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26"/>
  </p:notesMasterIdLst>
  <p:sldIdLst>
    <p:sldId id="876" r:id="rId2"/>
    <p:sldId id="877" r:id="rId3"/>
    <p:sldId id="878" r:id="rId4"/>
    <p:sldId id="879" r:id="rId5"/>
    <p:sldId id="652" r:id="rId6"/>
    <p:sldId id="653" r:id="rId7"/>
    <p:sldId id="591" r:id="rId8"/>
    <p:sldId id="592" r:id="rId9"/>
    <p:sldId id="880" r:id="rId10"/>
    <p:sldId id="625" r:id="rId11"/>
    <p:sldId id="626" r:id="rId12"/>
    <p:sldId id="619" r:id="rId13"/>
    <p:sldId id="620" r:id="rId14"/>
    <p:sldId id="665" r:id="rId15"/>
    <p:sldId id="666" r:id="rId16"/>
    <p:sldId id="300" r:id="rId17"/>
    <p:sldId id="392" r:id="rId18"/>
    <p:sldId id="456" r:id="rId19"/>
    <p:sldId id="464" r:id="rId20"/>
    <p:sldId id="346" r:id="rId21"/>
    <p:sldId id="415" r:id="rId22"/>
    <p:sldId id="318" r:id="rId23"/>
    <p:sldId id="401" r:id="rId24"/>
    <p:sldId id="503" r:id="rId25"/>
    <p:sldId id="504" r:id="rId26"/>
    <p:sldId id="499" r:id="rId27"/>
    <p:sldId id="500" r:id="rId28"/>
    <p:sldId id="312" r:id="rId29"/>
    <p:sldId id="398" r:id="rId30"/>
    <p:sldId id="302" r:id="rId31"/>
    <p:sldId id="393" r:id="rId32"/>
    <p:sldId id="258" r:id="rId33"/>
    <p:sldId id="371" r:id="rId34"/>
    <p:sldId id="491" r:id="rId35"/>
    <p:sldId id="492" r:id="rId36"/>
    <p:sldId id="881" r:id="rId37"/>
    <p:sldId id="501" r:id="rId38"/>
    <p:sldId id="502" r:id="rId39"/>
    <p:sldId id="292" r:id="rId40"/>
    <p:sldId id="388" r:id="rId41"/>
    <p:sldId id="448" r:id="rId42"/>
    <p:sldId id="446" r:id="rId43"/>
    <p:sldId id="650" r:id="rId44"/>
    <p:sldId id="651" r:id="rId45"/>
    <p:sldId id="268" r:id="rId46"/>
    <p:sldId id="376" r:id="rId47"/>
    <p:sldId id="332" r:id="rId48"/>
    <p:sldId id="408" r:id="rId49"/>
    <p:sldId id="282" r:id="rId50"/>
    <p:sldId id="383" r:id="rId51"/>
    <p:sldId id="882" r:id="rId52"/>
    <p:sldId id="284" r:id="rId53"/>
    <p:sldId id="384" r:id="rId54"/>
    <p:sldId id="286" r:id="rId55"/>
    <p:sldId id="385" r:id="rId56"/>
    <p:sldId id="288" r:id="rId57"/>
    <p:sldId id="386" r:id="rId58"/>
    <p:sldId id="294" r:id="rId59"/>
    <p:sldId id="389" r:id="rId60"/>
    <p:sldId id="290" r:id="rId61"/>
    <p:sldId id="387" r:id="rId62"/>
    <p:sldId id="520" r:id="rId63"/>
    <p:sldId id="522" r:id="rId64"/>
    <p:sldId id="617" r:id="rId65"/>
    <p:sldId id="618" r:id="rId66"/>
    <p:sldId id="260" r:id="rId67"/>
    <p:sldId id="372" r:id="rId68"/>
    <p:sldId id="615" r:id="rId69"/>
    <p:sldId id="616" r:id="rId70"/>
    <p:sldId id="883" r:id="rId71"/>
    <p:sldId id="563" r:id="rId72"/>
    <p:sldId id="564" r:id="rId73"/>
    <p:sldId id="326" r:id="rId74"/>
    <p:sldId id="405" r:id="rId75"/>
    <p:sldId id="635" r:id="rId76"/>
    <p:sldId id="636" r:id="rId77"/>
    <p:sldId id="530" r:id="rId78"/>
    <p:sldId id="529" r:id="rId79"/>
    <p:sldId id="539" r:id="rId80"/>
    <p:sldId id="540" r:id="rId81"/>
    <p:sldId id="306" r:id="rId82"/>
    <p:sldId id="395" r:id="rId83"/>
    <p:sldId id="482" r:id="rId84"/>
    <p:sldId id="483" r:id="rId85"/>
    <p:sldId id="484" r:id="rId86"/>
    <p:sldId id="485" r:id="rId87"/>
    <p:sldId id="304" r:id="rId88"/>
    <p:sldId id="394" r:id="rId89"/>
    <p:sldId id="585" r:id="rId90"/>
    <p:sldId id="586" r:id="rId91"/>
    <p:sldId id="519" r:id="rId92"/>
    <p:sldId id="521" r:id="rId93"/>
    <p:sldId id="884" r:id="rId94"/>
    <p:sldId id="599" r:id="rId95"/>
    <p:sldId id="600" r:id="rId96"/>
    <p:sldId id="324" r:id="rId97"/>
    <p:sldId id="404" r:id="rId98"/>
    <p:sldId id="565" r:id="rId99"/>
    <p:sldId id="566" r:id="rId100"/>
    <p:sldId id="537" r:id="rId101"/>
    <p:sldId id="538" r:id="rId102"/>
    <p:sldId id="885" r:id="rId103"/>
    <p:sldId id="445" r:id="rId104"/>
    <p:sldId id="447" r:id="rId105"/>
    <p:sldId id="314" r:id="rId106"/>
    <p:sldId id="399" r:id="rId107"/>
    <p:sldId id="310" r:id="rId108"/>
    <p:sldId id="397" r:id="rId109"/>
    <p:sldId id="559" r:id="rId110"/>
    <p:sldId id="560" r:id="rId111"/>
    <p:sldId id="441" r:id="rId112"/>
    <p:sldId id="442" r:id="rId113"/>
    <p:sldId id="459" r:id="rId114"/>
    <p:sldId id="467" r:id="rId115"/>
    <p:sldId id="296" r:id="rId116"/>
    <p:sldId id="390" r:id="rId117"/>
    <p:sldId id="436" r:id="rId118"/>
    <p:sldId id="435" r:id="rId119"/>
    <p:sldId id="515" r:id="rId120"/>
    <p:sldId id="516" r:id="rId121"/>
    <p:sldId id="567" r:id="rId122"/>
    <p:sldId id="568" r:id="rId123"/>
    <p:sldId id="575" r:id="rId124"/>
    <p:sldId id="576" r:id="rId125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6891" autoAdjust="0"/>
    <p:restoredTop sz="94697"/>
  </p:normalViewPr>
  <p:slideViewPr>
    <p:cSldViewPr snapToGrid="0" snapToObjects="1">
      <p:cViewPr>
        <p:scale>
          <a:sx n="100" d="100"/>
          <a:sy n="100" d="100"/>
        </p:scale>
        <p:origin x="-1570" y="-19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viewProps" Target="view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5CD6E1-ADC1-8149-A094-86DA4C556502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FDACC-DC80-1A47-84AF-84E442FF39E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25458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5" name="スライド イメージ プレースホルダ 1">
            <a:extLst>
              <a:ext uri="{FF2B5EF4-FFF2-40B4-BE49-F238E27FC236}">
                <a16:creationId xmlns:a16="http://schemas.microsoft.com/office/drawing/2014/main" id="{F6272BDF-F582-0240-A525-0ED055AF3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5906" name="ノート プレースホルダ 2">
            <a:extLst>
              <a:ext uri="{FF2B5EF4-FFF2-40B4-BE49-F238E27FC236}">
                <a16:creationId xmlns:a16="http://schemas.microsoft.com/office/drawing/2014/main" id="{CBFA533E-2D7D-1D40-81F0-0ED1A91CBFF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5907" name="スライド番号プレースホルダ 3">
            <a:extLst>
              <a:ext uri="{FF2B5EF4-FFF2-40B4-BE49-F238E27FC236}">
                <a16:creationId xmlns:a16="http://schemas.microsoft.com/office/drawing/2014/main" id="{D43230FD-90E0-124B-813B-E4FCF0437F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0941847-1052-4C42-8E74-C13FEB43101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44049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5" name="スライド イメージ プレースホルダ 1">
            <a:extLst>
              <a:ext uri="{FF2B5EF4-FFF2-40B4-BE49-F238E27FC236}">
                <a16:creationId xmlns:a16="http://schemas.microsoft.com/office/drawing/2014/main" id="{C06B0566-6B9A-5047-B9D7-385E636F50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6626" name="ノート プレースホルダ 2">
            <a:extLst>
              <a:ext uri="{FF2B5EF4-FFF2-40B4-BE49-F238E27FC236}">
                <a16:creationId xmlns:a16="http://schemas.microsoft.com/office/drawing/2014/main" id="{4915C7CA-5B7F-8944-94CC-6B11ADBEFC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6627" name="スライド番号プレースホルダ 3">
            <a:extLst>
              <a:ext uri="{FF2B5EF4-FFF2-40B4-BE49-F238E27FC236}">
                <a16:creationId xmlns:a16="http://schemas.microsoft.com/office/drawing/2014/main" id="{766BA01B-78EC-F040-8350-74FC7AE9C7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4B0E52-7C7B-1B4B-8024-2BFD724E3B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1456196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69" name="スライド イメージ プレースホルダ 1">
            <a:extLst>
              <a:ext uri="{FF2B5EF4-FFF2-40B4-BE49-F238E27FC236}">
                <a16:creationId xmlns:a16="http://schemas.microsoft.com/office/drawing/2014/main" id="{732B15A5-ED9F-894E-8C32-D601A341BC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9170" name="ノート プレースホルダ 2">
            <a:extLst>
              <a:ext uri="{FF2B5EF4-FFF2-40B4-BE49-F238E27FC236}">
                <a16:creationId xmlns:a16="http://schemas.microsoft.com/office/drawing/2014/main" id="{C094AA9E-89A4-4642-B3B8-8038DE75C6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9171" name="スライド番号プレースホルダ 3">
            <a:extLst>
              <a:ext uri="{FF2B5EF4-FFF2-40B4-BE49-F238E27FC236}">
                <a16:creationId xmlns:a16="http://schemas.microsoft.com/office/drawing/2014/main" id="{68CF098D-FDCB-284D-9F8C-36E0849C3B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F3A3885-DC8E-B341-AD38-7326892F12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6988689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5" name="スライド イメージ プレースホルダ 1">
            <a:extLst>
              <a:ext uri="{FF2B5EF4-FFF2-40B4-BE49-F238E27FC236}">
                <a16:creationId xmlns:a16="http://schemas.microsoft.com/office/drawing/2014/main" id="{488C8345-1A63-BB48-8A96-B2A63B4682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7506" name="ノート プレースホルダ 2">
            <a:extLst>
              <a:ext uri="{FF2B5EF4-FFF2-40B4-BE49-F238E27FC236}">
                <a16:creationId xmlns:a16="http://schemas.microsoft.com/office/drawing/2014/main" id="{B535E94E-311C-794B-B511-EF75B2714E7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7507" name="スライド番号プレースホルダ 3">
            <a:extLst>
              <a:ext uri="{FF2B5EF4-FFF2-40B4-BE49-F238E27FC236}">
                <a16:creationId xmlns:a16="http://schemas.microsoft.com/office/drawing/2014/main" id="{8C35FFA2-1D93-7741-AAAB-E8052B1775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26E523-486E-024C-8454-C3AFCC4793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4461468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3" name="スライド イメージ プレースホルダ 1">
            <a:extLst>
              <a:ext uri="{FF2B5EF4-FFF2-40B4-BE49-F238E27FC236}">
                <a16:creationId xmlns:a16="http://schemas.microsoft.com/office/drawing/2014/main" id="{18FCB205-7545-1A4B-9A46-786F9410CF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9554" name="ノート プレースホルダ 2">
            <a:extLst>
              <a:ext uri="{FF2B5EF4-FFF2-40B4-BE49-F238E27FC236}">
                <a16:creationId xmlns:a16="http://schemas.microsoft.com/office/drawing/2014/main" id="{E329DB3D-D403-504C-AB16-D709F9C172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9555" name="スライド番号プレースホルダ 3">
            <a:extLst>
              <a:ext uri="{FF2B5EF4-FFF2-40B4-BE49-F238E27FC236}">
                <a16:creationId xmlns:a16="http://schemas.microsoft.com/office/drawing/2014/main" id="{DE545A3E-863B-3D4C-81E4-B68F31F4FC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FF421E9-BB8E-A449-B717-0511DE86152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0939393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5" name="スライド イメージ プレースホルダ 1">
            <a:extLst>
              <a:ext uri="{FF2B5EF4-FFF2-40B4-BE49-F238E27FC236}">
                <a16:creationId xmlns:a16="http://schemas.microsoft.com/office/drawing/2014/main" id="{FDBCBC4F-F8E9-9743-9B9D-8A449CCAB1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8466" name="ノート プレースホルダ 2">
            <a:extLst>
              <a:ext uri="{FF2B5EF4-FFF2-40B4-BE49-F238E27FC236}">
                <a16:creationId xmlns:a16="http://schemas.microsoft.com/office/drawing/2014/main" id="{7C3EDFBD-6B1D-DA46-B315-92B89D9553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8467" name="スライド番号プレースホルダ 3">
            <a:extLst>
              <a:ext uri="{FF2B5EF4-FFF2-40B4-BE49-F238E27FC236}">
                <a16:creationId xmlns:a16="http://schemas.microsoft.com/office/drawing/2014/main" id="{7641C3AA-0B8E-7643-8311-FD12EB1C0A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5BFCE95-5CA9-8E45-A968-F1EF1210C5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708317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3" name="スライド イメージ プレースホルダ 1">
            <a:extLst>
              <a:ext uri="{FF2B5EF4-FFF2-40B4-BE49-F238E27FC236}">
                <a16:creationId xmlns:a16="http://schemas.microsoft.com/office/drawing/2014/main" id="{ED370381-F6E1-1045-8EAF-3167933FDD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0514" name="ノート プレースホルダ 2">
            <a:extLst>
              <a:ext uri="{FF2B5EF4-FFF2-40B4-BE49-F238E27FC236}">
                <a16:creationId xmlns:a16="http://schemas.microsoft.com/office/drawing/2014/main" id="{0C29287E-62BC-2348-A362-AEC2221EAB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20515" name="スライド番号プレースホルダ 3">
            <a:extLst>
              <a:ext uri="{FF2B5EF4-FFF2-40B4-BE49-F238E27FC236}">
                <a16:creationId xmlns:a16="http://schemas.microsoft.com/office/drawing/2014/main" id="{6D36D734-3E17-AB49-90BB-72DC6F147B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3016F20-59E8-6A49-8BCC-1620BD615FA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2696644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スライド イメージ プレースホルダ 1">
            <a:extLst>
              <a:ext uri="{FF2B5EF4-FFF2-40B4-BE49-F238E27FC236}">
                <a16:creationId xmlns:a16="http://schemas.microsoft.com/office/drawing/2014/main" id="{ACA6C429-8E8E-8643-B38D-B79C1834CF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7282" name="ノート プレースホルダ 2">
            <a:extLst>
              <a:ext uri="{FF2B5EF4-FFF2-40B4-BE49-F238E27FC236}">
                <a16:creationId xmlns:a16="http://schemas.microsoft.com/office/drawing/2014/main" id="{D0005280-F5A6-784A-877E-CD43567C35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7283" name="スライド番号プレースホルダ 3">
            <a:extLst>
              <a:ext uri="{FF2B5EF4-FFF2-40B4-BE49-F238E27FC236}">
                <a16:creationId xmlns:a16="http://schemas.microsoft.com/office/drawing/2014/main" id="{89860857-55BE-C346-9933-9F1AD853CE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AA4C21-DF0B-344F-957C-940674C2A1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872543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スライド イメージ プレースホルダ 1">
            <a:extLst>
              <a:ext uri="{FF2B5EF4-FFF2-40B4-BE49-F238E27FC236}">
                <a16:creationId xmlns:a16="http://schemas.microsoft.com/office/drawing/2014/main" id="{96353133-C71F-874A-B282-E8CF74AA65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9330" name="ノート プレースホルダ 2">
            <a:extLst>
              <a:ext uri="{FF2B5EF4-FFF2-40B4-BE49-F238E27FC236}">
                <a16:creationId xmlns:a16="http://schemas.microsoft.com/office/drawing/2014/main" id="{2B904B02-767B-CD4A-A8A9-4DF772C9E3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9331" name="スライド番号プレースホルダ 3">
            <a:extLst>
              <a:ext uri="{FF2B5EF4-FFF2-40B4-BE49-F238E27FC236}">
                <a16:creationId xmlns:a16="http://schemas.microsoft.com/office/drawing/2014/main" id="{D3D68A33-1086-D64F-BB79-3064796687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197341E-88D4-7444-8E67-C52EB0E9AD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33615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7" name="スライド イメージ プレースホルダ 1">
            <a:extLst>
              <a:ext uri="{FF2B5EF4-FFF2-40B4-BE49-F238E27FC236}">
                <a16:creationId xmlns:a16="http://schemas.microsoft.com/office/drawing/2014/main" id="{1E0C7E61-F178-8B40-BB3D-AE6F905F85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5218" name="ノート プレースホルダ 2">
            <a:extLst>
              <a:ext uri="{FF2B5EF4-FFF2-40B4-BE49-F238E27FC236}">
                <a16:creationId xmlns:a16="http://schemas.microsoft.com/office/drawing/2014/main" id="{7174AD66-9238-C14A-B49E-70CC0DBD093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5219" name="スライド番号プレースホルダ 3">
            <a:extLst>
              <a:ext uri="{FF2B5EF4-FFF2-40B4-BE49-F238E27FC236}">
                <a16:creationId xmlns:a16="http://schemas.microsoft.com/office/drawing/2014/main" id="{DA0916AC-1E20-5B44-A03A-AD0ED1141A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D1594D-0175-5E49-B4BC-DE3CC36C2F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6066538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5" name="スライド イメージ プレースホルダ 1">
            <a:extLst>
              <a:ext uri="{FF2B5EF4-FFF2-40B4-BE49-F238E27FC236}">
                <a16:creationId xmlns:a16="http://schemas.microsoft.com/office/drawing/2014/main" id="{F574FDE8-23DD-0949-94CC-095706BBEA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7266" name="ノート プレースホルダ 2">
            <a:extLst>
              <a:ext uri="{FF2B5EF4-FFF2-40B4-BE49-F238E27FC236}">
                <a16:creationId xmlns:a16="http://schemas.microsoft.com/office/drawing/2014/main" id="{0F6DED6C-7DC3-494F-836B-E7F75C26DD4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7267" name="スライド番号プレースホルダ 3">
            <a:extLst>
              <a:ext uri="{FF2B5EF4-FFF2-40B4-BE49-F238E27FC236}">
                <a16:creationId xmlns:a16="http://schemas.microsoft.com/office/drawing/2014/main" id="{B6D799DE-0709-5641-82F1-3C8DFC80F3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339083E-3CA1-6143-B19A-063EF5376D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9333262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09" name="スライド イメージ プレースホルダ 1">
            <a:extLst>
              <a:ext uri="{FF2B5EF4-FFF2-40B4-BE49-F238E27FC236}">
                <a16:creationId xmlns:a16="http://schemas.microsoft.com/office/drawing/2014/main" id="{7D63D76B-64B9-754E-BC7E-39AF1331FD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7010" name="ノート プレースホルダ 2">
            <a:extLst>
              <a:ext uri="{FF2B5EF4-FFF2-40B4-BE49-F238E27FC236}">
                <a16:creationId xmlns:a16="http://schemas.microsoft.com/office/drawing/2014/main" id="{3B1D23C5-3CA0-E741-A28B-AC2F889DF0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7011" name="スライド番号プレースホルダ 3">
            <a:extLst>
              <a:ext uri="{FF2B5EF4-FFF2-40B4-BE49-F238E27FC236}">
                <a16:creationId xmlns:a16="http://schemas.microsoft.com/office/drawing/2014/main" id="{EEA244A3-0E19-784D-A3C8-993C20972F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4C24393-6435-A445-925D-14617E7CC3F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65668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スライド イメージ プレースホルダ 1">
            <a:extLst>
              <a:ext uri="{FF2B5EF4-FFF2-40B4-BE49-F238E27FC236}">
                <a16:creationId xmlns:a16="http://schemas.microsoft.com/office/drawing/2014/main" id="{EC607A53-57E6-A04D-AFDA-F6625C3CCA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5474" name="ノート プレースホルダ 2">
            <a:extLst>
              <a:ext uri="{FF2B5EF4-FFF2-40B4-BE49-F238E27FC236}">
                <a16:creationId xmlns:a16="http://schemas.microsoft.com/office/drawing/2014/main" id="{95A94260-67C4-D246-8C18-46DC178FD6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05475" name="スライド番号プレースホルダ 3">
            <a:extLst>
              <a:ext uri="{FF2B5EF4-FFF2-40B4-BE49-F238E27FC236}">
                <a16:creationId xmlns:a16="http://schemas.microsoft.com/office/drawing/2014/main" id="{CEE950EE-4A41-914C-8635-2C0B7B776F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C2B3884-4AD4-DB4C-B942-D83EE5DDF02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1318629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7" name="スライド イメージ プレースホルダ 1">
            <a:extLst>
              <a:ext uri="{FF2B5EF4-FFF2-40B4-BE49-F238E27FC236}">
                <a16:creationId xmlns:a16="http://schemas.microsoft.com/office/drawing/2014/main" id="{E229FDA2-8D52-ED4F-9F18-15CDB30F64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9058" name="ノート プレースホルダ 2">
            <a:extLst>
              <a:ext uri="{FF2B5EF4-FFF2-40B4-BE49-F238E27FC236}">
                <a16:creationId xmlns:a16="http://schemas.microsoft.com/office/drawing/2014/main" id="{BE0939BF-1365-8A4F-A3BB-6E8459DB1F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9059" name="スライド番号プレースホルダ 3">
            <a:extLst>
              <a:ext uri="{FF2B5EF4-FFF2-40B4-BE49-F238E27FC236}">
                <a16:creationId xmlns:a16="http://schemas.microsoft.com/office/drawing/2014/main" id="{F9BF795D-0F13-B54A-B8A4-4127FDDB25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2AFD356-EDCE-EB47-9A50-2F192C8EA9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4199818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5" name="スライド イメージ プレースホルダ 1">
            <a:extLst>
              <a:ext uri="{FF2B5EF4-FFF2-40B4-BE49-F238E27FC236}">
                <a16:creationId xmlns:a16="http://schemas.microsoft.com/office/drawing/2014/main" id="{25298114-CB9F-6E4D-8896-4D723FBE9E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3506" name="ノート プレースホルダ 2">
            <a:extLst>
              <a:ext uri="{FF2B5EF4-FFF2-40B4-BE49-F238E27FC236}">
                <a16:creationId xmlns:a16="http://schemas.microsoft.com/office/drawing/2014/main" id="{9132C3DA-0820-4045-B647-EE419E490E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3507" name="スライド番号プレースホルダ 3">
            <a:extLst>
              <a:ext uri="{FF2B5EF4-FFF2-40B4-BE49-F238E27FC236}">
                <a16:creationId xmlns:a16="http://schemas.microsoft.com/office/drawing/2014/main" id="{D72ADE89-AFE9-924A-8075-FFCA4A54A5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0DAB580-7E0C-0444-AFB8-14E6353A79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6864478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3" name="スライド イメージ プレースホルダ 1">
            <a:extLst>
              <a:ext uri="{FF2B5EF4-FFF2-40B4-BE49-F238E27FC236}">
                <a16:creationId xmlns:a16="http://schemas.microsoft.com/office/drawing/2014/main" id="{28C5337E-5048-CB45-91A6-25EBFD9CEE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5554" name="ノート プレースホルダ 2">
            <a:extLst>
              <a:ext uri="{FF2B5EF4-FFF2-40B4-BE49-F238E27FC236}">
                <a16:creationId xmlns:a16="http://schemas.microsoft.com/office/drawing/2014/main" id="{AA4F66C3-3DDF-ED45-BE86-AF6F36832F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5555" name="スライド番号プレースホルダ 3">
            <a:extLst>
              <a:ext uri="{FF2B5EF4-FFF2-40B4-BE49-F238E27FC236}">
                <a16:creationId xmlns:a16="http://schemas.microsoft.com/office/drawing/2014/main" id="{6D662A4C-C6FC-C443-9389-93900BEF27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8630947-A12E-134E-961B-03652F01C29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80120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89" name="スライド イメージ プレースホルダ 1">
            <a:extLst>
              <a:ext uri="{FF2B5EF4-FFF2-40B4-BE49-F238E27FC236}">
                <a16:creationId xmlns:a16="http://schemas.microsoft.com/office/drawing/2014/main" id="{654CB113-AD17-FD41-949B-204CC2E8B8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9890" name="ノート プレースホルダ 2">
            <a:extLst>
              <a:ext uri="{FF2B5EF4-FFF2-40B4-BE49-F238E27FC236}">
                <a16:creationId xmlns:a16="http://schemas.microsoft.com/office/drawing/2014/main" id="{D388AD28-FD07-D243-96B5-BCB73CA888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49891" name="スライド番号プレースホルダ 3">
            <a:extLst>
              <a:ext uri="{FF2B5EF4-FFF2-40B4-BE49-F238E27FC236}">
                <a16:creationId xmlns:a16="http://schemas.microsoft.com/office/drawing/2014/main" id="{3535DAF5-1F1B-6141-B847-38D2ACF275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E2FD28-F442-0B42-9F20-05680FD7F28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4641531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7" name="スライド イメージ プレースホルダ 1">
            <a:extLst>
              <a:ext uri="{FF2B5EF4-FFF2-40B4-BE49-F238E27FC236}">
                <a16:creationId xmlns:a16="http://schemas.microsoft.com/office/drawing/2014/main" id="{79FA3B0B-902D-AA4C-B9E1-DFC77B9335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1938" name="ノート プレースホルダ 2">
            <a:extLst>
              <a:ext uri="{FF2B5EF4-FFF2-40B4-BE49-F238E27FC236}">
                <a16:creationId xmlns:a16="http://schemas.microsoft.com/office/drawing/2014/main" id="{A03A46C1-3CE9-3340-B358-293D20BEB3E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1939" name="スライド番号プレースホルダ 3">
            <a:extLst>
              <a:ext uri="{FF2B5EF4-FFF2-40B4-BE49-F238E27FC236}">
                <a16:creationId xmlns:a16="http://schemas.microsoft.com/office/drawing/2014/main" id="{EF52E2A7-C880-794E-8E46-CA0B291B3D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CF45A49-55D2-EA49-A8DA-42050F7EFD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46613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スライド イメージ プレースホルダ 1">
            <a:extLst>
              <a:ext uri="{FF2B5EF4-FFF2-40B4-BE49-F238E27FC236}">
                <a16:creationId xmlns:a16="http://schemas.microsoft.com/office/drawing/2014/main" id="{3BCEEC32-C612-8B49-BD0E-A5D75910152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7522" name="ノート プレースホルダ 2">
            <a:extLst>
              <a:ext uri="{FF2B5EF4-FFF2-40B4-BE49-F238E27FC236}">
                <a16:creationId xmlns:a16="http://schemas.microsoft.com/office/drawing/2014/main" id="{DBB6DEA9-0CF7-7F4D-8708-5516890C2F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07523" name="スライド番号プレースホルダ 3">
            <a:extLst>
              <a:ext uri="{FF2B5EF4-FFF2-40B4-BE49-F238E27FC236}">
                <a16:creationId xmlns:a16="http://schemas.microsoft.com/office/drawing/2014/main" id="{04D05894-F4B7-2E45-9D1D-15AB97DB76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FA4A569-1239-C945-BC2E-4E2E4CC2D2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651011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7" name="スライド イメージ プレースホルダ 1">
            <a:extLst>
              <a:ext uri="{FF2B5EF4-FFF2-40B4-BE49-F238E27FC236}">
                <a16:creationId xmlns:a16="http://schemas.microsoft.com/office/drawing/2014/main" id="{54A8320C-2DBE-224F-AF26-2FA36307FBF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6178" name="ノート プレースホルダ 2">
            <a:extLst>
              <a:ext uri="{FF2B5EF4-FFF2-40B4-BE49-F238E27FC236}">
                <a16:creationId xmlns:a16="http://schemas.microsoft.com/office/drawing/2014/main" id="{5D269FB0-84BF-9E4C-8BF5-A6890029CE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6179" name="スライド番号プレースホルダ 3">
            <a:extLst>
              <a:ext uri="{FF2B5EF4-FFF2-40B4-BE49-F238E27FC236}">
                <a16:creationId xmlns:a16="http://schemas.microsoft.com/office/drawing/2014/main" id="{9594A842-ED24-6D44-AEFE-6F6B32ED06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B35112F-1510-6A40-9F0B-EF9DE18F88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41663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スライド イメージ プレースホルダ 1">
            <a:extLst>
              <a:ext uri="{FF2B5EF4-FFF2-40B4-BE49-F238E27FC236}">
                <a16:creationId xmlns:a16="http://schemas.microsoft.com/office/drawing/2014/main" id="{53DF62F9-F1DB-2341-9A48-F66487B80C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8226" name="ノート プレースホルダ 2">
            <a:extLst>
              <a:ext uri="{FF2B5EF4-FFF2-40B4-BE49-F238E27FC236}">
                <a16:creationId xmlns:a16="http://schemas.microsoft.com/office/drawing/2014/main" id="{7769224E-A867-A041-AA34-5A04C98CAD0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8227" name="スライド番号プレースホルダ 3">
            <a:extLst>
              <a:ext uri="{FF2B5EF4-FFF2-40B4-BE49-F238E27FC236}">
                <a16:creationId xmlns:a16="http://schemas.microsoft.com/office/drawing/2014/main" id="{72D1FC40-1A4E-A947-BD9F-20A13F2177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AC925C7-B7CD-CA4B-9027-628399F55E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806028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スライド イメージ プレースホルダ 1">
            <a:extLst>
              <a:ext uri="{FF2B5EF4-FFF2-40B4-BE49-F238E27FC236}">
                <a16:creationId xmlns:a16="http://schemas.microsoft.com/office/drawing/2014/main" id="{26A01EB3-AD0C-A940-8320-2141952E35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9682" name="ノート プレースホルダ 2">
            <a:extLst>
              <a:ext uri="{FF2B5EF4-FFF2-40B4-BE49-F238E27FC236}">
                <a16:creationId xmlns:a16="http://schemas.microsoft.com/office/drawing/2014/main" id="{65E26593-0DD0-EA43-AE8E-75655645AD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9683" name="スライド番号プレースホルダ 3">
            <a:extLst>
              <a:ext uri="{FF2B5EF4-FFF2-40B4-BE49-F238E27FC236}">
                <a16:creationId xmlns:a16="http://schemas.microsoft.com/office/drawing/2014/main" id="{80242DA8-A1A6-7F46-AF23-6F65AC105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3F36070-4FDB-FC49-8809-08C0EEE6D4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31075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スライド イメージ プレースホルダ 1">
            <a:extLst>
              <a:ext uri="{FF2B5EF4-FFF2-40B4-BE49-F238E27FC236}">
                <a16:creationId xmlns:a16="http://schemas.microsoft.com/office/drawing/2014/main" id="{E8EF1C16-7BC6-6547-9F11-220A1EE534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1730" name="ノート プレースホルダ 2">
            <a:extLst>
              <a:ext uri="{FF2B5EF4-FFF2-40B4-BE49-F238E27FC236}">
                <a16:creationId xmlns:a16="http://schemas.microsoft.com/office/drawing/2014/main" id="{48C2F2C8-D4E8-E34B-822B-E7BF77A303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1731" name="スライド番号プレースホルダ 3">
            <a:extLst>
              <a:ext uri="{FF2B5EF4-FFF2-40B4-BE49-F238E27FC236}">
                <a16:creationId xmlns:a16="http://schemas.microsoft.com/office/drawing/2014/main" id="{3EBAC492-1EC0-A840-9EA4-32C9C775F6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50B1AF-B726-8441-975A-60E2A364C12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4654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スライド イメージ プレースホルダ 1">
            <a:extLst>
              <a:ext uri="{FF2B5EF4-FFF2-40B4-BE49-F238E27FC236}">
                <a16:creationId xmlns:a16="http://schemas.microsoft.com/office/drawing/2014/main" id="{5C876744-8E99-E64D-A96F-289A81A041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2338" name="ノート プレースホルダ 2">
            <a:extLst>
              <a:ext uri="{FF2B5EF4-FFF2-40B4-BE49-F238E27FC236}">
                <a16:creationId xmlns:a16="http://schemas.microsoft.com/office/drawing/2014/main" id="{CC34AD01-0815-2641-9587-BF833F27A4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2339" name="スライド番号プレースホルダ 3">
            <a:extLst>
              <a:ext uri="{FF2B5EF4-FFF2-40B4-BE49-F238E27FC236}">
                <a16:creationId xmlns:a16="http://schemas.microsoft.com/office/drawing/2014/main" id="{234397C6-DA4C-1246-83BB-31663C43AAE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F11DBD-DB45-864F-B68E-5C3A5EC25B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42230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スライド イメージ プレースホルダ 1">
            <a:extLst>
              <a:ext uri="{FF2B5EF4-FFF2-40B4-BE49-F238E27FC236}">
                <a16:creationId xmlns:a16="http://schemas.microsoft.com/office/drawing/2014/main" id="{DD83B9D5-BD0A-3449-AED6-CE9EA54401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4386" name="ノート プレースホルダ 2">
            <a:extLst>
              <a:ext uri="{FF2B5EF4-FFF2-40B4-BE49-F238E27FC236}">
                <a16:creationId xmlns:a16="http://schemas.microsoft.com/office/drawing/2014/main" id="{1C71E3A3-56DE-F043-B918-32A98953CE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4387" name="スライド番号プレースホルダ 3">
            <a:extLst>
              <a:ext uri="{FF2B5EF4-FFF2-40B4-BE49-F238E27FC236}">
                <a16:creationId xmlns:a16="http://schemas.microsoft.com/office/drawing/2014/main" id="{6206F81D-BE5C-5A43-9C52-D5846FF9E9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FB3B7F-3D1E-E54C-8E3B-329B50F931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698057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3" name="スライド イメージ プレースホルダ 1">
            <a:extLst>
              <a:ext uri="{FF2B5EF4-FFF2-40B4-BE49-F238E27FC236}">
                <a16:creationId xmlns:a16="http://schemas.microsoft.com/office/drawing/2014/main" id="{F0D0C5AE-3CDF-1D47-8A2B-1136B4A244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2434" name="ノート プレースホルダ 2">
            <a:extLst>
              <a:ext uri="{FF2B5EF4-FFF2-40B4-BE49-F238E27FC236}">
                <a16:creationId xmlns:a16="http://schemas.microsoft.com/office/drawing/2014/main" id="{DE8E3B4C-6B72-774A-B65F-AB24769BED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2435" name="スライド番号プレースホルダ 3">
            <a:extLst>
              <a:ext uri="{FF2B5EF4-FFF2-40B4-BE49-F238E27FC236}">
                <a16:creationId xmlns:a16="http://schemas.microsoft.com/office/drawing/2014/main" id="{04931D77-2883-3B47-BE3A-842965F01D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77F27A-FF2F-EC4D-B164-41EEA2849D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03114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3" name="スライド イメージ プレースホルダ 1">
            <a:extLst>
              <a:ext uri="{FF2B5EF4-FFF2-40B4-BE49-F238E27FC236}">
                <a16:creationId xmlns:a16="http://schemas.microsoft.com/office/drawing/2014/main" id="{0960FBDD-7BFB-5747-B1E5-5FC81D6929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7954" name="ノート プレースホルダ 2">
            <a:extLst>
              <a:ext uri="{FF2B5EF4-FFF2-40B4-BE49-F238E27FC236}">
                <a16:creationId xmlns:a16="http://schemas.microsoft.com/office/drawing/2014/main" id="{8394B1F6-63F8-EC45-AB57-CB1D17C923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7955" name="スライド番号プレースホルダ 3">
            <a:extLst>
              <a:ext uri="{FF2B5EF4-FFF2-40B4-BE49-F238E27FC236}">
                <a16:creationId xmlns:a16="http://schemas.microsoft.com/office/drawing/2014/main" id="{F51423A2-5CDE-7045-A9EC-D1FFED988E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2E5DAA1-6E6E-914B-A0E5-9526DD439C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299700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1" name="スライド イメージ プレースホルダ 1">
            <a:extLst>
              <a:ext uri="{FF2B5EF4-FFF2-40B4-BE49-F238E27FC236}">
                <a16:creationId xmlns:a16="http://schemas.microsoft.com/office/drawing/2014/main" id="{E9B07DE0-1854-D043-ADC4-CB6744EFA8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4482" name="ノート プレースホルダ 2">
            <a:extLst>
              <a:ext uri="{FF2B5EF4-FFF2-40B4-BE49-F238E27FC236}">
                <a16:creationId xmlns:a16="http://schemas.microsoft.com/office/drawing/2014/main" id="{F6E4A3E0-96B0-A34C-B1DC-08D8C9AB72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4483" name="スライド番号プレースホルダ 3">
            <a:extLst>
              <a:ext uri="{FF2B5EF4-FFF2-40B4-BE49-F238E27FC236}">
                <a16:creationId xmlns:a16="http://schemas.microsoft.com/office/drawing/2014/main" id="{F41C8092-8A14-E943-BCF7-7E07F966D3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C4F1E41-0F7A-FA48-BB3C-3F4559B2AA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40842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1" name="スライド イメージ プレースホルダ 1">
            <a:extLst>
              <a:ext uri="{FF2B5EF4-FFF2-40B4-BE49-F238E27FC236}">
                <a16:creationId xmlns:a16="http://schemas.microsoft.com/office/drawing/2014/main" id="{43F1FA18-5A52-A146-B7E9-5C15A2DAB8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4242" name="ノート プレースホルダ 2">
            <a:extLst>
              <a:ext uri="{FF2B5EF4-FFF2-40B4-BE49-F238E27FC236}">
                <a16:creationId xmlns:a16="http://schemas.microsoft.com/office/drawing/2014/main" id="{76AFDC4E-8E88-F148-A90E-2A02A27884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4243" name="スライド番号プレースホルダ 3">
            <a:extLst>
              <a:ext uri="{FF2B5EF4-FFF2-40B4-BE49-F238E27FC236}">
                <a16:creationId xmlns:a16="http://schemas.microsoft.com/office/drawing/2014/main" id="{716EC387-F211-DB47-9B96-A2BA4989B9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ACD3532-EF01-C44F-AF74-7DD81DB9FC7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133144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89" name="スライド イメージ プレースホルダ 1">
            <a:extLst>
              <a:ext uri="{FF2B5EF4-FFF2-40B4-BE49-F238E27FC236}">
                <a16:creationId xmlns:a16="http://schemas.microsoft.com/office/drawing/2014/main" id="{1B68E3FC-C094-AE40-A66C-BC94E8F67E8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6290" name="ノート プレースホルダ 2">
            <a:extLst>
              <a:ext uri="{FF2B5EF4-FFF2-40B4-BE49-F238E27FC236}">
                <a16:creationId xmlns:a16="http://schemas.microsoft.com/office/drawing/2014/main" id="{8809AF7D-F5F7-6D47-ABF2-FB845C70F2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6291" name="スライド番号プレースホルダ 3">
            <a:extLst>
              <a:ext uri="{FF2B5EF4-FFF2-40B4-BE49-F238E27FC236}">
                <a16:creationId xmlns:a16="http://schemas.microsoft.com/office/drawing/2014/main" id="{09C5B679-27E9-9A4E-9652-E993844673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65D36B7-F1F1-5D46-AF27-6BD2EB49C4D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956148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スライド イメージ プレースホルダ 1">
            <a:extLst>
              <a:ext uri="{FF2B5EF4-FFF2-40B4-BE49-F238E27FC236}">
                <a16:creationId xmlns:a16="http://schemas.microsoft.com/office/drawing/2014/main" id="{38C11D3E-0C86-5D45-A9E0-38E5A520D2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0050" name="ノート プレースホルダ 2">
            <a:extLst>
              <a:ext uri="{FF2B5EF4-FFF2-40B4-BE49-F238E27FC236}">
                <a16:creationId xmlns:a16="http://schemas.microsoft.com/office/drawing/2014/main" id="{3DCDADB9-1092-0341-BC10-F344F59CA44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0051" name="スライド番号プレースホルダ 3">
            <a:extLst>
              <a:ext uri="{FF2B5EF4-FFF2-40B4-BE49-F238E27FC236}">
                <a16:creationId xmlns:a16="http://schemas.microsoft.com/office/drawing/2014/main" id="{9A90A7BC-C197-E24C-B00F-343D465184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908F546-8A8B-E143-B74A-95FE3F7075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288979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スライド イメージ プレースホルダ 1">
            <a:extLst>
              <a:ext uri="{FF2B5EF4-FFF2-40B4-BE49-F238E27FC236}">
                <a16:creationId xmlns:a16="http://schemas.microsoft.com/office/drawing/2014/main" id="{22E02FAB-B292-FE4D-803A-275DC54F0D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2098" name="ノート プレースホルダ 2">
            <a:extLst>
              <a:ext uri="{FF2B5EF4-FFF2-40B4-BE49-F238E27FC236}">
                <a16:creationId xmlns:a16="http://schemas.microsoft.com/office/drawing/2014/main" id="{9B655424-7B05-2245-8257-A62072E4D3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2099" name="スライド番号プレースホルダ 3">
            <a:extLst>
              <a:ext uri="{FF2B5EF4-FFF2-40B4-BE49-F238E27FC236}">
                <a16:creationId xmlns:a16="http://schemas.microsoft.com/office/drawing/2014/main" id="{33BA27FF-D055-E641-BAD6-B421ABD443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3C5E98-1F30-6C44-8AB0-B1DFA10233E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41413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スライド イメージ プレースホルダ 1">
            <a:extLst>
              <a:ext uri="{FF2B5EF4-FFF2-40B4-BE49-F238E27FC236}">
                <a16:creationId xmlns:a16="http://schemas.microsoft.com/office/drawing/2014/main" id="{DF98F248-851D-A549-815A-8E2A41E557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9570" name="ノート プレースホルダ 2">
            <a:extLst>
              <a:ext uri="{FF2B5EF4-FFF2-40B4-BE49-F238E27FC236}">
                <a16:creationId xmlns:a16="http://schemas.microsoft.com/office/drawing/2014/main" id="{82FB4851-19C7-C74D-8B3D-DC7EBC6D07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9571" name="スライド番号プレースホルダ 3">
            <a:extLst>
              <a:ext uri="{FF2B5EF4-FFF2-40B4-BE49-F238E27FC236}">
                <a16:creationId xmlns:a16="http://schemas.microsoft.com/office/drawing/2014/main" id="{5C6E7383-BD80-C14B-9AC5-A3D89D7BC1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69031AE-BFCC-D64A-9B42-8A8BA6CF98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214612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スライド イメージ プレースホルダ 1">
            <a:extLst>
              <a:ext uri="{FF2B5EF4-FFF2-40B4-BE49-F238E27FC236}">
                <a16:creationId xmlns:a16="http://schemas.microsoft.com/office/drawing/2014/main" id="{CD90D176-DF51-1246-BE36-30AF9055A45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1618" name="ノート プレースホルダ 2">
            <a:extLst>
              <a:ext uri="{FF2B5EF4-FFF2-40B4-BE49-F238E27FC236}">
                <a16:creationId xmlns:a16="http://schemas.microsoft.com/office/drawing/2014/main" id="{85378127-F17C-0047-B4FD-199A73384C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1619" name="スライド番号プレースホルダ 3">
            <a:extLst>
              <a:ext uri="{FF2B5EF4-FFF2-40B4-BE49-F238E27FC236}">
                <a16:creationId xmlns:a16="http://schemas.microsoft.com/office/drawing/2014/main" id="{2CAD7A41-F2ED-AB4E-B44F-C81A6F7B62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A076E50-BA11-CB47-B86A-3CEF5E996B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874885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スライド イメージ プレースホルダ 1">
            <a:extLst>
              <a:ext uri="{FF2B5EF4-FFF2-40B4-BE49-F238E27FC236}">
                <a16:creationId xmlns:a16="http://schemas.microsoft.com/office/drawing/2014/main" id="{B0249A70-31E5-0645-A532-4A691932DE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8" name="ノート プレースホルダ 2">
            <a:extLst>
              <a:ext uri="{FF2B5EF4-FFF2-40B4-BE49-F238E27FC236}">
                <a16:creationId xmlns:a16="http://schemas.microsoft.com/office/drawing/2014/main" id="{3400AFBF-B5FD-2246-AA0D-00CC215401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459" name="スライド番号プレースホルダ 3">
            <a:extLst>
              <a:ext uri="{FF2B5EF4-FFF2-40B4-BE49-F238E27FC236}">
                <a16:creationId xmlns:a16="http://schemas.microsoft.com/office/drawing/2014/main" id="{F087ABB4-721B-4745-B443-8D1923FBF8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58275ED-A171-B043-8FC4-5460610D23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043616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スライド イメージ プレースホルダ 1">
            <a:extLst>
              <a:ext uri="{FF2B5EF4-FFF2-40B4-BE49-F238E27FC236}">
                <a16:creationId xmlns:a16="http://schemas.microsoft.com/office/drawing/2014/main" id="{D2FB4095-7847-7447-A48D-45BBCD4390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ノート プレースホルダ 2">
            <a:extLst>
              <a:ext uri="{FF2B5EF4-FFF2-40B4-BE49-F238E27FC236}">
                <a16:creationId xmlns:a16="http://schemas.microsoft.com/office/drawing/2014/main" id="{D2DFB62E-BB23-B045-BBD0-6D6B5B5446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507" name="スライド番号プレースホルダ 3">
            <a:extLst>
              <a:ext uri="{FF2B5EF4-FFF2-40B4-BE49-F238E27FC236}">
                <a16:creationId xmlns:a16="http://schemas.microsoft.com/office/drawing/2014/main" id="{8396F194-57E2-1D4B-BEAB-CBC2063D5E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561324-BF05-534A-A3B0-0C4E053C1A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803842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7" name="スライド イメージ プレースホルダ 1">
            <a:extLst>
              <a:ext uri="{FF2B5EF4-FFF2-40B4-BE49-F238E27FC236}">
                <a16:creationId xmlns:a16="http://schemas.microsoft.com/office/drawing/2014/main" id="{B98C9C3C-A784-D249-9553-7A1899730F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7858" name="ノート プレースホルダ 2">
            <a:extLst>
              <a:ext uri="{FF2B5EF4-FFF2-40B4-BE49-F238E27FC236}">
                <a16:creationId xmlns:a16="http://schemas.microsoft.com/office/drawing/2014/main" id="{A2440C48-7C83-634A-AE79-DCEA4D1E05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77859" name="スライド番号プレースホルダ 3">
            <a:extLst>
              <a:ext uri="{FF2B5EF4-FFF2-40B4-BE49-F238E27FC236}">
                <a16:creationId xmlns:a16="http://schemas.microsoft.com/office/drawing/2014/main" id="{BF1E193C-B7D4-D642-88B8-5920BFBAB8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DEAFD81-7D9F-524D-B8A2-F1F7101B874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18040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7" name="スライド イメージ プレースホルダ 1">
            <a:extLst>
              <a:ext uri="{FF2B5EF4-FFF2-40B4-BE49-F238E27FC236}">
                <a16:creationId xmlns:a16="http://schemas.microsoft.com/office/drawing/2014/main" id="{B7022DD9-1294-B74C-BC0E-7E98E77D66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2658" name="ノート プレースホルダ 2">
            <a:extLst>
              <a:ext uri="{FF2B5EF4-FFF2-40B4-BE49-F238E27FC236}">
                <a16:creationId xmlns:a16="http://schemas.microsoft.com/office/drawing/2014/main" id="{59A2F2E2-0056-504F-880D-71FF6CDFC8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82659" name="スライド番号プレースホルダ 3">
            <a:extLst>
              <a:ext uri="{FF2B5EF4-FFF2-40B4-BE49-F238E27FC236}">
                <a16:creationId xmlns:a16="http://schemas.microsoft.com/office/drawing/2014/main" id="{42FE5D14-3B2C-424A-AF70-53EDD8C1F2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5FAD175-885B-074F-8E84-DE907CA5F1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80958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5" name="スライド イメージ プレースホルダ 1">
            <a:extLst>
              <a:ext uri="{FF2B5EF4-FFF2-40B4-BE49-F238E27FC236}">
                <a16:creationId xmlns:a16="http://schemas.microsoft.com/office/drawing/2014/main" id="{69EE7291-CD7E-3D40-A764-F31D5E3C7F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9906" name="ノート プレースホルダ 2">
            <a:extLst>
              <a:ext uri="{FF2B5EF4-FFF2-40B4-BE49-F238E27FC236}">
                <a16:creationId xmlns:a16="http://schemas.microsoft.com/office/drawing/2014/main" id="{9F227632-F25E-214B-A3F2-8779217F4F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79907" name="スライド番号プレースホルダ 3">
            <a:extLst>
              <a:ext uri="{FF2B5EF4-FFF2-40B4-BE49-F238E27FC236}">
                <a16:creationId xmlns:a16="http://schemas.microsoft.com/office/drawing/2014/main" id="{E785D899-B45B-5146-8AD7-530464F41B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80539E6-6E43-0A46-B892-C054D2454A0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359363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7" name="スライド イメージ プレースホルダ 1">
            <a:extLst>
              <a:ext uri="{FF2B5EF4-FFF2-40B4-BE49-F238E27FC236}">
                <a16:creationId xmlns:a16="http://schemas.microsoft.com/office/drawing/2014/main" id="{8EFD0D1C-FBED-3E47-9565-416FA29E40C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8338" name="ノート プレースホルダ 2">
            <a:extLst>
              <a:ext uri="{FF2B5EF4-FFF2-40B4-BE49-F238E27FC236}">
                <a16:creationId xmlns:a16="http://schemas.microsoft.com/office/drawing/2014/main" id="{D784D3F1-ED63-9042-9E86-164B2C512B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98339" name="スライド番号プレースホルダ 3">
            <a:extLst>
              <a:ext uri="{FF2B5EF4-FFF2-40B4-BE49-F238E27FC236}">
                <a16:creationId xmlns:a16="http://schemas.microsoft.com/office/drawing/2014/main" id="{A3631FC2-0AB9-BD47-B078-789C3AC85B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A221D9D-A453-D64E-AAFD-BB638E37EA4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8925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5" name="スライド イメージ プレースホルダ 1">
            <a:extLst>
              <a:ext uri="{FF2B5EF4-FFF2-40B4-BE49-F238E27FC236}">
                <a16:creationId xmlns:a16="http://schemas.microsoft.com/office/drawing/2014/main" id="{26E1D2BC-01D7-8C43-8D12-DA32EE6F67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0386" name="ノート プレースホルダ 2">
            <a:extLst>
              <a:ext uri="{FF2B5EF4-FFF2-40B4-BE49-F238E27FC236}">
                <a16:creationId xmlns:a16="http://schemas.microsoft.com/office/drawing/2014/main" id="{26D78DB3-32FB-E949-8249-B0B0DD8F8F3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00387" name="スライド番号プレースホルダ 3">
            <a:extLst>
              <a:ext uri="{FF2B5EF4-FFF2-40B4-BE49-F238E27FC236}">
                <a16:creationId xmlns:a16="http://schemas.microsoft.com/office/drawing/2014/main" id="{27367124-A2B9-F546-9750-3D53E7F32B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1F0503-DE5C-A444-B2C5-2A9E42618E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535118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スライド イメージ プレースホルダ 1">
            <a:extLst>
              <a:ext uri="{FF2B5EF4-FFF2-40B4-BE49-F238E27FC236}">
                <a16:creationId xmlns:a16="http://schemas.microsoft.com/office/drawing/2014/main" id="{58CDC856-14A8-B04B-BA6B-6321CE2E32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9090" name="ノート プレースホルダ 2">
            <a:extLst>
              <a:ext uri="{FF2B5EF4-FFF2-40B4-BE49-F238E27FC236}">
                <a16:creationId xmlns:a16="http://schemas.microsoft.com/office/drawing/2014/main" id="{FEE147B2-6B8D-3849-BD37-ACF6CC333E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89091" name="スライド番号プレースホルダ 3">
            <a:extLst>
              <a:ext uri="{FF2B5EF4-FFF2-40B4-BE49-F238E27FC236}">
                <a16:creationId xmlns:a16="http://schemas.microsoft.com/office/drawing/2014/main" id="{578745FE-9DDD-844B-B9F7-F2A6880764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BCD8C79-69CF-A342-8A36-441097A6D86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183889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スライド イメージ プレースホルダ 1">
            <a:extLst>
              <a:ext uri="{FF2B5EF4-FFF2-40B4-BE49-F238E27FC236}">
                <a16:creationId xmlns:a16="http://schemas.microsoft.com/office/drawing/2014/main" id="{864F113A-35B1-1642-A714-C272BD21F5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138" name="ノート プレースホルダ 2">
            <a:extLst>
              <a:ext uri="{FF2B5EF4-FFF2-40B4-BE49-F238E27FC236}">
                <a16:creationId xmlns:a16="http://schemas.microsoft.com/office/drawing/2014/main" id="{E51570D5-D256-6B43-8C3B-2C94322F25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91139" name="スライド番号プレースホルダ 3">
            <a:extLst>
              <a:ext uri="{FF2B5EF4-FFF2-40B4-BE49-F238E27FC236}">
                <a16:creationId xmlns:a16="http://schemas.microsoft.com/office/drawing/2014/main" id="{512D27CA-CB70-BB46-8B21-EFAF9B0CA1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8BA6E18-E8AC-1345-B744-B82A8EE0F1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935517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7" name="スライド イメージ プレースホルダ 1">
            <a:extLst>
              <a:ext uri="{FF2B5EF4-FFF2-40B4-BE49-F238E27FC236}">
                <a16:creationId xmlns:a16="http://schemas.microsoft.com/office/drawing/2014/main" id="{43660E4E-6D45-FF4D-8149-15262023A3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5698" name="ノート プレースホルダ 2">
            <a:extLst>
              <a:ext uri="{FF2B5EF4-FFF2-40B4-BE49-F238E27FC236}">
                <a16:creationId xmlns:a16="http://schemas.microsoft.com/office/drawing/2014/main" id="{D9F10F2E-8567-B846-9176-051EEBE3EDC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5699" name="スライド番号プレースホルダ 3">
            <a:extLst>
              <a:ext uri="{FF2B5EF4-FFF2-40B4-BE49-F238E27FC236}">
                <a16:creationId xmlns:a16="http://schemas.microsoft.com/office/drawing/2014/main" id="{3EB63B6E-6835-4A42-9D3D-8FD09C3BA8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07063A7-E56E-1343-A725-82A82DB7DE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987017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5" name="スライド イメージ プレースホルダ 1">
            <a:extLst>
              <a:ext uri="{FF2B5EF4-FFF2-40B4-BE49-F238E27FC236}">
                <a16:creationId xmlns:a16="http://schemas.microsoft.com/office/drawing/2014/main" id="{351152A4-DB8B-B84E-9A4B-3118D30451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7746" name="ノート プレースホルダ 2">
            <a:extLst>
              <a:ext uri="{FF2B5EF4-FFF2-40B4-BE49-F238E27FC236}">
                <a16:creationId xmlns:a16="http://schemas.microsoft.com/office/drawing/2014/main" id="{BF35CAD3-3C93-9448-9383-CA80D95BD5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7747" name="スライド番号プレースホルダ 3">
            <a:extLst>
              <a:ext uri="{FF2B5EF4-FFF2-40B4-BE49-F238E27FC236}">
                <a16:creationId xmlns:a16="http://schemas.microsoft.com/office/drawing/2014/main" id="{F7C98306-EDC6-6547-ACCD-AA94518A74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9E6BECB-9240-4A4C-8F10-5380576E56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768725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09" name="スライド イメージ プレースホルダ 1">
            <a:extLst>
              <a:ext uri="{FF2B5EF4-FFF2-40B4-BE49-F238E27FC236}">
                <a16:creationId xmlns:a16="http://schemas.microsoft.com/office/drawing/2014/main" id="{17309E38-92A5-C24D-87B2-E81823EFB0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1810" name="ノート プレースホルダ 2">
            <a:extLst>
              <a:ext uri="{FF2B5EF4-FFF2-40B4-BE49-F238E27FC236}">
                <a16:creationId xmlns:a16="http://schemas.microsoft.com/office/drawing/2014/main" id="{5DAF8D8D-D7CD-D547-A797-0A84B646A4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1811" name="スライド番号プレースホルダ 3">
            <a:extLst>
              <a:ext uri="{FF2B5EF4-FFF2-40B4-BE49-F238E27FC236}">
                <a16:creationId xmlns:a16="http://schemas.microsoft.com/office/drawing/2014/main" id="{886B3A35-60E9-814B-9DD8-DD5264253C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FB2B46-B956-7E42-BF93-433AA9BFF13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02112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7" name="スライド イメージ プレースホルダ 1">
            <a:extLst>
              <a:ext uri="{FF2B5EF4-FFF2-40B4-BE49-F238E27FC236}">
                <a16:creationId xmlns:a16="http://schemas.microsoft.com/office/drawing/2014/main" id="{21379E8E-B204-FB47-A61E-2553CF2771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3858" name="ノート プレースホルダ 2">
            <a:extLst>
              <a:ext uri="{FF2B5EF4-FFF2-40B4-BE49-F238E27FC236}">
                <a16:creationId xmlns:a16="http://schemas.microsoft.com/office/drawing/2014/main" id="{D093D7C1-F455-794A-B194-4E6244E2FE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3859" name="スライド番号プレースホルダ 3">
            <a:extLst>
              <a:ext uri="{FF2B5EF4-FFF2-40B4-BE49-F238E27FC236}">
                <a16:creationId xmlns:a16="http://schemas.microsoft.com/office/drawing/2014/main" id="{B38B416B-CF86-2E4E-BE3A-64103F94F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EB4198-41C4-2440-A7D4-684F928EE75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435503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スライド イメージ プレースホルダ 1">
            <a:extLst>
              <a:ext uri="{FF2B5EF4-FFF2-40B4-BE49-F238E27FC236}">
                <a16:creationId xmlns:a16="http://schemas.microsoft.com/office/drawing/2014/main" id="{37A0F5D6-5315-754F-A0E5-BD0C9683BC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8" name="ノート プレースホルダ 2">
            <a:extLst>
              <a:ext uri="{FF2B5EF4-FFF2-40B4-BE49-F238E27FC236}">
                <a16:creationId xmlns:a16="http://schemas.microsoft.com/office/drawing/2014/main" id="{510213CD-A237-CD47-A0D0-161BF208C0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939" name="スライド番号プレースホルダ 3">
            <a:extLst>
              <a:ext uri="{FF2B5EF4-FFF2-40B4-BE49-F238E27FC236}">
                <a16:creationId xmlns:a16="http://schemas.microsoft.com/office/drawing/2014/main" id="{ADE409B9-69CC-9647-8225-49D81A5E2A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B8C7C92-F921-7149-BE83-B19267FD84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03744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5" name="スライド イメージ プレースホルダ 1">
            <a:extLst>
              <a:ext uri="{FF2B5EF4-FFF2-40B4-BE49-F238E27FC236}">
                <a16:creationId xmlns:a16="http://schemas.microsoft.com/office/drawing/2014/main" id="{AA4DB721-102E-104E-9CF6-4F05861359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4706" name="ノート プレースホルダ 2">
            <a:extLst>
              <a:ext uri="{FF2B5EF4-FFF2-40B4-BE49-F238E27FC236}">
                <a16:creationId xmlns:a16="http://schemas.microsoft.com/office/drawing/2014/main" id="{2751633C-0839-A341-81DD-6F49F68910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84707" name="スライド番号プレースホルダ 3">
            <a:extLst>
              <a:ext uri="{FF2B5EF4-FFF2-40B4-BE49-F238E27FC236}">
                <a16:creationId xmlns:a16="http://schemas.microsoft.com/office/drawing/2014/main" id="{AE8F1C7D-69EB-A348-B18D-7616DA55B9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E8E201C-C1D1-AF48-B74B-BBFDF2A60EB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826207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スライド イメージ プレースホルダ 1">
            <a:extLst>
              <a:ext uri="{FF2B5EF4-FFF2-40B4-BE49-F238E27FC236}">
                <a16:creationId xmlns:a16="http://schemas.microsoft.com/office/drawing/2014/main" id="{BD26842A-5381-654B-998A-6C30921050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6" name="ノート プレースホルダ 2">
            <a:extLst>
              <a:ext uri="{FF2B5EF4-FFF2-40B4-BE49-F238E27FC236}">
                <a16:creationId xmlns:a16="http://schemas.microsoft.com/office/drawing/2014/main" id="{58B73013-92AF-384D-B1E4-8CB193EDCB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987" name="スライド番号プレースホルダ 3">
            <a:extLst>
              <a:ext uri="{FF2B5EF4-FFF2-40B4-BE49-F238E27FC236}">
                <a16:creationId xmlns:a16="http://schemas.microsoft.com/office/drawing/2014/main" id="{3440CDE2-206C-3D46-A728-A54CE9EDC9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03347FB-C0DB-7349-B5C0-B6BB31A09A8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550321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スライド イメージ プレースホルダ 1">
            <a:extLst>
              <a:ext uri="{FF2B5EF4-FFF2-40B4-BE49-F238E27FC236}">
                <a16:creationId xmlns:a16="http://schemas.microsoft.com/office/drawing/2014/main" id="{80351A19-F66F-984C-8D66-747DE60BC2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1010" name="ノート プレースホルダ 2">
            <a:extLst>
              <a:ext uri="{FF2B5EF4-FFF2-40B4-BE49-F238E27FC236}">
                <a16:creationId xmlns:a16="http://schemas.microsoft.com/office/drawing/2014/main" id="{A02F2CC3-68C7-0F43-8B35-FB02DC07C3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71011" name="スライド番号プレースホルダ 3">
            <a:extLst>
              <a:ext uri="{FF2B5EF4-FFF2-40B4-BE49-F238E27FC236}">
                <a16:creationId xmlns:a16="http://schemas.microsoft.com/office/drawing/2014/main" id="{BA23929D-FC84-3142-881F-56AA129B83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51F2D08-068C-FD40-85FE-0A82B28153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663390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スライド イメージ プレースホルダ 1">
            <a:extLst>
              <a:ext uri="{FF2B5EF4-FFF2-40B4-BE49-F238E27FC236}">
                <a16:creationId xmlns:a16="http://schemas.microsoft.com/office/drawing/2014/main" id="{82646768-399F-D841-98C4-031FA81D06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3058" name="ノート プレースホルダ 2">
            <a:extLst>
              <a:ext uri="{FF2B5EF4-FFF2-40B4-BE49-F238E27FC236}">
                <a16:creationId xmlns:a16="http://schemas.microsoft.com/office/drawing/2014/main" id="{BE6616D8-BF62-0442-B8A9-2D6F2E81AF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73059" name="スライド番号プレースホルダ 3">
            <a:extLst>
              <a:ext uri="{FF2B5EF4-FFF2-40B4-BE49-F238E27FC236}">
                <a16:creationId xmlns:a16="http://schemas.microsoft.com/office/drawing/2014/main" id="{9FC70E89-3D1B-D940-93BD-B7B77331F2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36895E2-1A73-FB4C-8957-7F3BABC4658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565943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スライド イメージ プレースホルダ 1">
            <a:extLst>
              <a:ext uri="{FF2B5EF4-FFF2-40B4-BE49-F238E27FC236}">
                <a16:creationId xmlns:a16="http://schemas.microsoft.com/office/drawing/2014/main" id="{474FF15E-F8D2-2B4E-A27E-DE80F7EDC1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10" name="ノート プレースホルダ 2">
            <a:extLst>
              <a:ext uri="{FF2B5EF4-FFF2-40B4-BE49-F238E27FC236}">
                <a16:creationId xmlns:a16="http://schemas.microsoft.com/office/drawing/2014/main" id="{ED059B53-32A6-524B-BB17-B0E9AAFC9BB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611" name="スライド番号プレースホルダ 3">
            <a:extLst>
              <a:ext uri="{FF2B5EF4-FFF2-40B4-BE49-F238E27FC236}">
                <a16:creationId xmlns:a16="http://schemas.microsoft.com/office/drawing/2014/main" id="{7FF36B27-EFF4-DC4E-93F7-A918CEE7CB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55D4455-3244-D240-AC28-008E027B096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742095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スライド イメージ プレースホルダ 1">
            <a:extLst>
              <a:ext uri="{FF2B5EF4-FFF2-40B4-BE49-F238E27FC236}">
                <a16:creationId xmlns:a16="http://schemas.microsoft.com/office/drawing/2014/main" id="{8F74F009-C1C0-CE46-A71A-7F142525AD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8" name="ノート プレースホルダ 2">
            <a:extLst>
              <a:ext uri="{FF2B5EF4-FFF2-40B4-BE49-F238E27FC236}">
                <a16:creationId xmlns:a16="http://schemas.microsoft.com/office/drawing/2014/main" id="{8B74B76F-9A39-B84A-8DF5-805130F9FD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0659" name="スライド番号プレースホルダ 3">
            <a:extLst>
              <a:ext uri="{FF2B5EF4-FFF2-40B4-BE49-F238E27FC236}">
                <a16:creationId xmlns:a16="http://schemas.microsoft.com/office/drawing/2014/main" id="{295D7607-8D93-7541-A5DE-C465244386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E720435-23BC-B242-A794-228781E2F99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685646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スライド イメージ プレースホルダ 1">
            <a:extLst>
              <a:ext uri="{FF2B5EF4-FFF2-40B4-BE49-F238E27FC236}">
                <a16:creationId xmlns:a16="http://schemas.microsoft.com/office/drawing/2014/main" id="{D0AFA394-B20E-4340-8FCD-0BDBF72DB8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6" name="ノート プレースホルダ 2">
            <a:extLst>
              <a:ext uri="{FF2B5EF4-FFF2-40B4-BE49-F238E27FC236}">
                <a16:creationId xmlns:a16="http://schemas.microsoft.com/office/drawing/2014/main" id="{7A9B93F8-CE7B-2248-9394-11C5FD03F43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2707" name="スライド番号プレースホルダ 3">
            <a:extLst>
              <a:ext uri="{FF2B5EF4-FFF2-40B4-BE49-F238E27FC236}">
                <a16:creationId xmlns:a16="http://schemas.microsoft.com/office/drawing/2014/main" id="{ABAD3792-99E1-7540-B914-3FEC3FDBF3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541E18B-24C2-CE48-8760-2896D9D13C9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355365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スライド イメージ プレースホルダ 1">
            <a:extLst>
              <a:ext uri="{FF2B5EF4-FFF2-40B4-BE49-F238E27FC236}">
                <a16:creationId xmlns:a16="http://schemas.microsoft.com/office/drawing/2014/main" id="{26F8C778-4857-5349-AF42-0264FC7D56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754" name="ノート プレースホルダ 2">
            <a:extLst>
              <a:ext uri="{FF2B5EF4-FFF2-40B4-BE49-F238E27FC236}">
                <a16:creationId xmlns:a16="http://schemas.microsoft.com/office/drawing/2014/main" id="{98812099-7B5E-614C-A1B0-70EAE6F59E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4755" name="スライド番号プレースホルダ 3">
            <a:extLst>
              <a:ext uri="{FF2B5EF4-FFF2-40B4-BE49-F238E27FC236}">
                <a16:creationId xmlns:a16="http://schemas.microsoft.com/office/drawing/2014/main" id="{93B60264-21BD-3C47-9FC6-6DEDF84417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6D895E-4B04-C54E-ABE6-0709CCD1E2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111257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スライド イメージ プレースホルダ 1">
            <a:extLst>
              <a:ext uri="{FF2B5EF4-FFF2-40B4-BE49-F238E27FC236}">
                <a16:creationId xmlns:a16="http://schemas.microsoft.com/office/drawing/2014/main" id="{332420BF-F6F8-E348-A008-EA7631ACF1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2" name="ノート プレースホルダ 2">
            <a:extLst>
              <a:ext uri="{FF2B5EF4-FFF2-40B4-BE49-F238E27FC236}">
                <a16:creationId xmlns:a16="http://schemas.microsoft.com/office/drawing/2014/main" id="{1BFC35D4-0F83-6A44-93DD-610B208F1C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6803" name="スライド番号プレースホルダ 3">
            <a:extLst>
              <a:ext uri="{FF2B5EF4-FFF2-40B4-BE49-F238E27FC236}">
                <a16:creationId xmlns:a16="http://schemas.microsoft.com/office/drawing/2014/main" id="{DE755AAE-7174-0B42-A764-3108190B88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3739E0-E0C5-5942-91E8-19A76EC991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78030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スライド イメージ プレースホルダ 1">
            <a:extLst>
              <a:ext uri="{FF2B5EF4-FFF2-40B4-BE49-F238E27FC236}">
                <a16:creationId xmlns:a16="http://schemas.microsoft.com/office/drawing/2014/main" id="{096139D2-EA36-7246-ADAC-0E22D9B5E4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850" name="ノート プレースホルダ 2">
            <a:extLst>
              <a:ext uri="{FF2B5EF4-FFF2-40B4-BE49-F238E27FC236}">
                <a16:creationId xmlns:a16="http://schemas.microsoft.com/office/drawing/2014/main" id="{15581391-3F8E-4F46-96A5-005579DDB4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8851" name="スライド番号プレースホルダ 3">
            <a:extLst>
              <a:ext uri="{FF2B5EF4-FFF2-40B4-BE49-F238E27FC236}">
                <a16:creationId xmlns:a16="http://schemas.microsoft.com/office/drawing/2014/main" id="{025385F0-16E1-464E-BEC4-B5B25610EF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713AB68-F353-DD44-8F01-BA5821B753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630065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スライド イメージ プレースホルダ 1">
            <a:extLst>
              <a:ext uri="{FF2B5EF4-FFF2-40B4-BE49-F238E27FC236}">
                <a16:creationId xmlns:a16="http://schemas.microsoft.com/office/drawing/2014/main" id="{8FF0BAC8-051D-104F-BF75-CF2B8326DD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8" name="ノート プレースホルダ 2">
            <a:extLst>
              <a:ext uri="{FF2B5EF4-FFF2-40B4-BE49-F238E27FC236}">
                <a16:creationId xmlns:a16="http://schemas.microsoft.com/office/drawing/2014/main" id="{791B4789-11F1-4B48-BB5E-993D011219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0899" name="スライド番号プレースホルダ 3">
            <a:extLst>
              <a:ext uri="{FF2B5EF4-FFF2-40B4-BE49-F238E27FC236}">
                <a16:creationId xmlns:a16="http://schemas.microsoft.com/office/drawing/2014/main" id="{9B5310E8-BADC-D346-9FBE-D390DDB1F9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4773216-D683-C940-89ED-8B41DA89C9D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27939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5" name="スライド イメージ プレースホルダ 1">
            <a:extLst>
              <a:ext uri="{FF2B5EF4-FFF2-40B4-BE49-F238E27FC236}">
                <a16:creationId xmlns:a16="http://schemas.microsoft.com/office/drawing/2014/main" id="{D4CAE70B-B192-DA4D-999D-3F927F338F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826" name="ノート プレースホルダ 2">
            <a:extLst>
              <a:ext uri="{FF2B5EF4-FFF2-40B4-BE49-F238E27FC236}">
                <a16:creationId xmlns:a16="http://schemas.microsoft.com/office/drawing/2014/main" id="{F8FCBF39-2CBD-E142-8A4D-94A46C6685A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17827" name="スライド番号プレースホルダ 3">
            <a:extLst>
              <a:ext uri="{FF2B5EF4-FFF2-40B4-BE49-F238E27FC236}">
                <a16:creationId xmlns:a16="http://schemas.microsoft.com/office/drawing/2014/main" id="{D6BABF62-8DD5-F346-B369-973AD7E4F8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6E074C1-43C7-0446-9440-4940866089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615454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スライド イメージ プレースホルダ 1">
            <a:extLst>
              <a:ext uri="{FF2B5EF4-FFF2-40B4-BE49-F238E27FC236}">
                <a16:creationId xmlns:a16="http://schemas.microsoft.com/office/drawing/2014/main" id="{042E2870-77BF-5B4D-B439-D9265BDCE0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2946" name="ノート プレースホルダ 2">
            <a:extLst>
              <a:ext uri="{FF2B5EF4-FFF2-40B4-BE49-F238E27FC236}">
                <a16:creationId xmlns:a16="http://schemas.microsoft.com/office/drawing/2014/main" id="{C3168F69-87A1-B84C-B4F6-858E101EB1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2947" name="スライド番号プレースホルダ 3">
            <a:extLst>
              <a:ext uri="{FF2B5EF4-FFF2-40B4-BE49-F238E27FC236}">
                <a16:creationId xmlns:a16="http://schemas.microsoft.com/office/drawing/2014/main" id="{0DAB94FF-C898-3C49-8ABF-C2CE0E60A7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2D767C1-D9E7-494A-BB16-ED545FA602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308968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スライド イメージ プレースホルダ 1">
            <a:extLst>
              <a:ext uri="{FF2B5EF4-FFF2-40B4-BE49-F238E27FC236}">
                <a16:creationId xmlns:a16="http://schemas.microsoft.com/office/drawing/2014/main" id="{A7A4E9B4-FD1D-1B47-BA1C-73B7391877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3186" name="ノート プレースホルダ 2">
            <a:extLst>
              <a:ext uri="{FF2B5EF4-FFF2-40B4-BE49-F238E27FC236}">
                <a16:creationId xmlns:a16="http://schemas.microsoft.com/office/drawing/2014/main" id="{BEB92A65-0F04-D349-A626-C2663D659A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93187" name="スライド番号プレースホルダ 3">
            <a:extLst>
              <a:ext uri="{FF2B5EF4-FFF2-40B4-BE49-F238E27FC236}">
                <a16:creationId xmlns:a16="http://schemas.microsoft.com/office/drawing/2014/main" id="{CDF463FF-402E-A646-BF92-3C07D57CA8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5A7C920-0E40-D147-8417-810103D4C8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240151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スライド イメージ プレースホルダ 1">
            <a:extLst>
              <a:ext uri="{FF2B5EF4-FFF2-40B4-BE49-F238E27FC236}">
                <a16:creationId xmlns:a16="http://schemas.microsoft.com/office/drawing/2014/main" id="{8FC7FB97-7F9F-D84E-827E-2EC4CC881B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5234" name="ノート プレースホルダ 2">
            <a:extLst>
              <a:ext uri="{FF2B5EF4-FFF2-40B4-BE49-F238E27FC236}">
                <a16:creationId xmlns:a16="http://schemas.microsoft.com/office/drawing/2014/main" id="{F93E66D3-6432-D949-BC6E-08087CB635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95235" name="スライド番号プレースホルダ 3">
            <a:extLst>
              <a:ext uri="{FF2B5EF4-FFF2-40B4-BE49-F238E27FC236}">
                <a16:creationId xmlns:a16="http://schemas.microsoft.com/office/drawing/2014/main" id="{303A98F3-097A-4347-94B0-178162FCB9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755D44-B601-4644-9ADC-0C0E52C481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621276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スライド イメージ プレースホルダ 1">
            <a:extLst>
              <a:ext uri="{FF2B5EF4-FFF2-40B4-BE49-F238E27FC236}">
                <a16:creationId xmlns:a16="http://schemas.microsoft.com/office/drawing/2014/main" id="{14D1A591-E95C-3D42-B9B7-C066EF7CF0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4994" name="ノート プレースホルダ 2">
            <a:extLst>
              <a:ext uri="{FF2B5EF4-FFF2-40B4-BE49-F238E27FC236}">
                <a16:creationId xmlns:a16="http://schemas.microsoft.com/office/drawing/2014/main" id="{E7338239-9331-C745-B540-A28D58D530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4995" name="スライド番号プレースホルダ 3">
            <a:extLst>
              <a:ext uri="{FF2B5EF4-FFF2-40B4-BE49-F238E27FC236}">
                <a16:creationId xmlns:a16="http://schemas.microsoft.com/office/drawing/2014/main" id="{95BAD824-F89E-CF47-AEA1-765FDBDE29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1883495-0E91-AA4D-B15C-E2309AD736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776193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スライド イメージ プレースホルダ 1">
            <a:extLst>
              <a:ext uri="{FF2B5EF4-FFF2-40B4-BE49-F238E27FC236}">
                <a16:creationId xmlns:a16="http://schemas.microsoft.com/office/drawing/2014/main" id="{7D6F4B7B-A4F4-AA43-B74E-CB927AB490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7042" name="ノート プレースホルダ 2">
            <a:extLst>
              <a:ext uri="{FF2B5EF4-FFF2-40B4-BE49-F238E27FC236}">
                <a16:creationId xmlns:a16="http://schemas.microsoft.com/office/drawing/2014/main" id="{137C371C-49CE-BF4C-8B08-0A99E2CF37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7043" name="スライド番号プレースホルダ 3">
            <a:extLst>
              <a:ext uri="{FF2B5EF4-FFF2-40B4-BE49-F238E27FC236}">
                <a16:creationId xmlns:a16="http://schemas.microsoft.com/office/drawing/2014/main" id="{311BE6C1-5730-EB4B-9E76-BAB203D69C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514F3E-A14F-FC4D-B7AD-916B903D423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954339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7" name="スライド イメージ プレースホルダ 1">
            <a:extLst>
              <a:ext uri="{FF2B5EF4-FFF2-40B4-BE49-F238E27FC236}">
                <a16:creationId xmlns:a16="http://schemas.microsoft.com/office/drawing/2014/main" id="{0FDBAB63-1F18-5142-9D1F-C890072F9A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9298" name="ノート プレースホルダ 2">
            <a:extLst>
              <a:ext uri="{FF2B5EF4-FFF2-40B4-BE49-F238E27FC236}">
                <a16:creationId xmlns:a16="http://schemas.microsoft.com/office/drawing/2014/main" id="{2E4E8B8B-4D5F-0946-937E-09136910E1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9299" name="スライド番号プレースホルダ 3">
            <a:extLst>
              <a:ext uri="{FF2B5EF4-FFF2-40B4-BE49-F238E27FC236}">
                <a16:creationId xmlns:a16="http://schemas.microsoft.com/office/drawing/2014/main" id="{5D1D33D1-D6D3-C440-9D5A-744278E627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2D9CACC-DC96-EC45-832C-EC7FDCE058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900304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5" name="スライド イメージ プレースホルダ 1">
            <a:extLst>
              <a:ext uri="{FF2B5EF4-FFF2-40B4-BE49-F238E27FC236}">
                <a16:creationId xmlns:a16="http://schemas.microsoft.com/office/drawing/2014/main" id="{C2EF003A-A0C6-0D44-8B07-66C6A64145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1346" name="ノート プレースホルダ 2">
            <a:extLst>
              <a:ext uri="{FF2B5EF4-FFF2-40B4-BE49-F238E27FC236}">
                <a16:creationId xmlns:a16="http://schemas.microsoft.com/office/drawing/2014/main" id="{09711926-5430-9744-898A-900FB26A7E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1347" name="スライド番号プレースホルダ 3">
            <a:extLst>
              <a:ext uri="{FF2B5EF4-FFF2-40B4-BE49-F238E27FC236}">
                <a16:creationId xmlns:a16="http://schemas.microsoft.com/office/drawing/2014/main" id="{1E4AF066-695E-324D-9B75-8848BE4788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9FDC4AE-2CD8-7344-A455-89C912B938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8553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1" name="スライド イメージ プレースホルダ 1">
            <a:extLst>
              <a:ext uri="{FF2B5EF4-FFF2-40B4-BE49-F238E27FC236}">
                <a16:creationId xmlns:a16="http://schemas.microsoft.com/office/drawing/2014/main" id="{0FA564E5-CEA0-604C-84E4-0E1A366B5A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1442" name="ノート プレースホルダ 2">
            <a:extLst>
              <a:ext uri="{FF2B5EF4-FFF2-40B4-BE49-F238E27FC236}">
                <a16:creationId xmlns:a16="http://schemas.microsoft.com/office/drawing/2014/main" id="{E544E656-F2F4-664F-897E-855E2E1AFD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1443" name="スライド番号プレースホルダ 3">
            <a:extLst>
              <a:ext uri="{FF2B5EF4-FFF2-40B4-BE49-F238E27FC236}">
                <a16:creationId xmlns:a16="http://schemas.microsoft.com/office/drawing/2014/main" id="{F61095D8-14C1-E349-AAEB-108DCB97B9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8F0DD68-F6FB-BC46-9933-21291F6D38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559729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89" name="スライド イメージ プレースホルダ 1">
            <a:extLst>
              <a:ext uri="{FF2B5EF4-FFF2-40B4-BE49-F238E27FC236}">
                <a16:creationId xmlns:a16="http://schemas.microsoft.com/office/drawing/2014/main" id="{C47EC2AD-A6D7-D54C-8EB0-D289482F47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3490" name="ノート プレースホルダ 2">
            <a:extLst>
              <a:ext uri="{FF2B5EF4-FFF2-40B4-BE49-F238E27FC236}">
                <a16:creationId xmlns:a16="http://schemas.microsoft.com/office/drawing/2014/main" id="{A7DB8933-FFEF-CA4A-879A-48BAFC96ED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3491" name="スライド番号プレースホルダ 3">
            <a:extLst>
              <a:ext uri="{FF2B5EF4-FFF2-40B4-BE49-F238E27FC236}">
                <a16:creationId xmlns:a16="http://schemas.microsoft.com/office/drawing/2014/main" id="{20BA7A71-09B0-EA4B-BC5F-17B7557CAA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45AA21D-CC51-854D-8846-B83FB3864A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919993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スライド イメージ プレースホルダ 1">
            <a:extLst>
              <a:ext uri="{FF2B5EF4-FFF2-40B4-BE49-F238E27FC236}">
                <a16:creationId xmlns:a16="http://schemas.microsoft.com/office/drawing/2014/main" id="{4412DFE6-0358-2644-A8C9-F7F17D1910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4" name="ノート プレースホルダ 2">
            <a:extLst>
              <a:ext uri="{FF2B5EF4-FFF2-40B4-BE49-F238E27FC236}">
                <a16:creationId xmlns:a16="http://schemas.microsoft.com/office/drawing/2014/main" id="{F70161E0-7DF4-FE43-9733-F0D6BE73A3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555" name="スライド番号プレースホルダ 3">
            <a:extLst>
              <a:ext uri="{FF2B5EF4-FFF2-40B4-BE49-F238E27FC236}">
                <a16:creationId xmlns:a16="http://schemas.microsoft.com/office/drawing/2014/main" id="{B1CE45CE-4446-E14C-BF72-8AEC2C1740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6CB29B5-7ADF-4742-B478-4AB0B9AFC1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29233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3" name="スライド イメージ プレースホルダ 1">
            <a:extLst>
              <a:ext uri="{FF2B5EF4-FFF2-40B4-BE49-F238E27FC236}">
                <a16:creationId xmlns:a16="http://schemas.microsoft.com/office/drawing/2014/main" id="{DBA10BF7-EA4B-4A42-92AF-55BBFBBC26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9874" name="ノート プレースホルダ 2">
            <a:extLst>
              <a:ext uri="{FF2B5EF4-FFF2-40B4-BE49-F238E27FC236}">
                <a16:creationId xmlns:a16="http://schemas.microsoft.com/office/drawing/2014/main" id="{85CA51FC-895A-3C4B-8E0D-1698E3D882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19875" name="スライド番号プレースホルダ 3">
            <a:extLst>
              <a:ext uri="{FF2B5EF4-FFF2-40B4-BE49-F238E27FC236}">
                <a16:creationId xmlns:a16="http://schemas.microsoft.com/office/drawing/2014/main" id="{3F510744-B79C-E847-AC17-D86D11315B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E56E25-C1C8-A041-9A70-683058D22C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817977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スライド イメージ プレースホルダ 1">
            <a:extLst>
              <a:ext uri="{FF2B5EF4-FFF2-40B4-BE49-F238E27FC236}">
                <a16:creationId xmlns:a16="http://schemas.microsoft.com/office/drawing/2014/main" id="{F218D95A-5A3B-0948-A1EA-26432154AD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2" name="ノート プレースホルダ 2">
            <a:extLst>
              <a:ext uri="{FF2B5EF4-FFF2-40B4-BE49-F238E27FC236}">
                <a16:creationId xmlns:a16="http://schemas.microsoft.com/office/drawing/2014/main" id="{5A06C6EB-7C0B-1845-B479-08353A9D66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603" name="スライド番号プレースホルダ 3">
            <a:extLst>
              <a:ext uri="{FF2B5EF4-FFF2-40B4-BE49-F238E27FC236}">
                <a16:creationId xmlns:a16="http://schemas.microsoft.com/office/drawing/2014/main" id="{A6FC9298-21F3-4843-979F-35122314F1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6946C1D-BBDB-5347-838D-8DFFDF3874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390655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45" name="スライド イメージ プレースホルダ 1">
            <a:extLst>
              <a:ext uri="{FF2B5EF4-FFF2-40B4-BE49-F238E27FC236}">
                <a16:creationId xmlns:a16="http://schemas.microsoft.com/office/drawing/2014/main" id="{EB9D5014-2E46-714A-BCF9-8D8D9DAA17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7346" name="ノート プレースホルダ 2">
            <a:extLst>
              <a:ext uri="{FF2B5EF4-FFF2-40B4-BE49-F238E27FC236}">
                <a16:creationId xmlns:a16="http://schemas.microsoft.com/office/drawing/2014/main" id="{64836F9F-FCE0-FC41-98A9-BDB457E24F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7347" name="スライド番号プレースホルダ 3">
            <a:extLst>
              <a:ext uri="{FF2B5EF4-FFF2-40B4-BE49-F238E27FC236}">
                <a16:creationId xmlns:a16="http://schemas.microsoft.com/office/drawing/2014/main" id="{7D6133D4-A0E0-484A-BFC0-7B4734E505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8EF2BD8-A2E5-624A-8E7A-2679C2D3954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781679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93" name="スライド イメージ プレースホルダ 1">
            <a:extLst>
              <a:ext uri="{FF2B5EF4-FFF2-40B4-BE49-F238E27FC236}">
                <a16:creationId xmlns:a16="http://schemas.microsoft.com/office/drawing/2014/main" id="{AF472C4D-174D-6142-8781-F6B6199E9B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9394" name="ノート プレースホルダ 2">
            <a:extLst>
              <a:ext uri="{FF2B5EF4-FFF2-40B4-BE49-F238E27FC236}">
                <a16:creationId xmlns:a16="http://schemas.microsoft.com/office/drawing/2014/main" id="{0389527B-4113-314E-9229-41BD70F6B8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9395" name="スライド番号プレースホルダ 3">
            <a:extLst>
              <a:ext uri="{FF2B5EF4-FFF2-40B4-BE49-F238E27FC236}">
                <a16:creationId xmlns:a16="http://schemas.microsoft.com/office/drawing/2014/main" id="{3F80F4FC-5E14-564E-9D4E-05A6A1CD9E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03A516B-8679-D14A-93B2-75C7C582733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85489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3" name="スライド イメージ プレースホルダ 1">
            <a:extLst>
              <a:ext uri="{FF2B5EF4-FFF2-40B4-BE49-F238E27FC236}">
                <a16:creationId xmlns:a16="http://schemas.microsoft.com/office/drawing/2014/main" id="{C10262CB-824C-2249-9AF3-D039A24413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5314" name="ノート プレースホルダ 2">
            <a:extLst>
              <a:ext uri="{FF2B5EF4-FFF2-40B4-BE49-F238E27FC236}">
                <a16:creationId xmlns:a16="http://schemas.microsoft.com/office/drawing/2014/main" id="{7A11232E-8DA5-5648-97B5-059FF52C0E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5315" name="スライド番号プレースホルダ 3">
            <a:extLst>
              <a:ext uri="{FF2B5EF4-FFF2-40B4-BE49-F238E27FC236}">
                <a16:creationId xmlns:a16="http://schemas.microsoft.com/office/drawing/2014/main" id="{4FA242BD-3A49-ED44-8564-99DBF8BA65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04B666F-294B-A949-B146-94DD5C5D18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749280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1" name="スライド イメージ プレースホルダ 1">
            <a:extLst>
              <a:ext uri="{FF2B5EF4-FFF2-40B4-BE49-F238E27FC236}">
                <a16:creationId xmlns:a16="http://schemas.microsoft.com/office/drawing/2014/main" id="{09616820-59DC-3C41-815F-8ED277A376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7362" name="ノート プレースホルダ 2">
            <a:extLst>
              <a:ext uri="{FF2B5EF4-FFF2-40B4-BE49-F238E27FC236}">
                <a16:creationId xmlns:a16="http://schemas.microsoft.com/office/drawing/2014/main" id="{58DC6790-1FE2-4344-B99C-ACDBA2AF63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7363" name="スライド番号プレースホルダ 3">
            <a:extLst>
              <a:ext uri="{FF2B5EF4-FFF2-40B4-BE49-F238E27FC236}">
                <a16:creationId xmlns:a16="http://schemas.microsoft.com/office/drawing/2014/main" id="{5D6A76A8-8A47-674D-9C0A-657E2C59F6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CCADE9D-9129-A240-988A-E3DF623E920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732070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スライド イメージ プレースホルダ 1">
            <a:extLst>
              <a:ext uri="{FF2B5EF4-FFF2-40B4-BE49-F238E27FC236}">
                <a16:creationId xmlns:a16="http://schemas.microsoft.com/office/drawing/2014/main" id="{84A52D6A-9423-E546-B143-AF50B988AD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8722" name="ノート プレースホルダ 2">
            <a:extLst>
              <a:ext uri="{FF2B5EF4-FFF2-40B4-BE49-F238E27FC236}">
                <a16:creationId xmlns:a16="http://schemas.microsoft.com/office/drawing/2014/main" id="{7AA56F1C-36D5-3A46-9B94-8B7E6B4AA3F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8723" name="スライド番号プレースホルダ 3">
            <a:extLst>
              <a:ext uri="{FF2B5EF4-FFF2-40B4-BE49-F238E27FC236}">
                <a16:creationId xmlns:a16="http://schemas.microsoft.com/office/drawing/2014/main" id="{DAD2BE41-3513-3445-B3F2-4ED7FC3F5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07D98FA-6BE3-5A42-82C0-54042D21F6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034438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スライド イメージ プレースホルダ 1">
            <a:extLst>
              <a:ext uri="{FF2B5EF4-FFF2-40B4-BE49-F238E27FC236}">
                <a16:creationId xmlns:a16="http://schemas.microsoft.com/office/drawing/2014/main" id="{37BEF642-5E21-2043-A80A-18BA4E70A8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0770" name="ノート プレースホルダ 2">
            <a:extLst>
              <a:ext uri="{FF2B5EF4-FFF2-40B4-BE49-F238E27FC236}">
                <a16:creationId xmlns:a16="http://schemas.microsoft.com/office/drawing/2014/main" id="{251C88A5-BB18-A44A-9E49-F1B6F694A0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0771" name="スライド番号プレースホルダ 3">
            <a:extLst>
              <a:ext uri="{FF2B5EF4-FFF2-40B4-BE49-F238E27FC236}">
                <a16:creationId xmlns:a16="http://schemas.microsoft.com/office/drawing/2014/main" id="{D1350993-285C-FE41-9516-EC856C1B34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073D87A-AE04-0E40-8A84-A17B3705D2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120644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69" name="スライド イメージ プレースホルダ 1">
            <a:extLst>
              <a:ext uri="{FF2B5EF4-FFF2-40B4-BE49-F238E27FC236}">
                <a16:creationId xmlns:a16="http://schemas.microsoft.com/office/drawing/2014/main" id="{5BFA1F15-8751-F848-A003-124EBB12092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2770" name="ノート プレースホルダ 2">
            <a:extLst>
              <a:ext uri="{FF2B5EF4-FFF2-40B4-BE49-F238E27FC236}">
                <a16:creationId xmlns:a16="http://schemas.microsoft.com/office/drawing/2014/main" id="{057717E4-7FD9-8546-9206-ECBD231997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72771" name="スライド番号プレースホルダ 3">
            <a:extLst>
              <a:ext uri="{FF2B5EF4-FFF2-40B4-BE49-F238E27FC236}">
                <a16:creationId xmlns:a16="http://schemas.microsoft.com/office/drawing/2014/main" id="{2C588077-5FAB-704C-8C39-8C54B3E021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31669DB-5EF8-4D43-9D54-0D3DEBB24A6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594605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17" name="スライド イメージ プレースホルダ 1">
            <a:extLst>
              <a:ext uri="{FF2B5EF4-FFF2-40B4-BE49-F238E27FC236}">
                <a16:creationId xmlns:a16="http://schemas.microsoft.com/office/drawing/2014/main" id="{2C7E2E4F-87EB-5340-9998-3AA90F3A34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4818" name="ノート プレースホルダ 2">
            <a:extLst>
              <a:ext uri="{FF2B5EF4-FFF2-40B4-BE49-F238E27FC236}">
                <a16:creationId xmlns:a16="http://schemas.microsoft.com/office/drawing/2014/main" id="{4B4E25D7-C807-0846-BB49-C7AE002269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74819" name="スライド番号プレースホルダ 3">
            <a:extLst>
              <a:ext uri="{FF2B5EF4-FFF2-40B4-BE49-F238E27FC236}">
                <a16:creationId xmlns:a16="http://schemas.microsoft.com/office/drawing/2014/main" id="{CF0CC595-4837-2148-9DE5-68F21CF776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6C6DC08-7D85-4641-99F1-C26E535553A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430883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1" name="スライド イメージ プレースホルダ 1">
            <a:extLst>
              <a:ext uri="{FF2B5EF4-FFF2-40B4-BE49-F238E27FC236}">
                <a16:creationId xmlns:a16="http://schemas.microsoft.com/office/drawing/2014/main" id="{BC65ADF8-3112-9941-A4F0-479E7AB391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5682" name="ノート プレースホルダ 2">
            <a:extLst>
              <a:ext uri="{FF2B5EF4-FFF2-40B4-BE49-F238E27FC236}">
                <a16:creationId xmlns:a16="http://schemas.microsoft.com/office/drawing/2014/main" id="{5AFD9097-BA23-024E-B72D-CCB2779B56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5683" name="スライド番号プレースホルダ 3">
            <a:extLst>
              <a:ext uri="{FF2B5EF4-FFF2-40B4-BE49-F238E27FC236}">
                <a16:creationId xmlns:a16="http://schemas.microsoft.com/office/drawing/2014/main" id="{FF2ADEBA-6678-DF43-8CB0-A9FC19B254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3BE35D4-B9B5-B04A-B608-EA08BAA5528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546690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7" name="スライド イメージ プレースホルダ 1">
            <a:extLst>
              <a:ext uri="{FF2B5EF4-FFF2-40B4-BE49-F238E27FC236}">
                <a16:creationId xmlns:a16="http://schemas.microsoft.com/office/drawing/2014/main" id="{07DFDF20-E0EB-7442-B094-041A76EFBA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5538" name="ノート プレースホルダ 2">
            <a:extLst>
              <a:ext uri="{FF2B5EF4-FFF2-40B4-BE49-F238E27FC236}">
                <a16:creationId xmlns:a16="http://schemas.microsoft.com/office/drawing/2014/main" id="{4FC8BC19-66A9-1A4B-B9EA-FF9439CBF5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5539" name="スライド番号プレースホルダ 3">
            <a:extLst>
              <a:ext uri="{FF2B5EF4-FFF2-40B4-BE49-F238E27FC236}">
                <a16:creationId xmlns:a16="http://schemas.microsoft.com/office/drawing/2014/main" id="{812ED00D-EBC1-104A-9A9B-6424BE8843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B9A89D-435E-9749-A82A-C54DAD5569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85996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29" name="スライド イメージ プレースホルダ 1">
            <a:extLst>
              <a:ext uri="{FF2B5EF4-FFF2-40B4-BE49-F238E27FC236}">
                <a16:creationId xmlns:a16="http://schemas.microsoft.com/office/drawing/2014/main" id="{CD884F81-E776-F142-8EEB-8932AF87A1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7730" name="ノート プレースホルダ 2">
            <a:extLst>
              <a:ext uri="{FF2B5EF4-FFF2-40B4-BE49-F238E27FC236}">
                <a16:creationId xmlns:a16="http://schemas.microsoft.com/office/drawing/2014/main" id="{319EB1B0-128D-6D44-BA74-537C3FC4AF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7731" name="スライド番号プレースホルダ 3">
            <a:extLst>
              <a:ext uri="{FF2B5EF4-FFF2-40B4-BE49-F238E27FC236}">
                <a16:creationId xmlns:a16="http://schemas.microsoft.com/office/drawing/2014/main" id="{E6C15361-F315-0F4D-8604-08A6ABBC9C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209EE4-C4E3-4A4E-80C2-8F7416380BF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7873606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1" name="スライド イメージ プレースホルダ 1">
            <a:extLst>
              <a:ext uri="{FF2B5EF4-FFF2-40B4-BE49-F238E27FC236}">
                <a16:creationId xmlns:a16="http://schemas.microsoft.com/office/drawing/2014/main" id="{DDB41FC8-E57C-3544-8B7A-475AACD93F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6162" name="ノート プレースホルダ 2">
            <a:extLst>
              <a:ext uri="{FF2B5EF4-FFF2-40B4-BE49-F238E27FC236}">
                <a16:creationId xmlns:a16="http://schemas.microsoft.com/office/drawing/2014/main" id="{69433773-0622-ED4C-A544-546C726AFA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6163" name="スライド番号プレースホルダ 3">
            <a:extLst>
              <a:ext uri="{FF2B5EF4-FFF2-40B4-BE49-F238E27FC236}">
                <a16:creationId xmlns:a16="http://schemas.microsoft.com/office/drawing/2014/main" id="{5D702462-069F-AF43-80F6-058F560B2F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03BB29D-8717-E94B-AC43-544C9B6D34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01013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09" name="スライド イメージ プレースホルダ 1">
            <a:extLst>
              <a:ext uri="{FF2B5EF4-FFF2-40B4-BE49-F238E27FC236}">
                <a16:creationId xmlns:a16="http://schemas.microsoft.com/office/drawing/2014/main" id="{9F8E015E-F54C-CB48-AE6F-6356B7E16E8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8210" name="ノート プレースホルダ 2">
            <a:extLst>
              <a:ext uri="{FF2B5EF4-FFF2-40B4-BE49-F238E27FC236}">
                <a16:creationId xmlns:a16="http://schemas.microsoft.com/office/drawing/2014/main" id="{30C2451B-9AD0-014E-83B5-E75786A1F2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8211" name="スライド番号プレースホルダ 3">
            <a:extLst>
              <a:ext uri="{FF2B5EF4-FFF2-40B4-BE49-F238E27FC236}">
                <a16:creationId xmlns:a16="http://schemas.microsoft.com/office/drawing/2014/main" id="{64E7DC2A-B781-EB4E-B9A1-31C9AA3DA8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3BCCD65-F65C-B54A-A6BF-D2C181BFB1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0674572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スライド イメージ プレースホルダ 1">
            <a:extLst>
              <a:ext uri="{FF2B5EF4-FFF2-40B4-BE49-F238E27FC236}">
                <a16:creationId xmlns:a16="http://schemas.microsoft.com/office/drawing/2014/main" id="{C227A88D-78E5-9A43-BE85-EB217525C1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7762" name="ノート プレースホルダ 2">
            <a:extLst>
              <a:ext uri="{FF2B5EF4-FFF2-40B4-BE49-F238E27FC236}">
                <a16:creationId xmlns:a16="http://schemas.microsoft.com/office/drawing/2014/main" id="{F41C32F1-E566-B546-BA9F-A58F8E08D0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7763" name="スライド番号プレースホルダ 3">
            <a:extLst>
              <a:ext uri="{FF2B5EF4-FFF2-40B4-BE49-F238E27FC236}">
                <a16:creationId xmlns:a16="http://schemas.microsoft.com/office/drawing/2014/main" id="{2A647D8B-60DC-0F4C-A6D3-D1F5B30F4B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0BC0FA4-59ED-F342-B92A-024947275E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473878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スライド イメージ プレースホルダ 1">
            <a:extLst>
              <a:ext uri="{FF2B5EF4-FFF2-40B4-BE49-F238E27FC236}">
                <a16:creationId xmlns:a16="http://schemas.microsoft.com/office/drawing/2014/main" id="{0835BA6E-EB82-F941-8297-7B9DA8D1CD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9810" name="ノート プレースホルダ 2">
            <a:extLst>
              <a:ext uri="{FF2B5EF4-FFF2-40B4-BE49-F238E27FC236}">
                <a16:creationId xmlns:a16="http://schemas.microsoft.com/office/drawing/2014/main" id="{83533334-4024-ED4E-9977-07D0A368356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9811" name="スライド番号プレースホルダ 3">
            <a:extLst>
              <a:ext uri="{FF2B5EF4-FFF2-40B4-BE49-F238E27FC236}">
                <a16:creationId xmlns:a16="http://schemas.microsoft.com/office/drawing/2014/main" id="{D4C1DEC7-A39F-0541-9C6C-3598080AA1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77EBF5-D0DB-744C-9FDF-900C80A415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517168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5" name="スライド イメージ プレースホルダ 1">
            <a:extLst>
              <a:ext uri="{FF2B5EF4-FFF2-40B4-BE49-F238E27FC236}">
                <a16:creationId xmlns:a16="http://schemas.microsoft.com/office/drawing/2014/main" id="{C25994DA-4590-D643-BCE3-1489D64A4E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9426" name="ノート プレースホルダ 2">
            <a:extLst>
              <a:ext uri="{FF2B5EF4-FFF2-40B4-BE49-F238E27FC236}">
                <a16:creationId xmlns:a16="http://schemas.microsoft.com/office/drawing/2014/main" id="{3A294786-3A8D-7E48-88D2-4EB35388FE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59427" name="スライド番号プレースホルダ 3">
            <a:extLst>
              <a:ext uri="{FF2B5EF4-FFF2-40B4-BE49-F238E27FC236}">
                <a16:creationId xmlns:a16="http://schemas.microsoft.com/office/drawing/2014/main" id="{D062B8F9-12DF-8749-84A2-E129EBE47B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BE3264-AA85-0B4E-A71E-927901698EB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148283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3" name="スライド イメージ プレースホルダ 1">
            <a:extLst>
              <a:ext uri="{FF2B5EF4-FFF2-40B4-BE49-F238E27FC236}">
                <a16:creationId xmlns:a16="http://schemas.microsoft.com/office/drawing/2014/main" id="{B275909A-F709-DC49-B328-3B7844E2A6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4" name="ノート プレースホルダ 2">
            <a:extLst>
              <a:ext uri="{FF2B5EF4-FFF2-40B4-BE49-F238E27FC236}">
                <a16:creationId xmlns:a16="http://schemas.microsoft.com/office/drawing/2014/main" id="{A226372A-92B7-B746-910F-71DEE66E9B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1475" name="スライド番号プレースホルダ 3">
            <a:extLst>
              <a:ext uri="{FF2B5EF4-FFF2-40B4-BE49-F238E27FC236}">
                <a16:creationId xmlns:a16="http://schemas.microsoft.com/office/drawing/2014/main" id="{9D417637-00FD-8F40-B7ED-4E9F0DDEDA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6C3A026-5F11-9847-B96C-5D17438D18B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404918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1" name="スライド イメージ プレースホルダ 1">
            <a:extLst>
              <a:ext uri="{FF2B5EF4-FFF2-40B4-BE49-F238E27FC236}">
                <a16:creationId xmlns:a16="http://schemas.microsoft.com/office/drawing/2014/main" id="{36EEA7CF-8C8E-8D45-90F5-52107563DD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3522" name="ノート プレースホルダ 2">
            <a:extLst>
              <a:ext uri="{FF2B5EF4-FFF2-40B4-BE49-F238E27FC236}">
                <a16:creationId xmlns:a16="http://schemas.microsoft.com/office/drawing/2014/main" id="{8E0F3B53-C1C2-2545-94DB-5970700ED5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63523" name="スライド番号プレースホルダ 3">
            <a:extLst>
              <a:ext uri="{FF2B5EF4-FFF2-40B4-BE49-F238E27FC236}">
                <a16:creationId xmlns:a16="http://schemas.microsoft.com/office/drawing/2014/main" id="{9DCE69FB-A031-024E-8C46-7F65767012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C24B082-16BE-D844-A2FE-1C599B2203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2831196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69" name="スライド イメージ プレースホルダ 1">
            <a:extLst>
              <a:ext uri="{FF2B5EF4-FFF2-40B4-BE49-F238E27FC236}">
                <a16:creationId xmlns:a16="http://schemas.microsoft.com/office/drawing/2014/main" id="{22294127-58A7-4241-8901-D921A0AFEF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5570" name="ノート プレースホルダ 2">
            <a:extLst>
              <a:ext uri="{FF2B5EF4-FFF2-40B4-BE49-F238E27FC236}">
                <a16:creationId xmlns:a16="http://schemas.microsoft.com/office/drawing/2014/main" id="{A0854E18-FF84-7943-A9E4-071EE0D4D01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65571" name="スライド番号プレースホルダ 3">
            <a:extLst>
              <a:ext uri="{FF2B5EF4-FFF2-40B4-BE49-F238E27FC236}">
                <a16:creationId xmlns:a16="http://schemas.microsoft.com/office/drawing/2014/main" id="{057879C9-2043-0E47-BE32-5F639402F0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8311F13-B634-564A-90BB-34A9D5C6E9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387139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スライド イメージ プレースホルダ 1">
            <a:extLst>
              <a:ext uri="{FF2B5EF4-FFF2-40B4-BE49-F238E27FC236}">
                <a16:creationId xmlns:a16="http://schemas.microsoft.com/office/drawing/2014/main" id="{DAAC4ACD-21A6-2A45-A5C1-2FFBBE18BA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3666" name="ノート プレースホルダ 2">
            <a:extLst>
              <a:ext uri="{FF2B5EF4-FFF2-40B4-BE49-F238E27FC236}">
                <a16:creationId xmlns:a16="http://schemas.microsoft.com/office/drawing/2014/main" id="{3A243B1E-A273-2E47-8863-912E1B8941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3667" name="スライド番号プレースホルダ 3">
            <a:extLst>
              <a:ext uri="{FF2B5EF4-FFF2-40B4-BE49-F238E27FC236}">
                <a16:creationId xmlns:a16="http://schemas.microsoft.com/office/drawing/2014/main" id="{F19A2988-F04F-2F4E-B659-BEA4020E24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4EC54C-874A-D442-B7BE-9E5DE026E2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837532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5" name="スライド イメージ プレースホルダ 1">
            <a:extLst>
              <a:ext uri="{FF2B5EF4-FFF2-40B4-BE49-F238E27FC236}">
                <a16:creationId xmlns:a16="http://schemas.microsoft.com/office/drawing/2014/main" id="{BBFAC37C-A8E5-3D44-8610-88EC7AB9FD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7586" name="ノート プレースホルダ 2">
            <a:extLst>
              <a:ext uri="{FF2B5EF4-FFF2-40B4-BE49-F238E27FC236}">
                <a16:creationId xmlns:a16="http://schemas.microsoft.com/office/drawing/2014/main" id="{339525B7-9CB6-9749-820A-B2C9DE6E65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7587" name="スライド番号プレースホルダ 3">
            <a:extLst>
              <a:ext uri="{FF2B5EF4-FFF2-40B4-BE49-F238E27FC236}">
                <a16:creationId xmlns:a16="http://schemas.microsoft.com/office/drawing/2014/main" id="{6D816C0E-8B39-C24F-B691-9244C57880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6B50F19-53F9-E346-BD21-CA851D4C993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912507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スライド イメージ プレースホルダ 1">
            <a:extLst>
              <a:ext uri="{FF2B5EF4-FFF2-40B4-BE49-F238E27FC236}">
                <a16:creationId xmlns:a16="http://schemas.microsoft.com/office/drawing/2014/main" id="{FB0B67C5-54AD-A44D-B6FE-F1D3D71036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5714" name="ノート プレースホルダ 2">
            <a:extLst>
              <a:ext uri="{FF2B5EF4-FFF2-40B4-BE49-F238E27FC236}">
                <a16:creationId xmlns:a16="http://schemas.microsoft.com/office/drawing/2014/main" id="{0FFAFCEA-0A07-AF4A-A067-4DCA08C9856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5715" name="スライド番号プレースホルダ 3">
            <a:extLst>
              <a:ext uri="{FF2B5EF4-FFF2-40B4-BE49-F238E27FC236}">
                <a16:creationId xmlns:a16="http://schemas.microsoft.com/office/drawing/2014/main" id="{38D1F8B4-D6A0-AC4B-975C-23FDE204A2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9275B5-0379-A647-BC21-3DD5D4C747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2299051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69" name="スライド イメージ プレースホルダ 1">
            <a:extLst>
              <a:ext uri="{FF2B5EF4-FFF2-40B4-BE49-F238E27FC236}">
                <a16:creationId xmlns:a16="http://schemas.microsoft.com/office/drawing/2014/main" id="{7C485835-9486-6344-B3AD-0FB7C5FAB92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0370" name="ノート プレースホルダ 2">
            <a:extLst>
              <a:ext uri="{FF2B5EF4-FFF2-40B4-BE49-F238E27FC236}">
                <a16:creationId xmlns:a16="http://schemas.microsoft.com/office/drawing/2014/main" id="{7530C7F6-A66E-9343-A2BD-D8B15642CF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0371" name="スライド番号プレースホルダ 3">
            <a:extLst>
              <a:ext uri="{FF2B5EF4-FFF2-40B4-BE49-F238E27FC236}">
                <a16:creationId xmlns:a16="http://schemas.microsoft.com/office/drawing/2014/main" id="{D365B43E-B3CD-0A49-842C-A6B4FD2819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F30B22-1BC8-4B46-B9E9-6E18574B15B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415878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417" name="スライド イメージ プレースホルダ 1">
            <a:extLst>
              <a:ext uri="{FF2B5EF4-FFF2-40B4-BE49-F238E27FC236}">
                <a16:creationId xmlns:a16="http://schemas.microsoft.com/office/drawing/2014/main" id="{443F566B-C933-D848-B640-A4E697859A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2418" name="ノート プレースホルダ 2">
            <a:extLst>
              <a:ext uri="{FF2B5EF4-FFF2-40B4-BE49-F238E27FC236}">
                <a16:creationId xmlns:a16="http://schemas.microsoft.com/office/drawing/2014/main" id="{12EB48EB-C1CD-F44D-A3B8-BB85054E16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2419" name="スライド番号プレースホルダ 3">
            <a:extLst>
              <a:ext uri="{FF2B5EF4-FFF2-40B4-BE49-F238E27FC236}">
                <a16:creationId xmlns:a16="http://schemas.microsoft.com/office/drawing/2014/main" id="{0F86A6D8-A0D5-DD45-90D2-9B25EE01C8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08EBD2-FEB4-2F49-AEDE-738BA4E0CE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8671222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1" name="スライド イメージ プレースホルダ 1">
            <a:extLst>
              <a:ext uri="{FF2B5EF4-FFF2-40B4-BE49-F238E27FC236}">
                <a16:creationId xmlns:a16="http://schemas.microsoft.com/office/drawing/2014/main" id="{C0CDA3C2-4C9A-C444-B519-5120989538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5202" name="ノート プレースホルダ 2">
            <a:extLst>
              <a:ext uri="{FF2B5EF4-FFF2-40B4-BE49-F238E27FC236}">
                <a16:creationId xmlns:a16="http://schemas.microsoft.com/office/drawing/2014/main" id="{10FAD68E-9841-854F-855A-B993DBBA9A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5203" name="スライド番号プレースホルダ 3">
            <a:extLst>
              <a:ext uri="{FF2B5EF4-FFF2-40B4-BE49-F238E27FC236}">
                <a16:creationId xmlns:a16="http://schemas.microsoft.com/office/drawing/2014/main" id="{1DC00C1D-9BCE-BC40-A1F7-13CD5002A2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3AB6943-2051-594E-B10D-3E8B877766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429363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49" name="スライド イメージ プレースホルダ 1">
            <a:extLst>
              <a:ext uri="{FF2B5EF4-FFF2-40B4-BE49-F238E27FC236}">
                <a16:creationId xmlns:a16="http://schemas.microsoft.com/office/drawing/2014/main" id="{21908318-3475-0C4D-A3F6-6300DD92DB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7250" name="ノート プレースホルダ 2">
            <a:extLst>
              <a:ext uri="{FF2B5EF4-FFF2-40B4-BE49-F238E27FC236}">
                <a16:creationId xmlns:a16="http://schemas.microsoft.com/office/drawing/2014/main" id="{1401D376-3560-3046-B857-ADB9662E72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7251" name="スライド番号プレースホルダ 3">
            <a:extLst>
              <a:ext uri="{FF2B5EF4-FFF2-40B4-BE49-F238E27FC236}">
                <a16:creationId xmlns:a16="http://schemas.microsoft.com/office/drawing/2014/main" id="{13FB87CC-4CD1-B549-A582-0811EF0B74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02A7E6-3A46-A449-BA7F-B713899ECA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981634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1" name="スライド イメージ プレースホルダ 1">
            <a:extLst>
              <a:ext uri="{FF2B5EF4-FFF2-40B4-BE49-F238E27FC236}">
                <a16:creationId xmlns:a16="http://schemas.microsoft.com/office/drawing/2014/main" id="{7A14D9A7-B293-7D49-964A-29EF17393F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9042" name="ノート プレースホルダ 2">
            <a:extLst>
              <a:ext uri="{FF2B5EF4-FFF2-40B4-BE49-F238E27FC236}">
                <a16:creationId xmlns:a16="http://schemas.microsoft.com/office/drawing/2014/main" id="{901C85A4-ADDC-A949-8B1F-5E96987FD9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9043" name="スライド番号プレースホルダ 3">
            <a:extLst>
              <a:ext uri="{FF2B5EF4-FFF2-40B4-BE49-F238E27FC236}">
                <a16:creationId xmlns:a16="http://schemas.microsoft.com/office/drawing/2014/main" id="{8201A8A6-4854-894B-98A4-D15084DC25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E287EF9-EA26-B642-A669-62C1423551C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7674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89" name="スライド イメージ プレースホルダ 1">
            <a:extLst>
              <a:ext uri="{FF2B5EF4-FFF2-40B4-BE49-F238E27FC236}">
                <a16:creationId xmlns:a16="http://schemas.microsoft.com/office/drawing/2014/main" id="{75494523-0D07-EC41-A861-04473D7214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1090" name="ノート プレースホルダ 2">
            <a:extLst>
              <a:ext uri="{FF2B5EF4-FFF2-40B4-BE49-F238E27FC236}">
                <a16:creationId xmlns:a16="http://schemas.microsoft.com/office/drawing/2014/main" id="{5DC5B6B3-8814-A843-BE3A-051AC97FE0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1091" name="スライド番号プレースホルダ 3">
            <a:extLst>
              <a:ext uri="{FF2B5EF4-FFF2-40B4-BE49-F238E27FC236}">
                <a16:creationId xmlns:a16="http://schemas.microsoft.com/office/drawing/2014/main" id="{FE1ED08F-D4D0-F442-83A7-EA0586672B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FCA41D-A7EC-1345-8959-550D8FCCBE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589820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スライド イメージ プレースホルダ 1">
            <a:extLst>
              <a:ext uri="{FF2B5EF4-FFF2-40B4-BE49-F238E27FC236}">
                <a16:creationId xmlns:a16="http://schemas.microsoft.com/office/drawing/2014/main" id="{7E5927B4-7FDD-7449-A4A5-87E9C3CED2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4626" name="ノート プレースホルダ 2">
            <a:extLst>
              <a:ext uri="{FF2B5EF4-FFF2-40B4-BE49-F238E27FC236}">
                <a16:creationId xmlns:a16="http://schemas.microsoft.com/office/drawing/2014/main" id="{DC987300-587F-6C4E-9BDC-603CBB3740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4627" name="スライド番号プレースホルダ 3">
            <a:extLst>
              <a:ext uri="{FF2B5EF4-FFF2-40B4-BE49-F238E27FC236}">
                <a16:creationId xmlns:a16="http://schemas.microsoft.com/office/drawing/2014/main" id="{2679592D-8A03-C543-85E6-6C3E35C9C9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4A87706-2BDE-7142-B4C0-3F7193C3D4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084640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スライド イメージ プレースホルダ 1">
            <a:extLst>
              <a:ext uri="{FF2B5EF4-FFF2-40B4-BE49-F238E27FC236}">
                <a16:creationId xmlns:a16="http://schemas.microsoft.com/office/drawing/2014/main" id="{E70054EF-210D-964E-915C-17F74DD267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6674" name="ノート プレースホルダ 2">
            <a:extLst>
              <a:ext uri="{FF2B5EF4-FFF2-40B4-BE49-F238E27FC236}">
                <a16:creationId xmlns:a16="http://schemas.microsoft.com/office/drawing/2014/main" id="{C8C67728-7A6D-9443-B992-932A7CE5A6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6675" name="スライド番号プレースホルダ 3">
            <a:extLst>
              <a:ext uri="{FF2B5EF4-FFF2-40B4-BE49-F238E27FC236}">
                <a16:creationId xmlns:a16="http://schemas.microsoft.com/office/drawing/2014/main" id="{A6D8950E-D238-FA4B-9D7C-9E5C5798DC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C54E760-2639-1E44-8F57-2AC703E063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160072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09" name="スライド イメージ プレースホルダ 1">
            <a:extLst>
              <a:ext uri="{FF2B5EF4-FFF2-40B4-BE49-F238E27FC236}">
                <a16:creationId xmlns:a16="http://schemas.microsoft.com/office/drawing/2014/main" id="{9AF3ECD8-2B08-FB4C-8872-B00B4D5F3F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9410" name="ノート プレースホルダ 2">
            <a:extLst>
              <a:ext uri="{FF2B5EF4-FFF2-40B4-BE49-F238E27FC236}">
                <a16:creationId xmlns:a16="http://schemas.microsoft.com/office/drawing/2014/main" id="{E32D972B-F12A-2942-ACE0-0CB0B25913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9411" name="スライド番号プレースホルダ 3">
            <a:extLst>
              <a:ext uri="{FF2B5EF4-FFF2-40B4-BE49-F238E27FC236}">
                <a16:creationId xmlns:a16="http://schemas.microsoft.com/office/drawing/2014/main" id="{5F20BE23-CDBE-6345-AD6C-E2B98A8FAE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8BCC69D-A59E-4044-8788-B5618D1B49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100947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7" name="スライド イメージ プレースホルダ 1">
            <a:extLst>
              <a:ext uri="{FF2B5EF4-FFF2-40B4-BE49-F238E27FC236}">
                <a16:creationId xmlns:a16="http://schemas.microsoft.com/office/drawing/2014/main" id="{3809AA97-3B00-C24D-A365-56217A8E08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4578" name="ノート プレースホルダ 2">
            <a:extLst>
              <a:ext uri="{FF2B5EF4-FFF2-40B4-BE49-F238E27FC236}">
                <a16:creationId xmlns:a16="http://schemas.microsoft.com/office/drawing/2014/main" id="{B6EF6552-D184-1547-8C90-1E78241FAF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4579" name="スライド番号プレースホルダ 3">
            <a:extLst>
              <a:ext uri="{FF2B5EF4-FFF2-40B4-BE49-F238E27FC236}">
                <a16:creationId xmlns:a16="http://schemas.microsoft.com/office/drawing/2014/main" id="{D8F348A2-B878-9649-925A-42BC45334C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AB22AFA-8D77-1741-820D-2B9D408ECD2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634692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7" name="スライド イメージ プレースホルダ 1">
            <a:extLst>
              <a:ext uri="{FF2B5EF4-FFF2-40B4-BE49-F238E27FC236}">
                <a16:creationId xmlns:a16="http://schemas.microsoft.com/office/drawing/2014/main" id="{427022B6-A73C-7444-84ED-E0554CF118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1458" name="ノート プレースホルダ 2">
            <a:extLst>
              <a:ext uri="{FF2B5EF4-FFF2-40B4-BE49-F238E27FC236}">
                <a16:creationId xmlns:a16="http://schemas.microsoft.com/office/drawing/2014/main" id="{6A888B38-D942-204F-BE3A-9A1EF63137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1459" name="スライド番号プレースホルダ 3">
            <a:extLst>
              <a:ext uri="{FF2B5EF4-FFF2-40B4-BE49-F238E27FC236}">
                <a16:creationId xmlns:a16="http://schemas.microsoft.com/office/drawing/2014/main" id="{A47CB163-0C55-5E4D-9158-FB7C32DA59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6A17C1D-35CA-154E-BA1E-FEF53716D72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404079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5" name="スライド イメージ プレースホルダ 1">
            <a:extLst>
              <a:ext uri="{FF2B5EF4-FFF2-40B4-BE49-F238E27FC236}">
                <a16:creationId xmlns:a16="http://schemas.microsoft.com/office/drawing/2014/main" id="{F7E37692-D341-8B42-97B9-D71837EF8D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2066" name="ノート プレースホルダ 2">
            <a:extLst>
              <a:ext uri="{FF2B5EF4-FFF2-40B4-BE49-F238E27FC236}">
                <a16:creationId xmlns:a16="http://schemas.microsoft.com/office/drawing/2014/main" id="{97350BF1-9CC9-4049-9DB7-3605E1B7D1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2067" name="スライド番号プレースホルダ 3">
            <a:extLst>
              <a:ext uri="{FF2B5EF4-FFF2-40B4-BE49-F238E27FC236}">
                <a16:creationId xmlns:a16="http://schemas.microsoft.com/office/drawing/2014/main" id="{20D4EF5A-8C7A-A344-8C7A-AA4B7EF970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85587E1-49B7-5B41-AF2B-B6F58AADB8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7974926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3" name="スライド イメージ プレースホルダ 1">
            <a:extLst>
              <a:ext uri="{FF2B5EF4-FFF2-40B4-BE49-F238E27FC236}">
                <a16:creationId xmlns:a16="http://schemas.microsoft.com/office/drawing/2014/main" id="{A4FB8E14-36FD-4743-9DD8-848DCEEBA2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4114" name="ノート プレースホルダ 2">
            <a:extLst>
              <a:ext uri="{FF2B5EF4-FFF2-40B4-BE49-F238E27FC236}">
                <a16:creationId xmlns:a16="http://schemas.microsoft.com/office/drawing/2014/main" id="{8B1F9F69-B796-F541-A7EE-04E436D93A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4115" name="スライド番号プレースホルダ 3">
            <a:extLst>
              <a:ext uri="{FF2B5EF4-FFF2-40B4-BE49-F238E27FC236}">
                <a16:creationId xmlns:a16="http://schemas.microsoft.com/office/drawing/2014/main" id="{02AAFDAD-CF3A-7140-9036-A5304CDEB3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959ABD6-DF40-A041-9C80-126969EC89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122456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1" name="スライド イメージ プレースホルダ 1">
            <a:extLst>
              <a:ext uri="{FF2B5EF4-FFF2-40B4-BE49-F238E27FC236}">
                <a16:creationId xmlns:a16="http://schemas.microsoft.com/office/drawing/2014/main" id="{545EB42F-DE68-7D48-9F5F-E7D2A67D2F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1602" name="ノート プレースホルダ 2">
            <a:extLst>
              <a:ext uri="{FF2B5EF4-FFF2-40B4-BE49-F238E27FC236}">
                <a16:creationId xmlns:a16="http://schemas.microsoft.com/office/drawing/2014/main" id="{3F590F45-4A80-F546-B021-276EB46456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1603" name="スライド番号プレースホルダ 3">
            <a:extLst>
              <a:ext uri="{FF2B5EF4-FFF2-40B4-BE49-F238E27FC236}">
                <a16:creationId xmlns:a16="http://schemas.microsoft.com/office/drawing/2014/main" id="{B0E7E0F1-5BE2-A047-85E4-4679C7B4A6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BC61D92-BEFC-D74D-A606-56EF5E1B8C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433285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49" name="スライド イメージ プレースホルダ 1">
            <a:extLst>
              <a:ext uri="{FF2B5EF4-FFF2-40B4-BE49-F238E27FC236}">
                <a16:creationId xmlns:a16="http://schemas.microsoft.com/office/drawing/2014/main" id="{9BE1FC1B-5DDC-FB48-AF1B-2039FEFAEF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3650" name="ノート プレースホルダ 2">
            <a:extLst>
              <a:ext uri="{FF2B5EF4-FFF2-40B4-BE49-F238E27FC236}">
                <a16:creationId xmlns:a16="http://schemas.microsoft.com/office/drawing/2014/main" id="{761C1011-A8D9-1A41-8EF5-DB4864BB29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3651" name="スライド番号プレースホルダ 3">
            <a:extLst>
              <a:ext uri="{FF2B5EF4-FFF2-40B4-BE49-F238E27FC236}">
                <a16:creationId xmlns:a16="http://schemas.microsoft.com/office/drawing/2014/main" id="{3BC6271F-9284-0C43-BFE4-ED98D05D8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5B1B0C-B9CA-F643-A558-8BD67273AAC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9667097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スライド イメージ プレースホルダ 1">
            <a:extLst>
              <a:ext uri="{FF2B5EF4-FFF2-40B4-BE49-F238E27FC236}">
                <a16:creationId xmlns:a16="http://schemas.microsoft.com/office/drawing/2014/main" id="{42CAD1F5-E695-1842-B60C-D2F28C61F3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4146" name="ノート プレースホルダ 2">
            <a:extLst>
              <a:ext uri="{FF2B5EF4-FFF2-40B4-BE49-F238E27FC236}">
                <a16:creationId xmlns:a16="http://schemas.microsoft.com/office/drawing/2014/main" id="{871FE0A4-160E-9245-9B9E-52C7D24D11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4147" name="スライド番号プレースホルダ 3">
            <a:extLst>
              <a:ext uri="{FF2B5EF4-FFF2-40B4-BE49-F238E27FC236}">
                <a16:creationId xmlns:a16="http://schemas.microsoft.com/office/drawing/2014/main" id="{823AB429-DAEB-4245-87E0-F6BF022C25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E90677-CE01-0943-9433-557C968B463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1904554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スライド イメージ プレースホルダ 1">
            <a:extLst>
              <a:ext uri="{FF2B5EF4-FFF2-40B4-BE49-F238E27FC236}">
                <a16:creationId xmlns:a16="http://schemas.microsoft.com/office/drawing/2014/main" id="{B180CD4C-6E4A-E54A-8413-78338DE679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6194" name="ノート プレースホルダ 2">
            <a:extLst>
              <a:ext uri="{FF2B5EF4-FFF2-40B4-BE49-F238E27FC236}">
                <a16:creationId xmlns:a16="http://schemas.microsoft.com/office/drawing/2014/main" id="{B1A8F471-BAE2-3E4A-9057-0E522F539C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6195" name="スライド番号プレースホルダ 3">
            <a:extLst>
              <a:ext uri="{FF2B5EF4-FFF2-40B4-BE49-F238E27FC236}">
                <a16:creationId xmlns:a16="http://schemas.microsoft.com/office/drawing/2014/main" id="{EBA741D8-C44F-484A-90CD-AB604852FF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3A78C3-9A62-2346-B0EA-CB81EAB35AF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269167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スライド イメージ プレースホルダ 1">
            <a:extLst>
              <a:ext uri="{FF2B5EF4-FFF2-40B4-BE49-F238E27FC236}">
                <a16:creationId xmlns:a16="http://schemas.microsoft.com/office/drawing/2014/main" id="{56B4481C-7880-3A4D-A122-89DC1151B8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5954" name="ノート プレースホルダ 2">
            <a:extLst>
              <a:ext uri="{FF2B5EF4-FFF2-40B4-BE49-F238E27FC236}">
                <a16:creationId xmlns:a16="http://schemas.microsoft.com/office/drawing/2014/main" id="{01EE8A59-EBB8-8E4A-A247-E9683087D5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5955" name="スライド番号プレースホルダ 3">
            <a:extLst>
              <a:ext uri="{FF2B5EF4-FFF2-40B4-BE49-F238E27FC236}">
                <a16:creationId xmlns:a16="http://schemas.microsoft.com/office/drawing/2014/main" id="{0DDAE4CB-D2F2-E34B-9EF3-024684F3AE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F3149AB-B479-4E4B-A623-CEE1908B11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818958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スライド イメージ プレースホルダ 1">
            <a:extLst>
              <a:ext uri="{FF2B5EF4-FFF2-40B4-BE49-F238E27FC236}">
                <a16:creationId xmlns:a16="http://schemas.microsoft.com/office/drawing/2014/main" id="{4B9D287B-2C91-9249-A649-7B00C43362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8002" name="ノート プレースホルダ 2">
            <a:extLst>
              <a:ext uri="{FF2B5EF4-FFF2-40B4-BE49-F238E27FC236}">
                <a16:creationId xmlns:a16="http://schemas.microsoft.com/office/drawing/2014/main" id="{44E20CFA-A0E5-AB43-9354-6DACEE0C3D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8003" name="スライド番号プレースホルダ 3">
            <a:extLst>
              <a:ext uri="{FF2B5EF4-FFF2-40B4-BE49-F238E27FC236}">
                <a16:creationId xmlns:a16="http://schemas.microsoft.com/office/drawing/2014/main" id="{96980AC4-85C3-7E40-96AE-98AFFE6129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138F6DF-51A5-4B43-BF5C-B715FF42BB0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5148687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1" name="スライド イメージ プレースホルダ 1">
            <a:extLst>
              <a:ext uri="{FF2B5EF4-FFF2-40B4-BE49-F238E27FC236}">
                <a16:creationId xmlns:a16="http://schemas.microsoft.com/office/drawing/2014/main" id="{D426295C-3FB4-0D48-A7BE-2BBE69892B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7122" name="ノート プレースホルダ 2">
            <a:extLst>
              <a:ext uri="{FF2B5EF4-FFF2-40B4-BE49-F238E27FC236}">
                <a16:creationId xmlns:a16="http://schemas.microsoft.com/office/drawing/2014/main" id="{5DA3F119-5CB4-BE4C-9F24-7E8F7AEDD5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7123" name="スライド番号プレースホルダ 3">
            <a:extLst>
              <a:ext uri="{FF2B5EF4-FFF2-40B4-BE49-F238E27FC236}">
                <a16:creationId xmlns:a16="http://schemas.microsoft.com/office/drawing/2014/main" id="{A2E78E61-7CFA-C249-94EB-FDD9A7763D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5B7B7DB-5DF9-934D-AA73-32836E3719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3604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6157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9680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29323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8475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897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69263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18619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2319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6309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00217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5175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867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32335" y="2373909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2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33A8A9-776D-7C4B-8965-7782BFD9CFDB}"/>
              </a:ext>
            </a:extLst>
          </p:cNvPr>
          <p:cNvSpPr/>
          <p:nvPr/>
        </p:nvSpPr>
        <p:spPr>
          <a:xfrm>
            <a:off x="2909888" y="1731963"/>
            <a:ext cx="604837" cy="1120775"/>
          </a:xfrm>
          <a:custGeom>
            <a:avLst/>
            <a:gdLst>
              <a:gd name="connsiteX0" fmla="*/ 311943 w 604837"/>
              <a:gd name="connsiteY0" fmla="*/ 900112 h 1121569"/>
              <a:gd name="connsiteX1" fmla="*/ 295275 w 604837"/>
              <a:gd name="connsiteY1" fmla="*/ 826294 h 1121569"/>
              <a:gd name="connsiteX2" fmla="*/ 292893 w 604837"/>
              <a:gd name="connsiteY2" fmla="*/ 745331 h 1121569"/>
              <a:gd name="connsiteX3" fmla="*/ 290512 w 604837"/>
              <a:gd name="connsiteY3" fmla="*/ 633412 h 1121569"/>
              <a:gd name="connsiteX4" fmla="*/ 280987 w 604837"/>
              <a:gd name="connsiteY4" fmla="*/ 540544 h 1121569"/>
              <a:gd name="connsiteX5" fmla="*/ 266700 w 604837"/>
              <a:gd name="connsiteY5" fmla="*/ 442912 h 1121569"/>
              <a:gd name="connsiteX6" fmla="*/ 245268 w 604837"/>
              <a:gd name="connsiteY6" fmla="*/ 352425 h 1121569"/>
              <a:gd name="connsiteX7" fmla="*/ 216693 w 604837"/>
              <a:gd name="connsiteY7" fmla="*/ 283369 h 1121569"/>
              <a:gd name="connsiteX8" fmla="*/ 171450 w 604837"/>
              <a:gd name="connsiteY8" fmla="*/ 209550 h 1121569"/>
              <a:gd name="connsiteX9" fmla="*/ 128587 w 604837"/>
              <a:gd name="connsiteY9" fmla="*/ 150019 h 1121569"/>
              <a:gd name="connsiteX10" fmla="*/ 88106 w 604837"/>
              <a:gd name="connsiteY10" fmla="*/ 109537 h 1121569"/>
              <a:gd name="connsiteX11" fmla="*/ 61912 w 604837"/>
              <a:gd name="connsiteY11" fmla="*/ 90487 h 1121569"/>
              <a:gd name="connsiteX12" fmla="*/ 33337 w 604837"/>
              <a:gd name="connsiteY12" fmla="*/ 76200 h 1121569"/>
              <a:gd name="connsiteX13" fmla="*/ 19050 w 604837"/>
              <a:gd name="connsiteY13" fmla="*/ 69056 h 1121569"/>
              <a:gd name="connsiteX14" fmla="*/ 0 w 604837"/>
              <a:gd name="connsiteY14" fmla="*/ 45244 h 1121569"/>
              <a:gd name="connsiteX15" fmla="*/ 0 w 604837"/>
              <a:gd name="connsiteY15" fmla="*/ 23812 h 1121569"/>
              <a:gd name="connsiteX16" fmla="*/ 7143 w 604837"/>
              <a:gd name="connsiteY16" fmla="*/ 7144 h 1121569"/>
              <a:gd name="connsiteX17" fmla="*/ 30956 w 604837"/>
              <a:gd name="connsiteY17" fmla="*/ 0 h 1121569"/>
              <a:gd name="connsiteX18" fmla="*/ 92868 w 604837"/>
              <a:gd name="connsiteY18" fmla="*/ 2381 h 1121569"/>
              <a:gd name="connsiteX19" fmla="*/ 173831 w 604837"/>
              <a:gd name="connsiteY19" fmla="*/ 16669 h 1121569"/>
              <a:gd name="connsiteX20" fmla="*/ 261937 w 604837"/>
              <a:gd name="connsiteY20" fmla="*/ 35719 h 1121569"/>
              <a:gd name="connsiteX21" fmla="*/ 342900 w 604837"/>
              <a:gd name="connsiteY21" fmla="*/ 61912 h 1121569"/>
              <a:gd name="connsiteX22" fmla="*/ 435768 w 604837"/>
              <a:gd name="connsiteY22" fmla="*/ 111919 h 1121569"/>
              <a:gd name="connsiteX23" fmla="*/ 428625 w 604837"/>
              <a:gd name="connsiteY23" fmla="*/ 278606 h 1121569"/>
              <a:gd name="connsiteX24" fmla="*/ 561975 w 604837"/>
              <a:gd name="connsiteY24" fmla="*/ 788194 h 1121569"/>
              <a:gd name="connsiteX25" fmla="*/ 604837 w 604837"/>
              <a:gd name="connsiteY25" fmla="*/ 964406 h 1121569"/>
              <a:gd name="connsiteX26" fmla="*/ 583406 w 604837"/>
              <a:gd name="connsiteY26" fmla="*/ 1035844 h 1121569"/>
              <a:gd name="connsiteX27" fmla="*/ 552450 w 604837"/>
              <a:gd name="connsiteY27" fmla="*/ 1088231 h 1121569"/>
              <a:gd name="connsiteX28" fmla="*/ 528637 w 604837"/>
              <a:gd name="connsiteY28" fmla="*/ 1116806 h 1121569"/>
              <a:gd name="connsiteX29" fmla="*/ 497681 w 604837"/>
              <a:gd name="connsiteY29" fmla="*/ 1121569 h 1121569"/>
              <a:gd name="connsiteX30" fmla="*/ 459581 w 604837"/>
              <a:gd name="connsiteY30" fmla="*/ 1116806 h 1121569"/>
              <a:gd name="connsiteX31" fmla="*/ 423862 w 604837"/>
              <a:gd name="connsiteY31" fmla="*/ 1104900 h 1121569"/>
              <a:gd name="connsiteX32" fmla="*/ 395287 w 604837"/>
              <a:gd name="connsiteY32" fmla="*/ 1083469 h 1121569"/>
              <a:gd name="connsiteX33" fmla="*/ 364331 w 604837"/>
              <a:gd name="connsiteY33" fmla="*/ 1042987 h 1121569"/>
              <a:gd name="connsiteX34" fmla="*/ 338137 w 604837"/>
              <a:gd name="connsiteY34" fmla="*/ 992981 h 1121569"/>
              <a:gd name="connsiteX35" fmla="*/ 311943 w 604837"/>
              <a:gd name="connsiteY35" fmla="*/ 900112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4837" h="1121569">
                <a:moveTo>
                  <a:pt x="311943" y="900112"/>
                </a:moveTo>
                <a:lnTo>
                  <a:pt x="295275" y="826294"/>
                </a:lnTo>
                <a:lnTo>
                  <a:pt x="292893" y="745331"/>
                </a:lnTo>
                <a:cubicBezTo>
                  <a:pt x="292099" y="708025"/>
                  <a:pt x="291306" y="670718"/>
                  <a:pt x="290512" y="633412"/>
                </a:cubicBezTo>
                <a:lnTo>
                  <a:pt x="280987" y="540544"/>
                </a:lnTo>
                <a:lnTo>
                  <a:pt x="266700" y="442912"/>
                </a:lnTo>
                <a:lnTo>
                  <a:pt x="245268" y="352425"/>
                </a:lnTo>
                <a:lnTo>
                  <a:pt x="216693" y="283369"/>
                </a:lnTo>
                <a:lnTo>
                  <a:pt x="171450" y="209550"/>
                </a:lnTo>
                <a:lnTo>
                  <a:pt x="128587" y="150019"/>
                </a:lnTo>
                <a:lnTo>
                  <a:pt x="88106" y="109537"/>
                </a:lnTo>
                <a:lnTo>
                  <a:pt x="61912" y="90487"/>
                </a:lnTo>
                <a:lnTo>
                  <a:pt x="33337" y="76200"/>
                </a:lnTo>
                <a:lnTo>
                  <a:pt x="19050" y="69056"/>
                </a:lnTo>
                <a:lnTo>
                  <a:pt x="0" y="45244"/>
                </a:lnTo>
                <a:lnTo>
                  <a:pt x="0" y="23812"/>
                </a:lnTo>
                <a:lnTo>
                  <a:pt x="7143" y="7144"/>
                </a:lnTo>
                <a:lnTo>
                  <a:pt x="30956" y="0"/>
                </a:lnTo>
                <a:lnTo>
                  <a:pt x="92868" y="2381"/>
                </a:lnTo>
                <a:lnTo>
                  <a:pt x="173831" y="16669"/>
                </a:lnTo>
                <a:lnTo>
                  <a:pt x="261937" y="35719"/>
                </a:lnTo>
                <a:lnTo>
                  <a:pt x="342900" y="61912"/>
                </a:lnTo>
                <a:lnTo>
                  <a:pt x="435768" y="111919"/>
                </a:lnTo>
                <a:lnTo>
                  <a:pt x="428625" y="278606"/>
                </a:lnTo>
                <a:lnTo>
                  <a:pt x="561975" y="788194"/>
                </a:lnTo>
                <a:lnTo>
                  <a:pt x="604837" y="964406"/>
                </a:lnTo>
                <a:lnTo>
                  <a:pt x="583406" y="1035844"/>
                </a:lnTo>
                <a:lnTo>
                  <a:pt x="552450" y="1088231"/>
                </a:lnTo>
                <a:lnTo>
                  <a:pt x="528637" y="1116806"/>
                </a:lnTo>
                <a:lnTo>
                  <a:pt x="497681" y="1121569"/>
                </a:lnTo>
                <a:lnTo>
                  <a:pt x="459581" y="1116806"/>
                </a:lnTo>
                <a:lnTo>
                  <a:pt x="423862" y="1104900"/>
                </a:lnTo>
                <a:lnTo>
                  <a:pt x="395287" y="1083469"/>
                </a:lnTo>
                <a:lnTo>
                  <a:pt x="364331" y="1042987"/>
                </a:lnTo>
                <a:lnTo>
                  <a:pt x="338137" y="992981"/>
                </a:lnTo>
                <a:lnTo>
                  <a:pt x="311943" y="900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D6C515C-C50D-324F-8539-C2045307231A}"/>
              </a:ext>
            </a:extLst>
          </p:cNvPr>
          <p:cNvSpPr/>
          <p:nvPr/>
        </p:nvSpPr>
        <p:spPr>
          <a:xfrm>
            <a:off x="4976813" y="1595438"/>
            <a:ext cx="523875" cy="1022350"/>
          </a:xfrm>
          <a:custGeom>
            <a:avLst/>
            <a:gdLst>
              <a:gd name="connsiteX0" fmla="*/ 242887 w 523875"/>
              <a:gd name="connsiteY0" fmla="*/ 681037 h 1021556"/>
              <a:gd name="connsiteX1" fmla="*/ 235743 w 523875"/>
              <a:gd name="connsiteY1" fmla="*/ 516731 h 1021556"/>
              <a:gd name="connsiteX2" fmla="*/ 214312 w 523875"/>
              <a:gd name="connsiteY2" fmla="*/ 388143 h 1021556"/>
              <a:gd name="connsiteX3" fmla="*/ 190500 w 523875"/>
              <a:gd name="connsiteY3" fmla="*/ 285750 h 1021556"/>
              <a:gd name="connsiteX4" fmla="*/ 161925 w 523875"/>
              <a:gd name="connsiteY4" fmla="*/ 214312 h 1021556"/>
              <a:gd name="connsiteX5" fmla="*/ 133350 w 523875"/>
              <a:gd name="connsiteY5" fmla="*/ 159543 h 1021556"/>
              <a:gd name="connsiteX6" fmla="*/ 109537 w 523875"/>
              <a:gd name="connsiteY6" fmla="*/ 119062 h 1021556"/>
              <a:gd name="connsiteX7" fmla="*/ 78581 w 523875"/>
              <a:gd name="connsiteY7" fmla="*/ 92868 h 1021556"/>
              <a:gd name="connsiteX8" fmla="*/ 45243 w 523875"/>
              <a:gd name="connsiteY8" fmla="*/ 69056 h 1021556"/>
              <a:gd name="connsiteX9" fmla="*/ 9525 w 523875"/>
              <a:gd name="connsiteY9" fmla="*/ 50006 h 1021556"/>
              <a:gd name="connsiteX10" fmla="*/ 0 w 523875"/>
              <a:gd name="connsiteY10" fmla="*/ 35718 h 1021556"/>
              <a:gd name="connsiteX11" fmla="*/ 0 w 523875"/>
              <a:gd name="connsiteY11" fmla="*/ 21431 h 1021556"/>
              <a:gd name="connsiteX12" fmla="*/ 9525 w 523875"/>
              <a:gd name="connsiteY12" fmla="*/ 7143 h 1021556"/>
              <a:gd name="connsiteX13" fmla="*/ 50006 w 523875"/>
              <a:gd name="connsiteY13" fmla="*/ 0 h 1021556"/>
              <a:gd name="connsiteX14" fmla="*/ 119062 w 523875"/>
              <a:gd name="connsiteY14" fmla="*/ 0 h 1021556"/>
              <a:gd name="connsiteX15" fmla="*/ 195262 w 523875"/>
              <a:gd name="connsiteY15" fmla="*/ 2381 h 1021556"/>
              <a:gd name="connsiteX16" fmla="*/ 240506 w 523875"/>
              <a:gd name="connsiteY16" fmla="*/ 7143 h 1021556"/>
              <a:gd name="connsiteX17" fmla="*/ 292893 w 523875"/>
              <a:gd name="connsiteY17" fmla="*/ 19050 h 1021556"/>
              <a:gd name="connsiteX18" fmla="*/ 350043 w 523875"/>
              <a:gd name="connsiteY18" fmla="*/ 42862 h 1021556"/>
              <a:gd name="connsiteX19" fmla="*/ 397668 w 523875"/>
              <a:gd name="connsiteY19" fmla="*/ 69056 h 1021556"/>
              <a:gd name="connsiteX20" fmla="*/ 419100 w 523875"/>
              <a:gd name="connsiteY20" fmla="*/ 252412 h 1021556"/>
              <a:gd name="connsiteX21" fmla="*/ 507206 w 523875"/>
              <a:gd name="connsiteY21" fmla="*/ 742950 h 1021556"/>
              <a:gd name="connsiteX22" fmla="*/ 523875 w 523875"/>
              <a:gd name="connsiteY22" fmla="*/ 919162 h 1021556"/>
              <a:gd name="connsiteX23" fmla="*/ 507206 w 523875"/>
              <a:gd name="connsiteY23" fmla="*/ 962025 h 1021556"/>
              <a:gd name="connsiteX24" fmla="*/ 488156 w 523875"/>
              <a:gd name="connsiteY24" fmla="*/ 988218 h 1021556"/>
              <a:gd name="connsiteX25" fmla="*/ 466725 w 523875"/>
              <a:gd name="connsiteY25" fmla="*/ 1007268 h 1021556"/>
              <a:gd name="connsiteX26" fmla="*/ 450056 w 523875"/>
              <a:gd name="connsiteY26" fmla="*/ 1014412 h 1021556"/>
              <a:gd name="connsiteX27" fmla="*/ 426243 w 523875"/>
              <a:gd name="connsiteY27" fmla="*/ 1021556 h 1021556"/>
              <a:gd name="connsiteX28" fmla="*/ 383381 w 523875"/>
              <a:gd name="connsiteY28" fmla="*/ 1019175 h 1021556"/>
              <a:gd name="connsiteX29" fmla="*/ 338137 w 523875"/>
              <a:gd name="connsiteY29" fmla="*/ 1009650 h 1021556"/>
              <a:gd name="connsiteX30" fmla="*/ 314325 w 523875"/>
              <a:gd name="connsiteY30" fmla="*/ 995362 h 1021556"/>
              <a:gd name="connsiteX31" fmla="*/ 288131 w 523875"/>
              <a:gd name="connsiteY31" fmla="*/ 969168 h 1021556"/>
              <a:gd name="connsiteX32" fmla="*/ 273843 w 523875"/>
              <a:gd name="connsiteY32" fmla="*/ 940593 h 1021556"/>
              <a:gd name="connsiteX33" fmla="*/ 257175 w 523875"/>
              <a:gd name="connsiteY33" fmla="*/ 890587 h 1021556"/>
              <a:gd name="connsiteX34" fmla="*/ 250031 w 523875"/>
              <a:gd name="connsiteY34" fmla="*/ 835818 h 1021556"/>
              <a:gd name="connsiteX35" fmla="*/ 242887 w 523875"/>
              <a:gd name="connsiteY35" fmla="*/ 681037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3875" h="1021556">
                <a:moveTo>
                  <a:pt x="242887" y="681037"/>
                </a:moveTo>
                <a:lnTo>
                  <a:pt x="235743" y="516731"/>
                </a:lnTo>
                <a:lnTo>
                  <a:pt x="214312" y="388143"/>
                </a:lnTo>
                <a:lnTo>
                  <a:pt x="190500" y="285750"/>
                </a:lnTo>
                <a:lnTo>
                  <a:pt x="161925" y="214312"/>
                </a:lnTo>
                <a:lnTo>
                  <a:pt x="133350" y="159543"/>
                </a:lnTo>
                <a:lnTo>
                  <a:pt x="109537" y="119062"/>
                </a:lnTo>
                <a:lnTo>
                  <a:pt x="78581" y="92868"/>
                </a:lnTo>
                <a:lnTo>
                  <a:pt x="45243" y="69056"/>
                </a:lnTo>
                <a:lnTo>
                  <a:pt x="9525" y="50006"/>
                </a:lnTo>
                <a:lnTo>
                  <a:pt x="0" y="35718"/>
                </a:lnTo>
                <a:lnTo>
                  <a:pt x="0" y="21431"/>
                </a:lnTo>
                <a:lnTo>
                  <a:pt x="9525" y="7143"/>
                </a:lnTo>
                <a:lnTo>
                  <a:pt x="50006" y="0"/>
                </a:lnTo>
                <a:lnTo>
                  <a:pt x="119062" y="0"/>
                </a:lnTo>
                <a:lnTo>
                  <a:pt x="195262" y="2381"/>
                </a:lnTo>
                <a:lnTo>
                  <a:pt x="240506" y="7143"/>
                </a:lnTo>
                <a:lnTo>
                  <a:pt x="292893" y="19050"/>
                </a:lnTo>
                <a:lnTo>
                  <a:pt x="350043" y="42862"/>
                </a:lnTo>
                <a:lnTo>
                  <a:pt x="397668" y="69056"/>
                </a:lnTo>
                <a:lnTo>
                  <a:pt x="419100" y="252412"/>
                </a:lnTo>
                <a:lnTo>
                  <a:pt x="507206" y="742950"/>
                </a:lnTo>
                <a:lnTo>
                  <a:pt x="523875" y="919162"/>
                </a:lnTo>
                <a:lnTo>
                  <a:pt x="507206" y="962025"/>
                </a:lnTo>
                <a:lnTo>
                  <a:pt x="488156" y="988218"/>
                </a:lnTo>
                <a:lnTo>
                  <a:pt x="466725" y="1007268"/>
                </a:lnTo>
                <a:lnTo>
                  <a:pt x="450056" y="1014412"/>
                </a:lnTo>
                <a:lnTo>
                  <a:pt x="426243" y="1021556"/>
                </a:lnTo>
                <a:lnTo>
                  <a:pt x="383381" y="1019175"/>
                </a:lnTo>
                <a:lnTo>
                  <a:pt x="338137" y="1009650"/>
                </a:lnTo>
                <a:lnTo>
                  <a:pt x="314325" y="995362"/>
                </a:lnTo>
                <a:lnTo>
                  <a:pt x="288131" y="969168"/>
                </a:lnTo>
                <a:lnTo>
                  <a:pt x="273843" y="940593"/>
                </a:lnTo>
                <a:lnTo>
                  <a:pt x="257175" y="890587"/>
                </a:lnTo>
                <a:lnTo>
                  <a:pt x="250031" y="835818"/>
                </a:lnTo>
                <a:lnTo>
                  <a:pt x="242887" y="6810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9C0CA6B-81B1-FA49-A6CE-0399A490BE0E}"/>
              </a:ext>
            </a:extLst>
          </p:cNvPr>
          <p:cNvSpPr/>
          <p:nvPr/>
        </p:nvSpPr>
        <p:spPr>
          <a:xfrm>
            <a:off x="5027613" y="4783138"/>
            <a:ext cx="454025" cy="1131887"/>
          </a:xfrm>
          <a:custGeom>
            <a:avLst/>
            <a:gdLst>
              <a:gd name="connsiteX0" fmla="*/ 219075 w 454819"/>
              <a:gd name="connsiteY0" fmla="*/ 812007 h 1131094"/>
              <a:gd name="connsiteX1" fmla="*/ 183356 w 454819"/>
              <a:gd name="connsiteY1" fmla="*/ 569119 h 1131094"/>
              <a:gd name="connsiteX2" fmla="*/ 166687 w 454819"/>
              <a:gd name="connsiteY2" fmla="*/ 366713 h 1131094"/>
              <a:gd name="connsiteX3" fmla="*/ 157162 w 454819"/>
              <a:gd name="connsiteY3" fmla="*/ 309563 h 1131094"/>
              <a:gd name="connsiteX4" fmla="*/ 135731 w 454819"/>
              <a:gd name="connsiteY4" fmla="*/ 247650 h 1131094"/>
              <a:gd name="connsiteX5" fmla="*/ 92869 w 454819"/>
              <a:gd name="connsiteY5" fmla="*/ 173832 h 1131094"/>
              <a:gd name="connsiteX6" fmla="*/ 52387 w 454819"/>
              <a:gd name="connsiteY6" fmla="*/ 128588 h 1131094"/>
              <a:gd name="connsiteX7" fmla="*/ 19050 w 454819"/>
              <a:gd name="connsiteY7" fmla="*/ 95250 h 1131094"/>
              <a:gd name="connsiteX8" fmla="*/ 0 w 454819"/>
              <a:gd name="connsiteY8" fmla="*/ 50007 h 1131094"/>
              <a:gd name="connsiteX9" fmla="*/ 0 w 454819"/>
              <a:gd name="connsiteY9" fmla="*/ 26194 h 1131094"/>
              <a:gd name="connsiteX10" fmla="*/ 4762 w 454819"/>
              <a:gd name="connsiteY10" fmla="*/ 7144 h 1131094"/>
              <a:gd name="connsiteX11" fmla="*/ 26194 w 454819"/>
              <a:gd name="connsiteY11" fmla="*/ 0 h 1131094"/>
              <a:gd name="connsiteX12" fmla="*/ 71437 w 454819"/>
              <a:gd name="connsiteY12" fmla="*/ 4763 h 1131094"/>
              <a:gd name="connsiteX13" fmla="*/ 138112 w 454819"/>
              <a:gd name="connsiteY13" fmla="*/ 26194 h 1131094"/>
              <a:gd name="connsiteX14" fmla="*/ 200025 w 454819"/>
              <a:gd name="connsiteY14" fmla="*/ 54769 h 1131094"/>
              <a:gd name="connsiteX15" fmla="*/ 323850 w 454819"/>
              <a:gd name="connsiteY15" fmla="*/ 116682 h 1131094"/>
              <a:gd name="connsiteX16" fmla="*/ 366712 w 454819"/>
              <a:gd name="connsiteY16" fmla="*/ 259557 h 1131094"/>
              <a:gd name="connsiteX17" fmla="*/ 431006 w 454819"/>
              <a:gd name="connsiteY17" fmla="*/ 857250 h 1131094"/>
              <a:gd name="connsiteX18" fmla="*/ 454819 w 454819"/>
              <a:gd name="connsiteY18" fmla="*/ 992982 h 1131094"/>
              <a:gd name="connsiteX19" fmla="*/ 433387 w 454819"/>
              <a:gd name="connsiteY19" fmla="*/ 1090613 h 1131094"/>
              <a:gd name="connsiteX20" fmla="*/ 421481 w 454819"/>
              <a:gd name="connsiteY20" fmla="*/ 1119188 h 1131094"/>
              <a:gd name="connsiteX21" fmla="*/ 404812 w 454819"/>
              <a:gd name="connsiteY21" fmla="*/ 1131094 h 1131094"/>
              <a:gd name="connsiteX22" fmla="*/ 383381 w 454819"/>
              <a:gd name="connsiteY22" fmla="*/ 1131094 h 1131094"/>
              <a:gd name="connsiteX23" fmla="*/ 357187 w 454819"/>
              <a:gd name="connsiteY23" fmla="*/ 1121569 h 1131094"/>
              <a:gd name="connsiteX24" fmla="*/ 328612 w 454819"/>
              <a:gd name="connsiteY24" fmla="*/ 1097757 h 1131094"/>
              <a:gd name="connsiteX25" fmla="*/ 297656 w 454819"/>
              <a:gd name="connsiteY25" fmla="*/ 1059657 h 1131094"/>
              <a:gd name="connsiteX26" fmla="*/ 276225 w 454819"/>
              <a:gd name="connsiteY26" fmla="*/ 1026319 h 1131094"/>
              <a:gd name="connsiteX27" fmla="*/ 259556 w 454819"/>
              <a:gd name="connsiteY27" fmla="*/ 985838 h 1131094"/>
              <a:gd name="connsiteX28" fmla="*/ 219075 w 454819"/>
              <a:gd name="connsiteY28" fmla="*/ 812007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4819" h="1131094">
                <a:moveTo>
                  <a:pt x="219075" y="812007"/>
                </a:moveTo>
                <a:lnTo>
                  <a:pt x="183356" y="569119"/>
                </a:lnTo>
                <a:lnTo>
                  <a:pt x="166687" y="366713"/>
                </a:lnTo>
                <a:lnTo>
                  <a:pt x="157162" y="309563"/>
                </a:lnTo>
                <a:lnTo>
                  <a:pt x="135731" y="247650"/>
                </a:lnTo>
                <a:lnTo>
                  <a:pt x="92869" y="173832"/>
                </a:lnTo>
                <a:lnTo>
                  <a:pt x="52387" y="128588"/>
                </a:lnTo>
                <a:lnTo>
                  <a:pt x="19050" y="95250"/>
                </a:lnTo>
                <a:lnTo>
                  <a:pt x="0" y="50007"/>
                </a:lnTo>
                <a:lnTo>
                  <a:pt x="0" y="26194"/>
                </a:lnTo>
                <a:lnTo>
                  <a:pt x="4762" y="7144"/>
                </a:lnTo>
                <a:lnTo>
                  <a:pt x="26194" y="0"/>
                </a:lnTo>
                <a:lnTo>
                  <a:pt x="71437" y="4763"/>
                </a:lnTo>
                <a:lnTo>
                  <a:pt x="138112" y="26194"/>
                </a:lnTo>
                <a:lnTo>
                  <a:pt x="200025" y="54769"/>
                </a:lnTo>
                <a:lnTo>
                  <a:pt x="323850" y="116682"/>
                </a:lnTo>
                <a:lnTo>
                  <a:pt x="366712" y="259557"/>
                </a:lnTo>
                <a:lnTo>
                  <a:pt x="431006" y="857250"/>
                </a:lnTo>
                <a:lnTo>
                  <a:pt x="454819" y="992982"/>
                </a:lnTo>
                <a:lnTo>
                  <a:pt x="433387" y="1090613"/>
                </a:lnTo>
                <a:lnTo>
                  <a:pt x="421481" y="1119188"/>
                </a:lnTo>
                <a:lnTo>
                  <a:pt x="404812" y="1131094"/>
                </a:lnTo>
                <a:lnTo>
                  <a:pt x="383381" y="1131094"/>
                </a:lnTo>
                <a:lnTo>
                  <a:pt x="357187" y="1121569"/>
                </a:lnTo>
                <a:lnTo>
                  <a:pt x="328612" y="1097757"/>
                </a:lnTo>
                <a:lnTo>
                  <a:pt x="297656" y="1059657"/>
                </a:lnTo>
                <a:lnTo>
                  <a:pt x="276225" y="1026319"/>
                </a:lnTo>
                <a:lnTo>
                  <a:pt x="259556" y="985838"/>
                </a:lnTo>
                <a:lnTo>
                  <a:pt x="219075" y="8120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ED630A2-CCB5-0640-B113-763D761D9AD3}"/>
              </a:ext>
            </a:extLst>
          </p:cNvPr>
          <p:cNvSpPr/>
          <p:nvPr/>
        </p:nvSpPr>
        <p:spPr>
          <a:xfrm>
            <a:off x="3111500" y="3086100"/>
            <a:ext cx="3371850" cy="641350"/>
          </a:xfrm>
          <a:custGeom>
            <a:avLst/>
            <a:gdLst>
              <a:gd name="connsiteX0" fmla="*/ 2209800 w 3371850"/>
              <a:gd name="connsiteY0" fmla="*/ 295275 h 641350"/>
              <a:gd name="connsiteX1" fmla="*/ 1816100 w 3371850"/>
              <a:gd name="connsiteY1" fmla="*/ 339725 h 641350"/>
              <a:gd name="connsiteX2" fmla="*/ 1670050 w 3371850"/>
              <a:gd name="connsiteY2" fmla="*/ 342900 h 641350"/>
              <a:gd name="connsiteX3" fmla="*/ 1447800 w 3371850"/>
              <a:gd name="connsiteY3" fmla="*/ 387350 h 641350"/>
              <a:gd name="connsiteX4" fmla="*/ 1117600 w 3371850"/>
              <a:gd name="connsiteY4" fmla="*/ 441325 h 641350"/>
              <a:gd name="connsiteX5" fmla="*/ 866775 w 3371850"/>
              <a:gd name="connsiteY5" fmla="*/ 514350 h 641350"/>
              <a:gd name="connsiteX6" fmla="*/ 533400 w 3371850"/>
              <a:gd name="connsiteY6" fmla="*/ 609600 h 641350"/>
              <a:gd name="connsiteX7" fmla="*/ 492125 w 3371850"/>
              <a:gd name="connsiteY7" fmla="*/ 631825 h 641350"/>
              <a:gd name="connsiteX8" fmla="*/ 473075 w 3371850"/>
              <a:gd name="connsiteY8" fmla="*/ 638175 h 641350"/>
              <a:gd name="connsiteX9" fmla="*/ 434975 w 3371850"/>
              <a:gd name="connsiteY9" fmla="*/ 641350 h 641350"/>
              <a:gd name="connsiteX10" fmla="*/ 396875 w 3371850"/>
              <a:gd name="connsiteY10" fmla="*/ 628650 h 641350"/>
              <a:gd name="connsiteX11" fmla="*/ 323850 w 3371850"/>
              <a:gd name="connsiteY11" fmla="*/ 596900 h 641350"/>
              <a:gd name="connsiteX12" fmla="*/ 257175 w 3371850"/>
              <a:gd name="connsiteY12" fmla="*/ 561975 h 641350"/>
              <a:gd name="connsiteX13" fmla="*/ 187325 w 3371850"/>
              <a:gd name="connsiteY13" fmla="*/ 517525 h 641350"/>
              <a:gd name="connsiteX14" fmla="*/ 130175 w 3371850"/>
              <a:gd name="connsiteY14" fmla="*/ 460375 h 641350"/>
              <a:gd name="connsiteX15" fmla="*/ 82550 w 3371850"/>
              <a:gd name="connsiteY15" fmla="*/ 406400 h 641350"/>
              <a:gd name="connsiteX16" fmla="*/ 25400 w 3371850"/>
              <a:gd name="connsiteY16" fmla="*/ 327025 h 641350"/>
              <a:gd name="connsiteX17" fmla="*/ 6350 w 3371850"/>
              <a:gd name="connsiteY17" fmla="*/ 304800 h 641350"/>
              <a:gd name="connsiteX18" fmla="*/ 0 w 3371850"/>
              <a:gd name="connsiteY18" fmla="*/ 279400 h 641350"/>
              <a:gd name="connsiteX19" fmla="*/ 3175 w 3371850"/>
              <a:gd name="connsiteY19" fmla="*/ 260350 h 641350"/>
              <a:gd name="connsiteX20" fmla="*/ 28575 w 3371850"/>
              <a:gd name="connsiteY20" fmla="*/ 250825 h 641350"/>
              <a:gd name="connsiteX21" fmla="*/ 47625 w 3371850"/>
              <a:gd name="connsiteY21" fmla="*/ 250825 h 641350"/>
              <a:gd name="connsiteX22" fmla="*/ 73025 w 3371850"/>
              <a:gd name="connsiteY22" fmla="*/ 273050 h 641350"/>
              <a:gd name="connsiteX23" fmla="*/ 139700 w 3371850"/>
              <a:gd name="connsiteY23" fmla="*/ 314325 h 641350"/>
              <a:gd name="connsiteX24" fmla="*/ 222250 w 3371850"/>
              <a:gd name="connsiteY24" fmla="*/ 346075 h 641350"/>
              <a:gd name="connsiteX25" fmla="*/ 298450 w 3371850"/>
              <a:gd name="connsiteY25" fmla="*/ 368300 h 641350"/>
              <a:gd name="connsiteX26" fmla="*/ 361950 w 3371850"/>
              <a:gd name="connsiteY26" fmla="*/ 374650 h 641350"/>
              <a:gd name="connsiteX27" fmla="*/ 469900 w 3371850"/>
              <a:gd name="connsiteY27" fmla="*/ 368300 h 641350"/>
              <a:gd name="connsiteX28" fmla="*/ 784225 w 3371850"/>
              <a:gd name="connsiteY28" fmla="*/ 330200 h 641350"/>
              <a:gd name="connsiteX29" fmla="*/ 1254125 w 3371850"/>
              <a:gd name="connsiteY29" fmla="*/ 254000 h 641350"/>
              <a:gd name="connsiteX30" fmla="*/ 1568450 w 3371850"/>
              <a:gd name="connsiteY30" fmla="*/ 203200 h 641350"/>
              <a:gd name="connsiteX31" fmla="*/ 2228850 w 3371850"/>
              <a:gd name="connsiteY31" fmla="*/ 117475 h 641350"/>
              <a:gd name="connsiteX32" fmla="*/ 2705100 w 3371850"/>
              <a:gd name="connsiteY32" fmla="*/ 53975 h 641350"/>
              <a:gd name="connsiteX33" fmla="*/ 2806700 w 3371850"/>
              <a:gd name="connsiteY33" fmla="*/ 19050 h 641350"/>
              <a:gd name="connsiteX34" fmla="*/ 2867025 w 3371850"/>
              <a:gd name="connsiteY34" fmla="*/ 6350 h 641350"/>
              <a:gd name="connsiteX35" fmla="*/ 2930525 w 3371850"/>
              <a:gd name="connsiteY35" fmla="*/ 0 h 641350"/>
              <a:gd name="connsiteX36" fmla="*/ 3016250 w 3371850"/>
              <a:gd name="connsiteY36" fmla="*/ 15875 h 641350"/>
              <a:gd name="connsiteX37" fmla="*/ 3130550 w 3371850"/>
              <a:gd name="connsiteY37" fmla="*/ 47625 h 641350"/>
              <a:gd name="connsiteX38" fmla="*/ 3251200 w 3371850"/>
              <a:gd name="connsiteY38" fmla="*/ 101600 h 641350"/>
              <a:gd name="connsiteX39" fmla="*/ 3346450 w 3371850"/>
              <a:gd name="connsiteY39" fmla="*/ 155575 h 641350"/>
              <a:gd name="connsiteX40" fmla="*/ 3365500 w 3371850"/>
              <a:gd name="connsiteY40" fmla="*/ 180975 h 641350"/>
              <a:gd name="connsiteX41" fmla="*/ 3371850 w 3371850"/>
              <a:gd name="connsiteY41" fmla="*/ 219075 h 641350"/>
              <a:gd name="connsiteX42" fmla="*/ 3371850 w 3371850"/>
              <a:gd name="connsiteY42" fmla="*/ 241300 h 641350"/>
              <a:gd name="connsiteX43" fmla="*/ 3365500 w 3371850"/>
              <a:gd name="connsiteY43" fmla="*/ 269875 h 641350"/>
              <a:gd name="connsiteX44" fmla="*/ 3340100 w 3371850"/>
              <a:gd name="connsiteY44" fmla="*/ 288925 h 641350"/>
              <a:gd name="connsiteX45" fmla="*/ 3279775 w 3371850"/>
              <a:gd name="connsiteY45" fmla="*/ 301625 h 641350"/>
              <a:gd name="connsiteX46" fmla="*/ 3143250 w 3371850"/>
              <a:gd name="connsiteY46" fmla="*/ 292100 h 641350"/>
              <a:gd name="connsiteX47" fmla="*/ 2984500 w 3371850"/>
              <a:gd name="connsiteY47" fmla="*/ 276225 h 641350"/>
              <a:gd name="connsiteX48" fmla="*/ 2743200 w 3371850"/>
              <a:gd name="connsiteY48" fmla="*/ 273050 h 641350"/>
              <a:gd name="connsiteX49" fmla="*/ 2209800 w 3371850"/>
              <a:gd name="connsiteY49" fmla="*/ 295275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371850" h="641350">
                <a:moveTo>
                  <a:pt x="2209800" y="295275"/>
                </a:moveTo>
                <a:lnTo>
                  <a:pt x="1816100" y="339725"/>
                </a:lnTo>
                <a:lnTo>
                  <a:pt x="1670050" y="342900"/>
                </a:lnTo>
                <a:lnTo>
                  <a:pt x="1447800" y="387350"/>
                </a:lnTo>
                <a:lnTo>
                  <a:pt x="1117600" y="441325"/>
                </a:lnTo>
                <a:lnTo>
                  <a:pt x="866775" y="514350"/>
                </a:lnTo>
                <a:lnTo>
                  <a:pt x="533400" y="609600"/>
                </a:lnTo>
                <a:lnTo>
                  <a:pt x="492125" y="631825"/>
                </a:lnTo>
                <a:lnTo>
                  <a:pt x="473075" y="638175"/>
                </a:lnTo>
                <a:lnTo>
                  <a:pt x="434975" y="641350"/>
                </a:lnTo>
                <a:lnTo>
                  <a:pt x="396875" y="628650"/>
                </a:lnTo>
                <a:lnTo>
                  <a:pt x="323850" y="596900"/>
                </a:lnTo>
                <a:lnTo>
                  <a:pt x="257175" y="561975"/>
                </a:lnTo>
                <a:lnTo>
                  <a:pt x="187325" y="517525"/>
                </a:lnTo>
                <a:lnTo>
                  <a:pt x="130175" y="460375"/>
                </a:lnTo>
                <a:lnTo>
                  <a:pt x="82550" y="406400"/>
                </a:lnTo>
                <a:lnTo>
                  <a:pt x="25400" y="327025"/>
                </a:lnTo>
                <a:lnTo>
                  <a:pt x="6350" y="304800"/>
                </a:lnTo>
                <a:lnTo>
                  <a:pt x="0" y="279400"/>
                </a:lnTo>
                <a:lnTo>
                  <a:pt x="3175" y="260350"/>
                </a:lnTo>
                <a:lnTo>
                  <a:pt x="28575" y="250825"/>
                </a:lnTo>
                <a:lnTo>
                  <a:pt x="47625" y="250825"/>
                </a:lnTo>
                <a:lnTo>
                  <a:pt x="73025" y="273050"/>
                </a:lnTo>
                <a:lnTo>
                  <a:pt x="139700" y="314325"/>
                </a:lnTo>
                <a:lnTo>
                  <a:pt x="222250" y="346075"/>
                </a:lnTo>
                <a:lnTo>
                  <a:pt x="298450" y="368300"/>
                </a:lnTo>
                <a:lnTo>
                  <a:pt x="361950" y="374650"/>
                </a:lnTo>
                <a:lnTo>
                  <a:pt x="469900" y="368300"/>
                </a:lnTo>
                <a:lnTo>
                  <a:pt x="784225" y="330200"/>
                </a:lnTo>
                <a:lnTo>
                  <a:pt x="1254125" y="254000"/>
                </a:lnTo>
                <a:lnTo>
                  <a:pt x="1568450" y="203200"/>
                </a:lnTo>
                <a:lnTo>
                  <a:pt x="2228850" y="117475"/>
                </a:lnTo>
                <a:lnTo>
                  <a:pt x="2705100" y="53975"/>
                </a:lnTo>
                <a:lnTo>
                  <a:pt x="2806700" y="19050"/>
                </a:lnTo>
                <a:lnTo>
                  <a:pt x="2867025" y="6350"/>
                </a:lnTo>
                <a:lnTo>
                  <a:pt x="2930525" y="0"/>
                </a:lnTo>
                <a:lnTo>
                  <a:pt x="3016250" y="15875"/>
                </a:lnTo>
                <a:lnTo>
                  <a:pt x="3130550" y="47625"/>
                </a:lnTo>
                <a:lnTo>
                  <a:pt x="3251200" y="101600"/>
                </a:lnTo>
                <a:lnTo>
                  <a:pt x="3346450" y="155575"/>
                </a:lnTo>
                <a:lnTo>
                  <a:pt x="3365500" y="180975"/>
                </a:lnTo>
                <a:lnTo>
                  <a:pt x="3371850" y="219075"/>
                </a:lnTo>
                <a:lnTo>
                  <a:pt x="3371850" y="241300"/>
                </a:lnTo>
                <a:lnTo>
                  <a:pt x="3365500" y="269875"/>
                </a:lnTo>
                <a:lnTo>
                  <a:pt x="3340100" y="288925"/>
                </a:lnTo>
                <a:lnTo>
                  <a:pt x="3279775" y="301625"/>
                </a:lnTo>
                <a:lnTo>
                  <a:pt x="3143250" y="292100"/>
                </a:lnTo>
                <a:lnTo>
                  <a:pt x="2984500" y="276225"/>
                </a:lnTo>
                <a:lnTo>
                  <a:pt x="2743200" y="273050"/>
                </a:lnTo>
                <a:lnTo>
                  <a:pt x="2209800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8688588-9918-B04F-BA68-EB1F29009165}"/>
              </a:ext>
            </a:extLst>
          </p:cNvPr>
          <p:cNvSpPr/>
          <p:nvPr/>
        </p:nvSpPr>
        <p:spPr>
          <a:xfrm>
            <a:off x="3224213" y="1604963"/>
            <a:ext cx="1412875" cy="996950"/>
          </a:xfrm>
          <a:custGeom>
            <a:avLst/>
            <a:gdLst>
              <a:gd name="connsiteX0" fmla="*/ 457200 w 1412081"/>
              <a:gd name="connsiteY0" fmla="*/ 321468 h 997743"/>
              <a:gd name="connsiteX1" fmla="*/ 45243 w 1412081"/>
              <a:gd name="connsiteY1" fmla="*/ 414337 h 997743"/>
              <a:gd name="connsiteX2" fmla="*/ 0 w 1412081"/>
              <a:gd name="connsiteY2" fmla="*/ 257175 h 997743"/>
              <a:gd name="connsiteX3" fmla="*/ 140493 w 1412081"/>
              <a:gd name="connsiteY3" fmla="*/ 235743 h 997743"/>
              <a:gd name="connsiteX4" fmla="*/ 385762 w 1412081"/>
              <a:gd name="connsiteY4" fmla="*/ 180975 h 997743"/>
              <a:gd name="connsiteX5" fmla="*/ 716756 w 1412081"/>
              <a:gd name="connsiteY5" fmla="*/ 107156 h 997743"/>
              <a:gd name="connsiteX6" fmla="*/ 942975 w 1412081"/>
              <a:gd name="connsiteY6" fmla="*/ 59531 h 997743"/>
              <a:gd name="connsiteX7" fmla="*/ 969168 w 1412081"/>
              <a:gd name="connsiteY7" fmla="*/ 42862 h 997743"/>
              <a:gd name="connsiteX8" fmla="*/ 1000125 w 1412081"/>
              <a:gd name="connsiteY8" fmla="*/ 23812 h 997743"/>
              <a:gd name="connsiteX9" fmla="*/ 1035843 w 1412081"/>
              <a:gd name="connsiteY9" fmla="*/ 9525 h 997743"/>
              <a:gd name="connsiteX10" fmla="*/ 1083468 w 1412081"/>
              <a:gd name="connsiteY10" fmla="*/ 0 h 997743"/>
              <a:gd name="connsiteX11" fmla="*/ 1116806 w 1412081"/>
              <a:gd name="connsiteY11" fmla="*/ 0 h 997743"/>
              <a:gd name="connsiteX12" fmla="*/ 1143000 w 1412081"/>
              <a:gd name="connsiteY12" fmla="*/ 4762 h 997743"/>
              <a:gd name="connsiteX13" fmla="*/ 1173956 w 1412081"/>
              <a:gd name="connsiteY13" fmla="*/ 19050 h 997743"/>
              <a:gd name="connsiteX14" fmla="*/ 1240631 w 1412081"/>
              <a:gd name="connsiteY14" fmla="*/ 69056 h 997743"/>
              <a:gd name="connsiteX15" fmla="*/ 1352550 w 1412081"/>
              <a:gd name="connsiteY15" fmla="*/ 140493 h 997743"/>
              <a:gd name="connsiteX16" fmla="*/ 1383506 w 1412081"/>
              <a:gd name="connsiteY16" fmla="*/ 166687 h 997743"/>
              <a:gd name="connsiteX17" fmla="*/ 1402556 w 1412081"/>
              <a:gd name="connsiteY17" fmla="*/ 197643 h 997743"/>
              <a:gd name="connsiteX18" fmla="*/ 1412081 w 1412081"/>
              <a:gd name="connsiteY18" fmla="*/ 230981 h 997743"/>
              <a:gd name="connsiteX19" fmla="*/ 1412081 w 1412081"/>
              <a:gd name="connsiteY19" fmla="*/ 259556 h 997743"/>
              <a:gd name="connsiteX20" fmla="*/ 1402556 w 1412081"/>
              <a:gd name="connsiteY20" fmla="*/ 283368 h 997743"/>
              <a:gd name="connsiteX21" fmla="*/ 1373981 w 1412081"/>
              <a:gd name="connsiteY21" fmla="*/ 311943 h 997743"/>
              <a:gd name="connsiteX22" fmla="*/ 1345406 w 1412081"/>
              <a:gd name="connsiteY22" fmla="*/ 328612 h 997743"/>
              <a:gd name="connsiteX23" fmla="*/ 1333500 w 1412081"/>
              <a:gd name="connsiteY23" fmla="*/ 345281 h 997743"/>
              <a:gd name="connsiteX24" fmla="*/ 1257300 w 1412081"/>
              <a:gd name="connsiteY24" fmla="*/ 588168 h 997743"/>
              <a:gd name="connsiteX25" fmla="*/ 1216818 w 1412081"/>
              <a:gd name="connsiteY25" fmla="*/ 754856 h 997743"/>
              <a:gd name="connsiteX26" fmla="*/ 1190625 w 1412081"/>
              <a:gd name="connsiteY26" fmla="*/ 921543 h 997743"/>
              <a:gd name="connsiteX27" fmla="*/ 1159668 w 1412081"/>
              <a:gd name="connsiteY27" fmla="*/ 976312 h 997743"/>
              <a:gd name="connsiteX28" fmla="*/ 1143000 w 1412081"/>
              <a:gd name="connsiteY28" fmla="*/ 997743 h 997743"/>
              <a:gd name="connsiteX29" fmla="*/ 1112043 w 1412081"/>
              <a:gd name="connsiteY29" fmla="*/ 997743 h 997743"/>
              <a:gd name="connsiteX30" fmla="*/ 1064418 w 1412081"/>
              <a:gd name="connsiteY30" fmla="*/ 992981 h 997743"/>
              <a:gd name="connsiteX31" fmla="*/ 1033462 w 1412081"/>
              <a:gd name="connsiteY31" fmla="*/ 985837 h 997743"/>
              <a:gd name="connsiteX32" fmla="*/ 988218 w 1412081"/>
              <a:gd name="connsiteY32" fmla="*/ 964406 h 997743"/>
              <a:gd name="connsiteX33" fmla="*/ 969168 w 1412081"/>
              <a:gd name="connsiteY33" fmla="*/ 792956 h 997743"/>
              <a:gd name="connsiteX34" fmla="*/ 1054893 w 1412081"/>
              <a:gd name="connsiteY34" fmla="*/ 297656 h 997743"/>
              <a:gd name="connsiteX35" fmla="*/ 1057275 w 1412081"/>
              <a:gd name="connsiteY35" fmla="*/ 261937 h 997743"/>
              <a:gd name="connsiteX36" fmla="*/ 1052512 w 1412081"/>
              <a:gd name="connsiteY36" fmla="*/ 240506 h 997743"/>
              <a:gd name="connsiteX37" fmla="*/ 1035843 w 1412081"/>
              <a:gd name="connsiteY37" fmla="*/ 226218 h 997743"/>
              <a:gd name="connsiteX38" fmla="*/ 1014412 w 1412081"/>
              <a:gd name="connsiteY38" fmla="*/ 219075 h 997743"/>
              <a:gd name="connsiteX39" fmla="*/ 954881 w 1412081"/>
              <a:gd name="connsiteY39" fmla="*/ 216693 h 997743"/>
              <a:gd name="connsiteX40" fmla="*/ 457200 w 1412081"/>
              <a:gd name="connsiteY40" fmla="*/ 321468 h 997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081" h="997743">
                <a:moveTo>
                  <a:pt x="457200" y="321468"/>
                </a:moveTo>
                <a:lnTo>
                  <a:pt x="45243" y="414337"/>
                </a:lnTo>
                <a:lnTo>
                  <a:pt x="0" y="257175"/>
                </a:lnTo>
                <a:lnTo>
                  <a:pt x="140493" y="235743"/>
                </a:lnTo>
                <a:lnTo>
                  <a:pt x="385762" y="180975"/>
                </a:lnTo>
                <a:lnTo>
                  <a:pt x="716756" y="107156"/>
                </a:lnTo>
                <a:lnTo>
                  <a:pt x="942975" y="59531"/>
                </a:lnTo>
                <a:lnTo>
                  <a:pt x="969168" y="42862"/>
                </a:lnTo>
                <a:lnTo>
                  <a:pt x="1000125" y="23812"/>
                </a:lnTo>
                <a:lnTo>
                  <a:pt x="1035843" y="9525"/>
                </a:lnTo>
                <a:lnTo>
                  <a:pt x="1083468" y="0"/>
                </a:lnTo>
                <a:lnTo>
                  <a:pt x="1116806" y="0"/>
                </a:lnTo>
                <a:lnTo>
                  <a:pt x="1143000" y="4762"/>
                </a:lnTo>
                <a:lnTo>
                  <a:pt x="1173956" y="19050"/>
                </a:lnTo>
                <a:lnTo>
                  <a:pt x="1240631" y="69056"/>
                </a:lnTo>
                <a:lnTo>
                  <a:pt x="1352550" y="140493"/>
                </a:lnTo>
                <a:lnTo>
                  <a:pt x="1383506" y="166687"/>
                </a:lnTo>
                <a:lnTo>
                  <a:pt x="1402556" y="197643"/>
                </a:lnTo>
                <a:lnTo>
                  <a:pt x="1412081" y="230981"/>
                </a:lnTo>
                <a:lnTo>
                  <a:pt x="1412081" y="259556"/>
                </a:lnTo>
                <a:lnTo>
                  <a:pt x="1402556" y="283368"/>
                </a:lnTo>
                <a:lnTo>
                  <a:pt x="1373981" y="311943"/>
                </a:lnTo>
                <a:lnTo>
                  <a:pt x="1345406" y="328612"/>
                </a:lnTo>
                <a:lnTo>
                  <a:pt x="1333500" y="345281"/>
                </a:lnTo>
                <a:lnTo>
                  <a:pt x="1257300" y="588168"/>
                </a:lnTo>
                <a:lnTo>
                  <a:pt x="1216818" y="754856"/>
                </a:lnTo>
                <a:lnTo>
                  <a:pt x="1190625" y="921543"/>
                </a:lnTo>
                <a:lnTo>
                  <a:pt x="1159668" y="976312"/>
                </a:lnTo>
                <a:lnTo>
                  <a:pt x="1143000" y="997743"/>
                </a:lnTo>
                <a:lnTo>
                  <a:pt x="1112043" y="997743"/>
                </a:lnTo>
                <a:lnTo>
                  <a:pt x="1064418" y="992981"/>
                </a:lnTo>
                <a:lnTo>
                  <a:pt x="1033462" y="985837"/>
                </a:lnTo>
                <a:lnTo>
                  <a:pt x="988218" y="964406"/>
                </a:lnTo>
                <a:lnTo>
                  <a:pt x="969168" y="792956"/>
                </a:lnTo>
                <a:lnTo>
                  <a:pt x="1054893" y="297656"/>
                </a:lnTo>
                <a:lnTo>
                  <a:pt x="1057275" y="261937"/>
                </a:lnTo>
                <a:lnTo>
                  <a:pt x="1052512" y="240506"/>
                </a:lnTo>
                <a:lnTo>
                  <a:pt x="1035843" y="226218"/>
                </a:lnTo>
                <a:lnTo>
                  <a:pt x="1014412" y="219075"/>
                </a:lnTo>
                <a:lnTo>
                  <a:pt x="954881" y="216693"/>
                </a:lnTo>
                <a:lnTo>
                  <a:pt x="457200" y="3214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504D56B-C19B-AC4F-BCE1-125267F9B542}"/>
              </a:ext>
            </a:extLst>
          </p:cNvPr>
          <p:cNvSpPr/>
          <p:nvPr/>
        </p:nvSpPr>
        <p:spPr>
          <a:xfrm>
            <a:off x="3408363" y="2390775"/>
            <a:ext cx="849312" cy="319088"/>
          </a:xfrm>
          <a:custGeom>
            <a:avLst/>
            <a:gdLst>
              <a:gd name="connsiteX0" fmla="*/ 352425 w 850106"/>
              <a:gd name="connsiteY0" fmla="*/ 252413 h 319088"/>
              <a:gd name="connsiteX1" fmla="*/ 50006 w 850106"/>
              <a:gd name="connsiteY1" fmla="*/ 319088 h 319088"/>
              <a:gd name="connsiteX2" fmla="*/ 0 w 850106"/>
              <a:gd name="connsiteY2" fmla="*/ 126206 h 319088"/>
              <a:gd name="connsiteX3" fmla="*/ 214312 w 850106"/>
              <a:gd name="connsiteY3" fmla="*/ 123825 h 319088"/>
              <a:gd name="connsiteX4" fmla="*/ 366712 w 850106"/>
              <a:gd name="connsiteY4" fmla="*/ 90488 h 319088"/>
              <a:gd name="connsiteX5" fmla="*/ 826294 w 850106"/>
              <a:gd name="connsiteY5" fmla="*/ 0 h 319088"/>
              <a:gd name="connsiteX6" fmla="*/ 850106 w 850106"/>
              <a:gd name="connsiteY6" fmla="*/ 173831 h 319088"/>
              <a:gd name="connsiteX7" fmla="*/ 802481 w 850106"/>
              <a:gd name="connsiteY7" fmla="*/ 178594 h 319088"/>
              <a:gd name="connsiteX8" fmla="*/ 733425 w 850106"/>
              <a:gd name="connsiteY8" fmla="*/ 183356 h 319088"/>
              <a:gd name="connsiteX9" fmla="*/ 352425 w 850106"/>
              <a:gd name="connsiteY9" fmla="*/ 252413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0106" h="319088">
                <a:moveTo>
                  <a:pt x="352425" y="252413"/>
                </a:moveTo>
                <a:lnTo>
                  <a:pt x="50006" y="319088"/>
                </a:lnTo>
                <a:lnTo>
                  <a:pt x="0" y="126206"/>
                </a:lnTo>
                <a:lnTo>
                  <a:pt x="214312" y="123825"/>
                </a:lnTo>
                <a:lnTo>
                  <a:pt x="366712" y="90488"/>
                </a:lnTo>
                <a:lnTo>
                  <a:pt x="826294" y="0"/>
                </a:lnTo>
                <a:lnTo>
                  <a:pt x="850106" y="173831"/>
                </a:lnTo>
                <a:lnTo>
                  <a:pt x="802481" y="178594"/>
                </a:lnTo>
                <a:lnTo>
                  <a:pt x="733425" y="183356"/>
                </a:lnTo>
                <a:lnTo>
                  <a:pt x="352425" y="2524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74C9CF0-8E3A-2D45-91BC-5948DE11A87B}"/>
              </a:ext>
            </a:extLst>
          </p:cNvPr>
          <p:cNvSpPr/>
          <p:nvPr/>
        </p:nvSpPr>
        <p:spPr>
          <a:xfrm>
            <a:off x="5295900" y="1462088"/>
            <a:ext cx="1430338" cy="1076325"/>
          </a:xfrm>
          <a:custGeom>
            <a:avLst/>
            <a:gdLst>
              <a:gd name="connsiteX0" fmla="*/ 550069 w 1431131"/>
              <a:gd name="connsiteY0" fmla="*/ 297656 h 1076325"/>
              <a:gd name="connsiteX1" fmla="*/ 26194 w 1431131"/>
              <a:gd name="connsiteY1" fmla="*/ 400050 h 1076325"/>
              <a:gd name="connsiteX2" fmla="*/ 0 w 1431131"/>
              <a:gd name="connsiteY2" fmla="*/ 216693 h 1076325"/>
              <a:gd name="connsiteX3" fmla="*/ 145256 w 1431131"/>
              <a:gd name="connsiteY3" fmla="*/ 192881 h 1076325"/>
              <a:gd name="connsiteX4" fmla="*/ 471488 w 1431131"/>
              <a:gd name="connsiteY4" fmla="*/ 140493 h 1076325"/>
              <a:gd name="connsiteX5" fmla="*/ 914400 w 1431131"/>
              <a:gd name="connsiteY5" fmla="*/ 73818 h 1076325"/>
              <a:gd name="connsiteX6" fmla="*/ 952500 w 1431131"/>
              <a:gd name="connsiteY6" fmla="*/ 50006 h 1076325"/>
              <a:gd name="connsiteX7" fmla="*/ 997744 w 1431131"/>
              <a:gd name="connsiteY7" fmla="*/ 26193 h 1076325"/>
              <a:gd name="connsiteX8" fmla="*/ 1040606 w 1431131"/>
              <a:gd name="connsiteY8" fmla="*/ 9525 h 1076325"/>
              <a:gd name="connsiteX9" fmla="*/ 1100138 w 1431131"/>
              <a:gd name="connsiteY9" fmla="*/ 0 h 1076325"/>
              <a:gd name="connsiteX10" fmla="*/ 1126331 w 1431131"/>
              <a:gd name="connsiteY10" fmla="*/ 9525 h 1076325"/>
              <a:gd name="connsiteX11" fmla="*/ 1202531 w 1431131"/>
              <a:gd name="connsiteY11" fmla="*/ 52387 h 1076325"/>
              <a:gd name="connsiteX12" fmla="*/ 1281113 w 1431131"/>
              <a:gd name="connsiteY12" fmla="*/ 102393 h 1076325"/>
              <a:gd name="connsiteX13" fmla="*/ 1347788 w 1431131"/>
              <a:gd name="connsiteY13" fmla="*/ 157162 h 1076325"/>
              <a:gd name="connsiteX14" fmla="*/ 1390650 w 1431131"/>
              <a:gd name="connsiteY14" fmla="*/ 195262 h 1076325"/>
              <a:gd name="connsiteX15" fmla="*/ 1416844 w 1431131"/>
              <a:gd name="connsiteY15" fmla="*/ 228600 h 1076325"/>
              <a:gd name="connsiteX16" fmla="*/ 1431131 w 1431131"/>
              <a:gd name="connsiteY16" fmla="*/ 269081 h 1076325"/>
              <a:gd name="connsiteX17" fmla="*/ 1423988 w 1431131"/>
              <a:gd name="connsiteY17" fmla="*/ 309562 h 1076325"/>
              <a:gd name="connsiteX18" fmla="*/ 1407319 w 1431131"/>
              <a:gd name="connsiteY18" fmla="*/ 347662 h 1076325"/>
              <a:gd name="connsiteX19" fmla="*/ 1331119 w 1431131"/>
              <a:gd name="connsiteY19" fmla="*/ 421481 h 1076325"/>
              <a:gd name="connsiteX20" fmla="*/ 1316831 w 1431131"/>
              <a:gd name="connsiteY20" fmla="*/ 442912 h 1076325"/>
              <a:gd name="connsiteX21" fmla="*/ 1226344 w 1431131"/>
              <a:gd name="connsiteY21" fmla="*/ 704850 h 1076325"/>
              <a:gd name="connsiteX22" fmla="*/ 1140619 w 1431131"/>
              <a:gd name="connsiteY22" fmla="*/ 935831 h 1076325"/>
              <a:gd name="connsiteX23" fmla="*/ 1116806 w 1431131"/>
              <a:gd name="connsiteY23" fmla="*/ 992981 h 1076325"/>
              <a:gd name="connsiteX24" fmla="*/ 1092994 w 1431131"/>
              <a:gd name="connsiteY24" fmla="*/ 1035843 h 1076325"/>
              <a:gd name="connsiteX25" fmla="*/ 1069181 w 1431131"/>
              <a:gd name="connsiteY25" fmla="*/ 1054893 h 1076325"/>
              <a:gd name="connsiteX26" fmla="*/ 1038225 w 1431131"/>
              <a:gd name="connsiteY26" fmla="*/ 1071562 h 1076325"/>
              <a:gd name="connsiteX27" fmla="*/ 1007269 w 1431131"/>
              <a:gd name="connsiteY27" fmla="*/ 1076325 h 1076325"/>
              <a:gd name="connsiteX28" fmla="*/ 962025 w 1431131"/>
              <a:gd name="connsiteY28" fmla="*/ 1071562 h 1076325"/>
              <a:gd name="connsiteX29" fmla="*/ 938213 w 1431131"/>
              <a:gd name="connsiteY29" fmla="*/ 1064418 h 1076325"/>
              <a:gd name="connsiteX30" fmla="*/ 969169 w 1431131"/>
              <a:gd name="connsiteY30" fmla="*/ 802481 h 1076325"/>
              <a:gd name="connsiteX31" fmla="*/ 1054894 w 1431131"/>
              <a:gd name="connsiteY31" fmla="*/ 345281 h 1076325"/>
              <a:gd name="connsiteX32" fmla="*/ 1040606 w 1431131"/>
              <a:gd name="connsiteY32" fmla="*/ 316706 h 1076325"/>
              <a:gd name="connsiteX33" fmla="*/ 983456 w 1431131"/>
              <a:gd name="connsiteY33" fmla="*/ 250031 h 1076325"/>
              <a:gd name="connsiteX34" fmla="*/ 550069 w 1431131"/>
              <a:gd name="connsiteY34" fmla="*/ 297656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31131" h="1076325">
                <a:moveTo>
                  <a:pt x="550069" y="297656"/>
                </a:moveTo>
                <a:lnTo>
                  <a:pt x="26194" y="400050"/>
                </a:lnTo>
                <a:lnTo>
                  <a:pt x="0" y="216693"/>
                </a:lnTo>
                <a:lnTo>
                  <a:pt x="145256" y="192881"/>
                </a:lnTo>
                <a:lnTo>
                  <a:pt x="471488" y="140493"/>
                </a:lnTo>
                <a:lnTo>
                  <a:pt x="914400" y="73818"/>
                </a:lnTo>
                <a:lnTo>
                  <a:pt x="952500" y="50006"/>
                </a:lnTo>
                <a:lnTo>
                  <a:pt x="997744" y="26193"/>
                </a:lnTo>
                <a:lnTo>
                  <a:pt x="1040606" y="9525"/>
                </a:lnTo>
                <a:lnTo>
                  <a:pt x="1100138" y="0"/>
                </a:lnTo>
                <a:lnTo>
                  <a:pt x="1126331" y="9525"/>
                </a:lnTo>
                <a:lnTo>
                  <a:pt x="1202531" y="52387"/>
                </a:lnTo>
                <a:lnTo>
                  <a:pt x="1281113" y="102393"/>
                </a:lnTo>
                <a:lnTo>
                  <a:pt x="1347788" y="157162"/>
                </a:lnTo>
                <a:lnTo>
                  <a:pt x="1390650" y="195262"/>
                </a:lnTo>
                <a:lnTo>
                  <a:pt x="1416844" y="228600"/>
                </a:lnTo>
                <a:lnTo>
                  <a:pt x="1431131" y="269081"/>
                </a:lnTo>
                <a:lnTo>
                  <a:pt x="1423988" y="309562"/>
                </a:lnTo>
                <a:lnTo>
                  <a:pt x="1407319" y="347662"/>
                </a:lnTo>
                <a:lnTo>
                  <a:pt x="1331119" y="421481"/>
                </a:lnTo>
                <a:lnTo>
                  <a:pt x="1316831" y="442912"/>
                </a:lnTo>
                <a:lnTo>
                  <a:pt x="1226344" y="704850"/>
                </a:lnTo>
                <a:lnTo>
                  <a:pt x="1140619" y="935831"/>
                </a:lnTo>
                <a:lnTo>
                  <a:pt x="1116806" y="992981"/>
                </a:lnTo>
                <a:lnTo>
                  <a:pt x="1092994" y="1035843"/>
                </a:lnTo>
                <a:lnTo>
                  <a:pt x="1069181" y="1054893"/>
                </a:lnTo>
                <a:lnTo>
                  <a:pt x="1038225" y="1071562"/>
                </a:lnTo>
                <a:lnTo>
                  <a:pt x="1007269" y="1076325"/>
                </a:lnTo>
                <a:lnTo>
                  <a:pt x="962025" y="1071562"/>
                </a:lnTo>
                <a:lnTo>
                  <a:pt x="938213" y="1064418"/>
                </a:lnTo>
                <a:lnTo>
                  <a:pt x="969169" y="802481"/>
                </a:lnTo>
                <a:lnTo>
                  <a:pt x="1054894" y="345281"/>
                </a:lnTo>
                <a:lnTo>
                  <a:pt x="1040606" y="316706"/>
                </a:lnTo>
                <a:lnTo>
                  <a:pt x="983456" y="250031"/>
                </a:lnTo>
                <a:lnTo>
                  <a:pt x="550069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0B789FE-2088-C445-AFDA-446175F19A99}"/>
              </a:ext>
            </a:extLst>
          </p:cNvPr>
          <p:cNvSpPr/>
          <p:nvPr/>
        </p:nvSpPr>
        <p:spPr>
          <a:xfrm>
            <a:off x="5414963" y="2246313"/>
            <a:ext cx="869950" cy="282575"/>
          </a:xfrm>
          <a:custGeom>
            <a:avLst/>
            <a:gdLst>
              <a:gd name="connsiteX0" fmla="*/ 395287 w 869156"/>
              <a:gd name="connsiteY0" fmla="*/ 223837 h 283369"/>
              <a:gd name="connsiteX1" fmla="*/ 19050 w 869156"/>
              <a:gd name="connsiteY1" fmla="*/ 283369 h 283369"/>
              <a:gd name="connsiteX2" fmla="*/ 0 w 869156"/>
              <a:gd name="connsiteY2" fmla="*/ 97631 h 283369"/>
              <a:gd name="connsiteX3" fmla="*/ 150018 w 869156"/>
              <a:gd name="connsiteY3" fmla="*/ 85725 h 283369"/>
              <a:gd name="connsiteX4" fmla="*/ 288131 w 869156"/>
              <a:gd name="connsiteY4" fmla="*/ 66675 h 283369"/>
              <a:gd name="connsiteX5" fmla="*/ 433387 w 869156"/>
              <a:gd name="connsiteY5" fmla="*/ 42862 h 283369"/>
              <a:gd name="connsiteX6" fmla="*/ 585787 w 869156"/>
              <a:gd name="connsiteY6" fmla="*/ 14287 h 283369"/>
              <a:gd name="connsiteX7" fmla="*/ 659606 w 869156"/>
              <a:gd name="connsiteY7" fmla="*/ 0 h 283369"/>
              <a:gd name="connsiteX8" fmla="*/ 869156 w 869156"/>
              <a:gd name="connsiteY8" fmla="*/ 21431 h 283369"/>
              <a:gd name="connsiteX9" fmla="*/ 869156 w 869156"/>
              <a:gd name="connsiteY9" fmla="*/ 273844 h 283369"/>
              <a:gd name="connsiteX10" fmla="*/ 819150 w 869156"/>
              <a:gd name="connsiteY10" fmla="*/ 280987 h 283369"/>
              <a:gd name="connsiteX11" fmla="*/ 792956 w 869156"/>
              <a:gd name="connsiteY11" fmla="*/ 264319 h 283369"/>
              <a:gd name="connsiteX12" fmla="*/ 762000 w 869156"/>
              <a:gd name="connsiteY12" fmla="*/ 240506 h 283369"/>
              <a:gd name="connsiteX13" fmla="*/ 711993 w 869156"/>
              <a:gd name="connsiteY13" fmla="*/ 180975 h 283369"/>
              <a:gd name="connsiteX14" fmla="*/ 395287 w 869156"/>
              <a:gd name="connsiteY14" fmla="*/ 223837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69156" h="283369">
                <a:moveTo>
                  <a:pt x="395287" y="223837"/>
                </a:moveTo>
                <a:lnTo>
                  <a:pt x="19050" y="283369"/>
                </a:lnTo>
                <a:lnTo>
                  <a:pt x="0" y="97631"/>
                </a:lnTo>
                <a:lnTo>
                  <a:pt x="150018" y="85725"/>
                </a:lnTo>
                <a:lnTo>
                  <a:pt x="288131" y="66675"/>
                </a:lnTo>
                <a:lnTo>
                  <a:pt x="433387" y="42862"/>
                </a:lnTo>
                <a:lnTo>
                  <a:pt x="585787" y="14287"/>
                </a:lnTo>
                <a:lnTo>
                  <a:pt x="659606" y="0"/>
                </a:lnTo>
                <a:lnTo>
                  <a:pt x="869156" y="21431"/>
                </a:lnTo>
                <a:lnTo>
                  <a:pt x="869156" y="273844"/>
                </a:lnTo>
                <a:lnTo>
                  <a:pt x="819150" y="280987"/>
                </a:lnTo>
                <a:lnTo>
                  <a:pt x="792956" y="264319"/>
                </a:lnTo>
                <a:lnTo>
                  <a:pt x="762000" y="240506"/>
                </a:lnTo>
                <a:lnTo>
                  <a:pt x="711993" y="180975"/>
                </a:lnTo>
                <a:lnTo>
                  <a:pt x="395287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A1A4A28-25CB-414B-8756-FB435FD43D76}"/>
              </a:ext>
            </a:extLst>
          </p:cNvPr>
          <p:cNvSpPr/>
          <p:nvPr/>
        </p:nvSpPr>
        <p:spPr>
          <a:xfrm>
            <a:off x="2573338" y="2463800"/>
            <a:ext cx="2376487" cy="2684463"/>
          </a:xfrm>
          <a:custGeom>
            <a:avLst/>
            <a:gdLst>
              <a:gd name="connsiteX0" fmla="*/ 1673458 w 2376028"/>
              <a:gd name="connsiteY0" fmla="*/ 1489872 h 2683182"/>
              <a:gd name="connsiteX1" fmla="*/ 1511055 w 2376028"/>
              <a:gd name="connsiteY1" fmla="*/ 1694641 h 2683182"/>
              <a:gd name="connsiteX2" fmla="*/ 1320408 w 2376028"/>
              <a:gd name="connsiteY2" fmla="*/ 1899410 h 2683182"/>
              <a:gd name="connsiteX3" fmla="*/ 1119169 w 2376028"/>
              <a:gd name="connsiteY3" fmla="*/ 2093588 h 2683182"/>
              <a:gd name="connsiteX4" fmla="*/ 893217 w 2376028"/>
              <a:gd name="connsiteY4" fmla="*/ 2266583 h 2683182"/>
              <a:gd name="connsiteX5" fmla="*/ 769649 w 2376028"/>
              <a:gd name="connsiteY5" fmla="*/ 2358376 h 2683182"/>
              <a:gd name="connsiteX6" fmla="*/ 674326 w 2376028"/>
              <a:gd name="connsiteY6" fmla="*/ 2421925 h 2683182"/>
              <a:gd name="connsiteX7" fmla="*/ 441313 w 2376028"/>
              <a:gd name="connsiteY7" fmla="*/ 2545492 h 2683182"/>
              <a:gd name="connsiteX8" fmla="*/ 180056 w 2376028"/>
              <a:gd name="connsiteY8" fmla="*/ 2651407 h 2683182"/>
              <a:gd name="connsiteX9" fmla="*/ 70610 w 2376028"/>
              <a:gd name="connsiteY9" fmla="*/ 2683182 h 2683182"/>
              <a:gd name="connsiteX10" fmla="*/ 21183 w 2376028"/>
              <a:gd name="connsiteY10" fmla="*/ 2679651 h 2683182"/>
              <a:gd name="connsiteX11" fmla="*/ 0 w 2376028"/>
              <a:gd name="connsiteY11" fmla="*/ 2665529 h 2683182"/>
              <a:gd name="connsiteX12" fmla="*/ 3530 w 2376028"/>
              <a:gd name="connsiteY12" fmla="*/ 2644346 h 2683182"/>
              <a:gd name="connsiteX13" fmla="*/ 31774 w 2376028"/>
              <a:gd name="connsiteY13" fmla="*/ 2612572 h 2683182"/>
              <a:gd name="connsiteX14" fmla="*/ 88262 w 2376028"/>
              <a:gd name="connsiteY14" fmla="*/ 2584328 h 2683182"/>
              <a:gd name="connsiteX15" fmla="*/ 190647 w 2376028"/>
              <a:gd name="connsiteY15" fmla="*/ 2534901 h 2683182"/>
              <a:gd name="connsiteX16" fmla="*/ 317745 w 2376028"/>
              <a:gd name="connsiteY16" fmla="*/ 2467821 h 2683182"/>
              <a:gd name="connsiteX17" fmla="*/ 466026 w 2376028"/>
              <a:gd name="connsiteY17" fmla="*/ 2376028 h 2683182"/>
              <a:gd name="connsiteX18" fmla="*/ 713161 w 2376028"/>
              <a:gd name="connsiteY18" fmla="*/ 2210095 h 2683182"/>
              <a:gd name="connsiteX19" fmla="*/ 864973 w 2376028"/>
              <a:gd name="connsiteY19" fmla="*/ 2090057 h 2683182"/>
              <a:gd name="connsiteX20" fmla="*/ 1009723 w 2376028"/>
              <a:gd name="connsiteY20" fmla="*/ 1948837 h 2683182"/>
              <a:gd name="connsiteX21" fmla="*/ 1214493 w 2376028"/>
              <a:gd name="connsiteY21" fmla="*/ 1740538 h 2683182"/>
              <a:gd name="connsiteX22" fmla="*/ 1426323 w 2376028"/>
              <a:gd name="connsiteY22" fmla="*/ 1482811 h 2683182"/>
              <a:gd name="connsiteX23" fmla="*/ 1546360 w 2376028"/>
              <a:gd name="connsiteY23" fmla="*/ 1320408 h 2683182"/>
              <a:gd name="connsiteX24" fmla="*/ 1662866 w 2376028"/>
              <a:gd name="connsiteY24" fmla="*/ 1129761 h 2683182"/>
              <a:gd name="connsiteX25" fmla="*/ 1814678 w 2376028"/>
              <a:gd name="connsiteY25" fmla="*/ 829668 h 2683182"/>
              <a:gd name="connsiteX26" fmla="*/ 1945306 w 2376028"/>
              <a:gd name="connsiteY26" fmla="*/ 543698 h 2683182"/>
              <a:gd name="connsiteX27" fmla="*/ 1998264 w 2376028"/>
              <a:gd name="connsiteY27" fmla="*/ 406008 h 2683182"/>
              <a:gd name="connsiteX28" fmla="*/ 2012386 w 2376028"/>
              <a:gd name="connsiteY28" fmla="*/ 356581 h 2683182"/>
              <a:gd name="connsiteX29" fmla="*/ 2019447 w 2376028"/>
              <a:gd name="connsiteY29" fmla="*/ 293032 h 2683182"/>
              <a:gd name="connsiteX30" fmla="*/ 2022978 w 2376028"/>
              <a:gd name="connsiteY30" fmla="*/ 229483 h 2683182"/>
              <a:gd name="connsiteX31" fmla="*/ 2012386 w 2376028"/>
              <a:gd name="connsiteY31" fmla="*/ 183586 h 2683182"/>
              <a:gd name="connsiteX32" fmla="*/ 1994733 w 2376028"/>
              <a:gd name="connsiteY32" fmla="*/ 141220 h 2683182"/>
              <a:gd name="connsiteX33" fmla="*/ 1970020 w 2376028"/>
              <a:gd name="connsiteY33" fmla="*/ 112976 h 2683182"/>
              <a:gd name="connsiteX34" fmla="*/ 1941776 w 2376028"/>
              <a:gd name="connsiteY34" fmla="*/ 91793 h 2683182"/>
              <a:gd name="connsiteX35" fmla="*/ 1910001 w 2376028"/>
              <a:gd name="connsiteY35" fmla="*/ 74141 h 2683182"/>
              <a:gd name="connsiteX36" fmla="*/ 1892349 w 2376028"/>
              <a:gd name="connsiteY36" fmla="*/ 60019 h 2683182"/>
              <a:gd name="connsiteX37" fmla="*/ 1895879 w 2376028"/>
              <a:gd name="connsiteY37" fmla="*/ 35305 h 2683182"/>
              <a:gd name="connsiteX38" fmla="*/ 1910001 w 2376028"/>
              <a:gd name="connsiteY38" fmla="*/ 21183 h 2683182"/>
              <a:gd name="connsiteX39" fmla="*/ 1931184 w 2376028"/>
              <a:gd name="connsiteY39" fmla="*/ 7061 h 2683182"/>
              <a:gd name="connsiteX40" fmla="*/ 1973550 w 2376028"/>
              <a:gd name="connsiteY40" fmla="*/ 0 h 2683182"/>
              <a:gd name="connsiteX41" fmla="*/ 2058283 w 2376028"/>
              <a:gd name="connsiteY41" fmla="*/ 14122 h 2683182"/>
              <a:gd name="connsiteX42" fmla="*/ 2150076 w 2376028"/>
              <a:gd name="connsiteY42" fmla="*/ 42366 h 2683182"/>
              <a:gd name="connsiteX43" fmla="*/ 2234808 w 2376028"/>
              <a:gd name="connsiteY43" fmla="*/ 84732 h 2683182"/>
              <a:gd name="connsiteX44" fmla="*/ 2319540 w 2376028"/>
              <a:gd name="connsiteY44" fmla="*/ 148281 h 2683182"/>
              <a:gd name="connsiteX45" fmla="*/ 2368967 w 2376028"/>
              <a:gd name="connsiteY45" fmla="*/ 201239 h 2683182"/>
              <a:gd name="connsiteX46" fmla="*/ 2376028 w 2376028"/>
              <a:gd name="connsiteY46" fmla="*/ 240074 h 2683182"/>
              <a:gd name="connsiteX47" fmla="*/ 2372497 w 2376028"/>
              <a:gd name="connsiteY47" fmla="*/ 282441 h 2683182"/>
              <a:gd name="connsiteX48" fmla="*/ 2333662 w 2376028"/>
              <a:gd name="connsiteY48" fmla="*/ 349520 h 2683182"/>
              <a:gd name="connsiteX49" fmla="*/ 2301887 w 2376028"/>
              <a:gd name="connsiteY49" fmla="*/ 402478 h 2683182"/>
              <a:gd name="connsiteX50" fmla="*/ 2195972 w 2376028"/>
              <a:gd name="connsiteY50" fmla="*/ 617838 h 2683182"/>
              <a:gd name="connsiteX51" fmla="*/ 2058283 w 2376028"/>
              <a:gd name="connsiteY51" fmla="*/ 875565 h 2683182"/>
              <a:gd name="connsiteX52" fmla="*/ 1991203 w 2376028"/>
              <a:gd name="connsiteY52" fmla="*/ 1013254 h 2683182"/>
              <a:gd name="connsiteX53" fmla="*/ 1906471 w 2376028"/>
              <a:gd name="connsiteY53" fmla="*/ 1158005 h 2683182"/>
              <a:gd name="connsiteX54" fmla="*/ 1789964 w 2376028"/>
              <a:gd name="connsiteY54" fmla="*/ 1341591 h 2683182"/>
              <a:gd name="connsiteX55" fmla="*/ 1673458 w 2376028"/>
              <a:gd name="connsiteY55" fmla="*/ 1489872 h 268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76028" h="2683182">
                <a:moveTo>
                  <a:pt x="1673458" y="1489872"/>
                </a:moveTo>
                <a:lnTo>
                  <a:pt x="1511055" y="1694641"/>
                </a:lnTo>
                <a:lnTo>
                  <a:pt x="1320408" y="1899410"/>
                </a:lnTo>
                <a:lnTo>
                  <a:pt x="1119169" y="2093588"/>
                </a:lnTo>
                <a:lnTo>
                  <a:pt x="893217" y="2266583"/>
                </a:lnTo>
                <a:lnTo>
                  <a:pt x="769649" y="2358376"/>
                </a:lnTo>
                <a:lnTo>
                  <a:pt x="674326" y="2421925"/>
                </a:lnTo>
                <a:lnTo>
                  <a:pt x="441313" y="2545492"/>
                </a:lnTo>
                <a:lnTo>
                  <a:pt x="180056" y="2651407"/>
                </a:lnTo>
                <a:lnTo>
                  <a:pt x="70610" y="2683182"/>
                </a:lnTo>
                <a:lnTo>
                  <a:pt x="21183" y="2679651"/>
                </a:lnTo>
                <a:lnTo>
                  <a:pt x="0" y="2665529"/>
                </a:lnTo>
                <a:lnTo>
                  <a:pt x="3530" y="2644346"/>
                </a:lnTo>
                <a:lnTo>
                  <a:pt x="31774" y="2612572"/>
                </a:lnTo>
                <a:lnTo>
                  <a:pt x="88262" y="2584328"/>
                </a:lnTo>
                <a:lnTo>
                  <a:pt x="190647" y="2534901"/>
                </a:lnTo>
                <a:lnTo>
                  <a:pt x="317745" y="2467821"/>
                </a:lnTo>
                <a:lnTo>
                  <a:pt x="466026" y="2376028"/>
                </a:lnTo>
                <a:lnTo>
                  <a:pt x="713161" y="2210095"/>
                </a:lnTo>
                <a:lnTo>
                  <a:pt x="864973" y="2090057"/>
                </a:lnTo>
                <a:lnTo>
                  <a:pt x="1009723" y="1948837"/>
                </a:lnTo>
                <a:lnTo>
                  <a:pt x="1214493" y="1740538"/>
                </a:lnTo>
                <a:lnTo>
                  <a:pt x="1426323" y="1482811"/>
                </a:lnTo>
                <a:lnTo>
                  <a:pt x="1546360" y="1320408"/>
                </a:lnTo>
                <a:lnTo>
                  <a:pt x="1662866" y="1129761"/>
                </a:lnTo>
                <a:lnTo>
                  <a:pt x="1814678" y="829668"/>
                </a:lnTo>
                <a:lnTo>
                  <a:pt x="1945306" y="543698"/>
                </a:lnTo>
                <a:lnTo>
                  <a:pt x="1998264" y="406008"/>
                </a:lnTo>
                <a:lnTo>
                  <a:pt x="2012386" y="356581"/>
                </a:lnTo>
                <a:lnTo>
                  <a:pt x="2019447" y="293032"/>
                </a:lnTo>
                <a:lnTo>
                  <a:pt x="2022978" y="229483"/>
                </a:lnTo>
                <a:lnTo>
                  <a:pt x="2012386" y="183586"/>
                </a:lnTo>
                <a:lnTo>
                  <a:pt x="1994733" y="141220"/>
                </a:lnTo>
                <a:lnTo>
                  <a:pt x="1970020" y="112976"/>
                </a:lnTo>
                <a:lnTo>
                  <a:pt x="1941776" y="91793"/>
                </a:lnTo>
                <a:lnTo>
                  <a:pt x="1910001" y="74141"/>
                </a:lnTo>
                <a:lnTo>
                  <a:pt x="1892349" y="60019"/>
                </a:lnTo>
                <a:lnTo>
                  <a:pt x="1895879" y="35305"/>
                </a:lnTo>
                <a:lnTo>
                  <a:pt x="1910001" y="21183"/>
                </a:lnTo>
                <a:lnTo>
                  <a:pt x="1931184" y="7061"/>
                </a:lnTo>
                <a:lnTo>
                  <a:pt x="1973550" y="0"/>
                </a:lnTo>
                <a:lnTo>
                  <a:pt x="2058283" y="14122"/>
                </a:lnTo>
                <a:lnTo>
                  <a:pt x="2150076" y="42366"/>
                </a:lnTo>
                <a:lnTo>
                  <a:pt x="2234808" y="84732"/>
                </a:lnTo>
                <a:lnTo>
                  <a:pt x="2319540" y="148281"/>
                </a:lnTo>
                <a:lnTo>
                  <a:pt x="2368967" y="201239"/>
                </a:lnTo>
                <a:lnTo>
                  <a:pt x="2376028" y="240074"/>
                </a:lnTo>
                <a:lnTo>
                  <a:pt x="2372497" y="282441"/>
                </a:lnTo>
                <a:lnTo>
                  <a:pt x="2333662" y="349520"/>
                </a:lnTo>
                <a:lnTo>
                  <a:pt x="2301887" y="402478"/>
                </a:lnTo>
                <a:lnTo>
                  <a:pt x="2195972" y="617838"/>
                </a:lnTo>
                <a:lnTo>
                  <a:pt x="2058283" y="875565"/>
                </a:lnTo>
                <a:lnTo>
                  <a:pt x="1991203" y="1013254"/>
                </a:lnTo>
                <a:lnTo>
                  <a:pt x="1906471" y="1158005"/>
                </a:lnTo>
                <a:lnTo>
                  <a:pt x="1789964" y="1341591"/>
                </a:lnTo>
                <a:lnTo>
                  <a:pt x="1673458" y="14898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7551C00-4B23-024F-BC9A-B35BB49E05F9}"/>
              </a:ext>
            </a:extLst>
          </p:cNvPr>
          <p:cNvSpPr/>
          <p:nvPr/>
        </p:nvSpPr>
        <p:spPr>
          <a:xfrm>
            <a:off x="4729163" y="3328988"/>
            <a:ext cx="2654300" cy="1530350"/>
          </a:xfrm>
          <a:custGeom>
            <a:avLst/>
            <a:gdLst>
              <a:gd name="connsiteX0" fmla="*/ 631031 w 2655093"/>
              <a:gd name="connsiteY0" fmla="*/ 635793 h 1531143"/>
              <a:gd name="connsiteX1" fmla="*/ 0 w 2655093"/>
              <a:gd name="connsiteY1" fmla="*/ 52387 h 1531143"/>
              <a:gd name="connsiteX2" fmla="*/ 83343 w 2655093"/>
              <a:gd name="connsiteY2" fmla="*/ 0 h 1531143"/>
              <a:gd name="connsiteX3" fmla="*/ 240506 w 2655093"/>
              <a:gd name="connsiteY3" fmla="*/ 138112 h 1531143"/>
              <a:gd name="connsiteX4" fmla="*/ 476250 w 2655093"/>
              <a:gd name="connsiteY4" fmla="*/ 321468 h 1531143"/>
              <a:gd name="connsiteX5" fmla="*/ 757237 w 2655093"/>
              <a:gd name="connsiteY5" fmla="*/ 533400 h 1531143"/>
              <a:gd name="connsiteX6" fmla="*/ 1012031 w 2655093"/>
              <a:gd name="connsiteY6" fmla="*/ 714375 h 1531143"/>
              <a:gd name="connsiteX7" fmla="*/ 1166812 w 2655093"/>
              <a:gd name="connsiteY7" fmla="*/ 816768 h 1531143"/>
              <a:gd name="connsiteX8" fmla="*/ 1326356 w 2655093"/>
              <a:gd name="connsiteY8" fmla="*/ 912018 h 1531143"/>
              <a:gd name="connsiteX9" fmla="*/ 1452562 w 2655093"/>
              <a:gd name="connsiteY9" fmla="*/ 973931 h 1531143"/>
              <a:gd name="connsiteX10" fmla="*/ 1604962 w 2655093"/>
              <a:gd name="connsiteY10" fmla="*/ 1038225 h 1531143"/>
              <a:gd name="connsiteX11" fmla="*/ 1816893 w 2655093"/>
              <a:gd name="connsiteY11" fmla="*/ 1114425 h 1531143"/>
              <a:gd name="connsiteX12" fmla="*/ 2105025 w 2655093"/>
              <a:gd name="connsiteY12" fmla="*/ 1209675 h 1531143"/>
              <a:gd name="connsiteX13" fmla="*/ 2395537 w 2655093"/>
              <a:gd name="connsiteY13" fmla="*/ 1293018 h 1531143"/>
              <a:gd name="connsiteX14" fmla="*/ 2619375 w 2655093"/>
              <a:gd name="connsiteY14" fmla="*/ 1354931 h 1531143"/>
              <a:gd name="connsiteX15" fmla="*/ 2650331 w 2655093"/>
              <a:gd name="connsiteY15" fmla="*/ 1364456 h 1531143"/>
              <a:gd name="connsiteX16" fmla="*/ 2655093 w 2655093"/>
              <a:gd name="connsiteY16" fmla="*/ 1371600 h 1531143"/>
              <a:gd name="connsiteX17" fmla="*/ 2650331 w 2655093"/>
              <a:gd name="connsiteY17" fmla="*/ 1385887 h 1531143"/>
              <a:gd name="connsiteX18" fmla="*/ 2624137 w 2655093"/>
              <a:gd name="connsiteY18" fmla="*/ 1409700 h 1531143"/>
              <a:gd name="connsiteX19" fmla="*/ 2581275 w 2655093"/>
              <a:gd name="connsiteY19" fmla="*/ 1426368 h 1531143"/>
              <a:gd name="connsiteX20" fmla="*/ 2438400 w 2655093"/>
              <a:gd name="connsiteY20" fmla="*/ 1452562 h 1531143"/>
              <a:gd name="connsiteX21" fmla="*/ 2202656 w 2655093"/>
              <a:gd name="connsiteY21" fmla="*/ 1500187 h 1531143"/>
              <a:gd name="connsiteX22" fmla="*/ 2043112 w 2655093"/>
              <a:gd name="connsiteY22" fmla="*/ 1528762 h 1531143"/>
              <a:gd name="connsiteX23" fmla="*/ 1985962 w 2655093"/>
              <a:gd name="connsiteY23" fmla="*/ 1531143 h 1531143"/>
              <a:gd name="connsiteX24" fmla="*/ 1938337 w 2655093"/>
              <a:gd name="connsiteY24" fmla="*/ 1526381 h 1531143"/>
              <a:gd name="connsiteX25" fmla="*/ 1888331 w 2655093"/>
              <a:gd name="connsiteY25" fmla="*/ 1514475 h 1531143"/>
              <a:gd name="connsiteX26" fmla="*/ 1783556 w 2655093"/>
              <a:gd name="connsiteY26" fmla="*/ 1478756 h 1531143"/>
              <a:gd name="connsiteX27" fmla="*/ 1635918 w 2655093"/>
              <a:gd name="connsiteY27" fmla="*/ 1393031 h 1531143"/>
              <a:gd name="connsiteX28" fmla="*/ 1435893 w 2655093"/>
              <a:gd name="connsiteY28" fmla="*/ 1264443 h 1531143"/>
              <a:gd name="connsiteX29" fmla="*/ 1254918 w 2655093"/>
              <a:gd name="connsiteY29" fmla="*/ 1140618 h 1531143"/>
              <a:gd name="connsiteX30" fmla="*/ 981075 w 2655093"/>
              <a:gd name="connsiteY30" fmla="*/ 945356 h 1531143"/>
              <a:gd name="connsiteX31" fmla="*/ 752475 w 2655093"/>
              <a:gd name="connsiteY31" fmla="*/ 752475 h 1531143"/>
              <a:gd name="connsiteX32" fmla="*/ 631031 w 2655093"/>
              <a:gd name="connsiteY32" fmla="*/ 635793 h 1531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655093" h="1531143">
                <a:moveTo>
                  <a:pt x="631031" y="635793"/>
                </a:moveTo>
                <a:lnTo>
                  <a:pt x="0" y="52387"/>
                </a:lnTo>
                <a:lnTo>
                  <a:pt x="83343" y="0"/>
                </a:lnTo>
                <a:lnTo>
                  <a:pt x="240506" y="138112"/>
                </a:lnTo>
                <a:lnTo>
                  <a:pt x="476250" y="321468"/>
                </a:lnTo>
                <a:lnTo>
                  <a:pt x="757237" y="533400"/>
                </a:lnTo>
                <a:lnTo>
                  <a:pt x="1012031" y="714375"/>
                </a:lnTo>
                <a:lnTo>
                  <a:pt x="1166812" y="816768"/>
                </a:lnTo>
                <a:lnTo>
                  <a:pt x="1326356" y="912018"/>
                </a:lnTo>
                <a:lnTo>
                  <a:pt x="1452562" y="973931"/>
                </a:lnTo>
                <a:lnTo>
                  <a:pt x="1604962" y="1038225"/>
                </a:lnTo>
                <a:lnTo>
                  <a:pt x="1816893" y="1114425"/>
                </a:lnTo>
                <a:lnTo>
                  <a:pt x="2105025" y="1209675"/>
                </a:lnTo>
                <a:lnTo>
                  <a:pt x="2395537" y="1293018"/>
                </a:lnTo>
                <a:lnTo>
                  <a:pt x="2619375" y="1354931"/>
                </a:lnTo>
                <a:lnTo>
                  <a:pt x="2650331" y="1364456"/>
                </a:lnTo>
                <a:lnTo>
                  <a:pt x="2655093" y="1371600"/>
                </a:lnTo>
                <a:lnTo>
                  <a:pt x="2650331" y="1385887"/>
                </a:lnTo>
                <a:lnTo>
                  <a:pt x="2624137" y="1409700"/>
                </a:lnTo>
                <a:lnTo>
                  <a:pt x="2581275" y="1426368"/>
                </a:lnTo>
                <a:lnTo>
                  <a:pt x="2438400" y="1452562"/>
                </a:lnTo>
                <a:lnTo>
                  <a:pt x="2202656" y="1500187"/>
                </a:lnTo>
                <a:lnTo>
                  <a:pt x="2043112" y="1528762"/>
                </a:lnTo>
                <a:lnTo>
                  <a:pt x="1985962" y="1531143"/>
                </a:lnTo>
                <a:lnTo>
                  <a:pt x="1938337" y="1526381"/>
                </a:lnTo>
                <a:lnTo>
                  <a:pt x="1888331" y="1514475"/>
                </a:lnTo>
                <a:lnTo>
                  <a:pt x="1783556" y="1478756"/>
                </a:lnTo>
                <a:lnTo>
                  <a:pt x="1635918" y="1393031"/>
                </a:lnTo>
                <a:lnTo>
                  <a:pt x="1435893" y="1264443"/>
                </a:lnTo>
                <a:lnTo>
                  <a:pt x="1254918" y="1140618"/>
                </a:lnTo>
                <a:lnTo>
                  <a:pt x="981075" y="945356"/>
                </a:lnTo>
                <a:lnTo>
                  <a:pt x="752475" y="752475"/>
                </a:lnTo>
                <a:lnTo>
                  <a:pt x="631031" y="635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8EB50C8-B9D5-2C45-A093-1EFCDF6406D4}"/>
              </a:ext>
            </a:extLst>
          </p:cNvPr>
          <p:cNvSpPr/>
          <p:nvPr/>
        </p:nvSpPr>
        <p:spPr>
          <a:xfrm>
            <a:off x="3230563" y="4789488"/>
            <a:ext cx="511175" cy="1149350"/>
          </a:xfrm>
          <a:custGeom>
            <a:avLst/>
            <a:gdLst>
              <a:gd name="connsiteX0" fmla="*/ 233363 w 509588"/>
              <a:gd name="connsiteY0" fmla="*/ 607219 h 1150144"/>
              <a:gd name="connsiteX1" fmla="*/ 211932 w 509588"/>
              <a:gd name="connsiteY1" fmla="*/ 404812 h 1150144"/>
              <a:gd name="connsiteX2" fmla="*/ 200025 w 509588"/>
              <a:gd name="connsiteY2" fmla="*/ 338137 h 1150144"/>
              <a:gd name="connsiteX3" fmla="*/ 183357 w 509588"/>
              <a:gd name="connsiteY3" fmla="*/ 273844 h 1150144"/>
              <a:gd name="connsiteX4" fmla="*/ 164307 w 509588"/>
              <a:gd name="connsiteY4" fmla="*/ 228600 h 1150144"/>
              <a:gd name="connsiteX5" fmla="*/ 140494 w 509588"/>
              <a:gd name="connsiteY5" fmla="*/ 188119 h 1150144"/>
              <a:gd name="connsiteX6" fmla="*/ 109538 w 509588"/>
              <a:gd name="connsiteY6" fmla="*/ 152400 h 1150144"/>
              <a:gd name="connsiteX7" fmla="*/ 71438 w 509588"/>
              <a:gd name="connsiteY7" fmla="*/ 116681 h 1150144"/>
              <a:gd name="connsiteX8" fmla="*/ 0 w 509588"/>
              <a:gd name="connsiteY8" fmla="*/ 64294 h 1150144"/>
              <a:gd name="connsiteX9" fmla="*/ 92869 w 509588"/>
              <a:gd name="connsiteY9" fmla="*/ 0 h 1150144"/>
              <a:gd name="connsiteX10" fmla="*/ 416719 w 509588"/>
              <a:gd name="connsiteY10" fmla="*/ 157162 h 1150144"/>
              <a:gd name="connsiteX11" fmla="*/ 421482 w 509588"/>
              <a:gd name="connsiteY11" fmla="*/ 340519 h 1150144"/>
              <a:gd name="connsiteX12" fmla="*/ 509588 w 509588"/>
              <a:gd name="connsiteY12" fmla="*/ 871537 h 1150144"/>
              <a:gd name="connsiteX13" fmla="*/ 507207 w 509588"/>
              <a:gd name="connsiteY13" fmla="*/ 1031081 h 1150144"/>
              <a:gd name="connsiteX14" fmla="*/ 464344 w 509588"/>
              <a:gd name="connsiteY14" fmla="*/ 1143000 h 1150144"/>
              <a:gd name="connsiteX15" fmla="*/ 445294 w 509588"/>
              <a:gd name="connsiteY15" fmla="*/ 1150144 h 1150144"/>
              <a:gd name="connsiteX16" fmla="*/ 419100 w 509588"/>
              <a:gd name="connsiteY16" fmla="*/ 1150144 h 1150144"/>
              <a:gd name="connsiteX17" fmla="*/ 383382 w 509588"/>
              <a:gd name="connsiteY17" fmla="*/ 1140619 h 1150144"/>
              <a:gd name="connsiteX18" fmla="*/ 347663 w 509588"/>
              <a:gd name="connsiteY18" fmla="*/ 1121569 h 1150144"/>
              <a:gd name="connsiteX19" fmla="*/ 321469 w 509588"/>
              <a:gd name="connsiteY19" fmla="*/ 1100137 h 1150144"/>
              <a:gd name="connsiteX20" fmla="*/ 304800 w 509588"/>
              <a:gd name="connsiteY20" fmla="*/ 1071562 h 1150144"/>
              <a:gd name="connsiteX21" fmla="*/ 271463 w 509588"/>
              <a:gd name="connsiteY21" fmla="*/ 866775 h 1150144"/>
              <a:gd name="connsiteX22" fmla="*/ 233363 w 509588"/>
              <a:gd name="connsiteY22" fmla="*/ 607219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09588" h="1150144">
                <a:moveTo>
                  <a:pt x="233363" y="607219"/>
                </a:moveTo>
                <a:lnTo>
                  <a:pt x="211932" y="404812"/>
                </a:lnTo>
                <a:lnTo>
                  <a:pt x="200025" y="338137"/>
                </a:lnTo>
                <a:lnTo>
                  <a:pt x="183357" y="273844"/>
                </a:lnTo>
                <a:lnTo>
                  <a:pt x="164307" y="228600"/>
                </a:lnTo>
                <a:lnTo>
                  <a:pt x="140494" y="188119"/>
                </a:lnTo>
                <a:lnTo>
                  <a:pt x="109538" y="152400"/>
                </a:lnTo>
                <a:lnTo>
                  <a:pt x="71438" y="116681"/>
                </a:lnTo>
                <a:lnTo>
                  <a:pt x="0" y="64294"/>
                </a:lnTo>
                <a:lnTo>
                  <a:pt x="92869" y="0"/>
                </a:lnTo>
                <a:lnTo>
                  <a:pt x="416719" y="157162"/>
                </a:lnTo>
                <a:lnTo>
                  <a:pt x="421482" y="340519"/>
                </a:lnTo>
                <a:lnTo>
                  <a:pt x="509588" y="871537"/>
                </a:lnTo>
                <a:cubicBezTo>
                  <a:pt x="508794" y="924718"/>
                  <a:pt x="508001" y="977900"/>
                  <a:pt x="507207" y="1031081"/>
                </a:cubicBezTo>
                <a:lnTo>
                  <a:pt x="464344" y="1143000"/>
                </a:lnTo>
                <a:lnTo>
                  <a:pt x="445294" y="1150144"/>
                </a:lnTo>
                <a:lnTo>
                  <a:pt x="419100" y="1150144"/>
                </a:lnTo>
                <a:lnTo>
                  <a:pt x="383382" y="1140619"/>
                </a:lnTo>
                <a:lnTo>
                  <a:pt x="347663" y="1121569"/>
                </a:lnTo>
                <a:lnTo>
                  <a:pt x="321469" y="1100137"/>
                </a:lnTo>
                <a:lnTo>
                  <a:pt x="304800" y="1071562"/>
                </a:lnTo>
                <a:lnTo>
                  <a:pt x="271463" y="866775"/>
                </a:lnTo>
                <a:lnTo>
                  <a:pt x="233363" y="607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6C6151A-42CB-E747-8E67-4215C0408C17}"/>
              </a:ext>
            </a:extLst>
          </p:cNvPr>
          <p:cNvSpPr/>
          <p:nvPr/>
        </p:nvSpPr>
        <p:spPr>
          <a:xfrm>
            <a:off x="3552825" y="4748213"/>
            <a:ext cx="1296988" cy="1054100"/>
          </a:xfrm>
          <a:custGeom>
            <a:avLst/>
            <a:gdLst>
              <a:gd name="connsiteX0" fmla="*/ 400050 w 1297781"/>
              <a:gd name="connsiteY0" fmla="*/ 316706 h 1054893"/>
              <a:gd name="connsiteX1" fmla="*/ 38100 w 1297781"/>
              <a:gd name="connsiteY1" fmla="*/ 397668 h 1054893"/>
              <a:gd name="connsiteX2" fmla="*/ 0 w 1297781"/>
              <a:gd name="connsiteY2" fmla="*/ 209550 h 1054893"/>
              <a:gd name="connsiteX3" fmla="*/ 173831 w 1297781"/>
              <a:gd name="connsiteY3" fmla="*/ 185737 h 1054893"/>
              <a:gd name="connsiteX4" fmla="*/ 452438 w 1297781"/>
              <a:gd name="connsiteY4" fmla="*/ 140493 h 1054893"/>
              <a:gd name="connsiteX5" fmla="*/ 721519 w 1297781"/>
              <a:gd name="connsiteY5" fmla="*/ 80962 h 1054893"/>
              <a:gd name="connsiteX6" fmla="*/ 852488 w 1297781"/>
              <a:gd name="connsiteY6" fmla="*/ 45243 h 1054893"/>
              <a:gd name="connsiteX7" fmla="*/ 971550 w 1297781"/>
              <a:gd name="connsiteY7" fmla="*/ 0 h 1054893"/>
              <a:gd name="connsiteX8" fmla="*/ 1009650 w 1297781"/>
              <a:gd name="connsiteY8" fmla="*/ 4762 h 1054893"/>
              <a:gd name="connsiteX9" fmla="*/ 1062038 w 1297781"/>
              <a:gd name="connsiteY9" fmla="*/ 21431 h 1054893"/>
              <a:gd name="connsiteX10" fmla="*/ 1128713 w 1297781"/>
              <a:gd name="connsiteY10" fmla="*/ 57150 h 1054893"/>
              <a:gd name="connsiteX11" fmla="*/ 1181100 w 1297781"/>
              <a:gd name="connsiteY11" fmla="*/ 100012 h 1054893"/>
              <a:gd name="connsiteX12" fmla="*/ 1238250 w 1297781"/>
              <a:gd name="connsiteY12" fmla="*/ 154781 h 1054893"/>
              <a:gd name="connsiteX13" fmla="*/ 1276350 w 1297781"/>
              <a:gd name="connsiteY13" fmla="*/ 192881 h 1054893"/>
              <a:gd name="connsiteX14" fmla="*/ 1295400 w 1297781"/>
              <a:gd name="connsiteY14" fmla="*/ 216693 h 1054893"/>
              <a:gd name="connsiteX15" fmla="*/ 1297781 w 1297781"/>
              <a:gd name="connsiteY15" fmla="*/ 235743 h 1054893"/>
              <a:gd name="connsiteX16" fmla="*/ 1288256 w 1297781"/>
              <a:gd name="connsiteY16" fmla="*/ 273843 h 1054893"/>
              <a:gd name="connsiteX17" fmla="*/ 1259681 w 1297781"/>
              <a:gd name="connsiteY17" fmla="*/ 311943 h 1054893"/>
              <a:gd name="connsiteX18" fmla="*/ 1235869 w 1297781"/>
              <a:gd name="connsiteY18" fmla="*/ 338137 h 1054893"/>
              <a:gd name="connsiteX19" fmla="*/ 1226344 w 1297781"/>
              <a:gd name="connsiteY19" fmla="*/ 357187 h 1054893"/>
              <a:gd name="connsiteX20" fmla="*/ 1166813 w 1297781"/>
              <a:gd name="connsiteY20" fmla="*/ 578643 h 1054893"/>
              <a:gd name="connsiteX21" fmla="*/ 1114425 w 1297781"/>
              <a:gd name="connsiteY21" fmla="*/ 859631 h 1054893"/>
              <a:gd name="connsiteX22" fmla="*/ 1095375 w 1297781"/>
              <a:gd name="connsiteY22" fmla="*/ 947737 h 1054893"/>
              <a:gd name="connsiteX23" fmla="*/ 1073944 w 1297781"/>
              <a:gd name="connsiteY23" fmla="*/ 985837 h 1054893"/>
              <a:gd name="connsiteX24" fmla="*/ 1035844 w 1297781"/>
              <a:gd name="connsiteY24" fmla="*/ 1026318 h 1054893"/>
              <a:gd name="connsiteX25" fmla="*/ 1000125 w 1297781"/>
              <a:gd name="connsiteY25" fmla="*/ 1050131 h 1054893"/>
              <a:gd name="connsiteX26" fmla="*/ 976313 w 1297781"/>
              <a:gd name="connsiteY26" fmla="*/ 1054893 h 1054893"/>
              <a:gd name="connsiteX27" fmla="*/ 950119 w 1297781"/>
              <a:gd name="connsiteY27" fmla="*/ 1054893 h 1054893"/>
              <a:gd name="connsiteX28" fmla="*/ 928688 w 1297781"/>
              <a:gd name="connsiteY28" fmla="*/ 1042987 h 1054893"/>
              <a:gd name="connsiteX29" fmla="*/ 902494 w 1297781"/>
              <a:gd name="connsiteY29" fmla="*/ 1012031 h 1054893"/>
              <a:gd name="connsiteX30" fmla="*/ 909638 w 1297781"/>
              <a:gd name="connsiteY30" fmla="*/ 795337 h 1054893"/>
              <a:gd name="connsiteX31" fmla="*/ 945356 w 1297781"/>
              <a:gd name="connsiteY31" fmla="*/ 300037 h 1054893"/>
              <a:gd name="connsiteX32" fmla="*/ 942975 w 1297781"/>
              <a:gd name="connsiteY32" fmla="*/ 264318 h 1054893"/>
              <a:gd name="connsiteX33" fmla="*/ 938213 w 1297781"/>
              <a:gd name="connsiteY33" fmla="*/ 250031 h 1054893"/>
              <a:gd name="connsiteX34" fmla="*/ 921544 w 1297781"/>
              <a:gd name="connsiteY34" fmla="*/ 233362 h 1054893"/>
              <a:gd name="connsiteX35" fmla="*/ 895350 w 1297781"/>
              <a:gd name="connsiteY35" fmla="*/ 223837 h 1054893"/>
              <a:gd name="connsiteX36" fmla="*/ 852488 w 1297781"/>
              <a:gd name="connsiteY36" fmla="*/ 226218 h 1054893"/>
              <a:gd name="connsiteX37" fmla="*/ 400050 w 1297781"/>
              <a:gd name="connsiteY37" fmla="*/ 316706 h 1054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97781" h="1054893">
                <a:moveTo>
                  <a:pt x="400050" y="316706"/>
                </a:moveTo>
                <a:lnTo>
                  <a:pt x="38100" y="397668"/>
                </a:lnTo>
                <a:lnTo>
                  <a:pt x="0" y="209550"/>
                </a:lnTo>
                <a:lnTo>
                  <a:pt x="173831" y="185737"/>
                </a:lnTo>
                <a:lnTo>
                  <a:pt x="452438" y="140493"/>
                </a:lnTo>
                <a:lnTo>
                  <a:pt x="721519" y="80962"/>
                </a:lnTo>
                <a:lnTo>
                  <a:pt x="852488" y="45243"/>
                </a:lnTo>
                <a:lnTo>
                  <a:pt x="971550" y="0"/>
                </a:lnTo>
                <a:lnTo>
                  <a:pt x="1009650" y="4762"/>
                </a:lnTo>
                <a:lnTo>
                  <a:pt x="1062038" y="21431"/>
                </a:lnTo>
                <a:lnTo>
                  <a:pt x="1128713" y="57150"/>
                </a:lnTo>
                <a:lnTo>
                  <a:pt x="1181100" y="100012"/>
                </a:lnTo>
                <a:lnTo>
                  <a:pt x="1238250" y="154781"/>
                </a:lnTo>
                <a:lnTo>
                  <a:pt x="1276350" y="192881"/>
                </a:lnTo>
                <a:lnTo>
                  <a:pt x="1295400" y="216693"/>
                </a:lnTo>
                <a:lnTo>
                  <a:pt x="1297781" y="235743"/>
                </a:lnTo>
                <a:lnTo>
                  <a:pt x="1288256" y="273843"/>
                </a:lnTo>
                <a:lnTo>
                  <a:pt x="1259681" y="311943"/>
                </a:lnTo>
                <a:lnTo>
                  <a:pt x="1235869" y="338137"/>
                </a:lnTo>
                <a:lnTo>
                  <a:pt x="1226344" y="357187"/>
                </a:lnTo>
                <a:lnTo>
                  <a:pt x="1166813" y="578643"/>
                </a:lnTo>
                <a:lnTo>
                  <a:pt x="1114425" y="859631"/>
                </a:lnTo>
                <a:lnTo>
                  <a:pt x="1095375" y="947737"/>
                </a:lnTo>
                <a:lnTo>
                  <a:pt x="1073944" y="985837"/>
                </a:lnTo>
                <a:lnTo>
                  <a:pt x="1035844" y="1026318"/>
                </a:lnTo>
                <a:lnTo>
                  <a:pt x="1000125" y="1050131"/>
                </a:lnTo>
                <a:lnTo>
                  <a:pt x="976313" y="1054893"/>
                </a:lnTo>
                <a:lnTo>
                  <a:pt x="950119" y="1054893"/>
                </a:lnTo>
                <a:lnTo>
                  <a:pt x="928688" y="1042987"/>
                </a:lnTo>
                <a:lnTo>
                  <a:pt x="902494" y="1012031"/>
                </a:lnTo>
                <a:lnTo>
                  <a:pt x="909638" y="795337"/>
                </a:lnTo>
                <a:lnTo>
                  <a:pt x="945356" y="300037"/>
                </a:lnTo>
                <a:lnTo>
                  <a:pt x="942975" y="264318"/>
                </a:lnTo>
                <a:lnTo>
                  <a:pt x="938213" y="250031"/>
                </a:lnTo>
                <a:lnTo>
                  <a:pt x="921544" y="233362"/>
                </a:lnTo>
                <a:lnTo>
                  <a:pt x="895350" y="223837"/>
                </a:lnTo>
                <a:lnTo>
                  <a:pt x="852488" y="226218"/>
                </a:lnTo>
                <a:lnTo>
                  <a:pt x="400050" y="3167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D0590AC-2D47-B741-9297-154D0976C0B0}"/>
              </a:ext>
            </a:extLst>
          </p:cNvPr>
          <p:cNvSpPr/>
          <p:nvPr/>
        </p:nvSpPr>
        <p:spPr>
          <a:xfrm>
            <a:off x="3665538" y="5541963"/>
            <a:ext cx="844550" cy="287337"/>
          </a:xfrm>
          <a:custGeom>
            <a:avLst/>
            <a:gdLst>
              <a:gd name="connsiteX0" fmla="*/ 335756 w 845344"/>
              <a:gd name="connsiteY0" fmla="*/ 238125 h 288131"/>
              <a:gd name="connsiteX1" fmla="*/ 28575 w 845344"/>
              <a:gd name="connsiteY1" fmla="*/ 288131 h 288131"/>
              <a:gd name="connsiteX2" fmla="*/ 0 w 845344"/>
              <a:gd name="connsiteY2" fmla="*/ 126206 h 288131"/>
              <a:gd name="connsiteX3" fmla="*/ 254794 w 845344"/>
              <a:gd name="connsiteY3" fmla="*/ 95250 h 288131"/>
              <a:gd name="connsiteX4" fmla="*/ 504825 w 845344"/>
              <a:gd name="connsiteY4" fmla="*/ 54769 h 288131"/>
              <a:gd name="connsiteX5" fmla="*/ 831056 w 845344"/>
              <a:gd name="connsiteY5" fmla="*/ 0 h 288131"/>
              <a:gd name="connsiteX6" fmla="*/ 845344 w 845344"/>
              <a:gd name="connsiteY6" fmla="*/ 211931 h 288131"/>
              <a:gd name="connsiteX7" fmla="*/ 785812 w 845344"/>
              <a:gd name="connsiteY7" fmla="*/ 219075 h 288131"/>
              <a:gd name="connsiteX8" fmla="*/ 690562 w 845344"/>
              <a:gd name="connsiteY8" fmla="*/ 211931 h 288131"/>
              <a:gd name="connsiteX9" fmla="*/ 335756 w 845344"/>
              <a:gd name="connsiteY9" fmla="*/ 238125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5344" h="288131">
                <a:moveTo>
                  <a:pt x="335756" y="238125"/>
                </a:moveTo>
                <a:lnTo>
                  <a:pt x="28575" y="288131"/>
                </a:lnTo>
                <a:lnTo>
                  <a:pt x="0" y="126206"/>
                </a:lnTo>
                <a:lnTo>
                  <a:pt x="254794" y="95250"/>
                </a:lnTo>
                <a:lnTo>
                  <a:pt x="504825" y="54769"/>
                </a:lnTo>
                <a:lnTo>
                  <a:pt x="831056" y="0"/>
                </a:lnTo>
                <a:lnTo>
                  <a:pt x="845344" y="211931"/>
                </a:lnTo>
                <a:lnTo>
                  <a:pt x="785812" y="219075"/>
                </a:lnTo>
                <a:lnTo>
                  <a:pt x="690562" y="211931"/>
                </a:lnTo>
                <a:lnTo>
                  <a:pt x="335756" y="238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91A1865-CD41-2A4A-8497-D47B2E81D38B}"/>
              </a:ext>
            </a:extLst>
          </p:cNvPr>
          <p:cNvSpPr/>
          <p:nvPr/>
        </p:nvSpPr>
        <p:spPr>
          <a:xfrm>
            <a:off x="5268913" y="4700588"/>
            <a:ext cx="1355725" cy="1071562"/>
          </a:xfrm>
          <a:custGeom>
            <a:avLst/>
            <a:gdLst>
              <a:gd name="connsiteX0" fmla="*/ 535782 w 1354932"/>
              <a:gd name="connsiteY0" fmla="*/ 276225 h 1071562"/>
              <a:gd name="connsiteX1" fmla="*/ 69057 w 1354932"/>
              <a:gd name="connsiteY1" fmla="*/ 345281 h 1071562"/>
              <a:gd name="connsiteX2" fmla="*/ 0 w 1354932"/>
              <a:gd name="connsiteY2" fmla="*/ 211931 h 1071562"/>
              <a:gd name="connsiteX3" fmla="*/ 140494 w 1354932"/>
              <a:gd name="connsiteY3" fmla="*/ 190500 h 1071562"/>
              <a:gd name="connsiteX4" fmla="*/ 416719 w 1354932"/>
              <a:gd name="connsiteY4" fmla="*/ 133350 h 1071562"/>
              <a:gd name="connsiteX5" fmla="*/ 797719 w 1354932"/>
              <a:gd name="connsiteY5" fmla="*/ 42862 h 1071562"/>
              <a:gd name="connsiteX6" fmla="*/ 828675 w 1354932"/>
              <a:gd name="connsiteY6" fmla="*/ 23812 h 1071562"/>
              <a:gd name="connsiteX7" fmla="*/ 869157 w 1354932"/>
              <a:gd name="connsiteY7" fmla="*/ 7143 h 1071562"/>
              <a:gd name="connsiteX8" fmla="*/ 919163 w 1354932"/>
              <a:gd name="connsiteY8" fmla="*/ 0 h 1071562"/>
              <a:gd name="connsiteX9" fmla="*/ 962025 w 1354932"/>
              <a:gd name="connsiteY9" fmla="*/ 4762 h 1071562"/>
              <a:gd name="connsiteX10" fmla="*/ 1004888 w 1354932"/>
              <a:gd name="connsiteY10" fmla="*/ 21431 h 1071562"/>
              <a:gd name="connsiteX11" fmla="*/ 1083469 w 1354932"/>
              <a:gd name="connsiteY11" fmla="*/ 69056 h 1071562"/>
              <a:gd name="connsiteX12" fmla="*/ 1193007 w 1354932"/>
              <a:gd name="connsiteY12" fmla="*/ 133350 h 1071562"/>
              <a:gd name="connsiteX13" fmla="*/ 1273969 w 1354932"/>
              <a:gd name="connsiteY13" fmla="*/ 183356 h 1071562"/>
              <a:gd name="connsiteX14" fmla="*/ 1316832 w 1354932"/>
              <a:gd name="connsiteY14" fmla="*/ 211931 h 1071562"/>
              <a:gd name="connsiteX15" fmla="*/ 1335882 w 1354932"/>
              <a:gd name="connsiteY15" fmla="*/ 230981 h 1071562"/>
              <a:gd name="connsiteX16" fmla="*/ 1350169 w 1354932"/>
              <a:gd name="connsiteY16" fmla="*/ 254793 h 1071562"/>
              <a:gd name="connsiteX17" fmla="*/ 1354932 w 1354932"/>
              <a:gd name="connsiteY17" fmla="*/ 285750 h 1071562"/>
              <a:gd name="connsiteX18" fmla="*/ 1350169 w 1354932"/>
              <a:gd name="connsiteY18" fmla="*/ 316706 h 1071562"/>
              <a:gd name="connsiteX19" fmla="*/ 1335882 w 1354932"/>
              <a:gd name="connsiteY19" fmla="*/ 347662 h 1071562"/>
              <a:gd name="connsiteX20" fmla="*/ 1288257 w 1354932"/>
              <a:gd name="connsiteY20" fmla="*/ 397668 h 1071562"/>
              <a:gd name="connsiteX21" fmla="*/ 1269207 w 1354932"/>
              <a:gd name="connsiteY21" fmla="*/ 416718 h 1071562"/>
              <a:gd name="connsiteX22" fmla="*/ 1221582 w 1354932"/>
              <a:gd name="connsiteY22" fmla="*/ 514350 h 1071562"/>
              <a:gd name="connsiteX23" fmla="*/ 1145382 w 1354932"/>
              <a:gd name="connsiteY23" fmla="*/ 745331 h 1071562"/>
              <a:gd name="connsiteX24" fmla="*/ 1121569 w 1354932"/>
              <a:gd name="connsiteY24" fmla="*/ 840581 h 1071562"/>
              <a:gd name="connsiteX25" fmla="*/ 1092994 w 1354932"/>
              <a:gd name="connsiteY25" fmla="*/ 985837 h 1071562"/>
              <a:gd name="connsiteX26" fmla="*/ 1081088 w 1354932"/>
              <a:gd name="connsiteY26" fmla="*/ 1021556 h 1071562"/>
              <a:gd name="connsiteX27" fmla="*/ 1057275 w 1354932"/>
              <a:gd name="connsiteY27" fmla="*/ 1064418 h 1071562"/>
              <a:gd name="connsiteX28" fmla="*/ 1035844 w 1354932"/>
              <a:gd name="connsiteY28" fmla="*/ 1071562 h 1071562"/>
              <a:gd name="connsiteX29" fmla="*/ 1002507 w 1354932"/>
              <a:gd name="connsiteY29" fmla="*/ 1071562 h 1071562"/>
              <a:gd name="connsiteX30" fmla="*/ 966788 w 1354932"/>
              <a:gd name="connsiteY30" fmla="*/ 1059656 h 1071562"/>
              <a:gd name="connsiteX31" fmla="*/ 940594 w 1354932"/>
              <a:gd name="connsiteY31" fmla="*/ 1035843 h 1071562"/>
              <a:gd name="connsiteX32" fmla="*/ 912019 w 1354932"/>
              <a:gd name="connsiteY32" fmla="*/ 997743 h 1071562"/>
              <a:gd name="connsiteX33" fmla="*/ 952500 w 1354932"/>
              <a:gd name="connsiteY33" fmla="*/ 842962 h 1071562"/>
              <a:gd name="connsiteX34" fmla="*/ 1000125 w 1354932"/>
              <a:gd name="connsiteY34" fmla="*/ 583406 h 1071562"/>
              <a:gd name="connsiteX35" fmla="*/ 1009650 w 1354932"/>
              <a:gd name="connsiteY35" fmla="*/ 466725 h 1071562"/>
              <a:gd name="connsiteX36" fmla="*/ 1012032 w 1354932"/>
              <a:gd name="connsiteY36" fmla="*/ 288131 h 1071562"/>
              <a:gd name="connsiteX37" fmla="*/ 1002507 w 1354932"/>
              <a:gd name="connsiteY37" fmla="*/ 259556 h 1071562"/>
              <a:gd name="connsiteX38" fmla="*/ 990600 w 1354932"/>
              <a:gd name="connsiteY38" fmla="*/ 242887 h 1071562"/>
              <a:gd name="connsiteX39" fmla="*/ 966788 w 1354932"/>
              <a:gd name="connsiteY39" fmla="*/ 230981 h 1071562"/>
              <a:gd name="connsiteX40" fmla="*/ 931069 w 1354932"/>
              <a:gd name="connsiteY40" fmla="*/ 226218 h 1071562"/>
              <a:gd name="connsiteX41" fmla="*/ 878682 w 1354932"/>
              <a:gd name="connsiteY41" fmla="*/ 228600 h 1071562"/>
              <a:gd name="connsiteX42" fmla="*/ 535782 w 1354932"/>
              <a:gd name="connsiteY42" fmla="*/ 276225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54932" h="1071562">
                <a:moveTo>
                  <a:pt x="535782" y="276225"/>
                </a:moveTo>
                <a:lnTo>
                  <a:pt x="69057" y="345281"/>
                </a:lnTo>
                <a:lnTo>
                  <a:pt x="0" y="211931"/>
                </a:lnTo>
                <a:lnTo>
                  <a:pt x="140494" y="190500"/>
                </a:lnTo>
                <a:lnTo>
                  <a:pt x="416719" y="133350"/>
                </a:lnTo>
                <a:lnTo>
                  <a:pt x="797719" y="42862"/>
                </a:lnTo>
                <a:lnTo>
                  <a:pt x="828675" y="23812"/>
                </a:lnTo>
                <a:lnTo>
                  <a:pt x="869157" y="7143"/>
                </a:lnTo>
                <a:lnTo>
                  <a:pt x="919163" y="0"/>
                </a:lnTo>
                <a:lnTo>
                  <a:pt x="962025" y="4762"/>
                </a:lnTo>
                <a:lnTo>
                  <a:pt x="1004888" y="21431"/>
                </a:lnTo>
                <a:lnTo>
                  <a:pt x="1083469" y="69056"/>
                </a:lnTo>
                <a:lnTo>
                  <a:pt x="1193007" y="133350"/>
                </a:lnTo>
                <a:lnTo>
                  <a:pt x="1273969" y="183356"/>
                </a:lnTo>
                <a:lnTo>
                  <a:pt x="1316832" y="211931"/>
                </a:lnTo>
                <a:lnTo>
                  <a:pt x="1335882" y="230981"/>
                </a:lnTo>
                <a:lnTo>
                  <a:pt x="1350169" y="254793"/>
                </a:lnTo>
                <a:lnTo>
                  <a:pt x="1354932" y="285750"/>
                </a:lnTo>
                <a:lnTo>
                  <a:pt x="1350169" y="316706"/>
                </a:lnTo>
                <a:lnTo>
                  <a:pt x="1335882" y="347662"/>
                </a:lnTo>
                <a:lnTo>
                  <a:pt x="1288257" y="397668"/>
                </a:lnTo>
                <a:lnTo>
                  <a:pt x="1269207" y="416718"/>
                </a:lnTo>
                <a:lnTo>
                  <a:pt x="1221582" y="514350"/>
                </a:lnTo>
                <a:lnTo>
                  <a:pt x="1145382" y="745331"/>
                </a:lnTo>
                <a:lnTo>
                  <a:pt x="1121569" y="840581"/>
                </a:lnTo>
                <a:lnTo>
                  <a:pt x="1092994" y="985837"/>
                </a:lnTo>
                <a:lnTo>
                  <a:pt x="1081088" y="1021556"/>
                </a:lnTo>
                <a:lnTo>
                  <a:pt x="1057275" y="1064418"/>
                </a:lnTo>
                <a:lnTo>
                  <a:pt x="1035844" y="1071562"/>
                </a:lnTo>
                <a:lnTo>
                  <a:pt x="1002507" y="1071562"/>
                </a:lnTo>
                <a:lnTo>
                  <a:pt x="966788" y="1059656"/>
                </a:lnTo>
                <a:lnTo>
                  <a:pt x="940594" y="1035843"/>
                </a:lnTo>
                <a:lnTo>
                  <a:pt x="912019" y="997743"/>
                </a:lnTo>
                <a:lnTo>
                  <a:pt x="952500" y="842962"/>
                </a:lnTo>
                <a:lnTo>
                  <a:pt x="1000125" y="583406"/>
                </a:lnTo>
                <a:lnTo>
                  <a:pt x="1009650" y="466725"/>
                </a:lnTo>
                <a:lnTo>
                  <a:pt x="1012032" y="288131"/>
                </a:lnTo>
                <a:lnTo>
                  <a:pt x="1002507" y="259556"/>
                </a:lnTo>
                <a:lnTo>
                  <a:pt x="990600" y="242887"/>
                </a:lnTo>
                <a:lnTo>
                  <a:pt x="966788" y="230981"/>
                </a:lnTo>
                <a:lnTo>
                  <a:pt x="931069" y="226218"/>
                </a:lnTo>
                <a:lnTo>
                  <a:pt x="878682" y="228600"/>
                </a:lnTo>
                <a:lnTo>
                  <a:pt x="535782" y="276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423B5B5-989B-B346-91FE-6FEB484D0C05}"/>
              </a:ext>
            </a:extLst>
          </p:cNvPr>
          <p:cNvSpPr/>
          <p:nvPr/>
        </p:nvSpPr>
        <p:spPr>
          <a:xfrm>
            <a:off x="5400675" y="5526088"/>
            <a:ext cx="855663" cy="257175"/>
          </a:xfrm>
          <a:custGeom>
            <a:avLst/>
            <a:gdLst>
              <a:gd name="connsiteX0" fmla="*/ 381000 w 854869"/>
              <a:gd name="connsiteY0" fmla="*/ 197644 h 257175"/>
              <a:gd name="connsiteX1" fmla="*/ 35719 w 854869"/>
              <a:gd name="connsiteY1" fmla="*/ 257175 h 257175"/>
              <a:gd name="connsiteX2" fmla="*/ 0 w 854869"/>
              <a:gd name="connsiteY2" fmla="*/ 116682 h 257175"/>
              <a:gd name="connsiteX3" fmla="*/ 197644 w 854869"/>
              <a:gd name="connsiteY3" fmla="*/ 78582 h 257175"/>
              <a:gd name="connsiteX4" fmla="*/ 409575 w 854869"/>
              <a:gd name="connsiteY4" fmla="*/ 40482 h 257175"/>
              <a:gd name="connsiteX5" fmla="*/ 590550 w 854869"/>
              <a:gd name="connsiteY5" fmla="*/ 9525 h 257175"/>
              <a:gd name="connsiteX6" fmla="*/ 673894 w 854869"/>
              <a:gd name="connsiteY6" fmla="*/ 0 h 257175"/>
              <a:gd name="connsiteX7" fmla="*/ 714375 w 854869"/>
              <a:gd name="connsiteY7" fmla="*/ 0 h 257175"/>
              <a:gd name="connsiteX8" fmla="*/ 788194 w 854869"/>
              <a:gd name="connsiteY8" fmla="*/ 9525 h 257175"/>
              <a:gd name="connsiteX9" fmla="*/ 852488 w 854869"/>
              <a:gd name="connsiteY9" fmla="*/ 30957 h 257175"/>
              <a:gd name="connsiteX10" fmla="*/ 854869 w 854869"/>
              <a:gd name="connsiteY10" fmla="*/ 173832 h 257175"/>
              <a:gd name="connsiteX11" fmla="*/ 776288 w 854869"/>
              <a:gd name="connsiteY11" fmla="*/ 171450 h 257175"/>
              <a:gd name="connsiteX12" fmla="*/ 740569 w 854869"/>
              <a:gd name="connsiteY12" fmla="*/ 159544 h 257175"/>
              <a:gd name="connsiteX13" fmla="*/ 381000 w 854869"/>
              <a:gd name="connsiteY13" fmla="*/ 197644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4869" h="257175">
                <a:moveTo>
                  <a:pt x="381000" y="197644"/>
                </a:moveTo>
                <a:lnTo>
                  <a:pt x="35719" y="257175"/>
                </a:lnTo>
                <a:lnTo>
                  <a:pt x="0" y="116682"/>
                </a:lnTo>
                <a:lnTo>
                  <a:pt x="197644" y="78582"/>
                </a:lnTo>
                <a:lnTo>
                  <a:pt x="409575" y="40482"/>
                </a:lnTo>
                <a:lnTo>
                  <a:pt x="590550" y="9525"/>
                </a:lnTo>
                <a:lnTo>
                  <a:pt x="673894" y="0"/>
                </a:lnTo>
                <a:lnTo>
                  <a:pt x="714375" y="0"/>
                </a:lnTo>
                <a:lnTo>
                  <a:pt x="788194" y="9525"/>
                </a:lnTo>
                <a:lnTo>
                  <a:pt x="852488" y="30957"/>
                </a:lnTo>
                <a:cubicBezTo>
                  <a:pt x="853282" y="78582"/>
                  <a:pt x="854075" y="126207"/>
                  <a:pt x="854869" y="173832"/>
                </a:cubicBezTo>
                <a:lnTo>
                  <a:pt x="776288" y="171450"/>
                </a:lnTo>
                <a:lnTo>
                  <a:pt x="740569" y="159544"/>
                </a:lnTo>
                <a:lnTo>
                  <a:pt x="381000" y="1976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EE11585-428D-4753-B293-977D907D8B63}"/>
              </a:ext>
            </a:extLst>
          </p:cNvPr>
          <p:cNvGrpSpPr/>
          <p:nvPr/>
        </p:nvGrpSpPr>
        <p:grpSpPr>
          <a:xfrm>
            <a:off x="2582880" y="1481071"/>
            <a:ext cx="4810125" cy="4476750"/>
            <a:chOff x="2725738" y="1614488"/>
            <a:chExt cx="4810125" cy="4476750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D0DEA42E-13F5-4E6E-BC14-1F0EFAD9C019}"/>
                </a:ext>
              </a:extLst>
            </p:cNvPr>
            <p:cNvSpPr/>
            <p:nvPr/>
          </p:nvSpPr>
          <p:spPr>
            <a:xfrm>
              <a:off x="3062288" y="1884363"/>
              <a:ext cx="604837" cy="1120775"/>
            </a:xfrm>
            <a:custGeom>
              <a:avLst/>
              <a:gdLst>
                <a:gd name="connsiteX0" fmla="*/ 311943 w 604837"/>
                <a:gd name="connsiteY0" fmla="*/ 900112 h 1121569"/>
                <a:gd name="connsiteX1" fmla="*/ 295275 w 604837"/>
                <a:gd name="connsiteY1" fmla="*/ 826294 h 1121569"/>
                <a:gd name="connsiteX2" fmla="*/ 292893 w 604837"/>
                <a:gd name="connsiteY2" fmla="*/ 745331 h 1121569"/>
                <a:gd name="connsiteX3" fmla="*/ 290512 w 604837"/>
                <a:gd name="connsiteY3" fmla="*/ 633412 h 1121569"/>
                <a:gd name="connsiteX4" fmla="*/ 280987 w 604837"/>
                <a:gd name="connsiteY4" fmla="*/ 540544 h 1121569"/>
                <a:gd name="connsiteX5" fmla="*/ 266700 w 604837"/>
                <a:gd name="connsiteY5" fmla="*/ 442912 h 1121569"/>
                <a:gd name="connsiteX6" fmla="*/ 245268 w 604837"/>
                <a:gd name="connsiteY6" fmla="*/ 352425 h 1121569"/>
                <a:gd name="connsiteX7" fmla="*/ 216693 w 604837"/>
                <a:gd name="connsiteY7" fmla="*/ 283369 h 1121569"/>
                <a:gd name="connsiteX8" fmla="*/ 171450 w 604837"/>
                <a:gd name="connsiteY8" fmla="*/ 209550 h 1121569"/>
                <a:gd name="connsiteX9" fmla="*/ 128587 w 604837"/>
                <a:gd name="connsiteY9" fmla="*/ 150019 h 1121569"/>
                <a:gd name="connsiteX10" fmla="*/ 88106 w 604837"/>
                <a:gd name="connsiteY10" fmla="*/ 109537 h 1121569"/>
                <a:gd name="connsiteX11" fmla="*/ 61912 w 604837"/>
                <a:gd name="connsiteY11" fmla="*/ 90487 h 1121569"/>
                <a:gd name="connsiteX12" fmla="*/ 33337 w 604837"/>
                <a:gd name="connsiteY12" fmla="*/ 76200 h 1121569"/>
                <a:gd name="connsiteX13" fmla="*/ 19050 w 604837"/>
                <a:gd name="connsiteY13" fmla="*/ 69056 h 1121569"/>
                <a:gd name="connsiteX14" fmla="*/ 0 w 604837"/>
                <a:gd name="connsiteY14" fmla="*/ 45244 h 1121569"/>
                <a:gd name="connsiteX15" fmla="*/ 0 w 604837"/>
                <a:gd name="connsiteY15" fmla="*/ 23812 h 1121569"/>
                <a:gd name="connsiteX16" fmla="*/ 7143 w 604837"/>
                <a:gd name="connsiteY16" fmla="*/ 7144 h 1121569"/>
                <a:gd name="connsiteX17" fmla="*/ 30956 w 604837"/>
                <a:gd name="connsiteY17" fmla="*/ 0 h 1121569"/>
                <a:gd name="connsiteX18" fmla="*/ 92868 w 604837"/>
                <a:gd name="connsiteY18" fmla="*/ 2381 h 1121569"/>
                <a:gd name="connsiteX19" fmla="*/ 173831 w 604837"/>
                <a:gd name="connsiteY19" fmla="*/ 16669 h 1121569"/>
                <a:gd name="connsiteX20" fmla="*/ 261937 w 604837"/>
                <a:gd name="connsiteY20" fmla="*/ 35719 h 1121569"/>
                <a:gd name="connsiteX21" fmla="*/ 342900 w 604837"/>
                <a:gd name="connsiteY21" fmla="*/ 61912 h 1121569"/>
                <a:gd name="connsiteX22" fmla="*/ 435768 w 604837"/>
                <a:gd name="connsiteY22" fmla="*/ 111919 h 1121569"/>
                <a:gd name="connsiteX23" fmla="*/ 428625 w 604837"/>
                <a:gd name="connsiteY23" fmla="*/ 278606 h 1121569"/>
                <a:gd name="connsiteX24" fmla="*/ 561975 w 604837"/>
                <a:gd name="connsiteY24" fmla="*/ 788194 h 1121569"/>
                <a:gd name="connsiteX25" fmla="*/ 604837 w 604837"/>
                <a:gd name="connsiteY25" fmla="*/ 964406 h 1121569"/>
                <a:gd name="connsiteX26" fmla="*/ 583406 w 604837"/>
                <a:gd name="connsiteY26" fmla="*/ 1035844 h 1121569"/>
                <a:gd name="connsiteX27" fmla="*/ 552450 w 604837"/>
                <a:gd name="connsiteY27" fmla="*/ 1088231 h 1121569"/>
                <a:gd name="connsiteX28" fmla="*/ 528637 w 604837"/>
                <a:gd name="connsiteY28" fmla="*/ 1116806 h 1121569"/>
                <a:gd name="connsiteX29" fmla="*/ 497681 w 604837"/>
                <a:gd name="connsiteY29" fmla="*/ 1121569 h 1121569"/>
                <a:gd name="connsiteX30" fmla="*/ 459581 w 604837"/>
                <a:gd name="connsiteY30" fmla="*/ 1116806 h 1121569"/>
                <a:gd name="connsiteX31" fmla="*/ 423862 w 604837"/>
                <a:gd name="connsiteY31" fmla="*/ 1104900 h 1121569"/>
                <a:gd name="connsiteX32" fmla="*/ 395287 w 604837"/>
                <a:gd name="connsiteY32" fmla="*/ 1083469 h 1121569"/>
                <a:gd name="connsiteX33" fmla="*/ 364331 w 604837"/>
                <a:gd name="connsiteY33" fmla="*/ 1042987 h 1121569"/>
                <a:gd name="connsiteX34" fmla="*/ 338137 w 604837"/>
                <a:gd name="connsiteY34" fmla="*/ 992981 h 1121569"/>
                <a:gd name="connsiteX35" fmla="*/ 311943 w 604837"/>
                <a:gd name="connsiteY35" fmla="*/ 900112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4837" h="1121569">
                  <a:moveTo>
                    <a:pt x="311943" y="900112"/>
                  </a:moveTo>
                  <a:lnTo>
                    <a:pt x="295275" y="826294"/>
                  </a:lnTo>
                  <a:lnTo>
                    <a:pt x="292893" y="745331"/>
                  </a:lnTo>
                  <a:cubicBezTo>
                    <a:pt x="292099" y="708025"/>
                    <a:pt x="291306" y="670718"/>
                    <a:pt x="290512" y="633412"/>
                  </a:cubicBezTo>
                  <a:lnTo>
                    <a:pt x="280987" y="540544"/>
                  </a:lnTo>
                  <a:lnTo>
                    <a:pt x="266700" y="442912"/>
                  </a:lnTo>
                  <a:lnTo>
                    <a:pt x="245268" y="352425"/>
                  </a:lnTo>
                  <a:lnTo>
                    <a:pt x="216693" y="283369"/>
                  </a:lnTo>
                  <a:lnTo>
                    <a:pt x="171450" y="209550"/>
                  </a:lnTo>
                  <a:lnTo>
                    <a:pt x="128587" y="150019"/>
                  </a:lnTo>
                  <a:lnTo>
                    <a:pt x="88106" y="109537"/>
                  </a:lnTo>
                  <a:lnTo>
                    <a:pt x="61912" y="90487"/>
                  </a:lnTo>
                  <a:lnTo>
                    <a:pt x="33337" y="76200"/>
                  </a:lnTo>
                  <a:lnTo>
                    <a:pt x="19050" y="69056"/>
                  </a:lnTo>
                  <a:lnTo>
                    <a:pt x="0" y="45244"/>
                  </a:lnTo>
                  <a:lnTo>
                    <a:pt x="0" y="23812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73831" y="16669"/>
                  </a:lnTo>
                  <a:lnTo>
                    <a:pt x="261937" y="35719"/>
                  </a:lnTo>
                  <a:lnTo>
                    <a:pt x="342900" y="61912"/>
                  </a:lnTo>
                  <a:lnTo>
                    <a:pt x="435768" y="111919"/>
                  </a:lnTo>
                  <a:lnTo>
                    <a:pt x="428625" y="278606"/>
                  </a:lnTo>
                  <a:lnTo>
                    <a:pt x="561975" y="788194"/>
                  </a:lnTo>
                  <a:lnTo>
                    <a:pt x="604837" y="964406"/>
                  </a:lnTo>
                  <a:lnTo>
                    <a:pt x="583406" y="1035844"/>
                  </a:lnTo>
                  <a:lnTo>
                    <a:pt x="552450" y="1088231"/>
                  </a:lnTo>
                  <a:lnTo>
                    <a:pt x="528637" y="1116806"/>
                  </a:lnTo>
                  <a:lnTo>
                    <a:pt x="497681" y="1121569"/>
                  </a:lnTo>
                  <a:lnTo>
                    <a:pt x="459581" y="1116806"/>
                  </a:lnTo>
                  <a:lnTo>
                    <a:pt x="423862" y="1104900"/>
                  </a:lnTo>
                  <a:lnTo>
                    <a:pt x="395287" y="1083469"/>
                  </a:lnTo>
                  <a:lnTo>
                    <a:pt x="364331" y="1042987"/>
                  </a:lnTo>
                  <a:lnTo>
                    <a:pt x="338137" y="992981"/>
                  </a:lnTo>
                  <a:lnTo>
                    <a:pt x="311943" y="900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B9F53E93-4488-47E0-90CA-22FA5014D3E8}"/>
                </a:ext>
              </a:extLst>
            </p:cNvPr>
            <p:cNvSpPr/>
            <p:nvPr/>
          </p:nvSpPr>
          <p:spPr>
            <a:xfrm>
              <a:off x="5129213" y="1747838"/>
              <a:ext cx="523875" cy="1022350"/>
            </a:xfrm>
            <a:custGeom>
              <a:avLst/>
              <a:gdLst>
                <a:gd name="connsiteX0" fmla="*/ 242887 w 523875"/>
                <a:gd name="connsiteY0" fmla="*/ 681037 h 1021556"/>
                <a:gd name="connsiteX1" fmla="*/ 235743 w 523875"/>
                <a:gd name="connsiteY1" fmla="*/ 516731 h 1021556"/>
                <a:gd name="connsiteX2" fmla="*/ 214312 w 523875"/>
                <a:gd name="connsiteY2" fmla="*/ 388143 h 1021556"/>
                <a:gd name="connsiteX3" fmla="*/ 190500 w 523875"/>
                <a:gd name="connsiteY3" fmla="*/ 285750 h 1021556"/>
                <a:gd name="connsiteX4" fmla="*/ 161925 w 523875"/>
                <a:gd name="connsiteY4" fmla="*/ 214312 h 1021556"/>
                <a:gd name="connsiteX5" fmla="*/ 133350 w 523875"/>
                <a:gd name="connsiteY5" fmla="*/ 159543 h 1021556"/>
                <a:gd name="connsiteX6" fmla="*/ 109537 w 523875"/>
                <a:gd name="connsiteY6" fmla="*/ 119062 h 1021556"/>
                <a:gd name="connsiteX7" fmla="*/ 78581 w 523875"/>
                <a:gd name="connsiteY7" fmla="*/ 92868 h 1021556"/>
                <a:gd name="connsiteX8" fmla="*/ 45243 w 523875"/>
                <a:gd name="connsiteY8" fmla="*/ 69056 h 1021556"/>
                <a:gd name="connsiteX9" fmla="*/ 9525 w 523875"/>
                <a:gd name="connsiteY9" fmla="*/ 50006 h 1021556"/>
                <a:gd name="connsiteX10" fmla="*/ 0 w 523875"/>
                <a:gd name="connsiteY10" fmla="*/ 35718 h 1021556"/>
                <a:gd name="connsiteX11" fmla="*/ 0 w 523875"/>
                <a:gd name="connsiteY11" fmla="*/ 21431 h 1021556"/>
                <a:gd name="connsiteX12" fmla="*/ 9525 w 523875"/>
                <a:gd name="connsiteY12" fmla="*/ 7143 h 1021556"/>
                <a:gd name="connsiteX13" fmla="*/ 50006 w 523875"/>
                <a:gd name="connsiteY13" fmla="*/ 0 h 1021556"/>
                <a:gd name="connsiteX14" fmla="*/ 119062 w 523875"/>
                <a:gd name="connsiteY14" fmla="*/ 0 h 1021556"/>
                <a:gd name="connsiteX15" fmla="*/ 195262 w 523875"/>
                <a:gd name="connsiteY15" fmla="*/ 2381 h 1021556"/>
                <a:gd name="connsiteX16" fmla="*/ 240506 w 523875"/>
                <a:gd name="connsiteY16" fmla="*/ 7143 h 1021556"/>
                <a:gd name="connsiteX17" fmla="*/ 292893 w 523875"/>
                <a:gd name="connsiteY17" fmla="*/ 19050 h 1021556"/>
                <a:gd name="connsiteX18" fmla="*/ 350043 w 523875"/>
                <a:gd name="connsiteY18" fmla="*/ 42862 h 1021556"/>
                <a:gd name="connsiteX19" fmla="*/ 397668 w 523875"/>
                <a:gd name="connsiteY19" fmla="*/ 69056 h 1021556"/>
                <a:gd name="connsiteX20" fmla="*/ 419100 w 523875"/>
                <a:gd name="connsiteY20" fmla="*/ 252412 h 1021556"/>
                <a:gd name="connsiteX21" fmla="*/ 507206 w 523875"/>
                <a:gd name="connsiteY21" fmla="*/ 742950 h 1021556"/>
                <a:gd name="connsiteX22" fmla="*/ 523875 w 523875"/>
                <a:gd name="connsiteY22" fmla="*/ 919162 h 1021556"/>
                <a:gd name="connsiteX23" fmla="*/ 507206 w 523875"/>
                <a:gd name="connsiteY23" fmla="*/ 962025 h 1021556"/>
                <a:gd name="connsiteX24" fmla="*/ 488156 w 523875"/>
                <a:gd name="connsiteY24" fmla="*/ 988218 h 1021556"/>
                <a:gd name="connsiteX25" fmla="*/ 466725 w 523875"/>
                <a:gd name="connsiteY25" fmla="*/ 1007268 h 1021556"/>
                <a:gd name="connsiteX26" fmla="*/ 450056 w 523875"/>
                <a:gd name="connsiteY26" fmla="*/ 1014412 h 1021556"/>
                <a:gd name="connsiteX27" fmla="*/ 426243 w 523875"/>
                <a:gd name="connsiteY27" fmla="*/ 1021556 h 1021556"/>
                <a:gd name="connsiteX28" fmla="*/ 383381 w 523875"/>
                <a:gd name="connsiteY28" fmla="*/ 1019175 h 1021556"/>
                <a:gd name="connsiteX29" fmla="*/ 338137 w 523875"/>
                <a:gd name="connsiteY29" fmla="*/ 1009650 h 1021556"/>
                <a:gd name="connsiteX30" fmla="*/ 314325 w 523875"/>
                <a:gd name="connsiteY30" fmla="*/ 995362 h 1021556"/>
                <a:gd name="connsiteX31" fmla="*/ 288131 w 523875"/>
                <a:gd name="connsiteY31" fmla="*/ 969168 h 1021556"/>
                <a:gd name="connsiteX32" fmla="*/ 273843 w 523875"/>
                <a:gd name="connsiteY32" fmla="*/ 940593 h 1021556"/>
                <a:gd name="connsiteX33" fmla="*/ 257175 w 523875"/>
                <a:gd name="connsiteY33" fmla="*/ 890587 h 1021556"/>
                <a:gd name="connsiteX34" fmla="*/ 250031 w 523875"/>
                <a:gd name="connsiteY34" fmla="*/ 835818 h 1021556"/>
                <a:gd name="connsiteX35" fmla="*/ 242887 w 523875"/>
                <a:gd name="connsiteY35" fmla="*/ 681037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3875" h="1021556">
                  <a:moveTo>
                    <a:pt x="242887" y="681037"/>
                  </a:moveTo>
                  <a:lnTo>
                    <a:pt x="235743" y="516731"/>
                  </a:lnTo>
                  <a:lnTo>
                    <a:pt x="214312" y="388143"/>
                  </a:lnTo>
                  <a:lnTo>
                    <a:pt x="190500" y="285750"/>
                  </a:lnTo>
                  <a:lnTo>
                    <a:pt x="161925" y="214312"/>
                  </a:lnTo>
                  <a:lnTo>
                    <a:pt x="133350" y="159543"/>
                  </a:lnTo>
                  <a:lnTo>
                    <a:pt x="109537" y="119062"/>
                  </a:lnTo>
                  <a:lnTo>
                    <a:pt x="78581" y="92868"/>
                  </a:lnTo>
                  <a:lnTo>
                    <a:pt x="45243" y="69056"/>
                  </a:lnTo>
                  <a:lnTo>
                    <a:pt x="9525" y="50006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9525" y="7143"/>
                  </a:lnTo>
                  <a:lnTo>
                    <a:pt x="50006" y="0"/>
                  </a:lnTo>
                  <a:lnTo>
                    <a:pt x="119062" y="0"/>
                  </a:lnTo>
                  <a:lnTo>
                    <a:pt x="195262" y="2381"/>
                  </a:lnTo>
                  <a:lnTo>
                    <a:pt x="240506" y="7143"/>
                  </a:lnTo>
                  <a:lnTo>
                    <a:pt x="292893" y="19050"/>
                  </a:lnTo>
                  <a:lnTo>
                    <a:pt x="350043" y="42862"/>
                  </a:lnTo>
                  <a:lnTo>
                    <a:pt x="397668" y="69056"/>
                  </a:lnTo>
                  <a:lnTo>
                    <a:pt x="419100" y="252412"/>
                  </a:lnTo>
                  <a:lnTo>
                    <a:pt x="507206" y="742950"/>
                  </a:lnTo>
                  <a:lnTo>
                    <a:pt x="523875" y="919162"/>
                  </a:lnTo>
                  <a:lnTo>
                    <a:pt x="507206" y="962025"/>
                  </a:lnTo>
                  <a:lnTo>
                    <a:pt x="488156" y="988218"/>
                  </a:lnTo>
                  <a:lnTo>
                    <a:pt x="466725" y="1007268"/>
                  </a:lnTo>
                  <a:lnTo>
                    <a:pt x="450056" y="1014412"/>
                  </a:lnTo>
                  <a:lnTo>
                    <a:pt x="426243" y="1021556"/>
                  </a:lnTo>
                  <a:lnTo>
                    <a:pt x="383381" y="1019175"/>
                  </a:lnTo>
                  <a:lnTo>
                    <a:pt x="338137" y="1009650"/>
                  </a:lnTo>
                  <a:lnTo>
                    <a:pt x="314325" y="995362"/>
                  </a:lnTo>
                  <a:lnTo>
                    <a:pt x="288131" y="969168"/>
                  </a:lnTo>
                  <a:lnTo>
                    <a:pt x="273843" y="940593"/>
                  </a:lnTo>
                  <a:lnTo>
                    <a:pt x="257175" y="890587"/>
                  </a:lnTo>
                  <a:lnTo>
                    <a:pt x="250031" y="835818"/>
                  </a:lnTo>
                  <a:lnTo>
                    <a:pt x="242887" y="6810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F962C38E-1756-4ADC-AE79-653BF9DE8D54}"/>
                </a:ext>
              </a:extLst>
            </p:cNvPr>
            <p:cNvSpPr/>
            <p:nvPr/>
          </p:nvSpPr>
          <p:spPr>
            <a:xfrm>
              <a:off x="5180013" y="4935538"/>
              <a:ext cx="454025" cy="1131887"/>
            </a:xfrm>
            <a:custGeom>
              <a:avLst/>
              <a:gdLst>
                <a:gd name="connsiteX0" fmla="*/ 219075 w 454819"/>
                <a:gd name="connsiteY0" fmla="*/ 812007 h 1131094"/>
                <a:gd name="connsiteX1" fmla="*/ 183356 w 454819"/>
                <a:gd name="connsiteY1" fmla="*/ 569119 h 1131094"/>
                <a:gd name="connsiteX2" fmla="*/ 166687 w 454819"/>
                <a:gd name="connsiteY2" fmla="*/ 366713 h 1131094"/>
                <a:gd name="connsiteX3" fmla="*/ 157162 w 454819"/>
                <a:gd name="connsiteY3" fmla="*/ 309563 h 1131094"/>
                <a:gd name="connsiteX4" fmla="*/ 135731 w 454819"/>
                <a:gd name="connsiteY4" fmla="*/ 247650 h 1131094"/>
                <a:gd name="connsiteX5" fmla="*/ 92869 w 454819"/>
                <a:gd name="connsiteY5" fmla="*/ 173832 h 1131094"/>
                <a:gd name="connsiteX6" fmla="*/ 52387 w 454819"/>
                <a:gd name="connsiteY6" fmla="*/ 128588 h 1131094"/>
                <a:gd name="connsiteX7" fmla="*/ 19050 w 454819"/>
                <a:gd name="connsiteY7" fmla="*/ 95250 h 1131094"/>
                <a:gd name="connsiteX8" fmla="*/ 0 w 454819"/>
                <a:gd name="connsiteY8" fmla="*/ 50007 h 1131094"/>
                <a:gd name="connsiteX9" fmla="*/ 0 w 454819"/>
                <a:gd name="connsiteY9" fmla="*/ 26194 h 1131094"/>
                <a:gd name="connsiteX10" fmla="*/ 4762 w 454819"/>
                <a:gd name="connsiteY10" fmla="*/ 7144 h 1131094"/>
                <a:gd name="connsiteX11" fmla="*/ 26194 w 454819"/>
                <a:gd name="connsiteY11" fmla="*/ 0 h 1131094"/>
                <a:gd name="connsiteX12" fmla="*/ 71437 w 454819"/>
                <a:gd name="connsiteY12" fmla="*/ 4763 h 1131094"/>
                <a:gd name="connsiteX13" fmla="*/ 138112 w 454819"/>
                <a:gd name="connsiteY13" fmla="*/ 26194 h 1131094"/>
                <a:gd name="connsiteX14" fmla="*/ 200025 w 454819"/>
                <a:gd name="connsiteY14" fmla="*/ 54769 h 1131094"/>
                <a:gd name="connsiteX15" fmla="*/ 323850 w 454819"/>
                <a:gd name="connsiteY15" fmla="*/ 116682 h 1131094"/>
                <a:gd name="connsiteX16" fmla="*/ 366712 w 454819"/>
                <a:gd name="connsiteY16" fmla="*/ 259557 h 1131094"/>
                <a:gd name="connsiteX17" fmla="*/ 431006 w 454819"/>
                <a:gd name="connsiteY17" fmla="*/ 857250 h 1131094"/>
                <a:gd name="connsiteX18" fmla="*/ 454819 w 454819"/>
                <a:gd name="connsiteY18" fmla="*/ 992982 h 1131094"/>
                <a:gd name="connsiteX19" fmla="*/ 433387 w 454819"/>
                <a:gd name="connsiteY19" fmla="*/ 1090613 h 1131094"/>
                <a:gd name="connsiteX20" fmla="*/ 421481 w 454819"/>
                <a:gd name="connsiteY20" fmla="*/ 1119188 h 1131094"/>
                <a:gd name="connsiteX21" fmla="*/ 404812 w 454819"/>
                <a:gd name="connsiteY21" fmla="*/ 1131094 h 1131094"/>
                <a:gd name="connsiteX22" fmla="*/ 383381 w 454819"/>
                <a:gd name="connsiteY22" fmla="*/ 1131094 h 1131094"/>
                <a:gd name="connsiteX23" fmla="*/ 357187 w 454819"/>
                <a:gd name="connsiteY23" fmla="*/ 1121569 h 1131094"/>
                <a:gd name="connsiteX24" fmla="*/ 328612 w 454819"/>
                <a:gd name="connsiteY24" fmla="*/ 1097757 h 1131094"/>
                <a:gd name="connsiteX25" fmla="*/ 297656 w 454819"/>
                <a:gd name="connsiteY25" fmla="*/ 1059657 h 1131094"/>
                <a:gd name="connsiteX26" fmla="*/ 276225 w 454819"/>
                <a:gd name="connsiteY26" fmla="*/ 1026319 h 1131094"/>
                <a:gd name="connsiteX27" fmla="*/ 259556 w 454819"/>
                <a:gd name="connsiteY27" fmla="*/ 985838 h 1131094"/>
                <a:gd name="connsiteX28" fmla="*/ 219075 w 454819"/>
                <a:gd name="connsiteY28" fmla="*/ 812007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4819" h="1131094">
                  <a:moveTo>
                    <a:pt x="219075" y="812007"/>
                  </a:moveTo>
                  <a:lnTo>
                    <a:pt x="183356" y="569119"/>
                  </a:lnTo>
                  <a:lnTo>
                    <a:pt x="166687" y="366713"/>
                  </a:lnTo>
                  <a:lnTo>
                    <a:pt x="157162" y="309563"/>
                  </a:lnTo>
                  <a:lnTo>
                    <a:pt x="135731" y="247650"/>
                  </a:lnTo>
                  <a:lnTo>
                    <a:pt x="92869" y="173832"/>
                  </a:lnTo>
                  <a:lnTo>
                    <a:pt x="52387" y="128588"/>
                  </a:lnTo>
                  <a:lnTo>
                    <a:pt x="19050" y="95250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26194" y="0"/>
                  </a:lnTo>
                  <a:lnTo>
                    <a:pt x="71437" y="4763"/>
                  </a:lnTo>
                  <a:lnTo>
                    <a:pt x="138112" y="26194"/>
                  </a:lnTo>
                  <a:lnTo>
                    <a:pt x="200025" y="54769"/>
                  </a:lnTo>
                  <a:lnTo>
                    <a:pt x="323850" y="116682"/>
                  </a:lnTo>
                  <a:lnTo>
                    <a:pt x="366712" y="259557"/>
                  </a:lnTo>
                  <a:lnTo>
                    <a:pt x="431006" y="857250"/>
                  </a:lnTo>
                  <a:lnTo>
                    <a:pt x="454819" y="992982"/>
                  </a:lnTo>
                  <a:lnTo>
                    <a:pt x="433387" y="1090613"/>
                  </a:lnTo>
                  <a:lnTo>
                    <a:pt x="421481" y="1119188"/>
                  </a:lnTo>
                  <a:lnTo>
                    <a:pt x="404812" y="1131094"/>
                  </a:lnTo>
                  <a:lnTo>
                    <a:pt x="383381" y="1131094"/>
                  </a:lnTo>
                  <a:lnTo>
                    <a:pt x="357187" y="1121569"/>
                  </a:lnTo>
                  <a:lnTo>
                    <a:pt x="328612" y="1097757"/>
                  </a:lnTo>
                  <a:lnTo>
                    <a:pt x="297656" y="1059657"/>
                  </a:lnTo>
                  <a:lnTo>
                    <a:pt x="276225" y="1026319"/>
                  </a:lnTo>
                  <a:lnTo>
                    <a:pt x="259556" y="985838"/>
                  </a:lnTo>
                  <a:lnTo>
                    <a:pt x="219075" y="8120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A08D96A-1895-40B6-80A2-AB7784E7F98D}"/>
                </a:ext>
              </a:extLst>
            </p:cNvPr>
            <p:cNvSpPr/>
            <p:nvPr/>
          </p:nvSpPr>
          <p:spPr>
            <a:xfrm>
              <a:off x="3263900" y="3238500"/>
              <a:ext cx="3371850" cy="641350"/>
            </a:xfrm>
            <a:custGeom>
              <a:avLst/>
              <a:gdLst>
                <a:gd name="connsiteX0" fmla="*/ 2209800 w 3371850"/>
                <a:gd name="connsiteY0" fmla="*/ 295275 h 641350"/>
                <a:gd name="connsiteX1" fmla="*/ 1816100 w 3371850"/>
                <a:gd name="connsiteY1" fmla="*/ 339725 h 641350"/>
                <a:gd name="connsiteX2" fmla="*/ 1670050 w 3371850"/>
                <a:gd name="connsiteY2" fmla="*/ 342900 h 641350"/>
                <a:gd name="connsiteX3" fmla="*/ 1447800 w 3371850"/>
                <a:gd name="connsiteY3" fmla="*/ 387350 h 641350"/>
                <a:gd name="connsiteX4" fmla="*/ 1117600 w 3371850"/>
                <a:gd name="connsiteY4" fmla="*/ 441325 h 641350"/>
                <a:gd name="connsiteX5" fmla="*/ 866775 w 3371850"/>
                <a:gd name="connsiteY5" fmla="*/ 514350 h 641350"/>
                <a:gd name="connsiteX6" fmla="*/ 533400 w 3371850"/>
                <a:gd name="connsiteY6" fmla="*/ 609600 h 641350"/>
                <a:gd name="connsiteX7" fmla="*/ 492125 w 3371850"/>
                <a:gd name="connsiteY7" fmla="*/ 631825 h 641350"/>
                <a:gd name="connsiteX8" fmla="*/ 473075 w 3371850"/>
                <a:gd name="connsiteY8" fmla="*/ 638175 h 641350"/>
                <a:gd name="connsiteX9" fmla="*/ 434975 w 3371850"/>
                <a:gd name="connsiteY9" fmla="*/ 641350 h 641350"/>
                <a:gd name="connsiteX10" fmla="*/ 396875 w 3371850"/>
                <a:gd name="connsiteY10" fmla="*/ 628650 h 641350"/>
                <a:gd name="connsiteX11" fmla="*/ 323850 w 3371850"/>
                <a:gd name="connsiteY11" fmla="*/ 596900 h 641350"/>
                <a:gd name="connsiteX12" fmla="*/ 257175 w 3371850"/>
                <a:gd name="connsiteY12" fmla="*/ 561975 h 641350"/>
                <a:gd name="connsiteX13" fmla="*/ 187325 w 3371850"/>
                <a:gd name="connsiteY13" fmla="*/ 517525 h 641350"/>
                <a:gd name="connsiteX14" fmla="*/ 130175 w 3371850"/>
                <a:gd name="connsiteY14" fmla="*/ 460375 h 641350"/>
                <a:gd name="connsiteX15" fmla="*/ 82550 w 3371850"/>
                <a:gd name="connsiteY15" fmla="*/ 406400 h 641350"/>
                <a:gd name="connsiteX16" fmla="*/ 25400 w 3371850"/>
                <a:gd name="connsiteY16" fmla="*/ 327025 h 641350"/>
                <a:gd name="connsiteX17" fmla="*/ 6350 w 3371850"/>
                <a:gd name="connsiteY17" fmla="*/ 304800 h 641350"/>
                <a:gd name="connsiteX18" fmla="*/ 0 w 3371850"/>
                <a:gd name="connsiteY18" fmla="*/ 279400 h 641350"/>
                <a:gd name="connsiteX19" fmla="*/ 3175 w 3371850"/>
                <a:gd name="connsiteY19" fmla="*/ 260350 h 641350"/>
                <a:gd name="connsiteX20" fmla="*/ 28575 w 3371850"/>
                <a:gd name="connsiteY20" fmla="*/ 250825 h 641350"/>
                <a:gd name="connsiteX21" fmla="*/ 47625 w 3371850"/>
                <a:gd name="connsiteY21" fmla="*/ 250825 h 641350"/>
                <a:gd name="connsiteX22" fmla="*/ 73025 w 3371850"/>
                <a:gd name="connsiteY22" fmla="*/ 273050 h 641350"/>
                <a:gd name="connsiteX23" fmla="*/ 139700 w 3371850"/>
                <a:gd name="connsiteY23" fmla="*/ 314325 h 641350"/>
                <a:gd name="connsiteX24" fmla="*/ 222250 w 3371850"/>
                <a:gd name="connsiteY24" fmla="*/ 346075 h 641350"/>
                <a:gd name="connsiteX25" fmla="*/ 298450 w 3371850"/>
                <a:gd name="connsiteY25" fmla="*/ 368300 h 641350"/>
                <a:gd name="connsiteX26" fmla="*/ 361950 w 3371850"/>
                <a:gd name="connsiteY26" fmla="*/ 374650 h 641350"/>
                <a:gd name="connsiteX27" fmla="*/ 469900 w 3371850"/>
                <a:gd name="connsiteY27" fmla="*/ 368300 h 641350"/>
                <a:gd name="connsiteX28" fmla="*/ 784225 w 3371850"/>
                <a:gd name="connsiteY28" fmla="*/ 330200 h 641350"/>
                <a:gd name="connsiteX29" fmla="*/ 1254125 w 3371850"/>
                <a:gd name="connsiteY29" fmla="*/ 254000 h 641350"/>
                <a:gd name="connsiteX30" fmla="*/ 1568450 w 3371850"/>
                <a:gd name="connsiteY30" fmla="*/ 203200 h 641350"/>
                <a:gd name="connsiteX31" fmla="*/ 2228850 w 3371850"/>
                <a:gd name="connsiteY31" fmla="*/ 117475 h 641350"/>
                <a:gd name="connsiteX32" fmla="*/ 2705100 w 3371850"/>
                <a:gd name="connsiteY32" fmla="*/ 53975 h 641350"/>
                <a:gd name="connsiteX33" fmla="*/ 2806700 w 3371850"/>
                <a:gd name="connsiteY33" fmla="*/ 19050 h 641350"/>
                <a:gd name="connsiteX34" fmla="*/ 2867025 w 3371850"/>
                <a:gd name="connsiteY34" fmla="*/ 6350 h 641350"/>
                <a:gd name="connsiteX35" fmla="*/ 2930525 w 3371850"/>
                <a:gd name="connsiteY35" fmla="*/ 0 h 641350"/>
                <a:gd name="connsiteX36" fmla="*/ 3016250 w 3371850"/>
                <a:gd name="connsiteY36" fmla="*/ 15875 h 641350"/>
                <a:gd name="connsiteX37" fmla="*/ 3130550 w 3371850"/>
                <a:gd name="connsiteY37" fmla="*/ 47625 h 641350"/>
                <a:gd name="connsiteX38" fmla="*/ 3251200 w 3371850"/>
                <a:gd name="connsiteY38" fmla="*/ 101600 h 641350"/>
                <a:gd name="connsiteX39" fmla="*/ 3346450 w 3371850"/>
                <a:gd name="connsiteY39" fmla="*/ 155575 h 641350"/>
                <a:gd name="connsiteX40" fmla="*/ 3365500 w 3371850"/>
                <a:gd name="connsiteY40" fmla="*/ 180975 h 641350"/>
                <a:gd name="connsiteX41" fmla="*/ 3371850 w 3371850"/>
                <a:gd name="connsiteY41" fmla="*/ 219075 h 641350"/>
                <a:gd name="connsiteX42" fmla="*/ 3371850 w 3371850"/>
                <a:gd name="connsiteY42" fmla="*/ 241300 h 641350"/>
                <a:gd name="connsiteX43" fmla="*/ 3365500 w 3371850"/>
                <a:gd name="connsiteY43" fmla="*/ 269875 h 641350"/>
                <a:gd name="connsiteX44" fmla="*/ 3340100 w 3371850"/>
                <a:gd name="connsiteY44" fmla="*/ 288925 h 641350"/>
                <a:gd name="connsiteX45" fmla="*/ 3279775 w 3371850"/>
                <a:gd name="connsiteY45" fmla="*/ 301625 h 641350"/>
                <a:gd name="connsiteX46" fmla="*/ 3143250 w 3371850"/>
                <a:gd name="connsiteY46" fmla="*/ 292100 h 641350"/>
                <a:gd name="connsiteX47" fmla="*/ 2984500 w 3371850"/>
                <a:gd name="connsiteY47" fmla="*/ 276225 h 641350"/>
                <a:gd name="connsiteX48" fmla="*/ 2743200 w 3371850"/>
                <a:gd name="connsiteY48" fmla="*/ 273050 h 641350"/>
                <a:gd name="connsiteX49" fmla="*/ 2209800 w 3371850"/>
                <a:gd name="connsiteY49" fmla="*/ 295275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1850" h="641350">
                  <a:moveTo>
                    <a:pt x="2209800" y="295275"/>
                  </a:moveTo>
                  <a:lnTo>
                    <a:pt x="1816100" y="339725"/>
                  </a:lnTo>
                  <a:lnTo>
                    <a:pt x="1670050" y="342900"/>
                  </a:lnTo>
                  <a:lnTo>
                    <a:pt x="1447800" y="387350"/>
                  </a:lnTo>
                  <a:lnTo>
                    <a:pt x="1117600" y="441325"/>
                  </a:lnTo>
                  <a:lnTo>
                    <a:pt x="866775" y="514350"/>
                  </a:lnTo>
                  <a:lnTo>
                    <a:pt x="533400" y="609600"/>
                  </a:lnTo>
                  <a:lnTo>
                    <a:pt x="492125" y="631825"/>
                  </a:lnTo>
                  <a:lnTo>
                    <a:pt x="473075" y="638175"/>
                  </a:lnTo>
                  <a:lnTo>
                    <a:pt x="434975" y="641350"/>
                  </a:lnTo>
                  <a:lnTo>
                    <a:pt x="396875" y="628650"/>
                  </a:lnTo>
                  <a:lnTo>
                    <a:pt x="323850" y="596900"/>
                  </a:lnTo>
                  <a:lnTo>
                    <a:pt x="257175" y="561975"/>
                  </a:lnTo>
                  <a:lnTo>
                    <a:pt x="187325" y="517525"/>
                  </a:lnTo>
                  <a:lnTo>
                    <a:pt x="130175" y="460375"/>
                  </a:lnTo>
                  <a:lnTo>
                    <a:pt x="82550" y="406400"/>
                  </a:lnTo>
                  <a:lnTo>
                    <a:pt x="25400" y="327025"/>
                  </a:lnTo>
                  <a:lnTo>
                    <a:pt x="6350" y="304800"/>
                  </a:lnTo>
                  <a:lnTo>
                    <a:pt x="0" y="279400"/>
                  </a:lnTo>
                  <a:lnTo>
                    <a:pt x="3175" y="260350"/>
                  </a:lnTo>
                  <a:lnTo>
                    <a:pt x="28575" y="250825"/>
                  </a:lnTo>
                  <a:lnTo>
                    <a:pt x="47625" y="250825"/>
                  </a:lnTo>
                  <a:lnTo>
                    <a:pt x="73025" y="273050"/>
                  </a:lnTo>
                  <a:lnTo>
                    <a:pt x="139700" y="314325"/>
                  </a:lnTo>
                  <a:lnTo>
                    <a:pt x="222250" y="346075"/>
                  </a:lnTo>
                  <a:lnTo>
                    <a:pt x="298450" y="368300"/>
                  </a:lnTo>
                  <a:lnTo>
                    <a:pt x="361950" y="374650"/>
                  </a:lnTo>
                  <a:lnTo>
                    <a:pt x="469900" y="368300"/>
                  </a:lnTo>
                  <a:lnTo>
                    <a:pt x="784225" y="330200"/>
                  </a:lnTo>
                  <a:lnTo>
                    <a:pt x="1254125" y="254000"/>
                  </a:lnTo>
                  <a:lnTo>
                    <a:pt x="1568450" y="203200"/>
                  </a:lnTo>
                  <a:lnTo>
                    <a:pt x="2228850" y="117475"/>
                  </a:lnTo>
                  <a:lnTo>
                    <a:pt x="2705100" y="53975"/>
                  </a:lnTo>
                  <a:lnTo>
                    <a:pt x="2806700" y="19050"/>
                  </a:lnTo>
                  <a:lnTo>
                    <a:pt x="2867025" y="6350"/>
                  </a:lnTo>
                  <a:lnTo>
                    <a:pt x="2930525" y="0"/>
                  </a:lnTo>
                  <a:lnTo>
                    <a:pt x="3016250" y="15875"/>
                  </a:lnTo>
                  <a:lnTo>
                    <a:pt x="3130550" y="47625"/>
                  </a:lnTo>
                  <a:lnTo>
                    <a:pt x="3251200" y="101600"/>
                  </a:lnTo>
                  <a:lnTo>
                    <a:pt x="3346450" y="155575"/>
                  </a:lnTo>
                  <a:lnTo>
                    <a:pt x="3365500" y="180975"/>
                  </a:lnTo>
                  <a:lnTo>
                    <a:pt x="3371850" y="219075"/>
                  </a:lnTo>
                  <a:lnTo>
                    <a:pt x="3371850" y="241300"/>
                  </a:lnTo>
                  <a:lnTo>
                    <a:pt x="3365500" y="269875"/>
                  </a:lnTo>
                  <a:lnTo>
                    <a:pt x="3340100" y="288925"/>
                  </a:lnTo>
                  <a:lnTo>
                    <a:pt x="3279775" y="301625"/>
                  </a:lnTo>
                  <a:lnTo>
                    <a:pt x="3143250" y="292100"/>
                  </a:lnTo>
                  <a:lnTo>
                    <a:pt x="2984500" y="276225"/>
                  </a:lnTo>
                  <a:lnTo>
                    <a:pt x="2743200" y="273050"/>
                  </a:lnTo>
                  <a:lnTo>
                    <a:pt x="2209800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72A60D82-0181-4DA4-A53C-B2A44CF04CBB}"/>
                </a:ext>
              </a:extLst>
            </p:cNvPr>
            <p:cNvSpPr/>
            <p:nvPr/>
          </p:nvSpPr>
          <p:spPr>
            <a:xfrm>
              <a:off x="3376613" y="1757363"/>
              <a:ext cx="1412875" cy="996950"/>
            </a:xfrm>
            <a:custGeom>
              <a:avLst/>
              <a:gdLst>
                <a:gd name="connsiteX0" fmla="*/ 457200 w 1412081"/>
                <a:gd name="connsiteY0" fmla="*/ 321468 h 997743"/>
                <a:gd name="connsiteX1" fmla="*/ 45243 w 1412081"/>
                <a:gd name="connsiteY1" fmla="*/ 414337 h 997743"/>
                <a:gd name="connsiteX2" fmla="*/ 0 w 1412081"/>
                <a:gd name="connsiteY2" fmla="*/ 257175 h 997743"/>
                <a:gd name="connsiteX3" fmla="*/ 140493 w 1412081"/>
                <a:gd name="connsiteY3" fmla="*/ 235743 h 997743"/>
                <a:gd name="connsiteX4" fmla="*/ 385762 w 1412081"/>
                <a:gd name="connsiteY4" fmla="*/ 180975 h 997743"/>
                <a:gd name="connsiteX5" fmla="*/ 716756 w 1412081"/>
                <a:gd name="connsiteY5" fmla="*/ 107156 h 997743"/>
                <a:gd name="connsiteX6" fmla="*/ 942975 w 1412081"/>
                <a:gd name="connsiteY6" fmla="*/ 59531 h 997743"/>
                <a:gd name="connsiteX7" fmla="*/ 969168 w 1412081"/>
                <a:gd name="connsiteY7" fmla="*/ 42862 h 997743"/>
                <a:gd name="connsiteX8" fmla="*/ 1000125 w 1412081"/>
                <a:gd name="connsiteY8" fmla="*/ 23812 h 997743"/>
                <a:gd name="connsiteX9" fmla="*/ 1035843 w 1412081"/>
                <a:gd name="connsiteY9" fmla="*/ 9525 h 997743"/>
                <a:gd name="connsiteX10" fmla="*/ 1083468 w 1412081"/>
                <a:gd name="connsiteY10" fmla="*/ 0 h 997743"/>
                <a:gd name="connsiteX11" fmla="*/ 1116806 w 1412081"/>
                <a:gd name="connsiteY11" fmla="*/ 0 h 997743"/>
                <a:gd name="connsiteX12" fmla="*/ 1143000 w 1412081"/>
                <a:gd name="connsiteY12" fmla="*/ 4762 h 997743"/>
                <a:gd name="connsiteX13" fmla="*/ 1173956 w 1412081"/>
                <a:gd name="connsiteY13" fmla="*/ 19050 h 997743"/>
                <a:gd name="connsiteX14" fmla="*/ 1240631 w 1412081"/>
                <a:gd name="connsiteY14" fmla="*/ 69056 h 997743"/>
                <a:gd name="connsiteX15" fmla="*/ 1352550 w 1412081"/>
                <a:gd name="connsiteY15" fmla="*/ 140493 h 997743"/>
                <a:gd name="connsiteX16" fmla="*/ 1383506 w 1412081"/>
                <a:gd name="connsiteY16" fmla="*/ 166687 h 997743"/>
                <a:gd name="connsiteX17" fmla="*/ 1402556 w 1412081"/>
                <a:gd name="connsiteY17" fmla="*/ 197643 h 997743"/>
                <a:gd name="connsiteX18" fmla="*/ 1412081 w 1412081"/>
                <a:gd name="connsiteY18" fmla="*/ 230981 h 997743"/>
                <a:gd name="connsiteX19" fmla="*/ 1412081 w 1412081"/>
                <a:gd name="connsiteY19" fmla="*/ 259556 h 997743"/>
                <a:gd name="connsiteX20" fmla="*/ 1402556 w 1412081"/>
                <a:gd name="connsiteY20" fmla="*/ 283368 h 997743"/>
                <a:gd name="connsiteX21" fmla="*/ 1373981 w 1412081"/>
                <a:gd name="connsiteY21" fmla="*/ 311943 h 997743"/>
                <a:gd name="connsiteX22" fmla="*/ 1345406 w 1412081"/>
                <a:gd name="connsiteY22" fmla="*/ 328612 h 997743"/>
                <a:gd name="connsiteX23" fmla="*/ 1333500 w 1412081"/>
                <a:gd name="connsiteY23" fmla="*/ 345281 h 997743"/>
                <a:gd name="connsiteX24" fmla="*/ 1257300 w 1412081"/>
                <a:gd name="connsiteY24" fmla="*/ 588168 h 997743"/>
                <a:gd name="connsiteX25" fmla="*/ 1216818 w 1412081"/>
                <a:gd name="connsiteY25" fmla="*/ 754856 h 997743"/>
                <a:gd name="connsiteX26" fmla="*/ 1190625 w 1412081"/>
                <a:gd name="connsiteY26" fmla="*/ 921543 h 997743"/>
                <a:gd name="connsiteX27" fmla="*/ 1159668 w 1412081"/>
                <a:gd name="connsiteY27" fmla="*/ 976312 h 997743"/>
                <a:gd name="connsiteX28" fmla="*/ 1143000 w 1412081"/>
                <a:gd name="connsiteY28" fmla="*/ 997743 h 997743"/>
                <a:gd name="connsiteX29" fmla="*/ 1112043 w 1412081"/>
                <a:gd name="connsiteY29" fmla="*/ 997743 h 997743"/>
                <a:gd name="connsiteX30" fmla="*/ 1064418 w 1412081"/>
                <a:gd name="connsiteY30" fmla="*/ 992981 h 997743"/>
                <a:gd name="connsiteX31" fmla="*/ 1033462 w 1412081"/>
                <a:gd name="connsiteY31" fmla="*/ 985837 h 997743"/>
                <a:gd name="connsiteX32" fmla="*/ 988218 w 1412081"/>
                <a:gd name="connsiteY32" fmla="*/ 964406 h 997743"/>
                <a:gd name="connsiteX33" fmla="*/ 969168 w 1412081"/>
                <a:gd name="connsiteY33" fmla="*/ 792956 h 997743"/>
                <a:gd name="connsiteX34" fmla="*/ 1054893 w 1412081"/>
                <a:gd name="connsiteY34" fmla="*/ 297656 h 997743"/>
                <a:gd name="connsiteX35" fmla="*/ 1057275 w 1412081"/>
                <a:gd name="connsiteY35" fmla="*/ 261937 h 997743"/>
                <a:gd name="connsiteX36" fmla="*/ 1052512 w 1412081"/>
                <a:gd name="connsiteY36" fmla="*/ 240506 h 997743"/>
                <a:gd name="connsiteX37" fmla="*/ 1035843 w 1412081"/>
                <a:gd name="connsiteY37" fmla="*/ 226218 h 997743"/>
                <a:gd name="connsiteX38" fmla="*/ 1014412 w 1412081"/>
                <a:gd name="connsiteY38" fmla="*/ 219075 h 997743"/>
                <a:gd name="connsiteX39" fmla="*/ 954881 w 1412081"/>
                <a:gd name="connsiteY39" fmla="*/ 216693 h 997743"/>
                <a:gd name="connsiteX40" fmla="*/ 457200 w 1412081"/>
                <a:gd name="connsiteY40" fmla="*/ 321468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12081" h="997743">
                  <a:moveTo>
                    <a:pt x="457200" y="321468"/>
                  </a:moveTo>
                  <a:lnTo>
                    <a:pt x="45243" y="414337"/>
                  </a:lnTo>
                  <a:lnTo>
                    <a:pt x="0" y="257175"/>
                  </a:lnTo>
                  <a:lnTo>
                    <a:pt x="140493" y="235743"/>
                  </a:lnTo>
                  <a:lnTo>
                    <a:pt x="385762" y="180975"/>
                  </a:lnTo>
                  <a:lnTo>
                    <a:pt x="716756" y="107156"/>
                  </a:lnTo>
                  <a:lnTo>
                    <a:pt x="942975" y="59531"/>
                  </a:lnTo>
                  <a:lnTo>
                    <a:pt x="969168" y="42862"/>
                  </a:lnTo>
                  <a:lnTo>
                    <a:pt x="1000125" y="23812"/>
                  </a:lnTo>
                  <a:lnTo>
                    <a:pt x="1035843" y="9525"/>
                  </a:lnTo>
                  <a:lnTo>
                    <a:pt x="1083468" y="0"/>
                  </a:lnTo>
                  <a:lnTo>
                    <a:pt x="1116806" y="0"/>
                  </a:lnTo>
                  <a:lnTo>
                    <a:pt x="1143000" y="4762"/>
                  </a:lnTo>
                  <a:lnTo>
                    <a:pt x="1173956" y="19050"/>
                  </a:lnTo>
                  <a:lnTo>
                    <a:pt x="1240631" y="69056"/>
                  </a:lnTo>
                  <a:lnTo>
                    <a:pt x="1352550" y="140493"/>
                  </a:lnTo>
                  <a:lnTo>
                    <a:pt x="1383506" y="166687"/>
                  </a:lnTo>
                  <a:lnTo>
                    <a:pt x="1402556" y="197643"/>
                  </a:lnTo>
                  <a:lnTo>
                    <a:pt x="1412081" y="230981"/>
                  </a:lnTo>
                  <a:lnTo>
                    <a:pt x="1412081" y="259556"/>
                  </a:lnTo>
                  <a:lnTo>
                    <a:pt x="1402556" y="283368"/>
                  </a:lnTo>
                  <a:lnTo>
                    <a:pt x="1373981" y="311943"/>
                  </a:lnTo>
                  <a:lnTo>
                    <a:pt x="1345406" y="328612"/>
                  </a:lnTo>
                  <a:lnTo>
                    <a:pt x="1333500" y="345281"/>
                  </a:lnTo>
                  <a:lnTo>
                    <a:pt x="1257300" y="588168"/>
                  </a:lnTo>
                  <a:lnTo>
                    <a:pt x="1216818" y="754856"/>
                  </a:lnTo>
                  <a:lnTo>
                    <a:pt x="1190625" y="921543"/>
                  </a:lnTo>
                  <a:lnTo>
                    <a:pt x="1159668" y="976312"/>
                  </a:lnTo>
                  <a:lnTo>
                    <a:pt x="1143000" y="997743"/>
                  </a:lnTo>
                  <a:lnTo>
                    <a:pt x="1112043" y="997743"/>
                  </a:lnTo>
                  <a:lnTo>
                    <a:pt x="1064418" y="992981"/>
                  </a:lnTo>
                  <a:lnTo>
                    <a:pt x="1033462" y="985837"/>
                  </a:lnTo>
                  <a:lnTo>
                    <a:pt x="988218" y="964406"/>
                  </a:lnTo>
                  <a:lnTo>
                    <a:pt x="969168" y="792956"/>
                  </a:lnTo>
                  <a:lnTo>
                    <a:pt x="1054893" y="297656"/>
                  </a:lnTo>
                  <a:lnTo>
                    <a:pt x="1057275" y="261937"/>
                  </a:lnTo>
                  <a:lnTo>
                    <a:pt x="1052512" y="240506"/>
                  </a:lnTo>
                  <a:lnTo>
                    <a:pt x="1035843" y="226218"/>
                  </a:lnTo>
                  <a:lnTo>
                    <a:pt x="1014412" y="219075"/>
                  </a:lnTo>
                  <a:lnTo>
                    <a:pt x="954881" y="216693"/>
                  </a:lnTo>
                  <a:lnTo>
                    <a:pt x="457200" y="3214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A6C5BB16-CA00-4382-A680-7CBCBBC8B10A}"/>
                </a:ext>
              </a:extLst>
            </p:cNvPr>
            <p:cNvSpPr/>
            <p:nvPr/>
          </p:nvSpPr>
          <p:spPr>
            <a:xfrm>
              <a:off x="3560763" y="2543175"/>
              <a:ext cx="849312" cy="319088"/>
            </a:xfrm>
            <a:custGeom>
              <a:avLst/>
              <a:gdLst>
                <a:gd name="connsiteX0" fmla="*/ 352425 w 850106"/>
                <a:gd name="connsiteY0" fmla="*/ 252413 h 319088"/>
                <a:gd name="connsiteX1" fmla="*/ 50006 w 850106"/>
                <a:gd name="connsiteY1" fmla="*/ 319088 h 319088"/>
                <a:gd name="connsiteX2" fmla="*/ 0 w 850106"/>
                <a:gd name="connsiteY2" fmla="*/ 126206 h 319088"/>
                <a:gd name="connsiteX3" fmla="*/ 214312 w 850106"/>
                <a:gd name="connsiteY3" fmla="*/ 123825 h 319088"/>
                <a:gd name="connsiteX4" fmla="*/ 366712 w 850106"/>
                <a:gd name="connsiteY4" fmla="*/ 90488 h 319088"/>
                <a:gd name="connsiteX5" fmla="*/ 826294 w 850106"/>
                <a:gd name="connsiteY5" fmla="*/ 0 h 319088"/>
                <a:gd name="connsiteX6" fmla="*/ 850106 w 850106"/>
                <a:gd name="connsiteY6" fmla="*/ 173831 h 319088"/>
                <a:gd name="connsiteX7" fmla="*/ 802481 w 850106"/>
                <a:gd name="connsiteY7" fmla="*/ 178594 h 319088"/>
                <a:gd name="connsiteX8" fmla="*/ 733425 w 850106"/>
                <a:gd name="connsiteY8" fmla="*/ 183356 h 319088"/>
                <a:gd name="connsiteX9" fmla="*/ 352425 w 850106"/>
                <a:gd name="connsiteY9" fmla="*/ 2524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106" h="319088">
                  <a:moveTo>
                    <a:pt x="352425" y="252413"/>
                  </a:moveTo>
                  <a:lnTo>
                    <a:pt x="50006" y="319088"/>
                  </a:lnTo>
                  <a:lnTo>
                    <a:pt x="0" y="126206"/>
                  </a:lnTo>
                  <a:lnTo>
                    <a:pt x="214312" y="123825"/>
                  </a:lnTo>
                  <a:lnTo>
                    <a:pt x="366712" y="90488"/>
                  </a:lnTo>
                  <a:lnTo>
                    <a:pt x="826294" y="0"/>
                  </a:lnTo>
                  <a:lnTo>
                    <a:pt x="850106" y="173831"/>
                  </a:lnTo>
                  <a:lnTo>
                    <a:pt x="802481" y="178594"/>
                  </a:lnTo>
                  <a:lnTo>
                    <a:pt x="733425" y="183356"/>
                  </a:lnTo>
                  <a:lnTo>
                    <a:pt x="352425" y="2524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78A2A80-D818-49DD-B657-EF129A20051F}"/>
                </a:ext>
              </a:extLst>
            </p:cNvPr>
            <p:cNvSpPr/>
            <p:nvPr/>
          </p:nvSpPr>
          <p:spPr>
            <a:xfrm>
              <a:off x="5448300" y="1614488"/>
              <a:ext cx="1430338" cy="1076325"/>
            </a:xfrm>
            <a:custGeom>
              <a:avLst/>
              <a:gdLst>
                <a:gd name="connsiteX0" fmla="*/ 550069 w 1431131"/>
                <a:gd name="connsiteY0" fmla="*/ 297656 h 1076325"/>
                <a:gd name="connsiteX1" fmla="*/ 26194 w 1431131"/>
                <a:gd name="connsiteY1" fmla="*/ 400050 h 1076325"/>
                <a:gd name="connsiteX2" fmla="*/ 0 w 1431131"/>
                <a:gd name="connsiteY2" fmla="*/ 216693 h 1076325"/>
                <a:gd name="connsiteX3" fmla="*/ 145256 w 1431131"/>
                <a:gd name="connsiteY3" fmla="*/ 192881 h 1076325"/>
                <a:gd name="connsiteX4" fmla="*/ 471488 w 1431131"/>
                <a:gd name="connsiteY4" fmla="*/ 140493 h 1076325"/>
                <a:gd name="connsiteX5" fmla="*/ 914400 w 1431131"/>
                <a:gd name="connsiteY5" fmla="*/ 73818 h 1076325"/>
                <a:gd name="connsiteX6" fmla="*/ 952500 w 1431131"/>
                <a:gd name="connsiteY6" fmla="*/ 50006 h 1076325"/>
                <a:gd name="connsiteX7" fmla="*/ 997744 w 1431131"/>
                <a:gd name="connsiteY7" fmla="*/ 26193 h 1076325"/>
                <a:gd name="connsiteX8" fmla="*/ 1040606 w 1431131"/>
                <a:gd name="connsiteY8" fmla="*/ 9525 h 1076325"/>
                <a:gd name="connsiteX9" fmla="*/ 1100138 w 1431131"/>
                <a:gd name="connsiteY9" fmla="*/ 0 h 1076325"/>
                <a:gd name="connsiteX10" fmla="*/ 1126331 w 1431131"/>
                <a:gd name="connsiteY10" fmla="*/ 9525 h 1076325"/>
                <a:gd name="connsiteX11" fmla="*/ 1202531 w 1431131"/>
                <a:gd name="connsiteY11" fmla="*/ 52387 h 1076325"/>
                <a:gd name="connsiteX12" fmla="*/ 1281113 w 1431131"/>
                <a:gd name="connsiteY12" fmla="*/ 102393 h 1076325"/>
                <a:gd name="connsiteX13" fmla="*/ 1347788 w 1431131"/>
                <a:gd name="connsiteY13" fmla="*/ 157162 h 1076325"/>
                <a:gd name="connsiteX14" fmla="*/ 1390650 w 1431131"/>
                <a:gd name="connsiteY14" fmla="*/ 195262 h 1076325"/>
                <a:gd name="connsiteX15" fmla="*/ 1416844 w 1431131"/>
                <a:gd name="connsiteY15" fmla="*/ 228600 h 1076325"/>
                <a:gd name="connsiteX16" fmla="*/ 1431131 w 1431131"/>
                <a:gd name="connsiteY16" fmla="*/ 269081 h 1076325"/>
                <a:gd name="connsiteX17" fmla="*/ 1423988 w 1431131"/>
                <a:gd name="connsiteY17" fmla="*/ 309562 h 1076325"/>
                <a:gd name="connsiteX18" fmla="*/ 1407319 w 1431131"/>
                <a:gd name="connsiteY18" fmla="*/ 347662 h 1076325"/>
                <a:gd name="connsiteX19" fmla="*/ 1331119 w 1431131"/>
                <a:gd name="connsiteY19" fmla="*/ 421481 h 1076325"/>
                <a:gd name="connsiteX20" fmla="*/ 1316831 w 1431131"/>
                <a:gd name="connsiteY20" fmla="*/ 442912 h 1076325"/>
                <a:gd name="connsiteX21" fmla="*/ 1226344 w 1431131"/>
                <a:gd name="connsiteY21" fmla="*/ 704850 h 1076325"/>
                <a:gd name="connsiteX22" fmla="*/ 1140619 w 1431131"/>
                <a:gd name="connsiteY22" fmla="*/ 935831 h 1076325"/>
                <a:gd name="connsiteX23" fmla="*/ 1116806 w 1431131"/>
                <a:gd name="connsiteY23" fmla="*/ 992981 h 1076325"/>
                <a:gd name="connsiteX24" fmla="*/ 1092994 w 1431131"/>
                <a:gd name="connsiteY24" fmla="*/ 1035843 h 1076325"/>
                <a:gd name="connsiteX25" fmla="*/ 1069181 w 1431131"/>
                <a:gd name="connsiteY25" fmla="*/ 1054893 h 1076325"/>
                <a:gd name="connsiteX26" fmla="*/ 1038225 w 1431131"/>
                <a:gd name="connsiteY26" fmla="*/ 1071562 h 1076325"/>
                <a:gd name="connsiteX27" fmla="*/ 1007269 w 1431131"/>
                <a:gd name="connsiteY27" fmla="*/ 1076325 h 1076325"/>
                <a:gd name="connsiteX28" fmla="*/ 962025 w 1431131"/>
                <a:gd name="connsiteY28" fmla="*/ 1071562 h 1076325"/>
                <a:gd name="connsiteX29" fmla="*/ 938213 w 1431131"/>
                <a:gd name="connsiteY29" fmla="*/ 1064418 h 1076325"/>
                <a:gd name="connsiteX30" fmla="*/ 969169 w 1431131"/>
                <a:gd name="connsiteY30" fmla="*/ 802481 h 1076325"/>
                <a:gd name="connsiteX31" fmla="*/ 1054894 w 1431131"/>
                <a:gd name="connsiteY31" fmla="*/ 345281 h 1076325"/>
                <a:gd name="connsiteX32" fmla="*/ 1040606 w 1431131"/>
                <a:gd name="connsiteY32" fmla="*/ 316706 h 1076325"/>
                <a:gd name="connsiteX33" fmla="*/ 983456 w 1431131"/>
                <a:gd name="connsiteY33" fmla="*/ 250031 h 1076325"/>
                <a:gd name="connsiteX34" fmla="*/ 550069 w 1431131"/>
                <a:gd name="connsiteY34" fmla="*/ 297656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1131" h="1076325">
                  <a:moveTo>
                    <a:pt x="550069" y="297656"/>
                  </a:moveTo>
                  <a:lnTo>
                    <a:pt x="26194" y="400050"/>
                  </a:lnTo>
                  <a:lnTo>
                    <a:pt x="0" y="216693"/>
                  </a:lnTo>
                  <a:lnTo>
                    <a:pt x="145256" y="192881"/>
                  </a:lnTo>
                  <a:lnTo>
                    <a:pt x="471488" y="140493"/>
                  </a:lnTo>
                  <a:lnTo>
                    <a:pt x="914400" y="73818"/>
                  </a:lnTo>
                  <a:lnTo>
                    <a:pt x="952500" y="50006"/>
                  </a:lnTo>
                  <a:lnTo>
                    <a:pt x="997744" y="26193"/>
                  </a:lnTo>
                  <a:lnTo>
                    <a:pt x="1040606" y="9525"/>
                  </a:lnTo>
                  <a:lnTo>
                    <a:pt x="1100138" y="0"/>
                  </a:lnTo>
                  <a:lnTo>
                    <a:pt x="1126331" y="9525"/>
                  </a:lnTo>
                  <a:lnTo>
                    <a:pt x="1202531" y="52387"/>
                  </a:lnTo>
                  <a:lnTo>
                    <a:pt x="1281113" y="102393"/>
                  </a:lnTo>
                  <a:lnTo>
                    <a:pt x="1347788" y="157162"/>
                  </a:lnTo>
                  <a:lnTo>
                    <a:pt x="1390650" y="195262"/>
                  </a:lnTo>
                  <a:lnTo>
                    <a:pt x="1416844" y="228600"/>
                  </a:lnTo>
                  <a:lnTo>
                    <a:pt x="1431131" y="269081"/>
                  </a:lnTo>
                  <a:lnTo>
                    <a:pt x="1423988" y="309562"/>
                  </a:lnTo>
                  <a:lnTo>
                    <a:pt x="1407319" y="347662"/>
                  </a:lnTo>
                  <a:lnTo>
                    <a:pt x="1331119" y="421481"/>
                  </a:lnTo>
                  <a:lnTo>
                    <a:pt x="1316831" y="442912"/>
                  </a:lnTo>
                  <a:lnTo>
                    <a:pt x="1226344" y="704850"/>
                  </a:lnTo>
                  <a:lnTo>
                    <a:pt x="1140619" y="935831"/>
                  </a:lnTo>
                  <a:lnTo>
                    <a:pt x="1116806" y="992981"/>
                  </a:lnTo>
                  <a:lnTo>
                    <a:pt x="1092994" y="1035843"/>
                  </a:lnTo>
                  <a:lnTo>
                    <a:pt x="1069181" y="1054893"/>
                  </a:lnTo>
                  <a:lnTo>
                    <a:pt x="1038225" y="1071562"/>
                  </a:lnTo>
                  <a:lnTo>
                    <a:pt x="1007269" y="1076325"/>
                  </a:lnTo>
                  <a:lnTo>
                    <a:pt x="962025" y="1071562"/>
                  </a:lnTo>
                  <a:lnTo>
                    <a:pt x="938213" y="1064418"/>
                  </a:lnTo>
                  <a:lnTo>
                    <a:pt x="969169" y="802481"/>
                  </a:lnTo>
                  <a:lnTo>
                    <a:pt x="1054894" y="345281"/>
                  </a:lnTo>
                  <a:lnTo>
                    <a:pt x="1040606" y="316706"/>
                  </a:lnTo>
                  <a:lnTo>
                    <a:pt x="983456" y="250031"/>
                  </a:lnTo>
                  <a:lnTo>
                    <a:pt x="550069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24849CFC-F060-4C2A-8E97-CE97FE21276E}"/>
                </a:ext>
              </a:extLst>
            </p:cNvPr>
            <p:cNvSpPr/>
            <p:nvPr/>
          </p:nvSpPr>
          <p:spPr>
            <a:xfrm>
              <a:off x="5567363" y="2398713"/>
              <a:ext cx="869950" cy="282575"/>
            </a:xfrm>
            <a:custGeom>
              <a:avLst/>
              <a:gdLst>
                <a:gd name="connsiteX0" fmla="*/ 395287 w 869156"/>
                <a:gd name="connsiteY0" fmla="*/ 223837 h 283369"/>
                <a:gd name="connsiteX1" fmla="*/ 19050 w 869156"/>
                <a:gd name="connsiteY1" fmla="*/ 283369 h 283369"/>
                <a:gd name="connsiteX2" fmla="*/ 0 w 869156"/>
                <a:gd name="connsiteY2" fmla="*/ 97631 h 283369"/>
                <a:gd name="connsiteX3" fmla="*/ 150018 w 869156"/>
                <a:gd name="connsiteY3" fmla="*/ 85725 h 283369"/>
                <a:gd name="connsiteX4" fmla="*/ 288131 w 869156"/>
                <a:gd name="connsiteY4" fmla="*/ 66675 h 283369"/>
                <a:gd name="connsiteX5" fmla="*/ 433387 w 869156"/>
                <a:gd name="connsiteY5" fmla="*/ 42862 h 283369"/>
                <a:gd name="connsiteX6" fmla="*/ 585787 w 869156"/>
                <a:gd name="connsiteY6" fmla="*/ 14287 h 283369"/>
                <a:gd name="connsiteX7" fmla="*/ 659606 w 869156"/>
                <a:gd name="connsiteY7" fmla="*/ 0 h 283369"/>
                <a:gd name="connsiteX8" fmla="*/ 869156 w 869156"/>
                <a:gd name="connsiteY8" fmla="*/ 21431 h 283369"/>
                <a:gd name="connsiteX9" fmla="*/ 869156 w 869156"/>
                <a:gd name="connsiteY9" fmla="*/ 273844 h 283369"/>
                <a:gd name="connsiteX10" fmla="*/ 819150 w 869156"/>
                <a:gd name="connsiteY10" fmla="*/ 280987 h 283369"/>
                <a:gd name="connsiteX11" fmla="*/ 792956 w 869156"/>
                <a:gd name="connsiteY11" fmla="*/ 264319 h 283369"/>
                <a:gd name="connsiteX12" fmla="*/ 762000 w 869156"/>
                <a:gd name="connsiteY12" fmla="*/ 240506 h 283369"/>
                <a:gd name="connsiteX13" fmla="*/ 711993 w 869156"/>
                <a:gd name="connsiteY13" fmla="*/ 180975 h 283369"/>
                <a:gd name="connsiteX14" fmla="*/ 395287 w 869156"/>
                <a:gd name="connsiteY14" fmla="*/ 2238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156" h="283369">
                  <a:moveTo>
                    <a:pt x="395287" y="223837"/>
                  </a:moveTo>
                  <a:lnTo>
                    <a:pt x="19050" y="283369"/>
                  </a:lnTo>
                  <a:lnTo>
                    <a:pt x="0" y="97631"/>
                  </a:lnTo>
                  <a:lnTo>
                    <a:pt x="150018" y="85725"/>
                  </a:lnTo>
                  <a:lnTo>
                    <a:pt x="288131" y="66675"/>
                  </a:lnTo>
                  <a:lnTo>
                    <a:pt x="433387" y="42862"/>
                  </a:lnTo>
                  <a:lnTo>
                    <a:pt x="585787" y="14287"/>
                  </a:lnTo>
                  <a:lnTo>
                    <a:pt x="659606" y="0"/>
                  </a:lnTo>
                  <a:lnTo>
                    <a:pt x="869156" y="21431"/>
                  </a:lnTo>
                  <a:lnTo>
                    <a:pt x="869156" y="273844"/>
                  </a:lnTo>
                  <a:lnTo>
                    <a:pt x="819150" y="280987"/>
                  </a:lnTo>
                  <a:lnTo>
                    <a:pt x="792956" y="264319"/>
                  </a:lnTo>
                  <a:lnTo>
                    <a:pt x="762000" y="240506"/>
                  </a:lnTo>
                  <a:lnTo>
                    <a:pt x="711993" y="180975"/>
                  </a:lnTo>
                  <a:lnTo>
                    <a:pt x="395287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0BF40AFB-50A0-4486-B2FE-13B70220A541}"/>
                </a:ext>
              </a:extLst>
            </p:cNvPr>
            <p:cNvSpPr/>
            <p:nvPr/>
          </p:nvSpPr>
          <p:spPr>
            <a:xfrm>
              <a:off x="2725738" y="2616200"/>
              <a:ext cx="2376487" cy="2684463"/>
            </a:xfrm>
            <a:custGeom>
              <a:avLst/>
              <a:gdLst>
                <a:gd name="connsiteX0" fmla="*/ 1673458 w 2376028"/>
                <a:gd name="connsiteY0" fmla="*/ 1489872 h 2683182"/>
                <a:gd name="connsiteX1" fmla="*/ 1511055 w 2376028"/>
                <a:gd name="connsiteY1" fmla="*/ 1694641 h 2683182"/>
                <a:gd name="connsiteX2" fmla="*/ 1320408 w 2376028"/>
                <a:gd name="connsiteY2" fmla="*/ 1899410 h 2683182"/>
                <a:gd name="connsiteX3" fmla="*/ 1119169 w 2376028"/>
                <a:gd name="connsiteY3" fmla="*/ 2093588 h 2683182"/>
                <a:gd name="connsiteX4" fmla="*/ 893217 w 2376028"/>
                <a:gd name="connsiteY4" fmla="*/ 2266583 h 2683182"/>
                <a:gd name="connsiteX5" fmla="*/ 769649 w 2376028"/>
                <a:gd name="connsiteY5" fmla="*/ 2358376 h 2683182"/>
                <a:gd name="connsiteX6" fmla="*/ 674326 w 2376028"/>
                <a:gd name="connsiteY6" fmla="*/ 2421925 h 2683182"/>
                <a:gd name="connsiteX7" fmla="*/ 441313 w 2376028"/>
                <a:gd name="connsiteY7" fmla="*/ 2545492 h 2683182"/>
                <a:gd name="connsiteX8" fmla="*/ 180056 w 2376028"/>
                <a:gd name="connsiteY8" fmla="*/ 2651407 h 2683182"/>
                <a:gd name="connsiteX9" fmla="*/ 70610 w 2376028"/>
                <a:gd name="connsiteY9" fmla="*/ 2683182 h 2683182"/>
                <a:gd name="connsiteX10" fmla="*/ 21183 w 2376028"/>
                <a:gd name="connsiteY10" fmla="*/ 2679651 h 2683182"/>
                <a:gd name="connsiteX11" fmla="*/ 0 w 2376028"/>
                <a:gd name="connsiteY11" fmla="*/ 2665529 h 2683182"/>
                <a:gd name="connsiteX12" fmla="*/ 3530 w 2376028"/>
                <a:gd name="connsiteY12" fmla="*/ 2644346 h 2683182"/>
                <a:gd name="connsiteX13" fmla="*/ 31774 w 2376028"/>
                <a:gd name="connsiteY13" fmla="*/ 2612572 h 2683182"/>
                <a:gd name="connsiteX14" fmla="*/ 88262 w 2376028"/>
                <a:gd name="connsiteY14" fmla="*/ 2584328 h 2683182"/>
                <a:gd name="connsiteX15" fmla="*/ 190647 w 2376028"/>
                <a:gd name="connsiteY15" fmla="*/ 2534901 h 2683182"/>
                <a:gd name="connsiteX16" fmla="*/ 317745 w 2376028"/>
                <a:gd name="connsiteY16" fmla="*/ 2467821 h 2683182"/>
                <a:gd name="connsiteX17" fmla="*/ 466026 w 2376028"/>
                <a:gd name="connsiteY17" fmla="*/ 2376028 h 2683182"/>
                <a:gd name="connsiteX18" fmla="*/ 713161 w 2376028"/>
                <a:gd name="connsiteY18" fmla="*/ 2210095 h 2683182"/>
                <a:gd name="connsiteX19" fmla="*/ 864973 w 2376028"/>
                <a:gd name="connsiteY19" fmla="*/ 2090057 h 2683182"/>
                <a:gd name="connsiteX20" fmla="*/ 1009723 w 2376028"/>
                <a:gd name="connsiteY20" fmla="*/ 1948837 h 2683182"/>
                <a:gd name="connsiteX21" fmla="*/ 1214493 w 2376028"/>
                <a:gd name="connsiteY21" fmla="*/ 1740538 h 2683182"/>
                <a:gd name="connsiteX22" fmla="*/ 1426323 w 2376028"/>
                <a:gd name="connsiteY22" fmla="*/ 1482811 h 2683182"/>
                <a:gd name="connsiteX23" fmla="*/ 1546360 w 2376028"/>
                <a:gd name="connsiteY23" fmla="*/ 1320408 h 2683182"/>
                <a:gd name="connsiteX24" fmla="*/ 1662866 w 2376028"/>
                <a:gd name="connsiteY24" fmla="*/ 1129761 h 2683182"/>
                <a:gd name="connsiteX25" fmla="*/ 1814678 w 2376028"/>
                <a:gd name="connsiteY25" fmla="*/ 829668 h 2683182"/>
                <a:gd name="connsiteX26" fmla="*/ 1945306 w 2376028"/>
                <a:gd name="connsiteY26" fmla="*/ 543698 h 2683182"/>
                <a:gd name="connsiteX27" fmla="*/ 1998264 w 2376028"/>
                <a:gd name="connsiteY27" fmla="*/ 406008 h 2683182"/>
                <a:gd name="connsiteX28" fmla="*/ 2012386 w 2376028"/>
                <a:gd name="connsiteY28" fmla="*/ 356581 h 2683182"/>
                <a:gd name="connsiteX29" fmla="*/ 2019447 w 2376028"/>
                <a:gd name="connsiteY29" fmla="*/ 293032 h 2683182"/>
                <a:gd name="connsiteX30" fmla="*/ 2022978 w 2376028"/>
                <a:gd name="connsiteY30" fmla="*/ 229483 h 2683182"/>
                <a:gd name="connsiteX31" fmla="*/ 2012386 w 2376028"/>
                <a:gd name="connsiteY31" fmla="*/ 183586 h 2683182"/>
                <a:gd name="connsiteX32" fmla="*/ 1994733 w 2376028"/>
                <a:gd name="connsiteY32" fmla="*/ 141220 h 2683182"/>
                <a:gd name="connsiteX33" fmla="*/ 1970020 w 2376028"/>
                <a:gd name="connsiteY33" fmla="*/ 112976 h 2683182"/>
                <a:gd name="connsiteX34" fmla="*/ 1941776 w 2376028"/>
                <a:gd name="connsiteY34" fmla="*/ 91793 h 2683182"/>
                <a:gd name="connsiteX35" fmla="*/ 1910001 w 2376028"/>
                <a:gd name="connsiteY35" fmla="*/ 74141 h 2683182"/>
                <a:gd name="connsiteX36" fmla="*/ 1892349 w 2376028"/>
                <a:gd name="connsiteY36" fmla="*/ 60019 h 2683182"/>
                <a:gd name="connsiteX37" fmla="*/ 1895879 w 2376028"/>
                <a:gd name="connsiteY37" fmla="*/ 35305 h 2683182"/>
                <a:gd name="connsiteX38" fmla="*/ 1910001 w 2376028"/>
                <a:gd name="connsiteY38" fmla="*/ 21183 h 2683182"/>
                <a:gd name="connsiteX39" fmla="*/ 1931184 w 2376028"/>
                <a:gd name="connsiteY39" fmla="*/ 7061 h 2683182"/>
                <a:gd name="connsiteX40" fmla="*/ 1973550 w 2376028"/>
                <a:gd name="connsiteY40" fmla="*/ 0 h 2683182"/>
                <a:gd name="connsiteX41" fmla="*/ 2058283 w 2376028"/>
                <a:gd name="connsiteY41" fmla="*/ 14122 h 2683182"/>
                <a:gd name="connsiteX42" fmla="*/ 2150076 w 2376028"/>
                <a:gd name="connsiteY42" fmla="*/ 42366 h 2683182"/>
                <a:gd name="connsiteX43" fmla="*/ 2234808 w 2376028"/>
                <a:gd name="connsiteY43" fmla="*/ 84732 h 2683182"/>
                <a:gd name="connsiteX44" fmla="*/ 2319540 w 2376028"/>
                <a:gd name="connsiteY44" fmla="*/ 148281 h 2683182"/>
                <a:gd name="connsiteX45" fmla="*/ 2368967 w 2376028"/>
                <a:gd name="connsiteY45" fmla="*/ 201239 h 2683182"/>
                <a:gd name="connsiteX46" fmla="*/ 2376028 w 2376028"/>
                <a:gd name="connsiteY46" fmla="*/ 240074 h 2683182"/>
                <a:gd name="connsiteX47" fmla="*/ 2372497 w 2376028"/>
                <a:gd name="connsiteY47" fmla="*/ 282441 h 2683182"/>
                <a:gd name="connsiteX48" fmla="*/ 2333662 w 2376028"/>
                <a:gd name="connsiteY48" fmla="*/ 349520 h 2683182"/>
                <a:gd name="connsiteX49" fmla="*/ 2301887 w 2376028"/>
                <a:gd name="connsiteY49" fmla="*/ 402478 h 2683182"/>
                <a:gd name="connsiteX50" fmla="*/ 2195972 w 2376028"/>
                <a:gd name="connsiteY50" fmla="*/ 617838 h 2683182"/>
                <a:gd name="connsiteX51" fmla="*/ 2058283 w 2376028"/>
                <a:gd name="connsiteY51" fmla="*/ 875565 h 2683182"/>
                <a:gd name="connsiteX52" fmla="*/ 1991203 w 2376028"/>
                <a:gd name="connsiteY52" fmla="*/ 1013254 h 2683182"/>
                <a:gd name="connsiteX53" fmla="*/ 1906471 w 2376028"/>
                <a:gd name="connsiteY53" fmla="*/ 1158005 h 2683182"/>
                <a:gd name="connsiteX54" fmla="*/ 1789964 w 2376028"/>
                <a:gd name="connsiteY54" fmla="*/ 1341591 h 2683182"/>
                <a:gd name="connsiteX55" fmla="*/ 1673458 w 2376028"/>
                <a:gd name="connsiteY55" fmla="*/ 1489872 h 26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6028" h="2683182">
                  <a:moveTo>
                    <a:pt x="1673458" y="1489872"/>
                  </a:moveTo>
                  <a:lnTo>
                    <a:pt x="1511055" y="1694641"/>
                  </a:lnTo>
                  <a:lnTo>
                    <a:pt x="1320408" y="1899410"/>
                  </a:lnTo>
                  <a:lnTo>
                    <a:pt x="1119169" y="2093588"/>
                  </a:lnTo>
                  <a:lnTo>
                    <a:pt x="893217" y="2266583"/>
                  </a:lnTo>
                  <a:lnTo>
                    <a:pt x="769649" y="2358376"/>
                  </a:lnTo>
                  <a:lnTo>
                    <a:pt x="674326" y="2421925"/>
                  </a:lnTo>
                  <a:lnTo>
                    <a:pt x="441313" y="2545492"/>
                  </a:lnTo>
                  <a:lnTo>
                    <a:pt x="180056" y="2651407"/>
                  </a:lnTo>
                  <a:lnTo>
                    <a:pt x="70610" y="2683182"/>
                  </a:lnTo>
                  <a:lnTo>
                    <a:pt x="21183" y="2679651"/>
                  </a:lnTo>
                  <a:lnTo>
                    <a:pt x="0" y="2665529"/>
                  </a:lnTo>
                  <a:lnTo>
                    <a:pt x="3530" y="2644346"/>
                  </a:lnTo>
                  <a:lnTo>
                    <a:pt x="31774" y="2612572"/>
                  </a:lnTo>
                  <a:lnTo>
                    <a:pt x="88262" y="2584328"/>
                  </a:lnTo>
                  <a:lnTo>
                    <a:pt x="190647" y="2534901"/>
                  </a:lnTo>
                  <a:lnTo>
                    <a:pt x="317745" y="2467821"/>
                  </a:lnTo>
                  <a:lnTo>
                    <a:pt x="466026" y="2376028"/>
                  </a:lnTo>
                  <a:lnTo>
                    <a:pt x="713161" y="2210095"/>
                  </a:lnTo>
                  <a:lnTo>
                    <a:pt x="864973" y="2090057"/>
                  </a:lnTo>
                  <a:lnTo>
                    <a:pt x="1009723" y="1948837"/>
                  </a:lnTo>
                  <a:lnTo>
                    <a:pt x="1214493" y="1740538"/>
                  </a:lnTo>
                  <a:lnTo>
                    <a:pt x="1426323" y="1482811"/>
                  </a:lnTo>
                  <a:lnTo>
                    <a:pt x="1546360" y="1320408"/>
                  </a:lnTo>
                  <a:lnTo>
                    <a:pt x="1662866" y="1129761"/>
                  </a:lnTo>
                  <a:lnTo>
                    <a:pt x="1814678" y="829668"/>
                  </a:lnTo>
                  <a:lnTo>
                    <a:pt x="1945306" y="543698"/>
                  </a:lnTo>
                  <a:lnTo>
                    <a:pt x="1998264" y="406008"/>
                  </a:lnTo>
                  <a:lnTo>
                    <a:pt x="2012386" y="356581"/>
                  </a:lnTo>
                  <a:lnTo>
                    <a:pt x="2019447" y="293032"/>
                  </a:lnTo>
                  <a:lnTo>
                    <a:pt x="2022978" y="229483"/>
                  </a:lnTo>
                  <a:lnTo>
                    <a:pt x="2012386" y="183586"/>
                  </a:lnTo>
                  <a:lnTo>
                    <a:pt x="1994733" y="141220"/>
                  </a:lnTo>
                  <a:lnTo>
                    <a:pt x="1970020" y="112976"/>
                  </a:lnTo>
                  <a:lnTo>
                    <a:pt x="1941776" y="91793"/>
                  </a:lnTo>
                  <a:lnTo>
                    <a:pt x="1910001" y="74141"/>
                  </a:lnTo>
                  <a:lnTo>
                    <a:pt x="1892349" y="60019"/>
                  </a:lnTo>
                  <a:lnTo>
                    <a:pt x="1895879" y="35305"/>
                  </a:lnTo>
                  <a:lnTo>
                    <a:pt x="1910001" y="21183"/>
                  </a:lnTo>
                  <a:lnTo>
                    <a:pt x="1931184" y="7061"/>
                  </a:lnTo>
                  <a:lnTo>
                    <a:pt x="1973550" y="0"/>
                  </a:lnTo>
                  <a:lnTo>
                    <a:pt x="2058283" y="14122"/>
                  </a:lnTo>
                  <a:lnTo>
                    <a:pt x="2150076" y="42366"/>
                  </a:lnTo>
                  <a:lnTo>
                    <a:pt x="2234808" y="84732"/>
                  </a:lnTo>
                  <a:lnTo>
                    <a:pt x="2319540" y="148281"/>
                  </a:lnTo>
                  <a:lnTo>
                    <a:pt x="2368967" y="201239"/>
                  </a:lnTo>
                  <a:lnTo>
                    <a:pt x="2376028" y="240074"/>
                  </a:lnTo>
                  <a:lnTo>
                    <a:pt x="2372497" y="282441"/>
                  </a:lnTo>
                  <a:lnTo>
                    <a:pt x="2333662" y="349520"/>
                  </a:lnTo>
                  <a:lnTo>
                    <a:pt x="2301887" y="402478"/>
                  </a:lnTo>
                  <a:lnTo>
                    <a:pt x="2195972" y="617838"/>
                  </a:lnTo>
                  <a:lnTo>
                    <a:pt x="2058283" y="875565"/>
                  </a:lnTo>
                  <a:lnTo>
                    <a:pt x="1991203" y="1013254"/>
                  </a:lnTo>
                  <a:lnTo>
                    <a:pt x="1906471" y="1158005"/>
                  </a:lnTo>
                  <a:lnTo>
                    <a:pt x="1789964" y="1341591"/>
                  </a:lnTo>
                  <a:lnTo>
                    <a:pt x="1673458" y="14898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10C9FD68-8ED5-4542-9C84-2958FF304644}"/>
                </a:ext>
              </a:extLst>
            </p:cNvPr>
            <p:cNvSpPr/>
            <p:nvPr/>
          </p:nvSpPr>
          <p:spPr>
            <a:xfrm>
              <a:off x="4881563" y="3481388"/>
              <a:ext cx="2654300" cy="1530350"/>
            </a:xfrm>
            <a:custGeom>
              <a:avLst/>
              <a:gdLst>
                <a:gd name="connsiteX0" fmla="*/ 631031 w 2655093"/>
                <a:gd name="connsiteY0" fmla="*/ 635793 h 1531143"/>
                <a:gd name="connsiteX1" fmla="*/ 0 w 2655093"/>
                <a:gd name="connsiteY1" fmla="*/ 52387 h 1531143"/>
                <a:gd name="connsiteX2" fmla="*/ 83343 w 2655093"/>
                <a:gd name="connsiteY2" fmla="*/ 0 h 1531143"/>
                <a:gd name="connsiteX3" fmla="*/ 240506 w 2655093"/>
                <a:gd name="connsiteY3" fmla="*/ 138112 h 1531143"/>
                <a:gd name="connsiteX4" fmla="*/ 476250 w 2655093"/>
                <a:gd name="connsiteY4" fmla="*/ 321468 h 1531143"/>
                <a:gd name="connsiteX5" fmla="*/ 757237 w 2655093"/>
                <a:gd name="connsiteY5" fmla="*/ 533400 h 1531143"/>
                <a:gd name="connsiteX6" fmla="*/ 1012031 w 2655093"/>
                <a:gd name="connsiteY6" fmla="*/ 714375 h 1531143"/>
                <a:gd name="connsiteX7" fmla="*/ 1166812 w 2655093"/>
                <a:gd name="connsiteY7" fmla="*/ 816768 h 1531143"/>
                <a:gd name="connsiteX8" fmla="*/ 1326356 w 2655093"/>
                <a:gd name="connsiteY8" fmla="*/ 912018 h 1531143"/>
                <a:gd name="connsiteX9" fmla="*/ 1452562 w 2655093"/>
                <a:gd name="connsiteY9" fmla="*/ 973931 h 1531143"/>
                <a:gd name="connsiteX10" fmla="*/ 1604962 w 2655093"/>
                <a:gd name="connsiteY10" fmla="*/ 1038225 h 1531143"/>
                <a:gd name="connsiteX11" fmla="*/ 1816893 w 2655093"/>
                <a:gd name="connsiteY11" fmla="*/ 1114425 h 1531143"/>
                <a:gd name="connsiteX12" fmla="*/ 2105025 w 2655093"/>
                <a:gd name="connsiteY12" fmla="*/ 1209675 h 1531143"/>
                <a:gd name="connsiteX13" fmla="*/ 2395537 w 2655093"/>
                <a:gd name="connsiteY13" fmla="*/ 1293018 h 1531143"/>
                <a:gd name="connsiteX14" fmla="*/ 2619375 w 2655093"/>
                <a:gd name="connsiteY14" fmla="*/ 1354931 h 1531143"/>
                <a:gd name="connsiteX15" fmla="*/ 2650331 w 2655093"/>
                <a:gd name="connsiteY15" fmla="*/ 1364456 h 1531143"/>
                <a:gd name="connsiteX16" fmla="*/ 2655093 w 2655093"/>
                <a:gd name="connsiteY16" fmla="*/ 1371600 h 1531143"/>
                <a:gd name="connsiteX17" fmla="*/ 2650331 w 2655093"/>
                <a:gd name="connsiteY17" fmla="*/ 1385887 h 1531143"/>
                <a:gd name="connsiteX18" fmla="*/ 2624137 w 2655093"/>
                <a:gd name="connsiteY18" fmla="*/ 1409700 h 1531143"/>
                <a:gd name="connsiteX19" fmla="*/ 2581275 w 2655093"/>
                <a:gd name="connsiteY19" fmla="*/ 1426368 h 1531143"/>
                <a:gd name="connsiteX20" fmla="*/ 2438400 w 2655093"/>
                <a:gd name="connsiteY20" fmla="*/ 1452562 h 1531143"/>
                <a:gd name="connsiteX21" fmla="*/ 2202656 w 2655093"/>
                <a:gd name="connsiteY21" fmla="*/ 1500187 h 1531143"/>
                <a:gd name="connsiteX22" fmla="*/ 2043112 w 2655093"/>
                <a:gd name="connsiteY22" fmla="*/ 1528762 h 1531143"/>
                <a:gd name="connsiteX23" fmla="*/ 1985962 w 2655093"/>
                <a:gd name="connsiteY23" fmla="*/ 1531143 h 1531143"/>
                <a:gd name="connsiteX24" fmla="*/ 1938337 w 2655093"/>
                <a:gd name="connsiteY24" fmla="*/ 1526381 h 1531143"/>
                <a:gd name="connsiteX25" fmla="*/ 1888331 w 2655093"/>
                <a:gd name="connsiteY25" fmla="*/ 1514475 h 1531143"/>
                <a:gd name="connsiteX26" fmla="*/ 1783556 w 2655093"/>
                <a:gd name="connsiteY26" fmla="*/ 1478756 h 1531143"/>
                <a:gd name="connsiteX27" fmla="*/ 1635918 w 2655093"/>
                <a:gd name="connsiteY27" fmla="*/ 1393031 h 1531143"/>
                <a:gd name="connsiteX28" fmla="*/ 1435893 w 2655093"/>
                <a:gd name="connsiteY28" fmla="*/ 1264443 h 1531143"/>
                <a:gd name="connsiteX29" fmla="*/ 1254918 w 2655093"/>
                <a:gd name="connsiteY29" fmla="*/ 1140618 h 1531143"/>
                <a:gd name="connsiteX30" fmla="*/ 981075 w 2655093"/>
                <a:gd name="connsiteY30" fmla="*/ 945356 h 1531143"/>
                <a:gd name="connsiteX31" fmla="*/ 752475 w 2655093"/>
                <a:gd name="connsiteY31" fmla="*/ 752475 h 1531143"/>
                <a:gd name="connsiteX32" fmla="*/ 631031 w 2655093"/>
                <a:gd name="connsiteY32" fmla="*/ 63579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5093" h="1531143">
                  <a:moveTo>
                    <a:pt x="631031" y="635793"/>
                  </a:moveTo>
                  <a:lnTo>
                    <a:pt x="0" y="52387"/>
                  </a:lnTo>
                  <a:lnTo>
                    <a:pt x="83343" y="0"/>
                  </a:lnTo>
                  <a:lnTo>
                    <a:pt x="240506" y="138112"/>
                  </a:lnTo>
                  <a:lnTo>
                    <a:pt x="476250" y="321468"/>
                  </a:lnTo>
                  <a:lnTo>
                    <a:pt x="757237" y="533400"/>
                  </a:lnTo>
                  <a:lnTo>
                    <a:pt x="1012031" y="714375"/>
                  </a:lnTo>
                  <a:lnTo>
                    <a:pt x="1166812" y="816768"/>
                  </a:lnTo>
                  <a:lnTo>
                    <a:pt x="1326356" y="912018"/>
                  </a:lnTo>
                  <a:lnTo>
                    <a:pt x="1452562" y="973931"/>
                  </a:lnTo>
                  <a:lnTo>
                    <a:pt x="1604962" y="1038225"/>
                  </a:lnTo>
                  <a:lnTo>
                    <a:pt x="1816893" y="1114425"/>
                  </a:lnTo>
                  <a:lnTo>
                    <a:pt x="2105025" y="1209675"/>
                  </a:lnTo>
                  <a:lnTo>
                    <a:pt x="2395537" y="1293018"/>
                  </a:lnTo>
                  <a:lnTo>
                    <a:pt x="2619375" y="1354931"/>
                  </a:lnTo>
                  <a:lnTo>
                    <a:pt x="2650331" y="1364456"/>
                  </a:lnTo>
                  <a:lnTo>
                    <a:pt x="2655093" y="1371600"/>
                  </a:lnTo>
                  <a:lnTo>
                    <a:pt x="2650331" y="1385887"/>
                  </a:lnTo>
                  <a:lnTo>
                    <a:pt x="2624137" y="1409700"/>
                  </a:lnTo>
                  <a:lnTo>
                    <a:pt x="2581275" y="1426368"/>
                  </a:lnTo>
                  <a:lnTo>
                    <a:pt x="2438400" y="1452562"/>
                  </a:lnTo>
                  <a:lnTo>
                    <a:pt x="2202656" y="1500187"/>
                  </a:lnTo>
                  <a:lnTo>
                    <a:pt x="2043112" y="1528762"/>
                  </a:lnTo>
                  <a:lnTo>
                    <a:pt x="1985962" y="1531143"/>
                  </a:lnTo>
                  <a:lnTo>
                    <a:pt x="1938337" y="1526381"/>
                  </a:lnTo>
                  <a:lnTo>
                    <a:pt x="1888331" y="1514475"/>
                  </a:lnTo>
                  <a:lnTo>
                    <a:pt x="1783556" y="1478756"/>
                  </a:lnTo>
                  <a:lnTo>
                    <a:pt x="1635918" y="1393031"/>
                  </a:lnTo>
                  <a:lnTo>
                    <a:pt x="1435893" y="1264443"/>
                  </a:lnTo>
                  <a:lnTo>
                    <a:pt x="1254918" y="1140618"/>
                  </a:lnTo>
                  <a:lnTo>
                    <a:pt x="981075" y="945356"/>
                  </a:lnTo>
                  <a:lnTo>
                    <a:pt x="752475" y="752475"/>
                  </a:lnTo>
                  <a:lnTo>
                    <a:pt x="631031" y="635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CBA428B2-1FA2-4514-B74D-696940DD907A}"/>
                </a:ext>
              </a:extLst>
            </p:cNvPr>
            <p:cNvSpPr/>
            <p:nvPr/>
          </p:nvSpPr>
          <p:spPr>
            <a:xfrm>
              <a:off x="3382963" y="4941888"/>
              <a:ext cx="511175" cy="1149350"/>
            </a:xfrm>
            <a:custGeom>
              <a:avLst/>
              <a:gdLst>
                <a:gd name="connsiteX0" fmla="*/ 233363 w 509588"/>
                <a:gd name="connsiteY0" fmla="*/ 607219 h 1150144"/>
                <a:gd name="connsiteX1" fmla="*/ 211932 w 509588"/>
                <a:gd name="connsiteY1" fmla="*/ 404812 h 1150144"/>
                <a:gd name="connsiteX2" fmla="*/ 200025 w 509588"/>
                <a:gd name="connsiteY2" fmla="*/ 338137 h 1150144"/>
                <a:gd name="connsiteX3" fmla="*/ 183357 w 509588"/>
                <a:gd name="connsiteY3" fmla="*/ 273844 h 1150144"/>
                <a:gd name="connsiteX4" fmla="*/ 164307 w 509588"/>
                <a:gd name="connsiteY4" fmla="*/ 228600 h 1150144"/>
                <a:gd name="connsiteX5" fmla="*/ 140494 w 509588"/>
                <a:gd name="connsiteY5" fmla="*/ 188119 h 1150144"/>
                <a:gd name="connsiteX6" fmla="*/ 109538 w 509588"/>
                <a:gd name="connsiteY6" fmla="*/ 152400 h 1150144"/>
                <a:gd name="connsiteX7" fmla="*/ 71438 w 509588"/>
                <a:gd name="connsiteY7" fmla="*/ 116681 h 1150144"/>
                <a:gd name="connsiteX8" fmla="*/ 0 w 509588"/>
                <a:gd name="connsiteY8" fmla="*/ 64294 h 1150144"/>
                <a:gd name="connsiteX9" fmla="*/ 92869 w 509588"/>
                <a:gd name="connsiteY9" fmla="*/ 0 h 1150144"/>
                <a:gd name="connsiteX10" fmla="*/ 416719 w 509588"/>
                <a:gd name="connsiteY10" fmla="*/ 157162 h 1150144"/>
                <a:gd name="connsiteX11" fmla="*/ 421482 w 509588"/>
                <a:gd name="connsiteY11" fmla="*/ 340519 h 1150144"/>
                <a:gd name="connsiteX12" fmla="*/ 509588 w 509588"/>
                <a:gd name="connsiteY12" fmla="*/ 871537 h 1150144"/>
                <a:gd name="connsiteX13" fmla="*/ 507207 w 509588"/>
                <a:gd name="connsiteY13" fmla="*/ 1031081 h 1150144"/>
                <a:gd name="connsiteX14" fmla="*/ 464344 w 509588"/>
                <a:gd name="connsiteY14" fmla="*/ 1143000 h 1150144"/>
                <a:gd name="connsiteX15" fmla="*/ 445294 w 509588"/>
                <a:gd name="connsiteY15" fmla="*/ 1150144 h 1150144"/>
                <a:gd name="connsiteX16" fmla="*/ 419100 w 509588"/>
                <a:gd name="connsiteY16" fmla="*/ 1150144 h 1150144"/>
                <a:gd name="connsiteX17" fmla="*/ 383382 w 509588"/>
                <a:gd name="connsiteY17" fmla="*/ 1140619 h 1150144"/>
                <a:gd name="connsiteX18" fmla="*/ 347663 w 509588"/>
                <a:gd name="connsiteY18" fmla="*/ 1121569 h 1150144"/>
                <a:gd name="connsiteX19" fmla="*/ 321469 w 509588"/>
                <a:gd name="connsiteY19" fmla="*/ 1100137 h 1150144"/>
                <a:gd name="connsiteX20" fmla="*/ 304800 w 509588"/>
                <a:gd name="connsiteY20" fmla="*/ 1071562 h 1150144"/>
                <a:gd name="connsiteX21" fmla="*/ 271463 w 509588"/>
                <a:gd name="connsiteY21" fmla="*/ 866775 h 1150144"/>
                <a:gd name="connsiteX22" fmla="*/ 233363 w 509588"/>
                <a:gd name="connsiteY22" fmla="*/ 607219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588" h="1150144">
                  <a:moveTo>
                    <a:pt x="233363" y="607219"/>
                  </a:moveTo>
                  <a:lnTo>
                    <a:pt x="211932" y="404812"/>
                  </a:lnTo>
                  <a:lnTo>
                    <a:pt x="200025" y="338137"/>
                  </a:lnTo>
                  <a:lnTo>
                    <a:pt x="183357" y="273844"/>
                  </a:lnTo>
                  <a:lnTo>
                    <a:pt x="164307" y="228600"/>
                  </a:lnTo>
                  <a:lnTo>
                    <a:pt x="140494" y="188119"/>
                  </a:lnTo>
                  <a:lnTo>
                    <a:pt x="109538" y="152400"/>
                  </a:lnTo>
                  <a:lnTo>
                    <a:pt x="71438" y="116681"/>
                  </a:lnTo>
                  <a:lnTo>
                    <a:pt x="0" y="64294"/>
                  </a:lnTo>
                  <a:lnTo>
                    <a:pt x="92869" y="0"/>
                  </a:lnTo>
                  <a:lnTo>
                    <a:pt x="416719" y="157162"/>
                  </a:lnTo>
                  <a:lnTo>
                    <a:pt x="421482" y="340519"/>
                  </a:lnTo>
                  <a:lnTo>
                    <a:pt x="509588" y="871537"/>
                  </a:lnTo>
                  <a:cubicBezTo>
                    <a:pt x="508794" y="924718"/>
                    <a:pt x="508001" y="977900"/>
                    <a:pt x="507207" y="1031081"/>
                  </a:cubicBezTo>
                  <a:lnTo>
                    <a:pt x="464344" y="1143000"/>
                  </a:lnTo>
                  <a:lnTo>
                    <a:pt x="445294" y="1150144"/>
                  </a:lnTo>
                  <a:lnTo>
                    <a:pt x="419100" y="1150144"/>
                  </a:lnTo>
                  <a:lnTo>
                    <a:pt x="383382" y="1140619"/>
                  </a:lnTo>
                  <a:lnTo>
                    <a:pt x="347663" y="1121569"/>
                  </a:lnTo>
                  <a:lnTo>
                    <a:pt x="321469" y="1100137"/>
                  </a:lnTo>
                  <a:lnTo>
                    <a:pt x="304800" y="1071562"/>
                  </a:lnTo>
                  <a:lnTo>
                    <a:pt x="271463" y="866775"/>
                  </a:lnTo>
                  <a:lnTo>
                    <a:pt x="233363" y="607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157EAC37-85CE-479E-8A58-B72A8B03FB4F}"/>
                </a:ext>
              </a:extLst>
            </p:cNvPr>
            <p:cNvSpPr/>
            <p:nvPr/>
          </p:nvSpPr>
          <p:spPr>
            <a:xfrm>
              <a:off x="3705225" y="4900613"/>
              <a:ext cx="1296988" cy="1054100"/>
            </a:xfrm>
            <a:custGeom>
              <a:avLst/>
              <a:gdLst>
                <a:gd name="connsiteX0" fmla="*/ 400050 w 1297781"/>
                <a:gd name="connsiteY0" fmla="*/ 316706 h 1054893"/>
                <a:gd name="connsiteX1" fmla="*/ 38100 w 1297781"/>
                <a:gd name="connsiteY1" fmla="*/ 397668 h 1054893"/>
                <a:gd name="connsiteX2" fmla="*/ 0 w 1297781"/>
                <a:gd name="connsiteY2" fmla="*/ 209550 h 1054893"/>
                <a:gd name="connsiteX3" fmla="*/ 173831 w 1297781"/>
                <a:gd name="connsiteY3" fmla="*/ 185737 h 1054893"/>
                <a:gd name="connsiteX4" fmla="*/ 452438 w 1297781"/>
                <a:gd name="connsiteY4" fmla="*/ 140493 h 1054893"/>
                <a:gd name="connsiteX5" fmla="*/ 721519 w 1297781"/>
                <a:gd name="connsiteY5" fmla="*/ 80962 h 1054893"/>
                <a:gd name="connsiteX6" fmla="*/ 852488 w 1297781"/>
                <a:gd name="connsiteY6" fmla="*/ 45243 h 1054893"/>
                <a:gd name="connsiteX7" fmla="*/ 971550 w 1297781"/>
                <a:gd name="connsiteY7" fmla="*/ 0 h 1054893"/>
                <a:gd name="connsiteX8" fmla="*/ 1009650 w 1297781"/>
                <a:gd name="connsiteY8" fmla="*/ 4762 h 1054893"/>
                <a:gd name="connsiteX9" fmla="*/ 1062038 w 1297781"/>
                <a:gd name="connsiteY9" fmla="*/ 21431 h 1054893"/>
                <a:gd name="connsiteX10" fmla="*/ 1128713 w 1297781"/>
                <a:gd name="connsiteY10" fmla="*/ 57150 h 1054893"/>
                <a:gd name="connsiteX11" fmla="*/ 1181100 w 1297781"/>
                <a:gd name="connsiteY11" fmla="*/ 100012 h 1054893"/>
                <a:gd name="connsiteX12" fmla="*/ 1238250 w 1297781"/>
                <a:gd name="connsiteY12" fmla="*/ 154781 h 1054893"/>
                <a:gd name="connsiteX13" fmla="*/ 1276350 w 1297781"/>
                <a:gd name="connsiteY13" fmla="*/ 192881 h 1054893"/>
                <a:gd name="connsiteX14" fmla="*/ 1295400 w 1297781"/>
                <a:gd name="connsiteY14" fmla="*/ 216693 h 1054893"/>
                <a:gd name="connsiteX15" fmla="*/ 1297781 w 1297781"/>
                <a:gd name="connsiteY15" fmla="*/ 235743 h 1054893"/>
                <a:gd name="connsiteX16" fmla="*/ 1288256 w 1297781"/>
                <a:gd name="connsiteY16" fmla="*/ 273843 h 1054893"/>
                <a:gd name="connsiteX17" fmla="*/ 1259681 w 1297781"/>
                <a:gd name="connsiteY17" fmla="*/ 311943 h 1054893"/>
                <a:gd name="connsiteX18" fmla="*/ 1235869 w 1297781"/>
                <a:gd name="connsiteY18" fmla="*/ 338137 h 1054893"/>
                <a:gd name="connsiteX19" fmla="*/ 1226344 w 1297781"/>
                <a:gd name="connsiteY19" fmla="*/ 357187 h 1054893"/>
                <a:gd name="connsiteX20" fmla="*/ 1166813 w 1297781"/>
                <a:gd name="connsiteY20" fmla="*/ 578643 h 1054893"/>
                <a:gd name="connsiteX21" fmla="*/ 1114425 w 1297781"/>
                <a:gd name="connsiteY21" fmla="*/ 859631 h 1054893"/>
                <a:gd name="connsiteX22" fmla="*/ 1095375 w 1297781"/>
                <a:gd name="connsiteY22" fmla="*/ 947737 h 1054893"/>
                <a:gd name="connsiteX23" fmla="*/ 1073944 w 1297781"/>
                <a:gd name="connsiteY23" fmla="*/ 985837 h 1054893"/>
                <a:gd name="connsiteX24" fmla="*/ 1035844 w 1297781"/>
                <a:gd name="connsiteY24" fmla="*/ 1026318 h 1054893"/>
                <a:gd name="connsiteX25" fmla="*/ 1000125 w 1297781"/>
                <a:gd name="connsiteY25" fmla="*/ 1050131 h 1054893"/>
                <a:gd name="connsiteX26" fmla="*/ 976313 w 1297781"/>
                <a:gd name="connsiteY26" fmla="*/ 1054893 h 1054893"/>
                <a:gd name="connsiteX27" fmla="*/ 950119 w 1297781"/>
                <a:gd name="connsiteY27" fmla="*/ 1054893 h 1054893"/>
                <a:gd name="connsiteX28" fmla="*/ 928688 w 1297781"/>
                <a:gd name="connsiteY28" fmla="*/ 1042987 h 1054893"/>
                <a:gd name="connsiteX29" fmla="*/ 902494 w 1297781"/>
                <a:gd name="connsiteY29" fmla="*/ 1012031 h 1054893"/>
                <a:gd name="connsiteX30" fmla="*/ 909638 w 1297781"/>
                <a:gd name="connsiteY30" fmla="*/ 795337 h 1054893"/>
                <a:gd name="connsiteX31" fmla="*/ 945356 w 1297781"/>
                <a:gd name="connsiteY31" fmla="*/ 300037 h 1054893"/>
                <a:gd name="connsiteX32" fmla="*/ 942975 w 1297781"/>
                <a:gd name="connsiteY32" fmla="*/ 264318 h 1054893"/>
                <a:gd name="connsiteX33" fmla="*/ 938213 w 1297781"/>
                <a:gd name="connsiteY33" fmla="*/ 250031 h 1054893"/>
                <a:gd name="connsiteX34" fmla="*/ 921544 w 1297781"/>
                <a:gd name="connsiteY34" fmla="*/ 233362 h 1054893"/>
                <a:gd name="connsiteX35" fmla="*/ 895350 w 1297781"/>
                <a:gd name="connsiteY35" fmla="*/ 223837 h 1054893"/>
                <a:gd name="connsiteX36" fmla="*/ 852488 w 1297781"/>
                <a:gd name="connsiteY36" fmla="*/ 226218 h 1054893"/>
                <a:gd name="connsiteX37" fmla="*/ 400050 w 1297781"/>
                <a:gd name="connsiteY37" fmla="*/ 316706 h 10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781" h="1054893">
                  <a:moveTo>
                    <a:pt x="400050" y="316706"/>
                  </a:moveTo>
                  <a:lnTo>
                    <a:pt x="38100" y="397668"/>
                  </a:lnTo>
                  <a:lnTo>
                    <a:pt x="0" y="209550"/>
                  </a:lnTo>
                  <a:lnTo>
                    <a:pt x="173831" y="185737"/>
                  </a:lnTo>
                  <a:lnTo>
                    <a:pt x="452438" y="140493"/>
                  </a:lnTo>
                  <a:lnTo>
                    <a:pt x="721519" y="80962"/>
                  </a:lnTo>
                  <a:lnTo>
                    <a:pt x="852488" y="45243"/>
                  </a:lnTo>
                  <a:lnTo>
                    <a:pt x="971550" y="0"/>
                  </a:lnTo>
                  <a:lnTo>
                    <a:pt x="1009650" y="4762"/>
                  </a:lnTo>
                  <a:lnTo>
                    <a:pt x="1062038" y="21431"/>
                  </a:lnTo>
                  <a:lnTo>
                    <a:pt x="1128713" y="57150"/>
                  </a:lnTo>
                  <a:lnTo>
                    <a:pt x="1181100" y="100012"/>
                  </a:lnTo>
                  <a:lnTo>
                    <a:pt x="1238250" y="154781"/>
                  </a:lnTo>
                  <a:lnTo>
                    <a:pt x="1276350" y="192881"/>
                  </a:lnTo>
                  <a:lnTo>
                    <a:pt x="1295400" y="216693"/>
                  </a:lnTo>
                  <a:lnTo>
                    <a:pt x="1297781" y="235743"/>
                  </a:lnTo>
                  <a:lnTo>
                    <a:pt x="1288256" y="273843"/>
                  </a:lnTo>
                  <a:lnTo>
                    <a:pt x="1259681" y="311943"/>
                  </a:lnTo>
                  <a:lnTo>
                    <a:pt x="1235869" y="338137"/>
                  </a:lnTo>
                  <a:lnTo>
                    <a:pt x="1226344" y="357187"/>
                  </a:lnTo>
                  <a:lnTo>
                    <a:pt x="1166813" y="578643"/>
                  </a:lnTo>
                  <a:lnTo>
                    <a:pt x="1114425" y="859631"/>
                  </a:lnTo>
                  <a:lnTo>
                    <a:pt x="1095375" y="947737"/>
                  </a:lnTo>
                  <a:lnTo>
                    <a:pt x="1073944" y="985837"/>
                  </a:lnTo>
                  <a:lnTo>
                    <a:pt x="1035844" y="1026318"/>
                  </a:lnTo>
                  <a:lnTo>
                    <a:pt x="1000125" y="1050131"/>
                  </a:lnTo>
                  <a:lnTo>
                    <a:pt x="976313" y="1054893"/>
                  </a:lnTo>
                  <a:lnTo>
                    <a:pt x="950119" y="1054893"/>
                  </a:lnTo>
                  <a:lnTo>
                    <a:pt x="928688" y="1042987"/>
                  </a:lnTo>
                  <a:lnTo>
                    <a:pt x="902494" y="1012031"/>
                  </a:lnTo>
                  <a:lnTo>
                    <a:pt x="909638" y="795337"/>
                  </a:lnTo>
                  <a:lnTo>
                    <a:pt x="945356" y="300037"/>
                  </a:lnTo>
                  <a:lnTo>
                    <a:pt x="942975" y="264318"/>
                  </a:lnTo>
                  <a:lnTo>
                    <a:pt x="938213" y="250031"/>
                  </a:lnTo>
                  <a:lnTo>
                    <a:pt x="921544" y="233362"/>
                  </a:lnTo>
                  <a:lnTo>
                    <a:pt x="895350" y="223837"/>
                  </a:lnTo>
                  <a:lnTo>
                    <a:pt x="852488" y="226218"/>
                  </a:lnTo>
                  <a:lnTo>
                    <a:pt x="400050" y="3167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C45DE4CB-55E2-4560-9283-CB167E679447}"/>
                </a:ext>
              </a:extLst>
            </p:cNvPr>
            <p:cNvSpPr/>
            <p:nvPr/>
          </p:nvSpPr>
          <p:spPr>
            <a:xfrm>
              <a:off x="3817938" y="5694363"/>
              <a:ext cx="844550" cy="287337"/>
            </a:xfrm>
            <a:custGeom>
              <a:avLst/>
              <a:gdLst>
                <a:gd name="connsiteX0" fmla="*/ 335756 w 845344"/>
                <a:gd name="connsiteY0" fmla="*/ 238125 h 288131"/>
                <a:gd name="connsiteX1" fmla="*/ 28575 w 845344"/>
                <a:gd name="connsiteY1" fmla="*/ 288131 h 288131"/>
                <a:gd name="connsiteX2" fmla="*/ 0 w 845344"/>
                <a:gd name="connsiteY2" fmla="*/ 126206 h 288131"/>
                <a:gd name="connsiteX3" fmla="*/ 254794 w 845344"/>
                <a:gd name="connsiteY3" fmla="*/ 95250 h 288131"/>
                <a:gd name="connsiteX4" fmla="*/ 504825 w 845344"/>
                <a:gd name="connsiteY4" fmla="*/ 54769 h 288131"/>
                <a:gd name="connsiteX5" fmla="*/ 831056 w 845344"/>
                <a:gd name="connsiteY5" fmla="*/ 0 h 288131"/>
                <a:gd name="connsiteX6" fmla="*/ 845344 w 845344"/>
                <a:gd name="connsiteY6" fmla="*/ 211931 h 288131"/>
                <a:gd name="connsiteX7" fmla="*/ 785812 w 845344"/>
                <a:gd name="connsiteY7" fmla="*/ 219075 h 288131"/>
                <a:gd name="connsiteX8" fmla="*/ 690562 w 845344"/>
                <a:gd name="connsiteY8" fmla="*/ 211931 h 288131"/>
                <a:gd name="connsiteX9" fmla="*/ 335756 w 845344"/>
                <a:gd name="connsiteY9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344" h="288131">
                  <a:moveTo>
                    <a:pt x="335756" y="238125"/>
                  </a:moveTo>
                  <a:lnTo>
                    <a:pt x="28575" y="288131"/>
                  </a:lnTo>
                  <a:lnTo>
                    <a:pt x="0" y="126206"/>
                  </a:lnTo>
                  <a:lnTo>
                    <a:pt x="254794" y="95250"/>
                  </a:lnTo>
                  <a:lnTo>
                    <a:pt x="504825" y="54769"/>
                  </a:lnTo>
                  <a:lnTo>
                    <a:pt x="831056" y="0"/>
                  </a:lnTo>
                  <a:lnTo>
                    <a:pt x="845344" y="211931"/>
                  </a:lnTo>
                  <a:lnTo>
                    <a:pt x="785812" y="219075"/>
                  </a:lnTo>
                  <a:lnTo>
                    <a:pt x="690562" y="211931"/>
                  </a:lnTo>
                  <a:lnTo>
                    <a:pt x="335756" y="238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E33CECAA-564E-4FF8-8326-943237BA96AF}"/>
                </a:ext>
              </a:extLst>
            </p:cNvPr>
            <p:cNvSpPr/>
            <p:nvPr/>
          </p:nvSpPr>
          <p:spPr>
            <a:xfrm>
              <a:off x="5421313" y="4852988"/>
              <a:ext cx="1355725" cy="1071562"/>
            </a:xfrm>
            <a:custGeom>
              <a:avLst/>
              <a:gdLst>
                <a:gd name="connsiteX0" fmla="*/ 535782 w 1354932"/>
                <a:gd name="connsiteY0" fmla="*/ 276225 h 1071562"/>
                <a:gd name="connsiteX1" fmla="*/ 69057 w 1354932"/>
                <a:gd name="connsiteY1" fmla="*/ 345281 h 1071562"/>
                <a:gd name="connsiteX2" fmla="*/ 0 w 1354932"/>
                <a:gd name="connsiteY2" fmla="*/ 211931 h 1071562"/>
                <a:gd name="connsiteX3" fmla="*/ 140494 w 1354932"/>
                <a:gd name="connsiteY3" fmla="*/ 190500 h 1071562"/>
                <a:gd name="connsiteX4" fmla="*/ 416719 w 1354932"/>
                <a:gd name="connsiteY4" fmla="*/ 133350 h 1071562"/>
                <a:gd name="connsiteX5" fmla="*/ 797719 w 1354932"/>
                <a:gd name="connsiteY5" fmla="*/ 42862 h 1071562"/>
                <a:gd name="connsiteX6" fmla="*/ 828675 w 1354932"/>
                <a:gd name="connsiteY6" fmla="*/ 23812 h 1071562"/>
                <a:gd name="connsiteX7" fmla="*/ 869157 w 1354932"/>
                <a:gd name="connsiteY7" fmla="*/ 7143 h 1071562"/>
                <a:gd name="connsiteX8" fmla="*/ 919163 w 1354932"/>
                <a:gd name="connsiteY8" fmla="*/ 0 h 1071562"/>
                <a:gd name="connsiteX9" fmla="*/ 962025 w 1354932"/>
                <a:gd name="connsiteY9" fmla="*/ 4762 h 1071562"/>
                <a:gd name="connsiteX10" fmla="*/ 1004888 w 1354932"/>
                <a:gd name="connsiteY10" fmla="*/ 21431 h 1071562"/>
                <a:gd name="connsiteX11" fmla="*/ 1083469 w 1354932"/>
                <a:gd name="connsiteY11" fmla="*/ 69056 h 1071562"/>
                <a:gd name="connsiteX12" fmla="*/ 1193007 w 1354932"/>
                <a:gd name="connsiteY12" fmla="*/ 133350 h 1071562"/>
                <a:gd name="connsiteX13" fmla="*/ 1273969 w 1354932"/>
                <a:gd name="connsiteY13" fmla="*/ 183356 h 1071562"/>
                <a:gd name="connsiteX14" fmla="*/ 1316832 w 1354932"/>
                <a:gd name="connsiteY14" fmla="*/ 211931 h 1071562"/>
                <a:gd name="connsiteX15" fmla="*/ 1335882 w 1354932"/>
                <a:gd name="connsiteY15" fmla="*/ 230981 h 1071562"/>
                <a:gd name="connsiteX16" fmla="*/ 1350169 w 1354932"/>
                <a:gd name="connsiteY16" fmla="*/ 254793 h 1071562"/>
                <a:gd name="connsiteX17" fmla="*/ 1354932 w 1354932"/>
                <a:gd name="connsiteY17" fmla="*/ 285750 h 1071562"/>
                <a:gd name="connsiteX18" fmla="*/ 1350169 w 1354932"/>
                <a:gd name="connsiteY18" fmla="*/ 316706 h 1071562"/>
                <a:gd name="connsiteX19" fmla="*/ 1335882 w 1354932"/>
                <a:gd name="connsiteY19" fmla="*/ 347662 h 1071562"/>
                <a:gd name="connsiteX20" fmla="*/ 1288257 w 1354932"/>
                <a:gd name="connsiteY20" fmla="*/ 397668 h 1071562"/>
                <a:gd name="connsiteX21" fmla="*/ 1269207 w 1354932"/>
                <a:gd name="connsiteY21" fmla="*/ 416718 h 1071562"/>
                <a:gd name="connsiteX22" fmla="*/ 1221582 w 1354932"/>
                <a:gd name="connsiteY22" fmla="*/ 514350 h 1071562"/>
                <a:gd name="connsiteX23" fmla="*/ 1145382 w 1354932"/>
                <a:gd name="connsiteY23" fmla="*/ 745331 h 1071562"/>
                <a:gd name="connsiteX24" fmla="*/ 1121569 w 1354932"/>
                <a:gd name="connsiteY24" fmla="*/ 840581 h 1071562"/>
                <a:gd name="connsiteX25" fmla="*/ 1092994 w 1354932"/>
                <a:gd name="connsiteY25" fmla="*/ 985837 h 1071562"/>
                <a:gd name="connsiteX26" fmla="*/ 1081088 w 1354932"/>
                <a:gd name="connsiteY26" fmla="*/ 1021556 h 1071562"/>
                <a:gd name="connsiteX27" fmla="*/ 1057275 w 1354932"/>
                <a:gd name="connsiteY27" fmla="*/ 1064418 h 1071562"/>
                <a:gd name="connsiteX28" fmla="*/ 1035844 w 1354932"/>
                <a:gd name="connsiteY28" fmla="*/ 1071562 h 1071562"/>
                <a:gd name="connsiteX29" fmla="*/ 1002507 w 1354932"/>
                <a:gd name="connsiteY29" fmla="*/ 1071562 h 1071562"/>
                <a:gd name="connsiteX30" fmla="*/ 966788 w 1354932"/>
                <a:gd name="connsiteY30" fmla="*/ 1059656 h 1071562"/>
                <a:gd name="connsiteX31" fmla="*/ 940594 w 1354932"/>
                <a:gd name="connsiteY31" fmla="*/ 1035843 h 1071562"/>
                <a:gd name="connsiteX32" fmla="*/ 912019 w 1354932"/>
                <a:gd name="connsiteY32" fmla="*/ 997743 h 1071562"/>
                <a:gd name="connsiteX33" fmla="*/ 952500 w 1354932"/>
                <a:gd name="connsiteY33" fmla="*/ 842962 h 1071562"/>
                <a:gd name="connsiteX34" fmla="*/ 1000125 w 1354932"/>
                <a:gd name="connsiteY34" fmla="*/ 583406 h 1071562"/>
                <a:gd name="connsiteX35" fmla="*/ 1009650 w 1354932"/>
                <a:gd name="connsiteY35" fmla="*/ 466725 h 1071562"/>
                <a:gd name="connsiteX36" fmla="*/ 1012032 w 1354932"/>
                <a:gd name="connsiteY36" fmla="*/ 288131 h 1071562"/>
                <a:gd name="connsiteX37" fmla="*/ 1002507 w 1354932"/>
                <a:gd name="connsiteY37" fmla="*/ 259556 h 1071562"/>
                <a:gd name="connsiteX38" fmla="*/ 990600 w 1354932"/>
                <a:gd name="connsiteY38" fmla="*/ 242887 h 1071562"/>
                <a:gd name="connsiteX39" fmla="*/ 966788 w 1354932"/>
                <a:gd name="connsiteY39" fmla="*/ 230981 h 1071562"/>
                <a:gd name="connsiteX40" fmla="*/ 931069 w 1354932"/>
                <a:gd name="connsiteY40" fmla="*/ 226218 h 1071562"/>
                <a:gd name="connsiteX41" fmla="*/ 878682 w 1354932"/>
                <a:gd name="connsiteY41" fmla="*/ 228600 h 1071562"/>
                <a:gd name="connsiteX42" fmla="*/ 535782 w 1354932"/>
                <a:gd name="connsiteY42" fmla="*/ 2762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4932" h="1071562">
                  <a:moveTo>
                    <a:pt x="535782" y="276225"/>
                  </a:moveTo>
                  <a:lnTo>
                    <a:pt x="69057" y="345281"/>
                  </a:lnTo>
                  <a:lnTo>
                    <a:pt x="0" y="211931"/>
                  </a:lnTo>
                  <a:lnTo>
                    <a:pt x="140494" y="190500"/>
                  </a:lnTo>
                  <a:lnTo>
                    <a:pt x="416719" y="133350"/>
                  </a:lnTo>
                  <a:lnTo>
                    <a:pt x="797719" y="42862"/>
                  </a:lnTo>
                  <a:lnTo>
                    <a:pt x="828675" y="23812"/>
                  </a:lnTo>
                  <a:lnTo>
                    <a:pt x="869157" y="7143"/>
                  </a:lnTo>
                  <a:lnTo>
                    <a:pt x="919163" y="0"/>
                  </a:lnTo>
                  <a:lnTo>
                    <a:pt x="962025" y="4762"/>
                  </a:lnTo>
                  <a:lnTo>
                    <a:pt x="1004888" y="21431"/>
                  </a:lnTo>
                  <a:lnTo>
                    <a:pt x="1083469" y="69056"/>
                  </a:lnTo>
                  <a:lnTo>
                    <a:pt x="1193007" y="133350"/>
                  </a:lnTo>
                  <a:lnTo>
                    <a:pt x="1273969" y="183356"/>
                  </a:lnTo>
                  <a:lnTo>
                    <a:pt x="1316832" y="211931"/>
                  </a:lnTo>
                  <a:lnTo>
                    <a:pt x="1335882" y="230981"/>
                  </a:lnTo>
                  <a:lnTo>
                    <a:pt x="1350169" y="254793"/>
                  </a:lnTo>
                  <a:lnTo>
                    <a:pt x="1354932" y="285750"/>
                  </a:lnTo>
                  <a:lnTo>
                    <a:pt x="1350169" y="316706"/>
                  </a:lnTo>
                  <a:lnTo>
                    <a:pt x="1335882" y="347662"/>
                  </a:lnTo>
                  <a:lnTo>
                    <a:pt x="1288257" y="397668"/>
                  </a:lnTo>
                  <a:lnTo>
                    <a:pt x="1269207" y="416718"/>
                  </a:lnTo>
                  <a:lnTo>
                    <a:pt x="1221582" y="514350"/>
                  </a:lnTo>
                  <a:lnTo>
                    <a:pt x="1145382" y="745331"/>
                  </a:lnTo>
                  <a:lnTo>
                    <a:pt x="1121569" y="840581"/>
                  </a:lnTo>
                  <a:lnTo>
                    <a:pt x="1092994" y="985837"/>
                  </a:lnTo>
                  <a:lnTo>
                    <a:pt x="1081088" y="1021556"/>
                  </a:lnTo>
                  <a:lnTo>
                    <a:pt x="1057275" y="1064418"/>
                  </a:lnTo>
                  <a:lnTo>
                    <a:pt x="1035844" y="1071562"/>
                  </a:lnTo>
                  <a:lnTo>
                    <a:pt x="1002507" y="1071562"/>
                  </a:lnTo>
                  <a:lnTo>
                    <a:pt x="966788" y="1059656"/>
                  </a:lnTo>
                  <a:lnTo>
                    <a:pt x="940594" y="1035843"/>
                  </a:lnTo>
                  <a:lnTo>
                    <a:pt x="912019" y="997743"/>
                  </a:lnTo>
                  <a:lnTo>
                    <a:pt x="952500" y="842962"/>
                  </a:lnTo>
                  <a:lnTo>
                    <a:pt x="1000125" y="583406"/>
                  </a:lnTo>
                  <a:lnTo>
                    <a:pt x="1009650" y="466725"/>
                  </a:lnTo>
                  <a:lnTo>
                    <a:pt x="1012032" y="288131"/>
                  </a:lnTo>
                  <a:lnTo>
                    <a:pt x="1002507" y="259556"/>
                  </a:lnTo>
                  <a:lnTo>
                    <a:pt x="990600" y="242887"/>
                  </a:lnTo>
                  <a:lnTo>
                    <a:pt x="966788" y="230981"/>
                  </a:lnTo>
                  <a:lnTo>
                    <a:pt x="931069" y="226218"/>
                  </a:lnTo>
                  <a:lnTo>
                    <a:pt x="878682" y="228600"/>
                  </a:lnTo>
                  <a:lnTo>
                    <a:pt x="535782" y="276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3">
              <a:extLst>
                <a:ext uri="{FF2B5EF4-FFF2-40B4-BE49-F238E27FC236}">
                  <a16:creationId xmlns:a16="http://schemas.microsoft.com/office/drawing/2014/main" id="{91FA8B5A-0E9D-4E64-A697-E49F0C86B33A}"/>
                </a:ext>
              </a:extLst>
            </p:cNvPr>
            <p:cNvSpPr/>
            <p:nvPr/>
          </p:nvSpPr>
          <p:spPr>
            <a:xfrm>
              <a:off x="5553075" y="5678488"/>
              <a:ext cx="855663" cy="257175"/>
            </a:xfrm>
            <a:custGeom>
              <a:avLst/>
              <a:gdLst>
                <a:gd name="connsiteX0" fmla="*/ 381000 w 854869"/>
                <a:gd name="connsiteY0" fmla="*/ 197644 h 257175"/>
                <a:gd name="connsiteX1" fmla="*/ 35719 w 854869"/>
                <a:gd name="connsiteY1" fmla="*/ 257175 h 257175"/>
                <a:gd name="connsiteX2" fmla="*/ 0 w 854869"/>
                <a:gd name="connsiteY2" fmla="*/ 116682 h 257175"/>
                <a:gd name="connsiteX3" fmla="*/ 197644 w 854869"/>
                <a:gd name="connsiteY3" fmla="*/ 78582 h 257175"/>
                <a:gd name="connsiteX4" fmla="*/ 409575 w 854869"/>
                <a:gd name="connsiteY4" fmla="*/ 40482 h 257175"/>
                <a:gd name="connsiteX5" fmla="*/ 590550 w 854869"/>
                <a:gd name="connsiteY5" fmla="*/ 9525 h 257175"/>
                <a:gd name="connsiteX6" fmla="*/ 673894 w 854869"/>
                <a:gd name="connsiteY6" fmla="*/ 0 h 257175"/>
                <a:gd name="connsiteX7" fmla="*/ 714375 w 854869"/>
                <a:gd name="connsiteY7" fmla="*/ 0 h 257175"/>
                <a:gd name="connsiteX8" fmla="*/ 788194 w 854869"/>
                <a:gd name="connsiteY8" fmla="*/ 9525 h 257175"/>
                <a:gd name="connsiteX9" fmla="*/ 852488 w 854869"/>
                <a:gd name="connsiteY9" fmla="*/ 30957 h 257175"/>
                <a:gd name="connsiteX10" fmla="*/ 854869 w 854869"/>
                <a:gd name="connsiteY10" fmla="*/ 173832 h 257175"/>
                <a:gd name="connsiteX11" fmla="*/ 776288 w 854869"/>
                <a:gd name="connsiteY11" fmla="*/ 171450 h 257175"/>
                <a:gd name="connsiteX12" fmla="*/ 740569 w 854869"/>
                <a:gd name="connsiteY12" fmla="*/ 159544 h 257175"/>
                <a:gd name="connsiteX13" fmla="*/ 381000 w 854869"/>
                <a:gd name="connsiteY13" fmla="*/ 1976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869" h="257175">
                  <a:moveTo>
                    <a:pt x="381000" y="197644"/>
                  </a:moveTo>
                  <a:lnTo>
                    <a:pt x="35719" y="257175"/>
                  </a:lnTo>
                  <a:lnTo>
                    <a:pt x="0" y="116682"/>
                  </a:lnTo>
                  <a:lnTo>
                    <a:pt x="197644" y="78582"/>
                  </a:lnTo>
                  <a:lnTo>
                    <a:pt x="409575" y="40482"/>
                  </a:lnTo>
                  <a:lnTo>
                    <a:pt x="590550" y="9525"/>
                  </a:lnTo>
                  <a:lnTo>
                    <a:pt x="673894" y="0"/>
                  </a:lnTo>
                  <a:lnTo>
                    <a:pt x="714375" y="0"/>
                  </a:lnTo>
                  <a:lnTo>
                    <a:pt x="788194" y="9525"/>
                  </a:lnTo>
                  <a:lnTo>
                    <a:pt x="852488" y="30957"/>
                  </a:lnTo>
                  <a:cubicBezTo>
                    <a:pt x="853282" y="78582"/>
                    <a:pt x="854075" y="126207"/>
                    <a:pt x="854869" y="173832"/>
                  </a:cubicBezTo>
                  <a:lnTo>
                    <a:pt x="776288" y="171450"/>
                  </a:lnTo>
                  <a:lnTo>
                    <a:pt x="740569" y="159544"/>
                  </a:lnTo>
                  <a:lnTo>
                    <a:pt x="381000" y="1976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A95E9D1D-AB31-4362-A5E2-392C4D509596}"/>
              </a:ext>
            </a:extLst>
          </p:cNvPr>
          <p:cNvGrpSpPr/>
          <p:nvPr/>
        </p:nvGrpSpPr>
        <p:grpSpPr>
          <a:xfrm>
            <a:off x="2573338" y="1462088"/>
            <a:ext cx="4810125" cy="4476750"/>
            <a:chOff x="2573338" y="1462088"/>
            <a:chExt cx="4810125" cy="4476750"/>
          </a:xfrm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411384FC-39E7-487E-9B4F-DF0458778267}"/>
                </a:ext>
              </a:extLst>
            </p:cNvPr>
            <p:cNvSpPr/>
            <p:nvPr/>
          </p:nvSpPr>
          <p:spPr>
            <a:xfrm>
              <a:off x="2909888" y="1731963"/>
              <a:ext cx="604837" cy="1120775"/>
            </a:xfrm>
            <a:custGeom>
              <a:avLst/>
              <a:gdLst>
                <a:gd name="connsiteX0" fmla="*/ 311943 w 604837"/>
                <a:gd name="connsiteY0" fmla="*/ 900112 h 1121569"/>
                <a:gd name="connsiteX1" fmla="*/ 295275 w 604837"/>
                <a:gd name="connsiteY1" fmla="*/ 826294 h 1121569"/>
                <a:gd name="connsiteX2" fmla="*/ 292893 w 604837"/>
                <a:gd name="connsiteY2" fmla="*/ 745331 h 1121569"/>
                <a:gd name="connsiteX3" fmla="*/ 290512 w 604837"/>
                <a:gd name="connsiteY3" fmla="*/ 633412 h 1121569"/>
                <a:gd name="connsiteX4" fmla="*/ 280987 w 604837"/>
                <a:gd name="connsiteY4" fmla="*/ 540544 h 1121569"/>
                <a:gd name="connsiteX5" fmla="*/ 266700 w 604837"/>
                <a:gd name="connsiteY5" fmla="*/ 442912 h 1121569"/>
                <a:gd name="connsiteX6" fmla="*/ 245268 w 604837"/>
                <a:gd name="connsiteY6" fmla="*/ 352425 h 1121569"/>
                <a:gd name="connsiteX7" fmla="*/ 216693 w 604837"/>
                <a:gd name="connsiteY7" fmla="*/ 283369 h 1121569"/>
                <a:gd name="connsiteX8" fmla="*/ 171450 w 604837"/>
                <a:gd name="connsiteY8" fmla="*/ 209550 h 1121569"/>
                <a:gd name="connsiteX9" fmla="*/ 128587 w 604837"/>
                <a:gd name="connsiteY9" fmla="*/ 150019 h 1121569"/>
                <a:gd name="connsiteX10" fmla="*/ 88106 w 604837"/>
                <a:gd name="connsiteY10" fmla="*/ 109537 h 1121569"/>
                <a:gd name="connsiteX11" fmla="*/ 61912 w 604837"/>
                <a:gd name="connsiteY11" fmla="*/ 90487 h 1121569"/>
                <a:gd name="connsiteX12" fmla="*/ 33337 w 604837"/>
                <a:gd name="connsiteY12" fmla="*/ 76200 h 1121569"/>
                <a:gd name="connsiteX13" fmla="*/ 19050 w 604837"/>
                <a:gd name="connsiteY13" fmla="*/ 69056 h 1121569"/>
                <a:gd name="connsiteX14" fmla="*/ 0 w 604837"/>
                <a:gd name="connsiteY14" fmla="*/ 45244 h 1121569"/>
                <a:gd name="connsiteX15" fmla="*/ 0 w 604837"/>
                <a:gd name="connsiteY15" fmla="*/ 23812 h 1121569"/>
                <a:gd name="connsiteX16" fmla="*/ 7143 w 604837"/>
                <a:gd name="connsiteY16" fmla="*/ 7144 h 1121569"/>
                <a:gd name="connsiteX17" fmla="*/ 30956 w 604837"/>
                <a:gd name="connsiteY17" fmla="*/ 0 h 1121569"/>
                <a:gd name="connsiteX18" fmla="*/ 92868 w 604837"/>
                <a:gd name="connsiteY18" fmla="*/ 2381 h 1121569"/>
                <a:gd name="connsiteX19" fmla="*/ 173831 w 604837"/>
                <a:gd name="connsiteY19" fmla="*/ 16669 h 1121569"/>
                <a:gd name="connsiteX20" fmla="*/ 261937 w 604837"/>
                <a:gd name="connsiteY20" fmla="*/ 35719 h 1121569"/>
                <a:gd name="connsiteX21" fmla="*/ 342900 w 604837"/>
                <a:gd name="connsiteY21" fmla="*/ 61912 h 1121569"/>
                <a:gd name="connsiteX22" fmla="*/ 435768 w 604837"/>
                <a:gd name="connsiteY22" fmla="*/ 111919 h 1121569"/>
                <a:gd name="connsiteX23" fmla="*/ 428625 w 604837"/>
                <a:gd name="connsiteY23" fmla="*/ 278606 h 1121569"/>
                <a:gd name="connsiteX24" fmla="*/ 561975 w 604837"/>
                <a:gd name="connsiteY24" fmla="*/ 788194 h 1121569"/>
                <a:gd name="connsiteX25" fmla="*/ 604837 w 604837"/>
                <a:gd name="connsiteY25" fmla="*/ 964406 h 1121569"/>
                <a:gd name="connsiteX26" fmla="*/ 583406 w 604837"/>
                <a:gd name="connsiteY26" fmla="*/ 1035844 h 1121569"/>
                <a:gd name="connsiteX27" fmla="*/ 552450 w 604837"/>
                <a:gd name="connsiteY27" fmla="*/ 1088231 h 1121569"/>
                <a:gd name="connsiteX28" fmla="*/ 528637 w 604837"/>
                <a:gd name="connsiteY28" fmla="*/ 1116806 h 1121569"/>
                <a:gd name="connsiteX29" fmla="*/ 497681 w 604837"/>
                <a:gd name="connsiteY29" fmla="*/ 1121569 h 1121569"/>
                <a:gd name="connsiteX30" fmla="*/ 459581 w 604837"/>
                <a:gd name="connsiteY30" fmla="*/ 1116806 h 1121569"/>
                <a:gd name="connsiteX31" fmla="*/ 423862 w 604837"/>
                <a:gd name="connsiteY31" fmla="*/ 1104900 h 1121569"/>
                <a:gd name="connsiteX32" fmla="*/ 395287 w 604837"/>
                <a:gd name="connsiteY32" fmla="*/ 1083469 h 1121569"/>
                <a:gd name="connsiteX33" fmla="*/ 364331 w 604837"/>
                <a:gd name="connsiteY33" fmla="*/ 1042987 h 1121569"/>
                <a:gd name="connsiteX34" fmla="*/ 338137 w 604837"/>
                <a:gd name="connsiteY34" fmla="*/ 992981 h 1121569"/>
                <a:gd name="connsiteX35" fmla="*/ 311943 w 604837"/>
                <a:gd name="connsiteY35" fmla="*/ 900112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4837" h="1121569">
                  <a:moveTo>
                    <a:pt x="311943" y="900112"/>
                  </a:moveTo>
                  <a:lnTo>
                    <a:pt x="295275" y="826294"/>
                  </a:lnTo>
                  <a:lnTo>
                    <a:pt x="292893" y="745331"/>
                  </a:lnTo>
                  <a:cubicBezTo>
                    <a:pt x="292099" y="708025"/>
                    <a:pt x="291306" y="670718"/>
                    <a:pt x="290512" y="633412"/>
                  </a:cubicBezTo>
                  <a:lnTo>
                    <a:pt x="280987" y="540544"/>
                  </a:lnTo>
                  <a:lnTo>
                    <a:pt x="266700" y="442912"/>
                  </a:lnTo>
                  <a:lnTo>
                    <a:pt x="245268" y="352425"/>
                  </a:lnTo>
                  <a:lnTo>
                    <a:pt x="216693" y="283369"/>
                  </a:lnTo>
                  <a:lnTo>
                    <a:pt x="171450" y="209550"/>
                  </a:lnTo>
                  <a:lnTo>
                    <a:pt x="128587" y="150019"/>
                  </a:lnTo>
                  <a:lnTo>
                    <a:pt x="88106" y="109537"/>
                  </a:lnTo>
                  <a:lnTo>
                    <a:pt x="61912" y="90487"/>
                  </a:lnTo>
                  <a:lnTo>
                    <a:pt x="33337" y="76200"/>
                  </a:lnTo>
                  <a:lnTo>
                    <a:pt x="19050" y="69056"/>
                  </a:lnTo>
                  <a:lnTo>
                    <a:pt x="0" y="45244"/>
                  </a:lnTo>
                  <a:lnTo>
                    <a:pt x="0" y="23812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73831" y="16669"/>
                  </a:lnTo>
                  <a:lnTo>
                    <a:pt x="261937" y="35719"/>
                  </a:lnTo>
                  <a:lnTo>
                    <a:pt x="342900" y="61912"/>
                  </a:lnTo>
                  <a:lnTo>
                    <a:pt x="435768" y="111919"/>
                  </a:lnTo>
                  <a:lnTo>
                    <a:pt x="428625" y="278606"/>
                  </a:lnTo>
                  <a:lnTo>
                    <a:pt x="561975" y="788194"/>
                  </a:lnTo>
                  <a:lnTo>
                    <a:pt x="604837" y="964406"/>
                  </a:lnTo>
                  <a:lnTo>
                    <a:pt x="583406" y="1035844"/>
                  </a:lnTo>
                  <a:lnTo>
                    <a:pt x="552450" y="1088231"/>
                  </a:lnTo>
                  <a:lnTo>
                    <a:pt x="528637" y="1116806"/>
                  </a:lnTo>
                  <a:lnTo>
                    <a:pt x="497681" y="1121569"/>
                  </a:lnTo>
                  <a:lnTo>
                    <a:pt x="459581" y="1116806"/>
                  </a:lnTo>
                  <a:lnTo>
                    <a:pt x="423862" y="1104900"/>
                  </a:lnTo>
                  <a:lnTo>
                    <a:pt x="395287" y="1083469"/>
                  </a:lnTo>
                  <a:lnTo>
                    <a:pt x="364331" y="1042987"/>
                  </a:lnTo>
                  <a:lnTo>
                    <a:pt x="338137" y="992981"/>
                  </a:lnTo>
                  <a:lnTo>
                    <a:pt x="311943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C04B7D41-62DE-4B93-B542-F03EFE9EFB58}"/>
                </a:ext>
              </a:extLst>
            </p:cNvPr>
            <p:cNvSpPr/>
            <p:nvPr/>
          </p:nvSpPr>
          <p:spPr>
            <a:xfrm>
              <a:off x="4976813" y="1595438"/>
              <a:ext cx="523875" cy="1022350"/>
            </a:xfrm>
            <a:custGeom>
              <a:avLst/>
              <a:gdLst>
                <a:gd name="connsiteX0" fmla="*/ 242887 w 523875"/>
                <a:gd name="connsiteY0" fmla="*/ 681037 h 1021556"/>
                <a:gd name="connsiteX1" fmla="*/ 235743 w 523875"/>
                <a:gd name="connsiteY1" fmla="*/ 516731 h 1021556"/>
                <a:gd name="connsiteX2" fmla="*/ 214312 w 523875"/>
                <a:gd name="connsiteY2" fmla="*/ 388143 h 1021556"/>
                <a:gd name="connsiteX3" fmla="*/ 190500 w 523875"/>
                <a:gd name="connsiteY3" fmla="*/ 285750 h 1021556"/>
                <a:gd name="connsiteX4" fmla="*/ 161925 w 523875"/>
                <a:gd name="connsiteY4" fmla="*/ 214312 h 1021556"/>
                <a:gd name="connsiteX5" fmla="*/ 133350 w 523875"/>
                <a:gd name="connsiteY5" fmla="*/ 159543 h 1021556"/>
                <a:gd name="connsiteX6" fmla="*/ 109537 w 523875"/>
                <a:gd name="connsiteY6" fmla="*/ 119062 h 1021556"/>
                <a:gd name="connsiteX7" fmla="*/ 78581 w 523875"/>
                <a:gd name="connsiteY7" fmla="*/ 92868 h 1021556"/>
                <a:gd name="connsiteX8" fmla="*/ 45243 w 523875"/>
                <a:gd name="connsiteY8" fmla="*/ 69056 h 1021556"/>
                <a:gd name="connsiteX9" fmla="*/ 9525 w 523875"/>
                <a:gd name="connsiteY9" fmla="*/ 50006 h 1021556"/>
                <a:gd name="connsiteX10" fmla="*/ 0 w 523875"/>
                <a:gd name="connsiteY10" fmla="*/ 35718 h 1021556"/>
                <a:gd name="connsiteX11" fmla="*/ 0 w 523875"/>
                <a:gd name="connsiteY11" fmla="*/ 21431 h 1021556"/>
                <a:gd name="connsiteX12" fmla="*/ 9525 w 523875"/>
                <a:gd name="connsiteY12" fmla="*/ 7143 h 1021556"/>
                <a:gd name="connsiteX13" fmla="*/ 50006 w 523875"/>
                <a:gd name="connsiteY13" fmla="*/ 0 h 1021556"/>
                <a:gd name="connsiteX14" fmla="*/ 119062 w 523875"/>
                <a:gd name="connsiteY14" fmla="*/ 0 h 1021556"/>
                <a:gd name="connsiteX15" fmla="*/ 195262 w 523875"/>
                <a:gd name="connsiteY15" fmla="*/ 2381 h 1021556"/>
                <a:gd name="connsiteX16" fmla="*/ 240506 w 523875"/>
                <a:gd name="connsiteY16" fmla="*/ 7143 h 1021556"/>
                <a:gd name="connsiteX17" fmla="*/ 292893 w 523875"/>
                <a:gd name="connsiteY17" fmla="*/ 19050 h 1021556"/>
                <a:gd name="connsiteX18" fmla="*/ 350043 w 523875"/>
                <a:gd name="connsiteY18" fmla="*/ 42862 h 1021556"/>
                <a:gd name="connsiteX19" fmla="*/ 397668 w 523875"/>
                <a:gd name="connsiteY19" fmla="*/ 69056 h 1021556"/>
                <a:gd name="connsiteX20" fmla="*/ 419100 w 523875"/>
                <a:gd name="connsiteY20" fmla="*/ 252412 h 1021556"/>
                <a:gd name="connsiteX21" fmla="*/ 507206 w 523875"/>
                <a:gd name="connsiteY21" fmla="*/ 742950 h 1021556"/>
                <a:gd name="connsiteX22" fmla="*/ 523875 w 523875"/>
                <a:gd name="connsiteY22" fmla="*/ 919162 h 1021556"/>
                <a:gd name="connsiteX23" fmla="*/ 507206 w 523875"/>
                <a:gd name="connsiteY23" fmla="*/ 962025 h 1021556"/>
                <a:gd name="connsiteX24" fmla="*/ 488156 w 523875"/>
                <a:gd name="connsiteY24" fmla="*/ 988218 h 1021556"/>
                <a:gd name="connsiteX25" fmla="*/ 466725 w 523875"/>
                <a:gd name="connsiteY25" fmla="*/ 1007268 h 1021556"/>
                <a:gd name="connsiteX26" fmla="*/ 450056 w 523875"/>
                <a:gd name="connsiteY26" fmla="*/ 1014412 h 1021556"/>
                <a:gd name="connsiteX27" fmla="*/ 426243 w 523875"/>
                <a:gd name="connsiteY27" fmla="*/ 1021556 h 1021556"/>
                <a:gd name="connsiteX28" fmla="*/ 383381 w 523875"/>
                <a:gd name="connsiteY28" fmla="*/ 1019175 h 1021556"/>
                <a:gd name="connsiteX29" fmla="*/ 338137 w 523875"/>
                <a:gd name="connsiteY29" fmla="*/ 1009650 h 1021556"/>
                <a:gd name="connsiteX30" fmla="*/ 314325 w 523875"/>
                <a:gd name="connsiteY30" fmla="*/ 995362 h 1021556"/>
                <a:gd name="connsiteX31" fmla="*/ 288131 w 523875"/>
                <a:gd name="connsiteY31" fmla="*/ 969168 h 1021556"/>
                <a:gd name="connsiteX32" fmla="*/ 273843 w 523875"/>
                <a:gd name="connsiteY32" fmla="*/ 940593 h 1021556"/>
                <a:gd name="connsiteX33" fmla="*/ 257175 w 523875"/>
                <a:gd name="connsiteY33" fmla="*/ 890587 h 1021556"/>
                <a:gd name="connsiteX34" fmla="*/ 250031 w 523875"/>
                <a:gd name="connsiteY34" fmla="*/ 835818 h 1021556"/>
                <a:gd name="connsiteX35" fmla="*/ 242887 w 523875"/>
                <a:gd name="connsiteY35" fmla="*/ 681037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3875" h="1021556">
                  <a:moveTo>
                    <a:pt x="242887" y="681037"/>
                  </a:moveTo>
                  <a:lnTo>
                    <a:pt x="235743" y="516731"/>
                  </a:lnTo>
                  <a:lnTo>
                    <a:pt x="214312" y="388143"/>
                  </a:lnTo>
                  <a:lnTo>
                    <a:pt x="190500" y="285750"/>
                  </a:lnTo>
                  <a:lnTo>
                    <a:pt x="161925" y="214312"/>
                  </a:lnTo>
                  <a:lnTo>
                    <a:pt x="133350" y="159543"/>
                  </a:lnTo>
                  <a:lnTo>
                    <a:pt x="109537" y="119062"/>
                  </a:lnTo>
                  <a:lnTo>
                    <a:pt x="78581" y="92868"/>
                  </a:lnTo>
                  <a:lnTo>
                    <a:pt x="45243" y="69056"/>
                  </a:lnTo>
                  <a:lnTo>
                    <a:pt x="9525" y="50006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9525" y="7143"/>
                  </a:lnTo>
                  <a:lnTo>
                    <a:pt x="50006" y="0"/>
                  </a:lnTo>
                  <a:lnTo>
                    <a:pt x="119062" y="0"/>
                  </a:lnTo>
                  <a:lnTo>
                    <a:pt x="195262" y="2381"/>
                  </a:lnTo>
                  <a:lnTo>
                    <a:pt x="240506" y="7143"/>
                  </a:lnTo>
                  <a:lnTo>
                    <a:pt x="292893" y="19050"/>
                  </a:lnTo>
                  <a:lnTo>
                    <a:pt x="350043" y="42862"/>
                  </a:lnTo>
                  <a:lnTo>
                    <a:pt x="397668" y="69056"/>
                  </a:lnTo>
                  <a:lnTo>
                    <a:pt x="419100" y="252412"/>
                  </a:lnTo>
                  <a:lnTo>
                    <a:pt x="507206" y="742950"/>
                  </a:lnTo>
                  <a:lnTo>
                    <a:pt x="523875" y="919162"/>
                  </a:lnTo>
                  <a:lnTo>
                    <a:pt x="507206" y="962025"/>
                  </a:lnTo>
                  <a:lnTo>
                    <a:pt x="488156" y="988218"/>
                  </a:lnTo>
                  <a:lnTo>
                    <a:pt x="466725" y="1007268"/>
                  </a:lnTo>
                  <a:lnTo>
                    <a:pt x="450056" y="1014412"/>
                  </a:lnTo>
                  <a:lnTo>
                    <a:pt x="426243" y="1021556"/>
                  </a:lnTo>
                  <a:lnTo>
                    <a:pt x="383381" y="1019175"/>
                  </a:lnTo>
                  <a:lnTo>
                    <a:pt x="338137" y="1009650"/>
                  </a:lnTo>
                  <a:lnTo>
                    <a:pt x="314325" y="995362"/>
                  </a:lnTo>
                  <a:lnTo>
                    <a:pt x="288131" y="969168"/>
                  </a:lnTo>
                  <a:lnTo>
                    <a:pt x="273843" y="940593"/>
                  </a:lnTo>
                  <a:lnTo>
                    <a:pt x="257175" y="890587"/>
                  </a:lnTo>
                  <a:lnTo>
                    <a:pt x="250031" y="835818"/>
                  </a:lnTo>
                  <a:lnTo>
                    <a:pt x="242887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997D7753-475B-4318-BA51-F8AA3363C359}"/>
                </a:ext>
              </a:extLst>
            </p:cNvPr>
            <p:cNvSpPr/>
            <p:nvPr/>
          </p:nvSpPr>
          <p:spPr>
            <a:xfrm>
              <a:off x="5027613" y="4783138"/>
              <a:ext cx="454025" cy="1131887"/>
            </a:xfrm>
            <a:custGeom>
              <a:avLst/>
              <a:gdLst>
                <a:gd name="connsiteX0" fmla="*/ 219075 w 454819"/>
                <a:gd name="connsiteY0" fmla="*/ 812007 h 1131094"/>
                <a:gd name="connsiteX1" fmla="*/ 183356 w 454819"/>
                <a:gd name="connsiteY1" fmla="*/ 569119 h 1131094"/>
                <a:gd name="connsiteX2" fmla="*/ 166687 w 454819"/>
                <a:gd name="connsiteY2" fmla="*/ 366713 h 1131094"/>
                <a:gd name="connsiteX3" fmla="*/ 157162 w 454819"/>
                <a:gd name="connsiteY3" fmla="*/ 309563 h 1131094"/>
                <a:gd name="connsiteX4" fmla="*/ 135731 w 454819"/>
                <a:gd name="connsiteY4" fmla="*/ 247650 h 1131094"/>
                <a:gd name="connsiteX5" fmla="*/ 92869 w 454819"/>
                <a:gd name="connsiteY5" fmla="*/ 173832 h 1131094"/>
                <a:gd name="connsiteX6" fmla="*/ 52387 w 454819"/>
                <a:gd name="connsiteY6" fmla="*/ 128588 h 1131094"/>
                <a:gd name="connsiteX7" fmla="*/ 19050 w 454819"/>
                <a:gd name="connsiteY7" fmla="*/ 95250 h 1131094"/>
                <a:gd name="connsiteX8" fmla="*/ 0 w 454819"/>
                <a:gd name="connsiteY8" fmla="*/ 50007 h 1131094"/>
                <a:gd name="connsiteX9" fmla="*/ 0 w 454819"/>
                <a:gd name="connsiteY9" fmla="*/ 26194 h 1131094"/>
                <a:gd name="connsiteX10" fmla="*/ 4762 w 454819"/>
                <a:gd name="connsiteY10" fmla="*/ 7144 h 1131094"/>
                <a:gd name="connsiteX11" fmla="*/ 26194 w 454819"/>
                <a:gd name="connsiteY11" fmla="*/ 0 h 1131094"/>
                <a:gd name="connsiteX12" fmla="*/ 71437 w 454819"/>
                <a:gd name="connsiteY12" fmla="*/ 4763 h 1131094"/>
                <a:gd name="connsiteX13" fmla="*/ 138112 w 454819"/>
                <a:gd name="connsiteY13" fmla="*/ 26194 h 1131094"/>
                <a:gd name="connsiteX14" fmla="*/ 200025 w 454819"/>
                <a:gd name="connsiteY14" fmla="*/ 54769 h 1131094"/>
                <a:gd name="connsiteX15" fmla="*/ 323850 w 454819"/>
                <a:gd name="connsiteY15" fmla="*/ 116682 h 1131094"/>
                <a:gd name="connsiteX16" fmla="*/ 366712 w 454819"/>
                <a:gd name="connsiteY16" fmla="*/ 259557 h 1131094"/>
                <a:gd name="connsiteX17" fmla="*/ 431006 w 454819"/>
                <a:gd name="connsiteY17" fmla="*/ 857250 h 1131094"/>
                <a:gd name="connsiteX18" fmla="*/ 454819 w 454819"/>
                <a:gd name="connsiteY18" fmla="*/ 992982 h 1131094"/>
                <a:gd name="connsiteX19" fmla="*/ 433387 w 454819"/>
                <a:gd name="connsiteY19" fmla="*/ 1090613 h 1131094"/>
                <a:gd name="connsiteX20" fmla="*/ 421481 w 454819"/>
                <a:gd name="connsiteY20" fmla="*/ 1119188 h 1131094"/>
                <a:gd name="connsiteX21" fmla="*/ 404812 w 454819"/>
                <a:gd name="connsiteY21" fmla="*/ 1131094 h 1131094"/>
                <a:gd name="connsiteX22" fmla="*/ 383381 w 454819"/>
                <a:gd name="connsiteY22" fmla="*/ 1131094 h 1131094"/>
                <a:gd name="connsiteX23" fmla="*/ 357187 w 454819"/>
                <a:gd name="connsiteY23" fmla="*/ 1121569 h 1131094"/>
                <a:gd name="connsiteX24" fmla="*/ 328612 w 454819"/>
                <a:gd name="connsiteY24" fmla="*/ 1097757 h 1131094"/>
                <a:gd name="connsiteX25" fmla="*/ 297656 w 454819"/>
                <a:gd name="connsiteY25" fmla="*/ 1059657 h 1131094"/>
                <a:gd name="connsiteX26" fmla="*/ 276225 w 454819"/>
                <a:gd name="connsiteY26" fmla="*/ 1026319 h 1131094"/>
                <a:gd name="connsiteX27" fmla="*/ 259556 w 454819"/>
                <a:gd name="connsiteY27" fmla="*/ 985838 h 1131094"/>
                <a:gd name="connsiteX28" fmla="*/ 219075 w 454819"/>
                <a:gd name="connsiteY28" fmla="*/ 812007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4819" h="1131094">
                  <a:moveTo>
                    <a:pt x="219075" y="812007"/>
                  </a:moveTo>
                  <a:lnTo>
                    <a:pt x="183356" y="569119"/>
                  </a:lnTo>
                  <a:lnTo>
                    <a:pt x="166687" y="366713"/>
                  </a:lnTo>
                  <a:lnTo>
                    <a:pt x="157162" y="309563"/>
                  </a:lnTo>
                  <a:lnTo>
                    <a:pt x="135731" y="247650"/>
                  </a:lnTo>
                  <a:lnTo>
                    <a:pt x="92869" y="173832"/>
                  </a:lnTo>
                  <a:lnTo>
                    <a:pt x="52387" y="128588"/>
                  </a:lnTo>
                  <a:lnTo>
                    <a:pt x="19050" y="95250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26194" y="0"/>
                  </a:lnTo>
                  <a:lnTo>
                    <a:pt x="71437" y="4763"/>
                  </a:lnTo>
                  <a:lnTo>
                    <a:pt x="138112" y="26194"/>
                  </a:lnTo>
                  <a:lnTo>
                    <a:pt x="200025" y="54769"/>
                  </a:lnTo>
                  <a:lnTo>
                    <a:pt x="323850" y="116682"/>
                  </a:lnTo>
                  <a:lnTo>
                    <a:pt x="366712" y="259557"/>
                  </a:lnTo>
                  <a:lnTo>
                    <a:pt x="431006" y="857250"/>
                  </a:lnTo>
                  <a:lnTo>
                    <a:pt x="454819" y="992982"/>
                  </a:lnTo>
                  <a:lnTo>
                    <a:pt x="433387" y="1090613"/>
                  </a:lnTo>
                  <a:lnTo>
                    <a:pt x="421481" y="1119188"/>
                  </a:lnTo>
                  <a:lnTo>
                    <a:pt x="404812" y="1131094"/>
                  </a:lnTo>
                  <a:lnTo>
                    <a:pt x="383381" y="1131094"/>
                  </a:lnTo>
                  <a:lnTo>
                    <a:pt x="357187" y="1121569"/>
                  </a:lnTo>
                  <a:lnTo>
                    <a:pt x="328612" y="1097757"/>
                  </a:lnTo>
                  <a:lnTo>
                    <a:pt x="297656" y="1059657"/>
                  </a:lnTo>
                  <a:lnTo>
                    <a:pt x="276225" y="1026319"/>
                  </a:lnTo>
                  <a:lnTo>
                    <a:pt x="259556" y="985838"/>
                  </a:lnTo>
                  <a:lnTo>
                    <a:pt x="219075" y="812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4">
              <a:extLst>
                <a:ext uri="{FF2B5EF4-FFF2-40B4-BE49-F238E27FC236}">
                  <a16:creationId xmlns:a16="http://schemas.microsoft.com/office/drawing/2014/main" id="{86042EED-1239-42D3-9876-EDC77D35FC52}"/>
                </a:ext>
              </a:extLst>
            </p:cNvPr>
            <p:cNvSpPr/>
            <p:nvPr/>
          </p:nvSpPr>
          <p:spPr>
            <a:xfrm>
              <a:off x="3111500" y="3086100"/>
              <a:ext cx="3371850" cy="641350"/>
            </a:xfrm>
            <a:custGeom>
              <a:avLst/>
              <a:gdLst>
                <a:gd name="connsiteX0" fmla="*/ 2209800 w 3371850"/>
                <a:gd name="connsiteY0" fmla="*/ 295275 h 641350"/>
                <a:gd name="connsiteX1" fmla="*/ 1816100 w 3371850"/>
                <a:gd name="connsiteY1" fmla="*/ 339725 h 641350"/>
                <a:gd name="connsiteX2" fmla="*/ 1670050 w 3371850"/>
                <a:gd name="connsiteY2" fmla="*/ 342900 h 641350"/>
                <a:gd name="connsiteX3" fmla="*/ 1447800 w 3371850"/>
                <a:gd name="connsiteY3" fmla="*/ 387350 h 641350"/>
                <a:gd name="connsiteX4" fmla="*/ 1117600 w 3371850"/>
                <a:gd name="connsiteY4" fmla="*/ 441325 h 641350"/>
                <a:gd name="connsiteX5" fmla="*/ 866775 w 3371850"/>
                <a:gd name="connsiteY5" fmla="*/ 514350 h 641350"/>
                <a:gd name="connsiteX6" fmla="*/ 533400 w 3371850"/>
                <a:gd name="connsiteY6" fmla="*/ 609600 h 641350"/>
                <a:gd name="connsiteX7" fmla="*/ 492125 w 3371850"/>
                <a:gd name="connsiteY7" fmla="*/ 631825 h 641350"/>
                <a:gd name="connsiteX8" fmla="*/ 473075 w 3371850"/>
                <a:gd name="connsiteY8" fmla="*/ 638175 h 641350"/>
                <a:gd name="connsiteX9" fmla="*/ 434975 w 3371850"/>
                <a:gd name="connsiteY9" fmla="*/ 641350 h 641350"/>
                <a:gd name="connsiteX10" fmla="*/ 396875 w 3371850"/>
                <a:gd name="connsiteY10" fmla="*/ 628650 h 641350"/>
                <a:gd name="connsiteX11" fmla="*/ 323850 w 3371850"/>
                <a:gd name="connsiteY11" fmla="*/ 596900 h 641350"/>
                <a:gd name="connsiteX12" fmla="*/ 257175 w 3371850"/>
                <a:gd name="connsiteY12" fmla="*/ 561975 h 641350"/>
                <a:gd name="connsiteX13" fmla="*/ 187325 w 3371850"/>
                <a:gd name="connsiteY13" fmla="*/ 517525 h 641350"/>
                <a:gd name="connsiteX14" fmla="*/ 130175 w 3371850"/>
                <a:gd name="connsiteY14" fmla="*/ 460375 h 641350"/>
                <a:gd name="connsiteX15" fmla="*/ 82550 w 3371850"/>
                <a:gd name="connsiteY15" fmla="*/ 406400 h 641350"/>
                <a:gd name="connsiteX16" fmla="*/ 25400 w 3371850"/>
                <a:gd name="connsiteY16" fmla="*/ 327025 h 641350"/>
                <a:gd name="connsiteX17" fmla="*/ 6350 w 3371850"/>
                <a:gd name="connsiteY17" fmla="*/ 304800 h 641350"/>
                <a:gd name="connsiteX18" fmla="*/ 0 w 3371850"/>
                <a:gd name="connsiteY18" fmla="*/ 279400 h 641350"/>
                <a:gd name="connsiteX19" fmla="*/ 3175 w 3371850"/>
                <a:gd name="connsiteY19" fmla="*/ 260350 h 641350"/>
                <a:gd name="connsiteX20" fmla="*/ 28575 w 3371850"/>
                <a:gd name="connsiteY20" fmla="*/ 250825 h 641350"/>
                <a:gd name="connsiteX21" fmla="*/ 47625 w 3371850"/>
                <a:gd name="connsiteY21" fmla="*/ 250825 h 641350"/>
                <a:gd name="connsiteX22" fmla="*/ 73025 w 3371850"/>
                <a:gd name="connsiteY22" fmla="*/ 273050 h 641350"/>
                <a:gd name="connsiteX23" fmla="*/ 139700 w 3371850"/>
                <a:gd name="connsiteY23" fmla="*/ 314325 h 641350"/>
                <a:gd name="connsiteX24" fmla="*/ 222250 w 3371850"/>
                <a:gd name="connsiteY24" fmla="*/ 346075 h 641350"/>
                <a:gd name="connsiteX25" fmla="*/ 298450 w 3371850"/>
                <a:gd name="connsiteY25" fmla="*/ 368300 h 641350"/>
                <a:gd name="connsiteX26" fmla="*/ 361950 w 3371850"/>
                <a:gd name="connsiteY26" fmla="*/ 374650 h 641350"/>
                <a:gd name="connsiteX27" fmla="*/ 469900 w 3371850"/>
                <a:gd name="connsiteY27" fmla="*/ 368300 h 641350"/>
                <a:gd name="connsiteX28" fmla="*/ 784225 w 3371850"/>
                <a:gd name="connsiteY28" fmla="*/ 330200 h 641350"/>
                <a:gd name="connsiteX29" fmla="*/ 1254125 w 3371850"/>
                <a:gd name="connsiteY29" fmla="*/ 254000 h 641350"/>
                <a:gd name="connsiteX30" fmla="*/ 1568450 w 3371850"/>
                <a:gd name="connsiteY30" fmla="*/ 203200 h 641350"/>
                <a:gd name="connsiteX31" fmla="*/ 2228850 w 3371850"/>
                <a:gd name="connsiteY31" fmla="*/ 117475 h 641350"/>
                <a:gd name="connsiteX32" fmla="*/ 2705100 w 3371850"/>
                <a:gd name="connsiteY32" fmla="*/ 53975 h 641350"/>
                <a:gd name="connsiteX33" fmla="*/ 2806700 w 3371850"/>
                <a:gd name="connsiteY33" fmla="*/ 19050 h 641350"/>
                <a:gd name="connsiteX34" fmla="*/ 2867025 w 3371850"/>
                <a:gd name="connsiteY34" fmla="*/ 6350 h 641350"/>
                <a:gd name="connsiteX35" fmla="*/ 2930525 w 3371850"/>
                <a:gd name="connsiteY35" fmla="*/ 0 h 641350"/>
                <a:gd name="connsiteX36" fmla="*/ 3016250 w 3371850"/>
                <a:gd name="connsiteY36" fmla="*/ 15875 h 641350"/>
                <a:gd name="connsiteX37" fmla="*/ 3130550 w 3371850"/>
                <a:gd name="connsiteY37" fmla="*/ 47625 h 641350"/>
                <a:gd name="connsiteX38" fmla="*/ 3251200 w 3371850"/>
                <a:gd name="connsiteY38" fmla="*/ 101600 h 641350"/>
                <a:gd name="connsiteX39" fmla="*/ 3346450 w 3371850"/>
                <a:gd name="connsiteY39" fmla="*/ 155575 h 641350"/>
                <a:gd name="connsiteX40" fmla="*/ 3365500 w 3371850"/>
                <a:gd name="connsiteY40" fmla="*/ 180975 h 641350"/>
                <a:gd name="connsiteX41" fmla="*/ 3371850 w 3371850"/>
                <a:gd name="connsiteY41" fmla="*/ 219075 h 641350"/>
                <a:gd name="connsiteX42" fmla="*/ 3371850 w 3371850"/>
                <a:gd name="connsiteY42" fmla="*/ 241300 h 641350"/>
                <a:gd name="connsiteX43" fmla="*/ 3365500 w 3371850"/>
                <a:gd name="connsiteY43" fmla="*/ 269875 h 641350"/>
                <a:gd name="connsiteX44" fmla="*/ 3340100 w 3371850"/>
                <a:gd name="connsiteY44" fmla="*/ 288925 h 641350"/>
                <a:gd name="connsiteX45" fmla="*/ 3279775 w 3371850"/>
                <a:gd name="connsiteY45" fmla="*/ 301625 h 641350"/>
                <a:gd name="connsiteX46" fmla="*/ 3143250 w 3371850"/>
                <a:gd name="connsiteY46" fmla="*/ 292100 h 641350"/>
                <a:gd name="connsiteX47" fmla="*/ 2984500 w 3371850"/>
                <a:gd name="connsiteY47" fmla="*/ 276225 h 641350"/>
                <a:gd name="connsiteX48" fmla="*/ 2743200 w 3371850"/>
                <a:gd name="connsiteY48" fmla="*/ 273050 h 641350"/>
                <a:gd name="connsiteX49" fmla="*/ 2209800 w 3371850"/>
                <a:gd name="connsiteY49" fmla="*/ 295275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1850" h="641350">
                  <a:moveTo>
                    <a:pt x="2209800" y="295275"/>
                  </a:moveTo>
                  <a:lnTo>
                    <a:pt x="1816100" y="339725"/>
                  </a:lnTo>
                  <a:lnTo>
                    <a:pt x="1670050" y="342900"/>
                  </a:lnTo>
                  <a:lnTo>
                    <a:pt x="1447800" y="387350"/>
                  </a:lnTo>
                  <a:lnTo>
                    <a:pt x="1117600" y="441325"/>
                  </a:lnTo>
                  <a:lnTo>
                    <a:pt x="866775" y="514350"/>
                  </a:lnTo>
                  <a:lnTo>
                    <a:pt x="533400" y="609600"/>
                  </a:lnTo>
                  <a:lnTo>
                    <a:pt x="492125" y="631825"/>
                  </a:lnTo>
                  <a:lnTo>
                    <a:pt x="473075" y="638175"/>
                  </a:lnTo>
                  <a:lnTo>
                    <a:pt x="434975" y="641350"/>
                  </a:lnTo>
                  <a:lnTo>
                    <a:pt x="396875" y="628650"/>
                  </a:lnTo>
                  <a:lnTo>
                    <a:pt x="323850" y="596900"/>
                  </a:lnTo>
                  <a:lnTo>
                    <a:pt x="257175" y="561975"/>
                  </a:lnTo>
                  <a:lnTo>
                    <a:pt x="187325" y="517525"/>
                  </a:lnTo>
                  <a:lnTo>
                    <a:pt x="130175" y="460375"/>
                  </a:lnTo>
                  <a:lnTo>
                    <a:pt x="82550" y="406400"/>
                  </a:lnTo>
                  <a:lnTo>
                    <a:pt x="25400" y="327025"/>
                  </a:lnTo>
                  <a:lnTo>
                    <a:pt x="6350" y="304800"/>
                  </a:lnTo>
                  <a:lnTo>
                    <a:pt x="0" y="279400"/>
                  </a:lnTo>
                  <a:lnTo>
                    <a:pt x="3175" y="260350"/>
                  </a:lnTo>
                  <a:lnTo>
                    <a:pt x="28575" y="250825"/>
                  </a:lnTo>
                  <a:lnTo>
                    <a:pt x="47625" y="250825"/>
                  </a:lnTo>
                  <a:lnTo>
                    <a:pt x="73025" y="273050"/>
                  </a:lnTo>
                  <a:lnTo>
                    <a:pt x="139700" y="314325"/>
                  </a:lnTo>
                  <a:lnTo>
                    <a:pt x="222250" y="346075"/>
                  </a:lnTo>
                  <a:lnTo>
                    <a:pt x="298450" y="368300"/>
                  </a:lnTo>
                  <a:lnTo>
                    <a:pt x="361950" y="374650"/>
                  </a:lnTo>
                  <a:lnTo>
                    <a:pt x="469900" y="368300"/>
                  </a:lnTo>
                  <a:lnTo>
                    <a:pt x="784225" y="330200"/>
                  </a:lnTo>
                  <a:lnTo>
                    <a:pt x="1254125" y="254000"/>
                  </a:lnTo>
                  <a:lnTo>
                    <a:pt x="1568450" y="203200"/>
                  </a:lnTo>
                  <a:lnTo>
                    <a:pt x="2228850" y="117475"/>
                  </a:lnTo>
                  <a:lnTo>
                    <a:pt x="2705100" y="53975"/>
                  </a:lnTo>
                  <a:lnTo>
                    <a:pt x="2806700" y="19050"/>
                  </a:lnTo>
                  <a:lnTo>
                    <a:pt x="2867025" y="6350"/>
                  </a:lnTo>
                  <a:lnTo>
                    <a:pt x="2930525" y="0"/>
                  </a:lnTo>
                  <a:lnTo>
                    <a:pt x="3016250" y="15875"/>
                  </a:lnTo>
                  <a:lnTo>
                    <a:pt x="3130550" y="47625"/>
                  </a:lnTo>
                  <a:lnTo>
                    <a:pt x="3251200" y="101600"/>
                  </a:lnTo>
                  <a:lnTo>
                    <a:pt x="3346450" y="155575"/>
                  </a:lnTo>
                  <a:lnTo>
                    <a:pt x="3365500" y="180975"/>
                  </a:lnTo>
                  <a:lnTo>
                    <a:pt x="3371850" y="219075"/>
                  </a:lnTo>
                  <a:lnTo>
                    <a:pt x="3371850" y="241300"/>
                  </a:lnTo>
                  <a:lnTo>
                    <a:pt x="3365500" y="269875"/>
                  </a:lnTo>
                  <a:lnTo>
                    <a:pt x="3340100" y="288925"/>
                  </a:lnTo>
                  <a:lnTo>
                    <a:pt x="3279775" y="301625"/>
                  </a:lnTo>
                  <a:lnTo>
                    <a:pt x="3143250" y="292100"/>
                  </a:lnTo>
                  <a:lnTo>
                    <a:pt x="2984500" y="276225"/>
                  </a:lnTo>
                  <a:lnTo>
                    <a:pt x="2743200" y="273050"/>
                  </a:lnTo>
                  <a:lnTo>
                    <a:pt x="22098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7">
              <a:extLst>
                <a:ext uri="{FF2B5EF4-FFF2-40B4-BE49-F238E27FC236}">
                  <a16:creationId xmlns:a16="http://schemas.microsoft.com/office/drawing/2014/main" id="{31B102D2-1C1C-47AB-9DF6-33A95A979B08}"/>
                </a:ext>
              </a:extLst>
            </p:cNvPr>
            <p:cNvSpPr/>
            <p:nvPr/>
          </p:nvSpPr>
          <p:spPr>
            <a:xfrm>
              <a:off x="3224213" y="1604963"/>
              <a:ext cx="1412875" cy="996950"/>
            </a:xfrm>
            <a:custGeom>
              <a:avLst/>
              <a:gdLst>
                <a:gd name="connsiteX0" fmla="*/ 457200 w 1412081"/>
                <a:gd name="connsiteY0" fmla="*/ 321468 h 997743"/>
                <a:gd name="connsiteX1" fmla="*/ 45243 w 1412081"/>
                <a:gd name="connsiteY1" fmla="*/ 414337 h 997743"/>
                <a:gd name="connsiteX2" fmla="*/ 0 w 1412081"/>
                <a:gd name="connsiteY2" fmla="*/ 257175 h 997743"/>
                <a:gd name="connsiteX3" fmla="*/ 140493 w 1412081"/>
                <a:gd name="connsiteY3" fmla="*/ 235743 h 997743"/>
                <a:gd name="connsiteX4" fmla="*/ 385762 w 1412081"/>
                <a:gd name="connsiteY4" fmla="*/ 180975 h 997743"/>
                <a:gd name="connsiteX5" fmla="*/ 716756 w 1412081"/>
                <a:gd name="connsiteY5" fmla="*/ 107156 h 997743"/>
                <a:gd name="connsiteX6" fmla="*/ 942975 w 1412081"/>
                <a:gd name="connsiteY6" fmla="*/ 59531 h 997743"/>
                <a:gd name="connsiteX7" fmla="*/ 969168 w 1412081"/>
                <a:gd name="connsiteY7" fmla="*/ 42862 h 997743"/>
                <a:gd name="connsiteX8" fmla="*/ 1000125 w 1412081"/>
                <a:gd name="connsiteY8" fmla="*/ 23812 h 997743"/>
                <a:gd name="connsiteX9" fmla="*/ 1035843 w 1412081"/>
                <a:gd name="connsiteY9" fmla="*/ 9525 h 997743"/>
                <a:gd name="connsiteX10" fmla="*/ 1083468 w 1412081"/>
                <a:gd name="connsiteY10" fmla="*/ 0 h 997743"/>
                <a:gd name="connsiteX11" fmla="*/ 1116806 w 1412081"/>
                <a:gd name="connsiteY11" fmla="*/ 0 h 997743"/>
                <a:gd name="connsiteX12" fmla="*/ 1143000 w 1412081"/>
                <a:gd name="connsiteY12" fmla="*/ 4762 h 997743"/>
                <a:gd name="connsiteX13" fmla="*/ 1173956 w 1412081"/>
                <a:gd name="connsiteY13" fmla="*/ 19050 h 997743"/>
                <a:gd name="connsiteX14" fmla="*/ 1240631 w 1412081"/>
                <a:gd name="connsiteY14" fmla="*/ 69056 h 997743"/>
                <a:gd name="connsiteX15" fmla="*/ 1352550 w 1412081"/>
                <a:gd name="connsiteY15" fmla="*/ 140493 h 997743"/>
                <a:gd name="connsiteX16" fmla="*/ 1383506 w 1412081"/>
                <a:gd name="connsiteY16" fmla="*/ 166687 h 997743"/>
                <a:gd name="connsiteX17" fmla="*/ 1402556 w 1412081"/>
                <a:gd name="connsiteY17" fmla="*/ 197643 h 997743"/>
                <a:gd name="connsiteX18" fmla="*/ 1412081 w 1412081"/>
                <a:gd name="connsiteY18" fmla="*/ 230981 h 997743"/>
                <a:gd name="connsiteX19" fmla="*/ 1412081 w 1412081"/>
                <a:gd name="connsiteY19" fmla="*/ 259556 h 997743"/>
                <a:gd name="connsiteX20" fmla="*/ 1402556 w 1412081"/>
                <a:gd name="connsiteY20" fmla="*/ 283368 h 997743"/>
                <a:gd name="connsiteX21" fmla="*/ 1373981 w 1412081"/>
                <a:gd name="connsiteY21" fmla="*/ 311943 h 997743"/>
                <a:gd name="connsiteX22" fmla="*/ 1345406 w 1412081"/>
                <a:gd name="connsiteY22" fmla="*/ 328612 h 997743"/>
                <a:gd name="connsiteX23" fmla="*/ 1333500 w 1412081"/>
                <a:gd name="connsiteY23" fmla="*/ 345281 h 997743"/>
                <a:gd name="connsiteX24" fmla="*/ 1257300 w 1412081"/>
                <a:gd name="connsiteY24" fmla="*/ 588168 h 997743"/>
                <a:gd name="connsiteX25" fmla="*/ 1216818 w 1412081"/>
                <a:gd name="connsiteY25" fmla="*/ 754856 h 997743"/>
                <a:gd name="connsiteX26" fmla="*/ 1190625 w 1412081"/>
                <a:gd name="connsiteY26" fmla="*/ 921543 h 997743"/>
                <a:gd name="connsiteX27" fmla="*/ 1159668 w 1412081"/>
                <a:gd name="connsiteY27" fmla="*/ 976312 h 997743"/>
                <a:gd name="connsiteX28" fmla="*/ 1143000 w 1412081"/>
                <a:gd name="connsiteY28" fmla="*/ 997743 h 997743"/>
                <a:gd name="connsiteX29" fmla="*/ 1112043 w 1412081"/>
                <a:gd name="connsiteY29" fmla="*/ 997743 h 997743"/>
                <a:gd name="connsiteX30" fmla="*/ 1064418 w 1412081"/>
                <a:gd name="connsiteY30" fmla="*/ 992981 h 997743"/>
                <a:gd name="connsiteX31" fmla="*/ 1033462 w 1412081"/>
                <a:gd name="connsiteY31" fmla="*/ 985837 h 997743"/>
                <a:gd name="connsiteX32" fmla="*/ 988218 w 1412081"/>
                <a:gd name="connsiteY32" fmla="*/ 964406 h 997743"/>
                <a:gd name="connsiteX33" fmla="*/ 969168 w 1412081"/>
                <a:gd name="connsiteY33" fmla="*/ 792956 h 997743"/>
                <a:gd name="connsiteX34" fmla="*/ 1054893 w 1412081"/>
                <a:gd name="connsiteY34" fmla="*/ 297656 h 997743"/>
                <a:gd name="connsiteX35" fmla="*/ 1057275 w 1412081"/>
                <a:gd name="connsiteY35" fmla="*/ 261937 h 997743"/>
                <a:gd name="connsiteX36" fmla="*/ 1052512 w 1412081"/>
                <a:gd name="connsiteY36" fmla="*/ 240506 h 997743"/>
                <a:gd name="connsiteX37" fmla="*/ 1035843 w 1412081"/>
                <a:gd name="connsiteY37" fmla="*/ 226218 h 997743"/>
                <a:gd name="connsiteX38" fmla="*/ 1014412 w 1412081"/>
                <a:gd name="connsiteY38" fmla="*/ 219075 h 997743"/>
                <a:gd name="connsiteX39" fmla="*/ 954881 w 1412081"/>
                <a:gd name="connsiteY39" fmla="*/ 216693 h 997743"/>
                <a:gd name="connsiteX40" fmla="*/ 457200 w 1412081"/>
                <a:gd name="connsiteY40" fmla="*/ 321468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12081" h="997743">
                  <a:moveTo>
                    <a:pt x="457200" y="321468"/>
                  </a:moveTo>
                  <a:lnTo>
                    <a:pt x="45243" y="414337"/>
                  </a:lnTo>
                  <a:lnTo>
                    <a:pt x="0" y="257175"/>
                  </a:lnTo>
                  <a:lnTo>
                    <a:pt x="140493" y="235743"/>
                  </a:lnTo>
                  <a:lnTo>
                    <a:pt x="385762" y="180975"/>
                  </a:lnTo>
                  <a:lnTo>
                    <a:pt x="716756" y="107156"/>
                  </a:lnTo>
                  <a:lnTo>
                    <a:pt x="942975" y="59531"/>
                  </a:lnTo>
                  <a:lnTo>
                    <a:pt x="969168" y="42862"/>
                  </a:lnTo>
                  <a:lnTo>
                    <a:pt x="1000125" y="23812"/>
                  </a:lnTo>
                  <a:lnTo>
                    <a:pt x="1035843" y="9525"/>
                  </a:lnTo>
                  <a:lnTo>
                    <a:pt x="1083468" y="0"/>
                  </a:lnTo>
                  <a:lnTo>
                    <a:pt x="1116806" y="0"/>
                  </a:lnTo>
                  <a:lnTo>
                    <a:pt x="1143000" y="4762"/>
                  </a:lnTo>
                  <a:lnTo>
                    <a:pt x="1173956" y="19050"/>
                  </a:lnTo>
                  <a:lnTo>
                    <a:pt x="1240631" y="69056"/>
                  </a:lnTo>
                  <a:lnTo>
                    <a:pt x="1352550" y="140493"/>
                  </a:lnTo>
                  <a:lnTo>
                    <a:pt x="1383506" y="166687"/>
                  </a:lnTo>
                  <a:lnTo>
                    <a:pt x="1402556" y="197643"/>
                  </a:lnTo>
                  <a:lnTo>
                    <a:pt x="1412081" y="230981"/>
                  </a:lnTo>
                  <a:lnTo>
                    <a:pt x="1412081" y="259556"/>
                  </a:lnTo>
                  <a:lnTo>
                    <a:pt x="1402556" y="283368"/>
                  </a:lnTo>
                  <a:lnTo>
                    <a:pt x="1373981" y="311943"/>
                  </a:lnTo>
                  <a:lnTo>
                    <a:pt x="1345406" y="328612"/>
                  </a:lnTo>
                  <a:lnTo>
                    <a:pt x="1333500" y="345281"/>
                  </a:lnTo>
                  <a:lnTo>
                    <a:pt x="1257300" y="588168"/>
                  </a:lnTo>
                  <a:lnTo>
                    <a:pt x="1216818" y="754856"/>
                  </a:lnTo>
                  <a:lnTo>
                    <a:pt x="1190625" y="921543"/>
                  </a:lnTo>
                  <a:lnTo>
                    <a:pt x="1159668" y="976312"/>
                  </a:lnTo>
                  <a:lnTo>
                    <a:pt x="1143000" y="997743"/>
                  </a:lnTo>
                  <a:lnTo>
                    <a:pt x="1112043" y="997743"/>
                  </a:lnTo>
                  <a:lnTo>
                    <a:pt x="1064418" y="992981"/>
                  </a:lnTo>
                  <a:lnTo>
                    <a:pt x="1033462" y="985837"/>
                  </a:lnTo>
                  <a:lnTo>
                    <a:pt x="988218" y="964406"/>
                  </a:lnTo>
                  <a:lnTo>
                    <a:pt x="969168" y="792956"/>
                  </a:lnTo>
                  <a:lnTo>
                    <a:pt x="1054893" y="297656"/>
                  </a:lnTo>
                  <a:lnTo>
                    <a:pt x="1057275" y="261937"/>
                  </a:lnTo>
                  <a:lnTo>
                    <a:pt x="1052512" y="240506"/>
                  </a:lnTo>
                  <a:lnTo>
                    <a:pt x="1035843" y="226218"/>
                  </a:lnTo>
                  <a:lnTo>
                    <a:pt x="1014412" y="219075"/>
                  </a:lnTo>
                  <a:lnTo>
                    <a:pt x="954881" y="216693"/>
                  </a:lnTo>
                  <a:lnTo>
                    <a:pt x="457200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8">
              <a:extLst>
                <a:ext uri="{FF2B5EF4-FFF2-40B4-BE49-F238E27FC236}">
                  <a16:creationId xmlns:a16="http://schemas.microsoft.com/office/drawing/2014/main" id="{F9335568-94BB-4509-AA63-75112B48BB68}"/>
                </a:ext>
              </a:extLst>
            </p:cNvPr>
            <p:cNvSpPr/>
            <p:nvPr/>
          </p:nvSpPr>
          <p:spPr>
            <a:xfrm>
              <a:off x="3408363" y="2390775"/>
              <a:ext cx="849312" cy="319088"/>
            </a:xfrm>
            <a:custGeom>
              <a:avLst/>
              <a:gdLst>
                <a:gd name="connsiteX0" fmla="*/ 352425 w 850106"/>
                <a:gd name="connsiteY0" fmla="*/ 252413 h 319088"/>
                <a:gd name="connsiteX1" fmla="*/ 50006 w 850106"/>
                <a:gd name="connsiteY1" fmla="*/ 319088 h 319088"/>
                <a:gd name="connsiteX2" fmla="*/ 0 w 850106"/>
                <a:gd name="connsiteY2" fmla="*/ 126206 h 319088"/>
                <a:gd name="connsiteX3" fmla="*/ 214312 w 850106"/>
                <a:gd name="connsiteY3" fmla="*/ 123825 h 319088"/>
                <a:gd name="connsiteX4" fmla="*/ 366712 w 850106"/>
                <a:gd name="connsiteY4" fmla="*/ 90488 h 319088"/>
                <a:gd name="connsiteX5" fmla="*/ 826294 w 850106"/>
                <a:gd name="connsiteY5" fmla="*/ 0 h 319088"/>
                <a:gd name="connsiteX6" fmla="*/ 850106 w 850106"/>
                <a:gd name="connsiteY6" fmla="*/ 173831 h 319088"/>
                <a:gd name="connsiteX7" fmla="*/ 802481 w 850106"/>
                <a:gd name="connsiteY7" fmla="*/ 178594 h 319088"/>
                <a:gd name="connsiteX8" fmla="*/ 733425 w 850106"/>
                <a:gd name="connsiteY8" fmla="*/ 183356 h 319088"/>
                <a:gd name="connsiteX9" fmla="*/ 352425 w 850106"/>
                <a:gd name="connsiteY9" fmla="*/ 2524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106" h="319088">
                  <a:moveTo>
                    <a:pt x="352425" y="252413"/>
                  </a:moveTo>
                  <a:lnTo>
                    <a:pt x="50006" y="319088"/>
                  </a:lnTo>
                  <a:lnTo>
                    <a:pt x="0" y="126206"/>
                  </a:lnTo>
                  <a:lnTo>
                    <a:pt x="214312" y="123825"/>
                  </a:lnTo>
                  <a:lnTo>
                    <a:pt x="366712" y="90488"/>
                  </a:lnTo>
                  <a:lnTo>
                    <a:pt x="826294" y="0"/>
                  </a:lnTo>
                  <a:lnTo>
                    <a:pt x="850106" y="173831"/>
                  </a:lnTo>
                  <a:lnTo>
                    <a:pt x="802481" y="178594"/>
                  </a:lnTo>
                  <a:lnTo>
                    <a:pt x="733425" y="183356"/>
                  </a:lnTo>
                  <a:lnTo>
                    <a:pt x="35242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0">
              <a:extLst>
                <a:ext uri="{FF2B5EF4-FFF2-40B4-BE49-F238E27FC236}">
                  <a16:creationId xmlns:a16="http://schemas.microsoft.com/office/drawing/2014/main" id="{87BB9369-4C88-4832-83AC-FDECAAF2C547}"/>
                </a:ext>
              </a:extLst>
            </p:cNvPr>
            <p:cNvSpPr/>
            <p:nvPr/>
          </p:nvSpPr>
          <p:spPr>
            <a:xfrm>
              <a:off x="5295900" y="1462088"/>
              <a:ext cx="1430338" cy="1076325"/>
            </a:xfrm>
            <a:custGeom>
              <a:avLst/>
              <a:gdLst>
                <a:gd name="connsiteX0" fmla="*/ 550069 w 1431131"/>
                <a:gd name="connsiteY0" fmla="*/ 297656 h 1076325"/>
                <a:gd name="connsiteX1" fmla="*/ 26194 w 1431131"/>
                <a:gd name="connsiteY1" fmla="*/ 400050 h 1076325"/>
                <a:gd name="connsiteX2" fmla="*/ 0 w 1431131"/>
                <a:gd name="connsiteY2" fmla="*/ 216693 h 1076325"/>
                <a:gd name="connsiteX3" fmla="*/ 145256 w 1431131"/>
                <a:gd name="connsiteY3" fmla="*/ 192881 h 1076325"/>
                <a:gd name="connsiteX4" fmla="*/ 471488 w 1431131"/>
                <a:gd name="connsiteY4" fmla="*/ 140493 h 1076325"/>
                <a:gd name="connsiteX5" fmla="*/ 914400 w 1431131"/>
                <a:gd name="connsiteY5" fmla="*/ 73818 h 1076325"/>
                <a:gd name="connsiteX6" fmla="*/ 952500 w 1431131"/>
                <a:gd name="connsiteY6" fmla="*/ 50006 h 1076325"/>
                <a:gd name="connsiteX7" fmla="*/ 997744 w 1431131"/>
                <a:gd name="connsiteY7" fmla="*/ 26193 h 1076325"/>
                <a:gd name="connsiteX8" fmla="*/ 1040606 w 1431131"/>
                <a:gd name="connsiteY8" fmla="*/ 9525 h 1076325"/>
                <a:gd name="connsiteX9" fmla="*/ 1100138 w 1431131"/>
                <a:gd name="connsiteY9" fmla="*/ 0 h 1076325"/>
                <a:gd name="connsiteX10" fmla="*/ 1126331 w 1431131"/>
                <a:gd name="connsiteY10" fmla="*/ 9525 h 1076325"/>
                <a:gd name="connsiteX11" fmla="*/ 1202531 w 1431131"/>
                <a:gd name="connsiteY11" fmla="*/ 52387 h 1076325"/>
                <a:gd name="connsiteX12" fmla="*/ 1281113 w 1431131"/>
                <a:gd name="connsiteY12" fmla="*/ 102393 h 1076325"/>
                <a:gd name="connsiteX13" fmla="*/ 1347788 w 1431131"/>
                <a:gd name="connsiteY13" fmla="*/ 157162 h 1076325"/>
                <a:gd name="connsiteX14" fmla="*/ 1390650 w 1431131"/>
                <a:gd name="connsiteY14" fmla="*/ 195262 h 1076325"/>
                <a:gd name="connsiteX15" fmla="*/ 1416844 w 1431131"/>
                <a:gd name="connsiteY15" fmla="*/ 228600 h 1076325"/>
                <a:gd name="connsiteX16" fmla="*/ 1431131 w 1431131"/>
                <a:gd name="connsiteY16" fmla="*/ 269081 h 1076325"/>
                <a:gd name="connsiteX17" fmla="*/ 1423988 w 1431131"/>
                <a:gd name="connsiteY17" fmla="*/ 309562 h 1076325"/>
                <a:gd name="connsiteX18" fmla="*/ 1407319 w 1431131"/>
                <a:gd name="connsiteY18" fmla="*/ 347662 h 1076325"/>
                <a:gd name="connsiteX19" fmla="*/ 1331119 w 1431131"/>
                <a:gd name="connsiteY19" fmla="*/ 421481 h 1076325"/>
                <a:gd name="connsiteX20" fmla="*/ 1316831 w 1431131"/>
                <a:gd name="connsiteY20" fmla="*/ 442912 h 1076325"/>
                <a:gd name="connsiteX21" fmla="*/ 1226344 w 1431131"/>
                <a:gd name="connsiteY21" fmla="*/ 704850 h 1076325"/>
                <a:gd name="connsiteX22" fmla="*/ 1140619 w 1431131"/>
                <a:gd name="connsiteY22" fmla="*/ 935831 h 1076325"/>
                <a:gd name="connsiteX23" fmla="*/ 1116806 w 1431131"/>
                <a:gd name="connsiteY23" fmla="*/ 992981 h 1076325"/>
                <a:gd name="connsiteX24" fmla="*/ 1092994 w 1431131"/>
                <a:gd name="connsiteY24" fmla="*/ 1035843 h 1076325"/>
                <a:gd name="connsiteX25" fmla="*/ 1069181 w 1431131"/>
                <a:gd name="connsiteY25" fmla="*/ 1054893 h 1076325"/>
                <a:gd name="connsiteX26" fmla="*/ 1038225 w 1431131"/>
                <a:gd name="connsiteY26" fmla="*/ 1071562 h 1076325"/>
                <a:gd name="connsiteX27" fmla="*/ 1007269 w 1431131"/>
                <a:gd name="connsiteY27" fmla="*/ 1076325 h 1076325"/>
                <a:gd name="connsiteX28" fmla="*/ 962025 w 1431131"/>
                <a:gd name="connsiteY28" fmla="*/ 1071562 h 1076325"/>
                <a:gd name="connsiteX29" fmla="*/ 938213 w 1431131"/>
                <a:gd name="connsiteY29" fmla="*/ 1064418 h 1076325"/>
                <a:gd name="connsiteX30" fmla="*/ 969169 w 1431131"/>
                <a:gd name="connsiteY30" fmla="*/ 802481 h 1076325"/>
                <a:gd name="connsiteX31" fmla="*/ 1054894 w 1431131"/>
                <a:gd name="connsiteY31" fmla="*/ 345281 h 1076325"/>
                <a:gd name="connsiteX32" fmla="*/ 1040606 w 1431131"/>
                <a:gd name="connsiteY32" fmla="*/ 316706 h 1076325"/>
                <a:gd name="connsiteX33" fmla="*/ 983456 w 1431131"/>
                <a:gd name="connsiteY33" fmla="*/ 250031 h 1076325"/>
                <a:gd name="connsiteX34" fmla="*/ 550069 w 1431131"/>
                <a:gd name="connsiteY34" fmla="*/ 297656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1131" h="1076325">
                  <a:moveTo>
                    <a:pt x="550069" y="297656"/>
                  </a:moveTo>
                  <a:lnTo>
                    <a:pt x="26194" y="400050"/>
                  </a:lnTo>
                  <a:lnTo>
                    <a:pt x="0" y="216693"/>
                  </a:lnTo>
                  <a:lnTo>
                    <a:pt x="145256" y="192881"/>
                  </a:lnTo>
                  <a:lnTo>
                    <a:pt x="471488" y="140493"/>
                  </a:lnTo>
                  <a:lnTo>
                    <a:pt x="914400" y="73818"/>
                  </a:lnTo>
                  <a:lnTo>
                    <a:pt x="952500" y="50006"/>
                  </a:lnTo>
                  <a:lnTo>
                    <a:pt x="997744" y="26193"/>
                  </a:lnTo>
                  <a:lnTo>
                    <a:pt x="1040606" y="9525"/>
                  </a:lnTo>
                  <a:lnTo>
                    <a:pt x="1100138" y="0"/>
                  </a:lnTo>
                  <a:lnTo>
                    <a:pt x="1126331" y="9525"/>
                  </a:lnTo>
                  <a:lnTo>
                    <a:pt x="1202531" y="52387"/>
                  </a:lnTo>
                  <a:lnTo>
                    <a:pt x="1281113" y="102393"/>
                  </a:lnTo>
                  <a:lnTo>
                    <a:pt x="1347788" y="157162"/>
                  </a:lnTo>
                  <a:lnTo>
                    <a:pt x="1390650" y="195262"/>
                  </a:lnTo>
                  <a:lnTo>
                    <a:pt x="1416844" y="228600"/>
                  </a:lnTo>
                  <a:lnTo>
                    <a:pt x="1431131" y="269081"/>
                  </a:lnTo>
                  <a:lnTo>
                    <a:pt x="1423988" y="309562"/>
                  </a:lnTo>
                  <a:lnTo>
                    <a:pt x="1407319" y="347662"/>
                  </a:lnTo>
                  <a:lnTo>
                    <a:pt x="1331119" y="421481"/>
                  </a:lnTo>
                  <a:lnTo>
                    <a:pt x="1316831" y="442912"/>
                  </a:lnTo>
                  <a:lnTo>
                    <a:pt x="1226344" y="704850"/>
                  </a:lnTo>
                  <a:lnTo>
                    <a:pt x="1140619" y="935831"/>
                  </a:lnTo>
                  <a:lnTo>
                    <a:pt x="1116806" y="992981"/>
                  </a:lnTo>
                  <a:lnTo>
                    <a:pt x="1092994" y="1035843"/>
                  </a:lnTo>
                  <a:lnTo>
                    <a:pt x="1069181" y="1054893"/>
                  </a:lnTo>
                  <a:lnTo>
                    <a:pt x="1038225" y="1071562"/>
                  </a:lnTo>
                  <a:lnTo>
                    <a:pt x="1007269" y="1076325"/>
                  </a:lnTo>
                  <a:lnTo>
                    <a:pt x="962025" y="1071562"/>
                  </a:lnTo>
                  <a:lnTo>
                    <a:pt x="938213" y="1064418"/>
                  </a:lnTo>
                  <a:lnTo>
                    <a:pt x="969169" y="802481"/>
                  </a:lnTo>
                  <a:lnTo>
                    <a:pt x="1054894" y="345281"/>
                  </a:lnTo>
                  <a:lnTo>
                    <a:pt x="1040606" y="316706"/>
                  </a:lnTo>
                  <a:lnTo>
                    <a:pt x="983456" y="250031"/>
                  </a:lnTo>
                  <a:lnTo>
                    <a:pt x="550069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2">
              <a:extLst>
                <a:ext uri="{FF2B5EF4-FFF2-40B4-BE49-F238E27FC236}">
                  <a16:creationId xmlns:a16="http://schemas.microsoft.com/office/drawing/2014/main" id="{0BDBB343-686B-430E-A1A3-ABA6F5183FFD}"/>
                </a:ext>
              </a:extLst>
            </p:cNvPr>
            <p:cNvSpPr/>
            <p:nvPr/>
          </p:nvSpPr>
          <p:spPr>
            <a:xfrm>
              <a:off x="5414963" y="2246313"/>
              <a:ext cx="869950" cy="282575"/>
            </a:xfrm>
            <a:custGeom>
              <a:avLst/>
              <a:gdLst>
                <a:gd name="connsiteX0" fmla="*/ 395287 w 869156"/>
                <a:gd name="connsiteY0" fmla="*/ 223837 h 283369"/>
                <a:gd name="connsiteX1" fmla="*/ 19050 w 869156"/>
                <a:gd name="connsiteY1" fmla="*/ 283369 h 283369"/>
                <a:gd name="connsiteX2" fmla="*/ 0 w 869156"/>
                <a:gd name="connsiteY2" fmla="*/ 97631 h 283369"/>
                <a:gd name="connsiteX3" fmla="*/ 150018 w 869156"/>
                <a:gd name="connsiteY3" fmla="*/ 85725 h 283369"/>
                <a:gd name="connsiteX4" fmla="*/ 288131 w 869156"/>
                <a:gd name="connsiteY4" fmla="*/ 66675 h 283369"/>
                <a:gd name="connsiteX5" fmla="*/ 433387 w 869156"/>
                <a:gd name="connsiteY5" fmla="*/ 42862 h 283369"/>
                <a:gd name="connsiteX6" fmla="*/ 585787 w 869156"/>
                <a:gd name="connsiteY6" fmla="*/ 14287 h 283369"/>
                <a:gd name="connsiteX7" fmla="*/ 659606 w 869156"/>
                <a:gd name="connsiteY7" fmla="*/ 0 h 283369"/>
                <a:gd name="connsiteX8" fmla="*/ 869156 w 869156"/>
                <a:gd name="connsiteY8" fmla="*/ 21431 h 283369"/>
                <a:gd name="connsiteX9" fmla="*/ 869156 w 869156"/>
                <a:gd name="connsiteY9" fmla="*/ 273844 h 283369"/>
                <a:gd name="connsiteX10" fmla="*/ 819150 w 869156"/>
                <a:gd name="connsiteY10" fmla="*/ 280987 h 283369"/>
                <a:gd name="connsiteX11" fmla="*/ 792956 w 869156"/>
                <a:gd name="connsiteY11" fmla="*/ 264319 h 283369"/>
                <a:gd name="connsiteX12" fmla="*/ 762000 w 869156"/>
                <a:gd name="connsiteY12" fmla="*/ 240506 h 283369"/>
                <a:gd name="connsiteX13" fmla="*/ 711993 w 869156"/>
                <a:gd name="connsiteY13" fmla="*/ 180975 h 283369"/>
                <a:gd name="connsiteX14" fmla="*/ 395287 w 869156"/>
                <a:gd name="connsiteY14" fmla="*/ 2238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156" h="283369">
                  <a:moveTo>
                    <a:pt x="395287" y="223837"/>
                  </a:moveTo>
                  <a:lnTo>
                    <a:pt x="19050" y="283369"/>
                  </a:lnTo>
                  <a:lnTo>
                    <a:pt x="0" y="97631"/>
                  </a:lnTo>
                  <a:lnTo>
                    <a:pt x="150018" y="85725"/>
                  </a:lnTo>
                  <a:lnTo>
                    <a:pt x="288131" y="66675"/>
                  </a:lnTo>
                  <a:lnTo>
                    <a:pt x="433387" y="42862"/>
                  </a:lnTo>
                  <a:lnTo>
                    <a:pt x="585787" y="14287"/>
                  </a:lnTo>
                  <a:lnTo>
                    <a:pt x="659606" y="0"/>
                  </a:lnTo>
                  <a:lnTo>
                    <a:pt x="869156" y="21431"/>
                  </a:lnTo>
                  <a:lnTo>
                    <a:pt x="869156" y="273844"/>
                  </a:lnTo>
                  <a:lnTo>
                    <a:pt x="819150" y="280987"/>
                  </a:lnTo>
                  <a:lnTo>
                    <a:pt x="792956" y="264319"/>
                  </a:lnTo>
                  <a:lnTo>
                    <a:pt x="762000" y="240506"/>
                  </a:lnTo>
                  <a:lnTo>
                    <a:pt x="711993" y="180975"/>
                  </a:lnTo>
                  <a:lnTo>
                    <a:pt x="39528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25">
              <a:extLst>
                <a:ext uri="{FF2B5EF4-FFF2-40B4-BE49-F238E27FC236}">
                  <a16:creationId xmlns:a16="http://schemas.microsoft.com/office/drawing/2014/main" id="{D3A44028-CC7C-4D43-9081-77654A6AD7AF}"/>
                </a:ext>
              </a:extLst>
            </p:cNvPr>
            <p:cNvSpPr/>
            <p:nvPr/>
          </p:nvSpPr>
          <p:spPr>
            <a:xfrm>
              <a:off x="2573338" y="2463800"/>
              <a:ext cx="2376487" cy="2684463"/>
            </a:xfrm>
            <a:custGeom>
              <a:avLst/>
              <a:gdLst>
                <a:gd name="connsiteX0" fmla="*/ 1673458 w 2376028"/>
                <a:gd name="connsiteY0" fmla="*/ 1489872 h 2683182"/>
                <a:gd name="connsiteX1" fmla="*/ 1511055 w 2376028"/>
                <a:gd name="connsiteY1" fmla="*/ 1694641 h 2683182"/>
                <a:gd name="connsiteX2" fmla="*/ 1320408 w 2376028"/>
                <a:gd name="connsiteY2" fmla="*/ 1899410 h 2683182"/>
                <a:gd name="connsiteX3" fmla="*/ 1119169 w 2376028"/>
                <a:gd name="connsiteY3" fmla="*/ 2093588 h 2683182"/>
                <a:gd name="connsiteX4" fmla="*/ 893217 w 2376028"/>
                <a:gd name="connsiteY4" fmla="*/ 2266583 h 2683182"/>
                <a:gd name="connsiteX5" fmla="*/ 769649 w 2376028"/>
                <a:gd name="connsiteY5" fmla="*/ 2358376 h 2683182"/>
                <a:gd name="connsiteX6" fmla="*/ 674326 w 2376028"/>
                <a:gd name="connsiteY6" fmla="*/ 2421925 h 2683182"/>
                <a:gd name="connsiteX7" fmla="*/ 441313 w 2376028"/>
                <a:gd name="connsiteY7" fmla="*/ 2545492 h 2683182"/>
                <a:gd name="connsiteX8" fmla="*/ 180056 w 2376028"/>
                <a:gd name="connsiteY8" fmla="*/ 2651407 h 2683182"/>
                <a:gd name="connsiteX9" fmla="*/ 70610 w 2376028"/>
                <a:gd name="connsiteY9" fmla="*/ 2683182 h 2683182"/>
                <a:gd name="connsiteX10" fmla="*/ 21183 w 2376028"/>
                <a:gd name="connsiteY10" fmla="*/ 2679651 h 2683182"/>
                <a:gd name="connsiteX11" fmla="*/ 0 w 2376028"/>
                <a:gd name="connsiteY11" fmla="*/ 2665529 h 2683182"/>
                <a:gd name="connsiteX12" fmla="*/ 3530 w 2376028"/>
                <a:gd name="connsiteY12" fmla="*/ 2644346 h 2683182"/>
                <a:gd name="connsiteX13" fmla="*/ 31774 w 2376028"/>
                <a:gd name="connsiteY13" fmla="*/ 2612572 h 2683182"/>
                <a:gd name="connsiteX14" fmla="*/ 88262 w 2376028"/>
                <a:gd name="connsiteY14" fmla="*/ 2584328 h 2683182"/>
                <a:gd name="connsiteX15" fmla="*/ 190647 w 2376028"/>
                <a:gd name="connsiteY15" fmla="*/ 2534901 h 2683182"/>
                <a:gd name="connsiteX16" fmla="*/ 317745 w 2376028"/>
                <a:gd name="connsiteY16" fmla="*/ 2467821 h 2683182"/>
                <a:gd name="connsiteX17" fmla="*/ 466026 w 2376028"/>
                <a:gd name="connsiteY17" fmla="*/ 2376028 h 2683182"/>
                <a:gd name="connsiteX18" fmla="*/ 713161 w 2376028"/>
                <a:gd name="connsiteY18" fmla="*/ 2210095 h 2683182"/>
                <a:gd name="connsiteX19" fmla="*/ 864973 w 2376028"/>
                <a:gd name="connsiteY19" fmla="*/ 2090057 h 2683182"/>
                <a:gd name="connsiteX20" fmla="*/ 1009723 w 2376028"/>
                <a:gd name="connsiteY20" fmla="*/ 1948837 h 2683182"/>
                <a:gd name="connsiteX21" fmla="*/ 1214493 w 2376028"/>
                <a:gd name="connsiteY21" fmla="*/ 1740538 h 2683182"/>
                <a:gd name="connsiteX22" fmla="*/ 1426323 w 2376028"/>
                <a:gd name="connsiteY22" fmla="*/ 1482811 h 2683182"/>
                <a:gd name="connsiteX23" fmla="*/ 1546360 w 2376028"/>
                <a:gd name="connsiteY23" fmla="*/ 1320408 h 2683182"/>
                <a:gd name="connsiteX24" fmla="*/ 1662866 w 2376028"/>
                <a:gd name="connsiteY24" fmla="*/ 1129761 h 2683182"/>
                <a:gd name="connsiteX25" fmla="*/ 1814678 w 2376028"/>
                <a:gd name="connsiteY25" fmla="*/ 829668 h 2683182"/>
                <a:gd name="connsiteX26" fmla="*/ 1945306 w 2376028"/>
                <a:gd name="connsiteY26" fmla="*/ 543698 h 2683182"/>
                <a:gd name="connsiteX27" fmla="*/ 1998264 w 2376028"/>
                <a:gd name="connsiteY27" fmla="*/ 406008 h 2683182"/>
                <a:gd name="connsiteX28" fmla="*/ 2012386 w 2376028"/>
                <a:gd name="connsiteY28" fmla="*/ 356581 h 2683182"/>
                <a:gd name="connsiteX29" fmla="*/ 2019447 w 2376028"/>
                <a:gd name="connsiteY29" fmla="*/ 293032 h 2683182"/>
                <a:gd name="connsiteX30" fmla="*/ 2022978 w 2376028"/>
                <a:gd name="connsiteY30" fmla="*/ 229483 h 2683182"/>
                <a:gd name="connsiteX31" fmla="*/ 2012386 w 2376028"/>
                <a:gd name="connsiteY31" fmla="*/ 183586 h 2683182"/>
                <a:gd name="connsiteX32" fmla="*/ 1994733 w 2376028"/>
                <a:gd name="connsiteY32" fmla="*/ 141220 h 2683182"/>
                <a:gd name="connsiteX33" fmla="*/ 1970020 w 2376028"/>
                <a:gd name="connsiteY33" fmla="*/ 112976 h 2683182"/>
                <a:gd name="connsiteX34" fmla="*/ 1941776 w 2376028"/>
                <a:gd name="connsiteY34" fmla="*/ 91793 h 2683182"/>
                <a:gd name="connsiteX35" fmla="*/ 1910001 w 2376028"/>
                <a:gd name="connsiteY35" fmla="*/ 74141 h 2683182"/>
                <a:gd name="connsiteX36" fmla="*/ 1892349 w 2376028"/>
                <a:gd name="connsiteY36" fmla="*/ 60019 h 2683182"/>
                <a:gd name="connsiteX37" fmla="*/ 1895879 w 2376028"/>
                <a:gd name="connsiteY37" fmla="*/ 35305 h 2683182"/>
                <a:gd name="connsiteX38" fmla="*/ 1910001 w 2376028"/>
                <a:gd name="connsiteY38" fmla="*/ 21183 h 2683182"/>
                <a:gd name="connsiteX39" fmla="*/ 1931184 w 2376028"/>
                <a:gd name="connsiteY39" fmla="*/ 7061 h 2683182"/>
                <a:gd name="connsiteX40" fmla="*/ 1973550 w 2376028"/>
                <a:gd name="connsiteY40" fmla="*/ 0 h 2683182"/>
                <a:gd name="connsiteX41" fmla="*/ 2058283 w 2376028"/>
                <a:gd name="connsiteY41" fmla="*/ 14122 h 2683182"/>
                <a:gd name="connsiteX42" fmla="*/ 2150076 w 2376028"/>
                <a:gd name="connsiteY42" fmla="*/ 42366 h 2683182"/>
                <a:gd name="connsiteX43" fmla="*/ 2234808 w 2376028"/>
                <a:gd name="connsiteY43" fmla="*/ 84732 h 2683182"/>
                <a:gd name="connsiteX44" fmla="*/ 2319540 w 2376028"/>
                <a:gd name="connsiteY44" fmla="*/ 148281 h 2683182"/>
                <a:gd name="connsiteX45" fmla="*/ 2368967 w 2376028"/>
                <a:gd name="connsiteY45" fmla="*/ 201239 h 2683182"/>
                <a:gd name="connsiteX46" fmla="*/ 2376028 w 2376028"/>
                <a:gd name="connsiteY46" fmla="*/ 240074 h 2683182"/>
                <a:gd name="connsiteX47" fmla="*/ 2372497 w 2376028"/>
                <a:gd name="connsiteY47" fmla="*/ 282441 h 2683182"/>
                <a:gd name="connsiteX48" fmla="*/ 2333662 w 2376028"/>
                <a:gd name="connsiteY48" fmla="*/ 349520 h 2683182"/>
                <a:gd name="connsiteX49" fmla="*/ 2301887 w 2376028"/>
                <a:gd name="connsiteY49" fmla="*/ 402478 h 2683182"/>
                <a:gd name="connsiteX50" fmla="*/ 2195972 w 2376028"/>
                <a:gd name="connsiteY50" fmla="*/ 617838 h 2683182"/>
                <a:gd name="connsiteX51" fmla="*/ 2058283 w 2376028"/>
                <a:gd name="connsiteY51" fmla="*/ 875565 h 2683182"/>
                <a:gd name="connsiteX52" fmla="*/ 1991203 w 2376028"/>
                <a:gd name="connsiteY52" fmla="*/ 1013254 h 2683182"/>
                <a:gd name="connsiteX53" fmla="*/ 1906471 w 2376028"/>
                <a:gd name="connsiteY53" fmla="*/ 1158005 h 2683182"/>
                <a:gd name="connsiteX54" fmla="*/ 1789964 w 2376028"/>
                <a:gd name="connsiteY54" fmla="*/ 1341591 h 2683182"/>
                <a:gd name="connsiteX55" fmla="*/ 1673458 w 2376028"/>
                <a:gd name="connsiteY55" fmla="*/ 1489872 h 26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6028" h="2683182">
                  <a:moveTo>
                    <a:pt x="1673458" y="1489872"/>
                  </a:moveTo>
                  <a:lnTo>
                    <a:pt x="1511055" y="1694641"/>
                  </a:lnTo>
                  <a:lnTo>
                    <a:pt x="1320408" y="1899410"/>
                  </a:lnTo>
                  <a:lnTo>
                    <a:pt x="1119169" y="2093588"/>
                  </a:lnTo>
                  <a:lnTo>
                    <a:pt x="893217" y="2266583"/>
                  </a:lnTo>
                  <a:lnTo>
                    <a:pt x="769649" y="2358376"/>
                  </a:lnTo>
                  <a:lnTo>
                    <a:pt x="674326" y="2421925"/>
                  </a:lnTo>
                  <a:lnTo>
                    <a:pt x="441313" y="2545492"/>
                  </a:lnTo>
                  <a:lnTo>
                    <a:pt x="180056" y="2651407"/>
                  </a:lnTo>
                  <a:lnTo>
                    <a:pt x="70610" y="2683182"/>
                  </a:lnTo>
                  <a:lnTo>
                    <a:pt x="21183" y="2679651"/>
                  </a:lnTo>
                  <a:lnTo>
                    <a:pt x="0" y="2665529"/>
                  </a:lnTo>
                  <a:lnTo>
                    <a:pt x="3530" y="2644346"/>
                  </a:lnTo>
                  <a:lnTo>
                    <a:pt x="31774" y="2612572"/>
                  </a:lnTo>
                  <a:lnTo>
                    <a:pt x="88262" y="2584328"/>
                  </a:lnTo>
                  <a:lnTo>
                    <a:pt x="190647" y="2534901"/>
                  </a:lnTo>
                  <a:lnTo>
                    <a:pt x="317745" y="2467821"/>
                  </a:lnTo>
                  <a:lnTo>
                    <a:pt x="466026" y="2376028"/>
                  </a:lnTo>
                  <a:lnTo>
                    <a:pt x="713161" y="2210095"/>
                  </a:lnTo>
                  <a:lnTo>
                    <a:pt x="864973" y="2090057"/>
                  </a:lnTo>
                  <a:lnTo>
                    <a:pt x="1009723" y="1948837"/>
                  </a:lnTo>
                  <a:lnTo>
                    <a:pt x="1214493" y="1740538"/>
                  </a:lnTo>
                  <a:lnTo>
                    <a:pt x="1426323" y="1482811"/>
                  </a:lnTo>
                  <a:lnTo>
                    <a:pt x="1546360" y="1320408"/>
                  </a:lnTo>
                  <a:lnTo>
                    <a:pt x="1662866" y="1129761"/>
                  </a:lnTo>
                  <a:lnTo>
                    <a:pt x="1814678" y="829668"/>
                  </a:lnTo>
                  <a:lnTo>
                    <a:pt x="1945306" y="543698"/>
                  </a:lnTo>
                  <a:lnTo>
                    <a:pt x="1998264" y="406008"/>
                  </a:lnTo>
                  <a:lnTo>
                    <a:pt x="2012386" y="356581"/>
                  </a:lnTo>
                  <a:lnTo>
                    <a:pt x="2019447" y="293032"/>
                  </a:lnTo>
                  <a:lnTo>
                    <a:pt x="2022978" y="229483"/>
                  </a:lnTo>
                  <a:lnTo>
                    <a:pt x="2012386" y="183586"/>
                  </a:lnTo>
                  <a:lnTo>
                    <a:pt x="1994733" y="141220"/>
                  </a:lnTo>
                  <a:lnTo>
                    <a:pt x="1970020" y="112976"/>
                  </a:lnTo>
                  <a:lnTo>
                    <a:pt x="1941776" y="91793"/>
                  </a:lnTo>
                  <a:lnTo>
                    <a:pt x="1910001" y="74141"/>
                  </a:lnTo>
                  <a:lnTo>
                    <a:pt x="1892349" y="60019"/>
                  </a:lnTo>
                  <a:lnTo>
                    <a:pt x="1895879" y="35305"/>
                  </a:lnTo>
                  <a:lnTo>
                    <a:pt x="1910001" y="21183"/>
                  </a:lnTo>
                  <a:lnTo>
                    <a:pt x="1931184" y="7061"/>
                  </a:lnTo>
                  <a:lnTo>
                    <a:pt x="1973550" y="0"/>
                  </a:lnTo>
                  <a:lnTo>
                    <a:pt x="2058283" y="14122"/>
                  </a:lnTo>
                  <a:lnTo>
                    <a:pt x="2150076" y="42366"/>
                  </a:lnTo>
                  <a:lnTo>
                    <a:pt x="2234808" y="84732"/>
                  </a:lnTo>
                  <a:lnTo>
                    <a:pt x="2319540" y="148281"/>
                  </a:lnTo>
                  <a:lnTo>
                    <a:pt x="2368967" y="201239"/>
                  </a:lnTo>
                  <a:lnTo>
                    <a:pt x="2376028" y="240074"/>
                  </a:lnTo>
                  <a:lnTo>
                    <a:pt x="2372497" y="282441"/>
                  </a:lnTo>
                  <a:lnTo>
                    <a:pt x="2333662" y="349520"/>
                  </a:lnTo>
                  <a:lnTo>
                    <a:pt x="2301887" y="402478"/>
                  </a:lnTo>
                  <a:lnTo>
                    <a:pt x="2195972" y="617838"/>
                  </a:lnTo>
                  <a:lnTo>
                    <a:pt x="2058283" y="875565"/>
                  </a:lnTo>
                  <a:lnTo>
                    <a:pt x="1991203" y="1013254"/>
                  </a:lnTo>
                  <a:lnTo>
                    <a:pt x="1906471" y="1158005"/>
                  </a:lnTo>
                  <a:lnTo>
                    <a:pt x="1789964" y="1341591"/>
                  </a:lnTo>
                  <a:lnTo>
                    <a:pt x="1673458" y="1489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6">
              <a:extLst>
                <a:ext uri="{FF2B5EF4-FFF2-40B4-BE49-F238E27FC236}">
                  <a16:creationId xmlns:a16="http://schemas.microsoft.com/office/drawing/2014/main" id="{53E8D240-53CD-471B-9CF8-4C6078D03F87}"/>
                </a:ext>
              </a:extLst>
            </p:cNvPr>
            <p:cNvSpPr/>
            <p:nvPr/>
          </p:nvSpPr>
          <p:spPr>
            <a:xfrm>
              <a:off x="4729163" y="3328988"/>
              <a:ext cx="2654300" cy="1530350"/>
            </a:xfrm>
            <a:custGeom>
              <a:avLst/>
              <a:gdLst>
                <a:gd name="connsiteX0" fmla="*/ 631031 w 2655093"/>
                <a:gd name="connsiteY0" fmla="*/ 635793 h 1531143"/>
                <a:gd name="connsiteX1" fmla="*/ 0 w 2655093"/>
                <a:gd name="connsiteY1" fmla="*/ 52387 h 1531143"/>
                <a:gd name="connsiteX2" fmla="*/ 83343 w 2655093"/>
                <a:gd name="connsiteY2" fmla="*/ 0 h 1531143"/>
                <a:gd name="connsiteX3" fmla="*/ 240506 w 2655093"/>
                <a:gd name="connsiteY3" fmla="*/ 138112 h 1531143"/>
                <a:gd name="connsiteX4" fmla="*/ 476250 w 2655093"/>
                <a:gd name="connsiteY4" fmla="*/ 321468 h 1531143"/>
                <a:gd name="connsiteX5" fmla="*/ 757237 w 2655093"/>
                <a:gd name="connsiteY5" fmla="*/ 533400 h 1531143"/>
                <a:gd name="connsiteX6" fmla="*/ 1012031 w 2655093"/>
                <a:gd name="connsiteY6" fmla="*/ 714375 h 1531143"/>
                <a:gd name="connsiteX7" fmla="*/ 1166812 w 2655093"/>
                <a:gd name="connsiteY7" fmla="*/ 816768 h 1531143"/>
                <a:gd name="connsiteX8" fmla="*/ 1326356 w 2655093"/>
                <a:gd name="connsiteY8" fmla="*/ 912018 h 1531143"/>
                <a:gd name="connsiteX9" fmla="*/ 1452562 w 2655093"/>
                <a:gd name="connsiteY9" fmla="*/ 973931 h 1531143"/>
                <a:gd name="connsiteX10" fmla="*/ 1604962 w 2655093"/>
                <a:gd name="connsiteY10" fmla="*/ 1038225 h 1531143"/>
                <a:gd name="connsiteX11" fmla="*/ 1816893 w 2655093"/>
                <a:gd name="connsiteY11" fmla="*/ 1114425 h 1531143"/>
                <a:gd name="connsiteX12" fmla="*/ 2105025 w 2655093"/>
                <a:gd name="connsiteY12" fmla="*/ 1209675 h 1531143"/>
                <a:gd name="connsiteX13" fmla="*/ 2395537 w 2655093"/>
                <a:gd name="connsiteY13" fmla="*/ 1293018 h 1531143"/>
                <a:gd name="connsiteX14" fmla="*/ 2619375 w 2655093"/>
                <a:gd name="connsiteY14" fmla="*/ 1354931 h 1531143"/>
                <a:gd name="connsiteX15" fmla="*/ 2650331 w 2655093"/>
                <a:gd name="connsiteY15" fmla="*/ 1364456 h 1531143"/>
                <a:gd name="connsiteX16" fmla="*/ 2655093 w 2655093"/>
                <a:gd name="connsiteY16" fmla="*/ 1371600 h 1531143"/>
                <a:gd name="connsiteX17" fmla="*/ 2650331 w 2655093"/>
                <a:gd name="connsiteY17" fmla="*/ 1385887 h 1531143"/>
                <a:gd name="connsiteX18" fmla="*/ 2624137 w 2655093"/>
                <a:gd name="connsiteY18" fmla="*/ 1409700 h 1531143"/>
                <a:gd name="connsiteX19" fmla="*/ 2581275 w 2655093"/>
                <a:gd name="connsiteY19" fmla="*/ 1426368 h 1531143"/>
                <a:gd name="connsiteX20" fmla="*/ 2438400 w 2655093"/>
                <a:gd name="connsiteY20" fmla="*/ 1452562 h 1531143"/>
                <a:gd name="connsiteX21" fmla="*/ 2202656 w 2655093"/>
                <a:gd name="connsiteY21" fmla="*/ 1500187 h 1531143"/>
                <a:gd name="connsiteX22" fmla="*/ 2043112 w 2655093"/>
                <a:gd name="connsiteY22" fmla="*/ 1528762 h 1531143"/>
                <a:gd name="connsiteX23" fmla="*/ 1985962 w 2655093"/>
                <a:gd name="connsiteY23" fmla="*/ 1531143 h 1531143"/>
                <a:gd name="connsiteX24" fmla="*/ 1938337 w 2655093"/>
                <a:gd name="connsiteY24" fmla="*/ 1526381 h 1531143"/>
                <a:gd name="connsiteX25" fmla="*/ 1888331 w 2655093"/>
                <a:gd name="connsiteY25" fmla="*/ 1514475 h 1531143"/>
                <a:gd name="connsiteX26" fmla="*/ 1783556 w 2655093"/>
                <a:gd name="connsiteY26" fmla="*/ 1478756 h 1531143"/>
                <a:gd name="connsiteX27" fmla="*/ 1635918 w 2655093"/>
                <a:gd name="connsiteY27" fmla="*/ 1393031 h 1531143"/>
                <a:gd name="connsiteX28" fmla="*/ 1435893 w 2655093"/>
                <a:gd name="connsiteY28" fmla="*/ 1264443 h 1531143"/>
                <a:gd name="connsiteX29" fmla="*/ 1254918 w 2655093"/>
                <a:gd name="connsiteY29" fmla="*/ 1140618 h 1531143"/>
                <a:gd name="connsiteX30" fmla="*/ 981075 w 2655093"/>
                <a:gd name="connsiteY30" fmla="*/ 945356 h 1531143"/>
                <a:gd name="connsiteX31" fmla="*/ 752475 w 2655093"/>
                <a:gd name="connsiteY31" fmla="*/ 752475 h 1531143"/>
                <a:gd name="connsiteX32" fmla="*/ 631031 w 2655093"/>
                <a:gd name="connsiteY32" fmla="*/ 63579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5093" h="1531143">
                  <a:moveTo>
                    <a:pt x="631031" y="635793"/>
                  </a:moveTo>
                  <a:lnTo>
                    <a:pt x="0" y="52387"/>
                  </a:lnTo>
                  <a:lnTo>
                    <a:pt x="83343" y="0"/>
                  </a:lnTo>
                  <a:lnTo>
                    <a:pt x="240506" y="138112"/>
                  </a:lnTo>
                  <a:lnTo>
                    <a:pt x="476250" y="321468"/>
                  </a:lnTo>
                  <a:lnTo>
                    <a:pt x="757237" y="533400"/>
                  </a:lnTo>
                  <a:lnTo>
                    <a:pt x="1012031" y="714375"/>
                  </a:lnTo>
                  <a:lnTo>
                    <a:pt x="1166812" y="816768"/>
                  </a:lnTo>
                  <a:lnTo>
                    <a:pt x="1326356" y="912018"/>
                  </a:lnTo>
                  <a:lnTo>
                    <a:pt x="1452562" y="973931"/>
                  </a:lnTo>
                  <a:lnTo>
                    <a:pt x="1604962" y="1038225"/>
                  </a:lnTo>
                  <a:lnTo>
                    <a:pt x="1816893" y="1114425"/>
                  </a:lnTo>
                  <a:lnTo>
                    <a:pt x="2105025" y="1209675"/>
                  </a:lnTo>
                  <a:lnTo>
                    <a:pt x="2395537" y="1293018"/>
                  </a:lnTo>
                  <a:lnTo>
                    <a:pt x="2619375" y="1354931"/>
                  </a:lnTo>
                  <a:lnTo>
                    <a:pt x="2650331" y="1364456"/>
                  </a:lnTo>
                  <a:lnTo>
                    <a:pt x="2655093" y="1371600"/>
                  </a:lnTo>
                  <a:lnTo>
                    <a:pt x="2650331" y="1385887"/>
                  </a:lnTo>
                  <a:lnTo>
                    <a:pt x="2624137" y="1409700"/>
                  </a:lnTo>
                  <a:lnTo>
                    <a:pt x="2581275" y="1426368"/>
                  </a:lnTo>
                  <a:lnTo>
                    <a:pt x="2438400" y="1452562"/>
                  </a:lnTo>
                  <a:lnTo>
                    <a:pt x="2202656" y="1500187"/>
                  </a:lnTo>
                  <a:lnTo>
                    <a:pt x="2043112" y="1528762"/>
                  </a:lnTo>
                  <a:lnTo>
                    <a:pt x="1985962" y="1531143"/>
                  </a:lnTo>
                  <a:lnTo>
                    <a:pt x="1938337" y="1526381"/>
                  </a:lnTo>
                  <a:lnTo>
                    <a:pt x="1888331" y="1514475"/>
                  </a:lnTo>
                  <a:lnTo>
                    <a:pt x="1783556" y="1478756"/>
                  </a:lnTo>
                  <a:lnTo>
                    <a:pt x="1635918" y="1393031"/>
                  </a:lnTo>
                  <a:lnTo>
                    <a:pt x="1435893" y="1264443"/>
                  </a:lnTo>
                  <a:lnTo>
                    <a:pt x="1254918" y="1140618"/>
                  </a:lnTo>
                  <a:lnTo>
                    <a:pt x="981075" y="945356"/>
                  </a:lnTo>
                  <a:lnTo>
                    <a:pt x="752475" y="752475"/>
                  </a:lnTo>
                  <a:lnTo>
                    <a:pt x="63103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13">
              <a:extLst>
                <a:ext uri="{FF2B5EF4-FFF2-40B4-BE49-F238E27FC236}">
                  <a16:creationId xmlns:a16="http://schemas.microsoft.com/office/drawing/2014/main" id="{58E17BF6-68E3-422A-ACBA-83A6FBB18193}"/>
                </a:ext>
              </a:extLst>
            </p:cNvPr>
            <p:cNvSpPr/>
            <p:nvPr/>
          </p:nvSpPr>
          <p:spPr>
            <a:xfrm>
              <a:off x="3230563" y="4789488"/>
              <a:ext cx="511175" cy="1149350"/>
            </a:xfrm>
            <a:custGeom>
              <a:avLst/>
              <a:gdLst>
                <a:gd name="connsiteX0" fmla="*/ 233363 w 509588"/>
                <a:gd name="connsiteY0" fmla="*/ 607219 h 1150144"/>
                <a:gd name="connsiteX1" fmla="*/ 211932 w 509588"/>
                <a:gd name="connsiteY1" fmla="*/ 404812 h 1150144"/>
                <a:gd name="connsiteX2" fmla="*/ 200025 w 509588"/>
                <a:gd name="connsiteY2" fmla="*/ 338137 h 1150144"/>
                <a:gd name="connsiteX3" fmla="*/ 183357 w 509588"/>
                <a:gd name="connsiteY3" fmla="*/ 273844 h 1150144"/>
                <a:gd name="connsiteX4" fmla="*/ 164307 w 509588"/>
                <a:gd name="connsiteY4" fmla="*/ 228600 h 1150144"/>
                <a:gd name="connsiteX5" fmla="*/ 140494 w 509588"/>
                <a:gd name="connsiteY5" fmla="*/ 188119 h 1150144"/>
                <a:gd name="connsiteX6" fmla="*/ 109538 w 509588"/>
                <a:gd name="connsiteY6" fmla="*/ 152400 h 1150144"/>
                <a:gd name="connsiteX7" fmla="*/ 71438 w 509588"/>
                <a:gd name="connsiteY7" fmla="*/ 116681 h 1150144"/>
                <a:gd name="connsiteX8" fmla="*/ 0 w 509588"/>
                <a:gd name="connsiteY8" fmla="*/ 64294 h 1150144"/>
                <a:gd name="connsiteX9" fmla="*/ 92869 w 509588"/>
                <a:gd name="connsiteY9" fmla="*/ 0 h 1150144"/>
                <a:gd name="connsiteX10" fmla="*/ 416719 w 509588"/>
                <a:gd name="connsiteY10" fmla="*/ 157162 h 1150144"/>
                <a:gd name="connsiteX11" fmla="*/ 421482 w 509588"/>
                <a:gd name="connsiteY11" fmla="*/ 340519 h 1150144"/>
                <a:gd name="connsiteX12" fmla="*/ 509588 w 509588"/>
                <a:gd name="connsiteY12" fmla="*/ 871537 h 1150144"/>
                <a:gd name="connsiteX13" fmla="*/ 507207 w 509588"/>
                <a:gd name="connsiteY13" fmla="*/ 1031081 h 1150144"/>
                <a:gd name="connsiteX14" fmla="*/ 464344 w 509588"/>
                <a:gd name="connsiteY14" fmla="*/ 1143000 h 1150144"/>
                <a:gd name="connsiteX15" fmla="*/ 445294 w 509588"/>
                <a:gd name="connsiteY15" fmla="*/ 1150144 h 1150144"/>
                <a:gd name="connsiteX16" fmla="*/ 419100 w 509588"/>
                <a:gd name="connsiteY16" fmla="*/ 1150144 h 1150144"/>
                <a:gd name="connsiteX17" fmla="*/ 383382 w 509588"/>
                <a:gd name="connsiteY17" fmla="*/ 1140619 h 1150144"/>
                <a:gd name="connsiteX18" fmla="*/ 347663 w 509588"/>
                <a:gd name="connsiteY18" fmla="*/ 1121569 h 1150144"/>
                <a:gd name="connsiteX19" fmla="*/ 321469 w 509588"/>
                <a:gd name="connsiteY19" fmla="*/ 1100137 h 1150144"/>
                <a:gd name="connsiteX20" fmla="*/ 304800 w 509588"/>
                <a:gd name="connsiteY20" fmla="*/ 1071562 h 1150144"/>
                <a:gd name="connsiteX21" fmla="*/ 271463 w 509588"/>
                <a:gd name="connsiteY21" fmla="*/ 866775 h 1150144"/>
                <a:gd name="connsiteX22" fmla="*/ 233363 w 509588"/>
                <a:gd name="connsiteY22" fmla="*/ 607219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588" h="1150144">
                  <a:moveTo>
                    <a:pt x="233363" y="607219"/>
                  </a:moveTo>
                  <a:lnTo>
                    <a:pt x="211932" y="404812"/>
                  </a:lnTo>
                  <a:lnTo>
                    <a:pt x="200025" y="338137"/>
                  </a:lnTo>
                  <a:lnTo>
                    <a:pt x="183357" y="273844"/>
                  </a:lnTo>
                  <a:lnTo>
                    <a:pt x="164307" y="228600"/>
                  </a:lnTo>
                  <a:lnTo>
                    <a:pt x="140494" y="188119"/>
                  </a:lnTo>
                  <a:lnTo>
                    <a:pt x="109538" y="152400"/>
                  </a:lnTo>
                  <a:lnTo>
                    <a:pt x="71438" y="116681"/>
                  </a:lnTo>
                  <a:lnTo>
                    <a:pt x="0" y="64294"/>
                  </a:lnTo>
                  <a:lnTo>
                    <a:pt x="92869" y="0"/>
                  </a:lnTo>
                  <a:lnTo>
                    <a:pt x="416719" y="157162"/>
                  </a:lnTo>
                  <a:lnTo>
                    <a:pt x="421482" y="340519"/>
                  </a:lnTo>
                  <a:lnTo>
                    <a:pt x="509588" y="871537"/>
                  </a:lnTo>
                  <a:cubicBezTo>
                    <a:pt x="508794" y="924718"/>
                    <a:pt x="508001" y="977900"/>
                    <a:pt x="507207" y="1031081"/>
                  </a:cubicBezTo>
                  <a:lnTo>
                    <a:pt x="464344" y="1143000"/>
                  </a:lnTo>
                  <a:lnTo>
                    <a:pt x="445294" y="1150144"/>
                  </a:lnTo>
                  <a:lnTo>
                    <a:pt x="419100" y="1150144"/>
                  </a:lnTo>
                  <a:lnTo>
                    <a:pt x="383382" y="1140619"/>
                  </a:lnTo>
                  <a:lnTo>
                    <a:pt x="347663" y="1121569"/>
                  </a:lnTo>
                  <a:lnTo>
                    <a:pt x="321469" y="1100137"/>
                  </a:lnTo>
                  <a:lnTo>
                    <a:pt x="304800" y="1071562"/>
                  </a:lnTo>
                  <a:lnTo>
                    <a:pt x="271463" y="866775"/>
                  </a:lnTo>
                  <a:lnTo>
                    <a:pt x="233363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8">
              <a:extLst>
                <a:ext uri="{FF2B5EF4-FFF2-40B4-BE49-F238E27FC236}">
                  <a16:creationId xmlns:a16="http://schemas.microsoft.com/office/drawing/2014/main" id="{A3A4D3BE-111D-46E5-9040-EBCA436EA819}"/>
                </a:ext>
              </a:extLst>
            </p:cNvPr>
            <p:cNvSpPr/>
            <p:nvPr/>
          </p:nvSpPr>
          <p:spPr>
            <a:xfrm>
              <a:off x="3552825" y="4748213"/>
              <a:ext cx="1296988" cy="1054100"/>
            </a:xfrm>
            <a:custGeom>
              <a:avLst/>
              <a:gdLst>
                <a:gd name="connsiteX0" fmla="*/ 400050 w 1297781"/>
                <a:gd name="connsiteY0" fmla="*/ 316706 h 1054893"/>
                <a:gd name="connsiteX1" fmla="*/ 38100 w 1297781"/>
                <a:gd name="connsiteY1" fmla="*/ 397668 h 1054893"/>
                <a:gd name="connsiteX2" fmla="*/ 0 w 1297781"/>
                <a:gd name="connsiteY2" fmla="*/ 209550 h 1054893"/>
                <a:gd name="connsiteX3" fmla="*/ 173831 w 1297781"/>
                <a:gd name="connsiteY3" fmla="*/ 185737 h 1054893"/>
                <a:gd name="connsiteX4" fmla="*/ 452438 w 1297781"/>
                <a:gd name="connsiteY4" fmla="*/ 140493 h 1054893"/>
                <a:gd name="connsiteX5" fmla="*/ 721519 w 1297781"/>
                <a:gd name="connsiteY5" fmla="*/ 80962 h 1054893"/>
                <a:gd name="connsiteX6" fmla="*/ 852488 w 1297781"/>
                <a:gd name="connsiteY6" fmla="*/ 45243 h 1054893"/>
                <a:gd name="connsiteX7" fmla="*/ 971550 w 1297781"/>
                <a:gd name="connsiteY7" fmla="*/ 0 h 1054893"/>
                <a:gd name="connsiteX8" fmla="*/ 1009650 w 1297781"/>
                <a:gd name="connsiteY8" fmla="*/ 4762 h 1054893"/>
                <a:gd name="connsiteX9" fmla="*/ 1062038 w 1297781"/>
                <a:gd name="connsiteY9" fmla="*/ 21431 h 1054893"/>
                <a:gd name="connsiteX10" fmla="*/ 1128713 w 1297781"/>
                <a:gd name="connsiteY10" fmla="*/ 57150 h 1054893"/>
                <a:gd name="connsiteX11" fmla="*/ 1181100 w 1297781"/>
                <a:gd name="connsiteY11" fmla="*/ 100012 h 1054893"/>
                <a:gd name="connsiteX12" fmla="*/ 1238250 w 1297781"/>
                <a:gd name="connsiteY12" fmla="*/ 154781 h 1054893"/>
                <a:gd name="connsiteX13" fmla="*/ 1276350 w 1297781"/>
                <a:gd name="connsiteY13" fmla="*/ 192881 h 1054893"/>
                <a:gd name="connsiteX14" fmla="*/ 1295400 w 1297781"/>
                <a:gd name="connsiteY14" fmla="*/ 216693 h 1054893"/>
                <a:gd name="connsiteX15" fmla="*/ 1297781 w 1297781"/>
                <a:gd name="connsiteY15" fmla="*/ 235743 h 1054893"/>
                <a:gd name="connsiteX16" fmla="*/ 1288256 w 1297781"/>
                <a:gd name="connsiteY16" fmla="*/ 273843 h 1054893"/>
                <a:gd name="connsiteX17" fmla="*/ 1259681 w 1297781"/>
                <a:gd name="connsiteY17" fmla="*/ 311943 h 1054893"/>
                <a:gd name="connsiteX18" fmla="*/ 1235869 w 1297781"/>
                <a:gd name="connsiteY18" fmla="*/ 338137 h 1054893"/>
                <a:gd name="connsiteX19" fmla="*/ 1226344 w 1297781"/>
                <a:gd name="connsiteY19" fmla="*/ 357187 h 1054893"/>
                <a:gd name="connsiteX20" fmla="*/ 1166813 w 1297781"/>
                <a:gd name="connsiteY20" fmla="*/ 578643 h 1054893"/>
                <a:gd name="connsiteX21" fmla="*/ 1114425 w 1297781"/>
                <a:gd name="connsiteY21" fmla="*/ 859631 h 1054893"/>
                <a:gd name="connsiteX22" fmla="*/ 1095375 w 1297781"/>
                <a:gd name="connsiteY22" fmla="*/ 947737 h 1054893"/>
                <a:gd name="connsiteX23" fmla="*/ 1073944 w 1297781"/>
                <a:gd name="connsiteY23" fmla="*/ 985837 h 1054893"/>
                <a:gd name="connsiteX24" fmla="*/ 1035844 w 1297781"/>
                <a:gd name="connsiteY24" fmla="*/ 1026318 h 1054893"/>
                <a:gd name="connsiteX25" fmla="*/ 1000125 w 1297781"/>
                <a:gd name="connsiteY25" fmla="*/ 1050131 h 1054893"/>
                <a:gd name="connsiteX26" fmla="*/ 976313 w 1297781"/>
                <a:gd name="connsiteY26" fmla="*/ 1054893 h 1054893"/>
                <a:gd name="connsiteX27" fmla="*/ 950119 w 1297781"/>
                <a:gd name="connsiteY27" fmla="*/ 1054893 h 1054893"/>
                <a:gd name="connsiteX28" fmla="*/ 928688 w 1297781"/>
                <a:gd name="connsiteY28" fmla="*/ 1042987 h 1054893"/>
                <a:gd name="connsiteX29" fmla="*/ 902494 w 1297781"/>
                <a:gd name="connsiteY29" fmla="*/ 1012031 h 1054893"/>
                <a:gd name="connsiteX30" fmla="*/ 909638 w 1297781"/>
                <a:gd name="connsiteY30" fmla="*/ 795337 h 1054893"/>
                <a:gd name="connsiteX31" fmla="*/ 945356 w 1297781"/>
                <a:gd name="connsiteY31" fmla="*/ 300037 h 1054893"/>
                <a:gd name="connsiteX32" fmla="*/ 942975 w 1297781"/>
                <a:gd name="connsiteY32" fmla="*/ 264318 h 1054893"/>
                <a:gd name="connsiteX33" fmla="*/ 938213 w 1297781"/>
                <a:gd name="connsiteY33" fmla="*/ 250031 h 1054893"/>
                <a:gd name="connsiteX34" fmla="*/ 921544 w 1297781"/>
                <a:gd name="connsiteY34" fmla="*/ 233362 h 1054893"/>
                <a:gd name="connsiteX35" fmla="*/ 895350 w 1297781"/>
                <a:gd name="connsiteY35" fmla="*/ 223837 h 1054893"/>
                <a:gd name="connsiteX36" fmla="*/ 852488 w 1297781"/>
                <a:gd name="connsiteY36" fmla="*/ 226218 h 1054893"/>
                <a:gd name="connsiteX37" fmla="*/ 400050 w 1297781"/>
                <a:gd name="connsiteY37" fmla="*/ 316706 h 10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781" h="1054893">
                  <a:moveTo>
                    <a:pt x="400050" y="316706"/>
                  </a:moveTo>
                  <a:lnTo>
                    <a:pt x="38100" y="397668"/>
                  </a:lnTo>
                  <a:lnTo>
                    <a:pt x="0" y="209550"/>
                  </a:lnTo>
                  <a:lnTo>
                    <a:pt x="173831" y="185737"/>
                  </a:lnTo>
                  <a:lnTo>
                    <a:pt x="452438" y="140493"/>
                  </a:lnTo>
                  <a:lnTo>
                    <a:pt x="721519" y="80962"/>
                  </a:lnTo>
                  <a:lnTo>
                    <a:pt x="852488" y="45243"/>
                  </a:lnTo>
                  <a:lnTo>
                    <a:pt x="971550" y="0"/>
                  </a:lnTo>
                  <a:lnTo>
                    <a:pt x="1009650" y="4762"/>
                  </a:lnTo>
                  <a:lnTo>
                    <a:pt x="1062038" y="21431"/>
                  </a:lnTo>
                  <a:lnTo>
                    <a:pt x="1128713" y="57150"/>
                  </a:lnTo>
                  <a:lnTo>
                    <a:pt x="1181100" y="100012"/>
                  </a:lnTo>
                  <a:lnTo>
                    <a:pt x="1238250" y="154781"/>
                  </a:lnTo>
                  <a:lnTo>
                    <a:pt x="1276350" y="192881"/>
                  </a:lnTo>
                  <a:lnTo>
                    <a:pt x="1295400" y="216693"/>
                  </a:lnTo>
                  <a:lnTo>
                    <a:pt x="1297781" y="235743"/>
                  </a:lnTo>
                  <a:lnTo>
                    <a:pt x="1288256" y="273843"/>
                  </a:lnTo>
                  <a:lnTo>
                    <a:pt x="1259681" y="311943"/>
                  </a:lnTo>
                  <a:lnTo>
                    <a:pt x="1235869" y="338137"/>
                  </a:lnTo>
                  <a:lnTo>
                    <a:pt x="1226344" y="357187"/>
                  </a:lnTo>
                  <a:lnTo>
                    <a:pt x="1166813" y="578643"/>
                  </a:lnTo>
                  <a:lnTo>
                    <a:pt x="1114425" y="859631"/>
                  </a:lnTo>
                  <a:lnTo>
                    <a:pt x="1095375" y="947737"/>
                  </a:lnTo>
                  <a:lnTo>
                    <a:pt x="1073944" y="985837"/>
                  </a:lnTo>
                  <a:lnTo>
                    <a:pt x="1035844" y="1026318"/>
                  </a:lnTo>
                  <a:lnTo>
                    <a:pt x="1000125" y="1050131"/>
                  </a:lnTo>
                  <a:lnTo>
                    <a:pt x="976313" y="1054893"/>
                  </a:lnTo>
                  <a:lnTo>
                    <a:pt x="950119" y="1054893"/>
                  </a:lnTo>
                  <a:lnTo>
                    <a:pt x="928688" y="1042987"/>
                  </a:lnTo>
                  <a:lnTo>
                    <a:pt x="902494" y="1012031"/>
                  </a:lnTo>
                  <a:lnTo>
                    <a:pt x="909638" y="795337"/>
                  </a:lnTo>
                  <a:lnTo>
                    <a:pt x="945356" y="300037"/>
                  </a:lnTo>
                  <a:lnTo>
                    <a:pt x="942975" y="264318"/>
                  </a:lnTo>
                  <a:lnTo>
                    <a:pt x="938213" y="250031"/>
                  </a:lnTo>
                  <a:lnTo>
                    <a:pt x="921544" y="233362"/>
                  </a:lnTo>
                  <a:lnTo>
                    <a:pt x="895350" y="223837"/>
                  </a:lnTo>
                  <a:lnTo>
                    <a:pt x="852488" y="226218"/>
                  </a:lnTo>
                  <a:lnTo>
                    <a:pt x="40005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F927E501-E02B-4A16-8514-0AC863DA196A}"/>
                </a:ext>
              </a:extLst>
            </p:cNvPr>
            <p:cNvSpPr/>
            <p:nvPr/>
          </p:nvSpPr>
          <p:spPr>
            <a:xfrm>
              <a:off x="3665538" y="5541963"/>
              <a:ext cx="844550" cy="287337"/>
            </a:xfrm>
            <a:custGeom>
              <a:avLst/>
              <a:gdLst>
                <a:gd name="connsiteX0" fmla="*/ 335756 w 845344"/>
                <a:gd name="connsiteY0" fmla="*/ 238125 h 288131"/>
                <a:gd name="connsiteX1" fmla="*/ 28575 w 845344"/>
                <a:gd name="connsiteY1" fmla="*/ 288131 h 288131"/>
                <a:gd name="connsiteX2" fmla="*/ 0 w 845344"/>
                <a:gd name="connsiteY2" fmla="*/ 126206 h 288131"/>
                <a:gd name="connsiteX3" fmla="*/ 254794 w 845344"/>
                <a:gd name="connsiteY3" fmla="*/ 95250 h 288131"/>
                <a:gd name="connsiteX4" fmla="*/ 504825 w 845344"/>
                <a:gd name="connsiteY4" fmla="*/ 54769 h 288131"/>
                <a:gd name="connsiteX5" fmla="*/ 831056 w 845344"/>
                <a:gd name="connsiteY5" fmla="*/ 0 h 288131"/>
                <a:gd name="connsiteX6" fmla="*/ 845344 w 845344"/>
                <a:gd name="connsiteY6" fmla="*/ 211931 h 288131"/>
                <a:gd name="connsiteX7" fmla="*/ 785812 w 845344"/>
                <a:gd name="connsiteY7" fmla="*/ 219075 h 288131"/>
                <a:gd name="connsiteX8" fmla="*/ 690562 w 845344"/>
                <a:gd name="connsiteY8" fmla="*/ 211931 h 288131"/>
                <a:gd name="connsiteX9" fmla="*/ 335756 w 845344"/>
                <a:gd name="connsiteY9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344" h="288131">
                  <a:moveTo>
                    <a:pt x="335756" y="238125"/>
                  </a:moveTo>
                  <a:lnTo>
                    <a:pt x="28575" y="288131"/>
                  </a:lnTo>
                  <a:lnTo>
                    <a:pt x="0" y="126206"/>
                  </a:lnTo>
                  <a:lnTo>
                    <a:pt x="254794" y="95250"/>
                  </a:lnTo>
                  <a:lnTo>
                    <a:pt x="504825" y="54769"/>
                  </a:lnTo>
                  <a:lnTo>
                    <a:pt x="831056" y="0"/>
                  </a:lnTo>
                  <a:lnTo>
                    <a:pt x="845344" y="211931"/>
                  </a:lnTo>
                  <a:lnTo>
                    <a:pt x="785812" y="219075"/>
                  </a:lnTo>
                  <a:lnTo>
                    <a:pt x="690562" y="211931"/>
                  </a:lnTo>
                  <a:lnTo>
                    <a:pt x="3357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2">
              <a:extLst>
                <a:ext uri="{FF2B5EF4-FFF2-40B4-BE49-F238E27FC236}">
                  <a16:creationId xmlns:a16="http://schemas.microsoft.com/office/drawing/2014/main" id="{027A02EB-99FF-4C18-AD02-40562263FB31}"/>
                </a:ext>
              </a:extLst>
            </p:cNvPr>
            <p:cNvSpPr/>
            <p:nvPr/>
          </p:nvSpPr>
          <p:spPr>
            <a:xfrm>
              <a:off x="5268913" y="4700588"/>
              <a:ext cx="1355725" cy="1071562"/>
            </a:xfrm>
            <a:custGeom>
              <a:avLst/>
              <a:gdLst>
                <a:gd name="connsiteX0" fmla="*/ 535782 w 1354932"/>
                <a:gd name="connsiteY0" fmla="*/ 276225 h 1071562"/>
                <a:gd name="connsiteX1" fmla="*/ 69057 w 1354932"/>
                <a:gd name="connsiteY1" fmla="*/ 345281 h 1071562"/>
                <a:gd name="connsiteX2" fmla="*/ 0 w 1354932"/>
                <a:gd name="connsiteY2" fmla="*/ 211931 h 1071562"/>
                <a:gd name="connsiteX3" fmla="*/ 140494 w 1354932"/>
                <a:gd name="connsiteY3" fmla="*/ 190500 h 1071562"/>
                <a:gd name="connsiteX4" fmla="*/ 416719 w 1354932"/>
                <a:gd name="connsiteY4" fmla="*/ 133350 h 1071562"/>
                <a:gd name="connsiteX5" fmla="*/ 797719 w 1354932"/>
                <a:gd name="connsiteY5" fmla="*/ 42862 h 1071562"/>
                <a:gd name="connsiteX6" fmla="*/ 828675 w 1354932"/>
                <a:gd name="connsiteY6" fmla="*/ 23812 h 1071562"/>
                <a:gd name="connsiteX7" fmla="*/ 869157 w 1354932"/>
                <a:gd name="connsiteY7" fmla="*/ 7143 h 1071562"/>
                <a:gd name="connsiteX8" fmla="*/ 919163 w 1354932"/>
                <a:gd name="connsiteY8" fmla="*/ 0 h 1071562"/>
                <a:gd name="connsiteX9" fmla="*/ 962025 w 1354932"/>
                <a:gd name="connsiteY9" fmla="*/ 4762 h 1071562"/>
                <a:gd name="connsiteX10" fmla="*/ 1004888 w 1354932"/>
                <a:gd name="connsiteY10" fmla="*/ 21431 h 1071562"/>
                <a:gd name="connsiteX11" fmla="*/ 1083469 w 1354932"/>
                <a:gd name="connsiteY11" fmla="*/ 69056 h 1071562"/>
                <a:gd name="connsiteX12" fmla="*/ 1193007 w 1354932"/>
                <a:gd name="connsiteY12" fmla="*/ 133350 h 1071562"/>
                <a:gd name="connsiteX13" fmla="*/ 1273969 w 1354932"/>
                <a:gd name="connsiteY13" fmla="*/ 183356 h 1071562"/>
                <a:gd name="connsiteX14" fmla="*/ 1316832 w 1354932"/>
                <a:gd name="connsiteY14" fmla="*/ 211931 h 1071562"/>
                <a:gd name="connsiteX15" fmla="*/ 1335882 w 1354932"/>
                <a:gd name="connsiteY15" fmla="*/ 230981 h 1071562"/>
                <a:gd name="connsiteX16" fmla="*/ 1350169 w 1354932"/>
                <a:gd name="connsiteY16" fmla="*/ 254793 h 1071562"/>
                <a:gd name="connsiteX17" fmla="*/ 1354932 w 1354932"/>
                <a:gd name="connsiteY17" fmla="*/ 285750 h 1071562"/>
                <a:gd name="connsiteX18" fmla="*/ 1350169 w 1354932"/>
                <a:gd name="connsiteY18" fmla="*/ 316706 h 1071562"/>
                <a:gd name="connsiteX19" fmla="*/ 1335882 w 1354932"/>
                <a:gd name="connsiteY19" fmla="*/ 347662 h 1071562"/>
                <a:gd name="connsiteX20" fmla="*/ 1288257 w 1354932"/>
                <a:gd name="connsiteY20" fmla="*/ 397668 h 1071562"/>
                <a:gd name="connsiteX21" fmla="*/ 1269207 w 1354932"/>
                <a:gd name="connsiteY21" fmla="*/ 416718 h 1071562"/>
                <a:gd name="connsiteX22" fmla="*/ 1221582 w 1354932"/>
                <a:gd name="connsiteY22" fmla="*/ 514350 h 1071562"/>
                <a:gd name="connsiteX23" fmla="*/ 1145382 w 1354932"/>
                <a:gd name="connsiteY23" fmla="*/ 745331 h 1071562"/>
                <a:gd name="connsiteX24" fmla="*/ 1121569 w 1354932"/>
                <a:gd name="connsiteY24" fmla="*/ 840581 h 1071562"/>
                <a:gd name="connsiteX25" fmla="*/ 1092994 w 1354932"/>
                <a:gd name="connsiteY25" fmla="*/ 985837 h 1071562"/>
                <a:gd name="connsiteX26" fmla="*/ 1081088 w 1354932"/>
                <a:gd name="connsiteY26" fmla="*/ 1021556 h 1071562"/>
                <a:gd name="connsiteX27" fmla="*/ 1057275 w 1354932"/>
                <a:gd name="connsiteY27" fmla="*/ 1064418 h 1071562"/>
                <a:gd name="connsiteX28" fmla="*/ 1035844 w 1354932"/>
                <a:gd name="connsiteY28" fmla="*/ 1071562 h 1071562"/>
                <a:gd name="connsiteX29" fmla="*/ 1002507 w 1354932"/>
                <a:gd name="connsiteY29" fmla="*/ 1071562 h 1071562"/>
                <a:gd name="connsiteX30" fmla="*/ 966788 w 1354932"/>
                <a:gd name="connsiteY30" fmla="*/ 1059656 h 1071562"/>
                <a:gd name="connsiteX31" fmla="*/ 940594 w 1354932"/>
                <a:gd name="connsiteY31" fmla="*/ 1035843 h 1071562"/>
                <a:gd name="connsiteX32" fmla="*/ 912019 w 1354932"/>
                <a:gd name="connsiteY32" fmla="*/ 997743 h 1071562"/>
                <a:gd name="connsiteX33" fmla="*/ 952500 w 1354932"/>
                <a:gd name="connsiteY33" fmla="*/ 842962 h 1071562"/>
                <a:gd name="connsiteX34" fmla="*/ 1000125 w 1354932"/>
                <a:gd name="connsiteY34" fmla="*/ 583406 h 1071562"/>
                <a:gd name="connsiteX35" fmla="*/ 1009650 w 1354932"/>
                <a:gd name="connsiteY35" fmla="*/ 466725 h 1071562"/>
                <a:gd name="connsiteX36" fmla="*/ 1012032 w 1354932"/>
                <a:gd name="connsiteY36" fmla="*/ 288131 h 1071562"/>
                <a:gd name="connsiteX37" fmla="*/ 1002507 w 1354932"/>
                <a:gd name="connsiteY37" fmla="*/ 259556 h 1071562"/>
                <a:gd name="connsiteX38" fmla="*/ 990600 w 1354932"/>
                <a:gd name="connsiteY38" fmla="*/ 242887 h 1071562"/>
                <a:gd name="connsiteX39" fmla="*/ 966788 w 1354932"/>
                <a:gd name="connsiteY39" fmla="*/ 230981 h 1071562"/>
                <a:gd name="connsiteX40" fmla="*/ 931069 w 1354932"/>
                <a:gd name="connsiteY40" fmla="*/ 226218 h 1071562"/>
                <a:gd name="connsiteX41" fmla="*/ 878682 w 1354932"/>
                <a:gd name="connsiteY41" fmla="*/ 228600 h 1071562"/>
                <a:gd name="connsiteX42" fmla="*/ 535782 w 1354932"/>
                <a:gd name="connsiteY42" fmla="*/ 2762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4932" h="1071562">
                  <a:moveTo>
                    <a:pt x="535782" y="276225"/>
                  </a:moveTo>
                  <a:lnTo>
                    <a:pt x="69057" y="345281"/>
                  </a:lnTo>
                  <a:lnTo>
                    <a:pt x="0" y="211931"/>
                  </a:lnTo>
                  <a:lnTo>
                    <a:pt x="140494" y="190500"/>
                  </a:lnTo>
                  <a:lnTo>
                    <a:pt x="416719" y="133350"/>
                  </a:lnTo>
                  <a:lnTo>
                    <a:pt x="797719" y="42862"/>
                  </a:lnTo>
                  <a:lnTo>
                    <a:pt x="828675" y="23812"/>
                  </a:lnTo>
                  <a:lnTo>
                    <a:pt x="869157" y="7143"/>
                  </a:lnTo>
                  <a:lnTo>
                    <a:pt x="919163" y="0"/>
                  </a:lnTo>
                  <a:lnTo>
                    <a:pt x="962025" y="4762"/>
                  </a:lnTo>
                  <a:lnTo>
                    <a:pt x="1004888" y="21431"/>
                  </a:lnTo>
                  <a:lnTo>
                    <a:pt x="1083469" y="69056"/>
                  </a:lnTo>
                  <a:lnTo>
                    <a:pt x="1193007" y="133350"/>
                  </a:lnTo>
                  <a:lnTo>
                    <a:pt x="1273969" y="183356"/>
                  </a:lnTo>
                  <a:lnTo>
                    <a:pt x="1316832" y="211931"/>
                  </a:lnTo>
                  <a:lnTo>
                    <a:pt x="1335882" y="230981"/>
                  </a:lnTo>
                  <a:lnTo>
                    <a:pt x="1350169" y="254793"/>
                  </a:lnTo>
                  <a:lnTo>
                    <a:pt x="1354932" y="285750"/>
                  </a:lnTo>
                  <a:lnTo>
                    <a:pt x="1350169" y="316706"/>
                  </a:lnTo>
                  <a:lnTo>
                    <a:pt x="1335882" y="347662"/>
                  </a:lnTo>
                  <a:lnTo>
                    <a:pt x="1288257" y="397668"/>
                  </a:lnTo>
                  <a:lnTo>
                    <a:pt x="1269207" y="416718"/>
                  </a:lnTo>
                  <a:lnTo>
                    <a:pt x="1221582" y="514350"/>
                  </a:lnTo>
                  <a:lnTo>
                    <a:pt x="1145382" y="745331"/>
                  </a:lnTo>
                  <a:lnTo>
                    <a:pt x="1121569" y="840581"/>
                  </a:lnTo>
                  <a:lnTo>
                    <a:pt x="1092994" y="985837"/>
                  </a:lnTo>
                  <a:lnTo>
                    <a:pt x="1081088" y="1021556"/>
                  </a:lnTo>
                  <a:lnTo>
                    <a:pt x="1057275" y="1064418"/>
                  </a:lnTo>
                  <a:lnTo>
                    <a:pt x="1035844" y="1071562"/>
                  </a:lnTo>
                  <a:lnTo>
                    <a:pt x="1002507" y="1071562"/>
                  </a:lnTo>
                  <a:lnTo>
                    <a:pt x="966788" y="1059656"/>
                  </a:lnTo>
                  <a:lnTo>
                    <a:pt x="940594" y="1035843"/>
                  </a:lnTo>
                  <a:lnTo>
                    <a:pt x="912019" y="997743"/>
                  </a:lnTo>
                  <a:lnTo>
                    <a:pt x="952500" y="842962"/>
                  </a:lnTo>
                  <a:lnTo>
                    <a:pt x="1000125" y="583406"/>
                  </a:lnTo>
                  <a:lnTo>
                    <a:pt x="1009650" y="466725"/>
                  </a:lnTo>
                  <a:lnTo>
                    <a:pt x="1012032" y="288131"/>
                  </a:lnTo>
                  <a:lnTo>
                    <a:pt x="1002507" y="259556"/>
                  </a:lnTo>
                  <a:lnTo>
                    <a:pt x="990600" y="242887"/>
                  </a:lnTo>
                  <a:lnTo>
                    <a:pt x="966788" y="230981"/>
                  </a:lnTo>
                  <a:lnTo>
                    <a:pt x="931069" y="226218"/>
                  </a:lnTo>
                  <a:lnTo>
                    <a:pt x="878682" y="228600"/>
                  </a:lnTo>
                  <a:lnTo>
                    <a:pt x="5357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3">
              <a:extLst>
                <a:ext uri="{FF2B5EF4-FFF2-40B4-BE49-F238E27FC236}">
                  <a16:creationId xmlns:a16="http://schemas.microsoft.com/office/drawing/2014/main" id="{BD534560-9953-4A35-8286-5E2F4FEA0F1F}"/>
                </a:ext>
              </a:extLst>
            </p:cNvPr>
            <p:cNvSpPr/>
            <p:nvPr/>
          </p:nvSpPr>
          <p:spPr>
            <a:xfrm>
              <a:off x="5400675" y="5526088"/>
              <a:ext cx="855663" cy="257175"/>
            </a:xfrm>
            <a:custGeom>
              <a:avLst/>
              <a:gdLst>
                <a:gd name="connsiteX0" fmla="*/ 381000 w 854869"/>
                <a:gd name="connsiteY0" fmla="*/ 197644 h 257175"/>
                <a:gd name="connsiteX1" fmla="*/ 35719 w 854869"/>
                <a:gd name="connsiteY1" fmla="*/ 257175 h 257175"/>
                <a:gd name="connsiteX2" fmla="*/ 0 w 854869"/>
                <a:gd name="connsiteY2" fmla="*/ 116682 h 257175"/>
                <a:gd name="connsiteX3" fmla="*/ 197644 w 854869"/>
                <a:gd name="connsiteY3" fmla="*/ 78582 h 257175"/>
                <a:gd name="connsiteX4" fmla="*/ 409575 w 854869"/>
                <a:gd name="connsiteY4" fmla="*/ 40482 h 257175"/>
                <a:gd name="connsiteX5" fmla="*/ 590550 w 854869"/>
                <a:gd name="connsiteY5" fmla="*/ 9525 h 257175"/>
                <a:gd name="connsiteX6" fmla="*/ 673894 w 854869"/>
                <a:gd name="connsiteY6" fmla="*/ 0 h 257175"/>
                <a:gd name="connsiteX7" fmla="*/ 714375 w 854869"/>
                <a:gd name="connsiteY7" fmla="*/ 0 h 257175"/>
                <a:gd name="connsiteX8" fmla="*/ 788194 w 854869"/>
                <a:gd name="connsiteY8" fmla="*/ 9525 h 257175"/>
                <a:gd name="connsiteX9" fmla="*/ 852488 w 854869"/>
                <a:gd name="connsiteY9" fmla="*/ 30957 h 257175"/>
                <a:gd name="connsiteX10" fmla="*/ 854869 w 854869"/>
                <a:gd name="connsiteY10" fmla="*/ 173832 h 257175"/>
                <a:gd name="connsiteX11" fmla="*/ 776288 w 854869"/>
                <a:gd name="connsiteY11" fmla="*/ 171450 h 257175"/>
                <a:gd name="connsiteX12" fmla="*/ 740569 w 854869"/>
                <a:gd name="connsiteY12" fmla="*/ 159544 h 257175"/>
                <a:gd name="connsiteX13" fmla="*/ 381000 w 854869"/>
                <a:gd name="connsiteY13" fmla="*/ 1976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869" h="257175">
                  <a:moveTo>
                    <a:pt x="381000" y="197644"/>
                  </a:moveTo>
                  <a:lnTo>
                    <a:pt x="35719" y="257175"/>
                  </a:lnTo>
                  <a:lnTo>
                    <a:pt x="0" y="116682"/>
                  </a:lnTo>
                  <a:lnTo>
                    <a:pt x="197644" y="78582"/>
                  </a:lnTo>
                  <a:lnTo>
                    <a:pt x="409575" y="40482"/>
                  </a:lnTo>
                  <a:lnTo>
                    <a:pt x="590550" y="9525"/>
                  </a:lnTo>
                  <a:lnTo>
                    <a:pt x="673894" y="0"/>
                  </a:lnTo>
                  <a:lnTo>
                    <a:pt x="714375" y="0"/>
                  </a:lnTo>
                  <a:lnTo>
                    <a:pt x="788194" y="9525"/>
                  </a:lnTo>
                  <a:lnTo>
                    <a:pt x="852488" y="30957"/>
                  </a:lnTo>
                  <a:cubicBezTo>
                    <a:pt x="853282" y="78582"/>
                    <a:pt x="854075" y="126207"/>
                    <a:pt x="854869" y="173832"/>
                  </a:cubicBezTo>
                  <a:lnTo>
                    <a:pt x="776288" y="171450"/>
                  </a:lnTo>
                  <a:lnTo>
                    <a:pt x="740569" y="159544"/>
                  </a:lnTo>
                  <a:lnTo>
                    <a:pt x="3810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3018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CDAE068-D4A7-8744-9C9E-35A7E2AC3EBF}"/>
              </a:ext>
            </a:extLst>
          </p:cNvPr>
          <p:cNvSpPr/>
          <p:nvPr/>
        </p:nvSpPr>
        <p:spPr>
          <a:xfrm>
            <a:off x="2508250" y="2706688"/>
            <a:ext cx="1811338" cy="546100"/>
          </a:xfrm>
          <a:custGeom>
            <a:avLst/>
            <a:gdLst>
              <a:gd name="connsiteX0" fmla="*/ 1290638 w 1812132"/>
              <a:gd name="connsiteY0" fmla="*/ 307182 h 545307"/>
              <a:gd name="connsiteX1" fmla="*/ 1114425 w 1812132"/>
              <a:gd name="connsiteY1" fmla="*/ 347663 h 545307"/>
              <a:gd name="connsiteX2" fmla="*/ 902494 w 1812132"/>
              <a:gd name="connsiteY2" fmla="*/ 409575 h 545307"/>
              <a:gd name="connsiteX3" fmla="*/ 700088 w 1812132"/>
              <a:gd name="connsiteY3" fmla="*/ 469107 h 545307"/>
              <a:gd name="connsiteX4" fmla="*/ 578644 w 1812132"/>
              <a:gd name="connsiteY4" fmla="*/ 507207 h 545307"/>
              <a:gd name="connsiteX5" fmla="*/ 509588 w 1812132"/>
              <a:gd name="connsiteY5" fmla="*/ 526257 h 545307"/>
              <a:gd name="connsiteX6" fmla="*/ 461963 w 1812132"/>
              <a:gd name="connsiteY6" fmla="*/ 533400 h 545307"/>
              <a:gd name="connsiteX7" fmla="*/ 390525 w 1812132"/>
              <a:gd name="connsiteY7" fmla="*/ 540544 h 545307"/>
              <a:gd name="connsiteX8" fmla="*/ 338138 w 1812132"/>
              <a:gd name="connsiteY8" fmla="*/ 545307 h 545307"/>
              <a:gd name="connsiteX9" fmla="*/ 300038 w 1812132"/>
              <a:gd name="connsiteY9" fmla="*/ 535782 h 545307"/>
              <a:gd name="connsiteX10" fmla="*/ 223838 w 1812132"/>
              <a:gd name="connsiteY10" fmla="*/ 497682 h 545307"/>
              <a:gd name="connsiteX11" fmla="*/ 150019 w 1812132"/>
              <a:gd name="connsiteY11" fmla="*/ 447675 h 545307"/>
              <a:gd name="connsiteX12" fmla="*/ 107157 w 1812132"/>
              <a:gd name="connsiteY12" fmla="*/ 414338 h 545307"/>
              <a:gd name="connsiteX13" fmla="*/ 66675 w 1812132"/>
              <a:gd name="connsiteY13" fmla="*/ 371475 h 545307"/>
              <a:gd name="connsiteX14" fmla="*/ 30957 w 1812132"/>
              <a:gd name="connsiteY14" fmla="*/ 330994 h 545307"/>
              <a:gd name="connsiteX15" fmla="*/ 7144 w 1812132"/>
              <a:gd name="connsiteY15" fmla="*/ 290513 h 545307"/>
              <a:gd name="connsiteX16" fmla="*/ 0 w 1812132"/>
              <a:gd name="connsiteY16" fmla="*/ 271463 h 545307"/>
              <a:gd name="connsiteX17" fmla="*/ 0 w 1812132"/>
              <a:gd name="connsiteY17" fmla="*/ 259557 h 545307"/>
              <a:gd name="connsiteX18" fmla="*/ 7144 w 1812132"/>
              <a:gd name="connsiteY18" fmla="*/ 242888 h 545307"/>
              <a:gd name="connsiteX19" fmla="*/ 28575 w 1812132"/>
              <a:gd name="connsiteY19" fmla="*/ 240507 h 545307"/>
              <a:gd name="connsiteX20" fmla="*/ 76200 w 1812132"/>
              <a:gd name="connsiteY20" fmla="*/ 254794 h 545307"/>
              <a:gd name="connsiteX21" fmla="*/ 154782 w 1812132"/>
              <a:gd name="connsiteY21" fmla="*/ 280988 h 545307"/>
              <a:gd name="connsiteX22" fmla="*/ 238125 w 1812132"/>
              <a:gd name="connsiteY22" fmla="*/ 304800 h 545307"/>
              <a:gd name="connsiteX23" fmla="*/ 288132 w 1812132"/>
              <a:gd name="connsiteY23" fmla="*/ 316707 h 545307"/>
              <a:gd name="connsiteX24" fmla="*/ 326232 w 1812132"/>
              <a:gd name="connsiteY24" fmla="*/ 321469 h 545307"/>
              <a:gd name="connsiteX25" fmla="*/ 390525 w 1812132"/>
              <a:gd name="connsiteY25" fmla="*/ 319088 h 545307"/>
              <a:gd name="connsiteX26" fmla="*/ 561975 w 1812132"/>
              <a:gd name="connsiteY26" fmla="*/ 290513 h 545307"/>
              <a:gd name="connsiteX27" fmla="*/ 921544 w 1812132"/>
              <a:gd name="connsiteY27" fmla="*/ 207169 h 545307"/>
              <a:gd name="connsiteX28" fmla="*/ 1128713 w 1812132"/>
              <a:gd name="connsiteY28" fmla="*/ 140494 h 545307"/>
              <a:gd name="connsiteX29" fmla="*/ 1209675 w 1812132"/>
              <a:gd name="connsiteY29" fmla="*/ 116682 h 545307"/>
              <a:gd name="connsiteX30" fmla="*/ 1262063 w 1812132"/>
              <a:gd name="connsiteY30" fmla="*/ 100013 h 545307"/>
              <a:gd name="connsiteX31" fmla="*/ 1376363 w 1812132"/>
              <a:gd name="connsiteY31" fmla="*/ 50007 h 545307"/>
              <a:gd name="connsiteX32" fmla="*/ 1416844 w 1812132"/>
              <a:gd name="connsiteY32" fmla="*/ 28575 h 545307"/>
              <a:gd name="connsiteX33" fmla="*/ 1452563 w 1812132"/>
              <a:gd name="connsiteY33" fmla="*/ 9525 h 545307"/>
              <a:gd name="connsiteX34" fmla="*/ 1488282 w 1812132"/>
              <a:gd name="connsiteY34" fmla="*/ 0 h 545307"/>
              <a:gd name="connsiteX35" fmla="*/ 1540669 w 1812132"/>
              <a:gd name="connsiteY35" fmla="*/ 2382 h 545307"/>
              <a:gd name="connsiteX36" fmla="*/ 1583532 w 1812132"/>
              <a:gd name="connsiteY36" fmla="*/ 9525 h 545307"/>
              <a:gd name="connsiteX37" fmla="*/ 1638300 w 1812132"/>
              <a:gd name="connsiteY37" fmla="*/ 26194 h 545307"/>
              <a:gd name="connsiteX38" fmla="*/ 1702594 w 1812132"/>
              <a:gd name="connsiteY38" fmla="*/ 52388 h 545307"/>
              <a:gd name="connsiteX39" fmla="*/ 1747838 w 1812132"/>
              <a:gd name="connsiteY39" fmla="*/ 71438 h 545307"/>
              <a:gd name="connsiteX40" fmla="*/ 1781175 w 1812132"/>
              <a:gd name="connsiteY40" fmla="*/ 95250 h 545307"/>
              <a:gd name="connsiteX41" fmla="*/ 1800225 w 1812132"/>
              <a:gd name="connsiteY41" fmla="*/ 121444 h 545307"/>
              <a:gd name="connsiteX42" fmla="*/ 1809750 w 1812132"/>
              <a:gd name="connsiteY42" fmla="*/ 142875 h 545307"/>
              <a:gd name="connsiteX43" fmla="*/ 1812132 w 1812132"/>
              <a:gd name="connsiteY43" fmla="*/ 164307 h 545307"/>
              <a:gd name="connsiteX44" fmla="*/ 1807369 w 1812132"/>
              <a:gd name="connsiteY44" fmla="*/ 185738 h 545307"/>
              <a:gd name="connsiteX45" fmla="*/ 1793082 w 1812132"/>
              <a:gd name="connsiteY45" fmla="*/ 209550 h 545307"/>
              <a:gd name="connsiteX46" fmla="*/ 1766888 w 1812132"/>
              <a:gd name="connsiteY46" fmla="*/ 226219 h 545307"/>
              <a:gd name="connsiteX47" fmla="*/ 1728788 w 1812132"/>
              <a:gd name="connsiteY47" fmla="*/ 240507 h 545307"/>
              <a:gd name="connsiteX48" fmla="*/ 1633538 w 1812132"/>
              <a:gd name="connsiteY48" fmla="*/ 257175 h 545307"/>
              <a:gd name="connsiteX49" fmla="*/ 1290638 w 1812132"/>
              <a:gd name="connsiteY49" fmla="*/ 307182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12132" h="545307">
                <a:moveTo>
                  <a:pt x="1290638" y="307182"/>
                </a:moveTo>
                <a:lnTo>
                  <a:pt x="1114425" y="347663"/>
                </a:lnTo>
                <a:lnTo>
                  <a:pt x="902494" y="409575"/>
                </a:lnTo>
                <a:lnTo>
                  <a:pt x="700088" y="469107"/>
                </a:lnTo>
                <a:lnTo>
                  <a:pt x="578644" y="507207"/>
                </a:lnTo>
                <a:lnTo>
                  <a:pt x="509588" y="526257"/>
                </a:lnTo>
                <a:lnTo>
                  <a:pt x="461963" y="533400"/>
                </a:lnTo>
                <a:lnTo>
                  <a:pt x="390525" y="540544"/>
                </a:lnTo>
                <a:lnTo>
                  <a:pt x="338138" y="545307"/>
                </a:lnTo>
                <a:lnTo>
                  <a:pt x="300038" y="535782"/>
                </a:lnTo>
                <a:lnTo>
                  <a:pt x="223838" y="497682"/>
                </a:lnTo>
                <a:lnTo>
                  <a:pt x="150019" y="447675"/>
                </a:lnTo>
                <a:lnTo>
                  <a:pt x="107157" y="414338"/>
                </a:lnTo>
                <a:lnTo>
                  <a:pt x="66675" y="371475"/>
                </a:lnTo>
                <a:lnTo>
                  <a:pt x="30957" y="330994"/>
                </a:lnTo>
                <a:lnTo>
                  <a:pt x="7144" y="290513"/>
                </a:lnTo>
                <a:lnTo>
                  <a:pt x="0" y="271463"/>
                </a:lnTo>
                <a:lnTo>
                  <a:pt x="0" y="259557"/>
                </a:lnTo>
                <a:lnTo>
                  <a:pt x="7144" y="242888"/>
                </a:lnTo>
                <a:lnTo>
                  <a:pt x="28575" y="240507"/>
                </a:lnTo>
                <a:lnTo>
                  <a:pt x="76200" y="254794"/>
                </a:lnTo>
                <a:lnTo>
                  <a:pt x="154782" y="280988"/>
                </a:lnTo>
                <a:lnTo>
                  <a:pt x="238125" y="304800"/>
                </a:lnTo>
                <a:lnTo>
                  <a:pt x="288132" y="316707"/>
                </a:lnTo>
                <a:lnTo>
                  <a:pt x="326232" y="321469"/>
                </a:lnTo>
                <a:lnTo>
                  <a:pt x="390525" y="319088"/>
                </a:lnTo>
                <a:lnTo>
                  <a:pt x="561975" y="290513"/>
                </a:lnTo>
                <a:lnTo>
                  <a:pt x="921544" y="207169"/>
                </a:lnTo>
                <a:lnTo>
                  <a:pt x="1128713" y="140494"/>
                </a:lnTo>
                <a:lnTo>
                  <a:pt x="1209675" y="116682"/>
                </a:lnTo>
                <a:lnTo>
                  <a:pt x="1262063" y="100013"/>
                </a:lnTo>
                <a:lnTo>
                  <a:pt x="1376363" y="50007"/>
                </a:lnTo>
                <a:lnTo>
                  <a:pt x="1416844" y="28575"/>
                </a:lnTo>
                <a:lnTo>
                  <a:pt x="1452563" y="9525"/>
                </a:lnTo>
                <a:lnTo>
                  <a:pt x="1488282" y="0"/>
                </a:lnTo>
                <a:lnTo>
                  <a:pt x="1540669" y="2382"/>
                </a:lnTo>
                <a:lnTo>
                  <a:pt x="1583532" y="9525"/>
                </a:lnTo>
                <a:lnTo>
                  <a:pt x="1638300" y="26194"/>
                </a:lnTo>
                <a:lnTo>
                  <a:pt x="1702594" y="52388"/>
                </a:lnTo>
                <a:lnTo>
                  <a:pt x="1747838" y="71438"/>
                </a:lnTo>
                <a:lnTo>
                  <a:pt x="1781175" y="95250"/>
                </a:lnTo>
                <a:lnTo>
                  <a:pt x="1800225" y="121444"/>
                </a:lnTo>
                <a:lnTo>
                  <a:pt x="1809750" y="142875"/>
                </a:lnTo>
                <a:lnTo>
                  <a:pt x="1812132" y="164307"/>
                </a:lnTo>
                <a:lnTo>
                  <a:pt x="1807369" y="185738"/>
                </a:lnTo>
                <a:lnTo>
                  <a:pt x="1793082" y="209550"/>
                </a:lnTo>
                <a:lnTo>
                  <a:pt x="1766888" y="226219"/>
                </a:lnTo>
                <a:lnTo>
                  <a:pt x="1728788" y="240507"/>
                </a:lnTo>
                <a:lnTo>
                  <a:pt x="1633538" y="257175"/>
                </a:lnTo>
                <a:lnTo>
                  <a:pt x="1290638" y="3071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2EDAAA2-B0AC-4546-A16F-BBE9172E0BAF}"/>
              </a:ext>
            </a:extLst>
          </p:cNvPr>
          <p:cNvSpPr/>
          <p:nvPr/>
        </p:nvSpPr>
        <p:spPr>
          <a:xfrm>
            <a:off x="3836988" y="4144963"/>
            <a:ext cx="1687512" cy="482600"/>
          </a:xfrm>
          <a:custGeom>
            <a:avLst/>
            <a:gdLst>
              <a:gd name="connsiteX0" fmla="*/ 1050131 w 1688306"/>
              <a:gd name="connsiteY0" fmla="*/ 261938 h 481013"/>
              <a:gd name="connsiteX1" fmla="*/ 854869 w 1688306"/>
              <a:gd name="connsiteY1" fmla="*/ 314325 h 481013"/>
              <a:gd name="connsiteX2" fmla="*/ 604837 w 1688306"/>
              <a:gd name="connsiteY2" fmla="*/ 357188 h 481013"/>
              <a:gd name="connsiteX3" fmla="*/ 469106 w 1688306"/>
              <a:gd name="connsiteY3" fmla="*/ 404813 h 481013"/>
              <a:gd name="connsiteX4" fmla="*/ 340519 w 1688306"/>
              <a:gd name="connsiteY4" fmla="*/ 447675 h 481013"/>
              <a:gd name="connsiteX5" fmla="*/ 304800 w 1688306"/>
              <a:gd name="connsiteY5" fmla="*/ 469107 h 481013"/>
              <a:gd name="connsiteX6" fmla="*/ 261937 w 1688306"/>
              <a:gd name="connsiteY6" fmla="*/ 481013 h 481013"/>
              <a:gd name="connsiteX7" fmla="*/ 238125 w 1688306"/>
              <a:gd name="connsiteY7" fmla="*/ 481013 h 481013"/>
              <a:gd name="connsiteX8" fmla="*/ 197644 w 1688306"/>
              <a:gd name="connsiteY8" fmla="*/ 471488 h 481013"/>
              <a:gd name="connsiteX9" fmla="*/ 176212 w 1688306"/>
              <a:gd name="connsiteY9" fmla="*/ 454819 h 481013"/>
              <a:gd name="connsiteX10" fmla="*/ 121444 w 1688306"/>
              <a:gd name="connsiteY10" fmla="*/ 402432 h 481013"/>
              <a:gd name="connsiteX11" fmla="*/ 54769 w 1688306"/>
              <a:gd name="connsiteY11" fmla="*/ 319088 h 481013"/>
              <a:gd name="connsiteX12" fmla="*/ 21431 w 1688306"/>
              <a:gd name="connsiteY12" fmla="*/ 261938 h 481013"/>
              <a:gd name="connsiteX13" fmla="*/ 7144 w 1688306"/>
              <a:gd name="connsiteY13" fmla="*/ 235744 h 481013"/>
              <a:gd name="connsiteX14" fmla="*/ 0 w 1688306"/>
              <a:gd name="connsiteY14" fmla="*/ 207169 h 481013"/>
              <a:gd name="connsiteX15" fmla="*/ 7144 w 1688306"/>
              <a:gd name="connsiteY15" fmla="*/ 188119 h 481013"/>
              <a:gd name="connsiteX16" fmla="*/ 26194 w 1688306"/>
              <a:gd name="connsiteY16" fmla="*/ 180975 h 481013"/>
              <a:gd name="connsiteX17" fmla="*/ 45244 w 1688306"/>
              <a:gd name="connsiteY17" fmla="*/ 188119 h 481013"/>
              <a:gd name="connsiteX18" fmla="*/ 90487 w 1688306"/>
              <a:gd name="connsiteY18" fmla="*/ 214313 h 481013"/>
              <a:gd name="connsiteX19" fmla="*/ 123825 w 1688306"/>
              <a:gd name="connsiteY19" fmla="*/ 226219 h 481013"/>
              <a:gd name="connsiteX20" fmla="*/ 157162 w 1688306"/>
              <a:gd name="connsiteY20" fmla="*/ 233363 h 481013"/>
              <a:gd name="connsiteX21" fmla="*/ 197644 w 1688306"/>
              <a:gd name="connsiteY21" fmla="*/ 240507 h 481013"/>
              <a:gd name="connsiteX22" fmla="*/ 235744 w 1688306"/>
              <a:gd name="connsiteY22" fmla="*/ 242888 h 481013"/>
              <a:gd name="connsiteX23" fmla="*/ 273844 w 1688306"/>
              <a:gd name="connsiteY23" fmla="*/ 242888 h 481013"/>
              <a:gd name="connsiteX24" fmla="*/ 316706 w 1688306"/>
              <a:gd name="connsiteY24" fmla="*/ 245269 h 481013"/>
              <a:gd name="connsiteX25" fmla="*/ 369094 w 1688306"/>
              <a:gd name="connsiteY25" fmla="*/ 240507 h 481013"/>
              <a:gd name="connsiteX26" fmla="*/ 659606 w 1688306"/>
              <a:gd name="connsiteY26" fmla="*/ 176213 h 481013"/>
              <a:gd name="connsiteX27" fmla="*/ 942975 w 1688306"/>
              <a:gd name="connsiteY27" fmla="*/ 109538 h 481013"/>
              <a:gd name="connsiteX28" fmla="*/ 1126331 w 1688306"/>
              <a:gd name="connsiteY28" fmla="*/ 66675 h 481013"/>
              <a:gd name="connsiteX29" fmla="*/ 1350169 w 1688306"/>
              <a:gd name="connsiteY29" fmla="*/ 21432 h 481013"/>
              <a:gd name="connsiteX30" fmla="*/ 1419225 w 1688306"/>
              <a:gd name="connsiteY30" fmla="*/ 0 h 481013"/>
              <a:gd name="connsiteX31" fmla="*/ 1428750 w 1688306"/>
              <a:gd name="connsiteY31" fmla="*/ 0 h 481013"/>
              <a:gd name="connsiteX32" fmla="*/ 1507331 w 1688306"/>
              <a:gd name="connsiteY32" fmla="*/ 50007 h 481013"/>
              <a:gd name="connsiteX33" fmla="*/ 1595437 w 1688306"/>
              <a:gd name="connsiteY33" fmla="*/ 114300 h 481013"/>
              <a:gd name="connsiteX34" fmla="*/ 1650206 w 1688306"/>
              <a:gd name="connsiteY34" fmla="*/ 157163 h 481013"/>
              <a:gd name="connsiteX35" fmla="*/ 1676400 w 1688306"/>
              <a:gd name="connsiteY35" fmla="*/ 190500 h 481013"/>
              <a:gd name="connsiteX36" fmla="*/ 1685925 w 1688306"/>
              <a:gd name="connsiteY36" fmla="*/ 219075 h 481013"/>
              <a:gd name="connsiteX37" fmla="*/ 1688306 w 1688306"/>
              <a:gd name="connsiteY37" fmla="*/ 245269 h 481013"/>
              <a:gd name="connsiteX38" fmla="*/ 1681162 w 1688306"/>
              <a:gd name="connsiteY38" fmla="*/ 283369 h 481013"/>
              <a:gd name="connsiteX39" fmla="*/ 1366837 w 1688306"/>
              <a:gd name="connsiteY39" fmla="*/ 204788 h 481013"/>
              <a:gd name="connsiteX40" fmla="*/ 1343025 w 1688306"/>
              <a:gd name="connsiteY40" fmla="*/ 197644 h 481013"/>
              <a:gd name="connsiteX41" fmla="*/ 1050131 w 1688306"/>
              <a:gd name="connsiteY41" fmla="*/ 261938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88306" h="481013">
                <a:moveTo>
                  <a:pt x="1050131" y="261938"/>
                </a:moveTo>
                <a:lnTo>
                  <a:pt x="854869" y="314325"/>
                </a:lnTo>
                <a:lnTo>
                  <a:pt x="604837" y="357188"/>
                </a:lnTo>
                <a:lnTo>
                  <a:pt x="469106" y="404813"/>
                </a:lnTo>
                <a:lnTo>
                  <a:pt x="340519" y="447675"/>
                </a:lnTo>
                <a:lnTo>
                  <a:pt x="304800" y="469107"/>
                </a:lnTo>
                <a:lnTo>
                  <a:pt x="261937" y="481013"/>
                </a:lnTo>
                <a:lnTo>
                  <a:pt x="238125" y="481013"/>
                </a:lnTo>
                <a:lnTo>
                  <a:pt x="197644" y="471488"/>
                </a:lnTo>
                <a:lnTo>
                  <a:pt x="176212" y="454819"/>
                </a:lnTo>
                <a:lnTo>
                  <a:pt x="121444" y="402432"/>
                </a:lnTo>
                <a:lnTo>
                  <a:pt x="54769" y="319088"/>
                </a:lnTo>
                <a:lnTo>
                  <a:pt x="21431" y="261938"/>
                </a:lnTo>
                <a:lnTo>
                  <a:pt x="7144" y="235744"/>
                </a:lnTo>
                <a:lnTo>
                  <a:pt x="0" y="207169"/>
                </a:lnTo>
                <a:lnTo>
                  <a:pt x="7144" y="188119"/>
                </a:lnTo>
                <a:lnTo>
                  <a:pt x="26194" y="180975"/>
                </a:lnTo>
                <a:lnTo>
                  <a:pt x="45244" y="188119"/>
                </a:lnTo>
                <a:lnTo>
                  <a:pt x="90487" y="214313"/>
                </a:lnTo>
                <a:lnTo>
                  <a:pt x="123825" y="226219"/>
                </a:lnTo>
                <a:lnTo>
                  <a:pt x="157162" y="233363"/>
                </a:lnTo>
                <a:lnTo>
                  <a:pt x="197644" y="240507"/>
                </a:lnTo>
                <a:lnTo>
                  <a:pt x="235744" y="242888"/>
                </a:lnTo>
                <a:lnTo>
                  <a:pt x="273844" y="242888"/>
                </a:lnTo>
                <a:lnTo>
                  <a:pt x="316706" y="245269"/>
                </a:lnTo>
                <a:lnTo>
                  <a:pt x="369094" y="240507"/>
                </a:lnTo>
                <a:lnTo>
                  <a:pt x="659606" y="176213"/>
                </a:lnTo>
                <a:lnTo>
                  <a:pt x="942975" y="109538"/>
                </a:lnTo>
                <a:lnTo>
                  <a:pt x="1126331" y="66675"/>
                </a:lnTo>
                <a:lnTo>
                  <a:pt x="1350169" y="21432"/>
                </a:lnTo>
                <a:lnTo>
                  <a:pt x="1419225" y="0"/>
                </a:lnTo>
                <a:lnTo>
                  <a:pt x="1428750" y="0"/>
                </a:lnTo>
                <a:lnTo>
                  <a:pt x="1507331" y="50007"/>
                </a:lnTo>
                <a:lnTo>
                  <a:pt x="1595437" y="114300"/>
                </a:lnTo>
                <a:lnTo>
                  <a:pt x="1650206" y="157163"/>
                </a:lnTo>
                <a:lnTo>
                  <a:pt x="1676400" y="190500"/>
                </a:lnTo>
                <a:lnTo>
                  <a:pt x="1685925" y="219075"/>
                </a:lnTo>
                <a:lnTo>
                  <a:pt x="1688306" y="245269"/>
                </a:lnTo>
                <a:lnTo>
                  <a:pt x="1681162" y="283369"/>
                </a:lnTo>
                <a:lnTo>
                  <a:pt x="1366837" y="204788"/>
                </a:lnTo>
                <a:lnTo>
                  <a:pt x="1343025" y="197644"/>
                </a:lnTo>
                <a:lnTo>
                  <a:pt x="1050131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1DC7AD5-E028-DB4C-AF6E-A4E122AA9D65}"/>
              </a:ext>
            </a:extLst>
          </p:cNvPr>
          <p:cNvSpPr/>
          <p:nvPr/>
        </p:nvSpPr>
        <p:spPr>
          <a:xfrm>
            <a:off x="5627688" y="3900488"/>
            <a:ext cx="1658937" cy="490537"/>
          </a:xfrm>
          <a:custGeom>
            <a:avLst/>
            <a:gdLst>
              <a:gd name="connsiteX0" fmla="*/ 1059656 w 1659903"/>
              <a:gd name="connsiteY0" fmla="*/ 280987 h 490537"/>
              <a:gd name="connsiteX1" fmla="*/ 719137 w 1659903"/>
              <a:gd name="connsiteY1" fmla="*/ 378618 h 490537"/>
              <a:gd name="connsiteX2" fmla="*/ 381000 w 1659903"/>
              <a:gd name="connsiteY2" fmla="*/ 464343 h 490537"/>
              <a:gd name="connsiteX3" fmla="*/ 314325 w 1659903"/>
              <a:gd name="connsiteY3" fmla="*/ 483393 h 490537"/>
              <a:gd name="connsiteX4" fmla="*/ 276225 w 1659903"/>
              <a:gd name="connsiteY4" fmla="*/ 490537 h 490537"/>
              <a:gd name="connsiteX5" fmla="*/ 238125 w 1659903"/>
              <a:gd name="connsiteY5" fmla="*/ 488156 h 490537"/>
              <a:gd name="connsiteX6" fmla="*/ 204787 w 1659903"/>
              <a:gd name="connsiteY6" fmla="*/ 476250 h 490537"/>
              <a:gd name="connsiteX7" fmla="*/ 176212 w 1659903"/>
              <a:gd name="connsiteY7" fmla="*/ 454818 h 490537"/>
              <a:gd name="connsiteX8" fmla="*/ 109537 w 1659903"/>
              <a:gd name="connsiteY8" fmla="*/ 397668 h 490537"/>
              <a:gd name="connsiteX9" fmla="*/ 47625 w 1659903"/>
              <a:gd name="connsiteY9" fmla="*/ 340518 h 490537"/>
              <a:gd name="connsiteX10" fmla="*/ 11906 w 1659903"/>
              <a:gd name="connsiteY10" fmla="*/ 302418 h 490537"/>
              <a:gd name="connsiteX11" fmla="*/ 0 w 1659903"/>
              <a:gd name="connsiteY11" fmla="*/ 280987 h 490537"/>
              <a:gd name="connsiteX12" fmla="*/ 0 w 1659903"/>
              <a:gd name="connsiteY12" fmla="*/ 257175 h 490537"/>
              <a:gd name="connsiteX13" fmla="*/ 9525 w 1659903"/>
              <a:gd name="connsiteY13" fmla="*/ 245268 h 490537"/>
              <a:gd name="connsiteX14" fmla="*/ 38100 w 1659903"/>
              <a:gd name="connsiteY14" fmla="*/ 238125 h 490537"/>
              <a:gd name="connsiteX15" fmla="*/ 88106 w 1659903"/>
              <a:gd name="connsiteY15" fmla="*/ 252412 h 490537"/>
              <a:gd name="connsiteX16" fmla="*/ 204787 w 1659903"/>
              <a:gd name="connsiteY16" fmla="*/ 288131 h 490537"/>
              <a:gd name="connsiteX17" fmla="*/ 221456 w 1659903"/>
              <a:gd name="connsiteY17" fmla="*/ 290512 h 490537"/>
              <a:gd name="connsiteX18" fmla="*/ 247650 w 1659903"/>
              <a:gd name="connsiteY18" fmla="*/ 290512 h 490537"/>
              <a:gd name="connsiteX19" fmla="*/ 385762 w 1659903"/>
              <a:gd name="connsiteY19" fmla="*/ 266700 h 490537"/>
              <a:gd name="connsiteX20" fmla="*/ 502444 w 1659903"/>
              <a:gd name="connsiteY20" fmla="*/ 242887 h 490537"/>
              <a:gd name="connsiteX21" fmla="*/ 814387 w 1659903"/>
              <a:gd name="connsiteY21" fmla="*/ 171450 h 490537"/>
              <a:gd name="connsiteX22" fmla="*/ 1045369 w 1659903"/>
              <a:gd name="connsiteY22" fmla="*/ 114300 h 490537"/>
              <a:gd name="connsiteX23" fmla="*/ 1171575 w 1659903"/>
              <a:gd name="connsiteY23" fmla="*/ 85725 h 490537"/>
              <a:gd name="connsiteX24" fmla="*/ 1364456 w 1659903"/>
              <a:gd name="connsiteY24" fmla="*/ 2381 h 490537"/>
              <a:gd name="connsiteX25" fmla="*/ 1373981 w 1659903"/>
              <a:gd name="connsiteY25" fmla="*/ 0 h 490537"/>
              <a:gd name="connsiteX26" fmla="*/ 1412081 w 1659903"/>
              <a:gd name="connsiteY26" fmla="*/ 16668 h 490537"/>
              <a:gd name="connsiteX27" fmla="*/ 1512094 w 1659903"/>
              <a:gd name="connsiteY27" fmla="*/ 85725 h 490537"/>
              <a:gd name="connsiteX28" fmla="*/ 1612106 w 1659903"/>
              <a:gd name="connsiteY28" fmla="*/ 164306 h 490537"/>
              <a:gd name="connsiteX29" fmla="*/ 1640681 w 1659903"/>
              <a:gd name="connsiteY29" fmla="*/ 192881 h 490537"/>
              <a:gd name="connsiteX30" fmla="*/ 1654969 w 1659903"/>
              <a:gd name="connsiteY30" fmla="*/ 219075 h 490537"/>
              <a:gd name="connsiteX31" fmla="*/ 1659731 w 1659903"/>
              <a:gd name="connsiteY31" fmla="*/ 242887 h 490537"/>
              <a:gd name="connsiteX32" fmla="*/ 1654969 w 1659903"/>
              <a:gd name="connsiteY32" fmla="*/ 266700 h 490537"/>
              <a:gd name="connsiteX33" fmla="*/ 1640681 w 1659903"/>
              <a:gd name="connsiteY33" fmla="*/ 288131 h 490537"/>
              <a:gd name="connsiteX34" fmla="*/ 1619250 w 1659903"/>
              <a:gd name="connsiteY34" fmla="*/ 302418 h 490537"/>
              <a:gd name="connsiteX35" fmla="*/ 1588294 w 1659903"/>
              <a:gd name="connsiteY35" fmla="*/ 326231 h 490537"/>
              <a:gd name="connsiteX36" fmla="*/ 1562100 w 1659903"/>
              <a:gd name="connsiteY36" fmla="*/ 361950 h 490537"/>
              <a:gd name="connsiteX37" fmla="*/ 1259681 w 1659903"/>
              <a:gd name="connsiteY37" fmla="*/ 278606 h 490537"/>
              <a:gd name="connsiteX38" fmla="*/ 1223962 w 1659903"/>
              <a:gd name="connsiteY38" fmla="*/ 269081 h 490537"/>
              <a:gd name="connsiteX39" fmla="*/ 1183481 w 1659903"/>
              <a:gd name="connsiteY39" fmla="*/ 261937 h 490537"/>
              <a:gd name="connsiteX40" fmla="*/ 1138237 w 1659903"/>
              <a:gd name="connsiteY40" fmla="*/ 261937 h 490537"/>
              <a:gd name="connsiteX41" fmla="*/ 1059656 w 1659903"/>
              <a:gd name="connsiteY41" fmla="*/ 280987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59903" h="490537">
                <a:moveTo>
                  <a:pt x="1059656" y="280987"/>
                </a:moveTo>
                <a:lnTo>
                  <a:pt x="719137" y="378618"/>
                </a:lnTo>
                <a:lnTo>
                  <a:pt x="381000" y="464343"/>
                </a:lnTo>
                <a:lnTo>
                  <a:pt x="314325" y="483393"/>
                </a:lnTo>
                <a:lnTo>
                  <a:pt x="276225" y="490537"/>
                </a:lnTo>
                <a:lnTo>
                  <a:pt x="238125" y="488156"/>
                </a:lnTo>
                <a:lnTo>
                  <a:pt x="204787" y="476250"/>
                </a:lnTo>
                <a:lnTo>
                  <a:pt x="176212" y="454818"/>
                </a:lnTo>
                <a:lnTo>
                  <a:pt x="109537" y="397668"/>
                </a:lnTo>
                <a:lnTo>
                  <a:pt x="47625" y="340518"/>
                </a:lnTo>
                <a:lnTo>
                  <a:pt x="11906" y="302418"/>
                </a:lnTo>
                <a:lnTo>
                  <a:pt x="0" y="280987"/>
                </a:lnTo>
                <a:lnTo>
                  <a:pt x="0" y="257175"/>
                </a:lnTo>
                <a:lnTo>
                  <a:pt x="9525" y="245268"/>
                </a:lnTo>
                <a:lnTo>
                  <a:pt x="38100" y="238125"/>
                </a:lnTo>
                <a:lnTo>
                  <a:pt x="88106" y="252412"/>
                </a:lnTo>
                <a:lnTo>
                  <a:pt x="204787" y="288131"/>
                </a:lnTo>
                <a:lnTo>
                  <a:pt x="221456" y="290512"/>
                </a:lnTo>
                <a:lnTo>
                  <a:pt x="247650" y="290512"/>
                </a:lnTo>
                <a:lnTo>
                  <a:pt x="385762" y="266700"/>
                </a:lnTo>
                <a:lnTo>
                  <a:pt x="502444" y="242887"/>
                </a:lnTo>
                <a:lnTo>
                  <a:pt x="814387" y="171450"/>
                </a:lnTo>
                <a:lnTo>
                  <a:pt x="1045369" y="114300"/>
                </a:lnTo>
                <a:lnTo>
                  <a:pt x="1171575" y="85725"/>
                </a:lnTo>
                <a:lnTo>
                  <a:pt x="1364456" y="2381"/>
                </a:lnTo>
                <a:lnTo>
                  <a:pt x="1373981" y="0"/>
                </a:lnTo>
                <a:lnTo>
                  <a:pt x="1412081" y="16668"/>
                </a:lnTo>
                <a:lnTo>
                  <a:pt x="1512094" y="85725"/>
                </a:lnTo>
                <a:lnTo>
                  <a:pt x="1612106" y="164306"/>
                </a:lnTo>
                <a:lnTo>
                  <a:pt x="1640681" y="192881"/>
                </a:lnTo>
                <a:lnTo>
                  <a:pt x="1654969" y="219075"/>
                </a:lnTo>
                <a:cubicBezTo>
                  <a:pt x="1659903" y="241281"/>
                  <a:pt x="1659731" y="233188"/>
                  <a:pt x="1659731" y="242887"/>
                </a:cubicBezTo>
                <a:lnTo>
                  <a:pt x="1654969" y="266700"/>
                </a:lnTo>
                <a:lnTo>
                  <a:pt x="1640681" y="288131"/>
                </a:lnTo>
                <a:lnTo>
                  <a:pt x="1619250" y="302418"/>
                </a:lnTo>
                <a:lnTo>
                  <a:pt x="1588294" y="326231"/>
                </a:lnTo>
                <a:lnTo>
                  <a:pt x="1562100" y="361950"/>
                </a:lnTo>
                <a:lnTo>
                  <a:pt x="1259681" y="278606"/>
                </a:lnTo>
                <a:lnTo>
                  <a:pt x="1223962" y="269081"/>
                </a:lnTo>
                <a:lnTo>
                  <a:pt x="1183481" y="261937"/>
                </a:lnTo>
                <a:lnTo>
                  <a:pt x="1138237" y="261937"/>
                </a:lnTo>
                <a:lnTo>
                  <a:pt x="1059656" y="2809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DE14A57-96FD-344D-93EC-DB6D5DD879BE}"/>
              </a:ext>
            </a:extLst>
          </p:cNvPr>
          <p:cNvSpPr/>
          <p:nvPr/>
        </p:nvSpPr>
        <p:spPr>
          <a:xfrm rot="16200000">
            <a:off x="1349375" y="3490913"/>
            <a:ext cx="4268787" cy="471488"/>
          </a:xfrm>
          <a:custGeom>
            <a:avLst/>
            <a:gdLst>
              <a:gd name="connsiteX0" fmla="*/ 1993392 w 4268419"/>
              <a:gd name="connsiteY0" fmla="*/ 362102 h 471830"/>
              <a:gd name="connsiteX1" fmla="*/ 1356970 w 4268419"/>
              <a:gd name="connsiteY1" fmla="*/ 351129 h 471830"/>
              <a:gd name="connsiteX2" fmla="*/ 1009498 w 4268419"/>
              <a:gd name="connsiteY2" fmla="*/ 347472 h 471830"/>
              <a:gd name="connsiteX3" fmla="*/ 672998 w 4268419"/>
              <a:gd name="connsiteY3" fmla="*/ 340156 h 471830"/>
              <a:gd name="connsiteX4" fmla="*/ 376733 w 4268419"/>
              <a:gd name="connsiteY4" fmla="*/ 336499 h 471830"/>
              <a:gd name="connsiteX5" fmla="*/ 219456 w 4268419"/>
              <a:gd name="connsiteY5" fmla="*/ 336499 h 471830"/>
              <a:gd name="connsiteX6" fmla="*/ 106070 w 4268419"/>
              <a:gd name="connsiteY6" fmla="*/ 321868 h 471830"/>
              <a:gd name="connsiteX7" fmla="*/ 36576 w 4268419"/>
              <a:gd name="connsiteY7" fmla="*/ 299923 h 471830"/>
              <a:gd name="connsiteX8" fmla="*/ 7315 w 4268419"/>
              <a:gd name="connsiteY8" fmla="*/ 274320 h 471830"/>
              <a:gd name="connsiteX9" fmla="*/ 0 w 4268419"/>
              <a:gd name="connsiteY9" fmla="*/ 230428 h 471830"/>
              <a:gd name="connsiteX10" fmla="*/ 3658 w 4268419"/>
              <a:gd name="connsiteY10" fmla="*/ 193852 h 471830"/>
              <a:gd name="connsiteX11" fmla="*/ 10973 w 4268419"/>
              <a:gd name="connsiteY11" fmla="*/ 164592 h 471830"/>
              <a:gd name="connsiteX12" fmla="*/ 32918 w 4268419"/>
              <a:gd name="connsiteY12" fmla="*/ 135331 h 471830"/>
              <a:gd name="connsiteX13" fmla="*/ 65837 w 4268419"/>
              <a:gd name="connsiteY13" fmla="*/ 117043 h 471830"/>
              <a:gd name="connsiteX14" fmla="*/ 175565 w 4268419"/>
              <a:gd name="connsiteY14" fmla="*/ 91440 h 471830"/>
              <a:gd name="connsiteX15" fmla="*/ 310896 w 4268419"/>
              <a:gd name="connsiteY15" fmla="*/ 62179 h 471830"/>
              <a:gd name="connsiteX16" fmla="*/ 435254 w 4268419"/>
              <a:gd name="connsiteY16" fmla="*/ 43891 h 471830"/>
              <a:gd name="connsiteX17" fmla="*/ 475488 w 4268419"/>
              <a:gd name="connsiteY17" fmla="*/ 51206 h 471830"/>
              <a:gd name="connsiteX18" fmla="*/ 570586 w 4268419"/>
              <a:gd name="connsiteY18" fmla="*/ 65836 h 471830"/>
              <a:gd name="connsiteX19" fmla="*/ 918058 w 4268419"/>
              <a:gd name="connsiteY19" fmla="*/ 91440 h 471830"/>
              <a:gd name="connsiteX20" fmla="*/ 1572768 w 4268419"/>
              <a:gd name="connsiteY20" fmla="*/ 131673 h 471830"/>
              <a:gd name="connsiteX21" fmla="*/ 2190902 w 4268419"/>
              <a:gd name="connsiteY21" fmla="*/ 157276 h 471830"/>
              <a:gd name="connsiteX22" fmla="*/ 2743200 w 4268419"/>
              <a:gd name="connsiteY22" fmla="*/ 179222 h 471830"/>
              <a:gd name="connsiteX23" fmla="*/ 2955341 w 4268419"/>
              <a:gd name="connsiteY23" fmla="*/ 179222 h 471830"/>
              <a:gd name="connsiteX24" fmla="*/ 3405226 w 4268419"/>
              <a:gd name="connsiteY24" fmla="*/ 179222 h 471830"/>
              <a:gd name="connsiteX25" fmla="*/ 3727094 w 4268419"/>
              <a:gd name="connsiteY25" fmla="*/ 179222 h 471830"/>
              <a:gd name="connsiteX26" fmla="*/ 3942893 w 4268419"/>
              <a:gd name="connsiteY26" fmla="*/ 175564 h 471830"/>
              <a:gd name="connsiteX27" fmla="*/ 4016045 w 4268419"/>
              <a:gd name="connsiteY27" fmla="*/ 171907 h 471830"/>
              <a:gd name="connsiteX28" fmla="*/ 4059936 w 4268419"/>
              <a:gd name="connsiteY28" fmla="*/ 160934 h 471830"/>
              <a:gd name="connsiteX29" fmla="*/ 4103827 w 4268419"/>
              <a:gd name="connsiteY29" fmla="*/ 135331 h 471830"/>
              <a:gd name="connsiteX30" fmla="*/ 4140403 w 4268419"/>
              <a:gd name="connsiteY30" fmla="*/ 106070 h 471830"/>
              <a:gd name="connsiteX31" fmla="*/ 4162349 w 4268419"/>
              <a:gd name="connsiteY31" fmla="*/ 73152 h 471830"/>
              <a:gd name="connsiteX32" fmla="*/ 4184294 w 4268419"/>
              <a:gd name="connsiteY32" fmla="*/ 36576 h 471830"/>
              <a:gd name="connsiteX33" fmla="*/ 4195267 w 4268419"/>
              <a:gd name="connsiteY33" fmla="*/ 7315 h 471830"/>
              <a:gd name="connsiteX34" fmla="*/ 4206240 w 4268419"/>
              <a:gd name="connsiteY34" fmla="*/ 0 h 471830"/>
              <a:gd name="connsiteX35" fmla="*/ 4224528 w 4268419"/>
              <a:gd name="connsiteY35" fmla="*/ 3657 h 471830"/>
              <a:gd name="connsiteX36" fmla="*/ 4242816 w 4268419"/>
              <a:gd name="connsiteY36" fmla="*/ 18288 h 471830"/>
              <a:gd name="connsiteX37" fmla="*/ 4257446 w 4268419"/>
              <a:gd name="connsiteY37" fmla="*/ 43891 h 471830"/>
              <a:gd name="connsiteX38" fmla="*/ 4264762 w 4268419"/>
              <a:gd name="connsiteY38" fmla="*/ 87782 h 471830"/>
              <a:gd name="connsiteX39" fmla="*/ 4268419 w 4268419"/>
              <a:gd name="connsiteY39" fmla="*/ 128016 h 471830"/>
              <a:gd name="connsiteX40" fmla="*/ 4268419 w 4268419"/>
              <a:gd name="connsiteY40" fmla="*/ 182880 h 471830"/>
              <a:gd name="connsiteX41" fmla="*/ 4261104 w 4268419"/>
              <a:gd name="connsiteY41" fmla="*/ 230428 h 471830"/>
              <a:gd name="connsiteX42" fmla="*/ 4246474 w 4268419"/>
              <a:gd name="connsiteY42" fmla="*/ 277977 h 471830"/>
              <a:gd name="connsiteX43" fmla="*/ 4217213 w 4268419"/>
              <a:gd name="connsiteY43" fmla="*/ 329184 h 471830"/>
              <a:gd name="connsiteX44" fmla="*/ 4173322 w 4268419"/>
              <a:gd name="connsiteY44" fmla="*/ 384048 h 471830"/>
              <a:gd name="connsiteX45" fmla="*/ 4125773 w 4268419"/>
              <a:gd name="connsiteY45" fmla="*/ 424281 h 471830"/>
              <a:gd name="connsiteX46" fmla="*/ 4059936 w 4268419"/>
              <a:gd name="connsiteY46" fmla="*/ 468172 h 471830"/>
              <a:gd name="connsiteX47" fmla="*/ 4030675 w 4268419"/>
              <a:gd name="connsiteY47" fmla="*/ 471830 h 471830"/>
              <a:gd name="connsiteX48" fmla="*/ 3986784 w 4268419"/>
              <a:gd name="connsiteY48" fmla="*/ 468172 h 471830"/>
              <a:gd name="connsiteX49" fmla="*/ 3906317 w 4268419"/>
              <a:gd name="connsiteY49" fmla="*/ 446227 h 471830"/>
              <a:gd name="connsiteX50" fmla="*/ 3811219 w 4268419"/>
              <a:gd name="connsiteY50" fmla="*/ 424281 h 471830"/>
              <a:gd name="connsiteX51" fmla="*/ 3719779 w 4268419"/>
              <a:gd name="connsiteY51" fmla="*/ 405993 h 471830"/>
              <a:gd name="connsiteX52" fmla="*/ 3551530 w 4268419"/>
              <a:gd name="connsiteY52" fmla="*/ 391363 h 471830"/>
              <a:gd name="connsiteX53" fmla="*/ 3240634 w 4268419"/>
              <a:gd name="connsiteY53" fmla="*/ 384048 h 471830"/>
              <a:gd name="connsiteX54" fmla="*/ 3002890 w 4268419"/>
              <a:gd name="connsiteY54" fmla="*/ 384048 h 471830"/>
              <a:gd name="connsiteX55" fmla="*/ 2794406 w 4268419"/>
              <a:gd name="connsiteY55" fmla="*/ 376732 h 471830"/>
              <a:gd name="connsiteX56" fmla="*/ 1993392 w 4268419"/>
              <a:gd name="connsiteY56" fmla="*/ 362102 h 47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68419" h="471830">
                <a:moveTo>
                  <a:pt x="1993392" y="362102"/>
                </a:moveTo>
                <a:lnTo>
                  <a:pt x="1356970" y="351129"/>
                </a:lnTo>
                <a:lnTo>
                  <a:pt x="1009498" y="347472"/>
                </a:lnTo>
                <a:lnTo>
                  <a:pt x="672998" y="340156"/>
                </a:lnTo>
                <a:lnTo>
                  <a:pt x="376733" y="336499"/>
                </a:lnTo>
                <a:lnTo>
                  <a:pt x="219456" y="336499"/>
                </a:lnTo>
                <a:lnTo>
                  <a:pt x="106070" y="321868"/>
                </a:lnTo>
                <a:lnTo>
                  <a:pt x="36576" y="299923"/>
                </a:lnTo>
                <a:lnTo>
                  <a:pt x="7315" y="274320"/>
                </a:lnTo>
                <a:lnTo>
                  <a:pt x="0" y="230428"/>
                </a:lnTo>
                <a:lnTo>
                  <a:pt x="3658" y="193852"/>
                </a:lnTo>
                <a:lnTo>
                  <a:pt x="10973" y="164592"/>
                </a:lnTo>
                <a:lnTo>
                  <a:pt x="32918" y="135331"/>
                </a:lnTo>
                <a:lnTo>
                  <a:pt x="65837" y="117043"/>
                </a:lnTo>
                <a:lnTo>
                  <a:pt x="175565" y="91440"/>
                </a:lnTo>
                <a:lnTo>
                  <a:pt x="310896" y="62179"/>
                </a:lnTo>
                <a:lnTo>
                  <a:pt x="435254" y="43891"/>
                </a:lnTo>
                <a:lnTo>
                  <a:pt x="475488" y="51206"/>
                </a:lnTo>
                <a:lnTo>
                  <a:pt x="570586" y="65836"/>
                </a:lnTo>
                <a:lnTo>
                  <a:pt x="918058" y="91440"/>
                </a:lnTo>
                <a:lnTo>
                  <a:pt x="1572768" y="131673"/>
                </a:lnTo>
                <a:lnTo>
                  <a:pt x="2190902" y="157276"/>
                </a:lnTo>
                <a:lnTo>
                  <a:pt x="2743200" y="179222"/>
                </a:lnTo>
                <a:lnTo>
                  <a:pt x="2955341" y="179222"/>
                </a:lnTo>
                <a:lnTo>
                  <a:pt x="3405226" y="179222"/>
                </a:lnTo>
                <a:lnTo>
                  <a:pt x="3727094" y="179222"/>
                </a:lnTo>
                <a:lnTo>
                  <a:pt x="3942893" y="175564"/>
                </a:lnTo>
                <a:lnTo>
                  <a:pt x="4016045" y="171907"/>
                </a:lnTo>
                <a:lnTo>
                  <a:pt x="4059936" y="160934"/>
                </a:lnTo>
                <a:lnTo>
                  <a:pt x="4103827" y="135331"/>
                </a:lnTo>
                <a:lnTo>
                  <a:pt x="4140403" y="106070"/>
                </a:lnTo>
                <a:lnTo>
                  <a:pt x="4162349" y="73152"/>
                </a:lnTo>
                <a:lnTo>
                  <a:pt x="4184294" y="36576"/>
                </a:lnTo>
                <a:lnTo>
                  <a:pt x="4195267" y="7315"/>
                </a:lnTo>
                <a:lnTo>
                  <a:pt x="4206240" y="0"/>
                </a:lnTo>
                <a:lnTo>
                  <a:pt x="4224528" y="3657"/>
                </a:lnTo>
                <a:lnTo>
                  <a:pt x="4242816" y="18288"/>
                </a:lnTo>
                <a:lnTo>
                  <a:pt x="4257446" y="43891"/>
                </a:lnTo>
                <a:lnTo>
                  <a:pt x="4264762" y="87782"/>
                </a:lnTo>
                <a:lnTo>
                  <a:pt x="4268419" y="128016"/>
                </a:lnTo>
                <a:lnTo>
                  <a:pt x="4268419" y="182880"/>
                </a:lnTo>
                <a:lnTo>
                  <a:pt x="4261104" y="230428"/>
                </a:lnTo>
                <a:lnTo>
                  <a:pt x="4246474" y="277977"/>
                </a:lnTo>
                <a:lnTo>
                  <a:pt x="4217213" y="329184"/>
                </a:lnTo>
                <a:lnTo>
                  <a:pt x="4173322" y="384048"/>
                </a:lnTo>
                <a:lnTo>
                  <a:pt x="4125773" y="424281"/>
                </a:lnTo>
                <a:lnTo>
                  <a:pt x="4059936" y="468172"/>
                </a:lnTo>
                <a:lnTo>
                  <a:pt x="4030675" y="471830"/>
                </a:lnTo>
                <a:lnTo>
                  <a:pt x="3986784" y="468172"/>
                </a:lnTo>
                <a:lnTo>
                  <a:pt x="3906317" y="446227"/>
                </a:lnTo>
                <a:lnTo>
                  <a:pt x="3811219" y="424281"/>
                </a:lnTo>
                <a:lnTo>
                  <a:pt x="3719779" y="405993"/>
                </a:lnTo>
                <a:lnTo>
                  <a:pt x="3551530" y="391363"/>
                </a:lnTo>
                <a:lnTo>
                  <a:pt x="3240634" y="384048"/>
                </a:lnTo>
                <a:lnTo>
                  <a:pt x="3002890" y="384048"/>
                </a:lnTo>
                <a:lnTo>
                  <a:pt x="2794406" y="376732"/>
                </a:lnTo>
                <a:lnTo>
                  <a:pt x="1993392" y="36210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4B69109-46FE-0643-A372-79674A36090D}"/>
              </a:ext>
            </a:extLst>
          </p:cNvPr>
          <p:cNvSpPr/>
          <p:nvPr/>
        </p:nvSpPr>
        <p:spPr>
          <a:xfrm>
            <a:off x="4443413" y="2000250"/>
            <a:ext cx="2352675" cy="523875"/>
          </a:xfrm>
          <a:custGeom>
            <a:avLst/>
            <a:gdLst>
              <a:gd name="connsiteX0" fmla="*/ 1531143 w 2352675"/>
              <a:gd name="connsiteY0" fmla="*/ 283369 h 523875"/>
              <a:gd name="connsiteX1" fmla="*/ 1078706 w 2352675"/>
              <a:gd name="connsiteY1" fmla="*/ 354806 h 523875"/>
              <a:gd name="connsiteX2" fmla="*/ 762000 w 2352675"/>
              <a:gd name="connsiteY2" fmla="*/ 409575 h 523875"/>
              <a:gd name="connsiteX3" fmla="*/ 633412 w 2352675"/>
              <a:gd name="connsiteY3" fmla="*/ 431006 h 523875"/>
              <a:gd name="connsiteX4" fmla="*/ 509587 w 2352675"/>
              <a:gd name="connsiteY4" fmla="*/ 464344 h 523875"/>
              <a:gd name="connsiteX5" fmla="*/ 459581 w 2352675"/>
              <a:gd name="connsiteY5" fmla="*/ 488156 h 523875"/>
              <a:gd name="connsiteX6" fmla="*/ 431006 w 2352675"/>
              <a:gd name="connsiteY6" fmla="*/ 507206 h 523875"/>
              <a:gd name="connsiteX7" fmla="*/ 416718 w 2352675"/>
              <a:gd name="connsiteY7" fmla="*/ 514350 h 523875"/>
              <a:gd name="connsiteX8" fmla="*/ 392906 w 2352675"/>
              <a:gd name="connsiteY8" fmla="*/ 519113 h 523875"/>
              <a:gd name="connsiteX9" fmla="*/ 364331 w 2352675"/>
              <a:gd name="connsiteY9" fmla="*/ 523875 h 523875"/>
              <a:gd name="connsiteX10" fmla="*/ 328612 w 2352675"/>
              <a:gd name="connsiteY10" fmla="*/ 521494 h 523875"/>
              <a:gd name="connsiteX11" fmla="*/ 307181 w 2352675"/>
              <a:gd name="connsiteY11" fmla="*/ 519113 h 523875"/>
              <a:gd name="connsiteX12" fmla="*/ 266700 w 2352675"/>
              <a:gd name="connsiteY12" fmla="*/ 504825 h 523875"/>
              <a:gd name="connsiteX13" fmla="*/ 228600 w 2352675"/>
              <a:gd name="connsiteY13" fmla="*/ 481013 h 523875"/>
              <a:gd name="connsiteX14" fmla="*/ 192881 w 2352675"/>
              <a:gd name="connsiteY14" fmla="*/ 454819 h 523875"/>
              <a:gd name="connsiteX15" fmla="*/ 147637 w 2352675"/>
              <a:gd name="connsiteY15" fmla="*/ 411956 h 523875"/>
              <a:gd name="connsiteX16" fmla="*/ 107156 w 2352675"/>
              <a:gd name="connsiteY16" fmla="*/ 371475 h 523875"/>
              <a:gd name="connsiteX17" fmla="*/ 76200 w 2352675"/>
              <a:gd name="connsiteY17" fmla="*/ 333375 h 523875"/>
              <a:gd name="connsiteX18" fmla="*/ 40481 w 2352675"/>
              <a:gd name="connsiteY18" fmla="*/ 288131 h 523875"/>
              <a:gd name="connsiteX19" fmla="*/ 16668 w 2352675"/>
              <a:gd name="connsiteY19" fmla="*/ 240506 h 523875"/>
              <a:gd name="connsiteX20" fmla="*/ 7143 w 2352675"/>
              <a:gd name="connsiteY20" fmla="*/ 209550 h 523875"/>
              <a:gd name="connsiteX21" fmla="*/ 0 w 2352675"/>
              <a:gd name="connsiteY21" fmla="*/ 183356 h 523875"/>
              <a:gd name="connsiteX22" fmla="*/ 2381 w 2352675"/>
              <a:gd name="connsiteY22" fmla="*/ 173831 h 523875"/>
              <a:gd name="connsiteX23" fmla="*/ 11906 w 2352675"/>
              <a:gd name="connsiteY23" fmla="*/ 166688 h 523875"/>
              <a:gd name="connsiteX24" fmla="*/ 28575 w 2352675"/>
              <a:gd name="connsiteY24" fmla="*/ 166688 h 523875"/>
              <a:gd name="connsiteX25" fmla="*/ 71437 w 2352675"/>
              <a:gd name="connsiteY25" fmla="*/ 185738 h 523875"/>
              <a:gd name="connsiteX26" fmla="*/ 176212 w 2352675"/>
              <a:gd name="connsiteY26" fmla="*/ 233363 h 523875"/>
              <a:gd name="connsiteX27" fmla="*/ 247650 w 2352675"/>
              <a:gd name="connsiteY27" fmla="*/ 261938 h 523875"/>
              <a:gd name="connsiteX28" fmla="*/ 290512 w 2352675"/>
              <a:gd name="connsiteY28" fmla="*/ 278606 h 523875"/>
              <a:gd name="connsiteX29" fmla="*/ 345281 w 2352675"/>
              <a:gd name="connsiteY29" fmla="*/ 288131 h 523875"/>
              <a:gd name="connsiteX30" fmla="*/ 378618 w 2352675"/>
              <a:gd name="connsiteY30" fmla="*/ 290513 h 523875"/>
              <a:gd name="connsiteX31" fmla="*/ 421481 w 2352675"/>
              <a:gd name="connsiteY31" fmla="*/ 290513 h 523875"/>
              <a:gd name="connsiteX32" fmla="*/ 476250 w 2352675"/>
              <a:gd name="connsiteY32" fmla="*/ 285750 h 523875"/>
              <a:gd name="connsiteX33" fmla="*/ 540543 w 2352675"/>
              <a:gd name="connsiteY33" fmla="*/ 271463 h 523875"/>
              <a:gd name="connsiteX34" fmla="*/ 888206 w 2352675"/>
              <a:gd name="connsiteY34" fmla="*/ 200025 h 523875"/>
              <a:gd name="connsiteX35" fmla="*/ 1207293 w 2352675"/>
              <a:gd name="connsiteY35" fmla="*/ 154781 h 523875"/>
              <a:gd name="connsiteX36" fmla="*/ 1526381 w 2352675"/>
              <a:gd name="connsiteY36" fmla="*/ 97631 h 523875"/>
              <a:gd name="connsiteX37" fmla="*/ 1674018 w 2352675"/>
              <a:gd name="connsiteY37" fmla="*/ 73819 h 523875"/>
              <a:gd name="connsiteX38" fmla="*/ 1826418 w 2352675"/>
              <a:gd name="connsiteY38" fmla="*/ 52388 h 523875"/>
              <a:gd name="connsiteX39" fmla="*/ 1938337 w 2352675"/>
              <a:gd name="connsiteY39" fmla="*/ 42863 h 523875"/>
              <a:gd name="connsiteX40" fmla="*/ 1988343 w 2352675"/>
              <a:gd name="connsiteY40" fmla="*/ 26194 h 523875"/>
              <a:gd name="connsiteX41" fmla="*/ 2043112 w 2352675"/>
              <a:gd name="connsiteY41" fmla="*/ 2381 h 523875"/>
              <a:gd name="connsiteX42" fmla="*/ 2062162 w 2352675"/>
              <a:gd name="connsiteY42" fmla="*/ 0 h 523875"/>
              <a:gd name="connsiteX43" fmla="*/ 2121693 w 2352675"/>
              <a:gd name="connsiteY43" fmla="*/ 19050 h 523875"/>
              <a:gd name="connsiteX44" fmla="*/ 2178843 w 2352675"/>
              <a:gd name="connsiteY44" fmla="*/ 47625 h 523875"/>
              <a:gd name="connsiteX45" fmla="*/ 2235993 w 2352675"/>
              <a:gd name="connsiteY45" fmla="*/ 80963 h 523875"/>
              <a:gd name="connsiteX46" fmla="*/ 2300287 w 2352675"/>
              <a:gd name="connsiteY46" fmla="*/ 126206 h 523875"/>
              <a:gd name="connsiteX47" fmla="*/ 2328862 w 2352675"/>
              <a:gd name="connsiteY47" fmla="*/ 150019 h 523875"/>
              <a:gd name="connsiteX48" fmla="*/ 2345531 w 2352675"/>
              <a:gd name="connsiteY48" fmla="*/ 171450 h 523875"/>
              <a:gd name="connsiteX49" fmla="*/ 2352675 w 2352675"/>
              <a:gd name="connsiteY49" fmla="*/ 188119 h 523875"/>
              <a:gd name="connsiteX50" fmla="*/ 2350293 w 2352675"/>
              <a:gd name="connsiteY50" fmla="*/ 214313 h 523875"/>
              <a:gd name="connsiteX51" fmla="*/ 2328862 w 2352675"/>
              <a:gd name="connsiteY51" fmla="*/ 245269 h 523875"/>
              <a:gd name="connsiteX52" fmla="*/ 2302668 w 2352675"/>
              <a:gd name="connsiteY52" fmla="*/ 278606 h 523875"/>
              <a:gd name="connsiteX53" fmla="*/ 1876425 w 2352675"/>
              <a:gd name="connsiteY53" fmla="*/ 238125 h 523875"/>
              <a:gd name="connsiteX54" fmla="*/ 1814512 w 2352675"/>
              <a:gd name="connsiteY54" fmla="*/ 238125 h 523875"/>
              <a:gd name="connsiteX55" fmla="*/ 1726406 w 2352675"/>
              <a:gd name="connsiteY55" fmla="*/ 245269 h 523875"/>
              <a:gd name="connsiteX56" fmla="*/ 1531143 w 2352675"/>
              <a:gd name="connsiteY56" fmla="*/ 283369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52675" h="523875">
                <a:moveTo>
                  <a:pt x="1531143" y="283369"/>
                </a:moveTo>
                <a:lnTo>
                  <a:pt x="1078706" y="354806"/>
                </a:lnTo>
                <a:lnTo>
                  <a:pt x="762000" y="409575"/>
                </a:lnTo>
                <a:lnTo>
                  <a:pt x="633412" y="431006"/>
                </a:lnTo>
                <a:lnTo>
                  <a:pt x="509587" y="464344"/>
                </a:lnTo>
                <a:lnTo>
                  <a:pt x="459581" y="488156"/>
                </a:lnTo>
                <a:lnTo>
                  <a:pt x="431006" y="507206"/>
                </a:lnTo>
                <a:lnTo>
                  <a:pt x="416718" y="514350"/>
                </a:lnTo>
                <a:lnTo>
                  <a:pt x="392906" y="519113"/>
                </a:lnTo>
                <a:lnTo>
                  <a:pt x="364331" y="523875"/>
                </a:lnTo>
                <a:lnTo>
                  <a:pt x="328612" y="521494"/>
                </a:lnTo>
                <a:lnTo>
                  <a:pt x="307181" y="519113"/>
                </a:lnTo>
                <a:lnTo>
                  <a:pt x="266700" y="504825"/>
                </a:lnTo>
                <a:lnTo>
                  <a:pt x="228600" y="481013"/>
                </a:lnTo>
                <a:lnTo>
                  <a:pt x="192881" y="454819"/>
                </a:lnTo>
                <a:lnTo>
                  <a:pt x="147637" y="411956"/>
                </a:lnTo>
                <a:lnTo>
                  <a:pt x="107156" y="371475"/>
                </a:lnTo>
                <a:lnTo>
                  <a:pt x="76200" y="333375"/>
                </a:lnTo>
                <a:lnTo>
                  <a:pt x="40481" y="288131"/>
                </a:lnTo>
                <a:lnTo>
                  <a:pt x="16668" y="240506"/>
                </a:lnTo>
                <a:lnTo>
                  <a:pt x="7143" y="209550"/>
                </a:lnTo>
                <a:lnTo>
                  <a:pt x="0" y="183356"/>
                </a:lnTo>
                <a:lnTo>
                  <a:pt x="2381" y="173831"/>
                </a:lnTo>
                <a:lnTo>
                  <a:pt x="11906" y="166688"/>
                </a:lnTo>
                <a:lnTo>
                  <a:pt x="28575" y="166688"/>
                </a:lnTo>
                <a:lnTo>
                  <a:pt x="71437" y="185738"/>
                </a:lnTo>
                <a:lnTo>
                  <a:pt x="176212" y="233363"/>
                </a:lnTo>
                <a:lnTo>
                  <a:pt x="247650" y="261938"/>
                </a:lnTo>
                <a:lnTo>
                  <a:pt x="290512" y="278606"/>
                </a:lnTo>
                <a:lnTo>
                  <a:pt x="345281" y="288131"/>
                </a:lnTo>
                <a:lnTo>
                  <a:pt x="378618" y="290513"/>
                </a:lnTo>
                <a:lnTo>
                  <a:pt x="421481" y="290513"/>
                </a:lnTo>
                <a:lnTo>
                  <a:pt x="476250" y="285750"/>
                </a:lnTo>
                <a:lnTo>
                  <a:pt x="540543" y="271463"/>
                </a:lnTo>
                <a:lnTo>
                  <a:pt x="888206" y="200025"/>
                </a:lnTo>
                <a:lnTo>
                  <a:pt x="1207293" y="154781"/>
                </a:lnTo>
                <a:lnTo>
                  <a:pt x="1526381" y="97631"/>
                </a:lnTo>
                <a:lnTo>
                  <a:pt x="1674018" y="73819"/>
                </a:lnTo>
                <a:lnTo>
                  <a:pt x="1826418" y="52388"/>
                </a:lnTo>
                <a:lnTo>
                  <a:pt x="1938337" y="42863"/>
                </a:lnTo>
                <a:lnTo>
                  <a:pt x="1988343" y="26194"/>
                </a:lnTo>
                <a:lnTo>
                  <a:pt x="2043112" y="2381"/>
                </a:lnTo>
                <a:lnTo>
                  <a:pt x="2062162" y="0"/>
                </a:lnTo>
                <a:lnTo>
                  <a:pt x="2121693" y="19050"/>
                </a:lnTo>
                <a:lnTo>
                  <a:pt x="2178843" y="47625"/>
                </a:lnTo>
                <a:lnTo>
                  <a:pt x="2235993" y="80963"/>
                </a:lnTo>
                <a:lnTo>
                  <a:pt x="2300287" y="126206"/>
                </a:lnTo>
                <a:lnTo>
                  <a:pt x="2328862" y="150019"/>
                </a:lnTo>
                <a:lnTo>
                  <a:pt x="2345531" y="171450"/>
                </a:lnTo>
                <a:lnTo>
                  <a:pt x="2352675" y="188119"/>
                </a:lnTo>
                <a:lnTo>
                  <a:pt x="2350293" y="214313"/>
                </a:lnTo>
                <a:lnTo>
                  <a:pt x="2328862" y="245269"/>
                </a:lnTo>
                <a:lnTo>
                  <a:pt x="2302668" y="278606"/>
                </a:lnTo>
                <a:lnTo>
                  <a:pt x="1876425" y="238125"/>
                </a:lnTo>
                <a:lnTo>
                  <a:pt x="1814512" y="238125"/>
                </a:lnTo>
                <a:lnTo>
                  <a:pt x="1726406" y="245269"/>
                </a:lnTo>
                <a:lnTo>
                  <a:pt x="1531143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0303E06-C51D-8E40-8C47-F83C75C76AC2}"/>
              </a:ext>
            </a:extLst>
          </p:cNvPr>
          <p:cNvSpPr/>
          <p:nvPr/>
        </p:nvSpPr>
        <p:spPr>
          <a:xfrm>
            <a:off x="5837238" y="2201863"/>
            <a:ext cx="915987" cy="1384300"/>
          </a:xfrm>
          <a:custGeom>
            <a:avLst/>
            <a:gdLst>
              <a:gd name="connsiteX0" fmla="*/ 702469 w 916781"/>
              <a:gd name="connsiteY0" fmla="*/ 528638 h 1383507"/>
              <a:gd name="connsiteX1" fmla="*/ 626269 w 916781"/>
              <a:gd name="connsiteY1" fmla="*/ 726282 h 1383507"/>
              <a:gd name="connsiteX2" fmla="*/ 588169 w 916781"/>
              <a:gd name="connsiteY2" fmla="*/ 823913 h 1383507"/>
              <a:gd name="connsiteX3" fmla="*/ 545306 w 916781"/>
              <a:gd name="connsiteY3" fmla="*/ 923925 h 1383507"/>
              <a:gd name="connsiteX4" fmla="*/ 514350 w 916781"/>
              <a:gd name="connsiteY4" fmla="*/ 978694 h 1383507"/>
              <a:gd name="connsiteX5" fmla="*/ 440531 w 916781"/>
              <a:gd name="connsiteY5" fmla="*/ 1092994 h 1383507"/>
              <a:gd name="connsiteX6" fmla="*/ 354806 w 916781"/>
              <a:gd name="connsiteY6" fmla="*/ 1200150 h 1383507"/>
              <a:gd name="connsiteX7" fmla="*/ 264319 w 916781"/>
              <a:gd name="connsiteY7" fmla="*/ 1285875 h 1383507"/>
              <a:gd name="connsiteX8" fmla="*/ 173831 w 916781"/>
              <a:gd name="connsiteY8" fmla="*/ 1352550 h 1383507"/>
              <a:gd name="connsiteX9" fmla="*/ 121444 w 916781"/>
              <a:gd name="connsiteY9" fmla="*/ 1376363 h 1383507"/>
              <a:gd name="connsiteX10" fmla="*/ 88106 w 916781"/>
              <a:gd name="connsiteY10" fmla="*/ 1383507 h 1383507"/>
              <a:gd name="connsiteX11" fmla="*/ 52387 w 916781"/>
              <a:gd name="connsiteY11" fmla="*/ 1383507 h 1383507"/>
              <a:gd name="connsiteX12" fmla="*/ 30956 w 916781"/>
              <a:gd name="connsiteY12" fmla="*/ 1373982 h 1383507"/>
              <a:gd name="connsiteX13" fmla="*/ 16669 w 916781"/>
              <a:gd name="connsiteY13" fmla="*/ 1357313 h 1383507"/>
              <a:gd name="connsiteX14" fmla="*/ 7144 w 916781"/>
              <a:gd name="connsiteY14" fmla="*/ 1316832 h 1383507"/>
              <a:gd name="connsiteX15" fmla="*/ 0 w 916781"/>
              <a:gd name="connsiteY15" fmla="*/ 1235869 h 1383507"/>
              <a:gd name="connsiteX16" fmla="*/ 242887 w 916781"/>
              <a:gd name="connsiteY16" fmla="*/ 940594 h 1383507"/>
              <a:gd name="connsiteX17" fmla="*/ 307181 w 916781"/>
              <a:gd name="connsiteY17" fmla="*/ 857250 h 1383507"/>
              <a:gd name="connsiteX18" fmla="*/ 350044 w 916781"/>
              <a:gd name="connsiteY18" fmla="*/ 785813 h 1383507"/>
              <a:gd name="connsiteX19" fmla="*/ 392906 w 916781"/>
              <a:gd name="connsiteY19" fmla="*/ 685800 h 1383507"/>
              <a:gd name="connsiteX20" fmla="*/ 450056 w 916781"/>
              <a:gd name="connsiteY20" fmla="*/ 552450 h 1383507"/>
              <a:gd name="connsiteX21" fmla="*/ 492919 w 916781"/>
              <a:gd name="connsiteY21" fmla="*/ 428625 h 1383507"/>
              <a:gd name="connsiteX22" fmla="*/ 531019 w 916781"/>
              <a:gd name="connsiteY22" fmla="*/ 304800 h 1383507"/>
              <a:gd name="connsiteX23" fmla="*/ 564356 w 916781"/>
              <a:gd name="connsiteY23" fmla="*/ 202407 h 1383507"/>
              <a:gd name="connsiteX24" fmla="*/ 585787 w 916781"/>
              <a:gd name="connsiteY24" fmla="*/ 119063 h 1383507"/>
              <a:gd name="connsiteX25" fmla="*/ 585787 w 916781"/>
              <a:gd name="connsiteY25" fmla="*/ 104775 h 1383507"/>
              <a:gd name="connsiteX26" fmla="*/ 578644 w 916781"/>
              <a:gd name="connsiteY26" fmla="*/ 78582 h 1383507"/>
              <a:gd name="connsiteX27" fmla="*/ 559594 w 916781"/>
              <a:gd name="connsiteY27" fmla="*/ 59532 h 1383507"/>
              <a:gd name="connsiteX28" fmla="*/ 504825 w 916781"/>
              <a:gd name="connsiteY28" fmla="*/ 0 h 1383507"/>
              <a:gd name="connsiteX29" fmla="*/ 916781 w 916781"/>
              <a:gd name="connsiteY29" fmla="*/ 35719 h 1383507"/>
              <a:gd name="connsiteX30" fmla="*/ 907256 w 916781"/>
              <a:gd name="connsiteY30" fmla="*/ 76200 h 1383507"/>
              <a:gd name="connsiteX31" fmla="*/ 850106 w 916781"/>
              <a:gd name="connsiteY31" fmla="*/ 188119 h 1383507"/>
              <a:gd name="connsiteX32" fmla="*/ 702469 w 916781"/>
              <a:gd name="connsiteY32" fmla="*/ 528638 h 138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16781" h="1383507">
                <a:moveTo>
                  <a:pt x="702469" y="528638"/>
                </a:moveTo>
                <a:lnTo>
                  <a:pt x="626269" y="726282"/>
                </a:lnTo>
                <a:lnTo>
                  <a:pt x="588169" y="823913"/>
                </a:lnTo>
                <a:lnTo>
                  <a:pt x="545306" y="923925"/>
                </a:lnTo>
                <a:lnTo>
                  <a:pt x="514350" y="978694"/>
                </a:lnTo>
                <a:lnTo>
                  <a:pt x="440531" y="1092994"/>
                </a:lnTo>
                <a:lnTo>
                  <a:pt x="354806" y="1200150"/>
                </a:lnTo>
                <a:lnTo>
                  <a:pt x="264319" y="1285875"/>
                </a:lnTo>
                <a:lnTo>
                  <a:pt x="173831" y="1352550"/>
                </a:lnTo>
                <a:lnTo>
                  <a:pt x="121444" y="1376363"/>
                </a:lnTo>
                <a:lnTo>
                  <a:pt x="88106" y="1383507"/>
                </a:lnTo>
                <a:lnTo>
                  <a:pt x="52387" y="1383507"/>
                </a:lnTo>
                <a:lnTo>
                  <a:pt x="30956" y="1373982"/>
                </a:lnTo>
                <a:lnTo>
                  <a:pt x="16669" y="1357313"/>
                </a:lnTo>
                <a:lnTo>
                  <a:pt x="7144" y="1316832"/>
                </a:lnTo>
                <a:lnTo>
                  <a:pt x="0" y="1235869"/>
                </a:lnTo>
                <a:lnTo>
                  <a:pt x="242887" y="940594"/>
                </a:lnTo>
                <a:lnTo>
                  <a:pt x="307181" y="857250"/>
                </a:lnTo>
                <a:lnTo>
                  <a:pt x="350044" y="785813"/>
                </a:lnTo>
                <a:lnTo>
                  <a:pt x="392906" y="685800"/>
                </a:lnTo>
                <a:lnTo>
                  <a:pt x="450056" y="552450"/>
                </a:lnTo>
                <a:lnTo>
                  <a:pt x="492919" y="428625"/>
                </a:lnTo>
                <a:lnTo>
                  <a:pt x="531019" y="304800"/>
                </a:lnTo>
                <a:lnTo>
                  <a:pt x="564356" y="202407"/>
                </a:lnTo>
                <a:lnTo>
                  <a:pt x="585787" y="119063"/>
                </a:lnTo>
                <a:lnTo>
                  <a:pt x="585787" y="104775"/>
                </a:lnTo>
                <a:lnTo>
                  <a:pt x="578644" y="78582"/>
                </a:lnTo>
                <a:lnTo>
                  <a:pt x="559594" y="59532"/>
                </a:lnTo>
                <a:lnTo>
                  <a:pt x="504825" y="0"/>
                </a:lnTo>
                <a:lnTo>
                  <a:pt x="916781" y="35719"/>
                </a:lnTo>
                <a:lnTo>
                  <a:pt x="907256" y="76200"/>
                </a:lnTo>
                <a:lnTo>
                  <a:pt x="850106" y="188119"/>
                </a:lnTo>
                <a:lnTo>
                  <a:pt x="702469" y="528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156E571-F4C1-A44E-9784-F4E4DDCEFCE6}"/>
              </a:ext>
            </a:extLst>
          </p:cNvPr>
          <p:cNvSpPr/>
          <p:nvPr/>
        </p:nvSpPr>
        <p:spPr>
          <a:xfrm>
            <a:off x="5503863" y="3071813"/>
            <a:ext cx="611187" cy="406400"/>
          </a:xfrm>
          <a:custGeom>
            <a:avLst/>
            <a:gdLst>
              <a:gd name="connsiteX0" fmla="*/ 228600 w 611981"/>
              <a:gd name="connsiteY0" fmla="*/ 61912 h 407193"/>
              <a:gd name="connsiteX1" fmla="*/ 321469 w 611981"/>
              <a:gd name="connsiteY1" fmla="*/ 102393 h 407193"/>
              <a:gd name="connsiteX2" fmla="*/ 369094 w 611981"/>
              <a:gd name="connsiteY2" fmla="*/ 121443 h 407193"/>
              <a:gd name="connsiteX3" fmla="*/ 397669 w 611981"/>
              <a:gd name="connsiteY3" fmla="*/ 128587 h 407193"/>
              <a:gd name="connsiteX4" fmla="*/ 447675 w 611981"/>
              <a:gd name="connsiteY4" fmla="*/ 135731 h 407193"/>
              <a:gd name="connsiteX5" fmla="*/ 466725 w 611981"/>
              <a:gd name="connsiteY5" fmla="*/ 135731 h 407193"/>
              <a:gd name="connsiteX6" fmla="*/ 502444 w 611981"/>
              <a:gd name="connsiteY6" fmla="*/ 128587 h 407193"/>
              <a:gd name="connsiteX7" fmla="*/ 611981 w 611981"/>
              <a:gd name="connsiteY7" fmla="*/ 73818 h 407193"/>
              <a:gd name="connsiteX8" fmla="*/ 350044 w 611981"/>
              <a:gd name="connsiteY8" fmla="*/ 407193 h 407193"/>
              <a:gd name="connsiteX9" fmla="*/ 330994 w 611981"/>
              <a:gd name="connsiteY9" fmla="*/ 361950 h 407193"/>
              <a:gd name="connsiteX10" fmla="*/ 316706 w 611981"/>
              <a:gd name="connsiteY10" fmla="*/ 330993 h 407193"/>
              <a:gd name="connsiteX11" fmla="*/ 300037 w 611981"/>
              <a:gd name="connsiteY11" fmla="*/ 297656 h 407193"/>
              <a:gd name="connsiteX12" fmla="*/ 269081 w 611981"/>
              <a:gd name="connsiteY12" fmla="*/ 261937 h 407193"/>
              <a:gd name="connsiteX13" fmla="*/ 221456 w 611981"/>
              <a:gd name="connsiteY13" fmla="*/ 219075 h 407193"/>
              <a:gd name="connsiteX14" fmla="*/ 169069 w 611981"/>
              <a:gd name="connsiteY14" fmla="*/ 176212 h 407193"/>
              <a:gd name="connsiteX15" fmla="*/ 119062 w 611981"/>
              <a:gd name="connsiteY15" fmla="*/ 138112 h 407193"/>
              <a:gd name="connsiteX16" fmla="*/ 78581 w 611981"/>
              <a:gd name="connsiteY16" fmla="*/ 109537 h 407193"/>
              <a:gd name="connsiteX17" fmla="*/ 40481 w 611981"/>
              <a:gd name="connsiteY17" fmla="*/ 78581 h 407193"/>
              <a:gd name="connsiteX18" fmla="*/ 11906 w 611981"/>
              <a:gd name="connsiteY18" fmla="*/ 50006 h 407193"/>
              <a:gd name="connsiteX19" fmla="*/ 2381 w 611981"/>
              <a:gd name="connsiteY19" fmla="*/ 33337 h 407193"/>
              <a:gd name="connsiteX20" fmla="*/ 0 w 611981"/>
              <a:gd name="connsiteY20" fmla="*/ 16668 h 407193"/>
              <a:gd name="connsiteX21" fmla="*/ 4762 w 611981"/>
              <a:gd name="connsiteY21" fmla="*/ 4762 h 407193"/>
              <a:gd name="connsiteX22" fmla="*/ 21431 w 611981"/>
              <a:gd name="connsiteY22" fmla="*/ 0 h 407193"/>
              <a:gd name="connsiteX23" fmla="*/ 57150 w 611981"/>
              <a:gd name="connsiteY23" fmla="*/ 2381 h 407193"/>
              <a:gd name="connsiteX24" fmla="*/ 228600 w 611981"/>
              <a:gd name="connsiteY24" fmla="*/ 61912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11981" h="407193">
                <a:moveTo>
                  <a:pt x="228600" y="61912"/>
                </a:moveTo>
                <a:lnTo>
                  <a:pt x="321469" y="102393"/>
                </a:lnTo>
                <a:lnTo>
                  <a:pt x="369094" y="121443"/>
                </a:lnTo>
                <a:lnTo>
                  <a:pt x="397669" y="128587"/>
                </a:lnTo>
                <a:lnTo>
                  <a:pt x="447675" y="135731"/>
                </a:lnTo>
                <a:lnTo>
                  <a:pt x="466725" y="135731"/>
                </a:lnTo>
                <a:lnTo>
                  <a:pt x="502444" y="128587"/>
                </a:lnTo>
                <a:lnTo>
                  <a:pt x="611981" y="73818"/>
                </a:lnTo>
                <a:lnTo>
                  <a:pt x="350044" y="407193"/>
                </a:lnTo>
                <a:lnTo>
                  <a:pt x="330994" y="361950"/>
                </a:lnTo>
                <a:lnTo>
                  <a:pt x="316706" y="330993"/>
                </a:lnTo>
                <a:lnTo>
                  <a:pt x="300037" y="297656"/>
                </a:lnTo>
                <a:lnTo>
                  <a:pt x="269081" y="261937"/>
                </a:lnTo>
                <a:lnTo>
                  <a:pt x="221456" y="219075"/>
                </a:lnTo>
                <a:lnTo>
                  <a:pt x="169069" y="176212"/>
                </a:lnTo>
                <a:lnTo>
                  <a:pt x="119062" y="138112"/>
                </a:lnTo>
                <a:lnTo>
                  <a:pt x="78581" y="109537"/>
                </a:lnTo>
                <a:lnTo>
                  <a:pt x="40481" y="78581"/>
                </a:lnTo>
                <a:lnTo>
                  <a:pt x="11906" y="50006"/>
                </a:lnTo>
                <a:lnTo>
                  <a:pt x="2381" y="33337"/>
                </a:lnTo>
                <a:lnTo>
                  <a:pt x="0" y="16668"/>
                </a:lnTo>
                <a:lnTo>
                  <a:pt x="4762" y="4762"/>
                </a:lnTo>
                <a:lnTo>
                  <a:pt x="21431" y="0"/>
                </a:lnTo>
                <a:lnTo>
                  <a:pt x="57150" y="2381"/>
                </a:lnTo>
                <a:lnTo>
                  <a:pt x="228600" y="61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6CE30AC-508F-0A47-AE65-4A56914EAE17}"/>
              </a:ext>
            </a:extLst>
          </p:cNvPr>
          <p:cNvSpPr/>
          <p:nvPr/>
        </p:nvSpPr>
        <p:spPr>
          <a:xfrm rot="16200000">
            <a:off x="4112419" y="1780381"/>
            <a:ext cx="2084388" cy="1323975"/>
          </a:xfrm>
          <a:custGeom>
            <a:avLst/>
            <a:gdLst>
              <a:gd name="connsiteX0" fmla="*/ 592931 w 2083594"/>
              <a:gd name="connsiteY0" fmla="*/ 666750 h 1323975"/>
              <a:gd name="connsiteX1" fmla="*/ 426244 w 2083594"/>
              <a:gd name="connsiteY1" fmla="*/ 523875 h 1323975"/>
              <a:gd name="connsiteX2" fmla="*/ 257175 w 2083594"/>
              <a:gd name="connsiteY2" fmla="*/ 352425 h 1323975"/>
              <a:gd name="connsiteX3" fmla="*/ 83344 w 2083594"/>
              <a:gd name="connsiteY3" fmla="*/ 152400 h 1323975"/>
              <a:gd name="connsiteX4" fmla="*/ 7144 w 2083594"/>
              <a:gd name="connsiteY4" fmla="*/ 57150 h 1323975"/>
              <a:gd name="connsiteX5" fmla="*/ 0 w 2083594"/>
              <a:gd name="connsiteY5" fmla="*/ 35719 h 1323975"/>
              <a:gd name="connsiteX6" fmla="*/ 0 w 2083594"/>
              <a:gd name="connsiteY6" fmla="*/ 21431 h 1323975"/>
              <a:gd name="connsiteX7" fmla="*/ 4762 w 2083594"/>
              <a:gd name="connsiteY7" fmla="*/ 7144 h 1323975"/>
              <a:gd name="connsiteX8" fmla="*/ 19050 w 2083594"/>
              <a:gd name="connsiteY8" fmla="*/ 0 h 1323975"/>
              <a:gd name="connsiteX9" fmla="*/ 47625 w 2083594"/>
              <a:gd name="connsiteY9" fmla="*/ 0 h 1323975"/>
              <a:gd name="connsiteX10" fmla="*/ 92869 w 2083594"/>
              <a:gd name="connsiteY10" fmla="*/ 35719 h 1323975"/>
              <a:gd name="connsiteX11" fmla="*/ 328612 w 2083594"/>
              <a:gd name="connsiteY11" fmla="*/ 233362 h 1323975"/>
              <a:gd name="connsiteX12" fmla="*/ 445294 w 2083594"/>
              <a:gd name="connsiteY12" fmla="*/ 330994 h 1323975"/>
              <a:gd name="connsiteX13" fmla="*/ 566737 w 2083594"/>
              <a:gd name="connsiteY13" fmla="*/ 433387 h 1323975"/>
              <a:gd name="connsiteX14" fmla="*/ 700087 w 2083594"/>
              <a:gd name="connsiteY14" fmla="*/ 528637 h 1323975"/>
              <a:gd name="connsiteX15" fmla="*/ 850106 w 2083594"/>
              <a:gd name="connsiteY15" fmla="*/ 621506 h 1323975"/>
              <a:gd name="connsiteX16" fmla="*/ 1073944 w 2083594"/>
              <a:gd name="connsiteY16" fmla="*/ 735806 h 1323975"/>
              <a:gd name="connsiteX17" fmla="*/ 1278731 w 2083594"/>
              <a:gd name="connsiteY17" fmla="*/ 833437 h 1323975"/>
              <a:gd name="connsiteX18" fmla="*/ 1516856 w 2083594"/>
              <a:gd name="connsiteY18" fmla="*/ 923925 h 1323975"/>
              <a:gd name="connsiteX19" fmla="*/ 1681162 w 2083594"/>
              <a:gd name="connsiteY19" fmla="*/ 971550 h 1323975"/>
              <a:gd name="connsiteX20" fmla="*/ 1764506 w 2083594"/>
              <a:gd name="connsiteY20" fmla="*/ 988219 h 1323975"/>
              <a:gd name="connsiteX21" fmla="*/ 1807369 w 2083594"/>
              <a:gd name="connsiteY21" fmla="*/ 990600 h 1323975"/>
              <a:gd name="connsiteX22" fmla="*/ 1850231 w 2083594"/>
              <a:gd name="connsiteY22" fmla="*/ 988219 h 1323975"/>
              <a:gd name="connsiteX23" fmla="*/ 1890712 w 2083594"/>
              <a:gd name="connsiteY23" fmla="*/ 978694 h 1323975"/>
              <a:gd name="connsiteX24" fmla="*/ 1924050 w 2083594"/>
              <a:gd name="connsiteY24" fmla="*/ 964406 h 1323975"/>
              <a:gd name="connsiteX25" fmla="*/ 1955006 w 2083594"/>
              <a:gd name="connsiteY25" fmla="*/ 928687 h 1323975"/>
              <a:gd name="connsiteX26" fmla="*/ 1985962 w 2083594"/>
              <a:gd name="connsiteY26" fmla="*/ 885825 h 1323975"/>
              <a:gd name="connsiteX27" fmla="*/ 2000250 w 2083594"/>
              <a:gd name="connsiteY27" fmla="*/ 864394 h 1323975"/>
              <a:gd name="connsiteX28" fmla="*/ 2016919 w 2083594"/>
              <a:gd name="connsiteY28" fmla="*/ 847725 h 1323975"/>
              <a:gd name="connsiteX29" fmla="*/ 2031206 w 2083594"/>
              <a:gd name="connsiteY29" fmla="*/ 840581 h 1323975"/>
              <a:gd name="connsiteX30" fmla="*/ 2052637 w 2083594"/>
              <a:gd name="connsiteY30" fmla="*/ 845344 h 1323975"/>
              <a:gd name="connsiteX31" fmla="*/ 2066925 w 2083594"/>
              <a:gd name="connsiteY31" fmla="*/ 859631 h 1323975"/>
              <a:gd name="connsiteX32" fmla="*/ 2076450 w 2083594"/>
              <a:gd name="connsiteY32" fmla="*/ 881062 h 1323975"/>
              <a:gd name="connsiteX33" fmla="*/ 2083594 w 2083594"/>
              <a:gd name="connsiteY33" fmla="*/ 904875 h 1323975"/>
              <a:gd name="connsiteX34" fmla="*/ 2078831 w 2083594"/>
              <a:gd name="connsiteY34" fmla="*/ 954881 h 1323975"/>
              <a:gd name="connsiteX35" fmla="*/ 2057400 w 2083594"/>
              <a:gd name="connsiteY35" fmla="*/ 1035844 h 1323975"/>
              <a:gd name="connsiteX36" fmla="*/ 2014537 w 2083594"/>
              <a:gd name="connsiteY36" fmla="*/ 1143000 h 1323975"/>
              <a:gd name="connsiteX37" fmla="*/ 1962150 w 2083594"/>
              <a:gd name="connsiteY37" fmla="*/ 1223962 h 1323975"/>
              <a:gd name="connsiteX38" fmla="*/ 1926431 w 2083594"/>
              <a:gd name="connsiteY38" fmla="*/ 1262062 h 1323975"/>
              <a:gd name="connsiteX39" fmla="*/ 1869281 w 2083594"/>
              <a:gd name="connsiteY39" fmla="*/ 1304925 h 1323975"/>
              <a:gd name="connsiteX40" fmla="*/ 1826419 w 2083594"/>
              <a:gd name="connsiteY40" fmla="*/ 1323975 h 1323975"/>
              <a:gd name="connsiteX41" fmla="*/ 1802606 w 2083594"/>
              <a:gd name="connsiteY41" fmla="*/ 1321594 h 1323975"/>
              <a:gd name="connsiteX42" fmla="*/ 1735931 w 2083594"/>
              <a:gd name="connsiteY42" fmla="*/ 1293019 h 1323975"/>
              <a:gd name="connsiteX43" fmla="*/ 1647825 w 2083594"/>
              <a:gd name="connsiteY43" fmla="*/ 1254919 h 1323975"/>
              <a:gd name="connsiteX44" fmla="*/ 1566862 w 2083594"/>
              <a:gd name="connsiteY44" fmla="*/ 1223962 h 1323975"/>
              <a:gd name="connsiteX45" fmla="*/ 1307306 w 2083594"/>
              <a:gd name="connsiteY45" fmla="*/ 1143000 h 1323975"/>
              <a:gd name="connsiteX46" fmla="*/ 1128712 w 2083594"/>
              <a:gd name="connsiteY46" fmla="*/ 1031081 h 1323975"/>
              <a:gd name="connsiteX47" fmla="*/ 1019175 w 2083594"/>
              <a:gd name="connsiteY47" fmla="*/ 966787 h 1323975"/>
              <a:gd name="connsiteX48" fmla="*/ 890587 w 2083594"/>
              <a:gd name="connsiteY48" fmla="*/ 883444 h 1323975"/>
              <a:gd name="connsiteX49" fmla="*/ 785812 w 2083594"/>
              <a:gd name="connsiteY49" fmla="*/ 812006 h 1323975"/>
              <a:gd name="connsiteX50" fmla="*/ 592931 w 2083594"/>
              <a:gd name="connsiteY50" fmla="*/ 66675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83594" h="1323975">
                <a:moveTo>
                  <a:pt x="592931" y="666750"/>
                </a:moveTo>
                <a:lnTo>
                  <a:pt x="426244" y="523875"/>
                </a:lnTo>
                <a:lnTo>
                  <a:pt x="257175" y="352425"/>
                </a:lnTo>
                <a:lnTo>
                  <a:pt x="83344" y="152400"/>
                </a:lnTo>
                <a:lnTo>
                  <a:pt x="7144" y="57150"/>
                </a:lnTo>
                <a:lnTo>
                  <a:pt x="0" y="35719"/>
                </a:lnTo>
                <a:lnTo>
                  <a:pt x="0" y="21431"/>
                </a:lnTo>
                <a:lnTo>
                  <a:pt x="4762" y="7144"/>
                </a:lnTo>
                <a:lnTo>
                  <a:pt x="19050" y="0"/>
                </a:lnTo>
                <a:lnTo>
                  <a:pt x="47625" y="0"/>
                </a:lnTo>
                <a:lnTo>
                  <a:pt x="92869" y="35719"/>
                </a:lnTo>
                <a:lnTo>
                  <a:pt x="328612" y="233362"/>
                </a:lnTo>
                <a:lnTo>
                  <a:pt x="445294" y="330994"/>
                </a:lnTo>
                <a:lnTo>
                  <a:pt x="566737" y="433387"/>
                </a:lnTo>
                <a:lnTo>
                  <a:pt x="700087" y="528637"/>
                </a:lnTo>
                <a:lnTo>
                  <a:pt x="850106" y="621506"/>
                </a:lnTo>
                <a:lnTo>
                  <a:pt x="1073944" y="735806"/>
                </a:lnTo>
                <a:lnTo>
                  <a:pt x="1278731" y="833437"/>
                </a:lnTo>
                <a:lnTo>
                  <a:pt x="1516856" y="923925"/>
                </a:lnTo>
                <a:lnTo>
                  <a:pt x="1681162" y="971550"/>
                </a:lnTo>
                <a:lnTo>
                  <a:pt x="1764506" y="988219"/>
                </a:lnTo>
                <a:lnTo>
                  <a:pt x="1807369" y="990600"/>
                </a:lnTo>
                <a:lnTo>
                  <a:pt x="1850231" y="988219"/>
                </a:lnTo>
                <a:lnTo>
                  <a:pt x="1890712" y="978694"/>
                </a:lnTo>
                <a:lnTo>
                  <a:pt x="1924050" y="964406"/>
                </a:lnTo>
                <a:lnTo>
                  <a:pt x="1955006" y="928687"/>
                </a:lnTo>
                <a:lnTo>
                  <a:pt x="1985962" y="885825"/>
                </a:lnTo>
                <a:lnTo>
                  <a:pt x="2000250" y="864394"/>
                </a:lnTo>
                <a:lnTo>
                  <a:pt x="2016919" y="847725"/>
                </a:lnTo>
                <a:lnTo>
                  <a:pt x="2031206" y="840581"/>
                </a:lnTo>
                <a:lnTo>
                  <a:pt x="2052637" y="845344"/>
                </a:lnTo>
                <a:lnTo>
                  <a:pt x="2066925" y="859631"/>
                </a:lnTo>
                <a:lnTo>
                  <a:pt x="2076450" y="881062"/>
                </a:lnTo>
                <a:lnTo>
                  <a:pt x="2083594" y="904875"/>
                </a:lnTo>
                <a:lnTo>
                  <a:pt x="2078831" y="954881"/>
                </a:lnTo>
                <a:lnTo>
                  <a:pt x="2057400" y="1035844"/>
                </a:lnTo>
                <a:lnTo>
                  <a:pt x="2014537" y="1143000"/>
                </a:lnTo>
                <a:lnTo>
                  <a:pt x="1962150" y="1223962"/>
                </a:lnTo>
                <a:lnTo>
                  <a:pt x="1926431" y="1262062"/>
                </a:lnTo>
                <a:lnTo>
                  <a:pt x="1869281" y="1304925"/>
                </a:lnTo>
                <a:lnTo>
                  <a:pt x="1826419" y="1323975"/>
                </a:lnTo>
                <a:lnTo>
                  <a:pt x="1802606" y="1321594"/>
                </a:lnTo>
                <a:lnTo>
                  <a:pt x="1735931" y="1293019"/>
                </a:lnTo>
                <a:lnTo>
                  <a:pt x="1647825" y="1254919"/>
                </a:lnTo>
                <a:lnTo>
                  <a:pt x="1566862" y="1223962"/>
                </a:lnTo>
                <a:lnTo>
                  <a:pt x="1307306" y="1143000"/>
                </a:lnTo>
                <a:lnTo>
                  <a:pt x="1128712" y="1031081"/>
                </a:lnTo>
                <a:lnTo>
                  <a:pt x="1019175" y="966787"/>
                </a:lnTo>
                <a:lnTo>
                  <a:pt x="890587" y="883444"/>
                </a:lnTo>
                <a:lnTo>
                  <a:pt x="785812" y="812006"/>
                </a:lnTo>
                <a:lnTo>
                  <a:pt x="592931" y="666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00F6A5B-989D-8E4A-B018-5E2F90BE74BD}"/>
              </a:ext>
            </a:extLst>
          </p:cNvPr>
          <p:cNvSpPr/>
          <p:nvPr/>
        </p:nvSpPr>
        <p:spPr>
          <a:xfrm>
            <a:off x="4741863" y="4319588"/>
            <a:ext cx="776287" cy="1547812"/>
          </a:xfrm>
          <a:custGeom>
            <a:avLst/>
            <a:gdLst>
              <a:gd name="connsiteX0" fmla="*/ 428625 w 776287"/>
              <a:gd name="connsiteY0" fmla="*/ 473868 h 1547812"/>
              <a:gd name="connsiteX1" fmla="*/ 471487 w 776287"/>
              <a:gd name="connsiteY1" fmla="*/ 280987 h 1547812"/>
              <a:gd name="connsiteX2" fmla="*/ 490537 w 776287"/>
              <a:gd name="connsiteY2" fmla="*/ 166687 h 1547812"/>
              <a:gd name="connsiteX3" fmla="*/ 497681 w 776287"/>
              <a:gd name="connsiteY3" fmla="*/ 119062 h 1547812"/>
              <a:gd name="connsiteX4" fmla="*/ 497681 w 776287"/>
              <a:gd name="connsiteY4" fmla="*/ 95250 h 1547812"/>
              <a:gd name="connsiteX5" fmla="*/ 495300 w 776287"/>
              <a:gd name="connsiteY5" fmla="*/ 69056 h 1547812"/>
              <a:gd name="connsiteX6" fmla="*/ 483394 w 776287"/>
              <a:gd name="connsiteY6" fmla="*/ 40481 h 1547812"/>
              <a:gd name="connsiteX7" fmla="*/ 459581 w 776287"/>
              <a:gd name="connsiteY7" fmla="*/ 0 h 1547812"/>
              <a:gd name="connsiteX8" fmla="*/ 776287 w 776287"/>
              <a:gd name="connsiteY8" fmla="*/ 73818 h 1547812"/>
              <a:gd name="connsiteX9" fmla="*/ 776287 w 776287"/>
              <a:gd name="connsiteY9" fmla="*/ 109537 h 1547812"/>
              <a:gd name="connsiteX10" fmla="*/ 754856 w 776287"/>
              <a:gd name="connsiteY10" fmla="*/ 157162 h 1547812"/>
              <a:gd name="connsiteX11" fmla="*/ 726281 w 776287"/>
              <a:gd name="connsiteY11" fmla="*/ 200025 h 1547812"/>
              <a:gd name="connsiteX12" fmla="*/ 711994 w 776287"/>
              <a:gd name="connsiteY12" fmla="*/ 233362 h 1547812"/>
              <a:gd name="connsiteX13" fmla="*/ 700087 w 776287"/>
              <a:gd name="connsiteY13" fmla="*/ 273843 h 1547812"/>
              <a:gd name="connsiteX14" fmla="*/ 688181 w 776287"/>
              <a:gd name="connsiteY14" fmla="*/ 335756 h 1547812"/>
              <a:gd name="connsiteX15" fmla="*/ 678656 w 776287"/>
              <a:gd name="connsiteY15" fmla="*/ 400050 h 1547812"/>
              <a:gd name="connsiteX16" fmla="*/ 666750 w 776287"/>
              <a:gd name="connsiteY16" fmla="*/ 466725 h 1547812"/>
              <a:gd name="connsiteX17" fmla="*/ 581025 w 776287"/>
              <a:gd name="connsiteY17" fmla="*/ 745331 h 1547812"/>
              <a:gd name="connsiteX18" fmla="*/ 511969 w 776287"/>
              <a:gd name="connsiteY18" fmla="*/ 942975 h 1547812"/>
              <a:gd name="connsiteX19" fmla="*/ 450056 w 776287"/>
              <a:gd name="connsiteY19" fmla="*/ 1092993 h 1547812"/>
              <a:gd name="connsiteX20" fmla="*/ 388144 w 776287"/>
              <a:gd name="connsiteY20" fmla="*/ 1223962 h 1547812"/>
              <a:gd name="connsiteX21" fmla="*/ 319087 w 776287"/>
              <a:gd name="connsiteY21" fmla="*/ 1338262 h 1547812"/>
              <a:gd name="connsiteX22" fmla="*/ 242887 w 776287"/>
              <a:gd name="connsiteY22" fmla="*/ 1433512 h 1547812"/>
              <a:gd name="connsiteX23" fmla="*/ 178594 w 776287"/>
              <a:gd name="connsiteY23" fmla="*/ 1502568 h 1547812"/>
              <a:gd name="connsiteX24" fmla="*/ 130969 w 776287"/>
              <a:gd name="connsiteY24" fmla="*/ 1543050 h 1547812"/>
              <a:gd name="connsiteX25" fmla="*/ 114300 w 776287"/>
              <a:gd name="connsiteY25" fmla="*/ 1547812 h 1547812"/>
              <a:gd name="connsiteX26" fmla="*/ 88106 w 776287"/>
              <a:gd name="connsiteY26" fmla="*/ 1540668 h 1547812"/>
              <a:gd name="connsiteX27" fmla="*/ 59531 w 776287"/>
              <a:gd name="connsiteY27" fmla="*/ 1519237 h 1547812"/>
              <a:gd name="connsiteX28" fmla="*/ 40481 w 776287"/>
              <a:gd name="connsiteY28" fmla="*/ 1490662 h 1547812"/>
              <a:gd name="connsiteX29" fmla="*/ 14287 w 776287"/>
              <a:gd name="connsiteY29" fmla="*/ 1431131 h 1547812"/>
              <a:gd name="connsiteX30" fmla="*/ 7144 w 776287"/>
              <a:gd name="connsiteY30" fmla="*/ 1388268 h 1547812"/>
              <a:gd name="connsiteX31" fmla="*/ 0 w 776287"/>
              <a:gd name="connsiteY31" fmla="*/ 1364456 h 1547812"/>
              <a:gd name="connsiteX32" fmla="*/ 204787 w 776287"/>
              <a:gd name="connsiteY32" fmla="*/ 1064418 h 1547812"/>
              <a:gd name="connsiteX33" fmla="*/ 252412 w 776287"/>
              <a:gd name="connsiteY33" fmla="*/ 978693 h 1547812"/>
              <a:gd name="connsiteX34" fmla="*/ 288131 w 776287"/>
              <a:gd name="connsiteY34" fmla="*/ 895350 h 1547812"/>
              <a:gd name="connsiteX35" fmla="*/ 333375 w 776287"/>
              <a:gd name="connsiteY35" fmla="*/ 776287 h 1547812"/>
              <a:gd name="connsiteX36" fmla="*/ 381000 w 776287"/>
              <a:gd name="connsiteY36" fmla="*/ 642937 h 1547812"/>
              <a:gd name="connsiteX37" fmla="*/ 428625 w 776287"/>
              <a:gd name="connsiteY37" fmla="*/ 473868 h 1547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76287" h="1547812">
                <a:moveTo>
                  <a:pt x="428625" y="473868"/>
                </a:moveTo>
                <a:lnTo>
                  <a:pt x="471487" y="280987"/>
                </a:lnTo>
                <a:lnTo>
                  <a:pt x="490537" y="166687"/>
                </a:lnTo>
                <a:lnTo>
                  <a:pt x="497681" y="119062"/>
                </a:lnTo>
                <a:lnTo>
                  <a:pt x="497681" y="95250"/>
                </a:lnTo>
                <a:cubicBezTo>
                  <a:pt x="495221" y="70647"/>
                  <a:pt x="495300" y="79414"/>
                  <a:pt x="495300" y="69056"/>
                </a:cubicBezTo>
                <a:lnTo>
                  <a:pt x="483394" y="40481"/>
                </a:lnTo>
                <a:lnTo>
                  <a:pt x="459581" y="0"/>
                </a:lnTo>
                <a:lnTo>
                  <a:pt x="776287" y="73818"/>
                </a:lnTo>
                <a:lnTo>
                  <a:pt x="776287" y="109537"/>
                </a:lnTo>
                <a:lnTo>
                  <a:pt x="754856" y="157162"/>
                </a:lnTo>
                <a:lnTo>
                  <a:pt x="726281" y="200025"/>
                </a:lnTo>
                <a:lnTo>
                  <a:pt x="711994" y="233362"/>
                </a:lnTo>
                <a:lnTo>
                  <a:pt x="700087" y="273843"/>
                </a:lnTo>
                <a:lnTo>
                  <a:pt x="688181" y="335756"/>
                </a:lnTo>
                <a:lnTo>
                  <a:pt x="678656" y="400050"/>
                </a:lnTo>
                <a:lnTo>
                  <a:pt x="666750" y="466725"/>
                </a:lnTo>
                <a:lnTo>
                  <a:pt x="581025" y="745331"/>
                </a:lnTo>
                <a:lnTo>
                  <a:pt x="511969" y="942975"/>
                </a:lnTo>
                <a:lnTo>
                  <a:pt x="450056" y="1092993"/>
                </a:lnTo>
                <a:lnTo>
                  <a:pt x="388144" y="1223962"/>
                </a:lnTo>
                <a:lnTo>
                  <a:pt x="319087" y="1338262"/>
                </a:lnTo>
                <a:lnTo>
                  <a:pt x="242887" y="1433512"/>
                </a:lnTo>
                <a:lnTo>
                  <a:pt x="178594" y="1502568"/>
                </a:lnTo>
                <a:lnTo>
                  <a:pt x="130969" y="1543050"/>
                </a:lnTo>
                <a:lnTo>
                  <a:pt x="114300" y="1547812"/>
                </a:lnTo>
                <a:lnTo>
                  <a:pt x="88106" y="1540668"/>
                </a:lnTo>
                <a:lnTo>
                  <a:pt x="59531" y="1519237"/>
                </a:lnTo>
                <a:lnTo>
                  <a:pt x="40481" y="1490662"/>
                </a:lnTo>
                <a:lnTo>
                  <a:pt x="14287" y="1431131"/>
                </a:lnTo>
                <a:lnTo>
                  <a:pt x="7144" y="1388268"/>
                </a:lnTo>
                <a:lnTo>
                  <a:pt x="0" y="1364456"/>
                </a:lnTo>
                <a:lnTo>
                  <a:pt x="204787" y="1064418"/>
                </a:lnTo>
                <a:lnTo>
                  <a:pt x="252412" y="978693"/>
                </a:lnTo>
                <a:lnTo>
                  <a:pt x="288131" y="895350"/>
                </a:lnTo>
                <a:lnTo>
                  <a:pt x="333375" y="776287"/>
                </a:lnTo>
                <a:lnTo>
                  <a:pt x="381000" y="642937"/>
                </a:lnTo>
                <a:lnTo>
                  <a:pt x="428625" y="4738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0BAD562-DCC4-AC48-BB72-E71E69B855E3}"/>
              </a:ext>
            </a:extLst>
          </p:cNvPr>
          <p:cNvSpPr/>
          <p:nvPr/>
        </p:nvSpPr>
        <p:spPr>
          <a:xfrm>
            <a:off x="4508500" y="5372100"/>
            <a:ext cx="471488" cy="381000"/>
          </a:xfrm>
          <a:custGeom>
            <a:avLst/>
            <a:gdLst>
              <a:gd name="connsiteX0" fmla="*/ 164307 w 471488"/>
              <a:gd name="connsiteY0" fmla="*/ 50006 h 381000"/>
              <a:gd name="connsiteX1" fmla="*/ 290513 w 471488"/>
              <a:gd name="connsiteY1" fmla="*/ 88106 h 381000"/>
              <a:gd name="connsiteX2" fmla="*/ 319088 w 471488"/>
              <a:gd name="connsiteY2" fmla="*/ 92869 h 381000"/>
              <a:gd name="connsiteX3" fmla="*/ 335757 w 471488"/>
              <a:gd name="connsiteY3" fmla="*/ 92869 h 381000"/>
              <a:gd name="connsiteX4" fmla="*/ 364332 w 471488"/>
              <a:gd name="connsiteY4" fmla="*/ 88106 h 381000"/>
              <a:gd name="connsiteX5" fmla="*/ 471488 w 471488"/>
              <a:gd name="connsiteY5" fmla="*/ 14288 h 381000"/>
              <a:gd name="connsiteX6" fmla="*/ 273844 w 471488"/>
              <a:gd name="connsiteY6" fmla="*/ 381000 h 381000"/>
              <a:gd name="connsiteX7" fmla="*/ 223838 w 471488"/>
              <a:gd name="connsiteY7" fmla="*/ 295275 h 381000"/>
              <a:gd name="connsiteX8" fmla="*/ 176213 w 471488"/>
              <a:gd name="connsiteY8" fmla="*/ 235744 h 381000"/>
              <a:gd name="connsiteX9" fmla="*/ 142875 w 471488"/>
              <a:gd name="connsiteY9" fmla="*/ 200025 h 381000"/>
              <a:gd name="connsiteX10" fmla="*/ 90488 w 471488"/>
              <a:gd name="connsiteY10" fmla="*/ 147638 h 381000"/>
              <a:gd name="connsiteX11" fmla="*/ 16669 w 471488"/>
              <a:gd name="connsiteY11" fmla="*/ 78581 h 381000"/>
              <a:gd name="connsiteX12" fmla="*/ 4763 w 471488"/>
              <a:gd name="connsiteY12" fmla="*/ 61913 h 381000"/>
              <a:gd name="connsiteX13" fmla="*/ 0 w 471488"/>
              <a:gd name="connsiteY13" fmla="*/ 40481 h 381000"/>
              <a:gd name="connsiteX14" fmla="*/ 0 w 471488"/>
              <a:gd name="connsiteY14" fmla="*/ 23813 h 381000"/>
              <a:gd name="connsiteX15" fmla="*/ 4763 w 471488"/>
              <a:gd name="connsiteY15" fmla="*/ 9525 h 381000"/>
              <a:gd name="connsiteX16" fmla="*/ 16669 w 471488"/>
              <a:gd name="connsiteY16" fmla="*/ 0 h 381000"/>
              <a:gd name="connsiteX17" fmla="*/ 50007 w 471488"/>
              <a:gd name="connsiteY17" fmla="*/ 7144 h 381000"/>
              <a:gd name="connsiteX18" fmla="*/ 164307 w 471488"/>
              <a:gd name="connsiteY18" fmla="*/ 50006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71488" h="381000">
                <a:moveTo>
                  <a:pt x="164307" y="50006"/>
                </a:moveTo>
                <a:lnTo>
                  <a:pt x="290513" y="88106"/>
                </a:lnTo>
                <a:lnTo>
                  <a:pt x="319088" y="92869"/>
                </a:lnTo>
                <a:lnTo>
                  <a:pt x="335757" y="92869"/>
                </a:lnTo>
                <a:lnTo>
                  <a:pt x="364332" y="88106"/>
                </a:lnTo>
                <a:lnTo>
                  <a:pt x="471488" y="14288"/>
                </a:lnTo>
                <a:lnTo>
                  <a:pt x="273844" y="381000"/>
                </a:lnTo>
                <a:lnTo>
                  <a:pt x="223838" y="295275"/>
                </a:lnTo>
                <a:lnTo>
                  <a:pt x="176213" y="235744"/>
                </a:lnTo>
                <a:lnTo>
                  <a:pt x="142875" y="200025"/>
                </a:lnTo>
                <a:lnTo>
                  <a:pt x="90488" y="147638"/>
                </a:lnTo>
                <a:lnTo>
                  <a:pt x="16669" y="78581"/>
                </a:lnTo>
                <a:lnTo>
                  <a:pt x="4763" y="61913"/>
                </a:lnTo>
                <a:lnTo>
                  <a:pt x="0" y="40481"/>
                </a:lnTo>
                <a:lnTo>
                  <a:pt x="0" y="23813"/>
                </a:lnTo>
                <a:lnTo>
                  <a:pt x="4763" y="9525"/>
                </a:lnTo>
                <a:lnTo>
                  <a:pt x="16669" y="0"/>
                </a:lnTo>
                <a:lnTo>
                  <a:pt x="50007" y="7144"/>
                </a:lnTo>
                <a:lnTo>
                  <a:pt x="164307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39CB156-BA72-BC49-B50B-F1D2B943977C}"/>
              </a:ext>
            </a:extLst>
          </p:cNvPr>
          <p:cNvSpPr/>
          <p:nvPr/>
        </p:nvSpPr>
        <p:spPr>
          <a:xfrm rot="16200000">
            <a:off x="3346450" y="4181475"/>
            <a:ext cx="2000250" cy="1066800"/>
          </a:xfrm>
          <a:custGeom>
            <a:avLst/>
            <a:gdLst>
              <a:gd name="connsiteX0" fmla="*/ 959643 w 2000250"/>
              <a:gd name="connsiteY0" fmla="*/ 754856 h 1066800"/>
              <a:gd name="connsiteX1" fmla="*/ 792956 w 2000250"/>
              <a:gd name="connsiteY1" fmla="*/ 666750 h 1066800"/>
              <a:gd name="connsiteX2" fmla="*/ 581025 w 2000250"/>
              <a:gd name="connsiteY2" fmla="*/ 533400 h 1066800"/>
              <a:gd name="connsiteX3" fmla="*/ 400050 w 2000250"/>
              <a:gd name="connsiteY3" fmla="*/ 402431 h 1066800"/>
              <a:gd name="connsiteX4" fmla="*/ 226218 w 2000250"/>
              <a:gd name="connsiteY4" fmla="*/ 259556 h 1066800"/>
              <a:gd name="connsiteX5" fmla="*/ 83343 w 2000250"/>
              <a:gd name="connsiteY5" fmla="*/ 133350 h 1066800"/>
              <a:gd name="connsiteX6" fmla="*/ 26193 w 2000250"/>
              <a:gd name="connsiteY6" fmla="*/ 83343 h 1066800"/>
              <a:gd name="connsiteX7" fmla="*/ 9525 w 2000250"/>
              <a:gd name="connsiteY7" fmla="*/ 57150 h 1066800"/>
              <a:gd name="connsiteX8" fmla="*/ 0 w 2000250"/>
              <a:gd name="connsiteY8" fmla="*/ 26193 h 1066800"/>
              <a:gd name="connsiteX9" fmla="*/ 0 w 2000250"/>
              <a:gd name="connsiteY9" fmla="*/ 9525 h 1066800"/>
              <a:gd name="connsiteX10" fmla="*/ 4762 w 2000250"/>
              <a:gd name="connsiteY10" fmla="*/ 4762 h 1066800"/>
              <a:gd name="connsiteX11" fmla="*/ 19050 w 2000250"/>
              <a:gd name="connsiteY11" fmla="*/ 0 h 1066800"/>
              <a:gd name="connsiteX12" fmla="*/ 54768 w 2000250"/>
              <a:gd name="connsiteY12" fmla="*/ 19050 h 1066800"/>
              <a:gd name="connsiteX13" fmla="*/ 261937 w 2000250"/>
              <a:gd name="connsiteY13" fmla="*/ 171450 h 1066800"/>
              <a:gd name="connsiteX14" fmla="*/ 469106 w 2000250"/>
              <a:gd name="connsiteY14" fmla="*/ 300037 h 1066800"/>
              <a:gd name="connsiteX15" fmla="*/ 673893 w 2000250"/>
              <a:gd name="connsiteY15" fmla="*/ 414337 h 1066800"/>
              <a:gd name="connsiteX16" fmla="*/ 942975 w 2000250"/>
              <a:gd name="connsiteY16" fmla="*/ 542925 h 1066800"/>
              <a:gd name="connsiteX17" fmla="*/ 1219200 w 2000250"/>
              <a:gd name="connsiteY17" fmla="*/ 647700 h 1066800"/>
              <a:gd name="connsiteX18" fmla="*/ 1388268 w 2000250"/>
              <a:gd name="connsiteY18" fmla="*/ 688181 h 1066800"/>
              <a:gd name="connsiteX19" fmla="*/ 1576387 w 2000250"/>
              <a:gd name="connsiteY19" fmla="*/ 738187 h 1066800"/>
              <a:gd name="connsiteX20" fmla="*/ 1724025 w 2000250"/>
              <a:gd name="connsiteY20" fmla="*/ 776287 h 1066800"/>
              <a:gd name="connsiteX21" fmla="*/ 1771650 w 2000250"/>
              <a:gd name="connsiteY21" fmla="*/ 781050 h 1066800"/>
              <a:gd name="connsiteX22" fmla="*/ 1800225 w 2000250"/>
              <a:gd name="connsiteY22" fmla="*/ 783431 h 1066800"/>
              <a:gd name="connsiteX23" fmla="*/ 1838325 w 2000250"/>
              <a:gd name="connsiteY23" fmla="*/ 778668 h 1066800"/>
              <a:gd name="connsiteX24" fmla="*/ 1866900 w 2000250"/>
              <a:gd name="connsiteY24" fmla="*/ 771525 h 1066800"/>
              <a:gd name="connsiteX25" fmla="*/ 1919287 w 2000250"/>
              <a:gd name="connsiteY25" fmla="*/ 742950 h 1066800"/>
              <a:gd name="connsiteX26" fmla="*/ 1945481 w 2000250"/>
              <a:gd name="connsiteY26" fmla="*/ 728662 h 1066800"/>
              <a:gd name="connsiteX27" fmla="*/ 1969293 w 2000250"/>
              <a:gd name="connsiteY27" fmla="*/ 719137 h 1066800"/>
              <a:gd name="connsiteX28" fmla="*/ 1985962 w 2000250"/>
              <a:gd name="connsiteY28" fmla="*/ 719137 h 1066800"/>
              <a:gd name="connsiteX29" fmla="*/ 1995487 w 2000250"/>
              <a:gd name="connsiteY29" fmla="*/ 723900 h 1066800"/>
              <a:gd name="connsiteX30" fmla="*/ 2000250 w 2000250"/>
              <a:gd name="connsiteY30" fmla="*/ 742950 h 1066800"/>
              <a:gd name="connsiteX31" fmla="*/ 1993106 w 2000250"/>
              <a:gd name="connsiteY31" fmla="*/ 797718 h 1066800"/>
              <a:gd name="connsiteX32" fmla="*/ 1978818 w 2000250"/>
              <a:gd name="connsiteY32" fmla="*/ 852487 h 1066800"/>
              <a:gd name="connsiteX33" fmla="*/ 1959768 w 2000250"/>
              <a:gd name="connsiteY33" fmla="*/ 902493 h 1066800"/>
              <a:gd name="connsiteX34" fmla="*/ 1916906 w 2000250"/>
              <a:gd name="connsiteY34" fmla="*/ 959643 h 1066800"/>
              <a:gd name="connsiteX35" fmla="*/ 1854993 w 2000250"/>
              <a:gd name="connsiteY35" fmla="*/ 1035843 h 1066800"/>
              <a:gd name="connsiteX36" fmla="*/ 1816893 w 2000250"/>
              <a:gd name="connsiteY36" fmla="*/ 1062037 h 1066800"/>
              <a:gd name="connsiteX37" fmla="*/ 1793081 w 2000250"/>
              <a:gd name="connsiteY37" fmla="*/ 1066800 h 1066800"/>
              <a:gd name="connsiteX38" fmla="*/ 1747837 w 2000250"/>
              <a:gd name="connsiteY38" fmla="*/ 1057275 h 1066800"/>
              <a:gd name="connsiteX39" fmla="*/ 1693068 w 2000250"/>
              <a:gd name="connsiteY39" fmla="*/ 1038225 h 1066800"/>
              <a:gd name="connsiteX40" fmla="*/ 1581150 w 2000250"/>
              <a:gd name="connsiteY40" fmla="*/ 992981 h 1066800"/>
              <a:gd name="connsiteX41" fmla="*/ 1414462 w 2000250"/>
              <a:gd name="connsiteY41" fmla="*/ 947737 h 1066800"/>
              <a:gd name="connsiteX42" fmla="*/ 1245393 w 2000250"/>
              <a:gd name="connsiteY42" fmla="*/ 878681 h 1066800"/>
              <a:gd name="connsiteX43" fmla="*/ 959643 w 2000250"/>
              <a:gd name="connsiteY43" fmla="*/ 75485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00250" h="1066800">
                <a:moveTo>
                  <a:pt x="959643" y="754856"/>
                </a:moveTo>
                <a:lnTo>
                  <a:pt x="792956" y="666750"/>
                </a:lnTo>
                <a:lnTo>
                  <a:pt x="581025" y="533400"/>
                </a:lnTo>
                <a:lnTo>
                  <a:pt x="400050" y="402431"/>
                </a:lnTo>
                <a:lnTo>
                  <a:pt x="226218" y="259556"/>
                </a:lnTo>
                <a:lnTo>
                  <a:pt x="83343" y="133350"/>
                </a:lnTo>
                <a:lnTo>
                  <a:pt x="26193" y="83343"/>
                </a:lnTo>
                <a:lnTo>
                  <a:pt x="9525" y="57150"/>
                </a:lnTo>
                <a:lnTo>
                  <a:pt x="0" y="26193"/>
                </a:lnTo>
                <a:lnTo>
                  <a:pt x="0" y="9525"/>
                </a:lnTo>
                <a:lnTo>
                  <a:pt x="4762" y="4762"/>
                </a:lnTo>
                <a:lnTo>
                  <a:pt x="19050" y="0"/>
                </a:lnTo>
                <a:lnTo>
                  <a:pt x="54768" y="19050"/>
                </a:lnTo>
                <a:lnTo>
                  <a:pt x="261937" y="171450"/>
                </a:lnTo>
                <a:lnTo>
                  <a:pt x="469106" y="300037"/>
                </a:lnTo>
                <a:lnTo>
                  <a:pt x="673893" y="414337"/>
                </a:lnTo>
                <a:lnTo>
                  <a:pt x="942975" y="542925"/>
                </a:lnTo>
                <a:lnTo>
                  <a:pt x="1219200" y="647700"/>
                </a:lnTo>
                <a:lnTo>
                  <a:pt x="1388268" y="688181"/>
                </a:lnTo>
                <a:lnTo>
                  <a:pt x="1576387" y="738187"/>
                </a:lnTo>
                <a:lnTo>
                  <a:pt x="1724025" y="776287"/>
                </a:lnTo>
                <a:lnTo>
                  <a:pt x="1771650" y="781050"/>
                </a:lnTo>
                <a:lnTo>
                  <a:pt x="1800225" y="783431"/>
                </a:lnTo>
                <a:lnTo>
                  <a:pt x="1838325" y="778668"/>
                </a:lnTo>
                <a:lnTo>
                  <a:pt x="1866900" y="771525"/>
                </a:lnTo>
                <a:lnTo>
                  <a:pt x="1919287" y="742950"/>
                </a:lnTo>
                <a:lnTo>
                  <a:pt x="1945481" y="728662"/>
                </a:lnTo>
                <a:lnTo>
                  <a:pt x="1969293" y="719137"/>
                </a:lnTo>
                <a:lnTo>
                  <a:pt x="1985962" y="719137"/>
                </a:lnTo>
                <a:lnTo>
                  <a:pt x="1995487" y="723900"/>
                </a:lnTo>
                <a:lnTo>
                  <a:pt x="2000250" y="742950"/>
                </a:lnTo>
                <a:lnTo>
                  <a:pt x="1993106" y="797718"/>
                </a:lnTo>
                <a:lnTo>
                  <a:pt x="1978818" y="852487"/>
                </a:lnTo>
                <a:lnTo>
                  <a:pt x="1959768" y="902493"/>
                </a:lnTo>
                <a:lnTo>
                  <a:pt x="1916906" y="959643"/>
                </a:lnTo>
                <a:lnTo>
                  <a:pt x="1854993" y="1035843"/>
                </a:lnTo>
                <a:lnTo>
                  <a:pt x="1816893" y="1062037"/>
                </a:lnTo>
                <a:lnTo>
                  <a:pt x="1793081" y="1066800"/>
                </a:lnTo>
                <a:lnTo>
                  <a:pt x="1747837" y="1057275"/>
                </a:lnTo>
                <a:lnTo>
                  <a:pt x="1693068" y="1038225"/>
                </a:lnTo>
                <a:lnTo>
                  <a:pt x="1581150" y="992981"/>
                </a:lnTo>
                <a:lnTo>
                  <a:pt x="1414462" y="947737"/>
                </a:lnTo>
                <a:lnTo>
                  <a:pt x="1245393" y="878681"/>
                </a:lnTo>
                <a:lnTo>
                  <a:pt x="959643" y="7548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0D19375-11BE-4241-B9F6-AD449A68325A}"/>
              </a:ext>
            </a:extLst>
          </p:cNvPr>
          <p:cNvSpPr/>
          <p:nvPr/>
        </p:nvSpPr>
        <p:spPr>
          <a:xfrm>
            <a:off x="6418263" y="4151313"/>
            <a:ext cx="784225" cy="1785937"/>
          </a:xfrm>
          <a:custGeom>
            <a:avLst/>
            <a:gdLst>
              <a:gd name="connsiteX0" fmla="*/ 388307 w 784130"/>
              <a:gd name="connsiteY0" fmla="*/ 538620 h 1786212"/>
              <a:gd name="connsiteX1" fmla="*/ 455948 w 784130"/>
              <a:gd name="connsiteY1" fmla="*/ 273068 h 1786212"/>
              <a:gd name="connsiteX2" fmla="*/ 483505 w 784130"/>
              <a:gd name="connsiteY2" fmla="*/ 152818 h 1786212"/>
              <a:gd name="connsiteX3" fmla="*/ 496031 w 784130"/>
              <a:gd name="connsiteY3" fmla="*/ 95198 h 1786212"/>
              <a:gd name="connsiteX4" fmla="*/ 498536 w 784130"/>
              <a:gd name="connsiteY4" fmla="*/ 77662 h 1786212"/>
              <a:gd name="connsiteX5" fmla="*/ 491021 w 784130"/>
              <a:gd name="connsiteY5" fmla="*/ 55115 h 1786212"/>
              <a:gd name="connsiteX6" fmla="*/ 460958 w 784130"/>
              <a:gd name="connsiteY6" fmla="*/ 0 h 1786212"/>
              <a:gd name="connsiteX7" fmla="*/ 784130 w 784130"/>
              <a:gd name="connsiteY7" fmla="*/ 77662 h 1786212"/>
              <a:gd name="connsiteX8" fmla="*/ 769099 w 784130"/>
              <a:gd name="connsiteY8" fmla="*/ 112735 h 1786212"/>
              <a:gd name="connsiteX9" fmla="*/ 759078 w 784130"/>
              <a:gd name="connsiteY9" fmla="*/ 132776 h 1786212"/>
              <a:gd name="connsiteX10" fmla="*/ 744046 w 784130"/>
              <a:gd name="connsiteY10" fmla="*/ 205427 h 1786212"/>
              <a:gd name="connsiteX11" fmla="*/ 671396 w 784130"/>
              <a:gd name="connsiteY11" fmla="*/ 498536 h 1786212"/>
              <a:gd name="connsiteX12" fmla="*/ 613776 w 784130"/>
              <a:gd name="connsiteY12" fmla="*/ 718994 h 1786212"/>
              <a:gd name="connsiteX13" fmla="*/ 563672 w 784130"/>
              <a:gd name="connsiteY13" fmla="*/ 904380 h 1786212"/>
              <a:gd name="connsiteX14" fmla="*/ 516073 w 784130"/>
              <a:gd name="connsiteY14" fmla="*/ 1047176 h 1786212"/>
              <a:gd name="connsiteX15" fmla="*/ 460958 w 784130"/>
              <a:gd name="connsiteY15" fmla="*/ 1205004 h 1786212"/>
              <a:gd name="connsiteX16" fmla="*/ 403339 w 784130"/>
              <a:gd name="connsiteY16" fmla="*/ 1355317 h 1786212"/>
              <a:gd name="connsiteX17" fmla="*/ 303130 w 784130"/>
              <a:gd name="connsiteY17" fmla="*/ 1550723 h 1786212"/>
              <a:gd name="connsiteX18" fmla="*/ 200417 w 784130"/>
              <a:gd name="connsiteY18" fmla="*/ 1691014 h 1786212"/>
              <a:gd name="connsiteX19" fmla="*/ 152818 w 784130"/>
              <a:gd name="connsiteY19" fmla="*/ 1738613 h 1786212"/>
              <a:gd name="connsiteX20" fmla="*/ 107724 w 784130"/>
              <a:gd name="connsiteY20" fmla="*/ 1763665 h 1786212"/>
              <a:gd name="connsiteX21" fmla="*/ 67641 w 784130"/>
              <a:gd name="connsiteY21" fmla="*/ 1781202 h 1786212"/>
              <a:gd name="connsiteX22" fmla="*/ 40084 w 784130"/>
              <a:gd name="connsiteY22" fmla="*/ 1786212 h 1786212"/>
              <a:gd name="connsiteX23" fmla="*/ 17537 w 784130"/>
              <a:gd name="connsiteY23" fmla="*/ 1778696 h 1786212"/>
              <a:gd name="connsiteX24" fmla="*/ 5011 w 784130"/>
              <a:gd name="connsiteY24" fmla="*/ 1761160 h 1786212"/>
              <a:gd name="connsiteX25" fmla="*/ 0 w 784130"/>
              <a:gd name="connsiteY25" fmla="*/ 1746129 h 1786212"/>
              <a:gd name="connsiteX26" fmla="*/ 0 w 784130"/>
              <a:gd name="connsiteY26" fmla="*/ 1691014 h 1786212"/>
              <a:gd name="connsiteX27" fmla="*/ 180375 w 784130"/>
              <a:gd name="connsiteY27" fmla="*/ 1199994 h 1786212"/>
              <a:gd name="connsiteX28" fmla="*/ 263047 w 784130"/>
              <a:gd name="connsiteY28" fmla="*/ 956989 h 1786212"/>
              <a:gd name="connsiteX29" fmla="*/ 335698 w 784130"/>
              <a:gd name="connsiteY29" fmla="*/ 729015 h 1786212"/>
              <a:gd name="connsiteX30" fmla="*/ 388307 w 784130"/>
              <a:gd name="connsiteY30" fmla="*/ 538620 h 178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84130" h="1786212">
                <a:moveTo>
                  <a:pt x="388307" y="538620"/>
                </a:moveTo>
                <a:lnTo>
                  <a:pt x="455948" y="273068"/>
                </a:lnTo>
                <a:lnTo>
                  <a:pt x="483505" y="152818"/>
                </a:lnTo>
                <a:lnTo>
                  <a:pt x="496031" y="95198"/>
                </a:lnTo>
                <a:lnTo>
                  <a:pt x="498536" y="77662"/>
                </a:lnTo>
                <a:lnTo>
                  <a:pt x="491021" y="55115"/>
                </a:lnTo>
                <a:lnTo>
                  <a:pt x="460958" y="0"/>
                </a:lnTo>
                <a:lnTo>
                  <a:pt x="784130" y="77662"/>
                </a:lnTo>
                <a:lnTo>
                  <a:pt x="769099" y="112735"/>
                </a:lnTo>
                <a:lnTo>
                  <a:pt x="759078" y="132776"/>
                </a:lnTo>
                <a:lnTo>
                  <a:pt x="744046" y="205427"/>
                </a:lnTo>
                <a:lnTo>
                  <a:pt x="671396" y="498536"/>
                </a:lnTo>
                <a:lnTo>
                  <a:pt x="613776" y="718994"/>
                </a:lnTo>
                <a:lnTo>
                  <a:pt x="563672" y="904380"/>
                </a:lnTo>
                <a:lnTo>
                  <a:pt x="516073" y="1047176"/>
                </a:lnTo>
                <a:lnTo>
                  <a:pt x="460958" y="1205004"/>
                </a:lnTo>
                <a:lnTo>
                  <a:pt x="403339" y="1355317"/>
                </a:lnTo>
                <a:lnTo>
                  <a:pt x="303130" y="1550723"/>
                </a:lnTo>
                <a:lnTo>
                  <a:pt x="200417" y="1691014"/>
                </a:lnTo>
                <a:lnTo>
                  <a:pt x="152818" y="1738613"/>
                </a:lnTo>
                <a:lnTo>
                  <a:pt x="107724" y="1763665"/>
                </a:lnTo>
                <a:lnTo>
                  <a:pt x="67641" y="1781202"/>
                </a:lnTo>
                <a:lnTo>
                  <a:pt x="40084" y="1786212"/>
                </a:lnTo>
                <a:lnTo>
                  <a:pt x="17537" y="1778696"/>
                </a:lnTo>
                <a:lnTo>
                  <a:pt x="5011" y="1761160"/>
                </a:lnTo>
                <a:lnTo>
                  <a:pt x="0" y="1746129"/>
                </a:lnTo>
                <a:lnTo>
                  <a:pt x="0" y="1691014"/>
                </a:lnTo>
                <a:lnTo>
                  <a:pt x="180375" y="1199994"/>
                </a:lnTo>
                <a:lnTo>
                  <a:pt x="263047" y="956989"/>
                </a:lnTo>
                <a:lnTo>
                  <a:pt x="335698" y="729015"/>
                </a:lnTo>
                <a:lnTo>
                  <a:pt x="388307" y="5386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0ABEC99-2BCF-3D49-961A-0A7858509497}"/>
              </a:ext>
            </a:extLst>
          </p:cNvPr>
          <p:cNvSpPr/>
          <p:nvPr/>
        </p:nvSpPr>
        <p:spPr>
          <a:xfrm>
            <a:off x="6076950" y="5322888"/>
            <a:ext cx="576263" cy="552450"/>
          </a:xfrm>
          <a:custGeom>
            <a:avLst/>
            <a:gdLst>
              <a:gd name="connsiteX0" fmla="*/ 180975 w 576263"/>
              <a:gd name="connsiteY0" fmla="*/ 83344 h 552450"/>
              <a:gd name="connsiteX1" fmla="*/ 254794 w 576263"/>
              <a:gd name="connsiteY1" fmla="*/ 116681 h 552450"/>
              <a:gd name="connsiteX2" fmla="*/ 297656 w 576263"/>
              <a:gd name="connsiteY2" fmla="*/ 130969 h 552450"/>
              <a:gd name="connsiteX3" fmla="*/ 335756 w 576263"/>
              <a:gd name="connsiteY3" fmla="*/ 140494 h 552450"/>
              <a:gd name="connsiteX4" fmla="*/ 369094 w 576263"/>
              <a:gd name="connsiteY4" fmla="*/ 142875 h 552450"/>
              <a:gd name="connsiteX5" fmla="*/ 392906 w 576263"/>
              <a:gd name="connsiteY5" fmla="*/ 140494 h 552450"/>
              <a:gd name="connsiteX6" fmla="*/ 421481 w 576263"/>
              <a:gd name="connsiteY6" fmla="*/ 133350 h 552450"/>
              <a:gd name="connsiteX7" fmla="*/ 461963 w 576263"/>
              <a:gd name="connsiteY7" fmla="*/ 111919 h 552450"/>
              <a:gd name="connsiteX8" fmla="*/ 576263 w 576263"/>
              <a:gd name="connsiteY8" fmla="*/ 0 h 552450"/>
              <a:gd name="connsiteX9" fmla="*/ 352425 w 576263"/>
              <a:gd name="connsiteY9" fmla="*/ 552450 h 552450"/>
              <a:gd name="connsiteX10" fmla="*/ 340519 w 576263"/>
              <a:gd name="connsiteY10" fmla="*/ 514350 h 552450"/>
              <a:gd name="connsiteX11" fmla="*/ 311944 w 576263"/>
              <a:gd name="connsiteY11" fmla="*/ 438150 h 552450"/>
              <a:gd name="connsiteX12" fmla="*/ 266700 w 576263"/>
              <a:gd name="connsiteY12" fmla="*/ 354806 h 552450"/>
              <a:gd name="connsiteX13" fmla="*/ 235744 w 576263"/>
              <a:gd name="connsiteY13" fmla="*/ 311944 h 552450"/>
              <a:gd name="connsiteX14" fmla="*/ 197644 w 576263"/>
              <a:gd name="connsiteY14" fmla="*/ 264319 h 552450"/>
              <a:gd name="connsiteX15" fmla="*/ 147638 w 576263"/>
              <a:gd name="connsiteY15" fmla="*/ 209550 h 552450"/>
              <a:gd name="connsiteX16" fmla="*/ 92869 w 576263"/>
              <a:gd name="connsiteY16" fmla="*/ 154781 h 552450"/>
              <a:gd name="connsiteX17" fmla="*/ 42863 w 576263"/>
              <a:gd name="connsiteY17" fmla="*/ 111919 h 552450"/>
              <a:gd name="connsiteX18" fmla="*/ 19050 w 576263"/>
              <a:gd name="connsiteY18" fmla="*/ 88106 h 552450"/>
              <a:gd name="connsiteX19" fmla="*/ 2381 w 576263"/>
              <a:gd name="connsiteY19" fmla="*/ 61912 h 552450"/>
              <a:gd name="connsiteX20" fmla="*/ 0 w 576263"/>
              <a:gd name="connsiteY20" fmla="*/ 38100 h 552450"/>
              <a:gd name="connsiteX21" fmla="*/ 9525 w 576263"/>
              <a:gd name="connsiteY21" fmla="*/ 28575 h 552450"/>
              <a:gd name="connsiteX22" fmla="*/ 23813 w 576263"/>
              <a:gd name="connsiteY22" fmla="*/ 21431 h 552450"/>
              <a:gd name="connsiteX23" fmla="*/ 50006 w 576263"/>
              <a:gd name="connsiteY23" fmla="*/ 26194 h 552450"/>
              <a:gd name="connsiteX24" fmla="*/ 180975 w 576263"/>
              <a:gd name="connsiteY24" fmla="*/ 83344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6263" h="552450">
                <a:moveTo>
                  <a:pt x="180975" y="83344"/>
                </a:moveTo>
                <a:lnTo>
                  <a:pt x="254794" y="116681"/>
                </a:lnTo>
                <a:lnTo>
                  <a:pt x="297656" y="130969"/>
                </a:lnTo>
                <a:lnTo>
                  <a:pt x="335756" y="140494"/>
                </a:lnTo>
                <a:lnTo>
                  <a:pt x="369094" y="142875"/>
                </a:lnTo>
                <a:lnTo>
                  <a:pt x="392906" y="140494"/>
                </a:lnTo>
                <a:lnTo>
                  <a:pt x="421481" y="133350"/>
                </a:lnTo>
                <a:lnTo>
                  <a:pt x="461963" y="111919"/>
                </a:lnTo>
                <a:lnTo>
                  <a:pt x="576263" y="0"/>
                </a:lnTo>
                <a:lnTo>
                  <a:pt x="352425" y="552450"/>
                </a:lnTo>
                <a:lnTo>
                  <a:pt x="340519" y="514350"/>
                </a:lnTo>
                <a:lnTo>
                  <a:pt x="311944" y="438150"/>
                </a:lnTo>
                <a:lnTo>
                  <a:pt x="266700" y="354806"/>
                </a:lnTo>
                <a:lnTo>
                  <a:pt x="235744" y="311944"/>
                </a:lnTo>
                <a:lnTo>
                  <a:pt x="197644" y="264319"/>
                </a:lnTo>
                <a:lnTo>
                  <a:pt x="147638" y="209550"/>
                </a:lnTo>
                <a:lnTo>
                  <a:pt x="92869" y="154781"/>
                </a:lnTo>
                <a:lnTo>
                  <a:pt x="42863" y="111919"/>
                </a:lnTo>
                <a:lnTo>
                  <a:pt x="19050" y="88106"/>
                </a:lnTo>
                <a:lnTo>
                  <a:pt x="2381" y="61912"/>
                </a:lnTo>
                <a:lnTo>
                  <a:pt x="0" y="38100"/>
                </a:lnTo>
                <a:lnTo>
                  <a:pt x="9525" y="28575"/>
                </a:lnTo>
                <a:lnTo>
                  <a:pt x="23813" y="21431"/>
                </a:lnTo>
                <a:lnTo>
                  <a:pt x="50006" y="26194"/>
                </a:lnTo>
                <a:lnTo>
                  <a:pt x="180975" y="833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9683FCB-9192-604C-8679-677E9A0F5545}"/>
              </a:ext>
            </a:extLst>
          </p:cNvPr>
          <p:cNvSpPr/>
          <p:nvPr/>
        </p:nvSpPr>
        <p:spPr>
          <a:xfrm rot="16200000">
            <a:off x="4790282" y="4107656"/>
            <a:ext cx="2201862" cy="1241425"/>
          </a:xfrm>
          <a:custGeom>
            <a:avLst/>
            <a:gdLst>
              <a:gd name="connsiteX0" fmla="*/ 976312 w 2202656"/>
              <a:gd name="connsiteY0" fmla="*/ 812006 h 1240631"/>
              <a:gd name="connsiteX1" fmla="*/ 764381 w 2202656"/>
              <a:gd name="connsiteY1" fmla="*/ 685800 h 1240631"/>
              <a:gd name="connsiteX2" fmla="*/ 576262 w 2202656"/>
              <a:gd name="connsiteY2" fmla="*/ 566737 h 1240631"/>
              <a:gd name="connsiteX3" fmla="*/ 400050 w 2202656"/>
              <a:gd name="connsiteY3" fmla="*/ 438150 h 1240631"/>
              <a:gd name="connsiteX4" fmla="*/ 285750 w 2202656"/>
              <a:gd name="connsiteY4" fmla="*/ 342900 h 1240631"/>
              <a:gd name="connsiteX5" fmla="*/ 154781 w 2202656"/>
              <a:gd name="connsiteY5" fmla="*/ 219075 h 1240631"/>
              <a:gd name="connsiteX6" fmla="*/ 52387 w 2202656"/>
              <a:gd name="connsiteY6" fmla="*/ 107156 h 1240631"/>
              <a:gd name="connsiteX7" fmla="*/ 21431 w 2202656"/>
              <a:gd name="connsiteY7" fmla="*/ 64293 h 1240631"/>
              <a:gd name="connsiteX8" fmla="*/ 7143 w 2202656"/>
              <a:gd name="connsiteY8" fmla="*/ 33337 h 1240631"/>
              <a:gd name="connsiteX9" fmla="*/ 0 w 2202656"/>
              <a:gd name="connsiteY9" fmla="*/ 9525 h 1240631"/>
              <a:gd name="connsiteX10" fmla="*/ 2381 w 2202656"/>
              <a:gd name="connsiteY10" fmla="*/ 2381 h 1240631"/>
              <a:gd name="connsiteX11" fmla="*/ 16668 w 2202656"/>
              <a:gd name="connsiteY11" fmla="*/ 0 h 1240631"/>
              <a:gd name="connsiteX12" fmla="*/ 40481 w 2202656"/>
              <a:gd name="connsiteY12" fmla="*/ 11906 h 1240631"/>
              <a:gd name="connsiteX13" fmla="*/ 161925 w 2202656"/>
              <a:gd name="connsiteY13" fmla="*/ 114300 h 1240631"/>
              <a:gd name="connsiteX14" fmla="*/ 361950 w 2202656"/>
              <a:gd name="connsiteY14" fmla="*/ 254793 h 1240631"/>
              <a:gd name="connsiteX15" fmla="*/ 573881 w 2202656"/>
              <a:gd name="connsiteY15" fmla="*/ 383381 h 1240631"/>
              <a:gd name="connsiteX16" fmla="*/ 742950 w 2202656"/>
              <a:gd name="connsiteY16" fmla="*/ 478631 h 1240631"/>
              <a:gd name="connsiteX17" fmla="*/ 1016793 w 2202656"/>
              <a:gd name="connsiteY17" fmla="*/ 619125 h 1240631"/>
              <a:gd name="connsiteX18" fmla="*/ 1188243 w 2202656"/>
              <a:gd name="connsiteY18" fmla="*/ 695325 h 1240631"/>
              <a:gd name="connsiteX19" fmla="*/ 1481137 w 2202656"/>
              <a:gd name="connsiteY19" fmla="*/ 814387 h 1240631"/>
              <a:gd name="connsiteX20" fmla="*/ 1678781 w 2202656"/>
              <a:gd name="connsiteY20" fmla="*/ 854868 h 1240631"/>
              <a:gd name="connsiteX21" fmla="*/ 1819275 w 2202656"/>
              <a:gd name="connsiteY21" fmla="*/ 900112 h 1240631"/>
              <a:gd name="connsiteX22" fmla="*/ 2016918 w 2202656"/>
              <a:gd name="connsiteY22" fmla="*/ 952500 h 1240631"/>
              <a:gd name="connsiteX23" fmla="*/ 2038350 w 2202656"/>
              <a:gd name="connsiteY23" fmla="*/ 954881 h 1240631"/>
              <a:gd name="connsiteX24" fmla="*/ 2069306 w 2202656"/>
              <a:gd name="connsiteY24" fmla="*/ 950118 h 1240631"/>
              <a:gd name="connsiteX25" fmla="*/ 2114550 w 2202656"/>
              <a:gd name="connsiteY25" fmla="*/ 923925 h 1240631"/>
              <a:gd name="connsiteX26" fmla="*/ 2145506 w 2202656"/>
              <a:gd name="connsiteY26" fmla="*/ 892968 h 1240631"/>
              <a:gd name="connsiteX27" fmla="*/ 2159793 w 2202656"/>
              <a:gd name="connsiteY27" fmla="*/ 878681 h 1240631"/>
              <a:gd name="connsiteX28" fmla="*/ 2185987 w 2202656"/>
              <a:gd name="connsiteY28" fmla="*/ 873918 h 1240631"/>
              <a:gd name="connsiteX29" fmla="*/ 2197893 w 2202656"/>
              <a:gd name="connsiteY29" fmla="*/ 878681 h 1240631"/>
              <a:gd name="connsiteX30" fmla="*/ 2202656 w 2202656"/>
              <a:gd name="connsiteY30" fmla="*/ 890587 h 1240631"/>
              <a:gd name="connsiteX31" fmla="*/ 2197893 w 2202656"/>
              <a:gd name="connsiteY31" fmla="*/ 916781 h 1240631"/>
              <a:gd name="connsiteX32" fmla="*/ 2181225 w 2202656"/>
              <a:gd name="connsiteY32" fmla="*/ 971550 h 1240631"/>
              <a:gd name="connsiteX33" fmla="*/ 2143125 w 2202656"/>
              <a:gd name="connsiteY33" fmla="*/ 1059656 h 1240631"/>
              <a:gd name="connsiteX34" fmla="*/ 2097881 w 2202656"/>
              <a:gd name="connsiteY34" fmla="*/ 1138237 h 1240631"/>
              <a:gd name="connsiteX35" fmla="*/ 2026443 w 2202656"/>
              <a:gd name="connsiteY35" fmla="*/ 1202531 h 1240631"/>
              <a:gd name="connsiteX36" fmla="*/ 1974056 w 2202656"/>
              <a:gd name="connsiteY36" fmla="*/ 1238250 h 1240631"/>
              <a:gd name="connsiteX37" fmla="*/ 1947862 w 2202656"/>
              <a:gd name="connsiteY37" fmla="*/ 1240631 h 1240631"/>
              <a:gd name="connsiteX38" fmla="*/ 1893093 w 2202656"/>
              <a:gd name="connsiteY38" fmla="*/ 1219200 h 1240631"/>
              <a:gd name="connsiteX39" fmla="*/ 1721643 w 2202656"/>
              <a:gd name="connsiteY39" fmla="*/ 1138237 h 1240631"/>
              <a:gd name="connsiteX40" fmla="*/ 1552575 w 2202656"/>
              <a:gd name="connsiteY40" fmla="*/ 1083468 h 1240631"/>
              <a:gd name="connsiteX41" fmla="*/ 1409700 w 2202656"/>
              <a:gd name="connsiteY41" fmla="*/ 1023937 h 1240631"/>
              <a:gd name="connsiteX42" fmla="*/ 1212056 w 2202656"/>
              <a:gd name="connsiteY42" fmla="*/ 935831 h 1240631"/>
              <a:gd name="connsiteX43" fmla="*/ 976312 w 2202656"/>
              <a:gd name="connsiteY43" fmla="*/ 812006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02656" h="1240631">
                <a:moveTo>
                  <a:pt x="976312" y="812006"/>
                </a:moveTo>
                <a:lnTo>
                  <a:pt x="764381" y="685800"/>
                </a:lnTo>
                <a:lnTo>
                  <a:pt x="576262" y="566737"/>
                </a:lnTo>
                <a:lnTo>
                  <a:pt x="400050" y="438150"/>
                </a:lnTo>
                <a:lnTo>
                  <a:pt x="285750" y="342900"/>
                </a:lnTo>
                <a:lnTo>
                  <a:pt x="154781" y="219075"/>
                </a:lnTo>
                <a:lnTo>
                  <a:pt x="52387" y="107156"/>
                </a:lnTo>
                <a:lnTo>
                  <a:pt x="21431" y="64293"/>
                </a:lnTo>
                <a:lnTo>
                  <a:pt x="7143" y="33337"/>
                </a:lnTo>
                <a:lnTo>
                  <a:pt x="0" y="9525"/>
                </a:lnTo>
                <a:lnTo>
                  <a:pt x="2381" y="2381"/>
                </a:lnTo>
                <a:lnTo>
                  <a:pt x="16668" y="0"/>
                </a:lnTo>
                <a:lnTo>
                  <a:pt x="40481" y="11906"/>
                </a:lnTo>
                <a:lnTo>
                  <a:pt x="161925" y="114300"/>
                </a:lnTo>
                <a:lnTo>
                  <a:pt x="361950" y="254793"/>
                </a:lnTo>
                <a:lnTo>
                  <a:pt x="573881" y="383381"/>
                </a:lnTo>
                <a:lnTo>
                  <a:pt x="742950" y="478631"/>
                </a:lnTo>
                <a:lnTo>
                  <a:pt x="1016793" y="619125"/>
                </a:lnTo>
                <a:lnTo>
                  <a:pt x="1188243" y="695325"/>
                </a:lnTo>
                <a:lnTo>
                  <a:pt x="1481137" y="814387"/>
                </a:lnTo>
                <a:lnTo>
                  <a:pt x="1678781" y="854868"/>
                </a:lnTo>
                <a:lnTo>
                  <a:pt x="1819275" y="900112"/>
                </a:lnTo>
                <a:lnTo>
                  <a:pt x="2016918" y="952500"/>
                </a:lnTo>
                <a:lnTo>
                  <a:pt x="2038350" y="954881"/>
                </a:lnTo>
                <a:lnTo>
                  <a:pt x="2069306" y="950118"/>
                </a:lnTo>
                <a:lnTo>
                  <a:pt x="2114550" y="923925"/>
                </a:lnTo>
                <a:lnTo>
                  <a:pt x="2145506" y="892968"/>
                </a:lnTo>
                <a:lnTo>
                  <a:pt x="2159793" y="878681"/>
                </a:lnTo>
                <a:lnTo>
                  <a:pt x="2185987" y="873918"/>
                </a:lnTo>
                <a:lnTo>
                  <a:pt x="2197893" y="878681"/>
                </a:lnTo>
                <a:lnTo>
                  <a:pt x="2202656" y="890587"/>
                </a:lnTo>
                <a:lnTo>
                  <a:pt x="2197893" y="916781"/>
                </a:lnTo>
                <a:lnTo>
                  <a:pt x="2181225" y="971550"/>
                </a:lnTo>
                <a:lnTo>
                  <a:pt x="2143125" y="1059656"/>
                </a:lnTo>
                <a:lnTo>
                  <a:pt x="2097881" y="1138237"/>
                </a:lnTo>
                <a:lnTo>
                  <a:pt x="2026443" y="1202531"/>
                </a:lnTo>
                <a:lnTo>
                  <a:pt x="1974056" y="1238250"/>
                </a:lnTo>
                <a:lnTo>
                  <a:pt x="1947862" y="1240631"/>
                </a:lnTo>
                <a:lnTo>
                  <a:pt x="1893093" y="1219200"/>
                </a:lnTo>
                <a:lnTo>
                  <a:pt x="1721643" y="1138237"/>
                </a:lnTo>
                <a:lnTo>
                  <a:pt x="1552575" y="1083468"/>
                </a:lnTo>
                <a:lnTo>
                  <a:pt x="1409700" y="1023937"/>
                </a:lnTo>
                <a:lnTo>
                  <a:pt x="1212056" y="935831"/>
                </a:lnTo>
                <a:lnTo>
                  <a:pt x="976312" y="8120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F3D59C6-6A5A-4A94-9426-EAAEC4157831}"/>
              </a:ext>
            </a:extLst>
          </p:cNvPr>
          <p:cNvGrpSpPr/>
          <p:nvPr/>
        </p:nvGrpSpPr>
        <p:grpSpPr>
          <a:xfrm>
            <a:off x="2490787" y="1386223"/>
            <a:ext cx="4778375" cy="4537075"/>
            <a:chOff x="2660650" y="1552575"/>
            <a:chExt cx="4778375" cy="453707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E24297B-A50F-4B38-9224-6AC5B66A55CD}"/>
                </a:ext>
              </a:extLst>
            </p:cNvPr>
            <p:cNvSpPr/>
            <p:nvPr/>
          </p:nvSpPr>
          <p:spPr>
            <a:xfrm>
              <a:off x="2660650" y="2859088"/>
              <a:ext cx="1811338" cy="546100"/>
            </a:xfrm>
            <a:custGeom>
              <a:avLst/>
              <a:gdLst>
                <a:gd name="connsiteX0" fmla="*/ 1290638 w 1812132"/>
                <a:gd name="connsiteY0" fmla="*/ 307182 h 545307"/>
                <a:gd name="connsiteX1" fmla="*/ 1114425 w 1812132"/>
                <a:gd name="connsiteY1" fmla="*/ 347663 h 545307"/>
                <a:gd name="connsiteX2" fmla="*/ 902494 w 1812132"/>
                <a:gd name="connsiteY2" fmla="*/ 409575 h 545307"/>
                <a:gd name="connsiteX3" fmla="*/ 700088 w 1812132"/>
                <a:gd name="connsiteY3" fmla="*/ 469107 h 545307"/>
                <a:gd name="connsiteX4" fmla="*/ 578644 w 1812132"/>
                <a:gd name="connsiteY4" fmla="*/ 507207 h 545307"/>
                <a:gd name="connsiteX5" fmla="*/ 509588 w 1812132"/>
                <a:gd name="connsiteY5" fmla="*/ 526257 h 545307"/>
                <a:gd name="connsiteX6" fmla="*/ 461963 w 1812132"/>
                <a:gd name="connsiteY6" fmla="*/ 533400 h 545307"/>
                <a:gd name="connsiteX7" fmla="*/ 390525 w 1812132"/>
                <a:gd name="connsiteY7" fmla="*/ 540544 h 545307"/>
                <a:gd name="connsiteX8" fmla="*/ 338138 w 1812132"/>
                <a:gd name="connsiteY8" fmla="*/ 545307 h 545307"/>
                <a:gd name="connsiteX9" fmla="*/ 300038 w 1812132"/>
                <a:gd name="connsiteY9" fmla="*/ 535782 h 545307"/>
                <a:gd name="connsiteX10" fmla="*/ 223838 w 1812132"/>
                <a:gd name="connsiteY10" fmla="*/ 497682 h 545307"/>
                <a:gd name="connsiteX11" fmla="*/ 150019 w 1812132"/>
                <a:gd name="connsiteY11" fmla="*/ 447675 h 545307"/>
                <a:gd name="connsiteX12" fmla="*/ 107157 w 1812132"/>
                <a:gd name="connsiteY12" fmla="*/ 414338 h 545307"/>
                <a:gd name="connsiteX13" fmla="*/ 66675 w 1812132"/>
                <a:gd name="connsiteY13" fmla="*/ 371475 h 545307"/>
                <a:gd name="connsiteX14" fmla="*/ 30957 w 1812132"/>
                <a:gd name="connsiteY14" fmla="*/ 330994 h 545307"/>
                <a:gd name="connsiteX15" fmla="*/ 7144 w 1812132"/>
                <a:gd name="connsiteY15" fmla="*/ 290513 h 545307"/>
                <a:gd name="connsiteX16" fmla="*/ 0 w 1812132"/>
                <a:gd name="connsiteY16" fmla="*/ 271463 h 545307"/>
                <a:gd name="connsiteX17" fmla="*/ 0 w 1812132"/>
                <a:gd name="connsiteY17" fmla="*/ 259557 h 545307"/>
                <a:gd name="connsiteX18" fmla="*/ 7144 w 1812132"/>
                <a:gd name="connsiteY18" fmla="*/ 242888 h 545307"/>
                <a:gd name="connsiteX19" fmla="*/ 28575 w 1812132"/>
                <a:gd name="connsiteY19" fmla="*/ 240507 h 545307"/>
                <a:gd name="connsiteX20" fmla="*/ 76200 w 1812132"/>
                <a:gd name="connsiteY20" fmla="*/ 254794 h 545307"/>
                <a:gd name="connsiteX21" fmla="*/ 154782 w 1812132"/>
                <a:gd name="connsiteY21" fmla="*/ 280988 h 545307"/>
                <a:gd name="connsiteX22" fmla="*/ 238125 w 1812132"/>
                <a:gd name="connsiteY22" fmla="*/ 304800 h 545307"/>
                <a:gd name="connsiteX23" fmla="*/ 288132 w 1812132"/>
                <a:gd name="connsiteY23" fmla="*/ 316707 h 545307"/>
                <a:gd name="connsiteX24" fmla="*/ 326232 w 1812132"/>
                <a:gd name="connsiteY24" fmla="*/ 321469 h 545307"/>
                <a:gd name="connsiteX25" fmla="*/ 390525 w 1812132"/>
                <a:gd name="connsiteY25" fmla="*/ 319088 h 545307"/>
                <a:gd name="connsiteX26" fmla="*/ 561975 w 1812132"/>
                <a:gd name="connsiteY26" fmla="*/ 290513 h 545307"/>
                <a:gd name="connsiteX27" fmla="*/ 921544 w 1812132"/>
                <a:gd name="connsiteY27" fmla="*/ 207169 h 545307"/>
                <a:gd name="connsiteX28" fmla="*/ 1128713 w 1812132"/>
                <a:gd name="connsiteY28" fmla="*/ 140494 h 545307"/>
                <a:gd name="connsiteX29" fmla="*/ 1209675 w 1812132"/>
                <a:gd name="connsiteY29" fmla="*/ 116682 h 545307"/>
                <a:gd name="connsiteX30" fmla="*/ 1262063 w 1812132"/>
                <a:gd name="connsiteY30" fmla="*/ 100013 h 545307"/>
                <a:gd name="connsiteX31" fmla="*/ 1376363 w 1812132"/>
                <a:gd name="connsiteY31" fmla="*/ 50007 h 545307"/>
                <a:gd name="connsiteX32" fmla="*/ 1416844 w 1812132"/>
                <a:gd name="connsiteY32" fmla="*/ 28575 h 545307"/>
                <a:gd name="connsiteX33" fmla="*/ 1452563 w 1812132"/>
                <a:gd name="connsiteY33" fmla="*/ 9525 h 545307"/>
                <a:gd name="connsiteX34" fmla="*/ 1488282 w 1812132"/>
                <a:gd name="connsiteY34" fmla="*/ 0 h 545307"/>
                <a:gd name="connsiteX35" fmla="*/ 1540669 w 1812132"/>
                <a:gd name="connsiteY35" fmla="*/ 2382 h 545307"/>
                <a:gd name="connsiteX36" fmla="*/ 1583532 w 1812132"/>
                <a:gd name="connsiteY36" fmla="*/ 9525 h 545307"/>
                <a:gd name="connsiteX37" fmla="*/ 1638300 w 1812132"/>
                <a:gd name="connsiteY37" fmla="*/ 26194 h 545307"/>
                <a:gd name="connsiteX38" fmla="*/ 1702594 w 1812132"/>
                <a:gd name="connsiteY38" fmla="*/ 52388 h 545307"/>
                <a:gd name="connsiteX39" fmla="*/ 1747838 w 1812132"/>
                <a:gd name="connsiteY39" fmla="*/ 71438 h 545307"/>
                <a:gd name="connsiteX40" fmla="*/ 1781175 w 1812132"/>
                <a:gd name="connsiteY40" fmla="*/ 95250 h 545307"/>
                <a:gd name="connsiteX41" fmla="*/ 1800225 w 1812132"/>
                <a:gd name="connsiteY41" fmla="*/ 121444 h 545307"/>
                <a:gd name="connsiteX42" fmla="*/ 1809750 w 1812132"/>
                <a:gd name="connsiteY42" fmla="*/ 142875 h 545307"/>
                <a:gd name="connsiteX43" fmla="*/ 1812132 w 1812132"/>
                <a:gd name="connsiteY43" fmla="*/ 164307 h 545307"/>
                <a:gd name="connsiteX44" fmla="*/ 1807369 w 1812132"/>
                <a:gd name="connsiteY44" fmla="*/ 185738 h 545307"/>
                <a:gd name="connsiteX45" fmla="*/ 1793082 w 1812132"/>
                <a:gd name="connsiteY45" fmla="*/ 209550 h 545307"/>
                <a:gd name="connsiteX46" fmla="*/ 1766888 w 1812132"/>
                <a:gd name="connsiteY46" fmla="*/ 226219 h 545307"/>
                <a:gd name="connsiteX47" fmla="*/ 1728788 w 1812132"/>
                <a:gd name="connsiteY47" fmla="*/ 240507 h 545307"/>
                <a:gd name="connsiteX48" fmla="*/ 1633538 w 1812132"/>
                <a:gd name="connsiteY48" fmla="*/ 257175 h 545307"/>
                <a:gd name="connsiteX49" fmla="*/ 1290638 w 1812132"/>
                <a:gd name="connsiteY49" fmla="*/ 307182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12132" h="545307">
                  <a:moveTo>
                    <a:pt x="1290638" y="307182"/>
                  </a:moveTo>
                  <a:lnTo>
                    <a:pt x="1114425" y="347663"/>
                  </a:lnTo>
                  <a:lnTo>
                    <a:pt x="902494" y="409575"/>
                  </a:lnTo>
                  <a:lnTo>
                    <a:pt x="700088" y="469107"/>
                  </a:lnTo>
                  <a:lnTo>
                    <a:pt x="578644" y="507207"/>
                  </a:lnTo>
                  <a:lnTo>
                    <a:pt x="509588" y="526257"/>
                  </a:lnTo>
                  <a:lnTo>
                    <a:pt x="461963" y="533400"/>
                  </a:lnTo>
                  <a:lnTo>
                    <a:pt x="390525" y="540544"/>
                  </a:lnTo>
                  <a:lnTo>
                    <a:pt x="338138" y="545307"/>
                  </a:lnTo>
                  <a:lnTo>
                    <a:pt x="300038" y="535782"/>
                  </a:lnTo>
                  <a:lnTo>
                    <a:pt x="223838" y="497682"/>
                  </a:lnTo>
                  <a:lnTo>
                    <a:pt x="150019" y="447675"/>
                  </a:lnTo>
                  <a:lnTo>
                    <a:pt x="107157" y="414338"/>
                  </a:lnTo>
                  <a:lnTo>
                    <a:pt x="66675" y="371475"/>
                  </a:lnTo>
                  <a:lnTo>
                    <a:pt x="30957" y="330994"/>
                  </a:lnTo>
                  <a:lnTo>
                    <a:pt x="7144" y="290513"/>
                  </a:lnTo>
                  <a:lnTo>
                    <a:pt x="0" y="271463"/>
                  </a:lnTo>
                  <a:lnTo>
                    <a:pt x="0" y="259557"/>
                  </a:lnTo>
                  <a:lnTo>
                    <a:pt x="7144" y="242888"/>
                  </a:lnTo>
                  <a:lnTo>
                    <a:pt x="28575" y="240507"/>
                  </a:lnTo>
                  <a:lnTo>
                    <a:pt x="76200" y="254794"/>
                  </a:lnTo>
                  <a:lnTo>
                    <a:pt x="154782" y="280988"/>
                  </a:lnTo>
                  <a:lnTo>
                    <a:pt x="238125" y="304800"/>
                  </a:lnTo>
                  <a:lnTo>
                    <a:pt x="288132" y="316707"/>
                  </a:lnTo>
                  <a:lnTo>
                    <a:pt x="326232" y="321469"/>
                  </a:lnTo>
                  <a:lnTo>
                    <a:pt x="390525" y="319088"/>
                  </a:lnTo>
                  <a:lnTo>
                    <a:pt x="561975" y="290513"/>
                  </a:lnTo>
                  <a:lnTo>
                    <a:pt x="921544" y="207169"/>
                  </a:lnTo>
                  <a:lnTo>
                    <a:pt x="1128713" y="140494"/>
                  </a:lnTo>
                  <a:lnTo>
                    <a:pt x="1209675" y="116682"/>
                  </a:lnTo>
                  <a:lnTo>
                    <a:pt x="1262063" y="100013"/>
                  </a:lnTo>
                  <a:lnTo>
                    <a:pt x="1376363" y="50007"/>
                  </a:lnTo>
                  <a:lnTo>
                    <a:pt x="1416844" y="28575"/>
                  </a:lnTo>
                  <a:lnTo>
                    <a:pt x="1452563" y="9525"/>
                  </a:lnTo>
                  <a:lnTo>
                    <a:pt x="1488282" y="0"/>
                  </a:lnTo>
                  <a:lnTo>
                    <a:pt x="1540669" y="2382"/>
                  </a:lnTo>
                  <a:lnTo>
                    <a:pt x="1583532" y="9525"/>
                  </a:lnTo>
                  <a:lnTo>
                    <a:pt x="1638300" y="26194"/>
                  </a:lnTo>
                  <a:lnTo>
                    <a:pt x="1702594" y="52388"/>
                  </a:lnTo>
                  <a:lnTo>
                    <a:pt x="1747838" y="71438"/>
                  </a:lnTo>
                  <a:lnTo>
                    <a:pt x="1781175" y="95250"/>
                  </a:lnTo>
                  <a:lnTo>
                    <a:pt x="1800225" y="121444"/>
                  </a:lnTo>
                  <a:lnTo>
                    <a:pt x="1809750" y="142875"/>
                  </a:lnTo>
                  <a:lnTo>
                    <a:pt x="1812132" y="164307"/>
                  </a:lnTo>
                  <a:lnTo>
                    <a:pt x="1807369" y="185738"/>
                  </a:lnTo>
                  <a:lnTo>
                    <a:pt x="1793082" y="209550"/>
                  </a:lnTo>
                  <a:lnTo>
                    <a:pt x="1766888" y="226219"/>
                  </a:lnTo>
                  <a:lnTo>
                    <a:pt x="1728788" y="240507"/>
                  </a:lnTo>
                  <a:lnTo>
                    <a:pt x="1633538" y="257175"/>
                  </a:lnTo>
                  <a:lnTo>
                    <a:pt x="1290638" y="3071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B114AA60-A496-4B2D-814D-0E334BE53B95}"/>
                </a:ext>
              </a:extLst>
            </p:cNvPr>
            <p:cNvSpPr/>
            <p:nvPr/>
          </p:nvSpPr>
          <p:spPr>
            <a:xfrm>
              <a:off x="3989388" y="4297363"/>
              <a:ext cx="1687512" cy="482600"/>
            </a:xfrm>
            <a:custGeom>
              <a:avLst/>
              <a:gdLst>
                <a:gd name="connsiteX0" fmla="*/ 1050131 w 1688306"/>
                <a:gd name="connsiteY0" fmla="*/ 261938 h 481013"/>
                <a:gd name="connsiteX1" fmla="*/ 854869 w 1688306"/>
                <a:gd name="connsiteY1" fmla="*/ 314325 h 481013"/>
                <a:gd name="connsiteX2" fmla="*/ 604837 w 1688306"/>
                <a:gd name="connsiteY2" fmla="*/ 357188 h 481013"/>
                <a:gd name="connsiteX3" fmla="*/ 469106 w 1688306"/>
                <a:gd name="connsiteY3" fmla="*/ 404813 h 481013"/>
                <a:gd name="connsiteX4" fmla="*/ 340519 w 1688306"/>
                <a:gd name="connsiteY4" fmla="*/ 447675 h 481013"/>
                <a:gd name="connsiteX5" fmla="*/ 304800 w 1688306"/>
                <a:gd name="connsiteY5" fmla="*/ 469107 h 481013"/>
                <a:gd name="connsiteX6" fmla="*/ 261937 w 1688306"/>
                <a:gd name="connsiteY6" fmla="*/ 481013 h 481013"/>
                <a:gd name="connsiteX7" fmla="*/ 238125 w 1688306"/>
                <a:gd name="connsiteY7" fmla="*/ 481013 h 481013"/>
                <a:gd name="connsiteX8" fmla="*/ 197644 w 1688306"/>
                <a:gd name="connsiteY8" fmla="*/ 471488 h 481013"/>
                <a:gd name="connsiteX9" fmla="*/ 176212 w 1688306"/>
                <a:gd name="connsiteY9" fmla="*/ 454819 h 481013"/>
                <a:gd name="connsiteX10" fmla="*/ 121444 w 1688306"/>
                <a:gd name="connsiteY10" fmla="*/ 402432 h 481013"/>
                <a:gd name="connsiteX11" fmla="*/ 54769 w 1688306"/>
                <a:gd name="connsiteY11" fmla="*/ 319088 h 481013"/>
                <a:gd name="connsiteX12" fmla="*/ 21431 w 1688306"/>
                <a:gd name="connsiteY12" fmla="*/ 261938 h 481013"/>
                <a:gd name="connsiteX13" fmla="*/ 7144 w 1688306"/>
                <a:gd name="connsiteY13" fmla="*/ 235744 h 481013"/>
                <a:gd name="connsiteX14" fmla="*/ 0 w 1688306"/>
                <a:gd name="connsiteY14" fmla="*/ 207169 h 481013"/>
                <a:gd name="connsiteX15" fmla="*/ 7144 w 1688306"/>
                <a:gd name="connsiteY15" fmla="*/ 188119 h 481013"/>
                <a:gd name="connsiteX16" fmla="*/ 26194 w 1688306"/>
                <a:gd name="connsiteY16" fmla="*/ 180975 h 481013"/>
                <a:gd name="connsiteX17" fmla="*/ 45244 w 1688306"/>
                <a:gd name="connsiteY17" fmla="*/ 188119 h 481013"/>
                <a:gd name="connsiteX18" fmla="*/ 90487 w 1688306"/>
                <a:gd name="connsiteY18" fmla="*/ 214313 h 481013"/>
                <a:gd name="connsiteX19" fmla="*/ 123825 w 1688306"/>
                <a:gd name="connsiteY19" fmla="*/ 226219 h 481013"/>
                <a:gd name="connsiteX20" fmla="*/ 157162 w 1688306"/>
                <a:gd name="connsiteY20" fmla="*/ 233363 h 481013"/>
                <a:gd name="connsiteX21" fmla="*/ 197644 w 1688306"/>
                <a:gd name="connsiteY21" fmla="*/ 240507 h 481013"/>
                <a:gd name="connsiteX22" fmla="*/ 235744 w 1688306"/>
                <a:gd name="connsiteY22" fmla="*/ 242888 h 481013"/>
                <a:gd name="connsiteX23" fmla="*/ 273844 w 1688306"/>
                <a:gd name="connsiteY23" fmla="*/ 242888 h 481013"/>
                <a:gd name="connsiteX24" fmla="*/ 316706 w 1688306"/>
                <a:gd name="connsiteY24" fmla="*/ 245269 h 481013"/>
                <a:gd name="connsiteX25" fmla="*/ 369094 w 1688306"/>
                <a:gd name="connsiteY25" fmla="*/ 240507 h 481013"/>
                <a:gd name="connsiteX26" fmla="*/ 659606 w 1688306"/>
                <a:gd name="connsiteY26" fmla="*/ 176213 h 481013"/>
                <a:gd name="connsiteX27" fmla="*/ 942975 w 1688306"/>
                <a:gd name="connsiteY27" fmla="*/ 109538 h 481013"/>
                <a:gd name="connsiteX28" fmla="*/ 1126331 w 1688306"/>
                <a:gd name="connsiteY28" fmla="*/ 66675 h 481013"/>
                <a:gd name="connsiteX29" fmla="*/ 1350169 w 1688306"/>
                <a:gd name="connsiteY29" fmla="*/ 21432 h 481013"/>
                <a:gd name="connsiteX30" fmla="*/ 1419225 w 1688306"/>
                <a:gd name="connsiteY30" fmla="*/ 0 h 481013"/>
                <a:gd name="connsiteX31" fmla="*/ 1428750 w 1688306"/>
                <a:gd name="connsiteY31" fmla="*/ 0 h 481013"/>
                <a:gd name="connsiteX32" fmla="*/ 1507331 w 1688306"/>
                <a:gd name="connsiteY32" fmla="*/ 50007 h 481013"/>
                <a:gd name="connsiteX33" fmla="*/ 1595437 w 1688306"/>
                <a:gd name="connsiteY33" fmla="*/ 114300 h 481013"/>
                <a:gd name="connsiteX34" fmla="*/ 1650206 w 1688306"/>
                <a:gd name="connsiteY34" fmla="*/ 157163 h 481013"/>
                <a:gd name="connsiteX35" fmla="*/ 1676400 w 1688306"/>
                <a:gd name="connsiteY35" fmla="*/ 190500 h 481013"/>
                <a:gd name="connsiteX36" fmla="*/ 1685925 w 1688306"/>
                <a:gd name="connsiteY36" fmla="*/ 219075 h 481013"/>
                <a:gd name="connsiteX37" fmla="*/ 1688306 w 1688306"/>
                <a:gd name="connsiteY37" fmla="*/ 245269 h 481013"/>
                <a:gd name="connsiteX38" fmla="*/ 1681162 w 1688306"/>
                <a:gd name="connsiteY38" fmla="*/ 283369 h 481013"/>
                <a:gd name="connsiteX39" fmla="*/ 1366837 w 1688306"/>
                <a:gd name="connsiteY39" fmla="*/ 204788 h 481013"/>
                <a:gd name="connsiteX40" fmla="*/ 1343025 w 1688306"/>
                <a:gd name="connsiteY40" fmla="*/ 197644 h 481013"/>
                <a:gd name="connsiteX41" fmla="*/ 1050131 w 1688306"/>
                <a:gd name="connsiteY41" fmla="*/ 261938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306" h="481013">
                  <a:moveTo>
                    <a:pt x="1050131" y="261938"/>
                  </a:moveTo>
                  <a:lnTo>
                    <a:pt x="854869" y="314325"/>
                  </a:lnTo>
                  <a:lnTo>
                    <a:pt x="604837" y="357188"/>
                  </a:lnTo>
                  <a:lnTo>
                    <a:pt x="469106" y="404813"/>
                  </a:lnTo>
                  <a:lnTo>
                    <a:pt x="340519" y="447675"/>
                  </a:lnTo>
                  <a:lnTo>
                    <a:pt x="304800" y="469107"/>
                  </a:lnTo>
                  <a:lnTo>
                    <a:pt x="261937" y="481013"/>
                  </a:lnTo>
                  <a:lnTo>
                    <a:pt x="238125" y="481013"/>
                  </a:lnTo>
                  <a:lnTo>
                    <a:pt x="197644" y="471488"/>
                  </a:lnTo>
                  <a:lnTo>
                    <a:pt x="176212" y="454819"/>
                  </a:lnTo>
                  <a:lnTo>
                    <a:pt x="121444" y="402432"/>
                  </a:lnTo>
                  <a:lnTo>
                    <a:pt x="54769" y="319088"/>
                  </a:lnTo>
                  <a:lnTo>
                    <a:pt x="21431" y="261938"/>
                  </a:lnTo>
                  <a:lnTo>
                    <a:pt x="7144" y="235744"/>
                  </a:lnTo>
                  <a:lnTo>
                    <a:pt x="0" y="207169"/>
                  </a:lnTo>
                  <a:lnTo>
                    <a:pt x="7144" y="188119"/>
                  </a:lnTo>
                  <a:lnTo>
                    <a:pt x="26194" y="180975"/>
                  </a:lnTo>
                  <a:lnTo>
                    <a:pt x="45244" y="188119"/>
                  </a:lnTo>
                  <a:lnTo>
                    <a:pt x="90487" y="214313"/>
                  </a:lnTo>
                  <a:lnTo>
                    <a:pt x="123825" y="226219"/>
                  </a:lnTo>
                  <a:lnTo>
                    <a:pt x="157162" y="233363"/>
                  </a:lnTo>
                  <a:lnTo>
                    <a:pt x="197644" y="240507"/>
                  </a:lnTo>
                  <a:lnTo>
                    <a:pt x="235744" y="242888"/>
                  </a:lnTo>
                  <a:lnTo>
                    <a:pt x="273844" y="242888"/>
                  </a:lnTo>
                  <a:lnTo>
                    <a:pt x="316706" y="245269"/>
                  </a:lnTo>
                  <a:lnTo>
                    <a:pt x="369094" y="240507"/>
                  </a:lnTo>
                  <a:lnTo>
                    <a:pt x="659606" y="176213"/>
                  </a:lnTo>
                  <a:lnTo>
                    <a:pt x="942975" y="109538"/>
                  </a:lnTo>
                  <a:lnTo>
                    <a:pt x="1126331" y="66675"/>
                  </a:lnTo>
                  <a:lnTo>
                    <a:pt x="1350169" y="21432"/>
                  </a:lnTo>
                  <a:lnTo>
                    <a:pt x="1419225" y="0"/>
                  </a:lnTo>
                  <a:lnTo>
                    <a:pt x="1428750" y="0"/>
                  </a:lnTo>
                  <a:lnTo>
                    <a:pt x="1507331" y="50007"/>
                  </a:lnTo>
                  <a:lnTo>
                    <a:pt x="1595437" y="114300"/>
                  </a:lnTo>
                  <a:lnTo>
                    <a:pt x="1650206" y="157163"/>
                  </a:lnTo>
                  <a:lnTo>
                    <a:pt x="1676400" y="190500"/>
                  </a:lnTo>
                  <a:lnTo>
                    <a:pt x="1685925" y="219075"/>
                  </a:lnTo>
                  <a:lnTo>
                    <a:pt x="1688306" y="245269"/>
                  </a:lnTo>
                  <a:lnTo>
                    <a:pt x="1681162" y="283369"/>
                  </a:lnTo>
                  <a:lnTo>
                    <a:pt x="1366837" y="204788"/>
                  </a:lnTo>
                  <a:lnTo>
                    <a:pt x="1343025" y="197644"/>
                  </a:lnTo>
                  <a:lnTo>
                    <a:pt x="1050131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332B675A-4985-4128-8122-C9221406ACFD}"/>
                </a:ext>
              </a:extLst>
            </p:cNvPr>
            <p:cNvSpPr/>
            <p:nvPr/>
          </p:nvSpPr>
          <p:spPr>
            <a:xfrm>
              <a:off x="5780088" y="4052888"/>
              <a:ext cx="1658937" cy="490537"/>
            </a:xfrm>
            <a:custGeom>
              <a:avLst/>
              <a:gdLst>
                <a:gd name="connsiteX0" fmla="*/ 1059656 w 1659903"/>
                <a:gd name="connsiteY0" fmla="*/ 280987 h 490537"/>
                <a:gd name="connsiteX1" fmla="*/ 719137 w 1659903"/>
                <a:gd name="connsiteY1" fmla="*/ 378618 h 490537"/>
                <a:gd name="connsiteX2" fmla="*/ 381000 w 1659903"/>
                <a:gd name="connsiteY2" fmla="*/ 464343 h 490537"/>
                <a:gd name="connsiteX3" fmla="*/ 314325 w 1659903"/>
                <a:gd name="connsiteY3" fmla="*/ 483393 h 490537"/>
                <a:gd name="connsiteX4" fmla="*/ 276225 w 1659903"/>
                <a:gd name="connsiteY4" fmla="*/ 490537 h 490537"/>
                <a:gd name="connsiteX5" fmla="*/ 238125 w 1659903"/>
                <a:gd name="connsiteY5" fmla="*/ 488156 h 490537"/>
                <a:gd name="connsiteX6" fmla="*/ 204787 w 1659903"/>
                <a:gd name="connsiteY6" fmla="*/ 476250 h 490537"/>
                <a:gd name="connsiteX7" fmla="*/ 176212 w 1659903"/>
                <a:gd name="connsiteY7" fmla="*/ 454818 h 490537"/>
                <a:gd name="connsiteX8" fmla="*/ 109537 w 1659903"/>
                <a:gd name="connsiteY8" fmla="*/ 397668 h 490537"/>
                <a:gd name="connsiteX9" fmla="*/ 47625 w 1659903"/>
                <a:gd name="connsiteY9" fmla="*/ 340518 h 490537"/>
                <a:gd name="connsiteX10" fmla="*/ 11906 w 1659903"/>
                <a:gd name="connsiteY10" fmla="*/ 302418 h 490537"/>
                <a:gd name="connsiteX11" fmla="*/ 0 w 1659903"/>
                <a:gd name="connsiteY11" fmla="*/ 280987 h 490537"/>
                <a:gd name="connsiteX12" fmla="*/ 0 w 1659903"/>
                <a:gd name="connsiteY12" fmla="*/ 257175 h 490537"/>
                <a:gd name="connsiteX13" fmla="*/ 9525 w 1659903"/>
                <a:gd name="connsiteY13" fmla="*/ 245268 h 490537"/>
                <a:gd name="connsiteX14" fmla="*/ 38100 w 1659903"/>
                <a:gd name="connsiteY14" fmla="*/ 238125 h 490537"/>
                <a:gd name="connsiteX15" fmla="*/ 88106 w 1659903"/>
                <a:gd name="connsiteY15" fmla="*/ 252412 h 490537"/>
                <a:gd name="connsiteX16" fmla="*/ 204787 w 1659903"/>
                <a:gd name="connsiteY16" fmla="*/ 288131 h 490537"/>
                <a:gd name="connsiteX17" fmla="*/ 221456 w 1659903"/>
                <a:gd name="connsiteY17" fmla="*/ 290512 h 490537"/>
                <a:gd name="connsiteX18" fmla="*/ 247650 w 1659903"/>
                <a:gd name="connsiteY18" fmla="*/ 290512 h 490537"/>
                <a:gd name="connsiteX19" fmla="*/ 385762 w 1659903"/>
                <a:gd name="connsiteY19" fmla="*/ 266700 h 490537"/>
                <a:gd name="connsiteX20" fmla="*/ 502444 w 1659903"/>
                <a:gd name="connsiteY20" fmla="*/ 242887 h 490537"/>
                <a:gd name="connsiteX21" fmla="*/ 814387 w 1659903"/>
                <a:gd name="connsiteY21" fmla="*/ 171450 h 490537"/>
                <a:gd name="connsiteX22" fmla="*/ 1045369 w 1659903"/>
                <a:gd name="connsiteY22" fmla="*/ 114300 h 490537"/>
                <a:gd name="connsiteX23" fmla="*/ 1171575 w 1659903"/>
                <a:gd name="connsiteY23" fmla="*/ 85725 h 490537"/>
                <a:gd name="connsiteX24" fmla="*/ 1364456 w 1659903"/>
                <a:gd name="connsiteY24" fmla="*/ 2381 h 490537"/>
                <a:gd name="connsiteX25" fmla="*/ 1373981 w 1659903"/>
                <a:gd name="connsiteY25" fmla="*/ 0 h 490537"/>
                <a:gd name="connsiteX26" fmla="*/ 1412081 w 1659903"/>
                <a:gd name="connsiteY26" fmla="*/ 16668 h 490537"/>
                <a:gd name="connsiteX27" fmla="*/ 1512094 w 1659903"/>
                <a:gd name="connsiteY27" fmla="*/ 85725 h 490537"/>
                <a:gd name="connsiteX28" fmla="*/ 1612106 w 1659903"/>
                <a:gd name="connsiteY28" fmla="*/ 164306 h 490537"/>
                <a:gd name="connsiteX29" fmla="*/ 1640681 w 1659903"/>
                <a:gd name="connsiteY29" fmla="*/ 192881 h 490537"/>
                <a:gd name="connsiteX30" fmla="*/ 1654969 w 1659903"/>
                <a:gd name="connsiteY30" fmla="*/ 219075 h 490537"/>
                <a:gd name="connsiteX31" fmla="*/ 1659731 w 1659903"/>
                <a:gd name="connsiteY31" fmla="*/ 242887 h 490537"/>
                <a:gd name="connsiteX32" fmla="*/ 1654969 w 1659903"/>
                <a:gd name="connsiteY32" fmla="*/ 266700 h 490537"/>
                <a:gd name="connsiteX33" fmla="*/ 1640681 w 1659903"/>
                <a:gd name="connsiteY33" fmla="*/ 288131 h 490537"/>
                <a:gd name="connsiteX34" fmla="*/ 1619250 w 1659903"/>
                <a:gd name="connsiteY34" fmla="*/ 302418 h 490537"/>
                <a:gd name="connsiteX35" fmla="*/ 1588294 w 1659903"/>
                <a:gd name="connsiteY35" fmla="*/ 326231 h 490537"/>
                <a:gd name="connsiteX36" fmla="*/ 1562100 w 1659903"/>
                <a:gd name="connsiteY36" fmla="*/ 361950 h 490537"/>
                <a:gd name="connsiteX37" fmla="*/ 1259681 w 1659903"/>
                <a:gd name="connsiteY37" fmla="*/ 278606 h 490537"/>
                <a:gd name="connsiteX38" fmla="*/ 1223962 w 1659903"/>
                <a:gd name="connsiteY38" fmla="*/ 269081 h 490537"/>
                <a:gd name="connsiteX39" fmla="*/ 1183481 w 1659903"/>
                <a:gd name="connsiteY39" fmla="*/ 261937 h 490537"/>
                <a:gd name="connsiteX40" fmla="*/ 1138237 w 1659903"/>
                <a:gd name="connsiteY40" fmla="*/ 261937 h 490537"/>
                <a:gd name="connsiteX41" fmla="*/ 1059656 w 1659903"/>
                <a:gd name="connsiteY41" fmla="*/ 28098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9903" h="490537">
                  <a:moveTo>
                    <a:pt x="1059656" y="280987"/>
                  </a:moveTo>
                  <a:lnTo>
                    <a:pt x="719137" y="378618"/>
                  </a:lnTo>
                  <a:lnTo>
                    <a:pt x="381000" y="464343"/>
                  </a:lnTo>
                  <a:lnTo>
                    <a:pt x="314325" y="483393"/>
                  </a:lnTo>
                  <a:lnTo>
                    <a:pt x="276225" y="490537"/>
                  </a:lnTo>
                  <a:lnTo>
                    <a:pt x="238125" y="488156"/>
                  </a:lnTo>
                  <a:lnTo>
                    <a:pt x="204787" y="476250"/>
                  </a:lnTo>
                  <a:lnTo>
                    <a:pt x="176212" y="454818"/>
                  </a:lnTo>
                  <a:lnTo>
                    <a:pt x="109537" y="397668"/>
                  </a:lnTo>
                  <a:lnTo>
                    <a:pt x="47625" y="340518"/>
                  </a:lnTo>
                  <a:lnTo>
                    <a:pt x="11906" y="302418"/>
                  </a:lnTo>
                  <a:lnTo>
                    <a:pt x="0" y="280987"/>
                  </a:lnTo>
                  <a:lnTo>
                    <a:pt x="0" y="257175"/>
                  </a:lnTo>
                  <a:lnTo>
                    <a:pt x="9525" y="245268"/>
                  </a:lnTo>
                  <a:lnTo>
                    <a:pt x="38100" y="238125"/>
                  </a:lnTo>
                  <a:lnTo>
                    <a:pt x="88106" y="252412"/>
                  </a:lnTo>
                  <a:lnTo>
                    <a:pt x="204787" y="288131"/>
                  </a:lnTo>
                  <a:lnTo>
                    <a:pt x="221456" y="290512"/>
                  </a:lnTo>
                  <a:lnTo>
                    <a:pt x="247650" y="290512"/>
                  </a:lnTo>
                  <a:lnTo>
                    <a:pt x="385762" y="266700"/>
                  </a:lnTo>
                  <a:lnTo>
                    <a:pt x="502444" y="242887"/>
                  </a:lnTo>
                  <a:lnTo>
                    <a:pt x="814387" y="171450"/>
                  </a:lnTo>
                  <a:lnTo>
                    <a:pt x="1045369" y="114300"/>
                  </a:lnTo>
                  <a:lnTo>
                    <a:pt x="1171575" y="85725"/>
                  </a:lnTo>
                  <a:lnTo>
                    <a:pt x="1364456" y="2381"/>
                  </a:lnTo>
                  <a:lnTo>
                    <a:pt x="1373981" y="0"/>
                  </a:lnTo>
                  <a:lnTo>
                    <a:pt x="1412081" y="16668"/>
                  </a:lnTo>
                  <a:lnTo>
                    <a:pt x="1512094" y="85725"/>
                  </a:lnTo>
                  <a:lnTo>
                    <a:pt x="1612106" y="164306"/>
                  </a:lnTo>
                  <a:lnTo>
                    <a:pt x="1640681" y="192881"/>
                  </a:lnTo>
                  <a:lnTo>
                    <a:pt x="1654969" y="219075"/>
                  </a:lnTo>
                  <a:cubicBezTo>
                    <a:pt x="1659903" y="241281"/>
                    <a:pt x="1659731" y="233188"/>
                    <a:pt x="1659731" y="242887"/>
                  </a:cubicBezTo>
                  <a:lnTo>
                    <a:pt x="1654969" y="266700"/>
                  </a:lnTo>
                  <a:lnTo>
                    <a:pt x="1640681" y="288131"/>
                  </a:lnTo>
                  <a:lnTo>
                    <a:pt x="1619250" y="302418"/>
                  </a:lnTo>
                  <a:lnTo>
                    <a:pt x="1588294" y="326231"/>
                  </a:lnTo>
                  <a:lnTo>
                    <a:pt x="1562100" y="361950"/>
                  </a:lnTo>
                  <a:lnTo>
                    <a:pt x="1259681" y="278606"/>
                  </a:lnTo>
                  <a:lnTo>
                    <a:pt x="1223962" y="269081"/>
                  </a:lnTo>
                  <a:lnTo>
                    <a:pt x="1183481" y="261937"/>
                  </a:lnTo>
                  <a:lnTo>
                    <a:pt x="1138237" y="261937"/>
                  </a:lnTo>
                  <a:lnTo>
                    <a:pt x="1059656" y="2809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84398576-6DE1-4D75-BFCE-5E59F004A5AA}"/>
                </a:ext>
              </a:extLst>
            </p:cNvPr>
            <p:cNvSpPr/>
            <p:nvPr/>
          </p:nvSpPr>
          <p:spPr>
            <a:xfrm rot="16200000">
              <a:off x="1501775" y="3643313"/>
              <a:ext cx="4268787" cy="471488"/>
            </a:xfrm>
            <a:custGeom>
              <a:avLst/>
              <a:gdLst>
                <a:gd name="connsiteX0" fmla="*/ 1993392 w 4268419"/>
                <a:gd name="connsiteY0" fmla="*/ 362102 h 471830"/>
                <a:gd name="connsiteX1" fmla="*/ 1356970 w 4268419"/>
                <a:gd name="connsiteY1" fmla="*/ 351129 h 471830"/>
                <a:gd name="connsiteX2" fmla="*/ 1009498 w 4268419"/>
                <a:gd name="connsiteY2" fmla="*/ 347472 h 471830"/>
                <a:gd name="connsiteX3" fmla="*/ 672998 w 4268419"/>
                <a:gd name="connsiteY3" fmla="*/ 340156 h 471830"/>
                <a:gd name="connsiteX4" fmla="*/ 376733 w 4268419"/>
                <a:gd name="connsiteY4" fmla="*/ 336499 h 471830"/>
                <a:gd name="connsiteX5" fmla="*/ 219456 w 4268419"/>
                <a:gd name="connsiteY5" fmla="*/ 336499 h 471830"/>
                <a:gd name="connsiteX6" fmla="*/ 106070 w 4268419"/>
                <a:gd name="connsiteY6" fmla="*/ 321868 h 471830"/>
                <a:gd name="connsiteX7" fmla="*/ 36576 w 4268419"/>
                <a:gd name="connsiteY7" fmla="*/ 299923 h 471830"/>
                <a:gd name="connsiteX8" fmla="*/ 7315 w 4268419"/>
                <a:gd name="connsiteY8" fmla="*/ 274320 h 471830"/>
                <a:gd name="connsiteX9" fmla="*/ 0 w 4268419"/>
                <a:gd name="connsiteY9" fmla="*/ 230428 h 471830"/>
                <a:gd name="connsiteX10" fmla="*/ 3658 w 4268419"/>
                <a:gd name="connsiteY10" fmla="*/ 193852 h 471830"/>
                <a:gd name="connsiteX11" fmla="*/ 10973 w 4268419"/>
                <a:gd name="connsiteY11" fmla="*/ 164592 h 471830"/>
                <a:gd name="connsiteX12" fmla="*/ 32918 w 4268419"/>
                <a:gd name="connsiteY12" fmla="*/ 135331 h 471830"/>
                <a:gd name="connsiteX13" fmla="*/ 65837 w 4268419"/>
                <a:gd name="connsiteY13" fmla="*/ 117043 h 471830"/>
                <a:gd name="connsiteX14" fmla="*/ 175565 w 4268419"/>
                <a:gd name="connsiteY14" fmla="*/ 91440 h 471830"/>
                <a:gd name="connsiteX15" fmla="*/ 310896 w 4268419"/>
                <a:gd name="connsiteY15" fmla="*/ 62179 h 471830"/>
                <a:gd name="connsiteX16" fmla="*/ 435254 w 4268419"/>
                <a:gd name="connsiteY16" fmla="*/ 43891 h 471830"/>
                <a:gd name="connsiteX17" fmla="*/ 475488 w 4268419"/>
                <a:gd name="connsiteY17" fmla="*/ 51206 h 471830"/>
                <a:gd name="connsiteX18" fmla="*/ 570586 w 4268419"/>
                <a:gd name="connsiteY18" fmla="*/ 65836 h 471830"/>
                <a:gd name="connsiteX19" fmla="*/ 918058 w 4268419"/>
                <a:gd name="connsiteY19" fmla="*/ 91440 h 471830"/>
                <a:gd name="connsiteX20" fmla="*/ 1572768 w 4268419"/>
                <a:gd name="connsiteY20" fmla="*/ 131673 h 471830"/>
                <a:gd name="connsiteX21" fmla="*/ 2190902 w 4268419"/>
                <a:gd name="connsiteY21" fmla="*/ 157276 h 471830"/>
                <a:gd name="connsiteX22" fmla="*/ 2743200 w 4268419"/>
                <a:gd name="connsiteY22" fmla="*/ 179222 h 471830"/>
                <a:gd name="connsiteX23" fmla="*/ 2955341 w 4268419"/>
                <a:gd name="connsiteY23" fmla="*/ 179222 h 471830"/>
                <a:gd name="connsiteX24" fmla="*/ 3405226 w 4268419"/>
                <a:gd name="connsiteY24" fmla="*/ 179222 h 471830"/>
                <a:gd name="connsiteX25" fmla="*/ 3727094 w 4268419"/>
                <a:gd name="connsiteY25" fmla="*/ 179222 h 471830"/>
                <a:gd name="connsiteX26" fmla="*/ 3942893 w 4268419"/>
                <a:gd name="connsiteY26" fmla="*/ 175564 h 471830"/>
                <a:gd name="connsiteX27" fmla="*/ 4016045 w 4268419"/>
                <a:gd name="connsiteY27" fmla="*/ 171907 h 471830"/>
                <a:gd name="connsiteX28" fmla="*/ 4059936 w 4268419"/>
                <a:gd name="connsiteY28" fmla="*/ 160934 h 471830"/>
                <a:gd name="connsiteX29" fmla="*/ 4103827 w 4268419"/>
                <a:gd name="connsiteY29" fmla="*/ 135331 h 471830"/>
                <a:gd name="connsiteX30" fmla="*/ 4140403 w 4268419"/>
                <a:gd name="connsiteY30" fmla="*/ 106070 h 471830"/>
                <a:gd name="connsiteX31" fmla="*/ 4162349 w 4268419"/>
                <a:gd name="connsiteY31" fmla="*/ 73152 h 471830"/>
                <a:gd name="connsiteX32" fmla="*/ 4184294 w 4268419"/>
                <a:gd name="connsiteY32" fmla="*/ 36576 h 471830"/>
                <a:gd name="connsiteX33" fmla="*/ 4195267 w 4268419"/>
                <a:gd name="connsiteY33" fmla="*/ 7315 h 471830"/>
                <a:gd name="connsiteX34" fmla="*/ 4206240 w 4268419"/>
                <a:gd name="connsiteY34" fmla="*/ 0 h 471830"/>
                <a:gd name="connsiteX35" fmla="*/ 4224528 w 4268419"/>
                <a:gd name="connsiteY35" fmla="*/ 3657 h 471830"/>
                <a:gd name="connsiteX36" fmla="*/ 4242816 w 4268419"/>
                <a:gd name="connsiteY36" fmla="*/ 18288 h 471830"/>
                <a:gd name="connsiteX37" fmla="*/ 4257446 w 4268419"/>
                <a:gd name="connsiteY37" fmla="*/ 43891 h 471830"/>
                <a:gd name="connsiteX38" fmla="*/ 4264762 w 4268419"/>
                <a:gd name="connsiteY38" fmla="*/ 87782 h 471830"/>
                <a:gd name="connsiteX39" fmla="*/ 4268419 w 4268419"/>
                <a:gd name="connsiteY39" fmla="*/ 128016 h 471830"/>
                <a:gd name="connsiteX40" fmla="*/ 4268419 w 4268419"/>
                <a:gd name="connsiteY40" fmla="*/ 182880 h 471830"/>
                <a:gd name="connsiteX41" fmla="*/ 4261104 w 4268419"/>
                <a:gd name="connsiteY41" fmla="*/ 230428 h 471830"/>
                <a:gd name="connsiteX42" fmla="*/ 4246474 w 4268419"/>
                <a:gd name="connsiteY42" fmla="*/ 277977 h 471830"/>
                <a:gd name="connsiteX43" fmla="*/ 4217213 w 4268419"/>
                <a:gd name="connsiteY43" fmla="*/ 329184 h 471830"/>
                <a:gd name="connsiteX44" fmla="*/ 4173322 w 4268419"/>
                <a:gd name="connsiteY44" fmla="*/ 384048 h 471830"/>
                <a:gd name="connsiteX45" fmla="*/ 4125773 w 4268419"/>
                <a:gd name="connsiteY45" fmla="*/ 424281 h 471830"/>
                <a:gd name="connsiteX46" fmla="*/ 4059936 w 4268419"/>
                <a:gd name="connsiteY46" fmla="*/ 468172 h 471830"/>
                <a:gd name="connsiteX47" fmla="*/ 4030675 w 4268419"/>
                <a:gd name="connsiteY47" fmla="*/ 471830 h 471830"/>
                <a:gd name="connsiteX48" fmla="*/ 3986784 w 4268419"/>
                <a:gd name="connsiteY48" fmla="*/ 468172 h 471830"/>
                <a:gd name="connsiteX49" fmla="*/ 3906317 w 4268419"/>
                <a:gd name="connsiteY49" fmla="*/ 446227 h 471830"/>
                <a:gd name="connsiteX50" fmla="*/ 3811219 w 4268419"/>
                <a:gd name="connsiteY50" fmla="*/ 424281 h 471830"/>
                <a:gd name="connsiteX51" fmla="*/ 3719779 w 4268419"/>
                <a:gd name="connsiteY51" fmla="*/ 405993 h 471830"/>
                <a:gd name="connsiteX52" fmla="*/ 3551530 w 4268419"/>
                <a:gd name="connsiteY52" fmla="*/ 391363 h 471830"/>
                <a:gd name="connsiteX53" fmla="*/ 3240634 w 4268419"/>
                <a:gd name="connsiteY53" fmla="*/ 384048 h 471830"/>
                <a:gd name="connsiteX54" fmla="*/ 3002890 w 4268419"/>
                <a:gd name="connsiteY54" fmla="*/ 384048 h 471830"/>
                <a:gd name="connsiteX55" fmla="*/ 2794406 w 4268419"/>
                <a:gd name="connsiteY55" fmla="*/ 376732 h 471830"/>
                <a:gd name="connsiteX56" fmla="*/ 1993392 w 4268419"/>
                <a:gd name="connsiteY56" fmla="*/ 362102 h 47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68419" h="471830">
                  <a:moveTo>
                    <a:pt x="1993392" y="362102"/>
                  </a:moveTo>
                  <a:lnTo>
                    <a:pt x="1356970" y="351129"/>
                  </a:lnTo>
                  <a:lnTo>
                    <a:pt x="1009498" y="347472"/>
                  </a:lnTo>
                  <a:lnTo>
                    <a:pt x="672998" y="340156"/>
                  </a:lnTo>
                  <a:lnTo>
                    <a:pt x="376733" y="336499"/>
                  </a:lnTo>
                  <a:lnTo>
                    <a:pt x="219456" y="336499"/>
                  </a:lnTo>
                  <a:lnTo>
                    <a:pt x="106070" y="321868"/>
                  </a:lnTo>
                  <a:lnTo>
                    <a:pt x="36576" y="299923"/>
                  </a:lnTo>
                  <a:lnTo>
                    <a:pt x="7315" y="274320"/>
                  </a:lnTo>
                  <a:lnTo>
                    <a:pt x="0" y="230428"/>
                  </a:lnTo>
                  <a:lnTo>
                    <a:pt x="3658" y="193852"/>
                  </a:lnTo>
                  <a:lnTo>
                    <a:pt x="10973" y="164592"/>
                  </a:lnTo>
                  <a:lnTo>
                    <a:pt x="32918" y="135331"/>
                  </a:lnTo>
                  <a:lnTo>
                    <a:pt x="65837" y="117043"/>
                  </a:lnTo>
                  <a:lnTo>
                    <a:pt x="175565" y="91440"/>
                  </a:lnTo>
                  <a:lnTo>
                    <a:pt x="310896" y="62179"/>
                  </a:lnTo>
                  <a:lnTo>
                    <a:pt x="435254" y="43891"/>
                  </a:lnTo>
                  <a:lnTo>
                    <a:pt x="475488" y="51206"/>
                  </a:lnTo>
                  <a:lnTo>
                    <a:pt x="570586" y="65836"/>
                  </a:lnTo>
                  <a:lnTo>
                    <a:pt x="918058" y="91440"/>
                  </a:lnTo>
                  <a:lnTo>
                    <a:pt x="1572768" y="131673"/>
                  </a:lnTo>
                  <a:lnTo>
                    <a:pt x="2190902" y="157276"/>
                  </a:lnTo>
                  <a:lnTo>
                    <a:pt x="2743200" y="179222"/>
                  </a:lnTo>
                  <a:lnTo>
                    <a:pt x="2955341" y="179222"/>
                  </a:lnTo>
                  <a:lnTo>
                    <a:pt x="3405226" y="179222"/>
                  </a:lnTo>
                  <a:lnTo>
                    <a:pt x="3727094" y="179222"/>
                  </a:lnTo>
                  <a:lnTo>
                    <a:pt x="3942893" y="175564"/>
                  </a:lnTo>
                  <a:lnTo>
                    <a:pt x="4016045" y="171907"/>
                  </a:lnTo>
                  <a:lnTo>
                    <a:pt x="4059936" y="160934"/>
                  </a:lnTo>
                  <a:lnTo>
                    <a:pt x="4103827" y="135331"/>
                  </a:lnTo>
                  <a:lnTo>
                    <a:pt x="4140403" y="106070"/>
                  </a:lnTo>
                  <a:lnTo>
                    <a:pt x="4162349" y="73152"/>
                  </a:lnTo>
                  <a:lnTo>
                    <a:pt x="4184294" y="36576"/>
                  </a:lnTo>
                  <a:lnTo>
                    <a:pt x="4195267" y="7315"/>
                  </a:lnTo>
                  <a:lnTo>
                    <a:pt x="4206240" y="0"/>
                  </a:lnTo>
                  <a:lnTo>
                    <a:pt x="4224528" y="3657"/>
                  </a:lnTo>
                  <a:lnTo>
                    <a:pt x="4242816" y="18288"/>
                  </a:lnTo>
                  <a:lnTo>
                    <a:pt x="4257446" y="43891"/>
                  </a:lnTo>
                  <a:lnTo>
                    <a:pt x="4264762" y="87782"/>
                  </a:lnTo>
                  <a:lnTo>
                    <a:pt x="4268419" y="128016"/>
                  </a:lnTo>
                  <a:lnTo>
                    <a:pt x="4268419" y="182880"/>
                  </a:lnTo>
                  <a:lnTo>
                    <a:pt x="4261104" y="230428"/>
                  </a:lnTo>
                  <a:lnTo>
                    <a:pt x="4246474" y="277977"/>
                  </a:lnTo>
                  <a:lnTo>
                    <a:pt x="4217213" y="329184"/>
                  </a:lnTo>
                  <a:lnTo>
                    <a:pt x="4173322" y="384048"/>
                  </a:lnTo>
                  <a:lnTo>
                    <a:pt x="4125773" y="424281"/>
                  </a:lnTo>
                  <a:lnTo>
                    <a:pt x="4059936" y="468172"/>
                  </a:lnTo>
                  <a:lnTo>
                    <a:pt x="4030675" y="471830"/>
                  </a:lnTo>
                  <a:lnTo>
                    <a:pt x="3986784" y="468172"/>
                  </a:lnTo>
                  <a:lnTo>
                    <a:pt x="3906317" y="446227"/>
                  </a:lnTo>
                  <a:lnTo>
                    <a:pt x="3811219" y="424281"/>
                  </a:lnTo>
                  <a:lnTo>
                    <a:pt x="3719779" y="405993"/>
                  </a:lnTo>
                  <a:lnTo>
                    <a:pt x="3551530" y="391363"/>
                  </a:lnTo>
                  <a:lnTo>
                    <a:pt x="3240634" y="384048"/>
                  </a:lnTo>
                  <a:lnTo>
                    <a:pt x="3002890" y="384048"/>
                  </a:lnTo>
                  <a:lnTo>
                    <a:pt x="2794406" y="376732"/>
                  </a:lnTo>
                  <a:lnTo>
                    <a:pt x="1993392" y="36210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075E6BA7-266B-47EE-A358-0471A1116DDE}"/>
                </a:ext>
              </a:extLst>
            </p:cNvPr>
            <p:cNvSpPr/>
            <p:nvPr/>
          </p:nvSpPr>
          <p:spPr>
            <a:xfrm>
              <a:off x="4595813" y="2152650"/>
              <a:ext cx="2352675" cy="523875"/>
            </a:xfrm>
            <a:custGeom>
              <a:avLst/>
              <a:gdLst>
                <a:gd name="connsiteX0" fmla="*/ 1531143 w 2352675"/>
                <a:gd name="connsiteY0" fmla="*/ 283369 h 523875"/>
                <a:gd name="connsiteX1" fmla="*/ 1078706 w 2352675"/>
                <a:gd name="connsiteY1" fmla="*/ 354806 h 523875"/>
                <a:gd name="connsiteX2" fmla="*/ 762000 w 2352675"/>
                <a:gd name="connsiteY2" fmla="*/ 409575 h 523875"/>
                <a:gd name="connsiteX3" fmla="*/ 633412 w 2352675"/>
                <a:gd name="connsiteY3" fmla="*/ 431006 h 523875"/>
                <a:gd name="connsiteX4" fmla="*/ 509587 w 2352675"/>
                <a:gd name="connsiteY4" fmla="*/ 464344 h 523875"/>
                <a:gd name="connsiteX5" fmla="*/ 459581 w 2352675"/>
                <a:gd name="connsiteY5" fmla="*/ 488156 h 523875"/>
                <a:gd name="connsiteX6" fmla="*/ 431006 w 2352675"/>
                <a:gd name="connsiteY6" fmla="*/ 507206 h 523875"/>
                <a:gd name="connsiteX7" fmla="*/ 416718 w 2352675"/>
                <a:gd name="connsiteY7" fmla="*/ 514350 h 523875"/>
                <a:gd name="connsiteX8" fmla="*/ 392906 w 2352675"/>
                <a:gd name="connsiteY8" fmla="*/ 519113 h 523875"/>
                <a:gd name="connsiteX9" fmla="*/ 364331 w 2352675"/>
                <a:gd name="connsiteY9" fmla="*/ 523875 h 523875"/>
                <a:gd name="connsiteX10" fmla="*/ 328612 w 2352675"/>
                <a:gd name="connsiteY10" fmla="*/ 521494 h 523875"/>
                <a:gd name="connsiteX11" fmla="*/ 307181 w 2352675"/>
                <a:gd name="connsiteY11" fmla="*/ 519113 h 523875"/>
                <a:gd name="connsiteX12" fmla="*/ 266700 w 2352675"/>
                <a:gd name="connsiteY12" fmla="*/ 504825 h 523875"/>
                <a:gd name="connsiteX13" fmla="*/ 228600 w 2352675"/>
                <a:gd name="connsiteY13" fmla="*/ 481013 h 523875"/>
                <a:gd name="connsiteX14" fmla="*/ 192881 w 2352675"/>
                <a:gd name="connsiteY14" fmla="*/ 454819 h 523875"/>
                <a:gd name="connsiteX15" fmla="*/ 147637 w 2352675"/>
                <a:gd name="connsiteY15" fmla="*/ 411956 h 523875"/>
                <a:gd name="connsiteX16" fmla="*/ 107156 w 2352675"/>
                <a:gd name="connsiteY16" fmla="*/ 371475 h 523875"/>
                <a:gd name="connsiteX17" fmla="*/ 76200 w 2352675"/>
                <a:gd name="connsiteY17" fmla="*/ 333375 h 523875"/>
                <a:gd name="connsiteX18" fmla="*/ 40481 w 2352675"/>
                <a:gd name="connsiteY18" fmla="*/ 288131 h 523875"/>
                <a:gd name="connsiteX19" fmla="*/ 16668 w 2352675"/>
                <a:gd name="connsiteY19" fmla="*/ 240506 h 523875"/>
                <a:gd name="connsiteX20" fmla="*/ 7143 w 2352675"/>
                <a:gd name="connsiteY20" fmla="*/ 209550 h 523875"/>
                <a:gd name="connsiteX21" fmla="*/ 0 w 2352675"/>
                <a:gd name="connsiteY21" fmla="*/ 183356 h 523875"/>
                <a:gd name="connsiteX22" fmla="*/ 2381 w 2352675"/>
                <a:gd name="connsiteY22" fmla="*/ 173831 h 523875"/>
                <a:gd name="connsiteX23" fmla="*/ 11906 w 2352675"/>
                <a:gd name="connsiteY23" fmla="*/ 166688 h 523875"/>
                <a:gd name="connsiteX24" fmla="*/ 28575 w 2352675"/>
                <a:gd name="connsiteY24" fmla="*/ 166688 h 523875"/>
                <a:gd name="connsiteX25" fmla="*/ 71437 w 2352675"/>
                <a:gd name="connsiteY25" fmla="*/ 185738 h 523875"/>
                <a:gd name="connsiteX26" fmla="*/ 176212 w 2352675"/>
                <a:gd name="connsiteY26" fmla="*/ 233363 h 523875"/>
                <a:gd name="connsiteX27" fmla="*/ 247650 w 2352675"/>
                <a:gd name="connsiteY27" fmla="*/ 261938 h 523875"/>
                <a:gd name="connsiteX28" fmla="*/ 290512 w 2352675"/>
                <a:gd name="connsiteY28" fmla="*/ 278606 h 523875"/>
                <a:gd name="connsiteX29" fmla="*/ 345281 w 2352675"/>
                <a:gd name="connsiteY29" fmla="*/ 288131 h 523875"/>
                <a:gd name="connsiteX30" fmla="*/ 378618 w 2352675"/>
                <a:gd name="connsiteY30" fmla="*/ 290513 h 523875"/>
                <a:gd name="connsiteX31" fmla="*/ 421481 w 2352675"/>
                <a:gd name="connsiteY31" fmla="*/ 290513 h 523875"/>
                <a:gd name="connsiteX32" fmla="*/ 476250 w 2352675"/>
                <a:gd name="connsiteY32" fmla="*/ 285750 h 523875"/>
                <a:gd name="connsiteX33" fmla="*/ 540543 w 2352675"/>
                <a:gd name="connsiteY33" fmla="*/ 271463 h 523875"/>
                <a:gd name="connsiteX34" fmla="*/ 888206 w 2352675"/>
                <a:gd name="connsiteY34" fmla="*/ 200025 h 523875"/>
                <a:gd name="connsiteX35" fmla="*/ 1207293 w 2352675"/>
                <a:gd name="connsiteY35" fmla="*/ 154781 h 523875"/>
                <a:gd name="connsiteX36" fmla="*/ 1526381 w 2352675"/>
                <a:gd name="connsiteY36" fmla="*/ 97631 h 523875"/>
                <a:gd name="connsiteX37" fmla="*/ 1674018 w 2352675"/>
                <a:gd name="connsiteY37" fmla="*/ 73819 h 523875"/>
                <a:gd name="connsiteX38" fmla="*/ 1826418 w 2352675"/>
                <a:gd name="connsiteY38" fmla="*/ 52388 h 523875"/>
                <a:gd name="connsiteX39" fmla="*/ 1938337 w 2352675"/>
                <a:gd name="connsiteY39" fmla="*/ 42863 h 523875"/>
                <a:gd name="connsiteX40" fmla="*/ 1988343 w 2352675"/>
                <a:gd name="connsiteY40" fmla="*/ 26194 h 523875"/>
                <a:gd name="connsiteX41" fmla="*/ 2043112 w 2352675"/>
                <a:gd name="connsiteY41" fmla="*/ 2381 h 523875"/>
                <a:gd name="connsiteX42" fmla="*/ 2062162 w 2352675"/>
                <a:gd name="connsiteY42" fmla="*/ 0 h 523875"/>
                <a:gd name="connsiteX43" fmla="*/ 2121693 w 2352675"/>
                <a:gd name="connsiteY43" fmla="*/ 19050 h 523875"/>
                <a:gd name="connsiteX44" fmla="*/ 2178843 w 2352675"/>
                <a:gd name="connsiteY44" fmla="*/ 47625 h 523875"/>
                <a:gd name="connsiteX45" fmla="*/ 2235993 w 2352675"/>
                <a:gd name="connsiteY45" fmla="*/ 80963 h 523875"/>
                <a:gd name="connsiteX46" fmla="*/ 2300287 w 2352675"/>
                <a:gd name="connsiteY46" fmla="*/ 126206 h 523875"/>
                <a:gd name="connsiteX47" fmla="*/ 2328862 w 2352675"/>
                <a:gd name="connsiteY47" fmla="*/ 150019 h 523875"/>
                <a:gd name="connsiteX48" fmla="*/ 2345531 w 2352675"/>
                <a:gd name="connsiteY48" fmla="*/ 171450 h 523875"/>
                <a:gd name="connsiteX49" fmla="*/ 2352675 w 2352675"/>
                <a:gd name="connsiteY49" fmla="*/ 188119 h 523875"/>
                <a:gd name="connsiteX50" fmla="*/ 2350293 w 2352675"/>
                <a:gd name="connsiteY50" fmla="*/ 214313 h 523875"/>
                <a:gd name="connsiteX51" fmla="*/ 2328862 w 2352675"/>
                <a:gd name="connsiteY51" fmla="*/ 245269 h 523875"/>
                <a:gd name="connsiteX52" fmla="*/ 2302668 w 2352675"/>
                <a:gd name="connsiteY52" fmla="*/ 278606 h 523875"/>
                <a:gd name="connsiteX53" fmla="*/ 1876425 w 2352675"/>
                <a:gd name="connsiteY53" fmla="*/ 238125 h 523875"/>
                <a:gd name="connsiteX54" fmla="*/ 1814512 w 2352675"/>
                <a:gd name="connsiteY54" fmla="*/ 238125 h 523875"/>
                <a:gd name="connsiteX55" fmla="*/ 1726406 w 2352675"/>
                <a:gd name="connsiteY55" fmla="*/ 245269 h 523875"/>
                <a:gd name="connsiteX56" fmla="*/ 1531143 w 2352675"/>
                <a:gd name="connsiteY56" fmla="*/ 283369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2675" h="523875">
                  <a:moveTo>
                    <a:pt x="1531143" y="283369"/>
                  </a:moveTo>
                  <a:lnTo>
                    <a:pt x="1078706" y="354806"/>
                  </a:lnTo>
                  <a:lnTo>
                    <a:pt x="762000" y="409575"/>
                  </a:lnTo>
                  <a:lnTo>
                    <a:pt x="633412" y="431006"/>
                  </a:lnTo>
                  <a:lnTo>
                    <a:pt x="509587" y="464344"/>
                  </a:lnTo>
                  <a:lnTo>
                    <a:pt x="459581" y="488156"/>
                  </a:lnTo>
                  <a:lnTo>
                    <a:pt x="431006" y="507206"/>
                  </a:lnTo>
                  <a:lnTo>
                    <a:pt x="416718" y="514350"/>
                  </a:lnTo>
                  <a:lnTo>
                    <a:pt x="392906" y="519113"/>
                  </a:lnTo>
                  <a:lnTo>
                    <a:pt x="364331" y="523875"/>
                  </a:lnTo>
                  <a:lnTo>
                    <a:pt x="328612" y="521494"/>
                  </a:lnTo>
                  <a:lnTo>
                    <a:pt x="307181" y="519113"/>
                  </a:lnTo>
                  <a:lnTo>
                    <a:pt x="266700" y="504825"/>
                  </a:lnTo>
                  <a:lnTo>
                    <a:pt x="228600" y="481013"/>
                  </a:lnTo>
                  <a:lnTo>
                    <a:pt x="192881" y="454819"/>
                  </a:lnTo>
                  <a:lnTo>
                    <a:pt x="147637" y="411956"/>
                  </a:lnTo>
                  <a:lnTo>
                    <a:pt x="107156" y="371475"/>
                  </a:lnTo>
                  <a:lnTo>
                    <a:pt x="76200" y="333375"/>
                  </a:lnTo>
                  <a:lnTo>
                    <a:pt x="40481" y="288131"/>
                  </a:lnTo>
                  <a:lnTo>
                    <a:pt x="16668" y="240506"/>
                  </a:lnTo>
                  <a:lnTo>
                    <a:pt x="7143" y="209550"/>
                  </a:lnTo>
                  <a:lnTo>
                    <a:pt x="0" y="183356"/>
                  </a:lnTo>
                  <a:lnTo>
                    <a:pt x="2381" y="173831"/>
                  </a:lnTo>
                  <a:lnTo>
                    <a:pt x="11906" y="166688"/>
                  </a:lnTo>
                  <a:lnTo>
                    <a:pt x="28575" y="166688"/>
                  </a:lnTo>
                  <a:lnTo>
                    <a:pt x="71437" y="185738"/>
                  </a:lnTo>
                  <a:lnTo>
                    <a:pt x="176212" y="233363"/>
                  </a:lnTo>
                  <a:lnTo>
                    <a:pt x="247650" y="261938"/>
                  </a:lnTo>
                  <a:lnTo>
                    <a:pt x="290512" y="278606"/>
                  </a:lnTo>
                  <a:lnTo>
                    <a:pt x="345281" y="288131"/>
                  </a:lnTo>
                  <a:lnTo>
                    <a:pt x="378618" y="290513"/>
                  </a:lnTo>
                  <a:lnTo>
                    <a:pt x="421481" y="290513"/>
                  </a:lnTo>
                  <a:lnTo>
                    <a:pt x="476250" y="285750"/>
                  </a:lnTo>
                  <a:lnTo>
                    <a:pt x="540543" y="271463"/>
                  </a:lnTo>
                  <a:lnTo>
                    <a:pt x="888206" y="200025"/>
                  </a:lnTo>
                  <a:lnTo>
                    <a:pt x="1207293" y="154781"/>
                  </a:lnTo>
                  <a:lnTo>
                    <a:pt x="1526381" y="97631"/>
                  </a:lnTo>
                  <a:lnTo>
                    <a:pt x="1674018" y="73819"/>
                  </a:lnTo>
                  <a:lnTo>
                    <a:pt x="1826418" y="52388"/>
                  </a:lnTo>
                  <a:lnTo>
                    <a:pt x="1938337" y="42863"/>
                  </a:lnTo>
                  <a:lnTo>
                    <a:pt x="1988343" y="26194"/>
                  </a:lnTo>
                  <a:lnTo>
                    <a:pt x="2043112" y="2381"/>
                  </a:lnTo>
                  <a:lnTo>
                    <a:pt x="2062162" y="0"/>
                  </a:lnTo>
                  <a:lnTo>
                    <a:pt x="2121693" y="19050"/>
                  </a:lnTo>
                  <a:lnTo>
                    <a:pt x="2178843" y="47625"/>
                  </a:lnTo>
                  <a:lnTo>
                    <a:pt x="2235993" y="80963"/>
                  </a:lnTo>
                  <a:lnTo>
                    <a:pt x="2300287" y="126206"/>
                  </a:lnTo>
                  <a:lnTo>
                    <a:pt x="2328862" y="150019"/>
                  </a:lnTo>
                  <a:lnTo>
                    <a:pt x="2345531" y="171450"/>
                  </a:lnTo>
                  <a:lnTo>
                    <a:pt x="2352675" y="188119"/>
                  </a:lnTo>
                  <a:lnTo>
                    <a:pt x="2350293" y="214313"/>
                  </a:lnTo>
                  <a:lnTo>
                    <a:pt x="2328862" y="245269"/>
                  </a:lnTo>
                  <a:lnTo>
                    <a:pt x="2302668" y="278606"/>
                  </a:lnTo>
                  <a:lnTo>
                    <a:pt x="1876425" y="238125"/>
                  </a:lnTo>
                  <a:lnTo>
                    <a:pt x="1814512" y="238125"/>
                  </a:lnTo>
                  <a:lnTo>
                    <a:pt x="1726406" y="245269"/>
                  </a:lnTo>
                  <a:lnTo>
                    <a:pt x="1531143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C7CFA262-62E6-49BF-8B66-F502CF0D1A77}"/>
                </a:ext>
              </a:extLst>
            </p:cNvPr>
            <p:cNvSpPr/>
            <p:nvPr/>
          </p:nvSpPr>
          <p:spPr>
            <a:xfrm>
              <a:off x="5989638" y="2354263"/>
              <a:ext cx="915987" cy="1384300"/>
            </a:xfrm>
            <a:custGeom>
              <a:avLst/>
              <a:gdLst>
                <a:gd name="connsiteX0" fmla="*/ 702469 w 916781"/>
                <a:gd name="connsiteY0" fmla="*/ 528638 h 1383507"/>
                <a:gd name="connsiteX1" fmla="*/ 626269 w 916781"/>
                <a:gd name="connsiteY1" fmla="*/ 726282 h 1383507"/>
                <a:gd name="connsiteX2" fmla="*/ 588169 w 916781"/>
                <a:gd name="connsiteY2" fmla="*/ 823913 h 1383507"/>
                <a:gd name="connsiteX3" fmla="*/ 545306 w 916781"/>
                <a:gd name="connsiteY3" fmla="*/ 923925 h 1383507"/>
                <a:gd name="connsiteX4" fmla="*/ 514350 w 916781"/>
                <a:gd name="connsiteY4" fmla="*/ 978694 h 1383507"/>
                <a:gd name="connsiteX5" fmla="*/ 440531 w 916781"/>
                <a:gd name="connsiteY5" fmla="*/ 1092994 h 1383507"/>
                <a:gd name="connsiteX6" fmla="*/ 354806 w 916781"/>
                <a:gd name="connsiteY6" fmla="*/ 1200150 h 1383507"/>
                <a:gd name="connsiteX7" fmla="*/ 264319 w 916781"/>
                <a:gd name="connsiteY7" fmla="*/ 1285875 h 1383507"/>
                <a:gd name="connsiteX8" fmla="*/ 173831 w 916781"/>
                <a:gd name="connsiteY8" fmla="*/ 1352550 h 1383507"/>
                <a:gd name="connsiteX9" fmla="*/ 121444 w 916781"/>
                <a:gd name="connsiteY9" fmla="*/ 1376363 h 1383507"/>
                <a:gd name="connsiteX10" fmla="*/ 88106 w 916781"/>
                <a:gd name="connsiteY10" fmla="*/ 1383507 h 1383507"/>
                <a:gd name="connsiteX11" fmla="*/ 52387 w 916781"/>
                <a:gd name="connsiteY11" fmla="*/ 1383507 h 1383507"/>
                <a:gd name="connsiteX12" fmla="*/ 30956 w 916781"/>
                <a:gd name="connsiteY12" fmla="*/ 1373982 h 1383507"/>
                <a:gd name="connsiteX13" fmla="*/ 16669 w 916781"/>
                <a:gd name="connsiteY13" fmla="*/ 1357313 h 1383507"/>
                <a:gd name="connsiteX14" fmla="*/ 7144 w 916781"/>
                <a:gd name="connsiteY14" fmla="*/ 1316832 h 1383507"/>
                <a:gd name="connsiteX15" fmla="*/ 0 w 916781"/>
                <a:gd name="connsiteY15" fmla="*/ 1235869 h 1383507"/>
                <a:gd name="connsiteX16" fmla="*/ 242887 w 916781"/>
                <a:gd name="connsiteY16" fmla="*/ 940594 h 1383507"/>
                <a:gd name="connsiteX17" fmla="*/ 307181 w 916781"/>
                <a:gd name="connsiteY17" fmla="*/ 857250 h 1383507"/>
                <a:gd name="connsiteX18" fmla="*/ 350044 w 916781"/>
                <a:gd name="connsiteY18" fmla="*/ 785813 h 1383507"/>
                <a:gd name="connsiteX19" fmla="*/ 392906 w 916781"/>
                <a:gd name="connsiteY19" fmla="*/ 685800 h 1383507"/>
                <a:gd name="connsiteX20" fmla="*/ 450056 w 916781"/>
                <a:gd name="connsiteY20" fmla="*/ 552450 h 1383507"/>
                <a:gd name="connsiteX21" fmla="*/ 492919 w 916781"/>
                <a:gd name="connsiteY21" fmla="*/ 428625 h 1383507"/>
                <a:gd name="connsiteX22" fmla="*/ 531019 w 916781"/>
                <a:gd name="connsiteY22" fmla="*/ 304800 h 1383507"/>
                <a:gd name="connsiteX23" fmla="*/ 564356 w 916781"/>
                <a:gd name="connsiteY23" fmla="*/ 202407 h 1383507"/>
                <a:gd name="connsiteX24" fmla="*/ 585787 w 916781"/>
                <a:gd name="connsiteY24" fmla="*/ 119063 h 1383507"/>
                <a:gd name="connsiteX25" fmla="*/ 585787 w 916781"/>
                <a:gd name="connsiteY25" fmla="*/ 104775 h 1383507"/>
                <a:gd name="connsiteX26" fmla="*/ 578644 w 916781"/>
                <a:gd name="connsiteY26" fmla="*/ 78582 h 1383507"/>
                <a:gd name="connsiteX27" fmla="*/ 559594 w 916781"/>
                <a:gd name="connsiteY27" fmla="*/ 59532 h 1383507"/>
                <a:gd name="connsiteX28" fmla="*/ 504825 w 916781"/>
                <a:gd name="connsiteY28" fmla="*/ 0 h 1383507"/>
                <a:gd name="connsiteX29" fmla="*/ 916781 w 916781"/>
                <a:gd name="connsiteY29" fmla="*/ 35719 h 1383507"/>
                <a:gd name="connsiteX30" fmla="*/ 907256 w 916781"/>
                <a:gd name="connsiteY30" fmla="*/ 76200 h 1383507"/>
                <a:gd name="connsiteX31" fmla="*/ 850106 w 916781"/>
                <a:gd name="connsiteY31" fmla="*/ 188119 h 1383507"/>
                <a:gd name="connsiteX32" fmla="*/ 702469 w 916781"/>
                <a:gd name="connsiteY32" fmla="*/ 528638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1" h="1383507">
                  <a:moveTo>
                    <a:pt x="702469" y="528638"/>
                  </a:moveTo>
                  <a:lnTo>
                    <a:pt x="626269" y="726282"/>
                  </a:lnTo>
                  <a:lnTo>
                    <a:pt x="588169" y="823913"/>
                  </a:lnTo>
                  <a:lnTo>
                    <a:pt x="545306" y="923925"/>
                  </a:lnTo>
                  <a:lnTo>
                    <a:pt x="514350" y="978694"/>
                  </a:lnTo>
                  <a:lnTo>
                    <a:pt x="440531" y="1092994"/>
                  </a:lnTo>
                  <a:lnTo>
                    <a:pt x="354806" y="1200150"/>
                  </a:lnTo>
                  <a:lnTo>
                    <a:pt x="264319" y="1285875"/>
                  </a:lnTo>
                  <a:lnTo>
                    <a:pt x="173831" y="1352550"/>
                  </a:lnTo>
                  <a:lnTo>
                    <a:pt x="121444" y="1376363"/>
                  </a:lnTo>
                  <a:lnTo>
                    <a:pt x="88106" y="1383507"/>
                  </a:lnTo>
                  <a:lnTo>
                    <a:pt x="52387" y="1383507"/>
                  </a:lnTo>
                  <a:lnTo>
                    <a:pt x="30956" y="1373982"/>
                  </a:lnTo>
                  <a:lnTo>
                    <a:pt x="16669" y="1357313"/>
                  </a:lnTo>
                  <a:lnTo>
                    <a:pt x="7144" y="1316832"/>
                  </a:lnTo>
                  <a:lnTo>
                    <a:pt x="0" y="1235869"/>
                  </a:lnTo>
                  <a:lnTo>
                    <a:pt x="242887" y="940594"/>
                  </a:lnTo>
                  <a:lnTo>
                    <a:pt x="307181" y="857250"/>
                  </a:lnTo>
                  <a:lnTo>
                    <a:pt x="350044" y="785813"/>
                  </a:lnTo>
                  <a:lnTo>
                    <a:pt x="392906" y="685800"/>
                  </a:lnTo>
                  <a:lnTo>
                    <a:pt x="450056" y="552450"/>
                  </a:lnTo>
                  <a:lnTo>
                    <a:pt x="492919" y="428625"/>
                  </a:lnTo>
                  <a:lnTo>
                    <a:pt x="531019" y="304800"/>
                  </a:lnTo>
                  <a:lnTo>
                    <a:pt x="564356" y="202407"/>
                  </a:lnTo>
                  <a:lnTo>
                    <a:pt x="585787" y="119063"/>
                  </a:lnTo>
                  <a:lnTo>
                    <a:pt x="585787" y="104775"/>
                  </a:lnTo>
                  <a:lnTo>
                    <a:pt x="578644" y="78582"/>
                  </a:lnTo>
                  <a:lnTo>
                    <a:pt x="559594" y="59532"/>
                  </a:lnTo>
                  <a:lnTo>
                    <a:pt x="504825" y="0"/>
                  </a:lnTo>
                  <a:lnTo>
                    <a:pt x="916781" y="35719"/>
                  </a:lnTo>
                  <a:lnTo>
                    <a:pt x="907256" y="76200"/>
                  </a:lnTo>
                  <a:lnTo>
                    <a:pt x="850106" y="188119"/>
                  </a:lnTo>
                  <a:lnTo>
                    <a:pt x="702469" y="528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727A5A2F-3928-48FF-A714-1BC2A6D05E59}"/>
                </a:ext>
              </a:extLst>
            </p:cNvPr>
            <p:cNvSpPr/>
            <p:nvPr/>
          </p:nvSpPr>
          <p:spPr>
            <a:xfrm>
              <a:off x="5656263" y="3224213"/>
              <a:ext cx="611187" cy="406400"/>
            </a:xfrm>
            <a:custGeom>
              <a:avLst/>
              <a:gdLst>
                <a:gd name="connsiteX0" fmla="*/ 228600 w 611981"/>
                <a:gd name="connsiteY0" fmla="*/ 61912 h 407193"/>
                <a:gd name="connsiteX1" fmla="*/ 321469 w 611981"/>
                <a:gd name="connsiteY1" fmla="*/ 102393 h 407193"/>
                <a:gd name="connsiteX2" fmla="*/ 369094 w 611981"/>
                <a:gd name="connsiteY2" fmla="*/ 121443 h 407193"/>
                <a:gd name="connsiteX3" fmla="*/ 397669 w 611981"/>
                <a:gd name="connsiteY3" fmla="*/ 128587 h 407193"/>
                <a:gd name="connsiteX4" fmla="*/ 447675 w 611981"/>
                <a:gd name="connsiteY4" fmla="*/ 135731 h 407193"/>
                <a:gd name="connsiteX5" fmla="*/ 466725 w 611981"/>
                <a:gd name="connsiteY5" fmla="*/ 135731 h 407193"/>
                <a:gd name="connsiteX6" fmla="*/ 502444 w 611981"/>
                <a:gd name="connsiteY6" fmla="*/ 128587 h 407193"/>
                <a:gd name="connsiteX7" fmla="*/ 611981 w 611981"/>
                <a:gd name="connsiteY7" fmla="*/ 73818 h 407193"/>
                <a:gd name="connsiteX8" fmla="*/ 350044 w 611981"/>
                <a:gd name="connsiteY8" fmla="*/ 407193 h 407193"/>
                <a:gd name="connsiteX9" fmla="*/ 330994 w 611981"/>
                <a:gd name="connsiteY9" fmla="*/ 361950 h 407193"/>
                <a:gd name="connsiteX10" fmla="*/ 316706 w 611981"/>
                <a:gd name="connsiteY10" fmla="*/ 330993 h 407193"/>
                <a:gd name="connsiteX11" fmla="*/ 300037 w 611981"/>
                <a:gd name="connsiteY11" fmla="*/ 297656 h 407193"/>
                <a:gd name="connsiteX12" fmla="*/ 269081 w 611981"/>
                <a:gd name="connsiteY12" fmla="*/ 261937 h 407193"/>
                <a:gd name="connsiteX13" fmla="*/ 221456 w 611981"/>
                <a:gd name="connsiteY13" fmla="*/ 219075 h 407193"/>
                <a:gd name="connsiteX14" fmla="*/ 169069 w 611981"/>
                <a:gd name="connsiteY14" fmla="*/ 176212 h 407193"/>
                <a:gd name="connsiteX15" fmla="*/ 119062 w 611981"/>
                <a:gd name="connsiteY15" fmla="*/ 138112 h 407193"/>
                <a:gd name="connsiteX16" fmla="*/ 78581 w 611981"/>
                <a:gd name="connsiteY16" fmla="*/ 109537 h 407193"/>
                <a:gd name="connsiteX17" fmla="*/ 40481 w 611981"/>
                <a:gd name="connsiteY17" fmla="*/ 78581 h 407193"/>
                <a:gd name="connsiteX18" fmla="*/ 11906 w 611981"/>
                <a:gd name="connsiteY18" fmla="*/ 50006 h 407193"/>
                <a:gd name="connsiteX19" fmla="*/ 2381 w 611981"/>
                <a:gd name="connsiteY19" fmla="*/ 33337 h 407193"/>
                <a:gd name="connsiteX20" fmla="*/ 0 w 611981"/>
                <a:gd name="connsiteY20" fmla="*/ 16668 h 407193"/>
                <a:gd name="connsiteX21" fmla="*/ 4762 w 611981"/>
                <a:gd name="connsiteY21" fmla="*/ 4762 h 407193"/>
                <a:gd name="connsiteX22" fmla="*/ 21431 w 611981"/>
                <a:gd name="connsiteY22" fmla="*/ 0 h 407193"/>
                <a:gd name="connsiteX23" fmla="*/ 57150 w 611981"/>
                <a:gd name="connsiteY23" fmla="*/ 2381 h 407193"/>
                <a:gd name="connsiteX24" fmla="*/ 228600 w 611981"/>
                <a:gd name="connsiteY24" fmla="*/ 6191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981" h="407193">
                  <a:moveTo>
                    <a:pt x="228600" y="61912"/>
                  </a:moveTo>
                  <a:lnTo>
                    <a:pt x="321469" y="102393"/>
                  </a:lnTo>
                  <a:lnTo>
                    <a:pt x="369094" y="121443"/>
                  </a:lnTo>
                  <a:lnTo>
                    <a:pt x="397669" y="128587"/>
                  </a:lnTo>
                  <a:lnTo>
                    <a:pt x="447675" y="135731"/>
                  </a:lnTo>
                  <a:lnTo>
                    <a:pt x="466725" y="135731"/>
                  </a:lnTo>
                  <a:lnTo>
                    <a:pt x="502444" y="128587"/>
                  </a:lnTo>
                  <a:lnTo>
                    <a:pt x="611981" y="73818"/>
                  </a:lnTo>
                  <a:lnTo>
                    <a:pt x="350044" y="407193"/>
                  </a:lnTo>
                  <a:lnTo>
                    <a:pt x="330994" y="361950"/>
                  </a:lnTo>
                  <a:lnTo>
                    <a:pt x="316706" y="330993"/>
                  </a:lnTo>
                  <a:lnTo>
                    <a:pt x="300037" y="297656"/>
                  </a:lnTo>
                  <a:lnTo>
                    <a:pt x="269081" y="261937"/>
                  </a:lnTo>
                  <a:lnTo>
                    <a:pt x="221456" y="219075"/>
                  </a:lnTo>
                  <a:lnTo>
                    <a:pt x="169069" y="176212"/>
                  </a:lnTo>
                  <a:lnTo>
                    <a:pt x="119062" y="138112"/>
                  </a:lnTo>
                  <a:lnTo>
                    <a:pt x="78581" y="109537"/>
                  </a:lnTo>
                  <a:lnTo>
                    <a:pt x="40481" y="78581"/>
                  </a:lnTo>
                  <a:lnTo>
                    <a:pt x="11906" y="50006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7150" y="2381"/>
                  </a:lnTo>
                  <a:lnTo>
                    <a:pt x="228600" y="61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EF34C538-57B7-4BFE-82A0-6CC645C30BB6}"/>
                </a:ext>
              </a:extLst>
            </p:cNvPr>
            <p:cNvSpPr/>
            <p:nvPr/>
          </p:nvSpPr>
          <p:spPr>
            <a:xfrm rot="16200000">
              <a:off x="4264819" y="1932781"/>
              <a:ext cx="2084388" cy="1323975"/>
            </a:xfrm>
            <a:custGeom>
              <a:avLst/>
              <a:gdLst>
                <a:gd name="connsiteX0" fmla="*/ 592931 w 2083594"/>
                <a:gd name="connsiteY0" fmla="*/ 666750 h 1323975"/>
                <a:gd name="connsiteX1" fmla="*/ 426244 w 2083594"/>
                <a:gd name="connsiteY1" fmla="*/ 523875 h 1323975"/>
                <a:gd name="connsiteX2" fmla="*/ 257175 w 2083594"/>
                <a:gd name="connsiteY2" fmla="*/ 352425 h 1323975"/>
                <a:gd name="connsiteX3" fmla="*/ 83344 w 2083594"/>
                <a:gd name="connsiteY3" fmla="*/ 152400 h 1323975"/>
                <a:gd name="connsiteX4" fmla="*/ 7144 w 2083594"/>
                <a:gd name="connsiteY4" fmla="*/ 57150 h 1323975"/>
                <a:gd name="connsiteX5" fmla="*/ 0 w 2083594"/>
                <a:gd name="connsiteY5" fmla="*/ 35719 h 1323975"/>
                <a:gd name="connsiteX6" fmla="*/ 0 w 2083594"/>
                <a:gd name="connsiteY6" fmla="*/ 21431 h 1323975"/>
                <a:gd name="connsiteX7" fmla="*/ 4762 w 2083594"/>
                <a:gd name="connsiteY7" fmla="*/ 7144 h 1323975"/>
                <a:gd name="connsiteX8" fmla="*/ 19050 w 2083594"/>
                <a:gd name="connsiteY8" fmla="*/ 0 h 1323975"/>
                <a:gd name="connsiteX9" fmla="*/ 47625 w 2083594"/>
                <a:gd name="connsiteY9" fmla="*/ 0 h 1323975"/>
                <a:gd name="connsiteX10" fmla="*/ 92869 w 2083594"/>
                <a:gd name="connsiteY10" fmla="*/ 35719 h 1323975"/>
                <a:gd name="connsiteX11" fmla="*/ 328612 w 2083594"/>
                <a:gd name="connsiteY11" fmla="*/ 233362 h 1323975"/>
                <a:gd name="connsiteX12" fmla="*/ 445294 w 2083594"/>
                <a:gd name="connsiteY12" fmla="*/ 330994 h 1323975"/>
                <a:gd name="connsiteX13" fmla="*/ 566737 w 2083594"/>
                <a:gd name="connsiteY13" fmla="*/ 433387 h 1323975"/>
                <a:gd name="connsiteX14" fmla="*/ 700087 w 2083594"/>
                <a:gd name="connsiteY14" fmla="*/ 528637 h 1323975"/>
                <a:gd name="connsiteX15" fmla="*/ 850106 w 2083594"/>
                <a:gd name="connsiteY15" fmla="*/ 621506 h 1323975"/>
                <a:gd name="connsiteX16" fmla="*/ 1073944 w 2083594"/>
                <a:gd name="connsiteY16" fmla="*/ 735806 h 1323975"/>
                <a:gd name="connsiteX17" fmla="*/ 1278731 w 2083594"/>
                <a:gd name="connsiteY17" fmla="*/ 833437 h 1323975"/>
                <a:gd name="connsiteX18" fmla="*/ 1516856 w 2083594"/>
                <a:gd name="connsiteY18" fmla="*/ 923925 h 1323975"/>
                <a:gd name="connsiteX19" fmla="*/ 1681162 w 2083594"/>
                <a:gd name="connsiteY19" fmla="*/ 971550 h 1323975"/>
                <a:gd name="connsiteX20" fmla="*/ 1764506 w 2083594"/>
                <a:gd name="connsiteY20" fmla="*/ 988219 h 1323975"/>
                <a:gd name="connsiteX21" fmla="*/ 1807369 w 2083594"/>
                <a:gd name="connsiteY21" fmla="*/ 990600 h 1323975"/>
                <a:gd name="connsiteX22" fmla="*/ 1850231 w 2083594"/>
                <a:gd name="connsiteY22" fmla="*/ 988219 h 1323975"/>
                <a:gd name="connsiteX23" fmla="*/ 1890712 w 2083594"/>
                <a:gd name="connsiteY23" fmla="*/ 978694 h 1323975"/>
                <a:gd name="connsiteX24" fmla="*/ 1924050 w 2083594"/>
                <a:gd name="connsiteY24" fmla="*/ 964406 h 1323975"/>
                <a:gd name="connsiteX25" fmla="*/ 1955006 w 2083594"/>
                <a:gd name="connsiteY25" fmla="*/ 928687 h 1323975"/>
                <a:gd name="connsiteX26" fmla="*/ 1985962 w 2083594"/>
                <a:gd name="connsiteY26" fmla="*/ 885825 h 1323975"/>
                <a:gd name="connsiteX27" fmla="*/ 2000250 w 2083594"/>
                <a:gd name="connsiteY27" fmla="*/ 864394 h 1323975"/>
                <a:gd name="connsiteX28" fmla="*/ 2016919 w 2083594"/>
                <a:gd name="connsiteY28" fmla="*/ 847725 h 1323975"/>
                <a:gd name="connsiteX29" fmla="*/ 2031206 w 2083594"/>
                <a:gd name="connsiteY29" fmla="*/ 840581 h 1323975"/>
                <a:gd name="connsiteX30" fmla="*/ 2052637 w 2083594"/>
                <a:gd name="connsiteY30" fmla="*/ 845344 h 1323975"/>
                <a:gd name="connsiteX31" fmla="*/ 2066925 w 2083594"/>
                <a:gd name="connsiteY31" fmla="*/ 859631 h 1323975"/>
                <a:gd name="connsiteX32" fmla="*/ 2076450 w 2083594"/>
                <a:gd name="connsiteY32" fmla="*/ 881062 h 1323975"/>
                <a:gd name="connsiteX33" fmla="*/ 2083594 w 2083594"/>
                <a:gd name="connsiteY33" fmla="*/ 904875 h 1323975"/>
                <a:gd name="connsiteX34" fmla="*/ 2078831 w 2083594"/>
                <a:gd name="connsiteY34" fmla="*/ 954881 h 1323975"/>
                <a:gd name="connsiteX35" fmla="*/ 2057400 w 2083594"/>
                <a:gd name="connsiteY35" fmla="*/ 1035844 h 1323975"/>
                <a:gd name="connsiteX36" fmla="*/ 2014537 w 2083594"/>
                <a:gd name="connsiteY36" fmla="*/ 1143000 h 1323975"/>
                <a:gd name="connsiteX37" fmla="*/ 1962150 w 2083594"/>
                <a:gd name="connsiteY37" fmla="*/ 1223962 h 1323975"/>
                <a:gd name="connsiteX38" fmla="*/ 1926431 w 2083594"/>
                <a:gd name="connsiteY38" fmla="*/ 1262062 h 1323975"/>
                <a:gd name="connsiteX39" fmla="*/ 1869281 w 2083594"/>
                <a:gd name="connsiteY39" fmla="*/ 1304925 h 1323975"/>
                <a:gd name="connsiteX40" fmla="*/ 1826419 w 2083594"/>
                <a:gd name="connsiteY40" fmla="*/ 1323975 h 1323975"/>
                <a:gd name="connsiteX41" fmla="*/ 1802606 w 2083594"/>
                <a:gd name="connsiteY41" fmla="*/ 1321594 h 1323975"/>
                <a:gd name="connsiteX42" fmla="*/ 1735931 w 2083594"/>
                <a:gd name="connsiteY42" fmla="*/ 1293019 h 1323975"/>
                <a:gd name="connsiteX43" fmla="*/ 1647825 w 2083594"/>
                <a:gd name="connsiteY43" fmla="*/ 1254919 h 1323975"/>
                <a:gd name="connsiteX44" fmla="*/ 1566862 w 2083594"/>
                <a:gd name="connsiteY44" fmla="*/ 1223962 h 1323975"/>
                <a:gd name="connsiteX45" fmla="*/ 1307306 w 2083594"/>
                <a:gd name="connsiteY45" fmla="*/ 1143000 h 1323975"/>
                <a:gd name="connsiteX46" fmla="*/ 1128712 w 2083594"/>
                <a:gd name="connsiteY46" fmla="*/ 1031081 h 1323975"/>
                <a:gd name="connsiteX47" fmla="*/ 1019175 w 2083594"/>
                <a:gd name="connsiteY47" fmla="*/ 966787 h 1323975"/>
                <a:gd name="connsiteX48" fmla="*/ 890587 w 2083594"/>
                <a:gd name="connsiteY48" fmla="*/ 883444 h 1323975"/>
                <a:gd name="connsiteX49" fmla="*/ 785812 w 2083594"/>
                <a:gd name="connsiteY49" fmla="*/ 812006 h 1323975"/>
                <a:gd name="connsiteX50" fmla="*/ 592931 w 2083594"/>
                <a:gd name="connsiteY50" fmla="*/ 6667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1323975">
                  <a:moveTo>
                    <a:pt x="592931" y="666750"/>
                  </a:moveTo>
                  <a:lnTo>
                    <a:pt x="426244" y="523875"/>
                  </a:lnTo>
                  <a:lnTo>
                    <a:pt x="257175" y="352425"/>
                  </a:lnTo>
                  <a:lnTo>
                    <a:pt x="83344" y="152400"/>
                  </a:lnTo>
                  <a:lnTo>
                    <a:pt x="7144" y="57150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7625" y="0"/>
                  </a:lnTo>
                  <a:lnTo>
                    <a:pt x="92869" y="35719"/>
                  </a:lnTo>
                  <a:lnTo>
                    <a:pt x="328612" y="233362"/>
                  </a:lnTo>
                  <a:lnTo>
                    <a:pt x="445294" y="330994"/>
                  </a:lnTo>
                  <a:lnTo>
                    <a:pt x="566737" y="433387"/>
                  </a:lnTo>
                  <a:lnTo>
                    <a:pt x="700087" y="528637"/>
                  </a:lnTo>
                  <a:lnTo>
                    <a:pt x="850106" y="621506"/>
                  </a:lnTo>
                  <a:lnTo>
                    <a:pt x="1073944" y="735806"/>
                  </a:lnTo>
                  <a:lnTo>
                    <a:pt x="1278731" y="833437"/>
                  </a:lnTo>
                  <a:lnTo>
                    <a:pt x="1516856" y="923925"/>
                  </a:lnTo>
                  <a:lnTo>
                    <a:pt x="1681162" y="971550"/>
                  </a:lnTo>
                  <a:lnTo>
                    <a:pt x="1764506" y="988219"/>
                  </a:lnTo>
                  <a:lnTo>
                    <a:pt x="1807369" y="990600"/>
                  </a:lnTo>
                  <a:lnTo>
                    <a:pt x="1850231" y="988219"/>
                  </a:lnTo>
                  <a:lnTo>
                    <a:pt x="1890712" y="978694"/>
                  </a:lnTo>
                  <a:lnTo>
                    <a:pt x="1924050" y="964406"/>
                  </a:lnTo>
                  <a:lnTo>
                    <a:pt x="1955006" y="928687"/>
                  </a:lnTo>
                  <a:lnTo>
                    <a:pt x="1985962" y="885825"/>
                  </a:lnTo>
                  <a:lnTo>
                    <a:pt x="2000250" y="864394"/>
                  </a:lnTo>
                  <a:lnTo>
                    <a:pt x="2016919" y="847725"/>
                  </a:lnTo>
                  <a:lnTo>
                    <a:pt x="2031206" y="840581"/>
                  </a:lnTo>
                  <a:lnTo>
                    <a:pt x="2052637" y="845344"/>
                  </a:lnTo>
                  <a:lnTo>
                    <a:pt x="2066925" y="859631"/>
                  </a:lnTo>
                  <a:lnTo>
                    <a:pt x="2076450" y="881062"/>
                  </a:lnTo>
                  <a:lnTo>
                    <a:pt x="2083594" y="904875"/>
                  </a:lnTo>
                  <a:lnTo>
                    <a:pt x="2078831" y="954881"/>
                  </a:lnTo>
                  <a:lnTo>
                    <a:pt x="2057400" y="1035844"/>
                  </a:lnTo>
                  <a:lnTo>
                    <a:pt x="2014537" y="1143000"/>
                  </a:lnTo>
                  <a:lnTo>
                    <a:pt x="1962150" y="1223962"/>
                  </a:lnTo>
                  <a:lnTo>
                    <a:pt x="1926431" y="1262062"/>
                  </a:lnTo>
                  <a:lnTo>
                    <a:pt x="1869281" y="1304925"/>
                  </a:lnTo>
                  <a:lnTo>
                    <a:pt x="1826419" y="1323975"/>
                  </a:lnTo>
                  <a:lnTo>
                    <a:pt x="1802606" y="1321594"/>
                  </a:lnTo>
                  <a:lnTo>
                    <a:pt x="1735931" y="1293019"/>
                  </a:lnTo>
                  <a:lnTo>
                    <a:pt x="1647825" y="1254919"/>
                  </a:lnTo>
                  <a:lnTo>
                    <a:pt x="1566862" y="1223962"/>
                  </a:lnTo>
                  <a:lnTo>
                    <a:pt x="1307306" y="1143000"/>
                  </a:lnTo>
                  <a:lnTo>
                    <a:pt x="1128712" y="1031081"/>
                  </a:lnTo>
                  <a:lnTo>
                    <a:pt x="1019175" y="966787"/>
                  </a:lnTo>
                  <a:lnTo>
                    <a:pt x="890587" y="883444"/>
                  </a:lnTo>
                  <a:lnTo>
                    <a:pt x="785812" y="812006"/>
                  </a:lnTo>
                  <a:lnTo>
                    <a:pt x="592931" y="666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F1F557D-15AE-4A9D-9107-6C63F23ABE72}"/>
                </a:ext>
              </a:extLst>
            </p:cNvPr>
            <p:cNvSpPr/>
            <p:nvPr/>
          </p:nvSpPr>
          <p:spPr>
            <a:xfrm>
              <a:off x="4894263" y="4471988"/>
              <a:ext cx="776287" cy="1547812"/>
            </a:xfrm>
            <a:custGeom>
              <a:avLst/>
              <a:gdLst>
                <a:gd name="connsiteX0" fmla="*/ 428625 w 776287"/>
                <a:gd name="connsiteY0" fmla="*/ 473868 h 1547812"/>
                <a:gd name="connsiteX1" fmla="*/ 471487 w 776287"/>
                <a:gd name="connsiteY1" fmla="*/ 280987 h 1547812"/>
                <a:gd name="connsiteX2" fmla="*/ 490537 w 776287"/>
                <a:gd name="connsiteY2" fmla="*/ 166687 h 1547812"/>
                <a:gd name="connsiteX3" fmla="*/ 497681 w 776287"/>
                <a:gd name="connsiteY3" fmla="*/ 119062 h 1547812"/>
                <a:gd name="connsiteX4" fmla="*/ 497681 w 776287"/>
                <a:gd name="connsiteY4" fmla="*/ 95250 h 1547812"/>
                <a:gd name="connsiteX5" fmla="*/ 495300 w 776287"/>
                <a:gd name="connsiteY5" fmla="*/ 69056 h 1547812"/>
                <a:gd name="connsiteX6" fmla="*/ 483394 w 776287"/>
                <a:gd name="connsiteY6" fmla="*/ 40481 h 1547812"/>
                <a:gd name="connsiteX7" fmla="*/ 459581 w 776287"/>
                <a:gd name="connsiteY7" fmla="*/ 0 h 1547812"/>
                <a:gd name="connsiteX8" fmla="*/ 776287 w 776287"/>
                <a:gd name="connsiteY8" fmla="*/ 73818 h 1547812"/>
                <a:gd name="connsiteX9" fmla="*/ 776287 w 776287"/>
                <a:gd name="connsiteY9" fmla="*/ 109537 h 1547812"/>
                <a:gd name="connsiteX10" fmla="*/ 754856 w 776287"/>
                <a:gd name="connsiteY10" fmla="*/ 157162 h 1547812"/>
                <a:gd name="connsiteX11" fmla="*/ 726281 w 776287"/>
                <a:gd name="connsiteY11" fmla="*/ 200025 h 1547812"/>
                <a:gd name="connsiteX12" fmla="*/ 711994 w 776287"/>
                <a:gd name="connsiteY12" fmla="*/ 233362 h 1547812"/>
                <a:gd name="connsiteX13" fmla="*/ 700087 w 776287"/>
                <a:gd name="connsiteY13" fmla="*/ 273843 h 1547812"/>
                <a:gd name="connsiteX14" fmla="*/ 688181 w 776287"/>
                <a:gd name="connsiteY14" fmla="*/ 335756 h 1547812"/>
                <a:gd name="connsiteX15" fmla="*/ 678656 w 776287"/>
                <a:gd name="connsiteY15" fmla="*/ 400050 h 1547812"/>
                <a:gd name="connsiteX16" fmla="*/ 666750 w 776287"/>
                <a:gd name="connsiteY16" fmla="*/ 466725 h 1547812"/>
                <a:gd name="connsiteX17" fmla="*/ 581025 w 776287"/>
                <a:gd name="connsiteY17" fmla="*/ 745331 h 1547812"/>
                <a:gd name="connsiteX18" fmla="*/ 511969 w 776287"/>
                <a:gd name="connsiteY18" fmla="*/ 942975 h 1547812"/>
                <a:gd name="connsiteX19" fmla="*/ 450056 w 776287"/>
                <a:gd name="connsiteY19" fmla="*/ 1092993 h 1547812"/>
                <a:gd name="connsiteX20" fmla="*/ 388144 w 776287"/>
                <a:gd name="connsiteY20" fmla="*/ 1223962 h 1547812"/>
                <a:gd name="connsiteX21" fmla="*/ 319087 w 776287"/>
                <a:gd name="connsiteY21" fmla="*/ 1338262 h 1547812"/>
                <a:gd name="connsiteX22" fmla="*/ 242887 w 776287"/>
                <a:gd name="connsiteY22" fmla="*/ 1433512 h 1547812"/>
                <a:gd name="connsiteX23" fmla="*/ 178594 w 776287"/>
                <a:gd name="connsiteY23" fmla="*/ 1502568 h 1547812"/>
                <a:gd name="connsiteX24" fmla="*/ 130969 w 776287"/>
                <a:gd name="connsiteY24" fmla="*/ 1543050 h 1547812"/>
                <a:gd name="connsiteX25" fmla="*/ 114300 w 776287"/>
                <a:gd name="connsiteY25" fmla="*/ 1547812 h 1547812"/>
                <a:gd name="connsiteX26" fmla="*/ 88106 w 776287"/>
                <a:gd name="connsiteY26" fmla="*/ 1540668 h 1547812"/>
                <a:gd name="connsiteX27" fmla="*/ 59531 w 776287"/>
                <a:gd name="connsiteY27" fmla="*/ 1519237 h 1547812"/>
                <a:gd name="connsiteX28" fmla="*/ 40481 w 776287"/>
                <a:gd name="connsiteY28" fmla="*/ 1490662 h 1547812"/>
                <a:gd name="connsiteX29" fmla="*/ 14287 w 776287"/>
                <a:gd name="connsiteY29" fmla="*/ 1431131 h 1547812"/>
                <a:gd name="connsiteX30" fmla="*/ 7144 w 776287"/>
                <a:gd name="connsiteY30" fmla="*/ 1388268 h 1547812"/>
                <a:gd name="connsiteX31" fmla="*/ 0 w 776287"/>
                <a:gd name="connsiteY31" fmla="*/ 1364456 h 1547812"/>
                <a:gd name="connsiteX32" fmla="*/ 204787 w 776287"/>
                <a:gd name="connsiteY32" fmla="*/ 1064418 h 1547812"/>
                <a:gd name="connsiteX33" fmla="*/ 252412 w 776287"/>
                <a:gd name="connsiteY33" fmla="*/ 978693 h 1547812"/>
                <a:gd name="connsiteX34" fmla="*/ 288131 w 776287"/>
                <a:gd name="connsiteY34" fmla="*/ 895350 h 1547812"/>
                <a:gd name="connsiteX35" fmla="*/ 333375 w 776287"/>
                <a:gd name="connsiteY35" fmla="*/ 776287 h 1547812"/>
                <a:gd name="connsiteX36" fmla="*/ 381000 w 776287"/>
                <a:gd name="connsiteY36" fmla="*/ 642937 h 1547812"/>
                <a:gd name="connsiteX37" fmla="*/ 428625 w 776287"/>
                <a:gd name="connsiteY37" fmla="*/ 473868 h 154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6287" h="1547812">
                  <a:moveTo>
                    <a:pt x="428625" y="473868"/>
                  </a:moveTo>
                  <a:lnTo>
                    <a:pt x="471487" y="280987"/>
                  </a:lnTo>
                  <a:lnTo>
                    <a:pt x="490537" y="166687"/>
                  </a:lnTo>
                  <a:lnTo>
                    <a:pt x="497681" y="119062"/>
                  </a:lnTo>
                  <a:lnTo>
                    <a:pt x="497681" y="95250"/>
                  </a:lnTo>
                  <a:cubicBezTo>
                    <a:pt x="495221" y="70647"/>
                    <a:pt x="495300" y="79414"/>
                    <a:pt x="495300" y="69056"/>
                  </a:cubicBezTo>
                  <a:lnTo>
                    <a:pt x="483394" y="40481"/>
                  </a:lnTo>
                  <a:lnTo>
                    <a:pt x="459581" y="0"/>
                  </a:lnTo>
                  <a:lnTo>
                    <a:pt x="776287" y="73818"/>
                  </a:lnTo>
                  <a:lnTo>
                    <a:pt x="776287" y="109537"/>
                  </a:lnTo>
                  <a:lnTo>
                    <a:pt x="754856" y="157162"/>
                  </a:lnTo>
                  <a:lnTo>
                    <a:pt x="726281" y="200025"/>
                  </a:lnTo>
                  <a:lnTo>
                    <a:pt x="711994" y="233362"/>
                  </a:lnTo>
                  <a:lnTo>
                    <a:pt x="700087" y="273843"/>
                  </a:lnTo>
                  <a:lnTo>
                    <a:pt x="688181" y="335756"/>
                  </a:lnTo>
                  <a:lnTo>
                    <a:pt x="678656" y="400050"/>
                  </a:lnTo>
                  <a:lnTo>
                    <a:pt x="666750" y="466725"/>
                  </a:lnTo>
                  <a:lnTo>
                    <a:pt x="581025" y="745331"/>
                  </a:lnTo>
                  <a:lnTo>
                    <a:pt x="511969" y="942975"/>
                  </a:lnTo>
                  <a:lnTo>
                    <a:pt x="450056" y="1092993"/>
                  </a:lnTo>
                  <a:lnTo>
                    <a:pt x="388144" y="1223962"/>
                  </a:lnTo>
                  <a:lnTo>
                    <a:pt x="319087" y="1338262"/>
                  </a:lnTo>
                  <a:lnTo>
                    <a:pt x="242887" y="1433512"/>
                  </a:lnTo>
                  <a:lnTo>
                    <a:pt x="178594" y="1502568"/>
                  </a:lnTo>
                  <a:lnTo>
                    <a:pt x="130969" y="1543050"/>
                  </a:lnTo>
                  <a:lnTo>
                    <a:pt x="114300" y="1547812"/>
                  </a:lnTo>
                  <a:lnTo>
                    <a:pt x="88106" y="1540668"/>
                  </a:lnTo>
                  <a:lnTo>
                    <a:pt x="59531" y="1519237"/>
                  </a:lnTo>
                  <a:lnTo>
                    <a:pt x="40481" y="1490662"/>
                  </a:lnTo>
                  <a:lnTo>
                    <a:pt x="14287" y="1431131"/>
                  </a:lnTo>
                  <a:lnTo>
                    <a:pt x="7144" y="1388268"/>
                  </a:lnTo>
                  <a:lnTo>
                    <a:pt x="0" y="1364456"/>
                  </a:lnTo>
                  <a:lnTo>
                    <a:pt x="204787" y="1064418"/>
                  </a:lnTo>
                  <a:lnTo>
                    <a:pt x="252412" y="978693"/>
                  </a:lnTo>
                  <a:lnTo>
                    <a:pt x="288131" y="895350"/>
                  </a:lnTo>
                  <a:lnTo>
                    <a:pt x="333375" y="776287"/>
                  </a:lnTo>
                  <a:lnTo>
                    <a:pt x="381000" y="642937"/>
                  </a:lnTo>
                  <a:lnTo>
                    <a:pt x="428625" y="4738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C441B5E2-269E-4831-BA68-1EBC9AF6DFAB}"/>
                </a:ext>
              </a:extLst>
            </p:cNvPr>
            <p:cNvSpPr/>
            <p:nvPr/>
          </p:nvSpPr>
          <p:spPr>
            <a:xfrm>
              <a:off x="4660900" y="5524500"/>
              <a:ext cx="471488" cy="381000"/>
            </a:xfrm>
            <a:custGeom>
              <a:avLst/>
              <a:gdLst>
                <a:gd name="connsiteX0" fmla="*/ 164307 w 471488"/>
                <a:gd name="connsiteY0" fmla="*/ 50006 h 381000"/>
                <a:gd name="connsiteX1" fmla="*/ 290513 w 471488"/>
                <a:gd name="connsiteY1" fmla="*/ 88106 h 381000"/>
                <a:gd name="connsiteX2" fmla="*/ 319088 w 471488"/>
                <a:gd name="connsiteY2" fmla="*/ 92869 h 381000"/>
                <a:gd name="connsiteX3" fmla="*/ 335757 w 471488"/>
                <a:gd name="connsiteY3" fmla="*/ 92869 h 381000"/>
                <a:gd name="connsiteX4" fmla="*/ 364332 w 471488"/>
                <a:gd name="connsiteY4" fmla="*/ 88106 h 381000"/>
                <a:gd name="connsiteX5" fmla="*/ 471488 w 471488"/>
                <a:gd name="connsiteY5" fmla="*/ 14288 h 381000"/>
                <a:gd name="connsiteX6" fmla="*/ 273844 w 471488"/>
                <a:gd name="connsiteY6" fmla="*/ 381000 h 381000"/>
                <a:gd name="connsiteX7" fmla="*/ 223838 w 471488"/>
                <a:gd name="connsiteY7" fmla="*/ 295275 h 381000"/>
                <a:gd name="connsiteX8" fmla="*/ 176213 w 471488"/>
                <a:gd name="connsiteY8" fmla="*/ 235744 h 381000"/>
                <a:gd name="connsiteX9" fmla="*/ 142875 w 471488"/>
                <a:gd name="connsiteY9" fmla="*/ 200025 h 381000"/>
                <a:gd name="connsiteX10" fmla="*/ 90488 w 471488"/>
                <a:gd name="connsiteY10" fmla="*/ 147638 h 381000"/>
                <a:gd name="connsiteX11" fmla="*/ 16669 w 471488"/>
                <a:gd name="connsiteY11" fmla="*/ 78581 h 381000"/>
                <a:gd name="connsiteX12" fmla="*/ 4763 w 471488"/>
                <a:gd name="connsiteY12" fmla="*/ 61913 h 381000"/>
                <a:gd name="connsiteX13" fmla="*/ 0 w 471488"/>
                <a:gd name="connsiteY13" fmla="*/ 40481 h 381000"/>
                <a:gd name="connsiteX14" fmla="*/ 0 w 471488"/>
                <a:gd name="connsiteY14" fmla="*/ 23813 h 381000"/>
                <a:gd name="connsiteX15" fmla="*/ 4763 w 471488"/>
                <a:gd name="connsiteY15" fmla="*/ 9525 h 381000"/>
                <a:gd name="connsiteX16" fmla="*/ 16669 w 471488"/>
                <a:gd name="connsiteY16" fmla="*/ 0 h 381000"/>
                <a:gd name="connsiteX17" fmla="*/ 50007 w 471488"/>
                <a:gd name="connsiteY17" fmla="*/ 7144 h 381000"/>
                <a:gd name="connsiteX18" fmla="*/ 164307 w 471488"/>
                <a:gd name="connsiteY18" fmla="*/ 500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8" h="381000">
                  <a:moveTo>
                    <a:pt x="164307" y="50006"/>
                  </a:moveTo>
                  <a:lnTo>
                    <a:pt x="290513" y="88106"/>
                  </a:lnTo>
                  <a:lnTo>
                    <a:pt x="319088" y="92869"/>
                  </a:lnTo>
                  <a:lnTo>
                    <a:pt x="335757" y="92869"/>
                  </a:lnTo>
                  <a:lnTo>
                    <a:pt x="364332" y="88106"/>
                  </a:lnTo>
                  <a:lnTo>
                    <a:pt x="471488" y="14288"/>
                  </a:lnTo>
                  <a:lnTo>
                    <a:pt x="273844" y="381000"/>
                  </a:lnTo>
                  <a:lnTo>
                    <a:pt x="223838" y="295275"/>
                  </a:lnTo>
                  <a:lnTo>
                    <a:pt x="176213" y="235744"/>
                  </a:lnTo>
                  <a:lnTo>
                    <a:pt x="142875" y="200025"/>
                  </a:lnTo>
                  <a:lnTo>
                    <a:pt x="90488" y="147638"/>
                  </a:lnTo>
                  <a:lnTo>
                    <a:pt x="16669" y="78581"/>
                  </a:lnTo>
                  <a:lnTo>
                    <a:pt x="4763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50007" y="7144"/>
                  </a:lnTo>
                  <a:lnTo>
                    <a:pt x="164307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EFF50AA9-D1AB-45FD-AECE-90B859FFB073}"/>
                </a:ext>
              </a:extLst>
            </p:cNvPr>
            <p:cNvSpPr/>
            <p:nvPr/>
          </p:nvSpPr>
          <p:spPr>
            <a:xfrm rot="16200000">
              <a:off x="3498850" y="4333875"/>
              <a:ext cx="2000250" cy="1066800"/>
            </a:xfrm>
            <a:custGeom>
              <a:avLst/>
              <a:gdLst>
                <a:gd name="connsiteX0" fmla="*/ 959643 w 2000250"/>
                <a:gd name="connsiteY0" fmla="*/ 754856 h 1066800"/>
                <a:gd name="connsiteX1" fmla="*/ 792956 w 2000250"/>
                <a:gd name="connsiteY1" fmla="*/ 666750 h 1066800"/>
                <a:gd name="connsiteX2" fmla="*/ 581025 w 2000250"/>
                <a:gd name="connsiteY2" fmla="*/ 533400 h 1066800"/>
                <a:gd name="connsiteX3" fmla="*/ 400050 w 2000250"/>
                <a:gd name="connsiteY3" fmla="*/ 402431 h 1066800"/>
                <a:gd name="connsiteX4" fmla="*/ 226218 w 2000250"/>
                <a:gd name="connsiteY4" fmla="*/ 259556 h 1066800"/>
                <a:gd name="connsiteX5" fmla="*/ 83343 w 2000250"/>
                <a:gd name="connsiteY5" fmla="*/ 133350 h 1066800"/>
                <a:gd name="connsiteX6" fmla="*/ 26193 w 2000250"/>
                <a:gd name="connsiteY6" fmla="*/ 83343 h 1066800"/>
                <a:gd name="connsiteX7" fmla="*/ 9525 w 2000250"/>
                <a:gd name="connsiteY7" fmla="*/ 57150 h 1066800"/>
                <a:gd name="connsiteX8" fmla="*/ 0 w 2000250"/>
                <a:gd name="connsiteY8" fmla="*/ 26193 h 1066800"/>
                <a:gd name="connsiteX9" fmla="*/ 0 w 2000250"/>
                <a:gd name="connsiteY9" fmla="*/ 9525 h 1066800"/>
                <a:gd name="connsiteX10" fmla="*/ 4762 w 2000250"/>
                <a:gd name="connsiteY10" fmla="*/ 4762 h 1066800"/>
                <a:gd name="connsiteX11" fmla="*/ 19050 w 2000250"/>
                <a:gd name="connsiteY11" fmla="*/ 0 h 1066800"/>
                <a:gd name="connsiteX12" fmla="*/ 54768 w 2000250"/>
                <a:gd name="connsiteY12" fmla="*/ 19050 h 1066800"/>
                <a:gd name="connsiteX13" fmla="*/ 261937 w 2000250"/>
                <a:gd name="connsiteY13" fmla="*/ 171450 h 1066800"/>
                <a:gd name="connsiteX14" fmla="*/ 469106 w 2000250"/>
                <a:gd name="connsiteY14" fmla="*/ 300037 h 1066800"/>
                <a:gd name="connsiteX15" fmla="*/ 673893 w 2000250"/>
                <a:gd name="connsiteY15" fmla="*/ 414337 h 1066800"/>
                <a:gd name="connsiteX16" fmla="*/ 942975 w 2000250"/>
                <a:gd name="connsiteY16" fmla="*/ 542925 h 1066800"/>
                <a:gd name="connsiteX17" fmla="*/ 1219200 w 2000250"/>
                <a:gd name="connsiteY17" fmla="*/ 647700 h 1066800"/>
                <a:gd name="connsiteX18" fmla="*/ 1388268 w 2000250"/>
                <a:gd name="connsiteY18" fmla="*/ 688181 h 1066800"/>
                <a:gd name="connsiteX19" fmla="*/ 1576387 w 2000250"/>
                <a:gd name="connsiteY19" fmla="*/ 738187 h 1066800"/>
                <a:gd name="connsiteX20" fmla="*/ 1724025 w 2000250"/>
                <a:gd name="connsiteY20" fmla="*/ 776287 h 1066800"/>
                <a:gd name="connsiteX21" fmla="*/ 1771650 w 2000250"/>
                <a:gd name="connsiteY21" fmla="*/ 781050 h 1066800"/>
                <a:gd name="connsiteX22" fmla="*/ 1800225 w 2000250"/>
                <a:gd name="connsiteY22" fmla="*/ 783431 h 1066800"/>
                <a:gd name="connsiteX23" fmla="*/ 1838325 w 2000250"/>
                <a:gd name="connsiteY23" fmla="*/ 778668 h 1066800"/>
                <a:gd name="connsiteX24" fmla="*/ 1866900 w 2000250"/>
                <a:gd name="connsiteY24" fmla="*/ 771525 h 1066800"/>
                <a:gd name="connsiteX25" fmla="*/ 1919287 w 2000250"/>
                <a:gd name="connsiteY25" fmla="*/ 742950 h 1066800"/>
                <a:gd name="connsiteX26" fmla="*/ 1945481 w 2000250"/>
                <a:gd name="connsiteY26" fmla="*/ 728662 h 1066800"/>
                <a:gd name="connsiteX27" fmla="*/ 1969293 w 2000250"/>
                <a:gd name="connsiteY27" fmla="*/ 719137 h 1066800"/>
                <a:gd name="connsiteX28" fmla="*/ 1985962 w 2000250"/>
                <a:gd name="connsiteY28" fmla="*/ 719137 h 1066800"/>
                <a:gd name="connsiteX29" fmla="*/ 1995487 w 2000250"/>
                <a:gd name="connsiteY29" fmla="*/ 723900 h 1066800"/>
                <a:gd name="connsiteX30" fmla="*/ 2000250 w 2000250"/>
                <a:gd name="connsiteY30" fmla="*/ 742950 h 1066800"/>
                <a:gd name="connsiteX31" fmla="*/ 1993106 w 2000250"/>
                <a:gd name="connsiteY31" fmla="*/ 797718 h 1066800"/>
                <a:gd name="connsiteX32" fmla="*/ 1978818 w 2000250"/>
                <a:gd name="connsiteY32" fmla="*/ 852487 h 1066800"/>
                <a:gd name="connsiteX33" fmla="*/ 1959768 w 2000250"/>
                <a:gd name="connsiteY33" fmla="*/ 902493 h 1066800"/>
                <a:gd name="connsiteX34" fmla="*/ 1916906 w 2000250"/>
                <a:gd name="connsiteY34" fmla="*/ 959643 h 1066800"/>
                <a:gd name="connsiteX35" fmla="*/ 1854993 w 2000250"/>
                <a:gd name="connsiteY35" fmla="*/ 1035843 h 1066800"/>
                <a:gd name="connsiteX36" fmla="*/ 1816893 w 2000250"/>
                <a:gd name="connsiteY36" fmla="*/ 1062037 h 1066800"/>
                <a:gd name="connsiteX37" fmla="*/ 1793081 w 2000250"/>
                <a:gd name="connsiteY37" fmla="*/ 1066800 h 1066800"/>
                <a:gd name="connsiteX38" fmla="*/ 1747837 w 2000250"/>
                <a:gd name="connsiteY38" fmla="*/ 1057275 h 1066800"/>
                <a:gd name="connsiteX39" fmla="*/ 1693068 w 2000250"/>
                <a:gd name="connsiteY39" fmla="*/ 1038225 h 1066800"/>
                <a:gd name="connsiteX40" fmla="*/ 1581150 w 2000250"/>
                <a:gd name="connsiteY40" fmla="*/ 992981 h 1066800"/>
                <a:gd name="connsiteX41" fmla="*/ 1414462 w 2000250"/>
                <a:gd name="connsiteY41" fmla="*/ 947737 h 1066800"/>
                <a:gd name="connsiteX42" fmla="*/ 1245393 w 2000250"/>
                <a:gd name="connsiteY42" fmla="*/ 878681 h 1066800"/>
                <a:gd name="connsiteX43" fmla="*/ 959643 w 2000250"/>
                <a:gd name="connsiteY43" fmla="*/ 7548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0250" h="1066800">
                  <a:moveTo>
                    <a:pt x="959643" y="754856"/>
                  </a:moveTo>
                  <a:lnTo>
                    <a:pt x="792956" y="666750"/>
                  </a:lnTo>
                  <a:lnTo>
                    <a:pt x="581025" y="533400"/>
                  </a:lnTo>
                  <a:lnTo>
                    <a:pt x="400050" y="402431"/>
                  </a:lnTo>
                  <a:lnTo>
                    <a:pt x="226218" y="259556"/>
                  </a:lnTo>
                  <a:lnTo>
                    <a:pt x="83343" y="133350"/>
                  </a:lnTo>
                  <a:lnTo>
                    <a:pt x="26193" y="83343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54768" y="19050"/>
                  </a:lnTo>
                  <a:lnTo>
                    <a:pt x="261937" y="171450"/>
                  </a:lnTo>
                  <a:lnTo>
                    <a:pt x="469106" y="300037"/>
                  </a:lnTo>
                  <a:lnTo>
                    <a:pt x="673893" y="414337"/>
                  </a:lnTo>
                  <a:lnTo>
                    <a:pt x="942975" y="542925"/>
                  </a:lnTo>
                  <a:lnTo>
                    <a:pt x="1219200" y="647700"/>
                  </a:lnTo>
                  <a:lnTo>
                    <a:pt x="1388268" y="688181"/>
                  </a:lnTo>
                  <a:lnTo>
                    <a:pt x="1576387" y="738187"/>
                  </a:lnTo>
                  <a:lnTo>
                    <a:pt x="1724025" y="776287"/>
                  </a:lnTo>
                  <a:lnTo>
                    <a:pt x="1771650" y="781050"/>
                  </a:lnTo>
                  <a:lnTo>
                    <a:pt x="1800225" y="783431"/>
                  </a:lnTo>
                  <a:lnTo>
                    <a:pt x="1838325" y="778668"/>
                  </a:lnTo>
                  <a:lnTo>
                    <a:pt x="1866900" y="771525"/>
                  </a:lnTo>
                  <a:lnTo>
                    <a:pt x="1919287" y="742950"/>
                  </a:lnTo>
                  <a:lnTo>
                    <a:pt x="1945481" y="728662"/>
                  </a:lnTo>
                  <a:lnTo>
                    <a:pt x="1969293" y="719137"/>
                  </a:lnTo>
                  <a:lnTo>
                    <a:pt x="1985962" y="719137"/>
                  </a:lnTo>
                  <a:lnTo>
                    <a:pt x="1995487" y="723900"/>
                  </a:lnTo>
                  <a:lnTo>
                    <a:pt x="2000250" y="742950"/>
                  </a:lnTo>
                  <a:lnTo>
                    <a:pt x="1993106" y="797718"/>
                  </a:lnTo>
                  <a:lnTo>
                    <a:pt x="1978818" y="852487"/>
                  </a:lnTo>
                  <a:lnTo>
                    <a:pt x="1959768" y="902493"/>
                  </a:lnTo>
                  <a:lnTo>
                    <a:pt x="1916906" y="959643"/>
                  </a:lnTo>
                  <a:lnTo>
                    <a:pt x="1854993" y="1035843"/>
                  </a:lnTo>
                  <a:lnTo>
                    <a:pt x="1816893" y="1062037"/>
                  </a:lnTo>
                  <a:lnTo>
                    <a:pt x="1793081" y="1066800"/>
                  </a:lnTo>
                  <a:lnTo>
                    <a:pt x="1747837" y="1057275"/>
                  </a:lnTo>
                  <a:lnTo>
                    <a:pt x="1693068" y="1038225"/>
                  </a:lnTo>
                  <a:lnTo>
                    <a:pt x="1581150" y="992981"/>
                  </a:lnTo>
                  <a:lnTo>
                    <a:pt x="1414462" y="947737"/>
                  </a:lnTo>
                  <a:lnTo>
                    <a:pt x="1245393" y="878681"/>
                  </a:lnTo>
                  <a:lnTo>
                    <a:pt x="959643" y="7548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64C7B475-634B-4F04-BBCF-068B89760694}"/>
                </a:ext>
              </a:extLst>
            </p:cNvPr>
            <p:cNvSpPr/>
            <p:nvPr/>
          </p:nvSpPr>
          <p:spPr>
            <a:xfrm>
              <a:off x="6570663" y="4303713"/>
              <a:ext cx="784225" cy="1785937"/>
            </a:xfrm>
            <a:custGeom>
              <a:avLst/>
              <a:gdLst>
                <a:gd name="connsiteX0" fmla="*/ 388307 w 784130"/>
                <a:gd name="connsiteY0" fmla="*/ 538620 h 1786212"/>
                <a:gd name="connsiteX1" fmla="*/ 455948 w 784130"/>
                <a:gd name="connsiteY1" fmla="*/ 273068 h 1786212"/>
                <a:gd name="connsiteX2" fmla="*/ 483505 w 784130"/>
                <a:gd name="connsiteY2" fmla="*/ 152818 h 1786212"/>
                <a:gd name="connsiteX3" fmla="*/ 496031 w 784130"/>
                <a:gd name="connsiteY3" fmla="*/ 95198 h 1786212"/>
                <a:gd name="connsiteX4" fmla="*/ 498536 w 784130"/>
                <a:gd name="connsiteY4" fmla="*/ 77662 h 1786212"/>
                <a:gd name="connsiteX5" fmla="*/ 491021 w 784130"/>
                <a:gd name="connsiteY5" fmla="*/ 55115 h 1786212"/>
                <a:gd name="connsiteX6" fmla="*/ 460958 w 784130"/>
                <a:gd name="connsiteY6" fmla="*/ 0 h 1786212"/>
                <a:gd name="connsiteX7" fmla="*/ 784130 w 784130"/>
                <a:gd name="connsiteY7" fmla="*/ 77662 h 1786212"/>
                <a:gd name="connsiteX8" fmla="*/ 769099 w 784130"/>
                <a:gd name="connsiteY8" fmla="*/ 112735 h 1786212"/>
                <a:gd name="connsiteX9" fmla="*/ 759078 w 784130"/>
                <a:gd name="connsiteY9" fmla="*/ 132776 h 1786212"/>
                <a:gd name="connsiteX10" fmla="*/ 744046 w 784130"/>
                <a:gd name="connsiteY10" fmla="*/ 205427 h 1786212"/>
                <a:gd name="connsiteX11" fmla="*/ 671396 w 784130"/>
                <a:gd name="connsiteY11" fmla="*/ 498536 h 1786212"/>
                <a:gd name="connsiteX12" fmla="*/ 613776 w 784130"/>
                <a:gd name="connsiteY12" fmla="*/ 718994 h 1786212"/>
                <a:gd name="connsiteX13" fmla="*/ 563672 w 784130"/>
                <a:gd name="connsiteY13" fmla="*/ 904380 h 1786212"/>
                <a:gd name="connsiteX14" fmla="*/ 516073 w 784130"/>
                <a:gd name="connsiteY14" fmla="*/ 1047176 h 1786212"/>
                <a:gd name="connsiteX15" fmla="*/ 460958 w 784130"/>
                <a:gd name="connsiteY15" fmla="*/ 1205004 h 1786212"/>
                <a:gd name="connsiteX16" fmla="*/ 403339 w 784130"/>
                <a:gd name="connsiteY16" fmla="*/ 1355317 h 1786212"/>
                <a:gd name="connsiteX17" fmla="*/ 303130 w 784130"/>
                <a:gd name="connsiteY17" fmla="*/ 1550723 h 1786212"/>
                <a:gd name="connsiteX18" fmla="*/ 200417 w 784130"/>
                <a:gd name="connsiteY18" fmla="*/ 1691014 h 1786212"/>
                <a:gd name="connsiteX19" fmla="*/ 152818 w 784130"/>
                <a:gd name="connsiteY19" fmla="*/ 1738613 h 1786212"/>
                <a:gd name="connsiteX20" fmla="*/ 107724 w 784130"/>
                <a:gd name="connsiteY20" fmla="*/ 1763665 h 1786212"/>
                <a:gd name="connsiteX21" fmla="*/ 67641 w 784130"/>
                <a:gd name="connsiteY21" fmla="*/ 1781202 h 1786212"/>
                <a:gd name="connsiteX22" fmla="*/ 40084 w 784130"/>
                <a:gd name="connsiteY22" fmla="*/ 1786212 h 1786212"/>
                <a:gd name="connsiteX23" fmla="*/ 17537 w 784130"/>
                <a:gd name="connsiteY23" fmla="*/ 1778696 h 1786212"/>
                <a:gd name="connsiteX24" fmla="*/ 5011 w 784130"/>
                <a:gd name="connsiteY24" fmla="*/ 1761160 h 1786212"/>
                <a:gd name="connsiteX25" fmla="*/ 0 w 784130"/>
                <a:gd name="connsiteY25" fmla="*/ 1746129 h 1786212"/>
                <a:gd name="connsiteX26" fmla="*/ 0 w 784130"/>
                <a:gd name="connsiteY26" fmla="*/ 1691014 h 1786212"/>
                <a:gd name="connsiteX27" fmla="*/ 180375 w 784130"/>
                <a:gd name="connsiteY27" fmla="*/ 1199994 h 1786212"/>
                <a:gd name="connsiteX28" fmla="*/ 263047 w 784130"/>
                <a:gd name="connsiteY28" fmla="*/ 956989 h 1786212"/>
                <a:gd name="connsiteX29" fmla="*/ 335698 w 784130"/>
                <a:gd name="connsiteY29" fmla="*/ 729015 h 1786212"/>
                <a:gd name="connsiteX30" fmla="*/ 388307 w 784130"/>
                <a:gd name="connsiteY30" fmla="*/ 538620 h 178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84130" h="1786212">
                  <a:moveTo>
                    <a:pt x="388307" y="538620"/>
                  </a:moveTo>
                  <a:lnTo>
                    <a:pt x="455948" y="273068"/>
                  </a:lnTo>
                  <a:lnTo>
                    <a:pt x="483505" y="152818"/>
                  </a:lnTo>
                  <a:lnTo>
                    <a:pt x="496031" y="95198"/>
                  </a:lnTo>
                  <a:lnTo>
                    <a:pt x="498536" y="77662"/>
                  </a:lnTo>
                  <a:lnTo>
                    <a:pt x="491021" y="55115"/>
                  </a:lnTo>
                  <a:lnTo>
                    <a:pt x="460958" y="0"/>
                  </a:lnTo>
                  <a:lnTo>
                    <a:pt x="784130" y="77662"/>
                  </a:lnTo>
                  <a:lnTo>
                    <a:pt x="769099" y="112735"/>
                  </a:lnTo>
                  <a:lnTo>
                    <a:pt x="759078" y="132776"/>
                  </a:lnTo>
                  <a:lnTo>
                    <a:pt x="744046" y="205427"/>
                  </a:lnTo>
                  <a:lnTo>
                    <a:pt x="671396" y="498536"/>
                  </a:lnTo>
                  <a:lnTo>
                    <a:pt x="613776" y="718994"/>
                  </a:lnTo>
                  <a:lnTo>
                    <a:pt x="563672" y="904380"/>
                  </a:lnTo>
                  <a:lnTo>
                    <a:pt x="516073" y="1047176"/>
                  </a:lnTo>
                  <a:lnTo>
                    <a:pt x="460958" y="1205004"/>
                  </a:lnTo>
                  <a:lnTo>
                    <a:pt x="403339" y="1355317"/>
                  </a:lnTo>
                  <a:lnTo>
                    <a:pt x="303130" y="1550723"/>
                  </a:lnTo>
                  <a:lnTo>
                    <a:pt x="200417" y="1691014"/>
                  </a:lnTo>
                  <a:lnTo>
                    <a:pt x="152818" y="1738613"/>
                  </a:lnTo>
                  <a:lnTo>
                    <a:pt x="107724" y="1763665"/>
                  </a:lnTo>
                  <a:lnTo>
                    <a:pt x="67641" y="1781202"/>
                  </a:lnTo>
                  <a:lnTo>
                    <a:pt x="40084" y="1786212"/>
                  </a:lnTo>
                  <a:lnTo>
                    <a:pt x="17537" y="1778696"/>
                  </a:lnTo>
                  <a:lnTo>
                    <a:pt x="5011" y="1761160"/>
                  </a:lnTo>
                  <a:lnTo>
                    <a:pt x="0" y="1746129"/>
                  </a:lnTo>
                  <a:lnTo>
                    <a:pt x="0" y="1691014"/>
                  </a:lnTo>
                  <a:lnTo>
                    <a:pt x="180375" y="1199994"/>
                  </a:lnTo>
                  <a:lnTo>
                    <a:pt x="263047" y="956989"/>
                  </a:lnTo>
                  <a:lnTo>
                    <a:pt x="335698" y="729015"/>
                  </a:lnTo>
                  <a:lnTo>
                    <a:pt x="388307" y="5386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62CCDBC6-2764-41F4-A51F-BD6CD1FD1940}"/>
                </a:ext>
              </a:extLst>
            </p:cNvPr>
            <p:cNvSpPr/>
            <p:nvPr/>
          </p:nvSpPr>
          <p:spPr>
            <a:xfrm>
              <a:off x="6229350" y="5475288"/>
              <a:ext cx="576263" cy="552450"/>
            </a:xfrm>
            <a:custGeom>
              <a:avLst/>
              <a:gdLst>
                <a:gd name="connsiteX0" fmla="*/ 180975 w 576263"/>
                <a:gd name="connsiteY0" fmla="*/ 83344 h 552450"/>
                <a:gd name="connsiteX1" fmla="*/ 254794 w 576263"/>
                <a:gd name="connsiteY1" fmla="*/ 116681 h 552450"/>
                <a:gd name="connsiteX2" fmla="*/ 297656 w 576263"/>
                <a:gd name="connsiteY2" fmla="*/ 130969 h 552450"/>
                <a:gd name="connsiteX3" fmla="*/ 335756 w 576263"/>
                <a:gd name="connsiteY3" fmla="*/ 140494 h 552450"/>
                <a:gd name="connsiteX4" fmla="*/ 369094 w 576263"/>
                <a:gd name="connsiteY4" fmla="*/ 142875 h 552450"/>
                <a:gd name="connsiteX5" fmla="*/ 392906 w 576263"/>
                <a:gd name="connsiteY5" fmla="*/ 140494 h 552450"/>
                <a:gd name="connsiteX6" fmla="*/ 421481 w 576263"/>
                <a:gd name="connsiteY6" fmla="*/ 133350 h 552450"/>
                <a:gd name="connsiteX7" fmla="*/ 461963 w 576263"/>
                <a:gd name="connsiteY7" fmla="*/ 111919 h 552450"/>
                <a:gd name="connsiteX8" fmla="*/ 576263 w 576263"/>
                <a:gd name="connsiteY8" fmla="*/ 0 h 552450"/>
                <a:gd name="connsiteX9" fmla="*/ 352425 w 576263"/>
                <a:gd name="connsiteY9" fmla="*/ 552450 h 552450"/>
                <a:gd name="connsiteX10" fmla="*/ 340519 w 576263"/>
                <a:gd name="connsiteY10" fmla="*/ 514350 h 552450"/>
                <a:gd name="connsiteX11" fmla="*/ 311944 w 576263"/>
                <a:gd name="connsiteY11" fmla="*/ 438150 h 552450"/>
                <a:gd name="connsiteX12" fmla="*/ 266700 w 576263"/>
                <a:gd name="connsiteY12" fmla="*/ 354806 h 552450"/>
                <a:gd name="connsiteX13" fmla="*/ 235744 w 576263"/>
                <a:gd name="connsiteY13" fmla="*/ 311944 h 552450"/>
                <a:gd name="connsiteX14" fmla="*/ 197644 w 576263"/>
                <a:gd name="connsiteY14" fmla="*/ 264319 h 552450"/>
                <a:gd name="connsiteX15" fmla="*/ 147638 w 576263"/>
                <a:gd name="connsiteY15" fmla="*/ 209550 h 552450"/>
                <a:gd name="connsiteX16" fmla="*/ 92869 w 576263"/>
                <a:gd name="connsiteY16" fmla="*/ 154781 h 552450"/>
                <a:gd name="connsiteX17" fmla="*/ 42863 w 576263"/>
                <a:gd name="connsiteY17" fmla="*/ 111919 h 552450"/>
                <a:gd name="connsiteX18" fmla="*/ 19050 w 576263"/>
                <a:gd name="connsiteY18" fmla="*/ 88106 h 552450"/>
                <a:gd name="connsiteX19" fmla="*/ 2381 w 576263"/>
                <a:gd name="connsiteY19" fmla="*/ 61912 h 552450"/>
                <a:gd name="connsiteX20" fmla="*/ 0 w 576263"/>
                <a:gd name="connsiteY20" fmla="*/ 38100 h 552450"/>
                <a:gd name="connsiteX21" fmla="*/ 9525 w 576263"/>
                <a:gd name="connsiteY21" fmla="*/ 28575 h 552450"/>
                <a:gd name="connsiteX22" fmla="*/ 23813 w 576263"/>
                <a:gd name="connsiteY22" fmla="*/ 21431 h 552450"/>
                <a:gd name="connsiteX23" fmla="*/ 50006 w 576263"/>
                <a:gd name="connsiteY23" fmla="*/ 26194 h 552450"/>
                <a:gd name="connsiteX24" fmla="*/ 180975 w 576263"/>
                <a:gd name="connsiteY24" fmla="*/ 8334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6263" h="552450">
                  <a:moveTo>
                    <a:pt x="180975" y="83344"/>
                  </a:moveTo>
                  <a:lnTo>
                    <a:pt x="254794" y="116681"/>
                  </a:lnTo>
                  <a:lnTo>
                    <a:pt x="297656" y="130969"/>
                  </a:lnTo>
                  <a:lnTo>
                    <a:pt x="335756" y="140494"/>
                  </a:lnTo>
                  <a:lnTo>
                    <a:pt x="369094" y="142875"/>
                  </a:lnTo>
                  <a:lnTo>
                    <a:pt x="392906" y="140494"/>
                  </a:lnTo>
                  <a:lnTo>
                    <a:pt x="421481" y="133350"/>
                  </a:lnTo>
                  <a:lnTo>
                    <a:pt x="461963" y="111919"/>
                  </a:lnTo>
                  <a:lnTo>
                    <a:pt x="576263" y="0"/>
                  </a:lnTo>
                  <a:lnTo>
                    <a:pt x="352425" y="552450"/>
                  </a:lnTo>
                  <a:lnTo>
                    <a:pt x="340519" y="514350"/>
                  </a:lnTo>
                  <a:lnTo>
                    <a:pt x="311944" y="438150"/>
                  </a:lnTo>
                  <a:lnTo>
                    <a:pt x="266700" y="354806"/>
                  </a:lnTo>
                  <a:lnTo>
                    <a:pt x="235744" y="311944"/>
                  </a:lnTo>
                  <a:lnTo>
                    <a:pt x="197644" y="264319"/>
                  </a:lnTo>
                  <a:lnTo>
                    <a:pt x="147638" y="209550"/>
                  </a:lnTo>
                  <a:lnTo>
                    <a:pt x="92869" y="154781"/>
                  </a:lnTo>
                  <a:lnTo>
                    <a:pt x="42863" y="111919"/>
                  </a:lnTo>
                  <a:lnTo>
                    <a:pt x="19050" y="88106"/>
                  </a:lnTo>
                  <a:lnTo>
                    <a:pt x="2381" y="61912"/>
                  </a:lnTo>
                  <a:lnTo>
                    <a:pt x="0" y="38100"/>
                  </a:lnTo>
                  <a:lnTo>
                    <a:pt x="9525" y="28575"/>
                  </a:lnTo>
                  <a:lnTo>
                    <a:pt x="23813" y="21431"/>
                  </a:lnTo>
                  <a:lnTo>
                    <a:pt x="50006" y="26194"/>
                  </a:lnTo>
                  <a:lnTo>
                    <a:pt x="180975" y="833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3D49ADEE-C1E0-4185-8A17-3536C188BB22}"/>
                </a:ext>
              </a:extLst>
            </p:cNvPr>
            <p:cNvSpPr/>
            <p:nvPr/>
          </p:nvSpPr>
          <p:spPr>
            <a:xfrm rot="16200000">
              <a:off x="4942682" y="4260056"/>
              <a:ext cx="2201862" cy="1241425"/>
            </a:xfrm>
            <a:custGeom>
              <a:avLst/>
              <a:gdLst>
                <a:gd name="connsiteX0" fmla="*/ 976312 w 2202656"/>
                <a:gd name="connsiteY0" fmla="*/ 812006 h 1240631"/>
                <a:gd name="connsiteX1" fmla="*/ 764381 w 2202656"/>
                <a:gd name="connsiteY1" fmla="*/ 685800 h 1240631"/>
                <a:gd name="connsiteX2" fmla="*/ 576262 w 2202656"/>
                <a:gd name="connsiteY2" fmla="*/ 566737 h 1240631"/>
                <a:gd name="connsiteX3" fmla="*/ 400050 w 2202656"/>
                <a:gd name="connsiteY3" fmla="*/ 438150 h 1240631"/>
                <a:gd name="connsiteX4" fmla="*/ 285750 w 2202656"/>
                <a:gd name="connsiteY4" fmla="*/ 342900 h 1240631"/>
                <a:gd name="connsiteX5" fmla="*/ 154781 w 2202656"/>
                <a:gd name="connsiteY5" fmla="*/ 219075 h 1240631"/>
                <a:gd name="connsiteX6" fmla="*/ 52387 w 2202656"/>
                <a:gd name="connsiteY6" fmla="*/ 107156 h 1240631"/>
                <a:gd name="connsiteX7" fmla="*/ 21431 w 2202656"/>
                <a:gd name="connsiteY7" fmla="*/ 64293 h 1240631"/>
                <a:gd name="connsiteX8" fmla="*/ 7143 w 2202656"/>
                <a:gd name="connsiteY8" fmla="*/ 33337 h 1240631"/>
                <a:gd name="connsiteX9" fmla="*/ 0 w 2202656"/>
                <a:gd name="connsiteY9" fmla="*/ 9525 h 1240631"/>
                <a:gd name="connsiteX10" fmla="*/ 2381 w 2202656"/>
                <a:gd name="connsiteY10" fmla="*/ 2381 h 1240631"/>
                <a:gd name="connsiteX11" fmla="*/ 16668 w 2202656"/>
                <a:gd name="connsiteY11" fmla="*/ 0 h 1240631"/>
                <a:gd name="connsiteX12" fmla="*/ 40481 w 2202656"/>
                <a:gd name="connsiteY12" fmla="*/ 11906 h 1240631"/>
                <a:gd name="connsiteX13" fmla="*/ 161925 w 2202656"/>
                <a:gd name="connsiteY13" fmla="*/ 114300 h 1240631"/>
                <a:gd name="connsiteX14" fmla="*/ 361950 w 2202656"/>
                <a:gd name="connsiteY14" fmla="*/ 254793 h 1240631"/>
                <a:gd name="connsiteX15" fmla="*/ 573881 w 2202656"/>
                <a:gd name="connsiteY15" fmla="*/ 383381 h 1240631"/>
                <a:gd name="connsiteX16" fmla="*/ 742950 w 2202656"/>
                <a:gd name="connsiteY16" fmla="*/ 478631 h 1240631"/>
                <a:gd name="connsiteX17" fmla="*/ 1016793 w 2202656"/>
                <a:gd name="connsiteY17" fmla="*/ 619125 h 1240631"/>
                <a:gd name="connsiteX18" fmla="*/ 1188243 w 2202656"/>
                <a:gd name="connsiteY18" fmla="*/ 695325 h 1240631"/>
                <a:gd name="connsiteX19" fmla="*/ 1481137 w 2202656"/>
                <a:gd name="connsiteY19" fmla="*/ 814387 h 1240631"/>
                <a:gd name="connsiteX20" fmla="*/ 1678781 w 2202656"/>
                <a:gd name="connsiteY20" fmla="*/ 854868 h 1240631"/>
                <a:gd name="connsiteX21" fmla="*/ 1819275 w 2202656"/>
                <a:gd name="connsiteY21" fmla="*/ 900112 h 1240631"/>
                <a:gd name="connsiteX22" fmla="*/ 2016918 w 2202656"/>
                <a:gd name="connsiteY22" fmla="*/ 952500 h 1240631"/>
                <a:gd name="connsiteX23" fmla="*/ 2038350 w 2202656"/>
                <a:gd name="connsiteY23" fmla="*/ 954881 h 1240631"/>
                <a:gd name="connsiteX24" fmla="*/ 2069306 w 2202656"/>
                <a:gd name="connsiteY24" fmla="*/ 950118 h 1240631"/>
                <a:gd name="connsiteX25" fmla="*/ 2114550 w 2202656"/>
                <a:gd name="connsiteY25" fmla="*/ 923925 h 1240631"/>
                <a:gd name="connsiteX26" fmla="*/ 2145506 w 2202656"/>
                <a:gd name="connsiteY26" fmla="*/ 892968 h 1240631"/>
                <a:gd name="connsiteX27" fmla="*/ 2159793 w 2202656"/>
                <a:gd name="connsiteY27" fmla="*/ 878681 h 1240631"/>
                <a:gd name="connsiteX28" fmla="*/ 2185987 w 2202656"/>
                <a:gd name="connsiteY28" fmla="*/ 873918 h 1240631"/>
                <a:gd name="connsiteX29" fmla="*/ 2197893 w 2202656"/>
                <a:gd name="connsiteY29" fmla="*/ 878681 h 1240631"/>
                <a:gd name="connsiteX30" fmla="*/ 2202656 w 2202656"/>
                <a:gd name="connsiteY30" fmla="*/ 890587 h 1240631"/>
                <a:gd name="connsiteX31" fmla="*/ 2197893 w 2202656"/>
                <a:gd name="connsiteY31" fmla="*/ 916781 h 1240631"/>
                <a:gd name="connsiteX32" fmla="*/ 2181225 w 2202656"/>
                <a:gd name="connsiteY32" fmla="*/ 971550 h 1240631"/>
                <a:gd name="connsiteX33" fmla="*/ 2143125 w 2202656"/>
                <a:gd name="connsiteY33" fmla="*/ 1059656 h 1240631"/>
                <a:gd name="connsiteX34" fmla="*/ 2097881 w 2202656"/>
                <a:gd name="connsiteY34" fmla="*/ 1138237 h 1240631"/>
                <a:gd name="connsiteX35" fmla="*/ 2026443 w 2202656"/>
                <a:gd name="connsiteY35" fmla="*/ 1202531 h 1240631"/>
                <a:gd name="connsiteX36" fmla="*/ 1974056 w 2202656"/>
                <a:gd name="connsiteY36" fmla="*/ 1238250 h 1240631"/>
                <a:gd name="connsiteX37" fmla="*/ 1947862 w 2202656"/>
                <a:gd name="connsiteY37" fmla="*/ 1240631 h 1240631"/>
                <a:gd name="connsiteX38" fmla="*/ 1893093 w 2202656"/>
                <a:gd name="connsiteY38" fmla="*/ 1219200 h 1240631"/>
                <a:gd name="connsiteX39" fmla="*/ 1721643 w 2202656"/>
                <a:gd name="connsiteY39" fmla="*/ 1138237 h 1240631"/>
                <a:gd name="connsiteX40" fmla="*/ 1552575 w 2202656"/>
                <a:gd name="connsiteY40" fmla="*/ 1083468 h 1240631"/>
                <a:gd name="connsiteX41" fmla="*/ 1409700 w 2202656"/>
                <a:gd name="connsiteY41" fmla="*/ 1023937 h 1240631"/>
                <a:gd name="connsiteX42" fmla="*/ 1212056 w 2202656"/>
                <a:gd name="connsiteY42" fmla="*/ 935831 h 1240631"/>
                <a:gd name="connsiteX43" fmla="*/ 976312 w 2202656"/>
                <a:gd name="connsiteY43" fmla="*/ 812006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02656" h="1240631">
                  <a:moveTo>
                    <a:pt x="976312" y="812006"/>
                  </a:moveTo>
                  <a:lnTo>
                    <a:pt x="764381" y="685800"/>
                  </a:lnTo>
                  <a:lnTo>
                    <a:pt x="576262" y="566737"/>
                  </a:lnTo>
                  <a:lnTo>
                    <a:pt x="400050" y="438150"/>
                  </a:lnTo>
                  <a:lnTo>
                    <a:pt x="285750" y="342900"/>
                  </a:lnTo>
                  <a:lnTo>
                    <a:pt x="154781" y="219075"/>
                  </a:lnTo>
                  <a:lnTo>
                    <a:pt x="52387" y="107156"/>
                  </a:lnTo>
                  <a:lnTo>
                    <a:pt x="21431" y="64293"/>
                  </a:lnTo>
                  <a:lnTo>
                    <a:pt x="7143" y="33337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40481" y="11906"/>
                  </a:lnTo>
                  <a:lnTo>
                    <a:pt x="161925" y="114300"/>
                  </a:lnTo>
                  <a:lnTo>
                    <a:pt x="361950" y="254793"/>
                  </a:lnTo>
                  <a:lnTo>
                    <a:pt x="573881" y="383381"/>
                  </a:lnTo>
                  <a:lnTo>
                    <a:pt x="742950" y="478631"/>
                  </a:lnTo>
                  <a:lnTo>
                    <a:pt x="1016793" y="619125"/>
                  </a:lnTo>
                  <a:lnTo>
                    <a:pt x="1188243" y="695325"/>
                  </a:lnTo>
                  <a:lnTo>
                    <a:pt x="1481137" y="814387"/>
                  </a:lnTo>
                  <a:lnTo>
                    <a:pt x="1678781" y="854868"/>
                  </a:lnTo>
                  <a:lnTo>
                    <a:pt x="1819275" y="900112"/>
                  </a:lnTo>
                  <a:lnTo>
                    <a:pt x="2016918" y="952500"/>
                  </a:lnTo>
                  <a:lnTo>
                    <a:pt x="2038350" y="954881"/>
                  </a:lnTo>
                  <a:lnTo>
                    <a:pt x="2069306" y="950118"/>
                  </a:lnTo>
                  <a:lnTo>
                    <a:pt x="2114550" y="923925"/>
                  </a:lnTo>
                  <a:lnTo>
                    <a:pt x="2145506" y="892968"/>
                  </a:lnTo>
                  <a:lnTo>
                    <a:pt x="2159793" y="878681"/>
                  </a:lnTo>
                  <a:lnTo>
                    <a:pt x="2185987" y="873918"/>
                  </a:lnTo>
                  <a:lnTo>
                    <a:pt x="2197893" y="878681"/>
                  </a:lnTo>
                  <a:lnTo>
                    <a:pt x="2202656" y="890587"/>
                  </a:lnTo>
                  <a:lnTo>
                    <a:pt x="2197893" y="916781"/>
                  </a:lnTo>
                  <a:lnTo>
                    <a:pt x="2181225" y="971550"/>
                  </a:lnTo>
                  <a:lnTo>
                    <a:pt x="2143125" y="1059656"/>
                  </a:lnTo>
                  <a:lnTo>
                    <a:pt x="2097881" y="1138237"/>
                  </a:lnTo>
                  <a:lnTo>
                    <a:pt x="2026443" y="1202531"/>
                  </a:lnTo>
                  <a:lnTo>
                    <a:pt x="1974056" y="1238250"/>
                  </a:lnTo>
                  <a:lnTo>
                    <a:pt x="1947862" y="1240631"/>
                  </a:lnTo>
                  <a:lnTo>
                    <a:pt x="1893093" y="1219200"/>
                  </a:lnTo>
                  <a:lnTo>
                    <a:pt x="1721643" y="1138237"/>
                  </a:lnTo>
                  <a:lnTo>
                    <a:pt x="1552575" y="1083468"/>
                  </a:lnTo>
                  <a:lnTo>
                    <a:pt x="1409700" y="1023937"/>
                  </a:lnTo>
                  <a:lnTo>
                    <a:pt x="1212056" y="935831"/>
                  </a:lnTo>
                  <a:lnTo>
                    <a:pt x="976312" y="8120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E39CCDC0-4454-4A08-BC4E-4696BC517142}"/>
              </a:ext>
            </a:extLst>
          </p:cNvPr>
          <p:cNvGrpSpPr/>
          <p:nvPr/>
        </p:nvGrpSpPr>
        <p:grpSpPr>
          <a:xfrm>
            <a:off x="2508250" y="1400175"/>
            <a:ext cx="4778375" cy="4537075"/>
            <a:chOff x="2508250" y="1400175"/>
            <a:chExt cx="4778375" cy="453707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1D25E78A-0758-40F4-B195-A76924424726}"/>
                </a:ext>
              </a:extLst>
            </p:cNvPr>
            <p:cNvSpPr/>
            <p:nvPr/>
          </p:nvSpPr>
          <p:spPr>
            <a:xfrm>
              <a:off x="2508250" y="2706688"/>
              <a:ext cx="1811338" cy="546100"/>
            </a:xfrm>
            <a:custGeom>
              <a:avLst/>
              <a:gdLst>
                <a:gd name="connsiteX0" fmla="*/ 1290638 w 1812132"/>
                <a:gd name="connsiteY0" fmla="*/ 307182 h 545307"/>
                <a:gd name="connsiteX1" fmla="*/ 1114425 w 1812132"/>
                <a:gd name="connsiteY1" fmla="*/ 347663 h 545307"/>
                <a:gd name="connsiteX2" fmla="*/ 902494 w 1812132"/>
                <a:gd name="connsiteY2" fmla="*/ 409575 h 545307"/>
                <a:gd name="connsiteX3" fmla="*/ 700088 w 1812132"/>
                <a:gd name="connsiteY3" fmla="*/ 469107 h 545307"/>
                <a:gd name="connsiteX4" fmla="*/ 578644 w 1812132"/>
                <a:gd name="connsiteY4" fmla="*/ 507207 h 545307"/>
                <a:gd name="connsiteX5" fmla="*/ 509588 w 1812132"/>
                <a:gd name="connsiteY5" fmla="*/ 526257 h 545307"/>
                <a:gd name="connsiteX6" fmla="*/ 461963 w 1812132"/>
                <a:gd name="connsiteY6" fmla="*/ 533400 h 545307"/>
                <a:gd name="connsiteX7" fmla="*/ 390525 w 1812132"/>
                <a:gd name="connsiteY7" fmla="*/ 540544 h 545307"/>
                <a:gd name="connsiteX8" fmla="*/ 338138 w 1812132"/>
                <a:gd name="connsiteY8" fmla="*/ 545307 h 545307"/>
                <a:gd name="connsiteX9" fmla="*/ 300038 w 1812132"/>
                <a:gd name="connsiteY9" fmla="*/ 535782 h 545307"/>
                <a:gd name="connsiteX10" fmla="*/ 223838 w 1812132"/>
                <a:gd name="connsiteY10" fmla="*/ 497682 h 545307"/>
                <a:gd name="connsiteX11" fmla="*/ 150019 w 1812132"/>
                <a:gd name="connsiteY11" fmla="*/ 447675 h 545307"/>
                <a:gd name="connsiteX12" fmla="*/ 107157 w 1812132"/>
                <a:gd name="connsiteY12" fmla="*/ 414338 h 545307"/>
                <a:gd name="connsiteX13" fmla="*/ 66675 w 1812132"/>
                <a:gd name="connsiteY13" fmla="*/ 371475 h 545307"/>
                <a:gd name="connsiteX14" fmla="*/ 30957 w 1812132"/>
                <a:gd name="connsiteY14" fmla="*/ 330994 h 545307"/>
                <a:gd name="connsiteX15" fmla="*/ 7144 w 1812132"/>
                <a:gd name="connsiteY15" fmla="*/ 290513 h 545307"/>
                <a:gd name="connsiteX16" fmla="*/ 0 w 1812132"/>
                <a:gd name="connsiteY16" fmla="*/ 271463 h 545307"/>
                <a:gd name="connsiteX17" fmla="*/ 0 w 1812132"/>
                <a:gd name="connsiteY17" fmla="*/ 259557 h 545307"/>
                <a:gd name="connsiteX18" fmla="*/ 7144 w 1812132"/>
                <a:gd name="connsiteY18" fmla="*/ 242888 h 545307"/>
                <a:gd name="connsiteX19" fmla="*/ 28575 w 1812132"/>
                <a:gd name="connsiteY19" fmla="*/ 240507 h 545307"/>
                <a:gd name="connsiteX20" fmla="*/ 76200 w 1812132"/>
                <a:gd name="connsiteY20" fmla="*/ 254794 h 545307"/>
                <a:gd name="connsiteX21" fmla="*/ 154782 w 1812132"/>
                <a:gd name="connsiteY21" fmla="*/ 280988 h 545307"/>
                <a:gd name="connsiteX22" fmla="*/ 238125 w 1812132"/>
                <a:gd name="connsiteY22" fmla="*/ 304800 h 545307"/>
                <a:gd name="connsiteX23" fmla="*/ 288132 w 1812132"/>
                <a:gd name="connsiteY23" fmla="*/ 316707 h 545307"/>
                <a:gd name="connsiteX24" fmla="*/ 326232 w 1812132"/>
                <a:gd name="connsiteY24" fmla="*/ 321469 h 545307"/>
                <a:gd name="connsiteX25" fmla="*/ 390525 w 1812132"/>
                <a:gd name="connsiteY25" fmla="*/ 319088 h 545307"/>
                <a:gd name="connsiteX26" fmla="*/ 561975 w 1812132"/>
                <a:gd name="connsiteY26" fmla="*/ 290513 h 545307"/>
                <a:gd name="connsiteX27" fmla="*/ 921544 w 1812132"/>
                <a:gd name="connsiteY27" fmla="*/ 207169 h 545307"/>
                <a:gd name="connsiteX28" fmla="*/ 1128713 w 1812132"/>
                <a:gd name="connsiteY28" fmla="*/ 140494 h 545307"/>
                <a:gd name="connsiteX29" fmla="*/ 1209675 w 1812132"/>
                <a:gd name="connsiteY29" fmla="*/ 116682 h 545307"/>
                <a:gd name="connsiteX30" fmla="*/ 1262063 w 1812132"/>
                <a:gd name="connsiteY30" fmla="*/ 100013 h 545307"/>
                <a:gd name="connsiteX31" fmla="*/ 1376363 w 1812132"/>
                <a:gd name="connsiteY31" fmla="*/ 50007 h 545307"/>
                <a:gd name="connsiteX32" fmla="*/ 1416844 w 1812132"/>
                <a:gd name="connsiteY32" fmla="*/ 28575 h 545307"/>
                <a:gd name="connsiteX33" fmla="*/ 1452563 w 1812132"/>
                <a:gd name="connsiteY33" fmla="*/ 9525 h 545307"/>
                <a:gd name="connsiteX34" fmla="*/ 1488282 w 1812132"/>
                <a:gd name="connsiteY34" fmla="*/ 0 h 545307"/>
                <a:gd name="connsiteX35" fmla="*/ 1540669 w 1812132"/>
                <a:gd name="connsiteY35" fmla="*/ 2382 h 545307"/>
                <a:gd name="connsiteX36" fmla="*/ 1583532 w 1812132"/>
                <a:gd name="connsiteY36" fmla="*/ 9525 h 545307"/>
                <a:gd name="connsiteX37" fmla="*/ 1638300 w 1812132"/>
                <a:gd name="connsiteY37" fmla="*/ 26194 h 545307"/>
                <a:gd name="connsiteX38" fmla="*/ 1702594 w 1812132"/>
                <a:gd name="connsiteY38" fmla="*/ 52388 h 545307"/>
                <a:gd name="connsiteX39" fmla="*/ 1747838 w 1812132"/>
                <a:gd name="connsiteY39" fmla="*/ 71438 h 545307"/>
                <a:gd name="connsiteX40" fmla="*/ 1781175 w 1812132"/>
                <a:gd name="connsiteY40" fmla="*/ 95250 h 545307"/>
                <a:gd name="connsiteX41" fmla="*/ 1800225 w 1812132"/>
                <a:gd name="connsiteY41" fmla="*/ 121444 h 545307"/>
                <a:gd name="connsiteX42" fmla="*/ 1809750 w 1812132"/>
                <a:gd name="connsiteY42" fmla="*/ 142875 h 545307"/>
                <a:gd name="connsiteX43" fmla="*/ 1812132 w 1812132"/>
                <a:gd name="connsiteY43" fmla="*/ 164307 h 545307"/>
                <a:gd name="connsiteX44" fmla="*/ 1807369 w 1812132"/>
                <a:gd name="connsiteY44" fmla="*/ 185738 h 545307"/>
                <a:gd name="connsiteX45" fmla="*/ 1793082 w 1812132"/>
                <a:gd name="connsiteY45" fmla="*/ 209550 h 545307"/>
                <a:gd name="connsiteX46" fmla="*/ 1766888 w 1812132"/>
                <a:gd name="connsiteY46" fmla="*/ 226219 h 545307"/>
                <a:gd name="connsiteX47" fmla="*/ 1728788 w 1812132"/>
                <a:gd name="connsiteY47" fmla="*/ 240507 h 545307"/>
                <a:gd name="connsiteX48" fmla="*/ 1633538 w 1812132"/>
                <a:gd name="connsiteY48" fmla="*/ 257175 h 545307"/>
                <a:gd name="connsiteX49" fmla="*/ 1290638 w 1812132"/>
                <a:gd name="connsiteY49" fmla="*/ 307182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12132" h="545307">
                  <a:moveTo>
                    <a:pt x="1290638" y="307182"/>
                  </a:moveTo>
                  <a:lnTo>
                    <a:pt x="1114425" y="347663"/>
                  </a:lnTo>
                  <a:lnTo>
                    <a:pt x="902494" y="409575"/>
                  </a:lnTo>
                  <a:lnTo>
                    <a:pt x="700088" y="469107"/>
                  </a:lnTo>
                  <a:lnTo>
                    <a:pt x="578644" y="507207"/>
                  </a:lnTo>
                  <a:lnTo>
                    <a:pt x="509588" y="526257"/>
                  </a:lnTo>
                  <a:lnTo>
                    <a:pt x="461963" y="533400"/>
                  </a:lnTo>
                  <a:lnTo>
                    <a:pt x="390525" y="540544"/>
                  </a:lnTo>
                  <a:lnTo>
                    <a:pt x="338138" y="545307"/>
                  </a:lnTo>
                  <a:lnTo>
                    <a:pt x="300038" y="535782"/>
                  </a:lnTo>
                  <a:lnTo>
                    <a:pt x="223838" y="497682"/>
                  </a:lnTo>
                  <a:lnTo>
                    <a:pt x="150019" y="447675"/>
                  </a:lnTo>
                  <a:lnTo>
                    <a:pt x="107157" y="414338"/>
                  </a:lnTo>
                  <a:lnTo>
                    <a:pt x="66675" y="371475"/>
                  </a:lnTo>
                  <a:lnTo>
                    <a:pt x="30957" y="330994"/>
                  </a:lnTo>
                  <a:lnTo>
                    <a:pt x="7144" y="290513"/>
                  </a:lnTo>
                  <a:lnTo>
                    <a:pt x="0" y="271463"/>
                  </a:lnTo>
                  <a:lnTo>
                    <a:pt x="0" y="259557"/>
                  </a:lnTo>
                  <a:lnTo>
                    <a:pt x="7144" y="242888"/>
                  </a:lnTo>
                  <a:lnTo>
                    <a:pt x="28575" y="240507"/>
                  </a:lnTo>
                  <a:lnTo>
                    <a:pt x="76200" y="254794"/>
                  </a:lnTo>
                  <a:lnTo>
                    <a:pt x="154782" y="280988"/>
                  </a:lnTo>
                  <a:lnTo>
                    <a:pt x="238125" y="304800"/>
                  </a:lnTo>
                  <a:lnTo>
                    <a:pt x="288132" y="316707"/>
                  </a:lnTo>
                  <a:lnTo>
                    <a:pt x="326232" y="321469"/>
                  </a:lnTo>
                  <a:lnTo>
                    <a:pt x="390525" y="319088"/>
                  </a:lnTo>
                  <a:lnTo>
                    <a:pt x="561975" y="290513"/>
                  </a:lnTo>
                  <a:lnTo>
                    <a:pt x="921544" y="207169"/>
                  </a:lnTo>
                  <a:lnTo>
                    <a:pt x="1128713" y="140494"/>
                  </a:lnTo>
                  <a:lnTo>
                    <a:pt x="1209675" y="116682"/>
                  </a:lnTo>
                  <a:lnTo>
                    <a:pt x="1262063" y="100013"/>
                  </a:lnTo>
                  <a:lnTo>
                    <a:pt x="1376363" y="50007"/>
                  </a:lnTo>
                  <a:lnTo>
                    <a:pt x="1416844" y="28575"/>
                  </a:lnTo>
                  <a:lnTo>
                    <a:pt x="1452563" y="9525"/>
                  </a:lnTo>
                  <a:lnTo>
                    <a:pt x="1488282" y="0"/>
                  </a:lnTo>
                  <a:lnTo>
                    <a:pt x="1540669" y="2382"/>
                  </a:lnTo>
                  <a:lnTo>
                    <a:pt x="1583532" y="9525"/>
                  </a:lnTo>
                  <a:lnTo>
                    <a:pt x="1638300" y="26194"/>
                  </a:lnTo>
                  <a:lnTo>
                    <a:pt x="1702594" y="52388"/>
                  </a:lnTo>
                  <a:lnTo>
                    <a:pt x="1747838" y="71438"/>
                  </a:lnTo>
                  <a:lnTo>
                    <a:pt x="1781175" y="95250"/>
                  </a:lnTo>
                  <a:lnTo>
                    <a:pt x="1800225" y="121444"/>
                  </a:lnTo>
                  <a:lnTo>
                    <a:pt x="1809750" y="142875"/>
                  </a:lnTo>
                  <a:lnTo>
                    <a:pt x="1812132" y="164307"/>
                  </a:lnTo>
                  <a:lnTo>
                    <a:pt x="1807369" y="185738"/>
                  </a:lnTo>
                  <a:lnTo>
                    <a:pt x="1793082" y="209550"/>
                  </a:lnTo>
                  <a:lnTo>
                    <a:pt x="1766888" y="226219"/>
                  </a:lnTo>
                  <a:lnTo>
                    <a:pt x="1728788" y="240507"/>
                  </a:lnTo>
                  <a:lnTo>
                    <a:pt x="1633538" y="257175"/>
                  </a:lnTo>
                  <a:lnTo>
                    <a:pt x="1290638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E2601C48-E701-4690-86E4-7A1B75633AB1}"/>
                </a:ext>
              </a:extLst>
            </p:cNvPr>
            <p:cNvSpPr/>
            <p:nvPr/>
          </p:nvSpPr>
          <p:spPr>
            <a:xfrm>
              <a:off x="3836988" y="4144963"/>
              <a:ext cx="1687512" cy="482600"/>
            </a:xfrm>
            <a:custGeom>
              <a:avLst/>
              <a:gdLst>
                <a:gd name="connsiteX0" fmla="*/ 1050131 w 1688306"/>
                <a:gd name="connsiteY0" fmla="*/ 261938 h 481013"/>
                <a:gd name="connsiteX1" fmla="*/ 854869 w 1688306"/>
                <a:gd name="connsiteY1" fmla="*/ 314325 h 481013"/>
                <a:gd name="connsiteX2" fmla="*/ 604837 w 1688306"/>
                <a:gd name="connsiteY2" fmla="*/ 357188 h 481013"/>
                <a:gd name="connsiteX3" fmla="*/ 469106 w 1688306"/>
                <a:gd name="connsiteY3" fmla="*/ 404813 h 481013"/>
                <a:gd name="connsiteX4" fmla="*/ 340519 w 1688306"/>
                <a:gd name="connsiteY4" fmla="*/ 447675 h 481013"/>
                <a:gd name="connsiteX5" fmla="*/ 304800 w 1688306"/>
                <a:gd name="connsiteY5" fmla="*/ 469107 h 481013"/>
                <a:gd name="connsiteX6" fmla="*/ 261937 w 1688306"/>
                <a:gd name="connsiteY6" fmla="*/ 481013 h 481013"/>
                <a:gd name="connsiteX7" fmla="*/ 238125 w 1688306"/>
                <a:gd name="connsiteY7" fmla="*/ 481013 h 481013"/>
                <a:gd name="connsiteX8" fmla="*/ 197644 w 1688306"/>
                <a:gd name="connsiteY8" fmla="*/ 471488 h 481013"/>
                <a:gd name="connsiteX9" fmla="*/ 176212 w 1688306"/>
                <a:gd name="connsiteY9" fmla="*/ 454819 h 481013"/>
                <a:gd name="connsiteX10" fmla="*/ 121444 w 1688306"/>
                <a:gd name="connsiteY10" fmla="*/ 402432 h 481013"/>
                <a:gd name="connsiteX11" fmla="*/ 54769 w 1688306"/>
                <a:gd name="connsiteY11" fmla="*/ 319088 h 481013"/>
                <a:gd name="connsiteX12" fmla="*/ 21431 w 1688306"/>
                <a:gd name="connsiteY12" fmla="*/ 261938 h 481013"/>
                <a:gd name="connsiteX13" fmla="*/ 7144 w 1688306"/>
                <a:gd name="connsiteY13" fmla="*/ 235744 h 481013"/>
                <a:gd name="connsiteX14" fmla="*/ 0 w 1688306"/>
                <a:gd name="connsiteY14" fmla="*/ 207169 h 481013"/>
                <a:gd name="connsiteX15" fmla="*/ 7144 w 1688306"/>
                <a:gd name="connsiteY15" fmla="*/ 188119 h 481013"/>
                <a:gd name="connsiteX16" fmla="*/ 26194 w 1688306"/>
                <a:gd name="connsiteY16" fmla="*/ 180975 h 481013"/>
                <a:gd name="connsiteX17" fmla="*/ 45244 w 1688306"/>
                <a:gd name="connsiteY17" fmla="*/ 188119 h 481013"/>
                <a:gd name="connsiteX18" fmla="*/ 90487 w 1688306"/>
                <a:gd name="connsiteY18" fmla="*/ 214313 h 481013"/>
                <a:gd name="connsiteX19" fmla="*/ 123825 w 1688306"/>
                <a:gd name="connsiteY19" fmla="*/ 226219 h 481013"/>
                <a:gd name="connsiteX20" fmla="*/ 157162 w 1688306"/>
                <a:gd name="connsiteY20" fmla="*/ 233363 h 481013"/>
                <a:gd name="connsiteX21" fmla="*/ 197644 w 1688306"/>
                <a:gd name="connsiteY21" fmla="*/ 240507 h 481013"/>
                <a:gd name="connsiteX22" fmla="*/ 235744 w 1688306"/>
                <a:gd name="connsiteY22" fmla="*/ 242888 h 481013"/>
                <a:gd name="connsiteX23" fmla="*/ 273844 w 1688306"/>
                <a:gd name="connsiteY23" fmla="*/ 242888 h 481013"/>
                <a:gd name="connsiteX24" fmla="*/ 316706 w 1688306"/>
                <a:gd name="connsiteY24" fmla="*/ 245269 h 481013"/>
                <a:gd name="connsiteX25" fmla="*/ 369094 w 1688306"/>
                <a:gd name="connsiteY25" fmla="*/ 240507 h 481013"/>
                <a:gd name="connsiteX26" fmla="*/ 659606 w 1688306"/>
                <a:gd name="connsiteY26" fmla="*/ 176213 h 481013"/>
                <a:gd name="connsiteX27" fmla="*/ 942975 w 1688306"/>
                <a:gd name="connsiteY27" fmla="*/ 109538 h 481013"/>
                <a:gd name="connsiteX28" fmla="*/ 1126331 w 1688306"/>
                <a:gd name="connsiteY28" fmla="*/ 66675 h 481013"/>
                <a:gd name="connsiteX29" fmla="*/ 1350169 w 1688306"/>
                <a:gd name="connsiteY29" fmla="*/ 21432 h 481013"/>
                <a:gd name="connsiteX30" fmla="*/ 1419225 w 1688306"/>
                <a:gd name="connsiteY30" fmla="*/ 0 h 481013"/>
                <a:gd name="connsiteX31" fmla="*/ 1428750 w 1688306"/>
                <a:gd name="connsiteY31" fmla="*/ 0 h 481013"/>
                <a:gd name="connsiteX32" fmla="*/ 1507331 w 1688306"/>
                <a:gd name="connsiteY32" fmla="*/ 50007 h 481013"/>
                <a:gd name="connsiteX33" fmla="*/ 1595437 w 1688306"/>
                <a:gd name="connsiteY33" fmla="*/ 114300 h 481013"/>
                <a:gd name="connsiteX34" fmla="*/ 1650206 w 1688306"/>
                <a:gd name="connsiteY34" fmla="*/ 157163 h 481013"/>
                <a:gd name="connsiteX35" fmla="*/ 1676400 w 1688306"/>
                <a:gd name="connsiteY35" fmla="*/ 190500 h 481013"/>
                <a:gd name="connsiteX36" fmla="*/ 1685925 w 1688306"/>
                <a:gd name="connsiteY36" fmla="*/ 219075 h 481013"/>
                <a:gd name="connsiteX37" fmla="*/ 1688306 w 1688306"/>
                <a:gd name="connsiteY37" fmla="*/ 245269 h 481013"/>
                <a:gd name="connsiteX38" fmla="*/ 1681162 w 1688306"/>
                <a:gd name="connsiteY38" fmla="*/ 283369 h 481013"/>
                <a:gd name="connsiteX39" fmla="*/ 1366837 w 1688306"/>
                <a:gd name="connsiteY39" fmla="*/ 204788 h 481013"/>
                <a:gd name="connsiteX40" fmla="*/ 1343025 w 1688306"/>
                <a:gd name="connsiteY40" fmla="*/ 197644 h 481013"/>
                <a:gd name="connsiteX41" fmla="*/ 1050131 w 1688306"/>
                <a:gd name="connsiteY41" fmla="*/ 261938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306" h="481013">
                  <a:moveTo>
                    <a:pt x="1050131" y="261938"/>
                  </a:moveTo>
                  <a:lnTo>
                    <a:pt x="854869" y="314325"/>
                  </a:lnTo>
                  <a:lnTo>
                    <a:pt x="604837" y="357188"/>
                  </a:lnTo>
                  <a:lnTo>
                    <a:pt x="469106" y="404813"/>
                  </a:lnTo>
                  <a:lnTo>
                    <a:pt x="340519" y="447675"/>
                  </a:lnTo>
                  <a:lnTo>
                    <a:pt x="304800" y="469107"/>
                  </a:lnTo>
                  <a:lnTo>
                    <a:pt x="261937" y="481013"/>
                  </a:lnTo>
                  <a:lnTo>
                    <a:pt x="238125" y="481013"/>
                  </a:lnTo>
                  <a:lnTo>
                    <a:pt x="197644" y="471488"/>
                  </a:lnTo>
                  <a:lnTo>
                    <a:pt x="176212" y="454819"/>
                  </a:lnTo>
                  <a:lnTo>
                    <a:pt x="121444" y="402432"/>
                  </a:lnTo>
                  <a:lnTo>
                    <a:pt x="54769" y="319088"/>
                  </a:lnTo>
                  <a:lnTo>
                    <a:pt x="21431" y="261938"/>
                  </a:lnTo>
                  <a:lnTo>
                    <a:pt x="7144" y="235744"/>
                  </a:lnTo>
                  <a:lnTo>
                    <a:pt x="0" y="207169"/>
                  </a:lnTo>
                  <a:lnTo>
                    <a:pt x="7144" y="188119"/>
                  </a:lnTo>
                  <a:lnTo>
                    <a:pt x="26194" y="180975"/>
                  </a:lnTo>
                  <a:lnTo>
                    <a:pt x="45244" y="188119"/>
                  </a:lnTo>
                  <a:lnTo>
                    <a:pt x="90487" y="214313"/>
                  </a:lnTo>
                  <a:lnTo>
                    <a:pt x="123825" y="226219"/>
                  </a:lnTo>
                  <a:lnTo>
                    <a:pt x="157162" y="233363"/>
                  </a:lnTo>
                  <a:lnTo>
                    <a:pt x="197644" y="240507"/>
                  </a:lnTo>
                  <a:lnTo>
                    <a:pt x="235744" y="242888"/>
                  </a:lnTo>
                  <a:lnTo>
                    <a:pt x="273844" y="242888"/>
                  </a:lnTo>
                  <a:lnTo>
                    <a:pt x="316706" y="245269"/>
                  </a:lnTo>
                  <a:lnTo>
                    <a:pt x="369094" y="240507"/>
                  </a:lnTo>
                  <a:lnTo>
                    <a:pt x="659606" y="176213"/>
                  </a:lnTo>
                  <a:lnTo>
                    <a:pt x="942975" y="109538"/>
                  </a:lnTo>
                  <a:lnTo>
                    <a:pt x="1126331" y="66675"/>
                  </a:lnTo>
                  <a:lnTo>
                    <a:pt x="1350169" y="21432"/>
                  </a:lnTo>
                  <a:lnTo>
                    <a:pt x="1419225" y="0"/>
                  </a:lnTo>
                  <a:lnTo>
                    <a:pt x="1428750" y="0"/>
                  </a:lnTo>
                  <a:lnTo>
                    <a:pt x="1507331" y="50007"/>
                  </a:lnTo>
                  <a:lnTo>
                    <a:pt x="1595437" y="114300"/>
                  </a:lnTo>
                  <a:lnTo>
                    <a:pt x="1650206" y="157163"/>
                  </a:lnTo>
                  <a:lnTo>
                    <a:pt x="1676400" y="190500"/>
                  </a:lnTo>
                  <a:lnTo>
                    <a:pt x="1685925" y="219075"/>
                  </a:lnTo>
                  <a:lnTo>
                    <a:pt x="1688306" y="245269"/>
                  </a:lnTo>
                  <a:lnTo>
                    <a:pt x="1681162" y="283369"/>
                  </a:lnTo>
                  <a:lnTo>
                    <a:pt x="1366837" y="204788"/>
                  </a:lnTo>
                  <a:lnTo>
                    <a:pt x="1343025" y="197644"/>
                  </a:lnTo>
                  <a:lnTo>
                    <a:pt x="1050131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E91ACDDC-F878-409D-8293-B9C8EEA02171}"/>
                </a:ext>
              </a:extLst>
            </p:cNvPr>
            <p:cNvSpPr/>
            <p:nvPr/>
          </p:nvSpPr>
          <p:spPr>
            <a:xfrm>
              <a:off x="5627688" y="3900488"/>
              <a:ext cx="1658937" cy="490537"/>
            </a:xfrm>
            <a:custGeom>
              <a:avLst/>
              <a:gdLst>
                <a:gd name="connsiteX0" fmla="*/ 1059656 w 1659903"/>
                <a:gd name="connsiteY0" fmla="*/ 280987 h 490537"/>
                <a:gd name="connsiteX1" fmla="*/ 719137 w 1659903"/>
                <a:gd name="connsiteY1" fmla="*/ 378618 h 490537"/>
                <a:gd name="connsiteX2" fmla="*/ 381000 w 1659903"/>
                <a:gd name="connsiteY2" fmla="*/ 464343 h 490537"/>
                <a:gd name="connsiteX3" fmla="*/ 314325 w 1659903"/>
                <a:gd name="connsiteY3" fmla="*/ 483393 h 490537"/>
                <a:gd name="connsiteX4" fmla="*/ 276225 w 1659903"/>
                <a:gd name="connsiteY4" fmla="*/ 490537 h 490537"/>
                <a:gd name="connsiteX5" fmla="*/ 238125 w 1659903"/>
                <a:gd name="connsiteY5" fmla="*/ 488156 h 490537"/>
                <a:gd name="connsiteX6" fmla="*/ 204787 w 1659903"/>
                <a:gd name="connsiteY6" fmla="*/ 476250 h 490537"/>
                <a:gd name="connsiteX7" fmla="*/ 176212 w 1659903"/>
                <a:gd name="connsiteY7" fmla="*/ 454818 h 490537"/>
                <a:gd name="connsiteX8" fmla="*/ 109537 w 1659903"/>
                <a:gd name="connsiteY8" fmla="*/ 397668 h 490537"/>
                <a:gd name="connsiteX9" fmla="*/ 47625 w 1659903"/>
                <a:gd name="connsiteY9" fmla="*/ 340518 h 490537"/>
                <a:gd name="connsiteX10" fmla="*/ 11906 w 1659903"/>
                <a:gd name="connsiteY10" fmla="*/ 302418 h 490537"/>
                <a:gd name="connsiteX11" fmla="*/ 0 w 1659903"/>
                <a:gd name="connsiteY11" fmla="*/ 280987 h 490537"/>
                <a:gd name="connsiteX12" fmla="*/ 0 w 1659903"/>
                <a:gd name="connsiteY12" fmla="*/ 257175 h 490537"/>
                <a:gd name="connsiteX13" fmla="*/ 9525 w 1659903"/>
                <a:gd name="connsiteY13" fmla="*/ 245268 h 490537"/>
                <a:gd name="connsiteX14" fmla="*/ 38100 w 1659903"/>
                <a:gd name="connsiteY14" fmla="*/ 238125 h 490537"/>
                <a:gd name="connsiteX15" fmla="*/ 88106 w 1659903"/>
                <a:gd name="connsiteY15" fmla="*/ 252412 h 490537"/>
                <a:gd name="connsiteX16" fmla="*/ 204787 w 1659903"/>
                <a:gd name="connsiteY16" fmla="*/ 288131 h 490537"/>
                <a:gd name="connsiteX17" fmla="*/ 221456 w 1659903"/>
                <a:gd name="connsiteY17" fmla="*/ 290512 h 490537"/>
                <a:gd name="connsiteX18" fmla="*/ 247650 w 1659903"/>
                <a:gd name="connsiteY18" fmla="*/ 290512 h 490537"/>
                <a:gd name="connsiteX19" fmla="*/ 385762 w 1659903"/>
                <a:gd name="connsiteY19" fmla="*/ 266700 h 490537"/>
                <a:gd name="connsiteX20" fmla="*/ 502444 w 1659903"/>
                <a:gd name="connsiteY20" fmla="*/ 242887 h 490537"/>
                <a:gd name="connsiteX21" fmla="*/ 814387 w 1659903"/>
                <a:gd name="connsiteY21" fmla="*/ 171450 h 490537"/>
                <a:gd name="connsiteX22" fmla="*/ 1045369 w 1659903"/>
                <a:gd name="connsiteY22" fmla="*/ 114300 h 490537"/>
                <a:gd name="connsiteX23" fmla="*/ 1171575 w 1659903"/>
                <a:gd name="connsiteY23" fmla="*/ 85725 h 490537"/>
                <a:gd name="connsiteX24" fmla="*/ 1364456 w 1659903"/>
                <a:gd name="connsiteY24" fmla="*/ 2381 h 490537"/>
                <a:gd name="connsiteX25" fmla="*/ 1373981 w 1659903"/>
                <a:gd name="connsiteY25" fmla="*/ 0 h 490537"/>
                <a:gd name="connsiteX26" fmla="*/ 1412081 w 1659903"/>
                <a:gd name="connsiteY26" fmla="*/ 16668 h 490537"/>
                <a:gd name="connsiteX27" fmla="*/ 1512094 w 1659903"/>
                <a:gd name="connsiteY27" fmla="*/ 85725 h 490537"/>
                <a:gd name="connsiteX28" fmla="*/ 1612106 w 1659903"/>
                <a:gd name="connsiteY28" fmla="*/ 164306 h 490537"/>
                <a:gd name="connsiteX29" fmla="*/ 1640681 w 1659903"/>
                <a:gd name="connsiteY29" fmla="*/ 192881 h 490537"/>
                <a:gd name="connsiteX30" fmla="*/ 1654969 w 1659903"/>
                <a:gd name="connsiteY30" fmla="*/ 219075 h 490537"/>
                <a:gd name="connsiteX31" fmla="*/ 1659731 w 1659903"/>
                <a:gd name="connsiteY31" fmla="*/ 242887 h 490537"/>
                <a:gd name="connsiteX32" fmla="*/ 1654969 w 1659903"/>
                <a:gd name="connsiteY32" fmla="*/ 266700 h 490537"/>
                <a:gd name="connsiteX33" fmla="*/ 1640681 w 1659903"/>
                <a:gd name="connsiteY33" fmla="*/ 288131 h 490537"/>
                <a:gd name="connsiteX34" fmla="*/ 1619250 w 1659903"/>
                <a:gd name="connsiteY34" fmla="*/ 302418 h 490537"/>
                <a:gd name="connsiteX35" fmla="*/ 1588294 w 1659903"/>
                <a:gd name="connsiteY35" fmla="*/ 326231 h 490537"/>
                <a:gd name="connsiteX36" fmla="*/ 1562100 w 1659903"/>
                <a:gd name="connsiteY36" fmla="*/ 361950 h 490537"/>
                <a:gd name="connsiteX37" fmla="*/ 1259681 w 1659903"/>
                <a:gd name="connsiteY37" fmla="*/ 278606 h 490537"/>
                <a:gd name="connsiteX38" fmla="*/ 1223962 w 1659903"/>
                <a:gd name="connsiteY38" fmla="*/ 269081 h 490537"/>
                <a:gd name="connsiteX39" fmla="*/ 1183481 w 1659903"/>
                <a:gd name="connsiteY39" fmla="*/ 261937 h 490537"/>
                <a:gd name="connsiteX40" fmla="*/ 1138237 w 1659903"/>
                <a:gd name="connsiteY40" fmla="*/ 261937 h 490537"/>
                <a:gd name="connsiteX41" fmla="*/ 1059656 w 1659903"/>
                <a:gd name="connsiteY41" fmla="*/ 28098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9903" h="490537">
                  <a:moveTo>
                    <a:pt x="1059656" y="280987"/>
                  </a:moveTo>
                  <a:lnTo>
                    <a:pt x="719137" y="378618"/>
                  </a:lnTo>
                  <a:lnTo>
                    <a:pt x="381000" y="464343"/>
                  </a:lnTo>
                  <a:lnTo>
                    <a:pt x="314325" y="483393"/>
                  </a:lnTo>
                  <a:lnTo>
                    <a:pt x="276225" y="490537"/>
                  </a:lnTo>
                  <a:lnTo>
                    <a:pt x="238125" y="488156"/>
                  </a:lnTo>
                  <a:lnTo>
                    <a:pt x="204787" y="476250"/>
                  </a:lnTo>
                  <a:lnTo>
                    <a:pt x="176212" y="454818"/>
                  </a:lnTo>
                  <a:lnTo>
                    <a:pt x="109537" y="397668"/>
                  </a:lnTo>
                  <a:lnTo>
                    <a:pt x="47625" y="340518"/>
                  </a:lnTo>
                  <a:lnTo>
                    <a:pt x="11906" y="302418"/>
                  </a:lnTo>
                  <a:lnTo>
                    <a:pt x="0" y="280987"/>
                  </a:lnTo>
                  <a:lnTo>
                    <a:pt x="0" y="257175"/>
                  </a:lnTo>
                  <a:lnTo>
                    <a:pt x="9525" y="245268"/>
                  </a:lnTo>
                  <a:lnTo>
                    <a:pt x="38100" y="238125"/>
                  </a:lnTo>
                  <a:lnTo>
                    <a:pt x="88106" y="252412"/>
                  </a:lnTo>
                  <a:lnTo>
                    <a:pt x="204787" y="288131"/>
                  </a:lnTo>
                  <a:lnTo>
                    <a:pt x="221456" y="290512"/>
                  </a:lnTo>
                  <a:lnTo>
                    <a:pt x="247650" y="290512"/>
                  </a:lnTo>
                  <a:lnTo>
                    <a:pt x="385762" y="266700"/>
                  </a:lnTo>
                  <a:lnTo>
                    <a:pt x="502444" y="242887"/>
                  </a:lnTo>
                  <a:lnTo>
                    <a:pt x="814387" y="171450"/>
                  </a:lnTo>
                  <a:lnTo>
                    <a:pt x="1045369" y="114300"/>
                  </a:lnTo>
                  <a:lnTo>
                    <a:pt x="1171575" y="85725"/>
                  </a:lnTo>
                  <a:lnTo>
                    <a:pt x="1364456" y="2381"/>
                  </a:lnTo>
                  <a:lnTo>
                    <a:pt x="1373981" y="0"/>
                  </a:lnTo>
                  <a:lnTo>
                    <a:pt x="1412081" y="16668"/>
                  </a:lnTo>
                  <a:lnTo>
                    <a:pt x="1512094" y="85725"/>
                  </a:lnTo>
                  <a:lnTo>
                    <a:pt x="1612106" y="164306"/>
                  </a:lnTo>
                  <a:lnTo>
                    <a:pt x="1640681" y="192881"/>
                  </a:lnTo>
                  <a:lnTo>
                    <a:pt x="1654969" y="219075"/>
                  </a:lnTo>
                  <a:cubicBezTo>
                    <a:pt x="1659903" y="241281"/>
                    <a:pt x="1659731" y="233188"/>
                    <a:pt x="1659731" y="242887"/>
                  </a:cubicBezTo>
                  <a:lnTo>
                    <a:pt x="1654969" y="266700"/>
                  </a:lnTo>
                  <a:lnTo>
                    <a:pt x="1640681" y="288131"/>
                  </a:lnTo>
                  <a:lnTo>
                    <a:pt x="1619250" y="302418"/>
                  </a:lnTo>
                  <a:lnTo>
                    <a:pt x="1588294" y="326231"/>
                  </a:lnTo>
                  <a:lnTo>
                    <a:pt x="1562100" y="361950"/>
                  </a:lnTo>
                  <a:lnTo>
                    <a:pt x="1259681" y="278606"/>
                  </a:lnTo>
                  <a:lnTo>
                    <a:pt x="1223962" y="269081"/>
                  </a:lnTo>
                  <a:lnTo>
                    <a:pt x="1183481" y="261937"/>
                  </a:lnTo>
                  <a:lnTo>
                    <a:pt x="1138237" y="261937"/>
                  </a:lnTo>
                  <a:lnTo>
                    <a:pt x="10596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8C035C62-CA1D-4F52-A1EA-284B8260773C}"/>
                </a:ext>
              </a:extLst>
            </p:cNvPr>
            <p:cNvSpPr/>
            <p:nvPr/>
          </p:nvSpPr>
          <p:spPr>
            <a:xfrm rot="16200000">
              <a:off x="1349375" y="3490913"/>
              <a:ext cx="4268787" cy="471488"/>
            </a:xfrm>
            <a:custGeom>
              <a:avLst/>
              <a:gdLst>
                <a:gd name="connsiteX0" fmla="*/ 1993392 w 4268419"/>
                <a:gd name="connsiteY0" fmla="*/ 362102 h 471830"/>
                <a:gd name="connsiteX1" fmla="*/ 1356970 w 4268419"/>
                <a:gd name="connsiteY1" fmla="*/ 351129 h 471830"/>
                <a:gd name="connsiteX2" fmla="*/ 1009498 w 4268419"/>
                <a:gd name="connsiteY2" fmla="*/ 347472 h 471830"/>
                <a:gd name="connsiteX3" fmla="*/ 672998 w 4268419"/>
                <a:gd name="connsiteY3" fmla="*/ 340156 h 471830"/>
                <a:gd name="connsiteX4" fmla="*/ 376733 w 4268419"/>
                <a:gd name="connsiteY4" fmla="*/ 336499 h 471830"/>
                <a:gd name="connsiteX5" fmla="*/ 219456 w 4268419"/>
                <a:gd name="connsiteY5" fmla="*/ 336499 h 471830"/>
                <a:gd name="connsiteX6" fmla="*/ 106070 w 4268419"/>
                <a:gd name="connsiteY6" fmla="*/ 321868 h 471830"/>
                <a:gd name="connsiteX7" fmla="*/ 36576 w 4268419"/>
                <a:gd name="connsiteY7" fmla="*/ 299923 h 471830"/>
                <a:gd name="connsiteX8" fmla="*/ 7315 w 4268419"/>
                <a:gd name="connsiteY8" fmla="*/ 274320 h 471830"/>
                <a:gd name="connsiteX9" fmla="*/ 0 w 4268419"/>
                <a:gd name="connsiteY9" fmla="*/ 230428 h 471830"/>
                <a:gd name="connsiteX10" fmla="*/ 3658 w 4268419"/>
                <a:gd name="connsiteY10" fmla="*/ 193852 h 471830"/>
                <a:gd name="connsiteX11" fmla="*/ 10973 w 4268419"/>
                <a:gd name="connsiteY11" fmla="*/ 164592 h 471830"/>
                <a:gd name="connsiteX12" fmla="*/ 32918 w 4268419"/>
                <a:gd name="connsiteY12" fmla="*/ 135331 h 471830"/>
                <a:gd name="connsiteX13" fmla="*/ 65837 w 4268419"/>
                <a:gd name="connsiteY13" fmla="*/ 117043 h 471830"/>
                <a:gd name="connsiteX14" fmla="*/ 175565 w 4268419"/>
                <a:gd name="connsiteY14" fmla="*/ 91440 h 471830"/>
                <a:gd name="connsiteX15" fmla="*/ 310896 w 4268419"/>
                <a:gd name="connsiteY15" fmla="*/ 62179 h 471830"/>
                <a:gd name="connsiteX16" fmla="*/ 435254 w 4268419"/>
                <a:gd name="connsiteY16" fmla="*/ 43891 h 471830"/>
                <a:gd name="connsiteX17" fmla="*/ 475488 w 4268419"/>
                <a:gd name="connsiteY17" fmla="*/ 51206 h 471830"/>
                <a:gd name="connsiteX18" fmla="*/ 570586 w 4268419"/>
                <a:gd name="connsiteY18" fmla="*/ 65836 h 471830"/>
                <a:gd name="connsiteX19" fmla="*/ 918058 w 4268419"/>
                <a:gd name="connsiteY19" fmla="*/ 91440 h 471830"/>
                <a:gd name="connsiteX20" fmla="*/ 1572768 w 4268419"/>
                <a:gd name="connsiteY20" fmla="*/ 131673 h 471830"/>
                <a:gd name="connsiteX21" fmla="*/ 2190902 w 4268419"/>
                <a:gd name="connsiteY21" fmla="*/ 157276 h 471830"/>
                <a:gd name="connsiteX22" fmla="*/ 2743200 w 4268419"/>
                <a:gd name="connsiteY22" fmla="*/ 179222 h 471830"/>
                <a:gd name="connsiteX23" fmla="*/ 2955341 w 4268419"/>
                <a:gd name="connsiteY23" fmla="*/ 179222 h 471830"/>
                <a:gd name="connsiteX24" fmla="*/ 3405226 w 4268419"/>
                <a:gd name="connsiteY24" fmla="*/ 179222 h 471830"/>
                <a:gd name="connsiteX25" fmla="*/ 3727094 w 4268419"/>
                <a:gd name="connsiteY25" fmla="*/ 179222 h 471830"/>
                <a:gd name="connsiteX26" fmla="*/ 3942893 w 4268419"/>
                <a:gd name="connsiteY26" fmla="*/ 175564 h 471830"/>
                <a:gd name="connsiteX27" fmla="*/ 4016045 w 4268419"/>
                <a:gd name="connsiteY27" fmla="*/ 171907 h 471830"/>
                <a:gd name="connsiteX28" fmla="*/ 4059936 w 4268419"/>
                <a:gd name="connsiteY28" fmla="*/ 160934 h 471830"/>
                <a:gd name="connsiteX29" fmla="*/ 4103827 w 4268419"/>
                <a:gd name="connsiteY29" fmla="*/ 135331 h 471830"/>
                <a:gd name="connsiteX30" fmla="*/ 4140403 w 4268419"/>
                <a:gd name="connsiteY30" fmla="*/ 106070 h 471830"/>
                <a:gd name="connsiteX31" fmla="*/ 4162349 w 4268419"/>
                <a:gd name="connsiteY31" fmla="*/ 73152 h 471830"/>
                <a:gd name="connsiteX32" fmla="*/ 4184294 w 4268419"/>
                <a:gd name="connsiteY32" fmla="*/ 36576 h 471830"/>
                <a:gd name="connsiteX33" fmla="*/ 4195267 w 4268419"/>
                <a:gd name="connsiteY33" fmla="*/ 7315 h 471830"/>
                <a:gd name="connsiteX34" fmla="*/ 4206240 w 4268419"/>
                <a:gd name="connsiteY34" fmla="*/ 0 h 471830"/>
                <a:gd name="connsiteX35" fmla="*/ 4224528 w 4268419"/>
                <a:gd name="connsiteY35" fmla="*/ 3657 h 471830"/>
                <a:gd name="connsiteX36" fmla="*/ 4242816 w 4268419"/>
                <a:gd name="connsiteY36" fmla="*/ 18288 h 471830"/>
                <a:gd name="connsiteX37" fmla="*/ 4257446 w 4268419"/>
                <a:gd name="connsiteY37" fmla="*/ 43891 h 471830"/>
                <a:gd name="connsiteX38" fmla="*/ 4264762 w 4268419"/>
                <a:gd name="connsiteY38" fmla="*/ 87782 h 471830"/>
                <a:gd name="connsiteX39" fmla="*/ 4268419 w 4268419"/>
                <a:gd name="connsiteY39" fmla="*/ 128016 h 471830"/>
                <a:gd name="connsiteX40" fmla="*/ 4268419 w 4268419"/>
                <a:gd name="connsiteY40" fmla="*/ 182880 h 471830"/>
                <a:gd name="connsiteX41" fmla="*/ 4261104 w 4268419"/>
                <a:gd name="connsiteY41" fmla="*/ 230428 h 471830"/>
                <a:gd name="connsiteX42" fmla="*/ 4246474 w 4268419"/>
                <a:gd name="connsiteY42" fmla="*/ 277977 h 471830"/>
                <a:gd name="connsiteX43" fmla="*/ 4217213 w 4268419"/>
                <a:gd name="connsiteY43" fmla="*/ 329184 h 471830"/>
                <a:gd name="connsiteX44" fmla="*/ 4173322 w 4268419"/>
                <a:gd name="connsiteY44" fmla="*/ 384048 h 471830"/>
                <a:gd name="connsiteX45" fmla="*/ 4125773 w 4268419"/>
                <a:gd name="connsiteY45" fmla="*/ 424281 h 471830"/>
                <a:gd name="connsiteX46" fmla="*/ 4059936 w 4268419"/>
                <a:gd name="connsiteY46" fmla="*/ 468172 h 471830"/>
                <a:gd name="connsiteX47" fmla="*/ 4030675 w 4268419"/>
                <a:gd name="connsiteY47" fmla="*/ 471830 h 471830"/>
                <a:gd name="connsiteX48" fmla="*/ 3986784 w 4268419"/>
                <a:gd name="connsiteY48" fmla="*/ 468172 h 471830"/>
                <a:gd name="connsiteX49" fmla="*/ 3906317 w 4268419"/>
                <a:gd name="connsiteY49" fmla="*/ 446227 h 471830"/>
                <a:gd name="connsiteX50" fmla="*/ 3811219 w 4268419"/>
                <a:gd name="connsiteY50" fmla="*/ 424281 h 471830"/>
                <a:gd name="connsiteX51" fmla="*/ 3719779 w 4268419"/>
                <a:gd name="connsiteY51" fmla="*/ 405993 h 471830"/>
                <a:gd name="connsiteX52" fmla="*/ 3551530 w 4268419"/>
                <a:gd name="connsiteY52" fmla="*/ 391363 h 471830"/>
                <a:gd name="connsiteX53" fmla="*/ 3240634 w 4268419"/>
                <a:gd name="connsiteY53" fmla="*/ 384048 h 471830"/>
                <a:gd name="connsiteX54" fmla="*/ 3002890 w 4268419"/>
                <a:gd name="connsiteY54" fmla="*/ 384048 h 471830"/>
                <a:gd name="connsiteX55" fmla="*/ 2794406 w 4268419"/>
                <a:gd name="connsiteY55" fmla="*/ 376732 h 471830"/>
                <a:gd name="connsiteX56" fmla="*/ 1993392 w 4268419"/>
                <a:gd name="connsiteY56" fmla="*/ 362102 h 47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68419" h="471830">
                  <a:moveTo>
                    <a:pt x="1993392" y="362102"/>
                  </a:moveTo>
                  <a:lnTo>
                    <a:pt x="1356970" y="351129"/>
                  </a:lnTo>
                  <a:lnTo>
                    <a:pt x="1009498" y="347472"/>
                  </a:lnTo>
                  <a:lnTo>
                    <a:pt x="672998" y="340156"/>
                  </a:lnTo>
                  <a:lnTo>
                    <a:pt x="376733" y="336499"/>
                  </a:lnTo>
                  <a:lnTo>
                    <a:pt x="219456" y="336499"/>
                  </a:lnTo>
                  <a:lnTo>
                    <a:pt x="106070" y="321868"/>
                  </a:lnTo>
                  <a:lnTo>
                    <a:pt x="36576" y="299923"/>
                  </a:lnTo>
                  <a:lnTo>
                    <a:pt x="7315" y="274320"/>
                  </a:lnTo>
                  <a:lnTo>
                    <a:pt x="0" y="230428"/>
                  </a:lnTo>
                  <a:lnTo>
                    <a:pt x="3658" y="193852"/>
                  </a:lnTo>
                  <a:lnTo>
                    <a:pt x="10973" y="164592"/>
                  </a:lnTo>
                  <a:lnTo>
                    <a:pt x="32918" y="135331"/>
                  </a:lnTo>
                  <a:lnTo>
                    <a:pt x="65837" y="117043"/>
                  </a:lnTo>
                  <a:lnTo>
                    <a:pt x="175565" y="91440"/>
                  </a:lnTo>
                  <a:lnTo>
                    <a:pt x="310896" y="62179"/>
                  </a:lnTo>
                  <a:lnTo>
                    <a:pt x="435254" y="43891"/>
                  </a:lnTo>
                  <a:lnTo>
                    <a:pt x="475488" y="51206"/>
                  </a:lnTo>
                  <a:lnTo>
                    <a:pt x="570586" y="65836"/>
                  </a:lnTo>
                  <a:lnTo>
                    <a:pt x="918058" y="91440"/>
                  </a:lnTo>
                  <a:lnTo>
                    <a:pt x="1572768" y="131673"/>
                  </a:lnTo>
                  <a:lnTo>
                    <a:pt x="2190902" y="157276"/>
                  </a:lnTo>
                  <a:lnTo>
                    <a:pt x="2743200" y="179222"/>
                  </a:lnTo>
                  <a:lnTo>
                    <a:pt x="2955341" y="179222"/>
                  </a:lnTo>
                  <a:lnTo>
                    <a:pt x="3405226" y="179222"/>
                  </a:lnTo>
                  <a:lnTo>
                    <a:pt x="3727094" y="179222"/>
                  </a:lnTo>
                  <a:lnTo>
                    <a:pt x="3942893" y="175564"/>
                  </a:lnTo>
                  <a:lnTo>
                    <a:pt x="4016045" y="171907"/>
                  </a:lnTo>
                  <a:lnTo>
                    <a:pt x="4059936" y="160934"/>
                  </a:lnTo>
                  <a:lnTo>
                    <a:pt x="4103827" y="135331"/>
                  </a:lnTo>
                  <a:lnTo>
                    <a:pt x="4140403" y="106070"/>
                  </a:lnTo>
                  <a:lnTo>
                    <a:pt x="4162349" y="73152"/>
                  </a:lnTo>
                  <a:lnTo>
                    <a:pt x="4184294" y="36576"/>
                  </a:lnTo>
                  <a:lnTo>
                    <a:pt x="4195267" y="7315"/>
                  </a:lnTo>
                  <a:lnTo>
                    <a:pt x="4206240" y="0"/>
                  </a:lnTo>
                  <a:lnTo>
                    <a:pt x="4224528" y="3657"/>
                  </a:lnTo>
                  <a:lnTo>
                    <a:pt x="4242816" y="18288"/>
                  </a:lnTo>
                  <a:lnTo>
                    <a:pt x="4257446" y="43891"/>
                  </a:lnTo>
                  <a:lnTo>
                    <a:pt x="4264762" y="87782"/>
                  </a:lnTo>
                  <a:lnTo>
                    <a:pt x="4268419" y="128016"/>
                  </a:lnTo>
                  <a:lnTo>
                    <a:pt x="4268419" y="182880"/>
                  </a:lnTo>
                  <a:lnTo>
                    <a:pt x="4261104" y="230428"/>
                  </a:lnTo>
                  <a:lnTo>
                    <a:pt x="4246474" y="277977"/>
                  </a:lnTo>
                  <a:lnTo>
                    <a:pt x="4217213" y="329184"/>
                  </a:lnTo>
                  <a:lnTo>
                    <a:pt x="4173322" y="384048"/>
                  </a:lnTo>
                  <a:lnTo>
                    <a:pt x="4125773" y="424281"/>
                  </a:lnTo>
                  <a:lnTo>
                    <a:pt x="4059936" y="468172"/>
                  </a:lnTo>
                  <a:lnTo>
                    <a:pt x="4030675" y="471830"/>
                  </a:lnTo>
                  <a:lnTo>
                    <a:pt x="3986784" y="468172"/>
                  </a:lnTo>
                  <a:lnTo>
                    <a:pt x="3906317" y="446227"/>
                  </a:lnTo>
                  <a:lnTo>
                    <a:pt x="3811219" y="424281"/>
                  </a:lnTo>
                  <a:lnTo>
                    <a:pt x="3719779" y="405993"/>
                  </a:lnTo>
                  <a:lnTo>
                    <a:pt x="3551530" y="391363"/>
                  </a:lnTo>
                  <a:lnTo>
                    <a:pt x="3240634" y="384048"/>
                  </a:lnTo>
                  <a:lnTo>
                    <a:pt x="3002890" y="384048"/>
                  </a:lnTo>
                  <a:lnTo>
                    <a:pt x="2794406" y="376732"/>
                  </a:lnTo>
                  <a:lnTo>
                    <a:pt x="1993392" y="362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C07BECBA-C45C-4726-A86D-6EAC9F90812F}"/>
                </a:ext>
              </a:extLst>
            </p:cNvPr>
            <p:cNvSpPr/>
            <p:nvPr/>
          </p:nvSpPr>
          <p:spPr>
            <a:xfrm>
              <a:off x="4443413" y="2000250"/>
              <a:ext cx="2352675" cy="523875"/>
            </a:xfrm>
            <a:custGeom>
              <a:avLst/>
              <a:gdLst>
                <a:gd name="connsiteX0" fmla="*/ 1531143 w 2352675"/>
                <a:gd name="connsiteY0" fmla="*/ 283369 h 523875"/>
                <a:gd name="connsiteX1" fmla="*/ 1078706 w 2352675"/>
                <a:gd name="connsiteY1" fmla="*/ 354806 h 523875"/>
                <a:gd name="connsiteX2" fmla="*/ 762000 w 2352675"/>
                <a:gd name="connsiteY2" fmla="*/ 409575 h 523875"/>
                <a:gd name="connsiteX3" fmla="*/ 633412 w 2352675"/>
                <a:gd name="connsiteY3" fmla="*/ 431006 h 523875"/>
                <a:gd name="connsiteX4" fmla="*/ 509587 w 2352675"/>
                <a:gd name="connsiteY4" fmla="*/ 464344 h 523875"/>
                <a:gd name="connsiteX5" fmla="*/ 459581 w 2352675"/>
                <a:gd name="connsiteY5" fmla="*/ 488156 h 523875"/>
                <a:gd name="connsiteX6" fmla="*/ 431006 w 2352675"/>
                <a:gd name="connsiteY6" fmla="*/ 507206 h 523875"/>
                <a:gd name="connsiteX7" fmla="*/ 416718 w 2352675"/>
                <a:gd name="connsiteY7" fmla="*/ 514350 h 523875"/>
                <a:gd name="connsiteX8" fmla="*/ 392906 w 2352675"/>
                <a:gd name="connsiteY8" fmla="*/ 519113 h 523875"/>
                <a:gd name="connsiteX9" fmla="*/ 364331 w 2352675"/>
                <a:gd name="connsiteY9" fmla="*/ 523875 h 523875"/>
                <a:gd name="connsiteX10" fmla="*/ 328612 w 2352675"/>
                <a:gd name="connsiteY10" fmla="*/ 521494 h 523875"/>
                <a:gd name="connsiteX11" fmla="*/ 307181 w 2352675"/>
                <a:gd name="connsiteY11" fmla="*/ 519113 h 523875"/>
                <a:gd name="connsiteX12" fmla="*/ 266700 w 2352675"/>
                <a:gd name="connsiteY12" fmla="*/ 504825 h 523875"/>
                <a:gd name="connsiteX13" fmla="*/ 228600 w 2352675"/>
                <a:gd name="connsiteY13" fmla="*/ 481013 h 523875"/>
                <a:gd name="connsiteX14" fmla="*/ 192881 w 2352675"/>
                <a:gd name="connsiteY14" fmla="*/ 454819 h 523875"/>
                <a:gd name="connsiteX15" fmla="*/ 147637 w 2352675"/>
                <a:gd name="connsiteY15" fmla="*/ 411956 h 523875"/>
                <a:gd name="connsiteX16" fmla="*/ 107156 w 2352675"/>
                <a:gd name="connsiteY16" fmla="*/ 371475 h 523875"/>
                <a:gd name="connsiteX17" fmla="*/ 76200 w 2352675"/>
                <a:gd name="connsiteY17" fmla="*/ 333375 h 523875"/>
                <a:gd name="connsiteX18" fmla="*/ 40481 w 2352675"/>
                <a:gd name="connsiteY18" fmla="*/ 288131 h 523875"/>
                <a:gd name="connsiteX19" fmla="*/ 16668 w 2352675"/>
                <a:gd name="connsiteY19" fmla="*/ 240506 h 523875"/>
                <a:gd name="connsiteX20" fmla="*/ 7143 w 2352675"/>
                <a:gd name="connsiteY20" fmla="*/ 209550 h 523875"/>
                <a:gd name="connsiteX21" fmla="*/ 0 w 2352675"/>
                <a:gd name="connsiteY21" fmla="*/ 183356 h 523875"/>
                <a:gd name="connsiteX22" fmla="*/ 2381 w 2352675"/>
                <a:gd name="connsiteY22" fmla="*/ 173831 h 523875"/>
                <a:gd name="connsiteX23" fmla="*/ 11906 w 2352675"/>
                <a:gd name="connsiteY23" fmla="*/ 166688 h 523875"/>
                <a:gd name="connsiteX24" fmla="*/ 28575 w 2352675"/>
                <a:gd name="connsiteY24" fmla="*/ 166688 h 523875"/>
                <a:gd name="connsiteX25" fmla="*/ 71437 w 2352675"/>
                <a:gd name="connsiteY25" fmla="*/ 185738 h 523875"/>
                <a:gd name="connsiteX26" fmla="*/ 176212 w 2352675"/>
                <a:gd name="connsiteY26" fmla="*/ 233363 h 523875"/>
                <a:gd name="connsiteX27" fmla="*/ 247650 w 2352675"/>
                <a:gd name="connsiteY27" fmla="*/ 261938 h 523875"/>
                <a:gd name="connsiteX28" fmla="*/ 290512 w 2352675"/>
                <a:gd name="connsiteY28" fmla="*/ 278606 h 523875"/>
                <a:gd name="connsiteX29" fmla="*/ 345281 w 2352675"/>
                <a:gd name="connsiteY29" fmla="*/ 288131 h 523875"/>
                <a:gd name="connsiteX30" fmla="*/ 378618 w 2352675"/>
                <a:gd name="connsiteY30" fmla="*/ 290513 h 523875"/>
                <a:gd name="connsiteX31" fmla="*/ 421481 w 2352675"/>
                <a:gd name="connsiteY31" fmla="*/ 290513 h 523875"/>
                <a:gd name="connsiteX32" fmla="*/ 476250 w 2352675"/>
                <a:gd name="connsiteY32" fmla="*/ 285750 h 523875"/>
                <a:gd name="connsiteX33" fmla="*/ 540543 w 2352675"/>
                <a:gd name="connsiteY33" fmla="*/ 271463 h 523875"/>
                <a:gd name="connsiteX34" fmla="*/ 888206 w 2352675"/>
                <a:gd name="connsiteY34" fmla="*/ 200025 h 523875"/>
                <a:gd name="connsiteX35" fmla="*/ 1207293 w 2352675"/>
                <a:gd name="connsiteY35" fmla="*/ 154781 h 523875"/>
                <a:gd name="connsiteX36" fmla="*/ 1526381 w 2352675"/>
                <a:gd name="connsiteY36" fmla="*/ 97631 h 523875"/>
                <a:gd name="connsiteX37" fmla="*/ 1674018 w 2352675"/>
                <a:gd name="connsiteY37" fmla="*/ 73819 h 523875"/>
                <a:gd name="connsiteX38" fmla="*/ 1826418 w 2352675"/>
                <a:gd name="connsiteY38" fmla="*/ 52388 h 523875"/>
                <a:gd name="connsiteX39" fmla="*/ 1938337 w 2352675"/>
                <a:gd name="connsiteY39" fmla="*/ 42863 h 523875"/>
                <a:gd name="connsiteX40" fmla="*/ 1988343 w 2352675"/>
                <a:gd name="connsiteY40" fmla="*/ 26194 h 523875"/>
                <a:gd name="connsiteX41" fmla="*/ 2043112 w 2352675"/>
                <a:gd name="connsiteY41" fmla="*/ 2381 h 523875"/>
                <a:gd name="connsiteX42" fmla="*/ 2062162 w 2352675"/>
                <a:gd name="connsiteY42" fmla="*/ 0 h 523875"/>
                <a:gd name="connsiteX43" fmla="*/ 2121693 w 2352675"/>
                <a:gd name="connsiteY43" fmla="*/ 19050 h 523875"/>
                <a:gd name="connsiteX44" fmla="*/ 2178843 w 2352675"/>
                <a:gd name="connsiteY44" fmla="*/ 47625 h 523875"/>
                <a:gd name="connsiteX45" fmla="*/ 2235993 w 2352675"/>
                <a:gd name="connsiteY45" fmla="*/ 80963 h 523875"/>
                <a:gd name="connsiteX46" fmla="*/ 2300287 w 2352675"/>
                <a:gd name="connsiteY46" fmla="*/ 126206 h 523875"/>
                <a:gd name="connsiteX47" fmla="*/ 2328862 w 2352675"/>
                <a:gd name="connsiteY47" fmla="*/ 150019 h 523875"/>
                <a:gd name="connsiteX48" fmla="*/ 2345531 w 2352675"/>
                <a:gd name="connsiteY48" fmla="*/ 171450 h 523875"/>
                <a:gd name="connsiteX49" fmla="*/ 2352675 w 2352675"/>
                <a:gd name="connsiteY49" fmla="*/ 188119 h 523875"/>
                <a:gd name="connsiteX50" fmla="*/ 2350293 w 2352675"/>
                <a:gd name="connsiteY50" fmla="*/ 214313 h 523875"/>
                <a:gd name="connsiteX51" fmla="*/ 2328862 w 2352675"/>
                <a:gd name="connsiteY51" fmla="*/ 245269 h 523875"/>
                <a:gd name="connsiteX52" fmla="*/ 2302668 w 2352675"/>
                <a:gd name="connsiteY52" fmla="*/ 278606 h 523875"/>
                <a:gd name="connsiteX53" fmla="*/ 1876425 w 2352675"/>
                <a:gd name="connsiteY53" fmla="*/ 238125 h 523875"/>
                <a:gd name="connsiteX54" fmla="*/ 1814512 w 2352675"/>
                <a:gd name="connsiteY54" fmla="*/ 238125 h 523875"/>
                <a:gd name="connsiteX55" fmla="*/ 1726406 w 2352675"/>
                <a:gd name="connsiteY55" fmla="*/ 245269 h 523875"/>
                <a:gd name="connsiteX56" fmla="*/ 1531143 w 2352675"/>
                <a:gd name="connsiteY56" fmla="*/ 283369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2675" h="523875">
                  <a:moveTo>
                    <a:pt x="1531143" y="283369"/>
                  </a:moveTo>
                  <a:lnTo>
                    <a:pt x="1078706" y="354806"/>
                  </a:lnTo>
                  <a:lnTo>
                    <a:pt x="762000" y="409575"/>
                  </a:lnTo>
                  <a:lnTo>
                    <a:pt x="633412" y="431006"/>
                  </a:lnTo>
                  <a:lnTo>
                    <a:pt x="509587" y="464344"/>
                  </a:lnTo>
                  <a:lnTo>
                    <a:pt x="459581" y="488156"/>
                  </a:lnTo>
                  <a:lnTo>
                    <a:pt x="431006" y="507206"/>
                  </a:lnTo>
                  <a:lnTo>
                    <a:pt x="416718" y="514350"/>
                  </a:lnTo>
                  <a:lnTo>
                    <a:pt x="392906" y="519113"/>
                  </a:lnTo>
                  <a:lnTo>
                    <a:pt x="364331" y="523875"/>
                  </a:lnTo>
                  <a:lnTo>
                    <a:pt x="328612" y="521494"/>
                  </a:lnTo>
                  <a:lnTo>
                    <a:pt x="307181" y="519113"/>
                  </a:lnTo>
                  <a:lnTo>
                    <a:pt x="266700" y="504825"/>
                  </a:lnTo>
                  <a:lnTo>
                    <a:pt x="228600" y="481013"/>
                  </a:lnTo>
                  <a:lnTo>
                    <a:pt x="192881" y="454819"/>
                  </a:lnTo>
                  <a:lnTo>
                    <a:pt x="147637" y="411956"/>
                  </a:lnTo>
                  <a:lnTo>
                    <a:pt x="107156" y="371475"/>
                  </a:lnTo>
                  <a:lnTo>
                    <a:pt x="76200" y="333375"/>
                  </a:lnTo>
                  <a:lnTo>
                    <a:pt x="40481" y="288131"/>
                  </a:lnTo>
                  <a:lnTo>
                    <a:pt x="16668" y="240506"/>
                  </a:lnTo>
                  <a:lnTo>
                    <a:pt x="7143" y="209550"/>
                  </a:lnTo>
                  <a:lnTo>
                    <a:pt x="0" y="183356"/>
                  </a:lnTo>
                  <a:lnTo>
                    <a:pt x="2381" y="173831"/>
                  </a:lnTo>
                  <a:lnTo>
                    <a:pt x="11906" y="166688"/>
                  </a:lnTo>
                  <a:lnTo>
                    <a:pt x="28575" y="166688"/>
                  </a:lnTo>
                  <a:lnTo>
                    <a:pt x="71437" y="185738"/>
                  </a:lnTo>
                  <a:lnTo>
                    <a:pt x="176212" y="233363"/>
                  </a:lnTo>
                  <a:lnTo>
                    <a:pt x="247650" y="261938"/>
                  </a:lnTo>
                  <a:lnTo>
                    <a:pt x="290512" y="278606"/>
                  </a:lnTo>
                  <a:lnTo>
                    <a:pt x="345281" y="288131"/>
                  </a:lnTo>
                  <a:lnTo>
                    <a:pt x="378618" y="290513"/>
                  </a:lnTo>
                  <a:lnTo>
                    <a:pt x="421481" y="290513"/>
                  </a:lnTo>
                  <a:lnTo>
                    <a:pt x="476250" y="285750"/>
                  </a:lnTo>
                  <a:lnTo>
                    <a:pt x="540543" y="271463"/>
                  </a:lnTo>
                  <a:lnTo>
                    <a:pt x="888206" y="200025"/>
                  </a:lnTo>
                  <a:lnTo>
                    <a:pt x="1207293" y="154781"/>
                  </a:lnTo>
                  <a:lnTo>
                    <a:pt x="1526381" y="97631"/>
                  </a:lnTo>
                  <a:lnTo>
                    <a:pt x="1674018" y="73819"/>
                  </a:lnTo>
                  <a:lnTo>
                    <a:pt x="1826418" y="52388"/>
                  </a:lnTo>
                  <a:lnTo>
                    <a:pt x="1938337" y="42863"/>
                  </a:lnTo>
                  <a:lnTo>
                    <a:pt x="1988343" y="26194"/>
                  </a:lnTo>
                  <a:lnTo>
                    <a:pt x="2043112" y="2381"/>
                  </a:lnTo>
                  <a:lnTo>
                    <a:pt x="2062162" y="0"/>
                  </a:lnTo>
                  <a:lnTo>
                    <a:pt x="2121693" y="19050"/>
                  </a:lnTo>
                  <a:lnTo>
                    <a:pt x="2178843" y="47625"/>
                  </a:lnTo>
                  <a:lnTo>
                    <a:pt x="2235993" y="80963"/>
                  </a:lnTo>
                  <a:lnTo>
                    <a:pt x="2300287" y="126206"/>
                  </a:lnTo>
                  <a:lnTo>
                    <a:pt x="2328862" y="150019"/>
                  </a:lnTo>
                  <a:lnTo>
                    <a:pt x="2345531" y="171450"/>
                  </a:lnTo>
                  <a:lnTo>
                    <a:pt x="2352675" y="188119"/>
                  </a:lnTo>
                  <a:lnTo>
                    <a:pt x="2350293" y="214313"/>
                  </a:lnTo>
                  <a:lnTo>
                    <a:pt x="2328862" y="245269"/>
                  </a:lnTo>
                  <a:lnTo>
                    <a:pt x="2302668" y="278606"/>
                  </a:lnTo>
                  <a:lnTo>
                    <a:pt x="1876425" y="238125"/>
                  </a:lnTo>
                  <a:lnTo>
                    <a:pt x="1814512" y="238125"/>
                  </a:lnTo>
                  <a:lnTo>
                    <a:pt x="1726406" y="245269"/>
                  </a:lnTo>
                  <a:lnTo>
                    <a:pt x="153114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C230C535-D9F3-442B-BD76-B01737D32234}"/>
                </a:ext>
              </a:extLst>
            </p:cNvPr>
            <p:cNvSpPr/>
            <p:nvPr/>
          </p:nvSpPr>
          <p:spPr>
            <a:xfrm>
              <a:off x="5837238" y="2201863"/>
              <a:ext cx="915987" cy="1384300"/>
            </a:xfrm>
            <a:custGeom>
              <a:avLst/>
              <a:gdLst>
                <a:gd name="connsiteX0" fmla="*/ 702469 w 916781"/>
                <a:gd name="connsiteY0" fmla="*/ 528638 h 1383507"/>
                <a:gd name="connsiteX1" fmla="*/ 626269 w 916781"/>
                <a:gd name="connsiteY1" fmla="*/ 726282 h 1383507"/>
                <a:gd name="connsiteX2" fmla="*/ 588169 w 916781"/>
                <a:gd name="connsiteY2" fmla="*/ 823913 h 1383507"/>
                <a:gd name="connsiteX3" fmla="*/ 545306 w 916781"/>
                <a:gd name="connsiteY3" fmla="*/ 923925 h 1383507"/>
                <a:gd name="connsiteX4" fmla="*/ 514350 w 916781"/>
                <a:gd name="connsiteY4" fmla="*/ 978694 h 1383507"/>
                <a:gd name="connsiteX5" fmla="*/ 440531 w 916781"/>
                <a:gd name="connsiteY5" fmla="*/ 1092994 h 1383507"/>
                <a:gd name="connsiteX6" fmla="*/ 354806 w 916781"/>
                <a:gd name="connsiteY6" fmla="*/ 1200150 h 1383507"/>
                <a:gd name="connsiteX7" fmla="*/ 264319 w 916781"/>
                <a:gd name="connsiteY7" fmla="*/ 1285875 h 1383507"/>
                <a:gd name="connsiteX8" fmla="*/ 173831 w 916781"/>
                <a:gd name="connsiteY8" fmla="*/ 1352550 h 1383507"/>
                <a:gd name="connsiteX9" fmla="*/ 121444 w 916781"/>
                <a:gd name="connsiteY9" fmla="*/ 1376363 h 1383507"/>
                <a:gd name="connsiteX10" fmla="*/ 88106 w 916781"/>
                <a:gd name="connsiteY10" fmla="*/ 1383507 h 1383507"/>
                <a:gd name="connsiteX11" fmla="*/ 52387 w 916781"/>
                <a:gd name="connsiteY11" fmla="*/ 1383507 h 1383507"/>
                <a:gd name="connsiteX12" fmla="*/ 30956 w 916781"/>
                <a:gd name="connsiteY12" fmla="*/ 1373982 h 1383507"/>
                <a:gd name="connsiteX13" fmla="*/ 16669 w 916781"/>
                <a:gd name="connsiteY13" fmla="*/ 1357313 h 1383507"/>
                <a:gd name="connsiteX14" fmla="*/ 7144 w 916781"/>
                <a:gd name="connsiteY14" fmla="*/ 1316832 h 1383507"/>
                <a:gd name="connsiteX15" fmla="*/ 0 w 916781"/>
                <a:gd name="connsiteY15" fmla="*/ 1235869 h 1383507"/>
                <a:gd name="connsiteX16" fmla="*/ 242887 w 916781"/>
                <a:gd name="connsiteY16" fmla="*/ 940594 h 1383507"/>
                <a:gd name="connsiteX17" fmla="*/ 307181 w 916781"/>
                <a:gd name="connsiteY17" fmla="*/ 857250 h 1383507"/>
                <a:gd name="connsiteX18" fmla="*/ 350044 w 916781"/>
                <a:gd name="connsiteY18" fmla="*/ 785813 h 1383507"/>
                <a:gd name="connsiteX19" fmla="*/ 392906 w 916781"/>
                <a:gd name="connsiteY19" fmla="*/ 685800 h 1383507"/>
                <a:gd name="connsiteX20" fmla="*/ 450056 w 916781"/>
                <a:gd name="connsiteY20" fmla="*/ 552450 h 1383507"/>
                <a:gd name="connsiteX21" fmla="*/ 492919 w 916781"/>
                <a:gd name="connsiteY21" fmla="*/ 428625 h 1383507"/>
                <a:gd name="connsiteX22" fmla="*/ 531019 w 916781"/>
                <a:gd name="connsiteY22" fmla="*/ 304800 h 1383507"/>
                <a:gd name="connsiteX23" fmla="*/ 564356 w 916781"/>
                <a:gd name="connsiteY23" fmla="*/ 202407 h 1383507"/>
                <a:gd name="connsiteX24" fmla="*/ 585787 w 916781"/>
                <a:gd name="connsiteY24" fmla="*/ 119063 h 1383507"/>
                <a:gd name="connsiteX25" fmla="*/ 585787 w 916781"/>
                <a:gd name="connsiteY25" fmla="*/ 104775 h 1383507"/>
                <a:gd name="connsiteX26" fmla="*/ 578644 w 916781"/>
                <a:gd name="connsiteY26" fmla="*/ 78582 h 1383507"/>
                <a:gd name="connsiteX27" fmla="*/ 559594 w 916781"/>
                <a:gd name="connsiteY27" fmla="*/ 59532 h 1383507"/>
                <a:gd name="connsiteX28" fmla="*/ 504825 w 916781"/>
                <a:gd name="connsiteY28" fmla="*/ 0 h 1383507"/>
                <a:gd name="connsiteX29" fmla="*/ 916781 w 916781"/>
                <a:gd name="connsiteY29" fmla="*/ 35719 h 1383507"/>
                <a:gd name="connsiteX30" fmla="*/ 907256 w 916781"/>
                <a:gd name="connsiteY30" fmla="*/ 76200 h 1383507"/>
                <a:gd name="connsiteX31" fmla="*/ 850106 w 916781"/>
                <a:gd name="connsiteY31" fmla="*/ 188119 h 1383507"/>
                <a:gd name="connsiteX32" fmla="*/ 702469 w 916781"/>
                <a:gd name="connsiteY32" fmla="*/ 528638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1" h="1383507">
                  <a:moveTo>
                    <a:pt x="702469" y="528638"/>
                  </a:moveTo>
                  <a:lnTo>
                    <a:pt x="626269" y="726282"/>
                  </a:lnTo>
                  <a:lnTo>
                    <a:pt x="588169" y="823913"/>
                  </a:lnTo>
                  <a:lnTo>
                    <a:pt x="545306" y="923925"/>
                  </a:lnTo>
                  <a:lnTo>
                    <a:pt x="514350" y="978694"/>
                  </a:lnTo>
                  <a:lnTo>
                    <a:pt x="440531" y="1092994"/>
                  </a:lnTo>
                  <a:lnTo>
                    <a:pt x="354806" y="1200150"/>
                  </a:lnTo>
                  <a:lnTo>
                    <a:pt x="264319" y="1285875"/>
                  </a:lnTo>
                  <a:lnTo>
                    <a:pt x="173831" y="1352550"/>
                  </a:lnTo>
                  <a:lnTo>
                    <a:pt x="121444" y="1376363"/>
                  </a:lnTo>
                  <a:lnTo>
                    <a:pt x="88106" y="1383507"/>
                  </a:lnTo>
                  <a:lnTo>
                    <a:pt x="52387" y="1383507"/>
                  </a:lnTo>
                  <a:lnTo>
                    <a:pt x="30956" y="1373982"/>
                  </a:lnTo>
                  <a:lnTo>
                    <a:pt x="16669" y="1357313"/>
                  </a:lnTo>
                  <a:lnTo>
                    <a:pt x="7144" y="1316832"/>
                  </a:lnTo>
                  <a:lnTo>
                    <a:pt x="0" y="1235869"/>
                  </a:lnTo>
                  <a:lnTo>
                    <a:pt x="242887" y="940594"/>
                  </a:lnTo>
                  <a:lnTo>
                    <a:pt x="307181" y="857250"/>
                  </a:lnTo>
                  <a:lnTo>
                    <a:pt x="350044" y="785813"/>
                  </a:lnTo>
                  <a:lnTo>
                    <a:pt x="392906" y="685800"/>
                  </a:lnTo>
                  <a:lnTo>
                    <a:pt x="450056" y="552450"/>
                  </a:lnTo>
                  <a:lnTo>
                    <a:pt x="492919" y="428625"/>
                  </a:lnTo>
                  <a:lnTo>
                    <a:pt x="531019" y="304800"/>
                  </a:lnTo>
                  <a:lnTo>
                    <a:pt x="564356" y="202407"/>
                  </a:lnTo>
                  <a:lnTo>
                    <a:pt x="585787" y="119063"/>
                  </a:lnTo>
                  <a:lnTo>
                    <a:pt x="585787" y="104775"/>
                  </a:lnTo>
                  <a:lnTo>
                    <a:pt x="578644" y="78582"/>
                  </a:lnTo>
                  <a:lnTo>
                    <a:pt x="559594" y="59532"/>
                  </a:lnTo>
                  <a:lnTo>
                    <a:pt x="504825" y="0"/>
                  </a:lnTo>
                  <a:lnTo>
                    <a:pt x="916781" y="35719"/>
                  </a:lnTo>
                  <a:lnTo>
                    <a:pt x="907256" y="76200"/>
                  </a:lnTo>
                  <a:lnTo>
                    <a:pt x="850106" y="188119"/>
                  </a:lnTo>
                  <a:lnTo>
                    <a:pt x="702469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E2E2218B-15BB-4ED2-9611-D2371EA34A32}"/>
                </a:ext>
              </a:extLst>
            </p:cNvPr>
            <p:cNvSpPr/>
            <p:nvPr/>
          </p:nvSpPr>
          <p:spPr>
            <a:xfrm>
              <a:off x="5503863" y="3071813"/>
              <a:ext cx="611187" cy="406400"/>
            </a:xfrm>
            <a:custGeom>
              <a:avLst/>
              <a:gdLst>
                <a:gd name="connsiteX0" fmla="*/ 228600 w 611981"/>
                <a:gd name="connsiteY0" fmla="*/ 61912 h 407193"/>
                <a:gd name="connsiteX1" fmla="*/ 321469 w 611981"/>
                <a:gd name="connsiteY1" fmla="*/ 102393 h 407193"/>
                <a:gd name="connsiteX2" fmla="*/ 369094 w 611981"/>
                <a:gd name="connsiteY2" fmla="*/ 121443 h 407193"/>
                <a:gd name="connsiteX3" fmla="*/ 397669 w 611981"/>
                <a:gd name="connsiteY3" fmla="*/ 128587 h 407193"/>
                <a:gd name="connsiteX4" fmla="*/ 447675 w 611981"/>
                <a:gd name="connsiteY4" fmla="*/ 135731 h 407193"/>
                <a:gd name="connsiteX5" fmla="*/ 466725 w 611981"/>
                <a:gd name="connsiteY5" fmla="*/ 135731 h 407193"/>
                <a:gd name="connsiteX6" fmla="*/ 502444 w 611981"/>
                <a:gd name="connsiteY6" fmla="*/ 128587 h 407193"/>
                <a:gd name="connsiteX7" fmla="*/ 611981 w 611981"/>
                <a:gd name="connsiteY7" fmla="*/ 73818 h 407193"/>
                <a:gd name="connsiteX8" fmla="*/ 350044 w 611981"/>
                <a:gd name="connsiteY8" fmla="*/ 407193 h 407193"/>
                <a:gd name="connsiteX9" fmla="*/ 330994 w 611981"/>
                <a:gd name="connsiteY9" fmla="*/ 361950 h 407193"/>
                <a:gd name="connsiteX10" fmla="*/ 316706 w 611981"/>
                <a:gd name="connsiteY10" fmla="*/ 330993 h 407193"/>
                <a:gd name="connsiteX11" fmla="*/ 300037 w 611981"/>
                <a:gd name="connsiteY11" fmla="*/ 297656 h 407193"/>
                <a:gd name="connsiteX12" fmla="*/ 269081 w 611981"/>
                <a:gd name="connsiteY12" fmla="*/ 261937 h 407193"/>
                <a:gd name="connsiteX13" fmla="*/ 221456 w 611981"/>
                <a:gd name="connsiteY13" fmla="*/ 219075 h 407193"/>
                <a:gd name="connsiteX14" fmla="*/ 169069 w 611981"/>
                <a:gd name="connsiteY14" fmla="*/ 176212 h 407193"/>
                <a:gd name="connsiteX15" fmla="*/ 119062 w 611981"/>
                <a:gd name="connsiteY15" fmla="*/ 138112 h 407193"/>
                <a:gd name="connsiteX16" fmla="*/ 78581 w 611981"/>
                <a:gd name="connsiteY16" fmla="*/ 109537 h 407193"/>
                <a:gd name="connsiteX17" fmla="*/ 40481 w 611981"/>
                <a:gd name="connsiteY17" fmla="*/ 78581 h 407193"/>
                <a:gd name="connsiteX18" fmla="*/ 11906 w 611981"/>
                <a:gd name="connsiteY18" fmla="*/ 50006 h 407193"/>
                <a:gd name="connsiteX19" fmla="*/ 2381 w 611981"/>
                <a:gd name="connsiteY19" fmla="*/ 33337 h 407193"/>
                <a:gd name="connsiteX20" fmla="*/ 0 w 611981"/>
                <a:gd name="connsiteY20" fmla="*/ 16668 h 407193"/>
                <a:gd name="connsiteX21" fmla="*/ 4762 w 611981"/>
                <a:gd name="connsiteY21" fmla="*/ 4762 h 407193"/>
                <a:gd name="connsiteX22" fmla="*/ 21431 w 611981"/>
                <a:gd name="connsiteY22" fmla="*/ 0 h 407193"/>
                <a:gd name="connsiteX23" fmla="*/ 57150 w 611981"/>
                <a:gd name="connsiteY23" fmla="*/ 2381 h 407193"/>
                <a:gd name="connsiteX24" fmla="*/ 228600 w 611981"/>
                <a:gd name="connsiteY24" fmla="*/ 6191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981" h="407193">
                  <a:moveTo>
                    <a:pt x="228600" y="61912"/>
                  </a:moveTo>
                  <a:lnTo>
                    <a:pt x="321469" y="102393"/>
                  </a:lnTo>
                  <a:lnTo>
                    <a:pt x="369094" y="121443"/>
                  </a:lnTo>
                  <a:lnTo>
                    <a:pt x="397669" y="128587"/>
                  </a:lnTo>
                  <a:lnTo>
                    <a:pt x="447675" y="135731"/>
                  </a:lnTo>
                  <a:lnTo>
                    <a:pt x="466725" y="135731"/>
                  </a:lnTo>
                  <a:lnTo>
                    <a:pt x="502444" y="128587"/>
                  </a:lnTo>
                  <a:lnTo>
                    <a:pt x="611981" y="73818"/>
                  </a:lnTo>
                  <a:lnTo>
                    <a:pt x="350044" y="407193"/>
                  </a:lnTo>
                  <a:lnTo>
                    <a:pt x="330994" y="361950"/>
                  </a:lnTo>
                  <a:lnTo>
                    <a:pt x="316706" y="330993"/>
                  </a:lnTo>
                  <a:lnTo>
                    <a:pt x="300037" y="297656"/>
                  </a:lnTo>
                  <a:lnTo>
                    <a:pt x="269081" y="261937"/>
                  </a:lnTo>
                  <a:lnTo>
                    <a:pt x="221456" y="219075"/>
                  </a:lnTo>
                  <a:lnTo>
                    <a:pt x="169069" y="176212"/>
                  </a:lnTo>
                  <a:lnTo>
                    <a:pt x="119062" y="138112"/>
                  </a:lnTo>
                  <a:lnTo>
                    <a:pt x="78581" y="109537"/>
                  </a:lnTo>
                  <a:lnTo>
                    <a:pt x="40481" y="78581"/>
                  </a:lnTo>
                  <a:lnTo>
                    <a:pt x="11906" y="50006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7150" y="2381"/>
                  </a:lnTo>
                  <a:lnTo>
                    <a:pt x="22860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A6409C48-2994-4648-9330-2AAD83A1EC0D}"/>
                </a:ext>
              </a:extLst>
            </p:cNvPr>
            <p:cNvSpPr/>
            <p:nvPr/>
          </p:nvSpPr>
          <p:spPr>
            <a:xfrm rot="16200000">
              <a:off x="4112419" y="1780381"/>
              <a:ext cx="2084388" cy="1323975"/>
            </a:xfrm>
            <a:custGeom>
              <a:avLst/>
              <a:gdLst>
                <a:gd name="connsiteX0" fmla="*/ 592931 w 2083594"/>
                <a:gd name="connsiteY0" fmla="*/ 666750 h 1323975"/>
                <a:gd name="connsiteX1" fmla="*/ 426244 w 2083594"/>
                <a:gd name="connsiteY1" fmla="*/ 523875 h 1323975"/>
                <a:gd name="connsiteX2" fmla="*/ 257175 w 2083594"/>
                <a:gd name="connsiteY2" fmla="*/ 352425 h 1323975"/>
                <a:gd name="connsiteX3" fmla="*/ 83344 w 2083594"/>
                <a:gd name="connsiteY3" fmla="*/ 152400 h 1323975"/>
                <a:gd name="connsiteX4" fmla="*/ 7144 w 2083594"/>
                <a:gd name="connsiteY4" fmla="*/ 57150 h 1323975"/>
                <a:gd name="connsiteX5" fmla="*/ 0 w 2083594"/>
                <a:gd name="connsiteY5" fmla="*/ 35719 h 1323975"/>
                <a:gd name="connsiteX6" fmla="*/ 0 w 2083594"/>
                <a:gd name="connsiteY6" fmla="*/ 21431 h 1323975"/>
                <a:gd name="connsiteX7" fmla="*/ 4762 w 2083594"/>
                <a:gd name="connsiteY7" fmla="*/ 7144 h 1323975"/>
                <a:gd name="connsiteX8" fmla="*/ 19050 w 2083594"/>
                <a:gd name="connsiteY8" fmla="*/ 0 h 1323975"/>
                <a:gd name="connsiteX9" fmla="*/ 47625 w 2083594"/>
                <a:gd name="connsiteY9" fmla="*/ 0 h 1323975"/>
                <a:gd name="connsiteX10" fmla="*/ 92869 w 2083594"/>
                <a:gd name="connsiteY10" fmla="*/ 35719 h 1323975"/>
                <a:gd name="connsiteX11" fmla="*/ 328612 w 2083594"/>
                <a:gd name="connsiteY11" fmla="*/ 233362 h 1323975"/>
                <a:gd name="connsiteX12" fmla="*/ 445294 w 2083594"/>
                <a:gd name="connsiteY12" fmla="*/ 330994 h 1323975"/>
                <a:gd name="connsiteX13" fmla="*/ 566737 w 2083594"/>
                <a:gd name="connsiteY13" fmla="*/ 433387 h 1323975"/>
                <a:gd name="connsiteX14" fmla="*/ 700087 w 2083594"/>
                <a:gd name="connsiteY14" fmla="*/ 528637 h 1323975"/>
                <a:gd name="connsiteX15" fmla="*/ 850106 w 2083594"/>
                <a:gd name="connsiteY15" fmla="*/ 621506 h 1323975"/>
                <a:gd name="connsiteX16" fmla="*/ 1073944 w 2083594"/>
                <a:gd name="connsiteY16" fmla="*/ 735806 h 1323975"/>
                <a:gd name="connsiteX17" fmla="*/ 1278731 w 2083594"/>
                <a:gd name="connsiteY17" fmla="*/ 833437 h 1323975"/>
                <a:gd name="connsiteX18" fmla="*/ 1516856 w 2083594"/>
                <a:gd name="connsiteY18" fmla="*/ 923925 h 1323975"/>
                <a:gd name="connsiteX19" fmla="*/ 1681162 w 2083594"/>
                <a:gd name="connsiteY19" fmla="*/ 971550 h 1323975"/>
                <a:gd name="connsiteX20" fmla="*/ 1764506 w 2083594"/>
                <a:gd name="connsiteY20" fmla="*/ 988219 h 1323975"/>
                <a:gd name="connsiteX21" fmla="*/ 1807369 w 2083594"/>
                <a:gd name="connsiteY21" fmla="*/ 990600 h 1323975"/>
                <a:gd name="connsiteX22" fmla="*/ 1850231 w 2083594"/>
                <a:gd name="connsiteY22" fmla="*/ 988219 h 1323975"/>
                <a:gd name="connsiteX23" fmla="*/ 1890712 w 2083594"/>
                <a:gd name="connsiteY23" fmla="*/ 978694 h 1323975"/>
                <a:gd name="connsiteX24" fmla="*/ 1924050 w 2083594"/>
                <a:gd name="connsiteY24" fmla="*/ 964406 h 1323975"/>
                <a:gd name="connsiteX25" fmla="*/ 1955006 w 2083594"/>
                <a:gd name="connsiteY25" fmla="*/ 928687 h 1323975"/>
                <a:gd name="connsiteX26" fmla="*/ 1985962 w 2083594"/>
                <a:gd name="connsiteY26" fmla="*/ 885825 h 1323975"/>
                <a:gd name="connsiteX27" fmla="*/ 2000250 w 2083594"/>
                <a:gd name="connsiteY27" fmla="*/ 864394 h 1323975"/>
                <a:gd name="connsiteX28" fmla="*/ 2016919 w 2083594"/>
                <a:gd name="connsiteY28" fmla="*/ 847725 h 1323975"/>
                <a:gd name="connsiteX29" fmla="*/ 2031206 w 2083594"/>
                <a:gd name="connsiteY29" fmla="*/ 840581 h 1323975"/>
                <a:gd name="connsiteX30" fmla="*/ 2052637 w 2083594"/>
                <a:gd name="connsiteY30" fmla="*/ 845344 h 1323975"/>
                <a:gd name="connsiteX31" fmla="*/ 2066925 w 2083594"/>
                <a:gd name="connsiteY31" fmla="*/ 859631 h 1323975"/>
                <a:gd name="connsiteX32" fmla="*/ 2076450 w 2083594"/>
                <a:gd name="connsiteY32" fmla="*/ 881062 h 1323975"/>
                <a:gd name="connsiteX33" fmla="*/ 2083594 w 2083594"/>
                <a:gd name="connsiteY33" fmla="*/ 904875 h 1323975"/>
                <a:gd name="connsiteX34" fmla="*/ 2078831 w 2083594"/>
                <a:gd name="connsiteY34" fmla="*/ 954881 h 1323975"/>
                <a:gd name="connsiteX35" fmla="*/ 2057400 w 2083594"/>
                <a:gd name="connsiteY35" fmla="*/ 1035844 h 1323975"/>
                <a:gd name="connsiteX36" fmla="*/ 2014537 w 2083594"/>
                <a:gd name="connsiteY36" fmla="*/ 1143000 h 1323975"/>
                <a:gd name="connsiteX37" fmla="*/ 1962150 w 2083594"/>
                <a:gd name="connsiteY37" fmla="*/ 1223962 h 1323975"/>
                <a:gd name="connsiteX38" fmla="*/ 1926431 w 2083594"/>
                <a:gd name="connsiteY38" fmla="*/ 1262062 h 1323975"/>
                <a:gd name="connsiteX39" fmla="*/ 1869281 w 2083594"/>
                <a:gd name="connsiteY39" fmla="*/ 1304925 h 1323975"/>
                <a:gd name="connsiteX40" fmla="*/ 1826419 w 2083594"/>
                <a:gd name="connsiteY40" fmla="*/ 1323975 h 1323975"/>
                <a:gd name="connsiteX41" fmla="*/ 1802606 w 2083594"/>
                <a:gd name="connsiteY41" fmla="*/ 1321594 h 1323975"/>
                <a:gd name="connsiteX42" fmla="*/ 1735931 w 2083594"/>
                <a:gd name="connsiteY42" fmla="*/ 1293019 h 1323975"/>
                <a:gd name="connsiteX43" fmla="*/ 1647825 w 2083594"/>
                <a:gd name="connsiteY43" fmla="*/ 1254919 h 1323975"/>
                <a:gd name="connsiteX44" fmla="*/ 1566862 w 2083594"/>
                <a:gd name="connsiteY44" fmla="*/ 1223962 h 1323975"/>
                <a:gd name="connsiteX45" fmla="*/ 1307306 w 2083594"/>
                <a:gd name="connsiteY45" fmla="*/ 1143000 h 1323975"/>
                <a:gd name="connsiteX46" fmla="*/ 1128712 w 2083594"/>
                <a:gd name="connsiteY46" fmla="*/ 1031081 h 1323975"/>
                <a:gd name="connsiteX47" fmla="*/ 1019175 w 2083594"/>
                <a:gd name="connsiteY47" fmla="*/ 966787 h 1323975"/>
                <a:gd name="connsiteX48" fmla="*/ 890587 w 2083594"/>
                <a:gd name="connsiteY48" fmla="*/ 883444 h 1323975"/>
                <a:gd name="connsiteX49" fmla="*/ 785812 w 2083594"/>
                <a:gd name="connsiteY49" fmla="*/ 812006 h 1323975"/>
                <a:gd name="connsiteX50" fmla="*/ 592931 w 2083594"/>
                <a:gd name="connsiteY50" fmla="*/ 6667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1323975">
                  <a:moveTo>
                    <a:pt x="592931" y="666750"/>
                  </a:moveTo>
                  <a:lnTo>
                    <a:pt x="426244" y="523875"/>
                  </a:lnTo>
                  <a:lnTo>
                    <a:pt x="257175" y="352425"/>
                  </a:lnTo>
                  <a:lnTo>
                    <a:pt x="83344" y="152400"/>
                  </a:lnTo>
                  <a:lnTo>
                    <a:pt x="7144" y="57150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7625" y="0"/>
                  </a:lnTo>
                  <a:lnTo>
                    <a:pt x="92869" y="35719"/>
                  </a:lnTo>
                  <a:lnTo>
                    <a:pt x="328612" y="233362"/>
                  </a:lnTo>
                  <a:lnTo>
                    <a:pt x="445294" y="330994"/>
                  </a:lnTo>
                  <a:lnTo>
                    <a:pt x="566737" y="433387"/>
                  </a:lnTo>
                  <a:lnTo>
                    <a:pt x="700087" y="528637"/>
                  </a:lnTo>
                  <a:lnTo>
                    <a:pt x="850106" y="621506"/>
                  </a:lnTo>
                  <a:lnTo>
                    <a:pt x="1073944" y="735806"/>
                  </a:lnTo>
                  <a:lnTo>
                    <a:pt x="1278731" y="833437"/>
                  </a:lnTo>
                  <a:lnTo>
                    <a:pt x="1516856" y="923925"/>
                  </a:lnTo>
                  <a:lnTo>
                    <a:pt x="1681162" y="971550"/>
                  </a:lnTo>
                  <a:lnTo>
                    <a:pt x="1764506" y="988219"/>
                  </a:lnTo>
                  <a:lnTo>
                    <a:pt x="1807369" y="990600"/>
                  </a:lnTo>
                  <a:lnTo>
                    <a:pt x="1850231" y="988219"/>
                  </a:lnTo>
                  <a:lnTo>
                    <a:pt x="1890712" y="978694"/>
                  </a:lnTo>
                  <a:lnTo>
                    <a:pt x="1924050" y="964406"/>
                  </a:lnTo>
                  <a:lnTo>
                    <a:pt x="1955006" y="928687"/>
                  </a:lnTo>
                  <a:lnTo>
                    <a:pt x="1985962" y="885825"/>
                  </a:lnTo>
                  <a:lnTo>
                    <a:pt x="2000250" y="864394"/>
                  </a:lnTo>
                  <a:lnTo>
                    <a:pt x="2016919" y="847725"/>
                  </a:lnTo>
                  <a:lnTo>
                    <a:pt x="2031206" y="840581"/>
                  </a:lnTo>
                  <a:lnTo>
                    <a:pt x="2052637" y="845344"/>
                  </a:lnTo>
                  <a:lnTo>
                    <a:pt x="2066925" y="859631"/>
                  </a:lnTo>
                  <a:lnTo>
                    <a:pt x="2076450" y="881062"/>
                  </a:lnTo>
                  <a:lnTo>
                    <a:pt x="2083594" y="904875"/>
                  </a:lnTo>
                  <a:lnTo>
                    <a:pt x="2078831" y="954881"/>
                  </a:lnTo>
                  <a:lnTo>
                    <a:pt x="2057400" y="1035844"/>
                  </a:lnTo>
                  <a:lnTo>
                    <a:pt x="2014537" y="1143000"/>
                  </a:lnTo>
                  <a:lnTo>
                    <a:pt x="1962150" y="1223962"/>
                  </a:lnTo>
                  <a:lnTo>
                    <a:pt x="1926431" y="1262062"/>
                  </a:lnTo>
                  <a:lnTo>
                    <a:pt x="1869281" y="1304925"/>
                  </a:lnTo>
                  <a:lnTo>
                    <a:pt x="1826419" y="1323975"/>
                  </a:lnTo>
                  <a:lnTo>
                    <a:pt x="1802606" y="1321594"/>
                  </a:lnTo>
                  <a:lnTo>
                    <a:pt x="1735931" y="1293019"/>
                  </a:lnTo>
                  <a:lnTo>
                    <a:pt x="1647825" y="1254919"/>
                  </a:lnTo>
                  <a:lnTo>
                    <a:pt x="1566862" y="1223962"/>
                  </a:lnTo>
                  <a:lnTo>
                    <a:pt x="1307306" y="1143000"/>
                  </a:lnTo>
                  <a:lnTo>
                    <a:pt x="1128712" y="1031081"/>
                  </a:lnTo>
                  <a:lnTo>
                    <a:pt x="1019175" y="966787"/>
                  </a:lnTo>
                  <a:lnTo>
                    <a:pt x="890587" y="883444"/>
                  </a:lnTo>
                  <a:lnTo>
                    <a:pt x="785812" y="812006"/>
                  </a:lnTo>
                  <a:lnTo>
                    <a:pt x="5929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B692F968-9485-485D-9702-8BF1C8D37AAF}"/>
                </a:ext>
              </a:extLst>
            </p:cNvPr>
            <p:cNvSpPr/>
            <p:nvPr/>
          </p:nvSpPr>
          <p:spPr>
            <a:xfrm>
              <a:off x="4741863" y="4319588"/>
              <a:ext cx="776287" cy="1547812"/>
            </a:xfrm>
            <a:custGeom>
              <a:avLst/>
              <a:gdLst>
                <a:gd name="connsiteX0" fmla="*/ 428625 w 776287"/>
                <a:gd name="connsiteY0" fmla="*/ 473868 h 1547812"/>
                <a:gd name="connsiteX1" fmla="*/ 471487 w 776287"/>
                <a:gd name="connsiteY1" fmla="*/ 280987 h 1547812"/>
                <a:gd name="connsiteX2" fmla="*/ 490537 w 776287"/>
                <a:gd name="connsiteY2" fmla="*/ 166687 h 1547812"/>
                <a:gd name="connsiteX3" fmla="*/ 497681 w 776287"/>
                <a:gd name="connsiteY3" fmla="*/ 119062 h 1547812"/>
                <a:gd name="connsiteX4" fmla="*/ 497681 w 776287"/>
                <a:gd name="connsiteY4" fmla="*/ 95250 h 1547812"/>
                <a:gd name="connsiteX5" fmla="*/ 495300 w 776287"/>
                <a:gd name="connsiteY5" fmla="*/ 69056 h 1547812"/>
                <a:gd name="connsiteX6" fmla="*/ 483394 w 776287"/>
                <a:gd name="connsiteY6" fmla="*/ 40481 h 1547812"/>
                <a:gd name="connsiteX7" fmla="*/ 459581 w 776287"/>
                <a:gd name="connsiteY7" fmla="*/ 0 h 1547812"/>
                <a:gd name="connsiteX8" fmla="*/ 776287 w 776287"/>
                <a:gd name="connsiteY8" fmla="*/ 73818 h 1547812"/>
                <a:gd name="connsiteX9" fmla="*/ 776287 w 776287"/>
                <a:gd name="connsiteY9" fmla="*/ 109537 h 1547812"/>
                <a:gd name="connsiteX10" fmla="*/ 754856 w 776287"/>
                <a:gd name="connsiteY10" fmla="*/ 157162 h 1547812"/>
                <a:gd name="connsiteX11" fmla="*/ 726281 w 776287"/>
                <a:gd name="connsiteY11" fmla="*/ 200025 h 1547812"/>
                <a:gd name="connsiteX12" fmla="*/ 711994 w 776287"/>
                <a:gd name="connsiteY12" fmla="*/ 233362 h 1547812"/>
                <a:gd name="connsiteX13" fmla="*/ 700087 w 776287"/>
                <a:gd name="connsiteY13" fmla="*/ 273843 h 1547812"/>
                <a:gd name="connsiteX14" fmla="*/ 688181 w 776287"/>
                <a:gd name="connsiteY14" fmla="*/ 335756 h 1547812"/>
                <a:gd name="connsiteX15" fmla="*/ 678656 w 776287"/>
                <a:gd name="connsiteY15" fmla="*/ 400050 h 1547812"/>
                <a:gd name="connsiteX16" fmla="*/ 666750 w 776287"/>
                <a:gd name="connsiteY16" fmla="*/ 466725 h 1547812"/>
                <a:gd name="connsiteX17" fmla="*/ 581025 w 776287"/>
                <a:gd name="connsiteY17" fmla="*/ 745331 h 1547812"/>
                <a:gd name="connsiteX18" fmla="*/ 511969 w 776287"/>
                <a:gd name="connsiteY18" fmla="*/ 942975 h 1547812"/>
                <a:gd name="connsiteX19" fmla="*/ 450056 w 776287"/>
                <a:gd name="connsiteY19" fmla="*/ 1092993 h 1547812"/>
                <a:gd name="connsiteX20" fmla="*/ 388144 w 776287"/>
                <a:gd name="connsiteY20" fmla="*/ 1223962 h 1547812"/>
                <a:gd name="connsiteX21" fmla="*/ 319087 w 776287"/>
                <a:gd name="connsiteY21" fmla="*/ 1338262 h 1547812"/>
                <a:gd name="connsiteX22" fmla="*/ 242887 w 776287"/>
                <a:gd name="connsiteY22" fmla="*/ 1433512 h 1547812"/>
                <a:gd name="connsiteX23" fmla="*/ 178594 w 776287"/>
                <a:gd name="connsiteY23" fmla="*/ 1502568 h 1547812"/>
                <a:gd name="connsiteX24" fmla="*/ 130969 w 776287"/>
                <a:gd name="connsiteY24" fmla="*/ 1543050 h 1547812"/>
                <a:gd name="connsiteX25" fmla="*/ 114300 w 776287"/>
                <a:gd name="connsiteY25" fmla="*/ 1547812 h 1547812"/>
                <a:gd name="connsiteX26" fmla="*/ 88106 w 776287"/>
                <a:gd name="connsiteY26" fmla="*/ 1540668 h 1547812"/>
                <a:gd name="connsiteX27" fmla="*/ 59531 w 776287"/>
                <a:gd name="connsiteY27" fmla="*/ 1519237 h 1547812"/>
                <a:gd name="connsiteX28" fmla="*/ 40481 w 776287"/>
                <a:gd name="connsiteY28" fmla="*/ 1490662 h 1547812"/>
                <a:gd name="connsiteX29" fmla="*/ 14287 w 776287"/>
                <a:gd name="connsiteY29" fmla="*/ 1431131 h 1547812"/>
                <a:gd name="connsiteX30" fmla="*/ 7144 w 776287"/>
                <a:gd name="connsiteY30" fmla="*/ 1388268 h 1547812"/>
                <a:gd name="connsiteX31" fmla="*/ 0 w 776287"/>
                <a:gd name="connsiteY31" fmla="*/ 1364456 h 1547812"/>
                <a:gd name="connsiteX32" fmla="*/ 204787 w 776287"/>
                <a:gd name="connsiteY32" fmla="*/ 1064418 h 1547812"/>
                <a:gd name="connsiteX33" fmla="*/ 252412 w 776287"/>
                <a:gd name="connsiteY33" fmla="*/ 978693 h 1547812"/>
                <a:gd name="connsiteX34" fmla="*/ 288131 w 776287"/>
                <a:gd name="connsiteY34" fmla="*/ 895350 h 1547812"/>
                <a:gd name="connsiteX35" fmla="*/ 333375 w 776287"/>
                <a:gd name="connsiteY35" fmla="*/ 776287 h 1547812"/>
                <a:gd name="connsiteX36" fmla="*/ 381000 w 776287"/>
                <a:gd name="connsiteY36" fmla="*/ 642937 h 1547812"/>
                <a:gd name="connsiteX37" fmla="*/ 428625 w 776287"/>
                <a:gd name="connsiteY37" fmla="*/ 473868 h 154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6287" h="1547812">
                  <a:moveTo>
                    <a:pt x="428625" y="473868"/>
                  </a:moveTo>
                  <a:lnTo>
                    <a:pt x="471487" y="280987"/>
                  </a:lnTo>
                  <a:lnTo>
                    <a:pt x="490537" y="166687"/>
                  </a:lnTo>
                  <a:lnTo>
                    <a:pt x="497681" y="119062"/>
                  </a:lnTo>
                  <a:lnTo>
                    <a:pt x="497681" y="95250"/>
                  </a:lnTo>
                  <a:cubicBezTo>
                    <a:pt x="495221" y="70647"/>
                    <a:pt x="495300" y="79414"/>
                    <a:pt x="495300" y="69056"/>
                  </a:cubicBezTo>
                  <a:lnTo>
                    <a:pt x="483394" y="40481"/>
                  </a:lnTo>
                  <a:lnTo>
                    <a:pt x="459581" y="0"/>
                  </a:lnTo>
                  <a:lnTo>
                    <a:pt x="776287" y="73818"/>
                  </a:lnTo>
                  <a:lnTo>
                    <a:pt x="776287" y="109537"/>
                  </a:lnTo>
                  <a:lnTo>
                    <a:pt x="754856" y="157162"/>
                  </a:lnTo>
                  <a:lnTo>
                    <a:pt x="726281" y="200025"/>
                  </a:lnTo>
                  <a:lnTo>
                    <a:pt x="711994" y="233362"/>
                  </a:lnTo>
                  <a:lnTo>
                    <a:pt x="700087" y="273843"/>
                  </a:lnTo>
                  <a:lnTo>
                    <a:pt x="688181" y="335756"/>
                  </a:lnTo>
                  <a:lnTo>
                    <a:pt x="678656" y="400050"/>
                  </a:lnTo>
                  <a:lnTo>
                    <a:pt x="666750" y="466725"/>
                  </a:lnTo>
                  <a:lnTo>
                    <a:pt x="581025" y="745331"/>
                  </a:lnTo>
                  <a:lnTo>
                    <a:pt x="511969" y="942975"/>
                  </a:lnTo>
                  <a:lnTo>
                    <a:pt x="450056" y="1092993"/>
                  </a:lnTo>
                  <a:lnTo>
                    <a:pt x="388144" y="1223962"/>
                  </a:lnTo>
                  <a:lnTo>
                    <a:pt x="319087" y="1338262"/>
                  </a:lnTo>
                  <a:lnTo>
                    <a:pt x="242887" y="1433512"/>
                  </a:lnTo>
                  <a:lnTo>
                    <a:pt x="178594" y="1502568"/>
                  </a:lnTo>
                  <a:lnTo>
                    <a:pt x="130969" y="1543050"/>
                  </a:lnTo>
                  <a:lnTo>
                    <a:pt x="114300" y="1547812"/>
                  </a:lnTo>
                  <a:lnTo>
                    <a:pt x="88106" y="1540668"/>
                  </a:lnTo>
                  <a:lnTo>
                    <a:pt x="59531" y="1519237"/>
                  </a:lnTo>
                  <a:lnTo>
                    <a:pt x="40481" y="1490662"/>
                  </a:lnTo>
                  <a:lnTo>
                    <a:pt x="14287" y="1431131"/>
                  </a:lnTo>
                  <a:lnTo>
                    <a:pt x="7144" y="1388268"/>
                  </a:lnTo>
                  <a:lnTo>
                    <a:pt x="0" y="1364456"/>
                  </a:lnTo>
                  <a:lnTo>
                    <a:pt x="204787" y="1064418"/>
                  </a:lnTo>
                  <a:lnTo>
                    <a:pt x="252412" y="978693"/>
                  </a:lnTo>
                  <a:lnTo>
                    <a:pt x="288131" y="895350"/>
                  </a:lnTo>
                  <a:lnTo>
                    <a:pt x="333375" y="776287"/>
                  </a:lnTo>
                  <a:lnTo>
                    <a:pt x="381000" y="642937"/>
                  </a:lnTo>
                  <a:lnTo>
                    <a:pt x="42862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696B8782-E41A-418F-A33C-251FD8606F11}"/>
                </a:ext>
              </a:extLst>
            </p:cNvPr>
            <p:cNvSpPr/>
            <p:nvPr/>
          </p:nvSpPr>
          <p:spPr>
            <a:xfrm>
              <a:off x="4508500" y="5372100"/>
              <a:ext cx="471488" cy="381000"/>
            </a:xfrm>
            <a:custGeom>
              <a:avLst/>
              <a:gdLst>
                <a:gd name="connsiteX0" fmla="*/ 164307 w 471488"/>
                <a:gd name="connsiteY0" fmla="*/ 50006 h 381000"/>
                <a:gd name="connsiteX1" fmla="*/ 290513 w 471488"/>
                <a:gd name="connsiteY1" fmla="*/ 88106 h 381000"/>
                <a:gd name="connsiteX2" fmla="*/ 319088 w 471488"/>
                <a:gd name="connsiteY2" fmla="*/ 92869 h 381000"/>
                <a:gd name="connsiteX3" fmla="*/ 335757 w 471488"/>
                <a:gd name="connsiteY3" fmla="*/ 92869 h 381000"/>
                <a:gd name="connsiteX4" fmla="*/ 364332 w 471488"/>
                <a:gd name="connsiteY4" fmla="*/ 88106 h 381000"/>
                <a:gd name="connsiteX5" fmla="*/ 471488 w 471488"/>
                <a:gd name="connsiteY5" fmla="*/ 14288 h 381000"/>
                <a:gd name="connsiteX6" fmla="*/ 273844 w 471488"/>
                <a:gd name="connsiteY6" fmla="*/ 381000 h 381000"/>
                <a:gd name="connsiteX7" fmla="*/ 223838 w 471488"/>
                <a:gd name="connsiteY7" fmla="*/ 295275 h 381000"/>
                <a:gd name="connsiteX8" fmla="*/ 176213 w 471488"/>
                <a:gd name="connsiteY8" fmla="*/ 235744 h 381000"/>
                <a:gd name="connsiteX9" fmla="*/ 142875 w 471488"/>
                <a:gd name="connsiteY9" fmla="*/ 200025 h 381000"/>
                <a:gd name="connsiteX10" fmla="*/ 90488 w 471488"/>
                <a:gd name="connsiteY10" fmla="*/ 147638 h 381000"/>
                <a:gd name="connsiteX11" fmla="*/ 16669 w 471488"/>
                <a:gd name="connsiteY11" fmla="*/ 78581 h 381000"/>
                <a:gd name="connsiteX12" fmla="*/ 4763 w 471488"/>
                <a:gd name="connsiteY12" fmla="*/ 61913 h 381000"/>
                <a:gd name="connsiteX13" fmla="*/ 0 w 471488"/>
                <a:gd name="connsiteY13" fmla="*/ 40481 h 381000"/>
                <a:gd name="connsiteX14" fmla="*/ 0 w 471488"/>
                <a:gd name="connsiteY14" fmla="*/ 23813 h 381000"/>
                <a:gd name="connsiteX15" fmla="*/ 4763 w 471488"/>
                <a:gd name="connsiteY15" fmla="*/ 9525 h 381000"/>
                <a:gd name="connsiteX16" fmla="*/ 16669 w 471488"/>
                <a:gd name="connsiteY16" fmla="*/ 0 h 381000"/>
                <a:gd name="connsiteX17" fmla="*/ 50007 w 471488"/>
                <a:gd name="connsiteY17" fmla="*/ 7144 h 381000"/>
                <a:gd name="connsiteX18" fmla="*/ 164307 w 471488"/>
                <a:gd name="connsiteY18" fmla="*/ 500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8" h="381000">
                  <a:moveTo>
                    <a:pt x="164307" y="50006"/>
                  </a:moveTo>
                  <a:lnTo>
                    <a:pt x="290513" y="88106"/>
                  </a:lnTo>
                  <a:lnTo>
                    <a:pt x="319088" y="92869"/>
                  </a:lnTo>
                  <a:lnTo>
                    <a:pt x="335757" y="92869"/>
                  </a:lnTo>
                  <a:lnTo>
                    <a:pt x="364332" y="88106"/>
                  </a:lnTo>
                  <a:lnTo>
                    <a:pt x="471488" y="14288"/>
                  </a:lnTo>
                  <a:lnTo>
                    <a:pt x="273844" y="381000"/>
                  </a:lnTo>
                  <a:lnTo>
                    <a:pt x="223838" y="295275"/>
                  </a:lnTo>
                  <a:lnTo>
                    <a:pt x="176213" y="235744"/>
                  </a:lnTo>
                  <a:lnTo>
                    <a:pt x="142875" y="200025"/>
                  </a:lnTo>
                  <a:lnTo>
                    <a:pt x="90488" y="147638"/>
                  </a:lnTo>
                  <a:lnTo>
                    <a:pt x="16669" y="78581"/>
                  </a:lnTo>
                  <a:lnTo>
                    <a:pt x="4763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50007" y="7144"/>
                  </a:lnTo>
                  <a:lnTo>
                    <a:pt x="16430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D911DDBD-E716-4CFE-81F4-1A1538FF14C1}"/>
                </a:ext>
              </a:extLst>
            </p:cNvPr>
            <p:cNvSpPr/>
            <p:nvPr/>
          </p:nvSpPr>
          <p:spPr>
            <a:xfrm rot="16200000">
              <a:off x="3346450" y="4181475"/>
              <a:ext cx="2000250" cy="1066800"/>
            </a:xfrm>
            <a:custGeom>
              <a:avLst/>
              <a:gdLst>
                <a:gd name="connsiteX0" fmla="*/ 959643 w 2000250"/>
                <a:gd name="connsiteY0" fmla="*/ 754856 h 1066800"/>
                <a:gd name="connsiteX1" fmla="*/ 792956 w 2000250"/>
                <a:gd name="connsiteY1" fmla="*/ 666750 h 1066800"/>
                <a:gd name="connsiteX2" fmla="*/ 581025 w 2000250"/>
                <a:gd name="connsiteY2" fmla="*/ 533400 h 1066800"/>
                <a:gd name="connsiteX3" fmla="*/ 400050 w 2000250"/>
                <a:gd name="connsiteY3" fmla="*/ 402431 h 1066800"/>
                <a:gd name="connsiteX4" fmla="*/ 226218 w 2000250"/>
                <a:gd name="connsiteY4" fmla="*/ 259556 h 1066800"/>
                <a:gd name="connsiteX5" fmla="*/ 83343 w 2000250"/>
                <a:gd name="connsiteY5" fmla="*/ 133350 h 1066800"/>
                <a:gd name="connsiteX6" fmla="*/ 26193 w 2000250"/>
                <a:gd name="connsiteY6" fmla="*/ 83343 h 1066800"/>
                <a:gd name="connsiteX7" fmla="*/ 9525 w 2000250"/>
                <a:gd name="connsiteY7" fmla="*/ 57150 h 1066800"/>
                <a:gd name="connsiteX8" fmla="*/ 0 w 2000250"/>
                <a:gd name="connsiteY8" fmla="*/ 26193 h 1066800"/>
                <a:gd name="connsiteX9" fmla="*/ 0 w 2000250"/>
                <a:gd name="connsiteY9" fmla="*/ 9525 h 1066800"/>
                <a:gd name="connsiteX10" fmla="*/ 4762 w 2000250"/>
                <a:gd name="connsiteY10" fmla="*/ 4762 h 1066800"/>
                <a:gd name="connsiteX11" fmla="*/ 19050 w 2000250"/>
                <a:gd name="connsiteY11" fmla="*/ 0 h 1066800"/>
                <a:gd name="connsiteX12" fmla="*/ 54768 w 2000250"/>
                <a:gd name="connsiteY12" fmla="*/ 19050 h 1066800"/>
                <a:gd name="connsiteX13" fmla="*/ 261937 w 2000250"/>
                <a:gd name="connsiteY13" fmla="*/ 171450 h 1066800"/>
                <a:gd name="connsiteX14" fmla="*/ 469106 w 2000250"/>
                <a:gd name="connsiteY14" fmla="*/ 300037 h 1066800"/>
                <a:gd name="connsiteX15" fmla="*/ 673893 w 2000250"/>
                <a:gd name="connsiteY15" fmla="*/ 414337 h 1066800"/>
                <a:gd name="connsiteX16" fmla="*/ 942975 w 2000250"/>
                <a:gd name="connsiteY16" fmla="*/ 542925 h 1066800"/>
                <a:gd name="connsiteX17" fmla="*/ 1219200 w 2000250"/>
                <a:gd name="connsiteY17" fmla="*/ 647700 h 1066800"/>
                <a:gd name="connsiteX18" fmla="*/ 1388268 w 2000250"/>
                <a:gd name="connsiteY18" fmla="*/ 688181 h 1066800"/>
                <a:gd name="connsiteX19" fmla="*/ 1576387 w 2000250"/>
                <a:gd name="connsiteY19" fmla="*/ 738187 h 1066800"/>
                <a:gd name="connsiteX20" fmla="*/ 1724025 w 2000250"/>
                <a:gd name="connsiteY20" fmla="*/ 776287 h 1066800"/>
                <a:gd name="connsiteX21" fmla="*/ 1771650 w 2000250"/>
                <a:gd name="connsiteY21" fmla="*/ 781050 h 1066800"/>
                <a:gd name="connsiteX22" fmla="*/ 1800225 w 2000250"/>
                <a:gd name="connsiteY22" fmla="*/ 783431 h 1066800"/>
                <a:gd name="connsiteX23" fmla="*/ 1838325 w 2000250"/>
                <a:gd name="connsiteY23" fmla="*/ 778668 h 1066800"/>
                <a:gd name="connsiteX24" fmla="*/ 1866900 w 2000250"/>
                <a:gd name="connsiteY24" fmla="*/ 771525 h 1066800"/>
                <a:gd name="connsiteX25" fmla="*/ 1919287 w 2000250"/>
                <a:gd name="connsiteY25" fmla="*/ 742950 h 1066800"/>
                <a:gd name="connsiteX26" fmla="*/ 1945481 w 2000250"/>
                <a:gd name="connsiteY26" fmla="*/ 728662 h 1066800"/>
                <a:gd name="connsiteX27" fmla="*/ 1969293 w 2000250"/>
                <a:gd name="connsiteY27" fmla="*/ 719137 h 1066800"/>
                <a:gd name="connsiteX28" fmla="*/ 1985962 w 2000250"/>
                <a:gd name="connsiteY28" fmla="*/ 719137 h 1066800"/>
                <a:gd name="connsiteX29" fmla="*/ 1995487 w 2000250"/>
                <a:gd name="connsiteY29" fmla="*/ 723900 h 1066800"/>
                <a:gd name="connsiteX30" fmla="*/ 2000250 w 2000250"/>
                <a:gd name="connsiteY30" fmla="*/ 742950 h 1066800"/>
                <a:gd name="connsiteX31" fmla="*/ 1993106 w 2000250"/>
                <a:gd name="connsiteY31" fmla="*/ 797718 h 1066800"/>
                <a:gd name="connsiteX32" fmla="*/ 1978818 w 2000250"/>
                <a:gd name="connsiteY32" fmla="*/ 852487 h 1066800"/>
                <a:gd name="connsiteX33" fmla="*/ 1959768 w 2000250"/>
                <a:gd name="connsiteY33" fmla="*/ 902493 h 1066800"/>
                <a:gd name="connsiteX34" fmla="*/ 1916906 w 2000250"/>
                <a:gd name="connsiteY34" fmla="*/ 959643 h 1066800"/>
                <a:gd name="connsiteX35" fmla="*/ 1854993 w 2000250"/>
                <a:gd name="connsiteY35" fmla="*/ 1035843 h 1066800"/>
                <a:gd name="connsiteX36" fmla="*/ 1816893 w 2000250"/>
                <a:gd name="connsiteY36" fmla="*/ 1062037 h 1066800"/>
                <a:gd name="connsiteX37" fmla="*/ 1793081 w 2000250"/>
                <a:gd name="connsiteY37" fmla="*/ 1066800 h 1066800"/>
                <a:gd name="connsiteX38" fmla="*/ 1747837 w 2000250"/>
                <a:gd name="connsiteY38" fmla="*/ 1057275 h 1066800"/>
                <a:gd name="connsiteX39" fmla="*/ 1693068 w 2000250"/>
                <a:gd name="connsiteY39" fmla="*/ 1038225 h 1066800"/>
                <a:gd name="connsiteX40" fmla="*/ 1581150 w 2000250"/>
                <a:gd name="connsiteY40" fmla="*/ 992981 h 1066800"/>
                <a:gd name="connsiteX41" fmla="*/ 1414462 w 2000250"/>
                <a:gd name="connsiteY41" fmla="*/ 947737 h 1066800"/>
                <a:gd name="connsiteX42" fmla="*/ 1245393 w 2000250"/>
                <a:gd name="connsiteY42" fmla="*/ 878681 h 1066800"/>
                <a:gd name="connsiteX43" fmla="*/ 959643 w 2000250"/>
                <a:gd name="connsiteY43" fmla="*/ 7548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0250" h="1066800">
                  <a:moveTo>
                    <a:pt x="959643" y="754856"/>
                  </a:moveTo>
                  <a:lnTo>
                    <a:pt x="792956" y="666750"/>
                  </a:lnTo>
                  <a:lnTo>
                    <a:pt x="581025" y="533400"/>
                  </a:lnTo>
                  <a:lnTo>
                    <a:pt x="400050" y="402431"/>
                  </a:lnTo>
                  <a:lnTo>
                    <a:pt x="226218" y="259556"/>
                  </a:lnTo>
                  <a:lnTo>
                    <a:pt x="83343" y="133350"/>
                  </a:lnTo>
                  <a:lnTo>
                    <a:pt x="26193" y="83343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54768" y="19050"/>
                  </a:lnTo>
                  <a:lnTo>
                    <a:pt x="261937" y="171450"/>
                  </a:lnTo>
                  <a:lnTo>
                    <a:pt x="469106" y="300037"/>
                  </a:lnTo>
                  <a:lnTo>
                    <a:pt x="673893" y="414337"/>
                  </a:lnTo>
                  <a:lnTo>
                    <a:pt x="942975" y="542925"/>
                  </a:lnTo>
                  <a:lnTo>
                    <a:pt x="1219200" y="647700"/>
                  </a:lnTo>
                  <a:lnTo>
                    <a:pt x="1388268" y="688181"/>
                  </a:lnTo>
                  <a:lnTo>
                    <a:pt x="1576387" y="738187"/>
                  </a:lnTo>
                  <a:lnTo>
                    <a:pt x="1724025" y="776287"/>
                  </a:lnTo>
                  <a:lnTo>
                    <a:pt x="1771650" y="781050"/>
                  </a:lnTo>
                  <a:lnTo>
                    <a:pt x="1800225" y="783431"/>
                  </a:lnTo>
                  <a:lnTo>
                    <a:pt x="1838325" y="778668"/>
                  </a:lnTo>
                  <a:lnTo>
                    <a:pt x="1866900" y="771525"/>
                  </a:lnTo>
                  <a:lnTo>
                    <a:pt x="1919287" y="742950"/>
                  </a:lnTo>
                  <a:lnTo>
                    <a:pt x="1945481" y="728662"/>
                  </a:lnTo>
                  <a:lnTo>
                    <a:pt x="1969293" y="719137"/>
                  </a:lnTo>
                  <a:lnTo>
                    <a:pt x="1985962" y="719137"/>
                  </a:lnTo>
                  <a:lnTo>
                    <a:pt x="1995487" y="723900"/>
                  </a:lnTo>
                  <a:lnTo>
                    <a:pt x="2000250" y="742950"/>
                  </a:lnTo>
                  <a:lnTo>
                    <a:pt x="1993106" y="797718"/>
                  </a:lnTo>
                  <a:lnTo>
                    <a:pt x="1978818" y="852487"/>
                  </a:lnTo>
                  <a:lnTo>
                    <a:pt x="1959768" y="902493"/>
                  </a:lnTo>
                  <a:lnTo>
                    <a:pt x="1916906" y="959643"/>
                  </a:lnTo>
                  <a:lnTo>
                    <a:pt x="1854993" y="1035843"/>
                  </a:lnTo>
                  <a:lnTo>
                    <a:pt x="1816893" y="1062037"/>
                  </a:lnTo>
                  <a:lnTo>
                    <a:pt x="1793081" y="1066800"/>
                  </a:lnTo>
                  <a:lnTo>
                    <a:pt x="1747837" y="1057275"/>
                  </a:lnTo>
                  <a:lnTo>
                    <a:pt x="1693068" y="1038225"/>
                  </a:lnTo>
                  <a:lnTo>
                    <a:pt x="1581150" y="992981"/>
                  </a:lnTo>
                  <a:lnTo>
                    <a:pt x="1414462" y="947737"/>
                  </a:lnTo>
                  <a:lnTo>
                    <a:pt x="1245393" y="878681"/>
                  </a:lnTo>
                  <a:lnTo>
                    <a:pt x="959643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13343637-D069-4B10-9D8A-D256A0F20ABF}"/>
                </a:ext>
              </a:extLst>
            </p:cNvPr>
            <p:cNvSpPr/>
            <p:nvPr/>
          </p:nvSpPr>
          <p:spPr>
            <a:xfrm>
              <a:off x="6418263" y="4151313"/>
              <a:ext cx="784225" cy="1785937"/>
            </a:xfrm>
            <a:custGeom>
              <a:avLst/>
              <a:gdLst>
                <a:gd name="connsiteX0" fmla="*/ 388307 w 784130"/>
                <a:gd name="connsiteY0" fmla="*/ 538620 h 1786212"/>
                <a:gd name="connsiteX1" fmla="*/ 455948 w 784130"/>
                <a:gd name="connsiteY1" fmla="*/ 273068 h 1786212"/>
                <a:gd name="connsiteX2" fmla="*/ 483505 w 784130"/>
                <a:gd name="connsiteY2" fmla="*/ 152818 h 1786212"/>
                <a:gd name="connsiteX3" fmla="*/ 496031 w 784130"/>
                <a:gd name="connsiteY3" fmla="*/ 95198 h 1786212"/>
                <a:gd name="connsiteX4" fmla="*/ 498536 w 784130"/>
                <a:gd name="connsiteY4" fmla="*/ 77662 h 1786212"/>
                <a:gd name="connsiteX5" fmla="*/ 491021 w 784130"/>
                <a:gd name="connsiteY5" fmla="*/ 55115 h 1786212"/>
                <a:gd name="connsiteX6" fmla="*/ 460958 w 784130"/>
                <a:gd name="connsiteY6" fmla="*/ 0 h 1786212"/>
                <a:gd name="connsiteX7" fmla="*/ 784130 w 784130"/>
                <a:gd name="connsiteY7" fmla="*/ 77662 h 1786212"/>
                <a:gd name="connsiteX8" fmla="*/ 769099 w 784130"/>
                <a:gd name="connsiteY8" fmla="*/ 112735 h 1786212"/>
                <a:gd name="connsiteX9" fmla="*/ 759078 w 784130"/>
                <a:gd name="connsiteY9" fmla="*/ 132776 h 1786212"/>
                <a:gd name="connsiteX10" fmla="*/ 744046 w 784130"/>
                <a:gd name="connsiteY10" fmla="*/ 205427 h 1786212"/>
                <a:gd name="connsiteX11" fmla="*/ 671396 w 784130"/>
                <a:gd name="connsiteY11" fmla="*/ 498536 h 1786212"/>
                <a:gd name="connsiteX12" fmla="*/ 613776 w 784130"/>
                <a:gd name="connsiteY12" fmla="*/ 718994 h 1786212"/>
                <a:gd name="connsiteX13" fmla="*/ 563672 w 784130"/>
                <a:gd name="connsiteY13" fmla="*/ 904380 h 1786212"/>
                <a:gd name="connsiteX14" fmla="*/ 516073 w 784130"/>
                <a:gd name="connsiteY14" fmla="*/ 1047176 h 1786212"/>
                <a:gd name="connsiteX15" fmla="*/ 460958 w 784130"/>
                <a:gd name="connsiteY15" fmla="*/ 1205004 h 1786212"/>
                <a:gd name="connsiteX16" fmla="*/ 403339 w 784130"/>
                <a:gd name="connsiteY16" fmla="*/ 1355317 h 1786212"/>
                <a:gd name="connsiteX17" fmla="*/ 303130 w 784130"/>
                <a:gd name="connsiteY17" fmla="*/ 1550723 h 1786212"/>
                <a:gd name="connsiteX18" fmla="*/ 200417 w 784130"/>
                <a:gd name="connsiteY18" fmla="*/ 1691014 h 1786212"/>
                <a:gd name="connsiteX19" fmla="*/ 152818 w 784130"/>
                <a:gd name="connsiteY19" fmla="*/ 1738613 h 1786212"/>
                <a:gd name="connsiteX20" fmla="*/ 107724 w 784130"/>
                <a:gd name="connsiteY20" fmla="*/ 1763665 h 1786212"/>
                <a:gd name="connsiteX21" fmla="*/ 67641 w 784130"/>
                <a:gd name="connsiteY21" fmla="*/ 1781202 h 1786212"/>
                <a:gd name="connsiteX22" fmla="*/ 40084 w 784130"/>
                <a:gd name="connsiteY22" fmla="*/ 1786212 h 1786212"/>
                <a:gd name="connsiteX23" fmla="*/ 17537 w 784130"/>
                <a:gd name="connsiteY23" fmla="*/ 1778696 h 1786212"/>
                <a:gd name="connsiteX24" fmla="*/ 5011 w 784130"/>
                <a:gd name="connsiteY24" fmla="*/ 1761160 h 1786212"/>
                <a:gd name="connsiteX25" fmla="*/ 0 w 784130"/>
                <a:gd name="connsiteY25" fmla="*/ 1746129 h 1786212"/>
                <a:gd name="connsiteX26" fmla="*/ 0 w 784130"/>
                <a:gd name="connsiteY26" fmla="*/ 1691014 h 1786212"/>
                <a:gd name="connsiteX27" fmla="*/ 180375 w 784130"/>
                <a:gd name="connsiteY27" fmla="*/ 1199994 h 1786212"/>
                <a:gd name="connsiteX28" fmla="*/ 263047 w 784130"/>
                <a:gd name="connsiteY28" fmla="*/ 956989 h 1786212"/>
                <a:gd name="connsiteX29" fmla="*/ 335698 w 784130"/>
                <a:gd name="connsiteY29" fmla="*/ 729015 h 1786212"/>
                <a:gd name="connsiteX30" fmla="*/ 388307 w 784130"/>
                <a:gd name="connsiteY30" fmla="*/ 538620 h 178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84130" h="1786212">
                  <a:moveTo>
                    <a:pt x="388307" y="538620"/>
                  </a:moveTo>
                  <a:lnTo>
                    <a:pt x="455948" y="273068"/>
                  </a:lnTo>
                  <a:lnTo>
                    <a:pt x="483505" y="152818"/>
                  </a:lnTo>
                  <a:lnTo>
                    <a:pt x="496031" y="95198"/>
                  </a:lnTo>
                  <a:lnTo>
                    <a:pt x="498536" y="77662"/>
                  </a:lnTo>
                  <a:lnTo>
                    <a:pt x="491021" y="55115"/>
                  </a:lnTo>
                  <a:lnTo>
                    <a:pt x="460958" y="0"/>
                  </a:lnTo>
                  <a:lnTo>
                    <a:pt x="784130" y="77662"/>
                  </a:lnTo>
                  <a:lnTo>
                    <a:pt x="769099" y="112735"/>
                  </a:lnTo>
                  <a:lnTo>
                    <a:pt x="759078" y="132776"/>
                  </a:lnTo>
                  <a:lnTo>
                    <a:pt x="744046" y="205427"/>
                  </a:lnTo>
                  <a:lnTo>
                    <a:pt x="671396" y="498536"/>
                  </a:lnTo>
                  <a:lnTo>
                    <a:pt x="613776" y="718994"/>
                  </a:lnTo>
                  <a:lnTo>
                    <a:pt x="563672" y="904380"/>
                  </a:lnTo>
                  <a:lnTo>
                    <a:pt x="516073" y="1047176"/>
                  </a:lnTo>
                  <a:lnTo>
                    <a:pt x="460958" y="1205004"/>
                  </a:lnTo>
                  <a:lnTo>
                    <a:pt x="403339" y="1355317"/>
                  </a:lnTo>
                  <a:lnTo>
                    <a:pt x="303130" y="1550723"/>
                  </a:lnTo>
                  <a:lnTo>
                    <a:pt x="200417" y="1691014"/>
                  </a:lnTo>
                  <a:lnTo>
                    <a:pt x="152818" y="1738613"/>
                  </a:lnTo>
                  <a:lnTo>
                    <a:pt x="107724" y="1763665"/>
                  </a:lnTo>
                  <a:lnTo>
                    <a:pt x="67641" y="1781202"/>
                  </a:lnTo>
                  <a:lnTo>
                    <a:pt x="40084" y="1786212"/>
                  </a:lnTo>
                  <a:lnTo>
                    <a:pt x="17537" y="1778696"/>
                  </a:lnTo>
                  <a:lnTo>
                    <a:pt x="5011" y="1761160"/>
                  </a:lnTo>
                  <a:lnTo>
                    <a:pt x="0" y="1746129"/>
                  </a:lnTo>
                  <a:lnTo>
                    <a:pt x="0" y="1691014"/>
                  </a:lnTo>
                  <a:lnTo>
                    <a:pt x="180375" y="1199994"/>
                  </a:lnTo>
                  <a:lnTo>
                    <a:pt x="263047" y="956989"/>
                  </a:lnTo>
                  <a:lnTo>
                    <a:pt x="335698" y="729015"/>
                  </a:lnTo>
                  <a:lnTo>
                    <a:pt x="388307" y="538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6D7E372C-5644-495B-9AB2-268CAE17EF20}"/>
                </a:ext>
              </a:extLst>
            </p:cNvPr>
            <p:cNvSpPr/>
            <p:nvPr/>
          </p:nvSpPr>
          <p:spPr>
            <a:xfrm>
              <a:off x="6076950" y="5322888"/>
              <a:ext cx="576263" cy="552450"/>
            </a:xfrm>
            <a:custGeom>
              <a:avLst/>
              <a:gdLst>
                <a:gd name="connsiteX0" fmla="*/ 180975 w 576263"/>
                <a:gd name="connsiteY0" fmla="*/ 83344 h 552450"/>
                <a:gd name="connsiteX1" fmla="*/ 254794 w 576263"/>
                <a:gd name="connsiteY1" fmla="*/ 116681 h 552450"/>
                <a:gd name="connsiteX2" fmla="*/ 297656 w 576263"/>
                <a:gd name="connsiteY2" fmla="*/ 130969 h 552450"/>
                <a:gd name="connsiteX3" fmla="*/ 335756 w 576263"/>
                <a:gd name="connsiteY3" fmla="*/ 140494 h 552450"/>
                <a:gd name="connsiteX4" fmla="*/ 369094 w 576263"/>
                <a:gd name="connsiteY4" fmla="*/ 142875 h 552450"/>
                <a:gd name="connsiteX5" fmla="*/ 392906 w 576263"/>
                <a:gd name="connsiteY5" fmla="*/ 140494 h 552450"/>
                <a:gd name="connsiteX6" fmla="*/ 421481 w 576263"/>
                <a:gd name="connsiteY6" fmla="*/ 133350 h 552450"/>
                <a:gd name="connsiteX7" fmla="*/ 461963 w 576263"/>
                <a:gd name="connsiteY7" fmla="*/ 111919 h 552450"/>
                <a:gd name="connsiteX8" fmla="*/ 576263 w 576263"/>
                <a:gd name="connsiteY8" fmla="*/ 0 h 552450"/>
                <a:gd name="connsiteX9" fmla="*/ 352425 w 576263"/>
                <a:gd name="connsiteY9" fmla="*/ 552450 h 552450"/>
                <a:gd name="connsiteX10" fmla="*/ 340519 w 576263"/>
                <a:gd name="connsiteY10" fmla="*/ 514350 h 552450"/>
                <a:gd name="connsiteX11" fmla="*/ 311944 w 576263"/>
                <a:gd name="connsiteY11" fmla="*/ 438150 h 552450"/>
                <a:gd name="connsiteX12" fmla="*/ 266700 w 576263"/>
                <a:gd name="connsiteY12" fmla="*/ 354806 h 552450"/>
                <a:gd name="connsiteX13" fmla="*/ 235744 w 576263"/>
                <a:gd name="connsiteY13" fmla="*/ 311944 h 552450"/>
                <a:gd name="connsiteX14" fmla="*/ 197644 w 576263"/>
                <a:gd name="connsiteY14" fmla="*/ 264319 h 552450"/>
                <a:gd name="connsiteX15" fmla="*/ 147638 w 576263"/>
                <a:gd name="connsiteY15" fmla="*/ 209550 h 552450"/>
                <a:gd name="connsiteX16" fmla="*/ 92869 w 576263"/>
                <a:gd name="connsiteY16" fmla="*/ 154781 h 552450"/>
                <a:gd name="connsiteX17" fmla="*/ 42863 w 576263"/>
                <a:gd name="connsiteY17" fmla="*/ 111919 h 552450"/>
                <a:gd name="connsiteX18" fmla="*/ 19050 w 576263"/>
                <a:gd name="connsiteY18" fmla="*/ 88106 h 552450"/>
                <a:gd name="connsiteX19" fmla="*/ 2381 w 576263"/>
                <a:gd name="connsiteY19" fmla="*/ 61912 h 552450"/>
                <a:gd name="connsiteX20" fmla="*/ 0 w 576263"/>
                <a:gd name="connsiteY20" fmla="*/ 38100 h 552450"/>
                <a:gd name="connsiteX21" fmla="*/ 9525 w 576263"/>
                <a:gd name="connsiteY21" fmla="*/ 28575 h 552450"/>
                <a:gd name="connsiteX22" fmla="*/ 23813 w 576263"/>
                <a:gd name="connsiteY22" fmla="*/ 21431 h 552450"/>
                <a:gd name="connsiteX23" fmla="*/ 50006 w 576263"/>
                <a:gd name="connsiteY23" fmla="*/ 26194 h 552450"/>
                <a:gd name="connsiteX24" fmla="*/ 180975 w 576263"/>
                <a:gd name="connsiteY24" fmla="*/ 8334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6263" h="552450">
                  <a:moveTo>
                    <a:pt x="180975" y="83344"/>
                  </a:moveTo>
                  <a:lnTo>
                    <a:pt x="254794" y="116681"/>
                  </a:lnTo>
                  <a:lnTo>
                    <a:pt x="297656" y="130969"/>
                  </a:lnTo>
                  <a:lnTo>
                    <a:pt x="335756" y="140494"/>
                  </a:lnTo>
                  <a:lnTo>
                    <a:pt x="369094" y="142875"/>
                  </a:lnTo>
                  <a:lnTo>
                    <a:pt x="392906" y="140494"/>
                  </a:lnTo>
                  <a:lnTo>
                    <a:pt x="421481" y="133350"/>
                  </a:lnTo>
                  <a:lnTo>
                    <a:pt x="461963" y="111919"/>
                  </a:lnTo>
                  <a:lnTo>
                    <a:pt x="576263" y="0"/>
                  </a:lnTo>
                  <a:lnTo>
                    <a:pt x="352425" y="552450"/>
                  </a:lnTo>
                  <a:lnTo>
                    <a:pt x="340519" y="514350"/>
                  </a:lnTo>
                  <a:lnTo>
                    <a:pt x="311944" y="438150"/>
                  </a:lnTo>
                  <a:lnTo>
                    <a:pt x="266700" y="354806"/>
                  </a:lnTo>
                  <a:lnTo>
                    <a:pt x="235744" y="311944"/>
                  </a:lnTo>
                  <a:lnTo>
                    <a:pt x="197644" y="264319"/>
                  </a:lnTo>
                  <a:lnTo>
                    <a:pt x="147638" y="209550"/>
                  </a:lnTo>
                  <a:lnTo>
                    <a:pt x="92869" y="154781"/>
                  </a:lnTo>
                  <a:lnTo>
                    <a:pt x="42863" y="111919"/>
                  </a:lnTo>
                  <a:lnTo>
                    <a:pt x="19050" y="88106"/>
                  </a:lnTo>
                  <a:lnTo>
                    <a:pt x="2381" y="61912"/>
                  </a:lnTo>
                  <a:lnTo>
                    <a:pt x="0" y="38100"/>
                  </a:lnTo>
                  <a:lnTo>
                    <a:pt x="9525" y="28575"/>
                  </a:lnTo>
                  <a:lnTo>
                    <a:pt x="23813" y="21431"/>
                  </a:lnTo>
                  <a:lnTo>
                    <a:pt x="50006" y="26194"/>
                  </a:lnTo>
                  <a:lnTo>
                    <a:pt x="18097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F76D0391-3557-425F-8411-D71EE13AF4A2}"/>
                </a:ext>
              </a:extLst>
            </p:cNvPr>
            <p:cNvSpPr/>
            <p:nvPr/>
          </p:nvSpPr>
          <p:spPr>
            <a:xfrm rot="16200000">
              <a:off x="4790282" y="4107656"/>
              <a:ext cx="2201862" cy="1241425"/>
            </a:xfrm>
            <a:custGeom>
              <a:avLst/>
              <a:gdLst>
                <a:gd name="connsiteX0" fmla="*/ 976312 w 2202656"/>
                <a:gd name="connsiteY0" fmla="*/ 812006 h 1240631"/>
                <a:gd name="connsiteX1" fmla="*/ 764381 w 2202656"/>
                <a:gd name="connsiteY1" fmla="*/ 685800 h 1240631"/>
                <a:gd name="connsiteX2" fmla="*/ 576262 w 2202656"/>
                <a:gd name="connsiteY2" fmla="*/ 566737 h 1240631"/>
                <a:gd name="connsiteX3" fmla="*/ 400050 w 2202656"/>
                <a:gd name="connsiteY3" fmla="*/ 438150 h 1240631"/>
                <a:gd name="connsiteX4" fmla="*/ 285750 w 2202656"/>
                <a:gd name="connsiteY4" fmla="*/ 342900 h 1240631"/>
                <a:gd name="connsiteX5" fmla="*/ 154781 w 2202656"/>
                <a:gd name="connsiteY5" fmla="*/ 219075 h 1240631"/>
                <a:gd name="connsiteX6" fmla="*/ 52387 w 2202656"/>
                <a:gd name="connsiteY6" fmla="*/ 107156 h 1240631"/>
                <a:gd name="connsiteX7" fmla="*/ 21431 w 2202656"/>
                <a:gd name="connsiteY7" fmla="*/ 64293 h 1240631"/>
                <a:gd name="connsiteX8" fmla="*/ 7143 w 2202656"/>
                <a:gd name="connsiteY8" fmla="*/ 33337 h 1240631"/>
                <a:gd name="connsiteX9" fmla="*/ 0 w 2202656"/>
                <a:gd name="connsiteY9" fmla="*/ 9525 h 1240631"/>
                <a:gd name="connsiteX10" fmla="*/ 2381 w 2202656"/>
                <a:gd name="connsiteY10" fmla="*/ 2381 h 1240631"/>
                <a:gd name="connsiteX11" fmla="*/ 16668 w 2202656"/>
                <a:gd name="connsiteY11" fmla="*/ 0 h 1240631"/>
                <a:gd name="connsiteX12" fmla="*/ 40481 w 2202656"/>
                <a:gd name="connsiteY12" fmla="*/ 11906 h 1240631"/>
                <a:gd name="connsiteX13" fmla="*/ 161925 w 2202656"/>
                <a:gd name="connsiteY13" fmla="*/ 114300 h 1240631"/>
                <a:gd name="connsiteX14" fmla="*/ 361950 w 2202656"/>
                <a:gd name="connsiteY14" fmla="*/ 254793 h 1240631"/>
                <a:gd name="connsiteX15" fmla="*/ 573881 w 2202656"/>
                <a:gd name="connsiteY15" fmla="*/ 383381 h 1240631"/>
                <a:gd name="connsiteX16" fmla="*/ 742950 w 2202656"/>
                <a:gd name="connsiteY16" fmla="*/ 478631 h 1240631"/>
                <a:gd name="connsiteX17" fmla="*/ 1016793 w 2202656"/>
                <a:gd name="connsiteY17" fmla="*/ 619125 h 1240631"/>
                <a:gd name="connsiteX18" fmla="*/ 1188243 w 2202656"/>
                <a:gd name="connsiteY18" fmla="*/ 695325 h 1240631"/>
                <a:gd name="connsiteX19" fmla="*/ 1481137 w 2202656"/>
                <a:gd name="connsiteY19" fmla="*/ 814387 h 1240631"/>
                <a:gd name="connsiteX20" fmla="*/ 1678781 w 2202656"/>
                <a:gd name="connsiteY20" fmla="*/ 854868 h 1240631"/>
                <a:gd name="connsiteX21" fmla="*/ 1819275 w 2202656"/>
                <a:gd name="connsiteY21" fmla="*/ 900112 h 1240631"/>
                <a:gd name="connsiteX22" fmla="*/ 2016918 w 2202656"/>
                <a:gd name="connsiteY22" fmla="*/ 952500 h 1240631"/>
                <a:gd name="connsiteX23" fmla="*/ 2038350 w 2202656"/>
                <a:gd name="connsiteY23" fmla="*/ 954881 h 1240631"/>
                <a:gd name="connsiteX24" fmla="*/ 2069306 w 2202656"/>
                <a:gd name="connsiteY24" fmla="*/ 950118 h 1240631"/>
                <a:gd name="connsiteX25" fmla="*/ 2114550 w 2202656"/>
                <a:gd name="connsiteY25" fmla="*/ 923925 h 1240631"/>
                <a:gd name="connsiteX26" fmla="*/ 2145506 w 2202656"/>
                <a:gd name="connsiteY26" fmla="*/ 892968 h 1240631"/>
                <a:gd name="connsiteX27" fmla="*/ 2159793 w 2202656"/>
                <a:gd name="connsiteY27" fmla="*/ 878681 h 1240631"/>
                <a:gd name="connsiteX28" fmla="*/ 2185987 w 2202656"/>
                <a:gd name="connsiteY28" fmla="*/ 873918 h 1240631"/>
                <a:gd name="connsiteX29" fmla="*/ 2197893 w 2202656"/>
                <a:gd name="connsiteY29" fmla="*/ 878681 h 1240631"/>
                <a:gd name="connsiteX30" fmla="*/ 2202656 w 2202656"/>
                <a:gd name="connsiteY30" fmla="*/ 890587 h 1240631"/>
                <a:gd name="connsiteX31" fmla="*/ 2197893 w 2202656"/>
                <a:gd name="connsiteY31" fmla="*/ 916781 h 1240631"/>
                <a:gd name="connsiteX32" fmla="*/ 2181225 w 2202656"/>
                <a:gd name="connsiteY32" fmla="*/ 971550 h 1240631"/>
                <a:gd name="connsiteX33" fmla="*/ 2143125 w 2202656"/>
                <a:gd name="connsiteY33" fmla="*/ 1059656 h 1240631"/>
                <a:gd name="connsiteX34" fmla="*/ 2097881 w 2202656"/>
                <a:gd name="connsiteY34" fmla="*/ 1138237 h 1240631"/>
                <a:gd name="connsiteX35" fmla="*/ 2026443 w 2202656"/>
                <a:gd name="connsiteY35" fmla="*/ 1202531 h 1240631"/>
                <a:gd name="connsiteX36" fmla="*/ 1974056 w 2202656"/>
                <a:gd name="connsiteY36" fmla="*/ 1238250 h 1240631"/>
                <a:gd name="connsiteX37" fmla="*/ 1947862 w 2202656"/>
                <a:gd name="connsiteY37" fmla="*/ 1240631 h 1240631"/>
                <a:gd name="connsiteX38" fmla="*/ 1893093 w 2202656"/>
                <a:gd name="connsiteY38" fmla="*/ 1219200 h 1240631"/>
                <a:gd name="connsiteX39" fmla="*/ 1721643 w 2202656"/>
                <a:gd name="connsiteY39" fmla="*/ 1138237 h 1240631"/>
                <a:gd name="connsiteX40" fmla="*/ 1552575 w 2202656"/>
                <a:gd name="connsiteY40" fmla="*/ 1083468 h 1240631"/>
                <a:gd name="connsiteX41" fmla="*/ 1409700 w 2202656"/>
                <a:gd name="connsiteY41" fmla="*/ 1023937 h 1240631"/>
                <a:gd name="connsiteX42" fmla="*/ 1212056 w 2202656"/>
                <a:gd name="connsiteY42" fmla="*/ 935831 h 1240631"/>
                <a:gd name="connsiteX43" fmla="*/ 976312 w 2202656"/>
                <a:gd name="connsiteY43" fmla="*/ 812006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02656" h="1240631">
                  <a:moveTo>
                    <a:pt x="976312" y="812006"/>
                  </a:moveTo>
                  <a:lnTo>
                    <a:pt x="764381" y="685800"/>
                  </a:lnTo>
                  <a:lnTo>
                    <a:pt x="576262" y="566737"/>
                  </a:lnTo>
                  <a:lnTo>
                    <a:pt x="400050" y="438150"/>
                  </a:lnTo>
                  <a:lnTo>
                    <a:pt x="285750" y="342900"/>
                  </a:lnTo>
                  <a:lnTo>
                    <a:pt x="154781" y="219075"/>
                  </a:lnTo>
                  <a:lnTo>
                    <a:pt x="52387" y="107156"/>
                  </a:lnTo>
                  <a:lnTo>
                    <a:pt x="21431" y="64293"/>
                  </a:lnTo>
                  <a:lnTo>
                    <a:pt x="7143" y="33337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40481" y="11906"/>
                  </a:lnTo>
                  <a:lnTo>
                    <a:pt x="161925" y="114300"/>
                  </a:lnTo>
                  <a:lnTo>
                    <a:pt x="361950" y="254793"/>
                  </a:lnTo>
                  <a:lnTo>
                    <a:pt x="573881" y="383381"/>
                  </a:lnTo>
                  <a:lnTo>
                    <a:pt x="742950" y="478631"/>
                  </a:lnTo>
                  <a:lnTo>
                    <a:pt x="1016793" y="619125"/>
                  </a:lnTo>
                  <a:lnTo>
                    <a:pt x="1188243" y="695325"/>
                  </a:lnTo>
                  <a:lnTo>
                    <a:pt x="1481137" y="814387"/>
                  </a:lnTo>
                  <a:lnTo>
                    <a:pt x="1678781" y="854868"/>
                  </a:lnTo>
                  <a:lnTo>
                    <a:pt x="1819275" y="900112"/>
                  </a:lnTo>
                  <a:lnTo>
                    <a:pt x="2016918" y="952500"/>
                  </a:lnTo>
                  <a:lnTo>
                    <a:pt x="2038350" y="954881"/>
                  </a:lnTo>
                  <a:lnTo>
                    <a:pt x="2069306" y="950118"/>
                  </a:lnTo>
                  <a:lnTo>
                    <a:pt x="2114550" y="923925"/>
                  </a:lnTo>
                  <a:lnTo>
                    <a:pt x="2145506" y="892968"/>
                  </a:lnTo>
                  <a:lnTo>
                    <a:pt x="2159793" y="878681"/>
                  </a:lnTo>
                  <a:lnTo>
                    <a:pt x="2185987" y="873918"/>
                  </a:lnTo>
                  <a:lnTo>
                    <a:pt x="2197893" y="878681"/>
                  </a:lnTo>
                  <a:lnTo>
                    <a:pt x="2202656" y="890587"/>
                  </a:lnTo>
                  <a:lnTo>
                    <a:pt x="2197893" y="916781"/>
                  </a:lnTo>
                  <a:lnTo>
                    <a:pt x="2181225" y="971550"/>
                  </a:lnTo>
                  <a:lnTo>
                    <a:pt x="2143125" y="1059656"/>
                  </a:lnTo>
                  <a:lnTo>
                    <a:pt x="2097881" y="1138237"/>
                  </a:lnTo>
                  <a:lnTo>
                    <a:pt x="2026443" y="1202531"/>
                  </a:lnTo>
                  <a:lnTo>
                    <a:pt x="1974056" y="1238250"/>
                  </a:lnTo>
                  <a:lnTo>
                    <a:pt x="1947862" y="1240631"/>
                  </a:lnTo>
                  <a:lnTo>
                    <a:pt x="1893093" y="1219200"/>
                  </a:lnTo>
                  <a:lnTo>
                    <a:pt x="1721643" y="1138237"/>
                  </a:lnTo>
                  <a:lnTo>
                    <a:pt x="1552575" y="1083468"/>
                  </a:lnTo>
                  <a:lnTo>
                    <a:pt x="1409700" y="1023937"/>
                  </a:lnTo>
                  <a:lnTo>
                    <a:pt x="1212056" y="935831"/>
                  </a:lnTo>
                  <a:lnTo>
                    <a:pt x="9763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5459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B886786E-4F8E-104B-A0AC-61F5D7954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5F687A-0E69-429D-AF8F-4104AFF536B7}"/>
              </a:ext>
            </a:extLst>
          </p:cNvPr>
          <p:cNvGrpSpPr/>
          <p:nvPr/>
        </p:nvGrpSpPr>
        <p:grpSpPr>
          <a:xfrm>
            <a:off x="2508250" y="1400175"/>
            <a:ext cx="4778375" cy="4537075"/>
            <a:chOff x="2508250" y="1400175"/>
            <a:chExt cx="4778375" cy="45370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66FEC95-0E81-E641-B7DC-2199AF04937C}"/>
                </a:ext>
              </a:extLst>
            </p:cNvPr>
            <p:cNvSpPr/>
            <p:nvPr/>
          </p:nvSpPr>
          <p:spPr>
            <a:xfrm>
              <a:off x="2508250" y="2706688"/>
              <a:ext cx="1811338" cy="546100"/>
            </a:xfrm>
            <a:custGeom>
              <a:avLst/>
              <a:gdLst>
                <a:gd name="connsiteX0" fmla="*/ 1290638 w 1812132"/>
                <a:gd name="connsiteY0" fmla="*/ 307182 h 545307"/>
                <a:gd name="connsiteX1" fmla="*/ 1114425 w 1812132"/>
                <a:gd name="connsiteY1" fmla="*/ 347663 h 545307"/>
                <a:gd name="connsiteX2" fmla="*/ 902494 w 1812132"/>
                <a:gd name="connsiteY2" fmla="*/ 409575 h 545307"/>
                <a:gd name="connsiteX3" fmla="*/ 700088 w 1812132"/>
                <a:gd name="connsiteY3" fmla="*/ 469107 h 545307"/>
                <a:gd name="connsiteX4" fmla="*/ 578644 w 1812132"/>
                <a:gd name="connsiteY4" fmla="*/ 507207 h 545307"/>
                <a:gd name="connsiteX5" fmla="*/ 509588 w 1812132"/>
                <a:gd name="connsiteY5" fmla="*/ 526257 h 545307"/>
                <a:gd name="connsiteX6" fmla="*/ 461963 w 1812132"/>
                <a:gd name="connsiteY6" fmla="*/ 533400 h 545307"/>
                <a:gd name="connsiteX7" fmla="*/ 390525 w 1812132"/>
                <a:gd name="connsiteY7" fmla="*/ 540544 h 545307"/>
                <a:gd name="connsiteX8" fmla="*/ 338138 w 1812132"/>
                <a:gd name="connsiteY8" fmla="*/ 545307 h 545307"/>
                <a:gd name="connsiteX9" fmla="*/ 300038 w 1812132"/>
                <a:gd name="connsiteY9" fmla="*/ 535782 h 545307"/>
                <a:gd name="connsiteX10" fmla="*/ 223838 w 1812132"/>
                <a:gd name="connsiteY10" fmla="*/ 497682 h 545307"/>
                <a:gd name="connsiteX11" fmla="*/ 150019 w 1812132"/>
                <a:gd name="connsiteY11" fmla="*/ 447675 h 545307"/>
                <a:gd name="connsiteX12" fmla="*/ 107157 w 1812132"/>
                <a:gd name="connsiteY12" fmla="*/ 414338 h 545307"/>
                <a:gd name="connsiteX13" fmla="*/ 66675 w 1812132"/>
                <a:gd name="connsiteY13" fmla="*/ 371475 h 545307"/>
                <a:gd name="connsiteX14" fmla="*/ 30957 w 1812132"/>
                <a:gd name="connsiteY14" fmla="*/ 330994 h 545307"/>
                <a:gd name="connsiteX15" fmla="*/ 7144 w 1812132"/>
                <a:gd name="connsiteY15" fmla="*/ 290513 h 545307"/>
                <a:gd name="connsiteX16" fmla="*/ 0 w 1812132"/>
                <a:gd name="connsiteY16" fmla="*/ 271463 h 545307"/>
                <a:gd name="connsiteX17" fmla="*/ 0 w 1812132"/>
                <a:gd name="connsiteY17" fmla="*/ 259557 h 545307"/>
                <a:gd name="connsiteX18" fmla="*/ 7144 w 1812132"/>
                <a:gd name="connsiteY18" fmla="*/ 242888 h 545307"/>
                <a:gd name="connsiteX19" fmla="*/ 28575 w 1812132"/>
                <a:gd name="connsiteY19" fmla="*/ 240507 h 545307"/>
                <a:gd name="connsiteX20" fmla="*/ 76200 w 1812132"/>
                <a:gd name="connsiteY20" fmla="*/ 254794 h 545307"/>
                <a:gd name="connsiteX21" fmla="*/ 154782 w 1812132"/>
                <a:gd name="connsiteY21" fmla="*/ 280988 h 545307"/>
                <a:gd name="connsiteX22" fmla="*/ 238125 w 1812132"/>
                <a:gd name="connsiteY22" fmla="*/ 304800 h 545307"/>
                <a:gd name="connsiteX23" fmla="*/ 288132 w 1812132"/>
                <a:gd name="connsiteY23" fmla="*/ 316707 h 545307"/>
                <a:gd name="connsiteX24" fmla="*/ 326232 w 1812132"/>
                <a:gd name="connsiteY24" fmla="*/ 321469 h 545307"/>
                <a:gd name="connsiteX25" fmla="*/ 390525 w 1812132"/>
                <a:gd name="connsiteY25" fmla="*/ 319088 h 545307"/>
                <a:gd name="connsiteX26" fmla="*/ 561975 w 1812132"/>
                <a:gd name="connsiteY26" fmla="*/ 290513 h 545307"/>
                <a:gd name="connsiteX27" fmla="*/ 921544 w 1812132"/>
                <a:gd name="connsiteY27" fmla="*/ 207169 h 545307"/>
                <a:gd name="connsiteX28" fmla="*/ 1128713 w 1812132"/>
                <a:gd name="connsiteY28" fmla="*/ 140494 h 545307"/>
                <a:gd name="connsiteX29" fmla="*/ 1209675 w 1812132"/>
                <a:gd name="connsiteY29" fmla="*/ 116682 h 545307"/>
                <a:gd name="connsiteX30" fmla="*/ 1262063 w 1812132"/>
                <a:gd name="connsiteY30" fmla="*/ 100013 h 545307"/>
                <a:gd name="connsiteX31" fmla="*/ 1376363 w 1812132"/>
                <a:gd name="connsiteY31" fmla="*/ 50007 h 545307"/>
                <a:gd name="connsiteX32" fmla="*/ 1416844 w 1812132"/>
                <a:gd name="connsiteY32" fmla="*/ 28575 h 545307"/>
                <a:gd name="connsiteX33" fmla="*/ 1452563 w 1812132"/>
                <a:gd name="connsiteY33" fmla="*/ 9525 h 545307"/>
                <a:gd name="connsiteX34" fmla="*/ 1488282 w 1812132"/>
                <a:gd name="connsiteY34" fmla="*/ 0 h 545307"/>
                <a:gd name="connsiteX35" fmla="*/ 1540669 w 1812132"/>
                <a:gd name="connsiteY35" fmla="*/ 2382 h 545307"/>
                <a:gd name="connsiteX36" fmla="*/ 1583532 w 1812132"/>
                <a:gd name="connsiteY36" fmla="*/ 9525 h 545307"/>
                <a:gd name="connsiteX37" fmla="*/ 1638300 w 1812132"/>
                <a:gd name="connsiteY37" fmla="*/ 26194 h 545307"/>
                <a:gd name="connsiteX38" fmla="*/ 1702594 w 1812132"/>
                <a:gd name="connsiteY38" fmla="*/ 52388 h 545307"/>
                <a:gd name="connsiteX39" fmla="*/ 1747838 w 1812132"/>
                <a:gd name="connsiteY39" fmla="*/ 71438 h 545307"/>
                <a:gd name="connsiteX40" fmla="*/ 1781175 w 1812132"/>
                <a:gd name="connsiteY40" fmla="*/ 95250 h 545307"/>
                <a:gd name="connsiteX41" fmla="*/ 1800225 w 1812132"/>
                <a:gd name="connsiteY41" fmla="*/ 121444 h 545307"/>
                <a:gd name="connsiteX42" fmla="*/ 1809750 w 1812132"/>
                <a:gd name="connsiteY42" fmla="*/ 142875 h 545307"/>
                <a:gd name="connsiteX43" fmla="*/ 1812132 w 1812132"/>
                <a:gd name="connsiteY43" fmla="*/ 164307 h 545307"/>
                <a:gd name="connsiteX44" fmla="*/ 1807369 w 1812132"/>
                <a:gd name="connsiteY44" fmla="*/ 185738 h 545307"/>
                <a:gd name="connsiteX45" fmla="*/ 1793082 w 1812132"/>
                <a:gd name="connsiteY45" fmla="*/ 209550 h 545307"/>
                <a:gd name="connsiteX46" fmla="*/ 1766888 w 1812132"/>
                <a:gd name="connsiteY46" fmla="*/ 226219 h 545307"/>
                <a:gd name="connsiteX47" fmla="*/ 1728788 w 1812132"/>
                <a:gd name="connsiteY47" fmla="*/ 240507 h 545307"/>
                <a:gd name="connsiteX48" fmla="*/ 1633538 w 1812132"/>
                <a:gd name="connsiteY48" fmla="*/ 257175 h 545307"/>
                <a:gd name="connsiteX49" fmla="*/ 1290638 w 1812132"/>
                <a:gd name="connsiteY49" fmla="*/ 307182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12132" h="545307">
                  <a:moveTo>
                    <a:pt x="1290638" y="307182"/>
                  </a:moveTo>
                  <a:lnTo>
                    <a:pt x="1114425" y="347663"/>
                  </a:lnTo>
                  <a:lnTo>
                    <a:pt x="902494" y="409575"/>
                  </a:lnTo>
                  <a:lnTo>
                    <a:pt x="700088" y="469107"/>
                  </a:lnTo>
                  <a:lnTo>
                    <a:pt x="578644" y="507207"/>
                  </a:lnTo>
                  <a:lnTo>
                    <a:pt x="509588" y="526257"/>
                  </a:lnTo>
                  <a:lnTo>
                    <a:pt x="461963" y="533400"/>
                  </a:lnTo>
                  <a:lnTo>
                    <a:pt x="390525" y="540544"/>
                  </a:lnTo>
                  <a:lnTo>
                    <a:pt x="338138" y="545307"/>
                  </a:lnTo>
                  <a:lnTo>
                    <a:pt x="300038" y="535782"/>
                  </a:lnTo>
                  <a:lnTo>
                    <a:pt x="223838" y="497682"/>
                  </a:lnTo>
                  <a:lnTo>
                    <a:pt x="150019" y="447675"/>
                  </a:lnTo>
                  <a:lnTo>
                    <a:pt x="107157" y="414338"/>
                  </a:lnTo>
                  <a:lnTo>
                    <a:pt x="66675" y="371475"/>
                  </a:lnTo>
                  <a:lnTo>
                    <a:pt x="30957" y="330994"/>
                  </a:lnTo>
                  <a:lnTo>
                    <a:pt x="7144" y="290513"/>
                  </a:lnTo>
                  <a:lnTo>
                    <a:pt x="0" y="271463"/>
                  </a:lnTo>
                  <a:lnTo>
                    <a:pt x="0" y="259557"/>
                  </a:lnTo>
                  <a:lnTo>
                    <a:pt x="7144" y="242888"/>
                  </a:lnTo>
                  <a:lnTo>
                    <a:pt x="28575" y="240507"/>
                  </a:lnTo>
                  <a:lnTo>
                    <a:pt x="76200" y="254794"/>
                  </a:lnTo>
                  <a:lnTo>
                    <a:pt x="154782" y="280988"/>
                  </a:lnTo>
                  <a:lnTo>
                    <a:pt x="238125" y="304800"/>
                  </a:lnTo>
                  <a:lnTo>
                    <a:pt x="288132" y="316707"/>
                  </a:lnTo>
                  <a:lnTo>
                    <a:pt x="326232" y="321469"/>
                  </a:lnTo>
                  <a:lnTo>
                    <a:pt x="390525" y="319088"/>
                  </a:lnTo>
                  <a:lnTo>
                    <a:pt x="561975" y="290513"/>
                  </a:lnTo>
                  <a:lnTo>
                    <a:pt x="921544" y="207169"/>
                  </a:lnTo>
                  <a:lnTo>
                    <a:pt x="1128713" y="140494"/>
                  </a:lnTo>
                  <a:lnTo>
                    <a:pt x="1209675" y="116682"/>
                  </a:lnTo>
                  <a:lnTo>
                    <a:pt x="1262063" y="100013"/>
                  </a:lnTo>
                  <a:lnTo>
                    <a:pt x="1376363" y="50007"/>
                  </a:lnTo>
                  <a:lnTo>
                    <a:pt x="1416844" y="28575"/>
                  </a:lnTo>
                  <a:lnTo>
                    <a:pt x="1452563" y="9525"/>
                  </a:lnTo>
                  <a:lnTo>
                    <a:pt x="1488282" y="0"/>
                  </a:lnTo>
                  <a:lnTo>
                    <a:pt x="1540669" y="2382"/>
                  </a:lnTo>
                  <a:lnTo>
                    <a:pt x="1583532" y="9525"/>
                  </a:lnTo>
                  <a:lnTo>
                    <a:pt x="1638300" y="26194"/>
                  </a:lnTo>
                  <a:lnTo>
                    <a:pt x="1702594" y="52388"/>
                  </a:lnTo>
                  <a:lnTo>
                    <a:pt x="1747838" y="71438"/>
                  </a:lnTo>
                  <a:lnTo>
                    <a:pt x="1781175" y="95250"/>
                  </a:lnTo>
                  <a:lnTo>
                    <a:pt x="1800225" y="121444"/>
                  </a:lnTo>
                  <a:lnTo>
                    <a:pt x="1809750" y="142875"/>
                  </a:lnTo>
                  <a:lnTo>
                    <a:pt x="1812132" y="164307"/>
                  </a:lnTo>
                  <a:lnTo>
                    <a:pt x="1807369" y="185738"/>
                  </a:lnTo>
                  <a:lnTo>
                    <a:pt x="1793082" y="209550"/>
                  </a:lnTo>
                  <a:lnTo>
                    <a:pt x="1766888" y="226219"/>
                  </a:lnTo>
                  <a:lnTo>
                    <a:pt x="1728788" y="240507"/>
                  </a:lnTo>
                  <a:lnTo>
                    <a:pt x="1633538" y="257175"/>
                  </a:lnTo>
                  <a:lnTo>
                    <a:pt x="1290638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CF2C907-E1C2-5544-984A-7CA5DFA9CBFF}"/>
                </a:ext>
              </a:extLst>
            </p:cNvPr>
            <p:cNvSpPr/>
            <p:nvPr/>
          </p:nvSpPr>
          <p:spPr>
            <a:xfrm>
              <a:off x="3836988" y="4144963"/>
              <a:ext cx="1687512" cy="482600"/>
            </a:xfrm>
            <a:custGeom>
              <a:avLst/>
              <a:gdLst>
                <a:gd name="connsiteX0" fmla="*/ 1050131 w 1688306"/>
                <a:gd name="connsiteY0" fmla="*/ 261938 h 481013"/>
                <a:gd name="connsiteX1" fmla="*/ 854869 w 1688306"/>
                <a:gd name="connsiteY1" fmla="*/ 314325 h 481013"/>
                <a:gd name="connsiteX2" fmla="*/ 604837 w 1688306"/>
                <a:gd name="connsiteY2" fmla="*/ 357188 h 481013"/>
                <a:gd name="connsiteX3" fmla="*/ 469106 w 1688306"/>
                <a:gd name="connsiteY3" fmla="*/ 404813 h 481013"/>
                <a:gd name="connsiteX4" fmla="*/ 340519 w 1688306"/>
                <a:gd name="connsiteY4" fmla="*/ 447675 h 481013"/>
                <a:gd name="connsiteX5" fmla="*/ 304800 w 1688306"/>
                <a:gd name="connsiteY5" fmla="*/ 469107 h 481013"/>
                <a:gd name="connsiteX6" fmla="*/ 261937 w 1688306"/>
                <a:gd name="connsiteY6" fmla="*/ 481013 h 481013"/>
                <a:gd name="connsiteX7" fmla="*/ 238125 w 1688306"/>
                <a:gd name="connsiteY7" fmla="*/ 481013 h 481013"/>
                <a:gd name="connsiteX8" fmla="*/ 197644 w 1688306"/>
                <a:gd name="connsiteY8" fmla="*/ 471488 h 481013"/>
                <a:gd name="connsiteX9" fmla="*/ 176212 w 1688306"/>
                <a:gd name="connsiteY9" fmla="*/ 454819 h 481013"/>
                <a:gd name="connsiteX10" fmla="*/ 121444 w 1688306"/>
                <a:gd name="connsiteY10" fmla="*/ 402432 h 481013"/>
                <a:gd name="connsiteX11" fmla="*/ 54769 w 1688306"/>
                <a:gd name="connsiteY11" fmla="*/ 319088 h 481013"/>
                <a:gd name="connsiteX12" fmla="*/ 21431 w 1688306"/>
                <a:gd name="connsiteY12" fmla="*/ 261938 h 481013"/>
                <a:gd name="connsiteX13" fmla="*/ 7144 w 1688306"/>
                <a:gd name="connsiteY13" fmla="*/ 235744 h 481013"/>
                <a:gd name="connsiteX14" fmla="*/ 0 w 1688306"/>
                <a:gd name="connsiteY14" fmla="*/ 207169 h 481013"/>
                <a:gd name="connsiteX15" fmla="*/ 7144 w 1688306"/>
                <a:gd name="connsiteY15" fmla="*/ 188119 h 481013"/>
                <a:gd name="connsiteX16" fmla="*/ 26194 w 1688306"/>
                <a:gd name="connsiteY16" fmla="*/ 180975 h 481013"/>
                <a:gd name="connsiteX17" fmla="*/ 45244 w 1688306"/>
                <a:gd name="connsiteY17" fmla="*/ 188119 h 481013"/>
                <a:gd name="connsiteX18" fmla="*/ 90487 w 1688306"/>
                <a:gd name="connsiteY18" fmla="*/ 214313 h 481013"/>
                <a:gd name="connsiteX19" fmla="*/ 123825 w 1688306"/>
                <a:gd name="connsiteY19" fmla="*/ 226219 h 481013"/>
                <a:gd name="connsiteX20" fmla="*/ 157162 w 1688306"/>
                <a:gd name="connsiteY20" fmla="*/ 233363 h 481013"/>
                <a:gd name="connsiteX21" fmla="*/ 197644 w 1688306"/>
                <a:gd name="connsiteY21" fmla="*/ 240507 h 481013"/>
                <a:gd name="connsiteX22" fmla="*/ 235744 w 1688306"/>
                <a:gd name="connsiteY22" fmla="*/ 242888 h 481013"/>
                <a:gd name="connsiteX23" fmla="*/ 273844 w 1688306"/>
                <a:gd name="connsiteY23" fmla="*/ 242888 h 481013"/>
                <a:gd name="connsiteX24" fmla="*/ 316706 w 1688306"/>
                <a:gd name="connsiteY24" fmla="*/ 245269 h 481013"/>
                <a:gd name="connsiteX25" fmla="*/ 369094 w 1688306"/>
                <a:gd name="connsiteY25" fmla="*/ 240507 h 481013"/>
                <a:gd name="connsiteX26" fmla="*/ 659606 w 1688306"/>
                <a:gd name="connsiteY26" fmla="*/ 176213 h 481013"/>
                <a:gd name="connsiteX27" fmla="*/ 942975 w 1688306"/>
                <a:gd name="connsiteY27" fmla="*/ 109538 h 481013"/>
                <a:gd name="connsiteX28" fmla="*/ 1126331 w 1688306"/>
                <a:gd name="connsiteY28" fmla="*/ 66675 h 481013"/>
                <a:gd name="connsiteX29" fmla="*/ 1350169 w 1688306"/>
                <a:gd name="connsiteY29" fmla="*/ 21432 h 481013"/>
                <a:gd name="connsiteX30" fmla="*/ 1419225 w 1688306"/>
                <a:gd name="connsiteY30" fmla="*/ 0 h 481013"/>
                <a:gd name="connsiteX31" fmla="*/ 1428750 w 1688306"/>
                <a:gd name="connsiteY31" fmla="*/ 0 h 481013"/>
                <a:gd name="connsiteX32" fmla="*/ 1507331 w 1688306"/>
                <a:gd name="connsiteY32" fmla="*/ 50007 h 481013"/>
                <a:gd name="connsiteX33" fmla="*/ 1595437 w 1688306"/>
                <a:gd name="connsiteY33" fmla="*/ 114300 h 481013"/>
                <a:gd name="connsiteX34" fmla="*/ 1650206 w 1688306"/>
                <a:gd name="connsiteY34" fmla="*/ 157163 h 481013"/>
                <a:gd name="connsiteX35" fmla="*/ 1676400 w 1688306"/>
                <a:gd name="connsiteY35" fmla="*/ 190500 h 481013"/>
                <a:gd name="connsiteX36" fmla="*/ 1685925 w 1688306"/>
                <a:gd name="connsiteY36" fmla="*/ 219075 h 481013"/>
                <a:gd name="connsiteX37" fmla="*/ 1688306 w 1688306"/>
                <a:gd name="connsiteY37" fmla="*/ 245269 h 481013"/>
                <a:gd name="connsiteX38" fmla="*/ 1681162 w 1688306"/>
                <a:gd name="connsiteY38" fmla="*/ 283369 h 481013"/>
                <a:gd name="connsiteX39" fmla="*/ 1366837 w 1688306"/>
                <a:gd name="connsiteY39" fmla="*/ 204788 h 481013"/>
                <a:gd name="connsiteX40" fmla="*/ 1343025 w 1688306"/>
                <a:gd name="connsiteY40" fmla="*/ 197644 h 481013"/>
                <a:gd name="connsiteX41" fmla="*/ 1050131 w 1688306"/>
                <a:gd name="connsiteY41" fmla="*/ 261938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306" h="481013">
                  <a:moveTo>
                    <a:pt x="1050131" y="261938"/>
                  </a:moveTo>
                  <a:lnTo>
                    <a:pt x="854869" y="314325"/>
                  </a:lnTo>
                  <a:lnTo>
                    <a:pt x="604837" y="357188"/>
                  </a:lnTo>
                  <a:lnTo>
                    <a:pt x="469106" y="404813"/>
                  </a:lnTo>
                  <a:lnTo>
                    <a:pt x="340519" y="447675"/>
                  </a:lnTo>
                  <a:lnTo>
                    <a:pt x="304800" y="469107"/>
                  </a:lnTo>
                  <a:lnTo>
                    <a:pt x="261937" y="481013"/>
                  </a:lnTo>
                  <a:lnTo>
                    <a:pt x="238125" y="481013"/>
                  </a:lnTo>
                  <a:lnTo>
                    <a:pt x="197644" y="471488"/>
                  </a:lnTo>
                  <a:lnTo>
                    <a:pt x="176212" y="454819"/>
                  </a:lnTo>
                  <a:lnTo>
                    <a:pt x="121444" y="402432"/>
                  </a:lnTo>
                  <a:lnTo>
                    <a:pt x="54769" y="319088"/>
                  </a:lnTo>
                  <a:lnTo>
                    <a:pt x="21431" y="261938"/>
                  </a:lnTo>
                  <a:lnTo>
                    <a:pt x="7144" y="235744"/>
                  </a:lnTo>
                  <a:lnTo>
                    <a:pt x="0" y="207169"/>
                  </a:lnTo>
                  <a:lnTo>
                    <a:pt x="7144" y="188119"/>
                  </a:lnTo>
                  <a:lnTo>
                    <a:pt x="26194" y="180975"/>
                  </a:lnTo>
                  <a:lnTo>
                    <a:pt x="45244" y="188119"/>
                  </a:lnTo>
                  <a:lnTo>
                    <a:pt x="90487" y="214313"/>
                  </a:lnTo>
                  <a:lnTo>
                    <a:pt x="123825" y="226219"/>
                  </a:lnTo>
                  <a:lnTo>
                    <a:pt x="157162" y="233363"/>
                  </a:lnTo>
                  <a:lnTo>
                    <a:pt x="197644" y="240507"/>
                  </a:lnTo>
                  <a:lnTo>
                    <a:pt x="235744" y="242888"/>
                  </a:lnTo>
                  <a:lnTo>
                    <a:pt x="273844" y="242888"/>
                  </a:lnTo>
                  <a:lnTo>
                    <a:pt x="316706" y="245269"/>
                  </a:lnTo>
                  <a:lnTo>
                    <a:pt x="369094" y="240507"/>
                  </a:lnTo>
                  <a:lnTo>
                    <a:pt x="659606" y="176213"/>
                  </a:lnTo>
                  <a:lnTo>
                    <a:pt x="942975" y="109538"/>
                  </a:lnTo>
                  <a:lnTo>
                    <a:pt x="1126331" y="66675"/>
                  </a:lnTo>
                  <a:lnTo>
                    <a:pt x="1350169" y="21432"/>
                  </a:lnTo>
                  <a:lnTo>
                    <a:pt x="1419225" y="0"/>
                  </a:lnTo>
                  <a:lnTo>
                    <a:pt x="1428750" y="0"/>
                  </a:lnTo>
                  <a:lnTo>
                    <a:pt x="1507331" y="50007"/>
                  </a:lnTo>
                  <a:lnTo>
                    <a:pt x="1595437" y="114300"/>
                  </a:lnTo>
                  <a:lnTo>
                    <a:pt x="1650206" y="157163"/>
                  </a:lnTo>
                  <a:lnTo>
                    <a:pt x="1676400" y="190500"/>
                  </a:lnTo>
                  <a:lnTo>
                    <a:pt x="1685925" y="219075"/>
                  </a:lnTo>
                  <a:lnTo>
                    <a:pt x="1688306" y="245269"/>
                  </a:lnTo>
                  <a:lnTo>
                    <a:pt x="1681162" y="283369"/>
                  </a:lnTo>
                  <a:lnTo>
                    <a:pt x="1366837" y="204788"/>
                  </a:lnTo>
                  <a:lnTo>
                    <a:pt x="1343025" y="197644"/>
                  </a:lnTo>
                  <a:lnTo>
                    <a:pt x="1050131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1B9FA35-35C4-0042-BFF6-87C4B40A28DF}"/>
                </a:ext>
              </a:extLst>
            </p:cNvPr>
            <p:cNvSpPr/>
            <p:nvPr/>
          </p:nvSpPr>
          <p:spPr>
            <a:xfrm>
              <a:off x="5627688" y="3900488"/>
              <a:ext cx="1658937" cy="490537"/>
            </a:xfrm>
            <a:custGeom>
              <a:avLst/>
              <a:gdLst>
                <a:gd name="connsiteX0" fmla="*/ 1059656 w 1659903"/>
                <a:gd name="connsiteY0" fmla="*/ 280987 h 490537"/>
                <a:gd name="connsiteX1" fmla="*/ 719137 w 1659903"/>
                <a:gd name="connsiteY1" fmla="*/ 378618 h 490537"/>
                <a:gd name="connsiteX2" fmla="*/ 381000 w 1659903"/>
                <a:gd name="connsiteY2" fmla="*/ 464343 h 490537"/>
                <a:gd name="connsiteX3" fmla="*/ 314325 w 1659903"/>
                <a:gd name="connsiteY3" fmla="*/ 483393 h 490537"/>
                <a:gd name="connsiteX4" fmla="*/ 276225 w 1659903"/>
                <a:gd name="connsiteY4" fmla="*/ 490537 h 490537"/>
                <a:gd name="connsiteX5" fmla="*/ 238125 w 1659903"/>
                <a:gd name="connsiteY5" fmla="*/ 488156 h 490537"/>
                <a:gd name="connsiteX6" fmla="*/ 204787 w 1659903"/>
                <a:gd name="connsiteY6" fmla="*/ 476250 h 490537"/>
                <a:gd name="connsiteX7" fmla="*/ 176212 w 1659903"/>
                <a:gd name="connsiteY7" fmla="*/ 454818 h 490537"/>
                <a:gd name="connsiteX8" fmla="*/ 109537 w 1659903"/>
                <a:gd name="connsiteY8" fmla="*/ 397668 h 490537"/>
                <a:gd name="connsiteX9" fmla="*/ 47625 w 1659903"/>
                <a:gd name="connsiteY9" fmla="*/ 340518 h 490537"/>
                <a:gd name="connsiteX10" fmla="*/ 11906 w 1659903"/>
                <a:gd name="connsiteY10" fmla="*/ 302418 h 490537"/>
                <a:gd name="connsiteX11" fmla="*/ 0 w 1659903"/>
                <a:gd name="connsiteY11" fmla="*/ 280987 h 490537"/>
                <a:gd name="connsiteX12" fmla="*/ 0 w 1659903"/>
                <a:gd name="connsiteY12" fmla="*/ 257175 h 490537"/>
                <a:gd name="connsiteX13" fmla="*/ 9525 w 1659903"/>
                <a:gd name="connsiteY13" fmla="*/ 245268 h 490537"/>
                <a:gd name="connsiteX14" fmla="*/ 38100 w 1659903"/>
                <a:gd name="connsiteY14" fmla="*/ 238125 h 490537"/>
                <a:gd name="connsiteX15" fmla="*/ 88106 w 1659903"/>
                <a:gd name="connsiteY15" fmla="*/ 252412 h 490537"/>
                <a:gd name="connsiteX16" fmla="*/ 204787 w 1659903"/>
                <a:gd name="connsiteY16" fmla="*/ 288131 h 490537"/>
                <a:gd name="connsiteX17" fmla="*/ 221456 w 1659903"/>
                <a:gd name="connsiteY17" fmla="*/ 290512 h 490537"/>
                <a:gd name="connsiteX18" fmla="*/ 247650 w 1659903"/>
                <a:gd name="connsiteY18" fmla="*/ 290512 h 490537"/>
                <a:gd name="connsiteX19" fmla="*/ 385762 w 1659903"/>
                <a:gd name="connsiteY19" fmla="*/ 266700 h 490537"/>
                <a:gd name="connsiteX20" fmla="*/ 502444 w 1659903"/>
                <a:gd name="connsiteY20" fmla="*/ 242887 h 490537"/>
                <a:gd name="connsiteX21" fmla="*/ 814387 w 1659903"/>
                <a:gd name="connsiteY21" fmla="*/ 171450 h 490537"/>
                <a:gd name="connsiteX22" fmla="*/ 1045369 w 1659903"/>
                <a:gd name="connsiteY22" fmla="*/ 114300 h 490537"/>
                <a:gd name="connsiteX23" fmla="*/ 1171575 w 1659903"/>
                <a:gd name="connsiteY23" fmla="*/ 85725 h 490537"/>
                <a:gd name="connsiteX24" fmla="*/ 1364456 w 1659903"/>
                <a:gd name="connsiteY24" fmla="*/ 2381 h 490537"/>
                <a:gd name="connsiteX25" fmla="*/ 1373981 w 1659903"/>
                <a:gd name="connsiteY25" fmla="*/ 0 h 490537"/>
                <a:gd name="connsiteX26" fmla="*/ 1412081 w 1659903"/>
                <a:gd name="connsiteY26" fmla="*/ 16668 h 490537"/>
                <a:gd name="connsiteX27" fmla="*/ 1512094 w 1659903"/>
                <a:gd name="connsiteY27" fmla="*/ 85725 h 490537"/>
                <a:gd name="connsiteX28" fmla="*/ 1612106 w 1659903"/>
                <a:gd name="connsiteY28" fmla="*/ 164306 h 490537"/>
                <a:gd name="connsiteX29" fmla="*/ 1640681 w 1659903"/>
                <a:gd name="connsiteY29" fmla="*/ 192881 h 490537"/>
                <a:gd name="connsiteX30" fmla="*/ 1654969 w 1659903"/>
                <a:gd name="connsiteY30" fmla="*/ 219075 h 490537"/>
                <a:gd name="connsiteX31" fmla="*/ 1659731 w 1659903"/>
                <a:gd name="connsiteY31" fmla="*/ 242887 h 490537"/>
                <a:gd name="connsiteX32" fmla="*/ 1654969 w 1659903"/>
                <a:gd name="connsiteY32" fmla="*/ 266700 h 490537"/>
                <a:gd name="connsiteX33" fmla="*/ 1640681 w 1659903"/>
                <a:gd name="connsiteY33" fmla="*/ 288131 h 490537"/>
                <a:gd name="connsiteX34" fmla="*/ 1619250 w 1659903"/>
                <a:gd name="connsiteY34" fmla="*/ 302418 h 490537"/>
                <a:gd name="connsiteX35" fmla="*/ 1588294 w 1659903"/>
                <a:gd name="connsiteY35" fmla="*/ 326231 h 490537"/>
                <a:gd name="connsiteX36" fmla="*/ 1562100 w 1659903"/>
                <a:gd name="connsiteY36" fmla="*/ 361950 h 490537"/>
                <a:gd name="connsiteX37" fmla="*/ 1259681 w 1659903"/>
                <a:gd name="connsiteY37" fmla="*/ 278606 h 490537"/>
                <a:gd name="connsiteX38" fmla="*/ 1223962 w 1659903"/>
                <a:gd name="connsiteY38" fmla="*/ 269081 h 490537"/>
                <a:gd name="connsiteX39" fmla="*/ 1183481 w 1659903"/>
                <a:gd name="connsiteY39" fmla="*/ 261937 h 490537"/>
                <a:gd name="connsiteX40" fmla="*/ 1138237 w 1659903"/>
                <a:gd name="connsiteY40" fmla="*/ 261937 h 490537"/>
                <a:gd name="connsiteX41" fmla="*/ 1059656 w 1659903"/>
                <a:gd name="connsiteY41" fmla="*/ 28098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9903" h="490537">
                  <a:moveTo>
                    <a:pt x="1059656" y="280987"/>
                  </a:moveTo>
                  <a:lnTo>
                    <a:pt x="719137" y="378618"/>
                  </a:lnTo>
                  <a:lnTo>
                    <a:pt x="381000" y="464343"/>
                  </a:lnTo>
                  <a:lnTo>
                    <a:pt x="314325" y="483393"/>
                  </a:lnTo>
                  <a:lnTo>
                    <a:pt x="276225" y="490537"/>
                  </a:lnTo>
                  <a:lnTo>
                    <a:pt x="238125" y="488156"/>
                  </a:lnTo>
                  <a:lnTo>
                    <a:pt x="204787" y="476250"/>
                  </a:lnTo>
                  <a:lnTo>
                    <a:pt x="176212" y="454818"/>
                  </a:lnTo>
                  <a:lnTo>
                    <a:pt x="109537" y="397668"/>
                  </a:lnTo>
                  <a:lnTo>
                    <a:pt x="47625" y="340518"/>
                  </a:lnTo>
                  <a:lnTo>
                    <a:pt x="11906" y="302418"/>
                  </a:lnTo>
                  <a:lnTo>
                    <a:pt x="0" y="280987"/>
                  </a:lnTo>
                  <a:lnTo>
                    <a:pt x="0" y="257175"/>
                  </a:lnTo>
                  <a:lnTo>
                    <a:pt x="9525" y="245268"/>
                  </a:lnTo>
                  <a:lnTo>
                    <a:pt x="38100" y="238125"/>
                  </a:lnTo>
                  <a:lnTo>
                    <a:pt x="88106" y="252412"/>
                  </a:lnTo>
                  <a:lnTo>
                    <a:pt x="204787" y="288131"/>
                  </a:lnTo>
                  <a:lnTo>
                    <a:pt x="221456" y="290512"/>
                  </a:lnTo>
                  <a:lnTo>
                    <a:pt x="247650" y="290512"/>
                  </a:lnTo>
                  <a:lnTo>
                    <a:pt x="385762" y="266700"/>
                  </a:lnTo>
                  <a:lnTo>
                    <a:pt x="502444" y="242887"/>
                  </a:lnTo>
                  <a:lnTo>
                    <a:pt x="814387" y="171450"/>
                  </a:lnTo>
                  <a:lnTo>
                    <a:pt x="1045369" y="114300"/>
                  </a:lnTo>
                  <a:lnTo>
                    <a:pt x="1171575" y="85725"/>
                  </a:lnTo>
                  <a:lnTo>
                    <a:pt x="1364456" y="2381"/>
                  </a:lnTo>
                  <a:lnTo>
                    <a:pt x="1373981" y="0"/>
                  </a:lnTo>
                  <a:lnTo>
                    <a:pt x="1412081" y="16668"/>
                  </a:lnTo>
                  <a:lnTo>
                    <a:pt x="1512094" y="85725"/>
                  </a:lnTo>
                  <a:lnTo>
                    <a:pt x="1612106" y="164306"/>
                  </a:lnTo>
                  <a:lnTo>
                    <a:pt x="1640681" y="192881"/>
                  </a:lnTo>
                  <a:lnTo>
                    <a:pt x="1654969" y="219075"/>
                  </a:lnTo>
                  <a:cubicBezTo>
                    <a:pt x="1659903" y="241281"/>
                    <a:pt x="1659731" y="233188"/>
                    <a:pt x="1659731" y="242887"/>
                  </a:cubicBezTo>
                  <a:lnTo>
                    <a:pt x="1654969" y="266700"/>
                  </a:lnTo>
                  <a:lnTo>
                    <a:pt x="1640681" y="288131"/>
                  </a:lnTo>
                  <a:lnTo>
                    <a:pt x="1619250" y="302418"/>
                  </a:lnTo>
                  <a:lnTo>
                    <a:pt x="1588294" y="326231"/>
                  </a:lnTo>
                  <a:lnTo>
                    <a:pt x="1562100" y="361950"/>
                  </a:lnTo>
                  <a:lnTo>
                    <a:pt x="1259681" y="278606"/>
                  </a:lnTo>
                  <a:lnTo>
                    <a:pt x="1223962" y="269081"/>
                  </a:lnTo>
                  <a:lnTo>
                    <a:pt x="1183481" y="261937"/>
                  </a:lnTo>
                  <a:lnTo>
                    <a:pt x="1138237" y="261937"/>
                  </a:lnTo>
                  <a:lnTo>
                    <a:pt x="10596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E37185A-E620-F94B-A73E-77FB82EF0840}"/>
                </a:ext>
              </a:extLst>
            </p:cNvPr>
            <p:cNvSpPr/>
            <p:nvPr/>
          </p:nvSpPr>
          <p:spPr>
            <a:xfrm rot="16200000">
              <a:off x="1349375" y="3490913"/>
              <a:ext cx="4268787" cy="471488"/>
            </a:xfrm>
            <a:custGeom>
              <a:avLst/>
              <a:gdLst>
                <a:gd name="connsiteX0" fmla="*/ 1993392 w 4268419"/>
                <a:gd name="connsiteY0" fmla="*/ 362102 h 471830"/>
                <a:gd name="connsiteX1" fmla="*/ 1356970 w 4268419"/>
                <a:gd name="connsiteY1" fmla="*/ 351129 h 471830"/>
                <a:gd name="connsiteX2" fmla="*/ 1009498 w 4268419"/>
                <a:gd name="connsiteY2" fmla="*/ 347472 h 471830"/>
                <a:gd name="connsiteX3" fmla="*/ 672998 w 4268419"/>
                <a:gd name="connsiteY3" fmla="*/ 340156 h 471830"/>
                <a:gd name="connsiteX4" fmla="*/ 376733 w 4268419"/>
                <a:gd name="connsiteY4" fmla="*/ 336499 h 471830"/>
                <a:gd name="connsiteX5" fmla="*/ 219456 w 4268419"/>
                <a:gd name="connsiteY5" fmla="*/ 336499 h 471830"/>
                <a:gd name="connsiteX6" fmla="*/ 106070 w 4268419"/>
                <a:gd name="connsiteY6" fmla="*/ 321868 h 471830"/>
                <a:gd name="connsiteX7" fmla="*/ 36576 w 4268419"/>
                <a:gd name="connsiteY7" fmla="*/ 299923 h 471830"/>
                <a:gd name="connsiteX8" fmla="*/ 7315 w 4268419"/>
                <a:gd name="connsiteY8" fmla="*/ 274320 h 471830"/>
                <a:gd name="connsiteX9" fmla="*/ 0 w 4268419"/>
                <a:gd name="connsiteY9" fmla="*/ 230428 h 471830"/>
                <a:gd name="connsiteX10" fmla="*/ 3658 w 4268419"/>
                <a:gd name="connsiteY10" fmla="*/ 193852 h 471830"/>
                <a:gd name="connsiteX11" fmla="*/ 10973 w 4268419"/>
                <a:gd name="connsiteY11" fmla="*/ 164592 h 471830"/>
                <a:gd name="connsiteX12" fmla="*/ 32918 w 4268419"/>
                <a:gd name="connsiteY12" fmla="*/ 135331 h 471830"/>
                <a:gd name="connsiteX13" fmla="*/ 65837 w 4268419"/>
                <a:gd name="connsiteY13" fmla="*/ 117043 h 471830"/>
                <a:gd name="connsiteX14" fmla="*/ 175565 w 4268419"/>
                <a:gd name="connsiteY14" fmla="*/ 91440 h 471830"/>
                <a:gd name="connsiteX15" fmla="*/ 310896 w 4268419"/>
                <a:gd name="connsiteY15" fmla="*/ 62179 h 471830"/>
                <a:gd name="connsiteX16" fmla="*/ 435254 w 4268419"/>
                <a:gd name="connsiteY16" fmla="*/ 43891 h 471830"/>
                <a:gd name="connsiteX17" fmla="*/ 475488 w 4268419"/>
                <a:gd name="connsiteY17" fmla="*/ 51206 h 471830"/>
                <a:gd name="connsiteX18" fmla="*/ 570586 w 4268419"/>
                <a:gd name="connsiteY18" fmla="*/ 65836 h 471830"/>
                <a:gd name="connsiteX19" fmla="*/ 918058 w 4268419"/>
                <a:gd name="connsiteY19" fmla="*/ 91440 h 471830"/>
                <a:gd name="connsiteX20" fmla="*/ 1572768 w 4268419"/>
                <a:gd name="connsiteY20" fmla="*/ 131673 h 471830"/>
                <a:gd name="connsiteX21" fmla="*/ 2190902 w 4268419"/>
                <a:gd name="connsiteY21" fmla="*/ 157276 h 471830"/>
                <a:gd name="connsiteX22" fmla="*/ 2743200 w 4268419"/>
                <a:gd name="connsiteY22" fmla="*/ 179222 h 471830"/>
                <a:gd name="connsiteX23" fmla="*/ 2955341 w 4268419"/>
                <a:gd name="connsiteY23" fmla="*/ 179222 h 471830"/>
                <a:gd name="connsiteX24" fmla="*/ 3405226 w 4268419"/>
                <a:gd name="connsiteY24" fmla="*/ 179222 h 471830"/>
                <a:gd name="connsiteX25" fmla="*/ 3727094 w 4268419"/>
                <a:gd name="connsiteY25" fmla="*/ 179222 h 471830"/>
                <a:gd name="connsiteX26" fmla="*/ 3942893 w 4268419"/>
                <a:gd name="connsiteY26" fmla="*/ 175564 h 471830"/>
                <a:gd name="connsiteX27" fmla="*/ 4016045 w 4268419"/>
                <a:gd name="connsiteY27" fmla="*/ 171907 h 471830"/>
                <a:gd name="connsiteX28" fmla="*/ 4059936 w 4268419"/>
                <a:gd name="connsiteY28" fmla="*/ 160934 h 471830"/>
                <a:gd name="connsiteX29" fmla="*/ 4103827 w 4268419"/>
                <a:gd name="connsiteY29" fmla="*/ 135331 h 471830"/>
                <a:gd name="connsiteX30" fmla="*/ 4140403 w 4268419"/>
                <a:gd name="connsiteY30" fmla="*/ 106070 h 471830"/>
                <a:gd name="connsiteX31" fmla="*/ 4162349 w 4268419"/>
                <a:gd name="connsiteY31" fmla="*/ 73152 h 471830"/>
                <a:gd name="connsiteX32" fmla="*/ 4184294 w 4268419"/>
                <a:gd name="connsiteY32" fmla="*/ 36576 h 471830"/>
                <a:gd name="connsiteX33" fmla="*/ 4195267 w 4268419"/>
                <a:gd name="connsiteY33" fmla="*/ 7315 h 471830"/>
                <a:gd name="connsiteX34" fmla="*/ 4206240 w 4268419"/>
                <a:gd name="connsiteY34" fmla="*/ 0 h 471830"/>
                <a:gd name="connsiteX35" fmla="*/ 4224528 w 4268419"/>
                <a:gd name="connsiteY35" fmla="*/ 3657 h 471830"/>
                <a:gd name="connsiteX36" fmla="*/ 4242816 w 4268419"/>
                <a:gd name="connsiteY36" fmla="*/ 18288 h 471830"/>
                <a:gd name="connsiteX37" fmla="*/ 4257446 w 4268419"/>
                <a:gd name="connsiteY37" fmla="*/ 43891 h 471830"/>
                <a:gd name="connsiteX38" fmla="*/ 4264762 w 4268419"/>
                <a:gd name="connsiteY38" fmla="*/ 87782 h 471830"/>
                <a:gd name="connsiteX39" fmla="*/ 4268419 w 4268419"/>
                <a:gd name="connsiteY39" fmla="*/ 128016 h 471830"/>
                <a:gd name="connsiteX40" fmla="*/ 4268419 w 4268419"/>
                <a:gd name="connsiteY40" fmla="*/ 182880 h 471830"/>
                <a:gd name="connsiteX41" fmla="*/ 4261104 w 4268419"/>
                <a:gd name="connsiteY41" fmla="*/ 230428 h 471830"/>
                <a:gd name="connsiteX42" fmla="*/ 4246474 w 4268419"/>
                <a:gd name="connsiteY42" fmla="*/ 277977 h 471830"/>
                <a:gd name="connsiteX43" fmla="*/ 4217213 w 4268419"/>
                <a:gd name="connsiteY43" fmla="*/ 329184 h 471830"/>
                <a:gd name="connsiteX44" fmla="*/ 4173322 w 4268419"/>
                <a:gd name="connsiteY44" fmla="*/ 384048 h 471830"/>
                <a:gd name="connsiteX45" fmla="*/ 4125773 w 4268419"/>
                <a:gd name="connsiteY45" fmla="*/ 424281 h 471830"/>
                <a:gd name="connsiteX46" fmla="*/ 4059936 w 4268419"/>
                <a:gd name="connsiteY46" fmla="*/ 468172 h 471830"/>
                <a:gd name="connsiteX47" fmla="*/ 4030675 w 4268419"/>
                <a:gd name="connsiteY47" fmla="*/ 471830 h 471830"/>
                <a:gd name="connsiteX48" fmla="*/ 3986784 w 4268419"/>
                <a:gd name="connsiteY48" fmla="*/ 468172 h 471830"/>
                <a:gd name="connsiteX49" fmla="*/ 3906317 w 4268419"/>
                <a:gd name="connsiteY49" fmla="*/ 446227 h 471830"/>
                <a:gd name="connsiteX50" fmla="*/ 3811219 w 4268419"/>
                <a:gd name="connsiteY50" fmla="*/ 424281 h 471830"/>
                <a:gd name="connsiteX51" fmla="*/ 3719779 w 4268419"/>
                <a:gd name="connsiteY51" fmla="*/ 405993 h 471830"/>
                <a:gd name="connsiteX52" fmla="*/ 3551530 w 4268419"/>
                <a:gd name="connsiteY52" fmla="*/ 391363 h 471830"/>
                <a:gd name="connsiteX53" fmla="*/ 3240634 w 4268419"/>
                <a:gd name="connsiteY53" fmla="*/ 384048 h 471830"/>
                <a:gd name="connsiteX54" fmla="*/ 3002890 w 4268419"/>
                <a:gd name="connsiteY54" fmla="*/ 384048 h 471830"/>
                <a:gd name="connsiteX55" fmla="*/ 2794406 w 4268419"/>
                <a:gd name="connsiteY55" fmla="*/ 376732 h 471830"/>
                <a:gd name="connsiteX56" fmla="*/ 1993392 w 4268419"/>
                <a:gd name="connsiteY56" fmla="*/ 362102 h 47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68419" h="471830">
                  <a:moveTo>
                    <a:pt x="1993392" y="362102"/>
                  </a:moveTo>
                  <a:lnTo>
                    <a:pt x="1356970" y="351129"/>
                  </a:lnTo>
                  <a:lnTo>
                    <a:pt x="1009498" y="347472"/>
                  </a:lnTo>
                  <a:lnTo>
                    <a:pt x="672998" y="340156"/>
                  </a:lnTo>
                  <a:lnTo>
                    <a:pt x="376733" y="336499"/>
                  </a:lnTo>
                  <a:lnTo>
                    <a:pt x="219456" y="336499"/>
                  </a:lnTo>
                  <a:lnTo>
                    <a:pt x="106070" y="321868"/>
                  </a:lnTo>
                  <a:lnTo>
                    <a:pt x="36576" y="299923"/>
                  </a:lnTo>
                  <a:lnTo>
                    <a:pt x="7315" y="274320"/>
                  </a:lnTo>
                  <a:lnTo>
                    <a:pt x="0" y="230428"/>
                  </a:lnTo>
                  <a:lnTo>
                    <a:pt x="3658" y="193852"/>
                  </a:lnTo>
                  <a:lnTo>
                    <a:pt x="10973" y="164592"/>
                  </a:lnTo>
                  <a:lnTo>
                    <a:pt x="32918" y="135331"/>
                  </a:lnTo>
                  <a:lnTo>
                    <a:pt x="65837" y="117043"/>
                  </a:lnTo>
                  <a:lnTo>
                    <a:pt x="175565" y="91440"/>
                  </a:lnTo>
                  <a:lnTo>
                    <a:pt x="310896" y="62179"/>
                  </a:lnTo>
                  <a:lnTo>
                    <a:pt x="435254" y="43891"/>
                  </a:lnTo>
                  <a:lnTo>
                    <a:pt x="475488" y="51206"/>
                  </a:lnTo>
                  <a:lnTo>
                    <a:pt x="570586" y="65836"/>
                  </a:lnTo>
                  <a:lnTo>
                    <a:pt x="918058" y="91440"/>
                  </a:lnTo>
                  <a:lnTo>
                    <a:pt x="1572768" y="131673"/>
                  </a:lnTo>
                  <a:lnTo>
                    <a:pt x="2190902" y="157276"/>
                  </a:lnTo>
                  <a:lnTo>
                    <a:pt x="2743200" y="179222"/>
                  </a:lnTo>
                  <a:lnTo>
                    <a:pt x="2955341" y="179222"/>
                  </a:lnTo>
                  <a:lnTo>
                    <a:pt x="3405226" y="179222"/>
                  </a:lnTo>
                  <a:lnTo>
                    <a:pt x="3727094" y="179222"/>
                  </a:lnTo>
                  <a:lnTo>
                    <a:pt x="3942893" y="175564"/>
                  </a:lnTo>
                  <a:lnTo>
                    <a:pt x="4016045" y="171907"/>
                  </a:lnTo>
                  <a:lnTo>
                    <a:pt x="4059936" y="160934"/>
                  </a:lnTo>
                  <a:lnTo>
                    <a:pt x="4103827" y="135331"/>
                  </a:lnTo>
                  <a:lnTo>
                    <a:pt x="4140403" y="106070"/>
                  </a:lnTo>
                  <a:lnTo>
                    <a:pt x="4162349" y="73152"/>
                  </a:lnTo>
                  <a:lnTo>
                    <a:pt x="4184294" y="36576"/>
                  </a:lnTo>
                  <a:lnTo>
                    <a:pt x="4195267" y="7315"/>
                  </a:lnTo>
                  <a:lnTo>
                    <a:pt x="4206240" y="0"/>
                  </a:lnTo>
                  <a:lnTo>
                    <a:pt x="4224528" y="3657"/>
                  </a:lnTo>
                  <a:lnTo>
                    <a:pt x="4242816" y="18288"/>
                  </a:lnTo>
                  <a:lnTo>
                    <a:pt x="4257446" y="43891"/>
                  </a:lnTo>
                  <a:lnTo>
                    <a:pt x="4264762" y="87782"/>
                  </a:lnTo>
                  <a:lnTo>
                    <a:pt x="4268419" y="128016"/>
                  </a:lnTo>
                  <a:lnTo>
                    <a:pt x="4268419" y="182880"/>
                  </a:lnTo>
                  <a:lnTo>
                    <a:pt x="4261104" y="230428"/>
                  </a:lnTo>
                  <a:lnTo>
                    <a:pt x="4246474" y="277977"/>
                  </a:lnTo>
                  <a:lnTo>
                    <a:pt x="4217213" y="329184"/>
                  </a:lnTo>
                  <a:lnTo>
                    <a:pt x="4173322" y="384048"/>
                  </a:lnTo>
                  <a:lnTo>
                    <a:pt x="4125773" y="424281"/>
                  </a:lnTo>
                  <a:lnTo>
                    <a:pt x="4059936" y="468172"/>
                  </a:lnTo>
                  <a:lnTo>
                    <a:pt x="4030675" y="471830"/>
                  </a:lnTo>
                  <a:lnTo>
                    <a:pt x="3986784" y="468172"/>
                  </a:lnTo>
                  <a:lnTo>
                    <a:pt x="3906317" y="446227"/>
                  </a:lnTo>
                  <a:lnTo>
                    <a:pt x="3811219" y="424281"/>
                  </a:lnTo>
                  <a:lnTo>
                    <a:pt x="3719779" y="405993"/>
                  </a:lnTo>
                  <a:lnTo>
                    <a:pt x="3551530" y="391363"/>
                  </a:lnTo>
                  <a:lnTo>
                    <a:pt x="3240634" y="384048"/>
                  </a:lnTo>
                  <a:lnTo>
                    <a:pt x="3002890" y="384048"/>
                  </a:lnTo>
                  <a:lnTo>
                    <a:pt x="2794406" y="376732"/>
                  </a:lnTo>
                  <a:lnTo>
                    <a:pt x="1993392" y="362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259CC69-3AF1-4149-BDC6-EFECFC3AEB22}"/>
                </a:ext>
              </a:extLst>
            </p:cNvPr>
            <p:cNvSpPr/>
            <p:nvPr/>
          </p:nvSpPr>
          <p:spPr>
            <a:xfrm>
              <a:off x="4443413" y="2000250"/>
              <a:ext cx="2352675" cy="523875"/>
            </a:xfrm>
            <a:custGeom>
              <a:avLst/>
              <a:gdLst>
                <a:gd name="connsiteX0" fmla="*/ 1531143 w 2352675"/>
                <a:gd name="connsiteY0" fmla="*/ 283369 h 523875"/>
                <a:gd name="connsiteX1" fmla="*/ 1078706 w 2352675"/>
                <a:gd name="connsiteY1" fmla="*/ 354806 h 523875"/>
                <a:gd name="connsiteX2" fmla="*/ 762000 w 2352675"/>
                <a:gd name="connsiteY2" fmla="*/ 409575 h 523875"/>
                <a:gd name="connsiteX3" fmla="*/ 633412 w 2352675"/>
                <a:gd name="connsiteY3" fmla="*/ 431006 h 523875"/>
                <a:gd name="connsiteX4" fmla="*/ 509587 w 2352675"/>
                <a:gd name="connsiteY4" fmla="*/ 464344 h 523875"/>
                <a:gd name="connsiteX5" fmla="*/ 459581 w 2352675"/>
                <a:gd name="connsiteY5" fmla="*/ 488156 h 523875"/>
                <a:gd name="connsiteX6" fmla="*/ 431006 w 2352675"/>
                <a:gd name="connsiteY6" fmla="*/ 507206 h 523875"/>
                <a:gd name="connsiteX7" fmla="*/ 416718 w 2352675"/>
                <a:gd name="connsiteY7" fmla="*/ 514350 h 523875"/>
                <a:gd name="connsiteX8" fmla="*/ 392906 w 2352675"/>
                <a:gd name="connsiteY8" fmla="*/ 519113 h 523875"/>
                <a:gd name="connsiteX9" fmla="*/ 364331 w 2352675"/>
                <a:gd name="connsiteY9" fmla="*/ 523875 h 523875"/>
                <a:gd name="connsiteX10" fmla="*/ 328612 w 2352675"/>
                <a:gd name="connsiteY10" fmla="*/ 521494 h 523875"/>
                <a:gd name="connsiteX11" fmla="*/ 307181 w 2352675"/>
                <a:gd name="connsiteY11" fmla="*/ 519113 h 523875"/>
                <a:gd name="connsiteX12" fmla="*/ 266700 w 2352675"/>
                <a:gd name="connsiteY12" fmla="*/ 504825 h 523875"/>
                <a:gd name="connsiteX13" fmla="*/ 228600 w 2352675"/>
                <a:gd name="connsiteY13" fmla="*/ 481013 h 523875"/>
                <a:gd name="connsiteX14" fmla="*/ 192881 w 2352675"/>
                <a:gd name="connsiteY14" fmla="*/ 454819 h 523875"/>
                <a:gd name="connsiteX15" fmla="*/ 147637 w 2352675"/>
                <a:gd name="connsiteY15" fmla="*/ 411956 h 523875"/>
                <a:gd name="connsiteX16" fmla="*/ 107156 w 2352675"/>
                <a:gd name="connsiteY16" fmla="*/ 371475 h 523875"/>
                <a:gd name="connsiteX17" fmla="*/ 76200 w 2352675"/>
                <a:gd name="connsiteY17" fmla="*/ 333375 h 523875"/>
                <a:gd name="connsiteX18" fmla="*/ 40481 w 2352675"/>
                <a:gd name="connsiteY18" fmla="*/ 288131 h 523875"/>
                <a:gd name="connsiteX19" fmla="*/ 16668 w 2352675"/>
                <a:gd name="connsiteY19" fmla="*/ 240506 h 523875"/>
                <a:gd name="connsiteX20" fmla="*/ 7143 w 2352675"/>
                <a:gd name="connsiteY20" fmla="*/ 209550 h 523875"/>
                <a:gd name="connsiteX21" fmla="*/ 0 w 2352675"/>
                <a:gd name="connsiteY21" fmla="*/ 183356 h 523875"/>
                <a:gd name="connsiteX22" fmla="*/ 2381 w 2352675"/>
                <a:gd name="connsiteY22" fmla="*/ 173831 h 523875"/>
                <a:gd name="connsiteX23" fmla="*/ 11906 w 2352675"/>
                <a:gd name="connsiteY23" fmla="*/ 166688 h 523875"/>
                <a:gd name="connsiteX24" fmla="*/ 28575 w 2352675"/>
                <a:gd name="connsiteY24" fmla="*/ 166688 h 523875"/>
                <a:gd name="connsiteX25" fmla="*/ 71437 w 2352675"/>
                <a:gd name="connsiteY25" fmla="*/ 185738 h 523875"/>
                <a:gd name="connsiteX26" fmla="*/ 176212 w 2352675"/>
                <a:gd name="connsiteY26" fmla="*/ 233363 h 523875"/>
                <a:gd name="connsiteX27" fmla="*/ 247650 w 2352675"/>
                <a:gd name="connsiteY27" fmla="*/ 261938 h 523875"/>
                <a:gd name="connsiteX28" fmla="*/ 290512 w 2352675"/>
                <a:gd name="connsiteY28" fmla="*/ 278606 h 523875"/>
                <a:gd name="connsiteX29" fmla="*/ 345281 w 2352675"/>
                <a:gd name="connsiteY29" fmla="*/ 288131 h 523875"/>
                <a:gd name="connsiteX30" fmla="*/ 378618 w 2352675"/>
                <a:gd name="connsiteY30" fmla="*/ 290513 h 523875"/>
                <a:gd name="connsiteX31" fmla="*/ 421481 w 2352675"/>
                <a:gd name="connsiteY31" fmla="*/ 290513 h 523875"/>
                <a:gd name="connsiteX32" fmla="*/ 476250 w 2352675"/>
                <a:gd name="connsiteY32" fmla="*/ 285750 h 523875"/>
                <a:gd name="connsiteX33" fmla="*/ 540543 w 2352675"/>
                <a:gd name="connsiteY33" fmla="*/ 271463 h 523875"/>
                <a:gd name="connsiteX34" fmla="*/ 888206 w 2352675"/>
                <a:gd name="connsiteY34" fmla="*/ 200025 h 523875"/>
                <a:gd name="connsiteX35" fmla="*/ 1207293 w 2352675"/>
                <a:gd name="connsiteY35" fmla="*/ 154781 h 523875"/>
                <a:gd name="connsiteX36" fmla="*/ 1526381 w 2352675"/>
                <a:gd name="connsiteY36" fmla="*/ 97631 h 523875"/>
                <a:gd name="connsiteX37" fmla="*/ 1674018 w 2352675"/>
                <a:gd name="connsiteY37" fmla="*/ 73819 h 523875"/>
                <a:gd name="connsiteX38" fmla="*/ 1826418 w 2352675"/>
                <a:gd name="connsiteY38" fmla="*/ 52388 h 523875"/>
                <a:gd name="connsiteX39" fmla="*/ 1938337 w 2352675"/>
                <a:gd name="connsiteY39" fmla="*/ 42863 h 523875"/>
                <a:gd name="connsiteX40" fmla="*/ 1988343 w 2352675"/>
                <a:gd name="connsiteY40" fmla="*/ 26194 h 523875"/>
                <a:gd name="connsiteX41" fmla="*/ 2043112 w 2352675"/>
                <a:gd name="connsiteY41" fmla="*/ 2381 h 523875"/>
                <a:gd name="connsiteX42" fmla="*/ 2062162 w 2352675"/>
                <a:gd name="connsiteY42" fmla="*/ 0 h 523875"/>
                <a:gd name="connsiteX43" fmla="*/ 2121693 w 2352675"/>
                <a:gd name="connsiteY43" fmla="*/ 19050 h 523875"/>
                <a:gd name="connsiteX44" fmla="*/ 2178843 w 2352675"/>
                <a:gd name="connsiteY44" fmla="*/ 47625 h 523875"/>
                <a:gd name="connsiteX45" fmla="*/ 2235993 w 2352675"/>
                <a:gd name="connsiteY45" fmla="*/ 80963 h 523875"/>
                <a:gd name="connsiteX46" fmla="*/ 2300287 w 2352675"/>
                <a:gd name="connsiteY46" fmla="*/ 126206 h 523875"/>
                <a:gd name="connsiteX47" fmla="*/ 2328862 w 2352675"/>
                <a:gd name="connsiteY47" fmla="*/ 150019 h 523875"/>
                <a:gd name="connsiteX48" fmla="*/ 2345531 w 2352675"/>
                <a:gd name="connsiteY48" fmla="*/ 171450 h 523875"/>
                <a:gd name="connsiteX49" fmla="*/ 2352675 w 2352675"/>
                <a:gd name="connsiteY49" fmla="*/ 188119 h 523875"/>
                <a:gd name="connsiteX50" fmla="*/ 2350293 w 2352675"/>
                <a:gd name="connsiteY50" fmla="*/ 214313 h 523875"/>
                <a:gd name="connsiteX51" fmla="*/ 2328862 w 2352675"/>
                <a:gd name="connsiteY51" fmla="*/ 245269 h 523875"/>
                <a:gd name="connsiteX52" fmla="*/ 2302668 w 2352675"/>
                <a:gd name="connsiteY52" fmla="*/ 278606 h 523875"/>
                <a:gd name="connsiteX53" fmla="*/ 1876425 w 2352675"/>
                <a:gd name="connsiteY53" fmla="*/ 238125 h 523875"/>
                <a:gd name="connsiteX54" fmla="*/ 1814512 w 2352675"/>
                <a:gd name="connsiteY54" fmla="*/ 238125 h 523875"/>
                <a:gd name="connsiteX55" fmla="*/ 1726406 w 2352675"/>
                <a:gd name="connsiteY55" fmla="*/ 245269 h 523875"/>
                <a:gd name="connsiteX56" fmla="*/ 1531143 w 2352675"/>
                <a:gd name="connsiteY56" fmla="*/ 283369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2675" h="523875">
                  <a:moveTo>
                    <a:pt x="1531143" y="283369"/>
                  </a:moveTo>
                  <a:lnTo>
                    <a:pt x="1078706" y="354806"/>
                  </a:lnTo>
                  <a:lnTo>
                    <a:pt x="762000" y="409575"/>
                  </a:lnTo>
                  <a:lnTo>
                    <a:pt x="633412" y="431006"/>
                  </a:lnTo>
                  <a:lnTo>
                    <a:pt x="509587" y="464344"/>
                  </a:lnTo>
                  <a:lnTo>
                    <a:pt x="459581" y="488156"/>
                  </a:lnTo>
                  <a:lnTo>
                    <a:pt x="431006" y="507206"/>
                  </a:lnTo>
                  <a:lnTo>
                    <a:pt x="416718" y="514350"/>
                  </a:lnTo>
                  <a:lnTo>
                    <a:pt x="392906" y="519113"/>
                  </a:lnTo>
                  <a:lnTo>
                    <a:pt x="364331" y="523875"/>
                  </a:lnTo>
                  <a:lnTo>
                    <a:pt x="328612" y="521494"/>
                  </a:lnTo>
                  <a:lnTo>
                    <a:pt x="307181" y="519113"/>
                  </a:lnTo>
                  <a:lnTo>
                    <a:pt x="266700" y="504825"/>
                  </a:lnTo>
                  <a:lnTo>
                    <a:pt x="228600" y="481013"/>
                  </a:lnTo>
                  <a:lnTo>
                    <a:pt x="192881" y="454819"/>
                  </a:lnTo>
                  <a:lnTo>
                    <a:pt x="147637" y="411956"/>
                  </a:lnTo>
                  <a:lnTo>
                    <a:pt x="107156" y="371475"/>
                  </a:lnTo>
                  <a:lnTo>
                    <a:pt x="76200" y="333375"/>
                  </a:lnTo>
                  <a:lnTo>
                    <a:pt x="40481" y="288131"/>
                  </a:lnTo>
                  <a:lnTo>
                    <a:pt x="16668" y="240506"/>
                  </a:lnTo>
                  <a:lnTo>
                    <a:pt x="7143" y="209550"/>
                  </a:lnTo>
                  <a:lnTo>
                    <a:pt x="0" y="183356"/>
                  </a:lnTo>
                  <a:lnTo>
                    <a:pt x="2381" y="173831"/>
                  </a:lnTo>
                  <a:lnTo>
                    <a:pt x="11906" y="166688"/>
                  </a:lnTo>
                  <a:lnTo>
                    <a:pt x="28575" y="166688"/>
                  </a:lnTo>
                  <a:lnTo>
                    <a:pt x="71437" y="185738"/>
                  </a:lnTo>
                  <a:lnTo>
                    <a:pt x="176212" y="233363"/>
                  </a:lnTo>
                  <a:lnTo>
                    <a:pt x="247650" y="261938"/>
                  </a:lnTo>
                  <a:lnTo>
                    <a:pt x="290512" y="278606"/>
                  </a:lnTo>
                  <a:lnTo>
                    <a:pt x="345281" y="288131"/>
                  </a:lnTo>
                  <a:lnTo>
                    <a:pt x="378618" y="290513"/>
                  </a:lnTo>
                  <a:lnTo>
                    <a:pt x="421481" y="290513"/>
                  </a:lnTo>
                  <a:lnTo>
                    <a:pt x="476250" y="285750"/>
                  </a:lnTo>
                  <a:lnTo>
                    <a:pt x="540543" y="271463"/>
                  </a:lnTo>
                  <a:lnTo>
                    <a:pt x="888206" y="200025"/>
                  </a:lnTo>
                  <a:lnTo>
                    <a:pt x="1207293" y="154781"/>
                  </a:lnTo>
                  <a:lnTo>
                    <a:pt x="1526381" y="97631"/>
                  </a:lnTo>
                  <a:lnTo>
                    <a:pt x="1674018" y="73819"/>
                  </a:lnTo>
                  <a:lnTo>
                    <a:pt x="1826418" y="52388"/>
                  </a:lnTo>
                  <a:lnTo>
                    <a:pt x="1938337" y="42863"/>
                  </a:lnTo>
                  <a:lnTo>
                    <a:pt x="1988343" y="26194"/>
                  </a:lnTo>
                  <a:lnTo>
                    <a:pt x="2043112" y="2381"/>
                  </a:lnTo>
                  <a:lnTo>
                    <a:pt x="2062162" y="0"/>
                  </a:lnTo>
                  <a:lnTo>
                    <a:pt x="2121693" y="19050"/>
                  </a:lnTo>
                  <a:lnTo>
                    <a:pt x="2178843" y="47625"/>
                  </a:lnTo>
                  <a:lnTo>
                    <a:pt x="2235993" y="80963"/>
                  </a:lnTo>
                  <a:lnTo>
                    <a:pt x="2300287" y="126206"/>
                  </a:lnTo>
                  <a:lnTo>
                    <a:pt x="2328862" y="150019"/>
                  </a:lnTo>
                  <a:lnTo>
                    <a:pt x="2345531" y="171450"/>
                  </a:lnTo>
                  <a:lnTo>
                    <a:pt x="2352675" y="188119"/>
                  </a:lnTo>
                  <a:lnTo>
                    <a:pt x="2350293" y="214313"/>
                  </a:lnTo>
                  <a:lnTo>
                    <a:pt x="2328862" y="245269"/>
                  </a:lnTo>
                  <a:lnTo>
                    <a:pt x="2302668" y="278606"/>
                  </a:lnTo>
                  <a:lnTo>
                    <a:pt x="1876425" y="238125"/>
                  </a:lnTo>
                  <a:lnTo>
                    <a:pt x="1814512" y="238125"/>
                  </a:lnTo>
                  <a:lnTo>
                    <a:pt x="1726406" y="245269"/>
                  </a:lnTo>
                  <a:lnTo>
                    <a:pt x="153114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7D621C4-CE20-AF4C-973F-1E8E9AAD4014}"/>
                </a:ext>
              </a:extLst>
            </p:cNvPr>
            <p:cNvSpPr/>
            <p:nvPr/>
          </p:nvSpPr>
          <p:spPr>
            <a:xfrm>
              <a:off x="5837238" y="2201863"/>
              <a:ext cx="915987" cy="1384300"/>
            </a:xfrm>
            <a:custGeom>
              <a:avLst/>
              <a:gdLst>
                <a:gd name="connsiteX0" fmla="*/ 702469 w 916781"/>
                <a:gd name="connsiteY0" fmla="*/ 528638 h 1383507"/>
                <a:gd name="connsiteX1" fmla="*/ 626269 w 916781"/>
                <a:gd name="connsiteY1" fmla="*/ 726282 h 1383507"/>
                <a:gd name="connsiteX2" fmla="*/ 588169 w 916781"/>
                <a:gd name="connsiteY2" fmla="*/ 823913 h 1383507"/>
                <a:gd name="connsiteX3" fmla="*/ 545306 w 916781"/>
                <a:gd name="connsiteY3" fmla="*/ 923925 h 1383507"/>
                <a:gd name="connsiteX4" fmla="*/ 514350 w 916781"/>
                <a:gd name="connsiteY4" fmla="*/ 978694 h 1383507"/>
                <a:gd name="connsiteX5" fmla="*/ 440531 w 916781"/>
                <a:gd name="connsiteY5" fmla="*/ 1092994 h 1383507"/>
                <a:gd name="connsiteX6" fmla="*/ 354806 w 916781"/>
                <a:gd name="connsiteY6" fmla="*/ 1200150 h 1383507"/>
                <a:gd name="connsiteX7" fmla="*/ 264319 w 916781"/>
                <a:gd name="connsiteY7" fmla="*/ 1285875 h 1383507"/>
                <a:gd name="connsiteX8" fmla="*/ 173831 w 916781"/>
                <a:gd name="connsiteY8" fmla="*/ 1352550 h 1383507"/>
                <a:gd name="connsiteX9" fmla="*/ 121444 w 916781"/>
                <a:gd name="connsiteY9" fmla="*/ 1376363 h 1383507"/>
                <a:gd name="connsiteX10" fmla="*/ 88106 w 916781"/>
                <a:gd name="connsiteY10" fmla="*/ 1383507 h 1383507"/>
                <a:gd name="connsiteX11" fmla="*/ 52387 w 916781"/>
                <a:gd name="connsiteY11" fmla="*/ 1383507 h 1383507"/>
                <a:gd name="connsiteX12" fmla="*/ 30956 w 916781"/>
                <a:gd name="connsiteY12" fmla="*/ 1373982 h 1383507"/>
                <a:gd name="connsiteX13" fmla="*/ 16669 w 916781"/>
                <a:gd name="connsiteY13" fmla="*/ 1357313 h 1383507"/>
                <a:gd name="connsiteX14" fmla="*/ 7144 w 916781"/>
                <a:gd name="connsiteY14" fmla="*/ 1316832 h 1383507"/>
                <a:gd name="connsiteX15" fmla="*/ 0 w 916781"/>
                <a:gd name="connsiteY15" fmla="*/ 1235869 h 1383507"/>
                <a:gd name="connsiteX16" fmla="*/ 242887 w 916781"/>
                <a:gd name="connsiteY16" fmla="*/ 940594 h 1383507"/>
                <a:gd name="connsiteX17" fmla="*/ 307181 w 916781"/>
                <a:gd name="connsiteY17" fmla="*/ 857250 h 1383507"/>
                <a:gd name="connsiteX18" fmla="*/ 350044 w 916781"/>
                <a:gd name="connsiteY18" fmla="*/ 785813 h 1383507"/>
                <a:gd name="connsiteX19" fmla="*/ 392906 w 916781"/>
                <a:gd name="connsiteY19" fmla="*/ 685800 h 1383507"/>
                <a:gd name="connsiteX20" fmla="*/ 450056 w 916781"/>
                <a:gd name="connsiteY20" fmla="*/ 552450 h 1383507"/>
                <a:gd name="connsiteX21" fmla="*/ 492919 w 916781"/>
                <a:gd name="connsiteY21" fmla="*/ 428625 h 1383507"/>
                <a:gd name="connsiteX22" fmla="*/ 531019 w 916781"/>
                <a:gd name="connsiteY22" fmla="*/ 304800 h 1383507"/>
                <a:gd name="connsiteX23" fmla="*/ 564356 w 916781"/>
                <a:gd name="connsiteY23" fmla="*/ 202407 h 1383507"/>
                <a:gd name="connsiteX24" fmla="*/ 585787 w 916781"/>
                <a:gd name="connsiteY24" fmla="*/ 119063 h 1383507"/>
                <a:gd name="connsiteX25" fmla="*/ 585787 w 916781"/>
                <a:gd name="connsiteY25" fmla="*/ 104775 h 1383507"/>
                <a:gd name="connsiteX26" fmla="*/ 578644 w 916781"/>
                <a:gd name="connsiteY26" fmla="*/ 78582 h 1383507"/>
                <a:gd name="connsiteX27" fmla="*/ 559594 w 916781"/>
                <a:gd name="connsiteY27" fmla="*/ 59532 h 1383507"/>
                <a:gd name="connsiteX28" fmla="*/ 504825 w 916781"/>
                <a:gd name="connsiteY28" fmla="*/ 0 h 1383507"/>
                <a:gd name="connsiteX29" fmla="*/ 916781 w 916781"/>
                <a:gd name="connsiteY29" fmla="*/ 35719 h 1383507"/>
                <a:gd name="connsiteX30" fmla="*/ 907256 w 916781"/>
                <a:gd name="connsiteY30" fmla="*/ 76200 h 1383507"/>
                <a:gd name="connsiteX31" fmla="*/ 850106 w 916781"/>
                <a:gd name="connsiteY31" fmla="*/ 188119 h 1383507"/>
                <a:gd name="connsiteX32" fmla="*/ 702469 w 916781"/>
                <a:gd name="connsiteY32" fmla="*/ 528638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1" h="1383507">
                  <a:moveTo>
                    <a:pt x="702469" y="528638"/>
                  </a:moveTo>
                  <a:lnTo>
                    <a:pt x="626269" y="726282"/>
                  </a:lnTo>
                  <a:lnTo>
                    <a:pt x="588169" y="823913"/>
                  </a:lnTo>
                  <a:lnTo>
                    <a:pt x="545306" y="923925"/>
                  </a:lnTo>
                  <a:lnTo>
                    <a:pt x="514350" y="978694"/>
                  </a:lnTo>
                  <a:lnTo>
                    <a:pt x="440531" y="1092994"/>
                  </a:lnTo>
                  <a:lnTo>
                    <a:pt x="354806" y="1200150"/>
                  </a:lnTo>
                  <a:lnTo>
                    <a:pt x="264319" y="1285875"/>
                  </a:lnTo>
                  <a:lnTo>
                    <a:pt x="173831" y="1352550"/>
                  </a:lnTo>
                  <a:lnTo>
                    <a:pt x="121444" y="1376363"/>
                  </a:lnTo>
                  <a:lnTo>
                    <a:pt x="88106" y="1383507"/>
                  </a:lnTo>
                  <a:lnTo>
                    <a:pt x="52387" y="1383507"/>
                  </a:lnTo>
                  <a:lnTo>
                    <a:pt x="30956" y="1373982"/>
                  </a:lnTo>
                  <a:lnTo>
                    <a:pt x="16669" y="1357313"/>
                  </a:lnTo>
                  <a:lnTo>
                    <a:pt x="7144" y="1316832"/>
                  </a:lnTo>
                  <a:lnTo>
                    <a:pt x="0" y="1235869"/>
                  </a:lnTo>
                  <a:lnTo>
                    <a:pt x="242887" y="940594"/>
                  </a:lnTo>
                  <a:lnTo>
                    <a:pt x="307181" y="857250"/>
                  </a:lnTo>
                  <a:lnTo>
                    <a:pt x="350044" y="785813"/>
                  </a:lnTo>
                  <a:lnTo>
                    <a:pt x="392906" y="685800"/>
                  </a:lnTo>
                  <a:lnTo>
                    <a:pt x="450056" y="552450"/>
                  </a:lnTo>
                  <a:lnTo>
                    <a:pt x="492919" y="428625"/>
                  </a:lnTo>
                  <a:lnTo>
                    <a:pt x="531019" y="304800"/>
                  </a:lnTo>
                  <a:lnTo>
                    <a:pt x="564356" y="202407"/>
                  </a:lnTo>
                  <a:lnTo>
                    <a:pt x="585787" y="119063"/>
                  </a:lnTo>
                  <a:lnTo>
                    <a:pt x="585787" y="104775"/>
                  </a:lnTo>
                  <a:lnTo>
                    <a:pt x="578644" y="78582"/>
                  </a:lnTo>
                  <a:lnTo>
                    <a:pt x="559594" y="59532"/>
                  </a:lnTo>
                  <a:lnTo>
                    <a:pt x="504825" y="0"/>
                  </a:lnTo>
                  <a:lnTo>
                    <a:pt x="916781" y="35719"/>
                  </a:lnTo>
                  <a:lnTo>
                    <a:pt x="907256" y="76200"/>
                  </a:lnTo>
                  <a:lnTo>
                    <a:pt x="850106" y="188119"/>
                  </a:lnTo>
                  <a:lnTo>
                    <a:pt x="702469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5C5E791-CB49-B34A-B3C5-693B6E860653}"/>
                </a:ext>
              </a:extLst>
            </p:cNvPr>
            <p:cNvSpPr/>
            <p:nvPr/>
          </p:nvSpPr>
          <p:spPr>
            <a:xfrm>
              <a:off x="5503863" y="3071813"/>
              <a:ext cx="611187" cy="406400"/>
            </a:xfrm>
            <a:custGeom>
              <a:avLst/>
              <a:gdLst>
                <a:gd name="connsiteX0" fmla="*/ 228600 w 611981"/>
                <a:gd name="connsiteY0" fmla="*/ 61912 h 407193"/>
                <a:gd name="connsiteX1" fmla="*/ 321469 w 611981"/>
                <a:gd name="connsiteY1" fmla="*/ 102393 h 407193"/>
                <a:gd name="connsiteX2" fmla="*/ 369094 w 611981"/>
                <a:gd name="connsiteY2" fmla="*/ 121443 h 407193"/>
                <a:gd name="connsiteX3" fmla="*/ 397669 w 611981"/>
                <a:gd name="connsiteY3" fmla="*/ 128587 h 407193"/>
                <a:gd name="connsiteX4" fmla="*/ 447675 w 611981"/>
                <a:gd name="connsiteY4" fmla="*/ 135731 h 407193"/>
                <a:gd name="connsiteX5" fmla="*/ 466725 w 611981"/>
                <a:gd name="connsiteY5" fmla="*/ 135731 h 407193"/>
                <a:gd name="connsiteX6" fmla="*/ 502444 w 611981"/>
                <a:gd name="connsiteY6" fmla="*/ 128587 h 407193"/>
                <a:gd name="connsiteX7" fmla="*/ 611981 w 611981"/>
                <a:gd name="connsiteY7" fmla="*/ 73818 h 407193"/>
                <a:gd name="connsiteX8" fmla="*/ 350044 w 611981"/>
                <a:gd name="connsiteY8" fmla="*/ 407193 h 407193"/>
                <a:gd name="connsiteX9" fmla="*/ 330994 w 611981"/>
                <a:gd name="connsiteY9" fmla="*/ 361950 h 407193"/>
                <a:gd name="connsiteX10" fmla="*/ 316706 w 611981"/>
                <a:gd name="connsiteY10" fmla="*/ 330993 h 407193"/>
                <a:gd name="connsiteX11" fmla="*/ 300037 w 611981"/>
                <a:gd name="connsiteY11" fmla="*/ 297656 h 407193"/>
                <a:gd name="connsiteX12" fmla="*/ 269081 w 611981"/>
                <a:gd name="connsiteY12" fmla="*/ 261937 h 407193"/>
                <a:gd name="connsiteX13" fmla="*/ 221456 w 611981"/>
                <a:gd name="connsiteY13" fmla="*/ 219075 h 407193"/>
                <a:gd name="connsiteX14" fmla="*/ 169069 w 611981"/>
                <a:gd name="connsiteY14" fmla="*/ 176212 h 407193"/>
                <a:gd name="connsiteX15" fmla="*/ 119062 w 611981"/>
                <a:gd name="connsiteY15" fmla="*/ 138112 h 407193"/>
                <a:gd name="connsiteX16" fmla="*/ 78581 w 611981"/>
                <a:gd name="connsiteY16" fmla="*/ 109537 h 407193"/>
                <a:gd name="connsiteX17" fmla="*/ 40481 w 611981"/>
                <a:gd name="connsiteY17" fmla="*/ 78581 h 407193"/>
                <a:gd name="connsiteX18" fmla="*/ 11906 w 611981"/>
                <a:gd name="connsiteY18" fmla="*/ 50006 h 407193"/>
                <a:gd name="connsiteX19" fmla="*/ 2381 w 611981"/>
                <a:gd name="connsiteY19" fmla="*/ 33337 h 407193"/>
                <a:gd name="connsiteX20" fmla="*/ 0 w 611981"/>
                <a:gd name="connsiteY20" fmla="*/ 16668 h 407193"/>
                <a:gd name="connsiteX21" fmla="*/ 4762 w 611981"/>
                <a:gd name="connsiteY21" fmla="*/ 4762 h 407193"/>
                <a:gd name="connsiteX22" fmla="*/ 21431 w 611981"/>
                <a:gd name="connsiteY22" fmla="*/ 0 h 407193"/>
                <a:gd name="connsiteX23" fmla="*/ 57150 w 611981"/>
                <a:gd name="connsiteY23" fmla="*/ 2381 h 407193"/>
                <a:gd name="connsiteX24" fmla="*/ 228600 w 611981"/>
                <a:gd name="connsiteY24" fmla="*/ 6191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981" h="407193">
                  <a:moveTo>
                    <a:pt x="228600" y="61912"/>
                  </a:moveTo>
                  <a:lnTo>
                    <a:pt x="321469" y="102393"/>
                  </a:lnTo>
                  <a:lnTo>
                    <a:pt x="369094" y="121443"/>
                  </a:lnTo>
                  <a:lnTo>
                    <a:pt x="397669" y="128587"/>
                  </a:lnTo>
                  <a:lnTo>
                    <a:pt x="447675" y="135731"/>
                  </a:lnTo>
                  <a:lnTo>
                    <a:pt x="466725" y="135731"/>
                  </a:lnTo>
                  <a:lnTo>
                    <a:pt x="502444" y="128587"/>
                  </a:lnTo>
                  <a:lnTo>
                    <a:pt x="611981" y="73818"/>
                  </a:lnTo>
                  <a:lnTo>
                    <a:pt x="350044" y="407193"/>
                  </a:lnTo>
                  <a:lnTo>
                    <a:pt x="330994" y="361950"/>
                  </a:lnTo>
                  <a:lnTo>
                    <a:pt x="316706" y="330993"/>
                  </a:lnTo>
                  <a:lnTo>
                    <a:pt x="300037" y="297656"/>
                  </a:lnTo>
                  <a:lnTo>
                    <a:pt x="269081" y="261937"/>
                  </a:lnTo>
                  <a:lnTo>
                    <a:pt x="221456" y="219075"/>
                  </a:lnTo>
                  <a:lnTo>
                    <a:pt x="169069" y="176212"/>
                  </a:lnTo>
                  <a:lnTo>
                    <a:pt x="119062" y="138112"/>
                  </a:lnTo>
                  <a:lnTo>
                    <a:pt x="78581" y="109537"/>
                  </a:lnTo>
                  <a:lnTo>
                    <a:pt x="40481" y="78581"/>
                  </a:lnTo>
                  <a:lnTo>
                    <a:pt x="11906" y="50006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7150" y="2381"/>
                  </a:lnTo>
                  <a:lnTo>
                    <a:pt x="22860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D3882D3-785D-894F-A148-0FD0617DE9D9}"/>
                </a:ext>
              </a:extLst>
            </p:cNvPr>
            <p:cNvSpPr/>
            <p:nvPr/>
          </p:nvSpPr>
          <p:spPr>
            <a:xfrm rot="16200000">
              <a:off x="4112419" y="1780381"/>
              <a:ext cx="2084388" cy="1323975"/>
            </a:xfrm>
            <a:custGeom>
              <a:avLst/>
              <a:gdLst>
                <a:gd name="connsiteX0" fmla="*/ 592931 w 2083594"/>
                <a:gd name="connsiteY0" fmla="*/ 666750 h 1323975"/>
                <a:gd name="connsiteX1" fmla="*/ 426244 w 2083594"/>
                <a:gd name="connsiteY1" fmla="*/ 523875 h 1323975"/>
                <a:gd name="connsiteX2" fmla="*/ 257175 w 2083594"/>
                <a:gd name="connsiteY2" fmla="*/ 352425 h 1323975"/>
                <a:gd name="connsiteX3" fmla="*/ 83344 w 2083594"/>
                <a:gd name="connsiteY3" fmla="*/ 152400 h 1323975"/>
                <a:gd name="connsiteX4" fmla="*/ 7144 w 2083594"/>
                <a:gd name="connsiteY4" fmla="*/ 57150 h 1323975"/>
                <a:gd name="connsiteX5" fmla="*/ 0 w 2083594"/>
                <a:gd name="connsiteY5" fmla="*/ 35719 h 1323975"/>
                <a:gd name="connsiteX6" fmla="*/ 0 w 2083594"/>
                <a:gd name="connsiteY6" fmla="*/ 21431 h 1323975"/>
                <a:gd name="connsiteX7" fmla="*/ 4762 w 2083594"/>
                <a:gd name="connsiteY7" fmla="*/ 7144 h 1323975"/>
                <a:gd name="connsiteX8" fmla="*/ 19050 w 2083594"/>
                <a:gd name="connsiteY8" fmla="*/ 0 h 1323975"/>
                <a:gd name="connsiteX9" fmla="*/ 47625 w 2083594"/>
                <a:gd name="connsiteY9" fmla="*/ 0 h 1323975"/>
                <a:gd name="connsiteX10" fmla="*/ 92869 w 2083594"/>
                <a:gd name="connsiteY10" fmla="*/ 35719 h 1323975"/>
                <a:gd name="connsiteX11" fmla="*/ 328612 w 2083594"/>
                <a:gd name="connsiteY11" fmla="*/ 233362 h 1323975"/>
                <a:gd name="connsiteX12" fmla="*/ 445294 w 2083594"/>
                <a:gd name="connsiteY12" fmla="*/ 330994 h 1323975"/>
                <a:gd name="connsiteX13" fmla="*/ 566737 w 2083594"/>
                <a:gd name="connsiteY13" fmla="*/ 433387 h 1323975"/>
                <a:gd name="connsiteX14" fmla="*/ 700087 w 2083594"/>
                <a:gd name="connsiteY14" fmla="*/ 528637 h 1323975"/>
                <a:gd name="connsiteX15" fmla="*/ 850106 w 2083594"/>
                <a:gd name="connsiteY15" fmla="*/ 621506 h 1323975"/>
                <a:gd name="connsiteX16" fmla="*/ 1073944 w 2083594"/>
                <a:gd name="connsiteY16" fmla="*/ 735806 h 1323975"/>
                <a:gd name="connsiteX17" fmla="*/ 1278731 w 2083594"/>
                <a:gd name="connsiteY17" fmla="*/ 833437 h 1323975"/>
                <a:gd name="connsiteX18" fmla="*/ 1516856 w 2083594"/>
                <a:gd name="connsiteY18" fmla="*/ 923925 h 1323975"/>
                <a:gd name="connsiteX19" fmla="*/ 1681162 w 2083594"/>
                <a:gd name="connsiteY19" fmla="*/ 971550 h 1323975"/>
                <a:gd name="connsiteX20" fmla="*/ 1764506 w 2083594"/>
                <a:gd name="connsiteY20" fmla="*/ 988219 h 1323975"/>
                <a:gd name="connsiteX21" fmla="*/ 1807369 w 2083594"/>
                <a:gd name="connsiteY21" fmla="*/ 990600 h 1323975"/>
                <a:gd name="connsiteX22" fmla="*/ 1850231 w 2083594"/>
                <a:gd name="connsiteY22" fmla="*/ 988219 h 1323975"/>
                <a:gd name="connsiteX23" fmla="*/ 1890712 w 2083594"/>
                <a:gd name="connsiteY23" fmla="*/ 978694 h 1323975"/>
                <a:gd name="connsiteX24" fmla="*/ 1924050 w 2083594"/>
                <a:gd name="connsiteY24" fmla="*/ 964406 h 1323975"/>
                <a:gd name="connsiteX25" fmla="*/ 1955006 w 2083594"/>
                <a:gd name="connsiteY25" fmla="*/ 928687 h 1323975"/>
                <a:gd name="connsiteX26" fmla="*/ 1985962 w 2083594"/>
                <a:gd name="connsiteY26" fmla="*/ 885825 h 1323975"/>
                <a:gd name="connsiteX27" fmla="*/ 2000250 w 2083594"/>
                <a:gd name="connsiteY27" fmla="*/ 864394 h 1323975"/>
                <a:gd name="connsiteX28" fmla="*/ 2016919 w 2083594"/>
                <a:gd name="connsiteY28" fmla="*/ 847725 h 1323975"/>
                <a:gd name="connsiteX29" fmla="*/ 2031206 w 2083594"/>
                <a:gd name="connsiteY29" fmla="*/ 840581 h 1323975"/>
                <a:gd name="connsiteX30" fmla="*/ 2052637 w 2083594"/>
                <a:gd name="connsiteY30" fmla="*/ 845344 h 1323975"/>
                <a:gd name="connsiteX31" fmla="*/ 2066925 w 2083594"/>
                <a:gd name="connsiteY31" fmla="*/ 859631 h 1323975"/>
                <a:gd name="connsiteX32" fmla="*/ 2076450 w 2083594"/>
                <a:gd name="connsiteY32" fmla="*/ 881062 h 1323975"/>
                <a:gd name="connsiteX33" fmla="*/ 2083594 w 2083594"/>
                <a:gd name="connsiteY33" fmla="*/ 904875 h 1323975"/>
                <a:gd name="connsiteX34" fmla="*/ 2078831 w 2083594"/>
                <a:gd name="connsiteY34" fmla="*/ 954881 h 1323975"/>
                <a:gd name="connsiteX35" fmla="*/ 2057400 w 2083594"/>
                <a:gd name="connsiteY35" fmla="*/ 1035844 h 1323975"/>
                <a:gd name="connsiteX36" fmla="*/ 2014537 w 2083594"/>
                <a:gd name="connsiteY36" fmla="*/ 1143000 h 1323975"/>
                <a:gd name="connsiteX37" fmla="*/ 1962150 w 2083594"/>
                <a:gd name="connsiteY37" fmla="*/ 1223962 h 1323975"/>
                <a:gd name="connsiteX38" fmla="*/ 1926431 w 2083594"/>
                <a:gd name="connsiteY38" fmla="*/ 1262062 h 1323975"/>
                <a:gd name="connsiteX39" fmla="*/ 1869281 w 2083594"/>
                <a:gd name="connsiteY39" fmla="*/ 1304925 h 1323975"/>
                <a:gd name="connsiteX40" fmla="*/ 1826419 w 2083594"/>
                <a:gd name="connsiteY40" fmla="*/ 1323975 h 1323975"/>
                <a:gd name="connsiteX41" fmla="*/ 1802606 w 2083594"/>
                <a:gd name="connsiteY41" fmla="*/ 1321594 h 1323975"/>
                <a:gd name="connsiteX42" fmla="*/ 1735931 w 2083594"/>
                <a:gd name="connsiteY42" fmla="*/ 1293019 h 1323975"/>
                <a:gd name="connsiteX43" fmla="*/ 1647825 w 2083594"/>
                <a:gd name="connsiteY43" fmla="*/ 1254919 h 1323975"/>
                <a:gd name="connsiteX44" fmla="*/ 1566862 w 2083594"/>
                <a:gd name="connsiteY44" fmla="*/ 1223962 h 1323975"/>
                <a:gd name="connsiteX45" fmla="*/ 1307306 w 2083594"/>
                <a:gd name="connsiteY45" fmla="*/ 1143000 h 1323975"/>
                <a:gd name="connsiteX46" fmla="*/ 1128712 w 2083594"/>
                <a:gd name="connsiteY46" fmla="*/ 1031081 h 1323975"/>
                <a:gd name="connsiteX47" fmla="*/ 1019175 w 2083594"/>
                <a:gd name="connsiteY47" fmla="*/ 966787 h 1323975"/>
                <a:gd name="connsiteX48" fmla="*/ 890587 w 2083594"/>
                <a:gd name="connsiteY48" fmla="*/ 883444 h 1323975"/>
                <a:gd name="connsiteX49" fmla="*/ 785812 w 2083594"/>
                <a:gd name="connsiteY49" fmla="*/ 812006 h 1323975"/>
                <a:gd name="connsiteX50" fmla="*/ 592931 w 2083594"/>
                <a:gd name="connsiteY50" fmla="*/ 6667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1323975">
                  <a:moveTo>
                    <a:pt x="592931" y="666750"/>
                  </a:moveTo>
                  <a:lnTo>
                    <a:pt x="426244" y="523875"/>
                  </a:lnTo>
                  <a:lnTo>
                    <a:pt x="257175" y="352425"/>
                  </a:lnTo>
                  <a:lnTo>
                    <a:pt x="83344" y="152400"/>
                  </a:lnTo>
                  <a:lnTo>
                    <a:pt x="7144" y="57150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7625" y="0"/>
                  </a:lnTo>
                  <a:lnTo>
                    <a:pt x="92869" y="35719"/>
                  </a:lnTo>
                  <a:lnTo>
                    <a:pt x="328612" y="233362"/>
                  </a:lnTo>
                  <a:lnTo>
                    <a:pt x="445294" y="330994"/>
                  </a:lnTo>
                  <a:lnTo>
                    <a:pt x="566737" y="433387"/>
                  </a:lnTo>
                  <a:lnTo>
                    <a:pt x="700087" y="528637"/>
                  </a:lnTo>
                  <a:lnTo>
                    <a:pt x="850106" y="621506"/>
                  </a:lnTo>
                  <a:lnTo>
                    <a:pt x="1073944" y="735806"/>
                  </a:lnTo>
                  <a:lnTo>
                    <a:pt x="1278731" y="833437"/>
                  </a:lnTo>
                  <a:lnTo>
                    <a:pt x="1516856" y="923925"/>
                  </a:lnTo>
                  <a:lnTo>
                    <a:pt x="1681162" y="971550"/>
                  </a:lnTo>
                  <a:lnTo>
                    <a:pt x="1764506" y="988219"/>
                  </a:lnTo>
                  <a:lnTo>
                    <a:pt x="1807369" y="990600"/>
                  </a:lnTo>
                  <a:lnTo>
                    <a:pt x="1850231" y="988219"/>
                  </a:lnTo>
                  <a:lnTo>
                    <a:pt x="1890712" y="978694"/>
                  </a:lnTo>
                  <a:lnTo>
                    <a:pt x="1924050" y="964406"/>
                  </a:lnTo>
                  <a:lnTo>
                    <a:pt x="1955006" y="928687"/>
                  </a:lnTo>
                  <a:lnTo>
                    <a:pt x="1985962" y="885825"/>
                  </a:lnTo>
                  <a:lnTo>
                    <a:pt x="2000250" y="864394"/>
                  </a:lnTo>
                  <a:lnTo>
                    <a:pt x="2016919" y="847725"/>
                  </a:lnTo>
                  <a:lnTo>
                    <a:pt x="2031206" y="840581"/>
                  </a:lnTo>
                  <a:lnTo>
                    <a:pt x="2052637" y="845344"/>
                  </a:lnTo>
                  <a:lnTo>
                    <a:pt x="2066925" y="859631"/>
                  </a:lnTo>
                  <a:lnTo>
                    <a:pt x="2076450" y="881062"/>
                  </a:lnTo>
                  <a:lnTo>
                    <a:pt x="2083594" y="904875"/>
                  </a:lnTo>
                  <a:lnTo>
                    <a:pt x="2078831" y="954881"/>
                  </a:lnTo>
                  <a:lnTo>
                    <a:pt x="2057400" y="1035844"/>
                  </a:lnTo>
                  <a:lnTo>
                    <a:pt x="2014537" y="1143000"/>
                  </a:lnTo>
                  <a:lnTo>
                    <a:pt x="1962150" y="1223962"/>
                  </a:lnTo>
                  <a:lnTo>
                    <a:pt x="1926431" y="1262062"/>
                  </a:lnTo>
                  <a:lnTo>
                    <a:pt x="1869281" y="1304925"/>
                  </a:lnTo>
                  <a:lnTo>
                    <a:pt x="1826419" y="1323975"/>
                  </a:lnTo>
                  <a:lnTo>
                    <a:pt x="1802606" y="1321594"/>
                  </a:lnTo>
                  <a:lnTo>
                    <a:pt x="1735931" y="1293019"/>
                  </a:lnTo>
                  <a:lnTo>
                    <a:pt x="1647825" y="1254919"/>
                  </a:lnTo>
                  <a:lnTo>
                    <a:pt x="1566862" y="1223962"/>
                  </a:lnTo>
                  <a:lnTo>
                    <a:pt x="1307306" y="1143000"/>
                  </a:lnTo>
                  <a:lnTo>
                    <a:pt x="1128712" y="1031081"/>
                  </a:lnTo>
                  <a:lnTo>
                    <a:pt x="1019175" y="966787"/>
                  </a:lnTo>
                  <a:lnTo>
                    <a:pt x="890587" y="883444"/>
                  </a:lnTo>
                  <a:lnTo>
                    <a:pt x="785812" y="812006"/>
                  </a:lnTo>
                  <a:lnTo>
                    <a:pt x="5929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F155856-0143-1141-9F07-F6B32EC829CD}"/>
                </a:ext>
              </a:extLst>
            </p:cNvPr>
            <p:cNvSpPr/>
            <p:nvPr/>
          </p:nvSpPr>
          <p:spPr>
            <a:xfrm>
              <a:off x="4741863" y="4319588"/>
              <a:ext cx="776287" cy="1547812"/>
            </a:xfrm>
            <a:custGeom>
              <a:avLst/>
              <a:gdLst>
                <a:gd name="connsiteX0" fmla="*/ 428625 w 776287"/>
                <a:gd name="connsiteY0" fmla="*/ 473868 h 1547812"/>
                <a:gd name="connsiteX1" fmla="*/ 471487 w 776287"/>
                <a:gd name="connsiteY1" fmla="*/ 280987 h 1547812"/>
                <a:gd name="connsiteX2" fmla="*/ 490537 w 776287"/>
                <a:gd name="connsiteY2" fmla="*/ 166687 h 1547812"/>
                <a:gd name="connsiteX3" fmla="*/ 497681 w 776287"/>
                <a:gd name="connsiteY3" fmla="*/ 119062 h 1547812"/>
                <a:gd name="connsiteX4" fmla="*/ 497681 w 776287"/>
                <a:gd name="connsiteY4" fmla="*/ 95250 h 1547812"/>
                <a:gd name="connsiteX5" fmla="*/ 495300 w 776287"/>
                <a:gd name="connsiteY5" fmla="*/ 69056 h 1547812"/>
                <a:gd name="connsiteX6" fmla="*/ 483394 w 776287"/>
                <a:gd name="connsiteY6" fmla="*/ 40481 h 1547812"/>
                <a:gd name="connsiteX7" fmla="*/ 459581 w 776287"/>
                <a:gd name="connsiteY7" fmla="*/ 0 h 1547812"/>
                <a:gd name="connsiteX8" fmla="*/ 776287 w 776287"/>
                <a:gd name="connsiteY8" fmla="*/ 73818 h 1547812"/>
                <a:gd name="connsiteX9" fmla="*/ 776287 w 776287"/>
                <a:gd name="connsiteY9" fmla="*/ 109537 h 1547812"/>
                <a:gd name="connsiteX10" fmla="*/ 754856 w 776287"/>
                <a:gd name="connsiteY10" fmla="*/ 157162 h 1547812"/>
                <a:gd name="connsiteX11" fmla="*/ 726281 w 776287"/>
                <a:gd name="connsiteY11" fmla="*/ 200025 h 1547812"/>
                <a:gd name="connsiteX12" fmla="*/ 711994 w 776287"/>
                <a:gd name="connsiteY12" fmla="*/ 233362 h 1547812"/>
                <a:gd name="connsiteX13" fmla="*/ 700087 w 776287"/>
                <a:gd name="connsiteY13" fmla="*/ 273843 h 1547812"/>
                <a:gd name="connsiteX14" fmla="*/ 688181 w 776287"/>
                <a:gd name="connsiteY14" fmla="*/ 335756 h 1547812"/>
                <a:gd name="connsiteX15" fmla="*/ 678656 w 776287"/>
                <a:gd name="connsiteY15" fmla="*/ 400050 h 1547812"/>
                <a:gd name="connsiteX16" fmla="*/ 666750 w 776287"/>
                <a:gd name="connsiteY16" fmla="*/ 466725 h 1547812"/>
                <a:gd name="connsiteX17" fmla="*/ 581025 w 776287"/>
                <a:gd name="connsiteY17" fmla="*/ 745331 h 1547812"/>
                <a:gd name="connsiteX18" fmla="*/ 511969 w 776287"/>
                <a:gd name="connsiteY18" fmla="*/ 942975 h 1547812"/>
                <a:gd name="connsiteX19" fmla="*/ 450056 w 776287"/>
                <a:gd name="connsiteY19" fmla="*/ 1092993 h 1547812"/>
                <a:gd name="connsiteX20" fmla="*/ 388144 w 776287"/>
                <a:gd name="connsiteY20" fmla="*/ 1223962 h 1547812"/>
                <a:gd name="connsiteX21" fmla="*/ 319087 w 776287"/>
                <a:gd name="connsiteY21" fmla="*/ 1338262 h 1547812"/>
                <a:gd name="connsiteX22" fmla="*/ 242887 w 776287"/>
                <a:gd name="connsiteY22" fmla="*/ 1433512 h 1547812"/>
                <a:gd name="connsiteX23" fmla="*/ 178594 w 776287"/>
                <a:gd name="connsiteY23" fmla="*/ 1502568 h 1547812"/>
                <a:gd name="connsiteX24" fmla="*/ 130969 w 776287"/>
                <a:gd name="connsiteY24" fmla="*/ 1543050 h 1547812"/>
                <a:gd name="connsiteX25" fmla="*/ 114300 w 776287"/>
                <a:gd name="connsiteY25" fmla="*/ 1547812 h 1547812"/>
                <a:gd name="connsiteX26" fmla="*/ 88106 w 776287"/>
                <a:gd name="connsiteY26" fmla="*/ 1540668 h 1547812"/>
                <a:gd name="connsiteX27" fmla="*/ 59531 w 776287"/>
                <a:gd name="connsiteY27" fmla="*/ 1519237 h 1547812"/>
                <a:gd name="connsiteX28" fmla="*/ 40481 w 776287"/>
                <a:gd name="connsiteY28" fmla="*/ 1490662 h 1547812"/>
                <a:gd name="connsiteX29" fmla="*/ 14287 w 776287"/>
                <a:gd name="connsiteY29" fmla="*/ 1431131 h 1547812"/>
                <a:gd name="connsiteX30" fmla="*/ 7144 w 776287"/>
                <a:gd name="connsiteY30" fmla="*/ 1388268 h 1547812"/>
                <a:gd name="connsiteX31" fmla="*/ 0 w 776287"/>
                <a:gd name="connsiteY31" fmla="*/ 1364456 h 1547812"/>
                <a:gd name="connsiteX32" fmla="*/ 204787 w 776287"/>
                <a:gd name="connsiteY32" fmla="*/ 1064418 h 1547812"/>
                <a:gd name="connsiteX33" fmla="*/ 252412 w 776287"/>
                <a:gd name="connsiteY33" fmla="*/ 978693 h 1547812"/>
                <a:gd name="connsiteX34" fmla="*/ 288131 w 776287"/>
                <a:gd name="connsiteY34" fmla="*/ 895350 h 1547812"/>
                <a:gd name="connsiteX35" fmla="*/ 333375 w 776287"/>
                <a:gd name="connsiteY35" fmla="*/ 776287 h 1547812"/>
                <a:gd name="connsiteX36" fmla="*/ 381000 w 776287"/>
                <a:gd name="connsiteY36" fmla="*/ 642937 h 1547812"/>
                <a:gd name="connsiteX37" fmla="*/ 428625 w 776287"/>
                <a:gd name="connsiteY37" fmla="*/ 473868 h 154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6287" h="1547812">
                  <a:moveTo>
                    <a:pt x="428625" y="473868"/>
                  </a:moveTo>
                  <a:lnTo>
                    <a:pt x="471487" y="280987"/>
                  </a:lnTo>
                  <a:lnTo>
                    <a:pt x="490537" y="166687"/>
                  </a:lnTo>
                  <a:lnTo>
                    <a:pt x="497681" y="119062"/>
                  </a:lnTo>
                  <a:lnTo>
                    <a:pt x="497681" y="95250"/>
                  </a:lnTo>
                  <a:cubicBezTo>
                    <a:pt x="495221" y="70647"/>
                    <a:pt x="495300" y="79414"/>
                    <a:pt x="495300" y="69056"/>
                  </a:cubicBezTo>
                  <a:lnTo>
                    <a:pt x="483394" y="40481"/>
                  </a:lnTo>
                  <a:lnTo>
                    <a:pt x="459581" y="0"/>
                  </a:lnTo>
                  <a:lnTo>
                    <a:pt x="776287" y="73818"/>
                  </a:lnTo>
                  <a:lnTo>
                    <a:pt x="776287" y="109537"/>
                  </a:lnTo>
                  <a:lnTo>
                    <a:pt x="754856" y="157162"/>
                  </a:lnTo>
                  <a:lnTo>
                    <a:pt x="726281" y="200025"/>
                  </a:lnTo>
                  <a:lnTo>
                    <a:pt x="711994" y="233362"/>
                  </a:lnTo>
                  <a:lnTo>
                    <a:pt x="700087" y="273843"/>
                  </a:lnTo>
                  <a:lnTo>
                    <a:pt x="688181" y="335756"/>
                  </a:lnTo>
                  <a:lnTo>
                    <a:pt x="678656" y="400050"/>
                  </a:lnTo>
                  <a:lnTo>
                    <a:pt x="666750" y="466725"/>
                  </a:lnTo>
                  <a:lnTo>
                    <a:pt x="581025" y="745331"/>
                  </a:lnTo>
                  <a:lnTo>
                    <a:pt x="511969" y="942975"/>
                  </a:lnTo>
                  <a:lnTo>
                    <a:pt x="450056" y="1092993"/>
                  </a:lnTo>
                  <a:lnTo>
                    <a:pt x="388144" y="1223962"/>
                  </a:lnTo>
                  <a:lnTo>
                    <a:pt x="319087" y="1338262"/>
                  </a:lnTo>
                  <a:lnTo>
                    <a:pt x="242887" y="1433512"/>
                  </a:lnTo>
                  <a:lnTo>
                    <a:pt x="178594" y="1502568"/>
                  </a:lnTo>
                  <a:lnTo>
                    <a:pt x="130969" y="1543050"/>
                  </a:lnTo>
                  <a:lnTo>
                    <a:pt x="114300" y="1547812"/>
                  </a:lnTo>
                  <a:lnTo>
                    <a:pt x="88106" y="1540668"/>
                  </a:lnTo>
                  <a:lnTo>
                    <a:pt x="59531" y="1519237"/>
                  </a:lnTo>
                  <a:lnTo>
                    <a:pt x="40481" y="1490662"/>
                  </a:lnTo>
                  <a:lnTo>
                    <a:pt x="14287" y="1431131"/>
                  </a:lnTo>
                  <a:lnTo>
                    <a:pt x="7144" y="1388268"/>
                  </a:lnTo>
                  <a:lnTo>
                    <a:pt x="0" y="1364456"/>
                  </a:lnTo>
                  <a:lnTo>
                    <a:pt x="204787" y="1064418"/>
                  </a:lnTo>
                  <a:lnTo>
                    <a:pt x="252412" y="978693"/>
                  </a:lnTo>
                  <a:lnTo>
                    <a:pt x="288131" y="895350"/>
                  </a:lnTo>
                  <a:lnTo>
                    <a:pt x="333375" y="776287"/>
                  </a:lnTo>
                  <a:lnTo>
                    <a:pt x="381000" y="642937"/>
                  </a:lnTo>
                  <a:lnTo>
                    <a:pt x="42862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86E44D3-23AE-7C43-9F4F-1FD60AB1C007}"/>
                </a:ext>
              </a:extLst>
            </p:cNvPr>
            <p:cNvSpPr/>
            <p:nvPr/>
          </p:nvSpPr>
          <p:spPr>
            <a:xfrm>
              <a:off x="4508500" y="5372100"/>
              <a:ext cx="471488" cy="381000"/>
            </a:xfrm>
            <a:custGeom>
              <a:avLst/>
              <a:gdLst>
                <a:gd name="connsiteX0" fmla="*/ 164307 w 471488"/>
                <a:gd name="connsiteY0" fmla="*/ 50006 h 381000"/>
                <a:gd name="connsiteX1" fmla="*/ 290513 w 471488"/>
                <a:gd name="connsiteY1" fmla="*/ 88106 h 381000"/>
                <a:gd name="connsiteX2" fmla="*/ 319088 w 471488"/>
                <a:gd name="connsiteY2" fmla="*/ 92869 h 381000"/>
                <a:gd name="connsiteX3" fmla="*/ 335757 w 471488"/>
                <a:gd name="connsiteY3" fmla="*/ 92869 h 381000"/>
                <a:gd name="connsiteX4" fmla="*/ 364332 w 471488"/>
                <a:gd name="connsiteY4" fmla="*/ 88106 h 381000"/>
                <a:gd name="connsiteX5" fmla="*/ 471488 w 471488"/>
                <a:gd name="connsiteY5" fmla="*/ 14288 h 381000"/>
                <a:gd name="connsiteX6" fmla="*/ 273844 w 471488"/>
                <a:gd name="connsiteY6" fmla="*/ 381000 h 381000"/>
                <a:gd name="connsiteX7" fmla="*/ 223838 w 471488"/>
                <a:gd name="connsiteY7" fmla="*/ 295275 h 381000"/>
                <a:gd name="connsiteX8" fmla="*/ 176213 w 471488"/>
                <a:gd name="connsiteY8" fmla="*/ 235744 h 381000"/>
                <a:gd name="connsiteX9" fmla="*/ 142875 w 471488"/>
                <a:gd name="connsiteY9" fmla="*/ 200025 h 381000"/>
                <a:gd name="connsiteX10" fmla="*/ 90488 w 471488"/>
                <a:gd name="connsiteY10" fmla="*/ 147638 h 381000"/>
                <a:gd name="connsiteX11" fmla="*/ 16669 w 471488"/>
                <a:gd name="connsiteY11" fmla="*/ 78581 h 381000"/>
                <a:gd name="connsiteX12" fmla="*/ 4763 w 471488"/>
                <a:gd name="connsiteY12" fmla="*/ 61913 h 381000"/>
                <a:gd name="connsiteX13" fmla="*/ 0 w 471488"/>
                <a:gd name="connsiteY13" fmla="*/ 40481 h 381000"/>
                <a:gd name="connsiteX14" fmla="*/ 0 w 471488"/>
                <a:gd name="connsiteY14" fmla="*/ 23813 h 381000"/>
                <a:gd name="connsiteX15" fmla="*/ 4763 w 471488"/>
                <a:gd name="connsiteY15" fmla="*/ 9525 h 381000"/>
                <a:gd name="connsiteX16" fmla="*/ 16669 w 471488"/>
                <a:gd name="connsiteY16" fmla="*/ 0 h 381000"/>
                <a:gd name="connsiteX17" fmla="*/ 50007 w 471488"/>
                <a:gd name="connsiteY17" fmla="*/ 7144 h 381000"/>
                <a:gd name="connsiteX18" fmla="*/ 164307 w 471488"/>
                <a:gd name="connsiteY18" fmla="*/ 500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8" h="381000">
                  <a:moveTo>
                    <a:pt x="164307" y="50006"/>
                  </a:moveTo>
                  <a:lnTo>
                    <a:pt x="290513" y="88106"/>
                  </a:lnTo>
                  <a:lnTo>
                    <a:pt x="319088" y="92869"/>
                  </a:lnTo>
                  <a:lnTo>
                    <a:pt x="335757" y="92869"/>
                  </a:lnTo>
                  <a:lnTo>
                    <a:pt x="364332" y="88106"/>
                  </a:lnTo>
                  <a:lnTo>
                    <a:pt x="471488" y="14288"/>
                  </a:lnTo>
                  <a:lnTo>
                    <a:pt x="273844" y="381000"/>
                  </a:lnTo>
                  <a:lnTo>
                    <a:pt x="223838" y="295275"/>
                  </a:lnTo>
                  <a:lnTo>
                    <a:pt x="176213" y="235744"/>
                  </a:lnTo>
                  <a:lnTo>
                    <a:pt x="142875" y="200025"/>
                  </a:lnTo>
                  <a:lnTo>
                    <a:pt x="90488" y="147638"/>
                  </a:lnTo>
                  <a:lnTo>
                    <a:pt x="16669" y="78581"/>
                  </a:lnTo>
                  <a:lnTo>
                    <a:pt x="4763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50007" y="7144"/>
                  </a:lnTo>
                  <a:lnTo>
                    <a:pt x="16430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211240C-A439-A744-A546-2AA0D9B45513}"/>
                </a:ext>
              </a:extLst>
            </p:cNvPr>
            <p:cNvSpPr/>
            <p:nvPr/>
          </p:nvSpPr>
          <p:spPr>
            <a:xfrm rot="16200000">
              <a:off x="3346450" y="4181475"/>
              <a:ext cx="2000250" cy="1066800"/>
            </a:xfrm>
            <a:custGeom>
              <a:avLst/>
              <a:gdLst>
                <a:gd name="connsiteX0" fmla="*/ 959643 w 2000250"/>
                <a:gd name="connsiteY0" fmla="*/ 754856 h 1066800"/>
                <a:gd name="connsiteX1" fmla="*/ 792956 w 2000250"/>
                <a:gd name="connsiteY1" fmla="*/ 666750 h 1066800"/>
                <a:gd name="connsiteX2" fmla="*/ 581025 w 2000250"/>
                <a:gd name="connsiteY2" fmla="*/ 533400 h 1066800"/>
                <a:gd name="connsiteX3" fmla="*/ 400050 w 2000250"/>
                <a:gd name="connsiteY3" fmla="*/ 402431 h 1066800"/>
                <a:gd name="connsiteX4" fmla="*/ 226218 w 2000250"/>
                <a:gd name="connsiteY4" fmla="*/ 259556 h 1066800"/>
                <a:gd name="connsiteX5" fmla="*/ 83343 w 2000250"/>
                <a:gd name="connsiteY5" fmla="*/ 133350 h 1066800"/>
                <a:gd name="connsiteX6" fmla="*/ 26193 w 2000250"/>
                <a:gd name="connsiteY6" fmla="*/ 83343 h 1066800"/>
                <a:gd name="connsiteX7" fmla="*/ 9525 w 2000250"/>
                <a:gd name="connsiteY7" fmla="*/ 57150 h 1066800"/>
                <a:gd name="connsiteX8" fmla="*/ 0 w 2000250"/>
                <a:gd name="connsiteY8" fmla="*/ 26193 h 1066800"/>
                <a:gd name="connsiteX9" fmla="*/ 0 w 2000250"/>
                <a:gd name="connsiteY9" fmla="*/ 9525 h 1066800"/>
                <a:gd name="connsiteX10" fmla="*/ 4762 w 2000250"/>
                <a:gd name="connsiteY10" fmla="*/ 4762 h 1066800"/>
                <a:gd name="connsiteX11" fmla="*/ 19050 w 2000250"/>
                <a:gd name="connsiteY11" fmla="*/ 0 h 1066800"/>
                <a:gd name="connsiteX12" fmla="*/ 54768 w 2000250"/>
                <a:gd name="connsiteY12" fmla="*/ 19050 h 1066800"/>
                <a:gd name="connsiteX13" fmla="*/ 261937 w 2000250"/>
                <a:gd name="connsiteY13" fmla="*/ 171450 h 1066800"/>
                <a:gd name="connsiteX14" fmla="*/ 469106 w 2000250"/>
                <a:gd name="connsiteY14" fmla="*/ 300037 h 1066800"/>
                <a:gd name="connsiteX15" fmla="*/ 673893 w 2000250"/>
                <a:gd name="connsiteY15" fmla="*/ 414337 h 1066800"/>
                <a:gd name="connsiteX16" fmla="*/ 942975 w 2000250"/>
                <a:gd name="connsiteY16" fmla="*/ 542925 h 1066800"/>
                <a:gd name="connsiteX17" fmla="*/ 1219200 w 2000250"/>
                <a:gd name="connsiteY17" fmla="*/ 647700 h 1066800"/>
                <a:gd name="connsiteX18" fmla="*/ 1388268 w 2000250"/>
                <a:gd name="connsiteY18" fmla="*/ 688181 h 1066800"/>
                <a:gd name="connsiteX19" fmla="*/ 1576387 w 2000250"/>
                <a:gd name="connsiteY19" fmla="*/ 738187 h 1066800"/>
                <a:gd name="connsiteX20" fmla="*/ 1724025 w 2000250"/>
                <a:gd name="connsiteY20" fmla="*/ 776287 h 1066800"/>
                <a:gd name="connsiteX21" fmla="*/ 1771650 w 2000250"/>
                <a:gd name="connsiteY21" fmla="*/ 781050 h 1066800"/>
                <a:gd name="connsiteX22" fmla="*/ 1800225 w 2000250"/>
                <a:gd name="connsiteY22" fmla="*/ 783431 h 1066800"/>
                <a:gd name="connsiteX23" fmla="*/ 1838325 w 2000250"/>
                <a:gd name="connsiteY23" fmla="*/ 778668 h 1066800"/>
                <a:gd name="connsiteX24" fmla="*/ 1866900 w 2000250"/>
                <a:gd name="connsiteY24" fmla="*/ 771525 h 1066800"/>
                <a:gd name="connsiteX25" fmla="*/ 1919287 w 2000250"/>
                <a:gd name="connsiteY25" fmla="*/ 742950 h 1066800"/>
                <a:gd name="connsiteX26" fmla="*/ 1945481 w 2000250"/>
                <a:gd name="connsiteY26" fmla="*/ 728662 h 1066800"/>
                <a:gd name="connsiteX27" fmla="*/ 1969293 w 2000250"/>
                <a:gd name="connsiteY27" fmla="*/ 719137 h 1066800"/>
                <a:gd name="connsiteX28" fmla="*/ 1985962 w 2000250"/>
                <a:gd name="connsiteY28" fmla="*/ 719137 h 1066800"/>
                <a:gd name="connsiteX29" fmla="*/ 1995487 w 2000250"/>
                <a:gd name="connsiteY29" fmla="*/ 723900 h 1066800"/>
                <a:gd name="connsiteX30" fmla="*/ 2000250 w 2000250"/>
                <a:gd name="connsiteY30" fmla="*/ 742950 h 1066800"/>
                <a:gd name="connsiteX31" fmla="*/ 1993106 w 2000250"/>
                <a:gd name="connsiteY31" fmla="*/ 797718 h 1066800"/>
                <a:gd name="connsiteX32" fmla="*/ 1978818 w 2000250"/>
                <a:gd name="connsiteY32" fmla="*/ 852487 h 1066800"/>
                <a:gd name="connsiteX33" fmla="*/ 1959768 w 2000250"/>
                <a:gd name="connsiteY33" fmla="*/ 902493 h 1066800"/>
                <a:gd name="connsiteX34" fmla="*/ 1916906 w 2000250"/>
                <a:gd name="connsiteY34" fmla="*/ 959643 h 1066800"/>
                <a:gd name="connsiteX35" fmla="*/ 1854993 w 2000250"/>
                <a:gd name="connsiteY35" fmla="*/ 1035843 h 1066800"/>
                <a:gd name="connsiteX36" fmla="*/ 1816893 w 2000250"/>
                <a:gd name="connsiteY36" fmla="*/ 1062037 h 1066800"/>
                <a:gd name="connsiteX37" fmla="*/ 1793081 w 2000250"/>
                <a:gd name="connsiteY37" fmla="*/ 1066800 h 1066800"/>
                <a:gd name="connsiteX38" fmla="*/ 1747837 w 2000250"/>
                <a:gd name="connsiteY38" fmla="*/ 1057275 h 1066800"/>
                <a:gd name="connsiteX39" fmla="*/ 1693068 w 2000250"/>
                <a:gd name="connsiteY39" fmla="*/ 1038225 h 1066800"/>
                <a:gd name="connsiteX40" fmla="*/ 1581150 w 2000250"/>
                <a:gd name="connsiteY40" fmla="*/ 992981 h 1066800"/>
                <a:gd name="connsiteX41" fmla="*/ 1414462 w 2000250"/>
                <a:gd name="connsiteY41" fmla="*/ 947737 h 1066800"/>
                <a:gd name="connsiteX42" fmla="*/ 1245393 w 2000250"/>
                <a:gd name="connsiteY42" fmla="*/ 878681 h 1066800"/>
                <a:gd name="connsiteX43" fmla="*/ 959643 w 2000250"/>
                <a:gd name="connsiteY43" fmla="*/ 7548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0250" h="1066800">
                  <a:moveTo>
                    <a:pt x="959643" y="754856"/>
                  </a:moveTo>
                  <a:lnTo>
                    <a:pt x="792956" y="666750"/>
                  </a:lnTo>
                  <a:lnTo>
                    <a:pt x="581025" y="533400"/>
                  </a:lnTo>
                  <a:lnTo>
                    <a:pt x="400050" y="402431"/>
                  </a:lnTo>
                  <a:lnTo>
                    <a:pt x="226218" y="259556"/>
                  </a:lnTo>
                  <a:lnTo>
                    <a:pt x="83343" y="133350"/>
                  </a:lnTo>
                  <a:lnTo>
                    <a:pt x="26193" y="83343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54768" y="19050"/>
                  </a:lnTo>
                  <a:lnTo>
                    <a:pt x="261937" y="171450"/>
                  </a:lnTo>
                  <a:lnTo>
                    <a:pt x="469106" y="300037"/>
                  </a:lnTo>
                  <a:lnTo>
                    <a:pt x="673893" y="414337"/>
                  </a:lnTo>
                  <a:lnTo>
                    <a:pt x="942975" y="542925"/>
                  </a:lnTo>
                  <a:lnTo>
                    <a:pt x="1219200" y="647700"/>
                  </a:lnTo>
                  <a:lnTo>
                    <a:pt x="1388268" y="688181"/>
                  </a:lnTo>
                  <a:lnTo>
                    <a:pt x="1576387" y="738187"/>
                  </a:lnTo>
                  <a:lnTo>
                    <a:pt x="1724025" y="776287"/>
                  </a:lnTo>
                  <a:lnTo>
                    <a:pt x="1771650" y="781050"/>
                  </a:lnTo>
                  <a:lnTo>
                    <a:pt x="1800225" y="783431"/>
                  </a:lnTo>
                  <a:lnTo>
                    <a:pt x="1838325" y="778668"/>
                  </a:lnTo>
                  <a:lnTo>
                    <a:pt x="1866900" y="771525"/>
                  </a:lnTo>
                  <a:lnTo>
                    <a:pt x="1919287" y="742950"/>
                  </a:lnTo>
                  <a:lnTo>
                    <a:pt x="1945481" y="728662"/>
                  </a:lnTo>
                  <a:lnTo>
                    <a:pt x="1969293" y="719137"/>
                  </a:lnTo>
                  <a:lnTo>
                    <a:pt x="1985962" y="719137"/>
                  </a:lnTo>
                  <a:lnTo>
                    <a:pt x="1995487" y="723900"/>
                  </a:lnTo>
                  <a:lnTo>
                    <a:pt x="2000250" y="742950"/>
                  </a:lnTo>
                  <a:lnTo>
                    <a:pt x="1993106" y="797718"/>
                  </a:lnTo>
                  <a:lnTo>
                    <a:pt x="1978818" y="852487"/>
                  </a:lnTo>
                  <a:lnTo>
                    <a:pt x="1959768" y="902493"/>
                  </a:lnTo>
                  <a:lnTo>
                    <a:pt x="1916906" y="959643"/>
                  </a:lnTo>
                  <a:lnTo>
                    <a:pt x="1854993" y="1035843"/>
                  </a:lnTo>
                  <a:lnTo>
                    <a:pt x="1816893" y="1062037"/>
                  </a:lnTo>
                  <a:lnTo>
                    <a:pt x="1793081" y="1066800"/>
                  </a:lnTo>
                  <a:lnTo>
                    <a:pt x="1747837" y="1057275"/>
                  </a:lnTo>
                  <a:lnTo>
                    <a:pt x="1693068" y="1038225"/>
                  </a:lnTo>
                  <a:lnTo>
                    <a:pt x="1581150" y="992981"/>
                  </a:lnTo>
                  <a:lnTo>
                    <a:pt x="1414462" y="947737"/>
                  </a:lnTo>
                  <a:lnTo>
                    <a:pt x="1245393" y="878681"/>
                  </a:lnTo>
                  <a:lnTo>
                    <a:pt x="959643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171C93E-268B-F14B-A361-F15DF65FBC3C}"/>
                </a:ext>
              </a:extLst>
            </p:cNvPr>
            <p:cNvSpPr/>
            <p:nvPr/>
          </p:nvSpPr>
          <p:spPr>
            <a:xfrm>
              <a:off x="6418263" y="4151313"/>
              <a:ext cx="784225" cy="1785937"/>
            </a:xfrm>
            <a:custGeom>
              <a:avLst/>
              <a:gdLst>
                <a:gd name="connsiteX0" fmla="*/ 388307 w 784130"/>
                <a:gd name="connsiteY0" fmla="*/ 538620 h 1786212"/>
                <a:gd name="connsiteX1" fmla="*/ 455948 w 784130"/>
                <a:gd name="connsiteY1" fmla="*/ 273068 h 1786212"/>
                <a:gd name="connsiteX2" fmla="*/ 483505 w 784130"/>
                <a:gd name="connsiteY2" fmla="*/ 152818 h 1786212"/>
                <a:gd name="connsiteX3" fmla="*/ 496031 w 784130"/>
                <a:gd name="connsiteY3" fmla="*/ 95198 h 1786212"/>
                <a:gd name="connsiteX4" fmla="*/ 498536 w 784130"/>
                <a:gd name="connsiteY4" fmla="*/ 77662 h 1786212"/>
                <a:gd name="connsiteX5" fmla="*/ 491021 w 784130"/>
                <a:gd name="connsiteY5" fmla="*/ 55115 h 1786212"/>
                <a:gd name="connsiteX6" fmla="*/ 460958 w 784130"/>
                <a:gd name="connsiteY6" fmla="*/ 0 h 1786212"/>
                <a:gd name="connsiteX7" fmla="*/ 784130 w 784130"/>
                <a:gd name="connsiteY7" fmla="*/ 77662 h 1786212"/>
                <a:gd name="connsiteX8" fmla="*/ 769099 w 784130"/>
                <a:gd name="connsiteY8" fmla="*/ 112735 h 1786212"/>
                <a:gd name="connsiteX9" fmla="*/ 759078 w 784130"/>
                <a:gd name="connsiteY9" fmla="*/ 132776 h 1786212"/>
                <a:gd name="connsiteX10" fmla="*/ 744046 w 784130"/>
                <a:gd name="connsiteY10" fmla="*/ 205427 h 1786212"/>
                <a:gd name="connsiteX11" fmla="*/ 671396 w 784130"/>
                <a:gd name="connsiteY11" fmla="*/ 498536 h 1786212"/>
                <a:gd name="connsiteX12" fmla="*/ 613776 w 784130"/>
                <a:gd name="connsiteY12" fmla="*/ 718994 h 1786212"/>
                <a:gd name="connsiteX13" fmla="*/ 563672 w 784130"/>
                <a:gd name="connsiteY13" fmla="*/ 904380 h 1786212"/>
                <a:gd name="connsiteX14" fmla="*/ 516073 w 784130"/>
                <a:gd name="connsiteY14" fmla="*/ 1047176 h 1786212"/>
                <a:gd name="connsiteX15" fmla="*/ 460958 w 784130"/>
                <a:gd name="connsiteY15" fmla="*/ 1205004 h 1786212"/>
                <a:gd name="connsiteX16" fmla="*/ 403339 w 784130"/>
                <a:gd name="connsiteY16" fmla="*/ 1355317 h 1786212"/>
                <a:gd name="connsiteX17" fmla="*/ 303130 w 784130"/>
                <a:gd name="connsiteY17" fmla="*/ 1550723 h 1786212"/>
                <a:gd name="connsiteX18" fmla="*/ 200417 w 784130"/>
                <a:gd name="connsiteY18" fmla="*/ 1691014 h 1786212"/>
                <a:gd name="connsiteX19" fmla="*/ 152818 w 784130"/>
                <a:gd name="connsiteY19" fmla="*/ 1738613 h 1786212"/>
                <a:gd name="connsiteX20" fmla="*/ 107724 w 784130"/>
                <a:gd name="connsiteY20" fmla="*/ 1763665 h 1786212"/>
                <a:gd name="connsiteX21" fmla="*/ 67641 w 784130"/>
                <a:gd name="connsiteY21" fmla="*/ 1781202 h 1786212"/>
                <a:gd name="connsiteX22" fmla="*/ 40084 w 784130"/>
                <a:gd name="connsiteY22" fmla="*/ 1786212 h 1786212"/>
                <a:gd name="connsiteX23" fmla="*/ 17537 w 784130"/>
                <a:gd name="connsiteY23" fmla="*/ 1778696 h 1786212"/>
                <a:gd name="connsiteX24" fmla="*/ 5011 w 784130"/>
                <a:gd name="connsiteY24" fmla="*/ 1761160 h 1786212"/>
                <a:gd name="connsiteX25" fmla="*/ 0 w 784130"/>
                <a:gd name="connsiteY25" fmla="*/ 1746129 h 1786212"/>
                <a:gd name="connsiteX26" fmla="*/ 0 w 784130"/>
                <a:gd name="connsiteY26" fmla="*/ 1691014 h 1786212"/>
                <a:gd name="connsiteX27" fmla="*/ 180375 w 784130"/>
                <a:gd name="connsiteY27" fmla="*/ 1199994 h 1786212"/>
                <a:gd name="connsiteX28" fmla="*/ 263047 w 784130"/>
                <a:gd name="connsiteY28" fmla="*/ 956989 h 1786212"/>
                <a:gd name="connsiteX29" fmla="*/ 335698 w 784130"/>
                <a:gd name="connsiteY29" fmla="*/ 729015 h 1786212"/>
                <a:gd name="connsiteX30" fmla="*/ 388307 w 784130"/>
                <a:gd name="connsiteY30" fmla="*/ 538620 h 178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84130" h="1786212">
                  <a:moveTo>
                    <a:pt x="388307" y="538620"/>
                  </a:moveTo>
                  <a:lnTo>
                    <a:pt x="455948" y="273068"/>
                  </a:lnTo>
                  <a:lnTo>
                    <a:pt x="483505" y="152818"/>
                  </a:lnTo>
                  <a:lnTo>
                    <a:pt x="496031" y="95198"/>
                  </a:lnTo>
                  <a:lnTo>
                    <a:pt x="498536" y="77662"/>
                  </a:lnTo>
                  <a:lnTo>
                    <a:pt x="491021" y="55115"/>
                  </a:lnTo>
                  <a:lnTo>
                    <a:pt x="460958" y="0"/>
                  </a:lnTo>
                  <a:lnTo>
                    <a:pt x="784130" y="77662"/>
                  </a:lnTo>
                  <a:lnTo>
                    <a:pt x="769099" y="112735"/>
                  </a:lnTo>
                  <a:lnTo>
                    <a:pt x="759078" y="132776"/>
                  </a:lnTo>
                  <a:lnTo>
                    <a:pt x="744046" y="205427"/>
                  </a:lnTo>
                  <a:lnTo>
                    <a:pt x="671396" y="498536"/>
                  </a:lnTo>
                  <a:lnTo>
                    <a:pt x="613776" y="718994"/>
                  </a:lnTo>
                  <a:lnTo>
                    <a:pt x="563672" y="904380"/>
                  </a:lnTo>
                  <a:lnTo>
                    <a:pt x="516073" y="1047176"/>
                  </a:lnTo>
                  <a:lnTo>
                    <a:pt x="460958" y="1205004"/>
                  </a:lnTo>
                  <a:lnTo>
                    <a:pt x="403339" y="1355317"/>
                  </a:lnTo>
                  <a:lnTo>
                    <a:pt x="303130" y="1550723"/>
                  </a:lnTo>
                  <a:lnTo>
                    <a:pt x="200417" y="1691014"/>
                  </a:lnTo>
                  <a:lnTo>
                    <a:pt x="152818" y="1738613"/>
                  </a:lnTo>
                  <a:lnTo>
                    <a:pt x="107724" y="1763665"/>
                  </a:lnTo>
                  <a:lnTo>
                    <a:pt x="67641" y="1781202"/>
                  </a:lnTo>
                  <a:lnTo>
                    <a:pt x="40084" y="1786212"/>
                  </a:lnTo>
                  <a:lnTo>
                    <a:pt x="17537" y="1778696"/>
                  </a:lnTo>
                  <a:lnTo>
                    <a:pt x="5011" y="1761160"/>
                  </a:lnTo>
                  <a:lnTo>
                    <a:pt x="0" y="1746129"/>
                  </a:lnTo>
                  <a:lnTo>
                    <a:pt x="0" y="1691014"/>
                  </a:lnTo>
                  <a:lnTo>
                    <a:pt x="180375" y="1199994"/>
                  </a:lnTo>
                  <a:lnTo>
                    <a:pt x="263047" y="956989"/>
                  </a:lnTo>
                  <a:lnTo>
                    <a:pt x="335698" y="729015"/>
                  </a:lnTo>
                  <a:lnTo>
                    <a:pt x="388307" y="538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F48D7D6-3069-BD44-A392-11FBB9A87B7F}"/>
                </a:ext>
              </a:extLst>
            </p:cNvPr>
            <p:cNvSpPr/>
            <p:nvPr/>
          </p:nvSpPr>
          <p:spPr>
            <a:xfrm>
              <a:off x="6076950" y="5322888"/>
              <a:ext cx="576263" cy="552450"/>
            </a:xfrm>
            <a:custGeom>
              <a:avLst/>
              <a:gdLst>
                <a:gd name="connsiteX0" fmla="*/ 180975 w 576263"/>
                <a:gd name="connsiteY0" fmla="*/ 83344 h 552450"/>
                <a:gd name="connsiteX1" fmla="*/ 254794 w 576263"/>
                <a:gd name="connsiteY1" fmla="*/ 116681 h 552450"/>
                <a:gd name="connsiteX2" fmla="*/ 297656 w 576263"/>
                <a:gd name="connsiteY2" fmla="*/ 130969 h 552450"/>
                <a:gd name="connsiteX3" fmla="*/ 335756 w 576263"/>
                <a:gd name="connsiteY3" fmla="*/ 140494 h 552450"/>
                <a:gd name="connsiteX4" fmla="*/ 369094 w 576263"/>
                <a:gd name="connsiteY4" fmla="*/ 142875 h 552450"/>
                <a:gd name="connsiteX5" fmla="*/ 392906 w 576263"/>
                <a:gd name="connsiteY5" fmla="*/ 140494 h 552450"/>
                <a:gd name="connsiteX6" fmla="*/ 421481 w 576263"/>
                <a:gd name="connsiteY6" fmla="*/ 133350 h 552450"/>
                <a:gd name="connsiteX7" fmla="*/ 461963 w 576263"/>
                <a:gd name="connsiteY7" fmla="*/ 111919 h 552450"/>
                <a:gd name="connsiteX8" fmla="*/ 576263 w 576263"/>
                <a:gd name="connsiteY8" fmla="*/ 0 h 552450"/>
                <a:gd name="connsiteX9" fmla="*/ 352425 w 576263"/>
                <a:gd name="connsiteY9" fmla="*/ 552450 h 552450"/>
                <a:gd name="connsiteX10" fmla="*/ 340519 w 576263"/>
                <a:gd name="connsiteY10" fmla="*/ 514350 h 552450"/>
                <a:gd name="connsiteX11" fmla="*/ 311944 w 576263"/>
                <a:gd name="connsiteY11" fmla="*/ 438150 h 552450"/>
                <a:gd name="connsiteX12" fmla="*/ 266700 w 576263"/>
                <a:gd name="connsiteY12" fmla="*/ 354806 h 552450"/>
                <a:gd name="connsiteX13" fmla="*/ 235744 w 576263"/>
                <a:gd name="connsiteY13" fmla="*/ 311944 h 552450"/>
                <a:gd name="connsiteX14" fmla="*/ 197644 w 576263"/>
                <a:gd name="connsiteY14" fmla="*/ 264319 h 552450"/>
                <a:gd name="connsiteX15" fmla="*/ 147638 w 576263"/>
                <a:gd name="connsiteY15" fmla="*/ 209550 h 552450"/>
                <a:gd name="connsiteX16" fmla="*/ 92869 w 576263"/>
                <a:gd name="connsiteY16" fmla="*/ 154781 h 552450"/>
                <a:gd name="connsiteX17" fmla="*/ 42863 w 576263"/>
                <a:gd name="connsiteY17" fmla="*/ 111919 h 552450"/>
                <a:gd name="connsiteX18" fmla="*/ 19050 w 576263"/>
                <a:gd name="connsiteY18" fmla="*/ 88106 h 552450"/>
                <a:gd name="connsiteX19" fmla="*/ 2381 w 576263"/>
                <a:gd name="connsiteY19" fmla="*/ 61912 h 552450"/>
                <a:gd name="connsiteX20" fmla="*/ 0 w 576263"/>
                <a:gd name="connsiteY20" fmla="*/ 38100 h 552450"/>
                <a:gd name="connsiteX21" fmla="*/ 9525 w 576263"/>
                <a:gd name="connsiteY21" fmla="*/ 28575 h 552450"/>
                <a:gd name="connsiteX22" fmla="*/ 23813 w 576263"/>
                <a:gd name="connsiteY22" fmla="*/ 21431 h 552450"/>
                <a:gd name="connsiteX23" fmla="*/ 50006 w 576263"/>
                <a:gd name="connsiteY23" fmla="*/ 26194 h 552450"/>
                <a:gd name="connsiteX24" fmla="*/ 180975 w 576263"/>
                <a:gd name="connsiteY24" fmla="*/ 8334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6263" h="552450">
                  <a:moveTo>
                    <a:pt x="180975" y="83344"/>
                  </a:moveTo>
                  <a:lnTo>
                    <a:pt x="254794" y="116681"/>
                  </a:lnTo>
                  <a:lnTo>
                    <a:pt x="297656" y="130969"/>
                  </a:lnTo>
                  <a:lnTo>
                    <a:pt x="335756" y="140494"/>
                  </a:lnTo>
                  <a:lnTo>
                    <a:pt x="369094" y="142875"/>
                  </a:lnTo>
                  <a:lnTo>
                    <a:pt x="392906" y="140494"/>
                  </a:lnTo>
                  <a:lnTo>
                    <a:pt x="421481" y="133350"/>
                  </a:lnTo>
                  <a:lnTo>
                    <a:pt x="461963" y="111919"/>
                  </a:lnTo>
                  <a:lnTo>
                    <a:pt x="576263" y="0"/>
                  </a:lnTo>
                  <a:lnTo>
                    <a:pt x="352425" y="552450"/>
                  </a:lnTo>
                  <a:lnTo>
                    <a:pt x="340519" y="514350"/>
                  </a:lnTo>
                  <a:lnTo>
                    <a:pt x="311944" y="438150"/>
                  </a:lnTo>
                  <a:lnTo>
                    <a:pt x="266700" y="354806"/>
                  </a:lnTo>
                  <a:lnTo>
                    <a:pt x="235744" y="311944"/>
                  </a:lnTo>
                  <a:lnTo>
                    <a:pt x="197644" y="264319"/>
                  </a:lnTo>
                  <a:lnTo>
                    <a:pt x="147638" y="209550"/>
                  </a:lnTo>
                  <a:lnTo>
                    <a:pt x="92869" y="154781"/>
                  </a:lnTo>
                  <a:lnTo>
                    <a:pt x="42863" y="111919"/>
                  </a:lnTo>
                  <a:lnTo>
                    <a:pt x="19050" y="88106"/>
                  </a:lnTo>
                  <a:lnTo>
                    <a:pt x="2381" y="61912"/>
                  </a:lnTo>
                  <a:lnTo>
                    <a:pt x="0" y="38100"/>
                  </a:lnTo>
                  <a:lnTo>
                    <a:pt x="9525" y="28575"/>
                  </a:lnTo>
                  <a:lnTo>
                    <a:pt x="23813" y="21431"/>
                  </a:lnTo>
                  <a:lnTo>
                    <a:pt x="50006" y="26194"/>
                  </a:lnTo>
                  <a:lnTo>
                    <a:pt x="18097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D23B9BF-F68D-D741-9B60-D34AF7E59FFE}"/>
                </a:ext>
              </a:extLst>
            </p:cNvPr>
            <p:cNvSpPr/>
            <p:nvPr/>
          </p:nvSpPr>
          <p:spPr>
            <a:xfrm rot="16200000">
              <a:off x="4790282" y="4107656"/>
              <a:ext cx="2201862" cy="1241425"/>
            </a:xfrm>
            <a:custGeom>
              <a:avLst/>
              <a:gdLst>
                <a:gd name="connsiteX0" fmla="*/ 976312 w 2202656"/>
                <a:gd name="connsiteY0" fmla="*/ 812006 h 1240631"/>
                <a:gd name="connsiteX1" fmla="*/ 764381 w 2202656"/>
                <a:gd name="connsiteY1" fmla="*/ 685800 h 1240631"/>
                <a:gd name="connsiteX2" fmla="*/ 576262 w 2202656"/>
                <a:gd name="connsiteY2" fmla="*/ 566737 h 1240631"/>
                <a:gd name="connsiteX3" fmla="*/ 400050 w 2202656"/>
                <a:gd name="connsiteY3" fmla="*/ 438150 h 1240631"/>
                <a:gd name="connsiteX4" fmla="*/ 285750 w 2202656"/>
                <a:gd name="connsiteY4" fmla="*/ 342900 h 1240631"/>
                <a:gd name="connsiteX5" fmla="*/ 154781 w 2202656"/>
                <a:gd name="connsiteY5" fmla="*/ 219075 h 1240631"/>
                <a:gd name="connsiteX6" fmla="*/ 52387 w 2202656"/>
                <a:gd name="connsiteY6" fmla="*/ 107156 h 1240631"/>
                <a:gd name="connsiteX7" fmla="*/ 21431 w 2202656"/>
                <a:gd name="connsiteY7" fmla="*/ 64293 h 1240631"/>
                <a:gd name="connsiteX8" fmla="*/ 7143 w 2202656"/>
                <a:gd name="connsiteY8" fmla="*/ 33337 h 1240631"/>
                <a:gd name="connsiteX9" fmla="*/ 0 w 2202656"/>
                <a:gd name="connsiteY9" fmla="*/ 9525 h 1240631"/>
                <a:gd name="connsiteX10" fmla="*/ 2381 w 2202656"/>
                <a:gd name="connsiteY10" fmla="*/ 2381 h 1240631"/>
                <a:gd name="connsiteX11" fmla="*/ 16668 w 2202656"/>
                <a:gd name="connsiteY11" fmla="*/ 0 h 1240631"/>
                <a:gd name="connsiteX12" fmla="*/ 40481 w 2202656"/>
                <a:gd name="connsiteY12" fmla="*/ 11906 h 1240631"/>
                <a:gd name="connsiteX13" fmla="*/ 161925 w 2202656"/>
                <a:gd name="connsiteY13" fmla="*/ 114300 h 1240631"/>
                <a:gd name="connsiteX14" fmla="*/ 361950 w 2202656"/>
                <a:gd name="connsiteY14" fmla="*/ 254793 h 1240631"/>
                <a:gd name="connsiteX15" fmla="*/ 573881 w 2202656"/>
                <a:gd name="connsiteY15" fmla="*/ 383381 h 1240631"/>
                <a:gd name="connsiteX16" fmla="*/ 742950 w 2202656"/>
                <a:gd name="connsiteY16" fmla="*/ 478631 h 1240631"/>
                <a:gd name="connsiteX17" fmla="*/ 1016793 w 2202656"/>
                <a:gd name="connsiteY17" fmla="*/ 619125 h 1240631"/>
                <a:gd name="connsiteX18" fmla="*/ 1188243 w 2202656"/>
                <a:gd name="connsiteY18" fmla="*/ 695325 h 1240631"/>
                <a:gd name="connsiteX19" fmla="*/ 1481137 w 2202656"/>
                <a:gd name="connsiteY19" fmla="*/ 814387 h 1240631"/>
                <a:gd name="connsiteX20" fmla="*/ 1678781 w 2202656"/>
                <a:gd name="connsiteY20" fmla="*/ 854868 h 1240631"/>
                <a:gd name="connsiteX21" fmla="*/ 1819275 w 2202656"/>
                <a:gd name="connsiteY21" fmla="*/ 900112 h 1240631"/>
                <a:gd name="connsiteX22" fmla="*/ 2016918 w 2202656"/>
                <a:gd name="connsiteY22" fmla="*/ 952500 h 1240631"/>
                <a:gd name="connsiteX23" fmla="*/ 2038350 w 2202656"/>
                <a:gd name="connsiteY23" fmla="*/ 954881 h 1240631"/>
                <a:gd name="connsiteX24" fmla="*/ 2069306 w 2202656"/>
                <a:gd name="connsiteY24" fmla="*/ 950118 h 1240631"/>
                <a:gd name="connsiteX25" fmla="*/ 2114550 w 2202656"/>
                <a:gd name="connsiteY25" fmla="*/ 923925 h 1240631"/>
                <a:gd name="connsiteX26" fmla="*/ 2145506 w 2202656"/>
                <a:gd name="connsiteY26" fmla="*/ 892968 h 1240631"/>
                <a:gd name="connsiteX27" fmla="*/ 2159793 w 2202656"/>
                <a:gd name="connsiteY27" fmla="*/ 878681 h 1240631"/>
                <a:gd name="connsiteX28" fmla="*/ 2185987 w 2202656"/>
                <a:gd name="connsiteY28" fmla="*/ 873918 h 1240631"/>
                <a:gd name="connsiteX29" fmla="*/ 2197893 w 2202656"/>
                <a:gd name="connsiteY29" fmla="*/ 878681 h 1240631"/>
                <a:gd name="connsiteX30" fmla="*/ 2202656 w 2202656"/>
                <a:gd name="connsiteY30" fmla="*/ 890587 h 1240631"/>
                <a:gd name="connsiteX31" fmla="*/ 2197893 w 2202656"/>
                <a:gd name="connsiteY31" fmla="*/ 916781 h 1240631"/>
                <a:gd name="connsiteX32" fmla="*/ 2181225 w 2202656"/>
                <a:gd name="connsiteY32" fmla="*/ 971550 h 1240631"/>
                <a:gd name="connsiteX33" fmla="*/ 2143125 w 2202656"/>
                <a:gd name="connsiteY33" fmla="*/ 1059656 h 1240631"/>
                <a:gd name="connsiteX34" fmla="*/ 2097881 w 2202656"/>
                <a:gd name="connsiteY34" fmla="*/ 1138237 h 1240631"/>
                <a:gd name="connsiteX35" fmla="*/ 2026443 w 2202656"/>
                <a:gd name="connsiteY35" fmla="*/ 1202531 h 1240631"/>
                <a:gd name="connsiteX36" fmla="*/ 1974056 w 2202656"/>
                <a:gd name="connsiteY36" fmla="*/ 1238250 h 1240631"/>
                <a:gd name="connsiteX37" fmla="*/ 1947862 w 2202656"/>
                <a:gd name="connsiteY37" fmla="*/ 1240631 h 1240631"/>
                <a:gd name="connsiteX38" fmla="*/ 1893093 w 2202656"/>
                <a:gd name="connsiteY38" fmla="*/ 1219200 h 1240631"/>
                <a:gd name="connsiteX39" fmla="*/ 1721643 w 2202656"/>
                <a:gd name="connsiteY39" fmla="*/ 1138237 h 1240631"/>
                <a:gd name="connsiteX40" fmla="*/ 1552575 w 2202656"/>
                <a:gd name="connsiteY40" fmla="*/ 1083468 h 1240631"/>
                <a:gd name="connsiteX41" fmla="*/ 1409700 w 2202656"/>
                <a:gd name="connsiteY41" fmla="*/ 1023937 h 1240631"/>
                <a:gd name="connsiteX42" fmla="*/ 1212056 w 2202656"/>
                <a:gd name="connsiteY42" fmla="*/ 935831 h 1240631"/>
                <a:gd name="connsiteX43" fmla="*/ 976312 w 2202656"/>
                <a:gd name="connsiteY43" fmla="*/ 812006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02656" h="1240631">
                  <a:moveTo>
                    <a:pt x="976312" y="812006"/>
                  </a:moveTo>
                  <a:lnTo>
                    <a:pt x="764381" y="685800"/>
                  </a:lnTo>
                  <a:lnTo>
                    <a:pt x="576262" y="566737"/>
                  </a:lnTo>
                  <a:lnTo>
                    <a:pt x="400050" y="438150"/>
                  </a:lnTo>
                  <a:lnTo>
                    <a:pt x="285750" y="342900"/>
                  </a:lnTo>
                  <a:lnTo>
                    <a:pt x="154781" y="219075"/>
                  </a:lnTo>
                  <a:lnTo>
                    <a:pt x="52387" y="107156"/>
                  </a:lnTo>
                  <a:lnTo>
                    <a:pt x="21431" y="64293"/>
                  </a:lnTo>
                  <a:lnTo>
                    <a:pt x="7143" y="33337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40481" y="11906"/>
                  </a:lnTo>
                  <a:lnTo>
                    <a:pt x="161925" y="114300"/>
                  </a:lnTo>
                  <a:lnTo>
                    <a:pt x="361950" y="254793"/>
                  </a:lnTo>
                  <a:lnTo>
                    <a:pt x="573881" y="383381"/>
                  </a:lnTo>
                  <a:lnTo>
                    <a:pt x="742950" y="478631"/>
                  </a:lnTo>
                  <a:lnTo>
                    <a:pt x="1016793" y="619125"/>
                  </a:lnTo>
                  <a:lnTo>
                    <a:pt x="1188243" y="695325"/>
                  </a:lnTo>
                  <a:lnTo>
                    <a:pt x="1481137" y="814387"/>
                  </a:lnTo>
                  <a:lnTo>
                    <a:pt x="1678781" y="854868"/>
                  </a:lnTo>
                  <a:lnTo>
                    <a:pt x="1819275" y="900112"/>
                  </a:lnTo>
                  <a:lnTo>
                    <a:pt x="2016918" y="952500"/>
                  </a:lnTo>
                  <a:lnTo>
                    <a:pt x="2038350" y="954881"/>
                  </a:lnTo>
                  <a:lnTo>
                    <a:pt x="2069306" y="950118"/>
                  </a:lnTo>
                  <a:lnTo>
                    <a:pt x="2114550" y="923925"/>
                  </a:lnTo>
                  <a:lnTo>
                    <a:pt x="2145506" y="892968"/>
                  </a:lnTo>
                  <a:lnTo>
                    <a:pt x="2159793" y="878681"/>
                  </a:lnTo>
                  <a:lnTo>
                    <a:pt x="2185987" y="873918"/>
                  </a:lnTo>
                  <a:lnTo>
                    <a:pt x="2197893" y="878681"/>
                  </a:lnTo>
                  <a:lnTo>
                    <a:pt x="2202656" y="890587"/>
                  </a:lnTo>
                  <a:lnTo>
                    <a:pt x="2197893" y="916781"/>
                  </a:lnTo>
                  <a:lnTo>
                    <a:pt x="2181225" y="971550"/>
                  </a:lnTo>
                  <a:lnTo>
                    <a:pt x="2143125" y="1059656"/>
                  </a:lnTo>
                  <a:lnTo>
                    <a:pt x="2097881" y="1138237"/>
                  </a:lnTo>
                  <a:lnTo>
                    <a:pt x="2026443" y="1202531"/>
                  </a:lnTo>
                  <a:lnTo>
                    <a:pt x="1974056" y="1238250"/>
                  </a:lnTo>
                  <a:lnTo>
                    <a:pt x="1947862" y="1240631"/>
                  </a:lnTo>
                  <a:lnTo>
                    <a:pt x="1893093" y="1219200"/>
                  </a:lnTo>
                  <a:lnTo>
                    <a:pt x="1721643" y="1138237"/>
                  </a:lnTo>
                  <a:lnTo>
                    <a:pt x="1552575" y="1083468"/>
                  </a:lnTo>
                  <a:lnTo>
                    <a:pt x="1409700" y="1023937"/>
                  </a:lnTo>
                  <a:lnTo>
                    <a:pt x="1212056" y="935831"/>
                  </a:lnTo>
                  <a:lnTo>
                    <a:pt x="9763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183877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みんなで新聞を作ろう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完 必 要 量 清 散 愛 徒 議 浅 省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6968818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AA17227-6188-0240-A1E0-BF044B571B51}"/>
              </a:ext>
            </a:extLst>
          </p:cNvPr>
          <p:cNvSpPr/>
          <p:nvPr/>
        </p:nvSpPr>
        <p:spPr>
          <a:xfrm>
            <a:off x="4532313" y="1328738"/>
            <a:ext cx="568325" cy="766762"/>
          </a:xfrm>
          <a:custGeom>
            <a:avLst/>
            <a:gdLst>
              <a:gd name="connsiteX0" fmla="*/ 190500 w 569119"/>
              <a:gd name="connsiteY0" fmla="*/ 478631 h 766762"/>
              <a:gd name="connsiteX1" fmla="*/ 180975 w 569119"/>
              <a:gd name="connsiteY1" fmla="*/ 295275 h 766762"/>
              <a:gd name="connsiteX2" fmla="*/ 171450 w 569119"/>
              <a:gd name="connsiteY2" fmla="*/ 242887 h 766762"/>
              <a:gd name="connsiteX3" fmla="*/ 161925 w 569119"/>
              <a:gd name="connsiteY3" fmla="*/ 207168 h 766762"/>
              <a:gd name="connsiteX4" fmla="*/ 145256 w 569119"/>
              <a:gd name="connsiteY4" fmla="*/ 176212 h 766762"/>
              <a:gd name="connsiteX5" fmla="*/ 97631 w 569119"/>
              <a:gd name="connsiteY5" fmla="*/ 128587 h 766762"/>
              <a:gd name="connsiteX6" fmla="*/ 38100 w 569119"/>
              <a:gd name="connsiteY6" fmla="*/ 76200 h 766762"/>
              <a:gd name="connsiteX7" fmla="*/ 9525 w 569119"/>
              <a:gd name="connsiteY7" fmla="*/ 52387 h 766762"/>
              <a:gd name="connsiteX8" fmla="*/ 0 w 569119"/>
              <a:gd name="connsiteY8" fmla="*/ 30956 h 766762"/>
              <a:gd name="connsiteX9" fmla="*/ 4762 w 569119"/>
              <a:gd name="connsiteY9" fmla="*/ 14287 h 766762"/>
              <a:gd name="connsiteX10" fmla="*/ 21431 w 569119"/>
              <a:gd name="connsiteY10" fmla="*/ 4762 h 766762"/>
              <a:gd name="connsiteX11" fmla="*/ 57150 w 569119"/>
              <a:gd name="connsiteY11" fmla="*/ 0 h 766762"/>
              <a:gd name="connsiteX12" fmla="*/ 145256 w 569119"/>
              <a:gd name="connsiteY12" fmla="*/ 14287 h 766762"/>
              <a:gd name="connsiteX13" fmla="*/ 219075 w 569119"/>
              <a:gd name="connsiteY13" fmla="*/ 30956 h 766762"/>
              <a:gd name="connsiteX14" fmla="*/ 295275 w 569119"/>
              <a:gd name="connsiteY14" fmla="*/ 52387 h 766762"/>
              <a:gd name="connsiteX15" fmla="*/ 373856 w 569119"/>
              <a:gd name="connsiteY15" fmla="*/ 88106 h 766762"/>
              <a:gd name="connsiteX16" fmla="*/ 440531 w 569119"/>
              <a:gd name="connsiteY16" fmla="*/ 119062 h 766762"/>
              <a:gd name="connsiteX17" fmla="*/ 500062 w 569119"/>
              <a:gd name="connsiteY17" fmla="*/ 159543 h 766762"/>
              <a:gd name="connsiteX18" fmla="*/ 531019 w 569119"/>
              <a:gd name="connsiteY18" fmla="*/ 183356 h 766762"/>
              <a:gd name="connsiteX19" fmla="*/ 550069 w 569119"/>
              <a:gd name="connsiteY19" fmla="*/ 207168 h 766762"/>
              <a:gd name="connsiteX20" fmla="*/ 561975 w 569119"/>
              <a:gd name="connsiteY20" fmla="*/ 233362 h 766762"/>
              <a:gd name="connsiteX21" fmla="*/ 569119 w 569119"/>
              <a:gd name="connsiteY21" fmla="*/ 266700 h 766762"/>
              <a:gd name="connsiteX22" fmla="*/ 566737 w 569119"/>
              <a:gd name="connsiteY22" fmla="*/ 290512 h 766762"/>
              <a:gd name="connsiteX23" fmla="*/ 554831 w 569119"/>
              <a:gd name="connsiteY23" fmla="*/ 316706 h 766762"/>
              <a:gd name="connsiteX24" fmla="*/ 526256 w 569119"/>
              <a:gd name="connsiteY24" fmla="*/ 342900 h 766762"/>
              <a:gd name="connsiteX25" fmla="*/ 500062 w 569119"/>
              <a:gd name="connsiteY25" fmla="*/ 361950 h 766762"/>
              <a:gd name="connsiteX26" fmla="*/ 473869 w 569119"/>
              <a:gd name="connsiteY26" fmla="*/ 390525 h 766762"/>
              <a:gd name="connsiteX27" fmla="*/ 454819 w 569119"/>
              <a:gd name="connsiteY27" fmla="*/ 438150 h 766762"/>
              <a:gd name="connsiteX28" fmla="*/ 445294 w 569119"/>
              <a:gd name="connsiteY28" fmla="*/ 492918 h 766762"/>
              <a:gd name="connsiteX29" fmla="*/ 435769 w 569119"/>
              <a:gd name="connsiteY29" fmla="*/ 554831 h 766762"/>
              <a:gd name="connsiteX30" fmla="*/ 435769 w 569119"/>
              <a:gd name="connsiteY30" fmla="*/ 716756 h 766762"/>
              <a:gd name="connsiteX31" fmla="*/ 188119 w 569119"/>
              <a:gd name="connsiteY31" fmla="*/ 766762 h 766762"/>
              <a:gd name="connsiteX32" fmla="*/ 190500 w 569119"/>
              <a:gd name="connsiteY32" fmla="*/ 478631 h 76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69119" h="766762">
                <a:moveTo>
                  <a:pt x="190500" y="478631"/>
                </a:moveTo>
                <a:lnTo>
                  <a:pt x="180975" y="295275"/>
                </a:lnTo>
                <a:lnTo>
                  <a:pt x="171450" y="242887"/>
                </a:lnTo>
                <a:lnTo>
                  <a:pt x="161925" y="207168"/>
                </a:lnTo>
                <a:lnTo>
                  <a:pt x="145256" y="176212"/>
                </a:lnTo>
                <a:lnTo>
                  <a:pt x="97631" y="128587"/>
                </a:lnTo>
                <a:lnTo>
                  <a:pt x="38100" y="76200"/>
                </a:lnTo>
                <a:lnTo>
                  <a:pt x="9525" y="52387"/>
                </a:lnTo>
                <a:lnTo>
                  <a:pt x="0" y="30956"/>
                </a:lnTo>
                <a:lnTo>
                  <a:pt x="4762" y="14287"/>
                </a:lnTo>
                <a:lnTo>
                  <a:pt x="21431" y="4762"/>
                </a:lnTo>
                <a:lnTo>
                  <a:pt x="57150" y="0"/>
                </a:lnTo>
                <a:lnTo>
                  <a:pt x="145256" y="14287"/>
                </a:lnTo>
                <a:lnTo>
                  <a:pt x="219075" y="30956"/>
                </a:lnTo>
                <a:lnTo>
                  <a:pt x="295275" y="52387"/>
                </a:lnTo>
                <a:lnTo>
                  <a:pt x="373856" y="88106"/>
                </a:lnTo>
                <a:lnTo>
                  <a:pt x="440531" y="119062"/>
                </a:lnTo>
                <a:lnTo>
                  <a:pt x="500062" y="159543"/>
                </a:lnTo>
                <a:lnTo>
                  <a:pt x="531019" y="183356"/>
                </a:lnTo>
                <a:lnTo>
                  <a:pt x="550069" y="207168"/>
                </a:lnTo>
                <a:lnTo>
                  <a:pt x="561975" y="233362"/>
                </a:lnTo>
                <a:lnTo>
                  <a:pt x="569119" y="266700"/>
                </a:lnTo>
                <a:lnTo>
                  <a:pt x="566737" y="290512"/>
                </a:lnTo>
                <a:lnTo>
                  <a:pt x="554831" y="316706"/>
                </a:lnTo>
                <a:lnTo>
                  <a:pt x="526256" y="342900"/>
                </a:lnTo>
                <a:lnTo>
                  <a:pt x="500062" y="361950"/>
                </a:lnTo>
                <a:lnTo>
                  <a:pt x="473869" y="390525"/>
                </a:lnTo>
                <a:lnTo>
                  <a:pt x="454819" y="438150"/>
                </a:lnTo>
                <a:lnTo>
                  <a:pt x="445294" y="492918"/>
                </a:lnTo>
                <a:lnTo>
                  <a:pt x="435769" y="554831"/>
                </a:lnTo>
                <a:lnTo>
                  <a:pt x="435769" y="716756"/>
                </a:lnTo>
                <a:lnTo>
                  <a:pt x="188119" y="766762"/>
                </a:lnTo>
                <a:cubicBezTo>
                  <a:pt x="188913" y="669925"/>
                  <a:pt x="189706" y="573087"/>
                  <a:pt x="190500" y="478631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13C789A-C581-7A42-AF6B-EA7F971A83A1}"/>
              </a:ext>
            </a:extLst>
          </p:cNvPr>
          <p:cNvSpPr/>
          <p:nvPr/>
        </p:nvSpPr>
        <p:spPr>
          <a:xfrm>
            <a:off x="2862263" y="1989138"/>
            <a:ext cx="365125" cy="1219200"/>
          </a:xfrm>
          <a:custGeom>
            <a:avLst/>
            <a:gdLst>
              <a:gd name="connsiteX0" fmla="*/ 66675 w 364331"/>
              <a:gd name="connsiteY0" fmla="*/ 716756 h 1219200"/>
              <a:gd name="connsiteX1" fmla="*/ 128587 w 364331"/>
              <a:gd name="connsiteY1" fmla="*/ 540544 h 1219200"/>
              <a:gd name="connsiteX2" fmla="*/ 164306 w 364331"/>
              <a:gd name="connsiteY2" fmla="*/ 414337 h 1219200"/>
              <a:gd name="connsiteX3" fmla="*/ 192881 w 364331"/>
              <a:gd name="connsiteY3" fmla="*/ 321469 h 1219200"/>
              <a:gd name="connsiteX4" fmla="*/ 209550 w 364331"/>
              <a:gd name="connsiteY4" fmla="*/ 254794 h 1219200"/>
              <a:gd name="connsiteX5" fmla="*/ 209550 w 364331"/>
              <a:gd name="connsiteY5" fmla="*/ 202406 h 1219200"/>
              <a:gd name="connsiteX6" fmla="*/ 207168 w 364331"/>
              <a:gd name="connsiteY6" fmla="*/ 150019 h 1219200"/>
              <a:gd name="connsiteX7" fmla="*/ 197643 w 364331"/>
              <a:gd name="connsiteY7" fmla="*/ 95250 h 1219200"/>
              <a:gd name="connsiteX8" fmla="*/ 183356 w 364331"/>
              <a:gd name="connsiteY8" fmla="*/ 50006 h 1219200"/>
              <a:gd name="connsiteX9" fmla="*/ 171450 w 364331"/>
              <a:gd name="connsiteY9" fmla="*/ 23812 h 1219200"/>
              <a:gd name="connsiteX10" fmla="*/ 171450 w 364331"/>
              <a:gd name="connsiteY10" fmla="*/ 14287 h 1219200"/>
              <a:gd name="connsiteX11" fmla="*/ 176212 w 364331"/>
              <a:gd name="connsiteY11" fmla="*/ 4762 h 1219200"/>
              <a:gd name="connsiteX12" fmla="*/ 192881 w 364331"/>
              <a:gd name="connsiteY12" fmla="*/ 0 h 1219200"/>
              <a:gd name="connsiteX13" fmla="*/ 230981 w 364331"/>
              <a:gd name="connsiteY13" fmla="*/ 7144 h 1219200"/>
              <a:gd name="connsiteX14" fmla="*/ 245268 w 364331"/>
              <a:gd name="connsiteY14" fmla="*/ 26194 h 1219200"/>
              <a:gd name="connsiteX15" fmla="*/ 285750 w 364331"/>
              <a:gd name="connsiteY15" fmla="*/ 107156 h 1219200"/>
              <a:gd name="connsiteX16" fmla="*/ 342900 w 364331"/>
              <a:gd name="connsiteY16" fmla="*/ 235744 h 1219200"/>
              <a:gd name="connsiteX17" fmla="*/ 364331 w 364331"/>
              <a:gd name="connsiteY17" fmla="*/ 416719 h 1219200"/>
              <a:gd name="connsiteX18" fmla="*/ 347662 w 364331"/>
              <a:gd name="connsiteY18" fmla="*/ 616744 h 1219200"/>
              <a:gd name="connsiteX19" fmla="*/ 335756 w 364331"/>
              <a:gd name="connsiteY19" fmla="*/ 757237 h 1219200"/>
              <a:gd name="connsiteX20" fmla="*/ 321468 w 364331"/>
              <a:gd name="connsiteY20" fmla="*/ 919162 h 1219200"/>
              <a:gd name="connsiteX21" fmla="*/ 307181 w 364331"/>
              <a:gd name="connsiteY21" fmla="*/ 1019175 h 1219200"/>
              <a:gd name="connsiteX22" fmla="*/ 283368 w 364331"/>
              <a:gd name="connsiteY22" fmla="*/ 1102519 h 1219200"/>
              <a:gd name="connsiteX23" fmla="*/ 254793 w 364331"/>
              <a:gd name="connsiteY23" fmla="*/ 1164431 h 1219200"/>
              <a:gd name="connsiteX24" fmla="*/ 226218 w 364331"/>
              <a:gd name="connsiteY24" fmla="*/ 1204912 h 1219200"/>
              <a:gd name="connsiteX25" fmla="*/ 207168 w 364331"/>
              <a:gd name="connsiteY25" fmla="*/ 1216819 h 1219200"/>
              <a:gd name="connsiteX26" fmla="*/ 185737 w 364331"/>
              <a:gd name="connsiteY26" fmla="*/ 1219200 h 1219200"/>
              <a:gd name="connsiteX27" fmla="*/ 145256 w 364331"/>
              <a:gd name="connsiteY27" fmla="*/ 1214437 h 1219200"/>
              <a:gd name="connsiteX28" fmla="*/ 116681 w 364331"/>
              <a:gd name="connsiteY28" fmla="*/ 1195387 h 1219200"/>
              <a:gd name="connsiteX29" fmla="*/ 80962 w 364331"/>
              <a:gd name="connsiteY29" fmla="*/ 1145381 h 1219200"/>
              <a:gd name="connsiteX30" fmla="*/ 45243 w 364331"/>
              <a:gd name="connsiteY30" fmla="*/ 1073944 h 1219200"/>
              <a:gd name="connsiteX31" fmla="*/ 14287 w 364331"/>
              <a:gd name="connsiteY31" fmla="*/ 1002506 h 1219200"/>
              <a:gd name="connsiteX32" fmla="*/ 0 w 364331"/>
              <a:gd name="connsiteY32" fmla="*/ 935831 h 1219200"/>
              <a:gd name="connsiteX33" fmla="*/ 4762 w 364331"/>
              <a:gd name="connsiteY33" fmla="*/ 888206 h 1219200"/>
              <a:gd name="connsiteX34" fmla="*/ 66675 w 364331"/>
              <a:gd name="connsiteY34" fmla="*/ 716756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64331" h="1219200">
                <a:moveTo>
                  <a:pt x="66675" y="716756"/>
                </a:moveTo>
                <a:lnTo>
                  <a:pt x="128587" y="540544"/>
                </a:lnTo>
                <a:lnTo>
                  <a:pt x="164306" y="414337"/>
                </a:lnTo>
                <a:lnTo>
                  <a:pt x="192881" y="321469"/>
                </a:lnTo>
                <a:lnTo>
                  <a:pt x="209550" y="254794"/>
                </a:lnTo>
                <a:lnTo>
                  <a:pt x="209550" y="202406"/>
                </a:lnTo>
                <a:lnTo>
                  <a:pt x="207168" y="150019"/>
                </a:lnTo>
                <a:lnTo>
                  <a:pt x="197643" y="95250"/>
                </a:lnTo>
                <a:lnTo>
                  <a:pt x="183356" y="50006"/>
                </a:lnTo>
                <a:lnTo>
                  <a:pt x="171450" y="23812"/>
                </a:lnTo>
                <a:lnTo>
                  <a:pt x="171450" y="14287"/>
                </a:lnTo>
                <a:lnTo>
                  <a:pt x="176212" y="4762"/>
                </a:lnTo>
                <a:lnTo>
                  <a:pt x="192881" y="0"/>
                </a:lnTo>
                <a:lnTo>
                  <a:pt x="230981" y="7144"/>
                </a:lnTo>
                <a:lnTo>
                  <a:pt x="245268" y="26194"/>
                </a:lnTo>
                <a:lnTo>
                  <a:pt x="285750" y="107156"/>
                </a:lnTo>
                <a:lnTo>
                  <a:pt x="342900" y="235744"/>
                </a:lnTo>
                <a:lnTo>
                  <a:pt x="364331" y="416719"/>
                </a:lnTo>
                <a:lnTo>
                  <a:pt x="347662" y="616744"/>
                </a:lnTo>
                <a:lnTo>
                  <a:pt x="335756" y="757237"/>
                </a:lnTo>
                <a:lnTo>
                  <a:pt x="321468" y="919162"/>
                </a:lnTo>
                <a:lnTo>
                  <a:pt x="307181" y="1019175"/>
                </a:lnTo>
                <a:lnTo>
                  <a:pt x="283368" y="1102519"/>
                </a:lnTo>
                <a:lnTo>
                  <a:pt x="254793" y="1164431"/>
                </a:lnTo>
                <a:lnTo>
                  <a:pt x="226218" y="1204912"/>
                </a:lnTo>
                <a:lnTo>
                  <a:pt x="207168" y="1216819"/>
                </a:lnTo>
                <a:lnTo>
                  <a:pt x="185737" y="1219200"/>
                </a:lnTo>
                <a:lnTo>
                  <a:pt x="145256" y="1214437"/>
                </a:lnTo>
                <a:lnTo>
                  <a:pt x="116681" y="1195387"/>
                </a:lnTo>
                <a:lnTo>
                  <a:pt x="80962" y="1145381"/>
                </a:lnTo>
                <a:lnTo>
                  <a:pt x="45243" y="1073944"/>
                </a:lnTo>
                <a:lnTo>
                  <a:pt x="14287" y="1002506"/>
                </a:lnTo>
                <a:lnTo>
                  <a:pt x="0" y="935831"/>
                </a:lnTo>
                <a:lnTo>
                  <a:pt x="4762" y="888206"/>
                </a:lnTo>
                <a:lnTo>
                  <a:pt x="66675" y="716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5BBF184-B13B-344E-AE36-C7930A79CEB3}"/>
              </a:ext>
            </a:extLst>
          </p:cNvPr>
          <p:cNvSpPr/>
          <p:nvPr/>
        </p:nvSpPr>
        <p:spPr>
          <a:xfrm>
            <a:off x="3838575" y="2646363"/>
            <a:ext cx="1847850" cy="449262"/>
          </a:xfrm>
          <a:custGeom>
            <a:avLst/>
            <a:gdLst>
              <a:gd name="connsiteX0" fmla="*/ 966788 w 1847850"/>
              <a:gd name="connsiteY0" fmla="*/ 350044 h 450056"/>
              <a:gd name="connsiteX1" fmla="*/ 583406 w 1847850"/>
              <a:gd name="connsiteY1" fmla="*/ 411956 h 450056"/>
              <a:gd name="connsiteX2" fmla="*/ 328613 w 1847850"/>
              <a:gd name="connsiteY2" fmla="*/ 450056 h 450056"/>
              <a:gd name="connsiteX3" fmla="*/ 278606 w 1847850"/>
              <a:gd name="connsiteY3" fmla="*/ 447675 h 450056"/>
              <a:gd name="connsiteX4" fmla="*/ 240506 w 1847850"/>
              <a:gd name="connsiteY4" fmla="*/ 440531 h 450056"/>
              <a:gd name="connsiteX5" fmla="*/ 197644 w 1847850"/>
              <a:gd name="connsiteY5" fmla="*/ 423862 h 450056"/>
              <a:gd name="connsiteX6" fmla="*/ 166688 w 1847850"/>
              <a:gd name="connsiteY6" fmla="*/ 409575 h 450056"/>
              <a:gd name="connsiteX7" fmla="*/ 135731 w 1847850"/>
              <a:gd name="connsiteY7" fmla="*/ 388144 h 450056"/>
              <a:gd name="connsiteX8" fmla="*/ 104775 w 1847850"/>
              <a:gd name="connsiteY8" fmla="*/ 359569 h 450056"/>
              <a:gd name="connsiteX9" fmla="*/ 71438 w 1847850"/>
              <a:gd name="connsiteY9" fmla="*/ 321469 h 450056"/>
              <a:gd name="connsiteX10" fmla="*/ 40481 w 1847850"/>
              <a:gd name="connsiteY10" fmla="*/ 283369 h 450056"/>
              <a:gd name="connsiteX11" fmla="*/ 14288 w 1847850"/>
              <a:gd name="connsiteY11" fmla="*/ 235744 h 450056"/>
              <a:gd name="connsiteX12" fmla="*/ 2381 w 1847850"/>
              <a:gd name="connsiteY12" fmla="*/ 202406 h 450056"/>
              <a:gd name="connsiteX13" fmla="*/ 0 w 1847850"/>
              <a:gd name="connsiteY13" fmla="*/ 180975 h 450056"/>
              <a:gd name="connsiteX14" fmla="*/ 7144 w 1847850"/>
              <a:gd name="connsiteY14" fmla="*/ 169069 h 450056"/>
              <a:gd name="connsiteX15" fmla="*/ 23813 w 1847850"/>
              <a:gd name="connsiteY15" fmla="*/ 164306 h 450056"/>
              <a:gd name="connsiteX16" fmla="*/ 50006 w 1847850"/>
              <a:gd name="connsiteY16" fmla="*/ 173831 h 450056"/>
              <a:gd name="connsiteX17" fmla="*/ 83344 w 1847850"/>
              <a:gd name="connsiteY17" fmla="*/ 192881 h 450056"/>
              <a:gd name="connsiteX18" fmla="*/ 121444 w 1847850"/>
              <a:gd name="connsiteY18" fmla="*/ 211931 h 450056"/>
              <a:gd name="connsiteX19" fmla="*/ 164306 w 1847850"/>
              <a:gd name="connsiteY19" fmla="*/ 228600 h 450056"/>
              <a:gd name="connsiteX20" fmla="*/ 211931 w 1847850"/>
              <a:gd name="connsiteY20" fmla="*/ 238125 h 450056"/>
              <a:gd name="connsiteX21" fmla="*/ 271463 w 1847850"/>
              <a:gd name="connsiteY21" fmla="*/ 245269 h 450056"/>
              <a:gd name="connsiteX22" fmla="*/ 335756 w 1847850"/>
              <a:gd name="connsiteY22" fmla="*/ 247650 h 450056"/>
              <a:gd name="connsiteX23" fmla="*/ 400050 w 1847850"/>
              <a:gd name="connsiteY23" fmla="*/ 247650 h 450056"/>
              <a:gd name="connsiteX24" fmla="*/ 492919 w 1847850"/>
              <a:gd name="connsiteY24" fmla="*/ 247650 h 450056"/>
              <a:gd name="connsiteX25" fmla="*/ 576263 w 1847850"/>
              <a:gd name="connsiteY25" fmla="*/ 235744 h 450056"/>
              <a:gd name="connsiteX26" fmla="*/ 766763 w 1847850"/>
              <a:gd name="connsiteY26" fmla="*/ 200025 h 450056"/>
              <a:gd name="connsiteX27" fmla="*/ 1119188 w 1847850"/>
              <a:gd name="connsiteY27" fmla="*/ 119062 h 450056"/>
              <a:gd name="connsiteX28" fmla="*/ 1316831 w 1847850"/>
              <a:gd name="connsiteY28" fmla="*/ 64294 h 450056"/>
              <a:gd name="connsiteX29" fmla="*/ 1447800 w 1847850"/>
              <a:gd name="connsiteY29" fmla="*/ 0 h 450056"/>
              <a:gd name="connsiteX30" fmla="*/ 1566863 w 1847850"/>
              <a:gd name="connsiteY30" fmla="*/ 21431 h 450056"/>
              <a:gd name="connsiteX31" fmla="*/ 1690688 w 1847850"/>
              <a:gd name="connsiteY31" fmla="*/ 50006 h 450056"/>
              <a:gd name="connsiteX32" fmla="*/ 1771650 w 1847850"/>
              <a:gd name="connsiteY32" fmla="*/ 80962 h 450056"/>
              <a:gd name="connsiteX33" fmla="*/ 1814513 w 1847850"/>
              <a:gd name="connsiteY33" fmla="*/ 107156 h 450056"/>
              <a:gd name="connsiteX34" fmla="*/ 1838325 w 1847850"/>
              <a:gd name="connsiteY34" fmla="*/ 126206 h 450056"/>
              <a:gd name="connsiteX35" fmla="*/ 1847850 w 1847850"/>
              <a:gd name="connsiteY35" fmla="*/ 147637 h 450056"/>
              <a:gd name="connsiteX36" fmla="*/ 1847850 w 1847850"/>
              <a:gd name="connsiteY36" fmla="*/ 173831 h 450056"/>
              <a:gd name="connsiteX37" fmla="*/ 1833563 w 1847850"/>
              <a:gd name="connsiteY37" fmla="*/ 211931 h 450056"/>
              <a:gd name="connsiteX38" fmla="*/ 1807369 w 1847850"/>
              <a:gd name="connsiteY38" fmla="*/ 245269 h 450056"/>
              <a:gd name="connsiteX39" fmla="*/ 1731169 w 1847850"/>
              <a:gd name="connsiteY39" fmla="*/ 254794 h 450056"/>
              <a:gd name="connsiteX40" fmla="*/ 1423988 w 1847850"/>
              <a:gd name="connsiteY40" fmla="*/ 285750 h 450056"/>
              <a:gd name="connsiteX41" fmla="*/ 966788 w 1847850"/>
              <a:gd name="connsiteY41" fmla="*/ 350044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47850" h="450056">
                <a:moveTo>
                  <a:pt x="966788" y="350044"/>
                </a:moveTo>
                <a:lnTo>
                  <a:pt x="583406" y="411956"/>
                </a:lnTo>
                <a:lnTo>
                  <a:pt x="328613" y="450056"/>
                </a:lnTo>
                <a:lnTo>
                  <a:pt x="278606" y="447675"/>
                </a:lnTo>
                <a:lnTo>
                  <a:pt x="240506" y="440531"/>
                </a:lnTo>
                <a:lnTo>
                  <a:pt x="197644" y="423862"/>
                </a:lnTo>
                <a:lnTo>
                  <a:pt x="166688" y="409575"/>
                </a:lnTo>
                <a:lnTo>
                  <a:pt x="135731" y="388144"/>
                </a:lnTo>
                <a:lnTo>
                  <a:pt x="104775" y="359569"/>
                </a:lnTo>
                <a:lnTo>
                  <a:pt x="71438" y="321469"/>
                </a:lnTo>
                <a:lnTo>
                  <a:pt x="40481" y="283369"/>
                </a:lnTo>
                <a:lnTo>
                  <a:pt x="14288" y="235744"/>
                </a:lnTo>
                <a:lnTo>
                  <a:pt x="2381" y="202406"/>
                </a:lnTo>
                <a:lnTo>
                  <a:pt x="0" y="180975"/>
                </a:lnTo>
                <a:lnTo>
                  <a:pt x="7144" y="169069"/>
                </a:lnTo>
                <a:lnTo>
                  <a:pt x="23813" y="164306"/>
                </a:lnTo>
                <a:lnTo>
                  <a:pt x="50006" y="173831"/>
                </a:lnTo>
                <a:lnTo>
                  <a:pt x="83344" y="192881"/>
                </a:lnTo>
                <a:lnTo>
                  <a:pt x="121444" y="211931"/>
                </a:lnTo>
                <a:lnTo>
                  <a:pt x="164306" y="228600"/>
                </a:lnTo>
                <a:lnTo>
                  <a:pt x="211931" y="238125"/>
                </a:lnTo>
                <a:lnTo>
                  <a:pt x="271463" y="245269"/>
                </a:lnTo>
                <a:lnTo>
                  <a:pt x="335756" y="247650"/>
                </a:lnTo>
                <a:lnTo>
                  <a:pt x="400050" y="247650"/>
                </a:lnTo>
                <a:lnTo>
                  <a:pt x="492919" y="247650"/>
                </a:lnTo>
                <a:lnTo>
                  <a:pt x="576263" y="235744"/>
                </a:lnTo>
                <a:lnTo>
                  <a:pt x="766763" y="200025"/>
                </a:lnTo>
                <a:lnTo>
                  <a:pt x="1119188" y="119062"/>
                </a:lnTo>
                <a:lnTo>
                  <a:pt x="1316831" y="64294"/>
                </a:lnTo>
                <a:lnTo>
                  <a:pt x="1447800" y="0"/>
                </a:lnTo>
                <a:lnTo>
                  <a:pt x="1566863" y="21431"/>
                </a:lnTo>
                <a:lnTo>
                  <a:pt x="1690688" y="50006"/>
                </a:lnTo>
                <a:lnTo>
                  <a:pt x="1771650" y="80962"/>
                </a:lnTo>
                <a:lnTo>
                  <a:pt x="1814513" y="107156"/>
                </a:lnTo>
                <a:lnTo>
                  <a:pt x="1838325" y="126206"/>
                </a:lnTo>
                <a:lnTo>
                  <a:pt x="1847850" y="147637"/>
                </a:lnTo>
                <a:lnTo>
                  <a:pt x="1847850" y="173831"/>
                </a:lnTo>
                <a:lnTo>
                  <a:pt x="1833563" y="211931"/>
                </a:lnTo>
                <a:lnTo>
                  <a:pt x="1807369" y="245269"/>
                </a:lnTo>
                <a:lnTo>
                  <a:pt x="1731169" y="254794"/>
                </a:lnTo>
                <a:lnTo>
                  <a:pt x="1423988" y="285750"/>
                </a:lnTo>
                <a:lnTo>
                  <a:pt x="966788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531ECB1-EB31-3E4F-98D5-70DD56F82AF2}"/>
              </a:ext>
            </a:extLst>
          </p:cNvPr>
          <p:cNvSpPr/>
          <p:nvPr/>
        </p:nvSpPr>
        <p:spPr>
          <a:xfrm>
            <a:off x="3124200" y="1862138"/>
            <a:ext cx="3949700" cy="558800"/>
          </a:xfrm>
          <a:custGeom>
            <a:avLst/>
            <a:gdLst>
              <a:gd name="connsiteX0" fmla="*/ 499690 w 3949936"/>
              <a:gd name="connsiteY0" fmla="*/ 469097 h 557478"/>
              <a:gd name="connsiteX1" fmla="*/ 23795 w 3949936"/>
              <a:gd name="connsiteY1" fmla="*/ 557478 h 557478"/>
              <a:gd name="connsiteX2" fmla="*/ 0 w 3949936"/>
              <a:gd name="connsiteY2" fmla="*/ 370519 h 557478"/>
              <a:gd name="connsiteX3" fmla="*/ 282138 w 3949936"/>
              <a:gd name="connsiteY3" fmla="*/ 329727 h 557478"/>
              <a:gd name="connsiteX4" fmla="*/ 499690 w 3949936"/>
              <a:gd name="connsiteY4" fmla="*/ 295735 h 557478"/>
              <a:gd name="connsiteX5" fmla="*/ 737638 w 3949936"/>
              <a:gd name="connsiteY5" fmla="*/ 261742 h 557478"/>
              <a:gd name="connsiteX6" fmla="*/ 1050370 w 3949936"/>
              <a:gd name="connsiteY6" fmla="*/ 220951 h 557478"/>
              <a:gd name="connsiteX7" fmla="*/ 1356303 w 3949936"/>
              <a:gd name="connsiteY7" fmla="*/ 183559 h 557478"/>
              <a:gd name="connsiteX8" fmla="*/ 1597650 w 3949936"/>
              <a:gd name="connsiteY8" fmla="*/ 159765 h 557478"/>
              <a:gd name="connsiteX9" fmla="*/ 1838997 w 3949936"/>
              <a:gd name="connsiteY9" fmla="*/ 118974 h 557478"/>
              <a:gd name="connsiteX10" fmla="*/ 2097341 w 3949936"/>
              <a:gd name="connsiteY10" fmla="*/ 101977 h 557478"/>
              <a:gd name="connsiteX11" fmla="*/ 2573237 w 3949936"/>
              <a:gd name="connsiteY11" fmla="*/ 74783 h 557478"/>
              <a:gd name="connsiteX12" fmla="*/ 2943756 w 3949936"/>
              <a:gd name="connsiteY12" fmla="*/ 50988 h 557478"/>
              <a:gd name="connsiteX13" fmla="*/ 3222495 w 3949936"/>
              <a:gd name="connsiteY13" fmla="*/ 33992 h 557478"/>
              <a:gd name="connsiteX14" fmla="*/ 3460443 w 3949936"/>
              <a:gd name="connsiteY14" fmla="*/ 16996 h 557478"/>
              <a:gd name="connsiteX15" fmla="*/ 3555622 w 3949936"/>
              <a:gd name="connsiteY15" fmla="*/ 3399 h 557478"/>
              <a:gd name="connsiteX16" fmla="*/ 3582816 w 3949936"/>
              <a:gd name="connsiteY16" fmla="*/ 0 h 557478"/>
              <a:gd name="connsiteX17" fmla="*/ 3620208 w 3949936"/>
              <a:gd name="connsiteY17" fmla="*/ 16996 h 557478"/>
              <a:gd name="connsiteX18" fmla="*/ 3684794 w 3949936"/>
              <a:gd name="connsiteY18" fmla="*/ 61186 h 557478"/>
              <a:gd name="connsiteX19" fmla="*/ 3756178 w 3949936"/>
              <a:gd name="connsiteY19" fmla="*/ 132571 h 557478"/>
              <a:gd name="connsiteX20" fmla="*/ 3813966 w 3949936"/>
              <a:gd name="connsiteY20" fmla="*/ 190358 h 557478"/>
              <a:gd name="connsiteX21" fmla="*/ 3875152 w 3949936"/>
              <a:gd name="connsiteY21" fmla="*/ 258343 h 557478"/>
              <a:gd name="connsiteX22" fmla="*/ 3922742 w 3949936"/>
              <a:gd name="connsiteY22" fmla="*/ 329727 h 557478"/>
              <a:gd name="connsiteX23" fmla="*/ 3943137 w 3949936"/>
              <a:gd name="connsiteY23" fmla="*/ 377317 h 557478"/>
              <a:gd name="connsiteX24" fmla="*/ 3949936 w 3949936"/>
              <a:gd name="connsiteY24" fmla="*/ 424907 h 557478"/>
              <a:gd name="connsiteX25" fmla="*/ 3936339 w 3949936"/>
              <a:gd name="connsiteY25" fmla="*/ 482694 h 557478"/>
              <a:gd name="connsiteX26" fmla="*/ 3909145 w 3949936"/>
              <a:gd name="connsiteY26" fmla="*/ 513287 h 557478"/>
              <a:gd name="connsiteX27" fmla="*/ 3847958 w 3949936"/>
              <a:gd name="connsiteY27" fmla="*/ 537082 h 557478"/>
              <a:gd name="connsiteX28" fmla="*/ 3793570 w 3949936"/>
              <a:gd name="connsiteY28" fmla="*/ 540481 h 557478"/>
              <a:gd name="connsiteX29" fmla="*/ 3395857 w 3949936"/>
              <a:gd name="connsiteY29" fmla="*/ 241347 h 557478"/>
              <a:gd name="connsiteX30" fmla="*/ 3355066 w 3949936"/>
              <a:gd name="connsiteY30" fmla="*/ 231149 h 557478"/>
              <a:gd name="connsiteX31" fmla="*/ 3249689 w 3949936"/>
              <a:gd name="connsiteY31" fmla="*/ 224350 h 557478"/>
              <a:gd name="connsiteX32" fmla="*/ 3062730 w 3949936"/>
              <a:gd name="connsiteY32" fmla="*/ 224350 h 557478"/>
              <a:gd name="connsiteX33" fmla="*/ 2733002 w 3949936"/>
              <a:gd name="connsiteY33" fmla="*/ 234548 h 557478"/>
              <a:gd name="connsiteX34" fmla="*/ 2297897 w 3949936"/>
              <a:gd name="connsiteY34" fmla="*/ 258343 h 557478"/>
              <a:gd name="connsiteX35" fmla="*/ 1866192 w 3949936"/>
              <a:gd name="connsiteY35" fmla="*/ 292336 h 557478"/>
              <a:gd name="connsiteX36" fmla="*/ 1352904 w 3949936"/>
              <a:gd name="connsiteY36" fmla="*/ 343324 h 557478"/>
              <a:gd name="connsiteX37" fmla="*/ 499690 w 3949936"/>
              <a:gd name="connsiteY37" fmla="*/ 469097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49936" h="557478">
                <a:moveTo>
                  <a:pt x="499690" y="469097"/>
                </a:moveTo>
                <a:lnTo>
                  <a:pt x="23795" y="557478"/>
                </a:lnTo>
                <a:lnTo>
                  <a:pt x="0" y="370519"/>
                </a:lnTo>
                <a:lnTo>
                  <a:pt x="282138" y="329727"/>
                </a:lnTo>
                <a:lnTo>
                  <a:pt x="499690" y="295735"/>
                </a:lnTo>
                <a:lnTo>
                  <a:pt x="737638" y="261742"/>
                </a:lnTo>
                <a:lnTo>
                  <a:pt x="1050370" y="220951"/>
                </a:lnTo>
                <a:lnTo>
                  <a:pt x="1356303" y="183559"/>
                </a:lnTo>
                <a:lnTo>
                  <a:pt x="1597650" y="159765"/>
                </a:lnTo>
                <a:lnTo>
                  <a:pt x="1838997" y="118974"/>
                </a:lnTo>
                <a:lnTo>
                  <a:pt x="2097341" y="101977"/>
                </a:lnTo>
                <a:lnTo>
                  <a:pt x="2573237" y="74783"/>
                </a:lnTo>
                <a:lnTo>
                  <a:pt x="2943756" y="50988"/>
                </a:lnTo>
                <a:lnTo>
                  <a:pt x="3222495" y="33992"/>
                </a:lnTo>
                <a:lnTo>
                  <a:pt x="3460443" y="16996"/>
                </a:lnTo>
                <a:lnTo>
                  <a:pt x="3555622" y="3399"/>
                </a:lnTo>
                <a:lnTo>
                  <a:pt x="3582816" y="0"/>
                </a:lnTo>
                <a:lnTo>
                  <a:pt x="3620208" y="16996"/>
                </a:lnTo>
                <a:lnTo>
                  <a:pt x="3684794" y="61186"/>
                </a:lnTo>
                <a:lnTo>
                  <a:pt x="3756178" y="132571"/>
                </a:lnTo>
                <a:lnTo>
                  <a:pt x="3813966" y="190358"/>
                </a:lnTo>
                <a:lnTo>
                  <a:pt x="3875152" y="258343"/>
                </a:lnTo>
                <a:lnTo>
                  <a:pt x="3922742" y="329727"/>
                </a:lnTo>
                <a:lnTo>
                  <a:pt x="3943137" y="377317"/>
                </a:lnTo>
                <a:lnTo>
                  <a:pt x="3949936" y="424907"/>
                </a:lnTo>
                <a:lnTo>
                  <a:pt x="3936339" y="482694"/>
                </a:lnTo>
                <a:lnTo>
                  <a:pt x="3909145" y="513287"/>
                </a:lnTo>
                <a:lnTo>
                  <a:pt x="3847958" y="537082"/>
                </a:lnTo>
                <a:lnTo>
                  <a:pt x="3793570" y="540481"/>
                </a:lnTo>
                <a:lnTo>
                  <a:pt x="3395857" y="241347"/>
                </a:lnTo>
                <a:lnTo>
                  <a:pt x="3355066" y="231149"/>
                </a:lnTo>
                <a:lnTo>
                  <a:pt x="3249689" y="224350"/>
                </a:lnTo>
                <a:lnTo>
                  <a:pt x="3062730" y="224350"/>
                </a:lnTo>
                <a:lnTo>
                  <a:pt x="2733002" y="234548"/>
                </a:lnTo>
                <a:lnTo>
                  <a:pt x="2297897" y="258343"/>
                </a:lnTo>
                <a:lnTo>
                  <a:pt x="1866192" y="292336"/>
                </a:lnTo>
                <a:lnTo>
                  <a:pt x="1352904" y="343324"/>
                </a:lnTo>
                <a:lnTo>
                  <a:pt x="499690" y="46909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63D7EC8-3342-A743-988D-B8A0502B9AE4}"/>
              </a:ext>
            </a:extLst>
          </p:cNvPr>
          <p:cNvSpPr/>
          <p:nvPr/>
        </p:nvSpPr>
        <p:spPr>
          <a:xfrm>
            <a:off x="6154738" y="2030413"/>
            <a:ext cx="838200" cy="679450"/>
          </a:xfrm>
          <a:custGeom>
            <a:avLst/>
            <a:gdLst>
              <a:gd name="connsiteX0" fmla="*/ 252413 w 838200"/>
              <a:gd name="connsiteY0" fmla="*/ 330994 h 678657"/>
              <a:gd name="connsiteX1" fmla="*/ 330994 w 838200"/>
              <a:gd name="connsiteY1" fmla="*/ 214313 h 678657"/>
              <a:gd name="connsiteX2" fmla="*/ 376238 w 838200"/>
              <a:gd name="connsiteY2" fmla="*/ 145257 h 678657"/>
              <a:gd name="connsiteX3" fmla="*/ 376238 w 838200"/>
              <a:gd name="connsiteY3" fmla="*/ 128588 h 678657"/>
              <a:gd name="connsiteX4" fmla="*/ 376238 w 838200"/>
              <a:gd name="connsiteY4" fmla="*/ 102394 h 678657"/>
              <a:gd name="connsiteX5" fmla="*/ 373857 w 838200"/>
              <a:gd name="connsiteY5" fmla="*/ 90488 h 678657"/>
              <a:gd name="connsiteX6" fmla="*/ 288132 w 838200"/>
              <a:gd name="connsiteY6" fmla="*/ 0 h 678657"/>
              <a:gd name="connsiteX7" fmla="*/ 838200 w 838200"/>
              <a:gd name="connsiteY7" fmla="*/ 350044 h 678657"/>
              <a:gd name="connsiteX8" fmla="*/ 757238 w 838200"/>
              <a:gd name="connsiteY8" fmla="*/ 371475 h 678657"/>
              <a:gd name="connsiteX9" fmla="*/ 690563 w 838200"/>
              <a:gd name="connsiteY9" fmla="*/ 371475 h 678657"/>
              <a:gd name="connsiteX10" fmla="*/ 614363 w 838200"/>
              <a:gd name="connsiteY10" fmla="*/ 378619 h 678657"/>
              <a:gd name="connsiteX11" fmla="*/ 533400 w 838200"/>
              <a:gd name="connsiteY11" fmla="*/ 397669 h 678657"/>
              <a:gd name="connsiteX12" fmla="*/ 469107 w 838200"/>
              <a:gd name="connsiteY12" fmla="*/ 423863 h 678657"/>
              <a:gd name="connsiteX13" fmla="*/ 323850 w 838200"/>
              <a:gd name="connsiteY13" fmla="*/ 504825 h 678657"/>
              <a:gd name="connsiteX14" fmla="*/ 138113 w 838200"/>
              <a:gd name="connsiteY14" fmla="*/ 626269 h 678657"/>
              <a:gd name="connsiteX15" fmla="*/ 76200 w 838200"/>
              <a:gd name="connsiteY15" fmla="*/ 669132 h 678657"/>
              <a:gd name="connsiteX16" fmla="*/ 52388 w 838200"/>
              <a:gd name="connsiteY16" fmla="*/ 673894 h 678657"/>
              <a:gd name="connsiteX17" fmla="*/ 23813 w 838200"/>
              <a:gd name="connsiteY17" fmla="*/ 678657 h 678657"/>
              <a:gd name="connsiteX18" fmla="*/ 9525 w 838200"/>
              <a:gd name="connsiteY18" fmla="*/ 673894 h 678657"/>
              <a:gd name="connsiteX19" fmla="*/ 0 w 838200"/>
              <a:gd name="connsiteY19" fmla="*/ 659607 h 678657"/>
              <a:gd name="connsiteX20" fmla="*/ 4763 w 838200"/>
              <a:gd name="connsiteY20" fmla="*/ 631032 h 678657"/>
              <a:gd name="connsiteX21" fmla="*/ 38100 w 838200"/>
              <a:gd name="connsiteY21" fmla="*/ 585788 h 678657"/>
              <a:gd name="connsiteX22" fmla="*/ 142875 w 838200"/>
              <a:gd name="connsiteY22" fmla="*/ 469107 h 678657"/>
              <a:gd name="connsiteX23" fmla="*/ 252413 w 838200"/>
              <a:gd name="connsiteY23" fmla="*/ 330994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38200" h="678657">
                <a:moveTo>
                  <a:pt x="252413" y="330994"/>
                </a:moveTo>
                <a:lnTo>
                  <a:pt x="330994" y="214313"/>
                </a:lnTo>
                <a:lnTo>
                  <a:pt x="376238" y="145257"/>
                </a:lnTo>
                <a:lnTo>
                  <a:pt x="376238" y="128588"/>
                </a:lnTo>
                <a:lnTo>
                  <a:pt x="376238" y="102394"/>
                </a:lnTo>
                <a:lnTo>
                  <a:pt x="373857" y="90488"/>
                </a:lnTo>
                <a:lnTo>
                  <a:pt x="288132" y="0"/>
                </a:lnTo>
                <a:lnTo>
                  <a:pt x="838200" y="350044"/>
                </a:lnTo>
                <a:lnTo>
                  <a:pt x="757238" y="371475"/>
                </a:lnTo>
                <a:lnTo>
                  <a:pt x="690563" y="371475"/>
                </a:lnTo>
                <a:lnTo>
                  <a:pt x="614363" y="378619"/>
                </a:lnTo>
                <a:lnTo>
                  <a:pt x="533400" y="397669"/>
                </a:lnTo>
                <a:lnTo>
                  <a:pt x="469107" y="423863"/>
                </a:lnTo>
                <a:lnTo>
                  <a:pt x="323850" y="504825"/>
                </a:lnTo>
                <a:lnTo>
                  <a:pt x="138113" y="626269"/>
                </a:lnTo>
                <a:lnTo>
                  <a:pt x="76200" y="669132"/>
                </a:lnTo>
                <a:lnTo>
                  <a:pt x="52388" y="673894"/>
                </a:lnTo>
                <a:lnTo>
                  <a:pt x="23813" y="678657"/>
                </a:lnTo>
                <a:lnTo>
                  <a:pt x="9525" y="673894"/>
                </a:lnTo>
                <a:lnTo>
                  <a:pt x="0" y="659607"/>
                </a:lnTo>
                <a:lnTo>
                  <a:pt x="4763" y="631032"/>
                </a:lnTo>
                <a:lnTo>
                  <a:pt x="38100" y="585788"/>
                </a:lnTo>
                <a:lnTo>
                  <a:pt x="142875" y="469107"/>
                </a:lnTo>
                <a:lnTo>
                  <a:pt x="252413" y="33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FA79AE0-8E10-8D4C-918E-3D7B4A39C646}"/>
              </a:ext>
            </a:extLst>
          </p:cNvPr>
          <p:cNvSpPr/>
          <p:nvPr/>
        </p:nvSpPr>
        <p:spPr>
          <a:xfrm>
            <a:off x="3395663" y="3360738"/>
            <a:ext cx="2797175" cy="628650"/>
          </a:xfrm>
          <a:custGeom>
            <a:avLst/>
            <a:gdLst>
              <a:gd name="connsiteX0" fmla="*/ 1683543 w 2797968"/>
              <a:gd name="connsiteY0" fmla="*/ 347662 h 628650"/>
              <a:gd name="connsiteX1" fmla="*/ 1443037 w 2797968"/>
              <a:gd name="connsiteY1" fmla="*/ 385762 h 628650"/>
              <a:gd name="connsiteX2" fmla="*/ 1166812 w 2797968"/>
              <a:gd name="connsiteY2" fmla="*/ 438150 h 628650"/>
              <a:gd name="connsiteX3" fmla="*/ 702468 w 2797968"/>
              <a:gd name="connsiteY3" fmla="*/ 540544 h 628650"/>
              <a:gd name="connsiteX4" fmla="*/ 573881 w 2797968"/>
              <a:gd name="connsiteY4" fmla="*/ 578644 h 628650"/>
              <a:gd name="connsiteX5" fmla="*/ 431006 w 2797968"/>
              <a:gd name="connsiteY5" fmla="*/ 619125 h 628650"/>
              <a:gd name="connsiteX6" fmla="*/ 383381 w 2797968"/>
              <a:gd name="connsiteY6" fmla="*/ 628650 h 628650"/>
              <a:gd name="connsiteX7" fmla="*/ 364331 w 2797968"/>
              <a:gd name="connsiteY7" fmla="*/ 626269 h 628650"/>
              <a:gd name="connsiteX8" fmla="*/ 338137 w 2797968"/>
              <a:gd name="connsiteY8" fmla="*/ 621506 h 628650"/>
              <a:gd name="connsiteX9" fmla="*/ 311943 w 2797968"/>
              <a:gd name="connsiteY9" fmla="*/ 611981 h 628650"/>
              <a:gd name="connsiteX10" fmla="*/ 257175 w 2797968"/>
              <a:gd name="connsiteY10" fmla="*/ 583406 h 628650"/>
              <a:gd name="connsiteX11" fmla="*/ 183356 w 2797968"/>
              <a:gd name="connsiteY11" fmla="*/ 523875 h 628650"/>
              <a:gd name="connsiteX12" fmla="*/ 111918 w 2797968"/>
              <a:gd name="connsiteY12" fmla="*/ 452437 h 628650"/>
              <a:gd name="connsiteX13" fmla="*/ 50006 w 2797968"/>
              <a:gd name="connsiteY13" fmla="*/ 378619 h 628650"/>
              <a:gd name="connsiteX14" fmla="*/ 16668 w 2797968"/>
              <a:gd name="connsiteY14" fmla="*/ 333375 h 628650"/>
              <a:gd name="connsiteX15" fmla="*/ 2381 w 2797968"/>
              <a:gd name="connsiteY15" fmla="*/ 304800 h 628650"/>
              <a:gd name="connsiteX16" fmla="*/ 0 w 2797968"/>
              <a:gd name="connsiteY16" fmla="*/ 285750 h 628650"/>
              <a:gd name="connsiteX17" fmla="*/ 7143 w 2797968"/>
              <a:gd name="connsiteY17" fmla="*/ 273844 h 628650"/>
              <a:gd name="connsiteX18" fmla="*/ 28575 w 2797968"/>
              <a:gd name="connsiteY18" fmla="*/ 271462 h 628650"/>
              <a:gd name="connsiteX19" fmla="*/ 92868 w 2797968"/>
              <a:gd name="connsiteY19" fmla="*/ 311944 h 628650"/>
              <a:gd name="connsiteX20" fmla="*/ 140493 w 2797968"/>
              <a:gd name="connsiteY20" fmla="*/ 338137 h 628650"/>
              <a:gd name="connsiteX21" fmla="*/ 214312 w 2797968"/>
              <a:gd name="connsiteY21" fmla="*/ 361950 h 628650"/>
              <a:gd name="connsiteX22" fmla="*/ 276225 w 2797968"/>
              <a:gd name="connsiteY22" fmla="*/ 373856 h 628650"/>
              <a:gd name="connsiteX23" fmla="*/ 347662 w 2797968"/>
              <a:gd name="connsiteY23" fmla="*/ 381000 h 628650"/>
              <a:gd name="connsiteX24" fmla="*/ 390525 w 2797968"/>
              <a:gd name="connsiteY24" fmla="*/ 383381 h 628650"/>
              <a:gd name="connsiteX25" fmla="*/ 459581 w 2797968"/>
              <a:gd name="connsiteY25" fmla="*/ 378619 h 628650"/>
              <a:gd name="connsiteX26" fmla="*/ 690562 w 2797968"/>
              <a:gd name="connsiteY26" fmla="*/ 352425 h 628650"/>
              <a:gd name="connsiteX27" fmla="*/ 1073943 w 2797968"/>
              <a:gd name="connsiteY27" fmla="*/ 285750 h 628650"/>
              <a:gd name="connsiteX28" fmla="*/ 1316831 w 2797968"/>
              <a:gd name="connsiteY28" fmla="*/ 235744 h 628650"/>
              <a:gd name="connsiteX29" fmla="*/ 1657350 w 2797968"/>
              <a:gd name="connsiteY29" fmla="*/ 164306 h 628650"/>
              <a:gd name="connsiteX30" fmla="*/ 1926431 w 2797968"/>
              <a:gd name="connsiteY30" fmla="*/ 109537 h 628650"/>
              <a:gd name="connsiteX31" fmla="*/ 2140743 w 2797968"/>
              <a:gd name="connsiteY31" fmla="*/ 66675 h 628650"/>
              <a:gd name="connsiteX32" fmla="*/ 2228850 w 2797968"/>
              <a:gd name="connsiteY32" fmla="*/ 42862 h 628650"/>
              <a:gd name="connsiteX33" fmla="*/ 2300287 w 2797968"/>
              <a:gd name="connsiteY33" fmla="*/ 16669 h 628650"/>
              <a:gd name="connsiteX34" fmla="*/ 2338387 w 2797968"/>
              <a:gd name="connsiteY34" fmla="*/ 2381 h 628650"/>
              <a:gd name="connsiteX35" fmla="*/ 2419350 w 2797968"/>
              <a:gd name="connsiteY35" fmla="*/ 0 h 628650"/>
              <a:gd name="connsiteX36" fmla="*/ 2486025 w 2797968"/>
              <a:gd name="connsiteY36" fmla="*/ 4762 h 628650"/>
              <a:gd name="connsiteX37" fmla="*/ 2543175 w 2797968"/>
              <a:gd name="connsiteY37" fmla="*/ 14287 h 628650"/>
              <a:gd name="connsiteX38" fmla="*/ 2614612 w 2797968"/>
              <a:gd name="connsiteY38" fmla="*/ 33337 h 628650"/>
              <a:gd name="connsiteX39" fmla="*/ 2678906 w 2797968"/>
              <a:gd name="connsiteY39" fmla="*/ 64294 h 628650"/>
              <a:gd name="connsiteX40" fmla="*/ 2736056 w 2797968"/>
              <a:gd name="connsiteY40" fmla="*/ 97631 h 628650"/>
              <a:gd name="connsiteX41" fmla="*/ 2767012 w 2797968"/>
              <a:gd name="connsiteY41" fmla="*/ 126206 h 628650"/>
              <a:gd name="connsiteX42" fmla="*/ 2786062 w 2797968"/>
              <a:gd name="connsiteY42" fmla="*/ 145256 h 628650"/>
              <a:gd name="connsiteX43" fmla="*/ 2795587 w 2797968"/>
              <a:gd name="connsiteY43" fmla="*/ 161925 h 628650"/>
              <a:gd name="connsiteX44" fmla="*/ 2797968 w 2797968"/>
              <a:gd name="connsiteY44" fmla="*/ 183356 h 628650"/>
              <a:gd name="connsiteX45" fmla="*/ 2783681 w 2797968"/>
              <a:gd name="connsiteY45" fmla="*/ 223837 h 628650"/>
              <a:gd name="connsiteX46" fmla="*/ 2762250 w 2797968"/>
              <a:gd name="connsiteY46" fmla="*/ 245269 h 628650"/>
              <a:gd name="connsiteX47" fmla="*/ 2719387 w 2797968"/>
              <a:gd name="connsiteY47" fmla="*/ 264319 h 628650"/>
              <a:gd name="connsiteX48" fmla="*/ 2640806 w 2797968"/>
              <a:gd name="connsiteY48" fmla="*/ 280987 h 628650"/>
              <a:gd name="connsiteX49" fmla="*/ 2483643 w 2797968"/>
              <a:gd name="connsiteY49" fmla="*/ 290512 h 628650"/>
              <a:gd name="connsiteX50" fmla="*/ 2190750 w 2797968"/>
              <a:gd name="connsiteY50" fmla="*/ 297656 h 628650"/>
              <a:gd name="connsiteX51" fmla="*/ 1683543 w 2797968"/>
              <a:gd name="connsiteY51" fmla="*/ 347662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97968" h="628650">
                <a:moveTo>
                  <a:pt x="1683543" y="347662"/>
                </a:moveTo>
                <a:lnTo>
                  <a:pt x="1443037" y="385762"/>
                </a:lnTo>
                <a:lnTo>
                  <a:pt x="1166812" y="438150"/>
                </a:lnTo>
                <a:lnTo>
                  <a:pt x="702468" y="540544"/>
                </a:lnTo>
                <a:lnTo>
                  <a:pt x="573881" y="578644"/>
                </a:lnTo>
                <a:lnTo>
                  <a:pt x="431006" y="619125"/>
                </a:lnTo>
                <a:lnTo>
                  <a:pt x="383381" y="628650"/>
                </a:lnTo>
                <a:lnTo>
                  <a:pt x="364331" y="626269"/>
                </a:lnTo>
                <a:lnTo>
                  <a:pt x="338137" y="621506"/>
                </a:lnTo>
                <a:lnTo>
                  <a:pt x="311943" y="611981"/>
                </a:lnTo>
                <a:lnTo>
                  <a:pt x="257175" y="583406"/>
                </a:lnTo>
                <a:lnTo>
                  <a:pt x="183356" y="523875"/>
                </a:lnTo>
                <a:lnTo>
                  <a:pt x="111918" y="452437"/>
                </a:lnTo>
                <a:lnTo>
                  <a:pt x="50006" y="378619"/>
                </a:lnTo>
                <a:lnTo>
                  <a:pt x="16668" y="333375"/>
                </a:lnTo>
                <a:lnTo>
                  <a:pt x="2381" y="304800"/>
                </a:lnTo>
                <a:lnTo>
                  <a:pt x="0" y="285750"/>
                </a:lnTo>
                <a:lnTo>
                  <a:pt x="7143" y="273844"/>
                </a:lnTo>
                <a:lnTo>
                  <a:pt x="28575" y="271462"/>
                </a:lnTo>
                <a:lnTo>
                  <a:pt x="92868" y="311944"/>
                </a:lnTo>
                <a:lnTo>
                  <a:pt x="140493" y="338137"/>
                </a:lnTo>
                <a:lnTo>
                  <a:pt x="214312" y="361950"/>
                </a:lnTo>
                <a:lnTo>
                  <a:pt x="276225" y="373856"/>
                </a:lnTo>
                <a:lnTo>
                  <a:pt x="347662" y="381000"/>
                </a:lnTo>
                <a:lnTo>
                  <a:pt x="390525" y="383381"/>
                </a:lnTo>
                <a:lnTo>
                  <a:pt x="459581" y="378619"/>
                </a:lnTo>
                <a:lnTo>
                  <a:pt x="690562" y="352425"/>
                </a:lnTo>
                <a:lnTo>
                  <a:pt x="1073943" y="285750"/>
                </a:lnTo>
                <a:lnTo>
                  <a:pt x="1316831" y="235744"/>
                </a:lnTo>
                <a:lnTo>
                  <a:pt x="1657350" y="164306"/>
                </a:lnTo>
                <a:lnTo>
                  <a:pt x="1926431" y="109537"/>
                </a:lnTo>
                <a:lnTo>
                  <a:pt x="2140743" y="66675"/>
                </a:lnTo>
                <a:lnTo>
                  <a:pt x="2228850" y="42862"/>
                </a:lnTo>
                <a:lnTo>
                  <a:pt x="2300287" y="16669"/>
                </a:lnTo>
                <a:lnTo>
                  <a:pt x="2338387" y="2381"/>
                </a:lnTo>
                <a:lnTo>
                  <a:pt x="2419350" y="0"/>
                </a:lnTo>
                <a:lnTo>
                  <a:pt x="2486025" y="4762"/>
                </a:lnTo>
                <a:lnTo>
                  <a:pt x="2543175" y="14287"/>
                </a:lnTo>
                <a:lnTo>
                  <a:pt x="2614612" y="33337"/>
                </a:lnTo>
                <a:lnTo>
                  <a:pt x="2678906" y="64294"/>
                </a:lnTo>
                <a:lnTo>
                  <a:pt x="2736056" y="97631"/>
                </a:lnTo>
                <a:lnTo>
                  <a:pt x="2767012" y="126206"/>
                </a:lnTo>
                <a:lnTo>
                  <a:pt x="2786062" y="145256"/>
                </a:lnTo>
                <a:lnTo>
                  <a:pt x="2795587" y="161925"/>
                </a:lnTo>
                <a:lnTo>
                  <a:pt x="2797968" y="183356"/>
                </a:lnTo>
                <a:lnTo>
                  <a:pt x="2783681" y="223837"/>
                </a:lnTo>
                <a:lnTo>
                  <a:pt x="2762250" y="245269"/>
                </a:lnTo>
                <a:lnTo>
                  <a:pt x="2719387" y="264319"/>
                </a:lnTo>
                <a:lnTo>
                  <a:pt x="2640806" y="280987"/>
                </a:lnTo>
                <a:lnTo>
                  <a:pt x="2483643" y="290512"/>
                </a:lnTo>
                <a:lnTo>
                  <a:pt x="2190750" y="297656"/>
                </a:lnTo>
                <a:lnTo>
                  <a:pt x="1683543" y="3476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71CC5E0-9273-CA48-96FB-C796B55AF809}"/>
              </a:ext>
            </a:extLst>
          </p:cNvPr>
          <p:cNvSpPr/>
          <p:nvPr/>
        </p:nvSpPr>
        <p:spPr>
          <a:xfrm>
            <a:off x="2743200" y="3848100"/>
            <a:ext cx="1704975" cy="2054225"/>
          </a:xfrm>
          <a:custGeom>
            <a:avLst/>
            <a:gdLst>
              <a:gd name="connsiteX0" fmla="*/ 904875 w 1704975"/>
              <a:gd name="connsiteY0" fmla="*/ 1454150 h 2054225"/>
              <a:gd name="connsiteX1" fmla="*/ 723900 w 1704975"/>
              <a:gd name="connsiteY1" fmla="*/ 1612900 h 2054225"/>
              <a:gd name="connsiteX2" fmla="*/ 514350 w 1704975"/>
              <a:gd name="connsiteY2" fmla="*/ 1765300 h 2054225"/>
              <a:gd name="connsiteX3" fmla="*/ 307975 w 1704975"/>
              <a:gd name="connsiteY3" fmla="*/ 1898650 h 2054225"/>
              <a:gd name="connsiteX4" fmla="*/ 107950 w 1704975"/>
              <a:gd name="connsiteY4" fmla="*/ 2012950 h 2054225"/>
              <a:gd name="connsiteX5" fmla="*/ 50800 w 1704975"/>
              <a:gd name="connsiteY5" fmla="*/ 2044700 h 2054225"/>
              <a:gd name="connsiteX6" fmla="*/ 15875 w 1704975"/>
              <a:gd name="connsiteY6" fmla="*/ 2054225 h 2054225"/>
              <a:gd name="connsiteX7" fmla="*/ 6350 w 1704975"/>
              <a:gd name="connsiteY7" fmla="*/ 2051050 h 2054225"/>
              <a:gd name="connsiteX8" fmla="*/ 0 w 1704975"/>
              <a:gd name="connsiteY8" fmla="*/ 2035175 h 2054225"/>
              <a:gd name="connsiteX9" fmla="*/ 9525 w 1704975"/>
              <a:gd name="connsiteY9" fmla="*/ 1997075 h 2054225"/>
              <a:gd name="connsiteX10" fmla="*/ 66675 w 1704975"/>
              <a:gd name="connsiteY10" fmla="*/ 1952625 h 2054225"/>
              <a:gd name="connsiteX11" fmla="*/ 225425 w 1704975"/>
              <a:gd name="connsiteY11" fmla="*/ 1844675 h 2054225"/>
              <a:gd name="connsiteX12" fmla="*/ 374650 w 1704975"/>
              <a:gd name="connsiteY12" fmla="*/ 1730375 h 2054225"/>
              <a:gd name="connsiteX13" fmla="*/ 508000 w 1704975"/>
              <a:gd name="connsiteY13" fmla="*/ 1622425 h 2054225"/>
              <a:gd name="connsiteX14" fmla="*/ 660400 w 1704975"/>
              <a:gd name="connsiteY14" fmla="*/ 1479550 h 2054225"/>
              <a:gd name="connsiteX15" fmla="*/ 828675 w 1704975"/>
              <a:gd name="connsiteY15" fmla="*/ 1298575 h 2054225"/>
              <a:gd name="connsiteX16" fmla="*/ 981075 w 1704975"/>
              <a:gd name="connsiteY16" fmla="*/ 1108075 h 2054225"/>
              <a:gd name="connsiteX17" fmla="*/ 1092200 w 1704975"/>
              <a:gd name="connsiteY17" fmla="*/ 949325 h 2054225"/>
              <a:gd name="connsiteX18" fmla="*/ 1193800 w 1704975"/>
              <a:gd name="connsiteY18" fmla="*/ 784225 h 2054225"/>
              <a:gd name="connsiteX19" fmla="*/ 1270000 w 1704975"/>
              <a:gd name="connsiteY19" fmla="*/ 644525 h 2054225"/>
              <a:gd name="connsiteX20" fmla="*/ 1343025 w 1704975"/>
              <a:gd name="connsiteY20" fmla="*/ 485775 h 2054225"/>
              <a:gd name="connsiteX21" fmla="*/ 1355725 w 1704975"/>
              <a:gd name="connsiteY21" fmla="*/ 444500 h 2054225"/>
              <a:gd name="connsiteX22" fmla="*/ 1365250 w 1704975"/>
              <a:gd name="connsiteY22" fmla="*/ 403225 h 2054225"/>
              <a:gd name="connsiteX23" fmla="*/ 1371600 w 1704975"/>
              <a:gd name="connsiteY23" fmla="*/ 361950 h 2054225"/>
              <a:gd name="connsiteX24" fmla="*/ 1371600 w 1704975"/>
              <a:gd name="connsiteY24" fmla="*/ 314325 h 2054225"/>
              <a:gd name="connsiteX25" fmla="*/ 1368425 w 1704975"/>
              <a:gd name="connsiteY25" fmla="*/ 266700 h 2054225"/>
              <a:gd name="connsiteX26" fmla="*/ 1346200 w 1704975"/>
              <a:gd name="connsiteY26" fmla="*/ 184150 h 2054225"/>
              <a:gd name="connsiteX27" fmla="*/ 1241425 w 1704975"/>
              <a:gd name="connsiteY27" fmla="*/ 0 h 2054225"/>
              <a:gd name="connsiteX28" fmla="*/ 1343025 w 1704975"/>
              <a:gd name="connsiteY28" fmla="*/ 34925 h 2054225"/>
              <a:gd name="connsiteX29" fmla="*/ 1428750 w 1704975"/>
              <a:gd name="connsiteY29" fmla="*/ 98425 h 2054225"/>
              <a:gd name="connsiteX30" fmla="*/ 1530350 w 1704975"/>
              <a:gd name="connsiteY30" fmla="*/ 187325 h 2054225"/>
              <a:gd name="connsiteX31" fmla="*/ 1603375 w 1704975"/>
              <a:gd name="connsiteY31" fmla="*/ 254000 h 2054225"/>
              <a:gd name="connsiteX32" fmla="*/ 1666875 w 1704975"/>
              <a:gd name="connsiteY32" fmla="*/ 317500 h 2054225"/>
              <a:gd name="connsiteX33" fmla="*/ 1692275 w 1704975"/>
              <a:gd name="connsiteY33" fmla="*/ 355600 h 2054225"/>
              <a:gd name="connsiteX34" fmla="*/ 1701800 w 1704975"/>
              <a:gd name="connsiteY34" fmla="*/ 387350 h 2054225"/>
              <a:gd name="connsiteX35" fmla="*/ 1704975 w 1704975"/>
              <a:gd name="connsiteY35" fmla="*/ 422275 h 2054225"/>
              <a:gd name="connsiteX36" fmla="*/ 1695450 w 1704975"/>
              <a:gd name="connsiteY36" fmla="*/ 463550 h 2054225"/>
              <a:gd name="connsiteX37" fmla="*/ 1676400 w 1704975"/>
              <a:gd name="connsiteY37" fmla="*/ 488950 h 2054225"/>
              <a:gd name="connsiteX38" fmla="*/ 1606550 w 1704975"/>
              <a:gd name="connsiteY38" fmla="*/ 568325 h 2054225"/>
              <a:gd name="connsiteX39" fmla="*/ 1552575 w 1704975"/>
              <a:gd name="connsiteY39" fmla="*/ 647700 h 2054225"/>
              <a:gd name="connsiteX40" fmla="*/ 1460500 w 1704975"/>
              <a:gd name="connsiteY40" fmla="*/ 800100 h 2054225"/>
              <a:gd name="connsiteX41" fmla="*/ 1314450 w 1704975"/>
              <a:gd name="connsiteY41" fmla="*/ 1009650 h 2054225"/>
              <a:gd name="connsiteX42" fmla="*/ 1133475 w 1704975"/>
              <a:gd name="connsiteY42" fmla="*/ 1225550 h 2054225"/>
              <a:gd name="connsiteX43" fmla="*/ 904875 w 1704975"/>
              <a:gd name="connsiteY43" fmla="*/ 1454150 h 205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704975" h="2054225">
                <a:moveTo>
                  <a:pt x="904875" y="1454150"/>
                </a:moveTo>
                <a:lnTo>
                  <a:pt x="723900" y="1612900"/>
                </a:lnTo>
                <a:lnTo>
                  <a:pt x="514350" y="1765300"/>
                </a:lnTo>
                <a:lnTo>
                  <a:pt x="307975" y="1898650"/>
                </a:lnTo>
                <a:lnTo>
                  <a:pt x="107950" y="2012950"/>
                </a:lnTo>
                <a:lnTo>
                  <a:pt x="50800" y="2044700"/>
                </a:lnTo>
                <a:lnTo>
                  <a:pt x="15875" y="2054225"/>
                </a:lnTo>
                <a:lnTo>
                  <a:pt x="6350" y="2051050"/>
                </a:lnTo>
                <a:lnTo>
                  <a:pt x="0" y="2035175"/>
                </a:lnTo>
                <a:lnTo>
                  <a:pt x="9525" y="1997075"/>
                </a:lnTo>
                <a:lnTo>
                  <a:pt x="66675" y="1952625"/>
                </a:lnTo>
                <a:lnTo>
                  <a:pt x="225425" y="1844675"/>
                </a:lnTo>
                <a:lnTo>
                  <a:pt x="374650" y="1730375"/>
                </a:lnTo>
                <a:lnTo>
                  <a:pt x="508000" y="1622425"/>
                </a:lnTo>
                <a:lnTo>
                  <a:pt x="660400" y="1479550"/>
                </a:lnTo>
                <a:lnTo>
                  <a:pt x="828675" y="1298575"/>
                </a:lnTo>
                <a:lnTo>
                  <a:pt x="981075" y="1108075"/>
                </a:lnTo>
                <a:lnTo>
                  <a:pt x="1092200" y="949325"/>
                </a:lnTo>
                <a:lnTo>
                  <a:pt x="1193800" y="784225"/>
                </a:lnTo>
                <a:lnTo>
                  <a:pt x="1270000" y="644525"/>
                </a:lnTo>
                <a:lnTo>
                  <a:pt x="1343025" y="485775"/>
                </a:lnTo>
                <a:lnTo>
                  <a:pt x="1355725" y="444500"/>
                </a:lnTo>
                <a:lnTo>
                  <a:pt x="1365250" y="403225"/>
                </a:lnTo>
                <a:lnTo>
                  <a:pt x="1371600" y="361950"/>
                </a:lnTo>
                <a:lnTo>
                  <a:pt x="1371600" y="314325"/>
                </a:lnTo>
                <a:lnTo>
                  <a:pt x="1368425" y="266700"/>
                </a:lnTo>
                <a:lnTo>
                  <a:pt x="1346200" y="184150"/>
                </a:lnTo>
                <a:lnTo>
                  <a:pt x="1241425" y="0"/>
                </a:lnTo>
                <a:lnTo>
                  <a:pt x="1343025" y="34925"/>
                </a:lnTo>
                <a:lnTo>
                  <a:pt x="1428750" y="98425"/>
                </a:lnTo>
                <a:lnTo>
                  <a:pt x="1530350" y="187325"/>
                </a:lnTo>
                <a:lnTo>
                  <a:pt x="1603375" y="254000"/>
                </a:lnTo>
                <a:lnTo>
                  <a:pt x="1666875" y="317500"/>
                </a:lnTo>
                <a:lnTo>
                  <a:pt x="1692275" y="355600"/>
                </a:lnTo>
                <a:lnTo>
                  <a:pt x="1701800" y="387350"/>
                </a:lnTo>
                <a:lnTo>
                  <a:pt x="1704975" y="422275"/>
                </a:lnTo>
                <a:lnTo>
                  <a:pt x="1695450" y="463550"/>
                </a:lnTo>
                <a:lnTo>
                  <a:pt x="1676400" y="488950"/>
                </a:lnTo>
                <a:lnTo>
                  <a:pt x="1606550" y="568325"/>
                </a:lnTo>
                <a:lnTo>
                  <a:pt x="1552575" y="647700"/>
                </a:lnTo>
                <a:lnTo>
                  <a:pt x="1460500" y="800100"/>
                </a:lnTo>
                <a:lnTo>
                  <a:pt x="1314450" y="1009650"/>
                </a:lnTo>
                <a:lnTo>
                  <a:pt x="1133475" y="1225550"/>
                </a:lnTo>
                <a:lnTo>
                  <a:pt x="904875" y="1454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706268D-0DBC-D049-BC38-646CDB63AA33}"/>
              </a:ext>
            </a:extLst>
          </p:cNvPr>
          <p:cNvSpPr/>
          <p:nvPr/>
        </p:nvSpPr>
        <p:spPr>
          <a:xfrm>
            <a:off x="4711700" y="3702050"/>
            <a:ext cx="2463800" cy="2206625"/>
          </a:xfrm>
          <a:custGeom>
            <a:avLst/>
            <a:gdLst>
              <a:gd name="connsiteX0" fmla="*/ 187325 w 2463800"/>
              <a:gd name="connsiteY0" fmla="*/ 1273175 h 2206625"/>
              <a:gd name="connsiteX1" fmla="*/ 187325 w 2463800"/>
              <a:gd name="connsiteY1" fmla="*/ 787400 h 2206625"/>
              <a:gd name="connsiteX2" fmla="*/ 190500 w 2463800"/>
              <a:gd name="connsiteY2" fmla="*/ 447675 h 2206625"/>
              <a:gd name="connsiteX3" fmla="*/ 177800 w 2463800"/>
              <a:gd name="connsiteY3" fmla="*/ 301625 h 2206625"/>
              <a:gd name="connsiteX4" fmla="*/ 165100 w 2463800"/>
              <a:gd name="connsiteY4" fmla="*/ 231775 h 2206625"/>
              <a:gd name="connsiteX5" fmla="*/ 120650 w 2463800"/>
              <a:gd name="connsiteY5" fmla="*/ 149225 h 2206625"/>
              <a:gd name="connsiteX6" fmla="*/ 0 w 2463800"/>
              <a:gd name="connsiteY6" fmla="*/ 0 h 2206625"/>
              <a:gd name="connsiteX7" fmla="*/ 133350 w 2463800"/>
              <a:gd name="connsiteY7" fmla="*/ 25400 h 2206625"/>
              <a:gd name="connsiteX8" fmla="*/ 250825 w 2463800"/>
              <a:gd name="connsiteY8" fmla="*/ 104775 h 2206625"/>
              <a:gd name="connsiteX9" fmla="*/ 365125 w 2463800"/>
              <a:gd name="connsiteY9" fmla="*/ 184150 h 2206625"/>
              <a:gd name="connsiteX10" fmla="*/ 444500 w 2463800"/>
              <a:gd name="connsiteY10" fmla="*/ 254000 h 2206625"/>
              <a:gd name="connsiteX11" fmla="*/ 501650 w 2463800"/>
              <a:gd name="connsiteY11" fmla="*/ 307975 h 2206625"/>
              <a:gd name="connsiteX12" fmla="*/ 549275 w 2463800"/>
              <a:gd name="connsiteY12" fmla="*/ 365125 h 2206625"/>
              <a:gd name="connsiteX13" fmla="*/ 561975 w 2463800"/>
              <a:gd name="connsiteY13" fmla="*/ 400050 h 2206625"/>
              <a:gd name="connsiteX14" fmla="*/ 565150 w 2463800"/>
              <a:gd name="connsiteY14" fmla="*/ 431800 h 2206625"/>
              <a:gd name="connsiteX15" fmla="*/ 555625 w 2463800"/>
              <a:gd name="connsiteY15" fmla="*/ 466725 h 2206625"/>
              <a:gd name="connsiteX16" fmla="*/ 527050 w 2463800"/>
              <a:gd name="connsiteY16" fmla="*/ 501650 h 2206625"/>
              <a:gd name="connsiteX17" fmla="*/ 495300 w 2463800"/>
              <a:gd name="connsiteY17" fmla="*/ 546100 h 2206625"/>
              <a:gd name="connsiteX18" fmla="*/ 479425 w 2463800"/>
              <a:gd name="connsiteY18" fmla="*/ 603250 h 2206625"/>
              <a:gd name="connsiteX19" fmla="*/ 460375 w 2463800"/>
              <a:gd name="connsiteY19" fmla="*/ 749300 h 2206625"/>
              <a:gd name="connsiteX20" fmla="*/ 422275 w 2463800"/>
              <a:gd name="connsiteY20" fmla="*/ 1069975 h 2206625"/>
              <a:gd name="connsiteX21" fmla="*/ 409575 w 2463800"/>
              <a:gd name="connsiteY21" fmla="*/ 1343025 h 2206625"/>
              <a:gd name="connsiteX22" fmla="*/ 412750 w 2463800"/>
              <a:gd name="connsiteY22" fmla="*/ 1546225 h 2206625"/>
              <a:gd name="connsiteX23" fmla="*/ 412750 w 2463800"/>
              <a:gd name="connsiteY23" fmla="*/ 1635125 h 2206625"/>
              <a:gd name="connsiteX24" fmla="*/ 419100 w 2463800"/>
              <a:gd name="connsiteY24" fmla="*/ 1689100 h 2206625"/>
              <a:gd name="connsiteX25" fmla="*/ 428625 w 2463800"/>
              <a:gd name="connsiteY25" fmla="*/ 1739900 h 2206625"/>
              <a:gd name="connsiteX26" fmla="*/ 444500 w 2463800"/>
              <a:gd name="connsiteY26" fmla="*/ 1774825 h 2206625"/>
              <a:gd name="connsiteX27" fmla="*/ 482600 w 2463800"/>
              <a:gd name="connsiteY27" fmla="*/ 1812925 h 2206625"/>
              <a:gd name="connsiteX28" fmla="*/ 542925 w 2463800"/>
              <a:gd name="connsiteY28" fmla="*/ 1857375 h 2206625"/>
              <a:gd name="connsiteX29" fmla="*/ 619125 w 2463800"/>
              <a:gd name="connsiteY29" fmla="*/ 1889125 h 2206625"/>
              <a:gd name="connsiteX30" fmla="*/ 717550 w 2463800"/>
              <a:gd name="connsiteY30" fmla="*/ 1920875 h 2206625"/>
              <a:gd name="connsiteX31" fmla="*/ 838200 w 2463800"/>
              <a:gd name="connsiteY31" fmla="*/ 1946275 h 2206625"/>
              <a:gd name="connsiteX32" fmla="*/ 1016000 w 2463800"/>
              <a:gd name="connsiteY32" fmla="*/ 1962150 h 2206625"/>
              <a:gd name="connsiteX33" fmla="*/ 1231900 w 2463800"/>
              <a:gd name="connsiteY33" fmla="*/ 1974850 h 2206625"/>
              <a:gd name="connsiteX34" fmla="*/ 1485900 w 2463800"/>
              <a:gd name="connsiteY34" fmla="*/ 1981200 h 2206625"/>
              <a:gd name="connsiteX35" fmla="*/ 1692275 w 2463800"/>
              <a:gd name="connsiteY35" fmla="*/ 1965325 h 2206625"/>
              <a:gd name="connsiteX36" fmla="*/ 1819275 w 2463800"/>
              <a:gd name="connsiteY36" fmla="*/ 1949450 h 2206625"/>
              <a:gd name="connsiteX37" fmla="*/ 1914525 w 2463800"/>
              <a:gd name="connsiteY37" fmla="*/ 1930400 h 2206625"/>
              <a:gd name="connsiteX38" fmla="*/ 1987550 w 2463800"/>
              <a:gd name="connsiteY38" fmla="*/ 1901825 h 2206625"/>
              <a:gd name="connsiteX39" fmla="*/ 2025650 w 2463800"/>
              <a:gd name="connsiteY39" fmla="*/ 1876425 h 2206625"/>
              <a:gd name="connsiteX40" fmla="*/ 2355850 w 2463800"/>
              <a:gd name="connsiteY40" fmla="*/ 1831975 h 2206625"/>
              <a:gd name="connsiteX41" fmla="*/ 2413000 w 2463800"/>
              <a:gd name="connsiteY41" fmla="*/ 1908175 h 2206625"/>
              <a:gd name="connsiteX42" fmla="*/ 2438400 w 2463800"/>
              <a:gd name="connsiteY42" fmla="*/ 1952625 h 2206625"/>
              <a:gd name="connsiteX43" fmla="*/ 2454275 w 2463800"/>
              <a:gd name="connsiteY43" fmla="*/ 1984375 h 2206625"/>
              <a:gd name="connsiteX44" fmla="*/ 2463800 w 2463800"/>
              <a:gd name="connsiteY44" fmla="*/ 2019300 h 2206625"/>
              <a:gd name="connsiteX45" fmla="*/ 2457450 w 2463800"/>
              <a:gd name="connsiteY45" fmla="*/ 2060575 h 2206625"/>
              <a:gd name="connsiteX46" fmla="*/ 2441575 w 2463800"/>
              <a:gd name="connsiteY46" fmla="*/ 2082800 h 2206625"/>
              <a:gd name="connsiteX47" fmla="*/ 2381250 w 2463800"/>
              <a:gd name="connsiteY47" fmla="*/ 2111375 h 2206625"/>
              <a:gd name="connsiteX48" fmla="*/ 2193925 w 2463800"/>
              <a:gd name="connsiteY48" fmla="*/ 2152650 h 2206625"/>
              <a:gd name="connsiteX49" fmla="*/ 1939925 w 2463800"/>
              <a:gd name="connsiteY49" fmla="*/ 2200275 h 2206625"/>
              <a:gd name="connsiteX50" fmla="*/ 1635125 w 2463800"/>
              <a:gd name="connsiteY50" fmla="*/ 2206625 h 2206625"/>
              <a:gd name="connsiteX51" fmla="*/ 1314450 w 2463800"/>
              <a:gd name="connsiteY51" fmla="*/ 2200275 h 2206625"/>
              <a:gd name="connsiteX52" fmla="*/ 1038225 w 2463800"/>
              <a:gd name="connsiteY52" fmla="*/ 2190750 h 2206625"/>
              <a:gd name="connsiteX53" fmla="*/ 889000 w 2463800"/>
              <a:gd name="connsiteY53" fmla="*/ 2181225 h 2206625"/>
              <a:gd name="connsiteX54" fmla="*/ 746125 w 2463800"/>
              <a:gd name="connsiteY54" fmla="*/ 2162175 h 2206625"/>
              <a:gd name="connsiteX55" fmla="*/ 615950 w 2463800"/>
              <a:gd name="connsiteY55" fmla="*/ 2133600 h 2206625"/>
              <a:gd name="connsiteX56" fmla="*/ 549275 w 2463800"/>
              <a:gd name="connsiteY56" fmla="*/ 2114550 h 2206625"/>
              <a:gd name="connsiteX57" fmla="*/ 476250 w 2463800"/>
              <a:gd name="connsiteY57" fmla="*/ 2085975 h 2206625"/>
              <a:gd name="connsiteX58" fmla="*/ 419100 w 2463800"/>
              <a:gd name="connsiteY58" fmla="*/ 2047875 h 2206625"/>
              <a:gd name="connsiteX59" fmla="*/ 381000 w 2463800"/>
              <a:gd name="connsiteY59" fmla="*/ 2019300 h 2206625"/>
              <a:gd name="connsiteX60" fmla="*/ 323850 w 2463800"/>
              <a:gd name="connsiteY60" fmla="*/ 1958975 h 2206625"/>
              <a:gd name="connsiteX61" fmla="*/ 285750 w 2463800"/>
              <a:gd name="connsiteY61" fmla="*/ 1892300 h 2206625"/>
              <a:gd name="connsiteX62" fmla="*/ 260350 w 2463800"/>
              <a:gd name="connsiteY62" fmla="*/ 1835150 h 2206625"/>
              <a:gd name="connsiteX63" fmla="*/ 225425 w 2463800"/>
              <a:gd name="connsiteY63" fmla="*/ 1724025 h 2206625"/>
              <a:gd name="connsiteX64" fmla="*/ 206375 w 2463800"/>
              <a:gd name="connsiteY64" fmla="*/ 1612900 h 2206625"/>
              <a:gd name="connsiteX65" fmla="*/ 196850 w 2463800"/>
              <a:gd name="connsiteY65" fmla="*/ 1514475 h 2206625"/>
              <a:gd name="connsiteX66" fmla="*/ 187325 w 2463800"/>
              <a:gd name="connsiteY66" fmla="*/ 1273175 h 220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463800" h="2206625">
                <a:moveTo>
                  <a:pt x="187325" y="1273175"/>
                </a:moveTo>
                <a:lnTo>
                  <a:pt x="187325" y="787400"/>
                </a:lnTo>
                <a:cubicBezTo>
                  <a:pt x="188383" y="674158"/>
                  <a:pt x="189442" y="560917"/>
                  <a:pt x="190500" y="447675"/>
                </a:cubicBezTo>
                <a:lnTo>
                  <a:pt x="177800" y="301625"/>
                </a:lnTo>
                <a:lnTo>
                  <a:pt x="165100" y="231775"/>
                </a:lnTo>
                <a:lnTo>
                  <a:pt x="120650" y="149225"/>
                </a:lnTo>
                <a:lnTo>
                  <a:pt x="0" y="0"/>
                </a:lnTo>
                <a:lnTo>
                  <a:pt x="133350" y="25400"/>
                </a:lnTo>
                <a:lnTo>
                  <a:pt x="250825" y="104775"/>
                </a:lnTo>
                <a:lnTo>
                  <a:pt x="365125" y="184150"/>
                </a:lnTo>
                <a:lnTo>
                  <a:pt x="444500" y="254000"/>
                </a:lnTo>
                <a:lnTo>
                  <a:pt x="501650" y="307975"/>
                </a:lnTo>
                <a:lnTo>
                  <a:pt x="549275" y="365125"/>
                </a:lnTo>
                <a:lnTo>
                  <a:pt x="561975" y="400050"/>
                </a:lnTo>
                <a:lnTo>
                  <a:pt x="565150" y="431800"/>
                </a:lnTo>
                <a:lnTo>
                  <a:pt x="555625" y="466725"/>
                </a:lnTo>
                <a:lnTo>
                  <a:pt x="527050" y="501650"/>
                </a:lnTo>
                <a:lnTo>
                  <a:pt x="495300" y="546100"/>
                </a:lnTo>
                <a:lnTo>
                  <a:pt x="479425" y="603250"/>
                </a:lnTo>
                <a:lnTo>
                  <a:pt x="460375" y="749300"/>
                </a:lnTo>
                <a:lnTo>
                  <a:pt x="422275" y="1069975"/>
                </a:lnTo>
                <a:lnTo>
                  <a:pt x="409575" y="1343025"/>
                </a:lnTo>
                <a:cubicBezTo>
                  <a:pt x="410633" y="1410758"/>
                  <a:pt x="411692" y="1478492"/>
                  <a:pt x="412750" y="1546225"/>
                </a:cubicBezTo>
                <a:lnTo>
                  <a:pt x="412750" y="1635125"/>
                </a:lnTo>
                <a:lnTo>
                  <a:pt x="419100" y="1689100"/>
                </a:lnTo>
                <a:lnTo>
                  <a:pt x="428625" y="1739900"/>
                </a:lnTo>
                <a:lnTo>
                  <a:pt x="444500" y="1774825"/>
                </a:lnTo>
                <a:lnTo>
                  <a:pt x="482600" y="1812925"/>
                </a:lnTo>
                <a:lnTo>
                  <a:pt x="542925" y="1857375"/>
                </a:lnTo>
                <a:lnTo>
                  <a:pt x="619125" y="1889125"/>
                </a:lnTo>
                <a:lnTo>
                  <a:pt x="717550" y="1920875"/>
                </a:lnTo>
                <a:lnTo>
                  <a:pt x="838200" y="1946275"/>
                </a:lnTo>
                <a:lnTo>
                  <a:pt x="1016000" y="1962150"/>
                </a:lnTo>
                <a:lnTo>
                  <a:pt x="1231900" y="1974850"/>
                </a:lnTo>
                <a:lnTo>
                  <a:pt x="1485900" y="1981200"/>
                </a:lnTo>
                <a:lnTo>
                  <a:pt x="1692275" y="1965325"/>
                </a:lnTo>
                <a:lnTo>
                  <a:pt x="1819275" y="1949450"/>
                </a:lnTo>
                <a:lnTo>
                  <a:pt x="1914525" y="1930400"/>
                </a:lnTo>
                <a:lnTo>
                  <a:pt x="1987550" y="1901825"/>
                </a:lnTo>
                <a:lnTo>
                  <a:pt x="2025650" y="1876425"/>
                </a:lnTo>
                <a:lnTo>
                  <a:pt x="2355850" y="1831975"/>
                </a:lnTo>
                <a:lnTo>
                  <a:pt x="2413000" y="1908175"/>
                </a:lnTo>
                <a:lnTo>
                  <a:pt x="2438400" y="1952625"/>
                </a:lnTo>
                <a:lnTo>
                  <a:pt x="2454275" y="1984375"/>
                </a:lnTo>
                <a:lnTo>
                  <a:pt x="2463800" y="2019300"/>
                </a:lnTo>
                <a:lnTo>
                  <a:pt x="2457450" y="2060575"/>
                </a:lnTo>
                <a:lnTo>
                  <a:pt x="2441575" y="2082800"/>
                </a:lnTo>
                <a:lnTo>
                  <a:pt x="2381250" y="2111375"/>
                </a:lnTo>
                <a:lnTo>
                  <a:pt x="2193925" y="2152650"/>
                </a:lnTo>
                <a:lnTo>
                  <a:pt x="1939925" y="2200275"/>
                </a:lnTo>
                <a:lnTo>
                  <a:pt x="1635125" y="2206625"/>
                </a:lnTo>
                <a:lnTo>
                  <a:pt x="1314450" y="2200275"/>
                </a:lnTo>
                <a:lnTo>
                  <a:pt x="1038225" y="2190750"/>
                </a:lnTo>
                <a:lnTo>
                  <a:pt x="889000" y="2181225"/>
                </a:lnTo>
                <a:lnTo>
                  <a:pt x="746125" y="2162175"/>
                </a:lnTo>
                <a:lnTo>
                  <a:pt x="615950" y="2133600"/>
                </a:lnTo>
                <a:lnTo>
                  <a:pt x="549275" y="2114550"/>
                </a:lnTo>
                <a:lnTo>
                  <a:pt x="476250" y="2085975"/>
                </a:lnTo>
                <a:lnTo>
                  <a:pt x="419100" y="2047875"/>
                </a:lnTo>
                <a:lnTo>
                  <a:pt x="381000" y="2019300"/>
                </a:lnTo>
                <a:lnTo>
                  <a:pt x="323850" y="1958975"/>
                </a:lnTo>
                <a:lnTo>
                  <a:pt x="285750" y="1892300"/>
                </a:lnTo>
                <a:lnTo>
                  <a:pt x="260350" y="1835150"/>
                </a:lnTo>
                <a:lnTo>
                  <a:pt x="225425" y="1724025"/>
                </a:lnTo>
                <a:lnTo>
                  <a:pt x="206375" y="1612900"/>
                </a:lnTo>
                <a:lnTo>
                  <a:pt x="196850" y="1514475"/>
                </a:lnTo>
                <a:lnTo>
                  <a:pt x="187325" y="1273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12AA977-7FE3-5A46-9318-E582C5689F94}"/>
              </a:ext>
            </a:extLst>
          </p:cNvPr>
          <p:cNvSpPr/>
          <p:nvPr/>
        </p:nvSpPr>
        <p:spPr>
          <a:xfrm>
            <a:off x="6723063" y="4643438"/>
            <a:ext cx="355600" cy="966787"/>
          </a:xfrm>
          <a:custGeom>
            <a:avLst/>
            <a:gdLst>
              <a:gd name="connsiteX0" fmla="*/ 264319 w 357187"/>
              <a:gd name="connsiteY0" fmla="*/ 490537 h 966787"/>
              <a:gd name="connsiteX1" fmla="*/ 304800 w 357187"/>
              <a:gd name="connsiteY1" fmla="*/ 783431 h 966787"/>
              <a:gd name="connsiteX2" fmla="*/ 357187 w 357187"/>
              <a:gd name="connsiteY2" fmla="*/ 919162 h 966787"/>
              <a:gd name="connsiteX3" fmla="*/ 0 w 357187"/>
              <a:gd name="connsiteY3" fmla="*/ 966787 h 966787"/>
              <a:gd name="connsiteX4" fmla="*/ 28575 w 357187"/>
              <a:gd name="connsiteY4" fmla="*/ 912018 h 966787"/>
              <a:gd name="connsiteX5" fmla="*/ 50006 w 357187"/>
              <a:gd name="connsiteY5" fmla="*/ 871537 h 966787"/>
              <a:gd name="connsiteX6" fmla="*/ 64294 w 357187"/>
              <a:gd name="connsiteY6" fmla="*/ 740568 h 966787"/>
              <a:gd name="connsiteX7" fmla="*/ 102394 w 357187"/>
              <a:gd name="connsiteY7" fmla="*/ 400050 h 966787"/>
              <a:gd name="connsiteX8" fmla="*/ 135731 w 357187"/>
              <a:gd name="connsiteY8" fmla="*/ 61912 h 966787"/>
              <a:gd name="connsiteX9" fmla="*/ 138112 w 357187"/>
              <a:gd name="connsiteY9" fmla="*/ 9525 h 966787"/>
              <a:gd name="connsiteX10" fmla="*/ 147637 w 357187"/>
              <a:gd name="connsiteY10" fmla="*/ 2381 h 966787"/>
              <a:gd name="connsiteX11" fmla="*/ 176212 w 357187"/>
              <a:gd name="connsiteY11" fmla="*/ 0 h 966787"/>
              <a:gd name="connsiteX12" fmla="*/ 207169 w 357187"/>
              <a:gd name="connsiteY12" fmla="*/ 7143 h 966787"/>
              <a:gd name="connsiteX13" fmla="*/ 214312 w 357187"/>
              <a:gd name="connsiteY13" fmla="*/ 11906 h 966787"/>
              <a:gd name="connsiteX14" fmla="*/ 221456 w 357187"/>
              <a:gd name="connsiteY14" fmla="*/ 50006 h 966787"/>
              <a:gd name="connsiteX15" fmla="*/ 264319 w 357187"/>
              <a:gd name="connsiteY15" fmla="*/ 490537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7187" h="966787">
                <a:moveTo>
                  <a:pt x="264319" y="490537"/>
                </a:moveTo>
                <a:lnTo>
                  <a:pt x="304800" y="783431"/>
                </a:lnTo>
                <a:lnTo>
                  <a:pt x="357187" y="919162"/>
                </a:lnTo>
                <a:lnTo>
                  <a:pt x="0" y="966787"/>
                </a:lnTo>
                <a:lnTo>
                  <a:pt x="28575" y="912018"/>
                </a:lnTo>
                <a:lnTo>
                  <a:pt x="50006" y="871537"/>
                </a:lnTo>
                <a:lnTo>
                  <a:pt x="64294" y="740568"/>
                </a:lnTo>
                <a:lnTo>
                  <a:pt x="102394" y="400050"/>
                </a:lnTo>
                <a:lnTo>
                  <a:pt x="135731" y="61912"/>
                </a:lnTo>
                <a:lnTo>
                  <a:pt x="138112" y="9525"/>
                </a:lnTo>
                <a:lnTo>
                  <a:pt x="147637" y="2381"/>
                </a:lnTo>
                <a:lnTo>
                  <a:pt x="176212" y="0"/>
                </a:lnTo>
                <a:lnTo>
                  <a:pt x="207169" y="7143"/>
                </a:lnTo>
                <a:lnTo>
                  <a:pt x="214312" y="11906"/>
                </a:lnTo>
                <a:lnTo>
                  <a:pt x="221456" y="50006"/>
                </a:lnTo>
                <a:lnTo>
                  <a:pt x="264319" y="490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4AF916-7E93-45D2-8964-19B316F0B803}"/>
              </a:ext>
            </a:extLst>
          </p:cNvPr>
          <p:cNvGrpSpPr/>
          <p:nvPr/>
        </p:nvGrpSpPr>
        <p:grpSpPr>
          <a:xfrm>
            <a:off x="2736850" y="1328738"/>
            <a:ext cx="4432300" cy="4579937"/>
            <a:chOff x="2895600" y="1481138"/>
            <a:chExt cx="4432300" cy="45799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800C2B1-364F-4D42-8B98-1B36DDEE9FAA}"/>
                </a:ext>
              </a:extLst>
            </p:cNvPr>
            <p:cNvSpPr/>
            <p:nvPr/>
          </p:nvSpPr>
          <p:spPr>
            <a:xfrm>
              <a:off x="4684713" y="1481138"/>
              <a:ext cx="568325" cy="766762"/>
            </a:xfrm>
            <a:custGeom>
              <a:avLst/>
              <a:gdLst>
                <a:gd name="connsiteX0" fmla="*/ 190500 w 569119"/>
                <a:gd name="connsiteY0" fmla="*/ 478631 h 766762"/>
                <a:gd name="connsiteX1" fmla="*/ 180975 w 569119"/>
                <a:gd name="connsiteY1" fmla="*/ 295275 h 766762"/>
                <a:gd name="connsiteX2" fmla="*/ 171450 w 569119"/>
                <a:gd name="connsiteY2" fmla="*/ 242887 h 766762"/>
                <a:gd name="connsiteX3" fmla="*/ 161925 w 569119"/>
                <a:gd name="connsiteY3" fmla="*/ 207168 h 766762"/>
                <a:gd name="connsiteX4" fmla="*/ 145256 w 569119"/>
                <a:gd name="connsiteY4" fmla="*/ 176212 h 766762"/>
                <a:gd name="connsiteX5" fmla="*/ 97631 w 569119"/>
                <a:gd name="connsiteY5" fmla="*/ 128587 h 766762"/>
                <a:gd name="connsiteX6" fmla="*/ 38100 w 569119"/>
                <a:gd name="connsiteY6" fmla="*/ 76200 h 766762"/>
                <a:gd name="connsiteX7" fmla="*/ 9525 w 569119"/>
                <a:gd name="connsiteY7" fmla="*/ 52387 h 766762"/>
                <a:gd name="connsiteX8" fmla="*/ 0 w 569119"/>
                <a:gd name="connsiteY8" fmla="*/ 30956 h 766762"/>
                <a:gd name="connsiteX9" fmla="*/ 4762 w 569119"/>
                <a:gd name="connsiteY9" fmla="*/ 14287 h 766762"/>
                <a:gd name="connsiteX10" fmla="*/ 21431 w 569119"/>
                <a:gd name="connsiteY10" fmla="*/ 4762 h 766762"/>
                <a:gd name="connsiteX11" fmla="*/ 57150 w 569119"/>
                <a:gd name="connsiteY11" fmla="*/ 0 h 766762"/>
                <a:gd name="connsiteX12" fmla="*/ 145256 w 569119"/>
                <a:gd name="connsiteY12" fmla="*/ 14287 h 766762"/>
                <a:gd name="connsiteX13" fmla="*/ 219075 w 569119"/>
                <a:gd name="connsiteY13" fmla="*/ 30956 h 766762"/>
                <a:gd name="connsiteX14" fmla="*/ 295275 w 569119"/>
                <a:gd name="connsiteY14" fmla="*/ 52387 h 766762"/>
                <a:gd name="connsiteX15" fmla="*/ 373856 w 569119"/>
                <a:gd name="connsiteY15" fmla="*/ 88106 h 766762"/>
                <a:gd name="connsiteX16" fmla="*/ 440531 w 569119"/>
                <a:gd name="connsiteY16" fmla="*/ 119062 h 766762"/>
                <a:gd name="connsiteX17" fmla="*/ 500062 w 569119"/>
                <a:gd name="connsiteY17" fmla="*/ 159543 h 766762"/>
                <a:gd name="connsiteX18" fmla="*/ 531019 w 569119"/>
                <a:gd name="connsiteY18" fmla="*/ 183356 h 766762"/>
                <a:gd name="connsiteX19" fmla="*/ 550069 w 569119"/>
                <a:gd name="connsiteY19" fmla="*/ 207168 h 766762"/>
                <a:gd name="connsiteX20" fmla="*/ 561975 w 569119"/>
                <a:gd name="connsiteY20" fmla="*/ 233362 h 766762"/>
                <a:gd name="connsiteX21" fmla="*/ 569119 w 569119"/>
                <a:gd name="connsiteY21" fmla="*/ 266700 h 766762"/>
                <a:gd name="connsiteX22" fmla="*/ 566737 w 569119"/>
                <a:gd name="connsiteY22" fmla="*/ 290512 h 766762"/>
                <a:gd name="connsiteX23" fmla="*/ 554831 w 569119"/>
                <a:gd name="connsiteY23" fmla="*/ 316706 h 766762"/>
                <a:gd name="connsiteX24" fmla="*/ 526256 w 569119"/>
                <a:gd name="connsiteY24" fmla="*/ 342900 h 766762"/>
                <a:gd name="connsiteX25" fmla="*/ 500062 w 569119"/>
                <a:gd name="connsiteY25" fmla="*/ 361950 h 766762"/>
                <a:gd name="connsiteX26" fmla="*/ 473869 w 569119"/>
                <a:gd name="connsiteY26" fmla="*/ 390525 h 766762"/>
                <a:gd name="connsiteX27" fmla="*/ 454819 w 569119"/>
                <a:gd name="connsiteY27" fmla="*/ 438150 h 766762"/>
                <a:gd name="connsiteX28" fmla="*/ 445294 w 569119"/>
                <a:gd name="connsiteY28" fmla="*/ 492918 h 766762"/>
                <a:gd name="connsiteX29" fmla="*/ 435769 w 569119"/>
                <a:gd name="connsiteY29" fmla="*/ 554831 h 766762"/>
                <a:gd name="connsiteX30" fmla="*/ 435769 w 569119"/>
                <a:gd name="connsiteY30" fmla="*/ 716756 h 766762"/>
                <a:gd name="connsiteX31" fmla="*/ 188119 w 569119"/>
                <a:gd name="connsiteY31" fmla="*/ 766762 h 766762"/>
                <a:gd name="connsiteX32" fmla="*/ 190500 w 569119"/>
                <a:gd name="connsiteY32" fmla="*/ 47863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9119" h="766762">
                  <a:moveTo>
                    <a:pt x="190500" y="478631"/>
                  </a:moveTo>
                  <a:lnTo>
                    <a:pt x="180975" y="295275"/>
                  </a:lnTo>
                  <a:lnTo>
                    <a:pt x="171450" y="242887"/>
                  </a:lnTo>
                  <a:lnTo>
                    <a:pt x="161925" y="207168"/>
                  </a:lnTo>
                  <a:lnTo>
                    <a:pt x="145256" y="176212"/>
                  </a:lnTo>
                  <a:lnTo>
                    <a:pt x="97631" y="128587"/>
                  </a:lnTo>
                  <a:lnTo>
                    <a:pt x="38100" y="76200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7150" y="0"/>
                  </a:lnTo>
                  <a:lnTo>
                    <a:pt x="145256" y="14287"/>
                  </a:lnTo>
                  <a:lnTo>
                    <a:pt x="219075" y="30956"/>
                  </a:lnTo>
                  <a:lnTo>
                    <a:pt x="295275" y="52387"/>
                  </a:lnTo>
                  <a:lnTo>
                    <a:pt x="373856" y="88106"/>
                  </a:lnTo>
                  <a:lnTo>
                    <a:pt x="440531" y="119062"/>
                  </a:lnTo>
                  <a:lnTo>
                    <a:pt x="500062" y="159543"/>
                  </a:lnTo>
                  <a:lnTo>
                    <a:pt x="531019" y="183356"/>
                  </a:lnTo>
                  <a:lnTo>
                    <a:pt x="550069" y="207168"/>
                  </a:lnTo>
                  <a:lnTo>
                    <a:pt x="561975" y="233362"/>
                  </a:lnTo>
                  <a:lnTo>
                    <a:pt x="569119" y="266700"/>
                  </a:lnTo>
                  <a:lnTo>
                    <a:pt x="566737" y="290512"/>
                  </a:lnTo>
                  <a:lnTo>
                    <a:pt x="554831" y="316706"/>
                  </a:lnTo>
                  <a:lnTo>
                    <a:pt x="526256" y="342900"/>
                  </a:lnTo>
                  <a:lnTo>
                    <a:pt x="500062" y="361950"/>
                  </a:lnTo>
                  <a:lnTo>
                    <a:pt x="473869" y="390525"/>
                  </a:lnTo>
                  <a:lnTo>
                    <a:pt x="454819" y="438150"/>
                  </a:lnTo>
                  <a:lnTo>
                    <a:pt x="445294" y="492918"/>
                  </a:lnTo>
                  <a:lnTo>
                    <a:pt x="435769" y="554831"/>
                  </a:lnTo>
                  <a:lnTo>
                    <a:pt x="435769" y="716756"/>
                  </a:lnTo>
                  <a:lnTo>
                    <a:pt x="188119" y="766762"/>
                  </a:lnTo>
                  <a:cubicBezTo>
                    <a:pt x="188913" y="669925"/>
                    <a:pt x="189706" y="573087"/>
                    <a:pt x="190500" y="47863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5E7313CB-666F-4B8B-99EA-1C93B544CC00}"/>
                </a:ext>
              </a:extLst>
            </p:cNvPr>
            <p:cNvSpPr/>
            <p:nvPr/>
          </p:nvSpPr>
          <p:spPr>
            <a:xfrm>
              <a:off x="3014663" y="2141538"/>
              <a:ext cx="365125" cy="1219200"/>
            </a:xfrm>
            <a:custGeom>
              <a:avLst/>
              <a:gdLst>
                <a:gd name="connsiteX0" fmla="*/ 66675 w 364331"/>
                <a:gd name="connsiteY0" fmla="*/ 716756 h 1219200"/>
                <a:gd name="connsiteX1" fmla="*/ 128587 w 364331"/>
                <a:gd name="connsiteY1" fmla="*/ 540544 h 1219200"/>
                <a:gd name="connsiteX2" fmla="*/ 164306 w 364331"/>
                <a:gd name="connsiteY2" fmla="*/ 414337 h 1219200"/>
                <a:gd name="connsiteX3" fmla="*/ 192881 w 364331"/>
                <a:gd name="connsiteY3" fmla="*/ 321469 h 1219200"/>
                <a:gd name="connsiteX4" fmla="*/ 209550 w 364331"/>
                <a:gd name="connsiteY4" fmla="*/ 254794 h 1219200"/>
                <a:gd name="connsiteX5" fmla="*/ 209550 w 364331"/>
                <a:gd name="connsiteY5" fmla="*/ 202406 h 1219200"/>
                <a:gd name="connsiteX6" fmla="*/ 207168 w 364331"/>
                <a:gd name="connsiteY6" fmla="*/ 150019 h 1219200"/>
                <a:gd name="connsiteX7" fmla="*/ 197643 w 364331"/>
                <a:gd name="connsiteY7" fmla="*/ 95250 h 1219200"/>
                <a:gd name="connsiteX8" fmla="*/ 183356 w 364331"/>
                <a:gd name="connsiteY8" fmla="*/ 50006 h 1219200"/>
                <a:gd name="connsiteX9" fmla="*/ 171450 w 364331"/>
                <a:gd name="connsiteY9" fmla="*/ 23812 h 1219200"/>
                <a:gd name="connsiteX10" fmla="*/ 171450 w 364331"/>
                <a:gd name="connsiteY10" fmla="*/ 14287 h 1219200"/>
                <a:gd name="connsiteX11" fmla="*/ 176212 w 364331"/>
                <a:gd name="connsiteY11" fmla="*/ 4762 h 1219200"/>
                <a:gd name="connsiteX12" fmla="*/ 192881 w 364331"/>
                <a:gd name="connsiteY12" fmla="*/ 0 h 1219200"/>
                <a:gd name="connsiteX13" fmla="*/ 230981 w 364331"/>
                <a:gd name="connsiteY13" fmla="*/ 7144 h 1219200"/>
                <a:gd name="connsiteX14" fmla="*/ 245268 w 364331"/>
                <a:gd name="connsiteY14" fmla="*/ 26194 h 1219200"/>
                <a:gd name="connsiteX15" fmla="*/ 285750 w 364331"/>
                <a:gd name="connsiteY15" fmla="*/ 107156 h 1219200"/>
                <a:gd name="connsiteX16" fmla="*/ 342900 w 364331"/>
                <a:gd name="connsiteY16" fmla="*/ 235744 h 1219200"/>
                <a:gd name="connsiteX17" fmla="*/ 364331 w 364331"/>
                <a:gd name="connsiteY17" fmla="*/ 416719 h 1219200"/>
                <a:gd name="connsiteX18" fmla="*/ 347662 w 364331"/>
                <a:gd name="connsiteY18" fmla="*/ 616744 h 1219200"/>
                <a:gd name="connsiteX19" fmla="*/ 335756 w 364331"/>
                <a:gd name="connsiteY19" fmla="*/ 757237 h 1219200"/>
                <a:gd name="connsiteX20" fmla="*/ 321468 w 364331"/>
                <a:gd name="connsiteY20" fmla="*/ 919162 h 1219200"/>
                <a:gd name="connsiteX21" fmla="*/ 307181 w 364331"/>
                <a:gd name="connsiteY21" fmla="*/ 1019175 h 1219200"/>
                <a:gd name="connsiteX22" fmla="*/ 283368 w 364331"/>
                <a:gd name="connsiteY22" fmla="*/ 1102519 h 1219200"/>
                <a:gd name="connsiteX23" fmla="*/ 254793 w 364331"/>
                <a:gd name="connsiteY23" fmla="*/ 1164431 h 1219200"/>
                <a:gd name="connsiteX24" fmla="*/ 226218 w 364331"/>
                <a:gd name="connsiteY24" fmla="*/ 1204912 h 1219200"/>
                <a:gd name="connsiteX25" fmla="*/ 207168 w 364331"/>
                <a:gd name="connsiteY25" fmla="*/ 1216819 h 1219200"/>
                <a:gd name="connsiteX26" fmla="*/ 185737 w 364331"/>
                <a:gd name="connsiteY26" fmla="*/ 1219200 h 1219200"/>
                <a:gd name="connsiteX27" fmla="*/ 145256 w 364331"/>
                <a:gd name="connsiteY27" fmla="*/ 1214437 h 1219200"/>
                <a:gd name="connsiteX28" fmla="*/ 116681 w 364331"/>
                <a:gd name="connsiteY28" fmla="*/ 1195387 h 1219200"/>
                <a:gd name="connsiteX29" fmla="*/ 80962 w 364331"/>
                <a:gd name="connsiteY29" fmla="*/ 1145381 h 1219200"/>
                <a:gd name="connsiteX30" fmla="*/ 45243 w 364331"/>
                <a:gd name="connsiteY30" fmla="*/ 1073944 h 1219200"/>
                <a:gd name="connsiteX31" fmla="*/ 14287 w 364331"/>
                <a:gd name="connsiteY31" fmla="*/ 1002506 h 1219200"/>
                <a:gd name="connsiteX32" fmla="*/ 0 w 364331"/>
                <a:gd name="connsiteY32" fmla="*/ 935831 h 1219200"/>
                <a:gd name="connsiteX33" fmla="*/ 4762 w 364331"/>
                <a:gd name="connsiteY33" fmla="*/ 888206 h 1219200"/>
                <a:gd name="connsiteX34" fmla="*/ 66675 w 364331"/>
                <a:gd name="connsiteY34" fmla="*/ 7167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4331" h="1219200">
                  <a:moveTo>
                    <a:pt x="66675" y="716756"/>
                  </a:moveTo>
                  <a:lnTo>
                    <a:pt x="128587" y="540544"/>
                  </a:lnTo>
                  <a:lnTo>
                    <a:pt x="164306" y="414337"/>
                  </a:lnTo>
                  <a:lnTo>
                    <a:pt x="192881" y="321469"/>
                  </a:lnTo>
                  <a:lnTo>
                    <a:pt x="209550" y="254794"/>
                  </a:lnTo>
                  <a:lnTo>
                    <a:pt x="209550" y="202406"/>
                  </a:lnTo>
                  <a:lnTo>
                    <a:pt x="207168" y="150019"/>
                  </a:lnTo>
                  <a:lnTo>
                    <a:pt x="197643" y="95250"/>
                  </a:lnTo>
                  <a:lnTo>
                    <a:pt x="183356" y="50006"/>
                  </a:lnTo>
                  <a:lnTo>
                    <a:pt x="171450" y="23812"/>
                  </a:lnTo>
                  <a:lnTo>
                    <a:pt x="171450" y="14287"/>
                  </a:lnTo>
                  <a:lnTo>
                    <a:pt x="176212" y="4762"/>
                  </a:lnTo>
                  <a:lnTo>
                    <a:pt x="192881" y="0"/>
                  </a:lnTo>
                  <a:lnTo>
                    <a:pt x="230981" y="7144"/>
                  </a:lnTo>
                  <a:lnTo>
                    <a:pt x="245268" y="26194"/>
                  </a:lnTo>
                  <a:lnTo>
                    <a:pt x="285750" y="107156"/>
                  </a:lnTo>
                  <a:lnTo>
                    <a:pt x="342900" y="235744"/>
                  </a:lnTo>
                  <a:lnTo>
                    <a:pt x="364331" y="416719"/>
                  </a:lnTo>
                  <a:lnTo>
                    <a:pt x="347662" y="616744"/>
                  </a:lnTo>
                  <a:lnTo>
                    <a:pt x="335756" y="757237"/>
                  </a:lnTo>
                  <a:lnTo>
                    <a:pt x="321468" y="919162"/>
                  </a:lnTo>
                  <a:lnTo>
                    <a:pt x="307181" y="1019175"/>
                  </a:lnTo>
                  <a:lnTo>
                    <a:pt x="283368" y="1102519"/>
                  </a:lnTo>
                  <a:lnTo>
                    <a:pt x="254793" y="1164431"/>
                  </a:lnTo>
                  <a:lnTo>
                    <a:pt x="226218" y="1204912"/>
                  </a:lnTo>
                  <a:lnTo>
                    <a:pt x="207168" y="1216819"/>
                  </a:lnTo>
                  <a:lnTo>
                    <a:pt x="185737" y="1219200"/>
                  </a:lnTo>
                  <a:lnTo>
                    <a:pt x="145256" y="1214437"/>
                  </a:lnTo>
                  <a:lnTo>
                    <a:pt x="116681" y="1195387"/>
                  </a:lnTo>
                  <a:lnTo>
                    <a:pt x="80962" y="1145381"/>
                  </a:lnTo>
                  <a:lnTo>
                    <a:pt x="45243" y="1073944"/>
                  </a:lnTo>
                  <a:lnTo>
                    <a:pt x="14287" y="1002506"/>
                  </a:lnTo>
                  <a:lnTo>
                    <a:pt x="0" y="935831"/>
                  </a:lnTo>
                  <a:lnTo>
                    <a:pt x="4762" y="888206"/>
                  </a:lnTo>
                  <a:lnTo>
                    <a:pt x="66675" y="716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32BF7815-24DA-4EFB-BAAC-2FE9EF3C511B}"/>
                </a:ext>
              </a:extLst>
            </p:cNvPr>
            <p:cNvSpPr/>
            <p:nvPr/>
          </p:nvSpPr>
          <p:spPr>
            <a:xfrm>
              <a:off x="3990975" y="2798763"/>
              <a:ext cx="1847850" cy="449262"/>
            </a:xfrm>
            <a:custGeom>
              <a:avLst/>
              <a:gdLst>
                <a:gd name="connsiteX0" fmla="*/ 966788 w 1847850"/>
                <a:gd name="connsiteY0" fmla="*/ 350044 h 450056"/>
                <a:gd name="connsiteX1" fmla="*/ 583406 w 1847850"/>
                <a:gd name="connsiteY1" fmla="*/ 411956 h 450056"/>
                <a:gd name="connsiteX2" fmla="*/ 328613 w 1847850"/>
                <a:gd name="connsiteY2" fmla="*/ 450056 h 450056"/>
                <a:gd name="connsiteX3" fmla="*/ 278606 w 1847850"/>
                <a:gd name="connsiteY3" fmla="*/ 447675 h 450056"/>
                <a:gd name="connsiteX4" fmla="*/ 240506 w 1847850"/>
                <a:gd name="connsiteY4" fmla="*/ 440531 h 450056"/>
                <a:gd name="connsiteX5" fmla="*/ 197644 w 1847850"/>
                <a:gd name="connsiteY5" fmla="*/ 423862 h 450056"/>
                <a:gd name="connsiteX6" fmla="*/ 166688 w 1847850"/>
                <a:gd name="connsiteY6" fmla="*/ 409575 h 450056"/>
                <a:gd name="connsiteX7" fmla="*/ 135731 w 1847850"/>
                <a:gd name="connsiteY7" fmla="*/ 388144 h 450056"/>
                <a:gd name="connsiteX8" fmla="*/ 104775 w 1847850"/>
                <a:gd name="connsiteY8" fmla="*/ 359569 h 450056"/>
                <a:gd name="connsiteX9" fmla="*/ 71438 w 1847850"/>
                <a:gd name="connsiteY9" fmla="*/ 321469 h 450056"/>
                <a:gd name="connsiteX10" fmla="*/ 40481 w 1847850"/>
                <a:gd name="connsiteY10" fmla="*/ 283369 h 450056"/>
                <a:gd name="connsiteX11" fmla="*/ 14288 w 1847850"/>
                <a:gd name="connsiteY11" fmla="*/ 235744 h 450056"/>
                <a:gd name="connsiteX12" fmla="*/ 2381 w 1847850"/>
                <a:gd name="connsiteY12" fmla="*/ 202406 h 450056"/>
                <a:gd name="connsiteX13" fmla="*/ 0 w 1847850"/>
                <a:gd name="connsiteY13" fmla="*/ 180975 h 450056"/>
                <a:gd name="connsiteX14" fmla="*/ 7144 w 1847850"/>
                <a:gd name="connsiteY14" fmla="*/ 169069 h 450056"/>
                <a:gd name="connsiteX15" fmla="*/ 23813 w 1847850"/>
                <a:gd name="connsiteY15" fmla="*/ 164306 h 450056"/>
                <a:gd name="connsiteX16" fmla="*/ 50006 w 1847850"/>
                <a:gd name="connsiteY16" fmla="*/ 173831 h 450056"/>
                <a:gd name="connsiteX17" fmla="*/ 83344 w 1847850"/>
                <a:gd name="connsiteY17" fmla="*/ 192881 h 450056"/>
                <a:gd name="connsiteX18" fmla="*/ 121444 w 1847850"/>
                <a:gd name="connsiteY18" fmla="*/ 211931 h 450056"/>
                <a:gd name="connsiteX19" fmla="*/ 164306 w 1847850"/>
                <a:gd name="connsiteY19" fmla="*/ 228600 h 450056"/>
                <a:gd name="connsiteX20" fmla="*/ 211931 w 1847850"/>
                <a:gd name="connsiteY20" fmla="*/ 238125 h 450056"/>
                <a:gd name="connsiteX21" fmla="*/ 271463 w 1847850"/>
                <a:gd name="connsiteY21" fmla="*/ 245269 h 450056"/>
                <a:gd name="connsiteX22" fmla="*/ 335756 w 1847850"/>
                <a:gd name="connsiteY22" fmla="*/ 247650 h 450056"/>
                <a:gd name="connsiteX23" fmla="*/ 400050 w 1847850"/>
                <a:gd name="connsiteY23" fmla="*/ 247650 h 450056"/>
                <a:gd name="connsiteX24" fmla="*/ 492919 w 1847850"/>
                <a:gd name="connsiteY24" fmla="*/ 247650 h 450056"/>
                <a:gd name="connsiteX25" fmla="*/ 576263 w 1847850"/>
                <a:gd name="connsiteY25" fmla="*/ 235744 h 450056"/>
                <a:gd name="connsiteX26" fmla="*/ 766763 w 1847850"/>
                <a:gd name="connsiteY26" fmla="*/ 200025 h 450056"/>
                <a:gd name="connsiteX27" fmla="*/ 1119188 w 1847850"/>
                <a:gd name="connsiteY27" fmla="*/ 119062 h 450056"/>
                <a:gd name="connsiteX28" fmla="*/ 1316831 w 1847850"/>
                <a:gd name="connsiteY28" fmla="*/ 64294 h 450056"/>
                <a:gd name="connsiteX29" fmla="*/ 1447800 w 1847850"/>
                <a:gd name="connsiteY29" fmla="*/ 0 h 450056"/>
                <a:gd name="connsiteX30" fmla="*/ 1566863 w 1847850"/>
                <a:gd name="connsiteY30" fmla="*/ 21431 h 450056"/>
                <a:gd name="connsiteX31" fmla="*/ 1690688 w 1847850"/>
                <a:gd name="connsiteY31" fmla="*/ 50006 h 450056"/>
                <a:gd name="connsiteX32" fmla="*/ 1771650 w 1847850"/>
                <a:gd name="connsiteY32" fmla="*/ 80962 h 450056"/>
                <a:gd name="connsiteX33" fmla="*/ 1814513 w 1847850"/>
                <a:gd name="connsiteY33" fmla="*/ 107156 h 450056"/>
                <a:gd name="connsiteX34" fmla="*/ 1838325 w 1847850"/>
                <a:gd name="connsiteY34" fmla="*/ 126206 h 450056"/>
                <a:gd name="connsiteX35" fmla="*/ 1847850 w 1847850"/>
                <a:gd name="connsiteY35" fmla="*/ 147637 h 450056"/>
                <a:gd name="connsiteX36" fmla="*/ 1847850 w 1847850"/>
                <a:gd name="connsiteY36" fmla="*/ 173831 h 450056"/>
                <a:gd name="connsiteX37" fmla="*/ 1833563 w 1847850"/>
                <a:gd name="connsiteY37" fmla="*/ 211931 h 450056"/>
                <a:gd name="connsiteX38" fmla="*/ 1807369 w 1847850"/>
                <a:gd name="connsiteY38" fmla="*/ 245269 h 450056"/>
                <a:gd name="connsiteX39" fmla="*/ 1731169 w 1847850"/>
                <a:gd name="connsiteY39" fmla="*/ 254794 h 450056"/>
                <a:gd name="connsiteX40" fmla="*/ 1423988 w 1847850"/>
                <a:gd name="connsiteY40" fmla="*/ 285750 h 450056"/>
                <a:gd name="connsiteX41" fmla="*/ 966788 w 1847850"/>
                <a:gd name="connsiteY41" fmla="*/ 3500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7850" h="450056">
                  <a:moveTo>
                    <a:pt x="966788" y="350044"/>
                  </a:moveTo>
                  <a:lnTo>
                    <a:pt x="583406" y="411956"/>
                  </a:lnTo>
                  <a:lnTo>
                    <a:pt x="328613" y="450056"/>
                  </a:lnTo>
                  <a:lnTo>
                    <a:pt x="278606" y="447675"/>
                  </a:lnTo>
                  <a:lnTo>
                    <a:pt x="240506" y="440531"/>
                  </a:lnTo>
                  <a:lnTo>
                    <a:pt x="197644" y="423862"/>
                  </a:lnTo>
                  <a:lnTo>
                    <a:pt x="166688" y="409575"/>
                  </a:lnTo>
                  <a:lnTo>
                    <a:pt x="135731" y="388144"/>
                  </a:lnTo>
                  <a:lnTo>
                    <a:pt x="104775" y="359569"/>
                  </a:lnTo>
                  <a:lnTo>
                    <a:pt x="71438" y="321469"/>
                  </a:lnTo>
                  <a:lnTo>
                    <a:pt x="40481" y="283369"/>
                  </a:lnTo>
                  <a:lnTo>
                    <a:pt x="14288" y="235744"/>
                  </a:lnTo>
                  <a:lnTo>
                    <a:pt x="2381" y="202406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23813" y="164306"/>
                  </a:lnTo>
                  <a:lnTo>
                    <a:pt x="50006" y="173831"/>
                  </a:lnTo>
                  <a:lnTo>
                    <a:pt x="83344" y="192881"/>
                  </a:lnTo>
                  <a:lnTo>
                    <a:pt x="121444" y="211931"/>
                  </a:lnTo>
                  <a:lnTo>
                    <a:pt x="164306" y="228600"/>
                  </a:lnTo>
                  <a:lnTo>
                    <a:pt x="211931" y="238125"/>
                  </a:lnTo>
                  <a:lnTo>
                    <a:pt x="271463" y="245269"/>
                  </a:lnTo>
                  <a:lnTo>
                    <a:pt x="335756" y="247650"/>
                  </a:lnTo>
                  <a:lnTo>
                    <a:pt x="400050" y="247650"/>
                  </a:lnTo>
                  <a:lnTo>
                    <a:pt x="492919" y="247650"/>
                  </a:lnTo>
                  <a:lnTo>
                    <a:pt x="576263" y="235744"/>
                  </a:lnTo>
                  <a:lnTo>
                    <a:pt x="766763" y="200025"/>
                  </a:lnTo>
                  <a:lnTo>
                    <a:pt x="1119188" y="119062"/>
                  </a:lnTo>
                  <a:lnTo>
                    <a:pt x="1316831" y="64294"/>
                  </a:lnTo>
                  <a:lnTo>
                    <a:pt x="1447800" y="0"/>
                  </a:lnTo>
                  <a:lnTo>
                    <a:pt x="1566863" y="21431"/>
                  </a:lnTo>
                  <a:lnTo>
                    <a:pt x="1690688" y="50006"/>
                  </a:lnTo>
                  <a:lnTo>
                    <a:pt x="1771650" y="80962"/>
                  </a:lnTo>
                  <a:lnTo>
                    <a:pt x="1814513" y="107156"/>
                  </a:lnTo>
                  <a:lnTo>
                    <a:pt x="1838325" y="126206"/>
                  </a:lnTo>
                  <a:lnTo>
                    <a:pt x="1847850" y="147637"/>
                  </a:lnTo>
                  <a:lnTo>
                    <a:pt x="1847850" y="173831"/>
                  </a:lnTo>
                  <a:lnTo>
                    <a:pt x="1833563" y="211931"/>
                  </a:lnTo>
                  <a:lnTo>
                    <a:pt x="1807369" y="245269"/>
                  </a:lnTo>
                  <a:lnTo>
                    <a:pt x="1731169" y="254794"/>
                  </a:lnTo>
                  <a:lnTo>
                    <a:pt x="1423988" y="285750"/>
                  </a:lnTo>
                  <a:lnTo>
                    <a:pt x="966788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709EA2D8-094E-40C7-9702-62D8D0688EDF}"/>
                </a:ext>
              </a:extLst>
            </p:cNvPr>
            <p:cNvSpPr/>
            <p:nvPr/>
          </p:nvSpPr>
          <p:spPr>
            <a:xfrm>
              <a:off x="3276600" y="2014538"/>
              <a:ext cx="3949700" cy="558800"/>
            </a:xfrm>
            <a:custGeom>
              <a:avLst/>
              <a:gdLst>
                <a:gd name="connsiteX0" fmla="*/ 499690 w 3949936"/>
                <a:gd name="connsiteY0" fmla="*/ 469097 h 557478"/>
                <a:gd name="connsiteX1" fmla="*/ 23795 w 3949936"/>
                <a:gd name="connsiteY1" fmla="*/ 557478 h 557478"/>
                <a:gd name="connsiteX2" fmla="*/ 0 w 3949936"/>
                <a:gd name="connsiteY2" fmla="*/ 370519 h 557478"/>
                <a:gd name="connsiteX3" fmla="*/ 282138 w 3949936"/>
                <a:gd name="connsiteY3" fmla="*/ 329727 h 557478"/>
                <a:gd name="connsiteX4" fmla="*/ 499690 w 3949936"/>
                <a:gd name="connsiteY4" fmla="*/ 295735 h 557478"/>
                <a:gd name="connsiteX5" fmla="*/ 737638 w 3949936"/>
                <a:gd name="connsiteY5" fmla="*/ 261742 h 557478"/>
                <a:gd name="connsiteX6" fmla="*/ 1050370 w 3949936"/>
                <a:gd name="connsiteY6" fmla="*/ 220951 h 557478"/>
                <a:gd name="connsiteX7" fmla="*/ 1356303 w 3949936"/>
                <a:gd name="connsiteY7" fmla="*/ 183559 h 557478"/>
                <a:gd name="connsiteX8" fmla="*/ 1597650 w 3949936"/>
                <a:gd name="connsiteY8" fmla="*/ 159765 h 557478"/>
                <a:gd name="connsiteX9" fmla="*/ 1838997 w 3949936"/>
                <a:gd name="connsiteY9" fmla="*/ 118974 h 557478"/>
                <a:gd name="connsiteX10" fmla="*/ 2097341 w 3949936"/>
                <a:gd name="connsiteY10" fmla="*/ 101977 h 557478"/>
                <a:gd name="connsiteX11" fmla="*/ 2573237 w 3949936"/>
                <a:gd name="connsiteY11" fmla="*/ 74783 h 557478"/>
                <a:gd name="connsiteX12" fmla="*/ 2943756 w 3949936"/>
                <a:gd name="connsiteY12" fmla="*/ 50988 h 557478"/>
                <a:gd name="connsiteX13" fmla="*/ 3222495 w 3949936"/>
                <a:gd name="connsiteY13" fmla="*/ 33992 h 557478"/>
                <a:gd name="connsiteX14" fmla="*/ 3460443 w 3949936"/>
                <a:gd name="connsiteY14" fmla="*/ 16996 h 557478"/>
                <a:gd name="connsiteX15" fmla="*/ 3555622 w 3949936"/>
                <a:gd name="connsiteY15" fmla="*/ 3399 h 557478"/>
                <a:gd name="connsiteX16" fmla="*/ 3582816 w 3949936"/>
                <a:gd name="connsiteY16" fmla="*/ 0 h 557478"/>
                <a:gd name="connsiteX17" fmla="*/ 3620208 w 3949936"/>
                <a:gd name="connsiteY17" fmla="*/ 16996 h 557478"/>
                <a:gd name="connsiteX18" fmla="*/ 3684794 w 3949936"/>
                <a:gd name="connsiteY18" fmla="*/ 61186 h 557478"/>
                <a:gd name="connsiteX19" fmla="*/ 3756178 w 3949936"/>
                <a:gd name="connsiteY19" fmla="*/ 132571 h 557478"/>
                <a:gd name="connsiteX20" fmla="*/ 3813966 w 3949936"/>
                <a:gd name="connsiteY20" fmla="*/ 190358 h 557478"/>
                <a:gd name="connsiteX21" fmla="*/ 3875152 w 3949936"/>
                <a:gd name="connsiteY21" fmla="*/ 258343 h 557478"/>
                <a:gd name="connsiteX22" fmla="*/ 3922742 w 3949936"/>
                <a:gd name="connsiteY22" fmla="*/ 329727 h 557478"/>
                <a:gd name="connsiteX23" fmla="*/ 3943137 w 3949936"/>
                <a:gd name="connsiteY23" fmla="*/ 377317 h 557478"/>
                <a:gd name="connsiteX24" fmla="*/ 3949936 w 3949936"/>
                <a:gd name="connsiteY24" fmla="*/ 424907 h 557478"/>
                <a:gd name="connsiteX25" fmla="*/ 3936339 w 3949936"/>
                <a:gd name="connsiteY25" fmla="*/ 482694 h 557478"/>
                <a:gd name="connsiteX26" fmla="*/ 3909145 w 3949936"/>
                <a:gd name="connsiteY26" fmla="*/ 513287 h 557478"/>
                <a:gd name="connsiteX27" fmla="*/ 3847958 w 3949936"/>
                <a:gd name="connsiteY27" fmla="*/ 537082 h 557478"/>
                <a:gd name="connsiteX28" fmla="*/ 3793570 w 3949936"/>
                <a:gd name="connsiteY28" fmla="*/ 540481 h 557478"/>
                <a:gd name="connsiteX29" fmla="*/ 3395857 w 3949936"/>
                <a:gd name="connsiteY29" fmla="*/ 241347 h 557478"/>
                <a:gd name="connsiteX30" fmla="*/ 3355066 w 3949936"/>
                <a:gd name="connsiteY30" fmla="*/ 231149 h 557478"/>
                <a:gd name="connsiteX31" fmla="*/ 3249689 w 3949936"/>
                <a:gd name="connsiteY31" fmla="*/ 224350 h 557478"/>
                <a:gd name="connsiteX32" fmla="*/ 3062730 w 3949936"/>
                <a:gd name="connsiteY32" fmla="*/ 224350 h 557478"/>
                <a:gd name="connsiteX33" fmla="*/ 2733002 w 3949936"/>
                <a:gd name="connsiteY33" fmla="*/ 234548 h 557478"/>
                <a:gd name="connsiteX34" fmla="*/ 2297897 w 3949936"/>
                <a:gd name="connsiteY34" fmla="*/ 258343 h 557478"/>
                <a:gd name="connsiteX35" fmla="*/ 1866192 w 3949936"/>
                <a:gd name="connsiteY35" fmla="*/ 292336 h 557478"/>
                <a:gd name="connsiteX36" fmla="*/ 1352904 w 3949936"/>
                <a:gd name="connsiteY36" fmla="*/ 343324 h 557478"/>
                <a:gd name="connsiteX37" fmla="*/ 499690 w 3949936"/>
                <a:gd name="connsiteY37" fmla="*/ 469097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49936" h="557478">
                  <a:moveTo>
                    <a:pt x="499690" y="469097"/>
                  </a:moveTo>
                  <a:lnTo>
                    <a:pt x="23795" y="557478"/>
                  </a:lnTo>
                  <a:lnTo>
                    <a:pt x="0" y="370519"/>
                  </a:lnTo>
                  <a:lnTo>
                    <a:pt x="282138" y="329727"/>
                  </a:lnTo>
                  <a:lnTo>
                    <a:pt x="499690" y="295735"/>
                  </a:lnTo>
                  <a:lnTo>
                    <a:pt x="737638" y="261742"/>
                  </a:lnTo>
                  <a:lnTo>
                    <a:pt x="1050370" y="220951"/>
                  </a:lnTo>
                  <a:lnTo>
                    <a:pt x="1356303" y="183559"/>
                  </a:lnTo>
                  <a:lnTo>
                    <a:pt x="1597650" y="159765"/>
                  </a:lnTo>
                  <a:lnTo>
                    <a:pt x="1838997" y="118974"/>
                  </a:lnTo>
                  <a:lnTo>
                    <a:pt x="2097341" y="101977"/>
                  </a:lnTo>
                  <a:lnTo>
                    <a:pt x="2573237" y="74783"/>
                  </a:lnTo>
                  <a:lnTo>
                    <a:pt x="2943756" y="50988"/>
                  </a:lnTo>
                  <a:lnTo>
                    <a:pt x="3222495" y="33992"/>
                  </a:lnTo>
                  <a:lnTo>
                    <a:pt x="3460443" y="16996"/>
                  </a:lnTo>
                  <a:lnTo>
                    <a:pt x="3555622" y="3399"/>
                  </a:lnTo>
                  <a:lnTo>
                    <a:pt x="3582816" y="0"/>
                  </a:lnTo>
                  <a:lnTo>
                    <a:pt x="3620208" y="16996"/>
                  </a:lnTo>
                  <a:lnTo>
                    <a:pt x="3684794" y="61186"/>
                  </a:lnTo>
                  <a:lnTo>
                    <a:pt x="3756178" y="132571"/>
                  </a:lnTo>
                  <a:lnTo>
                    <a:pt x="3813966" y="190358"/>
                  </a:lnTo>
                  <a:lnTo>
                    <a:pt x="3875152" y="258343"/>
                  </a:lnTo>
                  <a:lnTo>
                    <a:pt x="3922742" y="329727"/>
                  </a:lnTo>
                  <a:lnTo>
                    <a:pt x="3943137" y="377317"/>
                  </a:lnTo>
                  <a:lnTo>
                    <a:pt x="3949936" y="424907"/>
                  </a:lnTo>
                  <a:lnTo>
                    <a:pt x="3936339" y="482694"/>
                  </a:lnTo>
                  <a:lnTo>
                    <a:pt x="3909145" y="513287"/>
                  </a:lnTo>
                  <a:lnTo>
                    <a:pt x="3847958" y="537082"/>
                  </a:lnTo>
                  <a:lnTo>
                    <a:pt x="3793570" y="540481"/>
                  </a:lnTo>
                  <a:lnTo>
                    <a:pt x="3395857" y="241347"/>
                  </a:lnTo>
                  <a:lnTo>
                    <a:pt x="3355066" y="231149"/>
                  </a:lnTo>
                  <a:lnTo>
                    <a:pt x="3249689" y="224350"/>
                  </a:lnTo>
                  <a:lnTo>
                    <a:pt x="3062730" y="224350"/>
                  </a:lnTo>
                  <a:lnTo>
                    <a:pt x="2733002" y="234548"/>
                  </a:lnTo>
                  <a:lnTo>
                    <a:pt x="2297897" y="258343"/>
                  </a:lnTo>
                  <a:lnTo>
                    <a:pt x="1866192" y="292336"/>
                  </a:lnTo>
                  <a:lnTo>
                    <a:pt x="1352904" y="343324"/>
                  </a:lnTo>
                  <a:lnTo>
                    <a:pt x="499690" y="46909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17CFE1A7-69D6-448B-8372-A180990C9B74}"/>
                </a:ext>
              </a:extLst>
            </p:cNvPr>
            <p:cNvSpPr/>
            <p:nvPr/>
          </p:nvSpPr>
          <p:spPr>
            <a:xfrm>
              <a:off x="6307138" y="2182813"/>
              <a:ext cx="838200" cy="679450"/>
            </a:xfrm>
            <a:custGeom>
              <a:avLst/>
              <a:gdLst>
                <a:gd name="connsiteX0" fmla="*/ 252413 w 838200"/>
                <a:gd name="connsiteY0" fmla="*/ 330994 h 678657"/>
                <a:gd name="connsiteX1" fmla="*/ 330994 w 838200"/>
                <a:gd name="connsiteY1" fmla="*/ 214313 h 678657"/>
                <a:gd name="connsiteX2" fmla="*/ 376238 w 838200"/>
                <a:gd name="connsiteY2" fmla="*/ 145257 h 678657"/>
                <a:gd name="connsiteX3" fmla="*/ 376238 w 838200"/>
                <a:gd name="connsiteY3" fmla="*/ 128588 h 678657"/>
                <a:gd name="connsiteX4" fmla="*/ 376238 w 838200"/>
                <a:gd name="connsiteY4" fmla="*/ 102394 h 678657"/>
                <a:gd name="connsiteX5" fmla="*/ 373857 w 838200"/>
                <a:gd name="connsiteY5" fmla="*/ 90488 h 678657"/>
                <a:gd name="connsiteX6" fmla="*/ 288132 w 838200"/>
                <a:gd name="connsiteY6" fmla="*/ 0 h 678657"/>
                <a:gd name="connsiteX7" fmla="*/ 838200 w 838200"/>
                <a:gd name="connsiteY7" fmla="*/ 350044 h 678657"/>
                <a:gd name="connsiteX8" fmla="*/ 757238 w 838200"/>
                <a:gd name="connsiteY8" fmla="*/ 371475 h 678657"/>
                <a:gd name="connsiteX9" fmla="*/ 690563 w 838200"/>
                <a:gd name="connsiteY9" fmla="*/ 371475 h 678657"/>
                <a:gd name="connsiteX10" fmla="*/ 614363 w 838200"/>
                <a:gd name="connsiteY10" fmla="*/ 378619 h 678657"/>
                <a:gd name="connsiteX11" fmla="*/ 533400 w 838200"/>
                <a:gd name="connsiteY11" fmla="*/ 397669 h 678657"/>
                <a:gd name="connsiteX12" fmla="*/ 469107 w 838200"/>
                <a:gd name="connsiteY12" fmla="*/ 423863 h 678657"/>
                <a:gd name="connsiteX13" fmla="*/ 323850 w 838200"/>
                <a:gd name="connsiteY13" fmla="*/ 504825 h 678657"/>
                <a:gd name="connsiteX14" fmla="*/ 138113 w 838200"/>
                <a:gd name="connsiteY14" fmla="*/ 626269 h 678657"/>
                <a:gd name="connsiteX15" fmla="*/ 76200 w 838200"/>
                <a:gd name="connsiteY15" fmla="*/ 669132 h 678657"/>
                <a:gd name="connsiteX16" fmla="*/ 52388 w 838200"/>
                <a:gd name="connsiteY16" fmla="*/ 673894 h 678657"/>
                <a:gd name="connsiteX17" fmla="*/ 23813 w 838200"/>
                <a:gd name="connsiteY17" fmla="*/ 678657 h 678657"/>
                <a:gd name="connsiteX18" fmla="*/ 9525 w 838200"/>
                <a:gd name="connsiteY18" fmla="*/ 673894 h 678657"/>
                <a:gd name="connsiteX19" fmla="*/ 0 w 838200"/>
                <a:gd name="connsiteY19" fmla="*/ 659607 h 678657"/>
                <a:gd name="connsiteX20" fmla="*/ 4763 w 838200"/>
                <a:gd name="connsiteY20" fmla="*/ 631032 h 678657"/>
                <a:gd name="connsiteX21" fmla="*/ 38100 w 838200"/>
                <a:gd name="connsiteY21" fmla="*/ 585788 h 678657"/>
                <a:gd name="connsiteX22" fmla="*/ 142875 w 838200"/>
                <a:gd name="connsiteY22" fmla="*/ 469107 h 678657"/>
                <a:gd name="connsiteX23" fmla="*/ 252413 w 838200"/>
                <a:gd name="connsiteY23" fmla="*/ 330994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8200" h="678657">
                  <a:moveTo>
                    <a:pt x="252413" y="330994"/>
                  </a:moveTo>
                  <a:lnTo>
                    <a:pt x="330994" y="214313"/>
                  </a:lnTo>
                  <a:lnTo>
                    <a:pt x="376238" y="145257"/>
                  </a:lnTo>
                  <a:lnTo>
                    <a:pt x="376238" y="128588"/>
                  </a:lnTo>
                  <a:lnTo>
                    <a:pt x="376238" y="102394"/>
                  </a:lnTo>
                  <a:lnTo>
                    <a:pt x="373857" y="90488"/>
                  </a:lnTo>
                  <a:lnTo>
                    <a:pt x="288132" y="0"/>
                  </a:lnTo>
                  <a:lnTo>
                    <a:pt x="838200" y="350044"/>
                  </a:lnTo>
                  <a:lnTo>
                    <a:pt x="757238" y="371475"/>
                  </a:lnTo>
                  <a:lnTo>
                    <a:pt x="690563" y="371475"/>
                  </a:lnTo>
                  <a:lnTo>
                    <a:pt x="614363" y="378619"/>
                  </a:lnTo>
                  <a:lnTo>
                    <a:pt x="533400" y="397669"/>
                  </a:lnTo>
                  <a:lnTo>
                    <a:pt x="469107" y="423863"/>
                  </a:lnTo>
                  <a:lnTo>
                    <a:pt x="323850" y="504825"/>
                  </a:lnTo>
                  <a:lnTo>
                    <a:pt x="138113" y="626269"/>
                  </a:lnTo>
                  <a:lnTo>
                    <a:pt x="76200" y="669132"/>
                  </a:lnTo>
                  <a:lnTo>
                    <a:pt x="52388" y="673894"/>
                  </a:lnTo>
                  <a:lnTo>
                    <a:pt x="23813" y="678657"/>
                  </a:lnTo>
                  <a:lnTo>
                    <a:pt x="9525" y="673894"/>
                  </a:lnTo>
                  <a:lnTo>
                    <a:pt x="0" y="659607"/>
                  </a:lnTo>
                  <a:lnTo>
                    <a:pt x="4763" y="631032"/>
                  </a:lnTo>
                  <a:lnTo>
                    <a:pt x="38100" y="585788"/>
                  </a:lnTo>
                  <a:lnTo>
                    <a:pt x="142875" y="469107"/>
                  </a:lnTo>
                  <a:lnTo>
                    <a:pt x="252413" y="33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E1467C78-B2B0-4975-85BC-5455D07C87C2}"/>
                </a:ext>
              </a:extLst>
            </p:cNvPr>
            <p:cNvSpPr/>
            <p:nvPr/>
          </p:nvSpPr>
          <p:spPr>
            <a:xfrm>
              <a:off x="3548063" y="3513138"/>
              <a:ext cx="2797175" cy="628650"/>
            </a:xfrm>
            <a:custGeom>
              <a:avLst/>
              <a:gdLst>
                <a:gd name="connsiteX0" fmla="*/ 1683543 w 2797968"/>
                <a:gd name="connsiteY0" fmla="*/ 347662 h 628650"/>
                <a:gd name="connsiteX1" fmla="*/ 1443037 w 2797968"/>
                <a:gd name="connsiteY1" fmla="*/ 385762 h 628650"/>
                <a:gd name="connsiteX2" fmla="*/ 1166812 w 2797968"/>
                <a:gd name="connsiteY2" fmla="*/ 438150 h 628650"/>
                <a:gd name="connsiteX3" fmla="*/ 702468 w 2797968"/>
                <a:gd name="connsiteY3" fmla="*/ 540544 h 628650"/>
                <a:gd name="connsiteX4" fmla="*/ 573881 w 2797968"/>
                <a:gd name="connsiteY4" fmla="*/ 578644 h 628650"/>
                <a:gd name="connsiteX5" fmla="*/ 431006 w 2797968"/>
                <a:gd name="connsiteY5" fmla="*/ 619125 h 628650"/>
                <a:gd name="connsiteX6" fmla="*/ 383381 w 2797968"/>
                <a:gd name="connsiteY6" fmla="*/ 628650 h 628650"/>
                <a:gd name="connsiteX7" fmla="*/ 364331 w 2797968"/>
                <a:gd name="connsiteY7" fmla="*/ 626269 h 628650"/>
                <a:gd name="connsiteX8" fmla="*/ 338137 w 2797968"/>
                <a:gd name="connsiteY8" fmla="*/ 621506 h 628650"/>
                <a:gd name="connsiteX9" fmla="*/ 311943 w 2797968"/>
                <a:gd name="connsiteY9" fmla="*/ 611981 h 628650"/>
                <a:gd name="connsiteX10" fmla="*/ 257175 w 2797968"/>
                <a:gd name="connsiteY10" fmla="*/ 583406 h 628650"/>
                <a:gd name="connsiteX11" fmla="*/ 183356 w 2797968"/>
                <a:gd name="connsiteY11" fmla="*/ 523875 h 628650"/>
                <a:gd name="connsiteX12" fmla="*/ 111918 w 2797968"/>
                <a:gd name="connsiteY12" fmla="*/ 452437 h 628650"/>
                <a:gd name="connsiteX13" fmla="*/ 50006 w 2797968"/>
                <a:gd name="connsiteY13" fmla="*/ 378619 h 628650"/>
                <a:gd name="connsiteX14" fmla="*/ 16668 w 2797968"/>
                <a:gd name="connsiteY14" fmla="*/ 333375 h 628650"/>
                <a:gd name="connsiteX15" fmla="*/ 2381 w 2797968"/>
                <a:gd name="connsiteY15" fmla="*/ 304800 h 628650"/>
                <a:gd name="connsiteX16" fmla="*/ 0 w 2797968"/>
                <a:gd name="connsiteY16" fmla="*/ 285750 h 628650"/>
                <a:gd name="connsiteX17" fmla="*/ 7143 w 2797968"/>
                <a:gd name="connsiteY17" fmla="*/ 273844 h 628650"/>
                <a:gd name="connsiteX18" fmla="*/ 28575 w 2797968"/>
                <a:gd name="connsiteY18" fmla="*/ 271462 h 628650"/>
                <a:gd name="connsiteX19" fmla="*/ 92868 w 2797968"/>
                <a:gd name="connsiteY19" fmla="*/ 311944 h 628650"/>
                <a:gd name="connsiteX20" fmla="*/ 140493 w 2797968"/>
                <a:gd name="connsiteY20" fmla="*/ 338137 h 628650"/>
                <a:gd name="connsiteX21" fmla="*/ 214312 w 2797968"/>
                <a:gd name="connsiteY21" fmla="*/ 361950 h 628650"/>
                <a:gd name="connsiteX22" fmla="*/ 276225 w 2797968"/>
                <a:gd name="connsiteY22" fmla="*/ 373856 h 628650"/>
                <a:gd name="connsiteX23" fmla="*/ 347662 w 2797968"/>
                <a:gd name="connsiteY23" fmla="*/ 381000 h 628650"/>
                <a:gd name="connsiteX24" fmla="*/ 390525 w 2797968"/>
                <a:gd name="connsiteY24" fmla="*/ 383381 h 628650"/>
                <a:gd name="connsiteX25" fmla="*/ 459581 w 2797968"/>
                <a:gd name="connsiteY25" fmla="*/ 378619 h 628650"/>
                <a:gd name="connsiteX26" fmla="*/ 690562 w 2797968"/>
                <a:gd name="connsiteY26" fmla="*/ 352425 h 628650"/>
                <a:gd name="connsiteX27" fmla="*/ 1073943 w 2797968"/>
                <a:gd name="connsiteY27" fmla="*/ 285750 h 628650"/>
                <a:gd name="connsiteX28" fmla="*/ 1316831 w 2797968"/>
                <a:gd name="connsiteY28" fmla="*/ 235744 h 628650"/>
                <a:gd name="connsiteX29" fmla="*/ 1657350 w 2797968"/>
                <a:gd name="connsiteY29" fmla="*/ 164306 h 628650"/>
                <a:gd name="connsiteX30" fmla="*/ 1926431 w 2797968"/>
                <a:gd name="connsiteY30" fmla="*/ 109537 h 628650"/>
                <a:gd name="connsiteX31" fmla="*/ 2140743 w 2797968"/>
                <a:gd name="connsiteY31" fmla="*/ 66675 h 628650"/>
                <a:gd name="connsiteX32" fmla="*/ 2228850 w 2797968"/>
                <a:gd name="connsiteY32" fmla="*/ 42862 h 628650"/>
                <a:gd name="connsiteX33" fmla="*/ 2300287 w 2797968"/>
                <a:gd name="connsiteY33" fmla="*/ 16669 h 628650"/>
                <a:gd name="connsiteX34" fmla="*/ 2338387 w 2797968"/>
                <a:gd name="connsiteY34" fmla="*/ 2381 h 628650"/>
                <a:gd name="connsiteX35" fmla="*/ 2419350 w 2797968"/>
                <a:gd name="connsiteY35" fmla="*/ 0 h 628650"/>
                <a:gd name="connsiteX36" fmla="*/ 2486025 w 2797968"/>
                <a:gd name="connsiteY36" fmla="*/ 4762 h 628650"/>
                <a:gd name="connsiteX37" fmla="*/ 2543175 w 2797968"/>
                <a:gd name="connsiteY37" fmla="*/ 14287 h 628650"/>
                <a:gd name="connsiteX38" fmla="*/ 2614612 w 2797968"/>
                <a:gd name="connsiteY38" fmla="*/ 33337 h 628650"/>
                <a:gd name="connsiteX39" fmla="*/ 2678906 w 2797968"/>
                <a:gd name="connsiteY39" fmla="*/ 64294 h 628650"/>
                <a:gd name="connsiteX40" fmla="*/ 2736056 w 2797968"/>
                <a:gd name="connsiteY40" fmla="*/ 97631 h 628650"/>
                <a:gd name="connsiteX41" fmla="*/ 2767012 w 2797968"/>
                <a:gd name="connsiteY41" fmla="*/ 126206 h 628650"/>
                <a:gd name="connsiteX42" fmla="*/ 2786062 w 2797968"/>
                <a:gd name="connsiteY42" fmla="*/ 145256 h 628650"/>
                <a:gd name="connsiteX43" fmla="*/ 2795587 w 2797968"/>
                <a:gd name="connsiteY43" fmla="*/ 161925 h 628650"/>
                <a:gd name="connsiteX44" fmla="*/ 2797968 w 2797968"/>
                <a:gd name="connsiteY44" fmla="*/ 183356 h 628650"/>
                <a:gd name="connsiteX45" fmla="*/ 2783681 w 2797968"/>
                <a:gd name="connsiteY45" fmla="*/ 223837 h 628650"/>
                <a:gd name="connsiteX46" fmla="*/ 2762250 w 2797968"/>
                <a:gd name="connsiteY46" fmla="*/ 245269 h 628650"/>
                <a:gd name="connsiteX47" fmla="*/ 2719387 w 2797968"/>
                <a:gd name="connsiteY47" fmla="*/ 264319 h 628650"/>
                <a:gd name="connsiteX48" fmla="*/ 2640806 w 2797968"/>
                <a:gd name="connsiteY48" fmla="*/ 280987 h 628650"/>
                <a:gd name="connsiteX49" fmla="*/ 2483643 w 2797968"/>
                <a:gd name="connsiteY49" fmla="*/ 290512 h 628650"/>
                <a:gd name="connsiteX50" fmla="*/ 2190750 w 2797968"/>
                <a:gd name="connsiteY50" fmla="*/ 297656 h 628650"/>
                <a:gd name="connsiteX51" fmla="*/ 1683543 w 2797968"/>
                <a:gd name="connsiteY51" fmla="*/ 34766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97968" h="628650">
                  <a:moveTo>
                    <a:pt x="1683543" y="347662"/>
                  </a:moveTo>
                  <a:lnTo>
                    <a:pt x="1443037" y="385762"/>
                  </a:lnTo>
                  <a:lnTo>
                    <a:pt x="1166812" y="438150"/>
                  </a:lnTo>
                  <a:lnTo>
                    <a:pt x="702468" y="540544"/>
                  </a:lnTo>
                  <a:lnTo>
                    <a:pt x="573881" y="578644"/>
                  </a:lnTo>
                  <a:lnTo>
                    <a:pt x="431006" y="619125"/>
                  </a:lnTo>
                  <a:lnTo>
                    <a:pt x="383381" y="628650"/>
                  </a:lnTo>
                  <a:lnTo>
                    <a:pt x="364331" y="626269"/>
                  </a:lnTo>
                  <a:lnTo>
                    <a:pt x="338137" y="621506"/>
                  </a:lnTo>
                  <a:lnTo>
                    <a:pt x="311943" y="611981"/>
                  </a:lnTo>
                  <a:lnTo>
                    <a:pt x="257175" y="583406"/>
                  </a:lnTo>
                  <a:lnTo>
                    <a:pt x="183356" y="523875"/>
                  </a:lnTo>
                  <a:lnTo>
                    <a:pt x="111918" y="452437"/>
                  </a:lnTo>
                  <a:lnTo>
                    <a:pt x="50006" y="378619"/>
                  </a:lnTo>
                  <a:lnTo>
                    <a:pt x="16668" y="333375"/>
                  </a:lnTo>
                  <a:lnTo>
                    <a:pt x="2381" y="304800"/>
                  </a:lnTo>
                  <a:lnTo>
                    <a:pt x="0" y="285750"/>
                  </a:lnTo>
                  <a:lnTo>
                    <a:pt x="7143" y="273844"/>
                  </a:lnTo>
                  <a:lnTo>
                    <a:pt x="28575" y="271462"/>
                  </a:lnTo>
                  <a:lnTo>
                    <a:pt x="92868" y="311944"/>
                  </a:lnTo>
                  <a:lnTo>
                    <a:pt x="140493" y="338137"/>
                  </a:lnTo>
                  <a:lnTo>
                    <a:pt x="214312" y="361950"/>
                  </a:lnTo>
                  <a:lnTo>
                    <a:pt x="276225" y="373856"/>
                  </a:lnTo>
                  <a:lnTo>
                    <a:pt x="347662" y="381000"/>
                  </a:lnTo>
                  <a:lnTo>
                    <a:pt x="390525" y="383381"/>
                  </a:lnTo>
                  <a:lnTo>
                    <a:pt x="459581" y="378619"/>
                  </a:lnTo>
                  <a:lnTo>
                    <a:pt x="690562" y="352425"/>
                  </a:lnTo>
                  <a:lnTo>
                    <a:pt x="1073943" y="285750"/>
                  </a:lnTo>
                  <a:lnTo>
                    <a:pt x="1316831" y="235744"/>
                  </a:lnTo>
                  <a:lnTo>
                    <a:pt x="1657350" y="164306"/>
                  </a:lnTo>
                  <a:lnTo>
                    <a:pt x="1926431" y="109537"/>
                  </a:lnTo>
                  <a:lnTo>
                    <a:pt x="2140743" y="66675"/>
                  </a:lnTo>
                  <a:lnTo>
                    <a:pt x="2228850" y="42862"/>
                  </a:lnTo>
                  <a:lnTo>
                    <a:pt x="2300287" y="16669"/>
                  </a:lnTo>
                  <a:lnTo>
                    <a:pt x="2338387" y="2381"/>
                  </a:lnTo>
                  <a:lnTo>
                    <a:pt x="2419350" y="0"/>
                  </a:lnTo>
                  <a:lnTo>
                    <a:pt x="2486025" y="4762"/>
                  </a:lnTo>
                  <a:lnTo>
                    <a:pt x="2543175" y="14287"/>
                  </a:lnTo>
                  <a:lnTo>
                    <a:pt x="2614612" y="33337"/>
                  </a:lnTo>
                  <a:lnTo>
                    <a:pt x="2678906" y="64294"/>
                  </a:lnTo>
                  <a:lnTo>
                    <a:pt x="2736056" y="97631"/>
                  </a:lnTo>
                  <a:lnTo>
                    <a:pt x="2767012" y="126206"/>
                  </a:lnTo>
                  <a:lnTo>
                    <a:pt x="2786062" y="145256"/>
                  </a:lnTo>
                  <a:lnTo>
                    <a:pt x="2795587" y="161925"/>
                  </a:lnTo>
                  <a:lnTo>
                    <a:pt x="2797968" y="183356"/>
                  </a:lnTo>
                  <a:lnTo>
                    <a:pt x="2783681" y="223837"/>
                  </a:lnTo>
                  <a:lnTo>
                    <a:pt x="2762250" y="245269"/>
                  </a:lnTo>
                  <a:lnTo>
                    <a:pt x="2719387" y="264319"/>
                  </a:lnTo>
                  <a:lnTo>
                    <a:pt x="2640806" y="280987"/>
                  </a:lnTo>
                  <a:lnTo>
                    <a:pt x="2483643" y="290512"/>
                  </a:lnTo>
                  <a:lnTo>
                    <a:pt x="2190750" y="297656"/>
                  </a:lnTo>
                  <a:lnTo>
                    <a:pt x="1683543" y="3476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297A71DE-16D7-4787-9CB4-D64DA0C519B8}"/>
                </a:ext>
              </a:extLst>
            </p:cNvPr>
            <p:cNvSpPr/>
            <p:nvPr/>
          </p:nvSpPr>
          <p:spPr>
            <a:xfrm>
              <a:off x="2895600" y="4000500"/>
              <a:ext cx="1704975" cy="2054225"/>
            </a:xfrm>
            <a:custGeom>
              <a:avLst/>
              <a:gdLst>
                <a:gd name="connsiteX0" fmla="*/ 904875 w 1704975"/>
                <a:gd name="connsiteY0" fmla="*/ 1454150 h 2054225"/>
                <a:gd name="connsiteX1" fmla="*/ 723900 w 1704975"/>
                <a:gd name="connsiteY1" fmla="*/ 1612900 h 2054225"/>
                <a:gd name="connsiteX2" fmla="*/ 514350 w 1704975"/>
                <a:gd name="connsiteY2" fmla="*/ 1765300 h 2054225"/>
                <a:gd name="connsiteX3" fmla="*/ 307975 w 1704975"/>
                <a:gd name="connsiteY3" fmla="*/ 1898650 h 2054225"/>
                <a:gd name="connsiteX4" fmla="*/ 107950 w 1704975"/>
                <a:gd name="connsiteY4" fmla="*/ 2012950 h 2054225"/>
                <a:gd name="connsiteX5" fmla="*/ 50800 w 1704975"/>
                <a:gd name="connsiteY5" fmla="*/ 2044700 h 2054225"/>
                <a:gd name="connsiteX6" fmla="*/ 15875 w 1704975"/>
                <a:gd name="connsiteY6" fmla="*/ 2054225 h 2054225"/>
                <a:gd name="connsiteX7" fmla="*/ 6350 w 1704975"/>
                <a:gd name="connsiteY7" fmla="*/ 2051050 h 2054225"/>
                <a:gd name="connsiteX8" fmla="*/ 0 w 1704975"/>
                <a:gd name="connsiteY8" fmla="*/ 2035175 h 2054225"/>
                <a:gd name="connsiteX9" fmla="*/ 9525 w 1704975"/>
                <a:gd name="connsiteY9" fmla="*/ 1997075 h 2054225"/>
                <a:gd name="connsiteX10" fmla="*/ 66675 w 1704975"/>
                <a:gd name="connsiteY10" fmla="*/ 1952625 h 2054225"/>
                <a:gd name="connsiteX11" fmla="*/ 225425 w 1704975"/>
                <a:gd name="connsiteY11" fmla="*/ 1844675 h 2054225"/>
                <a:gd name="connsiteX12" fmla="*/ 374650 w 1704975"/>
                <a:gd name="connsiteY12" fmla="*/ 1730375 h 2054225"/>
                <a:gd name="connsiteX13" fmla="*/ 508000 w 1704975"/>
                <a:gd name="connsiteY13" fmla="*/ 1622425 h 2054225"/>
                <a:gd name="connsiteX14" fmla="*/ 660400 w 1704975"/>
                <a:gd name="connsiteY14" fmla="*/ 1479550 h 2054225"/>
                <a:gd name="connsiteX15" fmla="*/ 828675 w 1704975"/>
                <a:gd name="connsiteY15" fmla="*/ 1298575 h 2054225"/>
                <a:gd name="connsiteX16" fmla="*/ 981075 w 1704975"/>
                <a:gd name="connsiteY16" fmla="*/ 1108075 h 2054225"/>
                <a:gd name="connsiteX17" fmla="*/ 1092200 w 1704975"/>
                <a:gd name="connsiteY17" fmla="*/ 949325 h 2054225"/>
                <a:gd name="connsiteX18" fmla="*/ 1193800 w 1704975"/>
                <a:gd name="connsiteY18" fmla="*/ 784225 h 2054225"/>
                <a:gd name="connsiteX19" fmla="*/ 1270000 w 1704975"/>
                <a:gd name="connsiteY19" fmla="*/ 644525 h 2054225"/>
                <a:gd name="connsiteX20" fmla="*/ 1343025 w 1704975"/>
                <a:gd name="connsiteY20" fmla="*/ 485775 h 2054225"/>
                <a:gd name="connsiteX21" fmla="*/ 1355725 w 1704975"/>
                <a:gd name="connsiteY21" fmla="*/ 444500 h 2054225"/>
                <a:gd name="connsiteX22" fmla="*/ 1365250 w 1704975"/>
                <a:gd name="connsiteY22" fmla="*/ 403225 h 2054225"/>
                <a:gd name="connsiteX23" fmla="*/ 1371600 w 1704975"/>
                <a:gd name="connsiteY23" fmla="*/ 361950 h 2054225"/>
                <a:gd name="connsiteX24" fmla="*/ 1371600 w 1704975"/>
                <a:gd name="connsiteY24" fmla="*/ 314325 h 2054225"/>
                <a:gd name="connsiteX25" fmla="*/ 1368425 w 1704975"/>
                <a:gd name="connsiteY25" fmla="*/ 266700 h 2054225"/>
                <a:gd name="connsiteX26" fmla="*/ 1346200 w 1704975"/>
                <a:gd name="connsiteY26" fmla="*/ 184150 h 2054225"/>
                <a:gd name="connsiteX27" fmla="*/ 1241425 w 1704975"/>
                <a:gd name="connsiteY27" fmla="*/ 0 h 2054225"/>
                <a:gd name="connsiteX28" fmla="*/ 1343025 w 1704975"/>
                <a:gd name="connsiteY28" fmla="*/ 34925 h 2054225"/>
                <a:gd name="connsiteX29" fmla="*/ 1428750 w 1704975"/>
                <a:gd name="connsiteY29" fmla="*/ 98425 h 2054225"/>
                <a:gd name="connsiteX30" fmla="*/ 1530350 w 1704975"/>
                <a:gd name="connsiteY30" fmla="*/ 187325 h 2054225"/>
                <a:gd name="connsiteX31" fmla="*/ 1603375 w 1704975"/>
                <a:gd name="connsiteY31" fmla="*/ 254000 h 2054225"/>
                <a:gd name="connsiteX32" fmla="*/ 1666875 w 1704975"/>
                <a:gd name="connsiteY32" fmla="*/ 317500 h 2054225"/>
                <a:gd name="connsiteX33" fmla="*/ 1692275 w 1704975"/>
                <a:gd name="connsiteY33" fmla="*/ 355600 h 2054225"/>
                <a:gd name="connsiteX34" fmla="*/ 1701800 w 1704975"/>
                <a:gd name="connsiteY34" fmla="*/ 387350 h 2054225"/>
                <a:gd name="connsiteX35" fmla="*/ 1704975 w 1704975"/>
                <a:gd name="connsiteY35" fmla="*/ 422275 h 2054225"/>
                <a:gd name="connsiteX36" fmla="*/ 1695450 w 1704975"/>
                <a:gd name="connsiteY36" fmla="*/ 463550 h 2054225"/>
                <a:gd name="connsiteX37" fmla="*/ 1676400 w 1704975"/>
                <a:gd name="connsiteY37" fmla="*/ 488950 h 2054225"/>
                <a:gd name="connsiteX38" fmla="*/ 1606550 w 1704975"/>
                <a:gd name="connsiteY38" fmla="*/ 568325 h 2054225"/>
                <a:gd name="connsiteX39" fmla="*/ 1552575 w 1704975"/>
                <a:gd name="connsiteY39" fmla="*/ 647700 h 2054225"/>
                <a:gd name="connsiteX40" fmla="*/ 1460500 w 1704975"/>
                <a:gd name="connsiteY40" fmla="*/ 800100 h 2054225"/>
                <a:gd name="connsiteX41" fmla="*/ 1314450 w 1704975"/>
                <a:gd name="connsiteY41" fmla="*/ 1009650 h 2054225"/>
                <a:gd name="connsiteX42" fmla="*/ 1133475 w 1704975"/>
                <a:gd name="connsiteY42" fmla="*/ 1225550 h 2054225"/>
                <a:gd name="connsiteX43" fmla="*/ 904875 w 1704975"/>
                <a:gd name="connsiteY43" fmla="*/ 1454150 h 205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04975" h="2054225">
                  <a:moveTo>
                    <a:pt x="904875" y="1454150"/>
                  </a:moveTo>
                  <a:lnTo>
                    <a:pt x="723900" y="1612900"/>
                  </a:lnTo>
                  <a:lnTo>
                    <a:pt x="514350" y="1765300"/>
                  </a:lnTo>
                  <a:lnTo>
                    <a:pt x="307975" y="1898650"/>
                  </a:lnTo>
                  <a:lnTo>
                    <a:pt x="107950" y="2012950"/>
                  </a:lnTo>
                  <a:lnTo>
                    <a:pt x="50800" y="2044700"/>
                  </a:lnTo>
                  <a:lnTo>
                    <a:pt x="15875" y="2054225"/>
                  </a:lnTo>
                  <a:lnTo>
                    <a:pt x="6350" y="2051050"/>
                  </a:lnTo>
                  <a:lnTo>
                    <a:pt x="0" y="2035175"/>
                  </a:lnTo>
                  <a:lnTo>
                    <a:pt x="9525" y="1997075"/>
                  </a:lnTo>
                  <a:lnTo>
                    <a:pt x="66675" y="1952625"/>
                  </a:lnTo>
                  <a:lnTo>
                    <a:pt x="225425" y="1844675"/>
                  </a:lnTo>
                  <a:lnTo>
                    <a:pt x="374650" y="1730375"/>
                  </a:lnTo>
                  <a:lnTo>
                    <a:pt x="508000" y="1622425"/>
                  </a:lnTo>
                  <a:lnTo>
                    <a:pt x="660400" y="1479550"/>
                  </a:lnTo>
                  <a:lnTo>
                    <a:pt x="828675" y="1298575"/>
                  </a:lnTo>
                  <a:lnTo>
                    <a:pt x="981075" y="1108075"/>
                  </a:lnTo>
                  <a:lnTo>
                    <a:pt x="1092200" y="949325"/>
                  </a:lnTo>
                  <a:lnTo>
                    <a:pt x="1193800" y="784225"/>
                  </a:lnTo>
                  <a:lnTo>
                    <a:pt x="1270000" y="644525"/>
                  </a:lnTo>
                  <a:lnTo>
                    <a:pt x="1343025" y="485775"/>
                  </a:lnTo>
                  <a:lnTo>
                    <a:pt x="1355725" y="444500"/>
                  </a:lnTo>
                  <a:lnTo>
                    <a:pt x="1365250" y="403225"/>
                  </a:lnTo>
                  <a:lnTo>
                    <a:pt x="1371600" y="361950"/>
                  </a:lnTo>
                  <a:lnTo>
                    <a:pt x="1371600" y="314325"/>
                  </a:lnTo>
                  <a:lnTo>
                    <a:pt x="1368425" y="266700"/>
                  </a:lnTo>
                  <a:lnTo>
                    <a:pt x="1346200" y="184150"/>
                  </a:lnTo>
                  <a:lnTo>
                    <a:pt x="1241425" y="0"/>
                  </a:lnTo>
                  <a:lnTo>
                    <a:pt x="1343025" y="34925"/>
                  </a:lnTo>
                  <a:lnTo>
                    <a:pt x="1428750" y="98425"/>
                  </a:lnTo>
                  <a:lnTo>
                    <a:pt x="1530350" y="187325"/>
                  </a:lnTo>
                  <a:lnTo>
                    <a:pt x="1603375" y="254000"/>
                  </a:lnTo>
                  <a:lnTo>
                    <a:pt x="1666875" y="317500"/>
                  </a:lnTo>
                  <a:lnTo>
                    <a:pt x="1692275" y="355600"/>
                  </a:lnTo>
                  <a:lnTo>
                    <a:pt x="1701800" y="387350"/>
                  </a:lnTo>
                  <a:lnTo>
                    <a:pt x="1704975" y="422275"/>
                  </a:lnTo>
                  <a:lnTo>
                    <a:pt x="1695450" y="463550"/>
                  </a:lnTo>
                  <a:lnTo>
                    <a:pt x="1676400" y="488950"/>
                  </a:lnTo>
                  <a:lnTo>
                    <a:pt x="1606550" y="568325"/>
                  </a:lnTo>
                  <a:lnTo>
                    <a:pt x="1552575" y="647700"/>
                  </a:lnTo>
                  <a:lnTo>
                    <a:pt x="1460500" y="800100"/>
                  </a:lnTo>
                  <a:lnTo>
                    <a:pt x="1314450" y="1009650"/>
                  </a:lnTo>
                  <a:lnTo>
                    <a:pt x="1133475" y="1225550"/>
                  </a:lnTo>
                  <a:lnTo>
                    <a:pt x="904875" y="1454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61162E1B-8906-40C9-9563-CA9D948F66F6}"/>
                </a:ext>
              </a:extLst>
            </p:cNvPr>
            <p:cNvSpPr/>
            <p:nvPr/>
          </p:nvSpPr>
          <p:spPr>
            <a:xfrm>
              <a:off x="4864100" y="3854450"/>
              <a:ext cx="2463800" cy="2206625"/>
            </a:xfrm>
            <a:custGeom>
              <a:avLst/>
              <a:gdLst>
                <a:gd name="connsiteX0" fmla="*/ 187325 w 2463800"/>
                <a:gd name="connsiteY0" fmla="*/ 1273175 h 2206625"/>
                <a:gd name="connsiteX1" fmla="*/ 187325 w 2463800"/>
                <a:gd name="connsiteY1" fmla="*/ 787400 h 2206625"/>
                <a:gd name="connsiteX2" fmla="*/ 190500 w 2463800"/>
                <a:gd name="connsiteY2" fmla="*/ 447675 h 2206625"/>
                <a:gd name="connsiteX3" fmla="*/ 177800 w 2463800"/>
                <a:gd name="connsiteY3" fmla="*/ 301625 h 2206625"/>
                <a:gd name="connsiteX4" fmla="*/ 165100 w 2463800"/>
                <a:gd name="connsiteY4" fmla="*/ 231775 h 2206625"/>
                <a:gd name="connsiteX5" fmla="*/ 120650 w 2463800"/>
                <a:gd name="connsiteY5" fmla="*/ 149225 h 2206625"/>
                <a:gd name="connsiteX6" fmla="*/ 0 w 2463800"/>
                <a:gd name="connsiteY6" fmla="*/ 0 h 2206625"/>
                <a:gd name="connsiteX7" fmla="*/ 133350 w 2463800"/>
                <a:gd name="connsiteY7" fmla="*/ 25400 h 2206625"/>
                <a:gd name="connsiteX8" fmla="*/ 250825 w 2463800"/>
                <a:gd name="connsiteY8" fmla="*/ 104775 h 2206625"/>
                <a:gd name="connsiteX9" fmla="*/ 365125 w 2463800"/>
                <a:gd name="connsiteY9" fmla="*/ 184150 h 2206625"/>
                <a:gd name="connsiteX10" fmla="*/ 444500 w 2463800"/>
                <a:gd name="connsiteY10" fmla="*/ 254000 h 2206625"/>
                <a:gd name="connsiteX11" fmla="*/ 501650 w 2463800"/>
                <a:gd name="connsiteY11" fmla="*/ 307975 h 2206625"/>
                <a:gd name="connsiteX12" fmla="*/ 549275 w 2463800"/>
                <a:gd name="connsiteY12" fmla="*/ 365125 h 2206625"/>
                <a:gd name="connsiteX13" fmla="*/ 561975 w 2463800"/>
                <a:gd name="connsiteY13" fmla="*/ 400050 h 2206625"/>
                <a:gd name="connsiteX14" fmla="*/ 565150 w 2463800"/>
                <a:gd name="connsiteY14" fmla="*/ 431800 h 2206625"/>
                <a:gd name="connsiteX15" fmla="*/ 555625 w 2463800"/>
                <a:gd name="connsiteY15" fmla="*/ 466725 h 2206625"/>
                <a:gd name="connsiteX16" fmla="*/ 527050 w 2463800"/>
                <a:gd name="connsiteY16" fmla="*/ 501650 h 2206625"/>
                <a:gd name="connsiteX17" fmla="*/ 495300 w 2463800"/>
                <a:gd name="connsiteY17" fmla="*/ 546100 h 2206625"/>
                <a:gd name="connsiteX18" fmla="*/ 479425 w 2463800"/>
                <a:gd name="connsiteY18" fmla="*/ 603250 h 2206625"/>
                <a:gd name="connsiteX19" fmla="*/ 460375 w 2463800"/>
                <a:gd name="connsiteY19" fmla="*/ 749300 h 2206625"/>
                <a:gd name="connsiteX20" fmla="*/ 422275 w 2463800"/>
                <a:gd name="connsiteY20" fmla="*/ 1069975 h 2206625"/>
                <a:gd name="connsiteX21" fmla="*/ 409575 w 2463800"/>
                <a:gd name="connsiteY21" fmla="*/ 1343025 h 2206625"/>
                <a:gd name="connsiteX22" fmla="*/ 412750 w 2463800"/>
                <a:gd name="connsiteY22" fmla="*/ 1546225 h 2206625"/>
                <a:gd name="connsiteX23" fmla="*/ 412750 w 2463800"/>
                <a:gd name="connsiteY23" fmla="*/ 1635125 h 2206625"/>
                <a:gd name="connsiteX24" fmla="*/ 419100 w 2463800"/>
                <a:gd name="connsiteY24" fmla="*/ 1689100 h 2206625"/>
                <a:gd name="connsiteX25" fmla="*/ 428625 w 2463800"/>
                <a:gd name="connsiteY25" fmla="*/ 1739900 h 2206625"/>
                <a:gd name="connsiteX26" fmla="*/ 444500 w 2463800"/>
                <a:gd name="connsiteY26" fmla="*/ 1774825 h 2206625"/>
                <a:gd name="connsiteX27" fmla="*/ 482600 w 2463800"/>
                <a:gd name="connsiteY27" fmla="*/ 1812925 h 2206625"/>
                <a:gd name="connsiteX28" fmla="*/ 542925 w 2463800"/>
                <a:gd name="connsiteY28" fmla="*/ 1857375 h 2206625"/>
                <a:gd name="connsiteX29" fmla="*/ 619125 w 2463800"/>
                <a:gd name="connsiteY29" fmla="*/ 1889125 h 2206625"/>
                <a:gd name="connsiteX30" fmla="*/ 717550 w 2463800"/>
                <a:gd name="connsiteY30" fmla="*/ 1920875 h 2206625"/>
                <a:gd name="connsiteX31" fmla="*/ 838200 w 2463800"/>
                <a:gd name="connsiteY31" fmla="*/ 1946275 h 2206625"/>
                <a:gd name="connsiteX32" fmla="*/ 1016000 w 2463800"/>
                <a:gd name="connsiteY32" fmla="*/ 1962150 h 2206625"/>
                <a:gd name="connsiteX33" fmla="*/ 1231900 w 2463800"/>
                <a:gd name="connsiteY33" fmla="*/ 1974850 h 2206625"/>
                <a:gd name="connsiteX34" fmla="*/ 1485900 w 2463800"/>
                <a:gd name="connsiteY34" fmla="*/ 1981200 h 2206625"/>
                <a:gd name="connsiteX35" fmla="*/ 1692275 w 2463800"/>
                <a:gd name="connsiteY35" fmla="*/ 1965325 h 2206625"/>
                <a:gd name="connsiteX36" fmla="*/ 1819275 w 2463800"/>
                <a:gd name="connsiteY36" fmla="*/ 1949450 h 2206625"/>
                <a:gd name="connsiteX37" fmla="*/ 1914525 w 2463800"/>
                <a:gd name="connsiteY37" fmla="*/ 1930400 h 2206625"/>
                <a:gd name="connsiteX38" fmla="*/ 1987550 w 2463800"/>
                <a:gd name="connsiteY38" fmla="*/ 1901825 h 2206625"/>
                <a:gd name="connsiteX39" fmla="*/ 2025650 w 2463800"/>
                <a:gd name="connsiteY39" fmla="*/ 1876425 h 2206625"/>
                <a:gd name="connsiteX40" fmla="*/ 2355850 w 2463800"/>
                <a:gd name="connsiteY40" fmla="*/ 1831975 h 2206625"/>
                <a:gd name="connsiteX41" fmla="*/ 2413000 w 2463800"/>
                <a:gd name="connsiteY41" fmla="*/ 1908175 h 2206625"/>
                <a:gd name="connsiteX42" fmla="*/ 2438400 w 2463800"/>
                <a:gd name="connsiteY42" fmla="*/ 1952625 h 2206625"/>
                <a:gd name="connsiteX43" fmla="*/ 2454275 w 2463800"/>
                <a:gd name="connsiteY43" fmla="*/ 1984375 h 2206625"/>
                <a:gd name="connsiteX44" fmla="*/ 2463800 w 2463800"/>
                <a:gd name="connsiteY44" fmla="*/ 2019300 h 2206625"/>
                <a:gd name="connsiteX45" fmla="*/ 2457450 w 2463800"/>
                <a:gd name="connsiteY45" fmla="*/ 2060575 h 2206625"/>
                <a:gd name="connsiteX46" fmla="*/ 2441575 w 2463800"/>
                <a:gd name="connsiteY46" fmla="*/ 2082800 h 2206625"/>
                <a:gd name="connsiteX47" fmla="*/ 2381250 w 2463800"/>
                <a:gd name="connsiteY47" fmla="*/ 2111375 h 2206625"/>
                <a:gd name="connsiteX48" fmla="*/ 2193925 w 2463800"/>
                <a:gd name="connsiteY48" fmla="*/ 2152650 h 2206625"/>
                <a:gd name="connsiteX49" fmla="*/ 1939925 w 2463800"/>
                <a:gd name="connsiteY49" fmla="*/ 2200275 h 2206625"/>
                <a:gd name="connsiteX50" fmla="*/ 1635125 w 2463800"/>
                <a:gd name="connsiteY50" fmla="*/ 2206625 h 2206625"/>
                <a:gd name="connsiteX51" fmla="*/ 1314450 w 2463800"/>
                <a:gd name="connsiteY51" fmla="*/ 2200275 h 2206625"/>
                <a:gd name="connsiteX52" fmla="*/ 1038225 w 2463800"/>
                <a:gd name="connsiteY52" fmla="*/ 2190750 h 2206625"/>
                <a:gd name="connsiteX53" fmla="*/ 889000 w 2463800"/>
                <a:gd name="connsiteY53" fmla="*/ 2181225 h 2206625"/>
                <a:gd name="connsiteX54" fmla="*/ 746125 w 2463800"/>
                <a:gd name="connsiteY54" fmla="*/ 2162175 h 2206625"/>
                <a:gd name="connsiteX55" fmla="*/ 615950 w 2463800"/>
                <a:gd name="connsiteY55" fmla="*/ 2133600 h 2206625"/>
                <a:gd name="connsiteX56" fmla="*/ 549275 w 2463800"/>
                <a:gd name="connsiteY56" fmla="*/ 2114550 h 2206625"/>
                <a:gd name="connsiteX57" fmla="*/ 476250 w 2463800"/>
                <a:gd name="connsiteY57" fmla="*/ 2085975 h 2206625"/>
                <a:gd name="connsiteX58" fmla="*/ 419100 w 2463800"/>
                <a:gd name="connsiteY58" fmla="*/ 2047875 h 2206625"/>
                <a:gd name="connsiteX59" fmla="*/ 381000 w 2463800"/>
                <a:gd name="connsiteY59" fmla="*/ 2019300 h 2206625"/>
                <a:gd name="connsiteX60" fmla="*/ 323850 w 2463800"/>
                <a:gd name="connsiteY60" fmla="*/ 1958975 h 2206625"/>
                <a:gd name="connsiteX61" fmla="*/ 285750 w 2463800"/>
                <a:gd name="connsiteY61" fmla="*/ 1892300 h 2206625"/>
                <a:gd name="connsiteX62" fmla="*/ 260350 w 2463800"/>
                <a:gd name="connsiteY62" fmla="*/ 1835150 h 2206625"/>
                <a:gd name="connsiteX63" fmla="*/ 225425 w 2463800"/>
                <a:gd name="connsiteY63" fmla="*/ 1724025 h 2206625"/>
                <a:gd name="connsiteX64" fmla="*/ 206375 w 2463800"/>
                <a:gd name="connsiteY64" fmla="*/ 1612900 h 2206625"/>
                <a:gd name="connsiteX65" fmla="*/ 196850 w 2463800"/>
                <a:gd name="connsiteY65" fmla="*/ 1514475 h 2206625"/>
                <a:gd name="connsiteX66" fmla="*/ 187325 w 2463800"/>
                <a:gd name="connsiteY66" fmla="*/ 1273175 h 2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463800" h="2206625">
                  <a:moveTo>
                    <a:pt x="187325" y="1273175"/>
                  </a:moveTo>
                  <a:lnTo>
                    <a:pt x="187325" y="787400"/>
                  </a:lnTo>
                  <a:cubicBezTo>
                    <a:pt x="188383" y="674158"/>
                    <a:pt x="189442" y="560917"/>
                    <a:pt x="190500" y="447675"/>
                  </a:cubicBezTo>
                  <a:lnTo>
                    <a:pt x="177800" y="301625"/>
                  </a:lnTo>
                  <a:lnTo>
                    <a:pt x="165100" y="231775"/>
                  </a:lnTo>
                  <a:lnTo>
                    <a:pt x="120650" y="149225"/>
                  </a:lnTo>
                  <a:lnTo>
                    <a:pt x="0" y="0"/>
                  </a:lnTo>
                  <a:lnTo>
                    <a:pt x="133350" y="25400"/>
                  </a:lnTo>
                  <a:lnTo>
                    <a:pt x="250825" y="104775"/>
                  </a:lnTo>
                  <a:lnTo>
                    <a:pt x="365125" y="184150"/>
                  </a:lnTo>
                  <a:lnTo>
                    <a:pt x="444500" y="254000"/>
                  </a:lnTo>
                  <a:lnTo>
                    <a:pt x="501650" y="307975"/>
                  </a:lnTo>
                  <a:lnTo>
                    <a:pt x="549275" y="365125"/>
                  </a:lnTo>
                  <a:lnTo>
                    <a:pt x="561975" y="400050"/>
                  </a:lnTo>
                  <a:lnTo>
                    <a:pt x="565150" y="431800"/>
                  </a:lnTo>
                  <a:lnTo>
                    <a:pt x="555625" y="466725"/>
                  </a:lnTo>
                  <a:lnTo>
                    <a:pt x="527050" y="501650"/>
                  </a:lnTo>
                  <a:lnTo>
                    <a:pt x="495300" y="546100"/>
                  </a:lnTo>
                  <a:lnTo>
                    <a:pt x="479425" y="603250"/>
                  </a:lnTo>
                  <a:lnTo>
                    <a:pt x="460375" y="749300"/>
                  </a:lnTo>
                  <a:lnTo>
                    <a:pt x="422275" y="1069975"/>
                  </a:lnTo>
                  <a:lnTo>
                    <a:pt x="409575" y="1343025"/>
                  </a:lnTo>
                  <a:cubicBezTo>
                    <a:pt x="410633" y="1410758"/>
                    <a:pt x="411692" y="1478492"/>
                    <a:pt x="412750" y="1546225"/>
                  </a:cubicBezTo>
                  <a:lnTo>
                    <a:pt x="412750" y="1635125"/>
                  </a:lnTo>
                  <a:lnTo>
                    <a:pt x="419100" y="1689100"/>
                  </a:lnTo>
                  <a:lnTo>
                    <a:pt x="428625" y="1739900"/>
                  </a:lnTo>
                  <a:lnTo>
                    <a:pt x="444500" y="1774825"/>
                  </a:lnTo>
                  <a:lnTo>
                    <a:pt x="482600" y="1812925"/>
                  </a:lnTo>
                  <a:lnTo>
                    <a:pt x="542925" y="1857375"/>
                  </a:lnTo>
                  <a:lnTo>
                    <a:pt x="619125" y="1889125"/>
                  </a:lnTo>
                  <a:lnTo>
                    <a:pt x="717550" y="1920875"/>
                  </a:lnTo>
                  <a:lnTo>
                    <a:pt x="838200" y="1946275"/>
                  </a:lnTo>
                  <a:lnTo>
                    <a:pt x="1016000" y="1962150"/>
                  </a:lnTo>
                  <a:lnTo>
                    <a:pt x="1231900" y="1974850"/>
                  </a:lnTo>
                  <a:lnTo>
                    <a:pt x="1485900" y="1981200"/>
                  </a:lnTo>
                  <a:lnTo>
                    <a:pt x="1692275" y="1965325"/>
                  </a:lnTo>
                  <a:lnTo>
                    <a:pt x="1819275" y="1949450"/>
                  </a:lnTo>
                  <a:lnTo>
                    <a:pt x="1914525" y="1930400"/>
                  </a:lnTo>
                  <a:lnTo>
                    <a:pt x="1987550" y="1901825"/>
                  </a:lnTo>
                  <a:lnTo>
                    <a:pt x="2025650" y="1876425"/>
                  </a:lnTo>
                  <a:lnTo>
                    <a:pt x="2355850" y="1831975"/>
                  </a:lnTo>
                  <a:lnTo>
                    <a:pt x="2413000" y="1908175"/>
                  </a:lnTo>
                  <a:lnTo>
                    <a:pt x="2438400" y="1952625"/>
                  </a:lnTo>
                  <a:lnTo>
                    <a:pt x="2454275" y="1984375"/>
                  </a:lnTo>
                  <a:lnTo>
                    <a:pt x="2463800" y="2019300"/>
                  </a:lnTo>
                  <a:lnTo>
                    <a:pt x="2457450" y="2060575"/>
                  </a:lnTo>
                  <a:lnTo>
                    <a:pt x="2441575" y="2082800"/>
                  </a:lnTo>
                  <a:lnTo>
                    <a:pt x="2381250" y="2111375"/>
                  </a:lnTo>
                  <a:lnTo>
                    <a:pt x="2193925" y="2152650"/>
                  </a:lnTo>
                  <a:lnTo>
                    <a:pt x="1939925" y="2200275"/>
                  </a:lnTo>
                  <a:lnTo>
                    <a:pt x="1635125" y="2206625"/>
                  </a:lnTo>
                  <a:lnTo>
                    <a:pt x="1314450" y="2200275"/>
                  </a:lnTo>
                  <a:lnTo>
                    <a:pt x="1038225" y="2190750"/>
                  </a:lnTo>
                  <a:lnTo>
                    <a:pt x="889000" y="2181225"/>
                  </a:lnTo>
                  <a:lnTo>
                    <a:pt x="746125" y="2162175"/>
                  </a:lnTo>
                  <a:lnTo>
                    <a:pt x="615950" y="2133600"/>
                  </a:lnTo>
                  <a:lnTo>
                    <a:pt x="549275" y="2114550"/>
                  </a:lnTo>
                  <a:lnTo>
                    <a:pt x="476250" y="2085975"/>
                  </a:lnTo>
                  <a:lnTo>
                    <a:pt x="419100" y="2047875"/>
                  </a:lnTo>
                  <a:lnTo>
                    <a:pt x="381000" y="2019300"/>
                  </a:lnTo>
                  <a:lnTo>
                    <a:pt x="323850" y="1958975"/>
                  </a:lnTo>
                  <a:lnTo>
                    <a:pt x="285750" y="1892300"/>
                  </a:lnTo>
                  <a:lnTo>
                    <a:pt x="260350" y="1835150"/>
                  </a:lnTo>
                  <a:lnTo>
                    <a:pt x="225425" y="1724025"/>
                  </a:lnTo>
                  <a:lnTo>
                    <a:pt x="206375" y="1612900"/>
                  </a:lnTo>
                  <a:lnTo>
                    <a:pt x="196850" y="1514475"/>
                  </a:lnTo>
                  <a:lnTo>
                    <a:pt x="187325" y="1273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75315002-E814-4ED2-9B53-2D8AF9699A06}"/>
                </a:ext>
              </a:extLst>
            </p:cNvPr>
            <p:cNvSpPr/>
            <p:nvPr/>
          </p:nvSpPr>
          <p:spPr>
            <a:xfrm>
              <a:off x="6875463" y="4795838"/>
              <a:ext cx="355600" cy="966787"/>
            </a:xfrm>
            <a:custGeom>
              <a:avLst/>
              <a:gdLst>
                <a:gd name="connsiteX0" fmla="*/ 264319 w 357187"/>
                <a:gd name="connsiteY0" fmla="*/ 490537 h 966787"/>
                <a:gd name="connsiteX1" fmla="*/ 304800 w 357187"/>
                <a:gd name="connsiteY1" fmla="*/ 783431 h 966787"/>
                <a:gd name="connsiteX2" fmla="*/ 357187 w 357187"/>
                <a:gd name="connsiteY2" fmla="*/ 919162 h 966787"/>
                <a:gd name="connsiteX3" fmla="*/ 0 w 357187"/>
                <a:gd name="connsiteY3" fmla="*/ 966787 h 966787"/>
                <a:gd name="connsiteX4" fmla="*/ 28575 w 357187"/>
                <a:gd name="connsiteY4" fmla="*/ 912018 h 966787"/>
                <a:gd name="connsiteX5" fmla="*/ 50006 w 357187"/>
                <a:gd name="connsiteY5" fmla="*/ 871537 h 966787"/>
                <a:gd name="connsiteX6" fmla="*/ 64294 w 357187"/>
                <a:gd name="connsiteY6" fmla="*/ 740568 h 966787"/>
                <a:gd name="connsiteX7" fmla="*/ 102394 w 357187"/>
                <a:gd name="connsiteY7" fmla="*/ 400050 h 966787"/>
                <a:gd name="connsiteX8" fmla="*/ 135731 w 357187"/>
                <a:gd name="connsiteY8" fmla="*/ 61912 h 966787"/>
                <a:gd name="connsiteX9" fmla="*/ 138112 w 357187"/>
                <a:gd name="connsiteY9" fmla="*/ 9525 h 966787"/>
                <a:gd name="connsiteX10" fmla="*/ 147637 w 357187"/>
                <a:gd name="connsiteY10" fmla="*/ 2381 h 966787"/>
                <a:gd name="connsiteX11" fmla="*/ 176212 w 357187"/>
                <a:gd name="connsiteY11" fmla="*/ 0 h 966787"/>
                <a:gd name="connsiteX12" fmla="*/ 207169 w 357187"/>
                <a:gd name="connsiteY12" fmla="*/ 7143 h 966787"/>
                <a:gd name="connsiteX13" fmla="*/ 214312 w 357187"/>
                <a:gd name="connsiteY13" fmla="*/ 11906 h 966787"/>
                <a:gd name="connsiteX14" fmla="*/ 221456 w 357187"/>
                <a:gd name="connsiteY14" fmla="*/ 50006 h 966787"/>
                <a:gd name="connsiteX15" fmla="*/ 264319 w 357187"/>
                <a:gd name="connsiteY15" fmla="*/ 490537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187" h="966787">
                  <a:moveTo>
                    <a:pt x="264319" y="490537"/>
                  </a:moveTo>
                  <a:lnTo>
                    <a:pt x="304800" y="783431"/>
                  </a:lnTo>
                  <a:lnTo>
                    <a:pt x="357187" y="919162"/>
                  </a:lnTo>
                  <a:lnTo>
                    <a:pt x="0" y="966787"/>
                  </a:lnTo>
                  <a:lnTo>
                    <a:pt x="28575" y="912018"/>
                  </a:lnTo>
                  <a:lnTo>
                    <a:pt x="50006" y="871537"/>
                  </a:lnTo>
                  <a:lnTo>
                    <a:pt x="64294" y="740568"/>
                  </a:lnTo>
                  <a:lnTo>
                    <a:pt x="102394" y="400050"/>
                  </a:lnTo>
                  <a:lnTo>
                    <a:pt x="135731" y="61912"/>
                  </a:lnTo>
                  <a:lnTo>
                    <a:pt x="138112" y="9525"/>
                  </a:lnTo>
                  <a:lnTo>
                    <a:pt x="147637" y="2381"/>
                  </a:lnTo>
                  <a:lnTo>
                    <a:pt x="176212" y="0"/>
                  </a:lnTo>
                  <a:lnTo>
                    <a:pt x="207169" y="7143"/>
                  </a:lnTo>
                  <a:lnTo>
                    <a:pt x="214312" y="11906"/>
                  </a:lnTo>
                  <a:lnTo>
                    <a:pt x="221456" y="50006"/>
                  </a:lnTo>
                  <a:lnTo>
                    <a:pt x="264319" y="490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A7018CA7-5DAA-4812-86AB-615CC9B67E2E}"/>
              </a:ext>
            </a:extLst>
          </p:cNvPr>
          <p:cNvGrpSpPr/>
          <p:nvPr/>
        </p:nvGrpSpPr>
        <p:grpSpPr>
          <a:xfrm>
            <a:off x="2743200" y="1328738"/>
            <a:ext cx="4432300" cy="4579937"/>
            <a:chOff x="2743200" y="1328738"/>
            <a:chExt cx="4432300" cy="457993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8BBE98DA-9E6B-4F74-A4D5-66223D38789E}"/>
                </a:ext>
              </a:extLst>
            </p:cNvPr>
            <p:cNvSpPr/>
            <p:nvPr/>
          </p:nvSpPr>
          <p:spPr>
            <a:xfrm>
              <a:off x="4532313" y="1328738"/>
              <a:ext cx="568325" cy="766762"/>
            </a:xfrm>
            <a:custGeom>
              <a:avLst/>
              <a:gdLst>
                <a:gd name="connsiteX0" fmla="*/ 190500 w 569119"/>
                <a:gd name="connsiteY0" fmla="*/ 478631 h 766762"/>
                <a:gd name="connsiteX1" fmla="*/ 180975 w 569119"/>
                <a:gd name="connsiteY1" fmla="*/ 295275 h 766762"/>
                <a:gd name="connsiteX2" fmla="*/ 171450 w 569119"/>
                <a:gd name="connsiteY2" fmla="*/ 242887 h 766762"/>
                <a:gd name="connsiteX3" fmla="*/ 161925 w 569119"/>
                <a:gd name="connsiteY3" fmla="*/ 207168 h 766762"/>
                <a:gd name="connsiteX4" fmla="*/ 145256 w 569119"/>
                <a:gd name="connsiteY4" fmla="*/ 176212 h 766762"/>
                <a:gd name="connsiteX5" fmla="*/ 97631 w 569119"/>
                <a:gd name="connsiteY5" fmla="*/ 128587 h 766762"/>
                <a:gd name="connsiteX6" fmla="*/ 38100 w 569119"/>
                <a:gd name="connsiteY6" fmla="*/ 76200 h 766762"/>
                <a:gd name="connsiteX7" fmla="*/ 9525 w 569119"/>
                <a:gd name="connsiteY7" fmla="*/ 52387 h 766762"/>
                <a:gd name="connsiteX8" fmla="*/ 0 w 569119"/>
                <a:gd name="connsiteY8" fmla="*/ 30956 h 766762"/>
                <a:gd name="connsiteX9" fmla="*/ 4762 w 569119"/>
                <a:gd name="connsiteY9" fmla="*/ 14287 h 766762"/>
                <a:gd name="connsiteX10" fmla="*/ 21431 w 569119"/>
                <a:gd name="connsiteY10" fmla="*/ 4762 h 766762"/>
                <a:gd name="connsiteX11" fmla="*/ 57150 w 569119"/>
                <a:gd name="connsiteY11" fmla="*/ 0 h 766762"/>
                <a:gd name="connsiteX12" fmla="*/ 145256 w 569119"/>
                <a:gd name="connsiteY12" fmla="*/ 14287 h 766762"/>
                <a:gd name="connsiteX13" fmla="*/ 219075 w 569119"/>
                <a:gd name="connsiteY13" fmla="*/ 30956 h 766762"/>
                <a:gd name="connsiteX14" fmla="*/ 295275 w 569119"/>
                <a:gd name="connsiteY14" fmla="*/ 52387 h 766762"/>
                <a:gd name="connsiteX15" fmla="*/ 373856 w 569119"/>
                <a:gd name="connsiteY15" fmla="*/ 88106 h 766762"/>
                <a:gd name="connsiteX16" fmla="*/ 440531 w 569119"/>
                <a:gd name="connsiteY16" fmla="*/ 119062 h 766762"/>
                <a:gd name="connsiteX17" fmla="*/ 500062 w 569119"/>
                <a:gd name="connsiteY17" fmla="*/ 159543 h 766762"/>
                <a:gd name="connsiteX18" fmla="*/ 531019 w 569119"/>
                <a:gd name="connsiteY18" fmla="*/ 183356 h 766762"/>
                <a:gd name="connsiteX19" fmla="*/ 550069 w 569119"/>
                <a:gd name="connsiteY19" fmla="*/ 207168 h 766762"/>
                <a:gd name="connsiteX20" fmla="*/ 561975 w 569119"/>
                <a:gd name="connsiteY20" fmla="*/ 233362 h 766762"/>
                <a:gd name="connsiteX21" fmla="*/ 569119 w 569119"/>
                <a:gd name="connsiteY21" fmla="*/ 266700 h 766762"/>
                <a:gd name="connsiteX22" fmla="*/ 566737 w 569119"/>
                <a:gd name="connsiteY22" fmla="*/ 290512 h 766762"/>
                <a:gd name="connsiteX23" fmla="*/ 554831 w 569119"/>
                <a:gd name="connsiteY23" fmla="*/ 316706 h 766762"/>
                <a:gd name="connsiteX24" fmla="*/ 526256 w 569119"/>
                <a:gd name="connsiteY24" fmla="*/ 342900 h 766762"/>
                <a:gd name="connsiteX25" fmla="*/ 500062 w 569119"/>
                <a:gd name="connsiteY25" fmla="*/ 361950 h 766762"/>
                <a:gd name="connsiteX26" fmla="*/ 473869 w 569119"/>
                <a:gd name="connsiteY26" fmla="*/ 390525 h 766762"/>
                <a:gd name="connsiteX27" fmla="*/ 454819 w 569119"/>
                <a:gd name="connsiteY27" fmla="*/ 438150 h 766762"/>
                <a:gd name="connsiteX28" fmla="*/ 445294 w 569119"/>
                <a:gd name="connsiteY28" fmla="*/ 492918 h 766762"/>
                <a:gd name="connsiteX29" fmla="*/ 435769 w 569119"/>
                <a:gd name="connsiteY29" fmla="*/ 554831 h 766762"/>
                <a:gd name="connsiteX30" fmla="*/ 435769 w 569119"/>
                <a:gd name="connsiteY30" fmla="*/ 716756 h 766762"/>
                <a:gd name="connsiteX31" fmla="*/ 188119 w 569119"/>
                <a:gd name="connsiteY31" fmla="*/ 766762 h 766762"/>
                <a:gd name="connsiteX32" fmla="*/ 190500 w 569119"/>
                <a:gd name="connsiteY32" fmla="*/ 47863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9119" h="766762">
                  <a:moveTo>
                    <a:pt x="190500" y="478631"/>
                  </a:moveTo>
                  <a:lnTo>
                    <a:pt x="180975" y="295275"/>
                  </a:lnTo>
                  <a:lnTo>
                    <a:pt x="171450" y="242887"/>
                  </a:lnTo>
                  <a:lnTo>
                    <a:pt x="161925" y="207168"/>
                  </a:lnTo>
                  <a:lnTo>
                    <a:pt x="145256" y="176212"/>
                  </a:lnTo>
                  <a:lnTo>
                    <a:pt x="97631" y="128587"/>
                  </a:lnTo>
                  <a:lnTo>
                    <a:pt x="38100" y="76200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7150" y="0"/>
                  </a:lnTo>
                  <a:lnTo>
                    <a:pt x="145256" y="14287"/>
                  </a:lnTo>
                  <a:lnTo>
                    <a:pt x="219075" y="30956"/>
                  </a:lnTo>
                  <a:lnTo>
                    <a:pt x="295275" y="52387"/>
                  </a:lnTo>
                  <a:lnTo>
                    <a:pt x="373856" y="88106"/>
                  </a:lnTo>
                  <a:lnTo>
                    <a:pt x="440531" y="119062"/>
                  </a:lnTo>
                  <a:lnTo>
                    <a:pt x="500062" y="159543"/>
                  </a:lnTo>
                  <a:lnTo>
                    <a:pt x="531019" y="183356"/>
                  </a:lnTo>
                  <a:lnTo>
                    <a:pt x="550069" y="207168"/>
                  </a:lnTo>
                  <a:lnTo>
                    <a:pt x="561975" y="233362"/>
                  </a:lnTo>
                  <a:lnTo>
                    <a:pt x="569119" y="266700"/>
                  </a:lnTo>
                  <a:lnTo>
                    <a:pt x="566737" y="290512"/>
                  </a:lnTo>
                  <a:lnTo>
                    <a:pt x="554831" y="316706"/>
                  </a:lnTo>
                  <a:lnTo>
                    <a:pt x="526256" y="342900"/>
                  </a:lnTo>
                  <a:lnTo>
                    <a:pt x="500062" y="361950"/>
                  </a:lnTo>
                  <a:lnTo>
                    <a:pt x="473869" y="390525"/>
                  </a:lnTo>
                  <a:lnTo>
                    <a:pt x="454819" y="438150"/>
                  </a:lnTo>
                  <a:lnTo>
                    <a:pt x="445294" y="492918"/>
                  </a:lnTo>
                  <a:lnTo>
                    <a:pt x="435769" y="554831"/>
                  </a:lnTo>
                  <a:lnTo>
                    <a:pt x="435769" y="716756"/>
                  </a:lnTo>
                  <a:lnTo>
                    <a:pt x="188119" y="766762"/>
                  </a:lnTo>
                  <a:cubicBezTo>
                    <a:pt x="188913" y="669925"/>
                    <a:pt x="189706" y="573087"/>
                    <a:pt x="190500" y="4786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1535F3B3-27E4-445B-B8E6-D83A40ABBA3D}"/>
                </a:ext>
              </a:extLst>
            </p:cNvPr>
            <p:cNvSpPr/>
            <p:nvPr/>
          </p:nvSpPr>
          <p:spPr>
            <a:xfrm>
              <a:off x="2862263" y="1989138"/>
              <a:ext cx="365125" cy="1219200"/>
            </a:xfrm>
            <a:custGeom>
              <a:avLst/>
              <a:gdLst>
                <a:gd name="connsiteX0" fmla="*/ 66675 w 364331"/>
                <a:gd name="connsiteY0" fmla="*/ 716756 h 1219200"/>
                <a:gd name="connsiteX1" fmla="*/ 128587 w 364331"/>
                <a:gd name="connsiteY1" fmla="*/ 540544 h 1219200"/>
                <a:gd name="connsiteX2" fmla="*/ 164306 w 364331"/>
                <a:gd name="connsiteY2" fmla="*/ 414337 h 1219200"/>
                <a:gd name="connsiteX3" fmla="*/ 192881 w 364331"/>
                <a:gd name="connsiteY3" fmla="*/ 321469 h 1219200"/>
                <a:gd name="connsiteX4" fmla="*/ 209550 w 364331"/>
                <a:gd name="connsiteY4" fmla="*/ 254794 h 1219200"/>
                <a:gd name="connsiteX5" fmla="*/ 209550 w 364331"/>
                <a:gd name="connsiteY5" fmla="*/ 202406 h 1219200"/>
                <a:gd name="connsiteX6" fmla="*/ 207168 w 364331"/>
                <a:gd name="connsiteY6" fmla="*/ 150019 h 1219200"/>
                <a:gd name="connsiteX7" fmla="*/ 197643 w 364331"/>
                <a:gd name="connsiteY7" fmla="*/ 95250 h 1219200"/>
                <a:gd name="connsiteX8" fmla="*/ 183356 w 364331"/>
                <a:gd name="connsiteY8" fmla="*/ 50006 h 1219200"/>
                <a:gd name="connsiteX9" fmla="*/ 171450 w 364331"/>
                <a:gd name="connsiteY9" fmla="*/ 23812 h 1219200"/>
                <a:gd name="connsiteX10" fmla="*/ 171450 w 364331"/>
                <a:gd name="connsiteY10" fmla="*/ 14287 h 1219200"/>
                <a:gd name="connsiteX11" fmla="*/ 176212 w 364331"/>
                <a:gd name="connsiteY11" fmla="*/ 4762 h 1219200"/>
                <a:gd name="connsiteX12" fmla="*/ 192881 w 364331"/>
                <a:gd name="connsiteY12" fmla="*/ 0 h 1219200"/>
                <a:gd name="connsiteX13" fmla="*/ 230981 w 364331"/>
                <a:gd name="connsiteY13" fmla="*/ 7144 h 1219200"/>
                <a:gd name="connsiteX14" fmla="*/ 245268 w 364331"/>
                <a:gd name="connsiteY14" fmla="*/ 26194 h 1219200"/>
                <a:gd name="connsiteX15" fmla="*/ 285750 w 364331"/>
                <a:gd name="connsiteY15" fmla="*/ 107156 h 1219200"/>
                <a:gd name="connsiteX16" fmla="*/ 342900 w 364331"/>
                <a:gd name="connsiteY16" fmla="*/ 235744 h 1219200"/>
                <a:gd name="connsiteX17" fmla="*/ 364331 w 364331"/>
                <a:gd name="connsiteY17" fmla="*/ 416719 h 1219200"/>
                <a:gd name="connsiteX18" fmla="*/ 347662 w 364331"/>
                <a:gd name="connsiteY18" fmla="*/ 616744 h 1219200"/>
                <a:gd name="connsiteX19" fmla="*/ 335756 w 364331"/>
                <a:gd name="connsiteY19" fmla="*/ 757237 h 1219200"/>
                <a:gd name="connsiteX20" fmla="*/ 321468 w 364331"/>
                <a:gd name="connsiteY20" fmla="*/ 919162 h 1219200"/>
                <a:gd name="connsiteX21" fmla="*/ 307181 w 364331"/>
                <a:gd name="connsiteY21" fmla="*/ 1019175 h 1219200"/>
                <a:gd name="connsiteX22" fmla="*/ 283368 w 364331"/>
                <a:gd name="connsiteY22" fmla="*/ 1102519 h 1219200"/>
                <a:gd name="connsiteX23" fmla="*/ 254793 w 364331"/>
                <a:gd name="connsiteY23" fmla="*/ 1164431 h 1219200"/>
                <a:gd name="connsiteX24" fmla="*/ 226218 w 364331"/>
                <a:gd name="connsiteY24" fmla="*/ 1204912 h 1219200"/>
                <a:gd name="connsiteX25" fmla="*/ 207168 w 364331"/>
                <a:gd name="connsiteY25" fmla="*/ 1216819 h 1219200"/>
                <a:gd name="connsiteX26" fmla="*/ 185737 w 364331"/>
                <a:gd name="connsiteY26" fmla="*/ 1219200 h 1219200"/>
                <a:gd name="connsiteX27" fmla="*/ 145256 w 364331"/>
                <a:gd name="connsiteY27" fmla="*/ 1214437 h 1219200"/>
                <a:gd name="connsiteX28" fmla="*/ 116681 w 364331"/>
                <a:gd name="connsiteY28" fmla="*/ 1195387 h 1219200"/>
                <a:gd name="connsiteX29" fmla="*/ 80962 w 364331"/>
                <a:gd name="connsiteY29" fmla="*/ 1145381 h 1219200"/>
                <a:gd name="connsiteX30" fmla="*/ 45243 w 364331"/>
                <a:gd name="connsiteY30" fmla="*/ 1073944 h 1219200"/>
                <a:gd name="connsiteX31" fmla="*/ 14287 w 364331"/>
                <a:gd name="connsiteY31" fmla="*/ 1002506 h 1219200"/>
                <a:gd name="connsiteX32" fmla="*/ 0 w 364331"/>
                <a:gd name="connsiteY32" fmla="*/ 935831 h 1219200"/>
                <a:gd name="connsiteX33" fmla="*/ 4762 w 364331"/>
                <a:gd name="connsiteY33" fmla="*/ 888206 h 1219200"/>
                <a:gd name="connsiteX34" fmla="*/ 66675 w 364331"/>
                <a:gd name="connsiteY34" fmla="*/ 7167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4331" h="1219200">
                  <a:moveTo>
                    <a:pt x="66675" y="716756"/>
                  </a:moveTo>
                  <a:lnTo>
                    <a:pt x="128587" y="540544"/>
                  </a:lnTo>
                  <a:lnTo>
                    <a:pt x="164306" y="414337"/>
                  </a:lnTo>
                  <a:lnTo>
                    <a:pt x="192881" y="321469"/>
                  </a:lnTo>
                  <a:lnTo>
                    <a:pt x="209550" y="254794"/>
                  </a:lnTo>
                  <a:lnTo>
                    <a:pt x="209550" y="202406"/>
                  </a:lnTo>
                  <a:lnTo>
                    <a:pt x="207168" y="150019"/>
                  </a:lnTo>
                  <a:lnTo>
                    <a:pt x="197643" y="95250"/>
                  </a:lnTo>
                  <a:lnTo>
                    <a:pt x="183356" y="50006"/>
                  </a:lnTo>
                  <a:lnTo>
                    <a:pt x="171450" y="23812"/>
                  </a:lnTo>
                  <a:lnTo>
                    <a:pt x="171450" y="14287"/>
                  </a:lnTo>
                  <a:lnTo>
                    <a:pt x="176212" y="4762"/>
                  </a:lnTo>
                  <a:lnTo>
                    <a:pt x="192881" y="0"/>
                  </a:lnTo>
                  <a:lnTo>
                    <a:pt x="230981" y="7144"/>
                  </a:lnTo>
                  <a:lnTo>
                    <a:pt x="245268" y="26194"/>
                  </a:lnTo>
                  <a:lnTo>
                    <a:pt x="285750" y="107156"/>
                  </a:lnTo>
                  <a:lnTo>
                    <a:pt x="342900" y="235744"/>
                  </a:lnTo>
                  <a:lnTo>
                    <a:pt x="364331" y="416719"/>
                  </a:lnTo>
                  <a:lnTo>
                    <a:pt x="347662" y="616744"/>
                  </a:lnTo>
                  <a:lnTo>
                    <a:pt x="335756" y="757237"/>
                  </a:lnTo>
                  <a:lnTo>
                    <a:pt x="321468" y="919162"/>
                  </a:lnTo>
                  <a:lnTo>
                    <a:pt x="307181" y="1019175"/>
                  </a:lnTo>
                  <a:lnTo>
                    <a:pt x="283368" y="1102519"/>
                  </a:lnTo>
                  <a:lnTo>
                    <a:pt x="254793" y="1164431"/>
                  </a:lnTo>
                  <a:lnTo>
                    <a:pt x="226218" y="1204912"/>
                  </a:lnTo>
                  <a:lnTo>
                    <a:pt x="207168" y="1216819"/>
                  </a:lnTo>
                  <a:lnTo>
                    <a:pt x="185737" y="1219200"/>
                  </a:lnTo>
                  <a:lnTo>
                    <a:pt x="145256" y="1214437"/>
                  </a:lnTo>
                  <a:lnTo>
                    <a:pt x="116681" y="1195387"/>
                  </a:lnTo>
                  <a:lnTo>
                    <a:pt x="80962" y="1145381"/>
                  </a:lnTo>
                  <a:lnTo>
                    <a:pt x="45243" y="1073944"/>
                  </a:lnTo>
                  <a:lnTo>
                    <a:pt x="14287" y="1002506"/>
                  </a:lnTo>
                  <a:lnTo>
                    <a:pt x="0" y="935831"/>
                  </a:lnTo>
                  <a:lnTo>
                    <a:pt x="4762" y="888206"/>
                  </a:lnTo>
                  <a:lnTo>
                    <a:pt x="66675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DC071FAA-AD76-4834-B389-E120FDBF03DB}"/>
                </a:ext>
              </a:extLst>
            </p:cNvPr>
            <p:cNvSpPr/>
            <p:nvPr/>
          </p:nvSpPr>
          <p:spPr>
            <a:xfrm>
              <a:off x="3838575" y="2646363"/>
              <a:ext cx="1847850" cy="449262"/>
            </a:xfrm>
            <a:custGeom>
              <a:avLst/>
              <a:gdLst>
                <a:gd name="connsiteX0" fmla="*/ 966788 w 1847850"/>
                <a:gd name="connsiteY0" fmla="*/ 350044 h 450056"/>
                <a:gd name="connsiteX1" fmla="*/ 583406 w 1847850"/>
                <a:gd name="connsiteY1" fmla="*/ 411956 h 450056"/>
                <a:gd name="connsiteX2" fmla="*/ 328613 w 1847850"/>
                <a:gd name="connsiteY2" fmla="*/ 450056 h 450056"/>
                <a:gd name="connsiteX3" fmla="*/ 278606 w 1847850"/>
                <a:gd name="connsiteY3" fmla="*/ 447675 h 450056"/>
                <a:gd name="connsiteX4" fmla="*/ 240506 w 1847850"/>
                <a:gd name="connsiteY4" fmla="*/ 440531 h 450056"/>
                <a:gd name="connsiteX5" fmla="*/ 197644 w 1847850"/>
                <a:gd name="connsiteY5" fmla="*/ 423862 h 450056"/>
                <a:gd name="connsiteX6" fmla="*/ 166688 w 1847850"/>
                <a:gd name="connsiteY6" fmla="*/ 409575 h 450056"/>
                <a:gd name="connsiteX7" fmla="*/ 135731 w 1847850"/>
                <a:gd name="connsiteY7" fmla="*/ 388144 h 450056"/>
                <a:gd name="connsiteX8" fmla="*/ 104775 w 1847850"/>
                <a:gd name="connsiteY8" fmla="*/ 359569 h 450056"/>
                <a:gd name="connsiteX9" fmla="*/ 71438 w 1847850"/>
                <a:gd name="connsiteY9" fmla="*/ 321469 h 450056"/>
                <a:gd name="connsiteX10" fmla="*/ 40481 w 1847850"/>
                <a:gd name="connsiteY10" fmla="*/ 283369 h 450056"/>
                <a:gd name="connsiteX11" fmla="*/ 14288 w 1847850"/>
                <a:gd name="connsiteY11" fmla="*/ 235744 h 450056"/>
                <a:gd name="connsiteX12" fmla="*/ 2381 w 1847850"/>
                <a:gd name="connsiteY12" fmla="*/ 202406 h 450056"/>
                <a:gd name="connsiteX13" fmla="*/ 0 w 1847850"/>
                <a:gd name="connsiteY13" fmla="*/ 180975 h 450056"/>
                <a:gd name="connsiteX14" fmla="*/ 7144 w 1847850"/>
                <a:gd name="connsiteY14" fmla="*/ 169069 h 450056"/>
                <a:gd name="connsiteX15" fmla="*/ 23813 w 1847850"/>
                <a:gd name="connsiteY15" fmla="*/ 164306 h 450056"/>
                <a:gd name="connsiteX16" fmla="*/ 50006 w 1847850"/>
                <a:gd name="connsiteY16" fmla="*/ 173831 h 450056"/>
                <a:gd name="connsiteX17" fmla="*/ 83344 w 1847850"/>
                <a:gd name="connsiteY17" fmla="*/ 192881 h 450056"/>
                <a:gd name="connsiteX18" fmla="*/ 121444 w 1847850"/>
                <a:gd name="connsiteY18" fmla="*/ 211931 h 450056"/>
                <a:gd name="connsiteX19" fmla="*/ 164306 w 1847850"/>
                <a:gd name="connsiteY19" fmla="*/ 228600 h 450056"/>
                <a:gd name="connsiteX20" fmla="*/ 211931 w 1847850"/>
                <a:gd name="connsiteY20" fmla="*/ 238125 h 450056"/>
                <a:gd name="connsiteX21" fmla="*/ 271463 w 1847850"/>
                <a:gd name="connsiteY21" fmla="*/ 245269 h 450056"/>
                <a:gd name="connsiteX22" fmla="*/ 335756 w 1847850"/>
                <a:gd name="connsiteY22" fmla="*/ 247650 h 450056"/>
                <a:gd name="connsiteX23" fmla="*/ 400050 w 1847850"/>
                <a:gd name="connsiteY23" fmla="*/ 247650 h 450056"/>
                <a:gd name="connsiteX24" fmla="*/ 492919 w 1847850"/>
                <a:gd name="connsiteY24" fmla="*/ 247650 h 450056"/>
                <a:gd name="connsiteX25" fmla="*/ 576263 w 1847850"/>
                <a:gd name="connsiteY25" fmla="*/ 235744 h 450056"/>
                <a:gd name="connsiteX26" fmla="*/ 766763 w 1847850"/>
                <a:gd name="connsiteY26" fmla="*/ 200025 h 450056"/>
                <a:gd name="connsiteX27" fmla="*/ 1119188 w 1847850"/>
                <a:gd name="connsiteY27" fmla="*/ 119062 h 450056"/>
                <a:gd name="connsiteX28" fmla="*/ 1316831 w 1847850"/>
                <a:gd name="connsiteY28" fmla="*/ 64294 h 450056"/>
                <a:gd name="connsiteX29" fmla="*/ 1447800 w 1847850"/>
                <a:gd name="connsiteY29" fmla="*/ 0 h 450056"/>
                <a:gd name="connsiteX30" fmla="*/ 1566863 w 1847850"/>
                <a:gd name="connsiteY30" fmla="*/ 21431 h 450056"/>
                <a:gd name="connsiteX31" fmla="*/ 1690688 w 1847850"/>
                <a:gd name="connsiteY31" fmla="*/ 50006 h 450056"/>
                <a:gd name="connsiteX32" fmla="*/ 1771650 w 1847850"/>
                <a:gd name="connsiteY32" fmla="*/ 80962 h 450056"/>
                <a:gd name="connsiteX33" fmla="*/ 1814513 w 1847850"/>
                <a:gd name="connsiteY33" fmla="*/ 107156 h 450056"/>
                <a:gd name="connsiteX34" fmla="*/ 1838325 w 1847850"/>
                <a:gd name="connsiteY34" fmla="*/ 126206 h 450056"/>
                <a:gd name="connsiteX35" fmla="*/ 1847850 w 1847850"/>
                <a:gd name="connsiteY35" fmla="*/ 147637 h 450056"/>
                <a:gd name="connsiteX36" fmla="*/ 1847850 w 1847850"/>
                <a:gd name="connsiteY36" fmla="*/ 173831 h 450056"/>
                <a:gd name="connsiteX37" fmla="*/ 1833563 w 1847850"/>
                <a:gd name="connsiteY37" fmla="*/ 211931 h 450056"/>
                <a:gd name="connsiteX38" fmla="*/ 1807369 w 1847850"/>
                <a:gd name="connsiteY38" fmla="*/ 245269 h 450056"/>
                <a:gd name="connsiteX39" fmla="*/ 1731169 w 1847850"/>
                <a:gd name="connsiteY39" fmla="*/ 254794 h 450056"/>
                <a:gd name="connsiteX40" fmla="*/ 1423988 w 1847850"/>
                <a:gd name="connsiteY40" fmla="*/ 285750 h 450056"/>
                <a:gd name="connsiteX41" fmla="*/ 966788 w 1847850"/>
                <a:gd name="connsiteY41" fmla="*/ 3500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7850" h="450056">
                  <a:moveTo>
                    <a:pt x="966788" y="350044"/>
                  </a:moveTo>
                  <a:lnTo>
                    <a:pt x="583406" y="411956"/>
                  </a:lnTo>
                  <a:lnTo>
                    <a:pt x="328613" y="450056"/>
                  </a:lnTo>
                  <a:lnTo>
                    <a:pt x="278606" y="447675"/>
                  </a:lnTo>
                  <a:lnTo>
                    <a:pt x="240506" y="440531"/>
                  </a:lnTo>
                  <a:lnTo>
                    <a:pt x="197644" y="423862"/>
                  </a:lnTo>
                  <a:lnTo>
                    <a:pt x="166688" y="409575"/>
                  </a:lnTo>
                  <a:lnTo>
                    <a:pt x="135731" y="388144"/>
                  </a:lnTo>
                  <a:lnTo>
                    <a:pt x="104775" y="359569"/>
                  </a:lnTo>
                  <a:lnTo>
                    <a:pt x="71438" y="321469"/>
                  </a:lnTo>
                  <a:lnTo>
                    <a:pt x="40481" y="283369"/>
                  </a:lnTo>
                  <a:lnTo>
                    <a:pt x="14288" y="235744"/>
                  </a:lnTo>
                  <a:lnTo>
                    <a:pt x="2381" y="202406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23813" y="164306"/>
                  </a:lnTo>
                  <a:lnTo>
                    <a:pt x="50006" y="173831"/>
                  </a:lnTo>
                  <a:lnTo>
                    <a:pt x="83344" y="192881"/>
                  </a:lnTo>
                  <a:lnTo>
                    <a:pt x="121444" y="211931"/>
                  </a:lnTo>
                  <a:lnTo>
                    <a:pt x="164306" y="228600"/>
                  </a:lnTo>
                  <a:lnTo>
                    <a:pt x="211931" y="238125"/>
                  </a:lnTo>
                  <a:lnTo>
                    <a:pt x="271463" y="245269"/>
                  </a:lnTo>
                  <a:lnTo>
                    <a:pt x="335756" y="247650"/>
                  </a:lnTo>
                  <a:lnTo>
                    <a:pt x="400050" y="247650"/>
                  </a:lnTo>
                  <a:lnTo>
                    <a:pt x="492919" y="247650"/>
                  </a:lnTo>
                  <a:lnTo>
                    <a:pt x="576263" y="235744"/>
                  </a:lnTo>
                  <a:lnTo>
                    <a:pt x="766763" y="200025"/>
                  </a:lnTo>
                  <a:lnTo>
                    <a:pt x="1119188" y="119062"/>
                  </a:lnTo>
                  <a:lnTo>
                    <a:pt x="1316831" y="64294"/>
                  </a:lnTo>
                  <a:lnTo>
                    <a:pt x="1447800" y="0"/>
                  </a:lnTo>
                  <a:lnTo>
                    <a:pt x="1566863" y="21431"/>
                  </a:lnTo>
                  <a:lnTo>
                    <a:pt x="1690688" y="50006"/>
                  </a:lnTo>
                  <a:lnTo>
                    <a:pt x="1771650" y="80962"/>
                  </a:lnTo>
                  <a:lnTo>
                    <a:pt x="1814513" y="107156"/>
                  </a:lnTo>
                  <a:lnTo>
                    <a:pt x="1838325" y="126206"/>
                  </a:lnTo>
                  <a:lnTo>
                    <a:pt x="1847850" y="147637"/>
                  </a:lnTo>
                  <a:lnTo>
                    <a:pt x="1847850" y="173831"/>
                  </a:lnTo>
                  <a:lnTo>
                    <a:pt x="1833563" y="211931"/>
                  </a:lnTo>
                  <a:lnTo>
                    <a:pt x="1807369" y="245269"/>
                  </a:lnTo>
                  <a:lnTo>
                    <a:pt x="1731169" y="254794"/>
                  </a:lnTo>
                  <a:lnTo>
                    <a:pt x="1423988" y="285750"/>
                  </a:lnTo>
                  <a:lnTo>
                    <a:pt x="96678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D86043D5-516A-47E2-B520-65E53FF9CF87}"/>
                </a:ext>
              </a:extLst>
            </p:cNvPr>
            <p:cNvSpPr/>
            <p:nvPr/>
          </p:nvSpPr>
          <p:spPr>
            <a:xfrm>
              <a:off x="3124200" y="1862138"/>
              <a:ext cx="3949700" cy="558800"/>
            </a:xfrm>
            <a:custGeom>
              <a:avLst/>
              <a:gdLst>
                <a:gd name="connsiteX0" fmla="*/ 499690 w 3949936"/>
                <a:gd name="connsiteY0" fmla="*/ 469097 h 557478"/>
                <a:gd name="connsiteX1" fmla="*/ 23795 w 3949936"/>
                <a:gd name="connsiteY1" fmla="*/ 557478 h 557478"/>
                <a:gd name="connsiteX2" fmla="*/ 0 w 3949936"/>
                <a:gd name="connsiteY2" fmla="*/ 370519 h 557478"/>
                <a:gd name="connsiteX3" fmla="*/ 282138 w 3949936"/>
                <a:gd name="connsiteY3" fmla="*/ 329727 h 557478"/>
                <a:gd name="connsiteX4" fmla="*/ 499690 w 3949936"/>
                <a:gd name="connsiteY4" fmla="*/ 295735 h 557478"/>
                <a:gd name="connsiteX5" fmla="*/ 737638 w 3949936"/>
                <a:gd name="connsiteY5" fmla="*/ 261742 h 557478"/>
                <a:gd name="connsiteX6" fmla="*/ 1050370 w 3949936"/>
                <a:gd name="connsiteY6" fmla="*/ 220951 h 557478"/>
                <a:gd name="connsiteX7" fmla="*/ 1356303 w 3949936"/>
                <a:gd name="connsiteY7" fmla="*/ 183559 h 557478"/>
                <a:gd name="connsiteX8" fmla="*/ 1597650 w 3949936"/>
                <a:gd name="connsiteY8" fmla="*/ 159765 h 557478"/>
                <a:gd name="connsiteX9" fmla="*/ 1838997 w 3949936"/>
                <a:gd name="connsiteY9" fmla="*/ 118974 h 557478"/>
                <a:gd name="connsiteX10" fmla="*/ 2097341 w 3949936"/>
                <a:gd name="connsiteY10" fmla="*/ 101977 h 557478"/>
                <a:gd name="connsiteX11" fmla="*/ 2573237 w 3949936"/>
                <a:gd name="connsiteY11" fmla="*/ 74783 h 557478"/>
                <a:gd name="connsiteX12" fmla="*/ 2943756 w 3949936"/>
                <a:gd name="connsiteY12" fmla="*/ 50988 h 557478"/>
                <a:gd name="connsiteX13" fmla="*/ 3222495 w 3949936"/>
                <a:gd name="connsiteY13" fmla="*/ 33992 h 557478"/>
                <a:gd name="connsiteX14" fmla="*/ 3460443 w 3949936"/>
                <a:gd name="connsiteY14" fmla="*/ 16996 h 557478"/>
                <a:gd name="connsiteX15" fmla="*/ 3555622 w 3949936"/>
                <a:gd name="connsiteY15" fmla="*/ 3399 h 557478"/>
                <a:gd name="connsiteX16" fmla="*/ 3582816 w 3949936"/>
                <a:gd name="connsiteY16" fmla="*/ 0 h 557478"/>
                <a:gd name="connsiteX17" fmla="*/ 3620208 w 3949936"/>
                <a:gd name="connsiteY17" fmla="*/ 16996 h 557478"/>
                <a:gd name="connsiteX18" fmla="*/ 3684794 w 3949936"/>
                <a:gd name="connsiteY18" fmla="*/ 61186 h 557478"/>
                <a:gd name="connsiteX19" fmla="*/ 3756178 w 3949936"/>
                <a:gd name="connsiteY19" fmla="*/ 132571 h 557478"/>
                <a:gd name="connsiteX20" fmla="*/ 3813966 w 3949936"/>
                <a:gd name="connsiteY20" fmla="*/ 190358 h 557478"/>
                <a:gd name="connsiteX21" fmla="*/ 3875152 w 3949936"/>
                <a:gd name="connsiteY21" fmla="*/ 258343 h 557478"/>
                <a:gd name="connsiteX22" fmla="*/ 3922742 w 3949936"/>
                <a:gd name="connsiteY22" fmla="*/ 329727 h 557478"/>
                <a:gd name="connsiteX23" fmla="*/ 3943137 w 3949936"/>
                <a:gd name="connsiteY23" fmla="*/ 377317 h 557478"/>
                <a:gd name="connsiteX24" fmla="*/ 3949936 w 3949936"/>
                <a:gd name="connsiteY24" fmla="*/ 424907 h 557478"/>
                <a:gd name="connsiteX25" fmla="*/ 3936339 w 3949936"/>
                <a:gd name="connsiteY25" fmla="*/ 482694 h 557478"/>
                <a:gd name="connsiteX26" fmla="*/ 3909145 w 3949936"/>
                <a:gd name="connsiteY26" fmla="*/ 513287 h 557478"/>
                <a:gd name="connsiteX27" fmla="*/ 3847958 w 3949936"/>
                <a:gd name="connsiteY27" fmla="*/ 537082 h 557478"/>
                <a:gd name="connsiteX28" fmla="*/ 3793570 w 3949936"/>
                <a:gd name="connsiteY28" fmla="*/ 540481 h 557478"/>
                <a:gd name="connsiteX29" fmla="*/ 3395857 w 3949936"/>
                <a:gd name="connsiteY29" fmla="*/ 241347 h 557478"/>
                <a:gd name="connsiteX30" fmla="*/ 3355066 w 3949936"/>
                <a:gd name="connsiteY30" fmla="*/ 231149 h 557478"/>
                <a:gd name="connsiteX31" fmla="*/ 3249689 w 3949936"/>
                <a:gd name="connsiteY31" fmla="*/ 224350 h 557478"/>
                <a:gd name="connsiteX32" fmla="*/ 3062730 w 3949936"/>
                <a:gd name="connsiteY32" fmla="*/ 224350 h 557478"/>
                <a:gd name="connsiteX33" fmla="*/ 2733002 w 3949936"/>
                <a:gd name="connsiteY33" fmla="*/ 234548 h 557478"/>
                <a:gd name="connsiteX34" fmla="*/ 2297897 w 3949936"/>
                <a:gd name="connsiteY34" fmla="*/ 258343 h 557478"/>
                <a:gd name="connsiteX35" fmla="*/ 1866192 w 3949936"/>
                <a:gd name="connsiteY35" fmla="*/ 292336 h 557478"/>
                <a:gd name="connsiteX36" fmla="*/ 1352904 w 3949936"/>
                <a:gd name="connsiteY36" fmla="*/ 343324 h 557478"/>
                <a:gd name="connsiteX37" fmla="*/ 499690 w 3949936"/>
                <a:gd name="connsiteY37" fmla="*/ 469097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49936" h="557478">
                  <a:moveTo>
                    <a:pt x="499690" y="469097"/>
                  </a:moveTo>
                  <a:lnTo>
                    <a:pt x="23795" y="557478"/>
                  </a:lnTo>
                  <a:lnTo>
                    <a:pt x="0" y="370519"/>
                  </a:lnTo>
                  <a:lnTo>
                    <a:pt x="282138" y="329727"/>
                  </a:lnTo>
                  <a:lnTo>
                    <a:pt x="499690" y="295735"/>
                  </a:lnTo>
                  <a:lnTo>
                    <a:pt x="737638" y="261742"/>
                  </a:lnTo>
                  <a:lnTo>
                    <a:pt x="1050370" y="220951"/>
                  </a:lnTo>
                  <a:lnTo>
                    <a:pt x="1356303" y="183559"/>
                  </a:lnTo>
                  <a:lnTo>
                    <a:pt x="1597650" y="159765"/>
                  </a:lnTo>
                  <a:lnTo>
                    <a:pt x="1838997" y="118974"/>
                  </a:lnTo>
                  <a:lnTo>
                    <a:pt x="2097341" y="101977"/>
                  </a:lnTo>
                  <a:lnTo>
                    <a:pt x="2573237" y="74783"/>
                  </a:lnTo>
                  <a:lnTo>
                    <a:pt x="2943756" y="50988"/>
                  </a:lnTo>
                  <a:lnTo>
                    <a:pt x="3222495" y="33992"/>
                  </a:lnTo>
                  <a:lnTo>
                    <a:pt x="3460443" y="16996"/>
                  </a:lnTo>
                  <a:lnTo>
                    <a:pt x="3555622" y="3399"/>
                  </a:lnTo>
                  <a:lnTo>
                    <a:pt x="3582816" y="0"/>
                  </a:lnTo>
                  <a:lnTo>
                    <a:pt x="3620208" y="16996"/>
                  </a:lnTo>
                  <a:lnTo>
                    <a:pt x="3684794" y="61186"/>
                  </a:lnTo>
                  <a:lnTo>
                    <a:pt x="3756178" y="132571"/>
                  </a:lnTo>
                  <a:lnTo>
                    <a:pt x="3813966" y="190358"/>
                  </a:lnTo>
                  <a:lnTo>
                    <a:pt x="3875152" y="258343"/>
                  </a:lnTo>
                  <a:lnTo>
                    <a:pt x="3922742" y="329727"/>
                  </a:lnTo>
                  <a:lnTo>
                    <a:pt x="3943137" y="377317"/>
                  </a:lnTo>
                  <a:lnTo>
                    <a:pt x="3949936" y="424907"/>
                  </a:lnTo>
                  <a:lnTo>
                    <a:pt x="3936339" y="482694"/>
                  </a:lnTo>
                  <a:lnTo>
                    <a:pt x="3909145" y="513287"/>
                  </a:lnTo>
                  <a:lnTo>
                    <a:pt x="3847958" y="537082"/>
                  </a:lnTo>
                  <a:lnTo>
                    <a:pt x="3793570" y="540481"/>
                  </a:lnTo>
                  <a:lnTo>
                    <a:pt x="3395857" y="241347"/>
                  </a:lnTo>
                  <a:lnTo>
                    <a:pt x="3355066" y="231149"/>
                  </a:lnTo>
                  <a:lnTo>
                    <a:pt x="3249689" y="224350"/>
                  </a:lnTo>
                  <a:lnTo>
                    <a:pt x="3062730" y="224350"/>
                  </a:lnTo>
                  <a:lnTo>
                    <a:pt x="2733002" y="234548"/>
                  </a:lnTo>
                  <a:lnTo>
                    <a:pt x="2297897" y="258343"/>
                  </a:lnTo>
                  <a:lnTo>
                    <a:pt x="1866192" y="292336"/>
                  </a:lnTo>
                  <a:lnTo>
                    <a:pt x="1352904" y="343324"/>
                  </a:lnTo>
                  <a:lnTo>
                    <a:pt x="499690" y="4690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8B20ADAA-4FF2-4F4F-A996-17E523DD1AFC}"/>
                </a:ext>
              </a:extLst>
            </p:cNvPr>
            <p:cNvSpPr/>
            <p:nvPr/>
          </p:nvSpPr>
          <p:spPr>
            <a:xfrm>
              <a:off x="6154738" y="2030413"/>
              <a:ext cx="838200" cy="679450"/>
            </a:xfrm>
            <a:custGeom>
              <a:avLst/>
              <a:gdLst>
                <a:gd name="connsiteX0" fmla="*/ 252413 w 838200"/>
                <a:gd name="connsiteY0" fmla="*/ 330994 h 678657"/>
                <a:gd name="connsiteX1" fmla="*/ 330994 w 838200"/>
                <a:gd name="connsiteY1" fmla="*/ 214313 h 678657"/>
                <a:gd name="connsiteX2" fmla="*/ 376238 w 838200"/>
                <a:gd name="connsiteY2" fmla="*/ 145257 h 678657"/>
                <a:gd name="connsiteX3" fmla="*/ 376238 w 838200"/>
                <a:gd name="connsiteY3" fmla="*/ 128588 h 678657"/>
                <a:gd name="connsiteX4" fmla="*/ 376238 w 838200"/>
                <a:gd name="connsiteY4" fmla="*/ 102394 h 678657"/>
                <a:gd name="connsiteX5" fmla="*/ 373857 w 838200"/>
                <a:gd name="connsiteY5" fmla="*/ 90488 h 678657"/>
                <a:gd name="connsiteX6" fmla="*/ 288132 w 838200"/>
                <a:gd name="connsiteY6" fmla="*/ 0 h 678657"/>
                <a:gd name="connsiteX7" fmla="*/ 838200 w 838200"/>
                <a:gd name="connsiteY7" fmla="*/ 350044 h 678657"/>
                <a:gd name="connsiteX8" fmla="*/ 757238 w 838200"/>
                <a:gd name="connsiteY8" fmla="*/ 371475 h 678657"/>
                <a:gd name="connsiteX9" fmla="*/ 690563 w 838200"/>
                <a:gd name="connsiteY9" fmla="*/ 371475 h 678657"/>
                <a:gd name="connsiteX10" fmla="*/ 614363 w 838200"/>
                <a:gd name="connsiteY10" fmla="*/ 378619 h 678657"/>
                <a:gd name="connsiteX11" fmla="*/ 533400 w 838200"/>
                <a:gd name="connsiteY11" fmla="*/ 397669 h 678657"/>
                <a:gd name="connsiteX12" fmla="*/ 469107 w 838200"/>
                <a:gd name="connsiteY12" fmla="*/ 423863 h 678657"/>
                <a:gd name="connsiteX13" fmla="*/ 323850 w 838200"/>
                <a:gd name="connsiteY13" fmla="*/ 504825 h 678657"/>
                <a:gd name="connsiteX14" fmla="*/ 138113 w 838200"/>
                <a:gd name="connsiteY14" fmla="*/ 626269 h 678657"/>
                <a:gd name="connsiteX15" fmla="*/ 76200 w 838200"/>
                <a:gd name="connsiteY15" fmla="*/ 669132 h 678657"/>
                <a:gd name="connsiteX16" fmla="*/ 52388 w 838200"/>
                <a:gd name="connsiteY16" fmla="*/ 673894 h 678657"/>
                <a:gd name="connsiteX17" fmla="*/ 23813 w 838200"/>
                <a:gd name="connsiteY17" fmla="*/ 678657 h 678657"/>
                <a:gd name="connsiteX18" fmla="*/ 9525 w 838200"/>
                <a:gd name="connsiteY18" fmla="*/ 673894 h 678657"/>
                <a:gd name="connsiteX19" fmla="*/ 0 w 838200"/>
                <a:gd name="connsiteY19" fmla="*/ 659607 h 678657"/>
                <a:gd name="connsiteX20" fmla="*/ 4763 w 838200"/>
                <a:gd name="connsiteY20" fmla="*/ 631032 h 678657"/>
                <a:gd name="connsiteX21" fmla="*/ 38100 w 838200"/>
                <a:gd name="connsiteY21" fmla="*/ 585788 h 678657"/>
                <a:gd name="connsiteX22" fmla="*/ 142875 w 838200"/>
                <a:gd name="connsiteY22" fmla="*/ 469107 h 678657"/>
                <a:gd name="connsiteX23" fmla="*/ 252413 w 838200"/>
                <a:gd name="connsiteY23" fmla="*/ 330994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8200" h="678657">
                  <a:moveTo>
                    <a:pt x="252413" y="330994"/>
                  </a:moveTo>
                  <a:lnTo>
                    <a:pt x="330994" y="214313"/>
                  </a:lnTo>
                  <a:lnTo>
                    <a:pt x="376238" y="145257"/>
                  </a:lnTo>
                  <a:lnTo>
                    <a:pt x="376238" y="128588"/>
                  </a:lnTo>
                  <a:lnTo>
                    <a:pt x="376238" y="102394"/>
                  </a:lnTo>
                  <a:lnTo>
                    <a:pt x="373857" y="90488"/>
                  </a:lnTo>
                  <a:lnTo>
                    <a:pt x="288132" y="0"/>
                  </a:lnTo>
                  <a:lnTo>
                    <a:pt x="838200" y="350044"/>
                  </a:lnTo>
                  <a:lnTo>
                    <a:pt x="757238" y="371475"/>
                  </a:lnTo>
                  <a:lnTo>
                    <a:pt x="690563" y="371475"/>
                  </a:lnTo>
                  <a:lnTo>
                    <a:pt x="614363" y="378619"/>
                  </a:lnTo>
                  <a:lnTo>
                    <a:pt x="533400" y="397669"/>
                  </a:lnTo>
                  <a:lnTo>
                    <a:pt x="469107" y="423863"/>
                  </a:lnTo>
                  <a:lnTo>
                    <a:pt x="323850" y="504825"/>
                  </a:lnTo>
                  <a:lnTo>
                    <a:pt x="138113" y="626269"/>
                  </a:lnTo>
                  <a:lnTo>
                    <a:pt x="76200" y="669132"/>
                  </a:lnTo>
                  <a:lnTo>
                    <a:pt x="52388" y="673894"/>
                  </a:lnTo>
                  <a:lnTo>
                    <a:pt x="23813" y="678657"/>
                  </a:lnTo>
                  <a:lnTo>
                    <a:pt x="9525" y="673894"/>
                  </a:lnTo>
                  <a:lnTo>
                    <a:pt x="0" y="659607"/>
                  </a:lnTo>
                  <a:lnTo>
                    <a:pt x="4763" y="631032"/>
                  </a:lnTo>
                  <a:lnTo>
                    <a:pt x="38100" y="585788"/>
                  </a:lnTo>
                  <a:lnTo>
                    <a:pt x="142875" y="469107"/>
                  </a:lnTo>
                  <a:lnTo>
                    <a:pt x="2524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E97B11A6-F3EE-4817-8CCF-D7CD7D369592}"/>
                </a:ext>
              </a:extLst>
            </p:cNvPr>
            <p:cNvSpPr/>
            <p:nvPr/>
          </p:nvSpPr>
          <p:spPr>
            <a:xfrm>
              <a:off x="3395663" y="3360738"/>
              <a:ext cx="2797175" cy="628650"/>
            </a:xfrm>
            <a:custGeom>
              <a:avLst/>
              <a:gdLst>
                <a:gd name="connsiteX0" fmla="*/ 1683543 w 2797968"/>
                <a:gd name="connsiteY0" fmla="*/ 347662 h 628650"/>
                <a:gd name="connsiteX1" fmla="*/ 1443037 w 2797968"/>
                <a:gd name="connsiteY1" fmla="*/ 385762 h 628650"/>
                <a:gd name="connsiteX2" fmla="*/ 1166812 w 2797968"/>
                <a:gd name="connsiteY2" fmla="*/ 438150 h 628650"/>
                <a:gd name="connsiteX3" fmla="*/ 702468 w 2797968"/>
                <a:gd name="connsiteY3" fmla="*/ 540544 h 628650"/>
                <a:gd name="connsiteX4" fmla="*/ 573881 w 2797968"/>
                <a:gd name="connsiteY4" fmla="*/ 578644 h 628650"/>
                <a:gd name="connsiteX5" fmla="*/ 431006 w 2797968"/>
                <a:gd name="connsiteY5" fmla="*/ 619125 h 628650"/>
                <a:gd name="connsiteX6" fmla="*/ 383381 w 2797968"/>
                <a:gd name="connsiteY6" fmla="*/ 628650 h 628650"/>
                <a:gd name="connsiteX7" fmla="*/ 364331 w 2797968"/>
                <a:gd name="connsiteY7" fmla="*/ 626269 h 628650"/>
                <a:gd name="connsiteX8" fmla="*/ 338137 w 2797968"/>
                <a:gd name="connsiteY8" fmla="*/ 621506 h 628650"/>
                <a:gd name="connsiteX9" fmla="*/ 311943 w 2797968"/>
                <a:gd name="connsiteY9" fmla="*/ 611981 h 628650"/>
                <a:gd name="connsiteX10" fmla="*/ 257175 w 2797968"/>
                <a:gd name="connsiteY10" fmla="*/ 583406 h 628650"/>
                <a:gd name="connsiteX11" fmla="*/ 183356 w 2797968"/>
                <a:gd name="connsiteY11" fmla="*/ 523875 h 628650"/>
                <a:gd name="connsiteX12" fmla="*/ 111918 w 2797968"/>
                <a:gd name="connsiteY12" fmla="*/ 452437 h 628650"/>
                <a:gd name="connsiteX13" fmla="*/ 50006 w 2797968"/>
                <a:gd name="connsiteY13" fmla="*/ 378619 h 628650"/>
                <a:gd name="connsiteX14" fmla="*/ 16668 w 2797968"/>
                <a:gd name="connsiteY14" fmla="*/ 333375 h 628650"/>
                <a:gd name="connsiteX15" fmla="*/ 2381 w 2797968"/>
                <a:gd name="connsiteY15" fmla="*/ 304800 h 628650"/>
                <a:gd name="connsiteX16" fmla="*/ 0 w 2797968"/>
                <a:gd name="connsiteY16" fmla="*/ 285750 h 628650"/>
                <a:gd name="connsiteX17" fmla="*/ 7143 w 2797968"/>
                <a:gd name="connsiteY17" fmla="*/ 273844 h 628650"/>
                <a:gd name="connsiteX18" fmla="*/ 28575 w 2797968"/>
                <a:gd name="connsiteY18" fmla="*/ 271462 h 628650"/>
                <a:gd name="connsiteX19" fmla="*/ 92868 w 2797968"/>
                <a:gd name="connsiteY19" fmla="*/ 311944 h 628650"/>
                <a:gd name="connsiteX20" fmla="*/ 140493 w 2797968"/>
                <a:gd name="connsiteY20" fmla="*/ 338137 h 628650"/>
                <a:gd name="connsiteX21" fmla="*/ 214312 w 2797968"/>
                <a:gd name="connsiteY21" fmla="*/ 361950 h 628650"/>
                <a:gd name="connsiteX22" fmla="*/ 276225 w 2797968"/>
                <a:gd name="connsiteY22" fmla="*/ 373856 h 628650"/>
                <a:gd name="connsiteX23" fmla="*/ 347662 w 2797968"/>
                <a:gd name="connsiteY23" fmla="*/ 381000 h 628650"/>
                <a:gd name="connsiteX24" fmla="*/ 390525 w 2797968"/>
                <a:gd name="connsiteY24" fmla="*/ 383381 h 628650"/>
                <a:gd name="connsiteX25" fmla="*/ 459581 w 2797968"/>
                <a:gd name="connsiteY25" fmla="*/ 378619 h 628650"/>
                <a:gd name="connsiteX26" fmla="*/ 690562 w 2797968"/>
                <a:gd name="connsiteY26" fmla="*/ 352425 h 628650"/>
                <a:gd name="connsiteX27" fmla="*/ 1073943 w 2797968"/>
                <a:gd name="connsiteY27" fmla="*/ 285750 h 628650"/>
                <a:gd name="connsiteX28" fmla="*/ 1316831 w 2797968"/>
                <a:gd name="connsiteY28" fmla="*/ 235744 h 628650"/>
                <a:gd name="connsiteX29" fmla="*/ 1657350 w 2797968"/>
                <a:gd name="connsiteY29" fmla="*/ 164306 h 628650"/>
                <a:gd name="connsiteX30" fmla="*/ 1926431 w 2797968"/>
                <a:gd name="connsiteY30" fmla="*/ 109537 h 628650"/>
                <a:gd name="connsiteX31" fmla="*/ 2140743 w 2797968"/>
                <a:gd name="connsiteY31" fmla="*/ 66675 h 628650"/>
                <a:gd name="connsiteX32" fmla="*/ 2228850 w 2797968"/>
                <a:gd name="connsiteY32" fmla="*/ 42862 h 628650"/>
                <a:gd name="connsiteX33" fmla="*/ 2300287 w 2797968"/>
                <a:gd name="connsiteY33" fmla="*/ 16669 h 628650"/>
                <a:gd name="connsiteX34" fmla="*/ 2338387 w 2797968"/>
                <a:gd name="connsiteY34" fmla="*/ 2381 h 628650"/>
                <a:gd name="connsiteX35" fmla="*/ 2419350 w 2797968"/>
                <a:gd name="connsiteY35" fmla="*/ 0 h 628650"/>
                <a:gd name="connsiteX36" fmla="*/ 2486025 w 2797968"/>
                <a:gd name="connsiteY36" fmla="*/ 4762 h 628650"/>
                <a:gd name="connsiteX37" fmla="*/ 2543175 w 2797968"/>
                <a:gd name="connsiteY37" fmla="*/ 14287 h 628650"/>
                <a:gd name="connsiteX38" fmla="*/ 2614612 w 2797968"/>
                <a:gd name="connsiteY38" fmla="*/ 33337 h 628650"/>
                <a:gd name="connsiteX39" fmla="*/ 2678906 w 2797968"/>
                <a:gd name="connsiteY39" fmla="*/ 64294 h 628650"/>
                <a:gd name="connsiteX40" fmla="*/ 2736056 w 2797968"/>
                <a:gd name="connsiteY40" fmla="*/ 97631 h 628650"/>
                <a:gd name="connsiteX41" fmla="*/ 2767012 w 2797968"/>
                <a:gd name="connsiteY41" fmla="*/ 126206 h 628650"/>
                <a:gd name="connsiteX42" fmla="*/ 2786062 w 2797968"/>
                <a:gd name="connsiteY42" fmla="*/ 145256 h 628650"/>
                <a:gd name="connsiteX43" fmla="*/ 2795587 w 2797968"/>
                <a:gd name="connsiteY43" fmla="*/ 161925 h 628650"/>
                <a:gd name="connsiteX44" fmla="*/ 2797968 w 2797968"/>
                <a:gd name="connsiteY44" fmla="*/ 183356 h 628650"/>
                <a:gd name="connsiteX45" fmla="*/ 2783681 w 2797968"/>
                <a:gd name="connsiteY45" fmla="*/ 223837 h 628650"/>
                <a:gd name="connsiteX46" fmla="*/ 2762250 w 2797968"/>
                <a:gd name="connsiteY46" fmla="*/ 245269 h 628650"/>
                <a:gd name="connsiteX47" fmla="*/ 2719387 w 2797968"/>
                <a:gd name="connsiteY47" fmla="*/ 264319 h 628650"/>
                <a:gd name="connsiteX48" fmla="*/ 2640806 w 2797968"/>
                <a:gd name="connsiteY48" fmla="*/ 280987 h 628650"/>
                <a:gd name="connsiteX49" fmla="*/ 2483643 w 2797968"/>
                <a:gd name="connsiteY49" fmla="*/ 290512 h 628650"/>
                <a:gd name="connsiteX50" fmla="*/ 2190750 w 2797968"/>
                <a:gd name="connsiteY50" fmla="*/ 297656 h 628650"/>
                <a:gd name="connsiteX51" fmla="*/ 1683543 w 2797968"/>
                <a:gd name="connsiteY51" fmla="*/ 34766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97968" h="628650">
                  <a:moveTo>
                    <a:pt x="1683543" y="347662"/>
                  </a:moveTo>
                  <a:lnTo>
                    <a:pt x="1443037" y="385762"/>
                  </a:lnTo>
                  <a:lnTo>
                    <a:pt x="1166812" y="438150"/>
                  </a:lnTo>
                  <a:lnTo>
                    <a:pt x="702468" y="540544"/>
                  </a:lnTo>
                  <a:lnTo>
                    <a:pt x="573881" y="578644"/>
                  </a:lnTo>
                  <a:lnTo>
                    <a:pt x="431006" y="619125"/>
                  </a:lnTo>
                  <a:lnTo>
                    <a:pt x="383381" y="628650"/>
                  </a:lnTo>
                  <a:lnTo>
                    <a:pt x="364331" y="626269"/>
                  </a:lnTo>
                  <a:lnTo>
                    <a:pt x="338137" y="621506"/>
                  </a:lnTo>
                  <a:lnTo>
                    <a:pt x="311943" y="611981"/>
                  </a:lnTo>
                  <a:lnTo>
                    <a:pt x="257175" y="583406"/>
                  </a:lnTo>
                  <a:lnTo>
                    <a:pt x="183356" y="523875"/>
                  </a:lnTo>
                  <a:lnTo>
                    <a:pt x="111918" y="452437"/>
                  </a:lnTo>
                  <a:lnTo>
                    <a:pt x="50006" y="378619"/>
                  </a:lnTo>
                  <a:lnTo>
                    <a:pt x="16668" y="333375"/>
                  </a:lnTo>
                  <a:lnTo>
                    <a:pt x="2381" y="304800"/>
                  </a:lnTo>
                  <a:lnTo>
                    <a:pt x="0" y="285750"/>
                  </a:lnTo>
                  <a:lnTo>
                    <a:pt x="7143" y="273844"/>
                  </a:lnTo>
                  <a:lnTo>
                    <a:pt x="28575" y="271462"/>
                  </a:lnTo>
                  <a:lnTo>
                    <a:pt x="92868" y="311944"/>
                  </a:lnTo>
                  <a:lnTo>
                    <a:pt x="140493" y="338137"/>
                  </a:lnTo>
                  <a:lnTo>
                    <a:pt x="214312" y="361950"/>
                  </a:lnTo>
                  <a:lnTo>
                    <a:pt x="276225" y="373856"/>
                  </a:lnTo>
                  <a:lnTo>
                    <a:pt x="347662" y="381000"/>
                  </a:lnTo>
                  <a:lnTo>
                    <a:pt x="390525" y="383381"/>
                  </a:lnTo>
                  <a:lnTo>
                    <a:pt x="459581" y="378619"/>
                  </a:lnTo>
                  <a:lnTo>
                    <a:pt x="690562" y="352425"/>
                  </a:lnTo>
                  <a:lnTo>
                    <a:pt x="1073943" y="285750"/>
                  </a:lnTo>
                  <a:lnTo>
                    <a:pt x="1316831" y="235744"/>
                  </a:lnTo>
                  <a:lnTo>
                    <a:pt x="1657350" y="164306"/>
                  </a:lnTo>
                  <a:lnTo>
                    <a:pt x="1926431" y="109537"/>
                  </a:lnTo>
                  <a:lnTo>
                    <a:pt x="2140743" y="66675"/>
                  </a:lnTo>
                  <a:lnTo>
                    <a:pt x="2228850" y="42862"/>
                  </a:lnTo>
                  <a:lnTo>
                    <a:pt x="2300287" y="16669"/>
                  </a:lnTo>
                  <a:lnTo>
                    <a:pt x="2338387" y="2381"/>
                  </a:lnTo>
                  <a:lnTo>
                    <a:pt x="2419350" y="0"/>
                  </a:lnTo>
                  <a:lnTo>
                    <a:pt x="2486025" y="4762"/>
                  </a:lnTo>
                  <a:lnTo>
                    <a:pt x="2543175" y="14287"/>
                  </a:lnTo>
                  <a:lnTo>
                    <a:pt x="2614612" y="33337"/>
                  </a:lnTo>
                  <a:lnTo>
                    <a:pt x="2678906" y="64294"/>
                  </a:lnTo>
                  <a:lnTo>
                    <a:pt x="2736056" y="97631"/>
                  </a:lnTo>
                  <a:lnTo>
                    <a:pt x="2767012" y="126206"/>
                  </a:lnTo>
                  <a:lnTo>
                    <a:pt x="2786062" y="145256"/>
                  </a:lnTo>
                  <a:lnTo>
                    <a:pt x="2795587" y="161925"/>
                  </a:lnTo>
                  <a:lnTo>
                    <a:pt x="2797968" y="183356"/>
                  </a:lnTo>
                  <a:lnTo>
                    <a:pt x="2783681" y="223837"/>
                  </a:lnTo>
                  <a:lnTo>
                    <a:pt x="2762250" y="245269"/>
                  </a:lnTo>
                  <a:lnTo>
                    <a:pt x="2719387" y="264319"/>
                  </a:lnTo>
                  <a:lnTo>
                    <a:pt x="2640806" y="280987"/>
                  </a:lnTo>
                  <a:lnTo>
                    <a:pt x="2483643" y="290512"/>
                  </a:lnTo>
                  <a:lnTo>
                    <a:pt x="2190750" y="297656"/>
                  </a:lnTo>
                  <a:lnTo>
                    <a:pt x="1683543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D9BB2EF4-A19F-4825-A7EF-B5CF45C3BE42}"/>
                </a:ext>
              </a:extLst>
            </p:cNvPr>
            <p:cNvSpPr/>
            <p:nvPr/>
          </p:nvSpPr>
          <p:spPr>
            <a:xfrm>
              <a:off x="2743200" y="3848100"/>
              <a:ext cx="1704975" cy="2054225"/>
            </a:xfrm>
            <a:custGeom>
              <a:avLst/>
              <a:gdLst>
                <a:gd name="connsiteX0" fmla="*/ 904875 w 1704975"/>
                <a:gd name="connsiteY0" fmla="*/ 1454150 h 2054225"/>
                <a:gd name="connsiteX1" fmla="*/ 723900 w 1704975"/>
                <a:gd name="connsiteY1" fmla="*/ 1612900 h 2054225"/>
                <a:gd name="connsiteX2" fmla="*/ 514350 w 1704975"/>
                <a:gd name="connsiteY2" fmla="*/ 1765300 h 2054225"/>
                <a:gd name="connsiteX3" fmla="*/ 307975 w 1704975"/>
                <a:gd name="connsiteY3" fmla="*/ 1898650 h 2054225"/>
                <a:gd name="connsiteX4" fmla="*/ 107950 w 1704975"/>
                <a:gd name="connsiteY4" fmla="*/ 2012950 h 2054225"/>
                <a:gd name="connsiteX5" fmla="*/ 50800 w 1704975"/>
                <a:gd name="connsiteY5" fmla="*/ 2044700 h 2054225"/>
                <a:gd name="connsiteX6" fmla="*/ 15875 w 1704975"/>
                <a:gd name="connsiteY6" fmla="*/ 2054225 h 2054225"/>
                <a:gd name="connsiteX7" fmla="*/ 6350 w 1704975"/>
                <a:gd name="connsiteY7" fmla="*/ 2051050 h 2054225"/>
                <a:gd name="connsiteX8" fmla="*/ 0 w 1704975"/>
                <a:gd name="connsiteY8" fmla="*/ 2035175 h 2054225"/>
                <a:gd name="connsiteX9" fmla="*/ 9525 w 1704975"/>
                <a:gd name="connsiteY9" fmla="*/ 1997075 h 2054225"/>
                <a:gd name="connsiteX10" fmla="*/ 66675 w 1704975"/>
                <a:gd name="connsiteY10" fmla="*/ 1952625 h 2054225"/>
                <a:gd name="connsiteX11" fmla="*/ 225425 w 1704975"/>
                <a:gd name="connsiteY11" fmla="*/ 1844675 h 2054225"/>
                <a:gd name="connsiteX12" fmla="*/ 374650 w 1704975"/>
                <a:gd name="connsiteY12" fmla="*/ 1730375 h 2054225"/>
                <a:gd name="connsiteX13" fmla="*/ 508000 w 1704975"/>
                <a:gd name="connsiteY13" fmla="*/ 1622425 h 2054225"/>
                <a:gd name="connsiteX14" fmla="*/ 660400 w 1704975"/>
                <a:gd name="connsiteY14" fmla="*/ 1479550 h 2054225"/>
                <a:gd name="connsiteX15" fmla="*/ 828675 w 1704975"/>
                <a:gd name="connsiteY15" fmla="*/ 1298575 h 2054225"/>
                <a:gd name="connsiteX16" fmla="*/ 981075 w 1704975"/>
                <a:gd name="connsiteY16" fmla="*/ 1108075 h 2054225"/>
                <a:gd name="connsiteX17" fmla="*/ 1092200 w 1704975"/>
                <a:gd name="connsiteY17" fmla="*/ 949325 h 2054225"/>
                <a:gd name="connsiteX18" fmla="*/ 1193800 w 1704975"/>
                <a:gd name="connsiteY18" fmla="*/ 784225 h 2054225"/>
                <a:gd name="connsiteX19" fmla="*/ 1270000 w 1704975"/>
                <a:gd name="connsiteY19" fmla="*/ 644525 h 2054225"/>
                <a:gd name="connsiteX20" fmla="*/ 1343025 w 1704975"/>
                <a:gd name="connsiteY20" fmla="*/ 485775 h 2054225"/>
                <a:gd name="connsiteX21" fmla="*/ 1355725 w 1704975"/>
                <a:gd name="connsiteY21" fmla="*/ 444500 h 2054225"/>
                <a:gd name="connsiteX22" fmla="*/ 1365250 w 1704975"/>
                <a:gd name="connsiteY22" fmla="*/ 403225 h 2054225"/>
                <a:gd name="connsiteX23" fmla="*/ 1371600 w 1704975"/>
                <a:gd name="connsiteY23" fmla="*/ 361950 h 2054225"/>
                <a:gd name="connsiteX24" fmla="*/ 1371600 w 1704975"/>
                <a:gd name="connsiteY24" fmla="*/ 314325 h 2054225"/>
                <a:gd name="connsiteX25" fmla="*/ 1368425 w 1704975"/>
                <a:gd name="connsiteY25" fmla="*/ 266700 h 2054225"/>
                <a:gd name="connsiteX26" fmla="*/ 1346200 w 1704975"/>
                <a:gd name="connsiteY26" fmla="*/ 184150 h 2054225"/>
                <a:gd name="connsiteX27" fmla="*/ 1241425 w 1704975"/>
                <a:gd name="connsiteY27" fmla="*/ 0 h 2054225"/>
                <a:gd name="connsiteX28" fmla="*/ 1343025 w 1704975"/>
                <a:gd name="connsiteY28" fmla="*/ 34925 h 2054225"/>
                <a:gd name="connsiteX29" fmla="*/ 1428750 w 1704975"/>
                <a:gd name="connsiteY29" fmla="*/ 98425 h 2054225"/>
                <a:gd name="connsiteX30" fmla="*/ 1530350 w 1704975"/>
                <a:gd name="connsiteY30" fmla="*/ 187325 h 2054225"/>
                <a:gd name="connsiteX31" fmla="*/ 1603375 w 1704975"/>
                <a:gd name="connsiteY31" fmla="*/ 254000 h 2054225"/>
                <a:gd name="connsiteX32" fmla="*/ 1666875 w 1704975"/>
                <a:gd name="connsiteY32" fmla="*/ 317500 h 2054225"/>
                <a:gd name="connsiteX33" fmla="*/ 1692275 w 1704975"/>
                <a:gd name="connsiteY33" fmla="*/ 355600 h 2054225"/>
                <a:gd name="connsiteX34" fmla="*/ 1701800 w 1704975"/>
                <a:gd name="connsiteY34" fmla="*/ 387350 h 2054225"/>
                <a:gd name="connsiteX35" fmla="*/ 1704975 w 1704975"/>
                <a:gd name="connsiteY35" fmla="*/ 422275 h 2054225"/>
                <a:gd name="connsiteX36" fmla="*/ 1695450 w 1704975"/>
                <a:gd name="connsiteY36" fmla="*/ 463550 h 2054225"/>
                <a:gd name="connsiteX37" fmla="*/ 1676400 w 1704975"/>
                <a:gd name="connsiteY37" fmla="*/ 488950 h 2054225"/>
                <a:gd name="connsiteX38" fmla="*/ 1606550 w 1704975"/>
                <a:gd name="connsiteY38" fmla="*/ 568325 h 2054225"/>
                <a:gd name="connsiteX39" fmla="*/ 1552575 w 1704975"/>
                <a:gd name="connsiteY39" fmla="*/ 647700 h 2054225"/>
                <a:gd name="connsiteX40" fmla="*/ 1460500 w 1704975"/>
                <a:gd name="connsiteY40" fmla="*/ 800100 h 2054225"/>
                <a:gd name="connsiteX41" fmla="*/ 1314450 w 1704975"/>
                <a:gd name="connsiteY41" fmla="*/ 1009650 h 2054225"/>
                <a:gd name="connsiteX42" fmla="*/ 1133475 w 1704975"/>
                <a:gd name="connsiteY42" fmla="*/ 1225550 h 2054225"/>
                <a:gd name="connsiteX43" fmla="*/ 904875 w 1704975"/>
                <a:gd name="connsiteY43" fmla="*/ 1454150 h 205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04975" h="2054225">
                  <a:moveTo>
                    <a:pt x="904875" y="1454150"/>
                  </a:moveTo>
                  <a:lnTo>
                    <a:pt x="723900" y="1612900"/>
                  </a:lnTo>
                  <a:lnTo>
                    <a:pt x="514350" y="1765300"/>
                  </a:lnTo>
                  <a:lnTo>
                    <a:pt x="307975" y="1898650"/>
                  </a:lnTo>
                  <a:lnTo>
                    <a:pt x="107950" y="2012950"/>
                  </a:lnTo>
                  <a:lnTo>
                    <a:pt x="50800" y="2044700"/>
                  </a:lnTo>
                  <a:lnTo>
                    <a:pt x="15875" y="2054225"/>
                  </a:lnTo>
                  <a:lnTo>
                    <a:pt x="6350" y="2051050"/>
                  </a:lnTo>
                  <a:lnTo>
                    <a:pt x="0" y="2035175"/>
                  </a:lnTo>
                  <a:lnTo>
                    <a:pt x="9525" y="1997075"/>
                  </a:lnTo>
                  <a:lnTo>
                    <a:pt x="66675" y="1952625"/>
                  </a:lnTo>
                  <a:lnTo>
                    <a:pt x="225425" y="1844675"/>
                  </a:lnTo>
                  <a:lnTo>
                    <a:pt x="374650" y="1730375"/>
                  </a:lnTo>
                  <a:lnTo>
                    <a:pt x="508000" y="1622425"/>
                  </a:lnTo>
                  <a:lnTo>
                    <a:pt x="660400" y="1479550"/>
                  </a:lnTo>
                  <a:lnTo>
                    <a:pt x="828675" y="1298575"/>
                  </a:lnTo>
                  <a:lnTo>
                    <a:pt x="981075" y="1108075"/>
                  </a:lnTo>
                  <a:lnTo>
                    <a:pt x="1092200" y="949325"/>
                  </a:lnTo>
                  <a:lnTo>
                    <a:pt x="1193800" y="784225"/>
                  </a:lnTo>
                  <a:lnTo>
                    <a:pt x="1270000" y="644525"/>
                  </a:lnTo>
                  <a:lnTo>
                    <a:pt x="1343025" y="485775"/>
                  </a:lnTo>
                  <a:lnTo>
                    <a:pt x="1355725" y="444500"/>
                  </a:lnTo>
                  <a:lnTo>
                    <a:pt x="1365250" y="403225"/>
                  </a:lnTo>
                  <a:lnTo>
                    <a:pt x="1371600" y="361950"/>
                  </a:lnTo>
                  <a:lnTo>
                    <a:pt x="1371600" y="314325"/>
                  </a:lnTo>
                  <a:lnTo>
                    <a:pt x="1368425" y="266700"/>
                  </a:lnTo>
                  <a:lnTo>
                    <a:pt x="1346200" y="184150"/>
                  </a:lnTo>
                  <a:lnTo>
                    <a:pt x="1241425" y="0"/>
                  </a:lnTo>
                  <a:lnTo>
                    <a:pt x="1343025" y="34925"/>
                  </a:lnTo>
                  <a:lnTo>
                    <a:pt x="1428750" y="98425"/>
                  </a:lnTo>
                  <a:lnTo>
                    <a:pt x="1530350" y="187325"/>
                  </a:lnTo>
                  <a:lnTo>
                    <a:pt x="1603375" y="254000"/>
                  </a:lnTo>
                  <a:lnTo>
                    <a:pt x="1666875" y="317500"/>
                  </a:lnTo>
                  <a:lnTo>
                    <a:pt x="1692275" y="355600"/>
                  </a:lnTo>
                  <a:lnTo>
                    <a:pt x="1701800" y="387350"/>
                  </a:lnTo>
                  <a:lnTo>
                    <a:pt x="1704975" y="422275"/>
                  </a:lnTo>
                  <a:lnTo>
                    <a:pt x="1695450" y="463550"/>
                  </a:lnTo>
                  <a:lnTo>
                    <a:pt x="1676400" y="488950"/>
                  </a:lnTo>
                  <a:lnTo>
                    <a:pt x="1606550" y="568325"/>
                  </a:lnTo>
                  <a:lnTo>
                    <a:pt x="1552575" y="647700"/>
                  </a:lnTo>
                  <a:lnTo>
                    <a:pt x="1460500" y="800100"/>
                  </a:lnTo>
                  <a:lnTo>
                    <a:pt x="1314450" y="1009650"/>
                  </a:lnTo>
                  <a:lnTo>
                    <a:pt x="1133475" y="1225550"/>
                  </a:lnTo>
                  <a:lnTo>
                    <a:pt x="904875" y="145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4C1D11BB-E673-4D1B-969F-79BE95DB651C}"/>
                </a:ext>
              </a:extLst>
            </p:cNvPr>
            <p:cNvSpPr/>
            <p:nvPr/>
          </p:nvSpPr>
          <p:spPr>
            <a:xfrm>
              <a:off x="4711700" y="3702050"/>
              <a:ext cx="2463800" cy="2206625"/>
            </a:xfrm>
            <a:custGeom>
              <a:avLst/>
              <a:gdLst>
                <a:gd name="connsiteX0" fmla="*/ 187325 w 2463800"/>
                <a:gd name="connsiteY0" fmla="*/ 1273175 h 2206625"/>
                <a:gd name="connsiteX1" fmla="*/ 187325 w 2463800"/>
                <a:gd name="connsiteY1" fmla="*/ 787400 h 2206625"/>
                <a:gd name="connsiteX2" fmla="*/ 190500 w 2463800"/>
                <a:gd name="connsiteY2" fmla="*/ 447675 h 2206625"/>
                <a:gd name="connsiteX3" fmla="*/ 177800 w 2463800"/>
                <a:gd name="connsiteY3" fmla="*/ 301625 h 2206625"/>
                <a:gd name="connsiteX4" fmla="*/ 165100 w 2463800"/>
                <a:gd name="connsiteY4" fmla="*/ 231775 h 2206625"/>
                <a:gd name="connsiteX5" fmla="*/ 120650 w 2463800"/>
                <a:gd name="connsiteY5" fmla="*/ 149225 h 2206625"/>
                <a:gd name="connsiteX6" fmla="*/ 0 w 2463800"/>
                <a:gd name="connsiteY6" fmla="*/ 0 h 2206625"/>
                <a:gd name="connsiteX7" fmla="*/ 133350 w 2463800"/>
                <a:gd name="connsiteY7" fmla="*/ 25400 h 2206625"/>
                <a:gd name="connsiteX8" fmla="*/ 250825 w 2463800"/>
                <a:gd name="connsiteY8" fmla="*/ 104775 h 2206625"/>
                <a:gd name="connsiteX9" fmla="*/ 365125 w 2463800"/>
                <a:gd name="connsiteY9" fmla="*/ 184150 h 2206625"/>
                <a:gd name="connsiteX10" fmla="*/ 444500 w 2463800"/>
                <a:gd name="connsiteY10" fmla="*/ 254000 h 2206625"/>
                <a:gd name="connsiteX11" fmla="*/ 501650 w 2463800"/>
                <a:gd name="connsiteY11" fmla="*/ 307975 h 2206625"/>
                <a:gd name="connsiteX12" fmla="*/ 549275 w 2463800"/>
                <a:gd name="connsiteY12" fmla="*/ 365125 h 2206625"/>
                <a:gd name="connsiteX13" fmla="*/ 561975 w 2463800"/>
                <a:gd name="connsiteY13" fmla="*/ 400050 h 2206625"/>
                <a:gd name="connsiteX14" fmla="*/ 565150 w 2463800"/>
                <a:gd name="connsiteY14" fmla="*/ 431800 h 2206625"/>
                <a:gd name="connsiteX15" fmla="*/ 555625 w 2463800"/>
                <a:gd name="connsiteY15" fmla="*/ 466725 h 2206625"/>
                <a:gd name="connsiteX16" fmla="*/ 527050 w 2463800"/>
                <a:gd name="connsiteY16" fmla="*/ 501650 h 2206625"/>
                <a:gd name="connsiteX17" fmla="*/ 495300 w 2463800"/>
                <a:gd name="connsiteY17" fmla="*/ 546100 h 2206625"/>
                <a:gd name="connsiteX18" fmla="*/ 479425 w 2463800"/>
                <a:gd name="connsiteY18" fmla="*/ 603250 h 2206625"/>
                <a:gd name="connsiteX19" fmla="*/ 460375 w 2463800"/>
                <a:gd name="connsiteY19" fmla="*/ 749300 h 2206625"/>
                <a:gd name="connsiteX20" fmla="*/ 422275 w 2463800"/>
                <a:gd name="connsiteY20" fmla="*/ 1069975 h 2206625"/>
                <a:gd name="connsiteX21" fmla="*/ 409575 w 2463800"/>
                <a:gd name="connsiteY21" fmla="*/ 1343025 h 2206625"/>
                <a:gd name="connsiteX22" fmla="*/ 412750 w 2463800"/>
                <a:gd name="connsiteY22" fmla="*/ 1546225 h 2206625"/>
                <a:gd name="connsiteX23" fmla="*/ 412750 w 2463800"/>
                <a:gd name="connsiteY23" fmla="*/ 1635125 h 2206625"/>
                <a:gd name="connsiteX24" fmla="*/ 419100 w 2463800"/>
                <a:gd name="connsiteY24" fmla="*/ 1689100 h 2206625"/>
                <a:gd name="connsiteX25" fmla="*/ 428625 w 2463800"/>
                <a:gd name="connsiteY25" fmla="*/ 1739900 h 2206625"/>
                <a:gd name="connsiteX26" fmla="*/ 444500 w 2463800"/>
                <a:gd name="connsiteY26" fmla="*/ 1774825 h 2206625"/>
                <a:gd name="connsiteX27" fmla="*/ 482600 w 2463800"/>
                <a:gd name="connsiteY27" fmla="*/ 1812925 h 2206625"/>
                <a:gd name="connsiteX28" fmla="*/ 542925 w 2463800"/>
                <a:gd name="connsiteY28" fmla="*/ 1857375 h 2206625"/>
                <a:gd name="connsiteX29" fmla="*/ 619125 w 2463800"/>
                <a:gd name="connsiteY29" fmla="*/ 1889125 h 2206625"/>
                <a:gd name="connsiteX30" fmla="*/ 717550 w 2463800"/>
                <a:gd name="connsiteY30" fmla="*/ 1920875 h 2206625"/>
                <a:gd name="connsiteX31" fmla="*/ 838200 w 2463800"/>
                <a:gd name="connsiteY31" fmla="*/ 1946275 h 2206625"/>
                <a:gd name="connsiteX32" fmla="*/ 1016000 w 2463800"/>
                <a:gd name="connsiteY32" fmla="*/ 1962150 h 2206625"/>
                <a:gd name="connsiteX33" fmla="*/ 1231900 w 2463800"/>
                <a:gd name="connsiteY33" fmla="*/ 1974850 h 2206625"/>
                <a:gd name="connsiteX34" fmla="*/ 1485900 w 2463800"/>
                <a:gd name="connsiteY34" fmla="*/ 1981200 h 2206625"/>
                <a:gd name="connsiteX35" fmla="*/ 1692275 w 2463800"/>
                <a:gd name="connsiteY35" fmla="*/ 1965325 h 2206625"/>
                <a:gd name="connsiteX36" fmla="*/ 1819275 w 2463800"/>
                <a:gd name="connsiteY36" fmla="*/ 1949450 h 2206625"/>
                <a:gd name="connsiteX37" fmla="*/ 1914525 w 2463800"/>
                <a:gd name="connsiteY37" fmla="*/ 1930400 h 2206625"/>
                <a:gd name="connsiteX38" fmla="*/ 1987550 w 2463800"/>
                <a:gd name="connsiteY38" fmla="*/ 1901825 h 2206625"/>
                <a:gd name="connsiteX39" fmla="*/ 2025650 w 2463800"/>
                <a:gd name="connsiteY39" fmla="*/ 1876425 h 2206625"/>
                <a:gd name="connsiteX40" fmla="*/ 2355850 w 2463800"/>
                <a:gd name="connsiteY40" fmla="*/ 1831975 h 2206625"/>
                <a:gd name="connsiteX41" fmla="*/ 2413000 w 2463800"/>
                <a:gd name="connsiteY41" fmla="*/ 1908175 h 2206625"/>
                <a:gd name="connsiteX42" fmla="*/ 2438400 w 2463800"/>
                <a:gd name="connsiteY42" fmla="*/ 1952625 h 2206625"/>
                <a:gd name="connsiteX43" fmla="*/ 2454275 w 2463800"/>
                <a:gd name="connsiteY43" fmla="*/ 1984375 h 2206625"/>
                <a:gd name="connsiteX44" fmla="*/ 2463800 w 2463800"/>
                <a:gd name="connsiteY44" fmla="*/ 2019300 h 2206625"/>
                <a:gd name="connsiteX45" fmla="*/ 2457450 w 2463800"/>
                <a:gd name="connsiteY45" fmla="*/ 2060575 h 2206625"/>
                <a:gd name="connsiteX46" fmla="*/ 2441575 w 2463800"/>
                <a:gd name="connsiteY46" fmla="*/ 2082800 h 2206625"/>
                <a:gd name="connsiteX47" fmla="*/ 2381250 w 2463800"/>
                <a:gd name="connsiteY47" fmla="*/ 2111375 h 2206625"/>
                <a:gd name="connsiteX48" fmla="*/ 2193925 w 2463800"/>
                <a:gd name="connsiteY48" fmla="*/ 2152650 h 2206625"/>
                <a:gd name="connsiteX49" fmla="*/ 1939925 w 2463800"/>
                <a:gd name="connsiteY49" fmla="*/ 2200275 h 2206625"/>
                <a:gd name="connsiteX50" fmla="*/ 1635125 w 2463800"/>
                <a:gd name="connsiteY50" fmla="*/ 2206625 h 2206625"/>
                <a:gd name="connsiteX51" fmla="*/ 1314450 w 2463800"/>
                <a:gd name="connsiteY51" fmla="*/ 2200275 h 2206625"/>
                <a:gd name="connsiteX52" fmla="*/ 1038225 w 2463800"/>
                <a:gd name="connsiteY52" fmla="*/ 2190750 h 2206625"/>
                <a:gd name="connsiteX53" fmla="*/ 889000 w 2463800"/>
                <a:gd name="connsiteY53" fmla="*/ 2181225 h 2206625"/>
                <a:gd name="connsiteX54" fmla="*/ 746125 w 2463800"/>
                <a:gd name="connsiteY54" fmla="*/ 2162175 h 2206625"/>
                <a:gd name="connsiteX55" fmla="*/ 615950 w 2463800"/>
                <a:gd name="connsiteY55" fmla="*/ 2133600 h 2206625"/>
                <a:gd name="connsiteX56" fmla="*/ 549275 w 2463800"/>
                <a:gd name="connsiteY56" fmla="*/ 2114550 h 2206625"/>
                <a:gd name="connsiteX57" fmla="*/ 476250 w 2463800"/>
                <a:gd name="connsiteY57" fmla="*/ 2085975 h 2206625"/>
                <a:gd name="connsiteX58" fmla="*/ 419100 w 2463800"/>
                <a:gd name="connsiteY58" fmla="*/ 2047875 h 2206625"/>
                <a:gd name="connsiteX59" fmla="*/ 381000 w 2463800"/>
                <a:gd name="connsiteY59" fmla="*/ 2019300 h 2206625"/>
                <a:gd name="connsiteX60" fmla="*/ 323850 w 2463800"/>
                <a:gd name="connsiteY60" fmla="*/ 1958975 h 2206625"/>
                <a:gd name="connsiteX61" fmla="*/ 285750 w 2463800"/>
                <a:gd name="connsiteY61" fmla="*/ 1892300 h 2206625"/>
                <a:gd name="connsiteX62" fmla="*/ 260350 w 2463800"/>
                <a:gd name="connsiteY62" fmla="*/ 1835150 h 2206625"/>
                <a:gd name="connsiteX63" fmla="*/ 225425 w 2463800"/>
                <a:gd name="connsiteY63" fmla="*/ 1724025 h 2206625"/>
                <a:gd name="connsiteX64" fmla="*/ 206375 w 2463800"/>
                <a:gd name="connsiteY64" fmla="*/ 1612900 h 2206625"/>
                <a:gd name="connsiteX65" fmla="*/ 196850 w 2463800"/>
                <a:gd name="connsiteY65" fmla="*/ 1514475 h 2206625"/>
                <a:gd name="connsiteX66" fmla="*/ 187325 w 2463800"/>
                <a:gd name="connsiteY66" fmla="*/ 1273175 h 2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463800" h="2206625">
                  <a:moveTo>
                    <a:pt x="187325" y="1273175"/>
                  </a:moveTo>
                  <a:lnTo>
                    <a:pt x="187325" y="787400"/>
                  </a:lnTo>
                  <a:cubicBezTo>
                    <a:pt x="188383" y="674158"/>
                    <a:pt x="189442" y="560917"/>
                    <a:pt x="190500" y="447675"/>
                  </a:cubicBezTo>
                  <a:lnTo>
                    <a:pt x="177800" y="301625"/>
                  </a:lnTo>
                  <a:lnTo>
                    <a:pt x="165100" y="231775"/>
                  </a:lnTo>
                  <a:lnTo>
                    <a:pt x="120650" y="149225"/>
                  </a:lnTo>
                  <a:lnTo>
                    <a:pt x="0" y="0"/>
                  </a:lnTo>
                  <a:lnTo>
                    <a:pt x="133350" y="25400"/>
                  </a:lnTo>
                  <a:lnTo>
                    <a:pt x="250825" y="104775"/>
                  </a:lnTo>
                  <a:lnTo>
                    <a:pt x="365125" y="184150"/>
                  </a:lnTo>
                  <a:lnTo>
                    <a:pt x="444500" y="254000"/>
                  </a:lnTo>
                  <a:lnTo>
                    <a:pt x="501650" y="307975"/>
                  </a:lnTo>
                  <a:lnTo>
                    <a:pt x="549275" y="365125"/>
                  </a:lnTo>
                  <a:lnTo>
                    <a:pt x="561975" y="400050"/>
                  </a:lnTo>
                  <a:lnTo>
                    <a:pt x="565150" y="431800"/>
                  </a:lnTo>
                  <a:lnTo>
                    <a:pt x="555625" y="466725"/>
                  </a:lnTo>
                  <a:lnTo>
                    <a:pt x="527050" y="501650"/>
                  </a:lnTo>
                  <a:lnTo>
                    <a:pt x="495300" y="546100"/>
                  </a:lnTo>
                  <a:lnTo>
                    <a:pt x="479425" y="603250"/>
                  </a:lnTo>
                  <a:lnTo>
                    <a:pt x="460375" y="749300"/>
                  </a:lnTo>
                  <a:lnTo>
                    <a:pt x="422275" y="1069975"/>
                  </a:lnTo>
                  <a:lnTo>
                    <a:pt x="409575" y="1343025"/>
                  </a:lnTo>
                  <a:cubicBezTo>
                    <a:pt x="410633" y="1410758"/>
                    <a:pt x="411692" y="1478492"/>
                    <a:pt x="412750" y="1546225"/>
                  </a:cubicBezTo>
                  <a:lnTo>
                    <a:pt x="412750" y="1635125"/>
                  </a:lnTo>
                  <a:lnTo>
                    <a:pt x="419100" y="1689100"/>
                  </a:lnTo>
                  <a:lnTo>
                    <a:pt x="428625" y="1739900"/>
                  </a:lnTo>
                  <a:lnTo>
                    <a:pt x="444500" y="1774825"/>
                  </a:lnTo>
                  <a:lnTo>
                    <a:pt x="482600" y="1812925"/>
                  </a:lnTo>
                  <a:lnTo>
                    <a:pt x="542925" y="1857375"/>
                  </a:lnTo>
                  <a:lnTo>
                    <a:pt x="619125" y="1889125"/>
                  </a:lnTo>
                  <a:lnTo>
                    <a:pt x="717550" y="1920875"/>
                  </a:lnTo>
                  <a:lnTo>
                    <a:pt x="838200" y="1946275"/>
                  </a:lnTo>
                  <a:lnTo>
                    <a:pt x="1016000" y="1962150"/>
                  </a:lnTo>
                  <a:lnTo>
                    <a:pt x="1231900" y="1974850"/>
                  </a:lnTo>
                  <a:lnTo>
                    <a:pt x="1485900" y="1981200"/>
                  </a:lnTo>
                  <a:lnTo>
                    <a:pt x="1692275" y="1965325"/>
                  </a:lnTo>
                  <a:lnTo>
                    <a:pt x="1819275" y="1949450"/>
                  </a:lnTo>
                  <a:lnTo>
                    <a:pt x="1914525" y="1930400"/>
                  </a:lnTo>
                  <a:lnTo>
                    <a:pt x="1987550" y="1901825"/>
                  </a:lnTo>
                  <a:lnTo>
                    <a:pt x="2025650" y="1876425"/>
                  </a:lnTo>
                  <a:lnTo>
                    <a:pt x="2355850" y="1831975"/>
                  </a:lnTo>
                  <a:lnTo>
                    <a:pt x="2413000" y="1908175"/>
                  </a:lnTo>
                  <a:lnTo>
                    <a:pt x="2438400" y="1952625"/>
                  </a:lnTo>
                  <a:lnTo>
                    <a:pt x="2454275" y="1984375"/>
                  </a:lnTo>
                  <a:lnTo>
                    <a:pt x="2463800" y="2019300"/>
                  </a:lnTo>
                  <a:lnTo>
                    <a:pt x="2457450" y="2060575"/>
                  </a:lnTo>
                  <a:lnTo>
                    <a:pt x="2441575" y="2082800"/>
                  </a:lnTo>
                  <a:lnTo>
                    <a:pt x="2381250" y="2111375"/>
                  </a:lnTo>
                  <a:lnTo>
                    <a:pt x="2193925" y="2152650"/>
                  </a:lnTo>
                  <a:lnTo>
                    <a:pt x="1939925" y="2200275"/>
                  </a:lnTo>
                  <a:lnTo>
                    <a:pt x="1635125" y="2206625"/>
                  </a:lnTo>
                  <a:lnTo>
                    <a:pt x="1314450" y="2200275"/>
                  </a:lnTo>
                  <a:lnTo>
                    <a:pt x="1038225" y="2190750"/>
                  </a:lnTo>
                  <a:lnTo>
                    <a:pt x="889000" y="2181225"/>
                  </a:lnTo>
                  <a:lnTo>
                    <a:pt x="746125" y="2162175"/>
                  </a:lnTo>
                  <a:lnTo>
                    <a:pt x="615950" y="2133600"/>
                  </a:lnTo>
                  <a:lnTo>
                    <a:pt x="549275" y="2114550"/>
                  </a:lnTo>
                  <a:lnTo>
                    <a:pt x="476250" y="2085975"/>
                  </a:lnTo>
                  <a:lnTo>
                    <a:pt x="419100" y="2047875"/>
                  </a:lnTo>
                  <a:lnTo>
                    <a:pt x="381000" y="2019300"/>
                  </a:lnTo>
                  <a:lnTo>
                    <a:pt x="323850" y="1958975"/>
                  </a:lnTo>
                  <a:lnTo>
                    <a:pt x="285750" y="1892300"/>
                  </a:lnTo>
                  <a:lnTo>
                    <a:pt x="260350" y="1835150"/>
                  </a:lnTo>
                  <a:lnTo>
                    <a:pt x="225425" y="1724025"/>
                  </a:lnTo>
                  <a:lnTo>
                    <a:pt x="206375" y="1612900"/>
                  </a:lnTo>
                  <a:lnTo>
                    <a:pt x="196850" y="1514475"/>
                  </a:lnTo>
                  <a:lnTo>
                    <a:pt x="187325" y="1273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70E092F7-836F-4116-8A64-CECB3C102C56}"/>
                </a:ext>
              </a:extLst>
            </p:cNvPr>
            <p:cNvSpPr/>
            <p:nvPr/>
          </p:nvSpPr>
          <p:spPr>
            <a:xfrm>
              <a:off x="6723063" y="4643438"/>
              <a:ext cx="355600" cy="966787"/>
            </a:xfrm>
            <a:custGeom>
              <a:avLst/>
              <a:gdLst>
                <a:gd name="connsiteX0" fmla="*/ 264319 w 357187"/>
                <a:gd name="connsiteY0" fmla="*/ 490537 h 966787"/>
                <a:gd name="connsiteX1" fmla="*/ 304800 w 357187"/>
                <a:gd name="connsiteY1" fmla="*/ 783431 h 966787"/>
                <a:gd name="connsiteX2" fmla="*/ 357187 w 357187"/>
                <a:gd name="connsiteY2" fmla="*/ 919162 h 966787"/>
                <a:gd name="connsiteX3" fmla="*/ 0 w 357187"/>
                <a:gd name="connsiteY3" fmla="*/ 966787 h 966787"/>
                <a:gd name="connsiteX4" fmla="*/ 28575 w 357187"/>
                <a:gd name="connsiteY4" fmla="*/ 912018 h 966787"/>
                <a:gd name="connsiteX5" fmla="*/ 50006 w 357187"/>
                <a:gd name="connsiteY5" fmla="*/ 871537 h 966787"/>
                <a:gd name="connsiteX6" fmla="*/ 64294 w 357187"/>
                <a:gd name="connsiteY6" fmla="*/ 740568 h 966787"/>
                <a:gd name="connsiteX7" fmla="*/ 102394 w 357187"/>
                <a:gd name="connsiteY7" fmla="*/ 400050 h 966787"/>
                <a:gd name="connsiteX8" fmla="*/ 135731 w 357187"/>
                <a:gd name="connsiteY8" fmla="*/ 61912 h 966787"/>
                <a:gd name="connsiteX9" fmla="*/ 138112 w 357187"/>
                <a:gd name="connsiteY9" fmla="*/ 9525 h 966787"/>
                <a:gd name="connsiteX10" fmla="*/ 147637 w 357187"/>
                <a:gd name="connsiteY10" fmla="*/ 2381 h 966787"/>
                <a:gd name="connsiteX11" fmla="*/ 176212 w 357187"/>
                <a:gd name="connsiteY11" fmla="*/ 0 h 966787"/>
                <a:gd name="connsiteX12" fmla="*/ 207169 w 357187"/>
                <a:gd name="connsiteY12" fmla="*/ 7143 h 966787"/>
                <a:gd name="connsiteX13" fmla="*/ 214312 w 357187"/>
                <a:gd name="connsiteY13" fmla="*/ 11906 h 966787"/>
                <a:gd name="connsiteX14" fmla="*/ 221456 w 357187"/>
                <a:gd name="connsiteY14" fmla="*/ 50006 h 966787"/>
                <a:gd name="connsiteX15" fmla="*/ 264319 w 357187"/>
                <a:gd name="connsiteY15" fmla="*/ 490537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187" h="966787">
                  <a:moveTo>
                    <a:pt x="264319" y="490537"/>
                  </a:moveTo>
                  <a:lnTo>
                    <a:pt x="304800" y="783431"/>
                  </a:lnTo>
                  <a:lnTo>
                    <a:pt x="357187" y="919162"/>
                  </a:lnTo>
                  <a:lnTo>
                    <a:pt x="0" y="966787"/>
                  </a:lnTo>
                  <a:lnTo>
                    <a:pt x="28575" y="912018"/>
                  </a:lnTo>
                  <a:lnTo>
                    <a:pt x="50006" y="871537"/>
                  </a:lnTo>
                  <a:lnTo>
                    <a:pt x="64294" y="740568"/>
                  </a:lnTo>
                  <a:lnTo>
                    <a:pt x="102394" y="400050"/>
                  </a:lnTo>
                  <a:lnTo>
                    <a:pt x="135731" y="61912"/>
                  </a:lnTo>
                  <a:lnTo>
                    <a:pt x="138112" y="9525"/>
                  </a:lnTo>
                  <a:lnTo>
                    <a:pt x="147637" y="2381"/>
                  </a:lnTo>
                  <a:lnTo>
                    <a:pt x="176212" y="0"/>
                  </a:lnTo>
                  <a:lnTo>
                    <a:pt x="207169" y="7143"/>
                  </a:lnTo>
                  <a:lnTo>
                    <a:pt x="214312" y="11906"/>
                  </a:lnTo>
                  <a:lnTo>
                    <a:pt x="221456" y="50006"/>
                  </a:lnTo>
                  <a:lnTo>
                    <a:pt x="264319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87001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0D6074C-5834-416F-AC49-2F0D956F01E4}"/>
              </a:ext>
            </a:extLst>
          </p:cNvPr>
          <p:cNvGrpSpPr/>
          <p:nvPr/>
        </p:nvGrpSpPr>
        <p:grpSpPr>
          <a:xfrm>
            <a:off x="2743200" y="1328738"/>
            <a:ext cx="4432300" cy="4579937"/>
            <a:chOff x="2743200" y="1328738"/>
            <a:chExt cx="4432300" cy="45799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F1A15DE-0C63-934B-AB9F-1655E1D3C1E8}"/>
                </a:ext>
              </a:extLst>
            </p:cNvPr>
            <p:cNvSpPr/>
            <p:nvPr/>
          </p:nvSpPr>
          <p:spPr>
            <a:xfrm>
              <a:off x="4532313" y="1328738"/>
              <a:ext cx="568325" cy="766762"/>
            </a:xfrm>
            <a:custGeom>
              <a:avLst/>
              <a:gdLst>
                <a:gd name="connsiteX0" fmla="*/ 190500 w 569119"/>
                <a:gd name="connsiteY0" fmla="*/ 478631 h 766762"/>
                <a:gd name="connsiteX1" fmla="*/ 180975 w 569119"/>
                <a:gd name="connsiteY1" fmla="*/ 295275 h 766762"/>
                <a:gd name="connsiteX2" fmla="*/ 171450 w 569119"/>
                <a:gd name="connsiteY2" fmla="*/ 242887 h 766762"/>
                <a:gd name="connsiteX3" fmla="*/ 161925 w 569119"/>
                <a:gd name="connsiteY3" fmla="*/ 207168 h 766762"/>
                <a:gd name="connsiteX4" fmla="*/ 145256 w 569119"/>
                <a:gd name="connsiteY4" fmla="*/ 176212 h 766762"/>
                <a:gd name="connsiteX5" fmla="*/ 97631 w 569119"/>
                <a:gd name="connsiteY5" fmla="*/ 128587 h 766762"/>
                <a:gd name="connsiteX6" fmla="*/ 38100 w 569119"/>
                <a:gd name="connsiteY6" fmla="*/ 76200 h 766762"/>
                <a:gd name="connsiteX7" fmla="*/ 9525 w 569119"/>
                <a:gd name="connsiteY7" fmla="*/ 52387 h 766762"/>
                <a:gd name="connsiteX8" fmla="*/ 0 w 569119"/>
                <a:gd name="connsiteY8" fmla="*/ 30956 h 766762"/>
                <a:gd name="connsiteX9" fmla="*/ 4762 w 569119"/>
                <a:gd name="connsiteY9" fmla="*/ 14287 h 766762"/>
                <a:gd name="connsiteX10" fmla="*/ 21431 w 569119"/>
                <a:gd name="connsiteY10" fmla="*/ 4762 h 766762"/>
                <a:gd name="connsiteX11" fmla="*/ 57150 w 569119"/>
                <a:gd name="connsiteY11" fmla="*/ 0 h 766762"/>
                <a:gd name="connsiteX12" fmla="*/ 145256 w 569119"/>
                <a:gd name="connsiteY12" fmla="*/ 14287 h 766762"/>
                <a:gd name="connsiteX13" fmla="*/ 219075 w 569119"/>
                <a:gd name="connsiteY13" fmla="*/ 30956 h 766762"/>
                <a:gd name="connsiteX14" fmla="*/ 295275 w 569119"/>
                <a:gd name="connsiteY14" fmla="*/ 52387 h 766762"/>
                <a:gd name="connsiteX15" fmla="*/ 373856 w 569119"/>
                <a:gd name="connsiteY15" fmla="*/ 88106 h 766762"/>
                <a:gd name="connsiteX16" fmla="*/ 440531 w 569119"/>
                <a:gd name="connsiteY16" fmla="*/ 119062 h 766762"/>
                <a:gd name="connsiteX17" fmla="*/ 500062 w 569119"/>
                <a:gd name="connsiteY17" fmla="*/ 159543 h 766762"/>
                <a:gd name="connsiteX18" fmla="*/ 531019 w 569119"/>
                <a:gd name="connsiteY18" fmla="*/ 183356 h 766762"/>
                <a:gd name="connsiteX19" fmla="*/ 550069 w 569119"/>
                <a:gd name="connsiteY19" fmla="*/ 207168 h 766762"/>
                <a:gd name="connsiteX20" fmla="*/ 561975 w 569119"/>
                <a:gd name="connsiteY20" fmla="*/ 233362 h 766762"/>
                <a:gd name="connsiteX21" fmla="*/ 569119 w 569119"/>
                <a:gd name="connsiteY21" fmla="*/ 266700 h 766762"/>
                <a:gd name="connsiteX22" fmla="*/ 566737 w 569119"/>
                <a:gd name="connsiteY22" fmla="*/ 290512 h 766762"/>
                <a:gd name="connsiteX23" fmla="*/ 554831 w 569119"/>
                <a:gd name="connsiteY23" fmla="*/ 316706 h 766762"/>
                <a:gd name="connsiteX24" fmla="*/ 526256 w 569119"/>
                <a:gd name="connsiteY24" fmla="*/ 342900 h 766762"/>
                <a:gd name="connsiteX25" fmla="*/ 500062 w 569119"/>
                <a:gd name="connsiteY25" fmla="*/ 361950 h 766762"/>
                <a:gd name="connsiteX26" fmla="*/ 473869 w 569119"/>
                <a:gd name="connsiteY26" fmla="*/ 390525 h 766762"/>
                <a:gd name="connsiteX27" fmla="*/ 454819 w 569119"/>
                <a:gd name="connsiteY27" fmla="*/ 438150 h 766762"/>
                <a:gd name="connsiteX28" fmla="*/ 445294 w 569119"/>
                <a:gd name="connsiteY28" fmla="*/ 492918 h 766762"/>
                <a:gd name="connsiteX29" fmla="*/ 435769 w 569119"/>
                <a:gd name="connsiteY29" fmla="*/ 554831 h 766762"/>
                <a:gd name="connsiteX30" fmla="*/ 435769 w 569119"/>
                <a:gd name="connsiteY30" fmla="*/ 716756 h 766762"/>
                <a:gd name="connsiteX31" fmla="*/ 188119 w 569119"/>
                <a:gd name="connsiteY31" fmla="*/ 766762 h 766762"/>
                <a:gd name="connsiteX32" fmla="*/ 190500 w 569119"/>
                <a:gd name="connsiteY32" fmla="*/ 47863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9119" h="766762">
                  <a:moveTo>
                    <a:pt x="190500" y="478631"/>
                  </a:moveTo>
                  <a:lnTo>
                    <a:pt x="180975" y="295275"/>
                  </a:lnTo>
                  <a:lnTo>
                    <a:pt x="171450" y="242887"/>
                  </a:lnTo>
                  <a:lnTo>
                    <a:pt x="161925" y="207168"/>
                  </a:lnTo>
                  <a:lnTo>
                    <a:pt x="145256" y="176212"/>
                  </a:lnTo>
                  <a:lnTo>
                    <a:pt x="97631" y="128587"/>
                  </a:lnTo>
                  <a:lnTo>
                    <a:pt x="38100" y="76200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7150" y="0"/>
                  </a:lnTo>
                  <a:lnTo>
                    <a:pt x="145256" y="14287"/>
                  </a:lnTo>
                  <a:lnTo>
                    <a:pt x="219075" y="30956"/>
                  </a:lnTo>
                  <a:lnTo>
                    <a:pt x="295275" y="52387"/>
                  </a:lnTo>
                  <a:lnTo>
                    <a:pt x="373856" y="88106"/>
                  </a:lnTo>
                  <a:lnTo>
                    <a:pt x="440531" y="119062"/>
                  </a:lnTo>
                  <a:lnTo>
                    <a:pt x="500062" y="159543"/>
                  </a:lnTo>
                  <a:lnTo>
                    <a:pt x="531019" y="183356"/>
                  </a:lnTo>
                  <a:lnTo>
                    <a:pt x="550069" y="207168"/>
                  </a:lnTo>
                  <a:lnTo>
                    <a:pt x="561975" y="233362"/>
                  </a:lnTo>
                  <a:lnTo>
                    <a:pt x="569119" y="266700"/>
                  </a:lnTo>
                  <a:lnTo>
                    <a:pt x="566737" y="290512"/>
                  </a:lnTo>
                  <a:lnTo>
                    <a:pt x="554831" y="316706"/>
                  </a:lnTo>
                  <a:lnTo>
                    <a:pt x="526256" y="342900"/>
                  </a:lnTo>
                  <a:lnTo>
                    <a:pt x="500062" y="361950"/>
                  </a:lnTo>
                  <a:lnTo>
                    <a:pt x="473869" y="390525"/>
                  </a:lnTo>
                  <a:lnTo>
                    <a:pt x="454819" y="438150"/>
                  </a:lnTo>
                  <a:lnTo>
                    <a:pt x="445294" y="492918"/>
                  </a:lnTo>
                  <a:lnTo>
                    <a:pt x="435769" y="554831"/>
                  </a:lnTo>
                  <a:lnTo>
                    <a:pt x="435769" y="716756"/>
                  </a:lnTo>
                  <a:lnTo>
                    <a:pt x="188119" y="766762"/>
                  </a:lnTo>
                  <a:cubicBezTo>
                    <a:pt x="188913" y="669925"/>
                    <a:pt x="189706" y="573087"/>
                    <a:pt x="190500" y="4786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C4A08C3-8D13-E741-98CC-D419492CA0B7}"/>
                </a:ext>
              </a:extLst>
            </p:cNvPr>
            <p:cNvSpPr/>
            <p:nvPr/>
          </p:nvSpPr>
          <p:spPr>
            <a:xfrm>
              <a:off x="2862263" y="1989138"/>
              <a:ext cx="365125" cy="1219200"/>
            </a:xfrm>
            <a:custGeom>
              <a:avLst/>
              <a:gdLst>
                <a:gd name="connsiteX0" fmla="*/ 66675 w 364331"/>
                <a:gd name="connsiteY0" fmla="*/ 716756 h 1219200"/>
                <a:gd name="connsiteX1" fmla="*/ 128587 w 364331"/>
                <a:gd name="connsiteY1" fmla="*/ 540544 h 1219200"/>
                <a:gd name="connsiteX2" fmla="*/ 164306 w 364331"/>
                <a:gd name="connsiteY2" fmla="*/ 414337 h 1219200"/>
                <a:gd name="connsiteX3" fmla="*/ 192881 w 364331"/>
                <a:gd name="connsiteY3" fmla="*/ 321469 h 1219200"/>
                <a:gd name="connsiteX4" fmla="*/ 209550 w 364331"/>
                <a:gd name="connsiteY4" fmla="*/ 254794 h 1219200"/>
                <a:gd name="connsiteX5" fmla="*/ 209550 w 364331"/>
                <a:gd name="connsiteY5" fmla="*/ 202406 h 1219200"/>
                <a:gd name="connsiteX6" fmla="*/ 207168 w 364331"/>
                <a:gd name="connsiteY6" fmla="*/ 150019 h 1219200"/>
                <a:gd name="connsiteX7" fmla="*/ 197643 w 364331"/>
                <a:gd name="connsiteY7" fmla="*/ 95250 h 1219200"/>
                <a:gd name="connsiteX8" fmla="*/ 183356 w 364331"/>
                <a:gd name="connsiteY8" fmla="*/ 50006 h 1219200"/>
                <a:gd name="connsiteX9" fmla="*/ 171450 w 364331"/>
                <a:gd name="connsiteY9" fmla="*/ 23812 h 1219200"/>
                <a:gd name="connsiteX10" fmla="*/ 171450 w 364331"/>
                <a:gd name="connsiteY10" fmla="*/ 14287 h 1219200"/>
                <a:gd name="connsiteX11" fmla="*/ 176212 w 364331"/>
                <a:gd name="connsiteY11" fmla="*/ 4762 h 1219200"/>
                <a:gd name="connsiteX12" fmla="*/ 192881 w 364331"/>
                <a:gd name="connsiteY12" fmla="*/ 0 h 1219200"/>
                <a:gd name="connsiteX13" fmla="*/ 230981 w 364331"/>
                <a:gd name="connsiteY13" fmla="*/ 7144 h 1219200"/>
                <a:gd name="connsiteX14" fmla="*/ 245268 w 364331"/>
                <a:gd name="connsiteY14" fmla="*/ 26194 h 1219200"/>
                <a:gd name="connsiteX15" fmla="*/ 285750 w 364331"/>
                <a:gd name="connsiteY15" fmla="*/ 107156 h 1219200"/>
                <a:gd name="connsiteX16" fmla="*/ 342900 w 364331"/>
                <a:gd name="connsiteY16" fmla="*/ 235744 h 1219200"/>
                <a:gd name="connsiteX17" fmla="*/ 364331 w 364331"/>
                <a:gd name="connsiteY17" fmla="*/ 416719 h 1219200"/>
                <a:gd name="connsiteX18" fmla="*/ 347662 w 364331"/>
                <a:gd name="connsiteY18" fmla="*/ 616744 h 1219200"/>
                <a:gd name="connsiteX19" fmla="*/ 335756 w 364331"/>
                <a:gd name="connsiteY19" fmla="*/ 757237 h 1219200"/>
                <a:gd name="connsiteX20" fmla="*/ 321468 w 364331"/>
                <a:gd name="connsiteY20" fmla="*/ 919162 h 1219200"/>
                <a:gd name="connsiteX21" fmla="*/ 307181 w 364331"/>
                <a:gd name="connsiteY21" fmla="*/ 1019175 h 1219200"/>
                <a:gd name="connsiteX22" fmla="*/ 283368 w 364331"/>
                <a:gd name="connsiteY22" fmla="*/ 1102519 h 1219200"/>
                <a:gd name="connsiteX23" fmla="*/ 254793 w 364331"/>
                <a:gd name="connsiteY23" fmla="*/ 1164431 h 1219200"/>
                <a:gd name="connsiteX24" fmla="*/ 226218 w 364331"/>
                <a:gd name="connsiteY24" fmla="*/ 1204912 h 1219200"/>
                <a:gd name="connsiteX25" fmla="*/ 207168 w 364331"/>
                <a:gd name="connsiteY25" fmla="*/ 1216819 h 1219200"/>
                <a:gd name="connsiteX26" fmla="*/ 185737 w 364331"/>
                <a:gd name="connsiteY26" fmla="*/ 1219200 h 1219200"/>
                <a:gd name="connsiteX27" fmla="*/ 145256 w 364331"/>
                <a:gd name="connsiteY27" fmla="*/ 1214437 h 1219200"/>
                <a:gd name="connsiteX28" fmla="*/ 116681 w 364331"/>
                <a:gd name="connsiteY28" fmla="*/ 1195387 h 1219200"/>
                <a:gd name="connsiteX29" fmla="*/ 80962 w 364331"/>
                <a:gd name="connsiteY29" fmla="*/ 1145381 h 1219200"/>
                <a:gd name="connsiteX30" fmla="*/ 45243 w 364331"/>
                <a:gd name="connsiteY30" fmla="*/ 1073944 h 1219200"/>
                <a:gd name="connsiteX31" fmla="*/ 14287 w 364331"/>
                <a:gd name="connsiteY31" fmla="*/ 1002506 h 1219200"/>
                <a:gd name="connsiteX32" fmla="*/ 0 w 364331"/>
                <a:gd name="connsiteY32" fmla="*/ 935831 h 1219200"/>
                <a:gd name="connsiteX33" fmla="*/ 4762 w 364331"/>
                <a:gd name="connsiteY33" fmla="*/ 888206 h 1219200"/>
                <a:gd name="connsiteX34" fmla="*/ 66675 w 364331"/>
                <a:gd name="connsiteY34" fmla="*/ 7167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4331" h="1219200">
                  <a:moveTo>
                    <a:pt x="66675" y="716756"/>
                  </a:moveTo>
                  <a:lnTo>
                    <a:pt x="128587" y="540544"/>
                  </a:lnTo>
                  <a:lnTo>
                    <a:pt x="164306" y="414337"/>
                  </a:lnTo>
                  <a:lnTo>
                    <a:pt x="192881" y="321469"/>
                  </a:lnTo>
                  <a:lnTo>
                    <a:pt x="209550" y="254794"/>
                  </a:lnTo>
                  <a:lnTo>
                    <a:pt x="209550" y="202406"/>
                  </a:lnTo>
                  <a:lnTo>
                    <a:pt x="207168" y="150019"/>
                  </a:lnTo>
                  <a:lnTo>
                    <a:pt x="197643" y="95250"/>
                  </a:lnTo>
                  <a:lnTo>
                    <a:pt x="183356" y="50006"/>
                  </a:lnTo>
                  <a:lnTo>
                    <a:pt x="171450" y="23812"/>
                  </a:lnTo>
                  <a:lnTo>
                    <a:pt x="171450" y="14287"/>
                  </a:lnTo>
                  <a:lnTo>
                    <a:pt x="176212" y="4762"/>
                  </a:lnTo>
                  <a:lnTo>
                    <a:pt x="192881" y="0"/>
                  </a:lnTo>
                  <a:lnTo>
                    <a:pt x="230981" y="7144"/>
                  </a:lnTo>
                  <a:lnTo>
                    <a:pt x="245268" y="26194"/>
                  </a:lnTo>
                  <a:lnTo>
                    <a:pt x="285750" y="107156"/>
                  </a:lnTo>
                  <a:lnTo>
                    <a:pt x="342900" y="235744"/>
                  </a:lnTo>
                  <a:lnTo>
                    <a:pt x="364331" y="416719"/>
                  </a:lnTo>
                  <a:lnTo>
                    <a:pt x="347662" y="616744"/>
                  </a:lnTo>
                  <a:lnTo>
                    <a:pt x="335756" y="757237"/>
                  </a:lnTo>
                  <a:lnTo>
                    <a:pt x="321468" y="919162"/>
                  </a:lnTo>
                  <a:lnTo>
                    <a:pt x="307181" y="1019175"/>
                  </a:lnTo>
                  <a:lnTo>
                    <a:pt x="283368" y="1102519"/>
                  </a:lnTo>
                  <a:lnTo>
                    <a:pt x="254793" y="1164431"/>
                  </a:lnTo>
                  <a:lnTo>
                    <a:pt x="226218" y="1204912"/>
                  </a:lnTo>
                  <a:lnTo>
                    <a:pt x="207168" y="1216819"/>
                  </a:lnTo>
                  <a:lnTo>
                    <a:pt x="185737" y="1219200"/>
                  </a:lnTo>
                  <a:lnTo>
                    <a:pt x="145256" y="1214437"/>
                  </a:lnTo>
                  <a:lnTo>
                    <a:pt x="116681" y="1195387"/>
                  </a:lnTo>
                  <a:lnTo>
                    <a:pt x="80962" y="1145381"/>
                  </a:lnTo>
                  <a:lnTo>
                    <a:pt x="45243" y="1073944"/>
                  </a:lnTo>
                  <a:lnTo>
                    <a:pt x="14287" y="1002506"/>
                  </a:lnTo>
                  <a:lnTo>
                    <a:pt x="0" y="935831"/>
                  </a:lnTo>
                  <a:lnTo>
                    <a:pt x="4762" y="888206"/>
                  </a:lnTo>
                  <a:lnTo>
                    <a:pt x="66675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E9E1AC2-B515-CA47-BD59-F709FDEAB2D2}"/>
                </a:ext>
              </a:extLst>
            </p:cNvPr>
            <p:cNvSpPr/>
            <p:nvPr/>
          </p:nvSpPr>
          <p:spPr>
            <a:xfrm>
              <a:off x="3838575" y="2646363"/>
              <a:ext cx="1847850" cy="449262"/>
            </a:xfrm>
            <a:custGeom>
              <a:avLst/>
              <a:gdLst>
                <a:gd name="connsiteX0" fmla="*/ 966788 w 1847850"/>
                <a:gd name="connsiteY0" fmla="*/ 350044 h 450056"/>
                <a:gd name="connsiteX1" fmla="*/ 583406 w 1847850"/>
                <a:gd name="connsiteY1" fmla="*/ 411956 h 450056"/>
                <a:gd name="connsiteX2" fmla="*/ 328613 w 1847850"/>
                <a:gd name="connsiteY2" fmla="*/ 450056 h 450056"/>
                <a:gd name="connsiteX3" fmla="*/ 278606 w 1847850"/>
                <a:gd name="connsiteY3" fmla="*/ 447675 h 450056"/>
                <a:gd name="connsiteX4" fmla="*/ 240506 w 1847850"/>
                <a:gd name="connsiteY4" fmla="*/ 440531 h 450056"/>
                <a:gd name="connsiteX5" fmla="*/ 197644 w 1847850"/>
                <a:gd name="connsiteY5" fmla="*/ 423862 h 450056"/>
                <a:gd name="connsiteX6" fmla="*/ 166688 w 1847850"/>
                <a:gd name="connsiteY6" fmla="*/ 409575 h 450056"/>
                <a:gd name="connsiteX7" fmla="*/ 135731 w 1847850"/>
                <a:gd name="connsiteY7" fmla="*/ 388144 h 450056"/>
                <a:gd name="connsiteX8" fmla="*/ 104775 w 1847850"/>
                <a:gd name="connsiteY8" fmla="*/ 359569 h 450056"/>
                <a:gd name="connsiteX9" fmla="*/ 71438 w 1847850"/>
                <a:gd name="connsiteY9" fmla="*/ 321469 h 450056"/>
                <a:gd name="connsiteX10" fmla="*/ 40481 w 1847850"/>
                <a:gd name="connsiteY10" fmla="*/ 283369 h 450056"/>
                <a:gd name="connsiteX11" fmla="*/ 14288 w 1847850"/>
                <a:gd name="connsiteY11" fmla="*/ 235744 h 450056"/>
                <a:gd name="connsiteX12" fmla="*/ 2381 w 1847850"/>
                <a:gd name="connsiteY12" fmla="*/ 202406 h 450056"/>
                <a:gd name="connsiteX13" fmla="*/ 0 w 1847850"/>
                <a:gd name="connsiteY13" fmla="*/ 180975 h 450056"/>
                <a:gd name="connsiteX14" fmla="*/ 7144 w 1847850"/>
                <a:gd name="connsiteY14" fmla="*/ 169069 h 450056"/>
                <a:gd name="connsiteX15" fmla="*/ 23813 w 1847850"/>
                <a:gd name="connsiteY15" fmla="*/ 164306 h 450056"/>
                <a:gd name="connsiteX16" fmla="*/ 50006 w 1847850"/>
                <a:gd name="connsiteY16" fmla="*/ 173831 h 450056"/>
                <a:gd name="connsiteX17" fmla="*/ 83344 w 1847850"/>
                <a:gd name="connsiteY17" fmla="*/ 192881 h 450056"/>
                <a:gd name="connsiteX18" fmla="*/ 121444 w 1847850"/>
                <a:gd name="connsiteY18" fmla="*/ 211931 h 450056"/>
                <a:gd name="connsiteX19" fmla="*/ 164306 w 1847850"/>
                <a:gd name="connsiteY19" fmla="*/ 228600 h 450056"/>
                <a:gd name="connsiteX20" fmla="*/ 211931 w 1847850"/>
                <a:gd name="connsiteY20" fmla="*/ 238125 h 450056"/>
                <a:gd name="connsiteX21" fmla="*/ 271463 w 1847850"/>
                <a:gd name="connsiteY21" fmla="*/ 245269 h 450056"/>
                <a:gd name="connsiteX22" fmla="*/ 335756 w 1847850"/>
                <a:gd name="connsiteY22" fmla="*/ 247650 h 450056"/>
                <a:gd name="connsiteX23" fmla="*/ 400050 w 1847850"/>
                <a:gd name="connsiteY23" fmla="*/ 247650 h 450056"/>
                <a:gd name="connsiteX24" fmla="*/ 492919 w 1847850"/>
                <a:gd name="connsiteY24" fmla="*/ 247650 h 450056"/>
                <a:gd name="connsiteX25" fmla="*/ 576263 w 1847850"/>
                <a:gd name="connsiteY25" fmla="*/ 235744 h 450056"/>
                <a:gd name="connsiteX26" fmla="*/ 766763 w 1847850"/>
                <a:gd name="connsiteY26" fmla="*/ 200025 h 450056"/>
                <a:gd name="connsiteX27" fmla="*/ 1119188 w 1847850"/>
                <a:gd name="connsiteY27" fmla="*/ 119062 h 450056"/>
                <a:gd name="connsiteX28" fmla="*/ 1316831 w 1847850"/>
                <a:gd name="connsiteY28" fmla="*/ 64294 h 450056"/>
                <a:gd name="connsiteX29" fmla="*/ 1447800 w 1847850"/>
                <a:gd name="connsiteY29" fmla="*/ 0 h 450056"/>
                <a:gd name="connsiteX30" fmla="*/ 1566863 w 1847850"/>
                <a:gd name="connsiteY30" fmla="*/ 21431 h 450056"/>
                <a:gd name="connsiteX31" fmla="*/ 1690688 w 1847850"/>
                <a:gd name="connsiteY31" fmla="*/ 50006 h 450056"/>
                <a:gd name="connsiteX32" fmla="*/ 1771650 w 1847850"/>
                <a:gd name="connsiteY32" fmla="*/ 80962 h 450056"/>
                <a:gd name="connsiteX33" fmla="*/ 1814513 w 1847850"/>
                <a:gd name="connsiteY33" fmla="*/ 107156 h 450056"/>
                <a:gd name="connsiteX34" fmla="*/ 1838325 w 1847850"/>
                <a:gd name="connsiteY34" fmla="*/ 126206 h 450056"/>
                <a:gd name="connsiteX35" fmla="*/ 1847850 w 1847850"/>
                <a:gd name="connsiteY35" fmla="*/ 147637 h 450056"/>
                <a:gd name="connsiteX36" fmla="*/ 1847850 w 1847850"/>
                <a:gd name="connsiteY36" fmla="*/ 173831 h 450056"/>
                <a:gd name="connsiteX37" fmla="*/ 1833563 w 1847850"/>
                <a:gd name="connsiteY37" fmla="*/ 211931 h 450056"/>
                <a:gd name="connsiteX38" fmla="*/ 1807369 w 1847850"/>
                <a:gd name="connsiteY38" fmla="*/ 245269 h 450056"/>
                <a:gd name="connsiteX39" fmla="*/ 1731169 w 1847850"/>
                <a:gd name="connsiteY39" fmla="*/ 254794 h 450056"/>
                <a:gd name="connsiteX40" fmla="*/ 1423988 w 1847850"/>
                <a:gd name="connsiteY40" fmla="*/ 285750 h 450056"/>
                <a:gd name="connsiteX41" fmla="*/ 966788 w 1847850"/>
                <a:gd name="connsiteY41" fmla="*/ 3500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7850" h="450056">
                  <a:moveTo>
                    <a:pt x="966788" y="350044"/>
                  </a:moveTo>
                  <a:lnTo>
                    <a:pt x="583406" y="411956"/>
                  </a:lnTo>
                  <a:lnTo>
                    <a:pt x="328613" y="450056"/>
                  </a:lnTo>
                  <a:lnTo>
                    <a:pt x="278606" y="447675"/>
                  </a:lnTo>
                  <a:lnTo>
                    <a:pt x="240506" y="440531"/>
                  </a:lnTo>
                  <a:lnTo>
                    <a:pt x="197644" y="423862"/>
                  </a:lnTo>
                  <a:lnTo>
                    <a:pt x="166688" y="409575"/>
                  </a:lnTo>
                  <a:lnTo>
                    <a:pt x="135731" y="388144"/>
                  </a:lnTo>
                  <a:lnTo>
                    <a:pt x="104775" y="359569"/>
                  </a:lnTo>
                  <a:lnTo>
                    <a:pt x="71438" y="321469"/>
                  </a:lnTo>
                  <a:lnTo>
                    <a:pt x="40481" y="283369"/>
                  </a:lnTo>
                  <a:lnTo>
                    <a:pt x="14288" y="235744"/>
                  </a:lnTo>
                  <a:lnTo>
                    <a:pt x="2381" y="202406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23813" y="164306"/>
                  </a:lnTo>
                  <a:lnTo>
                    <a:pt x="50006" y="173831"/>
                  </a:lnTo>
                  <a:lnTo>
                    <a:pt x="83344" y="192881"/>
                  </a:lnTo>
                  <a:lnTo>
                    <a:pt x="121444" y="211931"/>
                  </a:lnTo>
                  <a:lnTo>
                    <a:pt x="164306" y="228600"/>
                  </a:lnTo>
                  <a:lnTo>
                    <a:pt x="211931" y="238125"/>
                  </a:lnTo>
                  <a:lnTo>
                    <a:pt x="271463" y="245269"/>
                  </a:lnTo>
                  <a:lnTo>
                    <a:pt x="335756" y="247650"/>
                  </a:lnTo>
                  <a:lnTo>
                    <a:pt x="400050" y="247650"/>
                  </a:lnTo>
                  <a:lnTo>
                    <a:pt x="492919" y="247650"/>
                  </a:lnTo>
                  <a:lnTo>
                    <a:pt x="576263" y="235744"/>
                  </a:lnTo>
                  <a:lnTo>
                    <a:pt x="766763" y="200025"/>
                  </a:lnTo>
                  <a:lnTo>
                    <a:pt x="1119188" y="119062"/>
                  </a:lnTo>
                  <a:lnTo>
                    <a:pt x="1316831" y="64294"/>
                  </a:lnTo>
                  <a:lnTo>
                    <a:pt x="1447800" y="0"/>
                  </a:lnTo>
                  <a:lnTo>
                    <a:pt x="1566863" y="21431"/>
                  </a:lnTo>
                  <a:lnTo>
                    <a:pt x="1690688" y="50006"/>
                  </a:lnTo>
                  <a:lnTo>
                    <a:pt x="1771650" y="80962"/>
                  </a:lnTo>
                  <a:lnTo>
                    <a:pt x="1814513" y="107156"/>
                  </a:lnTo>
                  <a:lnTo>
                    <a:pt x="1838325" y="126206"/>
                  </a:lnTo>
                  <a:lnTo>
                    <a:pt x="1847850" y="147637"/>
                  </a:lnTo>
                  <a:lnTo>
                    <a:pt x="1847850" y="173831"/>
                  </a:lnTo>
                  <a:lnTo>
                    <a:pt x="1833563" y="211931"/>
                  </a:lnTo>
                  <a:lnTo>
                    <a:pt x="1807369" y="245269"/>
                  </a:lnTo>
                  <a:lnTo>
                    <a:pt x="1731169" y="254794"/>
                  </a:lnTo>
                  <a:lnTo>
                    <a:pt x="1423988" y="285750"/>
                  </a:lnTo>
                  <a:lnTo>
                    <a:pt x="96678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F29A81C-0FB4-C449-9FEC-EA37EC824F23}"/>
                </a:ext>
              </a:extLst>
            </p:cNvPr>
            <p:cNvSpPr/>
            <p:nvPr/>
          </p:nvSpPr>
          <p:spPr>
            <a:xfrm>
              <a:off x="3124200" y="1862138"/>
              <a:ext cx="3949700" cy="558800"/>
            </a:xfrm>
            <a:custGeom>
              <a:avLst/>
              <a:gdLst>
                <a:gd name="connsiteX0" fmla="*/ 499690 w 3949936"/>
                <a:gd name="connsiteY0" fmla="*/ 469097 h 557478"/>
                <a:gd name="connsiteX1" fmla="*/ 23795 w 3949936"/>
                <a:gd name="connsiteY1" fmla="*/ 557478 h 557478"/>
                <a:gd name="connsiteX2" fmla="*/ 0 w 3949936"/>
                <a:gd name="connsiteY2" fmla="*/ 370519 h 557478"/>
                <a:gd name="connsiteX3" fmla="*/ 282138 w 3949936"/>
                <a:gd name="connsiteY3" fmla="*/ 329727 h 557478"/>
                <a:gd name="connsiteX4" fmla="*/ 499690 w 3949936"/>
                <a:gd name="connsiteY4" fmla="*/ 295735 h 557478"/>
                <a:gd name="connsiteX5" fmla="*/ 737638 w 3949936"/>
                <a:gd name="connsiteY5" fmla="*/ 261742 h 557478"/>
                <a:gd name="connsiteX6" fmla="*/ 1050370 w 3949936"/>
                <a:gd name="connsiteY6" fmla="*/ 220951 h 557478"/>
                <a:gd name="connsiteX7" fmla="*/ 1356303 w 3949936"/>
                <a:gd name="connsiteY7" fmla="*/ 183559 h 557478"/>
                <a:gd name="connsiteX8" fmla="*/ 1597650 w 3949936"/>
                <a:gd name="connsiteY8" fmla="*/ 159765 h 557478"/>
                <a:gd name="connsiteX9" fmla="*/ 1838997 w 3949936"/>
                <a:gd name="connsiteY9" fmla="*/ 118974 h 557478"/>
                <a:gd name="connsiteX10" fmla="*/ 2097341 w 3949936"/>
                <a:gd name="connsiteY10" fmla="*/ 101977 h 557478"/>
                <a:gd name="connsiteX11" fmla="*/ 2573237 w 3949936"/>
                <a:gd name="connsiteY11" fmla="*/ 74783 h 557478"/>
                <a:gd name="connsiteX12" fmla="*/ 2943756 w 3949936"/>
                <a:gd name="connsiteY12" fmla="*/ 50988 h 557478"/>
                <a:gd name="connsiteX13" fmla="*/ 3222495 w 3949936"/>
                <a:gd name="connsiteY13" fmla="*/ 33992 h 557478"/>
                <a:gd name="connsiteX14" fmla="*/ 3460443 w 3949936"/>
                <a:gd name="connsiteY14" fmla="*/ 16996 h 557478"/>
                <a:gd name="connsiteX15" fmla="*/ 3555622 w 3949936"/>
                <a:gd name="connsiteY15" fmla="*/ 3399 h 557478"/>
                <a:gd name="connsiteX16" fmla="*/ 3582816 w 3949936"/>
                <a:gd name="connsiteY16" fmla="*/ 0 h 557478"/>
                <a:gd name="connsiteX17" fmla="*/ 3620208 w 3949936"/>
                <a:gd name="connsiteY17" fmla="*/ 16996 h 557478"/>
                <a:gd name="connsiteX18" fmla="*/ 3684794 w 3949936"/>
                <a:gd name="connsiteY18" fmla="*/ 61186 h 557478"/>
                <a:gd name="connsiteX19" fmla="*/ 3756178 w 3949936"/>
                <a:gd name="connsiteY19" fmla="*/ 132571 h 557478"/>
                <a:gd name="connsiteX20" fmla="*/ 3813966 w 3949936"/>
                <a:gd name="connsiteY20" fmla="*/ 190358 h 557478"/>
                <a:gd name="connsiteX21" fmla="*/ 3875152 w 3949936"/>
                <a:gd name="connsiteY21" fmla="*/ 258343 h 557478"/>
                <a:gd name="connsiteX22" fmla="*/ 3922742 w 3949936"/>
                <a:gd name="connsiteY22" fmla="*/ 329727 h 557478"/>
                <a:gd name="connsiteX23" fmla="*/ 3943137 w 3949936"/>
                <a:gd name="connsiteY23" fmla="*/ 377317 h 557478"/>
                <a:gd name="connsiteX24" fmla="*/ 3949936 w 3949936"/>
                <a:gd name="connsiteY24" fmla="*/ 424907 h 557478"/>
                <a:gd name="connsiteX25" fmla="*/ 3936339 w 3949936"/>
                <a:gd name="connsiteY25" fmla="*/ 482694 h 557478"/>
                <a:gd name="connsiteX26" fmla="*/ 3909145 w 3949936"/>
                <a:gd name="connsiteY26" fmla="*/ 513287 h 557478"/>
                <a:gd name="connsiteX27" fmla="*/ 3847958 w 3949936"/>
                <a:gd name="connsiteY27" fmla="*/ 537082 h 557478"/>
                <a:gd name="connsiteX28" fmla="*/ 3793570 w 3949936"/>
                <a:gd name="connsiteY28" fmla="*/ 540481 h 557478"/>
                <a:gd name="connsiteX29" fmla="*/ 3395857 w 3949936"/>
                <a:gd name="connsiteY29" fmla="*/ 241347 h 557478"/>
                <a:gd name="connsiteX30" fmla="*/ 3355066 w 3949936"/>
                <a:gd name="connsiteY30" fmla="*/ 231149 h 557478"/>
                <a:gd name="connsiteX31" fmla="*/ 3249689 w 3949936"/>
                <a:gd name="connsiteY31" fmla="*/ 224350 h 557478"/>
                <a:gd name="connsiteX32" fmla="*/ 3062730 w 3949936"/>
                <a:gd name="connsiteY32" fmla="*/ 224350 h 557478"/>
                <a:gd name="connsiteX33" fmla="*/ 2733002 w 3949936"/>
                <a:gd name="connsiteY33" fmla="*/ 234548 h 557478"/>
                <a:gd name="connsiteX34" fmla="*/ 2297897 w 3949936"/>
                <a:gd name="connsiteY34" fmla="*/ 258343 h 557478"/>
                <a:gd name="connsiteX35" fmla="*/ 1866192 w 3949936"/>
                <a:gd name="connsiteY35" fmla="*/ 292336 h 557478"/>
                <a:gd name="connsiteX36" fmla="*/ 1352904 w 3949936"/>
                <a:gd name="connsiteY36" fmla="*/ 343324 h 557478"/>
                <a:gd name="connsiteX37" fmla="*/ 499690 w 3949936"/>
                <a:gd name="connsiteY37" fmla="*/ 469097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49936" h="557478">
                  <a:moveTo>
                    <a:pt x="499690" y="469097"/>
                  </a:moveTo>
                  <a:lnTo>
                    <a:pt x="23795" y="557478"/>
                  </a:lnTo>
                  <a:lnTo>
                    <a:pt x="0" y="370519"/>
                  </a:lnTo>
                  <a:lnTo>
                    <a:pt x="282138" y="329727"/>
                  </a:lnTo>
                  <a:lnTo>
                    <a:pt x="499690" y="295735"/>
                  </a:lnTo>
                  <a:lnTo>
                    <a:pt x="737638" y="261742"/>
                  </a:lnTo>
                  <a:lnTo>
                    <a:pt x="1050370" y="220951"/>
                  </a:lnTo>
                  <a:lnTo>
                    <a:pt x="1356303" y="183559"/>
                  </a:lnTo>
                  <a:lnTo>
                    <a:pt x="1597650" y="159765"/>
                  </a:lnTo>
                  <a:lnTo>
                    <a:pt x="1838997" y="118974"/>
                  </a:lnTo>
                  <a:lnTo>
                    <a:pt x="2097341" y="101977"/>
                  </a:lnTo>
                  <a:lnTo>
                    <a:pt x="2573237" y="74783"/>
                  </a:lnTo>
                  <a:lnTo>
                    <a:pt x="2943756" y="50988"/>
                  </a:lnTo>
                  <a:lnTo>
                    <a:pt x="3222495" y="33992"/>
                  </a:lnTo>
                  <a:lnTo>
                    <a:pt x="3460443" y="16996"/>
                  </a:lnTo>
                  <a:lnTo>
                    <a:pt x="3555622" y="3399"/>
                  </a:lnTo>
                  <a:lnTo>
                    <a:pt x="3582816" y="0"/>
                  </a:lnTo>
                  <a:lnTo>
                    <a:pt x="3620208" y="16996"/>
                  </a:lnTo>
                  <a:lnTo>
                    <a:pt x="3684794" y="61186"/>
                  </a:lnTo>
                  <a:lnTo>
                    <a:pt x="3756178" y="132571"/>
                  </a:lnTo>
                  <a:lnTo>
                    <a:pt x="3813966" y="190358"/>
                  </a:lnTo>
                  <a:lnTo>
                    <a:pt x="3875152" y="258343"/>
                  </a:lnTo>
                  <a:lnTo>
                    <a:pt x="3922742" y="329727"/>
                  </a:lnTo>
                  <a:lnTo>
                    <a:pt x="3943137" y="377317"/>
                  </a:lnTo>
                  <a:lnTo>
                    <a:pt x="3949936" y="424907"/>
                  </a:lnTo>
                  <a:lnTo>
                    <a:pt x="3936339" y="482694"/>
                  </a:lnTo>
                  <a:lnTo>
                    <a:pt x="3909145" y="513287"/>
                  </a:lnTo>
                  <a:lnTo>
                    <a:pt x="3847958" y="537082"/>
                  </a:lnTo>
                  <a:lnTo>
                    <a:pt x="3793570" y="540481"/>
                  </a:lnTo>
                  <a:lnTo>
                    <a:pt x="3395857" y="241347"/>
                  </a:lnTo>
                  <a:lnTo>
                    <a:pt x="3355066" y="231149"/>
                  </a:lnTo>
                  <a:lnTo>
                    <a:pt x="3249689" y="224350"/>
                  </a:lnTo>
                  <a:lnTo>
                    <a:pt x="3062730" y="224350"/>
                  </a:lnTo>
                  <a:lnTo>
                    <a:pt x="2733002" y="234548"/>
                  </a:lnTo>
                  <a:lnTo>
                    <a:pt x="2297897" y="258343"/>
                  </a:lnTo>
                  <a:lnTo>
                    <a:pt x="1866192" y="292336"/>
                  </a:lnTo>
                  <a:lnTo>
                    <a:pt x="1352904" y="343324"/>
                  </a:lnTo>
                  <a:lnTo>
                    <a:pt x="499690" y="4690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A1C1386-827D-5F4B-A500-2E271CF9D1BE}"/>
                </a:ext>
              </a:extLst>
            </p:cNvPr>
            <p:cNvSpPr/>
            <p:nvPr/>
          </p:nvSpPr>
          <p:spPr>
            <a:xfrm>
              <a:off x="6154738" y="2030413"/>
              <a:ext cx="838200" cy="679450"/>
            </a:xfrm>
            <a:custGeom>
              <a:avLst/>
              <a:gdLst>
                <a:gd name="connsiteX0" fmla="*/ 252413 w 838200"/>
                <a:gd name="connsiteY0" fmla="*/ 330994 h 678657"/>
                <a:gd name="connsiteX1" fmla="*/ 330994 w 838200"/>
                <a:gd name="connsiteY1" fmla="*/ 214313 h 678657"/>
                <a:gd name="connsiteX2" fmla="*/ 376238 w 838200"/>
                <a:gd name="connsiteY2" fmla="*/ 145257 h 678657"/>
                <a:gd name="connsiteX3" fmla="*/ 376238 w 838200"/>
                <a:gd name="connsiteY3" fmla="*/ 128588 h 678657"/>
                <a:gd name="connsiteX4" fmla="*/ 376238 w 838200"/>
                <a:gd name="connsiteY4" fmla="*/ 102394 h 678657"/>
                <a:gd name="connsiteX5" fmla="*/ 373857 w 838200"/>
                <a:gd name="connsiteY5" fmla="*/ 90488 h 678657"/>
                <a:gd name="connsiteX6" fmla="*/ 288132 w 838200"/>
                <a:gd name="connsiteY6" fmla="*/ 0 h 678657"/>
                <a:gd name="connsiteX7" fmla="*/ 838200 w 838200"/>
                <a:gd name="connsiteY7" fmla="*/ 350044 h 678657"/>
                <a:gd name="connsiteX8" fmla="*/ 757238 w 838200"/>
                <a:gd name="connsiteY8" fmla="*/ 371475 h 678657"/>
                <a:gd name="connsiteX9" fmla="*/ 690563 w 838200"/>
                <a:gd name="connsiteY9" fmla="*/ 371475 h 678657"/>
                <a:gd name="connsiteX10" fmla="*/ 614363 w 838200"/>
                <a:gd name="connsiteY10" fmla="*/ 378619 h 678657"/>
                <a:gd name="connsiteX11" fmla="*/ 533400 w 838200"/>
                <a:gd name="connsiteY11" fmla="*/ 397669 h 678657"/>
                <a:gd name="connsiteX12" fmla="*/ 469107 w 838200"/>
                <a:gd name="connsiteY12" fmla="*/ 423863 h 678657"/>
                <a:gd name="connsiteX13" fmla="*/ 323850 w 838200"/>
                <a:gd name="connsiteY13" fmla="*/ 504825 h 678657"/>
                <a:gd name="connsiteX14" fmla="*/ 138113 w 838200"/>
                <a:gd name="connsiteY14" fmla="*/ 626269 h 678657"/>
                <a:gd name="connsiteX15" fmla="*/ 76200 w 838200"/>
                <a:gd name="connsiteY15" fmla="*/ 669132 h 678657"/>
                <a:gd name="connsiteX16" fmla="*/ 52388 w 838200"/>
                <a:gd name="connsiteY16" fmla="*/ 673894 h 678657"/>
                <a:gd name="connsiteX17" fmla="*/ 23813 w 838200"/>
                <a:gd name="connsiteY17" fmla="*/ 678657 h 678657"/>
                <a:gd name="connsiteX18" fmla="*/ 9525 w 838200"/>
                <a:gd name="connsiteY18" fmla="*/ 673894 h 678657"/>
                <a:gd name="connsiteX19" fmla="*/ 0 w 838200"/>
                <a:gd name="connsiteY19" fmla="*/ 659607 h 678657"/>
                <a:gd name="connsiteX20" fmla="*/ 4763 w 838200"/>
                <a:gd name="connsiteY20" fmla="*/ 631032 h 678657"/>
                <a:gd name="connsiteX21" fmla="*/ 38100 w 838200"/>
                <a:gd name="connsiteY21" fmla="*/ 585788 h 678657"/>
                <a:gd name="connsiteX22" fmla="*/ 142875 w 838200"/>
                <a:gd name="connsiteY22" fmla="*/ 469107 h 678657"/>
                <a:gd name="connsiteX23" fmla="*/ 252413 w 838200"/>
                <a:gd name="connsiteY23" fmla="*/ 330994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8200" h="678657">
                  <a:moveTo>
                    <a:pt x="252413" y="330994"/>
                  </a:moveTo>
                  <a:lnTo>
                    <a:pt x="330994" y="214313"/>
                  </a:lnTo>
                  <a:lnTo>
                    <a:pt x="376238" y="145257"/>
                  </a:lnTo>
                  <a:lnTo>
                    <a:pt x="376238" y="128588"/>
                  </a:lnTo>
                  <a:lnTo>
                    <a:pt x="376238" y="102394"/>
                  </a:lnTo>
                  <a:lnTo>
                    <a:pt x="373857" y="90488"/>
                  </a:lnTo>
                  <a:lnTo>
                    <a:pt x="288132" y="0"/>
                  </a:lnTo>
                  <a:lnTo>
                    <a:pt x="838200" y="350044"/>
                  </a:lnTo>
                  <a:lnTo>
                    <a:pt x="757238" y="371475"/>
                  </a:lnTo>
                  <a:lnTo>
                    <a:pt x="690563" y="371475"/>
                  </a:lnTo>
                  <a:lnTo>
                    <a:pt x="614363" y="378619"/>
                  </a:lnTo>
                  <a:lnTo>
                    <a:pt x="533400" y="397669"/>
                  </a:lnTo>
                  <a:lnTo>
                    <a:pt x="469107" y="423863"/>
                  </a:lnTo>
                  <a:lnTo>
                    <a:pt x="323850" y="504825"/>
                  </a:lnTo>
                  <a:lnTo>
                    <a:pt x="138113" y="626269"/>
                  </a:lnTo>
                  <a:lnTo>
                    <a:pt x="76200" y="669132"/>
                  </a:lnTo>
                  <a:lnTo>
                    <a:pt x="52388" y="673894"/>
                  </a:lnTo>
                  <a:lnTo>
                    <a:pt x="23813" y="678657"/>
                  </a:lnTo>
                  <a:lnTo>
                    <a:pt x="9525" y="673894"/>
                  </a:lnTo>
                  <a:lnTo>
                    <a:pt x="0" y="659607"/>
                  </a:lnTo>
                  <a:lnTo>
                    <a:pt x="4763" y="631032"/>
                  </a:lnTo>
                  <a:lnTo>
                    <a:pt x="38100" y="585788"/>
                  </a:lnTo>
                  <a:lnTo>
                    <a:pt x="142875" y="469107"/>
                  </a:lnTo>
                  <a:lnTo>
                    <a:pt x="2524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BC85638-A3F8-BC4A-8637-F88DFAFB42A0}"/>
                </a:ext>
              </a:extLst>
            </p:cNvPr>
            <p:cNvSpPr/>
            <p:nvPr/>
          </p:nvSpPr>
          <p:spPr>
            <a:xfrm>
              <a:off x="3395663" y="3360738"/>
              <a:ext cx="2797175" cy="628650"/>
            </a:xfrm>
            <a:custGeom>
              <a:avLst/>
              <a:gdLst>
                <a:gd name="connsiteX0" fmla="*/ 1683543 w 2797968"/>
                <a:gd name="connsiteY0" fmla="*/ 347662 h 628650"/>
                <a:gd name="connsiteX1" fmla="*/ 1443037 w 2797968"/>
                <a:gd name="connsiteY1" fmla="*/ 385762 h 628650"/>
                <a:gd name="connsiteX2" fmla="*/ 1166812 w 2797968"/>
                <a:gd name="connsiteY2" fmla="*/ 438150 h 628650"/>
                <a:gd name="connsiteX3" fmla="*/ 702468 w 2797968"/>
                <a:gd name="connsiteY3" fmla="*/ 540544 h 628650"/>
                <a:gd name="connsiteX4" fmla="*/ 573881 w 2797968"/>
                <a:gd name="connsiteY4" fmla="*/ 578644 h 628650"/>
                <a:gd name="connsiteX5" fmla="*/ 431006 w 2797968"/>
                <a:gd name="connsiteY5" fmla="*/ 619125 h 628650"/>
                <a:gd name="connsiteX6" fmla="*/ 383381 w 2797968"/>
                <a:gd name="connsiteY6" fmla="*/ 628650 h 628650"/>
                <a:gd name="connsiteX7" fmla="*/ 364331 w 2797968"/>
                <a:gd name="connsiteY7" fmla="*/ 626269 h 628650"/>
                <a:gd name="connsiteX8" fmla="*/ 338137 w 2797968"/>
                <a:gd name="connsiteY8" fmla="*/ 621506 h 628650"/>
                <a:gd name="connsiteX9" fmla="*/ 311943 w 2797968"/>
                <a:gd name="connsiteY9" fmla="*/ 611981 h 628650"/>
                <a:gd name="connsiteX10" fmla="*/ 257175 w 2797968"/>
                <a:gd name="connsiteY10" fmla="*/ 583406 h 628650"/>
                <a:gd name="connsiteX11" fmla="*/ 183356 w 2797968"/>
                <a:gd name="connsiteY11" fmla="*/ 523875 h 628650"/>
                <a:gd name="connsiteX12" fmla="*/ 111918 w 2797968"/>
                <a:gd name="connsiteY12" fmla="*/ 452437 h 628650"/>
                <a:gd name="connsiteX13" fmla="*/ 50006 w 2797968"/>
                <a:gd name="connsiteY13" fmla="*/ 378619 h 628650"/>
                <a:gd name="connsiteX14" fmla="*/ 16668 w 2797968"/>
                <a:gd name="connsiteY14" fmla="*/ 333375 h 628650"/>
                <a:gd name="connsiteX15" fmla="*/ 2381 w 2797968"/>
                <a:gd name="connsiteY15" fmla="*/ 304800 h 628650"/>
                <a:gd name="connsiteX16" fmla="*/ 0 w 2797968"/>
                <a:gd name="connsiteY16" fmla="*/ 285750 h 628650"/>
                <a:gd name="connsiteX17" fmla="*/ 7143 w 2797968"/>
                <a:gd name="connsiteY17" fmla="*/ 273844 h 628650"/>
                <a:gd name="connsiteX18" fmla="*/ 28575 w 2797968"/>
                <a:gd name="connsiteY18" fmla="*/ 271462 h 628650"/>
                <a:gd name="connsiteX19" fmla="*/ 92868 w 2797968"/>
                <a:gd name="connsiteY19" fmla="*/ 311944 h 628650"/>
                <a:gd name="connsiteX20" fmla="*/ 140493 w 2797968"/>
                <a:gd name="connsiteY20" fmla="*/ 338137 h 628650"/>
                <a:gd name="connsiteX21" fmla="*/ 214312 w 2797968"/>
                <a:gd name="connsiteY21" fmla="*/ 361950 h 628650"/>
                <a:gd name="connsiteX22" fmla="*/ 276225 w 2797968"/>
                <a:gd name="connsiteY22" fmla="*/ 373856 h 628650"/>
                <a:gd name="connsiteX23" fmla="*/ 347662 w 2797968"/>
                <a:gd name="connsiteY23" fmla="*/ 381000 h 628650"/>
                <a:gd name="connsiteX24" fmla="*/ 390525 w 2797968"/>
                <a:gd name="connsiteY24" fmla="*/ 383381 h 628650"/>
                <a:gd name="connsiteX25" fmla="*/ 459581 w 2797968"/>
                <a:gd name="connsiteY25" fmla="*/ 378619 h 628650"/>
                <a:gd name="connsiteX26" fmla="*/ 690562 w 2797968"/>
                <a:gd name="connsiteY26" fmla="*/ 352425 h 628650"/>
                <a:gd name="connsiteX27" fmla="*/ 1073943 w 2797968"/>
                <a:gd name="connsiteY27" fmla="*/ 285750 h 628650"/>
                <a:gd name="connsiteX28" fmla="*/ 1316831 w 2797968"/>
                <a:gd name="connsiteY28" fmla="*/ 235744 h 628650"/>
                <a:gd name="connsiteX29" fmla="*/ 1657350 w 2797968"/>
                <a:gd name="connsiteY29" fmla="*/ 164306 h 628650"/>
                <a:gd name="connsiteX30" fmla="*/ 1926431 w 2797968"/>
                <a:gd name="connsiteY30" fmla="*/ 109537 h 628650"/>
                <a:gd name="connsiteX31" fmla="*/ 2140743 w 2797968"/>
                <a:gd name="connsiteY31" fmla="*/ 66675 h 628650"/>
                <a:gd name="connsiteX32" fmla="*/ 2228850 w 2797968"/>
                <a:gd name="connsiteY32" fmla="*/ 42862 h 628650"/>
                <a:gd name="connsiteX33" fmla="*/ 2300287 w 2797968"/>
                <a:gd name="connsiteY33" fmla="*/ 16669 h 628650"/>
                <a:gd name="connsiteX34" fmla="*/ 2338387 w 2797968"/>
                <a:gd name="connsiteY34" fmla="*/ 2381 h 628650"/>
                <a:gd name="connsiteX35" fmla="*/ 2419350 w 2797968"/>
                <a:gd name="connsiteY35" fmla="*/ 0 h 628650"/>
                <a:gd name="connsiteX36" fmla="*/ 2486025 w 2797968"/>
                <a:gd name="connsiteY36" fmla="*/ 4762 h 628650"/>
                <a:gd name="connsiteX37" fmla="*/ 2543175 w 2797968"/>
                <a:gd name="connsiteY37" fmla="*/ 14287 h 628650"/>
                <a:gd name="connsiteX38" fmla="*/ 2614612 w 2797968"/>
                <a:gd name="connsiteY38" fmla="*/ 33337 h 628650"/>
                <a:gd name="connsiteX39" fmla="*/ 2678906 w 2797968"/>
                <a:gd name="connsiteY39" fmla="*/ 64294 h 628650"/>
                <a:gd name="connsiteX40" fmla="*/ 2736056 w 2797968"/>
                <a:gd name="connsiteY40" fmla="*/ 97631 h 628650"/>
                <a:gd name="connsiteX41" fmla="*/ 2767012 w 2797968"/>
                <a:gd name="connsiteY41" fmla="*/ 126206 h 628650"/>
                <a:gd name="connsiteX42" fmla="*/ 2786062 w 2797968"/>
                <a:gd name="connsiteY42" fmla="*/ 145256 h 628650"/>
                <a:gd name="connsiteX43" fmla="*/ 2795587 w 2797968"/>
                <a:gd name="connsiteY43" fmla="*/ 161925 h 628650"/>
                <a:gd name="connsiteX44" fmla="*/ 2797968 w 2797968"/>
                <a:gd name="connsiteY44" fmla="*/ 183356 h 628650"/>
                <a:gd name="connsiteX45" fmla="*/ 2783681 w 2797968"/>
                <a:gd name="connsiteY45" fmla="*/ 223837 h 628650"/>
                <a:gd name="connsiteX46" fmla="*/ 2762250 w 2797968"/>
                <a:gd name="connsiteY46" fmla="*/ 245269 h 628650"/>
                <a:gd name="connsiteX47" fmla="*/ 2719387 w 2797968"/>
                <a:gd name="connsiteY47" fmla="*/ 264319 h 628650"/>
                <a:gd name="connsiteX48" fmla="*/ 2640806 w 2797968"/>
                <a:gd name="connsiteY48" fmla="*/ 280987 h 628650"/>
                <a:gd name="connsiteX49" fmla="*/ 2483643 w 2797968"/>
                <a:gd name="connsiteY49" fmla="*/ 290512 h 628650"/>
                <a:gd name="connsiteX50" fmla="*/ 2190750 w 2797968"/>
                <a:gd name="connsiteY50" fmla="*/ 297656 h 628650"/>
                <a:gd name="connsiteX51" fmla="*/ 1683543 w 2797968"/>
                <a:gd name="connsiteY51" fmla="*/ 34766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97968" h="628650">
                  <a:moveTo>
                    <a:pt x="1683543" y="347662"/>
                  </a:moveTo>
                  <a:lnTo>
                    <a:pt x="1443037" y="385762"/>
                  </a:lnTo>
                  <a:lnTo>
                    <a:pt x="1166812" y="438150"/>
                  </a:lnTo>
                  <a:lnTo>
                    <a:pt x="702468" y="540544"/>
                  </a:lnTo>
                  <a:lnTo>
                    <a:pt x="573881" y="578644"/>
                  </a:lnTo>
                  <a:lnTo>
                    <a:pt x="431006" y="619125"/>
                  </a:lnTo>
                  <a:lnTo>
                    <a:pt x="383381" y="628650"/>
                  </a:lnTo>
                  <a:lnTo>
                    <a:pt x="364331" y="626269"/>
                  </a:lnTo>
                  <a:lnTo>
                    <a:pt x="338137" y="621506"/>
                  </a:lnTo>
                  <a:lnTo>
                    <a:pt x="311943" y="611981"/>
                  </a:lnTo>
                  <a:lnTo>
                    <a:pt x="257175" y="583406"/>
                  </a:lnTo>
                  <a:lnTo>
                    <a:pt x="183356" y="523875"/>
                  </a:lnTo>
                  <a:lnTo>
                    <a:pt x="111918" y="452437"/>
                  </a:lnTo>
                  <a:lnTo>
                    <a:pt x="50006" y="378619"/>
                  </a:lnTo>
                  <a:lnTo>
                    <a:pt x="16668" y="333375"/>
                  </a:lnTo>
                  <a:lnTo>
                    <a:pt x="2381" y="304800"/>
                  </a:lnTo>
                  <a:lnTo>
                    <a:pt x="0" y="285750"/>
                  </a:lnTo>
                  <a:lnTo>
                    <a:pt x="7143" y="273844"/>
                  </a:lnTo>
                  <a:lnTo>
                    <a:pt x="28575" y="271462"/>
                  </a:lnTo>
                  <a:lnTo>
                    <a:pt x="92868" y="311944"/>
                  </a:lnTo>
                  <a:lnTo>
                    <a:pt x="140493" y="338137"/>
                  </a:lnTo>
                  <a:lnTo>
                    <a:pt x="214312" y="361950"/>
                  </a:lnTo>
                  <a:lnTo>
                    <a:pt x="276225" y="373856"/>
                  </a:lnTo>
                  <a:lnTo>
                    <a:pt x="347662" y="381000"/>
                  </a:lnTo>
                  <a:lnTo>
                    <a:pt x="390525" y="383381"/>
                  </a:lnTo>
                  <a:lnTo>
                    <a:pt x="459581" y="378619"/>
                  </a:lnTo>
                  <a:lnTo>
                    <a:pt x="690562" y="352425"/>
                  </a:lnTo>
                  <a:lnTo>
                    <a:pt x="1073943" y="285750"/>
                  </a:lnTo>
                  <a:lnTo>
                    <a:pt x="1316831" y="235744"/>
                  </a:lnTo>
                  <a:lnTo>
                    <a:pt x="1657350" y="164306"/>
                  </a:lnTo>
                  <a:lnTo>
                    <a:pt x="1926431" y="109537"/>
                  </a:lnTo>
                  <a:lnTo>
                    <a:pt x="2140743" y="66675"/>
                  </a:lnTo>
                  <a:lnTo>
                    <a:pt x="2228850" y="42862"/>
                  </a:lnTo>
                  <a:lnTo>
                    <a:pt x="2300287" y="16669"/>
                  </a:lnTo>
                  <a:lnTo>
                    <a:pt x="2338387" y="2381"/>
                  </a:lnTo>
                  <a:lnTo>
                    <a:pt x="2419350" y="0"/>
                  </a:lnTo>
                  <a:lnTo>
                    <a:pt x="2486025" y="4762"/>
                  </a:lnTo>
                  <a:lnTo>
                    <a:pt x="2543175" y="14287"/>
                  </a:lnTo>
                  <a:lnTo>
                    <a:pt x="2614612" y="33337"/>
                  </a:lnTo>
                  <a:lnTo>
                    <a:pt x="2678906" y="64294"/>
                  </a:lnTo>
                  <a:lnTo>
                    <a:pt x="2736056" y="97631"/>
                  </a:lnTo>
                  <a:lnTo>
                    <a:pt x="2767012" y="126206"/>
                  </a:lnTo>
                  <a:lnTo>
                    <a:pt x="2786062" y="145256"/>
                  </a:lnTo>
                  <a:lnTo>
                    <a:pt x="2795587" y="161925"/>
                  </a:lnTo>
                  <a:lnTo>
                    <a:pt x="2797968" y="183356"/>
                  </a:lnTo>
                  <a:lnTo>
                    <a:pt x="2783681" y="223837"/>
                  </a:lnTo>
                  <a:lnTo>
                    <a:pt x="2762250" y="245269"/>
                  </a:lnTo>
                  <a:lnTo>
                    <a:pt x="2719387" y="264319"/>
                  </a:lnTo>
                  <a:lnTo>
                    <a:pt x="2640806" y="280987"/>
                  </a:lnTo>
                  <a:lnTo>
                    <a:pt x="2483643" y="290512"/>
                  </a:lnTo>
                  <a:lnTo>
                    <a:pt x="2190750" y="297656"/>
                  </a:lnTo>
                  <a:lnTo>
                    <a:pt x="1683543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3A00B2B-F6FE-1546-B795-047FE46B1256}"/>
                </a:ext>
              </a:extLst>
            </p:cNvPr>
            <p:cNvSpPr/>
            <p:nvPr/>
          </p:nvSpPr>
          <p:spPr>
            <a:xfrm>
              <a:off x="2743200" y="3848100"/>
              <a:ext cx="1704975" cy="2054225"/>
            </a:xfrm>
            <a:custGeom>
              <a:avLst/>
              <a:gdLst>
                <a:gd name="connsiteX0" fmla="*/ 904875 w 1704975"/>
                <a:gd name="connsiteY0" fmla="*/ 1454150 h 2054225"/>
                <a:gd name="connsiteX1" fmla="*/ 723900 w 1704975"/>
                <a:gd name="connsiteY1" fmla="*/ 1612900 h 2054225"/>
                <a:gd name="connsiteX2" fmla="*/ 514350 w 1704975"/>
                <a:gd name="connsiteY2" fmla="*/ 1765300 h 2054225"/>
                <a:gd name="connsiteX3" fmla="*/ 307975 w 1704975"/>
                <a:gd name="connsiteY3" fmla="*/ 1898650 h 2054225"/>
                <a:gd name="connsiteX4" fmla="*/ 107950 w 1704975"/>
                <a:gd name="connsiteY4" fmla="*/ 2012950 h 2054225"/>
                <a:gd name="connsiteX5" fmla="*/ 50800 w 1704975"/>
                <a:gd name="connsiteY5" fmla="*/ 2044700 h 2054225"/>
                <a:gd name="connsiteX6" fmla="*/ 15875 w 1704975"/>
                <a:gd name="connsiteY6" fmla="*/ 2054225 h 2054225"/>
                <a:gd name="connsiteX7" fmla="*/ 6350 w 1704975"/>
                <a:gd name="connsiteY7" fmla="*/ 2051050 h 2054225"/>
                <a:gd name="connsiteX8" fmla="*/ 0 w 1704975"/>
                <a:gd name="connsiteY8" fmla="*/ 2035175 h 2054225"/>
                <a:gd name="connsiteX9" fmla="*/ 9525 w 1704975"/>
                <a:gd name="connsiteY9" fmla="*/ 1997075 h 2054225"/>
                <a:gd name="connsiteX10" fmla="*/ 66675 w 1704975"/>
                <a:gd name="connsiteY10" fmla="*/ 1952625 h 2054225"/>
                <a:gd name="connsiteX11" fmla="*/ 225425 w 1704975"/>
                <a:gd name="connsiteY11" fmla="*/ 1844675 h 2054225"/>
                <a:gd name="connsiteX12" fmla="*/ 374650 w 1704975"/>
                <a:gd name="connsiteY12" fmla="*/ 1730375 h 2054225"/>
                <a:gd name="connsiteX13" fmla="*/ 508000 w 1704975"/>
                <a:gd name="connsiteY13" fmla="*/ 1622425 h 2054225"/>
                <a:gd name="connsiteX14" fmla="*/ 660400 w 1704975"/>
                <a:gd name="connsiteY14" fmla="*/ 1479550 h 2054225"/>
                <a:gd name="connsiteX15" fmla="*/ 828675 w 1704975"/>
                <a:gd name="connsiteY15" fmla="*/ 1298575 h 2054225"/>
                <a:gd name="connsiteX16" fmla="*/ 981075 w 1704975"/>
                <a:gd name="connsiteY16" fmla="*/ 1108075 h 2054225"/>
                <a:gd name="connsiteX17" fmla="*/ 1092200 w 1704975"/>
                <a:gd name="connsiteY17" fmla="*/ 949325 h 2054225"/>
                <a:gd name="connsiteX18" fmla="*/ 1193800 w 1704975"/>
                <a:gd name="connsiteY18" fmla="*/ 784225 h 2054225"/>
                <a:gd name="connsiteX19" fmla="*/ 1270000 w 1704975"/>
                <a:gd name="connsiteY19" fmla="*/ 644525 h 2054225"/>
                <a:gd name="connsiteX20" fmla="*/ 1343025 w 1704975"/>
                <a:gd name="connsiteY20" fmla="*/ 485775 h 2054225"/>
                <a:gd name="connsiteX21" fmla="*/ 1355725 w 1704975"/>
                <a:gd name="connsiteY21" fmla="*/ 444500 h 2054225"/>
                <a:gd name="connsiteX22" fmla="*/ 1365250 w 1704975"/>
                <a:gd name="connsiteY22" fmla="*/ 403225 h 2054225"/>
                <a:gd name="connsiteX23" fmla="*/ 1371600 w 1704975"/>
                <a:gd name="connsiteY23" fmla="*/ 361950 h 2054225"/>
                <a:gd name="connsiteX24" fmla="*/ 1371600 w 1704975"/>
                <a:gd name="connsiteY24" fmla="*/ 314325 h 2054225"/>
                <a:gd name="connsiteX25" fmla="*/ 1368425 w 1704975"/>
                <a:gd name="connsiteY25" fmla="*/ 266700 h 2054225"/>
                <a:gd name="connsiteX26" fmla="*/ 1346200 w 1704975"/>
                <a:gd name="connsiteY26" fmla="*/ 184150 h 2054225"/>
                <a:gd name="connsiteX27" fmla="*/ 1241425 w 1704975"/>
                <a:gd name="connsiteY27" fmla="*/ 0 h 2054225"/>
                <a:gd name="connsiteX28" fmla="*/ 1343025 w 1704975"/>
                <a:gd name="connsiteY28" fmla="*/ 34925 h 2054225"/>
                <a:gd name="connsiteX29" fmla="*/ 1428750 w 1704975"/>
                <a:gd name="connsiteY29" fmla="*/ 98425 h 2054225"/>
                <a:gd name="connsiteX30" fmla="*/ 1530350 w 1704975"/>
                <a:gd name="connsiteY30" fmla="*/ 187325 h 2054225"/>
                <a:gd name="connsiteX31" fmla="*/ 1603375 w 1704975"/>
                <a:gd name="connsiteY31" fmla="*/ 254000 h 2054225"/>
                <a:gd name="connsiteX32" fmla="*/ 1666875 w 1704975"/>
                <a:gd name="connsiteY32" fmla="*/ 317500 h 2054225"/>
                <a:gd name="connsiteX33" fmla="*/ 1692275 w 1704975"/>
                <a:gd name="connsiteY33" fmla="*/ 355600 h 2054225"/>
                <a:gd name="connsiteX34" fmla="*/ 1701800 w 1704975"/>
                <a:gd name="connsiteY34" fmla="*/ 387350 h 2054225"/>
                <a:gd name="connsiteX35" fmla="*/ 1704975 w 1704975"/>
                <a:gd name="connsiteY35" fmla="*/ 422275 h 2054225"/>
                <a:gd name="connsiteX36" fmla="*/ 1695450 w 1704975"/>
                <a:gd name="connsiteY36" fmla="*/ 463550 h 2054225"/>
                <a:gd name="connsiteX37" fmla="*/ 1676400 w 1704975"/>
                <a:gd name="connsiteY37" fmla="*/ 488950 h 2054225"/>
                <a:gd name="connsiteX38" fmla="*/ 1606550 w 1704975"/>
                <a:gd name="connsiteY38" fmla="*/ 568325 h 2054225"/>
                <a:gd name="connsiteX39" fmla="*/ 1552575 w 1704975"/>
                <a:gd name="connsiteY39" fmla="*/ 647700 h 2054225"/>
                <a:gd name="connsiteX40" fmla="*/ 1460500 w 1704975"/>
                <a:gd name="connsiteY40" fmla="*/ 800100 h 2054225"/>
                <a:gd name="connsiteX41" fmla="*/ 1314450 w 1704975"/>
                <a:gd name="connsiteY41" fmla="*/ 1009650 h 2054225"/>
                <a:gd name="connsiteX42" fmla="*/ 1133475 w 1704975"/>
                <a:gd name="connsiteY42" fmla="*/ 1225550 h 2054225"/>
                <a:gd name="connsiteX43" fmla="*/ 904875 w 1704975"/>
                <a:gd name="connsiteY43" fmla="*/ 1454150 h 205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04975" h="2054225">
                  <a:moveTo>
                    <a:pt x="904875" y="1454150"/>
                  </a:moveTo>
                  <a:lnTo>
                    <a:pt x="723900" y="1612900"/>
                  </a:lnTo>
                  <a:lnTo>
                    <a:pt x="514350" y="1765300"/>
                  </a:lnTo>
                  <a:lnTo>
                    <a:pt x="307975" y="1898650"/>
                  </a:lnTo>
                  <a:lnTo>
                    <a:pt x="107950" y="2012950"/>
                  </a:lnTo>
                  <a:lnTo>
                    <a:pt x="50800" y="2044700"/>
                  </a:lnTo>
                  <a:lnTo>
                    <a:pt x="15875" y="2054225"/>
                  </a:lnTo>
                  <a:lnTo>
                    <a:pt x="6350" y="2051050"/>
                  </a:lnTo>
                  <a:lnTo>
                    <a:pt x="0" y="2035175"/>
                  </a:lnTo>
                  <a:lnTo>
                    <a:pt x="9525" y="1997075"/>
                  </a:lnTo>
                  <a:lnTo>
                    <a:pt x="66675" y="1952625"/>
                  </a:lnTo>
                  <a:lnTo>
                    <a:pt x="225425" y="1844675"/>
                  </a:lnTo>
                  <a:lnTo>
                    <a:pt x="374650" y="1730375"/>
                  </a:lnTo>
                  <a:lnTo>
                    <a:pt x="508000" y="1622425"/>
                  </a:lnTo>
                  <a:lnTo>
                    <a:pt x="660400" y="1479550"/>
                  </a:lnTo>
                  <a:lnTo>
                    <a:pt x="828675" y="1298575"/>
                  </a:lnTo>
                  <a:lnTo>
                    <a:pt x="981075" y="1108075"/>
                  </a:lnTo>
                  <a:lnTo>
                    <a:pt x="1092200" y="949325"/>
                  </a:lnTo>
                  <a:lnTo>
                    <a:pt x="1193800" y="784225"/>
                  </a:lnTo>
                  <a:lnTo>
                    <a:pt x="1270000" y="644525"/>
                  </a:lnTo>
                  <a:lnTo>
                    <a:pt x="1343025" y="485775"/>
                  </a:lnTo>
                  <a:lnTo>
                    <a:pt x="1355725" y="444500"/>
                  </a:lnTo>
                  <a:lnTo>
                    <a:pt x="1365250" y="403225"/>
                  </a:lnTo>
                  <a:lnTo>
                    <a:pt x="1371600" y="361950"/>
                  </a:lnTo>
                  <a:lnTo>
                    <a:pt x="1371600" y="314325"/>
                  </a:lnTo>
                  <a:lnTo>
                    <a:pt x="1368425" y="266700"/>
                  </a:lnTo>
                  <a:lnTo>
                    <a:pt x="1346200" y="184150"/>
                  </a:lnTo>
                  <a:lnTo>
                    <a:pt x="1241425" y="0"/>
                  </a:lnTo>
                  <a:lnTo>
                    <a:pt x="1343025" y="34925"/>
                  </a:lnTo>
                  <a:lnTo>
                    <a:pt x="1428750" y="98425"/>
                  </a:lnTo>
                  <a:lnTo>
                    <a:pt x="1530350" y="187325"/>
                  </a:lnTo>
                  <a:lnTo>
                    <a:pt x="1603375" y="254000"/>
                  </a:lnTo>
                  <a:lnTo>
                    <a:pt x="1666875" y="317500"/>
                  </a:lnTo>
                  <a:lnTo>
                    <a:pt x="1692275" y="355600"/>
                  </a:lnTo>
                  <a:lnTo>
                    <a:pt x="1701800" y="387350"/>
                  </a:lnTo>
                  <a:lnTo>
                    <a:pt x="1704975" y="422275"/>
                  </a:lnTo>
                  <a:lnTo>
                    <a:pt x="1695450" y="463550"/>
                  </a:lnTo>
                  <a:lnTo>
                    <a:pt x="1676400" y="488950"/>
                  </a:lnTo>
                  <a:lnTo>
                    <a:pt x="1606550" y="568325"/>
                  </a:lnTo>
                  <a:lnTo>
                    <a:pt x="1552575" y="647700"/>
                  </a:lnTo>
                  <a:lnTo>
                    <a:pt x="1460500" y="800100"/>
                  </a:lnTo>
                  <a:lnTo>
                    <a:pt x="1314450" y="1009650"/>
                  </a:lnTo>
                  <a:lnTo>
                    <a:pt x="1133475" y="1225550"/>
                  </a:lnTo>
                  <a:lnTo>
                    <a:pt x="904875" y="145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3956546-2106-C648-96D1-73050106BBA8}"/>
                </a:ext>
              </a:extLst>
            </p:cNvPr>
            <p:cNvSpPr/>
            <p:nvPr/>
          </p:nvSpPr>
          <p:spPr>
            <a:xfrm>
              <a:off x="4711700" y="3702050"/>
              <a:ext cx="2463800" cy="2206625"/>
            </a:xfrm>
            <a:custGeom>
              <a:avLst/>
              <a:gdLst>
                <a:gd name="connsiteX0" fmla="*/ 187325 w 2463800"/>
                <a:gd name="connsiteY0" fmla="*/ 1273175 h 2206625"/>
                <a:gd name="connsiteX1" fmla="*/ 187325 w 2463800"/>
                <a:gd name="connsiteY1" fmla="*/ 787400 h 2206625"/>
                <a:gd name="connsiteX2" fmla="*/ 190500 w 2463800"/>
                <a:gd name="connsiteY2" fmla="*/ 447675 h 2206625"/>
                <a:gd name="connsiteX3" fmla="*/ 177800 w 2463800"/>
                <a:gd name="connsiteY3" fmla="*/ 301625 h 2206625"/>
                <a:gd name="connsiteX4" fmla="*/ 165100 w 2463800"/>
                <a:gd name="connsiteY4" fmla="*/ 231775 h 2206625"/>
                <a:gd name="connsiteX5" fmla="*/ 120650 w 2463800"/>
                <a:gd name="connsiteY5" fmla="*/ 149225 h 2206625"/>
                <a:gd name="connsiteX6" fmla="*/ 0 w 2463800"/>
                <a:gd name="connsiteY6" fmla="*/ 0 h 2206625"/>
                <a:gd name="connsiteX7" fmla="*/ 133350 w 2463800"/>
                <a:gd name="connsiteY7" fmla="*/ 25400 h 2206625"/>
                <a:gd name="connsiteX8" fmla="*/ 250825 w 2463800"/>
                <a:gd name="connsiteY8" fmla="*/ 104775 h 2206625"/>
                <a:gd name="connsiteX9" fmla="*/ 365125 w 2463800"/>
                <a:gd name="connsiteY9" fmla="*/ 184150 h 2206625"/>
                <a:gd name="connsiteX10" fmla="*/ 444500 w 2463800"/>
                <a:gd name="connsiteY10" fmla="*/ 254000 h 2206625"/>
                <a:gd name="connsiteX11" fmla="*/ 501650 w 2463800"/>
                <a:gd name="connsiteY11" fmla="*/ 307975 h 2206625"/>
                <a:gd name="connsiteX12" fmla="*/ 549275 w 2463800"/>
                <a:gd name="connsiteY12" fmla="*/ 365125 h 2206625"/>
                <a:gd name="connsiteX13" fmla="*/ 561975 w 2463800"/>
                <a:gd name="connsiteY13" fmla="*/ 400050 h 2206625"/>
                <a:gd name="connsiteX14" fmla="*/ 565150 w 2463800"/>
                <a:gd name="connsiteY14" fmla="*/ 431800 h 2206625"/>
                <a:gd name="connsiteX15" fmla="*/ 555625 w 2463800"/>
                <a:gd name="connsiteY15" fmla="*/ 466725 h 2206625"/>
                <a:gd name="connsiteX16" fmla="*/ 527050 w 2463800"/>
                <a:gd name="connsiteY16" fmla="*/ 501650 h 2206625"/>
                <a:gd name="connsiteX17" fmla="*/ 495300 w 2463800"/>
                <a:gd name="connsiteY17" fmla="*/ 546100 h 2206625"/>
                <a:gd name="connsiteX18" fmla="*/ 479425 w 2463800"/>
                <a:gd name="connsiteY18" fmla="*/ 603250 h 2206625"/>
                <a:gd name="connsiteX19" fmla="*/ 460375 w 2463800"/>
                <a:gd name="connsiteY19" fmla="*/ 749300 h 2206625"/>
                <a:gd name="connsiteX20" fmla="*/ 422275 w 2463800"/>
                <a:gd name="connsiteY20" fmla="*/ 1069975 h 2206625"/>
                <a:gd name="connsiteX21" fmla="*/ 409575 w 2463800"/>
                <a:gd name="connsiteY21" fmla="*/ 1343025 h 2206625"/>
                <a:gd name="connsiteX22" fmla="*/ 412750 w 2463800"/>
                <a:gd name="connsiteY22" fmla="*/ 1546225 h 2206625"/>
                <a:gd name="connsiteX23" fmla="*/ 412750 w 2463800"/>
                <a:gd name="connsiteY23" fmla="*/ 1635125 h 2206625"/>
                <a:gd name="connsiteX24" fmla="*/ 419100 w 2463800"/>
                <a:gd name="connsiteY24" fmla="*/ 1689100 h 2206625"/>
                <a:gd name="connsiteX25" fmla="*/ 428625 w 2463800"/>
                <a:gd name="connsiteY25" fmla="*/ 1739900 h 2206625"/>
                <a:gd name="connsiteX26" fmla="*/ 444500 w 2463800"/>
                <a:gd name="connsiteY26" fmla="*/ 1774825 h 2206625"/>
                <a:gd name="connsiteX27" fmla="*/ 482600 w 2463800"/>
                <a:gd name="connsiteY27" fmla="*/ 1812925 h 2206625"/>
                <a:gd name="connsiteX28" fmla="*/ 542925 w 2463800"/>
                <a:gd name="connsiteY28" fmla="*/ 1857375 h 2206625"/>
                <a:gd name="connsiteX29" fmla="*/ 619125 w 2463800"/>
                <a:gd name="connsiteY29" fmla="*/ 1889125 h 2206625"/>
                <a:gd name="connsiteX30" fmla="*/ 717550 w 2463800"/>
                <a:gd name="connsiteY30" fmla="*/ 1920875 h 2206625"/>
                <a:gd name="connsiteX31" fmla="*/ 838200 w 2463800"/>
                <a:gd name="connsiteY31" fmla="*/ 1946275 h 2206625"/>
                <a:gd name="connsiteX32" fmla="*/ 1016000 w 2463800"/>
                <a:gd name="connsiteY32" fmla="*/ 1962150 h 2206625"/>
                <a:gd name="connsiteX33" fmla="*/ 1231900 w 2463800"/>
                <a:gd name="connsiteY33" fmla="*/ 1974850 h 2206625"/>
                <a:gd name="connsiteX34" fmla="*/ 1485900 w 2463800"/>
                <a:gd name="connsiteY34" fmla="*/ 1981200 h 2206625"/>
                <a:gd name="connsiteX35" fmla="*/ 1692275 w 2463800"/>
                <a:gd name="connsiteY35" fmla="*/ 1965325 h 2206625"/>
                <a:gd name="connsiteX36" fmla="*/ 1819275 w 2463800"/>
                <a:gd name="connsiteY36" fmla="*/ 1949450 h 2206625"/>
                <a:gd name="connsiteX37" fmla="*/ 1914525 w 2463800"/>
                <a:gd name="connsiteY37" fmla="*/ 1930400 h 2206625"/>
                <a:gd name="connsiteX38" fmla="*/ 1987550 w 2463800"/>
                <a:gd name="connsiteY38" fmla="*/ 1901825 h 2206625"/>
                <a:gd name="connsiteX39" fmla="*/ 2025650 w 2463800"/>
                <a:gd name="connsiteY39" fmla="*/ 1876425 h 2206625"/>
                <a:gd name="connsiteX40" fmla="*/ 2355850 w 2463800"/>
                <a:gd name="connsiteY40" fmla="*/ 1831975 h 2206625"/>
                <a:gd name="connsiteX41" fmla="*/ 2413000 w 2463800"/>
                <a:gd name="connsiteY41" fmla="*/ 1908175 h 2206625"/>
                <a:gd name="connsiteX42" fmla="*/ 2438400 w 2463800"/>
                <a:gd name="connsiteY42" fmla="*/ 1952625 h 2206625"/>
                <a:gd name="connsiteX43" fmla="*/ 2454275 w 2463800"/>
                <a:gd name="connsiteY43" fmla="*/ 1984375 h 2206625"/>
                <a:gd name="connsiteX44" fmla="*/ 2463800 w 2463800"/>
                <a:gd name="connsiteY44" fmla="*/ 2019300 h 2206625"/>
                <a:gd name="connsiteX45" fmla="*/ 2457450 w 2463800"/>
                <a:gd name="connsiteY45" fmla="*/ 2060575 h 2206625"/>
                <a:gd name="connsiteX46" fmla="*/ 2441575 w 2463800"/>
                <a:gd name="connsiteY46" fmla="*/ 2082800 h 2206625"/>
                <a:gd name="connsiteX47" fmla="*/ 2381250 w 2463800"/>
                <a:gd name="connsiteY47" fmla="*/ 2111375 h 2206625"/>
                <a:gd name="connsiteX48" fmla="*/ 2193925 w 2463800"/>
                <a:gd name="connsiteY48" fmla="*/ 2152650 h 2206625"/>
                <a:gd name="connsiteX49" fmla="*/ 1939925 w 2463800"/>
                <a:gd name="connsiteY49" fmla="*/ 2200275 h 2206625"/>
                <a:gd name="connsiteX50" fmla="*/ 1635125 w 2463800"/>
                <a:gd name="connsiteY50" fmla="*/ 2206625 h 2206625"/>
                <a:gd name="connsiteX51" fmla="*/ 1314450 w 2463800"/>
                <a:gd name="connsiteY51" fmla="*/ 2200275 h 2206625"/>
                <a:gd name="connsiteX52" fmla="*/ 1038225 w 2463800"/>
                <a:gd name="connsiteY52" fmla="*/ 2190750 h 2206625"/>
                <a:gd name="connsiteX53" fmla="*/ 889000 w 2463800"/>
                <a:gd name="connsiteY53" fmla="*/ 2181225 h 2206625"/>
                <a:gd name="connsiteX54" fmla="*/ 746125 w 2463800"/>
                <a:gd name="connsiteY54" fmla="*/ 2162175 h 2206625"/>
                <a:gd name="connsiteX55" fmla="*/ 615950 w 2463800"/>
                <a:gd name="connsiteY55" fmla="*/ 2133600 h 2206625"/>
                <a:gd name="connsiteX56" fmla="*/ 549275 w 2463800"/>
                <a:gd name="connsiteY56" fmla="*/ 2114550 h 2206625"/>
                <a:gd name="connsiteX57" fmla="*/ 476250 w 2463800"/>
                <a:gd name="connsiteY57" fmla="*/ 2085975 h 2206625"/>
                <a:gd name="connsiteX58" fmla="*/ 419100 w 2463800"/>
                <a:gd name="connsiteY58" fmla="*/ 2047875 h 2206625"/>
                <a:gd name="connsiteX59" fmla="*/ 381000 w 2463800"/>
                <a:gd name="connsiteY59" fmla="*/ 2019300 h 2206625"/>
                <a:gd name="connsiteX60" fmla="*/ 323850 w 2463800"/>
                <a:gd name="connsiteY60" fmla="*/ 1958975 h 2206625"/>
                <a:gd name="connsiteX61" fmla="*/ 285750 w 2463800"/>
                <a:gd name="connsiteY61" fmla="*/ 1892300 h 2206625"/>
                <a:gd name="connsiteX62" fmla="*/ 260350 w 2463800"/>
                <a:gd name="connsiteY62" fmla="*/ 1835150 h 2206625"/>
                <a:gd name="connsiteX63" fmla="*/ 225425 w 2463800"/>
                <a:gd name="connsiteY63" fmla="*/ 1724025 h 2206625"/>
                <a:gd name="connsiteX64" fmla="*/ 206375 w 2463800"/>
                <a:gd name="connsiteY64" fmla="*/ 1612900 h 2206625"/>
                <a:gd name="connsiteX65" fmla="*/ 196850 w 2463800"/>
                <a:gd name="connsiteY65" fmla="*/ 1514475 h 2206625"/>
                <a:gd name="connsiteX66" fmla="*/ 187325 w 2463800"/>
                <a:gd name="connsiteY66" fmla="*/ 1273175 h 2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463800" h="2206625">
                  <a:moveTo>
                    <a:pt x="187325" y="1273175"/>
                  </a:moveTo>
                  <a:lnTo>
                    <a:pt x="187325" y="787400"/>
                  </a:lnTo>
                  <a:cubicBezTo>
                    <a:pt x="188383" y="674158"/>
                    <a:pt x="189442" y="560917"/>
                    <a:pt x="190500" y="447675"/>
                  </a:cubicBezTo>
                  <a:lnTo>
                    <a:pt x="177800" y="301625"/>
                  </a:lnTo>
                  <a:lnTo>
                    <a:pt x="165100" y="231775"/>
                  </a:lnTo>
                  <a:lnTo>
                    <a:pt x="120650" y="149225"/>
                  </a:lnTo>
                  <a:lnTo>
                    <a:pt x="0" y="0"/>
                  </a:lnTo>
                  <a:lnTo>
                    <a:pt x="133350" y="25400"/>
                  </a:lnTo>
                  <a:lnTo>
                    <a:pt x="250825" y="104775"/>
                  </a:lnTo>
                  <a:lnTo>
                    <a:pt x="365125" y="184150"/>
                  </a:lnTo>
                  <a:lnTo>
                    <a:pt x="444500" y="254000"/>
                  </a:lnTo>
                  <a:lnTo>
                    <a:pt x="501650" y="307975"/>
                  </a:lnTo>
                  <a:lnTo>
                    <a:pt x="549275" y="365125"/>
                  </a:lnTo>
                  <a:lnTo>
                    <a:pt x="561975" y="400050"/>
                  </a:lnTo>
                  <a:lnTo>
                    <a:pt x="565150" y="431800"/>
                  </a:lnTo>
                  <a:lnTo>
                    <a:pt x="555625" y="466725"/>
                  </a:lnTo>
                  <a:lnTo>
                    <a:pt x="527050" y="501650"/>
                  </a:lnTo>
                  <a:lnTo>
                    <a:pt x="495300" y="546100"/>
                  </a:lnTo>
                  <a:lnTo>
                    <a:pt x="479425" y="603250"/>
                  </a:lnTo>
                  <a:lnTo>
                    <a:pt x="460375" y="749300"/>
                  </a:lnTo>
                  <a:lnTo>
                    <a:pt x="422275" y="1069975"/>
                  </a:lnTo>
                  <a:lnTo>
                    <a:pt x="409575" y="1343025"/>
                  </a:lnTo>
                  <a:cubicBezTo>
                    <a:pt x="410633" y="1410758"/>
                    <a:pt x="411692" y="1478492"/>
                    <a:pt x="412750" y="1546225"/>
                  </a:cubicBezTo>
                  <a:lnTo>
                    <a:pt x="412750" y="1635125"/>
                  </a:lnTo>
                  <a:lnTo>
                    <a:pt x="419100" y="1689100"/>
                  </a:lnTo>
                  <a:lnTo>
                    <a:pt x="428625" y="1739900"/>
                  </a:lnTo>
                  <a:lnTo>
                    <a:pt x="444500" y="1774825"/>
                  </a:lnTo>
                  <a:lnTo>
                    <a:pt x="482600" y="1812925"/>
                  </a:lnTo>
                  <a:lnTo>
                    <a:pt x="542925" y="1857375"/>
                  </a:lnTo>
                  <a:lnTo>
                    <a:pt x="619125" y="1889125"/>
                  </a:lnTo>
                  <a:lnTo>
                    <a:pt x="717550" y="1920875"/>
                  </a:lnTo>
                  <a:lnTo>
                    <a:pt x="838200" y="1946275"/>
                  </a:lnTo>
                  <a:lnTo>
                    <a:pt x="1016000" y="1962150"/>
                  </a:lnTo>
                  <a:lnTo>
                    <a:pt x="1231900" y="1974850"/>
                  </a:lnTo>
                  <a:lnTo>
                    <a:pt x="1485900" y="1981200"/>
                  </a:lnTo>
                  <a:lnTo>
                    <a:pt x="1692275" y="1965325"/>
                  </a:lnTo>
                  <a:lnTo>
                    <a:pt x="1819275" y="1949450"/>
                  </a:lnTo>
                  <a:lnTo>
                    <a:pt x="1914525" y="1930400"/>
                  </a:lnTo>
                  <a:lnTo>
                    <a:pt x="1987550" y="1901825"/>
                  </a:lnTo>
                  <a:lnTo>
                    <a:pt x="2025650" y="1876425"/>
                  </a:lnTo>
                  <a:lnTo>
                    <a:pt x="2355850" y="1831975"/>
                  </a:lnTo>
                  <a:lnTo>
                    <a:pt x="2413000" y="1908175"/>
                  </a:lnTo>
                  <a:lnTo>
                    <a:pt x="2438400" y="1952625"/>
                  </a:lnTo>
                  <a:lnTo>
                    <a:pt x="2454275" y="1984375"/>
                  </a:lnTo>
                  <a:lnTo>
                    <a:pt x="2463800" y="2019300"/>
                  </a:lnTo>
                  <a:lnTo>
                    <a:pt x="2457450" y="2060575"/>
                  </a:lnTo>
                  <a:lnTo>
                    <a:pt x="2441575" y="2082800"/>
                  </a:lnTo>
                  <a:lnTo>
                    <a:pt x="2381250" y="2111375"/>
                  </a:lnTo>
                  <a:lnTo>
                    <a:pt x="2193925" y="2152650"/>
                  </a:lnTo>
                  <a:lnTo>
                    <a:pt x="1939925" y="2200275"/>
                  </a:lnTo>
                  <a:lnTo>
                    <a:pt x="1635125" y="2206625"/>
                  </a:lnTo>
                  <a:lnTo>
                    <a:pt x="1314450" y="2200275"/>
                  </a:lnTo>
                  <a:lnTo>
                    <a:pt x="1038225" y="2190750"/>
                  </a:lnTo>
                  <a:lnTo>
                    <a:pt x="889000" y="2181225"/>
                  </a:lnTo>
                  <a:lnTo>
                    <a:pt x="746125" y="2162175"/>
                  </a:lnTo>
                  <a:lnTo>
                    <a:pt x="615950" y="2133600"/>
                  </a:lnTo>
                  <a:lnTo>
                    <a:pt x="549275" y="2114550"/>
                  </a:lnTo>
                  <a:lnTo>
                    <a:pt x="476250" y="2085975"/>
                  </a:lnTo>
                  <a:lnTo>
                    <a:pt x="419100" y="2047875"/>
                  </a:lnTo>
                  <a:lnTo>
                    <a:pt x="381000" y="2019300"/>
                  </a:lnTo>
                  <a:lnTo>
                    <a:pt x="323850" y="1958975"/>
                  </a:lnTo>
                  <a:lnTo>
                    <a:pt x="285750" y="1892300"/>
                  </a:lnTo>
                  <a:lnTo>
                    <a:pt x="260350" y="1835150"/>
                  </a:lnTo>
                  <a:lnTo>
                    <a:pt x="225425" y="1724025"/>
                  </a:lnTo>
                  <a:lnTo>
                    <a:pt x="206375" y="1612900"/>
                  </a:lnTo>
                  <a:lnTo>
                    <a:pt x="196850" y="1514475"/>
                  </a:lnTo>
                  <a:lnTo>
                    <a:pt x="187325" y="1273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944D57A-FBC7-6A49-8C00-5ADAB564D367}"/>
                </a:ext>
              </a:extLst>
            </p:cNvPr>
            <p:cNvSpPr/>
            <p:nvPr/>
          </p:nvSpPr>
          <p:spPr>
            <a:xfrm>
              <a:off x="6723063" y="4643438"/>
              <a:ext cx="355600" cy="966787"/>
            </a:xfrm>
            <a:custGeom>
              <a:avLst/>
              <a:gdLst>
                <a:gd name="connsiteX0" fmla="*/ 264319 w 357187"/>
                <a:gd name="connsiteY0" fmla="*/ 490537 h 966787"/>
                <a:gd name="connsiteX1" fmla="*/ 304800 w 357187"/>
                <a:gd name="connsiteY1" fmla="*/ 783431 h 966787"/>
                <a:gd name="connsiteX2" fmla="*/ 357187 w 357187"/>
                <a:gd name="connsiteY2" fmla="*/ 919162 h 966787"/>
                <a:gd name="connsiteX3" fmla="*/ 0 w 357187"/>
                <a:gd name="connsiteY3" fmla="*/ 966787 h 966787"/>
                <a:gd name="connsiteX4" fmla="*/ 28575 w 357187"/>
                <a:gd name="connsiteY4" fmla="*/ 912018 h 966787"/>
                <a:gd name="connsiteX5" fmla="*/ 50006 w 357187"/>
                <a:gd name="connsiteY5" fmla="*/ 871537 h 966787"/>
                <a:gd name="connsiteX6" fmla="*/ 64294 w 357187"/>
                <a:gd name="connsiteY6" fmla="*/ 740568 h 966787"/>
                <a:gd name="connsiteX7" fmla="*/ 102394 w 357187"/>
                <a:gd name="connsiteY7" fmla="*/ 400050 h 966787"/>
                <a:gd name="connsiteX8" fmla="*/ 135731 w 357187"/>
                <a:gd name="connsiteY8" fmla="*/ 61912 h 966787"/>
                <a:gd name="connsiteX9" fmla="*/ 138112 w 357187"/>
                <a:gd name="connsiteY9" fmla="*/ 9525 h 966787"/>
                <a:gd name="connsiteX10" fmla="*/ 147637 w 357187"/>
                <a:gd name="connsiteY10" fmla="*/ 2381 h 966787"/>
                <a:gd name="connsiteX11" fmla="*/ 176212 w 357187"/>
                <a:gd name="connsiteY11" fmla="*/ 0 h 966787"/>
                <a:gd name="connsiteX12" fmla="*/ 207169 w 357187"/>
                <a:gd name="connsiteY12" fmla="*/ 7143 h 966787"/>
                <a:gd name="connsiteX13" fmla="*/ 214312 w 357187"/>
                <a:gd name="connsiteY13" fmla="*/ 11906 h 966787"/>
                <a:gd name="connsiteX14" fmla="*/ 221456 w 357187"/>
                <a:gd name="connsiteY14" fmla="*/ 50006 h 966787"/>
                <a:gd name="connsiteX15" fmla="*/ 264319 w 357187"/>
                <a:gd name="connsiteY15" fmla="*/ 490537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187" h="966787">
                  <a:moveTo>
                    <a:pt x="264319" y="490537"/>
                  </a:moveTo>
                  <a:lnTo>
                    <a:pt x="304800" y="783431"/>
                  </a:lnTo>
                  <a:lnTo>
                    <a:pt x="357187" y="919162"/>
                  </a:lnTo>
                  <a:lnTo>
                    <a:pt x="0" y="966787"/>
                  </a:lnTo>
                  <a:lnTo>
                    <a:pt x="28575" y="912018"/>
                  </a:lnTo>
                  <a:lnTo>
                    <a:pt x="50006" y="871537"/>
                  </a:lnTo>
                  <a:lnTo>
                    <a:pt x="64294" y="740568"/>
                  </a:lnTo>
                  <a:lnTo>
                    <a:pt x="102394" y="400050"/>
                  </a:lnTo>
                  <a:lnTo>
                    <a:pt x="135731" y="61912"/>
                  </a:lnTo>
                  <a:lnTo>
                    <a:pt x="138112" y="9525"/>
                  </a:lnTo>
                  <a:lnTo>
                    <a:pt x="147637" y="2381"/>
                  </a:lnTo>
                  <a:lnTo>
                    <a:pt x="176212" y="0"/>
                  </a:lnTo>
                  <a:lnTo>
                    <a:pt x="207169" y="7143"/>
                  </a:lnTo>
                  <a:lnTo>
                    <a:pt x="214312" y="11906"/>
                  </a:lnTo>
                  <a:lnTo>
                    <a:pt x="221456" y="50006"/>
                  </a:lnTo>
                  <a:lnTo>
                    <a:pt x="264319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921572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B6A1EE2-AA41-4645-8B7B-749565C0F026}"/>
              </a:ext>
            </a:extLst>
          </p:cNvPr>
          <p:cNvSpPr/>
          <p:nvPr/>
        </p:nvSpPr>
        <p:spPr>
          <a:xfrm>
            <a:off x="4119563" y="1970088"/>
            <a:ext cx="595312" cy="944562"/>
          </a:xfrm>
          <a:custGeom>
            <a:avLst/>
            <a:gdLst>
              <a:gd name="connsiteX0" fmla="*/ 28575 w 595312"/>
              <a:gd name="connsiteY0" fmla="*/ 226219 h 945356"/>
              <a:gd name="connsiteX1" fmla="*/ 11906 w 595312"/>
              <a:gd name="connsiteY1" fmla="*/ 128587 h 945356"/>
              <a:gd name="connsiteX2" fmla="*/ 2381 w 595312"/>
              <a:gd name="connsiteY2" fmla="*/ 73819 h 945356"/>
              <a:gd name="connsiteX3" fmla="*/ 0 w 595312"/>
              <a:gd name="connsiteY3" fmla="*/ 42862 h 945356"/>
              <a:gd name="connsiteX4" fmla="*/ 4762 w 595312"/>
              <a:gd name="connsiteY4" fmla="*/ 14287 h 945356"/>
              <a:gd name="connsiteX5" fmla="*/ 11906 w 595312"/>
              <a:gd name="connsiteY5" fmla="*/ 2381 h 945356"/>
              <a:gd name="connsiteX6" fmla="*/ 23812 w 595312"/>
              <a:gd name="connsiteY6" fmla="*/ 0 h 945356"/>
              <a:gd name="connsiteX7" fmla="*/ 42862 w 595312"/>
              <a:gd name="connsiteY7" fmla="*/ 7144 h 945356"/>
              <a:gd name="connsiteX8" fmla="*/ 64293 w 595312"/>
              <a:gd name="connsiteY8" fmla="*/ 26194 h 945356"/>
              <a:gd name="connsiteX9" fmla="*/ 90487 w 595312"/>
              <a:gd name="connsiteY9" fmla="*/ 66675 h 945356"/>
              <a:gd name="connsiteX10" fmla="*/ 130968 w 595312"/>
              <a:gd name="connsiteY10" fmla="*/ 130969 h 945356"/>
              <a:gd name="connsiteX11" fmla="*/ 192881 w 595312"/>
              <a:gd name="connsiteY11" fmla="*/ 223837 h 945356"/>
              <a:gd name="connsiteX12" fmla="*/ 240506 w 595312"/>
              <a:gd name="connsiteY12" fmla="*/ 288131 h 945356"/>
              <a:gd name="connsiteX13" fmla="*/ 259556 w 595312"/>
              <a:gd name="connsiteY13" fmla="*/ 311944 h 945356"/>
              <a:gd name="connsiteX14" fmla="*/ 273843 w 595312"/>
              <a:gd name="connsiteY14" fmla="*/ 326231 h 945356"/>
              <a:gd name="connsiteX15" fmla="*/ 295275 w 595312"/>
              <a:gd name="connsiteY15" fmla="*/ 345281 h 945356"/>
              <a:gd name="connsiteX16" fmla="*/ 309562 w 595312"/>
              <a:gd name="connsiteY16" fmla="*/ 354806 h 945356"/>
              <a:gd name="connsiteX17" fmla="*/ 350043 w 595312"/>
              <a:gd name="connsiteY17" fmla="*/ 364331 h 945356"/>
              <a:gd name="connsiteX18" fmla="*/ 371475 w 595312"/>
              <a:gd name="connsiteY18" fmla="*/ 366712 h 945356"/>
              <a:gd name="connsiteX19" fmla="*/ 440531 w 595312"/>
              <a:gd name="connsiteY19" fmla="*/ 338137 h 945356"/>
              <a:gd name="connsiteX20" fmla="*/ 559593 w 595312"/>
              <a:gd name="connsiteY20" fmla="*/ 290512 h 945356"/>
              <a:gd name="connsiteX21" fmla="*/ 581025 w 595312"/>
              <a:gd name="connsiteY21" fmla="*/ 285750 h 945356"/>
              <a:gd name="connsiteX22" fmla="*/ 592931 w 595312"/>
              <a:gd name="connsiteY22" fmla="*/ 288131 h 945356"/>
              <a:gd name="connsiteX23" fmla="*/ 595312 w 595312"/>
              <a:gd name="connsiteY23" fmla="*/ 307181 h 945356"/>
              <a:gd name="connsiteX24" fmla="*/ 571500 w 595312"/>
              <a:gd name="connsiteY24" fmla="*/ 364331 h 945356"/>
              <a:gd name="connsiteX25" fmla="*/ 514350 w 595312"/>
              <a:gd name="connsiteY25" fmla="*/ 476250 h 945356"/>
              <a:gd name="connsiteX26" fmla="*/ 500062 w 595312"/>
              <a:gd name="connsiteY26" fmla="*/ 592931 h 945356"/>
              <a:gd name="connsiteX27" fmla="*/ 490537 w 595312"/>
              <a:gd name="connsiteY27" fmla="*/ 716756 h 945356"/>
              <a:gd name="connsiteX28" fmla="*/ 485775 w 595312"/>
              <a:gd name="connsiteY28" fmla="*/ 771525 h 945356"/>
              <a:gd name="connsiteX29" fmla="*/ 471487 w 595312"/>
              <a:gd name="connsiteY29" fmla="*/ 845344 h 945356"/>
              <a:gd name="connsiteX30" fmla="*/ 459581 w 595312"/>
              <a:gd name="connsiteY30" fmla="*/ 888206 h 945356"/>
              <a:gd name="connsiteX31" fmla="*/ 440531 w 595312"/>
              <a:gd name="connsiteY31" fmla="*/ 923925 h 945356"/>
              <a:gd name="connsiteX32" fmla="*/ 423862 w 595312"/>
              <a:gd name="connsiteY32" fmla="*/ 940594 h 945356"/>
              <a:gd name="connsiteX33" fmla="*/ 407193 w 595312"/>
              <a:gd name="connsiteY33" fmla="*/ 945356 h 945356"/>
              <a:gd name="connsiteX34" fmla="*/ 381000 w 595312"/>
              <a:gd name="connsiteY34" fmla="*/ 942975 h 945356"/>
              <a:gd name="connsiteX35" fmla="*/ 342900 w 595312"/>
              <a:gd name="connsiteY35" fmla="*/ 935831 h 945356"/>
              <a:gd name="connsiteX36" fmla="*/ 307181 w 595312"/>
              <a:gd name="connsiteY36" fmla="*/ 916781 h 945356"/>
              <a:gd name="connsiteX37" fmla="*/ 276225 w 595312"/>
              <a:gd name="connsiteY37" fmla="*/ 888206 h 945356"/>
              <a:gd name="connsiteX38" fmla="*/ 247650 w 595312"/>
              <a:gd name="connsiteY38" fmla="*/ 857250 h 945356"/>
              <a:gd name="connsiteX39" fmla="*/ 211931 w 595312"/>
              <a:gd name="connsiteY39" fmla="*/ 812006 h 945356"/>
              <a:gd name="connsiteX40" fmla="*/ 180975 w 595312"/>
              <a:gd name="connsiteY40" fmla="*/ 764381 h 945356"/>
              <a:gd name="connsiteX41" fmla="*/ 142875 w 595312"/>
              <a:gd name="connsiteY41" fmla="*/ 692944 h 945356"/>
              <a:gd name="connsiteX42" fmla="*/ 119062 w 595312"/>
              <a:gd name="connsiteY42" fmla="*/ 635794 h 945356"/>
              <a:gd name="connsiteX43" fmla="*/ 92868 w 595312"/>
              <a:gd name="connsiteY43" fmla="*/ 559594 h 945356"/>
              <a:gd name="connsiteX44" fmla="*/ 61912 w 595312"/>
              <a:gd name="connsiteY44" fmla="*/ 421481 h 945356"/>
              <a:gd name="connsiteX45" fmla="*/ 28575 w 595312"/>
              <a:gd name="connsiteY45" fmla="*/ 226219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5312" h="945356">
                <a:moveTo>
                  <a:pt x="28575" y="226219"/>
                </a:moveTo>
                <a:lnTo>
                  <a:pt x="11906" y="128587"/>
                </a:lnTo>
                <a:lnTo>
                  <a:pt x="2381" y="73819"/>
                </a:lnTo>
                <a:lnTo>
                  <a:pt x="0" y="42862"/>
                </a:lnTo>
                <a:lnTo>
                  <a:pt x="4762" y="14287"/>
                </a:lnTo>
                <a:lnTo>
                  <a:pt x="11906" y="2381"/>
                </a:lnTo>
                <a:lnTo>
                  <a:pt x="23812" y="0"/>
                </a:lnTo>
                <a:lnTo>
                  <a:pt x="42862" y="7144"/>
                </a:lnTo>
                <a:lnTo>
                  <a:pt x="64293" y="26194"/>
                </a:lnTo>
                <a:lnTo>
                  <a:pt x="90487" y="66675"/>
                </a:lnTo>
                <a:lnTo>
                  <a:pt x="130968" y="130969"/>
                </a:lnTo>
                <a:lnTo>
                  <a:pt x="192881" y="223837"/>
                </a:lnTo>
                <a:lnTo>
                  <a:pt x="240506" y="288131"/>
                </a:lnTo>
                <a:lnTo>
                  <a:pt x="259556" y="311944"/>
                </a:lnTo>
                <a:lnTo>
                  <a:pt x="273843" y="326231"/>
                </a:lnTo>
                <a:lnTo>
                  <a:pt x="295275" y="345281"/>
                </a:lnTo>
                <a:lnTo>
                  <a:pt x="309562" y="354806"/>
                </a:lnTo>
                <a:lnTo>
                  <a:pt x="350043" y="364331"/>
                </a:lnTo>
                <a:lnTo>
                  <a:pt x="371475" y="366712"/>
                </a:lnTo>
                <a:lnTo>
                  <a:pt x="440531" y="338137"/>
                </a:lnTo>
                <a:lnTo>
                  <a:pt x="559593" y="290512"/>
                </a:lnTo>
                <a:lnTo>
                  <a:pt x="581025" y="285750"/>
                </a:lnTo>
                <a:lnTo>
                  <a:pt x="592931" y="288131"/>
                </a:lnTo>
                <a:lnTo>
                  <a:pt x="595312" y="307181"/>
                </a:lnTo>
                <a:lnTo>
                  <a:pt x="571500" y="364331"/>
                </a:lnTo>
                <a:lnTo>
                  <a:pt x="514350" y="476250"/>
                </a:lnTo>
                <a:lnTo>
                  <a:pt x="500062" y="592931"/>
                </a:lnTo>
                <a:lnTo>
                  <a:pt x="490537" y="716756"/>
                </a:lnTo>
                <a:lnTo>
                  <a:pt x="485775" y="771525"/>
                </a:lnTo>
                <a:lnTo>
                  <a:pt x="471487" y="845344"/>
                </a:lnTo>
                <a:lnTo>
                  <a:pt x="459581" y="888206"/>
                </a:lnTo>
                <a:lnTo>
                  <a:pt x="440531" y="923925"/>
                </a:lnTo>
                <a:lnTo>
                  <a:pt x="423862" y="940594"/>
                </a:lnTo>
                <a:lnTo>
                  <a:pt x="407193" y="945356"/>
                </a:lnTo>
                <a:lnTo>
                  <a:pt x="381000" y="942975"/>
                </a:lnTo>
                <a:lnTo>
                  <a:pt x="342900" y="935831"/>
                </a:lnTo>
                <a:lnTo>
                  <a:pt x="307181" y="916781"/>
                </a:lnTo>
                <a:lnTo>
                  <a:pt x="276225" y="888206"/>
                </a:lnTo>
                <a:lnTo>
                  <a:pt x="247650" y="857250"/>
                </a:lnTo>
                <a:lnTo>
                  <a:pt x="211931" y="812006"/>
                </a:lnTo>
                <a:lnTo>
                  <a:pt x="180975" y="764381"/>
                </a:lnTo>
                <a:lnTo>
                  <a:pt x="142875" y="692944"/>
                </a:lnTo>
                <a:lnTo>
                  <a:pt x="119062" y="635794"/>
                </a:lnTo>
                <a:lnTo>
                  <a:pt x="92868" y="559594"/>
                </a:lnTo>
                <a:lnTo>
                  <a:pt x="61912" y="421481"/>
                </a:lnTo>
                <a:lnTo>
                  <a:pt x="28575" y="2262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7BDB366C-5C07-104B-A2C4-ECBA2A3AAE4E}"/>
              </a:ext>
            </a:extLst>
          </p:cNvPr>
          <p:cNvSpPr/>
          <p:nvPr/>
        </p:nvSpPr>
        <p:spPr>
          <a:xfrm>
            <a:off x="2755900" y="3389313"/>
            <a:ext cx="401638" cy="1401762"/>
          </a:xfrm>
          <a:custGeom>
            <a:avLst/>
            <a:gdLst>
              <a:gd name="connsiteX0" fmla="*/ 390525 w 402432"/>
              <a:gd name="connsiteY0" fmla="*/ 419100 h 1402556"/>
              <a:gd name="connsiteX1" fmla="*/ 378619 w 402432"/>
              <a:gd name="connsiteY1" fmla="*/ 311944 h 1402556"/>
              <a:gd name="connsiteX2" fmla="*/ 364332 w 402432"/>
              <a:gd name="connsiteY2" fmla="*/ 207169 h 1402556"/>
              <a:gd name="connsiteX3" fmla="*/ 342900 w 402432"/>
              <a:gd name="connsiteY3" fmla="*/ 76200 h 1402556"/>
              <a:gd name="connsiteX4" fmla="*/ 335757 w 402432"/>
              <a:gd name="connsiteY4" fmla="*/ 40481 h 1402556"/>
              <a:gd name="connsiteX5" fmla="*/ 316707 w 402432"/>
              <a:gd name="connsiteY5" fmla="*/ 16669 h 1402556"/>
              <a:gd name="connsiteX6" fmla="*/ 300038 w 402432"/>
              <a:gd name="connsiteY6" fmla="*/ 2381 h 1402556"/>
              <a:gd name="connsiteX7" fmla="*/ 283369 w 402432"/>
              <a:gd name="connsiteY7" fmla="*/ 0 h 1402556"/>
              <a:gd name="connsiteX8" fmla="*/ 271463 w 402432"/>
              <a:gd name="connsiteY8" fmla="*/ 11906 h 1402556"/>
              <a:gd name="connsiteX9" fmla="*/ 269082 w 402432"/>
              <a:gd name="connsiteY9" fmla="*/ 40481 h 1402556"/>
              <a:gd name="connsiteX10" fmla="*/ 264319 w 402432"/>
              <a:gd name="connsiteY10" fmla="*/ 150019 h 1402556"/>
              <a:gd name="connsiteX11" fmla="*/ 250032 w 402432"/>
              <a:gd name="connsiteY11" fmla="*/ 283369 h 1402556"/>
              <a:gd name="connsiteX12" fmla="*/ 235744 w 402432"/>
              <a:gd name="connsiteY12" fmla="*/ 383381 h 1402556"/>
              <a:gd name="connsiteX13" fmla="*/ 216694 w 402432"/>
              <a:gd name="connsiteY13" fmla="*/ 478631 h 1402556"/>
              <a:gd name="connsiteX14" fmla="*/ 195263 w 402432"/>
              <a:gd name="connsiteY14" fmla="*/ 545306 h 1402556"/>
              <a:gd name="connsiteX15" fmla="*/ 159544 w 402432"/>
              <a:gd name="connsiteY15" fmla="*/ 626269 h 1402556"/>
              <a:gd name="connsiteX16" fmla="*/ 119063 w 402432"/>
              <a:gd name="connsiteY16" fmla="*/ 714375 h 1402556"/>
              <a:gd name="connsiteX17" fmla="*/ 61913 w 402432"/>
              <a:gd name="connsiteY17" fmla="*/ 809625 h 1402556"/>
              <a:gd name="connsiteX18" fmla="*/ 9525 w 402432"/>
              <a:gd name="connsiteY18" fmla="*/ 883444 h 1402556"/>
              <a:gd name="connsiteX19" fmla="*/ 2382 w 402432"/>
              <a:gd name="connsiteY19" fmla="*/ 902494 h 1402556"/>
              <a:gd name="connsiteX20" fmla="*/ 0 w 402432"/>
              <a:gd name="connsiteY20" fmla="*/ 1038225 h 1402556"/>
              <a:gd name="connsiteX21" fmla="*/ 4763 w 402432"/>
              <a:gd name="connsiteY21" fmla="*/ 1145381 h 1402556"/>
              <a:gd name="connsiteX22" fmla="*/ 14288 w 402432"/>
              <a:gd name="connsiteY22" fmla="*/ 1195387 h 1402556"/>
              <a:gd name="connsiteX23" fmla="*/ 30957 w 402432"/>
              <a:gd name="connsiteY23" fmla="*/ 1257300 h 1402556"/>
              <a:gd name="connsiteX24" fmla="*/ 47625 w 402432"/>
              <a:gd name="connsiteY24" fmla="*/ 1295400 h 1402556"/>
              <a:gd name="connsiteX25" fmla="*/ 69057 w 402432"/>
              <a:gd name="connsiteY25" fmla="*/ 1333500 h 1402556"/>
              <a:gd name="connsiteX26" fmla="*/ 90488 w 402432"/>
              <a:gd name="connsiteY26" fmla="*/ 1359694 h 1402556"/>
              <a:gd name="connsiteX27" fmla="*/ 114300 w 402432"/>
              <a:gd name="connsiteY27" fmla="*/ 1378744 h 1402556"/>
              <a:gd name="connsiteX28" fmla="*/ 140494 w 402432"/>
              <a:gd name="connsiteY28" fmla="*/ 1393031 h 1402556"/>
              <a:gd name="connsiteX29" fmla="*/ 171450 w 402432"/>
              <a:gd name="connsiteY29" fmla="*/ 1402556 h 1402556"/>
              <a:gd name="connsiteX30" fmla="*/ 202407 w 402432"/>
              <a:gd name="connsiteY30" fmla="*/ 1402556 h 1402556"/>
              <a:gd name="connsiteX31" fmla="*/ 223838 w 402432"/>
              <a:gd name="connsiteY31" fmla="*/ 1402556 h 1402556"/>
              <a:gd name="connsiteX32" fmla="*/ 242888 w 402432"/>
              <a:gd name="connsiteY32" fmla="*/ 1393031 h 1402556"/>
              <a:gd name="connsiteX33" fmla="*/ 269082 w 402432"/>
              <a:gd name="connsiteY33" fmla="*/ 1366837 h 1402556"/>
              <a:gd name="connsiteX34" fmla="*/ 288132 w 402432"/>
              <a:gd name="connsiteY34" fmla="*/ 1335881 h 1402556"/>
              <a:gd name="connsiteX35" fmla="*/ 304800 w 402432"/>
              <a:gd name="connsiteY35" fmla="*/ 1295400 h 1402556"/>
              <a:gd name="connsiteX36" fmla="*/ 326232 w 402432"/>
              <a:gd name="connsiteY36" fmla="*/ 1238250 h 1402556"/>
              <a:gd name="connsiteX37" fmla="*/ 340519 w 402432"/>
              <a:gd name="connsiteY37" fmla="*/ 1171575 h 1402556"/>
              <a:gd name="connsiteX38" fmla="*/ 354807 w 402432"/>
              <a:gd name="connsiteY38" fmla="*/ 1095375 h 1402556"/>
              <a:gd name="connsiteX39" fmla="*/ 366713 w 402432"/>
              <a:gd name="connsiteY39" fmla="*/ 1033462 h 1402556"/>
              <a:gd name="connsiteX40" fmla="*/ 385763 w 402432"/>
              <a:gd name="connsiteY40" fmla="*/ 950119 h 1402556"/>
              <a:gd name="connsiteX41" fmla="*/ 395288 w 402432"/>
              <a:gd name="connsiteY41" fmla="*/ 873919 h 1402556"/>
              <a:gd name="connsiteX42" fmla="*/ 402432 w 402432"/>
              <a:gd name="connsiteY42" fmla="*/ 790575 h 1402556"/>
              <a:gd name="connsiteX43" fmla="*/ 402432 w 402432"/>
              <a:gd name="connsiteY43" fmla="*/ 735806 h 1402556"/>
              <a:gd name="connsiteX44" fmla="*/ 402432 w 402432"/>
              <a:gd name="connsiteY44" fmla="*/ 685800 h 1402556"/>
              <a:gd name="connsiteX45" fmla="*/ 400050 w 402432"/>
              <a:gd name="connsiteY45" fmla="*/ 573881 h 1402556"/>
              <a:gd name="connsiteX46" fmla="*/ 395288 w 402432"/>
              <a:gd name="connsiteY46" fmla="*/ 473869 h 1402556"/>
              <a:gd name="connsiteX47" fmla="*/ 390525 w 402432"/>
              <a:gd name="connsiteY47" fmla="*/ 419100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02432" h="1402556">
                <a:moveTo>
                  <a:pt x="390525" y="419100"/>
                </a:moveTo>
                <a:lnTo>
                  <a:pt x="378619" y="311944"/>
                </a:lnTo>
                <a:lnTo>
                  <a:pt x="364332" y="207169"/>
                </a:lnTo>
                <a:lnTo>
                  <a:pt x="342900" y="76200"/>
                </a:lnTo>
                <a:lnTo>
                  <a:pt x="335757" y="40481"/>
                </a:lnTo>
                <a:lnTo>
                  <a:pt x="316707" y="16669"/>
                </a:lnTo>
                <a:lnTo>
                  <a:pt x="300038" y="2381"/>
                </a:lnTo>
                <a:lnTo>
                  <a:pt x="283369" y="0"/>
                </a:lnTo>
                <a:lnTo>
                  <a:pt x="271463" y="11906"/>
                </a:lnTo>
                <a:lnTo>
                  <a:pt x="269082" y="40481"/>
                </a:lnTo>
                <a:lnTo>
                  <a:pt x="264319" y="150019"/>
                </a:lnTo>
                <a:lnTo>
                  <a:pt x="250032" y="283369"/>
                </a:lnTo>
                <a:lnTo>
                  <a:pt x="235744" y="383381"/>
                </a:lnTo>
                <a:lnTo>
                  <a:pt x="216694" y="478631"/>
                </a:lnTo>
                <a:lnTo>
                  <a:pt x="195263" y="545306"/>
                </a:lnTo>
                <a:lnTo>
                  <a:pt x="159544" y="626269"/>
                </a:lnTo>
                <a:lnTo>
                  <a:pt x="119063" y="714375"/>
                </a:lnTo>
                <a:lnTo>
                  <a:pt x="61913" y="809625"/>
                </a:lnTo>
                <a:lnTo>
                  <a:pt x="9525" y="883444"/>
                </a:lnTo>
                <a:lnTo>
                  <a:pt x="2382" y="902494"/>
                </a:lnTo>
                <a:lnTo>
                  <a:pt x="0" y="1038225"/>
                </a:lnTo>
                <a:lnTo>
                  <a:pt x="4763" y="1145381"/>
                </a:lnTo>
                <a:lnTo>
                  <a:pt x="14288" y="1195387"/>
                </a:lnTo>
                <a:lnTo>
                  <a:pt x="30957" y="1257300"/>
                </a:lnTo>
                <a:lnTo>
                  <a:pt x="47625" y="1295400"/>
                </a:lnTo>
                <a:lnTo>
                  <a:pt x="69057" y="1333500"/>
                </a:lnTo>
                <a:lnTo>
                  <a:pt x="90488" y="1359694"/>
                </a:lnTo>
                <a:lnTo>
                  <a:pt x="114300" y="1378744"/>
                </a:lnTo>
                <a:lnTo>
                  <a:pt x="140494" y="1393031"/>
                </a:lnTo>
                <a:lnTo>
                  <a:pt x="171450" y="1402556"/>
                </a:lnTo>
                <a:lnTo>
                  <a:pt x="202407" y="1402556"/>
                </a:lnTo>
                <a:lnTo>
                  <a:pt x="223838" y="1402556"/>
                </a:lnTo>
                <a:lnTo>
                  <a:pt x="242888" y="1393031"/>
                </a:lnTo>
                <a:lnTo>
                  <a:pt x="269082" y="1366837"/>
                </a:lnTo>
                <a:lnTo>
                  <a:pt x="288132" y="1335881"/>
                </a:lnTo>
                <a:lnTo>
                  <a:pt x="304800" y="1295400"/>
                </a:lnTo>
                <a:lnTo>
                  <a:pt x="326232" y="1238250"/>
                </a:lnTo>
                <a:lnTo>
                  <a:pt x="340519" y="1171575"/>
                </a:lnTo>
                <a:lnTo>
                  <a:pt x="354807" y="1095375"/>
                </a:lnTo>
                <a:lnTo>
                  <a:pt x="366713" y="1033462"/>
                </a:lnTo>
                <a:lnTo>
                  <a:pt x="385763" y="950119"/>
                </a:lnTo>
                <a:lnTo>
                  <a:pt x="395288" y="873919"/>
                </a:lnTo>
                <a:lnTo>
                  <a:pt x="402432" y="790575"/>
                </a:lnTo>
                <a:lnTo>
                  <a:pt x="402432" y="735806"/>
                </a:lnTo>
                <a:lnTo>
                  <a:pt x="402432" y="685800"/>
                </a:lnTo>
                <a:lnTo>
                  <a:pt x="400050" y="573881"/>
                </a:lnTo>
                <a:lnTo>
                  <a:pt x="395288" y="473869"/>
                </a:lnTo>
                <a:lnTo>
                  <a:pt x="390525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52B4C78-70DD-9242-9371-3863492D6251}"/>
              </a:ext>
            </a:extLst>
          </p:cNvPr>
          <p:cNvSpPr/>
          <p:nvPr/>
        </p:nvSpPr>
        <p:spPr>
          <a:xfrm>
            <a:off x="6318250" y="3059113"/>
            <a:ext cx="838200" cy="1162050"/>
          </a:xfrm>
          <a:custGeom>
            <a:avLst/>
            <a:gdLst>
              <a:gd name="connsiteX0" fmla="*/ 350044 w 838200"/>
              <a:gd name="connsiteY0" fmla="*/ 235744 h 1162050"/>
              <a:gd name="connsiteX1" fmla="*/ 476250 w 838200"/>
              <a:gd name="connsiteY1" fmla="*/ 333375 h 1162050"/>
              <a:gd name="connsiteX2" fmla="*/ 542925 w 838200"/>
              <a:gd name="connsiteY2" fmla="*/ 390525 h 1162050"/>
              <a:gd name="connsiteX3" fmla="*/ 600075 w 838200"/>
              <a:gd name="connsiteY3" fmla="*/ 442913 h 1162050"/>
              <a:gd name="connsiteX4" fmla="*/ 652463 w 838200"/>
              <a:gd name="connsiteY4" fmla="*/ 495300 h 1162050"/>
              <a:gd name="connsiteX5" fmla="*/ 690563 w 838200"/>
              <a:gd name="connsiteY5" fmla="*/ 533400 h 1162050"/>
              <a:gd name="connsiteX6" fmla="*/ 709613 w 838200"/>
              <a:gd name="connsiteY6" fmla="*/ 559594 h 1162050"/>
              <a:gd name="connsiteX7" fmla="*/ 740569 w 838200"/>
              <a:gd name="connsiteY7" fmla="*/ 609600 h 1162050"/>
              <a:gd name="connsiteX8" fmla="*/ 776288 w 838200"/>
              <a:gd name="connsiteY8" fmla="*/ 685800 h 1162050"/>
              <a:gd name="connsiteX9" fmla="*/ 797719 w 838200"/>
              <a:gd name="connsiteY9" fmla="*/ 745332 h 1162050"/>
              <a:gd name="connsiteX10" fmla="*/ 833438 w 838200"/>
              <a:gd name="connsiteY10" fmla="*/ 878682 h 1162050"/>
              <a:gd name="connsiteX11" fmla="*/ 838200 w 838200"/>
              <a:gd name="connsiteY11" fmla="*/ 926307 h 1162050"/>
              <a:gd name="connsiteX12" fmla="*/ 835819 w 838200"/>
              <a:gd name="connsiteY12" fmla="*/ 988219 h 1162050"/>
              <a:gd name="connsiteX13" fmla="*/ 826294 w 838200"/>
              <a:gd name="connsiteY13" fmla="*/ 1040607 h 1162050"/>
              <a:gd name="connsiteX14" fmla="*/ 812007 w 838200"/>
              <a:gd name="connsiteY14" fmla="*/ 1090613 h 1162050"/>
              <a:gd name="connsiteX15" fmla="*/ 797719 w 838200"/>
              <a:gd name="connsiteY15" fmla="*/ 1116807 h 1162050"/>
              <a:gd name="connsiteX16" fmla="*/ 778669 w 838200"/>
              <a:gd name="connsiteY16" fmla="*/ 1140619 h 1162050"/>
              <a:gd name="connsiteX17" fmla="*/ 757238 w 838200"/>
              <a:gd name="connsiteY17" fmla="*/ 1152525 h 1162050"/>
              <a:gd name="connsiteX18" fmla="*/ 735807 w 838200"/>
              <a:gd name="connsiteY18" fmla="*/ 1157288 h 1162050"/>
              <a:gd name="connsiteX19" fmla="*/ 707232 w 838200"/>
              <a:gd name="connsiteY19" fmla="*/ 1162050 h 1162050"/>
              <a:gd name="connsiteX20" fmla="*/ 688182 w 838200"/>
              <a:gd name="connsiteY20" fmla="*/ 1162050 h 1162050"/>
              <a:gd name="connsiteX21" fmla="*/ 654844 w 838200"/>
              <a:gd name="connsiteY21" fmla="*/ 1157288 h 1162050"/>
              <a:gd name="connsiteX22" fmla="*/ 628650 w 838200"/>
              <a:gd name="connsiteY22" fmla="*/ 1145382 h 1162050"/>
              <a:gd name="connsiteX23" fmla="*/ 609600 w 838200"/>
              <a:gd name="connsiteY23" fmla="*/ 1133475 h 1162050"/>
              <a:gd name="connsiteX24" fmla="*/ 583407 w 838200"/>
              <a:gd name="connsiteY24" fmla="*/ 1107282 h 1162050"/>
              <a:gd name="connsiteX25" fmla="*/ 552450 w 838200"/>
              <a:gd name="connsiteY25" fmla="*/ 1059657 h 1162050"/>
              <a:gd name="connsiteX26" fmla="*/ 523875 w 838200"/>
              <a:gd name="connsiteY26" fmla="*/ 981075 h 1162050"/>
              <a:gd name="connsiteX27" fmla="*/ 478632 w 838200"/>
              <a:gd name="connsiteY27" fmla="*/ 854869 h 1162050"/>
              <a:gd name="connsiteX28" fmla="*/ 411957 w 838200"/>
              <a:gd name="connsiteY28" fmla="*/ 690563 h 1162050"/>
              <a:gd name="connsiteX29" fmla="*/ 369094 w 838200"/>
              <a:gd name="connsiteY29" fmla="*/ 583407 h 1162050"/>
              <a:gd name="connsiteX30" fmla="*/ 323850 w 838200"/>
              <a:gd name="connsiteY30" fmla="*/ 483394 h 1162050"/>
              <a:gd name="connsiteX31" fmla="*/ 295275 w 838200"/>
              <a:gd name="connsiteY31" fmla="*/ 426244 h 1162050"/>
              <a:gd name="connsiteX32" fmla="*/ 261938 w 838200"/>
              <a:gd name="connsiteY32" fmla="*/ 371475 h 1162050"/>
              <a:gd name="connsiteX33" fmla="*/ 204788 w 838200"/>
              <a:gd name="connsiteY33" fmla="*/ 288132 h 1162050"/>
              <a:gd name="connsiteX34" fmla="*/ 142875 w 838200"/>
              <a:gd name="connsiteY34" fmla="*/ 204788 h 1162050"/>
              <a:gd name="connsiteX35" fmla="*/ 73819 w 838200"/>
              <a:gd name="connsiteY35" fmla="*/ 121444 h 1162050"/>
              <a:gd name="connsiteX36" fmla="*/ 23813 w 838200"/>
              <a:gd name="connsiteY36" fmla="*/ 71438 h 1162050"/>
              <a:gd name="connsiteX37" fmla="*/ 7144 w 838200"/>
              <a:gd name="connsiteY37" fmla="*/ 45244 h 1162050"/>
              <a:gd name="connsiteX38" fmla="*/ 0 w 838200"/>
              <a:gd name="connsiteY38" fmla="*/ 21432 h 1162050"/>
              <a:gd name="connsiteX39" fmla="*/ 0 w 838200"/>
              <a:gd name="connsiteY39" fmla="*/ 7144 h 1162050"/>
              <a:gd name="connsiteX40" fmla="*/ 9525 w 838200"/>
              <a:gd name="connsiteY40" fmla="*/ 0 h 1162050"/>
              <a:gd name="connsiteX41" fmla="*/ 26194 w 838200"/>
              <a:gd name="connsiteY41" fmla="*/ 0 h 1162050"/>
              <a:gd name="connsiteX42" fmla="*/ 54769 w 838200"/>
              <a:gd name="connsiteY42" fmla="*/ 11907 h 1162050"/>
              <a:gd name="connsiteX43" fmla="*/ 100013 w 838200"/>
              <a:gd name="connsiteY43" fmla="*/ 42863 h 1162050"/>
              <a:gd name="connsiteX44" fmla="*/ 195263 w 838200"/>
              <a:gd name="connsiteY44" fmla="*/ 116682 h 1162050"/>
              <a:gd name="connsiteX45" fmla="*/ 350044 w 838200"/>
              <a:gd name="connsiteY45" fmla="*/ 235744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38200" h="1162050">
                <a:moveTo>
                  <a:pt x="350044" y="235744"/>
                </a:moveTo>
                <a:lnTo>
                  <a:pt x="476250" y="333375"/>
                </a:lnTo>
                <a:lnTo>
                  <a:pt x="542925" y="390525"/>
                </a:lnTo>
                <a:lnTo>
                  <a:pt x="600075" y="442913"/>
                </a:lnTo>
                <a:lnTo>
                  <a:pt x="652463" y="495300"/>
                </a:lnTo>
                <a:lnTo>
                  <a:pt x="690563" y="533400"/>
                </a:lnTo>
                <a:lnTo>
                  <a:pt x="709613" y="559594"/>
                </a:lnTo>
                <a:lnTo>
                  <a:pt x="740569" y="609600"/>
                </a:lnTo>
                <a:lnTo>
                  <a:pt x="776288" y="685800"/>
                </a:lnTo>
                <a:lnTo>
                  <a:pt x="797719" y="745332"/>
                </a:lnTo>
                <a:lnTo>
                  <a:pt x="833438" y="878682"/>
                </a:lnTo>
                <a:lnTo>
                  <a:pt x="838200" y="926307"/>
                </a:lnTo>
                <a:cubicBezTo>
                  <a:pt x="837406" y="946944"/>
                  <a:pt x="836613" y="967582"/>
                  <a:pt x="835819" y="988219"/>
                </a:cubicBezTo>
                <a:lnTo>
                  <a:pt x="826294" y="1040607"/>
                </a:lnTo>
                <a:lnTo>
                  <a:pt x="812007" y="1090613"/>
                </a:lnTo>
                <a:lnTo>
                  <a:pt x="797719" y="1116807"/>
                </a:lnTo>
                <a:lnTo>
                  <a:pt x="778669" y="1140619"/>
                </a:lnTo>
                <a:lnTo>
                  <a:pt x="757238" y="1152525"/>
                </a:lnTo>
                <a:lnTo>
                  <a:pt x="735807" y="1157288"/>
                </a:lnTo>
                <a:lnTo>
                  <a:pt x="707232" y="1162050"/>
                </a:lnTo>
                <a:lnTo>
                  <a:pt x="688182" y="1162050"/>
                </a:lnTo>
                <a:lnTo>
                  <a:pt x="654844" y="1157288"/>
                </a:lnTo>
                <a:lnTo>
                  <a:pt x="628650" y="1145382"/>
                </a:lnTo>
                <a:lnTo>
                  <a:pt x="609600" y="1133475"/>
                </a:lnTo>
                <a:lnTo>
                  <a:pt x="583407" y="1107282"/>
                </a:lnTo>
                <a:lnTo>
                  <a:pt x="552450" y="1059657"/>
                </a:lnTo>
                <a:lnTo>
                  <a:pt x="523875" y="981075"/>
                </a:lnTo>
                <a:lnTo>
                  <a:pt x="478632" y="854869"/>
                </a:lnTo>
                <a:lnTo>
                  <a:pt x="411957" y="690563"/>
                </a:lnTo>
                <a:lnTo>
                  <a:pt x="369094" y="583407"/>
                </a:lnTo>
                <a:lnTo>
                  <a:pt x="323850" y="483394"/>
                </a:lnTo>
                <a:lnTo>
                  <a:pt x="295275" y="426244"/>
                </a:lnTo>
                <a:lnTo>
                  <a:pt x="261938" y="371475"/>
                </a:lnTo>
                <a:lnTo>
                  <a:pt x="204788" y="288132"/>
                </a:lnTo>
                <a:lnTo>
                  <a:pt x="142875" y="204788"/>
                </a:lnTo>
                <a:lnTo>
                  <a:pt x="73819" y="121444"/>
                </a:lnTo>
                <a:lnTo>
                  <a:pt x="23813" y="71438"/>
                </a:lnTo>
                <a:lnTo>
                  <a:pt x="7144" y="45244"/>
                </a:lnTo>
                <a:lnTo>
                  <a:pt x="0" y="21432"/>
                </a:lnTo>
                <a:lnTo>
                  <a:pt x="0" y="7144"/>
                </a:lnTo>
                <a:lnTo>
                  <a:pt x="9525" y="0"/>
                </a:lnTo>
                <a:lnTo>
                  <a:pt x="26194" y="0"/>
                </a:lnTo>
                <a:lnTo>
                  <a:pt x="54769" y="11907"/>
                </a:lnTo>
                <a:lnTo>
                  <a:pt x="100013" y="42863"/>
                </a:lnTo>
                <a:lnTo>
                  <a:pt x="195263" y="116682"/>
                </a:lnTo>
                <a:lnTo>
                  <a:pt x="350044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211FF81-877B-3C43-A1FD-0920658FB559}"/>
              </a:ext>
            </a:extLst>
          </p:cNvPr>
          <p:cNvSpPr/>
          <p:nvPr/>
        </p:nvSpPr>
        <p:spPr>
          <a:xfrm rot="16200000">
            <a:off x="2723356" y="2445544"/>
            <a:ext cx="3508375" cy="2624138"/>
          </a:xfrm>
          <a:custGeom>
            <a:avLst/>
            <a:gdLst>
              <a:gd name="connsiteX0" fmla="*/ 1206736 w 3508032"/>
              <a:gd name="connsiteY0" fmla="*/ 1567057 h 2624226"/>
              <a:gd name="connsiteX1" fmla="*/ 1101359 w 3508032"/>
              <a:gd name="connsiteY1" fmla="*/ 1485475 h 2624226"/>
              <a:gd name="connsiteX2" fmla="*/ 1033374 w 3508032"/>
              <a:gd name="connsiteY2" fmla="*/ 1434486 h 2624226"/>
              <a:gd name="connsiteX3" fmla="*/ 951791 w 3508032"/>
              <a:gd name="connsiteY3" fmla="*/ 1369901 h 2624226"/>
              <a:gd name="connsiteX4" fmla="*/ 751235 w 3508032"/>
              <a:gd name="connsiteY4" fmla="*/ 1162546 h 2624226"/>
              <a:gd name="connsiteX5" fmla="*/ 666254 w 3508032"/>
              <a:gd name="connsiteY5" fmla="*/ 1063968 h 2624226"/>
              <a:gd name="connsiteX6" fmla="*/ 588071 w 3508032"/>
              <a:gd name="connsiteY6" fmla="*/ 978986 h 2624226"/>
              <a:gd name="connsiteX7" fmla="*/ 506489 w 3508032"/>
              <a:gd name="connsiteY7" fmla="*/ 880408 h 2624226"/>
              <a:gd name="connsiteX8" fmla="*/ 418108 w 3508032"/>
              <a:gd name="connsiteY8" fmla="*/ 771631 h 2624226"/>
              <a:gd name="connsiteX9" fmla="*/ 350123 w 3508032"/>
              <a:gd name="connsiteY9" fmla="*/ 679852 h 2624226"/>
              <a:gd name="connsiteX10" fmla="*/ 268541 w 3508032"/>
              <a:gd name="connsiteY10" fmla="*/ 564277 h 2624226"/>
              <a:gd name="connsiteX11" fmla="*/ 200556 w 3508032"/>
              <a:gd name="connsiteY11" fmla="*/ 441904 h 2624226"/>
              <a:gd name="connsiteX12" fmla="*/ 129171 w 3508032"/>
              <a:gd name="connsiteY12" fmla="*/ 305933 h 2624226"/>
              <a:gd name="connsiteX13" fmla="*/ 61186 w 3508032"/>
              <a:gd name="connsiteY13" fmla="*/ 176762 h 2624226"/>
              <a:gd name="connsiteX14" fmla="*/ 10197 w 3508032"/>
              <a:gd name="connsiteY14" fmla="*/ 74784 h 2624226"/>
              <a:gd name="connsiteX15" fmla="*/ 0 w 3508032"/>
              <a:gd name="connsiteY15" fmla="*/ 33993 h 2624226"/>
              <a:gd name="connsiteX16" fmla="*/ 3399 w 3508032"/>
              <a:gd name="connsiteY16" fmla="*/ 13597 h 2624226"/>
              <a:gd name="connsiteX17" fmla="*/ 13597 w 3508032"/>
              <a:gd name="connsiteY17" fmla="*/ 0 h 2624226"/>
              <a:gd name="connsiteX18" fmla="*/ 27194 w 3508032"/>
              <a:gd name="connsiteY18" fmla="*/ 3400 h 2624226"/>
              <a:gd name="connsiteX19" fmla="*/ 40791 w 3508032"/>
              <a:gd name="connsiteY19" fmla="*/ 10198 h 2624226"/>
              <a:gd name="connsiteX20" fmla="*/ 57787 w 3508032"/>
              <a:gd name="connsiteY20" fmla="*/ 30594 h 2624226"/>
              <a:gd name="connsiteX21" fmla="*/ 101977 w 3508032"/>
              <a:gd name="connsiteY21" fmla="*/ 98579 h 2624226"/>
              <a:gd name="connsiteX22" fmla="*/ 163164 w 3508032"/>
              <a:gd name="connsiteY22" fmla="*/ 180161 h 2624226"/>
              <a:gd name="connsiteX23" fmla="*/ 244746 w 3508032"/>
              <a:gd name="connsiteY23" fmla="*/ 288937 h 2624226"/>
              <a:gd name="connsiteX24" fmla="*/ 377317 w 3508032"/>
              <a:gd name="connsiteY24" fmla="*/ 455501 h 2624226"/>
              <a:gd name="connsiteX25" fmla="*/ 513287 w 3508032"/>
              <a:gd name="connsiteY25" fmla="*/ 611866 h 2624226"/>
              <a:gd name="connsiteX26" fmla="*/ 703646 w 3508032"/>
              <a:gd name="connsiteY26" fmla="*/ 815822 h 2624226"/>
              <a:gd name="connsiteX27" fmla="*/ 822620 w 3508032"/>
              <a:gd name="connsiteY27" fmla="*/ 931397 h 2624226"/>
              <a:gd name="connsiteX28" fmla="*/ 948392 w 3508032"/>
              <a:gd name="connsiteY28" fmla="*/ 1057169 h 2624226"/>
              <a:gd name="connsiteX29" fmla="*/ 1026575 w 3508032"/>
              <a:gd name="connsiteY29" fmla="*/ 1128553 h 2624226"/>
              <a:gd name="connsiteX30" fmla="*/ 1220333 w 3508032"/>
              <a:gd name="connsiteY30" fmla="*/ 1291718 h 2624226"/>
              <a:gd name="connsiteX31" fmla="*/ 1383497 w 3508032"/>
              <a:gd name="connsiteY31" fmla="*/ 1424289 h 2624226"/>
              <a:gd name="connsiteX32" fmla="*/ 1492273 w 3508032"/>
              <a:gd name="connsiteY32" fmla="*/ 1499072 h 2624226"/>
              <a:gd name="connsiteX33" fmla="*/ 1635042 w 3508032"/>
              <a:gd name="connsiteY33" fmla="*/ 1594252 h 2624226"/>
              <a:gd name="connsiteX34" fmla="*/ 1788009 w 3508032"/>
              <a:gd name="connsiteY34" fmla="*/ 1686031 h 2624226"/>
              <a:gd name="connsiteX35" fmla="*/ 1886587 w 3508032"/>
              <a:gd name="connsiteY35" fmla="*/ 1740420 h 2624226"/>
              <a:gd name="connsiteX36" fmla="*/ 2036154 w 3508032"/>
              <a:gd name="connsiteY36" fmla="*/ 1818602 h 2624226"/>
              <a:gd name="connsiteX37" fmla="*/ 2114337 w 3508032"/>
              <a:gd name="connsiteY37" fmla="*/ 1859394 h 2624226"/>
              <a:gd name="connsiteX38" fmla="*/ 2229912 w 3508032"/>
              <a:gd name="connsiteY38" fmla="*/ 1913782 h 2624226"/>
              <a:gd name="connsiteX39" fmla="*/ 2403274 w 3508032"/>
              <a:gd name="connsiteY39" fmla="*/ 1991965 h 2624226"/>
              <a:gd name="connsiteX40" fmla="*/ 2498453 w 3508032"/>
              <a:gd name="connsiteY40" fmla="*/ 2032756 h 2624226"/>
              <a:gd name="connsiteX41" fmla="*/ 2610629 w 3508032"/>
              <a:gd name="connsiteY41" fmla="*/ 2076946 h 2624226"/>
              <a:gd name="connsiteX42" fmla="*/ 2719405 w 3508032"/>
              <a:gd name="connsiteY42" fmla="*/ 2117737 h 2624226"/>
              <a:gd name="connsiteX43" fmla="*/ 2807786 w 3508032"/>
              <a:gd name="connsiteY43" fmla="*/ 2148330 h 2624226"/>
              <a:gd name="connsiteX44" fmla="*/ 2919961 w 3508032"/>
              <a:gd name="connsiteY44" fmla="*/ 2182323 h 2624226"/>
              <a:gd name="connsiteX45" fmla="*/ 3059330 w 3508032"/>
              <a:gd name="connsiteY45" fmla="*/ 2212916 h 2624226"/>
              <a:gd name="connsiteX46" fmla="*/ 3157909 w 3508032"/>
              <a:gd name="connsiteY46" fmla="*/ 2226513 h 2624226"/>
              <a:gd name="connsiteX47" fmla="*/ 3225894 w 3508032"/>
              <a:gd name="connsiteY47" fmla="*/ 2226513 h 2624226"/>
              <a:gd name="connsiteX48" fmla="*/ 3287081 w 3508032"/>
              <a:gd name="connsiteY48" fmla="*/ 2212916 h 2624226"/>
              <a:gd name="connsiteX49" fmla="*/ 3327872 w 3508032"/>
              <a:gd name="connsiteY49" fmla="*/ 2189121 h 2624226"/>
              <a:gd name="connsiteX50" fmla="*/ 3351667 w 3508032"/>
              <a:gd name="connsiteY50" fmla="*/ 2165327 h 2624226"/>
              <a:gd name="connsiteX51" fmla="*/ 3368663 w 3508032"/>
              <a:gd name="connsiteY51" fmla="*/ 2138133 h 2624226"/>
              <a:gd name="connsiteX52" fmla="*/ 3385659 w 3508032"/>
              <a:gd name="connsiteY52" fmla="*/ 2100741 h 2624226"/>
              <a:gd name="connsiteX53" fmla="*/ 3402655 w 3508032"/>
              <a:gd name="connsiteY53" fmla="*/ 2063349 h 2624226"/>
              <a:gd name="connsiteX54" fmla="*/ 3423051 w 3508032"/>
              <a:gd name="connsiteY54" fmla="*/ 2042953 h 2624226"/>
              <a:gd name="connsiteX55" fmla="*/ 3446846 w 3508032"/>
              <a:gd name="connsiteY55" fmla="*/ 2029356 h 2624226"/>
              <a:gd name="connsiteX56" fmla="*/ 3463842 w 3508032"/>
              <a:gd name="connsiteY56" fmla="*/ 2036155 h 2624226"/>
              <a:gd name="connsiteX57" fmla="*/ 3474040 w 3508032"/>
              <a:gd name="connsiteY57" fmla="*/ 2049752 h 2624226"/>
              <a:gd name="connsiteX58" fmla="*/ 3491036 w 3508032"/>
              <a:gd name="connsiteY58" fmla="*/ 2100741 h 2624226"/>
              <a:gd name="connsiteX59" fmla="*/ 3504633 w 3508032"/>
              <a:gd name="connsiteY59" fmla="*/ 2134733 h 2624226"/>
              <a:gd name="connsiteX60" fmla="*/ 3508032 w 3508032"/>
              <a:gd name="connsiteY60" fmla="*/ 2165327 h 2624226"/>
              <a:gd name="connsiteX61" fmla="*/ 3508032 w 3508032"/>
              <a:gd name="connsiteY61" fmla="*/ 2219715 h 2624226"/>
              <a:gd name="connsiteX62" fmla="*/ 3497835 w 3508032"/>
              <a:gd name="connsiteY62" fmla="*/ 2277502 h 2624226"/>
              <a:gd name="connsiteX63" fmla="*/ 3477439 w 3508032"/>
              <a:gd name="connsiteY63" fmla="*/ 2335289 h 2624226"/>
              <a:gd name="connsiteX64" fmla="*/ 3436648 w 3508032"/>
              <a:gd name="connsiteY64" fmla="*/ 2427069 h 2624226"/>
              <a:gd name="connsiteX65" fmla="*/ 3395857 w 3508032"/>
              <a:gd name="connsiteY65" fmla="*/ 2498454 h 2624226"/>
              <a:gd name="connsiteX66" fmla="*/ 3348267 w 3508032"/>
              <a:gd name="connsiteY66" fmla="*/ 2566439 h 2624226"/>
              <a:gd name="connsiteX67" fmla="*/ 3317674 w 3508032"/>
              <a:gd name="connsiteY67" fmla="*/ 2597032 h 2624226"/>
              <a:gd name="connsiteX68" fmla="*/ 3287081 w 3508032"/>
              <a:gd name="connsiteY68" fmla="*/ 2614029 h 2624226"/>
              <a:gd name="connsiteX69" fmla="*/ 3246290 w 3508032"/>
              <a:gd name="connsiteY69" fmla="*/ 2624226 h 2624226"/>
              <a:gd name="connsiteX70" fmla="*/ 3215696 w 3508032"/>
              <a:gd name="connsiteY70" fmla="*/ 2614029 h 2624226"/>
              <a:gd name="connsiteX71" fmla="*/ 3188502 w 3508032"/>
              <a:gd name="connsiteY71" fmla="*/ 2597032 h 2624226"/>
              <a:gd name="connsiteX72" fmla="*/ 3161308 w 3508032"/>
              <a:gd name="connsiteY72" fmla="*/ 2576637 h 2624226"/>
              <a:gd name="connsiteX73" fmla="*/ 3117118 w 3508032"/>
              <a:gd name="connsiteY73" fmla="*/ 2549443 h 2624226"/>
              <a:gd name="connsiteX74" fmla="*/ 3028737 w 3508032"/>
              <a:gd name="connsiteY74" fmla="*/ 2512051 h 2624226"/>
              <a:gd name="connsiteX75" fmla="*/ 2879170 w 3508032"/>
              <a:gd name="connsiteY75" fmla="*/ 2461062 h 2624226"/>
              <a:gd name="connsiteX76" fmla="*/ 2702409 w 3508032"/>
              <a:gd name="connsiteY76" fmla="*/ 2393077 h 2624226"/>
              <a:gd name="connsiteX77" fmla="*/ 2444065 w 3508032"/>
              <a:gd name="connsiteY77" fmla="*/ 2291099 h 2624226"/>
              <a:gd name="connsiteX78" fmla="*/ 2260505 w 3508032"/>
              <a:gd name="connsiteY78" fmla="*/ 2206118 h 2624226"/>
              <a:gd name="connsiteX79" fmla="*/ 2073546 w 3508032"/>
              <a:gd name="connsiteY79" fmla="*/ 2117737 h 2624226"/>
              <a:gd name="connsiteX80" fmla="*/ 1876389 w 3508032"/>
              <a:gd name="connsiteY80" fmla="*/ 2008961 h 2624226"/>
              <a:gd name="connsiteX81" fmla="*/ 1716624 w 3508032"/>
              <a:gd name="connsiteY81" fmla="*/ 1913782 h 2624226"/>
              <a:gd name="connsiteX82" fmla="*/ 1495673 w 3508032"/>
              <a:gd name="connsiteY82" fmla="*/ 1767614 h 2624226"/>
              <a:gd name="connsiteX83" fmla="*/ 1206736 w 3508032"/>
              <a:gd name="connsiteY83" fmla="*/ 1567057 h 262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508032" h="2624226">
                <a:moveTo>
                  <a:pt x="1206736" y="1567057"/>
                </a:moveTo>
                <a:lnTo>
                  <a:pt x="1101359" y="1485475"/>
                </a:lnTo>
                <a:lnTo>
                  <a:pt x="1033374" y="1434486"/>
                </a:lnTo>
                <a:lnTo>
                  <a:pt x="951791" y="1369901"/>
                </a:lnTo>
                <a:lnTo>
                  <a:pt x="751235" y="1162546"/>
                </a:lnTo>
                <a:lnTo>
                  <a:pt x="666254" y="1063968"/>
                </a:lnTo>
                <a:lnTo>
                  <a:pt x="588071" y="978986"/>
                </a:lnTo>
                <a:lnTo>
                  <a:pt x="506489" y="880408"/>
                </a:lnTo>
                <a:lnTo>
                  <a:pt x="418108" y="771631"/>
                </a:lnTo>
                <a:lnTo>
                  <a:pt x="350123" y="679852"/>
                </a:lnTo>
                <a:lnTo>
                  <a:pt x="268541" y="564277"/>
                </a:lnTo>
                <a:lnTo>
                  <a:pt x="200556" y="441904"/>
                </a:lnTo>
                <a:lnTo>
                  <a:pt x="129171" y="305933"/>
                </a:lnTo>
                <a:lnTo>
                  <a:pt x="61186" y="176762"/>
                </a:lnTo>
                <a:lnTo>
                  <a:pt x="10197" y="74784"/>
                </a:lnTo>
                <a:lnTo>
                  <a:pt x="0" y="33993"/>
                </a:lnTo>
                <a:lnTo>
                  <a:pt x="3399" y="13597"/>
                </a:lnTo>
                <a:lnTo>
                  <a:pt x="13597" y="0"/>
                </a:lnTo>
                <a:lnTo>
                  <a:pt x="27194" y="3400"/>
                </a:lnTo>
                <a:lnTo>
                  <a:pt x="40791" y="10198"/>
                </a:lnTo>
                <a:lnTo>
                  <a:pt x="57787" y="30594"/>
                </a:lnTo>
                <a:lnTo>
                  <a:pt x="101977" y="98579"/>
                </a:lnTo>
                <a:lnTo>
                  <a:pt x="163164" y="180161"/>
                </a:lnTo>
                <a:lnTo>
                  <a:pt x="244746" y="288937"/>
                </a:lnTo>
                <a:lnTo>
                  <a:pt x="377317" y="455501"/>
                </a:lnTo>
                <a:lnTo>
                  <a:pt x="513287" y="611866"/>
                </a:lnTo>
                <a:lnTo>
                  <a:pt x="703646" y="815822"/>
                </a:lnTo>
                <a:lnTo>
                  <a:pt x="822620" y="931397"/>
                </a:lnTo>
                <a:lnTo>
                  <a:pt x="948392" y="1057169"/>
                </a:lnTo>
                <a:lnTo>
                  <a:pt x="1026575" y="1128553"/>
                </a:lnTo>
                <a:lnTo>
                  <a:pt x="1220333" y="1291718"/>
                </a:lnTo>
                <a:lnTo>
                  <a:pt x="1383497" y="1424289"/>
                </a:lnTo>
                <a:lnTo>
                  <a:pt x="1492273" y="1499072"/>
                </a:lnTo>
                <a:lnTo>
                  <a:pt x="1635042" y="1594252"/>
                </a:lnTo>
                <a:lnTo>
                  <a:pt x="1788009" y="1686031"/>
                </a:lnTo>
                <a:lnTo>
                  <a:pt x="1886587" y="1740420"/>
                </a:lnTo>
                <a:lnTo>
                  <a:pt x="2036154" y="1818602"/>
                </a:lnTo>
                <a:lnTo>
                  <a:pt x="2114337" y="1859394"/>
                </a:lnTo>
                <a:lnTo>
                  <a:pt x="2229912" y="1913782"/>
                </a:lnTo>
                <a:lnTo>
                  <a:pt x="2403274" y="1991965"/>
                </a:lnTo>
                <a:lnTo>
                  <a:pt x="2498453" y="2032756"/>
                </a:lnTo>
                <a:lnTo>
                  <a:pt x="2610629" y="2076946"/>
                </a:lnTo>
                <a:lnTo>
                  <a:pt x="2719405" y="2117737"/>
                </a:lnTo>
                <a:lnTo>
                  <a:pt x="2807786" y="2148330"/>
                </a:lnTo>
                <a:lnTo>
                  <a:pt x="2919961" y="2182323"/>
                </a:lnTo>
                <a:lnTo>
                  <a:pt x="3059330" y="2212916"/>
                </a:lnTo>
                <a:lnTo>
                  <a:pt x="3157909" y="2226513"/>
                </a:lnTo>
                <a:lnTo>
                  <a:pt x="3225894" y="2226513"/>
                </a:lnTo>
                <a:lnTo>
                  <a:pt x="3287081" y="2212916"/>
                </a:lnTo>
                <a:lnTo>
                  <a:pt x="3327872" y="2189121"/>
                </a:lnTo>
                <a:lnTo>
                  <a:pt x="3351667" y="2165327"/>
                </a:lnTo>
                <a:lnTo>
                  <a:pt x="3368663" y="2138133"/>
                </a:lnTo>
                <a:lnTo>
                  <a:pt x="3385659" y="2100741"/>
                </a:lnTo>
                <a:lnTo>
                  <a:pt x="3402655" y="2063349"/>
                </a:lnTo>
                <a:lnTo>
                  <a:pt x="3423051" y="2042953"/>
                </a:lnTo>
                <a:lnTo>
                  <a:pt x="3446846" y="2029356"/>
                </a:lnTo>
                <a:lnTo>
                  <a:pt x="3463842" y="2036155"/>
                </a:lnTo>
                <a:lnTo>
                  <a:pt x="3474040" y="2049752"/>
                </a:lnTo>
                <a:lnTo>
                  <a:pt x="3491036" y="2100741"/>
                </a:lnTo>
                <a:lnTo>
                  <a:pt x="3504633" y="2134733"/>
                </a:lnTo>
                <a:lnTo>
                  <a:pt x="3508032" y="2165327"/>
                </a:lnTo>
                <a:lnTo>
                  <a:pt x="3508032" y="2219715"/>
                </a:lnTo>
                <a:lnTo>
                  <a:pt x="3497835" y="2277502"/>
                </a:lnTo>
                <a:lnTo>
                  <a:pt x="3477439" y="2335289"/>
                </a:lnTo>
                <a:lnTo>
                  <a:pt x="3436648" y="2427069"/>
                </a:lnTo>
                <a:lnTo>
                  <a:pt x="3395857" y="2498454"/>
                </a:lnTo>
                <a:lnTo>
                  <a:pt x="3348267" y="2566439"/>
                </a:lnTo>
                <a:lnTo>
                  <a:pt x="3317674" y="2597032"/>
                </a:lnTo>
                <a:lnTo>
                  <a:pt x="3287081" y="2614029"/>
                </a:lnTo>
                <a:lnTo>
                  <a:pt x="3246290" y="2624226"/>
                </a:lnTo>
                <a:lnTo>
                  <a:pt x="3215696" y="2614029"/>
                </a:lnTo>
                <a:lnTo>
                  <a:pt x="3188502" y="2597032"/>
                </a:lnTo>
                <a:lnTo>
                  <a:pt x="3161308" y="2576637"/>
                </a:lnTo>
                <a:lnTo>
                  <a:pt x="3117118" y="2549443"/>
                </a:lnTo>
                <a:lnTo>
                  <a:pt x="3028737" y="2512051"/>
                </a:lnTo>
                <a:lnTo>
                  <a:pt x="2879170" y="2461062"/>
                </a:lnTo>
                <a:lnTo>
                  <a:pt x="2702409" y="2393077"/>
                </a:lnTo>
                <a:lnTo>
                  <a:pt x="2444065" y="2291099"/>
                </a:lnTo>
                <a:lnTo>
                  <a:pt x="2260505" y="2206118"/>
                </a:lnTo>
                <a:lnTo>
                  <a:pt x="2073546" y="2117737"/>
                </a:lnTo>
                <a:lnTo>
                  <a:pt x="1876389" y="2008961"/>
                </a:lnTo>
                <a:lnTo>
                  <a:pt x="1716624" y="1913782"/>
                </a:lnTo>
                <a:lnTo>
                  <a:pt x="1495673" y="1767614"/>
                </a:lnTo>
                <a:lnTo>
                  <a:pt x="1206736" y="15670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BC49612-6C93-DB41-B908-454D16CD9D3D}"/>
              </a:ext>
            </a:extLst>
          </p:cNvPr>
          <p:cNvSpPr/>
          <p:nvPr/>
        </p:nvSpPr>
        <p:spPr>
          <a:xfrm>
            <a:off x="3606800" y="2933700"/>
            <a:ext cx="3133725" cy="2508250"/>
          </a:xfrm>
          <a:custGeom>
            <a:avLst/>
            <a:gdLst>
              <a:gd name="connsiteX0" fmla="*/ 438150 w 3133725"/>
              <a:gd name="connsiteY0" fmla="*/ 838200 h 2508250"/>
              <a:gd name="connsiteX1" fmla="*/ 368300 w 3133725"/>
              <a:gd name="connsiteY1" fmla="*/ 714375 h 2508250"/>
              <a:gd name="connsiteX2" fmla="*/ 301625 w 3133725"/>
              <a:gd name="connsiteY2" fmla="*/ 577850 h 2508250"/>
              <a:gd name="connsiteX3" fmla="*/ 234950 w 3133725"/>
              <a:gd name="connsiteY3" fmla="*/ 428625 h 2508250"/>
              <a:gd name="connsiteX4" fmla="*/ 168275 w 3133725"/>
              <a:gd name="connsiteY4" fmla="*/ 273050 h 2508250"/>
              <a:gd name="connsiteX5" fmla="*/ 114300 w 3133725"/>
              <a:gd name="connsiteY5" fmla="*/ 146050 h 2508250"/>
              <a:gd name="connsiteX6" fmla="*/ 76200 w 3133725"/>
              <a:gd name="connsiteY6" fmla="*/ 53975 h 2508250"/>
              <a:gd name="connsiteX7" fmla="*/ 57150 w 3133725"/>
              <a:gd name="connsiteY7" fmla="*/ 22225 h 2508250"/>
              <a:gd name="connsiteX8" fmla="*/ 38100 w 3133725"/>
              <a:gd name="connsiteY8" fmla="*/ 6350 h 2508250"/>
              <a:gd name="connsiteX9" fmla="*/ 19050 w 3133725"/>
              <a:gd name="connsiteY9" fmla="*/ 0 h 2508250"/>
              <a:gd name="connsiteX10" fmla="*/ 3175 w 3133725"/>
              <a:gd name="connsiteY10" fmla="*/ 9525 h 2508250"/>
              <a:gd name="connsiteX11" fmla="*/ 0 w 3133725"/>
              <a:gd name="connsiteY11" fmla="*/ 25400 h 2508250"/>
              <a:gd name="connsiteX12" fmla="*/ 3175 w 3133725"/>
              <a:gd name="connsiteY12" fmla="*/ 57150 h 2508250"/>
              <a:gd name="connsiteX13" fmla="*/ 28575 w 3133725"/>
              <a:gd name="connsiteY13" fmla="*/ 155575 h 2508250"/>
              <a:gd name="connsiteX14" fmla="*/ 85725 w 3133725"/>
              <a:gd name="connsiteY14" fmla="*/ 349250 h 2508250"/>
              <a:gd name="connsiteX15" fmla="*/ 161925 w 3133725"/>
              <a:gd name="connsiteY15" fmla="*/ 577850 h 2508250"/>
              <a:gd name="connsiteX16" fmla="*/ 225425 w 3133725"/>
              <a:gd name="connsiteY16" fmla="*/ 736600 h 2508250"/>
              <a:gd name="connsiteX17" fmla="*/ 311150 w 3133725"/>
              <a:gd name="connsiteY17" fmla="*/ 923925 h 2508250"/>
              <a:gd name="connsiteX18" fmla="*/ 396875 w 3133725"/>
              <a:gd name="connsiteY18" fmla="*/ 1085850 h 2508250"/>
              <a:gd name="connsiteX19" fmla="*/ 514350 w 3133725"/>
              <a:gd name="connsiteY19" fmla="*/ 1298575 h 2508250"/>
              <a:gd name="connsiteX20" fmla="*/ 625475 w 3133725"/>
              <a:gd name="connsiteY20" fmla="*/ 1492250 h 2508250"/>
              <a:gd name="connsiteX21" fmla="*/ 682625 w 3133725"/>
              <a:gd name="connsiteY21" fmla="*/ 1587500 h 2508250"/>
              <a:gd name="connsiteX22" fmla="*/ 777875 w 3133725"/>
              <a:gd name="connsiteY22" fmla="*/ 1765300 h 2508250"/>
              <a:gd name="connsiteX23" fmla="*/ 863600 w 3133725"/>
              <a:gd name="connsiteY23" fmla="*/ 1857375 h 2508250"/>
              <a:gd name="connsiteX24" fmla="*/ 955675 w 3133725"/>
              <a:gd name="connsiteY24" fmla="*/ 1949450 h 2508250"/>
              <a:gd name="connsiteX25" fmla="*/ 1041400 w 3133725"/>
              <a:gd name="connsiteY25" fmla="*/ 2025650 h 2508250"/>
              <a:gd name="connsiteX26" fmla="*/ 1146175 w 3133725"/>
              <a:gd name="connsiteY26" fmla="*/ 2111375 h 2508250"/>
              <a:gd name="connsiteX27" fmla="*/ 1257300 w 3133725"/>
              <a:gd name="connsiteY27" fmla="*/ 2190750 h 2508250"/>
              <a:gd name="connsiteX28" fmla="*/ 1346200 w 3133725"/>
              <a:gd name="connsiteY28" fmla="*/ 2247900 h 2508250"/>
              <a:gd name="connsiteX29" fmla="*/ 1435100 w 3133725"/>
              <a:gd name="connsiteY29" fmla="*/ 2295525 h 2508250"/>
              <a:gd name="connsiteX30" fmla="*/ 1536700 w 3133725"/>
              <a:gd name="connsiteY30" fmla="*/ 2343150 h 2508250"/>
              <a:gd name="connsiteX31" fmla="*/ 1616075 w 3133725"/>
              <a:gd name="connsiteY31" fmla="*/ 2374900 h 2508250"/>
              <a:gd name="connsiteX32" fmla="*/ 1714500 w 3133725"/>
              <a:gd name="connsiteY32" fmla="*/ 2406650 h 2508250"/>
              <a:gd name="connsiteX33" fmla="*/ 1797050 w 3133725"/>
              <a:gd name="connsiteY33" fmla="*/ 2432050 h 2508250"/>
              <a:gd name="connsiteX34" fmla="*/ 1914525 w 3133725"/>
              <a:gd name="connsiteY34" fmla="*/ 2457450 h 2508250"/>
              <a:gd name="connsiteX35" fmla="*/ 2028825 w 3133725"/>
              <a:gd name="connsiteY35" fmla="*/ 2476500 h 2508250"/>
              <a:gd name="connsiteX36" fmla="*/ 2171700 w 3133725"/>
              <a:gd name="connsiteY36" fmla="*/ 2492375 h 2508250"/>
              <a:gd name="connsiteX37" fmla="*/ 2279650 w 3133725"/>
              <a:gd name="connsiteY37" fmla="*/ 2501900 h 2508250"/>
              <a:gd name="connsiteX38" fmla="*/ 2428875 w 3133725"/>
              <a:gd name="connsiteY38" fmla="*/ 2508250 h 2508250"/>
              <a:gd name="connsiteX39" fmla="*/ 2584450 w 3133725"/>
              <a:gd name="connsiteY39" fmla="*/ 2505075 h 2508250"/>
              <a:gd name="connsiteX40" fmla="*/ 2762250 w 3133725"/>
              <a:gd name="connsiteY40" fmla="*/ 2492375 h 2508250"/>
              <a:gd name="connsiteX41" fmla="*/ 2892425 w 3133725"/>
              <a:gd name="connsiteY41" fmla="*/ 2479675 h 2508250"/>
              <a:gd name="connsiteX42" fmla="*/ 2981325 w 3133725"/>
              <a:gd name="connsiteY42" fmla="*/ 2466975 h 2508250"/>
              <a:gd name="connsiteX43" fmla="*/ 3022600 w 3133725"/>
              <a:gd name="connsiteY43" fmla="*/ 2454275 h 2508250"/>
              <a:gd name="connsiteX44" fmla="*/ 3070225 w 3133725"/>
              <a:gd name="connsiteY44" fmla="*/ 2428875 h 2508250"/>
              <a:gd name="connsiteX45" fmla="*/ 3105150 w 3133725"/>
              <a:gd name="connsiteY45" fmla="*/ 2403475 h 2508250"/>
              <a:gd name="connsiteX46" fmla="*/ 3124200 w 3133725"/>
              <a:gd name="connsiteY46" fmla="*/ 2381250 h 2508250"/>
              <a:gd name="connsiteX47" fmla="*/ 3133725 w 3133725"/>
              <a:gd name="connsiteY47" fmla="*/ 2359025 h 2508250"/>
              <a:gd name="connsiteX48" fmla="*/ 3133725 w 3133725"/>
              <a:gd name="connsiteY48" fmla="*/ 2333625 h 2508250"/>
              <a:gd name="connsiteX49" fmla="*/ 3124200 w 3133725"/>
              <a:gd name="connsiteY49" fmla="*/ 2301875 h 2508250"/>
              <a:gd name="connsiteX50" fmla="*/ 3108325 w 3133725"/>
              <a:gd name="connsiteY50" fmla="*/ 2270125 h 2508250"/>
              <a:gd name="connsiteX51" fmla="*/ 3076575 w 3133725"/>
              <a:gd name="connsiteY51" fmla="*/ 2225675 h 2508250"/>
              <a:gd name="connsiteX52" fmla="*/ 3035300 w 3133725"/>
              <a:gd name="connsiteY52" fmla="*/ 2184400 h 2508250"/>
              <a:gd name="connsiteX53" fmla="*/ 2486025 w 3133725"/>
              <a:gd name="connsiteY53" fmla="*/ 2209800 h 2508250"/>
              <a:gd name="connsiteX54" fmla="*/ 2419350 w 3133725"/>
              <a:gd name="connsiteY54" fmla="*/ 2216150 h 2508250"/>
              <a:gd name="connsiteX55" fmla="*/ 2352675 w 3133725"/>
              <a:gd name="connsiteY55" fmla="*/ 2212975 h 2508250"/>
              <a:gd name="connsiteX56" fmla="*/ 2263775 w 3133725"/>
              <a:gd name="connsiteY56" fmla="*/ 2206625 h 2508250"/>
              <a:gd name="connsiteX57" fmla="*/ 2120900 w 3133725"/>
              <a:gd name="connsiteY57" fmla="*/ 2187575 h 2508250"/>
              <a:gd name="connsiteX58" fmla="*/ 1949450 w 3133725"/>
              <a:gd name="connsiteY58" fmla="*/ 2159000 h 2508250"/>
              <a:gd name="connsiteX59" fmla="*/ 1797050 w 3133725"/>
              <a:gd name="connsiteY59" fmla="*/ 2124075 h 2508250"/>
              <a:gd name="connsiteX60" fmla="*/ 1638300 w 3133725"/>
              <a:gd name="connsiteY60" fmla="*/ 2079625 h 2508250"/>
              <a:gd name="connsiteX61" fmla="*/ 1508125 w 3133725"/>
              <a:gd name="connsiteY61" fmla="*/ 2032000 h 2508250"/>
              <a:gd name="connsiteX62" fmla="*/ 1371600 w 3133725"/>
              <a:gd name="connsiteY62" fmla="*/ 1965325 h 2508250"/>
              <a:gd name="connsiteX63" fmla="*/ 1263650 w 3133725"/>
              <a:gd name="connsiteY63" fmla="*/ 1901825 h 2508250"/>
              <a:gd name="connsiteX64" fmla="*/ 1174750 w 3133725"/>
              <a:gd name="connsiteY64" fmla="*/ 1838325 h 2508250"/>
              <a:gd name="connsiteX65" fmla="*/ 1082675 w 3133725"/>
              <a:gd name="connsiteY65" fmla="*/ 1762125 h 2508250"/>
              <a:gd name="connsiteX66" fmla="*/ 974725 w 3133725"/>
              <a:gd name="connsiteY66" fmla="*/ 1654175 h 2508250"/>
              <a:gd name="connsiteX67" fmla="*/ 923925 w 3133725"/>
              <a:gd name="connsiteY67" fmla="*/ 1587500 h 2508250"/>
              <a:gd name="connsiteX68" fmla="*/ 784225 w 3133725"/>
              <a:gd name="connsiteY68" fmla="*/ 1384300 h 2508250"/>
              <a:gd name="connsiteX69" fmla="*/ 631825 w 3133725"/>
              <a:gd name="connsiteY69" fmla="*/ 1158875 h 2508250"/>
              <a:gd name="connsiteX70" fmla="*/ 495300 w 3133725"/>
              <a:gd name="connsiteY70" fmla="*/ 936625 h 2508250"/>
              <a:gd name="connsiteX71" fmla="*/ 438150 w 3133725"/>
              <a:gd name="connsiteY71" fmla="*/ 838200 h 250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133725" h="2508250">
                <a:moveTo>
                  <a:pt x="438150" y="838200"/>
                </a:moveTo>
                <a:lnTo>
                  <a:pt x="368300" y="714375"/>
                </a:lnTo>
                <a:lnTo>
                  <a:pt x="301625" y="577850"/>
                </a:lnTo>
                <a:lnTo>
                  <a:pt x="234950" y="428625"/>
                </a:lnTo>
                <a:lnTo>
                  <a:pt x="168275" y="273050"/>
                </a:lnTo>
                <a:lnTo>
                  <a:pt x="114300" y="146050"/>
                </a:lnTo>
                <a:lnTo>
                  <a:pt x="76200" y="53975"/>
                </a:lnTo>
                <a:lnTo>
                  <a:pt x="57150" y="22225"/>
                </a:lnTo>
                <a:lnTo>
                  <a:pt x="38100" y="6350"/>
                </a:lnTo>
                <a:lnTo>
                  <a:pt x="19050" y="0"/>
                </a:lnTo>
                <a:lnTo>
                  <a:pt x="3175" y="9525"/>
                </a:lnTo>
                <a:lnTo>
                  <a:pt x="0" y="25400"/>
                </a:lnTo>
                <a:lnTo>
                  <a:pt x="3175" y="57150"/>
                </a:lnTo>
                <a:lnTo>
                  <a:pt x="28575" y="155575"/>
                </a:lnTo>
                <a:lnTo>
                  <a:pt x="85725" y="349250"/>
                </a:lnTo>
                <a:lnTo>
                  <a:pt x="161925" y="577850"/>
                </a:lnTo>
                <a:lnTo>
                  <a:pt x="225425" y="736600"/>
                </a:lnTo>
                <a:lnTo>
                  <a:pt x="311150" y="923925"/>
                </a:lnTo>
                <a:lnTo>
                  <a:pt x="396875" y="1085850"/>
                </a:lnTo>
                <a:lnTo>
                  <a:pt x="514350" y="1298575"/>
                </a:lnTo>
                <a:lnTo>
                  <a:pt x="625475" y="1492250"/>
                </a:lnTo>
                <a:lnTo>
                  <a:pt x="682625" y="1587500"/>
                </a:lnTo>
                <a:lnTo>
                  <a:pt x="777875" y="1765300"/>
                </a:lnTo>
                <a:lnTo>
                  <a:pt x="863600" y="1857375"/>
                </a:lnTo>
                <a:lnTo>
                  <a:pt x="955675" y="1949450"/>
                </a:lnTo>
                <a:lnTo>
                  <a:pt x="1041400" y="2025650"/>
                </a:lnTo>
                <a:lnTo>
                  <a:pt x="1146175" y="2111375"/>
                </a:lnTo>
                <a:lnTo>
                  <a:pt x="1257300" y="2190750"/>
                </a:lnTo>
                <a:lnTo>
                  <a:pt x="1346200" y="2247900"/>
                </a:lnTo>
                <a:lnTo>
                  <a:pt x="1435100" y="2295525"/>
                </a:lnTo>
                <a:lnTo>
                  <a:pt x="1536700" y="2343150"/>
                </a:lnTo>
                <a:lnTo>
                  <a:pt x="1616075" y="2374900"/>
                </a:lnTo>
                <a:lnTo>
                  <a:pt x="1714500" y="2406650"/>
                </a:lnTo>
                <a:lnTo>
                  <a:pt x="1797050" y="2432050"/>
                </a:lnTo>
                <a:lnTo>
                  <a:pt x="1914525" y="2457450"/>
                </a:lnTo>
                <a:lnTo>
                  <a:pt x="2028825" y="2476500"/>
                </a:lnTo>
                <a:lnTo>
                  <a:pt x="2171700" y="2492375"/>
                </a:lnTo>
                <a:lnTo>
                  <a:pt x="2279650" y="2501900"/>
                </a:lnTo>
                <a:lnTo>
                  <a:pt x="2428875" y="2508250"/>
                </a:lnTo>
                <a:lnTo>
                  <a:pt x="2584450" y="2505075"/>
                </a:lnTo>
                <a:lnTo>
                  <a:pt x="2762250" y="2492375"/>
                </a:lnTo>
                <a:lnTo>
                  <a:pt x="2892425" y="2479675"/>
                </a:lnTo>
                <a:lnTo>
                  <a:pt x="2981325" y="2466975"/>
                </a:lnTo>
                <a:lnTo>
                  <a:pt x="3022600" y="2454275"/>
                </a:lnTo>
                <a:lnTo>
                  <a:pt x="3070225" y="2428875"/>
                </a:lnTo>
                <a:lnTo>
                  <a:pt x="3105150" y="2403475"/>
                </a:lnTo>
                <a:lnTo>
                  <a:pt x="3124200" y="2381250"/>
                </a:lnTo>
                <a:lnTo>
                  <a:pt x="3133725" y="2359025"/>
                </a:lnTo>
                <a:lnTo>
                  <a:pt x="3133725" y="2333625"/>
                </a:lnTo>
                <a:lnTo>
                  <a:pt x="3124200" y="2301875"/>
                </a:lnTo>
                <a:lnTo>
                  <a:pt x="3108325" y="2270125"/>
                </a:lnTo>
                <a:lnTo>
                  <a:pt x="3076575" y="2225675"/>
                </a:lnTo>
                <a:lnTo>
                  <a:pt x="3035300" y="2184400"/>
                </a:lnTo>
                <a:lnTo>
                  <a:pt x="2486025" y="2209800"/>
                </a:lnTo>
                <a:lnTo>
                  <a:pt x="2419350" y="2216150"/>
                </a:lnTo>
                <a:lnTo>
                  <a:pt x="2352675" y="2212975"/>
                </a:lnTo>
                <a:lnTo>
                  <a:pt x="2263775" y="2206625"/>
                </a:lnTo>
                <a:lnTo>
                  <a:pt x="2120900" y="2187575"/>
                </a:lnTo>
                <a:lnTo>
                  <a:pt x="1949450" y="2159000"/>
                </a:lnTo>
                <a:lnTo>
                  <a:pt x="1797050" y="2124075"/>
                </a:lnTo>
                <a:lnTo>
                  <a:pt x="1638300" y="2079625"/>
                </a:lnTo>
                <a:lnTo>
                  <a:pt x="1508125" y="2032000"/>
                </a:lnTo>
                <a:lnTo>
                  <a:pt x="1371600" y="1965325"/>
                </a:lnTo>
                <a:lnTo>
                  <a:pt x="1263650" y="1901825"/>
                </a:lnTo>
                <a:lnTo>
                  <a:pt x="1174750" y="1838325"/>
                </a:lnTo>
                <a:lnTo>
                  <a:pt x="1082675" y="1762125"/>
                </a:lnTo>
                <a:lnTo>
                  <a:pt x="974725" y="1654175"/>
                </a:lnTo>
                <a:lnTo>
                  <a:pt x="923925" y="1587500"/>
                </a:lnTo>
                <a:lnTo>
                  <a:pt x="784225" y="1384300"/>
                </a:lnTo>
                <a:lnTo>
                  <a:pt x="631825" y="1158875"/>
                </a:lnTo>
                <a:lnTo>
                  <a:pt x="495300" y="936625"/>
                </a:lnTo>
                <a:lnTo>
                  <a:pt x="438150" y="838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D79FCFB-7CF5-CE4F-8D96-C30FD9A25150}"/>
              </a:ext>
            </a:extLst>
          </p:cNvPr>
          <p:cNvSpPr/>
          <p:nvPr/>
        </p:nvSpPr>
        <p:spPr>
          <a:xfrm>
            <a:off x="6032500" y="4443413"/>
            <a:ext cx="639763" cy="708025"/>
          </a:xfrm>
          <a:custGeom>
            <a:avLst/>
            <a:gdLst>
              <a:gd name="connsiteX0" fmla="*/ 180975 w 640557"/>
              <a:gd name="connsiteY0" fmla="*/ 197643 h 707231"/>
              <a:gd name="connsiteX1" fmla="*/ 257175 w 640557"/>
              <a:gd name="connsiteY1" fmla="*/ 302418 h 707231"/>
              <a:gd name="connsiteX2" fmla="*/ 314325 w 640557"/>
              <a:gd name="connsiteY2" fmla="*/ 378618 h 707231"/>
              <a:gd name="connsiteX3" fmla="*/ 397669 w 640557"/>
              <a:gd name="connsiteY3" fmla="*/ 476250 h 707231"/>
              <a:gd name="connsiteX4" fmla="*/ 478632 w 640557"/>
              <a:gd name="connsiteY4" fmla="*/ 561975 h 707231"/>
              <a:gd name="connsiteX5" fmla="*/ 554832 w 640557"/>
              <a:gd name="connsiteY5" fmla="*/ 631031 h 707231"/>
              <a:gd name="connsiteX6" fmla="*/ 607219 w 640557"/>
              <a:gd name="connsiteY6" fmla="*/ 673893 h 707231"/>
              <a:gd name="connsiteX7" fmla="*/ 640557 w 640557"/>
              <a:gd name="connsiteY7" fmla="*/ 704850 h 707231"/>
              <a:gd name="connsiteX8" fmla="*/ 2382 w 640557"/>
              <a:gd name="connsiteY8" fmla="*/ 707231 h 707231"/>
              <a:gd name="connsiteX9" fmla="*/ 69057 w 640557"/>
              <a:gd name="connsiteY9" fmla="*/ 697706 h 707231"/>
              <a:gd name="connsiteX10" fmla="*/ 109538 w 640557"/>
              <a:gd name="connsiteY10" fmla="*/ 681037 h 707231"/>
              <a:gd name="connsiteX11" fmla="*/ 128588 w 640557"/>
              <a:gd name="connsiteY11" fmla="*/ 664368 h 707231"/>
              <a:gd name="connsiteX12" fmla="*/ 140494 w 640557"/>
              <a:gd name="connsiteY12" fmla="*/ 645318 h 707231"/>
              <a:gd name="connsiteX13" fmla="*/ 142875 w 640557"/>
              <a:gd name="connsiteY13" fmla="*/ 616743 h 707231"/>
              <a:gd name="connsiteX14" fmla="*/ 135732 w 640557"/>
              <a:gd name="connsiteY14" fmla="*/ 557212 h 707231"/>
              <a:gd name="connsiteX15" fmla="*/ 109538 w 640557"/>
              <a:gd name="connsiteY15" fmla="*/ 414337 h 707231"/>
              <a:gd name="connsiteX16" fmla="*/ 78582 w 640557"/>
              <a:gd name="connsiteY16" fmla="*/ 285750 h 707231"/>
              <a:gd name="connsiteX17" fmla="*/ 30957 w 640557"/>
              <a:gd name="connsiteY17" fmla="*/ 133350 h 707231"/>
              <a:gd name="connsiteX18" fmla="*/ 4763 w 640557"/>
              <a:gd name="connsiteY18" fmla="*/ 47625 h 707231"/>
              <a:gd name="connsiteX19" fmla="*/ 0 w 640557"/>
              <a:gd name="connsiteY19" fmla="*/ 30956 h 707231"/>
              <a:gd name="connsiteX20" fmla="*/ 2382 w 640557"/>
              <a:gd name="connsiteY20" fmla="*/ 11906 h 707231"/>
              <a:gd name="connsiteX21" fmla="*/ 11907 w 640557"/>
              <a:gd name="connsiteY21" fmla="*/ 2381 h 707231"/>
              <a:gd name="connsiteX22" fmla="*/ 28575 w 640557"/>
              <a:gd name="connsiteY22" fmla="*/ 0 h 707231"/>
              <a:gd name="connsiteX23" fmla="*/ 40482 w 640557"/>
              <a:gd name="connsiteY23" fmla="*/ 4762 h 707231"/>
              <a:gd name="connsiteX24" fmla="*/ 54769 w 640557"/>
              <a:gd name="connsiteY24" fmla="*/ 16668 h 707231"/>
              <a:gd name="connsiteX25" fmla="*/ 85725 w 640557"/>
              <a:gd name="connsiteY25" fmla="*/ 59531 h 707231"/>
              <a:gd name="connsiteX26" fmla="*/ 180975 w 640557"/>
              <a:gd name="connsiteY26" fmla="*/ 197643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0557" h="707231">
                <a:moveTo>
                  <a:pt x="180975" y="197643"/>
                </a:moveTo>
                <a:lnTo>
                  <a:pt x="257175" y="302418"/>
                </a:lnTo>
                <a:lnTo>
                  <a:pt x="314325" y="378618"/>
                </a:lnTo>
                <a:lnTo>
                  <a:pt x="397669" y="476250"/>
                </a:lnTo>
                <a:lnTo>
                  <a:pt x="478632" y="561975"/>
                </a:lnTo>
                <a:lnTo>
                  <a:pt x="554832" y="631031"/>
                </a:lnTo>
                <a:lnTo>
                  <a:pt x="607219" y="673893"/>
                </a:lnTo>
                <a:lnTo>
                  <a:pt x="640557" y="704850"/>
                </a:lnTo>
                <a:lnTo>
                  <a:pt x="2382" y="707231"/>
                </a:lnTo>
                <a:lnTo>
                  <a:pt x="69057" y="697706"/>
                </a:lnTo>
                <a:lnTo>
                  <a:pt x="109538" y="681037"/>
                </a:lnTo>
                <a:lnTo>
                  <a:pt x="128588" y="664368"/>
                </a:lnTo>
                <a:lnTo>
                  <a:pt x="140494" y="645318"/>
                </a:lnTo>
                <a:lnTo>
                  <a:pt x="142875" y="616743"/>
                </a:lnTo>
                <a:lnTo>
                  <a:pt x="135732" y="557212"/>
                </a:lnTo>
                <a:lnTo>
                  <a:pt x="109538" y="414337"/>
                </a:lnTo>
                <a:lnTo>
                  <a:pt x="78582" y="285750"/>
                </a:lnTo>
                <a:lnTo>
                  <a:pt x="30957" y="133350"/>
                </a:lnTo>
                <a:lnTo>
                  <a:pt x="4763" y="47625"/>
                </a:lnTo>
                <a:lnTo>
                  <a:pt x="0" y="30956"/>
                </a:lnTo>
                <a:lnTo>
                  <a:pt x="2382" y="11906"/>
                </a:lnTo>
                <a:lnTo>
                  <a:pt x="11907" y="2381"/>
                </a:lnTo>
                <a:lnTo>
                  <a:pt x="28575" y="0"/>
                </a:lnTo>
                <a:lnTo>
                  <a:pt x="40482" y="4762"/>
                </a:lnTo>
                <a:lnTo>
                  <a:pt x="54769" y="16668"/>
                </a:lnTo>
                <a:lnTo>
                  <a:pt x="85725" y="59531"/>
                </a:lnTo>
                <a:lnTo>
                  <a:pt x="180975" y="1976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3F1C67-2916-4B3E-BC69-3FAB727E6CE9}"/>
              </a:ext>
            </a:extLst>
          </p:cNvPr>
          <p:cNvGrpSpPr/>
          <p:nvPr/>
        </p:nvGrpSpPr>
        <p:grpSpPr>
          <a:xfrm>
            <a:off x="2755900" y="2003425"/>
            <a:ext cx="4400550" cy="3541712"/>
            <a:chOff x="2908300" y="2122488"/>
            <a:chExt cx="4400550" cy="3541712"/>
          </a:xfrm>
        </p:grpSpPr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18D988F4-ABFD-470C-9820-95BED119A4EB}"/>
                </a:ext>
              </a:extLst>
            </p:cNvPr>
            <p:cNvSpPr/>
            <p:nvPr/>
          </p:nvSpPr>
          <p:spPr>
            <a:xfrm>
              <a:off x="4271963" y="2122488"/>
              <a:ext cx="595312" cy="944562"/>
            </a:xfrm>
            <a:custGeom>
              <a:avLst/>
              <a:gdLst>
                <a:gd name="connsiteX0" fmla="*/ 28575 w 595312"/>
                <a:gd name="connsiteY0" fmla="*/ 226219 h 945356"/>
                <a:gd name="connsiteX1" fmla="*/ 11906 w 595312"/>
                <a:gd name="connsiteY1" fmla="*/ 128587 h 945356"/>
                <a:gd name="connsiteX2" fmla="*/ 2381 w 595312"/>
                <a:gd name="connsiteY2" fmla="*/ 73819 h 945356"/>
                <a:gd name="connsiteX3" fmla="*/ 0 w 595312"/>
                <a:gd name="connsiteY3" fmla="*/ 42862 h 945356"/>
                <a:gd name="connsiteX4" fmla="*/ 4762 w 595312"/>
                <a:gd name="connsiteY4" fmla="*/ 14287 h 945356"/>
                <a:gd name="connsiteX5" fmla="*/ 11906 w 595312"/>
                <a:gd name="connsiteY5" fmla="*/ 2381 h 945356"/>
                <a:gd name="connsiteX6" fmla="*/ 23812 w 595312"/>
                <a:gd name="connsiteY6" fmla="*/ 0 h 945356"/>
                <a:gd name="connsiteX7" fmla="*/ 42862 w 595312"/>
                <a:gd name="connsiteY7" fmla="*/ 7144 h 945356"/>
                <a:gd name="connsiteX8" fmla="*/ 64293 w 595312"/>
                <a:gd name="connsiteY8" fmla="*/ 26194 h 945356"/>
                <a:gd name="connsiteX9" fmla="*/ 90487 w 595312"/>
                <a:gd name="connsiteY9" fmla="*/ 66675 h 945356"/>
                <a:gd name="connsiteX10" fmla="*/ 130968 w 595312"/>
                <a:gd name="connsiteY10" fmla="*/ 130969 h 945356"/>
                <a:gd name="connsiteX11" fmla="*/ 192881 w 595312"/>
                <a:gd name="connsiteY11" fmla="*/ 223837 h 945356"/>
                <a:gd name="connsiteX12" fmla="*/ 240506 w 595312"/>
                <a:gd name="connsiteY12" fmla="*/ 288131 h 945356"/>
                <a:gd name="connsiteX13" fmla="*/ 259556 w 595312"/>
                <a:gd name="connsiteY13" fmla="*/ 311944 h 945356"/>
                <a:gd name="connsiteX14" fmla="*/ 273843 w 595312"/>
                <a:gd name="connsiteY14" fmla="*/ 326231 h 945356"/>
                <a:gd name="connsiteX15" fmla="*/ 295275 w 595312"/>
                <a:gd name="connsiteY15" fmla="*/ 345281 h 945356"/>
                <a:gd name="connsiteX16" fmla="*/ 309562 w 595312"/>
                <a:gd name="connsiteY16" fmla="*/ 354806 h 945356"/>
                <a:gd name="connsiteX17" fmla="*/ 350043 w 595312"/>
                <a:gd name="connsiteY17" fmla="*/ 364331 h 945356"/>
                <a:gd name="connsiteX18" fmla="*/ 371475 w 595312"/>
                <a:gd name="connsiteY18" fmla="*/ 366712 h 945356"/>
                <a:gd name="connsiteX19" fmla="*/ 440531 w 595312"/>
                <a:gd name="connsiteY19" fmla="*/ 338137 h 945356"/>
                <a:gd name="connsiteX20" fmla="*/ 559593 w 595312"/>
                <a:gd name="connsiteY20" fmla="*/ 290512 h 945356"/>
                <a:gd name="connsiteX21" fmla="*/ 581025 w 595312"/>
                <a:gd name="connsiteY21" fmla="*/ 285750 h 945356"/>
                <a:gd name="connsiteX22" fmla="*/ 592931 w 595312"/>
                <a:gd name="connsiteY22" fmla="*/ 288131 h 945356"/>
                <a:gd name="connsiteX23" fmla="*/ 595312 w 595312"/>
                <a:gd name="connsiteY23" fmla="*/ 307181 h 945356"/>
                <a:gd name="connsiteX24" fmla="*/ 571500 w 595312"/>
                <a:gd name="connsiteY24" fmla="*/ 364331 h 945356"/>
                <a:gd name="connsiteX25" fmla="*/ 514350 w 595312"/>
                <a:gd name="connsiteY25" fmla="*/ 476250 h 945356"/>
                <a:gd name="connsiteX26" fmla="*/ 500062 w 595312"/>
                <a:gd name="connsiteY26" fmla="*/ 592931 h 945356"/>
                <a:gd name="connsiteX27" fmla="*/ 490537 w 595312"/>
                <a:gd name="connsiteY27" fmla="*/ 716756 h 945356"/>
                <a:gd name="connsiteX28" fmla="*/ 485775 w 595312"/>
                <a:gd name="connsiteY28" fmla="*/ 771525 h 945356"/>
                <a:gd name="connsiteX29" fmla="*/ 471487 w 595312"/>
                <a:gd name="connsiteY29" fmla="*/ 845344 h 945356"/>
                <a:gd name="connsiteX30" fmla="*/ 459581 w 595312"/>
                <a:gd name="connsiteY30" fmla="*/ 888206 h 945356"/>
                <a:gd name="connsiteX31" fmla="*/ 440531 w 595312"/>
                <a:gd name="connsiteY31" fmla="*/ 923925 h 945356"/>
                <a:gd name="connsiteX32" fmla="*/ 423862 w 595312"/>
                <a:gd name="connsiteY32" fmla="*/ 940594 h 945356"/>
                <a:gd name="connsiteX33" fmla="*/ 407193 w 595312"/>
                <a:gd name="connsiteY33" fmla="*/ 945356 h 945356"/>
                <a:gd name="connsiteX34" fmla="*/ 381000 w 595312"/>
                <a:gd name="connsiteY34" fmla="*/ 942975 h 945356"/>
                <a:gd name="connsiteX35" fmla="*/ 342900 w 595312"/>
                <a:gd name="connsiteY35" fmla="*/ 935831 h 945356"/>
                <a:gd name="connsiteX36" fmla="*/ 307181 w 595312"/>
                <a:gd name="connsiteY36" fmla="*/ 916781 h 945356"/>
                <a:gd name="connsiteX37" fmla="*/ 276225 w 595312"/>
                <a:gd name="connsiteY37" fmla="*/ 888206 h 945356"/>
                <a:gd name="connsiteX38" fmla="*/ 247650 w 595312"/>
                <a:gd name="connsiteY38" fmla="*/ 857250 h 945356"/>
                <a:gd name="connsiteX39" fmla="*/ 211931 w 595312"/>
                <a:gd name="connsiteY39" fmla="*/ 812006 h 945356"/>
                <a:gd name="connsiteX40" fmla="*/ 180975 w 595312"/>
                <a:gd name="connsiteY40" fmla="*/ 764381 h 945356"/>
                <a:gd name="connsiteX41" fmla="*/ 142875 w 595312"/>
                <a:gd name="connsiteY41" fmla="*/ 692944 h 945356"/>
                <a:gd name="connsiteX42" fmla="*/ 119062 w 595312"/>
                <a:gd name="connsiteY42" fmla="*/ 635794 h 945356"/>
                <a:gd name="connsiteX43" fmla="*/ 92868 w 595312"/>
                <a:gd name="connsiteY43" fmla="*/ 559594 h 945356"/>
                <a:gd name="connsiteX44" fmla="*/ 61912 w 595312"/>
                <a:gd name="connsiteY44" fmla="*/ 421481 h 945356"/>
                <a:gd name="connsiteX45" fmla="*/ 28575 w 595312"/>
                <a:gd name="connsiteY45" fmla="*/ 22621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2" h="945356">
                  <a:moveTo>
                    <a:pt x="28575" y="226219"/>
                  </a:moveTo>
                  <a:lnTo>
                    <a:pt x="11906" y="128587"/>
                  </a:lnTo>
                  <a:lnTo>
                    <a:pt x="2381" y="73819"/>
                  </a:lnTo>
                  <a:lnTo>
                    <a:pt x="0" y="42862"/>
                  </a:lnTo>
                  <a:lnTo>
                    <a:pt x="4762" y="14287"/>
                  </a:lnTo>
                  <a:lnTo>
                    <a:pt x="11906" y="2381"/>
                  </a:lnTo>
                  <a:lnTo>
                    <a:pt x="23812" y="0"/>
                  </a:lnTo>
                  <a:lnTo>
                    <a:pt x="42862" y="7144"/>
                  </a:lnTo>
                  <a:lnTo>
                    <a:pt x="64293" y="26194"/>
                  </a:lnTo>
                  <a:lnTo>
                    <a:pt x="90487" y="66675"/>
                  </a:lnTo>
                  <a:lnTo>
                    <a:pt x="130968" y="130969"/>
                  </a:lnTo>
                  <a:lnTo>
                    <a:pt x="192881" y="223837"/>
                  </a:lnTo>
                  <a:lnTo>
                    <a:pt x="240506" y="288131"/>
                  </a:lnTo>
                  <a:lnTo>
                    <a:pt x="259556" y="311944"/>
                  </a:lnTo>
                  <a:lnTo>
                    <a:pt x="273843" y="326231"/>
                  </a:lnTo>
                  <a:lnTo>
                    <a:pt x="295275" y="345281"/>
                  </a:lnTo>
                  <a:lnTo>
                    <a:pt x="309562" y="354806"/>
                  </a:lnTo>
                  <a:lnTo>
                    <a:pt x="350043" y="364331"/>
                  </a:lnTo>
                  <a:lnTo>
                    <a:pt x="371475" y="366712"/>
                  </a:lnTo>
                  <a:lnTo>
                    <a:pt x="440531" y="338137"/>
                  </a:lnTo>
                  <a:lnTo>
                    <a:pt x="559593" y="290512"/>
                  </a:lnTo>
                  <a:lnTo>
                    <a:pt x="581025" y="285750"/>
                  </a:lnTo>
                  <a:lnTo>
                    <a:pt x="592931" y="288131"/>
                  </a:lnTo>
                  <a:lnTo>
                    <a:pt x="595312" y="307181"/>
                  </a:lnTo>
                  <a:lnTo>
                    <a:pt x="571500" y="364331"/>
                  </a:lnTo>
                  <a:lnTo>
                    <a:pt x="514350" y="476250"/>
                  </a:lnTo>
                  <a:lnTo>
                    <a:pt x="500062" y="592931"/>
                  </a:lnTo>
                  <a:lnTo>
                    <a:pt x="490537" y="716756"/>
                  </a:lnTo>
                  <a:lnTo>
                    <a:pt x="485775" y="771525"/>
                  </a:lnTo>
                  <a:lnTo>
                    <a:pt x="471487" y="845344"/>
                  </a:lnTo>
                  <a:lnTo>
                    <a:pt x="459581" y="888206"/>
                  </a:lnTo>
                  <a:lnTo>
                    <a:pt x="440531" y="923925"/>
                  </a:lnTo>
                  <a:lnTo>
                    <a:pt x="423862" y="940594"/>
                  </a:lnTo>
                  <a:lnTo>
                    <a:pt x="407193" y="945356"/>
                  </a:lnTo>
                  <a:lnTo>
                    <a:pt x="381000" y="942975"/>
                  </a:lnTo>
                  <a:lnTo>
                    <a:pt x="342900" y="935831"/>
                  </a:lnTo>
                  <a:lnTo>
                    <a:pt x="307181" y="916781"/>
                  </a:lnTo>
                  <a:lnTo>
                    <a:pt x="276225" y="888206"/>
                  </a:lnTo>
                  <a:lnTo>
                    <a:pt x="247650" y="857250"/>
                  </a:lnTo>
                  <a:lnTo>
                    <a:pt x="211931" y="812006"/>
                  </a:lnTo>
                  <a:lnTo>
                    <a:pt x="180975" y="764381"/>
                  </a:lnTo>
                  <a:lnTo>
                    <a:pt x="142875" y="692944"/>
                  </a:lnTo>
                  <a:lnTo>
                    <a:pt x="119062" y="635794"/>
                  </a:lnTo>
                  <a:lnTo>
                    <a:pt x="92868" y="559594"/>
                  </a:lnTo>
                  <a:lnTo>
                    <a:pt x="61912" y="421481"/>
                  </a:lnTo>
                  <a:lnTo>
                    <a:pt x="28575" y="2262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7">
              <a:extLst>
                <a:ext uri="{FF2B5EF4-FFF2-40B4-BE49-F238E27FC236}">
                  <a16:creationId xmlns:a16="http://schemas.microsoft.com/office/drawing/2014/main" id="{8D9221B9-B460-4FD8-983B-78A83D4E4F64}"/>
                </a:ext>
              </a:extLst>
            </p:cNvPr>
            <p:cNvSpPr/>
            <p:nvPr/>
          </p:nvSpPr>
          <p:spPr>
            <a:xfrm>
              <a:off x="2908300" y="3541713"/>
              <a:ext cx="401638" cy="1401762"/>
            </a:xfrm>
            <a:custGeom>
              <a:avLst/>
              <a:gdLst>
                <a:gd name="connsiteX0" fmla="*/ 390525 w 402432"/>
                <a:gd name="connsiteY0" fmla="*/ 419100 h 1402556"/>
                <a:gd name="connsiteX1" fmla="*/ 378619 w 402432"/>
                <a:gd name="connsiteY1" fmla="*/ 311944 h 1402556"/>
                <a:gd name="connsiteX2" fmla="*/ 364332 w 402432"/>
                <a:gd name="connsiteY2" fmla="*/ 207169 h 1402556"/>
                <a:gd name="connsiteX3" fmla="*/ 342900 w 402432"/>
                <a:gd name="connsiteY3" fmla="*/ 76200 h 1402556"/>
                <a:gd name="connsiteX4" fmla="*/ 335757 w 402432"/>
                <a:gd name="connsiteY4" fmla="*/ 40481 h 1402556"/>
                <a:gd name="connsiteX5" fmla="*/ 316707 w 402432"/>
                <a:gd name="connsiteY5" fmla="*/ 16669 h 1402556"/>
                <a:gd name="connsiteX6" fmla="*/ 300038 w 402432"/>
                <a:gd name="connsiteY6" fmla="*/ 2381 h 1402556"/>
                <a:gd name="connsiteX7" fmla="*/ 283369 w 402432"/>
                <a:gd name="connsiteY7" fmla="*/ 0 h 1402556"/>
                <a:gd name="connsiteX8" fmla="*/ 271463 w 402432"/>
                <a:gd name="connsiteY8" fmla="*/ 11906 h 1402556"/>
                <a:gd name="connsiteX9" fmla="*/ 269082 w 402432"/>
                <a:gd name="connsiteY9" fmla="*/ 40481 h 1402556"/>
                <a:gd name="connsiteX10" fmla="*/ 264319 w 402432"/>
                <a:gd name="connsiteY10" fmla="*/ 150019 h 1402556"/>
                <a:gd name="connsiteX11" fmla="*/ 250032 w 402432"/>
                <a:gd name="connsiteY11" fmla="*/ 283369 h 1402556"/>
                <a:gd name="connsiteX12" fmla="*/ 235744 w 402432"/>
                <a:gd name="connsiteY12" fmla="*/ 383381 h 1402556"/>
                <a:gd name="connsiteX13" fmla="*/ 216694 w 402432"/>
                <a:gd name="connsiteY13" fmla="*/ 478631 h 1402556"/>
                <a:gd name="connsiteX14" fmla="*/ 195263 w 402432"/>
                <a:gd name="connsiteY14" fmla="*/ 545306 h 1402556"/>
                <a:gd name="connsiteX15" fmla="*/ 159544 w 402432"/>
                <a:gd name="connsiteY15" fmla="*/ 626269 h 1402556"/>
                <a:gd name="connsiteX16" fmla="*/ 119063 w 402432"/>
                <a:gd name="connsiteY16" fmla="*/ 714375 h 1402556"/>
                <a:gd name="connsiteX17" fmla="*/ 61913 w 402432"/>
                <a:gd name="connsiteY17" fmla="*/ 809625 h 1402556"/>
                <a:gd name="connsiteX18" fmla="*/ 9525 w 402432"/>
                <a:gd name="connsiteY18" fmla="*/ 883444 h 1402556"/>
                <a:gd name="connsiteX19" fmla="*/ 2382 w 402432"/>
                <a:gd name="connsiteY19" fmla="*/ 902494 h 1402556"/>
                <a:gd name="connsiteX20" fmla="*/ 0 w 402432"/>
                <a:gd name="connsiteY20" fmla="*/ 1038225 h 1402556"/>
                <a:gd name="connsiteX21" fmla="*/ 4763 w 402432"/>
                <a:gd name="connsiteY21" fmla="*/ 1145381 h 1402556"/>
                <a:gd name="connsiteX22" fmla="*/ 14288 w 402432"/>
                <a:gd name="connsiteY22" fmla="*/ 1195387 h 1402556"/>
                <a:gd name="connsiteX23" fmla="*/ 30957 w 402432"/>
                <a:gd name="connsiteY23" fmla="*/ 1257300 h 1402556"/>
                <a:gd name="connsiteX24" fmla="*/ 47625 w 402432"/>
                <a:gd name="connsiteY24" fmla="*/ 1295400 h 1402556"/>
                <a:gd name="connsiteX25" fmla="*/ 69057 w 402432"/>
                <a:gd name="connsiteY25" fmla="*/ 1333500 h 1402556"/>
                <a:gd name="connsiteX26" fmla="*/ 90488 w 402432"/>
                <a:gd name="connsiteY26" fmla="*/ 1359694 h 1402556"/>
                <a:gd name="connsiteX27" fmla="*/ 114300 w 402432"/>
                <a:gd name="connsiteY27" fmla="*/ 1378744 h 1402556"/>
                <a:gd name="connsiteX28" fmla="*/ 140494 w 402432"/>
                <a:gd name="connsiteY28" fmla="*/ 1393031 h 1402556"/>
                <a:gd name="connsiteX29" fmla="*/ 171450 w 402432"/>
                <a:gd name="connsiteY29" fmla="*/ 1402556 h 1402556"/>
                <a:gd name="connsiteX30" fmla="*/ 202407 w 402432"/>
                <a:gd name="connsiteY30" fmla="*/ 1402556 h 1402556"/>
                <a:gd name="connsiteX31" fmla="*/ 223838 w 402432"/>
                <a:gd name="connsiteY31" fmla="*/ 1402556 h 1402556"/>
                <a:gd name="connsiteX32" fmla="*/ 242888 w 402432"/>
                <a:gd name="connsiteY32" fmla="*/ 1393031 h 1402556"/>
                <a:gd name="connsiteX33" fmla="*/ 269082 w 402432"/>
                <a:gd name="connsiteY33" fmla="*/ 1366837 h 1402556"/>
                <a:gd name="connsiteX34" fmla="*/ 288132 w 402432"/>
                <a:gd name="connsiteY34" fmla="*/ 1335881 h 1402556"/>
                <a:gd name="connsiteX35" fmla="*/ 304800 w 402432"/>
                <a:gd name="connsiteY35" fmla="*/ 1295400 h 1402556"/>
                <a:gd name="connsiteX36" fmla="*/ 326232 w 402432"/>
                <a:gd name="connsiteY36" fmla="*/ 1238250 h 1402556"/>
                <a:gd name="connsiteX37" fmla="*/ 340519 w 402432"/>
                <a:gd name="connsiteY37" fmla="*/ 1171575 h 1402556"/>
                <a:gd name="connsiteX38" fmla="*/ 354807 w 402432"/>
                <a:gd name="connsiteY38" fmla="*/ 1095375 h 1402556"/>
                <a:gd name="connsiteX39" fmla="*/ 366713 w 402432"/>
                <a:gd name="connsiteY39" fmla="*/ 1033462 h 1402556"/>
                <a:gd name="connsiteX40" fmla="*/ 385763 w 402432"/>
                <a:gd name="connsiteY40" fmla="*/ 950119 h 1402556"/>
                <a:gd name="connsiteX41" fmla="*/ 395288 w 402432"/>
                <a:gd name="connsiteY41" fmla="*/ 873919 h 1402556"/>
                <a:gd name="connsiteX42" fmla="*/ 402432 w 402432"/>
                <a:gd name="connsiteY42" fmla="*/ 790575 h 1402556"/>
                <a:gd name="connsiteX43" fmla="*/ 402432 w 402432"/>
                <a:gd name="connsiteY43" fmla="*/ 735806 h 1402556"/>
                <a:gd name="connsiteX44" fmla="*/ 402432 w 402432"/>
                <a:gd name="connsiteY44" fmla="*/ 685800 h 1402556"/>
                <a:gd name="connsiteX45" fmla="*/ 400050 w 402432"/>
                <a:gd name="connsiteY45" fmla="*/ 573881 h 1402556"/>
                <a:gd name="connsiteX46" fmla="*/ 395288 w 402432"/>
                <a:gd name="connsiteY46" fmla="*/ 473869 h 1402556"/>
                <a:gd name="connsiteX47" fmla="*/ 390525 w 402432"/>
                <a:gd name="connsiteY47" fmla="*/ 419100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2432" h="1402556">
                  <a:moveTo>
                    <a:pt x="390525" y="419100"/>
                  </a:moveTo>
                  <a:lnTo>
                    <a:pt x="378619" y="311944"/>
                  </a:lnTo>
                  <a:lnTo>
                    <a:pt x="364332" y="207169"/>
                  </a:lnTo>
                  <a:lnTo>
                    <a:pt x="342900" y="76200"/>
                  </a:lnTo>
                  <a:lnTo>
                    <a:pt x="335757" y="40481"/>
                  </a:lnTo>
                  <a:lnTo>
                    <a:pt x="316707" y="16669"/>
                  </a:lnTo>
                  <a:lnTo>
                    <a:pt x="300038" y="2381"/>
                  </a:lnTo>
                  <a:lnTo>
                    <a:pt x="283369" y="0"/>
                  </a:lnTo>
                  <a:lnTo>
                    <a:pt x="271463" y="11906"/>
                  </a:lnTo>
                  <a:lnTo>
                    <a:pt x="269082" y="40481"/>
                  </a:lnTo>
                  <a:lnTo>
                    <a:pt x="264319" y="150019"/>
                  </a:lnTo>
                  <a:lnTo>
                    <a:pt x="250032" y="283369"/>
                  </a:lnTo>
                  <a:lnTo>
                    <a:pt x="235744" y="383381"/>
                  </a:lnTo>
                  <a:lnTo>
                    <a:pt x="216694" y="478631"/>
                  </a:lnTo>
                  <a:lnTo>
                    <a:pt x="195263" y="545306"/>
                  </a:lnTo>
                  <a:lnTo>
                    <a:pt x="159544" y="626269"/>
                  </a:lnTo>
                  <a:lnTo>
                    <a:pt x="119063" y="714375"/>
                  </a:lnTo>
                  <a:lnTo>
                    <a:pt x="61913" y="809625"/>
                  </a:lnTo>
                  <a:lnTo>
                    <a:pt x="9525" y="883444"/>
                  </a:lnTo>
                  <a:lnTo>
                    <a:pt x="2382" y="902494"/>
                  </a:lnTo>
                  <a:lnTo>
                    <a:pt x="0" y="1038225"/>
                  </a:lnTo>
                  <a:lnTo>
                    <a:pt x="4763" y="1145381"/>
                  </a:lnTo>
                  <a:lnTo>
                    <a:pt x="14288" y="1195387"/>
                  </a:lnTo>
                  <a:lnTo>
                    <a:pt x="30957" y="1257300"/>
                  </a:lnTo>
                  <a:lnTo>
                    <a:pt x="47625" y="1295400"/>
                  </a:lnTo>
                  <a:lnTo>
                    <a:pt x="69057" y="1333500"/>
                  </a:lnTo>
                  <a:lnTo>
                    <a:pt x="90488" y="1359694"/>
                  </a:lnTo>
                  <a:lnTo>
                    <a:pt x="114300" y="1378744"/>
                  </a:lnTo>
                  <a:lnTo>
                    <a:pt x="140494" y="1393031"/>
                  </a:lnTo>
                  <a:lnTo>
                    <a:pt x="171450" y="1402556"/>
                  </a:lnTo>
                  <a:lnTo>
                    <a:pt x="202407" y="1402556"/>
                  </a:lnTo>
                  <a:lnTo>
                    <a:pt x="223838" y="1402556"/>
                  </a:lnTo>
                  <a:lnTo>
                    <a:pt x="242888" y="1393031"/>
                  </a:lnTo>
                  <a:lnTo>
                    <a:pt x="269082" y="1366837"/>
                  </a:lnTo>
                  <a:lnTo>
                    <a:pt x="288132" y="1335881"/>
                  </a:lnTo>
                  <a:lnTo>
                    <a:pt x="304800" y="1295400"/>
                  </a:lnTo>
                  <a:lnTo>
                    <a:pt x="326232" y="1238250"/>
                  </a:lnTo>
                  <a:lnTo>
                    <a:pt x="340519" y="1171575"/>
                  </a:lnTo>
                  <a:lnTo>
                    <a:pt x="354807" y="1095375"/>
                  </a:lnTo>
                  <a:lnTo>
                    <a:pt x="366713" y="1033462"/>
                  </a:lnTo>
                  <a:lnTo>
                    <a:pt x="385763" y="950119"/>
                  </a:lnTo>
                  <a:lnTo>
                    <a:pt x="395288" y="873919"/>
                  </a:lnTo>
                  <a:lnTo>
                    <a:pt x="402432" y="790575"/>
                  </a:lnTo>
                  <a:lnTo>
                    <a:pt x="402432" y="735806"/>
                  </a:lnTo>
                  <a:lnTo>
                    <a:pt x="402432" y="685800"/>
                  </a:lnTo>
                  <a:lnTo>
                    <a:pt x="400050" y="573881"/>
                  </a:lnTo>
                  <a:lnTo>
                    <a:pt x="395288" y="473869"/>
                  </a:lnTo>
                  <a:lnTo>
                    <a:pt x="390525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B2F02722-C6B9-442B-A67D-7D2024994DFF}"/>
                </a:ext>
              </a:extLst>
            </p:cNvPr>
            <p:cNvSpPr/>
            <p:nvPr/>
          </p:nvSpPr>
          <p:spPr>
            <a:xfrm>
              <a:off x="6470650" y="3211513"/>
              <a:ext cx="838200" cy="1162050"/>
            </a:xfrm>
            <a:custGeom>
              <a:avLst/>
              <a:gdLst>
                <a:gd name="connsiteX0" fmla="*/ 350044 w 838200"/>
                <a:gd name="connsiteY0" fmla="*/ 235744 h 1162050"/>
                <a:gd name="connsiteX1" fmla="*/ 476250 w 838200"/>
                <a:gd name="connsiteY1" fmla="*/ 333375 h 1162050"/>
                <a:gd name="connsiteX2" fmla="*/ 542925 w 838200"/>
                <a:gd name="connsiteY2" fmla="*/ 390525 h 1162050"/>
                <a:gd name="connsiteX3" fmla="*/ 600075 w 838200"/>
                <a:gd name="connsiteY3" fmla="*/ 442913 h 1162050"/>
                <a:gd name="connsiteX4" fmla="*/ 652463 w 838200"/>
                <a:gd name="connsiteY4" fmla="*/ 495300 h 1162050"/>
                <a:gd name="connsiteX5" fmla="*/ 690563 w 838200"/>
                <a:gd name="connsiteY5" fmla="*/ 533400 h 1162050"/>
                <a:gd name="connsiteX6" fmla="*/ 709613 w 838200"/>
                <a:gd name="connsiteY6" fmla="*/ 559594 h 1162050"/>
                <a:gd name="connsiteX7" fmla="*/ 740569 w 838200"/>
                <a:gd name="connsiteY7" fmla="*/ 609600 h 1162050"/>
                <a:gd name="connsiteX8" fmla="*/ 776288 w 838200"/>
                <a:gd name="connsiteY8" fmla="*/ 685800 h 1162050"/>
                <a:gd name="connsiteX9" fmla="*/ 797719 w 838200"/>
                <a:gd name="connsiteY9" fmla="*/ 745332 h 1162050"/>
                <a:gd name="connsiteX10" fmla="*/ 833438 w 838200"/>
                <a:gd name="connsiteY10" fmla="*/ 878682 h 1162050"/>
                <a:gd name="connsiteX11" fmla="*/ 838200 w 838200"/>
                <a:gd name="connsiteY11" fmla="*/ 926307 h 1162050"/>
                <a:gd name="connsiteX12" fmla="*/ 835819 w 838200"/>
                <a:gd name="connsiteY12" fmla="*/ 988219 h 1162050"/>
                <a:gd name="connsiteX13" fmla="*/ 826294 w 838200"/>
                <a:gd name="connsiteY13" fmla="*/ 1040607 h 1162050"/>
                <a:gd name="connsiteX14" fmla="*/ 812007 w 838200"/>
                <a:gd name="connsiteY14" fmla="*/ 1090613 h 1162050"/>
                <a:gd name="connsiteX15" fmla="*/ 797719 w 838200"/>
                <a:gd name="connsiteY15" fmla="*/ 1116807 h 1162050"/>
                <a:gd name="connsiteX16" fmla="*/ 778669 w 838200"/>
                <a:gd name="connsiteY16" fmla="*/ 1140619 h 1162050"/>
                <a:gd name="connsiteX17" fmla="*/ 757238 w 838200"/>
                <a:gd name="connsiteY17" fmla="*/ 1152525 h 1162050"/>
                <a:gd name="connsiteX18" fmla="*/ 735807 w 838200"/>
                <a:gd name="connsiteY18" fmla="*/ 1157288 h 1162050"/>
                <a:gd name="connsiteX19" fmla="*/ 707232 w 838200"/>
                <a:gd name="connsiteY19" fmla="*/ 1162050 h 1162050"/>
                <a:gd name="connsiteX20" fmla="*/ 688182 w 838200"/>
                <a:gd name="connsiteY20" fmla="*/ 1162050 h 1162050"/>
                <a:gd name="connsiteX21" fmla="*/ 654844 w 838200"/>
                <a:gd name="connsiteY21" fmla="*/ 1157288 h 1162050"/>
                <a:gd name="connsiteX22" fmla="*/ 628650 w 838200"/>
                <a:gd name="connsiteY22" fmla="*/ 1145382 h 1162050"/>
                <a:gd name="connsiteX23" fmla="*/ 609600 w 838200"/>
                <a:gd name="connsiteY23" fmla="*/ 1133475 h 1162050"/>
                <a:gd name="connsiteX24" fmla="*/ 583407 w 838200"/>
                <a:gd name="connsiteY24" fmla="*/ 1107282 h 1162050"/>
                <a:gd name="connsiteX25" fmla="*/ 552450 w 838200"/>
                <a:gd name="connsiteY25" fmla="*/ 1059657 h 1162050"/>
                <a:gd name="connsiteX26" fmla="*/ 523875 w 838200"/>
                <a:gd name="connsiteY26" fmla="*/ 981075 h 1162050"/>
                <a:gd name="connsiteX27" fmla="*/ 478632 w 838200"/>
                <a:gd name="connsiteY27" fmla="*/ 854869 h 1162050"/>
                <a:gd name="connsiteX28" fmla="*/ 411957 w 838200"/>
                <a:gd name="connsiteY28" fmla="*/ 690563 h 1162050"/>
                <a:gd name="connsiteX29" fmla="*/ 369094 w 838200"/>
                <a:gd name="connsiteY29" fmla="*/ 583407 h 1162050"/>
                <a:gd name="connsiteX30" fmla="*/ 323850 w 838200"/>
                <a:gd name="connsiteY30" fmla="*/ 483394 h 1162050"/>
                <a:gd name="connsiteX31" fmla="*/ 295275 w 838200"/>
                <a:gd name="connsiteY31" fmla="*/ 426244 h 1162050"/>
                <a:gd name="connsiteX32" fmla="*/ 261938 w 838200"/>
                <a:gd name="connsiteY32" fmla="*/ 371475 h 1162050"/>
                <a:gd name="connsiteX33" fmla="*/ 204788 w 838200"/>
                <a:gd name="connsiteY33" fmla="*/ 288132 h 1162050"/>
                <a:gd name="connsiteX34" fmla="*/ 142875 w 838200"/>
                <a:gd name="connsiteY34" fmla="*/ 204788 h 1162050"/>
                <a:gd name="connsiteX35" fmla="*/ 73819 w 838200"/>
                <a:gd name="connsiteY35" fmla="*/ 121444 h 1162050"/>
                <a:gd name="connsiteX36" fmla="*/ 23813 w 838200"/>
                <a:gd name="connsiteY36" fmla="*/ 71438 h 1162050"/>
                <a:gd name="connsiteX37" fmla="*/ 7144 w 838200"/>
                <a:gd name="connsiteY37" fmla="*/ 45244 h 1162050"/>
                <a:gd name="connsiteX38" fmla="*/ 0 w 838200"/>
                <a:gd name="connsiteY38" fmla="*/ 21432 h 1162050"/>
                <a:gd name="connsiteX39" fmla="*/ 0 w 838200"/>
                <a:gd name="connsiteY39" fmla="*/ 7144 h 1162050"/>
                <a:gd name="connsiteX40" fmla="*/ 9525 w 838200"/>
                <a:gd name="connsiteY40" fmla="*/ 0 h 1162050"/>
                <a:gd name="connsiteX41" fmla="*/ 26194 w 838200"/>
                <a:gd name="connsiteY41" fmla="*/ 0 h 1162050"/>
                <a:gd name="connsiteX42" fmla="*/ 54769 w 838200"/>
                <a:gd name="connsiteY42" fmla="*/ 11907 h 1162050"/>
                <a:gd name="connsiteX43" fmla="*/ 100013 w 838200"/>
                <a:gd name="connsiteY43" fmla="*/ 42863 h 1162050"/>
                <a:gd name="connsiteX44" fmla="*/ 195263 w 838200"/>
                <a:gd name="connsiteY44" fmla="*/ 116682 h 1162050"/>
                <a:gd name="connsiteX45" fmla="*/ 350044 w 838200"/>
                <a:gd name="connsiteY45" fmla="*/ 23574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8200" h="1162050">
                  <a:moveTo>
                    <a:pt x="350044" y="235744"/>
                  </a:moveTo>
                  <a:lnTo>
                    <a:pt x="476250" y="333375"/>
                  </a:lnTo>
                  <a:lnTo>
                    <a:pt x="542925" y="390525"/>
                  </a:lnTo>
                  <a:lnTo>
                    <a:pt x="600075" y="442913"/>
                  </a:lnTo>
                  <a:lnTo>
                    <a:pt x="652463" y="495300"/>
                  </a:lnTo>
                  <a:lnTo>
                    <a:pt x="690563" y="533400"/>
                  </a:lnTo>
                  <a:lnTo>
                    <a:pt x="709613" y="559594"/>
                  </a:lnTo>
                  <a:lnTo>
                    <a:pt x="740569" y="609600"/>
                  </a:lnTo>
                  <a:lnTo>
                    <a:pt x="776288" y="685800"/>
                  </a:lnTo>
                  <a:lnTo>
                    <a:pt x="797719" y="745332"/>
                  </a:lnTo>
                  <a:lnTo>
                    <a:pt x="833438" y="878682"/>
                  </a:lnTo>
                  <a:lnTo>
                    <a:pt x="838200" y="926307"/>
                  </a:lnTo>
                  <a:cubicBezTo>
                    <a:pt x="837406" y="946944"/>
                    <a:pt x="836613" y="967582"/>
                    <a:pt x="835819" y="988219"/>
                  </a:cubicBezTo>
                  <a:lnTo>
                    <a:pt x="826294" y="1040607"/>
                  </a:lnTo>
                  <a:lnTo>
                    <a:pt x="812007" y="1090613"/>
                  </a:lnTo>
                  <a:lnTo>
                    <a:pt x="797719" y="1116807"/>
                  </a:lnTo>
                  <a:lnTo>
                    <a:pt x="778669" y="1140619"/>
                  </a:lnTo>
                  <a:lnTo>
                    <a:pt x="757238" y="1152525"/>
                  </a:lnTo>
                  <a:lnTo>
                    <a:pt x="735807" y="1157288"/>
                  </a:lnTo>
                  <a:lnTo>
                    <a:pt x="707232" y="1162050"/>
                  </a:lnTo>
                  <a:lnTo>
                    <a:pt x="688182" y="1162050"/>
                  </a:lnTo>
                  <a:lnTo>
                    <a:pt x="654844" y="1157288"/>
                  </a:lnTo>
                  <a:lnTo>
                    <a:pt x="628650" y="1145382"/>
                  </a:lnTo>
                  <a:lnTo>
                    <a:pt x="609600" y="1133475"/>
                  </a:lnTo>
                  <a:lnTo>
                    <a:pt x="583407" y="1107282"/>
                  </a:lnTo>
                  <a:lnTo>
                    <a:pt x="552450" y="1059657"/>
                  </a:lnTo>
                  <a:lnTo>
                    <a:pt x="523875" y="981075"/>
                  </a:lnTo>
                  <a:lnTo>
                    <a:pt x="478632" y="854869"/>
                  </a:lnTo>
                  <a:lnTo>
                    <a:pt x="411957" y="690563"/>
                  </a:lnTo>
                  <a:lnTo>
                    <a:pt x="369094" y="583407"/>
                  </a:lnTo>
                  <a:lnTo>
                    <a:pt x="323850" y="483394"/>
                  </a:lnTo>
                  <a:lnTo>
                    <a:pt x="295275" y="426244"/>
                  </a:lnTo>
                  <a:lnTo>
                    <a:pt x="261938" y="371475"/>
                  </a:lnTo>
                  <a:lnTo>
                    <a:pt x="204788" y="288132"/>
                  </a:lnTo>
                  <a:lnTo>
                    <a:pt x="142875" y="204788"/>
                  </a:lnTo>
                  <a:lnTo>
                    <a:pt x="73819" y="121444"/>
                  </a:lnTo>
                  <a:lnTo>
                    <a:pt x="23813" y="71438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4769" y="11907"/>
                  </a:lnTo>
                  <a:lnTo>
                    <a:pt x="100013" y="42863"/>
                  </a:lnTo>
                  <a:lnTo>
                    <a:pt x="195263" y="116682"/>
                  </a:lnTo>
                  <a:lnTo>
                    <a:pt x="350044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1">
              <a:extLst>
                <a:ext uri="{FF2B5EF4-FFF2-40B4-BE49-F238E27FC236}">
                  <a16:creationId xmlns:a16="http://schemas.microsoft.com/office/drawing/2014/main" id="{985B069B-9273-422A-8072-ADF29D5DB21F}"/>
                </a:ext>
              </a:extLst>
            </p:cNvPr>
            <p:cNvSpPr/>
            <p:nvPr/>
          </p:nvSpPr>
          <p:spPr>
            <a:xfrm rot="16200000">
              <a:off x="2875756" y="2597944"/>
              <a:ext cx="3508375" cy="2624138"/>
            </a:xfrm>
            <a:custGeom>
              <a:avLst/>
              <a:gdLst>
                <a:gd name="connsiteX0" fmla="*/ 1206736 w 3508032"/>
                <a:gd name="connsiteY0" fmla="*/ 1567057 h 2624226"/>
                <a:gd name="connsiteX1" fmla="*/ 1101359 w 3508032"/>
                <a:gd name="connsiteY1" fmla="*/ 1485475 h 2624226"/>
                <a:gd name="connsiteX2" fmla="*/ 1033374 w 3508032"/>
                <a:gd name="connsiteY2" fmla="*/ 1434486 h 2624226"/>
                <a:gd name="connsiteX3" fmla="*/ 951791 w 3508032"/>
                <a:gd name="connsiteY3" fmla="*/ 1369901 h 2624226"/>
                <a:gd name="connsiteX4" fmla="*/ 751235 w 3508032"/>
                <a:gd name="connsiteY4" fmla="*/ 1162546 h 2624226"/>
                <a:gd name="connsiteX5" fmla="*/ 666254 w 3508032"/>
                <a:gd name="connsiteY5" fmla="*/ 1063968 h 2624226"/>
                <a:gd name="connsiteX6" fmla="*/ 588071 w 3508032"/>
                <a:gd name="connsiteY6" fmla="*/ 978986 h 2624226"/>
                <a:gd name="connsiteX7" fmla="*/ 506489 w 3508032"/>
                <a:gd name="connsiteY7" fmla="*/ 880408 h 2624226"/>
                <a:gd name="connsiteX8" fmla="*/ 418108 w 3508032"/>
                <a:gd name="connsiteY8" fmla="*/ 771631 h 2624226"/>
                <a:gd name="connsiteX9" fmla="*/ 350123 w 3508032"/>
                <a:gd name="connsiteY9" fmla="*/ 679852 h 2624226"/>
                <a:gd name="connsiteX10" fmla="*/ 268541 w 3508032"/>
                <a:gd name="connsiteY10" fmla="*/ 564277 h 2624226"/>
                <a:gd name="connsiteX11" fmla="*/ 200556 w 3508032"/>
                <a:gd name="connsiteY11" fmla="*/ 441904 h 2624226"/>
                <a:gd name="connsiteX12" fmla="*/ 129171 w 3508032"/>
                <a:gd name="connsiteY12" fmla="*/ 305933 h 2624226"/>
                <a:gd name="connsiteX13" fmla="*/ 61186 w 3508032"/>
                <a:gd name="connsiteY13" fmla="*/ 176762 h 2624226"/>
                <a:gd name="connsiteX14" fmla="*/ 10197 w 3508032"/>
                <a:gd name="connsiteY14" fmla="*/ 74784 h 2624226"/>
                <a:gd name="connsiteX15" fmla="*/ 0 w 3508032"/>
                <a:gd name="connsiteY15" fmla="*/ 33993 h 2624226"/>
                <a:gd name="connsiteX16" fmla="*/ 3399 w 3508032"/>
                <a:gd name="connsiteY16" fmla="*/ 13597 h 2624226"/>
                <a:gd name="connsiteX17" fmla="*/ 13597 w 3508032"/>
                <a:gd name="connsiteY17" fmla="*/ 0 h 2624226"/>
                <a:gd name="connsiteX18" fmla="*/ 27194 w 3508032"/>
                <a:gd name="connsiteY18" fmla="*/ 3400 h 2624226"/>
                <a:gd name="connsiteX19" fmla="*/ 40791 w 3508032"/>
                <a:gd name="connsiteY19" fmla="*/ 10198 h 2624226"/>
                <a:gd name="connsiteX20" fmla="*/ 57787 w 3508032"/>
                <a:gd name="connsiteY20" fmla="*/ 30594 h 2624226"/>
                <a:gd name="connsiteX21" fmla="*/ 101977 w 3508032"/>
                <a:gd name="connsiteY21" fmla="*/ 98579 h 2624226"/>
                <a:gd name="connsiteX22" fmla="*/ 163164 w 3508032"/>
                <a:gd name="connsiteY22" fmla="*/ 180161 h 2624226"/>
                <a:gd name="connsiteX23" fmla="*/ 244746 w 3508032"/>
                <a:gd name="connsiteY23" fmla="*/ 288937 h 2624226"/>
                <a:gd name="connsiteX24" fmla="*/ 377317 w 3508032"/>
                <a:gd name="connsiteY24" fmla="*/ 455501 h 2624226"/>
                <a:gd name="connsiteX25" fmla="*/ 513287 w 3508032"/>
                <a:gd name="connsiteY25" fmla="*/ 611866 h 2624226"/>
                <a:gd name="connsiteX26" fmla="*/ 703646 w 3508032"/>
                <a:gd name="connsiteY26" fmla="*/ 815822 h 2624226"/>
                <a:gd name="connsiteX27" fmla="*/ 822620 w 3508032"/>
                <a:gd name="connsiteY27" fmla="*/ 931397 h 2624226"/>
                <a:gd name="connsiteX28" fmla="*/ 948392 w 3508032"/>
                <a:gd name="connsiteY28" fmla="*/ 1057169 h 2624226"/>
                <a:gd name="connsiteX29" fmla="*/ 1026575 w 3508032"/>
                <a:gd name="connsiteY29" fmla="*/ 1128553 h 2624226"/>
                <a:gd name="connsiteX30" fmla="*/ 1220333 w 3508032"/>
                <a:gd name="connsiteY30" fmla="*/ 1291718 h 2624226"/>
                <a:gd name="connsiteX31" fmla="*/ 1383497 w 3508032"/>
                <a:gd name="connsiteY31" fmla="*/ 1424289 h 2624226"/>
                <a:gd name="connsiteX32" fmla="*/ 1492273 w 3508032"/>
                <a:gd name="connsiteY32" fmla="*/ 1499072 h 2624226"/>
                <a:gd name="connsiteX33" fmla="*/ 1635042 w 3508032"/>
                <a:gd name="connsiteY33" fmla="*/ 1594252 h 2624226"/>
                <a:gd name="connsiteX34" fmla="*/ 1788009 w 3508032"/>
                <a:gd name="connsiteY34" fmla="*/ 1686031 h 2624226"/>
                <a:gd name="connsiteX35" fmla="*/ 1886587 w 3508032"/>
                <a:gd name="connsiteY35" fmla="*/ 1740420 h 2624226"/>
                <a:gd name="connsiteX36" fmla="*/ 2036154 w 3508032"/>
                <a:gd name="connsiteY36" fmla="*/ 1818602 h 2624226"/>
                <a:gd name="connsiteX37" fmla="*/ 2114337 w 3508032"/>
                <a:gd name="connsiteY37" fmla="*/ 1859394 h 2624226"/>
                <a:gd name="connsiteX38" fmla="*/ 2229912 w 3508032"/>
                <a:gd name="connsiteY38" fmla="*/ 1913782 h 2624226"/>
                <a:gd name="connsiteX39" fmla="*/ 2403274 w 3508032"/>
                <a:gd name="connsiteY39" fmla="*/ 1991965 h 2624226"/>
                <a:gd name="connsiteX40" fmla="*/ 2498453 w 3508032"/>
                <a:gd name="connsiteY40" fmla="*/ 2032756 h 2624226"/>
                <a:gd name="connsiteX41" fmla="*/ 2610629 w 3508032"/>
                <a:gd name="connsiteY41" fmla="*/ 2076946 h 2624226"/>
                <a:gd name="connsiteX42" fmla="*/ 2719405 w 3508032"/>
                <a:gd name="connsiteY42" fmla="*/ 2117737 h 2624226"/>
                <a:gd name="connsiteX43" fmla="*/ 2807786 w 3508032"/>
                <a:gd name="connsiteY43" fmla="*/ 2148330 h 2624226"/>
                <a:gd name="connsiteX44" fmla="*/ 2919961 w 3508032"/>
                <a:gd name="connsiteY44" fmla="*/ 2182323 h 2624226"/>
                <a:gd name="connsiteX45" fmla="*/ 3059330 w 3508032"/>
                <a:gd name="connsiteY45" fmla="*/ 2212916 h 2624226"/>
                <a:gd name="connsiteX46" fmla="*/ 3157909 w 3508032"/>
                <a:gd name="connsiteY46" fmla="*/ 2226513 h 2624226"/>
                <a:gd name="connsiteX47" fmla="*/ 3225894 w 3508032"/>
                <a:gd name="connsiteY47" fmla="*/ 2226513 h 2624226"/>
                <a:gd name="connsiteX48" fmla="*/ 3287081 w 3508032"/>
                <a:gd name="connsiteY48" fmla="*/ 2212916 h 2624226"/>
                <a:gd name="connsiteX49" fmla="*/ 3327872 w 3508032"/>
                <a:gd name="connsiteY49" fmla="*/ 2189121 h 2624226"/>
                <a:gd name="connsiteX50" fmla="*/ 3351667 w 3508032"/>
                <a:gd name="connsiteY50" fmla="*/ 2165327 h 2624226"/>
                <a:gd name="connsiteX51" fmla="*/ 3368663 w 3508032"/>
                <a:gd name="connsiteY51" fmla="*/ 2138133 h 2624226"/>
                <a:gd name="connsiteX52" fmla="*/ 3385659 w 3508032"/>
                <a:gd name="connsiteY52" fmla="*/ 2100741 h 2624226"/>
                <a:gd name="connsiteX53" fmla="*/ 3402655 w 3508032"/>
                <a:gd name="connsiteY53" fmla="*/ 2063349 h 2624226"/>
                <a:gd name="connsiteX54" fmla="*/ 3423051 w 3508032"/>
                <a:gd name="connsiteY54" fmla="*/ 2042953 h 2624226"/>
                <a:gd name="connsiteX55" fmla="*/ 3446846 w 3508032"/>
                <a:gd name="connsiteY55" fmla="*/ 2029356 h 2624226"/>
                <a:gd name="connsiteX56" fmla="*/ 3463842 w 3508032"/>
                <a:gd name="connsiteY56" fmla="*/ 2036155 h 2624226"/>
                <a:gd name="connsiteX57" fmla="*/ 3474040 w 3508032"/>
                <a:gd name="connsiteY57" fmla="*/ 2049752 h 2624226"/>
                <a:gd name="connsiteX58" fmla="*/ 3491036 w 3508032"/>
                <a:gd name="connsiteY58" fmla="*/ 2100741 h 2624226"/>
                <a:gd name="connsiteX59" fmla="*/ 3504633 w 3508032"/>
                <a:gd name="connsiteY59" fmla="*/ 2134733 h 2624226"/>
                <a:gd name="connsiteX60" fmla="*/ 3508032 w 3508032"/>
                <a:gd name="connsiteY60" fmla="*/ 2165327 h 2624226"/>
                <a:gd name="connsiteX61" fmla="*/ 3508032 w 3508032"/>
                <a:gd name="connsiteY61" fmla="*/ 2219715 h 2624226"/>
                <a:gd name="connsiteX62" fmla="*/ 3497835 w 3508032"/>
                <a:gd name="connsiteY62" fmla="*/ 2277502 h 2624226"/>
                <a:gd name="connsiteX63" fmla="*/ 3477439 w 3508032"/>
                <a:gd name="connsiteY63" fmla="*/ 2335289 h 2624226"/>
                <a:gd name="connsiteX64" fmla="*/ 3436648 w 3508032"/>
                <a:gd name="connsiteY64" fmla="*/ 2427069 h 2624226"/>
                <a:gd name="connsiteX65" fmla="*/ 3395857 w 3508032"/>
                <a:gd name="connsiteY65" fmla="*/ 2498454 h 2624226"/>
                <a:gd name="connsiteX66" fmla="*/ 3348267 w 3508032"/>
                <a:gd name="connsiteY66" fmla="*/ 2566439 h 2624226"/>
                <a:gd name="connsiteX67" fmla="*/ 3317674 w 3508032"/>
                <a:gd name="connsiteY67" fmla="*/ 2597032 h 2624226"/>
                <a:gd name="connsiteX68" fmla="*/ 3287081 w 3508032"/>
                <a:gd name="connsiteY68" fmla="*/ 2614029 h 2624226"/>
                <a:gd name="connsiteX69" fmla="*/ 3246290 w 3508032"/>
                <a:gd name="connsiteY69" fmla="*/ 2624226 h 2624226"/>
                <a:gd name="connsiteX70" fmla="*/ 3215696 w 3508032"/>
                <a:gd name="connsiteY70" fmla="*/ 2614029 h 2624226"/>
                <a:gd name="connsiteX71" fmla="*/ 3188502 w 3508032"/>
                <a:gd name="connsiteY71" fmla="*/ 2597032 h 2624226"/>
                <a:gd name="connsiteX72" fmla="*/ 3161308 w 3508032"/>
                <a:gd name="connsiteY72" fmla="*/ 2576637 h 2624226"/>
                <a:gd name="connsiteX73" fmla="*/ 3117118 w 3508032"/>
                <a:gd name="connsiteY73" fmla="*/ 2549443 h 2624226"/>
                <a:gd name="connsiteX74" fmla="*/ 3028737 w 3508032"/>
                <a:gd name="connsiteY74" fmla="*/ 2512051 h 2624226"/>
                <a:gd name="connsiteX75" fmla="*/ 2879170 w 3508032"/>
                <a:gd name="connsiteY75" fmla="*/ 2461062 h 2624226"/>
                <a:gd name="connsiteX76" fmla="*/ 2702409 w 3508032"/>
                <a:gd name="connsiteY76" fmla="*/ 2393077 h 2624226"/>
                <a:gd name="connsiteX77" fmla="*/ 2444065 w 3508032"/>
                <a:gd name="connsiteY77" fmla="*/ 2291099 h 2624226"/>
                <a:gd name="connsiteX78" fmla="*/ 2260505 w 3508032"/>
                <a:gd name="connsiteY78" fmla="*/ 2206118 h 2624226"/>
                <a:gd name="connsiteX79" fmla="*/ 2073546 w 3508032"/>
                <a:gd name="connsiteY79" fmla="*/ 2117737 h 2624226"/>
                <a:gd name="connsiteX80" fmla="*/ 1876389 w 3508032"/>
                <a:gd name="connsiteY80" fmla="*/ 2008961 h 2624226"/>
                <a:gd name="connsiteX81" fmla="*/ 1716624 w 3508032"/>
                <a:gd name="connsiteY81" fmla="*/ 1913782 h 2624226"/>
                <a:gd name="connsiteX82" fmla="*/ 1495673 w 3508032"/>
                <a:gd name="connsiteY82" fmla="*/ 1767614 h 2624226"/>
                <a:gd name="connsiteX83" fmla="*/ 1206736 w 3508032"/>
                <a:gd name="connsiteY83" fmla="*/ 1567057 h 26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08032" h="2624226">
                  <a:moveTo>
                    <a:pt x="1206736" y="1567057"/>
                  </a:moveTo>
                  <a:lnTo>
                    <a:pt x="1101359" y="1485475"/>
                  </a:lnTo>
                  <a:lnTo>
                    <a:pt x="1033374" y="1434486"/>
                  </a:lnTo>
                  <a:lnTo>
                    <a:pt x="951791" y="1369901"/>
                  </a:lnTo>
                  <a:lnTo>
                    <a:pt x="751235" y="1162546"/>
                  </a:lnTo>
                  <a:lnTo>
                    <a:pt x="666254" y="1063968"/>
                  </a:lnTo>
                  <a:lnTo>
                    <a:pt x="588071" y="978986"/>
                  </a:lnTo>
                  <a:lnTo>
                    <a:pt x="506489" y="880408"/>
                  </a:lnTo>
                  <a:lnTo>
                    <a:pt x="418108" y="771631"/>
                  </a:lnTo>
                  <a:lnTo>
                    <a:pt x="350123" y="679852"/>
                  </a:lnTo>
                  <a:lnTo>
                    <a:pt x="268541" y="564277"/>
                  </a:lnTo>
                  <a:lnTo>
                    <a:pt x="200556" y="441904"/>
                  </a:lnTo>
                  <a:lnTo>
                    <a:pt x="129171" y="305933"/>
                  </a:lnTo>
                  <a:lnTo>
                    <a:pt x="61186" y="176762"/>
                  </a:lnTo>
                  <a:lnTo>
                    <a:pt x="10197" y="74784"/>
                  </a:lnTo>
                  <a:lnTo>
                    <a:pt x="0" y="33993"/>
                  </a:lnTo>
                  <a:lnTo>
                    <a:pt x="3399" y="13597"/>
                  </a:lnTo>
                  <a:lnTo>
                    <a:pt x="13597" y="0"/>
                  </a:lnTo>
                  <a:lnTo>
                    <a:pt x="27194" y="3400"/>
                  </a:lnTo>
                  <a:lnTo>
                    <a:pt x="40791" y="10198"/>
                  </a:lnTo>
                  <a:lnTo>
                    <a:pt x="57787" y="30594"/>
                  </a:lnTo>
                  <a:lnTo>
                    <a:pt x="101977" y="98579"/>
                  </a:lnTo>
                  <a:lnTo>
                    <a:pt x="163164" y="180161"/>
                  </a:lnTo>
                  <a:lnTo>
                    <a:pt x="244746" y="288937"/>
                  </a:lnTo>
                  <a:lnTo>
                    <a:pt x="377317" y="455501"/>
                  </a:lnTo>
                  <a:lnTo>
                    <a:pt x="513287" y="611866"/>
                  </a:lnTo>
                  <a:lnTo>
                    <a:pt x="703646" y="815822"/>
                  </a:lnTo>
                  <a:lnTo>
                    <a:pt x="822620" y="931397"/>
                  </a:lnTo>
                  <a:lnTo>
                    <a:pt x="948392" y="1057169"/>
                  </a:lnTo>
                  <a:lnTo>
                    <a:pt x="1026575" y="1128553"/>
                  </a:lnTo>
                  <a:lnTo>
                    <a:pt x="1220333" y="1291718"/>
                  </a:lnTo>
                  <a:lnTo>
                    <a:pt x="1383497" y="1424289"/>
                  </a:lnTo>
                  <a:lnTo>
                    <a:pt x="1492273" y="1499072"/>
                  </a:lnTo>
                  <a:lnTo>
                    <a:pt x="1635042" y="1594252"/>
                  </a:lnTo>
                  <a:lnTo>
                    <a:pt x="1788009" y="1686031"/>
                  </a:lnTo>
                  <a:lnTo>
                    <a:pt x="1886587" y="1740420"/>
                  </a:lnTo>
                  <a:lnTo>
                    <a:pt x="2036154" y="1818602"/>
                  </a:lnTo>
                  <a:lnTo>
                    <a:pt x="2114337" y="1859394"/>
                  </a:lnTo>
                  <a:lnTo>
                    <a:pt x="2229912" y="1913782"/>
                  </a:lnTo>
                  <a:lnTo>
                    <a:pt x="2403274" y="1991965"/>
                  </a:lnTo>
                  <a:lnTo>
                    <a:pt x="2498453" y="2032756"/>
                  </a:lnTo>
                  <a:lnTo>
                    <a:pt x="2610629" y="2076946"/>
                  </a:lnTo>
                  <a:lnTo>
                    <a:pt x="2719405" y="2117737"/>
                  </a:lnTo>
                  <a:lnTo>
                    <a:pt x="2807786" y="2148330"/>
                  </a:lnTo>
                  <a:lnTo>
                    <a:pt x="2919961" y="2182323"/>
                  </a:lnTo>
                  <a:lnTo>
                    <a:pt x="3059330" y="2212916"/>
                  </a:lnTo>
                  <a:lnTo>
                    <a:pt x="3157909" y="2226513"/>
                  </a:lnTo>
                  <a:lnTo>
                    <a:pt x="3225894" y="2226513"/>
                  </a:lnTo>
                  <a:lnTo>
                    <a:pt x="3287081" y="2212916"/>
                  </a:lnTo>
                  <a:lnTo>
                    <a:pt x="3327872" y="2189121"/>
                  </a:lnTo>
                  <a:lnTo>
                    <a:pt x="3351667" y="2165327"/>
                  </a:lnTo>
                  <a:lnTo>
                    <a:pt x="3368663" y="2138133"/>
                  </a:lnTo>
                  <a:lnTo>
                    <a:pt x="3385659" y="2100741"/>
                  </a:lnTo>
                  <a:lnTo>
                    <a:pt x="3402655" y="2063349"/>
                  </a:lnTo>
                  <a:lnTo>
                    <a:pt x="3423051" y="2042953"/>
                  </a:lnTo>
                  <a:lnTo>
                    <a:pt x="3446846" y="2029356"/>
                  </a:lnTo>
                  <a:lnTo>
                    <a:pt x="3463842" y="2036155"/>
                  </a:lnTo>
                  <a:lnTo>
                    <a:pt x="3474040" y="2049752"/>
                  </a:lnTo>
                  <a:lnTo>
                    <a:pt x="3491036" y="2100741"/>
                  </a:lnTo>
                  <a:lnTo>
                    <a:pt x="3504633" y="2134733"/>
                  </a:lnTo>
                  <a:lnTo>
                    <a:pt x="3508032" y="2165327"/>
                  </a:lnTo>
                  <a:lnTo>
                    <a:pt x="3508032" y="2219715"/>
                  </a:lnTo>
                  <a:lnTo>
                    <a:pt x="3497835" y="2277502"/>
                  </a:lnTo>
                  <a:lnTo>
                    <a:pt x="3477439" y="2335289"/>
                  </a:lnTo>
                  <a:lnTo>
                    <a:pt x="3436648" y="2427069"/>
                  </a:lnTo>
                  <a:lnTo>
                    <a:pt x="3395857" y="2498454"/>
                  </a:lnTo>
                  <a:lnTo>
                    <a:pt x="3348267" y="2566439"/>
                  </a:lnTo>
                  <a:lnTo>
                    <a:pt x="3317674" y="2597032"/>
                  </a:lnTo>
                  <a:lnTo>
                    <a:pt x="3287081" y="2614029"/>
                  </a:lnTo>
                  <a:lnTo>
                    <a:pt x="3246290" y="2624226"/>
                  </a:lnTo>
                  <a:lnTo>
                    <a:pt x="3215696" y="2614029"/>
                  </a:lnTo>
                  <a:lnTo>
                    <a:pt x="3188502" y="2597032"/>
                  </a:lnTo>
                  <a:lnTo>
                    <a:pt x="3161308" y="2576637"/>
                  </a:lnTo>
                  <a:lnTo>
                    <a:pt x="3117118" y="2549443"/>
                  </a:lnTo>
                  <a:lnTo>
                    <a:pt x="3028737" y="2512051"/>
                  </a:lnTo>
                  <a:lnTo>
                    <a:pt x="2879170" y="2461062"/>
                  </a:lnTo>
                  <a:lnTo>
                    <a:pt x="2702409" y="2393077"/>
                  </a:lnTo>
                  <a:lnTo>
                    <a:pt x="2444065" y="2291099"/>
                  </a:lnTo>
                  <a:lnTo>
                    <a:pt x="2260505" y="2206118"/>
                  </a:lnTo>
                  <a:lnTo>
                    <a:pt x="2073546" y="2117737"/>
                  </a:lnTo>
                  <a:lnTo>
                    <a:pt x="1876389" y="2008961"/>
                  </a:lnTo>
                  <a:lnTo>
                    <a:pt x="1716624" y="1913782"/>
                  </a:lnTo>
                  <a:lnTo>
                    <a:pt x="1495673" y="1767614"/>
                  </a:lnTo>
                  <a:lnTo>
                    <a:pt x="1206736" y="15670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7961F873-F00B-4E24-864A-0FC034A9F1AA}"/>
                </a:ext>
              </a:extLst>
            </p:cNvPr>
            <p:cNvSpPr/>
            <p:nvPr/>
          </p:nvSpPr>
          <p:spPr>
            <a:xfrm>
              <a:off x="3759200" y="3086100"/>
              <a:ext cx="3133725" cy="2508250"/>
            </a:xfrm>
            <a:custGeom>
              <a:avLst/>
              <a:gdLst>
                <a:gd name="connsiteX0" fmla="*/ 438150 w 3133725"/>
                <a:gd name="connsiteY0" fmla="*/ 838200 h 2508250"/>
                <a:gd name="connsiteX1" fmla="*/ 368300 w 3133725"/>
                <a:gd name="connsiteY1" fmla="*/ 714375 h 2508250"/>
                <a:gd name="connsiteX2" fmla="*/ 301625 w 3133725"/>
                <a:gd name="connsiteY2" fmla="*/ 577850 h 2508250"/>
                <a:gd name="connsiteX3" fmla="*/ 234950 w 3133725"/>
                <a:gd name="connsiteY3" fmla="*/ 428625 h 2508250"/>
                <a:gd name="connsiteX4" fmla="*/ 168275 w 3133725"/>
                <a:gd name="connsiteY4" fmla="*/ 273050 h 2508250"/>
                <a:gd name="connsiteX5" fmla="*/ 114300 w 3133725"/>
                <a:gd name="connsiteY5" fmla="*/ 146050 h 2508250"/>
                <a:gd name="connsiteX6" fmla="*/ 76200 w 3133725"/>
                <a:gd name="connsiteY6" fmla="*/ 53975 h 2508250"/>
                <a:gd name="connsiteX7" fmla="*/ 57150 w 3133725"/>
                <a:gd name="connsiteY7" fmla="*/ 22225 h 2508250"/>
                <a:gd name="connsiteX8" fmla="*/ 38100 w 3133725"/>
                <a:gd name="connsiteY8" fmla="*/ 6350 h 2508250"/>
                <a:gd name="connsiteX9" fmla="*/ 19050 w 3133725"/>
                <a:gd name="connsiteY9" fmla="*/ 0 h 2508250"/>
                <a:gd name="connsiteX10" fmla="*/ 3175 w 3133725"/>
                <a:gd name="connsiteY10" fmla="*/ 9525 h 2508250"/>
                <a:gd name="connsiteX11" fmla="*/ 0 w 3133725"/>
                <a:gd name="connsiteY11" fmla="*/ 25400 h 2508250"/>
                <a:gd name="connsiteX12" fmla="*/ 3175 w 3133725"/>
                <a:gd name="connsiteY12" fmla="*/ 57150 h 2508250"/>
                <a:gd name="connsiteX13" fmla="*/ 28575 w 3133725"/>
                <a:gd name="connsiteY13" fmla="*/ 155575 h 2508250"/>
                <a:gd name="connsiteX14" fmla="*/ 85725 w 3133725"/>
                <a:gd name="connsiteY14" fmla="*/ 349250 h 2508250"/>
                <a:gd name="connsiteX15" fmla="*/ 161925 w 3133725"/>
                <a:gd name="connsiteY15" fmla="*/ 577850 h 2508250"/>
                <a:gd name="connsiteX16" fmla="*/ 225425 w 3133725"/>
                <a:gd name="connsiteY16" fmla="*/ 736600 h 2508250"/>
                <a:gd name="connsiteX17" fmla="*/ 311150 w 3133725"/>
                <a:gd name="connsiteY17" fmla="*/ 923925 h 2508250"/>
                <a:gd name="connsiteX18" fmla="*/ 396875 w 3133725"/>
                <a:gd name="connsiteY18" fmla="*/ 1085850 h 2508250"/>
                <a:gd name="connsiteX19" fmla="*/ 514350 w 3133725"/>
                <a:gd name="connsiteY19" fmla="*/ 1298575 h 2508250"/>
                <a:gd name="connsiteX20" fmla="*/ 625475 w 3133725"/>
                <a:gd name="connsiteY20" fmla="*/ 1492250 h 2508250"/>
                <a:gd name="connsiteX21" fmla="*/ 682625 w 3133725"/>
                <a:gd name="connsiteY21" fmla="*/ 1587500 h 2508250"/>
                <a:gd name="connsiteX22" fmla="*/ 777875 w 3133725"/>
                <a:gd name="connsiteY22" fmla="*/ 1765300 h 2508250"/>
                <a:gd name="connsiteX23" fmla="*/ 863600 w 3133725"/>
                <a:gd name="connsiteY23" fmla="*/ 1857375 h 2508250"/>
                <a:gd name="connsiteX24" fmla="*/ 955675 w 3133725"/>
                <a:gd name="connsiteY24" fmla="*/ 1949450 h 2508250"/>
                <a:gd name="connsiteX25" fmla="*/ 1041400 w 3133725"/>
                <a:gd name="connsiteY25" fmla="*/ 2025650 h 2508250"/>
                <a:gd name="connsiteX26" fmla="*/ 1146175 w 3133725"/>
                <a:gd name="connsiteY26" fmla="*/ 2111375 h 2508250"/>
                <a:gd name="connsiteX27" fmla="*/ 1257300 w 3133725"/>
                <a:gd name="connsiteY27" fmla="*/ 2190750 h 2508250"/>
                <a:gd name="connsiteX28" fmla="*/ 1346200 w 3133725"/>
                <a:gd name="connsiteY28" fmla="*/ 2247900 h 2508250"/>
                <a:gd name="connsiteX29" fmla="*/ 1435100 w 3133725"/>
                <a:gd name="connsiteY29" fmla="*/ 2295525 h 2508250"/>
                <a:gd name="connsiteX30" fmla="*/ 1536700 w 3133725"/>
                <a:gd name="connsiteY30" fmla="*/ 2343150 h 2508250"/>
                <a:gd name="connsiteX31" fmla="*/ 1616075 w 3133725"/>
                <a:gd name="connsiteY31" fmla="*/ 2374900 h 2508250"/>
                <a:gd name="connsiteX32" fmla="*/ 1714500 w 3133725"/>
                <a:gd name="connsiteY32" fmla="*/ 2406650 h 2508250"/>
                <a:gd name="connsiteX33" fmla="*/ 1797050 w 3133725"/>
                <a:gd name="connsiteY33" fmla="*/ 2432050 h 2508250"/>
                <a:gd name="connsiteX34" fmla="*/ 1914525 w 3133725"/>
                <a:gd name="connsiteY34" fmla="*/ 2457450 h 2508250"/>
                <a:gd name="connsiteX35" fmla="*/ 2028825 w 3133725"/>
                <a:gd name="connsiteY35" fmla="*/ 2476500 h 2508250"/>
                <a:gd name="connsiteX36" fmla="*/ 2171700 w 3133725"/>
                <a:gd name="connsiteY36" fmla="*/ 2492375 h 2508250"/>
                <a:gd name="connsiteX37" fmla="*/ 2279650 w 3133725"/>
                <a:gd name="connsiteY37" fmla="*/ 2501900 h 2508250"/>
                <a:gd name="connsiteX38" fmla="*/ 2428875 w 3133725"/>
                <a:gd name="connsiteY38" fmla="*/ 2508250 h 2508250"/>
                <a:gd name="connsiteX39" fmla="*/ 2584450 w 3133725"/>
                <a:gd name="connsiteY39" fmla="*/ 2505075 h 2508250"/>
                <a:gd name="connsiteX40" fmla="*/ 2762250 w 3133725"/>
                <a:gd name="connsiteY40" fmla="*/ 2492375 h 2508250"/>
                <a:gd name="connsiteX41" fmla="*/ 2892425 w 3133725"/>
                <a:gd name="connsiteY41" fmla="*/ 2479675 h 2508250"/>
                <a:gd name="connsiteX42" fmla="*/ 2981325 w 3133725"/>
                <a:gd name="connsiteY42" fmla="*/ 2466975 h 2508250"/>
                <a:gd name="connsiteX43" fmla="*/ 3022600 w 3133725"/>
                <a:gd name="connsiteY43" fmla="*/ 2454275 h 2508250"/>
                <a:gd name="connsiteX44" fmla="*/ 3070225 w 3133725"/>
                <a:gd name="connsiteY44" fmla="*/ 2428875 h 2508250"/>
                <a:gd name="connsiteX45" fmla="*/ 3105150 w 3133725"/>
                <a:gd name="connsiteY45" fmla="*/ 2403475 h 2508250"/>
                <a:gd name="connsiteX46" fmla="*/ 3124200 w 3133725"/>
                <a:gd name="connsiteY46" fmla="*/ 2381250 h 2508250"/>
                <a:gd name="connsiteX47" fmla="*/ 3133725 w 3133725"/>
                <a:gd name="connsiteY47" fmla="*/ 2359025 h 2508250"/>
                <a:gd name="connsiteX48" fmla="*/ 3133725 w 3133725"/>
                <a:gd name="connsiteY48" fmla="*/ 2333625 h 2508250"/>
                <a:gd name="connsiteX49" fmla="*/ 3124200 w 3133725"/>
                <a:gd name="connsiteY49" fmla="*/ 2301875 h 2508250"/>
                <a:gd name="connsiteX50" fmla="*/ 3108325 w 3133725"/>
                <a:gd name="connsiteY50" fmla="*/ 2270125 h 2508250"/>
                <a:gd name="connsiteX51" fmla="*/ 3076575 w 3133725"/>
                <a:gd name="connsiteY51" fmla="*/ 2225675 h 2508250"/>
                <a:gd name="connsiteX52" fmla="*/ 3035300 w 3133725"/>
                <a:gd name="connsiteY52" fmla="*/ 2184400 h 2508250"/>
                <a:gd name="connsiteX53" fmla="*/ 2486025 w 3133725"/>
                <a:gd name="connsiteY53" fmla="*/ 2209800 h 2508250"/>
                <a:gd name="connsiteX54" fmla="*/ 2419350 w 3133725"/>
                <a:gd name="connsiteY54" fmla="*/ 2216150 h 2508250"/>
                <a:gd name="connsiteX55" fmla="*/ 2352675 w 3133725"/>
                <a:gd name="connsiteY55" fmla="*/ 2212975 h 2508250"/>
                <a:gd name="connsiteX56" fmla="*/ 2263775 w 3133725"/>
                <a:gd name="connsiteY56" fmla="*/ 2206625 h 2508250"/>
                <a:gd name="connsiteX57" fmla="*/ 2120900 w 3133725"/>
                <a:gd name="connsiteY57" fmla="*/ 2187575 h 2508250"/>
                <a:gd name="connsiteX58" fmla="*/ 1949450 w 3133725"/>
                <a:gd name="connsiteY58" fmla="*/ 2159000 h 2508250"/>
                <a:gd name="connsiteX59" fmla="*/ 1797050 w 3133725"/>
                <a:gd name="connsiteY59" fmla="*/ 2124075 h 2508250"/>
                <a:gd name="connsiteX60" fmla="*/ 1638300 w 3133725"/>
                <a:gd name="connsiteY60" fmla="*/ 2079625 h 2508250"/>
                <a:gd name="connsiteX61" fmla="*/ 1508125 w 3133725"/>
                <a:gd name="connsiteY61" fmla="*/ 2032000 h 2508250"/>
                <a:gd name="connsiteX62" fmla="*/ 1371600 w 3133725"/>
                <a:gd name="connsiteY62" fmla="*/ 1965325 h 2508250"/>
                <a:gd name="connsiteX63" fmla="*/ 1263650 w 3133725"/>
                <a:gd name="connsiteY63" fmla="*/ 1901825 h 2508250"/>
                <a:gd name="connsiteX64" fmla="*/ 1174750 w 3133725"/>
                <a:gd name="connsiteY64" fmla="*/ 1838325 h 2508250"/>
                <a:gd name="connsiteX65" fmla="*/ 1082675 w 3133725"/>
                <a:gd name="connsiteY65" fmla="*/ 1762125 h 2508250"/>
                <a:gd name="connsiteX66" fmla="*/ 974725 w 3133725"/>
                <a:gd name="connsiteY66" fmla="*/ 1654175 h 2508250"/>
                <a:gd name="connsiteX67" fmla="*/ 923925 w 3133725"/>
                <a:gd name="connsiteY67" fmla="*/ 1587500 h 2508250"/>
                <a:gd name="connsiteX68" fmla="*/ 784225 w 3133725"/>
                <a:gd name="connsiteY68" fmla="*/ 1384300 h 2508250"/>
                <a:gd name="connsiteX69" fmla="*/ 631825 w 3133725"/>
                <a:gd name="connsiteY69" fmla="*/ 1158875 h 2508250"/>
                <a:gd name="connsiteX70" fmla="*/ 495300 w 3133725"/>
                <a:gd name="connsiteY70" fmla="*/ 936625 h 2508250"/>
                <a:gd name="connsiteX71" fmla="*/ 438150 w 3133725"/>
                <a:gd name="connsiteY71" fmla="*/ 83820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33725" h="2508250">
                  <a:moveTo>
                    <a:pt x="438150" y="838200"/>
                  </a:moveTo>
                  <a:lnTo>
                    <a:pt x="368300" y="714375"/>
                  </a:lnTo>
                  <a:lnTo>
                    <a:pt x="301625" y="577850"/>
                  </a:lnTo>
                  <a:lnTo>
                    <a:pt x="234950" y="428625"/>
                  </a:lnTo>
                  <a:lnTo>
                    <a:pt x="168275" y="273050"/>
                  </a:lnTo>
                  <a:lnTo>
                    <a:pt x="114300" y="146050"/>
                  </a:lnTo>
                  <a:lnTo>
                    <a:pt x="76200" y="53975"/>
                  </a:lnTo>
                  <a:lnTo>
                    <a:pt x="57150" y="22225"/>
                  </a:lnTo>
                  <a:lnTo>
                    <a:pt x="38100" y="6350"/>
                  </a:lnTo>
                  <a:lnTo>
                    <a:pt x="19050" y="0"/>
                  </a:lnTo>
                  <a:lnTo>
                    <a:pt x="3175" y="9525"/>
                  </a:lnTo>
                  <a:lnTo>
                    <a:pt x="0" y="25400"/>
                  </a:lnTo>
                  <a:lnTo>
                    <a:pt x="3175" y="57150"/>
                  </a:lnTo>
                  <a:lnTo>
                    <a:pt x="28575" y="155575"/>
                  </a:lnTo>
                  <a:lnTo>
                    <a:pt x="85725" y="349250"/>
                  </a:lnTo>
                  <a:lnTo>
                    <a:pt x="161925" y="577850"/>
                  </a:lnTo>
                  <a:lnTo>
                    <a:pt x="225425" y="736600"/>
                  </a:lnTo>
                  <a:lnTo>
                    <a:pt x="311150" y="923925"/>
                  </a:lnTo>
                  <a:lnTo>
                    <a:pt x="396875" y="1085850"/>
                  </a:lnTo>
                  <a:lnTo>
                    <a:pt x="514350" y="1298575"/>
                  </a:lnTo>
                  <a:lnTo>
                    <a:pt x="625475" y="1492250"/>
                  </a:lnTo>
                  <a:lnTo>
                    <a:pt x="682625" y="1587500"/>
                  </a:lnTo>
                  <a:lnTo>
                    <a:pt x="777875" y="1765300"/>
                  </a:lnTo>
                  <a:lnTo>
                    <a:pt x="863600" y="1857375"/>
                  </a:lnTo>
                  <a:lnTo>
                    <a:pt x="955675" y="1949450"/>
                  </a:lnTo>
                  <a:lnTo>
                    <a:pt x="1041400" y="2025650"/>
                  </a:lnTo>
                  <a:lnTo>
                    <a:pt x="1146175" y="2111375"/>
                  </a:lnTo>
                  <a:lnTo>
                    <a:pt x="1257300" y="2190750"/>
                  </a:lnTo>
                  <a:lnTo>
                    <a:pt x="1346200" y="2247900"/>
                  </a:lnTo>
                  <a:lnTo>
                    <a:pt x="1435100" y="2295525"/>
                  </a:lnTo>
                  <a:lnTo>
                    <a:pt x="1536700" y="2343150"/>
                  </a:lnTo>
                  <a:lnTo>
                    <a:pt x="1616075" y="2374900"/>
                  </a:lnTo>
                  <a:lnTo>
                    <a:pt x="1714500" y="2406650"/>
                  </a:lnTo>
                  <a:lnTo>
                    <a:pt x="1797050" y="2432050"/>
                  </a:lnTo>
                  <a:lnTo>
                    <a:pt x="1914525" y="2457450"/>
                  </a:lnTo>
                  <a:lnTo>
                    <a:pt x="2028825" y="2476500"/>
                  </a:lnTo>
                  <a:lnTo>
                    <a:pt x="2171700" y="2492375"/>
                  </a:lnTo>
                  <a:lnTo>
                    <a:pt x="2279650" y="2501900"/>
                  </a:lnTo>
                  <a:lnTo>
                    <a:pt x="2428875" y="2508250"/>
                  </a:lnTo>
                  <a:lnTo>
                    <a:pt x="2584450" y="2505075"/>
                  </a:lnTo>
                  <a:lnTo>
                    <a:pt x="2762250" y="2492375"/>
                  </a:lnTo>
                  <a:lnTo>
                    <a:pt x="2892425" y="2479675"/>
                  </a:lnTo>
                  <a:lnTo>
                    <a:pt x="2981325" y="2466975"/>
                  </a:lnTo>
                  <a:lnTo>
                    <a:pt x="3022600" y="2454275"/>
                  </a:lnTo>
                  <a:lnTo>
                    <a:pt x="3070225" y="2428875"/>
                  </a:lnTo>
                  <a:lnTo>
                    <a:pt x="3105150" y="2403475"/>
                  </a:lnTo>
                  <a:lnTo>
                    <a:pt x="3124200" y="2381250"/>
                  </a:lnTo>
                  <a:lnTo>
                    <a:pt x="3133725" y="2359025"/>
                  </a:lnTo>
                  <a:lnTo>
                    <a:pt x="3133725" y="2333625"/>
                  </a:lnTo>
                  <a:lnTo>
                    <a:pt x="3124200" y="2301875"/>
                  </a:lnTo>
                  <a:lnTo>
                    <a:pt x="3108325" y="2270125"/>
                  </a:lnTo>
                  <a:lnTo>
                    <a:pt x="3076575" y="2225675"/>
                  </a:lnTo>
                  <a:lnTo>
                    <a:pt x="3035300" y="2184400"/>
                  </a:lnTo>
                  <a:lnTo>
                    <a:pt x="2486025" y="2209800"/>
                  </a:lnTo>
                  <a:lnTo>
                    <a:pt x="2419350" y="2216150"/>
                  </a:lnTo>
                  <a:lnTo>
                    <a:pt x="2352675" y="2212975"/>
                  </a:lnTo>
                  <a:lnTo>
                    <a:pt x="2263775" y="2206625"/>
                  </a:lnTo>
                  <a:lnTo>
                    <a:pt x="2120900" y="2187575"/>
                  </a:lnTo>
                  <a:lnTo>
                    <a:pt x="1949450" y="2159000"/>
                  </a:lnTo>
                  <a:lnTo>
                    <a:pt x="1797050" y="2124075"/>
                  </a:lnTo>
                  <a:lnTo>
                    <a:pt x="1638300" y="2079625"/>
                  </a:lnTo>
                  <a:lnTo>
                    <a:pt x="1508125" y="2032000"/>
                  </a:lnTo>
                  <a:lnTo>
                    <a:pt x="1371600" y="1965325"/>
                  </a:lnTo>
                  <a:lnTo>
                    <a:pt x="1263650" y="1901825"/>
                  </a:lnTo>
                  <a:lnTo>
                    <a:pt x="1174750" y="1838325"/>
                  </a:lnTo>
                  <a:lnTo>
                    <a:pt x="1082675" y="1762125"/>
                  </a:lnTo>
                  <a:lnTo>
                    <a:pt x="974725" y="1654175"/>
                  </a:lnTo>
                  <a:lnTo>
                    <a:pt x="923925" y="1587500"/>
                  </a:lnTo>
                  <a:lnTo>
                    <a:pt x="784225" y="1384300"/>
                  </a:lnTo>
                  <a:lnTo>
                    <a:pt x="631825" y="1158875"/>
                  </a:lnTo>
                  <a:lnTo>
                    <a:pt x="495300" y="936625"/>
                  </a:lnTo>
                  <a:lnTo>
                    <a:pt x="438150" y="838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EDD7C9E8-C1A3-47AF-A5A0-F99772BCC964}"/>
                </a:ext>
              </a:extLst>
            </p:cNvPr>
            <p:cNvSpPr/>
            <p:nvPr/>
          </p:nvSpPr>
          <p:spPr>
            <a:xfrm>
              <a:off x="6184900" y="4595813"/>
              <a:ext cx="639763" cy="708025"/>
            </a:xfrm>
            <a:custGeom>
              <a:avLst/>
              <a:gdLst>
                <a:gd name="connsiteX0" fmla="*/ 180975 w 640557"/>
                <a:gd name="connsiteY0" fmla="*/ 197643 h 707231"/>
                <a:gd name="connsiteX1" fmla="*/ 257175 w 640557"/>
                <a:gd name="connsiteY1" fmla="*/ 302418 h 707231"/>
                <a:gd name="connsiteX2" fmla="*/ 314325 w 640557"/>
                <a:gd name="connsiteY2" fmla="*/ 378618 h 707231"/>
                <a:gd name="connsiteX3" fmla="*/ 397669 w 640557"/>
                <a:gd name="connsiteY3" fmla="*/ 476250 h 707231"/>
                <a:gd name="connsiteX4" fmla="*/ 478632 w 640557"/>
                <a:gd name="connsiteY4" fmla="*/ 561975 h 707231"/>
                <a:gd name="connsiteX5" fmla="*/ 554832 w 640557"/>
                <a:gd name="connsiteY5" fmla="*/ 631031 h 707231"/>
                <a:gd name="connsiteX6" fmla="*/ 607219 w 640557"/>
                <a:gd name="connsiteY6" fmla="*/ 673893 h 707231"/>
                <a:gd name="connsiteX7" fmla="*/ 640557 w 640557"/>
                <a:gd name="connsiteY7" fmla="*/ 704850 h 707231"/>
                <a:gd name="connsiteX8" fmla="*/ 2382 w 640557"/>
                <a:gd name="connsiteY8" fmla="*/ 707231 h 707231"/>
                <a:gd name="connsiteX9" fmla="*/ 69057 w 640557"/>
                <a:gd name="connsiteY9" fmla="*/ 697706 h 707231"/>
                <a:gd name="connsiteX10" fmla="*/ 109538 w 640557"/>
                <a:gd name="connsiteY10" fmla="*/ 681037 h 707231"/>
                <a:gd name="connsiteX11" fmla="*/ 128588 w 640557"/>
                <a:gd name="connsiteY11" fmla="*/ 664368 h 707231"/>
                <a:gd name="connsiteX12" fmla="*/ 140494 w 640557"/>
                <a:gd name="connsiteY12" fmla="*/ 645318 h 707231"/>
                <a:gd name="connsiteX13" fmla="*/ 142875 w 640557"/>
                <a:gd name="connsiteY13" fmla="*/ 616743 h 707231"/>
                <a:gd name="connsiteX14" fmla="*/ 135732 w 640557"/>
                <a:gd name="connsiteY14" fmla="*/ 557212 h 707231"/>
                <a:gd name="connsiteX15" fmla="*/ 109538 w 640557"/>
                <a:gd name="connsiteY15" fmla="*/ 414337 h 707231"/>
                <a:gd name="connsiteX16" fmla="*/ 78582 w 640557"/>
                <a:gd name="connsiteY16" fmla="*/ 285750 h 707231"/>
                <a:gd name="connsiteX17" fmla="*/ 30957 w 640557"/>
                <a:gd name="connsiteY17" fmla="*/ 133350 h 707231"/>
                <a:gd name="connsiteX18" fmla="*/ 4763 w 640557"/>
                <a:gd name="connsiteY18" fmla="*/ 47625 h 707231"/>
                <a:gd name="connsiteX19" fmla="*/ 0 w 640557"/>
                <a:gd name="connsiteY19" fmla="*/ 30956 h 707231"/>
                <a:gd name="connsiteX20" fmla="*/ 2382 w 640557"/>
                <a:gd name="connsiteY20" fmla="*/ 11906 h 707231"/>
                <a:gd name="connsiteX21" fmla="*/ 11907 w 640557"/>
                <a:gd name="connsiteY21" fmla="*/ 2381 h 707231"/>
                <a:gd name="connsiteX22" fmla="*/ 28575 w 640557"/>
                <a:gd name="connsiteY22" fmla="*/ 0 h 707231"/>
                <a:gd name="connsiteX23" fmla="*/ 40482 w 640557"/>
                <a:gd name="connsiteY23" fmla="*/ 4762 h 707231"/>
                <a:gd name="connsiteX24" fmla="*/ 54769 w 640557"/>
                <a:gd name="connsiteY24" fmla="*/ 16668 h 707231"/>
                <a:gd name="connsiteX25" fmla="*/ 85725 w 640557"/>
                <a:gd name="connsiteY25" fmla="*/ 59531 h 707231"/>
                <a:gd name="connsiteX26" fmla="*/ 180975 w 640557"/>
                <a:gd name="connsiteY26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0557" h="707231">
                  <a:moveTo>
                    <a:pt x="180975" y="197643"/>
                  </a:moveTo>
                  <a:lnTo>
                    <a:pt x="257175" y="302418"/>
                  </a:lnTo>
                  <a:lnTo>
                    <a:pt x="314325" y="378618"/>
                  </a:lnTo>
                  <a:lnTo>
                    <a:pt x="397669" y="476250"/>
                  </a:lnTo>
                  <a:lnTo>
                    <a:pt x="478632" y="561975"/>
                  </a:lnTo>
                  <a:lnTo>
                    <a:pt x="554832" y="631031"/>
                  </a:lnTo>
                  <a:lnTo>
                    <a:pt x="607219" y="673893"/>
                  </a:lnTo>
                  <a:lnTo>
                    <a:pt x="640557" y="704850"/>
                  </a:lnTo>
                  <a:lnTo>
                    <a:pt x="2382" y="707231"/>
                  </a:lnTo>
                  <a:lnTo>
                    <a:pt x="69057" y="697706"/>
                  </a:lnTo>
                  <a:lnTo>
                    <a:pt x="109538" y="681037"/>
                  </a:lnTo>
                  <a:lnTo>
                    <a:pt x="128588" y="664368"/>
                  </a:lnTo>
                  <a:lnTo>
                    <a:pt x="140494" y="645318"/>
                  </a:lnTo>
                  <a:lnTo>
                    <a:pt x="142875" y="616743"/>
                  </a:lnTo>
                  <a:lnTo>
                    <a:pt x="135732" y="557212"/>
                  </a:lnTo>
                  <a:lnTo>
                    <a:pt x="109538" y="414337"/>
                  </a:lnTo>
                  <a:lnTo>
                    <a:pt x="78582" y="285750"/>
                  </a:lnTo>
                  <a:lnTo>
                    <a:pt x="30957" y="1333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11907" y="2381"/>
                  </a:lnTo>
                  <a:lnTo>
                    <a:pt x="28575" y="0"/>
                  </a:lnTo>
                  <a:lnTo>
                    <a:pt x="40482" y="4762"/>
                  </a:lnTo>
                  <a:lnTo>
                    <a:pt x="54769" y="16668"/>
                  </a:lnTo>
                  <a:lnTo>
                    <a:pt x="85725" y="59531"/>
                  </a:lnTo>
                  <a:lnTo>
                    <a:pt x="180975" y="1976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9C0E8F26-7F42-46EA-B8F5-4BD3B523BE95}"/>
              </a:ext>
            </a:extLst>
          </p:cNvPr>
          <p:cNvGrpSpPr/>
          <p:nvPr/>
        </p:nvGrpSpPr>
        <p:grpSpPr>
          <a:xfrm>
            <a:off x="2755900" y="1970088"/>
            <a:ext cx="4400550" cy="3541712"/>
            <a:chOff x="2755900" y="1970088"/>
            <a:chExt cx="4400550" cy="3541712"/>
          </a:xfrm>
        </p:grpSpPr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A4CF944C-876B-49DA-8DF8-E14359A1E2FC}"/>
                </a:ext>
              </a:extLst>
            </p:cNvPr>
            <p:cNvSpPr/>
            <p:nvPr/>
          </p:nvSpPr>
          <p:spPr>
            <a:xfrm>
              <a:off x="4119563" y="1970088"/>
              <a:ext cx="595312" cy="944562"/>
            </a:xfrm>
            <a:custGeom>
              <a:avLst/>
              <a:gdLst>
                <a:gd name="connsiteX0" fmla="*/ 28575 w 595312"/>
                <a:gd name="connsiteY0" fmla="*/ 226219 h 945356"/>
                <a:gd name="connsiteX1" fmla="*/ 11906 w 595312"/>
                <a:gd name="connsiteY1" fmla="*/ 128587 h 945356"/>
                <a:gd name="connsiteX2" fmla="*/ 2381 w 595312"/>
                <a:gd name="connsiteY2" fmla="*/ 73819 h 945356"/>
                <a:gd name="connsiteX3" fmla="*/ 0 w 595312"/>
                <a:gd name="connsiteY3" fmla="*/ 42862 h 945356"/>
                <a:gd name="connsiteX4" fmla="*/ 4762 w 595312"/>
                <a:gd name="connsiteY4" fmla="*/ 14287 h 945356"/>
                <a:gd name="connsiteX5" fmla="*/ 11906 w 595312"/>
                <a:gd name="connsiteY5" fmla="*/ 2381 h 945356"/>
                <a:gd name="connsiteX6" fmla="*/ 23812 w 595312"/>
                <a:gd name="connsiteY6" fmla="*/ 0 h 945356"/>
                <a:gd name="connsiteX7" fmla="*/ 42862 w 595312"/>
                <a:gd name="connsiteY7" fmla="*/ 7144 h 945356"/>
                <a:gd name="connsiteX8" fmla="*/ 64293 w 595312"/>
                <a:gd name="connsiteY8" fmla="*/ 26194 h 945356"/>
                <a:gd name="connsiteX9" fmla="*/ 90487 w 595312"/>
                <a:gd name="connsiteY9" fmla="*/ 66675 h 945356"/>
                <a:gd name="connsiteX10" fmla="*/ 130968 w 595312"/>
                <a:gd name="connsiteY10" fmla="*/ 130969 h 945356"/>
                <a:gd name="connsiteX11" fmla="*/ 192881 w 595312"/>
                <a:gd name="connsiteY11" fmla="*/ 223837 h 945356"/>
                <a:gd name="connsiteX12" fmla="*/ 240506 w 595312"/>
                <a:gd name="connsiteY12" fmla="*/ 288131 h 945356"/>
                <a:gd name="connsiteX13" fmla="*/ 259556 w 595312"/>
                <a:gd name="connsiteY13" fmla="*/ 311944 h 945356"/>
                <a:gd name="connsiteX14" fmla="*/ 273843 w 595312"/>
                <a:gd name="connsiteY14" fmla="*/ 326231 h 945356"/>
                <a:gd name="connsiteX15" fmla="*/ 295275 w 595312"/>
                <a:gd name="connsiteY15" fmla="*/ 345281 h 945356"/>
                <a:gd name="connsiteX16" fmla="*/ 309562 w 595312"/>
                <a:gd name="connsiteY16" fmla="*/ 354806 h 945356"/>
                <a:gd name="connsiteX17" fmla="*/ 350043 w 595312"/>
                <a:gd name="connsiteY17" fmla="*/ 364331 h 945356"/>
                <a:gd name="connsiteX18" fmla="*/ 371475 w 595312"/>
                <a:gd name="connsiteY18" fmla="*/ 366712 h 945356"/>
                <a:gd name="connsiteX19" fmla="*/ 440531 w 595312"/>
                <a:gd name="connsiteY19" fmla="*/ 338137 h 945356"/>
                <a:gd name="connsiteX20" fmla="*/ 559593 w 595312"/>
                <a:gd name="connsiteY20" fmla="*/ 290512 h 945356"/>
                <a:gd name="connsiteX21" fmla="*/ 581025 w 595312"/>
                <a:gd name="connsiteY21" fmla="*/ 285750 h 945356"/>
                <a:gd name="connsiteX22" fmla="*/ 592931 w 595312"/>
                <a:gd name="connsiteY22" fmla="*/ 288131 h 945356"/>
                <a:gd name="connsiteX23" fmla="*/ 595312 w 595312"/>
                <a:gd name="connsiteY23" fmla="*/ 307181 h 945356"/>
                <a:gd name="connsiteX24" fmla="*/ 571500 w 595312"/>
                <a:gd name="connsiteY24" fmla="*/ 364331 h 945356"/>
                <a:gd name="connsiteX25" fmla="*/ 514350 w 595312"/>
                <a:gd name="connsiteY25" fmla="*/ 476250 h 945356"/>
                <a:gd name="connsiteX26" fmla="*/ 500062 w 595312"/>
                <a:gd name="connsiteY26" fmla="*/ 592931 h 945356"/>
                <a:gd name="connsiteX27" fmla="*/ 490537 w 595312"/>
                <a:gd name="connsiteY27" fmla="*/ 716756 h 945356"/>
                <a:gd name="connsiteX28" fmla="*/ 485775 w 595312"/>
                <a:gd name="connsiteY28" fmla="*/ 771525 h 945356"/>
                <a:gd name="connsiteX29" fmla="*/ 471487 w 595312"/>
                <a:gd name="connsiteY29" fmla="*/ 845344 h 945356"/>
                <a:gd name="connsiteX30" fmla="*/ 459581 w 595312"/>
                <a:gd name="connsiteY30" fmla="*/ 888206 h 945356"/>
                <a:gd name="connsiteX31" fmla="*/ 440531 w 595312"/>
                <a:gd name="connsiteY31" fmla="*/ 923925 h 945356"/>
                <a:gd name="connsiteX32" fmla="*/ 423862 w 595312"/>
                <a:gd name="connsiteY32" fmla="*/ 940594 h 945356"/>
                <a:gd name="connsiteX33" fmla="*/ 407193 w 595312"/>
                <a:gd name="connsiteY33" fmla="*/ 945356 h 945356"/>
                <a:gd name="connsiteX34" fmla="*/ 381000 w 595312"/>
                <a:gd name="connsiteY34" fmla="*/ 942975 h 945356"/>
                <a:gd name="connsiteX35" fmla="*/ 342900 w 595312"/>
                <a:gd name="connsiteY35" fmla="*/ 935831 h 945356"/>
                <a:gd name="connsiteX36" fmla="*/ 307181 w 595312"/>
                <a:gd name="connsiteY36" fmla="*/ 916781 h 945356"/>
                <a:gd name="connsiteX37" fmla="*/ 276225 w 595312"/>
                <a:gd name="connsiteY37" fmla="*/ 888206 h 945356"/>
                <a:gd name="connsiteX38" fmla="*/ 247650 w 595312"/>
                <a:gd name="connsiteY38" fmla="*/ 857250 h 945356"/>
                <a:gd name="connsiteX39" fmla="*/ 211931 w 595312"/>
                <a:gd name="connsiteY39" fmla="*/ 812006 h 945356"/>
                <a:gd name="connsiteX40" fmla="*/ 180975 w 595312"/>
                <a:gd name="connsiteY40" fmla="*/ 764381 h 945356"/>
                <a:gd name="connsiteX41" fmla="*/ 142875 w 595312"/>
                <a:gd name="connsiteY41" fmla="*/ 692944 h 945356"/>
                <a:gd name="connsiteX42" fmla="*/ 119062 w 595312"/>
                <a:gd name="connsiteY42" fmla="*/ 635794 h 945356"/>
                <a:gd name="connsiteX43" fmla="*/ 92868 w 595312"/>
                <a:gd name="connsiteY43" fmla="*/ 559594 h 945356"/>
                <a:gd name="connsiteX44" fmla="*/ 61912 w 595312"/>
                <a:gd name="connsiteY44" fmla="*/ 421481 h 945356"/>
                <a:gd name="connsiteX45" fmla="*/ 28575 w 595312"/>
                <a:gd name="connsiteY45" fmla="*/ 22621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2" h="945356">
                  <a:moveTo>
                    <a:pt x="28575" y="226219"/>
                  </a:moveTo>
                  <a:lnTo>
                    <a:pt x="11906" y="128587"/>
                  </a:lnTo>
                  <a:lnTo>
                    <a:pt x="2381" y="73819"/>
                  </a:lnTo>
                  <a:lnTo>
                    <a:pt x="0" y="42862"/>
                  </a:lnTo>
                  <a:lnTo>
                    <a:pt x="4762" y="14287"/>
                  </a:lnTo>
                  <a:lnTo>
                    <a:pt x="11906" y="2381"/>
                  </a:lnTo>
                  <a:lnTo>
                    <a:pt x="23812" y="0"/>
                  </a:lnTo>
                  <a:lnTo>
                    <a:pt x="42862" y="7144"/>
                  </a:lnTo>
                  <a:lnTo>
                    <a:pt x="64293" y="26194"/>
                  </a:lnTo>
                  <a:lnTo>
                    <a:pt x="90487" y="66675"/>
                  </a:lnTo>
                  <a:lnTo>
                    <a:pt x="130968" y="130969"/>
                  </a:lnTo>
                  <a:lnTo>
                    <a:pt x="192881" y="223837"/>
                  </a:lnTo>
                  <a:lnTo>
                    <a:pt x="240506" y="288131"/>
                  </a:lnTo>
                  <a:lnTo>
                    <a:pt x="259556" y="311944"/>
                  </a:lnTo>
                  <a:lnTo>
                    <a:pt x="273843" y="326231"/>
                  </a:lnTo>
                  <a:lnTo>
                    <a:pt x="295275" y="345281"/>
                  </a:lnTo>
                  <a:lnTo>
                    <a:pt x="309562" y="354806"/>
                  </a:lnTo>
                  <a:lnTo>
                    <a:pt x="350043" y="364331"/>
                  </a:lnTo>
                  <a:lnTo>
                    <a:pt x="371475" y="366712"/>
                  </a:lnTo>
                  <a:lnTo>
                    <a:pt x="440531" y="338137"/>
                  </a:lnTo>
                  <a:lnTo>
                    <a:pt x="559593" y="290512"/>
                  </a:lnTo>
                  <a:lnTo>
                    <a:pt x="581025" y="285750"/>
                  </a:lnTo>
                  <a:lnTo>
                    <a:pt x="592931" y="288131"/>
                  </a:lnTo>
                  <a:lnTo>
                    <a:pt x="595312" y="307181"/>
                  </a:lnTo>
                  <a:lnTo>
                    <a:pt x="571500" y="364331"/>
                  </a:lnTo>
                  <a:lnTo>
                    <a:pt x="514350" y="476250"/>
                  </a:lnTo>
                  <a:lnTo>
                    <a:pt x="500062" y="592931"/>
                  </a:lnTo>
                  <a:lnTo>
                    <a:pt x="490537" y="716756"/>
                  </a:lnTo>
                  <a:lnTo>
                    <a:pt x="485775" y="771525"/>
                  </a:lnTo>
                  <a:lnTo>
                    <a:pt x="471487" y="845344"/>
                  </a:lnTo>
                  <a:lnTo>
                    <a:pt x="459581" y="888206"/>
                  </a:lnTo>
                  <a:lnTo>
                    <a:pt x="440531" y="923925"/>
                  </a:lnTo>
                  <a:lnTo>
                    <a:pt x="423862" y="940594"/>
                  </a:lnTo>
                  <a:lnTo>
                    <a:pt x="407193" y="945356"/>
                  </a:lnTo>
                  <a:lnTo>
                    <a:pt x="381000" y="942975"/>
                  </a:lnTo>
                  <a:lnTo>
                    <a:pt x="342900" y="935831"/>
                  </a:lnTo>
                  <a:lnTo>
                    <a:pt x="307181" y="916781"/>
                  </a:lnTo>
                  <a:lnTo>
                    <a:pt x="276225" y="888206"/>
                  </a:lnTo>
                  <a:lnTo>
                    <a:pt x="247650" y="857250"/>
                  </a:lnTo>
                  <a:lnTo>
                    <a:pt x="211931" y="812006"/>
                  </a:lnTo>
                  <a:lnTo>
                    <a:pt x="180975" y="764381"/>
                  </a:lnTo>
                  <a:lnTo>
                    <a:pt x="142875" y="692944"/>
                  </a:lnTo>
                  <a:lnTo>
                    <a:pt x="119062" y="635794"/>
                  </a:lnTo>
                  <a:lnTo>
                    <a:pt x="92868" y="559594"/>
                  </a:lnTo>
                  <a:lnTo>
                    <a:pt x="61912" y="421481"/>
                  </a:lnTo>
                  <a:lnTo>
                    <a:pt x="2857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">
              <a:extLst>
                <a:ext uri="{FF2B5EF4-FFF2-40B4-BE49-F238E27FC236}">
                  <a16:creationId xmlns:a16="http://schemas.microsoft.com/office/drawing/2014/main" id="{B684D939-9267-4A12-A48E-6BC8F3C9BE62}"/>
                </a:ext>
              </a:extLst>
            </p:cNvPr>
            <p:cNvSpPr/>
            <p:nvPr/>
          </p:nvSpPr>
          <p:spPr>
            <a:xfrm>
              <a:off x="2755900" y="3389313"/>
              <a:ext cx="401638" cy="1401762"/>
            </a:xfrm>
            <a:custGeom>
              <a:avLst/>
              <a:gdLst>
                <a:gd name="connsiteX0" fmla="*/ 390525 w 402432"/>
                <a:gd name="connsiteY0" fmla="*/ 419100 h 1402556"/>
                <a:gd name="connsiteX1" fmla="*/ 378619 w 402432"/>
                <a:gd name="connsiteY1" fmla="*/ 311944 h 1402556"/>
                <a:gd name="connsiteX2" fmla="*/ 364332 w 402432"/>
                <a:gd name="connsiteY2" fmla="*/ 207169 h 1402556"/>
                <a:gd name="connsiteX3" fmla="*/ 342900 w 402432"/>
                <a:gd name="connsiteY3" fmla="*/ 76200 h 1402556"/>
                <a:gd name="connsiteX4" fmla="*/ 335757 w 402432"/>
                <a:gd name="connsiteY4" fmla="*/ 40481 h 1402556"/>
                <a:gd name="connsiteX5" fmla="*/ 316707 w 402432"/>
                <a:gd name="connsiteY5" fmla="*/ 16669 h 1402556"/>
                <a:gd name="connsiteX6" fmla="*/ 300038 w 402432"/>
                <a:gd name="connsiteY6" fmla="*/ 2381 h 1402556"/>
                <a:gd name="connsiteX7" fmla="*/ 283369 w 402432"/>
                <a:gd name="connsiteY7" fmla="*/ 0 h 1402556"/>
                <a:gd name="connsiteX8" fmla="*/ 271463 w 402432"/>
                <a:gd name="connsiteY8" fmla="*/ 11906 h 1402556"/>
                <a:gd name="connsiteX9" fmla="*/ 269082 w 402432"/>
                <a:gd name="connsiteY9" fmla="*/ 40481 h 1402556"/>
                <a:gd name="connsiteX10" fmla="*/ 264319 w 402432"/>
                <a:gd name="connsiteY10" fmla="*/ 150019 h 1402556"/>
                <a:gd name="connsiteX11" fmla="*/ 250032 w 402432"/>
                <a:gd name="connsiteY11" fmla="*/ 283369 h 1402556"/>
                <a:gd name="connsiteX12" fmla="*/ 235744 w 402432"/>
                <a:gd name="connsiteY12" fmla="*/ 383381 h 1402556"/>
                <a:gd name="connsiteX13" fmla="*/ 216694 w 402432"/>
                <a:gd name="connsiteY13" fmla="*/ 478631 h 1402556"/>
                <a:gd name="connsiteX14" fmla="*/ 195263 w 402432"/>
                <a:gd name="connsiteY14" fmla="*/ 545306 h 1402556"/>
                <a:gd name="connsiteX15" fmla="*/ 159544 w 402432"/>
                <a:gd name="connsiteY15" fmla="*/ 626269 h 1402556"/>
                <a:gd name="connsiteX16" fmla="*/ 119063 w 402432"/>
                <a:gd name="connsiteY16" fmla="*/ 714375 h 1402556"/>
                <a:gd name="connsiteX17" fmla="*/ 61913 w 402432"/>
                <a:gd name="connsiteY17" fmla="*/ 809625 h 1402556"/>
                <a:gd name="connsiteX18" fmla="*/ 9525 w 402432"/>
                <a:gd name="connsiteY18" fmla="*/ 883444 h 1402556"/>
                <a:gd name="connsiteX19" fmla="*/ 2382 w 402432"/>
                <a:gd name="connsiteY19" fmla="*/ 902494 h 1402556"/>
                <a:gd name="connsiteX20" fmla="*/ 0 w 402432"/>
                <a:gd name="connsiteY20" fmla="*/ 1038225 h 1402556"/>
                <a:gd name="connsiteX21" fmla="*/ 4763 w 402432"/>
                <a:gd name="connsiteY21" fmla="*/ 1145381 h 1402556"/>
                <a:gd name="connsiteX22" fmla="*/ 14288 w 402432"/>
                <a:gd name="connsiteY22" fmla="*/ 1195387 h 1402556"/>
                <a:gd name="connsiteX23" fmla="*/ 30957 w 402432"/>
                <a:gd name="connsiteY23" fmla="*/ 1257300 h 1402556"/>
                <a:gd name="connsiteX24" fmla="*/ 47625 w 402432"/>
                <a:gd name="connsiteY24" fmla="*/ 1295400 h 1402556"/>
                <a:gd name="connsiteX25" fmla="*/ 69057 w 402432"/>
                <a:gd name="connsiteY25" fmla="*/ 1333500 h 1402556"/>
                <a:gd name="connsiteX26" fmla="*/ 90488 w 402432"/>
                <a:gd name="connsiteY26" fmla="*/ 1359694 h 1402556"/>
                <a:gd name="connsiteX27" fmla="*/ 114300 w 402432"/>
                <a:gd name="connsiteY27" fmla="*/ 1378744 h 1402556"/>
                <a:gd name="connsiteX28" fmla="*/ 140494 w 402432"/>
                <a:gd name="connsiteY28" fmla="*/ 1393031 h 1402556"/>
                <a:gd name="connsiteX29" fmla="*/ 171450 w 402432"/>
                <a:gd name="connsiteY29" fmla="*/ 1402556 h 1402556"/>
                <a:gd name="connsiteX30" fmla="*/ 202407 w 402432"/>
                <a:gd name="connsiteY30" fmla="*/ 1402556 h 1402556"/>
                <a:gd name="connsiteX31" fmla="*/ 223838 w 402432"/>
                <a:gd name="connsiteY31" fmla="*/ 1402556 h 1402556"/>
                <a:gd name="connsiteX32" fmla="*/ 242888 w 402432"/>
                <a:gd name="connsiteY32" fmla="*/ 1393031 h 1402556"/>
                <a:gd name="connsiteX33" fmla="*/ 269082 w 402432"/>
                <a:gd name="connsiteY33" fmla="*/ 1366837 h 1402556"/>
                <a:gd name="connsiteX34" fmla="*/ 288132 w 402432"/>
                <a:gd name="connsiteY34" fmla="*/ 1335881 h 1402556"/>
                <a:gd name="connsiteX35" fmla="*/ 304800 w 402432"/>
                <a:gd name="connsiteY35" fmla="*/ 1295400 h 1402556"/>
                <a:gd name="connsiteX36" fmla="*/ 326232 w 402432"/>
                <a:gd name="connsiteY36" fmla="*/ 1238250 h 1402556"/>
                <a:gd name="connsiteX37" fmla="*/ 340519 w 402432"/>
                <a:gd name="connsiteY37" fmla="*/ 1171575 h 1402556"/>
                <a:gd name="connsiteX38" fmla="*/ 354807 w 402432"/>
                <a:gd name="connsiteY38" fmla="*/ 1095375 h 1402556"/>
                <a:gd name="connsiteX39" fmla="*/ 366713 w 402432"/>
                <a:gd name="connsiteY39" fmla="*/ 1033462 h 1402556"/>
                <a:gd name="connsiteX40" fmla="*/ 385763 w 402432"/>
                <a:gd name="connsiteY40" fmla="*/ 950119 h 1402556"/>
                <a:gd name="connsiteX41" fmla="*/ 395288 w 402432"/>
                <a:gd name="connsiteY41" fmla="*/ 873919 h 1402556"/>
                <a:gd name="connsiteX42" fmla="*/ 402432 w 402432"/>
                <a:gd name="connsiteY42" fmla="*/ 790575 h 1402556"/>
                <a:gd name="connsiteX43" fmla="*/ 402432 w 402432"/>
                <a:gd name="connsiteY43" fmla="*/ 735806 h 1402556"/>
                <a:gd name="connsiteX44" fmla="*/ 402432 w 402432"/>
                <a:gd name="connsiteY44" fmla="*/ 685800 h 1402556"/>
                <a:gd name="connsiteX45" fmla="*/ 400050 w 402432"/>
                <a:gd name="connsiteY45" fmla="*/ 573881 h 1402556"/>
                <a:gd name="connsiteX46" fmla="*/ 395288 w 402432"/>
                <a:gd name="connsiteY46" fmla="*/ 473869 h 1402556"/>
                <a:gd name="connsiteX47" fmla="*/ 390525 w 402432"/>
                <a:gd name="connsiteY47" fmla="*/ 419100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2432" h="1402556">
                  <a:moveTo>
                    <a:pt x="390525" y="419100"/>
                  </a:moveTo>
                  <a:lnTo>
                    <a:pt x="378619" y="311944"/>
                  </a:lnTo>
                  <a:lnTo>
                    <a:pt x="364332" y="207169"/>
                  </a:lnTo>
                  <a:lnTo>
                    <a:pt x="342900" y="76200"/>
                  </a:lnTo>
                  <a:lnTo>
                    <a:pt x="335757" y="40481"/>
                  </a:lnTo>
                  <a:lnTo>
                    <a:pt x="316707" y="16669"/>
                  </a:lnTo>
                  <a:lnTo>
                    <a:pt x="300038" y="2381"/>
                  </a:lnTo>
                  <a:lnTo>
                    <a:pt x="283369" y="0"/>
                  </a:lnTo>
                  <a:lnTo>
                    <a:pt x="271463" y="11906"/>
                  </a:lnTo>
                  <a:lnTo>
                    <a:pt x="269082" y="40481"/>
                  </a:lnTo>
                  <a:lnTo>
                    <a:pt x="264319" y="150019"/>
                  </a:lnTo>
                  <a:lnTo>
                    <a:pt x="250032" y="283369"/>
                  </a:lnTo>
                  <a:lnTo>
                    <a:pt x="235744" y="383381"/>
                  </a:lnTo>
                  <a:lnTo>
                    <a:pt x="216694" y="478631"/>
                  </a:lnTo>
                  <a:lnTo>
                    <a:pt x="195263" y="545306"/>
                  </a:lnTo>
                  <a:lnTo>
                    <a:pt x="159544" y="626269"/>
                  </a:lnTo>
                  <a:lnTo>
                    <a:pt x="119063" y="714375"/>
                  </a:lnTo>
                  <a:lnTo>
                    <a:pt x="61913" y="809625"/>
                  </a:lnTo>
                  <a:lnTo>
                    <a:pt x="9525" y="883444"/>
                  </a:lnTo>
                  <a:lnTo>
                    <a:pt x="2382" y="902494"/>
                  </a:lnTo>
                  <a:lnTo>
                    <a:pt x="0" y="1038225"/>
                  </a:lnTo>
                  <a:lnTo>
                    <a:pt x="4763" y="1145381"/>
                  </a:lnTo>
                  <a:lnTo>
                    <a:pt x="14288" y="1195387"/>
                  </a:lnTo>
                  <a:lnTo>
                    <a:pt x="30957" y="1257300"/>
                  </a:lnTo>
                  <a:lnTo>
                    <a:pt x="47625" y="1295400"/>
                  </a:lnTo>
                  <a:lnTo>
                    <a:pt x="69057" y="1333500"/>
                  </a:lnTo>
                  <a:lnTo>
                    <a:pt x="90488" y="1359694"/>
                  </a:lnTo>
                  <a:lnTo>
                    <a:pt x="114300" y="1378744"/>
                  </a:lnTo>
                  <a:lnTo>
                    <a:pt x="140494" y="1393031"/>
                  </a:lnTo>
                  <a:lnTo>
                    <a:pt x="171450" y="1402556"/>
                  </a:lnTo>
                  <a:lnTo>
                    <a:pt x="202407" y="1402556"/>
                  </a:lnTo>
                  <a:lnTo>
                    <a:pt x="223838" y="1402556"/>
                  </a:lnTo>
                  <a:lnTo>
                    <a:pt x="242888" y="1393031"/>
                  </a:lnTo>
                  <a:lnTo>
                    <a:pt x="269082" y="1366837"/>
                  </a:lnTo>
                  <a:lnTo>
                    <a:pt x="288132" y="1335881"/>
                  </a:lnTo>
                  <a:lnTo>
                    <a:pt x="304800" y="1295400"/>
                  </a:lnTo>
                  <a:lnTo>
                    <a:pt x="326232" y="1238250"/>
                  </a:lnTo>
                  <a:lnTo>
                    <a:pt x="340519" y="1171575"/>
                  </a:lnTo>
                  <a:lnTo>
                    <a:pt x="354807" y="1095375"/>
                  </a:lnTo>
                  <a:lnTo>
                    <a:pt x="366713" y="1033462"/>
                  </a:lnTo>
                  <a:lnTo>
                    <a:pt x="385763" y="950119"/>
                  </a:lnTo>
                  <a:lnTo>
                    <a:pt x="395288" y="873919"/>
                  </a:lnTo>
                  <a:lnTo>
                    <a:pt x="402432" y="790575"/>
                  </a:lnTo>
                  <a:lnTo>
                    <a:pt x="402432" y="735806"/>
                  </a:lnTo>
                  <a:lnTo>
                    <a:pt x="402432" y="685800"/>
                  </a:lnTo>
                  <a:lnTo>
                    <a:pt x="400050" y="573881"/>
                  </a:lnTo>
                  <a:lnTo>
                    <a:pt x="395288" y="473869"/>
                  </a:lnTo>
                  <a:lnTo>
                    <a:pt x="39052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">
              <a:extLst>
                <a:ext uri="{FF2B5EF4-FFF2-40B4-BE49-F238E27FC236}">
                  <a16:creationId xmlns:a16="http://schemas.microsoft.com/office/drawing/2014/main" id="{DBBB021D-C275-44F3-829F-119CEDE6C2E4}"/>
                </a:ext>
              </a:extLst>
            </p:cNvPr>
            <p:cNvSpPr/>
            <p:nvPr/>
          </p:nvSpPr>
          <p:spPr>
            <a:xfrm>
              <a:off x="6318250" y="3059113"/>
              <a:ext cx="838200" cy="1162050"/>
            </a:xfrm>
            <a:custGeom>
              <a:avLst/>
              <a:gdLst>
                <a:gd name="connsiteX0" fmla="*/ 350044 w 838200"/>
                <a:gd name="connsiteY0" fmla="*/ 235744 h 1162050"/>
                <a:gd name="connsiteX1" fmla="*/ 476250 w 838200"/>
                <a:gd name="connsiteY1" fmla="*/ 333375 h 1162050"/>
                <a:gd name="connsiteX2" fmla="*/ 542925 w 838200"/>
                <a:gd name="connsiteY2" fmla="*/ 390525 h 1162050"/>
                <a:gd name="connsiteX3" fmla="*/ 600075 w 838200"/>
                <a:gd name="connsiteY3" fmla="*/ 442913 h 1162050"/>
                <a:gd name="connsiteX4" fmla="*/ 652463 w 838200"/>
                <a:gd name="connsiteY4" fmla="*/ 495300 h 1162050"/>
                <a:gd name="connsiteX5" fmla="*/ 690563 w 838200"/>
                <a:gd name="connsiteY5" fmla="*/ 533400 h 1162050"/>
                <a:gd name="connsiteX6" fmla="*/ 709613 w 838200"/>
                <a:gd name="connsiteY6" fmla="*/ 559594 h 1162050"/>
                <a:gd name="connsiteX7" fmla="*/ 740569 w 838200"/>
                <a:gd name="connsiteY7" fmla="*/ 609600 h 1162050"/>
                <a:gd name="connsiteX8" fmla="*/ 776288 w 838200"/>
                <a:gd name="connsiteY8" fmla="*/ 685800 h 1162050"/>
                <a:gd name="connsiteX9" fmla="*/ 797719 w 838200"/>
                <a:gd name="connsiteY9" fmla="*/ 745332 h 1162050"/>
                <a:gd name="connsiteX10" fmla="*/ 833438 w 838200"/>
                <a:gd name="connsiteY10" fmla="*/ 878682 h 1162050"/>
                <a:gd name="connsiteX11" fmla="*/ 838200 w 838200"/>
                <a:gd name="connsiteY11" fmla="*/ 926307 h 1162050"/>
                <a:gd name="connsiteX12" fmla="*/ 835819 w 838200"/>
                <a:gd name="connsiteY12" fmla="*/ 988219 h 1162050"/>
                <a:gd name="connsiteX13" fmla="*/ 826294 w 838200"/>
                <a:gd name="connsiteY13" fmla="*/ 1040607 h 1162050"/>
                <a:gd name="connsiteX14" fmla="*/ 812007 w 838200"/>
                <a:gd name="connsiteY14" fmla="*/ 1090613 h 1162050"/>
                <a:gd name="connsiteX15" fmla="*/ 797719 w 838200"/>
                <a:gd name="connsiteY15" fmla="*/ 1116807 h 1162050"/>
                <a:gd name="connsiteX16" fmla="*/ 778669 w 838200"/>
                <a:gd name="connsiteY16" fmla="*/ 1140619 h 1162050"/>
                <a:gd name="connsiteX17" fmla="*/ 757238 w 838200"/>
                <a:gd name="connsiteY17" fmla="*/ 1152525 h 1162050"/>
                <a:gd name="connsiteX18" fmla="*/ 735807 w 838200"/>
                <a:gd name="connsiteY18" fmla="*/ 1157288 h 1162050"/>
                <a:gd name="connsiteX19" fmla="*/ 707232 w 838200"/>
                <a:gd name="connsiteY19" fmla="*/ 1162050 h 1162050"/>
                <a:gd name="connsiteX20" fmla="*/ 688182 w 838200"/>
                <a:gd name="connsiteY20" fmla="*/ 1162050 h 1162050"/>
                <a:gd name="connsiteX21" fmla="*/ 654844 w 838200"/>
                <a:gd name="connsiteY21" fmla="*/ 1157288 h 1162050"/>
                <a:gd name="connsiteX22" fmla="*/ 628650 w 838200"/>
                <a:gd name="connsiteY22" fmla="*/ 1145382 h 1162050"/>
                <a:gd name="connsiteX23" fmla="*/ 609600 w 838200"/>
                <a:gd name="connsiteY23" fmla="*/ 1133475 h 1162050"/>
                <a:gd name="connsiteX24" fmla="*/ 583407 w 838200"/>
                <a:gd name="connsiteY24" fmla="*/ 1107282 h 1162050"/>
                <a:gd name="connsiteX25" fmla="*/ 552450 w 838200"/>
                <a:gd name="connsiteY25" fmla="*/ 1059657 h 1162050"/>
                <a:gd name="connsiteX26" fmla="*/ 523875 w 838200"/>
                <a:gd name="connsiteY26" fmla="*/ 981075 h 1162050"/>
                <a:gd name="connsiteX27" fmla="*/ 478632 w 838200"/>
                <a:gd name="connsiteY27" fmla="*/ 854869 h 1162050"/>
                <a:gd name="connsiteX28" fmla="*/ 411957 w 838200"/>
                <a:gd name="connsiteY28" fmla="*/ 690563 h 1162050"/>
                <a:gd name="connsiteX29" fmla="*/ 369094 w 838200"/>
                <a:gd name="connsiteY29" fmla="*/ 583407 h 1162050"/>
                <a:gd name="connsiteX30" fmla="*/ 323850 w 838200"/>
                <a:gd name="connsiteY30" fmla="*/ 483394 h 1162050"/>
                <a:gd name="connsiteX31" fmla="*/ 295275 w 838200"/>
                <a:gd name="connsiteY31" fmla="*/ 426244 h 1162050"/>
                <a:gd name="connsiteX32" fmla="*/ 261938 w 838200"/>
                <a:gd name="connsiteY32" fmla="*/ 371475 h 1162050"/>
                <a:gd name="connsiteX33" fmla="*/ 204788 w 838200"/>
                <a:gd name="connsiteY33" fmla="*/ 288132 h 1162050"/>
                <a:gd name="connsiteX34" fmla="*/ 142875 w 838200"/>
                <a:gd name="connsiteY34" fmla="*/ 204788 h 1162050"/>
                <a:gd name="connsiteX35" fmla="*/ 73819 w 838200"/>
                <a:gd name="connsiteY35" fmla="*/ 121444 h 1162050"/>
                <a:gd name="connsiteX36" fmla="*/ 23813 w 838200"/>
                <a:gd name="connsiteY36" fmla="*/ 71438 h 1162050"/>
                <a:gd name="connsiteX37" fmla="*/ 7144 w 838200"/>
                <a:gd name="connsiteY37" fmla="*/ 45244 h 1162050"/>
                <a:gd name="connsiteX38" fmla="*/ 0 w 838200"/>
                <a:gd name="connsiteY38" fmla="*/ 21432 h 1162050"/>
                <a:gd name="connsiteX39" fmla="*/ 0 w 838200"/>
                <a:gd name="connsiteY39" fmla="*/ 7144 h 1162050"/>
                <a:gd name="connsiteX40" fmla="*/ 9525 w 838200"/>
                <a:gd name="connsiteY40" fmla="*/ 0 h 1162050"/>
                <a:gd name="connsiteX41" fmla="*/ 26194 w 838200"/>
                <a:gd name="connsiteY41" fmla="*/ 0 h 1162050"/>
                <a:gd name="connsiteX42" fmla="*/ 54769 w 838200"/>
                <a:gd name="connsiteY42" fmla="*/ 11907 h 1162050"/>
                <a:gd name="connsiteX43" fmla="*/ 100013 w 838200"/>
                <a:gd name="connsiteY43" fmla="*/ 42863 h 1162050"/>
                <a:gd name="connsiteX44" fmla="*/ 195263 w 838200"/>
                <a:gd name="connsiteY44" fmla="*/ 116682 h 1162050"/>
                <a:gd name="connsiteX45" fmla="*/ 350044 w 838200"/>
                <a:gd name="connsiteY45" fmla="*/ 23574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8200" h="1162050">
                  <a:moveTo>
                    <a:pt x="350044" y="235744"/>
                  </a:moveTo>
                  <a:lnTo>
                    <a:pt x="476250" y="333375"/>
                  </a:lnTo>
                  <a:lnTo>
                    <a:pt x="542925" y="390525"/>
                  </a:lnTo>
                  <a:lnTo>
                    <a:pt x="600075" y="442913"/>
                  </a:lnTo>
                  <a:lnTo>
                    <a:pt x="652463" y="495300"/>
                  </a:lnTo>
                  <a:lnTo>
                    <a:pt x="690563" y="533400"/>
                  </a:lnTo>
                  <a:lnTo>
                    <a:pt x="709613" y="559594"/>
                  </a:lnTo>
                  <a:lnTo>
                    <a:pt x="740569" y="609600"/>
                  </a:lnTo>
                  <a:lnTo>
                    <a:pt x="776288" y="685800"/>
                  </a:lnTo>
                  <a:lnTo>
                    <a:pt x="797719" y="745332"/>
                  </a:lnTo>
                  <a:lnTo>
                    <a:pt x="833438" y="878682"/>
                  </a:lnTo>
                  <a:lnTo>
                    <a:pt x="838200" y="926307"/>
                  </a:lnTo>
                  <a:cubicBezTo>
                    <a:pt x="837406" y="946944"/>
                    <a:pt x="836613" y="967582"/>
                    <a:pt x="835819" y="988219"/>
                  </a:cubicBezTo>
                  <a:lnTo>
                    <a:pt x="826294" y="1040607"/>
                  </a:lnTo>
                  <a:lnTo>
                    <a:pt x="812007" y="1090613"/>
                  </a:lnTo>
                  <a:lnTo>
                    <a:pt x="797719" y="1116807"/>
                  </a:lnTo>
                  <a:lnTo>
                    <a:pt x="778669" y="1140619"/>
                  </a:lnTo>
                  <a:lnTo>
                    <a:pt x="757238" y="1152525"/>
                  </a:lnTo>
                  <a:lnTo>
                    <a:pt x="735807" y="1157288"/>
                  </a:lnTo>
                  <a:lnTo>
                    <a:pt x="707232" y="1162050"/>
                  </a:lnTo>
                  <a:lnTo>
                    <a:pt x="688182" y="1162050"/>
                  </a:lnTo>
                  <a:lnTo>
                    <a:pt x="654844" y="1157288"/>
                  </a:lnTo>
                  <a:lnTo>
                    <a:pt x="628650" y="1145382"/>
                  </a:lnTo>
                  <a:lnTo>
                    <a:pt x="609600" y="1133475"/>
                  </a:lnTo>
                  <a:lnTo>
                    <a:pt x="583407" y="1107282"/>
                  </a:lnTo>
                  <a:lnTo>
                    <a:pt x="552450" y="1059657"/>
                  </a:lnTo>
                  <a:lnTo>
                    <a:pt x="523875" y="981075"/>
                  </a:lnTo>
                  <a:lnTo>
                    <a:pt x="478632" y="854869"/>
                  </a:lnTo>
                  <a:lnTo>
                    <a:pt x="411957" y="690563"/>
                  </a:lnTo>
                  <a:lnTo>
                    <a:pt x="369094" y="583407"/>
                  </a:lnTo>
                  <a:lnTo>
                    <a:pt x="323850" y="483394"/>
                  </a:lnTo>
                  <a:lnTo>
                    <a:pt x="295275" y="426244"/>
                  </a:lnTo>
                  <a:lnTo>
                    <a:pt x="261938" y="371475"/>
                  </a:lnTo>
                  <a:lnTo>
                    <a:pt x="204788" y="288132"/>
                  </a:lnTo>
                  <a:lnTo>
                    <a:pt x="142875" y="204788"/>
                  </a:lnTo>
                  <a:lnTo>
                    <a:pt x="73819" y="121444"/>
                  </a:lnTo>
                  <a:lnTo>
                    <a:pt x="23813" y="71438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4769" y="11907"/>
                  </a:lnTo>
                  <a:lnTo>
                    <a:pt x="100013" y="42863"/>
                  </a:lnTo>
                  <a:lnTo>
                    <a:pt x="195263" y="116682"/>
                  </a:lnTo>
                  <a:lnTo>
                    <a:pt x="3500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AEC102DF-25C1-40A3-8A91-B904A7678241}"/>
                </a:ext>
              </a:extLst>
            </p:cNvPr>
            <p:cNvSpPr/>
            <p:nvPr/>
          </p:nvSpPr>
          <p:spPr>
            <a:xfrm rot="16200000">
              <a:off x="2723356" y="2445544"/>
              <a:ext cx="3508375" cy="2624138"/>
            </a:xfrm>
            <a:custGeom>
              <a:avLst/>
              <a:gdLst>
                <a:gd name="connsiteX0" fmla="*/ 1206736 w 3508032"/>
                <a:gd name="connsiteY0" fmla="*/ 1567057 h 2624226"/>
                <a:gd name="connsiteX1" fmla="*/ 1101359 w 3508032"/>
                <a:gd name="connsiteY1" fmla="*/ 1485475 h 2624226"/>
                <a:gd name="connsiteX2" fmla="*/ 1033374 w 3508032"/>
                <a:gd name="connsiteY2" fmla="*/ 1434486 h 2624226"/>
                <a:gd name="connsiteX3" fmla="*/ 951791 w 3508032"/>
                <a:gd name="connsiteY3" fmla="*/ 1369901 h 2624226"/>
                <a:gd name="connsiteX4" fmla="*/ 751235 w 3508032"/>
                <a:gd name="connsiteY4" fmla="*/ 1162546 h 2624226"/>
                <a:gd name="connsiteX5" fmla="*/ 666254 w 3508032"/>
                <a:gd name="connsiteY5" fmla="*/ 1063968 h 2624226"/>
                <a:gd name="connsiteX6" fmla="*/ 588071 w 3508032"/>
                <a:gd name="connsiteY6" fmla="*/ 978986 h 2624226"/>
                <a:gd name="connsiteX7" fmla="*/ 506489 w 3508032"/>
                <a:gd name="connsiteY7" fmla="*/ 880408 h 2624226"/>
                <a:gd name="connsiteX8" fmla="*/ 418108 w 3508032"/>
                <a:gd name="connsiteY8" fmla="*/ 771631 h 2624226"/>
                <a:gd name="connsiteX9" fmla="*/ 350123 w 3508032"/>
                <a:gd name="connsiteY9" fmla="*/ 679852 h 2624226"/>
                <a:gd name="connsiteX10" fmla="*/ 268541 w 3508032"/>
                <a:gd name="connsiteY10" fmla="*/ 564277 h 2624226"/>
                <a:gd name="connsiteX11" fmla="*/ 200556 w 3508032"/>
                <a:gd name="connsiteY11" fmla="*/ 441904 h 2624226"/>
                <a:gd name="connsiteX12" fmla="*/ 129171 w 3508032"/>
                <a:gd name="connsiteY12" fmla="*/ 305933 h 2624226"/>
                <a:gd name="connsiteX13" fmla="*/ 61186 w 3508032"/>
                <a:gd name="connsiteY13" fmla="*/ 176762 h 2624226"/>
                <a:gd name="connsiteX14" fmla="*/ 10197 w 3508032"/>
                <a:gd name="connsiteY14" fmla="*/ 74784 h 2624226"/>
                <a:gd name="connsiteX15" fmla="*/ 0 w 3508032"/>
                <a:gd name="connsiteY15" fmla="*/ 33993 h 2624226"/>
                <a:gd name="connsiteX16" fmla="*/ 3399 w 3508032"/>
                <a:gd name="connsiteY16" fmla="*/ 13597 h 2624226"/>
                <a:gd name="connsiteX17" fmla="*/ 13597 w 3508032"/>
                <a:gd name="connsiteY17" fmla="*/ 0 h 2624226"/>
                <a:gd name="connsiteX18" fmla="*/ 27194 w 3508032"/>
                <a:gd name="connsiteY18" fmla="*/ 3400 h 2624226"/>
                <a:gd name="connsiteX19" fmla="*/ 40791 w 3508032"/>
                <a:gd name="connsiteY19" fmla="*/ 10198 h 2624226"/>
                <a:gd name="connsiteX20" fmla="*/ 57787 w 3508032"/>
                <a:gd name="connsiteY20" fmla="*/ 30594 h 2624226"/>
                <a:gd name="connsiteX21" fmla="*/ 101977 w 3508032"/>
                <a:gd name="connsiteY21" fmla="*/ 98579 h 2624226"/>
                <a:gd name="connsiteX22" fmla="*/ 163164 w 3508032"/>
                <a:gd name="connsiteY22" fmla="*/ 180161 h 2624226"/>
                <a:gd name="connsiteX23" fmla="*/ 244746 w 3508032"/>
                <a:gd name="connsiteY23" fmla="*/ 288937 h 2624226"/>
                <a:gd name="connsiteX24" fmla="*/ 377317 w 3508032"/>
                <a:gd name="connsiteY24" fmla="*/ 455501 h 2624226"/>
                <a:gd name="connsiteX25" fmla="*/ 513287 w 3508032"/>
                <a:gd name="connsiteY25" fmla="*/ 611866 h 2624226"/>
                <a:gd name="connsiteX26" fmla="*/ 703646 w 3508032"/>
                <a:gd name="connsiteY26" fmla="*/ 815822 h 2624226"/>
                <a:gd name="connsiteX27" fmla="*/ 822620 w 3508032"/>
                <a:gd name="connsiteY27" fmla="*/ 931397 h 2624226"/>
                <a:gd name="connsiteX28" fmla="*/ 948392 w 3508032"/>
                <a:gd name="connsiteY28" fmla="*/ 1057169 h 2624226"/>
                <a:gd name="connsiteX29" fmla="*/ 1026575 w 3508032"/>
                <a:gd name="connsiteY29" fmla="*/ 1128553 h 2624226"/>
                <a:gd name="connsiteX30" fmla="*/ 1220333 w 3508032"/>
                <a:gd name="connsiteY30" fmla="*/ 1291718 h 2624226"/>
                <a:gd name="connsiteX31" fmla="*/ 1383497 w 3508032"/>
                <a:gd name="connsiteY31" fmla="*/ 1424289 h 2624226"/>
                <a:gd name="connsiteX32" fmla="*/ 1492273 w 3508032"/>
                <a:gd name="connsiteY32" fmla="*/ 1499072 h 2624226"/>
                <a:gd name="connsiteX33" fmla="*/ 1635042 w 3508032"/>
                <a:gd name="connsiteY33" fmla="*/ 1594252 h 2624226"/>
                <a:gd name="connsiteX34" fmla="*/ 1788009 w 3508032"/>
                <a:gd name="connsiteY34" fmla="*/ 1686031 h 2624226"/>
                <a:gd name="connsiteX35" fmla="*/ 1886587 w 3508032"/>
                <a:gd name="connsiteY35" fmla="*/ 1740420 h 2624226"/>
                <a:gd name="connsiteX36" fmla="*/ 2036154 w 3508032"/>
                <a:gd name="connsiteY36" fmla="*/ 1818602 h 2624226"/>
                <a:gd name="connsiteX37" fmla="*/ 2114337 w 3508032"/>
                <a:gd name="connsiteY37" fmla="*/ 1859394 h 2624226"/>
                <a:gd name="connsiteX38" fmla="*/ 2229912 w 3508032"/>
                <a:gd name="connsiteY38" fmla="*/ 1913782 h 2624226"/>
                <a:gd name="connsiteX39" fmla="*/ 2403274 w 3508032"/>
                <a:gd name="connsiteY39" fmla="*/ 1991965 h 2624226"/>
                <a:gd name="connsiteX40" fmla="*/ 2498453 w 3508032"/>
                <a:gd name="connsiteY40" fmla="*/ 2032756 h 2624226"/>
                <a:gd name="connsiteX41" fmla="*/ 2610629 w 3508032"/>
                <a:gd name="connsiteY41" fmla="*/ 2076946 h 2624226"/>
                <a:gd name="connsiteX42" fmla="*/ 2719405 w 3508032"/>
                <a:gd name="connsiteY42" fmla="*/ 2117737 h 2624226"/>
                <a:gd name="connsiteX43" fmla="*/ 2807786 w 3508032"/>
                <a:gd name="connsiteY43" fmla="*/ 2148330 h 2624226"/>
                <a:gd name="connsiteX44" fmla="*/ 2919961 w 3508032"/>
                <a:gd name="connsiteY44" fmla="*/ 2182323 h 2624226"/>
                <a:gd name="connsiteX45" fmla="*/ 3059330 w 3508032"/>
                <a:gd name="connsiteY45" fmla="*/ 2212916 h 2624226"/>
                <a:gd name="connsiteX46" fmla="*/ 3157909 w 3508032"/>
                <a:gd name="connsiteY46" fmla="*/ 2226513 h 2624226"/>
                <a:gd name="connsiteX47" fmla="*/ 3225894 w 3508032"/>
                <a:gd name="connsiteY47" fmla="*/ 2226513 h 2624226"/>
                <a:gd name="connsiteX48" fmla="*/ 3287081 w 3508032"/>
                <a:gd name="connsiteY48" fmla="*/ 2212916 h 2624226"/>
                <a:gd name="connsiteX49" fmla="*/ 3327872 w 3508032"/>
                <a:gd name="connsiteY49" fmla="*/ 2189121 h 2624226"/>
                <a:gd name="connsiteX50" fmla="*/ 3351667 w 3508032"/>
                <a:gd name="connsiteY50" fmla="*/ 2165327 h 2624226"/>
                <a:gd name="connsiteX51" fmla="*/ 3368663 w 3508032"/>
                <a:gd name="connsiteY51" fmla="*/ 2138133 h 2624226"/>
                <a:gd name="connsiteX52" fmla="*/ 3385659 w 3508032"/>
                <a:gd name="connsiteY52" fmla="*/ 2100741 h 2624226"/>
                <a:gd name="connsiteX53" fmla="*/ 3402655 w 3508032"/>
                <a:gd name="connsiteY53" fmla="*/ 2063349 h 2624226"/>
                <a:gd name="connsiteX54" fmla="*/ 3423051 w 3508032"/>
                <a:gd name="connsiteY54" fmla="*/ 2042953 h 2624226"/>
                <a:gd name="connsiteX55" fmla="*/ 3446846 w 3508032"/>
                <a:gd name="connsiteY55" fmla="*/ 2029356 h 2624226"/>
                <a:gd name="connsiteX56" fmla="*/ 3463842 w 3508032"/>
                <a:gd name="connsiteY56" fmla="*/ 2036155 h 2624226"/>
                <a:gd name="connsiteX57" fmla="*/ 3474040 w 3508032"/>
                <a:gd name="connsiteY57" fmla="*/ 2049752 h 2624226"/>
                <a:gd name="connsiteX58" fmla="*/ 3491036 w 3508032"/>
                <a:gd name="connsiteY58" fmla="*/ 2100741 h 2624226"/>
                <a:gd name="connsiteX59" fmla="*/ 3504633 w 3508032"/>
                <a:gd name="connsiteY59" fmla="*/ 2134733 h 2624226"/>
                <a:gd name="connsiteX60" fmla="*/ 3508032 w 3508032"/>
                <a:gd name="connsiteY60" fmla="*/ 2165327 h 2624226"/>
                <a:gd name="connsiteX61" fmla="*/ 3508032 w 3508032"/>
                <a:gd name="connsiteY61" fmla="*/ 2219715 h 2624226"/>
                <a:gd name="connsiteX62" fmla="*/ 3497835 w 3508032"/>
                <a:gd name="connsiteY62" fmla="*/ 2277502 h 2624226"/>
                <a:gd name="connsiteX63" fmla="*/ 3477439 w 3508032"/>
                <a:gd name="connsiteY63" fmla="*/ 2335289 h 2624226"/>
                <a:gd name="connsiteX64" fmla="*/ 3436648 w 3508032"/>
                <a:gd name="connsiteY64" fmla="*/ 2427069 h 2624226"/>
                <a:gd name="connsiteX65" fmla="*/ 3395857 w 3508032"/>
                <a:gd name="connsiteY65" fmla="*/ 2498454 h 2624226"/>
                <a:gd name="connsiteX66" fmla="*/ 3348267 w 3508032"/>
                <a:gd name="connsiteY66" fmla="*/ 2566439 h 2624226"/>
                <a:gd name="connsiteX67" fmla="*/ 3317674 w 3508032"/>
                <a:gd name="connsiteY67" fmla="*/ 2597032 h 2624226"/>
                <a:gd name="connsiteX68" fmla="*/ 3287081 w 3508032"/>
                <a:gd name="connsiteY68" fmla="*/ 2614029 h 2624226"/>
                <a:gd name="connsiteX69" fmla="*/ 3246290 w 3508032"/>
                <a:gd name="connsiteY69" fmla="*/ 2624226 h 2624226"/>
                <a:gd name="connsiteX70" fmla="*/ 3215696 w 3508032"/>
                <a:gd name="connsiteY70" fmla="*/ 2614029 h 2624226"/>
                <a:gd name="connsiteX71" fmla="*/ 3188502 w 3508032"/>
                <a:gd name="connsiteY71" fmla="*/ 2597032 h 2624226"/>
                <a:gd name="connsiteX72" fmla="*/ 3161308 w 3508032"/>
                <a:gd name="connsiteY72" fmla="*/ 2576637 h 2624226"/>
                <a:gd name="connsiteX73" fmla="*/ 3117118 w 3508032"/>
                <a:gd name="connsiteY73" fmla="*/ 2549443 h 2624226"/>
                <a:gd name="connsiteX74" fmla="*/ 3028737 w 3508032"/>
                <a:gd name="connsiteY74" fmla="*/ 2512051 h 2624226"/>
                <a:gd name="connsiteX75" fmla="*/ 2879170 w 3508032"/>
                <a:gd name="connsiteY75" fmla="*/ 2461062 h 2624226"/>
                <a:gd name="connsiteX76" fmla="*/ 2702409 w 3508032"/>
                <a:gd name="connsiteY76" fmla="*/ 2393077 h 2624226"/>
                <a:gd name="connsiteX77" fmla="*/ 2444065 w 3508032"/>
                <a:gd name="connsiteY77" fmla="*/ 2291099 h 2624226"/>
                <a:gd name="connsiteX78" fmla="*/ 2260505 w 3508032"/>
                <a:gd name="connsiteY78" fmla="*/ 2206118 h 2624226"/>
                <a:gd name="connsiteX79" fmla="*/ 2073546 w 3508032"/>
                <a:gd name="connsiteY79" fmla="*/ 2117737 h 2624226"/>
                <a:gd name="connsiteX80" fmla="*/ 1876389 w 3508032"/>
                <a:gd name="connsiteY80" fmla="*/ 2008961 h 2624226"/>
                <a:gd name="connsiteX81" fmla="*/ 1716624 w 3508032"/>
                <a:gd name="connsiteY81" fmla="*/ 1913782 h 2624226"/>
                <a:gd name="connsiteX82" fmla="*/ 1495673 w 3508032"/>
                <a:gd name="connsiteY82" fmla="*/ 1767614 h 2624226"/>
                <a:gd name="connsiteX83" fmla="*/ 1206736 w 3508032"/>
                <a:gd name="connsiteY83" fmla="*/ 1567057 h 26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08032" h="2624226">
                  <a:moveTo>
                    <a:pt x="1206736" y="1567057"/>
                  </a:moveTo>
                  <a:lnTo>
                    <a:pt x="1101359" y="1485475"/>
                  </a:lnTo>
                  <a:lnTo>
                    <a:pt x="1033374" y="1434486"/>
                  </a:lnTo>
                  <a:lnTo>
                    <a:pt x="951791" y="1369901"/>
                  </a:lnTo>
                  <a:lnTo>
                    <a:pt x="751235" y="1162546"/>
                  </a:lnTo>
                  <a:lnTo>
                    <a:pt x="666254" y="1063968"/>
                  </a:lnTo>
                  <a:lnTo>
                    <a:pt x="588071" y="978986"/>
                  </a:lnTo>
                  <a:lnTo>
                    <a:pt x="506489" y="880408"/>
                  </a:lnTo>
                  <a:lnTo>
                    <a:pt x="418108" y="771631"/>
                  </a:lnTo>
                  <a:lnTo>
                    <a:pt x="350123" y="679852"/>
                  </a:lnTo>
                  <a:lnTo>
                    <a:pt x="268541" y="564277"/>
                  </a:lnTo>
                  <a:lnTo>
                    <a:pt x="200556" y="441904"/>
                  </a:lnTo>
                  <a:lnTo>
                    <a:pt x="129171" y="305933"/>
                  </a:lnTo>
                  <a:lnTo>
                    <a:pt x="61186" y="176762"/>
                  </a:lnTo>
                  <a:lnTo>
                    <a:pt x="10197" y="74784"/>
                  </a:lnTo>
                  <a:lnTo>
                    <a:pt x="0" y="33993"/>
                  </a:lnTo>
                  <a:lnTo>
                    <a:pt x="3399" y="13597"/>
                  </a:lnTo>
                  <a:lnTo>
                    <a:pt x="13597" y="0"/>
                  </a:lnTo>
                  <a:lnTo>
                    <a:pt x="27194" y="3400"/>
                  </a:lnTo>
                  <a:lnTo>
                    <a:pt x="40791" y="10198"/>
                  </a:lnTo>
                  <a:lnTo>
                    <a:pt x="57787" y="30594"/>
                  </a:lnTo>
                  <a:lnTo>
                    <a:pt x="101977" y="98579"/>
                  </a:lnTo>
                  <a:lnTo>
                    <a:pt x="163164" y="180161"/>
                  </a:lnTo>
                  <a:lnTo>
                    <a:pt x="244746" y="288937"/>
                  </a:lnTo>
                  <a:lnTo>
                    <a:pt x="377317" y="455501"/>
                  </a:lnTo>
                  <a:lnTo>
                    <a:pt x="513287" y="611866"/>
                  </a:lnTo>
                  <a:lnTo>
                    <a:pt x="703646" y="815822"/>
                  </a:lnTo>
                  <a:lnTo>
                    <a:pt x="822620" y="931397"/>
                  </a:lnTo>
                  <a:lnTo>
                    <a:pt x="948392" y="1057169"/>
                  </a:lnTo>
                  <a:lnTo>
                    <a:pt x="1026575" y="1128553"/>
                  </a:lnTo>
                  <a:lnTo>
                    <a:pt x="1220333" y="1291718"/>
                  </a:lnTo>
                  <a:lnTo>
                    <a:pt x="1383497" y="1424289"/>
                  </a:lnTo>
                  <a:lnTo>
                    <a:pt x="1492273" y="1499072"/>
                  </a:lnTo>
                  <a:lnTo>
                    <a:pt x="1635042" y="1594252"/>
                  </a:lnTo>
                  <a:lnTo>
                    <a:pt x="1788009" y="1686031"/>
                  </a:lnTo>
                  <a:lnTo>
                    <a:pt x="1886587" y="1740420"/>
                  </a:lnTo>
                  <a:lnTo>
                    <a:pt x="2036154" y="1818602"/>
                  </a:lnTo>
                  <a:lnTo>
                    <a:pt x="2114337" y="1859394"/>
                  </a:lnTo>
                  <a:lnTo>
                    <a:pt x="2229912" y="1913782"/>
                  </a:lnTo>
                  <a:lnTo>
                    <a:pt x="2403274" y="1991965"/>
                  </a:lnTo>
                  <a:lnTo>
                    <a:pt x="2498453" y="2032756"/>
                  </a:lnTo>
                  <a:lnTo>
                    <a:pt x="2610629" y="2076946"/>
                  </a:lnTo>
                  <a:lnTo>
                    <a:pt x="2719405" y="2117737"/>
                  </a:lnTo>
                  <a:lnTo>
                    <a:pt x="2807786" y="2148330"/>
                  </a:lnTo>
                  <a:lnTo>
                    <a:pt x="2919961" y="2182323"/>
                  </a:lnTo>
                  <a:lnTo>
                    <a:pt x="3059330" y="2212916"/>
                  </a:lnTo>
                  <a:lnTo>
                    <a:pt x="3157909" y="2226513"/>
                  </a:lnTo>
                  <a:lnTo>
                    <a:pt x="3225894" y="2226513"/>
                  </a:lnTo>
                  <a:lnTo>
                    <a:pt x="3287081" y="2212916"/>
                  </a:lnTo>
                  <a:lnTo>
                    <a:pt x="3327872" y="2189121"/>
                  </a:lnTo>
                  <a:lnTo>
                    <a:pt x="3351667" y="2165327"/>
                  </a:lnTo>
                  <a:lnTo>
                    <a:pt x="3368663" y="2138133"/>
                  </a:lnTo>
                  <a:lnTo>
                    <a:pt x="3385659" y="2100741"/>
                  </a:lnTo>
                  <a:lnTo>
                    <a:pt x="3402655" y="2063349"/>
                  </a:lnTo>
                  <a:lnTo>
                    <a:pt x="3423051" y="2042953"/>
                  </a:lnTo>
                  <a:lnTo>
                    <a:pt x="3446846" y="2029356"/>
                  </a:lnTo>
                  <a:lnTo>
                    <a:pt x="3463842" y="2036155"/>
                  </a:lnTo>
                  <a:lnTo>
                    <a:pt x="3474040" y="2049752"/>
                  </a:lnTo>
                  <a:lnTo>
                    <a:pt x="3491036" y="2100741"/>
                  </a:lnTo>
                  <a:lnTo>
                    <a:pt x="3504633" y="2134733"/>
                  </a:lnTo>
                  <a:lnTo>
                    <a:pt x="3508032" y="2165327"/>
                  </a:lnTo>
                  <a:lnTo>
                    <a:pt x="3508032" y="2219715"/>
                  </a:lnTo>
                  <a:lnTo>
                    <a:pt x="3497835" y="2277502"/>
                  </a:lnTo>
                  <a:lnTo>
                    <a:pt x="3477439" y="2335289"/>
                  </a:lnTo>
                  <a:lnTo>
                    <a:pt x="3436648" y="2427069"/>
                  </a:lnTo>
                  <a:lnTo>
                    <a:pt x="3395857" y="2498454"/>
                  </a:lnTo>
                  <a:lnTo>
                    <a:pt x="3348267" y="2566439"/>
                  </a:lnTo>
                  <a:lnTo>
                    <a:pt x="3317674" y="2597032"/>
                  </a:lnTo>
                  <a:lnTo>
                    <a:pt x="3287081" y="2614029"/>
                  </a:lnTo>
                  <a:lnTo>
                    <a:pt x="3246290" y="2624226"/>
                  </a:lnTo>
                  <a:lnTo>
                    <a:pt x="3215696" y="2614029"/>
                  </a:lnTo>
                  <a:lnTo>
                    <a:pt x="3188502" y="2597032"/>
                  </a:lnTo>
                  <a:lnTo>
                    <a:pt x="3161308" y="2576637"/>
                  </a:lnTo>
                  <a:lnTo>
                    <a:pt x="3117118" y="2549443"/>
                  </a:lnTo>
                  <a:lnTo>
                    <a:pt x="3028737" y="2512051"/>
                  </a:lnTo>
                  <a:lnTo>
                    <a:pt x="2879170" y="2461062"/>
                  </a:lnTo>
                  <a:lnTo>
                    <a:pt x="2702409" y="2393077"/>
                  </a:lnTo>
                  <a:lnTo>
                    <a:pt x="2444065" y="2291099"/>
                  </a:lnTo>
                  <a:lnTo>
                    <a:pt x="2260505" y="2206118"/>
                  </a:lnTo>
                  <a:lnTo>
                    <a:pt x="2073546" y="2117737"/>
                  </a:lnTo>
                  <a:lnTo>
                    <a:pt x="1876389" y="2008961"/>
                  </a:lnTo>
                  <a:lnTo>
                    <a:pt x="1716624" y="1913782"/>
                  </a:lnTo>
                  <a:lnTo>
                    <a:pt x="1495673" y="1767614"/>
                  </a:lnTo>
                  <a:lnTo>
                    <a:pt x="1206736" y="1567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B37EADBC-B8E0-4405-AEB4-86280E5585C7}"/>
                </a:ext>
              </a:extLst>
            </p:cNvPr>
            <p:cNvSpPr/>
            <p:nvPr/>
          </p:nvSpPr>
          <p:spPr>
            <a:xfrm>
              <a:off x="3606800" y="2933700"/>
              <a:ext cx="3133725" cy="2508250"/>
            </a:xfrm>
            <a:custGeom>
              <a:avLst/>
              <a:gdLst>
                <a:gd name="connsiteX0" fmla="*/ 438150 w 3133725"/>
                <a:gd name="connsiteY0" fmla="*/ 838200 h 2508250"/>
                <a:gd name="connsiteX1" fmla="*/ 368300 w 3133725"/>
                <a:gd name="connsiteY1" fmla="*/ 714375 h 2508250"/>
                <a:gd name="connsiteX2" fmla="*/ 301625 w 3133725"/>
                <a:gd name="connsiteY2" fmla="*/ 577850 h 2508250"/>
                <a:gd name="connsiteX3" fmla="*/ 234950 w 3133725"/>
                <a:gd name="connsiteY3" fmla="*/ 428625 h 2508250"/>
                <a:gd name="connsiteX4" fmla="*/ 168275 w 3133725"/>
                <a:gd name="connsiteY4" fmla="*/ 273050 h 2508250"/>
                <a:gd name="connsiteX5" fmla="*/ 114300 w 3133725"/>
                <a:gd name="connsiteY5" fmla="*/ 146050 h 2508250"/>
                <a:gd name="connsiteX6" fmla="*/ 76200 w 3133725"/>
                <a:gd name="connsiteY6" fmla="*/ 53975 h 2508250"/>
                <a:gd name="connsiteX7" fmla="*/ 57150 w 3133725"/>
                <a:gd name="connsiteY7" fmla="*/ 22225 h 2508250"/>
                <a:gd name="connsiteX8" fmla="*/ 38100 w 3133725"/>
                <a:gd name="connsiteY8" fmla="*/ 6350 h 2508250"/>
                <a:gd name="connsiteX9" fmla="*/ 19050 w 3133725"/>
                <a:gd name="connsiteY9" fmla="*/ 0 h 2508250"/>
                <a:gd name="connsiteX10" fmla="*/ 3175 w 3133725"/>
                <a:gd name="connsiteY10" fmla="*/ 9525 h 2508250"/>
                <a:gd name="connsiteX11" fmla="*/ 0 w 3133725"/>
                <a:gd name="connsiteY11" fmla="*/ 25400 h 2508250"/>
                <a:gd name="connsiteX12" fmla="*/ 3175 w 3133725"/>
                <a:gd name="connsiteY12" fmla="*/ 57150 h 2508250"/>
                <a:gd name="connsiteX13" fmla="*/ 28575 w 3133725"/>
                <a:gd name="connsiteY13" fmla="*/ 155575 h 2508250"/>
                <a:gd name="connsiteX14" fmla="*/ 85725 w 3133725"/>
                <a:gd name="connsiteY14" fmla="*/ 349250 h 2508250"/>
                <a:gd name="connsiteX15" fmla="*/ 161925 w 3133725"/>
                <a:gd name="connsiteY15" fmla="*/ 577850 h 2508250"/>
                <a:gd name="connsiteX16" fmla="*/ 225425 w 3133725"/>
                <a:gd name="connsiteY16" fmla="*/ 736600 h 2508250"/>
                <a:gd name="connsiteX17" fmla="*/ 311150 w 3133725"/>
                <a:gd name="connsiteY17" fmla="*/ 923925 h 2508250"/>
                <a:gd name="connsiteX18" fmla="*/ 396875 w 3133725"/>
                <a:gd name="connsiteY18" fmla="*/ 1085850 h 2508250"/>
                <a:gd name="connsiteX19" fmla="*/ 514350 w 3133725"/>
                <a:gd name="connsiteY19" fmla="*/ 1298575 h 2508250"/>
                <a:gd name="connsiteX20" fmla="*/ 625475 w 3133725"/>
                <a:gd name="connsiteY20" fmla="*/ 1492250 h 2508250"/>
                <a:gd name="connsiteX21" fmla="*/ 682625 w 3133725"/>
                <a:gd name="connsiteY21" fmla="*/ 1587500 h 2508250"/>
                <a:gd name="connsiteX22" fmla="*/ 777875 w 3133725"/>
                <a:gd name="connsiteY22" fmla="*/ 1765300 h 2508250"/>
                <a:gd name="connsiteX23" fmla="*/ 863600 w 3133725"/>
                <a:gd name="connsiteY23" fmla="*/ 1857375 h 2508250"/>
                <a:gd name="connsiteX24" fmla="*/ 955675 w 3133725"/>
                <a:gd name="connsiteY24" fmla="*/ 1949450 h 2508250"/>
                <a:gd name="connsiteX25" fmla="*/ 1041400 w 3133725"/>
                <a:gd name="connsiteY25" fmla="*/ 2025650 h 2508250"/>
                <a:gd name="connsiteX26" fmla="*/ 1146175 w 3133725"/>
                <a:gd name="connsiteY26" fmla="*/ 2111375 h 2508250"/>
                <a:gd name="connsiteX27" fmla="*/ 1257300 w 3133725"/>
                <a:gd name="connsiteY27" fmla="*/ 2190750 h 2508250"/>
                <a:gd name="connsiteX28" fmla="*/ 1346200 w 3133725"/>
                <a:gd name="connsiteY28" fmla="*/ 2247900 h 2508250"/>
                <a:gd name="connsiteX29" fmla="*/ 1435100 w 3133725"/>
                <a:gd name="connsiteY29" fmla="*/ 2295525 h 2508250"/>
                <a:gd name="connsiteX30" fmla="*/ 1536700 w 3133725"/>
                <a:gd name="connsiteY30" fmla="*/ 2343150 h 2508250"/>
                <a:gd name="connsiteX31" fmla="*/ 1616075 w 3133725"/>
                <a:gd name="connsiteY31" fmla="*/ 2374900 h 2508250"/>
                <a:gd name="connsiteX32" fmla="*/ 1714500 w 3133725"/>
                <a:gd name="connsiteY32" fmla="*/ 2406650 h 2508250"/>
                <a:gd name="connsiteX33" fmla="*/ 1797050 w 3133725"/>
                <a:gd name="connsiteY33" fmla="*/ 2432050 h 2508250"/>
                <a:gd name="connsiteX34" fmla="*/ 1914525 w 3133725"/>
                <a:gd name="connsiteY34" fmla="*/ 2457450 h 2508250"/>
                <a:gd name="connsiteX35" fmla="*/ 2028825 w 3133725"/>
                <a:gd name="connsiteY35" fmla="*/ 2476500 h 2508250"/>
                <a:gd name="connsiteX36" fmla="*/ 2171700 w 3133725"/>
                <a:gd name="connsiteY36" fmla="*/ 2492375 h 2508250"/>
                <a:gd name="connsiteX37" fmla="*/ 2279650 w 3133725"/>
                <a:gd name="connsiteY37" fmla="*/ 2501900 h 2508250"/>
                <a:gd name="connsiteX38" fmla="*/ 2428875 w 3133725"/>
                <a:gd name="connsiteY38" fmla="*/ 2508250 h 2508250"/>
                <a:gd name="connsiteX39" fmla="*/ 2584450 w 3133725"/>
                <a:gd name="connsiteY39" fmla="*/ 2505075 h 2508250"/>
                <a:gd name="connsiteX40" fmla="*/ 2762250 w 3133725"/>
                <a:gd name="connsiteY40" fmla="*/ 2492375 h 2508250"/>
                <a:gd name="connsiteX41" fmla="*/ 2892425 w 3133725"/>
                <a:gd name="connsiteY41" fmla="*/ 2479675 h 2508250"/>
                <a:gd name="connsiteX42" fmla="*/ 2981325 w 3133725"/>
                <a:gd name="connsiteY42" fmla="*/ 2466975 h 2508250"/>
                <a:gd name="connsiteX43" fmla="*/ 3022600 w 3133725"/>
                <a:gd name="connsiteY43" fmla="*/ 2454275 h 2508250"/>
                <a:gd name="connsiteX44" fmla="*/ 3070225 w 3133725"/>
                <a:gd name="connsiteY44" fmla="*/ 2428875 h 2508250"/>
                <a:gd name="connsiteX45" fmla="*/ 3105150 w 3133725"/>
                <a:gd name="connsiteY45" fmla="*/ 2403475 h 2508250"/>
                <a:gd name="connsiteX46" fmla="*/ 3124200 w 3133725"/>
                <a:gd name="connsiteY46" fmla="*/ 2381250 h 2508250"/>
                <a:gd name="connsiteX47" fmla="*/ 3133725 w 3133725"/>
                <a:gd name="connsiteY47" fmla="*/ 2359025 h 2508250"/>
                <a:gd name="connsiteX48" fmla="*/ 3133725 w 3133725"/>
                <a:gd name="connsiteY48" fmla="*/ 2333625 h 2508250"/>
                <a:gd name="connsiteX49" fmla="*/ 3124200 w 3133725"/>
                <a:gd name="connsiteY49" fmla="*/ 2301875 h 2508250"/>
                <a:gd name="connsiteX50" fmla="*/ 3108325 w 3133725"/>
                <a:gd name="connsiteY50" fmla="*/ 2270125 h 2508250"/>
                <a:gd name="connsiteX51" fmla="*/ 3076575 w 3133725"/>
                <a:gd name="connsiteY51" fmla="*/ 2225675 h 2508250"/>
                <a:gd name="connsiteX52" fmla="*/ 3035300 w 3133725"/>
                <a:gd name="connsiteY52" fmla="*/ 2184400 h 2508250"/>
                <a:gd name="connsiteX53" fmla="*/ 2486025 w 3133725"/>
                <a:gd name="connsiteY53" fmla="*/ 2209800 h 2508250"/>
                <a:gd name="connsiteX54" fmla="*/ 2419350 w 3133725"/>
                <a:gd name="connsiteY54" fmla="*/ 2216150 h 2508250"/>
                <a:gd name="connsiteX55" fmla="*/ 2352675 w 3133725"/>
                <a:gd name="connsiteY55" fmla="*/ 2212975 h 2508250"/>
                <a:gd name="connsiteX56" fmla="*/ 2263775 w 3133725"/>
                <a:gd name="connsiteY56" fmla="*/ 2206625 h 2508250"/>
                <a:gd name="connsiteX57" fmla="*/ 2120900 w 3133725"/>
                <a:gd name="connsiteY57" fmla="*/ 2187575 h 2508250"/>
                <a:gd name="connsiteX58" fmla="*/ 1949450 w 3133725"/>
                <a:gd name="connsiteY58" fmla="*/ 2159000 h 2508250"/>
                <a:gd name="connsiteX59" fmla="*/ 1797050 w 3133725"/>
                <a:gd name="connsiteY59" fmla="*/ 2124075 h 2508250"/>
                <a:gd name="connsiteX60" fmla="*/ 1638300 w 3133725"/>
                <a:gd name="connsiteY60" fmla="*/ 2079625 h 2508250"/>
                <a:gd name="connsiteX61" fmla="*/ 1508125 w 3133725"/>
                <a:gd name="connsiteY61" fmla="*/ 2032000 h 2508250"/>
                <a:gd name="connsiteX62" fmla="*/ 1371600 w 3133725"/>
                <a:gd name="connsiteY62" fmla="*/ 1965325 h 2508250"/>
                <a:gd name="connsiteX63" fmla="*/ 1263650 w 3133725"/>
                <a:gd name="connsiteY63" fmla="*/ 1901825 h 2508250"/>
                <a:gd name="connsiteX64" fmla="*/ 1174750 w 3133725"/>
                <a:gd name="connsiteY64" fmla="*/ 1838325 h 2508250"/>
                <a:gd name="connsiteX65" fmla="*/ 1082675 w 3133725"/>
                <a:gd name="connsiteY65" fmla="*/ 1762125 h 2508250"/>
                <a:gd name="connsiteX66" fmla="*/ 974725 w 3133725"/>
                <a:gd name="connsiteY66" fmla="*/ 1654175 h 2508250"/>
                <a:gd name="connsiteX67" fmla="*/ 923925 w 3133725"/>
                <a:gd name="connsiteY67" fmla="*/ 1587500 h 2508250"/>
                <a:gd name="connsiteX68" fmla="*/ 784225 w 3133725"/>
                <a:gd name="connsiteY68" fmla="*/ 1384300 h 2508250"/>
                <a:gd name="connsiteX69" fmla="*/ 631825 w 3133725"/>
                <a:gd name="connsiteY69" fmla="*/ 1158875 h 2508250"/>
                <a:gd name="connsiteX70" fmla="*/ 495300 w 3133725"/>
                <a:gd name="connsiteY70" fmla="*/ 936625 h 2508250"/>
                <a:gd name="connsiteX71" fmla="*/ 438150 w 3133725"/>
                <a:gd name="connsiteY71" fmla="*/ 83820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33725" h="2508250">
                  <a:moveTo>
                    <a:pt x="438150" y="838200"/>
                  </a:moveTo>
                  <a:lnTo>
                    <a:pt x="368300" y="714375"/>
                  </a:lnTo>
                  <a:lnTo>
                    <a:pt x="301625" y="577850"/>
                  </a:lnTo>
                  <a:lnTo>
                    <a:pt x="234950" y="428625"/>
                  </a:lnTo>
                  <a:lnTo>
                    <a:pt x="168275" y="273050"/>
                  </a:lnTo>
                  <a:lnTo>
                    <a:pt x="114300" y="146050"/>
                  </a:lnTo>
                  <a:lnTo>
                    <a:pt x="76200" y="53975"/>
                  </a:lnTo>
                  <a:lnTo>
                    <a:pt x="57150" y="22225"/>
                  </a:lnTo>
                  <a:lnTo>
                    <a:pt x="38100" y="6350"/>
                  </a:lnTo>
                  <a:lnTo>
                    <a:pt x="19050" y="0"/>
                  </a:lnTo>
                  <a:lnTo>
                    <a:pt x="3175" y="9525"/>
                  </a:lnTo>
                  <a:lnTo>
                    <a:pt x="0" y="25400"/>
                  </a:lnTo>
                  <a:lnTo>
                    <a:pt x="3175" y="57150"/>
                  </a:lnTo>
                  <a:lnTo>
                    <a:pt x="28575" y="155575"/>
                  </a:lnTo>
                  <a:lnTo>
                    <a:pt x="85725" y="349250"/>
                  </a:lnTo>
                  <a:lnTo>
                    <a:pt x="161925" y="577850"/>
                  </a:lnTo>
                  <a:lnTo>
                    <a:pt x="225425" y="736600"/>
                  </a:lnTo>
                  <a:lnTo>
                    <a:pt x="311150" y="923925"/>
                  </a:lnTo>
                  <a:lnTo>
                    <a:pt x="396875" y="1085850"/>
                  </a:lnTo>
                  <a:lnTo>
                    <a:pt x="514350" y="1298575"/>
                  </a:lnTo>
                  <a:lnTo>
                    <a:pt x="625475" y="1492250"/>
                  </a:lnTo>
                  <a:lnTo>
                    <a:pt x="682625" y="1587500"/>
                  </a:lnTo>
                  <a:lnTo>
                    <a:pt x="777875" y="1765300"/>
                  </a:lnTo>
                  <a:lnTo>
                    <a:pt x="863600" y="1857375"/>
                  </a:lnTo>
                  <a:lnTo>
                    <a:pt x="955675" y="1949450"/>
                  </a:lnTo>
                  <a:lnTo>
                    <a:pt x="1041400" y="2025650"/>
                  </a:lnTo>
                  <a:lnTo>
                    <a:pt x="1146175" y="2111375"/>
                  </a:lnTo>
                  <a:lnTo>
                    <a:pt x="1257300" y="2190750"/>
                  </a:lnTo>
                  <a:lnTo>
                    <a:pt x="1346200" y="2247900"/>
                  </a:lnTo>
                  <a:lnTo>
                    <a:pt x="1435100" y="2295525"/>
                  </a:lnTo>
                  <a:lnTo>
                    <a:pt x="1536700" y="2343150"/>
                  </a:lnTo>
                  <a:lnTo>
                    <a:pt x="1616075" y="2374900"/>
                  </a:lnTo>
                  <a:lnTo>
                    <a:pt x="1714500" y="2406650"/>
                  </a:lnTo>
                  <a:lnTo>
                    <a:pt x="1797050" y="2432050"/>
                  </a:lnTo>
                  <a:lnTo>
                    <a:pt x="1914525" y="2457450"/>
                  </a:lnTo>
                  <a:lnTo>
                    <a:pt x="2028825" y="2476500"/>
                  </a:lnTo>
                  <a:lnTo>
                    <a:pt x="2171700" y="2492375"/>
                  </a:lnTo>
                  <a:lnTo>
                    <a:pt x="2279650" y="2501900"/>
                  </a:lnTo>
                  <a:lnTo>
                    <a:pt x="2428875" y="2508250"/>
                  </a:lnTo>
                  <a:lnTo>
                    <a:pt x="2584450" y="2505075"/>
                  </a:lnTo>
                  <a:lnTo>
                    <a:pt x="2762250" y="2492375"/>
                  </a:lnTo>
                  <a:lnTo>
                    <a:pt x="2892425" y="2479675"/>
                  </a:lnTo>
                  <a:lnTo>
                    <a:pt x="2981325" y="2466975"/>
                  </a:lnTo>
                  <a:lnTo>
                    <a:pt x="3022600" y="2454275"/>
                  </a:lnTo>
                  <a:lnTo>
                    <a:pt x="3070225" y="2428875"/>
                  </a:lnTo>
                  <a:lnTo>
                    <a:pt x="3105150" y="2403475"/>
                  </a:lnTo>
                  <a:lnTo>
                    <a:pt x="3124200" y="2381250"/>
                  </a:lnTo>
                  <a:lnTo>
                    <a:pt x="3133725" y="2359025"/>
                  </a:lnTo>
                  <a:lnTo>
                    <a:pt x="3133725" y="2333625"/>
                  </a:lnTo>
                  <a:lnTo>
                    <a:pt x="3124200" y="2301875"/>
                  </a:lnTo>
                  <a:lnTo>
                    <a:pt x="3108325" y="2270125"/>
                  </a:lnTo>
                  <a:lnTo>
                    <a:pt x="3076575" y="2225675"/>
                  </a:lnTo>
                  <a:lnTo>
                    <a:pt x="3035300" y="2184400"/>
                  </a:lnTo>
                  <a:lnTo>
                    <a:pt x="2486025" y="2209800"/>
                  </a:lnTo>
                  <a:lnTo>
                    <a:pt x="2419350" y="2216150"/>
                  </a:lnTo>
                  <a:lnTo>
                    <a:pt x="2352675" y="2212975"/>
                  </a:lnTo>
                  <a:lnTo>
                    <a:pt x="2263775" y="2206625"/>
                  </a:lnTo>
                  <a:lnTo>
                    <a:pt x="2120900" y="2187575"/>
                  </a:lnTo>
                  <a:lnTo>
                    <a:pt x="1949450" y="2159000"/>
                  </a:lnTo>
                  <a:lnTo>
                    <a:pt x="1797050" y="2124075"/>
                  </a:lnTo>
                  <a:lnTo>
                    <a:pt x="1638300" y="2079625"/>
                  </a:lnTo>
                  <a:lnTo>
                    <a:pt x="1508125" y="2032000"/>
                  </a:lnTo>
                  <a:lnTo>
                    <a:pt x="1371600" y="1965325"/>
                  </a:lnTo>
                  <a:lnTo>
                    <a:pt x="1263650" y="1901825"/>
                  </a:lnTo>
                  <a:lnTo>
                    <a:pt x="1174750" y="1838325"/>
                  </a:lnTo>
                  <a:lnTo>
                    <a:pt x="1082675" y="1762125"/>
                  </a:lnTo>
                  <a:lnTo>
                    <a:pt x="974725" y="1654175"/>
                  </a:lnTo>
                  <a:lnTo>
                    <a:pt x="923925" y="1587500"/>
                  </a:lnTo>
                  <a:lnTo>
                    <a:pt x="784225" y="1384300"/>
                  </a:lnTo>
                  <a:lnTo>
                    <a:pt x="631825" y="1158875"/>
                  </a:lnTo>
                  <a:lnTo>
                    <a:pt x="495300" y="936625"/>
                  </a:lnTo>
                  <a:lnTo>
                    <a:pt x="438150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">
              <a:extLst>
                <a:ext uri="{FF2B5EF4-FFF2-40B4-BE49-F238E27FC236}">
                  <a16:creationId xmlns:a16="http://schemas.microsoft.com/office/drawing/2014/main" id="{16ADDCF8-FCAB-46D6-8571-CD99955C278F}"/>
                </a:ext>
              </a:extLst>
            </p:cNvPr>
            <p:cNvSpPr/>
            <p:nvPr/>
          </p:nvSpPr>
          <p:spPr>
            <a:xfrm>
              <a:off x="6032500" y="4443413"/>
              <a:ext cx="639763" cy="708025"/>
            </a:xfrm>
            <a:custGeom>
              <a:avLst/>
              <a:gdLst>
                <a:gd name="connsiteX0" fmla="*/ 180975 w 640557"/>
                <a:gd name="connsiteY0" fmla="*/ 197643 h 707231"/>
                <a:gd name="connsiteX1" fmla="*/ 257175 w 640557"/>
                <a:gd name="connsiteY1" fmla="*/ 302418 h 707231"/>
                <a:gd name="connsiteX2" fmla="*/ 314325 w 640557"/>
                <a:gd name="connsiteY2" fmla="*/ 378618 h 707231"/>
                <a:gd name="connsiteX3" fmla="*/ 397669 w 640557"/>
                <a:gd name="connsiteY3" fmla="*/ 476250 h 707231"/>
                <a:gd name="connsiteX4" fmla="*/ 478632 w 640557"/>
                <a:gd name="connsiteY4" fmla="*/ 561975 h 707231"/>
                <a:gd name="connsiteX5" fmla="*/ 554832 w 640557"/>
                <a:gd name="connsiteY5" fmla="*/ 631031 h 707231"/>
                <a:gd name="connsiteX6" fmla="*/ 607219 w 640557"/>
                <a:gd name="connsiteY6" fmla="*/ 673893 h 707231"/>
                <a:gd name="connsiteX7" fmla="*/ 640557 w 640557"/>
                <a:gd name="connsiteY7" fmla="*/ 704850 h 707231"/>
                <a:gd name="connsiteX8" fmla="*/ 2382 w 640557"/>
                <a:gd name="connsiteY8" fmla="*/ 707231 h 707231"/>
                <a:gd name="connsiteX9" fmla="*/ 69057 w 640557"/>
                <a:gd name="connsiteY9" fmla="*/ 697706 h 707231"/>
                <a:gd name="connsiteX10" fmla="*/ 109538 w 640557"/>
                <a:gd name="connsiteY10" fmla="*/ 681037 h 707231"/>
                <a:gd name="connsiteX11" fmla="*/ 128588 w 640557"/>
                <a:gd name="connsiteY11" fmla="*/ 664368 h 707231"/>
                <a:gd name="connsiteX12" fmla="*/ 140494 w 640557"/>
                <a:gd name="connsiteY12" fmla="*/ 645318 h 707231"/>
                <a:gd name="connsiteX13" fmla="*/ 142875 w 640557"/>
                <a:gd name="connsiteY13" fmla="*/ 616743 h 707231"/>
                <a:gd name="connsiteX14" fmla="*/ 135732 w 640557"/>
                <a:gd name="connsiteY14" fmla="*/ 557212 h 707231"/>
                <a:gd name="connsiteX15" fmla="*/ 109538 w 640557"/>
                <a:gd name="connsiteY15" fmla="*/ 414337 h 707231"/>
                <a:gd name="connsiteX16" fmla="*/ 78582 w 640557"/>
                <a:gd name="connsiteY16" fmla="*/ 285750 h 707231"/>
                <a:gd name="connsiteX17" fmla="*/ 30957 w 640557"/>
                <a:gd name="connsiteY17" fmla="*/ 133350 h 707231"/>
                <a:gd name="connsiteX18" fmla="*/ 4763 w 640557"/>
                <a:gd name="connsiteY18" fmla="*/ 47625 h 707231"/>
                <a:gd name="connsiteX19" fmla="*/ 0 w 640557"/>
                <a:gd name="connsiteY19" fmla="*/ 30956 h 707231"/>
                <a:gd name="connsiteX20" fmla="*/ 2382 w 640557"/>
                <a:gd name="connsiteY20" fmla="*/ 11906 h 707231"/>
                <a:gd name="connsiteX21" fmla="*/ 11907 w 640557"/>
                <a:gd name="connsiteY21" fmla="*/ 2381 h 707231"/>
                <a:gd name="connsiteX22" fmla="*/ 28575 w 640557"/>
                <a:gd name="connsiteY22" fmla="*/ 0 h 707231"/>
                <a:gd name="connsiteX23" fmla="*/ 40482 w 640557"/>
                <a:gd name="connsiteY23" fmla="*/ 4762 h 707231"/>
                <a:gd name="connsiteX24" fmla="*/ 54769 w 640557"/>
                <a:gd name="connsiteY24" fmla="*/ 16668 h 707231"/>
                <a:gd name="connsiteX25" fmla="*/ 85725 w 640557"/>
                <a:gd name="connsiteY25" fmla="*/ 59531 h 707231"/>
                <a:gd name="connsiteX26" fmla="*/ 180975 w 640557"/>
                <a:gd name="connsiteY26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0557" h="707231">
                  <a:moveTo>
                    <a:pt x="180975" y="197643"/>
                  </a:moveTo>
                  <a:lnTo>
                    <a:pt x="257175" y="302418"/>
                  </a:lnTo>
                  <a:lnTo>
                    <a:pt x="314325" y="378618"/>
                  </a:lnTo>
                  <a:lnTo>
                    <a:pt x="397669" y="476250"/>
                  </a:lnTo>
                  <a:lnTo>
                    <a:pt x="478632" y="561975"/>
                  </a:lnTo>
                  <a:lnTo>
                    <a:pt x="554832" y="631031"/>
                  </a:lnTo>
                  <a:lnTo>
                    <a:pt x="607219" y="673893"/>
                  </a:lnTo>
                  <a:lnTo>
                    <a:pt x="640557" y="704850"/>
                  </a:lnTo>
                  <a:lnTo>
                    <a:pt x="2382" y="707231"/>
                  </a:lnTo>
                  <a:lnTo>
                    <a:pt x="69057" y="697706"/>
                  </a:lnTo>
                  <a:lnTo>
                    <a:pt x="109538" y="681037"/>
                  </a:lnTo>
                  <a:lnTo>
                    <a:pt x="128588" y="664368"/>
                  </a:lnTo>
                  <a:lnTo>
                    <a:pt x="140494" y="645318"/>
                  </a:lnTo>
                  <a:lnTo>
                    <a:pt x="142875" y="616743"/>
                  </a:lnTo>
                  <a:lnTo>
                    <a:pt x="135732" y="557212"/>
                  </a:lnTo>
                  <a:lnTo>
                    <a:pt x="109538" y="414337"/>
                  </a:lnTo>
                  <a:lnTo>
                    <a:pt x="78582" y="285750"/>
                  </a:lnTo>
                  <a:lnTo>
                    <a:pt x="30957" y="1333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11907" y="2381"/>
                  </a:lnTo>
                  <a:lnTo>
                    <a:pt x="28575" y="0"/>
                  </a:lnTo>
                  <a:lnTo>
                    <a:pt x="40482" y="4762"/>
                  </a:lnTo>
                  <a:lnTo>
                    <a:pt x="54769" y="16668"/>
                  </a:lnTo>
                  <a:lnTo>
                    <a:pt x="85725" y="59531"/>
                  </a:lnTo>
                  <a:lnTo>
                    <a:pt x="180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9609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443A45-489D-41E9-88B2-9A194113A574}"/>
              </a:ext>
            </a:extLst>
          </p:cNvPr>
          <p:cNvGrpSpPr/>
          <p:nvPr/>
        </p:nvGrpSpPr>
        <p:grpSpPr>
          <a:xfrm>
            <a:off x="2755900" y="1970088"/>
            <a:ext cx="4400550" cy="3541712"/>
            <a:chOff x="2755900" y="1970088"/>
            <a:chExt cx="4400550" cy="3541712"/>
          </a:xfrm>
        </p:grpSpPr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322A3D9-E8AB-6143-B95E-AB7DF0DBDCA3}"/>
                </a:ext>
              </a:extLst>
            </p:cNvPr>
            <p:cNvSpPr/>
            <p:nvPr/>
          </p:nvSpPr>
          <p:spPr>
            <a:xfrm>
              <a:off x="4119563" y="1970088"/>
              <a:ext cx="595312" cy="944562"/>
            </a:xfrm>
            <a:custGeom>
              <a:avLst/>
              <a:gdLst>
                <a:gd name="connsiteX0" fmla="*/ 28575 w 595312"/>
                <a:gd name="connsiteY0" fmla="*/ 226219 h 945356"/>
                <a:gd name="connsiteX1" fmla="*/ 11906 w 595312"/>
                <a:gd name="connsiteY1" fmla="*/ 128587 h 945356"/>
                <a:gd name="connsiteX2" fmla="*/ 2381 w 595312"/>
                <a:gd name="connsiteY2" fmla="*/ 73819 h 945356"/>
                <a:gd name="connsiteX3" fmla="*/ 0 w 595312"/>
                <a:gd name="connsiteY3" fmla="*/ 42862 h 945356"/>
                <a:gd name="connsiteX4" fmla="*/ 4762 w 595312"/>
                <a:gd name="connsiteY4" fmla="*/ 14287 h 945356"/>
                <a:gd name="connsiteX5" fmla="*/ 11906 w 595312"/>
                <a:gd name="connsiteY5" fmla="*/ 2381 h 945356"/>
                <a:gd name="connsiteX6" fmla="*/ 23812 w 595312"/>
                <a:gd name="connsiteY6" fmla="*/ 0 h 945356"/>
                <a:gd name="connsiteX7" fmla="*/ 42862 w 595312"/>
                <a:gd name="connsiteY7" fmla="*/ 7144 h 945356"/>
                <a:gd name="connsiteX8" fmla="*/ 64293 w 595312"/>
                <a:gd name="connsiteY8" fmla="*/ 26194 h 945356"/>
                <a:gd name="connsiteX9" fmla="*/ 90487 w 595312"/>
                <a:gd name="connsiteY9" fmla="*/ 66675 h 945356"/>
                <a:gd name="connsiteX10" fmla="*/ 130968 w 595312"/>
                <a:gd name="connsiteY10" fmla="*/ 130969 h 945356"/>
                <a:gd name="connsiteX11" fmla="*/ 192881 w 595312"/>
                <a:gd name="connsiteY11" fmla="*/ 223837 h 945356"/>
                <a:gd name="connsiteX12" fmla="*/ 240506 w 595312"/>
                <a:gd name="connsiteY12" fmla="*/ 288131 h 945356"/>
                <a:gd name="connsiteX13" fmla="*/ 259556 w 595312"/>
                <a:gd name="connsiteY13" fmla="*/ 311944 h 945356"/>
                <a:gd name="connsiteX14" fmla="*/ 273843 w 595312"/>
                <a:gd name="connsiteY14" fmla="*/ 326231 h 945356"/>
                <a:gd name="connsiteX15" fmla="*/ 295275 w 595312"/>
                <a:gd name="connsiteY15" fmla="*/ 345281 h 945356"/>
                <a:gd name="connsiteX16" fmla="*/ 309562 w 595312"/>
                <a:gd name="connsiteY16" fmla="*/ 354806 h 945356"/>
                <a:gd name="connsiteX17" fmla="*/ 350043 w 595312"/>
                <a:gd name="connsiteY17" fmla="*/ 364331 h 945356"/>
                <a:gd name="connsiteX18" fmla="*/ 371475 w 595312"/>
                <a:gd name="connsiteY18" fmla="*/ 366712 h 945356"/>
                <a:gd name="connsiteX19" fmla="*/ 440531 w 595312"/>
                <a:gd name="connsiteY19" fmla="*/ 338137 h 945356"/>
                <a:gd name="connsiteX20" fmla="*/ 559593 w 595312"/>
                <a:gd name="connsiteY20" fmla="*/ 290512 h 945356"/>
                <a:gd name="connsiteX21" fmla="*/ 581025 w 595312"/>
                <a:gd name="connsiteY21" fmla="*/ 285750 h 945356"/>
                <a:gd name="connsiteX22" fmla="*/ 592931 w 595312"/>
                <a:gd name="connsiteY22" fmla="*/ 288131 h 945356"/>
                <a:gd name="connsiteX23" fmla="*/ 595312 w 595312"/>
                <a:gd name="connsiteY23" fmla="*/ 307181 h 945356"/>
                <a:gd name="connsiteX24" fmla="*/ 571500 w 595312"/>
                <a:gd name="connsiteY24" fmla="*/ 364331 h 945356"/>
                <a:gd name="connsiteX25" fmla="*/ 514350 w 595312"/>
                <a:gd name="connsiteY25" fmla="*/ 476250 h 945356"/>
                <a:gd name="connsiteX26" fmla="*/ 500062 w 595312"/>
                <a:gd name="connsiteY26" fmla="*/ 592931 h 945356"/>
                <a:gd name="connsiteX27" fmla="*/ 490537 w 595312"/>
                <a:gd name="connsiteY27" fmla="*/ 716756 h 945356"/>
                <a:gd name="connsiteX28" fmla="*/ 485775 w 595312"/>
                <a:gd name="connsiteY28" fmla="*/ 771525 h 945356"/>
                <a:gd name="connsiteX29" fmla="*/ 471487 w 595312"/>
                <a:gd name="connsiteY29" fmla="*/ 845344 h 945356"/>
                <a:gd name="connsiteX30" fmla="*/ 459581 w 595312"/>
                <a:gd name="connsiteY30" fmla="*/ 888206 h 945356"/>
                <a:gd name="connsiteX31" fmla="*/ 440531 w 595312"/>
                <a:gd name="connsiteY31" fmla="*/ 923925 h 945356"/>
                <a:gd name="connsiteX32" fmla="*/ 423862 w 595312"/>
                <a:gd name="connsiteY32" fmla="*/ 940594 h 945356"/>
                <a:gd name="connsiteX33" fmla="*/ 407193 w 595312"/>
                <a:gd name="connsiteY33" fmla="*/ 945356 h 945356"/>
                <a:gd name="connsiteX34" fmla="*/ 381000 w 595312"/>
                <a:gd name="connsiteY34" fmla="*/ 942975 h 945356"/>
                <a:gd name="connsiteX35" fmla="*/ 342900 w 595312"/>
                <a:gd name="connsiteY35" fmla="*/ 935831 h 945356"/>
                <a:gd name="connsiteX36" fmla="*/ 307181 w 595312"/>
                <a:gd name="connsiteY36" fmla="*/ 916781 h 945356"/>
                <a:gd name="connsiteX37" fmla="*/ 276225 w 595312"/>
                <a:gd name="connsiteY37" fmla="*/ 888206 h 945356"/>
                <a:gd name="connsiteX38" fmla="*/ 247650 w 595312"/>
                <a:gd name="connsiteY38" fmla="*/ 857250 h 945356"/>
                <a:gd name="connsiteX39" fmla="*/ 211931 w 595312"/>
                <a:gd name="connsiteY39" fmla="*/ 812006 h 945356"/>
                <a:gd name="connsiteX40" fmla="*/ 180975 w 595312"/>
                <a:gd name="connsiteY40" fmla="*/ 764381 h 945356"/>
                <a:gd name="connsiteX41" fmla="*/ 142875 w 595312"/>
                <a:gd name="connsiteY41" fmla="*/ 692944 h 945356"/>
                <a:gd name="connsiteX42" fmla="*/ 119062 w 595312"/>
                <a:gd name="connsiteY42" fmla="*/ 635794 h 945356"/>
                <a:gd name="connsiteX43" fmla="*/ 92868 w 595312"/>
                <a:gd name="connsiteY43" fmla="*/ 559594 h 945356"/>
                <a:gd name="connsiteX44" fmla="*/ 61912 w 595312"/>
                <a:gd name="connsiteY44" fmla="*/ 421481 h 945356"/>
                <a:gd name="connsiteX45" fmla="*/ 28575 w 595312"/>
                <a:gd name="connsiteY45" fmla="*/ 22621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2" h="945356">
                  <a:moveTo>
                    <a:pt x="28575" y="226219"/>
                  </a:moveTo>
                  <a:lnTo>
                    <a:pt x="11906" y="128587"/>
                  </a:lnTo>
                  <a:lnTo>
                    <a:pt x="2381" y="73819"/>
                  </a:lnTo>
                  <a:lnTo>
                    <a:pt x="0" y="42862"/>
                  </a:lnTo>
                  <a:lnTo>
                    <a:pt x="4762" y="14287"/>
                  </a:lnTo>
                  <a:lnTo>
                    <a:pt x="11906" y="2381"/>
                  </a:lnTo>
                  <a:lnTo>
                    <a:pt x="23812" y="0"/>
                  </a:lnTo>
                  <a:lnTo>
                    <a:pt x="42862" y="7144"/>
                  </a:lnTo>
                  <a:lnTo>
                    <a:pt x="64293" y="26194"/>
                  </a:lnTo>
                  <a:lnTo>
                    <a:pt x="90487" y="66675"/>
                  </a:lnTo>
                  <a:lnTo>
                    <a:pt x="130968" y="130969"/>
                  </a:lnTo>
                  <a:lnTo>
                    <a:pt x="192881" y="223837"/>
                  </a:lnTo>
                  <a:lnTo>
                    <a:pt x="240506" y="288131"/>
                  </a:lnTo>
                  <a:lnTo>
                    <a:pt x="259556" y="311944"/>
                  </a:lnTo>
                  <a:lnTo>
                    <a:pt x="273843" y="326231"/>
                  </a:lnTo>
                  <a:lnTo>
                    <a:pt x="295275" y="345281"/>
                  </a:lnTo>
                  <a:lnTo>
                    <a:pt x="309562" y="354806"/>
                  </a:lnTo>
                  <a:lnTo>
                    <a:pt x="350043" y="364331"/>
                  </a:lnTo>
                  <a:lnTo>
                    <a:pt x="371475" y="366712"/>
                  </a:lnTo>
                  <a:lnTo>
                    <a:pt x="440531" y="338137"/>
                  </a:lnTo>
                  <a:lnTo>
                    <a:pt x="559593" y="290512"/>
                  </a:lnTo>
                  <a:lnTo>
                    <a:pt x="581025" y="285750"/>
                  </a:lnTo>
                  <a:lnTo>
                    <a:pt x="592931" y="288131"/>
                  </a:lnTo>
                  <a:lnTo>
                    <a:pt x="595312" y="307181"/>
                  </a:lnTo>
                  <a:lnTo>
                    <a:pt x="571500" y="364331"/>
                  </a:lnTo>
                  <a:lnTo>
                    <a:pt x="514350" y="476250"/>
                  </a:lnTo>
                  <a:lnTo>
                    <a:pt x="500062" y="592931"/>
                  </a:lnTo>
                  <a:lnTo>
                    <a:pt x="490537" y="716756"/>
                  </a:lnTo>
                  <a:lnTo>
                    <a:pt x="485775" y="771525"/>
                  </a:lnTo>
                  <a:lnTo>
                    <a:pt x="471487" y="845344"/>
                  </a:lnTo>
                  <a:lnTo>
                    <a:pt x="459581" y="888206"/>
                  </a:lnTo>
                  <a:lnTo>
                    <a:pt x="440531" y="923925"/>
                  </a:lnTo>
                  <a:lnTo>
                    <a:pt x="423862" y="940594"/>
                  </a:lnTo>
                  <a:lnTo>
                    <a:pt x="407193" y="945356"/>
                  </a:lnTo>
                  <a:lnTo>
                    <a:pt x="381000" y="942975"/>
                  </a:lnTo>
                  <a:lnTo>
                    <a:pt x="342900" y="935831"/>
                  </a:lnTo>
                  <a:lnTo>
                    <a:pt x="307181" y="916781"/>
                  </a:lnTo>
                  <a:lnTo>
                    <a:pt x="276225" y="888206"/>
                  </a:lnTo>
                  <a:lnTo>
                    <a:pt x="247650" y="857250"/>
                  </a:lnTo>
                  <a:lnTo>
                    <a:pt x="211931" y="812006"/>
                  </a:lnTo>
                  <a:lnTo>
                    <a:pt x="180975" y="764381"/>
                  </a:lnTo>
                  <a:lnTo>
                    <a:pt x="142875" y="692944"/>
                  </a:lnTo>
                  <a:lnTo>
                    <a:pt x="119062" y="635794"/>
                  </a:lnTo>
                  <a:lnTo>
                    <a:pt x="92868" y="559594"/>
                  </a:lnTo>
                  <a:lnTo>
                    <a:pt x="61912" y="421481"/>
                  </a:lnTo>
                  <a:lnTo>
                    <a:pt x="2857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A15A782-398F-C649-BE2B-DF5588D4B0A8}"/>
                </a:ext>
              </a:extLst>
            </p:cNvPr>
            <p:cNvSpPr/>
            <p:nvPr/>
          </p:nvSpPr>
          <p:spPr>
            <a:xfrm>
              <a:off x="2755900" y="3389313"/>
              <a:ext cx="401638" cy="1401762"/>
            </a:xfrm>
            <a:custGeom>
              <a:avLst/>
              <a:gdLst>
                <a:gd name="connsiteX0" fmla="*/ 390525 w 402432"/>
                <a:gd name="connsiteY0" fmla="*/ 419100 h 1402556"/>
                <a:gd name="connsiteX1" fmla="*/ 378619 w 402432"/>
                <a:gd name="connsiteY1" fmla="*/ 311944 h 1402556"/>
                <a:gd name="connsiteX2" fmla="*/ 364332 w 402432"/>
                <a:gd name="connsiteY2" fmla="*/ 207169 h 1402556"/>
                <a:gd name="connsiteX3" fmla="*/ 342900 w 402432"/>
                <a:gd name="connsiteY3" fmla="*/ 76200 h 1402556"/>
                <a:gd name="connsiteX4" fmla="*/ 335757 w 402432"/>
                <a:gd name="connsiteY4" fmla="*/ 40481 h 1402556"/>
                <a:gd name="connsiteX5" fmla="*/ 316707 w 402432"/>
                <a:gd name="connsiteY5" fmla="*/ 16669 h 1402556"/>
                <a:gd name="connsiteX6" fmla="*/ 300038 w 402432"/>
                <a:gd name="connsiteY6" fmla="*/ 2381 h 1402556"/>
                <a:gd name="connsiteX7" fmla="*/ 283369 w 402432"/>
                <a:gd name="connsiteY7" fmla="*/ 0 h 1402556"/>
                <a:gd name="connsiteX8" fmla="*/ 271463 w 402432"/>
                <a:gd name="connsiteY8" fmla="*/ 11906 h 1402556"/>
                <a:gd name="connsiteX9" fmla="*/ 269082 w 402432"/>
                <a:gd name="connsiteY9" fmla="*/ 40481 h 1402556"/>
                <a:gd name="connsiteX10" fmla="*/ 264319 w 402432"/>
                <a:gd name="connsiteY10" fmla="*/ 150019 h 1402556"/>
                <a:gd name="connsiteX11" fmla="*/ 250032 w 402432"/>
                <a:gd name="connsiteY11" fmla="*/ 283369 h 1402556"/>
                <a:gd name="connsiteX12" fmla="*/ 235744 w 402432"/>
                <a:gd name="connsiteY12" fmla="*/ 383381 h 1402556"/>
                <a:gd name="connsiteX13" fmla="*/ 216694 w 402432"/>
                <a:gd name="connsiteY13" fmla="*/ 478631 h 1402556"/>
                <a:gd name="connsiteX14" fmla="*/ 195263 w 402432"/>
                <a:gd name="connsiteY14" fmla="*/ 545306 h 1402556"/>
                <a:gd name="connsiteX15" fmla="*/ 159544 w 402432"/>
                <a:gd name="connsiteY15" fmla="*/ 626269 h 1402556"/>
                <a:gd name="connsiteX16" fmla="*/ 119063 w 402432"/>
                <a:gd name="connsiteY16" fmla="*/ 714375 h 1402556"/>
                <a:gd name="connsiteX17" fmla="*/ 61913 w 402432"/>
                <a:gd name="connsiteY17" fmla="*/ 809625 h 1402556"/>
                <a:gd name="connsiteX18" fmla="*/ 9525 w 402432"/>
                <a:gd name="connsiteY18" fmla="*/ 883444 h 1402556"/>
                <a:gd name="connsiteX19" fmla="*/ 2382 w 402432"/>
                <a:gd name="connsiteY19" fmla="*/ 902494 h 1402556"/>
                <a:gd name="connsiteX20" fmla="*/ 0 w 402432"/>
                <a:gd name="connsiteY20" fmla="*/ 1038225 h 1402556"/>
                <a:gd name="connsiteX21" fmla="*/ 4763 w 402432"/>
                <a:gd name="connsiteY21" fmla="*/ 1145381 h 1402556"/>
                <a:gd name="connsiteX22" fmla="*/ 14288 w 402432"/>
                <a:gd name="connsiteY22" fmla="*/ 1195387 h 1402556"/>
                <a:gd name="connsiteX23" fmla="*/ 30957 w 402432"/>
                <a:gd name="connsiteY23" fmla="*/ 1257300 h 1402556"/>
                <a:gd name="connsiteX24" fmla="*/ 47625 w 402432"/>
                <a:gd name="connsiteY24" fmla="*/ 1295400 h 1402556"/>
                <a:gd name="connsiteX25" fmla="*/ 69057 w 402432"/>
                <a:gd name="connsiteY25" fmla="*/ 1333500 h 1402556"/>
                <a:gd name="connsiteX26" fmla="*/ 90488 w 402432"/>
                <a:gd name="connsiteY26" fmla="*/ 1359694 h 1402556"/>
                <a:gd name="connsiteX27" fmla="*/ 114300 w 402432"/>
                <a:gd name="connsiteY27" fmla="*/ 1378744 h 1402556"/>
                <a:gd name="connsiteX28" fmla="*/ 140494 w 402432"/>
                <a:gd name="connsiteY28" fmla="*/ 1393031 h 1402556"/>
                <a:gd name="connsiteX29" fmla="*/ 171450 w 402432"/>
                <a:gd name="connsiteY29" fmla="*/ 1402556 h 1402556"/>
                <a:gd name="connsiteX30" fmla="*/ 202407 w 402432"/>
                <a:gd name="connsiteY30" fmla="*/ 1402556 h 1402556"/>
                <a:gd name="connsiteX31" fmla="*/ 223838 w 402432"/>
                <a:gd name="connsiteY31" fmla="*/ 1402556 h 1402556"/>
                <a:gd name="connsiteX32" fmla="*/ 242888 w 402432"/>
                <a:gd name="connsiteY32" fmla="*/ 1393031 h 1402556"/>
                <a:gd name="connsiteX33" fmla="*/ 269082 w 402432"/>
                <a:gd name="connsiteY33" fmla="*/ 1366837 h 1402556"/>
                <a:gd name="connsiteX34" fmla="*/ 288132 w 402432"/>
                <a:gd name="connsiteY34" fmla="*/ 1335881 h 1402556"/>
                <a:gd name="connsiteX35" fmla="*/ 304800 w 402432"/>
                <a:gd name="connsiteY35" fmla="*/ 1295400 h 1402556"/>
                <a:gd name="connsiteX36" fmla="*/ 326232 w 402432"/>
                <a:gd name="connsiteY36" fmla="*/ 1238250 h 1402556"/>
                <a:gd name="connsiteX37" fmla="*/ 340519 w 402432"/>
                <a:gd name="connsiteY37" fmla="*/ 1171575 h 1402556"/>
                <a:gd name="connsiteX38" fmla="*/ 354807 w 402432"/>
                <a:gd name="connsiteY38" fmla="*/ 1095375 h 1402556"/>
                <a:gd name="connsiteX39" fmla="*/ 366713 w 402432"/>
                <a:gd name="connsiteY39" fmla="*/ 1033462 h 1402556"/>
                <a:gd name="connsiteX40" fmla="*/ 385763 w 402432"/>
                <a:gd name="connsiteY40" fmla="*/ 950119 h 1402556"/>
                <a:gd name="connsiteX41" fmla="*/ 395288 w 402432"/>
                <a:gd name="connsiteY41" fmla="*/ 873919 h 1402556"/>
                <a:gd name="connsiteX42" fmla="*/ 402432 w 402432"/>
                <a:gd name="connsiteY42" fmla="*/ 790575 h 1402556"/>
                <a:gd name="connsiteX43" fmla="*/ 402432 w 402432"/>
                <a:gd name="connsiteY43" fmla="*/ 735806 h 1402556"/>
                <a:gd name="connsiteX44" fmla="*/ 402432 w 402432"/>
                <a:gd name="connsiteY44" fmla="*/ 685800 h 1402556"/>
                <a:gd name="connsiteX45" fmla="*/ 400050 w 402432"/>
                <a:gd name="connsiteY45" fmla="*/ 573881 h 1402556"/>
                <a:gd name="connsiteX46" fmla="*/ 395288 w 402432"/>
                <a:gd name="connsiteY46" fmla="*/ 473869 h 1402556"/>
                <a:gd name="connsiteX47" fmla="*/ 390525 w 402432"/>
                <a:gd name="connsiteY47" fmla="*/ 419100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2432" h="1402556">
                  <a:moveTo>
                    <a:pt x="390525" y="419100"/>
                  </a:moveTo>
                  <a:lnTo>
                    <a:pt x="378619" y="311944"/>
                  </a:lnTo>
                  <a:lnTo>
                    <a:pt x="364332" y="207169"/>
                  </a:lnTo>
                  <a:lnTo>
                    <a:pt x="342900" y="76200"/>
                  </a:lnTo>
                  <a:lnTo>
                    <a:pt x="335757" y="40481"/>
                  </a:lnTo>
                  <a:lnTo>
                    <a:pt x="316707" y="16669"/>
                  </a:lnTo>
                  <a:lnTo>
                    <a:pt x="300038" y="2381"/>
                  </a:lnTo>
                  <a:lnTo>
                    <a:pt x="283369" y="0"/>
                  </a:lnTo>
                  <a:lnTo>
                    <a:pt x="271463" y="11906"/>
                  </a:lnTo>
                  <a:lnTo>
                    <a:pt x="269082" y="40481"/>
                  </a:lnTo>
                  <a:lnTo>
                    <a:pt x="264319" y="150019"/>
                  </a:lnTo>
                  <a:lnTo>
                    <a:pt x="250032" y="283369"/>
                  </a:lnTo>
                  <a:lnTo>
                    <a:pt x="235744" y="383381"/>
                  </a:lnTo>
                  <a:lnTo>
                    <a:pt x="216694" y="478631"/>
                  </a:lnTo>
                  <a:lnTo>
                    <a:pt x="195263" y="545306"/>
                  </a:lnTo>
                  <a:lnTo>
                    <a:pt x="159544" y="626269"/>
                  </a:lnTo>
                  <a:lnTo>
                    <a:pt x="119063" y="714375"/>
                  </a:lnTo>
                  <a:lnTo>
                    <a:pt x="61913" y="809625"/>
                  </a:lnTo>
                  <a:lnTo>
                    <a:pt x="9525" y="883444"/>
                  </a:lnTo>
                  <a:lnTo>
                    <a:pt x="2382" y="902494"/>
                  </a:lnTo>
                  <a:lnTo>
                    <a:pt x="0" y="1038225"/>
                  </a:lnTo>
                  <a:lnTo>
                    <a:pt x="4763" y="1145381"/>
                  </a:lnTo>
                  <a:lnTo>
                    <a:pt x="14288" y="1195387"/>
                  </a:lnTo>
                  <a:lnTo>
                    <a:pt x="30957" y="1257300"/>
                  </a:lnTo>
                  <a:lnTo>
                    <a:pt x="47625" y="1295400"/>
                  </a:lnTo>
                  <a:lnTo>
                    <a:pt x="69057" y="1333500"/>
                  </a:lnTo>
                  <a:lnTo>
                    <a:pt x="90488" y="1359694"/>
                  </a:lnTo>
                  <a:lnTo>
                    <a:pt x="114300" y="1378744"/>
                  </a:lnTo>
                  <a:lnTo>
                    <a:pt x="140494" y="1393031"/>
                  </a:lnTo>
                  <a:lnTo>
                    <a:pt x="171450" y="1402556"/>
                  </a:lnTo>
                  <a:lnTo>
                    <a:pt x="202407" y="1402556"/>
                  </a:lnTo>
                  <a:lnTo>
                    <a:pt x="223838" y="1402556"/>
                  </a:lnTo>
                  <a:lnTo>
                    <a:pt x="242888" y="1393031"/>
                  </a:lnTo>
                  <a:lnTo>
                    <a:pt x="269082" y="1366837"/>
                  </a:lnTo>
                  <a:lnTo>
                    <a:pt x="288132" y="1335881"/>
                  </a:lnTo>
                  <a:lnTo>
                    <a:pt x="304800" y="1295400"/>
                  </a:lnTo>
                  <a:lnTo>
                    <a:pt x="326232" y="1238250"/>
                  </a:lnTo>
                  <a:lnTo>
                    <a:pt x="340519" y="1171575"/>
                  </a:lnTo>
                  <a:lnTo>
                    <a:pt x="354807" y="1095375"/>
                  </a:lnTo>
                  <a:lnTo>
                    <a:pt x="366713" y="1033462"/>
                  </a:lnTo>
                  <a:lnTo>
                    <a:pt x="385763" y="950119"/>
                  </a:lnTo>
                  <a:lnTo>
                    <a:pt x="395288" y="873919"/>
                  </a:lnTo>
                  <a:lnTo>
                    <a:pt x="402432" y="790575"/>
                  </a:lnTo>
                  <a:lnTo>
                    <a:pt x="402432" y="735806"/>
                  </a:lnTo>
                  <a:lnTo>
                    <a:pt x="402432" y="685800"/>
                  </a:lnTo>
                  <a:lnTo>
                    <a:pt x="400050" y="573881"/>
                  </a:lnTo>
                  <a:lnTo>
                    <a:pt x="395288" y="473869"/>
                  </a:lnTo>
                  <a:lnTo>
                    <a:pt x="39052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CE7885A-8F21-C448-8A8E-33D3514AD6F3}"/>
                </a:ext>
              </a:extLst>
            </p:cNvPr>
            <p:cNvSpPr/>
            <p:nvPr/>
          </p:nvSpPr>
          <p:spPr>
            <a:xfrm>
              <a:off x="6318250" y="3059113"/>
              <a:ext cx="838200" cy="1162050"/>
            </a:xfrm>
            <a:custGeom>
              <a:avLst/>
              <a:gdLst>
                <a:gd name="connsiteX0" fmla="*/ 350044 w 838200"/>
                <a:gd name="connsiteY0" fmla="*/ 235744 h 1162050"/>
                <a:gd name="connsiteX1" fmla="*/ 476250 w 838200"/>
                <a:gd name="connsiteY1" fmla="*/ 333375 h 1162050"/>
                <a:gd name="connsiteX2" fmla="*/ 542925 w 838200"/>
                <a:gd name="connsiteY2" fmla="*/ 390525 h 1162050"/>
                <a:gd name="connsiteX3" fmla="*/ 600075 w 838200"/>
                <a:gd name="connsiteY3" fmla="*/ 442913 h 1162050"/>
                <a:gd name="connsiteX4" fmla="*/ 652463 w 838200"/>
                <a:gd name="connsiteY4" fmla="*/ 495300 h 1162050"/>
                <a:gd name="connsiteX5" fmla="*/ 690563 w 838200"/>
                <a:gd name="connsiteY5" fmla="*/ 533400 h 1162050"/>
                <a:gd name="connsiteX6" fmla="*/ 709613 w 838200"/>
                <a:gd name="connsiteY6" fmla="*/ 559594 h 1162050"/>
                <a:gd name="connsiteX7" fmla="*/ 740569 w 838200"/>
                <a:gd name="connsiteY7" fmla="*/ 609600 h 1162050"/>
                <a:gd name="connsiteX8" fmla="*/ 776288 w 838200"/>
                <a:gd name="connsiteY8" fmla="*/ 685800 h 1162050"/>
                <a:gd name="connsiteX9" fmla="*/ 797719 w 838200"/>
                <a:gd name="connsiteY9" fmla="*/ 745332 h 1162050"/>
                <a:gd name="connsiteX10" fmla="*/ 833438 w 838200"/>
                <a:gd name="connsiteY10" fmla="*/ 878682 h 1162050"/>
                <a:gd name="connsiteX11" fmla="*/ 838200 w 838200"/>
                <a:gd name="connsiteY11" fmla="*/ 926307 h 1162050"/>
                <a:gd name="connsiteX12" fmla="*/ 835819 w 838200"/>
                <a:gd name="connsiteY12" fmla="*/ 988219 h 1162050"/>
                <a:gd name="connsiteX13" fmla="*/ 826294 w 838200"/>
                <a:gd name="connsiteY13" fmla="*/ 1040607 h 1162050"/>
                <a:gd name="connsiteX14" fmla="*/ 812007 w 838200"/>
                <a:gd name="connsiteY14" fmla="*/ 1090613 h 1162050"/>
                <a:gd name="connsiteX15" fmla="*/ 797719 w 838200"/>
                <a:gd name="connsiteY15" fmla="*/ 1116807 h 1162050"/>
                <a:gd name="connsiteX16" fmla="*/ 778669 w 838200"/>
                <a:gd name="connsiteY16" fmla="*/ 1140619 h 1162050"/>
                <a:gd name="connsiteX17" fmla="*/ 757238 w 838200"/>
                <a:gd name="connsiteY17" fmla="*/ 1152525 h 1162050"/>
                <a:gd name="connsiteX18" fmla="*/ 735807 w 838200"/>
                <a:gd name="connsiteY18" fmla="*/ 1157288 h 1162050"/>
                <a:gd name="connsiteX19" fmla="*/ 707232 w 838200"/>
                <a:gd name="connsiteY19" fmla="*/ 1162050 h 1162050"/>
                <a:gd name="connsiteX20" fmla="*/ 688182 w 838200"/>
                <a:gd name="connsiteY20" fmla="*/ 1162050 h 1162050"/>
                <a:gd name="connsiteX21" fmla="*/ 654844 w 838200"/>
                <a:gd name="connsiteY21" fmla="*/ 1157288 h 1162050"/>
                <a:gd name="connsiteX22" fmla="*/ 628650 w 838200"/>
                <a:gd name="connsiteY22" fmla="*/ 1145382 h 1162050"/>
                <a:gd name="connsiteX23" fmla="*/ 609600 w 838200"/>
                <a:gd name="connsiteY23" fmla="*/ 1133475 h 1162050"/>
                <a:gd name="connsiteX24" fmla="*/ 583407 w 838200"/>
                <a:gd name="connsiteY24" fmla="*/ 1107282 h 1162050"/>
                <a:gd name="connsiteX25" fmla="*/ 552450 w 838200"/>
                <a:gd name="connsiteY25" fmla="*/ 1059657 h 1162050"/>
                <a:gd name="connsiteX26" fmla="*/ 523875 w 838200"/>
                <a:gd name="connsiteY26" fmla="*/ 981075 h 1162050"/>
                <a:gd name="connsiteX27" fmla="*/ 478632 w 838200"/>
                <a:gd name="connsiteY27" fmla="*/ 854869 h 1162050"/>
                <a:gd name="connsiteX28" fmla="*/ 411957 w 838200"/>
                <a:gd name="connsiteY28" fmla="*/ 690563 h 1162050"/>
                <a:gd name="connsiteX29" fmla="*/ 369094 w 838200"/>
                <a:gd name="connsiteY29" fmla="*/ 583407 h 1162050"/>
                <a:gd name="connsiteX30" fmla="*/ 323850 w 838200"/>
                <a:gd name="connsiteY30" fmla="*/ 483394 h 1162050"/>
                <a:gd name="connsiteX31" fmla="*/ 295275 w 838200"/>
                <a:gd name="connsiteY31" fmla="*/ 426244 h 1162050"/>
                <a:gd name="connsiteX32" fmla="*/ 261938 w 838200"/>
                <a:gd name="connsiteY32" fmla="*/ 371475 h 1162050"/>
                <a:gd name="connsiteX33" fmla="*/ 204788 w 838200"/>
                <a:gd name="connsiteY33" fmla="*/ 288132 h 1162050"/>
                <a:gd name="connsiteX34" fmla="*/ 142875 w 838200"/>
                <a:gd name="connsiteY34" fmla="*/ 204788 h 1162050"/>
                <a:gd name="connsiteX35" fmla="*/ 73819 w 838200"/>
                <a:gd name="connsiteY35" fmla="*/ 121444 h 1162050"/>
                <a:gd name="connsiteX36" fmla="*/ 23813 w 838200"/>
                <a:gd name="connsiteY36" fmla="*/ 71438 h 1162050"/>
                <a:gd name="connsiteX37" fmla="*/ 7144 w 838200"/>
                <a:gd name="connsiteY37" fmla="*/ 45244 h 1162050"/>
                <a:gd name="connsiteX38" fmla="*/ 0 w 838200"/>
                <a:gd name="connsiteY38" fmla="*/ 21432 h 1162050"/>
                <a:gd name="connsiteX39" fmla="*/ 0 w 838200"/>
                <a:gd name="connsiteY39" fmla="*/ 7144 h 1162050"/>
                <a:gd name="connsiteX40" fmla="*/ 9525 w 838200"/>
                <a:gd name="connsiteY40" fmla="*/ 0 h 1162050"/>
                <a:gd name="connsiteX41" fmla="*/ 26194 w 838200"/>
                <a:gd name="connsiteY41" fmla="*/ 0 h 1162050"/>
                <a:gd name="connsiteX42" fmla="*/ 54769 w 838200"/>
                <a:gd name="connsiteY42" fmla="*/ 11907 h 1162050"/>
                <a:gd name="connsiteX43" fmla="*/ 100013 w 838200"/>
                <a:gd name="connsiteY43" fmla="*/ 42863 h 1162050"/>
                <a:gd name="connsiteX44" fmla="*/ 195263 w 838200"/>
                <a:gd name="connsiteY44" fmla="*/ 116682 h 1162050"/>
                <a:gd name="connsiteX45" fmla="*/ 350044 w 838200"/>
                <a:gd name="connsiteY45" fmla="*/ 23574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8200" h="1162050">
                  <a:moveTo>
                    <a:pt x="350044" y="235744"/>
                  </a:moveTo>
                  <a:lnTo>
                    <a:pt x="476250" y="333375"/>
                  </a:lnTo>
                  <a:lnTo>
                    <a:pt x="542925" y="390525"/>
                  </a:lnTo>
                  <a:lnTo>
                    <a:pt x="600075" y="442913"/>
                  </a:lnTo>
                  <a:lnTo>
                    <a:pt x="652463" y="495300"/>
                  </a:lnTo>
                  <a:lnTo>
                    <a:pt x="690563" y="533400"/>
                  </a:lnTo>
                  <a:lnTo>
                    <a:pt x="709613" y="559594"/>
                  </a:lnTo>
                  <a:lnTo>
                    <a:pt x="740569" y="609600"/>
                  </a:lnTo>
                  <a:lnTo>
                    <a:pt x="776288" y="685800"/>
                  </a:lnTo>
                  <a:lnTo>
                    <a:pt x="797719" y="745332"/>
                  </a:lnTo>
                  <a:lnTo>
                    <a:pt x="833438" y="878682"/>
                  </a:lnTo>
                  <a:lnTo>
                    <a:pt x="838200" y="926307"/>
                  </a:lnTo>
                  <a:cubicBezTo>
                    <a:pt x="837406" y="946944"/>
                    <a:pt x="836613" y="967582"/>
                    <a:pt x="835819" y="988219"/>
                  </a:cubicBezTo>
                  <a:lnTo>
                    <a:pt x="826294" y="1040607"/>
                  </a:lnTo>
                  <a:lnTo>
                    <a:pt x="812007" y="1090613"/>
                  </a:lnTo>
                  <a:lnTo>
                    <a:pt x="797719" y="1116807"/>
                  </a:lnTo>
                  <a:lnTo>
                    <a:pt x="778669" y="1140619"/>
                  </a:lnTo>
                  <a:lnTo>
                    <a:pt x="757238" y="1152525"/>
                  </a:lnTo>
                  <a:lnTo>
                    <a:pt x="735807" y="1157288"/>
                  </a:lnTo>
                  <a:lnTo>
                    <a:pt x="707232" y="1162050"/>
                  </a:lnTo>
                  <a:lnTo>
                    <a:pt x="688182" y="1162050"/>
                  </a:lnTo>
                  <a:lnTo>
                    <a:pt x="654844" y="1157288"/>
                  </a:lnTo>
                  <a:lnTo>
                    <a:pt x="628650" y="1145382"/>
                  </a:lnTo>
                  <a:lnTo>
                    <a:pt x="609600" y="1133475"/>
                  </a:lnTo>
                  <a:lnTo>
                    <a:pt x="583407" y="1107282"/>
                  </a:lnTo>
                  <a:lnTo>
                    <a:pt x="552450" y="1059657"/>
                  </a:lnTo>
                  <a:lnTo>
                    <a:pt x="523875" y="981075"/>
                  </a:lnTo>
                  <a:lnTo>
                    <a:pt x="478632" y="854869"/>
                  </a:lnTo>
                  <a:lnTo>
                    <a:pt x="411957" y="690563"/>
                  </a:lnTo>
                  <a:lnTo>
                    <a:pt x="369094" y="583407"/>
                  </a:lnTo>
                  <a:lnTo>
                    <a:pt x="323850" y="483394"/>
                  </a:lnTo>
                  <a:lnTo>
                    <a:pt x="295275" y="426244"/>
                  </a:lnTo>
                  <a:lnTo>
                    <a:pt x="261938" y="371475"/>
                  </a:lnTo>
                  <a:lnTo>
                    <a:pt x="204788" y="288132"/>
                  </a:lnTo>
                  <a:lnTo>
                    <a:pt x="142875" y="204788"/>
                  </a:lnTo>
                  <a:lnTo>
                    <a:pt x="73819" y="121444"/>
                  </a:lnTo>
                  <a:lnTo>
                    <a:pt x="23813" y="71438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4769" y="11907"/>
                  </a:lnTo>
                  <a:lnTo>
                    <a:pt x="100013" y="42863"/>
                  </a:lnTo>
                  <a:lnTo>
                    <a:pt x="195263" y="116682"/>
                  </a:lnTo>
                  <a:lnTo>
                    <a:pt x="3500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A3FDFD3-8878-C642-A267-50B1837614E6}"/>
                </a:ext>
              </a:extLst>
            </p:cNvPr>
            <p:cNvSpPr/>
            <p:nvPr/>
          </p:nvSpPr>
          <p:spPr>
            <a:xfrm rot="16200000">
              <a:off x="2723356" y="2445544"/>
              <a:ext cx="3508375" cy="2624138"/>
            </a:xfrm>
            <a:custGeom>
              <a:avLst/>
              <a:gdLst>
                <a:gd name="connsiteX0" fmla="*/ 1206736 w 3508032"/>
                <a:gd name="connsiteY0" fmla="*/ 1567057 h 2624226"/>
                <a:gd name="connsiteX1" fmla="*/ 1101359 w 3508032"/>
                <a:gd name="connsiteY1" fmla="*/ 1485475 h 2624226"/>
                <a:gd name="connsiteX2" fmla="*/ 1033374 w 3508032"/>
                <a:gd name="connsiteY2" fmla="*/ 1434486 h 2624226"/>
                <a:gd name="connsiteX3" fmla="*/ 951791 w 3508032"/>
                <a:gd name="connsiteY3" fmla="*/ 1369901 h 2624226"/>
                <a:gd name="connsiteX4" fmla="*/ 751235 w 3508032"/>
                <a:gd name="connsiteY4" fmla="*/ 1162546 h 2624226"/>
                <a:gd name="connsiteX5" fmla="*/ 666254 w 3508032"/>
                <a:gd name="connsiteY5" fmla="*/ 1063968 h 2624226"/>
                <a:gd name="connsiteX6" fmla="*/ 588071 w 3508032"/>
                <a:gd name="connsiteY6" fmla="*/ 978986 h 2624226"/>
                <a:gd name="connsiteX7" fmla="*/ 506489 w 3508032"/>
                <a:gd name="connsiteY7" fmla="*/ 880408 h 2624226"/>
                <a:gd name="connsiteX8" fmla="*/ 418108 w 3508032"/>
                <a:gd name="connsiteY8" fmla="*/ 771631 h 2624226"/>
                <a:gd name="connsiteX9" fmla="*/ 350123 w 3508032"/>
                <a:gd name="connsiteY9" fmla="*/ 679852 h 2624226"/>
                <a:gd name="connsiteX10" fmla="*/ 268541 w 3508032"/>
                <a:gd name="connsiteY10" fmla="*/ 564277 h 2624226"/>
                <a:gd name="connsiteX11" fmla="*/ 200556 w 3508032"/>
                <a:gd name="connsiteY11" fmla="*/ 441904 h 2624226"/>
                <a:gd name="connsiteX12" fmla="*/ 129171 w 3508032"/>
                <a:gd name="connsiteY12" fmla="*/ 305933 h 2624226"/>
                <a:gd name="connsiteX13" fmla="*/ 61186 w 3508032"/>
                <a:gd name="connsiteY13" fmla="*/ 176762 h 2624226"/>
                <a:gd name="connsiteX14" fmla="*/ 10197 w 3508032"/>
                <a:gd name="connsiteY14" fmla="*/ 74784 h 2624226"/>
                <a:gd name="connsiteX15" fmla="*/ 0 w 3508032"/>
                <a:gd name="connsiteY15" fmla="*/ 33993 h 2624226"/>
                <a:gd name="connsiteX16" fmla="*/ 3399 w 3508032"/>
                <a:gd name="connsiteY16" fmla="*/ 13597 h 2624226"/>
                <a:gd name="connsiteX17" fmla="*/ 13597 w 3508032"/>
                <a:gd name="connsiteY17" fmla="*/ 0 h 2624226"/>
                <a:gd name="connsiteX18" fmla="*/ 27194 w 3508032"/>
                <a:gd name="connsiteY18" fmla="*/ 3400 h 2624226"/>
                <a:gd name="connsiteX19" fmla="*/ 40791 w 3508032"/>
                <a:gd name="connsiteY19" fmla="*/ 10198 h 2624226"/>
                <a:gd name="connsiteX20" fmla="*/ 57787 w 3508032"/>
                <a:gd name="connsiteY20" fmla="*/ 30594 h 2624226"/>
                <a:gd name="connsiteX21" fmla="*/ 101977 w 3508032"/>
                <a:gd name="connsiteY21" fmla="*/ 98579 h 2624226"/>
                <a:gd name="connsiteX22" fmla="*/ 163164 w 3508032"/>
                <a:gd name="connsiteY22" fmla="*/ 180161 h 2624226"/>
                <a:gd name="connsiteX23" fmla="*/ 244746 w 3508032"/>
                <a:gd name="connsiteY23" fmla="*/ 288937 h 2624226"/>
                <a:gd name="connsiteX24" fmla="*/ 377317 w 3508032"/>
                <a:gd name="connsiteY24" fmla="*/ 455501 h 2624226"/>
                <a:gd name="connsiteX25" fmla="*/ 513287 w 3508032"/>
                <a:gd name="connsiteY25" fmla="*/ 611866 h 2624226"/>
                <a:gd name="connsiteX26" fmla="*/ 703646 w 3508032"/>
                <a:gd name="connsiteY26" fmla="*/ 815822 h 2624226"/>
                <a:gd name="connsiteX27" fmla="*/ 822620 w 3508032"/>
                <a:gd name="connsiteY27" fmla="*/ 931397 h 2624226"/>
                <a:gd name="connsiteX28" fmla="*/ 948392 w 3508032"/>
                <a:gd name="connsiteY28" fmla="*/ 1057169 h 2624226"/>
                <a:gd name="connsiteX29" fmla="*/ 1026575 w 3508032"/>
                <a:gd name="connsiteY29" fmla="*/ 1128553 h 2624226"/>
                <a:gd name="connsiteX30" fmla="*/ 1220333 w 3508032"/>
                <a:gd name="connsiteY30" fmla="*/ 1291718 h 2624226"/>
                <a:gd name="connsiteX31" fmla="*/ 1383497 w 3508032"/>
                <a:gd name="connsiteY31" fmla="*/ 1424289 h 2624226"/>
                <a:gd name="connsiteX32" fmla="*/ 1492273 w 3508032"/>
                <a:gd name="connsiteY32" fmla="*/ 1499072 h 2624226"/>
                <a:gd name="connsiteX33" fmla="*/ 1635042 w 3508032"/>
                <a:gd name="connsiteY33" fmla="*/ 1594252 h 2624226"/>
                <a:gd name="connsiteX34" fmla="*/ 1788009 w 3508032"/>
                <a:gd name="connsiteY34" fmla="*/ 1686031 h 2624226"/>
                <a:gd name="connsiteX35" fmla="*/ 1886587 w 3508032"/>
                <a:gd name="connsiteY35" fmla="*/ 1740420 h 2624226"/>
                <a:gd name="connsiteX36" fmla="*/ 2036154 w 3508032"/>
                <a:gd name="connsiteY36" fmla="*/ 1818602 h 2624226"/>
                <a:gd name="connsiteX37" fmla="*/ 2114337 w 3508032"/>
                <a:gd name="connsiteY37" fmla="*/ 1859394 h 2624226"/>
                <a:gd name="connsiteX38" fmla="*/ 2229912 w 3508032"/>
                <a:gd name="connsiteY38" fmla="*/ 1913782 h 2624226"/>
                <a:gd name="connsiteX39" fmla="*/ 2403274 w 3508032"/>
                <a:gd name="connsiteY39" fmla="*/ 1991965 h 2624226"/>
                <a:gd name="connsiteX40" fmla="*/ 2498453 w 3508032"/>
                <a:gd name="connsiteY40" fmla="*/ 2032756 h 2624226"/>
                <a:gd name="connsiteX41" fmla="*/ 2610629 w 3508032"/>
                <a:gd name="connsiteY41" fmla="*/ 2076946 h 2624226"/>
                <a:gd name="connsiteX42" fmla="*/ 2719405 w 3508032"/>
                <a:gd name="connsiteY42" fmla="*/ 2117737 h 2624226"/>
                <a:gd name="connsiteX43" fmla="*/ 2807786 w 3508032"/>
                <a:gd name="connsiteY43" fmla="*/ 2148330 h 2624226"/>
                <a:gd name="connsiteX44" fmla="*/ 2919961 w 3508032"/>
                <a:gd name="connsiteY44" fmla="*/ 2182323 h 2624226"/>
                <a:gd name="connsiteX45" fmla="*/ 3059330 w 3508032"/>
                <a:gd name="connsiteY45" fmla="*/ 2212916 h 2624226"/>
                <a:gd name="connsiteX46" fmla="*/ 3157909 w 3508032"/>
                <a:gd name="connsiteY46" fmla="*/ 2226513 h 2624226"/>
                <a:gd name="connsiteX47" fmla="*/ 3225894 w 3508032"/>
                <a:gd name="connsiteY47" fmla="*/ 2226513 h 2624226"/>
                <a:gd name="connsiteX48" fmla="*/ 3287081 w 3508032"/>
                <a:gd name="connsiteY48" fmla="*/ 2212916 h 2624226"/>
                <a:gd name="connsiteX49" fmla="*/ 3327872 w 3508032"/>
                <a:gd name="connsiteY49" fmla="*/ 2189121 h 2624226"/>
                <a:gd name="connsiteX50" fmla="*/ 3351667 w 3508032"/>
                <a:gd name="connsiteY50" fmla="*/ 2165327 h 2624226"/>
                <a:gd name="connsiteX51" fmla="*/ 3368663 w 3508032"/>
                <a:gd name="connsiteY51" fmla="*/ 2138133 h 2624226"/>
                <a:gd name="connsiteX52" fmla="*/ 3385659 w 3508032"/>
                <a:gd name="connsiteY52" fmla="*/ 2100741 h 2624226"/>
                <a:gd name="connsiteX53" fmla="*/ 3402655 w 3508032"/>
                <a:gd name="connsiteY53" fmla="*/ 2063349 h 2624226"/>
                <a:gd name="connsiteX54" fmla="*/ 3423051 w 3508032"/>
                <a:gd name="connsiteY54" fmla="*/ 2042953 h 2624226"/>
                <a:gd name="connsiteX55" fmla="*/ 3446846 w 3508032"/>
                <a:gd name="connsiteY55" fmla="*/ 2029356 h 2624226"/>
                <a:gd name="connsiteX56" fmla="*/ 3463842 w 3508032"/>
                <a:gd name="connsiteY56" fmla="*/ 2036155 h 2624226"/>
                <a:gd name="connsiteX57" fmla="*/ 3474040 w 3508032"/>
                <a:gd name="connsiteY57" fmla="*/ 2049752 h 2624226"/>
                <a:gd name="connsiteX58" fmla="*/ 3491036 w 3508032"/>
                <a:gd name="connsiteY58" fmla="*/ 2100741 h 2624226"/>
                <a:gd name="connsiteX59" fmla="*/ 3504633 w 3508032"/>
                <a:gd name="connsiteY59" fmla="*/ 2134733 h 2624226"/>
                <a:gd name="connsiteX60" fmla="*/ 3508032 w 3508032"/>
                <a:gd name="connsiteY60" fmla="*/ 2165327 h 2624226"/>
                <a:gd name="connsiteX61" fmla="*/ 3508032 w 3508032"/>
                <a:gd name="connsiteY61" fmla="*/ 2219715 h 2624226"/>
                <a:gd name="connsiteX62" fmla="*/ 3497835 w 3508032"/>
                <a:gd name="connsiteY62" fmla="*/ 2277502 h 2624226"/>
                <a:gd name="connsiteX63" fmla="*/ 3477439 w 3508032"/>
                <a:gd name="connsiteY63" fmla="*/ 2335289 h 2624226"/>
                <a:gd name="connsiteX64" fmla="*/ 3436648 w 3508032"/>
                <a:gd name="connsiteY64" fmla="*/ 2427069 h 2624226"/>
                <a:gd name="connsiteX65" fmla="*/ 3395857 w 3508032"/>
                <a:gd name="connsiteY65" fmla="*/ 2498454 h 2624226"/>
                <a:gd name="connsiteX66" fmla="*/ 3348267 w 3508032"/>
                <a:gd name="connsiteY66" fmla="*/ 2566439 h 2624226"/>
                <a:gd name="connsiteX67" fmla="*/ 3317674 w 3508032"/>
                <a:gd name="connsiteY67" fmla="*/ 2597032 h 2624226"/>
                <a:gd name="connsiteX68" fmla="*/ 3287081 w 3508032"/>
                <a:gd name="connsiteY68" fmla="*/ 2614029 h 2624226"/>
                <a:gd name="connsiteX69" fmla="*/ 3246290 w 3508032"/>
                <a:gd name="connsiteY69" fmla="*/ 2624226 h 2624226"/>
                <a:gd name="connsiteX70" fmla="*/ 3215696 w 3508032"/>
                <a:gd name="connsiteY70" fmla="*/ 2614029 h 2624226"/>
                <a:gd name="connsiteX71" fmla="*/ 3188502 w 3508032"/>
                <a:gd name="connsiteY71" fmla="*/ 2597032 h 2624226"/>
                <a:gd name="connsiteX72" fmla="*/ 3161308 w 3508032"/>
                <a:gd name="connsiteY72" fmla="*/ 2576637 h 2624226"/>
                <a:gd name="connsiteX73" fmla="*/ 3117118 w 3508032"/>
                <a:gd name="connsiteY73" fmla="*/ 2549443 h 2624226"/>
                <a:gd name="connsiteX74" fmla="*/ 3028737 w 3508032"/>
                <a:gd name="connsiteY74" fmla="*/ 2512051 h 2624226"/>
                <a:gd name="connsiteX75" fmla="*/ 2879170 w 3508032"/>
                <a:gd name="connsiteY75" fmla="*/ 2461062 h 2624226"/>
                <a:gd name="connsiteX76" fmla="*/ 2702409 w 3508032"/>
                <a:gd name="connsiteY76" fmla="*/ 2393077 h 2624226"/>
                <a:gd name="connsiteX77" fmla="*/ 2444065 w 3508032"/>
                <a:gd name="connsiteY77" fmla="*/ 2291099 h 2624226"/>
                <a:gd name="connsiteX78" fmla="*/ 2260505 w 3508032"/>
                <a:gd name="connsiteY78" fmla="*/ 2206118 h 2624226"/>
                <a:gd name="connsiteX79" fmla="*/ 2073546 w 3508032"/>
                <a:gd name="connsiteY79" fmla="*/ 2117737 h 2624226"/>
                <a:gd name="connsiteX80" fmla="*/ 1876389 w 3508032"/>
                <a:gd name="connsiteY80" fmla="*/ 2008961 h 2624226"/>
                <a:gd name="connsiteX81" fmla="*/ 1716624 w 3508032"/>
                <a:gd name="connsiteY81" fmla="*/ 1913782 h 2624226"/>
                <a:gd name="connsiteX82" fmla="*/ 1495673 w 3508032"/>
                <a:gd name="connsiteY82" fmla="*/ 1767614 h 2624226"/>
                <a:gd name="connsiteX83" fmla="*/ 1206736 w 3508032"/>
                <a:gd name="connsiteY83" fmla="*/ 1567057 h 26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08032" h="2624226">
                  <a:moveTo>
                    <a:pt x="1206736" y="1567057"/>
                  </a:moveTo>
                  <a:lnTo>
                    <a:pt x="1101359" y="1485475"/>
                  </a:lnTo>
                  <a:lnTo>
                    <a:pt x="1033374" y="1434486"/>
                  </a:lnTo>
                  <a:lnTo>
                    <a:pt x="951791" y="1369901"/>
                  </a:lnTo>
                  <a:lnTo>
                    <a:pt x="751235" y="1162546"/>
                  </a:lnTo>
                  <a:lnTo>
                    <a:pt x="666254" y="1063968"/>
                  </a:lnTo>
                  <a:lnTo>
                    <a:pt x="588071" y="978986"/>
                  </a:lnTo>
                  <a:lnTo>
                    <a:pt x="506489" y="880408"/>
                  </a:lnTo>
                  <a:lnTo>
                    <a:pt x="418108" y="771631"/>
                  </a:lnTo>
                  <a:lnTo>
                    <a:pt x="350123" y="679852"/>
                  </a:lnTo>
                  <a:lnTo>
                    <a:pt x="268541" y="564277"/>
                  </a:lnTo>
                  <a:lnTo>
                    <a:pt x="200556" y="441904"/>
                  </a:lnTo>
                  <a:lnTo>
                    <a:pt x="129171" y="305933"/>
                  </a:lnTo>
                  <a:lnTo>
                    <a:pt x="61186" y="176762"/>
                  </a:lnTo>
                  <a:lnTo>
                    <a:pt x="10197" y="74784"/>
                  </a:lnTo>
                  <a:lnTo>
                    <a:pt x="0" y="33993"/>
                  </a:lnTo>
                  <a:lnTo>
                    <a:pt x="3399" y="13597"/>
                  </a:lnTo>
                  <a:lnTo>
                    <a:pt x="13597" y="0"/>
                  </a:lnTo>
                  <a:lnTo>
                    <a:pt x="27194" y="3400"/>
                  </a:lnTo>
                  <a:lnTo>
                    <a:pt x="40791" y="10198"/>
                  </a:lnTo>
                  <a:lnTo>
                    <a:pt x="57787" y="30594"/>
                  </a:lnTo>
                  <a:lnTo>
                    <a:pt x="101977" y="98579"/>
                  </a:lnTo>
                  <a:lnTo>
                    <a:pt x="163164" y="180161"/>
                  </a:lnTo>
                  <a:lnTo>
                    <a:pt x="244746" y="288937"/>
                  </a:lnTo>
                  <a:lnTo>
                    <a:pt x="377317" y="455501"/>
                  </a:lnTo>
                  <a:lnTo>
                    <a:pt x="513287" y="611866"/>
                  </a:lnTo>
                  <a:lnTo>
                    <a:pt x="703646" y="815822"/>
                  </a:lnTo>
                  <a:lnTo>
                    <a:pt x="822620" y="931397"/>
                  </a:lnTo>
                  <a:lnTo>
                    <a:pt x="948392" y="1057169"/>
                  </a:lnTo>
                  <a:lnTo>
                    <a:pt x="1026575" y="1128553"/>
                  </a:lnTo>
                  <a:lnTo>
                    <a:pt x="1220333" y="1291718"/>
                  </a:lnTo>
                  <a:lnTo>
                    <a:pt x="1383497" y="1424289"/>
                  </a:lnTo>
                  <a:lnTo>
                    <a:pt x="1492273" y="1499072"/>
                  </a:lnTo>
                  <a:lnTo>
                    <a:pt x="1635042" y="1594252"/>
                  </a:lnTo>
                  <a:lnTo>
                    <a:pt x="1788009" y="1686031"/>
                  </a:lnTo>
                  <a:lnTo>
                    <a:pt x="1886587" y="1740420"/>
                  </a:lnTo>
                  <a:lnTo>
                    <a:pt x="2036154" y="1818602"/>
                  </a:lnTo>
                  <a:lnTo>
                    <a:pt x="2114337" y="1859394"/>
                  </a:lnTo>
                  <a:lnTo>
                    <a:pt x="2229912" y="1913782"/>
                  </a:lnTo>
                  <a:lnTo>
                    <a:pt x="2403274" y="1991965"/>
                  </a:lnTo>
                  <a:lnTo>
                    <a:pt x="2498453" y="2032756"/>
                  </a:lnTo>
                  <a:lnTo>
                    <a:pt x="2610629" y="2076946"/>
                  </a:lnTo>
                  <a:lnTo>
                    <a:pt x="2719405" y="2117737"/>
                  </a:lnTo>
                  <a:lnTo>
                    <a:pt x="2807786" y="2148330"/>
                  </a:lnTo>
                  <a:lnTo>
                    <a:pt x="2919961" y="2182323"/>
                  </a:lnTo>
                  <a:lnTo>
                    <a:pt x="3059330" y="2212916"/>
                  </a:lnTo>
                  <a:lnTo>
                    <a:pt x="3157909" y="2226513"/>
                  </a:lnTo>
                  <a:lnTo>
                    <a:pt x="3225894" y="2226513"/>
                  </a:lnTo>
                  <a:lnTo>
                    <a:pt x="3287081" y="2212916"/>
                  </a:lnTo>
                  <a:lnTo>
                    <a:pt x="3327872" y="2189121"/>
                  </a:lnTo>
                  <a:lnTo>
                    <a:pt x="3351667" y="2165327"/>
                  </a:lnTo>
                  <a:lnTo>
                    <a:pt x="3368663" y="2138133"/>
                  </a:lnTo>
                  <a:lnTo>
                    <a:pt x="3385659" y="2100741"/>
                  </a:lnTo>
                  <a:lnTo>
                    <a:pt x="3402655" y="2063349"/>
                  </a:lnTo>
                  <a:lnTo>
                    <a:pt x="3423051" y="2042953"/>
                  </a:lnTo>
                  <a:lnTo>
                    <a:pt x="3446846" y="2029356"/>
                  </a:lnTo>
                  <a:lnTo>
                    <a:pt x="3463842" y="2036155"/>
                  </a:lnTo>
                  <a:lnTo>
                    <a:pt x="3474040" y="2049752"/>
                  </a:lnTo>
                  <a:lnTo>
                    <a:pt x="3491036" y="2100741"/>
                  </a:lnTo>
                  <a:lnTo>
                    <a:pt x="3504633" y="2134733"/>
                  </a:lnTo>
                  <a:lnTo>
                    <a:pt x="3508032" y="2165327"/>
                  </a:lnTo>
                  <a:lnTo>
                    <a:pt x="3508032" y="2219715"/>
                  </a:lnTo>
                  <a:lnTo>
                    <a:pt x="3497835" y="2277502"/>
                  </a:lnTo>
                  <a:lnTo>
                    <a:pt x="3477439" y="2335289"/>
                  </a:lnTo>
                  <a:lnTo>
                    <a:pt x="3436648" y="2427069"/>
                  </a:lnTo>
                  <a:lnTo>
                    <a:pt x="3395857" y="2498454"/>
                  </a:lnTo>
                  <a:lnTo>
                    <a:pt x="3348267" y="2566439"/>
                  </a:lnTo>
                  <a:lnTo>
                    <a:pt x="3317674" y="2597032"/>
                  </a:lnTo>
                  <a:lnTo>
                    <a:pt x="3287081" y="2614029"/>
                  </a:lnTo>
                  <a:lnTo>
                    <a:pt x="3246290" y="2624226"/>
                  </a:lnTo>
                  <a:lnTo>
                    <a:pt x="3215696" y="2614029"/>
                  </a:lnTo>
                  <a:lnTo>
                    <a:pt x="3188502" y="2597032"/>
                  </a:lnTo>
                  <a:lnTo>
                    <a:pt x="3161308" y="2576637"/>
                  </a:lnTo>
                  <a:lnTo>
                    <a:pt x="3117118" y="2549443"/>
                  </a:lnTo>
                  <a:lnTo>
                    <a:pt x="3028737" y="2512051"/>
                  </a:lnTo>
                  <a:lnTo>
                    <a:pt x="2879170" y="2461062"/>
                  </a:lnTo>
                  <a:lnTo>
                    <a:pt x="2702409" y="2393077"/>
                  </a:lnTo>
                  <a:lnTo>
                    <a:pt x="2444065" y="2291099"/>
                  </a:lnTo>
                  <a:lnTo>
                    <a:pt x="2260505" y="2206118"/>
                  </a:lnTo>
                  <a:lnTo>
                    <a:pt x="2073546" y="2117737"/>
                  </a:lnTo>
                  <a:lnTo>
                    <a:pt x="1876389" y="2008961"/>
                  </a:lnTo>
                  <a:lnTo>
                    <a:pt x="1716624" y="1913782"/>
                  </a:lnTo>
                  <a:lnTo>
                    <a:pt x="1495673" y="1767614"/>
                  </a:lnTo>
                  <a:lnTo>
                    <a:pt x="1206736" y="1567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EB153F49-2EF6-F145-8FB0-DC97DEB4054D}"/>
                </a:ext>
              </a:extLst>
            </p:cNvPr>
            <p:cNvSpPr/>
            <p:nvPr/>
          </p:nvSpPr>
          <p:spPr>
            <a:xfrm>
              <a:off x="3606800" y="2933700"/>
              <a:ext cx="3133725" cy="2508250"/>
            </a:xfrm>
            <a:custGeom>
              <a:avLst/>
              <a:gdLst>
                <a:gd name="connsiteX0" fmla="*/ 438150 w 3133725"/>
                <a:gd name="connsiteY0" fmla="*/ 838200 h 2508250"/>
                <a:gd name="connsiteX1" fmla="*/ 368300 w 3133725"/>
                <a:gd name="connsiteY1" fmla="*/ 714375 h 2508250"/>
                <a:gd name="connsiteX2" fmla="*/ 301625 w 3133725"/>
                <a:gd name="connsiteY2" fmla="*/ 577850 h 2508250"/>
                <a:gd name="connsiteX3" fmla="*/ 234950 w 3133725"/>
                <a:gd name="connsiteY3" fmla="*/ 428625 h 2508250"/>
                <a:gd name="connsiteX4" fmla="*/ 168275 w 3133725"/>
                <a:gd name="connsiteY4" fmla="*/ 273050 h 2508250"/>
                <a:gd name="connsiteX5" fmla="*/ 114300 w 3133725"/>
                <a:gd name="connsiteY5" fmla="*/ 146050 h 2508250"/>
                <a:gd name="connsiteX6" fmla="*/ 76200 w 3133725"/>
                <a:gd name="connsiteY6" fmla="*/ 53975 h 2508250"/>
                <a:gd name="connsiteX7" fmla="*/ 57150 w 3133725"/>
                <a:gd name="connsiteY7" fmla="*/ 22225 h 2508250"/>
                <a:gd name="connsiteX8" fmla="*/ 38100 w 3133725"/>
                <a:gd name="connsiteY8" fmla="*/ 6350 h 2508250"/>
                <a:gd name="connsiteX9" fmla="*/ 19050 w 3133725"/>
                <a:gd name="connsiteY9" fmla="*/ 0 h 2508250"/>
                <a:gd name="connsiteX10" fmla="*/ 3175 w 3133725"/>
                <a:gd name="connsiteY10" fmla="*/ 9525 h 2508250"/>
                <a:gd name="connsiteX11" fmla="*/ 0 w 3133725"/>
                <a:gd name="connsiteY11" fmla="*/ 25400 h 2508250"/>
                <a:gd name="connsiteX12" fmla="*/ 3175 w 3133725"/>
                <a:gd name="connsiteY12" fmla="*/ 57150 h 2508250"/>
                <a:gd name="connsiteX13" fmla="*/ 28575 w 3133725"/>
                <a:gd name="connsiteY13" fmla="*/ 155575 h 2508250"/>
                <a:gd name="connsiteX14" fmla="*/ 85725 w 3133725"/>
                <a:gd name="connsiteY14" fmla="*/ 349250 h 2508250"/>
                <a:gd name="connsiteX15" fmla="*/ 161925 w 3133725"/>
                <a:gd name="connsiteY15" fmla="*/ 577850 h 2508250"/>
                <a:gd name="connsiteX16" fmla="*/ 225425 w 3133725"/>
                <a:gd name="connsiteY16" fmla="*/ 736600 h 2508250"/>
                <a:gd name="connsiteX17" fmla="*/ 311150 w 3133725"/>
                <a:gd name="connsiteY17" fmla="*/ 923925 h 2508250"/>
                <a:gd name="connsiteX18" fmla="*/ 396875 w 3133725"/>
                <a:gd name="connsiteY18" fmla="*/ 1085850 h 2508250"/>
                <a:gd name="connsiteX19" fmla="*/ 514350 w 3133725"/>
                <a:gd name="connsiteY19" fmla="*/ 1298575 h 2508250"/>
                <a:gd name="connsiteX20" fmla="*/ 625475 w 3133725"/>
                <a:gd name="connsiteY20" fmla="*/ 1492250 h 2508250"/>
                <a:gd name="connsiteX21" fmla="*/ 682625 w 3133725"/>
                <a:gd name="connsiteY21" fmla="*/ 1587500 h 2508250"/>
                <a:gd name="connsiteX22" fmla="*/ 777875 w 3133725"/>
                <a:gd name="connsiteY22" fmla="*/ 1765300 h 2508250"/>
                <a:gd name="connsiteX23" fmla="*/ 863600 w 3133725"/>
                <a:gd name="connsiteY23" fmla="*/ 1857375 h 2508250"/>
                <a:gd name="connsiteX24" fmla="*/ 955675 w 3133725"/>
                <a:gd name="connsiteY24" fmla="*/ 1949450 h 2508250"/>
                <a:gd name="connsiteX25" fmla="*/ 1041400 w 3133725"/>
                <a:gd name="connsiteY25" fmla="*/ 2025650 h 2508250"/>
                <a:gd name="connsiteX26" fmla="*/ 1146175 w 3133725"/>
                <a:gd name="connsiteY26" fmla="*/ 2111375 h 2508250"/>
                <a:gd name="connsiteX27" fmla="*/ 1257300 w 3133725"/>
                <a:gd name="connsiteY27" fmla="*/ 2190750 h 2508250"/>
                <a:gd name="connsiteX28" fmla="*/ 1346200 w 3133725"/>
                <a:gd name="connsiteY28" fmla="*/ 2247900 h 2508250"/>
                <a:gd name="connsiteX29" fmla="*/ 1435100 w 3133725"/>
                <a:gd name="connsiteY29" fmla="*/ 2295525 h 2508250"/>
                <a:gd name="connsiteX30" fmla="*/ 1536700 w 3133725"/>
                <a:gd name="connsiteY30" fmla="*/ 2343150 h 2508250"/>
                <a:gd name="connsiteX31" fmla="*/ 1616075 w 3133725"/>
                <a:gd name="connsiteY31" fmla="*/ 2374900 h 2508250"/>
                <a:gd name="connsiteX32" fmla="*/ 1714500 w 3133725"/>
                <a:gd name="connsiteY32" fmla="*/ 2406650 h 2508250"/>
                <a:gd name="connsiteX33" fmla="*/ 1797050 w 3133725"/>
                <a:gd name="connsiteY33" fmla="*/ 2432050 h 2508250"/>
                <a:gd name="connsiteX34" fmla="*/ 1914525 w 3133725"/>
                <a:gd name="connsiteY34" fmla="*/ 2457450 h 2508250"/>
                <a:gd name="connsiteX35" fmla="*/ 2028825 w 3133725"/>
                <a:gd name="connsiteY35" fmla="*/ 2476500 h 2508250"/>
                <a:gd name="connsiteX36" fmla="*/ 2171700 w 3133725"/>
                <a:gd name="connsiteY36" fmla="*/ 2492375 h 2508250"/>
                <a:gd name="connsiteX37" fmla="*/ 2279650 w 3133725"/>
                <a:gd name="connsiteY37" fmla="*/ 2501900 h 2508250"/>
                <a:gd name="connsiteX38" fmla="*/ 2428875 w 3133725"/>
                <a:gd name="connsiteY38" fmla="*/ 2508250 h 2508250"/>
                <a:gd name="connsiteX39" fmla="*/ 2584450 w 3133725"/>
                <a:gd name="connsiteY39" fmla="*/ 2505075 h 2508250"/>
                <a:gd name="connsiteX40" fmla="*/ 2762250 w 3133725"/>
                <a:gd name="connsiteY40" fmla="*/ 2492375 h 2508250"/>
                <a:gd name="connsiteX41" fmla="*/ 2892425 w 3133725"/>
                <a:gd name="connsiteY41" fmla="*/ 2479675 h 2508250"/>
                <a:gd name="connsiteX42" fmla="*/ 2981325 w 3133725"/>
                <a:gd name="connsiteY42" fmla="*/ 2466975 h 2508250"/>
                <a:gd name="connsiteX43" fmla="*/ 3022600 w 3133725"/>
                <a:gd name="connsiteY43" fmla="*/ 2454275 h 2508250"/>
                <a:gd name="connsiteX44" fmla="*/ 3070225 w 3133725"/>
                <a:gd name="connsiteY44" fmla="*/ 2428875 h 2508250"/>
                <a:gd name="connsiteX45" fmla="*/ 3105150 w 3133725"/>
                <a:gd name="connsiteY45" fmla="*/ 2403475 h 2508250"/>
                <a:gd name="connsiteX46" fmla="*/ 3124200 w 3133725"/>
                <a:gd name="connsiteY46" fmla="*/ 2381250 h 2508250"/>
                <a:gd name="connsiteX47" fmla="*/ 3133725 w 3133725"/>
                <a:gd name="connsiteY47" fmla="*/ 2359025 h 2508250"/>
                <a:gd name="connsiteX48" fmla="*/ 3133725 w 3133725"/>
                <a:gd name="connsiteY48" fmla="*/ 2333625 h 2508250"/>
                <a:gd name="connsiteX49" fmla="*/ 3124200 w 3133725"/>
                <a:gd name="connsiteY49" fmla="*/ 2301875 h 2508250"/>
                <a:gd name="connsiteX50" fmla="*/ 3108325 w 3133725"/>
                <a:gd name="connsiteY50" fmla="*/ 2270125 h 2508250"/>
                <a:gd name="connsiteX51" fmla="*/ 3076575 w 3133725"/>
                <a:gd name="connsiteY51" fmla="*/ 2225675 h 2508250"/>
                <a:gd name="connsiteX52" fmla="*/ 3035300 w 3133725"/>
                <a:gd name="connsiteY52" fmla="*/ 2184400 h 2508250"/>
                <a:gd name="connsiteX53" fmla="*/ 2486025 w 3133725"/>
                <a:gd name="connsiteY53" fmla="*/ 2209800 h 2508250"/>
                <a:gd name="connsiteX54" fmla="*/ 2419350 w 3133725"/>
                <a:gd name="connsiteY54" fmla="*/ 2216150 h 2508250"/>
                <a:gd name="connsiteX55" fmla="*/ 2352675 w 3133725"/>
                <a:gd name="connsiteY55" fmla="*/ 2212975 h 2508250"/>
                <a:gd name="connsiteX56" fmla="*/ 2263775 w 3133725"/>
                <a:gd name="connsiteY56" fmla="*/ 2206625 h 2508250"/>
                <a:gd name="connsiteX57" fmla="*/ 2120900 w 3133725"/>
                <a:gd name="connsiteY57" fmla="*/ 2187575 h 2508250"/>
                <a:gd name="connsiteX58" fmla="*/ 1949450 w 3133725"/>
                <a:gd name="connsiteY58" fmla="*/ 2159000 h 2508250"/>
                <a:gd name="connsiteX59" fmla="*/ 1797050 w 3133725"/>
                <a:gd name="connsiteY59" fmla="*/ 2124075 h 2508250"/>
                <a:gd name="connsiteX60" fmla="*/ 1638300 w 3133725"/>
                <a:gd name="connsiteY60" fmla="*/ 2079625 h 2508250"/>
                <a:gd name="connsiteX61" fmla="*/ 1508125 w 3133725"/>
                <a:gd name="connsiteY61" fmla="*/ 2032000 h 2508250"/>
                <a:gd name="connsiteX62" fmla="*/ 1371600 w 3133725"/>
                <a:gd name="connsiteY62" fmla="*/ 1965325 h 2508250"/>
                <a:gd name="connsiteX63" fmla="*/ 1263650 w 3133725"/>
                <a:gd name="connsiteY63" fmla="*/ 1901825 h 2508250"/>
                <a:gd name="connsiteX64" fmla="*/ 1174750 w 3133725"/>
                <a:gd name="connsiteY64" fmla="*/ 1838325 h 2508250"/>
                <a:gd name="connsiteX65" fmla="*/ 1082675 w 3133725"/>
                <a:gd name="connsiteY65" fmla="*/ 1762125 h 2508250"/>
                <a:gd name="connsiteX66" fmla="*/ 974725 w 3133725"/>
                <a:gd name="connsiteY66" fmla="*/ 1654175 h 2508250"/>
                <a:gd name="connsiteX67" fmla="*/ 923925 w 3133725"/>
                <a:gd name="connsiteY67" fmla="*/ 1587500 h 2508250"/>
                <a:gd name="connsiteX68" fmla="*/ 784225 w 3133725"/>
                <a:gd name="connsiteY68" fmla="*/ 1384300 h 2508250"/>
                <a:gd name="connsiteX69" fmla="*/ 631825 w 3133725"/>
                <a:gd name="connsiteY69" fmla="*/ 1158875 h 2508250"/>
                <a:gd name="connsiteX70" fmla="*/ 495300 w 3133725"/>
                <a:gd name="connsiteY70" fmla="*/ 936625 h 2508250"/>
                <a:gd name="connsiteX71" fmla="*/ 438150 w 3133725"/>
                <a:gd name="connsiteY71" fmla="*/ 83820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33725" h="2508250">
                  <a:moveTo>
                    <a:pt x="438150" y="838200"/>
                  </a:moveTo>
                  <a:lnTo>
                    <a:pt x="368300" y="714375"/>
                  </a:lnTo>
                  <a:lnTo>
                    <a:pt x="301625" y="577850"/>
                  </a:lnTo>
                  <a:lnTo>
                    <a:pt x="234950" y="428625"/>
                  </a:lnTo>
                  <a:lnTo>
                    <a:pt x="168275" y="273050"/>
                  </a:lnTo>
                  <a:lnTo>
                    <a:pt x="114300" y="146050"/>
                  </a:lnTo>
                  <a:lnTo>
                    <a:pt x="76200" y="53975"/>
                  </a:lnTo>
                  <a:lnTo>
                    <a:pt x="57150" y="22225"/>
                  </a:lnTo>
                  <a:lnTo>
                    <a:pt x="38100" y="6350"/>
                  </a:lnTo>
                  <a:lnTo>
                    <a:pt x="19050" y="0"/>
                  </a:lnTo>
                  <a:lnTo>
                    <a:pt x="3175" y="9525"/>
                  </a:lnTo>
                  <a:lnTo>
                    <a:pt x="0" y="25400"/>
                  </a:lnTo>
                  <a:lnTo>
                    <a:pt x="3175" y="57150"/>
                  </a:lnTo>
                  <a:lnTo>
                    <a:pt x="28575" y="155575"/>
                  </a:lnTo>
                  <a:lnTo>
                    <a:pt x="85725" y="349250"/>
                  </a:lnTo>
                  <a:lnTo>
                    <a:pt x="161925" y="577850"/>
                  </a:lnTo>
                  <a:lnTo>
                    <a:pt x="225425" y="736600"/>
                  </a:lnTo>
                  <a:lnTo>
                    <a:pt x="311150" y="923925"/>
                  </a:lnTo>
                  <a:lnTo>
                    <a:pt x="396875" y="1085850"/>
                  </a:lnTo>
                  <a:lnTo>
                    <a:pt x="514350" y="1298575"/>
                  </a:lnTo>
                  <a:lnTo>
                    <a:pt x="625475" y="1492250"/>
                  </a:lnTo>
                  <a:lnTo>
                    <a:pt x="682625" y="1587500"/>
                  </a:lnTo>
                  <a:lnTo>
                    <a:pt x="777875" y="1765300"/>
                  </a:lnTo>
                  <a:lnTo>
                    <a:pt x="863600" y="1857375"/>
                  </a:lnTo>
                  <a:lnTo>
                    <a:pt x="955675" y="1949450"/>
                  </a:lnTo>
                  <a:lnTo>
                    <a:pt x="1041400" y="2025650"/>
                  </a:lnTo>
                  <a:lnTo>
                    <a:pt x="1146175" y="2111375"/>
                  </a:lnTo>
                  <a:lnTo>
                    <a:pt x="1257300" y="2190750"/>
                  </a:lnTo>
                  <a:lnTo>
                    <a:pt x="1346200" y="2247900"/>
                  </a:lnTo>
                  <a:lnTo>
                    <a:pt x="1435100" y="2295525"/>
                  </a:lnTo>
                  <a:lnTo>
                    <a:pt x="1536700" y="2343150"/>
                  </a:lnTo>
                  <a:lnTo>
                    <a:pt x="1616075" y="2374900"/>
                  </a:lnTo>
                  <a:lnTo>
                    <a:pt x="1714500" y="2406650"/>
                  </a:lnTo>
                  <a:lnTo>
                    <a:pt x="1797050" y="2432050"/>
                  </a:lnTo>
                  <a:lnTo>
                    <a:pt x="1914525" y="2457450"/>
                  </a:lnTo>
                  <a:lnTo>
                    <a:pt x="2028825" y="2476500"/>
                  </a:lnTo>
                  <a:lnTo>
                    <a:pt x="2171700" y="2492375"/>
                  </a:lnTo>
                  <a:lnTo>
                    <a:pt x="2279650" y="2501900"/>
                  </a:lnTo>
                  <a:lnTo>
                    <a:pt x="2428875" y="2508250"/>
                  </a:lnTo>
                  <a:lnTo>
                    <a:pt x="2584450" y="2505075"/>
                  </a:lnTo>
                  <a:lnTo>
                    <a:pt x="2762250" y="2492375"/>
                  </a:lnTo>
                  <a:lnTo>
                    <a:pt x="2892425" y="2479675"/>
                  </a:lnTo>
                  <a:lnTo>
                    <a:pt x="2981325" y="2466975"/>
                  </a:lnTo>
                  <a:lnTo>
                    <a:pt x="3022600" y="2454275"/>
                  </a:lnTo>
                  <a:lnTo>
                    <a:pt x="3070225" y="2428875"/>
                  </a:lnTo>
                  <a:lnTo>
                    <a:pt x="3105150" y="2403475"/>
                  </a:lnTo>
                  <a:lnTo>
                    <a:pt x="3124200" y="2381250"/>
                  </a:lnTo>
                  <a:lnTo>
                    <a:pt x="3133725" y="2359025"/>
                  </a:lnTo>
                  <a:lnTo>
                    <a:pt x="3133725" y="2333625"/>
                  </a:lnTo>
                  <a:lnTo>
                    <a:pt x="3124200" y="2301875"/>
                  </a:lnTo>
                  <a:lnTo>
                    <a:pt x="3108325" y="2270125"/>
                  </a:lnTo>
                  <a:lnTo>
                    <a:pt x="3076575" y="2225675"/>
                  </a:lnTo>
                  <a:lnTo>
                    <a:pt x="3035300" y="2184400"/>
                  </a:lnTo>
                  <a:lnTo>
                    <a:pt x="2486025" y="2209800"/>
                  </a:lnTo>
                  <a:lnTo>
                    <a:pt x="2419350" y="2216150"/>
                  </a:lnTo>
                  <a:lnTo>
                    <a:pt x="2352675" y="2212975"/>
                  </a:lnTo>
                  <a:lnTo>
                    <a:pt x="2263775" y="2206625"/>
                  </a:lnTo>
                  <a:lnTo>
                    <a:pt x="2120900" y="2187575"/>
                  </a:lnTo>
                  <a:lnTo>
                    <a:pt x="1949450" y="2159000"/>
                  </a:lnTo>
                  <a:lnTo>
                    <a:pt x="1797050" y="2124075"/>
                  </a:lnTo>
                  <a:lnTo>
                    <a:pt x="1638300" y="2079625"/>
                  </a:lnTo>
                  <a:lnTo>
                    <a:pt x="1508125" y="2032000"/>
                  </a:lnTo>
                  <a:lnTo>
                    <a:pt x="1371600" y="1965325"/>
                  </a:lnTo>
                  <a:lnTo>
                    <a:pt x="1263650" y="1901825"/>
                  </a:lnTo>
                  <a:lnTo>
                    <a:pt x="1174750" y="1838325"/>
                  </a:lnTo>
                  <a:lnTo>
                    <a:pt x="1082675" y="1762125"/>
                  </a:lnTo>
                  <a:lnTo>
                    <a:pt x="974725" y="1654175"/>
                  </a:lnTo>
                  <a:lnTo>
                    <a:pt x="923925" y="1587500"/>
                  </a:lnTo>
                  <a:lnTo>
                    <a:pt x="784225" y="1384300"/>
                  </a:lnTo>
                  <a:lnTo>
                    <a:pt x="631825" y="1158875"/>
                  </a:lnTo>
                  <a:lnTo>
                    <a:pt x="495300" y="936625"/>
                  </a:lnTo>
                  <a:lnTo>
                    <a:pt x="438150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DC619AB-1797-5549-A0EF-D8A974EFAB70}"/>
                </a:ext>
              </a:extLst>
            </p:cNvPr>
            <p:cNvSpPr/>
            <p:nvPr/>
          </p:nvSpPr>
          <p:spPr>
            <a:xfrm>
              <a:off x="6032500" y="4443413"/>
              <a:ext cx="639763" cy="708025"/>
            </a:xfrm>
            <a:custGeom>
              <a:avLst/>
              <a:gdLst>
                <a:gd name="connsiteX0" fmla="*/ 180975 w 640557"/>
                <a:gd name="connsiteY0" fmla="*/ 197643 h 707231"/>
                <a:gd name="connsiteX1" fmla="*/ 257175 w 640557"/>
                <a:gd name="connsiteY1" fmla="*/ 302418 h 707231"/>
                <a:gd name="connsiteX2" fmla="*/ 314325 w 640557"/>
                <a:gd name="connsiteY2" fmla="*/ 378618 h 707231"/>
                <a:gd name="connsiteX3" fmla="*/ 397669 w 640557"/>
                <a:gd name="connsiteY3" fmla="*/ 476250 h 707231"/>
                <a:gd name="connsiteX4" fmla="*/ 478632 w 640557"/>
                <a:gd name="connsiteY4" fmla="*/ 561975 h 707231"/>
                <a:gd name="connsiteX5" fmla="*/ 554832 w 640557"/>
                <a:gd name="connsiteY5" fmla="*/ 631031 h 707231"/>
                <a:gd name="connsiteX6" fmla="*/ 607219 w 640557"/>
                <a:gd name="connsiteY6" fmla="*/ 673893 h 707231"/>
                <a:gd name="connsiteX7" fmla="*/ 640557 w 640557"/>
                <a:gd name="connsiteY7" fmla="*/ 704850 h 707231"/>
                <a:gd name="connsiteX8" fmla="*/ 2382 w 640557"/>
                <a:gd name="connsiteY8" fmla="*/ 707231 h 707231"/>
                <a:gd name="connsiteX9" fmla="*/ 69057 w 640557"/>
                <a:gd name="connsiteY9" fmla="*/ 697706 h 707231"/>
                <a:gd name="connsiteX10" fmla="*/ 109538 w 640557"/>
                <a:gd name="connsiteY10" fmla="*/ 681037 h 707231"/>
                <a:gd name="connsiteX11" fmla="*/ 128588 w 640557"/>
                <a:gd name="connsiteY11" fmla="*/ 664368 h 707231"/>
                <a:gd name="connsiteX12" fmla="*/ 140494 w 640557"/>
                <a:gd name="connsiteY12" fmla="*/ 645318 h 707231"/>
                <a:gd name="connsiteX13" fmla="*/ 142875 w 640557"/>
                <a:gd name="connsiteY13" fmla="*/ 616743 h 707231"/>
                <a:gd name="connsiteX14" fmla="*/ 135732 w 640557"/>
                <a:gd name="connsiteY14" fmla="*/ 557212 h 707231"/>
                <a:gd name="connsiteX15" fmla="*/ 109538 w 640557"/>
                <a:gd name="connsiteY15" fmla="*/ 414337 h 707231"/>
                <a:gd name="connsiteX16" fmla="*/ 78582 w 640557"/>
                <a:gd name="connsiteY16" fmla="*/ 285750 h 707231"/>
                <a:gd name="connsiteX17" fmla="*/ 30957 w 640557"/>
                <a:gd name="connsiteY17" fmla="*/ 133350 h 707231"/>
                <a:gd name="connsiteX18" fmla="*/ 4763 w 640557"/>
                <a:gd name="connsiteY18" fmla="*/ 47625 h 707231"/>
                <a:gd name="connsiteX19" fmla="*/ 0 w 640557"/>
                <a:gd name="connsiteY19" fmla="*/ 30956 h 707231"/>
                <a:gd name="connsiteX20" fmla="*/ 2382 w 640557"/>
                <a:gd name="connsiteY20" fmla="*/ 11906 h 707231"/>
                <a:gd name="connsiteX21" fmla="*/ 11907 w 640557"/>
                <a:gd name="connsiteY21" fmla="*/ 2381 h 707231"/>
                <a:gd name="connsiteX22" fmla="*/ 28575 w 640557"/>
                <a:gd name="connsiteY22" fmla="*/ 0 h 707231"/>
                <a:gd name="connsiteX23" fmla="*/ 40482 w 640557"/>
                <a:gd name="connsiteY23" fmla="*/ 4762 h 707231"/>
                <a:gd name="connsiteX24" fmla="*/ 54769 w 640557"/>
                <a:gd name="connsiteY24" fmla="*/ 16668 h 707231"/>
                <a:gd name="connsiteX25" fmla="*/ 85725 w 640557"/>
                <a:gd name="connsiteY25" fmla="*/ 59531 h 707231"/>
                <a:gd name="connsiteX26" fmla="*/ 180975 w 640557"/>
                <a:gd name="connsiteY26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0557" h="707231">
                  <a:moveTo>
                    <a:pt x="180975" y="197643"/>
                  </a:moveTo>
                  <a:lnTo>
                    <a:pt x="257175" y="302418"/>
                  </a:lnTo>
                  <a:lnTo>
                    <a:pt x="314325" y="378618"/>
                  </a:lnTo>
                  <a:lnTo>
                    <a:pt x="397669" y="476250"/>
                  </a:lnTo>
                  <a:lnTo>
                    <a:pt x="478632" y="561975"/>
                  </a:lnTo>
                  <a:lnTo>
                    <a:pt x="554832" y="631031"/>
                  </a:lnTo>
                  <a:lnTo>
                    <a:pt x="607219" y="673893"/>
                  </a:lnTo>
                  <a:lnTo>
                    <a:pt x="640557" y="704850"/>
                  </a:lnTo>
                  <a:lnTo>
                    <a:pt x="2382" y="707231"/>
                  </a:lnTo>
                  <a:lnTo>
                    <a:pt x="69057" y="697706"/>
                  </a:lnTo>
                  <a:lnTo>
                    <a:pt x="109538" y="681037"/>
                  </a:lnTo>
                  <a:lnTo>
                    <a:pt x="128588" y="664368"/>
                  </a:lnTo>
                  <a:lnTo>
                    <a:pt x="140494" y="645318"/>
                  </a:lnTo>
                  <a:lnTo>
                    <a:pt x="142875" y="616743"/>
                  </a:lnTo>
                  <a:lnTo>
                    <a:pt x="135732" y="557212"/>
                  </a:lnTo>
                  <a:lnTo>
                    <a:pt x="109538" y="414337"/>
                  </a:lnTo>
                  <a:lnTo>
                    <a:pt x="78582" y="285750"/>
                  </a:lnTo>
                  <a:lnTo>
                    <a:pt x="30957" y="1333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11907" y="2381"/>
                  </a:lnTo>
                  <a:lnTo>
                    <a:pt x="28575" y="0"/>
                  </a:lnTo>
                  <a:lnTo>
                    <a:pt x="40482" y="4762"/>
                  </a:lnTo>
                  <a:lnTo>
                    <a:pt x="54769" y="16668"/>
                  </a:lnTo>
                  <a:lnTo>
                    <a:pt x="85725" y="59531"/>
                  </a:lnTo>
                  <a:lnTo>
                    <a:pt x="180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525585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65BEAD61-C19A-5A40-B424-DC781F2079BF}"/>
              </a:ext>
            </a:extLst>
          </p:cNvPr>
          <p:cNvSpPr/>
          <p:nvPr/>
        </p:nvSpPr>
        <p:spPr>
          <a:xfrm>
            <a:off x="3186113" y="1481138"/>
            <a:ext cx="3390900" cy="584200"/>
          </a:xfrm>
          <a:custGeom>
            <a:avLst/>
            <a:gdLst>
              <a:gd name="connsiteX0" fmla="*/ 1681843 w 3390900"/>
              <a:gd name="connsiteY0" fmla="*/ 193222 h 585107"/>
              <a:gd name="connsiteX1" fmla="*/ 2149928 w 3390900"/>
              <a:gd name="connsiteY1" fmla="*/ 155122 h 585107"/>
              <a:gd name="connsiteX2" fmla="*/ 2522764 w 3390900"/>
              <a:gd name="connsiteY2" fmla="*/ 127907 h 585107"/>
              <a:gd name="connsiteX3" fmla="*/ 2612571 w 3390900"/>
              <a:gd name="connsiteY3" fmla="*/ 117022 h 585107"/>
              <a:gd name="connsiteX4" fmla="*/ 2732314 w 3390900"/>
              <a:gd name="connsiteY4" fmla="*/ 84364 h 585107"/>
              <a:gd name="connsiteX5" fmla="*/ 2843893 w 3390900"/>
              <a:gd name="connsiteY5" fmla="*/ 46264 h 585107"/>
              <a:gd name="connsiteX6" fmla="*/ 2922814 w 3390900"/>
              <a:gd name="connsiteY6" fmla="*/ 8164 h 585107"/>
              <a:gd name="connsiteX7" fmla="*/ 2936421 w 3390900"/>
              <a:gd name="connsiteY7" fmla="*/ 0 h 585107"/>
              <a:gd name="connsiteX8" fmla="*/ 2955471 w 3390900"/>
              <a:gd name="connsiteY8" fmla="*/ 0 h 585107"/>
              <a:gd name="connsiteX9" fmla="*/ 2988128 w 3390900"/>
              <a:gd name="connsiteY9" fmla="*/ 2722 h 585107"/>
              <a:gd name="connsiteX10" fmla="*/ 3039836 w 3390900"/>
              <a:gd name="connsiteY10" fmla="*/ 13607 h 585107"/>
              <a:gd name="connsiteX11" fmla="*/ 3118757 w 3390900"/>
              <a:gd name="connsiteY11" fmla="*/ 38100 h 585107"/>
              <a:gd name="connsiteX12" fmla="*/ 3214007 w 3390900"/>
              <a:gd name="connsiteY12" fmla="*/ 76200 h 585107"/>
              <a:gd name="connsiteX13" fmla="*/ 3292928 w 3390900"/>
              <a:gd name="connsiteY13" fmla="*/ 106136 h 585107"/>
              <a:gd name="connsiteX14" fmla="*/ 3333750 w 3390900"/>
              <a:gd name="connsiteY14" fmla="*/ 125186 h 585107"/>
              <a:gd name="connsiteX15" fmla="*/ 3366407 w 3390900"/>
              <a:gd name="connsiteY15" fmla="*/ 141514 h 585107"/>
              <a:gd name="connsiteX16" fmla="*/ 3377293 w 3390900"/>
              <a:gd name="connsiteY16" fmla="*/ 152400 h 585107"/>
              <a:gd name="connsiteX17" fmla="*/ 3388178 w 3390900"/>
              <a:gd name="connsiteY17" fmla="*/ 176893 h 585107"/>
              <a:gd name="connsiteX18" fmla="*/ 3390900 w 3390900"/>
              <a:gd name="connsiteY18" fmla="*/ 204107 h 585107"/>
              <a:gd name="connsiteX19" fmla="*/ 3388178 w 3390900"/>
              <a:gd name="connsiteY19" fmla="*/ 236764 h 585107"/>
              <a:gd name="connsiteX20" fmla="*/ 3377293 w 3390900"/>
              <a:gd name="connsiteY20" fmla="*/ 263979 h 585107"/>
              <a:gd name="connsiteX21" fmla="*/ 3355521 w 3390900"/>
              <a:gd name="connsiteY21" fmla="*/ 288472 h 585107"/>
              <a:gd name="connsiteX22" fmla="*/ 3325586 w 3390900"/>
              <a:gd name="connsiteY22" fmla="*/ 304800 h 585107"/>
              <a:gd name="connsiteX23" fmla="*/ 3282043 w 3390900"/>
              <a:gd name="connsiteY23" fmla="*/ 315686 h 585107"/>
              <a:gd name="connsiteX24" fmla="*/ 3224893 w 3390900"/>
              <a:gd name="connsiteY24" fmla="*/ 321129 h 585107"/>
              <a:gd name="connsiteX25" fmla="*/ 3137807 w 3390900"/>
              <a:gd name="connsiteY25" fmla="*/ 318407 h 585107"/>
              <a:gd name="connsiteX26" fmla="*/ 2958193 w 3390900"/>
              <a:gd name="connsiteY26" fmla="*/ 312964 h 585107"/>
              <a:gd name="connsiteX27" fmla="*/ 2705100 w 3390900"/>
              <a:gd name="connsiteY27" fmla="*/ 318407 h 585107"/>
              <a:gd name="connsiteX28" fmla="*/ 2446564 w 3390900"/>
              <a:gd name="connsiteY28" fmla="*/ 329293 h 585107"/>
              <a:gd name="connsiteX29" fmla="*/ 2215243 w 3390900"/>
              <a:gd name="connsiteY29" fmla="*/ 345622 h 585107"/>
              <a:gd name="connsiteX30" fmla="*/ 1796143 w 3390900"/>
              <a:gd name="connsiteY30" fmla="*/ 378279 h 585107"/>
              <a:gd name="connsiteX31" fmla="*/ 1434193 w 3390900"/>
              <a:gd name="connsiteY31" fmla="*/ 408214 h 585107"/>
              <a:gd name="connsiteX32" fmla="*/ 1368878 w 3390900"/>
              <a:gd name="connsiteY32" fmla="*/ 413657 h 585107"/>
              <a:gd name="connsiteX33" fmla="*/ 1083128 w 3390900"/>
              <a:gd name="connsiteY33" fmla="*/ 454479 h 585107"/>
              <a:gd name="connsiteX34" fmla="*/ 947057 w 3390900"/>
              <a:gd name="connsiteY34" fmla="*/ 465364 h 585107"/>
              <a:gd name="connsiteX35" fmla="*/ 767443 w 3390900"/>
              <a:gd name="connsiteY35" fmla="*/ 487136 h 585107"/>
              <a:gd name="connsiteX36" fmla="*/ 677636 w 3390900"/>
              <a:gd name="connsiteY36" fmla="*/ 498022 h 585107"/>
              <a:gd name="connsiteX37" fmla="*/ 585107 w 3390900"/>
              <a:gd name="connsiteY37" fmla="*/ 514350 h 585107"/>
              <a:gd name="connsiteX38" fmla="*/ 413657 w 3390900"/>
              <a:gd name="connsiteY38" fmla="*/ 555172 h 585107"/>
              <a:gd name="connsiteX39" fmla="*/ 323850 w 3390900"/>
              <a:gd name="connsiteY39" fmla="*/ 582386 h 585107"/>
              <a:gd name="connsiteX40" fmla="*/ 302078 w 3390900"/>
              <a:gd name="connsiteY40" fmla="*/ 585107 h 585107"/>
              <a:gd name="connsiteX41" fmla="*/ 263978 w 3390900"/>
              <a:gd name="connsiteY41" fmla="*/ 555172 h 585107"/>
              <a:gd name="connsiteX42" fmla="*/ 198664 w 3390900"/>
              <a:gd name="connsiteY42" fmla="*/ 492579 h 585107"/>
              <a:gd name="connsiteX43" fmla="*/ 144236 w 3390900"/>
              <a:gd name="connsiteY43" fmla="*/ 427264 h 585107"/>
              <a:gd name="connsiteX44" fmla="*/ 108857 w 3390900"/>
              <a:gd name="connsiteY44" fmla="*/ 383722 h 585107"/>
              <a:gd name="connsiteX45" fmla="*/ 73478 w 3390900"/>
              <a:gd name="connsiteY45" fmla="*/ 326572 h 585107"/>
              <a:gd name="connsiteX46" fmla="*/ 40821 w 3390900"/>
              <a:gd name="connsiteY46" fmla="*/ 261257 h 585107"/>
              <a:gd name="connsiteX47" fmla="*/ 8164 w 3390900"/>
              <a:gd name="connsiteY47" fmla="*/ 187779 h 585107"/>
              <a:gd name="connsiteX48" fmla="*/ 0 w 3390900"/>
              <a:gd name="connsiteY48" fmla="*/ 152400 h 585107"/>
              <a:gd name="connsiteX49" fmla="*/ 2721 w 3390900"/>
              <a:gd name="connsiteY49" fmla="*/ 141514 h 585107"/>
              <a:gd name="connsiteX50" fmla="*/ 5443 w 3390900"/>
              <a:gd name="connsiteY50" fmla="*/ 138793 h 585107"/>
              <a:gd name="connsiteX51" fmla="*/ 21771 w 3390900"/>
              <a:gd name="connsiteY51" fmla="*/ 141514 h 585107"/>
              <a:gd name="connsiteX52" fmla="*/ 62593 w 3390900"/>
              <a:gd name="connsiteY52" fmla="*/ 168729 h 585107"/>
              <a:gd name="connsiteX53" fmla="*/ 122464 w 3390900"/>
              <a:gd name="connsiteY53" fmla="*/ 201386 h 585107"/>
              <a:gd name="connsiteX54" fmla="*/ 220436 w 3390900"/>
              <a:gd name="connsiteY54" fmla="*/ 244929 h 585107"/>
              <a:gd name="connsiteX55" fmla="*/ 296636 w 3390900"/>
              <a:gd name="connsiteY55" fmla="*/ 266700 h 585107"/>
              <a:gd name="connsiteX56" fmla="*/ 397328 w 3390900"/>
              <a:gd name="connsiteY56" fmla="*/ 291193 h 585107"/>
              <a:gd name="connsiteX57" fmla="*/ 495300 w 3390900"/>
              <a:gd name="connsiteY57" fmla="*/ 299357 h 585107"/>
              <a:gd name="connsiteX58" fmla="*/ 655864 w 3390900"/>
              <a:gd name="connsiteY58" fmla="*/ 285750 h 585107"/>
              <a:gd name="connsiteX59" fmla="*/ 862693 w 3390900"/>
              <a:gd name="connsiteY59" fmla="*/ 266700 h 585107"/>
              <a:gd name="connsiteX60" fmla="*/ 1189264 w 3390900"/>
              <a:gd name="connsiteY60" fmla="*/ 236764 h 585107"/>
              <a:gd name="connsiteX61" fmla="*/ 1521278 w 3390900"/>
              <a:gd name="connsiteY61" fmla="*/ 209550 h 585107"/>
              <a:gd name="connsiteX62" fmla="*/ 1681843 w 3390900"/>
              <a:gd name="connsiteY62" fmla="*/ 193222 h 58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90900" h="585107">
                <a:moveTo>
                  <a:pt x="1681843" y="193222"/>
                </a:moveTo>
                <a:lnTo>
                  <a:pt x="2149928" y="155122"/>
                </a:lnTo>
                <a:lnTo>
                  <a:pt x="2522764" y="127907"/>
                </a:lnTo>
                <a:lnTo>
                  <a:pt x="2612571" y="117022"/>
                </a:lnTo>
                <a:lnTo>
                  <a:pt x="2732314" y="84364"/>
                </a:lnTo>
                <a:lnTo>
                  <a:pt x="2843893" y="46264"/>
                </a:lnTo>
                <a:lnTo>
                  <a:pt x="2922814" y="8164"/>
                </a:lnTo>
                <a:lnTo>
                  <a:pt x="2936421" y="0"/>
                </a:lnTo>
                <a:lnTo>
                  <a:pt x="2955471" y="0"/>
                </a:lnTo>
                <a:lnTo>
                  <a:pt x="2988128" y="2722"/>
                </a:lnTo>
                <a:lnTo>
                  <a:pt x="3039836" y="13607"/>
                </a:lnTo>
                <a:lnTo>
                  <a:pt x="3118757" y="38100"/>
                </a:lnTo>
                <a:lnTo>
                  <a:pt x="3214007" y="76200"/>
                </a:lnTo>
                <a:lnTo>
                  <a:pt x="3292928" y="106136"/>
                </a:lnTo>
                <a:lnTo>
                  <a:pt x="3333750" y="125186"/>
                </a:lnTo>
                <a:lnTo>
                  <a:pt x="3366407" y="141514"/>
                </a:lnTo>
                <a:lnTo>
                  <a:pt x="3377293" y="152400"/>
                </a:lnTo>
                <a:lnTo>
                  <a:pt x="3388178" y="176893"/>
                </a:lnTo>
                <a:lnTo>
                  <a:pt x="3390900" y="204107"/>
                </a:lnTo>
                <a:lnTo>
                  <a:pt x="3388178" y="236764"/>
                </a:lnTo>
                <a:lnTo>
                  <a:pt x="3377293" y="263979"/>
                </a:lnTo>
                <a:lnTo>
                  <a:pt x="3355521" y="288472"/>
                </a:lnTo>
                <a:lnTo>
                  <a:pt x="3325586" y="304800"/>
                </a:lnTo>
                <a:lnTo>
                  <a:pt x="3282043" y="315686"/>
                </a:lnTo>
                <a:lnTo>
                  <a:pt x="3224893" y="321129"/>
                </a:lnTo>
                <a:lnTo>
                  <a:pt x="3137807" y="318407"/>
                </a:lnTo>
                <a:lnTo>
                  <a:pt x="2958193" y="312964"/>
                </a:lnTo>
                <a:lnTo>
                  <a:pt x="2705100" y="318407"/>
                </a:lnTo>
                <a:lnTo>
                  <a:pt x="2446564" y="329293"/>
                </a:lnTo>
                <a:lnTo>
                  <a:pt x="2215243" y="345622"/>
                </a:lnTo>
                <a:lnTo>
                  <a:pt x="1796143" y="378279"/>
                </a:lnTo>
                <a:lnTo>
                  <a:pt x="1434193" y="408214"/>
                </a:lnTo>
                <a:lnTo>
                  <a:pt x="1368878" y="413657"/>
                </a:lnTo>
                <a:lnTo>
                  <a:pt x="1083128" y="454479"/>
                </a:lnTo>
                <a:lnTo>
                  <a:pt x="947057" y="465364"/>
                </a:lnTo>
                <a:lnTo>
                  <a:pt x="767443" y="487136"/>
                </a:lnTo>
                <a:lnTo>
                  <a:pt x="677636" y="498022"/>
                </a:lnTo>
                <a:lnTo>
                  <a:pt x="585107" y="514350"/>
                </a:lnTo>
                <a:lnTo>
                  <a:pt x="413657" y="555172"/>
                </a:lnTo>
                <a:lnTo>
                  <a:pt x="323850" y="582386"/>
                </a:lnTo>
                <a:lnTo>
                  <a:pt x="302078" y="585107"/>
                </a:lnTo>
                <a:lnTo>
                  <a:pt x="263978" y="555172"/>
                </a:lnTo>
                <a:lnTo>
                  <a:pt x="198664" y="492579"/>
                </a:lnTo>
                <a:lnTo>
                  <a:pt x="144236" y="427264"/>
                </a:lnTo>
                <a:lnTo>
                  <a:pt x="108857" y="383722"/>
                </a:lnTo>
                <a:lnTo>
                  <a:pt x="73478" y="326572"/>
                </a:lnTo>
                <a:lnTo>
                  <a:pt x="40821" y="261257"/>
                </a:lnTo>
                <a:lnTo>
                  <a:pt x="8164" y="187779"/>
                </a:lnTo>
                <a:lnTo>
                  <a:pt x="0" y="152400"/>
                </a:lnTo>
                <a:lnTo>
                  <a:pt x="2721" y="141514"/>
                </a:lnTo>
                <a:lnTo>
                  <a:pt x="5443" y="138793"/>
                </a:lnTo>
                <a:lnTo>
                  <a:pt x="21771" y="141514"/>
                </a:lnTo>
                <a:lnTo>
                  <a:pt x="62593" y="168729"/>
                </a:lnTo>
                <a:lnTo>
                  <a:pt x="122464" y="201386"/>
                </a:lnTo>
                <a:lnTo>
                  <a:pt x="220436" y="244929"/>
                </a:lnTo>
                <a:lnTo>
                  <a:pt x="296636" y="266700"/>
                </a:lnTo>
                <a:lnTo>
                  <a:pt x="397328" y="291193"/>
                </a:lnTo>
                <a:lnTo>
                  <a:pt x="495300" y="299357"/>
                </a:lnTo>
                <a:lnTo>
                  <a:pt x="655864" y="285750"/>
                </a:lnTo>
                <a:lnTo>
                  <a:pt x="862693" y="266700"/>
                </a:lnTo>
                <a:lnTo>
                  <a:pt x="1189264" y="236764"/>
                </a:lnTo>
                <a:lnTo>
                  <a:pt x="1521278" y="209550"/>
                </a:lnTo>
                <a:lnTo>
                  <a:pt x="1681843" y="1932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EC46FAD1-9A05-3246-9D68-F7FB9AD1736B}"/>
              </a:ext>
            </a:extLst>
          </p:cNvPr>
          <p:cNvSpPr/>
          <p:nvPr/>
        </p:nvSpPr>
        <p:spPr>
          <a:xfrm>
            <a:off x="3124200" y="2447925"/>
            <a:ext cx="757238" cy="1181100"/>
          </a:xfrm>
          <a:custGeom>
            <a:avLst/>
            <a:gdLst>
              <a:gd name="connsiteX0" fmla="*/ 516731 w 757238"/>
              <a:gd name="connsiteY0" fmla="*/ 407194 h 1181100"/>
              <a:gd name="connsiteX1" fmla="*/ 478631 w 757238"/>
              <a:gd name="connsiteY1" fmla="*/ 242888 h 1181100"/>
              <a:gd name="connsiteX2" fmla="*/ 414338 w 757238"/>
              <a:gd name="connsiteY2" fmla="*/ 88106 h 1181100"/>
              <a:gd name="connsiteX3" fmla="*/ 361950 w 757238"/>
              <a:gd name="connsiteY3" fmla="*/ 73819 h 1181100"/>
              <a:gd name="connsiteX4" fmla="*/ 288131 w 757238"/>
              <a:gd name="connsiteY4" fmla="*/ 52388 h 1181100"/>
              <a:gd name="connsiteX5" fmla="*/ 219075 w 757238"/>
              <a:gd name="connsiteY5" fmla="*/ 33338 h 1181100"/>
              <a:gd name="connsiteX6" fmla="*/ 164306 w 757238"/>
              <a:gd name="connsiteY6" fmla="*/ 19050 h 1181100"/>
              <a:gd name="connsiteX7" fmla="*/ 92869 w 757238"/>
              <a:gd name="connsiteY7" fmla="*/ 4763 h 1181100"/>
              <a:gd name="connsiteX8" fmla="*/ 42863 w 757238"/>
              <a:gd name="connsiteY8" fmla="*/ 0 h 1181100"/>
              <a:gd name="connsiteX9" fmla="*/ 16669 w 757238"/>
              <a:gd name="connsiteY9" fmla="*/ 4763 h 1181100"/>
              <a:gd name="connsiteX10" fmla="*/ 4763 w 757238"/>
              <a:gd name="connsiteY10" fmla="*/ 14288 h 1181100"/>
              <a:gd name="connsiteX11" fmla="*/ 0 w 757238"/>
              <a:gd name="connsiteY11" fmla="*/ 30956 h 1181100"/>
              <a:gd name="connsiteX12" fmla="*/ 7144 w 757238"/>
              <a:gd name="connsiteY12" fmla="*/ 50006 h 1181100"/>
              <a:gd name="connsiteX13" fmla="*/ 14288 w 757238"/>
              <a:gd name="connsiteY13" fmla="*/ 64294 h 1181100"/>
              <a:gd name="connsiteX14" fmla="*/ 76200 w 757238"/>
              <a:gd name="connsiteY14" fmla="*/ 128588 h 1181100"/>
              <a:gd name="connsiteX15" fmla="*/ 176213 w 757238"/>
              <a:gd name="connsiteY15" fmla="*/ 235744 h 1181100"/>
              <a:gd name="connsiteX16" fmla="*/ 211931 w 757238"/>
              <a:gd name="connsiteY16" fmla="*/ 285750 h 1181100"/>
              <a:gd name="connsiteX17" fmla="*/ 226219 w 757238"/>
              <a:gd name="connsiteY17" fmla="*/ 323850 h 1181100"/>
              <a:gd name="connsiteX18" fmla="*/ 266700 w 757238"/>
              <a:gd name="connsiteY18" fmla="*/ 461963 h 1181100"/>
              <a:gd name="connsiteX19" fmla="*/ 292894 w 757238"/>
              <a:gd name="connsiteY19" fmla="*/ 564356 h 1181100"/>
              <a:gd name="connsiteX20" fmla="*/ 311944 w 757238"/>
              <a:gd name="connsiteY20" fmla="*/ 640556 h 1181100"/>
              <a:gd name="connsiteX21" fmla="*/ 333375 w 757238"/>
              <a:gd name="connsiteY21" fmla="*/ 750094 h 1181100"/>
              <a:gd name="connsiteX22" fmla="*/ 345281 w 757238"/>
              <a:gd name="connsiteY22" fmla="*/ 833438 h 1181100"/>
              <a:gd name="connsiteX23" fmla="*/ 345281 w 757238"/>
              <a:gd name="connsiteY23" fmla="*/ 883444 h 1181100"/>
              <a:gd name="connsiteX24" fmla="*/ 359569 w 757238"/>
              <a:gd name="connsiteY24" fmla="*/ 912019 h 1181100"/>
              <a:gd name="connsiteX25" fmla="*/ 431006 w 757238"/>
              <a:gd name="connsiteY25" fmla="*/ 1007269 h 1181100"/>
              <a:gd name="connsiteX26" fmla="*/ 488156 w 757238"/>
              <a:gd name="connsiteY26" fmla="*/ 1081088 h 1181100"/>
              <a:gd name="connsiteX27" fmla="*/ 538163 w 757238"/>
              <a:gd name="connsiteY27" fmla="*/ 1133475 h 1181100"/>
              <a:gd name="connsiteX28" fmla="*/ 576263 w 757238"/>
              <a:gd name="connsiteY28" fmla="*/ 1166813 h 1181100"/>
              <a:gd name="connsiteX29" fmla="*/ 592931 w 757238"/>
              <a:gd name="connsiteY29" fmla="*/ 1176338 h 1181100"/>
              <a:gd name="connsiteX30" fmla="*/ 614363 w 757238"/>
              <a:gd name="connsiteY30" fmla="*/ 1181100 h 1181100"/>
              <a:gd name="connsiteX31" fmla="*/ 631031 w 757238"/>
              <a:gd name="connsiteY31" fmla="*/ 1178719 h 1181100"/>
              <a:gd name="connsiteX32" fmla="*/ 652463 w 757238"/>
              <a:gd name="connsiteY32" fmla="*/ 1166813 h 1181100"/>
              <a:gd name="connsiteX33" fmla="*/ 683419 w 757238"/>
              <a:gd name="connsiteY33" fmla="*/ 1138238 h 1181100"/>
              <a:gd name="connsiteX34" fmla="*/ 721519 w 757238"/>
              <a:gd name="connsiteY34" fmla="*/ 1090613 h 1181100"/>
              <a:gd name="connsiteX35" fmla="*/ 757238 w 757238"/>
              <a:gd name="connsiteY35" fmla="*/ 1031081 h 1181100"/>
              <a:gd name="connsiteX36" fmla="*/ 640556 w 757238"/>
              <a:gd name="connsiteY36" fmla="*/ 914400 h 1181100"/>
              <a:gd name="connsiteX37" fmla="*/ 588169 w 757238"/>
              <a:gd name="connsiteY37" fmla="*/ 685800 h 1181100"/>
              <a:gd name="connsiteX38" fmla="*/ 516731 w 757238"/>
              <a:gd name="connsiteY38" fmla="*/ 407194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7238" h="1181100">
                <a:moveTo>
                  <a:pt x="516731" y="407194"/>
                </a:moveTo>
                <a:lnTo>
                  <a:pt x="478631" y="242888"/>
                </a:lnTo>
                <a:lnTo>
                  <a:pt x="414338" y="88106"/>
                </a:lnTo>
                <a:lnTo>
                  <a:pt x="361950" y="73819"/>
                </a:lnTo>
                <a:lnTo>
                  <a:pt x="288131" y="52388"/>
                </a:lnTo>
                <a:lnTo>
                  <a:pt x="219075" y="33338"/>
                </a:lnTo>
                <a:lnTo>
                  <a:pt x="164306" y="19050"/>
                </a:lnTo>
                <a:lnTo>
                  <a:pt x="92869" y="4763"/>
                </a:lnTo>
                <a:lnTo>
                  <a:pt x="42863" y="0"/>
                </a:lnTo>
                <a:lnTo>
                  <a:pt x="16669" y="4763"/>
                </a:lnTo>
                <a:lnTo>
                  <a:pt x="4763" y="14288"/>
                </a:lnTo>
                <a:lnTo>
                  <a:pt x="0" y="30956"/>
                </a:lnTo>
                <a:lnTo>
                  <a:pt x="7144" y="50006"/>
                </a:lnTo>
                <a:lnTo>
                  <a:pt x="14288" y="64294"/>
                </a:lnTo>
                <a:lnTo>
                  <a:pt x="76200" y="128588"/>
                </a:lnTo>
                <a:lnTo>
                  <a:pt x="176213" y="235744"/>
                </a:lnTo>
                <a:lnTo>
                  <a:pt x="211931" y="285750"/>
                </a:lnTo>
                <a:lnTo>
                  <a:pt x="226219" y="323850"/>
                </a:lnTo>
                <a:lnTo>
                  <a:pt x="266700" y="461963"/>
                </a:lnTo>
                <a:lnTo>
                  <a:pt x="292894" y="564356"/>
                </a:lnTo>
                <a:lnTo>
                  <a:pt x="311944" y="640556"/>
                </a:lnTo>
                <a:lnTo>
                  <a:pt x="333375" y="750094"/>
                </a:lnTo>
                <a:lnTo>
                  <a:pt x="345281" y="833438"/>
                </a:lnTo>
                <a:lnTo>
                  <a:pt x="345281" y="883444"/>
                </a:lnTo>
                <a:lnTo>
                  <a:pt x="359569" y="912019"/>
                </a:lnTo>
                <a:lnTo>
                  <a:pt x="431006" y="1007269"/>
                </a:lnTo>
                <a:lnTo>
                  <a:pt x="488156" y="1081088"/>
                </a:lnTo>
                <a:lnTo>
                  <a:pt x="538163" y="1133475"/>
                </a:lnTo>
                <a:lnTo>
                  <a:pt x="576263" y="1166813"/>
                </a:lnTo>
                <a:lnTo>
                  <a:pt x="592931" y="1176338"/>
                </a:lnTo>
                <a:lnTo>
                  <a:pt x="614363" y="1181100"/>
                </a:lnTo>
                <a:lnTo>
                  <a:pt x="631031" y="1178719"/>
                </a:lnTo>
                <a:lnTo>
                  <a:pt x="652463" y="1166813"/>
                </a:lnTo>
                <a:lnTo>
                  <a:pt x="683419" y="1138238"/>
                </a:lnTo>
                <a:lnTo>
                  <a:pt x="721519" y="1090613"/>
                </a:lnTo>
                <a:lnTo>
                  <a:pt x="757238" y="1031081"/>
                </a:lnTo>
                <a:lnTo>
                  <a:pt x="640556" y="914400"/>
                </a:lnTo>
                <a:lnTo>
                  <a:pt x="588169" y="685800"/>
                </a:lnTo>
                <a:lnTo>
                  <a:pt x="516731" y="4071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15D9C392-7F6F-3D4B-8F0B-6308A6114588}"/>
              </a:ext>
            </a:extLst>
          </p:cNvPr>
          <p:cNvSpPr/>
          <p:nvPr/>
        </p:nvSpPr>
        <p:spPr>
          <a:xfrm>
            <a:off x="3481388" y="2243138"/>
            <a:ext cx="3248025" cy="1231900"/>
          </a:xfrm>
          <a:custGeom>
            <a:avLst/>
            <a:gdLst>
              <a:gd name="connsiteX0" fmla="*/ 696686 w 3249386"/>
              <a:gd name="connsiteY0" fmla="*/ 424543 h 1232807"/>
              <a:gd name="connsiteX1" fmla="*/ 408214 w 3249386"/>
              <a:gd name="connsiteY1" fmla="*/ 449036 h 1232807"/>
              <a:gd name="connsiteX2" fmla="*/ 51707 w 3249386"/>
              <a:gd name="connsiteY2" fmla="*/ 478972 h 1232807"/>
              <a:gd name="connsiteX3" fmla="*/ 0 w 3249386"/>
              <a:gd name="connsiteY3" fmla="*/ 299357 h 1232807"/>
              <a:gd name="connsiteX4" fmla="*/ 283029 w 3249386"/>
              <a:gd name="connsiteY4" fmla="*/ 277586 h 1232807"/>
              <a:gd name="connsiteX5" fmla="*/ 568779 w 3249386"/>
              <a:gd name="connsiteY5" fmla="*/ 255814 h 1232807"/>
              <a:gd name="connsiteX6" fmla="*/ 914400 w 3249386"/>
              <a:gd name="connsiteY6" fmla="*/ 225879 h 1232807"/>
              <a:gd name="connsiteX7" fmla="*/ 1254579 w 3249386"/>
              <a:gd name="connsiteY7" fmla="*/ 198664 h 1232807"/>
              <a:gd name="connsiteX8" fmla="*/ 1654629 w 3249386"/>
              <a:gd name="connsiteY8" fmla="*/ 168729 h 1232807"/>
              <a:gd name="connsiteX9" fmla="*/ 1779814 w 3249386"/>
              <a:gd name="connsiteY9" fmla="*/ 160564 h 1232807"/>
              <a:gd name="connsiteX10" fmla="*/ 1994807 w 3249386"/>
              <a:gd name="connsiteY10" fmla="*/ 141514 h 1232807"/>
              <a:gd name="connsiteX11" fmla="*/ 2343150 w 3249386"/>
              <a:gd name="connsiteY11" fmla="*/ 100693 h 1232807"/>
              <a:gd name="connsiteX12" fmla="*/ 2487386 w 3249386"/>
              <a:gd name="connsiteY12" fmla="*/ 84364 h 1232807"/>
              <a:gd name="connsiteX13" fmla="*/ 2653393 w 3249386"/>
              <a:gd name="connsiteY13" fmla="*/ 62593 h 1232807"/>
              <a:gd name="connsiteX14" fmla="*/ 2778579 w 3249386"/>
              <a:gd name="connsiteY14" fmla="*/ 40822 h 1232807"/>
              <a:gd name="connsiteX15" fmla="*/ 2890157 w 3249386"/>
              <a:gd name="connsiteY15" fmla="*/ 13607 h 1232807"/>
              <a:gd name="connsiteX16" fmla="*/ 2928257 w 3249386"/>
              <a:gd name="connsiteY16" fmla="*/ 0 h 1232807"/>
              <a:gd name="connsiteX17" fmla="*/ 2941864 w 3249386"/>
              <a:gd name="connsiteY17" fmla="*/ 0 h 1232807"/>
              <a:gd name="connsiteX18" fmla="*/ 2969079 w 3249386"/>
              <a:gd name="connsiteY18" fmla="*/ 5443 h 1232807"/>
              <a:gd name="connsiteX19" fmla="*/ 3001736 w 3249386"/>
              <a:gd name="connsiteY19" fmla="*/ 21772 h 1232807"/>
              <a:gd name="connsiteX20" fmla="*/ 3064329 w 3249386"/>
              <a:gd name="connsiteY20" fmla="*/ 76200 h 1232807"/>
              <a:gd name="connsiteX21" fmla="*/ 3132364 w 3249386"/>
              <a:gd name="connsiteY21" fmla="*/ 141514 h 1232807"/>
              <a:gd name="connsiteX22" fmla="*/ 3219450 w 3249386"/>
              <a:gd name="connsiteY22" fmla="*/ 236764 h 1232807"/>
              <a:gd name="connsiteX23" fmla="*/ 3246664 w 3249386"/>
              <a:gd name="connsiteY23" fmla="*/ 266700 h 1232807"/>
              <a:gd name="connsiteX24" fmla="*/ 3249386 w 3249386"/>
              <a:gd name="connsiteY24" fmla="*/ 274864 h 1232807"/>
              <a:gd name="connsiteX25" fmla="*/ 3249386 w 3249386"/>
              <a:gd name="connsiteY25" fmla="*/ 291193 h 1232807"/>
              <a:gd name="connsiteX26" fmla="*/ 3241222 w 3249386"/>
              <a:gd name="connsiteY26" fmla="*/ 318407 h 1232807"/>
              <a:gd name="connsiteX27" fmla="*/ 3222172 w 3249386"/>
              <a:gd name="connsiteY27" fmla="*/ 348343 h 1232807"/>
              <a:gd name="connsiteX28" fmla="*/ 3205843 w 3249386"/>
              <a:gd name="connsiteY28" fmla="*/ 370114 h 1232807"/>
              <a:gd name="connsiteX29" fmla="*/ 3173186 w 3249386"/>
              <a:gd name="connsiteY29" fmla="*/ 397329 h 1232807"/>
              <a:gd name="connsiteX30" fmla="*/ 3156857 w 3249386"/>
              <a:gd name="connsiteY30" fmla="*/ 410936 h 1232807"/>
              <a:gd name="connsiteX31" fmla="*/ 3086100 w 3249386"/>
              <a:gd name="connsiteY31" fmla="*/ 563336 h 1232807"/>
              <a:gd name="connsiteX32" fmla="*/ 3012622 w 3249386"/>
              <a:gd name="connsiteY32" fmla="*/ 718457 h 1232807"/>
              <a:gd name="connsiteX33" fmla="*/ 2911929 w 3249386"/>
              <a:gd name="connsiteY33" fmla="*/ 957943 h 1232807"/>
              <a:gd name="connsiteX34" fmla="*/ 2854779 w 3249386"/>
              <a:gd name="connsiteY34" fmla="*/ 1074964 h 1232807"/>
              <a:gd name="connsiteX35" fmla="*/ 2786743 w 3249386"/>
              <a:gd name="connsiteY35" fmla="*/ 1197429 h 1232807"/>
              <a:gd name="connsiteX36" fmla="*/ 2767693 w 3249386"/>
              <a:gd name="connsiteY36" fmla="*/ 1219200 h 1232807"/>
              <a:gd name="connsiteX37" fmla="*/ 2732314 w 3249386"/>
              <a:gd name="connsiteY37" fmla="*/ 1230086 h 1232807"/>
              <a:gd name="connsiteX38" fmla="*/ 2707822 w 3249386"/>
              <a:gd name="connsiteY38" fmla="*/ 1232807 h 1232807"/>
              <a:gd name="connsiteX39" fmla="*/ 2664279 w 3249386"/>
              <a:gd name="connsiteY39" fmla="*/ 1224643 h 1232807"/>
              <a:gd name="connsiteX40" fmla="*/ 2647950 w 3249386"/>
              <a:gd name="connsiteY40" fmla="*/ 1213757 h 1232807"/>
              <a:gd name="connsiteX41" fmla="*/ 2634343 w 3249386"/>
              <a:gd name="connsiteY41" fmla="*/ 1191986 h 1232807"/>
              <a:gd name="connsiteX42" fmla="*/ 2650672 w 3249386"/>
              <a:gd name="connsiteY42" fmla="*/ 922564 h 1232807"/>
              <a:gd name="connsiteX43" fmla="*/ 2691493 w 3249386"/>
              <a:gd name="connsiteY43" fmla="*/ 800100 h 1232807"/>
              <a:gd name="connsiteX44" fmla="*/ 2756807 w 3249386"/>
              <a:gd name="connsiteY44" fmla="*/ 623207 h 1232807"/>
              <a:gd name="connsiteX45" fmla="*/ 2805793 w 3249386"/>
              <a:gd name="connsiteY45" fmla="*/ 492579 h 1232807"/>
              <a:gd name="connsiteX46" fmla="*/ 2862943 w 3249386"/>
              <a:gd name="connsiteY46" fmla="*/ 340179 h 1232807"/>
              <a:gd name="connsiteX47" fmla="*/ 2876550 w 3249386"/>
              <a:gd name="connsiteY47" fmla="*/ 293914 h 1232807"/>
              <a:gd name="connsiteX48" fmla="*/ 2876550 w 3249386"/>
              <a:gd name="connsiteY48" fmla="*/ 285750 h 1232807"/>
              <a:gd name="connsiteX49" fmla="*/ 2868386 w 3249386"/>
              <a:gd name="connsiteY49" fmla="*/ 266700 h 1232807"/>
              <a:gd name="connsiteX50" fmla="*/ 2854779 w 3249386"/>
              <a:gd name="connsiteY50" fmla="*/ 258536 h 1232807"/>
              <a:gd name="connsiteX51" fmla="*/ 2822122 w 3249386"/>
              <a:gd name="connsiteY51" fmla="*/ 253093 h 1232807"/>
              <a:gd name="connsiteX52" fmla="*/ 2759529 w 3249386"/>
              <a:gd name="connsiteY52" fmla="*/ 253093 h 1232807"/>
              <a:gd name="connsiteX53" fmla="*/ 2558143 w 3249386"/>
              <a:gd name="connsiteY53" fmla="*/ 266700 h 1232807"/>
              <a:gd name="connsiteX54" fmla="*/ 2266950 w 3249386"/>
              <a:gd name="connsiteY54" fmla="*/ 291193 h 1232807"/>
              <a:gd name="connsiteX55" fmla="*/ 1970314 w 3249386"/>
              <a:gd name="connsiteY55" fmla="*/ 321129 h 1232807"/>
              <a:gd name="connsiteX56" fmla="*/ 1741714 w 3249386"/>
              <a:gd name="connsiteY56" fmla="*/ 342900 h 1232807"/>
              <a:gd name="connsiteX57" fmla="*/ 1461407 w 3249386"/>
              <a:gd name="connsiteY57" fmla="*/ 361950 h 1232807"/>
              <a:gd name="connsiteX58" fmla="*/ 1107622 w 3249386"/>
              <a:gd name="connsiteY58" fmla="*/ 386443 h 1232807"/>
              <a:gd name="connsiteX59" fmla="*/ 696686 w 3249386"/>
              <a:gd name="connsiteY59" fmla="*/ 424543 h 1232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249386" h="1232807">
                <a:moveTo>
                  <a:pt x="696686" y="424543"/>
                </a:moveTo>
                <a:lnTo>
                  <a:pt x="408214" y="449036"/>
                </a:lnTo>
                <a:lnTo>
                  <a:pt x="51707" y="478972"/>
                </a:lnTo>
                <a:lnTo>
                  <a:pt x="0" y="299357"/>
                </a:lnTo>
                <a:lnTo>
                  <a:pt x="283029" y="277586"/>
                </a:lnTo>
                <a:lnTo>
                  <a:pt x="568779" y="255814"/>
                </a:lnTo>
                <a:lnTo>
                  <a:pt x="914400" y="225879"/>
                </a:lnTo>
                <a:lnTo>
                  <a:pt x="1254579" y="198664"/>
                </a:lnTo>
                <a:lnTo>
                  <a:pt x="1654629" y="168729"/>
                </a:lnTo>
                <a:lnTo>
                  <a:pt x="1779814" y="160564"/>
                </a:lnTo>
                <a:lnTo>
                  <a:pt x="1994807" y="141514"/>
                </a:lnTo>
                <a:lnTo>
                  <a:pt x="2343150" y="100693"/>
                </a:lnTo>
                <a:lnTo>
                  <a:pt x="2487386" y="84364"/>
                </a:lnTo>
                <a:lnTo>
                  <a:pt x="2653393" y="62593"/>
                </a:lnTo>
                <a:lnTo>
                  <a:pt x="2778579" y="40822"/>
                </a:lnTo>
                <a:lnTo>
                  <a:pt x="2890157" y="13607"/>
                </a:lnTo>
                <a:lnTo>
                  <a:pt x="2928257" y="0"/>
                </a:lnTo>
                <a:lnTo>
                  <a:pt x="2941864" y="0"/>
                </a:lnTo>
                <a:lnTo>
                  <a:pt x="2969079" y="5443"/>
                </a:lnTo>
                <a:lnTo>
                  <a:pt x="3001736" y="21772"/>
                </a:lnTo>
                <a:lnTo>
                  <a:pt x="3064329" y="76200"/>
                </a:lnTo>
                <a:lnTo>
                  <a:pt x="3132364" y="141514"/>
                </a:lnTo>
                <a:lnTo>
                  <a:pt x="3219450" y="236764"/>
                </a:lnTo>
                <a:lnTo>
                  <a:pt x="3246664" y="266700"/>
                </a:lnTo>
                <a:lnTo>
                  <a:pt x="3249386" y="274864"/>
                </a:lnTo>
                <a:lnTo>
                  <a:pt x="3249386" y="291193"/>
                </a:lnTo>
                <a:lnTo>
                  <a:pt x="3241222" y="318407"/>
                </a:lnTo>
                <a:lnTo>
                  <a:pt x="3222172" y="348343"/>
                </a:lnTo>
                <a:lnTo>
                  <a:pt x="3205843" y="370114"/>
                </a:lnTo>
                <a:lnTo>
                  <a:pt x="3173186" y="397329"/>
                </a:lnTo>
                <a:lnTo>
                  <a:pt x="3156857" y="410936"/>
                </a:lnTo>
                <a:lnTo>
                  <a:pt x="3086100" y="563336"/>
                </a:lnTo>
                <a:lnTo>
                  <a:pt x="3012622" y="718457"/>
                </a:lnTo>
                <a:lnTo>
                  <a:pt x="2911929" y="957943"/>
                </a:lnTo>
                <a:lnTo>
                  <a:pt x="2854779" y="1074964"/>
                </a:lnTo>
                <a:lnTo>
                  <a:pt x="2786743" y="1197429"/>
                </a:lnTo>
                <a:lnTo>
                  <a:pt x="2767693" y="1219200"/>
                </a:lnTo>
                <a:lnTo>
                  <a:pt x="2732314" y="1230086"/>
                </a:lnTo>
                <a:lnTo>
                  <a:pt x="2707822" y="1232807"/>
                </a:lnTo>
                <a:lnTo>
                  <a:pt x="2664279" y="1224643"/>
                </a:lnTo>
                <a:lnTo>
                  <a:pt x="2647950" y="1213757"/>
                </a:lnTo>
                <a:lnTo>
                  <a:pt x="2634343" y="1191986"/>
                </a:lnTo>
                <a:lnTo>
                  <a:pt x="2650672" y="922564"/>
                </a:lnTo>
                <a:lnTo>
                  <a:pt x="2691493" y="800100"/>
                </a:lnTo>
                <a:lnTo>
                  <a:pt x="2756807" y="623207"/>
                </a:lnTo>
                <a:lnTo>
                  <a:pt x="2805793" y="492579"/>
                </a:lnTo>
                <a:lnTo>
                  <a:pt x="2862943" y="340179"/>
                </a:lnTo>
                <a:lnTo>
                  <a:pt x="2876550" y="293914"/>
                </a:lnTo>
                <a:lnTo>
                  <a:pt x="2876550" y="285750"/>
                </a:lnTo>
                <a:lnTo>
                  <a:pt x="2868386" y="266700"/>
                </a:lnTo>
                <a:lnTo>
                  <a:pt x="2854779" y="258536"/>
                </a:lnTo>
                <a:lnTo>
                  <a:pt x="2822122" y="253093"/>
                </a:lnTo>
                <a:lnTo>
                  <a:pt x="2759529" y="253093"/>
                </a:lnTo>
                <a:lnTo>
                  <a:pt x="2558143" y="266700"/>
                </a:lnTo>
                <a:lnTo>
                  <a:pt x="2266950" y="291193"/>
                </a:lnTo>
                <a:lnTo>
                  <a:pt x="1970314" y="321129"/>
                </a:lnTo>
                <a:lnTo>
                  <a:pt x="1741714" y="342900"/>
                </a:lnTo>
                <a:lnTo>
                  <a:pt x="1461407" y="361950"/>
                </a:lnTo>
                <a:lnTo>
                  <a:pt x="1107622" y="386443"/>
                </a:lnTo>
                <a:lnTo>
                  <a:pt x="696686" y="4245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29D4D227-AB72-BE4F-AD50-07C53969D4F7}"/>
              </a:ext>
            </a:extLst>
          </p:cNvPr>
          <p:cNvSpPr/>
          <p:nvPr/>
        </p:nvSpPr>
        <p:spPr>
          <a:xfrm>
            <a:off x="4244975" y="1844675"/>
            <a:ext cx="365125" cy="1492250"/>
          </a:xfrm>
          <a:custGeom>
            <a:avLst/>
            <a:gdLst>
              <a:gd name="connsiteX0" fmla="*/ 364671 w 364671"/>
              <a:gd name="connsiteY0" fmla="*/ 1023257 h 1491342"/>
              <a:gd name="connsiteX1" fmla="*/ 364671 w 364671"/>
              <a:gd name="connsiteY1" fmla="*/ 772885 h 1491342"/>
              <a:gd name="connsiteX2" fmla="*/ 364671 w 364671"/>
              <a:gd name="connsiteY2" fmla="*/ 397328 h 1491342"/>
              <a:gd name="connsiteX3" fmla="*/ 361950 w 364671"/>
              <a:gd name="connsiteY3" fmla="*/ 296635 h 1491342"/>
              <a:gd name="connsiteX4" fmla="*/ 353785 w 364671"/>
              <a:gd name="connsiteY4" fmla="*/ 122464 h 1491342"/>
              <a:gd name="connsiteX5" fmla="*/ 337457 w 364671"/>
              <a:gd name="connsiteY5" fmla="*/ 0 h 1491342"/>
              <a:gd name="connsiteX6" fmla="*/ 0 w 364671"/>
              <a:gd name="connsiteY6" fmla="*/ 43542 h 1491342"/>
              <a:gd name="connsiteX7" fmla="*/ 59871 w 364671"/>
              <a:gd name="connsiteY7" fmla="*/ 119742 h 1491342"/>
              <a:gd name="connsiteX8" fmla="*/ 87085 w 364671"/>
              <a:gd name="connsiteY8" fmla="*/ 157842 h 1491342"/>
              <a:gd name="connsiteX9" fmla="*/ 106135 w 364671"/>
              <a:gd name="connsiteY9" fmla="*/ 195942 h 1491342"/>
              <a:gd name="connsiteX10" fmla="*/ 117021 w 364671"/>
              <a:gd name="connsiteY10" fmla="*/ 236764 h 1491342"/>
              <a:gd name="connsiteX11" fmla="*/ 122464 w 364671"/>
              <a:gd name="connsiteY11" fmla="*/ 332014 h 1491342"/>
              <a:gd name="connsiteX12" fmla="*/ 119742 w 364671"/>
              <a:gd name="connsiteY12" fmla="*/ 634092 h 1491342"/>
              <a:gd name="connsiteX13" fmla="*/ 144235 w 364671"/>
              <a:gd name="connsiteY13" fmla="*/ 794657 h 1491342"/>
              <a:gd name="connsiteX14" fmla="*/ 141514 w 364671"/>
              <a:gd name="connsiteY14" fmla="*/ 1491342 h 1491342"/>
              <a:gd name="connsiteX15" fmla="*/ 364671 w 364671"/>
              <a:gd name="connsiteY15" fmla="*/ 1475014 h 1491342"/>
              <a:gd name="connsiteX16" fmla="*/ 364671 w 364671"/>
              <a:gd name="connsiteY16" fmla="*/ 1023257 h 149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4671" h="1491342">
                <a:moveTo>
                  <a:pt x="364671" y="1023257"/>
                </a:moveTo>
                <a:lnTo>
                  <a:pt x="364671" y="772885"/>
                </a:lnTo>
                <a:lnTo>
                  <a:pt x="364671" y="397328"/>
                </a:lnTo>
                <a:lnTo>
                  <a:pt x="361950" y="296635"/>
                </a:lnTo>
                <a:lnTo>
                  <a:pt x="353785" y="122464"/>
                </a:lnTo>
                <a:lnTo>
                  <a:pt x="337457" y="0"/>
                </a:lnTo>
                <a:lnTo>
                  <a:pt x="0" y="43542"/>
                </a:lnTo>
                <a:lnTo>
                  <a:pt x="59871" y="119742"/>
                </a:lnTo>
                <a:lnTo>
                  <a:pt x="87085" y="157842"/>
                </a:lnTo>
                <a:lnTo>
                  <a:pt x="106135" y="195942"/>
                </a:lnTo>
                <a:lnTo>
                  <a:pt x="117021" y="236764"/>
                </a:lnTo>
                <a:lnTo>
                  <a:pt x="122464" y="332014"/>
                </a:lnTo>
                <a:cubicBezTo>
                  <a:pt x="121557" y="432707"/>
                  <a:pt x="120649" y="533399"/>
                  <a:pt x="119742" y="634092"/>
                </a:cubicBezTo>
                <a:lnTo>
                  <a:pt x="144235" y="794657"/>
                </a:lnTo>
                <a:lnTo>
                  <a:pt x="141514" y="1491342"/>
                </a:lnTo>
                <a:lnTo>
                  <a:pt x="364671" y="1475014"/>
                </a:lnTo>
                <a:lnTo>
                  <a:pt x="364671" y="10232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D9CFF23-AAC6-4645-B02D-05688F5470ED}"/>
              </a:ext>
            </a:extLst>
          </p:cNvPr>
          <p:cNvSpPr/>
          <p:nvPr/>
        </p:nvSpPr>
        <p:spPr>
          <a:xfrm>
            <a:off x="5124450" y="1787525"/>
            <a:ext cx="433388" cy="1462088"/>
          </a:xfrm>
          <a:custGeom>
            <a:avLst/>
            <a:gdLst>
              <a:gd name="connsiteX0" fmla="*/ 111579 w 432707"/>
              <a:gd name="connsiteY0" fmla="*/ 1001485 h 1461407"/>
              <a:gd name="connsiteX1" fmla="*/ 111579 w 432707"/>
              <a:gd name="connsiteY1" fmla="*/ 190500 h 1461407"/>
              <a:gd name="connsiteX2" fmla="*/ 106136 w 432707"/>
              <a:gd name="connsiteY2" fmla="*/ 155121 h 1461407"/>
              <a:gd name="connsiteX3" fmla="*/ 92529 w 432707"/>
              <a:gd name="connsiteY3" fmla="*/ 119742 h 1461407"/>
              <a:gd name="connsiteX4" fmla="*/ 73479 w 432707"/>
              <a:gd name="connsiteY4" fmla="*/ 92528 h 1461407"/>
              <a:gd name="connsiteX5" fmla="*/ 40821 w 432707"/>
              <a:gd name="connsiteY5" fmla="*/ 54428 h 1461407"/>
              <a:gd name="connsiteX6" fmla="*/ 0 w 432707"/>
              <a:gd name="connsiteY6" fmla="*/ 10885 h 1461407"/>
              <a:gd name="connsiteX7" fmla="*/ 263979 w 432707"/>
              <a:gd name="connsiteY7" fmla="*/ 0 h 1461407"/>
              <a:gd name="connsiteX8" fmla="*/ 353786 w 432707"/>
              <a:gd name="connsiteY8" fmla="*/ 59871 h 1461407"/>
              <a:gd name="connsiteX9" fmla="*/ 383721 w 432707"/>
              <a:gd name="connsiteY9" fmla="*/ 81642 h 1461407"/>
              <a:gd name="connsiteX10" fmla="*/ 397329 w 432707"/>
              <a:gd name="connsiteY10" fmla="*/ 92528 h 1461407"/>
              <a:gd name="connsiteX11" fmla="*/ 416379 w 432707"/>
              <a:gd name="connsiteY11" fmla="*/ 111578 h 1461407"/>
              <a:gd name="connsiteX12" fmla="*/ 427264 w 432707"/>
              <a:gd name="connsiteY12" fmla="*/ 133350 h 1461407"/>
              <a:gd name="connsiteX13" fmla="*/ 432707 w 432707"/>
              <a:gd name="connsiteY13" fmla="*/ 155121 h 1461407"/>
              <a:gd name="connsiteX14" fmla="*/ 432707 w 432707"/>
              <a:gd name="connsiteY14" fmla="*/ 171450 h 1461407"/>
              <a:gd name="connsiteX15" fmla="*/ 421821 w 432707"/>
              <a:gd name="connsiteY15" fmla="*/ 201385 h 1461407"/>
              <a:gd name="connsiteX16" fmla="*/ 400050 w 432707"/>
              <a:gd name="connsiteY16" fmla="*/ 236764 h 1461407"/>
              <a:gd name="connsiteX17" fmla="*/ 383721 w 432707"/>
              <a:gd name="connsiteY17" fmla="*/ 274864 h 1461407"/>
              <a:gd name="connsiteX18" fmla="*/ 372836 w 432707"/>
              <a:gd name="connsiteY18" fmla="*/ 326571 h 1461407"/>
              <a:gd name="connsiteX19" fmla="*/ 361950 w 432707"/>
              <a:gd name="connsiteY19" fmla="*/ 410935 h 1461407"/>
              <a:gd name="connsiteX20" fmla="*/ 356507 w 432707"/>
              <a:gd name="connsiteY20" fmla="*/ 609600 h 1461407"/>
              <a:gd name="connsiteX21" fmla="*/ 359229 w 432707"/>
              <a:gd name="connsiteY21" fmla="*/ 1434192 h 1461407"/>
              <a:gd name="connsiteX22" fmla="*/ 111579 w 432707"/>
              <a:gd name="connsiteY22" fmla="*/ 1461407 h 1461407"/>
              <a:gd name="connsiteX23" fmla="*/ 111579 w 432707"/>
              <a:gd name="connsiteY23" fmla="*/ 1001485 h 146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2707" h="1461407">
                <a:moveTo>
                  <a:pt x="111579" y="1001485"/>
                </a:moveTo>
                <a:lnTo>
                  <a:pt x="111579" y="190500"/>
                </a:lnTo>
                <a:lnTo>
                  <a:pt x="106136" y="155121"/>
                </a:lnTo>
                <a:lnTo>
                  <a:pt x="92529" y="119742"/>
                </a:lnTo>
                <a:lnTo>
                  <a:pt x="73479" y="92528"/>
                </a:lnTo>
                <a:lnTo>
                  <a:pt x="40821" y="54428"/>
                </a:lnTo>
                <a:lnTo>
                  <a:pt x="0" y="10885"/>
                </a:lnTo>
                <a:lnTo>
                  <a:pt x="263979" y="0"/>
                </a:lnTo>
                <a:lnTo>
                  <a:pt x="353786" y="59871"/>
                </a:lnTo>
                <a:lnTo>
                  <a:pt x="383721" y="81642"/>
                </a:lnTo>
                <a:lnTo>
                  <a:pt x="397329" y="92528"/>
                </a:lnTo>
                <a:lnTo>
                  <a:pt x="416379" y="111578"/>
                </a:lnTo>
                <a:lnTo>
                  <a:pt x="427264" y="133350"/>
                </a:lnTo>
                <a:lnTo>
                  <a:pt x="432707" y="155121"/>
                </a:lnTo>
                <a:lnTo>
                  <a:pt x="432707" y="171450"/>
                </a:lnTo>
                <a:lnTo>
                  <a:pt x="421821" y="201385"/>
                </a:lnTo>
                <a:lnTo>
                  <a:pt x="400050" y="236764"/>
                </a:lnTo>
                <a:lnTo>
                  <a:pt x="383721" y="274864"/>
                </a:lnTo>
                <a:lnTo>
                  <a:pt x="372836" y="326571"/>
                </a:lnTo>
                <a:lnTo>
                  <a:pt x="361950" y="410935"/>
                </a:lnTo>
                <a:lnTo>
                  <a:pt x="356507" y="609600"/>
                </a:lnTo>
                <a:cubicBezTo>
                  <a:pt x="357414" y="884464"/>
                  <a:pt x="358322" y="1159328"/>
                  <a:pt x="359229" y="1434192"/>
                </a:cubicBezTo>
                <a:lnTo>
                  <a:pt x="111579" y="1461407"/>
                </a:lnTo>
                <a:lnTo>
                  <a:pt x="111579" y="10014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A976E8E6-5051-7746-AEF5-D5358845C498}"/>
              </a:ext>
            </a:extLst>
          </p:cNvPr>
          <p:cNvSpPr/>
          <p:nvPr/>
        </p:nvSpPr>
        <p:spPr>
          <a:xfrm>
            <a:off x="3714750" y="3095625"/>
            <a:ext cx="2478088" cy="411163"/>
          </a:xfrm>
          <a:custGeom>
            <a:avLst/>
            <a:gdLst>
              <a:gd name="connsiteX0" fmla="*/ 300038 w 2478881"/>
              <a:gd name="connsiteY0" fmla="*/ 219075 h 411956"/>
              <a:gd name="connsiteX1" fmla="*/ 697706 w 2478881"/>
              <a:gd name="connsiteY1" fmla="*/ 176213 h 411956"/>
              <a:gd name="connsiteX2" fmla="*/ 1045369 w 2478881"/>
              <a:gd name="connsiteY2" fmla="*/ 140494 h 411956"/>
              <a:gd name="connsiteX3" fmla="*/ 1547813 w 2478881"/>
              <a:gd name="connsiteY3" fmla="*/ 85725 h 411956"/>
              <a:gd name="connsiteX4" fmla="*/ 1754981 w 2478881"/>
              <a:gd name="connsiteY4" fmla="*/ 45244 h 411956"/>
              <a:gd name="connsiteX5" fmla="*/ 2085975 w 2478881"/>
              <a:gd name="connsiteY5" fmla="*/ 16669 h 411956"/>
              <a:gd name="connsiteX6" fmla="*/ 2207419 w 2478881"/>
              <a:gd name="connsiteY6" fmla="*/ 2381 h 411956"/>
              <a:gd name="connsiteX7" fmla="*/ 2243138 w 2478881"/>
              <a:gd name="connsiteY7" fmla="*/ 0 h 411956"/>
              <a:gd name="connsiteX8" fmla="*/ 2290763 w 2478881"/>
              <a:gd name="connsiteY8" fmla="*/ 11906 h 411956"/>
              <a:gd name="connsiteX9" fmla="*/ 2345531 w 2478881"/>
              <a:gd name="connsiteY9" fmla="*/ 28575 h 411956"/>
              <a:gd name="connsiteX10" fmla="*/ 2400300 w 2478881"/>
              <a:gd name="connsiteY10" fmla="*/ 57150 h 411956"/>
              <a:gd name="connsiteX11" fmla="*/ 2478881 w 2478881"/>
              <a:gd name="connsiteY11" fmla="*/ 97631 h 411956"/>
              <a:gd name="connsiteX12" fmla="*/ 2421731 w 2478881"/>
              <a:gd name="connsiteY12" fmla="*/ 364331 h 411956"/>
              <a:gd name="connsiteX13" fmla="*/ 2400300 w 2478881"/>
              <a:gd name="connsiteY13" fmla="*/ 335756 h 411956"/>
              <a:gd name="connsiteX14" fmla="*/ 2369344 w 2478881"/>
              <a:gd name="connsiteY14" fmla="*/ 297656 h 411956"/>
              <a:gd name="connsiteX15" fmla="*/ 2343150 w 2478881"/>
              <a:gd name="connsiteY15" fmla="*/ 271463 h 411956"/>
              <a:gd name="connsiteX16" fmla="*/ 2307431 w 2478881"/>
              <a:gd name="connsiteY16" fmla="*/ 242888 h 411956"/>
              <a:gd name="connsiteX17" fmla="*/ 2283619 w 2478881"/>
              <a:gd name="connsiteY17" fmla="*/ 230981 h 411956"/>
              <a:gd name="connsiteX18" fmla="*/ 2255044 w 2478881"/>
              <a:gd name="connsiteY18" fmla="*/ 223838 h 411956"/>
              <a:gd name="connsiteX19" fmla="*/ 2205038 w 2478881"/>
              <a:gd name="connsiteY19" fmla="*/ 223838 h 411956"/>
              <a:gd name="connsiteX20" fmla="*/ 1997869 w 2478881"/>
              <a:gd name="connsiteY20" fmla="*/ 233363 h 411956"/>
              <a:gd name="connsiteX21" fmla="*/ 1690688 w 2478881"/>
              <a:gd name="connsiteY21" fmla="*/ 252413 h 411956"/>
              <a:gd name="connsiteX22" fmla="*/ 1433513 w 2478881"/>
              <a:gd name="connsiteY22" fmla="*/ 269081 h 411956"/>
              <a:gd name="connsiteX23" fmla="*/ 1185863 w 2478881"/>
              <a:gd name="connsiteY23" fmla="*/ 288131 h 411956"/>
              <a:gd name="connsiteX24" fmla="*/ 935831 w 2478881"/>
              <a:gd name="connsiteY24" fmla="*/ 311944 h 411956"/>
              <a:gd name="connsiteX25" fmla="*/ 676275 w 2478881"/>
              <a:gd name="connsiteY25" fmla="*/ 340519 h 411956"/>
              <a:gd name="connsiteX26" fmla="*/ 381000 w 2478881"/>
              <a:gd name="connsiteY26" fmla="*/ 373856 h 411956"/>
              <a:gd name="connsiteX27" fmla="*/ 69056 w 2478881"/>
              <a:gd name="connsiteY27" fmla="*/ 411956 h 411956"/>
              <a:gd name="connsiteX28" fmla="*/ 0 w 2478881"/>
              <a:gd name="connsiteY28" fmla="*/ 254794 h 411956"/>
              <a:gd name="connsiteX29" fmla="*/ 300038 w 2478881"/>
              <a:gd name="connsiteY29" fmla="*/ 219075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78881" h="411956">
                <a:moveTo>
                  <a:pt x="300038" y="219075"/>
                </a:moveTo>
                <a:lnTo>
                  <a:pt x="697706" y="176213"/>
                </a:lnTo>
                <a:lnTo>
                  <a:pt x="1045369" y="140494"/>
                </a:lnTo>
                <a:lnTo>
                  <a:pt x="1547813" y="85725"/>
                </a:lnTo>
                <a:lnTo>
                  <a:pt x="1754981" y="45244"/>
                </a:lnTo>
                <a:lnTo>
                  <a:pt x="2085975" y="16669"/>
                </a:lnTo>
                <a:lnTo>
                  <a:pt x="2207419" y="2381"/>
                </a:lnTo>
                <a:lnTo>
                  <a:pt x="2243138" y="0"/>
                </a:lnTo>
                <a:lnTo>
                  <a:pt x="2290763" y="11906"/>
                </a:lnTo>
                <a:lnTo>
                  <a:pt x="2345531" y="28575"/>
                </a:lnTo>
                <a:lnTo>
                  <a:pt x="2400300" y="57150"/>
                </a:lnTo>
                <a:lnTo>
                  <a:pt x="2478881" y="97631"/>
                </a:lnTo>
                <a:lnTo>
                  <a:pt x="2421731" y="364331"/>
                </a:lnTo>
                <a:lnTo>
                  <a:pt x="2400300" y="335756"/>
                </a:lnTo>
                <a:lnTo>
                  <a:pt x="2369344" y="297656"/>
                </a:lnTo>
                <a:lnTo>
                  <a:pt x="2343150" y="271463"/>
                </a:lnTo>
                <a:lnTo>
                  <a:pt x="2307431" y="242888"/>
                </a:lnTo>
                <a:lnTo>
                  <a:pt x="2283619" y="230981"/>
                </a:lnTo>
                <a:lnTo>
                  <a:pt x="2255044" y="223838"/>
                </a:lnTo>
                <a:lnTo>
                  <a:pt x="2205038" y="223838"/>
                </a:lnTo>
                <a:lnTo>
                  <a:pt x="1997869" y="233363"/>
                </a:lnTo>
                <a:lnTo>
                  <a:pt x="1690688" y="252413"/>
                </a:lnTo>
                <a:lnTo>
                  <a:pt x="1433513" y="269081"/>
                </a:lnTo>
                <a:lnTo>
                  <a:pt x="1185863" y="288131"/>
                </a:lnTo>
                <a:lnTo>
                  <a:pt x="935831" y="311944"/>
                </a:lnTo>
                <a:lnTo>
                  <a:pt x="676275" y="340519"/>
                </a:lnTo>
                <a:lnTo>
                  <a:pt x="381000" y="373856"/>
                </a:lnTo>
                <a:lnTo>
                  <a:pt x="69056" y="411956"/>
                </a:lnTo>
                <a:lnTo>
                  <a:pt x="0" y="254794"/>
                </a:lnTo>
                <a:lnTo>
                  <a:pt x="300038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3E36922B-251D-4145-BF53-205F29ED8963}"/>
              </a:ext>
            </a:extLst>
          </p:cNvPr>
          <p:cNvSpPr/>
          <p:nvPr/>
        </p:nvSpPr>
        <p:spPr>
          <a:xfrm>
            <a:off x="3868738" y="3367088"/>
            <a:ext cx="1093787" cy="1852612"/>
          </a:xfrm>
          <a:custGeom>
            <a:avLst/>
            <a:gdLst>
              <a:gd name="connsiteX0" fmla="*/ 607219 w 1092994"/>
              <a:gd name="connsiteY0" fmla="*/ 1152525 h 1852612"/>
              <a:gd name="connsiteX1" fmla="*/ 757238 w 1092994"/>
              <a:gd name="connsiteY1" fmla="*/ 883443 h 1852612"/>
              <a:gd name="connsiteX2" fmla="*/ 878682 w 1092994"/>
              <a:gd name="connsiteY2" fmla="*/ 642937 h 1852612"/>
              <a:gd name="connsiteX3" fmla="*/ 923925 w 1092994"/>
              <a:gd name="connsiteY3" fmla="*/ 564356 h 1852612"/>
              <a:gd name="connsiteX4" fmla="*/ 976313 w 1092994"/>
              <a:gd name="connsiteY4" fmla="*/ 473868 h 1852612"/>
              <a:gd name="connsiteX5" fmla="*/ 1012032 w 1092994"/>
              <a:gd name="connsiteY5" fmla="*/ 419100 h 1852612"/>
              <a:gd name="connsiteX6" fmla="*/ 1040607 w 1092994"/>
              <a:gd name="connsiteY6" fmla="*/ 409575 h 1852612"/>
              <a:gd name="connsiteX7" fmla="*/ 1071563 w 1092994"/>
              <a:gd name="connsiteY7" fmla="*/ 392906 h 1852612"/>
              <a:gd name="connsiteX8" fmla="*/ 1083469 w 1092994"/>
              <a:gd name="connsiteY8" fmla="*/ 381000 h 1852612"/>
              <a:gd name="connsiteX9" fmla="*/ 1090613 w 1092994"/>
              <a:gd name="connsiteY9" fmla="*/ 366712 h 1852612"/>
              <a:gd name="connsiteX10" fmla="*/ 1092994 w 1092994"/>
              <a:gd name="connsiteY10" fmla="*/ 345281 h 1852612"/>
              <a:gd name="connsiteX11" fmla="*/ 1088232 w 1092994"/>
              <a:gd name="connsiteY11" fmla="*/ 323850 h 1852612"/>
              <a:gd name="connsiteX12" fmla="*/ 1076325 w 1092994"/>
              <a:gd name="connsiteY12" fmla="*/ 302418 h 1852612"/>
              <a:gd name="connsiteX13" fmla="*/ 1042988 w 1092994"/>
              <a:gd name="connsiteY13" fmla="*/ 264318 h 1852612"/>
              <a:gd name="connsiteX14" fmla="*/ 978694 w 1092994"/>
              <a:gd name="connsiteY14" fmla="*/ 211931 h 1852612"/>
              <a:gd name="connsiteX15" fmla="*/ 883444 w 1092994"/>
              <a:gd name="connsiteY15" fmla="*/ 126206 h 1852612"/>
              <a:gd name="connsiteX16" fmla="*/ 783432 w 1092994"/>
              <a:gd name="connsiteY16" fmla="*/ 33337 h 1852612"/>
              <a:gd name="connsiteX17" fmla="*/ 747713 w 1092994"/>
              <a:gd name="connsiteY17" fmla="*/ 0 h 1852612"/>
              <a:gd name="connsiteX18" fmla="*/ 538163 w 1092994"/>
              <a:gd name="connsiteY18" fmla="*/ 33337 h 1852612"/>
              <a:gd name="connsiteX19" fmla="*/ 602457 w 1092994"/>
              <a:gd name="connsiteY19" fmla="*/ 90487 h 1852612"/>
              <a:gd name="connsiteX20" fmla="*/ 638175 w 1092994"/>
              <a:gd name="connsiteY20" fmla="*/ 123825 h 1852612"/>
              <a:gd name="connsiteX21" fmla="*/ 676275 w 1092994"/>
              <a:gd name="connsiteY21" fmla="*/ 169068 h 1852612"/>
              <a:gd name="connsiteX22" fmla="*/ 697707 w 1092994"/>
              <a:gd name="connsiteY22" fmla="*/ 202406 h 1852612"/>
              <a:gd name="connsiteX23" fmla="*/ 714375 w 1092994"/>
              <a:gd name="connsiteY23" fmla="*/ 247650 h 1852612"/>
              <a:gd name="connsiteX24" fmla="*/ 719138 w 1092994"/>
              <a:gd name="connsiteY24" fmla="*/ 273843 h 1852612"/>
              <a:gd name="connsiteX25" fmla="*/ 711994 w 1092994"/>
              <a:gd name="connsiteY25" fmla="*/ 326231 h 1852612"/>
              <a:gd name="connsiteX26" fmla="*/ 692944 w 1092994"/>
              <a:gd name="connsiteY26" fmla="*/ 409575 h 1852612"/>
              <a:gd name="connsiteX27" fmla="*/ 673894 w 1092994"/>
              <a:gd name="connsiteY27" fmla="*/ 471487 h 1852612"/>
              <a:gd name="connsiteX28" fmla="*/ 640557 w 1092994"/>
              <a:gd name="connsiteY28" fmla="*/ 550068 h 1852612"/>
              <a:gd name="connsiteX29" fmla="*/ 597694 w 1092994"/>
              <a:gd name="connsiteY29" fmla="*/ 650081 h 1852612"/>
              <a:gd name="connsiteX30" fmla="*/ 550069 w 1092994"/>
              <a:gd name="connsiteY30" fmla="*/ 764381 h 1852612"/>
              <a:gd name="connsiteX31" fmla="*/ 459582 w 1092994"/>
              <a:gd name="connsiteY31" fmla="*/ 959643 h 1852612"/>
              <a:gd name="connsiteX32" fmla="*/ 378619 w 1092994"/>
              <a:gd name="connsiteY32" fmla="*/ 1121568 h 1852612"/>
              <a:gd name="connsiteX33" fmla="*/ 328613 w 1092994"/>
              <a:gd name="connsiteY33" fmla="*/ 1221581 h 1852612"/>
              <a:gd name="connsiteX34" fmla="*/ 295275 w 1092994"/>
              <a:gd name="connsiteY34" fmla="*/ 1285875 h 1852612"/>
              <a:gd name="connsiteX35" fmla="*/ 273844 w 1092994"/>
              <a:gd name="connsiteY35" fmla="*/ 1323975 h 1852612"/>
              <a:gd name="connsiteX36" fmla="*/ 242888 w 1092994"/>
              <a:gd name="connsiteY36" fmla="*/ 1359693 h 1852612"/>
              <a:gd name="connsiteX37" fmla="*/ 200025 w 1092994"/>
              <a:gd name="connsiteY37" fmla="*/ 1402556 h 1852612"/>
              <a:gd name="connsiteX38" fmla="*/ 142875 w 1092994"/>
              <a:gd name="connsiteY38" fmla="*/ 1447800 h 1852612"/>
              <a:gd name="connsiteX39" fmla="*/ 50007 w 1092994"/>
              <a:gd name="connsiteY39" fmla="*/ 1512093 h 1852612"/>
              <a:gd name="connsiteX40" fmla="*/ 35719 w 1092994"/>
              <a:gd name="connsiteY40" fmla="*/ 1531143 h 1852612"/>
              <a:gd name="connsiteX41" fmla="*/ 21432 w 1092994"/>
              <a:gd name="connsiteY41" fmla="*/ 1564481 h 1852612"/>
              <a:gd name="connsiteX42" fmla="*/ 11907 w 1092994"/>
              <a:gd name="connsiteY42" fmla="*/ 1607343 h 1852612"/>
              <a:gd name="connsiteX43" fmla="*/ 4763 w 1092994"/>
              <a:gd name="connsiteY43" fmla="*/ 1659731 h 1852612"/>
              <a:gd name="connsiteX44" fmla="*/ 0 w 1092994"/>
              <a:gd name="connsiteY44" fmla="*/ 1721643 h 1852612"/>
              <a:gd name="connsiteX45" fmla="*/ 7144 w 1092994"/>
              <a:gd name="connsiteY45" fmla="*/ 1797843 h 1852612"/>
              <a:gd name="connsiteX46" fmla="*/ 14288 w 1092994"/>
              <a:gd name="connsiteY46" fmla="*/ 1828800 h 1852612"/>
              <a:gd name="connsiteX47" fmla="*/ 19050 w 1092994"/>
              <a:gd name="connsiteY47" fmla="*/ 1843087 h 1852612"/>
              <a:gd name="connsiteX48" fmla="*/ 28575 w 1092994"/>
              <a:gd name="connsiteY48" fmla="*/ 1850231 h 1852612"/>
              <a:gd name="connsiteX49" fmla="*/ 47625 w 1092994"/>
              <a:gd name="connsiteY49" fmla="*/ 1852612 h 1852612"/>
              <a:gd name="connsiteX50" fmla="*/ 73819 w 1092994"/>
              <a:gd name="connsiteY50" fmla="*/ 1847850 h 1852612"/>
              <a:gd name="connsiteX51" fmla="*/ 319088 w 1092994"/>
              <a:gd name="connsiteY51" fmla="*/ 1626393 h 1852612"/>
              <a:gd name="connsiteX52" fmla="*/ 390525 w 1092994"/>
              <a:gd name="connsiteY52" fmla="*/ 1519237 h 1852612"/>
              <a:gd name="connsiteX53" fmla="*/ 457200 w 1092994"/>
              <a:gd name="connsiteY53" fmla="*/ 1414462 h 1852612"/>
              <a:gd name="connsiteX54" fmla="*/ 552450 w 1092994"/>
              <a:gd name="connsiteY54" fmla="*/ 1252537 h 1852612"/>
              <a:gd name="connsiteX55" fmla="*/ 607219 w 1092994"/>
              <a:gd name="connsiteY55" fmla="*/ 1152525 h 185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092994" h="1852612">
                <a:moveTo>
                  <a:pt x="607219" y="1152525"/>
                </a:moveTo>
                <a:lnTo>
                  <a:pt x="757238" y="883443"/>
                </a:lnTo>
                <a:lnTo>
                  <a:pt x="878682" y="642937"/>
                </a:lnTo>
                <a:lnTo>
                  <a:pt x="923925" y="564356"/>
                </a:lnTo>
                <a:lnTo>
                  <a:pt x="976313" y="473868"/>
                </a:lnTo>
                <a:lnTo>
                  <a:pt x="1012032" y="419100"/>
                </a:lnTo>
                <a:lnTo>
                  <a:pt x="1040607" y="409575"/>
                </a:lnTo>
                <a:lnTo>
                  <a:pt x="1071563" y="392906"/>
                </a:lnTo>
                <a:lnTo>
                  <a:pt x="1083469" y="381000"/>
                </a:lnTo>
                <a:lnTo>
                  <a:pt x="1090613" y="366712"/>
                </a:lnTo>
                <a:lnTo>
                  <a:pt x="1092994" y="345281"/>
                </a:lnTo>
                <a:lnTo>
                  <a:pt x="1088232" y="323850"/>
                </a:lnTo>
                <a:lnTo>
                  <a:pt x="1076325" y="302418"/>
                </a:lnTo>
                <a:lnTo>
                  <a:pt x="1042988" y="264318"/>
                </a:lnTo>
                <a:lnTo>
                  <a:pt x="978694" y="211931"/>
                </a:lnTo>
                <a:lnTo>
                  <a:pt x="883444" y="126206"/>
                </a:lnTo>
                <a:lnTo>
                  <a:pt x="783432" y="33337"/>
                </a:lnTo>
                <a:lnTo>
                  <a:pt x="747713" y="0"/>
                </a:lnTo>
                <a:lnTo>
                  <a:pt x="538163" y="33337"/>
                </a:lnTo>
                <a:lnTo>
                  <a:pt x="602457" y="90487"/>
                </a:lnTo>
                <a:lnTo>
                  <a:pt x="638175" y="123825"/>
                </a:lnTo>
                <a:lnTo>
                  <a:pt x="676275" y="169068"/>
                </a:lnTo>
                <a:lnTo>
                  <a:pt x="697707" y="202406"/>
                </a:lnTo>
                <a:lnTo>
                  <a:pt x="714375" y="247650"/>
                </a:lnTo>
                <a:lnTo>
                  <a:pt x="719138" y="273843"/>
                </a:lnTo>
                <a:lnTo>
                  <a:pt x="711994" y="326231"/>
                </a:lnTo>
                <a:lnTo>
                  <a:pt x="692944" y="409575"/>
                </a:lnTo>
                <a:lnTo>
                  <a:pt x="673894" y="471487"/>
                </a:lnTo>
                <a:lnTo>
                  <a:pt x="640557" y="550068"/>
                </a:lnTo>
                <a:lnTo>
                  <a:pt x="597694" y="650081"/>
                </a:lnTo>
                <a:lnTo>
                  <a:pt x="550069" y="764381"/>
                </a:lnTo>
                <a:lnTo>
                  <a:pt x="459582" y="959643"/>
                </a:lnTo>
                <a:lnTo>
                  <a:pt x="378619" y="1121568"/>
                </a:lnTo>
                <a:lnTo>
                  <a:pt x="328613" y="1221581"/>
                </a:lnTo>
                <a:lnTo>
                  <a:pt x="295275" y="1285875"/>
                </a:lnTo>
                <a:lnTo>
                  <a:pt x="273844" y="1323975"/>
                </a:lnTo>
                <a:lnTo>
                  <a:pt x="242888" y="1359693"/>
                </a:lnTo>
                <a:lnTo>
                  <a:pt x="200025" y="1402556"/>
                </a:lnTo>
                <a:lnTo>
                  <a:pt x="142875" y="1447800"/>
                </a:lnTo>
                <a:lnTo>
                  <a:pt x="50007" y="1512093"/>
                </a:lnTo>
                <a:lnTo>
                  <a:pt x="35719" y="1531143"/>
                </a:lnTo>
                <a:lnTo>
                  <a:pt x="21432" y="1564481"/>
                </a:lnTo>
                <a:lnTo>
                  <a:pt x="11907" y="1607343"/>
                </a:lnTo>
                <a:lnTo>
                  <a:pt x="4763" y="1659731"/>
                </a:lnTo>
                <a:lnTo>
                  <a:pt x="0" y="1721643"/>
                </a:lnTo>
                <a:lnTo>
                  <a:pt x="7144" y="1797843"/>
                </a:lnTo>
                <a:lnTo>
                  <a:pt x="14288" y="1828800"/>
                </a:lnTo>
                <a:lnTo>
                  <a:pt x="19050" y="1843087"/>
                </a:lnTo>
                <a:lnTo>
                  <a:pt x="28575" y="1850231"/>
                </a:lnTo>
                <a:lnTo>
                  <a:pt x="47625" y="1852612"/>
                </a:lnTo>
                <a:lnTo>
                  <a:pt x="73819" y="1847850"/>
                </a:lnTo>
                <a:lnTo>
                  <a:pt x="319088" y="1626393"/>
                </a:lnTo>
                <a:lnTo>
                  <a:pt x="390525" y="1519237"/>
                </a:lnTo>
                <a:lnTo>
                  <a:pt x="457200" y="1414462"/>
                </a:lnTo>
                <a:lnTo>
                  <a:pt x="552450" y="1252537"/>
                </a:lnTo>
                <a:lnTo>
                  <a:pt x="607219" y="1152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AD518A5D-AFC7-464E-A150-F41C6E3A3854}"/>
              </a:ext>
            </a:extLst>
          </p:cNvPr>
          <p:cNvSpPr/>
          <p:nvPr/>
        </p:nvSpPr>
        <p:spPr>
          <a:xfrm>
            <a:off x="3914775" y="4991100"/>
            <a:ext cx="2481263" cy="982663"/>
          </a:xfrm>
          <a:custGeom>
            <a:avLst/>
            <a:gdLst>
              <a:gd name="connsiteX0" fmla="*/ 702469 w 2481263"/>
              <a:gd name="connsiteY0" fmla="*/ 169069 h 983456"/>
              <a:gd name="connsiteX1" fmla="*/ 616744 w 2481263"/>
              <a:gd name="connsiteY1" fmla="*/ 154781 h 983456"/>
              <a:gd name="connsiteX2" fmla="*/ 540544 w 2481263"/>
              <a:gd name="connsiteY2" fmla="*/ 147638 h 983456"/>
              <a:gd name="connsiteX3" fmla="*/ 447675 w 2481263"/>
              <a:gd name="connsiteY3" fmla="*/ 140494 h 983456"/>
              <a:gd name="connsiteX4" fmla="*/ 366713 w 2481263"/>
              <a:gd name="connsiteY4" fmla="*/ 135731 h 983456"/>
              <a:gd name="connsiteX5" fmla="*/ 276225 w 2481263"/>
              <a:gd name="connsiteY5" fmla="*/ 135731 h 983456"/>
              <a:gd name="connsiteX6" fmla="*/ 238125 w 2481263"/>
              <a:gd name="connsiteY6" fmla="*/ 145256 h 983456"/>
              <a:gd name="connsiteX7" fmla="*/ 140494 w 2481263"/>
              <a:gd name="connsiteY7" fmla="*/ 176213 h 983456"/>
              <a:gd name="connsiteX8" fmla="*/ 83344 w 2481263"/>
              <a:gd name="connsiteY8" fmla="*/ 197644 h 983456"/>
              <a:gd name="connsiteX9" fmla="*/ 26194 w 2481263"/>
              <a:gd name="connsiteY9" fmla="*/ 223838 h 983456"/>
              <a:gd name="connsiteX10" fmla="*/ 0 w 2481263"/>
              <a:gd name="connsiteY10" fmla="*/ 223838 h 983456"/>
              <a:gd name="connsiteX11" fmla="*/ 164306 w 2481263"/>
              <a:gd name="connsiteY11" fmla="*/ 2381 h 983456"/>
              <a:gd name="connsiteX12" fmla="*/ 357188 w 2481263"/>
              <a:gd name="connsiteY12" fmla="*/ 0 h 983456"/>
              <a:gd name="connsiteX13" fmla="*/ 502444 w 2481263"/>
              <a:gd name="connsiteY13" fmla="*/ 0 h 983456"/>
              <a:gd name="connsiteX14" fmla="*/ 659606 w 2481263"/>
              <a:gd name="connsiteY14" fmla="*/ 11906 h 983456"/>
              <a:gd name="connsiteX15" fmla="*/ 812006 w 2481263"/>
              <a:gd name="connsiteY15" fmla="*/ 33338 h 983456"/>
              <a:gd name="connsiteX16" fmla="*/ 942975 w 2481263"/>
              <a:gd name="connsiteY16" fmla="*/ 54769 h 983456"/>
              <a:gd name="connsiteX17" fmla="*/ 1054894 w 2481263"/>
              <a:gd name="connsiteY17" fmla="*/ 80963 h 983456"/>
              <a:gd name="connsiteX18" fmla="*/ 1121569 w 2481263"/>
              <a:gd name="connsiteY18" fmla="*/ 97631 h 983456"/>
              <a:gd name="connsiteX19" fmla="*/ 1426369 w 2481263"/>
              <a:gd name="connsiteY19" fmla="*/ 176213 h 983456"/>
              <a:gd name="connsiteX20" fmla="*/ 1616869 w 2481263"/>
              <a:gd name="connsiteY20" fmla="*/ 240506 h 983456"/>
              <a:gd name="connsiteX21" fmla="*/ 1843088 w 2481263"/>
              <a:gd name="connsiteY21" fmla="*/ 316706 h 983456"/>
              <a:gd name="connsiteX22" fmla="*/ 1993106 w 2481263"/>
              <a:gd name="connsiteY22" fmla="*/ 366713 h 983456"/>
              <a:gd name="connsiteX23" fmla="*/ 2078831 w 2481263"/>
              <a:gd name="connsiteY23" fmla="*/ 392906 h 983456"/>
              <a:gd name="connsiteX24" fmla="*/ 2131219 w 2481263"/>
              <a:gd name="connsiteY24" fmla="*/ 409575 h 983456"/>
              <a:gd name="connsiteX25" fmla="*/ 2185988 w 2481263"/>
              <a:gd name="connsiteY25" fmla="*/ 423863 h 983456"/>
              <a:gd name="connsiteX26" fmla="*/ 2193131 w 2481263"/>
              <a:gd name="connsiteY26" fmla="*/ 426244 h 983456"/>
              <a:gd name="connsiteX27" fmla="*/ 2212181 w 2481263"/>
              <a:gd name="connsiteY27" fmla="*/ 440531 h 983456"/>
              <a:gd name="connsiteX28" fmla="*/ 2286000 w 2481263"/>
              <a:gd name="connsiteY28" fmla="*/ 514350 h 983456"/>
              <a:gd name="connsiteX29" fmla="*/ 2355056 w 2481263"/>
              <a:gd name="connsiteY29" fmla="*/ 588169 h 983456"/>
              <a:gd name="connsiteX30" fmla="*/ 2390775 w 2481263"/>
              <a:gd name="connsiteY30" fmla="*/ 633413 h 983456"/>
              <a:gd name="connsiteX31" fmla="*/ 2424113 w 2481263"/>
              <a:gd name="connsiteY31" fmla="*/ 683419 h 983456"/>
              <a:gd name="connsiteX32" fmla="*/ 2455069 w 2481263"/>
              <a:gd name="connsiteY32" fmla="*/ 752475 h 983456"/>
              <a:gd name="connsiteX33" fmla="*/ 2474119 w 2481263"/>
              <a:gd name="connsiteY33" fmla="*/ 814388 h 983456"/>
              <a:gd name="connsiteX34" fmla="*/ 2481263 w 2481263"/>
              <a:gd name="connsiteY34" fmla="*/ 845344 h 983456"/>
              <a:gd name="connsiteX35" fmla="*/ 2481263 w 2481263"/>
              <a:gd name="connsiteY35" fmla="*/ 878681 h 983456"/>
              <a:gd name="connsiteX36" fmla="*/ 2478881 w 2481263"/>
              <a:gd name="connsiteY36" fmla="*/ 912019 h 983456"/>
              <a:gd name="connsiteX37" fmla="*/ 2466975 w 2481263"/>
              <a:gd name="connsiteY37" fmla="*/ 942975 h 983456"/>
              <a:gd name="connsiteX38" fmla="*/ 2438400 w 2481263"/>
              <a:gd name="connsiteY38" fmla="*/ 976313 h 983456"/>
              <a:gd name="connsiteX39" fmla="*/ 2421731 w 2481263"/>
              <a:gd name="connsiteY39" fmla="*/ 983456 h 983456"/>
              <a:gd name="connsiteX40" fmla="*/ 2400300 w 2481263"/>
              <a:gd name="connsiteY40" fmla="*/ 976313 h 983456"/>
              <a:gd name="connsiteX41" fmla="*/ 2345531 w 2481263"/>
              <a:gd name="connsiteY41" fmla="*/ 935831 h 983456"/>
              <a:gd name="connsiteX42" fmla="*/ 2240756 w 2481263"/>
              <a:gd name="connsiteY42" fmla="*/ 869156 h 983456"/>
              <a:gd name="connsiteX43" fmla="*/ 2100263 w 2481263"/>
              <a:gd name="connsiteY43" fmla="*/ 778669 h 983456"/>
              <a:gd name="connsiteX44" fmla="*/ 1978819 w 2481263"/>
              <a:gd name="connsiteY44" fmla="*/ 704850 h 983456"/>
              <a:gd name="connsiteX45" fmla="*/ 1800225 w 2481263"/>
              <a:gd name="connsiteY45" fmla="*/ 602456 h 983456"/>
              <a:gd name="connsiteX46" fmla="*/ 1607344 w 2481263"/>
              <a:gd name="connsiteY46" fmla="*/ 502444 h 983456"/>
              <a:gd name="connsiteX47" fmla="*/ 1445419 w 2481263"/>
              <a:gd name="connsiteY47" fmla="*/ 421481 h 983456"/>
              <a:gd name="connsiteX48" fmla="*/ 1257300 w 2481263"/>
              <a:gd name="connsiteY48" fmla="*/ 340519 h 983456"/>
              <a:gd name="connsiteX49" fmla="*/ 1162050 w 2481263"/>
              <a:gd name="connsiteY49" fmla="*/ 304800 h 983456"/>
              <a:gd name="connsiteX50" fmla="*/ 933450 w 2481263"/>
              <a:gd name="connsiteY50" fmla="*/ 219075 h 983456"/>
              <a:gd name="connsiteX51" fmla="*/ 842963 w 2481263"/>
              <a:gd name="connsiteY51" fmla="*/ 195263 h 983456"/>
              <a:gd name="connsiteX52" fmla="*/ 702469 w 2481263"/>
              <a:gd name="connsiteY52" fmla="*/ 169069 h 98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81263" h="983456">
                <a:moveTo>
                  <a:pt x="702469" y="169069"/>
                </a:moveTo>
                <a:lnTo>
                  <a:pt x="616744" y="154781"/>
                </a:lnTo>
                <a:lnTo>
                  <a:pt x="540544" y="147638"/>
                </a:lnTo>
                <a:lnTo>
                  <a:pt x="447675" y="140494"/>
                </a:lnTo>
                <a:lnTo>
                  <a:pt x="366713" y="135731"/>
                </a:lnTo>
                <a:lnTo>
                  <a:pt x="276225" y="135731"/>
                </a:lnTo>
                <a:lnTo>
                  <a:pt x="238125" y="145256"/>
                </a:lnTo>
                <a:lnTo>
                  <a:pt x="140494" y="176213"/>
                </a:lnTo>
                <a:lnTo>
                  <a:pt x="83344" y="197644"/>
                </a:lnTo>
                <a:lnTo>
                  <a:pt x="26194" y="223838"/>
                </a:lnTo>
                <a:lnTo>
                  <a:pt x="0" y="223838"/>
                </a:lnTo>
                <a:lnTo>
                  <a:pt x="164306" y="2381"/>
                </a:lnTo>
                <a:lnTo>
                  <a:pt x="357188" y="0"/>
                </a:lnTo>
                <a:lnTo>
                  <a:pt x="502444" y="0"/>
                </a:lnTo>
                <a:lnTo>
                  <a:pt x="659606" y="11906"/>
                </a:lnTo>
                <a:lnTo>
                  <a:pt x="812006" y="33338"/>
                </a:lnTo>
                <a:lnTo>
                  <a:pt x="942975" y="54769"/>
                </a:lnTo>
                <a:lnTo>
                  <a:pt x="1054894" y="80963"/>
                </a:lnTo>
                <a:lnTo>
                  <a:pt x="1121569" y="97631"/>
                </a:lnTo>
                <a:lnTo>
                  <a:pt x="1426369" y="176213"/>
                </a:lnTo>
                <a:lnTo>
                  <a:pt x="1616869" y="240506"/>
                </a:lnTo>
                <a:lnTo>
                  <a:pt x="1843088" y="316706"/>
                </a:lnTo>
                <a:lnTo>
                  <a:pt x="1993106" y="366713"/>
                </a:lnTo>
                <a:lnTo>
                  <a:pt x="2078831" y="392906"/>
                </a:lnTo>
                <a:lnTo>
                  <a:pt x="2131219" y="409575"/>
                </a:lnTo>
                <a:lnTo>
                  <a:pt x="2185988" y="423863"/>
                </a:lnTo>
                <a:lnTo>
                  <a:pt x="2193131" y="426244"/>
                </a:lnTo>
                <a:lnTo>
                  <a:pt x="2212181" y="440531"/>
                </a:lnTo>
                <a:lnTo>
                  <a:pt x="2286000" y="514350"/>
                </a:lnTo>
                <a:lnTo>
                  <a:pt x="2355056" y="588169"/>
                </a:lnTo>
                <a:lnTo>
                  <a:pt x="2390775" y="633413"/>
                </a:lnTo>
                <a:lnTo>
                  <a:pt x="2424113" y="683419"/>
                </a:lnTo>
                <a:lnTo>
                  <a:pt x="2455069" y="752475"/>
                </a:lnTo>
                <a:lnTo>
                  <a:pt x="2474119" y="814388"/>
                </a:lnTo>
                <a:lnTo>
                  <a:pt x="2481263" y="845344"/>
                </a:lnTo>
                <a:lnTo>
                  <a:pt x="2481263" y="878681"/>
                </a:lnTo>
                <a:lnTo>
                  <a:pt x="2478881" y="912019"/>
                </a:lnTo>
                <a:lnTo>
                  <a:pt x="2466975" y="942975"/>
                </a:lnTo>
                <a:lnTo>
                  <a:pt x="2438400" y="976313"/>
                </a:lnTo>
                <a:lnTo>
                  <a:pt x="2421731" y="983456"/>
                </a:lnTo>
                <a:lnTo>
                  <a:pt x="2400300" y="976313"/>
                </a:lnTo>
                <a:lnTo>
                  <a:pt x="2345531" y="935831"/>
                </a:lnTo>
                <a:lnTo>
                  <a:pt x="2240756" y="869156"/>
                </a:lnTo>
                <a:lnTo>
                  <a:pt x="2100263" y="778669"/>
                </a:lnTo>
                <a:lnTo>
                  <a:pt x="1978819" y="704850"/>
                </a:lnTo>
                <a:lnTo>
                  <a:pt x="1800225" y="602456"/>
                </a:lnTo>
                <a:lnTo>
                  <a:pt x="1607344" y="502444"/>
                </a:lnTo>
                <a:lnTo>
                  <a:pt x="1445419" y="421481"/>
                </a:lnTo>
                <a:lnTo>
                  <a:pt x="1257300" y="340519"/>
                </a:lnTo>
                <a:lnTo>
                  <a:pt x="1162050" y="304800"/>
                </a:lnTo>
                <a:lnTo>
                  <a:pt x="933450" y="219075"/>
                </a:lnTo>
                <a:lnTo>
                  <a:pt x="842963" y="195263"/>
                </a:lnTo>
                <a:lnTo>
                  <a:pt x="702469" y="169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6B42575C-6E9D-6946-8D98-E0339E1A8A15}"/>
              </a:ext>
            </a:extLst>
          </p:cNvPr>
          <p:cNvSpPr/>
          <p:nvPr/>
        </p:nvSpPr>
        <p:spPr>
          <a:xfrm>
            <a:off x="3381375" y="3729038"/>
            <a:ext cx="2528888" cy="2201862"/>
          </a:xfrm>
          <a:custGeom>
            <a:avLst/>
            <a:gdLst>
              <a:gd name="connsiteX0" fmla="*/ 1081703 w 2529744"/>
              <a:gd name="connsiteY0" fmla="*/ 1742263 h 2200906"/>
              <a:gd name="connsiteX1" fmla="*/ 1199970 w 2529744"/>
              <a:gd name="connsiteY1" fmla="*/ 1675919 h 2200906"/>
              <a:gd name="connsiteX2" fmla="*/ 1295160 w 2529744"/>
              <a:gd name="connsiteY2" fmla="*/ 1615343 h 2200906"/>
              <a:gd name="connsiteX3" fmla="*/ 1424964 w 2529744"/>
              <a:gd name="connsiteY3" fmla="*/ 1525923 h 2200906"/>
              <a:gd name="connsiteX4" fmla="*/ 1652843 w 2529744"/>
              <a:gd name="connsiteY4" fmla="*/ 1332658 h 2200906"/>
              <a:gd name="connsiteX5" fmla="*/ 1722072 w 2529744"/>
              <a:gd name="connsiteY5" fmla="*/ 1254776 h 2200906"/>
              <a:gd name="connsiteX6" fmla="*/ 1808608 w 2529744"/>
              <a:gd name="connsiteY6" fmla="*/ 1156701 h 2200906"/>
              <a:gd name="connsiteX7" fmla="*/ 1883606 w 2529744"/>
              <a:gd name="connsiteY7" fmla="*/ 1055742 h 2200906"/>
              <a:gd name="connsiteX8" fmla="*/ 1935528 w 2529744"/>
              <a:gd name="connsiteY8" fmla="*/ 986513 h 2200906"/>
              <a:gd name="connsiteX9" fmla="*/ 1996103 w 2529744"/>
              <a:gd name="connsiteY9" fmla="*/ 894208 h 2200906"/>
              <a:gd name="connsiteX10" fmla="*/ 2039372 w 2529744"/>
              <a:gd name="connsiteY10" fmla="*/ 822094 h 2200906"/>
              <a:gd name="connsiteX11" fmla="*/ 2079755 w 2529744"/>
              <a:gd name="connsiteY11" fmla="*/ 749981 h 2200906"/>
              <a:gd name="connsiteX12" fmla="*/ 2111485 w 2529744"/>
              <a:gd name="connsiteY12" fmla="*/ 680752 h 2200906"/>
              <a:gd name="connsiteX13" fmla="*/ 2146100 w 2529744"/>
              <a:gd name="connsiteY13" fmla="*/ 599984 h 2200906"/>
              <a:gd name="connsiteX14" fmla="*/ 2186483 w 2529744"/>
              <a:gd name="connsiteY14" fmla="*/ 481718 h 2200906"/>
              <a:gd name="connsiteX15" fmla="*/ 2192252 w 2529744"/>
              <a:gd name="connsiteY15" fmla="*/ 435565 h 2200906"/>
              <a:gd name="connsiteX16" fmla="*/ 2186483 w 2529744"/>
              <a:gd name="connsiteY16" fmla="*/ 253839 h 2200906"/>
              <a:gd name="connsiteX17" fmla="*/ 2180714 w 2529744"/>
              <a:gd name="connsiteY17" fmla="*/ 199033 h 2200906"/>
              <a:gd name="connsiteX18" fmla="*/ 2146100 w 2529744"/>
              <a:gd name="connsiteY18" fmla="*/ 100959 h 2200906"/>
              <a:gd name="connsiteX19" fmla="*/ 2114370 w 2529744"/>
              <a:gd name="connsiteY19" fmla="*/ 31730 h 2200906"/>
              <a:gd name="connsiteX20" fmla="*/ 2114370 w 2529744"/>
              <a:gd name="connsiteY20" fmla="*/ 14422 h 2200906"/>
              <a:gd name="connsiteX21" fmla="*/ 2120139 w 2529744"/>
              <a:gd name="connsiteY21" fmla="*/ 0 h 2200906"/>
              <a:gd name="connsiteX22" fmla="*/ 2128792 w 2529744"/>
              <a:gd name="connsiteY22" fmla="*/ 0 h 2200906"/>
              <a:gd name="connsiteX23" fmla="*/ 2154753 w 2529744"/>
              <a:gd name="connsiteY23" fmla="*/ 8653 h 2200906"/>
              <a:gd name="connsiteX24" fmla="*/ 2212444 w 2529744"/>
              <a:gd name="connsiteY24" fmla="*/ 20191 h 2200906"/>
              <a:gd name="connsiteX25" fmla="*/ 2249943 w 2529744"/>
              <a:gd name="connsiteY25" fmla="*/ 28845 h 2200906"/>
              <a:gd name="connsiteX26" fmla="*/ 2296096 w 2529744"/>
              <a:gd name="connsiteY26" fmla="*/ 51921 h 2200906"/>
              <a:gd name="connsiteX27" fmla="*/ 2342248 w 2529744"/>
              <a:gd name="connsiteY27" fmla="*/ 80767 h 2200906"/>
              <a:gd name="connsiteX28" fmla="*/ 2379748 w 2529744"/>
              <a:gd name="connsiteY28" fmla="*/ 106728 h 2200906"/>
              <a:gd name="connsiteX29" fmla="*/ 2448977 w 2529744"/>
              <a:gd name="connsiteY29" fmla="*/ 164418 h 2200906"/>
              <a:gd name="connsiteX30" fmla="*/ 2498014 w 2529744"/>
              <a:gd name="connsiteY30" fmla="*/ 210571 h 2200906"/>
              <a:gd name="connsiteX31" fmla="*/ 2529744 w 2529744"/>
              <a:gd name="connsiteY31" fmla="*/ 250955 h 2200906"/>
              <a:gd name="connsiteX32" fmla="*/ 2500898 w 2529744"/>
              <a:gd name="connsiteY32" fmla="*/ 444219 h 2200906"/>
              <a:gd name="connsiteX33" fmla="*/ 2466284 w 2529744"/>
              <a:gd name="connsiteY33" fmla="*/ 542294 h 2200906"/>
              <a:gd name="connsiteX34" fmla="*/ 2434554 w 2529744"/>
              <a:gd name="connsiteY34" fmla="*/ 620176 h 2200906"/>
              <a:gd name="connsiteX35" fmla="*/ 2388401 w 2529744"/>
              <a:gd name="connsiteY35" fmla="*/ 721135 h 2200906"/>
              <a:gd name="connsiteX36" fmla="*/ 2342248 w 2529744"/>
              <a:gd name="connsiteY36" fmla="*/ 810556 h 2200906"/>
              <a:gd name="connsiteX37" fmla="*/ 2281673 w 2529744"/>
              <a:gd name="connsiteY37" fmla="*/ 917284 h 2200906"/>
              <a:gd name="connsiteX38" fmla="*/ 2212444 w 2529744"/>
              <a:gd name="connsiteY38" fmla="*/ 1024012 h 2200906"/>
              <a:gd name="connsiteX39" fmla="*/ 2117254 w 2529744"/>
              <a:gd name="connsiteY39" fmla="*/ 1159586 h 2200906"/>
              <a:gd name="connsiteX40" fmla="*/ 2030718 w 2529744"/>
              <a:gd name="connsiteY40" fmla="*/ 1269198 h 2200906"/>
              <a:gd name="connsiteX41" fmla="*/ 1935528 w 2529744"/>
              <a:gd name="connsiteY41" fmla="*/ 1381695 h 2200906"/>
              <a:gd name="connsiteX42" fmla="*/ 1886491 w 2529744"/>
              <a:gd name="connsiteY42" fmla="*/ 1433617 h 2200906"/>
              <a:gd name="connsiteX43" fmla="*/ 1670150 w 2529744"/>
              <a:gd name="connsiteY43" fmla="*/ 1615343 h 2200906"/>
              <a:gd name="connsiteX44" fmla="*/ 1586498 w 2529744"/>
              <a:gd name="connsiteY44" fmla="*/ 1678803 h 2200906"/>
              <a:gd name="connsiteX45" fmla="*/ 1488424 w 2529744"/>
              <a:gd name="connsiteY45" fmla="*/ 1742263 h 2200906"/>
              <a:gd name="connsiteX46" fmla="*/ 1390349 w 2529744"/>
              <a:gd name="connsiteY46" fmla="*/ 1799954 h 2200906"/>
              <a:gd name="connsiteX47" fmla="*/ 1269199 w 2529744"/>
              <a:gd name="connsiteY47" fmla="*/ 1863414 h 2200906"/>
              <a:gd name="connsiteX48" fmla="*/ 1153817 w 2529744"/>
              <a:gd name="connsiteY48" fmla="*/ 1915336 h 2200906"/>
              <a:gd name="connsiteX49" fmla="*/ 995167 w 2529744"/>
              <a:gd name="connsiteY49" fmla="*/ 1981680 h 2200906"/>
              <a:gd name="connsiteX50" fmla="*/ 871132 w 2529744"/>
              <a:gd name="connsiteY50" fmla="*/ 2022064 h 2200906"/>
              <a:gd name="connsiteX51" fmla="*/ 721136 w 2529744"/>
              <a:gd name="connsiteY51" fmla="*/ 2065332 h 2200906"/>
              <a:gd name="connsiteX52" fmla="*/ 588447 w 2529744"/>
              <a:gd name="connsiteY52" fmla="*/ 2102831 h 2200906"/>
              <a:gd name="connsiteX53" fmla="*/ 455758 w 2529744"/>
              <a:gd name="connsiteY53" fmla="*/ 2131677 h 2200906"/>
              <a:gd name="connsiteX54" fmla="*/ 230763 w 2529744"/>
              <a:gd name="connsiteY54" fmla="*/ 2174945 h 2200906"/>
              <a:gd name="connsiteX55" fmla="*/ 69229 w 2529744"/>
              <a:gd name="connsiteY55" fmla="*/ 2200906 h 2200906"/>
              <a:gd name="connsiteX56" fmla="*/ 17307 w 2529744"/>
              <a:gd name="connsiteY56" fmla="*/ 2200906 h 2200906"/>
              <a:gd name="connsiteX57" fmla="*/ 2884 w 2529744"/>
              <a:gd name="connsiteY57" fmla="*/ 2192252 h 2200906"/>
              <a:gd name="connsiteX58" fmla="*/ 0 w 2529744"/>
              <a:gd name="connsiteY58" fmla="*/ 2183598 h 2200906"/>
              <a:gd name="connsiteX59" fmla="*/ 0 w 2529744"/>
              <a:gd name="connsiteY59" fmla="*/ 2174945 h 2200906"/>
              <a:gd name="connsiteX60" fmla="*/ 5769 w 2529744"/>
              <a:gd name="connsiteY60" fmla="*/ 2154753 h 2200906"/>
              <a:gd name="connsiteX61" fmla="*/ 17307 w 2529744"/>
              <a:gd name="connsiteY61" fmla="*/ 2137446 h 2200906"/>
              <a:gd name="connsiteX62" fmla="*/ 63460 w 2529744"/>
              <a:gd name="connsiteY62" fmla="*/ 2123023 h 2200906"/>
              <a:gd name="connsiteX63" fmla="*/ 262493 w 2529744"/>
              <a:gd name="connsiteY63" fmla="*/ 2068217 h 2200906"/>
              <a:gd name="connsiteX64" fmla="*/ 461527 w 2529744"/>
              <a:gd name="connsiteY64" fmla="*/ 2007641 h 2200906"/>
              <a:gd name="connsiteX65" fmla="*/ 695175 w 2529744"/>
              <a:gd name="connsiteY65" fmla="*/ 1923989 h 2200906"/>
              <a:gd name="connsiteX66" fmla="*/ 992283 w 2529744"/>
              <a:gd name="connsiteY66" fmla="*/ 1794185 h 2200906"/>
              <a:gd name="connsiteX67" fmla="*/ 1081703 w 2529744"/>
              <a:gd name="connsiteY67" fmla="*/ 1742263 h 2200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529744" h="2200906">
                <a:moveTo>
                  <a:pt x="1081703" y="1742263"/>
                </a:moveTo>
                <a:lnTo>
                  <a:pt x="1199970" y="1675919"/>
                </a:lnTo>
                <a:lnTo>
                  <a:pt x="1295160" y="1615343"/>
                </a:lnTo>
                <a:lnTo>
                  <a:pt x="1424964" y="1525923"/>
                </a:lnTo>
                <a:lnTo>
                  <a:pt x="1652843" y="1332658"/>
                </a:lnTo>
                <a:lnTo>
                  <a:pt x="1722072" y="1254776"/>
                </a:lnTo>
                <a:lnTo>
                  <a:pt x="1808608" y="1156701"/>
                </a:lnTo>
                <a:lnTo>
                  <a:pt x="1883606" y="1055742"/>
                </a:lnTo>
                <a:lnTo>
                  <a:pt x="1935528" y="986513"/>
                </a:lnTo>
                <a:lnTo>
                  <a:pt x="1996103" y="894208"/>
                </a:lnTo>
                <a:lnTo>
                  <a:pt x="2039372" y="822094"/>
                </a:lnTo>
                <a:lnTo>
                  <a:pt x="2079755" y="749981"/>
                </a:lnTo>
                <a:lnTo>
                  <a:pt x="2111485" y="680752"/>
                </a:lnTo>
                <a:lnTo>
                  <a:pt x="2146100" y="599984"/>
                </a:lnTo>
                <a:lnTo>
                  <a:pt x="2186483" y="481718"/>
                </a:lnTo>
                <a:lnTo>
                  <a:pt x="2192252" y="435565"/>
                </a:lnTo>
                <a:lnTo>
                  <a:pt x="2186483" y="253839"/>
                </a:lnTo>
                <a:lnTo>
                  <a:pt x="2180714" y="199033"/>
                </a:lnTo>
                <a:lnTo>
                  <a:pt x="2146100" y="100959"/>
                </a:lnTo>
                <a:lnTo>
                  <a:pt x="2114370" y="31730"/>
                </a:lnTo>
                <a:lnTo>
                  <a:pt x="2114370" y="14422"/>
                </a:lnTo>
                <a:lnTo>
                  <a:pt x="2120139" y="0"/>
                </a:lnTo>
                <a:lnTo>
                  <a:pt x="2128792" y="0"/>
                </a:lnTo>
                <a:lnTo>
                  <a:pt x="2154753" y="8653"/>
                </a:lnTo>
                <a:lnTo>
                  <a:pt x="2212444" y="20191"/>
                </a:lnTo>
                <a:lnTo>
                  <a:pt x="2249943" y="28845"/>
                </a:lnTo>
                <a:lnTo>
                  <a:pt x="2296096" y="51921"/>
                </a:lnTo>
                <a:lnTo>
                  <a:pt x="2342248" y="80767"/>
                </a:lnTo>
                <a:lnTo>
                  <a:pt x="2379748" y="106728"/>
                </a:lnTo>
                <a:lnTo>
                  <a:pt x="2448977" y="164418"/>
                </a:lnTo>
                <a:lnTo>
                  <a:pt x="2498014" y="210571"/>
                </a:lnTo>
                <a:lnTo>
                  <a:pt x="2529744" y="250955"/>
                </a:lnTo>
                <a:lnTo>
                  <a:pt x="2500898" y="444219"/>
                </a:lnTo>
                <a:lnTo>
                  <a:pt x="2466284" y="542294"/>
                </a:lnTo>
                <a:lnTo>
                  <a:pt x="2434554" y="620176"/>
                </a:lnTo>
                <a:lnTo>
                  <a:pt x="2388401" y="721135"/>
                </a:lnTo>
                <a:lnTo>
                  <a:pt x="2342248" y="810556"/>
                </a:lnTo>
                <a:lnTo>
                  <a:pt x="2281673" y="917284"/>
                </a:lnTo>
                <a:lnTo>
                  <a:pt x="2212444" y="1024012"/>
                </a:lnTo>
                <a:lnTo>
                  <a:pt x="2117254" y="1159586"/>
                </a:lnTo>
                <a:lnTo>
                  <a:pt x="2030718" y="1269198"/>
                </a:lnTo>
                <a:lnTo>
                  <a:pt x="1935528" y="1381695"/>
                </a:lnTo>
                <a:lnTo>
                  <a:pt x="1886491" y="1433617"/>
                </a:lnTo>
                <a:lnTo>
                  <a:pt x="1670150" y="1615343"/>
                </a:lnTo>
                <a:lnTo>
                  <a:pt x="1586498" y="1678803"/>
                </a:lnTo>
                <a:lnTo>
                  <a:pt x="1488424" y="1742263"/>
                </a:lnTo>
                <a:lnTo>
                  <a:pt x="1390349" y="1799954"/>
                </a:lnTo>
                <a:lnTo>
                  <a:pt x="1269199" y="1863414"/>
                </a:lnTo>
                <a:lnTo>
                  <a:pt x="1153817" y="1915336"/>
                </a:lnTo>
                <a:lnTo>
                  <a:pt x="995167" y="1981680"/>
                </a:lnTo>
                <a:lnTo>
                  <a:pt x="871132" y="2022064"/>
                </a:lnTo>
                <a:lnTo>
                  <a:pt x="721136" y="2065332"/>
                </a:lnTo>
                <a:lnTo>
                  <a:pt x="588447" y="2102831"/>
                </a:lnTo>
                <a:lnTo>
                  <a:pt x="455758" y="2131677"/>
                </a:lnTo>
                <a:lnTo>
                  <a:pt x="230763" y="2174945"/>
                </a:lnTo>
                <a:lnTo>
                  <a:pt x="69229" y="2200906"/>
                </a:lnTo>
                <a:lnTo>
                  <a:pt x="17307" y="2200906"/>
                </a:lnTo>
                <a:lnTo>
                  <a:pt x="2884" y="2192252"/>
                </a:lnTo>
                <a:lnTo>
                  <a:pt x="0" y="2183598"/>
                </a:lnTo>
                <a:lnTo>
                  <a:pt x="0" y="2174945"/>
                </a:lnTo>
                <a:lnTo>
                  <a:pt x="5769" y="2154753"/>
                </a:lnTo>
                <a:lnTo>
                  <a:pt x="17307" y="2137446"/>
                </a:lnTo>
                <a:lnTo>
                  <a:pt x="63460" y="2123023"/>
                </a:lnTo>
                <a:lnTo>
                  <a:pt x="262493" y="2068217"/>
                </a:lnTo>
                <a:lnTo>
                  <a:pt x="461527" y="2007641"/>
                </a:lnTo>
                <a:lnTo>
                  <a:pt x="695175" y="1923989"/>
                </a:lnTo>
                <a:lnTo>
                  <a:pt x="992283" y="1794185"/>
                </a:lnTo>
                <a:lnTo>
                  <a:pt x="1081703" y="1742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249238CB-68C1-C14D-A7F1-E74733A9BF77}"/>
              </a:ext>
            </a:extLst>
          </p:cNvPr>
          <p:cNvSpPr/>
          <p:nvPr/>
        </p:nvSpPr>
        <p:spPr>
          <a:xfrm>
            <a:off x="2630488" y="3833813"/>
            <a:ext cx="4513262" cy="665162"/>
          </a:xfrm>
          <a:custGeom>
            <a:avLst/>
            <a:gdLst>
              <a:gd name="connsiteX0" fmla="*/ 1247242 w 4513479"/>
              <a:gd name="connsiteY0" fmla="*/ 303581 h 665683"/>
              <a:gd name="connsiteX1" fmla="*/ 1682496 w 4513479"/>
              <a:gd name="connsiteY1" fmla="*/ 274320 h 665683"/>
              <a:gd name="connsiteX2" fmla="*/ 1828800 w 4513479"/>
              <a:gd name="connsiteY2" fmla="*/ 263347 h 665683"/>
              <a:gd name="connsiteX3" fmla="*/ 2077517 w 4513479"/>
              <a:gd name="connsiteY3" fmla="*/ 223113 h 665683"/>
              <a:gd name="connsiteX4" fmla="*/ 2479853 w 4513479"/>
              <a:gd name="connsiteY4" fmla="*/ 190195 h 665683"/>
              <a:gd name="connsiteX5" fmla="*/ 2955341 w 4513479"/>
              <a:gd name="connsiteY5" fmla="*/ 153619 h 665683"/>
              <a:gd name="connsiteX6" fmla="*/ 3471063 w 4513479"/>
              <a:gd name="connsiteY6" fmla="*/ 117043 h 665683"/>
              <a:gd name="connsiteX7" fmla="*/ 3653943 w 4513479"/>
              <a:gd name="connsiteY7" fmla="*/ 102413 h 665683"/>
              <a:gd name="connsiteX8" fmla="*/ 3756356 w 4513479"/>
              <a:gd name="connsiteY8" fmla="*/ 91440 h 665683"/>
              <a:gd name="connsiteX9" fmla="*/ 3844138 w 4513479"/>
              <a:gd name="connsiteY9" fmla="*/ 84125 h 665683"/>
              <a:gd name="connsiteX10" fmla="*/ 3975812 w 4513479"/>
              <a:gd name="connsiteY10" fmla="*/ 3657 h 665683"/>
              <a:gd name="connsiteX11" fmla="*/ 4005072 w 4513479"/>
              <a:gd name="connsiteY11" fmla="*/ 0 h 665683"/>
              <a:gd name="connsiteX12" fmla="*/ 4074567 w 4513479"/>
              <a:gd name="connsiteY12" fmla="*/ 18288 h 665683"/>
              <a:gd name="connsiteX13" fmla="*/ 4180637 w 4513479"/>
              <a:gd name="connsiteY13" fmla="*/ 47549 h 665683"/>
              <a:gd name="connsiteX14" fmla="*/ 4253789 w 4513479"/>
              <a:gd name="connsiteY14" fmla="*/ 76809 h 665683"/>
              <a:gd name="connsiteX15" fmla="*/ 4304996 w 4513479"/>
              <a:gd name="connsiteY15" fmla="*/ 98755 h 665683"/>
              <a:gd name="connsiteX16" fmla="*/ 4370832 w 4513479"/>
              <a:gd name="connsiteY16" fmla="*/ 131673 h 665683"/>
              <a:gd name="connsiteX17" fmla="*/ 4422039 w 4513479"/>
              <a:gd name="connsiteY17" fmla="*/ 164592 h 665683"/>
              <a:gd name="connsiteX18" fmla="*/ 4462272 w 4513479"/>
              <a:gd name="connsiteY18" fmla="*/ 193853 h 665683"/>
              <a:gd name="connsiteX19" fmla="*/ 4491533 w 4513479"/>
              <a:gd name="connsiteY19" fmla="*/ 226771 h 665683"/>
              <a:gd name="connsiteX20" fmla="*/ 4509821 w 4513479"/>
              <a:gd name="connsiteY20" fmla="*/ 256032 h 665683"/>
              <a:gd name="connsiteX21" fmla="*/ 4513479 w 4513479"/>
              <a:gd name="connsiteY21" fmla="*/ 274320 h 665683"/>
              <a:gd name="connsiteX22" fmla="*/ 4506164 w 4513479"/>
              <a:gd name="connsiteY22" fmla="*/ 299923 h 665683"/>
              <a:gd name="connsiteX23" fmla="*/ 4491533 w 4513479"/>
              <a:gd name="connsiteY23" fmla="*/ 329184 h 665683"/>
              <a:gd name="connsiteX24" fmla="*/ 4462272 w 4513479"/>
              <a:gd name="connsiteY24" fmla="*/ 358445 h 665683"/>
              <a:gd name="connsiteX25" fmla="*/ 4422039 w 4513479"/>
              <a:gd name="connsiteY25" fmla="*/ 380390 h 665683"/>
              <a:gd name="connsiteX26" fmla="*/ 4385463 w 4513479"/>
              <a:gd name="connsiteY26" fmla="*/ 384048 h 665683"/>
              <a:gd name="connsiteX27" fmla="*/ 4334256 w 4513479"/>
              <a:gd name="connsiteY27" fmla="*/ 376733 h 665683"/>
              <a:gd name="connsiteX28" fmla="*/ 4213556 w 4513479"/>
              <a:gd name="connsiteY28" fmla="*/ 362102 h 665683"/>
              <a:gd name="connsiteX29" fmla="*/ 4030676 w 4513479"/>
              <a:gd name="connsiteY29" fmla="*/ 343814 h 665683"/>
              <a:gd name="connsiteX30" fmla="*/ 3796589 w 4513479"/>
              <a:gd name="connsiteY30" fmla="*/ 332841 h 665683"/>
              <a:gd name="connsiteX31" fmla="*/ 3566160 w 4513479"/>
              <a:gd name="connsiteY31" fmla="*/ 332841 h 665683"/>
              <a:gd name="connsiteX32" fmla="*/ 3207716 w 4513479"/>
              <a:gd name="connsiteY32" fmla="*/ 332841 h 665683"/>
              <a:gd name="connsiteX33" fmla="*/ 2823668 w 4513479"/>
              <a:gd name="connsiteY33" fmla="*/ 362102 h 665683"/>
              <a:gd name="connsiteX34" fmla="*/ 2545690 w 4513479"/>
              <a:gd name="connsiteY34" fmla="*/ 384048 h 665683"/>
              <a:gd name="connsiteX35" fmla="*/ 1997050 w 4513479"/>
              <a:gd name="connsiteY35" fmla="*/ 442569 h 665683"/>
              <a:gd name="connsiteX36" fmla="*/ 1620317 w 4513479"/>
              <a:gd name="connsiteY36" fmla="*/ 475488 h 665683"/>
              <a:gd name="connsiteX37" fmla="*/ 1294791 w 4513479"/>
              <a:gd name="connsiteY37" fmla="*/ 523037 h 665683"/>
              <a:gd name="connsiteX38" fmla="*/ 852221 w 4513479"/>
              <a:gd name="connsiteY38" fmla="*/ 581558 h 665683"/>
              <a:gd name="connsiteX39" fmla="*/ 588874 w 4513479"/>
              <a:gd name="connsiteY39" fmla="*/ 618134 h 665683"/>
              <a:gd name="connsiteX40" fmla="*/ 526695 w 4513479"/>
              <a:gd name="connsiteY40" fmla="*/ 629107 h 665683"/>
              <a:gd name="connsiteX41" fmla="*/ 438912 w 4513479"/>
              <a:gd name="connsiteY41" fmla="*/ 662025 h 665683"/>
              <a:gd name="connsiteX42" fmla="*/ 416967 w 4513479"/>
              <a:gd name="connsiteY42" fmla="*/ 665683 h 665683"/>
              <a:gd name="connsiteX43" fmla="*/ 380391 w 4513479"/>
              <a:gd name="connsiteY43" fmla="*/ 647395 h 665683"/>
              <a:gd name="connsiteX44" fmla="*/ 299924 w 4513479"/>
              <a:gd name="connsiteY44" fmla="*/ 599846 h 665683"/>
              <a:gd name="connsiteX45" fmla="*/ 230429 w 4513479"/>
              <a:gd name="connsiteY45" fmla="*/ 544982 h 665683"/>
              <a:gd name="connsiteX46" fmla="*/ 175565 w 4513479"/>
              <a:gd name="connsiteY46" fmla="*/ 497433 h 665683"/>
              <a:gd name="connsiteX47" fmla="*/ 109728 w 4513479"/>
              <a:gd name="connsiteY47" fmla="*/ 427939 h 665683"/>
              <a:gd name="connsiteX48" fmla="*/ 58522 w 4513479"/>
              <a:gd name="connsiteY48" fmla="*/ 358445 h 665683"/>
              <a:gd name="connsiteX49" fmla="*/ 21946 w 4513479"/>
              <a:gd name="connsiteY49" fmla="*/ 296265 h 665683"/>
              <a:gd name="connsiteX50" fmla="*/ 0 w 4513479"/>
              <a:gd name="connsiteY50" fmla="*/ 256032 h 665683"/>
              <a:gd name="connsiteX51" fmla="*/ 0 w 4513479"/>
              <a:gd name="connsiteY51" fmla="*/ 237744 h 665683"/>
              <a:gd name="connsiteX52" fmla="*/ 10973 w 4513479"/>
              <a:gd name="connsiteY52" fmla="*/ 226771 h 665683"/>
              <a:gd name="connsiteX53" fmla="*/ 29261 w 4513479"/>
              <a:gd name="connsiteY53" fmla="*/ 226771 h 665683"/>
              <a:gd name="connsiteX54" fmla="*/ 62180 w 4513479"/>
              <a:gd name="connsiteY54" fmla="*/ 241401 h 665683"/>
              <a:gd name="connsiteX55" fmla="*/ 98756 w 4513479"/>
              <a:gd name="connsiteY55" fmla="*/ 274320 h 665683"/>
              <a:gd name="connsiteX56" fmla="*/ 142647 w 4513479"/>
              <a:gd name="connsiteY56" fmla="*/ 307238 h 665683"/>
              <a:gd name="connsiteX57" fmla="*/ 182880 w 4513479"/>
              <a:gd name="connsiteY57" fmla="*/ 329184 h 665683"/>
              <a:gd name="connsiteX58" fmla="*/ 219456 w 4513479"/>
              <a:gd name="connsiteY58" fmla="*/ 340157 h 665683"/>
              <a:gd name="connsiteX59" fmla="*/ 281636 w 4513479"/>
              <a:gd name="connsiteY59" fmla="*/ 354787 h 665683"/>
              <a:gd name="connsiteX60" fmla="*/ 373076 w 4513479"/>
              <a:gd name="connsiteY60" fmla="*/ 365760 h 665683"/>
              <a:gd name="connsiteX61" fmla="*/ 566928 w 4513479"/>
              <a:gd name="connsiteY61" fmla="*/ 351129 h 665683"/>
              <a:gd name="connsiteX62" fmla="*/ 885140 w 4513479"/>
              <a:gd name="connsiteY62" fmla="*/ 329184 h 665683"/>
              <a:gd name="connsiteX63" fmla="*/ 1247242 w 4513479"/>
              <a:gd name="connsiteY63" fmla="*/ 303581 h 66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513479" h="665683">
                <a:moveTo>
                  <a:pt x="1247242" y="303581"/>
                </a:moveTo>
                <a:lnTo>
                  <a:pt x="1682496" y="274320"/>
                </a:lnTo>
                <a:lnTo>
                  <a:pt x="1828800" y="263347"/>
                </a:lnTo>
                <a:lnTo>
                  <a:pt x="2077517" y="223113"/>
                </a:lnTo>
                <a:lnTo>
                  <a:pt x="2479853" y="190195"/>
                </a:lnTo>
                <a:lnTo>
                  <a:pt x="2955341" y="153619"/>
                </a:lnTo>
                <a:lnTo>
                  <a:pt x="3471063" y="117043"/>
                </a:lnTo>
                <a:lnTo>
                  <a:pt x="3653943" y="102413"/>
                </a:lnTo>
                <a:lnTo>
                  <a:pt x="3756356" y="91440"/>
                </a:lnTo>
                <a:lnTo>
                  <a:pt x="3844138" y="84125"/>
                </a:lnTo>
                <a:lnTo>
                  <a:pt x="3975812" y="3657"/>
                </a:lnTo>
                <a:lnTo>
                  <a:pt x="4005072" y="0"/>
                </a:lnTo>
                <a:lnTo>
                  <a:pt x="4074567" y="18288"/>
                </a:lnTo>
                <a:lnTo>
                  <a:pt x="4180637" y="47549"/>
                </a:lnTo>
                <a:lnTo>
                  <a:pt x="4253789" y="76809"/>
                </a:lnTo>
                <a:lnTo>
                  <a:pt x="4304996" y="98755"/>
                </a:lnTo>
                <a:lnTo>
                  <a:pt x="4370832" y="131673"/>
                </a:lnTo>
                <a:lnTo>
                  <a:pt x="4422039" y="164592"/>
                </a:lnTo>
                <a:lnTo>
                  <a:pt x="4462272" y="193853"/>
                </a:lnTo>
                <a:lnTo>
                  <a:pt x="4491533" y="226771"/>
                </a:lnTo>
                <a:lnTo>
                  <a:pt x="4509821" y="256032"/>
                </a:lnTo>
                <a:lnTo>
                  <a:pt x="4513479" y="274320"/>
                </a:lnTo>
                <a:lnTo>
                  <a:pt x="4506164" y="299923"/>
                </a:lnTo>
                <a:lnTo>
                  <a:pt x="4491533" y="329184"/>
                </a:lnTo>
                <a:lnTo>
                  <a:pt x="4462272" y="358445"/>
                </a:lnTo>
                <a:lnTo>
                  <a:pt x="4422039" y="380390"/>
                </a:lnTo>
                <a:lnTo>
                  <a:pt x="4385463" y="384048"/>
                </a:lnTo>
                <a:lnTo>
                  <a:pt x="4334256" y="376733"/>
                </a:lnTo>
                <a:lnTo>
                  <a:pt x="4213556" y="362102"/>
                </a:lnTo>
                <a:lnTo>
                  <a:pt x="4030676" y="343814"/>
                </a:lnTo>
                <a:lnTo>
                  <a:pt x="3796589" y="332841"/>
                </a:lnTo>
                <a:lnTo>
                  <a:pt x="3566160" y="332841"/>
                </a:lnTo>
                <a:lnTo>
                  <a:pt x="3207716" y="332841"/>
                </a:lnTo>
                <a:lnTo>
                  <a:pt x="2823668" y="362102"/>
                </a:lnTo>
                <a:lnTo>
                  <a:pt x="2545690" y="384048"/>
                </a:lnTo>
                <a:lnTo>
                  <a:pt x="1997050" y="442569"/>
                </a:lnTo>
                <a:lnTo>
                  <a:pt x="1620317" y="475488"/>
                </a:lnTo>
                <a:lnTo>
                  <a:pt x="1294791" y="523037"/>
                </a:lnTo>
                <a:lnTo>
                  <a:pt x="852221" y="581558"/>
                </a:lnTo>
                <a:lnTo>
                  <a:pt x="588874" y="618134"/>
                </a:lnTo>
                <a:lnTo>
                  <a:pt x="526695" y="629107"/>
                </a:lnTo>
                <a:lnTo>
                  <a:pt x="438912" y="662025"/>
                </a:lnTo>
                <a:lnTo>
                  <a:pt x="416967" y="665683"/>
                </a:lnTo>
                <a:lnTo>
                  <a:pt x="380391" y="647395"/>
                </a:lnTo>
                <a:lnTo>
                  <a:pt x="299924" y="599846"/>
                </a:lnTo>
                <a:lnTo>
                  <a:pt x="230429" y="544982"/>
                </a:lnTo>
                <a:lnTo>
                  <a:pt x="175565" y="497433"/>
                </a:lnTo>
                <a:lnTo>
                  <a:pt x="109728" y="427939"/>
                </a:lnTo>
                <a:lnTo>
                  <a:pt x="58522" y="358445"/>
                </a:lnTo>
                <a:lnTo>
                  <a:pt x="21946" y="296265"/>
                </a:lnTo>
                <a:lnTo>
                  <a:pt x="0" y="256032"/>
                </a:lnTo>
                <a:lnTo>
                  <a:pt x="0" y="237744"/>
                </a:lnTo>
                <a:lnTo>
                  <a:pt x="10973" y="226771"/>
                </a:lnTo>
                <a:lnTo>
                  <a:pt x="29261" y="226771"/>
                </a:lnTo>
                <a:lnTo>
                  <a:pt x="62180" y="241401"/>
                </a:lnTo>
                <a:lnTo>
                  <a:pt x="98756" y="274320"/>
                </a:lnTo>
                <a:lnTo>
                  <a:pt x="142647" y="307238"/>
                </a:lnTo>
                <a:lnTo>
                  <a:pt x="182880" y="329184"/>
                </a:lnTo>
                <a:lnTo>
                  <a:pt x="219456" y="340157"/>
                </a:lnTo>
                <a:lnTo>
                  <a:pt x="281636" y="354787"/>
                </a:lnTo>
                <a:lnTo>
                  <a:pt x="373076" y="365760"/>
                </a:lnTo>
                <a:lnTo>
                  <a:pt x="566928" y="351129"/>
                </a:lnTo>
                <a:lnTo>
                  <a:pt x="885140" y="329184"/>
                </a:lnTo>
                <a:lnTo>
                  <a:pt x="1247242" y="303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59E7F3-B410-4E2E-9A18-229A62D28FEE}"/>
              </a:ext>
            </a:extLst>
          </p:cNvPr>
          <p:cNvGrpSpPr/>
          <p:nvPr/>
        </p:nvGrpSpPr>
        <p:grpSpPr>
          <a:xfrm>
            <a:off x="2652998" y="1482725"/>
            <a:ext cx="4513262" cy="4492625"/>
            <a:chOff x="2782888" y="1633538"/>
            <a:chExt cx="4513262" cy="4492625"/>
          </a:xfrm>
        </p:grpSpPr>
        <p:sp>
          <p:nvSpPr>
            <p:cNvPr id="12" name="フリーフォーム 98">
              <a:extLst>
                <a:ext uri="{FF2B5EF4-FFF2-40B4-BE49-F238E27FC236}">
                  <a16:creationId xmlns:a16="http://schemas.microsoft.com/office/drawing/2014/main" id="{D0103A65-31F9-461D-BC2C-C9106D7EED72}"/>
                </a:ext>
              </a:extLst>
            </p:cNvPr>
            <p:cNvSpPr/>
            <p:nvPr/>
          </p:nvSpPr>
          <p:spPr>
            <a:xfrm>
              <a:off x="3338513" y="1633538"/>
              <a:ext cx="3390900" cy="584200"/>
            </a:xfrm>
            <a:custGeom>
              <a:avLst/>
              <a:gdLst>
                <a:gd name="connsiteX0" fmla="*/ 1681843 w 3390900"/>
                <a:gd name="connsiteY0" fmla="*/ 193222 h 585107"/>
                <a:gd name="connsiteX1" fmla="*/ 2149928 w 3390900"/>
                <a:gd name="connsiteY1" fmla="*/ 155122 h 585107"/>
                <a:gd name="connsiteX2" fmla="*/ 2522764 w 3390900"/>
                <a:gd name="connsiteY2" fmla="*/ 127907 h 585107"/>
                <a:gd name="connsiteX3" fmla="*/ 2612571 w 3390900"/>
                <a:gd name="connsiteY3" fmla="*/ 117022 h 585107"/>
                <a:gd name="connsiteX4" fmla="*/ 2732314 w 3390900"/>
                <a:gd name="connsiteY4" fmla="*/ 84364 h 585107"/>
                <a:gd name="connsiteX5" fmla="*/ 2843893 w 3390900"/>
                <a:gd name="connsiteY5" fmla="*/ 46264 h 585107"/>
                <a:gd name="connsiteX6" fmla="*/ 2922814 w 3390900"/>
                <a:gd name="connsiteY6" fmla="*/ 8164 h 585107"/>
                <a:gd name="connsiteX7" fmla="*/ 2936421 w 3390900"/>
                <a:gd name="connsiteY7" fmla="*/ 0 h 585107"/>
                <a:gd name="connsiteX8" fmla="*/ 2955471 w 3390900"/>
                <a:gd name="connsiteY8" fmla="*/ 0 h 585107"/>
                <a:gd name="connsiteX9" fmla="*/ 2988128 w 3390900"/>
                <a:gd name="connsiteY9" fmla="*/ 2722 h 585107"/>
                <a:gd name="connsiteX10" fmla="*/ 3039836 w 3390900"/>
                <a:gd name="connsiteY10" fmla="*/ 13607 h 585107"/>
                <a:gd name="connsiteX11" fmla="*/ 3118757 w 3390900"/>
                <a:gd name="connsiteY11" fmla="*/ 38100 h 585107"/>
                <a:gd name="connsiteX12" fmla="*/ 3214007 w 3390900"/>
                <a:gd name="connsiteY12" fmla="*/ 76200 h 585107"/>
                <a:gd name="connsiteX13" fmla="*/ 3292928 w 3390900"/>
                <a:gd name="connsiteY13" fmla="*/ 106136 h 585107"/>
                <a:gd name="connsiteX14" fmla="*/ 3333750 w 3390900"/>
                <a:gd name="connsiteY14" fmla="*/ 125186 h 585107"/>
                <a:gd name="connsiteX15" fmla="*/ 3366407 w 3390900"/>
                <a:gd name="connsiteY15" fmla="*/ 141514 h 585107"/>
                <a:gd name="connsiteX16" fmla="*/ 3377293 w 3390900"/>
                <a:gd name="connsiteY16" fmla="*/ 152400 h 585107"/>
                <a:gd name="connsiteX17" fmla="*/ 3388178 w 3390900"/>
                <a:gd name="connsiteY17" fmla="*/ 176893 h 585107"/>
                <a:gd name="connsiteX18" fmla="*/ 3390900 w 3390900"/>
                <a:gd name="connsiteY18" fmla="*/ 204107 h 585107"/>
                <a:gd name="connsiteX19" fmla="*/ 3388178 w 3390900"/>
                <a:gd name="connsiteY19" fmla="*/ 236764 h 585107"/>
                <a:gd name="connsiteX20" fmla="*/ 3377293 w 3390900"/>
                <a:gd name="connsiteY20" fmla="*/ 263979 h 585107"/>
                <a:gd name="connsiteX21" fmla="*/ 3355521 w 3390900"/>
                <a:gd name="connsiteY21" fmla="*/ 288472 h 585107"/>
                <a:gd name="connsiteX22" fmla="*/ 3325586 w 3390900"/>
                <a:gd name="connsiteY22" fmla="*/ 304800 h 585107"/>
                <a:gd name="connsiteX23" fmla="*/ 3282043 w 3390900"/>
                <a:gd name="connsiteY23" fmla="*/ 315686 h 585107"/>
                <a:gd name="connsiteX24" fmla="*/ 3224893 w 3390900"/>
                <a:gd name="connsiteY24" fmla="*/ 321129 h 585107"/>
                <a:gd name="connsiteX25" fmla="*/ 3137807 w 3390900"/>
                <a:gd name="connsiteY25" fmla="*/ 318407 h 585107"/>
                <a:gd name="connsiteX26" fmla="*/ 2958193 w 3390900"/>
                <a:gd name="connsiteY26" fmla="*/ 312964 h 585107"/>
                <a:gd name="connsiteX27" fmla="*/ 2705100 w 3390900"/>
                <a:gd name="connsiteY27" fmla="*/ 318407 h 585107"/>
                <a:gd name="connsiteX28" fmla="*/ 2446564 w 3390900"/>
                <a:gd name="connsiteY28" fmla="*/ 329293 h 585107"/>
                <a:gd name="connsiteX29" fmla="*/ 2215243 w 3390900"/>
                <a:gd name="connsiteY29" fmla="*/ 345622 h 585107"/>
                <a:gd name="connsiteX30" fmla="*/ 1796143 w 3390900"/>
                <a:gd name="connsiteY30" fmla="*/ 378279 h 585107"/>
                <a:gd name="connsiteX31" fmla="*/ 1434193 w 3390900"/>
                <a:gd name="connsiteY31" fmla="*/ 408214 h 585107"/>
                <a:gd name="connsiteX32" fmla="*/ 1368878 w 3390900"/>
                <a:gd name="connsiteY32" fmla="*/ 413657 h 585107"/>
                <a:gd name="connsiteX33" fmla="*/ 1083128 w 3390900"/>
                <a:gd name="connsiteY33" fmla="*/ 454479 h 585107"/>
                <a:gd name="connsiteX34" fmla="*/ 947057 w 3390900"/>
                <a:gd name="connsiteY34" fmla="*/ 465364 h 585107"/>
                <a:gd name="connsiteX35" fmla="*/ 767443 w 3390900"/>
                <a:gd name="connsiteY35" fmla="*/ 487136 h 585107"/>
                <a:gd name="connsiteX36" fmla="*/ 677636 w 3390900"/>
                <a:gd name="connsiteY36" fmla="*/ 498022 h 585107"/>
                <a:gd name="connsiteX37" fmla="*/ 585107 w 3390900"/>
                <a:gd name="connsiteY37" fmla="*/ 514350 h 585107"/>
                <a:gd name="connsiteX38" fmla="*/ 413657 w 3390900"/>
                <a:gd name="connsiteY38" fmla="*/ 555172 h 585107"/>
                <a:gd name="connsiteX39" fmla="*/ 323850 w 3390900"/>
                <a:gd name="connsiteY39" fmla="*/ 582386 h 585107"/>
                <a:gd name="connsiteX40" fmla="*/ 302078 w 3390900"/>
                <a:gd name="connsiteY40" fmla="*/ 585107 h 585107"/>
                <a:gd name="connsiteX41" fmla="*/ 263978 w 3390900"/>
                <a:gd name="connsiteY41" fmla="*/ 555172 h 585107"/>
                <a:gd name="connsiteX42" fmla="*/ 198664 w 3390900"/>
                <a:gd name="connsiteY42" fmla="*/ 492579 h 585107"/>
                <a:gd name="connsiteX43" fmla="*/ 144236 w 3390900"/>
                <a:gd name="connsiteY43" fmla="*/ 427264 h 585107"/>
                <a:gd name="connsiteX44" fmla="*/ 108857 w 3390900"/>
                <a:gd name="connsiteY44" fmla="*/ 383722 h 585107"/>
                <a:gd name="connsiteX45" fmla="*/ 73478 w 3390900"/>
                <a:gd name="connsiteY45" fmla="*/ 326572 h 585107"/>
                <a:gd name="connsiteX46" fmla="*/ 40821 w 3390900"/>
                <a:gd name="connsiteY46" fmla="*/ 261257 h 585107"/>
                <a:gd name="connsiteX47" fmla="*/ 8164 w 3390900"/>
                <a:gd name="connsiteY47" fmla="*/ 187779 h 585107"/>
                <a:gd name="connsiteX48" fmla="*/ 0 w 3390900"/>
                <a:gd name="connsiteY48" fmla="*/ 152400 h 585107"/>
                <a:gd name="connsiteX49" fmla="*/ 2721 w 3390900"/>
                <a:gd name="connsiteY49" fmla="*/ 141514 h 585107"/>
                <a:gd name="connsiteX50" fmla="*/ 5443 w 3390900"/>
                <a:gd name="connsiteY50" fmla="*/ 138793 h 585107"/>
                <a:gd name="connsiteX51" fmla="*/ 21771 w 3390900"/>
                <a:gd name="connsiteY51" fmla="*/ 141514 h 585107"/>
                <a:gd name="connsiteX52" fmla="*/ 62593 w 3390900"/>
                <a:gd name="connsiteY52" fmla="*/ 168729 h 585107"/>
                <a:gd name="connsiteX53" fmla="*/ 122464 w 3390900"/>
                <a:gd name="connsiteY53" fmla="*/ 201386 h 585107"/>
                <a:gd name="connsiteX54" fmla="*/ 220436 w 3390900"/>
                <a:gd name="connsiteY54" fmla="*/ 244929 h 585107"/>
                <a:gd name="connsiteX55" fmla="*/ 296636 w 3390900"/>
                <a:gd name="connsiteY55" fmla="*/ 266700 h 585107"/>
                <a:gd name="connsiteX56" fmla="*/ 397328 w 3390900"/>
                <a:gd name="connsiteY56" fmla="*/ 291193 h 585107"/>
                <a:gd name="connsiteX57" fmla="*/ 495300 w 3390900"/>
                <a:gd name="connsiteY57" fmla="*/ 299357 h 585107"/>
                <a:gd name="connsiteX58" fmla="*/ 655864 w 3390900"/>
                <a:gd name="connsiteY58" fmla="*/ 285750 h 585107"/>
                <a:gd name="connsiteX59" fmla="*/ 862693 w 3390900"/>
                <a:gd name="connsiteY59" fmla="*/ 266700 h 585107"/>
                <a:gd name="connsiteX60" fmla="*/ 1189264 w 3390900"/>
                <a:gd name="connsiteY60" fmla="*/ 236764 h 585107"/>
                <a:gd name="connsiteX61" fmla="*/ 1521278 w 3390900"/>
                <a:gd name="connsiteY61" fmla="*/ 209550 h 585107"/>
                <a:gd name="connsiteX62" fmla="*/ 1681843 w 3390900"/>
                <a:gd name="connsiteY62" fmla="*/ 193222 h 58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90900" h="585107">
                  <a:moveTo>
                    <a:pt x="1681843" y="193222"/>
                  </a:moveTo>
                  <a:lnTo>
                    <a:pt x="2149928" y="155122"/>
                  </a:lnTo>
                  <a:lnTo>
                    <a:pt x="2522764" y="127907"/>
                  </a:lnTo>
                  <a:lnTo>
                    <a:pt x="2612571" y="117022"/>
                  </a:lnTo>
                  <a:lnTo>
                    <a:pt x="2732314" y="84364"/>
                  </a:lnTo>
                  <a:lnTo>
                    <a:pt x="2843893" y="46264"/>
                  </a:lnTo>
                  <a:lnTo>
                    <a:pt x="2922814" y="8164"/>
                  </a:lnTo>
                  <a:lnTo>
                    <a:pt x="2936421" y="0"/>
                  </a:lnTo>
                  <a:lnTo>
                    <a:pt x="2955471" y="0"/>
                  </a:lnTo>
                  <a:lnTo>
                    <a:pt x="2988128" y="2722"/>
                  </a:lnTo>
                  <a:lnTo>
                    <a:pt x="3039836" y="13607"/>
                  </a:lnTo>
                  <a:lnTo>
                    <a:pt x="3118757" y="38100"/>
                  </a:lnTo>
                  <a:lnTo>
                    <a:pt x="3214007" y="76200"/>
                  </a:lnTo>
                  <a:lnTo>
                    <a:pt x="3292928" y="106136"/>
                  </a:lnTo>
                  <a:lnTo>
                    <a:pt x="3333750" y="125186"/>
                  </a:lnTo>
                  <a:lnTo>
                    <a:pt x="3366407" y="141514"/>
                  </a:lnTo>
                  <a:lnTo>
                    <a:pt x="3377293" y="152400"/>
                  </a:lnTo>
                  <a:lnTo>
                    <a:pt x="3388178" y="176893"/>
                  </a:lnTo>
                  <a:lnTo>
                    <a:pt x="3390900" y="204107"/>
                  </a:lnTo>
                  <a:lnTo>
                    <a:pt x="3388178" y="236764"/>
                  </a:lnTo>
                  <a:lnTo>
                    <a:pt x="3377293" y="263979"/>
                  </a:lnTo>
                  <a:lnTo>
                    <a:pt x="3355521" y="288472"/>
                  </a:lnTo>
                  <a:lnTo>
                    <a:pt x="3325586" y="304800"/>
                  </a:lnTo>
                  <a:lnTo>
                    <a:pt x="3282043" y="315686"/>
                  </a:lnTo>
                  <a:lnTo>
                    <a:pt x="3224893" y="321129"/>
                  </a:lnTo>
                  <a:lnTo>
                    <a:pt x="3137807" y="318407"/>
                  </a:lnTo>
                  <a:lnTo>
                    <a:pt x="2958193" y="312964"/>
                  </a:lnTo>
                  <a:lnTo>
                    <a:pt x="2705100" y="318407"/>
                  </a:lnTo>
                  <a:lnTo>
                    <a:pt x="2446564" y="329293"/>
                  </a:lnTo>
                  <a:lnTo>
                    <a:pt x="2215243" y="345622"/>
                  </a:lnTo>
                  <a:lnTo>
                    <a:pt x="1796143" y="378279"/>
                  </a:lnTo>
                  <a:lnTo>
                    <a:pt x="1434193" y="408214"/>
                  </a:lnTo>
                  <a:lnTo>
                    <a:pt x="1368878" y="413657"/>
                  </a:lnTo>
                  <a:lnTo>
                    <a:pt x="1083128" y="454479"/>
                  </a:lnTo>
                  <a:lnTo>
                    <a:pt x="947057" y="465364"/>
                  </a:lnTo>
                  <a:lnTo>
                    <a:pt x="767443" y="487136"/>
                  </a:lnTo>
                  <a:lnTo>
                    <a:pt x="677636" y="498022"/>
                  </a:lnTo>
                  <a:lnTo>
                    <a:pt x="585107" y="514350"/>
                  </a:lnTo>
                  <a:lnTo>
                    <a:pt x="413657" y="555172"/>
                  </a:lnTo>
                  <a:lnTo>
                    <a:pt x="323850" y="582386"/>
                  </a:lnTo>
                  <a:lnTo>
                    <a:pt x="302078" y="585107"/>
                  </a:lnTo>
                  <a:lnTo>
                    <a:pt x="263978" y="555172"/>
                  </a:lnTo>
                  <a:lnTo>
                    <a:pt x="198664" y="492579"/>
                  </a:lnTo>
                  <a:lnTo>
                    <a:pt x="144236" y="427264"/>
                  </a:lnTo>
                  <a:lnTo>
                    <a:pt x="108857" y="383722"/>
                  </a:lnTo>
                  <a:lnTo>
                    <a:pt x="73478" y="326572"/>
                  </a:lnTo>
                  <a:lnTo>
                    <a:pt x="40821" y="261257"/>
                  </a:lnTo>
                  <a:lnTo>
                    <a:pt x="8164" y="187779"/>
                  </a:lnTo>
                  <a:lnTo>
                    <a:pt x="0" y="152400"/>
                  </a:lnTo>
                  <a:lnTo>
                    <a:pt x="2721" y="141514"/>
                  </a:lnTo>
                  <a:lnTo>
                    <a:pt x="5443" y="138793"/>
                  </a:lnTo>
                  <a:lnTo>
                    <a:pt x="21771" y="141514"/>
                  </a:lnTo>
                  <a:lnTo>
                    <a:pt x="62593" y="168729"/>
                  </a:lnTo>
                  <a:lnTo>
                    <a:pt x="122464" y="201386"/>
                  </a:lnTo>
                  <a:lnTo>
                    <a:pt x="220436" y="244929"/>
                  </a:lnTo>
                  <a:lnTo>
                    <a:pt x="296636" y="266700"/>
                  </a:lnTo>
                  <a:lnTo>
                    <a:pt x="397328" y="291193"/>
                  </a:lnTo>
                  <a:lnTo>
                    <a:pt x="495300" y="299357"/>
                  </a:lnTo>
                  <a:lnTo>
                    <a:pt x="655864" y="285750"/>
                  </a:lnTo>
                  <a:lnTo>
                    <a:pt x="862693" y="266700"/>
                  </a:lnTo>
                  <a:lnTo>
                    <a:pt x="1189264" y="236764"/>
                  </a:lnTo>
                  <a:lnTo>
                    <a:pt x="1521278" y="209550"/>
                  </a:lnTo>
                  <a:lnTo>
                    <a:pt x="1681843" y="1932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9">
              <a:extLst>
                <a:ext uri="{FF2B5EF4-FFF2-40B4-BE49-F238E27FC236}">
                  <a16:creationId xmlns:a16="http://schemas.microsoft.com/office/drawing/2014/main" id="{49922321-DE14-47BC-B56C-D25271F77E69}"/>
                </a:ext>
              </a:extLst>
            </p:cNvPr>
            <p:cNvSpPr/>
            <p:nvPr/>
          </p:nvSpPr>
          <p:spPr>
            <a:xfrm>
              <a:off x="3276600" y="2600325"/>
              <a:ext cx="757238" cy="1181100"/>
            </a:xfrm>
            <a:custGeom>
              <a:avLst/>
              <a:gdLst>
                <a:gd name="connsiteX0" fmla="*/ 516731 w 757238"/>
                <a:gd name="connsiteY0" fmla="*/ 407194 h 1181100"/>
                <a:gd name="connsiteX1" fmla="*/ 478631 w 757238"/>
                <a:gd name="connsiteY1" fmla="*/ 242888 h 1181100"/>
                <a:gd name="connsiteX2" fmla="*/ 414338 w 757238"/>
                <a:gd name="connsiteY2" fmla="*/ 88106 h 1181100"/>
                <a:gd name="connsiteX3" fmla="*/ 361950 w 757238"/>
                <a:gd name="connsiteY3" fmla="*/ 73819 h 1181100"/>
                <a:gd name="connsiteX4" fmla="*/ 288131 w 757238"/>
                <a:gd name="connsiteY4" fmla="*/ 52388 h 1181100"/>
                <a:gd name="connsiteX5" fmla="*/ 219075 w 757238"/>
                <a:gd name="connsiteY5" fmla="*/ 33338 h 1181100"/>
                <a:gd name="connsiteX6" fmla="*/ 164306 w 757238"/>
                <a:gd name="connsiteY6" fmla="*/ 19050 h 1181100"/>
                <a:gd name="connsiteX7" fmla="*/ 92869 w 757238"/>
                <a:gd name="connsiteY7" fmla="*/ 4763 h 1181100"/>
                <a:gd name="connsiteX8" fmla="*/ 42863 w 757238"/>
                <a:gd name="connsiteY8" fmla="*/ 0 h 1181100"/>
                <a:gd name="connsiteX9" fmla="*/ 16669 w 757238"/>
                <a:gd name="connsiteY9" fmla="*/ 4763 h 1181100"/>
                <a:gd name="connsiteX10" fmla="*/ 4763 w 757238"/>
                <a:gd name="connsiteY10" fmla="*/ 14288 h 1181100"/>
                <a:gd name="connsiteX11" fmla="*/ 0 w 757238"/>
                <a:gd name="connsiteY11" fmla="*/ 30956 h 1181100"/>
                <a:gd name="connsiteX12" fmla="*/ 7144 w 757238"/>
                <a:gd name="connsiteY12" fmla="*/ 50006 h 1181100"/>
                <a:gd name="connsiteX13" fmla="*/ 14288 w 757238"/>
                <a:gd name="connsiteY13" fmla="*/ 64294 h 1181100"/>
                <a:gd name="connsiteX14" fmla="*/ 76200 w 757238"/>
                <a:gd name="connsiteY14" fmla="*/ 128588 h 1181100"/>
                <a:gd name="connsiteX15" fmla="*/ 176213 w 757238"/>
                <a:gd name="connsiteY15" fmla="*/ 235744 h 1181100"/>
                <a:gd name="connsiteX16" fmla="*/ 211931 w 757238"/>
                <a:gd name="connsiteY16" fmla="*/ 285750 h 1181100"/>
                <a:gd name="connsiteX17" fmla="*/ 226219 w 757238"/>
                <a:gd name="connsiteY17" fmla="*/ 323850 h 1181100"/>
                <a:gd name="connsiteX18" fmla="*/ 266700 w 757238"/>
                <a:gd name="connsiteY18" fmla="*/ 461963 h 1181100"/>
                <a:gd name="connsiteX19" fmla="*/ 292894 w 757238"/>
                <a:gd name="connsiteY19" fmla="*/ 564356 h 1181100"/>
                <a:gd name="connsiteX20" fmla="*/ 311944 w 757238"/>
                <a:gd name="connsiteY20" fmla="*/ 640556 h 1181100"/>
                <a:gd name="connsiteX21" fmla="*/ 333375 w 757238"/>
                <a:gd name="connsiteY21" fmla="*/ 750094 h 1181100"/>
                <a:gd name="connsiteX22" fmla="*/ 345281 w 757238"/>
                <a:gd name="connsiteY22" fmla="*/ 833438 h 1181100"/>
                <a:gd name="connsiteX23" fmla="*/ 345281 w 757238"/>
                <a:gd name="connsiteY23" fmla="*/ 883444 h 1181100"/>
                <a:gd name="connsiteX24" fmla="*/ 359569 w 757238"/>
                <a:gd name="connsiteY24" fmla="*/ 912019 h 1181100"/>
                <a:gd name="connsiteX25" fmla="*/ 431006 w 757238"/>
                <a:gd name="connsiteY25" fmla="*/ 1007269 h 1181100"/>
                <a:gd name="connsiteX26" fmla="*/ 488156 w 757238"/>
                <a:gd name="connsiteY26" fmla="*/ 1081088 h 1181100"/>
                <a:gd name="connsiteX27" fmla="*/ 538163 w 757238"/>
                <a:gd name="connsiteY27" fmla="*/ 1133475 h 1181100"/>
                <a:gd name="connsiteX28" fmla="*/ 576263 w 757238"/>
                <a:gd name="connsiteY28" fmla="*/ 1166813 h 1181100"/>
                <a:gd name="connsiteX29" fmla="*/ 592931 w 757238"/>
                <a:gd name="connsiteY29" fmla="*/ 1176338 h 1181100"/>
                <a:gd name="connsiteX30" fmla="*/ 614363 w 757238"/>
                <a:gd name="connsiteY30" fmla="*/ 1181100 h 1181100"/>
                <a:gd name="connsiteX31" fmla="*/ 631031 w 757238"/>
                <a:gd name="connsiteY31" fmla="*/ 1178719 h 1181100"/>
                <a:gd name="connsiteX32" fmla="*/ 652463 w 757238"/>
                <a:gd name="connsiteY32" fmla="*/ 1166813 h 1181100"/>
                <a:gd name="connsiteX33" fmla="*/ 683419 w 757238"/>
                <a:gd name="connsiteY33" fmla="*/ 1138238 h 1181100"/>
                <a:gd name="connsiteX34" fmla="*/ 721519 w 757238"/>
                <a:gd name="connsiteY34" fmla="*/ 1090613 h 1181100"/>
                <a:gd name="connsiteX35" fmla="*/ 757238 w 757238"/>
                <a:gd name="connsiteY35" fmla="*/ 1031081 h 1181100"/>
                <a:gd name="connsiteX36" fmla="*/ 640556 w 757238"/>
                <a:gd name="connsiteY36" fmla="*/ 914400 h 1181100"/>
                <a:gd name="connsiteX37" fmla="*/ 588169 w 757238"/>
                <a:gd name="connsiteY37" fmla="*/ 685800 h 1181100"/>
                <a:gd name="connsiteX38" fmla="*/ 516731 w 757238"/>
                <a:gd name="connsiteY38" fmla="*/ 4071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1181100">
                  <a:moveTo>
                    <a:pt x="516731" y="407194"/>
                  </a:moveTo>
                  <a:lnTo>
                    <a:pt x="478631" y="242888"/>
                  </a:lnTo>
                  <a:lnTo>
                    <a:pt x="414338" y="88106"/>
                  </a:lnTo>
                  <a:lnTo>
                    <a:pt x="361950" y="73819"/>
                  </a:lnTo>
                  <a:lnTo>
                    <a:pt x="288131" y="52388"/>
                  </a:lnTo>
                  <a:lnTo>
                    <a:pt x="219075" y="33338"/>
                  </a:lnTo>
                  <a:lnTo>
                    <a:pt x="164306" y="19050"/>
                  </a:lnTo>
                  <a:lnTo>
                    <a:pt x="92869" y="4763"/>
                  </a:lnTo>
                  <a:lnTo>
                    <a:pt x="42863" y="0"/>
                  </a:lnTo>
                  <a:lnTo>
                    <a:pt x="16669" y="4763"/>
                  </a:lnTo>
                  <a:lnTo>
                    <a:pt x="4763" y="14288"/>
                  </a:lnTo>
                  <a:lnTo>
                    <a:pt x="0" y="30956"/>
                  </a:lnTo>
                  <a:lnTo>
                    <a:pt x="7144" y="50006"/>
                  </a:lnTo>
                  <a:lnTo>
                    <a:pt x="14288" y="64294"/>
                  </a:lnTo>
                  <a:lnTo>
                    <a:pt x="76200" y="128588"/>
                  </a:lnTo>
                  <a:lnTo>
                    <a:pt x="176213" y="235744"/>
                  </a:lnTo>
                  <a:lnTo>
                    <a:pt x="211931" y="285750"/>
                  </a:lnTo>
                  <a:lnTo>
                    <a:pt x="226219" y="323850"/>
                  </a:lnTo>
                  <a:lnTo>
                    <a:pt x="266700" y="461963"/>
                  </a:lnTo>
                  <a:lnTo>
                    <a:pt x="292894" y="564356"/>
                  </a:lnTo>
                  <a:lnTo>
                    <a:pt x="311944" y="640556"/>
                  </a:lnTo>
                  <a:lnTo>
                    <a:pt x="333375" y="750094"/>
                  </a:lnTo>
                  <a:lnTo>
                    <a:pt x="345281" y="833438"/>
                  </a:lnTo>
                  <a:lnTo>
                    <a:pt x="345281" y="883444"/>
                  </a:lnTo>
                  <a:lnTo>
                    <a:pt x="359569" y="912019"/>
                  </a:lnTo>
                  <a:lnTo>
                    <a:pt x="431006" y="1007269"/>
                  </a:lnTo>
                  <a:lnTo>
                    <a:pt x="488156" y="1081088"/>
                  </a:lnTo>
                  <a:lnTo>
                    <a:pt x="538163" y="1133475"/>
                  </a:lnTo>
                  <a:lnTo>
                    <a:pt x="576263" y="1166813"/>
                  </a:lnTo>
                  <a:lnTo>
                    <a:pt x="592931" y="1176338"/>
                  </a:lnTo>
                  <a:lnTo>
                    <a:pt x="614363" y="1181100"/>
                  </a:lnTo>
                  <a:lnTo>
                    <a:pt x="631031" y="1178719"/>
                  </a:lnTo>
                  <a:lnTo>
                    <a:pt x="652463" y="1166813"/>
                  </a:lnTo>
                  <a:lnTo>
                    <a:pt x="683419" y="1138238"/>
                  </a:lnTo>
                  <a:lnTo>
                    <a:pt x="721519" y="1090613"/>
                  </a:lnTo>
                  <a:lnTo>
                    <a:pt x="757238" y="1031081"/>
                  </a:lnTo>
                  <a:lnTo>
                    <a:pt x="640556" y="914400"/>
                  </a:lnTo>
                  <a:lnTo>
                    <a:pt x="588169" y="685800"/>
                  </a:lnTo>
                  <a:lnTo>
                    <a:pt x="516731" y="4071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0">
              <a:extLst>
                <a:ext uri="{FF2B5EF4-FFF2-40B4-BE49-F238E27FC236}">
                  <a16:creationId xmlns:a16="http://schemas.microsoft.com/office/drawing/2014/main" id="{5B5409BB-D1D9-4081-AA70-1A4557ABEC34}"/>
                </a:ext>
              </a:extLst>
            </p:cNvPr>
            <p:cNvSpPr/>
            <p:nvPr/>
          </p:nvSpPr>
          <p:spPr>
            <a:xfrm>
              <a:off x="3633788" y="2395538"/>
              <a:ext cx="3248025" cy="1231900"/>
            </a:xfrm>
            <a:custGeom>
              <a:avLst/>
              <a:gdLst>
                <a:gd name="connsiteX0" fmla="*/ 696686 w 3249386"/>
                <a:gd name="connsiteY0" fmla="*/ 424543 h 1232807"/>
                <a:gd name="connsiteX1" fmla="*/ 408214 w 3249386"/>
                <a:gd name="connsiteY1" fmla="*/ 449036 h 1232807"/>
                <a:gd name="connsiteX2" fmla="*/ 51707 w 3249386"/>
                <a:gd name="connsiteY2" fmla="*/ 478972 h 1232807"/>
                <a:gd name="connsiteX3" fmla="*/ 0 w 3249386"/>
                <a:gd name="connsiteY3" fmla="*/ 299357 h 1232807"/>
                <a:gd name="connsiteX4" fmla="*/ 283029 w 3249386"/>
                <a:gd name="connsiteY4" fmla="*/ 277586 h 1232807"/>
                <a:gd name="connsiteX5" fmla="*/ 568779 w 3249386"/>
                <a:gd name="connsiteY5" fmla="*/ 255814 h 1232807"/>
                <a:gd name="connsiteX6" fmla="*/ 914400 w 3249386"/>
                <a:gd name="connsiteY6" fmla="*/ 225879 h 1232807"/>
                <a:gd name="connsiteX7" fmla="*/ 1254579 w 3249386"/>
                <a:gd name="connsiteY7" fmla="*/ 198664 h 1232807"/>
                <a:gd name="connsiteX8" fmla="*/ 1654629 w 3249386"/>
                <a:gd name="connsiteY8" fmla="*/ 168729 h 1232807"/>
                <a:gd name="connsiteX9" fmla="*/ 1779814 w 3249386"/>
                <a:gd name="connsiteY9" fmla="*/ 160564 h 1232807"/>
                <a:gd name="connsiteX10" fmla="*/ 1994807 w 3249386"/>
                <a:gd name="connsiteY10" fmla="*/ 141514 h 1232807"/>
                <a:gd name="connsiteX11" fmla="*/ 2343150 w 3249386"/>
                <a:gd name="connsiteY11" fmla="*/ 100693 h 1232807"/>
                <a:gd name="connsiteX12" fmla="*/ 2487386 w 3249386"/>
                <a:gd name="connsiteY12" fmla="*/ 84364 h 1232807"/>
                <a:gd name="connsiteX13" fmla="*/ 2653393 w 3249386"/>
                <a:gd name="connsiteY13" fmla="*/ 62593 h 1232807"/>
                <a:gd name="connsiteX14" fmla="*/ 2778579 w 3249386"/>
                <a:gd name="connsiteY14" fmla="*/ 40822 h 1232807"/>
                <a:gd name="connsiteX15" fmla="*/ 2890157 w 3249386"/>
                <a:gd name="connsiteY15" fmla="*/ 13607 h 1232807"/>
                <a:gd name="connsiteX16" fmla="*/ 2928257 w 3249386"/>
                <a:gd name="connsiteY16" fmla="*/ 0 h 1232807"/>
                <a:gd name="connsiteX17" fmla="*/ 2941864 w 3249386"/>
                <a:gd name="connsiteY17" fmla="*/ 0 h 1232807"/>
                <a:gd name="connsiteX18" fmla="*/ 2969079 w 3249386"/>
                <a:gd name="connsiteY18" fmla="*/ 5443 h 1232807"/>
                <a:gd name="connsiteX19" fmla="*/ 3001736 w 3249386"/>
                <a:gd name="connsiteY19" fmla="*/ 21772 h 1232807"/>
                <a:gd name="connsiteX20" fmla="*/ 3064329 w 3249386"/>
                <a:gd name="connsiteY20" fmla="*/ 76200 h 1232807"/>
                <a:gd name="connsiteX21" fmla="*/ 3132364 w 3249386"/>
                <a:gd name="connsiteY21" fmla="*/ 141514 h 1232807"/>
                <a:gd name="connsiteX22" fmla="*/ 3219450 w 3249386"/>
                <a:gd name="connsiteY22" fmla="*/ 236764 h 1232807"/>
                <a:gd name="connsiteX23" fmla="*/ 3246664 w 3249386"/>
                <a:gd name="connsiteY23" fmla="*/ 266700 h 1232807"/>
                <a:gd name="connsiteX24" fmla="*/ 3249386 w 3249386"/>
                <a:gd name="connsiteY24" fmla="*/ 274864 h 1232807"/>
                <a:gd name="connsiteX25" fmla="*/ 3249386 w 3249386"/>
                <a:gd name="connsiteY25" fmla="*/ 291193 h 1232807"/>
                <a:gd name="connsiteX26" fmla="*/ 3241222 w 3249386"/>
                <a:gd name="connsiteY26" fmla="*/ 318407 h 1232807"/>
                <a:gd name="connsiteX27" fmla="*/ 3222172 w 3249386"/>
                <a:gd name="connsiteY27" fmla="*/ 348343 h 1232807"/>
                <a:gd name="connsiteX28" fmla="*/ 3205843 w 3249386"/>
                <a:gd name="connsiteY28" fmla="*/ 370114 h 1232807"/>
                <a:gd name="connsiteX29" fmla="*/ 3173186 w 3249386"/>
                <a:gd name="connsiteY29" fmla="*/ 397329 h 1232807"/>
                <a:gd name="connsiteX30" fmla="*/ 3156857 w 3249386"/>
                <a:gd name="connsiteY30" fmla="*/ 410936 h 1232807"/>
                <a:gd name="connsiteX31" fmla="*/ 3086100 w 3249386"/>
                <a:gd name="connsiteY31" fmla="*/ 563336 h 1232807"/>
                <a:gd name="connsiteX32" fmla="*/ 3012622 w 3249386"/>
                <a:gd name="connsiteY32" fmla="*/ 718457 h 1232807"/>
                <a:gd name="connsiteX33" fmla="*/ 2911929 w 3249386"/>
                <a:gd name="connsiteY33" fmla="*/ 957943 h 1232807"/>
                <a:gd name="connsiteX34" fmla="*/ 2854779 w 3249386"/>
                <a:gd name="connsiteY34" fmla="*/ 1074964 h 1232807"/>
                <a:gd name="connsiteX35" fmla="*/ 2786743 w 3249386"/>
                <a:gd name="connsiteY35" fmla="*/ 1197429 h 1232807"/>
                <a:gd name="connsiteX36" fmla="*/ 2767693 w 3249386"/>
                <a:gd name="connsiteY36" fmla="*/ 1219200 h 1232807"/>
                <a:gd name="connsiteX37" fmla="*/ 2732314 w 3249386"/>
                <a:gd name="connsiteY37" fmla="*/ 1230086 h 1232807"/>
                <a:gd name="connsiteX38" fmla="*/ 2707822 w 3249386"/>
                <a:gd name="connsiteY38" fmla="*/ 1232807 h 1232807"/>
                <a:gd name="connsiteX39" fmla="*/ 2664279 w 3249386"/>
                <a:gd name="connsiteY39" fmla="*/ 1224643 h 1232807"/>
                <a:gd name="connsiteX40" fmla="*/ 2647950 w 3249386"/>
                <a:gd name="connsiteY40" fmla="*/ 1213757 h 1232807"/>
                <a:gd name="connsiteX41" fmla="*/ 2634343 w 3249386"/>
                <a:gd name="connsiteY41" fmla="*/ 1191986 h 1232807"/>
                <a:gd name="connsiteX42" fmla="*/ 2650672 w 3249386"/>
                <a:gd name="connsiteY42" fmla="*/ 922564 h 1232807"/>
                <a:gd name="connsiteX43" fmla="*/ 2691493 w 3249386"/>
                <a:gd name="connsiteY43" fmla="*/ 800100 h 1232807"/>
                <a:gd name="connsiteX44" fmla="*/ 2756807 w 3249386"/>
                <a:gd name="connsiteY44" fmla="*/ 623207 h 1232807"/>
                <a:gd name="connsiteX45" fmla="*/ 2805793 w 3249386"/>
                <a:gd name="connsiteY45" fmla="*/ 492579 h 1232807"/>
                <a:gd name="connsiteX46" fmla="*/ 2862943 w 3249386"/>
                <a:gd name="connsiteY46" fmla="*/ 340179 h 1232807"/>
                <a:gd name="connsiteX47" fmla="*/ 2876550 w 3249386"/>
                <a:gd name="connsiteY47" fmla="*/ 293914 h 1232807"/>
                <a:gd name="connsiteX48" fmla="*/ 2876550 w 3249386"/>
                <a:gd name="connsiteY48" fmla="*/ 285750 h 1232807"/>
                <a:gd name="connsiteX49" fmla="*/ 2868386 w 3249386"/>
                <a:gd name="connsiteY49" fmla="*/ 266700 h 1232807"/>
                <a:gd name="connsiteX50" fmla="*/ 2854779 w 3249386"/>
                <a:gd name="connsiteY50" fmla="*/ 258536 h 1232807"/>
                <a:gd name="connsiteX51" fmla="*/ 2822122 w 3249386"/>
                <a:gd name="connsiteY51" fmla="*/ 253093 h 1232807"/>
                <a:gd name="connsiteX52" fmla="*/ 2759529 w 3249386"/>
                <a:gd name="connsiteY52" fmla="*/ 253093 h 1232807"/>
                <a:gd name="connsiteX53" fmla="*/ 2558143 w 3249386"/>
                <a:gd name="connsiteY53" fmla="*/ 266700 h 1232807"/>
                <a:gd name="connsiteX54" fmla="*/ 2266950 w 3249386"/>
                <a:gd name="connsiteY54" fmla="*/ 291193 h 1232807"/>
                <a:gd name="connsiteX55" fmla="*/ 1970314 w 3249386"/>
                <a:gd name="connsiteY55" fmla="*/ 321129 h 1232807"/>
                <a:gd name="connsiteX56" fmla="*/ 1741714 w 3249386"/>
                <a:gd name="connsiteY56" fmla="*/ 342900 h 1232807"/>
                <a:gd name="connsiteX57" fmla="*/ 1461407 w 3249386"/>
                <a:gd name="connsiteY57" fmla="*/ 361950 h 1232807"/>
                <a:gd name="connsiteX58" fmla="*/ 1107622 w 3249386"/>
                <a:gd name="connsiteY58" fmla="*/ 386443 h 1232807"/>
                <a:gd name="connsiteX59" fmla="*/ 696686 w 3249386"/>
                <a:gd name="connsiteY59" fmla="*/ 424543 h 123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49386" h="1232807">
                  <a:moveTo>
                    <a:pt x="696686" y="424543"/>
                  </a:moveTo>
                  <a:lnTo>
                    <a:pt x="408214" y="449036"/>
                  </a:lnTo>
                  <a:lnTo>
                    <a:pt x="51707" y="478972"/>
                  </a:lnTo>
                  <a:lnTo>
                    <a:pt x="0" y="299357"/>
                  </a:lnTo>
                  <a:lnTo>
                    <a:pt x="283029" y="277586"/>
                  </a:lnTo>
                  <a:lnTo>
                    <a:pt x="568779" y="255814"/>
                  </a:lnTo>
                  <a:lnTo>
                    <a:pt x="914400" y="225879"/>
                  </a:lnTo>
                  <a:lnTo>
                    <a:pt x="1254579" y="198664"/>
                  </a:lnTo>
                  <a:lnTo>
                    <a:pt x="1654629" y="168729"/>
                  </a:lnTo>
                  <a:lnTo>
                    <a:pt x="1779814" y="160564"/>
                  </a:lnTo>
                  <a:lnTo>
                    <a:pt x="1994807" y="141514"/>
                  </a:lnTo>
                  <a:lnTo>
                    <a:pt x="2343150" y="100693"/>
                  </a:lnTo>
                  <a:lnTo>
                    <a:pt x="2487386" y="84364"/>
                  </a:lnTo>
                  <a:lnTo>
                    <a:pt x="2653393" y="62593"/>
                  </a:lnTo>
                  <a:lnTo>
                    <a:pt x="2778579" y="40822"/>
                  </a:lnTo>
                  <a:lnTo>
                    <a:pt x="2890157" y="13607"/>
                  </a:lnTo>
                  <a:lnTo>
                    <a:pt x="2928257" y="0"/>
                  </a:lnTo>
                  <a:lnTo>
                    <a:pt x="2941864" y="0"/>
                  </a:lnTo>
                  <a:lnTo>
                    <a:pt x="2969079" y="5443"/>
                  </a:lnTo>
                  <a:lnTo>
                    <a:pt x="3001736" y="21772"/>
                  </a:lnTo>
                  <a:lnTo>
                    <a:pt x="3064329" y="76200"/>
                  </a:lnTo>
                  <a:lnTo>
                    <a:pt x="3132364" y="141514"/>
                  </a:lnTo>
                  <a:lnTo>
                    <a:pt x="3219450" y="236764"/>
                  </a:lnTo>
                  <a:lnTo>
                    <a:pt x="3246664" y="266700"/>
                  </a:lnTo>
                  <a:lnTo>
                    <a:pt x="3249386" y="274864"/>
                  </a:lnTo>
                  <a:lnTo>
                    <a:pt x="3249386" y="291193"/>
                  </a:lnTo>
                  <a:lnTo>
                    <a:pt x="3241222" y="318407"/>
                  </a:lnTo>
                  <a:lnTo>
                    <a:pt x="3222172" y="348343"/>
                  </a:lnTo>
                  <a:lnTo>
                    <a:pt x="3205843" y="370114"/>
                  </a:lnTo>
                  <a:lnTo>
                    <a:pt x="3173186" y="397329"/>
                  </a:lnTo>
                  <a:lnTo>
                    <a:pt x="3156857" y="410936"/>
                  </a:lnTo>
                  <a:lnTo>
                    <a:pt x="3086100" y="563336"/>
                  </a:lnTo>
                  <a:lnTo>
                    <a:pt x="3012622" y="718457"/>
                  </a:lnTo>
                  <a:lnTo>
                    <a:pt x="2911929" y="957943"/>
                  </a:lnTo>
                  <a:lnTo>
                    <a:pt x="2854779" y="1074964"/>
                  </a:lnTo>
                  <a:lnTo>
                    <a:pt x="2786743" y="1197429"/>
                  </a:lnTo>
                  <a:lnTo>
                    <a:pt x="2767693" y="1219200"/>
                  </a:lnTo>
                  <a:lnTo>
                    <a:pt x="2732314" y="1230086"/>
                  </a:lnTo>
                  <a:lnTo>
                    <a:pt x="2707822" y="1232807"/>
                  </a:lnTo>
                  <a:lnTo>
                    <a:pt x="2664279" y="1224643"/>
                  </a:lnTo>
                  <a:lnTo>
                    <a:pt x="2647950" y="1213757"/>
                  </a:lnTo>
                  <a:lnTo>
                    <a:pt x="2634343" y="1191986"/>
                  </a:lnTo>
                  <a:lnTo>
                    <a:pt x="2650672" y="922564"/>
                  </a:lnTo>
                  <a:lnTo>
                    <a:pt x="2691493" y="800100"/>
                  </a:lnTo>
                  <a:lnTo>
                    <a:pt x="2756807" y="623207"/>
                  </a:lnTo>
                  <a:lnTo>
                    <a:pt x="2805793" y="492579"/>
                  </a:lnTo>
                  <a:lnTo>
                    <a:pt x="2862943" y="340179"/>
                  </a:lnTo>
                  <a:lnTo>
                    <a:pt x="2876550" y="293914"/>
                  </a:lnTo>
                  <a:lnTo>
                    <a:pt x="2876550" y="285750"/>
                  </a:lnTo>
                  <a:lnTo>
                    <a:pt x="2868386" y="266700"/>
                  </a:lnTo>
                  <a:lnTo>
                    <a:pt x="2854779" y="258536"/>
                  </a:lnTo>
                  <a:lnTo>
                    <a:pt x="2822122" y="253093"/>
                  </a:lnTo>
                  <a:lnTo>
                    <a:pt x="2759529" y="253093"/>
                  </a:lnTo>
                  <a:lnTo>
                    <a:pt x="2558143" y="266700"/>
                  </a:lnTo>
                  <a:lnTo>
                    <a:pt x="2266950" y="291193"/>
                  </a:lnTo>
                  <a:lnTo>
                    <a:pt x="1970314" y="321129"/>
                  </a:lnTo>
                  <a:lnTo>
                    <a:pt x="1741714" y="342900"/>
                  </a:lnTo>
                  <a:lnTo>
                    <a:pt x="1461407" y="361950"/>
                  </a:lnTo>
                  <a:lnTo>
                    <a:pt x="1107622" y="386443"/>
                  </a:lnTo>
                  <a:lnTo>
                    <a:pt x="696686" y="4245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1">
              <a:extLst>
                <a:ext uri="{FF2B5EF4-FFF2-40B4-BE49-F238E27FC236}">
                  <a16:creationId xmlns:a16="http://schemas.microsoft.com/office/drawing/2014/main" id="{E1DEA93A-4D4C-4964-802F-A3B216A96CB9}"/>
                </a:ext>
              </a:extLst>
            </p:cNvPr>
            <p:cNvSpPr/>
            <p:nvPr/>
          </p:nvSpPr>
          <p:spPr>
            <a:xfrm>
              <a:off x="4397375" y="1997075"/>
              <a:ext cx="365125" cy="1492250"/>
            </a:xfrm>
            <a:custGeom>
              <a:avLst/>
              <a:gdLst>
                <a:gd name="connsiteX0" fmla="*/ 364671 w 364671"/>
                <a:gd name="connsiteY0" fmla="*/ 1023257 h 1491342"/>
                <a:gd name="connsiteX1" fmla="*/ 364671 w 364671"/>
                <a:gd name="connsiteY1" fmla="*/ 772885 h 1491342"/>
                <a:gd name="connsiteX2" fmla="*/ 364671 w 364671"/>
                <a:gd name="connsiteY2" fmla="*/ 397328 h 1491342"/>
                <a:gd name="connsiteX3" fmla="*/ 361950 w 364671"/>
                <a:gd name="connsiteY3" fmla="*/ 296635 h 1491342"/>
                <a:gd name="connsiteX4" fmla="*/ 353785 w 364671"/>
                <a:gd name="connsiteY4" fmla="*/ 122464 h 1491342"/>
                <a:gd name="connsiteX5" fmla="*/ 337457 w 364671"/>
                <a:gd name="connsiteY5" fmla="*/ 0 h 1491342"/>
                <a:gd name="connsiteX6" fmla="*/ 0 w 364671"/>
                <a:gd name="connsiteY6" fmla="*/ 43542 h 1491342"/>
                <a:gd name="connsiteX7" fmla="*/ 59871 w 364671"/>
                <a:gd name="connsiteY7" fmla="*/ 119742 h 1491342"/>
                <a:gd name="connsiteX8" fmla="*/ 87085 w 364671"/>
                <a:gd name="connsiteY8" fmla="*/ 157842 h 1491342"/>
                <a:gd name="connsiteX9" fmla="*/ 106135 w 364671"/>
                <a:gd name="connsiteY9" fmla="*/ 195942 h 1491342"/>
                <a:gd name="connsiteX10" fmla="*/ 117021 w 364671"/>
                <a:gd name="connsiteY10" fmla="*/ 236764 h 1491342"/>
                <a:gd name="connsiteX11" fmla="*/ 122464 w 364671"/>
                <a:gd name="connsiteY11" fmla="*/ 332014 h 1491342"/>
                <a:gd name="connsiteX12" fmla="*/ 119742 w 364671"/>
                <a:gd name="connsiteY12" fmla="*/ 634092 h 1491342"/>
                <a:gd name="connsiteX13" fmla="*/ 144235 w 364671"/>
                <a:gd name="connsiteY13" fmla="*/ 794657 h 1491342"/>
                <a:gd name="connsiteX14" fmla="*/ 141514 w 364671"/>
                <a:gd name="connsiteY14" fmla="*/ 1491342 h 1491342"/>
                <a:gd name="connsiteX15" fmla="*/ 364671 w 364671"/>
                <a:gd name="connsiteY15" fmla="*/ 1475014 h 1491342"/>
                <a:gd name="connsiteX16" fmla="*/ 364671 w 364671"/>
                <a:gd name="connsiteY16" fmla="*/ 1023257 h 14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4671" h="1491342">
                  <a:moveTo>
                    <a:pt x="364671" y="1023257"/>
                  </a:moveTo>
                  <a:lnTo>
                    <a:pt x="364671" y="772885"/>
                  </a:lnTo>
                  <a:lnTo>
                    <a:pt x="364671" y="397328"/>
                  </a:lnTo>
                  <a:lnTo>
                    <a:pt x="361950" y="296635"/>
                  </a:lnTo>
                  <a:lnTo>
                    <a:pt x="353785" y="122464"/>
                  </a:lnTo>
                  <a:lnTo>
                    <a:pt x="337457" y="0"/>
                  </a:lnTo>
                  <a:lnTo>
                    <a:pt x="0" y="43542"/>
                  </a:lnTo>
                  <a:lnTo>
                    <a:pt x="59871" y="119742"/>
                  </a:lnTo>
                  <a:lnTo>
                    <a:pt x="87085" y="157842"/>
                  </a:lnTo>
                  <a:lnTo>
                    <a:pt x="106135" y="195942"/>
                  </a:lnTo>
                  <a:lnTo>
                    <a:pt x="117021" y="236764"/>
                  </a:lnTo>
                  <a:lnTo>
                    <a:pt x="122464" y="332014"/>
                  </a:lnTo>
                  <a:cubicBezTo>
                    <a:pt x="121557" y="432707"/>
                    <a:pt x="120649" y="533399"/>
                    <a:pt x="119742" y="634092"/>
                  </a:cubicBezTo>
                  <a:lnTo>
                    <a:pt x="144235" y="794657"/>
                  </a:lnTo>
                  <a:lnTo>
                    <a:pt x="141514" y="1491342"/>
                  </a:lnTo>
                  <a:lnTo>
                    <a:pt x="364671" y="1475014"/>
                  </a:lnTo>
                  <a:lnTo>
                    <a:pt x="364671" y="10232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2">
              <a:extLst>
                <a:ext uri="{FF2B5EF4-FFF2-40B4-BE49-F238E27FC236}">
                  <a16:creationId xmlns:a16="http://schemas.microsoft.com/office/drawing/2014/main" id="{238F4CC3-CE23-4C3C-96F3-26FE90DEE79B}"/>
                </a:ext>
              </a:extLst>
            </p:cNvPr>
            <p:cNvSpPr/>
            <p:nvPr/>
          </p:nvSpPr>
          <p:spPr>
            <a:xfrm>
              <a:off x="5276850" y="1939925"/>
              <a:ext cx="433388" cy="1462088"/>
            </a:xfrm>
            <a:custGeom>
              <a:avLst/>
              <a:gdLst>
                <a:gd name="connsiteX0" fmla="*/ 111579 w 432707"/>
                <a:gd name="connsiteY0" fmla="*/ 1001485 h 1461407"/>
                <a:gd name="connsiteX1" fmla="*/ 111579 w 432707"/>
                <a:gd name="connsiteY1" fmla="*/ 190500 h 1461407"/>
                <a:gd name="connsiteX2" fmla="*/ 106136 w 432707"/>
                <a:gd name="connsiteY2" fmla="*/ 155121 h 1461407"/>
                <a:gd name="connsiteX3" fmla="*/ 92529 w 432707"/>
                <a:gd name="connsiteY3" fmla="*/ 119742 h 1461407"/>
                <a:gd name="connsiteX4" fmla="*/ 73479 w 432707"/>
                <a:gd name="connsiteY4" fmla="*/ 92528 h 1461407"/>
                <a:gd name="connsiteX5" fmla="*/ 40821 w 432707"/>
                <a:gd name="connsiteY5" fmla="*/ 54428 h 1461407"/>
                <a:gd name="connsiteX6" fmla="*/ 0 w 432707"/>
                <a:gd name="connsiteY6" fmla="*/ 10885 h 1461407"/>
                <a:gd name="connsiteX7" fmla="*/ 263979 w 432707"/>
                <a:gd name="connsiteY7" fmla="*/ 0 h 1461407"/>
                <a:gd name="connsiteX8" fmla="*/ 353786 w 432707"/>
                <a:gd name="connsiteY8" fmla="*/ 59871 h 1461407"/>
                <a:gd name="connsiteX9" fmla="*/ 383721 w 432707"/>
                <a:gd name="connsiteY9" fmla="*/ 81642 h 1461407"/>
                <a:gd name="connsiteX10" fmla="*/ 397329 w 432707"/>
                <a:gd name="connsiteY10" fmla="*/ 92528 h 1461407"/>
                <a:gd name="connsiteX11" fmla="*/ 416379 w 432707"/>
                <a:gd name="connsiteY11" fmla="*/ 111578 h 1461407"/>
                <a:gd name="connsiteX12" fmla="*/ 427264 w 432707"/>
                <a:gd name="connsiteY12" fmla="*/ 133350 h 1461407"/>
                <a:gd name="connsiteX13" fmla="*/ 432707 w 432707"/>
                <a:gd name="connsiteY13" fmla="*/ 155121 h 1461407"/>
                <a:gd name="connsiteX14" fmla="*/ 432707 w 432707"/>
                <a:gd name="connsiteY14" fmla="*/ 171450 h 1461407"/>
                <a:gd name="connsiteX15" fmla="*/ 421821 w 432707"/>
                <a:gd name="connsiteY15" fmla="*/ 201385 h 1461407"/>
                <a:gd name="connsiteX16" fmla="*/ 400050 w 432707"/>
                <a:gd name="connsiteY16" fmla="*/ 236764 h 1461407"/>
                <a:gd name="connsiteX17" fmla="*/ 383721 w 432707"/>
                <a:gd name="connsiteY17" fmla="*/ 274864 h 1461407"/>
                <a:gd name="connsiteX18" fmla="*/ 372836 w 432707"/>
                <a:gd name="connsiteY18" fmla="*/ 326571 h 1461407"/>
                <a:gd name="connsiteX19" fmla="*/ 361950 w 432707"/>
                <a:gd name="connsiteY19" fmla="*/ 410935 h 1461407"/>
                <a:gd name="connsiteX20" fmla="*/ 356507 w 432707"/>
                <a:gd name="connsiteY20" fmla="*/ 609600 h 1461407"/>
                <a:gd name="connsiteX21" fmla="*/ 359229 w 432707"/>
                <a:gd name="connsiteY21" fmla="*/ 1434192 h 1461407"/>
                <a:gd name="connsiteX22" fmla="*/ 111579 w 432707"/>
                <a:gd name="connsiteY22" fmla="*/ 1461407 h 1461407"/>
                <a:gd name="connsiteX23" fmla="*/ 111579 w 432707"/>
                <a:gd name="connsiteY23" fmla="*/ 1001485 h 14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707" h="1461407">
                  <a:moveTo>
                    <a:pt x="111579" y="1001485"/>
                  </a:moveTo>
                  <a:lnTo>
                    <a:pt x="111579" y="190500"/>
                  </a:lnTo>
                  <a:lnTo>
                    <a:pt x="106136" y="155121"/>
                  </a:lnTo>
                  <a:lnTo>
                    <a:pt x="92529" y="119742"/>
                  </a:lnTo>
                  <a:lnTo>
                    <a:pt x="73479" y="92528"/>
                  </a:lnTo>
                  <a:lnTo>
                    <a:pt x="40821" y="54428"/>
                  </a:lnTo>
                  <a:lnTo>
                    <a:pt x="0" y="10885"/>
                  </a:lnTo>
                  <a:lnTo>
                    <a:pt x="263979" y="0"/>
                  </a:lnTo>
                  <a:lnTo>
                    <a:pt x="353786" y="59871"/>
                  </a:lnTo>
                  <a:lnTo>
                    <a:pt x="383721" y="81642"/>
                  </a:lnTo>
                  <a:lnTo>
                    <a:pt x="397329" y="92528"/>
                  </a:lnTo>
                  <a:lnTo>
                    <a:pt x="416379" y="111578"/>
                  </a:lnTo>
                  <a:lnTo>
                    <a:pt x="427264" y="133350"/>
                  </a:lnTo>
                  <a:lnTo>
                    <a:pt x="432707" y="155121"/>
                  </a:lnTo>
                  <a:lnTo>
                    <a:pt x="432707" y="171450"/>
                  </a:lnTo>
                  <a:lnTo>
                    <a:pt x="421821" y="201385"/>
                  </a:lnTo>
                  <a:lnTo>
                    <a:pt x="400050" y="236764"/>
                  </a:lnTo>
                  <a:lnTo>
                    <a:pt x="383721" y="274864"/>
                  </a:lnTo>
                  <a:lnTo>
                    <a:pt x="372836" y="326571"/>
                  </a:lnTo>
                  <a:lnTo>
                    <a:pt x="361950" y="410935"/>
                  </a:lnTo>
                  <a:lnTo>
                    <a:pt x="356507" y="609600"/>
                  </a:lnTo>
                  <a:cubicBezTo>
                    <a:pt x="357414" y="884464"/>
                    <a:pt x="358322" y="1159328"/>
                    <a:pt x="359229" y="1434192"/>
                  </a:cubicBezTo>
                  <a:lnTo>
                    <a:pt x="111579" y="1461407"/>
                  </a:lnTo>
                  <a:lnTo>
                    <a:pt x="111579" y="10014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3">
              <a:extLst>
                <a:ext uri="{FF2B5EF4-FFF2-40B4-BE49-F238E27FC236}">
                  <a16:creationId xmlns:a16="http://schemas.microsoft.com/office/drawing/2014/main" id="{EF9CE8E3-1338-47F9-BB91-D907E16E1FFF}"/>
                </a:ext>
              </a:extLst>
            </p:cNvPr>
            <p:cNvSpPr/>
            <p:nvPr/>
          </p:nvSpPr>
          <p:spPr>
            <a:xfrm>
              <a:off x="3867150" y="3248025"/>
              <a:ext cx="2478088" cy="411163"/>
            </a:xfrm>
            <a:custGeom>
              <a:avLst/>
              <a:gdLst>
                <a:gd name="connsiteX0" fmla="*/ 300038 w 2478881"/>
                <a:gd name="connsiteY0" fmla="*/ 219075 h 411956"/>
                <a:gd name="connsiteX1" fmla="*/ 697706 w 2478881"/>
                <a:gd name="connsiteY1" fmla="*/ 176213 h 411956"/>
                <a:gd name="connsiteX2" fmla="*/ 1045369 w 2478881"/>
                <a:gd name="connsiteY2" fmla="*/ 140494 h 411956"/>
                <a:gd name="connsiteX3" fmla="*/ 1547813 w 2478881"/>
                <a:gd name="connsiteY3" fmla="*/ 85725 h 411956"/>
                <a:gd name="connsiteX4" fmla="*/ 1754981 w 2478881"/>
                <a:gd name="connsiteY4" fmla="*/ 45244 h 411956"/>
                <a:gd name="connsiteX5" fmla="*/ 2085975 w 2478881"/>
                <a:gd name="connsiteY5" fmla="*/ 16669 h 411956"/>
                <a:gd name="connsiteX6" fmla="*/ 2207419 w 2478881"/>
                <a:gd name="connsiteY6" fmla="*/ 2381 h 411956"/>
                <a:gd name="connsiteX7" fmla="*/ 2243138 w 2478881"/>
                <a:gd name="connsiteY7" fmla="*/ 0 h 411956"/>
                <a:gd name="connsiteX8" fmla="*/ 2290763 w 2478881"/>
                <a:gd name="connsiteY8" fmla="*/ 11906 h 411956"/>
                <a:gd name="connsiteX9" fmla="*/ 2345531 w 2478881"/>
                <a:gd name="connsiteY9" fmla="*/ 28575 h 411956"/>
                <a:gd name="connsiteX10" fmla="*/ 2400300 w 2478881"/>
                <a:gd name="connsiteY10" fmla="*/ 57150 h 411956"/>
                <a:gd name="connsiteX11" fmla="*/ 2478881 w 2478881"/>
                <a:gd name="connsiteY11" fmla="*/ 97631 h 411956"/>
                <a:gd name="connsiteX12" fmla="*/ 2421731 w 2478881"/>
                <a:gd name="connsiteY12" fmla="*/ 364331 h 411956"/>
                <a:gd name="connsiteX13" fmla="*/ 2400300 w 2478881"/>
                <a:gd name="connsiteY13" fmla="*/ 335756 h 411956"/>
                <a:gd name="connsiteX14" fmla="*/ 2369344 w 2478881"/>
                <a:gd name="connsiteY14" fmla="*/ 297656 h 411956"/>
                <a:gd name="connsiteX15" fmla="*/ 2343150 w 2478881"/>
                <a:gd name="connsiteY15" fmla="*/ 271463 h 411956"/>
                <a:gd name="connsiteX16" fmla="*/ 2307431 w 2478881"/>
                <a:gd name="connsiteY16" fmla="*/ 242888 h 411956"/>
                <a:gd name="connsiteX17" fmla="*/ 2283619 w 2478881"/>
                <a:gd name="connsiteY17" fmla="*/ 230981 h 411956"/>
                <a:gd name="connsiteX18" fmla="*/ 2255044 w 2478881"/>
                <a:gd name="connsiteY18" fmla="*/ 223838 h 411956"/>
                <a:gd name="connsiteX19" fmla="*/ 2205038 w 2478881"/>
                <a:gd name="connsiteY19" fmla="*/ 223838 h 411956"/>
                <a:gd name="connsiteX20" fmla="*/ 1997869 w 2478881"/>
                <a:gd name="connsiteY20" fmla="*/ 233363 h 411956"/>
                <a:gd name="connsiteX21" fmla="*/ 1690688 w 2478881"/>
                <a:gd name="connsiteY21" fmla="*/ 252413 h 411956"/>
                <a:gd name="connsiteX22" fmla="*/ 1433513 w 2478881"/>
                <a:gd name="connsiteY22" fmla="*/ 269081 h 411956"/>
                <a:gd name="connsiteX23" fmla="*/ 1185863 w 2478881"/>
                <a:gd name="connsiteY23" fmla="*/ 288131 h 411956"/>
                <a:gd name="connsiteX24" fmla="*/ 935831 w 2478881"/>
                <a:gd name="connsiteY24" fmla="*/ 311944 h 411956"/>
                <a:gd name="connsiteX25" fmla="*/ 676275 w 2478881"/>
                <a:gd name="connsiteY25" fmla="*/ 340519 h 411956"/>
                <a:gd name="connsiteX26" fmla="*/ 381000 w 2478881"/>
                <a:gd name="connsiteY26" fmla="*/ 373856 h 411956"/>
                <a:gd name="connsiteX27" fmla="*/ 69056 w 2478881"/>
                <a:gd name="connsiteY27" fmla="*/ 411956 h 411956"/>
                <a:gd name="connsiteX28" fmla="*/ 0 w 2478881"/>
                <a:gd name="connsiteY28" fmla="*/ 254794 h 411956"/>
                <a:gd name="connsiteX29" fmla="*/ 300038 w 2478881"/>
                <a:gd name="connsiteY29" fmla="*/ 21907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8881" h="411956">
                  <a:moveTo>
                    <a:pt x="300038" y="219075"/>
                  </a:moveTo>
                  <a:lnTo>
                    <a:pt x="697706" y="176213"/>
                  </a:lnTo>
                  <a:lnTo>
                    <a:pt x="1045369" y="140494"/>
                  </a:lnTo>
                  <a:lnTo>
                    <a:pt x="1547813" y="85725"/>
                  </a:lnTo>
                  <a:lnTo>
                    <a:pt x="1754981" y="45244"/>
                  </a:lnTo>
                  <a:lnTo>
                    <a:pt x="2085975" y="16669"/>
                  </a:lnTo>
                  <a:lnTo>
                    <a:pt x="2207419" y="2381"/>
                  </a:lnTo>
                  <a:lnTo>
                    <a:pt x="2243138" y="0"/>
                  </a:lnTo>
                  <a:lnTo>
                    <a:pt x="2290763" y="11906"/>
                  </a:lnTo>
                  <a:lnTo>
                    <a:pt x="2345531" y="28575"/>
                  </a:lnTo>
                  <a:lnTo>
                    <a:pt x="2400300" y="57150"/>
                  </a:lnTo>
                  <a:lnTo>
                    <a:pt x="2478881" y="97631"/>
                  </a:lnTo>
                  <a:lnTo>
                    <a:pt x="2421731" y="364331"/>
                  </a:lnTo>
                  <a:lnTo>
                    <a:pt x="2400300" y="335756"/>
                  </a:lnTo>
                  <a:lnTo>
                    <a:pt x="2369344" y="297656"/>
                  </a:lnTo>
                  <a:lnTo>
                    <a:pt x="2343150" y="271463"/>
                  </a:lnTo>
                  <a:lnTo>
                    <a:pt x="2307431" y="242888"/>
                  </a:lnTo>
                  <a:lnTo>
                    <a:pt x="2283619" y="230981"/>
                  </a:lnTo>
                  <a:lnTo>
                    <a:pt x="2255044" y="223838"/>
                  </a:lnTo>
                  <a:lnTo>
                    <a:pt x="2205038" y="223838"/>
                  </a:lnTo>
                  <a:lnTo>
                    <a:pt x="1997869" y="233363"/>
                  </a:lnTo>
                  <a:lnTo>
                    <a:pt x="1690688" y="252413"/>
                  </a:lnTo>
                  <a:lnTo>
                    <a:pt x="1433513" y="269081"/>
                  </a:lnTo>
                  <a:lnTo>
                    <a:pt x="1185863" y="288131"/>
                  </a:lnTo>
                  <a:lnTo>
                    <a:pt x="935831" y="311944"/>
                  </a:lnTo>
                  <a:lnTo>
                    <a:pt x="676275" y="340519"/>
                  </a:lnTo>
                  <a:lnTo>
                    <a:pt x="381000" y="373856"/>
                  </a:lnTo>
                  <a:lnTo>
                    <a:pt x="69056" y="411956"/>
                  </a:lnTo>
                  <a:lnTo>
                    <a:pt x="0" y="254794"/>
                  </a:lnTo>
                  <a:lnTo>
                    <a:pt x="300038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4">
              <a:extLst>
                <a:ext uri="{FF2B5EF4-FFF2-40B4-BE49-F238E27FC236}">
                  <a16:creationId xmlns:a16="http://schemas.microsoft.com/office/drawing/2014/main" id="{D302D279-1DA8-4F57-8751-688339B49741}"/>
                </a:ext>
              </a:extLst>
            </p:cNvPr>
            <p:cNvSpPr/>
            <p:nvPr/>
          </p:nvSpPr>
          <p:spPr>
            <a:xfrm>
              <a:off x="4021138" y="3519488"/>
              <a:ext cx="1093787" cy="1852612"/>
            </a:xfrm>
            <a:custGeom>
              <a:avLst/>
              <a:gdLst>
                <a:gd name="connsiteX0" fmla="*/ 607219 w 1092994"/>
                <a:gd name="connsiteY0" fmla="*/ 1152525 h 1852612"/>
                <a:gd name="connsiteX1" fmla="*/ 757238 w 1092994"/>
                <a:gd name="connsiteY1" fmla="*/ 883443 h 1852612"/>
                <a:gd name="connsiteX2" fmla="*/ 878682 w 1092994"/>
                <a:gd name="connsiteY2" fmla="*/ 642937 h 1852612"/>
                <a:gd name="connsiteX3" fmla="*/ 923925 w 1092994"/>
                <a:gd name="connsiteY3" fmla="*/ 564356 h 1852612"/>
                <a:gd name="connsiteX4" fmla="*/ 976313 w 1092994"/>
                <a:gd name="connsiteY4" fmla="*/ 473868 h 1852612"/>
                <a:gd name="connsiteX5" fmla="*/ 1012032 w 1092994"/>
                <a:gd name="connsiteY5" fmla="*/ 419100 h 1852612"/>
                <a:gd name="connsiteX6" fmla="*/ 1040607 w 1092994"/>
                <a:gd name="connsiteY6" fmla="*/ 409575 h 1852612"/>
                <a:gd name="connsiteX7" fmla="*/ 1071563 w 1092994"/>
                <a:gd name="connsiteY7" fmla="*/ 392906 h 1852612"/>
                <a:gd name="connsiteX8" fmla="*/ 1083469 w 1092994"/>
                <a:gd name="connsiteY8" fmla="*/ 381000 h 1852612"/>
                <a:gd name="connsiteX9" fmla="*/ 1090613 w 1092994"/>
                <a:gd name="connsiteY9" fmla="*/ 366712 h 1852612"/>
                <a:gd name="connsiteX10" fmla="*/ 1092994 w 1092994"/>
                <a:gd name="connsiteY10" fmla="*/ 345281 h 1852612"/>
                <a:gd name="connsiteX11" fmla="*/ 1088232 w 1092994"/>
                <a:gd name="connsiteY11" fmla="*/ 323850 h 1852612"/>
                <a:gd name="connsiteX12" fmla="*/ 1076325 w 1092994"/>
                <a:gd name="connsiteY12" fmla="*/ 302418 h 1852612"/>
                <a:gd name="connsiteX13" fmla="*/ 1042988 w 1092994"/>
                <a:gd name="connsiteY13" fmla="*/ 264318 h 1852612"/>
                <a:gd name="connsiteX14" fmla="*/ 978694 w 1092994"/>
                <a:gd name="connsiteY14" fmla="*/ 211931 h 1852612"/>
                <a:gd name="connsiteX15" fmla="*/ 883444 w 1092994"/>
                <a:gd name="connsiteY15" fmla="*/ 126206 h 1852612"/>
                <a:gd name="connsiteX16" fmla="*/ 783432 w 1092994"/>
                <a:gd name="connsiteY16" fmla="*/ 33337 h 1852612"/>
                <a:gd name="connsiteX17" fmla="*/ 747713 w 1092994"/>
                <a:gd name="connsiteY17" fmla="*/ 0 h 1852612"/>
                <a:gd name="connsiteX18" fmla="*/ 538163 w 1092994"/>
                <a:gd name="connsiteY18" fmla="*/ 33337 h 1852612"/>
                <a:gd name="connsiteX19" fmla="*/ 602457 w 1092994"/>
                <a:gd name="connsiteY19" fmla="*/ 90487 h 1852612"/>
                <a:gd name="connsiteX20" fmla="*/ 638175 w 1092994"/>
                <a:gd name="connsiteY20" fmla="*/ 123825 h 1852612"/>
                <a:gd name="connsiteX21" fmla="*/ 676275 w 1092994"/>
                <a:gd name="connsiteY21" fmla="*/ 169068 h 1852612"/>
                <a:gd name="connsiteX22" fmla="*/ 697707 w 1092994"/>
                <a:gd name="connsiteY22" fmla="*/ 202406 h 1852612"/>
                <a:gd name="connsiteX23" fmla="*/ 714375 w 1092994"/>
                <a:gd name="connsiteY23" fmla="*/ 247650 h 1852612"/>
                <a:gd name="connsiteX24" fmla="*/ 719138 w 1092994"/>
                <a:gd name="connsiteY24" fmla="*/ 273843 h 1852612"/>
                <a:gd name="connsiteX25" fmla="*/ 711994 w 1092994"/>
                <a:gd name="connsiteY25" fmla="*/ 326231 h 1852612"/>
                <a:gd name="connsiteX26" fmla="*/ 692944 w 1092994"/>
                <a:gd name="connsiteY26" fmla="*/ 409575 h 1852612"/>
                <a:gd name="connsiteX27" fmla="*/ 673894 w 1092994"/>
                <a:gd name="connsiteY27" fmla="*/ 471487 h 1852612"/>
                <a:gd name="connsiteX28" fmla="*/ 640557 w 1092994"/>
                <a:gd name="connsiteY28" fmla="*/ 550068 h 1852612"/>
                <a:gd name="connsiteX29" fmla="*/ 597694 w 1092994"/>
                <a:gd name="connsiteY29" fmla="*/ 650081 h 1852612"/>
                <a:gd name="connsiteX30" fmla="*/ 550069 w 1092994"/>
                <a:gd name="connsiteY30" fmla="*/ 764381 h 1852612"/>
                <a:gd name="connsiteX31" fmla="*/ 459582 w 1092994"/>
                <a:gd name="connsiteY31" fmla="*/ 959643 h 1852612"/>
                <a:gd name="connsiteX32" fmla="*/ 378619 w 1092994"/>
                <a:gd name="connsiteY32" fmla="*/ 1121568 h 1852612"/>
                <a:gd name="connsiteX33" fmla="*/ 328613 w 1092994"/>
                <a:gd name="connsiteY33" fmla="*/ 1221581 h 1852612"/>
                <a:gd name="connsiteX34" fmla="*/ 295275 w 1092994"/>
                <a:gd name="connsiteY34" fmla="*/ 1285875 h 1852612"/>
                <a:gd name="connsiteX35" fmla="*/ 273844 w 1092994"/>
                <a:gd name="connsiteY35" fmla="*/ 1323975 h 1852612"/>
                <a:gd name="connsiteX36" fmla="*/ 242888 w 1092994"/>
                <a:gd name="connsiteY36" fmla="*/ 1359693 h 1852612"/>
                <a:gd name="connsiteX37" fmla="*/ 200025 w 1092994"/>
                <a:gd name="connsiteY37" fmla="*/ 1402556 h 1852612"/>
                <a:gd name="connsiteX38" fmla="*/ 142875 w 1092994"/>
                <a:gd name="connsiteY38" fmla="*/ 1447800 h 1852612"/>
                <a:gd name="connsiteX39" fmla="*/ 50007 w 1092994"/>
                <a:gd name="connsiteY39" fmla="*/ 1512093 h 1852612"/>
                <a:gd name="connsiteX40" fmla="*/ 35719 w 1092994"/>
                <a:gd name="connsiteY40" fmla="*/ 1531143 h 1852612"/>
                <a:gd name="connsiteX41" fmla="*/ 21432 w 1092994"/>
                <a:gd name="connsiteY41" fmla="*/ 1564481 h 1852612"/>
                <a:gd name="connsiteX42" fmla="*/ 11907 w 1092994"/>
                <a:gd name="connsiteY42" fmla="*/ 1607343 h 1852612"/>
                <a:gd name="connsiteX43" fmla="*/ 4763 w 1092994"/>
                <a:gd name="connsiteY43" fmla="*/ 1659731 h 1852612"/>
                <a:gd name="connsiteX44" fmla="*/ 0 w 1092994"/>
                <a:gd name="connsiteY44" fmla="*/ 1721643 h 1852612"/>
                <a:gd name="connsiteX45" fmla="*/ 7144 w 1092994"/>
                <a:gd name="connsiteY45" fmla="*/ 1797843 h 1852612"/>
                <a:gd name="connsiteX46" fmla="*/ 14288 w 1092994"/>
                <a:gd name="connsiteY46" fmla="*/ 1828800 h 1852612"/>
                <a:gd name="connsiteX47" fmla="*/ 19050 w 1092994"/>
                <a:gd name="connsiteY47" fmla="*/ 1843087 h 1852612"/>
                <a:gd name="connsiteX48" fmla="*/ 28575 w 1092994"/>
                <a:gd name="connsiteY48" fmla="*/ 1850231 h 1852612"/>
                <a:gd name="connsiteX49" fmla="*/ 47625 w 1092994"/>
                <a:gd name="connsiteY49" fmla="*/ 1852612 h 1852612"/>
                <a:gd name="connsiteX50" fmla="*/ 73819 w 1092994"/>
                <a:gd name="connsiteY50" fmla="*/ 1847850 h 1852612"/>
                <a:gd name="connsiteX51" fmla="*/ 319088 w 1092994"/>
                <a:gd name="connsiteY51" fmla="*/ 1626393 h 1852612"/>
                <a:gd name="connsiteX52" fmla="*/ 390525 w 1092994"/>
                <a:gd name="connsiteY52" fmla="*/ 1519237 h 1852612"/>
                <a:gd name="connsiteX53" fmla="*/ 457200 w 1092994"/>
                <a:gd name="connsiteY53" fmla="*/ 1414462 h 1852612"/>
                <a:gd name="connsiteX54" fmla="*/ 552450 w 1092994"/>
                <a:gd name="connsiteY54" fmla="*/ 1252537 h 1852612"/>
                <a:gd name="connsiteX55" fmla="*/ 607219 w 1092994"/>
                <a:gd name="connsiteY55" fmla="*/ 1152525 h 1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92994" h="1852612">
                  <a:moveTo>
                    <a:pt x="607219" y="1152525"/>
                  </a:moveTo>
                  <a:lnTo>
                    <a:pt x="757238" y="883443"/>
                  </a:lnTo>
                  <a:lnTo>
                    <a:pt x="878682" y="642937"/>
                  </a:lnTo>
                  <a:lnTo>
                    <a:pt x="923925" y="564356"/>
                  </a:lnTo>
                  <a:lnTo>
                    <a:pt x="976313" y="473868"/>
                  </a:lnTo>
                  <a:lnTo>
                    <a:pt x="1012032" y="419100"/>
                  </a:lnTo>
                  <a:lnTo>
                    <a:pt x="1040607" y="409575"/>
                  </a:lnTo>
                  <a:lnTo>
                    <a:pt x="1071563" y="392906"/>
                  </a:lnTo>
                  <a:lnTo>
                    <a:pt x="1083469" y="381000"/>
                  </a:lnTo>
                  <a:lnTo>
                    <a:pt x="1090613" y="366712"/>
                  </a:lnTo>
                  <a:lnTo>
                    <a:pt x="1092994" y="345281"/>
                  </a:lnTo>
                  <a:lnTo>
                    <a:pt x="1088232" y="323850"/>
                  </a:lnTo>
                  <a:lnTo>
                    <a:pt x="1076325" y="302418"/>
                  </a:lnTo>
                  <a:lnTo>
                    <a:pt x="1042988" y="264318"/>
                  </a:lnTo>
                  <a:lnTo>
                    <a:pt x="978694" y="211931"/>
                  </a:lnTo>
                  <a:lnTo>
                    <a:pt x="883444" y="126206"/>
                  </a:lnTo>
                  <a:lnTo>
                    <a:pt x="783432" y="33337"/>
                  </a:lnTo>
                  <a:lnTo>
                    <a:pt x="747713" y="0"/>
                  </a:lnTo>
                  <a:lnTo>
                    <a:pt x="538163" y="33337"/>
                  </a:lnTo>
                  <a:lnTo>
                    <a:pt x="602457" y="90487"/>
                  </a:lnTo>
                  <a:lnTo>
                    <a:pt x="638175" y="123825"/>
                  </a:lnTo>
                  <a:lnTo>
                    <a:pt x="676275" y="169068"/>
                  </a:lnTo>
                  <a:lnTo>
                    <a:pt x="697707" y="202406"/>
                  </a:lnTo>
                  <a:lnTo>
                    <a:pt x="714375" y="247650"/>
                  </a:lnTo>
                  <a:lnTo>
                    <a:pt x="719138" y="273843"/>
                  </a:lnTo>
                  <a:lnTo>
                    <a:pt x="711994" y="326231"/>
                  </a:lnTo>
                  <a:lnTo>
                    <a:pt x="692944" y="409575"/>
                  </a:lnTo>
                  <a:lnTo>
                    <a:pt x="673894" y="471487"/>
                  </a:lnTo>
                  <a:lnTo>
                    <a:pt x="640557" y="550068"/>
                  </a:lnTo>
                  <a:lnTo>
                    <a:pt x="597694" y="650081"/>
                  </a:lnTo>
                  <a:lnTo>
                    <a:pt x="550069" y="764381"/>
                  </a:lnTo>
                  <a:lnTo>
                    <a:pt x="459582" y="959643"/>
                  </a:lnTo>
                  <a:lnTo>
                    <a:pt x="378619" y="1121568"/>
                  </a:lnTo>
                  <a:lnTo>
                    <a:pt x="328613" y="1221581"/>
                  </a:lnTo>
                  <a:lnTo>
                    <a:pt x="295275" y="1285875"/>
                  </a:lnTo>
                  <a:lnTo>
                    <a:pt x="273844" y="1323975"/>
                  </a:lnTo>
                  <a:lnTo>
                    <a:pt x="242888" y="1359693"/>
                  </a:lnTo>
                  <a:lnTo>
                    <a:pt x="200025" y="1402556"/>
                  </a:lnTo>
                  <a:lnTo>
                    <a:pt x="142875" y="1447800"/>
                  </a:lnTo>
                  <a:lnTo>
                    <a:pt x="50007" y="1512093"/>
                  </a:lnTo>
                  <a:lnTo>
                    <a:pt x="35719" y="1531143"/>
                  </a:lnTo>
                  <a:lnTo>
                    <a:pt x="21432" y="1564481"/>
                  </a:lnTo>
                  <a:lnTo>
                    <a:pt x="11907" y="1607343"/>
                  </a:lnTo>
                  <a:lnTo>
                    <a:pt x="4763" y="1659731"/>
                  </a:lnTo>
                  <a:lnTo>
                    <a:pt x="0" y="1721643"/>
                  </a:lnTo>
                  <a:lnTo>
                    <a:pt x="7144" y="1797843"/>
                  </a:lnTo>
                  <a:lnTo>
                    <a:pt x="14288" y="1828800"/>
                  </a:lnTo>
                  <a:lnTo>
                    <a:pt x="19050" y="1843087"/>
                  </a:lnTo>
                  <a:lnTo>
                    <a:pt x="28575" y="1850231"/>
                  </a:lnTo>
                  <a:lnTo>
                    <a:pt x="47625" y="1852612"/>
                  </a:lnTo>
                  <a:lnTo>
                    <a:pt x="73819" y="1847850"/>
                  </a:lnTo>
                  <a:lnTo>
                    <a:pt x="319088" y="1626393"/>
                  </a:lnTo>
                  <a:lnTo>
                    <a:pt x="390525" y="1519237"/>
                  </a:lnTo>
                  <a:lnTo>
                    <a:pt x="457200" y="1414462"/>
                  </a:lnTo>
                  <a:lnTo>
                    <a:pt x="552450" y="1252537"/>
                  </a:lnTo>
                  <a:lnTo>
                    <a:pt x="607219" y="1152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5">
              <a:extLst>
                <a:ext uri="{FF2B5EF4-FFF2-40B4-BE49-F238E27FC236}">
                  <a16:creationId xmlns:a16="http://schemas.microsoft.com/office/drawing/2014/main" id="{7BCC631E-8764-4C9E-B725-5FCA6471546E}"/>
                </a:ext>
              </a:extLst>
            </p:cNvPr>
            <p:cNvSpPr/>
            <p:nvPr/>
          </p:nvSpPr>
          <p:spPr>
            <a:xfrm>
              <a:off x="4067175" y="5143500"/>
              <a:ext cx="2481263" cy="982663"/>
            </a:xfrm>
            <a:custGeom>
              <a:avLst/>
              <a:gdLst>
                <a:gd name="connsiteX0" fmla="*/ 702469 w 2481263"/>
                <a:gd name="connsiteY0" fmla="*/ 169069 h 983456"/>
                <a:gd name="connsiteX1" fmla="*/ 616744 w 2481263"/>
                <a:gd name="connsiteY1" fmla="*/ 154781 h 983456"/>
                <a:gd name="connsiteX2" fmla="*/ 540544 w 2481263"/>
                <a:gd name="connsiteY2" fmla="*/ 147638 h 983456"/>
                <a:gd name="connsiteX3" fmla="*/ 447675 w 2481263"/>
                <a:gd name="connsiteY3" fmla="*/ 140494 h 983456"/>
                <a:gd name="connsiteX4" fmla="*/ 366713 w 2481263"/>
                <a:gd name="connsiteY4" fmla="*/ 135731 h 983456"/>
                <a:gd name="connsiteX5" fmla="*/ 276225 w 2481263"/>
                <a:gd name="connsiteY5" fmla="*/ 135731 h 983456"/>
                <a:gd name="connsiteX6" fmla="*/ 238125 w 2481263"/>
                <a:gd name="connsiteY6" fmla="*/ 145256 h 983456"/>
                <a:gd name="connsiteX7" fmla="*/ 140494 w 2481263"/>
                <a:gd name="connsiteY7" fmla="*/ 176213 h 983456"/>
                <a:gd name="connsiteX8" fmla="*/ 83344 w 2481263"/>
                <a:gd name="connsiteY8" fmla="*/ 197644 h 983456"/>
                <a:gd name="connsiteX9" fmla="*/ 26194 w 2481263"/>
                <a:gd name="connsiteY9" fmla="*/ 223838 h 983456"/>
                <a:gd name="connsiteX10" fmla="*/ 0 w 2481263"/>
                <a:gd name="connsiteY10" fmla="*/ 223838 h 983456"/>
                <a:gd name="connsiteX11" fmla="*/ 164306 w 2481263"/>
                <a:gd name="connsiteY11" fmla="*/ 2381 h 983456"/>
                <a:gd name="connsiteX12" fmla="*/ 357188 w 2481263"/>
                <a:gd name="connsiteY12" fmla="*/ 0 h 983456"/>
                <a:gd name="connsiteX13" fmla="*/ 502444 w 2481263"/>
                <a:gd name="connsiteY13" fmla="*/ 0 h 983456"/>
                <a:gd name="connsiteX14" fmla="*/ 659606 w 2481263"/>
                <a:gd name="connsiteY14" fmla="*/ 11906 h 983456"/>
                <a:gd name="connsiteX15" fmla="*/ 812006 w 2481263"/>
                <a:gd name="connsiteY15" fmla="*/ 33338 h 983456"/>
                <a:gd name="connsiteX16" fmla="*/ 942975 w 2481263"/>
                <a:gd name="connsiteY16" fmla="*/ 54769 h 983456"/>
                <a:gd name="connsiteX17" fmla="*/ 1054894 w 2481263"/>
                <a:gd name="connsiteY17" fmla="*/ 80963 h 983456"/>
                <a:gd name="connsiteX18" fmla="*/ 1121569 w 2481263"/>
                <a:gd name="connsiteY18" fmla="*/ 97631 h 983456"/>
                <a:gd name="connsiteX19" fmla="*/ 1426369 w 2481263"/>
                <a:gd name="connsiteY19" fmla="*/ 176213 h 983456"/>
                <a:gd name="connsiteX20" fmla="*/ 1616869 w 2481263"/>
                <a:gd name="connsiteY20" fmla="*/ 240506 h 983456"/>
                <a:gd name="connsiteX21" fmla="*/ 1843088 w 2481263"/>
                <a:gd name="connsiteY21" fmla="*/ 316706 h 983456"/>
                <a:gd name="connsiteX22" fmla="*/ 1993106 w 2481263"/>
                <a:gd name="connsiteY22" fmla="*/ 366713 h 983456"/>
                <a:gd name="connsiteX23" fmla="*/ 2078831 w 2481263"/>
                <a:gd name="connsiteY23" fmla="*/ 392906 h 983456"/>
                <a:gd name="connsiteX24" fmla="*/ 2131219 w 2481263"/>
                <a:gd name="connsiteY24" fmla="*/ 409575 h 983456"/>
                <a:gd name="connsiteX25" fmla="*/ 2185988 w 2481263"/>
                <a:gd name="connsiteY25" fmla="*/ 423863 h 983456"/>
                <a:gd name="connsiteX26" fmla="*/ 2193131 w 2481263"/>
                <a:gd name="connsiteY26" fmla="*/ 426244 h 983456"/>
                <a:gd name="connsiteX27" fmla="*/ 2212181 w 2481263"/>
                <a:gd name="connsiteY27" fmla="*/ 440531 h 983456"/>
                <a:gd name="connsiteX28" fmla="*/ 2286000 w 2481263"/>
                <a:gd name="connsiteY28" fmla="*/ 514350 h 983456"/>
                <a:gd name="connsiteX29" fmla="*/ 2355056 w 2481263"/>
                <a:gd name="connsiteY29" fmla="*/ 588169 h 983456"/>
                <a:gd name="connsiteX30" fmla="*/ 2390775 w 2481263"/>
                <a:gd name="connsiteY30" fmla="*/ 633413 h 983456"/>
                <a:gd name="connsiteX31" fmla="*/ 2424113 w 2481263"/>
                <a:gd name="connsiteY31" fmla="*/ 683419 h 983456"/>
                <a:gd name="connsiteX32" fmla="*/ 2455069 w 2481263"/>
                <a:gd name="connsiteY32" fmla="*/ 752475 h 983456"/>
                <a:gd name="connsiteX33" fmla="*/ 2474119 w 2481263"/>
                <a:gd name="connsiteY33" fmla="*/ 814388 h 983456"/>
                <a:gd name="connsiteX34" fmla="*/ 2481263 w 2481263"/>
                <a:gd name="connsiteY34" fmla="*/ 845344 h 983456"/>
                <a:gd name="connsiteX35" fmla="*/ 2481263 w 2481263"/>
                <a:gd name="connsiteY35" fmla="*/ 878681 h 983456"/>
                <a:gd name="connsiteX36" fmla="*/ 2478881 w 2481263"/>
                <a:gd name="connsiteY36" fmla="*/ 912019 h 983456"/>
                <a:gd name="connsiteX37" fmla="*/ 2466975 w 2481263"/>
                <a:gd name="connsiteY37" fmla="*/ 942975 h 983456"/>
                <a:gd name="connsiteX38" fmla="*/ 2438400 w 2481263"/>
                <a:gd name="connsiteY38" fmla="*/ 976313 h 983456"/>
                <a:gd name="connsiteX39" fmla="*/ 2421731 w 2481263"/>
                <a:gd name="connsiteY39" fmla="*/ 983456 h 983456"/>
                <a:gd name="connsiteX40" fmla="*/ 2400300 w 2481263"/>
                <a:gd name="connsiteY40" fmla="*/ 976313 h 983456"/>
                <a:gd name="connsiteX41" fmla="*/ 2345531 w 2481263"/>
                <a:gd name="connsiteY41" fmla="*/ 935831 h 983456"/>
                <a:gd name="connsiteX42" fmla="*/ 2240756 w 2481263"/>
                <a:gd name="connsiteY42" fmla="*/ 869156 h 983456"/>
                <a:gd name="connsiteX43" fmla="*/ 2100263 w 2481263"/>
                <a:gd name="connsiteY43" fmla="*/ 778669 h 983456"/>
                <a:gd name="connsiteX44" fmla="*/ 1978819 w 2481263"/>
                <a:gd name="connsiteY44" fmla="*/ 704850 h 983456"/>
                <a:gd name="connsiteX45" fmla="*/ 1800225 w 2481263"/>
                <a:gd name="connsiteY45" fmla="*/ 602456 h 983456"/>
                <a:gd name="connsiteX46" fmla="*/ 1607344 w 2481263"/>
                <a:gd name="connsiteY46" fmla="*/ 502444 h 983456"/>
                <a:gd name="connsiteX47" fmla="*/ 1445419 w 2481263"/>
                <a:gd name="connsiteY47" fmla="*/ 421481 h 983456"/>
                <a:gd name="connsiteX48" fmla="*/ 1257300 w 2481263"/>
                <a:gd name="connsiteY48" fmla="*/ 340519 h 983456"/>
                <a:gd name="connsiteX49" fmla="*/ 1162050 w 2481263"/>
                <a:gd name="connsiteY49" fmla="*/ 304800 h 983456"/>
                <a:gd name="connsiteX50" fmla="*/ 933450 w 2481263"/>
                <a:gd name="connsiteY50" fmla="*/ 219075 h 983456"/>
                <a:gd name="connsiteX51" fmla="*/ 842963 w 2481263"/>
                <a:gd name="connsiteY51" fmla="*/ 195263 h 983456"/>
                <a:gd name="connsiteX52" fmla="*/ 702469 w 2481263"/>
                <a:gd name="connsiteY52" fmla="*/ 169069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81263" h="983456">
                  <a:moveTo>
                    <a:pt x="702469" y="169069"/>
                  </a:moveTo>
                  <a:lnTo>
                    <a:pt x="616744" y="154781"/>
                  </a:lnTo>
                  <a:lnTo>
                    <a:pt x="540544" y="147638"/>
                  </a:lnTo>
                  <a:lnTo>
                    <a:pt x="447675" y="140494"/>
                  </a:lnTo>
                  <a:lnTo>
                    <a:pt x="366713" y="135731"/>
                  </a:lnTo>
                  <a:lnTo>
                    <a:pt x="276225" y="135731"/>
                  </a:lnTo>
                  <a:lnTo>
                    <a:pt x="238125" y="145256"/>
                  </a:lnTo>
                  <a:lnTo>
                    <a:pt x="140494" y="176213"/>
                  </a:lnTo>
                  <a:lnTo>
                    <a:pt x="83344" y="197644"/>
                  </a:lnTo>
                  <a:lnTo>
                    <a:pt x="26194" y="223838"/>
                  </a:lnTo>
                  <a:lnTo>
                    <a:pt x="0" y="223838"/>
                  </a:lnTo>
                  <a:lnTo>
                    <a:pt x="164306" y="2381"/>
                  </a:lnTo>
                  <a:lnTo>
                    <a:pt x="357188" y="0"/>
                  </a:lnTo>
                  <a:lnTo>
                    <a:pt x="502444" y="0"/>
                  </a:lnTo>
                  <a:lnTo>
                    <a:pt x="659606" y="11906"/>
                  </a:lnTo>
                  <a:lnTo>
                    <a:pt x="812006" y="33338"/>
                  </a:lnTo>
                  <a:lnTo>
                    <a:pt x="942975" y="54769"/>
                  </a:lnTo>
                  <a:lnTo>
                    <a:pt x="1054894" y="80963"/>
                  </a:lnTo>
                  <a:lnTo>
                    <a:pt x="1121569" y="97631"/>
                  </a:lnTo>
                  <a:lnTo>
                    <a:pt x="1426369" y="176213"/>
                  </a:lnTo>
                  <a:lnTo>
                    <a:pt x="1616869" y="240506"/>
                  </a:lnTo>
                  <a:lnTo>
                    <a:pt x="1843088" y="316706"/>
                  </a:lnTo>
                  <a:lnTo>
                    <a:pt x="1993106" y="366713"/>
                  </a:lnTo>
                  <a:lnTo>
                    <a:pt x="2078831" y="392906"/>
                  </a:lnTo>
                  <a:lnTo>
                    <a:pt x="2131219" y="409575"/>
                  </a:lnTo>
                  <a:lnTo>
                    <a:pt x="2185988" y="423863"/>
                  </a:lnTo>
                  <a:lnTo>
                    <a:pt x="2193131" y="426244"/>
                  </a:lnTo>
                  <a:lnTo>
                    <a:pt x="2212181" y="440531"/>
                  </a:lnTo>
                  <a:lnTo>
                    <a:pt x="2286000" y="514350"/>
                  </a:lnTo>
                  <a:lnTo>
                    <a:pt x="2355056" y="588169"/>
                  </a:lnTo>
                  <a:lnTo>
                    <a:pt x="2390775" y="633413"/>
                  </a:lnTo>
                  <a:lnTo>
                    <a:pt x="2424113" y="683419"/>
                  </a:lnTo>
                  <a:lnTo>
                    <a:pt x="2455069" y="752475"/>
                  </a:lnTo>
                  <a:lnTo>
                    <a:pt x="2474119" y="814388"/>
                  </a:lnTo>
                  <a:lnTo>
                    <a:pt x="2481263" y="845344"/>
                  </a:lnTo>
                  <a:lnTo>
                    <a:pt x="2481263" y="878681"/>
                  </a:lnTo>
                  <a:lnTo>
                    <a:pt x="2478881" y="912019"/>
                  </a:lnTo>
                  <a:lnTo>
                    <a:pt x="2466975" y="942975"/>
                  </a:lnTo>
                  <a:lnTo>
                    <a:pt x="2438400" y="976313"/>
                  </a:lnTo>
                  <a:lnTo>
                    <a:pt x="2421731" y="983456"/>
                  </a:lnTo>
                  <a:lnTo>
                    <a:pt x="2400300" y="976313"/>
                  </a:lnTo>
                  <a:lnTo>
                    <a:pt x="2345531" y="935831"/>
                  </a:lnTo>
                  <a:lnTo>
                    <a:pt x="2240756" y="869156"/>
                  </a:lnTo>
                  <a:lnTo>
                    <a:pt x="2100263" y="778669"/>
                  </a:lnTo>
                  <a:lnTo>
                    <a:pt x="1978819" y="704850"/>
                  </a:lnTo>
                  <a:lnTo>
                    <a:pt x="1800225" y="602456"/>
                  </a:lnTo>
                  <a:lnTo>
                    <a:pt x="1607344" y="502444"/>
                  </a:lnTo>
                  <a:lnTo>
                    <a:pt x="1445419" y="421481"/>
                  </a:lnTo>
                  <a:lnTo>
                    <a:pt x="1257300" y="340519"/>
                  </a:lnTo>
                  <a:lnTo>
                    <a:pt x="1162050" y="304800"/>
                  </a:lnTo>
                  <a:lnTo>
                    <a:pt x="933450" y="219075"/>
                  </a:lnTo>
                  <a:lnTo>
                    <a:pt x="842963" y="195263"/>
                  </a:lnTo>
                  <a:lnTo>
                    <a:pt x="702469" y="169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6">
              <a:extLst>
                <a:ext uri="{FF2B5EF4-FFF2-40B4-BE49-F238E27FC236}">
                  <a16:creationId xmlns:a16="http://schemas.microsoft.com/office/drawing/2014/main" id="{0781B5F0-BB2F-4748-A754-88D25B5F8167}"/>
                </a:ext>
              </a:extLst>
            </p:cNvPr>
            <p:cNvSpPr/>
            <p:nvPr/>
          </p:nvSpPr>
          <p:spPr>
            <a:xfrm>
              <a:off x="3533775" y="3881438"/>
              <a:ext cx="2528888" cy="2201862"/>
            </a:xfrm>
            <a:custGeom>
              <a:avLst/>
              <a:gdLst>
                <a:gd name="connsiteX0" fmla="*/ 1081703 w 2529744"/>
                <a:gd name="connsiteY0" fmla="*/ 1742263 h 2200906"/>
                <a:gd name="connsiteX1" fmla="*/ 1199970 w 2529744"/>
                <a:gd name="connsiteY1" fmla="*/ 1675919 h 2200906"/>
                <a:gd name="connsiteX2" fmla="*/ 1295160 w 2529744"/>
                <a:gd name="connsiteY2" fmla="*/ 1615343 h 2200906"/>
                <a:gd name="connsiteX3" fmla="*/ 1424964 w 2529744"/>
                <a:gd name="connsiteY3" fmla="*/ 1525923 h 2200906"/>
                <a:gd name="connsiteX4" fmla="*/ 1652843 w 2529744"/>
                <a:gd name="connsiteY4" fmla="*/ 1332658 h 2200906"/>
                <a:gd name="connsiteX5" fmla="*/ 1722072 w 2529744"/>
                <a:gd name="connsiteY5" fmla="*/ 1254776 h 2200906"/>
                <a:gd name="connsiteX6" fmla="*/ 1808608 w 2529744"/>
                <a:gd name="connsiteY6" fmla="*/ 1156701 h 2200906"/>
                <a:gd name="connsiteX7" fmla="*/ 1883606 w 2529744"/>
                <a:gd name="connsiteY7" fmla="*/ 1055742 h 2200906"/>
                <a:gd name="connsiteX8" fmla="*/ 1935528 w 2529744"/>
                <a:gd name="connsiteY8" fmla="*/ 986513 h 2200906"/>
                <a:gd name="connsiteX9" fmla="*/ 1996103 w 2529744"/>
                <a:gd name="connsiteY9" fmla="*/ 894208 h 2200906"/>
                <a:gd name="connsiteX10" fmla="*/ 2039372 w 2529744"/>
                <a:gd name="connsiteY10" fmla="*/ 822094 h 2200906"/>
                <a:gd name="connsiteX11" fmla="*/ 2079755 w 2529744"/>
                <a:gd name="connsiteY11" fmla="*/ 749981 h 2200906"/>
                <a:gd name="connsiteX12" fmla="*/ 2111485 w 2529744"/>
                <a:gd name="connsiteY12" fmla="*/ 680752 h 2200906"/>
                <a:gd name="connsiteX13" fmla="*/ 2146100 w 2529744"/>
                <a:gd name="connsiteY13" fmla="*/ 599984 h 2200906"/>
                <a:gd name="connsiteX14" fmla="*/ 2186483 w 2529744"/>
                <a:gd name="connsiteY14" fmla="*/ 481718 h 2200906"/>
                <a:gd name="connsiteX15" fmla="*/ 2192252 w 2529744"/>
                <a:gd name="connsiteY15" fmla="*/ 435565 h 2200906"/>
                <a:gd name="connsiteX16" fmla="*/ 2186483 w 2529744"/>
                <a:gd name="connsiteY16" fmla="*/ 253839 h 2200906"/>
                <a:gd name="connsiteX17" fmla="*/ 2180714 w 2529744"/>
                <a:gd name="connsiteY17" fmla="*/ 199033 h 2200906"/>
                <a:gd name="connsiteX18" fmla="*/ 2146100 w 2529744"/>
                <a:gd name="connsiteY18" fmla="*/ 100959 h 2200906"/>
                <a:gd name="connsiteX19" fmla="*/ 2114370 w 2529744"/>
                <a:gd name="connsiteY19" fmla="*/ 31730 h 2200906"/>
                <a:gd name="connsiteX20" fmla="*/ 2114370 w 2529744"/>
                <a:gd name="connsiteY20" fmla="*/ 14422 h 2200906"/>
                <a:gd name="connsiteX21" fmla="*/ 2120139 w 2529744"/>
                <a:gd name="connsiteY21" fmla="*/ 0 h 2200906"/>
                <a:gd name="connsiteX22" fmla="*/ 2128792 w 2529744"/>
                <a:gd name="connsiteY22" fmla="*/ 0 h 2200906"/>
                <a:gd name="connsiteX23" fmla="*/ 2154753 w 2529744"/>
                <a:gd name="connsiteY23" fmla="*/ 8653 h 2200906"/>
                <a:gd name="connsiteX24" fmla="*/ 2212444 w 2529744"/>
                <a:gd name="connsiteY24" fmla="*/ 20191 h 2200906"/>
                <a:gd name="connsiteX25" fmla="*/ 2249943 w 2529744"/>
                <a:gd name="connsiteY25" fmla="*/ 28845 h 2200906"/>
                <a:gd name="connsiteX26" fmla="*/ 2296096 w 2529744"/>
                <a:gd name="connsiteY26" fmla="*/ 51921 h 2200906"/>
                <a:gd name="connsiteX27" fmla="*/ 2342248 w 2529744"/>
                <a:gd name="connsiteY27" fmla="*/ 80767 h 2200906"/>
                <a:gd name="connsiteX28" fmla="*/ 2379748 w 2529744"/>
                <a:gd name="connsiteY28" fmla="*/ 106728 h 2200906"/>
                <a:gd name="connsiteX29" fmla="*/ 2448977 w 2529744"/>
                <a:gd name="connsiteY29" fmla="*/ 164418 h 2200906"/>
                <a:gd name="connsiteX30" fmla="*/ 2498014 w 2529744"/>
                <a:gd name="connsiteY30" fmla="*/ 210571 h 2200906"/>
                <a:gd name="connsiteX31" fmla="*/ 2529744 w 2529744"/>
                <a:gd name="connsiteY31" fmla="*/ 250955 h 2200906"/>
                <a:gd name="connsiteX32" fmla="*/ 2500898 w 2529744"/>
                <a:gd name="connsiteY32" fmla="*/ 444219 h 2200906"/>
                <a:gd name="connsiteX33" fmla="*/ 2466284 w 2529744"/>
                <a:gd name="connsiteY33" fmla="*/ 542294 h 2200906"/>
                <a:gd name="connsiteX34" fmla="*/ 2434554 w 2529744"/>
                <a:gd name="connsiteY34" fmla="*/ 620176 h 2200906"/>
                <a:gd name="connsiteX35" fmla="*/ 2388401 w 2529744"/>
                <a:gd name="connsiteY35" fmla="*/ 721135 h 2200906"/>
                <a:gd name="connsiteX36" fmla="*/ 2342248 w 2529744"/>
                <a:gd name="connsiteY36" fmla="*/ 810556 h 2200906"/>
                <a:gd name="connsiteX37" fmla="*/ 2281673 w 2529744"/>
                <a:gd name="connsiteY37" fmla="*/ 917284 h 2200906"/>
                <a:gd name="connsiteX38" fmla="*/ 2212444 w 2529744"/>
                <a:gd name="connsiteY38" fmla="*/ 1024012 h 2200906"/>
                <a:gd name="connsiteX39" fmla="*/ 2117254 w 2529744"/>
                <a:gd name="connsiteY39" fmla="*/ 1159586 h 2200906"/>
                <a:gd name="connsiteX40" fmla="*/ 2030718 w 2529744"/>
                <a:gd name="connsiteY40" fmla="*/ 1269198 h 2200906"/>
                <a:gd name="connsiteX41" fmla="*/ 1935528 w 2529744"/>
                <a:gd name="connsiteY41" fmla="*/ 1381695 h 2200906"/>
                <a:gd name="connsiteX42" fmla="*/ 1886491 w 2529744"/>
                <a:gd name="connsiteY42" fmla="*/ 1433617 h 2200906"/>
                <a:gd name="connsiteX43" fmla="*/ 1670150 w 2529744"/>
                <a:gd name="connsiteY43" fmla="*/ 1615343 h 2200906"/>
                <a:gd name="connsiteX44" fmla="*/ 1586498 w 2529744"/>
                <a:gd name="connsiteY44" fmla="*/ 1678803 h 2200906"/>
                <a:gd name="connsiteX45" fmla="*/ 1488424 w 2529744"/>
                <a:gd name="connsiteY45" fmla="*/ 1742263 h 2200906"/>
                <a:gd name="connsiteX46" fmla="*/ 1390349 w 2529744"/>
                <a:gd name="connsiteY46" fmla="*/ 1799954 h 2200906"/>
                <a:gd name="connsiteX47" fmla="*/ 1269199 w 2529744"/>
                <a:gd name="connsiteY47" fmla="*/ 1863414 h 2200906"/>
                <a:gd name="connsiteX48" fmla="*/ 1153817 w 2529744"/>
                <a:gd name="connsiteY48" fmla="*/ 1915336 h 2200906"/>
                <a:gd name="connsiteX49" fmla="*/ 995167 w 2529744"/>
                <a:gd name="connsiteY49" fmla="*/ 1981680 h 2200906"/>
                <a:gd name="connsiteX50" fmla="*/ 871132 w 2529744"/>
                <a:gd name="connsiteY50" fmla="*/ 2022064 h 2200906"/>
                <a:gd name="connsiteX51" fmla="*/ 721136 w 2529744"/>
                <a:gd name="connsiteY51" fmla="*/ 2065332 h 2200906"/>
                <a:gd name="connsiteX52" fmla="*/ 588447 w 2529744"/>
                <a:gd name="connsiteY52" fmla="*/ 2102831 h 2200906"/>
                <a:gd name="connsiteX53" fmla="*/ 455758 w 2529744"/>
                <a:gd name="connsiteY53" fmla="*/ 2131677 h 2200906"/>
                <a:gd name="connsiteX54" fmla="*/ 230763 w 2529744"/>
                <a:gd name="connsiteY54" fmla="*/ 2174945 h 2200906"/>
                <a:gd name="connsiteX55" fmla="*/ 69229 w 2529744"/>
                <a:gd name="connsiteY55" fmla="*/ 2200906 h 2200906"/>
                <a:gd name="connsiteX56" fmla="*/ 17307 w 2529744"/>
                <a:gd name="connsiteY56" fmla="*/ 2200906 h 2200906"/>
                <a:gd name="connsiteX57" fmla="*/ 2884 w 2529744"/>
                <a:gd name="connsiteY57" fmla="*/ 2192252 h 2200906"/>
                <a:gd name="connsiteX58" fmla="*/ 0 w 2529744"/>
                <a:gd name="connsiteY58" fmla="*/ 2183598 h 2200906"/>
                <a:gd name="connsiteX59" fmla="*/ 0 w 2529744"/>
                <a:gd name="connsiteY59" fmla="*/ 2174945 h 2200906"/>
                <a:gd name="connsiteX60" fmla="*/ 5769 w 2529744"/>
                <a:gd name="connsiteY60" fmla="*/ 2154753 h 2200906"/>
                <a:gd name="connsiteX61" fmla="*/ 17307 w 2529744"/>
                <a:gd name="connsiteY61" fmla="*/ 2137446 h 2200906"/>
                <a:gd name="connsiteX62" fmla="*/ 63460 w 2529744"/>
                <a:gd name="connsiteY62" fmla="*/ 2123023 h 2200906"/>
                <a:gd name="connsiteX63" fmla="*/ 262493 w 2529744"/>
                <a:gd name="connsiteY63" fmla="*/ 2068217 h 2200906"/>
                <a:gd name="connsiteX64" fmla="*/ 461527 w 2529744"/>
                <a:gd name="connsiteY64" fmla="*/ 2007641 h 2200906"/>
                <a:gd name="connsiteX65" fmla="*/ 695175 w 2529744"/>
                <a:gd name="connsiteY65" fmla="*/ 1923989 h 2200906"/>
                <a:gd name="connsiteX66" fmla="*/ 992283 w 2529744"/>
                <a:gd name="connsiteY66" fmla="*/ 1794185 h 2200906"/>
                <a:gd name="connsiteX67" fmla="*/ 1081703 w 2529744"/>
                <a:gd name="connsiteY67" fmla="*/ 1742263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29744" h="2200906">
                  <a:moveTo>
                    <a:pt x="1081703" y="1742263"/>
                  </a:moveTo>
                  <a:lnTo>
                    <a:pt x="1199970" y="1675919"/>
                  </a:lnTo>
                  <a:lnTo>
                    <a:pt x="1295160" y="1615343"/>
                  </a:lnTo>
                  <a:lnTo>
                    <a:pt x="1424964" y="1525923"/>
                  </a:lnTo>
                  <a:lnTo>
                    <a:pt x="1652843" y="1332658"/>
                  </a:lnTo>
                  <a:lnTo>
                    <a:pt x="1722072" y="1254776"/>
                  </a:lnTo>
                  <a:lnTo>
                    <a:pt x="1808608" y="1156701"/>
                  </a:lnTo>
                  <a:lnTo>
                    <a:pt x="1883606" y="1055742"/>
                  </a:lnTo>
                  <a:lnTo>
                    <a:pt x="1935528" y="986513"/>
                  </a:lnTo>
                  <a:lnTo>
                    <a:pt x="1996103" y="894208"/>
                  </a:lnTo>
                  <a:lnTo>
                    <a:pt x="2039372" y="822094"/>
                  </a:lnTo>
                  <a:lnTo>
                    <a:pt x="2079755" y="749981"/>
                  </a:lnTo>
                  <a:lnTo>
                    <a:pt x="2111485" y="680752"/>
                  </a:lnTo>
                  <a:lnTo>
                    <a:pt x="2146100" y="599984"/>
                  </a:lnTo>
                  <a:lnTo>
                    <a:pt x="2186483" y="481718"/>
                  </a:lnTo>
                  <a:lnTo>
                    <a:pt x="2192252" y="435565"/>
                  </a:lnTo>
                  <a:lnTo>
                    <a:pt x="2186483" y="253839"/>
                  </a:lnTo>
                  <a:lnTo>
                    <a:pt x="2180714" y="199033"/>
                  </a:lnTo>
                  <a:lnTo>
                    <a:pt x="2146100" y="100959"/>
                  </a:lnTo>
                  <a:lnTo>
                    <a:pt x="2114370" y="31730"/>
                  </a:lnTo>
                  <a:lnTo>
                    <a:pt x="2114370" y="14422"/>
                  </a:lnTo>
                  <a:lnTo>
                    <a:pt x="2120139" y="0"/>
                  </a:lnTo>
                  <a:lnTo>
                    <a:pt x="2128792" y="0"/>
                  </a:lnTo>
                  <a:lnTo>
                    <a:pt x="2154753" y="8653"/>
                  </a:lnTo>
                  <a:lnTo>
                    <a:pt x="2212444" y="20191"/>
                  </a:lnTo>
                  <a:lnTo>
                    <a:pt x="2249943" y="28845"/>
                  </a:lnTo>
                  <a:lnTo>
                    <a:pt x="2296096" y="51921"/>
                  </a:lnTo>
                  <a:lnTo>
                    <a:pt x="2342248" y="80767"/>
                  </a:lnTo>
                  <a:lnTo>
                    <a:pt x="2379748" y="106728"/>
                  </a:lnTo>
                  <a:lnTo>
                    <a:pt x="2448977" y="164418"/>
                  </a:lnTo>
                  <a:lnTo>
                    <a:pt x="2498014" y="210571"/>
                  </a:lnTo>
                  <a:lnTo>
                    <a:pt x="2529744" y="250955"/>
                  </a:lnTo>
                  <a:lnTo>
                    <a:pt x="2500898" y="444219"/>
                  </a:lnTo>
                  <a:lnTo>
                    <a:pt x="2466284" y="542294"/>
                  </a:lnTo>
                  <a:lnTo>
                    <a:pt x="2434554" y="620176"/>
                  </a:lnTo>
                  <a:lnTo>
                    <a:pt x="2388401" y="721135"/>
                  </a:lnTo>
                  <a:lnTo>
                    <a:pt x="2342248" y="810556"/>
                  </a:lnTo>
                  <a:lnTo>
                    <a:pt x="2281673" y="917284"/>
                  </a:lnTo>
                  <a:lnTo>
                    <a:pt x="2212444" y="1024012"/>
                  </a:lnTo>
                  <a:lnTo>
                    <a:pt x="2117254" y="1159586"/>
                  </a:lnTo>
                  <a:lnTo>
                    <a:pt x="2030718" y="1269198"/>
                  </a:lnTo>
                  <a:lnTo>
                    <a:pt x="1935528" y="1381695"/>
                  </a:lnTo>
                  <a:lnTo>
                    <a:pt x="1886491" y="1433617"/>
                  </a:lnTo>
                  <a:lnTo>
                    <a:pt x="1670150" y="1615343"/>
                  </a:lnTo>
                  <a:lnTo>
                    <a:pt x="1586498" y="1678803"/>
                  </a:lnTo>
                  <a:lnTo>
                    <a:pt x="1488424" y="1742263"/>
                  </a:lnTo>
                  <a:lnTo>
                    <a:pt x="1390349" y="1799954"/>
                  </a:lnTo>
                  <a:lnTo>
                    <a:pt x="1269199" y="1863414"/>
                  </a:lnTo>
                  <a:lnTo>
                    <a:pt x="1153817" y="1915336"/>
                  </a:lnTo>
                  <a:lnTo>
                    <a:pt x="995167" y="1981680"/>
                  </a:lnTo>
                  <a:lnTo>
                    <a:pt x="871132" y="2022064"/>
                  </a:lnTo>
                  <a:lnTo>
                    <a:pt x="721136" y="2065332"/>
                  </a:lnTo>
                  <a:lnTo>
                    <a:pt x="588447" y="2102831"/>
                  </a:lnTo>
                  <a:lnTo>
                    <a:pt x="455758" y="2131677"/>
                  </a:lnTo>
                  <a:lnTo>
                    <a:pt x="230763" y="2174945"/>
                  </a:lnTo>
                  <a:lnTo>
                    <a:pt x="69229" y="2200906"/>
                  </a:lnTo>
                  <a:lnTo>
                    <a:pt x="17307" y="2200906"/>
                  </a:lnTo>
                  <a:lnTo>
                    <a:pt x="2884" y="2192252"/>
                  </a:lnTo>
                  <a:lnTo>
                    <a:pt x="0" y="2183598"/>
                  </a:lnTo>
                  <a:lnTo>
                    <a:pt x="0" y="2174945"/>
                  </a:lnTo>
                  <a:lnTo>
                    <a:pt x="5769" y="2154753"/>
                  </a:lnTo>
                  <a:lnTo>
                    <a:pt x="17307" y="2137446"/>
                  </a:lnTo>
                  <a:lnTo>
                    <a:pt x="63460" y="2123023"/>
                  </a:lnTo>
                  <a:lnTo>
                    <a:pt x="262493" y="2068217"/>
                  </a:lnTo>
                  <a:lnTo>
                    <a:pt x="461527" y="2007641"/>
                  </a:lnTo>
                  <a:lnTo>
                    <a:pt x="695175" y="1923989"/>
                  </a:lnTo>
                  <a:lnTo>
                    <a:pt x="992283" y="1794185"/>
                  </a:lnTo>
                  <a:lnTo>
                    <a:pt x="1081703" y="1742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8">
              <a:extLst>
                <a:ext uri="{FF2B5EF4-FFF2-40B4-BE49-F238E27FC236}">
                  <a16:creationId xmlns:a16="http://schemas.microsoft.com/office/drawing/2014/main" id="{7979F0FC-E431-4A05-A616-29F1BDD0325D}"/>
                </a:ext>
              </a:extLst>
            </p:cNvPr>
            <p:cNvSpPr/>
            <p:nvPr/>
          </p:nvSpPr>
          <p:spPr>
            <a:xfrm>
              <a:off x="2782888" y="3986213"/>
              <a:ext cx="4513262" cy="665162"/>
            </a:xfrm>
            <a:custGeom>
              <a:avLst/>
              <a:gdLst>
                <a:gd name="connsiteX0" fmla="*/ 1247242 w 4513479"/>
                <a:gd name="connsiteY0" fmla="*/ 303581 h 665683"/>
                <a:gd name="connsiteX1" fmla="*/ 1682496 w 4513479"/>
                <a:gd name="connsiteY1" fmla="*/ 274320 h 665683"/>
                <a:gd name="connsiteX2" fmla="*/ 1828800 w 4513479"/>
                <a:gd name="connsiteY2" fmla="*/ 263347 h 665683"/>
                <a:gd name="connsiteX3" fmla="*/ 2077517 w 4513479"/>
                <a:gd name="connsiteY3" fmla="*/ 223113 h 665683"/>
                <a:gd name="connsiteX4" fmla="*/ 2479853 w 4513479"/>
                <a:gd name="connsiteY4" fmla="*/ 190195 h 665683"/>
                <a:gd name="connsiteX5" fmla="*/ 2955341 w 4513479"/>
                <a:gd name="connsiteY5" fmla="*/ 153619 h 665683"/>
                <a:gd name="connsiteX6" fmla="*/ 3471063 w 4513479"/>
                <a:gd name="connsiteY6" fmla="*/ 117043 h 665683"/>
                <a:gd name="connsiteX7" fmla="*/ 3653943 w 4513479"/>
                <a:gd name="connsiteY7" fmla="*/ 102413 h 665683"/>
                <a:gd name="connsiteX8" fmla="*/ 3756356 w 4513479"/>
                <a:gd name="connsiteY8" fmla="*/ 91440 h 665683"/>
                <a:gd name="connsiteX9" fmla="*/ 3844138 w 4513479"/>
                <a:gd name="connsiteY9" fmla="*/ 84125 h 665683"/>
                <a:gd name="connsiteX10" fmla="*/ 3975812 w 4513479"/>
                <a:gd name="connsiteY10" fmla="*/ 3657 h 665683"/>
                <a:gd name="connsiteX11" fmla="*/ 4005072 w 4513479"/>
                <a:gd name="connsiteY11" fmla="*/ 0 h 665683"/>
                <a:gd name="connsiteX12" fmla="*/ 4074567 w 4513479"/>
                <a:gd name="connsiteY12" fmla="*/ 18288 h 665683"/>
                <a:gd name="connsiteX13" fmla="*/ 4180637 w 4513479"/>
                <a:gd name="connsiteY13" fmla="*/ 47549 h 665683"/>
                <a:gd name="connsiteX14" fmla="*/ 4253789 w 4513479"/>
                <a:gd name="connsiteY14" fmla="*/ 76809 h 665683"/>
                <a:gd name="connsiteX15" fmla="*/ 4304996 w 4513479"/>
                <a:gd name="connsiteY15" fmla="*/ 98755 h 665683"/>
                <a:gd name="connsiteX16" fmla="*/ 4370832 w 4513479"/>
                <a:gd name="connsiteY16" fmla="*/ 131673 h 665683"/>
                <a:gd name="connsiteX17" fmla="*/ 4422039 w 4513479"/>
                <a:gd name="connsiteY17" fmla="*/ 164592 h 665683"/>
                <a:gd name="connsiteX18" fmla="*/ 4462272 w 4513479"/>
                <a:gd name="connsiteY18" fmla="*/ 193853 h 665683"/>
                <a:gd name="connsiteX19" fmla="*/ 4491533 w 4513479"/>
                <a:gd name="connsiteY19" fmla="*/ 226771 h 665683"/>
                <a:gd name="connsiteX20" fmla="*/ 4509821 w 4513479"/>
                <a:gd name="connsiteY20" fmla="*/ 256032 h 665683"/>
                <a:gd name="connsiteX21" fmla="*/ 4513479 w 4513479"/>
                <a:gd name="connsiteY21" fmla="*/ 274320 h 665683"/>
                <a:gd name="connsiteX22" fmla="*/ 4506164 w 4513479"/>
                <a:gd name="connsiteY22" fmla="*/ 299923 h 665683"/>
                <a:gd name="connsiteX23" fmla="*/ 4491533 w 4513479"/>
                <a:gd name="connsiteY23" fmla="*/ 329184 h 665683"/>
                <a:gd name="connsiteX24" fmla="*/ 4462272 w 4513479"/>
                <a:gd name="connsiteY24" fmla="*/ 358445 h 665683"/>
                <a:gd name="connsiteX25" fmla="*/ 4422039 w 4513479"/>
                <a:gd name="connsiteY25" fmla="*/ 380390 h 665683"/>
                <a:gd name="connsiteX26" fmla="*/ 4385463 w 4513479"/>
                <a:gd name="connsiteY26" fmla="*/ 384048 h 665683"/>
                <a:gd name="connsiteX27" fmla="*/ 4334256 w 4513479"/>
                <a:gd name="connsiteY27" fmla="*/ 376733 h 665683"/>
                <a:gd name="connsiteX28" fmla="*/ 4213556 w 4513479"/>
                <a:gd name="connsiteY28" fmla="*/ 362102 h 665683"/>
                <a:gd name="connsiteX29" fmla="*/ 4030676 w 4513479"/>
                <a:gd name="connsiteY29" fmla="*/ 343814 h 665683"/>
                <a:gd name="connsiteX30" fmla="*/ 3796589 w 4513479"/>
                <a:gd name="connsiteY30" fmla="*/ 332841 h 665683"/>
                <a:gd name="connsiteX31" fmla="*/ 3566160 w 4513479"/>
                <a:gd name="connsiteY31" fmla="*/ 332841 h 665683"/>
                <a:gd name="connsiteX32" fmla="*/ 3207716 w 4513479"/>
                <a:gd name="connsiteY32" fmla="*/ 332841 h 665683"/>
                <a:gd name="connsiteX33" fmla="*/ 2823668 w 4513479"/>
                <a:gd name="connsiteY33" fmla="*/ 362102 h 665683"/>
                <a:gd name="connsiteX34" fmla="*/ 2545690 w 4513479"/>
                <a:gd name="connsiteY34" fmla="*/ 384048 h 665683"/>
                <a:gd name="connsiteX35" fmla="*/ 1997050 w 4513479"/>
                <a:gd name="connsiteY35" fmla="*/ 442569 h 665683"/>
                <a:gd name="connsiteX36" fmla="*/ 1620317 w 4513479"/>
                <a:gd name="connsiteY36" fmla="*/ 475488 h 665683"/>
                <a:gd name="connsiteX37" fmla="*/ 1294791 w 4513479"/>
                <a:gd name="connsiteY37" fmla="*/ 523037 h 665683"/>
                <a:gd name="connsiteX38" fmla="*/ 852221 w 4513479"/>
                <a:gd name="connsiteY38" fmla="*/ 581558 h 665683"/>
                <a:gd name="connsiteX39" fmla="*/ 588874 w 4513479"/>
                <a:gd name="connsiteY39" fmla="*/ 618134 h 665683"/>
                <a:gd name="connsiteX40" fmla="*/ 526695 w 4513479"/>
                <a:gd name="connsiteY40" fmla="*/ 629107 h 665683"/>
                <a:gd name="connsiteX41" fmla="*/ 438912 w 4513479"/>
                <a:gd name="connsiteY41" fmla="*/ 662025 h 665683"/>
                <a:gd name="connsiteX42" fmla="*/ 416967 w 4513479"/>
                <a:gd name="connsiteY42" fmla="*/ 665683 h 665683"/>
                <a:gd name="connsiteX43" fmla="*/ 380391 w 4513479"/>
                <a:gd name="connsiteY43" fmla="*/ 647395 h 665683"/>
                <a:gd name="connsiteX44" fmla="*/ 299924 w 4513479"/>
                <a:gd name="connsiteY44" fmla="*/ 599846 h 665683"/>
                <a:gd name="connsiteX45" fmla="*/ 230429 w 4513479"/>
                <a:gd name="connsiteY45" fmla="*/ 544982 h 665683"/>
                <a:gd name="connsiteX46" fmla="*/ 175565 w 4513479"/>
                <a:gd name="connsiteY46" fmla="*/ 497433 h 665683"/>
                <a:gd name="connsiteX47" fmla="*/ 109728 w 4513479"/>
                <a:gd name="connsiteY47" fmla="*/ 427939 h 665683"/>
                <a:gd name="connsiteX48" fmla="*/ 58522 w 4513479"/>
                <a:gd name="connsiteY48" fmla="*/ 358445 h 665683"/>
                <a:gd name="connsiteX49" fmla="*/ 21946 w 4513479"/>
                <a:gd name="connsiteY49" fmla="*/ 296265 h 665683"/>
                <a:gd name="connsiteX50" fmla="*/ 0 w 4513479"/>
                <a:gd name="connsiteY50" fmla="*/ 256032 h 665683"/>
                <a:gd name="connsiteX51" fmla="*/ 0 w 4513479"/>
                <a:gd name="connsiteY51" fmla="*/ 237744 h 665683"/>
                <a:gd name="connsiteX52" fmla="*/ 10973 w 4513479"/>
                <a:gd name="connsiteY52" fmla="*/ 226771 h 665683"/>
                <a:gd name="connsiteX53" fmla="*/ 29261 w 4513479"/>
                <a:gd name="connsiteY53" fmla="*/ 226771 h 665683"/>
                <a:gd name="connsiteX54" fmla="*/ 62180 w 4513479"/>
                <a:gd name="connsiteY54" fmla="*/ 241401 h 665683"/>
                <a:gd name="connsiteX55" fmla="*/ 98756 w 4513479"/>
                <a:gd name="connsiteY55" fmla="*/ 274320 h 665683"/>
                <a:gd name="connsiteX56" fmla="*/ 142647 w 4513479"/>
                <a:gd name="connsiteY56" fmla="*/ 307238 h 665683"/>
                <a:gd name="connsiteX57" fmla="*/ 182880 w 4513479"/>
                <a:gd name="connsiteY57" fmla="*/ 329184 h 665683"/>
                <a:gd name="connsiteX58" fmla="*/ 219456 w 4513479"/>
                <a:gd name="connsiteY58" fmla="*/ 340157 h 665683"/>
                <a:gd name="connsiteX59" fmla="*/ 281636 w 4513479"/>
                <a:gd name="connsiteY59" fmla="*/ 354787 h 665683"/>
                <a:gd name="connsiteX60" fmla="*/ 373076 w 4513479"/>
                <a:gd name="connsiteY60" fmla="*/ 365760 h 665683"/>
                <a:gd name="connsiteX61" fmla="*/ 566928 w 4513479"/>
                <a:gd name="connsiteY61" fmla="*/ 351129 h 665683"/>
                <a:gd name="connsiteX62" fmla="*/ 885140 w 4513479"/>
                <a:gd name="connsiteY62" fmla="*/ 329184 h 665683"/>
                <a:gd name="connsiteX63" fmla="*/ 1247242 w 4513479"/>
                <a:gd name="connsiteY63" fmla="*/ 303581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13479" h="665683">
                  <a:moveTo>
                    <a:pt x="1247242" y="303581"/>
                  </a:moveTo>
                  <a:lnTo>
                    <a:pt x="1682496" y="274320"/>
                  </a:lnTo>
                  <a:lnTo>
                    <a:pt x="1828800" y="263347"/>
                  </a:lnTo>
                  <a:lnTo>
                    <a:pt x="2077517" y="223113"/>
                  </a:lnTo>
                  <a:lnTo>
                    <a:pt x="2479853" y="190195"/>
                  </a:lnTo>
                  <a:lnTo>
                    <a:pt x="2955341" y="153619"/>
                  </a:lnTo>
                  <a:lnTo>
                    <a:pt x="3471063" y="117043"/>
                  </a:lnTo>
                  <a:lnTo>
                    <a:pt x="3653943" y="102413"/>
                  </a:lnTo>
                  <a:lnTo>
                    <a:pt x="3756356" y="91440"/>
                  </a:lnTo>
                  <a:lnTo>
                    <a:pt x="3844138" y="84125"/>
                  </a:lnTo>
                  <a:lnTo>
                    <a:pt x="3975812" y="3657"/>
                  </a:lnTo>
                  <a:lnTo>
                    <a:pt x="4005072" y="0"/>
                  </a:lnTo>
                  <a:lnTo>
                    <a:pt x="4074567" y="18288"/>
                  </a:lnTo>
                  <a:lnTo>
                    <a:pt x="4180637" y="47549"/>
                  </a:lnTo>
                  <a:lnTo>
                    <a:pt x="4253789" y="76809"/>
                  </a:lnTo>
                  <a:lnTo>
                    <a:pt x="4304996" y="98755"/>
                  </a:lnTo>
                  <a:lnTo>
                    <a:pt x="4370832" y="131673"/>
                  </a:lnTo>
                  <a:lnTo>
                    <a:pt x="4422039" y="164592"/>
                  </a:lnTo>
                  <a:lnTo>
                    <a:pt x="4462272" y="193853"/>
                  </a:lnTo>
                  <a:lnTo>
                    <a:pt x="4491533" y="226771"/>
                  </a:lnTo>
                  <a:lnTo>
                    <a:pt x="4509821" y="256032"/>
                  </a:lnTo>
                  <a:lnTo>
                    <a:pt x="4513479" y="274320"/>
                  </a:lnTo>
                  <a:lnTo>
                    <a:pt x="4506164" y="299923"/>
                  </a:lnTo>
                  <a:lnTo>
                    <a:pt x="4491533" y="329184"/>
                  </a:lnTo>
                  <a:lnTo>
                    <a:pt x="4462272" y="358445"/>
                  </a:lnTo>
                  <a:lnTo>
                    <a:pt x="4422039" y="380390"/>
                  </a:lnTo>
                  <a:lnTo>
                    <a:pt x="4385463" y="384048"/>
                  </a:lnTo>
                  <a:lnTo>
                    <a:pt x="4334256" y="376733"/>
                  </a:lnTo>
                  <a:lnTo>
                    <a:pt x="4213556" y="362102"/>
                  </a:lnTo>
                  <a:lnTo>
                    <a:pt x="4030676" y="343814"/>
                  </a:lnTo>
                  <a:lnTo>
                    <a:pt x="3796589" y="332841"/>
                  </a:lnTo>
                  <a:lnTo>
                    <a:pt x="3566160" y="332841"/>
                  </a:lnTo>
                  <a:lnTo>
                    <a:pt x="3207716" y="332841"/>
                  </a:lnTo>
                  <a:lnTo>
                    <a:pt x="2823668" y="362102"/>
                  </a:lnTo>
                  <a:lnTo>
                    <a:pt x="2545690" y="384048"/>
                  </a:lnTo>
                  <a:lnTo>
                    <a:pt x="1997050" y="442569"/>
                  </a:lnTo>
                  <a:lnTo>
                    <a:pt x="1620317" y="475488"/>
                  </a:lnTo>
                  <a:lnTo>
                    <a:pt x="1294791" y="523037"/>
                  </a:lnTo>
                  <a:lnTo>
                    <a:pt x="852221" y="581558"/>
                  </a:lnTo>
                  <a:lnTo>
                    <a:pt x="588874" y="618134"/>
                  </a:lnTo>
                  <a:lnTo>
                    <a:pt x="526695" y="629107"/>
                  </a:lnTo>
                  <a:lnTo>
                    <a:pt x="438912" y="662025"/>
                  </a:lnTo>
                  <a:lnTo>
                    <a:pt x="416967" y="665683"/>
                  </a:lnTo>
                  <a:lnTo>
                    <a:pt x="380391" y="647395"/>
                  </a:lnTo>
                  <a:lnTo>
                    <a:pt x="299924" y="599846"/>
                  </a:lnTo>
                  <a:lnTo>
                    <a:pt x="230429" y="544982"/>
                  </a:lnTo>
                  <a:lnTo>
                    <a:pt x="175565" y="497433"/>
                  </a:lnTo>
                  <a:lnTo>
                    <a:pt x="109728" y="427939"/>
                  </a:lnTo>
                  <a:lnTo>
                    <a:pt x="58522" y="358445"/>
                  </a:lnTo>
                  <a:lnTo>
                    <a:pt x="21946" y="296265"/>
                  </a:lnTo>
                  <a:lnTo>
                    <a:pt x="0" y="256032"/>
                  </a:lnTo>
                  <a:lnTo>
                    <a:pt x="0" y="237744"/>
                  </a:lnTo>
                  <a:lnTo>
                    <a:pt x="10973" y="226771"/>
                  </a:lnTo>
                  <a:lnTo>
                    <a:pt x="29261" y="226771"/>
                  </a:lnTo>
                  <a:lnTo>
                    <a:pt x="62180" y="241401"/>
                  </a:lnTo>
                  <a:lnTo>
                    <a:pt x="98756" y="274320"/>
                  </a:lnTo>
                  <a:lnTo>
                    <a:pt x="142647" y="307238"/>
                  </a:lnTo>
                  <a:lnTo>
                    <a:pt x="182880" y="329184"/>
                  </a:lnTo>
                  <a:lnTo>
                    <a:pt x="219456" y="340157"/>
                  </a:lnTo>
                  <a:lnTo>
                    <a:pt x="281636" y="354787"/>
                  </a:lnTo>
                  <a:lnTo>
                    <a:pt x="373076" y="365760"/>
                  </a:lnTo>
                  <a:lnTo>
                    <a:pt x="566928" y="351129"/>
                  </a:lnTo>
                  <a:lnTo>
                    <a:pt x="885140" y="329184"/>
                  </a:lnTo>
                  <a:lnTo>
                    <a:pt x="1247242" y="303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B7CE2EE-8220-4117-85A5-711543579756}"/>
              </a:ext>
            </a:extLst>
          </p:cNvPr>
          <p:cNvGrpSpPr/>
          <p:nvPr/>
        </p:nvGrpSpPr>
        <p:grpSpPr>
          <a:xfrm>
            <a:off x="2630488" y="1481138"/>
            <a:ext cx="4513262" cy="4492625"/>
            <a:chOff x="2630488" y="1481138"/>
            <a:chExt cx="4513262" cy="4492625"/>
          </a:xfrm>
        </p:grpSpPr>
        <p:sp>
          <p:nvSpPr>
            <p:cNvPr id="24" name="フリーフォーム 98">
              <a:extLst>
                <a:ext uri="{FF2B5EF4-FFF2-40B4-BE49-F238E27FC236}">
                  <a16:creationId xmlns:a16="http://schemas.microsoft.com/office/drawing/2014/main" id="{EFCEAB5F-F469-482D-BD12-C305A4A3CC47}"/>
                </a:ext>
              </a:extLst>
            </p:cNvPr>
            <p:cNvSpPr/>
            <p:nvPr/>
          </p:nvSpPr>
          <p:spPr>
            <a:xfrm>
              <a:off x="3186113" y="1481138"/>
              <a:ext cx="3390900" cy="584200"/>
            </a:xfrm>
            <a:custGeom>
              <a:avLst/>
              <a:gdLst>
                <a:gd name="connsiteX0" fmla="*/ 1681843 w 3390900"/>
                <a:gd name="connsiteY0" fmla="*/ 193222 h 585107"/>
                <a:gd name="connsiteX1" fmla="*/ 2149928 w 3390900"/>
                <a:gd name="connsiteY1" fmla="*/ 155122 h 585107"/>
                <a:gd name="connsiteX2" fmla="*/ 2522764 w 3390900"/>
                <a:gd name="connsiteY2" fmla="*/ 127907 h 585107"/>
                <a:gd name="connsiteX3" fmla="*/ 2612571 w 3390900"/>
                <a:gd name="connsiteY3" fmla="*/ 117022 h 585107"/>
                <a:gd name="connsiteX4" fmla="*/ 2732314 w 3390900"/>
                <a:gd name="connsiteY4" fmla="*/ 84364 h 585107"/>
                <a:gd name="connsiteX5" fmla="*/ 2843893 w 3390900"/>
                <a:gd name="connsiteY5" fmla="*/ 46264 h 585107"/>
                <a:gd name="connsiteX6" fmla="*/ 2922814 w 3390900"/>
                <a:gd name="connsiteY6" fmla="*/ 8164 h 585107"/>
                <a:gd name="connsiteX7" fmla="*/ 2936421 w 3390900"/>
                <a:gd name="connsiteY7" fmla="*/ 0 h 585107"/>
                <a:gd name="connsiteX8" fmla="*/ 2955471 w 3390900"/>
                <a:gd name="connsiteY8" fmla="*/ 0 h 585107"/>
                <a:gd name="connsiteX9" fmla="*/ 2988128 w 3390900"/>
                <a:gd name="connsiteY9" fmla="*/ 2722 h 585107"/>
                <a:gd name="connsiteX10" fmla="*/ 3039836 w 3390900"/>
                <a:gd name="connsiteY10" fmla="*/ 13607 h 585107"/>
                <a:gd name="connsiteX11" fmla="*/ 3118757 w 3390900"/>
                <a:gd name="connsiteY11" fmla="*/ 38100 h 585107"/>
                <a:gd name="connsiteX12" fmla="*/ 3214007 w 3390900"/>
                <a:gd name="connsiteY12" fmla="*/ 76200 h 585107"/>
                <a:gd name="connsiteX13" fmla="*/ 3292928 w 3390900"/>
                <a:gd name="connsiteY13" fmla="*/ 106136 h 585107"/>
                <a:gd name="connsiteX14" fmla="*/ 3333750 w 3390900"/>
                <a:gd name="connsiteY14" fmla="*/ 125186 h 585107"/>
                <a:gd name="connsiteX15" fmla="*/ 3366407 w 3390900"/>
                <a:gd name="connsiteY15" fmla="*/ 141514 h 585107"/>
                <a:gd name="connsiteX16" fmla="*/ 3377293 w 3390900"/>
                <a:gd name="connsiteY16" fmla="*/ 152400 h 585107"/>
                <a:gd name="connsiteX17" fmla="*/ 3388178 w 3390900"/>
                <a:gd name="connsiteY17" fmla="*/ 176893 h 585107"/>
                <a:gd name="connsiteX18" fmla="*/ 3390900 w 3390900"/>
                <a:gd name="connsiteY18" fmla="*/ 204107 h 585107"/>
                <a:gd name="connsiteX19" fmla="*/ 3388178 w 3390900"/>
                <a:gd name="connsiteY19" fmla="*/ 236764 h 585107"/>
                <a:gd name="connsiteX20" fmla="*/ 3377293 w 3390900"/>
                <a:gd name="connsiteY20" fmla="*/ 263979 h 585107"/>
                <a:gd name="connsiteX21" fmla="*/ 3355521 w 3390900"/>
                <a:gd name="connsiteY21" fmla="*/ 288472 h 585107"/>
                <a:gd name="connsiteX22" fmla="*/ 3325586 w 3390900"/>
                <a:gd name="connsiteY22" fmla="*/ 304800 h 585107"/>
                <a:gd name="connsiteX23" fmla="*/ 3282043 w 3390900"/>
                <a:gd name="connsiteY23" fmla="*/ 315686 h 585107"/>
                <a:gd name="connsiteX24" fmla="*/ 3224893 w 3390900"/>
                <a:gd name="connsiteY24" fmla="*/ 321129 h 585107"/>
                <a:gd name="connsiteX25" fmla="*/ 3137807 w 3390900"/>
                <a:gd name="connsiteY25" fmla="*/ 318407 h 585107"/>
                <a:gd name="connsiteX26" fmla="*/ 2958193 w 3390900"/>
                <a:gd name="connsiteY26" fmla="*/ 312964 h 585107"/>
                <a:gd name="connsiteX27" fmla="*/ 2705100 w 3390900"/>
                <a:gd name="connsiteY27" fmla="*/ 318407 h 585107"/>
                <a:gd name="connsiteX28" fmla="*/ 2446564 w 3390900"/>
                <a:gd name="connsiteY28" fmla="*/ 329293 h 585107"/>
                <a:gd name="connsiteX29" fmla="*/ 2215243 w 3390900"/>
                <a:gd name="connsiteY29" fmla="*/ 345622 h 585107"/>
                <a:gd name="connsiteX30" fmla="*/ 1796143 w 3390900"/>
                <a:gd name="connsiteY30" fmla="*/ 378279 h 585107"/>
                <a:gd name="connsiteX31" fmla="*/ 1434193 w 3390900"/>
                <a:gd name="connsiteY31" fmla="*/ 408214 h 585107"/>
                <a:gd name="connsiteX32" fmla="*/ 1368878 w 3390900"/>
                <a:gd name="connsiteY32" fmla="*/ 413657 h 585107"/>
                <a:gd name="connsiteX33" fmla="*/ 1083128 w 3390900"/>
                <a:gd name="connsiteY33" fmla="*/ 454479 h 585107"/>
                <a:gd name="connsiteX34" fmla="*/ 947057 w 3390900"/>
                <a:gd name="connsiteY34" fmla="*/ 465364 h 585107"/>
                <a:gd name="connsiteX35" fmla="*/ 767443 w 3390900"/>
                <a:gd name="connsiteY35" fmla="*/ 487136 h 585107"/>
                <a:gd name="connsiteX36" fmla="*/ 677636 w 3390900"/>
                <a:gd name="connsiteY36" fmla="*/ 498022 h 585107"/>
                <a:gd name="connsiteX37" fmla="*/ 585107 w 3390900"/>
                <a:gd name="connsiteY37" fmla="*/ 514350 h 585107"/>
                <a:gd name="connsiteX38" fmla="*/ 413657 w 3390900"/>
                <a:gd name="connsiteY38" fmla="*/ 555172 h 585107"/>
                <a:gd name="connsiteX39" fmla="*/ 323850 w 3390900"/>
                <a:gd name="connsiteY39" fmla="*/ 582386 h 585107"/>
                <a:gd name="connsiteX40" fmla="*/ 302078 w 3390900"/>
                <a:gd name="connsiteY40" fmla="*/ 585107 h 585107"/>
                <a:gd name="connsiteX41" fmla="*/ 263978 w 3390900"/>
                <a:gd name="connsiteY41" fmla="*/ 555172 h 585107"/>
                <a:gd name="connsiteX42" fmla="*/ 198664 w 3390900"/>
                <a:gd name="connsiteY42" fmla="*/ 492579 h 585107"/>
                <a:gd name="connsiteX43" fmla="*/ 144236 w 3390900"/>
                <a:gd name="connsiteY43" fmla="*/ 427264 h 585107"/>
                <a:gd name="connsiteX44" fmla="*/ 108857 w 3390900"/>
                <a:gd name="connsiteY44" fmla="*/ 383722 h 585107"/>
                <a:gd name="connsiteX45" fmla="*/ 73478 w 3390900"/>
                <a:gd name="connsiteY45" fmla="*/ 326572 h 585107"/>
                <a:gd name="connsiteX46" fmla="*/ 40821 w 3390900"/>
                <a:gd name="connsiteY46" fmla="*/ 261257 h 585107"/>
                <a:gd name="connsiteX47" fmla="*/ 8164 w 3390900"/>
                <a:gd name="connsiteY47" fmla="*/ 187779 h 585107"/>
                <a:gd name="connsiteX48" fmla="*/ 0 w 3390900"/>
                <a:gd name="connsiteY48" fmla="*/ 152400 h 585107"/>
                <a:gd name="connsiteX49" fmla="*/ 2721 w 3390900"/>
                <a:gd name="connsiteY49" fmla="*/ 141514 h 585107"/>
                <a:gd name="connsiteX50" fmla="*/ 5443 w 3390900"/>
                <a:gd name="connsiteY50" fmla="*/ 138793 h 585107"/>
                <a:gd name="connsiteX51" fmla="*/ 21771 w 3390900"/>
                <a:gd name="connsiteY51" fmla="*/ 141514 h 585107"/>
                <a:gd name="connsiteX52" fmla="*/ 62593 w 3390900"/>
                <a:gd name="connsiteY52" fmla="*/ 168729 h 585107"/>
                <a:gd name="connsiteX53" fmla="*/ 122464 w 3390900"/>
                <a:gd name="connsiteY53" fmla="*/ 201386 h 585107"/>
                <a:gd name="connsiteX54" fmla="*/ 220436 w 3390900"/>
                <a:gd name="connsiteY54" fmla="*/ 244929 h 585107"/>
                <a:gd name="connsiteX55" fmla="*/ 296636 w 3390900"/>
                <a:gd name="connsiteY55" fmla="*/ 266700 h 585107"/>
                <a:gd name="connsiteX56" fmla="*/ 397328 w 3390900"/>
                <a:gd name="connsiteY56" fmla="*/ 291193 h 585107"/>
                <a:gd name="connsiteX57" fmla="*/ 495300 w 3390900"/>
                <a:gd name="connsiteY57" fmla="*/ 299357 h 585107"/>
                <a:gd name="connsiteX58" fmla="*/ 655864 w 3390900"/>
                <a:gd name="connsiteY58" fmla="*/ 285750 h 585107"/>
                <a:gd name="connsiteX59" fmla="*/ 862693 w 3390900"/>
                <a:gd name="connsiteY59" fmla="*/ 266700 h 585107"/>
                <a:gd name="connsiteX60" fmla="*/ 1189264 w 3390900"/>
                <a:gd name="connsiteY60" fmla="*/ 236764 h 585107"/>
                <a:gd name="connsiteX61" fmla="*/ 1521278 w 3390900"/>
                <a:gd name="connsiteY61" fmla="*/ 209550 h 585107"/>
                <a:gd name="connsiteX62" fmla="*/ 1681843 w 3390900"/>
                <a:gd name="connsiteY62" fmla="*/ 193222 h 58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90900" h="585107">
                  <a:moveTo>
                    <a:pt x="1681843" y="193222"/>
                  </a:moveTo>
                  <a:lnTo>
                    <a:pt x="2149928" y="155122"/>
                  </a:lnTo>
                  <a:lnTo>
                    <a:pt x="2522764" y="127907"/>
                  </a:lnTo>
                  <a:lnTo>
                    <a:pt x="2612571" y="117022"/>
                  </a:lnTo>
                  <a:lnTo>
                    <a:pt x="2732314" y="84364"/>
                  </a:lnTo>
                  <a:lnTo>
                    <a:pt x="2843893" y="46264"/>
                  </a:lnTo>
                  <a:lnTo>
                    <a:pt x="2922814" y="8164"/>
                  </a:lnTo>
                  <a:lnTo>
                    <a:pt x="2936421" y="0"/>
                  </a:lnTo>
                  <a:lnTo>
                    <a:pt x="2955471" y="0"/>
                  </a:lnTo>
                  <a:lnTo>
                    <a:pt x="2988128" y="2722"/>
                  </a:lnTo>
                  <a:lnTo>
                    <a:pt x="3039836" y="13607"/>
                  </a:lnTo>
                  <a:lnTo>
                    <a:pt x="3118757" y="38100"/>
                  </a:lnTo>
                  <a:lnTo>
                    <a:pt x="3214007" y="76200"/>
                  </a:lnTo>
                  <a:lnTo>
                    <a:pt x="3292928" y="106136"/>
                  </a:lnTo>
                  <a:lnTo>
                    <a:pt x="3333750" y="125186"/>
                  </a:lnTo>
                  <a:lnTo>
                    <a:pt x="3366407" y="141514"/>
                  </a:lnTo>
                  <a:lnTo>
                    <a:pt x="3377293" y="152400"/>
                  </a:lnTo>
                  <a:lnTo>
                    <a:pt x="3388178" y="176893"/>
                  </a:lnTo>
                  <a:lnTo>
                    <a:pt x="3390900" y="204107"/>
                  </a:lnTo>
                  <a:lnTo>
                    <a:pt x="3388178" y="236764"/>
                  </a:lnTo>
                  <a:lnTo>
                    <a:pt x="3377293" y="263979"/>
                  </a:lnTo>
                  <a:lnTo>
                    <a:pt x="3355521" y="288472"/>
                  </a:lnTo>
                  <a:lnTo>
                    <a:pt x="3325586" y="304800"/>
                  </a:lnTo>
                  <a:lnTo>
                    <a:pt x="3282043" y="315686"/>
                  </a:lnTo>
                  <a:lnTo>
                    <a:pt x="3224893" y="321129"/>
                  </a:lnTo>
                  <a:lnTo>
                    <a:pt x="3137807" y="318407"/>
                  </a:lnTo>
                  <a:lnTo>
                    <a:pt x="2958193" y="312964"/>
                  </a:lnTo>
                  <a:lnTo>
                    <a:pt x="2705100" y="318407"/>
                  </a:lnTo>
                  <a:lnTo>
                    <a:pt x="2446564" y="329293"/>
                  </a:lnTo>
                  <a:lnTo>
                    <a:pt x="2215243" y="345622"/>
                  </a:lnTo>
                  <a:lnTo>
                    <a:pt x="1796143" y="378279"/>
                  </a:lnTo>
                  <a:lnTo>
                    <a:pt x="1434193" y="408214"/>
                  </a:lnTo>
                  <a:lnTo>
                    <a:pt x="1368878" y="413657"/>
                  </a:lnTo>
                  <a:lnTo>
                    <a:pt x="1083128" y="454479"/>
                  </a:lnTo>
                  <a:lnTo>
                    <a:pt x="947057" y="465364"/>
                  </a:lnTo>
                  <a:lnTo>
                    <a:pt x="767443" y="487136"/>
                  </a:lnTo>
                  <a:lnTo>
                    <a:pt x="677636" y="498022"/>
                  </a:lnTo>
                  <a:lnTo>
                    <a:pt x="585107" y="514350"/>
                  </a:lnTo>
                  <a:lnTo>
                    <a:pt x="413657" y="555172"/>
                  </a:lnTo>
                  <a:lnTo>
                    <a:pt x="323850" y="582386"/>
                  </a:lnTo>
                  <a:lnTo>
                    <a:pt x="302078" y="585107"/>
                  </a:lnTo>
                  <a:lnTo>
                    <a:pt x="263978" y="555172"/>
                  </a:lnTo>
                  <a:lnTo>
                    <a:pt x="198664" y="492579"/>
                  </a:lnTo>
                  <a:lnTo>
                    <a:pt x="144236" y="427264"/>
                  </a:lnTo>
                  <a:lnTo>
                    <a:pt x="108857" y="383722"/>
                  </a:lnTo>
                  <a:lnTo>
                    <a:pt x="73478" y="326572"/>
                  </a:lnTo>
                  <a:lnTo>
                    <a:pt x="40821" y="261257"/>
                  </a:lnTo>
                  <a:lnTo>
                    <a:pt x="8164" y="187779"/>
                  </a:lnTo>
                  <a:lnTo>
                    <a:pt x="0" y="152400"/>
                  </a:lnTo>
                  <a:lnTo>
                    <a:pt x="2721" y="141514"/>
                  </a:lnTo>
                  <a:lnTo>
                    <a:pt x="5443" y="138793"/>
                  </a:lnTo>
                  <a:lnTo>
                    <a:pt x="21771" y="141514"/>
                  </a:lnTo>
                  <a:lnTo>
                    <a:pt x="62593" y="168729"/>
                  </a:lnTo>
                  <a:lnTo>
                    <a:pt x="122464" y="201386"/>
                  </a:lnTo>
                  <a:lnTo>
                    <a:pt x="220436" y="244929"/>
                  </a:lnTo>
                  <a:lnTo>
                    <a:pt x="296636" y="266700"/>
                  </a:lnTo>
                  <a:lnTo>
                    <a:pt x="397328" y="291193"/>
                  </a:lnTo>
                  <a:lnTo>
                    <a:pt x="495300" y="299357"/>
                  </a:lnTo>
                  <a:lnTo>
                    <a:pt x="655864" y="285750"/>
                  </a:lnTo>
                  <a:lnTo>
                    <a:pt x="862693" y="266700"/>
                  </a:lnTo>
                  <a:lnTo>
                    <a:pt x="1189264" y="236764"/>
                  </a:lnTo>
                  <a:lnTo>
                    <a:pt x="1521278" y="209550"/>
                  </a:lnTo>
                  <a:lnTo>
                    <a:pt x="1681843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9">
              <a:extLst>
                <a:ext uri="{FF2B5EF4-FFF2-40B4-BE49-F238E27FC236}">
                  <a16:creationId xmlns:a16="http://schemas.microsoft.com/office/drawing/2014/main" id="{0323B547-5E59-4135-9D82-006F26183442}"/>
                </a:ext>
              </a:extLst>
            </p:cNvPr>
            <p:cNvSpPr/>
            <p:nvPr/>
          </p:nvSpPr>
          <p:spPr>
            <a:xfrm>
              <a:off x="3124200" y="2447925"/>
              <a:ext cx="757238" cy="1181100"/>
            </a:xfrm>
            <a:custGeom>
              <a:avLst/>
              <a:gdLst>
                <a:gd name="connsiteX0" fmla="*/ 516731 w 757238"/>
                <a:gd name="connsiteY0" fmla="*/ 407194 h 1181100"/>
                <a:gd name="connsiteX1" fmla="*/ 478631 w 757238"/>
                <a:gd name="connsiteY1" fmla="*/ 242888 h 1181100"/>
                <a:gd name="connsiteX2" fmla="*/ 414338 w 757238"/>
                <a:gd name="connsiteY2" fmla="*/ 88106 h 1181100"/>
                <a:gd name="connsiteX3" fmla="*/ 361950 w 757238"/>
                <a:gd name="connsiteY3" fmla="*/ 73819 h 1181100"/>
                <a:gd name="connsiteX4" fmla="*/ 288131 w 757238"/>
                <a:gd name="connsiteY4" fmla="*/ 52388 h 1181100"/>
                <a:gd name="connsiteX5" fmla="*/ 219075 w 757238"/>
                <a:gd name="connsiteY5" fmla="*/ 33338 h 1181100"/>
                <a:gd name="connsiteX6" fmla="*/ 164306 w 757238"/>
                <a:gd name="connsiteY6" fmla="*/ 19050 h 1181100"/>
                <a:gd name="connsiteX7" fmla="*/ 92869 w 757238"/>
                <a:gd name="connsiteY7" fmla="*/ 4763 h 1181100"/>
                <a:gd name="connsiteX8" fmla="*/ 42863 w 757238"/>
                <a:gd name="connsiteY8" fmla="*/ 0 h 1181100"/>
                <a:gd name="connsiteX9" fmla="*/ 16669 w 757238"/>
                <a:gd name="connsiteY9" fmla="*/ 4763 h 1181100"/>
                <a:gd name="connsiteX10" fmla="*/ 4763 w 757238"/>
                <a:gd name="connsiteY10" fmla="*/ 14288 h 1181100"/>
                <a:gd name="connsiteX11" fmla="*/ 0 w 757238"/>
                <a:gd name="connsiteY11" fmla="*/ 30956 h 1181100"/>
                <a:gd name="connsiteX12" fmla="*/ 7144 w 757238"/>
                <a:gd name="connsiteY12" fmla="*/ 50006 h 1181100"/>
                <a:gd name="connsiteX13" fmla="*/ 14288 w 757238"/>
                <a:gd name="connsiteY13" fmla="*/ 64294 h 1181100"/>
                <a:gd name="connsiteX14" fmla="*/ 76200 w 757238"/>
                <a:gd name="connsiteY14" fmla="*/ 128588 h 1181100"/>
                <a:gd name="connsiteX15" fmla="*/ 176213 w 757238"/>
                <a:gd name="connsiteY15" fmla="*/ 235744 h 1181100"/>
                <a:gd name="connsiteX16" fmla="*/ 211931 w 757238"/>
                <a:gd name="connsiteY16" fmla="*/ 285750 h 1181100"/>
                <a:gd name="connsiteX17" fmla="*/ 226219 w 757238"/>
                <a:gd name="connsiteY17" fmla="*/ 323850 h 1181100"/>
                <a:gd name="connsiteX18" fmla="*/ 266700 w 757238"/>
                <a:gd name="connsiteY18" fmla="*/ 461963 h 1181100"/>
                <a:gd name="connsiteX19" fmla="*/ 292894 w 757238"/>
                <a:gd name="connsiteY19" fmla="*/ 564356 h 1181100"/>
                <a:gd name="connsiteX20" fmla="*/ 311944 w 757238"/>
                <a:gd name="connsiteY20" fmla="*/ 640556 h 1181100"/>
                <a:gd name="connsiteX21" fmla="*/ 333375 w 757238"/>
                <a:gd name="connsiteY21" fmla="*/ 750094 h 1181100"/>
                <a:gd name="connsiteX22" fmla="*/ 345281 w 757238"/>
                <a:gd name="connsiteY22" fmla="*/ 833438 h 1181100"/>
                <a:gd name="connsiteX23" fmla="*/ 345281 w 757238"/>
                <a:gd name="connsiteY23" fmla="*/ 883444 h 1181100"/>
                <a:gd name="connsiteX24" fmla="*/ 359569 w 757238"/>
                <a:gd name="connsiteY24" fmla="*/ 912019 h 1181100"/>
                <a:gd name="connsiteX25" fmla="*/ 431006 w 757238"/>
                <a:gd name="connsiteY25" fmla="*/ 1007269 h 1181100"/>
                <a:gd name="connsiteX26" fmla="*/ 488156 w 757238"/>
                <a:gd name="connsiteY26" fmla="*/ 1081088 h 1181100"/>
                <a:gd name="connsiteX27" fmla="*/ 538163 w 757238"/>
                <a:gd name="connsiteY27" fmla="*/ 1133475 h 1181100"/>
                <a:gd name="connsiteX28" fmla="*/ 576263 w 757238"/>
                <a:gd name="connsiteY28" fmla="*/ 1166813 h 1181100"/>
                <a:gd name="connsiteX29" fmla="*/ 592931 w 757238"/>
                <a:gd name="connsiteY29" fmla="*/ 1176338 h 1181100"/>
                <a:gd name="connsiteX30" fmla="*/ 614363 w 757238"/>
                <a:gd name="connsiteY30" fmla="*/ 1181100 h 1181100"/>
                <a:gd name="connsiteX31" fmla="*/ 631031 w 757238"/>
                <a:gd name="connsiteY31" fmla="*/ 1178719 h 1181100"/>
                <a:gd name="connsiteX32" fmla="*/ 652463 w 757238"/>
                <a:gd name="connsiteY32" fmla="*/ 1166813 h 1181100"/>
                <a:gd name="connsiteX33" fmla="*/ 683419 w 757238"/>
                <a:gd name="connsiteY33" fmla="*/ 1138238 h 1181100"/>
                <a:gd name="connsiteX34" fmla="*/ 721519 w 757238"/>
                <a:gd name="connsiteY34" fmla="*/ 1090613 h 1181100"/>
                <a:gd name="connsiteX35" fmla="*/ 757238 w 757238"/>
                <a:gd name="connsiteY35" fmla="*/ 1031081 h 1181100"/>
                <a:gd name="connsiteX36" fmla="*/ 640556 w 757238"/>
                <a:gd name="connsiteY36" fmla="*/ 914400 h 1181100"/>
                <a:gd name="connsiteX37" fmla="*/ 588169 w 757238"/>
                <a:gd name="connsiteY37" fmla="*/ 685800 h 1181100"/>
                <a:gd name="connsiteX38" fmla="*/ 516731 w 757238"/>
                <a:gd name="connsiteY38" fmla="*/ 4071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1181100">
                  <a:moveTo>
                    <a:pt x="516731" y="407194"/>
                  </a:moveTo>
                  <a:lnTo>
                    <a:pt x="478631" y="242888"/>
                  </a:lnTo>
                  <a:lnTo>
                    <a:pt x="414338" y="88106"/>
                  </a:lnTo>
                  <a:lnTo>
                    <a:pt x="361950" y="73819"/>
                  </a:lnTo>
                  <a:lnTo>
                    <a:pt x="288131" y="52388"/>
                  </a:lnTo>
                  <a:lnTo>
                    <a:pt x="219075" y="33338"/>
                  </a:lnTo>
                  <a:lnTo>
                    <a:pt x="164306" y="19050"/>
                  </a:lnTo>
                  <a:lnTo>
                    <a:pt x="92869" y="4763"/>
                  </a:lnTo>
                  <a:lnTo>
                    <a:pt x="42863" y="0"/>
                  </a:lnTo>
                  <a:lnTo>
                    <a:pt x="16669" y="4763"/>
                  </a:lnTo>
                  <a:lnTo>
                    <a:pt x="4763" y="14288"/>
                  </a:lnTo>
                  <a:lnTo>
                    <a:pt x="0" y="30956"/>
                  </a:lnTo>
                  <a:lnTo>
                    <a:pt x="7144" y="50006"/>
                  </a:lnTo>
                  <a:lnTo>
                    <a:pt x="14288" y="64294"/>
                  </a:lnTo>
                  <a:lnTo>
                    <a:pt x="76200" y="128588"/>
                  </a:lnTo>
                  <a:lnTo>
                    <a:pt x="176213" y="235744"/>
                  </a:lnTo>
                  <a:lnTo>
                    <a:pt x="211931" y="285750"/>
                  </a:lnTo>
                  <a:lnTo>
                    <a:pt x="226219" y="323850"/>
                  </a:lnTo>
                  <a:lnTo>
                    <a:pt x="266700" y="461963"/>
                  </a:lnTo>
                  <a:lnTo>
                    <a:pt x="292894" y="564356"/>
                  </a:lnTo>
                  <a:lnTo>
                    <a:pt x="311944" y="640556"/>
                  </a:lnTo>
                  <a:lnTo>
                    <a:pt x="333375" y="750094"/>
                  </a:lnTo>
                  <a:lnTo>
                    <a:pt x="345281" y="833438"/>
                  </a:lnTo>
                  <a:lnTo>
                    <a:pt x="345281" y="883444"/>
                  </a:lnTo>
                  <a:lnTo>
                    <a:pt x="359569" y="912019"/>
                  </a:lnTo>
                  <a:lnTo>
                    <a:pt x="431006" y="1007269"/>
                  </a:lnTo>
                  <a:lnTo>
                    <a:pt x="488156" y="1081088"/>
                  </a:lnTo>
                  <a:lnTo>
                    <a:pt x="538163" y="1133475"/>
                  </a:lnTo>
                  <a:lnTo>
                    <a:pt x="576263" y="1166813"/>
                  </a:lnTo>
                  <a:lnTo>
                    <a:pt x="592931" y="1176338"/>
                  </a:lnTo>
                  <a:lnTo>
                    <a:pt x="614363" y="1181100"/>
                  </a:lnTo>
                  <a:lnTo>
                    <a:pt x="631031" y="1178719"/>
                  </a:lnTo>
                  <a:lnTo>
                    <a:pt x="652463" y="1166813"/>
                  </a:lnTo>
                  <a:lnTo>
                    <a:pt x="683419" y="1138238"/>
                  </a:lnTo>
                  <a:lnTo>
                    <a:pt x="721519" y="1090613"/>
                  </a:lnTo>
                  <a:lnTo>
                    <a:pt x="757238" y="1031081"/>
                  </a:lnTo>
                  <a:lnTo>
                    <a:pt x="640556" y="914400"/>
                  </a:lnTo>
                  <a:lnTo>
                    <a:pt x="588169" y="685800"/>
                  </a:lnTo>
                  <a:lnTo>
                    <a:pt x="516731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0">
              <a:extLst>
                <a:ext uri="{FF2B5EF4-FFF2-40B4-BE49-F238E27FC236}">
                  <a16:creationId xmlns:a16="http://schemas.microsoft.com/office/drawing/2014/main" id="{B7DFD3FD-D44D-43B4-8340-BB7054BF745C}"/>
                </a:ext>
              </a:extLst>
            </p:cNvPr>
            <p:cNvSpPr/>
            <p:nvPr/>
          </p:nvSpPr>
          <p:spPr>
            <a:xfrm>
              <a:off x="3481388" y="2243138"/>
              <a:ext cx="3248025" cy="1231900"/>
            </a:xfrm>
            <a:custGeom>
              <a:avLst/>
              <a:gdLst>
                <a:gd name="connsiteX0" fmla="*/ 696686 w 3249386"/>
                <a:gd name="connsiteY0" fmla="*/ 424543 h 1232807"/>
                <a:gd name="connsiteX1" fmla="*/ 408214 w 3249386"/>
                <a:gd name="connsiteY1" fmla="*/ 449036 h 1232807"/>
                <a:gd name="connsiteX2" fmla="*/ 51707 w 3249386"/>
                <a:gd name="connsiteY2" fmla="*/ 478972 h 1232807"/>
                <a:gd name="connsiteX3" fmla="*/ 0 w 3249386"/>
                <a:gd name="connsiteY3" fmla="*/ 299357 h 1232807"/>
                <a:gd name="connsiteX4" fmla="*/ 283029 w 3249386"/>
                <a:gd name="connsiteY4" fmla="*/ 277586 h 1232807"/>
                <a:gd name="connsiteX5" fmla="*/ 568779 w 3249386"/>
                <a:gd name="connsiteY5" fmla="*/ 255814 h 1232807"/>
                <a:gd name="connsiteX6" fmla="*/ 914400 w 3249386"/>
                <a:gd name="connsiteY6" fmla="*/ 225879 h 1232807"/>
                <a:gd name="connsiteX7" fmla="*/ 1254579 w 3249386"/>
                <a:gd name="connsiteY7" fmla="*/ 198664 h 1232807"/>
                <a:gd name="connsiteX8" fmla="*/ 1654629 w 3249386"/>
                <a:gd name="connsiteY8" fmla="*/ 168729 h 1232807"/>
                <a:gd name="connsiteX9" fmla="*/ 1779814 w 3249386"/>
                <a:gd name="connsiteY9" fmla="*/ 160564 h 1232807"/>
                <a:gd name="connsiteX10" fmla="*/ 1994807 w 3249386"/>
                <a:gd name="connsiteY10" fmla="*/ 141514 h 1232807"/>
                <a:gd name="connsiteX11" fmla="*/ 2343150 w 3249386"/>
                <a:gd name="connsiteY11" fmla="*/ 100693 h 1232807"/>
                <a:gd name="connsiteX12" fmla="*/ 2487386 w 3249386"/>
                <a:gd name="connsiteY12" fmla="*/ 84364 h 1232807"/>
                <a:gd name="connsiteX13" fmla="*/ 2653393 w 3249386"/>
                <a:gd name="connsiteY13" fmla="*/ 62593 h 1232807"/>
                <a:gd name="connsiteX14" fmla="*/ 2778579 w 3249386"/>
                <a:gd name="connsiteY14" fmla="*/ 40822 h 1232807"/>
                <a:gd name="connsiteX15" fmla="*/ 2890157 w 3249386"/>
                <a:gd name="connsiteY15" fmla="*/ 13607 h 1232807"/>
                <a:gd name="connsiteX16" fmla="*/ 2928257 w 3249386"/>
                <a:gd name="connsiteY16" fmla="*/ 0 h 1232807"/>
                <a:gd name="connsiteX17" fmla="*/ 2941864 w 3249386"/>
                <a:gd name="connsiteY17" fmla="*/ 0 h 1232807"/>
                <a:gd name="connsiteX18" fmla="*/ 2969079 w 3249386"/>
                <a:gd name="connsiteY18" fmla="*/ 5443 h 1232807"/>
                <a:gd name="connsiteX19" fmla="*/ 3001736 w 3249386"/>
                <a:gd name="connsiteY19" fmla="*/ 21772 h 1232807"/>
                <a:gd name="connsiteX20" fmla="*/ 3064329 w 3249386"/>
                <a:gd name="connsiteY20" fmla="*/ 76200 h 1232807"/>
                <a:gd name="connsiteX21" fmla="*/ 3132364 w 3249386"/>
                <a:gd name="connsiteY21" fmla="*/ 141514 h 1232807"/>
                <a:gd name="connsiteX22" fmla="*/ 3219450 w 3249386"/>
                <a:gd name="connsiteY22" fmla="*/ 236764 h 1232807"/>
                <a:gd name="connsiteX23" fmla="*/ 3246664 w 3249386"/>
                <a:gd name="connsiteY23" fmla="*/ 266700 h 1232807"/>
                <a:gd name="connsiteX24" fmla="*/ 3249386 w 3249386"/>
                <a:gd name="connsiteY24" fmla="*/ 274864 h 1232807"/>
                <a:gd name="connsiteX25" fmla="*/ 3249386 w 3249386"/>
                <a:gd name="connsiteY25" fmla="*/ 291193 h 1232807"/>
                <a:gd name="connsiteX26" fmla="*/ 3241222 w 3249386"/>
                <a:gd name="connsiteY26" fmla="*/ 318407 h 1232807"/>
                <a:gd name="connsiteX27" fmla="*/ 3222172 w 3249386"/>
                <a:gd name="connsiteY27" fmla="*/ 348343 h 1232807"/>
                <a:gd name="connsiteX28" fmla="*/ 3205843 w 3249386"/>
                <a:gd name="connsiteY28" fmla="*/ 370114 h 1232807"/>
                <a:gd name="connsiteX29" fmla="*/ 3173186 w 3249386"/>
                <a:gd name="connsiteY29" fmla="*/ 397329 h 1232807"/>
                <a:gd name="connsiteX30" fmla="*/ 3156857 w 3249386"/>
                <a:gd name="connsiteY30" fmla="*/ 410936 h 1232807"/>
                <a:gd name="connsiteX31" fmla="*/ 3086100 w 3249386"/>
                <a:gd name="connsiteY31" fmla="*/ 563336 h 1232807"/>
                <a:gd name="connsiteX32" fmla="*/ 3012622 w 3249386"/>
                <a:gd name="connsiteY32" fmla="*/ 718457 h 1232807"/>
                <a:gd name="connsiteX33" fmla="*/ 2911929 w 3249386"/>
                <a:gd name="connsiteY33" fmla="*/ 957943 h 1232807"/>
                <a:gd name="connsiteX34" fmla="*/ 2854779 w 3249386"/>
                <a:gd name="connsiteY34" fmla="*/ 1074964 h 1232807"/>
                <a:gd name="connsiteX35" fmla="*/ 2786743 w 3249386"/>
                <a:gd name="connsiteY35" fmla="*/ 1197429 h 1232807"/>
                <a:gd name="connsiteX36" fmla="*/ 2767693 w 3249386"/>
                <a:gd name="connsiteY36" fmla="*/ 1219200 h 1232807"/>
                <a:gd name="connsiteX37" fmla="*/ 2732314 w 3249386"/>
                <a:gd name="connsiteY37" fmla="*/ 1230086 h 1232807"/>
                <a:gd name="connsiteX38" fmla="*/ 2707822 w 3249386"/>
                <a:gd name="connsiteY38" fmla="*/ 1232807 h 1232807"/>
                <a:gd name="connsiteX39" fmla="*/ 2664279 w 3249386"/>
                <a:gd name="connsiteY39" fmla="*/ 1224643 h 1232807"/>
                <a:gd name="connsiteX40" fmla="*/ 2647950 w 3249386"/>
                <a:gd name="connsiteY40" fmla="*/ 1213757 h 1232807"/>
                <a:gd name="connsiteX41" fmla="*/ 2634343 w 3249386"/>
                <a:gd name="connsiteY41" fmla="*/ 1191986 h 1232807"/>
                <a:gd name="connsiteX42" fmla="*/ 2650672 w 3249386"/>
                <a:gd name="connsiteY42" fmla="*/ 922564 h 1232807"/>
                <a:gd name="connsiteX43" fmla="*/ 2691493 w 3249386"/>
                <a:gd name="connsiteY43" fmla="*/ 800100 h 1232807"/>
                <a:gd name="connsiteX44" fmla="*/ 2756807 w 3249386"/>
                <a:gd name="connsiteY44" fmla="*/ 623207 h 1232807"/>
                <a:gd name="connsiteX45" fmla="*/ 2805793 w 3249386"/>
                <a:gd name="connsiteY45" fmla="*/ 492579 h 1232807"/>
                <a:gd name="connsiteX46" fmla="*/ 2862943 w 3249386"/>
                <a:gd name="connsiteY46" fmla="*/ 340179 h 1232807"/>
                <a:gd name="connsiteX47" fmla="*/ 2876550 w 3249386"/>
                <a:gd name="connsiteY47" fmla="*/ 293914 h 1232807"/>
                <a:gd name="connsiteX48" fmla="*/ 2876550 w 3249386"/>
                <a:gd name="connsiteY48" fmla="*/ 285750 h 1232807"/>
                <a:gd name="connsiteX49" fmla="*/ 2868386 w 3249386"/>
                <a:gd name="connsiteY49" fmla="*/ 266700 h 1232807"/>
                <a:gd name="connsiteX50" fmla="*/ 2854779 w 3249386"/>
                <a:gd name="connsiteY50" fmla="*/ 258536 h 1232807"/>
                <a:gd name="connsiteX51" fmla="*/ 2822122 w 3249386"/>
                <a:gd name="connsiteY51" fmla="*/ 253093 h 1232807"/>
                <a:gd name="connsiteX52" fmla="*/ 2759529 w 3249386"/>
                <a:gd name="connsiteY52" fmla="*/ 253093 h 1232807"/>
                <a:gd name="connsiteX53" fmla="*/ 2558143 w 3249386"/>
                <a:gd name="connsiteY53" fmla="*/ 266700 h 1232807"/>
                <a:gd name="connsiteX54" fmla="*/ 2266950 w 3249386"/>
                <a:gd name="connsiteY54" fmla="*/ 291193 h 1232807"/>
                <a:gd name="connsiteX55" fmla="*/ 1970314 w 3249386"/>
                <a:gd name="connsiteY55" fmla="*/ 321129 h 1232807"/>
                <a:gd name="connsiteX56" fmla="*/ 1741714 w 3249386"/>
                <a:gd name="connsiteY56" fmla="*/ 342900 h 1232807"/>
                <a:gd name="connsiteX57" fmla="*/ 1461407 w 3249386"/>
                <a:gd name="connsiteY57" fmla="*/ 361950 h 1232807"/>
                <a:gd name="connsiteX58" fmla="*/ 1107622 w 3249386"/>
                <a:gd name="connsiteY58" fmla="*/ 386443 h 1232807"/>
                <a:gd name="connsiteX59" fmla="*/ 696686 w 3249386"/>
                <a:gd name="connsiteY59" fmla="*/ 424543 h 123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49386" h="1232807">
                  <a:moveTo>
                    <a:pt x="696686" y="424543"/>
                  </a:moveTo>
                  <a:lnTo>
                    <a:pt x="408214" y="449036"/>
                  </a:lnTo>
                  <a:lnTo>
                    <a:pt x="51707" y="478972"/>
                  </a:lnTo>
                  <a:lnTo>
                    <a:pt x="0" y="299357"/>
                  </a:lnTo>
                  <a:lnTo>
                    <a:pt x="283029" y="277586"/>
                  </a:lnTo>
                  <a:lnTo>
                    <a:pt x="568779" y="255814"/>
                  </a:lnTo>
                  <a:lnTo>
                    <a:pt x="914400" y="225879"/>
                  </a:lnTo>
                  <a:lnTo>
                    <a:pt x="1254579" y="198664"/>
                  </a:lnTo>
                  <a:lnTo>
                    <a:pt x="1654629" y="168729"/>
                  </a:lnTo>
                  <a:lnTo>
                    <a:pt x="1779814" y="160564"/>
                  </a:lnTo>
                  <a:lnTo>
                    <a:pt x="1994807" y="141514"/>
                  </a:lnTo>
                  <a:lnTo>
                    <a:pt x="2343150" y="100693"/>
                  </a:lnTo>
                  <a:lnTo>
                    <a:pt x="2487386" y="84364"/>
                  </a:lnTo>
                  <a:lnTo>
                    <a:pt x="2653393" y="62593"/>
                  </a:lnTo>
                  <a:lnTo>
                    <a:pt x="2778579" y="40822"/>
                  </a:lnTo>
                  <a:lnTo>
                    <a:pt x="2890157" y="13607"/>
                  </a:lnTo>
                  <a:lnTo>
                    <a:pt x="2928257" y="0"/>
                  </a:lnTo>
                  <a:lnTo>
                    <a:pt x="2941864" y="0"/>
                  </a:lnTo>
                  <a:lnTo>
                    <a:pt x="2969079" y="5443"/>
                  </a:lnTo>
                  <a:lnTo>
                    <a:pt x="3001736" y="21772"/>
                  </a:lnTo>
                  <a:lnTo>
                    <a:pt x="3064329" y="76200"/>
                  </a:lnTo>
                  <a:lnTo>
                    <a:pt x="3132364" y="141514"/>
                  </a:lnTo>
                  <a:lnTo>
                    <a:pt x="3219450" y="236764"/>
                  </a:lnTo>
                  <a:lnTo>
                    <a:pt x="3246664" y="266700"/>
                  </a:lnTo>
                  <a:lnTo>
                    <a:pt x="3249386" y="274864"/>
                  </a:lnTo>
                  <a:lnTo>
                    <a:pt x="3249386" y="291193"/>
                  </a:lnTo>
                  <a:lnTo>
                    <a:pt x="3241222" y="318407"/>
                  </a:lnTo>
                  <a:lnTo>
                    <a:pt x="3222172" y="348343"/>
                  </a:lnTo>
                  <a:lnTo>
                    <a:pt x="3205843" y="370114"/>
                  </a:lnTo>
                  <a:lnTo>
                    <a:pt x="3173186" y="397329"/>
                  </a:lnTo>
                  <a:lnTo>
                    <a:pt x="3156857" y="410936"/>
                  </a:lnTo>
                  <a:lnTo>
                    <a:pt x="3086100" y="563336"/>
                  </a:lnTo>
                  <a:lnTo>
                    <a:pt x="3012622" y="718457"/>
                  </a:lnTo>
                  <a:lnTo>
                    <a:pt x="2911929" y="957943"/>
                  </a:lnTo>
                  <a:lnTo>
                    <a:pt x="2854779" y="1074964"/>
                  </a:lnTo>
                  <a:lnTo>
                    <a:pt x="2786743" y="1197429"/>
                  </a:lnTo>
                  <a:lnTo>
                    <a:pt x="2767693" y="1219200"/>
                  </a:lnTo>
                  <a:lnTo>
                    <a:pt x="2732314" y="1230086"/>
                  </a:lnTo>
                  <a:lnTo>
                    <a:pt x="2707822" y="1232807"/>
                  </a:lnTo>
                  <a:lnTo>
                    <a:pt x="2664279" y="1224643"/>
                  </a:lnTo>
                  <a:lnTo>
                    <a:pt x="2647950" y="1213757"/>
                  </a:lnTo>
                  <a:lnTo>
                    <a:pt x="2634343" y="1191986"/>
                  </a:lnTo>
                  <a:lnTo>
                    <a:pt x="2650672" y="922564"/>
                  </a:lnTo>
                  <a:lnTo>
                    <a:pt x="2691493" y="800100"/>
                  </a:lnTo>
                  <a:lnTo>
                    <a:pt x="2756807" y="623207"/>
                  </a:lnTo>
                  <a:lnTo>
                    <a:pt x="2805793" y="492579"/>
                  </a:lnTo>
                  <a:lnTo>
                    <a:pt x="2862943" y="340179"/>
                  </a:lnTo>
                  <a:lnTo>
                    <a:pt x="2876550" y="293914"/>
                  </a:lnTo>
                  <a:lnTo>
                    <a:pt x="2876550" y="285750"/>
                  </a:lnTo>
                  <a:lnTo>
                    <a:pt x="2868386" y="266700"/>
                  </a:lnTo>
                  <a:lnTo>
                    <a:pt x="2854779" y="258536"/>
                  </a:lnTo>
                  <a:lnTo>
                    <a:pt x="2822122" y="253093"/>
                  </a:lnTo>
                  <a:lnTo>
                    <a:pt x="2759529" y="253093"/>
                  </a:lnTo>
                  <a:lnTo>
                    <a:pt x="2558143" y="266700"/>
                  </a:lnTo>
                  <a:lnTo>
                    <a:pt x="2266950" y="291193"/>
                  </a:lnTo>
                  <a:lnTo>
                    <a:pt x="1970314" y="321129"/>
                  </a:lnTo>
                  <a:lnTo>
                    <a:pt x="1741714" y="342900"/>
                  </a:lnTo>
                  <a:lnTo>
                    <a:pt x="1461407" y="361950"/>
                  </a:lnTo>
                  <a:lnTo>
                    <a:pt x="1107622" y="386443"/>
                  </a:lnTo>
                  <a:lnTo>
                    <a:pt x="696686" y="424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1">
              <a:extLst>
                <a:ext uri="{FF2B5EF4-FFF2-40B4-BE49-F238E27FC236}">
                  <a16:creationId xmlns:a16="http://schemas.microsoft.com/office/drawing/2014/main" id="{5D270CA3-325B-4F0F-ACB9-83C1B3A95956}"/>
                </a:ext>
              </a:extLst>
            </p:cNvPr>
            <p:cNvSpPr/>
            <p:nvPr/>
          </p:nvSpPr>
          <p:spPr>
            <a:xfrm>
              <a:off x="4244975" y="1844675"/>
              <a:ext cx="365125" cy="1492250"/>
            </a:xfrm>
            <a:custGeom>
              <a:avLst/>
              <a:gdLst>
                <a:gd name="connsiteX0" fmla="*/ 364671 w 364671"/>
                <a:gd name="connsiteY0" fmla="*/ 1023257 h 1491342"/>
                <a:gd name="connsiteX1" fmla="*/ 364671 w 364671"/>
                <a:gd name="connsiteY1" fmla="*/ 772885 h 1491342"/>
                <a:gd name="connsiteX2" fmla="*/ 364671 w 364671"/>
                <a:gd name="connsiteY2" fmla="*/ 397328 h 1491342"/>
                <a:gd name="connsiteX3" fmla="*/ 361950 w 364671"/>
                <a:gd name="connsiteY3" fmla="*/ 296635 h 1491342"/>
                <a:gd name="connsiteX4" fmla="*/ 353785 w 364671"/>
                <a:gd name="connsiteY4" fmla="*/ 122464 h 1491342"/>
                <a:gd name="connsiteX5" fmla="*/ 337457 w 364671"/>
                <a:gd name="connsiteY5" fmla="*/ 0 h 1491342"/>
                <a:gd name="connsiteX6" fmla="*/ 0 w 364671"/>
                <a:gd name="connsiteY6" fmla="*/ 43542 h 1491342"/>
                <a:gd name="connsiteX7" fmla="*/ 59871 w 364671"/>
                <a:gd name="connsiteY7" fmla="*/ 119742 h 1491342"/>
                <a:gd name="connsiteX8" fmla="*/ 87085 w 364671"/>
                <a:gd name="connsiteY8" fmla="*/ 157842 h 1491342"/>
                <a:gd name="connsiteX9" fmla="*/ 106135 w 364671"/>
                <a:gd name="connsiteY9" fmla="*/ 195942 h 1491342"/>
                <a:gd name="connsiteX10" fmla="*/ 117021 w 364671"/>
                <a:gd name="connsiteY10" fmla="*/ 236764 h 1491342"/>
                <a:gd name="connsiteX11" fmla="*/ 122464 w 364671"/>
                <a:gd name="connsiteY11" fmla="*/ 332014 h 1491342"/>
                <a:gd name="connsiteX12" fmla="*/ 119742 w 364671"/>
                <a:gd name="connsiteY12" fmla="*/ 634092 h 1491342"/>
                <a:gd name="connsiteX13" fmla="*/ 144235 w 364671"/>
                <a:gd name="connsiteY13" fmla="*/ 794657 h 1491342"/>
                <a:gd name="connsiteX14" fmla="*/ 141514 w 364671"/>
                <a:gd name="connsiteY14" fmla="*/ 1491342 h 1491342"/>
                <a:gd name="connsiteX15" fmla="*/ 364671 w 364671"/>
                <a:gd name="connsiteY15" fmla="*/ 1475014 h 1491342"/>
                <a:gd name="connsiteX16" fmla="*/ 364671 w 364671"/>
                <a:gd name="connsiteY16" fmla="*/ 1023257 h 14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4671" h="1491342">
                  <a:moveTo>
                    <a:pt x="364671" y="1023257"/>
                  </a:moveTo>
                  <a:lnTo>
                    <a:pt x="364671" y="772885"/>
                  </a:lnTo>
                  <a:lnTo>
                    <a:pt x="364671" y="397328"/>
                  </a:lnTo>
                  <a:lnTo>
                    <a:pt x="361950" y="296635"/>
                  </a:lnTo>
                  <a:lnTo>
                    <a:pt x="353785" y="122464"/>
                  </a:lnTo>
                  <a:lnTo>
                    <a:pt x="337457" y="0"/>
                  </a:lnTo>
                  <a:lnTo>
                    <a:pt x="0" y="43542"/>
                  </a:lnTo>
                  <a:lnTo>
                    <a:pt x="59871" y="119742"/>
                  </a:lnTo>
                  <a:lnTo>
                    <a:pt x="87085" y="157842"/>
                  </a:lnTo>
                  <a:lnTo>
                    <a:pt x="106135" y="195942"/>
                  </a:lnTo>
                  <a:lnTo>
                    <a:pt x="117021" y="236764"/>
                  </a:lnTo>
                  <a:lnTo>
                    <a:pt x="122464" y="332014"/>
                  </a:lnTo>
                  <a:cubicBezTo>
                    <a:pt x="121557" y="432707"/>
                    <a:pt x="120649" y="533399"/>
                    <a:pt x="119742" y="634092"/>
                  </a:cubicBezTo>
                  <a:lnTo>
                    <a:pt x="144235" y="794657"/>
                  </a:lnTo>
                  <a:lnTo>
                    <a:pt x="141514" y="1491342"/>
                  </a:lnTo>
                  <a:lnTo>
                    <a:pt x="364671" y="1475014"/>
                  </a:lnTo>
                  <a:lnTo>
                    <a:pt x="364671" y="1023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2">
              <a:extLst>
                <a:ext uri="{FF2B5EF4-FFF2-40B4-BE49-F238E27FC236}">
                  <a16:creationId xmlns:a16="http://schemas.microsoft.com/office/drawing/2014/main" id="{3D19E195-15AE-4377-9E57-4F071B24D58D}"/>
                </a:ext>
              </a:extLst>
            </p:cNvPr>
            <p:cNvSpPr/>
            <p:nvPr/>
          </p:nvSpPr>
          <p:spPr>
            <a:xfrm>
              <a:off x="5124450" y="1787525"/>
              <a:ext cx="433388" cy="1462088"/>
            </a:xfrm>
            <a:custGeom>
              <a:avLst/>
              <a:gdLst>
                <a:gd name="connsiteX0" fmla="*/ 111579 w 432707"/>
                <a:gd name="connsiteY0" fmla="*/ 1001485 h 1461407"/>
                <a:gd name="connsiteX1" fmla="*/ 111579 w 432707"/>
                <a:gd name="connsiteY1" fmla="*/ 190500 h 1461407"/>
                <a:gd name="connsiteX2" fmla="*/ 106136 w 432707"/>
                <a:gd name="connsiteY2" fmla="*/ 155121 h 1461407"/>
                <a:gd name="connsiteX3" fmla="*/ 92529 w 432707"/>
                <a:gd name="connsiteY3" fmla="*/ 119742 h 1461407"/>
                <a:gd name="connsiteX4" fmla="*/ 73479 w 432707"/>
                <a:gd name="connsiteY4" fmla="*/ 92528 h 1461407"/>
                <a:gd name="connsiteX5" fmla="*/ 40821 w 432707"/>
                <a:gd name="connsiteY5" fmla="*/ 54428 h 1461407"/>
                <a:gd name="connsiteX6" fmla="*/ 0 w 432707"/>
                <a:gd name="connsiteY6" fmla="*/ 10885 h 1461407"/>
                <a:gd name="connsiteX7" fmla="*/ 263979 w 432707"/>
                <a:gd name="connsiteY7" fmla="*/ 0 h 1461407"/>
                <a:gd name="connsiteX8" fmla="*/ 353786 w 432707"/>
                <a:gd name="connsiteY8" fmla="*/ 59871 h 1461407"/>
                <a:gd name="connsiteX9" fmla="*/ 383721 w 432707"/>
                <a:gd name="connsiteY9" fmla="*/ 81642 h 1461407"/>
                <a:gd name="connsiteX10" fmla="*/ 397329 w 432707"/>
                <a:gd name="connsiteY10" fmla="*/ 92528 h 1461407"/>
                <a:gd name="connsiteX11" fmla="*/ 416379 w 432707"/>
                <a:gd name="connsiteY11" fmla="*/ 111578 h 1461407"/>
                <a:gd name="connsiteX12" fmla="*/ 427264 w 432707"/>
                <a:gd name="connsiteY12" fmla="*/ 133350 h 1461407"/>
                <a:gd name="connsiteX13" fmla="*/ 432707 w 432707"/>
                <a:gd name="connsiteY13" fmla="*/ 155121 h 1461407"/>
                <a:gd name="connsiteX14" fmla="*/ 432707 w 432707"/>
                <a:gd name="connsiteY14" fmla="*/ 171450 h 1461407"/>
                <a:gd name="connsiteX15" fmla="*/ 421821 w 432707"/>
                <a:gd name="connsiteY15" fmla="*/ 201385 h 1461407"/>
                <a:gd name="connsiteX16" fmla="*/ 400050 w 432707"/>
                <a:gd name="connsiteY16" fmla="*/ 236764 h 1461407"/>
                <a:gd name="connsiteX17" fmla="*/ 383721 w 432707"/>
                <a:gd name="connsiteY17" fmla="*/ 274864 h 1461407"/>
                <a:gd name="connsiteX18" fmla="*/ 372836 w 432707"/>
                <a:gd name="connsiteY18" fmla="*/ 326571 h 1461407"/>
                <a:gd name="connsiteX19" fmla="*/ 361950 w 432707"/>
                <a:gd name="connsiteY19" fmla="*/ 410935 h 1461407"/>
                <a:gd name="connsiteX20" fmla="*/ 356507 w 432707"/>
                <a:gd name="connsiteY20" fmla="*/ 609600 h 1461407"/>
                <a:gd name="connsiteX21" fmla="*/ 359229 w 432707"/>
                <a:gd name="connsiteY21" fmla="*/ 1434192 h 1461407"/>
                <a:gd name="connsiteX22" fmla="*/ 111579 w 432707"/>
                <a:gd name="connsiteY22" fmla="*/ 1461407 h 1461407"/>
                <a:gd name="connsiteX23" fmla="*/ 111579 w 432707"/>
                <a:gd name="connsiteY23" fmla="*/ 1001485 h 14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707" h="1461407">
                  <a:moveTo>
                    <a:pt x="111579" y="1001485"/>
                  </a:moveTo>
                  <a:lnTo>
                    <a:pt x="111579" y="190500"/>
                  </a:lnTo>
                  <a:lnTo>
                    <a:pt x="106136" y="155121"/>
                  </a:lnTo>
                  <a:lnTo>
                    <a:pt x="92529" y="119742"/>
                  </a:lnTo>
                  <a:lnTo>
                    <a:pt x="73479" y="92528"/>
                  </a:lnTo>
                  <a:lnTo>
                    <a:pt x="40821" y="54428"/>
                  </a:lnTo>
                  <a:lnTo>
                    <a:pt x="0" y="10885"/>
                  </a:lnTo>
                  <a:lnTo>
                    <a:pt x="263979" y="0"/>
                  </a:lnTo>
                  <a:lnTo>
                    <a:pt x="353786" y="59871"/>
                  </a:lnTo>
                  <a:lnTo>
                    <a:pt x="383721" y="81642"/>
                  </a:lnTo>
                  <a:lnTo>
                    <a:pt x="397329" y="92528"/>
                  </a:lnTo>
                  <a:lnTo>
                    <a:pt x="416379" y="111578"/>
                  </a:lnTo>
                  <a:lnTo>
                    <a:pt x="427264" y="133350"/>
                  </a:lnTo>
                  <a:lnTo>
                    <a:pt x="432707" y="155121"/>
                  </a:lnTo>
                  <a:lnTo>
                    <a:pt x="432707" y="171450"/>
                  </a:lnTo>
                  <a:lnTo>
                    <a:pt x="421821" y="201385"/>
                  </a:lnTo>
                  <a:lnTo>
                    <a:pt x="400050" y="236764"/>
                  </a:lnTo>
                  <a:lnTo>
                    <a:pt x="383721" y="274864"/>
                  </a:lnTo>
                  <a:lnTo>
                    <a:pt x="372836" y="326571"/>
                  </a:lnTo>
                  <a:lnTo>
                    <a:pt x="361950" y="410935"/>
                  </a:lnTo>
                  <a:lnTo>
                    <a:pt x="356507" y="609600"/>
                  </a:lnTo>
                  <a:cubicBezTo>
                    <a:pt x="357414" y="884464"/>
                    <a:pt x="358322" y="1159328"/>
                    <a:pt x="359229" y="1434192"/>
                  </a:cubicBezTo>
                  <a:lnTo>
                    <a:pt x="111579" y="1461407"/>
                  </a:lnTo>
                  <a:lnTo>
                    <a:pt x="111579" y="1001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3">
              <a:extLst>
                <a:ext uri="{FF2B5EF4-FFF2-40B4-BE49-F238E27FC236}">
                  <a16:creationId xmlns:a16="http://schemas.microsoft.com/office/drawing/2014/main" id="{4F00FB1F-80C9-40FA-A768-ED5999261772}"/>
                </a:ext>
              </a:extLst>
            </p:cNvPr>
            <p:cNvSpPr/>
            <p:nvPr/>
          </p:nvSpPr>
          <p:spPr>
            <a:xfrm>
              <a:off x="3714750" y="3095625"/>
              <a:ext cx="2478088" cy="411163"/>
            </a:xfrm>
            <a:custGeom>
              <a:avLst/>
              <a:gdLst>
                <a:gd name="connsiteX0" fmla="*/ 300038 w 2478881"/>
                <a:gd name="connsiteY0" fmla="*/ 219075 h 411956"/>
                <a:gd name="connsiteX1" fmla="*/ 697706 w 2478881"/>
                <a:gd name="connsiteY1" fmla="*/ 176213 h 411956"/>
                <a:gd name="connsiteX2" fmla="*/ 1045369 w 2478881"/>
                <a:gd name="connsiteY2" fmla="*/ 140494 h 411956"/>
                <a:gd name="connsiteX3" fmla="*/ 1547813 w 2478881"/>
                <a:gd name="connsiteY3" fmla="*/ 85725 h 411956"/>
                <a:gd name="connsiteX4" fmla="*/ 1754981 w 2478881"/>
                <a:gd name="connsiteY4" fmla="*/ 45244 h 411956"/>
                <a:gd name="connsiteX5" fmla="*/ 2085975 w 2478881"/>
                <a:gd name="connsiteY5" fmla="*/ 16669 h 411956"/>
                <a:gd name="connsiteX6" fmla="*/ 2207419 w 2478881"/>
                <a:gd name="connsiteY6" fmla="*/ 2381 h 411956"/>
                <a:gd name="connsiteX7" fmla="*/ 2243138 w 2478881"/>
                <a:gd name="connsiteY7" fmla="*/ 0 h 411956"/>
                <a:gd name="connsiteX8" fmla="*/ 2290763 w 2478881"/>
                <a:gd name="connsiteY8" fmla="*/ 11906 h 411956"/>
                <a:gd name="connsiteX9" fmla="*/ 2345531 w 2478881"/>
                <a:gd name="connsiteY9" fmla="*/ 28575 h 411956"/>
                <a:gd name="connsiteX10" fmla="*/ 2400300 w 2478881"/>
                <a:gd name="connsiteY10" fmla="*/ 57150 h 411956"/>
                <a:gd name="connsiteX11" fmla="*/ 2478881 w 2478881"/>
                <a:gd name="connsiteY11" fmla="*/ 97631 h 411956"/>
                <a:gd name="connsiteX12" fmla="*/ 2421731 w 2478881"/>
                <a:gd name="connsiteY12" fmla="*/ 364331 h 411956"/>
                <a:gd name="connsiteX13" fmla="*/ 2400300 w 2478881"/>
                <a:gd name="connsiteY13" fmla="*/ 335756 h 411956"/>
                <a:gd name="connsiteX14" fmla="*/ 2369344 w 2478881"/>
                <a:gd name="connsiteY14" fmla="*/ 297656 h 411956"/>
                <a:gd name="connsiteX15" fmla="*/ 2343150 w 2478881"/>
                <a:gd name="connsiteY15" fmla="*/ 271463 h 411956"/>
                <a:gd name="connsiteX16" fmla="*/ 2307431 w 2478881"/>
                <a:gd name="connsiteY16" fmla="*/ 242888 h 411956"/>
                <a:gd name="connsiteX17" fmla="*/ 2283619 w 2478881"/>
                <a:gd name="connsiteY17" fmla="*/ 230981 h 411956"/>
                <a:gd name="connsiteX18" fmla="*/ 2255044 w 2478881"/>
                <a:gd name="connsiteY18" fmla="*/ 223838 h 411956"/>
                <a:gd name="connsiteX19" fmla="*/ 2205038 w 2478881"/>
                <a:gd name="connsiteY19" fmla="*/ 223838 h 411956"/>
                <a:gd name="connsiteX20" fmla="*/ 1997869 w 2478881"/>
                <a:gd name="connsiteY20" fmla="*/ 233363 h 411956"/>
                <a:gd name="connsiteX21" fmla="*/ 1690688 w 2478881"/>
                <a:gd name="connsiteY21" fmla="*/ 252413 h 411956"/>
                <a:gd name="connsiteX22" fmla="*/ 1433513 w 2478881"/>
                <a:gd name="connsiteY22" fmla="*/ 269081 h 411956"/>
                <a:gd name="connsiteX23" fmla="*/ 1185863 w 2478881"/>
                <a:gd name="connsiteY23" fmla="*/ 288131 h 411956"/>
                <a:gd name="connsiteX24" fmla="*/ 935831 w 2478881"/>
                <a:gd name="connsiteY24" fmla="*/ 311944 h 411956"/>
                <a:gd name="connsiteX25" fmla="*/ 676275 w 2478881"/>
                <a:gd name="connsiteY25" fmla="*/ 340519 h 411956"/>
                <a:gd name="connsiteX26" fmla="*/ 381000 w 2478881"/>
                <a:gd name="connsiteY26" fmla="*/ 373856 h 411956"/>
                <a:gd name="connsiteX27" fmla="*/ 69056 w 2478881"/>
                <a:gd name="connsiteY27" fmla="*/ 411956 h 411956"/>
                <a:gd name="connsiteX28" fmla="*/ 0 w 2478881"/>
                <a:gd name="connsiteY28" fmla="*/ 254794 h 411956"/>
                <a:gd name="connsiteX29" fmla="*/ 300038 w 2478881"/>
                <a:gd name="connsiteY29" fmla="*/ 21907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8881" h="411956">
                  <a:moveTo>
                    <a:pt x="300038" y="219075"/>
                  </a:moveTo>
                  <a:lnTo>
                    <a:pt x="697706" y="176213"/>
                  </a:lnTo>
                  <a:lnTo>
                    <a:pt x="1045369" y="140494"/>
                  </a:lnTo>
                  <a:lnTo>
                    <a:pt x="1547813" y="85725"/>
                  </a:lnTo>
                  <a:lnTo>
                    <a:pt x="1754981" y="45244"/>
                  </a:lnTo>
                  <a:lnTo>
                    <a:pt x="2085975" y="16669"/>
                  </a:lnTo>
                  <a:lnTo>
                    <a:pt x="2207419" y="2381"/>
                  </a:lnTo>
                  <a:lnTo>
                    <a:pt x="2243138" y="0"/>
                  </a:lnTo>
                  <a:lnTo>
                    <a:pt x="2290763" y="11906"/>
                  </a:lnTo>
                  <a:lnTo>
                    <a:pt x="2345531" y="28575"/>
                  </a:lnTo>
                  <a:lnTo>
                    <a:pt x="2400300" y="57150"/>
                  </a:lnTo>
                  <a:lnTo>
                    <a:pt x="2478881" y="97631"/>
                  </a:lnTo>
                  <a:lnTo>
                    <a:pt x="2421731" y="364331"/>
                  </a:lnTo>
                  <a:lnTo>
                    <a:pt x="2400300" y="335756"/>
                  </a:lnTo>
                  <a:lnTo>
                    <a:pt x="2369344" y="297656"/>
                  </a:lnTo>
                  <a:lnTo>
                    <a:pt x="2343150" y="271463"/>
                  </a:lnTo>
                  <a:lnTo>
                    <a:pt x="2307431" y="242888"/>
                  </a:lnTo>
                  <a:lnTo>
                    <a:pt x="2283619" y="230981"/>
                  </a:lnTo>
                  <a:lnTo>
                    <a:pt x="2255044" y="223838"/>
                  </a:lnTo>
                  <a:lnTo>
                    <a:pt x="2205038" y="223838"/>
                  </a:lnTo>
                  <a:lnTo>
                    <a:pt x="1997869" y="233363"/>
                  </a:lnTo>
                  <a:lnTo>
                    <a:pt x="1690688" y="252413"/>
                  </a:lnTo>
                  <a:lnTo>
                    <a:pt x="1433513" y="269081"/>
                  </a:lnTo>
                  <a:lnTo>
                    <a:pt x="1185863" y="288131"/>
                  </a:lnTo>
                  <a:lnTo>
                    <a:pt x="935831" y="311944"/>
                  </a:lnTo>
                  <a:lnTo>
                    <a:pt x="676275" y="340519"/>
                  </a:lnTo>
                  <a:lnTo>
                    <a:pt x="381000" y="373856"/>
                  </a:lnTo>
                  <a:lnTo>
                    <a:pt x="69056" y="411956"/>
                  </a:lnTo>
                  <a:lnTo>
                    <a:pt x="0" y="254794"/>
                  </a:lnTo>
                  <a:lnTo>
                    <a:pt x="30003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4">
              <a:extLst>
                <a:ext uri="{FF2B5EF4-FFF2-40B4-BE49-F238E27FC236}">
                  <a16:creationId xmlns:a16="http://schemas.microsoft.com/office/drawing/2014/main" id="{B8A64424-BC90-4FE3-92B8-3296ADBC813B}"/>
                </a:ext>
              </a:extLst>
            </p:cNvPr>
            <p:cNvSpPr/>
            <p:nvPr/>
          </p:nvSpPr>
          <p:spPr>
            <a:xfrm>
              <a:off x="3868738" y="3367088"/>
              <a:ext cx="1093787" cy="1852612"/>
            </a:xfrm>
            <a:custGeom>
              <a:avLst/>
              <a:gdLst>
                <a:gd name="connsiteX0" fmla="*/ 607219 w 1092994"/>
                <a:gd name="connsiteY0" fmla="*/ 1152525 h 1852612"/>
                <a:gd name="connsiteX1" fmla="*/ 757238 w 1092994"/>
                <a:gd name="connsiteY1" fmla="*/ 883443 h 1852612"/>
                <a:gd name="connsiteX2" fmla="*/ 878682 w 1092994"/>
                <a:gd name="connsiteY2" fmla="*/ 642937 h 1852612"/>
                <a:gd name="connsiteX3" fmla="*/ 923925 w 1092994"/>
                <a:gd name="connsiteY3" fmla="*/ 564356 h 1852612"/>
                <a:gd name="connsiteX4" fmla="*/ 976313 w 1092994"/>
                <a:gd name="connsiteY4" fmla="*/ 473868 h 1852612"/>
                <a:gd name="connsiteX5" fmla="*/ 1012032 w 1092994"/>
                <a:gd name="connsiteY5" fmla="*/ 419100 h 1852612"/>
                <a:gd name="connsiteX6" fmla="*/ 1040607 w 1092994"/>
                <a:gd name="connsiteY6" fmla="*/ 409575 h 1852612"/>
                <a:gd name="connsiteX7" fmla="*/ 1071563 w 1092994"/>
                <a:gd name="connsiteY7" fmla="*/ 392906 h 1852612"/>
                <a:gd name="connsiteX8" fmla="*/ 1083469 w 1092994"/>
                <a:gd name="connsiteY8" fmla="*/ 381000 h 1852612"/>
                <a:gd name="connsiteX9" fmla="*/ 1090613 w 1092994"/>
                <a:gd name="connsiteY9" fmla="*/ 366712 h 1852612"/>
                <a:gd name="connsiteX10" fmla="*/ 1092994 w 1092994"/>
                <a:gd name="connsiteY10" fmla="*/ 345281 h 1852612"/>
                <a:gd name="connsiteX11" fmla="*/ 1088232 w 1092994"/>
                <a:gd name="connsiteY11" fmla="*/ 323850 h 1852612"/>
                <a:gd name="connsiteX12" fmla="*/ 1076325 w 1092994"/>
                <a:gd name="connsiteY12" fmla="*/ 302418 h 1852612"/>
                <a:gd name="connsiteX13" fmla="*/ 1042988 w 1092994"/>
                <a:gd name="connsiteY13" fmla="*/ 264318 h 1852612"/>
                <a:gd name="connsiteX14" fmla="*/ 978694 w 1092994"/>
                <a:gd name="connsiteY14" fmla="*/ 211931 h 1852612"/>
                <a:gd name="connsiteX15" fmla="*/ 883444 w 1092994"/>
                <a:gd name="connsiteY15" fmla="*/ 126206 h 1852612"/>
                <a:gd name="connsiteX16" fmla="*/ 783432 w 1092994"/>
                <a:gd name="connsiteY16" fmla="*/ 33337 h 1852612"/>
                <a:gd name="connsiteX17" fmla="*/ 747713 w 1092994"/>
                <a:gd name="connsiteY17" fmla="*/ 0 h 1852612"/>
                <a:gd name="connsiteX18" fmla="*/ 538163 w 1092994"/>
                <a:gd name="connsiteY18" fmla="*/ 33337 h 1852612"/>
                <a:gd name="connsiteX19" fmla="*/ 602457 w 1092994"/>
                <a:gd name="connsiteY19" fmla="*/ 90487 h 1852612"/>
                <a:gd name="connsiteX20" fmla="*/ 638175 w 1092994"/>
                <a:gd name="connsiteY20" fmla="*/ 123825 h 1852612"/>
                <a:gd name="connsiteX21" fmla="*/ 676275 w 1092994"/>
                <a:gd name="connsiteY21" fmla="*/ 169068 h 1852612"/>
                <a:gd name="connsiteX22" fmla="*/ 697707 w 1092994"/>
                <a:gd name="connsiteY22" fmla="*/ 202406 h 1852612"/>
                <a:gd name="connsiteX23" fmla="*/ 714375 w 1092994"/>
                <a:gd name="connsiteY23" fmla="*/ 247650 h 1852612"/>
                <a:gd name="connsiteX24" fmla="*/ 719138 w 1092994"/>
                <a:gd name="connsiteY24" fmla="*/ 273843 h 1852612"/>
                <a:gd name="connsiteX25" fmla="*/ 711994 w 1092994"/>
                <a:gd name="connsiteY25" fmla="*/ 326231 h 1852612"/>
                <a:gd name="connsiteX26" fmla="*/ 692944 w 1092994"/>
                <a:gd name="connsiteY26" fmla="*/ 409575 h 1852612"/>
                <a:gd name="connsiteX27" fmla="*/ 673894 w 1092994"/>
                <a:gd name="connsiteY27" fmla="*/ 471487 h 1852612"/>
                <a:gd name="connsiteX28" fmla="*/ 640557 w 1092994"/>
                <a:gd name="connsiteY28" fmla="*/ 550068 h 1852612"/>
                <a:gd name="connsiteX29" fmla="*/ 597694 w 1092994"/>
                <a:gd name="connsiteY29" fmla="*/ 650081 h 1852612"/>
                <a:gd name="connsiteX30" fmla="*/ 550069 w 1092994"/>
                <a:gd name="connsiteY30" fmla="*/ 764381 h 1852612"/>
                <a:gd name="connsiteX31" fmla="*/ 459582 w 1092994"/>
                <a:gd name="connsiteY31" fmla="*/ 959643 h 1852612"/>
                <a:gd name="connsiteX32" fmla="*/ 378619 w 1092994"/>
                <a:gd name="connsiteY32" fmla="*/ 1121568 h 1852612"/>
                <a:gd name="connsiteX33" fmla="*/ 328613 w 1092994"/>
                <a:gd name="connsiteY33" fmla="*/ 1221581 h 1852612"/>
                <a:gd name="connsiteX34" fmla="*/ 295275 w 1092994"/>
                <a:gd name="connsiteY34" fmla="*/ 1285875 h 1852612"/>
                <a:gd name="connsiteX35" fmla="*/ 273844 w 1092994"/>
                <a:gd name="connsiteY35" fmla="*/ 1323975 h 1852612"/>
                <a:gd name="connsiteX36" fmla="*/ 242888 w 1092994"/>
                <a:gd name="connsiteY36" fmla="*/ 1359693 h 1852612"/>
                <a:gd name="connsiteX37" fmla="*/ 200025 w 1092994"/>
                <a:gd name="connsiteY37" fmla="*/ 1402556 h 1852612"/>
                <a:gd name="connsiteX38" fmla="*/ 142875 w 1092994"/>
                <a:gd name="connsiteY38" fmla="*/ 1447800 h 1852612"/>
                <a:gd name="connsiteX39" fmla="*/ 50007 w 1092994"/>
                <a:gd name="connsiteY39" fmla="*/ 1512093 h 1852612"/>
                <a:gd name="connsiteX40" fmla="*/ 35719 w 1092994"/>
                <a:gd name="connsiteY40" fmla="*/ 1531143 h 1852612"/>
                <a:gd name="connsiteX41" fmla="*/ 21432 w 1092994"/>
                <a:gd name="connsiteY41" fmla="*/ 1564481 h 1852612"/>
                <a:gd name="connsiteX42" fmla="*/ 11907 w 1092994"/>
                <a:gd name="connsiteY42" fmla="*/ 1607343 h 1852612"/>
                <a:gd name="connsiteX43" fmla="*/ 4763 w 1092994"/>
                <a:gd name="connsiteY43" fmla="*/ 1659731 h 1852612"/>
                <a:gd name="connsiteX44" fmla="*/ 0 w 1092994"/>
                <a:gd name="connsiteY44" fmla="*/ 1721643 h 1852612"/>
                <a:gd name="connsiteX45" fmla="*/ 7144 w 1092994"/>
                <a:gd name="connsiteY45" fmla="*/ 1797843 h 1852612"/>
                <a:gd name="connsiteX46" fmla="*/ 14288 w 1092994"/>
                <a:gd name="connsiteY46" fmla="*/ 1828800 h 1852612"/>
                <a:gd name="connsiteX47" fmla="*/ 19050 w 1092994"/>
                <a:gd name="connsiteY47" fmla="*/ 1843087 h 1852612"/>
                <a:gd name="connsiteX48" fmla="*/ 28575 w 1092994"/>
                <a:gd name="connsiteY48" fmla="*/ 1850231 h 1852612"/>
                <a:gd name="connsiteX49" fmla="*/ 47625 w 1092994"/>
                <a:gd name="connsiteY49" fmla="*/ 1852612 h 1852612"/>
                <a:gd name="connsiteX50" fmla="*/ 73819 w 1092994"/>
                <a:gd name="connsiteY50" fmla="*/ 1847850 h 1852612"/>
                <a:gd name="connsiteX51" fmla="*/ 319088 w 1092994"/>
                <a:gd name="connsiteY51" fmla="*/ 1626393 h 1852612"/>
                <a:gd name="connsiteX52" fmla="*/ 390525 w 1092994"/>
                <a:gd name="connsiteY52" fmla="*/ 1519237 h 1852612"/>
                <a:gd name="connsiteX53" fmla="*/ 457200 w 1092994"/>
                <a:gd name="connsiteY53" fmla="*/ 1414462 h 1852612"/>
                <a:gd name="connsiteX54" fmla="*/ 552450 w 1092994"/>
                <a:gd name="connsiteY54" fmla="*/ 1252537 h 1852612"/>
                <a:gd name="connsiteX55" fmla="*/ 607219 w 1092994"/>
                <a:gd name="connsiteY55" fmla="*/ 1152525 h 1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92994" h="1852612">
                  <a:moveTo>
                    <a:pt x="607219" y="1152525"/>
                  </a:moveTo>
                  <a:lnTo>
                    <a:pt x="757238" y="883443"/>
                  </a:lnTo>
                  <a:lnTo>
                    <a:pt x="878682" y="642937"/>
                  </a:lnTo>
                  <a:lnTo>
                    <a:pt x="923925" y="564356"/>
                  </a:lnTo>
                  <a:lnTo>
                    <a:pt x="976313" y="473868"/>
                  </a:lnTo>
                  <a:lnTo>
                    <a:pt x="1012032" y="419100"/>
                  </a:lnTo>
                  <a:lnTo>
                    <a:pt x="1040607" y="409575"/>
                  </a:lnTo>
                  <a:lnTo>
                    <a:pt x="1071563" y="392906"/>
                  </a:lnTo>
                  <a:lnTo>
                    <a:pt x="1083469" y="381000"/>
                  </a:lnTo>
                  <a:lnTo>
                    <a:pt x="1090613" y="366712"/>
                  </a:lnTo>
                  <a:lnTo>
                    <a:pt x="1092994" y="345281"/>
                  </a:lnTo>
                  <a:lnTo>
                    <a:pt x="1088232" y="323850"/>
                  </a:lnTo>
                  <a:lnTo>
                    <a:pt x="1076325" y="302418"/>
                  </a:lnTo>
                  <a:lnTo>
                    <a:pt x="1042988" y="264318"/>
                  </a:lnTo>
                  <a:lnTo>
                    <a:pt x="978694" y="211931"/>
                  </a:lnTo>
                  <a:lnTo>
                    <a:pt x="883444" y="126206"/>
                  </a:lnTo>
                  <a:lnTo>
                    <a:pt x="783432" y="33337"/>
                  </a:lnTo>
                  <a:lnTo>
                    <a:pt x="747713" y="0"/>
                  </a:lnTo>
                  <a:lnTo>
                    <a:pt x="538163" y="33337"/>
                  </a:lnTo>
                  <a:lnTo>
                    <a:pt x="602457" y="90487"/>
                  </a:lnTo>
                  <a:lnTo>
                    <a:pt x="638175" y="123825"/>
                  </a:lnTo>
                  <a:lnTo>
                    <a:pt x="676275" y="169068"/>
                  </a:lnTo>
                  <a:lnTo>
                    <a:pt x="697707" y="202406"/>
                  </a:lnTo>
                  <a:lnTo>
                    <a:pt x="714375" y="247650"/>
                  </a:lnTo>
                  <a:lnTo>
                    <a:pt x="719138" y="273843"/>
                  </a:lnTo>
                  <a:lnTo>
                    <a:pt x="711994" y="326231"/>
                  </a:lnTo>
                  <a:lnTo>
                    <a:pt x="692944" y="409575"/>
                  </a:lnTo>
                  <a:lnTo>
                    <a:pt x="673894" y="471487"/>
                  </a:lnTo>
                  <a:lnTo>
                    <a:pt x="640557" y="550068"/>
                  </a:lnTo>
                  <a:lnTo>
                    <a:pt x="597694" y="650081"/>
                  </a:lnTo>
                  <a:lnTo>
                    <a:pt x="550069" y="764381"/>
                  </a:lnTo>
                  <a:lnTo>
                    <a:pt x="459582" y="959643"/>
                  </a:lnTo>
                  <a:lnTo>
                    <a:pt x="378619" y="1121568"/>
                  </a:lnTo>
                  <a:lnTo>
                    <a:pt x="328613" y="1221581"/>
                  </a:lnTo>
                  <a:lnTo>
                    <a:pt x="295275" y="1285875"/>
                  </a:lnTo>
                  <a:lnTo>
                    <a:pt x="273844" y="1323975"/>
                  </a:lnTo>
                  <a:lnTo>
                    <a:pt x="242888" y="1359693"/>
                  </a:lnTo>
                  <a:lnTo>
                    <a:pt x="200025" y="1402556"/>
                  </a:lnTo>
                  <a:lnTo>
                    <a:pt x="142875" y="1447800"/>
                  </a:lnTo>
                  <a:lnTo>
                    <a:pt x="50007" y="1512093"/>
                  </a:lnTo>
                  <a:lnTo>
                    <a:pt x="35719" y="1531143"/>
                  </a:lnTo>
                  <a:lnTo>
                    <a:pt x="21432" y="1564481"/>
                  </a:lnTo>
                  <a:lnTo>
                    <a:pt x="11907" y="1607343"/>
                  </a:lnTo>
                  <a:lnTo>
                    <a:pt x="4763" y="1659731"/>
                  </a:lnTo>
                  <a:lnTo>
                    <a:pt x="0" y="1721643"/>
                  </a:lnTo>
                  <a:lnTo>
                    <a:pt x="7144" y="1797843"/>
                  </a:lnTo>
                  <a:lnTo>
                    <a:pt x="14288" y="1828800"/>
                  </a:lnTo>
                  <a:lnTo>
                    <a:pt x="19050" y="1843087"/>
                  </a:lnTo>
                  <a:lnTo>
                    <a:pt x="28575" y="1850231"/>
                  </a:lnTo>
                  <a:lnTo>
                    <a:pt x="47625" y="1852612"/>
                  </a:lnTo>
                  <a:lnTo>
                    <a:pt x="73819" y="1847850"/>
                  </a:lnTo>
                  <a:lnTo>
                    <a:pt x="319088" y="1626393"/>
                  </a:lnTo>
                  <a:lnTo>
                    <a:pt x="390525" y="1519237"/>
                  </a:lnTo>
                  <a:lnTo>
                    <a:pt x="457200" y="1414462"/>
                  </a:lnTo>
                  <a:lnTo>
                    <a:pt x="552450" y="1252537"/>
                  </a:lnTo>
                  <a:lnTo>
                    <a:pt x="607219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5">
              <a:extLst>
                <a:ext uri="{FF2B5EF4-FFF2-40B4-BE49-F238E27FC236}">
                  <a16:creationId xmlns:a16="http://schemas.microsoft.com/office/drawing/2014/main" id="{579505C4-8FB7-4971-87BA-81C0DE71D366}"/>
                </a:ext>
              </a:extLst>
            </p:cNvPr>
            <p:cNvSpPr/>
            <p:nvPr/>
          </p:nvSpPr>
          <p:spPr>
            <a:xfrm>
              <a:off x="3914775" y="4991100"/>
              <a:ext cx="2481263" cy="982663"/>
            </a:xfrm>
            <a:custGeom>
              <a:avLst/>
              <a:gdLst>
                <a:gd name="connsiteX0" fmla="*/ 702469 w 2481263"/>
                <a:gd name="connsiteY0" fmla="*/ 169069 h 983456"/>
                <a:gd name="connsiteX1" fmla="*/ 616744 w 2481263"/>
                <a:gd name="connsiteY1" fmla="*/ 154781 h 983456"/>
                <a:gd name="connsiteX2" fmla="*/ 540544 w 2481263"/>
                <a:gd name="connsiteY2" fmla="*/ 147638 h 983456"/>
                <a:gd name="connsiteX3" fmla="*/ 447675 w 2481263"/>
                <a:gd name="connsiteY3" fmla="*/ 140494 h 983456"/>
                <a:gd name="connsiteX4" fmla="*/ 366713 w 2481263"/>
                <a:gd name="connsiteY4" fmla="*/ 135731 h 983456"/>
                <a:gd name="connsiteX5" fmla="*/ 276225 w 2481263"/>
                <a:gd name="connsiteY5" fmla="*/ 135731 h 983456"/>
                <a:gd name="connsiteX6" fmla="*/ 238125 w 2481263"/>
                <a:gd name="connsiteY6" fmla="*/ 145256 h 983456"/>
                <a:gd name="connsiteX7" fmla="*/ 140494 w 2481263"/>
                <a:gd name="connsiteY7" fmla="*/ 176213 h 983456"/>
                <a:gd name="connsiteX8" fmla="*/ 83344 w 2481263"/>
                <a:gd name="connsiteY8" fmla="*/ 197644 h 983456"/>
                <a:gd name="connsiteX9" fmla="*/ 26194 w 2481263"/>
                <a:gd name="connsiteY9" fmla="*/ 223838 h 983456"/>
                <a:gd name="connsiteX10" fmla="*/ 0 w 2481263"/>
                <a:gd name="connsiteY10" fmla="*/ 223838 h 983456"/>
                <a:gd name="connsiteX11" fmla="*/ 164306 w 2481263"/>
                <a:gd name="connsiteY11" fmla="*/ 2381 h 983456"/>
                <a:gd name="connsiteX12" fmla="*/ 357188 w 2481263"/>
                <a:gd name="connsiteY12" fmla="*/ 0 h 983456"/>
                <a:gd name="connsiteX13" fmla="*/ 502444 w 2481263"/>
                <a:gd name="connsiteY13" fmla="*/ 0 h 983456"/>
                <a:gd name="connsiteX14" fmla="*/ 659606 w 2481263"/>
                <a:gd name="connsiteY14" fmla="*/ 11906 h 983456"/>
                <a:gd name="connsiteX15" fmla="*/ 812006 w 2481263"/>
                <a:gd name="connsiteY15" fmla="*/ 33338 h 983456"/>
                <a:gd name="connsiteX16" fmla="*/ 942975 w 2481263"/>
                <a:gd name="connsiteY16" fmla="*/ 54769 h 983456"/>
                <a:gd name="connsiteX17" fmla="*/ 1054894 w 2481263"/>
                <a:gd name="connsiteY17" fmla="*/ 80963 h 983456"/>
                <a:gd name="connsiteX18" fmla="*/ 1121569 w 2481263"/>
                <a:gd name="connsiteY18" fmla="*/ 97631 h 983456"/>
                <a:gd name="connsiteX19" fmla="*/ 1426369 w 2481263"/>
                <a:gd name="connsiteY19" fmla="*/ 176213 h 983456"/>
                <a:gd name="connsiteX20" fmla="*/ 1616869 w 2481263"/>
                <a:gd name="connsiteY20" fmla="*/ 240506 h 983456"/>
                <a:gd name="connsiteX21" fmla="*/ 1843088 w 2481263"/>
                <a:gd name="connsiteY21" fmla="*/ 316706 h 983456"/>
                <a:gd name="connsiteX22" fmla="*/ 1993106 w 2481263"/>
                <a:gd name="connsiteY22" fmla="*/ 366713 h 983456"/>
                <a:gd name="connsiteX23" fmla="*/ 2078831 w 2481263"/>
                <a:gd name="connsiteY23" fmla="*/ 392906 h 983456"/>
                <a:gd name="connsiteX24" fmla="*/ 2131219 w 2481263"/>
                <a:gd name="connsiteY24" fmla="*/ 409575 h 983456"/>
                <a:gd name="connsiteX25" fmla="*/ 2185988 w 2481263"/>
                <a:gd name="connsiteY25" fmla="*/ 423863 h 983456"/>
                <a:gd name="connsiteX26" fmla="*/ 2193131 w 2481263"/>
                <a:gd name="connsiteY26" fmla="*/ 426244 h 983456"/>
                <a:gd name="connsiteX27" fmla="*/ 2212181 w 2481263"/>
                <a:gd name="connsiteY27" fmla="*/ 440531 h 983456"/>
                <a:gd name="connsiteX28" fmla="*/ 2286000 w 2481263"/>
                <a:gd name="connsiteY28" fmla="*/ 514350 h 983456"/>
                <a:gd name="connsiteX29" fmla="*/ 2355056 w 2481263"/>
                <a:gd name="connsiteY29" fmla="*/ 588169 h 983456"/>
                <a:gd name="connsiteX30" fmla="*/ 2390775 w 2481263"/>
                <a:gd name="connsiteY30" fmla="*/ 633413 h 983456"/>
                <a:gd name="connsiteX31" fmla="*/ 2424113 w 2481263"/>
                <a:gd name="connsiteY31" fmla="*/ 683419 h 983456"/>
                <a:gd name="connsiteX32" fmla="*/ 2455069 w 2481263"/>
                <a:gd name="connsiteY32" fmla="*/ 752475 h 983456"/>
                <a:gd name="connsiteX33" fmla="*/ 2474119 w 2481263"/>
                <a:gd name="connsiteY33" fmla="*/ 814388 h 983456"/>
                <a:gd name="connsiteX34" fmla="*/ 2481263 w 2481263"/>
                <a:gd name="connsiteY34" fmla="*/ 845344 h 983456"/>
                <a:gd name="connsiteX35" fmla="*/ 2481263 w 2481263"/>
                <a:gd name="connsiteY35" fmla="*/ 878681 h 983456"/>
                <a:gd name="connsiteX36" fmla="*/ 2478881 w 2481263"/>
                <a:gd name="connsiteY36" fmla="*/ 912019 h 983456"/>
                <a:gd name="connsiteX37" fmla="*/ 2466975 w 2481263"/>
                <a:gd name="connsiteY37" fmla="*/ 942975 h 983456"/>
                <a:gd name="connsiteX38" fmla="*/ 2438400 w 2481263"/>
                <a:gd name="connsiteY38" fmla="*/ 976313 h 983456"/>
                <a:gd name="connsiteX39" fmla="*/ 2421731 w 2481263"/>
                <a:gd name="connsiteY39" fmla="*/ 983456 h 983456"/>
                <a:gd name="connsiteX40" fmla="*/ 2400300 w 2481263"/>
                <a:gd name="connsiteY40" fmla="*/ 976313 h 983456"/>
                <a:gd name="connsiteX41" fmla="*/ 2345531 w 2481263"/>
                <a:gd name="connsiteY41" fmla="*/ 935831 h 983456"/>
                <a:gd name="connsiteX42" fmla="*/ 2240756 w 2481263"/>
                <a:gd name="connsiteY42" fmla="*/ 869156 h 983456"/>
                <a:gd name="connsiteX43" fmla="*/ 2100263 w 2481263"/>
                <a:gd name="connsiteY43" fmla="*/ 778669 h 983456"/>
                <a:gd name="connsiteX44" fmla="*/ 1978819 w 2481263"/>
                <a:gd name="connsiteY44" fmla="*/ 704850 h 983456"/>
                <a:gd name="connsiteX45" fmla="*/ 1800225 w 2481263"/>
                <a:gd name="connsiteY45" fmla="*/ 602456 h 983456"/>
                <a:gd name="connsiteX46" fmla="*/ 1607344 w 2481263"/>
                <a:gd name="connsiteY46" fmla="*/ 502444 h 983456"/>
                <a:gd name="connsiteX47" fmla="*/ 1445419 w 2481263"/>
                <a:gd name="connsiteY47" fmla="*/ 421481 h 983456"/>
                <a:gd name="connsiteX48" fmla="*/ 1257300 w 2481263"/>
                <a:gd name="connsiteY48" fmla="*/ 340519 h 983456"/>
                <a:gd name="connsiteX49" fmla="*/ 1162050 w 2481263"/>
                <a:gd name="connsiteY49" fmla="*/ 304800 h 983456"/>
                <a:gd name="connsiteX50" fmla="*/ 933450 w 2481263"/>
                <a:gd name="connsiteY50" fmla="*/ 219075 h 983456"/>
                <a:gd name="connsiteX51" fmla="*/ 842963 w 2481263"/>
                <a:gd name="connsiteY51" fmla="*/ 195263 h 983456"/>
                <a:gd name="connsiteX52" fmla="*/ 702469 w 2481263"/>
                <a:gd name="connsiteY52" fmla="*/ 169069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81263" h="983456">
                  <a:moveTo>
                    <a:pt x="702469" y="169069"/>
                  </a:moveTo>
                  <a:lnTo>
                    <a:pt x="616744" y="154781"/>
                  </a:lnTo>
                  <a:lnTo>
                    <a:pt x="540544" y="147638"/>
                  </a:lnTo>
                  <a:lnTo>
                    <a:pt x="447675" y="140494"/>
                  </a:lnTo>
                  <a:lnTo>
                    <a:pt x="366713" y="135731"/>
                  </a:lnTo>
                  <a:lnTo>
                    <a:pt x="276225" y="135731"/>
                  </a:lnTo>
                  <a:lnTo>
                    <a:pt x="238125" y="145256"/>
                  </a:lnTo>
                  <a:lnTo>
                    <a:pt x="140494" y="176213"/>
                  </a:lnTo>
                  <a:lnTo>
                    <a:pt x="83344" y="197644"/>
                  </a:lnTo>
                  <a:lnTo>
                    <a:pt x="26194" y="223838"/>
                  </a:lnTo>
                  <a:lnTo>
                    <a:pt x="0" y="223838"/>
                  </a:lnTo>
                  <a:lnTo>
                    <a:pt x="164306" y="2381"/>
                  </a:lnTo>
                  <a:lnTo>
                    <a:pt x="357188" y="0"/>
                  </a:lnTo>
                  <a:lnTo>
                    <a:pt x="502444" y="0"/>
                  </a:lnTo>
                  <a:lnTo>
                    <a:pt x="659606" y="11906"/>
                  </a:lnTo>
                  <a:lnTo>
                    <a:pt x="812006" y="33338"/>
                  </a:lnTo>
                  <a:lnTo>
                    <a:pt x="942975" y="54769"/>
                  </a:lnTo>
                  <a:lnTo>
                    <a:pt x="1054894" y="80963"/>
                  </a:lnTo>
                  <a:lnTo>
                    <a:pt x="1121569" y="97631"/>
                  </a:lnTo>
                  <a:lnTo>
                    <a:pt x="1426369" y="176213"/>
                  </a:lnTo>
                  <a:lnTo>
                    <a:pt x="1616869" y="240506"/>
                  </a:lnTo>
                  <a:lnTo>
                    <a:pt x="1843088" y="316706"/>
                  </a:lnTo>
                  <a:lnTo>
                    <a:pt x="1993106" y="366713"/>
                  </a:lnTo>
                  <a:lnTo>
                    <a:pt x="2078831" y="392906"/>
                  </a:lnTo>
                  <a:lnTo>
                    <a:pt x="2131219" y="409575"/>
                  </a:lnTo>
                  <a:lnTo>
                    <a:pt x="2185988" y="423863"/>
                  </a:lnTo>
                  <a:lnTo>
                    <a:pt x="2193131" y="426244"/>
                  </a:lnTo>
                  <a:lnTo>
                    <a:pt x="2212181" y="440531"/>
                  </a:lnTo>
                  <a:lnTo>
                    <a:pt x="2286000" y="514350"/>
                  </a:lnTo>
                  <a:lnTo>
                    <a:pt x="2355056" y="588169"/>
                  </a:lnTo>
                  <a:lnTo>
                    <a:pt x="2390775" y="633413"/>
                  </a:lnTo>
                  <a:lnTo>
                    <a:pt x="2424113" y="683419"/>
                  </a:lnTo>
                  <a:lnTo>
                    <a:pt x="2455069" y="752475"/>
                  </a:lnTo>
                  <a:lnTo>
                    <a:pt x="2474119" y="814388"/>
                  </a:lnTo>
                  <a:lnTo>
                    <a:pt x="2481263" y="845344"/>
                  </a:lnTo>
                  <a:lnTo>
                    <a:pt x="2481263" y="878681"/>
                  </a:lnTo>
                  <a:lnTo>
                    <a:pt x="2478881" y="912019"/>
                  </a:lnTo>
                  <a:lnTo>
                    <a:pt x="2466975" y="942975"/>
                  </a:lnTo>
                  <a:lnTo>
                    <a:pt x="2438400" y="976313"/>
                  </a:lnTo>
                  <a:lnTo>
                    <a:pt x="2421731" y="983456"/>
                  </a:lnTo>
                  <a:lnTo>
                    <a:pt x="2400300" y="976313"/>
                  </a:lnTo>
                  <a:lnTo>
                    <a:pt x="2345531" y="935831"/>
                  </a:lnTo>
                  <a:lnTo>
                    <a:pt x="2240756" y="869156"/>
                  </a:lnTo>
                  <a:lnTo>
                    <a:pt x="2100263" y="778669"/>
                  </a:lnTo>
                  <a:lnTo>
                    <a:pt x="1978819" y="704850"/>
                  </a:lnTo>
                  <a:lnTo>
                    <a:pt x="1800225" y="602456"/>
                  </a:lnTo>
                  <a:lnTo>
                    <a:pt x="1607344" y="502444"/>
                  </a:lnTo>
                  <a:lnTo>
                    <a:pt x="1445419" y="421481"/>
                  </a:lnTo>
                  <a:lnTo>
                    <a:pt x="1257300" y="340519"/>
                  </a:lnTo>
                  <a:lnTo>
                    <a:pt x="1162050" y="304800"/>
                  </a:lnTo>
                  <a:lnTo>
                    <a:pt x="933450" y="219075"/>
                  </a:lnTo>
                  <a:lnTo>
                    <a:pt x="842963" y="195263"/>
                  </a:lnTo>
                  <a:lnTo>
                    <a:pt x="702469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6">
              <a:extLst>
                <a:ext uri="{FF2B5EF4-FFF2-40B4-BE49-F238E27FC236}">
                  <a16:creationId xmlns:a16="http://schemas.microsoft.com/office/drawing/2014/main" id="{6ACC770F-9F22-4246-9343-C18B2E59BA1B}"/>
                </a:ext>
              </a:extLst>
            </p:cNvPr>
            <p:cNvSpPr/>
            <p:nvPr/>
          </p:nvSpPr>
          <p:spPr>
            <a:xfrm>
              <a:off x="3381375" y="3729038"/>
              <a:ext cx="2528888" cy="2201862"/>
            </a:xfrm>
            <a:custGeom>
              <a:avLst/>
              <a:gdLst>
                <a:gd name="connsiteX0" fmla="*/ 1081703 w 2529744"/>
                <a:gd name="connsiteY0" fmla="*/ 1742263 h 2200906"/>
                <a:gd name="connsiteX1" fmla="*/ 1199970 w 2529744"/>
                <a:gd name="connsiteY1" fmla="*/ 1675919 h 2200906"/>
                <a:gd name="connsiteX2" fmla="*/ 1295160 w 2529744"/>
                <a:gd name="connsiteY2" fmla="*/ 1615343 h 2200906"/>
                <a:gd name="connsiteX3" fmla="*/ 1424964 w 2529744"/>
                <a:gd name="connsiteY3" fmla="*/ 1525923 h 2200906"/>
                <a:gd name="connsiteX4" fmla="*/ 1652843 w 2529744"/>
                <a:gd name="connsiteY4" fmla="*/ 1332658 h 2200906"/>
                <a:gd name="connsiteX5" fmla="*/ 1722072 w 2529744"/>
                <a:gd name="connsiteY5" fmla="*/ 1254776 h 2200906"/>
                <a:gd name="connsiteX6" fmla="*/ 1808608 w 2529744"/>
                <a:gd name="connsiteY6" fmla="*/ 1156701 h 2200906"/>
                <a:gd name="connsiteX7" fmla="*/ 1883606 w 2529744"/>
                <a:gd name="connsiteY7" fmla="*/ 1055742 h 2200906"/>
                <a:gd name="connsiteX8" fmla="*/ 1935528 w 2529744"/>
                <a:gd name="connsiteY8" fmla="*/ 986513 h 2200906"/>
                <a:gd name="connsiteX9" fmla="*/ 1996103 w 2529744"/>
                <a:gd name="connsiteY9" fmla="*/ 894208 h 2200906"/>
                <a:gd name="connsiteX10" fmla="*/ 2039372 w 2529744"/>
                <a:gd name="connsiteY10" fmla="*/ 822094 h 2200906"/>
                <a:gd name="connsiteX11" fmla="*/ 2079755 w 2529744"/>
                <a:gd name="connsiteY11" fmla="*/ 749981 h 2200906"/>
                <a:gd name="connsiteX12" fmla="*/ 2111485 w 2529744"/>
                <a:gd name="connsiteY12" fmla="*/ 680752 h 2200906"/>
                <a:gd name="connsiteX13" fmla="*/ 2146100 w 2529744"/>
                <a:gd name="connsiteY13" fmla="*/ 599984 h 2200906"/>
                <a:gd name="connsiteX14" fmla="*/ 2186483 w 2529744"/>
                <a:gd name="connsiteY14" fmla="*/ 481718 h 2200906"/>
                <a:gd name="connsiteX15" fmla="*/ 2192252 w 2529744"/>
                <a:gd name="connsiteY15" fmla="*/ 435565 h 2200906"/>
                <a:gd name="connsiteX16" fmla="*/ 2186483 w 2529744"/>
                <a:gd name="connsiteY16" fmla="*/ 253839 h 2200906"/>
                <a:gd name="connsiteX17" fmla="*/ 2180714 w 2529744"/>
                <a:gd name="connsiteY17" fmla="*/ 199033 h 2200906"/>
                <a:gd name="connsiteX18" fmla="*/ 2146100 w 2529744"/>
                <a:gd name="connsiteY18" fmla="*/ 100959 h 2200906"/>
                <a:gd name="connsiteX19" fmla="*/ 2114370 w 2529744"/>
                <a:gd name="connsiteY19" fmla="*/ 31730 h 2200906"/>
                <a:gd name="connsiteX20" fmla="*/ 2114370 w 2529744"/>
                <a:gd name="connsiteY20" fmla="*/ 14422 h 2200906"/>
                <a:gd name="connsiteX21" fmla="*/ 2120139 w 2529744"/>
                <a:gd name="connsiteY21" fmla="*/ 0 h 2200906"/>
                <a:gd name="connsiteX22" fmla="*/ 2128792 w 2529744"/>
                <a:gd name="connsiteY22" fmla="*/ 0 h 2200906"/>
                <a:gd name="connsiteX23" fmla="*/ 2154753 w 2529744"/>
                <a:gd name="connsiteY23" fmla="*/ 8653 h 2200906"/>
                <a:gd name="connsiteX24" fmla="*/ 2212444 w 2529744"/>
                <a:gd name="connsiteY24" fmla="*/ 20191 h 2200906"/>
                <a:gd name="connsiteX25" fmla="*/ 2249943 w 2529744"/>
                <a:gd name="connsiteY25" fmla="*/ 28845 h 2200906"/>
                <a:gd name="connsiteX26" fmla="*/ 2296096 w 2529744"/>
                <a:gd name="connsiteY26" fmla="*/ 51921 h 2200906"/>
                <a:gd name="connsiteX27" fmla="*/ 2342248 w 2529744"/>
                <a:gd name="connsiteY27" fmla="*/ 80767 h 2200906"/>
                <a:gd name="connsiteX28" fmla="*/ 2379748 w 2529744"/>
                <a:gd name="connsiteY28" fmla="*/ 106728 h 2200906"/>
                <a:gd name="connsiteX29" fmla="*/ 2448977 w 2529744"/>
                <a:gd name="connsiteY29" fmla="*/ 164418 h 2200906"/>
                <a:gd name="connsiteX30" fmla="*/ 2498014 w 2529744"/>
                <a:gd name="connsiteY30" fmla="*/ 210571 h 2200906"/>
                <a:gd name="connsiteX31" fmla="*/ 2529744 w 2529744"/>
                <a:gd name="connsiteY31" fmla="*/ 250955 h 2200906"/>
                <a:gd name="connsiteX32" fmla="*/ 2500898 w 2529744"/>
                <a:gd name="connsiteY32" fmla="*/ 444219 h 2200906"/>
                <a:gd name="connsiteX33" fmla="*/ 2466284 w 2529744"/>
                <a:gd name="connsiteY33" fmla="*/ 542294 h 2200906"/>
                <a:gd name="connsiteX34" fmla="*/ 2434554 w 2529744"/>
                <a:gd name="connsiteY34" fmla="*/ 620176 h 2200906"/>
                <a:gd name="connsiteX35" fmla="*/ 2388401 w 2529744"/>
                <a:gd name="connsiteY35" fmla="*/ 721135 h 2200906"/>
                <a:gd name="connsiteX36" fmla="*/ 2342248 w 2529744"/>
                <a:gd name="connsiteY36" fmla="*/ 810556 h 2200906"/>
                <a:gd name="connsiteX37" fmla="*/ 2281673 w 2529744"/>
                <a:gd name="connsiteY37" fmla="*/ 917284 h 2200906"/>
                <a:gd name="connsiteX38" fmla="*/ 2212444 w 2529744"/>
                <a:gd name="connsiteY38" fmla="*/ 1024012 h 2200906"/>
                <a:gd name="connsiteX39" fmla="*/ 2117254 w 2529744"/>
                <a:gd name="connsiteY39" fmla="*/ 1159586 h 2200906"/>
                <a:gd name="connsiteX40" fmla="*/ 2030718 w 2529744"/>
                <a:gd name="connsiteY40" fmla="*/ 1269198 h 2200906"/>
                <a:gd name="connsiteX41" fmla="*/ 1935528 w 2529744"/>
                <a:gd name="connsiteY41" fmla="*/ 1381695 h 2200906"/>
                <a:gd name="connsiteX42" fmla="*/ 1886491 w 2529744"/>
                <a:gd name="connsiteY42" fmla="*/ 1433617 h 2200906"/>
                <a:gd name="connsiteX43" fmla="*/ 1670150 w 2529744"/>
                <a:gd name="connsiteY43" fmla="*/ 1615343 h 2200906"/>
                <a:gd name="connsiteX44" fmla="*/ 1586498 w 2529744"/>
                <a:gd name="connsiteY44" fmla="*/ 1678803 h 2200906"/>
                <a:gd name="connsiteX45" fmla="*/ 1488424 w 2529744"/>
                <a:gd name="connsiteY45" fmla="*/ 1742263 h 2200906"/>
                <a:gd name="connsiteX46" fmla="*/ 1390349 w 2529744"/>
                <a:gd name="connsiteY46" fmla="*/ 1799954 h 2200906"/>
                <a:gd name="connsiteX47" fmla="*/ 1269199 w 2529744"/>
                <a:gd name="connsiteY47" fmla="*/ 1863414 h 2200906"/>
                <a:gd name="connsiteX48" fmla="*/ 1153817 w 2529744"/>
                <a:gd name="connsiteY48" fmla="*/ 1915336 h 2200906"/>
                <a:gd name="connsiteX49" fmla="*/ 995167 w 2529744"/>
                <a:gd name="connsiteY49" fmla="*/ 1981680 h 2200906"/>
                <a:gd name="connsiteX50" fmla="*/ 871132 w 2529744"/>
                <a:gd name="connsiteY50" fmla="*/ 2022064 h 2200906"/>
                <a:gd name="connsiteX51" fmla="*/ 721136 w 2529744"/>
                <a:gd name="connsiteY51" fmla="*/ 2065332 h 2200906"/>
                <a:gd name="connsiteX52" fmla="*/ 588447 w 2529744"/>
                <a:gd name="connsiteY52" fmla="*/ 2102831 h 2200906"/>
                <a:gd name="connsiteX53" fmla="*/ 455758 w 2529744"/>
                <a:gd name="connsiteY53" fmla="*/ 2131677 h 2200906"/>
                <a:gd name="connsiteX54" fmla="*/ 230763 w 2529744"/>
                <a:gd name="connsiteY54" fmla="*/ 2174945 h 2200906"/>
                <a:gd name="connsiteX55" fmla="*/ 69229 w 2529744"/>
                <a:gd name="connsiteY55" fmla="*/ 2200906 h 2200906"/>
                <a:gd name="connsiteX56" fmla="*/ 17307 w 2529744"/>
                <a:gd name="connsiteY56" fmla="*/ 2200906 h 2200906"/>
                <a:gd name="connsiteX57" fmla="*/ 2884 w 2529744"/>
                <a:gd name="connsiteY57" fmla="*/ 2192252 h 2200906"/>
                <a:gd name="connsiteX58" fmla="*/ 0 w 2529744"/>
                <a:gd name="connsiteY58" fmla="*/ 2183598 h 2200906"/>
                <a:gd name="connsiteX59" fmla="*/ 0 w 2529744"/>
                <a:gd name="connsiteY59" fmla="*/ 2174945 h 2200906"/>
                <a:gd name="connsiteX60" fmla="*/ 5769 w 2529744"/>
                <a:gd name="connsiteY60" fmla="*/ 2154753 h 2200906"/>
                <a:gd name="connsiteX61" fmla="*/ 17307 w 2529744"/>
                <a:gd name="connsiteY61" fmla="*/ 2137446 h 2200906"/>
                <a:gd name="connsiteX62" fmla="*/ 63460 w 2529744"/>
                <a:gd name="connsiteY62" fmla="*/ 2123023 h 2200906"/>
                <a:gd name="connsiteX63" fmla="*/ 262493 w 2529744"/>
                <a:gd name="connsiteY63" fmla="*/ 2068217 h 2200906"/>
                <a:gd name="connsiteX64" fmla="*/ 461527 w 2529744"/>
                <a:gd name="connsiteY64" fmla="*/ 2007641 h 2200906"/>
                <a:gd name="connsiteX65" fmla="*/ 695175 w 2529744"/>
                <a:gd name="connsiteY65" fmla="*/ 1923989 h 2200906"/>
                <a:gd name="connsiteX66" fmla="*/ 992283 w 2529744"/>
                <a:gd name="connsiteY66" fmla="*/ 1794185 h 2200906"/>
                <a:gd name="connsiteX67" fmla="*/ 1081703 w 2529744"/>
                <a:gd name="connsiteY67" fmla="*/ 1742263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29744" h="2200906">
                  <a:moveTo>
                    <a:pt x="1081703" y="1742263"/>
                  </a:moveTo>
                  <a:lnTo>
                    <a:pt x="1199970" y="1675919"/>
                  </a:lnTo>
                  <a:lnTo>
                    <a:pt x="1295160" y="1615343"/>
                  </a:lnTo>
                  <a:lnTo>
                    <a:pt x="1424964" y="1525923"/>
                  </a:lnTo>
                  <a:lnTo>
                    <a:pt x="1652843" y="1332658"/>
                  </a:lnTo>
                  <a:lnTo>
                    <a:pt x="1722072" y="1254776"/>
                  </a:lnTo>
                  <a:lnTo>
                    <a:pt x="1808608" y="1156701"/>
                  </a:lnTo>
                  <a:lnTo>
                    <a:pt x="1883606" y="1055742"/>
                  </a:lnTo>
                  <a:lnTo>
                    <a:pt x="1935528" y="986513"/>
                  </a:lnTo>
                  <a:lnTo>
                    <a:pt x="1996103" y="894208"/>
                  </a:lnTo>
                  <a:lnTo>
                    <a:pt x="2039372" y="822094"/>
                  </a:lnTo>
                  <a:lnTo>
                    <a:pt x="2079755" y="749981"/>
                  </a:lnTo>
                  <a:lnTo>
                    <a:pt x="2111485" y="680752"/>
                  </a:lnTo>
                  <a:lnTo>
                    <a:pt x="2146100" y="599984"/>
                  </a:lnTo>
                  <a:lnTo>
                    <a:pt x="2186483" y="481718"/>
                  </a:lnTo>
                  <a:lnTo>
                    <a:pt x="2192252" y="435565"/>
                  </a:lnTo>
                  <a:lnTo>
                    <a:pt x="2186483" y="253839"/>
                  </a:lnTo>
                  <a:lnTo>
                    <a:pt x="2180714" y="199033"/>
                  </a:lnTo>
                  <a:lnTo>
                    <a:pt x="2146100" y="100959"/>
                  </a:lnTo>
                  <a:lnTo>
                    <a:pt x="2114370" y="31730"/>
                  </a:lnTo>
                  <a:lnTo>
                    <a:pt x="2114370" y="14422"/>
                  </a:lnTo>
                  <a:lnTo>
                    <a:pt x="2120139" y="0"/>
                  </a:lnTo>
                  <a:lnTo>
                    <a:pt x="2128792" y="0"/>
                  </a:lnTo>
                  <a:lnTo>
                    <a:pt x="2154753" y="8653"/>
                  </a:lnTo>
                  <a:lnTo>
                    <a:pt x="2212444" y="20191"/>
                  </a:lnTo>
                  <a:lnTo>
                    <a:pt x="2249943" y="28845"/>
                  </a:lnTo>
                  <a:lnTo>
                    <a:pt x="2296096" y="51921"/>
                  </a:lnTo>
                  <a:lnTo>
                    <a:pt x="2342248" y="80767"/>
                  </a:lnTo>
                  <a:lnTo>
                    <a:pt x="2379748" y="106728"/>
                  </a:lnTo>
                  <a:lnTo>
                    <a:pt x="2448977" y="164418"/>
                  </a:lnTo>
                  <a:lnTo>
                    <a:pt x="2498014" y="210571"/>
                  </a:lnTo>
                  <a:lnTo>
                    <a:pt x="2529744" y="250955"/>
                  </a:lnTo>
                  <a:lnTo>
                    <a:pt x="2500898" y="444219"/>
                  </a:lnTo>
                  <a:lnTo>
                    <a:pt x="2466284" y="542294"/>
                  </a:lnTo>
                  <a:lnTo>
                    <a:pt x="2434554" y="620176"/>
                  </a:lnTo>
                  <a:lnTo>
                    <a:pt x="2388401" y="721135"/>
                  </a:lnTo>
                  <a:lnTo>
                    <a:pt x="2342248" y="810556"/>
                  </a:lnTo>
                  <a:lnTo>
                    <a:pt x="2281673" y="917284"/>
                  </a:lnTo>
                  <a:lnTo>
                    <a:pt x="2212444" y="1024012"/>
                  </a:lnTo>
                  <a:lnTo>
                    <a:pt x="2117254" y="1159586"/>
                  </a:lnTo>
                  <a:lnTo>
                    <a:pt x="2030718" y="1269198"/>
                  </a:lnTo>
                  <a:lnTo>
                    <a:pt x="1935528" y="1381695"/>
                  </a:lnTo>
                  <a:lnTo>
                    <a:pt x="1886491" y="1433617"/>
                  </a:lnTo>
                  <a:lnTo>
                    <a:pt x="1670150" y="1615343"/>
                  </a:lnTo>
                  <a:lnTo>
                    <a:pt x="1586498" y="1678803"/>
                  </a:lnTo>
                  <a:lnTo>
                    <a:pt x="1488424" y="1742263"/>
                  </a:lnTo>
                  <a:lnTo>
                    <a:pt x="1390349" y="1799954"/>
                  </a:lnTo>
                  <a:lnTo>
                    <a:pt x="1269199" y="1863414"/>
                  </a:lnTo>
                  <a:lnTo>
                    <a:pt x="1153817" y="1915336"/>
                  </a:lnTo>
                  <a:lnTo>
                    <a:pt x="995167" y="1981680"/>
                  </a:lnTo>
                  <a:lnTo>
                    <a:pt x="871132" y="2022064"/>
                  </a:lnTo>
                  <a:lnTo>
                    <a:pt x="721136" y="2065332"/>
                  </a:lnTo>
                  <a:lnTo>
                    <a:pt x="588447" y="2102831"/>
                  </a:lnTo>
                  <a:lnTo>
                    <a:pt x="455758" y="2131677"/>
                  </a:lnTo>
                  <a:lnTo>
                    <a:pt x="230763" y="2174945"/>
                  </a:lnTo>
                  <a:lnTo>
                    <a:pt x="69229" y="2200906"/>
                  </a:lnTo>
                  <a:lnTo>
                    <a:pt x="17307" y="2200906"/>
                  </a:lnTo>
                  <a:lnTo>
                    <a:pt x="2884" y="2192252"/>
                  </a:lnTo>
                  <a:lnTo>
                    <a:pt x="0" y="2183598"/>
                  </a:lnTo>
                  <a:lnTo>
                    <a:pt x="0" y="2174945"/>
                  </a:lnTo>
                  <a:lnTo>
                    <a:pt x="5769" y="2154753"/>
                  </a:lnTo>
                  <a:lnTo>
                    <a:pt x="17307" y="2137446"/>
                  </a:lnTo>
                  <a:lnTo>
                    <a:pt x="63460" y="2123023"/>
                  </a:lnTo>
                  <a:lnTo>
                    <a:pt x="262493" y="2068217"/>
                  </a:lnTo>
                  <a:lnTo>
                    <a:pt x="461527" y="2007641"/>
                  </a:lnTo>
                  <a:lnTo>
                    <a:pt x="695175" y="1923989"/>
                  </a:lnTo>
                  <a:lnTo>
                    <a:pt x="992283" y="1794185"/>
                  </a:lnTo>
                  <a:lnTo>
                    <a:pt x="1081703" y="1742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788837E1-3CAB-4A1D-911A-5CC8F81B45FF}"/>
                </a:ext>
              </a:extLst>
            </p:cNvPr>
            <p:cNvSpPr/>
            <p:nvPr/>
          </p:nvSpPr>
          <p:spPr>
            <a:xfrm>
              <a:off x="2630488" y="3833813"/>
              <a:ext cx="4513262" cy="665162"/>
            </a:xfrm>
            <a:custGeom>
              <a:avLst/>
              <a:gdLst>
                <a:gd name="connsiteX0" fmla="*/ 1247242 w 4513479"/>
                <a:gd name="connsiteY0" fmla="*/ 303581 h 665683"/>
                <a:gd name="connsiteX1" fmla="*/ 1682496 w 4513479"/>
                <a:gd name="connsiteY1" fmla="*/ 274320 h 665683"/>
                <a:gd name="connsiteX2" fmla="*/ 1828800 w 4513479"/>
                <a:gd name="connsiteY2" fmla="*/ 263347 h 665683"/>
                <a:gd name="connsiteX3" fmla="*/ 2077517 w 4513479"/>
                <a:gd name="connsiteY3" fmla="*/ 223113 h 665683"/>
                <a:gd name="connsiteX4" fmla="*/ 2479853 w 4513479"/>
                <a:gd name="connsiteY4" fmla="*/ 190195 h 665683"/>
                <a:gd name="connsiteX5" fmla="*/ 2955341 w 4513479"/>
                <a:gd name="connsiteY5" fmla="*/ 153619 h 665683"/>
                <a:gd name="connsiteX6" fmla="*/ 3471063 w 4513479"/>
                <a:gd name="connsiteY6" fmla="*/ 117043 h 665683"/>
                <a:gd name="connsiteX7" fmla="*/ 3653943 w 4513479"/>
                <a:gd name="connsiteY7" fmla="*/ 102413 h 665683"/>
                <a:gd name="connsiteX8" fmla="*/ 3756356 w 4513479"/>
                <a:gd name="connsiteY8" fmla="*/ 91440 h 665683"/>
                <a:gd name="connsiteX9" fmla="*/ 3844138 w 4513479"/>
                <a:gd name="connsiteY9" fmla="*/ 84125 h 665683"/>
                <a:gd name="connsiteX10" fmla="*/ 3975812 w 4513479"/>
                <a:gd name="connsiteY10" fmla="*/ 3657 h 665683"/>
                <a:gd name="connsiteX11" fmla="*/ 4005072 w 4513479"/>
                <a:gd name="connsiteY11" fmla="*/ 0 h 665683"/>
                <a:gd name="connsiteX12" fmla="*/ 4074567 w 4513479"/>
                <a:gd name="connsiteY12" fmla="*/ 18288 h 665683"/>
                <a:gd name="connsiteX13" fmla="*/ 4180637 w 4513479"/>
                <a:gd name="connsiteY13" fmla="*/ 47549 h 665683"/>
                <a:gd name="connsiteX14" fmla="*/ 4253789 w 4513479"/>
                <a:gd name="connsiteY14" fmla="*/ 76809 h 665683"/>
                <a:gd name="connsiteX15" fmla="*/ 4304996 w 4513479"/>
                <a:gd name="connsiteY15" fmla="*/ 98755 h 665683"/>
                <a:gd name="connsiteX16" fmla="*/ 4370832 w 4513479"/>
                <a:gd name="connsiteY16" fmla="*/ 131673 h 665683"/>
                <a:gd name="connsiteX17" fmla="*/ 4422039 w 4513479"/>
                <a:gd name="connsiteY17" fmla="*/ 164592 h 665683"/>
                <a:gd name="connsiteX18" fmla="*/ 4462272 w 4513479"/>
                <a:gd name="connsiteY18" fmla="*/ 193853 h 665683"/>
                <a:gd name="connsiteX19" fmla="*/ 4491533 w 4513479"/>
                <a:gd name="connsiteY19" fmla="*/ 226771 h 665683"/>
                <a:gd name="connsiteX20" fmla="*/ 4509821 w 4513479"/>
                <a:gd name="connsiteY20" fmla="*/ 256032 h 665683"/>
                <a:gd name="connsiteX21" fmla="*/ 4513479 w 4513479"/>
                <a:gd name="connsiteY21" fmla="*/ 274320 h 665683"/>
                <a:gd name="connsiteX22" fmla="*/ 4506164 w 4513479"/>
                <a:gd name="connsiteY22" fmla="*/ 299923 h 665683"/>
                <a:gd name="connsiteX23" fmla="*/ 4491533 w 4513479"/>
                <a:gd name="connsiteY23" fmla="*/ 329184 h 665683"/>
                <a:gd name="connsiteX24" fmla="*/ 4462272 w 4513479"/>
                <a:gd name="connsiteY24" fmla="*/ 358445 h 665683"/>
                <a:gd name="connsiteX25" fmla="*/ 4422039 w 4513479"/>
                <a:gd name="connsiteY25" fmla="*/ 380390 h 665683"/>
                <a:gd name="connsiteX26" fmla="*/ 4385463 w 4513479"/>
                <a:gd name="connsiteY26" fmla="*/ 384048 h 665683"/>
                <a:gd name="connsiteX27" fmla="*/ 4334256 w 4513479"/>
                <a:gd name="connsiteY27" fmla="*/ 376733 h 665683"/>
                <a:gd name="connsiteX28" fmla="*/ 4213556 w 4513479"/>
                <a:gd name="connsiteY28" fmla="*/ 362102 h 665683"/>
                <a:gd name="connsiteX29" fmla="*/ 4030676 w 4513479"/>
                <a:gd name="connsiteY29" fmla="*/ 343814 h 665683"/>
                <a:gd name="connsiteX30" fmla="*/ 3796589 w 4513479"/>
                <a:gd name="connsiteY30" fmla="*/ 332841 h 665683"/>
                <a:gd name="connsiteX31" fmla="*/ 3566160 w 4513479"/>
                <a:gd name="connsiteY31" fmla="*/ 332841 h 665683"/>
                <a:gd name="connsiteX32" fmla="*/ 3207716 w 4513479"/>
                <a:gd name="connsiteY32" fmla="*/ 332841 h 665683"/>
                <a:gd name="connsiteX33" fmla="*/ 2823668 w 4513479"/>
                <a:gd name="connsiteY33" fmla="*/ 362102 h 665683"/>
                <a:gd name="connsiteX34" fmla="*/ 2545690 w 4513479"/>
                <a:gd name="connsiteY34" fmla="*/ 384048 h 665683"/>
                <a:gd name="connsiteX35" fmla="*/ 1997050 w 4513479"/>
                <a:gd name="connsiteY35" fmla="*/ 442569 h 665683"/>
                <a:gd name="connsiteX36" fmla="*/ 1620317 w 4513479"/>
                <a:gd name="connsiteY36" fmla="*/ 475488 h 665683"/>
                <a:gd name="connsiteX37" fmla="*/ 1294791 w 4513479"/>
                <a:gd name="connsiteY37" fmla="*/ 523037 h 665683"/>
                <a:gd name="connsiteX38" fmla="*/ 852221 w 4513479"/>
                <a:gd name="connsiteY38" fmla="*/ 581558 h 665683"/>
                <a:gd name="connsiteX39" fmla="*/ 588874 w 4513479"/>
                <a:gd name="connsiteY39" fmla="*/ 618134 h 665683"/>
                <a:gd name="connsiteX40" fmla="*/ 526695 w 4513479"/>
                <a:gd name="connsiteY40" fmla="*/ 629107 h 665683"/>
                <a:gd name="connsiteX41" fmla="*/ 438912 w 4513479"/>
                <a:gd name="connsiteY41" fmla="*/ 662025 h 665683"/>
                <a:gd name="connsiteX42" fmla="*/ 416967 w 4513479"/>
                <a:gd name="connsiteY42" fmla="*/ 665683 h 665683"/>
                <a:gd name="connsiteX43" fmla="*/ 380391 w 4513479"/>
                <a:gd name="connsiteY43" fmla="*/ 647395 h 665683"/>
                <a:gd name="connsiteX44" fmla="*/ 299924 w 4513479"/>
                <a:gd name="connsiteY44" fmla="*/ 599846 h 665683"/>
                <a:gd name="connsiteX45" fmla="*/ 230429 w 4513479"/>
                <a:gd name="connsiteY45" fmla="*/ 544982 h 665683"/>
                <a:gd name="connsiteX46" fmla="*/ 175565 w 4513479"/>
                <a:gd name="connsiteY46" fmla="*/ 497433 h 665683"/>
                <a:gd name="connsiteX47" fmla="*/ 109728 w 4513479"/>
                <a:gd name="connsiteY47" fmla="*/ 427939 h 665683"/>
                <a:gd name="connsiteX48" fmla="*/ 58522 w 4513479"/>
                <a:gd name="connsiteY48" fmla="*/ 358445 h 665683"/>
                <a:gd name="connsiteX49" fmla="*/ 21946 w 4513479"/>
                <a:gd name="connsiteY49" fmla="*/ 296265 h 665683"/>
                <a:gd name="connsiteX50" fmla="*/ 0 w 4513479"/>
                <a:gd name="connsiteY50" fmla="*/ 256032 h 665683"/>
                <a:gd name="connsiteX51" fmla="*/ 0 w 4513479"/>
                <a:gd name="connsiteY51" fmla="*/ 237744 h 665683"/>
                <a:gd name="connsiteX52" fmla="*/ 10973 w 4513479"/>
                <a:gd name="connsiteY52" fmla="*/ 226771 h 665683"/>
                <a:gd name="connsiteX53" fmla="*/ 29261 w 4513479"/>
                <a:gd name="connsiteY53" fmla="*/ 226771 h 665683"/>
                <a:gd name="connsiteX54" fmla="*/ 62180 w 4513479"/>
                <a:gd name="connsiteY54" fmla="*/ 241401 h 665683"/>
                <a:gd name="connsiteX55" fmla="*/ 98756 w 4513479"/>
                <a:gd name="connsiteY55" fmla="*/ 274320 h 665683"/>
                <a:gd name="connsiteX56" fmla="*/ 142647 w 4513479"/>
                <a:gd name="connsiteY56" fmla="*/ 307238 h 665683"/>
                <a:gd name="connsiteX57" fmla="*/ 182880 w 4513479"/>
                <a:gd name="connsiteY57" fmla="*/ 329184 h 665683"/>
                <a:gd name="connsiteX58" fmla="*/ 219456 w 4513479"/>
                <a:gd name="connsiteY58" fmla="*/ 340157 h 665683"/>
                <a:gd name="connsiteX59" fmla="*/ 281636 w 4513479"/>
                <a:gd name="connsiteY59" fmla="*/ 354787 h 665683"/>
                <a:gd name="connsiteX60" fmla="*/ 373076 w 4513479"/>
                <a:gd name="connsiteY60" fmla="*/ 365760 h 665683"/>
                <a:gd name="connsiteX61" fmla="*/ 566928 w 4513479"/>
                <a:gd name="connsiteY61" fmla="*/ 351129 h 665683"/>
                <a:gd name="connsiteX62" fmla="*/ 885140 w 4513479"/>
                <a:gd name="connsiteY62" fmla="*/ 329184 h 665683"/>
                <a:gd name="connsiteX63" fmla="*/ 1247242 w 4513479"/>
                <a:gd name="connsiteY63" fmla="*/ 303581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13479" h="665683">
                  <a:moveTo>
                    <a:pt x="1247242" y="303581"/>
                  </a:moveTo>
                  <a:lnTo>
                    <a:pt x="1682496" y="274320"/>
                  </a:lnTo>
                  <a:lnTo>
                    <a:pt x="1828800" y="263347"/>
                  </a:lnTo>
                  <a:lnTo>
                    <a:pt x="2077517" y="223113"/>
                  </a:lnTo>
                  <a:lnTo>
                    <a:pt x="2479853" y="190195"/>
                  </a:lnTo>
                  <a:lnTo>
                    <a:pt x="2955341" y="153619"/>
                  </a:lnTo>
                  <a:lnTo>
                    <a:pt x="3471063" y="117043"/>
                  </a:lnTo>
                  <a:lnTo>
                    <a:pt x="3653943" y="102413"/>
                  </a:lnTo>
                  <a:lnTo>
                    <a:pt x="3756356" y="91440"/>
                  </a:lnTo>
                  <a:lnTo>
                    <a:pt x="3844138" y="84125"/>
                  </a:lnTo>
                  <a:lnTo>
                    <a:pt x="3975812" y="3657"/>
                  </a:lnTo>
                  <a:lnTo>
                    <a:pt x="4005072" y="0"/>
                  </a:lnTo>
                  <a:lnTo>
                    <a:pt x="4074567" y="18288"/>
                  </a:lnTo>
                  <a:lnTo>
                    <a:pt x="4180637" y="47549"/>
                  </a:lnTo>
                  <a:lnTo>
                    <a:pt x="4253789" y="76809"/>
                  </a:lnTo>
                  <a:lnTo>
                    <a:pt x="4304996" y="98755"/>
                  </a:lnTo>
                  <a:lnTo>
                    <a:pt x="4370832" y="131673"/>
                  </a:lnTo>
                  <a:lnTo>
                    <a:pt x="4422039" y="164592"/>
                  </a:lnTo>
                  <a:lnTo>
                    <a:pt x="4462272" y="193853"/>
                  </a:lnTo>
                  <a:lnTo>
                    <a:pt x="4491533" y="226771"/>
                  </a:lnTo>
                  <a:lnTo>
                    <a:pt x="4509821" y="256032"/>
                  </a:lnTo>
                  <a:lnTo>
                    <a:pt x="4513479" y="274320"/>
                  </a:lnTo>
                  <a:lnTo>
                    <a:pt x="4506164" y="299923"/>
                  </a:lnTo>
                  <a:lnTo>
                    <a:pt x="4491533" y="329184"/>
                  </a:lnTo>
                  <a:lnTo>
                    <a:pt x="4462272" y="358445"/>
                  </a:lnTo>
                  <a:lnTo>
                    <a:pt x="4422039" y="380390"/>
                  </a:lnTo>
                  <a:lnTo>
                    <a:pt x="4385463" y="384048"/>
                  </a:lnTo>
                  <a:lnTo>
                    <a:pt x="4334256" y="376733"/>
                  </a:lnTo>
                  <a:lnTo>
                    <a:pt x="4213556" y="362102"/>
                  </a:lnTo>
                  <a:lnTo>
                    <a:pt x="4030676" y="343814"/>
                  </a:lnTo>
                  <a:lnTo>
                    <a:pt x="3796589" y="332841"/>
                  </a:lnTo>
                  <a:lnTo>
                    <a:pt x="3566160" y="332841"/>
                  </a:lnTo>
                  <a:lnTo>
                    <a:pt x="3207716" y="332841"/>
                  </a:lnTo>
                  <a:lnTo>
                    <a:pt x="2823668" y="362102"/>
                  </a:lnTo>
                  <a:lnTo>
                    <a:pt x="2545690" y="384048"/>
                  </a:lnTo>
                  <a:lnTo>
                    <a:pt x="1997050" y="442569"/>
                  </a:lnTo>
                  <a:lnTo>
                    <a:pt x="1620317" y="475488"/>
                  </a:lnTo>
                  <a:lnTo>
                    <a:pt x="1294791" y="523037"/>
                  </a:lnTo>
                  <a:lnTo>
                    <a:pt x="852221" y="581558"/>
                  </a:lnTo>
                  <a:lnTo>
                    <a:pt x="588874" y="618134"/>
                  </a:lnTo>
                  <a:lnTo>
                    <a:pt x="526695" y="629107"/>
                  </a:lnTo>
                  <a:lnTo>
                    <a:pt x="438912" y="662025"/>
                  </a:lnTo>
                  <a:lnTo>
                    <a:pt x="416967" y="665683"/>
                  </a:lnTo>
                  <a:lnTo>
                    <a:pt x="380391" y="647395"/>
                  </a:lnTo>
                  <a:lnTo>
                    <a:pt x="299924" y="599846"/>
                  </a:lnTo>
                  <a:lnTo>
                    <a:pt x="230429" y="544982"/>
                  </a:lnTo>
                  <a:lnTo>
                    <a:pt x="175565" y="497433"/>
                  </a:lnTo>
                  <a:lnTo>
                    <a:pt x="109728" y="427939"/>
                  </a:lnTo>
                  <a:lnTo>
                    <a:pt x="58522" y="358445"/>
                  </a:lnTo>
                  <a:lnTo>
                    <a:pt x="21946" y="296265"/>
                  </a:lnTo>
                  <a:lnTo>
                    <a:pt x="0" y="256032"/>
                  </a:lnTo>
                  <a:lnTo>
                    <a:pt x="0" y="237744"/>
                  </a:lnTo>
                  <a:lnTo>
                    <a:pt x="10973" y="226771"/>
                  </a:lnTo>
                  <a:lnTo>
                    <a:pt x="29261" y="226771"/>
                  </a:lnTo>
                  <a:lnTo>
                    <a:pt x="62180" y="241401"/>
                  </a:lnTo>
                  <a:lnTo>
                    <a:pt x="98756" y="274320"/>
                  </a:lnTo>
                  <a:lnTo>
                    <a:pt x="142647" y="307238"/>
                  </a:lnTo>
                  <a:lnTo>
                    <a:pt x="182880" y="329184"/>
                  </a:lnTo>
                  <a:lnTo>
                    <a:pt x="219456" y="340157"/>
                  </a:lnTo>
                  <a:lnTo>
                    <a:pt x="281636" y="354787"/>
                  </a:lnTo>
                  <a:lnTo>
                    <a:pt x="373076" y="365760"/>
                  </a:lnTo>
                  <a:lnTo>
                    <a:pt x="566928" y="351129"/>
                  </a:lnTo>
                  <a:lnTo>
                    <a:pt x="885140" y="329184"/>
                  </a:lnTo>
                  <a:lnTo>
                    <a:pt x="1247242" y="303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0112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9D3E17A-3B16-4628-919B-6A26FB5A4E82}"/>
              </a:ext>
            </a:extLst>
          </p:cNvPr>
          <p:cNvGrpSpPr/>
          <p:nvPr/>
        </p:nvGrpSpPr>
        <p:grpSpPr>
          <a:xfrm>
            <a:off x="2630488" y="1481138"/>
            <a:ext cx="4513262" cy="4492625"/>
            <a:chOff x="2630488" y="1481138"/>
            <a:chExt cx="4513262" cy="4492625"/>
          </a:xfrm>
        </p:grpSpPr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BA977BF4-32A3-ED40-AEE5-5BC3B5082565}"/>
                </a:ext>
              </a:extLst>
            </p:cNvPr>
            <p:cNvSpPr/>
            <p:nvPr/>
          </p:nvSpPr>
          <p:spPr>
            <a:xfrm>
              <a:off x="3186113" y="1481138"/>
              <a:ext cx="3390900" cy="584200"/>
            </a:xfrm>
            <a:custGeom>
              <a:avLst/>
              <a:gdLst>
                <a:gd name="connsiteX0" fmla="*/ 1681843 w 3390900"/>
                <a:gd name="connsiteY0" fmla="*/ 193222 h 585107"/>
                <a:gd name="connsiteX1" fmla="*/ 2149928 w 3390900"/>
                <a:gd name="connsiteY1" fmla="*/ 155122 h 585107"/>
                <a:gd name="connsiteX2" fmla="*/ 2522764 w 3390900"/>
                <a:gd name="connsiteY2" fmla="*/ 127907 h 585107"/>
                <a:gd name="connsiteX3" fmla="*/ 2612571 w 3390900"/>
                <a:gd name="connsiteY3" fmla="*/ 117022 h 585107"/>
                <a:gd name="connsiteX4" fmla="*/ 2732314 w 3390900"/>
                <a:gd name="connsiteY4" fmla="*/ 84364 h 585107"/>
                <a:gd name="connsiteX5" fmla="*/ 2843893 w 3390900"/>
                <a:gd name="connsiteY5" fmla="*/ 46264 h 585107"/>
                <a:gd name="connsiteX6" fmla="*/ 2922814 w 3390900"/>
                <a:gd name="connsiteY6" fmla="*/ 8164 h 585107"/>
                <a:gd name="connsiteX7" fmla="*/ 2936421 w 3390900"/>
                <a:gd name="connsiteY7" fmla="*/ 0 h 585107"/>
                <a:gd name="connsiteX8" fmla="*/ 2955471 w 3390900"/>
                <a:gd name="connsiteY8" fmla="*/ 0 h 585107"/>
                <a:gd name="connsiteX9" fmla="*/ 2988128 w 3390900"/>
                <a:gd name="connsiteY9" fmla="*/ 2722 h 585107"/>
                <a:gd name="connsiteX10" fmla="*/ 3039836 w 3390900"/>
                <a:gd name="connsiteY10" fmla="*/ 13607 h 585107"/>
                <a:gd name="connsiteX11" fmla="*/ 3118757 w 3390900"/>
                <a:gd name="connsiteY11" fmla="*/ 38100 h 585107"/>
                <a:gd name="connsiteX12" fmla="*/ 3214007 w 3390900"/>
                <a:gd name="connsiteY12" fmla="*/ 76200 h 585107"/>
                <a:gd name="connsiteX13" fmla="*/ 3292928 w 3390900"/>
                <a:gd name="connsiteY13" fmla="*/ 106136 h 585107"/>
                <a:gd name="connsiteX14" fmla="*/ 3333750 w 3390900"/>
                <a:gd name="connsiteY14" fmla="*/ 125186 h 585107"/>
                <a:gd name="connsiteX15" fmla="*/ 3366407 w 3390900"/>
                <a:gd name="connsiteY15" fmla="*/ 141514 h 585107"/>
                <a:gd name="connsiteX16" fmla="*/ 3377293 w 3390900"/>
                <a:gd name="connsiteY16" fmla="*/ 152400 h 585107"/>
                <a:gd name="connsiteX17" fmla="*/ 3388178 w 3390900"/>
                <a:gd name="connsiteY17" fmla="*/ 176893 h 585107"/>
                <a:gd name="connsiteX18" fmla="*/ 3390900 w 3390900"/>
                <a:gd name="connsiteY18" fmla="*/ 204107 h 585107"/>
                <a:gd name="connsiteX19" fmla="*/ 3388178 w 3390900"/>
                <a:gd name="connsiteY19" fmla="*/ 236764 h 585107"/>
                <a:gd name="connsiteX20" fmla="*/ 3377293 w 3390900"/>
                <a:gd name="connsiteY20" fmla="*/ 263979 h 585107"/>
                <a:gd name="connsiteX21" fmla="*/ 3355521 w 3390900"/>
                <a:gd name="connsiteY21" fmla="*/ 288472 h 585107"/>
                <a:gd name="connsiteX22" fmla="*/ 3325586 w 3390900"/>
                <a:gd name="connsiteY22" fmla="*/ 304800 h 585107"/>
                <a:gd name="connsiteX23" fmla="*/ 3282043 w 3390900"/>
                <a:gd name="connsiteY23" fmla="*/ 315686 h 585107"/>
                <a:gd name="connsiteX24" fmla="*/ 3224893 w 3390900"/>
                <a:gd name="connsiteY24" fmla="*/ 321129 h 585107"/>
                <a:gd name="connsiteX25" fmla="*/ 3137807 w 3390900"/>
                <a:gd name="connsiteY25" fmla="*/ 318407 h 585107"/>
                <a:gd name="connsiteX26" fmla="*/ 2958193 w 3390900"/>
                <a:gd name="connsiteY26" fmla="*/ 312964 h 585107"/>
                <a:gd name="connsiteX27" fmla="*/ 2705100 w 3390900"/>
                <a:gd name="connsiteY27" fmla="*/ 318407 h 585107"/>
                <a:gd name="connsiteX28" fmla="*/ 2446564 w 3390900"/>
                <a:gd name="connsiteY28" fmla="*/ 329293 h 585107"/>
                <a:gd name="connsiteX29" fmla="*/ 2215243 w 3390900"/>
                <a:gd name="connsiteY29" fmla="*/ 345622 h 585107"/>
                <a:gd name="connsiteX30" fmla="*/ 1796143 w 3390900"/>
                <a:gd name="connsiteY30" fmla="*/ 378279 h 585107"/>
                <a:gd name="connsiteX31" fmla="*/ 1434193 w 3390900"/>
                <a:gd name="connsiteY31" fmla="*/ 408214 h 585107"/>
                <a:gd name="connsiteX32" fmla="*/ 1368878 w 3390900"/>
                <a:gd name="connsiteY32" fmla="*/ 413657 h 585107"/>
                <a:gd name="connsiteX33" fmla="*/ 1083128 w 3390900"/>
                <a:gd name="connsiteY33" fmla="*/ 454479 h 585107"/>
                <a:gd name="connsiteX34" fmla="*/ 947057 w 3390900"/>
                <a:gd name="connsiteY34" fmla="*/ 465364 h 585107"/>
                <a:gd name="connsiteX35" fmla="*/ 767443 w 3390900"/>
                <a:gd name="connsiteY35" fmla="*/ 487136 h 585107"/>
                <a:gd name="connsiteX36" fmla="*/ 677636 w 3390900"/>
                <a:gd name="connsiteY36" fmla="*/ 498022 h 585107"/>
                <a:gd name="connsiteX37" fmla="*/ 585107 w 3390900"/>
                <a:gd name="connsiteY37" fmla="*/ 514350 h 585107"/>
                <a:gd name="connsiteX38" fmla="*/ 413657 w 3390900"/>
                <a:gd name="connsiteY38" fmla="*/ 555172 h 585107"/>
                <a:gd name="connsiteX39" fmla="*/ 323850 w 3390900"/>
                <a:gd name="connsiteY39" fmla="*/ 582386 h 585107"/>
                <a:gd name="connsiteX40" fmla="*/ 302078 w 3390900"/>
                <a:gd name="connsiteY40" fmla="*/ 585107 h 585107"/>
                <a:gd name="connsiteX41" fmla="*/ 263978 w 3390900"/>
                <a:gd name="connsiteY41" fmla="*/ 555172 h 585107"/>
                <a:gd name="connsiteX42" fmla="*/ 198664 w 3390900"/>
                <a:gd name="connsiteY42" fmla="*/ 492579 h 585107"/>
                <a:gd name="connsiteX43" fmla="*/ 144236 w 3390900"/>
                <a:gd name="connsiteY43" fmla="*/ 427264 h 585107"/>
                <a:gd name="connsiteX44" fmla="*/ 108857 w 3390900"/>
                <a:gd name="connsiteY44" fmla="*/ 383722 h 585107"/>
                <a:gd name="connsiteX45" fmla="*/ 73478 w 3390900"/>
                <a:gd name="connsiteY45" fmla="*/ 326572 h 585107"/>
                <a:gd name="connsiteX46" fmla="*/ 40821 w 3390900"/>
                <a:gd name="connsiteY46" fmla="*/ 261257 h 585107"/>
                <a:gd name="connsiteX47" fmla="*/ 8164 w 3390900"/>
                <a:gd name="connsiteY47" fmla="*/ 187779 h 585107"/>
                <a:gd name="connsiteX48" fmla="*/ 0 w 3390900"/>
                <a:gd name="connsiteY48" fmla="*/ 152400 h 585107"/>
                <a:gd name="connsiteX49" fmla="*/ 2721 w 3390900"/>
                <a:gd name="connsiteY49" fmla="*/ 141514 h 585107"/>
                <a:gd name="connsiteX50" fmla="*/ 5443 w 3390900"/>
                <a:gd name="connsiteY50" fmla="*/ 138793 h 585107"/>
                <a:gd name="connsiteX51" fmla="*/ 21771 w 3390900"/>
                <a:gd name="connsiteY51" fmla="*/ 141514 h 585107"/>
                <a:gd name="connsiteX52" fmla="*/ 62593 w 3390900"/>
                <a:gd name="connsiteY52" fmla="*/ 168729 h 585107"/>
                <a:gd name="connsiteX53" fmla="*/ 122464 w 3390900"/>
                <a:gd name="connsiteY53" fmla="*/ 201386 h 585107"/>
                <a:gd name="connsiteX54" fmla="*/ 220436 w 3390900"/>
                <a:gd name="connsiteY54" fmla="*/ 244929 h 585107"/>
                <a:gd name="connsiteX55" fmla="*/ 296636 w 3390900"/>
                <a:gd name="connsiteY55" fmla="*/ 266700 h 585107"/>
                <a:gd name="connsiteX56" fmla="*/ 397328 w 3390900"/>
                <a:gd name="connsiteY56" fmla="*/ 291193 h 585107"/>
                <a:gd name="connsiteX57" fmla="*/ 495300 w 3390900"/>
                <a:gd name="connsiteY57" fmla="*/ 299357 h 585107"/>
                <a:gd name="connsiteX58" fmla="*/ 655864 w 3390900"/>
                <a:gd name="connsiteY58" fmla="*/ 285750 h 585107"/>
                <a:gd name="connsiteX59" fmla="*/ 862693 w 3390900"/>
                <a:gd name="connsiteY59" fmla="*/ 266700 h 585107"/>
                <a:gd name="connsiteX60" fmla="*/ 1189264 w 3390900"/>
                <a:gd name="connsiteY60" fmla="*/ 236764 h 585107"/>
                <a:gd name="connsiteX61" fmla="*/ 1521278 w 3390900"/>
                <a:gd name="connsiteY61" fmla="*/ 209550 h 585107"/>
                <a:gd name="connsiteX62" fmla="*/ 1681843 w 3390900"/>
                <a:gd name="connsiteY62" fmla="*/ 193222 h 58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90900" h="585107">
                  <a:moveTo>
                    <a:pt x="1681843" y="193222"/>
                  </a:moveTo>
                  <a:lnTo>
                    <a:pt x="2149928" y="155122"/>
                  </a:lnTo>
                  <a:lnTo>
                    <a:pt x="2522764" y="127907"/>
                  </a:lnTo>
                  <a:lnTo>
                    <a:pt x="2612571" y="117022"/>
                  </a:lnTo>
                  <a:lnTo>
                    <a:pt x="2732314" y="84364"/>
                  </a:lnTo>
                  <a:lnTo>
                    <a:pt x="2843893" y="46264"/>
                  </a:lnTo>
                  <a:lnTo>
                    <a:pt x="2922814" y="8164"/>
                  </a:lnTo>
                  <a:lnTo>
                    <a:pt x="2936421" y="0"/>
                  </a:lnTo>
                  <a:lnTo>
                    <a:pt x="2955471" y="0"/>
                  </a:lnTo>
                  <a:lnTo>
                    <a:pt x="2988128" y="2722"/>
                  </a:lnTo>
                  <a:lnTo>
                    <a:pt x="3039836" y="13607"/>
                  </a:lnTo>
                  <a:lnTo>
                    <a:pt x="3118757" y="38100"/>
                  </a:lnTo>
                  <a:lnTo>
                    <a:pt x="3214007" y="76200"/>
                  </a:lnTo>
                  <a:lnTo>
                    <a:pt x="3292928" y="106136"/>
                  </a:lnTo>
                  <a:lnTo>
                    <a:pt x="3333750" y="125186"/>
                  </a:lnTo>
                  <a:lnTo>
                    <a:pt x="3366407" y="141514"/>
                  </a:lnTo>
                  <a:lnTo>
                    <a:pt x="3377293" y="152400"/>
                  </a:lnTo>
                  <a:lnTo>
                    <a:pt x="3388178" y="176893"/>
                  </a:lnTo>
                  <a:lnTo>
                    <a:pt x="3390900" y="204107"/>
                  </a:lnTo>
                  <a:lnTo>
                    <a:pt x="3388178" y="236764"/>
                  </a:lnTo>
                  <a:lnTo>
                    <a:pt x="3377293" y="263979"/>
                  </a:lnTo>
                  <a:lnTo>
                    <a:pt x="3355521" y="288472"/>
                  </a:lnTo>
                  <a:lnTo>
                    <a:pt x="3325586" y="304800"/>
                  </a:lnTo>
                  <a:lnTo>
                    <a:pt x="3282043" y="315686"/>
                  </a:lnTo>
                  <a:lnTo>
                    <a:pt x="3224893" y="321129"/>
                  </a:lnTo>
                  <a:lnTo>
                    <a:pt x="3137807" y="318407"/>
                  </a:lnTo>
                  <a:lnTo>
                    <a:pt x="2958193" y="312964"/>
                  </a:lnTo>
                  <a:lnTo>
                    <a:pt x="2705100" y="318407"/>
                  </a:lnTo>
                  <a:lnTo>
                    <a:pt x="2446564" y="329293"/>
                  </a:lnTo>
                  <a:lnTo>
                    <a:pt x="2215243" y="345622"/>
                  </a:lnTo>
                  <a:lnTo>
                    <a:pt x="1796143" y="378279"/>
                  </a:lnTo>
                  <a:lnTo>
                    <a:pt x="1434193" y="408214"/>
                  </a:lnTo>
                  <a:lnTo>
                    <a:pt x="1368878" y="413657"/>
                  </a:lnTo>
                  <a:lnTo>
                    <a:pt x="1083128" y="454479"/>
                  </a:lnTo>
                  <a:lnTo>
                    <a:pt x="947057" y="465364"/>
                  </a:lnTo>
                  <a:lnTo>
                    <a:pt x="767443" y="487136"/>
                  </a:lnTo>
                  <a:lnTo>
                    <a:pt x="677636" y="498022"/>
                  </a:lnTo>
                  <a:lnTo>
                    <a:pt x="585107" y="514350"/>
                  </a:lnTo>
                  <a:lnTo>
                    <a:pt x="413657" y="555172"/>
                  </a:lnTo>
                  <a:lnTo>
                    <a:pt x="323850" y="582386"/>
                  </a:lnTo>
                  <a:lnTo>
                    <a:pt x="302078" y="585107"/>
                  </a:lnTo>
                  <a:lnTo>
                    <a:pt x="263978" y="555172"/>
                  </a:lnTo>
                  <a:lnTo>
                    <a:pt x="198664" y="492579"/>
                  </a:lnTo>
                  <a:lnTo>
                    <a:pt x="144236" y="427264"/>
                  </a:lnTo>
                  <a:lnTo>
                    <a:pt x="108857" y="383722"/>
                  </a:lnTo>
                  <a:lnTo>
                    <a:pt x="73478" y="326572"/>
                  </a:lnTo>
                  <a:lnTo>
                    <a:pt x="40821" y="261257"/>
                  </a:lnTo>
                  <a:lnTo>
                    <a:pt x="8164" y="187779"/>
                  </a:lnTo>
                  <a:lnTo>
                    <a:pt x="0" y="152400"/>
                  </a:lnTo>
                  <a:lnTo>
                    <a:pt x="2721" y="141514"/>
                  </a:lnTo>
                  <a:lnTo>
                    <a:pt x="5443" y="138793"/>
                  </a:lnTo>
                  <a:lnTo>
                    <a:pt x="21771" y="141514"/>
                  </a:lnTo>
                  <a:lnTo>
                    <a:pt x="62593" y="168729"/>
                  </a:lnTo>
                  <a:lnTo>
                    <a:pt x="122464" y="201386"/>
                  </a:lnTo>
                  <a:lnTo>
                    <a:pt x="220436" y="244929"/>
                  </a:lnTo>
                  <a:lnTo>
                    <a:pt x="296636" y="266700"/>
                  </a:lnTo>
                  <a:lnTo>
                    <a:pt x="397328" y="291193"/>
                  </a:lnTo>
                  <a:lnTo>
                    <a:pt x="495300" y="299357"/>
                  </a:lnTo>
                  <a:lnTo>
                    <a:pt x="655864" y="285750"/>
                  </a:lnTo>
                  <a:lnTo>
                    <a:pt x="862693" y="266700"/>
                  </a:lnTo>
                  <a:lnTo>
                    <a:pt x="1189264" y="236764"/>
                  </a:lnTo>
                  <a:lnTo>
                    <a:pt x="1521278" y="209550"/>
                  </a:lnTo>
                  <a:lnTo>
                    <a:pt x="1681843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FB20434E-22D6-3B42-868B-5099D5BDEBCD}"/>
                </a:ext>
              </a:extLst>
            </p:cNvPr>
            <p:cNvSpPr/>
            <p:nvPr/>
          </p:nvSpPr>
          <p:spPr>
            <a:xfrm>
              <a:off x="3124200" y="2447925"/>
              <a:ext cx="757238" cy="1181100"/>
            </a:xfrm>
            <a:custGeom>
              <a:avLst/>
              <a:gdLst>
                <a:gd name="connsiteX0" fmla="*/ 516731 w 757238"/>
                <a:gd name="connsiteY0" fmla="*/ 407194 h 1181100"/>
                <a:gd name="connsiteX1" fmla="*/ 478631 w 757238"/>
                <a:gd name="connsiteY1" fmla="*/ 242888 h 1181100"/>
                <a:gd name="connsiteX2" fmla="*/ 414338 w 757238"/>
                <a:gd name="connsiteY2" fmla="*/ 88106 h 1181100"/>
                <a:gd name="connsiteX3" fmla="*/ 361950 w 757238"/>
                <a:gd name="connsiteY3" fmla="*/ 73819 h 1181100"/>
                <a:gd name="connsiteX4" fmla="*/ 288131 w 757238"/>
                <a:gd name="connsiteY4" fmla="*/ 52388 h 1181100"/>
                <a:gd name="connsiteX5" fmla="*/ 219075 w 757238"/>
                <a:gd name="connsiteY5" fmla="*/ 33338 h 1181100"/>
                <a:gd name="connsiteX6" fmla="*/ 164306 w 757238"/>
                <a:gd name="connsiteY6" fmla="*/ 19050 h 1181100"/>
                <a:gd name="connsiteX7" fmla="*/ 92869 w 757238"/>
                <a:gd name="connsiteY7" fmla="*/ 4763 h 1181100"/>
                <a:gd name="connsiteX8" fmla="*/ 42863 w 757238"/>
                <a:gd name="connsiteY8" fmla="*/ 0 h 1181100"/>
                <a:gd name="connsiteX9" fmla="*/ 16669 w 757238"/>
                <a:gd name="connsiteY9" fmla="*/ 4763 h 1181100"/>
                <a:gd name="connsiteX10" fmla="*/ 4763 w 757238"/>
                <a:gd name="connsiteY10" fmla="*/ 14288 h 1181100"/>
                <a:gd name="connsiteX11" fmla="*/ 0 w 757238"/>
                <a:gd name="connsiteY11" fmla="*/ 30956 h 1181100"/>
                <a:gd name="connsiteX12" fmla="*/ 7144 w 757238"/>
                <a:gd name="connsiteY12" fmla="*/ 50006 h 1181100"/>
                <a:gd name="connsiteX13" fmla="*/ 14288 w 757238"/>
                <a:gd name="connsiteY13" fmla="*/ 64294 h 1181100"/>
                <a:gd name="connsiteX14" fmla="*/ 76200 w 757238"/>
                <a:gd name="connsiteY14" fmla="*/ 128588 h 1181100"/>
                <a:gd name="connsiteX15" fmla="*/ 176213 w 757238"/>
                <a:gd name="connsiteY15" fmla="*/ 235744 h 1181100"/>
                <a:gd name="connsiteX16" fmla="*/ 211931 w 757238"/>
                <a:gd name="connsiteY16" fmla="*/ 285750 h 1181100"/>
                <a:gd name="connsiteX17" fmla="*/ 226219 w 757238"/>
                <a:gd name="connsiteY17" fmla="*/ 323850 h 1181100"/>
                <a:gd name="connsiteX18" fmla="*/ 266700 w 757238"/>
                <a:gd name="connsiteY18" fmla="*/ 461963 h 1181100"/>
                <a:gd name="connsiteX19" fmla="*/ 292894 w 757238"/>
                <a:gd name="connsiteY19" fmla="*/ 564356 h 1181100"/>
                <a:gd name="connsiteX20" fmla="*/ 311944 w 757238"/>
                <a:gd name="connsiteY20" fmla="*/ 640556 h 1181100"/>
                <a:gd name="connsiteX21" fmla="*/ 333375 w 757238"/>
                <a:gd name="connsiteY21" fmla="*/ 750094 h 1181100"/>
                <a:gd name="connsiteX22" fmla="*/ 345281 w 757238"/>
                <a:gd name="connsiteY22" fmla="*/ 833438 h 1181100"/>
                <a:gd name="connsiteX23" fmla="*/ 345281 w 757238"/>
                <a:gd name="connsiteY23" fmla="*/ 883444 h 1181100"/>
                <a:gd name="connsiteX24" fmla="*/ 359569 w 757238"/>
                <a:gd name="connsiteY24" fmla="*/ 912019 h 1181100"/>
                <a:gd name="connsiteX25" fmla="*/ 431006 w 757238"/>
                <a:gd name="connsiteY25" fmla="*/ 1007269 h 1181100"/>
                <a:gd name="connsiteX26" fmla="*/ 488156 w 757238"/>
                <a:gd name="connsiteY26" fmla="*/ 1081088 h 1181100"/>
                <a:gd name="connsiteX27" fmla="*/ 538163 w 757238"/>
                <a:gd name="connsiteY27" fmla="*/ 1133475 h 1181100"/>
                <a:gd name="connsiteX28" fmla="*/ 576263 w 757238"/>
                <a:gd name="connsiteY28" fmla="*/ 1166813 h 1181100"/>
                <a:gd name="connsiteX29" fmla="*/ 592931 w 757238"/>
                <a:gd name="connsiteY29" fmla="*/ 1176338 h 1181100"/>
                <a:gd name="connsiteX30" fmla="*/ 614363 w 757238"/>
                <a:gd name="connsiteY30" fmla="*/ 1181100 h 1181100"/>
                <a:gd name="connsiteX31" fmla="*/ 631031 w 757238"/>
                <a:gd name="connsiteY31" fmla="*/ 1178719 h 1181100"/>
                <a:gd name="connsiteX32" fmla="*/ 652463 w 757238"/>
                <a:gd name="connsiteY32" fmla="*/ 1166813 h 1181100"/>
                <a:gd name="connsiteX33" fmla="*/ 683419 w 757238"/>
                <a:gd name="connsiteY33" fmla="*/ 1138238 h 1181100"/>
                <a:gd name="connsiteX34" fmla="*/ 721519 w 757238"/>
                <a:gd name="connsiteY34" fmla="*/ 1090613 h 1181100"/>
                <a:gd name="connsiteX35" fmla="*/ 757238 w 757238"/>
                <a:gd name="connsiteY35" fmla="*/ 1031081 h 1181100"/>
                <a:gd name="connsiteX36" fmla="*/ 640556 w 757238"/>
                <a:gd name="connsiteY36" fmla="*/ 914400 h 1181100"/>
                <a:gd name="connsiteX37" fmla="*/ 588169 w 757238"/>
                <a:gd name="connsiteY37" fmla="*/ 685800 h 1181100"/>
                <a:gd name="connsiteX38" fmla="*/ 516731 w 757238"/>
                <a:gd name="connsiteY38" fmla="*/ 4071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1181100">
                  <a:moveTo>
                    <a:pt x="516731" y="407194"/>
                  </a:moveTo>
                  <a:lnTo>
                    <a:pt x="478631" y="242888"/>
                  </a:lnTo>
                  <a:lnTo>
                    <a:pt x="414338" y="88106"/>
                  </a:lnTo>
                  <a:lnTo>
                    <a:pt x="361950" y="73819"/>
                  </a:lnTo>
                  <a:lnTo>
                    <a:pt x="288131" y="52388"/>
                  </a:lnTo>
                  <a:lnTo>
                    <a:pt x="219075" y="33338"/>
                  </a:lnTo>
                  <a:lnTo>
                    <a:pt x="164306" y="19050"/>
                  </a:lnTo>
                  <a:lnTo>
                    <a:pt x="92869" y="4763"/>
                  </a:lnTo>
                  <a:lnTo>
                    <a:pt x="42863" y="0"/>
                  </a:lnTo>
                  <a:lnTo>
                    <a:pt x="16669" y="4763"/>
                  </a:lnTo>
                  <a:lnTo>
                    <a:pt x="4763" y="14288"/>
                  </a:lnTo>
                  <a:lnTo>
                    <a:pt x="0" y="30956"/>
                  </a:lnTo>
                  <a:lnTo>
                    <a:pt x="7144" y="50006"/>
                  </a:lnTo>
                  <a:lnTo>
                    <a:pt x="14288" y="64294"/>
                  </a:lnTo>
                  <a:lnTo>
                    <a:pt x="76200" y="128588"/>
                  </a:lnTo>
                  <a:lnTo>
                    <a:pt x="176213" y="235744"/>
                  </a:lnTo>
                  <a:lnTo>
                    <a:pt x="211931" y="285750"/>
                  </a:lnTo>
                  <a:lnTo>
                    <a:pt x="226219" y="323850"/>
                  </a:lnTo>
                  <a:lnTo>
                    <a:pt x="266700" y="461963"/>
                  </a:lnTo>
                  <a:lnTo>
                    <a:pt x="292894" y="564356"/>
                  </a:lnTo>
                  <a:lnTo>
                    <a:pt x="311944" y="640556"/>
                  </a:lnTo>
                  <a:lnTo>
                    <a:pt x="333375" y="750094"/>
                  </a:lnTo>
                  <a:lnTo>
                    <a:pt x="345281" y="833438"/>
                  </a:lnTo>
                  <a:lnTo>
                    <a:pt x="345281" y="883444"/>
                  </a:lnTo>
                  <a:lnTo>
                    <a:pt x="359569" y="912019"/>
                  </a:lnTo>
                  <a:lnTo>
                    <a:pt x="431006" y="1007269"/>
                  </a:lnTo>
                  <a:lnTo>
                    <a:pt x="488156" y="1081088"/>
                  </a:lnTo>
                  <a:lnTo>
                    <a:pt x="538163" y="1133475"/>
                  </a:lnTo>
                  <a:lnTo>
                    <a:pt x="576263" y="1166813"/>
                  </a:lnTo>
                  <a:lnTo>
                    <a:pt x="592931" y="1176338"/>
                  </a:lnTo>
                  <a:lnTo>
                    <a:pt x="614363" y="1181100"/>
                  </a:lnTo>
                  <a:lnTo>
                    <a:pt x="631031" y="1178719"/>
                  </a:lnTo>
                  <a:lnTo>
                    <a:pt x="652463" y="1166813"/>
                  </a:lnTo>
                  <a:lnTo>
                    <a:pt x="683419" y="1138238"/>
                  </a:lnTo>
                  <a:lnTo>
                    <a:pt x="721519" y="1090613"/>
                  </a:lnTo>
                  <a:lnTo>
                    <a:pt x="757238" y="1031081"/>
                  </a:lnTo>
                  <a:lnTo>
                    <a:pt x="640556" y="914400"/>
                  </a:lnTo>
                  <a:lnTo>
                    <a:pt x="588169" y="685800"/>
                  </a:lnTo>
                  <a:lnTo>
                    <a:pt x="516731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76364B38-8C86-584F-869A-5F6CDE69A449}"/>
                </a:ext>
              </a:extLst>
            </p:cNvPr>
            <p:cNvSpPr/>
            <p:nvPr/>
          </p:nvSpPr>
          <p:spPr>
            <a:xfrm>
              <a:off x="3481388" y="2243138"/>
              <a:ext cx="3248025" cy="1231900"/>
            </a:xfrm>
            <a:custGeom>
              <a:avLst/>
              <a:gdLst>
                <a:gd name="connsiteX0" fmla="*/ 696686 w 3249386"/>
                <a:gd name="connsiteY0" fmla="*/ 424543 h 1232807"/>
                <a:gd name="connsiteX1" fmla="*/ 408214 w 3249386"/>
                <a:gd name="connsiteY1" fmla="*/ 449036 h 1232807"/>
                <a:gd name="connsiteX2" fmla="*/ 51707 w 3249386"/>
                <a:gd name="connsiteY2" fmla="*/ 478972 h 1232807"/>
                <a:gd name="connsiteX3" fmla="*/ 0 w 3249386"/>
                <a:gd name="connsiteY3" fmla="*/ 299357 h 1232807"/>
                <a:gd name="connsiteX4" fmla="*/ 283029 w 3249386"/>
                <a:gd name="connsiteY4" fmla="*/ 277586 h 1232807"/>
                <a:gd name="connsiteX5" fmla="*/ 568779 w 3249386"/>
                <a:gd name="connsiteY5" fmla="*/ 255814 h 1232807"/>
                <a:gd name="connsiteX6" fmla="*/ 914400 w 3249386"/>
                <a:gd name="connsiteY6" fmla="*/ 225879 h 1232807"/>
                <a:gd name="connsiteX7" fmla="*/ 1254579 w 3249386"/>
                <a:gd name="connsiteY7" fmla="*/ 198664 h 1232807"/>
                <a:gd name="connsiteX8" fmla="*/ 1654629 w 3249386"/>
                <a:gd name="connsiteY8" fmla="*/ 168729 h 1232807"/>
                <a:gd name="connsiteX9" fmla="*/ 1779814 w 3249386"/>
                <a:gd name="connsiteY9" fmla="*/ 160564 h 1232807"/>
                <a:gd name="connsiteX10" fmla="*/ 1994807 w 3249386"/>
                <a:gd name="connsiteY10" fmla="*/ 141514 h 1232807"/>
                <a:gd name="connsiteX11" fmla="*/ 2343150 w 3249386"/>
                <a:gd name="connsiteY11" fmla="*/ 100693 h 1232807"/>
                <a:gd name="connsiteX12" fmla="*/ 2487386 w 3249386"/>
                <a:gd name="connsiteY12" fmla="*/ 84364 h 1232807"/>
                <a:gd name="connsiteX13" fmla="*/ 2653393 w 3249386"/>
                <a:gd name="connsiteY13" fmla="*/ 62593 h 1232807"/>
                <a:gd name="connsiteX14" fmla="*/ 2778579 w 3249386"/>
                <a:gd name="connsiteY14" fmla="*/ 40822 h 1232807"/>
                <a:gd name="connsiteX15" fmla="*/ 2890157 w 3249386"/>
                <a:gd name="connsiteY15" fmla="*/ 13607 h 1232807"/>
                <a:gd name="connsiteX16" fmla="*/ 2928257 w 3249386"/>
                <a:gd name="connsiteY16" fmla="*/ 0 h 1232807"/>
                <a:gd name="connsiteX17" fmla="*/ 2941864 w 3249386"/>
                <a:gd name="connsiteY17" fmla="*/ 0 h 1232807"/>
                <a:gd name="connsiteX18" fmla="*/ 2969079 w 3249386"/>
                <a:gd name="connsiteY18" fmla="*/ 5443 h 1232807"/>
                <a:gd name="connsiteX19" fmla="*/ 3001736 w 3249386"/>
                <a:gd name="connsiteY19" fmla="*/ 21772 h 1232807"/>
                <a:gd name="connsiteX20" fmla="*/ 3064329 w 3249386"/>
                <a:gd name="connsiteY20" fmla="*/ 76200 h 1232807"/>
                <a:gd name="connsiteX21" fmla="*/ 3132364 w 3249386"/>
                <a:gd name="connsiteY21" fmla="*/ 141514 h 1232807"/>
                <a:gd name="connsiteX22" fmla="*/ 3219450 w 3249386"/>
                <a:gd name="connsiteY22" fmla="*/ 236764 h 1232807"/>
                <a:gd name="connsiteX23" fmla="*/ 3246664 w 3249386"/>
                <a:gd name="connsiteY23" fmla="*/ 266700 h 1232807"/>
                <a:gd name="connsiteX24" fmla="*/ 3249386 w 3249386"/>
                <a:gd name="connsiteY24" fmla="*/ 274864 h 1232807"/>
                <a:gd name="connsiteX25" fmla="*/ 3249386 w 3249386"/>
                <a:gd name="connsiteY25" fmla="*/ 291193 h 1232807"/>
                <a:gd name="connsiteX26" fmla="*/ 3241222 w 3249386"/>
                <a:gd name="connsiteY26" fmla="*/ 318407 h 1232807"/>
                <a:gd name="connsiteX27" fmla="*/ 3222172 w 3249386"/>
                <a:gd name="connsiteY27" fmla="*/ 348343 h 1232807"/>
                <a:gd name="connsiteX28" fmla="*/ 3205843 w 3249386"/>
                <a:gd name="connsiteY28" fmla="*/ 370114 h 1232807"/>
                <a:gd name="connsiteX29" fmla="*/ 3173186 w 3249386"/>
                <a:gd name="connsiteY29" fmla="*/ 397329 h 1232807"/>
                <a:gd name="connsiteX30" fmla="*/ 3156857 w 3249386"/>
                <a:gd name="connsiteY30" fmla="*/ 410936 h 1232807"/>
                <a:gd name="connsiteX31" fmla="*/ 3086100 w 3249386"/>
                <a:gd name="connsiteY31" fmla="*/ 563336 h 1232807"/>
                <a:gd name="connsiteX32" fmla="*/ 3012622 w 3249386"/>
                <a:gd name="connsiteY32" fmla="*/ 718457 h 1232807"/>
                <a:gd name="connsiteX33" fmla="*/ 2911929 w 3249386"/>
                <a:gd name="connsiteY33" fmla="*/ 957943 h 1232807"/>
                <a:gd name="connsiteX34" fmla="*/ 2854779 w 3249386"/>
                <a:gd name="connsiteY34" fmla="*/ 1074964 h 1232807"/>
                <a:gd name="connsiteX35" fmla="*/ 2786743 w 3249386"/>
                <a:gd name="connsiteY35" fmla="*/ 1197429 h 1232807"/>
                <a:gd name="connsiteX36" fmla="*/ 2767693 w 3249386"/>
                <a:gd name="connsiteY36" fmla="*/ 1219200 h 1232807"/>
                <a:gd name="connsiteX37" fmla="*/ 2732314 w 3249386"/>
                <a:gd name="connsiteY37" fmla="*/ 1230086 h 1232807"/>
                <a:gd name="connsiteX38" fmla="*/ 2707822 w 3249386"/>
                <a:gd name="connsiteY38" fmla="*/ 1232807 h 1232807"/>
                <a:gd name="connsiteX39" fmla="*/ 2664279 w 3249386"/>
                <a:gd name="connsiteY39" fmla="*/ 1224643 h 1232807"/>
                <a:gd name="connsiteX40" fmla="*/ 2647950 w 3249386"/>
                <a:gd name="connsiteY40" fmla="*/ 1213757 h 1232807"/>
                <a:gd name="connsiteX41" fmla="*/ 2634343 w 3249386"/>
                <a:gd name="connsiteY41" fmla="*/ 1191986 h 1232807"/>
                <a:gd name="connsiteX42" fmla="*/ 2650672 w 3249386"/>
                <a:gd name="connsiteY42" fmla="*/ 922564 h 1232807"/>
                <a:gd name="connsiteX43" fmla="*/ 2691493 w 3249386"/>
                <a:gd name="connsiteY43" fmla="*/ 800100 h 1232807"/>
                <a:gd name="connsiteX44" fmla="*/ 2756807 w 3249386"/>
                <a:gd name="connsiteY44" fmla="*/ 623207 h 1232807"/>
                <a:gd name="connsiteX45" fmla="*/ 2805793 w 3249386"/>
                <a:gd name="connsiteY45" fmla="*/ 492579 h 1232807"/>
                <a:gd name="connsiteX46" fmla="*/ 2862943 w 3249386"/>
                <a:gd name="connsiteY46" fmla="*/ 340179 h 1232807"/>
                <a:gd name="connsiteX47" fmla="*/ 2876550 w 3249386"/>
                <a:gd name="connsiteY47" fmla="*/ 293914 h 1232807"/>
                <a:gd name="connsiteX48" fmla="*/ 2876550 w 3249386"/>
                <a:gd name="connsiteY48" fmla="*/ 285750 h 1232807"/>
                <a:gd name="connsiteX49" fmla="*/ 2868386 w 3249386"/>
                <a:gd name="connsiteY49" fmla="*/ 266700 h 1232807"/>
                <a:gd name="connsiteX50" fmla="*/ 2854779 w 3249386"/>
                <a:gd name="connsiteY50" fmla="*/ 258536 h 1232807"/>
                <a:gd name="connsiteX51" fmla="*/ 2822122 w 3249386"/>
                <a:gd name="connsiteY51" fmla="*/ 253093 h 1232807"/>
                <a:gd name="connsiteX52" fmla="*/ 2759529 w 3249386"/>
                <a:gd name="connsiteY52" fmla="*/ 253093 h 1232807"/>
                <a:gd name="connsiteX53" fmla="*/ 2558143 w 3249386"/>
                <a:gd name="connsiteY53" fmla="*/ 266700 h 1232807"/>
                <a:gd name="connsiteX54" fmla="*/ 2266950 w 3249386"/>
                <a:gd name="connsiteY54" fmla="*/ 291193 h 1232807"/>
                <a:gd name="connsiteX55" fmla="*/ 1970314 w 3249386"/>
                <a:gd name="connsiteY55" fmla="*/ 321129 h 1232807"/>
                <a:gd name="connsiteX56" fmla="*/ 1741714 w 3249386"/>
                <a:gd name="connsiteY56" fmla="*/ 342900 h 1232807"/>
                <a:gd name="connsiteX57" fmla="*/ 1461407 w 3249386"/>
                <a:gd name="connsiteY57" fmla="*/ 361950 h 1232807"/>
                <a:gd name="connsiteX58" fmla="*/ 1107622 w 3249386"/>
                <a:gd name="connsiteY58" fmla="*/ 386443 h 1232807"/>
                <a:gd name="connsiteX59" fmla="*/ 696686 w 3249386"/>
                <a:gd name="connsiteY59" fmla="*/ 424543 h 123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49386" h="1232807">
                  <a:moveTo>
                    <a:pt x="696686" y="424543"/>
                  </a:moveTo>
                  <a:lnTo>
                    <a:pt x="408214" y="449036"/>
                  </a:lnTo>
                  <a:lnTo>
                    <a:pt x="51707" y="478972"/>
                  </a:lnTo>
                  <a:lnTo>
                    <a:pt x="0" y="299357"/>
                  </a:lnTo>
                  <a:lnTo>
                    <a:pt x="283029" y="277586"/>
                  </a:lnTo>
                  <a:lnTo>
                    <a:pt x="568779" y="255814"/>
                  </a:lnTo>
                  <a:lnTo>
                    <a:pt x="914400" y="225879"/>
                  </a:lnTo>
                  <a:lnTo>
                    <a:pt x="1254579" y="198664"/>
                  </a:lnTo>
                  <a:lnTo>
                    <a:pt x="1654629" y="168729"/>
                  </a:lnTo>
                  <a:lnTo>
                    <a:pt x="1779814" y="160564"/>
                  </a:lnTo>
                  <a:lnTo>
                    <a:pt x="1994807" y="141514"/>
                  </a:lnTo>
                  <a:lnTo>
                    <a:pt x="2343150" y="100693"/>
                  </a:lnTo>
                  <a:lnTo>
                    <a:pt x="2487386" y="84364"/>
                  </a:lnTo>
                  <a:lnTo>
                    <a:pt x="2653393" y="62593"/>
                  </a:lnTo>
                  <a:lnTo>
                    <a:pt x="2778579" y="40822"/>
                  </a:lnTo>
                  <a:lnTo>
                    <a:pt x="2890157" y="13607"/>
                  </a:lnTo>
                  <a:lnTo>
                    <a:pt x="2928257" y="0"/>
                  </a:lnTo>
                  <a:lnTo>
                    <a:pt x="2941864" y="0"/>
                  </a:lnTo>
                  <a:lnTo>
                    <a:pt x="2969079" y="5443"/>
                  </a:lnTo>
                  <a:lnTo>
                    <a:pt x="3001736" y="21772"/>
                  </a:lnTo>
                  <a:lnTo>
                    <a:pt x="3064329" y="76200"/>
                  </a:lnTo>
                  <a:lnTo>
                    <a:pt x="3132364" y="141514"/>
                  </a:lnTo>
                  <a:lnTo>
                    <a:pt x="3219450" y="236764"/>
                  </a:lnTo>
                  <a:lnTo>
                    <a:pt x="3246664" y="266700"/>
                  </a:lnTo>
                  <a:lnTo>
                    <a:pt x="3249386" y="274864"/>
                  </a:lnTo>
                  <a:lnTo>
                    <a:pt x="3249386" y="291193"/>
                  </a:lnTo>
                  <a:lnTo>
                    <a:pt x="3241222" y="318407"/>
                  </a:lnTo>
                  <a:lnTo>
                    <a:pt x="3222172" y="348343"/>
                  </a:lnTo>
                  <a:lnTo>
                    <a:pt x="3205843" y="370114"/>
                  </a:lnTo>
                  <a:lnTo>
                    <a:pt x="3173186" y="397329"/>
                  </a:lnTo>
                  <a:lnTo>
                    <a:pt x="3156857" y="410936"/>
                  </a:lnTo>
                  <a:lnTo>
                    <a:pt x="3086100" y="563336"/>
                  </a:lnTo>
                  <a:lnTo>
                    <a:pt x="3012622" y="718457"/>
                  </a:lnTo>
                  <a:lnTo>
                    <a:pt x="2911929" y="957943"/>
                  </a:lnTo>
                  <a:lnTo>
                    <a:pt x="2854779" y="1074964"/>
                  </a:lnTo>
                  <a:lnTo>
                    <a:pt x="2786743" y="1197429"/>
                  </a:lnTo>
                  <a:lnTo>
                    <a:pt x="2767693" y="1219200"/>
                  </a:lnTo>
                  <a:lnTo>
                    <a:pt x="2732314" y="1230086"/>
                  </a:lnTo>
                  <a:lnTo>
                    <a:pt x="2707822" y="1232807"/>
                  </a:lnTo>
                  <a:lnTo>
                    <a:pt x="2664279" y="1224643"/>
                  </a:lnTo>
                  <a:lnTo>
                    <a:pt x="2647950" y="1213757"/>
                  </a:lnTo>
                  <a:lnTo>
                    <a:pt x="2634343" y="1191986"/>
                  </a:lnTo>
                  <a:lnTo>
                    <a:pt x="2650672" y="922564"/>
                  </a:lnTo>
                  <a:lnTo>
                    <a:pt x="2691493" y="800100"/>
                  </a:lnTo>
                  <a:lnTo>
                    <a:pt x="2756807" y="623207"/>
                  </a:lnTo>
                  <a:lnTo>
                    <a:pt x="2805793" y="492579"/>
                  </a:lnTo>
                  <a:lnTo>
                    <a:pt x="2862943" y="340179"/>
                  </a:lnTo>
                  <a:lnTo>
                    <a:pt x="2876550" y="293914"/>
                  </a:lnTo>
                  <a:lnTo>
                    <a:pt x="2876550" y="285750"/>
                  </a:lnTo>
                  <a:lnTo>
                    <a:pt x="2868386" y="266700"/>
                  </a:lnTo>
                  <a:lnTo>
                    <a:pt x="2854779" y="258536"/>
                  </a:lnTo>
                  <a:lnTo>
                    <a:pt x="2822122" y="253093"/>
                  </a:lnTo>
                  <a:lnTo>
                    <a:pt x="2759529" y="253093"/>
                  </a:lnTo>
                  <a:lnTo>
                    <a:pt x="2558143" y="266700"/>
                  </a:lnTo>
                  <a:lnTo>
                    <a:pt x="2266950" y="291193"/>
                  </a:lnTo>
                  <a:lnTo>
                    <a:pt x="1970314" y="321129"/>
                  </a:lnTo>
                  <a:lnTo>
                    <a:pt x="1741714" y="342900"/>
                  </a:lnTo>
                  <a:lnTo>
                    <a:pt x="1461407" y="361950"/>
                  </a:lnTo>
                  <a:lnTo>
                    <a:pt x="1107622" y="386443"/>
                  </a:lnTo>
                  <a:lnTo>
                    <a:pt x="696686" y="424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E17849C3-642F-8F44-B93A-FCBAE8C068D8}"/>
                </a:ext>
              </a:extLst>
            </p:cNvPr>
            <p:cNvSpPr/>
            <p:nvPr/>
          </p:nvSpPr>
          <p:spPr>
            <a:xfrm>
              <a:off x="4244975" y="1844675"/>
              <a:ext cx="365125" cy="1492250"/>
            </a:xfrm>
            <a:custGeom>
              <a:avLst/>
              <a:gdLst>
                <a:gd name="connsiteX0" fmla="*/ 364671 w 364671"/>
                <a:gd name="connsiteY0" fmla="*/ 1023257 h 1491342"/>
                <a:gd name="connsiteX1" fmla="*/ 364671 w 364671"/>
                <a:gd name="connsiteY1" fmla="*/ 772885 h 1491342"/>
                <a:gd name="connsiteX2" fmla="*/ 364671 w 364671"/>
                <a:gd name="connsiteY2" fmla="*/ 397328 h 1491342"/>
                <a:gd name="connsiteX3" fmla="*/ 361950 w 364671"/>
                <a:gd name="connsiteY3" fmla="*/ 296635 h 1491342"/>
                <a:gd name="connsiteX4" fmla="*/ 353785 w 364671"/>
                <a:gd name="connsiteY4" fmla="*/ 122464 h 1491342"/>
                <a:gd name="connsiteX5" fmla="*/ 337457 w 364671"/>
                <a:gd name="connsiteY5" fmla="*/ 0 h 1491342"/>
                <a:gd name="connsiteX6" fmla="*/ 0 w 364671"/>
                <a:gd name="connsiteY6" fmla="*/ 43542 h 1491342"/>
                <a:gd name="connsiteX7" fmla="*/ 59871 w 364671"/>
                <a:gd name="connsiteY7" fmla="*/ 119742 h 1491342"/>
                <a:gd name="connsiteX8" fmla="*/ 87085 w 364671"/>
                <a:gd name="connsiteY8" fmla="*/ 157842 h 1491342"/>
                <a:gd name="connsiteX9" fmla="*/ 106135 w 364671"/>
                <a:gd name="connsiteY9" fmla="*/ 195942 h 1491342"/>
                <a:gd name="connsiteX10" fmla="*/ 117021 w 364671"/>
                <a:gd name="connsiteY10" fmla="*/ 236764 h 1491342"/>
                <a:gd name="connsiteX11" fmla="*/ 122464 w 364671"/>
                <a:gd name="connsiteY11" fmla="*/ 332014 h 1491342"/>
                <a:gd name="connsiteX12" fmla="*/ 119742 w 364671"/>
                <a:gd name="connsiteY12" fmla="*/ 634092 h 1491342"/>
                <a:gd name="connsiteX13" fmla="*/ 144235 w 364671"/>
                <a:gd name="connsiteY13" fmla="*/ 794657 h 1491342"/>
                <a:gd name="connsiteX14" fmla="*/ 141514 w 364671"/>
                <a:gd name="connsiteY14" fmla="*/ 1491342 h 1491342"/>
                <a:gd name="connsiteX15" fmla="*/ 364671 w 364671"/>
                <a:gd name="connsiteY15" fmla="*/ 1475014 h 1491342"/>
                <a:gd name="connsiteX16" fmla="*/ 364671 w 364671"/>
                <a:gd name="connsiteY16" fmla="*/ 1023257 h 14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4671" h="1491342">
                  <a:moveTo>
                    <a:pt x="364671" y="1023257"/>
                  </a:moveTo>
                  <a:lnTo>
                    <a:pt x="364671" y="772885"/>
                  </a:lnTo>
                  <a:lnTo>
                    <a:pt x="364671" y="397328"/>
                  </a:lnTo>
                  <a:lnTo>
                    <a:pt x="361950" y="296635"/>
                  </a:lnTo>
                  <a:lnTo>
                    <a:pt x="353785" y="122464"/>
                  </a:lnTo>
                  <a:lnTo>
                    <a:pt x="337457" y="0"/>
                  </a:lnTo>
                  <a:lnTo>
                    <a:pt x="0" y="43542"/>
                  </a:lnTo>
                  <a:lnTo>
                    <a:pt x="59871" y="119742"/>
                  </a:lnTo>
                  <a:lnTo>
                    <a:pt x="87085" y="157842"/>
                  </a:lnTo>
                  <a:lnTo>
                    <a:pt x="106135" y="195942"/>
                  </a:lnTo>
                  <a:lnTo>
                    <a:pt x="117021" y="236764"/>
                  </a:lnTo>
                  <a:lnTo>
                    <a:pt x="122464" y="332014"/>
                  </a:lnTo>
                  <a:cubicBezTo>
                    <a:pt x="121557" y="432707"/>
                    <a:pt x="120649" y="533399"/>
                    <a:pt x="119742" y="634092"/>
                  </a:cubicBezTo>
                  <a:lnTo>
                    <a:pt x="144235" y="794657"/>
                  </a:lnTo>
                  <a:lnTo>
                    <a:pt x="141514" y="1491342"/>
                  </a:lnTo>
                  <a:lnTo>
                    <a:pt x="364671" y="1475014"/>
                  </a:lnTo>
                  <a:lnTo>
                    <a:pt x="364671" y="1023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3ED1690B-884E-3A4B-A27A-F1ED99A867A7}"/>
                </a:ext>
              </a:extLst>
            </p:cNvPr>
            <p:cNvSpPr/>
            <p:nvPr/>
          </p:nvSpPr>
          <p:spPr>
            <a:xfrm>
              <a:off x="5124450" y="1787525"/>
              <a:ext cx="433388" cy="1462088"/>
            </a:xfrm>
            <a:custGeom>
              <a:avLst/>
              <a:gdLst>
                <a:gd name="connsiteX0" fmla="*/ 111579 w 432707"/>
                <a:gd name="connsiteY0" fmla="*/ 1001485 h 1461407"/>
                <a:gd name="connsiteX1" fmla="*/ 111579 w 432707"/>
                <a:gd name="connsiteY1" fmla="*/ 190500 h 1461407"/>
                <a:gd name="connsiteX2" fmla="*/ 106136 w 432707"/>
                <a:gd name="connsiteY2" fmla="*/ 155121 h 1461407"/>
                <a:gd name="connsiteX3" fmla="*/ 92529 w 432707"/>
                <a:gd name="connsiteY3" fmla="*/ 119742 h 1461407"/>
                <a:gd name="connsiteX4" fmla="*/ 73479 w 432707"/>
                <a:gd name="connsiteY4" fmla="*/ 92528 h 1461407"/>
                <a:gd name="connsiteX5" fmla="*/ 40821 w 432707"/>
                <a:gd name="connsiteY5" fmla="*/ 54428 h 1461407"/>
                <a:gd name="connsiteX6" fmla="*/ 0 w 432707"/>
                <a:gd name="connsiteY6" fmla="*/ 10885 h 1461407"/>
                <a:gd name="connsiteX7" fmla="*/ 263979 w 432707"/>
                <a:gd name="connsiteY7" fmla="*/ 0 h 1461407"/>
                <a:gd name="connsiteX8" fmla="*/ 353786 w 432707"/>
                <a:gd name="connsiteY8" fmla="*/ 59871 h 1461407"/>
                <a:gd name="connsiteX9" fmla="*/ 383721 w 432707"/>
                <a:gd name="connsiteY9" fmla="*/ 81642 h 1461407"/>
                <a:gd name="connsiteX10" fmla="*/ 397329 w 432707"/>
                <a:gd name="connsiteY10" fmla="*/ 92528 h 1461407"/>
                <a:gd name="connsiteX11" fmla="*/ 416379 w 432707"/>
                <a:gd name="connsiteY11" fmla="*/ 111578 h 1461407"/>
                <a:gd name="connsiteX12" fmla="*/ 427264 w 432707"/>
                <a:gd name="connsiteY12" fmla="*/ 133350 h 1461407"/>
                <a:gd name="connsiteX13" fmla="*/ 432707 w 432707"/>
                <a:gd name="connsiteY13" fmla="*/ 155121 h 1461407"/>
                <a:gd name="connsiteX14" fmla="*/ 432707 w 432707"/>
                <a:gd name="connsiteY14" fmla="*/ 171450 h 1461407"/>
                <a:gd name="connsiteX15" fmla="*/ 421821 w 432707"/>
                <a:gd name="connsiteY15" fmla="*/ 201385 h 1461407"/>
                <a:gd name="connsiteX16" fmla="*/ 400050 w 432707"/>
                <a:gd name="connsiteY16" fmla="*/ 236764 h 1461407"/>
                <a:gd name="connsiteX17" fmla="*/ 383721 w 432707"/>
                <a:gd name="connsiteY17" fmla="*/ 274864 h 1461407"/>
                <a:gd name="connsiteX18" fmla="*/ 372836 w 432707"/>
                <a:gd name="connsiteY18" fmla="*/ 326571 h 1461407"/>
                <a:gd name="connsiteX19" fmla="*/ 361950 w 432707"/>
                <a:gd name="connsiteY19" fmla="*/ 410935 h 1461407"/>
                <a:gd name="connsiteX20" fmla="*/ 356507 w 432707"/>
                <a:gd name="connsiteY20" fmla="*/ 609600 h 1461407"/>
                <a:gd name="connsiteX21" fmla="*/ 359229 w 432707"/>
                <a:gd name="connsiteY21" fmla="*/ 1434192 h 1461407"/>
                <a:gd name="connsiteX22" fmla="*/ 111579 w 432707"/>
                <a:gd name="connsiteY22" fmla="*/ 1461407 h 1461407"/>
                <a:gd name="connsiteX23" fmla="*/ 111579 w 432707"/>
                <a:gd name="connsiteY23" fmla="*/ 1001485 h 14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707" h="1461407">
                  <a:moveTo>
                    <a:pt x="111579" y="1001485"/>
                  </a:moveTo>
                  <a:lnTo>
                    <a:pt x="111579" y="190500"/>
                  </a:lnTo>
                  <a:lnTo>
                    <a:pt x="106136" y="155121"/>
                  </a:lnTo>
                  <a:lnTo>
                    <a:pt x="92529" y="119742"/>
                  </a:lnTo>
                  <a:lnTo>
                    <a:pt x="73479" y="92528"/>
                  </a:lnTo>
                  <a:lnTo>
                    <a:pt x="40821" y="54428"/>
                  </a:lnTo>
                  <a:lnTo>
                    <a:pt x="0" y="10885"/>
                  </a:lnTo>
                  <a:lnTo>
                    <a:pt x="263979" y="0"/>
                  </a:lnTo>
                  <a:lnTo>
                    <a:pt x="353786" y="59871"/>
                  </a:lnTo>
                  <a:lnTo>
                    <a:pt x="383721" y="81642"/>
                  </a:lnTo>
                  <a:lnTo>
                    <a:pt x="397329" y="92528"/>
                  </a:lnTo>
                  <a:lnTo>
                    <a:pt x="416379" y="111578"/>
                  </a:lnTo>
                  <a:lnTo>
                    <a:pt x="427264" y="133350"/>
                  </a:lnTo>
                  <a:lnTo>
                    <a:pt x="432707" y="155121"/>
                  </a:lnTo>
                  <a:lnTo>
                    <a:pt x="432707" y="171450"/>
                  </a:lnTo>
                  <a:lnTo>
                    <a:pt x="421821" y="201385"/>
                  </a:lnTo>
                  <a:lnTo>
                    <a:pt x="400050" y="236764"/>
                  </a:lnTo>
                  <a:lnTo>
                    <a:pt x="383721" y="274864"/>
                  </a:lnTo>
                  <a:lnTo>
                    <a:pt x="372836" y="326571"/>
                  </a:lnTo>
                  <a:lnTo>
                    <a:pt x="361950" y="410935"/>
                  </a:lnTo>
                  <a:lnTo>
                    <a:pt x="356507" y="609600"/>
                  </a:lnTo>
                  <a:cubicBezTo>
                    <a:pt x="357414" y="884464"/>
                    <a:pt x="358322" y="1159328"/>
                    <a:pt x="359229" y="1434192"/>
                  </a:cubicBezTo>
                  <a:lnTo>
                    <a:pt x="111579" y="1461407"/>
                  </a:lnTo>
                  <a:lnTo>
                    <a:pt x="111579" y="1001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AAE4AFA7-D8F8-ED4A-9406-50C1ED242D6E}"/>
                </a:ext>
              </a:extLst>
            </p:cNvPr>
            <p:cNvSpPr/>
            <p:nvPr/>
          </p:nvSpPr>
          <p:spPr>
            <a:xfrm>
              <a:off x="3714750" y="3095625"/>
              <a:ext cx="2478088" cy="411163"/>
            </a:xfrm>
            <a:custGeom>
              <a:avLst/>
              <a:gdLst>
                <a:gd name="connsiteX0" fmla="*/ 300038 w 2478881"/>
                <a:gd name="connsiteY0" fmla="*/ 219075 h 411956"/>
                <a:gd name="connsiteX1" fmla="*/ 697706 w 2478881"/>
                <a:gd name="connsiteY1" fmla="*/ 176213 h 411956"/>
                <a:gd name="connsiteX2" fmla="*/ 1045369 w 2478881"/>
                <a:gd name="connsiteY2" fmla="*/ 140494 h 411956"/>
                <a:gd name="connsiteX3" fmla="*/ 1547813 w 2478881"/>
                <a:gd name="connsiteY3" fmla="*/ 85725 h 411956"/>
                <a:gd name="connsiteX4" fmla="*/ 1754981 w 2478881"/>
                <a:gd name="connsiteY4" fmla="*/ 45244 h 411956"/>
                <a:gd name="connsiteX5" fmla="*/ 2085975 w 2478881"/>
                <a:gd name="connsiteY5" fmla="*/ 16669 h 411956"/>
                <a:gd name="connsiteX6" fmla="*/ 2207419 w 2478881"/>
                <a:gd name="connsiteY6" fmla="*/ 2381 h 411956"/>
                <a:gd name="connsiteX7" fmla="*/ 2243138 w 2478881"/>
                <a:gd name="connsiteY7" fmla="*/ 0 h 411956"/>
                <a:gd name="connsiteX8" fmla="*/ 2290763 w 2478881"/>
                <a:gd name="connsiteY8" fmla="*/ 11906 h 411956"/>
                <a:gd name="connsiteX9" fmla="*/ 2345531 w 2478881"/>
                <a:gd name="connsiteY9" fmla="*/ 28575 h 411956"/>
                <a:gd name="connsiteX10" fmla="*/ 2400300 w 2478881"/>
                <a:gd name="connsiteY10" fmla="*/ 57150 h 411956"/>
                <a:gd name="connsiteX11" fmla="*/ 2478881 w 2478881"/>
                <a:gd name="connsiteY11" fmla="*/ 97631 h 411956"/>
                <a:gd name="connsiteX12" fmla="*/ 2421731 w 2478881"/>
                <a:gd name="connsiteY12" fmla="*/ 364331 h 411956"/>
                <a:gd name="connsiteX13" fmla="*/ 2400300 w 2478881"/>
                <a:gd name="connsiteY13" fmla="*/ 335756 h 411956"/>
                <a:gd name="connsiteX14" fmla="*/ 2369344 w 2478881"/>
                <a:gd name="connsiteY14" fmla="*/ 297656 h 411956"/>
                <a:gd name="connsiteX15" fmla="*/ 2343150 w 2478881"/>
                <a:gd name="connsiteY15" fmla="*/ 271463 h 411956"/>
                <a:gd name="connsiteX16" fmla="*/ 2307431 w 2478881"/>
                <a:gd name="connsiteY16" fmla="*/ 242888 h 411956"/>
                <a:gd name="connsiteX17" fmla="*/ 2283619 w 2478881"/>
                <a:gd name="connsiteY17" fmla="*/ 230981 h 411956"/>
                <a:gd name="connsiteX18" fmla="*/ 2255044 w 2478881"/>
                <a:gd name="connsiteY18" fmla="*/ 223838 h 411956"/>
                <a:gd name="connsiteX19" fmla="*/ 2205038 w 2478881"/>
                <a:gd name="connsiteY19" fmla="*/ 223838 h 411956"/>
                <a:gd name="connsiteX20" fmla="*/ 1997869 w 2478881"/>
                <a:gd name="connsiteY20" fmla="*/ 233363 h 411956"/>
                <a:gd name="connsiteX21" fmla="*/ 1690688 w 2478881"/>
                <a:gd name="connsiteY21" fmla="*/ 252413 h 411956"/>
                <a:gd name="connsiteX22" fmla="*/ 1433513 w 2478881"/>
                <a:gd name="connsiteY22" fmla="*/ 269081 h 411956"/>
                <a:gd name="connsiteX23" fmla="*/ 1185863 w 2478881"/>
                <a:gd name="connsiteY23" fmla="*/ 288131 h 411956"/>
                <a:gd name="connsiteX24" fmla="*/ 935831 w 2478881"/>
                <a:gd name="connsiteY24" fmla="*/ 311944 h 411956"/>
                <a:gd name="connsiteX25" fmla="*/ 676275 w 2478881"/>
                <a:gd name="connsiteY25" fmla="*/ 340519 h 411956"/>
                <a:gd name="connsiteX26" fmla="*/ 381000 w 2478881"/>
                <a:gd name="connsiteY26" fmla="*/ 373856 h 411956"/>
                <a:gd name="connsiteX27" fmla="*/ 69056 w 2478881"/>
                <a:gd name="connsiteY27" fmla="*/ 411956 h 411956"/>
                <a:gd name="connsiteX28" fmla="*/ 0 w 2478881"/>
                <a:gd name="connsiteY28" fmla="*/ 254794 h 411956"/>
                <a:gd name="connsiteX29" fmla="*/ 300038 w 2478881"/>
                <a:gd name="connsiteY29" fmla="*/ 21907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8881" h="411956">
                  <a:moveTo>
                    <a:pt x="300038" y="219075"/>
                  </a:moveTo>
                  <a:lnTo>
                    <a:pt x="697706" y="176213"/>
                  </a:lnTo>
                  <a:lnTo>
                    <a:pt x="1045369" y="140494"/>
                  </a:lnTo>
                  <a:lnTo>
                    <a:pt x="1547813" y="85725"/>
                  </a:lnTo>
                  <a:lnTo>
                    <a:pt x="1754981" y="45244"/>
                  </a:lnTo>
                  <a:lnTo>
                    <a:pt x="2085975" y="16669"/>
                  </a:lnTo>
                  <a:lnTo>
                    <a:pt x="2207419" y="2381"/>
                  </a:lnTo>
                  <a:lnTo>
                    <a:pt x="2243138" y="0"/>
                  </a:lnTo>
                  <a:lnTo>
                    <a:pt x="2290763" y="11906"/>
                  </a:lnTo>
                  <a:lnTo>
                    <a:pt x="2345531" y="28575"/>
                  </a:lnTo>
                  <a:lnTo>
                    <a:pt x="2400300" y="57150"/>
                  </a:lnTo>
                  <a:lnTo>
                    <a:pt x="2478881" y="97631"/>
                  </a:lnTo>
                  <a:lnTo>
                    <a:pt x="2421731" y="364331"/>
                  </a:lnTo>
                  <a:lnTo>
                    <a:pt x="2400300" y="335756"/>
                  </a:lnTo>
                  <a:lnTo>
                    <a:pt x="2369344" y="297656"/>
                  </a:lnTo>
                  <a:lnTo>
                    <a:pt x="2343150" y="271463"/>
                  </a:lnTo>
                  <a:lnTo>
                    <a:pt x="2307431" y="242888"/>
                  </a:lnTo>
                  <a:lnTo>
                    <a:pt x="2283619" y="230981"/>
                  </a:lnTo>
                  <a:lnTo>
                    <a:pt x="2255044" y="223838"/>
                  </a:lnTo>
                  <a:lnTo>
                    <a:pt x="2205038" y="223838"/>
                  </a:lnTo>
                  <a:lnTo>
                    <a:pt x="1997869" y="233363"/>
                  </a:lnTo>
                  <a:lnTo>
                    <a:pt x="1690688" y="252413"/>
                  </a:lnTo>
                  <a:lnTo>
                    <a:pt x="1433513" y="269081"/>
                  </a:lnTo>
                  <a:lnTo>
                    <a:pt x="1185863" y="288131"/>
                  </a:lnTo>
                  <a:lnTo>
                    <a:pt x="935831" y="311944"/>
                  </a:lnTo>
                  <a:lnTo>
                    <a:pt x="676275" y="340519"/>
                  </a:lnTo>
                  <a:lnTo>
                    <a:pt x="381000" y="373856"/>
                  </a:lnTo>
                  <a:lnTo>
                    <a:pt x="69056" y="411956"/>
                  </a:lnTo>
                  <a:lnTo>
                    <a:pt x="0" y="254794"/>
                  </a:lnTo>
                  <a:lnTo>
                    <a:pt x="30003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024F8494-A50B-A849-B255-673FDC879C7C}"/>
                </a:ext>
              </a:extLst>
            </p:cNvPr>
            <p:cNvSpPr/>
            <p:nvPr/>
          </p:nvSpPr>
          <p:spPr>
            <a:xfrm>
              <a:off x="3868738" y="3367088"/>
              <a:ext cx="1093787" cy="1852612"/>
            </a:xfrm>
            <a:custGeom>
              <a:avLst/>
              <a:gdLst>
                <a:gd name="connsiteX0" fmla="*/ 607219 w 1092994"/>
                <a:gd name="connsiteY0" fmla="*/ 1152525 h 1852612"/>
                <a:gd name="connsiteX1" fmla="*/ 757238 w 1092994"/>
                <a:gd name="connsiteY1" fmla="*/ 883443 h 1852612"/>
                <a:gd name="connsiteX2" fmla="*/ 878682 w 1092994"/>
                <a:gd name="connsiteY2" fmla="*/ 642937 h 1852612"/>
                <a:gd name="connsiteX3" fmla="*/ 923925 w 1092994"/>
                <a:gd name="connsiteY3" fmla="*/ 564356 h 1852612"/>
                <a:gd name="connsiteX4" fmla="*/ 976313 w 1092994"/>
                <a:gd name="connsiteY4" fmla="*/ 473868 h 1852612"/>
                <a:gd name="connsiteX5" fmla="*/ 1012032 w 1092994"/>
                <a:gd name="connsiteY5" fmla="*/ 419100 h 1852612"/>
                <a:gd name="connsiteX6" fmla="*/ 1040607 w 1092994"/>
                <a:gd name="connsiteY6" fmla="*/ 409575 h 1852612"/>
                <a:gd name="connsiteX7" fmla="*/ 1071563 w 1092994"/>
                <a:gd name="connsiteY7" fmla="*/ 392906 h 1852612"/>
                <a:gd name="connsiteX8" fmla="*/ 1083469 w 1092994"/>
                <a:gd name="connsiteY8" fmla="*/ 381000 h 1852612"/>
                <a:gd name="connsiteX9" fmla="*/ 1090613 w 1092994"/>
                <a:gd name="connsiteY9" fmla="*/ 366712 h 1852612"/>
                <a:gd name="connsiteX10" fmla="*/ 1092994 w 1092994"/>
                <a:gd name="connsiteY10" fmla="*/ 345281 h 1852612"/>
                <a:gd name="connsiteX11" fmla="*/ 1088232 w 1092994"/>
                <a:gd name="connsiteY11" fmla="*/ 323850 h 1852612"/>
                <a:gd name="connsiteX12" fmla="*/ 1076325 w 1092994"/>
                <a:gd name="connsiteY12" fmla="*/ 302418 h 1852612"/>
                <a:gd name="connsiteX13" fmla="*/ 1042988 w 1092994"/>
                <a:gd name="connsiteY13" fmla="*/ 264318 h 1852612"/>
                <a:gd name="connsiteX14" fmla="*/ 978694 w 1092994"/>
                <a:gd name="connsiteY14" fmla="*/ 211931 h 1852612"/>
                <a:gd name="connsiteX15" fmla="*/ 883444 w 1092994"/>
                <a:gd name="connsiteY15" fmla="*/ 126206 h 1852612"/>
                <a:gd name="connsiteX16" fmla="*/ 783432 w 1092994"/>
                <a:gd name="connsiteY16" fmla="*/ 33337 h 1852612"/>
                <a:gd name="connsiteX17" fmla="*/ 747713 w 1092994"/>
                <a:gd name="connsiteY17" fmla="*/ 0 h 1852612"/>
                <a:gd name="connsiteX18" fmla="*/ 538163 w 1092994"/>
                <a:gd name="connsiteY18" fmla="*/ 33337 h 1852612"/>
                <a:gd name="connsiteX19" fmla="*/ 602457 w 1092994"/>
                <a:gd name="connsiteY19" fmla="*/ 90487 h 1852612"/>
                <a:gd name="connsiteX20" fmla="*/ 638175 w 1092994"/>
                <a:gd name="connsiteY20" fmla="*/ 123825 h 1852612"/>
                <a:gd name="connsiteX21" fmla="*/ 676275 w 1092994"/>
                <a:gd name="connsiteY21" fmla="*/ 169068 h 1852612"/>
                <a:gd name="connsiteX22" fmla="*/ 697707 w 1092994"/>
                <a:gd name="connsiteY22" fmla="*/ 202406 h 1852612"/>
                <a:gd name="connsiteX23" fmla="*/ 714375 w 1092994"/>
                <a:gd name="connsiteY23" fmla="*/ 247650 h 1852612"/>
                <a:gd name="connsiteX24" fmla="*/ 719138 w 1092994"/>
                <a:gd name="connsiteY24" fmla="*/ 273843 h 1852612"/>
                <a:gd name="connsiteX25" fmla="*/ 711994 w 1092994"/>
                <a:gd name="connsiteY25" fmla="*/ 326231 h 1852612"/>
                <a:gd name="connsiteX26" fmla="*/ 692944 w 1092994"/>
                <a:gd name="connsiteY26" fmla="*/ 409575 h 1852612"/>
                <a:gd name="connsiteX27" fmla="*/ 673894 w 1092994"/>
                <a:gd name="connsiteY27" fmla="*/ 471487 h 1852612"/>
                <a:gd name="connsiteX28" fmla="*/ 640557 w 1092994"/>
                <a:gd name="connsiteY28" fmla="*/ 550068 h 1852612"/>
                <a:gd name="connsiteX29" fmla="*/ 597694 w 1092994"/>
                <a:gd name="connsiteY29" fmla="*/ 650081 h 1852612"/>
                <a:gd name="connsiteX30" fmla="*/ 550069 w 1092994"/>
                <a:gd name="connsiteY30" fmla="*/ 764381 h 1852612"/>
                <a:gd name="connsiteX31" fmla="*/ 459582 w 1092994"/>
                <a:gd name="connsiteY31" fmla="*/ 959643 h 1852612"/>
                <a:gd name="connsiteX32" fmla="*/ 378619 w 1092994"/>
                <a:gd name="connsiteY32" fmla="*/ 1121568 h 1852612"/>
                <a:gd name="connsiteX33" fmla="*/ 328613 w 1092994"/>
                <a:gd name="connsiteY33" fmla="*/ 1221581 h 1852612"/>
                <a:gd name="connsiteX34" fmla="*/ 295275 w 1092994"/>
                <a:gd name="connsiteY34" fmla="*/ 1285875 h 1852612"/>
                <a:gd name="connsiteX35" fmla="*/ 273844 w 1092994"/>
                <a:gd name="connsiteY35" fmla="*/ 1323975 h 1852612"/>
                <a:gd name="connsiteX36" fmla="*/ 242888 w 1092994"/>
                <a:gd name="connsiteY36" fmla="*/ 1359693 h 1852612"/>
                <a:gd name="connsiteX37" fmla="*/ 200025 w 1092994"/>
                <a:gd name="connsiteY37" fmla="*/ 1402556 h 1852612"/>
                <a:gd name="connsiteX38" fmla="*/ 142875 w 1092994"/>
                <a:gd name="connsiteY38" fmla="*/ 1447800 h 1852612"/>
                <a:gd name="connsiteX39" fmla="*/ 50007 w 1092994"/>
                <a:gd name="connsiteY39" fmla="*/ 1512093 h 1852612"/>
                <a:gd name="connsiteX40" fmla="*/ 35719 w 1092994"/>
                <a:gd name="connsiteY40" fmla="*/ 1531143 h 1852612"/>
                <a:gd name="connsiteX41" fmla="*/ 21432 w 1092994"/>
                <a:gd name="connsiteY41" fmla="*/ 1564481 h 1852612"/>
                <a:gd name="connsiteX42" fmla="*/ 11907 w 1092994"/>
                <a:gd name="connsiteY42" fmla="*/ 1607343 h 1852612"/>
                <a:gd name="connsiteX43" fmla="*/ 4763 w 1092994"/>
                <a:gd name="connsiteY43" fmla="*/ 1659731 h 1852612"/>
                <a:gd name="connsiteX44" fmla="*/ 0 w 1092994"/>
                <a:gd name="connsiteY44" fmla="*/ 1721643 h 1852612"/>
                <a:gd name="connsiteX45" fmla="*/ 7144 w 1092994"/>
                <a:gd name="connsiteY45" fmla="*/ 1797843 h 1852612"/>
                <a:gd name="connsiteX46" fmla="*/ 14288 w 1092994"/>
                <a:gd name="connsiteY46" fmla="*/ 1828800 h 1852612"/>
                <a:gd name="connsiteX47" fmla="*/ 19050 w 1092994"/>
                <a:gd name="connsiteY47" fmla="*/ 1843087 h 1852612"/>
                <a:gd name="connsiteX48" fmla="*/ 28575 w 1092994"/>
                <a:gd name="connsiteY48" fmla="*/ 1850231 h 1852612"/>
                <a:gd name="connsiteX49" fmla="*/ 47625 w 1092994"/>
                <a:gd name="connsiteY49" fmla="*/ 1852612 h 1852612"/>
                <a:gd name="connsiteX50" fmla="*/ 73819 w 1092994"/>
                <a:gd name="connsiteY50" fmla="*/ 1847850 h 1852612"/>
                <a:gd name="connsiteX51" fmla="*/ 319088 w 1092994"/>
                <a:gd name="connsiteY51" fmla="*/ 1626393 h 1852612"/>
                <a:gd name="connsiteX52" fmla="*/ 390525 w 1092994"/>
                <a:gd name="connsiteY52" fmla="*/ 1519237 h 1852612"/>
                <a:gd name="connsiteX53" fmla="*/ 457200 w 1092994"/>
                <a:gd name="connsiteY53" fmla="*/ 1414462 h 1852612"/>
                <a:gd name="connsiteX54" fmla="*/ 552450 w 1092994"/>
                <a:gd name="connsiteY54" fmla="*/ 1252537 h 1852612"/>
                <a:gd name="connsiteX55" fmla="*/ 607219 w 1092994"/>
                <a:gd name="connsiteY55" fmla="*/ 1152525 h 1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92994" h="1852612">
                  <a:moveTo>
                    <a:pt x="607219" y="1152525"/>
                  </a:moveTo>
                  <a:lnTo>
                    <a:pt x="757238" y="883443"/>
                  </a:lnTo>
                  <a:lnTo>
                    <a:pt x="878682" y="642937"/>
                  </a:lnTo>
                  <a:lnTo>
                    <a:pt x="923925" y="564356"/>
                  </a:lnTo>
                  <a:lnTo>
                    <a:pt x="976313" y="473868"/>
                  </a:lnTo>
                  <a:lnTo>
                    <a:pt x="1012032" y="419100"/>
                  </a:lnTo>
                  <a:lnTo>
                    <a:pt x="1040607" y="409575"/>
                  </a:lnTo>
                  <a:lnTo>
                    <a:pt x="1071563" y="392906"/>
                  </a:lnTo>
                  <a:lnTo>
                    <a:pt x="1083469" y="381000"/>
                  </a:lnTo>
                  <a:lnTo>
                    <a:pt x="1090613" y="366712"/>
                  </a:lnTo>
                  <a:lnTo>
                    <a:pt x="1092994" y="345281"/>
                  </a:lnTo>
                  <a:lnTo>
                    <a:pt x="1088232" y="323850"/>
                  </a:lnTo>
                  <a:lnTo>
                    <a:pt x="1076325" y="302418"/>
                  </a:lnTo>
                  <a:lnTo>
                    <a:pt x="1042988" y="264318"/>
                  </a:lnTo>
                  <a:lnTo>
                    <a:pt x="978694" y="211931"/>
                  </a:lnTo>
                  <a:lnTo>
                    <a:pt x="883444" y="126206"/>
                  </a:lnTo>
                  <a:lnTo>
                    <a:pt x="783432" y="33337"/>
                  </a:lnTo>
                  <a:lnTo>
                    <a:pt x="747713" y="0"/>
                  </a:lnTo>
                  <a:lnTo>
                    <a:pt x="538163" y="33337"/>
                  </a:lnTo>
                  <a:lnTo>
                    <a:pt x="602457" y="90487"/>
                  </a:lnTo>
                  <a:lnTo>
                    <a:pt x="638175" y="123825"/>
                  </a:lnTo>
                  <a:lnTo>
                    <a:pt x="676275" y="169068"/>
                  </a:lnTo>
                  <a:lnTo>
                    <a:pt x="697707" y="202406"/>
                  </a:lnTo>
                  <a:lnTo>
                    <a:pt x="714375" y="247650"/>
                  </a:lnTo>
                  <a:lnTo>
                    <a:pt x="719138" y="273843"/>
                  </a:lnTo>
                  <a:lnTo>
                    <a:pt x="711994" y="326231"/>
                  </a:lnTo>
                  <a:lnTo>
                    <a:pt x="692944" y="409575"/>
                  </a:lnTo>
                  <a:lnTo>
                    <a:pt x="673894" y="471487"/>
                  </a:lnTo>
                  <a:lnTo>
                    <a:pt x="640557" y="550068"/>
                  </a:lnTo>
                  <a:lnTo>
                    <a:pt x="597694" y="650081"/>
                  </a:lnTo>
                  <a:lnTo>
                    <a:pt x="550069" y="764381"/>
                  </a:lnTo>
                  <a:lnTo>
                    <a:pt x="459582" y="959643"/>
                  </a:lnTo>
                  <a:lnTo>
                    <a:pt x="378619" y="1121568"/>
                  </a:lnTo>
                  <a:lnTo>
                    <a:pt x="328613" y="1221581"/>
                  </a:lnTo>
                  <a:lnTo>
                    <a:pt x="295275" y="1285875"/>
                  </a:lnTo>
                  <a:lnTo>
                    <a:pt x="273844" y="1323975"/>
                  </a:lnTo>
                  <a:lnTo>
                    <a:pt x="242888" y="1359693"/>
                  </a:lnTo>
                  <a:lnTo>
                    <a:pt x="200025" y="1402556"/>
                  </a:lnTo>
                  <a:lnTo>
                    <a:pt x="142875" y="1447800"/>
                  </a:lnTo>
                  <a:lnTo>
                    <a:pt x="50007" y="1512093"/>
                  </a:lnTo>
                  <a:lnTo>
                    <a:pt x="35719" y="1531143"/>
                  </a:lnTo>
                  <a:lnTo>
                    <a:pt x="21432" y="1564481"/>
                  </a:lnTo>
                  <a:lnTo>
                    <a:pt x="11907" y="1607343"/>
                  </a:lnTo>
                  <a:lnTo>
                    <a:pt x="4763" y="1659731"/>
                  </a:lnTo>
                  <a:lnTo>
                    <a:pt x="0" y="1721643"/>
                  </a:lnTo>
                  <a:lnTo>
                    <a:pt x="7144" y="1797843"/>
                  </a:lnTo>
                  <a:lnTo>
                    <a:pt x="14288" y="1828800"/>
                  </a:lnTo>
                  <a:lnTo>
                    <a:pt x="19050" y="1843087"/>
                  </a:lnTo>
                  <a:lnTo>
                    <a:pt x="28575" y="1850231"/>
                  </a:lnTo>
                  <a:lnTo>
                    <a:pt x="47625" y="1852612"/>
                  </a:lnTo>
                  <a:lnTo>
                    <a:pt x="73819" y="1847850"/>
                  </a:lnTo>
                  <a:lnTo>
                    <a:pt x="319088" y="1626393"/>
                  </a:lnTo>
                  <a:lnTo>
                    <a:pt x="390525" y="1519237"/>
                  </a:lnTo>
                  <a:lnTo>
                    <a:pt x="457200" y="1414462"/>
                  </a:lnTo>
                  <a:lnTo>
                    <a:pt x="552450" y="1252537"/>
                  </a:lnTo>
                  <a:lnTo>
                    <a:pt x="607219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882EA49E-5ED5-F14E-8855-C2AD350E3473}"/>
                </a:ext>
              </a:extLst>
            </p:cNvPr>
            <p:cNvSpPr/>
            <p:nvPr/>
          </p:nvSpPr>
          <p:spPr>
            <a:xfrm>
              <a:off x="3914775" y="4991100"/>
              <a:ext cx="2481263" cy="982663"/>
            </a:xfrm>
            <a:custGeom>
              <a:avLst/>
              <a:gdLst>
                <a:gd name="connsiteX0" fmla="*/ 702469 w 2481263"/>
                <a:gd name="connsiteY0" fmla="*/ 169069 h 983456"/>
                <a:gd name="connsiteX1" fmla="*/ 616744 w 2481263"/>
                <a:gd name="connsiteY1" fmla="*/ 154781 h 983456"/>
                <a:gd name="connsiteX2" fmla="*/ 540544 w 2481263"/>
                <a:gd name="connsiteY2" fmla="*/ 147638 h 983456"/>
                <a:gd name="connsiteX3" fmla="*/ 447675 w 2481263"/>
                <a:gd name="connsiteY3" fmla="*/ 140494 h 983456"/>
                <a:gd name="connsiteX4" fmla="*/ 366713 w 2481263"/>
                <a:gd name="connsiteY4" fmla="*/ 135731 h 983456"/>
                <a:gd name="connsiteX5" fmla="*/ 276225 w 2481263"/>
                <a:gd name="connsiteY5" fmla="*/ 135731 h 983456"/>
                <a:gd name="connsiteX6" fmla="*/ 238125 w 2481263"/>
                <a:gd name="connsiteY6" fmla="*/ 145256 h 983456"/>
                <a:gd name="connsiteX7" fmla="*/ 140494 w 2481263"/>
                <a:gd name="connsiteY7" fmla="*/ 176213 h 983456"/>
                <a:gd name="connsiteX8" fmla="*/ 83344 w 2481263"/>
                <a:gd name="connsiteY8" fmla="*/ 197644 h 983456"/>
                <a:gd name="connsiteX9" fmla="*/ 26194 w 2481263"/>
                <a:gd name="connsiteY9" fmla="*/ 223838 h 983456"/>
                <a:gd name="connsiteX10" fmla="*/ 0 w 2481263"/>
                <a:gd name="connsiteY10" fmla="*/ 223838 h 983456"/>
                <a:gd name="connsiteX11" fmla="*/ 164306 w 2481263"/>
                <a:gd name="connsiteY11" fmla="*/ 2381 h 983456"/>
                <a:gd name="connsiteX12" fmla="*/ 357188 w 2481263"/>
                <a:gd name="connsiteY12" fmla="*/ 0 h 983456"/>
                <a:gd name="connsiteX13" fmla="*/ 502444 w 2481263"/>
                <a:gd name="connsiteY13" fmla="*/ 0 h 983456"/>
                <a:gd name="connsiteX14" fmla="*/ 659606 w 2481263"/>
                <a:gd name="connsiteY14" fmla="*/ 11906 h 983456"/>
                <a:gd name="connsiteX15" fmla="*/ 812006 w 2481263"/>
                <a:gd name="connsiteY15" fmla="*/ 33338 h 983456"/>
                <a:gd name="connsiteX16" fmla="*/ 942975 w 2481263"/>
                <a:gd name="connsiteY16" fmla="*/ 54769 h 983456"/>
                <a:gd name="connsiteX17" fmla="*/ 1054894 w 2481263"/>
                <a:gd name="connsiteY17" fmla="*/ 80963 h 983456"/>
                <a:gd name="connsiteX18" fmla="*/ 1121569 w 2481263"/>
                <a:gd name="connsiteY18" fmla="*/ 97631 h 983456"/>
                <a:gd name="connsiteX19" fmla="*/ 1426369 w 2481263"/>
                <a:gd name="connsiteY19" fmla="*/ 176213 h 983456"/>
                <a:gd name="connsiteX20" fmla="*/ 1616869 w 2481263"/>
                <a:gd name="connsiteY20" fmla="*/ 240506 h 983456"/>
                <a:gd name="connsiteX21" fmla="*/ 1843088 w 2481263"/>
                <a:gd name="connsiteY21" fmla="*/ 316706 h 983456"/>
                <a:gd name="connsiteX22" fmla="*/ 1993106 w 2481263"/>
                <a:gd name="connsiteY22" fmla="*/ 366713 h 983456"/>
                <a:gd name="connsiteX23" fmla="*/ 2078831 w 2481263"/>
                <a:gd name="connsiteY23" fmla="*/ 392906 h 983456"/>
                <a:gd name="connsiteX24" fmla="*/ 2131219 w 2481263"/>
                <a:gd name="connsiteY24" fmla="*/ 409575 h 983456"/>
                <a:gd name="connsiteX25" fmla="*/ 2185988 w 2481263"/>
                <a:gd name="connsiteY25" fmla="*/ 423863 h 983456"/>
                <a:gd name="connsiteX26" fmla="*/ 2193131 w 2481263"/>
                <a:gd name="connsiteY26" fmla="*/ 426244 h 983456"/>
                <a:gd name="connsiteX27" fmla="*/ 2212181 w 2481263"/>
                <a:gd name="connsiteY27" fmla="*/ 440531 h 983456"/>
                <a:gd name="connsiteX28" fmla="*/ 2286000 w 2481263"/>
                <a:gd name="connsiteY28" fmla="*/ 514350 h 983456"/>
                <a:gd name="connsiteX29" fmla="*/ 2355056 w 2481263"/>
                <a:gd name="connsiteY29" fmla="*/ 588169 h 983456"/>
                <a:gd name="connsiteX30" fmla="*/ 2390775 w 2481263"/>
                <a:gd name="connsiteY30" fmla="*/ 633413 h 983456"/>
                <a:gd name="connsiteX31" fmla="*/ 2424113 w 2481263"/>
                <a:gd name="connsiteY31" fmla="*/ 683419 h 983456"/>
                <a:gd name="connsiteX32" fmla="*/ 2455069 w 2481263"/>
                <a:gd name="connsiteY32" fmla="*/ 752475 h 983456"/>
                <a:gd name="connsiteX33" fmla="*/ 2474119 w 2481263"/>
                <a:gd name="connsiteY33" fmla="*/ 814388 h 983456"/>
                <a:gd name="connsiteX34" fmla="*/ 2481263 w 2481263"/>
                <a:gd name="connsiteY34" fmla="*/ 845344 h 983456"/>
                <a:gd name="connsiteX35" fmla="*/ 2481263 w 2481263"/>
                <a:gd name="connsiteY35" fmla="*/ 878681 h 983456"/>
                <a:gd name="connsiteX36" fmla="*/ 2478881 w 2481263"/>
                <a:gd name="connsiteY36" fmla="*/ 912019 h 983456"/>
                <a:gd name="connsiteX37" fmla="*/ 2466975 w 2481263"/>
                <a:gd name="connsiteY37" fmla="*/ 942975 h 983456"/>
                <a:gd name="connsiteX38" fmla="*/ 2438400 w 2481263"/>
                <a:gd name="connsiteY38" fmla="*/ 976313 h 983456"/>
                <a:gd name="connsiteX39" fmla="*/ 2421731 w 2481263"/>
                <a:gd name="connsiteY39" fmla="*/ 983456 h 983456"/>
                <a:gd name="connsiteX40" fmla="*/ 2400300 w 2481263"/>
                <a:gd name="connsiteY40" fmla="*/ 976313 h 983456"/>
                <a:gd name="connsiteX41" fmla="*/ 2345531 w 2481263"/>
                <a:gd name="connsiteY41" fmla="*/ 935831 h 983456"/>
                <a:gd name="connsiteX42" fmla="*/ 2240756 w 2481263"/>
                <a:gd name="connsiteY42" fmla="*/ 869156 h 983456"/>
                <a:gd name="connsiteX43" fmla="*/ 2100263 w 2481263"/>
                <a:gd name="connsiteY43" fmla="*/ 778669 h 983456"/>
                <a:gd name="connsiteX44" fmla="*/ 1978819 w 2481263"/>
                <a:gd name="connsiteY44" fmla="*/ 704850 h 983456"/>
                <a:gd name="connsiteX45" fmla="*/ 1800225 w 2481263"/>
                <a:gd name="connsiteY45" fmla="*/ 602456 h 983456"/>
                <a:gd name="connsiteX46" fmla="*/ 1607344 w 2481263"/>
                <a:gd name="connsiteY46" fmla="*/ 502444 h 983456"/>
                <a:gd name="connsiteX47" fmla="*/ 1445419 w 2481263"/>
                <a:gd name="connsiteY47" fmla="*/ 421481 h 983456"/>
                <a:gd name="connsiteX48" fmla="*/ 1257300 w 2481263"/>
                <a:gd name="connsiteY48" fmla="*/ 340519 h 983456"/>
                <a:gd name="connsiteX49" fmla="*/ 1162050 w 2481263"/>
                <a:gd name="connsiteY49" fmla="*/ 304800 h 983456"/>
                <a:gd name="connsiteX50" fmla="*/ 933450 w 2481263"/>
                <a:gd name="connsiteY50" fmla="*/ 219075 h 983456"/>
                <a:gd name="connsiteX51" fmla="*/ 842963 w 2481263"/>
                <a:gd name="connsiteY51" fmla="*/ 195263 h 983456"/>
                <a:gd name="connsiteX52" fmla="*/ 702469 w 2481263"/>
                <a:gd name="connsiteY52" fmla="*/ 169069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81263" h="983456">
                  <a:moveTo>
                    <a:pt x="702469" y="169069"/>
                  </a:moveTo>
                  <a:lnTo>
                    <a:pt x="616744" y="154781"/>
                  </a:lnTo>
                  <a:lnTo>
                    <a:pt x="540544" y="147638"/>
                  </a:lnTo>
                  <a:lnTo>
                    <a:pt x="447675" y="140494"/>
                  </a:lnTo>
                  <a:lnTo>
                    <a:pt x="366713" y="135731"/>
                  </a:lnTo>
                  <a:lnTo>
                    <a:pt x="276225" y="135731"/>
                  </a:lnTo>
                  <a:lnTo>
                    <a:pt x="238125" y="145256"/>
                  </a:lnTo>
                  <a:lnTo>
                    <a:pt x="140494" y="176213"/>
                  </a:lnTo>
                  <a:lnTo>
                    <a:pt x="83344" y="197644"/>
                  </a:lnTo>
                  <a:lnTo>
                    <a:pt x="26194" y="223838"/>
                  </a:lnTo>
                  <a:lnTo>
                    <a:pt x="0" y="223838"/>
                  </a:lnTo>
                  <a:lnTo>
                    <a:pt x="164306" y="2381"/>
                  </a:lnTo>
                  <a:lnTo>
                    <a:pt x="357188" y="0"/>
                  </a:lnTo>
                  <a:lnTo>
                    <a:pt x="502444" y="0"/>
                  </a:lnTo>
                  <a:lnTo>
                    <a:pt x="659606" y="11906"/>
                  </a:lnTo>
                  <a:lnTo>
                    <a:pt x="812006" y="33338"/>
                  </a:lnTo>
                  <a:lnTo>
                    <a:pt x="942975" y="54769"/>
                  </a:lnTo>
                  <a:lnTo>
                    <a:pt x="1054894" y="80963"/>
                  </a:lnTo>
                  <a:lnTo>
                    <a:pt x="1121569" y="97631"/>
                  </a:lnTo>
                  <a:lnTo>
                    <a:pt x="1426369" y="176213"/>
                  </a:lnTo>
                  <a:lnTo>
                    <a:pt x="1616869" y="240506"/>
                  </a:lnTo>
                  <a:lnTo>
                    <a:pt x="1843088" y="316706"/>
                  </a:lnTo>
                  <a:lnTo>
                    <a:pt x="1993106" y="366713"/>
                  </a:lnTo>
                  <a:lnTo>
                    <a:pt x="2078831" y="392906"/>
                  </a:lnTo>
                  <a:lnTo>
                    <a:pt x="2131219" y="409575"/>
                  </a:lnTo>
                  <a:lnTo>
                    <a:pt x="2185988" y="423863"/>
                  </a:lnTo>
                  <a:lnTo>
                    <a:pt x="2193131" y="426244"/>
                  </a:lnTo>
                  <a:lnTo>
                    <a:pt x="2212181" y="440531"/>
                  </a:lnTo>
                  <a:lnTo>
                    <a:pt x="2286000" y="514350"/>
                  </a:lnTo>
                  <a:lnTo>
                    <a:pt x="2355056" y="588169"/>
                  </a:lnTo>
                  <a:lnTo>
                    <a:pt x="2390775" y="633413"/>
                  </a:lnTo>
                  <a:lnTo>
                    <a:pt x="2424113" y="683419"/>
                  </a:lnTo>
                  <a:lnTo>
                    <a:pt x="2455069" y="752475"/>
                  </a:lnTo>
                  <a:lnTo>
                    <a:pt x="2474119" y="814388"/>
                  </a:lnTo>
                  <a:lnTo>
                    <a:pt x="2481263" y="845344"/>
                  </a:lnTo>
                  <a:lnTo>
                    <a:pt x="2481263" y="878681"/>
                  </a:lnTo>
                  <a:lnTo>
                    <a:pt x="2478881" y="912019"/>
                  </a:lnTo>
                  <a:lnTo>
                    <a:pt x="2466975" y="942975"/>
                  </a:lnTo>
                  <a:lnTo>
                    <a:pt x="2438400" y="976313"/>
                  </a:lnTo>
                  <a:lnTo>
                    <a:pt x="2421731" y="983456"/>
                  </a:lnTo>
                  <a:lnTo>
                    <a:pt x="2400300" y="976313"/>
                  </a:lnTo>
                  <a:lnTo>
                    <a:pt x="2345531" y="935831"/>
                  </a:lnTo>
                  <a:lnTo>
                    <a:pt x="2240756" y="869156"/>
                  </a:lnTo>
                  <a:lnTo>
                    <a:pt x="2100263" y="778669"/>
                  </a:lnTo>
                  <a:lnTo>
                    <a:pt x="1978819" y="704850"/>
                  </a:lnTo>
                  <a:lnTo>
                    <a:pt x="1800225" y="602456"/>
                  </a:lnTo>
                  <a:lnTo>
                    <a:pt x="1607344" y="502444"/>
                  </a:lnTo>
                  <a:lnTo>
                    <a:pt x="1445419" y="421481"/>
                  </a:lnTo>
                  <a:lnTo>
                    <a:pt x="1257300" y="340519"/>
                  </a:lnTo>
                  <a:lnTo>
                    <a:pt x="1162050" y="304800"/>
                  </a:lnTo>
                  <a:lnTo>
                    <a:pt x="933450" y="219075"/>
                  </a:lnTo>
                  <a:lnTo>
                    <a:pt x="842963" y="195263"/>
                  </a:lnTo>
                  <a:lnTo>
                    <a:pt x="702469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F71AE88E-A2F7-4B46-8A90-1B36A01EE96B}"/>
                </a:ext>
              </a:extLst>
            </p:cNvPr>
            <p:cNvSpPr/>
            <p:nvPr/>
          </p:nvSpPr>
          <p:spPr>
            <a:xfrm>
              <a:off x="3381375" y="3729038"/>
              <a:ext cx="2528888" cy="2201862"/>
            </a:xfrm>
            <a:custGeom>
              <a:avLst/>
              <a:gdLst>
                <a:gd name="connsiteX0" fmla="*/ 1081703 w 2529744"/>
                <a:gd name="connsiteY0" fmla="*/ 1742263 h 2200906"/>
                <a:gd name="connsiteX1" fmla="*/ 1199970 w 2529744"/>
                <a:gd name="connsiteY1" fmla="*/ 1675919 h 2200906"/>
                <a:gd name="connsiteX2" fmla="*/ 1295160 w 2529744"/>
                <a:gd name="connsiteY2" fmla="*/ 1615343 h 2200906"/>
                <a:gd name="connsiteX3" fmla="*/ 1424964 w 2529744"/>
                <a:gd name="connsiteY3" fmla="*/ 1525923 h 2200906"/>
                <a:gd name="connsiteX4" fmla="*/ 1652843 w 2529744"/>
                <a:gd name="connsiteY4" fmla="*/ 1332658 h 2200906"/>
                <a:gd name="connsiteX5" fmla="*/ 1722072 w 2529744"/>
                <a:gd name="connsiteY5" fmla="*/ 1254776 h 2200906"/>
                <a:gd name="connsiteX6" fmla="*/ 1808608 w 2529744"/>
                <a:gd name="connsiteY6" fmla="*/ 1156701 h 2200906"/>
                <a:gd name="connsiteX7" fmla="*/ 1883606 w 2529744"/>
                <a:gd name="connsiteY7" fmla="*/ 1055742 h 2200906"/>
                <a:gd name="connsiteX8" fmla="*/ 1935528 w 2529744"/>
                <a:gd name="connsiteY8" fmla="*/ 986513 h 2200906"/>
                <a:gd name="connsiteX9" fmla="*/ 1996103 w 2529744"/>
                <a:gd name="connsiteY9" fmla="*/ 894208 h 2200906"/>
                <a:gd name="connsiteX10" fmla="*/ 2039372 w 2529744"/>
                <a:gd name="connsiteY10" fmla="*/ 822094 h 2200906"/>
                <a:gd name="connsiteX11" fmla="*/ 2079755 w 2529744"/>
                <a:gd name="connsiteY11" fmla="*/ 749981 h 2200906"/>
                <a:gd name="connsiteX12" fmla="*/ 2111485 w 2529744"/>
                <a:gd name="connsiteY12" fmla="*/ 680752 h 2200906"/>
                <a:gd name="connsiteX13" fmla="*/ 2146100 w 2529744"/>
                <a:gd name="connsiteY13" fmla="*/ 599984 h 2200906"/>
                <a:gd name="connsiteX14" fmla="*/ 2186483 w 2529744"/>
                <a:gd name="connsiteY14" fmla="*/ 481718 h 2200906"/>
                <a:gd name="connsiteX15" fmla="*/ 2192252 w 2529744"/>
                <a:gd name="connsiteY15" fmla="*/ 435565 h 2200906"/>
                <a:gd name="connsiteX16" fmla="*/ 2186483 w 2529744"/>
                <a:gd name="connsiteY16" fmla="*/ 253839 h 2200906"/>
                <a:gd name="connsiteX17" fmla="*/ 2180714 w 2529744"/>
                <a:gd name="connsiteY17" fmla="*/ 199033 h 2200906"/>
                <a:gd name="connsiteX18" fmla="*/ 2146100 w 2529744"/>
                <a:gd name="connsiteY18" fmla="*/ 100959 h 2200906"/>
                <a:gd name="connsiteX19" fmla="*/ 2114370 w 2529744"/>
                <a:gd name="connsiteY19" fmla="*/ 31730 h 2200906"/>
                <a:gd name="connsiteX20" fmla="*/ 2114370 w 2529744"/>
                <a:gd name="connsiteY20" fmla="*/ 14422 h 2200906"/>
                <a:gd name="connsiteX21" fmla="*/ 2120139 w 2529744"/>
                <a:gd name="connsiteY21" fmla="*/ 0 h 2200906"/>
                <a:gd name="connsiteX22" fmla="*/ 2128792 w 2529744"/>
                <a:gd name="connsiteY22" fmla="*/ 0 h 2200906"/>
                <a:gd name="connsiteX23" fmla="*/ 2154753 w 2529744"/>
                <a:gd name="connsiteY23" fmla="*/ 8653 h 2200906"/>
                <a:gd name="connsiteX24" fmla="*/ 2212444 w 2529744"/>
                <a:gd name="connsiteY24" fmla="*/ 20191 h 2200906"/>
                <a:gd name="connsiteX25" fmla="*/ 2249943 w 2529744"/>
                <a:gd name="connsiteY25" fmla="*/ 28845 h 2200906"/>
                <a:gd name="connsiteX26" fmla="*/ 2296096 w 2529744"/>
                <a:gd name="connsiteY26" fmla="*/ 51921 h 2200906"/>
                <a:gd name="connsiteX27" fmla="*/ 2342248 w 2529744"/>
                <a:gd name="connsiteY27" fmla="*/ 80767 h 2200906"/>
                <a:gd name="connsiteX28" fmla="*/ 2379748 w 2529744"/>
                <a:gd name="connsiteY28" fmla="*/ 106728 h 2200906"/>
                <a:gd name="connsiteX29" fmla="*/ 2448977 w 2529744"/>
                <a:gd name="connsiteY29" fmla="*/ 164418 h 2200906"/>
                <a:gd name="connsiteX30" fmla="*/ 2498014 w 2529744"/>
                <a:gd name="connsiteY30" fmla="*/ 210571 h 2200906"/>
                <a:gd name="connsiteX31" fmla="*/ 2529744 w 2529744"/>
                <a:gd name="connsiteY31" fmla="*/ 250955 h 2200906"/>
                <a:gd name="connsiteX32" fmla="*/ 2500898 w 2529744"/>
                <a:gd name="connsiteY32" fmla="*/ 444219 h 2200906"/>
                <a:gd name="connsiteX33" fmla="*/ 2466284 w 2529744"/>
                <a:gd name="connsiteY33" fmla="*/ 542294 h 2200906"/>
                <a:gd name="connsiteX34" fmla="*/ 2434554 w 2529744"/>
                <a:gd name="connsiteY34" fmla="*/ 620176 h 2200906"/>
                <a:gd name="connsiteX35" fmla="*/ 2388401 w 2529744"/>
                <a:gd name="connsiteY35" fmla="*/ 721135 h 2200906"/>
                <a:gd name="connsiteX36" fmla="*/ 2342248 w 2529744"/>
                <a:gd name="connsiteY36" fmla="*/ 810556 h 2200906"/>
                <a:gd name="connsiteX37" fmla="*/ 2281673 w 2529744"/>
                <a:gd name="connsiteY37" fmla="*/ 917284 h 2200906"/>
                <a:gd name="connsiteX38" fmla="*/ 2212444 w 2529744"/>
                <a:gd name="connsiteY38" fmla="*/ 1024012 h 2200906"/>
                <a:gd name="connsiteX39" fmla="*/ 2117254 w 2529744"/>
                <a:gd name="connsiteY39" fmla="*/ 1159586 h 2200906"/>
                <a:gd name="connsiteX40" fmla="*/ 2030718 w 2529744"/>
                <a:gd name="connsiteY40" fmla="*/ 1269198 h 2200906"/>
                <a:gd name="connsiteX41" fmla="*/ 1935528 w 2529744"/>
                <a:gd name="connsiteY41" fmla="*/ 1381695 h 2200906"/>
                <a:gd name="connsiteX42" fmla="*/ 1886491 w 2529744"/>
                <a:gd name="connsiteY42" fmla="*/ 1433617 h 2200906"/>
                <a:gd name="connsiteX43" fmla="*/ 1670150 w 2529744"/>
                <a:gd name="connsiteY43" fmla="*/ 1615343 h 2200906"/>
                <a:gd name="connsiteX44" fmla="*/ 1586498 w 2529744"/>
                <a:gd name="connsiteY44" fmla="*/ 1678803 h 2200906"/>
                <a:gd name="connsiteX45" fmla="*/ 1488424 w 2529744"/>
                <a:gd name="connsiteY45" fmla="*/ 1742263 h 2200906"/>
                <a:gd name="connsiteX46" fmla="*/ 1390349 w 2529744"/>
                <a:gd name="connsiteY46" fmla="*/ 1799954 h 2200906"/>
                <a:gd name="connsiteX47" fmla="*/ 1269199 w 2529744"/>
                <a:gd name="connsiteY47" fmla="*/ 1863414 h 2200906"/>
                <a:gd name="connsiteX48" fmla="*/ 1153817 w 2529744"/>
                <a:gd name="connsiteY48" fmla="*/ 1915336 h 2200906"/>
                <a:gd name="connsiteX49" fmla="*/ 995167 w 2529744"/>
                <a:gd name="connsiteY49" fmla="*/ 1981680 h 2200906"/>
                <a:gd name="connsiteX50" fmla="*/ 871132 w 2529744"/>
                <a:gd name="connsiteY50" fmla="*/ 2022064 h 2200906"/>
                <a:gd name="connsiteX51" fmla="*/ 721136 w 2529744"/>
                <a:gd name="connsiteY51" fmla="*/ 2065332 h 2200906"/>
                <a:gd name="connsiteX52" fmla="*/ 588447 w 2529744"/>
                <a:gd name="connsiteY52" fmla="*/ 2102831 h 2200906"/>
                <a:gd name="connsiteX53" fmla="*/ 455758 w 2529744"/>
                <a:gd name="connsiteY53" fmla="*/ 2131677 h 2200906"/>
                <a:gd name="connsiteX54" fmla="*/ 230763 w 2529744"/>
                <a:gd name="connsiteY54" fmla="*/ 2174945 h 2200906"/>
                <a:gd name="connsiteX55" fmla="*/ 69229 w 2529744"/>
                <a:gd name="connsiteY55" fmla="*/ 2200906 h 2200906"/>
                <a:gd name="connsiteX56" fmla="*/ 17307 w 2529744"/>
                <a:gd name="connsiteY56" fmla="*/ 2200906 h 2200906"/>
                <a:gd name="connsiteX57" fmla="*/ 2884 w 2529744"/>
                <a:gd name="connsiteY57" fmla="*/ 2192252 h 2200906"/>
                <a:gd name="connsiteX58" fmla="*/ 0 w 2529744"/>
                <a:gd name="connsiteY58" fmla="*/ 2183598 h 2200906"/>
                <a:gd name="connsiteX59" fmla="*/ 0 w 2529744"/>
                <a:gd name="connsiteY59" fmla="*/ 2174945 h 2200906"/>
                <a:gd name="connsiteX60" fmla="*/ 5769 w 2529744"/>
                <a:gd name="connsiteY60" fmla="*/ 2154753 h 2200906"/>
                <a:gd name="connsiteX61" fmla="*/ 17307 w 2529744"/>
                <a:gd name="connsiteY61" fmla="*/ 2137446 h 2200906"/>
                <a:gd name="connsiteX62" fmla="*/ 63460 w 2529744"/>
                <a:gd name="connsiteY62" fmla="*/ 2123023 h 2200906"/>
                <a:gd name="connsiteX63" fmla="*/ 262493 w 2529744"/>
                <a:gd name="connsiteY63" fmla="*/ 2068217 h 2200906"/>
                <a:gd name="connsiteX64" fmla="*/ 461527 w 2529744"/>
                <a:gd name="connsiteY64" fmla="*/ 2007641 h 2200906"/>
                <a:gd name="connsiteX65" fmla="*/ 695175 w 2529744"/>
                <a:gd name="connsiteY65" fmla="*/ 1923989 h 2200906"/>
                <a:gd name="connsiteX66" fmla="*/ 992283 w 2529744"/>
                <a:gd name="connsiteY66" fmla="*/ 1794185 h 2200906"/>
                <a:gd name="connsiteX67" fmla="*/ 1081703 w 2529744"/>
                <a:gd name="connsiteY67" fmla="*/ 1742263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29744" h="2200906">
                  <a:moveTo>
                    <a:pt x="1081703" y="1742263"/>
                  </a:moveTo>
                  <a:lnTo>
                    <a:pt x="1199970" y="1675919"/>
                  </a:lnTo>
                  <a:lnTo>
                    <a:pt x="1295160" y="1615343"/>
                  </a:lnTo>
                  <a:lnTo>
                    <a:pt x="1424964" y="1525923"/>
                  </a:lnTo>
                  <a:lnTo>
                    <a:pt x="1652843" y="1332658"/>
                  </a:lnTo>
                  <a:lnTo>
                    <a:pt x="1722072" y="1254776"/>
                  </a:lnTo>
                  <a:lnTo>
                    <a:pt x="1808608" y="1156701"/>
                  </a:lnTo>
                  <a:lnTo>
                    <a:pt x="1883606" y="1055742"/>
                  </a:lnTo>
                  <a:lnTo>
                    <a:pt x="1935528" y="986513"/>
                  </a:lnTo>
                  <a:lnTo>
                    <a:pt x="1996103" y="894208"/>
                  </a:lnTo>
                  <a:lnTo>
                    <a:pt x="2039372" y="822094"/>
                  </a:lnTo>
                  <a:lnTo>
                    <a:pt x="2079755" y="749981"/>
                  </a:lnTo>
                  <a:lnTo>
                    <a:pt x="2111485" y="680752"/>
                  </a:lnTo>
                  <a:lnTo>
                    <a:pt x="2146100" y="599984"/>
                  </a:lnTo>
                  <a:lnTo>
                    <a:pt x="2186483" y="481718"/>
                  </a:lnTo>
                  <a:lnTo>
                    <a:pt x="2192252" y="435565"/>
                  </a:lnTo>
                  <a:lnTo>
                    <a:pt x="2186483" y="253839"/>
                  </a:lnTo>
                  <a:lnTo>
                    <a:pt x="2180714" y="199033"/>
                  </a:lnTo>
                  <a:lnTo>
                    <a:pt x="2146100" y="100959"/>
                  </a:lnTo>
                  <a:lnTo>
                    <a:pt x="2114370" y="31730"/>
                  </a:lnTo>
                  <a:lnTo>
                    <a:pt x="2114370" y="14422"/>
                  </a:lnTo>
                  <a:lnTo>
                    <a:pt x="2120139" y="0"/>
                  </a:lnTo>
                  <a:lnTo>
                    <a:pt x="2128792" y="0"/>
                  </a:lnTo>
                  <a:lnTo>
                    <a:pt x="2154753" y="8653"/>
                  </a:lnTo>
                  <a:lnTo>
                    <a:pt x="2212444" y="20191"/>
                  </a:lnTo>
                  <a:lnTo>
                    <a:pt x="2249943" y="28845"/>
                  </a:lnTo>
                  <a:lnTo>
                    <a:pt x="2296096" y="51921"/>
                  </a:lnTo>
                  <a:lnTo>
                    <a:pt x="2342248" y="80767"/>
                  </a:lnTo>
                  <a:lnTo>
                    <a:pt x="2379748" y="106728"/>
                  </a:lnTo>
                  <a:lnTo>
                    <a:pt x="2448977" y="164418"/>
                  </a:lnTo>
                  <a:lnTo>
                    <a:pt x="2498014" y="210571"/>
                  </a:lnTo>
                  <a:lnTo>
                    <a:pt x="2529744" y="250955"/>
                  </a:lnTo>
                  <a:lnTo>
                    <a:pt x="2500898" y="444219"/>
                  </a:lnTo>
                  <a:lnTo>
                    <a:pt x="2466284" y="542294"/>
                  </a:lnTo>
                  <a:lnTo>
                    <a:pt x="2434554" y="620176"/>
                  </a:lnTo>
                  <a:lnTo>
                    <a:pt x="2388401" y="721135"/>
                  </a:lnTo>
                  <a:lnTo>
                    <a:pt x="2342248" y="810556"/>
                  </a:lnTo>
                  <a:lnTo>
                    <a:pt x="2281673" y="917284"/>
                  </a:lnTo>
                  <a:lnTo>
                    <a:pt x="2212444" y="1024012"/>
                  </a:lnTo>
                  <a:lnTo>
                    <a:pt x="2117254" y="1159586"/>
                  </a:lnTo>
                  <a:lnTo>
                    <a:pt x="2030718" y="1269198"/>
                  </a:lnTo>
                  <a:lnTo>
                    <a:pt x="1935528" y="1381695"/>
                  </a:lnTo>
                  <a:lnTo>
                    <a:pt x="1886491" y="1433617"/>
                  </a:lnTo>
                  <a:lnTo>
                    <a:pt x="1670150" y="1615343"/>
                  </a:lnTo>
                  <a:lnTo>
                    <a:pt x="1586498" y="1678803"/>
                  </a:lnTo>
                  <a:lnTo>
                    <a:pt x="1488424" y="1742263"/>
                  </a:lnTo>
                  <a:lnTo>
                    <a:pt x="1390349" y="1799954"/>
                  </a:lnTo>
                  <a:lnTo>
                    <a:pt x="1269199" y="1863414"/>
                  </a:lnTo>
                  <a:lnTo>
                    <a:pt x="1153817" y="1915336"/>
                  </a:lnTo>
                  <a:lnTo>
                    <a:pt x="995167" y="1981680"/>
                  </a:lnTo>
                  <a:lnTo>
                    <a:pt x="871132" y="2022064"/>
                  </a:lnTo>
                  <a:lnTo>
                    <a:pt x="721136" y="2065332"/>
                  </a:lnTo>
                  <a:lnTo>
                    <a:pt x="588447" y="2102831"/>
                  </a:lnTo>
                  <a:lnTo>
                    <a:pt x="455758" y="2131677"/>
                  </a:lnTo>
                  <a:lnTo>
                    <a:pt x="230763" y="2174945"/>
                  </a:lnTo>
                  <a:lnTo>
                    <a:pt x="69229" y="2200906"/>
                  </a:lnTo>
                  <a:lnTo>
                    <a:pt x="17307" y="2200906"/>
                  </a:lnTo>
                  <a:lnTo>
                    <a:pt x="2884" y="2192252"/>
                  </a:lnTo>
                  <a:lnTo>
                    <a:pt x="0" y="2183598"/>
                  </a:lnTo>
                  <a:lnTo>
                    <a:pt x="0" y="2174945"/>
                  </a:lnTo>
                  <a:lnTo>
                    <a:pt x="5769" y="2154753"/>
                  </a:lnTo>
                  <a:lnTo>
                    <a:pt x="17307" y="2137446"/>
                  </a:lnTo>
                  <a:lnTo>
                    <a:pt x="63460" y="2123023"/>
                  </a:lnTo>
                  <a:lnTo>
                    <a:pt x="262493" y="2068217"/>
                  </a:lnTo>
                  <a:lnTo>
                    <a:pt x="461527" y="2007641"/>
                  </a:lnTo>
                  <a:lnTo>
                    <a:pt x="695175" y="1923989"/>
                  </a:lnTo>
                  <a:lnTo>
                    <a:pt x="992283" y="1794185"/>
                  </a:lnTo>
                  <a:lnTo>
                    <a:pt x="1081703" y="1742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54BD2F0-F30E-3D4B-A076-94757AF7CD6A}"/>
                </a:ext>
              </a:extLst>
            </p:cNvPr>
            <p:cNvSpPr/>
            <p:nvPr/>
          </p:nvSpPr>
          <p:spPr>
            <a:xfrm>
              <a:off x="2630488" y="3833813"/>
              <a:ext cx="4513262" cy="665162"/>
            </a:xfrm>
            <a:custGeom>
              <a:avLst/>
              <a:gdLst>
                <a:gd name="connsiteX0" fmla="*/ 1247242 w 4513479"/>
                <a:gd name="connsiteY0" fmla="*/ 303581 h 665683"/>
                <a:gd name="connsiteX1" fmla="*/ 1682496 w 4513479"/>
                <a:gd name="connsiteY1" fmla="*/ 274320 h 665683"/>
                <a:gd name="connsiteX2" fmla="*/ 1828800 w 4513479"/>
                <a:gd name="connsiteY2" fmla="*/ 263347 h 665683"/>
                <a:gd name="connsiteX3" fmla="*/ 2077517 w 4513479"/>
                <a:gd name="connsiteY3" fmla="*/ 223113 h 665683"/>
                <a:gd name="connsiteX4" fmla="*/ 2479853 w 4513479"/>
                <a:gd name="connsiteY4" fmla="*/ 190195 h 665683"/>
                <a:gd name="connsiteX5" fmla="*/ 2955341 w 4513479"/>
                <a:gd name="connsiteY5" fmla="*/ 153619 h 665683"/>
                <a:gd name="connsiteX6" fmla="*/ 3471063 w 4513479"/>
                <a:gd name="connsiteY6" fmla="*/ 117043 h 665683"/>
                <a:gd name="connsiteX7" fmla="*/ 3653943 w 4513479"/>
                <a:gd name="connsiteY7" fmla="*/ 102413 h 665683"/>
                <a:gd name="connsiteX8" fmla="*/ 3756356 w 4513479"/>
                <a:gd name="connsiteY8" fmla="*/ 91440 h 665683"/>
                <a:gd name="connsiteX9" fmla="*/ 3844138 w 4513479"/>
                <a:gd name="connsiteY9" fmla="*/ 84125 h 665683"/>
                <a:gd name="connsiteX10" fmla="*/ 3975812 w 4513479"/>
                <a:gd name="connsiteY10" fmla="*/ 3657 h 665683"/>
                <a:gd name="connsiteX11" fmla="*/ 4005072 w 4513479"/>
                <a:gd name="connsiteY11" fmla="*/ 0 h 665683"/>
                <a:gd name="connsiteX12" fmla="*/ 4074567 w 4513479"/>
                <a:gd name="connsiteY12" fmla="*/ 18288 h 665683"/>
                <a:gd name="connsiteX13" fmla="*/ 4180637 w 4513479"/>
                <a:gd name="connsiteY13" fmla="*/ 47549 h 665683"/>
                <a:gd name="connsiteX14" fmla="*/ 4253789 w 4513479"/>
                <a:gd name="connsiteY14" fmla="*/ 76809 h 665683"/>
                <a:gd name="connsiteX15" fmla="*/ 4304996 w 4513479"/>
                <a:gd name="connsiteY15" fmla="*/ 98755 h 665683"/>
                <a:gd name="connsiteX16" fmla="*/ 4370832 w 4513479"/>
                <a:gd name="connsiteY16" fmla="*/ 131673 h 665683"/>
                <a:gd name="connsiteX17" fmla="*/ 4422039 w 4513479"/>
                <a:gd name="connsiteY17" fmla="*/ 164592 h 665683"/>
                <a:gd name="connsiteX18" fmla="*/ 4462272 w 4513479"/>
                <a:gd name="connsiteY18" fmla="*/ 193853 h 665683"/>
                <a:gd name="connsiteX19" fmla="*/ 4491533 w 4513479"/>
                <a:gd name="connsiteY19" fmla="*/ 226771 h 665683"/>
                <a:gd name="connsiteX20" fmla="*/ 4509821 w 4513479"/>
                <a:gd name="connsiteY20" fmla="*/ 256032 h 665683"/>
                <a:gd name="connsiteX21" fmla="*/ 4513479 w 4513479"/>
                <a:gd name="connsiteY21" fmla="*/ 274320 h 665683"/>
                <a:gd name="connsiteX22" fmla="*/ 4506164 w 4513479"/>
                <a:gd name="connsiteY22" fmla="*/ 299923 h 665683"/>
                <a:gd name="connsiteX23" fmla="*/ 4491533 w 4513479"/>
                <a:gd name="connsiteY23" fmla="*/ 329184 h 665683"/>
                <a:gd name="connsiteX24" fmla="*/ 4462272 w 4513479"/>
                <a:gd name="connsiteY24" fmla="*/ 358445 h 665683"/>
                <a:gd name="connsiteX25" fmla="*/ 4422039 w 4513479"/>
                <a:gd name="connsiteY25" fmla="*/ 380390 h 665683"/>
                <a:gd name="connsiteX26" fmla="*/ 4385463 w 4513479"/>
                <a:gd name="connsiteY26" fmla="*/ 384048 h 665683"/>
                <a:gd name="connsiteX27" fmla="*/ 4334256 w 4513479"/>
                <a:gd name="connsiteY27" fmla="*/ 376733 h 665683"/>
                <a:gd name="connsiteX28" fmla="*/ 4213556 w 4513479"/>
                <a:gd name="connsiteY28" fmla="*/ 362102 h 665683"/>
                <a:gd name="connsiteX29" fmla="*/ 4030676 w 4513479"/>
                <a:gd name="connsiteY29" fmla="*/ 343814 h 665683"/>
                <a:gd name="connsiteX30" fmla="*/ 3796589 w 4513479"/>
                <a:gd name="connsiteY30" fmla="*/ 332841 h 665683"/>
                <a:gd name="connsiteX31" fmla="*/ 3566160 w 4513479"/>
                <a:gd name="connsiteY31" fmla="*/ 332841 h 665683"/>
                <a:gd name="connsiteX32" fmla="*/ 3207716 w 4513479"/>
                <a:gd name="connsiteY32" fmla="*/ 332841 h 665683"/>
                <a:gd name="connsiteX33" fmla="*/ 2823668 w 4513479"/>
                <a:gd name="connsiteY33" fmla="*/ 362102 h 665683"/>
                <a:gd name="connsiteX34" fmla="*/ 2545690 w 4513479"/>
                <a:gd name="connsiteY34" fmla="*/ 384048 h 665683"/>
                <a:gd name="connsiteX35" fmla="*/ 1997050 w 4513479"/>
                <a:gd name="connsiteY35" fmla="*/ 442569 h 665683"/>
                <a:gd name="connsiteX36" fmla="*/ 1620317 w 4513479"/>
                <a:gd name="connsiteY36" fmla="*/ 475488 h 665683"/>
                <a:gd name="connsiteX37" fmla="*/ 1294791 w 4513479"/>
                <a:gd name="connsiteY37" fmla="*/ 523037 h 665683"/>
                <a:gd name="connsiteX38" fmla="*/ 852221 w 4513479"/>
                <a:gd name="connsiteY38" fmla="*/ 581558 h 665683"/>
                <a:gd name="connsiteX39" fmla="*/ 588874 w 4513479"/>
                <a:gd name="connsiteY39" fmla="*/ 618134 h 665683"/>
                <a:gd name="connsiteX40" fmla="*/ 526695 w 4513479"/>
                <a:gd name="connsiteY40" fmla="*/ 629107 h 665683"/>
                <a:gd name="connsiteX41" fmla="*/ 438912 w 4513479"/>
                <a:gd name="connsiteY41" fmla="*/ 662025 h 665683"/>
                <a:gd name="connsiteX42" fmla="*/ 416967 w 4513479"/>
                <a:gd name="connsiteY42" fmla="*/ 665683 h 665683"/>
                <a:gd name="connsiteX43" fmla="*/ 380391 w 4513479"/>
                <a:gd name="connsiteY43" fmla="*/ 647395 h 665683"/>
                <a:gd name="connsiteX44" fmla="*/ 299924 w 4513479"/>
                <a:gd name="connsiteY44" fmla="*/ 599846 h 665683"/>
                <a:gd name="connsiteX45" fmla="*/ 230429 w 4513479"/>
                <a:gd name="connsiteY45" fmla="*/ 544982 h 665683"/>
                <a:gd name="connsiteX46" fmla="*/ 175565 w 4513479"/>
                <a:gd name="connsiteY46" fmla="*/ 497433 h 665683"/>
                <a:gd name="connsiteX47" fmla="*/ 109728 w 4513479"/>
                <a:gd name="connsiteY47" fmla="*/ 427939 h 665683"/>
                <a:gd name="connsiteX48" fmla="*/ 58522 w 4513479"/>
                <a:gd name="connsiteY48" fmla="*/ 358445 h 665683"/>
                <a:gd name="connsiteX49" fmla="*/ 21946 w 4513479"/>
                <a:gd name="connsiteY49" fmla="*/ 296265 h 665683"/>
                <a:gd name="connsiteX50" fmla="*/ 0 w 4513479"/>
                <a:gd name="connsiteY50" fmla="*/ 256032 h 665683"/>
                <a:gd name="connsiteX51" fmla="*/ 0 w 4513479"/>
                <a:gd name="connsiteY51" fmla="*/ 237744 h 665683"/>
                <a:gd name="connsiteX52" fmla="*/ 10973 w 4513479"/>
                <a:gd name="connsiteY52" fmla="*/ 226771 h 665683"/>
                <a:gd name="connsiteX53" fmla="*/ 29261 w 4513479"/>
                <a:gd name="connsiteY53" fmla="*/ 226771 h 665683"/>
                <a:gd name="connsiteX54" fmla="*/ 62180 w 4513479"/>
                <a:gd name="connsiteY54" fmla="*/ 241401 h 665683"/>
                <a:gd name="connsiteX55" fmla="*/ 98756 w 4513479"/>
                <a:gd name="connsiteY55" fmla="*/ 274320 h 665683"/>
                <a:gd name="connsiteX56" fmla="*/ 142647 w 4513479"/>
                <a:gd name="connsiteY56" fmla="*/ 307238 h 665683"/>
                <a:gd name="connsiteX57" fmla="*/ 182880 w 4513479"/>
                <a:gd name="connsiteY57" fmla="*/ 329184 h 665683"/>
                <a:gd name="connsiteX58" fmla="*/ 219456 w 4513479"/>
                <a:gd name="connsiteY58" fmla="*/ 340157 h 665683"/>
                <a:gd name="connsiteX59" fmla="*/ 281636 w 4513479"/>
                <a:gd name="connsiteY59" fmla="*/ 354787 h 665683"/>
                <a:gd name="connsiteX60" fmla="*/ 373076 w 4513479"/>
                <a:gd name="connsiteY60" fmla="*/ 365760 h 665683"/>
                <a:gd name="connsiteX61" fmla="*/ 566928 w 4513479"/>
                <a:gd name="connsiteY61" fmla="*/ 351129 h 665683"/>
                <a:gd name="connsiteX62" fmla="*/ 885140 w 4513479"/>
                <a:gd name="connsiteY62" fmla="*/ 329184 h 665683"/>
                <a:gd name="connsiteX63" fmla="*/ 1247242 w 4513479"/>
                <a:gd name="connsiteY63" fmla="*/ 303581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13479" h="665683">
                  <a:moveTo>
                    <a:pt x="1247242" y="303581"/>
                  </a:moveTo>
                  <a:lnTo>
                    <a:pt x="1682496" y="274320"/>
                  </a:lnTo>
                  <a:lnTo>
                    <a:pt x="1828800" y="263347"/>
                  </a:lnTo>
                  <a:lnTo>
                    <a:pt x="2077517" y="223113"/>
                  </a:lnTo>
                  <a:lnTo>
                    <a:pt x="2479853" y="190195"/>
                  </a:lnTo>
                  <a:lnTo>
                    <a:pt x="2955341" y="153619"/>
                  </a:lnTo>
                  <a:lnTo>
                    <a:pt x="3471063" y="117043"/>
                  </a:lnTo>
                  <a:lnTo>
                    <a:pt x="3653943" y="102413"/>
                  </a:lnTo>
                  <a:lnTo>
                    <a:pt x="3756356" y="91440"/>
                  </a:lnTo>
                  <a:lnTo>
                    <a:pt x="3844138" y="84125"/>
                  </a:lnTo>
                  <a:lnTo>
                    <a:pt x="3975812" y="3657"/>
                  </a:lnTo>
                  <a:lnTo>
                    <a:pt x="4005072" y="0"/>
                  </a:lnTo>
                  <a:lnTo>
                    <a:pt x="4074567" y="18288"/>
                  </a:lnTo>
                  <a:lnTo>
                    <a:pt x="4180637" y="47549"/>
                  </a:lnTo>
                  <a:lnTo>
                    <a:pt x="4253789" y="76809"/>
                  </a:lnTo>
                  <a:lnTo>
                    <a:pt x="4304996" y="98755"/>
                  </a:lnTo>
                  <a:lnTo>
                    <a:pt x="4370832" y="131673"/>
                  </a:lnTo>
                  <a:lnTo>
                    <a:pt x="4422039" y="164592"/>
                  </a:lnTo>
                  <a:lnTo>
                    <a:pt x="4462272" y="193853"/>
                  </a:lnTo>
                  <a:lnTo>
                    <a:pt x="4491533" y="226771"/>
                  </a:lnTo>
                  <a:lnTo>
                    <a:pt x="4509821" y="256032"/>
                  </a:lnTo>
                  <a:lnTo>
                    <a:pt x="4513479" y="274320"/>
                  </a:lnTo>
                  <a:lnTo>
                    <a:pt x="4506164" y="299923"/>
                  </a:lnTo>
                  <a:lnTo>
                    <a:pt x="4491533" y="329184"/>
                  </a:lnTo>
                  <a:lnTo>
                    <a:pt x="4462272" y="358445"/>
                  </a:lnTo>
                  <a:lnTo>
                    <a:pt x="4422039" y="380390"/>
                  </a:lnTo>
                  <a:lnTo>
                    <a:pt x="4385463" y="384048"/>
                  </a:lnTo>
                  <a:lnTo>
                    <a:pt x="4334256" y="376733"/>
                  </a:lnTo>
                  <a:lnTo>
                    <a:pt x="4213556" y="362102"/>
                  </a:lnTo>
                  <a:lnTo>
                    <a:pt x="4030676" y="343814"/>
                  </a:lnTo>
                  <a:lnTo>
                    <a:pt x="3796589" y="332841"/>
                  </a:lnTo>
                  <a:lnTo>
                    <a:pt x="3566160" y="332841"/>
                  </a:lnTo>
                  <a:lnTo>
                    <a:pt x="3207716" y="332841"/>
                  </a:lnTo>
                  <a:lnTo>
                    <a:pt x="2823668" y="362102"/>
                  </a:lnTo>
                  <a:lnTo>
                    <a:pt x="2545690" y="384048"/>
                  </a:lnTo>
                  <a:lnTo>
                    <a:pt x="1997050" y="442569"/>
                  </a:lnTo>
                  <a:lnTo>
                    <a:pt x="1620317" y="475488"/>
                  </a:lnTo>
                  <a:lnTo>
                    <a:pt x="1294791" y="523037"/>
                  </a:lnTo>
                  <a:lnTo>
                    <a:pt x="852221" y="581558"/>
                  </a:lnTo>
                  <a:lnTo>
                    <a:pt x="588874" y="618134"/>
                  </a:lnTo>
                  <a:lnTo>
                    <a:pt x="526695" y="629107"/>
                  </a:lnTo>
                  <a:lnTo>
                    <a:pt x="438912" y="662025"/>
                  </a:lnTo>
                  <a:lnTo>
                    <a:pt x="416967" y="665683"/>
                  </a:lnTo>
                  <a:lnTo>
                    <a:pt x="380391" y="647395"/>
                  </a:lnTo>
                  <a:lnTo>
                    <a:pt x="299924" y="599846"/>
                  </a:lnTo>
                  <a:lnTo>
                    <a:pt x="230429" y="544982"/>
                  </a:lnTo>
                  <a:lnTo>
                    <a:pt x="175565" y="497433"/>
                  </a:lnTo>
                  <a:lnTo>
                    <a:pt x="109728" y="427939"/>
                  </a:lnTo>
                  <a:lnTo>
                    <a:pt x="58522" y="358445"/>
                  </a:lnTo>
                  <a:lnTo>
                    <a:pt x="21946" y="296265"/>
                  </a:lnTo>
                  <a:lnTo>
                    <a:pt x="0" y="256032"/>
                  </a:lnTo>
                  <a:lnTo>
                    <a:pt x="0" y="237744"/>
                  </a:lnTo>
                  <a:lnTo>
                    <a:pt x="10973" y="226771"/>
                  </a:lnTo>
                  <a:lnTo>
                    <a:pt x="29261" y="226771"/>
                  </a:lnTo>
                  <a:lnTo>
                    <a:pt x="62180" y="241401"/>
                  </a:lnTo>
                  <a:lnTo>
                    <a:pt x="98756" y="274320"/>
                  </a:lnTo>
                  <a:lnTo>
                    <a:pt x="142647" y="307238"/>
                  </a:lnTo>
                  <a:lnTo>
                    <a:pt x="182880" y="329184"/>
                  </a:lnTo>
                  <a:lnTo>
                    <a:pt x="219456" y="340157"/>
                  </a:lnTo>
                  <a:lnTo>
                    <a:pt x="281636" y="354787"/>
                  </a:lnTo>
                  <a:lnTo>
                    <a:pt x="373076" y="365760"/>
                  </a:lnTo>
                  <a:lnTo>
                    <a:pt x="566928" y="351129"/>
                  </a:lnTo>
                  <a:lnTo>
                    <a:pt x="885140" y="329184"/>
                  </a:lnTo>
                  <a:lnTo>
                    <a:pt x="1247242" y="303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17715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04761DD2-6FF1-6E46-AF80-9422FD33BF2D}"/>
              </a:ext>
            </a:extLst>
          </p:cNvPr>
          <p:cNvSpPr/>
          <p:nvPr/>
        </p:nvSpPr>
        <p:spPr>
          <a:xfrm>
            <a:off x="3500438" y="1636713"/>
            <a:ext cx="508000" cy="1266825"/>
          </a:xfrm>
          <a:custGeom>
            <a:avLst/>
            <a:gdLst>
              <a:gd name="connsiteX0" fmla="*/ 392906 w 507206"/>
              <a:gd name="connsiteY0" fmla="*/ 371475 h 1266825"/>
              <a:gd name="connsiteX1" fmla="*/ 371475 w 507206"/>
              <a:gd name="connsiteY1" fmla="*/ 223837 h 1266825"/>
              <a:gd name="connsiteX2" fmla="*/ 345281 w 507206"/>
              <a:gd name="connsiteY2" fmla="*/ 119062 h 1266825"/>
              <a:gd name="connsiteX3" fmla="*/ 300037 w 507206"/>
              <a:gd name="connsiteY3" fmla="*/ 92869 h 1266825"/>
              <a:gd name="connsiteX4" fmla="*/ 245268 w 507206"/>
              <a:gd name="connsiteY4" fmla="*/ 66675 h 1266825"/>
              <a:gd name="connsiteX5" fmla="*/ 200025 w 507206"/>
              <a:gd name="connsiteY5" fmla="*/ 50006 h 1266825"/>
              <a:gd name="connsiteX6" fmla="*/ 133350 w 507206"/>
              <a:gd name="connsiteY6" fmla="*/ 28575 h 1266825"/>
              <a:gd name="connsiteX7" fmla="*/ 78581 w 507206"/>
              <a:gd name="connsiteY7" fmla="*/ 11906 h 1266825"/>
              <a:gd name="connsiteX8" fmla="*/ 26193 w 507206"/>
              <a:gd name="connsiteY8" fmla="*/ 0 h 1266825"/>
              <a:gd name="connsiteX9" fmla="*/ 16668 w 507206"/>
              <a:gd name="connsiteY9" fmla="*/ 0 h 1266825"/>
              <a:gd name="connsiteX10" fmla="*/ 4762 w 507206"/>
              <a:gd name="connsiteY10" fmla="*/ 4762 h 1266825"/>
              <a:gd name="connsiteX11" fmla="*/ 0 w 507206"/>
              <a:gd name="connsiteY11" fmla="*/ 19050 h 1266825"/>
              <a:gd name="connsiteX12" fmla="*/ 9525 w 507206"/>
              <a:gd name="connsiteY12" fmla="*/ 40481 h 1266825"/>
              <a:gd name="connsiteX13" fmla="*/ 35718 w 507206"/>
              <a:gd name="connsiteY13" fmla="*/ 73819 h 1266825"/>
              <a:gd name="connsiteX14" fmla="*/ 66675 w 507206"/>
              <a:gd name="connsiteY14" fmla="*/ 111919 h 1266825"/>
              <a:gd name="connsiteX15" fmla="*/ 95250 w 507206"/>
              <a:gd name="connsiteY15" fmla="*/ 157162 h 1266825"/>
              <a:gd name="connsiteX16" fmla="*/ 119062 w 507206"/>
              <a:gd name="connsiteY16" fmla="*/ 204787 h 1266825"/>
              <a:gd name="connsiteX17" fmla="*/ 150018 w 507206"/>
              <a:gd name="connsiteY17" fmla="*/ 278606 h 1266825"/>
              <a:gd name="connsiteX18" fmla="*/ 166687 w 507206"/>
              <a:gd name="connsiteY18" fmla="*/ 342900 h 1266825"/>
              <a:gd name="connsiteX19" fmla="*/ 183356 w 507206"/>
              <a:gd name="connsiteY19" fmla="*/ 447675 h 1266825"/>
              <a:gd name="connsiteX20" fmla="*/ 216693 w 507206"/>
              <a:gd name="connsiteY20" fmla="*/ 678656 h 1266825"/>
              <a:gd name="connsiteX21" fmla="*/ 238125 w 507206"/>
              <a:gd name="connsiteY21" fmla="*/ 847725 h 1266825"/>
              <a:gd name="connsiteX22" fmla="*/ 240506 w 507206"/>
              <a:gd name="connsiteY22" fmla="*/ 921544 h 1266825"/>
              <a:gd name="connsiteX23" fmla="*/ 240506 w 507206"/>
              <a:gd name="connsiteY23" fmla="*/ 966787 h 1266825"/>
              <a:gd name="connsiteX24" fmla="*/ 245268 w 507206"/>
              <a:gd name="connsiteY24" fmla="*/ 1012031 h 1266825"/>
              <a:gd name="connsiteX25" fmla="*/ 257175 w 507206"/>
              <a:gd name="connsiteY25" fmla="*/ 1064419 h 1266825"/>
              <a:gd name="connsiteX26" fmla="*/ 280987 w 507206"/>
              <a:gd name="connsiteY26" fmla="*/ 1119187 h 1266825"/>
              <a:gd name="connsiteX27" fmla="*/ 300037 w 507206"/>
              <a:gd name="connsiteY27" fmla="*/ 1152525 h 1266825"/>
              <a:gd name="connsiteX28" fmla="*/ 323850 w 507206"/>
              <a:gd name="connsiteY28" fmla="*/ 1188244 h 1266825"/>
              <a:gd name="connsiteX29" fmla="*/ 345281 w 507206"/>
              <a:gd name="connsiteY29" fmla="*/ 1209675 h 1266825"/>
              <a:gd name="connsiteX30" fmla="*/ 366712 w 507206"/>
              <a:gd name="connsiteY30" fmla="*/ 1226344 h 1266825"/>
              <a:gd name="connsiteX31" fmla="*/ 409575 w 507206"/>
              <a:gd name="connsiteY31" fmla="*/ 1254919 h 1266825"/>
              <a:gd name="connsiteX32" fmla="*/ 433387 w 507206"/>
              <a:gd name="connsiteY32" fmla="*/ 1264444 h 1266825"/>
              <a:gd name="connsiteX33" fmla="*/ 450056 w 507206"/>
              <a:gd name="connsiteY33" fmla="*/ 1266825 h 1266825"/>
              <a:gd name="connsiteX34" fmla="*/ 473868 w 507206"/>
              <a:gd name="connsiteY34" fmla="*/ 1259681 h 1266825"/>
              <a:gd name="connsiteX35" fmla="*/ 490537 w 507206"/>
              <a:gd name="connsiteY35" fmla="*/ 1243012 h 1266825"/>
              <a:gd name="connsiteX36" fmla="*/ 500062 w 507206"/>
              <a:gd name="connsiteY36" fmla="*/ 1221581 h 1266825"/>
              <a:gd name="connsiteX37" fmla="*/ 504825 w 507206"/>
              <a:gd name="connsiteY37" fmla="*/ 1197769 h 1266825"/>
              <a:gd name="connsiteX38" fmla="*/ 507206 w 507206"/>
              <a:gd name="connsiteY38" fmla="*/ 1166812 h 1266825"/>
              <a:gd name="connsiteX39" fmla="*/ 466725 w 507206"/>
              <a:gd name="connsiteY39" fmla="*/ 1054894 h 1266825"/>
              <a:gd name="connsiteX40" fmla="*/ 416718 w 507206"/>
              <a:gd name="connsiteY40" fmla="*/ 650081 h 1266825"/>
              <a:gd name="connsiteX41" fmla="*/ 423862 w 507206"/>
              <a:gd name="connsiteY41" fmla="*/ 566737 h 1266825"/>
              <a:gd name="connsiteX42" fmla="*/ 392906 w 507206"/>
              <a:gd name="connsiteY42" fmla="*/ 37147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7206" h="1266825">
                <a:moveTo>
                  <a:pt x="392906" y="371475"/>
                </a:moveTo>
                <a:lnTo>
                  <a:pt x="371475" y="223837"/>
                </a:lnTo>
                <a:lnTo>
                  <a:pt x="345281" y="119062"/>
                </a:lnTo>
                <a:lnTo>
                  <a:pt x="300037" y="92869"/>
                </a:lnTo>
                <a:lnTo>
                  <a:pt x="245268" y="66675"/>
                </a:lnTo>
                <a:lnTo>
                  <a:pt x="200025" y="50006"/>
                </a:lnTo>
                <a:lnTo>
                  <a:pt x="133350" y="28575"/>
                </a:lnTo>
                <a:lnTo>
                  <a:pt x="78581" y="11906"/>
                </a:lnTo>
                <a:lnTo>
                  <a:pt x="26193" y="0"/>
                </a:lnTo>
                <a:lnTo>
                  <a:pt x="16668" y="0"/>
                </a:lnTo>
                <a:lnTo>
                  <a:pt x="4762" y="4762"/>
                </a:lnTo>
                <a:lnTo>
                  <a:pt x="0" y="19050"/>
                </a:lnTo>
                <a:lnTo>
                  <a:pt x="9525" y="40481"/>
                </a:lnTo>
                <a:lnTo>
                  <a:pt x="35718" y="73819"/>
                </a:lnTo>
                <a:lnTo>
                  <a:pt x="66675" y="111919"/>
                </a:lnTo>
                <a:lnTo>
                  <a:pt x="95250" y="157162"/>
                </a:lnTo>
                <a:lnTo>
                  <a:pt x="119062" y="204787"/>
                </a:lnTo>
                <a:lnTo>
                  <a:pt x="150018" y="278606"/>
                </a:lnTo>
                <a:lnTo>
                  <a:pt x="166687" y="342900"/>
                </a:lnTo>
                <a:lnTo>
                  <a:pt x="183356" y="447675"/>
                </a:lnTo>
                <a:lnTo>
                  <a:pt x="216693" y="678656"/>
                </a:lnTo>
                <a:lnTo>
                  <a:pt x="238125" y="847725"/>
                </a:lnTo>
                <a:cubicBezTo>
                  <a:pt x="238919" y="872331"/>
                  <a:pt x="239316" y="901700"/>
                  <a:pt x="240506" y="921544"/>
                </a:cubicBezTo>
                <a:lnTo>
                  <a:pt x="240506" y="966787"/>
                </a:lnTo>
                <a:lnTo>
                  <a:pt x="245268" y="1012031"/>
                </a:lnTo>
                <a:lnTo>
                  <a:pt x="257175" y="1064419"/>
                </a:lnTo>
                <a:lnTo>
                  <a:pt x="280987" y="1119187"/>
                </a:lnTo>
                <a:lnTo>
                  <a:pt x="300037" y="1152525"/>
                </a:lnTo>
                <a:lnTo>
                  <a:pt x="323850" y="1188244"/>
                </a:lnTo>
                <a:lnTo>
                  <a:pt x="345281" y="1209675"/>
                </a:lnTo>
                <a:lnTo>
                  <a:pt x="366712" y="1226344"/>
                </a:lnTo>
                <a:lnTo>
                  <a:pt x="409575" y="1254919"/>
                </a:lnTo>
                <a:lnTo>
                  <a:pt x="433387" y="1264444"/>
                </a:lnTo>
                <a:lnTo>
                  <a:pt x="450056" y="1266825"/>
                </a:lnTo>
                <a:lnTo>
                  <a:pt x="473868" y="1259681"/>
                </a:lnTo>
                <a:lnTo>
                  <a:pt x="490537" y="1243012"/>
                </a:lnTo>
                <a:lnTo>
                  <a:pt x="500062" y="1221581"/>
                </a:lnTo>
                <a:lnTo>
                  <a:pt x="504825" y="1197769"/>
                </a:lnTo>
                <a:lnTo>
                  <a:pt x="507206" y="1166812"/>
                </a:lnTo>
                <a:lnTo>
                  <a:pt x="466725" y="1054894"/>
                </a:lnTo>
                <a:lnTo>
                  <a:pt x="416718" y="650081"/>
                </a:lnTo>
                <a:lnTo>
                  <a:pt x="423862" y="566737"/>
                </a:lnTo>
                <a:lnTo>
                  <a:pt x="392906" y="3714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6AA5C198-F437-1344-9A0C-4A57B99C8B3F}"/>
              </a:ext>
            </a:extLst>
          </p:cNvPr>
          <p:cNvSpPr/>
          <p:nvPr/>
        </p:nvSpPr>
        <p:spPr>
          <a:xfrm>
            <a:off x="2778125" y="2870200"/>
            <a:ext cx="4349750" cy="596900"/>
          </a:xfrm>
          <a:custGeom>
            <a:avLst/>
            <a:gdLst>
              <a:gd name="connsiteX0" fmla="*/ 2220686 w 4349578"/>
              <a:gd name="connsiteY0" fmla="*/ 176525 h 596655"/>
              <a:gd name="connsiteX1" fmla="*/ 2834993 w 4349578"/>
              <a:gd name="connsiteY1" fmla="*/ 123568 h 596655"/>
              <a:gd name="connsiteX2" fmla="*/ 3166860 w 4349578"/>
              <a:gd name="connsiteY2" fmla="*/ 95324 h 596655"/>
              <a:gd name="connsiteX3" fmla="*/ 3466953 w 4349578"/>
              <a:gd name="connsiteY3" fmla="*/ 70610 h 596655"/>
              <a:gd name="connsiteX4" fmla="*/ 3541093 w 4349578"/>
              <a:gd name="connsiteY4" fmla="*/ 63549 h 596655"/>
              <a:gd name="connsiteX5" fmla="*/ 3678783 w 4349578"/>
              <a:gd name="connsiteY5" fmla="*/ 42366 h 596655"/>
              <a:gd name="connsiteX6" fmla="*/ 3827064 w 4349578"/>
              <a:gd name="connsiteY6" fmla="*/ 3531 h 596655"/>
              <a:gd name="connsiteX7" fmla="*/ 3851778 w 4349578"/>
              <a:gd name="connsiteY7" fmla="*/ 0 h 596655"/>
              <a:gd name="connsiteX8" fmla="*/ 3901205 w 4349578"/>
              <a:gd name="connsiteY8" fmla="*/ 10592 h 596655"/>
              <a:gd name="connsiteX9" fmla="*/ 4028303 w 4349578"/>
              <a:gd name="connsiteY9" fmla="*/ 42366 h 596655"/>
              <a:gd name="connsiteX10" fmla="*/ 4141279 w 4349578"/>
              <a:gd name="connsiteY10" fmla="*/ 84732 h 596655"/>
              <a:gd name="connsiteX11" fmla="*/ 4229541 w 4349578"/>
              <a:gd name="connsiteY11" fmla="*/ 127098 h 596655"/>
              <a:gd name="connsiteX12" fmla="*/ 4289560 w 4349578"/>
              <a:gd name="connsiteY12" fmla="*/ 162403 h 596655"/>
              <a:gd name="connsiteX13" fmla="*/ 4314273 w 4349578"/>
              <a:gd name="connsiteY13" fmla="*/ 183586 h 596655"/>
              <a:gd name="connsiteX14" fmla="*/ 4338987 w 4349578"/>
              <a:gd name="connsiteY14" fmla="*/ 208300 h 596655"/>
              <a:gd name="connsiteX15" fmla="*/ 4349578 w 4349578"/>
              <a:gd name="connsiteY15" fmla="*/ 229483 h 596655"/>
              <a:gd name="connsiteX16" fmla="*/ 4349578 w 4349578"/>
              <a:gd name="connsiteY16" fmla="*/ 243605 h 596655"/>
              <a:gd name="connsiteX17" fmla="*/ 4328395 w 4349578"/>
              <a:gd name="connsiteY17" fmla="*/ 271849 h 596655"/>
              <a:gd name="connsiteX18" fmla="*/ 4268377 w 4349578"/>
              <a:gd name="connsiteY18" fmla="*/ 307154 h 596655"/>
              <a:gd name="connsiteX19" fmla="*/ 4236602 w 4349578"/>
              <a:gd name="connsiteY19" fmla="*/ 314215 h 596655"/>
              <a:gd name="connsiteX20" fmla="*/ 4134218 w 4349578"/>
              <a:gd name="connsiteY20" fmla="*/ 307154 h 596655"/>
              <a:gd name="connsiteX21" fmla="*/ 3872961 w 4349578"/>
              <a:gd name="connsiteY21" fmla="*/ 300093 h 596655"/>
              <a:gd name="connsiteX22" fmla="*/ 3594051 w 4349578"/>
              <a:gd name="connsiteY22" fmla="*/ 293032 h 596655"/>
              <a:gd name="connsiteX23" fmla="*/ 3180982 w 4349578"/>
              <a:gd name="connsiteY23" fmla="*/ 289501 h 596655"/>
              <a:gd name="connsiteX24" fmla="*/ 2690242 w 4349578"/>
              <a:gd name="connsiteY24" fmla="*/ 300093 h 596655"/>
              <a:gd name="connsiteX25" fmla="*/ 2404272 w 4349578"/>
              <a:gd name="connsiteY25" fmla="*/ 310684 h 596655"/>
              <a:gd name="connsiteX26" fmla="*/ 1962959 w 4349578"/>
              <a:gd name="connsiteY26" fmla="*/ 342459 h 596655"/>
              <a:gd name="connsiteX27" fmla="*/ 1701702 w 4349578"/>
              <a:gd name="connsiteY27" fmla="*/ 370703 h 596655"/>
              <a:gd name="connsiteX28" fmla="*/ 1475750 w 4349578"/>
              <a:gd name="connsiteY28" fmla="*/ 402477 h 596655"/>
              <a:gd name="connsiteX29" fmla="*/ 1203901 w 4349578"/>
              <a:gd name="connsiteY29" fmla="*/ 451904 h 596655"/>
              <a:gd name="connsiteX30" fmla="*/ 907339 w 4349578"/>
              <a:gd name="connsiteY30" fmla="*/ 518984 h 596655"/>
              <a:gd name="connsiteX31" fmla="*/ 688448 w 4349578"/>
              <a:gd name="connsiteY31" fmla="*/ 575472 h 596655"/>
              <a:gd name="connsiteX32" fmla="*/ 624899 w 4349578"/>
              <a:gd name="connsiteY32" fmla="*/ 593124 h 596655"/>
              <a:gd name="connsiteX33" fmla="*/ 600185 w 4349578"/>
              <a:gd name="connsiteY33" fmla="*/ 596655 h 596655"/>
              <a:gd name="connsiteX34" fmla="*/ 564880 w 4349578"/>
              <a:gd name="connsiteY34" fmla="*/ 596655 h 596655"/>
              <a:gd name="connsiteX35" fmla="*/ 497801 w 4349578"/>
              <a:gd name="connsiteY35" fmla="*/ 586063 h 596655"/>
              <a:gd name="connsiteX36" fmla="*/ 427191 w 4349578"/>
              <a:gd name="connsiteY36" fmla="*/ 561350 h 596655"/>
              <a:gd name="connsiteX37" fmla="*/ 353050 w 4349578"/>
              <a:gd name="connsiteY37" fmla="*/ 526045 h 596655"/>
              <a:gd name="connsiteX38" fmla="*/ 257727 w 4349578"/>
              <a:gd name="connsiteY38" fmla="*/ 473087 h 596655"/>
              <a:gd name="connsiteX39" fmla="*/ 144751 w 4349578"/>
              <a:gd name="connsiteY39" fmla="*/ 391886 h 596655"/>
              <a:gd name="connsiteX40" fmla="*/ 35305 w 4349578"/>
              <a:gd name="connsiteY40" fmla="*/ 303623 h 596655"/>
              <a:gd name="connsiteX41" fmla="*/ 21183 w 4349578"/>
              <a:gd name="connsiteY41" fmla="*/ 289501 h 596655"/>
              <a:gd name="connsiteX42" fmla="*/ 14122 w 4349578"/>
              <a:gd name="connsiteY42" fmla="*/ 275379 h 596655"/>
              <a:gd name="connsiteX43" fmla="*/ 7061 w 4349578"/>
              <a:gd name="connsiteY43" fmla="*/ 261257 h 596655"/>
              <a:gd name="connsiteX44" fmla="*/ 0 w 4349578"/>
              <a:gd name="connsiteY44" fmla="*/ 243605 h 596655"/>
              <a:gd name="connsiteX45" fmla="*/ 0 w 4349578"/>
              <a:gd name="connsiteY45" fmla="*/ 229483 h 596655"/>
              <a:gd name="connsiteX46" fmla="*/ 10592 w 4349578"/>
              <a:gd name="connsiteY46" fmla="*/ 218891 h 596655"/>
              <a:gd name="connsiteX47" fmla="*/ 28244 w 4349578"/>
              <a:gd name="connsiteY47" fmla="*/ 222422 h 596655"/>
              <a:gd name="connsiteX48" fmla="*/ 63549 w 4349578"/>
              <a:gd name="connsiteY48" fmla="*/ 233013 h 596655"/>
              <a:gd name="connsiteX49" fmla="*/ 109446 w 4349578"/>
              <a:gd name="connsiteY49" fmla="*/ 257727 h 596655"/>
              <a:gd name="connsiteX50" fmla="*/ 144751 w 4349578"/>
              <a:gd name="connsiteY50" fmla="*/ 278910 h 596655"/>
              <a:gd name="connsiteX51" fmla="*/ 183586 w 4349578"/>
              <a:gd name="connsiteY51" fmla="*/ 300093 h 596655"/>
              <a:gd name="connsiteX52" fmla="*/ 254196 w 4349578"/>
              <a:gd name="connsiteY52" fmla="*/ 324806 h 596655"/>
              <a:gd name="connsiteX53" fmla="*/ 402477 w 4349578"/>
              <a:gd name="connsiteY53" fmla="*/ 353050 h 596655"/>
              <a:gd name="connsiteX54" fmla="*/ 490740 w 4349578"/>
              <a:gd name="connsiteY54" fmla="*/ 360111 h 596655"/>
              <a:gd name="connsiteX55" fmla="*/ 596655 w 4349578"/>
              <a:gd name="connsiteY55" fmla="*/ 349520 h 596655"/>
              <a:gd name="connsiteX56" fmla="*/ 833198 w 4349578"/>
              <a:gd name="connsiteY56" fmla="*/ 317745 h 596655"/>
              <a:gd name="connsiteX57" fmla="*/ 1309816 w 4349578"/>
              <a:gd name="connsiteY57" fmla="*/ 264788 h 596655"/>
              <a:gd name="connsiteX58" fmla="*/ 1874697 w 4349578"/>
              <a:gd name="connsiteY58" fmla="*/ 208300 h 596655"/>
              <a:gd name="connsiteX59" fmla="*/ 2220686 w 4349578"/>
              <a:gd name="connsiteY59" fmla="*/ 176525 h 596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9578" h="596655">
                <a:moveTo>
                  <a:pt x="2220686" y="176525"/>
                </a:moveTo>
                <a:lnTo>
                  <a:pt x="2834993" y="123568"/>
                </a:lnTo>
                <a:lnTo>
                  <a:pt x="3166860" y="95324"/>
                </a:lnTo>
                <a:lnTo>
                  <a:pt x="3466953" y="70610"/>
                </a:lnTo>
                <a:lnTo>
                  <a:pt x="3541093" y="63549"/>
                </a:lnTo>
                <a:lnTo>
                  <a:pt x="3678783" y="42366"/>
                </a:lnTo>
                <a:lnTo>
                  <a:pt x="3827064" y="3531"/>
                </a:lnTo>
                <a:lnTo>
                  <a:pt x="3851778" y="0"/>
                </a:lnTo>
                <a:lnTo>
                  <a:pt x="3901205" y="10592"/>
                </a:lnTo>
                <a:lnTo>
                  <a:pt x="4028303" y="42366"/>
                </a:lnTo>
                <a:lnTo>
                  <a:pt x="4141279" y="84732"/>
                </a:lnTo>
                <a:lnTo>
                  <a:pt x="4229541" y="127098"/>
                </a:lnTo>
                <a:lnTo>
                  <a:pt x="4289560" y="162403"/>
                </a:lnTo>
                <a:lnTo>
                  <a:pt x="4314273" y="183586"/>
                </a:lnTo>
                <a:lnTo>
                  <a:pt x="4338987" y="208300"/>
                </a:lnTo>
                <a:lnTo>
                  <a:pt x="4349578" y="229483"/>
                </a:lnTo>
                <a:lnTo>
                  <a:pt x="4349578" y="243605"/>
                </a:lnTo>
                <a:lnTo>
                  <a:pt x="4328395" y="271849"/>
                </a:lnTo>
                <a:lnTo>
                  <a:pt x="4268377" y="307154"/>
                </a:lnTo>
                <a:lnTo>
                  <a:pt x="4236602" y="314215"/>
                </a:lnTo>
                <a:lnTo>
                  <a:pt x="4134218" y="307154"/>
                </a:lnTo>
                <a:lnTo>
                  <a:pt x="3872961" y="300093"/>
                </a:lnTo>
                <a:lnTo>
                  <a:pt x="3594051" y="293032"/>
                </a:lnTo>
                <a:lnTo>
                  <a:pt x="3180982" y="289501"/>
                </a:lnTo>
                <a:lnTo>
                  <a:pt x="2690242" y="300093"/>
                </a:lnTo>
                <a:lnTo>
                  <a:pt x="2404272" y="310684"/>
                </a:lnTo>
                <a:lnTo>
                  <a:pt x="1962959" y="342459"/>
                </a:lnTo>
                <a:lnTo>
                  <a:pt x="1701702" y="370703"/>
                </a:lnTo>
                <a:lnTo>
                  <a:pt x="1475750" y="402477"/>
                </a:lnTo>
                <a:lnTo>
                  <a:pt x="1203901" y="451904"/>
                </a:lnTo>
                <a:lnTo>
                  <a:pt x="907339" y="518984"/>
                </a:lnTo>
                <a:lnTo>
                  <a:pt x="688448" y="575472"/>
                </a:lnTo>
                <a:lnTo>
                  <a:pt x="624899" y="593124"/>
                </a:lnTo>
                <a:lnTo>
                  <a:pt x="600185" y="596655"/>
                </a:lnTo>
                <a:lnTo>
                  <a:pt x="564880" y="596655"/>
                </a:lnTo>
                <a:lnTo>
                  <a:pt x="497801" y="586063"/>
                </a:lnTo>
                <a:lnTo>
                  <a:pt x="427191" y="561350"/>
                </a:lnTo>
                <a:lnTo>
                  <a:pt x="353050" y="526045"/>
                </a:lnTo>
                <a:lnTo>
                  <a:pt x="257727" y="473087"/>
                </a:lnTo>
                <a:lnTo>
                  <a:pt x="144751" y="391886"/>
                </a:lnTo>
                <a:lnTo>
                  <a:pt x="35305" y="303623"/>
                </a:lnTo>
                <a:lnTo>
                  <a:pt x="21183" y="289501"/>
                </a:lnTo>
                <a:lnTo>
                  <a:pt x="14122" y="275379"/>
                </a:lnTo>
                <a:lnTo>
                  <a:pt x="7061" y="261257"/>
                </a:lnTo>
                <a:lnTo>
                  <a:pt x="0" y="243605"/>
                </a:lnTo>
                <a:lnTo>
                  <a:pt x="0" y="229483"/>
                </a:lnTo>
                <a:lnTo>
                  <a:pt x="10592" y="218891"/>
                </a:lnTo>
                <a:lnTo>
                  <a:pt x="28244" y="222422"/>
                </a:lnTo>
                <a:lnTo>
                  <a:pt x="63549" y="233013"/>
                </a:lnTo>
                <a:lnTo>
                  <a:pt x="109446" y="257727"/>
                </a:lnTo>
                <a:lnTo>
                  <a:pt x="144751" y="278910"/>
                </a:lnTo>
                <a:lnTo>
                  <a:pt x="183586" y="300093"/>
                </a:lnTo>
                <a:lnTo>
                  <a:pt x="254196" y="324806"/>
                </a:lnTo>
                <a:lnTo>
                  <a:pt x="402477" y="353050"/>
                </a:lnTo>
                <a:lnTo>
                  <a:pt x="490740" y="360111"/>
                </a:lnTo>
                <a:lnTo>
                  <a:pt x="596655" y="349520"/>
                </a:lnTo>
                <a:lnTo>
                  <a:pt x="833198" y="317745"/>
                </a:lnTo>
                <a:lnTo>
                  <a:pt x="1309816" y="264788"/>
                </a:lnTo>
                <a:lnTo>
                  <a:pt x="1874697" y="208300"/>
                </a:lnTo>
                <a:lnTo>
                  <a:pt x="2220686" y="176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1F86A528-4D16-224B-963D-431BEF603873}"/>
              </a:ext>
            </a:extLst>
          </p:cNvPr>
          <p:cNvSpPr/>
          <p:nvPr/>
        </p:nvSpPr>
        <p:spPr>
          <a:xfrm>
            <a:off x="3598863" y="3582988"/>
            <a:ext cx="498475" cy="1236662"/>
          </a:xfrm>
          <a:custGeom>
            <a:avLst/>
            <a:gdLst>
              <a:gd name="connsiteX0" fmla="*/ 395287 w 500062"/>
              <a:gd name="connsiteY0" fmla="*/ 302419 h 1235869"/>
              <a:gd name="connsiteX1" fmla="*/ 383381 w 500062"/>
              <a:gd name="connsiteY1" fmla="*/ 223838 h 1235869"/>
              <a:gd name="connsiteX2" fmla="*/ 338137 w 500062"/>
              <a:gd name="connsiteY2" fmla="*/ 88107 h 1235869"/>
              <a:gd name="connsiteX3" fmla="*/ 292894 w 500062"/>
              <a:gd name="connsiteY3" fmla="*/ 61913 h 1235869"/>
              <a:gd name="connsiteX4" fmla="*/ 235744 w 500062"/>
              <a:gd name="connsiteY4" fmla="*/ 35719 h 1235869"/>
              <a:gd name="connsiteX5" fmla="*/ 183356 w 500062"/>
              <a:gd name="connsiteY5" fmla="*/ 16669 h 1235869"/>
              <a:gd name="connsiteX6" fmla="*/ 128587 w 500062"/>
              <a:gd name="connsiteY6" fmla="*/ 7144 h 1235869"/>
              <a:gd name="connsiteX7" fmla="*/ 64294 w 500062"/>
              <a:gd name="connsiteY7" fmla="*/ 0 h 1235869"/>
              <a:gd name="connsiteX8" fmla="*/ 26194 w 500062"/>
              <a:gd name="connsiteY8" fmla="*/ 2382 h 1235869"/>
              <a:gd name="connsiteX9" fmla="*/ 4762 w 500062"/>
              <a:gd name="connsiteY9" fmla="*/ 9525 h 1235869"/>
              <a:gd name="connsiteX10" fmla="*/ 0 w 500062"/>
              <a:gd name="connsiteY10" fmla="*/ 21432 h 1235869"/>
              <a:gd name="connsiteX11" fmla="*/ 7144 w 500062"/>
              <a:gd name="connsiteY11" fmla="*/ 38100 h 1235869"/>
              <a:gd name="connsiteX12" fmla="*/ 23812 w 500062"/>
              <a:gd name="connsiteY12" fmla="*/ 57150 h 1235869"/>
              <a:gd name="connsiteX13" fmla="*/ 61912 w 500062"/>
              <a:gd name="connsiteY13" fmla="*/ 97632 h 1235869"/>
              <a:gd name="connsiteX14" fmla="*/ 102394 w 500062"/>
              <a:gd name="connsiteY14" fmla="*/ 147638 h 1235869"/>
              <a:gd name="connsiteX15" fmla="*/ 130969 w 500062"/>
              <a:gd name="connsiteY15" fmla="*/ 197644 h 1235869"/>
              <a:gd name="connsiteX16" fmla="*/ 150019 w 500062"/>
              <a:gd name="connsiteY16" fmla="*/ 242888 h 1235869"/>
              <a:gd name="connsiteX17" fmla="*/ 183356 w 500062"/>
              <a:gd name="connsiteY17" fmla="*/ 361950 h 1235869"/>
              <a:gd name="connsiteX18" fmla="*/ 204787 w 500062"/>
              <a:gd name="connsiteY18" fmla="*/ 450057 h 1235869"/>
              <a:gd name="connsiteX19" fmla="*/ 221456 w 500062"/>
              <a:gd name="connsiteY19" fmla="*/ 545307 h 1235869"/>
              <a:gd name="connsiteX20" fmla="*/ 228600 w 500062"/>
              <a:gd name="connsiteY20" fmla="*/ 621507 h 1235869"/>
              <a:gd name="connsiteX21" fmla="*/ 233362 w 500062"/>
              <a:gd name="connsiteY21" fmla="*/ 678657 h 1235869"/>
              <a:gd name="connsiteX22" fmla="*/ 235744 w 500062"/>
              <a:gd name="connsiteY22" fmla="*/ 754857 h 1235869"/>
              <a:gd name="connsiteX23" fmla="*/ 233362 w 500062"/>
              <a:gd name="connsiteY23" fmla="*/ 859632 h 1235869"/>
              <a:gd name="connsiteX24" fmla="*/ 230981 w 500062"/>
              <a:gd name="connsiteY24" fmla="*/ 912019 h 1235869"/>
              <a:gd name="connsiteX25" fmla="*/ 233362 w 500062"/>
              <a:gd name="connsiteY25" fmla="*/ 957263 h 1235869"/>
              <a:gd name="connsiteX26" fmla="*/ 238125 w 500062"/>
              <a:gd name="connsiteY26" fmla="*/ 992982 h 1235869"/>
              <a:gd name="connsiteX27" fmla="*/ 252412 w 500062"/>
              <a:gd name="connsiteY27" fmla="*/ 1042988 h 1235869"/>
              <a:gd name="connsiteX28" fmla="*/ 273844 w 500062"/>
              <a:gd name="connsiteY28" fmla="*/ 1092994 h 1235869"/>
              <a:gd name="connsiteX29" fmla="*/ 300037 w 500062"/>
              <a:gd name="connsiteY29" fmla="*/ 1143000 h 1235869"/>
              <a:gd name="connsiteX30" fmla="*/ 328612 w 500062"/>
              <a:gd name="connsiteY30" fmla="*/ 1178719 h 1235869"/>
              <a:gd name="connsiteX31" fmla="*/ 354806 w 500062"/>
              <a:gd name="connsiteY31" fmla="*/ 1202532 h 1235869"/>
              <a:gd name="connsiteX32" fmla="*/ 376237 w 500062"/>
              <a:gd name="connsiteY32" fmla="*/ 1221582 h 1235869"/>
              <a:gd name="connsiteX33" fmla="*/ 395287 w 500062"/>
              <a:gd name="connsiteY33" fmla="*/ 1233488 h 1235869"/>
              <a:gd name="connsiteX34" fmla="*/ 416719 w 500062"/>
              <a:gd name="connsiteY34" fmla="*/ 1235869 h 1235869"/>
              <a:gd name="connsiteX35" fmla="*/ 431006 w 500062"/>
              <a:gd name="connsiteY35" fmla="*/ 1233488 h 1235869"/>
              <a:gd name="connsiteX36" fmla="*/ 452437 w 500062"/>
              <a:gd name="connsiteY36" fmla="*/ 1226344 h 1235869"/>
              <a:gd name="connsiteX37" fmla="*/ 471487 w 500062"/>
              <a:gd name="connsiteY37" fmla="*/ 1204913 h 1235869"/>
              <a:gd name="connsiteX38" fmla="*/ 488156 w 500062"/>
              <a:gd name="connsiteY38" fmla="*/ 1169194 h 1235869"/>
              <a:gd name="connsiteX39" fmla="*/ 492919 w 500062"/>
              <a:gd name="connsiteY39" fmla="*/ 1145382 h 1235869"/>
              <a:gd name="connsiteX40" fmla="*/ 500062 w 500062"/>
              <a:gd name="connsiteY40" fmla="*/ 1095375 h 1235869"/>
              <a:gd name="connsiteX41" fmla="*/ 481012 w 500062"/>
              <a:gd name="connsiteY41" fmla="*/ 1004888 h 1235869"/>
              <a:gd name="connsiteX42" fmla="*/ 452437 w 500062"/>
              <a:gd name="connsiteY42" fmla="*/ 669132 h 1235869"/>
              <a:gd name="connsiteX43" fmla="*/ 395287 w 500062"/>
              <a:gd name="connsiteY43" fmla="*/ 302419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0062" h="1235869">
                <a:moveTo>
                  <a:pt x="395287" y="302419"/>
                </a:moveTo>
                <a:lnTo>
                  <a:pt x="383381" y="223838"/>
                </a:lnTo>
                <a:lnTo>
                  <a:pt x="338137" y="88107"/>
                </a:lnTo>
                <a:lnTo>
                  <a:pt x="292894" y="61913"/>
                </a:lnTo>
                <a:lnTo>
                  <a:pt x="235744" y="35719"/>
                </a:lnTo>
                <a:lnTo>
                  <a:pt x="183356" y="16669"/>
                </a:lnTo>
                <a:lnTo>
                  <a:pt x="128587" y="7144"/>
                </a:lnTo>
                <a:lnTo>
                  <a:pt x="64294" y="0"/>
                </a:lnTo>
                <a:lnTo>
                  <a:pt x="26194" y="2382"/>
                </a:lnTo>
                <a:lnTo>
                  <a:pt x="4762" y="9525"/>
                </a:lnTo>
                <a:lnTo>
                  <a:pt x="0" y="21432"/>
                </a:lnTo>
                <a:lnTo>
                  <a:pt x="7144" y="38100"/>
                </a:lnTo>
                <a:lnTo>
                  <a:pt x="23812" y="57150"/>
                </a:lnTo>
                <a:lnTo>
                  <a:pt x="61912" y="97632"/>
                </a:lnTo>
                <a:lnTo>
                  <a:pt x="102394" y="147638"/>
                </a:lnTo>
                <a:lnTo>
                  <a:pt x="130969" y="197644"/>
                </a:lnTo>
                <a:lnTo>
                  <a:pt x="150019" y="242888"/>
                </a:lnTo>
                <a:lnTo>
                  <a:pt x="183356" y="361950"/>
                </a:lnTo>
                <a:lnTo>
                  <a:pt x="204787" y="450057"/>
                </a:lnTo>
                <a:lnTo>
                  <a:pt x="221456" y="545307"/>
                </a:lnTo>
                <a:lnTo>
                  <a:pt x="228600" y="621507"/>
                </a:lnTo>
                <a:lnTo>
                  <a:pt x="233362" y="678657"/>
                </a:lnTo>
                <a:lnTo>
                  <a:pt x="235744" y="754857"/>
                </a:lnTo>
                <a:lnTo>
                  <a:pt x="233362" y="859632"/>
                </a:lnTo>
                <a:lnTo>
                  <a:pt x="230981" y="912019"/>
                </a:lnTo>
                <a:lnTo>
                  <a:pt x="233362" y="957263"/>
                </a:lnTo>
                <a:lnTo>
                  <a:pt x="238125" y="992982"/>
                </a:lnTo>
                <a:lnTo>
                  <a:pt x="252412" y="1042988"/>
                </a:lnTo>
                <a:lnTo>
                  <a:pt x="273844" y="1092994"/>
                </a:lnTo>
                <a:lnTo>
                  <a:pt x="300037" y="1143000"/>
                </a:lnTo>
                <a:lnTo>
                  <a:pt x="328612" y="1178719"/>
                </a:lnTo>
                <a:lnTo>
                  <a:pt x="354806" y="1202532"/>
                </a:lnTo>
                <a:lnTo>
                  <a:pt x="376237" y="1221582"/>
                </a:lnTo>
                <a:lnTo>
                  <a:pt x="395287" y="1233488"/>
                </a:lnTo>
                <a:lnTo>
                  <a:pt x="416719" y="1235869"/>
                </a:lnTo>
                <a:lnTo>
                  <a:pt x="431006" y="1233488"/>
                </a:lnTo>
                <a:lnTo>
                  <a:pt x="452437" y="1226344"/>
                </a:lnTo>
                <a:lnTo>
                  <a:pt x="471487" y="1204913"/>
                </a:lnTo>
                <a:lnTo>
                  <a:pt x="488156" y="1169194"/>
                </a:lnTo>
                <a:lnTo>
                  <a:pt x="492919" y="1145382"/>
                </a:lnTo>
                <a:lnTo>
                  <a:pt x="500062" y="1095375"/>
                </a:lnTo>
                <a:lnTo>
                  <a:pt x="481012" y="1004888"/>
                </a:lnTo>
                <a:lnTo>
                  <a:pt x="452437" y="669132"/>
                </a:lnTo>
                <a:lnTo>
                  <a:pt x="395287" y="3024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E9144953-D577-194E-85F6-0995063F9F93}"/>
              </a:ext>
            </a:extLst>
          </p:cNvPr>
          <p:cNvSpPr/>
          <p:nvPr/>
        </p:nvSpPr>
        <p:spPr>
          <a:xfrm>
            <a:off x="3798888" y="1512888"/>
            <a:ext cx="2705100" cy="1260475"/>
          </a:xfrm>
          <a:custGeom>
            <a:avLst/>
            <a:gdLst>
              <a:gd name="connsiteX0" fmla="*/ 1042987 w 2705100"/>
              <a:gd name="connsiteY0" fmla="*/ 152400 h 1262062"/>
              <a:gd name="connsiteX1" fmla="*/ 657225 w 2705100"/>
              <a:gd name="connsiteY1" fmla="*/ 188119 h 1262062"/>
              <a:gd name="connsiteX2" fmla="*/ 278606 w 2705100"/>
              <a:gd name="connsiteY2" fmla="*/ 223837 h 1262062"/>
              <a:gd name="connsiteX3" fmla="*/ 0 w 2705100"/>
              <a:gd name="connsiteY3" fmla="*/ 247650 h 1262062"/>
              <a:gd name="connsiteX4" fmla="*/ 19050 w 2705100"/>
              <a:gd name="connsiteY4" fmla="*/ 383381 h 1262062"/>
              <a:gd name="connsiteX5" fmla="*/ 290512 w 2705100"/>
              <a:gd name="connsiteY5" fmla="*/ 354806 h 1262062"/>
              <a:gd name="connsiteX6" fmla="*/ 635794 w 2705100"/>
              <a:gd name="connsiteY6" fmla="*/ 319087 h 1262062"/>
              <a:gd name="connsiteX7" fmla="*/ 1054894 w 2705100"/>
              <a:gd name="connsiteY7" fmla="*/ 278606 h 1262062"/>
              <a:gd name="connsiteX8" fmla="*/ 1350169 w 2705100"/>
              <a:gd name="connsiteY8" fmla="*/ 254794 h 1262062"/>
              <a:gd name="connsiteX9" fmla="*/ 1659731 w 2705100"/>
              <a:gd name="connsiteY9" fmla="*/ 233362 h 1262062"/>
              <a:gd name="connsiteX10" fmla="*/ 1955006 w 2705100"/>
              <a:gd name="connsiteY10" fmla="*/ 223837 h 1262062"/>
              <a:gd name="connsiteX11" fmla="*/ 2152650 w 2705100"/>
              <a:gd name="connsiteY11" fmla="*/ 219075 h 1262062"/>
              <a:gd name="connsiteX12" fmla="*/ 2245519 w 2705100"/>
              <a:gd name="connsiteY12" fmla="*/ 221456 h 1262062"/>
              <a:gd name="connsiteX13" fmla="*/ 2276475 w 2705100"/>
              <a:gd name="connsiteY13" fmla="*/ 228600 h 1262062"/>
              <a:gd name="connsiteX14" fmla="*/ 2288381 w 2705100"/>
              <a:gd name="connsiteY14" fmla="*/ 238125 h 1262062"/>
              <a:gd name="connsiteX15" fmla="*/ 2300287 w 2705100"/>
              <a:gd name="connsiteY15" fmla="*/ 252412 h 1262062"/>
              <a:gd name="connsiteX16" fmla="*/ 2309812 w 2705100"/>
              <a:gd name="connsiteY16" fmla="*/ 273844 h 1262062"/>
              <a:gd name="connsiteX17" fmla="*/ 2309812 w 2705100"/>
              <a:gd name="connsiteY17" fmla="*/ 300037 h 1262062"/>
              <a:gd name="connsiteX18" fmla="*/ 2293144 w 2705100"/>
              <a:gd name="connsiteY18" fmla="*/ 397669 h 1262062"/>
              <a:gd name="connsiteX19" fmla="*/ 2262187 w 2705100"/>
              <a:gd name="connsiteY19" fmla="*/ 552450 h 1262062"/>
              <a:gd name="connsiteX20" fmla="*/ 2243137 w 2705100"/>
              <a:gd name="connsiteY20" fmla="*/ 688181 h 1262062"/>
              <a:gd name="connsiteX21" fmla="*/ 2169319 w 2705100"/>
              <a:gd name="connsiteY21" fmla="*/ 1038225 h 1262062"/>
              <a:gd name="connsiteX22" fmla="*/ 2193131 w 2705100"/>
              <a:gd name="connsiteY22" fmla="*/ 1173956 h 1262062"/>
              <a:gd name="connsiteX23" fmla="*/ 2212181 w 2705100"/>
              <a:gd name="connsiteY23" fmla="*/ 1216819 h 1262062"/>
              <a:gd name="connsiteX24" fmla="*/ 2228850 w 2705100"/>
              <a:gd name="connsiteY24" fmla="*/ 1240631 h 1262062"/>
              <a:gd name="connsiteX25" fmla="*/ 2240756 w 2705100"/>
              <a:gd name="connsiteY25" fmla="*/ 1250156 h 1262062"/>
              <a:gd name="connsiteX26" fmla="*/ 2266950 w 2705100"/>
              <a:gd name="connsiteY26" fmla="*/ 1262062 h 1262062"/>
              <a:gd name="connsiteX27" fmla="*/ 2281237 w 2705100"/>
              <a:gd name="connsiteY27" fmla="*/ 1262062 h 1262062"/>
              <a:gd name="connsiteX28" fmla="*/ 2307431 w 2705100"/>
              <a:gd name="connsiteY28" fmla="*/ 1252537 h 1262062"/>
              <a:gd name="connsiteX29" fmla="*/ 2321719 w 2705100"/>
              <a:gd name="connsiteY29" fmla="*/ 1240631 h 1262062"/>
              <a:gd name="connsiteX30" fmla="*/ 2347912 w 2705100"/>
              <a:gd name="connsiteY30" fmla="*/ 1214437 h 1262062"/>
              <a:gd name="connsiteX31" fmla="*/ 2371725 w 2705100"/>
              <a:gd name="connsiteY31" fmla="*/ 1183481 h 1262062"/>
              <a:gd name="connsiteX32" fmla="*/ 2388394 w 2705100"/>
              <a:gd name="connsiteY32" fmla="*/ 1152525 h 1262062"/>
              <a:gd name="connsiteX33" fmla="*/ 2409825 w 2705100"/>
              <a:gd name="connsiteY33" fmla="*/ 1102519 h 1262062"/>
              <a:gd name="connsiteX34" fmla="*/ 2431256 w 2705100"/>
              <a:gd name="connsiteY34" fmla="*/ 1028700 h 1262062"/>
              <a:gd name="connsiteX35" fmla="*/ 2505075 w 2705100"/>
              <a:gd name="connsiteY35" fmla="*/ 740569 h 1262062"/>
              <a:gd name="connsiteX36" fmla="*/ 2557462 w 2705100"/>
              <a:gd name="connsiteY36" fmla="*/ 538162 h 1262062"/>
              <a:gd name="connsiteX37" fmla="*/ 2578894 w 2705100"/>
              <a:gd name="connsiteY37" fmla="*/ 450056 h 1262062"/>
              <a:gd name="connsiteX38" fmla="*/ 2588419 w 2705100"/>
              <a:gd name="connsiteY38" fmla="*/ 419100 h 1262062"/>
              <a:gd name="connsiteX39" fmla="*/ 2607469 w 2705100"/>
              <a:gd name="connsiteY39" fmla="*/ 390525 h 1262062"/>
              <a:gd name="connsiteX40" fmla="*/ 2626519 w 2705100"/>
              <a:gd name="connsiteY40" fmla="*/ 361950 h 1262062"/>
              <a:gd name="connsiteX41" fmla="*/ 2643187 w 2705100"/>
              <a:gd name="connsiteY41" fmla="*/ 345281 h 1262062"/>
              <a:gd name="connsiteX42" fmla="*/ 2671762 w 2705100"/>
              <a:gd name="connsiteY42" fmla="*/ 328612 h 1262062"/>
              <a:gd name="connsiteX43" fmla="*/ 2693194 w 2705100"/>
              <a:gd name="connsiteY43" fmla="*/ 309562 h 1262062"/>
              <a:gd name="connsiteX44" fmla="*/ 2702719 w 2705100"/>
              <a:gd name="connsiteY44" fmla="*/ 292894 h 1262062"/>
              <a:gd name="connsiteX45" fmla="*/ 2705100 w 2705100"/>
              <a:gd name="connsiteY45" fmla="*/ 273844 h 1262062"/>
              <a:gd name="connsiteX46" fmla="*/ 2702719 w 2705100"/>
              <a:gd name="connsiteY46" fmla="*/ 252412 h 1262062"/>
              <a:gd name="connsiteX47" fmla="*/ 2693194 w 2705100"/>
              <a:gd name="connsiteY47" fmla="*/ 221456 h 1262062"/>
              <a:gd name="connsiteX48" fmla="*/ 2671762 w 2705100"/>
              <a:gd name="connsiteY48" fmla="*/ 185737 h 1262062"/>
              <a:gd name="connsiteX49" fmla="*/ 2628900 w 2705100"/>
              <a:gd name="connsiteY49" fmla="*/ 138112 h 1262062"/>
              <a:gd name="connsiteX50" fmla="*/ 2583656 w 2705100"/>
              <a:gd name="connsiteY50" fmla="*/ 95250 h 1262062"/>
              <a:gd name="connsiteX51" fmla="*/ 2536031 w 2705100"/>
              <a:gd name="connsiteY51" fmla="*/ 61912 h 1262062"/>
              <a:gd name="connsiteX52" fmla="*/ 2464594 w 2705100"/>
              <a:gd name="connsiteY52" fmla="*/ 26194 h 1262062"/>
              <a:gd name="connsiteX53" fmla="*/ 2402681 w 2705100"/>
              <a:gd name="connsiteY53" fmla="*/ 4762 h 1262062"/>
              <a:gd name="connsiteX54" fmla="*/ 2383631 w 2705100"/>
              <a:gd name="connsiteY54" fmla="*/ 0 h 1262062"/>
              <a:gd name="connsiteX55" fmla="*/ 2326481 w 2705100"/>
              <a:gd name="connsiteY55" fmla="*/ 4762 h 1262062"/>
              <a:gd name="connsiteX56" fmla="*/ 2171700 w 2705100"/>
              <a:gd name="connsiteY56" fmla="*/ 28575 h 1262062"/>
              <a:gd name="connsiteX57" fmla="*/ 1905000 w 2705100"/>
              <a:gd name="connsiteY57" fmla="*/ 61912 h 1262062"/>
              <a:gd name="connsiteX58" fmla="*/ 1464469 w 2705100"/>
              <a:gd name="connsiteY58" fmla="*/ 111919 h 1262062"/>
              <a:gd name="connsiteX59" fmla="*/ 1042987 w 2705100"/>
              <a:gd name="connsiteY59" fmla="*/ 152400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705100" h="1262062">
                <a:moveTo>
                  <a:pt x="1042987" y="152400"/>
                </a:moveTo>
                <a:lnTo>
                  <a:pt x="657225" y="188119"/>
                </a:lnTo>
                <a:lnTo>
                  <a:pt x="278606" y="223837"/>
                </a:lnTo>
                <a:lnTo>
                  <a:pt x="0" y="247650"/>
                </a:lnTo>
                <a:cubicBezTo>
                  <a:pt x="21555" y="384165"/>
                  <a:pt x="67235" y="383381"/>
                  <a:pt x="19050" y="383381"/>
                </a:cubicBezTo>
                <a:lnTo>
                  <a:pt x="290512" y="354806"/>
                </a:lnTo>
                <a:lnTo>
                  <a:pt x="635794" y="319087"/>
                </a:lnTo>
                <a:lnTo>
                  <a:pt x="1054894" y="278606"/>
                </a:lnTo>
                <a:lnTo>
                  <a:pt x="1350169" y="254794"/>
                </a:lnTo>
                <a:lnTo>
                  <a:pt x="1659731" y="233362"/>
                </a:lnTo>
                <a:lnTo>
                  <a:pt x="1955006" y="223837"/>
                </a:lnTo>
                <a:lnTo>
                  <a:pt x="2152650" y="219075"/>
                </a:lnTo>
                <a:lnTo>
                  <a:pt x="2245519" y="221456"/>
                </a:lnTo>
                <a:lnTo>
                  <a:pt x="2276475" y="228600"/>
                </a:lnTo>
                <a:lnTo>
                  <a:pt x="2288381" y="238125"/>
                </a:lnTo>
                <a:lnTo>
                  <a:pt x="2300287" y="252412"/>
                </a:lnTo>
                <a:lnTo>
                  <a:pt x="2309812" y="273844"/>
                </a:lnTo>
                <a:lnTo>
                  <a:pt x="2309812" y="300037"/>
                </a:lnTo>
                <a:lnTo>
                  <a:pt x="2293144" y="397669"/>
                </a:lnTo>
                <a:lnTo>
                  <a:pt x="2262187" y="552450"/>
                </a:lnTo>
                <a:lnTo>
                  <a:pt x="2243137" y="688181"/>
                </a:lnTo>
                <a:lnTo>
                  <a:pt x="2169319" y="1038225"/>
                </a:lnTo>
                <a:lnTo>
                  <a:pt x="2193131" y="1173956"/>
                </a:lnTo>
                <a:lnTo>
                  <a:pt x="2212181" y="1216819"/>
                </a:lnTo>
                <a:lnTo>
                  <a:pt x="2228850" y="1240631"/>
                </a:lnTo>
                <a:lnTo>
                  <a:pt x="2240756" y="1250156"/>
                </a:lnTo>
                <a:lnTo>
                  <a:pt x="2266950" y="1262062"/>
                </a:lnTo>
                <a:lnTo>
                  <a:pt x="2281237" y="1262062"/>
                </a:lnTo>
                <a:lnTo>
                  <a:pt x="2307431" y="1252537"/>
                </a:lnTo>
                <a:lnTo>
                  <a:pt x="2321719" y="1240631"/>
                </a:lnTo>
                <a:lnTo>
                  <a:pt x="2347912" y="1214437"/>
                </a:lnTo>
                <a:lnTo>
                  <a:pt x="2371725" y="1183481"/>
                </a:lnTo>
                <a:lnTo>
                  <a:pt x="2388394" y="1152525"/>
                </a:lnTo>
                <a:lnTo>
                  <a:pt x="2409825" y="1102519"/>
                </a:lnTo>
                <a:lnTo>
                  <a:pt x="2431256" y="1028700"/>
                </a:lnTo>
                <a:lnTo>
                  <a:pt x="2505075" y="740569"/>
                </a:lnTo>
                <a:lnTo>
                  <a:pt x="2557462" y="538162"/>
                </a:lnTo>
                <a:lnTo>
                  <a:pt x="2578894" y="450056"/>
                </a:lnTo>
                <a:lnTo>
                  <a:pt x="2588419" y="419100"/>
                </a:lnTo>
                <a:lnTo>
                  <a:pt x="2607469" y="390525"/>
                </a:lnTo>
                <a:lnTo>
                  <a:pt x="2626519" y="361950"/>
                </a:lnTo>
                <a:lnTo>
                  <a:pt x="2643187" y="345281"/>
                </a:lnTo>
                <a:lnTo>
                  <a:pt x="2671762" y="328612"/>
                </a:lnTo>
                <a:lnTo>
                  <a:pt x="2693194" y="309562"/>
                </a:lnTo>
                <a:lnTo>
                  <a:pt x="2702719" y="292894"/>
                </a:lnTo>
                <a:lnTo>
                  <a:pt x="2705100" y="273844"/>
                </a:lnTo>
                <a:lnTo>
                  <a:pt x="2702719" y="252412"/>
                </a:lnTo>
                <a:lnTo>
                  <a:pt x="2693194" y="221456"/>
                </a:lnTo>
                <a:lnTo>
                  <a:pt x="2671762" y="185737"/>
                </a:lnTo>
                <a:lnTo>
                  <a:pt x="2628900" y="138112"/>
                </a:lnTo>
                <a:lnTo>
                  <a:pt x="2583656" y="95250"/>
                </a:lnTo>
                <a:lnTo>
                  <a:pt x="2536031" y="61912"/>
                </a:lnTo>
                <a:lnTo>
                  <a:pt x="2464594" y="26194"/>
                </a:lnTo>
                <a:lnTo>
                  <a:pt x="2402681" y="4762"/>
                </a:lnTo>
                <a:lnTo>
                  <a:pt x="2383631" y="0"/>
                </a:lnTo>
                <a:lnTo>
                  <a:pt x="2326481" y="4762"/>
                </a:lnTo>
                <a:lnTo>
                  <a:pt x="2171700" y="28575"/>
                </a:lnTo>
                <a:lnTo>
                  <a:pt x="1905000" y="61912"/>
                </a:lnTo>
                <a:lnTo>
                  <a:pt x="1464469" y="111919"/>
                </a:lnTo>
                <a:lnTo>
                  <a:pt x="1042987" y="152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FEFE50EE-E0EE-9E45-B481-F3A49EE5B1EF}"/>
              </a:ext>
            </a:extLst>
          </p:cNvPr>
          <p:cNvSpPr/>
          <p:nvPr/>
        </p:nvSpPr>
        <p:spPr>
          <a:xfrm>
            <a:off x="3868738" y="2046288"/>
            <a:ext cx="2235200" cy="268287"/>
          </a:xfrm>
          <a:custGeom>
            <a:avLst/>
            <a:gdLst>
              <a:gd name="connsiteX0" fmla="*/ 890588 w 2233613"/>
              <a:gd name="connsiteY0" fmla="*/ 78581 h 269081"/>
              <a:gd name="connsiteX1" fmla="*/ 1388269 w 2233613"/>
              <a:gd name="connsiteY1" fmla="*/ 45244 h 269081"/>
              <a:gd name="connsiteX2" fmla="*/ 1757363 w 2233613"/>
              <a:gd name="connsiteY2" fmla="*/ 21431 h 269081"/>
              <a:gd name="connsiteX3" fmla="*/ 2062163 w 2233613"/>
              <a:gd name="connsiteY3" fmla="*/ 7144 h 269081"/>
              <a:gd name="connsiteX4" fmla="*/ 2233613 w 2233613"/>
              <a:gd name="connsiteY4" fmla="*/ 0 h 269081"/>
              <a:gd name="connsiteX5" fmla="*/ 2228850 w 2233613"/>
              <a:gd name="connsiteY5" fmla="*/ 183356 h 269081"/>
              <a:gd name="connsiteX6" fmla="*/ 1833563 w 2233613"/>
              <a:gd name="connsiteY6" fmla="*/ 164306 h 269081"/>
              <a:gd name="connsiteX7" fmla="*/ 1676400 w 2233613"/>
              <a:gd name="connsiteY7" fmla="*/ 154781 h 269081"/>
              <a:gd name="connsiteX8" fmla="*/ 1562100 w 2233613"/>
              <a:gd name="connsiteY8" fmla="*/ 164306 h 269081"/>
              <a:gd name="connsiteX9" fmla="*/ 1207294 w 2233613"/>
              <a:gd name="connsiteY9" fmla="*/ 188119 h 269081"/>
              <a:gd name="connsiteX10" fmla="*/ 921544 w 2233613"/>
              <a:gd name="connsiteY10" fmla="*/ 209550 h 269081"/>
              <a:gd name="connsiteX11" fmla="*/ 654844 w 2233613"/>
              <a:gd name="connsiteY11" fmla="*/ 228600 h 269081"/>
              <a:gd name="connsiteX12" fmla="*/ 392907 w 2233613"/>
              <a:gd name="connsiteY12" fmla="*/ 245269 h 269081"/>
              <a:gd name="connsiteX13" fmla="*/ 11907 w 2233613"/>
              <a:gd name="connsiteY13" fmla="*/ 269081 h 269081"/>
              <a:gd name="connsiteX14" fmla="*/ 0 w 2233613"/>
              <a:gd name="connsiteY14" fmla="*/ 140494 h 269081"/>
              <a:gd name="connsiteX15" fmla="*/ 292894 w 2233613"/>
              <a:gd name="connsiteY15" fmla="*/ 119062 h 269081"/>
              <a:gd name="connsiteX16" fmla="*/ 890588 w 2233613"/>
              <a:gd name="connsiteY16" fmla="*/ 78581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33613" h="269081">
                <a:moveTo>
                  <a:pt x="890588" y="78581"/>
                </a:moveTo>
                <a:lnTo>
                  <a:pt x="1388269" y="45244"/>
                </a:lnTo>
                <a:lnTo>
                  <a:pt x="1757363" y="21431"/>
                </a:lnTo>
                <a:lnTo>
                  <a:pt x="2062163" y="7144"/>
                </a:lnTo>
                <a:lnTo>
                  <a:pt x="2233613" y="0"/>
                </a:lnTo>
                <a:lnTo>
                  <a:pt x="2228850" y="183356"/>
                </a:lnTo>
                <a:lnTo>
                  <a:pt x="1833563" y="164306"/>
                </a:lnTo>
                <a:lnTo>
                  <a:pt x="1676400" y="154781"/>
                </a:lnTo>
                <a:lnTo>
                  <a:pt x="1562100" y="164306"/>
                </a:lnTo>
                <a:lnTo>
                  <a:pt x="1207294" y="188119"/>
                </a:lnTo>
                <a:lnTo>
                  <a:pt x="921544" y="209550"/>
                </a:lnTo>
                <a:lnTo>
                  <a:pt x="654844" y="228600"/>
                </a:lnTo>
                <a:lnTo>
                  <a:pt x="392907" y="245269"/>
                </a:lnTo>
                <a:lnTo>
                  <a:pt x="11907" y="269081"/>
                </a:lnTo>
                <a:lnTo>
                  <a:pt x="0" y="140494"/>
                </a:lnTo>
                <a:lnTo>
                  <a:pt x="292894" y="119062"/>
                </a:lnTo>
                <a:lnTo>
                  <a:pt x="890588" y="78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445CA63B-34CA-F94A-925E-9006F6F1A278}"/>
              </a:ext>
            </a:extLst>
          </p:cNvPr>
          <p:cNvSpPr/>
          <p:nvPr/>
        </p:nvSpPr>
        <p:spPr>
          <a:xfrm>
            <a:off x="3906838" y="2513013"/>
            <a:ext cx="2122487" cy="315912"/>
          </a:xfrm>
          <a:custGeom>
            <a:avLst/>
            <a:gdLst>
              <a:gd name="connsiteX0" fmla="*/ 890588 w 2121694"/>
              <a:gd name="connsiteY0" fmla="*/ 92869 h 316706"/>
              <a:gd name="connsiteX1" fmla="*/ 2119313 w 2121694"/>
              <a:gd name="connsiteY1" fmla="*/ 0 h 316706"/>
              <a:gd name="connsiteX2" fmla="*/ 2121694 w 2121694"/>
              <a:gd name="connsiteY2" fmla="*/ 178594 h 316706"/>
              <a:gd name="connsiteX3" fmla="*/ 1638300 w 2121694"/>
              <a:gd name="connsiteY3" fmla="*/ 197644 h 316706"/>
              <a:gd name="connsiteX4" fmla="*/ 1271588 w 2121694"/>
              <a:gd name="connsiteY4" fmla="*/ 219075 h 316706"/>
              <a:gd name="connsiteX5" fmla="*/ 904875 w 2121694"/>
              <a:gd name="connsiteY5" fmla="*/ 245269 h 316706"/>
              <a:gd name="connsiteX6" fmla="*/ 442913 w 2121694"/>
              <a:gd name="connsiteY6" fmla="*/ 283369 h 316706"/>
              <a:gd name="connsiteX7" fmla="*/ 54769 w 2121694"/>
              <a:gd name="connsiteY7" fmla="*/ 316706 h 316706"/>
              <a:gd name="connsiteX8" fmla="*/ 0 w 2121694"/>
              <a:gd name="connsiteY8" fmla="*/ 161925 h 316706"/>
              <a:gd name="connsiteX9" fmla="*/ 547688 w 2121694"/>
              <a:gd name="connsiteY9" fmla="*/ 121444 h 316706"/>
              <a:gd name="connsiteX10" fmla="*/ 890588 w 2121694"/>
              <a:gd name="connsiteY10" fmla="*/ 92869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1694" h="316706">
                <a:moveTo>
                  <a:pt x="890588" y="92869"/>
                </a:moveTo>
                <a:lnTo>
                  <a:pt x="2119313" y="0"/>
                </a:lnTo>
                <a:cubicBezTo>
                  <a:pt x="2120107" y="59531"/>
                  <a:pt x="2120900" y="119063"/>
                  <a:pt x="2121694" y="178594"/>
                </a:cubicBezTo>
                <a:lnTo>
                  <a:pt x="1638300" y="197644"/>
                </a:lnTo>
                <a:lnTo>
                  <a:pt x="1271588" y="219075"/>
                </a:lnTo>
                <a:lnTo>
                  <a:pt x="904875" y="245269"/>
                </a:lnTo>
                <a:lnTo>
                  <a:pt x="442913" y="283369"/>
                </a:lnTo>
                <a:lnTo>
                  <a:pt x="54769" y="316706"/>
                </a:lnTo>
                <a:lnTo>
                  <a:pt x="0" y="161925"/>
                </a:lnTo>
                <a:lnTo>
                  <a:pt x="547688" y="121444"/>
                </a:lnTo>
                <a:lnTo>
                  <a:pt x="890588" y="928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BA37D7-7D92-554E-B06D-DB1E98F45BA5}"/>
              </a:ext>
            </a:extLst>
          </p:cNvPr>
          <p:cNvSpPr/>
          <p:nvPr/>
        </p:nvSpPr>
        <p:spPr>
          <a:xfrm>
            <a:off x="3868738" y="3427413"/>
            <a:ext cx="2493962" cy="1276350"/>
          </a:xfrm>
          <a:custGeom>
            <a:avLst/>
            <a:gdLst>
              <a:gd name="connsiteX0" fmla="*/ 616744 w 2493169"/>
              <a:gd name="connsiteY0" fmla="*/ 207169 h 1276350"/>
              <a:gd name="connsiteX1" fmla="*/ 0 w 2493169"/>
              <a:gd name="connsiteY1" fmla="*/ 252412 h 1276350"/>
              <a:gd name="connsiteX2" fmla="*/ 66675 w 2493169"/>
              <a:gd name="connsiteY2" fmla="*/ 411956 h 1276350"/>
              <a:gd name="connsiteX3" fmla="*/ 369094 w 2493169"/>
              <a:gd name="connsiteY3" fmla="*/ 376237 h 1276350"/>
              <a:gd name="connsiteX4" fmla="*/ 600075 w 2493169"/>
              <a:gd name="connsiteY4" fmla="*/ 357187 h 1276350"/>
              <a:gd name="connsiteX5" fmla="*/ 859632 w 2493169"/>
              <a:gd name="connsiteY5" fmla="*/ 340519 h 1276350"/>
              <a:gd name="connsiteX6" fmla="*/ 1240632 w 2493169"/>
              <a:gd name="connsiteY6" fmla="*/ 304800 h 1276350"/>
              <a:gd name="connsiteX7" fmla="*/ 1583532 w 2493169"/>
              <a:gd name="connsiteY7" fmla="*/ 273844 h 1276350"/>
              <a:gd name="connsiteX8" fmla="*/ 1897857 w 2493169"/>
              <a:gd name="connsiteY8" fmla="*/ 242887 h 1276350"/>
              <a:gd name="connsiteX9" fmla="*/ 2102644 w 2493169"/>
              <a:gd name="connsiteY9" fmla="*/ 223837 h 1276350"/>
              <a:gd name="connsiteX10" fmla="*/ 2126457 w 2493169"/>
              <a:gd name="connsiteY10" fmla="*/ 228600 h 1276350"/>
              <a:gd name="connsiteX11" fmla="*/ 2145507 w 2493169"/>
              <a:gd name="connsiteY11" fmla="*/ 235744 h 1276350"/>
              <a:gd name="connsiteX12" fmla="*/ 2162175 w 2493169"/>
              <a:gd name="connsiteY12" fmla="*/ 247650 h 1276350"/>
              <a:gd name="connsiteX13" fmla="*/ 2169319 w 2493169"/>
              <a:gd name="connsiteY13" fmla="*/ 259556 h 1276350"/>
              <a:gd name="connsiteX14" fmla="*/ 2171700 w 2493169"/>
              <a:gd name="connsiteY14" fmla="*/ 271462 h 1276350"/>
              <a:gd name="connsiteX15" fmla="*/ 2171700 w 2493169"/>
              <a:gd name="connsiteY15" fmla="*/ 292894 h 1276350"/>
              <a:gd name="connsiteX16" fmla="*/ 2121694 w 2493169"/>
              <a:gd name="connsiteY16" fmla="*/ 571500 h 1276350"/>
              <a:gd name="connsiteX17" fmla="*/ 2033588 w 2493169"/>
              <a:gd name="connsiteY17" fmla="*/ 1057275 h 1276350"/>
              <a:gd name="connsiteX18" fmla="*/ 2014538 w 2493169"/>
              <a:gd name="connsiteY18" fmla="*/ 1171575 h 1276350"/>
              <a:gd name="connsiteX19" fmla="*/ 2021682 w 2493169"/>
              <a:gd name="connsiteY19" fmla="*/ 1204912 h 1276350"/>
              <a:gd name="connsiteX20" fmla="*/ 2033588 w 2493169"/>
              <a:gd name="connsiteY20" fmla="*/ 1228725 h 1276350"/>
              <a:gd name="connsiteX21" fmla="*/ 2043113 w 2493169"/>
              <a:gd name="connsiteY21" fmla="*/ 1240631 h 1276350"/>
              <a:gd name="connsiteX22" fmla="*/ 2059782 w 2493169"/>
              <a:gd name="connsiteY22" fmla="*/ 1250156 h 1276350"/>
              <a:gd name="connsiteX23" fmla="*/ 2088357 w 2493169"/>
              <a:gd name="connsiteY23" fmla="*/ 1264444 h 1276350"/>
              <a:gd name="connsiteX24" fmla="*/ 2119313 w 2493169"/>
              <a:gd name="connsiteY24" fmla="*/ 1273969 h 1276350"/>
              <a:gd name="connsiteX25" fmla="*/ 2138363 w 2493169"/>
              <a:gd name="connsiteY25" fmla="*/ 1276350 h 1276350"/>
              <a:gd name="connsiteX26" fmla="*/ 2178844 w 2493169"/>
              <a:gd name="connsiteY26" fmla="*/ 1264444 h 1276350"/>
              <a:gd name="connsiteX27" fmla="*/ 2197894 w 2493169"/>
              <a:gd name="connsiteY27" fmla="*/ 1250156 h 1276350"/>
              <a:gd name="connsiteX28" fmla="*/ 2212182 w 2493169"/>
              <a:gd name="connsiteY28" fmla="*/ 1233487 h 1276350"/>
              <a:gd name="connsiteX29" fmla="*/ 2224088 w 2493169"/>
              <a:gd name="connsiteY29" fmla="*/ 1204912 h 1276350"/>
              <a:gd name="connsiteX30" fmla="*/ 2235994 w 2493169"/>
              <a:gd name="connsiteY30" fmla="*/ 1169194 h 1276350"/>
              <a:gd name="connsiteX31" fmla="*/ 2286000 w 2493169"/>
              <a:gd name="connsiteY31" fmla="*/ 909637 h 1276350"/>
              <a:gd name="connsiteX32" fmla="*/ 2321719 w 2493169"/>
              <a:gd name="connsiteY32" fmla="*/ 740569 h 1276350"/>
              <a:gd name="connsiteX33" fmla="*/ 2340769 w 2493169"/>
              <a:gd name="connsiteY33" fmla="*/ 659606 h 1276350"/>
              <a:gd name="connsiteX34" fmla="*/ 2366963 w 2493169"/>
              <a:gd name="connsiteY34" fmla="*/ 571500 h 1276350"/>
              <a:gd name="connsiteX35" fmla="*/ 2409825 w 2493169"/>
              <a:gd name="connsiteY35" fmla="*/ 461962 h 1276350"/>
              <a:gd name="connsiteX36" fmla="*/ 2443163 w 2493169"/>
              <a:gd name="connsiteY36" fmla="*/ 404812 h 1276350"/>
              <a:gd name="connsiteX37" fmla="*/ 2459832 w 2493169"/>
              <a:gd name="connsiteY37" fmla="*/ 383381 h 1276350"/>
              <a:gd name="connsiteX38" fmla="*/ 2476500 w 2493169"/>
              <a:gd name="connsiteY38" fmla="*/ 364331 h 1276350"/>
              <a:gd name="connsiteX39" fmla="*/ 2486025 w 2493169"/>
              <a:gd name="connsiteY39" fmla="*/ 350044 h 1276350"/>
              <a:gd name="connsiteX40" fmla="*/ 2490788 w 2493169"/>
              <a:gd name="connsiteY40" fmla="*/ 330994 h 1276350"/>
              <a:gd name="connsiteX41" fmla="*/ 2493169 w 2493169"/>
              <a:gd name="connsiteY41" fmla="*/ 311944 h 1276350"/>
              <a:gd name="connsiteX42" fmla="*/ 2490788 w 2493169"/>
              <a:gd name="connsiteY42" fmla="*/ 295275 h 1276350"/>
              <a:gd name="connsiteX43" fmla="*/ 2486025 w 2493169"/>
              <a:gd name="connsiteY43" fmla="*/ 276225 h 1276350"/>
              <a:gd name="connsiteX44" fmla="*/ 2455069 w 2493169"/>
              <a:gd name="connsiteY44" fmla="*/ 242887 h 1276350"/>
              <a:gd name="connsiteX45" fmla="*/ 2369344 w 2493169"/>
              <a:gd name="connsiteY45" fmla="*/ 164306 h 1276350"/>
              <a:gd name="connsiteX46" fmla="*/ 2278857 w 2493169"/>
              <a:gd name="connsiteY46" fmla="*/ 90487 h 1276350"/>
              <a:gd name="connsiteX47" fmla="*/ 2205038 w 2493169"/>
              <a:gd name="connsiteY47" fmla="*/ 42862 h 1276350"/>
              <a:gd name="connsiteX48" fmla="*/ 2174082 w 2493169"/>
              <a:gd name="connsiteY48" fmla="*/ 23812 h 1276350"/>
              <a:gd name="connsiteX49" fmla="*/ 2159794 w 2493169"/>
              <a:gd name="connsiteY49" fmla="*/ 11906 h 1276350"/>
              <a:gd name="connsiteX50" fmla="*/ 2133600 w 2493169"/>
              <a:gd name="connsiteY50" fmla="*/ 2381 h 1276350"/>
              <a:gd name="connsiteX51" fmla="*/ 2109788 w 2493169"/>
              <a:gd name="connsiteY51" fmla="*/ 0 h 1276350"/>
              <a:gd name="connsiteX52" fmla="*/ 2090738 w 2493169"/>
              <a:gd name="connsiteY52" fmla="*/ 7144 h 1276350"/>
              <a:gd name="connsiteX53" fmla="*/ 2057400 w 2493169"/>
              <a:gd name="connsiteY53" fmla="*/ 26194 h 1276350"/>
              <a:gd name="connsiteX54" fmla="*/ 1983582 w 2493169"/>
              <a:gd name="connsiteY54" fmla="*/ 50006 h 1276350"/>
              <a:gd name="connsiteX55" fmla="*/ 1857375 w 2493169"/>
              <a:gd name="connsiteY55" fmla="*/ 85725 h 1276350"/>
              <a:gd name="connsiteX56" fmla="*/ 1754982 w 2493169"/>
              <a:gd name="connsiteY56" fmla="*/ 100012 h 1276350"/>
              <a:gd name="connsiteX57" fmla="*/ 1335882 w 2493169"/>
              <a:gd name="connsiteY57" fmla="*/ 142875 h 1276350"/>
              <a:gd name="connsiteX58" fmla="*/ 866775 w 2493169"/>
              <a:gd name="connsiteY58" fmla="*/ 185737 h 1276350"/>
              <a:gd name="connsiteX59" fmla="*/ 616744 w 2493169"/>
              <a:gd name="connsiteY59" fmla="*/ 207169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93169" h="1276350">
                <a:moveTo>
                  <a:pt x="616744" y="207169"/>
                </a:moveTo>
                <a:lnTo>
                  <a:pt x="0" y="252412"/>
                </a:lnTo>
                <a:lnTo>
                  <a:pt x="66675" y="411956"/>
                </a:lnTo>
                <a:lnTo>
                  <a:pt x="369094" y="376237"/>
                </a:lnTo>
                <a:lnTo>
                  <a:pt x="600075" y="357187"/>
                </a:lnTo>
                <a:lnTo>
                  <a:pt x="859632" y="340519"/>
                </a:lnTo>
                <a:lnTo>
                  <a:pt x="1240632" y="304800"/>
                </a:lnTo>
                <a:lnTo>
                  <a:pt x="1583532" y="273844"/>
                </a:lnTo>
                <a:lnTo>
                  <a:pt x="1897857" y="242887"/>
                </a:lnTo>
                <a:lnTo>
                  <a:pt x="2102644" y="223837"/>
                </a:lnTo>
                <a:lnTo>
                  <a:pt x="2126457" y="228600"/>
                </a:lnTo>
                <a:lnTo>
                  <a:pt x="2145507" y="235744"/>
                </a:lnTo>
                <a:lnTo>
                  <a:pt x="2162175" y="247650"/>
                </a:lnTo>
                <a:lnTo>
                  <a:pt x="2169319" y="259556"/>
                </a:lnTo>
                <a:lnTo>
                  <a:pt x="2171700" y="271462"/>
                </a:lnTo>
                <a:lnTo>
                  <a:pt x="2171700" y="292894"/>
                </a:lnTo>
                <a:lnTo>
                  <a:pt x="2121694" y="571500"/>
                </a:lnTo>
                <a:lnTo>
                  <a:pt x="2033588" y="1057275"/>
                </a:lnTo>
                <a:lnTo>
                  <a:pt x="2014538" y="1171575"/>
                </a:lnTo>
                <a:lnTo>
                  <a:pt x="2021682" y="1204912"/>
                </a:lnTo>
                <a:lnTo>
                  <a:pt x="2033588" y="1228725"/>
                </a:lnTo>
                <a:lnTo>
                  <a:pt x="2043113" y="1240631"/>
                </a:lnTo>
                <a:lnTo>
                  <a:pt x="2059782" y="1250156"/>
                </a:lnTo>
                <a:lnTo>
                  <a:pt x="2088357" y="1264444"/>
                </a:lnTo>
                <a:lnTo>
                  <a:pt x="2119313" y="1273969"/>
                </a:lnTo>
                <a:lnTo>
                  <a:pt x="2138363" y="1276350"/>
                </a:lnTo>
                <a:lnTo>
                  <a:pt x="2178844" y="1264444"/>
                </a:lnTo>
                <a:lnTo>
                  <a:pt x="2197894" y="1250156"/>
                </a:lnTo>
                <a:lnTo>
                  <a:pt x="2212182" y="1233487"/>
                </a:lnTo>
                <a:lnTo>
                  <a:pt x="2224088" y="1204912"/>
                </a:lnTo>
                <a:lnTo>
                  <a:pt x="2235994" y="1169194"/>
                </a:lnTo>
                <a:lnTo>
                  <a:pt x="2286000" y="909637"/>
                </a:lnTo>
                <a:lnTo>
                  <a:pt x="2321719" y="740569"/>
                </a:lnTo>
                <a:lnTo>
                  <a:pt x="2340769" y="659606"/>
                </a:lnTo>
                <a:lnTo>
                  <a:pt x="2366963" y="571500"/>
                </a:lnTo>
                <a:lnTo>
                  <a:pt x="2409825" y="461962"/>
                </a:lnTo>
                <a:lnTo>
                  <a:pt x="2443163" y="404812"/>
                </a:lnTo>
                <a:lnTo>
                  <a:pt x="2459832" y="383381"/>
                </a:lnTo>
                <a:lnTo>
                  <a:pt x="2476500" y="364331"/>
                </a:lnTo>
                <a:lnTo>
                  <a:pt x="2486025" y="350044"/>
                </a:lnTo>
                <a:lnTo>
                  <a:pt x="2490788" y="330994"/>
                </a:lnTo>
                <a:lnTo>
                  <a:pt x="2493169" y="311944"/>
                </a:lnTo>
                <a:lnTo>
                  <a:pt x="2490788" y="295275"/>
                </a:lnTo>
                <a:lnTo>
                  <a:pt x="2486025" y="276225"/>
                </a:lnTo>
                <a:lnTo>
                  <a:pt x="2455069" y="242887"/>
                </a:lnTo>
                <a:lnTo>
                  <a:pt x="2369344" y="164306"/>
                </a:lnTo>
                <a:lnTo>
                  <a:pt x="2278857" y="90487"/>
                </a:lnTo>
                <a:lnTo>
                  <a:pt x="2205038" y="42862"/>
                </a:lnTo>
                <a:lnTo>
                  <a:pt x="2174082" y="23812"/>
                </a:lnTo>
                <a:lnTo>
                  <a:pt x="2159794" y="11906"/>
                </a:lnTo>
                <a:lnTo>
                  <a:pt x="2133600" y="2381"/>
                </a:lnTo>
                <a:lnTo>
                  <a:pt x="2109788" y="0"/>
                </a:lnTo>
                <a:lnTo>
                  <a:pt x="2090738" y="7144"/>
                </a:lnTo>
                <a:lnTo>
                  <a:pt x="2057400" y="26194"/>
                </a:lnTo>
                <a:lnTo>
                  <a:pt x="1983582" y="50006"/>
                </a:lnTo>
                <a:lnTo>
                  <a:pt x="1857375" y="85725"/>
                </a:lnTo>
                <a:lnTo>
                  <a:pt x="1754982" y="100012"/>
                </a:lnTo>
                <a:lnTo>
                  <a:pt x="1335882" y="142875"/>
                </a:lnTo>
                <a:lnTo>
                  <a:pt x="866775" y="185737"/>
                </a:lnTo>
                <a:lnTo>
                  <a:pt x="616744" y="207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0B605043-04B1-9F49-A378-08D933D31549}"/>
              </a:ext>
            </a:extLst>
          </p:cNvPr>
          <p:cNvSpPr/>
          <p:nvPr/>
        </p:nvSpPr>
        <p:spPr>
          <a:xfrm>
            <a:off x="3960813" y="3962400"/>
            <a:ext cx="2073275" cy="319088"/>
          </a:xfrm>
          <a:custGeom>
            <a:avLst/>
            <a:gdLst>
              <a:gd name="connsiteX0" fmla="*/ 1238250 w 2074069"/>
              <a:gd name="connsiteY0" fmla="*/ 61913 h 319088"/>
              <a:gd name="connsiteX1" fmla="*/ 1509712 w 2074069"/>
              <a:gd name="connsiteY1" fmla="*/ 47625 h 319088"/>
              <a:gd name="connsiteX2" fmla="*/ 1797844 w 2074069"/>
              <a:gd name="connsiteY2" fmla="*/ 23813 h 319088"/>
              <a:gd name="connsiteX3" fmla="*/ 2074069 w 2074069"/>
              <a:gd name="connsiteY3" fmla="*/ 0 h 319088"/>
              <a:gd name="connsiteX4" fmla="*/ 2050256 w 2074069"/>
              <a:gd name="connsiteY4" fmla="*/ 157163 h 319088"/>
              <a:gd name="connsiteX5" fmla="*/ 1731169 w 2074069"/>
              <a:gd name="connsiteY5" fmla="*/ 185738 h 319088"/>
              <a:gd name="connsiteX6" fmla="*/ 1402556 w 2074069"/>
              <a:gd name="connsiteY6" fmla="*/ 209550 h 319088"/>
              <a:gd name="connsiteX7" fmla="*/ 1109662 w 2074069"/>
              <a:gd name="connsiteY7" fmla="*/ 226219 h 319088"/>
              <a:gd name="connsiteX8" fmla="*/ 678656 w 2074069"/>
              <a:gd name="connsiteY8" fmla="*/ 266700 h 319088"/>
              <a:gd name="connsiteX9" fmla="*/ 452437 w 2074069"/>
              <a:gd name="connsiteY9" fmla="*/ 288131 h 319088"/>
              <a:gd name="connsiteX10" fmla="*/ 252412 w 2074069"/>
              <a:gd name="connsiteY10" fmla="*/ 307181 h 319088"/>
              <a:gd name="connsiteX11" fmla="*/ 21431 w 2074069"/>
              <a:gd name="connsiteY11" fmla="*/ 319088 h 319088"/>
              <a:gd name="connsiteX12" fmla="*/ 0 w 2074069"/>
              <a:gd name="connsiteY12" fmla="*/ 164306 h 319088"/>
              <a:gd name="connsiteX13" fmla="*/ 252412 w 2074069"/>
              <a:gd name="connsiteY13" fmla="*/ 150019 h 319088"/>
              <a:gd name="connsiteX14" fmla="*/ 578644 w 2074069"/>
              <a:gd name="connsiteY14" fmla="*/ 123825 h 319088"/>
              <a:gd name="connsiteX15" fmla="*/ 881062 w 2074069"/>
              <a:gd name="connsiteY15" fmla="*/ 92869 h 319088"/>
              <a:gd name="connsiteX16" fmla="*/ 1073944 w 2074069"/>
              <a:gd name="connsiteY16" fmla="*/ 69056 h 319088"/>
              <a:gd name="connsiteX17" fmla="*/ 1238250 w 2074069"/>
              <a:gd name="connsiteY17" fmla="*/ 61913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74069" h="319088">
                <a:moveTo>
                  <a:pt x="1238250" y="61913"/>
                </a:moveTo>
                <a:lnTo>
                  <a:pt x="1509712" y="47625"/>
                </a:lnTo>
                <a:lnTo>
                  <a:pt x="1797844" y="23813"/>
                </a:lnTo>
                <a:lnTo>
                  <a:pt x="2074069" y="0"/>
                </a:lnTo>
                <a:lnTo>
                  <a:pt x="2050256" y="157163"/>
                </a:lnTo>
                <a:lnTo>
                  <a:pt x="1731169" y="185738"/>
                </a:lnTo>
                <a:lnTo>
                  <a:pt x="1402556" y="209550"/>
                </a:lnTo>
                <a:lnTo>
                  <a:pt x="1109662" y="226219"/>
                </a:lnTo>
                <a:lnTo>
                  <a:pt x="678656" y="266700"/>
                </a:lnTo>
                <a:lnTo>
                  <a:pt x="452437" y="288131"/>
                </a:lnTo>
                <a:lnTo>
                  <a:pt x="252412" y="307181"/>
                </a:lnTo>
                <a:lnTo>
                  <a:pt x="21431" y="319088"/>
                </a:lnTo>
                <a:lnTo>
                  <a:pt x="0" y="164306"/>
                </a:lnTo>
                <a:lnTo>
                  <a:pt x="252412" y="150019"/>
                </a:lnTo>
                <a:lnTo>
                  <a:pt x="578644" y="123825"/>
                </a:lnTo>
                <a:lnTo>
                  <a:pt x="881062" y="92869"/>
                </a:lnTo>
                <a:lnTo>
                  <a:pt x="1073944" y="69056"/>
                </a:lnTo>
                <a:lnTo>
                  <a:pt x="1238250" y="619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EA0BACF2-4A91-6B45-9010-4291C2C80A02}"/>
              </a:ext>
            </a:extLst>
          </p:cNvPr>
          <p:cNvSpPr/>
          <p:nvPr/>
        </p:nvSpPr>
        <p:spPr>
          <a:xfrm>
            <a:off x="4029075" y="4456113"/>
            <a:ext cx="1924050" cy="249237"/>
          </a:xfrm>
          <a:custGeom>
            <a:avLst/>
            <a:gdLst>
              <a:gd name="connsiteX0" fmla="*/ 478631 w 1924050"/>
              <a:gd name="connsiteY0" fmla="*/ 88106 h 250031"/>
              <a:gd name="connsiteX1" fmla="*/ 819150 w 1924050"/>
              <a:gd name="connsiteY1" fmla="*/ 66675 h 250031"/>
              <a:gd name="connsiteX2" fmla="*/ 1009650 w 1924050"/>
              <a:gd name="connsiteY2" fmla="*/ 47625 h 250031"/>
              <a:gd name="connsiteX3" fmla="*/ 1333500 w 1924050"/>
              <a:gd name="connsiteY3" fmla="*/ 28575 h 250031"/>
              <a:gd name="connsiteX4" fmla="*/ 1652588 w 1924050"/>
              <a:gd name="connsiteY4" fmla="*/ 14287 h 250031"/>
              <a:gd name="connsiteX5" fmla="*/ 1924050 w 1924050"/>
              <a:gd name="connsiteY5" fmla="*/ 0 h 250031"/>
              <a:gd name="connsiteX6" fmla="*/ 1907381 w 1924050"/>
              <a:gd name="connsiteY6" fmla="*/ 133350 h 250031"/>
              <a:gd name="connsiteX7" fmla="*/ 1688306 w 1924050"/>
              <a:gd name="connsiteY7" fmla="*/ 145256 h 250031"/>
              <a:gd name="connsiteX8" fmla="*/ 1369219 w 1924050"/>
              <a:gd name="connsiteY8" fmla="*/ 161925 h 250031"/>
              <a:gd name="connsiteX9" fmla="*/ 1004888 w 1924050"/>
              <a:gd name="connsiteY9" fmla="*/ 183356 h 250031"/>
              <a:gd name="connsiteX10" fmla="*/ 804863 w 1924050"/>
              <a:gd name="connsiteY10" fmla="*/ 204787 h 250031"/>
              <a:gd name="connsiteX11" fmla="*/ 452438 w 1924050"/>
              <a:gd name="connsiteY11" fmla="*/ 223837 h 250031"/>
              <a:gd name="connsiteX12" fmla="*/ 126206 w 1924050"/>
              <a:gd name="connsiteY12" fmla="*/ 242887 h 250031"/>
              <a:gd name="connsiteX13" fmla="*/ 11906 w 1924050"/>
              <a:gd name="connsiteY13" fmla="*/ 250031 h 250031"/>
              <a:gd name="connsiteX14" fmla="*/ 0 w 1924050"/>
              <a:gd name="connsiteY14" fmla="*/ 114300 h 250031"/>
              <a:gd name="connsiteX15" fmla="*/ 478631 w 1924050"/>
              <a:gd name="connsiteY15" fmla="*/ 88106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24050" h="250031">
                <a:moveTo>
                  <a:pt x="478631" y="88106"/>
                </a:moveTo>
                <a:lnTo>
                  <a:pt x="819150" y="66675"/>
                </a:lnTo>
                <a:lnTo>
                  <a:pt x="1009650" y="47625"/>
                </a:lnTo>
                <a:lnTo>
                  <a:pt x="1333500" y="28575"/>
                </a:lnTo>
                <a:lnTo>
                  <a:pt x="1652588" y="14287"/>
                </a:lnTo>
                <a:lnTo>
                  <a:pt x="1924050" y="0"/>
                </a:lnTo>
                <a:lnTo>
                  <a:pt x="1907381" y="133350"/>
                </a:lnTo>
                <a:lnTo>
                  <a:pt x="1688306" y="145256"/>
                </a:lnTo>
                <a:lnTo>
                  <a:pt x="1369219" y="161925"/>
                </a:lnTo>
                <a:lnTo>
                  <a:pt x="1004888" y="183356"/>
                </a:lnTo>
                <a:lnTo>
                  <a:pt x="804863" y="204787"/>
                </a:lnTo>
                <a:lnTo>
                  <a:pt x="452438" y="223837"/>
                </a:lnTo>
                <a:lnTo>
                  <a:pt x="126206" y="242887"/>
                </a:lnTo>
                <a:lnTo>
                  <a:pt x="11906" y="250031"/>
                </a:lnTo>
                <a:lnTo>
                  <a:pt x="0" y="114300"/>
                </a:lnTo>
                <a:lnTo>
                  <a:pt x="478631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C8B25F56-12B6-C64A-8E00-07D436CE7C36}"/>
              </a:ext>
            </a:extLst>
          </p:cNvPr>
          <p:cNvSpPr/>
          <p:nvPr/>
        </p:nvSpPr>
        <p:spPr>
          <a:xfrm>
            <a:off x="4751388" y="3711575"/>
            <a:ext cx="306387" cy="1917700"/>
          </a:xfrm>
          <a:custGeom>
            <a:avLst/>
            <a:gdLst>
              <a:gd name="connsiteX0" fmla="*/ 58903 w 305735"/>
              <a:gd name="connsiteY0" fmla="*/ 1060255 h 1918557"/>
              <a:gd name="connsiteX1" fmla="*/ 58903 w 305735"/>
              <a:gd name="connsiteY1" fmla="*/ 471225 h 1918557"/>
              <a:gd name="connsiteX2" fmla="*/ 58903 w 305735"/>
              <a:gd name="connsiteY2" fmla="*/ 353419 h 1918557"/>
              <a:gd name="connsiteX3" fmla="*/ 64513 w 305735"/>
              <a:gd name="connsiteY3" fmla="*/ 294516 h 1918557"/>
              <a:gd name="connsiteX4" fmla="*/ 67318 w 305735"/>
              <a:gd name="connsiteY4" fmla="*/ 238417 h 1918557"/>
              <a:gd name="connsiteX5" fmla="*/ 64513 w 305735"/>
              <a:gd name="connsiteY5" fmla="*/ 190734 h 1918557"/>
              <a:gd name="connsiteX6" fmla="*/ 56098 w 305735"/>
              <a:gd name="connsiteY6" fmla="*/ 148660 h 1918557"/>
              <a:gd name="connsiteX7" fmla="*/ 42074 w 305735"/>
              <a:gd name="connsiteY7" fmla="*/ 100977 h 1918557"/>
              <a:gd name="connsiteX8" fmla="*/ 0 w 305735"/>
              <a:gd name="connsiteY8" fmla="*/ 5610 h 1918557"/>
              <a:gd name="connsiteX9" fmla="*/ 207563 w 305735"/>
              <a:gd name="connsiteY9" fmla="*/ 0 h 1918557"/>
              <a:gd name="connsiteX10" fmla="*/ 260857 w 305735"/>
              <a:gd name="connsiteY10" fmla="*/ 50489 h 1918557"/>
              <a:gd name="connsiteX11" fmla="*/ 280491 w 305735"/>
              <a:gd name="connsiteY11" fmla="*/ 89757 h 1918557"/>
              <a:gd name="connsiteX12" fmla="*/ 288906 w 305735"/>
              <a:gd name="connsiteY12" fmla="*/ 117806 h 1918557"/>
              <a:gd name="connsiteX13" fmla="*/ 297320 w 305735"/>
              <a:gd name="connsiteY13" fmla="*/ 157075 h 1918557"/>
              <a:gd name="connsiteX14" fmla="*/ 305735 w 305735"/>
              <a:gd name="connsiteY14" fmla="*/ 230003 h 1918557"/>
              <a:gd name="connsiteX15" fmla="*/ 305735 w 305735"/>
              <a:gd name="connsiteY15" fmla="*/ 330979 h 1918557"/>
              <a:gd name="connsiteX16" fmla="*/ 305735 w 305735"/>
              <a:gd name="connsiteY16" fmla="*/ 1912947 h 1918557"/>
              <a:gd name="connsiteX17" fmla="*/ 64513 w 305735"/>
              <a:gd name="connsiteY17" fmla="*/ 1918557 h 1918557"/>
              <a:gd name="connsiteX18" fmla="*/ 58903 w 305735"/>
              <a:gd name="connsiteY18" fmla="*/ 1060255 h 191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5735" h="1918557">
                <a:moveTo>
                  <a:pt x="58903" y="1060255"/>
                </a:moveTo>
                <a:lnTo>
                  <a:pt x="58903" y="471225"/>
                </a:lnTo>
                <a:lnTo>
                  <a:pt x="58903" y="353419"/>
                </a:lnTo>
                <a:lnTo>
                  <a:pt x="64513" y="294516"/>
                </a:lnTo>
                <a:lnTo>
                  <a:pt x="67318" y="238417"/>
                </a:lnTo>
                <a:lnTo>
                  <a:pt x="64513" y="190734"/>
                </a:lnTo>
                <a:lnTo>
                  <a:pt x="56098" y="148660"/>
                </a:lnTo>
                <a:lnTo>
                  <a:pt x="42074" y="100977"/>
                </a:lnTo>
                <a:lnTo>
                  <a:pt x="0" y="5610"/>
                </a:lnTo>
                <a:lnTo>
                  <a:pt x="207563" y="0"/>
                </a:lnTo>
                <a:lnTo>
                  <a:pt x="260857" y="50489"/>
                </a:lnTo>
                <a:lnTo>
                  <a:pt x="280491" y="89757"/>
                </a:lnTo>
                <a:lnTo>
                  <a:pt x="288906" y="117806"/>
                </a:lnTo>
                <a:lnTo>
                  <a:pt x="297320" y="157075"/>
                </a:lnTo>
                <a:lnTo>
                  <a:pt x="305735" y="230003"/>
                </a:lnTo>
                <a:lnTo>
                  <a:pt x="305735" y="330979"/>
                </a:lnTo>
                <a:lnTo>
                  <a:pt x="305735" y="1912947"/>
                </a:lnTo>
                <a:lnTo>
                  <a:pt x="64513" y="1918557"/>
                </a:lnTo>
                <a:lnTo>
                  <a:pt x="58903" y="106025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8B01CF6B-3709-F746-B2E8-728947B03405}"/>
              </a:ext>
            </a:extLst>
          </p:cNvPr>
          <p:cNvSpPr/>
          <p:nvPr/>
        </p:nvSpPr>
        <p:spPr>
          <a:xfrm>
            <a:off x="3538538" y="4906963"/>
            <a:ext cx="2635250" cy="377825"/>
          </a:xfrm>
          <a:custGeom>
            <a:avLst/>
            <a:gdLst>
              <a:gd name="connsiteX0" fmla="*/ 802481 w 2636043"/>
              <a:gd name="connsiteY0" fmla="*/ 171450 h 376238"/>
              <a:gd name="connsiteX1" fmla="*/ 1302543 w 2636043"/>
              <a:gd name="connsiteY1" fmla="*/ 128588 h 376238"/>
              <a:gd name="connsiteX2" fmla="*/ 1631156 w 2636043"/>
              <a:gd name="connsiteY2" fmla="*/ 97632 h 376238"/>
              <a:gd name="connsiteX3" fmla="*/ 1826418 w 2636043"/>
              <a:gd name="connsiteY3" fmla="*/ 78582 h 376238"/>
              <a:gd name="connsiteX4" fmla="*/ 2038350 w 2636043"/>
              <a:gd name="connsiteY4" fmla="*/ 52388 h 376238"/>
              <a:gd name="connsiteX5" fmla="*/ 2207418 w 2636043"/>
              <a:gd name="connsiteY5" fmla="*/ 26194 h 376238"/>
              <a:gd name="connsiteX6" fmla="*/ 2250281 w 2636043"/>
              <a:gd name="connsiteY6" fmla="*/ 16669 h 376238"/>
              <a:gd name="connsiteX7" fmla="*/ 2274093 w 2636043"/>
              <a:gd name="connsiteY7" fmla="*/ 4763 h 376238"/>
              <a:gd name="connsiteX8" fmla="*/ 2290762 w 2636043"/>
              <a:gd name="connsiteY8" fmla="*/ 0 h 376238"/>
              <a:gd name="connsiteX9" fmla="*/ 2319337 w 2636043"/>
              <a:gd name="connsiteY9" fmla="*/ 0 h 376238"/>
              <a:gd name="connsiteX10" fmla="*/ 2350293 w 2636043"/>
              <a:gd name="connsiteY10" fmla="*/ 2382 h 376238"/>
              <a:gd name="connsiteX11" fmla="*/ 2397918 w 2636043"/>
              <a:gd name="connsiteY11" fmla="*/ 16669 h 376238"/>
              <a:gd name="connsiteX12" fmla="*/ 2447925 w 2636043"/>
              <a:gd name="connsiteY12" fmla="*/ 38100 h 376238"/>
              <a:gd name="connsiteX13" fmla="*/ 2512218 w 2636043"/>
              <a:gd name="connsiteY13" fmla="*/ 76200 h 376238"/>
              <a:gd name="connsiteX14" fmla="*/ 2566987 w 2636043"/>
              <a:gd name="connsiteY14" fmla="*/ 111919 h 376238"/>
              <a:gd name="connsiteX15" fmla="*/ 2593181 w 2636043"/>
              <a:gd name="connsiteY15" fmla="*/ 130969 h 376238"/>
              <a:gd name="connsiteX16" fmla="*/ 2616993 w 2636043"/>
              <a:gd name="connsiteY16" fmla="*/ 154782 h 376238"/>
              <a:gd name="connsiteX17" fmla="*/ 2631281 w 2636043"/>
              <a:gd name="connsiteY17" fmla="*/ 183357 h 376238"/>
              <a:gd name="connsiteX18" fmla="*/ 2636043 w 2636043"/>
              <a:gd name="connsiteY18" fmla="*/ 200025 h 376238"/>
              <a:gd name="connsiteX19" fmla="*/ 2633662 w 2636043"/>
              <a:gd name="connsiteY19" fmla="*/ 209550 h 376238"/>
              <a:gd name="connsiteX20" fmla="*/ 2621756 w 2636043"/>
              <a:gd name="connsiteY20" fmla="*/ 221457 h 376238"/>
              <a:gd name="connsiteX21" fmla="*/ 2597943 w 2636043"/>
              <a:gd name="connsiteY21" fmla="*/ 235744 h 376238"/>
              <a:gd name="connsiteX22" fmla="*/ 2566987 w 2636043"/>
              <a:gd name="connsiteY22" fmla="*/ 242888 h 376238"/>
              <a:gd name="connsiteX23" fmla="*/ 2490787 w 2636043"/>
              <a:gd name="connsiteY23" fmla="*/ 240507 h 376238"/>
              <a:gd name="connsiteX24" fmla="*/ 2269331 w 2636043"/>
              <a:gd name="connsiteY24" fmla="*/ 233363 h 376238"/>
              <a:gd name="connsiteX25" fmla="*/ 1964531 w 2636043"/>
              <a:gd name="connsiteY25" fmla="*/ 235744 h 376238"/>
              <a:gd name="connsiteX26" fmla="*/ 1688306 w 2636043"/>
              <a:gd name="connsiteY26" fmla="*/ 250032 h 376238"/>
              <a:gd name="connsiteX27" fmla="*/ 1488281 w 2636043"/>
              <a:gd name="connsiteY27" fmla="*/ 269082 h 376238"/>
              <a:gd name="connsiteX28" fmla="*/ 1012031 w 2636043"/>
              <a:gd name="connsiteY28" fmla="*/ 309563 h 376238"/>
              <a:gd name="connsiteX29" fmla="*/ 750093 w 2636043"/>
              <a:gd name="connsiteY29" fmla="*/ 333375 h 376238"/>
              <a:gd name="connsiteX30" fmla="*/ 621506 w 2636043"/>
              <a:gd name="connsiteY30" fmla="*/ 352425 h 376238"/>
              <a:gd name="connsiteX31" fmla="*/ 488156 w 2636043"/>
              <a:gd name="connsiteY31" fmla="*/ 371475 h 376238"/>
              <a:gd name="connsiteX32" fmla="*/ 438150 w 2636043"/>
              <a:gd name="connsiteY32" fmla="*/ 376238 h 376238"/>
              <a:gd name="connsiteX33" fmla="*/ 383381 w 2636043"/>
              <a:gd name="connsiteY33" fmla="*/ 376238 h 376238"/>
              <a:gd name="connsiteX34" fmla="*/ 314325 w 2636043"/>
              <a:gd name="connsiteY34" fmla="*/ 364332 h 376238"/>
              <a:gd name="connsiteX35" fmla="*/ 247650 w 2636043"/>
              <a:gd name="connsiteY35" fmla="*/ 335757 h 376238"/>
              <a:gd name="connsiteX36" fmla="*/ 188118 w 2636043"/>
              <a:gd name="connsiteY36" fmla="*/ 297657 h 376238"/>
              <a:gd name="connsiteX37" fmla="*/ 135731 w 2636043"/>
              <a:gd name="connsiteY37" fmla="*/ 261938 h 376238"/>
              <a:gd name="connsiteX38" fmla="*/ 71437 w 2636043"/>
              <a:gd name="connsiteY38" fmla="*/ 197644 h 376238"/>
              <a:gd name="connsiteX39" fmla="*/ 35718 w 2636043"/>
              <a:gd name="connsiteY39" fmla="*/ 152400 h 376238"/>
              <a:gd name="connsiteX40" fmla="*/ 7143 w 2636043"/>
              <a:gd name="connsiteY40" fmla="*/ 104775 h 376238"/>
              <a:gd name="connsiteX41" fmla="*/ 0 w 2636043"/>
              <a:gd name="connsiteY41" fmla="*/ 83344 h 376238"/>
              <a:gd name="connsiteX42" fmla="*/ 0 w 2636043"/>
              <a:gd name="connsiteY42" fmla="*/ 73819 h 376238"/>
              <a:gd name="connsiteX43" fmla="*/ 4762 w 2636043"/>
              <a:gd name="connsiteY43" fmla="*/ 64294 h 376238"/>
              <a:gd name="connsiteX44" fmla="*/ 11906 w 2636043"/>
              <a:gd name="connsiteY44" fmla="*/ 61913 h 376238"/>
              <a:gd name="connsiteX45" fmla="*/ 30956 w 2636043"/>
              <a:gd name="connsiteY45" fmla="*/ 66675 h 376238"/>
              <a:gd name="connsiteX46" fmla="*/ 71437 w 2636043"/>
              <a:gd name="connsiteY46" fmla="*/ 88107 h 376238"/>
              <a:gd name="connsiteX47" fmla="*/ 130968 w 2636043"/>
              <a:gd name="connsiteY47" fmla="*/ 126207 h 376238"/>
              <a:gd name="connsiteX48" fmla="*/ 185737 w 2636043"/>
              <a:gd name="connsiteY48" fmla="*/ 154782 h 376238"/>
              <a:gd name="connsiteX49" fmla="*/ 226218 w 2636043"/>
              <a:gd name="connsiteY49" fmla="*/ 171450 h 376238"/>
              <a:gd name="connsiteX50" fmla="*/ 297656 w 2636043"/>
              <a:gd name="connsiteY50" fmla="*/ 190500 h 376238"/>
              <a:gd name="connsiteX51" fmla="*/ 378618 w 2636043"/>
              <a:gd name="connsiteY51" fmla="*/ 197644 h 376238"/>
              <a:gd name="connsiteX52" fmla="*/ 802481 w 2636043"/>
              <a:gd name="connsiteY52" fmla="*/ 171450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36043" h="376238">
                <a:moveTo>
                  <a:pt x="802481" y="171450"/>
                </a:moveTo>
                <a:lnTo>
                  <a:pt x="1302543" y="128588"/>
                </a:lnTo>
                <a:lnTo>
                  <a:pt x="1631156" y="97632"/>
                </a:lnTo>
                <a:lnTo>
                  <a:pt x="1826418" y="78582"/>
                </a:lnTo>
                <a:lnTo>
                  <a:pt x="2038350" y="52388"/>
                </a:lnTo>
                <a:lnTo>
                  <a:pt x="2207418" y="26194"/>
                </a:lnTo>
                <a:lnTo>
                  <a:pt x="2250281" y="16669"/>
                </a:lnTo>
                <a:lnTo>
                  <a:pt x="2274093" y="4763"/>
                </a:lnTo>
                <a:lnTo>
                  <a:pt x="2290762" y="0"/>
                </a:lnTo>
                <a:lnTo>
                  <a:pt x="2319337" y="0"/>
                </a:lnTo>
                <a:lnTo>
                  <a:pt x="2350293" y="2382"/>
                </a:lnTo>
                <a:lnTo>
                  <a:pt x="2397918" y="16669"/>
                </a:lnTo>
                <a:lnTo>
                  <a:pt x="2447925" y="38100"/>
                </a:lnTo>
                <a:lnTo>
                  <a:pt x="2512218" y="76200"/>
                </a:lnTo>
                <a:lnTo>
                  <a:pt x="2566987" y="111919"/>
                </a:lnTo>
                <a:lnTo>
                  <a:pt x="2593181" y="130969"/>
                </a:lnTo>
                <a:lnTo>
                  <a:pt x="2616993" y="154782"/>
                </a:lnTo>
                <a:lnTo>
                  <a:pt x="2631281" y="183357"/>
                </a:lnTo>
                <a:lnTo>
                  <a:pt x="2636043" y="200025"/>
                </a:lnTo>
                <a:lnTo>
                  <a:pt x="2633662" y="209550"/>
                </a:lnTo>
                <a:lnTo>
                  <a:pt x="2621756" y="221457"/>
                </a:lnTo>
                <a:lnTo>
                  <a:pt x="2597943" y="235744"/>
                </a:lnTo>
                <a:lnTo>
                  <a:pt x="2566987" y="242888"/>
                </a:lnTo>
                <a:lnTo>
                  <a:pt x="2490787" y="240507"/>
                </a:lnTo>
                <a:lnTo>
                  <a:pt x="2269331" y="233363"/>
                </a:lnTo>
                <a:lnTo>
                  <a:pt x="1964531" y="235744"/>
                </a:lnTo>
                <a:lnTo>
                  <a:pt x="1688306" y="250032"/>
                </a:lnTo>
                <a:lnTo>
                  <a:pt x="1488281" y="269082"/>
                </a:lnTo>
                <a:lnTo>
                  <a:pt x="1012031" y="309563"/>
                </a:lnTo>
                <a:lnTo>
                  <a:pt x="750093" y="333375"/>
                </a:lnTo>
                <a:lnTo>
                  <a:pt x="621506" y="352425"/>
                </a:lnTo>
                <a:lnTo>
                  <a:pt x="488156" y="371475"/>
                </a:lnTo>
                <a:lnTo>
                  <a:pt x="438150" y="376238"/>
                </a:lnTo>
                <a:lnTo>
                  <a:pt x="383381" y="376238"/>
                </a:lnTo>
                <a:lnTo>
                  <a:pt x="314325" y="364332"/>
                </a:lnTo>
                <a:lnTo>
                  <a:pt x="247650" y="335757"/>
                </a:lnTo>
                <a:lnTo>
                  <a:pt x="188118" y="297657"/>
                </a:lnTo>
                <a:lnTo>
                  <a:pt x="135731" y="261938"/>
                </a:lnTo>
                <a:lnTo>
                  <a:pt x="71437" y="197644"/>
                </a:lnTo>
                <a:lnTo>
                  <a:pt x="35718" y="152400"/>
                </a:lnTo>
                <a:lnTo>
                  <a:pt x="7143" y="104775"/>
                </a:lnTo>
                <a:lnTo>
                  <a:pt x="0" y="83344"/>
                </a:lnTo>
                <a:lnTo>
                  <a:pt x="0" y="73819"/>
                </a:lnTo>
                <a:lnTo>
                  <a:pt x="4762" y="64294"/>
                </a:lnTo>
                <a:lnTo>
                  <a:pt x="11906" y="61913"/>
                </a:lnTo>
                <a:lnTo>
                  <a:pt x="30956" y="66675"/>
                </a:lnTo>
                <a:lnTo>
                  <a:pt x="71437" y="88107"/>
                </a:lnTo>
                <a:lnTo>
                  <a:pt x="130968" y="126207"/>
                </a:lnTo>
                <a:lnTo>
                  <a:pt x="185737" y="154782"/>
                </a:lnTo>
                <a:lnTo>
                  <a:pt x="226218" y="171450"/>
                </a:lnTo>
                <a:lnTo>
                  <a:pt x="297656" y="190500"/>
                </a:lnTo>
                <a:lnTo>
                  <a:pt x="378618" y="197644"/>
                </a:lnTo>
                <a:lnTo>
                  <a:pt x="802481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8257AC9-60F4-314B-9895-98127E021EAF}"/>
              </a:ext>
            </a:extLst>
          </p:cNvPr>
          <p:cNvSpPr/>
          <p:nvPr/>
        </p:nvSpPr>
        <p:spPr>
          <a:xfrm>
            <a:off x="2970213" y="5459413"/>
            <a:ext cx="4025900" cy="450850"/>
          </a:xfrm>
          <a:custGeom>
            <a:avLst/>
            <a:gdLst>
              <a:gd name="connsiteX0" fmla="*/ 2253108 w 4025992"/>
              <a:gd name="connsiteY0" fmla="*/ 108544 h 450622"/>
              <a:gd name="connsiteX1" fmla="*/ 2703730 w 4025992"/>
              <a:gd name="connsiteY1" fmla="*/ 82231 h 450622"/>
              <a:gd name="connsiteX2" fmla="*/ 3118170 w 4025992"/>
              <a:gd name="connsiteY2" fmla="*/ 55917 h 450622"/>
              <a:gd name="connsiteX3" fmla="*/ 3246449 w 4025992"/>
              <a:gd name="connsiteY3" fmla="*/ 42760 h 450622"/>
              <a:gd name="connsiteX4" fmla="*/ 3345126 w 4025992"/>
              <a:gd name="connsiteY4" fmla="*/ 19736 h 450622"/>
              <a:gd name="connsiteX5" fmla="*/ 3420777 w 4025992"/>
              <a:gd name="connsiteY5" fmla="*/ 3290 h 450622"/>
              <a:gd name="connsiteX6" fmla="*/ 3470116 w 4025992"/>
              <a:gd name="connsiteY6" fmla="*/ 0 h 450622"/>
              <a:gd name="connsiteX7" fmla="*/ 3512875 w 4025992"/>
              <a:gd name="connsiteY7" fmla="*/ 3290 h 450622"/>
              <a:gd name="connsiteX8" fmla="*/ 3562213 w 4025992"/>
              <a:gd name="connsiteY8" fmla="*/ 6579 h 450622"/>
              <a:gd name="connsiteX9" fmla="*/ 3637865 w 4025992"/>
              <a:gd name="connsiteY9" fmla="*/ 19736 h 450622"/>
              <a:gd name="connsiteX10" fmla="*/ 3703649 w 4025992"/>
              <a:gd name="connsiteY10" fmla="*/ 42760 h 450622"/>
              <a:gd name="connsiteX11" fmla="*/ 3805615 w 4025992"/>
              <a:gd name="connsiteY11" fmla="*/ 82231 h 450622"/>
              <a:gd name="connsiteX12" fmla="*/ 3881267 w 4025992"/>
              <a:gd name="connsiteY12" fmla="*/ 118412 h 450622"/>
              <a:gd name="connsiteX13" fmla="*/ 3910869 w 4025992"/>
              <a:gd name="connsiteY13" fmla="*/ 131569 h 450622"/>
              <a:gd name="connsiteX14" fmla="*/ 3940472 w 4025992"/>
              <a:gd name="connsiteY14" fmla="*/ 154593 h 450622"/>
              <a:gd name="connsiteX15" fmla="*/ 3970075 w 4025992"/>
              <a:gd name="connsiteY15" fmla="*/ 180907 h 450622"/>
              <a:gd name="connsiteX16" fmla="*/ 3993100 w 4025992"/>
              <a:gd name="connsiteY16" fmla="*/ 203931 h 450622"/>
              <a:gd name="connsiteX17" fmla="*/ 4012835 w 4025992"/>
              <a:gd name="connsiteY17" fmla="*/ 226956 h 450622"/>
              <a:gd name="connsiteX18" fmla="*/ 4025992 w 4025992"/>
              <a:gd name="connsiteY18" fmla="*/ 246691 h 450622"/>
              <a:gd name="connsiteX19" fmla="*/ 4025992 w 4025992"/>
              <a:gd name="connsiteY19" fmla="*/ 263137 h 450622"/>
              <a:gd name="connsiteX20" fmla="*/ 4019413 w 4025992"/>
              <a:gd name="connsiteY20" fmla="*/ 282872 h 450622"/>
              <a:gd name="connsiteX21" fmla="*/ 3999678 w 4025992"/>
              <a:gd name="connsiteY21" fmla="*/ 299318 h 450622"/>
              <a:gd name="connsiteX22" fmla="*/ 3950340 w 4025992"/>
              <a:gd name="connsiteY22" fmla="*/ 312475 h 450622"/>
              <a:gd name="connsiteX23" fmla="*/ 3910869 w 4025992"/>
              <a:gd name="connsiteY23" fmla="*/ 312475 h 450622"/>
              <a:gd name="connsiteX24" fmla="*/ 3825350 w 4025992"/>
              <a:gd name="connsiteY24" fmla="*/ 299318 h 450622"/>
              <a:gd name="connsiteX25" fmla="*/ 3687203 w 4025992"/>
              <a:gd name="connsiteY25" fmla="*/ 282872 h 450622"/>
              <a:gd name="connsiteX26" fmla="*/ 3489851 w 4025992"/>
              <a:gd name="connsiteY26" fmla="*/ 266426 h 450622"/>
              <a:gd name="connsiteX27" fmla="*/ 3216846 w 4025992"/>
              <a:gd name="connsiteY27" fmla="*/ 249980 h 450622"/>
              <a:gd name="connsiteX28" fmla="*/ 2904372 w 4025992"/>
              <a:gd name="connsiteY28" fmla="*/ 246691 h 450622"/>
              <a:gd name="connsiteX29" fmla="*/ 2598475 w 4025992"/>
              <a:gd name="connsiteY29" fmla="*/ 256559 h 450622"/>
              <a:gd name="connsiteX30" fmla="*/ 2177457 w 4025992"/>
              <a:gd name="connsiteY30" fmla="*/ 269715 h 450622"/>
              <a:gd name="connsiteX31" fmla="*/ 1802487 w 4025992"/>
              <a:gd name="connsiteY31" fmla="*/ 289451 h 450622"/>
              <a:gd name="connsiteX32" fmla="*/ 1542639 w 4025992"/>
              <a:gd name="connsiteY32" fmla="*/ 309186 h 450622"/>
              <a:gd name="connsiteX33" fmla="*/ 1282792 w 4025992"/>
              <a:gd name="connsiteY33" fmla="*/ 338789 h 450622"/>
              <a:gd name="connsiteX34" fmla="*/ 1092018 w 4025992"/>
              <a:gd name="connsiteY34" fmla="*/ 365102 h 450622"/>
              <a:gd name="connsiteX35" fmla="*/ 763097 w 4025992"/>
              <a:gd name="connsiteY35" fmla="*/ 421019 h 450622"/>
              <a:gd name="connsiteX36" fmla="*/ 611793 w 4025992"/>
              <a:gd name="connsiteY36" fmla="*/ 450622 h 450622"/>
              <a:gd name="connsiteX37" fmla="*/ 569033 w 4025992"/>
              <a:gd name="connsiteY37" fmla="*/ 447333 h 450622"/>
              <a:gd name="connsiteX38" fmla="*/ 486803 w 4025992"/>
              <a:gd name="connsiteY38" fmla="*/ 424308 h 450622"/>
              <a:gd name="connsiteX39" fmla="*/ 404573 w 4025992"/>
              <a:gd name="connsiteY39" fmla="*/ 394705 h 450622"/>
              <a:gd name="connsiteX40" fmla="*/ 315764 w 4025992"/>
              <a:gd name="connsiteY40" fmla="*/ 358524 h 450622"/>
              <a:gd name="connsiteX41" fmla="*/ 213799 w 4025992"/>
              <a:gd name="connsiteY41" fmla="*/ 302608 h 450622"/>
              <a:gd name="connsiteX42" fmla="*/ 118412 w 4025992"/>
              <a:gd name="connsiteY42" fmla="*/ 236823 h 450622"/>
              <a:gd name="connsiteX43" fmla="*/ 65785 w 4025992"/>
              <a:gd name="connsiteY43" fmla="*/ 187485 h 450622"/>
              <a:gd name="connsiteX44" fmla="*/ 36182 w 4025992"/>
              <a:gd name="connsiteY44" fmla="*/ 151304 h 450622"/>
              <a:gd name="connsiteX45" fmla="*/ 9868 w 4025992"/>
              <a:gd name="connsiteY45" fmla="*/ 115123 h 450622"/>
              <a:gd name="connsiteX46" fmla="*/ 0 w 4025992"/>
              <a:gd name="connsiteY46" fmla="*/ 82231 h 450622"/>
              <a:gd name="connsiteX47" fmla="*/ 0 w 4025992"/>
              <a:gd name="connsiteY47" fmla="*/ 69074 h 450622"/>
              <a:gd name="connsiteX48" fmla="*/ 6579 w 4025992"/>
              <a:gd name="connsiteY48" fmla="*/ 55917 h 450622"/>
              <a:gd name="connsiteX49" fmla="*/ 16446 w 4025992"/>
              <a:gd name="connsiteY49" fmla="*/ 52628 h 450622"/>
              <a:gd name="connsiteX50" fmla="*/ 52628 w 4025992"/>
              <a:gd name="connsiteY50" fmla="*/ 69074 h 450622"/>
              <a:gd name="connsiteX51" fmla="*/ 115123 w 4025992"/>
              <a:gd name="connsiteY51" fmla="*/ 111833 h 450622"/>
              <a:gd name="connsiteX52" fmla="*/ 184196 w 4025992"/>
              <a:gd name="connsiteY52" fmla="*/ 151304 h 450622"/>
              <a:gd name="connsiteX53" fmla="*/ 236823 w 4025992"/>
              <a:gd name="connsiteY53" fmla="*/ 174328 h 450622"/>
              <a:gd name="connsiteX54" fmla="*/ 328921 w 4025992"/>
              <a:gd name="connsiteY54" fmla="*/ 207220 h 450622"/>
              <a:gd name="connsiteX55" fmla="*/ 401284 w 4025992"/>
              <a:gd name="connsiteY55" fmla="*/ 217088 h 450622"/>
              <a:gd name="connsiteX56" fmla="*/ 496671 w 4025992"/>
              <a:gd name="connsiteY56" fmla="*/ 226956 h 450622"/>
              <a:gd name="connsiteX57" fmla="*/ 713759 w 4025992"/>
              <a:gd name="connsiteY57" fmla="*/ 213799 h 450622"/>
              <a:gd name="connsiteX58" fmla="*/ 1042680 w 4025992"/>
              <a:gd name="connsiteY58" fmla="*/ 187485 h 450622"/>
              <a:gd name="connsiteX59" fmla="*/ 1470277 w 4025992"/>
              <a:gd name="connsiteY59" fmla="*/ 148015 h 450622"/>
              <a:gd name="connsiteX60" fmla="*/ 1864982 w 4025992"/>
              <a:gd name="connsiteY60" fmla="*/ 111833 h 450622"/>
              <a:gd name="connsiteX61" fmla="*/ 2065623 w 4025992"/>
              <a:gd name="connsiteY61" fmla="*/ 111833 h 450622"/>
              <a:gd name="connsiteX62" fmla="*/ 2253108 w 4025992"/>
              <a:gd name="connsiteY62" fmla="*/ 108544 h 45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025992" h="450622">
                <a:moveTo>
                  <a:pt x="2253108" y="108544"/>
                </a:moveTo>
                <a:lnTo>
                  <a:pt x="2703730" y="82231"/>
                </a:lnTo>
                <a:lnTo>
                  <a:pt x="3118170" y="55917"/>
                </a:lnTo>
                <a:lnTo>
                  <a:pt x="3246449" y="42760"/>
                </a:lnTo>
                <a:lnTo>
                  <a:pt x="3345126" y="19736"/>
                </a:lnTo>
                <a:lnTo>
                  <a:pt x="3420777" y="3290"/>
                </a:lnTo>
                <a:lnTo>
                  <a:pt x="3470116" y="0"/>
                </a:lnTo>
                <a:lnTo>
                  <a:pt x="3512875" y="3290"/>
                </a:lnTo>
                <a:lnTo>
                  <a:pt x="3562213" y="6579"/>
                </a:lnTo>
                <a:lnTo>
                  <a:pt x="3637865" y="19736"/>
                </a:lnTo>
                <a:lnTo>
                  <a:pt x="3703649" y="42760"/>
                </a:lnTo>
                <a:lnTo>
                  <a:pt x="3805615" y="82231"/>
                </a:lnTo>
                <a:lnTo>
                  <a:pt x="3881267" y="118412"/>
                </a:lnTo>
                <a:lnTo>
                  <a:pt x="3910869" y="131569"/>
                </a:lnTo>
                <a:lnTo>
                  <a:pt x="3940472" y="154593"/>
                </a:lnTo>
                <a:lnTo>
                  <a:pt x="3970075" y="180907"/>
                </a:lnTo>
                <a:lnTo>
                  <a:pt x="3993100" y="203931"/>
                </a:lnTo>
                <a:lnTo>
                  <a:pt x="4012835" y="226956"/>
                </a:lnTo>
                <a:lnTo>
                  <a:pt x="4025992" y="246691"/>
                </a:lnTo>
                <a:lnTo>
                  <a:pt x="4025992" y="263137"/>
                </a:lnTo>
                <a:lnTo>
                  <a:pt x="4019413" y="282872"/>
                </a:lnTo>
                <a:lnTo>
                  <a:pt x="3999678" y="299318"/>
                </a:lnTo>
                <a:lnTo>
                  <a:pt x="3950340" y="312475"/>
                </a:lnTo>
                <a:lnTo>
                  <a:pt x="3910869" y="312475"/>
                </a:lnTo>
                <a:lnTo>
                  <a:pt x="3825350" y="299318"/>
                </a:lnTo>
                <a:lnTo>
                  <a:pt x="3687203" y="282872"/>
                </a:lnTo>
                <a:lnTo>
                  <a:pt x="3489851" y="266426"/>
                </a:lnTo>
                <a:lnTo>
                  <a:pt x="3216846" y="249980"/>
                </a:lnTo>
                <a:lnTo>
                  <a:pt x="2904372" y="246691"/>
                </a:lnTo>
                <a:lnTo>
                  <a:pt x="2598475" y="256559"/>
                </a:lnTo>
                <a:lnTo>
                  <a:pt x="2177457" y="269715"/>
                </a:lnTo>
                <a:lnTo>
                  <a:pt x="1802487" y="289451"/>
                </a:lnTo>
                <a:lnTo>
                  <a:pt x="1542639" y="309186"/>
                </a:lnTo>
                <a:lnTo>
                  <a:pt x="1282792" y="338789"/>
                </a:lnTo>
                <a:lnTo>
                  <a:pt x="1092018" y="365102"/>
                </a:lnTo>
                <a:lnTo>
                  <a:pt x="763097" y="421019"/>
                </a:lnTo>
                <a:lnTo>
                  <a:pt x="611793" y="450622"/>
                </a:lnTo>
                <a:lnTo>
                  <a:pt x="569033" y="447333"/>
                </a:lnTo>
                <a:lnTo>
                  <a:pt x="486803" y="424308"/>
                </a:lnTo>
                <a:lnTo>
                  <a:pt x="404573" y="394705"/>
                </a:lnTo>
                <a:lnTo>
                  <a:pt x="315764" y="358524"/>
                </a:lnTo>
                <a:lnTo>
                  <a:pt x="213799" y="302608"/>
                </a:lnTo>
                <a:lnTo>
                  <a:pt x="118412" y="236823"/>
                </a:lnTo>
                <a:lnTo>
                  <a:pt x="65785" y="187485"/>
                </a:lnTo>
                <a:lnTo>
                  <a:pt x="36182" y="151304"/>
                </a:lnTo>
                <a:lnTo>
                  <a:pt x="9868" y="115123"/>
                </a:lnTo>
                <a:lnTo>
                  <a:pt x="0" y="82231"/>
                </a:lnTo>
                <a:lnTo>
                  <a:pt x="0" y="69074"/>
                </a:lnTo>
                <a:lnTo>
                  <a:pt x="6579" y="55917"/>
                </a:lnTo>
                <a:lnTo>
                  <a:pt x="16446" y="52628"/>
                </a:lnTo>
                <a:lnTo>
                  <a:pt x="52628" y="69074"/>
                </a:lnTo>
                <a:lnTo>
                  <a:pt x="115123" y="111833"/>
                </a:lnTo>
                <a:lnTo>
                  <a:pt x="184196" y="151304"/>
                </a:lnTo>
                <a:lnTo>
                  <a:pt x="236823" y="174328"/>
                </a:lnTo>
                <a:lnTo>
                  <a:pt x="328921" y="207220"/>
                </a:lnTo>
                <a:lnTo>
                  <a:pt x="401284" y="217088"/>
                </a:lnTo>
                <a:lnTo>
                  <a:pt x="496671" y="226956"/>
                </a:lnTo>
                <a:lnTo>
                  <a:pt x="713759" y="213799"/>
                </a:lnTo>
                <a:lnTo>
                  <a:pt x="1042680" y="187485"/>
                </a:lnTo>
                <a:lnTo>
                  <a:pt x="1470277" y="148015"/>
                </a:lnTo>
                <a:lnTo>
                  <a:pt x="1864982" y="111833"/>
                </a:lnTo>
                <a:lnTo>
                  <a:pt x="2065623" y="111833"/>
                </a:lnTo>
                <a:lnTo>
                  <a:pt x="2253108" y="108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07A348-EA37-40FE-82EA-63BFAECE5373}"/>
              </a:ext>
            </a:extLst>
          </p:cNvPr>
          <p:cNvGrpSpPr/>
          <p:nvPr/>
        </p:nvGrpSpPr>
        <p:grpSpPr>
          <a:xfrm>
            <a:off x="2776922" y="1500155"/>
            <a:ext cx="4349750" cy="4397375"/>
            <a:chOff x="2930525" y="1665288"/>
            <a:chExt cx="4349750" cy="4397375"/>
          </a:xfrm>
        </p:grpSpPr>
        <p:sp>
          <p:nvSpPr>
            <p:cNvPr id="14" name="フリーフォーム 105">
              <a:extLst>
                <a:ext uri="{FF2B5EF4-FFF2-40B4-BE49-F238E27FC236}">
                  <a16:creationId xmlns:a16="http://schemas.microsoft.com/office/drawing/2014/main" id="{19A8AC41-ED75-4BCD-81E1-060514A141C8}"/>
                </a:ext>
              </a:extLst>
            </p:cNvPr>
            <p:cNvSpPr/>
            <p:nvPr/>
          </p:nvSpPr>
          <p:spPr>
            <a:xfrm>
              <a:off x="3652838" y="1789113"/>
              <a:ext cx="508000" cy="1266825"/>
            </a:xfrm>
            <a:custGeom>
              <a:avLst/>
              <a:gdLst>
                <a:gd name="connsiteX0" fmla="*/ 392906 w 507206"/>
                <a:gd name="connsiteY0" fmla="*/ 371475 h 1266825"/>
                <a:gd name="connsiteX1" fmla="*/ 371475 w 507206"/>
                <a:gd name="connsiteY1" fmla="*/ 223837 h 1266825"/>
                <a:gd name="connsiteX2" fmla="*/ 345281 w 507206"/>
                <a:gd name="connsiteY2" fmla="*/ 119062 h 1266825"/>
                <a:gd name="connsiteX3" fmla="*/ 300037 w 507206"/>
                <a:gd name="connsiteY3" fmla="*/ 92869 h 1266825"/>
                <a:gd name="connsiteX4" fmla="*/ 245268 w 507206"/>
                <a:gd name="connsiteY4" fmla="*/ 66675 h 1266825"/>
                <a:gd name="connsiteX5" fmla="*/ 200025 w 507206"/>
                <a:gd name="connsiteY5" fmla="*/ 50006 h 1266825"/>
                <a:gd name="connsiteX6" fmla="*/ 133350 w 507206"/>
                <a:gd name="connsiteY6" fmla="*/ 28575 h 1266825"/>
                <a:gd name="connsiteX7" fmla="*/ 78581 w 507206"/>
                <a:gd name="connsiteY7" fmla="*/ 11906 h 1266825"/>
                <a:gd name="connsiteX8" fmla="*/ 26193 w 507206"/>
                <a:gd name="connsiteY8" fmla="*/ 0 h 1266825"/>
                <a:gd name="connsiteX9" fmla="*/ 16668 w 507206"/>
                <a:gd name="connsiteY9" fmla="*/ 0 h 1266825"/>
                <a:gd name="connsiteX10" fmla="*/ 4762 w 507206"/>
                <a:gd name="connsiteY10" fmla="*/ 4762 h 1266825"/>
                <a:gd name="connsiteX11" fmla="*/ 0 w 507206"/>
                <a:gd name="connsiteY11" fmla="*/ 19050 h 1266825"/>
                <a:gd name="connsiteX12" fmla="*/ 9525 w 507206"/>
                <a:gd name="connsiteY12" fmla="*/ 40481 h 1266825"/>
                <a:gd name="connsiteX13" fmla="*/ 35718 w 507206"/>
                <a:gd name="connsiteY13" fmla="*/ 73819 h 1266825"/>
                <a:gd name="connsiteX14" fmla="*/ 66675 w 507206"/>
                <a:gd name="connsiteY14" fmla="*/ 111919 h 1266825"/>
                <a:gd name="connsiteX15" fmla="*/ 95250 w 507206"/>
                <a:gd name="connsiteY15" fmla="*/ 157162 h 1266825"/>
                <a:gd name="connsiteX16" fmla="*/ 119062 w 507206"/>
                <a:gd name="connsiteY16" fmla="*/ 204787 h 1266825"/>
                <a:gd name="connsiteX17" fmla="*/ 150018 w 507206"/>
                <a:gd name="connsiteY17" fmla="*/ 278606 h 1266825"/>
                <a:gd name="connsiteX18" fmla="*/ 166687 w 507206"/>
                <a:gd name="connsiteY18" fmla="*/ 342900 h 1266825"/>
                <a:gd name="connsiteX19" fmla="*/ 183356 w 507206"/>
                <a:gd name="connsiteY19" fmla="*/ 447675 h 1266825"/>
                <a:gd name="connsiteX20" fmla="*/ 216693 w 507206"/>
                <a:gd name="connsiteY20" fmla="*/ 678656 h 1266825"/>
                <a:gd name="connsiteX21" fmla="*/ 238125 w 507206"/>
                <a:gd name="connsiteY21" fmla="*/ 847725 h 1266825"/>
                <a:gd name="connsiteX22" fmla="*/ 240506 w 507206"/>
                <a:gd name="connsiteY22" fmla="*/ 921544 h 1266825"/>
                <a:gd name="connsiteX23" fmla="*/ 240506 w 507206"/>
                <a:gd name="connsiteY23" fmla="*/ 966787 h 1266825"/>
                <a:gd name="connsiteX24" fmla="*/ 245268 w 507206"/>
                <a:gd name="connsiteY24" fmla="*/ 1012031 h 1266825"/>
                <a:gd name="connsiteX25" fmla="*/ 257175 w 507206"/>
                <a:gd name="connsiteY25" fmla="*/ 1064419 h 1266825"/>
                <a:gd name="connsiteX26" fmla="*/ 280987 w 507206"/>
                <a:gd name="connsiteY26" fmla="*/ 1119187 h 1266825"/>
                <a:gd name="connsiteX27" fmla="*/ 300037 w 507206"/>
                <a:gd name="connsiteY27" fmla="*/ 1152525 h 1266825"/>
                <a:gd name="connsiteX28" fmla="*/ 323850 w 507206"/>
                <a:gd name="connsiteY28" fmla="*/ 1188244 h 1266825"/>
                <a:gd name="connsiteX29" fmla="*/ 345281 w 507206"/>
                <a:gd name="connsiteY29" fmla="*/ 1209675 h 1266825"/>
                <a:gd name="connsiteX30" fmla="*/ 366712 w 507206"/>
                <a:gd name="connsiteY30" fmla="*/ 1226344 h 1266825"/>
                <a:gd name="connsiteX31" fmla="*/ 409575 w 507206"/>
                <a:gd name="connsiteY31" fmla="*/ 1254919 h 1266825"/>
                <a:gd name="connsiteX32" fmla="*/ 433387 w 507206"/>
                <a:gd name="connsiteY32" fmla="*/ 1264444 h 1266825"/>
                <a:gd name="connsiteX33" fmla="*/ 450056 w 507206"/>
                <a:gd name="connsiteY33" fmla="*/ 1266825 h 1266825"/>
                <a:gd name="connsiteX34" fmla="*/ 473868 w 507206"/>
                <a:gd name="connsiteY34" fmla="*/ 1259681 h 1266825"/>
                <a:gd name="connsiteX35" fmla="*/ 490537 w 507206"/>
                <a:gd name="connsiteY35" fmla="*/ 1243012 h 1266825"/>
                <a:gd name="connsiteX36" fmla="*/ 500062 w 507206"/>
                <a:gd name="connsiteY36" fmla="*/ 1221581 h 1266825"/>
                <a:gd name="connsiteX37" fmla="*/ 504825 w 507206"/>
                <a:gd name="connsiteY37" fmla="*/ 1197769 h 1266825"/>
                <a:gd name="connsiteX38" fmla="*/ 507206 w 507206"/>
                <a:gd name="connsiteY38" fmla="*/ 1166812 h 1266825"/>
                <a:gd name="connsiteX39" fmla="*/ 466725 w 507206"/>
                <a:gd name="connsiteY39" fmla="*/ 1054894 h 1266825"/>
                <a:gd name="connsiteX40" fmla="*/ 416718 w 507206"/>
                <a:gd name="connsiteY40" fmla="*/ 650081 h 1266825"/>
                <a:gd name="connsiteX41" fmla="*/ 423862 w 507206"/>
                <a:gd name="connsiteY41" fmla="*/ 566737 h 1266825"/>
                <a:gd name="connsiteX42" fmla="*/ 392906 w 507206"/>
                <a:gd name="connsiteY42" fmla="*/ 37147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266825">
                  <a:moveTo>
                    <a:pt x="392906" y="371475"/>
                  </a:moveTo>
                  <a:lnTo>
                    <a:pt x="371475" y="223837"/>
                  </a:lnTo>
                  <a:lnTo>
                    <a:pt x="345281" y="119062"/>
                  </a:lnTo>
                  <a:lnTo>
                    <a:pt x="300037" y="92869"/>
                  </a:lnTo>
                  <a:lnTo>
                    <a:pt x="245268" y="66675"/>
                  </a:lnTo>
                  <a:lnTo>
                    <a:pt x="200025" y="50006"/>
                  </a:lnTo>
                  <a:lnTo>
                    <a:pt x="133350" y="28575"/>
                  </a:lnTo>
                  <a:lnTo>
                    <a:pt x="78581" y="11906"/>
                  </a:lnTo>
                  <a:lnTo>
                    <a:pt x="26193" y="0"/>
                  </a:lnTo>
                  <a:lnTo>
                    <a:pt x="16668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9525" y="40481"/>
                  </a:lnTo>
                  <a:lnTo>
                    <a:pt x="35718" y="73819"/>
                  </a:lnTo>
                  <a:lnTo>
                    <a:pt x="66675" y="111919"/>
                  </a:lnTo>
                  <a:lnTo>
                    <a:pt x="95250" y="157162"/>
                  </a:lnTo>
                  <a:lnTo>
                    <a:pt x="119062" y="204787"/>
                  </a:lnTo>
                  <a:lnTo>
                    <a:pt x="150018" y="278606"/>
                  </a:lnTo>
                  <a:lnTo>
                    <a:pt x="166687" y="342900"/>
                  </a:lnTo>
                  <a:lnTo>
                    <a:pt x="183356" y="447675"/>
                  </a:lnTo>
                  <a:lnTo>
                    <a:pt x="216693" y="678656"/>
                  </a:lnTo>
                  <a:lnTo>
                    <a:pt x="238125" y="847725"/>
                  </a:lnTo>
                  <a:cubicBezTo>
                    <a:pt x="238919" y="872331"/>
                    <a:pt x="239316" y="901700"/>
                    <a:pt x="240506" y="921544"/>
                  </a:cubicBezTo>
                  <a:lnTo>
                    <a:pt x="240506" y="966787"/>
                  </a:lnTo>
                  <a:lnTo>
                    <a:pt x="245268" y="1012031"/>
                  </a:lnTo>
                  <a:lnTo>
                    <a:pt x="257175" y="1064419"/>
                  </a:lnTo>
                  <a:lnTo>
                    <a:pt x="280987" y="1119187"/>
                  </a:lnTo>
                  <a:lnTo>
                    <a:pt x="300037" y="1152525"/>
                  </a:lnTo>
                  <a:lnTo>
                    <a:pt x="323850" y="1188244"/>
                  </a:lnTo>
                  <a:lnTo>
                    <a:pt x="345281" y="1209675"/>
                  </a:lnTo>
                  <a:lnTo>
                    <a:pt x="366712" y="1226344"/>
                  </a:lnTo>
                  <a:lnTo>
                    <a:pt x="409575" y="1254919"/>
                  </a:lnTo>
                  <a:lnTo>
                    <a:pt x="433387" y="1264444"/>
                  </a:lnTo>
                  <a:lnTo>
                    <a:pt x="450056" y="1266825"/>
                  </a:lnTo>
                  <a:lnTo>
                    <a:pt x="473868" y="1259681"/>
                  </a:lnTo>
                  <a:lnTo>
                    <a:pt x="490537" y="1243012"/>
                  </a:lnTo>
                  <a:lnTo>
                    <a:pt x="500062" y="1221581"/>
                  </a:lnTo>
                  <a:lnTo>
                    <a:pt x="504825" y="1197769"/>
                  </a:lnTo>
                  <a:lnTo>
                    <a:pt x="507206" y="1166812"/>
                  </a:lnTo>
                  <a:lnTo>
                    <a:pt x="466725" y="1054894"/>
                  </a:lnTo>
                  <a:lnTo>
                    <a:pt x="416718" y="650081"/>
                  </a:lnTo>
                  <a:lnTo>
                    <a:pt x="423862" y="566737"/>
                  </a:lnTo>
                  <a:lnTo>
                    <a:pt x="392906" y="3714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9">
              <a:extLst>
                <a:ext uri="{FF2B5EF4-FFF2-40B4-BE49-F238E27FC236}">
                  <a16:creationId xmlns:a16="http://schemas.microsoft.com/office/drawing/2014/main" id="{F4AC0EC6-E8B6-4A3F-91CF-83C2D06100D3}"/>
                </a:ext>
              </a:extLst>
            </p:cNvPr>
            <p:cNvSpPr/>
            <p:nvPr/>
          </p:nvSpPr>
          <p:spPr>
            <a:xfrm>
              <a:off x="2930525" y="3022600"/>
              <a:ext cx="4349750" cy="596900"/>
            </a:xfrm>
            <a:custGeom>
              <a:avLst/>
              <a:gdLst>
                <a:gd name="connsiteX0" fmla="*/ 2220686 w 4349578"/>
                <a:gd name="connsiteY0" fmla="*/ 176525 h 596655"/>
                <a:gd name="connsiteX1" fmla="*/ 2834993 w 4349578"/>
                <a:gd name="connsiteY1" fmla="*/ 123568 h 596655"/>
                <a:gd name="connsiteX2" fmla="*/ 3166860 w 4349578"/>
                <a:gd name="connsiteY2" fmla="*/ 95324 h 596655"/>
                <a:gd name="connsiteX3" fmla="*/ 3466953 w 4349578"/>
                <a:gd name="connsiteY3" fmla="*/ 70610 h 596655"/>
                <a:gd name="connsiteX4" fmla="*/ 3541093 w 4349578"/>
                <a:gd name="connsiteY4" fmla="*/ 63549 h 596655"/>
                <a:gd name="connsiteX5" fmla="*/ 3678783 w 4349578"/>
                <a:gd name="connsiteY5" fmla="*/ 42366 h 596655"/>
                <a:gd name="connsiteX6" fmla="*/ 3827064 w 4349578"/>
                <a:gd name="connsiteY6" fmla="*/ 3531 h 596655"/>
                <a:gd name="connsiteX7" fmla="*/ 3851778 w 4349578"/>
                <a:gd name="connsiteY7" fmla="*/ 0 h 596655"/>
                <a:gd name="connsiteX8" fmla="*/ 3901205 w 4349578"/>
                <a:gd name="connsiteY8" fmla="*/ 10592 h 596655"/>
                <a:gd name="connsiteX9" fmla="*/ 4028303 w 4349578"/>
                <a:gd name="connsiteY9" fmla="*/ 42366 h 596655"/>
                <a:gd name="connsiteX10" fmla="*/ 4141279 w 4349578"/>
                <a:gd name="connsiteY10" fmla="*/ 84732 h 596655"/>
                <a:gd name="connsiteX11" fmla="*/ 4229541 w 4349578"/>
                <a:gd name="connsiteY11" fmla="*/ 127098 h 596655"/>
                <a:gd name="connsiteX12" fmla="*/ 4289560 w 4349578"/>
                <a:gd name="connsiteY12" fmla="*/ 162403 h 596655"/>
                <a:gd name="connsiteX13" fmla="*/ 4314273 w 4349578"/>
                <a:gd name="connsiteY13" fmla="*/ 183586 h 596655"/>
                <a:gd name="connsiteX14" fmla="*/ 4338987 w 4349578"/>
                <a:gd name="connsiteY14" fmla="*/ 208300 h 596655"/>
                <a:gd name="connsiteX15" fmla="*/ 4349578 w 4349578"/>
                <a:gd name="connsiteY15" fmla="*/ 229483 h 596655"/>
                <a:gd name="connsiteX16" fmla="*/ 4349578 w 4349578"/>
                <a:gd name="connsiteY16" fmla="*/ 243605 h 596655"/>
                <a:gd name="connsiteX17" fmla="*/ 4328395 w 4349578"/>
                <a:gd name="connsiteY17" fmla="*/ 271849 h 596655"/>
                <a:gd name="connsiteX18" fmla="*/ 4268377 w 4349578"/>
                <a:gd name="connsiteY18" fmla="*/ 307154 h 596655"/>
                <a:gd name="connsiteX19" fmla="*/ 4236602 w 4349578"/>
                <a:gd name="connsiteY19" fmla="*/ 314215 h 596655"/>
                <a:gd name="connsiteX20" fmla="*/ 4134218 w 4349578"/>
                <a:gd name="connsiteY20" fmla="*/ 307154 h 596655"/>
                <a:gd name="connsiteX21" fmla="*/ 3872961 w 4349578"/>
                <a:gd name="connsiteY21" fmla="*/ 300093 h 596655"/>
                <a:gd name="connsiteX22" fmla="*/ 3594051 w 4349578"/>
                <a:gd name="connsiteY22" fmla="*/ 293032 h 596655"/>
                <a:gd name="connsiteX23" fmla="*/ 3180982 w 4349578"/>
                <a:gd name="connsiteY23" fmla="*/ 289501 h 596655"/>
                <a:gd name="connsiteX24" fmla="*/ 2690242 w 4349578"/>
                <a:gd name="connsiteY24" fmla="*/ 300093 h 596655"/>
                <a:gd name="connsiteX25" fmla="*/ 2404272 w 4349578"/>
                <a:gd name="connsiteY25" fmla="*/ 310684 h 596655"/>
                <a:gd name="connsiteX26" fmla="*/ 1962959 w 4349578"/>
                <a:gd name="connsiteY26" fmla="*/ 342459 h 596655"/>
                <a:gd name="connsiteX27" fmla="*/ 1701702 w 4349578"/>
                <a:gd name="connsiteY27" fmla="*/ 370703 h 596655"/>
                <a:gd name="connsiteX28" fmla="*/ 1475750 w 4349578"/>
                <a:gd name="connsiteY28" fmla="*/ 402477 h 596655"/>
                <a:gd name="connsiteX29" fmla="*/ 1203901 w 4349578"/>
                <a:gd name="connsiteY29" fmla="*/ 451904 h 596655"/>
                <a:gd name="connsiteX30" fmla="*/ 907339 w 4349578"/>
                <a:gd name="connsiteY30" fmla="*/ 518984 h 596655"/>
                <a:gd name="connsiteX31" fmla="*/ 688448 w 4349578"/>
                <a:gd name="connsiteY31" fmla="*/ 575472 h 596655"/>
                <a:gd name="connsiteX32" fmla="*/ 624899 w 4349578"/>
                <a:gd name="connsiteY32" fmla="*/ 593124 h 596655"/>
                <a:gd name="connsiteX33" fmla="*/ 600185 w 4349578"/>
                <a:gd name="connsiteY33" fmla="*/ 596655 h 596655"/>
                <a:gd name="connsiteX34" fmla="*/ 564880 w 4349578"/>
                <a:gd name="connsiteY34" fmla="*/ 596655 h 596655"/>
                <a:gd name="connsiteX35" fmla="*/ 497801 w 4349578"/>
                <a:gd name="connsiteY35" fmla="*/ 586063 h 596655"/>
                <a:gd name="connsiteX36" fmla="*/ 427191 w 4349578"/>
                <a:gd name="connsiteY36" fmla="*/ 561350 h 596655"/>
                <a:gd name="connsiteX37" fmla="*/ 353050 w 4349578"/>
                <a:gd name="connsiteY37" fmla="*/ 526045 h 596655"/>
                <a:gd name="connsiteX38" fmla="*/ 257727 w 4349578"/>
                <a:gd name="connsiteY38" fmla="*/ 473087 h 596655"/>
                <a:gd name="connsiteX39" fmla="*/ 144751 w 4349578"/>
                <a:gd name="connsiteY39" fmla="*/ 391886 h 596655"/>
                <a:gd name="connsiteX40" fmla="*/ 35305 w 4349578"/>
                <a:gd name="connsiteY40" fmla="*/ 303623 h 596655"/>
                <a:gd name="connsiteX41" fmla="*/ 21183 w 4349578"/>
                <a:gd name="connsiteY41" fmla="*/ 289501 h 596655"/>
                <a:gd name="connsiteX42" fmla="*/ 14122 w 4349578"/>
                <a:gd name="connsiteY42" fmla="*/ 275379 h 596655"/>
                <a:gd name="connsiteX43" fmla="*/ 7061 w 4349578"/>
                <a:gd name="connsiteY43" fmla="*/ 261257 h 596655"/>
                <a:gd name="connsiteX44" fmla="*/ 0 w 4349578"/>
                <a:gd name="connsiteY44" fmla="*/ 243605 h 596655"/>
                <a:gd name="connsiteX45" fmla="*/ 0 w 4349578"/>
                <a:gd name="connsiteY45" fmla="*/ 229483 h 596655"/>
                <a:gd name="connsiteX46" fmla="*/ 10592 w 4349578"/>
                <a:gd name="connsiteY46" fmla="*/ 218891 h 596655"/>
                <a:gd name="connsiteX47" fmla="*/ 28244 w 4349578"/>
                <a:gd name="connsiteY47" fmla="*/ 222422 h 596655"/>
                <a:gd name="connsiteX48" fmla="*/ 63549 w 4349578"/>
                <a:gd name="connsiteY48" fmla="*/ 233013 h 596655"/>
                <a:gd name="connsiteX49" fmla="*/ 109446 w 4349578"/>
                <a:gd name="connsiteY49" fmla="*/ 257727 h 596655"/>
                <a:gd name="connsiteX50" fmla="*/ 144751 w 4349578"/>
                <a:gd name="connsiteY50" fmla="*/ 278910 h 596655"/>
                <a:gd name="connsiteX51" fmla="*/ 183586 w 4349578"/>
                <a:gd name="connsiteY51" fmla="*/ 300093 h 596655"/>
                <a:gd name="connsiteX52" fmla="*/ 254196 w 4349578"/>
                <a:gd name="connsiteY52" fmla="*/ 324806 h 596655"/>
                <a:gd name="connsiteX53" fmla="*/ 402477 w 4349578"/>
                <a:gd name="connsiteY53" fmla="*/ 353050 h 596655"/>
                <a:gd name="connsiteX54" fmla="*/ 490740 w 4349578"/>
                <a:gd name="connsiteY54" fmla="*/ 360111 h 596655"/>
                <a:gd name="connsiteX55" fmla="*/ 596655 w 4349578"/>
                <a:gd name="connsiteY55" fmla="*/ 349520 h 596655"/>
                <a:gd name="connsiteX56" fmla="*/ 833198 w 4349578"/>
                <a:gd name="connsiteY56" fmla="*/ 317745 h 596655"/>
                <a:gd name="connsiteX57" fmla="*/ 1309816 w 4349578"/>
                <a:gd name="connsiteY57" fmla="*/ 264788 h 596655"/>
                <a:gd name="connsiteX58" fmla="*/ 1874697 w 4349578"/>
                <a:gd name="connsiteY58" fmla="*/ 208300 h 596655"/>
                <a:gd name="connsiteX59" fmla="*/ 2220686 w 4349578"/>
                <a:gd name="connsiteY59" fmla="*/ 176525 h 59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96655">
                  <a:moveTo>
                    <a:pt x="2220686" y="176525"/>
                  </a:moveTo>
                  <a:lnTo>
                    <a:pt x="2834993" y="123568"/>
                  </a:lnTo>
                  <a:lnTo>
                    <a:pt x="3166860" y="95324"/>
                  </a:lnTo>
                  <a:lnTo>
                    <a:pt x="3466953" y="70610"/>
                  </a:lnTo>
                  <a:lnTo>
                    <a:pt x="3541093" y="63549"/>
                  </a:lnTo>
                  <a:lnTo>
                    <a:pt x="3678783" y="42366"/>
                  </a:lnTo>
                  <a:lnTo>
                    <a:pt x="3827064" y="3531"/>
                  </a:lnTo>
                  <a:lnTo>
                    <a:pt x="3851778" y="0"/>
                  </a:lnTo>
                  <a:lnTo>
                    <a:pt x="3901205" y="10592"/>
                  </a:lnTo>
                  <a:lnTo>
                    <a:pt x="4028303" y="42366"/>
                  </a:lnTo>
                  <a:lnTo>
                    <a:pt x="4141279" y="84732"/>
                  </a:lnTo>
                  <a:lnTo>
                    <a:pt x="4229541" y="127098"/>
                  </a:lnTo>
                  <a:lnTo>
                    <a:pt x="4289560" y="162403"/>
                  </a:lnTo>
                  <a:lnTo>
                    <a:pt x="4314273" y="183586"/>
                  </a:lnTo>
                  <a:lnTo>
                    <a:pt x="4338987" y="208300"/>
                  </a:lnTo>
                  <a:lnTo>
                    <a:pt x="4349578" y="229483"/>
                  </a:lnTo>
                  <a:lnTo>
                    <a:pt x="4349578" y="243605"/>
                  </a:lnTo>
                  <a:lnTo>
                    <a:pt x="4328395" y="271849"/>
                  </a:lnTo>
                  <a:lnTo>
                    <a:pt x="4268377" y="307154"/>
                  </a:lnTo>
                  <a:lnTo>
                    <a:pt x="4236602" y="314215"/>
                  </a:lnTo>
                  <a:lnTo>
                    <a:pt x="4134218" y="307154"/>
                  </a:lnTo>
                  <a:lnTo>
                    <a:pt x="3872961" y="300093"/>
                  </a:lnTo>
                  <a:lnTo>
                    <a:pt x="3594051" y="293032"/>
                  </a:lnTo>
                  <a:lnTo>
                    <a:pt x="3180982" y="289501"/>
                  </a:lnTo>
                  <a:lnTo>
                    <a:pt x="2690242" y="300093"/>
                  </a:lnTo>
                  <a:lnTo>
                    <a:pt x="2404272" y="310684"/>
                  </a:lnTo>
                  <a:lnTo>
                    <a:pt x="1962959" y="342459"/>
                  </a:lnTo>
                  <a:lnTo>
                    <a:pt x="1701702" y="370703"/>
                  </a:lnTo>
                  <a:lnTo>
                    <a:pt x="1475750" y="402477"/>
                  </a:lnTo>
                  <a:lnTo>
                    <a:pt x="1203901" y="451904"/>
                  </a:lnTo>
                  <a:lnTo>
                    <a:pt x="907339" y="518984"/>
                  </a:lnTo>
                  <a:lnTo>
                    <a:pt x="688448" y="575472"/>
                  </a:lnTo>
                  <a:lnTo>
                    <a:pt x="624899" y="593124"/>
                  </a:lnTo>
                  <a:lnTo>
                    <a:pt x="600185" y="596655"/>
                  </a:lnTo>
                  <a:lnTo>
                    <a:pt x="564880" y="596655"/>
                  </a:lnTo>
                  <a:lnTo>
                    <a:pt x="497801" y="586063"/>
                  </a:lnTo>
                  <a:lnTo>
                    <a:pt x="427191" y="561350"/>
                  </a:lnTo>
                  <a:lnTo>
                    <a:pt x="353050" y="526045"/>
                  </a:lnTo>
                  <a:lnTo>
                    <a:pt x="257727" y="473087"/>
                  </a:lnTo>
                  <a:lnTo>
                    <a:pt x="144751" y="391886"/>
                  </a:lnTo>
                  <a:lnTo>
                    <a:pt x="35305" y="303623"/>
                  </a:lnTo>
                  <a:lnTo>
                    <a:pt x="21183" y="289501"/>
                  </a:lnTo>
                  <a:lnTo>
                    <a:pt x="14122" y="275379"/>
                  </a:lnTo>
                  <a:lnTo>
                    <a:pt x="7061" y="261257"/>
                  </a:lnTo>
                  <a:lnTo>
                    <a:pt x="0" y="243605"/>
                  </a:lnTo>
                  <a:lnTo>
                    <a:pt x="0" y="229483"/>
                  </a:lnTo>
                  <a:lnTo>
                    <a:pt x="10592" y="218891"/>
                  </a:lnTo>
                  <a:lnTo>
                    <a:pt x="28244" y="222422"/>
                  </a:lnTo>
                  <a:lnTo>
                    <a:pt x="63549" y="233013"/>
                  </a:lnTo>
                  <a:lnTo>
                    <a:pt x="109446" y="257727"/>
                  </a:lnTo>
                  <a:lnTo>
                    <a:pt x="144751" y="278910"/>
                  </a:lnTo>
                  <a:lnTo>
                    <a:pt x="183586" y="300093"/>
                  </a:lnTo>
                  <a:lnTo>
                    <a:pt x="254196" y="324806"/>
                  </a:lnTo>
                  <a:lnTo>
                    <a:pt x="402477" y="353050"/>
                  </a:lnTo>
                  <a:lnTo>
                    <a:pt x="490740" y="360111"/>
                  </a:lnTo>
                  <a:lnTo>
                    <a:pt x="596655" y="349520"/>
                  </a:lnTo>
                  <a:lnTo>
                    <a:pt x="833198" y="317745"/>
                  </a:lnTo>
                  <a:lnTo>
                    <a:pt x="1309816" y="264788"/>
                  </a:lnTo>
                  <a:lnTo>
                    <a:pt x="1874697" y="208300"/>
                  </a:lnTo>
                  <a:lnTo>
                    <a:pt x="2220686" y="176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0">
              <a:extLst>
                <a:ext uri="{FF2B5EF4-FFF2-40B4-BE49-F238E27FC236}">
                  <a16:creationId xmlns:a16="http://schemas.microsoft.com/office/drawing/2014/main" id="{A1A5D616-5E50-4CFE-A7CB-C0AAA3E0EADA}"/>
                </a:ext>
              </a:extLst>
            </p:cNvPr>
            <p:cNvSpPr/>
            <p:nvPr/>
          </p:nvSpPr>
          <p:spPr>
            <a:xfrm>
              <a:off x="3751263" y="3735388"/>
              <a:ext cx="498475" cy="1236662"/>
            </a:xfrm>
            <a:custGeom>
              <a:avLst/>
              <a:gdLst>
                <a:gd name="connsiteX0" fmla="*/ 395287 w 500062"/>
                <a:gd name="connsiteY0" fmla="*/ 302419 h 1235869"/>
                <a:gd name="connsiteX1" fmla="*/ 383381 w 500062"/>
                <a:gd name="connsiteY1" fmla="*/ 223838 h 1235869"/>
                <a:gd name="connsiteX2" fmla="*/ 338137 w 500062"/>
                <a:gd name="connsiteY2" fmla="*/ 88107 h 1235869"/>
                <a:gd name="connsiteX3" fmla="*/ 292894 w 500062"/>
                <a:gd name="connsiteY3" fmla="*/ 61913 h 1235869"/>
                <a:gd name="connsiteX4" fmla="*/ 235744 w 500062"/>
                <a:gd name="connsiteY4" fmla="*/ 35719 h 1235869"/>
                <a:gd name="connsiteX5" fmla="*/ 183356 w 500062"/>
                <a:gd name="connsiteY5" fmla="*/ 16669 h 1235869"/>
                <a:gd name="connsiteX6" fmla="*/ 128587 w 500062"/>
                <a:gd name="connsiteY6" fmla="*/ 7144 h 1235869"/>
                <a:gd name="connsiteX7" fmla="*/ 64294 w 500062"/>
                <a:gd name="connsiteY7" fmla="*/ 0 h 1235869"/>
                <a:gd name="connsiteX8" fmla="*/ 26194 w 500062"/>
                <a:gd name="connsiteY8" fmla="*/ 2382 h 1235869"/>
                <a:gd name="connsiteX9" fmla="*/ 4762 w 500062"/>
                <a:gd name="connsiteY9" fmla="*/ 9525 h 1235869"/>
                <a:gd name="connsiteX10" fmla="*/ 0 w 500062"/>
                <a:gd name="connsiteY10" fmla="*/ 21432 h 1235869"/>
                <a:gd name="connsiteX11" fmla="*/ 7144 w 500062"/>
                <a:gd name="connsiteY11" fmla="*/ 38100 h 1235869"/>
                <a:gd name="connsiteX12" fmla="*/ 23812 w 500062"/>
                <a:gd name="connsiteY12" fmla="*/ 57150 h 1235869"/>
                <a:gd name="connsiteX13" fmla="*/ 61912 w 500062"/>
                <a:gd name="connsiteY13" fmla="*/ 97632 h 1235869"/>
                <a:gd name="connsiteX14" fmla="*/ 102394 w 500062"/>
                <a:gd name="connsiteY14" fmla="*/ 147638 h 1235869"/>
                <a:gd name="connsiteX15" fmla="*/ 130969 w 500062"/>
                <a:gd name="connsiteY15" fmla="*/ 197644 h 1235869"/>
                <a:gd name="connsiteX16" fmla="*/ 150019 w 500062"/>
                <a:gd name="connsiteY16" fmla="*/ 242888 h 1235869"/>
                <a:gd name="connsiteX17" fmla="*/ 183356 w 500062"/>
                <a:gd name="connsiteY17" fmla="*/ 361950 h 1235869"/>
                <a:gd name="connsiteX18" fmla="*/ 204787 w 500062"/>
                <a:gd name="connsiteY18" fmla="*/ 450057 h 1235869"/>
                <a:gd name="connsiteX19" fmla="*/ 221456 w 500062"/>
                <a:gd name="connsiteY19" fmla="*/ 545307 h 1235869"/>
                <a:gd name="connsiteX20" fmla="*/ 228600 w 500062"/>
                <a:gd name="connsiteY20" fmla="*/ 621507 h 1235869"/>
                <a:gd name="connsiteX21" fmla="*/ 233362 w 500062"/>
                <a:gd name="connsiteY21" fmla="*/ 678657 h 1235869"/>
                <a:gd name="connsiteX22" fmla="*/ 235744 w 500062"/>
                <a:gd name="connsiteY22" fmla="*/ 754857 h 1235869"/>
                <a:gd name="connsiteX23" fmla="*/ 233362 w 500062"/>
                <a:gd name="connsiteY23" fmla="*/ 859632 h 1235869"/>
                <a:gd name="connsiteX24" fmla="*/ 230981 w 500062"/>
                <a:gd name="connsiteY24" fmla="*/ 912019 h 1235869"/>
                <a:gd name="connsiteX25" fmla="*/ 233362 w 500062"/>
                <a:gd name="connsiteY25" fmla="*/ 957263 h 1235869"/>
                <a:gd name="connsiteX26" fmla="*/ 238125 w 500062"/>
                <a:gd name="connsiteY26" fmla="*/ 992982 h 1235869"/>
                <a:gd name="connsiteX27" fmla="*/ 252412 w 500062"/>
                <a:gd name="connsiteY27" fmla="*/ 1042988 h 1235869"/>
                <a:gd name="connsiteX28" fmla="*/ 273844 w 500062"/>
                <a:gd name="connsiteY28" fmla="*/ 1092994 h 1235869"/>
                <a:gd name="connsiteX29" fmla="*/ 300037 w 500062"/>
                <a:gd name="connsiteY29" fmla="*/ 1143000 h 1235869"/>
                <a:gd name="connsiteX30" fmla="*/ 328612 w 500062"/>
                <a:gd name="connsiteY30" fmla="*/ 1178719 h 1235869"/>
                <a:gd name="connsiteX31" fmla="*/ 354806 w 500062"/>
                <a:gd name="connsiteY31" fmla="*/ 1202532 h 1235869"/>
                <a:gd name="connsiteX32" fmla="*/ 376237 w 500062"/>
                <a:gd name="connsiteY32" fmla="*/ 1221582 h 1235869"/>
                <a:gd name="connsiteX33" fmla="*/ 395287 w 500062"/>
                <a:gd name="connsiteY33" fmla="*/ 1233488 h 1235869"/>
                <a:gd name="connsiteX34" fmla="*/ 416719 w 500062"/>
                <a:gd name="connsiteY34" fmla="*/ 1235869 h 1235869"/>
                <a:gd name="connsiteX35" fmla="*/ 431006 w 500062"/>
                <a:gd name="connsiteY35" fmla="*/ 1233488 h 1235869"/>
                <a:gd name="connsiteX36" fmla="*/ 452437 w 500062"/>
                <a:gd name="connsiteY36" fmla="*/ 1226344 h 1235869"/>
                <a:gd name="connsiteX37" fmla="*/ 471487 w 500062"/>
                <a:gd name="connsiteY37" fmla="*/ 1204913 h 1235869"/>
                <a:gd name="connsiteX38" fmla="*/ 488156 w 500062"/>
                <a:gd name="connsiteY38" fmla="*/ 1169194 h 1235869"/>
                <a:gd name="connsiteX39" fmla="*/ 492919 w 500062"/>
                <a:gd name="connsiteY39" fmla="*/ 1145382 h 1235869"/>
                <a:gd name="connsiteX40" fmla="*/ 500062 w 500062"/>
                <a:gd name="connsiteY40" fmla="*/ 1095375 h 1235869"/>
                <a:gd name="connsiteX41" fmla="*/ 481012 w 500062"/>
                <a:gd name="connsiteY41" fmla="*/ 1004888 h 1235869"/>
                <a:gd name="connsiteX42" fmla="*/ 452437 w 500062"/>
                <a:gd name="connsiteY42" fmla="*/ 669132 h 1235869"/>
                <a:gd name="connsiteX43" fmla="*/ 395287 w 500062"/>
                <a:gd name="connsiteY43" fmla="*/ 302419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0062" h="1235869">
                  <a:moveTo>
                    <a:pt x="395287" y="302419"/>
                  </a:moveTo>
                  <a:lnTo>
                    <a:pt x="383381" y="223838"/>
                  </a:lnTo>
                  <a:lnTo>
                    <a:pt x="338137" y="88107"/>
                  </a:lnTo>
                  <a:lnTo>
                    <a:pt x="292894" y="61913"/>
                  </a:lnTo>
                  <a:lnTo>
                    <a:pt x="235744" y="35719"/>
                  </a:lnTo>
                  <a:lnTo>
                    <a:pt x="183356" y="16669"/>
                  </a:lnTo>
                  <a:lnTo>
                    <a:pt x="128587" y="7144"/>
                  </a:lnTo>
                  <a:lnTo>
                    <a:pt x="64294" y="0"/>
                  </a:lnTo>
                  <a:lnTo>
                    <a:pt x="26194" y="2382"/>
                  </a:lnTo>
                  <a:lnTo>
                    <a:pt x="4762" y="9525"/>
                  </a:lnTo>
                  <a:lnTo>
                    <a:pt x="0" y="21432"/>
                  </a:lnTo>
                  <a:lnTo>
                    <a:pt x="7144" y="38100"/>
                  </a:lnTo>
                  <a:lnTo>
                    <a:pt x="23812" y="57150"/>
                  </a:lnTo>
                  <a:lnTo>
                    <a:pt x="61912" y="97632"/>
                  </a:lnTo>
                  <a:lnTo>
                    <a:pt x="102394" y="147638"/>
                  </a:lnTo>
                  <a:lnTo>
                    <a:pt x="130969" y="197644"/>
                  </a:lnTo>
                  <a:lnTo>
                    <a:pt x="150019" y="242888"/>
                  </a:lnTo>
                  <a:lnTo>
                    <a:pt x="183356" y="361950"/>
                  </a:lnTo>
                  <a:lnTo>
                    <a:pt x="204787" y="450057"/>
                  </a:lnTo>
                  <a:lnTo>
                    <a:pt x="221456" y="545307"/>
                  </a:lnTo>
                  <a:lnTo>
                    <a:pt x="228600" y="621507"/>
                  </a:lnTo>
                  <a:lnTo>
                    <a:pt x="233362" y="678657"/>
                  </a:lnTo>
                  <a:lnTo>
                    <a:pt x="235744" y="754857"/>
                  </a:lnTo>
                  <a:lnTo>
                    <a:pt x="233362" y="859632"/>
                  </a:lnTo>
                  <a:lnTo>
                    <a:pt x="230981" y="912019"/>
                  </a:lnTo>
                  <a:lnTo>
                    <a:pt x="233362" y="957263"/>
                  </a:lnTo>
                  <a:lnTo>
                    <a:pt x="238125" y="992982"/>
                  </a:lnTo>
                  <a:lnTo>
                    <a:pt x="252412" y="1042988"/>
                  </a:lnTo>
                  <a:lnTo>
                    <a:pt x="273844" y="1092994"/>
                  </a:lnTo>
                  <a:lnTo>
                    <a:pt x="300037" y="1143000"/>
                  </a:lnTo>
                  <a:lnTo>
                    <a:pt x="328612" y="1178719"/>
                  </a:lnTo>
                  <a:lnTo>
                    <a:pt x="354806" y="1202532"/>
                  </a:lnTo>
                  <a:lnTo>
                    <a:pt x="376237" y="1221582"/>
                  </a:lnTo>
                  <a:lnTo>
                    <a:pt x="395287" y="1233488"/>
                  </a:lnTo>
                  <a:lnTo>
                    <a:pt x="416719" y="1235869"/>
                  </a:lnTo>
                  <a:lnTo>
                    <a:pt x="431006" y="1233488"/>
                  </a:lnTo>
                  <a:lnTo>
                    <a:pt x="452437" y="1226344"/>
                  </a:lnTo>
                  <a:lnTo>
                    <a:pt x="471487" y="1204913"/>
                  </a:lnTo>
                  <a:lnTo>
                    <a:pt x="488156" y="1169194"/>
                  </a:lnTo>
                  <a:lnTo>
                    <a:pt x="492919" y="1145382"/>
                  </a:lnTo>
                  <a:lnTo>
                    <a:pt x="500062" y="1095375"/>
                  </a:lnTo>
                  <a:lnTo>
                    <a:pt x="481012" y="1004888"/>
                  </a:lnTo>
                  <a:lnTo>
                    <a:pt x="452437" y="669132"/>
                  </a:lnTo>
                  <a:lnTo>
                    <a:pt x="395287" y="3024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6">
              <a:extLst>
                <a:ext uri="{FF2B5EF4-FFF2-40B4-BE49-F238E27FC236}">
                  <a16:creationId xmlns:a16="http://schemas.microsoft.com/office/drawing/2014/main" id="{7B09731C-B448-4008-BA04-DD5721D72761}"/>
                </a:ext>
              </a:extLst>
            </p:cNvPr>
            <p:cNvSpPr/>
            <p:nvPr/>
          </p:nvSpPr>
          <p:spPr>
            <a:xfrm>
              <a:off x="3951288" y="1665288"/>
              <a:ext cx="2705100" cy="1260475"/>
            </a:xfrm>
            <a:custGeom>
              <a:avLst/>
              <a:gdLst>
                <a:gd name="connsiteX0" fmla="*/ 1042987 w 2705100"/>
                <a:gd name="connsiteY0" fmla="*/ 152400 h 1262062"/>
                <a:gd name="connsiteX1" fmla="*/ 657225 w 2705100"/>
                <a:gd name="connsiteY1" fmla="*/ 188119 h 1262062"/>
                <a:gd name="connsiteX2" fmla="*/ 278606 w 2705100"/>
                <a:gd name="connsiteY2" fmla="*/ 223837 h 1262062"/>
                <a:gd name="connsiteX3" fmla="*/ 0 w 2705100"/>
                <a:gd name="connsiteY3" fmla="*/ 247650 h 1262062"/>
                <a:gd name="connsiteX4" fmla="*/ 19050 w 2705100"/>
                <a:gd name="connsiteY4" fmla="*/ 383381 h 1262062"/>
                <a:gd name="connsiteX5" fmla="*/ 290512 w 2705100"/>
                <a:gd name="connsiteY5" fmla="*/ 354806 h 1262062"/>
                <a:gd name="connsiteX6" fmla="*/ 635794 w 2705100"/>
                <a:gd name="connsiteY6" fmla="*/ 319087 h 1262062"/>
                <a:gd name="connsiteX7" fmla="*/ 1054894 w 2705100"/>
                <a:gd name="connsiteY7" fmla="*/ 278606 h 1262062"/>
                <a:gd name="connsiteX8" fmla="*/ 1350169 w 2705100"/>
                <a:gd name="connsiteY8" fmla="*/ 254794 h 1262062"/>
                <a:gd name="connsiteX9" fmla="*/ 1659731 w 2705100"/>
                <a:gd name="connsiteY9" fmla="*/ 233362 h 1262062"/>
                <a:gd name="connsiteX10" fmla="*/ 1955006 w 2705100"/>
                <a:gd name="connsiteY10" fmla="*/ 223837 h 1262062"/>
                <a:gd name="connsiteX11" fmla="*/ 2152650 w 2705100"/>
                <a:gd name="connsiteY11" fmla="*/ 219075 h 1262062"/>
                <a:gd name="connsiteX12" fmla="*/ 2245519 w 2705100"/>
                <a:gd name="connsiteY12" fmla="*/ 221456 h 1262062"/>
                <a:gd name="connsiteX13" fmla="*/ 2276475 w 2705100"/>
                <a:gd name="connsiteY13" fmla="*/ 228600 h 1262062"/>
                <a:gd name="connsiteX14" fmla="*/ 2288381 w 2705100"/>
                <a:gd name="connsiteY14" fmla="*/ 238125 h 1262062"/>
                <a:gd name="connsiteX15" fmla="*/ 2300287 w 2705100"/>
                <a:gd name="connsiteY15" fmla="*/ 252412 h 1262062"/>
                <a:gd name="connsiteX16" fmla="*/ 2309812 w 2705100"/>
                <a:gd name="connsiteY16" fmla="*/ 273844 h 1262062"/>
                <a:gd name="connsiteX17" fmla="*/ 2309812 w 2705100"/>
                <a:gd name="connsiteY17" fmla="*/ 300037 h 1262062"/>
                <a:gd name="connsiteX18" fmla="*/ 2293144 w 2705100"/>
                <a:gd name="connsiteY18" fmla="*/ 397669 h 1262062"/>
                <a:gd name="connsiteX19" fmla="*/ 2262187 w 2705100"/>
                <a:gd name="connsiteY19" fmla="*/ 552450 h 1262062"/>
                <a:gd name="connsiteX20" fmla="*/ 2243137 w 2705100"/>
                <a:gd name="connsiteY20" fmla="*/ 688181 h 1262062"/>
                <a:gd name="connsiteX21" fmla="*/ 2169319 w 2705100"/>
                <a:gd name="connsiteY21" fmla="*/ 1038225 h 1262062"/>
                <a:gd name="connsiteX22" fmla="*/ 2193131 w 2705100"/>
                <a:gd name="connsiteY22" fmla="*/ 1173956 h 1262062"/>
                <a:gd name="connsiteX23" fmla="*/ 2212181 w 2705100"/>
                <a:gd name="connsiteY23" fmla="*/ 1216819 h 1262062"/>
                <a:gd name="connsiteX24" fmla="*/ 2228850 w 2705100"/>
                <a:gd name="connsiteY24" fmla="*/ 1240631 h 1262062"/>
                <a:gd name="connsiteX25" fmla="*/ 2240756 w 2705100"/>
                <a:gd name="connsiteY25" fmla="*/ 1250156 h 1262062"/>
                <a:gd name="connsiteX26" fmla="*/ 2266950 w 2705100"/>
                <a:gd name="connsiteY26" fmla="*/ 1262062 h 1262062"/>
                <a:gd name="connsiteX27" fmla="*/ 2281237 w 2705100"/>
                <a:gd name="connsiteY27" fmla="*/ 1262062 h 1262062"/>
                <a:gd name="connsiteX28" fmla="*/ 2307431 w 2705100"/>
                <a:gd name="connsiteY28" fmla="*/ 1252537 h 1262062"/>
                <a:gd name="connsiteX29" fmla="*/ 2321719 w 2705100"/>
                <a:gd name="connsiteY29" fmla="*/ 1240631 h 1262062"/>
                <a:gd name="connsiteX30" fmla="*/ 2347912 w 2705100"/>
                <a:gd name="connsiteY30" fmla="*/ 1214437 h 1262062"/>
                <a:gd name="connsiteX31" fmla="*/ 2371725 w 2705100"/>
                <a:gd name="connsiteY31" fmla="*/ 1183481 h 1262062"/>
                <a:gd name="connsiteX32" fmla="*/ 2388394 w 2705100"/>
                <a:gd name="connsiteY32" fmla="*/ 1152525 h 1262062"/>
                <a:gd name="connsiteX33" fmla="*/ 2409825 w 2705100"/>
                <a:gd name="connsiteY33" fmla="*/ 1102519 h 1262062"/>
                <a:gd name="connsiteX34" fmla="*/ 2431256 w 2705100"/>
                <a:gd name="connsiteY34" fmla="*/ 1028700 h 1262062"/>
                <a:gd name="connsiteX35" fmla="*/ 2505075 w 2705100"/>
                <a:gd name="connsiteY35" fmla="*/ 740569 h 1262062"/>
                <a:gd name="connsiteX36" fmla="*/ 2557462 w 2705100"/>
                <a:gd name="connsiteY36" fmla="*/ 538162 h 1262062"/>
                <a:gd name="connsiteX37" fmla="*/ 2578894 w 2705100"/>
                <a:gd name="connsiteY37" fmla="*/ 450056 h 1262062"/>
                <a:gd name="connsiteX38" fmla="*/ 2588419 w 2705100"/>
                <a:gd name="connsiteY38" fmla="*/ 419100 h 1262062"/>
                <a:gd name="connsiteX39" fmla="*/ 2607469 w 2705100"/>
                <a:gd name="connsiteY39" fmla="*/ 390525 h 1262062"/>
                <a:gd name="connsiteX40" fmla="*/ 2626519 w 2705100"/>
                <a:gd name="connsiteY40" fmla="*/ 361950 h 1262062"/>
                <a:gd name="connsiteX41" fmla="*/ 2643187 w 2705100"/>
                <a:gd name="connsiteY41" fmla="*/ 345281 h 1262062"/>
                <a:gd name="connsiteX42" fmla="*/ 2671762 w 2705100"/>
                <a:gd name="connsiteY42" fmla="*/ 328612 h 1262062"/>
                <a:gd name="connsiteX43" fmla="*/ 2693194 w 2705100"/>
                <a:gd name="connsiteY43" fmla="*/ 309562 h 1262062"/>
                <a:gd name="connsiteX44" fmla="*/ 2702719 w 2705100"/>
                <a:gd name="connsiteY44" fmla="*/ 292894 h 1262062"/>
                <a:gd name="connsiteX45" fmla="*/ 2705100 w 2705100"/>
                <a:gd name="connsiteY45" fmla="*/ 273844 h 1262062"/>
                <a:gd name="connsiteX46" fmla="*/ 2702719 w 2705100"/>
                <a:gd name="connsiteY46" fmla="*/ 252412 h 1262062"/>
                <a:gd name="connsiteX47" fmla="*/ 2693194 w 2705100"/>
                <a:gd name="connsiteY47" fmla="*/ 221456 h 1262062"/>
                <a:gd name="connsiteX48" fmla="*/ 2671762 w 2705100"/>
                <a:gd name="connsiteY48" fmla="*/ 185737 h 1262062"/>
                <a:gd name="connsiteX49" fmla="*/ 2628900 w 2705100"/>
                <a:gd name="connsiteY49" fmla="*/ 138112 h 1262062"/>
                <a:gd name="connsiteX50" fmla="*/ 2583656 w 2705100"/>
                <a:gd name="connsiteY50" fmla="*/ 95250 h 1262062"/>
                <a:gd name="connsiteX51" fmla="*/ 2536031 w 2705100"/>
                <a:gd name="connsiteY51" fmla="*/ 61912 h 1262062"/>
                <a:gd name="connsiteX52" fmla="*/ 2464594 w 2705100"/>
                <a:gd name="connsiteY52" fmla="*/ 26194 h 1262062"/>
                <a:gd name="connsiteX53" fmla="*/ 2402681 w 2705100"/>
                <a:gd name="connsiteY53" fmla="*/ 4762 h 1262062"/>
                <a:gd name="connsiteX54" fmla="*/ 2383631 w 2705100"/>
                <a:gd name="connsiteY54" fmla="*/ 0 h 1262062"/>
                <a:gd name="connsiteX55" fmla="*/ 2326481 w 2705100"/>
                <a:gd name="connsiteY55" fmla="*/ 4762 h 1262062"/>
                <a:gd name="connsiteX56" fmla="*/ 2171700 w 2705100"/>
                <a:gd name="connsiteY56" fmla="*/ 28575 h 1262062"/>
                <a:gd name="connsiteX57" fmla="*/ 1905000 w 2705100"/>
                <a:gd name="connsiteY57" fmla="*/ 61912 h 1262062"/>
                <a:gd name="connsiteX58" fmla="*/ 1464469 w 2705100"/>
                <a:gd name="connsiteY58" fmla="*/ 111919 h 1262062"/>
                <a:gd name="connsiteX59" fmla="*/ 1042987 w 2705100"/>
                <a:gd name="connsiteY59" fmla="*/ 152400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05100" h="1262062">
                  <a:moveTo>
                    <a:pt x="1042987" y="152400"/>
                  </a:moveTo>
                  <a:lnTo>
                    <a:pt x="657225" y="188119"/>
                  </a:lnTo>
                  <a:lnTo>
                    <a:pt x="278606" y="223837"/>
                  </a:lnTo>
                  <a:lnTo>
                    <a:pt x="0" y="247650"/>
                  </a:lnTo>
                  <a:cubicBezTo>
                    <a:pt x="21555" y="384165"/>
                    <a:pt x="67235" y="383381"/>
                    <a:pt x="19050" y="383381"/>
                  </a:cubicBezTo>
                  <a:lnTo>
                    <a:pt x="290512" y="354806"/>
                  </a:lnTo>
                  <a:lnTo>
                    <a:pt x="635794" y="319087"/>
                  </a:lnTo>
                  <a:lnTo>
                    <a:pt x="1054894" y="278606"/>
                  </a:lnTo>
                  <a:lnTo>
                    <a:pt x="1350169" y="254794"/>
                  </a:lnTo>
                  <a:lnTo>
                    <a:pt x="1659731" y="233362"/>
                  </a:lnTo>
                  <a:lnTo>
                    <a:pt x="1955006" y="223837"/>
                  </a:lnTo>
                  <a:lnTo>
                    <a:pt x="2152650" y="219075"/>
                  </a:lnTo>
                  <a:lnTo>
                    <a:pt x="2245519" y="221456"/>
                  </a:lnTo>
                  <a:lnTo>
                    <a:pt x="2276475" y="228600"/>
                  </a:lnTo>
                  <a:lnTo>
                    <a:pt x="2288381" y="238125"/>
                  </a:lnTo>
                  <a:lnTo>
                    <a:pt x="2300287" y="252412"/>
                  </a:lnTo>
                  <a:lnTo>
                    <a:pt x="2309812" y="273844"/>
                  </a:lnTo>
                  <a:lnTo>
                    <a:pt x="2309812" y="300037"/>
                  </a:lnTo>
                  <a:lnTo>
                    <a:pt x="2293144" y="397669"/>
                  </a:lnTo>
                  <a:lnTo>
                    <a:pt x="2262187" y="552450"/>
                  </a:lnTo>
                  <a:lnTo>
                    <a:pt x="2243137" y="688181"/>
                  </a:lnTo>
                  <a:lnTo>
                    <a:pt x="2169319" y="1038225"/>
                  </a:lnTo>
                  <a:lnTo>
                    <a:pt x="2193131" y="1173956"/>
                  </a:lnTo>
                  <a:lnTo>
                    <a:pt x="2212181" y="1216819"/>
                  </a:lnTo>
                  <a:lnTo>
                    <a:pt x="2228850" y="1240631"/>
                  </a:lnTo>
                  <a:lnTo>
                    <a:pt x="2240756" y="1250156"/>
                  </a:lnTo>
                  <a:lnTo>
                    <a:pt x="2266950" y="1262062"/>
                  </a:lnTo>
                  <a:lnTo>
                    <a:pt x="2281237" y="1262062"/>
                  </a:lnTo>
                  <a:lnTo>
                    <a:pt x="2307431" y="1252537"/>
                  </a:lnTo>
                  <a:lnTo>
                    <a:pt x="2321719" y="1240631"/>
                  </a:lnTo>
                  <a:lnTo>
                    <a:pt x="2347912" y="1214437"/>
                  </a:lnTo>
                  <a:lnTo>
                    <a:pt x="2371725" y="1183481"/>
                  </a:lnTo>
                  <a:lnTo>
                    <a:pt x="2388394" y="1152525"/>
                  </a:lnTo>
                  <a:lnTo>
                    <a:pt x="2409825" y="1102519"/>
                  </a:lnTo>
                  <a:lnTo>
                    <a:pt x="2431256" y="1028700"/>
                  </a:lnTo>
                  <a:lnTo>
                    <a:pt x="2505075" y="740569"/>
                  </a:lnTo>
                  <a:lnTo>
                    <a:pt x="2557462" y="538162"/>
                  </a:lnTo>
                  <a:lnTo>
                    <a:pt x="2578894" y="450056"/>
                  </a:lnTo>
                  <a:lnTo>
                    <a:pt x="2588419" y="419100"/>
                  </a:lnTo>
                  <a:lnTo>
                    <a:pt x="2607469" y="390525"/>
                  </a:lnTo>
                  <a:lnTo>
                    <a:pt x="2626519" y="361950"/>
                  </a:lnTo>
                  <a:lnTo>
                    <a:pt x="2643187" y="345281"/>
                  </a:lnTo>
                  <a:lnTo>
                    <a:pt x="2671762" y="328612"/>
                  </a:lnTo>
                  <a:lnTo>
                    <a:pt x="2693194" y="309562"/>
                  </a:lnTo>
                  <a:lnTo>
                    <a:pt x="2702719" y="292894"/>
                  </a:lnTo>
                  <a:lnTo>
                    <a:pt x="2705100" y="273844"/>
                  </a:lnTo>
                  <a:lnTo>
                    <a:pt x="2702719" y="252412"/>
                  </a:lnTo>
                  <a:lnTo>
                    <a:pt x="2693194" y="221456"/>
                  </a:lnTo>
                  <a:lnTo>
                    <a:pt x="2671762" y="185737"/>
                  </a:lnTo>
                  <a:lnTo>
                    <a:pt x="2628900" y="138112"/>
                  </a:lnTo>
                  <a:lnTo>
                    <a:pt x="2583656" y="95250"/>
                  </a:lnTo>
                  <a:lnTo>
                    <a:pt x="2536031" y="61912"/>
                  </a:lnTo>
                  <a:lnTo>
                    <a:pt x="2464594" y="26194"/>
                  </a:lnTo>
                  <a:lnTo>
                    <a:pt x="2402681" y="4762"/>
                  </a:lnTo>
                  <a:lnTo>
                    <a:pt x="2383631" y="0"/>
                  </a:lnTo>
                  <a:lnTo>
                    <a:pt x="2326481" y="4762"/>
                  </a:lnTo>
                  <a:lnTo>
                    <a:pt x="2171700" y="28575"/>
                  </a:lnTo>
                  <a:lnTo>
                    <a:pt x="1905000" y="61912"/>
                  </a:lnTo>
                  <a:lnTo>
                    <a:pt x="1464469" y="111919"/>
                  </a:lnTo>
                  <a:lnTo>
                    <a:pt x="1042987" y="152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7">
              <a:extLst>
                <a:ext uri="{FF2B5EF4-FFF2-40B4-BE49-F238E27FC236}">
                  <a16:creationId xmlns:a16="http://schemas.microsoft.com/office/drawing/2014/main" id="{C1302BBC-73C5-4498-9EE1-DE84432156F8}"/>
                </a:ext>
              </a:extLst>
            </p:cNvPr>
            <p:cNvSpPr/>
            <p:nvPr/>
          </p:nvSpPr>
          <p:spPr>
            <a:xfrm>
              <a:off x="4021138" y="2198688"/>
              <a:ext cx="2235200" cy="268287"/>
            </a:xfrm>
            <a:custGeom>
              <a:avLst/>
              <a:gdLst>
                <a:gd name="connsiteX0" fmla="*/ 890588 w 2233613"/>
                <a:gd name="connsiteY0" fmla="*/ 78581 h 269081"/>
                <a:gd name="connsiteX1" fmla="*/ 1388269 w 2233613"/>
                <a:gd name="connsiteY1" fmla="*/ 45244 h 269081"/>
                <a:gd name="connsiteX2" fmla="*/ 1757363 w 2233613"/>
                <a:gd name="connsiteY2" fmla="*/ 21431 h 269081"/>
                <a:gd name="connsiteX3" fmla="*/ 2062163 w 2233613"/>
                <a:gd name="connsiteY3" fmla="*/ 7144 h 269081"/>
                <a:gd name="connsiteX4" fmla="*/ 2233613 w 2233613"/>
                <a:gd name="connsiteY4" fmla="*/ 0 h 269081"/>
                <a:gd name="connsiteX5" fmla="*/ 2228850 w 2233613"/>
                <a:gd name="connsiteY5" fmla="*/ 183356 h 269081"/>
                <a:gd name="connsiteX6" fmla="*/ 1833563 w 2233613"/>
                <a:gd name="connsiteY6" fmla="*/ 164306 h 269081"/>
                <a:gd name="connsiteX7" fmla="*/ 1676400 w 2233613"/>
                <a:gd name="connsiteY7" fmla="*/ 154781 h 269081"/>
                <a:gd name="connsiteX8" fmla="*/ 1562100 w 2233613"/>
                <a:gd name="connsiteY8" fmla="*/ 164306 h 269081"/>
                <a:gd name="connsiteX9" fmla="*/ 1207294 w 2233613"/>
                <a:gd name="connsiteY9" fmla="*/ 188119 h 269081"/>
                <a:gd name="connsiteX10" fmla="*/ 921544 w 2233613"/>
                <a:gd name="connsiteY10" fmla="*/ 209550 h 269081"/>
                <a:gd name="connsiteX11" fmla="*/ 654844 w 2233613"/>
                <a:gd name="connsiteY11" fmla="*/ 228600 h 269081"/>
                <a:gd name="connsiteX12" fmla="*/ 392907 w 2233613"/>
                <a:gd name="connsiteY12" fmla="*/ 245269 h 269081"/>
                <a:gd name="connsiteX13" fmla="*/ 11907 w 2233613"/>
                <a:gd name="connsiteY13" fmla="*/ 269081 h 269081"/>
                <a:gd name="connsiteX14" fmla="*/ 0 w 2233613"/>
                <a:gd name="connsiteY14" fmla="*/ 140494 h 269081"/>
                <a:gd name="connsiteX15" fmla="*/ 292894 w 2233613"/>
                <a:gd name="connsiteY15" fmla="*/ 119062 h 269081"/>
                <a:gd name="connsiteX16" fmla="*/ 890588 w 2233613"/>
                <a:gd name="connsiteY16" fmla="*/ 785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3613" h="269081">
                  <a:moveTo>
                    <a:pt x="890588" y="78581"/>
                  </a:moveTo>
                  <a:lnTo>
                    <a:pt x="1388269" y="45244"/>
                  </a:lnTo>
                  <a:lnTo>
                    <a:pt x="1757363" y="21431"/>
                  </a:lnTo>
                  <a:lnTo>
                    <a:pt x="2062163" y="7144"/>
                  </a:lnTo>
                  <a:lnTo>
                    <a:pt x="2233613" y="0"/>
                  </a:lnTo>
                  <a:lnTo>
                    <a:pt x="2228850" y="183356"/>
                  </a:lnTo>
                  <a:lnTo>
                    <a:pt x="1833563" y="164306"/>
                  </a:lnTo>
                  <a:lnTo>
                    <a:pt x="1676400" y="154781"/>
                  </a:lnTo>
                  <a:lnTo>
                    <a:pt x="1562100" y="164306"/>
                  </a:lnTo>
                  <a:lnTo>
                    <a:pt x="1207294" y="188119"/>
                  </a:lnTo>
                  <a:lnTo>
                    <a:pt x="921544" y="209550"/>
                  </a:lnTo>
                  <a:lnTo>
                    <a:pt x="654844" y="228600"/>
                  </a:lnTo>
                  <a:lnTo>
                    <a:pt x="392907" y="245269"/>
                  </a:lnTo>
                  <a:lnTo>
                    <a:pt x="11907" y="269081"/>
                  </a:lnTo>
                  <a:lnTo>
                    <a:pt x="0" y="140494"/>
                  </a:lnTo>
                  <a:lnTo>
                    <a:pt x="292894" y="119062"/>
                  </a:lnTo>
                  <a:lnTo>
                    <a:pt x="890588" y="78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8">
              <a:extLst>
                <a:ext uri="{FF2B5EF4-FFF2-40B4-BE49-F238E27FC236}">
                  <a16:creationId xmlns:a16="http://schemas.microsoft.com/office/drawing/2014/main" id="{1DCCF2EB-8A96-4317-9351-88B94BFF936A}"/>
                </a:ext>
              </a:extLst>
            </p:cNvPr>
            <p:cNvSpPr/>
            <p:nvPr/>
          </p:nvSpPr>
          <p:spPr>
            <a:xfrm>
              <a:off x="4059238" y="2665413"/>
              <a:ext cx="2122487" cy="315912"/>
            </a:xfrm>
            <a:custGeom>
              <a:avLst/>
              <a:gdLst>
                <a:gd name="connsiteX0" fmla="*/ 890588 w 2121694"/>
                <a:gd name="connsiteY0" fmla="*/ 92869 h 316706"/>
                <a:gd name="connsiteX1" fmla="*/ 2119313 w 2121694"/>
                <a:gd name="connsiteY1" fmla="*/ 0 h 316706"/>
                <a:gd name="connsiteX2" fmla="*/ 2121694 w 2121694"/>
                <a:gd name="connsiteY2" fmla="*/ 178594 h 316706"/>
                <a:gd name="connsiteX3" fmla="*/ 1638300 w 2121694"/>
                <a:gd name="connsiteY3" fmla="*/ 197644 h 316706"/>
                <a:gd name="connsiteX4" fmla="*/ 1271588 w 2121694"/>
                <a:gd name="connsiteY4" fmla="*/ 219075 h 316706"/>
                <a:gd name="connsiteX5" fmla="*/ 904875 w 2121694"/>
                <a:gd name="connsiteY5" fmla="*/ 245269 h 316706"/>
                <a:gd name="connsiteX6" fmla="*/ 442913 w 2121694"/>
                <a:gd name="connsiteY6" fmla="*/ 283369 h 316706"/>
                <a:gd name="connsiteX7" fmla="*/ 54769 w 2121694"/>
                <a:gd name="connsiteY7" fmla="*/ 316706 h 316706"/>
                <a:gd name="connsiteX8" fmla="*/ 0 w 2121694"/>
                <a:gd name="connsiteY8" fmla="*/ 161925 h 316706"/>
                <a:gd name="connsiteX9" fmla="*/ 547688 w 2121694"/>
                <a:gd name="connsiteY9" fmla="*/ 121444 h 316706"/>
                <a:gd name="connsiteX10" fmla="*/ 890588 w 2121694"/>
                <a:gd name="connsiteY10" fmla="*/ 928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694" h="316706">
                  <a:moveTo>
                    <a:pt x="890588" y="92869"/>
                  </a:moveTo>
                  <a:lnTo>
                    <a:pt x="2119313" y="0"/>
                  </a:lnTo>
                  <a:cubicBezTo>
                    <a:pt x="2120107" y="59531"/>
                    <a:pt x="2120900" y="119063"/>
                    <a:pt x="2121694" y="178594"/>
                  </a:cubicBezTo>
                  <a:lnTo>
                    <a:pt x="1638300" y="197644"/>
                  </a:lnTo>
                  <a:lnTo>
                    <a:pt x="1271588" y="219075"/>
                  </a:lnTo>
                  <a:lnTo>
                    <a:pt x="904875" y="245269"/>
                  </a:lnTo>
                  <a:lnTo>
                    <a:pt x="442913" y="283369"/>
                  </a:lnTo>
                  <a:lnTo>
                    <a:pt x="54769" y="316706"/>
                  </a:lnTo>
                  <a:lnTo>
                    <a:pt x="0" y="161925"/>
                  </a:lnTo>
                  <a:lnTo>
                    <a:pt x="547688" y="121444"/>
                  </a:lnTo>
                  <a:lnTo>
                    <a:pt x="890588" y="928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2F07D41F-EAF7-466A-B8E5-CE184954513E}"/>
                </a:ext>
              </a:extLst>
            </p:cNvPr>
            <p:cNvSpPr/>
            <p:nvPr/>
          </p:nvSpPr>
          <p:spPr>
            <a:xfrm>
              <a:off x="4021138" y="3579813"/>
              <a:ext cx="2493962" cy="1276350"/>
            </a:xfrm>
            <a:custGeom>
              <a:avLst/>
              <a:gdLst>
                <a:gd name="connsiteX0" fmla="*/ 616744 w 2493169"/>
                <a:gd name="connsiteY0" fmla="*/ 207169 h 1276350"/>
                <a:gd name="connsiteX1" fmla="*/ 0 w 2493169"/>
                <a:gd name="connsiteY1" fmla="*/ 252412 h 1276350"/>
                <a:gd name="connsiteX2" fmla="*/ 66675 w 2493169"/>
                <a:gd name="connsiteY2" fmla="*/ 411956 h 1276350"/>
                <a:gd name="connsiteX3" fmla="*/ 369094 w 2493169"/>
                <a:gd name="connsiteY3" fmla="*/ 376237 h 1276350"/>
                <a:gd name="connsiteX4" fmla="*/ 600075 w 2493169"/>
                <a:gd name="connsiteY4" fmla="*/ 357187 h 1276350"/>
                <a:gd name="connsiteX5" fmla="*/ 859632 w 2493169"/>
                <a:gd name="connsiteY5" fmla="*/ 340519 h 1276350"/>
                <a:gd name="connsiteX6" fmla="*/ 1240632 w 2493169"/>
                <a:gd name="connsiteY6" fmla="*/ 304800 h 1276350"/>
                <a:gd name="connsiteX7" fmla="*/ 1583532 w 2493169"/>
                <a:gd name="connsiteY7" fmla="*/ 273844 h 1276350"/>
                <a:gd name="connsiteX8" fmla="*/ 1897857 w 2493169"/>
                <a:gd name="connsiteY8" fmla="*/ 242887 h 1276350"/>
                <a:gd name="connsiteX9" fmla="*/ 2102644 w 2493169"/>
                <a:gd name="connsiteY9" fmla="*/ 223837 h 1276350"/>
                <a:gd name="connsiteX10" fmla="*/ 2126457 w 2493169"/>
                <a:gd name="connsiteY10" fmla="*/ 228600 h 1276350"/>
                <a:gd name="connsiteX11" fmla="*/ 2145507 w 2493169"/>
                <a:gd name="connsiteY11" fmla="*/ 235744 h 1276350"/>
                <a:gd name="connsiteX12" fmla="*/ 2162175 w 2493169"/>
                <a:gd name="connsiteY12" fmla="*/ 247650 h 1276350"/>
                <a:gd name="connsiteX13" fmla="*/ 2169319 w 2493169"/>
                <a:gd name="connsiteY13" fmla="*/ 259556 h 1276350"/>
                <a:gd name="connsiteX14" fmla="*/ 2171700 w 2493169"/>
                <a:gd name="connsiteY14" fmla="*/ 271462 h 1276350"/>
                <a:gd name="connsiteX15" fmla="*/ 2171700 w 2493169"/>
                <a:gd name="connsiteY15" fmla="*/ 292894 h 1276350"/>
                <a:gd name="connsiteX16" fmla="*/ 2121694 w 2493169"/>
                <a:gd name="connsiteY16" fmla="*/ 571500 h 1276350"/>
                <a:gd name="connsiteX17" fmla="*/ 2033588 w 2493169"/>
                <a:gd name="connsiteY17" fmla="*/ 1057275 h 1276350"/>
                <a:gd name="connsiteX18" fmla="*/ 2014538 w 2493169"/>
                <a:gd name="connsiteY18" fmla="*/ 1171575 h 1276350"/>
                <a:gd name="connsiteX19" fmla="*/ 2021682 w 2493169"/>
                <a:gd name="connsiteY19" fmla="*/ 1204912 h 1276350"/>
                <a:gd name="connsiteX20" fmla="*/ 2033588 w 2493169"/>
                <a:gd name="connsiteY20" fmla="*/ 1228725 h 1276350"/>
                <a:gd name="connsiteX21" fmla="*/ 2043113 w 2493169"/>
                <a:gd name="connsiteY21" fmla="*/ 1240631 h 1276350"/>
                <a:gd name="connsiteX22" fmla="*/ 2059782 w 2493169"/>
                <a:gd name="connsiteY22" fmla="*/ 1250156 h 1276350"/>
                <a:gd name="connsiteX23" fmla="*/ 2088357 w 2493169"/>
                <a:gd name="connsiteY23" fmla="*/ 1264444 h 1276350"/>
                <a:gd name="connsiteX24" fmla="*/ 2119313 w 2493169"/>
                <a:gd name="connsiteY24" fmla="*/ 1273969 h 1276350"/>
                <a:gd name="connsiteX25" fmla="*/ 2138363 w 2493169"/>
                <a:gd name="connsiteY25" fmla="*/ 1276350 h 1276350"/>
                <a:gd name="connsiteX26" fmla="*/ 2178844 w 2493169"/>
                <a:gd name="connsiteY26" fmla="*/ 1264444 h 1276350"/>
                <a:gd name="connsiteX27" fmla="*/ 2197894 w 2493169"/>
                <a:gd name="connsiteY27" fmla="*/ 1250156 h 1276350"/>
                <a:gd name="connsiteX28" fmla="*/ 2212182 w 2493169"/>
                <a:gd name="connsiteY28" fmla="*/ 1233487 h 1276350"/>
                <a:gd name="connsiteX29" fmla="*/ 2224088 w 2493169"/>
                <a:gd name="connsiteY29" fmla="*/ 1204912 h 1276350"/>
                <a:gd name="connsiteX30" fmla="*/ 2235994 w 2493169"/>
                <a:gd name="connsiteY30" fmla="*/ 1169194 h 1276350"/>
                <a:gd name="connsiteX31" fmla="*/ 2286000 w 2493169"/>
                <a:gd name="connsiteY31" fmla="*/ 909637 h 1276350"/>
                <a:gd name="connsiteX32" fmla="*/ 2321719 w 2493169"/>
                <a:gd name="connsiteY32" fmla="*/ 740569 h 1276350"/>
                <a:gd name="connsiteX33" fmla="*/ 2340769 w 2493169"/>
                <a:gd name="connsiteY33" fmla="*/ 659606 h 1276350"/>
                <a:gd name="connsiteX34" fmla="*/ 2366963 w 2493169"/>
                <a:gd name="connsiteY34" fmla="*/ 571500 h 1276350"/>
                <a:gd name="connsiteX35" fmla="*/ 2409825 w 2493169"/>
                <a:gd name="connsiteY35" fmla="*/ 461962 h 1276350"/>
                <a:gd name="connsiteX36" fmla="*/ 2443163 w 2493169"/>
                <a:gd name="connsiteY36" fmla="*/ 404812 h 1276350"/>
                <a:gd name="connsiteX37" fmla="*/ 2459832 w 2493169"/>
                <a:gd name="connsiteY37" fmla="*/ 383381 h 1276350"/>
                <a:gd name="connsiteX38" fmla="*/ 2476500 w 2493169"/>
                <a:gd name="connsiteY38" fmla="*/ 364331 h 1276350"/>
                <a:gd name="connsiteX39" fmla="*/ 2486025 w 2493169"/>
                <a:gd name="connsiteY39" fmla="*/ 350044 h 1276350"/>
                <a:gd name="connsiteX40" fmla="*/ 2490788 w 2493169"/>
                <a:gd name="connsiteY40" fmla="*/ 330994 h 1276350"/>
                <a:gd name="connsiteX41" fmla="*/ 2493169 w 2493169"/>
                <a:gd name="connsiteY41" fmla="*/ 311944 h 1276350"/>
                <a:gd name="connsiteX42" fmla="*/ 2490788 w 2493169"/>
                <a:gd name="connsiteY42" fmla="*/ 295275 h 1276350"/>
                <a:gd name="connsiteX43" fmla="*/ 2486025 w 2493169"/>
                <a:gd name="connsiteY43" fmla="*/ 276225 h 1276350"/>
                <a:gd name="connsiteX44" fmla="*/ 2455069 w 2493169"/>
                <a:gd name="connsiteY44" fmla="*/ 242887 h 1276350"/>
                <a:gd name="connsiteX45" fmla="*/ 2369344 w 2493169"/>
                <a:gd name="connsiteY45" fmla="*/ 164306 h 1276350"/>
                <a:gd name="connsiteX46" fmla="*/ 2278857 w 2493169"/>
                <a:gd name="connsiteY46" fmla="*/ 90487 h 1276350"/>
                <a:gd name="connsiteX47" fmla="*/ 2205038 w 2493169"/>
                <a:gd name="connsiteY47" fmla="*/ 42862 h 1276350"/>
                <a:gd name="connsiteX48" fmla="*/ 2174082 w 2493169"/>
                <a:gd name="connsiteY48" fmla="*/ 23812 h 1276350"/>
                <a:gd name="connsiteX49" fmla="*/ 2159794 w 2493169"/>
                <a:gd name="connsiteY49" fmla="*/ 11906 h 1276350"/>
                <a:gd name="connsiteX50" fmla="*/ 2133600 w 2493169"/>
                <a:gd name="connsiteY50" fmla="*/ 2381 h 1276350"/>
                <a:gd name="connsiteX51" fmla="*/ 2109788 w 2493169"/>
                <a:gd name="connsiteY51" fmla="*/ 0 h 1276350"/>
                <a:gd name="connsiteX52" fmla="*/ 2090738 w 2493169"/>
                <a:gd name="connsiteY52" fmla="*/ 7144 h 1276350"/>
                <a:gd name="connsiteX53" fmla="*/ 2057400 w 2493169"/>
                <a:gd name="connsiteY53" fmla="*/ 26194 h 1276350"/>
                <a:gd name="connsiteX54" fmla="*/ 1983582 w 2493169"/>
                <a:gd name="connsiteY54" fmla="*/ 50006 h 1276350"/>
                <a:gd name="connsiteX55" fmla="*/ 1857375 w 2493169"/>
                <a:gd name="connsiteY55" fmla="*/ 85725 h 1276350"/>
                <a:gd name="connsiteX56" fmla="*/ 1754982 w 2493169"/>
                <a:gd name="connsiteY56" fmla="*/ 100012 h 1276350"/>
                <a:gd name="connsiteX57" fmla="*/ 1335882 w 2493169"/>
                <a:gd name="connsiteY57" fmla="*/ 142875 h 1276350"/>
                <a:gd name="connsiteX58" fmla="*/ 866775 w 2493169"/>
                <a:gd name="connsiteY58" fmla="*/ 185737 h 1276350"/>
                <a:gd name="connsiteX59" fmla="*/ 616744 w 2493169"/>
                <a:gd name="connsiteY59" fmla="*/ 20716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93169" h="1276350">
                  <a:moveTo>
                    <a:pt x="616744" y="207169"/>
                  </a:moveTo>
                  <a:lnTo>
                    <a:pt x="0" y="252412"/>
                  </a:lnTo>
                  <a:lnTo>
                    <a:pt x="66675" y="411956"/>
                  </a:lnTo>
                  <a:lnTo>
                    <a:pt x="369094" y="376237"/>
                  </a:lnTo>
                  <a:lnTo>
                    <a:pt x="600075" y="357187"/>
                  </a:lnTo>
                  <a:lnTo>
                    <a:pt x="859632" y="340519"/>
                  </a:lnTo>
                  <a:lnTo>
                    <a:pt x="1240632" y="304800"/>
                  </a:lnTo>
                  <a:lnTo>
                    <a:pt x="1583532" y="273844"/>
                  </a:lnTo>
                  <a:lnTo>
                    <a:pt x="1897857" y="242887"/>
                  </a:lnTo>
                  <a:lnTo>
                    <a:pt x="2102644" y="223837"/>
                  </a:lnTo>
                  <a:lnTo>
                    <a:pt x="2126457" y="228600"/>
                  </a:lnTo>
                  <a:lnTo>
                    <a:pt x="2145507" y="235744"/>
                  </a:lnTo>
                  <a:lnTo>
                    <a:pt x="2162175" y="247650"/>
                  </a:lnTo>
                  <a:lnTo>
                    <a:pt x="2169319" y="259556"/>
                  </a:lnTo>
                  <a:lnTo>
                    <a:pt x="2171700" y="271462"/>
                  </a:lnTo>
                  <a:lnTo>
                    <a:pt x="2171700" y="292894"/>
                  </a:lnTo>
                  <a:lnTo>
                    <a:pt x="2121694" y="571500"/>
                  </a:lnTo>
                  <a:lnTo>
                    <a:pt x="2033588" y="1057275"/>
                  </a:lnTo>
                  <a:lnTo>
                    <a:pt x="2014538" y="1171575"/>
                  </a:lnTo>
                  <a:lnTo>
                    <a:pt x="2021682" y="1204912"/>
                  </a:lnTo>
                  <a:lnTo>
                    <a:pt x="2033588" y="1228725"/>
                  </a:lnTo>
                  <a:lnTo>
                    <a:pt x="2043113" y="1240631"/>
                  </a:lnTo>
                  <a:lnTo>
                    <a:pt x="2059782" y="1250156"/>
                  </a:lnTo>
                  <a:lnTo>
                    <a:pt x="2088357" y="1264444"/>
                  </a:lnTo>
                  <a:lnTo>
                    <a:pt x="2119313" y="1273969"/>
                  </a:lnTo>
                  <a:lnTo>
                    <a:pt x="2138363" y="1276350"/>
                  </a:lnTo>
                  <a:lnTo>
                    <a:pt x="2178844" y="1264444"/>
                  </a:lnTo>
                  <a:lnTo>
                    <a:pt x="2197894" y="1250156"/>
                  </a:lnTo>
                  <a:lnTo>
                    <a:pt x="2212182" y="1233487"/>
                  </a:lnTo>
                  <a:lnTo>
                    <a:pt x="2224088" y="1204912"/>
                  </a:lnTo>
                  <a:lnTo>
                    <a:pt x="2235994" y="1169194"/>
                  </a:lnTo>
                  <a:lnTo>
                    <a:pt x="2286000" y="909637"/>
                  </a:lnTo>
                  <a:lnTo>
                    <a:pt x="2321719" y="740569"/>
                  </a:lnTo>
                  <a:lnTo>
                    <a:pt x="2340769" y="659606"/>
                  </a:lnTo>
                  <a:lnTo>
                    <a:pt x="2366963" y="571500"/>
                  </a:lnTo>
                  <a:lnTo>
                    <a:pt x="2409825" y="461962"/>
                  </a:lnTo>
                  <a:lnTo>
                    <a:pt x="2443163" y="404812"/>
                  </a:lnTo>
                  <a:lnTo>
                    <a:pt x="2459832" y="383381"/>
                  </a:lnTo>
                  <a:lnTo>
                    <a:pt x="2476500" y="364331"/>
                  </a:lnTo>
                  <a:lnTo>
                    <a:pt x="2486025" y="350044"/>
                  </a:lnTo>
                  <a:lnTo>
                    <a:pt x="2490788" y="330994"/>
                  </a:lnTo>
                  <a:lnTo>
                    <a:pt x="2493169" y="311944"/>
                  </a:lnTo>
                  <a:lnTo>
                    <a:pt x="2490788" y="295275"/>
                  </a:lnTo>
                  <a:lnTo>
                    <a:pt x="2486025" y="276225"/>
                  </a:lnTo>
                  <a:lnTo>
                    <a:pt x="2455069" y="242887"/>
                  </a:lnTo>
                  <a:lnTo>
                    <a:pt x="2369344" y="164306"/>
                  </a:lnTo>
                  <a:lnTo>
                    <a:pt x="2278857" y="90487"/>
                  </a:lnTo>
                  <a:lnTo>
                    <a:pt x="2205038" y="42862"/>
                  </a:lnTo>
                  <a:lnTo>
                    <a:pt x="2174082" y="23812"/>
                  </a:lnTo>
                  <a:lnTo>
                    <a:pt x="2159794" y="11906"/>
                  </a:lnTo>
                  <a:lnTo>
                    <a:pt x="2133600" y="2381"/>
                  </a:lnTo>
                  <a:lnTo>
                    <a:pt x="2109788" y="0"/>
                  </a:lnTo>
                  <a:lnTo>
                    <a:pt x="2090738" y="7144"/>
                  </a:lnTo>
                  <a:lnTo>
                    <a:pt x="2057400" y="26194"/>
                  </a:lnTo>
                  <a:lnTo>
                    <a:pt x="1983582" y="50006"/>
                  </a:lnTo>
                  <a:lnTo>
                    <a:pt x="1857375" y="85725"/>
                  </a:lnTo>
                  <a:lnTo>
                    <a:pt x="1754982" y="100012"/>
                  </a:lnTo>
                  <a:lnTo>
                    <a:pt x="1335882" y="142875"/>
                  </a:lnTo>
                  <a:lnTo>
                    <a:pt x="866775" y="185737"/>
                  </a:lnTo>
                  <a:lnTo>
                    <a:pt x="616744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2">
              <a:extLst>
                <a:ext uri="{FF2B5EF4-FFF2-40B4-BE49-F238E27FC236}">
                  <a16:creationId xmlns:a16="http://schemas.microsoft.com/office/drawing/2014/main" id="{823DDBDA-CE35-4256-B6F8-CC773878DE3A}"/>
                </a:ext>
              </a:extLst>
            </p:cNvPr>
            <p:cNvSpPr/>
            <p:nvPr/>
          </p:nvSpPr>
          <p:spPr>
            <a:xfrm>
              <a:off x="4113213" y="4114800"/>
              <a:ext cx="2073275" cy="319088"/>
            </a:xfrm>
            <a:custGeom>
              <a:avLst/>
              <a:gdLst>
                <a:gd name="connsiteX0" fmla="*/ 1238250 w 2074069"/>
                <a:gd name="connsiteY0" fmla="*/ 61913 h 319088"/>
                <a:gd name="connsiteX1" fmla="*/ 1509712 w 2074069"/>
                <a:gd name="connsiteY1" fmla="*/ 47625 h 319088"/>
                <a:gd name="connsiteX2" fmla="*/ 1797844 w 2074069"/>
                <a:gd name="connsiteY2" fmla="*/ 23813 h 319088"/>
                <a:gd name="connsiteX3" fmla="*/ 2074069 w 2074069"/>
                <a:gd name="connsiteY3" fmla="*/ 0 h 319088"/>
                <a:gd name="connsiteX4" fmla="*/ 2050256 w 2074069"/>
                <a:gd name="connsiteY4" fmla="*/ 157163 h 319088"/>
                <a:gd name="connsiteX5" fmla="*/ 1731169 w 2074069"/>
                <a:gd name="connsiteY5" fmla="*/ 185738 h 319088"/>
                <a:gd name="connsiteX6" fmla="*/ 1402556 w 2074069"/>
                <a:gd name="connsiteY6" fmla="*/ 209550 h 319088"/>
                <a:gd name="connsiteX7" fmla="*/ 1109662 w 2074069"/>
                <a:gd name="connsiteY7" fmla="*/ 226219 h 319088"/>
                <a:gd name="connsiteX8" fmla="*/ 678656 w 2074069"/>
                <a:gd name="connsiteY8" fmla="*/ 266700 h 319088"/>
                <a:gd name="connsiteX9" fmla="*/ 452437 w 2074069"/>
                <a:gd name="connsiteY9" fmla="*/ 288131 h 319088"/>
                <a:gd name="connsiteX10" fmla="*/ 252412 w 2074069"/>
                <a:gd name="connsiteY10" fmla="*/ 307181 h 319088"/>
                <a:gd name="connsiteX11" fmla="*/ 21431 w 2074069"/>
                <a:gd name="connsiteY11" fmla="*/ 319088 h 319088"/>
                <a:gd name="connsiteX12" fmla="*/ 0 w 2074069"/>
                <a:gd name="connsiteY12" fmla="*/ 164306 h 319088"/>
                <a:gd name="connsiteX13" fmla="*/ 252412 w 2074069"/>
                <a:gd name="connsiteY13" fmla="*/ 150019 h 319088"/>
                <a:gd name="connsiteX14" fmla="*/ 578644 w 2074069"/>
                <a:gd name="connsiteY14" fmla="*/ 123825 h 319088"/>
                <a:gd name="connsiteX15" fmla="*/ 881062 w 2074069"/>
                <a:gd name="connsiteY15" fmla="*/ 92869 h 319088"/>
                <a:gd name="connsiteX16" fmla="*/ 1073944 w 2074069"/>
                <a:gd name="connsiteY16" fmla="*/ 69056 h 319088"/>
                <a:gd name="connsiteX17" fmla="*/ 1238250 w 2074069"/>
                <a:gd name="connsiteY17" fmla="*/ 619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4069" h="319088">
                  <a:moveTo>
                    <a:pt x="1238250" y="61913"/>
                  </a:moveTo>
                  <a:lnTo>
                    <a:pt x="1509712" y="47625"/>
                  </a:lnTo>
                  <a:lnTo>
                    <a:pt x="1797844" y="23813"/>
                  </a:lnTo>
                  <a:lnTo>
                    <a:pt x="2074069" y="0"/>
                  </a:lnTo>
                  <a:lnTo>
                    <a:pt x="2050256" y="157163"/>
                  </a:lnTo>
                  <a:lnTo>
                    <a:pt x="1731169" y="185738"/>
                  </a:lnTo>
                  <a:lnTo>
                    <a:pt x="1402556" y="209550"/>
                  </a:lnTo>
                  <a:lnTo>
                    <a:pt x="1109662" y="226219"/>
                  </a:lnTo>
                  <a:lnTo>
                    <a:pt x="678656" y="266700"/>
                  </a:lnTo>
                  <a:lnTo>
                    <a:pt x="452437" y="288131"/>
                  </a:lnTo>
                  <a:lnTo>
                    <a:pt x="252412" y="307181"/>
                  </a:lnTo>
                  <a:lnTo>
                    <a:pt x="21431" y="319088"/>
                  </a:lnTo>
                  <a:lnTo>
                    <a:pt x="0" y="164306"/>
                  </a:lnTo>
                  <a:lnTo>
                    <a:pt x="252412" y="150019"/>
                  </a:lnTo>
                  <a:lnTo>
                    <a:pt x="578644" y="123825"/>
                  </a:lnTo>
                  <a:lnTo>
                    <a:pt x="881062" y="92869"/>
                  </a:lnTo>
                  <a:lnTo>
                    <a:pt x="1073944" y="69056"/>
                  </a:lnTo>
                  <a:lnTo>
                    <a:pt x="1238250" y="619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3">
              <a:extLst>
                <a:ext uri="{FF2B5EF4-FFF2-40B4-BE49-F238E27FC236}">
                  <a16:creationId xmlns:a16="http://schemas.microsoft.com/office/drawing/2014/main" id="{5B5EAC08-B7DE-496A-9973-91165275D615}"/>
                </a:ext>
              </a:extLst>
            </p:cNvPr>
            <p:cNvSpPr/>
            <p:nvPr/>
          </p:nvSpPr>
          <p:spPr>
            <a:xfrm>
              <a:off x="4181475" y="4608513"/>
              <a:ext cx="1924050" cy="249237"/>
            </a:xfrm>
            <a:custGeom>
              <a:avLst/>
              <a:gdLst>
                <a:gd name="connsiteX0" fmla="*/ 478631 w 1924050"/>
                <a:gd name="connsiteY0" fmla="*/ 88106 h 250031"/>
                <a:gd name="connsiteX1" fmla="*/ 819150 w 1924050"/>
                <a:gd name="connsiteY1" fmla="*/ 66675 h 250031"/>
                <a:gd name="connsiteX2" fmla="*/ 1009650 w 1924050"/>
                <a:gd name="connsiteY2" fmla="*/ 47625 h 250031"/>
                <a:gd name="connsiteX3" fmla="*/ 1333500 w 1924050"/>
                <a:gd name="connsiteY3" fmla="*/ 28575 h 250031"/>
                <a:gd name="connsiteX4" fmla="*/ 1652588 w 1924050"/>
                <a:gd name="connsiteY4" fmla="*/ 14287 h 250031"/>
                <a:gd name="connsiteX5" fmla="*/ 1924050 w 1924050"/>
                <a:gd name="connsiteY5" fmla="*/ 0 h 250031"/>
                <a:gd name="connsiteX6" fmla="*/ 1907381 w 1924050"/>
                <a:gd name="connsiteY6" fmla="*/ 133350 h 250031"/>
                <a:gd name="connsiteX7" fmla="*/ 1688306 w 1924050"/>
                <a:gd name="connsiteY7" fmla="*/ 145256 h 250031"/>
                <a:gd name="connsiteX8" fmla="*/ 1369219 w 1924050"/>
                <a:gd name="connsiteY8" fmla="*/ 161925 h 250031"/>
                <a:gd name="connsiteX9" fmla="*/ 1004888 w 1924050"/>
                <a:gd name="connsiteY9" fmla="*/ 183356 h 250031"/>
                <a:gd name="connsiteX10" fmla="*/ 804863 w 1924050"/>
                <a:gd name="connsiteY10" fmla="*/ 204787 h 250031"/>
                <a:gd name="connsiteX11" fmla="*/ 452438 w 1924050"/>
                <a:gd name="connsiteY11" fmla="*/ 223837 h 250031"/>
                <a:gd name="connsiteX12" fmla="*/ 126206 w 1924050"/>
                <a:gd name="connsiteY12" fmla="*/ 242887 h 250031"/>
                <a:gd name="connsiteX13" fmla="*/ 11906 w 1924050"/>
                <a:gd name="connsiteY13" fmla="*/ 250031 h 250031"/>
                <a:gd name="connsiteX14" fmla="*/ 0 w 1924050"/>
                <a:gd name="connsiteY14" fmla="*/ 114300 h 250031"/>
                <a:gd name="connsiteX15" fmla="*/ 478631 w 1924050"/>
                <a:gd name="connsiteY15" fmla="*/ 88106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050" h="250031">
                  <a:moveTo>
                    <a:pt x="478631" y="88106"/>
                  </a:moveTo>
                  <a:lnTo>
                    <a:pt x="819150" y="66675"/>
                  </a:lnTo>
                  <a:lnTo>
                    <a:pt x="1009650" y="47625"/>
                  </a:lnTo>
                  <a:lnTo>
                    <a:pt x="1333500" y="28575"/>
                  </a:lnTo>
                  <a:lnTo>
                    <a:pt x="1652588" y="14287"/>
                  </a:lnTo>
                  <a:lnTo>
                    <a:pt x="1924050" y="0"/>
                  </a:lnTo>
                  <a:lnTo>
                    <a:pt x="1907381" y="133350"/>
                  </a:lnTo>
                  <a:lnTo>
                    <a:pt x="1688306" y="145256"/>
                  </a:lnTo>
                  <a:lnTo>
                    <a:pt x="1369219" y="161925"/>
                  </a:lnTo>
                  <a:lnTo>
                    <a:pt x="1004888" y="183356"/>
                  </a:lnTo>
                  <a:lnTo>
                    <a:pt x="804863" y="204787"/>
                  </a:lnTo>
                  <a:lnTo>
                    <a:pt x="452438" y="223837"/>
                  </a:lnTo>
                  <a:lnTo>
                    <a:pt x="126206" y="242887"/>
                  </a:lnTo>
                  <a:lnTo>
                    <a:pt x="11906" y="250031"/>
                  </a:lnTo>
                  <a:lnTo>
                    <a:pt x="0" y="114300"/>
                  </a:lnTo>
                  <a:lnTo>
                    <a:pt x="478631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6">
              <a:extLst>
                <a:ext uri="{FF2B5EF4-FFF2-40B4-BE49-F238E27FC236}">
                  <a16:creationId xmlns:a16="http://schemas.microsoft.com/office/drawing/2014/main" id="{B99EEBC1-D397-426E-85B8-DC480FA7F5BB}"/>
                </a:ext>
              </a:extLst>
            </p:cNvPr>
            <p:cNvSpPr/>
            <p:nvPr/>
          </p:nvSpPr>
          <p:spPr>
            <a:xfrm>
              <a:off x="4903788" y="3863975"/>
              <a:ext cx="306387" cy="1917700"/>
            </a:xfrm>
            <a:custGeom>
              <a:avLst/>
              <a:gdLst>
                <a:gd name="connsiteX0" fmla="*/ 58903 w 305735"/>
                <a:gd name="connsiteY0" fmla="*/ 1060255 h 1918557"/>
                <a:gd name="connsiteX1" fmla="*/ 58903 w 305735"/>
                <a:gd name="connsiteY1" fmla="*/ 471225 h 1918557"/>
                <a:gd name="connsiteX2" fmla="*/ 58903 w 305735"/>
                <a:gd name="connsiteY2" fmla="*/ 353419 h 1918557"/>
                <a:gd name="connsiteX3" fmla="*/ 64513 w 305735"/>
                <a:gd name="connsiteY3" fmla="*/ 294516 h 1918557"/>
                <a:gd name="connsiteX4" fmla="*/ 67318 w 305735"/>
                <a:gd name="connsiteY4" fmla="*/ 238417 h 1918557"/>
                <a:gd name="connsiteX5" fmla="*/ 64513 w 305735"/>
                <a:gd name="connsiteY5" fmla="*/ 190734 h 1918557"/>
                <a:gd name="connsiteX6" fmla="*/ 56098 w 305735"/>
                <a:gd name="connsiteY6" fmla="*/ 148660 h 1918557"/>
                <a:gd name="connsiteX7" fmla="*/ 42074 w 305735"/>
                <a:gd name="connsiteY7" fmla="*/ 100977 h 1918557"/>
                <a:gd name="connsiteX8" fmla="*/ 0 w 305735"/>
                <a:gd name="connsiteY8" fmla="*/ 5610 h 1918557"/>
                <a:gd name="connsiteX9" fmla="*/ 207563 w 305735"/>
                <a:gd name="connsiteY9" fmla="*/ 0 h 1918557"/>
                <a:gd name="connsiteX10" fmla="*/ 260857 w 305735"/>
                <a:gd name="connsiteY10" fmla="*/ 50489 h 1918557"/>
                <a:gd name="connsiteX11" fmla="*/ 280491 w 305735"/>
                <a:gd name="connsiteY11" fmla="*/ 89757 h 1918557"/>
                <a:gd name="connsiteX12" fmla="*/ 288906 w 305735"/>
                <a:gd name="connsiteY12" fmla="*/ 117806 h 1918557"/>
                <a:gd name="connsiteX13" fmla="*/ 297320 w 305735"/>
                <a:gd name="connsiteY13" fmla="*/ 157075 h 1918557"/>
                <a:gd name="connsiteX14" fmla="*/ 305735 w 305735"/>
                <a:gd name="connsiteY14" fmla="*/ 230003 h 1918557"/>
                <a:gd name="connsiteX15" fmla="*/ 305735 w 305735"/>
                <a:gd name="connsiteY15" fmla="*/ 330979 h 1918557"/>
                <a:gd name="connsiteX16" fmla="*/ 305735 w 305735"/>
                <a:gd name="connsiteY16" fmla="*/ 1912947 h 1918557"/>
                <a:gd name="connsiteX17" fmla="*/ 64513 w 305735"/>
                <a:gd name="connsiteY17" fmla="*/ 1918557 h 1918557"/>
                <a:gd name="connsiteX18" fmla="*/ 58903 w 305735"/>
                <a:gd name="connsiteY18" fmla="*/ 1060255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5735" h="1918557">
                  <a:moveTo>
                    <a:pt x="58903" y="1060255"/>
                  </a:moveTo>
                  <a:lnTo>
                    <a:pt x="58903" y="471225"/>
                  </a:lnTo>
                  <a:lnTo>
                    <a:pt x="58903" y="353419"/>
                  </a:lnTo>
                  <a:lnTo>
                    <a:pt x="64513" y="294516"/>
                  </a:lnTo>
                  <a:lnTo>
                    <a:pt x="67318" y="238417"/>
                  </a:lnTo>
                  <a:lnTo>
                    <a:pt x="64513" y="190734"/>
                  </a:lnTo>
                  <a:lnTo>
                    <a:pt x="56098" y="148660"/>
                  </a:lnTo>
                  <a:lnTo>
                    <a:pt x="42074" y="100977"/>
                  </a:lnTo>
                  <a:lnTo>
                    <a:pt x="0" y="5610"/>
                  </a:lnTo>
                  <a:lnTo>
                    <a:pt x="207563" y="0"/>
                  </a:lnTo>
                  <a:lnTo>
                    <a:pt x="260857" y="50489"/>
                  </a:lnTo>
                  <a:lnTo>
                    <a:pt x="280491" y="89757"/>
                  </a:lnTo>
                  <a:lnTo>
                    <a:pt x="288906" y="117806"/>
                  </a:lnTo>
                  <a:lnTo>
                    <a:pt x="297320" y="157075"/>
                  </a:lnTo>
                  <a:lnTo>
                    <a:pt x="305735" y="230003"/>
                  </a:lnTo>
                  <a:lnTo>
                    <a:pt x="305735" y="330979"/>
                  </a:lnTo>
                  <a:lnTo>
                    <a:pt x="305735" y="1912947"/>
                  </a:lnTo>
                  <a:lnTo>
                    <a:pt x="64513" y="1918557"/>
                  </a:lnTo>
                  <a:lnTo>
                    <a:pt x="58903" y="106025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4">
              <a:extLst>
                <a:ext uri="{FF2B5EF4-FFF2-40B4-BE49-F238E27FC236}">
                  <a16:creationId xmlns:a16="http://schemas.microsoft.com/office/drawing/2014/main" id="{2E9CBABB-CC1E-4B70-B38C-E1748D3F1A16}"/>
                </a:ext>
              </a:extLst>
            </p:cNvPr>
            <p:cNvSpPr/>
            <p:nvPr/>
          </p:nvSpPr>
          <p:spPr>
            <a:xfrm>
              <a:off x="3690938" y="5059363"/>
              <a:ext cx="2635250" cy="377825"/>
            </a:xfrm>
            <a:custGeom>
              <a:avLst/>
              <a:gdLst>
                <a:gd name="connsiteX0" fmla="*/ 802481 w 2636043"/>
                <a:gd name="connsiteY0" fmla="*/ 171450 h 376238"/>
                <a:gd name="connsiteX1" fmla="*/ 1302543 w 2636043"/>
                <a:gd name="connsiteY1" fmla="*/ 128588 h 376238"/>
                <a:gd name="connsiteX2" fmla="*/ 1631156 w 2636043"/>
                <a:gd name="connsiteY2" fmla="*/ 97632 h 376238"/>
                <a:gd name="connsiteX3" fmla="*/ 1826418 w 2636043"/>
                <a:gd name="connsiteY3" fmla="*/ 78582 h 376238"/>
                <a:gd name="connsiteX4" fmla="*/ 2038350 w 2636043"/>
                <a:gd name="connsiteY4" fmla="*/ 52388 h 376238"/>
                <a:gd name="connsiteX5" fmla="*/ 2207418 w 2636043"/>
                <a:gd name="connsiteY5" fmla="*/ 26194 h 376238"/>
                <a:gd name="connsiteX6" fmla="*/ 2250281 w 2636043"/>
                <a:gd name="connsiteY6" fmla="*/ 16669 h 376238"/>
                <a:gd name="connsiteX7" fmla="*/ 2274093 w 2636043"/>
                <a:gd name="connsiteY7" fmla="*/ 4763 h 376238"/>
                <a:gd name="connsiteX8" fmla="*/ 2290762 w 2636043"/>
                <a:gd name="connsiteY8" fmla="*/ 0 h 376238"/>
                <a:gd name="connsiteX9" fmla="*/ 2319337 w 2636043"/>
                <a:gd name="connsiteY9" fmla="*/ 0 h 376238"/>
                <a:gd name="connsiteX10" fmla="*/ 2350293 w 2636043"/>
                <a:gd name="connsiteY10" fmla="*/ 2382 h 376238"/>
                <a:gd name="connsiteX11" fmla="*/ 2397918 w 2636043"/>
                <a:gd name="connsiteY11" fmla="*/ 16669 h 376238"/>
                <a:gd name="connsiteX12" fmla="*/ 2447925 w 2636043"/>
                <a:gd name="connsiteY12" fmla="*/ 38100 h 376238"/>
                <a:gd name="connsiteX13" fmla="*/ 2512218 w 2636043"/>
                <a:gd name="connsiteY13" fmla="*/ 76200 h 376238"/>
                <a:gd name="connsiteX14" fmla="*/ 2566987 w 2636043"/>
                <a:gd name="connsiteY14" fmla="*/ 111919 h 376238"/>
                <a:gd name="connsiteX15" fmla="*/ 2593181 w 2636043"/>
                <a:gd name="connsiteY15" fmla="*/ 130969 h 376238"/>
                <a:gd name="connsiteX16" fmla="*/ 2616993 w 2636043"/>
                <a:gd name="connsiteY16" fmla="*/ 154782 h 376238"/>
                <a:gd name="connsiteX17" fmla="*/ 2631281 w 2636043"/>
                <a:gd name="connsiteY17" fmla="*/ 183357 h 376238"/>
                <a:gd name="connsiteX18" fmla="*/ 2636043 w 2636043"/>
                <a:gd name="connsiteY18" fmla="*/ 200025 h 376238"/>
                <a:gd name="connsiteX19" fmla="*/ 2633662 w 2636043"/>
                <a:gd name="connsiteY19" fmla="*/ 209550 h 376238"/>
                <a:gd name="connsiteX20" fmla="*/ 2621756 w 2636043"/>
                <a:gd name="connsiteY20" fmla="*/ 221457 h 376238"/>
                <a:gd name="connsiteX21" fmla="*/ 2597943 w 2636043"/>
                <a:gd name="connsiteY21" fmla="*/ 235744 h 376238"/>
                <a:gd name="connsiteX22" fmla="*/ 2566987 w 2636043"/>
                <a:gd name="connsiteY22" fmla="*/ 242888 h 376238"/>
                <a:gd name="connsiteX23" fmla="*/ 2490787 w 2636043"/>
                <a:gd name="connsiteY23" fmla="*/ 240507 h 376238"/>
                <a:gd name="connsiteX24" fmla="*/ 2269331 w 2636043"/>
                <a:gd name="connsiteY24" fmla="*/ 233363 h 376238"/>
                <a:gd name="connsiteX25" fmla="*/ 1964531 w 2636043"/>
                <a:gd name="connsiteY25" fmla="*/ 235744 h 376238"/>
                <a:gd name="connsiteX26" fmla="*/ 1688306 w 2636043"/>
                <a:gd name="connsiteY26" fmla="*/ 250032 h 376238"/>
                <a:gd name="connsiteX27" fmla="*/ 1488281 w 2636043"/>
                <a:gd name="connsiteY27" fmla="*/ 269082 h 376238"/>
                <a:gd name="connsiteX28" fmla="*/ 1012031 w 2636043"/>
                <a:gd name="connsiteY28" fmla="*/ 309563 h 376238"/>
                <a:gd name="connsiteX29" fmla="*/ 750093 w 2636043"/>
                <a:gd name="connsiteY29" fmla="*/ 333375 h 376238"/>
                <a:gd name="connsiteX30" fmla="*/ 621506 w 2636043"/>
                <a:gd name="connsiteY30" fmla="*/ 352425 h 376238"/>
                <a:gd name="connsiteX31" fmla="*/ 488156 w 2636043"/>
                <a:gd name="connsiteY31" fmla="*/ 371475 h 376238"/>
                <a:gd name="connsiteX32" fmla="*/ 438150 w 2636043"/>
                <a:gd name="connsiteY32" fmla="*/ 376238 h 376238"/>
                <a:gd name="connsiteX33" fmla="*/ 383381 w 2636043"/>
                <a:gd name="connsiteY33" fmla="*/ 376238 h 376238"/>
                <a:gd name="connsiteX34" fmla="*/ 314325 w 2636043"/>
                <a:gd name="connsiteY34" fmla="*/ 364332 h 376238"/>
                <a:gd name="connsiteX35" fmla="*/ 247650 w 2636043"/>
                <a:gd name="connsiteY35" fmla="*/ 335757 h 376238"/>
                <a:gd name="connsiteX36" fmla="*/ 188118 w 2636043"/>
                <a:gd name="connsiteY36" fmla="*/ 297657 h 376238"/>
                <a:gd name="connsiteX37" fmla="*/ 135731 w 2636043"/>
                <a:gd name="connsiteY37" fmla="*/ 261938 h 376238"/>
                <a:gd name="connsiteX38" fmla="*/ 71437 w 2636043"/>
                <a:gd name="connsiteY38" fmla="*/ 197644 h 376238"/>
                <a:gd name="connsiteX39" fmla="*/ 35718 w 2636043"/>
                <a:gd name="connsiteY39" fmla="*/ 152400 h 376238"/>
                <a:gd name="connsiteX40" fmla="*/ 7143 w 2636043"/>
                <a:gd name="connsiteY40" fmla="*/ 104775 h 376238"/>
                <a:gd name="connsiteX41" fmla="*/ 0 w 2636043"/>
                <a:gd name="connsiteY41" fmla="*/ 83344 h 376238"/>
                <a:gd name="connsiteX42" fmla="*/ 0 w 2636043"/>
                <a:gd name="connsiteY42" fmla="*/ 73819 h 376238"/>
                <a:gd name="connsiteX43" fmla="*/ 4762 w 2636043"/>
                <a:gd name="connsiteY43" fmla="*/ 64294 h 376238"/>
                <a:gd name="connsiteX44" fmla="*/ 11906 w 2636043"/>
                <a:gd name="connsiteY44" fmla="*/ 61913 h 376238"/>
                <a:gd name="connsiteX45" fmla="*/ 30956 w 2636043"/>
                <a:gd name="connsiteY45" fmla="*/ 66675 h 376238"/>
                <a:gd name="connsiteX46" fmla="*/ 71437 w 2636043"/>
                <a:gd name="connsiteY46" fmla="*/ 88107 h 376238"/>
                <a:gd name="connsiteX47" fmla="*/ 130968 w 2636043"/>
                <a:gd name="connsiteY47" fmla="*/ 126207 h 376238"/>
                <a:gd name="connsiteX48" fmla="*/ 185737 w 2636043"/>
                <a:gd name="connsiteY48" fmla="*/ 154782 h 376238"/>
                <a:gd name="connsiteX49" fmla="*/ 226218 w 2636043"/>
                <a:gd name="connsiteY49" fmla="*/ 171450 h 376238"/>
                <a:gd name="connsiteX50" fmla="*/ 297656 w 2636043"/>
                <a:gd name="connsiteY50" fmla="*/ 190500 h 376238"/>
                <a:gd name="connsiteX51" fmla="*/ 378618 w 2636043"/>
                <a:gd name="connsiteY51" fmla="*/ 197644 h 376238"/>
                <a:gd name="connsiteX52" fmla="*/ 802481 w 2636043"/>
                <a:gd name="connsiteY52" fmla="*/ 17145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36043" h="376238">
                  <a:moveTo>
                    <a:pt x="802481" y="171450"/>
                  </a:moveTo>
                  <a:lnTo>
                    <a:pt x="1302543" y="128588"/>
                  </a:lnTo>
                  <a:lnTo>
                    <a:pt x="1631156" y="97632"/>
                  </a:lnTo>
                  <a:lnTo>
                    <a:pt x="1826418" y="78582"/>
                  </a:lnTo>
                  <a:lnTo>
                    <a:pt x="2038350" y="52388"/>
                  </a:lnTo>
                  <a:lnTo>
                    <a:pt x="2207418" y="26194"/>
                  </a:lnTo>
                  <a:lnTo>
                    <a:pt x="2250281" y="16669"/>
                  </a:lnTo>
                  <a:lnTo>
                    <a:pt x="2274093" y="4763"/>
                  </a:lnTo>
                  <a:lnTo>
                    <a:pt x="2290762" y="0"/>
                  </a:lnTo>
                  <a:lnTo>
                    <a:pt x="2319337" y="0"/>
                  </a:lnTo>
                  <a:lnTo>
                    <a:pt x="2350293" y="2382"/>
                  </a:lnTo>
                  <a:lnTo>
                    <a:pt x="2397918" y="16669"/>
                  </a:lnTo>
                  <a:lnTo>
                    <a:pt x="2447925" y="38100"/>
                  </a:lnTo>
                  <a:lnTo>
                    <a:pt x="2512218" y="76200"/>
                  </a:lnTo>
                  <a:lnTo>
                    <a:pt x="2566987" y="111919"/>
                  </a:lnTo>
                  <a:lnTo>
                    <a:pt x="2593181" y="130969"/>
                  </a:lnTo>
                  <a:lnTo>
                    <a:pt x="2616993" y="154782"/>
                  </a:lnTo>
                  <a:lnTo>
                    <a:pt x="2631281" y="183357"/>
                  </a:lnTo>
                  <a:lnTo>
                    <a:pt x="2636043" y="200025"/>
                  </a:lnTo>
                  <a:lnTo>
                    <a:pt x="2633662" y="209550"/>
                  </a:lnTo>
                  <a:lnTo>
                    <a:pt x="2621756" y="221457"/>
                  </a:lnTo>
                  <a:lnTo>
                    <a:pt x="2597943" y="235744"/>
                  </a:lnTo>
                  <a:lnTo>
                    <a:pt x="2566987" y="242888"/>
                  </a:lnTo>
                  <a:lnTo>
                    <a:pt x="2490787" y="240507"/>
                  </a:lnTo>
                  <a:lnTo>
                    <a:pt x="2269331" y="233363"/>
                  </a:lnTo>
                  <a:lnTo>
                    <a:pt x="1964531" y="235744"/>
                  </a:lnTo>
                  <a:lnTo>
                    <a:pt x="1688306" y="250032"/>
                  </a:lnTo>
                  <a:lnTo>
                    <a:pt x="1488281" y="269082"/>
                  </a:lnTo>
                  <a:lnTo>
                    <a:pt x="1012031" y="309563"/>
                  </a:lnTo>
                  <a:lnTo>
                    <a:pt x="750093" y="333375"/>
                  </a:lnTo>
                  <a:lnTo>
                    <a:pt x="621506" y="352425"/>
                  </a:lnTo>
                  <a:lnTo>
                    <a:pt x="488156" y="371475"/>
                  </a:lnTo>
                  <a:lnTo>
                    <a:pt x="438150" y="376238"/>
                  </a:lnTo>
                  <a:lnTo>
                    <a:pt x="383381" y="376238"/>
                  </a:lnTo>
                  <a:lnTo>
                    <a:pt x="314325" y="364332"/>
                  </a:lnTo>
                  <a:lnTo>
                    <a:pt x="247650" y="335757"/>
                  </a:lnTo>
                  <a:lnTo>
                    <a:pt x="188118" y="297657"/>
                  </a:lnTo>
                  <a:lnTo>
                    <a:pt x="135731" y="261938"/>
                  </a:lnTo>
                  <a:lnTo>
                    <a:pt x="71437" y="197644"/>
                  </a:lnTo>
                  <a:lnTo>
                    <a:pt x="35718" y="152400"/>
                  </a:lnTo>
                  <a:lnTo>
                    <a:pt x="7143" y="104775"/>
                  </a:lnTo>
                  <a:lnTo>
                    <a:pt x="0" y="83344"/>
                  </a:lnTo>
                  <a:lnTo>
                    <a:pt x="0" y="73819"/>
                  </a:lnTo>
                  <a:lnTo>
                    <a:pt x="4762" y="64294"/>
                  </a:lnTo>
                  <a:lnTo>
                    <a:pt x="11906" y="61913"/>
                  </a:lnTo>
                  <a:lnTo>
                    <a:pt x="30956" y="66675"/>
                  </a:lnTo>
                  <a:lnTo>
                    <a:pt x="71437" y="88107"/>
                  </a:lnTo>
                  <a:lnTo>
                    <a:pt x="130968" y="126207"/>
                  </a:lnTo>
                  <a:lnTo>
                    <a:pt x="185737" y="154782"/>
                  </a:lnTo>
                  <a:lnTo>
                    <a:pt x="226218" y="171450"/>
                  </a:lnTo>
                  <a:lnTo>
                    <a:pt x="297656" y="190500"/>
                  </a:lnTo>
                  <a:lnTo>
                    <a:pt x="378618" y="197644"/>
                  </a:lnTo>
                  <a:lnTo>
                    <a:pt x="802481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5">
              <a:extLst>
                <a:ext uri="{FF2B5EF4-FFF2-40B4-BE49-F238E27FC236}">
                  <a16:creationId xmlns:a16="http://schemas.microsoft.com/office/drawing/2014/main" id="{BDF0ED86-F22F-460A-B877-D1A05B2F2B07}"/>
                </a:ext>
              </a:extLst>
            </p:cNvPr>
            <p:cNvSpPr/>
            <p:nvPr/>
          </p:nvSpPr>
          <p:spPr>
            <a:xfrm>
              <a:off x="3122613" y="5611813"/>
              <a:ext cx="4025900" cy="450850"/>
            </a:xfrm>
            <a:custGeom>
              <a:avLst/>
              <a:gdLst>
                <a:gd name="connsiteX0" fmla="*/ 2253108 w 4025992"/>
                <a:gd name="connsiteY0" fmla="*/ 108544 h 450622"/>
                <a:gd name="connsiteX1" fmla="*/ 2703730 w 4025992"/>
                <a:gd name="connsiteY1" fmla="*/ 82231 h 450622"/>
                <a:gd name="connsiteX2" fmla="*/ 3118170 w 4025992"/>
                <a:gd name="connsiteY2" fmla="*/ 55917 h 450622"/>
                <a:gd name="connsiteX3" fmla="*/ 3246449 w 4025992"/>
                <a:gd name="connsiteY3" fmla="*/ 42760 h 450622"/>
                <a:gd name="connsiteX4" fmla="*/ 3345126 w 4025992"/>
                <a:gd name="connsiteY4" fmla="*/ 19736 h 450622"/>
                <a:gd name="connsiteX5" fmla="*/ 3420777 w 4025992"/>
                <a:gd name="connsiteY5" fmla="*/ 3290 h 450622"/>
                <a:gd name="connsiteX6" fmla="*/ 3470116 w 4025992"/>
                <a:gd name="connsiteY6" fmla="*/ 0 h 450622"/>
                <a:gd name="connsiteX7" fmla="*/ 3512875 w 4025992"/>
                <a:gd name="connsiteY7" fmla="*/ 3290 h 450622"/>
                <a:gd name="connsiteX8" fmla="*/ 3562213 w 4025992"/>
                <a:gd name="connsiteY8" fmla="*/ 6579 h 450622"/>
                <a:gd name="connsiteX9" fmla="*/ 3637865 w 4025992"/>
                <a:gd name="connsiteY9" fmla="*/ 19736 h 450622"/>
                <a:gd name="connsiteX10" fmla="*/ 3703649 w 4025992"/>
                <a:gd name="connsiteY10" fmla="*/ 42760 h 450622"/>
                <a:gd name="connsiteX11" fmla="*/ 3805615 w 4025992"/>
                <a:gd name="connsiteY11" fmla="*/ 82231 h 450622"/>
                <a:gd name="connsiteX12" fmla="*/ 3881267 w 4025992"/>
                <a:gd name="connsiteY12" fmla="*/ 118412 h 450622"/>
                <a:gd name="connsiteX13" fmla="*/ 3910869 w 4025992"/>
                <a:gd name="connsiteY13" fmla="*/ 131569 h 450622"/>
                <a:gd name="connsiteX14" fmla="*/ 3940472 w 4025992"/>
                <a:gd name="connsiteY14" fmla="*/ 154593 h 450622"/>
                <a:gd name="connsiteX15" fmla="*/ 3970075 w 4025992"/>
                <a:gd name="connsiteY15" fmla="*/ 180907 h 450622"/>
                <a:gd name="connsiteX16" fmla="*/ 3993100 w 4025992"/>
                <a:gd name="connsiteY16" fmla="*/ 203931 h 450622"/>
                <a:gd name="connsiteX17" fmla="*/ 4012835 w 4025992"/>
                <a:gd name="connsiteY17" fmla="*/ 226956 h 450622"/>
                <a:gd name="connsiteX18" fmla="*/ 4025992 w 4025992"/>
                <a:gd name="connsiteY18" fmla="*/ 246691 h 450622"/>
                <a:gd name="connsiteX19" fmla="*/ 4025992 w 4025992"/>
                <a:gd name="connsiteY19" fmla="*/ 263137 h 450622"/>
                <a:gd name="connsiteX20" fmla="*/ 4019413 w 4025992"/>
                <a:gd name="connsiteY20" fmla="*/ 282872 h 450622"/>
                <a:gd name="connsiteX21" fmla="*/ 3999678 w 4025992"/>
                <a:gd name="connsiteY21" fmla="*/ 299318 h 450622"/>
                <a:gd name="connsiteX22" fmla="*/ 3950340 w 4025992"/>
                <a:gd name="connsiteY22" fmla="*/ 312475 h 450622"/>
                <a:gd name="connsiteX23" fmla="*/ 3910869 w 4025992"/>
                <a:gd name="connsiteY23" fmla="*/ 312475 h 450622"/>
                <a:gd name="connsiteX24" fmla="*/ 3825350 w 4025992"/>
                <a:gd name="connsiteY24" fmla="*/ 299318 h 450622"/>
                <a:gd name="connsiteX25" fmla="*/ 3687203 w 4025992"/>
                <a:gd name="connsiteY25" fmla="*/ 282872 h 450622"/>
                <a:gd name="connsiteX26" fmla="*/ 3489851 w 4025992"/>
                <a:gd name="connsiteY26" fmla="*/ 266426 h 450622"/>
                <a:gd name="connsiteX27" fmla="*/ 3216846 w 4025992"/>
                <a:gd name="connsiteY27" fmla="*/ 249980 h 450622"/>
                <a:gd name="connsiteX28" fmla="*/ 2904372 w 4025992"/>
                <a:gd name="connsiteY28" fmla="*/ 246691 h 450622"/>
                <a:gd name="connsiteX29" fmla="*/ 2598475 w 4025992"/>
                <a:gd name="connsiteY29" fmla="*/ 256559 h 450622"/>
                <a:gd name="connsiteX30" fmla="*/ 2177457 w 4025992"/>
                <a:gd name="connsiteY30" fmla="*/ 269715 h 450622"/>
                <a:gd name="connsiteX31" fmla="*/ 1802487 w 4025992"/>
                <a:gd name="connsiteY31" fmla="*/ 289451 h 450622"/>
                <a:gd name="connsiteX32" fmla="*/ 1542639 w 4025992"/>
                <a:gd name="connsiteY32" fmla="*/ 309186 h 450622"/>
                <a:gd name="connsiteX33" fmla="*/ 1282792 w 4025992"/>
                <a:gd name="connsiteY33" fmla="*/ 338789 h 450622"/>
                <a:gd name="connsiteX34" fmla="*/ 1092018 w 4025992"/>
                <a:gd name="connsiteY34" fmla="*/ 365102 h 450622"/>
                <a:gd name="connsiteX35" fmla="*/ 763097 w 4025992"/>
                <a:gd name="connsiteY35" fmla="*/ 421019 h 450622"/>
                <a:gd name="connsiteX36" fmla="*/ 611793 w 4025992"/>
                <a:gd name="connsiteY36" fmla="*/ 450622 h 450622"/>
                <a:gd name="connsiteX37" fmla="*/ 569033 w 4025992"/>
                <a:gd name="connsiteY37" fmla="*/ 447333 h 450622"/>
                <a:gd name="connsiteX38" fmla="*/ 486803 w 4025992"/>
                <a:gd name="connsiteY38" fmla="*/ 424308 h 450622"/>
                <a:gd name="connsiteX39" fmla="*/ 404573 w 4025992"/>
                <a:gd name="connsiteY39" fmla="*/ 394705 h 450622"/>
                <a:gd name="connsiteX40" fmla="*/ 315764 w 4025992"/>
                <a:gd name="connsiteY40" fmla="*/ 358524 h 450622"/>
                <a:gd name="connsiteX41" fmla="*/ 213799 w 4025992"/>
                <a:gd name="connsiteY41" fmla="*/ 302608 h 450622"/>
                <a:gd name="connsiteX42" fmla="*/ 118412 w 4025992"/>
                <a:gd name="connsiteY42" fmla="*/ 236823 h 450622"/>
                <a:gd name="connsiteX43" fmla="*/ 65785 w 4025992"/>
                <a:gd name="connsiteY43" fmla="*/ 187485 h 450622"/>
                <a:gd name="connsiteX44" fmla="*/ 36182 w 4025992"/>
                <a:gd name="connsiteY44" fmla="*/ 151304 h 450622"/>
                <a:gd name="connsiteX45" fmla="*/ 9868 w 4025992"/>
                <a:gd name="connsiteY45" fmla="*/ 115123 h 450622"/>
                <a:gd name="connsiteX46" fmla="*/ 0 w 4025992"/>
                <a:gd name="connsiteY46" fmla="*/ 82231 h 450622"/>
                <a:gd name="connsiteX47" fmla="*/ 0 w 4025992"/>
                <a:gd name="connsiteY47" fmla="*/ 69074 h 450622"/>
                <a:gd name="connsiteX48" fmla="*/ 6579 w 4025992"/>
                <a:gd name="connsiteY48" fmla="*/ 55917 h 450622"/>
                <a:gd name="connsiteX49" fmla="*/ 16446 w 4025992"/>
                <a:gd name="connsiteY49" fmla="*/ 52628 h 450622"/>
                <a:gd name="connsiteX50" fmla="*/ 52628 w 4025992"/>
                <a:gd name="connsiteY50" fmla="*/ 69074 h 450622"/>
                <a:gd name="connsiteX51" fmla="*/ 115123 w 4025992"/>
                <a:gd name="connsiteY51" fmla="*/ 111833 h 450622"/>
                <a:gd name="connsiteX52" fmla="*/ 184196 w 4025992"/>
                <a:gd name="connsiteY52" fmla="*/ 151304 h 450622"/>
                <a:gd name="connsiteX53" fmla="*/ 236823 w 4025992"/>
                <a:gd name="connsiteY53" fmla="*/ 174328 h 450622"/>
                <a:gd name="connsiteX54" fmla="*/ 328921 w 4025992"/>
                <a:gd name="connsiteY54" fmla="*/ 207220 h 450622"/>
                <a:gd name="connsiteX55" fmla="*/ 401284 w 4025992"/>
                <a:gd name="connsiteY55" fmla="*/ 217088 h 450622"/>
                <a:gd name="connsiteX56" fmla="*/ 496671 w 4025992"/>
                <a:gd name="connsiteY56" fmla="*/ 226956 h 450622"/>
                <a:gd name="connsiteX57" fmla="*/ 713759 w 4025992"/>
                <a:gd name="connsiteY57" fmla="*/ 213799 h 450622"/>
                <a:gd name="connsiteX58" fmla="*/ 1042680 w 4025992"/>
                <a:gd name="connsiteY58" fmla="*/ 187485 h 450622"/>
                <a:gd name="connsiteX59" fmla="*/ 1470277 w 4025992"/>
                <a:gd name="connsiteY59" fmla="*/ 148015 h 450622"/>
                <a:gd name="connsiteX60" fmla="*/ 1864982 w 4025992"/>
                <a:gd name="connsiteY60" fmla="*/ 111833 h 450622"/>
                <a:gd name="connsiteX61" fmla="*/ 2065623 w 4025992"/>
                <a:gd name="connsiteY61" fmla="*/ 111833 h 450622"/>
                <a:gd name="connsiteX62" fmla="*/ 2253108 w 4025992"/>
                <a:gd name="connsiteY62" fmla="*/ 108544 h 4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25992" h="450622">
                  <a:moveTo>
                    <a:pt x="2253108" y="108544"/>
                  </a:moveTo>
                  <a:lnTo>
                    <a:pt x="2703730" y="82231"/>
                  </a:lnTo>
                  <a:lnTo>
                    <a:pt x="3118170" y="55917"/>
                  </a:lnTo>
                  <a:lnTo>
                    <a:pt x="3246449" y="42760"/>
                  </a:lnTo>
                  <a:lnTo>
                    <a:pt x="3345126" y="19736"/>
                  </a:lnTo>
                  <a:lnTo>
                    <a:pt x="3420777" y="3290"/>
                  </a:lnTo>
                  <a:lnTo>
                    <a:pt x="3470116" y="0"/>
                  </a:lnTo>
                  <a:lnTo>
                    <a:pt x="3512875" y="3290"/>
                  </a:lnTo>
                  <a:lnTo>
                    <a:pt x="3562213" y="6579"/>
                  </a:lnTo>
                  <a:lnTo>
                    <a:pt x="3637865" y="19736"/>
                  </a:lnTo>
                  <a:lnTo>
                    <a:pt x="3703649" y="42760"/>
                  </a:lnTo>
                  <a:lnTo>
                    <a:pt x="3805615" y="82231"/>
                  </a:lnTo>
                  <a:lnTo>
                    <a:pt x="3881267" y="118412"/>
                  </a:lnTo>
                  <a:lnTo>
                    <a:pt x="3910869" y="131569"/>
                  </a:lnTo>
                  <a:lnTo>
                    <a:pt x="3940472" y="154593"/>
                  </a:lnTo>
                  <a:lnTo>
                    <a:pt x="3970075" y="180907"/>
                  </a:lnTo>
                  <a:lnTo>
                    <a:pt x="3993100" y="203931"/>
                  </a:lnTo>
                  <a:lnTo>
                    <a:pt x="4012835" y="226956"/>
                  </a:lnTo>
                  <a:lnTo>
                    <a:pt x="4025992" y="246691"/>
                  </a:lnTo>
                  <a:lnTo>
                    <a:pt x="4025992" y="263137"/>
                  </a:lnTo>
                  <a:lnTo>
                    <a:pt x="4019413" y="282872"/>
                  </a:lnTo>
                  <a:lnTo>
                    <a:pt x="3999678" y="299318"/>
                  </a:lnTo>
                  <a:lnTo>
                    <a:pt x="3950340" y="312475"/>
                  </a:lnTo>
                  <a:lnTo>
                    <a:pt x="3910869" y="312475"/>
                  </a:lnTo>
                  <a:lnTo>
                    <a:pt x="3825350" y="299318"/>
                  </a:lnTo>
                  <a:lnTo>
                    <a:pt x="3687203" y="282872"/>
                  </a:lnTo>
                  <a:lnTo>
                    <a:pt x="3489851" y="266426"/>
                  </a:lnTo>
                  <a:lnTo>
                    <a:pt x="3216846" y="249980"/>
                  </a:lnTo>
                  <a:lnTo>
                    <a:pt x="2904372" y="246691"/>
                  </a:lnTo>
                  <a:lnTo>
                    <a:pt x="2598475" y="256559"/>
                  </a:lnTo>
                  <a:lnTo>
                    <a:pt x="2177457" y="269715"/>
                  </a:lnTo>
                  <a:lnTo>
                    <a:pt x="1802487" y="289451"/>
                  </a:lnTo>
                  <a:lnTo>
                    <a:pt x="1542639" y="309186"/>
                  </a:lnTo>
                  <a:lnTo>
                    <a:pt x="1282792" y="338789"/>
                  </a:lnTo>
                  <a:lnTo>
                    <a:pt x="1092018" y="365102"/>
                  </a:lnTo>
                  <a:lnTo>
                    <a:pt x="763097" y="421019"/>
                  </a:lnTo>
                  <a:lnTo>
                    <a:pt x="611793" y="450622"/>
                  </a:lnTo>
                  <a:lnTo>
                    <a:pt x="569033" y="447333"/>
                  </a:lnTo>
                  <a:lnTo>
                    <a:pt x="486803" y="424308"/>
                  </a:lnTo>
                  <a:lnTo>
                    <a:pt x="404573" y="394705"/>
                  </a:lnTo>
                  <a:lnTo>
                    <a:pt x="315764" y="358524"/>
                  </a:lnTo>
                  <a:lnTo>
                    <a:pt x="213799" y="302608"/>
                  </a:lnTo>
                  <a:lnTo>
                    <a:pt x="118412" y="236823"/>
                  </a:lnTo>
                  <a:lnTo>
                    <a:pt x="65785" y="187485"/>
                  </a:lnTo>
                  <a:lnTo>
                    <a:pt x="36182" y="151304"/>
                  </a:lnTo>
                  <a:lnTo>
                    <a:pt x="9868" y="115123"/>
                  </a:lnTo>
                  <a:lnTo>
                    <a:pt x="0" y="82231"/>
                  </a:lnTo>
                  <a:lnTo>
                    <a:pt x="0" y="69074"/>
                  </a:lnTo>
                  <a:lnTo>
                    <a:pt x="6579" y="55917"/>
                  </a:lnTo>
                  <a:lnTo>
                    <a:pt x="16446" y="52628"/>
                  </a:lnTo>
                  <a:lnTo>
                    <a:pt x="52628" y="69074"/>
                  </a:lnTo>
                  <a:lnTo>
                    <a:pt x="115123" y="111833"/>
                  </a:lnTo>
                  <a:lnTo>
                    <a:pt x="184196" y="151304"/>
                  </a:lnTo>
                  <a:lnTo>
                    <a:pt x="236823" y="174328"/>
                  </a:lnTo>
                  <a:lnTo>
                    <a:pt x="328921" y="207220"/>
                  </a:lnTo>
                  <a:lnTo>
                    <a:pt x="401284" y="217088"/>
                  </a:lnTo>
                  <a:lnTo>
                    <a:pt x="496671" y="226956"/>
                  </a:lnTo>
                  <a:lnTo>
                    <a:pt x="713759" y="213799"/>
                  </a:lnTo>
                  <a:lnTo>
                    <a:pt x="1042680" y="187485"/>
                  </a:lnTo>
                  <a:lnTo>
                    <a:pt x="1470277" y="148015"/>
                  </a:lnTo>
                  <a:lnTo>
                    <a:pt x="1864982" y="111833"/>
                  </a:lnTo>
                  <a:lnTo>
                    <a:pt x="2065623" y="111833"/>
                  </a:lnTo>
                  <a:lnTo>
                    <a:pt x="2253108" y="108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A97953C-82E7-4885-9267-B3298769A8E6}"/>
              </a:ext>
            </a:extLst>
          </p:cNvPr>
          <p:cNvGrpSpPr/>
          <p:nvPr/>
        </p:nvGrpSpPr>
        <p:grpSpPr>
          <a:xfrm>
            <a:off x="2778125" y="1512888"/>
            <a:ext cx="4349750" cy="4397375"/>
            <a:chOff x="2778125" y="1512888"/>
            <a:chExt cx="4349750" cy="4397375"/>
          </a:xfrm>
        </p:grpSpPr>
        <p:sp>
          <p:nvSpPr>
            <p:cNvPr id="28" name="フリーフォーム 105">
              <a:extLst>
                <a:ext uri="{FF2B5EF4-FFF2-40B4-BE49-F238E27FC236}">
                  <a16:creationId xmlns:a16="http://schemas.microsoft.com/office/drawing/2014/main" id="{5B93CDBE-8BEC-4E2D-979F-C84B4CDFD6F9}"/>
                </a:ext>
              </a:extLst>
            </p:cNvPr>
            <p:cNvSpPr/>
            <p:nvPr/>
          </p:nvSpPr>
          <p:spPr>
            <a:xfrm>
              <a:off x="3500438" y="1636713"/>
              <a:ext cx="508000" cy="1266825"/>
            </a:xfrm>
            <a:custGeom>
              <a:avLst/>
              <a:gdLst>
                <a:gd name="connsiteX0" fmla="*/ 392906 w 507206"/>
                <a:gd name="connsiteY0" fmla="*/ 371475 h 1266825"/>
                <a:gd name="connsiteX1" fmla="*/ 371475 w 507206"/>
                <a:gd name="connsiteY1" fmla="*/ 223837 h 1266825"/>
                <a:gd name="connsiteX2" fmla="*/ 345281 w 507206"/>
                <a:gd name="connsiteY2" fmla="*/ 119062 h 1266825"/>
                <a:gd name="connsiteX3" fmla="*/ 300037 w 507206"/>
                <a:gd name="connsiteY3" fmla="*/ 92869 h 1266825"/>
                <a:gd name="connsiteX4" fmla="*/ 245268 w 507206"/>
                <a:gd name="connsiteY4" fmla="*/ 66675 h 1266825"/>
                <a:gd name="connsiteX5" fmla="*/ 200025 w 507206"/>
                <a:gd name="connsiteY5" fmla="*/ 50006 h 1266825"/>
                <a:gd name="connsiteX6" fmla="*/ 133350 w 507206"/>
                <a:gd name="connsiteY6" fmla="*/ 28575 h 1266825"/>
                <a:gd name="connsiteX7" fmla="*/ 78581 w 507206"/>
                <a:gd name="connsiteY7" fmla="*/ 11906 h 1266825"/>
                <a:gd name="connsiteX8" fmla="*/ 26193 w 507206"/>
                <a:gd name="connsiteY8" fmla="*/ 0 h 1266825"/>
                <a:gd name="connsiteX9" fmla="*/ 16668 w 507206"/>
                <a:gd name="connsiteY9" fmla="*/ 0 h 1266825"/>
                <a:gd name="connsiteX10" fmla="*/ 4762 w 507206"/>
                <a:gd name="connsiteY10" fmla="*/ 4762 h 1266825"/>
                <a:gd name="connsiteX11" fmla="*/ 0 w 507206"/>
                <a:gd name="connsiteY11" fmla="*/ 19050 h 1266825"/>
                <a:gd name="connsiteX12" fmla="*/ 9525 w 507206"/>
                <a:gd name="connsiteY12" fmla="*/ 40481 h 1266825"/>
                <a:gd name="connsiteX13" fmla="*/ 35718 w 507206"/>
                <a:gd name="connsiteY13" fmla="*/ 73819 h 1266825"/>
                <a:gd name="connsiteX14" fmla="*/ 66675 w 507206"/>
                <a:gd name="connsiteY14" fmla="*/ 111919 h 1266825"/>
                <a:gd name="connsiteX15" fmla="*/ 95250 w 507206"/>
                <a:gd name="connsiteY15" fmla="*/ 157162 h 1266825"/>
                <a:gd name="connsiteX16" fmla="*/ 119062 w 507206"/>
                <a:gd name="connsiteY16" fmla="*/ 204787 h 1266825"/>
                <a:gd name="connsiteX17" fmla="*/ 150018 w 507206"/>
                <a:gd name="connsiteY17" fmla="*/ 278606 h 1266825"/>
                <a:gd name="connsiteX18" fmla="*/ 166687 w 507206"/>
                <a:gd name="connsiteY18" fmla="*/ 342900 h 1266825"/>
                <a:gd name="connsiteX19" fmla="*/ 183356 w 507206"/>
                <a:gd name="connsiteY19" fmla="*/ 447675 h 1266825"/>
                <a:gd name="connsiteX20" fmla="*/ 216693 w 507206"/>
                <a:gd name="connsiteY20" fmla="*/ 678656 h 1266825"/>
                <a:gd name="connsiteX21" fmla="*/ 238125 w 507206"/>
                <a:gd name="connsiteY21" fmla="*/ 847725 h 1266825"/>
                <a:gd name="connsiteX22" fmla="*/ 240506 w 507206"/>
                <a:gd name="connsiteY22" fmla="*/ 921544 h 1266825"/>
                <a:gd name="connsiteX23" fmla="*/ 240506 w 507206"/>
                <a:gd name="connsiteY23" fmla="*/ 966787 h 1266825"/>
                <a:gd name="connsiteX24" fmla="*/ 245268 w 507206"/>
                <a:gd name="connsiteY24" fmla="*/ 1012031 h 1266825"/>
                <a:gd name="connsiteX25" fmla="*/ 257175 w 507206"/>
                <a:gd name="connsiteY25" fmla="*/ 1064419 h 1266825"/>
                <a:gd name="connsiteX26" fmla="*/ 280987 w 507206"/>
                <a:gd name="connsiteY26" fmla="*/ 1119187 h 1266825"/>
                <a:gd name="connsiteX27" fmla="*/ 300037 w 507206"/>
                <a:gd name="connsiteY27" fmla="*/ 1152525 h 1266825"/>
                <a:gd name="connsiteX28" fmla="*/ 323850 w 507206"/>
                <a:gd name="connsiteY28" fmla="*/ 1188244 h 1266825"/>
                <a:gd name="connsiteX29" fmla="*/ 345281 w 507206"/>
                <a:gd name="connsiteY29" fmla="*/ 1209675 h 1266825"/>
                <a:gd name="connsiteX30" fmla="*/ 366712 w 507206"/>
                <a:gd name="connsiteY30" fmla="*/ 1226344 h 1266825"/>
                <a:gd name="connsiteX31" fmla="*/ 409575 w 507206"/>
                <a:gd name="connsiteY31" fmla="*/ 1254919 h 1266825"/>
                <a:gd name="connsiteX32" fmla="*/ 433387 w 507206"/>
                <a:gd name="connsiteY32" fmla="*/ 1264444 h 1266825"/>
                <a:gd name="connsiteX33" fmla="*/ 450056 w 507206"/>
                <a:gd name="connsiteY33" fmla="*/ 1266825 h 1266825"/>
                <a:gd name="connsiteX34" fmla="*/ 473868 w 507206"/>
                <a:gd name="connsiteY34" fmla="*/ 1259681 h 1266825"/>
                <a:gd name="connsiteX35" fmla="*/ 490537 w 507206"/>
                <a:gd name="connsiteY35" fmla="*/ 1243012 h 1266825"/>
                <a:gd name="connsiteX36" fmla="*/ 500062 w 507206"/>
                <a:gd name="connsiteY36" fmla="*/ 1221581 h 1266825"/>
                <a:gd name="connsiteX37" fmla="*/ 504825 w 507206"/>
                <a:gd name="connsiteY37" fmla="*/ 1197769 h 1266825"/>
                <a:gd name="connsiteX38" fmla="*/ 507206 w 507206"/>
                <a:gd name="connsiteY38" fmla="*/ 1166812 h 1266825"/>
                <a:gd name="connsiteX39" fmla="*/ 466725 w 507206"/>
                <a:gd name="connsiteY39" fmla="*/ 1054894 h 1266825"/>
                <a:gd name="connsiteX40" fmla="*/ 416718 w 507206"/>
                <a:gd name="connsiteY40" fmla="*/ 650081 h 1266825"/>
                <a:gd name="connsiteX41" fmla="*/ 423862 w 507206"/>
                <a:gd name="connsiteY41" fmla="*/ 566737 h 1266825"/>
                <a:gd name="connsiteX42" fmla="*/ 392906 w 507206"/>
                <a:gd name="connsiteY42" fmla="*/ 37147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266825">
                  <a:moveTo>
                    <a:pt x="392906" y="371475"/>
                  </a:moveTo>
                  <a:lnTo>
                    <a:pt x="371475" y="223837"/>
                  </a:lnTo>
                  <a:lnTo>
                    <a:pt x="345281" y="119062"/>
                  </a:lnTo>
                  <a:lnTo>
                    <a:pt x="300037" y="92869"/>
                  </a:lnTo>
                  <a:lnTo>
                    <a:pt x="245268" y="66675"/>
                  </a:lnTo>
                  <a:lnTo>
                    <a:pt x="200025" y="50006"/>
                  </a:lnTo>
                  <a:lnTo>
                    <a:pt x="133350" y="28575"/>
                  </a:lnTo>
                  <a:lnTo>
                    <a:pt x="78581" y="11906"/>
                  </a:lnTo>
                  <a:lnTo>
                    <a:pt x="26193" y="0"/>
                  </a:lnTo>
                  <a:lnTo>
                    <a:pt x="16668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9525" y="40481"/>
                  </a:lnTo>
                  <a:lnTo>
                    <a:pt x="35718" y="73819"/>
                  </a:lnTo>
                  <a:lnTo>
                    <a:pt x="66675" y="111919"/>
                  </a:lnTo>
                  <a:lnTo>
                    <a:pt x="95250" y="157162"/>
                  </a:lnTo>
                  <a:lnTo>
                    <a:pt x="119062" y="204787"/>
                  </a:lnTo>
                  <a:lnTo>
                    <a:pt x="150018" y="278606"/>
                  </a:lnTo>
                  <a:lnTo>
                    <a:pt x="166687" y="342900"/>
                  </a:lnTo>
                  <a:lnTo>
                    <a:pt x="183356" y="447675"/>
                  </a:lnTo>
                  <a:lnTo>
                    <a:pt x="216693" y="678656"/>
                  </a:lnTo>
                  <a:lnTo>
                    <a:pt x="238125" y="847725"/>
                  </a:lnTo>
                  <a:cubicBezTo>
                    <a:pt x="238919" y="872331"/>
                    <a:pt x="239316" y="901700"/>
                    <a:pt x="240506" y="921544"/>
                  </a:cubicBezTo>
                  <a:lnTo>
                    <a:pt x="240506" y="966787"/>
                  </a:lnTo>
                  <a:lnTo>
                    <a:pt x="245268" y="1012031"/>
                  </a:lnTo>
                  <a:lnTo>
                    <a:pt x="257175" y="1064419"/>
                  </a:lnTo>
                  <a:lnTo>
                    <a:pt x="280987" y="1119187"/>
                  </a:lnTo>
                  <a:lnTo>
                    <a:pt x="300037" y="1152525"/>
                  </a:lnTo>
                  <a:lnTo>
                    <a:pt x="323850" y="1188244"/>
                  </a:lnTo>
                  <a:lnTo>
                    <a:pt x="345281" y="1209675"/>
                  </a:lnTo>
                  <a:lnTo>
                    <a:pt x="366712" y="1226344"/>
                  </a:lnTo>
                  <a:lnTo>
                    <a:pt x="409575" y="1254919"/>
                  </a:lnTo>
                  <a:lnTo>
                    <a:pt x="433387" y="1264444"/>
                  </a:lnTo>
                  <a:lnTo>
                    <a:pt x="450056" y="1266825"/>
                  </a:lnTo>
                  <a:lnTo>
                    <a:pt x="473868" y="1259681"/>
                  </a:lnTo>
                  <a:lnTo>
                    <a:pt x="490537" y="1243012"/>
                  </a:lnTo>
                  <a:lnTo>
                    <a:pt x="500062" y="1221581"/>
                  </a:lnTo>
                  <a:lnTo>
                    <a:pt x="504825" y="1197769"/>
                  </a:lnTo>
                  <a:lnTo>
                    <a:pt x="507206" y="1166812"/>
                  </a:lnTo>
                  <a:lnTo>
                    <a:pt x="466725" y="1054894"/>
                  </a:lnTo>
                  <a:lnTo>
                    <a:pt x="416718" y="650081"/>
                  </a:lnTo>
                  <a:lnTo>
                    <a:pt x="423862" y="566737"/>
                  </a:lnTo>
                  <a:lnTo>
                    <a:pt x="39290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9">
              <a:extLst>
                <a:ext uri="{FF2B5EF4-FFF2-40B4-BE49-F238E27FC236}">
                  <a16:creationId xmlns:a16="http://schemas.microsoft.com/office/drawing/2014/main" id="{BF6FF517-7BFC-4EAC-A696-11483AEDD41E}"/>
                </a:ext>
              </a:extLst>
            </p:cNvPr>
            <p:cNvSpPr/>
            <p:nvPr/>
          </p:nvSpPr>
          <p:spPr>
            <a:xfrm>
              <a:off x="2778125" y="2870200"/>
              <a:ext cx="4349750" cy="596900"/>
            </a:xfrm>
            <a:custGeom>
              <a:avLst/>
              <a:gdLst>
                <a:gd name="connsiteX0" fmla="*/ 2220686 w 4349578"/>
                <a:gd name="connsiteY0" fmla="*/ 176525 h 596655"/>
                <a:gd name="connsiteX1" fmla="*/ 2834993 w 4349578"/>
                <a:gd name="connsiteY1" fmla="*/ 123568 h 596655"/>
                <a:gd name="connsiteX2" fmla="*/ 3166860 w 4349578"/>
                <a:gd name="connsiteY2" fmla="*/ 95324 h 596655"/>
                <a:gd name="connsiteX3" fmla="*/ 3466953 w 4349578"/>
                <a:gd name="connsiteY3" fmla="*/ 70610 h 596655"/>
                <a:gd name="connsiteX4" fmla="*/ 3541093 w 4349578"/>
                <a:gd name="connsiteY4" fmla="*/ 63549 h 596655"/>
                <a:gd name="connsiteX5" fmla="*/ 3678783 w 4349578"/>
                <a:gd name="connsiteY5" fmla="*/ 42366 h 596655"/>
                <a:gd name="connsiteX6" fmla="*/ 3827064 w 4349578"/>
                <a:gd name="connsiteY6" fmla="*/ 3531 h 596655"/>
                <a:gd name="connsiteX7" fmla="*/ 3851778 w 4349578"/>
                <a:gd name="connsiteY7" fmla="*/ 0 h 596655"/>
                <a:gd name="connsiteX8" fmla="*/ 3901205 w 4349578"/>
                <a:gd name="connsiteY8" fmla="*/ 10592 h 596655"/>
                <a:gd name="connsiteX9" fmla="*/ 4028303 w 4349578"/>
                <a:gd name="connsiteY9" fmla="*/ 42366 h 596655"/>
                <a:gd name="connsiteX10" fmla="*/ 4141279 w 4349578"/>
                <a:gd name="connsiteY10" fmla="*/ 84732 h 596655"/>
                <a:gd name="connsiteX11" fmla="*/ 4229541 w 4349578"/>
                <a:gd name="connsiteY11" fmla="*/ 127098 h 596655"/>
                <a:gd name="connsiteX12" fmla="*/ 4289560 w 4349578"/>
                <a:gd name="connsiteY12" fmla="*/ 162403 h 596655"/>
                <a:gd name="connsiteX13" fmla="*/ 4314273 w 4349578"/>
                <a:gd name="connsiteY13" fmla="*/ 183586 h 596655"/>
                <a:gd name="connsiteX14" fmla="*/ 4338987 w 4349578"/>
                <a:gd name="connsiteY14" fmla="*/ 208300 h 596655"/>
                <a:gd name="connsiteX15" fmla="*/ 4349578 w 4349578"/>
                <a:gd name="connsiteY15" fmla="*/ 229483 h 596655"/>
                <a:gd name="connsiteX16" fmla="*/ 4349578 w 4349578"/>
                <a:gd name="connsiteY16" fmla="*/ 243605 h 596655"/>
                <a:gd name="connsiteX17" fmla="*/ 4328395 w 4349578"/>
                <a:gd name="connsiteY17" fmla="*/ 271849 h 596655"/>
                <a:gd name="connsiteX18" fmla="*/ 4268377 w 4349578"/>
                <a:gd name="connsiteY18" fmla="*/ 307154 h 596655"/>
                <a:gd name="connsiteX19" fmla="*/ 4236602 w 4349578"/>
                <a:gd name="connsiteY19" fmla="*/ 314215 h 596655"/>
                <a:gd name="connsiteX20" fmla="*/ 4134218 w 4349578"/>
                <a:gd name="connsiteY20" fmla="*/ 307154 h 596655"/>
                <a:gd name="connsiteX21" fmla="*/ 3872961 w 4349578"/>
                <a:gd name="connsiteY21" fmla="*/ 300093 h 596655"/>
                <a:gd name="connsiteX22" fmla="*/ 3594051 w 4349578"/>
                <a:gd name="connsiteY22" fmla="*/ 293032 h 596655"/>
                <a:gd name="connsiteX23" fmla="*/ 3180982 w 4349578"/>
                <a:gd name="connsiteY23" fmla="*/ 289501 h 596655"/>
                <a:gd name="connsiteX24" fmla="*/ 2690242 w 4349578"/>
                <a:gd name="connsiteY24" fmla="*/ 300093 h 596655"/>
                <a:gd name="connsiteX25" fmla="*/ 2404272 w 4349578"/>
                <a:gd name="connsiteY25" fmla="*/ 310684 h 596655"/>
                <a:gd name="connsiteX26" fmla="*/ 1962959 w 4349578"/>
                <a:gd name="connsiteY26" fmla="*/ 342459 h 596655"/>
                <a:gd name="connsiteX27" fmla="*/ 1701702 w 4349578"/>
                <a:gd name="connsiteY27" fmla="*/ 370703 h 596655"/>
                <a:gd name="connsiteX28" fmla="*/ 1475750 w 4349578"/>
                <a:gd name="connsiteY28" fmla="*/ 402477 h 596655"/>
                <a:gd name="connsiteX29" fmla="*/ 1203901 w 4349578"/>
                <a:gd name="connsiteY29" fmla="*/ 451904 h 596655"/>
                <a:gd name="connsiteX30" fmla="*/ 907339 w 4349578"/>
                <a:gd name="connsiteY30" fmla="*/ 518984 h 596655"/>
                <a:gd name="connsiteX31" fmla="*/ 688448 w 4349578"/>
                <a:gd name="connsiteY31" fmla="*/ 575472 h 596655"/>
                <a:gd name="connsiteX32" fmla="*/ 624899 w 4349578"/>
                <a:gd name="connsiteY32" fmla="*/ 593124 h 596655"/>
                <a:gd name="connsiteX33" fmla="*/ 600185 w 4349578"/>
                <a:gd name="connsiteY33" fmla="*/ 596655 h 596655"/>
                <a:gd name="connsiteX34" fmla="*/ 564880 w 4349578"/>
                <a:gd name="connsiteY34" fmla="*/ 596655 h 596655"/>
                <a:gd name="connsiteX35" fmla="*/ 497801 w 4349578"/>
                <a:gd name="connsiteY35" fmla="*/ 586063 h 596655"/>
                <a:gd name="connsiteX36" fmla="*/ 427191 w 4349578"/>
                <a:gd name="connsiteY36" fmla="*/ 561350 h 596655"/>
                <a:gd name="connsiteX37" fmla="*/ 353050 w 4349578"/>
                <a:gd name="connsiteY37" fmla="*/ 526045 h 596655"/>
                <a:gd name="connsiteX38" fmla="*/ 257727 w 4349578"/>
                <a:gd name="connsiteY38" fmla="*/ 473087 h 596655"/>
                <a:gd name="connsiteX39" fmla="*/ 144751 w 4349578"/>
                <a:gd name="connsiteY39" fmla="*/ 391886 h 596655"/>
                <a:gd name="connsiteX40" fmla="*/ 35305 w 4349578"/>
                <a:gd name="connsiteY40" fmla="*/ 303623 h 596655"/>
                <a:gd name="connsiteX41" fmla="*/ 21183 w 4349578"/>
                <a:gd name="connsiteY41" fmla="*/ 289501 h 596655"/>
                <a:gd name="connsiteX42" fmla="*/ 14122 w 4349578"/>
                <a:gd name="connsiteY42" fmla="*/ 275379 h 596655"/>
                <a:gd name="connsiteX43" fmla="*/ 7061 w 4349578"/>
                <a:gd name="connsiteY43" fmla="*/ 261257 h 596655"/>
                <a:gd name="connsiteX44" fmla="*/ 0 w 4349578"/>
                <a:gd name="connsiteY44" fmla="*/ 243605 h 596655"/>
                <a:gd name="connsiteX45" fmla="*/ 0 w 4349578"/>
                <a:gd name="connsiteY45" fmla="*/ 229483 h 596655"/>
                <a:gd name="connsiteX46" fmla="*/ 10592 w 4349578"/>
                <a:gd name="connsiteY46" fmla="*/ 218891 h 596655"/>
                <a:gd name="connsiteX47" fmla="*/ 28244 w 4349578"/>
                <a:gd name="connsiteY47" fmla="*/ 222422 h 596655"/>
                <a:gd name="connsiteX48" fmla="*/ 63549 w 4349578"/>
                <a:gd name="connsiteY48" fmla="*/ 233013 h 596655"/>
                <a:gd name="connsiteX49" fmla="*/ 109446 w 4349578"/>
                <a:gd name="connsiteY49" fmla="*/ 257727 h 596655"/>
                <a:gd name="connsiteX50" fmla="*/ 144751 w 4349578"/>
                <a:gd name="connsiteY50" fmla="*/ 278910 h 596655"/>
                <a:gd name="connsiteX51" fmla="*/ 183586 w 4349578"/>
                <a:gd name="connsiteY51" fmla="*/ 300093 h 596655"/>
                <a:gd name="connsiteX52" fmla="*/ 254196 w 4349578"/>
                <a:gd name="connsiteY52" fmla="*/ 324806 h 596655"/>
                <a:gd name="connsiteX53" fmla="*/ 402477 w 4349578"/>
                <a:gd name="connsiteY53" fmla="*/ 353050 h 596655"/>
                <a:gd name="connsiteX54" fmla="*/ 490740 w 4349578"/>
                <a:gd name="connsiteY54" fmla="*/ 360111 h 596655"/>
                <a:gd name="connsiteX55" fmla="*/ 596655 w 4349578"/>
                <a:gd name="connsiteY55" fmla="*/ 349520 h 596655"/>
                <a:gd name="connsiteX56" fmla="*/ 833198 w 4349578"/>
                <a:gd name="connsiteY56" fmla="*/ 317745 h 596655"/>
                <a:gd name="connsiteX57" fmla="*/ 1309816 w 4349578"/>
                <a:gd name="connsiteY57" fmla="*/ 264788 h 596655"/>
                <a:gd name="connsiteX58" fmla="*/ 1874697 w 4349578"/>
                <a:gd name="connsiteY58" fmla="*/ 208300 h 596655"/>
                <a:gd name="connsiteX59" fmla="*/ 2220686 w 4349578"/>
                <a:gd name="connsiteY59" fmla="*/ 176525 h 59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96655">
                  <a:moveTo>
                    <a:pt x="2220686" y="176525"/>
                  </a:moveTo>
                  <a:lnTo>
                    <a:pt x="2834993" y="123568"/>
                  </a:lnTo>
                  <a:lnTo>
                    <a:pt x="3166860" y="95324"/>
                  </a:lnTo>
                  <a:lnTo>
                    <a:pt x="3466953" y="70610"/>
                  </a:lnTo>
                  <a:lnTo>
                    <a:pt x="3541093" y="63549"/>
                  </a:lnTo>
                  <a:lnTo>
                    <a:pt x="3678783" y="42366"/>
                  </a:lnTo>
                  <a:lnTo>
                    <a:pt x="3827064" y="3531"/>
                  </a:lnTo>
                  <a:lnTo>
                    <a:pt x="3851778" y="0"/>
                  </a:lnTo>
                  <a:lnTo>
                    <a:pt x="3901205" y="10592"/>
                  </a:lnTo>
                  <a:lnTo>
                    <a:pt x="4028303" y="42366"/>
                  </a:lnTo>
                  <a:lnTo>
                    <a:pt x="4141279" y="84732"/>
                  </a:lnTo>
                  <a:lnTo>
                    <a:pt x="4229541" y="127098"/>
                  </a:lnTo>
                  <a:lnTo>
                    <a:pt x="4289560" y="162403"/>
                  </a:lnTo>
                  <a:lnTo>
                    <a:pt x="4314273" y="183586"/>
                  </a:lnTo>
                  <a:lnTo>
                    <a:pt x="4338987" y="208300"/>
                  </a:lnTo>
                  <a:lnTo>
                    <a:pt x="4349578" y="229483"/>
                  </a:lnTo>
                  <a:lnTo>
                    <a:pt x="4349578" y="243605"/>
                  </a:lnTo>
                  <a:lnTo>
                    <a:pt x="4328395" y="271849"/>
                  </a:lnTo>
                  <a:lnTo>
                    <a:pt x="4268377" y="307154"/>
                  </a:lnTo>
                  <a:lnTo>
                    <a:pt x="4236602" y="314215"/>
                  </a:lnTo>
                  <a:lnTo>
                    <a:pt x="4134218" y="307154"/>
                  </a:lnTo>
                  <a:lnTo>
                    <a:pt x="3872961" y="300093"/>
                  </a:lnTo>
                  <a:lnTo>
                    <a:pt x="3594051" y="293032"/>
                  </a:lnTo>
                  <a:lnTo>
                    <a:pt x="3180982" y="289501"/>
                  </a:lnTo>
                  <a:lnTo>
                    <a:pt x="2690242" y="300093"/>
                  </a:lnTo>
                  <a:lnTo>
                    <a:pt x="2404272" y="310684"/>
                  </a:lnTo>
                  <a:lnTo>
                    <a:pt x="1962959" y="342459"/>
                  </a:lnTo>
                  <a:lnTo>
                    <a:pt x="1701702" y="370703"/>
                  </a:lnTo>
                  <a:lnTo>
                    <a:pt x="1475750" y="402477"/>
                  </a:lnTo>
                  <a:lnTo>
                    <a:pt x="1203901" y="451904"/>
                  </a:lnTo>
                  <a:lnTo>
                    <a:pt x="907339" y="518984"/>
                  </a:lnTo>
                  <a:lnTo>
                    <a:pt x="688448" y="575472"/>
                  </a:lnTo>
                  <a:lnTo>
                    <a:pt x="624899" y="593124"/>
                  </a:lnTo>
                  <a:lnTo>
                    <a:pt x="600185" y="596655"/>
                  </a:lnTo>
                  <a:lnTo>
                    <a:pt x="564880" y="596655"/>
                  </a:lnTo>
                  <a:lnTo>
                    <a:pt x="497801" y="586063"/>
                  </a:lnTo>
                  <a:lnTo>
                    <a:pt x="427191" y="561350"/>
                  </a:lnTo>
                  <a:lnTo>
                    <a:pt x="353050" y="526045"/>
                  </a:lnTo>
                  <a:lnTo>
                    <a:pt x="257727" y="473087"/>
                  </a:lnTo>
                  <a:lnTo>
                    <a:pt x="144751" y="391886"/>
                  </a:lnTo>
                  <a:lnTo>
                    <a:pt x="35305" y="303623"/>
                  </a:lnTo>
                  <a:lnTo>
                    <a:pt x="21183" y="289501"/>
                  </a:lnTo>
                  <a:lnTo>
                    <a:pt x="14122" y="275379"/>
                  </a:lnTo>
                  <a:lnTo>
                    <a:pt x="7061" y="261257"/>
                  </a:lnTo>
                  <a:lnTo>
                    <a:pt x="0" y="243605"/>
                  </a:lnTo>
                  <a:lnTo>
                    <a:pt x="0" y="229483"/>
                  </a:lnTo>
                  <a:lnTo>
                    <a:pt x="10592" y="218891"/>
                  </a:lnTo>
                  <a:lnTo>
                    <a:pt x="28244" y="222422"/>
                  </a:lnTo>
                  <a:lnTo>
                    <a:pt x="63549" y="233013"/>
                  </a:lnTo>
                  <a:lnTo>
                    <a:pt x="109446" y="257727"/>
                  </a:lnTo>
                  <a:lnTo>
                    <a:pt x="144751" y="278910"/>
                  </a:lnTo>
                  <a:lnTo>
                    <a:pt x="183586" y="300093"/>
                  </a:lnTo>
                  <a:lnTo>
                    <a:pt x="254196" y="324806"/>
                  </a:lnTo>
                  <a:lnTo>
                    <a:pt x="402477" y="353050"/>
                  </a:lnTo>
                  <a:lnTo>
                    <a:pt x="490740" y="360111"/>
                  </a:lnTo>
                  <a:lnTo>
                    <a:pt x="596655" y="349520"/>
                  </a:lnTo>
                  <a:lnTo>
                    <a:pt x="833198" y="317745"/>
                  </a:lnTo>
                  <a:lnTo>
                    <a:pt x="1309816" y="264788"/>
                  </a:lnTo>
                  <a:lnTo>
                    <a:pt x="1874697" y="208300"/>
                  </a:lnTo>
                  <a:lnTo>
                    <a:pt x="2220686" y="17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0">
              <a:extLst>
                <a:ext uri="{FF2B5EF4-FFF2-40B4-BE49-F238E27FC236}">
                  <a16:creationId xmlns:a16="http://schemas.microsoft.com/office/drawing/2014/main" id="{DCC66D49-4A0B-4308-89A5-B761BB3E80AF}"/>
                </a:ext>
              </a:extLst>
            </p:cNvPr>
            <p:cNvSpPr/>
            <p:nvPr/>
          </p:nvSpPr>
          <p:spPr>
            <a:xfrm>
              <a:off x="3598863" y="3582988"/>
              <a:ext cx="498475" cy="1236662"/>
            </a:xfrm>
            <a:custGeom>
              <a:avLst/>
              <a:gdLst>
                <a:gd name="connsiteX0" fmla="*/ 395287 w 500062"/>
                <a:gd name="connsiteY0" fmla="*/ 302419 h 1235869"/>
                <a:gd name="connsiteX1" fmla="*/ 383381 w 500062"/>
                <a:gd name="connsiteY1" fmla="*/ 223838 h 1235869"/>
                <a:gd name="connsiteX2" fmla="*/ 338137 w 500062"/>
                <a:gd name="connsiteY2" fmla="*/ 88107 h 1235869"/>
                <a:gd name="connsiteX3" fmla="*/ 292894 w 500062"/>
                <a:gd name="connsiteY3" fmla="*/ 61913 h 1235869"/>
                <a:gd name="connsiteX4" fmla="*/ 235744 w 500062"/>
                <a:gd name="connsiteY4" fmla="*/ 35719 h 1235869"/>
                <a:gd name="connsiteX5" fmla="*/ 183356 w 500062"/>
                <a:gd name="connsiteY5" fmla="*/ 16669 h 1235869"/>
                <a:gd name="connsiteX6" fmla="*/ 128587 w 500062"/>
                <a:gd name="connsiteY6" fmla="*/ 7144 h 1235869"/>
                <a:gd name="connsiteX7" fmla="*/ 64294 w 500062"/>
                <a:gd name="connsiteY7" fmla="*/ 0 h 1235869"/>
                <a:gd name="connsiteX8" fmla="*/ 26194 w 500062"/>
                <a:gd name="connsiteY8" fmla="*/ 2382 h 1235869"/>
                <a:gd name="connsiteX9" fmla="*/ 4762 w 500062"/>
                <a:gd name="connsiteY9" fmla="*/ 9525 h 1235869"/>
                <a:gd name="connsiteX10" fmla="*/ 0 w 500062"/>
                <a:gd name="connsiteY10" fmla="*/ 21432 h 1235869"/>
                <a:gd name="connsiteX11" fmla="*/ 7144 w 500062"/>
                <a:gd name="connsiteY11" fmla="*/ 38100 h 1235869"/>
                <a:gd name="connsiteX12" fmla="*/ 23812 w 500062"/>
                <a:gd name="connsiteY12" fmla="*/ 57150 h 1235869"/>
                <a:gd name="connsiteX13" fmla="*/ 61912 w 500062"/>
                <a:gd name="connsiteY13" fmla="*/ 97632 h 1235869"/>
                <a:gd name="connsiteX14" fmla="*/ 102394 w 500062"/>
                <a:gd name="connsiteY14" fmla="*/ 147638 h 1235869"/>
                <a:gd name="connsiteX15" fmla="*/ 130969 w 500062"/>
                <a:gd name="connsiteY15" fmla="*/ 197644 h 1235869"/>
                <a:gd name="connsiteX16" fmla="*/ 150019 w 500062"/>
                <a:gd name="connsiteY16" fmla="*/ 242888 h 1235869"/>
                <a:gd name="connsiteX17" fmla="*/ 183356 w 500062"/>
                <a:gd name="connsiteY17" fmla="*/ 361950 h 1235869"/>
                <a:gd name="connsiteX18" fmla="*/ 204787 w 500062"/>
                <a:gd name="connsiteY18" fmla="*/ 450057 h 1235869"/>
                <a:gd name="connsiteX19" fmla="*/ 221456 w 500062"/>
                <a:gd name="connsiteY19" fmla="*/ 545307 h 1235869"/>
                <a:gd name="connsiteX20" fmla="*/ 228600 w 500062"/>
                <a:gd name="connsiteY20" fmla="*/ 621507 h 1235869"/>
                <a:gd name="connsiteX21" fmla="*/ 233362 w 500062"/>
                <a:gd name="connsiteY21" fmla="*/ 678657 h 1235869"/>
                <a:gd name="connsiteX22" fmla="*/ 235744 w 500062"/>
                <a:gd name="connsiteY22" fmla="*/ 754857 h 1235869"/>
                <a:gd name="connsiteX23" fmla="*/ 233362 w 500062"/>
                <a:gd name="connsiteY23" fmla="*/ 859632 h 1235869"/>
                <a:gd name="connsiteX24" fmla="*/ 230981 w 500062"/>
                <a:gd name="connsiteY24" fmla="*/ 912019 h 1235869"/>
                <a:gd name="connsiteX25" fmla="*/ 233362 w 500062"/>
                <a:gd name="connsiteY25" fmla="*/ 957263 h 1235869"/>
                <a:gd name="connsiteX26" fmla="*/ 238125 w 500062"/>
                <a:gd name="connsiteY26" fmla="*/ 992982 h 1235869"/>
                <a:gd name="connsiteX27" fmla="*/ 252412 w 500062"/>
                <a:gd name="connsiteY27" fmla="*/ 1042988 h 1235869"/>
                <a:gd name="connsiteX28" fmla="*/ 273844 w 500062"/>
                <a:gd name="connsiteY28" fmla="*/ 1092994 h 1235869"/>
                <a:gd name="connsiteX29" fmla="*/ 300037 w 500062"/>
                <a:gd name="connsiteY29" fmla="*/ 1143000 h 1235869"/>
                <a:gd name="connsiteX30" fmla="*/ 328612 w 500062"/>
                <a:gd name="connsiteY30" fmla="*/ 1178719 h 1235869"/>
                <a:gd name="connsiteX31" fmla="*/ 354806 w 500062"/>
                <a:gd name="connsiteY31" fmla="*/ 1202532 h 1235869"/>
                <a:gd name="connsiteX32" fmla="*/ 376237 w 500062"/>
                <a:gd name="connsiteY32" fmla="*/ 1221582 h 1235869"/>
                <a:gd name="connsiteX33" fmla="*/ 395287 w 500062"/>
                <a:gd name="connsiteY33" fmla="*/ 1233488 h 1235869"/>
                <a:gd name="connsiteX34" fmla="*/ 416719 w 500062"/>
                <a:gd name="connsiteY34" fmla="*/ 1235869 h 1235869"/>
                <a:gd name="connsiteX35" fmla="*/ 431006 w 500062"/>
                <a:gd name="connsiteY35" fmla="*/ 1233488 h 1235869"/>
                <a:gd name="connsiteX36" fmla="*/ 452437 w 500062"/>
                <a:gd name="connsiteY36" fmla="*/ 1226344 h 1235869"/>
                <a:gd name="connsiteX37" fmla="*/ 471487 w 500062"/>
                <a:gd name="connsiteY37" fmla="*/ 1204913 h 1235869"/>
                <a:gd name="connsiteX38" fmla="*/ 488156 w 500062"/>
                <a:gd name="connsiteY38" fmla="*/ 1169194 h 1235869"/>
                <a:gd name="connsiteX39" fmla="*/ 492919 w 500062"/>
                <a:gd name="connsiteY39" fmla="*/ 1145382 h 1235869"/>
                <a:gd name="connsiteX40" fmla="*/ 500062 w 500062"/>
                <a:gd name="connsiteY40" fmla="*/ 1095375 h 1235869"/>
                <a:gd name="connsiteX41" fmla="*/ 481012 w 500062"/>
                <a:gd name="connsiteY41" fmla="*/ 1004888 h 1235869"/>
                <a:gd name="connsiteX42" fmla="*/ 452437 w 500062"/>
                <a:gd name="connsiteY42" fmla="*/ 669132 h 1235869"/>
                <a:gd name="connsiteX43" fmla="*/ 395287 w 500062"/>
                <a:gd name="connsiteY43" fmla="*/ 302419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0062" h="1235869">
                  <a:moveTo>
                    <a:pt x="395287" y="302419"/>
                  </a:moveTo>
                  <a:lnTo>
                    <a:pt x="383381" y="223838"/>
                  </a:lnTo>
                  <a:lnTo>
                    <a:pt x="338137" y="88107"/>
                  </a:lnTo>
                  <a:lnTo>
                    <a:pt x="292894" y="61913"/>
                  </a:lnTo>
                  <a:lnTo>
                    <a:pt x="235744" y="35719"/>
                  </a:lnTo>
                  <a:lnTo>
                    <a:pt x="183356" y="16669"/>
                  </a:lnTo>
                  <a:lnTo>
                    <a:pt x="128587" y="7144"/>
                  </a:lnTo>
                  <a:lnTo>
                    <a:pt x="64294" y="0"/>
                  </a:lnTo>
                  <a:lnTo>
                    <a:pt x="26194" y="2382"/>
                  </a:lnTo>
                  <a:lnTo>
                    <a:pt x="4762" y="9525"/>
                  </a:lnTo>
                  <a:lnTo>
                    <a:pt x="0" y="21432"/>
                  </a:lnTo>
                  <a:lnTo>
                    <a:pt x="7144" y="38100"/>
                  </a:lnTo>
                  <a:lnTo>
                    <a:pt x="23812" y="57150"/>
                  </a:lnTo>
                  <a:lnTo>
                    <a:pt x="61912" y="97632"/>
                  </a:lnTo>
                  <a:lnTo>
                    <a:pt x="102394" y="147638"/>
                  </a:lnTo>
                  <a:lnTo>
                    <a:pt x="130969" y="197644"/>
                  </a:lnTo>
                  <a:lnTo>
                    <a:pt x="150019" y="242888"/>
                  </a:lnTo>
                  <a:lnTo>
                    <a:pt x="183356" y="361950"/>
                  </a:lnTo>
                  <a:lnTo>
                    <a:pt x="204787" y="450057"/>
                  </a:lnTo>
                  <a:lnTo>
                    <a:pt x="221456" y="545307"/>
                  </a:lnTo>
                  <a:lnTo>
                    <a:pt x="228600" y="621507"/>
                  </a:lnTo>
                  <a:lnTo>
                    <a:pt x="233362" y="678657"/>
                  </a:lnTo>
                  <a:lnTo>
                    <a:pt x="235744" y="754857"/>
                  </a:lnTo>
                  <a:lnTo>
                    <a:pt x="233362" y="859632"/>
                  </a:lnTo>
                  <a:lnTo>
                    <a:pt x="230981" y="912019"/>
                  </a:lnTo>
                  <a:lnTo>
                    <a:pt x="233362" y="957263"/>
                  </a:lnTo>
                  <a:lnTo>
                    <a:pt x="238125" y="992982"/>
                  </a:lnTo>
                  <a:lnTo>
                    <a:pt x="252412" y="1042988"/>
                  </a:lnTo>
                  <a:lnTo>
                    <a:pt x="273844" y="1092994"/>
                  </a:lnTo>
                  <a:lnTo>
                    <a:pt x="300037" y="1143000"/>
                  </a:lnTo>
                  <a:lnTo>
                    <a:pt x="328612" y="1178719"/>
                  </a:lnTo>
                  <a:lnTo>
                    <a:pt x="354806" y="1202532"/>
                  </a:lnTo>
                  <a:lnTo>
                    <a:pt x="376237" y="1221582"/>
                  </a:lnTo>
                  <a:lnTo>
                    <a:pt x="395287" y="1233488"/>
                  </a:lnTo>
                  <a:lnTo>
                    <a:pt x="416719" y="1235869"/>
                  </a:lnTo>
                  <a:lnTo>
                    <a:pt x="431006" y="1233488"/>
                  </a:lnTo>
                  <a:lnTo>
                    <a:pt x="452437" y="1226344"/>
                  </a:lnTo>
                  <a:lnTo>
                    <a:pt x="471487" y="1204913"/>
                  </a:lnTo>
                  <a:lnTo>
                    <a:pt x="488156" y="1169194"/>
                  </a:lnTo>
                  <a:lnTo>
                    <a:pt x="492919" y="1145382"/>
                  </a:lnTo>
                  <a:lnTo>
                    <a:pt x="500062" y="1095375"/>
                  </a:lnTo>
                  <a:lnTo>
                    <a:pt x="481012" y="1004888"/>
                  </a:lnTo>
                  <a:lnTo>
                    <a:pt x="452437" y="669132"/>
                  </a:lnTo>
                  <a:lnTo>
                    <a:pt x="39528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6">
              <a:extLst>
                <a:ext uri="{FF2B5EF4-FFF2-40B4-BE49-F238E27FC236}">
                  <a16:creationId xmlns:a16="http://schemas.microsoft.com/office/drawing/2014/main" id="{A0F51D21-4582-4EBE-AE63-0479B8BD2741}"/>
                </a:ext>
              </a:extLst>
            </p:cNvPr>
            <p:cNvSpPr/>
            <p:nvPr/>
          </p:nvSpPr>
          <p:spPr>
            <a:xfrm>
              <a:off x="3798888" y="1512888"/>
              <a:ext cx="2705100" cy="1260475"/>
            </a:xfrm>
            <a:custGeom>
              <a:avLst/>
              <a:gdLst>
                <a:gd name="connsiteX0" fmla="*/ 1042987 w 2705100"/>
                <a:gd name="connsiteY0" fmla="*/ 152400 h 1262062"/>
                <a:gd name="connsiteX1" fmla="*/ 657225 w 2705100"/>
                <a:gd name="connsiteY1" fmla="*/ 188119 h 1262062"/>
                <a:gd name="connsiteX2" fmla="*/ 278606 w 2705100"/>
                <a:gd name="connsiteY2" fmla="*/ 223837 h 1262062"/>
                <a:gd name="connsiteX3" fmla="*/ 0 w 2705100"/>
                <a:gd name="connsiteY3" fmla="*/ 247650 h 1262062"/>
                <a:gd name="connsiteX4" fmla="*/ 19050 w 2705100"/>
                <a:gd name="connsiteY4" fmla="*/ 383381 h 1262062"/>
                <a:gd name="connsiteX5" fmla="*/ 290512 w 2705100"/>
                <a:gd name="connsiteY5" fmla="*/ 354806 h 1262062"/>
                <a:gd name="connsiteX6" fmla="*/ 635794 w 2705100"/>
                <a:gd name="connsiteY6" fmla="*/ 319087 h 1262062"/>
                <a:gd name="connsiteX7" fmla="*/ 1054894 w 2705100"/>
                <a:gd name="connsiteY7" fmla="*/ 278606 h 1262062"/>
                <a:gd name="connsiteX8" fmla="*/ 1350169 w 2705100"/>
                <a:gd name="connsiteY8" fmla="*/ 254794 h 1262062"/>
                <a:gd name="connsiteX9" fmla="*/ 1659731 w 2705100"/>
                <a:gd name="connsiteY9" fmla="*/ 233362 h 1262062"/>
                <a:gd name="connsiteX10" fmla="*/ 1955006 w 2705100"/>
                <a:gd name="connsiteY10" fmla="*/ 223837 h 1262062"/>
                <a:gd name="connsiteX11" fmla="*/ 2152650 w 2705100"/>
                <a:gd name="connsiteY11" fmla="*/ 219075 h 1262062"/>
                <a:gd name="connsiteX12" fmla="*/ 2245519 w 2705100"/>
                <a:gd name="connsiteY12" fmla="*/ 221456 h 1262062"/>
                <a:gd name="connsiteX13" fmla="*/ 2276475 w 2705100"/>
                <a:gd name="connsiteY13" fmla="*/ 228600 h 1262062"/>
                <a:gd name="connsiteX14" fmla="*/ 2288381 w 2705100"/>
                <a:gd name="connsiteY14" fmla="*/ 238125 h 1262062"/>
                <a:gd name="connsiteX15" fmla="*/ 2300287 w 2705100"/>
                <a:gd name="connsiteY15" fmla="*/ 252412 h 1262062"/>
                <a:gd name="connsiteX16" fmla="*/ 2309812 w 2705100"/>
                <a:gd name="connsiteY16" fmla="*/ 273844 h 1262062"/>
                <a:gd name="connsiteX17" fmla="*/ 2309812 w 2705100"/>
                <a:gd name="connsiteY17" fmla="*/ 300037 h 1262062"/>
                <a:gd name="connsiteX18" fmla="*/ 2293144 w 2705100"/>
                <a:gd name="connsiteY18" fmla="*/ 397669 h 1262062"/>
                <a:gd name="connsiteX19" fmla="*/ 2262187 w 2705100"/>
                <a:gd name="connsiteY19" fmla="*/ 552450 h 1262062"/>
                <a:gd name="connsiteX20" fmla="*/ 2243137 w 2705100"/>
                <a:gd name="connsiteY20" fmla="*/ 688181 h 1262062"/>
                <a:gd name="connsiteX21" fmla="*/ 2169319 w 2705100"/>
                <a:gd name="connsiteY21" fmla="*/ 1038225 h 1262062"/>
                <a:gd name="connsiteX22" fmla="*/ 2193131 w 2705100"/>
                <a:gd name="connsiteY22" fmla="*/ 1173956 h 1262062"/>
                <a:gd name="connsiteX23" fmla="*/ 2212181 w 2705100"/>
                <a:gd name="connsiteY23" fmla="*/ 1216819 h 1262062"/>
                <a:gd name="connsiteX24" fmla="*/ 2228850 w 2705100"/>
                <a:gd name="connsiteY24" fmla="*/ 1240631 h 1262062"/>
                <a:gd name="connsiteX25" fmla="*/ 2240756 w 2705100"/>
                <a:gd name="connsiteY25" fmla="*/ 1250156 h 1262062"/>
                <a:gd name="connsiteX26" fmla="*/ 2266950 w 2705100"/>
                <a:gd name="connsiteY26" fmla="*/ 1262062 h 1262062"/>
                <a:gd name="connsiteX27" fmla="*/ 2281237 w 2705100"/>
                <a:gd name="connsiteY27" fmla="*/ 1262062 h 1262062"/>
                <a:gd name="connsiteX28" fmla="*/ 2307431 w 2705100"/>
                <a:gd name="connsiteY28" fmla="*/ 1252537 h 1262062"/>
                <a:gd name="connsiteX29" fmla="*/ 2321719 w 2705100"/>
                <a:gd name="connsiteY29" fmla="*/ 1240631 h 1262062"/>
                <a:gd name="connsiteX30" fmla="*/ 2347912 w 2705100"/>
                <a:gd name="connsiteY30" fmla="*/ 1214437 h 1262062"/>
                <a:gd name="connsiteX31" fmla="*/ 2371725 w 2705100"/>
                <a:gd name="connsiteY31" fmla="*/ 1183481 h 1262062"/>
                <a:gd name="connsiteX32" fmla="*/ 2388394 w 2705100"/>
                <a:gd name="connsiteY32" fmla="*/ 1152525 h 1262062"/>
                <a:gd name="connsiteX33" fmla="*/ 2409825 w 2705100"/>
                <a:gd name="connsiteY33" fmla="*/ 1102519 h 1262062"/>
                <a:gd name="connsiteX34" fmla="*/ 2431256 w 2705100"/>
                <a:gd name="connsiteY34" fmla="*/ 1028700 h 1262062"/>
                <a:gd name="connsiteX35" fmla="*/ 2505075 w 2705100"/>
                <a:gd name="connsiteY35" fmla="*/ 740569 h 1262062"/>
                <a:gd name="connsiteX36" fmla="*/ 2557462 w 2705100"/>
                <a:gd name="connsiteY36" fmla="*/ 538162 h 1262062"/>
                <a:gd name="connsiteX37" fmla="*/ 2578894 w 2705100"/>
                <a:gd name="connsiteY37" fmla="*/ 450056 h 1262062"/>
                <a:gd name="connsiteX38" fmla="*/ 2588419 w 2705100"/>
                <a:gd name="connsiteY38" fmla="*/ 419100 h 1262062"/>
                <a:gd name="connsiteX39" fmla="*/ 2607469 w 2705100"/>
                <a:gd name="connsiteY39" fmla="*/ 390525 h 1262062"/>
                <a:gd name="connsiteX40" fmla="*/ 2626519 w 2705100"/>
                <a:gd name="connsiteY40" fmla="*/ 361950 h 1262062"/>
                <a:gd name="connsiteX41" fmla="*/ 2643187 w 2705100"/>
                <a:gd name="connsiteY41" fmla="*/ 345281 h 1262062"/>
                <a:gd name="connsiteX42" fmla="*/ 2671762 w 2705100"/>
                <a:gd name="connsiteY42" fmla="*/ 328612 h 1262062"/>
                <a:gd name="connsiteX43" fmla="*/ 2693194 w 2705100"/>
                <a:gd name="connsiteY43" fmla="*/ 309562 h 1262062"/>
                <a:gd name="connsiteX44" fmla="*/ 2702719 w 2705100"/>
                <a:gd name="connsiteY44" fmla="*/ 292894 h 1262062"/>
                <a:gd name="connsiteX45" fmla="*/ 2705100 w 2705100"/>
                <a:gd name="connsiteY45" fmla="*/ 273844 h 1262062"/>
                <a:gd name="connsiteX46" fmla="*/ 2702719 w 2705100"/>
                <a:gd name="connsiteY46" fmla="*/ 252412 h 1262062"/>
                <a:gd name="connsiteX47" fmla="*/ 2693194 w 2705100"/>
                <a:gd name="connsiteY47" fmla="*/ 221456 h 1262062"/>
                <a:gd name="connsiteX48" fmla="*/ 2671762 w 2705100"/>
                <a:gd name="connsiteY48" fmla="*/ 185737 h 1262062"/>
                <a:gd name="connsiteX49" fmla="*/ 2628900 w 2705100"/>
                <a:gd name="connsiteY49" fmla="*/ 138112 h 1262062"/>
                <a:gd name="connsiteX50" fmla="*/ 2583656 w 2705100"/>
                <a:gd name="connsiteY50" fmla="*/ 95250 h 1262062"/>
                <a:gd name="connsiteX51" fmla="*/ 2536031 w 2705100"/>
                <a:gd name="connsiteY51" fmla="*/ 61912 h 1262062"/>
                <a:gd name="connsiteX52" fmla="*/ 2464594 w 2705100"/>
                <a:gd name="connsiteY52" fmla="*/ 26194 h 1262062"/>
                <a:gd name="connsiteX53" fmla="*/ 2402681 w 2705100"/>
                <a:gd name="connsiteY53" fmla="*/ 4762 h 1262062"/>
                <a:gd name="connsiteX54" fmla="*/ 2383631 w 2705100"/>
                <a:gd name="connsiteY54" fmla="*/ 0 h 1262062"/>
                <a:gd name="connsiteX55" fmla="*/ 2326481 w 2705100"/>
                <a:gd name="connsiteY55" fmla="*/ 4762 h 1262062"/>
                <a:gd name="connsiteX56" fmla="*/ 2171700 w 2705100"/>
                <a:gd name="connsiteY56" fmla="*/ 28575 h 1262062"/>
                <a:gd name="connsiteX57" fmla="*/ 1905000 w 2705100"/>
                <a:gd name="connsiteY57" fmla="*/ 61912 h 1262062"/>
                <a:gd name="connsiteX58" fmla="*/ 1464469 w 2705100"/>
                <a:gd name="connsiteY58" fmla="*/ 111919 h 1262062"/>
                <a:gd name="connsiteX59" fmla="*/ 1042987 w 2705100"/>
                <a:gd name="connsiteY59" fmla="*/ 152400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05100" h="1262062">
                  <a:moveTo>
                    <a:pt x="1042987" y="152400"/>
                  </a:moveTo>
                  <a:lnTo>
                    <a:pt x="657225" y="188119"/>
                  </a:lnTo>
                  <a:lnTo>
                    <a:pt x="278606" y="223837"/>
                  </a:lnTo>
                  <a:lnTo>
                    <a:pt x="0" y="247650"/>
                  </a:lnTo>
                  <a:cubicBezTo>
                    <a:pt x="21555" y="384165"/>
                    <a:pt x="67235" y="383381"/>
                    <a:pt x="19050" y="383381"/>
                  </a:cubicBezTo>
                  <a:lnTo>
                    <a:pt x="290512" y="354806"/>
                  </a:lnTo>
                  <a:lnTo>
                    <a:pt x="635794" y="319087"/>
                  </a:lnTo>
                  <a:lnTo>
                    <a:pt x="1054894" y="278606"/>
                  </a:lnTo>
                  <a:lnTo>
                    <a:pt x="1350169" y="254794"/>
                  </a:lnTo>
                  <a:lnTo>
                    <a:pt x="1659731" y="233362"/>
                  </a:lnTo>
                  <a:lnTo>
                    <a:pt x="1955006" y="223837"/>
                  </a:lnTo>
                  <a:lnTo>
                    <a:pt x="2152650" y="219075"/>
                  </a:lnTo>
                  <a:lnTo>
                    <a:pt x="2245519" y="221456"/>
                  </a:lnTo>
                  <a:lnTo>
                    <a:pt x="2276475" y="228600"/>
                  </a:lnTo>
                  <a:lnTo>
                    <a:pt x="2288381" y="238125"/>
                  </a:lnTo>
                  <a:lnTo>
                    <a:pt x="2300287" y="252412"/>
                  </a:lnTo>
                  <a:lnTo>
                    <a:pt x="2309812" y="273844"/>
                  </a:lnTo>
                  <a:lnTo>
                    <a:pt x="2309812" y="300037"/>
                  </a:lnTo>
                  <a:lnTo>
                    <a:pt x="2293144" y="397669"/>
                  </a:lnTo>
                  <a:lnTo>
                    <a:pt x="2262187" y="552450"/>
                  </a:lnTo>
                  <a:lnTo>
                    <a:pt x="2243137" y="688181"/>
                  </a:lnTo>
                  <a:lnTo>
                    <a:pt x="2169319" y="1038225"/>
                  </a:lnTo>
                  <a:lnTo>
                    <a:pt x="2193131" y="1173956"/>
                  </a:lnTo>
                  <a:lnTo>
                    <a:pt x="2212181" y="1216819"/>
                  </a:lnTo>
                  <a:lnTo>
                    <a:pt x="2228850" y="1240631"/>
                  </a:lnTo>
                  <a:lnTo>
                    <a:pt x="2240756" y="1250156"/>
                  </a:lnTo>
                  <a:lnTo>
                    <a:pt x="2266950" y="1262062"/>
                  </a:lnTo>
                  <a:lnTo>
                    <a:pt x="2281237" y="1262062"/>
                  </a:lnTo>
                  <a:lnTo>
                    <a:pt x="2307431" y="1252537"/>
                  </a:lnTo>
                  <a:lnTo>
                    <a:pt x="2321719" y="1240631"/>
                  </a:lnTo>
                  <a:lnTo>
                    <a:pt x="2347912" y="1214437"/>
                  </a:lnTo>
                  <a:lnTo>
                    <a:pt x="2371725" y="1183481"/>
                  </a:lnTo>
                  <a:lnTo>
                    <a:pt x="2388394" y="1152525"/>
                  </a:lnTo>
                  <a:lnTo>
                    <a:pt x="2409825" y="1102519"/>
                  </a:lnTo>
                  <a:lnTo>
                    <a:pt x="2431256" y="1028700"/>
                  </a:lnTo>
                  <a:lnTo>
                    <a:pt x="2505075" y="740569"/>
                  </a:lnTo>
                  <a:lnTo>
                    <a:pt x="2557462" y="538162"/>
                  </a:lnTo>
                  <a:lnTo>
                    <a:pt x="2578894" y="450056"/>
                  </a:lnTo>
                  <a:lnTo>
                    <a:pt x="2588419" y="419100"/>
                  </a:lnTo>
                  <a:lnTo>
                    <a:pt x="2607469" y="390525"/>
                  </a:lnTo>
                  <a:lnTo>
                    <a:pt x="2626519" y="361950"/>
                  </a:lnTo>
                  <a:lnTo>
                    <a:pt x="2643187" y="345281"/>
                  </a:lnTo>
                  <a:lnTo>
                    <a:pt x="2671762" y="328612"/>
                  </a:lnTo>
                  <a:lnTo>
                    <a:pt x="2693194" y="309562"/>
                  </a:lnTo>
                  <a:lnTo>
                    <a:pt x="2702719" y="292894"/>
                  </a:lnTo>
                  <a:lnTo>
                    <a:pt x="2705100" y="273844"/>
                  </a:lnTo>
                  <a:lnTo>
                    <a:pt x="2702719" y="252412"/>
                  </a:lnTo>
                  <a:lnTo>
                    <a:pt x="2693194" y="221456"/>
                  </a:lnTo>
                  <a:lnTo>
                    <a:pt x="2671762" y="185737"/>
                  </a:lnTo>
                  <a:lnTo>
                    <a:pt x="2628900" y="138112"/>
                  </a:lnTo>
                  <a:lnTo>
                    <a:pt x="2583656" y="95250"/>
                  </a:lnTo>
                  <a:lnTo>
                    <a:pt x="2536031" y="61912"/>
                  </a:lnTo>
                  <a:lnTo>
                    <a:pt x="2464594" y="26194"/>
                  </a:lnTo>
                  <a:lnTo>
                    <a:pt x="2402681" y="4762"/>
                  </a:lnTo>
                  <a:lnTo>
                    <a:pt x="2383631" y="0"/>
                  </a:lnTo>
                  <a:lnTo>
                    <a:pt x="2326481" y="4762"/>
                  </a:lnTo>
                  <a:lnTo>
                    <a:pt x="2171700" y="28575"/>
                  </a:lnTo>
                  <a:lnTo>
                    <a:pt x="1905000" y="61912"/>
                  </a:lnTo>
                  <a:lnTo>
                    <a:pt x="1464469" y="111919"/>
                  </a:lnTo>
                  <a:lnTo>
                    <a:pt x="1042987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7">
              <a:extLst>
                <a:ext uri="{FF2B5EF4-FFF2-40B4-BE49-F238E27FC236}">
                  <a16:creationId xmlns:a16="http://schemas.microsoft.com/office/drawing/2014/main" id="{997220D4-E110-4F42-8829-6DE0745C8C76}"/>
                </a:ext>
              </a:extLst>
            </p:cNvPr>
            <p:cNvSpPr/>
            <p:nvPr/>
          </p:nvSpPr>
          <p:spPr>
            <a:xfrm>
              <a:off x="3868738" y="2046288"/>
              <a:ext cx="2235200" cy="268287"/>
            </a:xfrm>
            <a:custGeom>
              <a:avLst/>
              <a:gdLst>
                <a:gd name="connsiteX0" fmla="*/ 890588 w 2233613"/>
                <a:gd name="connsiteY0" fmla="*/ 78581 h 269081"/>
                <a:gd name="connsiteX1" fmla="*/ 1388269 w 2233613"/>
                <a:gd name="connsiteY1" fmla="*/ 45244 h 269081"/>
                <a:gd name="connsiteX2" fmla="*/ 1757363 w 2233613"/>
                <a:gd name="connsiteY2" fmla="*/ 21431 h 269081"/>
                <a:gd name="connsiteX3" fmla="*/ 2062163 w 2233613"/>
                <a:gd name="connsiteY3" fmla="*/ 7144 h 269081"/>
                <a:gd name="connsiteX4" fmla="*/ 2233613 w 2233613"/>
                <a:gd name="connsiteY4" fmla="*/ 0 h 269081"/>
                <a:gd name="connsiteX5" fmla="*/ 2228850 w 2233613"/>
                <a:gd name="connsiteY5" fmla="*/ 183356 h 269081"/>
                <a:gd name="connsiteX6" fmla="*/ 1833563 w 2233613"/>
                <a:gd name="connsiteY6" fmla="*/ 164306 h 269081"/>
                <a:gd name="connsiteX7" fmla="*/ 1676400 w 2233613"/>
                <a:gd name="connsiteY7" fmla="*/ 154781 h 269081"/>
                <a:gd name="connsiteX8" fmla="*/ 1562100 w 2233613"/>
                <a:gd name="connsiteY8" fmla="*/ 164306 h 269081"/>
                <a:gd name="connsiteX9" fmla="*/ 1207294 w 2233613"/>
                <a:gd name="connsiteY9" fmla="*/ 188119 h 269081"/>
                <a:gd name="connsiteX10" fmla="*/ 921544 w 2233613"/>
                <a:gd name="connsiteY10" fmla="*/ 209550 h 269081"/>
                <a:gd name="connsiteX11" fmla="*/ 654844 w 2233613"/>
                <a:gd name="connsiteY11" fmla="*/ 228600 h 269081"/>
                <a:gd name="connsiteX12" fmla="*/ 392907 w 2233613"/>
                <a:gd name="connsiteY12" fmla="*/ 245269 h 269081"/>
                <a:gd name="connsiteX13" fmla="*/ 11907 w 2233613"/>
                <a:gd name="connsiteY13" fmla="*/ 269081 h 269081"/>
                <a:gd name="connsiteX14" fmla="*/ 0 w 2233613"/>
                <a:gd name="connsiteY14" fmla="*/ 140494 h 269081"/>
                <a:gd name="connsiteX15" fmla="*/ 292894 w 2233613"/>
                <a:gd name="connsiteY15" fmla="*/ 119062 h 269081"/>
                <a:gd name="connsiteX16" fmla="*/ 890588 w 2233613"/>
                <a:gd name="connsiteY16" fmla="*/ 785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3613" h="269081">
                  <a:moveTo>
                    <a:pt x="890588" y="78581"/>
                  </a:moveTo>
                  <a:lnTo>
                    <a:pt x="1388269" y="45244"/>
                  </a:lnTo>
                  <a:lnTo>
                    <a:pt x="1757363" y="21431"/>
                  </a:lnTo>
                  <a:lnTo>
                    <a:pt x="2062163" y="7144"/>
                  </a:lnTo>
                  <a:lnTo>
                    <a:pt x="2233613" y="0"/>
                  </a:lnTo>
                  <a:lnTo>
                    <a:pt x="2228850" y="183356"/>
                  </a:lnTo>
                  <a:lnTo>
                    <a:pt x="1833563" y="164306"/>
                  </a:lnTo>
                  <a:lnTo>
                    <a:pt x="1676400" y="154781"/>
                  </a:lnTo>
                  <a:lnTo>
                    <a:pt x="1562100" y="164306"/>
                  </a:lnTo>
                  <a:lnTo>
                    <a:pt x="1207294" y="188119"/>
                  </a:lnTo>
                  <a:lnTo>
                    <a:pt x="921544" y="209550"/>
                  </a:lnTo>
                  <a:lnTo>
                    <a:pt x="654844" y="228600"/>
                  </a:lnTo>
                  <a:lnTo>
                    <a:pt x="392907" y="245269"/>
                  </a:lnTo>
                  <a:lnTo>
                    <a:pt x="11907" y="269081"/>
                  </a:lnTo>
                  <a:lnTo>
                    <a:pt x="0" y="140494"/>
                  </a:lnTo>
                  <a:lnTo>
                    <a:pt x="292894" y="119062"/>
                  </a:lnTo>
                  <a:lnTo>
                    <a:pt x="890588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1850741D-F48C-4ADA-9D6E-9832394309CD}"/>
                </a:ext>
              </a:extLst>
            </p:cNvPr>
            <p:cNvSpPr/>
            <p:nvPr/>
          </p:nvSpPr>
          <p:spPr>
            <a:xfrm>
              <a:off x="3906838" y="2513013"/>
              <a:ext cx="2122487" cy="315912"/>
            </a:xfrm>
            <a:custGeom>
              <a:avLst/>
              <a:gdLst>
                <a:gd name="connsiteX0" fmla="*/ 890588 w 2121694"/>
                <a:gd name="connsiteY0" fmla="*/ 92869 h 316706"/>
                <a:gd name="connsiteX1" fmla="*/ 2119313 w 2121694"/>
                <a:gd name="connsiteY1" fmla="*/ 0 h 316706"/>
                <a:gd name="connsiteX2" fmla="*/ 2121694 w 2121694"/>
                <a:gd name="connsiteY2" fmla="*/ 178594 h 316706"/>
                <a:gd name="connsiteX3" fmla="*/ 1638300 w 2121694"/>
                <a:gd name="connsiteY3" fmla="*/ 197644 h 316706"/>
                <a:gd name="connsiteX4" fmla="*/ 1271588 w 2121694"/>
                <a:gd name="connsiteY4" fmla="*/ 219075 h 316706"/>
                <a:gd name="connsiteX5" fmla="*/ 904875 w 2121694"/>
                <a:gd name="connsiteY5" fmla="*/ 245269 h 316706"/>
                <a:gd name="connsiteX6" fmla="*/ 442913 w 2121694"/>
                <a:gd name="connsiteY6" fmla="*/ 283369 h 316706"/>
                <a:gd name="connsiteX7" fmla="*/ 54769 w 2121694"/>
                <a:gd name="connsiteY7" fmla="*/ 316706 h 316706"/>
                <a:gd name="connsiteX8" fmla="*/ 0 w 2121694"/>
                <a:gd name="connsiteY8" fmla="*/ 161925 h 316706"/>
                <a:gd name="connsiteX9" fmla="*/ 547688 w 2121694"/>
                <a:gd name="connsiteY9" fmla="*/ 121444 h 316706"/>
                <a:gd name="connsiteX10" fmla="*/ 890588 w 2121694"/>
                <a:gd name="connsiteY10" fmla="*/ 928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694" h="316706">
                  <a:moveTo>
                    <a:pt x="890588" y="92869"/>
                  </a:moveTo>
                  <a:lnTo>
                    <a:pt x="2119313" y="0"/>
                  </a:lnTo>
                  <a:cubicBezTo>
                    <a:pt x="2120107" y="59531"/>
                    <a:pt x="2120900" y="119063"/>
                    <a:pt x="2121694" y="178594"/>
                  </a:cubicBezTo>
                  <a:lnTo>
                    <a:pt x="1638300" y="197644"/>
                  </a:lnTo>
                  <a:lnTo>
                    <a:pt x="1271588" y="219075"/>
                  </a:lnTo>
                  <a:lnTo>
                    <a:pt x="904875" y="245269"/>
                  </a:lnTo>
                  <a:lnTo>
                    <a:pt x="442913" y="283369"/>
                  </a:lnTo>
                  <a:lnTo>
                    <a:pt x="54769" y="316706"/>
                  </a:lnTo>
                  <a:lnTo>
                    <a:pt x="0" y="161925"/>
                  </a:lnTo>
                  <a:lnTo>
                    <a:pt x="547688" y="121444"/>
                  </a:lnTo>
                  <a:lnTo>
                    <a:pt x="8905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1">
              <a:extLst>
                <a:ext uri="{FF2B5EF4-FFF2-40B4-BE49-F238E27FC236}">
                  <a16:creationId xmlns:a16="http://schemas.microsoft.com/office/drawing/2014/main" id="{0E9B47F1-22D0-45C7-A365-2AE9CCDFEE3B}"/>
                </a:ext>
              </a:extLst>
            </p:cNvPr>
            <p:cNvSpPr/>
            <p:nvPr/>
          </p:nvSpPr>
          <p:spPr>
            <a:xfrm>
              <a:off x="3868738" y="3427413"/>
              <a:ext cx="2493962" cy="1276350"/>
            </a:xfrm>
            <a:custGeom>
              <a:avLst/>
              <a:gdLst>
                <a:gd name="connsiteX0" fmla="*/ 616744 w 2493169"/>
                <a:gd name="connsiteY0" fmla="*/ 207169 h 1276350"/>
                <a:gd name="connsiteX1" fmla="*/ 0 w 2493169"/>
                <a:gd name="connsiteY1" fmla="*/ 252412 h 1276350"/>
                <a:gd name="connsiteX2" fmla="*/ 66675 w 2493169"/>
                <a:gd name="connsiteY2" fmla="*/ 411956 h 1276350"/>
                <a:gd name="connsiteX3" fmla="*/ 369094 w 2493169"/>
                <a:gd name="connsiteY3" fmla="*/ 376237 h 1276350"/>
                <a:gd name="connsiteX4" fmla="*/ 600075 w 2493169"/>
                <a:gd name="connsiteY4" fmla="*/ 357187 h 1276350"/>
                <a:gd name="connsiteX5" fmla="*/ 859632 w 2493169"/>
                <a:gd name="connsiteY5" fmla="*/ 340519 h 1276350"/>
                <a:gd name="connsiteX6" fmla="*/ 1240632 w 2493169"/>
                <a:gd name="connsiteY6" fmla="*/ 304800 h 1276350"/>
                <a:gd name="connsiteX7" fmla="*/ 1583532 w 2493169"/>
                <a:gd name="connsiteY7" fmla="*/ 273844 h 1276350"/>
                <a:gd name="connsiteX8" fmla="*/ 1897857 w 2493169"/>
                <a:gd name="connsiteY8" fmla="*/ 242887 h 1276350"/>
                <a:gd name="connsiteX9" fmla="*/ 2102644 w 2493169"/>
                <a:gd name="connsiteY9" fmla="*/ 223837 h 1276350"/>
                <a:gd name="connsiteX10" fmla="*/ 2126457 w 2493169"/>
                <a:gd name="connsiteY10" fmla="*/ 228600 h 1276350"/>
                <a:gd name="connsiteX11" fmla="*/ 2145507 w 2493169"/>
                <a:gd name="connsiteY11" fmla="*/ 235744 h 1276350"/>
                <a:gd name="connsiteX12" fmla="*/ 2162175 w 2493169"/>
                <a:gd name="connsiteY12" fmla="*/ 247650 h 1276350"/>
                <a:gd name="connsiteX13" fmla="*/ 2169319 w 2493169"/>
                <a:gd name="connsiteY13" fmla="*/ 259556 h 1276350"/>
                <a:gd name="connsiteX14" fmla="*/ 2171700 w 2493169"/>
                <a:gd name="connsiteY14" fmla="*/ 271462 h 1276350"/>
                <a:gd name="connsiteX15" fmla="*/ 2171700 w 2493169"/>
                <a:gd name="connsiteY15" fmla="*/ 292894 h 1276350"/>
                <a:gd name="connsiteX16" fmla="*/ 2121694 w 2493169"/>
                <a:gd name="connsiteY16" fmla="*/ 571500 h 1276350"/>
                <a:gd name="connsiteX17" fmla="*/ 2033588 w 2493169"/>
                <a:gd name="connsiteY17" fmla="*/ 1057275 h 1276350"/>
                <a:gd name="connsiteX18" fmla="*/ 2014538 w 2493169"/>
                <a:gd name="connsiteY18" fmla="*/ 1171575 h 1276350"/>
                <a:gd name="connsiteX19" fmla="*/ 2021682 w 2493169"/>
                <a:gd name="connsiteY19" fmla="*/ 1204912 h 1276350"/>
                <a:gd name="connsiteX20" fmla="*/ 2033588 w 2493169"/>
                <a:gd name="connsiteY20" fmla="*/ 1228725 h 1276350"/>
                <a:gd name="connsiteX21" fmla="*/ 2043113 w 2493169"/>
                <a:gd name="connsiteY21" fmla="*/ 1240631 h 1276350"/>
                <a:gd name="connsiteX22" fmla="*/ 2059782 w 2493169"/>
                <a:gd name="connsiteY22" fmla="*/ 1250156 h 1276350"/>
                <a:gd name="connsiteX23" fmla="*/ 2088357 w 2493169"/>
                <a:gd name="connsiteY23" fmla="*/ 1264444 h 1276350"/>
                <a:gd name="connsiteX24" fmla="*/ 2119313 w 2493169"/>
                <a:gd name="connsiteY24" fmla="*/ 1273969 h 1276350"/>
                <a:gd name="connsiteX25" fmla="*/ 2138363 w 2493169"/>
                <a:gd name="connsiteY25" fmla="*/ 1276350 h 1276350"/>
                <a:gd name="connsiteX26" fmla="*/ 2178844 w 2493169"/>
                <a:gd name="connsiteY26" fmla="*/ 1264444 h 1276350"/>
                <a:gd name="connsiteX27" fmla="*/ 2197894 w 2493169"/>
                <a:gd name="connsiteY27" fmla="*/ 1250156 h 1276350"/>
                <a:gd name="connsiteX28" fmla="*/ 2212182 w 2493169"/>
                <a:gd name="connsiteY28" fmla="*/ 1233487 h 1276350"/>
                <a:gd name="connsiteX29" fmla="*/ 2224088 w 2493169"/>
                <a:gd name="connsiteY29" fmla="*/ 1204912 h 1276350"/>
                <a:gd name="connsiteX30" fmla="*/ 2235994 w 2493169"/>
                <a:gd name="connsiteY30" fmla="*/ 1169194 h 1276350"/>
                <a:gd name="connsiteX31" fmla="*/ 2286000 w 2493169"/>
                <a:gd name="connsiteY31" fmla="*/ 909637 h 1276350"/>
                <a:gd name="connsiteX32" fmla="*/ 2321719 w 2493169"/>
                <a:gd name="connsiteY32" fmla="*/ 740569 h 1276350"/>
                <a:gd name="connsiteX33" fmla="*/ 2340769 w 2493169"/>
                <a:gd name="connsiteY33" fmla="*/ 659606 h 1276350"/>
                <a:gd name="connsiteX34" fmla="*/ 2366963 w 2493169"/>
                <a:gd name="connsiteY34" fmla="*/ 571500 h 1276350"/>
                <a:gd name="connsiteX35" fmla="*/ 2409825 w 2493169"/>
                <a:gd name="connsiteY35" fmla="*/ 461962 h 1276350"/>
                <a:gd name="connsiteX36" fmla="*/ 2443163 w 2493169"/>
                <a:gd name="connsiteY36" fmla="*/ 404812 h 1276350"/>
                <a:gd name="connsiteX37" fmla="*/ 2459832 w 2493169"/>
                <a:gd name="connsiteY37" fmla="*/ 383381 h 1276350"/>
                <a:gd name="connsiteX38" fmla="*/ 2476500 w 2493169"/>
                <a:gd name="connsiteY38" fmla="*/ 364331 h 1276350"/>
                <a:gd name="connsiteX39" fmla="*/ 2486025 w 2493169"/>
                <a:gd name="connsiteY39" fmla="*/ 350044 h 1276350"/>
                <a:gd name="connsiteX40" fmla="*/ 2490788 w 2493169"/>
                <a:gd name="connsiteY40" fmla="*/ 330994 h 1276350"/>
                <a:gd name="connsiteX41" fmla="*/ 2493169 w 2493169"/>
                <a:gd name="connsiteY41" fmla="*/ 311944 h 1276350"/>
                <a:gd name="connsiteX42" fmla="*/ 2490788 w 2493169"/>
                <a:gd name="connsiteY42" fmla="*/ 295275 h 1276350"/>
                <a:gd name="connsiteX43" fmla="*/ 2486025 w 2493169"/>
                <a:gd name="connsiteY43" fmla="*/ 276225 h 1276350"/>
                <a:gd name="connsiteX44" fmla="*/ 2455069 w 2493169"/>
                <a:gd name="connsiteY44" fmla="*/ 242887 h 1276350"/>
                <a:gd name="connsiteX45" fmla="*/ 2369344 w 2493169"/>
                <a:gd name="connsiteY45" fmla="*/ 164306 h 1276350"/>
                <a:gd name="connsiteX46" fmla="*/ 2278857 w 2493169"/>
                <a:gd name="connsiteY46" fmla="*/ 90487 h 1276350"/>
                <a:gd name="connsiteX47" fmla="*/ 2205038 w 2493169"/>
                <a:gd name="connsiteY47" fmla="*/ 42862 h 1276350"/>
                <a:gd name="connsiteX48" fmla="*/ 2174082 w 2493169"/>
                <a:gd name="connsiteY48" fmla="*/ 23812 h 1276350"/>
                <a:gd name="connsiteX49" fmla="*/ 2159794 w 2493169"/>
                <a:gd name="connsiteY49" fmla="*/ 11906 h 1276350"/>
                <a:gd name="connsiteX50" fmla="*/ 2133600 w 2493169"/>
                <a:gd name="connsiteY50" fmla="*/ 2381 h 1276350"/>
                <a:gd name="connsiteX51" fmla="*/ 2109788 w 2493169"/>
                <a:gd name="connsiteY51" fmla="*/ 0 h 1276350"/>
                <a:gd name="connsiteX52" fmla="*/ 2090738 w 2493169"/>
                <a:gd name="connsiteY52" fmla="*/ 7144 h 1276350"/>
                <a:gd name="connsiteX53" fmla="*/ 2057400 w 2493169"/>
                <a:gd name="connsiteY53" fmla="*/ 26194 h 1276350"/>
                <a:gd name="connsiteX54" fmla="*/ 1983582 w 2493169"/>
                <a:gd name="connsiteY54" fmla="*/ 50006 h 1276350"/>
                <a:gd name="connsiteX55" fmla="*/ 1857375 w 2493169"/>
                <a:gd name="connsiteY55" fmla="*/ 85725 h 1276350"/>
                <a:gd name="connsiteX56" fmla="*/ 1754982 w 2493169"/>
                <a:gd name="connsiteY56" fmla="*/ 100012 h 1276350"/>
                <a:gd name="connsiteX57" fmla="*/ 1335882 w 2493169"/>
                <a:gd name="connsiteY57" fmla="*/ 142875 h 1276350"/>
                <a:gd name="connsiteX58" fmla="*/ 866775 w 2493169"/>
                <a:gd name="connsiteY58" fmla="*/ 185737 h 1276350"/>
                <a:gd name="connsiteX59" fmla="*/ 616744 w 2493169"/>
                <a:gd name="connsiteY59" fmla="*/ 20716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93169" h="1276350">
                  <a:moveTo>
                    <a:pt x="616744" y="207169"/>
                  </a:moveTo>
                  <a:lnTo>
                    <a:pt x="0" y="252412"/>
                  </a:lnTo>
                  <a:lnTo>
                    <a:pt x="66675" y="411956"/>
                  </a:lnTo>
                  <a:lnTo>
                    <a:pt x="369094" y="376237"/>
                  </a:lnTo>
                  <a:lnTo>
                    <a:pt x="600075" y="357187"/>
                  </a:lnTo>
                  <a:lnTo>
                    <a:pt x="859632" y="340519"/>
                  </a:lnTo>
                  <a:lnTo>
                    <a:pt x="1240632" y="304800"/>
                  </a:lnTo>
                  <a:lnTo>
                    <a:pt x="1583532" y="273844"/>
                  </a:lnTo>
                  <a:lnTo>
                    <a:pt x="1897857" y="242887"/>
                  </a:lnTo>
                  <a:lnTo>
                    <a:pt x="2102644" y="223837"/>
                  </a:lnTo>
                  <a:lnTo>
                    <a:pt x="2126457" y="228600"/>
                  </a:lnTo>
                  <a:lnTo>
                    <a:pt x="2145507" y="235744"/>
                  </a:lnTo>
                  <a:lnTo>
                    <a:pt x="2162175" y="247650"/>
                  </a:lnTo>
                  <a:lnTo>
                    <a:pt x="2169319" y="259556"/>
                  </a:lnTo>
                  <a:lnTo>
                    <a:pt x="2171700" y="271462"/>
                  </a:lnTo>
                  <a:lnTo>
                    <a:pt x="2171700" y="292894"/>
                  </a:lnTo>
                  <a:lnTo>
                    <a:pt x="2121694" y="571500"/>
                  </a:lnTo>
                  <a:lnTo>
                    <a:pt x="2033588" y="1057275"/>
                  </a:lnTo>
                  <a:lnTo>
                    <a:pt x="2014538" y="1171575"/>
                  </a:lnTo>
                  <a:lnTo>
                    <a:pt x="2021682" y="1204912"/>
                  </a:lnTo>
                  <a:lnTo>
                    <a:pt x="2033588" y="1228725"/>
                  </a:lnTo>
                  <a:lnTo>
                    <a:pt x="2043113" y="1240631"/>
                  </a:lnTo>
                  <a:lnTo>
                    <a:pt x="2059782" y="1250156"/>
                  </a:lnTo>
                  <a:lnTo>
                    <a:pt x="2088357" y="1264444"/>
                  </a:lnTo>
                  <a:lnTo>
                    <a:pt x="2119313" y="1273969"/>
                  </a:lnTo>
                  <a:lnTo>
                    <a:pt x="2138363" y="1276350"/>
                  </a:lnTo>
                  <a:lnTo>
                    <a:pt x="2178844" y="1264444"/>
                  </a:lnTo>
                  <a:lnTo>
                    <a:pt x="2197894" y="1250156"/>
                  </a:lnTo>
                  <a:lnTo>
                    <a:pt x="2212182" y="1233487"/>
                  </a:lnTo>
                  <a:lnTo>
                    <a:pt x="2224088" y="1204912"/>
                  </a:lnTo>
                  <a:lnTo>
                    <a:pt x="2235994" y="1169194"/>
                  </a:lnTo>
                  <a:lnTo>
                    <a:pt x="2286000" y="909637"/>
                  </a:lnTo>
                  <a:lnTo>
                    <a:pt x="2321719" y="740569"/>
                  </a:lnTo>
                  <a:lnTo>
                    <a:pt x="2340769" y="659606"/>
                  </a:lnTo>
                  <a:lnTo>
                    <a:pt x="2366963" y="571500"/>
                  </a:lnTo>
                  <a:lnTo>
                    <a:pt x="2409825" y="461962"/>
                  </a:lnTo>
                  <a:lnTo>
                    <a:pt x="2443163" y="404812"/>
                  </a:lnTo>
                  <a:lnTo>
                    <a:pt x="2459832" y="383381"/>
                  </a:lnTo>
                  <a:lnTo>
                    <a:pt x="2476500" y="364331"/>
                  </a:lnTo>
                  <a:lnTo>
                    <a:pt x="2486025" y="350044"/>
                  </a:lnTo>
                  <a:lnTo>
                    <a:pt x="2490788" y="330994"/>
                  </a:lnTo>
                  <a:lnTo>
                    <a:pt x="2493169" y="311944"/>
                  </a:lnTo>
                  <a:lnTo>
                    <a:pt x="2490788" y="295275"/>
                  </a:lnTo>
                  <a:lnTo>
                    <a:pt x="2486025" y="276225"/>
                  </a:lnTo>
                  <a:lnTo>
                    <a:pt x="2455069" y="242887"/>
                  </a:lnTo>
                  <a:lnTo>
                    <a:pt x="2369344" y="164306"/>
                  </a:lnTo>
                  <a:lnTo>
                    <a:pt x="2278857" y="90487"/>
                  </a:lnTo>
                  <a:lnTo>
                    <a:pt x="2205038" y="42862"/>
                  </a:lnTo>
                  <a:lnTo>
                    <a:pt x="2174082" y="23812"/>
                  </a:lnTo>
                  <a:lnTo>
                    <a:pt x="2159794" y="11906"/>
                  </a:lnTo>
                  <a:lnTo>
                    <a:pt x="2133600" y="2381"/>
                  </a:lnTo>
                  <a:lnTo>
                    <a:pt x="2109788" y="0"/>
                  </a:lnTo>
                  <a:lnTo>
                    <a:pt x="2090738" y="7144"/>
                  </a:lnTo>
                  <a:lnTo>
                    <a:pt x="2057400" y="26194"/>
                  </a:lnTo>
                  <a:lnTo>
                    <a:pt x="1983582" y="50006"/>
                  </a:lnTo>
                  <a:lnTo>
                    <a:pt x="1857375" y="85725"/>
                  </a:lnTo>
                  <a:lnTo>
                    <a:pt x="1754982" y="100012"/>
                  </a:lnTo>
                  <a:lnTo>
                    <a:pt x="1335882" y="142875"/>
                  </a:lnTo>
                  <a:lnTo>
                    <a:pt x="866775" y="185737"/>
                  </a:lnTo>
                  <a:lnTo>
                    <a:pt x="6167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2">
              <a:extLst>
                <a:ext uri="{FF2B5EF4-FFF2-40B4-BE49-F238E27FC236}">
                  <a16:creationId xmlns:a16="http://schemas.microsoft.com/office/drawing/2014/main" id="{5536DF57-7808-4C7B-8BDC-6D51D29FAA22}"/>
                </a:ext>
              </a:extLst>
            </p:cNvPr>
            <p:cNvSpPr/>
            <p:nvPr/>
          </p:nvSpPr>
          <p:spPr>
            <a:xfrm>
              <a:off x="3960813" y="3962400"/>
              <a:ext cx="2073275" cy="319088"/>
            </a:xfrm>
            <a:custGeom>
              <a:avLst/>
              <a:gdLst>
                <a:gd name="connsiteX0" fmla="*/ 1238250 w 2074069"/>
                <a:gd name="connsiteY0" fmla="*/ 61913 h 319088"/>
                <a:gd name="connsiteX1" fmla="*/ 1509712 w 2074069"/>
                <a:gd name="connsiteY1" fmla="*/ 47625 h 319088"/>
                <a:gd name="connsiteX2" fmla="*/ 1797844 w 2074069"/>
                <a:gd name="connsiteY2" fmla="*/ 23813 h 319088"/>
                <a:gd name="connsiteX3" fmla="*/ 2074069 w 2074069"/>
                <a:gd name="connsiteY3" fmla="*/ 0 h 319088"/>
                <a:gd name="connsiteX4" fmla="*/ 2050256 w 2074069"/>
                <a:gd name="connsiteY4" fmla="*/ 157163 h 319088"/>
                <a:gd name="connsiteX5" fmla="*/ 1731169 w 2074069"/>
                <a:gd name="connsiteY5" fmla="*/ 185738 h 319088"/>
                <a:gd name="connsiteX6" fmla="*/ 1402556 w 2074069"/>
                <a:gd name="connsiteY6" fmla="*/ 209550 h 319088"/>
                <a:gd name="connsiteX7" fmla="*/ 1109662 w 2074069"/>
                <a:gd name="connsiteY7" fmla="*/ 226219 h 319088"/>
                <a:gd name="connsiteX8" fmla="*/ 678656 w 2074069"/>
                <a:gd name="connsiteY8" fmla="*/ 266700 h 319088"/>
                <a:gd name="connsiteX9" fmla="*/ 452437 w 2074069"/>
                <a:gd name="connsiteY9" fmla="*/ 288131 h 319088"/>
                <a:gd name="connsiteX10" fmla="*/ 252412 w 2074069"/>
                <a:gd name="connsiteY10" fmla="*/ 307181 h 319088"/>
                <a:gd name="connsiteX11" fmla="*/ 21431 w 2074069"/>
                <a:gd name="connsiteY11" fmla="*/ 319088 h 319088"/>
                <a:gd name="connsiteX12" fmla="*/ 0 w 2074069"/>
                <a:gd name="connsiteY12" fmla="*/ 164306 h 319088"/>
                <a:gd name="connsiteX13" fmla="*/ 252412 w 2074069"/>
                <a:gd name="connsiteY13" fmla="*/ 150019 h 319088"/>
                <a:gd name="connsiteX14" fmla="*/ 578644 w 2074069"/>
                <a:gd name="connsiteY14" fmla="*/ 123825 h 319088"/>
                <a:gd name="connsiteX15" fmla="*/ 881062 w 2074069"/>
                <a:gd name="connsiteY15" fmla="*/ 92869 h 319088"/>
                <a:gd name="connsiteX16" fmla="*/ 1073944 w 2074069"/>
                <a:gd name="connsiteY16" fmla="*/ 69056 h 319088"/>
                <a:gd name="connsiteX17" fmla="*/ 1238250 w 2074069"/>
                <a:gd name="connsiteY17" fmla="*/ 619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4069" h="319088">
                  <a:moveTo>
                    <a:pt x="1238250" y="61913"/>
                  </a:moveTo>
                  <a:lnTo>
                    <a:pt x="1509712" y="47625"/>
                  </a:lnTo>
                  <a:lnTo>
                    <a:pt x="1797844" y="23813"/>
                  </a:lnTo>
                  <a:lnTo>
                    <a:pt x="2074069" y="0"/>
                  </a:lnTo>
                  <a:lnTo>
                    <a:pt x="2050256" y="157163"/>
                  </a:lnTo>
                  <a:lnTo>
                    <a:pt x="1731169" y="185738"/>
                  </a:lnTo>
                  <a:lnTo>
                    <a:pt x="1402556" y="209550"/>
                  </a:lnTo>
                  <a:lnTo>
                    <a:pt x="1109662" y="226219"/>
                  </a:lnTo>
                  <a:lnTo>
                    <a:pt x="678656" y="266700"/>
                  </a:lnTo>
                  <a:lnTo>
                    <a:pt x="452437" y="288131"/>
                  </a:lnTo>
                  <a:lnTo>
                    <a:pt x="252412" y="307181"/>
                  </a:lnTo>
                  <a:lnTo>
                    <a:pt x="21431" y="319088"/>
                  </a:lnTo>
                  <a:lnTo>
                    <a:pt x="0" y="164306"/>
                  </a:lnTo>
                  <a:lnTo>
                    <a:pt x="252412" y="150019"/>
                  </a:lnTo>
                  <a:lnTo>
                    <a:pt x="578644" y="123825"/>
                  </a:lnTo>
                  <a:lnTo>
                    <a:pt x="881062" y="92869"/>
                  </a:lnTo>
                  <a:lnTo>
                    <a:pt x="1073944" y="69056"/>
                  </a:lnTo>
                  <a:lnTo>
                    <a:pt x="12382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3">
              <a:extLst>
                <a:ext uri="{FF2B5EF4-FFF2-40B4-BE49-F238E27FC236}">
                  <a16:creationId xmlns:a16="http://schemas.microsoft.com/office/drawing/2014/main" id="{854CD1D3-3412-4D25-9520-FD82E19AA48A}"/>
                </a:ext>
              </a:extLst>
            </p:cNvPr>
            <p:cNvSpPr/>
            <p:nvPr/>
          </p:nvSpPr>
          <p:spPr>
            <a:xfrm>
              <a:off x="4029075" y="4456113"/>
              <a:ext cx="1924050" cy="249237"/>
            </a:xfrm>
            <a:custGeom>
              <a:avLst/>
              <a:gdLst>
                <a:gd name="connsiteX0" fmla="*/ 478631 w 1924050"/>
                <a:gd name="connsiteY0" fmla="*/ 88106 h 250031"/>
                <a:gd name="connsiteX1" fmla="*/ 819150 w 1924050"/>
                <a:gd name="connsiteY1" fmla="*/ 66675 h 250031"/>
                <a:gd name="connsiteX2" fmla="*/ 1009650 w 1924050"/>
                <a:gd name="connsiteY2" fmla="*/ 47625 h 250031"/>
                <a:gd name="connsiteX3" fmla="*/ 1333500 w 1924050"/>
                <a:gd name="connsiteY3" fmla="*/ 28575 h 250031"/>
                <a:gd name="connsiteX4" fmla="*/ 1652588 w 1924050"/>
                <a:gd name="connsiteY4" fmla="*/ 14287 h 250031"/>
                <a:gd name="connsiteX5" fmla="*/ 1924050 w 1924050"/>
                <a:gd name="connsiteY5" fmla="*/ 0 h 250031"/>
                <a:gd name="connsiteX6" fmla="*/ 1907381 w 1924050"/>
                <a:gd name="connsiteY6" fmla="*/ 133350 h 250031"/>
                <a:gd name="connsiteX7" fmla="*/ 1688306 w 1924050"/>
                <a:gd name="connsiteY7" fmla="*/ 145256 h 250031"/>
                <a:gd name="connsiteX8" fmla="*/ 1369219 w 1924050"/>
                <a:gd name="connsiteY8" fmla="*/ 161925 h 250031"/>
                <a:gd name="connsiteX9" fmla="*/ 1004888 w 1924050"/>
                <a:gd name="connsiteY9" fmla="*/ 183356 h 250031"/>
                <a:gd name="connsiteX10" fmla="*/ 804863 w 1924050"/>
                <a:gd name="connsiteY10" fmla="*/ 204787 h 250031"/>
                <a:gd name="connsiteX11" fmla="*/ 452438 w 1924050"/>
                <a:gd name="connsiteY11" fmla="*/ 223837 h 250031"/>
                <a:gd name="connsiteX12" fmla="*/ 126206 w 1924050"/>
                <a:gd name="connsiteY12" fmla="*/ 242887 h 250031"/>
                <a:gd name="connsiteX13" fmla="*/ 11906 w 1924050"/>
                <a:gd name="connsiteY13" fmla="*/ 250031 h 250031"/>
                <a:gd name="connsiteX14" fmla="*/ 0 w 1924050"/>
                <a:gd name="connsiteY14" fmla="*/ 114300 h 250031"/>
                <a:gd name="connsiteX15" fmla="*/ 478631 w 1924050"/>
                <a:gd name="connsiteY15" fmla="*/ 88106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050" h="250031">
                  <a:moveTo>
                    <a:pt x="478631" y="88106"/>
                  </a:moveTo>
                  <a:lnTo>
                    <a:pt x="819150" y="66675"/>
                  </a:lnTo>
                  <a:lnTo>
                    <a:pt x="1009650" y="47625"/>
                  </a:lnTo>
                  <a:lnTo>
                    <a:pt x="1333500" y="28575"/>
                  </a:lnTo>
                  <a:lnTo>
                    <a:pt x="1652588" y="14287"/>
                  </a:lnTo>
                  <a:lnTo>
                    <a:pt x="1924050" y="0"/>
                  </a:lnTo>
                  <a:lnTo>
                    <a:pt x="1907381" y="133350"/>
                  </a:lnTo>
                  <a:lnTo>
                    <a:pt x="1688306" y="145256"/>
                  </a:lnTo>
                  <a:lnTo>
                    <a:pt x="1369219" y="161925"/>
                  </a:lnTo>
                  <a:lnTo>
                    <a:pt x="1004888" y="183356"/>
                  </a:lnTo>
                  <a:lnTo>
                    <a:pt x="804863" y="204787"/>
                  </a:lnTo>
                  <a:lnTo>
                    <a:pt x="452438" y="223837"/>
                  </a:lnTo>
                  <a:lnTo>
                    <a:pt x="126206" y="242887"/>
                  </a:lnTo>
                  <a:lnTo>
                    <a:pt x="11906" y="250031"/>
                  </a:lnTo>
                  <a:lnTo>
                    <a:pt x="0" y="114300"/>
                  </a:lnTo>
                  <a:lnTo>
                    <a:pt x="478631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6">
              <a:extLst>
                <a:ext uri="{FF2B5EF4-FFF2-40B4-BE49-F238E27FC236}">
                  <a16:creationId xmlns:a16="http://schemas.microsoft.com/office/drawing/2014/main" id="{879C04B9-02F3-4668-85A7-D007C1CDD8ED}"/>
                </a:ext>
              </a:extLst>
            </p:cNvPr>
            <p:cNvSpPr/>
            <p:nvPr/>
          </p:nvSpPr>
          <p:spPr>
            <a:xfrm>
              <a:off x="4751388" y="3711575"/>
              <a:ext cx="306387" cy="1917700"/>
            </a:xfrm>
            <a:custGeom>
              <a:avLst/>
              <a:gdLst>
                <a:gd name="connsiteX0" fmla="*/ 58903 w 305735"/>
                <a:gd name="connsiteY0" fmla="*/ 1060255 h 1918557"/>
                <a:gd name="connsiteX1" fmla="*/ 58903 w 305735"/>
                <a:gd name="connsiteY1" fmla="*/ 471225 h 1918557"/>
                <a:gd name="connsiteX2" fmla="*/ 58903 w 305735"/>
                <a:gd name="connsiteY2" fmla="*/ 353419 h 1918557"/>
                <a:gd name="connsiteX3" fmla="*/ 64513 w 305735"/>
                <a:gd name="connsiteY3" fmla="*/ 294516 h 1918557"/>
                <a:gd name="connsiteX4" fmla="*/ 67318 w 305735"/>
                <a:gd name="connsiteY4" fmla="*/ 238417 h 1918557"/>
                <a:gd name="connsiteX5" fmla="*/ 64513 w 305735"/>
                <a:gd name="connsiteY5" fmla="*/ 190734 h 1918557"/>
                <a:gd name="connsiteX6" fmla="*/ 56098 w 305735"/>
                <a:gd name="connsiteY6" fmla="*/ 148660 h 1918557"/>
                <a:gd name="connsiteX7" fmla="*/ 42074 w 305735"/>
                <a:gd name="connsiteY7" fmla="*/ 100977 h 1918557"/>
                <a:gd name="connsiteX8" fmla="*/ 0 w 305735"/>
                <a:gd name="connsiteY8" fmla="*/ 5610 h 1918557"/>
                <a:gd name="connsiteX9" fmla="*/ 207563 w 305735"/>
                <a:gd name="connsiteY9" fmla="*/ 0 h 1918557"/>
                <a:gd name="connsiteX10" fmla="*/ 260857 w 305735"/>
                <a:gd name="connsiteY10" fmla="*/ 50489 h 1918557"/>
                <a:gd name="connsiteX11" fmla="*/ 280491 w 305735"/>
                <a:gd name="connsiteY11" fmla="*/ 89757 h 1918557"/>
                <a:gd name="connsiteX12" fmla="*/ 288906 w 305735"/>
                <a:gd name="connsiteY12" fmla="*/ 117806 h 1918557"/>
                <a:gd name="connsiteX13" fmla="*/ 297320 w 305735"/>
                <a:gd name="connsiteY13" fmla="*/ 157075 h 1918557"/>
                <a:gd name="connsiteX14" fmla="*/ 305735 w 305735"/>
                <a:gd name="connsiteY14" fmla="*/ 230003 h 1918557"/>
                <a:gd name="connsiteX15" fmla="*/ 305735 w 305735"/>
                <a:gd name="connsiteY15" fmla="*/ 330979 h 1918557"/>
                <a:gd name="connsiteX16" fmla="*/ 305735 w 305735"/>
                <a:gd name="connsiteY16" fmla="*/ 1912947 h 1918557"/>
                <a:gd name="connsiteX17" fmla="*/ 64513 w 305735"/>
                <a:gd name="connsiteY17" fmla="*/ 1918557 h 1918557"/>
                <a:gd name="connsiteX18" fmla="*/ 58903 w 305735"/>
                <a:gd name="connsiteY18" fmla="*/ 1060255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5735" h="1918557">
                  <a:moveTo>
                    <a:pt x="58903" y="1060255"/>
                  </a:moveTo>
                  <a:lnTo>
                    <a:pt x="58903" y="471225"/>
                  </a:lnTo>
                  <a:lnTo>
                    <a:pt x="58903" y="353419"/>
                  </a:lnTo>
                  <a:lnTo>
                    <a:pt x="64513" y="294516"/>
                  </a:lnTo>
                  <a:lnTo>
                    <a:pt x="67318" y="238417"/>
                  </a:lnTo>
                  <a:lnTo>
                    <a:pt x="64513" y="190734"/>
                  </a:lnTo>
                  <a:lnTo>
                    <a:pt x="56098" y="148660"/>
                  </a:lnTo>
                  <a:lnTo>
                    <a:pt x="42074" y="100977"/>
                  </a:lnTo>
                  <a:lnTo>
                    <a:pt x="0" y="5610"/>
                  </a:lnTo>
                  <a:lnTo>
                    <a:pt x="207563" y="0"/>
                  </a:lnTo>
                  <a:lnTo>
                    <a:pt x="260857" y="50489"/>
                  </a:lnTo>
                  <a:lnTo>
                    <a:pt x="280491" y="89757"/>
                  </a:lnTo>
                  <a:lnTo>
                    <a:pt x="288906" y="117806"/>
                  </a:lnTo>
                  <a:lnTo>
                    <a:pt x="297320" y="157075"/>
                  </a:lnTo>
                  <a:lnTo>
                    <a:pt x="305735" y="230003"/>
                  </a:lnTo>
                  <a:lnTo>
                    <a:pt x="305735" y="330979"/>
                  </a:lnTo>
                  <a:lnTo>
                    <a:pt x="305735" y="1912947"/>
                  </a:lnTo>
                  <a:lnTo>
                    <a:pt x="64513" y="1918557"/>
                  </a:lnTo>
                  <a:lnTo>
                    <a:pt x="58903" y="1060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4">
              <a:extLst>
                <a:ext uri="{FF2B5EF4-FFF2-40B4-BE49-F238E27FC236}">
                  <a16:creationId xmlns:a16="http://schemas.microsoft.com/office/drawing/2014/main" id="{F5E8BB0F-BE6D-49EB-9597-88BD78DBB3B5}"/>
                </a:ext>
              </a:extLst>
            </p:cNvPr>
            <p:cNvSpPr/>
            <p:nvPr/>
          </p:nvSpPr>
          <p:spPr>
            <a:xfrm>
              <a:off x="3538538" y="4906963"/>
              <a:ext cx="2635250" cy="377825"/>
            </a:xfrm>
            <a:custGeom>
              <a:avLst/>
              <a:gdLst>
                <a:gd name="connsiteX0" fmla="*/ 802481 w 2636043"/>
                <a:gd name="connsiteY0" fmla="*/ 171450 h 376238"/>
                <a:gd name="connsiteX1" fmla="*/ 1302543 w 2636043"/>
                <a:gd name="connsiteY1" fmla="*/ 128588 h 376238"/>
                <a:gd name="connsiteX2" fmla="*/ 1631156 w 2636043"/>
                <a:gd name="connsiteY2" fmla="*/ 97632 h 376238"/>
                <a:gd name="connsiteX3" fmla="*/ 1826418 w 2636043"/>
                <a:gd name="connsiteY3" fmla="*/ 78582 h 376238"/>
                <a:gd name="connsiteX4" fmla="*/ 2038350 w 2636043"/>
                <a:gd name="connsiteY4" fmla="*/ 52388 h 376238"/>
                <a:gd name="connsiteX5" fmla="*/ 2207418 w 2636043"/>
                <a:gd name="connsiteY5" fmla="*/ 26194 h 376238"/>
                <a:gd name="connsiteX6" fmla="*/ 2250281 w 2636043"/>
                <a:gd name="connsiteY6" fmla="*/ 16669 h 376238"/>
                <a:gd name="connsiteX7" fmla="*/ 2274093 w 2636043"/>
                <a:gd name="connsiteY7" fmla="*/ 4763 h 376238"/>
                <a:gd name="connsiteX8" fmla="*/ 2290762 w 2636043"/>
                <a:gd name="connsiteY8" fmla="*/ 0 h 376238"/>
                <a:gd name="connsiteX9" fmla="*/ 2319337 w 2636043"/>
                <a:gd name="connsiteY9" fmla="*/ 0 h 376238"/>
                <a:gd name="connsiteX10" fmla="*/ 2350293 w 2636043"/>
                <a:gd name="connsiteY10" fmla="*/ 2382 h 376238"/>
                <a:gd name="connsiteX11" fmla="*/ 2397918 w 2636043"/>
                <a:gd name="connsiteY11" fmla="*/ 16669 h 376238"/>
                <a:gd name="connsiteX12" fmla="*/ 2447925 w 2636043"/>
                <a:gd name="connsiteY12" fmla="*/ 38100 h 376238"/>
                <a:gd name="connsiteX13" fmla="*/ 2512218 w 2636043"/>
                <a:gd name="connsiteY13" fmla="*/ 76200 h 376238"/>
                <a:gd name="connsiteX14" fmla="*/ 2566987 w 2636043"/>
                <a:gd name="connsiteY14" fmla="*/ 111919 h 376238"/>
                <a:gd name="connsiteX15" fmla="*/ 2593181 w 2636043"/>
                <a:gd name="connsiteY15" fmla="*/ 130969 h 376238"/>
                <a:gd name="connsiteX16" fmla="*/ 2616993 w 2636043"/>
                <a:gd name="connsiteY16" fmla="*/ 154782 h 376238"/>
                <a:gd name="connsiteX17" fmla="*/ 2631281 w 2636043"/>
                <a:gd name="connsiteY17" fmla="*/ 183357 h 376238"/>
                <a:gd name="connsiteX18" fmla="*/ 2636043 w 2636043"/>
                <a:gd name="connsiteY18" fmla="*/ 200025 h 376238"/>
                <a:gd name="connsiteX19" fmla="*/ 2633662 w 2636043"/>
                <a:gd name="connsiteY19" fmla="*/ 209550 h 376238"/>
                <a:gd name="connsiteX20" fmla="*/ 2621756 w 2636043"/>
                <a:gd name="connsiteY20" fmla="*/ 221457 h 376238"/>
                <a:gd name="connsiteX21" fmla="*/ 2597943 w 2636043"/>
                <a:gd name="connsiteY21" fmla="*/ 235744 h 376238"/>
                <a:gd name="connsiteX22" fmla="*/ 2566987 w 2636043"/>
                <a:gd name="connsiteY22" fmla="*/ 242888 h 376238"/>
                <a:gd name="connsiteX23" fmla="*/ 2490787 w 2636043"/>
                <a:gd name="connsiteY23" fmla="*/ 240507 h 376238"/>
                <a:gd name="connsiteX24" fmla="*/ 2269331 w 2636043"/>
                <a:gd name="connsiteY24" fmla="*/ 233363 h 376238"/>
                <a:gd name="connsiteX25" fmla="*/ 1964531 w 2636043"/>
                <a:gd name="connsiteY25" fmla="*/ 235744 h 376238"/>
                <a:gd name="connsiteX26" fmla="*/ 1688306 w 2636043"/>
                <a:gd name="connsiteY26" fmla="*/ 250032 h 376238"/>
                <a:gd name="connsiteX27" fmla="*/ 1488281 w 2636043"/>
                <a:gd name="connsiteY27" fmla="*/ 269082 h 376238"/>
                <a:gd name="connsiteX28" fmla="*/ 1012031 w 2636043"/>
                <a:gd name="connsiteY28" fmla="*/ 309563 h 376238"/>
                <a:gd name="connsiteX29" fmla="*/ 750093 w 2636043"/>
                <a:gd name="connsiteY29" fmla="*/ 333375 h 376238"/>
                <a:gd name="connsiteX30" fmla="*/ 621506 w 2636043"/>
                <a:gd name="connsiteY30" fmla="*/ 352425 h 376238"/>
                <a:gd name="connsiteX31" fmla="*/ 488156 w 2636043"/>
                <a:gd name="connsiteY31" fmla="*/ 371475 h 376238"/>
                <a:gd name="connsiteX32" fmla="*/ 438150 w 2636043"/>
                <a:gd name="connsiteY32" fmla="*/ 376238 h 376238"/>
                <a:gd name="connsiteX33" fmla="*/ 383381 w 2636043"/>
                <a:gd name="connsiteY33" fmla="*/ 376238 h 376238"/>
                <a:gd name="connsiteX34" fmla="*/ 314325 w 2636043"/>
                <a:gd name="connsiteY34" fmla="*/ 364332 h 376238"/>
                <a:gd name="connsiteX35" fmla="*/ 247650 w 2636043"/>
                <a:gd name="connsiteY35" fmla="*/ 335757 h 376238"/>
                <a:gd name="connsiteX36" fmla="*/ 188118 w 2636043"/>
                <a:gd name="connsiteY36" fmla="*/ 297657 h 376238"/>
                <a:gd name="connsiteX37" fmla="*/ 135731 w 2636043"/>
                <a:gd name="connsiteY37" fmla="*/ 261938 h 376238"/>
                <a:gd name="connsiteX38" fmla="*/ 71437 w 2636043"/>
                <a:gd name="connsiteY38" fmla="*/ 197644 h 376238"/>
                <a:gd name="connsiteX39" fmla="*/ 35718 w 2636043"/>
                <a:gd name="connsiteY39" fmla="*/ 152400 h 376238"/>
                <a:gd name="connsiteX40" fmla="*/ 7143 w 2636043"/>
                <a:gd name="connsiteY40" fmla="*/ 104775 h 376238"/>
                <a:gd name="connsiteX41" fmla="*/ 0 w 2636043"/>
                <a:gd name="connsiteY41" fmla="*/ 83344 h 376238"/>
                <a:gd name="connsiteX42" fmla="*/ 0 w 2636043"/>
                <a:gd name="connsiteY42" fmla="*/ 73819 h 376238"/>
                <a:gd name="connsiteX43" fmla="*/ 4762 w 2636043"/>
                <a:gd name="connsiteY43" fmla="*/ 64294 h 376238"/>
                <a:gd name="connsiteX44" fmla="*/ 11906 w 2636043"/>
                <a:gd name="connsiteY44" fmla="*/ 61913 h 376238"/>
                <a:gd name="connsiteX45" fmla="*/ 30956 w 2636043"/>
                <a:gd name="connsiteY45" fmla="*/ 66675 h 376238"/>
                <a:gd name="connsiteX46" fmla="*/ 71437 w 2636043"/>
                <a:gd name="connsiteY46" fmla="*/ 88107 h 376238"/>
                <a:gd name="connsiteX47" fmla="*/ 130968 w 2636043"/>
                <a:gd name="connsiteY47" fmla="*/ 126207 h 376238"/>
                <a:gd name="connsiteX48" fmla="*/ 185737 w 2636043"/>
                <a:gd name="connsiteY48" fmla="*/ 154782 h 376238"/>
                <a:gd name="connsiteX49" fmla="*/ 226218 w 2636043"/>
                <a:gd name="connsiteY49" fmla="*/ 171450 h 376238"/>
                <a:gd name="connsiteX50" fmla="*/ 297656 w 2636043"/>
                <a:gd name="connsiteY50" fmla="*/ 190500 h 376238"/>
                <a:gd name="connsiteX51" fmla="*/ 378618 w 2636043"/>
                <a:gd name="connsiteY51" fmla="*/ 197644 h 376238"/>
                <a:gd name="connsiteX52" fmla="*/ 802481 w 2636043"/>
                <a:gd name="connsiteY52" fmla="*/ 17145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36043" h="376238">
                  <a:moveTo>
                    <a:pt x="802481" y="171450"/>
                  </a:moveTo>
                  <a:lnTo>
                    <a:pt x="1302543" y="128588"/>
                  </a:lnTo>
                  <a:lnTo>
                    <a:pt x="1631156" y="97632"/>
                  </a:lnTo>
                  <a:lnTo>
                    <a:pt x="1826418" y="78582"/>
                  </a:lnTo>
                  <a:lnTo>
                    <a:pt x="2038350" y="52388"/>
                  </a:lnTo>
                  <a:lnTo>
                    <a:pt x="2207418" y="26194"/>
                  </a:lnTo>
                  <a:lnTo>
                    <a:pt x="2250281" y="16669"/>
                  </a:lnTo>
                  <a:lnTo>
                    <a:pt x="2274093" y="4763"/>
                  </a:lnTo>
                  <a:lnTo>
                    <a:pt x="2290762" y="0"/>
                  </a:lnTo>
                  <a:lnTo>
                    <a:pt x="2319337" y="0"/>
                  </a:lnTo>
                  <a:lnTo>
                    <a:pt x="2350293" y="2382"/>
                  </a:lnTo>
                  <a:lnTo>
                    <a:pt x="2397918" y="16669"/>
                  </a:lnTo>
                  <a:lnTo>
                    <a:pt x="2447925" y="38100"/>
                  </a:lnTo>
                  <a:lnTo>
                    <a:pt x="2512218" y="76200"/>
                  </a:lnTo>
                  <a:lnTo>
                    <a:pt x="2566987" y="111919"/>
                  </a:lnTo>
                  <a:lnTo>
                    <a:pt x="2593181" y="130969"/>
                  </a:lnTo>
                  <a:lnTo>
                    <a:pt x="2616993" y="154782"/>
                  </a:lnTo>
                  <a:lnTo>
                    <a:pt x="2631281" y="183357"/>
                  </a:lnTo>
                  <a:lnTo>
                    <a:pt x="2636043" y="200025"/>
                  </a:lnTo>
                  <a:lnTo>
                    <a:pt x="2633662" y="209550"/>
                  </a:lnTo>
                  <a:lnTo>
                    <a:pt x="2621756" y="221457"/>
                  </a:lnTo>
                  <a:lnTo>
                    <a:pt x="2597943" y="235744"/>
                  </a:lnTo>
                  <a:lnTo>
                    <a:pt x="2566987" y="242888"/>
                  </a:lnTo>
                  <a:lnTo>
                    <a:pt x="2490787" y="240507"/>
                  </a:lnTo>
                  <a:lnTo>
                    <a:pt x="2269331" y="233363"/>
                  </a:lnTo>
                  <a:lnTo>
                    <a:pt x="1964531" y="235744"/>
                  </a:lnTo>
                  <a:lnTo>
                    <a:pt x="1688306" y="250032"/>
                  </a:lnTo>
                  <a:lnTo>
                    <a:pt x="1488281" y="269082"/>
                  </a:lnTo>
                  <a:lnTo>
                    <a:pt x="1012031" y="309563"/>
                  </a:lnTo>
                  <a:lnTo>
                    <a:pt x="750093" y="333375"/>
                  </a:lnTo>
                  <a:lnTo>
                    <a:pt x="621506" y="352425"/>
                  </a:lnTo>
                  <a:lnTo>
                    <a:pt x="488156" y="371475"/>
                  </a:lnTo>
                  <a:lnTo>
                    <a:pt x="438150" y="376238"/>
                  </a:lnTo>
                  <a:lnTo>
                    <a:pt x="383381" y="376238"/>
                  </a:lnTo>
                  <a:lnTo>
                    <a:pt x="314325" y="364332"/>
                  </a:lnTo>
                  <a:lnTo>
                    <a:pt x="247650" y="335757"/>
                  </a:lnTo>
                  <a:lnTo>
                    <a:pt x="188118" y="297657"/>
                  </a:lnTo>
                  <a:lnTo>
                    <a:pt x="135731" y="261938"/>
                  </a:lnTo>
                  <a:lnTo>
                    <a:pt x="71437" y="197644"/>
                  </a:lnTo>
                  <a:lnTo>
                    <a:pt x="35718" y="152400"/>
                  </a:lnTo>
                  <a:lnTo>
                    <a:pt x="7143" y="104775"/>
                  </a:lnTo>
                  <a:lnTo>
                    <a:pt x="0" y="83344"/>
                  </a:lnTo>
                  <a:lnTo>
                    <a:pt x="0" y="73819"/>
                  </a:lnTo>
                  <a:lnTo>
                    <a:pt x="4762" y="64294"/>
                  </a:lnTo>
                  <a:lnTo>
                    <a:pt x="11906" y="61913"/>
                  </a:lnTo>
                  <a:lnTo>
                    <a:pt x="30956" y="66675"/>
                  </a:lnTo>
                  <a:lnTo>
                    <a:pt x="71437" y="88107"/>
                  </a:lnTo>
                  <a:lnTo>
                    <a:pt x="130968" y="126207"/>
                  </a:lnTo>
                  <a:lnTo>
                    <a:pt x="185737" y="154782"/>
                  </a:lnTo>
                  <a:lnTo>
                    <a:pt x="226218" y="171450"/>
                  </a:lnTo>
                  <a:lnTo>
                    <a:pt x="297656" y="190500"/>
                  </a:lnTo>
                  <a:lnTo>
                    <a:pt x="378618" y="197644"/>
                  </a:lnTo>
                  <a:lnTo>
                    <a:pt x="802481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5">
              <a:extLst>
                <a:ext uri="{FF2B5EF4-FFF2-40B4-BE49-F238E27FC236}">
                  <a16:creationId xmlns:a16="http://schemas.microsoft.com/office/drawing/2014/main" id="{CA5E1605-21F2-4D4D-B8FD-976180A29C1C}"/>
                </a:ext>
              </a:extLst>
            </p:cNvPr>
            <p:cNvSpPr/>
            <p:nvPr/>
          </p:nvSpPr>
          <p:spPr>
            <a:xfrm>
              <a:off x="2970213" y="5459413"/>
              <a:ext cx="4025900" cy="450850"/>
            </a:xfrm>
            <a:custGeom>
              <a:avLst/>
              <a:gdLst>
                <a:gd name="connsiteX0" fmla="*/ 2253108 w 4025992"/>
                <a:gd name="connsiteY0" fmla="*/ 108544 h 450622"/>
                <a:gd name="connsiteX1" fmla="*/ 2703730 w 4025992"/>
                <a:gd name="connsiteY1" fmla="*/ 82231 h 450622"/>
                <a:gd name="connsiteX2" fmla="*/ 3118170 w 4025992"/>
                <a:gd name="connsiteY2" fmla="*/ 55917 h 450622"/>
                <a:gd name="connsiteX3" fmla="*/ 3246449 w 4025992"/>
                <a:gd name="connsiteY3" fmla="*/ 42760 h 450622"/>
                <a:gd name="connsiteX4" fmla="*/ 3345126 w 4025992"/>
                <a:gd name="connsiteY4" fmla="*/ 19736 h 450622"/>
                <a:gd name="connsiteX5" fmla="*/ 3420777 w 4025992"/>
                <a:gd name="connsiteY5" fmla="*/ 3290 h 450622"/>
                <a:gd name="connsiteX6" fmla="*/ 3470116 w 4025992"/>
                <a:gd name="connsiteY6" fmla="*/ 0 h 450622"/>
                <a:gd name="connsiteX7" fmla="*/ 3512875 w 4025992"/>
                <a:gd name="connsiteY7" fmla="*/ 3290 h 450622"/>
                <a:gd name="connsiteX8" fmla="*/ 3562213 w 4025992"/>
                <a:gd name="connsiteY8" fmla="*/ 6579 h 450622"/>
                <a:gd name="connsiteX9" fmla="*/ 3637865 w 4025992"/>
                <a:gd name="connsiteY9" fmla="*/ 19736 h 450622"/>
                <a:gd name="connsiteX10" fmla="*/ 3703649 w 4025992"/>
                <a:gd name="connsiteY10" fmla="*/ 42760 h 450622"/>
                <a:gd name="connsiteX11" fmla="*/ 3805615 w 4025992"/>
                <a:gd name="connsiteY11" fmla="*/ 82231 h 450622"/>
                <a:gd name="connsiteX12" fmla="*/ 3881267 w 4025992"/>
                <a:gd name="connsiteY12" fmla="*/ 118412 h 450622"/>
                <a:gd name="connsiteX13" fmla="*/ 3910869 w 4025992"/>
                <a:gd name="connsiteY13" fmla="*/ 131569 h 450622"/>
                <a:gd name="connsiteX14" fmla="*/ 3940472 w 4025992"/>
                <a:gd name="connsiteY14" fmla="*/ 154593 h 450622"/>
                <a:gd name="connsiteX15" fmla="*/ 3970075 w 4025992"/>
                <a:gd name="connsiteY15" fmla="*/ 180907 h 450622"/>
                <a:gd name="connsiteX16" fmla="*/ 3993100 w 4025992"/>
                <a:gd name="connsiteY16" fmla="*/ 203931 h 450622"/>
                <a:gd name="connsiteX17" fmla="*/ 4012835 w 4025992"/>
                <a:gd name="connsiteY17" fmla="*/ 226956 h 450622"/>
                <a:gd name="connsiteX18" fmla="*/ 4025992 w 4025992"/>
                <a:gd name="connsiteY18" fmla="*/ 246691 h 450622"/>
                <a:gd name="connsiteX19" fmla="*/ 4025992 w 4025992"/>
                <a:gd name="connsiteY19" fmla="*/ 263137 h 450622"/>
                <a:gd name="connsiteX20" fmla="*/ 4019413 w 4025992"/>
                <a:gd name="connsiteY20" fmla="*/ 282872 h 450622"/>
                <a:gd name="connsiteX21" fmla="*/ 3999678 w 4025992"/>
                <a:gd name="connsiteY21" fmla="*/ 299318 h 450622"/>
                <a:gd name="connsiteX22" fmla="*/ 3950340 w 4025992"/>
                <a:gd name="connsiteY22" fmla="*/ 312475 h 450622"/>
                <a:gd name="connsiteX23" fmla="*/ 3910869 w 4025992"/>
                <a:gd name="connsiteY23" fmla="*/ 312475 h 450622"/>
                <a:gd name="connsiteX24" fmla="*/ 3825350 w 4025992"/>
                <a:gd name="connsiteY24" fmla="*/ 299318 h 450622"/>
                <a:gd name="connsiteX25" fmla="*/ 3687203 w 4025992"/>
                <a:gd name="connsiteY25" fmla="*/ 282872 h 450622"/>
                <a:gd name="connsiteX26" fmla="*/ 3489851 w 4025992"/>
                <a:gd name="connsiteY26" fmla="*/ 266426 h 450622"/>
                <a:gd name="connsiteX27" fmla="*/ 3216846 w 4025992"/>
                <a:gd name="connsiteY27" fmla="*/ 249980 h 450622"/>
                <a:gd name="connsiteX28" fmla="*/ 2904372 w 4025992"/>
                <a:gd name="connsiteY28" fmla="*/ 246691 h 450622"/>
                <a:gd name="connsiteX29" fmla="*/ 2598475 w 4025992"/>
                <a:gd name="connsiteY29" fmla="*/ 256559 h 450622"/>
                <a:gd name="connsiteX30" fmla="*/ 2177457 w 4025992"/>
                <a:gd name="connsiteY30" fmla="*/ 269715 h 450622"/>
                <a:gd name="connsiteX31" fmla="*/ 1802487 w 4025992"/>
                <a:gd name="connsiteY31" fmla="*/ 289451 h 450622"/>
                <a:gd name="connsiteX32" fmla="*/ 1542639 w 4025992"/>
                <a:gd name="connsiteY32" fmla="*/ 309186 h 450622"/>
                <a:gd name="connsiteX33" fmla="*/ 1282792 w 4025992"/>
                <a:gd name="connsiteY33" fmla="*/ 338789 h 450622"/>
                <a:gd name="connsiteX34" fmla="*/ 1092018 w 4025992"/>
                <a:gd name="connsiteY34" fmla="*/ 365102 h 450622"/>
                <a:gd name="connsiteX35" fmla="*/ 763097 w 4025992"/>
                <a:gd name="connsiteY35" fmla="*/ 421019 h 450622"/>
                <a:gd name="connsiteX36" fmla="*/ 611793 w 4025992"/>
                <a:gd name="connsiteY36" fmla="*/ 450622 h 450622"/>
                <a:gd name="connsiteX37" fmla="*/ 569033 w 4025992"/>
                <a:gd name="connsiteY37" fmla="*/ 447333 h 450622"/>
                <a:gd name="connsiteX38" fmla="*/ 486803 w 4025992"/>
                <a:gd name="connsiteY38" fmla="*/ 424308 h 450622"/>
                <a:gd name="connsiteX39" fmla="*/ 404573 w 4025992"/>
                <a:gd name="connsiteY39" fmla="*/ 394705 h 450622"/>
                <a:gd name="connsiteX40" fmla="*/ 315764 w 4025992"/>
                <a:gd name="connsiteY40" fmla="*/ 358524 h 450622"/>
                <a:gd name="connsiteX41" fmla="*/ 213799 w 4025992"/>
                <a:gd name="connsiteY41" fmla="*/ 302608 h 450622"/>
                <a:gd name="connsiteX42" fmla="*/ 118412 w 4025992"/>
                <a:gd name="connsiteY42" fmla="*/ 236823 h 450622"/>
                <a:gd name="connsiteX43" fmla="*/ 65785 w 4025992"/>
                <a:gd name="connsiteY43" fmla="*/ 187485 h 450622"/>
                <a:gd name="connsiteX44" fmla="*/ 36182 w 4025992"/>
                <a:gd name="connsiteY44" fmla="*/ 151304 h 450622"/>
                <a:gd name="connsiteX45" fmla="*/ 9868 w 4025992"/>
                <a:gd name="connsiteY45" fmla="*/ 115123 h 450622"/>
                <a:gd name="connsiteX46" fmla="*/ 0 w 4025992"/>
                <a:gd name="connsiteY46" fmla="*/ 82231 h 450622"/>
                <a:gd name="connsiteX47" fmla="*/ 0 w 4025992"/>
                <a:gd name="connsiteY47" fmla="*/ 69074 h 450622"/>
                <a:gd name="connsiteX48" fmla="*/ 6579 w 4025992"/>
                <a:gd name="connsiteY48" fmla="*/ 55917 h 450622"/>
                <a:gd name="connsiteX49" fmla="*/ 16446 w 4025992"/>
                <a:gd name="connsiteY49" fmla="*/ 52628 h 450622"/>
                <a:gd name="connsiteX50" fmla="*/ 52628 w 4025992"/>
                <a:gd name="connsiteY50" fmla="*/ 69074 h 450622"/>
                <a:gd name="connsiteX51" fmla="*/ 115123 w 4025992"/>
                <a:gd name="connsiteY51" fmla="*/ 111833 h 450622"/>
                <a:gd name="connsiteX52" fmla="*/ 184196 w 4025992"/>
                <a:gd name="connsiteY52" fmla="*/ 151304 h 450622"/>
                <a:gd name="connsiteX53" fmla="*/ 236823 w 4025992"/>
                <a:gd name="connsiteY53" fmla="*/ 174328 h 450622"/>
                <a:gd name="connsiteX54" fmla="*/ 328921 w 4025992"/>
                <a:gd name="connsiteY54" fmla="*/ 207220 h 450622"/>
                <a:gd name="connsiteX55" fmla="*/ 401284 w 4025992"/>
                <a:gd name="connsiteY55" fmla="*/ 217088 h 450622"/>
                <a:gd name="connsiteX56" fmla="*/ 496671 w 4025992"/>
                <a:gd name="connsiteY56" fmla="*/ 226956 h 450622"/>
                <a:gd name="connsiteX57" fmla="*/ 713759 w 4025992"/>
                <a:gd name="connsiteY57" fmla="*/ 213799 h 450622"/>
                <a:gd name="connsiteX58" fmla="*/ 1042680 w 4025992"/>
                <a:gd name="connsiteY58" fmla="*/ 187485 h 450622"/>
                <a:gd name="connsiteX59" fmla="*/ 1470277 w 4025992"/>
                <a:gd name="connsiteY59" fmla="*/ 148015 h 450622"/>
                <a:gd name="connsiteX60" fmla="*/ 1864982 w 4025992"/>
                <a:gd name="connsiteY60" fmla="*/ 111833 h 450622"/>
                <a:gd name="connsiteX61" fmla="*/ 2065623 w 4025992"/>
                <a:gd name="connsiteY61" fmla="*/ 111833 h 450622"/>
                <a:gd name="connsiteX62" fmla="*/ 2253108 w 4025992"/>
                <a:gd name="connsiteY62" fmla="*/ 108544 h 4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25992" h="450622">
                  <a:moveTo>
                    <a:pt x="2253108" y="108544"/>
                  </a:moveTo>
                  <a:lnTo>
                    <a:pt x="2703730" y="82231"/>
                  </a:lnTo>
                  <a:lnTo>
                    <a:pt x="3118170" y="55917"/>
                  </a:lnTo>
                  <a:lnTo>
                    <a:pt x="3246449" y="42760"/>
                  </a:lnTo>
                  <a:lnTo>
                    <a:pt x="3345126" y="19736"/>
                  </a:lnTo>
                  <a:lnTo>
                    <a:pt x="3420777" y="3290"/>
                  </a:lnTo>
                  <a:lnTo>
                    <a:pt x="3470116" y="0"/>
                  </a:lnTo>
                  <a:lnTo>
                    <a:pt x="3512875" y="3290"/>
                  </a:lnTo>
                  <a:lnTo>
                    <a:pt x="3562213" y="6579"/>
                  </a:lnTo>
                  <a:lnTo>
                    <a:pt x="3637865" y="19736"/>
                  </a:lnTo>
                  <a:lnTo>
                    <a:pt x="3703649" y="42760"/>
                  </a:lnTo>
                  <a:lnTo>
                    <a:pt x="3805615" y="82231"/>
                  </a:lnTo>
                  <a:lnTo>
                    <a:pt x="3881267" y="118412"/>
                  </a:lnTo>
                  <a:lnTo>
                    <a:pt x="3910869" y="131569"/>
                  </a:lnTo>
                  <a:lnTo>
                    <a:pt x="3940472" y="154593"/>
                  </a:lnTo>
                  <a:lnTo>
                    <a:pt x="3970075" y="180907"/>
                  </a:lnTo>
                  <a:lnTo>
                    <a:pt x="3993100" y="203931"/>
                  </a:lnTo>
                  <a:lnTo>
                    <a:pt x="4012835" y="226956"/>
                  </a:lnTo>
                  <a:lnTo>
                    <a:pt x="4025992" y="246691"/>
                  </a:lnTo>
                  <a:lnTo>
                    <a:pt x="4025992" y="263137"/>
                  </a:lnTo>
                  <a:lnTo>
                    <a:pt x="4019413" y="282872"/>
                  </a:lnTo>
                  <a:lnTo>
                    <a:pt x="3999678" y="299318"/>
                  </a:lnTo>
                  <a:lnTo>
                    <a:pt x="3950340" y="312475"/>
                  </a:lnTo>
                  <a:lnTo>
                    <a:pt x="3910869" y="312475"/>
                  </a:lnTo>
                  <a:lnTo>
                    <a:pt x="3825350" y="299318"/>
                  </a:lnTo>
                  <a:lnTo>
                    <a:pt x="3687203" y="282872"/>
                  </a:lnTo>
                  <a:lnTo>
                    <a:pt x="3489851" y="266426"/>
                  </a:lnTo>
                  <a:lnTo>
                    <a:pt x="3216846" y="249980"/>
                  </a:lnTo>
                  <a:lnTo>
                    <a:pt x="2904372" y="246691"/>
                  </a:lnTo>
                  <a:lnTo>
                    <a:pt x="2598475" y="256559"/>
                  </a:lnTo>
                  <a:lnTo>
                    <a:pt x="2177457" y="269715"/>
                  </a:lnTo>
                  <a:lnTo>
                    <a:pt x="1802487" y="289451"/>
                  </a:lnTo>
                  <a:lnTo>
                    <a:pt x="1542639" y="309186"/>
                  </a:lnTo>
                  <a:lnTo>
                    <a:pt x="1282792" y="338789"/>
                  </a:lnTo>
                  <a:lnTo>
                    <a:pt x="1092018" y="365102"/>
                  </a:lnTo>
                  <a:lnTo>
                    <a:pt x="763097" y="421019"/>
                  </a:lnTo>
                  <a:lnTo>
                    <a:pt x="611793" y="450622"/>
                  </a:lnTo>
                  <a:lnTo>
                    <a:pt x="569033" y="447333"/>
                  </a:lnTo>
                  <a:lnTo>
                    <a:pt x="486803" y="424308"/>
                  </a:lnTo>
                  <a:lnTo>
                    <a:pt x="404573" y="394705"/>
                  </a:lnTo>
                  <a:lnTo>
                    <a:pt x="315764" y="358524"/>
                  </a:lnTo>
                  <a:lnTo>
                    <a:pt x="213799" y="302608"/>
                  </a:lnTo>
                  <a:lnTo>
                    <a:pt x="118412" y="236823"/>
                  </a:lnTo>
                  <a:lnTo>
                    <a:pt x="65785" y="187485"/>
                  </a:lnTo>
                  <a:lnTo>
                    <a:pt x="36182" y="151304"/>
                  </a:lnTo>
                  <a:lnTo>
                    <a:pt x="9868" y="115123"/>
                  </a:lnTo>
                  <a:lnTo>
                    <a:pt x="0" y="82231"/>
                  </a:lnTo>
                  <a:lnTo>
                    <a:pt x="0" y="69074"/>
                  </a:lnTo>
                  <a:lnTo>
                    <a:pt x="6579" y="55917"/>
                  </a:lnTo>
                  <a:lnTo>
                    <a:pt x="16446" y="52628"/>
                  </a:lnTo>
                  <a:lnTo>
                    <a:pt x="52628" y="69074"/>
                  </a:lnTo>
                  <a:lnTo>
                    <a:pt x="115123" y="111833"/>
                  </a:lnTo>
                  <a:lnTo>
                    <a:pt x="184196" y="151304"/>
                  </a:lnTo>
                  <a:lnTo>
                    <a:pt x="236823" y="174328"/>
                  </a:lnTo>
                  <a:lnTo>
                    <a:pt x="328921" y="207220"/>
                  </a:lnTo>
                  <a:lnTo>
                    <a:pt x="401284" y="217088"/>
                  </a:lnTo>
                  <a:lnTo>
                    <a:pt x="496671" y="226956"/>
                  </a:lnTo>
                  <a:lnTo>
                    <a:pt x="713759" y="213799"/>
                  </a:lnTo>
                  <a:lnTo>
                    <a:pt x="1042680" y="187485"/>
                  </a:lnTo>
                  <a:lnTo>
                    <a:pt x="1470277" y="148015"/>
                  </a:lnTo>
                  <a:lnTo>
                    <a:pt x="1864982" y="111833"/>
                  </a:lnTo>
                  <a:lnTo>
                    <a:pt x="2065623" y="111833"/>
                  </a:lnTo>
                  <a:lnTo>
                    <a:pt x="2253108" y="108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984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2833F3-44BE-469A-864C-6DDAA4D000CD}"/>
              </a:ext>
            </a:extLst>
          </p:cNvPr>
          <p:cNvGrpSpPr/>
          <p:nvPr/>
        </p:nvGrpSpPr>
        <p:grpSpPr>
          <a:xfrm>
            <a:off x="2573338" y="1462088"/>
            <a:ext cx="4810125" cy="4476750"/>
            <a:chOff x="2573338" y="1462088"/>
            <a:chExt cx="4810125" cy="44767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8536002-7E75-134E-B34D-AED8711273F8}"/>
                </a:ext>
              </a:extLst>
            </p:cNvPr>
            <p:cNvSpPr/>
            <p:nvPr/>
          </p:nvSpPr>
          <p:spPr>
            <a:xfrm>
              <a:off x="2909888" y="1731963"/>
              <a:ext cx="604837" cy="1120775"/>
            </a:xfrm>
            <a:custGeom>
              <a:avLst/>
              <a:gdLst>
                <a:gd name="connsiteX0" fmla="*/ 311943 w 604837"/>
                <a:gd name="connsiteY0" fmla="*/ 900112 h 1121569"/>
                <a:gd name="connsiteX1" fmla="*/ 295275 w 604837"/>
                <a:gd name="connsiteY1" fmla="*/ 826294 h 1121569"/>
                <a:gd name="connsiteX2" fmla="*/ 292893 w 604837"/>
                <a:gd name="connsiteY2" fmla="*/ 745331 h 1121569"/>
                <a:gd name="connsiteX3" fmla="*/ 290512 w 604837"/>
                <a:gd name="connsiteY3" fmla="*/ 633412 h 1121569"/>
                <a:gd name="connsiteX4" fmla="*/ 280987 w 604837"/>
                <a:gd name="connsiteY4" fmla="*/ 540544 h 1121569"/>
                <a:gd name="connsiteX5" fmla="*/ 266700 w 604837"/>
                <a:gd name="connsiteY5" fmla="*/ 442912 h 1121569"/>
                <a:gd name="connsiteX6" fmla="*/ 245268 w 604837"/>
                <a:gd name="connsiteY6" fmla="*/ 352425 h 1121569"/>
                <a:gd name="connsiteX7" fmla="*/ 216693 w 604837"/>
                <a:gd name="connsiteY7" fmla="*/ 283369 h 1121569"/>
                <a:gd name="connsiteX8" fmla="*/ 171450 w 604837"/>
                <a:gd name="connsiteY8" fmla="*/ 209550 h 1121569"/>
                <a:gd name="connsiteX9" fmla="*/ 128587 w 604837"/>
                <a:gd name="connsiteY9" fmla="*/ 150019 h 1121569"/>
                <a:gd name="connsiteX10" fmla="*/ 88106 w 604837"/>
                <a:gd name="connsiteY10" fmla="*/ 109537 h 1121569"/>
                <a:gd name="connsiteX11" fmla="*/ 61912 w 604837"/>
                <a:gd name="connsiteY11" fmla="*/ 90487 h 1121569"/>
                <a:gd name="connsiteX12" fmla="*/ 33337 w 604837"/>
                <a:gd name="connsiteY12" fmla="*/ 76200 h 1121569"/>
                <a:gd name="connsiteX13" fmla="*/ 19050 w 604837"/>
                <a:gd name="connsiteY13" fmla="*/ 69056 h 1121569"/>
                <a:gd name="connsiteX14" fmla="*/ 0 w 604837"/>
                <a:gd name="connsiteY14" fmla="*/ 45244 h 1121569"/>
                <a:gd name="connsiteX15" fmla="*/ 0 w 604837"/>
                <a:gd name="connsiteY15" fmla="*/ 23812 h 1121569"/>
                <a:gd name="connsiteX16" fmla="*/ 7143 w 604837"/>
                <a:gd name="connsiteY16" fmla="*/ 7144 h 1121569"/>
                <a:gd name="connsiteX17" fmla="*/ 30956 w 604837"/>
                <a:gd name="connsiteY17" fmla="*/ 0 h 1121569"/>
                <a:gd name="connsiteX18" fmla="*/ 92868 w 604837"/>
                <a:gd name="connsiteY18" fmla="*/ 2381 h 1121569"/>
                <a:gd name="connsiteX19" fmla="*/ 173831 w 604837"/>
                <a:gd name="connsiteY19" fmla="*/ 16669 h 1121569"/>
                <a:gd name="connsiteX20" fmla="*/ 261937 w 604837"/>
                <a:gd name="connsiteY20" fmla="*/ 35719 h 1121569"/>
                <a:gd name="connsiteX21" fmla="*/ 342900 w 604837"/>
                <a:gd name="connsiteY21" fmla="*/ 61912 h 1121569"/>
                <a:gd name="connsiteX22" fmla="*/ 435768 w 604837"/>
                <a:gd name="connsiteY22" fmla="*/ 111919 h 1121569"/>
                <a:gd name="connsiteX23" fmla="*/ 428625 w 604837"/>
                <a:gd name="connsiteY23" fmla="*/ 278606 h 1121569"/>
                <a:gd name="connsiteX24" fmla="*/ 561975 w 604837"/>
                <a:gd name="connsiteY24" fmla="*/ 788194 h 1121569"/>
                <a:gd name="connsiteX25" fmla="*/ 604837 w 604837"/>
                <a:gd name="connsiteY25" fmla="*/ 964406 h 1121569"/>
                <a:gd name="connsiteX26" fmla="*/ 583406 w 604837"/>
                <a:gd name="connsiteY26" fmla="*/ 1035844 h 1121569"/>
                <a:gd name="connsiteX27" fmla="*/ 552450 w 604837"/>
                <a:gd name="connsiteY27" fmla="*/ 1088231 h 1121569"/>
                <a:gd name="connsiteX28" fmla="*/ 528637 w 604837"/>
                <a:gd name="connsiteY28" fmla="*/ 1116806 h 1121569"/>
                <a:gd name="connsiteX29" fmla="*/ 497681 w 604837"/>
                <a:gd name="connsiteY29" fmla="*/ 1121569 h 1121569"/>
                <a:gd name="connsiteX30" fmla="*/ 459581 w 604837"/>
                <a:gd name="connsiteY30" fmla="*/ 1116806 h 1121569"/>
                <a:gd name="connsiteX31" fmla="*/ 423862 w 604837"/>
                <a:gd name="connsiteY31" fmla="*/ 1104900 h 1121569"/>
                <a:gd name="connsiteX32" fmla="*/ 395287 w 604837"/>
                <a:gd name="connsiteY32" fmla="*/ 1083469 h 1121569"/>
                <a:gd name="connsiteX33" fmla="*/ 364331 w 604837"/>
                <a:gd name="connsiteY33" fmla="*/ 1042987 h 1121569"/>
                <a:gd name="connsiteX34" fmla="*/ 338137 w 604837"/>
                <a:gd name="connsiteY34" fmla="*/ 992981 h 1121569"/>
                <a:gd name="connsiteX35" fmla="*/ 311943 w 604837"/>
                <a:gd name="connsiteY35" fmla="*/ 900112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4837" h="1121569">
                  <a:moveTo>
                    <a:pt x="311943" y="900112"/>
                  </a:moveTo>
                  <a:lnTo>
                    <a:pt x="295275" y="826294"/>
                  </a:lnTo>
                  <a:lnTo>
                    <a:pt x="292893" y="745331"/>
                  </a:lnTo>
                  <a:cubicBezTo>
                    <a:pt x="292099" y="708025"/>
                    <a:pt x="291306" y="670718"/>
                    <a:pt x="290512" y="633412"/>
                  </a:cubicBezTo>
                  <a:lnTo>
                    <a:pt x="280987" y="540544"/>
                  </a:lnTo>
                  <a:lnTo>
                    <a:pt x="266700" y="442912"/>
                  </a:lnTo>
                  <a:lnTo>
                    <a:pt x="245268" y="352425"/>
                  </a:lnTo>
                  <a:lnTo>
                    <a:pt x="216693" y="283369"/>
                  </a:lnTo>
                  <a:lnTo>
                    <a:pt x="171450" y="209550"/>
                  </a:lnTo>
                  <a:lnTo>
                    <a:pt x="128587" y="150019"/>
                  </a:lnTo>
                  <a:lnTo>
                    <a:pt x="88106" y="109537"/>
                  </a:lnTo>
                  <a:lnTo>
                    <a:pt x="61912" y="90487"/>
                  </a:lnTo>
                  <a:lnTo>
                    <a:pt x="33337" y="76200"/>
                  </a:lnTo>
                  <a:lnTo>
                    <a:pt x="19050" y="69056"/>
                  </a:lnTo>
                  <a:lnTo>
                    <a:pt x="0" y="45244"/>
                  </a:lnTo>
                  <a:lnTo>
                    <a:pt x="0" y="23812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73831" y="16669"/>
                  </a:lnTo>
                  <a:lnTo>
                    <a:pt x="261937" y="35719"/>
                  </a:lnTo>
                  <a:lnTo>
                    <a:pt x="342900" y="61912"/>
                  </a:lnTo>
                  <a:lnTo>
                    <a:pt x="435768" y="111919"/>
                  </a:lnTo>
                  <a:lnTo>
                    <a:pt x="428625" y="278606"/>
                  </a:lnTo>
                  <a:lnTo>
                    <a:pt x="561975" y="788194"/>
                  </a:lnTo>
                  <a:lnTo>
                    <a:pt x="604837" y="964406"/>
                  </a:lnTo>
                  <a:lnTo>
                    <a:pt x="583406" y="1035844"/>
                  </a:lnTo>
                  <a:lnTo>
                    <a:pt x="552450" y="1088231"/>
                  </a:lnTo>
                  <a:lnTo>
                    <a:pt x="528637" y="1116806"/>
                  </a:lnTo>
                  <a:lnTo>
                    <a:pt x="497681" y="1121569"/>
                  </a:lnTo>
                  <a:lnTo>
                    <a:pt x="459581" y="1116806"/>
                  </a:lnTo>
                  <a:lnTo>
                    <a:pt x="423862" y="1104900"/>
                  </a:lnTo>
                  <a:lnTo>
                    <a:pt x="395287" y="1083469"/>
                  </a:lnTo>
                  <a:lnTo>
                    <a:pt x="364331" y="1042987"/>
                  </a:lnTo>
                  <a:lnTo>
                    <a:pt x="338137" y="992981"/>
                  </a:lnTo>
                  <a:lnTo>
                    <a:pt x="311943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759E5F4-16C2-8E42-AC42-80E3673671E1}"/>
                </a:ext>
              </a:extLst>
            </p:cNvPr>
            <p:cNvSpPr/>
            <p:nvPr/>
          </p:nvSpPr>
          <p:spPr>
            <a:xfrm>
              <a:off x="4976813" y="1595438"/>
              <a:ext cx="523875" cy="1022350"/>
            </a:xfrm>
            <a:custGeom>
              <a:avLst/>
              <a:gdLst>
                <a:gd name="connsiteX0" fmla="*/ 242887 w 523875"/>
                <a:gd name="connsiteY0" fmla="*/ 681037 h 1021556"/>
                <a:gd name="connsiteX1" fmla="*/ 235743 w 523875"/>
                <a:gd name="connsiteY1" fmla="*/ 516731 h 1021556"/>
                <a:gd name="connsiteX2" fmla="*/ 214312 w 523875"/>
                <a:gd name="connsiteY2" fmla="*/ 388143 h 1021556"/>
                <a:gd name="connsiteX3" fmla="*/ 190500 w 523875"/>
                <a:gd name="connsiteY3" fmla="*/ 285750 h 1021556"/>
                <a:gd name="connsiteX4" fmla="*/ 161925 w 523875"/>
                <a:gd name="connsiteY4" fmla="*/ 214312 h 1021556"/>
                <a:gd name="connsiteX5" fmla="*/ 133350 w 523875"/>
                <a:gd name="connsiteY5" fmla="*/ 159543 h 1021556"/>
                <a:gd name="connsiteX6" fmla="*/ 109537 w 523875"/>
                <a:gd name="connsiteY6" fmla="*/ 119062 h 1021556"/>
                <a:gd name="connsiteX7" fmla="*/ 78581 w 523875"/>
                <a:gd name="connsiteY7" fmla="*/ 92868 h 1021556"/>
                <a:gd name="connsiteX8" fmla="*/ 45243 w 523875"/>
                <a:gd name="connsiteY8" fmla="*/ 69056 h 1021556"/>
                <a:gd name="connsiteX9" fmla="*/ 9525 w 523875"/>
                <a:gd name="connsiteY9" fmla="*/ 50006 h 1021556"/>
                <a:gd name="connsiteX10" fmla="*/ 0 w 523875"/>
                <a:gd name="connsiteY10" fmla="*/ 35718 h 1021556"/>
                <a:gd name="connsiteX11" fmla="*/ 0 w 523875"/>
                <a:gd name="connsiteY11" fmla="*/ 21431 h 1021556"/>
                <a:gd name="connsiteX12" fmla="*/ 9525 w 523875"/>
                <a:gd name="connsiteY12" fmla="*/ 7143 h 1021556"/>
                <a:gd name="connsiteX13" fmla="*/ 50006 w 523875"/>
                <a:gd name="connsiteY13" fmla="*/ 0 h 1021556"/>
                <a:gd name="connsiteX14" fmla="*/ 119062 w 523875"/>
                <a:gd name="connsiteY14" fmla="*/ 0 h 1021556"/>
                <a:gd name="connsiteX15" fmla="*/ 195262 w 523875"/>
                <a:gd name="connsiteY15" fmla="*/ 2381 h 1021556"/>
                <a:gd name="connsiteX16" fmla="*/ 240506 w 523875"/>
                <a:gd name="connsiteY16" fmla="*/ 7143 h 1021556"/>
                <a:gd name="connsiteX17" fmla="*/ 292893 w 523875"/>
                <a:gd name="connsiteY17" fmla="*/ 19050 h 1021556"/>
                <a:gd name="connsiteX18" fmla="*/ 350043 w 523875"/>
                <a:gd name="connsiteY18" fmla="*/ 42862 h 1021556"/>
                <a:gd name="connsiteX19" fmla="*/ 397668 w 523875"/>
                <a:gd name="connsiteY19" fmla="*/ 69056 h 1021556"/>
                <a:gd name="connsiteX20" fmla="*/ 419100 w 523875"/>
                <a:gd name="connsiteY20" fmla="*/ 252412 h 1021556"/>
                <a:gd name="connsiteX21" fmla="*/ 507206 w 523875"/>
                <a:gd name="connsiteY21" fmla="*/ 742950 h 1021556"/>
                <a:gd name="connsiteX22" fmla="*/ 523875 w 523875"/>
                <a:gd name="connsiteY22" fmla="*/ 919162 h 1021556"/>
                <a:gd name="connsiteX23" fmla="*/ 507206 w 523875"/>
                <a:gd name="connsiteY23" fmla="*/ 962025 h 1021556"/>
                <a:gd name="connsiteX24" fmla="*/ 488156 w 523875"/>
                <a:gd name="connsiteY24" fmla="*/ 988218 h 1021556"/>
                <a:gd name="connsiteX25" fmla="*/ 466725 w 523875"/>
                <a:gd name="connsiteY25" fmla="*/ 1007268 h 1021556"/>
                <a:gd name="connsiteX26" fmla="*/ 450056 w 523875"/>
                <a:gd name="connsiteY26" fmla="*/ 1014412 h 1021556"/>
                <a:gd name="connsiteX27" fmla="*/ 426243 w 523875"/>
                <a:gd name="connsiteY27" fmla="*/ 1021556 h 1021556"/>
                <a:gd name="connsiteX28" fmla="*/ 383381 w 523875"/>
                <a:gd name="connsiteY28" fmla="*/ 1019175 h 1021556"/>
                <a:gd name="connsiteX29" fmla="*/ 338137 w 523875"/>
                <a:gd name="connsiteY29" fmla="*/ 1009650 h 1021556"/>
                <a:gd name="connsiteX30" fmla="*/ 314325 w 523875"/>
                <a:gd name="connsiteY30" fmla="*/ 995362 h 1021556"/>
                <a:gd name="connsiteX31" fmla="*/ 288131 w 523875"/>
                <a:gd name="connsiteY31" fmla="*/ 969168 h 1021556"/>
                <a:gd name="connsiteX32" fmla="*/ 273843 w 523875"/>
                <a:gd name="connsiteY32" fmla="*/ 940593 h 1021556"/>
                <a:gd name="connsiteX33" fmla="*/ 257175 w 523875"/>
                <a:gd name="connsiteY33" fmla="*/ 890587 h 1021556"/>
                <a:gd name="connsiteX34" fmla="*/ 250031 w 523875"/>
                <a:gd name="connsiteY34" fmla="*/ 835818 h 1021556"/>
                <a:gd name="connsiteX35" fmla="*/ 242887 w 523875"/>
                <a:gd name="connsiteY35" fmla="*/ 681037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3875" h="1021556">
                  <a:moveTo>
                    <a:pt x="242887" y="681037"/>
                  </a:moveTo>
                  <a:lnTo>
                    <a:pt x="235743" y="516731"/>
                  </a:lnTo>
                  <a:lnTo>
                    <a:pt x="214312" y="388143"/>
                  </a:lnTo>
                  <a:lnTo>
                    <a:pt x="190500" y="285750"/>
                  </a:lnTo>
                  <a:lnTo>
                    <a:pt x="161925" y="214312"/>
                  </a:lnTo>
                  <a:lnTo>
                    <a:pt x="133350" y="159543"/>
                  </a:lnTo>
                  <a:lnTo>
                    <a:pt x="109537" y="119062"/>
                  </a:lnTo>
                  <a:lnTo>
                    <a:pt x="78581" y="92868"/>
                  </a:lnTo>
                  <a:lnTo>
                    <a:pt x="45243" y="69056"/>
                  </a:lnTo>
                  <a:lnTo>
                    <a:pt x="9525" y="50006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9525" y="7143"/>
                  </a:lnTo>
                  <a:lnTo>
                    <a:pt x="50006" y="0"/>
                  </a:lnTo>
                  <a:lnTo>
                    <a:pt x="119062" y="0"/>
                  </a:lnTo>
                  <a:lnTo>
                    <a:pt x="195262" y="2381"/>
                  </a:lnTo>
                  <a:lnTo>
                    <a:pt x="240506" y="7143"/>
                  </a:lnTo>
                  <a:lnTo>
                    <a:pt x="292893" y="19050"/>
                  </a:lnTo>
                  <a:lnTo>
                    <a:pt x="350043" y="42862"/>
                  </a:lnTo>
                  <a:lnTo>
                    <a:pt x="397668" y="69056"/>
                  </a:lnTo>
                  <a:lnTo>
                    <a:pt x="419100" y="252412"/>
                  </a:lnTo>
                  <a:lnTo>
                    <a:pt x="507206" y="742950"/>
                  </a:lnTo>
                  <a:lnTo>
                    <a:pt x="523875" y="919162"/>
                  </a:lnTo>
                  <a:lnTo>
                    <a:pt x="507206" y="962025"/>
                  </a:lnTo>
                  <a:lnTo>
                    <a:pt x="488156" y="988218"/>
                  </a:lnTo>
                  <a:lnTo>
                    <a:pt x="466725" y="1007268"/>
                  </a:lnTo>
                  <a:lnTo>
                    <a:pt x="450056" y="1014412"/>
                  </a:lnTo>
                  <a:lnTo>
                    <a:pt x="426243" y="1021556"/>
                  </a:lnTo>
                  <a:lnTo>
                    <a:pt x="383381" y="1019175"/>
                  </a:lnTo>
                  <a:lnTo>
                    <a:pt x="338137" y="1009650"/>
                  </a:lnTo>
                  <a:lnTo>
                    <a:pt x="314325" y="995362"/>
                  </a:lnTo>
                  <a:lnTo>
                    <a:pt x="288131" y="969168"/>
                  </a:lnTo>
                  <a:lnTo>
                    <a:pt x="273843" y="940593"/>
                  </a:lnTo>
                  <a:lnTo>
                    <a:pt x="257175" y="890587"/>
                  </a:lnTo>
                  <a:lnTo>
                    <a:pt x="250031" y="835818"/>
                  </a:lnTo>
                  <a:lnTo>
                    <a:pt x="242887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194C343-5F50-1D4A-A825-3976797FCD6A}"/>
                </a:ext>
              </a:extLst>
            </p:cNvPr>
            <p:cNvSpPr/>
            <p:nvPr/>
          </p:nvSpPr>
          <p:spPr>
            <a:xfrm>
              <a:off x="5027613" y="4783138"/>
              <a:ext cx="454025" cy="1131887"/>
            </a:xfrm>
            <a:custGeom>
              <a:avLst/>
              <a:gdLst>
                <a:gd name="connsiteX0" fmla="*/ 219075 w 454819"/>
                <a:gd name="connsiteY0" fmla="*/ 812007 h 1131094"/>
                <a:gd name="connsiteX1" fmla="*/ 183356 w 454819"/>
                <a:gd name="connsiteY1" fmla="*/ 569119 h 1131094"/>
                <a:gd name="connsiteX2" fmla="*/ 166687 w 454819"/>
                <a:gd name="connsiteY2" fmla="*/ 366713 h 1131094"/>
                <a:gd name="connsiteX3" fmla="*/ 157162 w 454819"/>
                <a:gd name="connsiteY3" fmla="*/ 309563 h 1131094"/>
                <a:gd name="connsiteX4" fmla="*/ 135731 w 454819"/>
                <a:gd name="connsiteY4" fmla="*/ 247650 h 1131094"/>
                <a:gd name="connsiteX5" fmla="*/ 92869 w 454819"/>
                <a:gd name="connsiteY5" fmla="*/ 173832 h 1131094"/>
                <a:gd name="connsiteX6" fmla="*/ 52387 w 454819"/>
                <a:gd name="connsiteY6" fmla="*/ 128588 h 1131094"/>
                <a:gd name="connsiteX7" fmla="*/ 19050 w 454819"/>
                <a:gd name="connsiteY7" fmla="*/ 95250 h 1131094"/>
                <a:gd name="connsiteX8" fmla="*/ 0 w 454819"/>
                <a:gd name="connsiteY8" fmla="*/ 50007 h 1131094"/>
                <a:gd name="connsiteX9" fmla="*/ 0 w 454819"/>
                <a:gd name="connsiteY9" fmla="*/ 26194 h 1131094"/>
                <a:gd name="connsiteX10" fmla="*/ 4762 w 454819"/>
                <a:gd name="connsiteY10" fmla="*/ 7144 h 1131094"/>
                <a:gd name="connsiteX11" fmla="*/ 26194 w 454819"/>
                <a:gd name="connsiteY11" fmla="*/ 0 h 1131094"/>
                <a:gd name="connsiteX12" fmla="*/ 71437 w 454819"/>
                <a:gd name="connsiteY12" fmla="*/ 4763 h 1131094"/>
                <a:gd name="connsiteX13" fmla="*/ 138112 w 454819"/>
                <a:gd name="connsiteY13" fmla="*/ 26194 h 1131094"/>
                <a:gd name="connsiteX14" fmla="*/ 200025 w 454819"/>
                <a:gd name="connsiteY14" fmla="*/ 54769 h 1131094"/>
                <a:gd name="connsiteX15" fmla="*/ 323850 w 454819"/>
                <a:gd name="connsiteY15" fmla="*/ 116682 h 1131094"/>
                <a:gd name="connsiteX16" fmla="*/ 366712 w 454819"/>
                <a:gd name="connsiteY16" fmla="*/ 259557 h 1131094"/>
                <a:gd name="connsiteX17" fmla="*/ 431006 w 454819"/>
                <a:gd name="connsiteY17" fmla="*/ 857250 h 1131094"/>
                <a:gd name="connsiteX18" fmla="*/ 454819 w 454819"/>
                <a:gd name="connsiteY18" fmla="*/ 992982 h 1131094"/>
                <a:gd name="connsiteX19" fmla="*/ 433387 w 454819"/>
                <a:gd name="connsiteY19" fmla="*/ 1090613 h 1131094"/>
                <a:gd name="connsiteX20" fmla="*/ 421481 w 454819"/>
                <a:gd name="connsiteY20" fmla="*/ 1119188 h 1131094"/>
                <a:gd name="connsiteX21" fmla="*/ 404812 w 454819"/>
                <a:gd name="connsiteY21" fmla="*/ 1131094 h 1131094"/>
                <a:gd name="connsiteX22" fmla="*/ 383381 w 454819"/>
                <a:gd name="connsiteY22" fmla="*/ 1131094 h 1131094"/>
                <a:gd name="connsiteX23" fmla="*/ 357187 w 454819"/>
                <a:gd name="connsiteY23" fmla="*/ 1121569 h 1131094"/>
                <a:gd name="connsiteX24" fmla="*/ 328612 w 454819"/>
                <a:gd name="connsiteY24" fmla="*/ 1097757 h 1131094"/>
                <a:gd name="connsiteX25" fmla="*/ 297656 w 454819"/>
                <a:gd name="connsiteY25" fmla="*/ 1059657 h 1131094"/>
                <a:gd name="connsiteX26" fmla="*/ 276225 w 454819"/>
                <a:gd name="connsiteY26" fmla="*/ 1026319 h 1131094"/>
                <a:gd name="connsiteX27" fmla="*/ 259556 w 454819"/>
                <a:gd name="connsiteY27" fmla="*/ 985838 h 1131094"/>
                <a:gd name="connsiteX28" fmla="*/ 219075 w 454819"/>
                <a:gd name="connsiteY28" fmla="*/ 812007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4819" h="1131094">
                  <a:moveTo>
                    <a:pt x="219075" y="812007"/>
                  </a:moveTo>
                  <a:lnTo>
                    <a:pt x="183356" y="569119"/>
                  </a:lnTo>
                  <a:lnTo>
                    <a:pt x="166687" y="366713"/>
                  </a:lnTo>
                  <a:lnTo>
                    <a:pt x="157162" y="309563"/>
                  </a:lnTo>
                  <a:lnTo>
                    <a:pt x="135731" y="247650"/>
                  </a:lnTo>
                  <a:lnTo>
                    <a:pt x="92869" y="173832"/>
                  </a:lnTo>
                  <a:lnTo>
                    <a:pt x="52387" y="128588"/>
                  </a:lnTo>
                  <a:lnTo>
                    <a:pt x="19050" y="95250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26194" y="0"/>
                  </a:lnTo>
                  <a:lnTo>
                    <a:pt x="71437" y="4763"/>
                  </a:lnTo>
                  <a:lnTo>
                    <a:pt x="138112" y="26194"/>
                  </a:lnTo>
                  <a:lnTo>
                    <a:pt x="200025" y="54769"/>
                  </a:lnTo>
                  <a:lnTo>
                    <a:pt x="323850" y="116682"/>
                  </a:lnTo>
                  <a:lnTo>
                    <a:pt x="366712" y="259557"/>
                  </a:lnTo>
                  <a:lnTo>
                    <a:pt x="431006" y="857250"/>
                  </a:lnTo>
                  <a:lnTo>
                    <a:pt x="454819" y="992982"/>
                  </a:lnTo>
                  <a:lnTo>
                    <a:pt x="433387" y="1090613"/>
                  </a:lnTo>
                  <a:lnTo>
                    <a:pt x="421481" y="1119188"/>
                  </a:lnTo>
                  <a:lnTo>
                    <a:pt x="404812" y="1131094"/>
                  </a:lnTo>
                  <a:lnTo>
                    <a:pt x="383381" y="1131094"/>
                  </a:lnTo>
                  <a:lnTo>
                    <a:pt x="357187" y="1121569"/>
                  </a:lnTo>
                  <a:lnTo>
                    <a:pt x="328612" y="1097757"/>
                  </a:lnTo>
                  <a:lnTo>
                    <a:pt x="297656" y="1059657"/>
                  </a:lnTo>
                  <a:lnTo>
                    <a:pt x="276225" y="1026319"/>
                  </a:lnTo>
                  <a:lnTo>
                    <a:pt x="259556" y="985838"/>
                  </a:lnTo>
                  <a:lnTo>
                    <a:pt x="219075" y="812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FB0506D4-F009-A74F-8A22-8F9CF9923D08}"/>
                </a:ext>
              </a:extLst>
            </p:cNvPr>
            <p:cNvSpPr/>
            <p:nvPr/>
          </p:nvSpPr>
          <p:spPr>
            <a:xfrm>
              <a:off x="3111500" y="3086100"/>
              <a:ext cx="3371850" cy="641350"/>
            </a:xfrm>
            <a:custGeom>
              <a:avLst/>
              <a:gdLst>
                <a:gd name="connsiteX0" fmla="*/ 2209800 w 3371850"/>
                <a:gd name="connsiteY0" fmla="*/ 295275 h 641350"/>
                <a:gd name="connsiteX1" fmla="*/ 1816100 w 3371850"/>
                <a:gd name="connsiteY1" fmla="*/ 339725 h 641350"/>
                <a:gd name="connsiteX2" fmla="*/ 1670050 w 3371850"/>
                <a:gd name="connsiteY2" fmla="*/ 342900 h 641350"/>
                <a:gd name="connsiteX3" fmla="*/ 1447800 w 3371850"/>
                <a:gd name="connsiteY3" fmla="*/ 387350 h 641350"/>
                <a:gd name="connsiteX4" fmla="*/ 1117600 w 3371850"/>
                <a:gd name="connsiteY4" fmla="*/ 441325 h 641350"/>
                <a:gd name="connsiteX5" fmla="*/ 866775 w 3371850"/>
                <a:gd name="connsiteY5" fmla="*/ 514350 h 641350"/>
                <a:gd name="connsiteX6" fmla="*/ 533400 w 3371850"/>
                <a:gd name="connsiteY6" fmla="*/ 609600 h 641350"/>
                <a:gd name="connsiteX7" fmla="*/ 492125 w 3371850"/>
                <a:gd name="connsiteY7" fmla="*/ 631825 h 641350"/>
                <a:gd name="connsiteX8" fmla="*/ 473075 w 3371850"/>
                <a:gd name="connsiteY8" fmla="*/ 638175 h 641350"/>
                <a:gd name="connsiteX9" fmla="*/ 434975 w 3371850"/>
                <a:gd name="connsiteY9" fmla="*/ 641350 h 641350"/>
                <a:gd name="connsiteX10" fmla="*/ 396875 w 3371850"/>
                <a:gd name="connsiteY10" fmla="*/ 628650 h 641350"/>
                <a:gd name="connsiteX11" fmla="*/ 323850 w 3371850"/>
                <a:gd name="connsiteY11" fmla="*/ 596900 h 641350"/>
                <a:gd name="connsiteX12" fmla="*/ 257175 w 3371850"/>
                <a:gd name="connsiteY12" fmla="*/ 561975 h 641350"/>
                <a:gd name="connsiteX13" fmla="*/ 187325 w 3371850"/>
                <a:gd name="connsiteY13" fmla="*/ 517525 h 641350"/>
                <a:gd name="connsiteX14" fmla="*/ 130175 w 3371850"/>
                <a:gd name="connsiteY14" fmla="*/ 460375 h 641350"/>
                <a:gd name="connsiteX15" fmla="*/ 82550 w 3371850"/>
                <a:gd name="connsiteY15" fmla="*/ 406400 h 641350"/>
                <a:gd name="connsiteX16" fmla="*/ 25400 w 3371850"/>
                <a:gd name="connsiteY16" fmla="*/ 327025 h 641350"/>
                <a:gd name="connsiteX17" fmla="*/ 6350 w 3371850"/>
                <a:gd name="connsiteY17" fmla="*/ 304800 h 641350"/>
                <a:gd name="connsiteX18" fmla="*/ 0 w 3371850"/>
                <a:gd name="connsiteY18" fmla="*/ 279400 h 641350"/>
                <a:gd name="connsiteX19" fmla="*/ 3175 w 3371850"/>
                <a:gd name="connsiteY19" fmla="*/ 260350 h 641350"/>
                <a:gd name="connsiteX20" fmla="*/ 28575 w 3371850"/>
                <a:gd name="connsiteY20" fmla="*/ 250825 h 641350"/>
                <a:gd name="connsiteX21" fmla="*/ 47625 w 3371850"/>
                <a:gd name="connsiteY21" fmla="*/ 250825 h 641350"/>
                <a:gd name="connsiteX22" fmla="*/ 73025 w 3371850"/>
                <a:gd name="connsiteY22" fmla="*/ 273050 h 641350"/>
                <a:gd name="connsiteX23" fmla="*/ 139700 w 3371850"/>
                <a:gd name="connsiteY23" fmla="*/ 314325 h 641350"/>
                <a:gd name="connsiteX24" fmla="*/ 222250 w 3371850"/>
                <a:gd name="connsiteY24" fmla="*/ 346075 h 641350"/>
                <a:gd name="connsiteX25" fmla="*/ 298450 w 3371850"/>
                <a:gd name="connsiteY25" fmla="*/ 368300 h 641350"/>
                <a:gd name="connsiteX26" fmla="*/ 361950 w 3371850"/>
                <a:gd name="connsiteY26" fmla="*/ 374650 h 641350"/>
                <a:gd name="connsiteX27" fmla="*/ 469900 w 3371850"/>
                <a:gd name="connsiteY27" fmla="*/ 368300 h 641350"/>
                <a:gd name="connsiteX28" fmla="*/ 784225 w 3371850"/>
                <a:gd name="connsiteY28" fmla="*/ 330200 h 641350"/>
                <a:gd name="connsiteX29" fmla="*/ 1254125 w 3371850"/>
                <a:gd name="connsiteY29" fmla="*/ 254000 h 641350"/>
                <a:gd name="connsiteX30" fmla="*/ 1568450 w 3371850"/>
                <a:gd name="connsiteY30" fmla="*/ 203200 h 641350"/>
                <a:gd name="connsiteX31" fmla="*/ 2228850 w 3371850"/>
                <a:gd name="connsiteY31" fmla="*/ 117475 h 641350"/>
                <a:gd name="connsiteX32" fmla="*/ 2705100 w 3371850"/>
                <a:gd name="connsiteY32" fmla="*/ 53975 h 641350"/>
                <a:gd name="connsiteX33" fmla="*/ 2806700 w 3371850"/>
                <a:gd name="connsiteY33" fmla="*/ 19050 h 641350"/>
                <a:gd name="connsiteX34" fmla="*/ 2867025 w 3371850"/>
                <a:gd name="connsiteY34" fmla="*/ 6350 h 641350"/>
                <a:gd name="connsiteX35" fmla="*/ 2930525 w 3371850"/>
                <a:gd name="connsiteY35" fmla="*/ 0 h 641350"/>
                <a:gd name="connsiteX36" fmla="*/ 3016250 w 3371850"/>
                <a:gd name="connsiteY36" fmla="*/ 15875 h 641350"/>
                <a:gd name="connsiteX37" fmla="*/ 3130550 w 3371850"/>
                <a:gd name="connsiteY37" fmla="*/ 47625 h 641350"/>
                <a:gd name="connsiteX38" fmla="*/ 3251200 w 3371850"/>
                <a:gd name="connsiteY38" fmla="*/ 101600 h 641350"/>
                <a:gd name="connsiteX39" fmla="*/ 3346450 w 3371850"/>
                <a:gd name="connsiteY39" fmla="*/ 155575 h 641350"/>
                <a:gd name="connsiteX40" fmla="*/ 3365500 w 3371850"/>
                <a:gd name="connsiteY40" fmla="*/ 180975 h 641350"/>
                <a:gd name="connsiteX41" fmla="*/ 3371850 w 3371850"/>
                <a:gd name="connsiteY41" fmla="*/ 219075 h 641350"/>
                <a:gd name="connsiteX42" fmla="*/ 3371850 w 3371850"/>
                <a:gd name="connsiteY42" fmla="*/ 241300 h 641350"/>
                <a:gd name="connsiteX43" fmla="*/ 3365500 w 3371850"/>
                <a:gd name="connsiteY43" fmla="*/ 269875 h 641350"/>
                <a:gd name="connsiteX44" fmla="*/ 3340100 w 3371850"/>
                <a:gd name="connsiteY44" fmla="*/ 288925 h 641350"/>
                <a:gd name="connsiteX45" fmla="*/ 3279775 w 3371850"/>
                <a:gd name="connsiteY45" fmla="*/ 301625 h 641350"/>
                <a:gd name="connsiteX46" fmla="*/ 3143250 w 3371850"/>
                <a:gd name="connsiteY46" fmla="*/ 292100 h 641350"/>
                <a:gd name="connsiteX47" fmla="*/ 2984500 w 3371850"/>
                <a:gd name="connsiteY47" fmla="*/ 276225 h 641350"/>
                <a:gd name="connsiteX48" fmla="*/ 2743200 w 3371850"/>
                <a:gd name="connsiteY48" fmla="*/ 273050 h 641350"/>
                <a:gd name="connsiteX49" fmla="*/ 2209800 w 3371850"/>
                <a:gd name="connsiteY49" fmla="*/ 295275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1850" h="641350">
                  <a:moveTo>
                    <a:pt x="2209800" y="295275"/>
                  </a:moveTo>
                  <a:lnTo>
                    <a:pt x="1816100" y="339725"/>
                  </a:lnTo>
                  <a:lnTo>
                    <a:pt x="1670050" y="342900"/>
                  </a:lnTo>
                  <a:lnTo>
                    <a:pt x="1447800" y="387350"/>
                  </a:lnTo>
                  <a:lnTo>
                    <a:pt x="1117600" y="441325"/>
                  </a:lnTo>
                  <a:lnTo>
                    <a:pt x="866775" y="514350"/>
                  </a:lnTo>
                  <a:lnTo>
                    <a:pt x="533400" y="609600"/>
                  </a:lnTo>
                  <a:lnTo>
                    <a:pt x="492125" y="631825"/>
                  </a:lnTo>
                  <a:lnTo>
                    <a:pt x="473075" y="638175"/>
                  </a:lnTo>
                  <a:lnTo>
                    <a:pt x="434975" y="641350"/>
                  </a:lnTo>
                  <a:lnTo>
                    <a:pt x="396875" y="628650"/>
                  </a:lnTo>
                  <a:lnTo>
                    <a:pt x="323850" y="596900"/>
                  </a:lnTo>
                  <a:lnTo>
                    <a:pt x="257175" y="561975"/>
                  </a:lnTo>
                  <a:lnTo>
                    <a:pt x="187325" y="517525"/>
                  </a:lnTo>
                  <a:lnTo>
                    <a:pt x="130175" y="460375"/>
                  </a:lnTo>
                  <a:lnTo>
                    <a:pt x="82550" y="406400"/>
                  </a:lnTo>
                  <a:lnTo>
                    <a:pt x="25400" y="327025"/>
                  </a:lnTo>
                  <a:lnTo>
                    <a:pt x="6350" y="304800"/>
                  </a:lnTo>
                  <a:lnTo>
                    <a:pt x="0" y="279400"/>
                  </a:lnTo>
                  <a:lnTo>
                    <a:pt x="3175" y="260350"/>
                  </a:lnTo>
                  <a:lnTo>
                    <a:pt x="28575" y="250825"/>
                  </a:lnTo>
                  <a:lnTo>
                    <a:pt x="47625" y="250825"/>
                  </a:lnTo>
                  <a:lnTo>
                    <a:pt x="73025" y="273050"/>
                  </a:lnTo>
                  <a:lnTo>
                    <a:pt x="139700" y="314325"/>
                  </a:lnTo>
                  <a:lnTo>
                    <a:pt x="222250" y="346075"/>
                  </a:lnTo>
                  <a:lnTo>
                    <a:pt x="298450" y="368300"/>
                  </a:lnTo>
                  <a:lnTo>
                    <a:pt x="361950" y="374650"/>
                  </a:lnTo>
                  <a:lnTo>
                    <a:pt x="469900" y="368300"/>
                  </a:lnTo>
                  <a:lnTo>
                    <a:pt x="784225" y="330200"/>
                  </a:lnTo>
                  <a:lnTo>
                    <a:pt x="1254125" y="254000"/>
                  </a:lnTo>
                  <a:lnTo>
                    <a:pt x="1568450" y="203200"/>
                  </a:lnTo>
                  <a:lnTo>
                    <a:pt x="2228850" y="117475"/>
                  </a:lnTo>
                  <a:lnTo>
                    <a:pt x="2705100" y="53975"/>
                  </a:lnTo>
                  <a:lnTo>
                    <a:pt x="2806700" y="19050"/>
                  </a:lnTo>
                  <a:lnTo>
                    <a:pt x="2867025" y="6350"/>
                  </a:lnTo>
                  <a:lnTo>
                    <a:pt x="2930525" y="0"/>
                  </a:lnTo>
                  <a:lnTo>
                    <a:pt x="3016250" y="15875"/>
                  </a:lnTo>
                  <a:lnTo>
                    <a:pt x="3130550" y="47625"/>
                  </a:lnTo>
                  <a:lnTo>
                    <a:pt x="3251200" y="101600"/>
                  </a:lnTo>
                  <a:lnTo>
                    <a:pt x="3346450" y="155575"/>
                  </a:lnTo>
                  <a:lnTo>
                    <a:pt x="3365500" y="180975"/>
                  </a:lnTo>
                  <a:lnTo>
                    <a:pt x="3371850" y="219075"/>
                  </a:lnTo>
                  <a:lnTo>
                    <a:pt x="3371850" y="241300"/>
                  </a:lnTo>
                  <a:lnTo>
                    <a:pt x="3365500" y="269875"/>
                  </a:lnTo>
                  <a:lnTo>
                    <a:pt x="3340100" y="288925"/>
                  </a:lnTo>
                  <a:lnTo>
                    <a:pt x="3279775" y="301625"/>
                  </a:lnTo>
                  <a:lnTo>
                    <a:pt x="3143250" y="292100"/>
                  </a:lnTo>
                  <a:lnTo>
                    <a:pt x="2984500" y="276225"/>
                  </a:lnTo>
                  <a:lnTo>
                    <a:pt x="2743200" y="273050"/>
                  </a:lnTo>
                  <a:lnTo>
                    <a:pt x="22098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1F9262D-8A7D-EE4D-A930-EEBD3F76DE4D}"/>
                </a:ext>
              </a:extLst>
            </p:cNvPr>
            <p:cNvSpPr/>
            <p:nvPr/>
          </p:nvSpPr>
          <p:spPr>
            <a:xfrm>
              <a:off x="3224213" y="1604963"/>
              <a:ext cx="1412875" cy="996950"/>
            </a:xfrm>
            <a:custGeom>
              <a:avLst/>
              <a:gdLst>
                <a:gd name="connsiteX0" fmla="*/ 457200 w 1412081"/>
                <a:gd name="connsiteY0" fmla="*/ 321468 h 997743"/>
                <a:gd name="connsiteX1" fmla="*/ 45243 w 1412081"/>
                <a:gd name="connsiteY1" fmla="*/ 414337 h 997743"/>
                <a:gd name="connsiteX2" fmla="*/ 0 w 1412081"/>
                <a:gd name="connsiteY2" fmla="*/ 257175 h 997743"/>
                <a:gd name="connsiteX3" fmla="*/ 140493 w 1412081"/>
                <a:gd name="connsiteY3" fmla="*/ 235743 h 997743"/>
                <a:gd name="connsiteX4" fmla="*/ 385762 w 1412081"/>
                <a:gd name="connsiteY4" fmla="*/ 180975 h 997743"/>
                <a:gd name="connsiteX5" fmla="*/ 716756 w 1412081"/>
                <a:gd name="connsiteY5" fmla="*/ 107156 h 997743"/>
                <a:gd name="connsiteX6" fmla="*/ 942975 w 1412081"/>
                <a:gd name="connsiteY6" fmla="*/ 59531 h 997743"/>
                <a:gd name="connsiteX7" fmla="*/ 969168 w 1412081"/>
                <a:gd name="connsiteY7" fmla="*/ 42862 h 997743"/>
                <a:gd name="connsiteX8" fmla="*/ 1000125 w 1412081"/>
                <a:gd name="connsiteY8" fmla="*/ 23812 h 997743"/>
                <a:gd name="connsiteX9" fmla="*/ 1035843 w 1412081"/>
                <a:gd name="connsiteY9" fmla="*/ 9525 h 997743"/>
                <a:gd name="connsiteX10" fmla="*/ 1083468 w 1412081"/>
                <a:gd name="connsiteY10" fmla="*/ 0 h 997743"/>
                <a:gd name="connsiteX11" fmla="*/ 1116806 w 1412081"/>
                <a:gd name="connsiteY11" fmla="*/ 0 h 997743"/>
                <a:gd name="connsiteX12" fmla="*/ 1143000 w 1412081"/>
                <a:gd name="connsiteY12" fmla="*/ 4762 h 997743"/>
                <a:gd name="connsiteX13" fmla="*/ 1173956 w 1412081"/>
                <a:gd name="connsiteY13" fmla="*/ 19050 h 997743"/>
                <a:gd name="connsiteX14" fmla="*/ 1240631 w 1412081"/>
                <a:gd name="connsiteY14" fmla="*/ 69056 h 997743"/>
                <a:gd name="connsiteX15" fmla="*/ 1352550 w 1412081"/>
                <a:gd name="connsiteY15" fmla="*/ 140493 h 997743"/>
                <a:gd name="connsiteX16" fmla="*/ 1383506 w 1412081"/>
                <a:gd name="connsiteY16" fmla="*/ 166687 h 997743"/>
                <a:gd name="connsiteX17" fmla="*/ 1402556 w 1412081"/>
                <a:gd name="connsiteY17" fmla="*/ 197643 h 997743"/>
                <a:gd name="connsiteX18" fmla="*/ 1412081 w 1412081"/>
                <a:gd name="connsiteY18" fmla="*/ 230981 h 997743"/>
                <a:gd name="connsiteX19" fmla="*/ 1412081 w 1412081"/>
                <a:gd name="connsiteY19" fmla="*/ 259556 h 997743"/>
                <a:gd name="connsiteX20" fmla="*/ 1402556 w 1412081"/>
                <a:gd name="connsiteY20" fmla="*/ 283368 h 997743"/>
                <a:gd name="connsiteX21" fmla="*/ 1373981 w 1412081"/>
                <a:gd name="connsiteY21" fmla="*/ 311943 h 997743"/>
                <a:gd name="connsiteX22" fmla="*/ 1345406 w 1412081"/>
                <a:gd name="connsiteY22" fmla="*/ 328612 h 997743"/>
                <a:gd name="connsiteX23" fmla="*/ 1333500 w 1412081"/>
                <a:gd name="connsiteY23" fmla="*/ 345281 h 997743"/>
                <a:gd name="connsiteX24" fmla="*/ 1257300 w 1412081"/>
                <a:gd name="connsiteY24" fmla="*/ 588168 h 997743"/>
                <a:gd name="connsiteX25" fmla="*/ 1216818 w 1412081"/>
                <a:gd name="connsiteY25" fmla="*/ 754856 h 997743"/>
                <a:gd name="connsiteX26" fmla="*/ 1190625 w 1412081"/>
                <a:gd name="connsiteY26" fmla="*/ 921543 h 997743"/>
                <a:gd name="connsiteX27" fmla="*/ 1159668 w 1412081"/>
                <a:gd name="connsiteY27" fmla="*/ 976312 h 997743"/>
                <a:gd name="connsiteX28" fmla="*/ 1143000 w 1412081"/>
                <a:gd name="connsiteY28" fmla="*/ 997743 h 997743"/>
                <a:gd name="connsiteX29" fmla="*/ 1112043 w 1412081"/>
                <a:gd name="connsiteY29" fmla="*/ 997743 h 997743"/>
                <a:gd name="connsiteX30" fmla="*/ 1064418 w 1412081"/>
                <a:gd name="connsiteY30" fmla="*/ 992981 h 997743"/>
                <a:gd name="connsiteX31" fmla="*/ 1033462 w 1412081"/>
                <a:gd name="connsiteY31" fmla="*/ 985837 h 997743"/>
                <a:gd name="connsiteX32" fmla="*/ 988218 w 1412081"/>
                <a:gd name="connsiteY32" fmla="*/ 964406 h 997743"/>
                <a:gd name="connsiteX33" fmla="*/ 969168 w 1412081"/>
                <a:gd name="connsiteY33" fmla="*/ 792956 h 997743"/>
                <a:gd name="connsiteX34" fmla="*/ 1054893 w 1412081"/>
                <a:gd name="connsiteY34" fmla="*/ 297656 h 997743"/>
                <a:gd name="connsiteX35" fmla="*/ 1057275 w 1412081"/>
                <a:gd name="connsiteY35" fmla="*/ 261937 h 997743"/>
                <a:gd name="connsiteX36" fmla="*/ 1052512 w 1412081"/>
                <a:gd name="connsiteY36" fmla="*/ 240506 h 997743"/>
                <a:gd name="connsiteX37" fmla="*/ 1035843 w 1412081"/>
                <a:gd name="connsiteY37" fmla="*/ 226218 h 997743"/>
                <a:gd name="connsiteX38" fmla="*/ 1014412 w 1412081"/>
                <a:gd name="connsiteY38" fmla="*/ 219075 h 997743"/>
                <a:gd name="connsiteX39" fmla="*/ 954881 w 1412081"/>
                <a:gd name="connsiteY39" fmla="*/ 216693 h 997743"/>
                <a:gd name="connsiteX40" fmla="*/ 457200 w 1412081"/>
                <a:gd name="connsiteY40" fmla="*/ 321468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12081" h="997743">
                  <a:moveTo>
                    <a:pt x="457200" y="321468"/>
                  </a:moveTo>
                  <a:lnTo>
                    <a:pt x="45243" y="414337"/>
                  </a:lnTo>
                  <a:lnTo>
                    <a:pt x="0" y="257175"/>
                  </a:lnTo>
                  <a:lnTo>
                    <a:pt x="140493" y="235743"/>
                  </a:lnTo>
                  <a:lnTo>
                    <a:pt x="385762" y="180975"/>
                  </a:lnTo>
                  <a:lnTo>
                    <a:pt x="716756" y="107156"/>
                  </a:lnTo>
                  <a:lnTo>
                    <a:pt x="942975" y="59531"/>
                  </a:lnTo>
                  <a:lnTo>
                    <a:pt x="969168" y="42862"/>
                  </a:lnTo>
                  <a:lnTo>
                    <a:pt x="1000125" y="23812"/>
                  </a:lnTo>
                  <a:lnTo>
                    <a:pt x="1035843" y="9525"/>
                  </a:lnTo>
                  <a:lnTo>
                    <a:pt x="1083468" y="0"/>
                  </a:lnTo>
                  <a:lnTo>
                    <a:pt x="1116806" y="0"/>
                  </a:lnTo>
                  <a:lnTo>
                    <a:pt x="1143000" y="4762"/>
                  </a:lnTo>
                  <a:lnTo>
                    <a:pt x="1173956" y="19050"/>
                  </a:lnTo>
                  <a:lnTo>
                    <a:pt x="1240631" y="69056"/>
                  </a:lnTo>
                  <a:lnTo>
                    <a:pt x="1352550" y="140493"/>
                  </a:lnTo>
                  <a:lnTo>
                    <a:pt x="1383506" y="166687"/>
                  </a:lnTo>
                  <a:lnTo>
                    <a:pt x="1402556" y="197643"/>
                  </a:lnTo>
                  <a:lnTo>
                    <a:pt x="1412081" y="230981"/>
                  </a:lnTo>
                  <a:lnTo>
                    <a:pt x="1412081" y="259556"/>
                  </a:lnTo>
                  <a:lnTo>
                    <a:pt x="1402556" y="283368"/>
                  </a:lnTo>
                  <a:lnTo>
                    <a:pt x="1373981" y="311943"/>
                  </a:lnTo>
                  <a:lnTo>
                    <a:pt x="1345406" y="328612"/>
                  </a:lnTo>
                  <a:lnTo>
                    <a:pt x="1333500" y="345281"/>
                  </a:lnTo>
                  <a:lnTo>
                    <a:pt x="1257300" y="588168"/>
                  </a:lnTo>
                  <a:lnTo>
                    <a:pt x="1216818" y="754856"/>
                  </a:lnTo>
                  <a:lnTo>
                    <a:pt x="1190625" y="921543"/>
                  </a:lnTo>
                  <a:lnTo>
                    <a:pt x="1159668" y="976312"/>
                  </a:lnTo>
                  <a:lnTo>
                    <a:pt x="1143000" y="997743"/>
                  </a:lnTo>
                  <a:lnTo>
                    <a:pt x="1112043" y="997743"/>
                  </a:lnTo>
                  <a:lnTo>
                    <a:pt x="1064418" y="992981"/>
                  </a:lnTo>
                  <a:lnTo>
                    <a:pt x="1033462" y="985837"/>
                  </a:lnTo>
                  <a:lnTo>
                    <a:pt x="988218" y="964406"/>
                  </a:lnTo>
                  <a:lnTo>
                    <a:pt x="969168" y="792956"/>
                  </a:lnTo>
                  <a:lnTo>
                    <a:pt x="1054893" y="297656"/>
                  </a:lnTo>
                  <a:lnTo>
                    <a:pt x="1057275" y="261937"/>
                  </a:lnTo>
                  <a:lnTo>
                    <a:pt x="1052512" y="240506"/>
                  </a:lnTo>
                  <a:lnTo>
                    <a:pt x="1035843" y="226218"/>
                  </a:lnTo>
                  <a:lnTo>
                    <a:pt x="1014412" y="219075"/>
                  </a:lnTo>
                  <a:lnTo>
                    <a:pt x="954881" y="216693"/>
                  </a:lnTo>
                  <a:lnTo>
                    <a:pt x="457200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950EC1D-39B9-854D-87DC-6A030292A4C7}"/>
                </a:ext>
              </a:extLst>
            </p:cNvPr>
            <p:cNvSpPr/>
            <p:nvPr/>
          </p:nvSpPr>
          <p:spPr>
            <a:xfrm>
              <a:off x="3408363" y="2390775"/>
              <a:ext cx="849312" cy="319088"/>
            </a:xfrm>
            <a:custGeom>
              <a:avLst/>
              <a:gdLst>
                <a:gd name="connsiteX0" fmla="*/ 352425 w 850106"/>
                <a:gd name="connsiteY0" fmla="*/ 252413 h 319088"/>
                <a:gd name="connsiteX1" fmla="*/ 50006 w 850106"/>
                <a:gd name="connsiteY1" fmla="*/ 319088 h 319088"/>
                <a:gd name="connsiteX2" fmla="*/ 0 w 850106"/>
                <a:gd name="connsiteY2" fmla="*/ 126206 h 319088"/>
                <a:gd name="connsiteX3" fmla="*/ 214312 w 850106"/>
                <a:gd name="connsiteY3" fmla="*/ 123825 h 319088"/>
                <a:gd name="connsiteX4" fmla="*/ 366712 w 850106"/>
                <a:gd name="connsiteY4" fmla="*/ 90488 h 319088"/>
                <a:gd name="connsiteX5" fmla="*/ 826294 w 850106"/>
                <a:gd name="connsiteY5" fmla="*/ 0 h 319088"/>
                <a:gd name="connsiteX6" fmla="*/ 850106 w 850106"/>
                <a:gd name="connsiteY6" fmla="*/ 173831 h 319088"/>
                <a:gd name="connsiteX7" fmla="*/ 802481 w 850106"/>
                <a:gd name="connsiteY7" fmla="*/ 178594 h 319088"/>
                <a:gd name="connsiteX8" fmla="*/ 733425 w 850106"/>
                <a:gd name="connsiteY8" fmla="*/ 183356 h 319088"/>
                <a:gd name="connsiteX9" fmla="*/ 352425 w 850106"/>
                <a:gd name="connsiteY9" fmla="*/ 2524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106" h="319088">
                  <a:moveTo>
                    <a:pt x="352425" y="252413"/>
                  </a:moveTo>
                  <a:lnTo>
                    <a:pt x="50006" y="319088"/>
                  </a:lnTo>
                  <a:lnTo>
                    <a:pt x="0" y="126206"/>
                  </a:lnTo>
                  <a:lnTo>
                    <a:pt x="214312" y="123825"/>
                  </a:lnTo>
                  <a:lnTo>
                    <a:pt x="366712" y="90488"/>
                  </a:lnTo>
                  <a:lnTo>
                    <a:pt x="826294" y="0"/>
                  </a:lnTo>
                  <a:lnTo>
                    <a:pt x="850106" y="173831"/>
                  </a:lnTo>
                  <a:lnTo>
                    <a:pt x="802481" y="178594"/>
                  </a:lnTo>
                  <a:lnTo>
                    <a:pt x="733425" y="183356"/>
                  </a:lnTo>
                  <a:lnTo>
                    <a:pt x="35242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9A3DF5D-1880-4447-8D6B-670E2B3AB127}"/>
                </a:ext>
              </a:extLst>
            </p:cNvPr>
            <p:cNvSpPr/>
            <p:nvPr/>
          </p:nvSpPr>
          <p:spPr>
            <a:xfrm>
              <a:off x="5295900" y="1462088"/>
              <a:ext cx="1430338" cy="1076325"/>
            </a:xfrm>
            <a:custGeom>
              <a:avLst/>
              <a:gdLst>
                <a:gd name="connsiteX0" fmla="*/ 550069 w 1431131"/>
                <a:gd name="connsiteY0" fmla="*/ 297656 h 1076325"/>
                <a:gd name="connsiteX1" fmla="*/ 26194 w 1431131"/>
                <a:gd name="connsiteY1" fmla="*/ 400050 h 1076325"/>
                <a:gd name="connsiteX2" fmla="*/ 0 w 1431131"/>
                <a:gd name="connsiteY2" fmla="*/ 216693 h 1076325"/>
                <a:gd name="connsiteX3" fmla="*/ 145256 w 1431131"/>
                <a:gd name="connsiteY3" fmla="*/ 192881 h 1076325"/>
                <a:gd name="connsiteX4" fmla="*/ 471488 w 1431131"/>
                <a:gd name="connsiteY4" fmla="*/ 140493 h 1076325"/>
                <a:gd name="connsiteX5" fmla="*/ 914400 w 1431131"/>
                <a:gd name="connsiteY5" fmla="*/ 73818 h 1076325"/>
                <a:gd name="connsiteX6" fmla="*/ 952500 w 1431131"/>
                <a:gd name="connsiteY6" fmla="*/ 50006 h 1076325"/>
                <a:gd name="connsiteX7" fmla="*/ 997744 w 1431131"/>
                <a:gd name="connsiteY7" fmla="*/ 26193 h 1076325"/>
                <a:gd name="connsiteX8" fmla="*/ 1040606 w 1431131"/>
                <a:gd name="connsiteY8" fmla="*/ 9525 h 1076325"/>
                <a:gd name="connsiteX9" fmla="*/ 1100138 w 1431131"/>
                <a:gd name="connsiteY9" fmla="*/ 0 h 1076325"/>
                <a:gd name="connsiteX10" fmla="*/ 1126331 w 1431131"/>
                <a:gd name="connsiteY10" fmla="*/ 9525 h 1076325"/>
                <a:gd name="connsiteX11" fmla="*/ 1202531 w 1431131"/>
                <a:gd name="connsiteY11" fmla="*/ 52387 h 1076325"/>
                <a:gd name="connsiteX12" fmla="*/ 1281113 w 1431131"/>
                <a:gd name="connsiteY12" fmla="*/ 102393 h 1076325"/>
                <a:gd name="connsiteX13" fmla="*/ 1347788 w 1431131"/>
                <a:gd name="connsiteY13" fmla="*/ 157162 h 1076325"/>
                <a:gd name="connsiteX14" fmla="*/ 1390650 w 1431131"/>
                <a:gd name="connsiteY14" fmla="*/ 195262 h 1076325"/>
                <a:gd name="connsiteX15" fmla="*/ 1416844 w 1431131"/>
                <a:gd name="connsiteY15" fmla="*/ 228600 h 1076325"/>
                <a:gd name="connsiteX16" fmla="*/ 1431131 w 1431131"/>
                <a:gd name="connsiteY16" fmla="*/ 269081 h 1076325"/>
                <a:gd name="connsiteX17" fmla="*/ 1423988 w 1431131"/>
                <a:gd name="connsiteY17" fmla="*/ 309562 h 1076325"/>
                <a:gd name="connsiteX18" fmla="*/ 1407319 w 1431131"/>
                <a:gd name="connsiteY18" fmla="*/ 347662 h 1076325"/>
                <a:gd name="connsiteX19" fmla="*/ 1331119 w 1431131"/>
                <a:gd name="connsiteY19" fmla="*/ 421481 h 1076325"/>
                <a:gd name="connsiteX20" fmla="*/ 1316831 w 1431131"/>
                <a:gd name="connsiteY20" fmla="*/ 442912 h 1076325"/>
                <a:gd name="connsiteX21" fmla="*/ 1226344 w 1431131"/>
                <a:gd name="connsiteY21" fmla="*/ 704850 h 1076325"/>
                <a:gd name="connsiteX22" fmla="*/ 1140619 w 1431131"/>
                <a:gd name="connsiteY22" fmla="*/ 935831 h 1076325"/>
                <a:gd name="connsiteX23" fmla="*/ 1116806 w 1431131"/>
                <a:gd name="connsiteY23" fmla="*/ 992981 h 1076325"/>
                <a:gd name="connsiteX24" fmla="*/ 1092994 w 1431131"/>
                <a:gd name="connsiteY24" fmla="*/ 1035843 h 1076325"/>
                <a:gd name="connsiteX25" fmla="*/ 1069181 w 1431131"/>
                <a:gd name="connsiteY25" fmla="*/ 1054893 h 1076325"/>
                <a:gd name="connsiteX26" fmla="*/ 1038225 w 1431131"/>
                <a:gd name="connsiteY26" fmla="*/ 1071562 h 1076325"/>
                <a:gd name="connsiteX27" fmla="*/ 1007269 w 1431131"/>
                <a:gd name="connsiteY27" fmla="*/ 1076325 h 1076325"/>
                <a:gd name="connsiteX28" fmla="*/ 962025 w 1431131"/>
                <a:gd name="connsiteY28" fmla="*/ 1071562 h 1076325"/>
                <a:gd name="connsiteX29" fmla="*/ 938213 w 1431131"/>
                <a:gd name="connsiteY29" fmla="*/ 1064418 h 1076325"/>
                <a:gd name="connsiteX30" fmla="*/ 969169 w 1431131"/>
                <a:gd name="connsiteY30" fmla="*/ 802481 h 1076325"/>
                <a:gd name="connsiteX31" fmla="*/ 1054894 w 1431131"/>
                <a:gd name="connsiteY31" fmla="*/ 345281 h 1076325"/>
                <a:gd name="connsiteX32" fmla="*/ 1040606 w 1431131"/>
                <a:gd name="connsiteY32" fmla="*/ 316706 h 1076325"/>
                <a:gd name="connsiteX33" fmla="*/ 983456 w 1431131"/>
                <a:gd name="connsiteY33" fmla="*/ 250031 h 1076325"/>
                <a:gd name="connsiteX34" fmla="*/ 550069 w 1431131"/>
                <a:gd name="connsiteY34" fmla="*/ 297656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1131" h="1076325">
                  <a:moveTo>
                    <a:pt x="550069" y="297656"/>
                  </a:moveTo>
                  <a:lnTo>
                    <a:pt x="26194" y="400050"/>
                  </a:lnTo>
                  <a:lnTo>
                    <a:pt x="0" y="216693"/>
                  </a:lnTo>
                  <a:lnTo>
                    <a:pt x="145256" y="192881"/>
                  </a:lnTo>
                  <a:lnTo>
                    <a:pt x="471488" y="140493"/>
                  </a:lnTo>
                  <a:lnTo>
                    <a:pt x="914400" y="73818"/>
                  </a:lnTo>
                  <a:lnTo>
                    <a:pt x="952500" y="50006"/>
                  </a:lnTo>
                  <a:lnTo>
                    <a:pt x="997744" y="26193"/>
                  </a:lnTo>
                  <a:lnTo>
                    <a:pt x="1040606" y="9525"/>
                  </a:lnTo>
                  <a:lnTo>
                    <a:pt x="1100138" y="0"/>
                  </a:lnTo>
                  <a:lnTo>
                    <a:pt x="1126331" y="9525"/>
                  </a:lnTo>
                  <a:lnTo>
                    <a:pt x="1202531" y="52387"/>
                  </a:lnTo>
                  <a:lnTo>
                    <a:pt x="1281113" y="102393"/>
                  </a:lnTo>
                  <a:lnTo>
                    <a:pt x="1347788" y="157162"/>
                  </a:lnTo>
                  <a:lnTo>
                    <a:pt x="1390650" y="195262"/>
                  </a:lnTo>
                  <a:lnTo>
                    <a:pt x="1416844" y="228600"/>
                  </a:lnTo>
                  <a:lnTo>
                    <a:pt x="1431131" y="269081"/>
                  </a:lnTo>
                  <a:lnTo>
                    <a:pt x="1423988" y="309562"/>
                  </a:lnTo>
                  <a:lnTo>
                    <a:pt x="1407319" y="347662"/>
                  </a:lnTo>
                  <a:lnTo>
                    <a:pt x="1331119" y="421481"/>
                  </a:lnTo>
                  <a:lnTo>
                    <a:pt x="1316831" y="442912"/>
                  </a:lnTo>
                  <a:lnTo>
                    <a:pt x="1226344" y="704850"/>
                  </a:lnTo>
                  <a:lnTo>
                    <a:pt x="1140619" y="935831"/>
                  </a:lnTo>
                  <a:lnTo>
                    <a:pt x="1116806" y="992981"/>
                  </a:lnTo>
                  <a:lnTo>
                    <a:pt x="1092994" y="1035843"/>
                  </a:lnTo>
                  <a:lnTo>
                    <a:pt x="1069181" y="1054893"/>
                  </a:lnTo>
                  <a:lnTo>
                    <a:pt x="1038225" y="1071562"/>
                  </a:lnTo>
                  <a:lnTo>
                    <a:pt x="1007269" y="1076325"/>
                  </a:lnTo>
                  <a:lnTo>
                    <a:pt x="962025" y="1071562"/>
                  </a:lnTo>
                  <a:lnTo>
                    <a:pt x="938213" y="1064418"/>
                  </a:lnTo>
                  <a:lnTo>
                    <a:pt x="969169" y="802481"/>
                  </a:lnTo>
                  <a:lnTo>
                    <a:pt x="1054894" y="345281"/>
                  </a:lnTo>
                  <a:lnTo>
                    <a:pt x="1040606" y="316706"/>
                  </a:lnTo>
                  <a:lnTo>
                    <a:pt x="983456" y="250031"/>
                  </a:lnTo>
                  <a:lnTo>
                    <a:pt x="550069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24D0135-C417-EF41-B133-D2A2B151FC00}"/>
                </a:ext>
              </a:extLst>
            </p:cNvPr>
            <p:cNvSpPr/>
            <p:nvPr/>
          </p:nvSpPr>
          <p:spPr>
            <a:xfrm>
              <a:off x="5414963" y="2246313"/>
              <a:ext cx="869950" cy="282575"/>
            </a:xfrm>
            <a:custGeom>
              <a:avLst/>
              <a:gdLst>
                <a:gd name="connsiteX0" fmla="*/ 395287 w 869156"/>
                <a:gd name="connsiteY0" fmla="*/ 223837 h 283369"/>
                <a:gd name="connsiteX1" fmla="*/ 19050 w 869156"/>
                <a:gd name="connsiteY1" fmla="*/ 283369 h 283369"/>
                <a:gd name="connsiteX2" fmla="*/ 0 w 869156"/>
                <a:gd name="connsiteY2" fmla="*/ 97631 h 283369"/>
                <a:gd name="connsiteX3" fmla="*/ 150018 w 869156"/>
                <a:gd name="connsiteY3" fmla="*/ 85725 h 283369"/>
                <a:gd name="connsiteX4" fmla="*/ 288131 w 869156"/>
                <a:gd name="connsiteY4" fmla="*/ 66675 h 283369"/>
                <a:gd name="connsiteX5" fmla="*/ 433387 w 869156"/>
                <a:gd name="connsiteY5" fmla="*/ 42862 h 283369"/>
                <a:gd name="connsiteX6" fmla="*/ 585787 w 869156"/>
                <a:gd name="connsiteY6" fmla="*/ 14287 h 283369"/>
                <a:gd name="connsiteX7" fmla="*/ 659606 w 869156"/>
                <a:gd name="connsiteY7" fmla="*/ 0 h 283369"/>
                <a:gd name="connsiteX8" fmla="*/ 869156 w 869156"/>
                <a:gd name="connsiteY8" fmla="*/ 21431 h 283369"/>
                <a:gd name="connsiteX9" fmla="*/ 869156 w 869156"/>
                <a:gd name="connsiteY9" fmla="*/ 273844 h 283369"/>
                <a:gd name="connsiteX10" fmla="*/ 819150 w 869156"/>
                <a:gd name="connsiteY10" fmla="*/ 280987 h 283369"/>
                <a:gd name="connsiteX11" fmla="*/ 792956 w 869156"/>
                <a:gd name="connsiteY11" fmla="*/ 264319 h 283369"/>
                <a:gd name="connsiteX12" fmla="*/ 762000 w 869156"/>
                <a:gd name="connsiteY12" fmla="*/ 240506 h 283369"/>
                <a:gd name="connsiteX13" fmla="*/ 711993 w 869156"/>
                <a:gd name="connsiteY13" fmla="*/ 180975 h 283369"/>
                <a:gd name="connsiteX14" fmla="*/ 395287 w 869156"/>
                <a:gd name="connsiteY14" fmla="*/ 2238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156" h="283369">
                  <a:moveTo>
                    <a:pt x="395287" y="223837"/>
                  </a:moveTo>
                  <a:lnTo>
                    <a:pt x="19050" y="283369"/>
                  </a:lnTo>
                  <a:lnTo>
                    <a:pt x="0" y="97631"/>
                  </a:lnTo>
                  <a:lnTo>
                    <a:pt x="150018" y="85725"/>
                  </a:lnTo>
                  <a:lnTo>
                    <a:pt x="288131" y="66675"/>
                  </a:lnTo>
                  <a:lnTo>
                    <a:pt x="433387" y="42862"/>
                  </a:lnTo>
                  <a:lnTo>
                    <a:pt x="585787" y="14287"/>
                  </a:lnTo>
                  <a:lnTo>
                    <a:pt x="659606" y="0"/>
                  </a:lnTo>
                  <a:lnTo>
                    <a:pt x="869156" y="21431"/>
                  </a:lnTo>
                  <a:lnTo>
                    <a:pt x="869156" y="273844"/>
                  </a:lnTo>
                  <a:lnTo>
                    <a:pt x="819150" y="280987"/>
                  </a:lnTo>
                  <a:lnTo>
                    <a:pt x="792956" y="264319"/>
                  </a:lnTo>
                  <a:lnTo>
                    <a:pt x="762000" y="240506"/>
                  </a:lnTo>
                  <a:lnTo>
                    <a:pt x="711993" y="180975"/>
                  </a:lnTo>
                  <a:lnTo>
                    <a:pt x="39528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A76D16AE-F0A0-EA4E-9568-EE6243C6CBE2}"/>
                </a:ext>
              </a:extLst>
            </p:cNvPr>
            <p:cNvSpPr/>
            <p:nvPr/>
          </p:nvSpPr>
          <p:spPr>
            <a:xfrm>
              <a:off x="2573338" y="2463800"/>
              <a:ext cx="2376487" cy="2684463"/>
            </a:xfrm>
            <a:custGeom>
              <a:avLst/>
              <a:gdLst>
                <a:gd name="connsiteX0" fmla="*/ 1673458 w 2376028"/>
                <a:gd name="connsiteY0" fmla="*/ 1489872 h 2683182"/>
                <a:gd name="connsiteX1" fmla="*/ 1511055 w 2376028"/>
                <a:gd name="connsiteY1" fmla="*/ 1694641 h 2683182"/>
                <a:gd name="connsiteX2" fmla="*/ 1320408 w 2376028"/>
                <a:gd name="connsiteY2" fmla="*/ 1899410 h 2683182"/>
                <a:gd name="connsiteX3" fmla="*/ 1119169 w 2376028"/>
                <a:gd name="connsiteY3" fmla="*/ 2093588 h 2683182"/>
                <a:gd name="connsiteX4" fmla="*/ 893217 w 2376028"/>
                <a:gd name="connsiteY4" fmla="*/ 2266583 h 2683182"/>
                <a:gd name="connsiteX5" fmla="*/ 769649 w 2376028"/>
                <a:gd name="connsiteY5" fmla="*/ 2358376 h 2683182"/>
                <a:gd name="connsiteX6" fmla="*/ 674326 w 2376028"/>
                <a:gd name="connsiteY6" fmla="*/ 2421925 h 2683182"/>
                <a:gd name="connsiteX7" fmla="*/ 441313 w 2376028"/>
                <a:gd name="connsiteY7" fmla="*/ 2545492 h 2683182"/>
                <a:gd name="connsiteX8" fmla="*/ 180056 w 2376028"/>
                <a:gd name="connsiteY8" fmla="*/ 2651407 h 2683182"/>
                <a:gd name="connsiteX9" fmla="*/ 70610 w 2376028"/>
                <a:gd name="connsiteY9" fmla="*/ 2683182 h 2683182"/>
                <a:gd name="connsiteX10" fmla="*/ 21183 w 2376028"/>
                <a:gd name="connsiteY10" fmla="*/ 2679651 h 2683182"/>
                <a:gd name="connsiteX11" fmla="*/ 0 w 2376028"/>
                <a:gd name="connsiteY11" fmla="*/ 2665529 h 2683182"/>
                <a:gd name="connsiteX12" fmla="*/ 3530 w 2376028"/>
                <a:gd name="connsiteY12" fmla="*/ 2644346 h 2683182"/>
                <a:gd name="connsiteX13" fmla="*/ 31774 w 2376028"/>
                <a:gd name="connsiteY13" fmla="*/ 2612572 h 2683182"/>
                <a:gd name="connsiteX14" fmla="*/ 88262 w 2376028"/>
                <a:gd name="connsiteY14" fmla="*/ 2584328 h 2683182"/>
                <a:gd name="connsiteX15" fmla="*/ 190647 w 2376028"/>
                <a:gd name="connsiteY15" fmla="*/ 2534901 h 2683182"/>
                <a:gd name="connsiteX16" fmla="*/ 317745 w 2376028"/>
                <a:gd name="connsiteY16" fmla="*/ 2467821 h 2683182"/>
                <a:gd name="connsiteX17" fmla="*/ 466026 w 2376028"/>
                <a:gd name="connsiteY17" fmla="*/ 2376028 h 2683182"/>
                <a:gd name="connsiteX18" fmla="*/ 713161 w 2376028"/>
                <a:gd name="connsiteY18" fmla="*/ 2210095 h 2683182"/>
                <a:gd name="connsiteX19" fmla="*/ 864973 w 2376028"/>
                <a:gd name="connsiteY19" fmla="*/ 2090057 h 2683182"/>
                <a:gd name="connsiteX20" fmla="*/ 1009723 w 2376028"/>
                <a:gd name="connsiteY20" fmla="*/ 1948837 h 2683182"/>
                <a:gd name="connsiteX21" fmla="*/ 1214493 w 2376028"/>
                <a:gd name="connsiteY21" fmla="*/ 1740538 h 2683182"/>
                <a:gd name="connsiteX22" fmla="*/ 1426323 w 2376028"/>
                <a:gd name="connsiteY22" fmla="*/ 1482811 h 2683182"/>
                <a:gd name="connsiteX23" fmla="*/ 1546360 w 2376028"/>
                <a:gd name="connsiteY23" fmla="*/ 1320408 h 2683182"/>
                <a:gd name="connsiteX24" fmla="*/ 1662866 w 2376028"/>
                <a:gd name="connsiteY24" fmla="*/ 1129761 h 2683182"/>
                <a:gd name="connsiteX25" fmla="*/ 1814678 w 2376028"/>
                <a:gd name="connsiteY25" fmla="*/ 829668 h 2683182"/>
                <a:gd name="connsiteX26" fmla="*/ 1945306 w 2376028"/>
                <a:gd name="connsiteY26" fmla="*/ 543698 h 2683182"/>
                <a:gd name="connsiteX27" fmla="*/ 1998264 w 2376028"/>
                <a:gd name="connsiteY27" fmla="*/ 406008 h 2683182"/>
                <a:gd name="connsiteX28" fmla="*/ 2012386 w 2376028"/>
                <a:gd name="connsiteY28" fmla="*/ 356581 h 2683182"/>
                <a:gd name="connsiteX29" fmla="*/ 2019447 w 2376028"/>
                <a:gd name="connsiteY29" fmla="*/ 293032 h 2683182"/>
                <a:gd name="connsiteX30" fmla="*/ 2022978 w 2376028"/>
                <a:gd name="connsiteY30" fmla="*/ 229483 h 2683182"/>
                <a:gd name="connsiteX31" fmla="*/ 2012386 w 2376028"/>
                <a:gd name="connsiteY31" fmla="*/ 183586 h 2683182"/>
                <a:gd name="connsiteX32" fmla="*/ 1994733 w 2376028"/>
                <a:gd name="connsiteY32" fmla="*/ 141220 h 2683182"/>
                <a:gd name="connsiteX33" fmla="*/ 1970020 w 2376028"/>
                <a:gd name="connsiteY33" fmla="*/ 112976 h 2683182"/>
                <a:gd name="connsiteX34" fmla="*/ 1941776 w 2376028"/>
                <a:gd name="connsiteY34" fmla="*/ 91793 h 2683182"/>
                <a:gd name="connsiteX35" fmla="*/ 1910001 w 2376028"/>
                <a:gd name="connsiteY35" fmla="*/ 74141 h 2683182"/>
                <a:gd name="connsiteX36" fmla="*/ 1892349 w 2376028"/>
                <a:gd name="connsiteY36" fmla="*/ 60019 h 2683182"/>
                <a:gd name="connsiteX37" fmla="*/ 1895879 w 2376028"/>
                <a:gd name="connsiteY37" fmla="*/ 35305 h 2683182"/>
                <a:gd name="connsiteX38" fmla="*/ 1910001 w 2376028"/>
                <a:gd name="connsiteY38" fmla="*/ 21183 h 2683182"/>
                <a:gd name="connsiteX39" fmla="*/ 1931184 w 2376028"/>
                <a:gd name="connsiteY39" fmla="*/ 7061 h 2683182"/>
                <a:gd name="connsiteX40" fmla="*/ 1973550 w 2376028"/>
                <a:gd name="connsiteY40" fmla="*/ 0 h 2683182"/>
                <a:gd name="connsiteX41" fmla="*/ 2058283 w 2376028"/>
                <a:gd name="connsiteY41" fmla="*/ 14122 h 2683182"/>
                <a:gd name="connsiteX42" fmla="*/ 2150076 w 2376028"/>
                <a:gd name="connsiteY42" fmla="*/ 42366 h 2683182"/>
                <a:gd name="connsiteX43" fmla="*/ 2234808 w 2376028"/>
                <a:gd name="connsiteY43" fmla="*/ 84732 h 2683182"/>
                <a:gd name="connsiteX44" fmla="*/ 2319540 w 2376028"/>
                <a:gd name="connsiteY44" fmla="*/ 148281 h 2683182"/>
                <a:gd name="connsiteX45" fmla="*/ 2368967 w 2376028"/>
                <a:gd name="connsiteY45" fmla="*/ 201239 h 2683182"/>
                <a:gd name="connsiteX46" fmla="*/ 2376028 w 2376028"/>
                <a:gd name="connsiteY46" fmla="*/ 240074 h 2683182"/>
                <a:gd name="connsiteX47" fmla="*/ 2372497 w 2376028"/>
                <a:gd name="connsiteY47" fmla="*/ 282441 h 2683182"/>
                <a:gd name="connsiteX48" fmla="*/ 2333662 w 2376028"/>
                <a:gd name="connsiteY48" fmla="*/ 349520 h 2683182"/>
                <a:gd name="connsiteX49" fmla="*/ 2301887 w 2376028"/>
                <a:gd name="connsiteY49" fmla="*/ 402478 h 2683182"/>
                <a:gd name="connsiteX50" fmla="*/ 2195972 w 2376028"/>
                <a:gd name="connsiteY50" fmla="*/ 617838 h 2683182"/>
                <a:gd name="connsiteX51" fmla="*/ 2058283 w 2376028"/>
                <a:gd name="connsiteY51" fmla="*/ 875565 h 2683182"/>
                <a:gd name="connsiteX52" fmla="*/ 1991203 w 2376028"/>
                <a:gd name="connsiteY52" fmla="*/ 1013254 h 2683182"/>
                <a:gd name="connsiteX53" fmla="*/ 1906471 w 2376028"/>
                <a:gd name="connsiteY53" fmla="*/ 1158005 h 2683182"/>
                <a:gd name="connsiteX54" fmla="*/ 1789964 w 2376028"/>
                <a:gd name="connsiteY54" fmla="*/ 1341591 h 2683182"/>
                <a:gd name="connsiteX55" fmla="*/ 1673458 w 2376028"/>
                <a:gd name="connsiteY55" fmla="*/ 1489872 h 26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6028" h="2683182">
                  <a:moveTo>
                    <a:pt x="1673458" y="1489872"/>
                  </a:moveTo>
                  <a:lnTo>
                    <a:pt x="1511055" y="1694641"/>
                  </a:lnTo>
                  <a:lnTo>
                    <a:pt x="1320408" y="1899410"/>
                  </a:lnTo>
                  <a:lnTo>
                    <a:pt x="1119169" y="2093588"/>
                  </a:lnTo>
                  <a:lnTo>
                    <a:pt x="893217" y="2266583"/>
                  </a:lnTo>
                  <a:lnTo>
                    <a:pt x="769649" y="2358376"/>
                  </a:lnTo>
                  <a:lnTo>
                    <a:pt x="674326" y="2421925"/>
                  </a:lnTo>
                  <a:lnTo>
                    <a:pt x="441313" y="2545492"/>
                  </a:lnTo>
                  <a:lnTo>
                    <a:pt x="180056" y="2651407"/>
                  </a:lnTo>
                  <a:lnTo>
                    <a:pt x="70610" y="2683182"/>
                  </a:lnTo>
                  <a:lnTo>
                    <a:pt x="21183" y="2679651"/>
                  </a:lnTo>
                  <a:lnTo>
                    <a:pt x="0" y="2665529"/>
                  </a:lnTo>
                  <a:lnTo>
                    <a:pt x="3530" y="2644346"/>
                  </a:lnTo>
                  <a:lnTo>
                    <a:pt x="31774" y="2612572"/>
                  </a:lnTo>
                  <a:lnTo>
                    <a:pt x="88262" y="2584328"/>
                  </a:lnTo>
                  <a:lnTo>
                    <a:pt x="190647" y="2534901"/>
                  </a:lnTo>
                  <a:lnTo>
                    <a:pt x="317745" y="2467821"/>
                  </a:lnTo>
                  <a:lnTo>
                    <a:pt x="466026" y="2376028"/>
                  </a:lnTo>
                  <a:lnTo>
                    <a:pt x="713161" y="2210095"/>
                  </a:lnTo>
                  <a:lnTo>
                    <a:pt x="864973" y="2090057"/>
                  </a:lnTo>
                  <a:lnTo>
                    <a:pt x="1009723" y="1948837"/>
                  </a:lnTo>
                  <a:lnTo>
                    <a:pt x="1214493" y="1740538"/>
                  </a:lnTo>
                  <a:lnTo>
                    <a:pt x="1426323" y="1482811"/>
                  </a:lnTo>
                  <a:lnTo>
                    <a:pt x="1546360" y="1320408"/>
                  </a:lnTo>
                  <a:lnTo>
                    <a:pt x="1662866" y="1129761"/>
                  </a:lnTo>
                  <a:lnTo>
                    <a:pt x="1814678" y="829668"/>
                  </a:lnTo>
                  <a:lnTo>
                    <a:pt x="1945306" y="543698"/>
                  </a:lnTo>
                  <a:lnTo>
                    <a:pt x="1998264" y="406008"/>
                  </a:lnTo>
                  <a:lnTo>
                    <a:pt x="2012386" y="356581"/>
                  </a:lnTo>
                  <a:lnTo>
                    <a:pt x="2019447" y="293032"/>
                  </a:lnTo>
                  <a:lnTo>
                    <a:pt x="2022978" y="229483"/>
                  </a:lnTo>
                  <a:lnTo>
                    <a:pt x="2012386" y="183586"/>
                  </a:lnTo>
                  <a:lnTo>
                    <a:pt x="1994733" y="141220"/>
                  </a:lnTo>
                  <a:lnTo>
                    <a:pt x="1970020" y="112976"/>
                  </a:lnTo>
                  <a:lnTo>
                    <a:pt x="1941776" y="91793"/>
                  </a:lnTo>
                  <a:lnTo>
                    <a:pt x="1910001" y="74141"/>
                  </a:lnTo>
                  <a:lnTo>
                    <a:pt x="1892349" y="60019"/>
                  </a:lnTo>
                  <a:lnTo>
                    <a:pt x="1895879" y="35305"/>
                  </a:lnTo>
                  <a:lnTo>
                    <a:pt x="1910001" y="21183"/>
                  </a:lnTo>
                  <a:lnTo>
                    <a:pt x="1931184" y="7061"/>
                  </a:lnTo>
                  <a:lnTo>
                    <a:pt x="1973550" y="0"/>
                  </a:lnTo>
                  <a:lnTo>
                    <a:pt x="2058283" y="14122"/>
                  </a:lnTo>
                  <a:lnTo>
                    <a:pt x="2150076" y="42366"/>
                  </a:lnTo>
                  <a:lnTo>
                    <a:pt x="2234808" y="84732"/>
                  </a:lnTo>
                  <a:lnTo>
                    <a:pt x="2319540" y="148281"/>
                  </a:lnTo>
                  <a:lnTo>
                    <a:pt x="2368967" y="201239"/>
                  </a:lnTo>
                  <a:lnTo>
                    <a:pt x="2376028" y="240074"/>
                  </a:lnTo>
                  <a:lnTo>
                    <a:pt x="2372497" y="282441"/>
                  </a:lnTo>
                  <a:lnTo>
                    <a:pt x="2333662" y="349520"/>
                  </a:lnTo>
                  <a:lnTo>
                    <a:pt x="2301887" y="402478"/>
                  </a:lnTo>
                  <a:lnTo>
                    <a:pt x="2195972" y="617838"/>
                  </a:lnTo>
                  <a:lnTo>
                    <a:pt x="2058283" y="875565"/>
                  </a:lnTo>
                  <a:lnTo>
                    <a:pt x="1991203" y="1013254"/>
                  </a:lnTo>
                  <a:lnTo>
                    <a:pt x="1906471" y="1158005"/>
                  </a:lnTo>
                  <a:lnTo>
                    <a:pt x="1789964" y="1341591"/>
                  </a:lnTo>
                  <a:lnTo>
                    <a:pt x="1673458" y="1489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0C066EA-F3F0-F740-AFB5-FCCEF9303783}"/>
                </a:ext>
              </a:extLst>
            </p:cNvPr>
            <p:cNvSpPr/>
            <p:nvPr/>
          </p:nvSpPr>
          <p:spPr>
            <a:xfrm>
              <a:off x="4729163" y="3328988"/>
              <a:ext cx="2654300" cy="1530350"/>
            </a:xfrm>
            <a:custGeom>
              <a:avLst/>
              <a:gdLst>
                <a:gd name="connsiteX0" fmla="*/ 631031 w 2655093"/>
                <a:gd name="connsiteY0" fmla="*/ 635793 h 1531143"/>
                <a:gd name="connsiteX1" fmla="*/ 0 w 2655093"/>
                <a:gd name="connsiteY1" fmla="*/ 52387 h 1531143"/>
                <a:gd name="connsiteX2" fmla="*/ 83343 w 2655093"/>
                <a:gd name="connsiteY2" fmla="*/ 0 h 1531143"/>
                <a:gd name="connsiteX3" fmla="*/ 240506 w 2655093"/>
                <a:gd name="connsiteY3" fmla="*/ 138112 h 1531143"/>
                <a:gd name="connsiteX4" fmla="*/ 476250 w 2655093"/>
                <a:gd name="connsiteY4" fmla="*/ 321468 h 1531143"/>
                <a:gd name="connsiteX5" fmla="*/ 757237 w 2655093"/>
                <a:gd name="connsiteY5" fmla="*/ 533400 h 1531143"/>
                <a:gd name="connsiteX6" fmla="*/ 1012031 w 2655093"/>
                <a:gd name="connsiteY6" fmla="*/ 714375 h 1531143"/>
                <a:gd name="connsiteX7" fmla="*/ 1166812 w 2655093"/>
                <a:gd name="connsiteY7" fmla="*/ 816768 h 1531143"/>
                <a:gd name="connsiteX8" fmla="*/ 1326356 w 2655093"/>
                <a:gd name="connsiteY8" fmla="*/ 912018 h 1531143"/>
                <a:gd name="connsiteX9" fmla="*/ 1452562 w 2655093"/>
                <a:gd name="connsiteY9" fmla="*/ 973931 h 1531143"/>
                <a:gd name="connsiteX10" fmla="*/ 1604962 w 2655093"/>
                <a:gd name="connsiteY10" fmla="*/ 1038225 h 1531143"/>
                <a:gd name="connsiteX11" fmla="*/ 1816893 w 2655093"/>
                <a:gd name="connsiteY11" fmla="*/ 1114425 h 1531143"/>
                <a:gd name="connsiteX12" fmla="*/ 2105025 w 2655093"/>
                <a:gd name="connsiteY12" fmla="*/ 1209675 h 1531143"/>
                <a:gd name="connsiteX13" fmla="*/ 2395537 w 2655093"/>
                <a:gd name="connsiteY13" fmla="*/ 1293018 h 1531143"/>
                <a:gd name="connsiteX14" fmla="*/ 2619375 w 2655093"/>
                <a:gd name="connsiteY14" fmla="*/ 1354931 h 1531143"/>
                <a:gd name="connsiteX15" fmla="*/ 2650331 w 2655093"/>
                <a:gd name="connsiteY15" fmla="*/ 1364456 h 1531143"/>
                <a:gd name="connsiteX16" fmla="*/ 2655093 w 2655093"/>
                <a:gd name="connsiteY16" fmla="*/ 1371600 h 1531143"/>
                <a:gd name="connsiteX17" fmla="*/ 2650331 w 2655093"/>
                <a:gd name="connsiteY17" fmla="*/ 1385887 h 1531143"/>
                <a:gd name="connsiteX18" fmla="*/ 2624137 w 2655093"/>
                <a:gd name="connsiteY18" fmla="*/ 1409700 h 1531143"/>
                <a:gd name="connsiteX19" fmla="*/ 2581275 w 2655093"/>
                <a:gd name="connsiteY19" fmla="*/ 1426368 h 1531143"/>
                <a:gd name="connsiteX20" fmla="*/ 2438400 w 2655093"/>
                <a:gd name="connsiteY20" fmla="*/ 1452562 h 1531143"/>
                <a:gd name="connsiteX21" fmla="*/ 2202656 w 2655093"/>
                <a:gd name="connsiteY21" fmla="*/ 1500187 h 1531143"/>
                <a:gd name="connsiteX22" fmla="*/ 2043112 w 2655093"/>
                <a:gd name="connsiteY22" fmla="*/ 1528762 h 1531143"/>
                <a:gd name="connsiteX23" fmla="*/ 1985962 w 2655093"/>
                <a:gd name="connsiteY23" fmla="*/ 1531143 h 1531143"/>
                <a:gd name="connsiteX24" fmla="*/ 1938337 w 2655093"/>
                <a:gd name="connsiteY24" fmla="*/ 1526381 h 1531143"/>
                <a:gd name="connsiteX25" fmla="*/ 1888331 w 2655093"/>
                <a:gd name="connsiteY25" fmla="*/ 1514475 h 1531143"/>
                <a:gd name="connsiteX26" fmla="*/ 1783556 w 2655093"/>
                <a:gd name="connsiteY26" fmla="*/ 1478756 h 1531143"/>
                <a:gd name="connsiteX27" fmla="*/ 1635918 w 2655093"/>
                <a:gd name="connsiteY27" fmla="*/ 1393031 h 1531143"/>
                <a:gd name="connsiteX28" fmla="*/ 1435893 w 2655093"/>
                <a:gd name="connsiteY28" fmla="*/ 1264443 h 1531143"/>
                <a:gd name="connsiteX29" fmla="*/ 1254918 w 2655093"/>
                <a:gd name="connsiteY29" fmla="*/ 1140618 h 1531143"/>
                <a:gd name="connsiteX30" fmla="*/ 981075 w 2655093"/>
                <a:gd name="connsiteY30" fmla="*/ 945356 h 1531143"/>
                <a:gd name="connsiteX31" fmla="*/ 752475 w 2655093"/>
                <a:gd name="connsiteY31" fmla="*/ 752475 h 1531143"/>
                <a:gd name="connsiteX32" fmla="*/ 631031 w 2655093"/>
                <a:gd name="connsiteY32" fmla="*/ 63579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5093" h="1531143">
                  <a:moveTo>
                    <a:pt x="631031" y="635793"/>
                  </a:moveTo>
                  <a:lnTo>
                    <a:pt x="0" y="52387"/>
                  </a:lnTo>
                  <a:lnTo>
                    <a:pt x="83343" y="0"/>
                  </a:lnTo>
                  <a:lnTo>
                    <a:pt x="240506" y="138112"/>
                  </a:lnTo>
                  <a:lnTo>
                    <a:pt x="476250" y="321468"/>
                  </a:lnTo>
                  <a:lnTo>
                    <a:pt x="757237" y="533400"/>
                  </a:lnTo>
                  <a:lnTo>
                    <a:pt x="1012031" y="714375"/>
                  </a:lnTo>
                  <a:lnTo>
                    <a:pt x="1166812" y="816768"/>
                  </a:lnTo>
                  <a:lnTo>
                    <a:pt x="1326356" y="912018"/>
                  </a:lnTo>
                  <a:lnTo>
                    <a:pt x="1452562" y="973931"/>
                  </a:lnTo>
                  <a:lnTo>
                    <a:pt x="1604962" y="1038225"/>
                  </a:lnTo>
                  <a:lnTo>
                    <a:pt x="1816893" y="1114425"/>
                  </a:lnTo>
                  <a:lnTo>
                    <a:pt x="2105025" y="1209675"/>
                  </a:lnTo>
                  <a:lnTo>
                    <a:pt x="2395537" y="1293018"/>
                  </a:lnTo>
                  <a:lnTo>
                    <a:pt x="2619375" y="1354931"/>
                  </a:lnTo>
                  <a:lnTo>
                    <a:pt x="2650331" y="1364456"/>
                  </a:lnTo>
                  <a:lnTo>
                    <a:pt x="2655093" y="1371600"/>
                  </a:lnTo>
                  <a:lnTo>
                    <a:pt x="2650331" y="1385887"/>
                  </a:lnTo>
                  <a:lnTo>
                    <a:pt x="2624137" y="1409700"/>
                  </a:lnTo>
                  <a:lnTo>
                    <a:pt x="2581275" y="1426368"/>
                  </a:lnTo>
                  <a:lnTo>
                    <a:pt x="2438400" y="1452562"/>
                  </a:lnTo>
                  <a:lnTo>
                    <a:pt x="2202656" y="1500187"/>
                  </a:lnTo>
                  <a:lnTo>
                    <a:pt x="2043112" y="1528762"/>
                  </a:lnTo>
                  <a:lnTo>
                    <a:pt x="1985962" y="1531143"/>
                  </a:lnTo>
                  <a:lnTo>
                    <a:pt x="1938337" y="1526381"/>
                  </a:lnTo>
                  <a:lnTo>
                    <a:pt x="1888331" y="1514475"/>
                  </a:lnTo>
                  <a:lnTo>
                    <a:pt x="1783556" y="1478756"/>
                  </a:lnTo>
                  <a:lnTo>
                    <a:pt x="1635918" y="1393031"/>
                  </a:lnTo>
                  <a:lnTo>
                    <a:pt x="1435893" y="1264443"/>
                  </a:lnTo>
                  <a:lnTo>
                    <a:pt x="1254918" y="1140618"/>
                  </a:lnTo>
                  <a:lnTo>
                    <a:pt x="981075" y="945356"/>
                  </a:lnTo>
                  <a:lnTo>
                    <a:pt x="752475" y="752475"/>
                  </a:lnTo>
                  <a:lnTo>
                    <a:pt x="63103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4B8535F-8958-1547-AFF4-CFE72362B119}"/>
                </a:ext>
              </a:extLst>
            </p:cNvPr>
            <p:cNvSpPr/>
            <p:nvPr/>
          </p:nvSpPr>
          <p:spPr>
            <a:xfrm>
              <a:off x="3230563" y="4789488"/>
              <a:ext cx="511175" cy="1149350"/>
            </a:xfrm>
            <a:custGeom>
              <a:avLst/>
              <a:gdLst>
                <a:gd name="connsiteX0" fmla="*/ 233363 w 509588"/>
                <a:gd name="connsiteY0" fmla="*/ 607219 h 1150144"/>
                <a:gd name="connsiteX1" fmla="*/ 211932 w 509588"/>
                <a:gd name="connsiteY1" fmla="*/ 404812 h 1150144"/>
                <a:gd name="connsiteX2" fmla="*/ 200025 w 509588"/>
                <a:gd name="connsiteY2" fmla="*/ 338137 h 1150144"/>
                <a:gd name="connsiteX3" fmla="*/ 183357 w 509588"/>
                <a:gd name="connsiteY3" fmla="*/ 273844 h 1150144"/>
                <a:gd name="connsiteX4" fmla="*/ 164307 w 509588"/>
                <a:gd name="connsiteY4" fmla="*/ 228600 h 1150144"/>
                <a:gd name="connsiteX5" fmla="*/ 140494 w 509588"/>
                <a:gd name="connsiteY5" fmla="*/ 188119 h 1150144"/>
                <a:gd name="connsiteX6" fmla="*/ 109538 w 509588"/>
                <a:gd name="connsiteY6" fmla="*/ 152400 h 1150144"/>
                <a:gd name="connsiteX7" fmla="*/ 71438 w 509588"/>
                <a:gd name="connsiteY7" fmla="*/ 116681 h 1150144"/>
                <a:gd name="connsiteX8" fmla="*/ 0 w 509588"/>
                <a:gd name="connsiteY8" fmla="*/ 64294 h 1150144"/>
                <a:gd name="connsiteX9" fmla="*/ 92869 w 509588"/>
                <a:gd name="connsiteY9" fmla="*/ 0 h 1150144"/>
                <a:gd name="connsiteX10" fmla="*/ 416719 w 509588"/>
                <a:gd name="connsiteY10" fmla="*/ 157162 h 1150144"/>
                <a:gd name="connsiteX11" fmla="*/ 421482 w 509588"/>
                <a:gd name="connsiteY11" fmla="*/ 340519 h 1150144"/>
                <a:gd name="connsiteX12" fmla="*/ 509588 w 509588"/>
                <a:gd name="connsiteY12" fmla="*/ 871537 h 1150144"/>
                <a:gd name="connsiteX13" fmla="*/ 507207 w 509588"/>
                <a:gd name="connsiteY13" fmla="*/ 1031081 h 1150144"/>
                <a:gd name="connsiteX14" fmla="*/ 464344 w 509588"/>
                <a:gd name="connsiteY14" fmla="*/ 1143000 h 1150144"/>
                <a:gd name="connsiteX15" fmla="*/ 445294 w 509588"/>
                <a:gd name="connsiteY15" fmla="*/ 1150144 h 1150144"/>
                <a:gd name="connsiteX16" fmla="*/ 419100 w 509588"/>
                <a:gd name="connsiteY16" fmla="*/ 1150144 h 1150144"/>
                <a:gd name="connsiteX17" fmla="*/ 383382 w 509588"/>
                <a:gd name="connsiteY17" fmla="*/ 1140619 h 1150144"/>
                <a:gd name="connsiteX18" fmla="*/ 347663 w 509588"/>
                <a:gd name="connsiteY18" fmla="*/ 1121569 h 1150144"/>
                <a:gd name="connsiteX19" fmla="*/ 321469 w 509588"/>
                <a:gd name="connsiteY19" fmla="*/ 1100137 h 1150144"/>
                <a:gd name="connsiteX20" fmla="*/ 304800 w 509588"/>
                <a:gd name="connsiteY20" fmla="*/ 1071562 h 1150144"/>
                <a:gd name="connsiteX21" fmla="*/ 271463 w 509588"/>
                <a:gd name="connsiteY21" fmla="*/ 866775 h 1150144"/>
                <a:gd name="connsiteX22" fmla="*/ 233363 w 509588"/>
                <a:gd name="connsiteY22" fmla="*/ 607219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588" h="1150144">
                  <a:moveTo>
                    <a:pt x="233363" y="607219"/>
                  </a:moveTo>
                  <a:lnTo>
                    <a:pt x="211932" y="404812"/>
                  </a:lnTo>
                  <a:lnTo>
                    <a:pt x="200025" y="338137"/>
                  </a:lnTo>
                  <a:lnTo>
                    <a:pt x="183357" y="273844"/>
                  </a:lnTo>
                  <a:lnTo>
                    <a:pt x="164307" y="228600"/>
                  </a:lnTo>
                  <a:lnTo>
                    <a:pt x="140494" y="188119"/>
                  </a:lnTo>
                  <a:lnTo>
                    <a:pt x="109538" y="152400"/>
                  </a:lnTo>
                  <a:lnTo>
                    <a:pt x="71438" y="116681"/>
                  </a:lnTo>
                  <a:lnTo>
                    <a:pt x="0" y="64294"/>
                  </a:lnTo>
                  <a:lnTo>
                    <a:pt x="92869" y="0"/>
                  </a:lnTo>
                  <a:lnTo>
                    <a:pt x="416719" y="157162"/>
                  </a:lnTo>
                  <a:lnTo>
                    <a:pt x="421482" y="340519"/>
                  </a:lnTo>
                  <a:lnTo>
                    <a:pt x="509588" y="871537"/>
                  </a:lnTo>
                  <a:cubicBezTo>
                    <a:pt x="508794" y="924718"/>
                    <a:pt x="508001" y="977900"/>
                    <a:pt x="507207" y="1031081"/>
                  </a:cubicBezTo>
                  <a:lnTo>
                    <a:pt x="464344" y="1143000"/>
                  </a:lnTo>
                  <a:lnTo>
                    <a:pt x="445294" y="1150144"/>
                  </a:lnTo>
                  <a:lnTo>
                    <a:pt x="419100" y="1150144"/>
                  </a:lnTo>
                  <a:lnTo>
                    <a:pt x="383382" y="1140619"/>
                  </a:lnTo>
                  <a:lnTo>
                    <a:pt x="347663" y="1121569"/>
                  </a:lnTo>
                  <a:lnTo>
                    <a:pt x="321469" y="1100137"/>
                  </a:lnTo>
                  <a:lnTo>
                    <a:pt x="304800" y="1071562"/>
                  </a:lnTo>
                  <a:lnTo>
                    <a:pt x="271463" y="866775"/>
                  </a:lnTo>
                  <a:lnTo>
                    <a:pt x="233363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C9C29CD-EEE2-7749-A04D-42B13CFCF829}"/>
                </a:ext>
              </a:extLst>
            </p:cNvPr>
            <p:cNvSpPr/>
            <p:nvPr/>
          </p:nvSpPr>
          <p:spPr>
            <a:xfrm>
              <a:off x="3552825" y="4748213"/>
              <a:ext cx="1296988" cy="1054100"/>
            </a:xfrm>
            <a:custGeom>
              <a:avLst/>
              <a:gdLst>
                <a:gd name="connsiteX0" fmla="*/ 400050 w 1297781"/>
                <a:gd name="connsiteY0" fmla="*/ 316706 h 1054893"/>
                <a:gd name="connsiteX1" fmla="*/ 38100 w 1297781"/>
                <a:gd name="connsiteY1" fmla="*/ 397668 h 1054893"/>
                <a:gd name="connsiteX2" fmla="*/ 0 w 1297781"/>
                <a:gd name="connsiteY2" fmla="*/ 209550 h 1054893"/>
                <a:gd name="connsiteX3" fmla="*/ 173831 w 1297781"/>
                <a:gd name="connsiteY3" fmla="*/ 185737 h 1054893"/>
                <a:gd name="connsiteX4" fmla="*/ 452438 w 1297781"/>
                <a:gd name="connsiteY4" fmla="*/ 140493 h 1054893"/>
                <a:gd name="connsiteX5" fmla="*/ 721519 w 1297781"/>
                <a:gd name="connsiteY5" fmla="*/ 80962 h 1054893"/>
                <a:gd name="connsiteX6" fmla="*/ 852488 w 1297781"/>
                <a:gd name="connsiteY6" fmla="*/ 45243 h 1054893"/>
                <a:gd name="connsiteX7" fmla="*/ 971550 w 1297781"/>
                <a:gd name="connsiteY7" fmla="*/ 0 h 1054893"/>
                <a:gd name="connsiteX8" fmla="*/ 1009650 w 1297781"/>
                <a:gd name="connsiteY8" fmla="*/ 4762 h 1054893"/>
                <a:gd name="connsiteX9" fmla="*/ 1062038 w 1297781"/>
                <a:gd name="connsiteY9" fmla="*/ 21431 h 1054893"/>
                <a:gd name="connsiteX10" fmla="*/ 1128713 w 1297781"/>
                <a:gd name="connsiteY10" fmla="*/ 57150 h 1054893"/>
                <a:gd name="connsiteX11" fmla="*/ 1181100 w 1297781"/>
                <a:gd name="connsiteY11" fmla="*/ 100012 h 1054893"/>
                <a:gd name="connsiteX12" fmla="*/ 1238250 w 1297781"/>
                <a:gd name="connsiteY12" fmla="*/ 154781 h 1054893"/>
                <a:gd name="connsiteX13" fmla="*/ 1276350 w 1297781"/>
                <a:gd name="connsiteY13" fmla="*/ 192881 h 1054893"/>
                <a:gd name="connsiteX14" fmla="*/ 1295400 w 1297781"/>
                <a:gd name="connsiteY14" fmla="*/ 216693 h 1054893"/>
                <a:gd name="connsiteX15" fmla="*/ 1297781 w 1297781"/>
                <a:gd name="connsiteY15" fmla="*/ 235743 h 1054893"/>
                <a:gd name="connsiteX16" fmla="*/ 1288256 w 1297781"/>
                <a:gd name="connsiteY16" fmla="*/ 273843 h 1054893"/>
                <a:gd name="connsiteX17" fmla="*/ 1259681 w 1297781"/>
                <a:gd name="connsiteY17" fmla="*/ 311943 h 1054893"/>
                <a:gd name="connsiteX18" fmla="*/ 1235869 w 1297781"/>
                <a:gd name="connsiteY18" fmla="*/ 338137 h 1054893"/>
                <a:gd name="connsiteX19" fmla="*/ 1226344 w 1297781"/>
                <a:gd name="connsiteY19" fmla="*/ 357187 h 1054893"/>
                <a:gd name="connsiteX20" fmla="*/ 1166813 w 1297781"/>
                <a:gd name="connsiteY20" fmla="*/ 578643 h 1054893"/>
                <a:gd name="connsiteX21" fmla="*/ 1114425 w 1297781"/>
                <a:gd name="connsiteY21" fmla="*/ 859631 h 1054893"/>
                <a:gd name="connsiteX22" fmla="*/ 1095375 w 1297781"/>
                <a:gd name="connsiteY22" fmla="*/ 947737 h 1054893"/>
                <a:gd name="connsiteX23" fmla="*/ 1073944 w 1297781"/>
                <a:gd name="connsiteY23" fmla="*/ 985837 h 1054893"/>
                <a:gd name="connsiteX24" fmla="*/ 1035844 w 1297781"/>
                <a:gd name="connsiteY24" fmla="*/ 1026318 h 1054893"/>
                <a:gd name="connsiteX25" fmla="*/ 1000125 w 1297781"/>
                <a:gd name="connsiteY25" fmla="*/ 1050131 h 1054893"/>
                <a:gd name="connsiteX26" fmla="*/ 976313 w 1297781"/>
                <a:gd name="connsiteY26" fmla="*/ 1054893 h 1054893"/>
                <a:gd name="connsiteX27" fmla="*/ 950119 w 1297781"/>
                <a:gd name="connsiteY27" fmla="*/ 1054893 h 1054893"/>
                <a:gd name="connsiteX28" fmla="*/ 928688 w 1297781"/>
                <a:gd name="connsiteY28" fmla="*/ 1042987 h 1054893"/>
                <a:gd name="connsiteX29" fmla="*/ 902494 w 1297781"/>
                <a:gd name="connsiteY29" fmla="*/ 1012031 h 1054893"/>
                <a:gd name="connsiteX30" fmla="*/ 909638 w 1297781"/>
                <a:gd name="connsiteY30" fmla="*/ 795337 h 1054893"/>
                <a:gd name="connsiteX31" fmla="*/ 945356 w 1297781"/>
                <a:gd name="connsiteY31" fmla="*/ 300037 h 1054893"/>
                <a:gd name="connsiteX32" fmla="*/ 942975 w 1297781"/>
                <a:gd name="connsiteY32" fmla="*/ 264318 h 1054893"/>
                <a:gd name="connsiteX33" fmla="*/ 938213 w 1297781"/>
                <a:gd name="connsiteY33" fmla="*/ 250031 h 1054893"/>
                <a:gd name="connsiteX34" fmla="*/ 921544 w 1297781"/>
                <a:gd name="connsiteY34" fmla="*/ 233362 h 1054893"/>
                <a:gd name="connsiteX35" fmla="*/ 895350 w 1297781"/>
                <a:gd name="connsiteY35" fmla="*/ 223837 h 1054893"/>
                <a:gd name="connsiteX36" fmla="*/ 852488 w 1297781"/>
                <a:gd name="connsiteY36" fmla="*/ 226218 h 1054893"/>
                <a:gd name="connsiteX37" fmla="*/ 400050 w 1297781"/>
                <a:gd name="connsiteY37" fmla="*/ 316706 h 10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781" h="1054893">
                  <a:moveTo>
                    <a:pt x="400050" y="316706"/>
                  </a:moveTo>
                  <a:lnTo>
                    <a:pt x="38100" y="397668"/>
                  </a:lnTo>
                  <a:lnTo>
                    <a:pt x="0" y="209550"/>
                  </a:lnTo>
                  <a:lnTo>
                    <a:pt x="173831" y="185737"/>
                  </a:lnTo>
                  <a:lnTo>
                    <a:pt x="452438" y="140493"/>
                  </a:lnTo>
                  <a:lnTo>
                    <a:pt x="721519" y="80962"/>
                  </a:lnTo>
                  <a:lnTo>
                    <a:pt x="852488" y="45243"/>
                  </a:lnTo>
                  <a:lnTo>
                    <a:pt x="971550" y="0"/>
                  </a:lnTo>
                  <a:lnTo>
                    <a:pt x="1009650" y="4762"/>
                  </a:lnTo>
                  <a:lnTo>
                    <a:pt x="1062038" y="21431"/>
                  </a:lnTo>
                  <a:lnTo>
                    <a:pt x="1128713" y="57150"/>
                  </a:lnTo>
                  <a:lnTo>
                    <a:pt x="1181100" y="100012"/>
                  </a:lnTo>
                  <a:lnTo>
                    <a:pt x="1238250" y="154781"/>
                  </a:lnTo>
                  <a:lnTo>
                    <a:pt x="1276350" y="192881"/>
                  </a:lnTo>
                  <a:lnTo>
                    <a:pt x="1295400" y="216693"/>
                  </a:lnTo>
                  <a:lnTo>
                    <a:pt x="1297781" y="235743"/>
                  </a:lnTo>
                  <a:lnTo>
                    <a:pt x="1288256" y="273843"/>
                  </a:lnTo>
                  <a:lnTo>
                    <a:pt x="1259681" y="311943"/>
                  </a:lnTo>
                  <a:lnTo>
                    <a:pt x="1235869" y="338137"/>
                  </a:lnTo>
                  <a:lnTo>
                    <a:pt x="1226344" y="357187"/>
                  </a:lnTo>
                  <a:lnTo>
                    <a:pt x="1166813" y="578643"/>
                  </a:lnTo>
                  <a:lnTo>
                    <a:pt x="1114425" y="859631"/>
                  </a:lnTo>
                  <a:lnTo>
                    <a:pt x="1095375" y="947737"/>
                  </a:lnTo>
                  <a:lnTo>
                    <a:pt x="1073944" y="985837"/>
                  </a:lnTo>
                  <a:lnTo>
                    <a:pt x="1035844" y="1026318"/>
                  </a:lnTo>
                  <a:lnTo>
                    <a:pt x="1000125" y="1050131"/>
                  </a:lnTo>
                  <a:lnTo>
                    <a:pt x="976313" y="1054893"/>
                  </a:lnTo>
                  <a:lnTo>
                    <a:pt x="950119" y="1054893"/>
                  </a:lnTo>
                  <a:lnTo>
                    <a:pt x="928688" y="1042987"/>
                  </a:lnTo>
                  <a:lnTo>
                    <a:pt x="902494" y="1012031"/>
                  </a:lnTo>
                  <a:lnTo>
                    <a:pt x="909638" y="795337"/>
                  </a:lnTo>
                  <a:lnTo>
                    <a:pt x="945356" y="300037"/>
                  </a:lnTo>
                  <a:lnTo>
                    <a:pt x="942975" y="264318"/>
                  </a:lnTo>
                  <a:lnTo>
                    <a:pt x="938213" y="250031"/>
                  </a:lnTo>
                  <a:lnTo>
                    <a:pt x="921544" y="233362"/>
                  </a:lnTo>
                  <a:lnTo>
                    <a:pt x="895350" y="223837"/>
                  </a:lnTo>
                  <a:lnTo>
                    <a:pt x="852488" y="226218"/>
                  </a:lnTo>
                  <a:lnTo>
                    <a:pt x="40005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DC8890B-8DF7-3B41-9AC3-C52D17066B69}"/>
                </a:ext>
              </a:extLst>
            </p:cNvPr>
            <p:cNvSpPr/>
            <p:nvPr/>
          </p:nvSpPr>
          <p:spPr>
            <a:xfrm>
              <a:off x="3665538" y="5541963"/>
              <a:ext cx="844550" cy="287337"/>
            </a:xfrm>
            <a:custGeom>
              <a:avLst/>
              <a:gdLst>
                <a:gd name="connsiteX0" fmla="*/ 335756 w 845344"/>
                <a:gd name="connsiteY0" fmla="*/ 238125 h 288131"/>
                <a:gd name="connsiteX1" fmla="*/ 28575 w 845344"/>
                <a:gd name="connsiteY1" fmla="*/ 288131 h 288131"/>
                <a:gd name="connsiteX2" fmla="*/ 0 w 845344"/>
                <a:gd name="connsiteY2" fmla="*/ 126206 h 288131"/>
                <a:gd name="connsiteX3" fmla="*/ 254794 w 845344"/>
                <a:gd name="connsiteY3" fmla="*/ 95250 h 288131"/>
                <a:gd name="connsiteX4" fmla="*/ 504825 w 845344"/>
                <a:gd name="connsiteY4" fmla="*/ 54769 h 288131"/>
                <a:gd name="connsiteX5" fmla="*/ 831056 w 845344"/>
                <a:gd name="connsiteY5" fmla="*/ 0 h 288131"/>
                <a:gd name="connsiteX6" fmla="*/ 845344 w 845344"/>
                <a:gd name="connsiteY6" fmla="*/ 211931 h 288131"/>
                <a:gd name="connsiteX7" fmla="*/ 785812 w 845344"/>
                <a:gd name="connsiteY7" fmla="*/ 219075 h 288131"/>
                <a:gd name="connsiteX8" fmla="*/ 690562 w 845344"/>
                <a:gd name="connsiteY8" fmla="*/ 211931 h 288131"/>
                <a:gd name="connsiteX9" fmla="*/ 335756 w 845344"/>
                <a:gd name="connsiteY9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344" h="288131">
                  <a:moveTo>
                    <a:pt x="335756" y="238125"/>
                  </a:moveTo>
                  <a:lnTo>
                    <a:pt x="28575" y="288131"/>
                  </a:lnTo>
                  <a:lnTo>
                    <a:pt x="0" y="126206"/>
                  </a:lnTo>
                  <a:lnTo>
                    <a:pt x="254794" y="95250"/>
                  </a:lnTo>
                  <a:lnTo>
                    <a:pt x="504825" y="54769"/>
                  </a:lnTo>
                  <a:lnTo>
                    <a:pt x="831056" y="0"/>
                  </a:lnTo>
                  <a:lnTo>
                    <a:pt x="845344" y="211931"/>
                  </a:lnTo>
                  <a:lnTo>
                    <a:pt x="785812" y="219075"/>
                  </a:lnTo>
                  <a:lnTo>
                    <a:pt x="690562" y="211931"/>
                  </a:lnTo>
                  <a:lnTo>
                    <a:pt x="3357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B14CB98-C91F-3B4C-B8C8-E3E97EC628CE}"/>
                </a:ext>
              </a:extLst>
            </p:cNvPr>
            <p:cNvSpPr/>
            <p:nvPr/>
          </p:nvSpPr>
          <p:spPr>
            <a:xfrm>
              <a:off x="5268913" y="4700588"/>
              <a:ext cx="1355725" cy="1071562"/>
            </a:xfrm>
            <a:custGeom>
              <a:avLst/>
              <a:gdLst>
                <a:gd name="connsiteX0" fmla="*/ 535782 w 1354932"/>
                <a:gd name="connsiteY0" fmla="*/ 276225 h 1071562"/>
                <a:gd name="connsiteX1" fmla="*/ 69057 w 1354932"/>
                <a:gd name="connsiteY1" fmla="*/ 345281 h 1071562"/>
                <a:gd name="connsiteX2" fmla="*/ 0 w 1354932"/>
                <a:gd name="connsiteY2" fmla="*/ 211931 h 1071562"/>
                <a:gd name="connsiteX3" fmla="*/ 140494 w 1354932"/>
                <a:gd name="connsiteY3" fmla="*/ 190500 h 1071562"/>
                <a:gd name="connsiteX4" fmla="*/ 416719 w 1354932"/>
                <a:gd name="connsiteY4" fmla="*/ 133350 h 1071562"/>
                <a:gd name="connsiteX5" fmla="*/ 797719 w 1354932"/>
                <a:gd name="connsiteY5" fmla="*/ 42862 h 1071562"/>
                <a:gd name="connsiteX6" fmla="*/ 828675 w 1354932"/>
                <a:gd name="connsiteY6" fmla="*/ 23812 h 1071562"/>
                <a:gd name="connsiteX7" fmla="*/ 869157 w 1354932"/>
                <a:gd name="connsiteY7" fmla="*/ 7143 h 1071562"/>
                <a:gd name="connsiteX8" fmla="*/ 919163 w 1354932"/>
                <a:gd name="connsiteY8" fmla="*/ 0 h 1071562"/>
                <a:gd name="connsiteX9" fmla="*/ 962025 w 1354932"/>
                <a:gd name="connsiteY9" fmla="*/ 4762 h 1071562"/>
                <a:gd name="connsiteX10" fmla="*/ 1004888 w 1354932"/>
                <a:gd name="connsiteY10" fmla="*/ 21431 h 1071562"/>
                <a:gd name="connsiteX11" fmla="*/ 1083469 w 1354932"/>
                <a:gd name="connsiteY11" fmla="*/ 69056 h 1071562"/>
                <a:gd name="connsiteX12" fmla="*/ 1193007 w 1354932"/>
                <a:gd name="connsiteY12" fmla="*/ 133350 h 1071562"/>
                <a:gd name="connsiteX13" fmla="*/ 1273969 w 1354932"/>
                <a:gd name="connsiteY13" fmla="*/ 183356 h 1071562"/>
                <a:gd name="connsiteX14" fmla="*/ 1316832 w 1354932"/>
                <a:gd name="connsiteY14" fmla="*/ 211931 h 1071562"/>
                <a:gd name="connsiteX15" fmla="*/ 1335882 w 1354932"/>
                <a:gd name="connsiteY15" fmla="*/ 230981 h 1071562"/>
                <a:gd name="connsiteX16" fmla="*/ 1350169 w 1354932"/>
                <a:gd name="connsiteY16" fmla="*/ 254793 h 1071562"/>
                <a:gd name="connsiteX17" fmla="*/ 1354932 w 1354932"/>
                <a:gd name="connsiteY17" fmla="*/ 285750 h 1071562"/>
                <a:gd name="connsiteX18" fmla="*/ 1350169 w 1354932"/>
                <a:gd name="connsiteY18" fmla="*/ 316706 h 1071562"/>
                <a:gd name="connsiteX19" fmla="*/ 1335882 w 1354932"/>
                <a:gd name="connsiteY19" fmla="*/ 347662 h 1071562"/>
                <a:gd name="connsiteX20" fmla="*/ 1288257 w 1354932"/>
                <a:gd name="connsiteY20" fmla="*/ 397668 h 1071562"/>
                <a:gd name="connsiteX21" fmla="*/ 1269207 w 1354932"/>
                <a:gd name="connsiteY21" fmla="*/ 416718 h 1071562"/>
                <a:gd name="connsiteX22" fmla="*/ 1221582 w 1354932"/>
                <a:gd name="connsiteY22" fmla="*/ 514350 h 1071562"/>
                <a:gd name="connsiteX23" fmla="*/ 1145382 w 1354932"/>
                <a:gd name="connsiteY23" fmla="*/ 745331 h 1071562"/>
                <a:gd name="connsiteX24" fmla="*/ 1121569 w 1354932"/>
                <a:gd name="connsiteY24" fmla="*/ 840581 h 1071562"/>
                <a:gd name="connsiteX25" fmla="*/ 1092994 w 1354932"/>
                <a:gd name="connsiteY25" fmla="*/ 985837 h 1071562"/>
                <a:gd name="connsiteX26" fmla="*/ 1081088 w 1354932"/>
                <a:gd name="connsiteY26" fmla="*/ 1021556 h 1071562"/>
                <a:gd name="connsiteX27" fmla="*/ 1057275 w 1354932"/>
                <a:gd name="connsiteY27" fmla="*/ 1064418 h 1071562"/>
                <a:gd name="connsiteX28" fmla="*/ 1035844 w 1354932"/>
                <a:gd name="connsiteY28" fmla="*/ 1071562 h 1071562"/>
                <a:gd name="connsiteX29" fmla="*/ 1002507 w 1354932"/>
                <a:gd name="connsiteY29" fmla="*/ 1071562 h 1071562"/>
                <a:gd name="connsiteX30" fmla="*/ 966788 w 1354932"/>
                <a:gd name="connsiteY30" fmla="*/ 1059656 h 1071562"/>
                <a:gd name="connsiteX31" fmla="*/ 940594 w 1354932"/>
                <a:gd name="connsiteY31" fmla="*/ 1035843 h 1071562"/>
                <a:gd name="connsiteX32" fmla="*/ 912019 w 1354932"/>
                <a:gd name="connsiteY32" fmla="*/ 997743 h 1071562"/>
                <a:gd name="connsiteX33" fmla="*/ 952500 w 1354932"/>
                <a:gd name="connsiteY33" fmla="*/ 842962 h 1071562"/>
                <a:gd name="connsiteX34" fmla="*/ 1000125 w 1354932"/>
                <a:gd name="connsiteY34" fmla="*/ 583406 h 1071562"/>
                <a:gd name="connsiteX35" fmla="*/ 1009650 w 1354932"/>
                <a:gd name="connsiteY35" fmla="*/ 466725 h 1071562"/>
                <a:gd name="connsiteX36" fmla="*/ 1012032 w 1354932"/>
                <a:gd name="connsiteY36" fmla="*/ 288131 h 1071562"/>
                <a:gd name="connsiteX37" fmla="*/ 1002507 w 1354932"/>
                <a:gd name="connsiteY37" fmla="*/ 259556 h 1071562"/>
                <a:gd name="connsiteX38" fmla="*/ 990600 w 1354932"/>
                <a:gd name="connsiteY38" fmla="*/ 242887 h 1071562"/>
                <a:gd name="connsiteX39" fmla="*/ 966788 w 1354932"/>
                <a:gd name="connsiteY39" fmla="*/ 230981 h 1071562"/>
                <a:gd name="connsiteX40" fmla="*/ 931069 w 1354932"/>
                <a:gd name="connsiteY40" fmla="*/ 226218 h 1071562"/>
                <a:gd name="connsiteX41" fmla="*/ 878682 w 1354932"/>
                <a:gd name="connsiteY41" fmla="*/ 228600 h 1071562"/>
                <a:gd name="connsiteX42" fmla="*/ 535782 w 1354932"/>
                <a:gd name="connsiteY42" fmla="*/ 2762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4932" h="1071562">
                  <a:moveTo>
                    <a:pt x="535782" y="276225"/>
                  </a:moveTo>
                  <a:lnTo>
                    <a:pt x="69057" y="345281"/>
                  </a:lnTo>
                  <a:lnTo>
                    <a:pt x="0" y="211931"/>
                  </a:lnTo>
                  <a:lnTo>
                    <a:pt x="140494" y="190500"/>
                  </a:lnTo>
                  <a:lnTo>
                    <a:pt x="416719" y="133350"/>
                  </a:lnTo>
                  <a:lnTo>
                    <a:pt x="797719" y="42862"/>
                  </a:lnTo>
                  <a:lnTo>
                    <a:pt x="828675" y="23812"/>
                  </a:lnTo>
                  <a:lnTo>
                    <a:pt x="869157" y="7143"/>
                  </a:lnTo>
                  <a:lnTo>
                    <a:pt x="919163" y="0"/>
                  </a:lnTo>
                  <a:lnTo>
                    <a:pt x="962025" y="4762"/>
                  </a:lnTo>
                  <a:lnTo>
                    <a:pt x="1004888" y="21431"/>
                  </a:lnTo>
                  <a:lnTo>
                    <a:pt x="1083469" y="69056"/>
                  </a:lnTo>
                  <a:lnTo>
                    <a:pt x="1193007" y="133350"/>
                  </a:lnTo>
                  <a:lnTo>
                    <a:pt x="1273969" y="183356"/>
                  </a:lnTo>
                  <a:lnTo>
                    <a:pt x="1316832" y="211931"/>
                  </a:lnTo>
                  <a:lnTo>
                    <a:pt x="1335882" y="230981"/>
                  </a:lnTo>
                  <a:lnTo>
                    <a:pt x="1350169" y="254793"/>
                  </a:lnTo>
                  <a:lnTo>
                    <a:pt x="1354932" y="285750"/>
                  </a:lnTo>
                  <a:lnTo>
                    <a:pt x="1350169" y="316706"/>
                  </a:lnTo>
                  <a:lnTo>
                    <a:pt x="1335882" y="347662"/>
                  </a:lnTo>
                  <a:lnTo>
                    <a:pt x="1288257" y="397668"/>
                  </a:lnTo>
                  <a:lnTo>
                    <a:pt x="1269207" y="416718"/>
                  </a:lnTo>
                  <a:lnTo>
                    <a:pt x="1221582" y="514350"/>
                  </a:lnTo>
                  <a:lnTo>
                    <a:pt x="1145382" y="745331"/>
                  </a:lnTo>
                  <a:lnTo>
                    <a:pt x="1121569" y="840581"/>
                  </a:lnTo>
                  <a:lnTo>
                    <a:pt x="1092994" y="985837"/>
                  </a:lnTo>
                  <a:lnTo>
                    <a:pt x="1081088" y="1021556"/>
                  </a:lnTo>
                  <a:lnTo>
                    <a:pt x="1057275" y="1064418"/>
                  </a:lnTo>
                  <a:lnTo>
                    <a:pt x="1035844" y="1071562"/>
                  </a:lnTo>
                  <a:lnTo>
                    <a:pt x="1002507" y="1071562"/>
                  </a:lnTo>
                  <a:lnTo>
                    <a:pt x="966788" y="1059656"/>
                  </a:lnTo>
                  <a:lnTo>
                    <a:pt x="940594" y="1035843"/>
                  </a:lnTo>
                  <a:lnTo>
                    <a:pt x="912019" y="997743"/>
                  </a:lnTo>
                  <a:lnTo>
                    <a:pt x="952500" y="842962"/>
                  </a:lnTo>
                  <a:lnTo>
                    <a:pt x="1000125" y="583406"/>
                  </a:lnTo>
                  <a:lnTo>
                    <a:pt x="1009650" y="466725"/>
                  </a:lnTo>
                  <a:lnTo>
                    <a:pt x="1012032" y="288131"/>
                  </a:lnTo>
                  <a:lnTo>
                    <a:pt x="1002507" y="259556"/>
                  </a:lnTo>
                  <a:lnTo>
                    <a:pt x="990600" y="242887"/>
                  </a:lnTo>
                  <a:lnTo>
                    <a:pt x="966788" y="230981"/>
                  </a:lnTo>
                  <a:lnTo>
                    <a:pt x="931069" y="226218"/>
                  </a:lnTo>
                  <a:lnTo>
                    <a:pt x="878682" y="228600"/>
                  </a:lnTo>
                  <a:lnTo>
                    <a:pt x="5357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4B1F53D-C5B8-2748-B24E-774A7A204215}"/>
                </a:ext>
              </a:extLst>
            </p:cNvPr>
            <p:cNvSpPr/>
            <p:nvPr/>
          </p:nvSpPr>
          <p:spPr>
            <a:xfrm>
              <a:off x="5400675" y="5526088"/>
              <a:ext cx="855663" cy="257175"/>
            </a:xfrm>
            <a:custGeom>
              <a:avLst/>
              <a:gdLst>
                <a:gd name="connsiteX0" fmla="*/ 381000 w 854869"/>
                <a:gd name="connsiteY0" fmla="*/ 197644 h 257175"/>
                <a:gd name="connsiteX1" fmla="*/ 35719 w 854869"/>
                <a:gd name="connsiteY1" fmla="*/ 257175 h 257175"/>
                <a:gd name="connsiteX2" fmla="*/ 0 w 854869"/>
                <a:gd name="connsiteY2" fmla="*/ 116682 h 257175"/>
                <a:gd name="connsiteX3" fmla="*/ 197644 w 854869"/>
                <a:gd name="connsiteY3" fmla="*/ 78582 h 257175"/>
                <a:gd name="connsiteX4" fmla="*/ 409575 w 854869"/>
                <a:gd name="connsiteY4" fmla="*/ 40482 h 257175"/>
                <a:gd name="connsiteX5" fmla="*/ 590550 w 854869"/>
                <a:gd name="connsiteY5" fmla="*/ 9525 h 257175"/>
                <a:gd name="connsiteX6" fmla="*/ 673894 w 854869"/>
                <a:gd name="connsiteY6" fmla="*/ 0 h 257175"/>
                <a:gd name="connsiteX7" fmla="*/ 714375 w 854869"/>
                <a:gd name="connsiteY7" fmla="*/ 0 h 257175"/>
                <a:gd name="connsiteX8" fmla="*/ 788194 w 854869"/>
                <a:gd name="connsiteY8" fmla="*/ 9525 h 257175"/>
                <a:gd name="connsiteX9" fmla="*/ 852488 w 854869"/>
                <a:gd name="connsiteY9" fmla="*/ 30957 h 257175"/>
                <a:gd name="connsiteX10" fmla="*/ 854869 w 854869"/>
                <a:gd name="connsiteY10" fmla="*/ 173832 h 257175"/>
                <a:gd name="connsiteX11" fmla="*/ 776288 w 854869"/>
                <a:gd name="connsiteY11" fmla="*/ 171450 h 257175"/>
                <a:gd name="connsiteX12" fmla="*/ 740569 w 854869"/>
                <a:gd name="connsiteY12" fmla="*/ 159544 h 257175"/>
                <a:gd name="connsiteX13" fmla="*/ 381000 w 854869"/>
                <a:gd name="connsiteY13" fmla="*/ 1976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869" h="257175">
                  <a:moveTo>
                    <a:pt x="381000" y="197644"/>
                  </a:moveTo>
                  <a:lnTo>
                    <a:pt x="35719" y="257175"/>
                  </a:lnTo>
                  <a:lnTo>
                    <a:pt x="0" y="116682"/>
                  </a:lnTo>
                  <a:lnTo>
                    <a:pt x="197644" y="78582"/>
                  </a:lnTo>
                  <a:lnTo>
                    <a:pt x="409575" y="40482"/>
                  </a:lnTo>
                  <a:lnTo>
                    <a:pt x="590550" y="9525"/>
                  </a:lnTo>
                  <a:lnTo>
                    <a:pt x="673894" y="0"/>
                  </a:lnTo>
                  <a:lnTo>
                    <a:pt x="714375" y="0"/>
                  </a:lnTo>
                  <a:lnTo>
                    <a:pt x="788194" y="9525"/>
                  </a:lnTo>
                  <a:lnTo>
                    <a:pt x="852488" y="30957"/>
                  </a:lnTo>
                  <a:cubicBezTo>
                    <a:pt x="853282" y="78582"/>
                    <a:pt x="854075" y="126207"/>
                    <a:pt x="854869" y="173832"/>
                  </a:cubicBezTo>
                  <a:lnTo>
                    <a:pt x="776288" y="171450"/>
                  </a:lnTo>
                  <a:lnTo>
                    <a:pt x="740569" y="159544"/>
                  </a:lnTo>
                  <a:lnTo>
                    <a:pt x="3810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3771238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BE7BC73-0D9E-4DAA-B129-D26DE82524D3}"/>
              </a:ext>
            </a:extLst>
          </p:cNvPr>
          <p:cNvGrpSpPr/>
          <p:nvPr/>
        </p:nvGrpSpPr>
        <p:grpSpPr>
          <a:xfrm>
            <a:off x="2778125" y="1512888"/>
            <a:ext cx="4349750" cy="4397375"/>
            <a:chOff x="2778125" y="1512888"/>
            <a:chExt cx="4349750" cy="4397375"/>
          </a:xfrm>
        </p:grpSpPr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D6EBFC4E-B7EC-5D4A-91BE-14954FF94482}"/>
                </a:ext>
              </a:extLst>
            </p:cNvPr>
            <p:cNvSpPr/>
            <p:nvPr/>
          </p:nvSpPr>
          <p:spPr>
            <a:xfrm>
              <a:off x="3500438" y="1636713"/>
              <a:ext cx="508000" cy="1266825"/>
            </a:xfrm>
            <a:custGeom>
              <a:avLst/>
              <a:gdLst>
                <a:gd name="connsiteX0" fmla="*/ 392906 w 507206"/>
                <a:gd name="connsiteY0" fmla="*/ 371475 h 1266825"/>
                <a:gd name="connsiteX1" fmla="*/ 371475 w 507206"/>
                <a:gd name="connsiteY1" fmla="*/ 223837 h 1266825"/>
                <a:gd name="connsiteX2" fmla="*/ 345281 w 507206"/>
                <a:gd name="connsiteY2" fmla="*/ 119062 h 1266825"/>
                <a:gd name="connsiteX3" fmla="*/ 300037 w 507206"/>
                <a:gd name="connsiteY3" fmla="*/ 92869 h 1266825"/>
                <a:gd name="connsiteX4" fmla="*/ 245268 w 507206"/>
                <a:gd name="connsiteY4" fmla="*/ 66675 h 1266825"/>
                <a:gd name="connsiteX5" fmla="*/ 200025 w 507206"/>
                <a:gd name="connsiteY5" fmla="*/ 50006 h 1266825"/>
                <a:gd name="connsiteX6" fmla="*/ 133350 w 507206"/>
                <a:gd name="connsiteY6" fmla="*/ 28575 h 1266825"/>
                <a:gd name="connsiteX7" fmla="*/ 78581 w 507206"/>
                <a:gd name="connsiteY7" fmla="*/ 11906 h 1266825"/>
                <a:gd name="connsiteX8" fmla="*/ 26193 w 507206"/>
                <a:gd name="connsiteY8" fmla="*/ 0 h 1266825"/>
                <a:gd name="connsiteX9" fmla="*/ 16668 w 507206"/>
                <a:gd name="connsiteY9" fmla="*/ 0 h 1266825"/>
                <a:gd name="connsiteX10" fmla="*/ 4762 w 507206"/>
                <a:gd name="connsiteY10" fmla="*/ 4762 h 1266825"/>
                <a:gd name="connsiteX11" fmla="*/ 0 w 507206"/>
                <a:gd name="connsiteY11" fmla="*/ 19050 h 1266825"/>
                <a:gd name="connsiteX12" fmla="*/ 9525 w 507206"/>
                <a:gd name="connsiteY12" fmla="*/ 40481 h 1266825"/>
                <a:gd name="connsiteX13" fmla="*/ 35718 w 507206"/>
                <a:gd name="connsiteY13" fmla="*/ 73819 h 1266825"/>
                <a:gd name="connsiteX14" fmla="*/ 66675 w 507206"/>
                <a:gd name="connsiteY14" fmla="*/ 111919 h 1266825"/>
                <a:gd name="connsiteX15" fmla="*/ 95250 w 507206"/>
                <a:gd name="connsiteY15" fmla="*/ 157162 h 1266825"/>
                <a:gd name="connsiteX16" fmla="*/ 119062 w 507206"/>
                <a:gd name="connsiteY16" fmla="*/ 204787 h 1266825"/>
                <a:gd name="connsiteX17" fmla="*/ 150018 w 507206"/>
                <a:gd name="connsiteY17" fmla="*/ 278606 h 1266825"/>
                <a:gd name="connsiteX18" fmla="*/ 166687 w 507206"/>
                <a:gd name="connsiteY18" fmla="*/ 342900 h 1266825"/>
                <a:gd name="connsiteX19" fmla="*/ 183356 w 507206"/>
                <a:gd name="connsiteY19" fmla="*/ 447675 h 1266825"/>
                <a:gd name="connsiteX20" fmla="*/ 216693 w 507206"/>
                <a:gd name="connsiteY20" fmla="*/ 678656 h 1266825"/>
                <a:gd name="connsiteX21" fmla="*/ 238125 w 507206"/>
                <a:gd name="connsiteY21" fmla="*/ 847725 h 1266825"/>
                <a:gd name="connsiteX22" fmla="*/ 240506 w 507206"/>
                <a:gd name="connsiteY22" fmla="*/ 921544 h 1266825"/>
                <a:gd name="connsiteX23" fmla="*/ 240506 w 507206"/>
                <a:gd name="connsiteY23" fmla="*/ 966787 h 1266825"/>
                <a:gd name="connsiteX24" fmla="*/ 245268 w 507206"/>
                <a:gd name="connsiteY24" fmla="*/ 1012031 h 1266825"/>
                <a:gd name="connsiteX25" fmla="*/ 257175 w 507206"/>
                <a:gd name="connsiteY25" fmla="*/ 1064419 h 1266825"/>
                <a:gd name="connsiteX26" fmla="*/ 280987 w 507206"/>
                <a:gd name="connsiteY26" fmla="*/ 1119187 h 1266825"/>
                <a:gd name="connsiteX27" fmla="*/ 300037 w 507206"/>
                <a:gd name="connsiteY27" fmla="*/ 1152525 h 1266825"/>
                <a:gd name="connsiteX28" fmla="*/ 323850 w 507206"/>
                <a:gd name="connsiteY28" fmla="*/ 1188244 h 1266825"/>
                <a:gd name="connsiteX29" fmla="*/ 345281 w 507206"/>
                <a:gd name="connsiteY29" fmla="*/ 1209675 h 1266825"/>
                <a:gd name="connsiteX30" fmla="*/ 366712 w 507206"/>
                <a:gd name="connsiteY30" fmla="*/ 1226344 h 1266825"/>
                <a:gd name="connsiteX31" fmla="*/ 409575 w 507206"/>
                <a:gd name="connsiteY31" fmla="*/ 1254919 h 1266825"/>
                <a:gd name="connsiteX32" fmla="*/ 433387 w 507206"/>
                <a:gd name="connsiteY32" fmla="*/ 1264444 h 1266825"/>
                <a:gd name="connsiteX33" fmla="*/ 450056 w 507206"/>
                <a:gd name="connsiteY33" fmla="*/ 1266825 h 1266825"/>
                <a:gd name="connsiteX34" fmla="*/ 473868 w 507206"/>
                <a:gd name="connsiteY34" fmla="*/ 1259681 h 1266825"/>
                <a:gd name="connsiteX35" fmla="*/ 490537 w 507206"/>
                <a:gd name="connsiteY35" fmla="*/ 1243012 h 1266825"/>
                <a:gd name="connsiteX36" fmla="*/ 500062 w 507206"/>
                <a:gd name="connsiteY36" fmla="*/ 1221581 h 1266825"/>
                <a:gd name="connsiteX37" fmla="*/ 504825 w 507206"/>
                <a:gd name="connsiteY37" fmla="*/ 1197769 h 1266825"/>
                <a:gd name="connsiteX38" fmla="*/ 507206 w 507206"/>
                <a:gd name="connsiteY38" fmla="*/ 1166812 h 1266825"/>
                <a:gd name="connsiteX39" fmla="*/ 466725 w 507206"/>
                <a:gd name="connsiteY39" fmla="*/ 1054894 h 1266825"/>
                <a:gd name="connsiteX40" fmla="*/ 416718 w 507206"/>
                <a:gd name="connsiteY40" fmla="*/ 650081 h 1266825"/>
                <a:gd name="connsiteX41" fmla="*/ 423862 w 507206"/>
                <a:gd name="connsiteY41" fmla="*/ 566737 h 1266825"/>
                <a:gd name="connsiteX42" fmla="*/ 392906 w 507206"/>
                <a:gd name="connsiteY42" fmla="*/ 37147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266825">
                  <a:moveTo>
                    <a:pt x="392906" y="371475"/>
                  </a:moveTo>
                  <a:lnTo>
                    <a:pt x="371475" y="223837"/>
                  </a:lnTo>
                  <a:lnTo>
                    <a:pt x="345281" y="119062"/>
                  </a:lnTo>
                  <a:lnTo>
                    <a:pt x="300037" y="92869"/>
                  </a:lnTo>
                  <a:lnTo>
                    <a:pt x="245268" y="66675"/>
                  </a:lnTo>
                  <a:lnTo>
                    <a:pt x="200025" y="50006"/>
                  </a:lnTo>
                  <a:lnTo>
                    <a:pt x="133350" y="28575"/>
                  </a:lnTo>
                  <a:lnTo>
                    <a:pt x="78581" y="11906"/>
                  </a:lnTo>
                  <a:lnTo>
                    <a:pt x="26193" y="0"/>
                  </a:lnTo>
                  <a:lnTo>
                    <a:pt x="16668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9525" y="40481"/>
                  </a:lnTo>
                  <a:lnTo>
                    <a:pt x="35718" y="73819"/>
                  </a:lnTo>
                  <a:lnTo>
                    <a:pt x="66675" y="111919"/>
                  </a:lnTo>
                  <a:lnTo>
                    <a:pt x="95250" y="157162"/>
                  </a:lnTo>
                  <a:lnTo>
                    <a:pt x="119062" y="204787"/>
                  </a:lnTo>
                  <a:lnTo>
                    <a:pt x="150018" y="278606"/>
                  </a:lnTo>
                  <a:lnTo>
                    <a:pt x="166687" y="342900"/>
                  </a:lnTo>
                  <a:lnTo>
                    <a:pt x="183356" y="447675"/>
                  </a:lnTo>
                  <a:lnTo>
                    <a:pt x="216693" y="678656"/>
                  </a:lnTo>
                  <a:lnTo>
                    <a:pt x="238125" y="847725"/>
                  </a:lnTo>
                  <a:cubicBezTo>
                    <a:pt x="238919" y="872331"/>
                    <a:pt x="239316" y="901700"/>
                    <a:pt x="240506" y="921544"/>
                  </a:cubicBezTo>
                  <a:lnTo>
                    <a:pt x="240506" y="966787"/>
                  </a:lnTo>
                  <a:lnTo>
                    <a:pt x="245268" y="1012031"/>
                  </a:lnTo>
                  <a:lnTo>
                    <a:pt x="257175" y="1064419"/>
                  </a:lnTo>
                  <a:lnTo>
                    <a:pt x="280987" y="1119187"/>
                  </a:lnTo>
                  <a:lnTo>
                    <a:pt x="300037" y="1152525"/>
                  </a:lnTo>
                  <a:lnTo>
                    <a:pt x="323850" y="1188244"/>
                  </a:lnTo>
                  <a:lnTo>
                    <a:pt x="345281" y="1209675"/>
                  </a:lnTo>
                  <a:lnTo>
                    <a:pt x="366712" y="1226344"/>
                  </a:lnTo>
                  <a:lnTo>
                    <a:pt x="409575" y="1254919"/>
                  </a:lnTo>
                  <a:lnTo>
                    <a:pt x="433387" y="1264444"/>
                  </a:lnTo>
                  <a:lnTo>
                    <a:pt x="450056" y="1266825"/>
                  </a:lnTo>
                  <a:lnTo>
                    <a:pt x="473868" y="1259681"/>
                  </a:lnTo>
                  <a:lnTo>
                    <a:pt x="490537" y="1243012"/>
                  </a:lnTo>
                  <a:lnTo>
                    <a:pt x="500062" y="1221581"/>
                  </a:lnTo>
                  <a:lnTo>
                    <a:pt x="504825" y="1197769"/>
                  </a:lnTo>
                  <a:lnTo>
                    <a:pt x="507206" y="1166812"/>
                  </a:lnTo>
                  <a:lnTo>
                    <a:pt x="466725" y="1054894"/>
                  </a:lnTo>
                  <a:lnTo>
                    <a:pt x="416718" y="650081"/>
                  </a:lnTo>
                  <a:lnTo>
                    <a:pt x="423862" y="566737"/>
                  </a:lnTo>
                  <a:lnTo>
                    <a:pt x="39290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522717EB-F299-514D-8CAB-A061A03BB6A1}"/>
                </a:ext>
              </a:extLst>
            </p:cNvPr>
            <p:cNvSpPr/>
            <p:nvPr/>
          </p:nvSpPr>
          <p:spPr>
            <a:xfrm>
              <a:off x="2778125" y="2870200"/>
              <a:ext cx="4349750" cy="596900"/>
            </a:xfrm>
            <a:custGeom>
              <a:avLst/>
              <a:gdLst>
                <a:gd name="connsiteX0" fmla="*/ 2220686 w 4349578"/>
                <a:gd name="connsiteY0" fmla="*/ 176525 h 596655"/>
                <a:gd name="connsiteX1" fmla="*/ 2834993 w 4349578"/>
                <a:gd name="connsiteY1" fmla="*/ 123568 h 596655"/>
                <a:gd name="connsiteX2" fmla="*/ 3166860 w 4349578"/>
                <a:gd name="connsiteY2" fmla="*/ 95324 h 596655"/>
                <a:gd name="connsiteX3" fmla="*/ 3466953 w 4349578"/>
                <a:gd name="connsiteY3" fmla="*/ 70610 h 596655"/>
                <a:gd name="connsiteX4" fmla="*/ 3541093 w 4349578"/>
                <a:gd name="connsiteY4" fmla="*/ 63549 h 596655"/>
                <a:gd name="connsiteX5" fmla="*/ 3678783 w 4349578"/>
                <a:gd name="connsiteY5" fmla="*/ 42366 h 596655"/>
                <a:gd name="connsiteX6" fmla="*/ 3827064 w 4349578"/>
                <a:gd name="connsiteY6" fmla="*/ 3531 h 596655"/>
                <a:gd name="connsiteX7" fmla="*/ 3851778 w 4349578"/>
                <a:gd name="connsiteY7" fmla="*/ 0 h 596655"/>
                <a:gd name="connsiteX8" fmla="*/ 3901205 w 4349578"/>
                <a:gd name="connsiteY8" fmla="*/ 10592 h 596655"/>
                <a:gd name="connsiteX9" fmla="*/ 4028303 w 4349578"/>
                <a:gd name="connsiteY9" fmla="*/ 42366 h 596655"/>
                <a:gd name="connsiteX10" fmla="*/ 4141279 w 4349578"/>
                <a:gd name="connsiteY10" fmla="*/ 84732 h 596655"/>
                <a:gd name="connsiteX11" fmla="*/ 4229541 w 4349578"/>
                <a:gd name="connsiteY11" fmla="*/ 127098 h 596655"/>
                <a:gd name="connsiteX12" fmla="*/ 4289560 w 4349578"/>
                <a:gd name="connsiteY12" fmla="*/ 162403 h 596655"/>
                <a:gd name="connsiteX13" fmla="*/ 4314273 w 4349578"/>
                <a:gd name="connsiteY13" fmla="*/ 183586 h 596655"/>
                <a:gd name="connsiteX14" fmla="*/ 4338987 w 4349578"/>
                <a:gd name="connsiteY14" fmla="*/ 208300 h 596655"/>
                <a:gd name="connsiteX15" fmla="*/ 4349578 w 4349578"/>
                <a:gd name="connsiteY15" fmla="*/ 229483 h 596655"/>
                <a:gd name="connsiteX16" fmla="*/ 4349578 w 4349578"/>
                <a:gd name="connsiteY16" fmla="*/ 243605 h 596655"/>
                <a:gd name="connsiteX17" fmla="*/ 4328395 w 4349578"/>
                <a:gd name="connsiteY17" fmla="*/ 271849 h 596655"/>
                <a:gd name="connsiteX18" fmla="*/ 4268377 w 4349578"/>
                <a:gd name="connsiteY18" fmla="*/ 307154 h 596655"/>
                <a:gd name="connsiteX19" fmla="*/ 4236602 w 4349578"/>
                <a:gd name="connsiteY19" fmla="*/ 314215 h 596655"/>
                <a:gd name="connsiteX20" fmla="*/ 4134218 w 4349578"/>
                <a:gd name="connsiteY20" fmla="*/ 307154 h 596655"/>
                <a:gd name="connsiteX21" fmla="*/ 3872961 w 4349578"/>
                <a:gd name="connsiteY21" fmla="*/ 300093 h 596655"/>
                <a:gd name="connsiteX22" fmla="*/ 3594051 w 4349578"/>
                <a:gd name="connsiteY22" fmla="*/ 293032 h 596655"/>
                <a:gd name="connsiteX23" fmla="*/ 3180982 w 4349578"/>
                <a:gd name="connsiteY23" fmla="*/ 289501 h 596655"/>
                <a:gd name="connsiteX24" fmla="*/ 2690242 w 4349578"/>
                <a:gd name="connsiteY24" fmla="*/ 300093 h 596655"/>
                <a:gd name="connsiteX25" fmla="*/ 2404272 w 4349578"/>
                <a:gd name="connsiteY25" fmla="*/ 310684 h 596655"/>
                <a:gd name="connsiteX26" fmla="*/ 1962959 w 4349578"/>
                <a:gd name="connsiteY26" fmla="*/ 342459 h 596655"/>
                <a:gd name="connsiteX27" fmla="*/ 1701702 w 4349578"/>
                <a:gd name="connsiteY27" fmla="*/ 370703 h 596655"/>
                <a:gd name="connsiteX28" fmla="*/ 1475750 w 4349578"/>
                <a:gd name="connsiteY28" fmla="*/ 402477 h 596655"/>
                <a:gd name="connsiteX29" fmla="*/ 1203901 w 4349578"/>
                <a:gd name="connsiteY29" fmla="*/ 451904 h 596655"/>
                <a:gd name="connsiteX30" fmla="*/ 907339 w 4349578"/>
                <a:gd name="connsiteY30" fmla="*/ 518984 h 596655"/>
                <a:gd name="connsiteX31" fmla="*/ 688448 w 4349578"/>
                <a:gd name="connsiteY31" fmla="*/ 575472 h 596655"/>
                <a:gd name="connsiteX32" fmla="*/ 624899 w 4349578"/>
                <a:gd name="connsiteY32" fmla="*/ 593124 h 596655"/>
                <a:gd name="connsiteX33" fmla="*/ 600185 w 4349578"/>
                <a:gd name="connsiteY33" fmla="*/ 596655 h 596655"/>
                <a:gd name="connsiteX34" fmla="*/ 564880 w 4349578"/>
                <a:gd name="connsiteY34" fmla="*/ 596655 h 596655"/>
                <a:gd name="connsiteX35" fmla="*/ 497801 w 4349578"/>
                <a:gd name="connsiteY35" fmla="*/ 586063 h 596655"/>
                <a:gd name="connsiteX36" fmla="*/ 427191 w 4349578"/>
                <a:gd name="connsiteY36" fmla="*/ 561350 h 596655"/>
                <a:gd name="connsiteX37" fmla="*/ 353050 w 4349578"/>
                <a:gd name="connsiteY37" fmla="*/ 526045 h 596655"/>
                <a:gd name="connsiteX38" fmla="*/ 257727 w 4349578"/>
                <a:gd name="connsiteY38" fmla="*/ 473087 h 596655"/>
                <a:gd name="connsiteX39" fmla="*/ 144751 w 4349578"/>
                <a:gd name="connsiteY39" fmla="*/ 391886 h 596655"/>
                <a:gd name="connsiteX40" fmla="*/ 35305 w 4349578"/>
                <a:gd name="connsiteY40" fmla="*/ 303623 h 596655"/>
                <a:gd name="connsiteX41" fmla="*/ 21183 w 4349578"/>
                <a:gd name="connsiteY41" fmla="*/ 289501 h 596655"/>
                <a:gd name="connsiteX42" fmla="*/ 14122 w 4349578"/>
                <a:gd name="connsiteY42" fmla="*/ 275379 h 596655"/>
                <a:gd name="connsiteX43" fmla="*/ 7061 w 4349578"/>
                <a:gd name="connsiteY43" fmla="*/ 261257 h 596655"/>
                <a:gd name="connsiteX44" fmla="*/ 0 w 4349578"/>
                <a:gd name="connsiteY44" fmla="*/ 243605 h 596655"/>
                <a:gd name="connsiteX45" fmla="*/ 0 w 4349578"/>
                <a:gd name="connsiteY45" fmla="*/ 229483 h 596655"/>
                <a:gd name="connsiteX46" fmla="*/ 10592 w 4349578"/>
                <a:gd name="connsiteY46" fmla="*/ 218891 h 596655"/>
                <a:gd name="connsiteX47" fmla="*/ 28244 w 4349578"/>
                <a:gd name="connsiteY47" fmla="*/ 222422 h 596655"/>
                <a:gd name="connsiteX48" fmla="*/ 63549 w 4349578"/>
                <a:gd name="connsiteY48" fmla="*/ 233013 h 596655"/>
                <a:gd name="connsiteX49" fmla="*/ 109446 w 4349578"/>
                <a:gd name="connsiteY49" fmla="*/ 257727 h 596655"/>
                <a:gd name="connsiteX50" fmla="*/ 144751 w 4349578"/>
                <a:gd name="connsiteY50" fmla="*/ 278910 h 596655"/>
                <a:gd name="connsiteX51" fmla="*/ 183586 w 4349578"/>
                <a:gd name="connsiteY51" fmla="*/ 300093 h 596655"/>
                <a:gd name="connsiteX52" fmla="*/ 254196 w 4349578"/>
                <a:gd name="connsiteY52" fmla="*/ 324806 h 596655"/>
                <a:gd name="connsiteX53" fmla="*/ 402477 w 4349578"/>
                <a:gd name="connsiteY53" fmla="*/ 353050 h 596655"/>
                <a:gd name="connsiteX54" fmla="*/ 490740 w 4349578"/>
                <a:gd name="connsiteY54" fmla="*/ 360111 h 596655"/>
                <a:gd name="connsiteX55" fmla="*/ 596655 w 4349578"/>
                <a:gd name="connsiteY55" fmla="*/ 349520 h 596655"/>
                <a:gd name="connsiteX56" fmla="*/ 833198 w 4349578"/>
                <a:gd name="connsiteY56" fmla="*/ 317745 h 596655"/>
                <a:gd name="connsiteX57" fmla="*/ 1309816 w 4349578"/>
                <a:gd name="connsiteY57" fmla="*/ 264788 h 596655"/>
                <a:gd name="connsiteX58" fmla="*/ 1874697 w 4349578"/>
                <a:gd name="connsiteY58" fmla="*/ 208300 h 596655"/>
                <a:gd name="connsiteX59" fmla="*/ 2220686 w 4349578"/>
                <a:gd name="connsiteY59" fmla="*/ 176525 h 59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96655">
                  <a:moveTo>
                    <a:pt x="2220686" y="176525"/>
                  </a:moveTo>
                  <a:lnTo>
                    <a:pt x="2834993" y="123568"/>
                  </a:lnTo>
                  <a:lnTo>
                    <a:pt x="3166860" y="95324"/>
                  </a:lnTo>
                  <a:lnTo>
                    <a:pt x="3466953" y="70610"/>
                  </a:lnTo>
                  <a:lnTo>
                    <a:pt x="3541093" y="63549"/>
                  </a:lnTo>
                  <a:lnTo>
                    <a:pt x="3678783" y="42366"/>
                  </a:lnTo>
                  <a:lnTo>
                    <a:pt x="3827064" y="3531"/>
                  </a:lnTo>
                  <a:lnTo>
                    <a:pt x="3851778" y="0"/>
                  </a:lnTo>
                  <a:lnTo>
                    <a:pt x="3901205" y="10592"/>
                  </a:lnTo>
                  <a:lnTo>
                    <a:pt x="4028303" y="42366"/>
                  </a:lnTo>
                  <a:lnTo>
                    <a:pt x="4141279" y="84732"/>
                  </a:lnTo>
                  <a:lnTo>
                    <a:pt x="4229541" y="127098"/>
                  </a:lnTo>
                  <a:lnTo>
                    <a:pt x="4289560" y="162403"/>
                  </a:lnTo>
                  <a:lnTo>
                    <a:pt x="4314273" y="183586"/>
                  </a:lnTo>
                  <a:lnTo>
                    <a:pt x="4338987" y="208300"/>
                  </a:lnTo>
                  <a:lnTo>
                    <a:pt x="4349578" y="229483"/>
                  </a:lnTo>
                  <a:lnTo>
                    <a:pt x="4349578" y="243605"/>
                  </a:lnTo>
                  <a:lnTo>
                    <a:pt x="4328395" y="271849"/>
                  </a:lnTo>
                  <a:lnTo>
                    <a:pt x="4268377" y="307154"/>
                  </a:lnTo>
                  <a:lnTo>
                    <a:pt x="4236602" y="314215"/>
                  </a:lnTo>
                  <a:lnTo>
                    <a:pt x="4134218" y="307154"/>
                  </a:lnTo>
                  <a:lnTo>
                    <a:pt x="3872961" y="300093"/>
                  </a:lnTo>
                  <a:lnTo>
                    <a:pt x="3594051" y="293032"/>
                  </a:lnTo>
                  <a:lnTo>
                    <a:pt x="3180982" y="289501"/>
                  </a:lnTo>
                  <a:lnTo>
                    <a:pt x="2690242" y="300093"/>
                  </a:lnTo>
                  <a:lnTo>
                    <a:pt x="2404272" y="310684"/>
                  </a:lnTo>
                  <a:lnTo>
                    <a:pt x="1962959" y="342459"/>
                  </a:lnTo>
                  <a:lnTo>
                    <a:pt x="1701702" y="370703"/>
                  </a:lnTo>
                  <a:lnTo>
                    <a:pt x="1475750" y="402477"/>
                  </a:lnTo>
                  <a:lnTo>
                    <a:pt x="1203901" y="451904"/>
                  </a:lnTo>
                  <a:lnTo>
                    <a:pt x="907339" y="518984"/>
                  </a:lnTo>
                  <a:lnTo>
                    <a:pt x="688448" y="575472"/>
                  </a:lnTo>
                  <a:lnTo>
                    <a:pt x="624899" y="593124"/>
                  </a:lnTo>
                  <a:lnTo>
                    <a:pt x="600185" y="596655"/>
                  </a:lnTo>
                  <a:lnTo>
                    <a:pt x="564880" y="596655"/>
                  </a:lnTo>
                  <a:lnTo>
                    <a:pt x="497801" y="586063"/>
                  </a:lnTo>
                  <a:lnTo>
                    <a:pt x="427191" y="561350"/>
                  </a:lnTo>
                  <a:lnTo>
                    <a:pt x="353050" y="526045"/>
                  </a:lnTo>
                  <a:lnTo>
                    <a:pt x="257727" y="473087"/>
                  </a:lnTo>
                  <a:lnTo>
                    <a:pt x="144751" y="391886"/>
                  </a:lnTo>
                  <a:lnTo>
                    <a:pt x="35305" y="303623"/>
                  </a:lnTo>
                  <a:lnTo>
                    <a:pt x="21183" y="289501"/>
                  </a:lnTo>
                  <a:lnTo>
                    <a:pt x="14122" y="275379"/>
                  </a:lnTo>
                  <a:lnTo>
                    <a:pt x="7061" y="261257"/>
                  </a:lnTo>
                  <a:lnTo>
                    <a:pt x="0" y="243605"/>
                  </a:lnTo>
                  <a:lnTo>
                    <a:pt x="0" y="229483"/>
                  </a:lnTo>
                  <a:lnTo>
                    <a:pt x="10592" y="218891"/>
                  </a:lnTo>
                  <a:lnTo>
                    <a:pt x="28244" y="222422"/>
                  </a:lnTo>
                  <a:lnTo>
                    <a:pt x="63549" y="233013"/>
                  </a:lnTo>
                  <a:lnTo>
                    <a:pt x="109446" y="257727"/>
                  </a:lnTo>
                  <a:lnTo>
                    <a:pt x="144751" y="278910"/>
                  </a:lnTo>
                  <a:lnTo>
                    <a:pt x="183586" y="300093"/>
                  </a:lnTo>
                  <a:lnTo>
                    <a:pt x="254196" y="324806"/>
                  </a:lnTo>
                  <a:lnTo>
                    <a:pt x="402477" y="353050"/>
                  </a:lnTo>
                  <a:lnTo>
                    <a:pt x="490740" y="360111"/>
                  </a:lnTo>
                  <a:lnTo>
                    <a:pt x="596655" y="349520"/>
                  </a:lnTo>
                  <a:lnTo>
                    <a:pt x="833198" y="317745"/>
                  </a:lnTo>
                  <a:lnTo>
                    <a:pt x="1309816" y="264788"/>
                  </a:lnTo>
                  <a:lnTo>
                    <a:pt x="1874697" y="208300"/>
                  </a:lnTo>
                  <a:lnTo>
                    <a:pt x="2220686" y="17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B1CBCC49-253A-D849-93A7-8C30D93C1F12}"/>
                </a:ext>
              </a:extLst>
            </p:cNvPr>
            <p:cNvSpPr/>
            <p:nvPr/>
          </p:nvSpPr>
          <p:spPr>
            <a:xfrm>
              <a:off x="3598863" y="3582988"/>
              <a:ext cx="498475" cy="1236662"/>
            </a:xfrm>
            <a:custGeom>
              <a:avLst/>
              <a:gdLst>
                <a:gd name="connsiteX0" fmla="*/ 395287 w 500062"/>
                <a:gd name="connsiteY0" fmla="*/ 302419 h 1235869"/>
                <a:gd name="connsiteX1" fmla="*/ 383381 w 500062"/>
                <a:gd name="connsiteY1" fmla="*/ 223838 h 1235869"/>
                <a:gd name="connsiteX2" fmla="*/ 338137 w 500062"/>
                <a:gd name="connsiteY2" fmla="*/ 88107 h 1235869"/>
                <a:gd name="connsiteX3" fmla="*/ 292894 w 500062"/>
                <a:gd name="connsiteY3" fmla="*/ 61913 h 1235869"/>
                <a:gd name="connsiteX4" fmla="*/ 235744 w 500062"/>
                <a:gd name="connsiteY4" fmla="*/ 35719 h 1235869"/>
                <a:gd name="connsiteX5" fmla="*/ 183356 w 500062"/>
                <a:gd name="connsiteY5" fmla="*/ 16669 h 1235869"/>
                <a:gd name="connsiteX6" fmla="*/ 128587 w 500062"/>
                <a:gd name="connsiteY6" fmla="*/ 7144 h 1235869"/>
                <a:gd name="connsiteX7" fmla="*/ 64294 w 500062"/>
                <a:gd name="connsiteY7" fmla="*/ 0 h 1235869"/>
                <a:gd name="connsiteX8" fmla="*/ 26194 w 500062"/>
                <a:gd name="connsiteY8" fmla="*/ 2382 h 1235869"/>
                <a:gd name="connsiteX9" fmla="*/ 4762 w 500062"/>
                <a:gd name="connsiteY9" fmla="*/ 9525 h 1235869"/>
                <a:gd name="connsiteX10" fmla="*/ 0 w 500062"/>
                <a:gd name="connsiteY10" fmla="*/ 21432 h 1235869"/>
                <a:gd name="connsiteX11" fmla="*/ 7144 w 500062"/>
                <a:gd name="connsiteY11" fmla="*/ 38100 h 1235869"/>
                <a:gd name="connsiteX12" fmla="*/ 23812 w 500062"/>
                <a:gd name="connsiteY12" fmla="*/ 57150 h 1235869"/>
                <a:gd name="connsiteX13" fmla="*/ 61912 w 500062"/>
                <a:gd name="connsiteY13" fmla="*/ 97632 h 1235869"/>
                <a:gd name="connsiteX14" fmla="*/ 102394 w 500062"/>
                <a:gd name="connsiteY14" fmla="*/ 147638 h 1235869"/>
                <a:gd name="connsiteX15" fmla="*/ 130969 w 500062"/>
                <a:gd name="connsiteY15" fmla="*/ 197644 h 1235869"/>
                <a:gd name="connsiteX16" fmla="*/ 150019 w 500062"/>
                <a:gd name="connsiteY16" fmla="*/ 242888 h 1235869"/>
                <a:gd name="connsiteX17" fmla="*/ 183356 w 500062"/>
                <a:gd name="connsiteY17" fmla="*/ 361950 h 1235869"/>
                <a:gd name="connsiteX18" fmla="*/ 204787 w 500062"/>
                <a:gd name="connsiteY18" fmla="*/ 450057 h 1235869"/>
                <a:gd name="connsiteX19" fmla="*/ 221456 w 500062"/>
                <a:gd name="connsiteY19" fmla="*/ 545307 h 1235869"/>
                <a:gd name="connsiteX20" fmla="*/ 228600 w 500062"/>
                <a:gd name="connsiteY20" fmla="*/ 621507 h 1235869"/>
                <a:gd name="connsiteX21" fmla="*/ 233362 w 500062"/>
                <a:gd name="connsiteY21" fmla="*/ 678657 h 1235869"/>
                <a:gd name="connsiteX22" fmla="*/ 235744 w 500062"/>
                <a:gd name="connsiteY22" fmla="*/ 754857 h 1235869"/>
                <a:gd name="connsiteX23" fmla="*/ 233362 w 500062"/>
                <a:gd name="connsiteY23" fmla="*/ 859632 h 1235869"/>
                <a:gd name="connsiteX24" fmla="*/ 230981 w 500062"/>
                <a:gd name="connsiteY24" fmla="*/ 912019 h 1235869"/>
                <a:gd name="connsiteX25" fmla="*/ 233362 w 500062"/>
                <a:gd name="connsiteY25" fmla="*/ 957263 h 1235869"/>
                <a:gd name="connsiteX26" fmla="*/ 238125 w 500062"/>
                <a:gd name="connsiteY26" fmla="*/ 992982 h 1235869"/>
                <a:gd name="connsiteX27" fmla="*/ 252412 w 500062"/>
                <a:gd name="connsiteY27" fmla="*/ 1042988 h 1235869"/>
                <a:gd name="connsiteX28" fmla="*/ 273844 w 500062"/>
                <a:gd name="connsiteY28" fmla="*/ 1092994 h 1235869"/>
                <a:gd name="connsiteX29" fmla="*/ 300037 w 500062"/>
                <a:gd name="connsiteY29" fmla="*/ 1143000 h 1235869"/>
                <a:gd name="connsiteX30" fmla="*/ 328612 w 500062"/>
                <a:gd name="connsiteY30" fmla="*/ 1178719 h 1235869"/>
                <a:gd name="connsiteX31" fmla="*/ 354806 w 500062"/>
                <a:gd name="connsiteY31" fmla="*/ 1202532 h 1235869"/>
                <a:gd name="connsiteX32" fmla="*/ 376237 w 500062"/>
                <a:gd name="connsiteY32" fmla="*/ 1221582 h 1235869"/>
                <a:gd name="connsiteX33" fmla="*/ 395287 w 500062"/>
                <a:gd name="connsiteY33" fmla="*/ 1233488 h 1235869"/>
                <a:gd name="connsiteX34" fmla="*/ 416719 w 500062"/>
                <a:gd name="connsiteY34" fmla="*/ 1235869 h 1235869"/>
                <a:gd name="connsiteX35" fmla="*/ 431006 w 500062"/>
                <a:gd name="connsiteY35" fmla="*/ 1233488 h 1235869"/>
                <a:gd name="connsiteX36" fmla="*/ 452437 w 500062"/>
                <a:gd name="connsiteY36" fmla="*/ 1226344 h 1235869"/>
                <a:gd name="connsiteX37" fmla="*/ 471487 w 500062"/>
                <a:gd name="connsiteY37" fmla="*/ 1204913 h 1235869"/>
                <a:gd name="connsiteX38" fmla="*/ 488156 w 500062"/>
                <a:gd name="connsiteY38" fmla="*/ 1169194 h 1235869"/>
                <a:gd name="connsiteX39" fmla="*/ 492919 w 500062"/>
                <a:gd name="connsiteY39" fmla="*/ 1145382 h 1235869"/>
                <a:gd name="connsiteX40" fmla="*/ 500062 w 500062"/>
                <a:gd name="connsiteY40" fmla="*/ 1095375 h 1235869"/>
                <a:gd name="connsiteX41" fmla="*/ 481012 w 500062"/>
                <a:gd name="connsiteY41" fmla="*/ 1004888 h 1235869"/>
                <a:gd name="connsiteX42" fmla="*/ 452437 w 500062"/>
                <a:gd name="connsiteY42" fmla="*/ 669132 h 1235869"/>
                <a:gd name="connsiteX43" fmla="*/ 395287 w 500062"/>
                <a:gd name="connsiteY43" fmla="*/ 302419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0062" h="1235869">
                  <a:moveTo>
                    <a:pt x="395287" y="302419"/>
                  </a:moveTo>
                  <a:lnTo>
                    <a:pt x="383381" y="223838"/>
                  </a:lnTo>
                  <a:lnTo>
                    <a:pt x="338137" y="88107"/>
                  </a:lnTo>
                  <a:lnTo>
                    <a:pt x="292894" y="61913"/>
                  </a:lnTo>
                  <a:lnTo>
                    <a:pt x="235744" y="35719"/>
                  </a:lnTo>
                  <a:lnTo>
                    <a:pt x="183356" y="16669"/>
                  </a:lnTo>
                  <a:lnTo>
                    <a:pt x="128587" y="7144"/>
                  </a:lnTo>
                  <a:lnTo>
                    <a:pt x="64294" y="0"/>
                  </a:lnTo>
                  <a:lnTo>
                    <a:pt x="26194" y="2382"/>
                  </a:lnTo>
                  <a:lnTo>
                    <a:pt x="4762" y="9525"/>
                  </a:lnTo>
                  <a:lnTo>
                    <a:pt x="0" y="21432"/>
                  </a:lnTo>
                  <a:lnTo>
                    <a:pt x="7144" y="38100"/>
                  </a:lnTo>
                  <a:lnTo>
                    <a:pt x="23812" y="57150"/>
                  </a:lnTo>
                  <a:lnTo>
                    <a:pt x="61912" y="97632"/>
                  </a:lnTo>
                  <a:lnTo>
                    <a:pt x="102394" y="147638"/>
                  </a:lnTo>
                  <a:lnTo>
                    <a:pt x="130969" y="197644"/>
                  </a:lnTo>
                  <a:lnTo>
                    <a:pt x="150019" y="242888"/>
                  </a:lnTo>
                  <a:lnTo>
                    <a:pt x="183356" y="361950"/>
                  </a:lnTo>
                  <a:lnTo>
                    <a:pt x="204787" y="450057"/>
                  </a:lnTo>
                  <a:lnTo>
                    <a:pt x="221456" y="545307"/>
                  </a:lnTo>
                  <a:lnTo>
                    <a:pt x="228600" y="621507"/>
                  </a:lnTo>
                  <a:lnTo>
                    <a:pt x="233362" y="678657"/>
                  </a:lnTo>
                  <a:lnTo>
                    <a:pt x="235744" y="754857"/>
                  </a:lnTo>
                  <a:lnTo>
                    <a:pt x="233362" y="859632"/>
                  </a:lnTo>
                  <a:lnTo>
                    <a:pt x="230981" y="912019"/>
                  </a:lnTo>
                  <a:lnTo>
                    <a:pt x="233362" y="957263"/>
                  </a:lnTo>
                  <a:lnTo>
                    <a:pt x="238125" y="992982"/>
                  </a:lnTo>
                  <a:lnTo>
                    <a:pt x="252412" y="1042988"/>
                  </a:lnTo>
                  <a:lnTo>
                    <a:pt x="273844" y="1092994"/>
                  </a:lnTo>
                  <a:lnTo>
                    <a:pt x="300037" y="1143000"/>
                  </a:lnTo>
                  <a:lnTo>
                    <a:pt x="328612" y="1178719"/>
                  </a:lnTo>
                  <a:lnTo>
                    <a:pt x="354806" y="1202532"/>
                  </a:lnTo>
                  <a:lnTo>
                    <a:pt x="376237" y="1221582"/>
                  </a:lnTo>
                  <a:lnTo>
                    <a:pt x="395287" y="1233488"/>
                  </a:lnTo>
                  <a:lnTo>
                    <a:pt x="416719" y="1235869"/>
                  </a:lnTo>
                  <a:lnTo>
                    <a:pt x="431006" y="1233488"/>
                  </a:lnTo>
                  <a:lnTo>
                    <a:pt x="452437" y="1226344"/>
                  </a:lnTo>
                  <a:lnTo>
                    <a:pt x="471487" y="1204913"/>
                  </a:lnTo>
                  <a:lnTo>
                    <a:pt x="488156" y="1169194"/>
                  </a:lnTo>
                  <a:lnTo>
                    <a:pt x="492919" y="1145382"/>
                  </a:lnTo>
                  <a:lnTo>
                    <a:pt x="500062" y="1095375"/>
                  </a:lnTo>
                  <a:lnTo>
                    <a:pt x="481012" y="1004888"/>
                  </a:lnTo>
                  <a:lnTo>
                    <a:pt x="452437" y="669132"/>
                  </a:lnTo>
                  <a:lnTo>
                    <a:pt x="39528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D8BC08D4-41B6-A741-8456-1CE12A9E2241}"/>
                </a:ext>
              </a:extLst>
            </p:cNvPr>
            <p:cNvSpPr/>
            <p:nvPr/>
          </p:nvSpPr>
          <p:spPr>
            <a:xfrm>
              <a:off x="3798888" y="1512888"/>
              <a:ext cx="2705100" cy="1260475"/>
            </a:xfrm>
            <a:custGeom>
              <a:avLst/>
              <a:gdLst>
                <a:gd name="connsiteX0" fmla="*/ 1042987 w 2705100"/>
                <a:gd name="connsiteY0" fmla="*/ 152400 h 1262062"/>
                <a:gd name="connsiteX1" fmla="*/ 657225 w 2705100"/>
                <a:gd name="connsiteY1" fmla="*/ 188119 h 1262062"/>
                <a:gd name="connsiteX2" fmla="*/ 278606 w 2705100"/>
                <a:gd name="connsiteY2" fmla="*/ 223837 h 1262062"/>
                <a:gd name="connsiteX3" fmla="*/ 0 w 2705100"/>
                <a:gd name="connsiteY3" fmla="*/ 247650 h 1262062"/>
                <a:gd name="connsiteX4" fmla="*/ 19050 w 2705100"/>
                <a:gd name="connsiteY4" fmla="*/ 383381 h 1262062"/>
                <a:gd name="connsiteX5" fmla="*/ 290512 w 2705100"/>
                <a:gd name="connsiteY5" fmla="*/ 354806 h 1262062"/>
                <a:gd name="connsiteX6" fmla="*/ 635794 w 2705100"/>
                <a:gd name="connsiteY6" fmla="*/ 319087 h 1262062"/>
                <a:gd name="connsiteX7" fmla="*/ 1054894 w 2705100"/>
                <a:gd name="connsiteY7" fmla="*/ 278606 h 1262062"/>
                <a:gd name="connsiteX8" fmla="*/ 1350169 w 2705100"/>
                <a:gd name="connsiteY8" fmla="*/ 254794 h 1262062"/>
                <a:gd name="connsiteX9" fmla="*/ 1659731 w 2705100"/>
                <a:gd name="connsiteY9" fmla="*/ 233362 h 1262062"/>
                <a:gd name="connsiteX10" fmla="*/ 1955006 w 2705100"/>
                <a:gd name="connsiteY10" fmla="*/ 223837 h 1262062"/>
                <a:gd name="connsiteX11" fmla="*/ 2152650 w 2705100"/>
                <a:gd name="connsiteY11" fmla="*/ 219075 h 1262062"/>
                <a:gd name="connsiteX12" fmla="*/ 2245519 w 2705100"/>
                <a:gd name="connsiteY12" fmla="*/ 221456 h 1262062"/>
                <a:gd name="connsiteX13" fmla="*/ 2276475 w 2705100"/>
                <a:gd name="connsiteY13" fmla="*/ 228600 h 1262062"/>
                <a:gd name="connsiteX14" fmla="*/ 2288381 w 2705100"/>
                <a:gd name="connsiteY14" fmla="*/ 238125 h 1262062"/>
                <a:gd name="connsiteX15" fmla="*/ 2300287 w 2705100"/>
                <a:gd name="connsiteY15" fmla="*/ 252412 h 1262062"/>
                <a:gd name="connsiteX16" fmla="*/ 2309812 w 2705100"/>
                <a:gd name="connsiteY16" fmla="*/ 273844 h 1262062"/>
                <a:gd name="connsiteX17" fmla="*/ 2309812 w 2705100"/>
                <a:gd name="connsiteY17" fmla="*/ 300037 h 1262062"/>
                <a:gd name="connsiteX18" fmla="*/ 2293144 w 2705100"/>
                <a:gd name="connsiteY18" fmla="*/ 397669 h 1262062"/>
                <a:gd name="connsiteX19" fmla="*/ 2262187 w 2705100"/>
                <a:gd name="connsiteY19" fmla="*/ 552450 h 1262062"/>
                <a:gd name="connsiteX20" fmla="*/ 2243137 w 2705100"/>
                <a:gd name="connsiteY20" fmla="*/ 688181 h 1262062"/>
                <a:gd name="connsiteX21" fmla="*/ 2169319 w 2705100"/>
                <a:gd name="connsiteY21" fmla="*/ 1038225 h 1262062"/>
                <a:gd name="connsiteX22" fmla="*/ 2193131 w 2705100"/>
                <a:gd name="connsiteY22" fmla="*/ 1173956 h 1262062"/>
                <a:gd name="connsiteX23" fmla="*/ 2212181 w 2705100"/>
                <a:gd name="connsiteY23" fmla="*/ 1216819 h 1262062"/>
                <a:gd name="connsiteX24" fmla="*/ 2228850 w 2705100"/>
                <a:gd name="connsiteY24" fmla="*/ 1240631 h 1262062"/>
                <a:gd name="connsiteX25" fmla="*/ 2240756 w 2705100"/>
                <a:gd name="connsiteY25" fmla="*/ 1250156 h 1262062"/>
                <a:gd name="connsiteX26" fmla="*/ 2266950 w 2705100"/>
                <a:gd name="connsiteY26" fmla="*/ 1262062 h 1262062"/>
                <a:gd name="connsiteX27" fmla="*/ 2281237 w 2705100"/>
                <a:gd name="connsiteY27" fmla="*/ 1262062 h 1262062"/>
                <a:gd name="connsiteX28" fmla="*/ 2307431 w 2705100"/>
                <a:gd name="connsiteY28" fmla="*/ 1252537 h 1262062"/>
                <a:gd name="connsiteX29" fmla="*/ 2321719 w 2705100"/>
                <a:gd name="connsiteY29" fmla="*/ 1240631 h 1262062"/>
                <a:gd name="connsiteX30" fmla="*/ 2347912 w 2705100"/>
                <a:gd name="connsiteY30" fmla="*/ 1214437 h 1262062"/>
                <a:gd name="connsiteX31" fmla="*/ 2371725 w 2705100"/>
                <a:gd name="connsiteY31" fmla="*/ 1183481 h 1262062"/>
                <a:gd name="connsiteX32" fmla="*/ 2388394 w 2705100"/>
                <a:gd name="connsiteY32" fmla="*/ 1152525 h 1262062"/>
                <a:gd name="connsiteX33" fmla="*/ 2409825 w 2705100"/>
                <a:gd name="connsiteY33" fmla="*/ 1102519 h 1262062"/>
                <a:gd name="connsiteX34" fmla="*/ 2431256 w 2705100"/>
                <a:gd name="connsiteY34" fmla="*/ 1028700 h 1262062"/>
                <a:gd name="connsiteX35" fmla="*/ 2505075 w 2705100"/>
                <a:gd name="connsiteY35" fmla="*/ 740569 h 1262062"/>
                <a:gd name="connsiteX36" fmla="*/ 2557462 w 2705100"/>
                <a:gd name="connsiteY36" fmla="*/ 538162 h 1262062"/>
                <a:gd name="connsiteX37" fmla="*/ 2578894 w 2705100"/>
                <a:gd name="connsiteY37" fmla="*/ 450056 h 1262062"/>
                <a:gd name="connsiteX38" fmla="*/ 2588419 w 2705100"/>
                <a:gd name="connsiteY38" fmla="*/ 419100 h 1262062"/>
                <a:gd name="connsiteX39" fmla="*/ 2607469 w 2705100"/>
                <a:gd name="connsiteY39" fmla="*/ 390525 h 1262062"/>
                <a:gd name="connsiteX40" fmla="*/ 2626519 w 2705100"/>
                <a:gd name="connsiteY40" fmla="*/ 361950 h 1262062"/>
                <a:gd name="connsiteX41" fmla="*/ 2643187 w 2705100"/>
                <a:gd name="connsiteY41" fmla="*/ 345281 h 1262062"/>
                <a:gd name="connsiteX42" fmla="*/ 2671762 w 2705100"/>
                <a:gd name="connsiteY42" fmla="*/ 328612 h 1262062"/>
                <a:gd name="connsiteX43" fmla="*/ 2693194 w 2705100"/>
                <a:gd name="connsiteY43" fmla="*/ 309562 h 1262062"/>
                <a:gd name="connsiteX44" fmla="*/ 2702719 w 2705100"/>
                <a:gd name="connsiteY44" fmla="*/ 292894 h 1262062"/>
                <a:gd name="connsiteX45" fmla="*/ 2705100 w 2705100"/>
                <a:gd name="connsiteY45" fmla="*/ 273844 h 1262062"/>
                <a:gd name="connsiteX46" fmla="*/ 2702719 w 2705100"/>
                <a:gd name="connsiteY46" fmla="*/ 252412 h 1262062"/>
                <a:gd name="connsiteX47" fmla="*/ 2693194 w 2705100"/>
                <a:gd name="connsiteY47" fmla="*/ 221456 h 1262062"/>
                <a:gd name="connsiteX48" fmla="*/ 2671762 w 2705100"/>
                <a:gd name="connsiteY48" fmla="*/ 185737 h 1262062"/>
                <a:gd name="connsiteX49" fmla="*/ 2628900 w 2705100"/>
                <a:gd name="connsiteY49" fmla="*/ 138112 h 1262062"/>
                <a:gd name="connsiteX50" fmla="*/ 2583656 w 2705100"/>
                <a:gd name="connsiteY50" fmla="*/ 95250 h 1262062"/>
                <a:gd name="connsiteX51" fmla="*/ 2536031 w 2705100"/>
                <a:gd name="connsiteY51" fmla="*/ 61912 h 1262062"/>
                <a:gd name="connsiteX52" fmla="*/ 2464594 w 2705100"/>
                <a:gd name="connsiteY52" fmla="*/ 26194 h 1262062"/>
                <a:gd name="connsiteX53" fmla="*/ 2402681 w 2705100"/>
                <a:gd name="connsiteY53" fmla="*/ 4762 h 1262062"/>
                <a:gd name="connsiteX54" fmla="*/ 2383631 w 2705100"/>
                <a:gd name="connsiteY54" fmla="*/ 0 h 1262062"/>
                <a:gd name="connsiteX55" fmla="*/ 2326481 w 2705100"/>
                <a:gd name="connsiteY55" fmla="*/ 4762 h 1262062"/>
                <a:gd name="connsiteX56" fmla="*/ 2171700 w 2705100"/>
                <a:gd name="connsiteY56" fmla="*/ 28575 h 1262062"/>
                <a:gd name="connsiteX57" fmla="*/ 1905000 w 2705100"/>
                <a:gd name="connsiteY57" fmla="*/ 61912 h 1262062"/>
                <a:gd name="connsiteX58" fmla="*/ 1464469 w 2705100"/>
                <a:gd name="connsiteY58" fmla="*/ 111919 h 1262062"/>
                <a:gd name="connsiteX59" fmla="*/ 1042987 w 2705100"/>
                <a:gd name="connsiteY59" fmla="*/ 152400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05100" h="1262062">
                  <a:moveTo>
                    <a:pt x="1042987" y="152400"/>
                  </a:moveTo>
                  <a:lnTo>
                    <a:pt x="657225" y="188119"/>
                  </a:lnTo>
                  <a:lnTo>
                    <a:pt x="278606" y="223837"/>
                  </a:lnTo>
                  <a:lnTo>
                    <a:pt x="0" y="247650"/>
                  </a:lnTo>
                  <a:cubicBezTo>
                    <a:pt x="21555" y="384165"/>
                    <a:pt x="67235" y="383381"/>
                    <a:pt x="19050" y="383381"/>
                  </a:cubicBezTo>
                  <a:lnTo>
                    <a:pt x="290512" y="354806"/>
                  </a:lnTo>
                  <a:lnTo>
                    <a:pt x="635794" y="319087"/>
                  </a:lnTo>
                  <a:lnTo>
                    <a:pt x="1054894" y="278606"/>
                  </a:lnTo>
                  <a:lnTo>
                    <a:pt x="1350169" y="254794"/>
                  </a:lnTo>
                  <a:lnTo>
                    <a:pt x="1659731" y="233362"/>
                  </a:lnTo>
                  <a:lnTo>
                    <a:pt x="1955006" y="223837"/>
                  </a:lnTo>
                  <a:lnTo>
                    <a:pt x="2152650" y="219075"/>
                  </a:lnTo>
                  <a:lnTo>
                    <a:pt x="2245519" y="221456"/>
                  </a:lnTo>
                  <a:lnTo>
                    <a:pt x="2276475" y="228600"/>
                  </a:lnTo>
                  <a:lnTo>
                    <a:pt x="2288381" y="238125"/>
                  </a:lnTo>
                  <a:lnTo>
                    <a:pt x="2300287" y="252412"/>
                  </a:lnTo>
                  <a:lnTo>
                    <a:pt x="2309812" y="273844"/>
                  </a:lnTo>
                  <a:lnTo>
                    <a:pt x="2309812" y="300037"/>
                  </a:lnTo>
                  <a:lnTo>
                    <a:pt x="2293144" y="397669"/>
                  </a:lnTo>
                  <a:lnTo>
                    <a:pt x="2262187" y="552450"/>
                  </a:lnTo>
                  <a:lnTo>
                    <a:pt x="2243137" y="688181"/>
                  </a:lnTo>
                  <a:lnTo>
                    <a:pt x="2169319" y="1038225"/>
                  </a:lnTo>
                  <a:lnTo>
                    <a:pt x="2193131" y="1173956"/>
                  </a:lnTo>
                  <a:lnTo>
                    <a:pt x="2212181" y="1216819"/>
                  </a:lnTo>
                  <a:lnTo>
                    <a:pt x="2228850" y="1240631"/>
                  </a:lnTo>
                  <a:lnTo>
                    <a:pt x="2240756" y="1250156"/>
                  </a:lnTo>
                  <a:lnTo>
                    <a:pt x="2266950" y="1262062"/>
                  </a:lnTo>
                  <a:lnTo>
                    <a:pt x="2281237" y="1262062"/>
                  </a:lnTo>
                  <a:lnTo>
                    <a:pt x="2307431" y="1252537"/>
                  </a:lnTo>
                  <a:lnTo>
                    <a:pt x="2321719" y="1240631"/>
                  </a:lnTo>
                  <a:lnTo>
                    <a:pt x="2347912" y="1214437"/>
                  </a:lnTo>
                  <a:lnTo>
                    <a:pt x="2371725" y="1183481"/>
                  </a:lnTo>
                  <a:lnTo>
                    <a:pt x="2388394" y="1152525"/>
                  </a:lnTo>
                  <a:lnTo>
                    <a:pt x="2409825" y="1102519"/>
                  </a:lnTo>
                  <a:lnTo>
                    <a:pt x="2431256" y="1028700"/>
                  </a:lnTo>
                  <a:lnTo>
                    <a:pt x="2505075" y="740569"/>
                  </a:lnTo>
                  <a:lnTo>
                    <a:pt x="2557462" y="538162"/>
                  </a:lnTo>
                  <a:lnTo>
                    <a:pt x="2578894" y="450056"/>
                  </a:lnTo>
                  <a:lnTo>
                    <a:pt x="2588419" y="419100"/>
                  </a:lnTo>
                  <a:lnTo>
                    <a:pt x="2607469" y="390525"/>
                  </a:lnTo>
                  <a:lnTo>
                    <a:pt x="2626519" y="361950"/>
                  </a:lnTo>
                  <a:lnTo>
                    <a:pt x="2643187" y="345281"/>
                  </a:lnTo>
                  <a:lnTo>
                    <a:pt x="2671762" y="328612"/>
                  </a:lnTo>
                  <a:lnTo>
                    <a:pt x="2693194" y="309562"/>
                  </a:lnTo>
                  <a:lnTo>
                    <a:pt x="2702719" y="292894"/>
                  </a:lnTo>
                  <a:lnTo>
                    <a:pt x="2705100" y="273844"/>
                  </a:lnTo>
                  <a:lnTo>
                    <a:pt x="2702719" y="252412"/>
                  </a:lnTo>
                  <a:lnTo>
                    <a:pt x="2693194" y="221456"/>
                  </a:lnTo>
                  <a:lnTo>
                    <a:pt x="2671762" y="185737"/>
                  </a:lnTo>
                  <a:lnTo>
                    <a:pt x="2628900" y="138112"/>
                  </a:lnTo>
                  <a:lnTo>
                    <a:pt x="2583656" y="95250"/>
                  </a:lnTo>
                  <a:lnTo>
                    <a:pt x="2536031" y="61912"/>
                  </a:lnTo>
                  <a:lnTo>
                    <a:pt x="2464594" y="26194"/>
                  </a:lnTo>
                  <a:lnTo>
                    <a:pt x="2402681" y="4762"/>
                  </a:lnTo>
                  <a:lnTo>
                    <a:pt x="2383631" y="0"/>
                  </a:lnTo>
                  <a:lnTo>
                    <a:pt x="2326481" y="4762"/>
                  </a:lnTo>
                  <a:lnTo>
                    <a:pt x="2171700" y="28575"/>
                  </a:lnTo>
                  <a:lnTo>
                    <a:pt x="1905000" y="61912"/>
                  </a:lnTo>
                  <a:lnTo>
                    <a:pt x="1464469" y="111919"/>
                  </a:lnTo>
                  <a:lnTo>
                    <a:pt x="1042987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84B4DCA-1A54-F94B-8350-D685AE0E5886}"/>
                </a:ext>
              </a:extLst>
            </p:cNvPr>
            <p:cNvSpPr/>
            <p:nvPr/>
          </p:nvSpPr>
          <p:spPr>
            <a:xfrm>
              <a:off x="3868738" y="2046288"/>
              <a:ext cx="2235200" cy="268287"/>
            </a:xfrm>
            <a:custGeom>
              <a:avLst/>
              <a:gdLst>
                <a:gd name="connsiteX0" fmla="*/ 890588 w 2233613"/>
                <a:gd name="connsiteY0" fmla="*/ 78581 h 269081"/>
                <a:gd name="connsiteX1" fmla="*/ 1388269 w 2233613"/>
                <a:gd name="connsiteY1" fmla="*/ 45244 h 269081"/>
                <a:gd name="connsiteX2" fmla="*/ 1757363 w 2233613"/>
                <a:gd name="connsiteY2" fmla="*/ 21431 h 269081"/>
                <a:gd name="connsiteX3" fmla="*/ 2062163 w 2233613"/>
                <a:gd name="connsiteY3" fmla="*/ 7144 h 269081"/>
                <a:gd name="connsiteX4" fmla="*/ 2233613 w 2233613"/>
                <a:gd name="connsiteY4" fmla="*/ 0 h 269081"/>
                <a:gd name="connsiteX5" fmla="*/ 2228850 w 2233613"/>
                <a:gd name="connsiteY5" fmla="*/ 183356 h 269081"/>
                <a:gd name="connsiteX6" fmla="*/ 1833563 w 2233613"/>
                <a:gd name="connsiteY6" fmla="*/ 164306 h 269081"/>
                <a:gd name="connsiteX7" fmla="*/ 1676400 w 2233613"/>
                <a:gd name="connsiteY7" fmla="*/ 154781 h 269081"/>
                <a:gd name="connsiteX8" fmla="*/ 1562100 w 2233613"/>
                <a:gd name="connsiteY8" fmla="*/ 164306 h 269081"/>
                <a:gd name="connsiteX9" fmla="*/ 1207294 w 2233613"/>
                <a:gd name="connsiteY9" fmla="*/ 188119 h 269081"/>
                <a:gd name="connsiteX10" fmla="*/ 921544 w 2233613"/>
                <a:gd name="connsiteY10" fmla="*/ 209550 h 269081"/>
                <a:gd name="connsiteX11" fmla="*/ 654844 w 2233613"/>
                <a:gd name="connsiteY11" fmla="*/ 228600 h 269081"/>
                <a:gd name="connsiteX12" fmla="*/ 392907 w 2233613"/>
                <a:gd name="connsiteY12" fmla="*/ 245269 h 269081"/>
                <a:gd name="connsiteX13" fmla="*/ 11907 w 2233613"/>
                <a:gd name="connsiteY13" fmla="*/ 269081 h 269081"/>
                <a:gd name="connsiteX14" fmla="*/ 0 w 2233613"/>
                <a:gd name="connsiteY14" fmla="*/ 140494 h 269081"/>
                <a:gd name="connsiteX15" fmla="*/ 292894 w 2233613"/>
                <a:gd name="connsiteY15" fmla="*/ 119062 h 269081"/>
                <a:gd name="connsiteX16" fmla="*/ 890588 w 2233613"/>
                <a:gd name="connsiteY16" fmla="*/ 785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3613" h="269081">
                  <a:moveTo>
                    <a:pt x="890588" y="78581"/>
                  </a:moveTo>
                  <a:lnTo>
                    <a:pt x="1388269" y="45244"/>
                  </a:lnTo>
                  <a:lnTo>
                    <a:pt x="1757363" y="21431"/>
                  </a:lnTo>
                  <a:lnTo>
                    <a:pt x="2062163" y="7144"/>
                  </a:lnTo>
                  <a:lnTo>
                    <a:pt x="2233613" y="0"/>
                  </a:lnTo>
                  <a:lnTo>
                    <a:pt x="2228850" y="183356"/>
                  </a:lnTo>
                  <a:lnTo>
                    <a:pt x="1833563" y="164306"/>
                  </a:lnTo>
                  <a:lnTo>
                    <a:pt x="1676400" y="154781"/>
                  </a:lnTo>
                  <a:lnTo>
                    <a:pt x="1562100" y="164306"/>
                  </a:lnTo>
                  <a:lnTo>
                    <a:pt x="1207294" y="188119"/>
                  </a:lnTo>
                  <a:lnTo>
                    <a:pt x="921544" y="209550"/>
                  </a:lnTo>
                  <a:lnTo>
                    <a:pt x="654844" y="228600"/>
                  </a:lnTo>
                  <a:lnTo>
                    <a:pt x="392907" y="245269"/>
                  </a:lnTo>
                  <a:lnTo>
                    <a:pt x="11907" y="269081"/>
                  </a:lnTo>
                  <a:lnTo>
                    <a:pt x="0" y="140494"/>
                  </a:lnTo>
                  <a:lnTo>
                    <a:pt x="292894" y="119062"/>
                  </a:lnTo>
                  <a:lnTo>
                    <a:pt x="890588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0D9FB5FA-72F3-E044-8EF7-7741842AE344}"/>
                </a:ext>
              </a:extLst>
            </p:cNvPr>
            <p:cNvSpPr/>
            <p:nvPr/>
          </p:nvSpPr>
          <p:spPr>
            <a:xfrm>
              <a:off x="3906838" y="2513013"/>
              <a:ext cx="2122487" cy="315912"/>
            </a:xfrm>
            <a:custGeom>
              <a:avLst/>
              <a:gdLst>
                <a:gd name="connsiteX0" fmla="*/ 890588 w 2121694"/>
                <a:gd name="connsiteY0" fmla="*/ 92869 h 316706"/>
                <a:gd name="connsiteX1" fmla="*/ 2119313 w 2121694"/>
                <a:gd name="connsiteY1" fmla="*/ 0 h 316706"/>
                <a:gd name="connsiteX2" fmla="*/ 2121694 w 2121694"/>
                <a:gd name="connsiteY2" fmla="*/ 178594 h 316706"/>
                <a:gd name="connsiteX3" fmla="*/ 1638300 w 2121694"/>
                <a:gd name="connsiteY3" fmla="*/ 197644 h 316706"/>
                <a:gd name="connsiteX4" fmla="*/ 1271588 w 2121694"/>
                <a:gd name="connsiteY4" fmla="*/ 219075 h 316706"/>
                <a:gd name="connsiteX5" fmla="*/ 904875 w 2121694"/>
                <a:gd name="connsiteY5" fmla="*/ 245269 h 316706"/>
                <a:gd name="connsiteX6" fmla="*/ 442913 w 2121694"/>
                <a:gd name="connsiteY6" fmla="*/ 283369 h 316706"/>
                <a:gd name="connsiteX7" fmla="*/ 54769 w 2121694"/>
                <a:gd name="connsiteY7" fmla="*/ 316706 h 316706"/>
                <a:gd name="connsiteX8" fmla="*/ 0 w 2121694"/>
                <a:gd name="connsiteY8" fmla="*/ 161925 h 316706"/>
                <a:gd name="connsiteX9" fmla="*/ 547688 w 2121694"/>
                <a:gd name="connsiteY9" fmla="*/ 121444 h 316706"/>
                <a:gd name="connsiteX10" fmla="*/ 890588 w 2121694"/>
                <a:gd name="connsiteY10" fmla="*/ 928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694" h="316706">
                  <a:moveTo>
                    <a:pt x="890588" y="92869"/>
                  </a:moveTo>
                  <a:lnTo>
                    <a:pt x="2119313" y="0"/>
                  </a:lnTo>
                  <a:cubicBezTo>
                    <a:pt x="2120107" y="59531"/>
                    <a:pt x="2120900" y="119063"/>
                    <a:pt x="2121694" y="178594"/>
                  </a:cubicBezTo>
                  <a:lnTo>
                    <a:pt x="1638300" y="197644"/>
                  </a:lnTo>
                  <a:lnTo>
                    <a:pt x="1271588" y="219075"/>
                  </a:lnTo>
                  <a:lnTo>
                    <a:pt x="904875" y="245269"/>
                  </a:lnTo>
                  <a:lnTo>
                    <a:pt x="442913" y="283369"/>
                  </a:lnTo>
                  <a:lnTo>
                    <a:pt x="54769" y="316706"/>
                  </a:lnTo>
                  <a:lnTo>
                    <a:pt x="0" y="161925"/>
                  </a:lnTo>
                  <a:lnTo>
                    <a:pt x="547688" y="121444"/>
                  </a:lnTo>
                  <a:lnTo>
                    <a:pt x="8905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65C340B3-5832-234B-A857-0EADEE807789}"/>
                </a:ext>
              </a:extLst>
            </p:cNvPr>
            <p:cNvSpPr/>
            <p:nvPr/>
          </p:nvSpPr>
          <p:spPr>
            <a:xfrm>
              <a:off x="3868738" y="3427413"/>
              <a:ext cx="2493962" cy="1276350"/>
            </a:xfrm>
            <a:custGeom>
              <a:avLst/>
              <a:gdLst>
                <a:gd name="connsiteX0" fmla="*/ 616744 w 2493169"/>
                <a:gd name="connsiteY0" fmla="*/ 207169 h 1276350"/>
                <a:gd name="connsiteX1" fmla="*/ 0 w 2493169"/>
                <a:gd name="connsiteY1" fmla="*/ 252412 h 1276350"/>
                <a:gd name="connsiteX2" fmla="*/ 66675 w 2493169"/>
                <a:gd name="connsiteY2" fmla="*/ 411956 h 1276350"/>
                <a:gd name="connsiteX3" fmla="*/ 369094 w 2493169"/>
                <a:gd name="connsiteY3" fmla="*/ 376237 h 1276350"/>
                <a:gd name="connsiteX4" fmla="*/ 600075 w 2493169"/>
                <a:gd name="connsiteY4" fmla="*/ 357187 h 1276350"/>
                <a:gd name="connsiteX5" fmla="*/ 859632 w 2493169"/>
                <a:gd name="connsiteY5" fmla="*/ 340519 h 1276350"/>
                <a:gd name="connsiteX6" fmla="*/ 1240632 w 2493169"/>
                <a:gd name="connsiteY6" fmla="*/ 304800 h 1276350"/>
                <a:gd name="connsiteX7" fmla="*/ 1583532 w 2493169"/>
                <a:gd name="connsiteY7" fmla="*/ 273844 h 1276350"/>
                <a:gd name="connsiteX8" fmla="*/ 1897857 w 2493169"/>
                <a:gd name="connsiteY8" fmla="*/ 242887 h 1276350"/>
                <a:gd name="connsiteX9" fmla="*/ 2102644 w 2493169"/>
                <a:gd name="connsiteY9" fmla="*/ 223837 h 1276350"/>
                <a:gd name="connsiteX10" fmla="*/ 2126457 w 2493169"/>
                <a:gd name="connsiteY10" fmla="*/ 228600 h 1276350"/>
                <a:gd name="connsiteX11" fmla="*/ 2145507 w 2493169"/>
                <a:gd name="connsiteY11" fmla="*/ 235744 h 1276350"/>
                <a:gd name="connsiteX12" fmla="*/ 2162175 w 2493169"/>
                <a:gd name="connsiteY12" fmla="*/ 247650 h 1276350"/>
                <a:gd name="connsiteX13" fmla="*/ 2169319 w 2493169"/>
                <a:gd name="connsiteY13" fmla="*/ 259556 h 1276350"/>
                <a:gd name="connsiteX14" fmla="*/ 2171700 w 2493169"/>
                <a:gd name="connsiteY14" fmla="*/ 271462 h 1276350"/>
                <a:gd name="connsiteX15" fmla="*/ 2171700 w 2493169"/>
                <a:gd name="connsiteY15" fmla="*/ 292894 h 1276350"/>
                <a:gd name="connsiteX16" fmla="*/ 2121694 w 2493169"/>
                <a:gd name="connsiteY16" fmla="*/ 571500 h 1276350"/>
                <a:gd name="connsiteX17" fmla="*/ 2033588 w 2493169"/>
                <a:gd name="connsiteY17" fmla="*/ 1057275 h 1276350"/>
                <a:gd name="connsiteX18" fmla="*/ 2014538 w 2493169"/>
                <a:gd name="connsiteY18" fmla="*/ 1171575 h 1276350"/>
                <a:gd name="connsiteX19" fmla="*/ 2021682 w 2493169"/>
                <a:gd name="connsiteY19" fmla="*/ 1204912 h 1276350"/>
                <a:gd name="connsiteX20" fmla="*/ 2033588 w 2493169"/>
                <a:gd name="connsiteY20" fmla="*/ 1228725 h 1276350"/>
                <a:gd name="connsiteX21" fmla="*/ 2043113 w 2493169"/>
                <a:gd name="connsiteY21" fmla="*/ 1240631 h 1276350"/>
                <a:gd name="connsiteX22" fmla="*/ 2059782 w 2493169"/>
                <a:gd name="connsiteY22" fmla="*/ 1250156 h 1276350"/>
                <a:gd name="connsiteX23" fmla="*/ 2088357 w 2493169"/>
                <a:gd name="connsiteY23" fmla="*/ 1264444 h 1276350"/>
                <a:gd name="connsiteX24" fmla="*/ 2119313 w 2493169"/>
                <a:gd name="connsiteY24" fmla="*/ 1273969 h 1276350"/>
                <a:gd name="connsiteX25" fmla="*/ 2138363 w 2493169"/>
                <a:gd name="connsiteY25" fmla="*/ 1276350 h 1276350"/>
                <a:gd name="connsiteX26" fmla="*/ 2178844 w 2493169"/>
                <a:gd name="connsiteY26" fmla="*/ 1264444 h 1276350"/>
                <a:gd name="connsiteX27" fmla="*/ 2197894 w 2493169"/>
                <a:gd name="connsiteY27" fmla="*/ 1250156 h 1276350"/>
                <a:gd name="connsiteX28" fmla="*/ 2212182 w 2493169"/>
                <a:gd name="connsiteY28" fmla="*/ 1233487 h 1276350"/>
                <a:gd name="connsiteX29" fmla="*/ 2224088 w 2493169"/>
                <a:gd name="connsiteY29" fmla="*/ 1204912 h 1276350"/>
                <a:gd name="connsiteX30" fmla="*/ 2235994 w 2493169"/>
                <a:gd name="connsiteY30" fmla="*/ 1169194 h 1276350"/>
                <a:gd name="connsiteX31" fmla="*/ 2286000 w 2493169"/>
                <a:gd name="connsiteY31" fmla="*/ 909637 h 1276350"/>
                <a:gd name="connsiteX32" fmla="*/ 2321719 w 2493169"/>
                <a:gd name="connsiteY32" fmla="*/ 740569 h 1276350"/>
                <a:gd name="connsiteX33" fmla="*/ 2340769 w 2493169"/>
                <a:gd name="connsiteY33" fmla="*/ 659606 h 1276350"/>
                <a:gd name="connsiteX34" fmla="*/ 2366963 w 2493169"/>
                <a:gd name="connsiteY34" fmla="*/ 571500 h 1276350"/>
                <a:gd name="connsiteX35" fmla="*/ 2409825 w 2493169"/>
                <a:gd name="connsiteY35" fmla="*/ 461962 h 1276350"/>
                <a:gd name="connsiteX36" fmla="*/ 2443163 w 2493169"/>
                <a:gd name="connsiteY36" fmla="*/ 404812 h 1276350"/>
                <a:gd name="connsiteX37" fmla="*/ 2459832 w 2493169"/>
                <a:gd name="connsiteY37" fmla="*/ 383381 h 1276350"/>
                <a:gd name="connsiteX38" fmla="*/ 2476500 w 2493169"/>
                <a:gd name="connsiteY38" fmla="*/ 364331 h 1276350"/>
                <a:gd name="connsiteX39" fmla="*/ 2486025 w 2493169"/>
                <a:gd name="connsiteY39" fmla="*/ 350044 h 1276350"/>
                <a:gd name="connsiteX40" fmla="*/ 2490788 w 2493169"/>
                <a:gd name="connsiteY40" fmla="*/ 330994 h 1276350"/>
                <a:gd name="connsiteX41" fmla="*/ 2493169 w 2493169"/>
                <a:gd name="connsiteY41" fmla="*/ 311944 h 1276350"/>
                <a:gd name="connsiteX42" fmla="*/ 2490788 w 2493169"/>
                <a:gd name="connsiteY42" fmla="*/ 295275 h 1276350"/>
                <a:gd name="connsiteX43" fmla="*/ 2486025 w 2493169"/>
                <a:gd name="connsiteY43" fmla="*/ 276225 h 1276350"/>
                <a:gd name="connsiteX44" fmla="*/ 2455069 w 2493169"/>
                <a:gd name="connsiteY44" fmla="*/ 242887 h 1276350"/>
                <a:gd name="connsiteX45" fmla="*/ 2369344 w 2493169"/>
                <a:gd name="connsiteY45" fmla="*/ 164306 h 1276350"/>
                <a:gd name="connsiteX46" fmla="*/ 2278857 w 2493169"/>
                <a:gd name="connsiteY46" fmla="*/ 90487 h 1276350"/>
                <a:gd name="connsiteX47" fmla="*/ 2205038 w 2493169"/>
                <a:gd name="connsiteY47" fmla="*/ 42862 h 1276350"/>
                <a:gd name="connsiteX48" fmla="*/ 2174082 w 2493169"/>
                <a:gd name="connsiteY48" fmla="*/ 23812 h 1276350"/>
                <a:gd name="connsiteX49" fmla="*/ 2159794 w 2493169"/>
                <a:gd name="connsiteY49" fmla="*/ 11906 h 1276350"/>
                <a:gd name="connsiteX50" fmla="*/ 2133600 w 2493169"/>
                <a:gd name="connsiteY50" fmla="*/ 2381 h 1276350"/>
                <a:gd name="connsiteX51" fmla="*/ 2109788 w 2493169"/>
                <a:gd name="connsiteY51" fmla="*/ 0 h 1276350"/>
                <a:gd name="connsiteX52" fmla="*/ 2090738 w 2493169"/>
                <a:gd name="connsiteY52" fmla="*/ 7144 h 1276350"/>
                <a:gd name="connsiteX53" fmla="*/ 2057400 w 2493169"/>
                <a:gd name="connsiteY53" fmla="*/ 26194 h 1276350"/>
                <a:gd name="connsiteX54" fmla="*/ 1983582 w 2493169"/>
                <a:gd name="connsiteY54" fmla="*/ 50006 h 1276350"/>
                <a:gd name="connsiteX55" fmla="*/ 1857375 w 2493169"/>
                <a:gd name="connsiteY55" fmla="*/ 85725 h 1276350"/>
                <a:gd name="connsiteX56" fmla="*/ 1754982 w 2493169"/>
                <a:gd name="connsiteY56" fmla="*/ 100012 h 1276350"/>
                <a:gd name="connsiteX57" fmla="*/ 1335882 w 2493169"/>
                <a:gd name="connsiteY57" fmla="*/ 142875 h 1276350"/>
                <a:gd name="connsiteX58" fmla="*/ 866775 w 2493169"/>
                <a:gd name="connsiteY58" fmla="*/ 185737 h 1276350"/>
                <a:gd name="connsiteX59" fmla="*/ 616744 w 2493169"/>
                <a:gd name="connsiteY59" fmla="*/ 20716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93169" h="1276350">
                  <a:moveTo>
                    <a:pt x="616744" y="207169"/>
                  </a:moveTo>
                  <a:lnTo>
                    <a:pt x="0" y="252412"/>
                  </a:lnTo>
                  <a:lnTo>
                    <a:pt x="66675" y="411956"/>
                  </a:lnTo>
                  <a:lnTo>
                    <a:pt x="369094" y="376237"/>
                  </a:lnTo>
                  <a:lnTo>
                    <a:pt x="600075" y="357187"/>
                  </a:lnTo>
                  <a:lnTo>
                    <a:pt x="859632" y="340519"/>
                  </a:lnTo>
                  <a:lnTo>
                    <a:pt x="1240632" y="304800"/>
                  </a:lnTo>
                  <a:lnTo>
                    <a:pt x="1583532" y="273844"/>
                  </a:lnTo>
                  <a:lnTo>
                    <a:pt x="1897857" y="242887"/>
                  </a:lnTo>
                  <a:lnTo>
                    <a:pt x="2102644" y="223837"/>
                  </a:lnTo>
                  <a:lnTo>
                    <a:pt x="2126457" y="228600"/>
                  </a:lnTo>
                  <a:lnTo>
                    <a:pt x="2145507" y="235744"/>
                  </a:lnTo>
                  <a:lnTo>
                    <a:pt x="2162175" y="247650"/>
                  </a:lnTo>
                  <a:lnTo>
                    <a:pt x="2169319" y="259556"/>
                  </a:lnTo>
                  <a:lnTo>
                    <a:pt x="2171700" y="271462"/>
                  </a:lnTo>
                  <a:lnTo>
                    <a:pt x="2171700" y="292894"/>
                  </a:lnTo>
                  <a:lnTo>
                    <a:pt x="2121694" y="571500"/>
                  </a:lnTo>
                  <a:lnTo>
                    <a:pt x="2033588" y="1057275"/>
                  </a:lnTo>
                  <a:lnTo>
                    <a:pt x="2014538" y="1171575"/>
                  </a:lnTo>
                  <a:lnTo>
                    <a:pt x="2021682" y="1204912"/>
                  </a:lnTo>
                  <a:lnTo>
                    <a:pt x="2033588" y="1228725"/>
                  </a:lnTo>
                  <a:lnTo>
                    <a:pt x="2043113" y="1240631"/>
                  </a:lnTo>
                  <a:lnTo>
                    <a:pt x="2059782" y="1250156"/>
                  </a:lnTo>
                  <a:lnTo>
                    <a:pt x="2088357" y="1264444"/>
                  </a:lnTo>
                  <a:lnTo>
                    <a:pt x="2119313" y="1273969"/>
                  </a:lnTo>
                  <a:lnTo>
                    <a:pt x="2138363" y="1276350"/>
                  </a:lnTo>
                  <a:lnTo>
                    <a:pt x="2178844" y="1264444"/>
                  </a:lnTo>
                  <a:lnTo>
                    <a:pt x="2197894" y="1250156"/>
                  </a:lnTo>
                  <a:lnTo>
                    <a:pt x="2212182" y="1233487"/>
                  </a:lnTo>
                  <a:lnTo>
                    <a:pt x="2224088" y="1204912"/>
                  </a:lnTo>
                  <a:lnTo>
                    <a:pt x="2235994" y="1169194"/>
                  </a:lnTo>
                  <a:lnTo>
                    <a:pt x="2286000" y="909637"/>
                  </a:lnTo>
                  <a:lnTo>
                    <a:pt x="2321719" y="740569"/>
                  </a:lnTo>
                  <a:lnTo>
                    <a:pt x="2340769" y="659606"/>
                  </a:lnTo>
                  <a:lnTo>
                    <a:pt x="2366963" y="571500"/>
                  </a:lnTo>
                  <a:lnTo>
                    <a:pt x="2409825" y="461962"/>
                  </a:lnTo>
                  <a:lnTo>
                    <a:pt x="2443163" y="404812"/>
                  </a:lnTo>
                  <a:lnTo>
                    <a:pt x="2459832" y="383381"/>
                  </a:lnTo>
                  <a:lnTo>
                    <a:pt x="2476500" y="364331"/>
                  </a:lnTo>
                  <a:lnTo>
                    <a:pt x="2486025" y="350044"/>
                  </a:lnTo>
                  <a:lnTo>
                    <a:pt x="2490788" y="330994"/>
                  </a:lnTo>
                  <a:lnTo>
                    <a:pt x="2493169" y="311944"/>
                  </a:lnTo>
                  <a:lnTo>
                    <a:pt x="2490788" y="295275"/>
                  </a:lnTo>
                  <a:lnTo>
                    <a:pt x="2486025" y="276225"/>
                  </a:lnTo>
                  <a:lnTo>
                    <a:pt x="2455069" y="242887"/>
                  </a:lnTo>
                  <a:lnTo>
                    <a:pt x="2369344" y="164306"/>
                  </a:lnTo>
                  <a:lnTo>
                    <a:pt x="2278857" y="90487"/>
                  </a:lnTo>
                  <a:lnTo>
                    <a:pt x="2205038" y="42862"/>
                  </a:lnTo>
                  <a:lnTo>
                    <a:pt x="2174082" y="23812"/>
                  </a:lnTo>
                  <a:lnTo>
                    <a:pt x="2159794" y="11906"/>
                  </a:lnTo>
                  <a:lnTo>
                    <a:pt x="2133600" y="2381"/>
                  </a:lnTo>
                  <a:lnTo>
                    <a:pt x="2109788" y="0"/>
                  </a:lnTo>
                  <a:lnTo>
                    <a:pt x="2090738" y="7144"/>
                  </a:lnTo>
                  <a:lnTo>
                    <a:pt x="2057400" y="26194"/>
                  </a:lnTo>
                  <a:lnTo>
                    <a:pt x="1983582" y="50006"/>
                  </a:lnTo>
                  <a:lnTo>
                    <a:pt x="1857375" y="85725"/>
                  </a:lnTo>
                  <a:lnTo>
                    <a:pt x="1754982" y="100012"/>
                  </a:lnTo>
                  <a:lnTo>
                    <a:pt x="1335882" y="142875"/>
                  </a:lnTo>
                  <a:lnTo>
                    <a:pt x="866775" y="185737"/>
                  </a:lnTo>
                  <a:lnTo>
                    <a:pt x="6167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DA3FEE40-1384-8E46-A180-5C56C2C58C91}"/>
                </a:ext>
              </a:extLst>
            </p:cNvPr>
            <p:cNvSpPr/>
            <p:nvPr/>
          </p:nvSpPr>
          <p:spPr>
            <a:xfrm>
              <a:off x="3960813" y="3962400"/>
              <a:ext cx="2073275" cy="319088"/>
            </a:xfrm>
            <a:custGeom>
              <a:avLst/>
              <a:gdLst>
                <a:gd name="connsiteX0" fmla="*/ 1238250 w 2074069"/>
                <a:gd name="connsiteY0" fmla="*/ 61913 h 319088"/>
                <a:gd name="connsiteX1" fmla="*/ 1509712 w 2074069"/>
                <a:gd name="connsiteY1" fmla="*/ 47625 h 319088"/>
                <a:gd name="connsiteX2" fmla="*/ 1797844 w 2074069"/>
                <a:gd name="connsiteY2" fmla="*/ 23813 h 319088"/>
                <a:gd name="connsiteX3" fmla="*/ 2074069 w 2074069"/>
                <a:gd name="connsiteY3" fmla="*/ 0 h 319088"/>
                <a:gd name="connsiteX4" fmla="*/ 2050256 w 2074069"/>
                <a:gd name="connsiteY4" fmla="*/ 157163 h 319088"/>
                <a:gd name="connsiteX5" fmla="*/ 1731169 w 2074069"/>
                <a:gd name="connsiteY5" fmla="*/ 185738 h 319088"/>
                <a:gd name="connsiteX6" fmla="*/ 1402556 w 2074069"/>
                <a:gd name="connsiteY6" fmla="*/ 209550 h 319088"/>
                <a:gd name="connsiteX7" fmla="*/ 1109662 w 2074069"/>
                <a:gd name="connsiteY7" fmla="*/ 226219 h 319088"/>
                <a:gd name="connsiteX8" fmla="*/ 678656 w 2074069"/>
                <a:gd name="connsiteY8" fmla="*/ 266700 h 319088"/>
                <a:gd name="connsiteX9" fmla="*/ 452437 w 2074069"/>
                <a:gd name="connsiteY9" fmla="*/ 288131 h 319088"/>
                <a:gd name="connsiteX10" fmla="*/ 252412 w 2074069"/>
                <a:gd name="connsiteY10" fmla="*/ 307181 h 319088"/>
                <a:gd name="connsiteX11" fmla="*/ 21431 w 2074069"/>
                <a:gd name="connsiteY11" fmla="*/ 319088 h 319088"/>
                <a:gd name="connsiteX12" fmla="*/ 0 w 2074069"/>
                <a:gd name="connsiteY12" fmla="*/ 164306 h 319088"/>
                <a:gd name="connsiteX13" fmla="*/ 252412 w 2074069"/>
                <a:gd name="connsiteY13" fmla="*/ 150019 h 319088"/>
                <a:gd name="connsiteX14" fmla="*/ 578644 w 2074069"/>
                <a:gd name="connsiteY14" fmla="*/ 123825 h 319088"/>
                <a:gd name="connsiteX15" fmla="*/ 881062 w 2074069"/>
                <a:gd name="connsiteY15" fmla="*/ 92869 h 319088"/>
                <a:gd name="connsiteX16" fmla="*/ 1073944 w 2074069"/>
                <a:gd name="connsiteY16" fmla="*/ 69056 h 319088"/>
                <a:gd name="connsiteX17" fmla="*/ 1238250 w 2074069"/>
                <a:gd name="connsiteY17" fmla="*/ 619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4069" h="319088">
                  <a:moveTo>
                    <a:pt x="1238250" y="61913"/>
                  </a:moveTo>
                  <a:lnTo>
                    <a:pt x="1509712" y="47625"/>
                  </a:lnTo>
                  <a:lnTo>
                    <a:pt x="1797844" y="23813"/>
                  </a:lnTo>
                  <a:lnTo>
                    <a:pt x="2074069" y="0"/>
                  </a:lnTo>
                  <a:lnTo>
                    <a:pt x="2050256" y="157163"/>
                  </a:lnTo>
                  <a:lnTo>
                    <a:pt x="1731169" y="185738"/>
                  </a:lnTo>
                  <a:lnTo>
                    <a:pt x="1402556" y="209550"/>
                  </a:lnTo>
                  <a:lnTo>
                    <a:pt x="1109662" y="226219"/>
                  </a:lnTo>
                  <a:lnTo>
                    <a:pt x="678656" y="266700"/>
                  </a:lnTo>
                  <a:lnTo>
                    <a:pt x="452437" y="288131"/>
                  </a:lnTo>
                  <a:lnTo>
                    <a:pt x="252412" y="307181"/>
                  </a:lnTo>
                  <a:lnTo>
                    <a:pt x="21431" y="319088"/>
                  </a:lnTo>
                  <a:lnTo>
                    <a:pt x="0" y="164306"/>
                  </a:lnTo>
                  <a:lnTo>
                    <a:pt x="252412" y="150019"/>
                  </a:lnTo>
                  <a:lnTo>
                    <a:pt x="578644" y="123825"/>
                  </a:lnTo>
                  <a:lnTo>
                    <a:pt x="881062" y="92869"/>
                  </a:lnTo>
                  <a:lnTo>
                    <a:pt x="1073944" y="69056"/>
                  </a:lnTo>
                  <a:lnTo>
                    <a:pt x="12382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2BC77BFC-40D9-B649-847A-4C9A0E48FBCD}"/>
                </a:ext>
              </a:extLst>
            </p:cNvPr>
            <p:cNvSpPr/>
            <p:nvPr/>
          </p:nvSpPr>
          <p:spPr>
            <a:xfrm>
              <a:off x="4029075" y="4456113"/>
              <a:ext cx="1924050" cy="249237"/>
            </a:xfrm>
            <a:custGeom>
              <a:avLst/>
              <a:gdLst>
                <a:gd name="connsiteX0" fmla="*/ 478631 w 1924050"/>
                <a:gd name="connsiteY0" fmla="*/ 88106 h 250031"/>
                <a:gd name="connsiteX1" fmla="*/ 819150 w 1924050"/>
                <a:gd name="connsiteY1" fmla="*/ 66675 h 250031"/>
                <a:gd name="connsiteX2" fmla="*/ 1009650 w 1924050"/>
                <a:gd name="connsiteY2" fmla="*/ 47625 h 250031"/>
                <a:gd name="connsiteX3" fmla="*/ 1333500 w 1924050"/>
                <a:gd name="connsiteY3" fmla="*/ 28575 h 250031"/>
                <a:gd name="connsiteX4" fmla="*/ 1652588 w 1924050"/>
                <a:gd name="connsiteY4" fmla="*/ 14287 h 250031"/>
                <a:gd name="connsiteX5" fmla="*/ 1924050 w 1924050"/>
                <a:gd name="connsiteY5" fmla="*/ 0 h 250031"/>
                <a:gd name="connsiteX6" fmla="*/ 1907381 w 1924050"/>
                <a:gd name="connsiteY6" fmla="*/ 133350 h 250031"/>
                <a:gd name="connsiteX7" fmla="*/ 1688306 w 1924050"/>
                <a:gd name="connsiteY7" fmla="*/ 145256 h 250031"/>
                <a:gd name="connsiteX8" fmla="*/ 1369219 w 1924050"/>
                <a:gd name="connsiteY8" fmla="*/ 161925 h 250031"/>
                <a:gd name="connsiteX9" fmla="*/ 1004888 w 1924050"/>
                <a:gd name="connsiteY9" fmla="*/ 183356 h 250031"/>
                <a:gd name="connsiteX10" fmla="*/ 804863 w 1924050"/>
                <a:gd name="connsiteY10" fmla="*/ 204787 h 250031"/>
                <a:gd name="connsiteX11" fmla="*/ 452438 w 1924050"/>
                <a:gd name="connsiteY11" fmla="*/ 223837 h 250031"/>
                <a:gd name="connsiteX12" fmla="*/ 126206 w 1924050"/>
                <a:gd name="connsiteY12" fmla="*/ 242887 h 250031"/>
                <a:gd name="connsiteX13" fmla="*/ 11906 w 1924050"/>
                <a:gd name="connsiteY13" fmla="*/ 250031 h 250031"/>
                <a:gd name="connsiteX14" fmla="*/ 0 w 1924050"/>
                <a:gd name="connsiteY14" fmla="*/ 114300 h 250031"/>
                <a:gd name="connsiteX15" fmla="*/ 478631 w 1924050"/>
                <a:gd name="connsiteY15" fmla="*/ 88106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050" h="250031">
                  <a:moveTo>
                    <a:pt x="478631" y="88106"/>
                  </a:moveTo>
                  <a:lnTo>
                    <a:pt x="819150" y="66675"/>
                  </a:lnTo>
                  <a:lnTo>
                    <a:pt x="1009650" y="47625"/>
                  </a:lnTo>
                  <a:lnTo>
                    <a:pt x="1333500" y="28575"/>
                  </a:lnTo>
                  <a:lnTo>
                    <a:pt x="1652588" y="14287"/>
                  </a:lnTo>
                  <a:lnTo>
                    <a:pt x="1924050" y="0"/>
                  </a:lnTo>
                  <a:lnTo>
                    <a:pt x="1907381" y="133350"/>
                  </a:lnTo>
                  <a:lnTo>
                    <a:pt x="1688306" y="145256"/>
                  </a:lnTo>
                  <a:lnTo>
                    <a:pt x="1369219" y="161925"/>
                  </a:lnTo>
                  <a:lnTo>
                    <a:pt x="1004888" y="183356"/>
                  </a:lnTo>
                  <a:lnTo>
                    <a:pt x="804863" y="204787"/>
                  </a:lnTo>
                  <a:lnTo>
                    <a:pt x="452438" y="223837"/>
                  </a:lnTo>
                  <a:lnTo>
                    <a:pt x="126206" y="242887"/>
                  </a:lnTo>
                  <a:lnTo>
                    <a:pt x="11906" y="250031"/>
                  </a:lnTo>
                  <a:lnTo>
                    <a:pt x="0" y="114300"/>
                  </a:lnTo>
                  <a:lnTo>
                    <a:pt x="478631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FCB3281A-D5E6-0D48-9C5B-35C9031D3205}"/>
                </a:ext>
              </a:extLst>
            </p:cNvPr>
            <p:cNvSpPr/>
            <p:nvPr/>
          </p:nvSpPr>
          <p:spPr>
            <a:xfrm>
              <a:off x="4751388" y="3711575"/>
              <a:ext cx="306387" cy="1917700"/>
            </a:xfrm>
            <a:custGeom>
              <a:avLst/>
              <a:gdLst>
                <a:gd name="connsiteX0" fmla="*/ 58903 w 305735"/>
                <a:gd name="connsiteY0" fmla="*/ 1060255 h 1918557"/>
                <a:gd name="connsiteX1" fmla="*/ 58903 w 305735"/>
                <a:gd name="connsiteY1" fmla="*/ 471225 h 1918557"/>
                <a:gd name="connsiteX2" fmla="*/ 58903 w 305735"/>
                <a:gd name="connsiteY2" fmla="*/ 353419 h 1918557"/>
                <a:gd name="connsiteX3" fmla="*/ 64513 w 305735"/>
                <a:gd name="connsiteY3" fmla="*/ 294516 h 1918557"/>
                <a:gd name="connsiteX4" fmla="*/ 67318 w 305735"/>
                <a:gd name="connsiteY4" fmla="*/ 238417 h 1918557"/>
                <a:gd name="connsiteX5" fmla="*/ 64513 w 305735"/>
                <a:gd name="connsiteY5" fmla="*/ 190734 h 1918557"/>
                <a:gd name="connsiteX6" fmla="*/ 56098 w 305735"/>
                <a:gd name="connsiteY6" fmla="*/ 148660 h 1918557"/>
                <a:gd name="connsiteX7" fmla="*/ 42074 w 305735"/>
                <a:gd name="connsiteY7" fmla="*/ 100977 h 1918557"/>
                <a:gd name="connsiteX8" fmla="*/ 0 w 305735"/>
                <a:gd name="connsiteY8" fmla="*/ 5610 h 1918557"/>
                <a:gd name="connsiteX9" fmla="*/ 207563 w 305735"/>
                <a:gd name="connsiteY9" fmla="*/ 0 h 1918557"/>
                <a:gd name="connsiteX10" fmla="*/ 260857 w 305735"/>
                <a:gd name="connsiteY10" fmla="*/ 50489 h 1918557"/>
                <a:gd name="connsiteX11" fmla="*/ 280491 w 305735"/>
                <a:gd name="connsiteY11" fmla="*/ 89757 h 1918557"/>
                <a:gd name="connsiteX12" fmla="*/ 288906 w 305735"/>
                <a:gd name="connsiteY12" fmla="*/ 117806 h 1918557"/>
                <a:gd name="connsiteX13" fmla="*/ 297320 w 305735"/>
                <a:gd name="connsiteY13" fmla="*/ 157075 h 1918557"/>
                <a:gd name="connsiteX14" fmla="*/ 305735 w 305735"/>
                <a:gd name="connsiteY14" fmla="*/ 230003 h 1918557"/>
                <a:gd name="connsiteX15" fmla="*/ 305735 w 305735"/>
                <a:gd name="connsiteY15" fmla="*/ 330979 h 1918557"/>
                <a:gd name="connsiteX16" fmla="*/ 305735 w 305735"/>
                <a:gd name="connsiteY16" fmla="*/ 1912947 h 1918557"/>
                <a:gd name="connsiteX17" fmla="*/ 64513 w 305735"/>
                <a:gd name="connsiteY17" fmla="*/ 1918557 h 1918557"/>
                <a:gd name="connsiteX18" fmla="*/ 58903 w 305735"/>
                <a:gd name="connsiteY18" fmla="*/ 1060255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5735" h="1918557">
                  <a:moveTo>
                    <a:pt x="58903" y="1060255"/>
                  </a:moveTo>
                  <a:lnTo>
                    <a:pt x="58903" y="471225"/>
                  </a:lnTo>
                  <a:lnTo>
                    <a:pt x="58903" y="353419"/>
                  </a:lnTo>
                  <a:lnTo>
                    <a:pt x="64513" y="294516"/>
                  </a:lnTo>
                  <a:lnTo>
                    <a:pt x="67318" y="238417"/>
                  </a:lnTo>
                  <a:lnTo>
                    <a:pt x="64513" y="190734"/>
                  </a:lnTo>
                  <a:lnTo>
                    <a:pt x="56098" y="148660"/>
                  </a:lnTo>
                  <a:lnTo>
                    <a:pt x="42074" y="100977"/>
                  </a:lnTo>
                  <a:lnTo>
                    <a:pt x="0" y="5610"/>
                  </a:lnTo>
                  <a:lnTo>
                    <a:pt x="207563" y="0"/>
                  </a:lnTo>
                  <a:lnTo>
                    <a:pt x="260857" y="50489"/>
                  </a:lnTo>
                  <a:lnTo>
                    <a:pt x="280491" y="89757"/>
                  </a:lnTo>
                  <a:lnTo>
                    <a:pt x="288906" y="117806"/>
                  </a:lnTo>
                  <a:lnTo>
                    <a:pt x="297320" y="157075"/>
                  </a:lnTo>
                  <a:lnTo>
                    <a:pt x="305735" y="230003"/>
                  </a:lnTo>
                  <a:lnTo>
                    <a:pt x="305735" y="330979"/>
                  </a:lnTo>
                  <a:lnTo>
                    <a:pt x="305735" y="1912947"/>
                  </a:lnTo>
                  <a:lnTo>
                    <a:pt x="64513" y="1918557"/>
                  </a:lnTo>
                  <a:lnTo>
                    <a:pt x="58903" y="1060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FFB0DD7-EA6A-DE46-BDEE-6DC983A754B2}"/>
                </a:ext>
              </a:extLst>
            </p:cNvPr>
            <p:cNvSpPr/>
            <p:nvPr/>
          </p:nvSpPr>
          <p:spPr>
            <a:xfrm>
              <a:off x="3538538" y="4906963"/>
              <a:ext cx="2635250" cy="377825"/>
            </a:xfrm>
            <a:custGeom>
              <a:avLst/>
              <a:gdLst>
                <a:gd name="connsiteX0" fmla="*/ 802481 w 2636043"/>
                <a:gd name="connsiteY0" fmla="*/ 171450 h 376238"/>
                <a:gd name="connsiteX1" fmla="*/ 1302543 w 2636043"/>
                <a:gd name="connsiteY1" fmla="*/ 128588 h 376238"/>
                <a:gd name="connsiteX2" fmla="*/ 1631156 w 2636043"/>
                <a:gd name="connsiteY2" fmla="*/ 97632 h 376238"/>
                <a:gd name="connsiteX3" fmla="*/ 1826418 w 2636043"/>
                <a:gd name="connsiteY3" fmla="*/ 78582 h 376238"/>
                <a:gd name="connsiteX4" fmla="*/ 2038350 w 2636043"/>
                <a:gd name="connsiteY4" fmla="*/ 52388 h 376238"/>
                <a:gd name="connsiteX5" fmla="*/ 2207418 w 2636043"/>
                <a:gd name="connsiteY5" fmla="*/ 26194 h 376238"/>
                <a:gd name="connsiteX6" fmla="*/ 2250281 w 2636043"/>
                <a:gd name="connsiteY6" fmla="*/ 16669 h 376238"/>
                <a:gd name="connsiteX7" fmla="*/ 2274093 w 2636043"/>
                <a:gd name="connsiteY7" fmla="*/ 4763 h 376238"/>
                <a:gd name="connsiteX8" fmla="*/ 2290762 w 2636043"/>
                <a:gd name="connsiteY8" fmla="*/ 0 h 376238"/>
                <a:gd name="connsiteX9" fmla="*/ 2319337 w 2636043"/>
                <a:gd name="connsiteY9" fmla="*/ 0 h 376238"/>
                <a:gd name="connsiteX10" fmla="*/ 2350293 w 2636043"/>
                <a:gd name="connsiteY10" fmla="*/ 2382 h 376238"/>
                <a:gd name="connsiteX11" fmla="*/ 2397918 w 2636043"/>
                <a:gd name="connsiteY11" fmla="*/ 16669 h 376238"/>
                <a:gd name="connsiteX12" fmla="*/ 2447925 w 2636043"/>
                <a:gd name="connsiteY12" fmla="*/ 38100 h 376238"/>
                <a:gd name="connsiteX13" fmla="*/ 2512218 w 2636043"/>
                <a:gd name="connsiteY13" fmla="*/ 76200 h 376238"/>
                <a:gd name="connsiteX14" fmla="*/ 2566987 w 2636043"/>
                <a:gd name="connsiteY14" fmla="*/ 111919 h 376238"/>
                <a:gd name="connsiteX15" fmla="*/ 2593181 w 2636043"/>
                <a:gd name="connsiteY15" fmla="*/ 130969 h 376238"/>
                <a:gd name="connsiteX16" fmla="*/ 2616993 w 2636043"/>
                <a:gd name="connsiteY16" fmla="*/ 154782 h 376238"/>
                <a:gd name="connsiteX17" fmla="*/ 2631281 w 2636043"/>
                <a:gd name="connsiteY17" fmla="*/ 183357 h 376238"/>
                <a:gd name="connsiteX18" fmla="*/ 2636043 w 2636043"/>
                <a:gd name="connsiteY18" fmla="*/ 200025 h 376238"/>
                <a:gd name="connsiteX19" fmla="*/ 2633662 w 2636043"/>
                <a:gd name="connsiteY19" fmla="*/ 209550 h 376238"/>
                <a:gd name="connsiteX20" fmla="*/ 2621756 w 2636043"/>
                <a:gd name="connsiteY20" fmla="*/ 221457 h 376238"/>
                <a:gd name="connsiteX21" fmla="*/ 2597943 w 2636043"/>
                <a:gd name="connsiteY21" fmla="*/ 235744 h 376238"/>
                <a:gd name="connsiteX22" fmla="*/ 2566987 w 2636043"/>
                <a:gd name="connsiteY22" fmla="*/ 242888 h 376238"/>
                <a:gd name="connsiteX23" fmla="*/ 2490787 w 2636043"/>
                <a:gd name="connsiteY23" fmla="*/ 240507 h 376238"/>
                <a:gd name="connsiteX24" fmla="*/ 2269331 w 2636043"/>
                <a:gd name="connsiteY24" fmla="*/ 233363 h 376238"/>
                <a:gd name="connsiteX25" fmla="*/ 1964531 w 2636043"/>
                <a:gd name="connsiteY25" fmla="*/ 235744 h 376238"/>
                <a:gd name="connsiteX26" fmla="*/ 1688306 w 2636043"/>
                <a:gd name="connsiteY26" fmla="*/ 250032 h 376238"/>
                <a:gd name="connsiteX27" fmla="*/ 1488281 w 2636043"/>
                <a:gd name="connsiteY27" fmla="*/ 269082 h 376238"/>
                <a:gd name="connsiteX28" fmla="*/ 1012031 w 2636043"/>
                <a:gd name="connsiteY28" fmla="*/ 309563 h 376238"/>
                <a:gd name="connsiteX29" fmla="*/ 750093 w 2636043"/>
                <a:gd name="connsiteY29" fmla="*/ 333375 h 376238"/>
                <a:gd name="connsiteX30" fmla="*/ 621506 w 2636043"/>
                <a:gd name="connsiteY30" fmla="*/ 352425 h 376238"/>
                <a:gd name="connsiteX31" fmla="*/ 488156 w 2636043"/>
                <a:gd name="connsiteY31" fmla="*/ 371475 h 376238"/>
                <a:gd name="connsiteX32" fmla="*/ 438150 w 2636043"/>
                <a:gd name="connsiteY32" fmla="*/ 376238 h 376238"/>
                <a:gd name="connsiteX33" fmla="*/ 383381 w 2636043"/>
                <a:gd name="connsiteY33" fmla="*/ 376238 h 376238"/>
                <a:gd name="connsiteX34" fmla="*/ 314325 w 2636043"/>
                <a:gd name="connsiteY34" fmla="*/ 364332 h 376238"/>
                <a:gd name="connsiteX35" fmla="*/ 247650 w 2636043"/>
                <a:gd name="connsiteY35" fmla="*/ 335757 h 376238"/>
                <a:gd name="connsiteX36" fmla="*/ 188118 w 2636043"/>
                <a:gd name="connsiteY36" fmla="*/ 297657 h 376238"/>
                <a:gd name="connsiteX37" fmla="*/ 135731 w 2636043"/>
                <a:gd name="connsiteY37" fmla="*/ 261938 h 376238"/>
                <a:gd name="connsiteX38" fmla="*/ 71437 w 2636043"/>
                <a:gd name="connsiteY38" fmla="*/ 197644 h 376238"/>
                <a:gd name="connsiteX39" fmla="*/ 35718 w 2636043"/>
                <a:gd name="connsiteY39" fmla="*/ 152400 h 376238"/>
                <a:gd name="connsiteX40" fmla="*/ 7143 w 2636043"/>
                <a:gd name="connsiteY40" fmla="*/ 104775 h 376238"/>
                <a:gd name="connsiteX41" fmla="*/ 0 w 2636043"/>
                <a:gd name="connsiteY41" fmla="*/ 83344 h 376238"/>
                <a:gd name="connsiteX42" fmla="*/ 0 w 2636043"/>
                <a:gd name="connsiteY42" fmla="*/ 73819 h 376238"/>
                <a:gd name="connsiteX43" fmla="*/ 4762 w 2636043"/>
                <a:gd name="connsiteY43" fmla="*/ 64294 h 376238"/>
                <a:gd name="connsiteX44" fmla="*/ 11906 w 2636043"/>
                <a:gd name="connsiteY44" fmla="*/ 61913 h 376238"/>
                <a:gd name="connsiteX45" fmla="*/ 30956 w 2636043"/>
                <a:gd name="connsiteY45" fmla="*/ 66675 h 376238"/>
                <a:gd name="connsiteX46" fmla="*/ 71437 w 2636043"/>
                <a:gd name="connsiteY46" fmla="*/ 88107 h 376238"/>
                <a:gd name="connsiteX47" fmla="*/ 130968 w 2636043"/>
                <a:gd name="connsiteY47" fmla="*/ 126207 h 376238"/>
                <a:gd name="connsiteX48" fmla="*/ 185737 w 2636043"/>
                <a:gd name="connsiteY48" fmla="*/ 154782 h 376238"/>
                <a:gd name="connsiteX49" fmla="*/ 226218 w 2636043"/>
                <a:gd name="connsiteY49" fmla="*/ 171450 h 376238"/>
                <a:gd name="connsiteX50" fmla="*/ 297656 w 2636043"/>
                <a:gd name="connsiteY50" fmla="*/ 190500 h 376238"/>
                <a:gd name="connsiteX51" fmla="*/ 378618 w 2636043"/>
                <a:gd name="connsiteY51" fmla="*/ 197644 h 376238"/>
                <a:gd name="connsiteX52" fmla="*/ 802481 w 2636043"/>
                <a:gd name="connsiteY52" fmla="*/ 17145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36043" h="376238">
                  <a:moveTo>
                    <a:pt x="802481" y="171450"/>
                  </a:moveTo>
                  <a:lnTo>
                    <a:pt x="1302543" y="128588"/>
                  </a:lnTo>
                  <a:lnTo>
                    <a:pt x="1631156" y="97632"/>
                  </a:lnTo>
                  <a:lnTo>
                    <a:pt x="1826418" y="78582"/>
                  </a:lnTo>
                  <a:lnTo>
                    <a:pt x="2038350" y="52388"/>
                  </a:lnTo>
                  <a:lnTo>
                    <a:pt x="2207418" y="26194"/>
                  </a:lnTo>
                  <a:lnTo>
                    <a:pt x="2250281" y="16669"/>
                  </a:lnTo>
                  <a:lnTo>
                    <a:pt x="2274093" y="4763"/>
                  </a:lnTo>
                  <a:lnTo>
                    <a:pt x="2290762" y="0"/>
                  </a:lnTo>
                  <a:lnTo>
                    <a:pt x="2319337" y="0"/>
                  </a:lnTo>
                  <a:lnTo>
                    <a:pt x="2350293" y="2382"/>
                  </a:lnTo>
                  <a:lnTo>
                    <a:pt x="2397918" y="16669"/>
                  </a:lnTo>
                  <a:lnTo>
                    <a:pt x="2447925" y="38100"/>
                  </a:lnTo>
                  <a:lnTo>
                    <a:pt x="2512218" y="76200"/>
                  </a:lnTo>
                  <a:lnTo>
                    <a:pt x="2566987" y="111919"/>
                  </a:lnTo>
                  <a:lnTo>
                    <a:pt x="2593181" y="130969"/>
                  </a:lnTo>
                  <a:lnTo>
                    <a:pt x="2616993" y="154782"/>
                  </a:lnTo>
                  <a:lnTo>
                    <a:pt x="2631281" y="183357"/>
                  </a:lnTo>
                  <a:lnTo>
                    <a:pt x="2636043" y="200025"/>
                  </a:lnTo>
                  <a:lnTo>
                    <a:pt x="2633662" y="209550"/>
                  </a:lnTo>
                  <a:lnTo>
                    <a:pt x="2621756" y="221457"/>
                  </a:lnTo>
                  <a:lnTo>
                    <a:pt x="2597943" y="235744"/>
                  </a:lnTo>
                  <a:lnTo>
                    <a:pt x="2566987" y="242888"/>
                  </a:lnTo>
                  <a:lnTo>
                    <a:pt x="2490787" y="240507"/>
                  </a:lnTo>
                  <a:lnTo>
                    <a:pt x="2269331" y="233363"/>
                  </a:lnTo>
                  <a:lnTo>
                    <a:pt x="1964531" y="235744"/>
                  </a:lnTo>
                  <a:lnTo>
                    <a:pt x="1688306" y="250032"/>
                  </a:lnTo>
                  <a:lnTo>
                    <a:pt x="1488281" y="269082"/>
                  </a:lnTo>
                  <a:lnTo>
                    <a:pt x="1012031" y="309563"/>
                  </a:lnTo>
                  <a:lnTo>
                    <a:pt x="750093" y="333375"/>
                  </a:lnTo>
                  <a:lnTo>
                    <a:pt x="621506" y="352425"/>
                  </a:lnTo>
                  <a:lnTo>
                    <a:pt x="488156" y="371475"/>
                  </a:lnTo>
                  <a:lnTo>
                    <a:pt x="438150" y="376238"/>
                  </a:lnTo>
                  <a:lnTo>
                    <a:pt x="383381" y="376238"/>
                  </a:lnTo>
                  <a:lnTo>
                    <a:pt x="314325" y="364332"/>
                  </a:lnTo>
                  <a:lnTo>
                    <a:pt x="247650" y="335757"/>
                  </a:lnTo>
                  <a:lnTo>
                    <a:pt x="188118" y="297657"/>
                  </a:lnTo>
                  <a:lnTo>
                    <a:pt x="135731" y="261938"/>
                  </a:lnTo>
                  <a:lnTo>
                    <a:pt x="71437" y="197644"/>
                  </a:lnTo>
                  <a:lnTo>
                    <a:pt x="35718" y="152400"/>
                  </a:lnTo>
                  <a:lnTo>
                    <a:pt x="7143" y="104775"/>
                  </a:lnTo>
                  <a:lnTo>
                    <a:pt x="0" y="83344"/>
                  </a:lnTo>
                  <a:lnTo>
                    <a:pt x="0" y="73819"/>
                  </a:lnTo>
                  <a:lnTo>
                    <a:pt x="4762" y="64294"/>
                  </a:lnTo>
                  <a:lnTo>
                    <a:pt x="11906" y="61913"/>
                  </a:lnTo>
                  <a:lnTo>
                    <a:pt x="30956" y="66675"/>
                  </a:lnTo>
                  <a:lnTo>
                    <a:pt x="71437" y="88107"/>
                  </a:lnTo>
                  <a:lnTo>
                    <a:pt x="130968" y="126207"/>
                  </a:lnTo>
                  <a:lnTo>
                    <a:pt x="185737" y="154782"/>
                  </a:lnTo>
                  <a:lnTo>
                    <a:pt x="226218" y="171450"/>
                  </a:lnTo>
                  <a:lnTo>
                    <a:pt x="297656" y="190500"/>
                  </a:lnTo>
                  <a:lnTo>
                    <a:pt x="378618" y="197644"/>
                  </a:lnTo>
                  <a:lnTo>
                    <a:pt x="802481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9A52A200-5C55-1248-9307-3D0B97FB40A4}"/>
                </a:ext>
              </a:extLst>
            </p:cNvPr>
            <p:cNvSpPr/>
            <p:nvPr/>
          </p:nvSpPr>
          <p:spPr>
            <a:xfrm>
              <a:off x="2970213" y="5459413"/>
              <a:ext cx="4025900" cy="450850"/>
            </a:xfrm>
            <a:custGeom>
              <a:avLst/>
              <a:gdLst>
                <a:gd name="connsiteX0" fmla="*/ 2253108 w 4025992"/>
                <a:gd name="connsiteY0" fmla="*/ 108544 h 450622"/>
                <a:gd name="connsiteX1" fmla="*/ 2703730 w 4025992"/>
                <a:gd name="connsiteY1" fmla="*/ 82231 h 450622"/>
                <a:gd name="connsiteX2" fmla="*/ 3118170 w 4025992"/>
                <a:gd name="connsiteY2" fmla="*/ 55917 h 450622"/>
                <a:gd name="connsiteX3" fmla="*/ 3246449 w 4025992"/>
                <a:gd name="connsiteY3" fmla="*/ 42760 h 450622"/>
                <a:gd name="connsiteX4" fmla="*/ 3345126 w 4025992"/>
                <a:gd name="connsiteY4" fmla="*/ 19736 h 450622"/>
                <a:gd name="connsiteX5" fmla="*/ 3420777 w 4025992"/>
                <a:gd name="connsiteY5" fmla="*/ 3290 h 450622"/>
                <a:gd name="connsiteX6" fmla="*/ 3470116 w 4025992"/>
                <a:gd name="connsiteY6" fmla="*/ 0 h 450622"/>
                <a:gd name="connsiteX7" fmla="*/ 3512875 w 4025992"/>
                <a:gd name="connsiteY7" fmla="*/ 3290 h 450622"/>
                <a:gd name="connsiteX8" fmla="*/ 3562213 w 4025992"/>
                <a:gd name="connsiteY8" fmla="*/ 6579 h 450622"/>
                <a:gd name="connsiteX9" fmla="*/ 3637865 w 4025992"/>
                <a:gd name="connsiteY9" fmla="*/ 19736 h 450622"/>
                <a:gd name="connsiteX10" fmla="*/ 3703649 w 4025992"/>
                <a:gd name="connsiteY10" fmla="*/ 42760 h 450622"/>
                <a:gd name="connsiteX11" fmla="*/ 3805615 w 4025992"/>
                <a:gd name="connsiteY11" fmla="*/ 82231 h 450622"/>
                <a:gd name="connsiteX12" fmla="*/ 3881267 w 4025992"/>
                <a:gd name="connsiteY12" fmla="*/ 118412 h 450622"/>
                <a:gd name="connsiteX13" fmla="*/ 3910869 w 4025992"/>
                <a:gd name="connsiteY13" fmla="*/ 131569 h 450622"/>
                <a:gd name="connsiteX14" fmla="*/ 3940472 w 4025992"/>
                <a:gd name="connsiteY14" fmla="*/ 154593 h 450622"/>
                <a:gd name="connsiteX15" fmla="*/ 3970075 w 4025992"/>
                <a:gd name="connsiteY15" fmla="*/ 180907 h 450622"/>
                <a:gd name="connsiteX16" fmla="*/ 3993100 w 4025992"/>
                <a:gd name="connsiteY16" fmla="*/ 203931 h 450622"/>
                <a:gd name="connsiteX17" fmla="*/ 4012835 w 4025992"/>
                <a:gd name="connsiteY17" fmla="*/ 226956 h 450622"/>
                <a:gd name="connsiteX18" fmla="*/ 4025992 w 4025992"/>
                <a:gd name="connsiteY18" fmla="*/ 246691 h 450622"/>
                <a:gd name="connsiteX19" fmla="*/ 4025992 w 4025992"/>
                <a:gd name="connsiteY19" fmla="*/ 263137 h 450622"/>
                <a:gd name="connsiteX20" fmla="*/ 4019413 w 4025992"/>
                <a:gd name="connsiteY20" fmla="*/ 282872 h 450622"/>
                <a:gd name="connsiteX21" fmla="*/ 3999678 w 4025992"/>
                <a:gd name="connsiteY21" fmla="*/ 299318 h 450622"/>
                <a:gd name="connsiteX22" fmla="*/ 3950340 w 4025992"/>
                <a:gd name="connsiteY22" fmla="*/ 312475 h 450622"/>
                <a:gd name="connsiteX23" fmla="*/ 3910869 w 4025992"/>
                <a:gd name="connsiteY23" fmla="*/ 312475 h 450622"/>
                <a:gd name="connsiteX24" fmla="*/ 3825350 w 4025992"/>
                <a:gd name="connsiteY24" fmla="*/ 299318 h 450622"/>
                <a:gd name="connsiteX25" fmla="*/ 3687203 w 4025992"/>
                <a:gd name="connsiteY25" fmla="*/ 282872 h 450622"/>
                <a:gd name="connsiteX26" fmla="*/ 3489851 w 4025992"/>
                <a:gd name="connsiteY26" fmla="*/ 266426 h 450622"/>
                <a:gd name="connsiteX27" fmla="*/ 3216846 w 4025992"/>
                <a:gd name="connsiteY27" fmla="*/ 249980 h 450622"/>
                <a:gd name="connsiteX28" fmla="*/ 2904372 w 4025992"/>
                <a:gd name="connsiteY28" fmla="*/ 246691 h 450622"/>
                <a:gd name="connsiteX29" fmla="*/ 2598475 w 4025992"/>
                <a:gd name="connsiteY29" fmla="*/ 256559 h 450622"/>
                <a:gd name="connsiteX30" fmla="*/ 2177457 w 4025992"/>
                <a:gd name="connsiteY30" fmla="*/ 269715 h 450622"/>
                <a:gd name="connsiteX31" fmla="*/ 1802487 w 4025992"/>
                <a:gd name="connsiteY31" fmla="*/ 289451 h 450622"/>
                <a:gd name="connsiteX32" fmla="*/ 1542639 w 4025992"/>
                <a:gd name="connsiteY32" fmla="*/ 309186 h 450622"/>
                <a:gd name="connsiteX33" fmla="*/ 1282792 w 4025992"/>
                <a:gd name="connsiteY33" fmla="*/ 338789 h 450622"/>
                <a:gd name="connsiteX34" fmla="*/ 1092018 w 4025992"/>
                <a:gd name="connsiteY34" fmla="*/ 365102 h 450622"/>
                <a:gd name="connsiteX35" fmla="*/ 763097 w 4025992"/>
                <a:gd name="connsiteY35" fmla="*/ 421019 h 450622"/>
                <a:gd name="connsiteX36" fmla="*/ 611793 w 4025992"/>
                <a:gd name="connsiteY36" fmla="*/ 450622 h 450622"/>
                <a:gd name="connsiteX37" fmla="*/ 569033 w 4025992"/>
                <a:gd name="connsiteY37" fmla="*/ 447333 h 450622"/>
                <a:gd name="connsiteX38" fmla="*/ 486803 w 4025992"/>
                <a:gd name="connsiteY38" fmla="*/ 424308 h 450622"/>
                <a:gd name="connsiteX39" fmla="*/ 404573 w 4025992"/>
                <a:gd name="connsiteY39" fmla="*/ 394705 h 450622"/>
                <a:gd name="connsiteX40" fmla="*/ 315764 w 4025992"/>
                <a:gd name="connsiteY40" fmla="*/ 358524 h 450622"/>
                <a:gd name="connsiteX41" fmla="*/ 213799 w 4025992"/>
                <a:gd name="connsiteY41" fmla="*/ 302608 h 450622"/>
                <a:gd name="connsiteX42" fmla="*/ 118412 w 4025992"/>
                <a:gd name="connsiteY42" fmla="*/ 236823 h 450622"/>
                <a:gd name="connsiteX43" fmla="*/ 65785 w 4025992"/>
                <a:gd name="connsiteY43" fmla="*/ 187485 h 450622"/>
                <a:gd name="connsiteX44" fmla="*/ 36182 w 4025992"/>
                <a:gd name="connsiteY44" fmla="*/ 151304 h 450622"/>
                <a:gd name="connsiteX45" fmla="*/ 9868 w 4025992"/>
                <a:gd name="connsiteY45" fmla="*/ 115123 h 450622"/>
                <a:gd name="connsiteX46" fmla="*/ 0 w 4025992"/>
                <a:gd name="connsiteY46" fmla="*/ 82231 h 450622"/>
                <a:gd name="connsiteX47" fmla="*/ 0 w 4025992"/>
                <a:gd name="connsiteY47" fmla="*/ 69074 h 450622"/>
                <a:gd name="connsiteX48" fmla="*/ 6579 w 4025992"/>
                <a:gd name="connsiteY48" fmla="*/ 55917 h 450622"/>
                <a:gd name="connsiteX49" fmla="*/ 16446 w 4025992"/>
                <a:gd name="connsiteY49" fmla="*/ 52628 h 450622"/>
                <a:gd name="connsiteX50" fmla="*/ 52628 w 4025992"/>
                <a:gd name="connsiteY50" fmla="*/ 69074 h 450622"/>
                <a:gd name="connsiteX51" fmla="*/ 115123 w 4025992"/>
                <a:gd name="connsiteY51" fmla="*/ 111833 h 450622"/>
                <a:gd name="connsiteX52" fmla="*/ 184196 w 4025992"/>
                <a:gd name="connsiteY52" fmla="*/ 151304 h 450622"/>
                <a:gd name="connsiteX53" fmla="*/ 236823 w 4025992"/>
                <a:gd name="connsiteY53" fmla="*/ 174328 h 450622"/>
                <a:gd name="connsiteX54" fmla="*/ 328921 w 4025992"/>
                <a:gd name="connsiteY54" fmla="*/ 207220 h 450622"/>
                <a:gd name="connsiteX55" fmla="*/ 401284 w 4025992"/>
                <a:gd name="connsiteY55" fmla="*/ 217088 h 450622"/>
                <a:gd name="connsiteX56" fmla="*/ 496671 w 4025992"/>
                <a:gd name="connsiteY56" fmla="*/ 226956 h 450622"/>
                <a:gd name="connsiteX57" fmla="*/ 713759 w 4025992"/>
                <a:gd name="connsiteY57" fmla="*/ 213799 h 450622"/>
                <a:gd name="connsiteX58" fmla="*/ 1042680 w 4025992"/>
                <a:gd name="connsiteY58" fmla="*/ 187485 h 450622"/>
                <a:gd name="connsiteX59" fmla="*/ 1470277 w 4025992"/>
                <a:gd name="connsiteY59" fmla="*/ 148015 h 450622"/>
                <a:gd name="connsiteX60" fmla="*/ 1864982 w 4025992"/>
                <a:gd name="connsiteY60" fmla="*/ 111833 h 450622"/>
                <a:gd name="connsiteX61" fmla="*/ 2065623 w 4025992"/>
                <a:gd name="connsiteY61" fmla="*/ 111833 h 450622"/>
                <a:gd name="connsiteX62" fmla="*/ 2253108 w 4025992"/>
                <a:gd name="connsiteY62" fmla="*/ 108544 h 4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25992" h="450622">
                  <a:moveTo>
                    <a:pt x="2253108" y="108544"/>
                  </a:moveTo>
                  <a:lnTo>
                    <a:pt x="2703730" y="82231"/>
                  </a:lnTo>
                  <a:lnTo>
                    <a:pt x="3118170" y="55917"/>
                  </a:lnTo>
                  <a:lnTo>
                    <a:pt x="3246449" y="42760"/>
                  </a:lnTo>
                  <a:lnTo>
                    <a:pt x="3345126" y="19736"/>
                  </a:lnTo>
                  <a:lnTo>
                    <a:pt x="3420777" y="3290"/>
                  </a:lnTo>
                  <a:lnTo>
                    <a:pt x="3470116" y="0"/>
                  </a:lnTo>
                  <a:lnTo>
                    <a:pt x="3512875" y="3290"/>
                  </a:lnTo>
                  <a:lnTo>
                    <a:pt x="3562213" y="6579"/>
                  </a:lnTo>
                  <a:lnTo>
                    <a:pt x="3637865" y="19736"/>
                  </a:lnTo>
                  <a:lnTo>
                    <a:pt x="3703649" y="42760"/>
                  </a:lnTo>
                  <a:lnTo>
                    <a:pt x="3805615" y="82231"/>
                  </a:lnTo>
                  <a:lnTo>
                    <a:pt x="3881267" y="118412"/>
                  </a:lnTo>
                  <a:lnTo>
                    <a:pt x="3910869" y="131569"/>
                  </a:lnTo>
                  <a:lnTo>
                    <a:pt x="3940472" y="154593"/>
                  </a:lnTo>
                  <a:lnTo>
                    <a:pt x="3970075" y="180907"/>
                  </a:lnTo>
                  <a:lnTo>
                    <a:pt x="3993100" y="203931"/>
                  </a:lnTo>
                  <a:lnTo>
                    <a:pt x="4012835" y="226956"/>
                  </a:lnTo>
                  <a:lnTo>
                    <a:pt x="4025992" y="246691"/>
                  </a:lnTo>
                  <a:lnTo>
                    <a:pt x="4025992" y="263137"/>
                  </a:lnTo>
                  <a:lnTo>
                    <a:pt x="4019413" y="282872"/>
                  </a:lnTo>
                  <a:lnTo>
                    <a:pt x="3999678" y="299318"/>
                  </a:lnTo>
                  <a:lnTo>
                    <a:pt x="3950340" y="312475"/>
                  </a:lnTo>
                  <a:lnTo>
                    <a:pt x="3910869" y="312475"/>
                  </a:lnTo>
                  <a:lnTo>
                    <a:pt x="3825350" y="299318"/>
                  </a:lnTo>
                  <a:lnTo>
                    <a:pt x="3687203" y="282872"/>
                  </a:lnTo>
                  <a:lnTo>
                    <a:pt x="3489851" y="266426"/>
                  </a:lnTo>
                  <a:lnTo>
                    <a:pt x="3216846" y="249980"/>
                  </a:lnTo>
                  <a:lnTo>
                    <a:pt x="2904372" y="246691"/>
                  </a:lnTo>
                  <a:lnTo>
                    <a:pt x="2598475" y="256559"/>
                  </a:lnTo>
                  <a:lnTo>
                    <a:pt x="2177457" y="269715"/>
                  </a:lnTo>
                  <a:lnTo>
                    <a:pt x="1802487" y="289451"/>
                  </a:lnTo>
                  <a:lnTo>
                    <a:pt x="1542639" y="309186"/>
                  </a:lnTo>
                  <a:lnTo>
                    <a:pt x="1282792" y="338789"/>
                  </a:lnTo>
                  <a:lnTo>
                    <a:pt x="1092018" y="365102"/>
                  </a:lnTo>
                  <a:lnTo>
                    <a:pt x="763097" y="421019"/>
                  </a:lnTo>
                  <a:lnTo>
                    <a:pt x="611793" y="450622"/>
                  </a:lnTo>
                  <a:lnTo>
                    <a:pt x="569033" y="447333"/>
                  </a:lnTo>
                  <a:lnTo>
                    <a:pt x="486803" y="424308"/>
                  </a:lnTo>
                  <a:lnTo>
                    <a:pt x="404573" y="394705"/>
                  </a:lnTo>
                  <a:lnTo>
                    <a:pt x="315764" y="358524"/>
                  </a:lnTo>
                  <a:lnTo>
                    <a:pt x="213799" y="302608"/>
                  </a:lnTo>
                  <a:lnTo>
                    <a:pt x="118412" y="236823"/>
                  </a:lnTo>
                  <a:lnTo>
                    <a:pt x="65785" y="187485"/>
                  </a:lnTo>
                  <a:lnTo>
                    <a:pt x="36182" y="151304"/>
                  </a:lnTo>
                  <a:lnTo>
                    <a:pt x="9868" y="115123"/>
                  </a:lnTo>
                  <a:lnTo>
                    <a:pt x="0" y="82231"/>
                  </a:lnTo>
                  <a:lnTo>
                    <a:pt x="0" y="69074"/>
                  </a:lnTo>
                  <a:lnTo>
                    <a:pt x="6579" y="55917"/>
                  </a:lnTo>
                  <a:lnTo>
                    <a:pt x="16446" y="52628"/>
                  </a:lnTo>
                  <a:lnTo>
                    <a:pt x="52628" y="69074"/>
                  </a:lnTo>
                  <a:lnTo>
                    <a:pt x="115123" y="111833"/>
                  </a:lnTo>
                  <a:lnTo>
                    <a:pt x="184196" y="151304"/>
                  </a:lnTo>
                  <a:lnTo>
                    <a:pt x="236823" y="174328"/>
                  </a:lnTo>
                  <a:lnTo>
                    <a:pt x="328921" y="207220"/>
                  </a:lnTo>
                  <a:lnTo>
                    <a:pt x="401284" y="217088"/>
                  </a:lnTo>
                  <a:lnTo>
                    <a:pt x="496671" y="226956"/>
                  </a:lnTo>
                  <a:lnTo>
                    <a:pt x="713759" y="213799"/>
                  </a:lnTo>
                  <a:lnTo>
                    <a:pt x="1042680" y="187485"/>
                  </a:lnTo>
                  <a:lnTo>
                    <a:pt x="1470277" y="148015"/>
                  </a:lnTo>
                  <a:lnTo>
                    <a:pt x="1864982" y="111833"/>
                  </a:lnTo>
                  <a:lnTo>
                    <a:pt x="2065623" y="111833"/>
                  </a:lnTo>
                  <a:lnTo>
                    <a:pt x="2253108" y="108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279712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E20C804-2C1E-9842-A015-9D17E84ACA4D}"/>
              </a:ext>
            </a:extLst>
          </p:cNvPr>
          <p:cNvSpPr/>
          <p:nvPr/>
        </p:nvSpPr>
        <p:spPr>
          <a:xfrm>
            <a:off x="3146425" y="1657350"/>
            <a:ext cx="771525" cy="661988"/>
          </a:xfrm>
          <a:custGeom>
            <a:avLst/>
            <a:gdLst>
              <a:gd name="connsiteX0" fmla="*/ 464344 w 771525"/>
              <a:gd name="connsiteY0" fmla="*/ 528638 h 661988"/>
              <a:gd name="connsiteX1" fmla="*/ 342900 w 771525"/>
              <a:gd name="connsiteY1" fmla="*/ 423863 h 661988"/>
              <a:gd name="connsiteX2" fmla="*/ 283369 w 771525"/>
              <a:gd name="connsiteY2" fmla="*/ 369094 h 661988"/>
              <a:gd name="connsiteX3" fmla="*/ 185738 w 771525"/>
              <a:gd name="connsiteY3" fmla="*/ 271463 h 661988"/>
              <a:gd name="connsiteX4" fmla="*/ 71438 w 771525"/>
              <a:gd name="connsiteY4" fmla="*/ 145256 h 661988"/>
              <a:gd name="connsiteX5" fmla="*/ 33338 w 771525"/>
              <a:gd name="connsiteY5" fmla="*/ 104775 h 661988"/>
              <a:gd name="connsiteX6" fmla="*/ 16669 w 771525"/>
              <a:gd name="connsiteY6" fmla="*/ 83344 h 661988"/>
              <a:gd name="connsiteX7" fmla="*/ 7144 w 771525"/>
              <a:gd name="connsiteY7" fmla="*/ 66675 h 661988"/>
              <a:gd name="connsiteX8" fmla="*/ 0 w 771525"/>
              <a:gd name="connsiteY8" fmla="*/ 38100 h 661988"/>
              <a:gd name="connsiteX9" fmla="*/ 0 w 771525"/>
              <a:gd name="connsiteY9" fmla="*/ 16669 h 661988"/>
              <a:gd name="connsiteX10" fmla="*/ 4763 w 771525"/>
              <a:gd name="connsiteY10" fmla="*/ 4763 h 661988"/>
              <a:gd name="connsiteX11" fmla="*/ 16669 w 771525"/>
              <a:gd name="connsiteY11" fmla="*/ 0 h 661988"/>
              <a:gd name="connsiteX12" fmla="*/ 45244 w 771525"/>
              <a:gd name="connsiteY12" fmla="*/ 0 h 661988"/>
              <a:gd name="connsiteX13" fmla="*/ 71438 w 771525"/>
              <a:gd name="connsiteY13" fmla="*/ 9525 h 661988"/>
              <a:gd name="connsiteX14" fmla="*/ 102394 w 771525"/>
              <a:gd name="connsiteY14" fmla="*/ 26194 h 661988"/>
              <a:gd name="connsiteX15" fmla="*/ 130969 w 771525"/>
              <a:gd name="connsiteY15" fmla="*/ 40481 h 661988"/>
              <a:gd name="connsiteX16" fmla="*/ 238125 w 771525"/>
              <a:gd name="connsiteY16" fmla="*/ 78581 h 661988"/>
              <a:gd name="connsiteX17" fmla="*/ 369094 w 771525"/>
              <a:gd name="connsiteY17" fmla="*/ 121444 h 661988"/>
              <a:gd name="connsiteX18" fmla="*/ 528638 w 771525"/>
              <a:gd name="connsiteY18" fmla="*/ 164306 h 661988"/>
              <a:gd name="connsiteX19" fmla="*/ 547688 w 771525"/>
              <a:gd name="connsiteY19" fmla="*/ 171450 h 661988"/>
              <a:gd name="connsiteX20" fmla="*/ 578644 w 771525"/>
              <a:gd name="connsiteY20" fmla="*/ 195263 h 661988"/>
              <a:gd name="connsiteX21" fmla="*/ 614363 w 771525"/>
              <a:gd name="connsiteY21" fmla="*/ 230981 h 661988"/>
              <a:gd name="connsiteX22" fmla="*/ 642938 w 771525"/>
              <a:gd name="connsiteY22" fmla="*/ 266700 h 661988"/>
              <a:gd name="connsiteX23" fmla="*/ 671513 w 771525"/>
              <a:gd name="connsiteY23" fmla="*/ 309563 h 661988"/>
              <a:gd name="connsiteX24" fmla="*/ 697707 w 771525"/>
              <a:gd name="connsiteY24" fmla="*/ 354806 h 661988"/>
              <a:gd name="connsiteX25" fmla="*/ 723900 w 771525"/>
              <a:gd name="connsiteY25" fmla="*/ 414338 h 661988"/>
              <a:gd name="connsiteX26" fmla="*/ 747713 w 771525"/>
              <a:gd name="connsiteY26" fmla="*/ 483394 h 661988"/>
              <a:gd name="connsiteX27" fmla="*/ 769144 w 771525"/>
              <a:gd name="connsiteY27" fmla="*/ 566738 h 661988"/>
              <a:gd name="connsiteX28" fmla="*/ 771525 w 771525"/>
              <a:gd name="connsiteY28" fmla="*/ 595313 h 661988"/>
              <a:gd name="connsiteX29" fmla="*/ 771525 w 771525"/>
              <a:gd name="connsiteY29" fmla="*/ 611981 h 661988"/>
              <a:gd name="connsiteX30" fmla="*/ 764382 w 771525"/>
              <a:gd name="connsiteY30" fmla="*/ 633413 h 661988"/>
              <a:gd name="connsiteX31" fmla="*/ 752475 w 771525"/>
              <a:gd name="connsiteY31" fmla="*/ 650081 h 661988"/>
              <a:gd name="connsiteX32" fmla="*/ 733425 w 771525"/>
              <a:gd name="connsiteY32" fmla="*/ 657225 h 661988"/>
              <a:gd name="connsiteX33" fmla="*/ 704850 w 771525"/>
              <a:gd name="connsiteY33" fmla="*/ 661988 h 661988"/>
              <a:gd name="connsiteX34" fmla="*/ 671513 w 771525"/>
              <a:gd name="connsiteY34" fmla="*/ 657225 h 661988"/>
              <a:gd name="connsiteX35" fmla="*/ 633413 w 771525"/>
              <a:gd name="connsiteY35" fmla="*/ 645319 h 661988"/>
              <a:gd name="connsiteX36" fmla="*/ 464344 w 771525"/>
              <a:gd name="connsiteY36" fmla="*/ 528638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1525" h="661988">
                <a:moveTo>
                  <a:pt x="464344" y="528638"/>
                </a:moveTo>
                <a:lnTo>
                  <a:pt x="342900" y="423863"/>
                </a:lnTo>
                <a:lnTo>
                  <a:pt x="283369" y="369094"/>
                </a:lnTo>
                <a:lnTo>
                  <a:pt x="185738" y="271463"/>
                </a:lnTo>
                <a:lnTo>
                  <a:pt x="71438" y="145256"/>
                </a:lnTo>
                <a:lnTo>
                  <a:pt x="33338" y="104775"/>
                </a:lnTo>
                <a:lnTo>
                  <a:pt x="16669" y="83344"/>
                </a:lnTo>
                <a:lnTo>
                  <a:pt x="7144" y="66675"/>
                </a:lnTo>
                <a:lnTo>
                  <a:pt x="0" y="38100"/>
                </a:lnTo>
                <a:lnTo>
                  <a:pt x="0" y="16669"/>
                </a:lnTo>
                <a:lnTo>
                  <a:pt x="4763" y="4763"/>
                </a:lnTo>
                <a:lnTo>
                  <a:pt x="16669" y="0"/>
                </a:lnTo>
                <a:lnTo>
                  <a:pt x="45244" y="0"/>
                </a:lnTo>
                <a:lnTo>
                  <a:pt x="71438" y="9525"/>
                </a:lnTo>
                <a:lnTo>
                  <a:pt x="102394" y="26194"/>
                </a:lnTo>
                <a:lnTo>
                  <a:pt x="130969" y="40481"/>
                </a:lnTo>
                <a:lnTo>
                  <a:pt x="238125" y="78581"/>
                </a:lnTo>
                <a:lnTo>
                  <a:pt x="369094" y="121444"/>
                </a:lnTo>
                <a:lnTo>
                  <a:pt x="528638" y="164306"/>
                </a:lnTo>
                <a:lnTo>
                  <a:pt x="547688" y="171450"/>
                </a:lnTo>
                <a:lnTo>
                  <a:pt x="578644" y="195263"/>
                </a:lnTo>
                <a:lnTo>
                  <a:pt x="614363" y="230981"/>
                </a:lnTo>
                <a:lnTo>
                  <a:pt x="642938" y="266700"/>
                </a:lnTo>
                <a:lnTo>
                  <a:pt x="671513" y="309563"/>
                </a:lnTo>
                <a:lnTo>
                  <a:pt x="697707" y="354806"/>
                </a:lnTo>
                <a:lnTo>
                  <a:pt x="723900" y="414338"/>
                </a:lnTo>
                <a:lnTo>
                  <a:pt x="747713" y="483394"/>
                </a:lnTo>
                <a:lnTo>
                  <a:pt x="769144" y="566738"/>
                </a:lnTo>
                <a:lnTo>
                  <a:pt x="771525" y="595313"/>
                </a:lnTo>
                <a:lnTo>
                  <a:pt x="771525" y="611981"/>
                </a:lnTo>
                <a:lnTo>
                  <a:pt x="764382" y="633413"/>
                </a:lnTo>
                <a:lnTo>
                  <a:pt x="752475" y="650081"/>
                </a:lnTo>
                <a:lnTo>
                  <a:pt x="733425" y="657225"/>
                </a:lnTo>
                <a:lnTo>
                  <a:pt x="704850" y="661988"/>
                </a:lnTo>
                <a:lnTo>
                  <a:pt x="671513" y="657225"/>
                </a:lnTo>
                <a:lnTo>
                  <a:pt x="633413" y="645319"/>
                </a:lnTo>
                <a:lnTo>
                  <a:pt x="464344" y="528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88DFCA-528B-794D-B868-6EB5D4A44563}"/>
              </a:ext>
            </a:extLst>
          </p:cNvPr>
          <p:cNvSpPr/>
          <p:nvPr/>
        </p:nvSpPr>
        <p:spPr>
          <a:xfrm>
            <a:off x="2786063" y="2852738"/>
            <a:ext cx="755650" cy="615950"/>
          </a:xfrm>
          <a:custGeom>
            <a:avLst/>
            <a:gdLst>
              <a:gd name="connsiteX0" fmla="*/ 404812 w 754856"/>
              <a:gd name="connsiteY0" fmla="*/ 452437 h 616743"/>
              <a:gd name="connsiteX1" fmla="*/ 204787 w 754856"/>
              <a:gd name="connsiteY1" fmla="*/ 252412 h 616743"/>
              <a:gd name="connsiteX2" fmla="*/ 45243 w 754856"/>
              <a:gd name="connsiteY2" fmla="*/ 97631 h 616743"/>
              <a:gd name="connsiteX3" fmla="*/ 19050 w 754856"/>
              <a:gd name="connsiteY3" fmla="*/ 71437 h 616743"/>
              <a:gd name="connsiteX4" fmla="*/ 9525 w 754856"/>
              <a:gd name="connsiteY4" fmla="*/ 59531 h 616743"/>
              <a:gd name="connsiteX5" fmla="*/ 2381 w 754856"/>
              <a:gd name="connsiteY5" fmla="*/ 45243 h 616743"/>
              <a:gd name="connsiteX6" fmla="*/ 0 w 754856"/>
              <a:gd name="connsiteY6" fmla="*/ 23812 h 616743"/>
              <a:gd name="connsiteX7" fmla="*/ 4762 w 754856"/>
              <a:gd name="connsiteY7" fmla="*/ 9525 h 616743"/>
              <a:gd name="connsiteX8" fmla="*/ 21431 w 754856"/>
              <a:gd name="connsiteY8" fmla="*/ 0 h 616743"/>
              <a:gd name="connsiteX9" fmla="*/ 54768 w 754856"/>
              <a:gd name="connsiteY9" fmla="*/ 7143 h 616743"/>
              <a:gd name="connsiteX10" fmla="*/ 119062 w 754856"/>
              <a:gd name="connsiteY10" fmla="*/ 30956 h 616743"/>
              <a:gd name="connsiteX11" fmla="*/ 185737 w 754856"/>
              <a:gd name="connsiteY11" fmla="*/ 52387 h 616743"/>
              <a:gd name="connsiteX12" fmla="*/ 240506 w 754856"/>
              <a:gd name="connsiteY12" fmla="*/ 66675 h 616743"/>
              <a:gd name="connsiteX13" fmla="*/ 328612 w 754856"/>
              <a:gd name="connsiteY13" fmla="*/ 85725 h 616743"/>
              <a:gd name="connsiteX14" fmla="*/ 423862 w 754856"/>
              <a:gd name="connsiteY14" fmla="*/ 102393 h 616743"/>
              <a:gd name="connsiteX15" fmla="*/ 471487 w 754856"/>
              <a:gd name="connsiteY15" fmla="*/ 109537 h 616743"/>
              <a:gd name="connsiteX16" fmla="*/ 521493 w 754856"/>
              <a:gd name="connsiteY16" fmla="*/ 150018 h 616743"/>
              <a:gd name="connsiteX17" fmla="*/ 566737 w 754856"/>
              <a:gd name="connsiteY17" fmla="*/ 188118 h 616743"/>
              <a:gd name="connsiteX18" fmla="*/ 604837 w 754856"/>
              <a:gd name="connsiteY18" fmla="*/ 228600 h 616743"/>
              <a:gd name="connsiteX19" fmla="*/ 640556 w 754856"/>
              <a:gd name="connsiteY19" fmla="*/ 271462 h 616743"/>
              <a:gd name="connsiteX20" fmla="*/ 673893 w 754856"/>
              <a:gd name="connsiteY20" fmla="*/ 321468 h 616743"/>
              <a:gd name="connsiteX21" fmla="*/ 702468 w 754856"/>
              <a:gd name="connsiteY21" fmla="*/ 373856 h 616743"/>
              <a:gd name="connsiteX22" fmla="*/ 726281 w 754856"/>
              <a:gd name="connsiteY22" fmla="*/ 435768 h 616743"/>
              <a:gd name="connsiteX23" fmla="*/ 742950 w 754856"/>
              <a:gd name="connsiteY23" fmla="*/ 481012 h 616743"/>
              <a:gd name="connsiteX24" fmla="*/ 752475 w 754856"/>
              <a:gd name="connsiteY24" fmla="*/ 531018 h 616743"/>
              <a:gd name="connsiteX25" fmla="*/ 754856 w 754856"/>
              <a:gd name="connsiteY25" fmla="*/ 554831 h 616743"/>
              <a:gd name="connsiteX26" fmla="*/ 747712 w 754856"/>
              <a:gd name="connsiteY26" fmla="*/ 583406 h 616743"/>
              <a:gd name="connsiteX27" fmla="*/ 733425 w 754856"/>
              <a:gd name="connsiteY27" fmla="*/ 604837 h 616743"/>
              <a:gd name="connsiteX28" fmla="*/ 719137 w 754856"/>
              <a:gd name="connsiteY28" fmla="*/ 614362 h 616743"/>
              <a:gd name="connsiteX29" fmla="*/ 692943 w 754856"/>
              <a:gd name="connsiteY29" fmla="*/ 616743 h 616743"/>
              <a:gd name="connsiteX30" fmla="*/ 638175 w 754856"/>
              <a:gd name="connsiteY30" fmla="*/ 602456 h 616743"/>
              <a:gd name="connsiteX31" fmla="*/ 573881 w 754856"/>
              <a:gd name="connsiteY31" fmla="*/ 571500 h 616743"/>
              <a:gd name="connsiteX32" fmla="*/ 485775 w 754856"/>
              <a:gd name="connsiteY32" fmla="*/ 521493 h 616743"/>
              <a:gd name="connsiteX33" fmla="*/ 404812 w 754856"/>
              <a:gd name="connsiteY33" fmla="*/ 452437 h 616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54856" h="616743">
                <a:moveTo>
                  <a:pt x="404812" y="452437"/>
                </a:moveTo>
                <a:lnTo>
                  <a:pt x="204787" y="252412"/>
                </a:lnTo>
                <a:lnTo>
                  <a:pt x="45243" y="97631"/>
                </a:lnTo>
                <a:lnTo>
                  <a:pt x="19050" y="71437"/>
                </a:lnTo>
                <a:lnTo>
                  <a:pt x="9525" y="59531"/>
                </a:lnTo>
                <a:lnTo>
                  <a:pt x="2381" y="45243"/>
                </a:lnTo>
                <a:lnTo>
                  <a:pt x="0" y="23812"/>
                </a:lnTo>
                <a:lnTo>
                  <a:pt x="4762" y="9525"/>
                </a:lnTo>
                <a:lnTo>
                  <a:pt x="21431" y="0"/>
                </a:lnTo>
                <a:lnTo>
                  <a:pt x="54768" y="7143"/>
                </a:lnTo>
                <a:lnTo>
                  <a:pt x="119062" y="30956"/>
                </a:lnTo>
                <a:lnTo>
                  <a:pt x="185737" y="52387"/>
                </a:lnTo>
                <a:lnTo>
                  <a:pt x="240506" y="66675"/>
                </a:lnTo>
                <a:lnTo>
                  <a:pt x="328612" y="85725"/>
                </a:lnTo>
                <a:lnTo>
                  <a:pt x="423862" y="102393"/>
                </a:lnTo>
                <a:lnTo>
                  <a:pt x="471487" y="109537"/>
                </a:lnTo>
                <a:lnTo>
                  <a:pt x="521493" y="150018"/>
                </a:lnTo>
                <a:lnTo>
                  <a:pt x="566737" y="188118"/>
                </a:lnTo>
                <a:lnTo>
                  <a:pt x="604837" y="228600"/>
                </a:lnTo>
                <a:lnTo>
                  <a:pt x="640556" y="271462"/>
                </a:lnTo>
                <a:lnTo>
                  <a:pt x="673893" y="321468"/>
                </a:lnTo>
                <a:lnTo>
                  <a:pt x="702468" y="373856"/>
                </a:lnTo>
                <a:lnTo>
                  <a:pt x="726281" y="435768"/>
                </a:lnTo>
                <a:lnTo>
                  <a:pt x="742950" y="481012"/>
                </a:lnTo>
                <a:lnTo>
                  <a:pt x="752475" y="531018"/>
                </a:lnTo>
                <a:lnTo>
                  <a:pt x="754856" y="554831"/>
                </a:lnTo>
                <a:lnTo>
                  <a:pt x="747712" y="583406"/>
                </a:lnTo>
                <a:lnTo>
                  <a:pt x="733425" y="604837"/>
                </a:lnTo>
                <a:lnTo>
                  <a:pt x="719137" y="614362"/>
                </a:lnTo>
                <a:lnTo>
                  <a:pt x="692943" y="616743"/>
                </a:lnTo>
                <a:lnTo>
                  <a:pt x="638175" y="602456"/>
                </a:lnTo>
                <a:lnTo>
                  <a:pt x="573881" y="571500"/>
                </a:lnTo>
                <a:lnTo>
                  <a:pt x="485775" y="521493"/>
                </a:lnTo>
                <a:lnTo>
                  <a:pt x="404812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0551D5D-D697-8F41-80EB-AAEC856C9C70}"/>
              </a:ext>
            </a:extLst>
          </p:cNvPr>
          <p:cNvSpPr/>
          <p:nvPr/>
        </p:nvSpPr>
        <p:spPr>
          <a:xfrm>
            <a:off x="2617788" y="4919663"/>
            <a:ext cx="482600" cy="765175"/>
          </a:xfrm>
          <a:custGeom>
            <a:avLst/>
            <a:gdLst>
              <a:gd name="connsiteX0" fmla="*/ 242887 w 483394"/>
              <a:gd name="connsiteY0" fmla="*/ 576262 h 764381"/>
              <a:gd name="connsiteX1" fmla="*/ 176212 w 483394"/>
              <a:gd name="connsiteY1" fmla="*/ 471487 h 764381"/>
              <a:gd name="connsiteX2" fmla="*/ 119062 w 483394"/>
              <a:gd name="connsiteY2" fmla="*/ 364331 h 764381"/>
              <a:gd name="connsiteX3" fmla="*/ 73819 w 483394"/>
              <a:gd name="connsiteY3" fmla="*/ 271462 h 764381"/>
              <a:gd name="connsiteX4" fmla="*/ 26194 w 483394"/>
              <a:gd name="connsiteY4" fmla="*/ 152400 h 764381"/>
              <a:gd name="connsiteX5" fmla="*/ 7144 w 483394"/>
              <a:gd name="connsiteY5" fmla="*/ 97631 h 764381"/>
              <a:gd name="connsiteX6" fmla="*/ 0 w 483394"/>
              <a:gd name="connsiteY6" fmla="*/ 59531 h 764381"/>
              <a:gd name="connsiteX7" fmla="*/ 0 w 483394"/>
              <a:gd name="connsiteY7" fmla="*/ 28575 h 764381"/>
              <a:gd name="connsiteX8" fmla="*/ 7144 w 483394"/>
              <a:gd name="connsiteY8" fmla="*/ 11906 h 764381"/>
              <a:gd name="connsiteX9" fmla="*/ 26194 w 483394"/>
              <a:gd name="connsiteY9" fmla="*/ 2381 h 764381"/>
              <a:gd name="connsiteX10" fmla="*/ 50006 w 483394"/>
              <a:gd name="connsiteY10" fmla="*/ 0 h 764381"/>
              <a:gd name="connsiteX11" fmla="*/ 78581 w 483394"/>
              <a:gd name="connsiteY11" fmla="*/ 7143 h 764381"/>
              <a:gd name="connsiteX12" fmla="*/ 92869 w 483394"/>
              <a:gd name="connsiteY12" fmla="*/ 23812 h 764381"/>
              <a:gd name="connsiteX13" fmla="*/ 154781 w 483394"/>
              <a:gd name="connsiteY13" fmla="*/ 104775 h 764381"/>
              <a:gd name="connsiteX14" fmla="*/ 197644 w 483394"/>
              <a:gd name="connsiteY14" fmla="*/ 150018 h 764381"/>
              <a:gd name="connsiteX15" fmla="*/ 483394 w 483394"/>
              <a:gd name="connsiteY15" fmla="*/ 569118 h 764381"/>
              <a:gd name="connsiteX16" fmla="*/ 478631 w 483394"/>
              <a:gd name="connsiteY16" fmla="*/ 645318 h 764381"/>
              <a:gd name="connsiteX17" fmla="*/ 471487 w 483394"/>
              <a:gd name="connsiteY17" fmla="*/ 709612 h 764381"/>
              <a:gd name="connsiteX18" fmla="*/ 457200 w 483394"/>
              <a:gd name="connsiteY18" fmla="*/ 745331 h 764381"/>
              <a:gd name="connsiteX19" fmla="*/ 442912 w 483394"/>
              <a:gd name="connsiteY19" fmla="*/ 759618 h 764381"/>
              <a:gd name="connsiteX20" fmla="*/ 426244 w 483394"/>
              <a:gd name="connsiteY20" fmla="*/ 764381 h 764381"/>
              <a:gd name="connsiteX21" fmla="*/ 390525 w 483394"/>
              <a:gd name="connsiteY21" fmla="*/ 754856 h 764381"/>
              <a:gd name="connsiteX22" fmla="*/ 364331 w 483394"/>
              <a:gd name="connsiteY22" fmla="*/ 740568 h 764381"/>
              <a:gd name="connsiteX23" fmla="*/ 309562 w 483394"/>
              <a:gd name="connsiteY23" fmla="*/ 681037 h 764381"/>
              <a:gd name="connsiteX24" fmla="*/ 242887 w 483394"/>
              <a:gd name="connsiteY24" fmla="*/ 576262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83394" h="764381">
                <a:moveTo>
                  <a:pt x="242887" y="576262"/>
                </a:moveTo>
                <a:lnTo>
                  <a:pt x="176212" y="471487"/>
                </a:lnTo>
                <a:lnTo>
                  <a:pt x="119062" y="364331"/>
                </a:lnTo>
                <a:lnTo>
                  <a:pt x="73819" y="271462"/>
                </a:lnTo>
                <a:lnTo>
                  <a:pt x="26194" y="152400"/>
                </a:lnTo>
                <a:lnTo>
                  <a:pt x="7144" y="97631"/>
                </a:lnTo>
                <a:lnTo>
                  <a:pt x="0" y="59531"/>
                </a:lnTo>
                <a:lnTo>
                  <a:pt x="0" y="28575"/>
                </a:lnTo>
                <a:lnTo>
                  <a:pt x="7144" y="11906"/>
                </a:lnTo>
                <a:lnTo>
                  <a:pt x="26194" y="2381"/>
                </a:lnTo>
                <a:lnTo>
                  <a:pt x="50006" y="0"/>
                </a:lnTo>
                <a:lnTo>
                  <a:pt x="78581" y="7143"/>
                </a:lnTo>
                <a:lnTo>
                  <a:pt x="92869" y="23812"/>
                </a:lnTo>
                <a:lnTo>
                  <a:pt x="154781" y="104775"/>
                </a:lnTo>
                <a:lnTo>
                  <a:pt x="197644" y="150018"/>
                </a:lnTo>
                <a:lnTo>
                  <a:pt x="483394" y="569118"/>
                </a:lnTo>
                <a:lnTo>
                  <a:pt x="478631" y="645318"/>
                </a:lnTo>
                <a:lnTo>
                  <a:pt x="471487" y="709612"/>
                </a:lnTo>
                <a:lnTo>
                  <a:pt x="457200" y="745331"/>
                </a:lnTo>
                <a:lnTo>
                  <a:pt x="442912" y="759618"/>
                </a:lnTo>
                <a:lnTo>
                  <a:pt x="426244" y="764381"/>
                </a:lnTo>
                <a:lnTo>
                  <a:pt x="390525" y="754856"/>
                </a:lnTo>
                <a:lnTo>
                  <a:pt x="364331" y="740568"/>
                </a:lnTo>
                <a:lnTo>
                  <a:pt x="309562" y="681037"/>
                </a:lnTo>
                <a:lnTo>
                  <a:pt x="242887" y="5762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DA42D99-DFE8-784F-B4E0-2E1119F8C8CE}"/>
              </a:ext>
            </a:extLst>
          </p:cNvPr>
          <p:cNvSpPr/>
          <p:nvPr/>
        </p:nvSpPr>
        <p:spPr>
          <a:xfrm>
            <a:off x="4119563" y="1830388"/>
            <a:ext cx="2462212" cy="488950"/>
          </a:xfrm>
          <a:custGeom>
            <a:avLst/>
            <a:gdLst>
              <a:gd name="connsiteX0" fmla="*/ 1752600 w 2462212"/>
              <a:gd name="connsiteY0" fmla="*/ 300038 h 488157"/>
              <a:gd name="connsiteX1" fmla="*/ 1343025 w 2462212"/>
              <a:gd name="connsiteY1" fmla="*/ 354807 h 488157"/>
              <a:gd name="connsiteX2" fmla="*/ 1143000 w 2462212"/>
              <a:gd name="connsiteY2" fmla="*/ 371475 h 488157"/>
              <a:gd name="connsiteX3" fmla="*/ 862012 w 2462212"/>
              <a:gd name="connsiteY3" fmla="*/ 419100 h 488157"/>
              <a:gd name="connsiteX4" fmla="*/ 592931 w 2462212"/>
              <a:gd name="connsiteY4" fmla="*/ 466725 h 488157"/>
              <a:gd name="connsiteX5" fmla="*/ 516731 w 2462212"/>
              <a:gd name="connsiteY5" fmla="*/ 483394 h 488157"/>
              <a:gd name="connsiteX6" fmla="*/ 476250 w 2462212"/>
              <a:gd name="connsiteY6" fmla="*/ 488157 h 488157"/>
              <a:gd name="connsiteX7" fmla="*/ 445293 w 2462212"/>
              <a:gd name="connsiteY7" fmla="*/ 485775 h 488157"/>
              <a:gd name="connsiteX8" fmla="*/ 388143 w 2462212"/>
              <a:gd name="connsiteY8" fmla="*/ 473869 h 488157"/>
              <a:gd name="connsiteX9" fmla="*/ 333375 w 2462212"/>
              <a:gd name="connsiteY9" fmla="*/ 454819 h 488157"/>
              <a:gd name="connsiteX10" fmla="*/ 280987 w 2462212"/>
              <a:gd name="connsiteY10" fmla="*/ 431007 h 488157"/>
              <a:gd name="connsiteX11" fmla="*/ 204787 w 2462212"/>
              <a:gd name="connsiteY11" fmla="*/ 390525 h 488157"/>
              <a:gd name="connsiteX12" fmla="*/ 123825 w 2462212"/>
              <a:gd name="connsiteY12" fmla="*/ 335757 h 488157"/>
              <a:gd name="connsiteX13" fmla="*/ 61912 w 2462212"/>
              <a:gd name="connsiteY13" fmla="*/ 285750 h 488157"/>
              <a:gd name="connsiteX14" fmla="*/ 26193 w 2462212"/>
              <a:gd name="connsiteY14" fmla="*/ 245269 h 488157"/>
              <a:gd name="connsiteX15" fmla="*/ 7143 w 2462212"/>
              <a:gd name="connsiteY15" fmla="*/ 214313 h 488157"/>
              <a:gd name="connsiteX16" fmla="*/ 0 w 2462212"/>
              <a:gd name="connsiteY16" fmla="*/ 192882 h 488157"/>
              <a:gd name="connsiteX17" fmla="*/ 2381 w 2462212"/>
              <a:gd name="connsiteY17" fmla="*/ 178594 h 488157"/>
              <a:gd name="connsiteX18" fmla="*/ 7143 w 2462212"/>
              <a:gd name="connsiteY18" fmla="*/ 171450 h 488157"/>
              <a:gd name="connsiteX19" fmla="*/ 45243 w 2462212"/>
              <a:gd name="connsiteY19" fmla="*/ 171450 h 488157"/>
              <a:gd name="connsiteX20" fmla="*/ 73818 w 2462212"/>
              <a:gd name="connsiteY20" fmla="*/ 183357 h 488157"/>
              <a:gd name="connsiteX21" fmla="*/ 126206 w 2462212"/>
              <a:gd name="connsiteY21" fmla="*/ 204788 h 488157"/>
              <a:gd name="connsiteX22" fmla="*/ 204787 w 2462212"/>
              <a:gd name="connsiteY22" fmla="*/ 230982 h 488157"/>
              <a:gd name="connsiteX23" fmla="*/ 297656 w 2462212"/>
              <a:gd name="connsiteY23" fmla="*/ 250032 h 488157"/>
              <a:gd name="connsiteX24" fmla="*/ 392906 w 2462212"/>
              <a:gd name="connsiteY24" fmla="*/ 257175 h 488157"/>
              <a:gd name="connsiteX25" fmla="*/ 476250 w 2462212"/>
              <a:gd name="connsiteY25" fmla="*/ 259557 h 488157"/>
              <a:gd name="connsiteX26" fmla="*/ 564356 w 2462212"/>
              <a:gd name="connsiteY26" fmla="*/ 257175 h 488157"/>
              <a:gd name="connsiteX27" fmla="*/ 802481 w 2462212"/>
              <a:gd name="connsiteY27" fmla="*/ 228600 h 488157"/>
              <a:gd name="connsiteX28" fmla="*/ 1128712 w 2462212"/>
              <a:gd name="connsiteY28" fmla="*/ 169069 h 488157"/>
              <a:gd name="connsiteX29" fmla="*/ 1333500 w 2462212"/>
              <a:gd name="connsiteY29" fmla="*/ 152400 h 488157"/>
              <a:gd name="connsiteX30" fmla="*/ 1602581 w 2462212"/>
              <a:gd name="connsiteY30" fmla="*/ 111919 h 488157"/>
              <a:gd name="connsiteX31" fmla="*/ 1897856 w 2462212"/>
              <a:gd name="connsiteY31" fmla="*/ 64294 h 488157"/>
              <a:gd name="connsiteX32" fmla="*/ 1993106 w 2462212"/>
              <a:gd name="connsiteY32" fmla="*/ 47625 h 488157"/>
              <a:gd name="connsiteX33" fmla="*/ 2028825 w 2462212"/>
              <a:gd name="connsiteY33" fmla="*/ 33338 h 488157"/>
              <a:gd name="connsiteX34" fmla="*/ 2052637 w 2462212"/>
              <a:gd name="connsiteY34" fmla="*/ 16669 h 488157"/>
              <a:gd name="connsiteX35" fmla="*/ 2078831 w 2462212"/>
              <a:gd name="connsiteY35" fmla="*/ 2382 h 488157"/>
              <a:gd name="connsiteX36" fmla="*/ 2100262 w 2462212"/>
              <a:gd name="connsiteY36" fmla="*/ 0 h 488157"/>
              <a:gd name="connsiteX37" fmla="*/ 2152650 w 2462212"/>
              <a:gd name="connsiteY37" fmla="*/ 4763 h 488157"/>
              <a:gd name="connsiteX38" fmla="*/ 2209800 w 2462212"/>
              <a:gd name="connsiteY38" fmla="*/ 16669 h 488157"/>
              <a:gd name="connsiteX39" fmla="*/ 2281237 w 2462212"/>
              <a:gd name="connsiteY39" fmla="*/ 47625 h 488157"/>
              <a:gd name="connsiteX40" fmla="*/ 2369343 w 2462212"/>
              <a:gd name="connsiteY40" fmla="*/ 88107 h 488157"/>
              <a:gd name="connsiteX41" fmla="*/ 2419350 w 2462212"/>
              <a:gd name="connsiteY41" fmla="*/ 114300 h 488157"/>
              <a:gd name="connsiteX42" fmla="*/ 2440781 w 2462212"/>
              <a:gd name="connsiteY42" fmla="*/ 128588 h 488157"/>
              <a:gd name="connsiteX43" fmla="*/ 2452687 w 2462212"/>
              <a:gd name="connsiteY43" fmla="*/ 142875 h 488157"/>
              <a:gd name="connsiteX44" fmla="*/ 2462212 w 2462212"/>
              <a:gd name="connsiteY44" fmla="*/ 169069 h 488157"/>
              <a:gd name="connsiteX45" fmla="*/ 2455068 w 2462212"/>
              <a:gd name="connsiteY45" fmla="*/ 197644 h 488157"/>
              <a:gd name="connsiteX46" fmla="*/ 2433637 w 2462212"/>
              <a:gd name="connsiteY46" fmla="*/ 221457 h 488157"/>
              <a:gd name="connsiteX47" fmla="*/ 2395537 w 2462212"/>
              <a:gd name="connsiteY47" fmla="*/ 242888 h 488157"/>
              <a:gd name="connsiteX48" fmla="*/ 2345531 w 2462212"/>
              <a:gd name="connsiteY48" fmla="*/ 257175 h 488157"/>
              <a:gd name="connsiteX49" fmla="*/ 2286000 w 2462212"/>
              <a:gd name="connsiteY49" fmla="*/ 271463 h 488157"/>
              <a:gd name="connsiteX50" fmla="*/ 2100262 w 2462212"/>
              <a:gd name="connsiteY50" fmla="*/ 280988 h 488157"/>
              <a:gd name="connsiteX51" fmla="*/ 1752600 w 2462212"/>
              <a:gd name="connsiteY51" fmla="*/ 300038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2212" h="488157">
                <a:moveTo>
                  <a:pt x="1752600" y="300038"/>
                </a:moveTo>
                <a:lnTo>
                  <a:pt x="1343025" y="354807"/>
                </a:lnTo>
                <a:lnTo>
                  <a:pt x="1143000" y="371475"/>
                </a:lnTo>
                <a:lnTo>
                  <a:pt x="862012" y="419100"/>
                </a:lnTo>
                <a:lnTo>
                  <a:pt x="592931" y="466725"/>
                </a:lnTo>
                <a:lnTo>
                  <a:pt x="516731" y="483394"/>
                </a:lnTo>
                <a:lnTo>
                  <a:pt x="476250" y="488157"/>
                </a:lnTo>
                <a:lnTo>
                  <a:pt x="445293" y="485775"/>
                </a:lnTo>
                <a:lnTo>
                  <a:pt x="388143" y="473869"/>
                </a:lnTo>
                <a:lnTo>
                  <a:pt x="333375" y="454819"/>
                </a:lnTo>
                <a:lnTo>
                  <a:pt x="280987" y="431007"/>
                </a:lnTo>
                <a:lnTo>
                  <a:pt x="204787" y="390525"/>
                </a:lnTo>
                <a:lnTo>
                  <a:pt x="123825" y="335757"/>
                </a:lnTo>
                <a:lnTo>
                  <a:pt x="61912" y="285750"/>
                </a:lnTo>
                <a:lnTo>
                  <a:pt x="26193" y="245269"/>
                </a:lnTo>
                <a:lnTo>
                  <a:pt x="7143" y="214313"/>
                </a:lnTo>
                <a:lnTo>
                  <a:pt x="0" y="192882"/>
                </a:lnTo>
                <a:lnTo>
                  <a:pt x="2381" y="178594"/>
                </a:lnTo>
                <a:lnTo>
                  <a:pt x="7143" y="171450"/>
                </a:lnTo>
                <a:lnTo>
                  <a:pt x="45243" y="171450"/>
                </a:lnTo>
                <a:lnTo>
                  <a:pt x="73818" y="183357"/>
                </a:lnTo>
                <a:lnTo>
                  <a:pt x="126206" y="204788"/>
                </a:lnTo>
                <a:lnTo>
                  <a:pt x="204787" y="230982"/>
                </a:lnTo>
                <a:lnTo>
                  <a:pt x="297656" y="250032"/>
                </a:lnTo>
                <a:lnTo>
                  <a:pt x="392906" y="257175"/>
                </a:lnTo>
                <a:lnTo>
                  <a:pt x="476250" y="259557"/>
                </a:lnTo>
                <a:lnTo>
                  <a:pt x="564356" y="257175"/>
                </a:lnTo>
                <a:lnTo>
                  <a:pt x="802481" y="228600"/>
                </a:lnTo>
                <a:lnTo>
                  <a:pt x="1128712" y="169069"/>
                </a:lnTo>
                <a:lnTo>
                  <a:pt x="1333500" y="152400"/>
                </a:lnTo>
                <a:lnTo>
                  <a:pt x="1602581" y="111919"/>
                </a:lnTo>
                <a:lnTo>
                  <a:pt x="1897856" y="64294"/>
                </a:lnTo>
                <a:lnTo>
                  <a:pt x="1993106" y="47625"/>
                </a:lnTo>
                <a:lnTo>
                  <a:pt x="2028825" y="33338"/>
                </a:lnTo>
                <a:lnTo>
                  <a:pt x="2052637" y="16669"/>
                </a:lnTo>
                <a:lnTo>
                  <a:pt x="2078831" y="2382"/>
                </a:lnTo>
                <a:lnTo>
                  <a:pt x="2100262" y="0"/>
                </a:lnTo>
                <a:lnTo>
                  <a:pt x="2152650" y="4763"/>
                </a:lnTo>
                <a:lnTo>
                  <a:pt x="2209800" y="16669"/>
                </a:lnTo>
                <a:lnTo>
                  <a:pt x="2281237" y="47625"/>
                </a:lnTo>
                <a:lnTo>
                  <a:pt x="2369343" y="88107"/>
                </a:lnTo>
                <a:lnTo>
                  <a:pt x="2419350" y="114300"/>
                </a:lnTo>
                <a:lnTo>
                  <a:pt x="2440781" y="128588"/>
                </a:lnTo>
                <a:lnTo>
                  <a:pt x="2452687" y="142875"/>
                </a:lnTo>
                <a:lnTo>
                  <a:pt x="2462212" y="169069"/>
                </a:lnTo>
                <a:lnTo>
                  <a:pt x="2455068" y="197644"/>
                </a:lnTo>
                <a:lnTo>
                  <a:pt x="2433637" y="221457"/>
                </a:lnTo>
                <a:lnTo>
                  <a:pt x="2395537" y="242888"/>
                </a:lnTo>
                <a:lnTo>
                  <a:pt x="2345531" y="257175"/>
                </a:lnTo>
                <a:lnTo>
                  <a:pt x="2286000" y="271463"/>
                </a:lnTo>
                <a:lnTo>
                  <a:pt x="2100262" y="280988"/>
                </a:lnTo>
                <a:lnTo>
                  <a:pt x="1752600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CE2E1E2-E898-F645-929D-8F64FDC48CD2}"/>
              </a:ext>
            </a:extLst>
          </p:cNvPr>
          <p:cNvSpPr/>
          <p:nvPr/>
        </p:nvSpPr>
        <p:spPr>
          <a:xfrm rot="16200000">
            <a:off x="3450431" y="4644232"/>
            <a:ext cx="2452687" cy="374650"/>
          </a:xfrm>
          <a:custGeom>
            <a:avLst/>
            <a:gdLst>
              <a:gd name="connsiteX0" fmla="*/ 1378743 w 2452687"/>
              <a:gd name="connsiteY0" fmla="*/ 364331 h 373856"/>
              <a:gd name="connsiteX1" fmla="*/ 1126331 w 2452687"/>
              <a:gd name="connsiteY1" fmla="*/ 371475 h 373856"/>
              <a:gd name="connsiteX2" fmla="*/ 1000125 w 2452687"/>
              <a:gd name="connsiteY2" fmla="*/ 342900 h 373856"/>
              <a:gd name="connsiteX3" fmla="*/ 440531 w 2452687"/>
              <a:gd name="connsiteY3" fmla="*/ 316706 h 373856"/>
              <a:gd name="connsiteX4" fmla="*/ 126206 w 2452687"/>
              <a:gd name="connsiteY4" fmla="*/ 302418 h 373856"/>
              <a:gd name="connsiteX5" fmla="*/ 73818 w 2452687"/>
              <a:gd name="connsiteY5" fmla="*/ 297656 h 373856"/>
              <a:gd name="connsiteX6" fmla="*/ 45243 w 2452687"/>
              <a:gd name="connsiteY6" fmla="*/ 290512 h 373856"/>
              <a:gd name="connsiteX7" fmla="*/ 19050 w 2452687"/>
              <a:gd name="connsiteY7" fmla="*/ 278606 h 373856"/>
              <a:gd name="connsiteX8" fmla="*/ 7143 w 2452687"/>
              <a:gd name="connsiteY8" fmla="*/ 269081 h 373856"/>
              <a:gd name="connsiteX9" fmla="*/ 0 w 2452687"/>
              <a:gd name="connsiteY9" fmla="*/ 245268 h 373856"/>
              <a:gd name="connsiteX10" fmla="*/ 2381 w 2452687"/>
              <a:gd name="connsiteY10" fmla="*/ 223837 h 373856"/>
              <a:gd name="connsiteX11" fmla="*/ 21431 w 2452687"/>
              <a:gd name="connsiteY11" fmla="*/ 185737 h 373856"/>
              <a:gd name="connsiteX12" fmla="*/ 54768 w 2452687"/>
              <a:gd name="connsiteY12" fmla="*/ 147637 h 373856"/>
              <a:gd name="connsiteX13" fmla="*/ 95250 w 2452687"/>
              <a:gd name="connsiteY13" fmla="*/ 114300 h 373856"/>
              <a:gd name="connsiteX14" fmla="*/ 154781 w 2452687"/>
              <a:gd name="connsiteY14" fmla="*/ 78581 h 373856"/>
              <a:gd name="connsiteX15" fmla="*/ 242887 w 2452687"/>
              <a:gd name="connsiteY15" fmla="*/ 47625 h 373856"/>
              <a:gd name="connsiteX16" fmla="*/ 335756 w 2452687"/>
              <a:gd name="connsiteY16" fmla="*/ 23812 h 373856"/>
              <a:gd name="connsiteX17" fmla="*/ 409575 w 2452687"/>
              <a:gd name="connsiteY17" fmla="*/ 11906 h 373856"/>
              <a:gd name="connsiteX18" fmla="*/ 678656 w 2452687"/>
              <a:gd name="connsiteY18" fmla="*/ 50006 h 373856"/>
              <a:gd name="connsiteX19" fmla="*/ 831056 w 2452687"/>
              <a:gd name="connsiteY19" fmla="*/ 71437 h 373856"/>
              <a:gd name="connsiteX20" fmla="*/ 1326356 w 2452687"/>
              <a:gd name="connsiteY20" fmla="*/ 109537 h 373856"/>
              <a:gd name="connsiteX21" fmla="*/ 1866900 w 2452687"/>
              <a:gd name="connsiteY21" fmla="*/ 145256 h 373856"/>
              <a:gd name="connsiteX22" fmla="*/ 2105025 w 2452687"/>
              <a:gd name="connsiteY22" fmla="*/ 145256 h 373856"/>
              <a:gd name="connsiteX23" fmla="*/ 2155031 w 2452687"/>
              <a:gd name="connsiteY23" fmla="*/ 140493 h 373856"/>
              <a:gd name="connsiteX24" fmla="*/ 2195512 w 2452687"/>
              <a:gd name="connsiteY24" fmla="*/ 130968 h 373856"/>
              <a:gd name="connsiteX25" fmla="*/ 2233612 w 2452687"/>
              <a:gd name="connsiteY25" fmla="*/ 119062 h 373856"/>
              <a:gd name="connsiteX26" fmla="*/ 2274093 w 2452687"/>
              <a:gd name="connsiteY26" fmla="*/ 100012 h 373856"/>
              <a:gd name="connsiteX27" fmla="*/ 2316956 w 2452687"/>
              <a:gd name="connsiteY27" fmla="*/ 73818 h 373856"/>
              <a:gd name="connsiteX28" fmla="*/ 2347912 w 2452687"/>
              <a:gd name="connsiteY28" fmla="*/ 47625 h 373856"/>
              <a:gd name="connsiteX29" fmla="*/ 2376487 w 2452687"/>
              <a:gd name="connsiteY29" fmla="*/ 16668 h 373856"/>
              <a:gd name="connsiteX30" fmla="*/ 2381250 w 2452687"/>
              <a:gd name="connsiteY30" fmla="*/ 9525 h 373856"/>
              <a:gd name="connsiteX31" fmla="*/ 2400300 w 2452687"/>
              <a:gd name="connsiteY31" fmla="*/ 2381 h 373856"/>
              <a:gd name="connsiteX32" fmla="*/ 2426493 w 2452687"/>
              <a:gd name="connsiteY32" fmla="*/ 0 h 373856"/>
              <a:gd name="connsiteX33" fmla="*/ 2440781 w 2452687"/>
              <a:gd name="connsiteY33" fmla="*/ 4762 h 373856"/>
              <a:gd name="connsiteX34" fmla="*/ 2452687 w 2452687"/>
              <a:gd name="connsiteY34" fmla="*/ 23812 h 373856"/>
              <a:gd name="connsiteX35" fmla="*/ 2452687 w 2452687"/>
              <a:gd name="connsiteY35" fmla="*/ 59531 h 373856"/>
              <a:gd name="connsiteX36" fmla="*/ 2436018 w 2452687"/>
              <a:gd name="connsiteY36" fmla="*/ 140493 h 373856"/>
              <a:gd name="connsiteX37" fmla="*/ 2414587 w 2452687"/>
              <a:gd name="connsiteY37" fmla="*/ 200025 h 373856"/>
              <a:gd name="connsiteX38" fmla="*/ 2386012 w 2452687"/>
              <a:gd name="connsiteY38" fmla="*/ 259556 h 373856"/>
              <a:gd name="connsiteX39" fmla="*/ 2336006 w 2452687"/>
              <a:gd name="connsiteY39" fmla="*/ 347662 h 373856"/>
              <a:gd name="connsiteX40" fmla="*/ 2314575 w 2452687"/>
              <a:gd name="connsiteY40" fmla="*/ 373856 h 373856"/>
              <a:gd name="connsiteX41" fmla="*/ 2188368 w 2452687"/>
              <a:gd name="connsiteY41" fmla="*/ 364331 h 373856"/>
              <a:gd name="connsiteX42" fmla="*/ 1759743 w 2452687"/>
              <a:gd name="connsiteY42" fmla="*/ 364331 h 373856"/>
              <a:gd name="connsiteX43" fmla="*/ 1378743 w 2452687"/>
              <a:gd name="connsiteY43" fmla="*/ 364331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52687" h="373856">
                <a:moveTo>
                  <a:pt x="1378743" y="364331"/>
                </a:moveTo>
                <a:lnTo>
                  <a:pt x="1126331" y="371475"/>
                </a:lnTo>
                <a:lnTo>
                  <a:pt x="1000125" y="342900"/>
                </a:lnTo>
                <a:lnTo>
                  <a:pt x="440531" y="316706"/>
                </a:lnTo>
                <a:lnTo>
                  <a:pt x="126206" y="302418"/>
                </a:lnTo>
                <a:lnTo>
                  <a:pt x="73818" y="297656"/>
                </a:lnTo>
                <a:lnTo>
                  <a:pt x="45243" y="290512"/>
                </a:lnTo>
                <a:lnTo>
                  <a:pt x="19050" y="278606"/>
                </a:lnTo>
                <a:lnTo>
                  <a:pt x="7143" y="269081"/>
                </a:lnTo>
                <a:lnTo>
                  <a:pt x="0" y="245268"/>
                </a:lnTo>
                <a:lnTo>
                  <a:pt x="2381" y="223837"/>
                </a:lnTo>
                <a:lnTo>
                  <a:pt x="21431" y="185737"/>
                </a:lnTo>
                <a:lnTo>
                  <a:pt x="54768" y="147637"/>
                </a:lnTo>
                <a:lnTo>
                  <a:pt x="95250" y="114300"/>
                </a:lnTo>
                <a:lnTo>
                  <a:pt x="154781" y="78581"/>
                </a:lnTo>
                <a:lnTo>
                  <a:pt x="242887" y="47625"/>
                </a:lnTo>
                <a:lnTo>
                  <a:pt x="335756" y="23812"/>
                </a:lnTo>
                <a:lnTo>
                  <a:pt x="409575" y="11906"/>
                </a:lnTo>
                <a:lnTo>
                  <a:pt x="678656" y="50006"/>
                </a:lnTo>
                <a:lnTo>
                  <a:pt x="831056" y="71437"/>
                </a:lnTo>
                <a:lnTo>
                  <a:pt x="1326356" y="109537"/>
                </a:lnTo>
                <a:lnTo>
                  <a:pt x="1866900" y="145256"/>
                </a:lnTo>
                <a:lnTo>
                  <a:pt x="2105025" y="145256"/>
                </a:lnTo>
                <a:lnTo>
                  <a:pt x="2155031" y="140493"/>
                </a:lnTo>
                <a:lnTo>
                  <a:pt x="2195512" y="130968"/>
                </a:lnTo>
                <a:lnTo>
                  <a:pt x="2233612" y="119062"/>
                </a:lnTo>
                <a:lnTo>
                  <a:pt x="2274093" y="100012"/>
                </a:lnTo>
                <a:lnTo>
                  <a:pt x="2316956" y="73818"/>
                </a:lnTo>
                <a:lnTo>
                  <a:pt x="2347912" y="47625"/>
                </a:lnTo>
                <a:lnTo>
                  <a:pt x="2376487" y="16668"/>
                </a:lnTo>
                <a:lnTo>
                  <a:pt x="2381250" y="9525"/>
                </a:lnTo>
                <a:lnTo>
                  <a:pt x="2400300" y="2381"/>
                </a:lnTo>
                <a:lnTo>
                  <a:pt x="2426493" y="0"/>
                </a:lnTo>
                <a:lnTo>
                  <a:pt x="2440781" y="4762"/>
                </a:lnTo>
                <a:lnTo>
                  <a:pt x="2452687" y="23812"/>
                </a:lnTo>
                <a:lnTo>
                  <a:pt x="2452687" y="59531"/>
                </a:lnTo>
                <a:lnTo>
                  <a:pt x="2436018" y="140493"/>
                </a:lnTo>
                <a:lnTo>
                  <a:pt x="2414587" y="200025"/>
                </a:lnTo>
                <a:lnTo>
                  <a:pt x="2386012" y="259556"/>
                </a:lnTo>
                <a:lnTo>
                  <a:pt x="2336006" y="347662"/>
                </a:lnTo>
                <a:lnTo>
                  <a:pt x="2314575" y="373856"/>
                </a:lnTo>
                <a:lnTo>
                  <a:pt x="2188368" y="364331"/>
                </a:lnTo>
                <a:lnTo>
                  <a:pt x="1759743" y="364331"/>
                </a:lnTo>
                <a:lnTo>
                  <a:pt x="1378743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E3A79DF-AF9A-A249-9BEE-354A4E4E2C98}"/>
              </a:ext>
            </a:extLst>
          </p:cNvPr>
          <p:cNvSpPr/>
          <p:nvPr/>
        </p:nvSpPr>
        <p:spPr>
          <a:xfrm>
            <a:off x="2755900" y="3871913"/>
            <a:ext cx="923925" cy="1685925"/>
          </a:xfrm>
          <a:custGeom>
            <a:avLst/>
            <a:gdLst>
              <a:gd name="connsiteX0" fmla="*/ 654844 w 923925"/>
              <a:gd name="connsiteY0" fmla="*/ 728662 h 1685925"/>
              <a:gd name="connsiteX1" fmla="*/ 504825 w 923925"/>
              <a:gd name="connsiteY1" fmla="*/ 1059656 h 1685925"/>
              <a:gd name="connsiteX2" fmla="*/ 452438 w 923925"/>
              <a:gd name="connsiteY2" fmla="*/ 1193006 h 1685925"/>
              <a:gd name="connsiteX3" fmla="*/ 411957 w 923925"/>
              <a:gd name="connsiteY3" fmla="*/ 1309687 h 1685925"/>
              <a:gd name="connsiteX4" fmla="*/ 376238 w 923925"/>
              <a:gd name="connsiteY4" fmla="*/ 1419225 h 1685925"/>
              <a:gd name="connsiteX5" fmla="*/ 357188 w 923925"/>
              <a:gd name="connsiteY5" fmla="*/ 1524000 h 1685925"/>
              <a:gd name="connsiteX6" fmla="*/ 333375 w 923925"/>
              <a:gd name="connsiteY6" fmla="*/ 1685925 h 1685925"/>
              <a:gd name="connsiteX7" fmla="*/ 0 w 923925"/>
              <a:gd name="connsiteY7" fmla="*/ 1190625 h 1685925"/>
              <a:gd name="connsiteX8" fmla="*/ 38100 w 923925"/>
              <a:gd name="connsiteY8" fmla="*/ 1185862 h 1685925"/>
              <a:gd name="connsiteX9" fmla="*/ 83344 w 923925"/>
              <a:gd name="connsiteY9" fmla="*/ 1197768 h 1685925"/>
              <a:gd name="connsiteX10" fmla="*/ 104775 w 923925"/>
              <a:gd name="connsiteY10" fmla="*/ 1197768 h 1685925"/>
              <a:gd name="connsiteX11" fmla="*/ 128588 w 923925"/>
              <a:gd name="connsiteY11" fmla="*/ 1183481 h 1685925"/>
              <a:gd name="connsiteX12" fmla="*/ 247650 w 923925"/>
              <a:gd name="connsiteY12" fmla="*/ 1035843 h 1685925"/>
              <a:gd name="connsiteX13" fmla="*/ 423863 w 923925"/>
              <a:gd name="connsiteY13" fmla="*/ 766762 h 1685925"/>
              <a:gd name="connsiteX14" fmla="*/ 578644 w 923925"/>
              <a:gd name="connsiteY14" fmla="*/ 502443 h 1685925"/>
              <a:gd name="connsiteX15" fmla="*/ 688182 w 923925"/>
              <a:gd name="connsiteY15" fmla="*/ 309562 h 1685925"/>
              <a:gd name="connsiteX16" fmla="*/ 757238 w 923925"/>
              <a:gd name="connsiteY16" fmla="*/ 192881 h 1685925"/>
              <a:gd name="connsiteX17" fmla="*/ 840582 w 923925"/>
              <a:gd name="connsiteY17" fmla="*/ 47625 h 1685925"/>
              <a:gd name="connsiteX18" fmla="*/ 854869 w 923925"/>
              <a:gd name="connsiteY18" fmla="*/ 21431 h 1685925"/>
              <a:gd name="connsiteX19" fmla="*/ 873919 w 923925"/>
              <a:gd name="connsiteY19" fmla="*/ 7143 h 1685925"/>
              <a:gd name="connsiteX20" fmla="*/ 892969 w 923925"/>
              <a:gd name="connsiteY20" fmla="*/ 0 h 1685925"/>
              <a:gd name="connsiteX21" fmla="*/ 909638 w 923925"/>
              <a:gd name="connsiteY21" fmla="*/ 0 h 1685925"/>
              <a:gd name="connsiteX22" fmla="*/ 916782 w 923925"/>
              <a:gd name="connsiteY22" fmla="*/ 7143 h 1685925"/>
              <a:gd name="connsiteX23" fmla="*/ 923925 w 923925"/>
              <a:gd name="connsiteY23" fmla="*/ 23812 h 1685925"/>
              <a:gd name="connsiteX24" fmla="*/ 916782 w 923925"/>
              <a:gd name="connsiteY24" fmla="*/ 66675 h 1685925"/>
              <a:gd name="connsiteX25" fmla="*/ 864394 w 923925"/>
              <a:gd name="connsiteY25" fmla="*/ 211931 h 1685925"/>
              <a:gd name="connsiteX26" fmla="*/ 781050 w 923925"/>
              <a:gd name="connsiteY26" fmla="*/ 428625 h 1685925"/>
              <a:gd name="connsiteX27" fmla="*/ 654844 w 923925"/>
              <a:gd name="connsiteY27" fmla="*/ 728662 h 168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3925" h="1685925">
                <a:moveTo>
                  <a:pt x="654844" y="728662"/>
                </a:moveTo>
                <a:lnTo>
                  <a:pt x="504825" y="1059656"/>
                </a:lnTo>
                <a:lnTo>
                  <a:pt x="452438" y="1193006"/>
                </a:lnTo>
                <a:lnTo>
                  <a:pt x="411957" y="1309687"/>
                </a:lnTo>
                <a:lnTo>
                  <a:pt x="376238" y="1419225"/>
                </a:lnTo>
                <a:lnTo>
                  <a:pt x="357188" y="1524000"/>
                </a:lnTo>
                <a:lnTo>
                  <a:pt x="333375" y="1685925"/>
                </a:lnTo>
                <a:lnTo>
                  <a:pt x="0" y="1190625"/>
                </a:lnTo>
                <a:lnTo>
                  <a:pt x="38100" y="1185862"/>
                </a:lnTo>
                <a:lnTo>
                  <a:pt x="83344" y="1197768"/>
                </a:lnTo>
                <a:lnTo>
                  <a:pt x="104775" y="1197768"/>
                </a:lnTo>
                <a:lnTo>
                  <a:pt x="128588" y="1183481"/>
                </a:lnTo>
                <a:lnTo>
                  <a:pt x="247650" y="1035843"/>
                </a:lnTo>
                <a:lnTo>
                  <a:pt x="423863" y="766762"/>
                </a:lnTo>
                <a:lnTo>
                  <a:pt x="578644" y="502443"/>
                </a:lnTo>
                <a:lnTo>
                  <a:pt x="688182" y="309562"/>
                </a:lnTo>
                <a:lnTo>
                  <a:pt x="757238" y="192881"/>
                </a:lnTo>
                <a:lnTo>
                  <a:pt x="840582" y="47625"/>
                </a:lnTo>
                <a:lnTo>
                  <a:pt x="854869" y="21431"/>
                </a:lnTo>
                <a:lnTo>
                  <a:pt x="873919" y="7143"/>
                </a:lnTo>
                <a:lnTo>
                  <a:pt x="892969" y="0"/>
                </a:lnTo>
                <a:lnTo>
                  <a:pt x="909638" y="0"/>
                </a:lnTo>
                <a:lnTo>
                  <a:pt x="916782" y="7143"/>
                </a:lnTo>
                <a:lnTo>
                  <a:pt x="923925" y="23812"/>
                </a:lnTo>
                <a:lnTo>
                  <a:pt x="916782" y="66675"/>
                </a:lnTo>
                <a:lnTo>
                  <a:pt x="864394" y="211931"/>
                </a:lnTo>
                <a:lnTo>
                  <a:pt x="781050" y="428625"/>
                </a:lnTo>
                <a:lnTo>
                  <a:pt x="654844" y="7286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4CD0247-B49B-3F49-BB21-CA95947A1FC5}"/>
              </a:ext>
            </a:extLst>
          </p:cNvPr>
          <p:cNvSpPr/>
          <p:nvPr/>
        </p:nvSpPr>
        <p:spPr>
          <a:xfrm rot="16200000">
            <a:off x="4364831" y="1975644"/>
            <a:ext cx="1804988" cy="565150"/>
          </a:xfrm>
          <a:custGeom>
            <a:avLst/>
            <a:gdLst>
              <a:gd name="connsiteX0" fmla="*/ 819150 w 1804987"/>
              <a:gd name="connsiteY0" fmla="*/ 497681 h 564356"/>
              <a:gd name="connsiteX1" fmla="*/ 30956 w 1804987"/>
              <a:gd name="connsiteY1" fmla="*/ 497681 h 564356"/>
              <a:gd name="connsiteX2" fmla="*/ 0 w 1804987"/>
              <a:gd name="connsiteY2" fmla="*/ 252412 h 564356"/>
              <a:gd name="connsiteX3" fmla="*/ 1271587 w 1804987"/>
              <a:gd name="connsiteY3" fmla="*/ 252412 h 564356"/>
              <a:gd name="connsiteX4" fmla="*/ 1412081 w 1804987"/>
              <a:gd name="connsiteY4" fmla="*/ 252412 h 564356"/>
              <a:gd name="connsiteX5" fmla="*/ 1502569 w 1804987"/>
              <a:gd name="connsiteY5" fmla="*/ 245268 h 564356"/>
              <a:gd name="connsiteX6" fmla="*/ 1550194 w 1804987"/>
              <a:gd name="connsiteY6" fmla="*/ 235743 h 564356"/>
              <a:gd name="connsiteX7" fmla="*/ 1581150 w 1804987"/>
              <a:gd name="connsiteY7" fmla="*/ 223837 h 564356"/>
              <a:gd name="connsiteX8" fmla="*/ 1604962 w 1804987"/>
              <a:gd name="connsiteY8" fmla="*/ 204787 h 564356"/>
              <a:gd name="connsiteX9" fmla="*/ 1635919 w 1804987"/>
              <a:gd name="connsiteY9" fmla="*/ 171450 h 564356"/>
              <a:gd name="connsiteX10" fmla="*/ 1685925 w 1804987"/>
              <a:gd name="connsiteY10" fmla="*/ 107156 h 564356"/>
              <a:gd name="connsiteX11" fmla="*/ 1731169 w 1804987"/>
              <a:gd name="connsiteY11" fmla="*/ 40481 h 564356"/>
              <a:gd name="connsiteX12" fmla="*/ 1745456 w 1804987"/>
              <a:gd name="connsiteY12" fmla="*/ 19050 h 564356"/>
              <a:gd name="connsiteX13" fmla="*/ 1762125 w 1804987"/>
              <a:gd name="connsiteY13" fmla="*/ 7143 h 564356"/>
              <a:gd name="connsiteX14" fmla="*/ 1781175 w 1804987"/>
              <a:gd name="connsiteY14" fmla="*/ 0 h 564356"/>
              <a:gd name="connsiteX15" fmla="*/ 1795462 w 1804987"/>
              <a:gd name="connsiteY15" fmla="*/ 4762 h 564356"/>
              <a:gd name="connsiteX16" fmla="*/ 1800225 w 1804987"/>
              <a:gd name="connsiteY16" fmla="*/ 19050 h 564356"/>
              <a:gd name="connsiteX17" fmla="*/ 1804987 w 1804987"/>
              <a:gd name="connsiteY17" fmla="*/ 52387 h 564356"/>
              <a:gd name="connsiteX18" fmla="*/ 1795462 w 1804987"/>
              <a:gd name="connsiteY18" fmla="*/ 133350 h 564356"/>
              <a:gd name="connsiteX19" fmla="*/ 1774031 w 1804987"/>
              <a:gd name="connsiteY19" fmla="*/ 230981 h 564356"/>
              <a:gd name="connsiteX20" fmla="*/ 1743075 w 1804987"/>
              <a:gd name="connsiteY20" fmla="*/ 342900 h 564356"/>
              <a:gd name="connsiteX21" fmla="*/ 1702594 w 1804987"/>
              <a:gd name="connsiteY21" fmla="*/ 440531 h 564356"/>
              <a:gd name="connsiteX22" fmla="*/ 1669256 w 1804987"/>
              <a:gd name="connsiteY22" fmla="*/ 504825 h 564356"/>
              <a:gd name="connsiteX23" fmla="*/ 1640681 w 1804987"/>
              <a:gd name="connsiteY23" fmla="*/ 538162 h 564356"/>
              <a:gd name="connsiteX24" fmla="*/ 1619250 w 1804987"/>
              <a:gd name="connsiteY24" fmla="*/ 557212 h 564356"/>
              <a:gd name="connsiteX25" fmla="*/ 1593056 w 1804987"/>
              <a:gd name="connsiteY25" fmla="*/ 564356 h 564356"/>
              <a:gd name="connsiteX26" fmla="*/ 1557337 w 1804987"/>
              <a:gd name="connsiteY26" fmla="*/ 559593 h 564356"/>
              <a:gd name="connsiteX27" fmla="*/ 1528762 w 1804987"/>
              <a:gd name="connsiteY27" fmla="*/ 547687 h 564356"/>
              <a:gd name="connsiteX28" fmla="*/ 1488281 w 1804987"/>
              <a:gd name="connsiteY28" fmla="*/ 528637 h 564356"/>
              <a:gd name="connsiteX29" fmla="*/ 1431131 w 1804987"/>
              <a:gd name="connsiteY29" fmla="*/ 511968 h 564356"/>
              <a:gd name="connsiteX30" fmla="*/ 1352550 w 1804987"/>
              <a:gd name="connsiteY30" fmla="*/ 495300 h 564356"/>
              <a:gd name="connsiteX31" fmla="*/ 1150144 w 1804987"/>
              <a:gd name="connsiteY31" fmla="*/ 495300 h 564356"/>
              <a:gd name="connsiteX32" fmla="*/ 819150 w 1804987"/>
              <a:gd name="connsiteY32" fmla="*/ 49768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04987" h="564356">
                <a:moveTo>
                  <a:pt x="819150" y="497681"/>
                </a:moveTo>
                <a:lnTo>
                  <a:pt x="30956" y="497681"/>
                </a:lnTo>
                <a:lnTo>
                  <a:pt x="0" y="252412"/>
                </a:lnTo>
                <a:lnTo>
                  <a:pt x="1271587" y="252412"/>
                </a:lnTo>
                <a:lnTo>
                  <a:pt x="1412081" y="252412"/>
                </a:lnTo>
                <a:lnTo>
                  <a:pt x="1502569" y="245268"/>
                </a:lnTo>
                <a:lnTo>
                  <a:pt x="1550194" y="235743"/>
                </a:lnTo>
                <a:lnTo>
                  <a:pt x="1581150" y="223837"/>
                </a:lnTo>
                <a:lnTo>
                  <a:pt x="1604962" y="204787"/>
                </a:lnTo>
                <a:lnTo>
                  <a:pt x="1635919" y="171450"/>
                </a:lnTo>
                <a:lnTo>
                  <a:pt x="1685925" y="107156"/>
                </a:lnTo>
                <a:lnTo>
                  <a:pt x="1731169" y="40481"/>
                </a:lnTo>
                <a:lnTo>
                  <a:pt x="1745456" y="19050"/>
                </a:lnTo>
                <a:lnTo>
                  <a:pt x="1762125" y="7143"/>
                </a:lnTo>
                <a:lnTo>
                  <a:pt x="1781175" y="0"/>
                </a:lnTo>
                <a:lnTo>
                  <a:pt x="1795462" y="4762"/>
                </a:lnTo>
                <a:lnTo>
                  <a:pt x="1800225" y="19050"/>
                </a:lnTo>
                <a:lnTo>
                  <a:pt x="1804987" y="52387"/>
                </a:lnTo>
                <a:lnTo>
                  <a:pt x="1795462" y="133350"/>
                </a:lnTo>
                <a:lnTo>
                  <a:pt x="1774031" y="230981"/>
                </a:lnTo>
                <a:lnTo>
                  <a:pt x="1743075" y="342900"/>
                </a:lnTo>
                <a:lnTo>
                  <a:pt x="1702594" y="440531"/>
                </a:lnTo>
                <a:lnTo>
                  <a:pt x="1669256" y="504825"/>
                </a:lnTo>
                <a:lnTo>
                  <a:pt x="1640681" y="538162"/>
                </a:lnTo>
                <a:lnTo>
                  <a:pt x="1619250" y="557212"/>
                </a:lnTo>
                <a:lnTo>
                  <a:pt x="1593056" y="564356"/>
                </a:lnTo>
                <a:lnTo>
                  <a:pt x="1557337" y="559593"/>
                </a:lnTo>
                <a:lnTo>
                  <a:pt x="1528762" y="547687"/>
                </a:lnTo>
                <a:lnTo>
                  <a:pt x="1488281" y="528637"/>
                </a:lnTo>
                <a:lnTo>
                  <a:pt x="1431131" y="511968"/>
                </a:lnTo>
                <a:lnTo>
                  <a:pt x="1352550" y="495300"/>
                </a:lnTo>
                <a:lnTo>
                  <a:pt x="1150144" y="495300"/>
                </a:lnTo>
                <a:lnTo>
                  <a:pt x="819150" y="497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AAEB772-410F-4C41-AFAA-A5FF8F2EDBF1}"/>
              </a:ext>
            </a:extLst>
          </p:cNvPr>
          <p:cNvSpPr/>
          <p:nvPr/>
        </p:nvSpPr>
        <p:spPr>
          <a:xfrm>
            <a:off x="4146550" y="2354263"/>
            <a:ext cx="2366963" cy="495300"/>
          </a:xfrm>
          <a:custGeom>
            <a:avLst/>
            <a:gdLst>
              <a:gd name="connsiteX0" fmla="*/ 1607344 w 2366963"/>
              <a:gd name="connsiteY0" fmla="*/ 307182 h 495300"/>
              <a:gd name="connsiteX1" fmla="*/ 1312069 w 2366963"/>
              <a:gd name="connsiteY1" fmla="*/ 345282 h 495300"/>
              <a:gd name="connsiteX2" fmla="*/ 1114425 w 2366963"/>
              <a:gd name="connsiteY2" fmla="*/ 359569 h 495300"/>
              <a:gd name="connsiteX3" fmla="*/ 757238 w 2366963"/>
              <a:gd name="connsiteY3" fmla="*/ 419100 h 495300"/>
              <a:gd name="connsiteX4" fmla="*/ 445294 w 2366963"/>
              <a:gd name="connsiteY4" fmla="*/ 481013 h 495300"/>
              <a:gd name="connsiteX5" fmla="*/ 383382 w 2366963"/>
              <a:gd name="connsiteY5" fmla="*/ 492919 h 495300"/>
              <a:gd name="connsiteX6" fmla="*/ 354807 w 2366963"/>
              <a:gd name="connsiteY6" fmla="*/ 495300 h 495300"/>
              <a:gd name="connsiteX7" fmla="*/ 330994 w 2366963"/>
              <a:gd name="connsiteY7" fmla="*/ 492919 h 495300"/>
              <a:gd name="connsiteX8" fmla="*/ 300038 w 2366963"/>
              <a:gd name="connsiteY8" fmla="*/ 483394 h 495300"/>
              <a:gd name="connsiteX9" fmla="*/ 266700 w 2366963"/>
              <a:gd name="connsiteY9" fmla="*/ 466725 h 495300"/>
              <a:gd name="connsiteX10" fmla="*/ 223838 w 2366963"/>
              <a:gd name="connsiteY10" fmla="*/ 438150 h 495300"/>
              <a:gd name="connsiteX11" fmla="*/ 164307 w 2366963"/>
              <a:gd name="connsiteY11" fmla="*/ 392907 h 495300"/>
              <a:gd name="connsiteX12" fmla="*/ 97632 w 2366963"/>
              <a:gd name="connsiteY12" fmla="*/ 326232 h 495300"/>
              <a:gd name="connsiteX13" fmla="*/ 38100 w 2366963"/>
              <a:gd name="connsiteY13" fmla="*/ 259557 h 495300"/>
              <a:gd name="connsiteX14" fmla="*/ 16669 w 2366963"/>
              <a:gd name="connsiteY14" fmla="*/ 233363 h 495300"/>
              <a:gd name="connsiteX15" fmla="*/ 4763 w 2366963"/>
              <a:gd name="connsiteY15" fmla="*/ 211932 h 495300"/>
              <a:gd name="connsiteX16" fmla="*/ 0 w 2366963"/>
              <a:gd name="connsiteY16" fmla="*/ 190500 h 495300"/>
              <a:gd name="connsiteX17" fmla="*/ 2382 w 2366963"/>
              <a:gd name="connsiteY17" fmla="*/ 173832 h 495300"/>
              <a:gd name="connsiteX18" fmla="*/ 14288 w 2366963"/>
              <a:gd name="connsiteY18" fmla="*/ 166688 h 495300"/>
              <a:gd name="connsiteX19" fmla="*/ 35719 w 2366963"/>
              <a:gd name="connsiteY19" fmla="*/ 166688 h 495300"/>
              <a:gd name="connsiteX20" fmla="*/ 57150 w 2366963"/>
              <a:gd name="connsiteY20" fmla="*/ 173832 h 495300"/>
              <a:gd name="connsiteX21" fmla="*/ 95250 w 2366963"/>
              <a:gd name="connsiteY21" fmla="*/ 200025 h 495300"/>
              <a:gd name="connsiteX22" fmla="*/ 159544 w 2366963"/>
              <a:gd name="connsiteY22" fmla="*/ 235744 h 495300"/>
              <a:gd name="connsiteX23" fmla="*/ 219075 w 2366963"/>
              <a:gd name="connsiteY23" fmla="*/ 261938 h 495300"/>
              <a:gd name="connsiteX24" fmla="*/ 285750 w 2366963"/>
              <a:gd name="connsiteY24" fmla="*/ 283369 h 495300"/>
              <a:gd name="connsiteX25" fmla="*/ 340519 w 2366963"/>
              <a:gd name="connsiteY25" fmla="*/ 290513 h 495300"/>
              <a:gd name="connsiteX26" fmla="*/ 390525 w 2366963"/>
              <a:gd name="connsiteY26" fmla="*/ 292894 h 495300"/>
              <a:gd name="connsiteX27" fmla="*/ 483394 w 2366963"/>
              <a:gd name="connsiteY27" fmla="*/ 285750 h 495300"/>
              <a:gd name="connsiteX28" fmla="*/ 752475 w 2366963"/>
              <a:gd name="connsiteY28" fmla="*/ 245269 h 495300"/>
              <a:gd name="connsiteX29" fmla="*/ 1102519 w 2366963"/>
              <a:gd name="connsiteY29" fmla="*/ 180975 h 495300"/>
              <a:gd name="connsiteX30" fmla="*/ 1304925 w 2366963"/>
              <a:gd name="connsiteY30" fmla="*/ 142875 h 495300"/>
              <a:gd name="connsiteX31" fmla="*/ 1581150 w 2366963"/>
              <a:gd name="connsiteY31" fmla="*/ 102394 h 495300"/>
              <a:gd name="connsiteX32" fmla="*/ 1826419 w 2366963"/>
              <a:gd name="connsiteY32" fmla="*/ 71438 h 495300"/>
              <a:gd name="connsiteX33" fmla="*/ 1881188 w 2366963"/>
              <a:gd name="connsiteY33" fmla="*/ 57150 h 495300"/>
              <a:gd name="connsiteX34" fmla="*/ 1928813 w 2366963"/>
              <a:gd name="connsiteY34" fmla="*/ 35719 h 495300"/>
              <a:gd name="connsiteX35" fmla="*/ 1952625 w 2366963"/>
              <a:gd name="connsiteY35" fmla="*/ 16669 h 495300"/>
              <a:gd name="connsiteX36" fmla="*/ 1978819 w 2366963"/>
              <a:gd name="connsiteY36" fmla="*/ 4763 h 495300"/>
              <a:gd name="connsiteX37" fmla="*/ 2009775 w 2366963"/>
              <a:gd name="connsiteY37" fmla="*/ 0 h 495300"/>
              <a:gd name="connsiteX38" fmla="*/ 2076450 w 2366963"/>
              <a:gd name="connsiteY38" fmla="*/ 11907 h 495300"/>
              <a:gd name="connsiteX39" fmla="*/ 2145507 w 2366963"/>
              <a:gd name="connsiteY39" fmla="*/ 28575 h 495300"/>
              <a:gd name="connsiteX40" fmla="*/ 2195513 w 2366963"/>
              <a:gd name="connsiteY40" fmla="*/ 45244 h 495300"/>
              <a:gd name="connsiteX41" fmla="*/ 2245519 w 2366963"/>
              <a:gd name="connsiteY41" fmla="*/ 66675 h 495300"/>
              <a:gd name="connsiteX42" fmla="*/ 2290763 w 2366963"/>
              <a:gd name="connsiteY42" fmla="*/ 95250 h 495300"/>
              <a:gd name="connsiteX43" fmla="*/ 2328863 w 2366963"/>
              <a:gd name="connsiteY43" fmla="*/ 123825 h 495300"/>
              <a:gd name="connsiteX44" fmla="*/ 2352675 w 2366963"/>
              <a:gd name="connsiteY44" fmla="*/ 150019 h 495300"/>
              <a:gd name="connsiteX45" fmla="*/ 2364582 w 2366963"/>
              <a:gd name="connsiteY45" fmla="*/ 176213 h 495300"/>
              <a:gd name="connsiteX46" fmla="*/ 2366963 w 2366963"/>
              <a:gd name="connsiteY46" fmla="*/ 202407 h 495300"/>
              <a:gd name="connsiteX47" fmla="*/ 2359819 w 2366963"/>
              <a:gd name="connsiteY47" fmla="*/ 219075 h 495300"/>
              <a:gd name="connsiteX48" fmla="*/ 2336007 w 2366963"/>
              <a:gd name="connsiteY48" fmla="*/ 238125 h 495300"/>
              <a:gd name="connsiteX49" fmla="*/ 2295525 w 2366963"/>
              <a:gd name="connsiteY49" fmla="*/ 254794 h 495300"/>
              <a:gd name="connsiteX50" fmla="*/ 2221707 w 2366963"/>
              <a:gd name="connsiteY50" fmla="*/ 271463 h 495300"/>
              <a:gd name="connsiteX51" fmla="*/ 2116932 w 2366963"/>
              <a:gd name="connsiteY51" fmla="*/ 283369 h 495300"/>
              <a:gd name="connsiteX52" fmla="*/ 1928813 w 2366963"/>
              <a:gd name="connsiteY52" fmla="*/ 290513 h 495300"/>
              <a:gd name="connsiteX53" fmla="*/ 1607344 w 2366963"/>
              <a:gd name="connsiteY53" fmla="*/ 30718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66963" h="495300">
                <a:moveTo>
                  <a:pt x="1607344" y="307182"/>
                </a:moveTo>
                <a:lnTo>
                  <a:pt x="1312069" y="345282"/>
                </a:lnTo>
                <a:lnTo>
                  <a:pt x="1114425" y="359569"/>
                </a:lnTo>
                <a:lnTo>
                  <a:pt x="757238" y="419100"/>
                </a:lnTo>
                <a:lnTo>
                  <a:pt x="445294" y="481013"/>
                </a:lnTo>
                <a:lnTo>
                  <a:pt x="383382" y="492919"/>
                </a:lnTo>
                <a:lnTo>
                  <a:pt x="354807" y="495300"/>
                </a:lnTo>
                <a:lnTo>
                  <a:pt x="330994" y="492919"/>
                </a:lnTo>
                <a:lnTo>
                  <a:pt x="300038" y="483394"/>
                </a:lnTo>
                <a:lnTo>
                  <a:pt x="266700" y="466725"/>
                </a:lnTo>
                <a:lnTo>
                  <a:pt x="223838" y="438150"/>
                </a:lnTo>
                <a:lnTo>
                  <a:pt x="164307" y="392907"/>
                </a:lnTo>
                <a:lnTo>
                  <a:pt x="97632" y="326232"/>
                </a:lnTo>
                <a:lnTo>
                  <a:pt x="38100" y="259557"/>
                </a:lnTo>
                <a:lnTo>
                  <a:pt x="16669" y="233363"/>
                </a:lnTo>
                <a:lnTo>
                  <a:pt x="4763" y="211932"/>
                </a:lnTo>
                <a:lnTo>
                  <a:pt x="0" y="190500"/>
                </a:lnTo>
                <a:lnTo>
                  <a:pt x="2382" y="173832"/>
                </a:lnTo>
                <a:lnTo>
                  <a:pt x="14288" y="166688"/>
                </a:lnTo>
                <a:lnTo>
                  <a:pt x="35719" y="166688"/>
                </a:lnTo>
                <a:lnTo>
                  <a:pt x="57150" y="173832"/>
                </a:lnTo>
                <a:lnTo>
                  <a:pt x="95250" y="200025"/>
                </a:lnTo>
                <a:lnTo>
                  <a:pt x="159544" y="235744"/>
                </a:lnTo>
                <a:lnTo>
                  <a:pt x="219075" y="261938"/>
                </a:lnTo>
                <a:lnTo>
                  <a:pt x="285750" y="283369"/>
                </a:lnTo>
                <a:lnTo>
                  <a:pt x="340519" y="290513"/>
                </a:lnTo>
                <a:lnTo>
                  <a:pt x="390525" y="292894"/>
                </a:lnTo>
                <a:lnTo>
                  <a:pt x="483394" y="285750"/>
                </a:lnTo>
                <a:lnTo>
                  <a:pt x="752475" y="245269"/>
                </a:lnTo>
                <a:lnTo>
                  <a:pt x="1102519" y="180975"/>
                </a:lnTo>
                <a:lnTo>
                  <a:pt x="1304925" y="142875"/>
                </a:lnTo>
                <a:lnTo>
                  <a:pt x="1581150" y="102394"/>
                </a:lnTo>
                <a:lnTo>
                  <a:pt x="1826419" y="71438"/>
                </a:lnTo>
                <a:lnTo>
                  <a:pt x="1881188" y="57150"/>
                </a:lnTo>
                <a:lnTo>
                  <a:pt x="1928813" y="35719"/>
                </a:lnTo>
                <a:lnTo>
                  <a:pt x="1952625" y="16669"/>
                </a:lnTo>
                <a:lnTo>
                  <a:pt x="1978819" y="4763"/>
                </a:lnTo>
                <a:lnTo>
                  <a:pt x="2009775" y="0"/>
                </a:lnTo>
                <a:lnTo>
                  <a:pt x="2076450" y="11907"/>
                </a:lnTo>
                <a:lnTo>
                  <a:pt x="2145507" y="28575"/>
                </a:lnTo>
                <a:lnTo>
                  <a:pt x="2195513" y="45244"/>
                </a:lnTo>
                <a:lnTo>
                  <a:pt x="2245519" y="66675"/>
                </a:lnTo>
                <a:lnTo>
                  <a:pt x="2290763" y="95250"/>
                </a:lnTo>
                <a:lnTo>
                  <a:pt x="2328863" y="123825"/>
                </a:lnTo>
                <a:lnTo>
                  <a:pt x="2352675" y="150019"/>
                </a:lnTo>
                <a:lnTo>
                  <a:pt x="2364582" y="176213"/>
                </a:lnTo>
                <a:lnTo>
                  <a:pt x="2366963" y="202407"/>
                </a:lnTo>
                <a:lnTo>
                  <a:pt x="2359819" y="219075"/>
                </a:lnTo>
                <a:lnTo>
                  <a:pt x="2336007" y="238125"/>
                </a:lnTo>
                <a:lnTo>
                  <a:pt x="2295525" y="254794"/>
                </a:lnTo>
                <a:lnTo>
                  <a:pt x="2221707" y="271463"/>
                </a:lnTo>
                <a:lnTo>
                  <a:pt x="2116932" y="283369"/>
                </a:lnTo>
                <a:lnTo>
                  <a:pt x="1928813" y="290513"/>
                </a:lnTo>
                <a:lnTo>
                  <a:pt x="1607344" y="3071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CA2B48C-AB6C-5C4D-B349-C369A2630DCD}"/>
              </a:ext>
            </a:extLst>
          </p:cNvPr>
          <p:cNvSpPr/>
          <p:nvPr/>
        </p:nvSpPr>
        <p:spPr>
          <a:xfrm>
            <a:off x="3657600" y="2908300"/>
            <a:ext cx="3432175" cy="568325"/>
          </a:xfrm>
          <a:custGeom>
            <a:avLst/>
            <a:gdLst>
              <a:gd name="connsiteX0" fmla="*/ 1874953 w 3432606"/>
              <a:gd name="connsiteY0" fmla="*/ 337491 h 568255"/>
              <a:gd name="connsiteX1" fmla="*/ 1497078 w 3432606"/>
              <a:gd name="connsiteY1" fmla="*/ 386529 h 568255"/>
              <a:gd name="connsiteX2" fmla="*/ 1142279 w 3432606"/>
              <a:gd name="connsiteY2" fmla="*/ 441335 h 568255"/>
              <a:gd name="connsiteX3" fmla="*/ 862478 w 3432606"/>
              <a:gd name="connsiteY3" fmla="*/ 490372 h 568255"/>
              <a:gd name="connsiteX4" fmla="*/ 706713 w 3432606"/>
              <a:gd name="connsiteY4" fmla="*/ 519218 h 568255"/>
              <a:gd name="connsiteX5" fmla="*/ 556717 w 3432606"/>
              <a:gd name="connsiteY5" fmla="*/ 556717 h 568255"/>
              <a:gd name="connsiteX6" fmla="*/ 504795 w 3432606"/>
              <a:gd name="connsiteY6" fmla="*/ 568255 h 568255"/>
              <a:gd name="connsiteX7" fmla="*/ 449989 w 3432606"/>
              <a:gd name="connsiteY7" fmla="*/ 562486 h 568255"/>
              <a:gd name="connsiteX8" fmla="*/ 369221 w 3432606"/>
              <a:gd name="connsiteY8" fmla="*/ 550948 h 568255"/>
              <a:gd name="connsiteX9" fmla="*/ 314415 w 3432606"/>
              <a:gd name="connsiteY9" fmla="*/ 536525 h 568255"/>
              <a:gd name="connsiteX10" fmla="*/ 245186 w 3432606"/>
              <a:gd name="connsiteY10" fmla="*/ 516333 h 568255"/>
              <a:gd name="connsiteX11" fmla="*/ 199033 w 3432606"/>
              <a:gd name="connsiteY11" fmla="*/ 496141 h 568255"/>
              <a:gd name="connsiteX12" fmla="*/ 170188 w 3432606"/>
              <a:gd name="connsiteY12" fmla="*/ 478834 h 568255"/>
              <a:gd name="connsiteX13" fmla="*/ 129804 w 3432606"/>
              <a:gd name="connsiteY13" fmla="*/ 447104 h 568255"/>
              <a:gd name="connsiteX14" fmla="*/ 83652 w 3432606"/>
              <a:gd name="connsiteY14" fmla="*/ 400951 h 568255"/>
              <a:gd name="connsiteX15" fmla="*/ 37499 w 3432606"/>
              <a:gd name="connsiteY15" fmla="*/ 351914 h 568255"/>
              <a:gd name="connsiteX16" fmla="*/ 14423 w 3432606"/>
              <a:gd name="connsiteY16" fmla="*/ 328838 h 568255"/>
              <a:gd name="connsiteX17" fmla="*/ 0 w 3432606"/>
              <a:gd name="connsiteY17" fmla="*/ 305761 h 568255"/>
              <a:gd name="connsiteX18" fmla="*/ 0 w 3432606"/>
              <a:gd name="connsiteY18" fmla="*/ 285570 h 568255"/>
              <a:gd name="connsiteX19" fmla="*/ 2885 w 3432606"/>
              <a:gd name="connsiteY19" fmla="*/ 271147 h 568255"/>
              <a:gd name="connsiteX20" fmla="*/ 17307 w 3432606"/>
              <a:gd name="connsiteY20" fmla="*/ 262493 h 568255"/>
              <a:gd name="connsiteX21" fmla="*/ 40384 w 3432606"/>
              <a:gd name="connsiteY21" fmla="*/ 268262 h 568255"/>
              <a:gd name="connsiteX22" fmla="*/ 92305 w 3432606"/>
              <a:gd name="connsiteY22" fmla="*/ 294223 h 568255"/>
              <a:gd name="connsiteX23" fmla="*/ 158650 w 3432606"/>
              <a:gd name="connsiteY23" fmla="*/ 317300 h 568255"/>
              <a:gd name="connsiteX24" fmla="*/ 213456 w 3432606"/>
              <a:gd name="connsiteY24" fmla="*/ 334607 h 568255"/>
              <a:gd name="connsiteX25" fmla="*/ 274032 w 3432606"/>
              <a:gd name="connsiteY25" fmla="*/ 343260 h 568255"/>
              <a:gd name="connsiteX26" fmla="*/ 372106 w 3432606"/>
              <a:gd name="connsiteY26" fmla="*/ 349030 h 568255"/>
              <a:gd name="connsiteX27" fmla="*/ 501910 w 3432606"/>
              <a:gd name="connsiteY27" fmla="*/ 334607 h 568255"/>
              <a:gd name="connsiteX28" fmla="*/ 882670 w 3432606"/>
              <a:gd name="connsiteY28" fmla="*/ 285570 h 568255"/>
              <a:gd name="connsiteX29" fmla="*/ 1286506 w 3432606"/>
              <a:gd name="connsiteY29" fmla="*/ 227879 h 568255"/>
              <a:gd name="connsiteX30" fmla="*/ 1598037 w 3432606"/>
              <a:gd name="connsiteY30" fmla="*/ 184611 h 568255"/>
              <a:gd name="connsiteX31" fmla="*/ 1802839 w 3432606"/>
              <a:gd name="connsiteY31" fmla="*/ 167303 h 568255"/>
              <a:gd name="connsiteX32" fmla="*/ 2247059 w 3432606"/>
              <a:gd name="connsiteY32" fmla="*/ 109613 h 568255"/>
              <a:gd name="connsiteX33" fmla="*/ 2685509 w 3432606"/>
              <a:gd name="connsiteY33" fmla="*/ 57691 h 568255"/>
              <a:gd name="connsiteX34" fmla="*/ 2800891 w 3432606"/>
              <a:gd name="connsiteY34" fmla="*/ 40384 h 568255"/>
              <a:gd name="connsiteX35" fmla="*/ 2861466 w 3432606"/>
              <a:gd name="connsiteY35" fmla="*/ 25961 h 568255"/>
              <a:gd name="connsiteX36" fmla="*/ 2898965 w 3432606"/>
              <a:gd name="connsiteY36" fmla="*/ 5769 h 568255"/>
              <a:gd name="connsiteX37" fmla="*/ 2965310 w 3432606"/>
              <a:gd name="connsiteY37" fmla="*/ 0 h 568255"/>
              <a:gd name="connsiteX38" fmla="*/ 3048962 w 3432606"/>
              <a:gd name="connsiteY38" fmla="*/ 11538 h 568255"/>
              <a:gd name="connsiteX39" fmla="*/ 3144151 w 3432606"/>
              <a:gd name="connsiteY39" fmla="*/ 37499 h 568255"/>
              <a:gd name="connsiteX40" fmla="*/ 3236457 w 3432606"/>
              <a:gd name="connsiteY40" fmla="*/ 72113 h 568255"/>
              <a:gd name="connsiteX41" fmla="*/ 3305686 w 3432606"/>
              <a:gd name="connsiteY41" fmla="*/ 100959 h 568255"/>
              <a:gd name="connsiteX42" fmla="*/ 3360492 w 3432606"/>
              <a:gd name="connsiteY42" fmla="*/ 126920 h 568255"/>
              <a:gd name="connsiteX43" fmla="*/ 3403760 w 3432606"/>
              <a:gd name="connsiteY43" fmla="*/ 158650 h 568255"/>
              <a:gd name="connsiteX44" fmla="*/ 3429721 w 3432606"/>
              <a:gd name="connsiteY44" fmla="*/ 187495 h 568255"/>
              <a:gd name="connsiteX45" fmla="*/ 3432606 w 3432606"/>
              <a:gd name="connsiteY45" fmla="*/ 207687 h 568255"/>
              <a:gd name="connsiteX46" fmla="*/ 3426837 w 3432606"/>
              <a:gd name="connsiteY46" fmla="*/ 236532 h 568255"/>
              <a:gd name="connsiteX47" fmla="*/ 3403760 w 3432606"/>
              <a:gd name="connsiteY47" fmla="*/ 279801 h 568255"/>
              <a:gd name="connsiteX48" fmla="*/ 3369146 w 3432606"/>
              <a:gd name="connsiteY48" fmla="*/ 308646 h 568255"/>
              <a:gd name="connsiteX49" fmla="*/ 3294148 w 3432606"/>
              <a:gd name="connsiteY49" fmla="*/ 320184 h 568255"/>
              <a:gd name="connsiteX50" fmla="*/ 3080691 w 3432606"/>
              <a:gd name="connsiteY50" fmla="*/ 305761 h 568255"/>
              <a:gd name="connsiteX51" fmla="*/ 2728777 w 3432606"/>
              <a:gd name="connsiteY51" fmla="*/ 294223 h 568255"/>
              <a:gd name="connsiteX52" fmla="*/ 2431669 w 3432606"/>
              <a:gd name="connsiteY52" fmla="*/ 305761 h 568255"/>
              <a:gd name="connsiteX53" fmla="*/ 1874953 w 3432606"/>
              <a:gd name="connsiteY53" fmla="*/ 337491 h 56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32606" h="568255">
                <a:moveTo>
                  <a:pt x="1874953" y="337491"/>
                </a:moveTo>
                <a:lnTo>
                  <a:pt x="1497078" y="386529"/>
                </a:lnTo>
                <a:lnTo>
                  <a:pt x="1142279" y="441335"/>
                </a:lnTo>
                <a:lnTo>
                  <a:pt x="862478" y="490372"/>
                </a:lnTo>
                <a:lnTo>
                  <a:pt x="706713" y="519218"/>
                </a:lnTo>
                <a:lnTo>
                  <a:pt x="556717" y="556717"/>
                </a:lnTo>
                <a:lnTo>
                  <a:pt x="504795" y="568255"/>
                </a:lnTo>
                <a:lnTo>
                  <a:pt x="449989" y="562486"/>
                </a:lnTo>
                <a:lnTo>
                  <a:pt x="369221" y="550948"/>
                </a:lnTo>
                <a:lnTo>
                  <a:pt x="314415" y="536525"/>
                </a:lnTo>
                <a:lnTo>
                  <a:pt x="245186" y="516333"/>
                </a:lnTo>
                <a:lnTo>
                  <a:pt x="199033" y="496141"/>
                </a:lnTo>
                <a:lnTo>
                  <a:pt x="170188" y="478834"/>
                </a:lnTo>
                <a:lnTo>
                  <a:pt x="129804" y="447104"/>
                </a:lnTo>
                <a:lnTo>
                  <a:pt x="83652" y="400951"/>
                </a:lnTo>
                <a:lnTo>
                  <a:pt x="37499" y="351914"/>
                </a:lnTo>
                <a:lnTo>
                  <a:pt x="14423" y="328838"/>
                </a:lnTo>
                <a:lnTo>
                  <a:pt x="0" y="305761"/>
                </a:lnTo>
                <a:lnTo>
                  <a:pt x="0" y="285570"/>
                </a:lnTo>
                <a:lnTo>
                  <a:pt x="2885" y="271147"/>
                </a:lnTo>
                <a:lnTo>
                  <a:pt x="17307" y="262493"/>
                </a:lnTo>
                <a:lnTo>
                  <a:pt x="40384" y="268262"/>
                </a:lnTo>
                <a:lnTo>
                  <a:pt x="92305" y="294223"/>
                </a:lnTo>
                <a:lnTo>
                  <a:pt x="158650" y="317300"/>
                </a:lnTo>
                <a:lnTo>
                  <a:pt x="213456" y="334607"/>
                </a:lnTo>
                <a:lnTo>
                  <a:pt x="274032" y="343260"/>
                </a:lnTo>
                <a:lnTo>
                  <a:pt x="372106" y="349030"/>
                </a:lnTo>
                <a:lnTo>
                  <a:pt x="501910" y="334607"/>
                </a:lnTo>
                <a:lnTo>
                  <a:pt x="882670" y="285570"/>
                </a:lnTo>
                <a:lnTo>
                  <a:pt x="1286506" y="227879"/>
                </a:lnTo>
                <a:lnTo>
                  <a:pt x="1598037" y="184611"/>
                </a:lnTo>
                <a:lnTo>
                  <a:pt x="1802839" y="167303"/>
                </a:lnTo>
                <a:lnTo>
                  <a:pt x="2247059" y="109613"/>
                </a:lnTo>
                <a:lnTo>
                  <a:pt x="2685509" y="57691"/>
                </a:lnTo>
                <a:lnTo>
                  <a:pt x="2800891" y="40384"/>
                </a:lnTo>
                <a:lnTo>
                  <a:pt x="2861466" y="25961"/>
                </a:lnTo>
                <a:lnTo>
                  <a:pt x="2898965" y="5769"/>
                </a:lnTo>
                <a:lnTo>
                  <a:pt x="2965310" y="0"/>
                </a:lnTo>
                <a:lnTo>
                  <a:pt x="3048962" y="11538"/>
                </a:lnTo>
                <a:lnTo>
                  <a:pt x="3144151" y="37499"/>
                </a:lnTo>
                <a:lnTo>
                  <a:pt x="3236457" y="72113"/>
                </a:lnTo>
                <a:lnTo>
                  <a:pt x="3305686" y="100959"/>
                </a:lnTo>
                <a:lnTo>
                  <a:pt x="3360492" y="126920"/>
                </a:lnTo>
                <a:lnTo>
                  <a:pt x="3403760" y="158650"/>
                </a:lnTo>
                <a:lnTo>
                  <a:pt x="3429721" y="187495"/>
                </a:lnTo>
                <a:lnTo>
                  <a:pt x="3432606" y="207687"/>
                </a:lnTo>
                <a:lnTo>
                  <a:pt x="3426837" y="236532"/>
                </a:lnTo>
                <a:lnTo>
                  <a:pt x="3403760" y="279801"/>
                </a:lnTo>
                <a:lnTo>
                  <a:pt x="3369146" y="308646"/>
                </a:lnTo>
                <a:lnTo>
                  <a:pt x="3294148" y="320184"/>
                </a:lnTo>
                <a:lnTo>
                  <a:pt x="3080691" y="305761"/>
                </a:lnTo>
                <a:lnTo>
                  <a:pt x="2728777" y="294223"/>
                </a:lnTo>
                <a:lnTo>
                  <a:pt x="2431669" y="305761"/>
                </a:lnTo>
                <a:lnTo>
                  <a:pt x="1874953" y="3374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E6C46CB-B26D-DB45-A262-533C19BF4B4A}"/>
              </a:ext>
            </a:extLst>
          </p:cNvPr>
          <p:cNvSpPr/>
          <p:nvPr/>
        </p:nvSpPr>
        <p:spPr>
          <a:xfrm rot="16200000">
            <a:off x="4175126" y="4003675"/>
            <a:ext cx="2709862" cy="1728787"/>
          </a:xfrm>
          <a:custGeom>
            <a:avLst/>
            <a:gdLst>
              <a:gd name="connsiteX0" fmla="*/ 1197769 w 2709863"/>
              <a:gd name="connsiteY0" fmla="*/ 1600200 h 1728788"/>
              <a:gd name="connsiteX1" fmla="*/ 759619 w 2709863"/>
              <a:gd name="connsiteY1" fmla="*/ 1621631 h 1728788"/>
              <a:gd name="connsiteX2" fmla="*/ 597694 w 2709863"/>
              <a:gd name="connsiteY2" fmla="*/ 1631156 h 1728788"/>
              <a:gd name="connsiteX3" fmla="*/ 535782 w 2709863"/>
              <a:gd name="connsiteY3" fmla="*/ 1638300 h 1728788"/>
              <a:gd name="connsiteX4" fmla="*/ 411957 w 2709863"/>
              <a:gd name="connsiteY4" fmla="*/ 1659731 h 1728788"/>
              <a:gd name="connsiteX5" fmla="*/ 378619 w 2709863"/>
              <a:gd name="connsiteY5" fmla="*/ 1662113 h 1728788"/>
              <a:gd name="connsiteX6" fmla="*/ 352425 w 2709863"/>
              <a:gd name="connsiteY6" fmla="*/ 1654969 h 1728788"/>
              <a:gd name="connsiteX7" fmla="*/ 266700 w 2709863"/>
              <a:gd name="connsiteY7" fmla="*/ 1609725 h 1728788"/>
              <a:gd name="connsiteX8" fmla="*/ 154782 w 2709863"/>
              <a:gd name="connsiteY8" fmla="*/ 1552575 h 1728788"/>
              <a:gd name="connsiteX9" fmla="*/ 85725 w 2709863"/>
              <a:gd name="connsiteY9" fmla="*/ 1512094 h 1728788"/>
              <a:gd name="connsiteX10" fmla="*/ 54769 w 2709863"/>
              <a:gd name="connsiteY10" fmla="*/ 1488281 h 1728788"/>
              <a:gd name="connsiteX11" fmla="*/ 30957 w 2709863"/>
              <a:gd name="connsiteY11" fmla="*/ 1464469 h 1728788"/>
              <a:gd name="connsiteX12" fmla="*/ 9525 w 2709863"/>
              <a:gd name="connsiteY12" fmla="*/ 1435894 h 1728788"/>
              <a:gd name="connsiteX13" fmla="*/ 0 w 2709863"/>
              <a:gd name="connsiteY13" fmla="*/ 1412081 h 1728788"/>
              <a:gd name="connsiteX14" fmla="*/ 0 w 2709863"/>
              <a:gd name="connsiteY14" fmla="*/ 1390650 h 1728788"/>
              <a:gd name="connsiteX15" fmla="*/ 19050 w 2709863"/>
              <a:gd name="connsiteY15" fmla="*/ 1369219 h 1728788"/>
              <a:gd name="connsiteX16" fmla="*/ 111919 w 2709863"/>
              <a:gd name="connsiteY16" fmla="*/ 1312069 h 1728788"/>
              <a:gd name="connsiteX17" fmla="*/ 261938 w 2709863"/>
              <a:gd name="connsiteY17" fmla="*/ 1226344 h 1728788"/>
              <a:gd name="connsiteX18" fmla="*/ 583407 w 2709863"/>
              <a:gd name="connsiteY18" fmla="*/ 1359694 h 1728788"/>
              <a:gd name="connsiteX19" fmla="*/ 616744 w 2709863"/>
              <a:gd name="connsiteY19" fmla="*/ 1369219 h 1728788"/>
              <a:gd name="connsiteX20" fmla="*/ 638175 w 2709863"/>
              <a:gd name="connsiteY20" fmla="*/ 1373981 h 1728788"/>
              <a:gd name="connsiteX21" fmla="*/ 1333500 w 2709863"/>
              <a:gd name="connsiteY21" fmla="*/ 1376363 h 1728788"/>
              <a:gd name="connsiteX22" fmla="*/ 1493044 w 2709863"/>
              <a:gd name="connsiteY22" fmla="*/ 1376363 h 1728788"/>
              <a:gd name="connsiteX23" fmla="*/ 2426494 w 2709863"/>
              <a:gd name="connsiteY23" fmla="*/ 1373981 h 1728788"/>
              <a:gd name="connsiteX24" fmla="*/ 2452688 w 2709863"/>
              <a:gd name="connsiteY24" fmla="*/ 1371600 h 1728788"/>
              <a:gd name="connsiteX25" fmla="*/ 2474119 w 2709863"/>
              <a:gd name="connsiteY25" fmla="*/ 1364456 h 1728788"/>
              <a:gd name="connsiteX26" fmla="*/ 2488407 w 2709863"/>
              <a:gd name="connsiteY26" fmla="*/ 1347788 h 1728788"/>
              <a:gd name="connsiteX27" fmla="*/ 2495550 w 2709863"/>
              <a:gd name="connsiteY27" fmla="*/ 1321594 h 1728788"/>
              <a:gd name="connsiteX28" fmla="*/ 2500313 w 2709863"/>
              <a:gd name="connsiteY28" fmla="*/ 1288256 h 1728788"/>
              <a:gd name="connsiteX29" fmla="*/ 2500313 w 2709863"/>
              <a:gd name="connsiteY29" fmla="*/ 1259681 h 1728788"/>
              <a:gd name="connsiteX30" fmla="*/ 2452688 w 2709863"/>
              <a:gd name="connsiteY30" fmla="*/ 959644 h 1728788"/>
              <a:gd name="connsiteX31" fmla="*/ 2381250 w 2709863"/>
              <a:gd name="connsiteY31" fmla="*/ 531019 h 1728788"/>
              <a:gd name="connsiteX32" fmla="*/ 2312194 w 2709863"/>
              <a:gd name="connsiteY32" fmla="*/ 128588 h 1728788"/>
              <a:gd name="connsiteX33" fmla="*/ 2476500 w 2709863"/>
              <a:gd name="connsiteY33" fmla="*/ 0 h 1728788"/>
              <a:gd name="connsiteX34" fmla="*/ 2514600 w 2709863"/>
              <a:gd name="connsiteY34" fmla="*/ 252413 h 1728788"/>
              <a:gd name="connsiteX35" fmla="*/ 2569369 w 2709863"/>
              <a:gd name="connsiteY35" fmla="*/ 604838 h 1728788"/>
              <a:gd name="connsiteX36" fmla="*/ 2612232 w 2709863"/>
              <a:gd name="connsiteY36" fmla="*/ 890588 h 1728788"/>
              <a:gd name="connsiteX37" fmla="*/ 2638425 w 2709863"/>
              <a:gd name="connsiteY37" fmla="*/ 1083469 h 1728788"/>
              <a:gd name="connsiteX38" fmla="*/ 2655094 w 2709863"/>
              <a:gd name="connsiteY38" fmla="*/ 1223963 h 1728788"/>
              <a:gd name="connsiteX39" fmla="*/ 2664619 w 2709863"/>
              <a:gd name="connsiteY39" fmla="*/ 1266825 h 1728788"/>
              <a:gd name="connsiteX40" fmla="*/ 2681288 w 2709863"/>
              <a:gd name="connsiteY40" fmla="*/ 1316831 h 1728788"/>
              <a:gd name="connsiteX41" fmla="*/ 2709863 w 2709863"/>
              <a:gd name="connsiteY41" fmla="*/ 1362075 h 1728788"/>
              <a:gd name="connsiteX42" fmla="*/ 2709863 w 2709863"/>
              <a:gd name="connsiteY42" fmla="*/ 1385888 h 1728788"/>
              <a:gd name="connsiteX43" fmla="*/ 2688432 w 2709863"/>
              <a:gd name="connsiteY43" fmla="*/ 1440656 h 1728788"/>
              <a:gd name="connsiteX44" fmla="*/ 2624138 w 2709863"/>
              <a:gd name="connsiteY44" fmla="*/ 1564481 h 1728788"/>
              <a:gd name="connsiteX45" fmla="*/ 2552700 w 2709863"/>
              <a:gd name="connsiteY45" fmla="*/ 1676400 h 1728788"/>
              <a:gd name="connsiteX46" fmla="*/ 2521744 w 2709863"/>
              <a:gd name="connsiteY46" fmla="*/ 1714500 h 1728788"/>
              <a:gd name="connsiteX47" fmla="*/ 2507457 w 2709863"/>
              <a:gd name="connsiteY47" fmla="*/ 1724025 h 1728788"/>
              <a:gd name="connsiteX48" fmla="*/ 2481263 w 2709863"/>
              <a:gd name="connsiteY48" fmla="*/ 1728788 h 1728788"/>
              <a:gd name="connsiteX49" fmla="*/ 2457450 w 2709863"/>
              <a:gd name="connsiteY49" fmla="*/ 1724025 h 1728788"/>
              <a:gd name="connsiteX50" fmla="*/ 2424113 w 2709863"/>
              <a:gd name="connsiteY50" fmla="*/ 1697831 h 1728788"/>
              <a:gd name="connsiteX51" fmla="*/ 2381250 w 2709863"/>
              <a:gd name="connsiteY51" fmla="*/ 1669256 h 1728788"/>
              <a:gd name="connsiteX52" fmla="*/ 2343150 w 2709863"/>
              <a:gd name="connsiteY52" fmla="*/ 1647825 h 1728788"/>
              <a:gd name="connsiteX53" fmla="*/ 2293144 w 2709863"/>
              <a:gd name="connsiteY53" fmla="*/ 1626394 h 1728788"/>
              <a:gd name="connsiteX54" fmla="*/ 2231232 w 2709863"/>
              <a:gd name="connsiteY54" fmla="*/ 1616869 h 1728788"/>
              <a:gd name="connsiteX55" fmla="*/ 1926432 w 2709863"/>
              <a:gd name="connsiteY55" fmla="*/ 1602581 h 1728788"/>
              <a:gd name="connsiteX56" fmla="*/ 1512094 w 2709863"/>
              <a:gd name="connsiteY56" fmla="*/ 1593056 h 1728788"/>
              <a:gd name="connsiteX57" fmla="*/ 1197769 w 2709863"/>
              <a:gd name="connsiteY57" fmla="*/ 1600200 h 172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09863" h="1728788">
                <a:moveTo>
                  <a:pt x="1197769" y="1600200"/>
                </a:moveTo>
                <a:lnTo>
                  <a:pt x="759619" y="1621631"/>
                </a:lnTo>
                <a:lnTo>
                  <a:pt x="597694" y="1631156"/>
                </a:lnTo>
                <a:lnTo>
                  <a:pt x="535782" y="1638300"/>
                </a:lnTo>
                <a:lnTo>
                  <a:pt x="411957" y="1659731"/>
                </a:lnTo>
                <a:lnTo>
                  <a:pt x="378619" y="1662113"/>
                </a:lnTo>
                <a:lnTo>
                  <a:pt x="352425" y="1654969"/>
                </a:lnTo>
                <a:lnTo>
                  <a:pt x="266700" y="1609725"/>
                </a:lnTo>
                <a:lnTo>
                  <a:pt x="154782" y="1552575"/>
                </a:lnTo>
                <a:lnTo>
                  <a:pt x="85725" y="1512094"/>
                </a:lnTo>
                <a:lnTo>
                  <a:pt x="54769" y="1488281"/>
                </a:lnTo>
                <a:lnTo>
                  <a:pt x="30957" y="1464469"/>
                </a:lnTo>
                <a:lnTo>
                  <a:pt x="9525" y="1435894"/>
                </a:lnTo>
                <a:lnTo>
                  <a:pt x="0" y="1412081"/>
                </a:lnTo>
                <a:lnTo>
                  <a:pt x="0" y="1390650"/>
                </a:lnTo>
                <a:lnTo>
                  <a:pt x="19050" y="1369219"/>
                </a:lnTo>
                <a:lnTo>
                  <a:pt x="111919" y="1312069"/>
                </a:lnTo>
                <a:lnTo>
                  <a:pt x="261938" y="1226344"/>
                </a:lnTo>
                <a:lnTo>
                  <a:pt x="583407" y="1359694"/>
                </a:lnTo>
                <a:lnTo>
                  <a:pt x="616744" y="1369219"/>
                </a:lnTo>
                <a:lnTo>
                  <a:pt x="638175" y="1373981"/>
                </a:lnTo>
                <a:lnTo>
                  <a:pt x="1333500" y="1376363"/>
                </a:lnTo>
                <a:lnTo>
                  <a:pt x="1493044" y="1376363"/>
                </a:lnTo>
                <a:lnTo>
                  <a:pt x="2426494" y="1373981"/>
                </a:lnTo>
                <a:lnTo>
                  <a:pt x="2452688" y="1371600"/>
                </a:lnTo>
                <a:lnTo>
                  <a:pt x="2474119" y="1364456"/>
                </a:lnTo>
                <a:lnTo>
                  <a:pt x="2488407" y="1347788"/>
                </a:lnTo>
                <a:lnTo>
                  <a:pt x="2495550" y="1321594"/>
                </a:lnTo>
                <a:lnTo>
                  <a:pt x="2500313" y="1288256"/>
                </a:lnTo>
                <a:lnTo>
                  <a:pt x="2500313" y="1259681"/>
                </a:lnTo>
                <a:lnTo>
                  <a:pt x="2452688" y="959644"/>
                </a:lnTo>
                <a:lnTo>
                  <a:pt x="2381250" y="531019"/>
                </a:lnTo>
                <a:lnTo>
                  <a:pt x="2312194" y="128588"/>
                </a:lnTo>
                <a:lnTo>
                  <a:pt x="2476500" y="0"/>
                </a:lnTo>
                <a:lnTo>
                  <a:pt x="2514600" y="252413"/>
                </a:lnTo>
                <a:lnTo>
                  <a:pt x="2569369" y="604838"/>
                </a:lnTo>
                <a:lnTo>
                  <a:pt x="2612232" y="890588"/>
                </a:lnTo>
                <a:lnTo>
                  <a:pt x="2638425" y="1083469"/>
                </a:lnTo>
                <a:lnTo>
                  <a:pt x="2655094" y="1223963"/>
                </a:lnTo>
                <a:lnTo>
                  <a:pt x="2664619" y="1266825"/>
                </a:lnTo>
                <a:lnTo>
                  <a:pt x="2681288" y="1316831"/>
                </a:lnTo>
                <a:lnTo>
                  <a:pt x="2709863" y="1362075"/>
                </a:lnTo>
                <a:lnTo>
                  <a:pt x="2709863" y="1385888"/>
                </a:lnTo>
                <a:lnTo>
                  <a:pt x="2688432" y="1440656"/>
                </a:lnTo>
                <a:lnTo>
                  <a:pt x="2624138" y="1564481"/>
                </a:lnTo>
                <a:lnTo>
                  <a:pt x="2552700" y="1676400"/>
                </a:lnTo>
                <a:lnTo>
                  <a:pt x="2521744" y="1714500"/>
                </a:lnTo>
                <a:lnTo>
                  <a:pt x="2507457" y="1724025"/>
                </a:lnTo>
                <a:lnTo>
                  <a:pt x="2481263" y="1728788"/>
                </a:lnTo>
                <a:lnTo>
                  <a:pt x="2457450" y="1724025"/>
                </a:lnTo>
                <a:lnTo>
                  <a:pt x="2424113" y="1697831"/>
                </a:lnTo>
                <a:lnTo>
                  <a:pt x="2381250" y="1669256"/>
                </a:lnTo>
                <a:lnTo>
                  <a:pt x="2343150" y="1647825"/>
                </a:lnTo>
                <a:lnTo>
                  <a:pt x="2293144" y="1626394"/>
                </a:lnTo>
                <a:lnTo>
                  <a:pt x="2231232" y="1616869"/>
                </a:lnTo>
                <a:lnTo>
                  <a:pt x="1926432" y="1602581"/>
                </a:lnTo>
                <a:lnTo>
                  <a:pt x="1512094" y="1593056"/>
                </a:lnTo>
                <a:lnTo>
                  <a:pt x="1197769" y="1600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C13C421-25D6-774C-ACB0-67681EA370AD}"/>
              </a:ext>
            </a:extLst>
          </p:cNvPr>
          <p:cNvSpPr/>
          <p:nvPr/>
        </p:nvSpPr>
        <p:spPr>
          <a:xfrm>
            <a:off x="5373688" y="5554663"/>
            <a:ext cx="714375" cy="447675"/>
          </a:xfrm>
          <a:custGeom>
            <a:avLst/>
            <a:gdLst>
              <a:gd name="connsiteX0" fmla="*/ 226219 w 714375"/>
              <a:gd name="connsiteY0" fmla="*/ 64294 h 447675"/>
              <a:gd name="connsiteX1" fmla="*/ 445294 w 714375"/>
              <a:gd name="connsiteY1" fmla="*/ 128588 h 447675"/>
              <a:gd name="connsiteX2" fmla="*/ 476250 w 714375"/>
              <a:gd name="connsiteY2" fmla="*/ 133350 h 447675"/>
              <a:gd name="connsiteX3" fmla="*/ 519113 w 714375"/>
              <a:gd name="connsiteY3" fmla="*/ 135732 h 447675"/>
              <a:gd name="connsiteX4" fmla="*/ 566738 w 714375"/>
              <a:gd name="connsiteY4" fmla="*/ 130969 h 447675"/>
              <a:gd name="connsiteX5" fmla="*/ 616744 w 714375"/>
              <a:gd name="connsiteY5" fmla="*/ 111919 h 447675"/>
              <a:gd name="connsiteX6" fmla="*/ 642938 w 714375"/>
              <a:gd name="connsiteY6" fmla="*/ 90488 h 447675"/>
              <a:gd name="connsiteX7" fmla="*/ 714375 w 714375"/>
              <a:gd name="connsiteY7" fmla="*/ 0 h 447675"/>
              <a:gd name="connsiteX8" fmla="*/ 561975 w 714375"/>
              <a:gd name="connsiteY8" fmla="*/ 447675 h 447675"/>
              <a:gd name="connsiteX9" fmla="*/ 514350 w 714375"/>
              <a:gd name="connsiteY9" fmla="*/ 404813 h 447675"/>
              <a:gd name="connsiteX10" fmla="*/ 481013 w 714375"/>
              <a:gd name="connsiteY10" fmla="*/ 364332 h 447675"/>
              <a:gd name="connsiteX11" fmla="*/ 428625 w 714375"/>
              <a:gd name="connsiteY11" fmla="*/ 321469 h 447675"/>
              <a:gd name="connsiteX12" fmla="*/ 359569 w 714375"/>
              <a:gd name="connsiteY12" fmla="*/ 266700 h 447675"/>
              <a:gd name="connsiteX13" fmla="*/ 290513 w 714375"/>
              <a:gd name="connsiteY13" fmla="*/ 221457 h 447675"/>
              <a:gd name="connsiteX14" fmla="*/ 214313 w 714375"/>
              <a:gd name="connsiteY14" fmla="*/ 173832 h 447675"/>
              <a:gd name="connsiteX15" fmla="*/ 114300 w 714375"/>
              <a:gd name="connsiteY15" fmla="*/ 114300 h 447675"/>
              <a:gd name="connsiteX16" fmla="*/ 21432 w 714375"/>
              <a:gd name="connsiteY16" fmla="*/ 64294 h 447675"/>
              <a:gd name="connsiteX17" fmla="*/ 9525 w 714375"/>
              <a:gd name="connsiteY17" fmla="*/ 50007 h 447675"/>
              <a:gd name="connsiteX18" fmla="*/ 0 w 714375"/>
              <a:gd name="connsiteY18" fmla="*/ 26194 h 447675"/>
              <a:gd name="connsiteX19" fmla="*/ 2382 w 714375"/>
              <a:gd name="connsiteY19" fmla="*/ 9525 h 447675"/>
              <a:gd name="connsiteX20" fmla="*/ 9525 w 714375"/>
              <a:gd name="connsiteY20" fmla="*/ 0 h 447675"/>
              <a:gd name="connsiteX21" fmla="*/ 26194 w 714375"/>
              <a:gd name="connsiteY21" fmla="*/ 0 h 447675"/>
              <a:gd name="connsiteX22" fmla="*/ 69057 w 714375"/>
              <a:gd name="connsiteY22" fmla="*/ 14288 h 447675"/>
              <a:gd name="connsiteX23" fmla="*/ 226219 w 714375"/>
              <a:gd name="connsiteY23" fmla="*/ 64294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375" h="447675">
                <a:moveTo>
                  <a:pt x="226219" y="64294"/>
                </a:moveTo>
                <a:lnTo>
                  <a:pt x="445294" y="128588"/>
                </a:lnTo>
                <a:lnTo>
                  <a:pt x="476250" y="133350"/>
                </a:lnTo>
                <a:lnTo>
                  <a:pt x="519113" y="135732"/>
                </a:lnTo>
                <a:lnTo>
                  <a:pt x="566738" y="130969"/>
                </a:lnTo>
                <a:lnTo>
                  <a:pt x="616744" y="111919"/>
                </a:lnTo>
                <a:lnTo>
                  <a:pt x="642938" y="90488"/>
                </a:lnTo>
                <a:lnTo>
                  <a:pt x="714375" y="0"/>
                </a:lnTo>
                <a:lnTo>
                  <a:pt x="561975" y="447675"/>
                </a:lnTo>
                <a:lnTo>
                  <a:pt x="514350" y="404813"/>
                </a:lnTo>
                <a:lnTo>
                  <a:pt x="481013" y="364332"/>
                </a:lnTo>
                <a:lnTo>
                  <a:pt x="428625" y="321469"/>
                </a:lnTo>
                <a:lnTo>
                  <a:pt x="359569" y="266700"/>
                </a:lnTo>
                <a:lnTo>
                  <a:pt x="290513" y="221457"/>
                </a:lnTo>
                <a:lnTo>
                  <a:pt x="214313" y="173832"/>
                </a:lnTo>
                <a:lnTo>
                  <a:pt x="114300" y="114300"/>
                </a:lnTo>
                <a:lnTo>
                  <a:pt x="21432" y="64294"/>
                </a:lnTo>
                <a:lnTo>
                  <a:pt x="9525" y="50007"/>
                </a:lnTo>
                <a:lnTo>
                  <a:pt x="0" y="26194"/>
                </a:lnTo>
                <a:lnTo>
                  <a:pt x="2382" y="9525"/>
                </a:lnTo>
                <a:lnTo>
                  <a:pt x="9525" y="0"/>
                </a:lnTo>
                <a:lnTo>
                  <a:pt x="26194" y="0"/>
                </a:lnTo>
                <a:lnTo>
                  <a:pt x="69057" y="14288"/>
                </a:lnTo>
                <a:lnTo>
                  <a:pt x="226219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18679F6-02C8-E045-B6E4-2A3578A6B83C}"/>
              </a:ext>
            </a:extLst>
          </p:cNvPr>
          <p:cNvSpPr/>
          <p:nvPr/>
        </p:nvSpPr>
        <p:spPr>
          <a:xfrm>
            <a:off x="4779963" y="4110038"/>
            <a:ext cx="1335087" cy="361950"/>
          </a:xfrm>
          <a:custGeom>
            <a:avLst/>
            <a:gdLst>
              <a:gd name="connsiteX0" fmla="*/ 507206 w 1335881"/>
              <a:gd name="connsiteY0" fmla="*/ 290512 h 361950"/>
              <a:gd name="connsiteX1" fmla="*/ 0 w 1335881"/>
              <a:gd name="connsiteY1" fmla="*/ 361950 h 361950"/>
              <a:gd name="connsiteX2" fmla="*/ 0 w 1335881"/>
              <a:gd name="connsiteY2" fmla="*/ 178593 h 361950"/>
              <a:gd name="connsiteX3" fmla="*/ 157162 w 1335881"/>
              <a:gd name="connsiteY3" fmla="*/ 157162 h 361950"/>
              <a:gd name="connsiteX4" fmla="*/ 666750 w 1335881"/>
              <a:gd name="connsiteY4" fmla="*/ 90487 h 361950"/>
              <a:gd name="connsiteX5" fmla="*/ 1335881 w 1335881"/>
              <a:gd name="connsiteY5" fmla="*/ 0 h 361950"/>
              <a:gd name="connsiteX6" fmla="*/ 1328737 w 1335881"/>
              <a:gd name="connsiteY6" fmla="*/ 178593 h 361950"/>
              <a:gd name="connsiteX7" fmla="*/ 923925 w 1335881"/>
              <a:gd name="connsiteY7" fmla="*/ 233362 h 361950"/>
              <a:gd name="connsiteX8" fmla="*/ 507206 w 1335881"/>
              <a:gd name="connsiteY8" fmla="*/ 290512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5881" h="361950">
                <a:moveTo>
                  <a:pt x="507206" y="290512"/>
                </a:moveTo>
                <a:lnTo>
                  <a:pt x="0" y="361950"/>
                </a:lnTo>
                <a:lnTo>
                  <a:pt x="0" y="178593"/>
                </a:lnTo>
                <a:lnTo>
                  <a:pt x="157162" y="157162"/>
                </a:lnTo>
                <a:lnTo>
                  <a:pt x="666750" y="90487"/>
                </a:lnTo>
                <a:lnTo>
                  <a:pt x="1335881" y="0"/>
                </a:lnTo>
                <a:lnTo>
                  <a:pt x="1328737" y="178593"/>
                </a:lnTo>
                <a:lnTo>
                  <a:pt x="923925" y="233362"/>
                </a:lnTo>
                <a:lnTo>
                  <a:pt x="507206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89F239-583B-A449-9048-60BA654C1660}"/>
              </a:ext>
            </a:extLst>
          </p:cNvPr>
          <p:cNvSpPr/>
          <p:nvPr/>
        </p:nvSpPr>
        <p:spPr>
          <a:xfrm>
            <a:off x="4767263" y="4710113"/>
            <a:ext cx="1347787" cy="357187"/>
          </a:xfrm>
          <a:custGeom>
            <a:avLst/>
            <a:gdLst>
              <a:gd name="connsiteX0" fmla="*/ 628650 w 1347787"/>
              <a:gd name="connsiteY0" fmla="*/ 276225 h 357187"/>
              <a:gd name="connsiteX1" fmla="*/ 0 w 1347787"/>
              <a:gd name="connsiteY1" fmla="*/ 357187 h 357187"/>
              <a:gd name="connsiteX2" fmla="*/ 7143 w 1347787"/>
              <a:gd name="connsiteY2" fmla="*/ 183356 h 357187"/>
              <a:gd name="connsiteX3" fmla="*/ 519112 w 1347787"/>
              <a:gd name="connsiteY3" fmla="*/ 114300 h 357187"/>
              <a:gd name="connsiteX4" fmla="*/ 1347787 w 1347787"/>
              <a:gd name="connsiteY4" fmla="*/ 0 h 357187"/>
              <a:gd name="connsiteX5" fmla="*/ 1345406 w 1347787"/>
              <a:gd name="connsiteY5" fmla="*/ 188118 h 357187"/>
              <a:gd name="connsiteX6" fmla="*/ 628650 w 1347787"/>
              <a:gd name="connsiteY6" fmla="*/ 27622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7787" h="357187">
                <a:moveTo>
                  <a:pt x="628650" y="276225"/>
                </a:moveTo>
                <a:lnTo>
                  <a:pt x="0" y="357187"/>
                </a:lnTo>
                <a:lnTo>
                  <a:pt x="7143" y="183356"/>
                </a:lnTo>
                <a:lnTo>
                  <a:pt x="519112" y="114300"/>
                </a:lnTo>
                <a:lnTo>
                  <a:pt x="1347787" y="0"/>
                </a:lnTo>
                <a:cubicBezTo>
                  <a:pt x="1346993" y="62706"/>
                  <a:pt x="1346200" y="125412"/>
                  <a:pt x="1345406" y="188118"/>
                </a:cubicBezTo>
                <a:lnTo>
                  <a:pt x="628650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213B24-CC94-4FE5-94A0-CEEC35F3B3B7}"/>
              </a:ext>
            </a:extLst>
          </p:cNvPr>
          <p:cNvGrpSpPr/>
          <p:nvPr/>
        </p:nvGrpSpPr>
        <p:grpSpPr>
          <a:xfrm>
            <a:off x="2628106" y="1355725"/>
            <a:ext cx="4471987" cy="4867275"/>
            <a:chOff x="2770188" y="1508125"/>
            <a:chExt cx="4471987" cy="48672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8EB2C6BE-762A-4D02-B630-1D19382ACDBF}"/>
                </a:ext>
              </a:extLst>
            </p:cNvPr>
            <p:cNvSpPr/>
            <p:nvPr/>
          </p:nvSpPr>
          <p:spPr>
            <a:xfrm>
              <a:off x="3298825" y="1809750"/>
              <a:ext cx="771525" cy="661988"/>
            </a:xfrm>
            <a:custGeom>
              <a:avLst/>
              <a:gdLst>
                <a:gd name="connsiteX0" fmla="*/ 464344 w 771525"/>
                <a:gd name="connsiteY0" fmla="*/ 528638 h 661988"/>
                <a:gd name="connsiteX1" fmla="*/ 342900 w 771525"/>
                <a:gd name="connsiteY1" fmla="*/ 423863 h 661988"/>
                <a:gd name="connsiteX2" fmla="*/ 283369 w 771525"/>
                <a:gd name="connsiteY2" fmla="*/ 369094 h 661988"/>
                <a:gd name="connsiteX3" fmla="*/ 185738 w 771525"/>
                <a:gd name="connsiteY3" fmla="*/ 271463 h 661988"/>
                <a:gd name="connsiteX4" fmla="*/ 71438 w 771525"/>
                <a:gd name="connsiteY4" fmla="*/ 145256 h 661988"/>
                <a:gd name="connsiteX5" fmla="*/ 33338 w 771525"/>
                <a:gd name="connsiteY5" fmla="*/ 104775 h 661988"/>
                <a:gd name="connsiteX6" fmla="*/ 16669 w 771525"/>
                <a:gd name="connsiteY6" fmla="*/ 83344 h 661988"/>
                <a:gd name="connsiteX7" fmla="*/ 7144 w 771525"/>
                <a:gd name="connsiteY7" fmla="*/ 66675 h 661988"/>
                <a:gd name="connsiteX8" fmla="*/ 0 w 771525"/>
                <a:gd name="connsiteY8" fmla="*/ 38100 h 661988"/>
                <a:gd name="connsiteX9" fmla="*/ 0 w 771525"/>
                <a:gd name="connsiteY9" fmla="*/ 16669 h 661988"/>
                <a:gd name="connsiteX10" fmla="*/ 4763 w 771525"/>
                <a:gd name="connsiteY10" fmla="*/ 4763 h 661988"/>
                <a:gd name="connsiteX11" fmla="*/ 16669 w 771525"/>
                <a:gd name="connsiteY11" fmla="*/ 0 h 661988"/>
                <a:gd name="connsiteX12" fmla="*/ 45244 w 771525"/>
                <a:gd name="connsiteY12" fmla="*/ 0 h 661988"/>
                <a:gd name="connsiteX13" fmla="*/ 71438 w 771525"/>
                <a:gd name="connsiteY13" fmla="*/ 9525 h 661988"/>
                <a:gd name="connsiteX14" fmla="*/ 102394 w 771525"/>
                <a:gd name="connsiteY14" fmla="*/ 26194 h 661988"/>
                <a:gd name="connsiteX15" fmla="*/ 130969 w 771525"/>
                <a:gd name="connsiteY15" fmla="*/ 40481 h 661988"/>
                <a:gd name="connsiteX16" fmla="*/ 238125 w 771525"/>
                <a:gd name="connsiteY16" fmla="*/ 78581 h 661988"/>
                <a:gd name="connsiteX17" fmla="*/ 369094 w 771525"/>
                <a:gd name="connsiteY17" fmla="*/ 121444 h 661988"/>
                <a:gd name="connsiteX18" fmla="*/ 528638 w 771525"/>
                <a:gd name="connsiteY18" fmla="*/ 164306 h 661988"/>
                <a:gd name="connsiteX19" fmla="*/ 547688 w 771525"/>
                <a:gd name="connsiteY19" fmla="*/ 171450 h 661988"/>
                <a:gd name="connsiteX20" fmla="*/ 578644 w 771525"/>
                <a:gd name="connsiteY20" fmla="*/ 195263 h 661988"/>
                <a:gd name="connsiteX21" fmla="*/ 614363 w 771525"/>
                <a:gd name="connsiteY21" fmla="*/ 230981 h 661988"/>
                <a:gd name="connsiteX22" fmla="*/ 642938 w 771525"/>
                <a:gd name="connsiteY22" fmla="*/ 266700 h 661988"/>
                <a:gd name="connsiteX23" fmla="*/ 671513 w 771525"/>
                <a:gd name="connsiteY23" fmla="*/ 309563 h 661988"/>
                <a:gd name="connsiteX24" fmla="*/ 697707 w 771525"/>
                <a:gd name="connsiteY24" fmla="*/ 354806 h 661988"/>
                <a:gd name="connsiteX25" fmla="*/ 723900 w 771525"/>
                <a:gd name="connsiteY25" fmla="*/ 414338 h 661988"/>
                <a:gd name="connsiteX26" fmla="*/ 747713 w 771525"/>
                <a:gd name="connsiteY26" fmla="*/ 483394 h 661988"/>
                <a:gd name="connsiteX27" fmla="*/ 769144 w 771525"/>
                <a:gd name="connsiteY27" fmla="*/ 566738 h 661988"/>
                <a:gd name="connsiteX28" fmla="*/ 771525 w 771525"/>
                <a:gd name="connsiteY28" fmla="*/ 595313 h 661988"/>
                <a:gd name="connsiteX29" fmla="*/ 771525 w 771525"/>
                <a:gd name="connsiteY29" fmla="*/ 611981 h 661988"/>
                <a:gd name="connsiteX30" fmla="*/ 764382 w 771525"/>
                <a:gd name="connsiteY30" fmla="*/ 633413 h 661988"/>
                <a:gd name="connsiteX31" fmla="*/ 752475 w 771525"/>
                <a:gd name="connsiteY31" fmla="*/ 650081 h 661988"/>
                <a:gd name="connsiteX32" fmla="*/ 733425 w 771525"/>
                <a:gd name="connsiteY32" fmla="*/ 657225 h 661988"/>
                <a:gd name="connsiteX33" fmla="*/ 704850 w 771525"/>
                <a:gd name="connsiteY33" fmla="*/ 661988 h 661988"/>
                <a:gd name="connsiteX34" fmla="*/ 671513 w 771525"/>
                <a:gd name="connsiteY34" fmla="*/ 657225 h 661988"/>
                <a:gd name="connsiteX35" fmla="*/ 633413 w 771525"/>
                <a:gd name="connsiteY35" fmla="*/ 645319 h 661988"/>
                <a:gd name="connsiteX36" fmla="*/ 464344 w 771525"/>
                <a:gd name="connsiteY36" fmla="*/ 52863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1525" h="661988">
                  <a:moveTo>
                    <a:pt x="464344" y="528638"/>
                  </a:moveTo>
                  <a:lnTo>
                    <a:pt x="342900" y="423863"/>
                  </a:lnTo>
                  <a:lnTo>
                    <a:pt x="283369" y="369094"/>
                  </a:lnTo>
                  <a:lnTo>
                    <a:pt x="185738" y="271463"/>
                  </a:lnTo>
                  <a:lnTo>
                    <a:pt x="71438" y="145256"/>
                  </a:lnTo>
                  <a:lnTo>
                    <a:pt x="33338" y="104775"/>
                  </a:lnTo>
                  <a:lnTo>
                    <a:pt x="16669" y="83344"/>
                  </a:lnTo>
                  <a:lnTo>
                    <a:pt x="7144" y="66675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8" y="9525"/>
                  </a:lnTo>
                  <a:lnTo>
                    <a:pt x="102394" y="26194"/>
                  </a:lnTo>
                  <a:lnTo>
                    <a:pt x="130969" y="40481"/>
                  </a:lnTo>
                  <a:lnTo>
                    <a:pt x="238125" y="78581"/>
                  </a:lnTo>
                  <a:lnTo>
                    <a:pt x="369094" y="121444"/>
                  </a:lnTo>
                  <a:lnTo>
                    <a:pt x="528638" y="164306"/>
                  </a:lnTo>
                  <a:lnTo>
                    <a:pt x="547688" y="171450"/>
                  </a:lnTo>
                  <a:lnTo>
                    <a:pt x="578644" y="195263"/>
                  </a:lnTo>
                  <a:lnTo>
                    <a:pt x="614363" y="230981"/>
                  </a:lnTo>
                  <a:lnTo>
                    <a:pt x="642938" y="266700"/>
                  </a:lnTo>
                  <a:lnTo>
                    <a:pt x="671513" y="309563"/>
                  </a:lnTo>
                  <a:lnTo>
                    <a:pt x="697707" y="354806"/>
                  </a:lnTo>
                  <a:lnTo>
                    <a:pt x="723900" y="414338"/>
                  </a:lnTo>
                  <a:lnTo>
                    <a:pt x="747713" y="483394"/>
                  </a:lnTo>
                  <a:lnTo>
                    <a:pt x="769144" y="566738"/>
                  </a:lnTo>
                  <a:lnTo>
                    <a:pt x="771525" y="595313"/>
                  </a:lnTo>
                  <a:lnTo>
                    <a:pt x="771525" y="611981"/>
                  </a:lnTo>
                  <a:lnTo>
                    <a:pt x="764382" y="633413"/>
                  </a:lnTo>
                  <a:lnTo>
                    <a:pt x="752475" y="650081"/>
                  </a:lnTo>
                  <a:lnTo>
                    <a:pt x="733425" y="657225"/>
                  </a:lnTo>
                  <a:lnTo>
                    <a:pt x="704850" y="661988"/>
                  </a:lnTo>
                  <a:lnTo>
                    <a:pt x="671513" y="657225"/>
                  </a:lnTo>
                  <a:lnTo>
                    <a:pt x="633413" y="645319"/>
                  </a:lnTo>
                  <a:lnTo>
                    <a:pt x="464344" y="528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90BA74D3-3329-4D53-BC0B-77F53D85AD85}"/>
                </a:ext>
              </a:extLst>
            </p:cNvPr>
            <p:cNvSpPr/>
            <p:nvPr/>
          </p:nvSpPr>
          <p:spPr>
            <a:xfrm>
              <a:off x="2938463" y="3005138"/>
              <a:ext cx="755650" cy="615950"/>
            </a:xfrm>
            <a:custGeom>
              <a:avLst/>
              <a:gdLst>
                <a:gd name="connsiteX0" fmla="*/ 404812 w 754856"/>
                <a:gd name="connsiteY0" fmla="*/ 452437 h 616743"/>
                <a:gd name="connsiteX1" fmla="*/ 204787 w 754856"/>
                <a:gd name="connsiteY1" fmla="*/ 252412 h 616743"/>
                <a:gd name="connsiteX2" fmla="*/ 45243 w 754856"/>
                <a:gd name="connsiteY2" fmla="*/ 97631 h 616743"/>
                <a:gd name="connsiteX3" fmla="*/ 19050 w 754856"/>
                <a:gd name="connsiteY3" fmla="*/ 71437 h 616743"/>
                <a:gd name="connsiteX4" fmla="*/ 9525 w 754856"/>
                <a:gd name="connsiteY4" fmla="*/ 59531 h 616743"/>
                <a:gd name="connsiteX5" fmla="*/ 2381 w 754856"/>
                <a:gd name="connsiteY5" fmla="*/ 45243 h 616743"/>
                <a:gd name="connsiteX6" fmla="*/ 0 w 754856"/>
                <a:gd name="connsiteY6" fmla="*/ 23812 h 616743"/>
                <a:gd name="connsiteX7" fmla="*/ 4762 w 754856"/>
                <a:gd name="connsiteY7" fmla="*/ 9525 h 616743"/>
                <a:gd name="connsiteX8" fmla="*/ 21431 w 754856"/>
                <a:gd name="connsiteY8" fmla="*/ 0 h 616743"/>
                <a:gd name="connsiteX9" fmla="*/ 54768 w 754856"/>
                <a:gd name="connsiteY9" fmla="*/ 7143 h 616743"/>
                <a:gd name="connsiteX10" fmla="*/ 119062 w 754856"/>
                <a:gd name="connsiteY10" fmla="*/ 30956 h 616743"/>
                <a:gd name="connsiteX11" fmla="*/ 185737 w 754856"/>
                <a:gd name="connsiteY11" fmla="*/ 52387 h 616743"/>
                <a:gd name="connsiteX12" fmla="*/ 240506 w 754856"/>
                <a:gd name="connsiteY12" fmla="*/ 66675 h 616743"/>
                <a:gd name="connsiteX13" fmla="*/ 328612 w 754856"/>
                <a:gd name="connsiteY13" fmla="*/ 85725 h 616743"/>
                <a:gd name="connsiteX14" fmla="*/ 423862 w 754856"/>
                <a:gd name="connsiteY14" fmla="*/ 102393 h 616743"/>
                <a:gd name="connsiteX15" fmla="*/ 471487 w 754856"/>
                <a:gd name="connsiteY15" fmla="*/ 109537 h 616743"/>
                <a:gd name="connsiteX16" fmla="*/ 521493 w 754856"/>
                <a:gd name="connsiteY16" fmla="*/ 150018 h 616743"/>
                <a:gd name="connsiteX17" fmla="*/ 566737 w 754856"/>
                <a:gd name="connsiteY17" fmla="*/ 188118 h 616743"/>
                <a:gd name="connsiteX18" fmla="*/ 604837 w 754856"/>
                <a:gd name="connsiteY18" fmla="*/ 228600 h 616743"/>
                <a:gd name="connsiteX19" fmla="*/ 640556 w 754856"/>
                <a:gd name="connsiteY19" fmla="*/ 271462 h 616743"/>
                <a:gd name="connsiteX20" fmla="*/ 673893 w 754856"/>
                <a:gd name="connsiteY20" fmla="*/ 321468 h 616743"/>
                <a:gd name="connsiteX21" fmla="*/ 702468 w 754856"/>
                <a:gd name="connsiteY21" fmla="*/ 373856 h 616743"/>
                <a:gd name="connsiteX22" fmla="*/ 726281 w 754856"/>
                <a:gd name="connsiteY22" fmla="*/ 435768 h 616743"/>
                <a:gd name="connsiteX23" fmla="*/ 742950 w 754856"/>
                <a:gd name="connsiteY23" fmla="*/ 481012 h 616743"/>
                <a:gd name="connsiteX24" fmla="*/ 752475 w 754856"/>
                <a:gd name="connsiteY24" fmla="*/ 531018 h 616743"/>
                <a:gd name="connsiteX25" fmla="*/ 754856 w 754856"/>
                <a:gd name="connsiteY25" fmla="*/ 554831 h 616743"/>
                <a:gd name="connsiteX26" fmla="*/ 747712 w 754856"/>
                <a:gd name="connsiteY26" fmla="*/ 583406 h 616743"/>
                <a:gd name="connsiteX27" fmla="*/ 733425 w 754856"/>
                <a:gd name="connsiteY27" fmla="*/ 604837 h 616743"/>
                <a:gd name="connsiteX28" fmla="*/ 719137 w 754856"/>
                <a:gd name="connsiteY28" fmla="*/ 614362 h 616743"/>
                <a:gd name="connsiteX29" fmla="*/ 692943 w 754856"/>
                <a:gd name="connsiteY29" fmla="*/ 616743 h 616743"/>
                <a:gd name="connsiteX30" fmla="*/ 638175 w 754856"/>
                <a:gd name="connsiteY30" fmla="*/ 602456 h 616743"/>
                <a:gd name="connsiteX31" fmla="*/ 573881 w 754856"/>
                <a:gd name="connsiteY31" fmla="*/ 571500 h 616743"/>
                <a:gd name="connsiteX32" fmla="*/ 485775 w 754856"/>
                <a:gd name="connsiteY32" fmla="*/ 521493 h 616743"/>
                <a:gd name="connsiteX33" fmla="*/ 404812 w 754856"/>
                <a:gd name="connsiteY33" fmla="*/ 4524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4856" h="616743">
                  <a:moveTo>
                    <a:pt x="404812" y="452437"/>
                  </a:moveTo>
                  <a:lnTo>
                    <a:pt x="204787" y="252412"/>
                  </a:lnTo>
                  <a:lnTo>
                    <a:pt x="45243" y="97631"/>
                  </a:lnTo>
                  <a:lnTo>
                    <a:pt x="19050" y="71437"/>
                  </a:lnTo>
                  <a:lnTo>
                    <a:pt x="9525" y="59531"/>
                  </a:lnTo>
                  <a:lnTo>
                    <a:pt x="2381" y="45243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9062" y="30956"/>
                  </a:lnTo>
                  <a:lnTo>
                    <a:pt x="185737" y="52387"/>
                  </a:lnTo>
                  <a:lnTo>
                    <a:pt x="240506" y="66675"/>
                  </a:lnTo>
                  <a:lnTo>
                    <a:pt x="328612" y="85725"/>
                  </a:lnTo>
                  <a:lnTo>
                    <a:pt x="423862" y="102393"/>
                  </a:lnTo>
                  <a:lnTo>
                    <a:pt x="471487" y="109537"/>
                  </a:lnTo>
                  <a:lnTo>
                    <a:pt x="521493" y="150018"/>
                  </a:lnTo>
                  <a:lnTo>
                    <a:pt x="566737" y="188118"/>
                  </a:lnTo>
                  <a:lnTo>
                    <a:pt x="604837" y="228600"/>
                  </a:lnTo>
                  <a:lnTo>
                    <a:pt x="640556" y="271462"/>
                  </a:lnTo>
                  <a:lnTo>
                    <a:pt x="673893" y="321468"/>
                  </a:lnTo>
                  <a:lnTo>
                    <a:pt x="702468" y="373856"/>
                  </a:lnTo>
                  <a:lnTo>
                    <a:pt x="726281" y="435768"/>
                  </a:lnTo>
                  <a:lnTo>
                    <a:pt x="742950" y="481012"/>
                  </a:lnTo>
                  <a:lnTo>
                    <a:pt x="752475" y="531018"/>
                  </a:lnTo>
                  <a:lnTo>
                    <a:pt x="754856" y="554831"/>
                  </a:lnTo>
                  <a:lnTo>
                    <a:pt x="747712" y="583406"/>
                  </a:lnTo>
                  <a:lnTo>
                    <a:pt x="733425" y="604837"/>
                  </a:lnTo>
                  <a:lnTo>
                    <a:pt x="719137" y="614362"/>
                  </a:lnTo>
                  <a:lnTo>
                    <a:pt x="692943" y="616743"/>
                  </a:lnTo>
                  <a:lnTo>
                    <a:pt x="638175" y="602456"/>
                  </a:lnTo>
                  <a:lnTo>
                    <a:pt x="573881" y="571500"/>
                  </a:lnTo>
                  <a:lnTo>
                    <a:pt x="485775" y="521493"/>
                  </a:lnTo>
                  <a:lnTo>
                    <a:pt x="404812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5E1EE949-4AE9-4998-98E3-63FE67537A16}"/>
                </a:ext>
              </a:extLst>
            </p:cNvPr>
            <p:cNvSpPr/>
            <p:nvPr/>
          </p:nvSpPr>
          <p:spPr>
            <a:xfrm>
              <a:off x="2770188" y="5072063"/>
              <a:ext cx="482600" cy="765175"/>
            </a:xfrm>
            <a:custGeom>
              <a:avLst/>
              <a:gdLst>
                <a:gd name="connsiteX0" fmla="*/ 242887 w 483394"/>
                <a:gd name="connsiteY0" fmla="*/ 576262 h 764381"/>
                <a:gd name="connsiteX1" fmla="*/ 176212 w 483394"/>
                <a:gd name="connsiteY1" fmla="*/ 471487 h 764381"/>
                <a:gd name="connsiteX2" fmla="*/ 119062 w 483394"/>
                <a:gd name="connsiteY2" fmla="*/ 364331 h 764381"/>
                <a:gd name="connsiteX3" fmla="*/ 73819 w 483394"/>
                <a:gd name="connsiteY3" fmla="*/ 271462 h 764381"/>
                <a:gd name="connsiteX4" fmla="*/ 26194 w 483394"/>
                <a:gd name="connsiteY4" fmla="*/ 152400 h 764381"/>
                <a:gd name="connsiteX5" fmla="*/ 7144 w 483394"/>
                <a:gd name="connsiteY5" fmla="*/ 97631 h 764381"/>
                <a:gd name="connsiteX6" fmla="*/ 0 w 483394"/>
                <a:gd name="connsiteY6" fmla="*/ 59531 h 764381"/>
                <a:gd name="connsiteX7" fmla="*/ 0 w 483394"/>
                <a:gd name="connsiteY7" fmla="*/ 28575 h 764381"/>
                <a:gd name="connsiteX8" fmla="*/ 7144 w 483394"/>
                <a:gd name="connsiteY8" fmla="*/ 11906 h 764381"/>
                <a:gd name="connsiteX9" fmla="*/ 26194 w 483394"/>
                <a:gd name="connsiteY9" fmla="*/ 2381 h 764381"/>
                <a:gd name="connsiteX10" fmla="*/ 50006 w 483394"/>
                <a:gd name="connsiteY10" fmla="*/ 0 h 764381"/>
                <a:gd name="connsiteX11" fmla="*/ 78581 w 483394"/>
                <a:gd name="connsiteY11" fmla="*/ 7143 h 764381"/>
                <a:gd name="connsiteX12" fmla="*/ 92869 w 483394"/>
                <a:gd name="connsiteY12" fmla="*/ 23812 h 764381"/>
                <a:gd name="connsiteX13" fmla="*/ 154781 w 483394"/>
                <a:gd name="connsiteY13" fmla="*/ 104775 h 764381"/>
                <a:gd name="connsiteX14" fmla="*/ 197644 w 483394"/>
                <a:gd name="connsiteY14" fmla="*/ 150018 h 764381"/>
                <a:gd name="connsiteX15" fmla="*/ 483394 w 483394"/>
                <a:gd name="connsiteY15" fmla="*/ 569118 h 764381"/>
                <a:gd name="connsiteX16" fmla="*/ 478631 w 483394"/>
                <a:gd name="connsiteY16" fmla="*/ 645318 h 764381"/>
                <a:gd name="connsiteX17" fmla="*/ 471487 w 483394"/>
                <a:gd name="connsiteY17" fmla="*/ 709612 h 764381"/>
                <a:gd name="connsiteX18" fmla="*/ 457200 w 483394"/>
                <a:gd name="connsiteY18" fmla="*/ 745331 h 764381"/>
                <a:gd name="connsiteX19" fmla="*/ 442912 w 483394"/>
                <a:gd name="connsiteY19" fmla="*/ 759618 h 764381"/>
                <a:gd name="connsiteX20" fmla="*/ 426244 w 483394"/>
                <a:gd name="connsiteY20" fmla="*/ 764381 h 764381"/>
                <a:gd name="connsiteX21" fmla="*/ 390525 w 483394"/>
                <a:gd name="connsiteY21" fmla="*/ 754856 h 764381"/>
                <a:gd name="connsiteX22" fmla="*/ 364331 w 483394"/>
                <a:gd name="connsiteY22" fmla="*/ 740568 h 764381"/>
                <a:gd name="connsiteX23" fmla="*/ 309562 w 483394"/>
                <a:gd name="connsiteY23" fmla="*/ 681037 h 764381"/>
                <a:gd name="connsiteX24" fmla="*/ 242887 w 483394"/>
                <a:gd name="connsiteY24" fmla="*/ 576262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3394" h="764381">
                  <a:moveTo>
                    <a:pt x="242887" y="576262"/>
                  </a:moveTo>
                  <a:lnTo>
                    <a:pt x="176212" y="471487"/>
                  </a:lnTo>
                  <a:lnTo>
                    <a:pt x="119062" y="364331"/>
                  </a:lnTo>
                  <a:lnTo>
                    <a:pt x="73819" y="271462"/>
                  </a:lnTo>
                  <a:lnTo>
                    <a:pt x="26194" y="152400"/>
                  </a:lnTo>
                  <a:lnTo>
                    <a:pt x="7144" y="97631"/>
                  </a:lnTo>
                  <a:lnTo>
                    <a:pt x="0" y="59531"/>
                  </a:lnTo>
                  <a:lnTo>
                    <a:pt x="0" y="28575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0006" y="0"/>
                  </a:lnTo>
                  <a:lnTo>
                    <a:pt x="78581" y="7143"/>
                  </a:lnTo>
                  <a:lnTo>
                    <a:pt x="92869" y="23812"/>
                  </a:lnTo>
                  <a:lnTo>
                    <a:pt x="154781" y="104775"/>
                  </a:lnTo>
                  <a:lnTo>
                    <a:pt x="197644" y="150018"/>
                  </a:lnTo>
                  <a:lnTo>
                    <a:pt x="483394" y="569118"/>
                  </a:lnTo>
                  <a:lnTo>
                    <a:pt x="478631" y="645318"/>
                  </a:lnTo>
                  <a:lnTo>
                    <a:pt x="471487" y="709612"/>
                  </a:lnTo>
                  <a:lnTo>
                    <a:pt x="457200" y="745331"/>
                  </a:lnTo>
                  <a:lnTo>
                    <a:pt x="442912" y="759618"/>
                  </a:lnTo>
                  <a:lnTo>
                    <a:pt x="426244" y="764381"/>
                  </a:lnTo>
                  <a:lnTo>
                    <a:pt x="390525" y="754856"/>
                  </a:lnTo>
                  <a:lnTo>
                    <a:pt x="364331" y="740568"/>
                  </a:lnTo>
                  <a:lnTo>
                    <a:pt x="309562" y="681037"/>
                  </a:lnTo>
                  <a:lnTo>
                    <a:pt x="242887" y="5762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D7E8126F-70EE-4462-AAE5-FF89360FEDE5}"/>
                </a:ext>
              </a:extLst>
            </p:cNvPr>
            <p:cNvSpPr/>
            <p:nvPr/>
          </p:nvSpPr>
          <p:spPr>
            <a:xfrm>
              <a:off x="4271963" y="1982788"/>
              <a:ext cx="2462212" cy="488950"/>
            </a:xfrm>
            <a:custGeom>
              <a:avLst/>
              <a:gdLst>
                <a:gd name="connsiteX0" fmla="*/ 1752600 w 2462212"/>
                <a:gd name="connsiteY0" fmla="*/ 300038 h 488157"/>
                <a:gd name="connsiteX1" fmla="*/ 1343025 w 2462212"/>
                <a:gd name="connsiteY1" fmla="*/ 354807 h 488157"/>
                <a:gd name="connsiteX2" fmla="*/ 1143000 w 2462212"/>
                <a:gd name="connsiteY2" fmla="*/ 371475 h 488157"/>
                <a:gd name="connsiteX3" fmla="*/ 862012 w 2462212"/>
                <a:gd name="connsiteY3" fmla="*/ 419100 h 488157"/>
                <a:gd name="connsiteX4" fmla="*/ 592931 w 2462212"/>
                <a:gd name="connsiteY4" fmla="*/ 466725 h 488157"/>
                <a:gd name="connsiteX5" fmla="*/ 516731 w 2462212"/>
                <a:gd name="connsiteY5" fmla="*/ 483394 h 488157"/>
                <a:gd name="connsiteX6" fmla="*/ 476250 w 2462212"/>
                <a:gd name="connsiteY6" fmla="*/ 488157 h 488157"/>
                <a:gd name="connsiteX7" fmla="*/ 445293 w 2462212"/>
                <a:gd name="connsiteY7" fmla="*/ 485775 h 488157"/>
                <a:gd name="connsiteX8" fmla="*/ 388143 w 2462212"/>
                <a:gd name="connsiteY8" fmla="*/ 473869 h 488157"/>
                <a:gd name="connsiteX9" fmla="*/ 333375 w 2462212"/>
                <a:gd name="connsiteY9" fmla="*/ 454819 h 488157"/>
                <a:gd name="connsiteX10" fmla="*/ 280987 w 2462212"/>
                <a:gd name="connsiteY10" fmla="*/ 431007 h 488157"/>
                <a:gd name="connsiteX11" fmla="*/ 204787 w 2462212"/>
                <a:gd name="connsiteY11" fmla="*/ 390525 h 488157"/>
                <a:gd name="connsiteX12" fmla="*/ 123825 w 2462212"/>
                <a:gd name="connsiteY12" fmla="*/ 335757 h 488157"/>
                <a:gd name="connsiteX13" fmla="*/ 61912 w 2462212"/>
                <a:gd name="connsiteY13" fmla="*/ 285750 h 488157"/>
                <a:gd name="connsiteX14" fmla="*/ 26193 w 2462212"/>
                <a:gd name="connsiteY14" fmla="*/ 245269 h 488157"/>
                <a:gd name="connsiteX15" fmla="*/ 7143 w 2462212"/>
                <a:gd name="connsiteY15" fmla="*/ 214313 h 488157"/>
                <a:gd name="connsiteX16" fmla="*/ 0 w 2462212"/>
                <a:gd name="connsiteY16" fmla="*/ 192882 h 488157"/>
                <a:gd name="connsiteX17" fmla="*/ 2381 w 2462212"/>
                <a:gd name="connsiteY17" fmla="*/ 178594 h 488157"/>
                <a:gd name="connsiteX18" fmla="*/ 7143 w 2462212"/>
                <a:gd name="connsiteY18" fmla="*/ 171450 h 488157"/>
                <a:gd name="connsiteX19" fmla="*/ 45243 w 2462212"/>
                <a:gd name="connsiteY19" fmla="*/ 171450 h 488157"/>
                <a:gd name="connsiteX20" fmla="*/ 73818 w 2462212"/>
                <a:gd name="connsiteY20" fmla="*/ 183357 h 488157"/>
                <a:gd name="connsiteX21" fmla="*/ 126206 w 2462212"/>
                <a:gd name="connsiteY21" fmla="*/ 204788 h 488157"/>
                <a:gd name="connsiteX22" fmla="*/ 204787 w 2462212"/>
                <a:gd name="connsiteY22" fmla="*/ 230982 h 488157"/>
                <a:gd name="connsiteX23" fmla="*/ 297656 w 2462212"/>
                <a:gd name="connsiteY23" fmla="*/ 250032 h 488157"/>
                <a:gd name="connsiteX24" fmla="*/ 392906 w 2462212"/>
                <a:gd name="connsiteY24" fmla="*/ 257175 h 488157"/>
                <a:gd name="connsiteX25" fmla="*/ 476250 w 2462212"/>
                <a:gd name="connsiteY25" fmla="*/ 259557 h 488157"/>
                <a:gd name="connsiteX26" fmla="*/ 564356 w 2462212"/>
                <a:gd name="connsiteY26" fmla="*/ 257175 h 488157"/>
                <a:gd name="connsiteX27" fmla="*/ 802481 w 2462212"/>
                <a:gd name="connsiteY27" fmla="*/ 228600 h 488157"/>
                <a:gd name="connsiteX28" fmla="*/ 1128712 w 2462212"/>
                <a:gd name="connsiteY28" fmla="*/ 169069 h 488157"/>
                <a:gd name="connsiteX29" fmla="*/ 1333500 w 2462212"/>
                <a:gd name="connsiteY29" fmla="*/ 152400 h 488157"/>
                <a:gd name="connsiteX30" fmla="*/ 1602581 w 2462212"/>
                <a:gd name="connsiteY30" fmla="*/ 111919 h 488157"/>
                <a:gd name="connsiteX31" fmla="*/ 1897856 w 2462212"/>
                <a:gd name="connsiteY31" fmla="*/ 64294 h 488157"/>
                <a:gd name="connsiteX32" fmla="*/ 1993106 w 2462212"/>
                <a:gd name="connsiteY32" fmla="*/ 47625 h 488157"/>
                <a:gd name="connsiteX33" fmla="*/ 2028825 w 2462212"/>
                <a:gd name="connsiteY33" fmla="*/ 33338 h 488157"/>
                <a:gd name="connsiteX34" fmla="*/ 2052637 w 2462212"/>
                <a:gd name="connsiteY34" fmla="*/ 16669 h 488157"/>
                <a:gd name="connsiteX35" fmla="*/ 2078831 w 2462212"/>
                <a:gd name="connsiteY35" fmla="*/ 2382 h 488157"/>
                <a:gd name="connsiteX36" fmla="*/ 2100262 w 2462212"/>
                <a:gd name="connsiteY36" fmla="*/ 0 h 488157"/>
                <a:gd name="connsiteX37" fmla="*/ 2152650 w 2462212"/>
                <a:gd name="connsiteY37" fmla="*/ 4763 h 488157"/>
                <a:gd name="connsiteX38" fmla="*/ 2209800 w 2462212"/>
                <a:gd name="connsiteY38" fmla="*/ 16669 h 488157"/>
                <a:gd name="connsiteX39" fmla="*/ 2281237 w 2462212"/>
                <a:gd name="connsiteY39" fmla="*/ 47625 h 488157"/>
                <a:gd name="connsiteX40" fmla="*/ 2369343 w 2462212"/>
                <a:gd name="connsiteY40" fmla="*/ 88107 h 488157"/>
                <a:gd name="connsiteX41" fmla="*/ 2419350 w 2462212"/>
                <a:gd name="connsiteY41" fmla="*/ 114300 h 488157"/>
                <a:gd name="connsiteX42" fmla="*/ 2440781 w 2462212"/>
                <a:gd name="connsiteY42" fmla="*/ 128588 h 488157"/>
                <a:gd name="connsiteX43" fmla="*/ 2452687 w 2462212"/>
                <a:gd name="connsiteY43" fmla="*/ 142875 h 488157"/>
                <a:gd name="connsiteX44" fmla="*/ 2462212 w 2462212"/>
                <a:gd name="connsiteY44" fmla="*/ 169069 h 488157"/>
                <a:gd name="connsiteX45" fmla="*/ 2455068 w 2462212"/>
                <a:gd name="connsiteY45" fmla="*/ 197644 h 488157"/>
                <a:gd name="connsiteX46" fmla="*/ 2433637 w 2462212"/>
                <a:gd name="connsiteY46" fmla="*/ 221457 h 488157"/>
                <a:gd name="connsiteX47" fmla="*/ 2395537 w 2462212"/>
                <a:gd name="connsiteY47" fmla="*/ 242888 h 488157"/>
                <a:gd name="connsiteX48" fmla="*/ 2345531 w 2462212"/>
                <a:gd name="connsiteY48" fmla="*/ 257175 h 488157"/>
                <a:gd name="connsiteX49" fmla="*/ 2286000 w 2462212"/>
                <a:gd name="connsiteY49" fmla="*/ 271463 h 488157"/>
                <a:gd name="connsiteX50" fmla="*/ 2100262 w 2462212"/>
                <a:gd name="connsiteY50" fmla="*/ 280988 h 488157"/>
                <a:gd name="connsiteX51" fmla="*/ 1752600 w 2462212"/>
                <a:gd name="connsiteY51" fmla="*/ 3000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2212" h="488157">
                  <a:moveTo>
                    <a:pt x="1752600" y="300038"/>
                  </a:moveTo>
                  <a:lnTo>
                    <a:pt x="1343025" y="354807"/>
                  </a:lnTo>
                  <a:lnTo>
                    <a:pt x="1143000" y="371475"/>
                  </a:lnTo>
                  <a:lnTo>
                    <a:pt x="862012" y="419100"/>
                  </a:lnTo>
                  <a:lnTo>
                    <a:pt x="592931" y="466725"/>
                  </a:lnTo>
                  <a:lnTo>
                    <a:pt x="516731" y="483394"/>
                  </a:lnTo>
                  <a:lnTo>
                    <a:pt x="476250" y="488157"/>
                  </a:lnTo>
                  <a:lnTo>
                    <a:pt x="445293" y="485775"/>
                  </a:lnTo>
                  <a:lnTo>
                    <a:pt x="388143" y="473869"/>
                  </a:lnTo>
                  <a:lnTo>
                    <a:pt x="333375" y="454819"/>
                  </a:lnTo>
                  <a:lnTo>
                    <a:pt x="280987" y="431007"/>
                  </a:lnTo>
                  <a:lnTo>
                    <a:pt x="204787" y="390525"/>
                  </a:lnTo>
                  <a:lnTo>
                    <a:pt x="123825" y="335757"/>
                  </a:lnTo>
                  <a:lnTo>
                    <a:pt x="61912" y="285750"/>
                  </a:lnTo>
                  <a:lnTo>
                    <a:pt x="26193" y="245269"/>
                  </a:lnTo>
                  <a:lnTo>
                    <a:pt x="7143" y="214313"/>
                  </a:lnTo>
                  <a:lnTo>
                    <a:pt x="0" y="192882"/>
                  </a:lnTo>
                  <a:lnTo>
                    <a:pt x="2381" y="178594"/>
                  </a:lnTo>
                  <a:lnTo>
                    <a:pt x="7143" y="171450"/>
                  </a:lnTo>
                  <a:lnTo>
                    <a:pt x="45243" y="171450"/>
                  </a:lnTo>
                  <a:lnTo>
                    <a:pt x="73818" y="183357"/>
                  </a:lnTo>
                  <a:lnTo>
                    <a:pt x="126206" y="204788"/>
                  </a:lnTo>
                  <a:lnTo>
                    <a:pt x="204787" y="230982"/>
                  </a:lnTo>
                  <a:lnTo>
                    <a:pt x="297656" y="250032"/>
                  </a:lnTo>
                  <a:lnTo>
                    <a:pt x="392906" y="257175"/>
                  </a:lnTo>
                  <a:lnTo>
                    <a:pt x="476250" y="259557"/>
                  </a:lnTo>
                  <a:lnTo>
                    <a:pt x="564356" y="257175"/>
                  </a:lnTo>
                  <a:lnTo>
                    <a:pt x="802481" y="228600"/>
                  </a:lnTo>
                  <a:lnTo>
                    <a:pt x="1128712" y="169069"/>
                  </a:lnTo>
                  <a:lnTo>
                    <a:pt x="1333500" y="152400"/>
                  </a:lnTo>
                  <a:lnTo>
                    <a:pt x="1602581" y="111919"/>
                  </a:lnTo>
                  <a:lnTo>
                    <a:pt x="1897856" y="64294"/>
                  </a:lnTo>
                  <a:lnTo>
                    <a:pt x="1993106" y="47625"/>
                  </a:lnTo>
                  <a:lnTo>
                    <a:pt x="2028825" y="33338"/>
                  </a:lnTo>
                  <a:lnTo>
                    <a:pt x="2052637" y="16669"/>
                  </a:lnTo>
                  <a:lnTo>
                    <a:pt x="2078831" y="2382"/>
                  </a:lnTo>
                  <a:lnTo>
                    <a:pt x="2100262" y="0"/>
                  </a:lnTo>
                  <a:lnTo>
                    <a:pt x="2152650" y="4763"/>
                  </a:lnTo>
                  <a:lnTo>
                    <a:pt x="2209800" y="16669"/>
                  </a:lnTo>
                  <a:lnTo>
                    <a:pt x="2281237" y="47625"/>
                  </a:lnTo>
                  <a:lnTo>
                    <a:pt x="2369343" y="88107"/>
                  </a:lnTo>
                  <a:lnTo>
                    <a:pt x="2419350" y="114300"/>
                  </a:lnTo>
                  <a:lnTo>
                    <a:pt x="2440781" y="128588"/>
                  </a:lnTo>
                  <a:lnTo>
                    <a:pt x="2452687" y="142875"/>
                  </a:lnTo>
                  <a:lnTo>
                    <a:pt x="2462212" y="169069"/>
                  </a:lnTo>
                  <a:lnTo>
                    <a:pt x="2455068" y="197644"/>
                  </a:lnTo>
                  <a:lnTo>
                    <a:pt x="2433637" y="221457"/>
                  </a:lnTo>
                  <a:lnTo>
                    <a:pt x="2395537" y="242888"/>
                  </a:lnTo>
                  <a:lnTo>
                    <a:pt x="2345531" y="257175"/>
                  </a:lnTo>
                  <a:lnTo>
                    <a:pt x="2286000" y="271463"/>
                  </a:lnTo>
                  <a:lnTo>
                    <a:pt x="2100262" y="280988"/>
                  </a:lnTo>
                  <a:lnTo>
                    <a:pt x="1752600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0E3AEED4-3C3C-4489-A0D1-43468FACCE4B}"/>
                </a:ext>
              </a:extLst>
            </p:cNvPr>
            <p:cNvSpPr/>
            <p:nvPr/>
          </p:nvSpPr>
          <p:spPr>
            <a:xfrm rot="16200000">
              <a:off x="3602831" y="4796632"/>
              <a:ext cx="2452687" cy="374650"/>
            </a:xfrm>
            <a:custGeom>
              <a:avLst/>
              <a:gdLst>
                <a:gd name="connsiteX0" fmla="*/ 1378743 w 2452687"/>
                <a:gd name="connsiteY0" fmla="*/ 364331 h 373856"/>
                <a:gd name="connsiteX1" fmla="*/ 1126331 w 2452687"/>
                <a:gd name="connsiteY1" fmla="*/ 371475 h 373856"/>
                <a:gd name="connsiteX2" fmla="*/ 1000125 w 2452687"/>
                <a:gd name="connsiteY2" fmla="*/ 342900 h 373856"/>
                <a:gd name="connsiteX3" fmla="*/ 440531 w 2452687"/>
                <a:gd name="connsiteY3" fmla="*/ 316706 h 373856"/>
                <a:gd name="connsiteX4" fmla="*/ 126206 w 2452687"/>
                <a:gd name="connsiteY4" fmla="*/ 302418 h 373856"/>
                <a:gd name="connsiteX5" fmla="*/ 73818 w 2452687"/>
                <a:gd name="connsiteY5" fmla="*/ 297656 h 373856"/>
                <a:gd name="connsiteX6" fmla="*/ 45243 w 2452687"/>
                <a:gd name="connsiteY6" fmla="*/ 290512 h 373856"/>
                <a:gd name="connsiteX7" fmla="*/ 19050 w 2452687"/>
                <a:gd name="connsiteY7" fmla="*/ 278606 h 373856"/>
                <a:gd name="connsiteX8" fmla="*/ 7143 w 2452687"/>
                <a:gd name="connsiteY8" fmla="*/ 269081 h 373856"/>
                <a:gd name="connsiteX9" fmla="*/ 0 w 2452687"/>
                <a:gd name="connsiteY9" fmla="*/ 245268 h 373856"/>
                <a:gd name="connsiteX10" fmla="*/ 2381 w 2452687"/>
                <a:gd name="connsiteY10" fmla="*/ 223837 h 373856"/>
                <a:gd name="connsiteX11" fmla="*/ 21431 w 2452687"/>
                <a:gd name="connsiteY11" fmla="*/ 185737 h 373856"/>
                <a:gd name="connsiteX12" fmla="*/ 54768 w 2452687"/>
                <a:gd name="connsiteY12" fmla="*/ 147637 h 373856"/>
                <a:gd name="connsiteX13" fmla="*/ 95250 w 2452687"/>
                <a:gd name="connsiteY13" fmla="*/ 114300 h 373856"/>
                <a:gd name="connsiteX14" fmla="*/ 154781 w 2452687"/>
                <a:gd name="connsiteY14" fmla="*/ 78581 h 373856"/>
                <a:gd name="connsiteX15" fmla="*/ 242887 w 2452687"/>
                <a:gd name="connsiteY15" fmla="*/ 47625 h 373856"/>
                <a:gd name="connsiteX16" fmla="*/ 335756 w 2452687"/>
                <a:gd name="connsiteY16" fmla="*/ 23812 h 373856"/>
                <a:gd name="connsiteX17" fmla="*/ 409575 w 2452687"/>
                <a:gd name="connsiteY17" fmla="*/ 11906 h 373856"/>
                <a:gd name="connsiteX18" fmla="*/ 678656 w 2452687"/>
                <a:gd name="connsiteY18" fmla="*/ 50006 h 373856"/>
                <a:gd name="connsiteX19" fmla="*/ 831056 w 2452687"/>
                <a:gd name="connsiteY19" fmla="*/ 71437 h 373856"/>
                <a:gd name="connsiteX20" fmla="*/ 1326356 w 2452687"/>
                <a:gd name="connsiteY20" fmla="*/ 109537 h 373856"/>
                <a:gd name="connsiteX21" fmla="*/ 1866900 w 2452687"/>
                <a:gd name="connsiteY21" fmla="*/ 145256 h 373856"/>
                <a:gd name="connsiteX22" fmla="*/ 2105025 w 2452687"/>
                <a:gd name="connsiteY22" fmla="*/ 145256 h 373856"/>
                <a:gd name="connsiteX23" fmla="*/ 2155031 w 2452687"/>
                <a:gd name="connsiteY23" fmla="*/ 140493 h 373856"/>
                <a:gd name="connsiteX24" fmla="*/ 2195512 w 2452687"/>
                <a:gd name="connsiteY24" fmla="*/ 130968 h 373856"/>
                <a:gd name="connsiteX25" fmla="*/ 2233612 w 2452687"/>
                <a:gd name="connsiteY25" fmla="*/ 119062 h 373856"/>
                <a:gd name="connsiteX26" fmla="*/ 2274093 w 2452687"/>
                <a:gd name="connsiteY26" fmla="*/ 100012 h 373856"/>
                <a:gd name="connsiteX27" fmla="*/ 2316956 w 2452687"/>
                <a:gd name="connsiteY27" fmla="*/ 73818 h 373856"/>
                <a:gd name="connsiteX28" fmla="*/ 2347912 w 2452687"/>
                <a:gd name="connsiteY28" fmla="*/ 47625 h 373856"/>
                <a:gd name="connsiteX29" fmla="*/ 2376487 w 2452687"/>
                <a:gd name="connsiteY29" fmla="*/ 16668 h 373856"/>
                <a:gd name="connsiteX30" fmla="*/ 2381250 w 2452687"/>
                <a:gd name="connsiteY30" fmla="*/ 9525 h 373856"/>
                <a:gd name="connsiteX31" fmla="*/ 2400300 w 2452687"/>
                <a:gd name="connsiteY31" fmla="*/ 2381 h 373856"/>
                <a:gd name="connsiteX32" fmla="*/ 2426493 w 2452687"/>
                <a:gd name="connsiteY32" fmla="*/ 0 h 373856"/>
                <a:gd name="connsiteX33" fmla="*/ 2440781 w 2452687"/>
                <a:gd name="connsiteY33" fmla="*/ 4762 h 373856"/>
                <a:gd name="connsiteX34" fmla="*/ 2452687 w 2452687"/>
                <a:gd name="connsiteY34" fmla="*/ 23812 h 373856"/>
                <a:gd name="connsiteX35" fmla="*/ 2452687 w 2452687"/>
                <a:gd name="connsiteY35" fmla="*/ 59531 h 373856"/>
                <a:gd name="connsiteX36" fmla="*/ 2436018 w 2452687"/>
                <a:gd name="connsiteY36" fmla="*/ 140493 h 373856"/>
                <a:gd name="connsiteX37" fmla="*/ 2414587 w 2452687"/>
                <a:gd name="connsiteY37" fmla="*/ 200025 h 373856"/>
                <a:gd name="connsiteX38" fmla="*/ 2386012 w 2452687"/>
                <a:gd name="connsiteY38" fmla="*/ 259556 h 373856"/>
                <a:gd name="connsiteX39" fmla="*/ 2336006 w 2452687"/>
                <a:gd name="connsiteY39" fmla="*/ 347662 h 373856"/>
                <a:gd name="connsiteX40" fmla="*/ 2314575 w 2452687"/>
                <a:gd name="connsiteY40" fmla="*/ 373856 h 373856"/>
                <a:gd name="connsiteX41" fmla="*/ 2188368 w 2452687"/>
                <a:gd name="connsiteY41" fmla="*/ 364331 h 373856"/>
                <a:gd name="connsiteX42" fmla="*/ 1759743 w 2452687"/>
                <a:gd name="connsiteY42" fmla="*/ 364331 h 373856"/>
                <a:gd name="connsiteX43" fmla="*/ 1378743 w 2452687"/>
                <a:gd name="connsiteY43" fmla="*/ 364331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2687" h="373856">
                  <a:moveTo>
                    <a:pt x="1378743" y="364331"/>
                  </a:moveTo>
                  <a:lnTo>
                    <a:pt x="1126331" y="371475"/>
                  </a:lnTo>
                  <a:lnTo>
                    <a:pt x="1000125" y="342900"/>
                  </a:lnTo>
                  <a:lnTo>
                    <a:pt x="440531" y="316706"/>
                  </a:lnTo>
                  <a:lnTo>
                    <a:pt x="126206" y="302418"/>
                  </a:lnTo>
                  <a:lnTo>
                    <a:pt x="73818" y="297656"/>
                  </a:lnTo>
                  <a:lnTo>
                    <a:pt x="45243" y="290512"/>
                  </a:lnTo>
                  <a:lnTo>
                    <a:pt x="19050" y="278606"/>
                  </a:lnTo>
                  <a:lnTo>
                    <a:pt x="7143" y="269081"/>
                  </a:lnTo>
                  <a:lnTo>
                    <a:pt x="0" y="245268"/>
                  </a:lnTo>
                  <a:lnTo>
                    <a:pt x="2381" y="223837"/>
                  </a:lnTo>
                  <a:lnTo>
                    <a:pt x="21431" y="185737"/>
                  </a:lnTo>
                  <a:lnTo>
                    <a:pt x="54768" y="147637"/>
                  </a:lnTo>
                  <a:lnTo>
                    <a:pt x="95250" y="114300"/>
                  </a:lnTo>
                  <a:lnTo>
                    <a:pt x="154781" y="78581"/>
                  </a:lnTo>
                  <a:lnTo>
                    <a:pt x="242887" y="47625"/>
                  </a:lnTo>
                  <a:lnTo>
                    <a:pt x="335756" y="23812"/>
                  </a:lnTo>
                  <a:lnTo>
                    <a:pt x="409575" y="11906"/>
                  </a:lnTo>
                  <a:lnTo>
                    <a:pt x="678656" y="50006"/>
                  </a:lnTo>
                  <a:lnTo>
                    <a:pt x="831056" y="71437"/>
                  </a:lnTo>
                  <a:lnTo>
                    <a:pt x="1326356" y="109537"/>
                  </a:lnTo>
                  <a:lnTo>
                    <a:pt x="1866900" y="145256"/>
                  </a:lnTo>
                  <a:lnTo>
                    <a:pt x="2105025" y="145256"/>
                  </a:lnTo>
                  <a:lnTo>
                    <a:pt x="2155031" y="140493"/>
                  </a:lnTo>
                  <a:lnTo>
                    <a:pt x="2195512" y="130968"/>
                  </a:lnTo>
                  <a:lnTo>
                    <a:pt x="2233612" y="119062"/>
                  </a:lnTo>
                  <a:lnTo>
                    <a:pt x="2274093" y="100012"/>
                  </a:lnTo>
                  <a:lnTo>
                    <a:pt x="2316956" y="73818"/>
                  </a:lnTo>
                  <a:lnTo>
                    <a:pt x="2347912" y="47625"/>
                  </a:lnTo>
                  <a:lnTo>
                    <a:pt x="2376487" y="16668"/>
                  </a:lnTo>
                  <a:lnTo>
                    <a:pt x="2381250" y="9525"/>
                  </a:lnTo>
                  <a:lnTo>
                    <a:pt x="2400300" y="2381"/>
                  </a:lnTo>
                  <a:lnTo>
                    <a:pt x="2426493" y="0"/>
                  </a:lnTo>
                  <a:lnTo>
                    <a:pt x="2440781" y="4762"/>
                  </a:lnTo>
                  <a:lnTo>
                    <a:pt x="2452687" y="23812"/>
                  </a:lnTo>
                  <a:lnTo>
                    <a:pt x="2452687" y="59531"/>
                  </a:lnTo>
                  <a:lnTo>
                    <a:pt x="2436018" y="140493"/>
                  </a:lnTo>
                  <a:lnTo>
                    <a:pt x="2414587" y="200025"/>
                  </a:lnTo>
                  <a:lnTo>
                    <a:pt x="2386012" y="259556"/>
                  </a:lnTo>
                  <a:lnTo>
                    <a:pt x="2336006" y="347662"/>
                  </a:lnTo>
                  <a:lnTo>
                    <a:pt x="2314575" y="373856"/>
                  </a:lnTo>
                  <a:lnTo>
                    <a:pt x="2188368" y="364331"/>
                  </a:lnTo>
                  <a:lnTo>
                    <a:pt x="1759743" y="364331"/>
                  </a:lnTo>
                  <a:lnTo>
                    <a:pt x="1378743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CB452846-815D-44E3-A101-771D8F2AF759}"/>
                </a:ext>
              </a:extLst>
            </p:cNvPr>
            <p:cNvSpPr/>
            <p:nvPr/>
          </p:nvSpPr>
          <p:spPr>
            <a:xfrm>
              <a:off x="2908300" y="4024313"/>
              <a:ext cx="923925" cy="1685925"/>
            </a:xfrm>
            <a:custGeom>
              <a:avLst/>
              <a:gdLst>
                <a:gd name="connsiteX0" fmla="*/ 654844 w 923925"/>
                <a:gd name="connsiteY0" fmla="*/ 728662 h 1685925"/>
                <a:gd name="connsiteX1" fmla="*/ 504825 w 923925"/>
                <a:gd name="connsiteY1" fmla="*/ 1059656 h 1685925"/>
                <a:gd name="connsiteX2" fmla="*/ 452438 w 923925"/>
                <a:gd name="connsiteY2" fmla="*/ 1193006 h 1685925"/>
                <a:gd name="connsiteX3" fmla="*/ 411957 w 923925"/>
                <a:gd name="connsiteY3" fmla="*/ 1309687 h 1685925"/>
                <a:gd name="connsiteX4" fmla="*/ 376238 w 923925"/>
                <a:gd name="connsiteY4" fmla="*/ 1419225 h 1685925"/>
                <a:gd name="connsiteX5" fmla="*/ 357188 w 923925"/>
                <a:gd name="connsiteY5" fmla="*/ 1524000 h 1685925"/>
                <a:gd name="connsiteX6" fmla="*/ 333375 w 923925"/>
                <a:gd name="connsiteY6" fmla="*/ 1685925 h 1685925"/>
                <a:gd name="connsiteX7" fmla="*/ 0 w 923925"/>
                <a:gd name="connsiteY7" fmla="*/ 1190625 h 1685925"/>
                <a:gd name="connsiteX8" fmla="*/ 38100 w 923925"/>
                <a:gd name="connsiteY8" fmla="*/ 1185862 h 1685925"/>
                <a:gd name="connsiteX9" fmla="*/ 83344 w 923925"/>
                <a:gd name="connsiteY9" fmla="*/ 1197768 h 1685925"/>
                <a:gd name="connsiteX10" fmla="*/ 104775 w 923925"/>
                <a:gd name="connsiteY10" fmla="*/ 1197768 h 1685925"/>
                <a:gd name="connsiteX11" fmla="*/ 128588 w 923925"/>
                <a:gd name="connsiteY11" fmla="*/ 1183481 h 1685925"/>
                <a:gd name="connsiteX12" fmla="*/ 247650 w 923925"/>
                <a:gd name="connsiteY12" fmla="*/ 1035843 h 1685925"/>
                <a:gd name="connsiteX13" fmla="*/ 423863 w 923925"/>
                <a:gd name="connsiteY13" fmla="*/ 766762 h 1685925"/>
                <a:gd name="connsiteX14" fmla="*/ 578644 w 923925"/>
                <a:gd name="connsiteY14" fmla="*/ 502443 h 1685925"/>
                <a:gd name="connsiteX15" fmla="*/ 688182 w 923925"/>
                <a:gd name="connsiteY15" fmla="*/ 309562 h 1685925"/>
                <a:gd name="connsiteX16" fmla="*/ 757238 w 923925"/>
                <a:gd name="connsiteY16" fmla="*/ 192881 h 1685925"/>
                <a:gd name="connsiteX17" fmla="*/ 840582 w 923925"/>
                <a:gd name="connsiteY17" fmla="*/ 47625 h 1685925"/>
                <a:gd name="connsiteX18" fmla="*/ 854869 w 923925"/>
                <a:gd name="connsiteY18" fmla="*/ 21431 h 1685925"/>
                <a:gd name="connsiteX19" fmla="*/ 873919 w 923925"/>
                <a:gd name="connsiteY19" fmla="*/ 7143 h 1685925"/>
                <a:gd name="connsiteX20" fmla="*/ 892969 w 923925"/>
                <a:gd name="connsiteY20" fmla="*/ 0 h 1685925"/>
                <a:gd name="connsiteX21" fmla="*/ 909638 w 923925"/>
                <a:gd name="connsiteY21" fmla="*/ 0 h 1685925"/>
                <a:gd name="connsiteX22" fmla="*/ 916782 w 923925"/>
                <a:gd name="connsiteY22" fmla="*/ 7143 h 1685925"/>
                <a:gd name="connsiteX23" fmla="*/ 923925 w 923925"/>
                <a:gd name="connsiteY23" fmla="*/ 23812 h 1685925"/>
                <a:gd name="connsiteX24" fmla="*/ 916782 w 923925"/>
                <a:gd name="connsiteY24" fmla="*/ 66675 h 1685925"/>
                <a:gd name="connsiteX25" fmla="*/ 864394 w 923925"/>
                <a:gd name="connsiteY25" fmla="*/ 211931 h 1685925"/>
                <a:gd name="connsiteX26" fmla="*/ 781050 w 923925"/>
                <a:gd name="connsiteY26" fmla="*/ 428625 h 1685925"/>
                <a:gd name="connsiteX27" fmla="*/ 654844 w 923925"/>
                <a:gd name="connsiteY27" fmla="*/ 728662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3925" h="1685925">
                  <a:moveTo>
                    <a:pt x="654844" y="728662"/>
                  </a:moveTo>
                  <a:lnTo>
                    <a:pt x="504825" y="1059656"/>
                  </a:lnTo>
                  <a:lnTo>
                    <a:pt x="452438" y="1193006"/>
                  </a:lnTo>
                  <a:lnTo>
                    <a:pt x="411957" y="1309687"/>
                  </a:lnTo>
                  <a:lnTo>
                    <a:pt x="376238" y="1419225"/>
                  </a:lnTo>
                  <a:lnTo>
                    <a:pt x="357188" y="1524000"/>
                  </a:lnTo>
                  <a:lnTo>
                    <a:pt x="333375" y="1685925"/>
                  </a:lnTo>
                  <a:lnTo>
                    <a:pt x="0" y="1190625"/>
                  </a:lnTo>
                  <a:lnTo>
                    <a:pt x="38100" y="1185862"/>
                  </a:lnTo>
                  <a:lnTo>
                    <a:pt x="83344" y="1197768"/>
                  </a:lnTo>
                  <a:lnTo>
                    <a:pt x="104775" y="1197768"/>
                  </a:lnTo>
                  <a:lnTo>
                    <a:pt x="128588" y="1183481"/>
                  </a:lnTo>
                  <a:lnTo>
                    <a:pt x="247650" y="1035843"/>
                  </a:lnTo>
                  <a:lnTo>
                    <a:pt x="423863" y="766762"/>
                  </a:lnTo>
                  <a:lnTo>
                    <a:pt x="578644" y="502443"/>
                  </a:lnTo>
                  <a:lnTo>
                    <a:pt x="688182" y="309562"/>
                  </a:lnTo>
                  <a:lnTo>
                    <a:pt x="757238" y="192881"/>
                  </a:lnTo>
                  <a:lnTo>
                    <a:pt x="840582" y="47625"/>
                  </a:lnTo>
                  <a:lnTo>
                    <a:pt x="854869" y="21431"/>
                  </a:lnTo>
                  <a:lnTo>
                    <a:pt x="873919" y="7143"/>
                  </a:lnTo>
                  <a:lnTo>
                    <a:pt x="892969" y="0"/>
                  </a:lnTo>
                  <a:lnTo>
                    <a:pt x="909638" y="0"/>
                  </a:lnTo>
                  <a:lnTo>
                    <a:pt x="916782" y="7143"/>
                  </a:lnTo>
                  <a:lnTo>
                    <a:pt x="923925" y="23812"/>
                  </a:lnTo>
                  <a:lnTo>
                    <a:pt x="916782" y="66675"/>
                  </a:lnTo>
                  <a:lnTo>
                    <a:pt x="864394" y="211931"/>
                  </a:lnTo>
                  <a:lnTo>
                    <a:pt x="781050" y="428625"/>
                  </a:lnTo>
                  <a:lnTo>
                    <a:pt x="654844" y="7286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FF8850A7-C03C-49EE-924F-1DE38EA72889}"/>
                </a:ext>
              </a:extLst>
            </p:cNvPr>
            <p:cNvSpPr/>
            <p:nvPr/>
          </p:nvSpPr>
          <p:spPr>
            <a:xfrm rot="16200000">
              <a:off x="4517231" y="2128044"/>
              <a:ext cx="1804988" cy="565150"/>
            </a:xfrm>
            <a:custGeom>
              <a:avLst/>
              <a:gdLst>
                <a:gd name="connsiteX0" fmla="*/ 819150 w 1804987"/>
                <a:gd name="connsiteY0" fmla="*/ 497681 h 564356"/>
                <a:gd name="connsiteX1" fmla="*/ 30956 w 1804987"/>
                <a:gd name="connsiteY1" fmla="*/ 497681 h 564356"/>
                <a:gd name="connsiteX2" fmla="*/ 0 w 1804987"/>
                <a:gd name="connsiteY2" fmla="*/ 252412 h 564356"/>
                <a:gd name="connsiteX3" fmla="*/ 1271587 w 1804987"/>
                <a:gd name="connsiteY3" fmla="*/ 252412 h 564356"/>
                <a:gd name="connsiteX4" fmla="*/ 1412081 w 1804987"/>
                <a:gd name="connsiteY4" fmla="*/ 252412 h 564356"/>
                <a:gd name="connsiteX5" fmla="*/ 1502569 w 1804987"/>
                <a:gd name="connsiteY5" fmla="*/ 245268 h 564356"/>
                <a:gd name="connsiteX6" fmla="*/ 1550194 w 1804987"/>
                <a:gd name="connsiteY6" fmla="*/ 235743 h 564356"/>
                <a:gd name="connsiteX7" fmla="*/ 1581150 w 1804987"/>
                <a:gd name="connsiteY7" fmla="*/ 223837 h 564356"/>
                <a:gd name="connsiteX8" fmla="*/ 1604962 w 1804987"/>
                <a:gd name="connsiteY8" fmla="*/ 204787 h 564356"/>
                <a:gd name="connsiteX9" fmla="*/ 1635919 w 1804987"/>
                <a:gd name="connsiteY9" fmla="*/ 171450 h 564356"/>
                <a:gd name="connsiteX10" fmla="*/ 1685925 w 1804987"/>
                <a:gd name="connsiteY10" fmla="*/ 107156 h 564356"/>
                <a:gd name="connsiteX11" fmla="*/ 1731169 w 1804987"/>
                <a:gd name="connsiteY11" fmla="*/ 40481 h 564356"/>
                <a:gd name="connsiteX12" fmla="*/ 1745456 w 1804987"/>
                <a:gd name="connsiteY12" fmla="*/ 19050 h 564356"/>
                <a:gd name="connsiteX13" fmla="*/ 1762125 w 1804987"/>
                <a:gd name="connsiteY13" fmla="*/ 7143 h 564356"/>
                <a:gd name="connsiteX14" fmla="*/ 1781175 w 1804987"/>
                <a:gd name="connsiteY14" fmla="*/ 0 h 564356"/>
                <a:gd name="connsiteX15" fmla="*/ 1795462 w 1804987"/>
                <a:gd name="connsiteY15" fmla="*/ 4762 h 564356"/>
                <a:gd name="connsiteX16" fmla="*/ 1800225 w 1804987"/>
                <a:gd name="connsiteY16" fmla="*/ 19050 h 564356"/>
                <a:gd name="connsiteX17" fmla="*/ 1804987 w 1804987"/>
                <a:gd name="connsiteY17" fmla="*/ 52387 h 564356"/>
                <a:gd name="connsiteX18" fmla="*/ 1795462 w 1804987"/>
                <a:gd name="connsiteY18" fmla="*/ 133350 h 564356"/>
                <a:gd name="connsiteX19" fmla="*/ 1774031 w 1804987"/>
                <a:gd name="connsiteY19" fmla="*/ 230981 h 564356"/>
                <a:gd name="connsiteX20" fmla="*/ 1743075 w 1804987"/>
                <a:gd name="connsiteY20" fmla="*/ 342900 h 564356"/>
                <a:gd name="connsiteX21" fmla="*/ 1702594 w 1804987"/>
                <a:gd name="connsiteY21" fmla="*/ 440531 h 564356"/>
                <a:gd name="connsiteX22" fmla="*/ 1669256 w 1804987"/>
                <a:gd name="connsiteY22" fmla="*/ 504825 h 564356"/>
                <a:gd name="connsiteX23" fmla="*/ 1640681 w 1804987"/>
                <a:gd name="connsiteY23" fmla="*/ 538162 h 564356"/>
                <a:gd name="connsiteX24" fmla="*/ 1619250 w 1804987"/>
                <a:gd name="connsiteY24" fmla="*/ 557212 h 564356"/>
                <a:gd name="connsiteX25" fmla="*/ 1593056 w 1804987"/>
                <a:gd name="connsiteY25" fmla="*/ 564356 h 564356"/>
                <a:gd name="connsiteX26" fmla="*/ 1557337 w 1804987"/>
                <a:gd name="connsiteY26" fmla="*/ 559593 h 564356"/>
                <a:gd name="connsiteX27" fmla="*/ 1528762 w 1804987"/>
                <a:gd name="connsiteY27" fmla="*/ 547687 h 564356"/>
                <a:gd name="connsiteX28" fmla="*/ 1488281 w 1804987"/>
                <a:gd name="connsiteY28" fmla="*/ 528637 h 564356"/>
                <a:gd name="connsiteX29" fmla="*/ 1431131 w 1804987"/>
                <a:gd name="connsiteY29" fmla="*/ 511968 h 564356"/>
                <a:gd name="connsiteX30" fmla="*/ 1352550 w 1804987"/>
                <a:gd name="connsiteY30" fmla="*/ 495300 h 564356"/>
                <a:gd name="connsiteX31" fmla="*/ 1150144 w 1804987"/>
                <a:gd name="connsiteY31" fmla="*/ 495300 h 564356"/>
                <a:gd name="connsiteX32" fmla="*/ 819150 w 1804987"/>
                <a:gd name="connsiteY32" fmla="*/ 4976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7" h="564356">
                  <a:moveTo>
                    <a:pt x="819150" y="497681"/>
                  </a:moveTo>
                  <a:lnTo>
                    <a:pt x="30956" y="497681"/>
                  </a:lnTo>
                  <a:lnTo>
                    <a:pt x="0" y="252412"/>
                  </a:lnTo>
                  <a:lnTo>
                    <a:pt x="1271587" y="252412"/>
                  </a:lnTo>
                  <a:lnTo>
                    <a:pt x="1412081" y="252412"/>
                  </a:lnTo>
                  <a:lnTo>
                    <a:pt x="1502569" y="245268"/>
                  </a:lnTo>
                  <a:lnTo>
                    <a:pt x="1550194" y="235743"/>
                  </a:lnTo>
                  <a:lnTo>
                    <a:pt x="1581150" y="223837"/>
                  </a:lnTo>
                  <a:lnTo>
                    <a:pt x="1604962" y="204787"/>
                  </a:lnTo>
                  <a:lnTo>
                    <a:pt x="1635919" y="171450"/>
                  </a:lnTo>
                  <a:lnTo>
                    <a:pt x="1685925" y="107156"/>
                  </a:lnTo>
                  <a:lnTo>
                    <a:pt x="1731169" y="40481"/>
                  </a:lnTo>
                  <a:lnTo>
                    <a:pt x="1745456" y="19050"/>
                  </a:lnTo>
                  <a:lnTo>
                    <a:pt x="1762125" y="7143"/>
                  </a:lnTo>
                  <a:lnTo>
                    <a:pt x="1781175" y="0"/>
                  </a:lnTo>
                  <a:lnTo>
                    <a:pt x="1795462" y="4762"/>
                  </a:lnTo>
                  <a:lnTo>
                    <a:pt x="1800225" y="19050"/>
                  </a:lnTo>
                  <a:lnTo>
                    <a:pt x="1804987" y="52387"/>
                  </a:lnTo>
                  <a:lnTo>
                    <a:pt x="1795462" y="133350"/>
                  </a:lnTo>
                  <a:lnTo>
                    <a:pt x="1774031" y="230981"/>
                  </a:lnTo>
                  <a:lnTo>
                    <a:pt x="1743075" y="342900"/>
                  </a:lnTo>
                  <a:lnTo>
                    <a:pt x="1702594" y="440531"/>
                  </a:lnTo>
                  <a:lnTo>
                    <a:pt x="1669256" y="504825"/>
                  </a:lnTo>
                  <a:lnTo>
                    <a:pt x="1640681" y="538162"/>
                  </a:lnTo>
                  <a:lnTo>
                    <a:pt x="1619250" y="557212"/>
                  </a:lnTo>
                  <a:lnTo>
                    <a:pt x="1593056" y="564356"/>
                  </a:lnTo>
                  <a:lnTo>
                    <a:pt x="1557337" y="559593"/>
                  </a:lnTo>
                  <a:lnTo>
                    <a:pt x="1528762" y="547687"/>
                  </a:lnTo>
                  <a:lnTo>
                    <a:pt x="1488281" y="528637"/>
                  </a:lnTo>
                  <a:lnTo>
                    <a:pt x="1431131" y="511968"/>
                  </a:lnTo>
                  <a:lnTo>
                    <a:pt x="1352550" y="495300"/>
                  </a:lnTo>
                  <a:lnTo>
                    <a:pt x="1150144" y="495300"/>
                  </a:lnTo>
                  <a:lnTo>
                    <a:pt x="819150" y="497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9809989C-1D8A-4512-A9C6-B0A07AB61FEB}"/>
                </a:ext>
              </a:extLst>
            </p:cNvPr>
            <p:cNvSpPr/>
            <p:nvPr/>
          </p:nvSpPr>
          <p:spPr>
            <a:xfrm>
              <a:off x="4298950" y="2506663"/>
              <a:ext cx="2366963" cy="495300"/>
            </a:xfrm>
            <a:custGeom>
              <a:avLst/>
              <a:gdLst>
                <a:gd name="connsiteX0" fmla="*/ 1607344 w 2366963"/>
                <a:gd name="connsiteY0" fmla="*/ 307182 h 495300"/>
                <a:gd name="connsiteX1" fmla="*/ 1312069 w 2366963"/>
                <a:gd name="connsiteY1" fmla="*/ 345282 h 495300"/>
                <a:gd name="connsiteX2" fmla="*/ 1114425 w 2366963"/>
                <a:gd name="connsiteY2" fmla="*/ 359569 h 495300"/>
                <a:gd name="connsiteX3" fmla="*/ 757238 w 2366963"/>
                <a:gd name="connsiteY3" fmla="*/ 419100 h 495300"/>
                <a:gd name="connsiteX4" fmla="*/ 445294 w 2366963"/>
                <a:gd name="connsiteY4" fmla="*/ 481013 h 495300"/>
                <a:gd name="connsiteX5" fmla="*/ 383382 w 2366963"/>
                <a:gd name="connsiteY5" fmla="*/ 492919 h 495300"/>
                <a:gd name="connsiteX6" fmla="*/ 354807 w 2366963"/>
                <a:gd name="connsiteY6" fmla="*/ 495300 h 495300"/>
                <a:gd name="connsiteX7" fmla="*/ 330994 w 2366963"/>
                <a:gd name="connsiteY7" fmla="*/ 492919 h 495300"/>
                <a:gd name="connsiteX8" fmla="*/ 300038 w 2366963"/>
                <a:gd name="connsiteY8" fmla="*/ 483394 h 495300"/>
                <a:gd name="connsiteX9" fmla="*/ 266700 w 2366963"/>
                <a:gd name="connsiteY9" fmla="*/ 466725 h 495300"/>
                <a:gd name="connsiteX10" fmla="*/ 223838 w 2366963"/>
                <a:gd name="connsiteY10" fmla="*/ 438150 h 495300"/>
                <a:gd name="connsiteX11" fmla="*/ 164307 w 2366963"/>
                <a:gd name="connsiteY11" fmla="*/ 392907 h 495300"/>
                <a:gd name="connsiteX12" fmla="*/ 97632 w 2366963"/>
                <a:gd name="connsiteY12" fmla="*/ 326232 h 495300"/>
                <a:gd name="connsiteX13" fmla="*/ 38100 w 2366963"/>
                <a:gd name="connsiteY13" fmla="*/ 259557 h 495300"/>
                <a:gd name="connsiteX14" fmla="*/ 16669 w 2366963"/>
                <a:gd name="connsiteY14" fmla="*/ 233363 h 495300"/>
                <a:gd name="connsiteX15" fmla="*/ 4763 w 2366963"/>
                <a:gd name="connsiteY15" fmla="*/ 211932 h 495300"/>
                <a:gd name="connsiteX16" fmla="*/ 0 w 2366963"/>
                <a:gd name="connsiteY16" fmla="*/ 190500 h 495300"/>
                <a:gd name="connsiteX17" fmla="*/ 2382 w 2366963"/>
                <a:gd name="connsiteY17" fmla="*/ 173832 h 495300"/>
                <a:gd name="connsiteX18" fmla="*/ 14288 w 2366963"/>
                <a:gd name="connsiteY18" fmla="*/ 166688 h 495300"/>
                <a:gd name="connsiteX19" fmla="*/ 35719 w 2366963"/>
                <a:gd name="connsiteY19" fmla="*/ 166688 h 495300"/>
                <a:gd name="connsiteX20" fmla="*/ 57150 w 2366963"/>
                <a:gd name="connsiteY20" fmla="*/ 173832 h 495300"/>
                <a:gd name="connsiteX21" fmla="*/ 95250 w 2366963"/>
                <a:gd name="connsiteY21" fmla="*/ 200025 h 495300"/>
                <a:gd name="connsiteX22" fmla="*/ 159544 w 2366963"/>
                <a:gd name="connsiteY22" fmla="*/ 235744 h 495300"/>
                <a:gd name="connsiteX23" fmla="*/ 219075 w 2366963"/>
                <a:gd name="connsiteY23" fmla="*/ 261938 h 495300"/>
                <a:gd name="connsiteX24" fmla="*/ 285750 w 2366963"/>
                <a:gd name="connsiteY24" fmla="*/ 283369 h 495300"/>
                <a:gd name="connsiteX25" fmla="*/ 340519 w 2366963"/>
                <a:gd name="connsiteY25" fmla="*/ 290513 h 495300"/>
                <a:gd name="connsiteX26" fmla="*/ 390525 w 2366963"/>
                <a:gd name="connsiteY26" fmla="*/ 292894 h 495300"/>
                <a:gd name="connsiteX27" fmla="*/ 483394 w 2366963"/>
                <a:gd name="connsiteY27" fmla="*/ 285750 h 495300"/>
                <a:gd name="connsiteX28" fmla="*/ 752475 w 2366963"/>
                <a:gd name="connsiteY28" fmla="*/ 245269 h 495300"/>
                <a:gd name="connsiteX29" fmla="*/ 1102519 w 2366963"/>
                <a:gd name="connsiteY29" fmla="*/ 180975 h 495300"/>
                <a:gd name="connsiteX30" fmla="*/ 1304925 w 2366963"/>
                <a:gd name="connsiteY30" fmla="*/ 142875 h 495300"/>
                <a:gd name="connsiteX31" fmla="*/ 1581150 w 2366963"/>
                <a:gd name="connsiteY31" fmla="*/ 102394 h 495300"/>
                <a:gd name="connsiteX32" fmla="*/ 1826419 w 2366963"/>
                <a:gd name="connsiteY32" fmla="*/ 71438 h 495300"/>
                <a:gd name="connsiteX33" fmla="*/ 1881188 w 2366963"/>
                <a:gd name="connsiteY33" fmla="*/ 57150 h 495300"/>
                <a:gd name="connsiteX34" fmla="*/ 1928813 w 2366963"/>
                <a:gd name="connsiteY34" fmla="*/ 35719 h 495300"/>
                <a:gd name="connsiteX35" fmla="*/ 1952625 w 2366963"/>
                <a:gd name="connsiteY35" fmla="*/ 16669 h 495300"/>
                <a:gd name="connsiteX36" fmla="*/ 1978819 w 2366963"/>
                <a:gd name="connsiteY36" fmla="*/ 4763 h 495300"/>
                <a:gd name="connsiteX37" fmla="*/ 2009775 w 2366963"/>
                <a:gd name="connsiteY37" fmla="*/ 0 h 495300"/>
                <a:gd name="connsiteX38" fmla="*/ 2076450 w 2366963"/>
                <a:gd name="connsiteY38" fmla="*/ 11907 h 495300"/>
                <a:gd name="connsiteX39" fmla="*/ 2145507 w 2366963"/>
                <a:gd name="connsiteY39" fmla="*/ 28575 h 495300"/>
                <a:gd name="connsiteX40" fmla="*/ 2195513 w 2366963"/>
                <a:gd name="connsiteY40" fmla="*/ 45244 h 495300"/>
                <a:gd name="connsiteX41" fmla="*/ 2245519 w 2366963"/>
                <a:gd name="connsiteY41" fmla="*/ 66675 h 495300"/>
                <a:gd name="connsiteX42" fmla="*/ 2290763 w 2366963"/>
                <a:gd name="connsiteY42" fmla="*/ 95250 h 495300"/>
                <a:gd name="connsiteX43" fmla="*/ 2328863 w 2366963"/>
                <a:gd name="connsiteY43" fmla="*/ 123825 h 495300"/>
                <a:gd name="connsiteX44" fmla="*/ 2352675 w 2366963"/>
                <a:gd name="connsiteY44" fmla="*/ 150019 h 495300"/>
                <a:gd name="connsiteX45" fmla="*/ 2364582 w 2366963"/>
                <a:gd name="connsiteY45" fmla="*/ 176213 h 495300"/>
                <a:gd name="connsiteX46" fmla="*/ 2366963 w 2366963"/>
                <a:gd name="connsiteY46" fmla="*/ 202407 h 495300"/>
                <a:gd name="connsiteX47" fmla="*/ 2359819 w 2366963"/>
                <a:gd name="connsiteY47" fmla="*/ 219075 h 495300"/>
                <a:gd name="connsiteX48" fmla="*/ 2336007 w 2366963"/>
                <a:gd name="connsiteY48" fmla="*/ 238125 h 495300"/>
                <a:gd name="connsiteX49" fmla="*/ 2295525 w 2366963"/>
                <a:gd name="connsiteY49" fmla="*/ 254794 h 495300"/>
                <a:gd name="connsiteX50" fmla="*/ 2221707 w 2366963"/>
                <a:gd name="connsiteY50" fmla="*/ 271463 h 495300"/>
                <a:gd name="connsiteX51" fmla="*/ 2116932 w 2366963"/>
                <a:gd name="connsiteY51" fmla="*/ 283369 h 495300"/>
                <a:gd name="connsiteX52" fmla="*/ 1928813 w 2366963"/>
                <a:gd name="connsiteY52" fmla="*/ 290513 h 495300"/>
                <a:gd name="connsiteX53" fmla="*/ 1607344 w 2366963"/>
                <a:gd name="connsiteY53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6963" h="495300">
                  <a:moveTo>
                    <a:pt x="1607344" y="307182"/>
                  </a:moveTo>
                  <a:lnTo>
                    <a:pt x="1312069" y="345282"/>
                  </a:lnTo>
                  <a:lnTo>
                    <a:pt x="1114425" y="359569"/>
                  </a:lnTo>
                  <a:lnTo>
                    <a:pt x="757238" y="419100"/>
                  </a:lnTo>
                  <a:lnTo>
                    <a:pt x="445294" y="481013"/>
                  </a:lnTo>
                  <a:lnTo>
                    <a:pt x="383382" y="492919"/>
                  </a:lnTo>
                  <a:lnTo>
                    <a:pt x="354807" y="495300"/>
                  </a:lnTo>
                  <a:lnTo>
                    <a:pt x="330994" y="492919"/>
                  </a:lnTo>
                  <a:lnTo>
                    <a:pt x="300038" y="483394"/>
                  </a:lnTo>
                  <a:lnTo>
                    <a:pt x="266700" y="466725"/>
                  </a:lnTo>
                  <a:lnTo>
                    <a:pt x="223838" y="438150"/>
                  </a:lnTo>
                  <a:lnTo>
                    <a:pt x="164307" y="392907"/>
                  </a:lnTo>
                  <a:lnTo>
                    <a:pt x="97632" y="326232"/>
                  </a:lnTo>
                  <a:lnTo>
                    <a:pt x="38100" y="259557"/>
                  </a:lnTo>
                  <a:lnTo>
                    <a:pt x="16669" y="233363"/>
                  </a:lnTo>
                  <a:lnTo>
                    <a:pt x="4763" y="211932"/>
                  </a:lnTo>
                  <a:lnTo>
                    <a:pt x="0" y="190500"/>
                  </a:lnTo>
                  <a:lnTo>
                    <a:pt x="2382" y="173832"/>
                  </a:lnTo>
                  <a:lnTo>
                    <a:pt x="14288" y="166688"/>
                  </a:lnTo>
                  <a:lnTo>
                    <a:pt x="35719" y="166688"/>
                  </a:lnTo>
                  <a:lnTo>
                    <a:pt x="57150" y="173832"/>
                  </a:lnTo>
                  <a:lnTo>
                    <a:pt x="95250" y="200025"/>
                  </a:lnTo>
                  <a:lnTo>
                    <a:pt x="159544" y="235744"/>
                  </a:lnTo>
                  <a:lnTo>
                    <a:pt x="219075" y="261938"/>
                  </a:lnTo>
                  <a:lnTo>
                    <a:pt x="285750" y="283369"/>
                  </a:lnTo>
                  <a:lnTo>
                    <a:pt x="340519" y="290513"/>
                  </a:lnTo>
                  <a:lnTo>
                    <a:pt x="390525" y="292894"/>
                  </a:lnTo>
                  <a:lnTo>
                    <a:pt x="483394" y="285750"/>
                  </a:lnTo>
                  <a:lnTo>
                    <a:pt x="752475" y="245269"/>
                  </a:lnTo>
                  <a:lnTo>
                    <a:pt x="1102519" y="180975"/>
                  </a:lnTo>
                  <a:lnTo>
                    <a:pt x="1304925" y="142875"/>
                  </a:lnTo>
                  <a:lnTo>
                    <a:pt x="1581150" y="102394"/>
                  </a:lnTo>
                  <a:lnTo>
                    <a:pt x="1826419" y="71438"/>
                  </a:lnTo>
                  <a:lnTo>
                    <a:pt x="1881188" y="57150"/>
                  </a:lnTo>
                  <a:lnTo>
                    <a:pt x="1928813" y="35719"/>
                  </a:lnTo>
                  <a:lnTo>
                    <a:pt x="1952625" y="16669"/>
                  </a:lnTo>
                  <a:lnTo>
                    <a:pt x="1978819" y="4763"/>
                  </a:lnTo>
                  <a:lnTo>
                    <a:pt x="2009775" y="0"/>
                  </a:lnTo>
                  <a:lnTo>
                    <a:pt x="2076450" y="11907"/>
                  </a:lnTo>
                  <a:lnTo>
                    <a:pt x="2145507" y="28575"/>
                  </a:lnTo>
                  <a:lnTo>
                    <a:pt x="2195513" y="45244"/>
                  </a:lnTo>
                  <a:lnTo>
                    <a:pt x="2245519" y="66675"/>
                  </a:lnTo>
                  <a:lnTo>
                    <a:pt x="2290763" y="95250"/>
                  </a:lnTo>
                  <a:lnTo>
                    <a:pt x="2328863" y="123825"/>
                  </a:lnTo>
                  <a:lnTo>
                    <a:pt x="2352675" y="150019"/>
                  </a:lnTo>
                  <a:lnTo>
                    <a:pt x="2364582" y="176213"/>
                  </a:lnTo>
                  <a:lnTo>
                    <a:pt x="2366963" y="202407"/>
                  </a:lnTo>
                  <a:lnTo>
                    <a:pt x="2359819" y="219075"/>
                  </a:lnTo>
                  <a:lnTo>
                    <a:pt x="2336007" y="238125"/>
                  </a:lnTo>
                  <a:lnTo>
                    <a:pt x="2295525" y="254794"/>
                  </a:lnTo>
                  <a:lnTo>
                    <a:pt x="2221707" y="271463"/>
                  </a:lnTo>
                  <a:lnTo>
                    <a:pt x="2116932" y="283369"/>
                  </a:lnTo>
                  <a:lnTo>
                    <a:pt x="1928813" y="290513"/>
                  </a:lnTo>
                  <a:lnTo>
                    <a:pt x="1607344" y="307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D5B12A0E-AAB9-4C5D-949A-673CA371A000}"/>
                </a:ext>
              </a:extLst>
            </p:cNvPr>
            <p:cNvSpPr/>
            <p:nvPr/>
          </p:nvSpPr>
          <p:spPr>
            <a:xfrm>
              <a:off x="3810000" y="3060700"/>
              <a:ext cx="3432175" cy="568325"/>
            </a:xfrm>
            <a:custGeom>
              <a:avLst/>
              <a:gdLst>
                <a:gd name="connsiteX0" fmla="*/ 1874953 w 3432606"/>
                <a:gd name="connsiteY0" fmla="*/ 337491 h 568255"/>
                <a:gd name="connsiteX1" fmla="*/ 1497078 w 3432606"/>
                <a:gd name="connsiteY1" fmla="*/ 386529 h 568255"/>
                <a:gd name="connsiteX2" fmla="*/ 1142279 w 3432606"/>
                <a:gd name="connsiteY2" fmla="*/ 441335 h 568255"/>
                <a:gd name="connsiteX3" fmla="*/ 862478 w 3432606"/>
                <a:gd name="connsiteY3" fmla="*/ 490372 h 568255"/>
                <a:gd name="connsiteX4" fmla="*/ 706713 w 3432606"/>
                <a:gd name="connsiteY4" fmla="*/ 519218 h 568255"/>
                <a:gd name="connsiteX5" fmla="*/ 556717 w 3432606"/>
                <a:gd name="connsiteY5" fmla="*/ 556717 h 568255"/>
                <a:gd name="connsiteX6" fmla="*/ 504795 w 3432606"/>
                <a:gd name="connsiteY6" fmla="*/ 568255 h 568255"/>
                <a:gd name="connsiteX7" fmla="*/ 449989 w 3432606"/>
                <a:gd name="connsiteY7" fmla="*/ 562486 h 568255"/>
                <a:gd name="connsiteX8" fmla="*/ 369221 w 3432606"/>
                <a:gd name="connsiteY8" fmla="*/ 550948 h 568255"/>
                <a:gd name="connsiteX9" fmla="*/ 314415 w 3432606"/>
                <a:gd name="connsiteY9" fmla="*/ 536525 h 568255"/>
                <a:gd name="connsiteX10" fmla="*/ 245186 w 3432606"/>
                <a:gd name="connsiteY10" fmla="*/ 516333 h 568255"/>
                <a:gd name="connsiteX11" fmla="*/ 199033 w 3432606"/>
                <a:gd name="connsiteY11" fmla="*/ 496141 h 568255"/>
                <a:gd name="connsiteX12" fmla="*/ 170188 w 3432606"/>
                <a:gd name="connsiteY12" fmla="*/ 478834 h 568255"/>
                <a:gd name="connsiteX13" fmla="*/ 129804 w 3432606"/>
                <a:gd name="connsiteY13" fmla="*/ 447104 h 568255"/>
                <a:gd name="connsiteX14" fmla="*/ 83652 w 3432606"/>
                <a:gd name="connsiteY14" fmla="*/ 400951 h 568255"/>
                <a:gd name="connsiteX15" fmla="*/ 37499 w 3432606"/>
                <a:gd name="connsiteY15" fmla="*/ 351914 h 568255"/>
                <a:gd name="connsiteX16" fmla="*/ 14423 w 3432606"/>
                <a:gd name="connsiteY16" fmla="*/ 328838 h 568255"/>
                <a:gd name="connsiteX17" fmla="*/ 0 w 3432606"/>
                <a:gd name="connsiteY17" fmla="*/ 305761 h 568255"/>
                <a:gd name="connsiteX18" fmla="*/ 0 w 3432606"/>
                <a:gd name="connsiteY18" fmla="*/ 285570 h 568255"/>
                <a:gd name="connsiteX19" fmla="*/ 2885 w 3432606"/>
                <a:gd name="connsiteY19" fmla="*/ 271147 h 568255"/>
                <a:gd name="connsiteX20" fmla="*/ 17307 w 3432606"/>
                <a:gd name="connsiteY20" fmla="*/ 262493 h 568255"/>
                <a:gd name="connsiteX21" fmla="*/ 40384 w 3432606"/>
                <a:gd name="connsiteY21" fmla="*/ 268262 h 568255"/>
                <a:gd name="connsiteX22" fmla="*/ 92305 w 3432606"/>
                <a:gd name="connsiteY22" fmla="*/ 294223 h 568255"/>
                <a:gd name="connsiteX23" fmla="*/ 158650 w 3432606"/>
                <a:gd name="connsiteY23" fmla="*/ 317300 h 568255"/>
                <a:gd name="connsiteX24" fmla="*/ 213456 w 3432606"/>
                <a:gd name="connsiteY24" fmla="*/ 334607 h 568255"/>
                <a:gd name="connsiteX25" fmla="*/ 274032 w 3432606"/>
                <a:gd name="connsiteY25" fmla="*/ 343260 h 568255"/>
                <a:gd name="connsiteX26" fmla="*/ 372106 w 3432606"/>
                <a:gd name="connsiteY26" fmla="*/ 349030 h 568255"/>
                <a:gd name="connsiteX27" fmla="*/ 501910 w 3432606"/>
                <a:gd name="connsiteY27" fmla="*/ 334607 h 568255"/>
                <a:gd name="connsiteX28" fmla="*/ 882670 w 3432606"/>
                <a:gd name="connsiteY28" fmla="*/ 285570 h 568255"/>
                <a:gd name="connsiteX29" fmla="*/ 1286506 w 3432606"/>
                <a:gd name="connsiteY29" fmla="*/ 227879 h 568255"/>
                <a:gd name="connsiteX30" fmla="*/ 1598037 w 3432606"/>
                <a:gd name="connsiteY30" fmla="*/ 184611 h 568255"/>
                <a:gd name="connsiteX31" fmla="*/ 1802839 w 3432606"/>
                <a:gd name="connsiteY31" fmla="*/ 167303 h 568255"/>
                <a:gd name="connsiteX32" fmla="*/ 2247059 w 3432606"/>
                <a:gd name="connsiteY32" fmla="*/ 109613 h 568255"/>
                <a:gd name="connsiteX33" fmla="*/ 2685509 w 3432606"/>
                <a:gd name="connsiteY33" fmla="*/ 57691 h 568255"/>
                <a:gd name="connsiteX34" fmla="*/ 2800891 w 3432606"/>
                <a:gd name="connsiteY34" fmla="*/ 40384 h 568255"/>
                <a:gd name="connsiteX35" fmla="*/ 2861466 w 3432606"/>
                <a:gd name="connsiteY35" fmla="*/ 25961 h 568255"/>
                <a:gd name="connsiteX36" fmla="*/ 2898965 w 3432606"/>
                <a:gd name="connsiteY36" fmla="*/ 5769 h 568255"/>
                <a:gd name="connsiteX37" fmla="*/ 2965310 w 3432606"/>
                <a:gd name="connsiteY37" fmla="*/ 0 h 568255"/>
                <a:gd name="connsiteX38" fmla="*/ 3048962 w 3432606"/>
                <a:gd name="connsiteY38" fmla="*/ 11538 h 568255"/>
                <a:gd name="connsiteX39" fmla="*/ 3144151 w 3432606"/>
                <a:gd name="connsiteY39" fmla="*/ 37499 h 568255"/>
                <a:gd name="connsiteX40" fmla="*/ 3236457 w 3432606"/>
                <a:gd name="connsiteY40" fmla="*/ 72113 h 568255"/>
                <a:gd name="connsiteX41" fmla="*/ 3305686 w 3432606"/>
                <a:gd name="connsiteY41" fmla="*/ 100959 h 568255"/>
                <a:gd name="connsiteX42" fmla="*/ 3360492 w 3432606"/>
                <a:gd name="connsiteY42" fmla="*/ 126920 h 568255"/>
                <a:gd name="connsiteX43" fmla="*/ 3403760 w 3432606"/>
                <a:gd name="connsiteY43" fmla="*/ 158650 h 568255"/>
                <a:gd name="connsiteX44" fmla="*/ 3429721 w 3432606"/>
                <a:gd name="connsiteY44" fmla="*/ 187495 h 568255"/>
                <a:gd name="connsiteX45" fmla="*/ 3432606 w 3432606"/>
                <a:gd name="connsiteY45" fmla="*/ 207687 h 568255"/>
                <a:gd name="connsiteX46" fmla="*/ 3426837 w 3432606"/>
                <a:gd name="connsiteY46" fmla="*/ 236532 h 568255"/>
                <a:gd name="connsiteX47" fmla="*/ 3403760 w 3432606"/>
                <a:gd name="connsiteY47" fmla="*/ 279801 h 568255"/>
                <a:gd name="connsiteX48" fmla="*/ 3369146 w 3432606"/>
                <a:gd name="connsiteY48" fmla="*/ 308646 h 568255"/>
                <a:gd name="connsiteX49" fmla="*/ 3294148 w 3432606"/>
                <a:gd name="connsiteY49" fmla="*/ 320184 h 568255"/>
                <a:gd name="connsiteX50" fmla="*/ 3080691 w 3432606"/>
                <a:gd name="connsiteY50" fmla="*/ 305761 h 568255"/>
                <a:gd name="connsiteX51" fmla="*/ 2728777 w 3432606"/>
                <a:gd name="connsiteY51" fmla="*/ 294223 h 568255"/>
                <a:gd name="connsiteX52" fmla="*/ 2431669 w 3432606"/>
                <a:gd name="connsiteY52" fmla="*/ 305761 h 568255"/>
                <a:gd name="connsiteX53" fmla="*/ 1874953 w 3432606"/>
                <a:gd name="connsiteY53" fmla="*/ 337491 h 5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32606" h="568255">
                  <a:moveTo>
                    <a:pt x="1874953" y="337491"/>
                  </a:moveTo>
                  <a:lnTo>
                    <a:pt x="1497078" y="386529"/>
                  </a:lnTo>
                  <a:lnTo>
                    <a:pt x="1142279" y="441335"/>
                  </a:lnTo>
                  <a:lnTo>
                    <a:pt x="862478" y="490372"/>
                  </a:lnTo>
                  <a:lnTo>
                    <a:pt x="706713" y="519218"/>
                  </a:lnTo>
                  <a:lnTo>
                    <a:pt x="556717" y="556717"/>
                  </a:lnTo>
                  <a:lnTo>
                    <a:pt x="504795" y="568255"/>
                  </a:lnTo>
                  <a:lnTo>
                    <a:pt x="449989" y="562486"/>
                  </a:lnTo>
                  <a:lnTo>
                    <a:pt x="369221" y="550948"/>
                  </a:lnTo>
                  <a:lnTo>
                    <a:pt x="314415" y="536525"/>
                  </a:lnTo>
                  <a:lnTo>
                    <a:pt x="245186" y="516333"/>
                  </a:lnTo>
                  <a:lnTo>
                    <a:pt x="199033" y="496141"/>
                  </a:lnTo>
                  <a:lnTo>
                    <a:pt x="170188" y="478834"/>
                  </a:lnTo>
                  <a:lnTo>
                    <a:pt x="129804" y="447104"/>
                  </a:lnTo>
                  <a:lnTo>
                    <a:pt x="83652" y="400951"/>
                  </a:lnTo>
                  <a:lnTo>
                    <a:pt x="37499" y="351914"/>
                  </a:lnTo>
                  <a:lnTo>
                    <a:pt x="14423" y="328838"/>
                  </a:lnTo>
                  <a:lnTo>
                    <a:pt x="0" y="305761"/>
                  </a:lnTo>
                  <a:lnTo>
                    <a:pt x="0" y="285570"/>
                  </a:lnTo>
                  <a:lnTo>
                    <a:pt x="2885" y="271147"/>
                  </a:lnTo>
                  <a:lnTo>
                    <a:pt x="17307" y="262493"/>
                  </a:lnTo>
                  <a:lnTo>
                    <a:pt x="40384" y="268262"/>
                  </a:lnTo>
                  <a:lnTo>
                    <a:pt x="92305" y="294223"/>
                  </a:lnTo>
                  <a:lnTo>
                    <a:pt x="158650" y="317300"/>
                  </a:lnTo>
                  <a:lnTo>
                    <a:pt x="213456" y="334607"/>
                  </a:lnTo>
                  <a:lnTo>
                    <a:pt x="274032" y="343260"/>
                  </a:lnTo>
                  <a:lnTo>
                    <a:pt x="372106" y="349030"/>
                  </a:lnTo>
                  <a:lnTo>
                    <a:pt x="501910" y="334607"/>
                  </a:lnTo>
                  <a:lnTo>
                    <a:pt x="882670" y="285570"/>
                  </a:lnTo>
                  <a:lnTo>
                    <a:pt x="1286506" y="227879"/>
                  </a:lnTo>
                  <a:lnTo>
                    <a:pt x="1598037" y="184611"/>
                  </a:lnTo>
                  <a:lnTo>
                    <a:pt x="1802839" y="167303"/>
                  </a:lnTo>
                  <a:lnTo>
                    <a:pt x="2247059" y="109613"/>
                  </a:lnTo>
                  <a:lnTo>
                    <a:pt x="2685509" y="57691"/>
                  </a:lnTo>
                  <a:lnTo>
                    <a:pt x="2800891" y="40384"/>
                  </a:lnTo>
                  <a:lnTo>
                    <a:pt x="2861466" y="25961"/>
                  </a:lnTo>
                  <a:lnTo>
                    <a:pt x="2898965" y="5769"/>
                  </a:lnTo>
                  <a:lnTo>
                    <a:pt x="2965310" y="0"/>
                  </a:lnTo>
                  <a:lnTo>
                    <a:pt x="3048962" y="11538"/>
                  </a:lnTo>
                  <a:lnTo>
                    <a:pt x="3144151" y="37499"/>
                  </a:lnTo>
                  <a:lnTo>
                    <a:pt x="3236457" y="72113"/>
                  </a:lnTo>
                  <a:lnTo>
                    <a:pt x="3305686" y="100959"/>
                  </a:lnTo>
                  <a:lnTo>
                    <a:pt x="3360492" y="126920"/>
                  </a:lnTo>
                  <a:lnTo>
                    <a:pt x="3403760" y="158650"/>
                  </a:lnTo>
                  <a:lnTo>
                    <a:pt x="3429721" y="187495"/>
                  </a:lnTo>
                  <a:lnTo>
                    <a:pt x="3432606" y="207687"/>
                  </a:lnTo>
                  <a:lnTo>
                    <a:pt x="3426837" y="236532"/>
                  </a:lnTo>
                  <a:lnTo>
                    <a:pt x="3403760" y="279801"/>
                  </a:lnTo>
                  <a:lnTo>
                    <a:pt x="3369146" y="308646"/>
                  </a:lnTo>
                  <a:lnTo>
                    <a:pt x="3294148" y="320184"/>
                  </a:lnTo>
                  <a:lnTo>
                    <a:pt x="3080691" y="305761"/>
                  </a:lnTo>
                  <a:lnTo>
                    <a:pt x="2728777" y="294223"/>
                  </a:lnTo>
                  <a:lnTo>
                    <a:pt x="2431669" y="305761"/>
                  </a:lnTo>
                  <a:lnTo>
                    <a:pt x="1874953" y="3374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E09586D8-3189-4008-906C-EB9C97132C7F}"/>
                </a:ext>
              </a:extLst>
            </p:cNvPr>
            <p:cNvSpPr/>
            <p:nvPr/>
          </p:nvSpPr>
          <p:spPr>
            <a:xfrm rot="16200000">
              <a:off x="4327526" y="4156075"/>
              <a:ext cx="2709862" cy="1728787"/>
            </a:xfrm>
            <a:custGeom>
              <a:avLst/>
              <a:gdLst>
                <a:gd name="connsiteX0" fmla="*/ 1197769 w 2709863"/>
                <a:gd name="connsiteY0" fmla="*/ 1600200 h 1728788"/>
                <a:gd name="connsiteX1" fmla="*/ 759619 w 2709863"/>
                <a:gd name="connsiteY1" fmla="*/ 1621631 h 1728788"/>
                <a:gd name="connsiteX2" fmla="*/ 597694 w 2709863"/>
                <a:gd name="connsiteY2" fmla="*/ 1631156 h 1728788"/>
                <a:gd name="connsiteX3" fmla="*/ 535782 w 2709863"/>
                <a:gd name="connsiteY3" fmla="*/ 1638300 h 1728788"/>
                <a:gd name="connsiteX4" fmla="*/ 411957 w 2709863"/>
                <a:gd name="connsiteY4" fmla="*/ 1659731 h 1728788"/>
                <a:gd name="connsiteX5" fmla="*/ 378619 w 2709863"/>
                <a:gd name="connsiteY5" fmla="*/ 1662113 h 1728788"/>
                <a:gd name="connsiteX6" fmla="*/ 352425 w 2709863"/>
                <a:gd name="connsiteY6" fmla="*/ 1654969 h 1728788"/>
                <a:gd name="connsiteX7" fmla="*/ 266700 w 2709863"/>
                <a:gd name="connsiteY7" fmla="*/ 1609725 h 1728788"/>
                <a:gd name="connsiteX8" fmla="*/ 154782 w 2709863"/>
                <a:gd name="connsiteY8" fmla="*/ 1552575 h 1728788"/>
                <a:gd name="connsiteX9" fmla="*/ 85725 w 2709863"/>
                <a:gd name="connsiteY9" fmla="*/ 1512094 h 1728788"/>
                <a:gd name="connsiteX10" fmla="*/ 54769 w 2709863"/>
                <a:gd name="connsiteY10" fmla="*/ 1488281 h 1728788"/>
                <a:gd name="connsiteX11" fmla="*/ 30957 w 2709863"/>
                <a:gd name="connsiteY11" fmla="*/ 1464469 h 1728788"/>
                <a:gd name="connsiteX12" fmla="*/ 9525 w 2709863"/>
                <a:gd name="connsiteY12" fmla="*/ 1435894 h 1728788"/>
                <a:gd name="connsiteX13" fmla="*/ 0 w 2709863"/>
                <a:gd name="connsiteY13" fmla="*/ 1412081 h 1728788"/>
                <a:gd name="connsiteX14" fmla="*/ 0 w 2709863"/>
                <a:gd name="connsiteY14" fmla="*/ 1390650 h 1728788"/>
                <a:gd name="connsiteX15" fmla="*/ 19050 w 2709863"/>
                <a:gd name="connsiteY15" fmla="*/ 1369219 h 1728788"/>
                <a:gd name="connsiteX16" fmla="*/ 111919 w 2709863"/>
                <a:gd name="connsiteY16" fmla="*/ 1312069 h 1728788"/>
                <a:gd name="connsiteX17" fmla="*/ 261938 w 2709863"/>
                <a:gd name="connsiteY17" fmla="*/ 1226344 h 1728788"/>
                <a:gd name="connsiteX18" fmla="*/ 583407 w 2709863"/>
                <a:gd name="connsiteY18" fmla="*/ 1359694 h 1728788"/>
                <a:gd name="connsiteX19" fmla="*/ 616744 w 2709863"/>
                <a:gd name="connsiteY19" fmla="*/ 1369219 h 1728788"/>
                <a:gd name="connsiteX20" fmla="*/ 638175 w 2709863"/>
                <a:gd name="connsiteY20" fmla="*/ 1373981 h 1728788"/>
                <a:gd name="connsiteX21" fmla="*/ 1333500 w 2709863"/>
                <a:gd name="connsiteY21" fmla="*/ 1376363 h 1728788"/>
                <a:gd name="connsiteX22" fmla="*/ 1493044 w 2709863"/>
                <a:gd name="connsiteY22" fmla="*/ 1376363 h 1728788"/>
                <a:gd name="connsiteX23" fmla="*/ 2426494 w 2709863"/>
                <a:gd name="connsiteY23" fmla="*/ 1373981 h 1728788"/>
                <a:gd name="connsiteX24" fmla="*/ 2452688 w 2709863"/>
                <a:gd name="connsiteY24" fmla="*/ 1371600 h 1728788"/>
                <a:gd name="connsiteX25" fmla="*/ 2474119 w 2709863"/>
                <a:gd name="connsiteY25" fmla="*/ 1364456 h 1728788"/>
                <a:gd name="connsiteX26" fmla="*/ 2488407 w 2709863"/>
                <a:gd name="connsiteY26" fmla="*/ 1347788 h 1728788"/>
                <a:gd name="connsiteX27" fmla="*/ 2495550 w 2709863"/>
                <a:gd name="connsiteY27" fmla="*/ 1321594 h 1728788"/>
                <a:gd name="connsiteX28" fmla="*/ 2500313 w 2709863"/>
                <a:gd name="connsiteY28" fmla="*/ 1288256 h 1728788"/>
                <a:gd name="connsiteX29" fmla="*/ 2500313 w 2709863"/>
                <a:gd name="connsiteY29" fmla="*/ 1259681 h 1728788"/>
                <a:gd name="connsiteX30" fmla="*/ 2452688 w 2709863"/>
                <a:gd name="connsiteY30" fmla="*/ 959644 h 1728788"/>
                <a:gd name="connsiteX31" fmla="*/ 2381250 w 2709863"/>
                <a:gd name="connsiteY31" fmla="*/ 531019 h 1728788"/>
                <a:gd name="connsiteX32" fmla="*/ 2312194 w 2709863"/>
                <a:gd name="connsiteY32" fmla="*/ 128588 h 1728788"/>
                <a:gd name="connsiteX33" fmla="*/ 2476500 w 2709863"/>
                <a:gd name="connsiteY33" fmla="*/ 0 h 1728788"/>
                <a:gd name="connsiteX34" fmla="*/ 2514600 w 2709863"/>
                <a:gd name="connsiteY34" fmla="*/ 252413 h 1728788"/>
                <a:gd name="connsiteX35" fmla="*/ 2569369 w 2709863"/>
                <a:gd name="connsiteY35" fmla="*/ 604838 h 1728788"/>
                <a:gd name="connsiteX36" fmla="*/ 2612232 w 2709863"/>
                <a:gd name="connsiteY36" fmla="*/ 890588 h 1728788"/>
                <a:gd name="connsiteX37" fmla="*/ 2638425 w 2709863"/>
                <a:gd name="connsiteY37" fmla="*/ 1083469 h 1728788"/>
                <a:gd name="connsiteX38" fmla="*/ 2655094 w 2709863"/>
                <a:gd name="connsiteY38" fmla="*/ 1223963 h 1728788"/>
                <a:gd name="connsiteX39" fmla="*/ 2664619 w 2709863"/>
                <a:gd name="connsiteY39" fmla="*/ 1266825 h 1728788"/>
                <a:gd name="connsiteX40" fmla="*/ 2681288 w 2709863"/>
                <a:gd name="connsiteY40" fmla="*/ 1316831 h 1728788"/>
                <a:gd name="connsiteX41" fmla="*/ 2709863 w 2709863"/>
                <a:gd name="connsiteY41" fmla="*/ 1362075 h 1728788"/>
                <a:gd name="connsiteX42" fmla="*/ 2709863 w 2709863"/>
                <a:gd name="connsiteY42" fmla="*/ 1385888 h 1728788"/>
                <a:gd name="connsiteX43" fmla="*/ 2688432 w 2709863"/>
                <a:gd name="connsiteY43" fmla="*/ 1440656 h 1728788"/>
                <a:gd name="connsiteX44" fmla="*/ 2624138 w 2709863"/>
                <a:gd name="connsiteY44" fmla="*/ 1564481 h 1728788"/>
                <a:gd name="connsiteX45" fmla="*/ 2552700 w 2709863"/>
                <a:gd name="connsiteY45" fmla="*/ 1676400 h 1728788"/>
                <a:gd name="connsiteX46" fmla="*/ 2521744 w 2709863"/>
                <a:gd name="connsiteY46" fmla="*/ 1714500 h 1728788"/>
                <a:gd name="connsiteX47" fmla="*/ 2507457 w 2709863"/>
                <a:gd name="connsiteY47" fmla="*/ 1724025 h 1728788"/>
                <a:gd name="connsiteX48" fmla="*/ 2481263 w 2709863"/>
                <a:gd name="connsiteY48" fmla="*/ 1728788 h 1728788"/>
                <a:gd name="connsiteX49" fmla="*/ 2457450 w 2709863"/>
                <a:gd name="connsiteY49" fmla="*/ 1724025 h 1728788"/>
                <a:gd name="connsiteX50" fmla="*/ 2424113 w 2709863"/>
                <a:gd name="connsiteY50" fmla="*/ 1697831 h 1728788"/>
                <a:gd name="connsiteX51" fmla="*/ 2381250 w 2709863"/>
                <a:gd name="connsiteY51" fmla="*/ 1669256 h 1728788"/>
                <a:gd name="connsiteX52" fmla="*/ 2343150 w 2709863"/>
                <a:gd name="connsiteY52" fmla="*/ 1647825 h 1728788"/>
                <a:gd name="connsiteX53" fmla="*/ 2293144 w 2709863"/>
                <a:gd name="connsiteY53" fmla="*/ 1626394 h 1728788"/>
                <a:gd name="connsiteX54" fmla="*/ 2231232 w 2709863"/>
                <a:gd name="connsiteY54" fmla="*/ 1616869 h 1728788"/>
                <a:gd name="connsiteX55" fmla="*/ 1926432 w 2709863"/>
                <a:gd name="connsiteY55" fmla="*/ 1602581 h 1728788"/>
                <a:gd name="connsiteX56" fmla="*/ 1512094 w 2709863"/>
                <a:gd name="connsiteY56" fmla="*/ 1593056 h 1728788"/>
                <a:gd name="connsiteX57" fmla="*/ 1197769 w 2709863"/>
                <a:gd name="connsiteY57" fmla="*/ 1600200 h 172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09863" h="1728788">
                  <a:moveTo>
                    <a:pt x="1197769" y="1600200"/>
                  </a:moveTo>
                  <a:lnTo>
                    <a:pt x="759619" y="1621631"/>
                  </a:lnTo>
                  <a:lnTo>
                    <a:pt x="597694" y="1631156"/>
                  </a:lnTo>
                  <a:lnTo>
                    <a:pt x="535782" y="1638300"/>
                  </a:lnTo>
                  <a:lnTo>
                    <a:pt x="411957" y="1659731"/>
                  </a:lnTo>
                  <a:lnTo>
                    <a:pt x="378619" y="1662113"/>
                  </a:lnTo>
                  <a:lnTo>
                    <a:pt x="352425" y="1654969"/>
                  </a:lnTo>
                  <a:lnTo>
                    <a:pt x="266700" y="1609725"/>
                  </a:lnTo>
                  <a:lnTo>
                    <a:pt x="154782" y="1552575"/>
                  </a:lnTo>
                  <a:lnTo>
                    <a:pt x="85725" y="1512094"/>
                  </a:lnTo>
                  <a:lnTo>
                    <a:pt x="54769" y="1488281"/>
                  </a:lnTo>
                  <a:lnTo>
                    <a:pt x="30957" y="1464469"/>
                  </a:lnTo>
                  <a:lnTo>
                    <a:pt x="9525" y="1435894"/>
                  </a:lnTo>
                  <a:lnTo>
                    <a:pt x="0" y="1412081"/>
                  </a:lnTo>
                  <a:lnTo>
                    <a:pt x="0" y="1390650"/>
                  </a:lnTo>
                  <a:lnTo>
                    <a:pt x="19050" y="1369219"/>
                  </a:lnTo>
                  <a:lnTo>
                    <a:pt x="111919" y="1312069"/>
                  </a:lnTo>
                  <a:lnTo>
                    <a:pt x="261938" y="1226344"/>
                  </a:lnTo>
                  <a:lnTo>
                    <a:pt x="583407" y="1359694"/>
                  </a:lnTo>
                  <a:lnTo>
                    <a:pt x="616744" y="1369219"/>
                  </a:lnTo>
                  <a:lnTo>
                    <a:pt x="638175" y="1373981"/>
                  </a:lnTo>
                  <a:lnTo>
                    <a:pt x="1333500" y="1376363"/>
                  </a:lnTo>
                  <a:lnTo>
                    <a:pt x="1493044" y="1376363"/>
                  </a:lnTo>
                  <a:lnTo>
                    <a:pt x="2426494" y="1373981"/>
                  </a:lnTo>
                  <a:lnTo>
                    <a:pt x="2452688" y="1371600"/>
                  </a:lnTo>
                  <a:lnTo>
                    <a:pt x="2474119" y="1364456"/>
                  </a:lnTo>
                  <a:lnTo>
                    <a:pt x="2488407" y="1347788"/>
                  </a:lnTo>
                  <a:lnTo>
                    <a:pt x="2495550" y="1321594"/>
                  </a:lnTo>
                  <a:lnTo>
                    <a:pt x="2500313" y="1288256"/>
                  </a:lnTo>
                  <a:lnTo>
                    <a:pt x="2500313" y="1259681"/>
                  </a:lnTo>
                  <a:lnTo>
                    <a:pt x="2452688" y="959644"/>
                  </a:lnTo>
                  <a:lnTo>
                    <a:pt x="2381250" y="531019"/>
                  </a:lnTo>
                  <a:lnTo>
                    <a:pt x="2312194" y="128588"/>
                  </a:lnTo>
                  <a:lnTo>
                    <a:pt x="2476500" y="0"/>
                  </a:lnTo>
                  <a:lnTo>
                    <a:pt x="2514600" y="252413"/>
                  </a:lnTo>
                  <a:lnTo>
                    <a:pt x="2569369" y="604838"/>
                  </a:lnTo>
                  <a:lnTo>
                    <a:pt x="2612232" y="890588"/>
                  </a:lnTo>
                  <a:lnTo>
                    <a:pt x="2638425" y="1083469"/>
                  </a:lnTo>
                  <a:lnTo>
                    <a:pt x="2655094" y="1223963"/>
                  </a:lnTo>
                  <a:lnTo>
                    <a:pt x="2664619" y="1266825"/>
                  </a:lnTo>
                  <a:lnTo>
                    <a:pt x="2681288" y="1316831"/>
                  </a:lnTo>
                  <a:lnTo>
                    <a:pt x="2709863" y="1362075"/>
                  </a:lnTo>
                  <a:lnTo>
                    <a:pt x="2709863" y="1385888"/>
                  </a:lnTo>
                  <a:lnTo>
                    <a:pt x="2688432" y="1440656"/>
                  </a:lnTo>
                  <a:lnTo>
                    <a:pt x="2624138" y="1564481"/>
                  </a:lnTo>
                  <a:lnTo>
                    <a:pt x="2552700" y="1676400"/>
                  </a:lnTo>
                  <a:lnTo>
                    <a:pt x="2521744" y="1714500"/>
                  </a:lnTo>
                  <a:lnTo>
                    <a:pt x="2507457" y="1724025"/>
                  </a:lnTo>
                  <a:lnTo>
                    <a:pt x="2481263" y="1728788"/>
                  </a:lnTo>
                  <a:lnTo>
                    <a:pt x="2457450" y="1724025"/>
                  </a:lnTo>
                  <a:lnTo>
                    <a:pt x="2424113" y="1697831"/>
                  </a:lnTo>
                  <a:lnTo>
                    <a:pt x="2381250" y="1669256"/>
                  </a:lnTo>
                  <a:lnTo>
                    <a:pt x="2343150" y="1647825"/>
                  </a:lnTo>
                  <a:lnTo>
                    <a:pt x="2293144" y="1626394"/>
                  </a:lnTo>
                  <a:lnTo>
                    <a:pt x="2231232" y="1616869"/>
                  </a:lnTo>
                  <a:lnTo>
                    <a:pt x="1926432" y="1602581"/>
                  </a:lnTo>
                  <a:lnTo>
                    <a:pt x="1512094" y="1593056"/>
                  </a:lnTo>
                  <a:lnTo>
                    <a:pt x="1197769" y="1600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808380BE-CE36-4745-938E-10501A06C71C}"/>
                </a:ext>
              </a:extLst>
            </p:cNvPr>
            <p:cNvSpPr/>
            <p:nvPr/>
          </p:nvSpPr>
          <p:spPr>
            <a:xfrm>
              <a:off x="5526088" y="5707063"/>
              <a:ext cx="714375" cy="447675"/>
            </a:xfrm>
            <a:custGeom>
              <a:avLst/>
              <a:gdLst>
                <a:gd name="connsiteX0" fmla="*/ 226219 w 714375"/>
                <a:gd name="connsiteY0" fmla="*/ 64294 h 447675"/>
                <a:gd name="connsiteX1" fmla="*/ 445294 w 714375"/>
                <a:gd name="connsiteY1" fmla="*/ 128588 h 447675"/>
                <a:gd name="connsiteX2" fmla="*/ 476250 w 714375"/>
                <a:gd name="connsiteY2" fmla="*/ 133350 h 447675"/>
                <a:gd name="connsiteX3" fmla="*/ 519113 w 714375"/>
                <a:gd name="connsiteY3" fmla="*/ 135732 h 447675"/>
                <a:gd name="connsiteX4" fmla="*/ 566738 w 714375"/>
                <a:gd name="connsiteY4" fmla="*/ 130969 h 447675"/>
                <a:gd name="connsiteX5" fmla="*/ 616744 w 714375"/>
                <a:gd name="connsiteY5" fmla="*/ 111919 h 447675"/>
                <a:gd name="connsiteX6" fmla="*/ 642938 w 714375"/>
                <a:gd name="connsiteY6" fmla="*/ 90488 h 447675"/>
                <a:gd name="connsiteX7" fmla="*/ 714375 w 714375"/>
                <a:gd name="connsiteY7" fmla="*/ 0 h 447675"/>
                <a:gd name="connsiteX8" fmla="*/ 561975 w 714375"/>
                <a:gd name="connsiteY8" fmla="*/ 447675 h 447675"/>
                <a:gd name="connsiteX9" fmla="*/ 514350 w 714375"/>
                <a:gd name="connsiteY9" fmla="*/ 404813 h 447675"/>
                <a:gd name="connsiteX10" fmla="*/ 481013 w 714375"/>
                <a:gd name="connsiteY10" fmla="*/ 364332 h 447675"/>
                <a:gd name="connsiteX11" fmla="*/ 428625 w 714375"/>
                <a:gd name="connsiteY11" fmla="*/ 321469 h 447675"/>
                <a:gd name="connsiteX12" fmla="*/ 359569 w 714375"/>
                <a:gd name="connsiteY12" fmla="*/ 266700 h 447675"/>
                <a:gd name="connsiteX13" fmla="*/ 290513 w 714375"/>
                <a:gd name="connsiteY13" fmla="*/ 221457 h 447675"/>
                <a:gd name="connsiteX14" fmla="*/ 214313 w 714375"/>
                <a:gd name="connsiteY14" fmla="*/ 173832 h 447675"/>
                <a:gd name="connsiteX15" fmla="*/ 114300 w 714375"/>
                <a:gd name="connsiteY15" fmla="*/ 114300 h 447675"/>
                <a:gd name="connsiteX16" fmla="*/ 21432 w 714375"/>
                <a:gd name="connsiteY16" fmla="*/ 64294 h 447675"/>
                <a:gd name="connsiteX17" fmla="*/ 9525 w 714375"/>
                <a:gd name="connsiteY17" fmla="*/ 50007 h 447675"/>
                <a:gd name="connsiteX18" fmla="*/ 0 w 714375"/>
                <a:gd name="connsiteY18" fmla="*/ 26194 h 447675"/>
                <a:gd name="connsiteX19" fmla="*/ 2382 w 714375"/>
                <a:gd name="connsiteY19" fmla="*/ 9525 h 447675"/>
                <a:gd name="connsiteX20" fmla="*/ 9525 w 714375"/>
                <a:gd name="connsiteY20" fmla="*/ 0 h 447675"/>
                <a:gd name="connsiteX21" fmla="*/ 26194 w 714375"/>
                <a:gd name="connsiteY21" fmla="*/ 0 h 447675"/>
                <a:gd name="connsiteX22" fmla="*/ 69057 w 714375"/>
                <a:gd name="connsiteY22" fmla="*/ 14288 h 447675"/>
                <a:gd name="connsiteX23" fmla="*/ 226219 w 714375"/>
                <a:gd name="connsiteY23" fmla="*/ 6429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4375" h="447675">
                  <a:moveTo>
                    <a:pt x="226219" y="64294"/>
                  </a:moveTo>
                  <a:lnTo>
                    <a:pt x="445294" y="128588"/>
                  </a:lnTo>
                  <a:lnTo>
                    <a:pt x="476250" y="133350"/>
                  </a:lnTo>
                  <a:lnTo>
                    <a:pt x="519113" y="135732"/>
                  </a:lnTo>
                  <a:lnTo>
                    <a:pt x="566738" y="130969"/>
                  </a:lnTo>
                  <a:lnTo>
                    <a:pt x="616744" y="111919"/>
                  </a:lnTo>
                  <a:lnTo>
                    <a:pt x="642938" y="90488"/>
                  </a:lnTo>
                  <a:lnTo>
                    <a:pt x="714375" y="0"/>
                  </a:lnTo>
                  <a:lnTo>
                    <a:pt x="561975" y="447675"/>
                  </a:lnTo>
                  <a:lnTo>
                    <a:pt x="514350" y="404813"/>
                  </a:lnTo>
                  <a:lnTo>
                    <a:pt x="481013" y="364332"/>
                  </a:lnTo>
                  <a:lnTo>
                    <a:pt x="428625" y="321469"/>
                  </a:lnTo>
                  <a:lnTo>
                    <a:pt x="359569" y="266700"/>
                  </a:lnTo>
                  <a:lnTo>
                    <a:pt x="290513" y="221457"/>
                  </a:lnTo>
                  <a:lnTo>
                    <a:pt x="214313" y="173832"/>
                  </a:lnTo>
                  <a:lnTo>
                    <a:pt x="114300" y="114300"/>
                  </a:lnTo>
                  <a:lnTo>
                    <a:pt x="21432" y="64294"/>
                  </a:lnTo>
                  <a:lnTo>
                    <a:pt x="9525" y="50007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69057" y="14288"/>
                  </a:lnTo>
                  <a:lnTo>
                    <a:pt x="226219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6DFF4211-A9F3-435D-A2F7-26919734A8E3}"/>
                </a:ext>
              </a:extLst>
            </p:cNvPr>
            <p:cNvSpPr/>
            <p:nvPr/>
          </p:nvSpPr>
          <p:spPr>
            <a:xfrm>
              <a:off x="4932363" y="4262438"/>
              <a:ext cx="1335087" cy="361950"/>
            </a:xfrm>
            <a:custGeom>
              <a:avLst/>
              <a:gdLst>
                <a:gd name="connsiteX0" fmla="*/ 507206 w 1335881"/>
                <a:gd name="connsiteY0" fmla="*/ 290512 h 361950"/>
                <a:gd name="connsiteX1" fmla="*/ 0 w 1335881"/>
                <a:gd name="connsiteY1" fmla="*/ 361950 h 361950"/>
                <a:gd name="connsiteX2" fmla="*/ 0 w 1335881"/>
                <a:gd name="connsiteY2" fmla="*/ 178593 h 361950"/>
                <a:gd name="connsiteX3" fmla="*/ 157162 w 1335881"/>
                <a:gd name="connsiteY3" fmla="*/ 157162 h 361950"/>
                <a:gd name="connsiteX4" fmla="*/ 666750 w 1335881"/>
                <a:gd name="connsiteY4" fmla="*/ 90487 h 361950"/>
                <a:gd name="connsiteX5" fmla="*/ 1335881 w 1335881"/>
                <a:gd name="connsiteY5" fmla="*/ 0 h 361950"/>
                <a:gd name="connsiteX6" fmla="*/ 1328737 w 1335881"/>
                <a:gd name="connsiteY6" fmla="*/ 178593 h 361950"/>
                <a:gd name="connsiteX7" fmla="*/ 923925 w 1335881"/>
                <a:gd name="connsiteY7" fmla="*/ 233362 h 361950"/>
                <a:gd name="connsiteX8" fmla="*/ 507206 w 1335881"/>
                <a:gd name="connsiteY8" fmla="*/ 29051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881" h="361950">
                  <a:moveTo>
                    <a:pt x="507206" y="290512"/>
                  </a:moveTo>
                  <a:lnTo>
                    <a:pt x="0" y="361950"/>
                  </a:lnTo>
                  <a:lnTo>
                    <a:pt x="0" y="178593"/>
                  </a:lnTo>
                  <a:lnTo>
                    <a:pt x="157162" y="157162"/>
                  </a:lnTo>
                  <a:lnTo>
                    <a:pt x="666750" y="90487"/>
                  </a:lnTo>
                  <a:lnTo>
                    <a:pt x="1335881" y="0"/>
                  </a:lnTo>
                  <a:lnTo>
                    <a:pt x="1328737" y="178593"/>
                  </a:lnTo>
                  <a:lnTo>
                    <a:pt x="923925" y="233362"/>
                  </a:lnTo>
                  <a:lnTo>
                    <a:pt x="507206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5B0FCF8-FCF0-4B7A-B343-45B59B12C24D}"/>
                </a:ext>
              </a:extLst>
            </p:cNvPr>
            <p:cNvSpPr/>
            <p:nvPr/>
          </p:nvSpPr>
          <p:spPr>
            <a:xfrm>
              <a:off x="4919663" y="4862513"/>
              <a:ext cx="1347787" cy="357187"/>
            </a:xfrm>
            <a:custGeom>
              <a:avLst/>
              <a:gdLst>
                <a:gd name="connsiteX0" fmla="*/ 628650 w 1347787"/>
                <a:gd name="connsiteY0" fmla="*/ 276225 h 357187"/>
                <a:gd name="connsiteX1" fmla="*/ 0 w 1347787"/>
                <a:gd name="connsiteY1" fmla="*/ 357187 h 357187"/>
                <a:gd name="connsiteX2" fmla="*/ 7143 w 1347787"/>
                <a:gd name="connsiteY2" fmla="*/ 183356 h 357187"/>
                <a:gd name="connsiteX3" fmla="*/ 519112 w 1347787"/>
                <a:gd name="connsiteY3" fmla="*/ 114300 h 357187"/>
                <a:gd name="connsiteX4" fmla="*/ 1347787 w 1347787"/>
                <a:gd name="connsiteY4" fmla="*/ 0 h 357187"/>
                <a:gd name="connsiteX5" fmla="*/ 1345406 w 1347787"/>
                <a:gd name="connsiteY5" fmla="*/ 188118 h 357187"/>
                <a:gd name="connsiteX6" fmla="*/ 628650 w 1347787"/>
                <a:gd name="connsiteY6" fmla="*/ 2762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787" h="357187">
                  <a:moveTo>
                    <a:pt x="628650" y="276225"/>
                  </a:moveTo>
                  <a:lnTo>
                    <a:pt x="0" y="357187"/>
                  </a:lnTo>
                  <a:lnTo>
                    <a:pt x="7143" y="183356"/>
                  </a:lnTo>
                  <a:lnTo>
                    <a:pt x="519112" y="114300"/>
                  </a:lnTo>
                  <a:lnTo>
                    <a:pt x="1347787" y="0"/>
                  </a:lnTo>
                  <a:cubicBezTo>
                    <a:pt x="1346993" y="62706"/>
                    <a:pt x="1346200" y="125412"/>
                    <a:pt x="1345406" y="188118"/>
                  </a:cubicBezTo>
                  <a:lnTo>
                    <a:pt x="628650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186216D2-70CD-4063-A8C6-E8AC7AE2D216}"/>
              </a:ext>
            </a:extLst>
          </p:cNvPr>
          <p:cNvGrpSpPr/>
          <p:nvPr/>
        </p:nvGrpSpPr>
        <p:grpSpPr>
          <a:xfrm>
            <a:off x="2617788" y="1355725"/>
            <a:ext cx="4471987" cy="4867275"/>
            <a:chOff x="2617788" y="1355725"/>
            <a:chExt cx="4471987" cy="48672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2CFD9040-6DB2-4246-AC74-3D93E6F5543B}"/>
                </a:ext>
              </a:extLst>
            </p:cNvPr>
            <p:cNvSpPr/>
            <p:nvPr/>
          </p:nvSpPr>
          <p:spPr>
            <a:xfrm>
              <a:off x="3146425" y="1657350"/>
              <a:ext cx="771525" cy="661988"/>
            </a:xfrm>
            <a:custGeom>
              <a:avLst/>
              <a:gdLst>
                <a:gd name="connsiteX0" fmla="*/ 464344 w 771525"/>
                <a:gd name="connsiteY0" fmla="*/ 528638 h 661988"/>
                <a:gd name="connsiteX1" fmla="*/ 342900 w 771525"/>
                <a:gd name="connsiteY1" fmla="*/ 423863 h 661988"/>
                <a:gd name="connsiteX2" fmla="*/ 283369 w 771525"/>
                <a:gd name="connsiteY2" fmla="*/ 369094 h 661988"/>
                <a:gd name="connsiteX3" fmla="*/ 185738 w 771525"/>
                <a:gd name="connsiteY3" fmla="*/ 271463 h 661988"/>
                <a:gd name="connsiteX4" fmla="*/ 71438 w 771525"/>
                <a:gd name="connsiteY4" fmla="*/ 145256 h 661988"/>
                <a:gd name="connsiteX5" fmla="*/ 33338 w 771525"/>
                <a:gd name="connsiteY5" fmla="*/ 104775 h 661988"/>
                <a:gd name="connsiteX6" fmla="*/ 16669 w 771525"/>
                <a:gd name="connsiteY6" fmla="*/ 83344 h 661988"/>
                <a:gd name="connsiteX7" fmla="*/ 7144 w 771525"/>
                <a:gd name="connsiteY7" fmla="*/ 66675 h 661988"/>
                <a:gd name="connsiteX8" fmla="*/ 0 w 771525"/>
                <a:gd name="connsiteY8" fmla="*/ 38100 h 661988"/>
                <a:gd name="connsiteX9" fmla="*/ 0 w 771525"/>
                <a:gd name="connsiteY9" fmla="*/ 16669 h 661988"/>
                <a:gd name="connsiteX10" fmla="*/ 4763 w 771525"/>
                <a:gd name="connsiteY10" fmla="*/ 4763 h 661988"/>
                <a:gd name="connsiteX11" fmla="*/ 16669 w 771525"/>
                <a:gd name="connsiteY11" fmla="*/ 0 h 661988"/>
                <a:gd name="connsiteX12" fmla="*/ 45244 w 771525"/>
                <a:gd name="connsiteY12" fmla="*/ 0 h 661988"/>
                <a:gd name="connsiteX13" fmla="*/ 71438 w 771525"/>
                <a:gd name="connsiteY13" fmla="*/ 9525 h 661988"/>
                <a:gd name="connsiteX14" fmla="*/ 102394 w 771525"/>
                <a:gd name="connsiteY14" fmla="*/ 26194 h 661988"/>
                <a:gd name="connsiteX15" fmla="*/ 130969 w 771525"/>
                <a:gd name="connsiteY15" fmla="*/ 40481 h 661988"/>
                <a:gd name="connsiteX16" fmla="*/ 238125 w 771525"/>
                <a:gd name="connsiteY16" fmla="*/ 78581 h 661988"/>
                <a:gd name="connsiteX17" fmla="*/ 369094 w 771525"/>
                <a:gd name="connsiteY17" fmla="*/ 121444 h 661988"/>
                <a:gd name="connsiteX18" fmla="*/ 528638 w 771525"/>
                <a:gd name="connsiteY18" fmla="*/ 164306 h 661988"/>
                <a:gd name="connsiteX19" fmla="*/ 547688 w 771525"/>
                <a:gd name="connsiteY19" fmla="*/ 171450 h 661988"/>
                <a:gd name="connsiteX20" fmla="*/ 578644 w 771525"/>
                <a:gd name="connsiteY20" fmla="*/ 195263 h 661988"/>
                <a:gd name="connsiteX21" fmla="*/ 614363 w 771525"/>
                <a:gd name="connsiteY21" fmla="*/ 230981 h 661988"/>
                <a:gd name="connsiteX22" fmla="*/ 642938 w 771525"/>
                <a:gd name="connsiteY22" fmla="*/ 266700 h 661988"/>
                <a:gd name="connsiteX23" fmla="*/ 671513 w 771525"/>
                <a:gd name="connsiteY23" fmla="*/ 309563 h 661988"/>
                <a:gd name="connsiteX24" fmla="*/ 697707 w 771525"/>
                <a:gd name="connsiteY24" fmla="*/ 354806 h 661988"/>
                <a:gd name="connsiteX25" fmla="*/ 723900 w 771525"/>
                <a:gd name="connsiteY25" fmla="*/ 414338 h 661988"/>
                <a:gd name="connsiteX26" fmla="*/ 747713 w 771525"/>
                <a:gd name="connsiteY26" fmla="*/ 483394 h 661988"/>
                <a:gd name="connsiteX27" fmla="*/ 769144 w 771525"/>
                <a:gd name="connsiteY27" fmla="*/ 566738 h 661988"/>
                <a:gd name="connsiteX28" fmla="*/ 771525 w 771525"/>
                <a:gd name="connsiteY28" fmla="*/ 595313 h 661988"/>
                <a:gd name="connsiteX29" fmla="*/ 771525 w 771525"/>
                <a:gd name="connsiteY29" fmla="*/ 611981 h 661988"/>
                <a:gd name="connsiteX30" fmla="*/ 764382 w 771525"/>
                <a:gd name="connsiteY30" fmla="*/ 633413 h 661988"/>
                <a:gd name="connsiteX31" fmla="*/ 752475 w 771525"/>
                <a:gd name="connsiteY31" fmla="*/ 650081 h 661988"/>
                <a:gd name="connsiteX32" fmla="*/ 733425 w 771525"/>
                <a:gd name="connsiteY32" fmla="*/ 657225 h 661988"/>
                <a:gd name="connsiteX33" fmla="*/ 704850 w 771525"/>
                <a:gd name="connsiteY33" fmla="*/ 661988 h 661988"/>
                <a:gd name="connsiteX34" fmla="*/ 671513 w 771525"/>
                <a:gd name="connsiteY34" fmla="*/ 657225 h 661988"/>
                <a:gd name="connsiteX35" fmla="*/ 633413 w 771525"/>
                <a:gd name="connsiteY35" fmla="*/ 645319 h 661988"/>
                <a:gd name="connsiteX36" fmla="*/ 464344 w 771525"/>
                <a:gd name="connsiteY36" fmla="*/ 52863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1525" h="661988">
                  <a:moveTo>
                    <a:pt x="464344" y="528638"/>
                  </a:moveTo>
                  <a:lnTo>
                    <a:pt x="342900" y="423863"/>
                  </a:lnTo>
                  <a:lnTo>
                    <a:pt x="283369" y="369094"/>
                  </a:lnTo>
                  <a:lnTo>
                    <a:pt x="185738" y="271463"/>
                  </a:lnTo>
                  <a:lnTo>
                    <a:pt x="71438" y="145256"/>
                  </a:lnTo>
                  <a:lnTo>
                    <a:pt x="33338" y="104775"/>
                  </a:lnTo>
                  <a:lnTo>
                    <a:pt x="16669" y="83344"/>
                  </a:lnTo>
                  <a:lnTo>
                    <a:pt x="7144" y="66675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8" y="9525"/>
                  </a:lnTo>
                  <a:lnTo>
                    <a:pt x="102394" y="26194"/>
                  </a:lnTo>
                  <a:lnTo>
                    <a:pt x="130969" y="40481"/>
                  </a:lnTo>
                  <a:lnTo>
                    <a:pt x="238125" y="78581"/>
                  </a:lnTo>
                  <a:lnTo>
                    <a:pt x="369094" y="121444"/>
                  </a:lnTo>
                  <a:lnTo>
                    <a:pt x="528638" y="164306"/>
                  </a:lnTo>
                  <a:lnTo>
                    <a:pt x="547688" y="171450"/>
                  </a:lnTo>
                  <a:lnTo>
                    <a:pt x="578644" y="195263"/>
                  </a:lnTo>
                  <a:lnTo>
                    <a:pt x="614363" y="230981"/>
                  </a:lnTo>
                  <a:lnTo>
                    <a:pt x="642938" y="266700"/>
                  </a:lnTo>
                  <a:lnTo>
                    <a:pt x="671513" y="309563"/>
                  </a:lnTo>
                  <a:lnTo>
                    <a:pt x="697707" y="354806"/>
                  </a:lnTo>
                  <a:lnTo>
                    <a:pt x="723900" y="414338"/>
                  </a:lnTo>
                  <a:lnTo>
                    <a:pt x="747713" y="483394"/>
                  </a:lnTo>
                  <a:lnTo>
                    <a:pt x="769144" y="566738"/>
                  </a:lnTo>
                  <a:lnTo>
                    <a:pt x="771525" y="595313"/>
                  </a:lnTo>
                  <a:lnTo>
                    <a:pt x="771525" y="611981"/>
                  </a:lnTo>
                  <a:lnTo>
                    <a:pt x="764382" y="633413"/>
                  </a:lnTo>
                  <a:lnTo>
                    <a:pt x="752475" y="650081"/>
                  </a:lnTo>
                  <a:lnTo>
                    <a:pt x="733425" y="657225"/>
                  </a:lnTo>
                  <a:lnTo>
                    <a:pt x="704850" y="661988"/>
                  </a:lnTo>
                  <a:lnTo>
                    <a:pt x="671513" y="657225"/>
                  </a:lnTo>
                  <a:lnTo>
                    <a:pt x="633413" y="645319"/>
                  </a:lnTo>
                  <a:lnTo>
                    <a:pt x="4643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25B0B1D9-DC65-4AC5-BE0F-B0A1AEEFA33B}"/>
                </a:ext>
              </a:extLst>
            </p:cNvPr>
            <p:cNvSpPr/>
            <p:nvPr/>
          </p:nvSpPr>
          <p:spPr>
            <a:xfrm>
              <a:off x="2786063" y="2852738"/>
              <a:ext cx="755650" cy="615950"/>
            </a:xfrm>
            <a:custGeom>
              <a:avLst/>
              <a:gdLst>
                <a:gd name="connsiteX0" fmla="*/ 404812 w 754856"/>
                <a:gd name="connsiteY0" fmla="*/ 452437 h 616743"/>
                <a:gd name="connsiteX1" fmla="*/ 204787 w 754856"/>
                <a:gd name="connsiteY1" fmla="*/ 252412 h 616743"/>
                <a:gd name="connsiteX2" fmla="*/ 45243 w 754856"/>
                <a:gd name="connsiteY2" fmla="*/ 97631 h 616743"/>
                <a:gd name="connsiteX3" fmla="*/ 19050 w 754856"/>
                <a:gd name="connsiteY3" fmla="*/ 71437 h 616743"/>
                <a:gd name="connsiteX4" fmla="*/ 9525 w 754856"/>
                <a:gd name="connsiteY4" fmla="*/ 59531 h 616743"/>
                <a:gd name="connsiteX5" fmla="*/ 2381 w 754856"/>
                <a:gd name="connsiteY5" fmla="*/ 45243 h 616743"/>
                <a:gd name="connsiteX6" fmla="*/ 0 w 754856"/>
                <a:gd name="connsiteY6" fmla="*/ 23812 h 616743"/>
                <a:gd name="connsiteX7" fmla="*/ 4762 w 754856"/>
                <a:gd name="connsiteY7" fmla="*/ 9525 h 616743"/>
                <a:gd name="connsiteX8" fmla="*/ 21431 w 754856"/>
                <a:gd name="connsiteY8" fmla="*/ 0 h 616743"/>
                <a:gd name="connsiteX9" fmla="*/ 54768 w 754856"/>
                <a:gd name="connsiteY9" fmla="*/ 7143 h 616743"/>
                <a:gd name="connsiteX10" fmla="*/ 119062 w 754856"/>
                <a:gd name="connsiteY10" fmla="*/ 30956 h 616743"/>
                <a:gd name="connsiteX11" fmla="*/ 185737 w 754856"/>
                <a:gd name="connsiteY11" fmla="*/ 52387 h 616743"/>
                <a:gd name="connsiteX12" fmla="*/ 240506 w 754856"/>
                <a:gd name="connsiteY12" fmla="*/ 66675 h 616743"/>
                <a:gd name="connsiteX13" fmla="*/ 328612 w 754856"/>
                <a:gd name="connsiteY13" fmla="*/ 85725 h 616743"/>
                <a:gd name="connsiteX14" fmla="*/ 423862 w 754856"/>
                <a:gd name="connsiteY14" fmla="*/ 102393 h 616743"/>
                <a:gd name="connsiteX15" fmla="*/ 471487 w 754856"/>
                <a:gd name="connsiteY15" fmla="*/ 109537 h 616743"/>
                <a:gd name="connsiteX16" fmla="*/ 521493 w 754856"/>
                <a:gd name="connsiteY16" fmla="*/ 150018 h 616743"/>
                <a:gd name="connsiteX17" fmla="*/ 566737 w 754856"/>
                <a:gd name="connsiteY17" fmla="*/ 188118 h 616743"/>
                <a:gd name="connsiteX18" fmla="*/ 604837 w 754856"/>
                <a:gd name="connsiteY18" fmla="*/ 228600 h 616743"/>
                <a:gd name="connsiteX19" fmla="*/ 640556 w 754856"/>
                <a:gd name="connsiteY19" fmla="*/ 271462 h 616743"/>
                <a:gd name="connsiteX20" fmla="*/ 673893 w 754856"/>
                <a:gd name="connsiteY20" fmla="*/ 321468 h 616743"/>
                <a:gd name="connsiteX21" fmla="*/ 702468 w 754856"/>
                <a:gd name="connsiteY21" fmla="*/ 373856 h 616743"/>
                <a:gd name="connsiteX22" fmla="*/ 726281 w 754856"/>
                <a:gd name="connsiteY22" fmla="*/ 435768 h 616743"/>
                <a:gd name="connsiteX23" fmla="*/ 742950 w 754856"/>
                <a:gd name="connsiteY23" fmla="*/ 481012 h 616743"/>
                <a:gd name="connsiteX24" fmla="*/ 752475 w 754856"/>
                <a:gd name="connsiteY24" fmla="*/ 531018 h 616743"/>
                <a:gd name="connsiteX25" fmla="*/ 754856 w 754856"/>
                <a:gd name="connsiteY25" fmla="*/ 554831 h 616743"/>
                <a:gd name="connsiteX26" fmla="*/ 747712 w 754856"/>
                <a:gd name="connsiteY26" fmla="*/ 583406 h 616743"/>
                <a:gd name="connsiteX27" fmla="*/ 733425 w 754856"/>
                <a:gd name="connsiteY27" fmla="*/ 604837 h 616743"/>
                <a:gd name="connsiteX28" fmla="*/ 719137 w 754856"/>
                <a:gd name="connsiteY28" fmla="*/ 614362 h 616743"/>
                <a:gd name="connsiteX29" fmla="*/ 692943 w 754856"/>
                <a:gd name="connsiteY29" fmla="*/ 616743 h 616743"/>
                <a:gd name="connsiteX30" fmla="*/ 638175 w 754856"/>
                <a:gd name="connsiteY30" fmla="*/ 602456 h 616743"/>
                <a:gd name="connsiteX31" fmla="*/ 573881 w 754856"/>
                <a:gd name="connsiteY31" fmla="*/ 571500 h 616743"/>
                <a:gd name="connsiteX32" fmla="*/ 485775 w 754856"/>
                <a:gd name="connsiteY32" fmla="*/ 521493 h 616743"/>
                <a:gd name="connsiteX33" fmla="*/ 404812 w 754856"/>
                <a:gd name="connsiteY33" fmla="*/ 4524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4856" h="616743">
                  <a:moveTo>
                    <a:pt x="404812" y="452437"/>
                  </a:moveTo>
                  <a:lnTo>
                    <a:pt x="204787" y="252412"/>
                  </a:lnTo>
                  <a:lnTo>
                    <a:pt x="45243" y="97631"/>
                  </a:lnTo>
                  <a:lnTo>
                    <a:pt x="19050" y="71437"/>
                  </a:lnTo>
                  <a:lnTo>
                    <a:pt x="9525" y="59531"/>
                  </a:lnTo>
                  <a:lnTo>
                    <a:pt x="2381" y="45243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9062" y="30956"/>
                  </a:lnTo>
                  <a:lnTo>
                    <a:pt x="185737" y="52387"/>
                  </a:lnTo>
                  <a:lnTo>
                    <a:pt x="240506" y="66675"/>
                  </a:lnTo>
                  <a:lnTo>
                    <a:pt x="328612" y="85725"/>
                  </a:lnTo>
                  <a:lnTo>
                    <a:pt x="423862" y="102393"/>
                  </a:lnTo>
                  <a:lnTo>
                    <a:pt x="471487" y="109537"/>
                  </a:lnTo>
                  <a:lnTo>
                    <a:pt x="521493" y="150018"/>
                  </a:lnTo>
                  <a:lnTo>
                    <a:pt x="566737" y="188118"/>
                  </a:lnTo>
                  <a:lnTo>
                    <a:pt x="604837" y="228600"/>
                  </a:lnTo>
                  <a:lnTo>
                    <a:pt x="640556" y="271462"/>
                  </a:lnTo>
                  <a:lnTo>
                    <a:pt x="673893" y="321468"/>
                  </a:lnTo>
                  <a:lnTo>
                    <a:pt x="702468" y="373856"/>
                  </a:lnTo>
                  <a:lnTo>
                    <a:pt x="726281" y="435768"/>
                  </a:lnTo>
                  <a:lnTo>
                    <a:pt x="742950" y="481012"/>
                  </a:lnTo>
                  <a:lnTo>
                    <a:pt x="752475" y="531018"/>
                  </a:lnTo>
                  <a:lnTo>
                    <a:pt x="754856" y="554831"/>
                  </a:lnTo>
                  <a:lnTo>
                    <a:pt x="747712" y="583406"/>
                  </a:lnTo>
                  <a:lnTo>
                    <a:pt x="733425" y="604837"/>
                  </a:lnTo>
                  <a:lnTo>
                    <a:pt x="719137" y="614362"/>
                  </a:lnTo>
                  <a:lnTo>
                    <a:pt x="692943" y="616743"/>
                  </a:lnTo>
                  <a:lnTo>
                    <a:pt x="638175" y="602456"/>
                  </a:lnTo>
                  <a:lnTo>
                    <a:pt x="573881" y="571500"/>
                  </a:lnTo>
                  <a:lnTo>
                    <a:pt x="485775" y="521493"/>
                  </a:lnTo>
                  <a:lnTo>
                    <a:pt x="40481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EC56D7AF-7576-40CF-94BC-2F9B9EA66472}"/>
                </a:ext>
              </a:extLst>
            </p:cNvPr>
            <p:cNvSpPr/>
            <p:nvPr/>
          </p:nvSpPr>
          <p:spPr>
            <a:xfrm>
              <a:off x="2617788" y="4919663"/>
              <a:ext cx="482600" cy="765175"/>
            </a:xfrm>
            <a:custGeom>
              <a:avLst/>
              <a:gdLst>
                <a:gd name="connsiteX0" fmla="*/ 242887 w 483394"/>
                <a:gd name="connsiteY0" fmla="*/ 576262 h 764381"/>
                <a:gd name="connsiteX1" fmla="*/ 176212 w 483394"/>
                <a:gd name="connsiteY1" fmla="*/ 471487 h 764381"/>
                <a:gd name="connsiteX2" fmla="*/ 119062 w 483394"/>
                <a:gd name="connsiteY2" fmla="*/ 364331 h 764381"/>
                <a:gd name="connsiteX3" fmla="*/ 73819 w 483394"/>
                <a:gd name="connsiteY3" fmla="*/ 271462 h 764381"/>
                <a:gd name="connsiteX4" fmla="*/ 26194 w 483394"/>
                <a:gd name="connsiteY4" fmla="*/ 152400 h 764381"/>
                <a:gd name="connsiteX5" fmla="*/ 7144 w 483394"/>
                <a:gd name="connsiteY5" fmla="*/ 97631 h 764381"/>
                <a:gd name="connsiteX6" fmla="*/ 0 w 483394"/>
                <a:gd name="connsiteY6" fmla="*/ 59531 h 764381"/>
                <a:gd name="connsiteX7" fmla="*/ 0 w 483394"/>
                <a:gd name="connsiteY7" fmla="*/ 28575 h 764381"/>
                <a:gd name="connsiteX8" fmla="*/ 7144 w 483394"/>
                <a:gd name="connsiteY8" fmla="*/ 11906 h 764381"/>
                <a:gd name="connsiteX9" fmla="*/ 26194 w 483394"/>
                <a:gd name="connsiteY9" fmla="*/ 2381 h 764381"/>
                <a:gd name="connsiteX10" fmla="*/ 50006 w 483394"/>
                <a:gd name="connsiteY10" fmla="*/ 0 h 764381"/>
                <a:gd name="connsiteX11" fmla="*/ 78581 w 483394"/>
                <a:gd name="connsiteY11" fmla="*/ 7143 h 764381"/>
                <a:gd name="connsiteX12" fmla="*/ 92869 w 483394"/>
                <a:gd name="connsiteY12" fmla="*/ 23812 h 764381"/>
                <a:gd name="connsiteX13" fmla="*/ 154781 w 483394"/>
                <a:gd name="connsiteY13" fmla="*/ 104775 h 764381"/>
                <a:gd name="connsiteX14" fmla="*/ 197644 w 483394"/>
                <a:gd name="connsiteY14" fmla="*/ 150018 h 764381"/>
                <a:gd name="connsiteX15" fmla="*/ 483394 w 483394"/>
                <a:gd name="connsiteY15" fmla="*/ 569118 h 764381"/>
                <a:gd name="connsiteX16" fmla="*/ 478631 w 483394"/>
                <a:gd name="connsiteY16" fmla="*/ 645318 h 764381"/>
                <a:gd name="connsiteX17" fmla="*/ 471487 w 483394"/>
                <a:gd name="connsiteY17" fmla="*/ 709612 h 764381"/>
                <a:gd name="connsiteX18" fmla="*/ 457200 w 483394"/>
                <a:gd name="connsiteY18" fmla="*/ 745331 h 764381"/>
                <a:gd name="connsiteX19" fmla="*/ 442912 w 483394"/>
                <a:gd name="connsiteY19" fmla="*/ 759618 h 764381"/>
                <a:gd name="connsiteX20" fmla="*/ 426244 w 483394"/>
                <a:gd name="connsiteY20" fmla="*/ 764381 h 764381"/>
                <a:gd name="connsiteX21" fmla="*/ 390525 w 483394"/>
                <a:gd name="connsiteY21" fmla="*/ 754856 h 764381"/>
                <a:gd name="connsiteX22" fmla="*/ 364331 w 483394"/>
                <a:gd name="connsiteY22" fmla="*/ 740568 h 764381"/>
                <a:gd name="connsiteX23" fmla="*/ 309562 w 483394"/>
                <a:gd name="connsiteY23" fmla="*/ 681037 h 764381"/>
                <a:gd name="connsiteX24" fmla="*/ 242887 w 483394"/>
                <a:gd name="connsiteY24" fmla="*/ 576262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3394" h="764381">
                  <a:moveTo>
                    <a:pt x="242887" y="576262"/>
                  </a:moveTo>
                  <a:lnTo>
                    <a:pt x="176212" y="471487"/>
                  </a:lnTo>
                  <a:lnTo>
                    <a:pt x="119062" y="364331"/>
                  </a:lnTo>
                  <a:lnTo>
                    <a:pt x="73819" y="271462"/>
                  </a:lnTo>
                  <a:lnTo>
                    <a:pt x="26194" y="152400"/>
                  </a:lnTo>
                  <a:lnTo>
                    <a:pt x="7144" y="97631"/>
                  </a:lnTo>
                  <a:lnTo>
                    <a:pt x="0" y="59531"/>
                  </a:lnTo>
                  <a:lnTo>
                    <a:pt x="0" y="28575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0006" y="0"/>
                  </a:lnTo>
                  <a:lnTo>
                    <a:pt x="78581" y="7143"/>
                  </a:lnTo>
                  <a:lnTo>
                    <a:pt x="92869" y="23812"/>
                  </a:lnTo>
                  <a:lnTo>
                    <a:pt x="154781" y="104775"/>
                  </a:lnTo>
                  <a:lnTo>
                    <a:pt x="197644" y="150018"/>
                  </a:lnTo>
                  <a:lnTo>
                    <a:pt x="483394" y="569118"/>
                  </a:lnTo>
                  <a:lnTo>
                    <a:pt x="478631" y="645318"/>
                  </a:lnTo>
                  <a:lnTo>
                    <a:pt x="471487" y="709612"/>
                  </a:lnTo>
                  <a:lnTo>
                    <a:pt x="457200" y="745331"/>
                  </a:lnTo>
                  <a:lnTo>
                    <a:pt x="442912" y="759618"/>
                  </a:lnTo>
                  <a:lnTo>
                    <a:pt x="426244" y="764381"/>
                  </a:lnTo>
                  <a:lnTo>
                    <a:pt x="390525" y="754856"/>
                  </a:lnTo>
                  <a:lnTo>
                    <a:pt x="364331" y="740568"/>
                  </a:lnTo>
                  <a:lnTo>
                    <a:pt x="309562" y="681037"/>
                  </a:lnTo>
                  <a:lnTo>
                    <a:pt x="242887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3E8CB70A-B99E-41B3-AC66-9D3A05B7661D}"/>
                </a:ext>
              </a:extLst>
            </p:cNvPr>
            <p:cNvSpPr/>
            <p:nvPr/>
          </p:nvSpPr>
          <p:spPr>
            <a:xfrm>
              <a:off x="4119563" y="1830388"/>
              <a:ext cx="2462212" cy="488950"/>
            </a:xfrm>
            <a:custGeom>
              <a:avLst/>
              <a:gdLst>
                <a:gd name="connsiteX0" fmla="*/ 1752600 w 2462212"/>
                <a:gd name="connsiteY0" fmla="*/ 300038 h 488157"/>
                <a:gd name="connsiteX1" fmla="*/ 1343025 w 2462212"/>
                <a:gd name="connsiteY1" fmla="*/ 354807 h 488157"/>
                <a:gd name="connsiteX2" fmla="*/ 1143000 w 2462212"/>
                <a:gd name="connsiteY2" fmla="*/ 371475 h 488157"/>
                <a:gd name="connsiteX3" fmla="*/ 862012 w 2462212"/>
                <a:gd name="connsiteY3" fmla="*/ 419100 h 488157"/>
                <a:gd name="connsiteX4" fmla="*/ 592931 w 2462212"/>
                <a:gd name="connsiteY4" fmla="*/ 466725 h 488157"/>
                <a:gd name="connsiteX5" fmla="*/ 516731 w 2462212"/>
                <a:gd name="connsiteY5" fmla="*/ 483394 h 488157"/>
                <a:gd name="connsiteX6" fmla="*/ 476250 w 2462212"/>
                <a:gd name="connsiteY6" fmla="*/ 488157 h 488157"/>
                <a:gd name="connsiteX7" fmla="*/ 445293 w 2462212"/>
                <a:gd name="connsiteY7" fmla="*/ 485775 h 488157"/>
                <a:gd name="connsiteX8" fmla="*/ 388143 w 2462212"/>
                <a:gd name="connsiteY8" fmla="*/ 473869 h 488157"/>
                <a:gd name="connsiteX9" fmla="*/ 333375 w 2462212"/>
                <a:gd name="connsiteY9" fmla="*/ 454819 h 488157"/>
                <a:gd name="connsiteX10" fmla="*/ 280987 w 2462212"/>
                <a:gd name="connsiteY10" fmla="*/ 431007 h 488157"/>
                <a:gd name="connsiteX11" fmla="*/ 204787 w 2462212"/>
                <a:gd name="connsiteY11" fmla="*/ 390525 h 488157"/>
                <a:gd name="connsiteX12" fmla="*/ 123825 w 2462212"/>
                <a:gd name="connsiteY12" fmla="*/ 335757 h 488157"/>
                <a:gd name="connsiteX13" fmla="*/ 61912 w 2462212"/>
                <a:gd name="connsiteY13" fmla="*/ 285750 h 488157"/>
                <a:gd name="connsiteX14" fmla="*/ 26193 w 2462212"/>
                <a:gd name="connsiteY14" fmla="*/ 245269 h 488157"/>
                <a:gd name="connsiteX15" fmla="*/ 7143 w 2462212"/>
                <a:gd name="connsiteY15" fmla="*/ 214313 h 488157"/>
                <a:gd name="connsiteX16" fmla="*/ 0 w 2462212"/>
                <a:gd name="connsiteY16" fmla="*/ 192882 h 488157"/>
                <a:gd name="connsiteX17" fmla="*/ 2381 w 2462212"/>
                <a:gd name="connsiteY17" fmla="*/ 178594 h 488157"/>
                <a:gd name="connsiteX18" fmla="*/ 7143 w 2462212"/>
                <a:gd name="connsiteY18" fmla="*/ 171450 h 488157"/>
                <a:gd name="connsiteX19" fmla="*/ 45243 w 2462212"/>
                <a:gd name="connsiteY19" fmla="*/ 171450 h 488157"/>
                <a:gd name="connsiteX20" fmla="*/ 73818 w 2462212"/>
                <a:gd name="connsiteY20" fmla="*/ 183357 h 488157"/>
                <a:gd name="connsiteX21" fmla="*/ 126206 w 2462212"/>
                <a:gd name="connsiteY21" fmla="*/ 204788 h 488157"/>
                <a:gd name="connsiteX22" fmla="*/ 204787 w 2462212"/>
                <a:gd name="connsiteY22" fmla="*/ 230982 h 488157"/>
                <a:gd name="connsiteX23" fmla="*/ 297656 w 2462212"/>
                <a:gd name="connsiteY23" fmla="*/ 250032 h 488157"/>
                <a:gd name="connsiteX24" fmla="*/ 392906 w 2462212"/>
                <a:gd name="connsiteY24" fmla="*/ 257175 h 488157"/>
                <a:gd name="connsiteX25" fmla="*/ 476250 w 2462212"/>
                <a:gd name="connsiteY25" fmla="*/ 259557 h 488157"/>
                <a:gd name="connsiteX26" fmla="*/ 564356 w 2462212"/>
                <a:gd name="connsiteY26" fmla="*/ 257175 h 488157"/>
                <a:gd name="connsiteX27" fmla="*/ 802481 w 2462212"/>
                <a:gd name="connsiteY27" fmla="*/ 228600 h 488157"/>
                <a:gd name="connsiteX28" fmla="*/ 1128712 w 2462212"/>
                <a:gd name="connsiteY28" fmla="*/ 169069 h 488157"/>
                <a:gd name="connsiteX29" fmla="*/ 1333500 w 2462212"/>
                <a:gd name="connsiteY29" fmla="*/ 152400 h 488157"/>
                <a:gd name="connsiteX30" fmla="*/ 1602581 w 2462212"/>
                <a:gd name="connsiteY30" fmla="*/ 111919 h 488157"/>
                <a:gd name="connsiteX31" fmla="*/ 1897856 w 2462212"/>
                <a:gd name="connsiteY31" fmla="*/ 64294 h 488157"/>
                <a:gd name="connsiteX32" fmla="*/ 1993106 w 2462212"/>
                <a:gd name="connsiteY32" fmla="*/ 47625 h 488157"/>
                <a:gd name="connsiteX33" fmla="*/ 2028825 w 2462212"/>
                <a:gd name="connsiteY33" fmla="*/ 33338 h 488157"/>
                <a:gd name="connsiteX34" fmla="*/ 2052637 w 2462212"/>
                <a:gd name="connsiteY34" fmla="*/ 16669 h 488157"/>
                <a:gd name="connsiteX35" fmla="*/ 2078831 w 2462212"/>
                <a:gd name="connsiteY35" fmla="*/ 2382 h 488157"/>
                <a:gd name="connsiteX36" fmla="*/ 2100262 w 2462212"/>
                <a:gd name="connsiteY36" fmla="*/ 0 h 488157"/>
                <a:gd name="connsiteX37" fmla="*/ 2152650 w 2462212"/>
                <a:gd name="connsiteY37" fmla="*/ 4763 h 488157"/>
                <a:gd name="connsiteX38" fmla="*/ 2209800 w 2462212"/>
                <a:gd name="connsiteY38" fmla="*/ 16669 h 488157"/>
                <a:gd name="connsiteX39" fmla="*/ 2281237 w 2462212"/>
                <a:gd name="connsiteY39" fmla="*/ 47625 h 488157"/>
                <a:gd name="connsiteX40" fmla="*/ 2369343 w 2462212"/>
                <a:gd name="connsiteY40" fmla="*/ 88107 h 488157"/>
                <a:gd name="connsiteX41" fmla="*/ 2419350 w 2462212"/>
                <a:gd name="connsiteY41" fmla="*/ 114300 h 488157"/>
                <a:gd name="connsiteX42" fmla="*/ 2440781 w 2462212"/>
                <a:gd name="connsiteY42" fmla="*/ 128588 h 488157"/>
                <a:gd name="connsiteX43" fmla="*/ 2452687 w 2462212"/>
                <a:gd name="connsiteY43" fmla="*/ 142875 h 488157"/>
                <a:gd name="connsiteX44" fmla="*/ 2462212 w 2462212"/>
                <a:gd name="connsiteY44" fmla="*/ 169069 h 488157"/>
                <a:gd name="connsiteX45" fmla="*/ 2455068 w 2462212"/>
                <a:gd name="connsiteY45" fmla="*/ 197644 h 488157"/>
                <a:gd name="connsiteX46" fmla="*/ 2433637 w 2462212"/>
                <a:gd name="connsiteY46" fmla="*/ 221457 h 488157"/>
                <a:gd name="connsiteX47" fmla="*/ 2395537 w 2462212"/>
                <a:gd name="connsiteY47" fmla="*/ 242888 h 488157"/>
                <a:gd name="connsiteX48" fmla="*/ 2345531 w 2462212"/>
                <a:gd name="connsiteY48" fmla="*/ 257175 h 488157"/>
                <a:gd name="connsiteX49" fmla="*/ 2286000 w 2462212"/>
                <a:gd name="connsiteY49" fmla="*/ 271463 h 488157"/>
                <a:gd name="connsiteX50" fmla="*/ 2100262 w 2462212"/>
                <a:gd name="connsiteY50" fmla="*/ 280988 h 488157"/>
                <a:gd name="connsiteX51" fmla="*/ 1752600 w 2462212"/>
                <a:gd name="connsiteY51" fmla="*/ 3000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2212" h="488157">
                  <a:moveTo>
                    <a:pt x="1752600" y="300038"/>
                  </a:moveTo>
                  <a:lnTo>
                    <a:pt x="1343025" y="354807"/>
                  </a:lnTo>
                  <a:lnTo>
                    <a:pt x="1143000" y="371475"/>
                  </a:lnTo>
                  <a:lnTo>
                    <a:pt x="862012" y="419100"/>
                  </a:lnTo>
                  <a:lnTo>
                    <a:pt x="592931" y="466725"/>
                  </a:lnTo>
                  <a:lnTo>
                    <a:pt x="516731" y="483394"/>
                  </a:lnTo>
                  <a:lnTo>
                    <a:pt x="476250" y="488157"/>
                  </a:lnTo>
                  <a:lnTo>
                    <a:pt x="445293" y="485775"/>
                  </a:lnTo>
                  <a:lnTo>
                    <a:pt x="388143" y="473869"/>
                  </a:lnTo>
                  <a:lnTo>
                    <a:pt x="333375" y="454819"/>
                  </a:lnTo>
                  <a:lnTo>
                    <a:pt x="280987" y="431007"/>
                  </a:lnTo>
                  <a:lnTo>
                    <a:pt x="204787" y="390525"/>
                  </a:lnTo>
                  <a:lnTo>
                    <a:pt x="123825" y="335757"/>
                  </a:lnTo>
                  <a:lnTo>
                    <a:pt x="61912" y="285750"/>
                  </a:lnTo>
                  <a:lnTo>
                    <a:pt x="26193" y="245269"/>
                  </a:lnTo>
                  <a:lnTo>
                    <a:pt x="7143" y="214313"/>
                  </a:lnTo>
                  <a:lnTo>
                    <a:pt x="0" y="192882"/>
                  </a:lnTo>
                  <a:lnTo>
                    <a:pt x="2381" y="178594"/>
                  </a:lnTo>
                  <a:lnTo>
                    <a:pt x="7143" y="171450"/>
                  </a:lnTo>
                  <a:lnTo>
                    <a:pt x="45243" y="171450"/>
                  </a:lnTo>
                  <a:lnTo>
                    <a:pt x="73818" y="183357"/>
                  </a:lnTo>
                  <a:lnTo>
                    <a:pt x="126206" y="204788"/>
                  </a:lnTo>
                  <a:lnTo>
                    <a:pt x="204787" y="230982"/>
                  </a:lnTo>
                  <a:lnTo>
                    <a:pt x="297656" y="250032"/>
                  </a:lnTo>
                  <a:lnTo>
                    <a:pt x="392906" y="257175"/>
                  </a:lnTo>
                  <a:lnTo>
                    <a:pt x="476250" y="259557"/>
                  </a:lnTo>
                  <a:lnTo>
                    <a:pt x="564356" y="257175"/>
                  </a:lnTo>
                  <a:lnTo>
                    <a:pt x="802481" y="228600"/>
                  </a:lnTo>
                  <a:lnTo>
                    <a:pt x="1128712" y="169069"/>
                  </a:lnTo>
                  <a:lnTo>
                    <a:pt x="1333500" y="152400"/>
                  </a:lnTo>
                  <a:lnTo>
                    <a:pt x="1602581" y="111919"/>
                  </a:lnTo>
                  <a:lnTo>
                    <a:pt x="1897856" y="64294"/>
                  </a:lnTo>
                  <a:lnTo>
                    <a:pt x="1993106" y="47625"/>
                  </a:lnTo>
                  <a:lnTo>
                    <a:pt x="2028825" y="33338"/>
                  </a:lnTo>
                  <a:lnTo>
                    <a:pt x="2052637" y="16669"/>
                  </a:lnTo>
                  <a:lnTo>
                    <a:pt x="2078831" y="2382"/>
                  </a:lnTo>
                  <a:lnTo>
                    <a:pt x="2100262" y="0"/>
                  </a:lnTo>
                  <a:lnTo>
                    <a:pt x="2152650" y="4763"/>
                  </a:lnTo>
                  <a:lnTo>
                    <a:pt x="2209800" y="16669"/>
                  </a:lnTo>
                  <a:lnTo>
                    <a:pt x="2281237" y="47625"/>
                  </a:lnTo>
                  <a:lnTo>
                    <a:pt x="2369343" y="88107"/>
                  </a:lnTo>
                  <a:lnTo>
                    <a:pt x="2419350" y="114300"/>
                  </a:lnTo>
                  <a:lnTo>
                    <a:pt x="2440781" y="128588"/>
                  </a:lnTo>
                  <a:lnTo>
                    <a:pt x="2452687" y="142875"/>
                  </a:lnTo>
                  <a:lnTo>
                    <a:pt x="2462212" y="169069"/>
                  </a:lnTo>
                  <a:lnTo>
                    <a:pt x="2455068" y="197644"/>
                  </a:lnTo>
                  <a:lnTo>
                    <a:pt x="2433637" y="221457"/>
                  </a:lnTo>
                  <a:lnTo>
                    <a:pt x="2395537" y="242888"/>
                  </a:lnTo>
                  <a:lnTo>
                    <a:pt x="2345531" y="257175"/>
                  </a:lnTo>
                  <a:lnTo>
                    <a:pt x="2286000" y="271463"/>
                  </a:lnTo>
                  <a:lnTo>
                    <a:pt x="2100262" y="280988"/>
                  </a:lnTo>
                  <a:lnTo>
                    <a:pt x="175260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E8119DB8-9A1D-462C-8F61-6AB3298EB87E}"/>
                </a:ext>
              </a:extLst>
            </p:cNvPr>
            <p:cNvSpPr/>
            <p:nvPr/>
          </p:nvSpPr>
          <p:spPr>
            <a:xfrm rot="16200000">
              <a:off x="3450431" y="4644232"/>
              <a:ext cx="2452687" cy="374650"/>
            </a:xfrm>
            <a:custGeom>
              <a:avLst/>
              <a:gdLst>
                <a:gd name="connsiteX0" fmla="*/ 1378743 w 2452687"/>
                <a:gd name="connsiteY0" fmla="*/ 364331 h 373856"/>
                <a:gd name="connsiteX1" fmla="*/ 1126331 w 2452687"/>
                <a:gd name="connsiteY1" fmla="*/ 371475 h 373856"/>
                <a:gd name="connsiteX2" fmla="*/ 1000125 w 2452687"/>
                <a:gd name="connsiteY2" fmla="*/ 342900 h 373856"/>
                <a:gd name="connsiteX3" fmla="*/ 440531 w 2452687"/>
                <a:gd name="connsiteY3" fmla="*/ 316706 h 373856"/>
                <a:gd name="connsiteX4" fmla="*/ 126206 w 2452687"/>
                <a:gd name="connsiteY4" fmla="*/ 302418 h 373856"/>
                <a:gd name="connsiteX5" fmla="*/ 73818 w 2452687"/>
                <a:gd name="connsiteY5" fmla="*/ 297656 h 373856"/>
                <a:gd name="connsiteX6" fmla="*/ 45243 w 2452687"/>
                <a:gd name="connsiteY6" fmla="*/ 290512 h 373856"/>
                <a:gd name="connsiteX7" fmla="*/ 19050 w 2452687"/>
                <a:gd name="connsiteY7" fmla="*/ 278606 h 373856"/>
                <a:gd name="connsiteX8" fmla="*/ 7143 w 2452687"/>
                <a:gd name="connsiteY8" fmla="*/ 269081 h 373856"/>
                <a:gd name="connsiteX9" fmla="*/ 0 w 2452687"/>
                <a:gd name="connsiteY9" fmla="*/ 245268 h 373856"/>
                <a:gd name="connsiteX10" fmla="*/ 2381 w 2452687"/>
                <a:gd name="connsiteY10" fmla="*/ 223837 h 373856"/>
                <a:gd name="connsiteX11" fmla="*/ 21431 w 2452687"/>
                <a:gd name="connsiteY11" fmla="*/ 185737 h 373856"/>
                <a:gd name="connsiteX12" fmla="*/ 54768 w 2452687"/>
                <a:gd name="connsiteY12" fmla="*/ 147637 h 373856"/>
                <a:gd name="connsiteX13" fmla="*/ 95250 w 2452687"/>
                <a:gd name="connsiteY13" fmla="*/ 114300 h 373856"/>
                <a:gd name="connsiteX14" fmla="*/ 154781 w 2452687"/>
                <a:gd name="connsiteY14" fmla="*/ 78581 h 373856"/>
                <a:gd name="connsiteX15" fmla="*/ 242887 w 2452687"/>
                <a:gd name="connsiteY15" fmla="*/ 47625 h 373856"/>
                <a:gd name="connsiteX16" fmla="*/ 335756 w 2452687"/>
                <a:gd name="connsiteY16" fmla="*/ 23812 h 373856"/>
                <a:gd name="connsiteX17" fmla="*/ 409575 w 2452687"/>
                <a:gd name="connsiteY17" fmla="*/ 11906 h 373856"/>
                <a:gd name="connsiteX18" fmla="*/ 678656 w 2452687"/>
                <a:gd name="connsiteY18" fmla="*/ 50006 h 373856"/>
                <a:gd name="connsiteX19" fmla="*/ 831056 w 2452687"/>
                <a:gd name="connsiteY19" fmla="*/ 71437 h 373856"/>
                <a:gd name="connsiteX20" fmla="*/ 1326356 w 2452687"/>
                <a:gd name="connsiteY20" fmla="*/ 109537 h 373856"/>
                <a:gd name="connsiteX21" fmla="*/ 1866900 w 2452687"/>
                <a:gd name="connsiteY21" fmla="*/ 145256 h 373856"/>
                <a:gd name="connsiteX22" fmla="*/ 2105025 w 2452687"/>
                <a:gd name="connsiteY22" fmla="*/ 145256 h 373856"/>
                <a:gd name="connsiteX23" fmla="*/ 2155031 w 2452687"/>
                <a:gd name="connsiteY23" fmla="*/ 140493 h 373856"/>
                <a:gd name="connsiteX24" fmla="*/ 2195512 w 2452687"/>
                <a:gd name="connsiteY24" fmla="*/ 130968 h 373856"/>
                <a:gd name="connsiteX25" fmla="*/ 2233612 w 2452687"/>
                <a:gd name="connsiteY25" fmla="*/ 119062 h 373856"/>
                <a:gd name="connsiteX26" fmla="*/ 2274093 w 2452687"/>
                <a:gd name="connsiteY26" fmla="*/ 100012 h 373856"/>
                <a:gd name="connsiteX27" fmla="*/ 2316956 w 2452687"/>
                <a:gd name="connsiteY27" fmla="*/ 73818 h 373856"/>
                <a:gd name="connsiteX28" fmla="*/ 2347912 w 2452687"/>
                <a:gd name="connsiteY28" fmla="*/ 47625 h 373856"/>
                <a:gd name="connsiteX29" fmla="*/ 2376487 w 2452687"/>
                <a:gd name="connsiteY29" fmla="*/ 16668 h 373856"/>
                <a:gd name="connsiteX30" fmla="*/ 2381250 w 2452687"/>
                <a:gd name="connsiteY30" fmla="*/ 9525 h 373856"/>
                <a:gd name="connsiteX31" fmla="*/ 2400300 w 2452687"/>
                <a:gd name="connsiteY31" fmla="*/ 2381 h 373856"/>
                <a:gd name="connsiteX32" fmla="*/ 2426493 w 2452687"/>
                <a:gd name="connsiteY32" fmla="*/ 0 h 373856"/>
                <a:gd name="connsiteX33" fmla="*/ 2440781 w 2452687"/>
                <a:gd name="connsiteY33" fmla="*/ 4762 h 373856"/>
                <a:gd name="connsiteX34" fmla="*/ 2452687 w 2452687"/>
                <a:gd name="connsiteY34" fmla="*/ 23812 h 373856"/>
                <a:gd name="connsiteX35" fmla="*/ 2452687 w 2452687"/>
                <a:gd name="connsiteY35" fmla="*/ 59531 h 373856"/>
                <a:gd name="connsiteX36" fmla="*/ 2436018 w 2452687"/>
                <a:gd name="connsiteY36" fmla="*/ 140493 h 373856"/>
                <a:gd name="connsiteX37" fmla="*/ 2414587 w 2452687"/>
                <a:gd name="connsiteY37" fmla="*/ 200025 h 373856"/>
                <a:gd name="connsiteX38" fmla="*/ 2386012 w 2452687"/>
                <a:gd name="connsiteY38" fmla="*/ 259556 h 373856"/>
                <a:gd name="connsiteX39" fmla="*/ 2336006 w 2452687"/>
                <a:gd name="connsiteY39" fmla="*/ 347662 h 373856"/>
                <a:gd name="connsiteX40" fmla="*/ 2314575 w 2452687"/>
                <a:gd name="connsiteY40" fmla="*/ 373856 h 373856"/>
                <a:gd name="connsiteX41" fmla="*/ 2188368 w 2452687"/>
                <a:gd name="connsiteY41" fmla="*/ 364331 h 373856"/>
                <a:gd name="connsiteX42" fmla="*/ 1759743 w 2452687"/>
                <a:gd name="connsiteY42" fmla="*/ 364331 h 373856"/>
                <a:gd name="connsiteX43" fmla="*/ 1378743 w 2452687"/>
                <a:gd name="connsiteY43" fmla="*/ 364331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2687" h="373856">
                  <a:moveTo>
                    <a:pt x="1378743" y="364331"/>
                  </a:moveTo>
                  <a:lnTo>
                    <a:pt x="1126331" y="371475"/>
                  </a:lnTo>
                  <a:lnTo>
                    <a:pt x="1000125" y="342900"/>
                  </a:lnTo>
                  <a:lnTo>
                    <a:pt x="440531" y="316706"/>
                  </a:lnTo>
                  <a:lnTo>
                    <a:pt x="126206" y="302418"/>
                  </a:lnTo>
                  <a:lnTo>
                    <a:pt x="73818" y="297656"/>
                  </a:lnTo>
                  <a:lnTo>
                    <a:pt x="45243" y="290512"/>
                  </a:lnTo>
                  <a:lnTo>
                    <a:pt x="19050" y="278606"/>
                  </a:lnTo>
                  <a:lnTo>
                    <a:pt x="7143" y="269081"/>
                  </a:lnTo>
                  <a:lnTo>
                    <a:pt x="0" y="245268"/>
                  </a:lnTo>
                  <a:lnTo>
                    <a:pt x="2381" y="223837"/>
                  </a:lnTo>
                  <a:lnTo>
                    <a:pt x="21431" y="185737"/>
                  </a:lnTo>
                  <a:lnTo>
                    <a:pt x="54768" y="147637"/>
                  </a:lnTo>
                  <a:lnTo>
                    <a:pt x="95250" y="114300"/>
                  </a:lnTo>
                  <a:lnTo>
                    <a:pt x="154781" y="78581"/>
                  </a:lnTo>
                  <a:lnTo>
                    <a:pt x="242887" y="47625"/>
                  </a:lnTo>
                  <a:lnTo>
                    <a:pt x="335756" y="23812"/>
                  </a:lnTo>
                  <a:lnTo>
                    <a:pt x="409575" y="11906"/>
                  </a:lnTo>
                  <a:lnTo>
                    <a:pt x="678656" y="50006"/>
                  </a:lnTo>
                  <a:lnTo>
                    <a:pt x="831056" y="71437"/>
                  </a:lnTo>
                  <a:lnTo>
                    <a:pt x="1326356" y="109537"/>
                  </a:lnTo>
                  <a:lnTo>
                    <a:pt x="1866900" y="145256"/>
                  </a:lnTo>
                  <a:lnTo>
                    <a:pt x="2105025" y="145256"/>
                  </a:lnTo>
                  <a:lnTo>
                    <a:pt x="2155031" y="140493"/>
                  </a:lnTo>
                  <a:lnTo>
                    <a:pt x="2195512" y="130968"/>
                  </a:lnTo>
                  <a:lnTo>
                    <a:pt x="2233612" y="119062"/>
                  </a:lnTo>
                  <a:lnTo>
                    <a:pt x="2274093" y="100012"/>
                  </a:lnTo>
                  <a:lnTo>
                    <a:pt x="2316956" y="73818"/>
                  </a:lnTo>
                  <a:lnTo>
                    <a:pt x="2347912" y="47625"/>
                  </a:lnTo>
                  <a:lnTo>
                    <a:pt x="2376487" y="16668"/>
                  </a:lnTo>
                  <a:lnTo>
                    <a:pt x="2381250" y="9525"/>
                  </a:lnTo>
                  <a:lnTo>
                    <a:pt x="2400300" y="2381"/>
                  </a:lnTo>
                  <a:lnTo>
                    <a:pt x="2426493" y="0"/>
                  </a:lnTo>
                  <a:lnTo>
                    <a:pt x="2440781" y="4762"/>
                  </a:lnTo>
                  <a:lnTo>
                    <a:pt x="2452687" y="23812"/>
                  </a:lnTo>
                  <a:lnTo>
                    <a:pt x="2452687" y="59531"/>
                  </a:lnTo>
                  <a:lnTo>
                    <a:pt x="2436018" y="140493"/>
                  </a:lnTo>
                  <a:lnTo>
                    <a:pt x="2414587" y="200025"/>
                  </a:lnTo>
                  <a:lnTo>
                    <a:pt x="2386012" y="259556"/>
                  </a:lnTo>
                  <a:lnTo>
                    <a:pt x="2336006" y="347662"/>
                  </a:lnTo>
                  <a:lnTo>
                    <a:pt x="2314575" y="373856"/>
                  </a:lnTo>
                  <a:lnTo>
                    <a:pt x="2188368" y="364331"/>
                  </a:lnTo>
                  <a:lnTo>
                    <a:pt x="1759743" y="364331"/>
                  </a:lnTo>
                  <a:lnTo>
                    <a:pt x="13787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BA3BD830-C0DC-4EE7-BA1A-438711A73B21}"/>
                </a:ext>
              </a:extLst>
            </p:cNvPr>
            <p:cNvSpPr/>
            <p:nvPr/>
          </p:nvSpPr>
          <p:spPr>
            <a:xfrm>
              <a:off x="2755900" y="3871913"/>
              <a:ext cx="923925" cy="1685925"/>
            </a:xfrm>
            <a:custGeom>
              <a:avLst/>
              <a:gdLst>
                <a:gd name="connsiteX0" fmla="*/ 654844 w 923925"/>
                <a:gd name="connsiteY0" fmla="*/ 728662 h 1685925"/>
                <a:gd name="connsiteX1" fmla="*/ 504825 w 923925"/>
                <a:gd name="connsiteY1" fmla="*/ 1059656 h 1685925"/>
                <a:gd name="connsiteX2" fmla="*/ 452438 w 923925"/>
                <a:gd name="connsiteY2" fmla="*/ 1193006 h 1685925"/>
                <a:gd name="connsiteX3" fmla="*/ 411957 w 923925"/>
                <a:gd name="connsiteY3" fmla="*/ 1309687 h 1685925"/>
                <a:gd name="connsiteX4" fmla="*/ 376238 w 923925"/>
                <a:gd name="connsiteY4" fmla="*/ 1419225 h 1685925"/>
                <a:gd name="connsiteX5" fmla="*/ 357188 w 923925"/>
                <a:gd name="connsiteY5" fmla="*/ 1524000 h 1685925"/>
                <a:gd name="connsiteX6" fmla="*/ 333375 w 923925"/>
                <a:gd name="connsiteY6" fmla="*/ 1685925 h 1685925"/>
                <a:gd name="connsiteX7" fmla="*/ 0 w 923925"/>
                <a:gd name="connsiteY7" fmla="*/ 1190625 h 1685925"/>
                <a:gd name="connsiteX8" fmla="*/ 38100 w 923925"/>
                <a:gd name="connsiteY8" fmla="*/ 1185862 h 1685925"/>
                <a:gd name="connsiteX9" fmla="*/ 83344 w 923925"/>
                <a:gd name="connsiteY9" fmla="*/ 1197768 h 1685925"/>
                <a:gd name="connsiteX10" fmla="*/ 104775 w 923925"/>
                <a:gd name="connsiteY10" fmla="*/ 1197768 h 1685925"/>
                <a:gd name="connsiteX11" fmla="*/ 128588 w 923925"/>
                <a:gd name="connsiteY11" fmla="*/ 1183481 h 1685925"/>
                <a:gd name="connsiteX12" fmla="*/ 247650 w 923925"/>
                <a:gd name="connsiteY12" fmla="*/ 1035843 h 1685925"/>
                <a:gd name="connsiteX13" fmla="*/ 423863 w 923925"/>
                <a:gd name="connsiteY13" fmla="*/ 766762 h 1685925"/>
                <a:gd name="connsiteX14" fmla="*/ 578644 w 923925"/>
                <a:gd name="connsiteY14" fmla="*/ 502443 h 1685925"/>
                <a:gd name="connsiteX15" fmla="*/ 688182 w 923925"/>
                <a:gd name="connsiteY15" fmla="*/ 309562 h 1685925"/>
                <a:gd name="connsiteX16" fmla="*/ 757238 w 923925"/>
                <a:gd name="connsiteY16" fmla="*/ 192881 h 1685925"/>
                <a:gd name="connsiteX17" fmla="*/ 840582 w 923925"/>
                <a:gd name="connsiteY17" fmla="*/ 47625 h 1685925"/>
                <a:gd name="connsiteX18" fmla="*/ 854869 w 923925"/>
                <a:gd name="connsiteY18" fmla="*/ 21431 h 1685925"/>
                <a:gd name="connsiteX19" fmla="*/ 873919 w 923925"/>
                <a:gd name="connsiteY19" fmla="*/ 7143 h 1685925"/>
                <a:gd name="connsiteX20" fmla="*/ 892969 w 923925"/>
                <a:gd name="connsiteY20" fmla="*/ 0 h 1685925"/>
                <a:gd name="connsiteX21" fmla="*/ 909638 w 923925"/>
                <a:gd name="connsiteY21" fmla="*/ 0 h 1685925"/>
                <a:gd name="connsiteX22" fmla="*/ 916782 w 923925"/>
                <a:gd name="connsiteY22" fmla="*/ 7143 h 1685925"/>
                <a:gd name="connsiteX23" fmla="*/ 923925 w 923925"/>
                <a:gd name="connsiteY23" fmla="*/ 23812 h 1685925"/>
                <a:gd name="connsiteX24" fmla="*/ 916782 w 923925"/>
                <a:gd name="connsiteY24" fmla="*/ 66675 h 1685925"/>
                <a:gd name="connsiteX25" fmla="*/ 864394 w 923925"/>
                <a:gd name="connsiteY25" fmla="*/ 211931 h 1685925"/>
                <a:gd name="connsiteX26" fmla="*/ 781050 w 923925"/>
                <a:gd name="connsiteY26" fmla="*/ 428625 h 1685925"/>
                <a:gd name="connsiteX27" fmla="*/ 654844 w 923925"/>
                <a:gd name="connsiteY27" fmla="*/ 728662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3925" h="1685925">
                  <a:moveTo>
                    <a:pt x="654844" y="728662"/>
                  </a:moveTo>
                  <a:lnTo>
                    <a:pt x="504825" y="1059656"/>
                  </a:lnTo>
                  <a:lnTo>
                    <a:pt x="452438" y="1193006"/>
                  </a:lnTo>
                  <a:lnTo>
                    <a:pt x="411957" y="1309687"/>
                  </a:lnTo>
                  <a:lnTo>
                    <a:pt x="376238" y="1419225"/>
                  </a:lnTo>
                  <a:lnTo>
                    <a:pt x="357188" y="1524000"/>
                  </a:lnTo>
                  <a:lnTo>
                    <a:pt x="333375" y="1685925"/>
                  </a:lnTo>
                  <a:lnTo>
                    <a:pt x="0" y="1190625"/>
                  </a:lnTo>
                  <a:lnTo>
                    <a:pt x="38100" y="1185862"/>
                  </a:lnTo>
                  <a:lnTo>
                    <a:pt x="83344" y="1197768"/>
                  </a:lnTo>
                  <a:lnTo>
                    <a:pt x="104775" y="1197768"/>
                  </a:lnTo>
                  <a:lnTo>
                    <a:pt x="128588" y="1183481"/>
                  </a:lnTo>
                  <a:lnTo>
                    <a:pt x="247650" y="1035843"/>
                  </a:lnTo>
                  <a:lnTo>
                    <a:pt x="423863" y="766762"/>
                  </a:lnTo>
                  <a:lnTo>
                    <a:pt x="578644" y="502443"/>
                  </a:lnTo>
                  <a:lnTo>
                    <a:pt x="688182" y="309562"/>
                  </a:lnTo>
                  <a:lnTo>
                    <a:pt x="757238" y="192881"/>
                  </a:lnTo>
                  <a:lnTo>
                    <a:pt x="840582" y="47625"/>
                  </a:lnTo>
                  <a:lnTo>
                    <a:pt x="854869" y="21431"/>
                  </a:lnTo>
                  <a:lnTo>
                    <a:pt x="873919" y="7143"/>
                  </a:lnTo>
                  <a:lnTo>
                    <a:pt x="892969" y="0"/>
                  </a:lnTo>
                  <a:lnTo>
                    <a:pt x="909638" y="0"/>
                  </a:lnTo>
                  <a:lnTo>
                    <a:pt x="916782" y="7143"/>
                  </a:lnTo>
                  <a:lnTo>
                    <a:pt x="923925" y="23812"/>
                  </a:lnTo>
                  <a:lnTo>
                    <a:pt x="916782" y="66675"/>
                  </a:lnTo>
                  <a:lnTo>
                    <a:pt x="864394" y="211931"/>
                  </a:lnTo>
                  <a:lnTo>
                    <a:pt x="781050" y="428625"/>
                  </a:lnTo>
                  <a:lnTo>
                    <a:pt x="654844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276BB489-4B1A-4B69-AC2B-0B6253B5A7D1}"/>
                </a:ext>
              </a:extLst>
            </p:cNvPr>
            <p:cNvSpPr/>
            <p:nvPr/>
          </p:nvSpPr>
          <p:spPr>
            <a:xfrm rot="16200000">
              <a:off x="4364831" y="1975644"/>
              <a:ext cx="1804988" cy="565150"/>
            </a:xfrm>
            <a:custGeom>
              <a:avLst/>
              <a:gdLst>
                <a:gd name="connsiteX0" fmla="*/ 819150 w 1804987"/>
                <a:gd name="connsiteY0" fmla="*/ 497681 h 564356"/>
                <a:gd name="connsiteX1" fmla="*/ 30956 w 1804987"/>
                <a:gd name="connsiteY1" fmla="*/ 497681 h 564356"/>
                <a:gd name="connsiteX2" fmla="*/ 0 w 1804987"/>
                <a:gd name="connsiteY2" fmla="*/ 252412 h 564356"/>
                <a:gd name="connsiteX3" fmla="*/ 1271587 w 1804987"/>
                <a:gd name="connsiteY3" fmla="*/ 252412 h 564356"/>
                <a:gd name="connsiteX4" fmla="*/ 1412081 w 1804987"/>
                <a:gd name="connsiteY4" fmla="*/ 252412 h 564356"/>
                <a:gd name="connsiteX5" fmla="*/ 1502569 w 1804987"/>
                <a:gd name="connsiteY5" fmla="*/ 245268 h 564356"/>
                <a:gd name="connsiteX6" fmla="*/ 1550194 w 1804987"/>
                <a:gd name="connsiteY6" fmla="*/ 235743 h 564356"/>
                <a:gd name="connsiteX7" fmla="*/ 1581150 w 1804987"/>
                <a:gd name="connsiteY7" fmla="*/ 223837 h 564356"/>
                <a:gd name="connsiteX8" fmla="*/ 1604962 w 1804987"/>
                <a:gd name="connsiteY8" fmla="*/ 204787 h 564356"/>
                <a:gd name="connsiteX9" fmla="*/ 1635919 w 1804987"/>
                <a:gd name="connsiteY9" fmla="*/ 171450 h 564356"/>
                <a:gd name="connsiteX10" fmla="*/ 1685925 w 1804987"/>
                <a:gd name="connsiteY10" fmla="*/ 107156 h 564356"/>
                <a:gd name="connsiteX11" fmla="*/ 1731169 w 1804987"/>
                <a:gd name="connsiteY11" fmla="*/ 40481 h 564356"/>
                <a:gd name="connsiteX12" fmla="*/ 1745456 w 1804987"/>
                <a:gd name="connsiteY12" fmla="*/ 19050 h 564356"/>
                <a:gd name="connsiteX13" fmla="*/ 1762125 w 1804987"/>
                <a:gd name="connsiteY13" fmla="*/ 7143 h 564356"/>
                <a:gd name="connsiteX14" fmla="*/ 1781175 w 1804987"/>
                <a:gd name="connsiteY14" fmla="*/ 0 h 564356"/>
                <a:gd name="connsiteX15" fmla="*/ 1795462 w 1804987"/>
                <a:gd name="connsiteY15" fmla="*/ 4762 h 564356"/>
                <a:gd name="connsiteX16" fmla="*/ 1800225 w 1804987"/>
                <a:gd name="connsiteY16" fmla="*/ 19050 h 564356"/>
                <a:gd name="connsiteX17" fmla="*/ 1804987 w 1804987"/>
                <a:gd name="connsiteY17" fmla="*/ 52387 h 564356"/>
                <a:gd name="connsiteX18" fmla="*/ 1795462 w 1804987"/>
                <a:gd name="connsiteY18" fmla="*/ 133350 h 564356"/>
                <a:gd name="connsiteX19" fmla="*/ 1774031 w 1804987"/>
                <a:gd name="connsiteY19" fmla="*/ 230981 h 564356"/>
                <a:gd name="connsiteX20" fmla="*/ 1743075 w 1804987"/>
                <a:gd name="connsiteY20" fmla="*/ 342900 h 564356"/>
                <a:gd name="connsiteX21" fmla="*/ 1702594 w 1804987"/>
                <a:gd name="connsiteY21" fmla="*/ 440531 h 564356"/>
                <a:gd name="connsiteX22" fmla="*/ 1669256 w 1804987"/>
                <a:gd name="connsiteY22" fmla="*/ 504825 h 564356"/>
                <a:gd name="connsiteX23" fmla="*/ 1640681 w 1804987"/>
                <a:gd name="connsiteY23" fmla="*/ 538162 h 564356"/>
                <a:gd name="connsiteX24" fmla="*/ 1619250 w 1804987"/>
                <a:gd name="connsiteY24" fmla="*/ 557212 h 564356"/>
                <a:gd name="connsiteX25" fmla="*/ 1593056 w 1804987"/>
                <a:gd name="connsiteY25" fmla="*/ 564356 h 564356"/>
                <a:gd name="connsiteX26" fmla="*/ 1557337 w 1804987"/>
                <a:gd name="connsiteY26" fmla="*/ 559593 h 564356"/>
                <a:gd name="connsiteX27" fmla="*/ 1528762 w 1804987"/>
                <a:gd name="connsiteY27" fmla="*/ 547687 h 564356"/>
                <a:gd name="connsiteX28" fmla="*/ 1488281 w 1804987"/>
                <a:gd name="connsiteY28" fmla="*/ 528637 h 564356"/>
                <a:gd name="connsiteX29" fmla="*/ 1431131 w 1804987"/>
                <a:gd name="connsiteY29" fmla="*/ 511968 h 564356"/>
                <a:gd name="connsiteX30" fmla="*/ 1352550 w 1804987"/>
                <a:gd name="connsiteY30" fmla="*/ 495300 h 564356"/>
                <a:gd name="connsiteX31" fmla="*/ 1150144 w 1804987"/>
                <a:gd name="connsiteY31" fmla="*/ 495300 h 564356"/>
                <a:gd name="connsiteX32" fmla="*/ 819150 w 1804987"/>
                <a:gd name="connsiteY32" fmla="*/ 4976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7" h="564356">
                  <a:moveTo>
                    <a:pt x="819150" y="497681"/>
                  </a:moveTo>
                  <a:lnTo>
                    <a:pt x="30956" y="497681"/>
                  </a:lnTo>
                  <a:lnTo>
                    <a:pt x="0" y="252412"/>
                  </a:lnTo>
                  <a:lnTo>
                    <a:pt x="1271587" y="252412"/>
                  </a:lnTo>
                  <a:lnTo>
                    <a:pt x="1412081" y="252412"/>
                  </a:lnTo>
                  <a:lnTo>
                    <a:pt x="1502569" y="245268"/>
                  </a:lnTo>
                  <a:lnTo>
                    <a:pt x="1550194" y="235743"/>
                  </a:lnTo>
                  <a:lnTo>
                    <a:pt x="1581150" y="223837"/>
                  </a:lnTo>
                  <a:lnTo>
                    <a:pt x="1604962" y="204787"/>
                  </a:lnTo>
                  <a:lnTo>
                    <a:pt x="1635919" y="171450"/>
                  </a:lnTo>
                  <a:lnTo>
                    <a:pt x="1685925" y="107156"/>
                  </a:lnTo>
                  <a:lnTo>
                    <a:pt x="1731169" y="40481"/>
                  </a:lnTo>
                  <a:lnTo>
                    <a:pt x="1745456" y="19050"/>
                  </a:lnTo>
                  <a:lnTo>
                    <a:pt x="1762125" y="7143"/>
                  </a:lnTo>
                  <a:lnTo>
                    <a:pt x="1781175" y="0"/>
                  </a:lnTo>
                  <a:lnTo>
                    <a:pt x="1795462" y="4762"/>
                  </a:lnTo>
                  <a:lnTo>
                    <a:pt x="1800225" y="19050"/>
                  </a:lnTo>
                  <a:lnTo>
                    <a:pt x="1804987" y="52387"/>
                  </a:lnTo>
                  <a:lnTo>
                    <a:pt x="1795462" y="133350"/>
                  </a:lnTo>
                  <a:lnTo>
                    <a:pt x="1774031" y="230981"/>
                  </a:lnTo>
                  <a:lnTo>
                    <a:pt x="1743075" y="342900"/>
                  </a:lnTo>
                  <a:lnTo>
                    <a:pt x="1702594" y="440531"/>
                  </a:lnTo>
                  <a:lnTo>
                    <a:pt x="1669256" y="504825"/>
                  </a:lnTo>
                  <a:lnTo>
                    <a:pt x="1640681" y="538162"/>
                  </a:lnTo>
                  <a:lnTo>
                    <a:pt x="1619250" y="557212"/>
                  </a:lnTo>
                  <a:lnTo>
                    <a:pt x="1593056" y="564356"/>
                  </a:lnTo>
                  <a:lnTo>
                    <a:pt x="1557337" y="559593"/>
                  </a:lnTo>
                  <a:lnTo>
                    <a:pt x="1528762" y="547687"/>
                  </a:lnTo>
                  <a:lnTo>
                    <a:pt x="1488281" y="528637"/>
                  </a:lnTo>
                  <a:lnTo>
                    <a:pt x="1431131" y="511968"/>
                  </a:lnTo>
                  <a:lnTo>
                    <a:pt x="1352550" y="495300"/>
                  </a:lnTo>
                  <a:lnTo>
                    <a:pt x="1150144" y="495300"/>
                  </a:lnTo>
                  <a:lnTo>
                    <a:pt x="819150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66F16272-D9BA-4853-96BE-7ABC8E946E8D}"/>
                </a:ext>
              </a:extLst>
            </p:cNvPr>
            <p:cNvSpPr/>
            <p:nvPr/>
          </p:nvSpPr>
          <p:spPr>
            <a:xfrm>
              <a:off x="4146550" y="2354263"/>
              <a:ext cx="2366963" cy="495300"/>
            </a:xfrm>
            <a:custGeom>
              <a:avLst/>
              <a:gdLst>
                <a:gd name="connsiteX0" fmla="*/ 1607344 w 2366963"/>
                <a:gd name="connsiteY0" fmla="*/ 307182 h 495300"/>
                <a:gd name="connsiteX1" fmla="*/ 1312069 w 2366963"/>
                <a:gd name="connsiteY1" fmla="*/ 345282 h 495300"/>
                <a:gd name="connsiteX2" fmla="*/ 1114425 w 2366963"/>
                <a:gd name="connsiteY2" fmla="*/ 359569 h 495300"/>
                <a:gd name="connsiteX3" fmla="*/ 757238 w 2366963"/>
                <a:gd name="connsiteY3" fmla="*/ 419100 h 495300"/>
                <a:gd name="connsiteX4" fmla="*/ 445294 w 2366963"/>
                <a:gd name="connsiteY4" fmla="*/ 481013 h 495300"/>
                <a:gd name="connsiteX5" fmla="*/ 383382 w 2366963"/>
                <a:gd name="connsiteY5" fmla="*/ 492919 h 495300"/>
                <a:gd name="connsiteX6" fmla="*/ 354807 w 2366963"/>
                <a:gd name="connsiteY6" fmla="*/ 495300 h 495300"/>
                <a:gd name="connsiteX7" fmla="*/ 330994 w 2366963"/>
                <a:gd name="connsiteY7" fmla="*/ 492919 h 495300"/>
                <a:gd name="connsiteX8" fmla="*/ 300038 w 2366963"/>
                <a:gd name="connsiteY8" fmla="*/ 483394 h 495300"/>
                <a:gd name="connsiteX9" fmla="*/ 266700 w 2366963"/>
                <a:gd name="connsiteY9" fmla="*/ 466725 h 495300"/>
                <a:gd name="connsiteX10" fmla="*/ 223838 w 2366963"/>
                <a:gd name="connsiteY10" fmla="*/ 438150 h 495300"/>
                <a:gd name="connsiteX11" fmla="*/ 164307 w 2366963"/>
                <a:gd name="connsiteY11" fmla="*/ 392907 h 495300"/>
                <a:gd name="connsiteX12" fmla="*/ 97632 w 2366963"/>
                <a:gd name="connsiteY12" fmla="*/ 326232 h 495300"/>
                <a:gd name="connsiteX13" fmla="*/ 38100 w 2366963"/>
                <a:gd name="connsiteY13" fmla="*/ 259557 h 495300"/>
                <a:gd name="connsiteX14" fmla="*/ 16669 w 2366963"/>
                <a:gd name="connsiteY14" fmla="*/ 233363 h 495300"/>
                <a:gd name="connsiteX15" fmla="*/ 4763 w 2366963"/>
                <a:gd name="connsiteY15" fmla="*/ 211932 h 495300"/>
                <a:gd name="connsiteX16" fmla="*/ 0 w 2366963"/>
                <a:gd name="connsiteY16" fmla="*/ 190500 h 495300"/>
                <a:gd name="connsiteX17" fmla="*/ 2382 w 2366963"/>
                <a:gd name="connsiteY17" fmla="*/ 173832 h 495300"/>
                <a:gd name="connsiteX18" fmla="*/ 14288 w 2366963"/>
                <a:gd name="connsiteY18" fmla="*/ 166688 h 495300"/>
                <a:gd name="connsiteX19" fmla="*/ 35719 w 2366963"/>
                <a:gd name="connsiteY19" fmla="*/ 166688 h 495300"/>
                <a:gd name="connsiteX20" fmla="*/ 57150 w 2366963"/>
                <a:gd name="connsiteY20" fmla="*/ 173832 h 495300"/>
                <a:gd name="connsiteX21" fmla="*/ 95250 w 2366963"/>
                <a:gd name="connsiteY21" fmla="*/ 200025 h 495300"/>
                <a:gd name="connsiteX22" fmla="*/ 159544 w 2366963"/>
                <a:gd name="connsiteY22" fmla="*/ 235744 h 495300"/>
                <a:gd name="connsiteX23" fmla="*/ 219075 w 2366963"/>
                <a:gd name="connsiteY23" fmla="*/ 261938 h 495300"/>
                <a:gd name="connsiteX24" fmla="*/ 285750 w 2366963"/>
                <a:gd name="connsiteY24" fmla="*/ 283369 h 495300"/>
                <a:gd name="connsiteX25" fmla="*/ 340519 w 2366963"/>
                <a:gd name="connsiteY25" fmla="*/ 290513 h 495300"/>
                <a:gd name="connsiteX26" fmla="*/ 390525 w 2366963"/>
                <a:gd name="connsiteY26" fmla="*/ 292894 h 495300"/>
                <a:gd name="connsiteX27" fmla="*/ 483394 w 2366963"/>
                <a:gd name="connsiteY27" fmla="*/ 285750 h 495300"/>
                <a:gd name="connsiteX28" fmla="*/ 752475 w 2366963"/>
                <a:gd name="connsiteY28" fmla="*/ 245269 h 495300"/>
                <a:gd name="connsiteX29" fmla="*/ 1102519 w 2366963"/>
                <a:gd name="connsiteY29" fmla="*/ 180975 h 495300"/>
                <a:gd name="connsiteX30" fmla="*/ 1304925 w 2366963"/>
                <a:gd name="connsiteY30" fmla="*/ 142875 h 495300"/>
                <a:gd name="connsiteX31" fmla="*/ 1581150 w 2366963"/>
                <a:gd name="connsiteY31" fmla="*/ 102394 h 495300"/>
                <a:gd name="connsiteX32" fmla="*/ 1826419 w 2366963"/>
                <a:gd name="connsiteY32" fmla="*/ 71438 h 495300"/>
                <a:gd name="connsiteX33" fmla="*/ 1881188 w 2366963"/>
                <a:gd name="connsiteY33" fmla="*/ 57150 h 495300"/>
                <a:gd name="connsiteX34" fmla="*/ 1928813 w 2366963"/>
                <a:gd name="connsiteY34" fmla="*/ 35719 h 495300"/>
                <a:gd name="connsiteX35" fmla="*/ 1952625 w 2366963"/>
                <a:gd name="connsiteY35" fmla="*/ 16669 h 495300"/>
                <a:gd name="connsiteX36" fmla="*/ 1978819 w 2366963"/>
                <a:gd name="connsiteY36" fmla="*/ 4763 h 495300"/>
                <a:gd name="connsiteX37" fmla="*/ 2009775 w 2366963"/>
                <a:gd name="connsiteY37" fmla="*/ 0 h 495300"/>
                <a:gd name="connsiteX38" fmla="*/ 2076450 w 2366963"/>
                <a:gd name="connsiteY38" fmla="*/ 11907 h 495300"/>
                <a:gd name="connsiteX39" fmla="*/ 2145507 w 2366963"/>
                <a:gd name="connsiteY39" fmla="*/ 28575 h 495300"/>
                <a:gd name="connsiteX40" fmla="*/ 2195513 w 2366963"/>
                <a:gd name="connsiteY40" fmla="*/ 45244 h 495300"/>
                <a:gd name="connsiteX41" fmla="*/ 2245519 w 2366963"/>
                <a:gd name="connsiteY41" fmla="*/ 66675 h 495300"/>
                <a:gd name="connsiteX42" fmla="*/ 2290763 w 2366963"/>
                <a:gd name="connsiteY42" fmla="*/ 95250 h 495300"/>
                <a:gd name="connsiteX43" fmla="*/ 2328863 w 2366963"/>
                <a:gd name="connsiteY43" fmla="*/ 123825 h 495300"/>
                <a:gd name="connsiteX44" fmla="*/ 2352675 w 2366963"/>
                <a:gd name="connsiteY44" fmla="*/ 150019 h 495300"/>
                <a:gd name="connsiteX45" fmla="*/ 2364582 w 2366963"/>
                <a:gd name="connsiteY45" fmla="*/ 176213 h 495300"/>
                <a:gd name="connsiteX46" fmla="*/ 2366963 w 2366963"/>
                <a:gd name="connsiteY46" fmla="*/ 202407 h 495300"/>
                <a:gd name="connsiteX47" fmla="*/ 2359819 w 2366963"/>
                <a:gd name="connsiteY47" fmla="*/ 219075 h 495300"/>
                <a:gd name="connsiteX48" fmla="*/ 2336007 w 2366963"/>
                <a:gd name="connsiteY48" fmla="*/ 238125 h 495300"/>
                <a:gd name="connsiteX49" fmla="*/ 2295525 w 2366963"/>
                <a:gd name="connsiteY49" fmla="*/ 254794 h 495300"/>
                <a:gd name="connsiteX50" fmla="*/ 2221707 w 2366963"/>
                <a:gd name="connsiteY50" fmla="*/ 271463 h 495300"/>
                <a:gd name="connsiteX51" fmla="*/ 2116932 w 2366963"/>
                <a:gd name="connsiteY51" fmla="*/ 283369 h 495300"/>
                <a:gd name="connsiteX52" fmla="*/ 1928813 w 2366963"/>
                <a:gd name="connsiteY52" fmla="*/ 290513 h 495300"/>
                <a:gd name="connsiteX53" fmla="*/ 1607344 w 2366963"/>
                <a:gd name="connsiteY53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6963" h="495300">
                  <a:moveTo>
                    <a:pt x="1607344" y="307182"/>
                  </a:moveTo>
                  <a:lnTo>
                    <a:pt x="1312069" y="345282"/>
                  </a:lnTo>
                  <a:lnTo>
                    <a:pt x="1114425" y="359569"/>
                  </a:lnTo>
                  <a:lnTo>
                    <a:pt x="757238" y="419100"/>
                  </a:lnTo>
                  <a:lnTo>
                    <a:pt x="445294" y="481013"/>
                  </a:lnTo>
                  <a:lnTo>
                    <a:pt x="383382" y="492919"/>
                  </a:lnTo>
                  <a:lnTo>
                    <a:pt x="354807" y="495300"/>
                  </a:lnTo>
                  <a:lnTo>
                    <a:pt x="330994" y="492919"/>
                  </a:lnTo>
                  <a:lnTo>
                    <a:pt x="300038" y="483394"/>
                  </a:lnTo>
                  <a:lnTo>
                    <a:pt x="266700" y="466725"/>
                  </a:lnTo>
                  <a:lnTo>
                    <a:pt x="223838" y="438150"/>
                  </a:lnTo>
                  <a:lnTo>
                    <a:pt x="164307" y="392907"/>
                  </a:lnTo>
                  <a:lnTo>
                    <a:pt x="97632" y="326232"/>
                  </a:lnTo>
                  <a:lnTo>
                    <a:pt x="38100" y="259557"/>
                  </a:lnTo>
                  <a:lnTo>
                    <a:pt x="16669" y="233363"/>
                  </a:lnTo>
                  <a:lnTo>
                    <a:pt x="4763" y="211932"/>
                  </a:lnTo>
                  <a:lnTo>
                    <a:pt x="0" y="190500"/>
                  </a:lnTo>
                  <a:lnTo>
                    <a:pt x="2382" y="173832"/>
                  </a:lnTo>
                  <a:lnTo>
                    <a:pt x="14288" y="166688"/>
                  </a:lnTo>
                  <a:lnTo>
                    <a:pt x="35719" y="166688"/>
                  </a:lnTo>
                  <a:lnTo>
                    <a:pt x="57150" y="173832"/>
                  </a:lnTo>
                  <a:lnTo>
                    <a:pt x="95250" y="200025"/>
                  </a:lnTo>
                  <a:lnTo>
                    <a:pt x="159544" y="235744"/>
                  </a:lnTo>
                  <a:lnTo>
                    <a:pt x="219075" y="261938"/>
                  </a:lnTo>
                  <a:lnTo>
                    <a:pt x="285750" y="283369"/>
                  </a:lnTo>
                  <a:lnTo>
                    <a:pt x="340519" y="290513"/>
                  </a:lnTo>
                  <a:lnTo>
                    <a:pt x="390525" y="292894"/>
                  </a:lnTo>
                  <a:lnTo>
                    <a:pt x="483394" y="285750"/>
                  </a:lnTo>
                  <a:lnTo>
                    <a:pt x="752475" y="245269"/>
                  </a:lnTo>
                  <a:lnTo>
                    <a:pt x="1102519" y="180975"/>
                  </a:lnTo>
                  <a:lnTo>
                    <a:pt x="1304925" y="142875"/>
                  </a:lnTo>
                  <a:lnTo>
                    <a:pt x="1581150" y="102394"/>
                  </a:lnTo>
                  <a:lnTo>
                    <a:pt x="1826419" y="71438"/>
                  </a:lnTo>
                  <a:lnTo>
                    <a:pt x="1881188" y="57150"/>
                  </a:lnTo>
                  <a:lnTo>
                    <a:pt x="1928813" y="35719"/>
                  </a:lnTo>
                  <a:lnTo>
                    <a:pt x="1952625" y="16669"/>
                  </a:lnTo>
                  <a:lnTo>
                    <a:pt x="1978819" y="4763"/>
                  </a:lnTo>
                  <a:lnTo>
                    <a:pt x="2009775" y="0"/>
                  </a:lnTo>
                  <a:lnTo>
                    <a:pt x="2076450" y="11907"/>
                  </a:lnTo>
                  <a:lnTo>
                    <a:pt x="2145507" y="28575"/>
                  </a:lnTo>
                  <a:lnTo>
                    <a:pt x="2195513" y="45244"/>
                  </a:lnTo>
                  <a:lnTo>
                    <a:pt x="2245519" y="66675"/>
                  </a:lnTo>
                  <a:lnTo>
                    <a:pt x="2290763" y="95250"/>
                  </a:lnTo>
                  <a:lnTo>
                    <a:pt x="2328863" y="123825"/>
                  </a:lnTo>
                  <a:lnTo>
                    <a:pt x="2352675" y="150019"/>
                  </a:lnTo>
                  <a:lnTo>
                    <a:pt x="2364582" y="176213"/>
                  </a:lnTo>
                  <a:lnTo>
                    <a:pt x="2366963" y="202407"/>
                  </a:lnTo>
                  <a:lnTo>
                    <a:pt x="2359819" y="219075"/>
                  </a:lnTo>
                  <a:lnTo>
                    <a:pt x="2336007" y="238125"/>
                  </a:lnTo>
                  <a:lnTo>
                    <a:pt x="2295525" y="254794"/>
                  </a:lnTo>
                  <a:lnTo>
                    <a:pt x="2221707" y="271463"/>
                  </a:lnTo>
                  <a:lnTo>
                    <a:pt x="2116932" y="283369"/>
                  </a:lnTo>
                  <a:lnTo>
                    <a:pt x="1928813" y="290513"/>
                  </a:lnTo>
                  <a:lnTo>
                    <a:pt x="16073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85EB1AC2-EB8A-44FF-810C-C70A24E4DD39}"/>
                </a:ext>
              </a:extLst>
            </p:cNvPr>
            <p:cNvSpPr/>
            <p:nvPr/>
          </p:nvSpPr>
          <p:spPr>
            <a:xfrm>
              <a:off x="3657600" y="2908300"/>
              <a:ext cx="3432175" cy="568325"/>
            </a:xfrm>
            <a:custGeom>
              <a:avLst/>
              <a:gdLst>
                <a:gd name="connsiteX0" fmla="*/ 1874953 w 3432606"/>
                <a:gd name="connsiteY0" fmla="*/ 337491 h 568255"/>
                <a:gd name="connsiteX1" fmla="*/ 1497078 w 3432606"/>
                <a:gd name="connsiteY1" fmla="*/ 386529 h 568255"/>
                <a:gd name="connsiteX2" fmla="*/ 1142279 w 3432606"/>
                <a:gd name="connsiteY2" fmla="*/ 441335 h 568255"/>
                <a:gd name="connsiteX3" fmla="*/ 862478 w 3432606"/>
                <a:gd name="connsiteY3" fmla="*/ 490372 h 568255"/>
                <a:gd name="connsiteX4" fmla="*/ 706713 w 3432606"/>
                <a:gd name="connsiteY4" fmla="*/ 519218 h 568255"/>
                <a:gd name="connsiteX5" fmla="*/ 556717 w 3432606"/>
                <a:gd name="connsiteY5" fmla="*/ 556717 h 568255"/>
                <a:gd name="connsiteX6" fmla="*/ 504795 w 3432606"/>
                <a:gd name="connsiteY6" fmla="*/ 568255 h 568255"/>
                <a:gd name="connsiteX7" fmla="*/ 449989 w 3432606"/>
                <a:gd name="connsiteY7" fmla="*/ 562486 h 568255"/>
                <a:gd name="connsiteX8" fmla="*/ 369221 w 3432606"/>
                <a:gd name="connsiteY8" fmla="*/ 550948 h 568255"/>
                <a:gd name="connsiteX9" fmla="*/ 314415 w 3432606"/>
                <a:gd name="connsiteY9" fmla="*/ 536525 h 568255"/>
                <a:gd name="connsiteX10" fmla="*/ 245186 w 3432606"/>
                <a:gd name="connsiteY10" fmla="*/ 516333 h 568255"/>
                <a:gd name="connsiteX11" fmla="*/ 199033 w 3432606"/>
                <a:gd name="connsiteY11" fmla="*/ 496141 h 568255"/>
                <a:gd name="connsiteX12" fmla="*/ 170188 w 3432606"/>
                <a:gd name="connsiteY12" fmla="*/ 478834 h 568255"/>
                <a:gd name="connsiteX13" fmla="*/ 129804 w 3432606"/>
                <a:gd name="connsiteY13" fmla="*/ 447104 h 568255"/>
                <a:gd name="connsiteX14" fmla="*/ 83652 w 3432606"/>
                <a:gd name="connsiteY14" fmla="*/ 400951 h 568255"/>
                <a:gd name="connsiteX15" fmla="*/ 37499 w 3432606"/>
                <a:gd name="connsiteY15" fmla="*/ 351914 h 568255"/>
                <a:gd name="connsiteX16" fmla="*/ 14423 w 3432606"/>
                <a:gd name="connsiteY16" fmla="*/ 328838 h 568255"/>
                <a:gd name="connsiteX17" fmla="*/ 0 w 3432606"/>
                <a:gd name="connsiteY17" fmla="*/ 305761 h 568255"/>
                <a:gd name="connsiteX18" fmla="*/ 0 w 3432606"/>
                <a:gd name="connsiteY18" fmla="*/ 285570 h 568255"/>
                <a:gd name="connsiteX19" fmla="*/ 2885 w 3432606"/>
                <a:gd name="connsiteY19" fmla="*/ 271147 h 568255"/>
                <a:gd name="connsiteX20" fmla="*/ 17307 w 3432606"/>
                <a:gd name="connsiteY20" fmla="*/ 262493 h 568255"/>
                <a:gd name="connsiteX21" fmla="*/ 40384 w 3432606"/>
                <a:gd name="connsiteY21" fmla="*/ 268262 h 568255"/>
                <a:gd name="connsiteX22" fmla="*/ 92305 w 3432606"/>
                <a:gd name="connsiteY22" fmla="*/ 294223 h 568255"/>
                <a:gd name="connsiteX23" fmla="*/ 158650 w 3432606"/>
                <a:gd name="connsiteY23" fmla="*/ 317300 h 568255"/>
                <a:gd name="connsiteX24" fmla="*/ 213456 w 3432606"/>
                <a:gd name="connsiteY24" fmla="*/ 334607 h 568255"/>
                <a:gd name="connsiteX25" fmla="*/ 274032 w 3432606"/>
                <a:gd name="connsiteY25" fmla="*/ 343260 h 568255"/>
                <a:gd name="connsiteX26" fmla="*/ 372106 w 3432606"/>
                <a:gd name="connsiteY26" fmla="*/ 349030 h 568255"/>
                <a:gd name="connsiteX27" fmla="*/ 501910 w 3432606"/>
                <a:gd name="connsiteY27" fmla="*/ 334607 h 568255"/>
                <a:gd name="connsiteX28" fmla="*/ 882670 w 3432606"/>
                <a:gd name="connsiteY28" fmla="*/ 285570 h 568255"/>
                <a:gd name="connsiteX29" fmla="*/ 1286506 w 3432606"/>
                <a:gd name="connsiteY29" fmla="*/ 227879 h 568255"/>
                <a:gd name="connsiteX30" fmla="*/ 1598037 w 3432606"/>
                <a:gd name="connsiteY30" fmla="*/ 184611 h 568255"/>
                <a:gd name="connsiteX31" fmla="*/ 1802839 w 3432606"/>
                <a:gd name="connsiteY31" fmla="*/ 167303 h 568255"/>
                <a:gd name="connsiteX32" fmla="*/ 2247059 w 3432606"/>
                <a:gd name="connsiteY32" fmla="*/ 109613 h 568255"/>
                <a:gd name="connsiteX33" fmla="*/ 2685509 w 3432606"/>
                <a:gd name="connsiteY33" fmla="*/ 57691 h 568255"/>
                <a:gd name="connsiteX34" fmla="*/ 2800891 w 3432606"/>
                <a:gd name="connsiteY34" fmla="*/ 40384 h 568255"/>
                <a:gd name="connsiteX35" fmla="*/ 2861466 w 3432606"/>
                <a:gd name="connsiteY35" fmla="*/ 25961 h 568255"/>
                <a:gd name="connsiteX36" fmla="*/ 2898965 w 3432606"/>
                <a:gd name="connsiteY36" fmla="*/ 5769 h 568255"/>
                <a:gd name="connsiteX37" fmla="*/ 2965310 w 3432606"/>
                <a:gd name="connsiteY37" fmla="*/ 0 h 568255"/>
                <a:gd name="connsiteX38" fmla="*/ 3048962 w 3432606"/>
                <a:gd name="connsiteY38" fmla="*/ 11538 h 568255"/>
                <a:gd name="connsiteX39" fmla="*/ 3144151 w 3432606"/>
                <a:gd name="connsiteY39" fmla="*/ 37499 h 568255"/>
                <a:gd name="connsiteX40" fmla="*/ 3236457 w 3432606"/>
                <a:gd name="connsiteY40" fmla="*/ 72113 h 568255"/>
                <a:gd name="connsiteX41" fmla="*/ 3305686 w 3432606"/>
                <a:gd name="connsiteY41" fmla="*/ 100959 h 568255"/>
                <a:gd name="connsiteX42" fmla="*/ 3360492 w 3432606"/>
                <a:gd name="connsiteY42" fmla="*/ 126920 h 568255"/>
                <a:gd name="connsiteX43" fmla="*/ 3403760 w 3432606"/>
                <a:gd name="connsiteY43" fmla="*/ 158650 h 568255"/>
                <a:gd name="connsiteX44" fmla="*/ 3429721 w 3432606"/>
                <a:gd name="connsiteY44" fmla="*/ 187495 h 568255"/>
                <a:gd name="connsiteX45" fmla="*/ 3432606 w 3432606"/>
                <a:gd name="connsiteY45" fmla="*/ 207687 h 568255"/>
                <a:gd name="connsiteX46" fmla="*/ 3426837 w 3432606"/>
                <a:gd name="connsiteY46" fmla="*/ 236532 h 568255"/>
                <a:gd name="connsiteX47" fmla="*/ 3403760 w 3432606"/>
                <a:gd name="connsiteY47" fmla="*/ 279801 h 568255"/>
                <a:gd name="connsiteX48" fmla="*/ 3369146 w 3432606"/>
                <a:gd name="connsiteY48" fmla="*/ 308646 h 568255"/>
                <a:gd name="connsiteX49" fmla="*/ 3294148 w 3432606"/>
                <a:gd name="connsiteY49" fmla="*/ 320184 h 568255"/>
                <a:gd name="connsiteX50" fmla="*/ 3080691 w 3432606"/>
                <a:gd name="connsiteY50" fmla="*/ 305761 h 568255"/>
                <a:gd name="connsiteX51" fmla="*/ 2728777 w 3432606"/>
                <a:gd name="connsiteY51" fmla="*/ 294223 h 568255"/>
                <a:gd name="connsiteX52" fmla="*/ 2431669 w 3432606"/>
                <a:gd name="connsiteY52" fmla="*/ 305761 h 568255"/>
                <a:gd name="connsiteX53" fmla="*/ 1874953 w 3432606"/>
                <a:gd name="connsiteY53" fmla="*/ 337491 h 5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32606" h="568255">
                  <a:moveTo>
                    <a:pt x="1874953" y="337491"/>
                  </a:moveTo>
                  <a:lnTo>
                    <a:pt x="1497078" y="386529"/>
                  </a:lnTo>
                  <a:lnTo>
                    <a:pt x="1142279" y="441335"/>
                  </a:lnTo>
                  <a:lnTo>
                    <a:pt x="862478" y="490372"/>
                  </a:lnTo>
                  <a:lnTo>
                    <a:pt x="706713" y="519218"/>
                  </a:lnTo>
                  <a:lnTo>
                    <a:pt x="556717" y="556717"/>
                  </a:lnTo>
                  <a:lnTo>
                    <a:pt x="504795" y="568255"/>
                  </a:lnTo>
                  <a:lnTo>
                    <a:pt x="449989" y="562486"/>
                  </a:lnTo>
                  <a:lnTo>
                    <a:pt x="369221" y="550948"/>
                  </a:lnTo>
                  <a:lnTo>
                    <a:pt x="314415" y="536525"/>
                  </a:lnTo>
                  <a:lnTo>
                    <a:pt x="245186" y="516333"/>
                  </a:lnTo>
                  <a:lnTo>
                    <a:pt x="199033" y="496141"/>
                  </a:lnTo>
                  <a:lnTo>
                    <a:pt x="170188" y="478834"/>
                  </a:lnTo>
                  <a:lnTo>
                    <a:pt x="129804" y="447104"/>
                  </a:lnTo>
                  <a:lnTo>
                    <a:pt x="83652" y="400951"/>
                  </a:lnTo>
                  <a:lnTo>
                    <a:pt x="37499" y="351914"/>
                  </a:lnTo>
                  <a:lnTo>
                    <a:pt x="14423" y="328838"/>
                  </a:lnTo>
                  <a:lnTo>
                    <a:pt x="0" y="305761"/>
                  </a:lnTo>
                  <a:lnTo>
                    <a:pt x="0" y="285570"/>
                  </a:lnTo>
                  <a:lnTo>
                    <a:pt x="2885" y="271147"/>
                  </a:lnTo>
                  <a:lnTo>
                    <a:pt x="17307" y="262493"/>
                  </a:lnTo>
                  <a:lnTo>
                    <a:pt x="40384" y="268262"/>
                  </a:lnTo>
                  <a:lnTo>
                    <a:pt x="92305" y="294223"/>
                  </a:lnTo>
                  <a:lnTo>
                    <a:pt x="158650" y="317300"/>
                  </a:lnTo>
                  <a:lnTo>
                    <a:pt x="213456" y="334607"/>
                  </a:lnTo>
                  <a:lnTo>
                    <a:pt x="274032" y="343260"/>
                  </a:lnTo>
                  <a:lnTo>
                    <a:pt x="372106" y="349030"/>
                  </a:lnTo>
                  <a:lnTo>
                    <a:pt x="501910" y="334607"/>
                  </a:lnTo>
                  <a:lnTo>
                    <a:pt x="882670" y="285570"/>
                  </a:lnTo>
                  <a:lnTo>
                    <a:pt x="1286506" y="227879"/>
                  </a:lnTo>
                  <a:lnTo>
                    <a:pt x="1598037" y="184611"/>
                  </a:lnTo>
                  <a:lnTo>
                    <a:pt x="1802839" y="167303"/>
                  </a:lnTo>
                  <a:lnTo>
                    <a:pt x="2247059" y="109613"/>
                  </a:lnTo>
                  <a:lnTo>
                    <a:pt x="2685509" y="57691"/>
                  </a:lnTo>
                  <a:lnTo>
                    <a:pt x="2800891" y="40384"/>
                  </a:lnTo>
                  <a:lnTo>
                    <a:pt x="2861466" y="25961"/>
                  </a:lnTo>
                  <a:lnTo>
                    <a:pt x="2898965" y="5769"/>
                  </a:lnTo>
                  <a:lnTo>
                    <a:pt x="2965310" y="0"/>
                  </a:lnTo>
                  <a:lnTo>
                    <a:pt x="3048962" y="11538"/>
                  </a:lnTo>
                  <a:lnTo>
                    <a:pt x="3144151" y="37499"/>
                  </a:lnTo>
                  <a:lnTo>
                    <a:pt x="3236457" y="72113"/>
                  </a:lnTo>
                  <a:lnTo>
                    <a:pt x="3305686" y="100959"/>
                  </a:lnTo>
                  <a:lnTo>
                    <a:pt x="3360492" y="126920"/>
                  </a:lnTo>
                  <a:lnTo>
                    <a:pt x="3403760" y="158650"/>
                  </a:lnTo>
                  <a:lnTo>
                    <a:pt x="3429721" y="187495"/>
                  </a:lnTo>
                  <a:lnTo>
                    <a:pt x="3432606" y="207687"/>
                  </a:lnTo>
                  <a:lnTo>
                    <a:pt x="3426837" y="236532"/>
                  </a:lnTo>
                  <a:lnTo>
                    <a:pt x="3403760" y="279801"/>
                  </a:lnTo>
                  <a:lnTo>
                    <a:pt x="3369146" y="308646"/>
                  </a:lnTo>
                  <a:lnTo>
                    <a:pt x="3294148" y="320184"/>
                  </a:lnTo>
                  <a:lnTo>
                    <a:pt x="3080691" y="305761"/>
                  </a:lnTo>
                  <a:lnTo>
                    <a:pt x="2728777" y="294223"/>
                  </a:lnTo>
                  <a:lnTo>
                    <a:pt x="2431669" y="305761"/>
                  </a:lnTo>
                  <a:lnTo>
                    <a:pt x="1874953" y="337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B22CBDDA-6313-4B43-A7DA-4BA98C6B283A}"/>
                </a:ext>
              </a:extLst>
            </p:cNvPr>
            <p:cNvSpPr/>
            <p:nvPr/>
          </p:nvSpPr>
          <p:spPr>
            <a:xfrm rot="16200000">
              <a:off x="4175126" y="4003675"/>
              <a:ext cx="2709862" cy="1728787"/>
            </a:xfrm>
            <a:custGeom>
              <a:avLst/>
              <a:gdLst>
                <a:gd name="connsiteX0" fmla="*/ 1197769 w 2709863"/>
                <a:gd name="connsiteY0" fmla="*/ 1600200 h 1728788"/>
                <a:gd name="connsiteX1" fmla="*/ 759619 w 2709863"/>
                <a:gd name="connsiteY1" fmla="*/ 1621631 h 1728788"/>
                <a:gd name="connsiteX2" fmla="*/ 597694 w 2709863"/>
                <a:gd name="connsiteY2" fmla="*/ 1631156 h 1728788"/>
                <a:gd name="connsiteX3" fmla="*/ 535782 w 2709863"/>
                <a:gd name="connsiteY3" fmla="*/ 1638300 h 1728788"/>
                <a:gd name="connsiteX4" fmla="*/ 411957 w 2709863"/>
                <a:gd name="connsiteY4" fmla="*/ 1659731 h 1728788"/>
                <a:gd name="connsiteX5" fmla="*/ 378619 w 2709863"/>
                <a:gd name="connsiteY5" fmla="*/ 1662113 h 1728788"/>
                <a:gd name="connsiteX6" fmla="*/ 352425 w 2709863"/>
                <a:gd name="connsiteY6" fmla="*/ 1654969 h 1728788"/>
                <a:gd name="connsiteX7" fmla="*/ 266700 w 2709863"/>
                <a:gd name="connsiteY7" fmla="*/ 1609725 h 1728788"/>
                <a:gd name="connsiteX8" fmla="*/ 154782 w 2709863"/>
                <a:gd name="connsiteY8" fmla="*/ 1552575 h 1728788"/>
                <a:gd name="connsiteX9" fmla="*/ 85725 w 2709863"/>
                <a:gd name="connsiteY9" fmla="*/ 1512094 h 1728788"/>
                <a:gd name="connsiteX10" fmla="*/ 54769 w 2709863"/>
                <a:gd name="connsiteY10" fmla="*/ 1488281 h 1728788"/>
                <a:gd name="connsiteX11" fmla="*/ 30957 w 2709863"/>
                <a:gd name="connsiteY11" fmla="*/ 1464469 h 1728788"/>
                <a:gd name="connsiteX12" fmla="*/ 9525 w 2709863"/>
                <a:gd name="connsiteY12" fmla="*/ 1435894 h 1728788"/>
                <a:gd name="connsiteX13" fmla="*/ 0 w 2709863"/>
                <a:gd name="connsiteY13" fmla="*/ 1412081 h 1728788"/>
                <a:gd name="connsiteX14" fmla="*/ 0 w 2709863"/>
                <a:gd name="connsiteY14" fmla="*/ 1390650 h 1728788"/>
                <a:gd name="connsiteX15" fmla="*/ 19050 w 2709863"/>
                <a:gd name="connsiteY15" fmla="*/ 1369219 h 1728788"/>
                <a:gd name="connsiteX16" fmla="*/ 111919 w 2709863"/>
                <a:gd name="connsiteY16" fmla="*/ 1312069 h 1728788"/>
                <a:gd name="connsiteX17" fmla="*/ 261938 w 2709863"/>
                <a:gd name="connsiteY17" fmla="*/ 1226344 h 1728788"/>
                <a:gd name="connsiteX18" fmla="*/ 583407 w 2709863"/>
                <a:gd name="connsiteY18" fmla="*/ 1359694 h 1728788"/>
                <a:gd name="connsiteX19" fmla="*/ 616744 w 2709863"/>
                <a:gd name="connsiteY19" fmla="*/ 1369219 h 1728788"/>
                <a:gd name="connsiteX20" fmla="*/ 638175 w 2709863"/>
                <a:gd name="connsiteY20" fmla="*/ 1373981 h 1728788"/>
                <a:gd name="connsiteX21" fmla="*/ 1333500 w 2709863"/>
                <a:gd name="connsiteY21" fmla="*/ 1376363 h 1728788"/>
                <a:gd name="connsiteX22" fmla="*/ 1493044 w 2709863"/>
                <a:gd name="connsiteY22" fmla="*/ 1376363 h 1728788"/>
                <a:gd name="connsiteX23" fmla="*/ 2426494 w 2709863"/>
                <a:gd name="connsiteY23" fmla="*/ 1373981 h 1728788"/>
                <a:gd name="connsiteX24" fmla="*/ 2452688 w 2709863"/>
                <a:gd name="connsiteY24" fmla="*/ 1371600 h 1728788"/>
                <a:gd name="connsiteX25" fmla="*/ 2474119 w 2709863"/>
                <a:gd name="connsiteY25" fmla="*/ 1364456 h 1728788"/>
                <a:gd name="connsiteX26" fmla="*/ 2488407 w 2709863"/>
                <a:gd name="connsiteY26" fmla="*/ 1347788 h 1728788"/>
                <a:gd name="connsiteX27" fmla="*/ 2495550 w 2709863"/>
                <a:gd name="connsiteY27" fmla="*/ 1321594 h 1728788"/>
                <a:gd name="connsiteX28" fmla="*/ 2500313 w 2709863"/>
                <a:gd name="connsiteY28" fmla="*/ 1288256 h 1728788"/>
                <a:gd name="connsiteX29" fmla="*/ 2500313 w 2709863"/>
                <a:gd name="connsiteY29" fmla="*/ 1259681 h 1728788"/>
                <a:gd name="connsiteX30" fmla="*/ 2452688 w 2709863"/>
                <a:gd name="connsiteY30" fmla="*/ 959644 h 1728788"/>
                <a:gd name="connsiteX31" fmla="*/ 2381250 w 2709863"/>
                <a:gd name="connsiteY31" fmla="*/ 531019 h 1728788"/>
                <a:gd name="connsiteX32" fmla="*/ 2312194 w 2709863"/>
                <a:gd name="connsiteY32" fmla="*/ 128588 h 1728788"/>
                <a:gd name="connsiteX33" fmla="*/ 2476500 w 2709863"/>
                <a:gd name="connsiteY33" fmla="*/ 0 h 1728788"/>
                <a:gd name="connsiteX34" fmla="*/ 2514600 w 2709863"/>
                <a:gd name="connsiteY34" fmla="*/ 252413 h 1728788"/>
                <a:gd name="connsiteX35" fmla="*/ 2569369 w 2709863"/>
                <a:gd name="connsiteY35" fmla="*/ 604838 h 1728788"/>
                <a:gd name="connsiteX36" fmla="*/ 2612232 w 2709863"/>
                <a:gd name="connsiteY36" fmla="*/ 890588 h 1728788"/>
                <a:gd name="connsiteX37" fmla="*/ 2638425 w 2709863"/>
                <a:gd name="connsiteY37" fmla="*/ 1083469 h 1728788"/>
                <a:gd name="connsiteX38" fmla="*/ 2655094 w 2709863"/>
                <a:gd name="connsiteY38" fmla="*/ 1223963 h 1728788"/>
                <a:gd name="connsiteX39" fmla="*/ 2664619 w 2709863"/>
                <a:gd name="connsiteY39" fmla="*/ 1266825 h 1728788"/>
                <a:gd name="connsiteX40" fmla="*/ 2681288 w 2709863"/>
                <a:gd name="connsiteY40" fmla="*/ 1316831 h 1728788"/>
                <a:gd name="connsiteX41" fmla="*/ 2709863 w 2709863"/>
                <a:gd name="connsiteY41" fmla="*/ 1362075 h 1728788"/>
                <a:gd name="connsiteX42" fmla="*/ 2709863 w 2709863"/>
                <a:gd name="connsiteY42" fmla="*/ 1385888 h 1728788"/>
                <a:gd name="connsiteX43" fmla="*/ 2688432 w 2709863"/>
                <a:gd name="connsiteY43" fmla="*/ 1440656 h 1728788"/>
                <a:gd name="connsiteX44" fmla="*/ 2624138 w 2709863"/>
                <a:gd name="connsiteY44" fmla="*/ 1564481 h 1728788"/>
                <a:gd name="connsiteX45" fmla="*/ 2552700 w 2709863"/>
                <a:gd name="connsiteY45" fmla="*/ 1676400 h 1728788"/>
                <a:gd name="connsiteX46" fmla="*/ 2521744 w 2709863"/>
                <a:gd name="connsiteY46" fmla="*/ 1714500 h 1728788"/>
                <a:gd name="connsiteX47" fmla="*/ 2507457 w 2709863"/>
                <a:gd name="connsiteY47" fmla="*/ 1724025 h 1728788"/>
                <a:gd name="connsiteX48" fmla="*/ 2481263 w 2709863"/>
                <a:gd name="connsiteY48" fmla="*/ 1728788 h 1728788"/>
                <a:gd name="connsiteX49" fmla="*/ 2457450 w 2709863"/>
                <a:gd name="connsiteY49" fmla="*/ 1724025 h 1728788"/>
                <a:gd name="connsiteX50" fmla="*/ 2424113 w 2709863"/>
                <a:gd name="connsiteY50" fmla="*/ 1697831 h 1728788"/>
                <a:gd name="connsiteX51" fmla="*/ 2381250 w 2709863"/>
                <a:gd name="connsiteY51" fmla="*/ 1669256 h 1728788"/>
                <a:gd name="connsiteX52" fmla="*/ 2343150 w 2709863"/>
                <a:gd name="connsiteY52" fmla="*/ 1647825 h 1728788"/>
                <a:gd name="connsiteX53" fmla="*/ 2293144 w 2709863"/>
                <a:gd name="connsiteY53" fmla="*/ 1626394 h 1728788"/>
                <a:gd name="connsiteX54" fmla="*/ 2231232 w 2709863"/>
                <a:gd name="connsiteY54" fmla="*/ 1616869 h 1728788"/>
                <a:gd name="connsiteX55" fmla="*/ 1926432 w 2709863"/>
                <a:gd name="connsiteY55" fmla="*/ 1602581 h 1728788"/>
                <a:gd name="connsiteX56" fmla="*/ 1512094 w 2709863"/>
                <a:gd name="connsiteY56" fmla="*/ 1593056 h 1728788"/>
                <a:gd name="connsiteX57" fmla="*/ 1197769 w 2709863"/>
                <a:gd name="connsiteY57" fmla="*/ 1600200 h 172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09863" h="1728788">
                  <a:moveTo>
                    <a:pt x="1197769" y="1600200"/>
                  </a:moveTo>
                  <a:lnTo>
                    <a:pt x="759619" y="1621631"/>
                  </a:lnTo>
                  <a:lnTo>
                    <a:pt x="597694" y="1631156"/>
                  </a:lnTo>
                  <a:lnTo>
                    <a:pt x="535782" y="1638300"/>
                  </a:lnTo>
                  <a:lnTo>
                    <a:pt x="411957" y="1659731"/>
                  </a:lnTo>
                  <a:lnTo>
                    <a:pt x="378619" y="1662113"/>
                  </a:lnTo>
                  <a:lnTo>
                    <a:pt x="352425" y="1654969"/>
                  </a:lnTo>
                  <a:lnTo>
                    <a:pt x="266700" y="1609725"/>
                  </a:lnTo>
                  <a:lnTo>
                    <a:pt x="154782" y="1552575"/>
                  </a:lnTo>
                  <a:lnTo>
                    <a:pt x="85725" y="1512094"/>
                  </a:lnTo>
                  <a:lnTo>
                    <a:pt x="54769" y="1488281"/>
                  </a:lnTo>
                  <a:lnTo>
                    <a:pt x="30957" y="1464469"/>
                  </a:lnTo>
                  <a:lnTo>
                    <a:pt x="9525" y="1435894"/>
                  </a:lnTo>
                  <a:lnTo>
                    <a:pt x="0" y="1412081"/>
                  </a:lnTo>
                  <a:lnTo>
                    <a:pt x="0" y="1390650"/>
                  </a:lnTo>
                  <a:lnTo>
                    <a:pt x="19050" y="1369219"/>
                  </a:lnTo>
                  <a:lnTo>
                    <a:pt x="111919" y="1312069"/>
                  </a:lnTo>
                  <a:lnTo>
                    <a:pt x="261938" y="1226344"/>
                  </a:lnTo>
                  <a:lnTo>
                    <a:pt x="583407" y="1359694"/>
                  </a:lnTo>
                  <a:lnTo>
                    <a:pt x="616744" y="1369219"/>
                  </a:lnTo>
                  <a:lnTo>
                    <a:pt x="638175" y="1373981"/>
                  </a:lnTo>
                  <a:lnTo>
                    <a:pt x="1333500" y="1376363"/>
                  </a:lnTo>
                  <a:lnTo>
                    <a:pt x="1493044" y="1376363"/>
                  </a:lnTo>
                  <a:lnTo>
                    <a:pt x="2426494" y="1373981"/>
                  </a:lnTo>
                  <a:lnTo>
                    <a:pt x="2452688" y="1371600"/>
                  </a:lnTo>
                  <a:lnTo>
                    <a:pt x="2474119" y="1364456"/>
                  </a:lnTo>
                  <a:lnTo>
                    <a:pt x="2488407" y="1347788"/>
                  </a:lnTo>
                  <a:lnTo>
                    <a:pt x="2495550" y="1321594"/>
                  </a:lnTo>
                  <a:lnTo>
                    <a:pt x="2500313" y="1288256"/>
                  </a:lnTo>
                  <a:lnTo>
                    <a:pt x="2500313" y="1259681"/>
                  </a:lnTo>
                  <a:lnTo>
                    <a:pt x="2452688" y="959644"/>
                  </a:lnTo>
                  <a:lnTo>
                    <a:pt x="2381250" y="531019"/>
                  </a:lnTo>
                  <a:lnTo>
                    <a:pt x="2312194" y="128588"/>
                  </a:lnTo>
                  <a:lnTo>
                    <a:pt x="2476500" y="0"/>
                  </a:lnTo>
                  <a:lnTo>
                    <a:pt x="2514600" y="252413"/>
                  </a:lnTo>
                  <a:lnTo>
                    <a:pt x="2569369" y="604838"/>
                  </a:lnTo>
                  <a:lnTo>
                    <a:pt x="2612232" y="890588"/>
                  </a:lnTo>
                  <a:lnTo>
                    <a:pt x="2638425" y="1083469"/>
                  </a:lnTo>
                  <a:lnTo>
                    <a:pt x="2655094" y="1223963"/>
                  </a:lnTo>
                  <a:lnTo>
                    <a:pt x="2664619" y="1266825"/>
                  </a:lnTo>
                  <a:lnTo>
                    <a:pt x="2681288" y="1316831"/>
                  </a:lnTo>
                  <a:lnTo>
                    <a:pt x="2709863" y="1362075"/>
                  </a:lnTo>
                  <a:lnTo>
                    <a:pt x="2709863" y="1385888"/>
                  </a:lnTo>
                  <a:lnTo>
                    <a:pt x="2688432" y="1440656"/>
                  </a:lnTo>
                  <a:lnTo>
                    <a:pt x="2624138" y="1564481"/>
                  </a:lnTo>
                  <a:lnTo>
                    <a:pt x="2552700" y="1676400"/>
                  </a:lnTo>
                  <a:lnTo>
                    <a:pt x="2521744" y="1714500"/>
                  </a:lnTo>
                  <a:lnTo>
                    <a:pt x="2507457" y="1724025"/>
                  </a:lnTo>
                  <a:lnTo>
                    <a:pt x="2481263" y="1728788"/>
                  </a:lnTo>
                  <a:lnTo>
                    <a:pt x="2457450" y="1724025"/>
                  </a:lnTo>
                  <a:lnTo>
                    <a:pt x="2424113" y="1697831"/>
                  </a:lnTo>
                  <a:lnTo>
                    <a:pt x="2381250" y="1669256"/>
                  </a:lnTo>
                  <a:lnTo>
                    <a:pt x="2343150" y="1647825"/>
                  </a:lnTo>
                  <a:lnTo>
                    <a:pt x="2293144" y="1626394"/>
                  </a:lnTo>
                  <a:lnTo>
                    <a:pt x="2231232" y="1616869"/>
                  </a:lnTo>
                  <a:lnTo>
                    <a:pt x="1926432" y="1602581"/>
                  </a:lnTo>
                  <a:lnTo>
                    <a:pt x="1512094" y="1593056"/>
                  </a:lnTo>
                  <a:lnTo>
                    <a:pt x="1197769" y="1600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6AC94B4B-837B-4F5B-9A86-95A148FE7CEA}"/>
                </a:ext>
              </a:extLst>
            </p:cNvPr>
            <p:cNvSpPr/>
            <p:nvPr/>
          </p:nvSpPr>
          <p:spPr>
            <a:xfrm>
              <a:off x="5373688" y="5554663"/>
              <a:ext cx="714375" cy="447675"/>
            </a:xfrm>
            <a:custGeom>
              <a:avLst/>
              <a:gdLst>
                <a:gd name="connsiteX0" fmla="*/ 226219 w 714375"/>
                <a:gd name="connsiteY0" fmla="*/ 64294 h 447675"/>
                <a:gd name="connsiteX1" fmla="*/ 445294 w 714375"/>
                <a:gd name="connsiteY1" fmla="*/ 128588 h 447675"/>
                <a:gd name="connsiteX2" fmla="*/ 476250 w 714375"/>
                <a:gd name="connsiteY2" fmla="*/ 133350 h 447675"/>
                <a:gd name="connsiteX3" fmla="*/ 519113 w 714375"/>
                <a:gd name="connsiteY3" fmla="*/ 135732 h 447675"/>
                <a:gd name="connsiteX4" fmla="*/ 566738 w 714375"/>
                <a:gd name="connsiteY4" fmla="*/ 130969 h 447675"/>
                <a:gd name="connsiteX5" fmla="*/ 616744 w 714375"/>
                <a:gd name="connsiteY5" fmla="*/ 111919 h 447675"/>
                <a:gd name="connsiteX6" fmla="*/ 642938 w 714375"/>
                <a:gd name="connsiteY6" fmla="*/ 90488 h 447675"/>
                <a:gd name="connsiteX7" fmla="*/ 714375 w 714375"/>
                <a:gd name="connsiteY7" fmla="*/ 0 h 447675"/>
                <a:gd name="connsiteX8" fmla="*/ 561975 w 714375"/>
                <a:gd name="connsiteY8" fmla="*/ 447675 h 447675"/>
                <a:gd name="connsiteX9" fmla="*/ 514350 w 714375"/>
                <a:gd name="connsiteY9" fmla="*/ 404813 h 447675"/>
                <a:gd name="connsiteX10" fmla="*/ 481013 w 714375"/>
                <a:gd name="connsiteY10" fmla="*/ 364332 h 447675"/>
                <a:gd name="connsiteX11" fmla="*/ 428625 w 714375"/>
                <a:gd name="connsiteY11" fmla="*/ 321469 h 447675"/>
                <a:gd name="connsiteX12" fmla="*/ 359569 w 714375"/>
                <a:gd name="connsiteY12" fmla="*/ 266700 h 447675"/>
                <a:gd name="connsiteX13" fmla="*/ 290513 w 714375"/>
                <a:gd name="connsiteY13" fmla="*/ 221457 h 447675"/>
                <a:gd name="connsiteX14" fmla="*/ 214313 w 714375"/>
                <a:gd name="connsiteY14" fmla="*/ 173832 h 447675"/>
                <a:gd name="connsiteX15" fmla="*/ 114300 w 714375"/>
                <a:gd name="connsiteY15" fmla="*/ 114300 h 447675"/>
                <a:gd name="connsiteX16" fmla="*/ 21432 w 714375"/>
                <a:gd name="connsiteY16" fmla="*/ 64294 h 447675"/>
                <a:gd name="connsiteX17" fmla="*/ 9525 w 714375"/>
                <a:gd name="connsiteY17" fmla="*/ 50007 h 447675"/>
                <a:gd name="connsiteX18" fmla="*/ 0 w 714375"/>
                <a:gd name="connsiteY18" fmla="*/ 26194 h 447675"/>
                <a:gd name="connsiteX19" fmla="*/ 2382 w 714375"/>
                <a:gd name="connsiteY19" fmla="*/ 9525 h 447675"/>
                <a:gd name="connsiteX20" fmla="*/ 9525 w 714375"/>
                <a:gd name="connsiteY20" fmla="*/ 0 h 447675"/>
                <a:gd name="connsiteX21" fmla="*/ 26194 w 714375"/>
                <a:gd name="connsiteY21" fmla="*/ 0 h 447675"/>
                <a:gd name="connsiteX22" fmla="*/ 69057 w 714375"/>
                <a:gd name="connsiteY22" fmla="*/ 14288 h 447675"/>
                <a:gd name="connsiteX23" fmla="*/ 226219 w 714375"/>
                <a:gd name="connsiteY23" fmla="*/ 6429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4375" h="447675">
                  <a:moveTo>
                    <a:pt x="226219" y="64294"/>
                  </a:moveTo>
                  <a:lnTo>
                    <a:pt x="445294" y="128588"/>
                  </a:lnTo>
                  <a:lnTo>
                    <a:pt x="476250" y="133350"/>
                  </a:lnTo>
                  <a:lnTo>
                    <a:pt x="519113" y="135732"/>
                  </a:lnTo>
                  <a:lnTo>
                    <a:pt x="566738" y="130969"/>
                  </a:lnTo>
                  <a:lnTo>
                    <a:pt x="616744" y="111919"/>
                  </a:lnTo>
                  <a:lnTo>
                    <a:pt x="642938" y="90488"/>
                  </a:lnTo>
                  <a:lnTo>
                    <a:pt x="714375" y="0"/>
                  </a:lnTo>
                  <a:lnTo>
                    <a:pt x="561975" y="447675"/>
                  </a:lnTo>
                  <a:lnTo>
                    <a:pt x="514350" y="404813"/>
                  </a:lnTo>
                  <a:lnTo>
                    <a:pt x="481013" y="364332"/>
                  </a:lnTo>
                  <a:lnTo>
                    <a:pt x="428625" y="321469"/>
                  </a:lnTo>
                  <a:lnTo>
                    <a:pt x="359569" y="266700"/>
                  </a:lnTo>
                  <a:lnTo>
                    <a:pt x="290513" y="221457"/>
                  </a:lnTo>
                  <a:lnTo>
                    <a:pt x="214313" y="173832"/>
                  </a:lnTo>
                  <a:lnTo>
                    <a:pt x="114300" y="114300"/>
                  </a:lnTo>
                  <a:lnTo>
                    <a:pt x="21432" y="64294"/>
                  </a:lnTo>
                  <a:lnTo>
                    <a:pt x="9525" y="50007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69057" y="14288"/>
                  </a:lnTo>
                  <a:lnTo>
                    <a:pt x="22621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CDCA8238-7848-42EE-898F-BEA0F1712392}"/>
                </a:ext>
              </a:extLst>
            </p:cNvPr>
            <p:cNvSpPr/>
            <p:nvPr/>
          </p:nvSpPr>
          <p:spPr>
            <a:xfrm>
              <a:off x="4779963" y="4110038"/>
              <a:ext cx="1335087" cy="361950"/>
            </a:xfrm>
            <a:custGeom>
              <a:avLst/>
              <a:gdLst>
                <a:gd name="connsiteX0" fmla="*/ 507206 w 1335881"/>
                <a:gd name="connsiteY0" fmla="*/ 290512 h 361950"/>
                <a:gd name="connsiteX1" fmla="*/ 0 w 1335881"/>
                <a:gd name="connsiteY1" fmla="*/ 361950 h 361950"/>
                <a:gd name="connsiteX2" fmla="*/ 0 w 1335881"/>
                <a:gd name="connsiteY2" fmla="*/ 178593 h 361950"/>
                <a:gd name="connsiteX3" fmla="*/ 157162 w 1335881"/>
                <a:gd name="connsiteY3" fmla="*/ 157162 h 361950"/>
                <a:gd name="connsiteX4" fmla="*/ 666750 w 1335881"/>
                <a:gd name="connsiteY4" fmla="*/ 90487 h 361950"/>
                <a:gd name="connsiteX5" fmla="*/ 1335881 w 1335881"/>
                <a:gd name="connsiteY5" fmla="*/ 0 h 361950"/>
                <a:gd name="connsiteX6" fmla="*/ 1328737 w 1335881"/>
                <a:gd name="connsiteY6" fmla="*/ 178593 h 361950"/>
                <a:gd name="connsiteX7" fmla="*/ 923925 w 1335881"/>
                <a:gd name="connsiteY7" fmla="*/ 233362 h 361950"/>
                <a:gd name="connsiteX8" fmla="*/ 507206 w 1335881"/>
                <a:gd name="connsiteY8" fmla="*/ 29051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881" h="361950">
                  <a:moveTo>
                    <a:pt x="507206" y="290512"/>
                  </a:moveTo>
                  <a:lnTo>
                    <a:pt x="0" y="361950"/>
                  </a:lnTo>
                  <a:lnTo>
                    <a:pt x="0" y="178593"/>
                  </a:lnTo>
                  <a:lnTo>
                    <a:pt x="157162" y="157162"/>
                  </a:lnTo>
                  <a:lnTo>
                    <a:pt x="666750" y="90487"/>
                  </a:lnTo>
                  <a:lnTo>
                    <a:pt x="1335881" y="0"/>
                  </a:lnTo>
                  <a:lnTo>
                    <a:pt x="1328737" y="178593"/>
                  </a:lnTo>
                  <a:lnTo>
                    <a:pt x="923925" y="233362"/>
                  </a:lnTo>
                  <a:lnTo>
                    <a:pt x="50720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7D7B789D-EC88-479D-995C-C83A60D57787}"/>
                </a:ext>
              </a:extLst>
            </p:cNvPr>
            <p:cNvSpPr/>
            <p:nvPr/>
          </p:nvSpPr>
          <p:spPr>
            <a:xfrm>
              <a:off x="4767263" y="4710113"/>
              <a:ext cx="1347787" cy="357187"/>
            </a:xfrm>
            <a:custGeom>
              <a:avLst/>
              <a:gdLst>
                <a:gd name="connsiteX0" fmla="*/ 628650 w 1347787"/>
                <a:gd name="connsiteY0" fmla="*/ 276225 h 357187"/>
                <a:gd name="connsiteX1" fmla="*/ 0 w 1347787"/>
                <a:gd name="connsiteY1" fmla="*/ 357187 h 357187"/>
                <a:gd name="connsiteX2" fmla="*/ 7143 w 1347787"/>
                <a:gd name="connsiteY2" fmla="*/ 183356 h 357187"/>
                <a:gd name="connsiteX3" fmla="*/ 519112 w 1347787"/>
                <a:gd name="connsiteY3" fmla="*/ 114300 h 357187"/>
                <a:gd name="connsiteX4" fmla="*/ 1347787 w 1347787"/>
                <a:gd name="connsiteY4" fmla="*/ 0 h 357187"/>
                <a:gd name="connsiteX5" fmla="*/ 1345406 w 1347787"/>
                <a:gd name="connsiteY5" fmla="*/ 188118 h 357187"/>
                <a:gd name="connsiteX6" fmla="*/ 628650 w 1347787"/>
                <a:gd name="connsiteY6" fmla="*/ 2762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787" h="357187">
                  <a:moveTo>
                    <a:pt x="628650" y="276225"/>
                  </a:moveTo>
                  <a:lnTo>
                    <a:pt x="0" y="357187"/>
                  </a:lnTo>
                  <a:lnTo>
                    <a:pt x="7143" y="183356"/>
                  </a:lnTo>
                  <a:lnTo>
                    <a:pt x="519112" y="114300"/>
                  </a:lnTo>
                  <a:lnTo>
                    <a:pt x="1347787" y="0"/>
                  </a:lnTo>
                  <a:cubicBezTo>
                    <a:pt x="1346993" y="62706"/>
                    <a:pt x="1346200" y="125412"/>
                    <a:pt x="1345406" y="188118"/>
                  </a:cubicBezTo>
                  <a:lnTo>
                    <a:pt x="62865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3290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C020875-21E9-4821-919C-11F1C2384366}"/>
              </a:ext>
            </a:extLst>
          </p:cNvPr>
          <p:cNvGrpSpPr/>
          <p:nvPr/>
        </p:nvGrpSpPr>
        <p:grpSpPr>
          <a:xfrm>
            <a:off x="2617788" y="1355725"/>
            <a:ext cx="4471987" cy="4867275"/>
            <a:chOff x="2617788" y="1355725"/>
            <a:chExt cx="4471987" cy="4867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4AD45DA-C714-D243-A074-CC87FA3D0210}"/>
                </a:ext>
              </a:extLst>
            </p:cNvPr>
            <p:cNvSpPr/>
            <p:nvPr/>
          </p:nvSpPr>
          <p:spPr>
            <a:xfrm>
              <a:off x="3146425" y="1657350"/>
              <a:ext cx="771525" cy="661988"/>
            </a:xfrm>
            <a:custGeom>
              <a:avLst/>
              <a:gdLst>
                <a:gd name="connsiteX0" fmla="*/ 464344 w 771525"/>
                <a:gd name="connsiteY0" fmla="*/ 528638 h 661988"/>
                <a:gd name="connsiteX1" fmla="*/ 342900 w 771525"/>
                <a:gd name="connsiteY1" fmla="*/ 423863 h 661988"/>
                <a:gd name="connsiteX2" fmla="*/ 283369 w 771525"/>
                <a:gd name="connsiteY2" fmla="*/ 369094 h 661988"/>
                <a:gd name="connsiteX3" fmla="*/ 185738 w 771525"/>
                <a:gd name="connsiteY3" fmla="*/ 271463 h 661988"/>
                <a:gd name="connsiteX4" fmla="*/ 71438 w 771525"/>
                <a:gd name="connsiteY4" fmla="*/ 145256 h 661988"/>
                <a:gd name="connsiteX5" fmla="*/ 33338 w 771525"/>
                <a:gd name="connsiteY5" fmla="*/ 104775 h 661988"/>
                <a:gd name="connsiteX6" fmla="*/ 16669 w 771525"/>
                <a:gd name="connsiteY6" fmla="*/ 83344 h 661988"/>
                <a:gd name="connsiteX7" fmla="*/ 7144 w 771525"/>
                <a:gd name="connsiteY7" fmla="*/ 66675 h 661988"/>
                <a:gd name="connsiteX8" fmla="*/ 0 w 771525"/>
                <a:gd name="connsiteY8" fmla="*/ 38100 h 661988"/>
                <a:gd name="connsiteX9" fmla="*/ 0 w 771525"/>
                <a:gd name="connsiteY9" fmla="*/ 16669 h 661988"/>
                <a:gd name="connsiteX10" fmla="*/ 4763 w 771525"/>
                <a:gd name="connsiteY10" fmla="*/ 4763 h 661988"/>
                <a:gd name="connsiteX11" fmla="*/ 16669 w 771525"/>
                <a:gd name="connsiteY11" fmla="*/ 0 h 661988"/>
                <a:gd name="connsiteX12" fmla="*/ 45244 w 771525"/>
                <a:gd name="connsiteY12" fmla="*/ 0 h 661988"/>
                <a:gd name="connsiteX13" fmla="*/ 71438 w 771525"/>
                <a:gd name="connsiteY13" fmla="*/ 9525 h 661988"/>
                <a:gd name="connsiteX14" fmla="*/ 102394 w 771525"/>
                <a:gd name="connsiteY14" fmla="*/ 26194 h 661988"/>
                <a:gd name="connsiteX15" fmla="*/ 130969 w 771525"/>
                <a:gd name="connsiteY15" fmla="*/ 40481 h 661988"/>
                <a:gd name="connsiteX16" fmla="*/ 238125 w 771525"/>
                <a:gd name="connsiteY16" fmla="*/ 78581 h 661988"/>
                <a:gd name="connsiteX17" fmla="*/ 369094 w 771525"/>
                <a:gd name="connsiteY17" fmla="*/ 121444 h 661988"/>
                <a:gd name="connsiteX18" fmla="*/ 528638 w 771525"/>
                <a:gd name="connsiteY18" fmla="*/ 164306 h 661988"/>
                <a:gd name="connsiteX19" fmla="*/ 547688 w 771525"/>
                <a:gd name="connsiteY19" fmla="*/ 171450 h 661988"/>
                <a:gd name="connsiteX20" fmla="*/ 578644 w 771525"/>
                <a:gd name="connsiteY20" fmla="*/ 195263 h 661988"/>
                <a:gd name="connsiteX21" fmla="*/ 614363 w 771525"/>
                <a:gd name="connsiteY21" fmla="*/ 230981 h 661988"/>
                <a:gd name="connsiteX22" fmla="*/ 642938 w 771525"/>
                <a:gd name="connsiteY22" fmla="*/ 266700 h 661988"/>
                <a:gd name="connsiteX23" fmla="*/ 671513 w 771525"/>
                <a:gd name="connsiteY23" fmla="*/ 309563 h 661988"/>
                <a:gd name="connsiteX24" fmla="*/ 697707 w 771525"/>
                <a:gd name="connsiteY24" fmla="*/ 354806 h 661988"/>
                <a:gd name="connsiteX25" fmla="*/ 723900 w 771525"/>
                <a:gd name="connsiteY25" fmla="*/ 414338 h 661988"/>
                <a:gd name="connsiteX26" fmla="*/ 747713 w 771525"/>
                <a:gd name="connsiteY26" fmla="*/ 483394 h 661988"/>
                <a:gd name="connsiteX27" fmla="*/ 769144 w 771525"/>
                <a:gd name="connsiteY27" fmla="*/ 566738 h 661988"/>
                <a:gd name="connsiteX28" fmla="*/ 771525 w 771525"/>
                <a:gd name="connsiteY28" fmla="*/ 595313 h 661988"/>
                <a:gd name="connsiteX29" fmla="*/ 771525 w 771525"/>
                <a:gd name="connsiteY29" fmla="*/ 611981 h 661988"/>
                <a:gd name="connsiteX30" fmla="*/ 764382 w 771525"/>
                <a:gd name="connsiteY30" fmla="*/ 633413 h 661988"/>
                <a:gd name="connsiteX31" fmla="*/ 752475 w 771525"/>
                <a:gd name="connsiteY31" fmla="*/ 650081 h 661988"/>
                <a:gd name="connsiteX32" fmla="*/ 733425 w 771525"/>
                <a:gd name="connsiteY32" fmla="*/ 657225 h 661988"/>
                <a:gd name="connsiteX33" fmla="*/ 704850 w 771525"/>
                <a:gd name="connsiteY33" fmla="*/ 661988 h 661988"/>
                <a:gd name="connsiteX34" fmla="*/ 671513 w 771525"/>
                <a:gd name="connsiteY34" fmla="*/ 657225 h 661988"/>
                <a:gd name="connsiteX35" fmla="*/ 633413 w 771525"/>
                <a:gd name="connsiteY35" fmla="*/ 645319 h 661988"/>
                <a:gd name="connsiteX36" fmla="*/ 464344 w 771525"/>
                <a:gd name="connsiteY36" fmla="*/ 52863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1525" h="661988">
                  <a:moveTo>
                    <a:pt x="464344" y="528638"/>
                  </a:moveTo>
                  <a:lnTo>
                    <a:pt x="342900" y="423863"/>
                  </a:lnTo>
                  <a:lnTo>
                    <a:pt x="283369" y="369094"/>
                  </a:lnTo>
                  <a:lnTo>
                    <a:pt x="185738" y="271463"/>
                  </a:lnTo>
                  <a:lnTo>
                    <a:pt x="71438" y="145256"/>
                  </a:lnTo>
                  <a:lnTo>
                    <a:pt x="33338" y="104775"/>
                  </a:lnTo>
                  <a:lnTo>
                    <a:pt x="16669" y="83344"/>
                  </a:lnTo>
                  <a:lnTo>
                    <a:pt x="7144" y="66675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8" y="9525"/>
                  </a:lnTo>
                  <a:lnTo>
                    <a:pt x="102394" y="26194"/>
                  </a:lnTo>
                  <a:lnTo>
                    <a:pt x="130969" y="40481"/>
                  </a:lnTo>
                  <a:lnTo>
                    <a:pt x="238125" y="78581"/>
                  </a:lnTo>
                  <a:lnTo>
                    <a:pt x="369094" y="121444"/>
                  </a:lnTo>
                  <a:lnTo>
                    <a:pt x="528638" y="164306"/>
                  </a:lnTo>
                  <a:lnTo>
                    <a:pt x="547688" y="171450"/>
                  </a:lnTo>
                  <a:lnTo>
                    <a:pt x="578644" y="195263"/>
                  </a:lnTo>
                  <a:lnTo>
                    <a:pt x="614363" y="230981"/>
                  </a:lnTo>
                  <a:lnTo>
                    <a:pt x="642938" y="266700"/>
                  </a:lnTo>
                  <a:lnTo>
                    <a:pt x="671513" y="309563"/>
                  </a:lnTo>
                  <a:lnTo>
                    <a:pt x="697707" y="354806"/>
                  </a:lnTo>
                  <a:lnTo>
                    <a:pt x="723900" y="414338"/>
                  </a:lnTo>
                  <a:lnTo>
                    <a:pt x="747713" y="483394"/>
                  </a:lnTo>
                  <a:lnTo>
                    <a:pt x="769144" y="566738"/>
                  </a:lnTo>
                  <a:lnTo>
                    <a:pt x="771525" y="595313"/>
                  </a:lnTo>
                  <a:lnTo>
                    <a:pt x="771525" y="611981"/>
                  </a:lnTo>
                  <a:lnTo>
                    <a:pt x="764382" y="633413"/>
                  </a:lnTo>
                  <a:lnTo>
                    <a:pt x="752475" y="650081"/>
                  </a:lnTo>
                  <a:lnTo>
                    <a:pt x="733425" y="657225"/>
                  </a:lnTo>
                  <a:lnTo>
                    <a:pt x="704850" y="661988"/>
                  </a:lnTo>
                  <a:lnTo>
                    <a:pt x="671513" y="657225"/>
                  </a:lnTo>
                  <a:lnTo>
                    <a:pt x="633413" y="645319"/>
                  </a:lnTo>
                  <a:lnTo>
                    <a:pt x="4643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5737643-7CB6-CF46-89B5-37B65F68FB97}"/>
                </a:ext>
              </a:extLst>
            </p:cNvPr>
            <p:cNvSpPr/>
            <p:nvPr/>
          </p:nvSpPr>
          <p:spPr>
            <a:xfrm>
              <a:off x="2786063" y="2852738"/>
              <a:ext cx="755650" cy="615950"/>
            </a:xfrm>
            <a:custGeom>
              <a:avLst/>
              <a:gdLst>
                <a:gd name="connsiteX0" fmla="*/ 404812 w 754856"/>
                <a:gd name="connsiteY0" fmla="*/ 452437 h 616743"/>
                <a:gd name="connsiteX1" fmla="*/ 204787 w 754856"/>
                <a:gd name="connsiteY1" fmla="*/ 252412 h 616743"/>
                <a:gd name="connsiteX2" fmla="*/ 45243 w 754856"/>
                <a:gd name="connsiteY2" fmla="*/ 97631 h 616743"/>
                <a:gd name="connsiteX3" fmla="*/ 19050 w 754856"/>
                <a:gd name="connsiteY3" fmla="*/ 71437 h 616743"/>
                <a:gd name="connsiteX4" fmla="*/ 9525 w 754856"/>
                <a:gd name="connsiteY4" fmla="*/ 59531 h 616743"/>
                <a:gd name="connsiteX5" fmla="*/ 2381 w 754856"/>
                <a:gd name="connsiteY5" fmla="*/ 45243 h 616743"/>
                <a:gd name="connsiteX6" fmla="*/ 0 w 754856"/>
                <a:gd name="connsiteY6" fmla="*/ 23812 h 616743"/>
                <a:gd name="connsiteX7" fmla="*/ 4762 w 754856"/>
                <a:gd name="connsiteY7" fmla="*/ 9525 h 616743"/>
                <a:gd name="connsiteX8" fmla="*/ 21431 w 754856"/>
                <a:gd name="connsiteY8" fmla="*/ 0 h 616743"/>
                <a:gd name="connsiteX9" fmla="*/ 54768 w 754856"/>
                <a:gd name="connsiteY9" fmla="*/ 7143 h 616743"/>
                <a:gd name="connsiteX10" fmla="*/ 119062 w 754856"/>
                <a:gd name="connsiteY10" fmla="*/ 30956 h 616743"/>
                <a:gd name="connsiteX11" fmla="*/ 185737 w 754856"/>
                <a:gd name="connsiteY11" fmla="*/ 52387 h 616743"/>
                <a:gd name="connsiteX12" fmla="*/ 240506 w 754856"/>
                <a:gd name="connsiteY12" fmla="*/ 66675 h 616743"/>
                <a:gd name="connsiteX13" fmla="*/ 328612 w 754856"/>
                <a:gd name="connsiteY13" fmla="*/ 85725 h 616743"/>
                <a:gd name="connsiteX14" fmla="*/ 423862 w 754856"/>
                <a:gd name="connsiteY14" fmla="*/ 102393 h 616743"/>
                <a:gd name="connsiteX15" fmla="*/ 471487 w 754856"/>
                <a:gd name="connsiteY15" fmla="*/ 109537 h 616743"/>
                <a:gd name="connsiteX16" fmla="*/ 521493 w 754856"/>
                <a:gd name="connsiteY16" fmla="*/ 150018 h 616743"/>
                <a:gd name="connsiteX17" fmla="*/ 566737 w 754856"/>
                <a:gd name="connsiteY17" fmla="*/ 188118 h 616743"/>
                <a:gd name="connsiteX18" fmla="*/ 604837 w 754856"/>
                <a:gd name="connsiteY18" fmla="*/ 228600 h 616743"/>
                <a:gd name="connsiteX19" fmla="*/ 640556 w 754856"/>
                <a:gd name="connsiteY19" fmla="*/ 271462 h 616743"/>
                <a:gd name="connsiteX20" fmla="*/ 673893 w 754856"/>
                <a:gd name="connsiteY20" fmla="*/ 321468 h 616743"/>
                <a:gd name="connsiteX21" fmla="*/ 702468 w 754856"/>
                <a:gd name="connsiteY21" fmla="*/ 373856 h 616743"/>
                <a:gd name="connsiteX22" fmla="*/ 726281 w 754856"/>
                <a:gd name="connsiteY22" fmla="*/ 435768 h 616743"/>
                <a:gd name="connsiteX23" fmla="*/ 742950 w 754856"/>
                <a:gd name="connsiteY23" fmla="*/ 481012 h 616743"/>
                <a:gd name="connsiteX24" fmla="*/ 752475 w 754856"/>
                <a:gd name="connsiteY24" fmla="*/ 531018 h 616743"/>
                <a:gd name="connsiteX25" fmla="*/ 754856 w 754856"/>
                <a:gd name="connsiteY25" fmla="*/ 554831 h 616743"/>
                <a:gd name="connsiteX26" fmla="*/ 747712 w 754856"/>
                <a:gd name="connsiteY26" fmla="*/ 583406 h 616743"/>
                <a:gd name="connsiteX27" fmla="*/ 733425 w 754856"/>
                <a:gd name="connsiteY27" fmla="*/ 604837 h 616743"/>
                <a:gd name="connsiteX28" fmla="*/ 719137 w 754856"/>
                <a:gd name="connsiteY28" fmla="*/ 614362 h 616743"/>
                <a:gd name="connsiteX29" fmla="*/ 692943 w 754856"/>
                <a:gd name="connsiteY29" fmla="*/ 616743 h 616743"/>
                <a:gd name="connsiteX30" fmla="*/ 638175 w 754856"/>
                <a:gd name="connsiteY30" fmla="*/ 602456 h 616743"/>
                <a:gd name="connsiteX31" fmla="*/ 573881 w 754856"/>
                <a:gd name="connsiteY31" fmla="*/ 571500 h 616743"/>
                <a:gd name="connsiteX32" fmla="*/ 485775 w 754856"/>
                <a:gd name="connsiteY32" fmla="*/ 521493 h 616743"/>
                <a:gd name="connsiteX33" fmla="*/ 404812 w 754856"/>
                <a:gd name="connsiteY33" fmla="*/ 4524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4856" h="616743">
                  <a:moveTo>
                    <a:pt x="404812" y="452437"/>
                  </a:moveTo>
                  <a:lnTo>
                    <a:pt x="204787" y="252412"/>
                  </a:lnTo>
                  <a:lnTo>
                    <a:pt x="45243" y="97631"/>
                  </a:lnTo>
                  <a:lnTo>
                    <a:pt x="19050" y="71437"/>
                  </a:lnTo>
                  <a:lnTo>
                    <a:pt x="9525" y="59531"/>
                  </a:lnTo>
                  <a:lnTo>
                    <a:pt x="2381" y="45243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9062" y="30956"/>
                  </a:lnTo>
                  <a:lnTo>
                    <a:pt x="185737" y="52387"/>
                  </a:lnTo>
                  <a:lnTo>
                    <a:pt x="240506" y="66675"/>
                  </a:lnTo>
                  <a:lnTo>
                    <a:pt x="328612" y="85725"/>
                  </a:lnTo>
                  <a:lnTo>
                    <a:pt x="423862" y="102393"/>
                  </a:lnTo>
                  <a:lnTo>
                    <a:pt x="471487" y="109537"/>
                  </a:lnTo>
                  <a:lnTo>
                    <a:pt x="521493" y="150018"/>
                  </a:lnTo>
                  <a:lnTo>
                    <a:pt x="566737" y="188118"/>
                  </a:lnTo>
                  <a:lnTo>
                    <a:pt x="604837" y="228600"/>
                  </a:lnTo>
                  <a:lnTo>
                    <a:pt x="640556" y="271462"/>
                  </a:lnTo>
                  <a:lnTo>
                    <a:pt x="673893" y="321468"/>
                  </a:lnTo>
                  <a:lnTo>
                    <a:pt x="702468" y="373856"/>
                  </a:lnTo>
                  <a:lnTo>
                    <a:pt x="726281" y="435768"/>
                  </a:lnTo>
                  <a:lnTo>
                    <a:pt x="742950" y="481012"/>
                  </a:lnTo>
                  <a:lnTo>
                    <a:pt x="752475" y="531018"/>
                  </a:lnTo>
                  <a:lnTo>
                    <a:pt x="754856" y="554831"/>
                  </a:lnTo>
                  <a:lnTo>
                    <a:pt x="747712" y="583406"/>
                  </a:lnTo>
                  <a:lnTo>
                    <a:pt x="733425" y="604837"/>
                  </a:lnTo>
                  <a:lnTo>
                    <a:pt x="719137" y="614362"/>
                  </a:lnTo>
                  <a:lnTo>
                    <a:pt x="692943" y="616743"/>
                  </a:lnTo>
                  <a:lnTo>
                    <a:pt x="638175" y="602456"/>
                  </a:lnTo>
                  <a:lnTo>
                    <a:pt x="573881" y="571500"/>
                  </a:lnTo>
                  <a:lnTo>
                    <a:pt x="485775" y="521493"/>
                  </a:lnTo>
                  <a:lnTo>
                    <a:pt x="40481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F8A83C7-52FD-F749-BE08-7F41663C75CE}"/>
                </a:ext>
              </a:extLst>
            </p:cNvPr>
            <p:cNvSpPr/>
            <p:nvPr/>
          </p:nvSpPr>
          <p:spPr>
            <a:xfrm>
              <a:off x="2617788" y="4919663"/>
              <a:ext cx="482600" cy="765175"/>
            </a:xfrm>
            <a:custGeom>
              <a:avLst/>
              <a:gdLst>
                <a:gd name="connsiteX0" fmla="*/ 242887 w 483394"/>
                <a:gd name="connsiteY0" fmla="*/ 576262 h 764381"/>
                <a:gd name="connsiteX1" fmla="*/ 176212 w 483394"/>
                <a:gd name="connsiteY1" fmla="*/ 471487 h 764381"/>
                <a:gd name="connsiteX2" fmla="*/ 119062 w 483394"/>
                <a:gd name="connsiteY2" fmla="*/ 364331 h 764381"/>
                <a:gd name="connsiteX3" fmla="*/ 73819 w 483394"/>
                <a:gd name="connsiteY3" fmla="*/ 271462 h 764381"/>
                <a:gd name="connsiteX4" fmla="*/ 26194 w 483394"/>
                <a:gd name="connsiteY4" fmla="*/ 152400 h 764381"/>
                <a:gd name="connsiteX5" fmla="*/ 7144 w 483394"/>
                <a:gd name="connsiteY5" fmla="*/ 97631 h 764381"/>
                <a:gd name="connsiteX6" fmla="*/ 0 w 483394"/>
                <a:gd name="connsiteY6" fmla="*/ 59531 h 764381"/>
                <a:gd name="connsiteX7" fmla="*/ 0 w 483394"/>
                <a:gd name="connsiteY7" fmla="*/ 28575 h 764381"/>
                <a:gd name="connsiteX8" fmla="*/ 7144 w 483394"/>
                <a:gd name="connsiteY8" fmla="*/ 11906 h 764381"/>
                <a:gd name="connsiteX9" fmla="*/ 26194 w 483394"/>
                <a:gd name="connsiteY9" fmla="*/ 2381 h 764381"/>
                <a:gd name="connsiteX10" fmla="*/ 50006 w 483394"/>
                <a:gd name="connsiteY10" fmla="*/ 0 h 764381"/>
                <a:gd name="connsiteX11" fmla="*/ 78581 w 483394"/>
                <a:gd name="connsiteY11" fmla="*/ 7143 h 764381"/>
                <a:gd name="connsiteX12" fmla="*/ 92869 w 483394"/>
                <a:gd name="connsiteY12" fmla="*/ 23812 h 764381"/>
                <a:gd name="connsiteX13" fmla="*/ 154781 w 483394"/>
                <a:gd name="connsiteY13" fmla="*/ 104775 h 764381"/>
                <a:gd name="connsiteX14" fmla="*/ 197644 w 483394"/>
                <a:gd name="connsiteY14" fmla="*/ 150018 h 764381"/>
                <a:gd name="connsiteX15" fmla="*/ 483394 w 483394"/>
                <a:gd name="connsiteY15" fmla="*/ 569118 h 764381"/>
                <a:gd name="connsiteX16" fmla="*/ 478631 w 483394"/>
                <a:gd name="connsiteY16" fmla="*/ 645318 h 764381"/>
                <a:gd name="connsiteX17" fmla="*/ 471487 w 483394"/>
                <a:gd name="connsiteY17" fmla="*/ 709612 h 764381"/>
                <a:gd name="connsiteX18" fmla="*/ 457200 w 483394"/>
                <a:gd name="connsiteY18" fmla="*/ 745331 h 764381"/>
                <a:gd name="connsiteX19" fmla="*/ 442912 w 483394"/>
                <a:gd name="connsiteY19" fmla="*/ 759618 h 764381"/>
                <a:gd name="connsiteX20" fmla="*/ 426244 w 483394"/>
                <a:gd name="connsiteY20" fmla="*/ 764381 h 764381"/>
                <a:gd name="connsiteX21" fmla="*/ 390525 w 483394"/>
                <a:gd name="connsiteY21" fmla="*/ 754856 h 764381"/>
                <a:gd name="connsiteX22" fmla="*/ 364331 w 483394"/>
                <a:gd name="connsiteY22" fmla="*/ 740568 h 764381"/>
                <a:gd name="connsiteX23" fmla="*/ 309562 w 483394"/>
                <a:gd name="connsiteY23" fmla="*/ 681037 h 764381"/>
                <a:gd name="connsiteX24" fmla="*/ 242887 w 483394"/>
                <a:gd name="connsiteY24" fmla="*/ 576262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3394" h="764381">
                  <a:moveTo>
                    <a:pt x="242887" y="576262"/>
                  </a:moveTo>
                  <a:lnTo>
                    <a:pt x="176212" y="471487"/>
                  </a:lnTo>
                  <a:lnTo>
                    <a:pt x="119062" y="364331"/>
                  </a:lnTo>
                  <a:lnTo>
                    <a:pt x="73819" y="271462"/>
                  </a:lnTo>
                  <a:lnTo>
                    <a:pt x="26194" y="152400"/>
                  </a:lnTo>
                  <a:lnTo>
                    <a:pt x="7144" y="97631"/>
                  </a:lnTo>
                  <a:lnTo>
                    <a:pt x="0" y="59531"/>
                  </a:lnTo>
                  <a:lnTo>
                    <a:pt x="0" y="28575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0006" y="0"/>
                  </a:lnTo>
                  <a:lnTo>
                    <a:pt x="78581" y="7143"/>
                  </a:lnTo>
                  <a:lnTo>
                    <a:pt x="92869" y="23812"/>
                  </a:lnTo>
                  <a:lnTo>
                    <a:pt x="154781" y="104775"/>
                  </a:lnTo>
                  <a:lnTo>
                    <a:pt x="197644" y="150018"/>
                  </a:lnTo>
                  <a:lnTo>
                    <a:pt x="483394" y="569118"/>
                  </a:lnTo>
                  <a:lnTo>
                    <a:pt x="478631" y="645318"/>
                  </a:lnTo>
                  <a:lnTo>
                    <a:pt x="471487" y="709612"/>
                  </a:lnTo>
                  <a:lnTo>
                    <a:pt x="457200" y="745331"/>
                  </a:lnTo>
                  <a:lnTo>
                    <a:pt x="442912" y="759618"/>
                  </a:lnTo>
                  <a:lnTo>
                    <a:pt x="426244" y="764381"/>
                  </a:lnTo>
                  <a:lnTo>
                    <a:pt x="390525" y="754856"/>
                  </a:lnTo>
                  <a:lnTo>
                    <a:pt x="364331" y="740568"/>
                  </a:lnTo>
                  <a:lnTo>
                    <a:pt x="309562" y="681037"/>
                  </a:lnTo>
                  <a:lnTo>
                    <a:pt x="242887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F23EB65-AC82-6B4B-86F4-CACFD2F75A02}"/>
                </a:ext>
              </a:extLst>
            </p:cNvPr>
            <p:cNvSpPr/>
            <p:nvPr/>
          </p:nvSpPr>
          <p:spPr>
            <a:xfrm>
              <a:off x="4119563" y="1830388"/>
              <a:ext cx="2462212" cy="488950"/>
            </a:xfrm>
            <a:custGeom>
              <a:avLst/>
              <a:gdLst>
                <a:gd name="connsiteX0" fmla="*/ 1752600 w 2462212"/>
                <a:gd name="connsiteY0" fmla="*/ 300038 h 488157"/>
                <a:gd name="connsiteX1" fmla="*/ 1343025 w 2462212"/>
                <a:gd name="connsiteY1" fmla="*/ 354807 h 488157"/>
                <a:gd name="connsiteX2" fmla="*/ 1143000 w 2462212"/>
                <a:gd name="connsiteY2" fmla="*/ 371475 h 488157"/>
                <a:gd name="connsiteX3" fmla="*/ 862012 w 2462212"/>
                <a:gd name="connsiteY3" fmla="*/ 419100 h 488157"/>
                <a:gd name="connsiteX4" fmla="*/ 592931 w 2462212"/>
                <a:gd name="connsiteY4" fmla="*/ 466725 h 488157"/>
                <a:gd name="connsiteX5" fmla="*/ 516731 w 2462212"/>
                <a:gd name="connsiteY5" fmla="*/ 483394 h 488157"/>
                <a:gd name="connsiteX6" fmla="*/ 476250 w 2462212"/>
                <a:gd name="connsiteY6" fmla="*/ 488157 h 488157"/>
                <a:gd name="connsiteX7" fmla="*/ 445293 w 2462212"/>
                <a:gd name="connsiteY7" fmla="*/ 485775 h 488157"/>
                <a:gd name="connsiteX8" fmla="*/ 388143 w 2462212"/>
                <a:gd name="connsiteY8" fmla="*/ 473869 h 488157"/>
                <a:gd name="connsiteX9" fmla="*/ 333375 w 2462212"/>
                <a:gd name="connsiteY9" fmla="*/ 454819 h 488157"/>
                <a:gd name="connsiteX10" fmla="*/ 280987 w 2462212"/>
                <a:gd name="connsiteY10" fmla="*/ 431007 h 488157"/>
                <a:gd name="connsiteX11" fmla="*/ 204787 w 2462212"/>
                <a:gd name="connsiteY11" fmla="*/ 390525 h 488157"/>
                <a:gd name="connsiteX12" fmla="*/ 123825 w 2462212"/>
                <a:gd name="connsiteY12" fmla="*/ 335757 h 488157"/>
                <a:gd name="connsiteX13" fmla="*/ 61912 w 2462212"/>
                <a:gd name="connsiteY13" fmla="*/ 285750 h 488157"/>
                <a:gd name="connsiteX14" fmla="*/ 26193 w 2462212"/>
                <a:gd name="connsiteY14" fmla="*/ 245269 h 488157"/>
                <a:gd name="connsiteX15" fmla="*/ 7143 w 2462212"/>
                <a:gd name="connsiteY15" fmla="*/ 214313 h 488157"/>
                <a:gd name="connsiteX16" fmla="*/ 0 w 2462212"/>
                <a:gd name="connsiteY16" fmla="*/ 192882 h 488157"/>
                <a:gd name="connsiteX17" fmla="*/ 2381 w 2462212"/>
                <a:gd name="connsiteY17" fmla="*/ 178594 h 488157"/>
                <a:gd name="connsiteX18" fmla="*/ 7143 w 2462212"/>
                <a:gd name="connsiteY18" fmla="*/ 171450 h 488157"/>
                <a:gd name="connsiteX19" fmla="*/ 45243 w 2462212"/>
                <a:gd name="connsiteY19" fmla="*/ 171450 h 488157"/>
                <a:gd name="connsiteX20" fmla="*/ 73818 w 2462212"/>
                <a:gd name="connsiteY20" fmla="*/ 183357 h 488157"/>
                <a:gd name="connsiteX21" fmla="*/ 126206 w 2462212"/>
                <a:gd name="connsiteY21" fmla="*/ 204788 h 488157"/>
                <a:gd name="connsiteX22" fmla="*/ 204787 w 2462212"/>
                <a:gd name="connsiteY22" fmla="*/ 230982 h 488157"/>
                <a:gd name="connsiteX23" fmla="*/ 297656 w 2462212"/>
                <a:gd name="connsiteY23" fmla="*/ 250032 h 488157"/>
                <a:gd name="connsiteX24" fmla="*/ 392906 w 2462212"/>
                <a:gd name="connsiteY24" fmla="*/ 257175 h 488157"/>
                <a:gd name="connsiteX25" fmla="*/ 476250 w 2462212"/>
                <a:gd name="connsiteY25" fmla="*/ 259557 h 488157"/>
                <a:gd name="connsiteX26" fmla="*/ 564356 w 2462212"/>
                <a:gd name="connsiteY26" fmla="*/ 257175 h 488157"/>
                <a:gd name="connsiteX27" fmla="*/ 802481 w 2462212"/>
                <a:gd name="connsiteY27" fmla="*/ 228600 h 488157"/>
                <a:gd name="connsiteX28" fmla="*/ 1128712 w 2462212"/>
                <a:gd name="connsiteY28" fmla="*/ 169069 h 488157"/>
                <a:gd name="connsiteX29" fmla="*/ 1333500 w 2462212"/>
                <a:gd name="connsiteY29" fmla="*/ 152400 h 488157"/>
                <a:gd name="connsiteX30" fmla="*/ 1602581 w 2462212"/>
                <a:gd name="connsiteY30" fmla="*/ 111919 h 488157"/>
                <a:gd name="connsiteX31" fmla="*/ 1897856 w 2462212"/>
                <a:gd name="connsiteY31" fmla="*/ 64294 h 488157"/>
                <a:gd name="connsiteX32" fmla="*/ 1993106 w 2462212"/>
                <a:gd name="connsiteY32" fmla="*/ 47625 h 488157"/>
                <a:gd name="connsiteX33" fmla="*/ 2028825 w 2462212"/>
                <a:gd name="connsiteY33" fmla="*/ 33338 h 488157"/>
                <a:gd name="connsiteX34" fmla="*/ 2052637 w 2462212"/>
                <a:gd name="connsiteY34" fmla="*/ 16669 h 488157"/>
                <a:gd name="connsiteX35" fmla="*/ 2078831 w 2462212"/>
                <a:gd name="connsiteY35" fmla="*/ 2382 h 488157"/>
                <a:gd name="connsiteX36" fmla="*/ 2100262 w 2462212"/>
                <a:gd name="connsiteY36" fmla="*/ 0 h 488157"/>
                <a:gd name="connsiteX37" fmla="*/ 2152650 w 2462212"/>
                <a:gd name="connsiteY37" fmla="*/ 4763 h 488157"/>
                <a:gd name="connsiteX38" fmla="*/ 2209800 w 2462212"/>
                <a:gd name="connsiteY38" fmla="*/ 16669 h 488157"/>
                <a:gd name="connsiteX39" fmla="*/ 2281237 w 2462212"/>
                <a:gd name="connsiteY39" fmla="*/ 47625 h 488157"/>
                <a:gd name="connsiteX40" fmla="*/ 2369343 w 2462212"/>
                <a:gd name="connsiteY40" fmla="*/ 88107 h 488157"/>
                <a:gd name="connsiteX41" fmla="*/ 2419350 w 2462212"/>
                <a:gd name="connsiteY41" fmla="*/ 114300 h 488157"/>
                <a:gd name="connsiteX42" fmla="*/ 2440781 w 2462212"/>
                <a:gd name="connsiteY42" fmla="*/ 128588 h 488157"/>
                <a:gd name="connsiteX43" fmla="*/ 2452687 w 2462212"/>
                <a:gd name="connsiteY43" fmla="*/ 142875 h 488157"/>
                <a:gd name="connsiteX44" fmla="*/ 2462212 w 2462212"/>
                <a:gd name="connsiteY44" fmla="*/ 169069 h 488157"/>
                <a:gd name="connsiteX45" fmla="*/ 2455068 w 2462212"/>
                <a:gd name="connsiteY45" fmla="*/ 197644 h 488157"/>
                <a:gd name="connsiteX46" fmla="*/ 2433637 w 2462212"/>
                <a:gd name="connsiteY46" fmla="*/ 221457 h 488157"/>
                <a:gd name="connsiteX47" fmla="*/ 2395537 w 2462212"/>
                <a:gd name="connsiteY47" fmla="*/ 242888 h 488157"/>
                <a:gd name="connsiteX48" fmla="*/ 2345531 w 2462212"/>
                <a:gd name="connsiteY48" fmla="*/ 257175 h 488157"/>
                <a:gd name="connsiteX49" fmla="*/ 2286000 w 2462212"/>
                <a:gd name="connsiteY49" fmla="*/ 271463 h 488157"/>
                <a:gd name="connsiteX50" fmla="*/ 2100262 w 2462212"/>
                <a:gd name="connsiteY50" fmla="*/ 280988 h 488157"/>
                <a:gd name="connsiteX51" fmla="*/ 1752600 w 2462212"/>
                <a:gd name="connsiteY51" fmla="*/ 3000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2212" h="488157">
                  <a:moveTo>
                    <a:pt x="1752600" y="300038"/>
                  </a:moveTo>
                  <a:lnTo>
                    <a:pt x="1343025" y="354807"/>
                  </a:lnTo>
                  <a:lnTo>
                    <a:pt x="1143000" y="371475"/>
                  </a:lnTo>
                  <a:lnTo>
                    <a:pt x="862012" y="419100"/>
                  </a:lnTo>
                  <a:lnTo>
                    <a:pt x="592931" y="466725"/>
                  </a:lnTo>
                  <a:lnTo>
                    <a:pt x="516731" y="483394"/>
                  </a:lnTo>
                  <a:lnTo>
                    <a:pt x="476250" y="488157"/>
                  </a:lnTo>
                  <a:lnTo>
                    <a:pt x="445293" y="485775"/>
                  </a:lnTo>
                  <a:lnTo>
                    <a:pt x="388143" y="473869"/>
                  </a:lnTo>
                  <a:lnTo>
                    <a:pt x="333375" y="454819"/>
                  </a:lnTo>
                  <a:lnTo>
                    <a:pt x="280987" y="431007"/>
                  </a:lnTo>
                  <a:lnTo>
                    <a:pt x="204787" y="390525"/>
                  </a:lnTo>
                  <a:lnTo>
                    <a:pt x="123825" y="335757"/>
                  </a:lnTo>
                  <a:lnTo>
                    <a:pt x="61912" y="285750"/>
                  </a:lnTo>
                  <a:lnTo>
                    <a:pt x="26193" y="245269"/>
                  </a:lnTo>
                  <a:lnTo>
                    <a:pt x="7143" y="214313"/>
                  </a:lnTo>
                  <a:lnTo>
                    <a:pt x="0" y="192882"/>
                  </a:lnTo>
                  <a:lnTo>
                    <a:pt x="2381" y="178594"/>
                  </a:lnTo>
                  <a:lnTo>
                    <a:pt x="7143" y="171450"/>
                  </a:lnTo>
                  <a:lnTo>
                    <a:pt x="45243" y="171450"/>
                  </a:lnTo>
                  <a:lnTo>
                    <a:pt x="73818" y="183357"/>
                  </a:lnTo>
                  <a:lnTo>
                    <a:pt x="126206" y="204788"/>
                  </a:lnTo>
                  <a:lnTo>
                    <a:pt x="204787" y="230982"/>
                  </a:lnTo>
                  <a:lnTo>
                    <a:pt x="297656" y="250032"/>
                  </a:lnTo>
                  <a:lnTo>
                    <a:pt x="392906" y="257175"/>
                  </a:lnTo>
                  <a:lnTo>
                    <a:pt x="476250" y="259557"/>
                  </a:lnTo>
                  <a:lnTo>
                    <a:pt x="564356" y="257175"/>
                  </a:lnTo>
                  <a:lnTo>
                    <a:pt x="802481" y="228600"/>
                  </a:lnTo>
                  <a:lnTo>
                    <a:pt x="1128712" y="169069"/>
                  </a:lnTo>
                  <a:lnTo>
                    <a:pt x="1333500" y="152400"/>
                  </a:lnTo>
                  <a:lnTo>
                    <a:pt x="1602581" y="111919"/>
                  </a:lnTo>
                  <a:lnTo>
                    <a:pt x="1897856" y="64294"/>
                  </a:lnTo>
                  <a:lnTo>
                    <a:pt x="1993106" y="47625"/>
                  </a:lnTo>
                  <a:lnTo>
                    <a:pt x="2028825" y="33338"/>
                  </a:lnTo>
                  <a:lnTo>
                    <a:pt x="2052637" y="16669"/>
                  </a:lnTo>
                  <a:lnTo>
                    <a:pt x="2078831" y="2382"/>
                  </a:lnTo>
                  <a:lnTo>
                    <a:pt x="2100262" y="0"/>
                  </a:lnTo>
                  <a:lnTo>
                    <a:pt x="2152650" y="4763"/>
                  </a:lnTo>
                  <a:lnTo>
                    <a:pt x="2209800" y="16669"/>
                  </a:lnTo>
                  <a:lnTo>
                    <a:pt x="2281237" y="47625"/>
                  </a:lnTo>
                  <a:lnTo>
                    <a:pt x="2369343" y="88107"/>
                  </a:lnTo>
                  <a:lnTo>
                    <a:pt x="2419350" y="114300"/>
                  </a:lnTo>
                  <a:lnTo>
                    <a:pt x="2440781" y="128588"/>
                  </a:lnTo>
                  <a:lnTo>
                    <a:pt x="2452687" y="142875"/>
                  </a:lnTo>
                  <a:lnTo>
                    <a:pt x="2462212" y="169069"/>
                  </a:lnTo>
                  <a:lnTo>
                    <a:pt x="2455068" y="197644"/>
                  </a:lnTo>
                  <a:lnTo>
                    <a:pt x="2433637" y="221457"/>
                  </a:lnTo>
                  <a:lnTo>
                    <a:pt x="2395537" y="242888"/>
                  </a:lnTo>
                  <a:lnTo>
                    <a:pt x="2345531" y="257175"/>
                  </a:lnTo>
                  <a:lnTo>
                    <a:pt x="2286000" y="271463"/>
                  </a:lnTo>
                  <a:lnTo>
                    <a:pt x="2100262" y="280988"/>
                  </a:lnTo>
                  <a:lnTo>
                    <a:pt x="175260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D364754-336F-CD4D-9A5B-DC31A470B495}"/>
                </a:ext>
              </a:extLst>
            </p:cNvPr>
            <p:cNvSpPr/>
            <p:nvPr/>
          </p:nvSpPr>
          <p:spPr>
            <a:xfrm rot="16200000">
              <a:off x="3450431" y="4644232"/>
              <a:ext cx="2452687" cy="374650"/>
            </a:xfrm>
            <a:custGeom>
              <a:avLst/>
              <a:gdLst>
                <a:gd name="connsiteX0" fmla="*/ 1378743 w 2452687"/>
                <a:gd name="connsiteY0" fmla="*/ 364331 h 373856"/>
                <a:gd name="connsiteX1" fmla="*/ 1126331 w 2452687"/>
                <a:gd name="connsiteY1" fmla="*/ 371475 h 373856"/>
                <a:gd name="connsiteX2" fmla="*/ 1000125 w 2452687"/>
                <a:gd name="connsiteY2" fmla="*/ 342900 h 373856"/>
                <a:gd name="connsiteX3" fmla="*/ 440531 w 2452687"/>
                <a:gd name="connsiteY3" fmla="*/ 316706 h 373856"/>
                <a:gd name="connsiteX4" fmla="*/ 126206 w 2452687"/>
                <a:gd name="connsiteY4" fmla="*/ 302418 h 373856"/>
                <a:gd name="connsiteX5" fmla="*/ 73818 w 2452687"/>
                <a:gd name="connsiteY5" fmla="*/ 297656 h 373856"/>
                <a:gd name="connsiteX6" fmla="*/ 45243 w 2452687"/>
                <a:gd name="connsiteY6" fmla="*/ 290512 h 373856"/>
                <a:gd name="connsiteX7" fmla="*/ 19050 w 2452687"/>
                <a:gd name="connsiteY7" fmla="*/ 278606 h 373856"/>
                <a:gd name="connsiteX8" fmla="*/ 7143 w 2452687"/>
                <a:gd name="connsiteY8" fmla="*/ 269081 h 373856"/>
                <a:gd name="connsiteX9" fmla="*/ 0 w 2452687"/>
                <a:gd name="connsiteY9" fmla="*/ 245268 h 373856"/>
                <a:gd name="connsiteX10" fmla="*/ 2381 w 2452687"/>
                <a:gd name="connsiteY10" fmla="*/ 223837 h 373856"/>
                <a:gd name="connsiteX11" fmla="*/ 21431 w 2452687"/>
                <a:gd name="connsiteY11" fmla="*/ 185737 h 373856"/>
                <a:gd name="connsiteX12" fmla="*/ 54768 w 2452687"/>
                <a:gd name="connsiteY12" fmla="*/ 147637 h 373856"/>
                <a:gd name="connsiteX13" fmla="*/ 95250 w 2452687"/>
                <a:gd name="connsiteY13" fmla="*/ 114300 h 373856"/>
                <a:gd name="connsiteX14" fmla="*/ 154781 w 2452687"/>
                <a:gd name="connsiteY14" fmla="*/ 78581 h 373856"/>
                <a:gd name="connsiteX15" fmla="*/ 242887 w 2452687"/>
                <a:gd name="connsiteY15" fmla="*/ 47625 h 373856"/>
                <a:gd name="connsiteX16" fmla="*/ 335756 w 2452687"/>
                <a:gd name="connsiteY16" fmla="*/ 23812 h 373856"/>
                <a:gd name="connsiteX17" fmla="*/ 409575 w 2452687"/>
                <a:gd name="connsiteY17" fmla="*/ 11906 h 373856"/>
                <a:gd name="connsiteX18" fmla="*/ 678656 w 2452687"/>
                <a:gd name="connsiteY18" fmla="*/ 50006 h 373856"/>
                <a:gd name="connsiteX19" fmla="*/ 831056 w 2452687"/>
                <a:gd name="connsiteY19" fmla="*/ 71437 h 373856"/>
                <a:gd name="connsiteX20" fmla="*/ 1326356 w 2452687"/>
                <a:gd name="connsiteY20" fmla="*/ 109537 h 373856"/>
                <a:gd name="connsiteX21" fmla="*/ 1866900 w 2452687"/>
                <a:gd name="connsiteY21" fmla="*/ 145256 h 373856"/>
                <a:gd name="connsiteX22" fmla="*/ 2105025 w 2452687"/>
                <a:gd name="connsiteY22" fmla="*/ 145256 h 373856"/>
                <a:gd name="connsiteX23" fmla="*/ 2155031 w 2452687"/>
                <a:gd name="connsiteY23" fmla="*/ 140493 h 373856"/>
                <a:gd name="connsiteX24" fmla="*/ 2195512 w 2452687"/>
                <a:gd name="connsiteY24" fmla="*/ 130968 h 373856"/>
                <a:gd name="connsiteX25" fmla="*/ 2233612 w 2452687"/>
                <a:gd name="connsiteY25" fmla="*/ 119062 h 373856"/>
                <a:gd name="connsiteX26" fmla="*/ 2274093 w 2452687"/>
                <a:gd name="connsiteY26" fmla="*/ 100012 h 373856"/>
                <a:gd name="connsiteX27" fmla="*/ 2316956 w 2452687"/>
                <a:gd name="connsiteY27" fmla="*/ 73818 h 373856"/>
                <a:gd name="connsiteX28" fmla="*/ 2347912 w 2452687"/>
                <a:gd name="connsiteY28" fmla="*/ 47625 h 373856"/>
                <a:gd name="connsiteX29" fmla="*/ 2376487 w 2452687"/>
                <a:gd name="connsiteY29" fmla="*/ 16668 h 373856"/>
                <a:gd name="connsiteX30" fmla="*/ 2381250 w 2452687"/>
                <a:gd name="connsiteY30" fmla="*/ 9525 h 373856"/>
                <a:gd name="connsiteX31" fmla="*/ 2400300 w 2452687"/>
                <a:gd name="connsiteY31" fmla="*/ 2381 h 373856"/>
                <a:gd name="connsiteX32" fmla="*/ 2426493 w 2452687"/>
                <a:gd name="connsiteY32" fmla="*/ 0 h 373856"/>
                <a:gd name="connsiteX33" fmla="*/ 2440781 w 2452687"/>
                <a:gd name="connsiteY33" fmla="*/ 4762 h 373856"/>
                <a:gd name="connsiteX34" fmla="*/ 2452687 w 2452687"/>
                <a:gd name="connsiteY34" fmla="*/ 23812 h 373856"/>
                <a:gd name="connsiteX35" fmla="*/ 2452687 w 2452687"/>
                <a:gd name="connsiteY35" fmla="*/ 59531 h 373856"/>
                <a:gd name="connsiteX36" fmla="*/ 2436018 w 2452687"/>
                <a:gd name="connsiteY36" fmla="*/ 140493 h 373856"/>
                <a:gd name="connsiteX37" fmla="*/ 2414587 w 2452687"/>
                <a:gd name="connsiteY37" fmla="*/ 200025 h 373856"/>
                <a:gd name="connsiteX38" fmla="*/ 2386012 w 2452687"/>
                <a:gd name="connsiteY38" fmla="*/ 259556 h 373856"/>
                <a:gd name="connsiteX39" fmla="*/ 2336006 w 2452687"/>
                <a:gd name="connsiteY39" fmla="*/ 347662 h 373856"/>
                <a:gd name="connsiteX40" fmla="*/ 2314575 w 2452687"/>
                <a:gd name="connsiteY40" fmla="*/ 373856 h 373856"/>
                <a:gd name="connsiteX41" fmla="*/ 2188368 w 2452687"/>
                <a:gd name="connsiteY41" fmla="*/ 364331 h 373856"/>
                <a:gd name="connsiteX42" fmla="*/ 1759743 w 2452687"/>
                <a:gd name="connsiteY42" fmla="*/ 364331 h 373856"/>
                <a:gd name="connsiteX43" fmla="*/ 1378743 w 2452687"/>
                <a:gd name="connsiteY43" fmla="*/ 364331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2687" h="373856">
                  <a:moveTo>
                    <a:pt x="1378743" y="364331"/>
                  </a:moveTo>
                  <a:lnTo>
                    <a:pt x="1126331" y="371475"/>
                  </a:lnTo>
                  <a:lnTo>
                    <a:pt x="1000125" y="342900"/>
                  </a:lnTo>
                  <a:lnTo>
                    <a:pt x="440531" y="316706"/>
                  </a:lnTo>
                  <a:lnTo>
                    <a:pt x="126206" y="302418"/>
                  </a:lnTo>
                  <a:lnTo>
                    <a:pt x="73818" y="297656"/>
                  </a:lnTo>
                  <a:lnTo>
                    <a:pt x="45243" y="290512"/>
                  </a:lnTo>
                  <a:lnTo>
                    <a:pt x="19050" y="278606"/>
                  </a:lnTo>
                  <a:lnTo>
                    <a:pt x="7143" y="269081"/>
                  </a:lnTo>
                  <a:lnTo>
                    <a:pt x="0" y="245268"/>
                  </a:lnTo>
                  <a:lnTo>
                    <a:pt x="2381" y="223837"/>
                  </a:lnTo>
                  <a:lnTo>
                    <a:pt x="21431" y="185737"/>
                  </a:lnTo>
                  <a:lnTo>
                    <a:pt x="54768" y="147637"/>
                  </a:lnTo>
                  <a:lnTo>
                    <a:pt x="95250" y="114300"/>
                  </a:lnTo>
                  <a:lnTo>
                    <a:pt x="154781" y="78581"/>
                  </a:lnTo>
                  <a:lnTo>
                    <a:pt x="242887" y="47625"/>
                  </a:lnTo>
                  <a:lnTo>
                    <a:pt x="335756" y="23812"/>
                  </a:lnTo>
                  <a:lnTo>
                    <a:pt x="409575" y="11906"/>
                  </a:lnTo>
                  <a:lnTo>
                    <a:pt x="678656" y="50006"/>
                  </a:lnTo>
                  <a:lnTo>
                    <a:pt x="831056" y="71437"/>
                  </a:lnTo>
                  <a:lnTo>
                    <a:pt x="1326356" y="109537"/>
                  </a:lnTo>
                  <a:lnTo>
                    <a:pt x="1866900" y="145256"/>
                  </a:lnTo>
                  <a:lnTo>
                    <a:pt x="2105025" y="145256"/>
                  </a:lnTo>
                  <a:lnTo>
                    <a:pt x="2155031" y="140493"/>
                  </a:lnTo>
                  <a:lnTo>
                    <a:pt x="2195512" y="130968"/>
                  </a:lnTo>
                  <a:lnTo>
                    <a:pt x="2233612" y="119062"/>
                  </a:lnTo>
                  <a:lnTo>
                    <a:pt x="2274093" y="100012"/>
                  </a:lnTo>
                  <a:lnTo>
                    <a:pt x="2316956" y="73818"/>
                  </a:lnTo>
                  <a:lnTo>
                    <a:pt x="2347912" y="47625"/>
                  </a:lnTo>
                  <a:lnTo>
                    <a:pt x="2376487" y="16668"/>
                  </a:lnTo>
                  <a:lnTo>
                    <a:pt x="2381250" y="9525"/>
                  </a:lnTo>
                  <a:lnTo>
                    <a:pt x="2400300" y="2381"/>
                  </a:lnTo>
                  <a:lnTo>
                    <a:pt x="2426493" y="0"/>
                  </a:lnTo>
                  <a:lnTo>
                    <a:pt x="2440781" y="4762"/>
                  </a:lnTo>
                  <a:lnTo>
                    <a:pt x="2452687" y="23812"/>
                  </a:lnTo>
                  <a:lnTo>
                    <a:pt x="2452687" y="59531"/>
                  </a:lnTo>
                  <a:lnTo>
                    <a:pt x="2436018" y="140493"/>
                  </a:lnTo>
                  <a:lnTo>
                    <a:pt x="2414587" y="200025"/>
                  </a:lnTo>
                  <a:lnTo>
                    <a:pt x="2386012" y="259556"/>
                  </a:lnTo>
                  <a:lnTo>
                    <a:pt x="2336006" y="347662"/>
                  </a:lnTo>
                  <a:lnTo>
                    <a:pt x="2314575" y="373856"/>
                  </a:lnTo>
                  <a:lnTo>
                    <a:pt x="2188368" y="364331"/>
                  </a:lnTo>
                  <a:lnTo>
                    <a:pt x="1759743" y="364331"/>
                  </a:lnTo>
                  <a:lnTo>
                    <a:pt x="13787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47B9687-9321-DA45-9D88-52CD9D38B440}"/>
                </a:ext>
              </a:extLst>
            </p:cNvPr>
            <p:cNvSpPr/>
            <p:nvPr/>
          </p:nvSpPr>
          <p:spPr>
            <a:xfrm>
              <a:off x="2755900" y="3871913"/>
              <a:ext cx="923925" cy="1685925"/>
            </a:xfrm>
            <a:custGeom>
              <a:avLst/>
              <a:gdLst>
                <a:gd name="connsiteX0" fmla="*/ 654844 w 923925"/>
                <a:gd name="connsiteY0" fmla="*/ 728662 h 1685925"/>
                <a:gd name="connsiteX1" fmla="*/ 504825 w 923925"/>
                <a:gd name="connsiteY1" fmla="*/ 1059656 h 1685925"/>
                <a:gd name="connsiteX2" fmla="*/ 452438 w 923925"/>
                <a:gd name="connsiteY2" fmla="*/ 1193006 h 1685925"/>
                <a:gd name="connsiteX3" fmla="*/ 411957 w 923925"/>
                <a:gd name="connsiteY3" fmla="*/ 1309687 h 1685925"/>
                <a:gd name="connsiteX4" fmla="*/ 376238 w 923925"/>
                <a:gd name="connsiteY4" fmla="*/ 1419225 h 1685925"/>
                <a:gd name="connsiteX5" fmla="*/ 357188 w 923925"/>
                <a:gd name="connsiteY5" fmla="*/ 1524000 h 1685925"/>
                <a:gd name="connsiteX6" fmla="*/ 333375 w 923925"/>
                <a:gd name="connsiteY6" fmla="*/ 1685925 h 1685925"/>
                <a:gd name="connsiteX7" fmla="*/ 0 w 923925"/>
                <a:gd name="connsiteY7" fmla="*/ 1190625 h 1685925"/>
                <a:gd name="connsiteX8" fmla="*/ 38100 w 923925"/>
                <a:gd name="connsiteY8" fmla="*/ 1185862 h 1685925"/>
                <a:gd name="connsiteX9" fmla="*/ 83344 w 923925"/>
                <a:gd name="connsiteY9" fmla="*/ 1197768 h 1685925"/>
                <a:gd name="connsiteX10" fmla="*/ 104775 w 923925"/>
                <a:gd name="connsiteY10" fmla="*/ 1197768 h 1685925"/>
                <a:gd name="connsiteX11" fmla="*/ 128588 w 923925"/>
                <a:gd name="connsiteY11" fmla="*/ 1183481 h 1685925"/>
                <a:gd name="connsiteX12" fmla="*/ 247650 w 923925"/>
                <a:gd name="connsiteY12" fmla="*/ 1035843 h 1685925"/>
                <a:gd name="connsiteX13" fmla="*/ 423863 w 923925"/>
                <a:gd name="connsiteY13" fmla="*/ 766762 h 1685925"/>
                <a:gd name="connsiteX14" fmla="*/ 578644 w 923925"/>
                <a:gd name="connsiteY14" fmla="*/ 502443 h 1685925"/>
                <a:gd name="connsiteX15" fmla="*/ 688182 w 923925"/>
                <a:gd name="connsiteY15" fmla="*/ 309562 h 1685925"/>
                <a:gd name="connsiteX16" fmla="*/ 757238 w 923925"/>
                <a:gd name="connsiteY16" fmla="*/ 192881 h 1685925"/>
                <a:gd name="connsiteX17" fmla="*/ 840582 w 923925"/>
                <a:gd name="connsiteY17" fmla="*/ 47625 h 1685925"/>
                <a:gd name="connsiteX18" fmla="*/ 854869 w 923925"/>
                <a:gd name="connsiteY18" fmla="*/ 21431 h 1685925"/>
                <a:gd name="connsiteX19" fmla="*/ 873919 w 923925"/>
                <a:gd name="connsiteY19" fmla="*/ 7143 h 1685925"/>
                <a:gd name="connsiteX20" fmla="*/ 892969 w 923925"/>
                <a:gd name="connsiteY20" fmla="*/ 0 h 1685925"/>
                <a:gd name="connsiteX21" fmla="*/ 909638 w 923925"/>
                <a:gd name="connsiteY21" fmla="*/ 0 h 1685925"/>
                <a:gd name="connsiteX22" fmla="*/ 916782 w 923925"/>
                <a:gd name="connsiteY22" fmla="*/ 7143 h 1685925"/>
                <a:gd name="connsiteX23" fmla="*/ 923925 w 923925"/>
                <a:gd name="connsiteY23" fmla="*/ 23812 h 1685925"/>
                <a:gd name="connsiteX24" fmla="*/ 916782 w 923925"/>
                <a:gd name="connsiteY24" fmla="*/ 66675 h 1685925"/>
                <a:gd name="connsiteX25" fmla="*/ 864394 w 923925"/>
                <a:gd name="connsiteY25" fmla="*/ 211931 h 1685925"/>
                <a:gd name="connsiteX26" fmla="*/ 781050 w 923925"/>
                <a:gd name="connsiteY26" fmla="*/ 428625 h 1685925"/>
                <a:gd name="connsiteX27" fmla="*/ 654844 w 923925"/>
                <a:gd name="connsiteY27" fmla="*/ 728662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3925" h="1685925">
                  <a:moveTo>
                    <a:pt x="654844" y="728662"/>
                  </a:moveTo>
                  <a:lnTo>
                    <a:pt x="504825" y="1059656"/>
                  </a:lnTo>
                  <a:lnTo>
                    <a:pt x="452438" y="1193006"/>
                  </a:lnTo>
                  <a:lnTo>
                    <a:pt x="411957" y="1309687"/>
                  </a:lnTo>
                  <a:lnTo>
                    <a:pt x="376238" y="1419225"/>
                  </a:lnTo>
                  <a:lnTo>
                    <a:pt x="357188" y="1524000"/>
                  </a:lnTo>
                  <a:lnTo>
                    <a:pt x="333375" y="1685925"/>
                  </a:lnTo>
                  <a:lnTo>
                    <a:pt x="0" y="1190625"/>
                  </a:lnTo>
                  <a:lnTo>
                    <a:pt x="38100" y="1185862"/>
                  </a:lnTo>
                  <a:lnTo>
                    <a:pt x="83344" y="1197768"/>
                  </a:lnTo>
                  <a:lnTo>
                    <a:pt x="104775" y="1197768"/>
                  </a:lnTo>
                  <a:lnTo>
                    <a:pt x="128588" y="1183481"/>
                  </a:lnTo>
                  <a:lnTo>
                    <a:pt x="247650" y="1035843"/>
                  </a:lnTo>
                  <a:lnTo>
                    <a:pt x="423863" y="766762"/>
                  </a:lnTo>
                  <a:lnTo>
                    <a:pt x="578644" y="502443"/>
                  </a:lnTo>
                  <a:lnTo>
                    <a:pt x="688182" y="309562"/>
                  </a:lnTo>
                  <a:lnTo>
                    <a:pt x="757238" y="192881"/>
                  </a:lnTo>
                  <a:lnTo>
                    <a:pt x="840582" y="47625"/>
                  </a:lnTo>
                  <a:lnTo>
                    <a:pt x="854869" y="21431"/>
                  </a:lnTo>
                  <a:lnTo>
                    <a:pt x="873919" y="7143"/>
                  </a:lnTo>
                  <a:lnTo>
                    <a:pt x="892969" y="0"/>
                  </a:lnTo>
                  <a:lnTo>
                    <a:pt x="909638" y="0"/>
                  </a:lnTo>
                  <a:lnTo>
                    <a:pt x="916782" y="7143"/>
                  </a:lnTo>
                  <a:lnTo>
                    <a:pt x="923925" y="23812"/>
                  </a:lnTo>
                  <a:lnTo>
                    <a:pt x="916782" y="66675"/>
                  </a:lnTo>
                  <a:lnTo>
                    <a:pt x="864394" y="211931"/>
                  </a:lnTo>
                  <a:lnTo>
                    <a:pt x="781050" y="428625"/>
                  </a:lnTo>
                  <a:lnTo>
                    <a:pt x="654844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573C2B3-59B5-694B-A86B-7DA34F1A2EA1}"/>
                </a:ext>
              </a:extLst>
            </p:cNvPr>
            <p:cNvSpPr/>
            <p:nvPr/>
          </p:nvSpPr>
          <p:spPr>
            <a:xfrm rot="16200000">
              <a:off x="4364831" y="1975644"/>
              <a:ext cx="1804988" cy="565150"/>
            </a:xfrm>
            <a:custGeom>
              <a:avLst/>
              <a:gdLst>
                <a:gd name="connsiteX0" fmla="*/ 819150 w 1804987"/>
                <a:gd name="connsiteY0" fmla="*/ 497681 h 564356"/>
                <a:gd name="connsiteX1" fmla="*/ 30956 w 1804987"/>
                <a:gd name="connsiteY1" fmla="*/ 497681 h 564356"/>
                <a:gd name="connsiteX2" fmla="*/ 0 w 1804987"/>
                <a:gd name="connsiteY2" fmla="*/ 252412 h 564356"/>
                <a:gd name="connsiteX3" fmla="*/ 1271587 w 1804987"/>
                <a:gd name="connsiteY3" fmla="*/ 252412 h 564356"/>
                <a:gd name="connsiteX4" fmla="*/ 1412081 w 1804987"/>
                <a:gd name="connsiteY4" fmla="*/ 252412 h 564356"/>
                <a:gd name="connsiteX5" fmla="*/ 1502569 w 1804987"/>
                <a:gd name="connsiteY5" fmla="*/ 245268 h 564356"/>
                <a:gd name="connsiteX6" fmla="*/ 1550194 w 1804987"/>
                <a:gd name="connsiteY6" fmla="*/ 235743 h 564356"/>
                <a:gd name="connsiteX7" fmla="*/ 1581150 w 1804987"/>
                <a:gd name="connsiteY7" fmla="*/ 223837 h 564356"/>
                <a:gd name="connsiteX8" fmla="*/ 1604962 w 1804987"/>
                <a:gd name="connsiteY8" fmla="*/ 204787 h 564356"/>
                <a:gd name="connsiteX9" fmla="*/ 1635919 w 1804987"/>
                <a:gd name="connsiteY9" fmla="*/ 171450 h 564356"/>
                <a:gd name="connsiteX10" fmla="*/ 1685925 w 1804987"/>
                <a:gd name="connsiteY10" fmla="*/ 107156 h 564356"/>
                <a:gd name="connsiteX11" fmla="*/ 1731169 w 1804987"/>
                <a:gd name="connsiteY11" fmla="*/ 40481 h 564356"/>
                <a:gd name="connsiteX12" fmla="*/ 1745456 w 1804987"/>
                <a:gd name="connsiteY12" fmla="*/ 19050 h 564356"/>
                <a:gd name="connsiteX13" fmla="*/ 1762125 w 1804987"/>
                <a:gd name="connsiteY13" fmla="*/ 7143 h 564356"/>
                <a:gd name="connsiteX14" fmla="*/ 1781175 w 1804987"/>
                <a:gd name="connsiteY14" fmla="*/ 0 h 564356"/>
                <a:gd name="connsiteX15" fmla="*/ 1795462 w 1804987"/>
                <a:gd name="connsiteY15" fmla="*/ 4762 h 564356"/>
                <a:gd name="connsiteX16" fmla="*/ 1800225 w 1804987"/>
                <a:gd name="connsiteY16" fmla="*/ 19050 h 564356"/>
                <a:gd name="connsiteX17" fmla="*/ 1804987 w 1804987"/>
                <a:gd name="connsiteY17" fmla="*/ 52387 h 564356"/>
                <a:gd name="connsiteX18" fmla="*/ 1795462 w 1804987"/>
                <a:gd name="connsiteY18" fmla="*/ 133350 h 564356"/>
                <a:gd name="connsiteX19" fmla="*/ 1774031 w 1804987"/>
                <a:gd name="connsiteY19" fmla="*/ 230981 h 564356"/>
                <a:gd name="connsiteX20" fmla="*/ 1743075 w 1804987"/>
                <a:gd name="connsiteY20" fmla="*/ 342900 h 564356"/>
                <a:gd name="connsiteX21" fmla="*/ 1702594 w 1804987"/>
                <a:gd name="connsiteY21" fmla="*/ 440531 h 564356"/>
                <a:gd name="connsiteX22" fmla="*/ 1669256 w 1804987"/>
                <a:gd name="connsiteY22" fmla="*/ 504825 h 564356"/>
                <a:gd name="connsiteX23" fmla="*/ 1640681 w 1804987"/>
                <a:gd name="connsiteY23" fmla="*/ 538162 h 564356"/>
                <a:gd name="connsiteX24" fmla="*/ 1619250 w 1804987"/>
                <a:gd name="connsiteY24" fmla="*/ 557212 h 564356"/>
                <a:gd name="connsiteX25" fmla="*/ 1593056 w 1804987"/>
                <a:gd name="connsiteY25" fmla="*/ 564356 h 564356"/>
                <a:gd name="connsiteX26" fmla="*/ 1557337 w 1804987"/>
                <a:gd name="connsiteY26" fmla="*/ 559593 h 564356"/>
                <a:gd name="connsiteX27" fmla="*/ 1528762 w 1804987"/>
                <a:gd name="connsiteY27" fmla="*/ 547687 h 564356"/>
                <a:gd name="connsiteX28" fmla="*/ 1488281 w 1804987"/>
                <a:gd name="connsiteY28" fmla="*/ 528637 h 564356"/>
                <a:gd name="connsiteX29" fmla="*/ 1431131 w 1804987"/>
                <a:gd name="connsiteY29" fmla="*/ 511968 h 564356"/>
                <a:gd name="connsiteX30" fmla="*/ 1352550 w 1804987"/>
                <a:gd name="connsiteY30" fmla="*/ 495300 h 564356"/>
                <a:gd name="connsiteX31" fmla="*/ 1150144 w 1804987"/>
                <a:gd name="connsiteY31" fmla="*/ 495300 h 564356"/>
                <a:gd name="connsiteX32" fmla="*/ 819150 w 1804987"/>
                <a:gd name="connsiteY32" fmla="*/ 4976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7" h="564356">
                  <a:moveTo>
                    <a:pt x="819150" y="497681"/>
                  </a:moveTo>
                  <a:lnTo>
                    <a:pt x="30956" y="497681"/>
                  </a:lnTo>
                  <a:lnTo>
                    <a:pt x="0" y="252412"/>
                  </a:lnTo>
                  <a:lnTo>
                    <a:pt x="1271587" y="252412"/>
                  </a:lnTo>
                  <a:lnTo>
                    <a:pt x="1412081" y="252412"/>
                  </a:lnTo>
                  <a:lnTo>
                    <a:pt x="1502569" y="245268"/>
                  </a:lnTo>
                  <a:lnTo>
                    <a:pt x="1550194" y="235743"/>
                  </a:lnTo>
                  <a:lnTo>
                    <a:pt x="1581150" y="223837"/>
                  </a:lnTo>
                  <a:lnTo>
                    <a:pt x="1604962" y="204787"/>
                  </a:lnTo>
                  <a:lnTo>
                    <a:pt x="1635919" y="171450"/>
                  </a:lnTo>
                  <a:lnTo>
                    <a:pt x="1685925" y="107156"/>
                  </a:lnTo>
                  <a:lnTo>
                    <a:pt x="1731169" y="40481"/>
                  </a:lnTo>
                  <a:lnTo>
                    <a:pt x="1745456" y="19050"/>
                  </a:lnTo>
                  <a:lnTo>
                    <a:pt x="1762125" y="7143"/>
                  </a:lnTo>
                  <a:lnTo>
                    <a:pt x="1781175" y="0"/>
                  </a:lnTo>
                  <a:lnTo>
                    <a:pt x="1795462" y="4762"/>
                  </a:lnTo>
                  <a:lnTo>
                    <a:pt x="1800225" y="19050"/>
                  </a:lnTo>
                  <a:lnTo>
                    <a:pt x="1804987" y="52387"/>
                  </a:lnTo>
                  <a:lnTo>
                    <a:pt x="1795462" y="133350"/>
                  </a:lnTo>
                  <a:lnTo>
                    <a:pt x="1774031" y="230981"/>
                  </a:lnTo>
                  <a:lnTo>
                    <a:pt x="1743075" y="342900"/>
                  </a:lnTo>
                  <a:lnTo>
                    <a:pt x="1702594" y="440531"/>
                  </a:lnTo>
                  <a:lnTo>
                    <a:pt x="1669256" y="504825"/>
                  </a:lnTo>
                  <a:lnTo>
                    <a:pt x="1640681" y="538162"/>
                  </a:lnTo>
                  <a:lnTo>
                    <a:pt x="1619250" y="557212"/>
                  </a:lnTo>
                  <a:lnTo>
                    <a:pt x="1593056" y="564356"/>
                  </a:lnTo>
                  <a:lnTo>
                    <a:pt x="1557337" y="559593"/>
                  </a:lnTo>
                  <a:lnTo>
                    <a:pt x="1528762" y="547687"/>
                  </a:lnTo>
                  <a:lnTo>
                    <a:pt x="1488281" y="528637"/>
                  </a:lnTo>
                  <a:lnTo>
                    <a:pt x="1431131" y="511968"/>
                  </a:lnTo>
                  <a:lnTo>
                    <a:pt x="1352550" y="495300"/>
                  </a:lnTo>
                  <a:lnTo>
                    <a:pt x="1150144" y="495300"/>
                  </a:lnTo>
                  <a:lnTo>
                    <a:pt x="819150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34B9427-359F-8C41-88D9-A49717804B4D}"/>
                </a:ext>
              </a:extLst>
            </p:cNvPr>
            <p:cNvSpPr/>
            <p:nvPr/>
          </p:nvSpPr>
          <p:spPr>
            <a:xfrm>
              <a:off x="4146550" y="2354263"/>
              <a:ext cx="2366963" cy="495300"/>
            </a:xfrm>
            <a:custGeom>
              <a:avLst/>
              <a:gdLst>
                <a:gd name="connsiteX0" fmla="*/ 1607344 w 2366963"/>
                <a:gd name="connsiteY0" fmla="*/ 307182 h 495300"/>
                <a:gd name="connsiteX1" fmla="*/ 1312069 w 2366963"/>
                <a:gd name="connsiteY1" fmla="*/ 345282 h 495300"/>
                <a:gd name="connsiteX2" fmla="*/ 1114425 w 2366963"/>
                <a:gd name="connsiteY2" fmla="*/ 359569 h 495300"/>
                <a:gd name="connsiteX3" fmla="*/ 757238 w 2366963"/>
                <a:gd name="connsiteY3" fmla="*/ 419100 h 495300"/>
                <a:gd name="connsiteX4" fmla="*/ 445294 w 2366963"/>
                <a:gd name="connsiteY4" fmla="*/ 481013 h 495300"/>
                <a:gd name="connsiteX5" fmla="*/ 383382 w 2366963"/>
                <a:gd name="connsiteY5" fmla="*/ 492919 h 495300"/>
                <a:gd name="connsiteX6" fmla="*/ 354807 w 2366963"/>
                <a:gd name="connsiteY6" fmla="*/ 495300 h 495300"/>
                <a:gd name="connsiteX7" fmla="*/ 330994 w 2366963"/>
                <a:gd name="connsiteY7" fmla="*/ 492919 h 495300"/>
                <a:gd name="connsiteX8" fmla="*/ 300038 w 2366963"/>
                <a:gd name="connsiteY8" fmla="*/ 483394 h 495300"/>
                <a:gd name="connsiteX9" fmla="*/ 266700 w 2366963"/>
                <a:gd name="connsiteY9" fmla="*/ 466725 h 495300"/>
                <a:gd name="connsiteX10" fmla="*/ 223838 w 2366963"/>
                <a:gd name="connsiteY10" fmla="*/ 438150 h 495300"/>
                <a:gd name="connsiteX11" fmla="*/ 164307 w 2366963"/>
                <a:gd name="connsiteY11" fmla="*/ 392907 h 495300"/>
                <a:gd name="connsiteX12" fmla="*/ 97632 w 2366963"/>
                <a:gd name="connsiteY12" fmla="*/ 326232 h 495300"/>
                <a:gd name="connsiteX13" fmla="*/ 38100 w 2366963"/>
                <a:gd name="connsiteY13" fmla="*/ 259557 h 495300"/>
                <a:gd name="connsiteX14" fmla="*/ 16669 w 2366963"/>
                <a:gd name="connsiteY14" fmla="*/ 233363 h 495300"/>
                <a:gd name="connsiteX15" fmla="*/ 4763 w 2366963"/>
                <a:gd name="connsiteY15" fmla="*/ 211932 h 495300"/>
                <a:gd name="connsiteX16" fmla="*/ 0 w 2366963"/>
                <a:gd name="connsiteY16" fmla="*/ 190500 h 495300"/>
                <a:gd name="connsiteX17" fmla="*/ 2382 w 2366963"/>
                <a:gd name="connsiteY17" fmla="*/ 173832 h 495300"/>
                <a:gd name="connsiteX18" fmla="*/ 14288 w 2366963"/>
                <a:gd name="connsiteY18" fmla="*/ 166688 h 495300"/>
                <a:gd name="connsiteX19" fmla="*/ 35719 w 2366963"/>
                <a:gd name="connsiteY19" fmla="*/ 166688 h 495300"/>
                <a:gd name="connsiteX20" fmla="*/ 57150 w 2366963"/>
                <a:gd name="connsiteY20" fmla="*/ 173832 h 495300"/>
                <a:gd name="connsiteX21" fmla="*/ 95250 w 2366963"/>
                <a:gd name="connsiteY21" fmla="*/ 200025 h 495300"/>
                <a:gd name="connsiteX22" fmla="*/ 159544 w 2366963"/>
                <a:gd name="connsiteY22" fmla="*/ 235744 h 495300"/>
                <a:gd name="connsiteX23" fmla="*/ 219075 w 2366963"/>
                <a:gd name="connsiteY23" fmla="*/ 261938 h 495300"/>
                <a:gd name="connsiteX24" fmla="*/ 285750 w 2366963"/>
                <a:gd name="connsiteY24" fmla="*/ 283369 h 495300"/>
                <a:gd name="connsiteX25" fmla="*/ 340519 w 2366963"/>
                <a:gd name="connsiteY25" fmla="*/ 290513 h 495300"/>
                <a:gd name="connsiteX26" fmla="*/ 390525 w 2366963"/>
                <a:gd name="connsiteY26" fmla="*/ 292894 h 495300"/>
                <a:gd name="connsiteX27" fmla="*/ 483394 w 2366963"/>
                <a:gd name="connsiteY27" fmla="*/ 285750 h 495300"/>
                <a:gd name="connsiteX28" fmla="*/ 752475 w 2366963"/>
                <a:gd name="connsiteY28" fmla="*/ 245269 h 495300"/>
                <a:gd name="connsiteX29" fmla="*/ 1102519 w 2366963"/>
                <a:gd name="connsiteY29" fmla="*/ 180975 h 495300"/>
                <a:gd name="connsiteX30" fmla="*/ 1304925 w 2366963"/>
                <a:gd name="connsiteY30" fmla="*/ 142875 h 495300"/>
                <a:gd name="connsiteX31" fmla="*/ 1581150 w 2366963"/>
                <a:gd name="connsiteY31" fmla="*/ 102394 h 495300"/>
                <a:gd name="connsiteX32" fmla="*/ 1826419 w 2366963"/>
                <a:gd name="connsiteY32" fmla="*/ 71438 h 495300"/>
                <a:gd name="connsiteX33" fmla="*/ 1881188 w 2366963"/>
                <a:gd name="connsiteY33" fmla="*/ 57150 h 495300"/>
                <a:gd name="connsiteX34" fmla="*/ 1928813 w 2366963"/>
                <a:gd name="connsiteY34" fmla="*/ 35719 h 495300"/>
                <a:gd name="connsiteX35" fmla="*/ 1952625 w 2366963"/>
                <a:gd name="connsiteY35" fmla="*/ 16669 h 495300"/>
                <a:gd name="connsiteX36" fmla="*/ 1978819 w 2366963"/>
                <a:gd name="connsiteY36" fmla="*/ 4763 h 495300"/>
                <a:gd name="connsiteX37" fmla="*/ 2009775 w 2366963"/>
                <a:gd name="connsiteY37" fmla="*/ 0 h 495300"/>
                <a:gd name="connsiteX38" fmla="*/ 2076450 w 2366963"/>
                <a:gd name="connsiteY38" fmla="*/ 11907 h 495300"/>
                <a:gd name="connsiteX39" fmla="*/ 2145507 w 2366963"/>
                <a:gd name="connsiteY39" fmla="*/ 28575 h 495300"/>
                <a:gd name="connsiteX40" fmla="*/ 2195513 w 2366963"/>
                <a:gd name="connsiteY40" fmla="*/ 45244 h 495300"/>
                <a:gd name="connsiteX41" fmla="*/ 2245519 w 2366963"/>
                <a:gd name="connsiteY41" fmla="*/ 66675 h 495300"/>
                <a:gd name="connsiteX42" fmla="*/ 2290763 w 2366963"/>
                <a:gd name="connsiteY42" fmla="*/ 95250 h 495300"/>
                <a:gd name="connsiteX43" fmla="*/ 2328863 w 2366963"/>
                <a:gd name="connsiteY43" fmla="*/ 123825 h 495300"/>
                <a:gd name="connsiteX44" fmla="*/ 2352675 w 2366963"/>
                <a:gd name="connsiteY44" fmla="*/ 150019 h 495300"/>
                <a:gd name="connsiteX45" fmla="*/ 2364582 w 2366963"/>
                <a:gd name="connsiteY45" fmla="*/ 176213 h 495300"/>
                <a:gd name="connsiteX46" fmla="*/ 2366963 w 2366963"/>
                <a:gd name="connsiteY46" fmla="*/ 202407 h 495300"/>
                <a:gd name="connsiteX47" fmla="*/ 2359819 w 2366963"/>
                <a:gd name="connsiteY47" fmla="*/ 219075 h 495300"/>
                <a:gd name="connsiteX48" fmla="*/ 2336007 w 2366963"/>
                <a:gd name="connsiteY48" fmla="*/ 238125 h 495300"/>
                <a:gd name="connsiteX49" fmla="*/ 2295525 w 2366963"/>
                <a:gd name="connsiteY49" fmla="*/ 254794 h 495300"/>
                <a:gd name="connsiteX50" fmla="*/ 2221707 w 2366963"/>
                <a:gd name="connsiteY50" fmla="*/ 271463 h 495300"/>
                <a:gd name="connsiteX51" fmla="*/ 2116932 w 2366963"/>
                <a:gd name="connsiteY51" fmla="*/ 283369 h 495300"/>
                <a:gd name="connsiteX52" fmla="*/ 1928813 w 2366963"/>
                <a:gd name="connsiteY52" fmla="*/ 290513 h 495300"/>
                <a:gd name="connsiteX53" fmla="*/ 1607344 w 2366963"/>
                <a:gd name="connsiteY53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6963" h="495300">
                  <a:moveTo>
                    <a:pt x="1607344" y="307182"/>
                  </a:moveTo>
                  <a:lnTo>
                    <a:pt x="1312069" y="345282"/>
                  </a:lnTo>
                  <a:lnTo>
                    <a:pt x="1114425" y="359569"/>
                  </a:lnTo>
                  <a:lnTo>
                    <a:pt x="757238" y="419100"/>
                  </a:lnTo>
                  <a:lnTo>
                    <a:pt x="445294" y="481013"/>
                  </a:lnTo>
                  <a:lnTo>
                    <a:pt x="383382" y="492919"/>
                  </a:lnTo>
                  <a:lnTo>
                    <a:pt x="354807" y="495300"/>
                  </a:lnTo>
                  <a:lnTo>
                    <a:pt x="330994" y="492919"/>
                  </a:lnTo>
                  <a:lnTo>
                    <a:pt x="300038" y="483394"/>
                  </a:lnTo>
                  <a:lnTo>
                    <a:pt x="266700" y="466725"/>
                  </a:lnTo>
                  <a:lnTo>
                    <a:pt x="223838" y="438150"/>
                  </a:lnTo>
                  <a:lnTo>
                    <a:pt x="164307" y="392907"/>
                  </a:lnTo>
                  <a:lnTo>
                    <a:pt x="97632" y="326232"/>
                  </a:lnTo>
                  <a:lnTo>
                    <a:pt x="38100" y="259557"/>
                  </a:lnTo>
                  <a:lnTo>
                    <a:pt x="16669" y="233363"/>
                  </a:lnTo>
                  <a:lnTo>
                    <a:pt x="4763" y="211932"/>
                  </a:lnTo>
                  <a:lnTo>
                    <a:pt x="0" y="190500"/>
                  </a:lnTo>
                  <a:lnTo>
                    <a:pt x="2382" y="173832"/>
                  </a:lnTo>
                  <a:lnTo>
                    <a:pt x="14288" y="166688"/>
                  </a:lnTo>
                  <a:lnTo>
                    <a:pt x="35719" y="166688"/>
                  </a:lnTo>
                  <a:lnTo>
                    <a:pt x="57150" y="173832"/>
                  </a:lnTo>
                  <a:lnTo>
                    <a:pt x="95250" y="200025"/>
                  </a:lnTo>
                  <a:lnTo>
                    <a:pt x="159544" y="235744"/>
                  </a:lnTo>
                  <a:lnTo>
                    <a:pt x="219075" y="261938"/>
                  </a:lnTo>
                  <a:lnTo>
                    <a:pt x="285750" y="283369"/>
                  </a:lnTo>
                  <a:lnTo>
                    <a:pt x="340519" y="290513"/>
                  </a:lnTo>
                  <a:lnTo>
                    <a:pt x="390525" y="292894"/>
                  </a:lnTo>
                  <a:lnTo>
                    <a:pt x="483394" y="285750"/>
                  </a:lnTo>
                  <a:lnTo>
                    <a:pt x="752475" y="245269"/>
                  </a:lnTo>
                  <a:lnTo>
                    <a:pt x="1102519" y="180975"/>
                  </a:lnTo>
                  <a:lnTo>
                    <a:pt x="1304925" y="142875"/>
                  </a:lnTo>
                  <a:lnTo>
                    <a:pt x="1581150" y="102394"/>
                  </a:lnTo>
                  <a:lnTo>
                    <a:pt x="1826419" y="71438"/>
                  </a:lnTo>
                  <a:lnTo>
                    <a:pt x="1881188" y="57150"/>
                  </a:lnTo>
                  <a:lnTo>
                    <a:pt x="1928813" y="35719"/>
                  </a:lnTo>
                  <a:lnTo>
                    <a:pt x="1952625" y="16669"/>
                  </a:lnTo>
                  <a:lnTo>
                    <a:pt x="1978819" y="4763"/>
                  </a:lnTo>
                  <a:lnTo>
                    <a:pt x="2009775" y="0"/>
                  </a:lnTo>
                  <a:lnTo>
                    <a:pt x="2076450" y="11907"/>
                  </a:lnTo>
                  <a:lnTo>
                    <a:pt x="2145507" y="28575"/>
                  </a:lnTo>
                  <a:lnTo>
                    <a:pt x="2195513" y="45244"/>
                  </a:lnTo>
                  <a:lnTo>
                    <a:pt x="2245519" y="66675"/>
                  </a:lnTo>
                  <a:lnTo>
                    <a:pt x="2290763" y="95250"/>
                  </a:lnTo>
                  <a:lnTo>
                    <a:pt x="2328863" y="123825"/>
                  </a:lnTo>
                  <a:lnTo>
                    <a:pt x="2352675" y="150019"/>
                  </a:lnTo>
                  <a:lnTo>
                    <a:pt x="2364582" y="176213"/>
                  </a:lnTo>
                  <a:lnTo>
                    <a:pt x="2366963" y="202407"/>
                  </a:lnTo>
                  <a:lnTo>
                    <a:pt x="2359819" y="219075"/>
                  </a:lnTo>
                  <a:lnTo>
                    <a:pt x="2336007" y="238125"/>
                  </a:lnTo>
                  <a:lnTo>
                    <a:pt x="2295525" y="254794"/>
                  </a:lnTo>
                  <a:lnTo>
                    <a:pt x="2221707" y="271463"/>
                  </a:lnTo>
                  <a:lnTo>
                    <a:pt x="2116932" y="283369"/>
                  </a:lnTo>
                  <a:lnTo>
                    <a:pt x="1928813" y="290513"/>
                  </a:lnTo>
                  <a:lnTo>
                    <a:pt x="16073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AE3E639-4CA1-A040-82C7-6012E5664712}"/>
                </a:ext>
              </a:extLst>
            </p:cNvPr>
            <p:cNvSpPr/>
            <p:nvPr/>
          </p:nvSpPr>
          <p:spPr>
            <a:xfrm>
              <a:off x="3657600" y="2908300"/>
              <a:ext cx="3432175" cy="568325"/>
            </a:xfrm>
            <a:custGeom>
              <a:avLst/>
              <a:gdLst>
                <a:gd name="connsiteX0" fmla="*/ 1874953 w 3432606"/>
                <a:gd name="connsiteY0" fmla="*/ 337491 h 568255"/>
                <a:gd name="connsiteX1" fmla="*/ 1497078 w 3432606"/>
                <a:gd name="connsiteY1" fmla="*/ 386529 h 568255"/>
                <a:gd name="connsiteX2" fmla="*/ 1142279 w 3432606"/>
                <a:gd name="connsiteY2" fmla="*/ 441335 h 568255"/>
                <a:gd name="connsiteX3" fmla="*/ 862478 w 3432606"/>
                <a:gd name="connsiteY3" fmla="*/ 490372 h 568255"/>
                <a:gd name="connsiteX4" fmla="*/ 706713 w 3432606"/>
                <a:gd name="connsiteY4" fmla="*/ 519218 h 568255"/>
                <a:gd name="connsiteX5" fmla="*/ 556717 w 3432606"/>
                <a:gd name="connsiteY5" fmla="*/ 556717 h 568255"/>
                <a:gd name="connsiteX6" fmla="*/ 504795 w 3432606"/>
                <a:gd name="connsiteY6" fmla="*/ 568255 h 568255"/>
                <a:gd name="connsiteX7" fmla="*/ 449989 w 3432606"/>
                <a:gd name="connsiteY7" fmla="*/ 562486 h 568255"/>
                <a:gd name="connsiteX8" fmla="*/ 369221 w 3432606"/>
                <a:gd name="connsiteY8" fmla="*/ 550948 h 568255"/>
                <a:gd name="connsiteX9" fmla="*/ 314415 w 3432606"/>
                <a:gd name="connsiteY9" fmla="*/ 536525 h 568255"/>
                <a:gd name="connsiteX10" fmla="*/ 245186 w 3432606"/>
                <a:gd name="connsiteY10" fmla="*/ 516333 h 568255"/>
                <a:gd name="connsiteX11" fmla="*/ 199033 w 3432606"/>
                <a:gd name="connsiteY11" fmla="*/ 496141 h 568255"/>
                <a:gd name="connsiteX12" fmla="*/ 170188 w 3432606"/>
                <a:gd name="connsiteY12" fmla="*/ 478834 h 568255"/>
                <a:gd name="connsiteX13" fmla="*/ 129804 w 3432606"/>
                <a:gd name="connsiteY13" fmla="*/ 447104 h 568255"/>
                <a:gd name="connsiteX14" fmla="*/ 83652 w 3432606"/>
                <a:gd name="connsiteY14" fmla="*/ 400951 h 568255"/>
                <a:gd name="connsiteX15" fmla="*/ 37499 w 3432606"/>
                <a:gd name="connsiteY15" fmla="*/ 351914 h 568255"/>
                <a:gd name="connsiteX16" fmla="*/ 14423 w 3432606"/>
                <a:gd name="connsiteY16" fmla="*/ 328838 h 568255"/>
                <a:gd name="connsiteX17" fmla="*/ 0 w 3432606"/>
                <a:gd name="connsiteY17" fmla="*/ 305761 h 568255"/>
                <a:gd name="connsiteX18" fmla="*/ 0 w 3432606"/>
                <a:gd name="connsiteY18" fmla="*/ 285570 h 568255"/>
                <a:gd name="connsiteX19" fmla="*/ 2885 w 3432606"/>
                <a:gd name="connsiteY19" fmla="*/ 271147 h 568255"/>
                <a:gd name="connsiteX20" fmla="*/ 17307 w 3432606"/>
                <a:gd name="connsiteY20" fmla="*/ 262493 h 568255"/>
                <a:gd name="connsiteX21" fmla="*/ 40384 w 3432606"/>
                <a:gd name="connsiteY21" fmla="*/ 268262 h 568255"/>
                <a:gd name="connsiteX22" fmla="*/ 92305 w 3432606"/>
                <a:gd name="connsiteY22" fmla="*/ 294223 h 568255"/>
                <a:gd name="connsiteX23" fmla="*/ 158650 w 3432606"/>
                <a:gd name="connsiteY23" fmla="*/ 317300 h 568255"/>
                <a:gd name="connsiteX24" fmla="*/ 213456 w 3432606"/>
                <a:gd name="connsiteY24" fmla="*/ 334607 h 568255"/>
                <a:gd name="connsiteX25" fmla="*/ 274032 w 3432606"/>
                <a:gd name="connsiteY25" fmla="*/ 343260 h 568255"/>
                <a:gd name="connsiteX26" fmla="*/ 372106 w 3432606"/>
                <a:gd name="connsiteY26" fmla="*/ 349030 h 568255"/>
                <a:gd name="connsiteX27" fmla="*/ 501910 w 3432606"/>
                <a:gd name="connsiteY27" fmla="*/ 334607 h 568255"/>
                <a:gd name="connsiteX28" fmla="*/ 882670 w 3432606"/>
                <a:gd name="connsiteY28" fmla="*/ 285570 h 568255"/>
                <a:gd name="connsiteX29" fmla="*/ 1286506 w 3432606"/>
                <a:gd name="connsiteY29" fmla="*/ 227879 h 568255"/>
                <a:gd name="connsiteX30" fmla="*/ 1598037 w 3432606"/>
                <a:gd name="connsiteY30" fmla="*/ 184611 h 568255"/>
                <a:gd name="connsiteX31" fmla="*/ 1802839 w 3432606"/>
                <a:gd name="connsiteY31" fmla="*/ 167303 h 568255"/>
                <a:gd name="connsiteX32" fmla="*/ 2247059 w 3432606"/>
                <a:gd name="connsiteY32" fmla="*/ 109613 h 568255"/>
                <a:gd name="connsiteX33" fmla="*/ 2685509 w 3432606"/>
                <a:gd name="connsiteY33" fmla="*/ 57691 h 568255"/>
                <a:gd name="connsiteX34" fmla="*/ 2800891 w 3432606"/>
                <a:gd name="connsiteY34" fmla="*/ 40384 h 568255"/>
                <a:gd name="connsiteX35" fmla="*/ 2861466 w 3432606"/>
                <a:gd name="connsiteY35" fmla="*/ 25961 h 568255"/>
                <a:gd name="connsiteX36" fmla="*/ 2898965 w 3432606"/>
                <a:gd name="connsiteY36" fmla="*/ 5769 h 568255"/>
                <a:gd name="connsiteX37" fmla="*/ 2965310 w 3432606"/>
                <a:gd name="connsiteY37" fmla="*/ 0 h 568255"/>
                <a:gd name="connsiteX38" fmla="*/ 3048962 w 3432606"/>
                <a:gd name="connsiteY38" fmla="*/ 11538 h 568255"/>
                <a:gd name="connsiteX39" fmla="*/ 3144151 w 3432606"/>
                <a:gd name="connsiteY39" fmla="*/ 37499 h 568255"/>
                <a:gd name="connsiteX40" fmla="*/ 3236457 w 3432606"/>
                <a:gd name="connsiteY40" fmla="*/ 72113 h 568255"/>
                <a:gd name="connsiteX41" fmla="*/ 3305686 w 3432606"/>
                <a:gd name="connsiteY41" fmla="*/ 100959 h 568255"/>
                <a:gd name="connsiteX42" fmla="*/ 3360492 w 3432606"/>
                <a:gd name="connsiteY42" fmla="*/ 126920 h 568255"/>
                <a:gd name="connsiteX43" fmla="*/ 3403760 w 3432606"/>
                <a:gd name="connsiteY43" fmla="*/ 158650 h 568255"/>
                <a:gd name="connsiteX44" fmla="*/ 3429721 w 3432606"/>
                <a:gd name="connsiteY44" fmla="*/ 187495 h 568255"/>
                <a:gd name="connsiteX45" fmla="*/ 3432606 w 3432606"/>
                <a:gd name="connsiteY45" fmla="*/ 207687 h 568255"/>
                <a:gd name="connsiteX46" fmla="*/ 3426837 w 3432606"/>
                <a:gd name="connsiteY46" fmla="*/ 236532 h 568255"/>
                <a:gd name="connsiteX47" fmla="*/ 3403760 w 3432606"/>
                <a:gd name="connsiteY47" fmla="*/ 279801 h 568255"/>
                <a:gd name="connsiteX48" fmla="*/ 3369146 w 3432606"/>
                <a:gd name="connsiteY48" fmla="*/ 308646 h 568255"/>
                <a:gd name="connsiteX49" fmla="*/ 3294148 w 3432606"/>
                <a:gd name="connsiteY49" fmla="*/ 320184 h 568255"/>
                <a:gd name="connsiteX50" fmla="*/ 3080691 w 3432606"/>
                <a:gd name="connsiteY50" fmla="*/ 305761 h 568255"/>
                <a:gd name="connsiteX51" fmla="*/ 2728777 w 3432606"/>
                <a:gd name="connsiteY51" fmla="*/ 294223 h 568255"/>
                <a:gd name="connsiteX52" fmla="*/ 2431669 w 3432606"/>
                <a:gd name="connsiteY52" fmla="*/ 305761 h 568255"/>
                <a:gd name="connsiteX53" fmla="*/ 1874953 w 3432606"/>
                <a:gd name="connsiteY53" fmla="*/ 337491 h 5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32606" h="568255">
                  <a:moveTo>
                    <a:pt x="1874953" y="337491"/>
                  </a:moveTo>
                  <a:lnTo>
                    <a:pt x="1497078" y="386529"/>
                  </a:lnTo>
                  <a:lnTo>
                    <a:pt x="1142279" y="441335"/>
                  </a:lnTo>
                  <a:lnTo>
                    <a:pt x="862478" y="490372"/>
                  </a:lnTo>
                  <a:lnTo>
                    <a:pt x="706713" y="519218"/>
                  </a:lnTo>
                  <a:lnTo>
                    <a:pt x="556717" y="556717"/>
                  </a:lnTo>
                  <a:lnTo>
                    <a:pt x="504795" y="568255"/>
                  </a:lnTo>
                  <a:lnTo>
                    <a:pt x="449989" y="562486"/>
                  </a:lnTo>
                  <a:lnTo>
                    <a:pt x="369221" y="550948"/>
                  </a:lnTo>
                  <a:lnTo>
                    <a:pt x="314415" y="536525"/>
                  </a:lnTo>
                  <a:lnTo>
                    <a:pt x="245186" y="516333"/>
                  </a:lnTo>
                  <a:lnTo>
                    <a:pt x="199033" y="496141"/>
                  </a:lnTo>
                  <a:lnTo>
                    <a:pt x="170188" y="478834"/>
                  </a:lnTo>
                  <a:lnTo>
                    <a:pt x="129804" y="447104"/>
                  </a:lnTo>
                  <a:lnTo>
                    <a:pt x="83652" y="400951"/>
                  </a:lnTo>
                  <a:lnTo>
                    <a:pt x="37499" y="351914"/>
                  </a:lnTo>
                  <a:lnTo>
                    <a:pt x="14423" y="328838"/>
                  </a:lnTo>
                  <a:lnTo>
                    <a:pt x="0" y="305761"/>
                  </a:lnTo>
                  <a:lnTo>
                    <a:pt x="0" y="285570"/>
                  </a:lnTo>
                  <a:lnTo>
                    <a:pt x="2885" y="271147"/>
                  </a:lnTo>
                  <a:lnTo>
                    <a:pt x="17307" y="262493"/>
                  </a:lnTo>
                  <a:lnTo>
                    <a:pt x="40384" y="268262"/>
                  </a:lnTo>
                  <a:lnTo>
                    <a:pt x="92305" y="294223"/>
                  </a:lnTo>
                  <a:lnTo>
                    <a:pt x="158650" y="317300"/>
                  </a:lnTo>
                  <a:lnTo>
                    <a:pt x="213456" y="334607"/>
                  </a:lnTo>
                  <a:lnTo>
                    <a:pt x="274032" y="343260"/>
                  </a:lnTo>
                  <a:lnTo>
                    <a:pt x="372106" y="349030"/>
                  </a:lnTo>
                  <a:lnTo>
                    <a:pt x="501910" y="334607"/>
                  </a:lnTo>
                  <a:lnTo>
                    <a:pt x="882670" y="285570"/>
                  </a:lnTo>
                  <a:lnTo>
                    <a:pt x="1286506" y="227879"/>
                  </a:lnTo>
                  <a:lnTo>
                    <a:pt x="1598037" y="184611"/>
                  </a:lnTo>
                  <a:lnTo>
                    <a:pt x="1802839" y="167303"/>
                  </a:lnTo>
                  <a:lnTo>
                    <a:pt x="2247059" y="109613"/>
                  </a:lnTo>
                  <a:lnTo>
                    <a:pt x="2685509" y="57691"/>
                  </a:lnTo>
                  <a:lnTo>
                    <a:pt x="2800891" y="40384"/>
                  </a:lnTo>
                  <a:lnTo>
                    <a:pt x="2861466" y="25961"/>
                  </a:lnTo>
                  <a:lnTo>
                    <a:pt x="2898965" y="5769"/>
                  </a:lnTo>
                  <a:lnTo>
                    <a:pt x="2965310" y="0"/>
                  </a:lnTo>
                  <a:lnTo>
                    <a:pt x="3048962" y="11538"/>
                  </a:lnTo>
                  <a:lnTo>
                    <a:pt x="3144151" y="37499"/>
                  </a:lnTo>
                  <a:lnTo>
                    <a:pt x="3236457" y="72113"/>
                  </a:lnTo>
                  <a:lnTo>
                    <a:pt x="3305686" y="100959"/>
                  </a:lnTo>
                  <a:lnTo>
                    <a:pt x="3360492" y="126920"/>
                  </a:lnTo>
                  <a:lnTo>
                    <a:pt x="3403760" y="158650"/>
                  </a:lnTo>
                  <a:lnTo>
                    <a:pt x="3429721" y="187495"/>
                  </a:lnTo>
                  <a:lnTo>
                    <a:pt x="3432606" y="207687"/>
                  </a:lnTo>
                  <a:lnTo>
                    <a:pt x="3426837" y="236532"/>
                  </a:lnTo>
                  <a:lnTo>
                    <a:pt x="3403760" y="279801"/>
                  </a:lnTo>
                  <a:lnTo>
                    <a:pt x="3369146" y="308646"/>
                  </a:lnTo>
                  <a:lnTo>
                    <a:pt x="3294148" y="320184"/>
                  </a:lnTo>
                  <a:lnTo>
                    <a:pt x="3080691" y="305761"/>
                  </a:lnTo>
                  <a:lnTo>
                    <a:pt x="2728777" y="294223"/>
                  </a:lnTo>
                  <a:lnTo>
                    <a:pt x="2431669" y="305761"/>
                  </a:lnTo>
                  <a:lnTo>
                    <a:pt x="1874953" y="337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C5345C0-75FB-0746-A544-02D2857681EB}"/>
                </a:ext>
              </a:extLst>
            </p:cNvPr>
            <p:cNvSpPr/>
            <p:nvPr/>
          </p:nvSpPr>
          <p:spPr>
            <a:xfrm rot="16200000">
              <a:off x="4175126" y="4003675"/>
              <a:ext cx="2709862" cy="1728787"/>
            </a:xfrm>
            <a:custGeom>
              <a:avLst/>
              <a:gdLst>
                <a:gd name="connsiteX0" fmla="*/ 1197769 w 2709863"/>
                <a:gd name="connsiteY0" fmla="*/ 1600200 h 1728788"/>
                <a:gd name="connsiteX1" fmla="*/ 759619 w 2709863"/>
                <a:gd name="connsiteY1" fmla="*/ 1621631 h 1728788"/>
                <a:gd name="connsiteX2" fmla="*/ 597694 w 2709863"/>
                <a:gd name="connsiteY2" fmla="*/ 1631156 h 1728788"/>
                <a:gd name="connsiteX3" fmla="*/ 535782 w 2709863"/>
                <a:gd name="connsiteY3" fmla="*/ 1638300 h 1728788"/>
                <a:gd name="connsiteX4" fmla="*/ 411957 w 2709863"/>
                <a:gd name="connsiteY4" fmla="*/ 1659731 h 1728788"/>
                <a:gd name="connsiteX5" fmla="*/ 378619 w 2709863"/>
                <a:gd name="connsiteY5" fmla="*/ 1662113 h 1728788"/>
                <a:gd name="connsiteX6" fmla="*/ 352425 w 2709863"/>
                <a:gd name="connsiteY6" fmla="*/ 1654969 h 1728788"/>
                <a:gd name="connsiteX7" fmla="*/ 266700 w 2709863"/>
                <a:gd name="connsiteY7" fmla="*/ 1609725 h 1728788"/>
                <a:gd name="connsiteX8" fmla="*/ 154782 w 2709863"/>
                <a:gd name="connsiteY8" fmla="*/ 1552575 h 1728788"/>
                <a:gd name="connsiteX9" fmla="*/ 85725 w 2709863"/>
                <a:gd name="connsiteY9" fmla="*/ 1512094 h 1728788"/>
                <a:gd name="connsiteX10" fmla="*/ 54769 w 2709863"/>
                <a:gd name="connsiteY10" fmla="*/ 1488281 h 1728788"/>
                <a:gd name="connsiteX11" fmla="*/ 30957 w 2709863"/>
                <a:gd name="connsiteY11" fmla="*/ 1464469 h 1728788"/>
                <a:gd name="connsiteX12" fmla="*/ 9525 w 2709863"/>
                <a:gd name="connsiteY12" fmla="*/ 1435894 h 1728788"/>
                <a:gd name="connsiteX13" fmla="*/ 0 w 2709863"/>
                <a:gd name="connsiteY13" fmla="*/ 1412081 h 1728788"/>
                <a:gd name="connsiteX14" fmla="*/ 0 w 2709863"/>
                <a:gd name="connsiteY14" fmla="*/ 1390650 h 1728788"/>
                <a:gd name="connsiteX15" fmla="*/ 19050 w 2709863"/>
                <a:gd name="connsiteY15" fmla="*/ 1369219 h 1728788"/>
                <a:gd name="connsiteX16" fmla="*/ 111919 w 2709863"/>
                <a:gd name="connsiteY16" fmla="*/ 1312069 h 1728788"/>
                <a:gd name="connsiteX17" fmla="*/ 261938 w 2709863"/>
                <a:gd name="connsiteY17" fmla="*/ 1226344 h 1728788"/>
                <a:gd name="connsiteX18" fmla="*/ 583407 w 2709863"/>
                <a:gd name="connsiteY18" fmla="*/ 1359694 h 1728788"/>
                <a:gd name="connsiteX19" fmla="*/ 616744 w 2709863"/>
                <a:gd name="connsiteY19" fmla="*/ 1369219 h 1728788"/>
                <a:gd name="connsiteX20" fmla="*/ 638175 w 2709863"/>
                <a:gd name="connsiteY20" fmla="*/ 1373981 h 1728788"/>
                <a:gd name="connsiteX21" fmla="*/ 1333500 w 2709863"/>
                <a:gd name="connsiteY21" fmla="*/ 1376363 h 1728788"/>
                <a:gd name="connsiteX22" fmla="*/ 1493044 w 2709863"/>
                <a:gd name="connsiteY22" fmla="*/ 1376363 h 1728788"/>
                <a:gd name="connsiteX23" fmla="*/ 2426494 w 2709863"/>
                <a:gd name="connsiteY23" fmla="*/ 1373981 h 1728788"/>
                <a:gd name="connsiteX24" fmla="*/ 2452688 w 2709863"/>
                <a:gd name="connsiteY24" fmla="*/ 1371600 h 1728788"/>
                <a:gd name="connsiteX25" fmla="*/ 2474119 w 2709863"/>
                <a:gd name="connsiteY25" fmla="*/ 1364456 h 1728788"/>
                <a:gd name="connsiteX26" fmla="*/ 2488407 w 2709863"/>
                <a:gd name="connsiteY26" fmla="*/ 1347788 h 1728788"/>
                <a:gd name="connsiteX27" fmla="*/ 2495550 w 2709863"/>
                <a:gd name="connsiteY27" fmla="*/ 1321594 h 1728788"/>
                <a:gd name="connsiteX28" fmla="*/ 2500313 w 2709863"/>
                <a:gd name="connsiteY28" fmla="*/ 1288256 h 1728788"/>
                <a:gd name="connsiteX29" fmla="*/ 2500313 w 2709863"/>
                <a:gd name="connsiteY29" fmla="*/ 1259681 h 1728788"/>
                <a:gd name="connsiteX30" fmla="*/ 2452688 w 2709863"/>
                <a:gd name="connsiteY30" fmla="*/ 959644 h 1728788"/>
                <a:gd name="connsiteX31" fmla="*/ 2381250 w 2709863"/>
                <a:gd name="connsiteY31" fmla="*/ 531019 h 1728788"/>
                <a:gd name="connsiteX32" fmla="*/ 2312194 w 2709863"/>
                <a:gd name="connsiteY32" fmla="*/ 128588 h 1728788"/>
                <a:gd name="connsiteX33" fmla="*/ 2476500 w 2709863"/>
                <a:gd name="connsiteY33" fmla="*/ 0 h 1728788"/>
                <a:gd name="connsiteX34" fmla="*/ 2514600 w 2709863"/>
                <a:gd name="connsiteY34" fmla="*/ 252413 h 1728788"/>
                <a:gd name="connsiteX35" fmla="*/ 2569369 w 2709863"/>
                <a:gd name="connsiteY35" fmla="*/ 604838 h 1728788"/>
                <a:gd name="connsiteX36" fmla="*/ 2612232 w 2709863"/>
                <a:gd name="connsiteY36" fmla="*/ 890588 h 1728788"/>
                <a:gd name="connsiteX37" fmla="*/ 2638425 w 2709863"/>
                <a:gd name="connsiteY37" fmla="*/ 1083469 h 1728788"/>
                <a:gd name="connsiteX38" fmla="*/ 2655094 w 2709863"/>
                <a:gd name="connsiteY38" fmla="*/ 1223963 h 1728788"/>
                <a:gd name="connsiteX39" fmla="*/ 2664619 w 2709863"/>
                <a:gd name="connsiteY39" fmla="*/ 1266825 h 1728788"/>
                <a:gd name="connsiteX40" fmla="*/ 2681288 w 2709863"/>
                <a:gd name="connsiteY40" fmla="*/ 1316831 h 1728788"/>
                <a:gd name="connsiteX41" fmla="*/ 2709863 w 2709863"/>
                <a:gd name="connsiteY41" fmla="*/ 1362075 h 1728788"/>
                <a:gd name="connsiteX42" fmla="*/ 2709863 w 2709863"/>
                <a:gd name="connsiteY42" fmla="*/ 1385888 h 1728788"/>
                <a:gd name="connsiteX43" fmla="*/ 2688432 w 2709863"/>
                <a:gd name="connsiteY43" fmla="*/ 1440656 h 1728788"/>
                <a:gd name="connsiteX44" fmla="*/ 2624138 w 2709863"/>
                <a:gd name="connsiteY44" fmla="*/ 1564481 h 1728788"/>
                <a:gd name="connsiteX45" fmla="*/ 2552700 w 2709863"/>
                <a:gd name="connsiteY45" fmla="*/ 1676400 h 1728788"/>
                <a:gd name="connsiteX46" fmla="*/ 2521744 w 2709863"/>
                <a:gd name="connsiteY46" fmla="*/ 1714500 h 1728788"/>
                <a:gd name="connsiteX47" fmla="*/ 2507457 w 2709863"/>
                <a:gd name="connsiteY47" fmla="*/ 1724025 h 1728788"/>
                <a:gd name="connsiteX48" fmla="*/ 2481263 w 2709863"/>
                <a:gd name="connsiteY48" fmla="*/ 1728788 h 1728788"/>
                <a:gd name="connsiteX49" fmla="*/ 2457450 w 2709863"/>
                <a:gd name="connsiteY49" fmla="*/ 1724025 h 1728788"/>
                <a:gd name="connsiteX50" fmla="*/ 2424113 w 2709863"/>
                <a:gd name="connsiteY50" fmla="*/ 1697831 h 1728788"/>
                <a:gd name="connsiteX51" fmla="*/ 2381250 w 2709863"/>
                <a:gd name="connsiteY51" fmla="*/ 1669256 h 1728788"/>
                <a:gd name="connsiteX52" fmla="*/ 2343150 w 2709863"/>
                <a:gd name="connsiteY52" fmla="*/ 1647825 h 1728788"/>
                <a:gd name="connsiteX53" fmla="*/ 2293144 w 2709863"/>
                <a:gd name="connsiteY53" fmla="*/ 1626394 h 1728788"/>
                <a:gd name="connsiteX54" fmla="*/ 2231232 w 2709863"/>
                <a:gd name="connsiteY54" fmla="*/ 1616869 h 1728788"/>
                <a:gd name="connsiteX55" fmla="*/ 1926432 w 2709863"/>
                <a:gd name="connsiteY55" fmla="*/ 1602581 h 1728788"/>
                <a:gd name="connsiteX56" fmla="*/ 1512094 w 2709863"/>
                <a:gd name="connsiteY56" fmla="*/ 1593056 h 1728788"/>
                <a:gd name="connsiteX57" fmla="*/ 1197769 w 2709863"/>
                <a:gd name="connsiteY57" fmla="*/ 1600200 h 172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09863" h="1728788">
                  <a:moveTo>
                    <a:pt x="1197769" y="1600200"/>
                  </a:moveTo>
                  <a:lnTo>
                    <a:pt x="759619" y="1621631"/>
                  </a:lnTo>
                  <a:lnTo>
                    <a:pt x="597694" y="1631156"/>
                  </a:lnTo>
                  <a:lnTo>
                    <a:pt x="535782" y="1638300"/>
                  </a:lnTo>
                  <a:lnTo>
                    <a:pt x="411957" y="1659731"/>
                  </a:lnTo>
                  <a:lnTo>
                    <a:pt x="378619" y="1662113"/>
                  </a:lnTo>
                  <a:lnTo>
                    <a:pt x="352425" y="1654969"/>
                  </a:lnTo>
                  <a:lnTo>
                    <a:pt x="266700" y="1609725"/>
                  </a:lnTo>
                  <a:lnTo>
                    <a:pt x="154782" y="1552575"/>
                  </a:lnTo>
                  <a:lnTo>
                    <a:pt x="85725" y="1512094"/>
                  </a:lnTo>
                  <a:lnTo>
                    <a:pt x="54769" y="1488281"/>
                  </a:lnTo>
                  <a:lnTo>
                    <a:pt x="30957" y="1464469"/>
                  </a:lnTo>
                  <a:lnTo>
                    <a:pt x="9525" y="1435894"/>
                  </a:lnTo>
                  <a:lnTo>
                    <a:pt x="0" y="1412081"/>
                  </a:lnTo>
                  <a:lnTo>
                    <a:pt x="0" y="1390650"/>
                  </a:lnTo>
                  <a:lnTo>
                    <a:pt x="19050" y="1369219"/>
                  </a:lnTo>
                  <a:lnTo>
                    <a:pt x="111919" y="1312069"/>
                  </a:lnTo>
                  <a:lnTo>
                    <a:pt x="261938" y="1226344"/>
                  </a:lnTo>
                  <a:lnTo>
                    <a:pt x="583407" y="1359694"/>
                  </a:lnTo>
                  <a:lnTo>
                    <a:pt x="616744" y="1369219"/>
                  </a:lnTo>
                  <a:lnTo>
                    <a:pt x="638175" y="1373981"/>
                  </a:lnTo>
                  <a:lnTo>
                    <a:pt x="1333500" y="1376363"/>
                  </a:lnTo>
                  <a:lnTo>
                    <a:pt x="1493044" y="1376363"/>
                  </a:lnTo>
                  <a:lnTo>
                    <a:pt x="2426494" y="1373981"/>
                  </a:lnTo>
                  <a:lnTo>
                    <a:pt x="2452688" y="1371600"/>
                  </a:lnTo>
                  <a:lnTo>
                    <a:pt x="2474119" y="1364456"/>
                  </a:lnTo>
                  <a:lnTo>
                    <a:pt x="2488407" y="1347788"/>
                  </a:lnTo>
                  <a:lnTo>
                    <a:pt x="2495550" y="1321594"/>
                  </a:lnTo>
                  <a:lnTo>
                    <a:pt x="2500313" y="1288256"/>
                  </a:lnTo>
                  <a:lnTo>
                    <a:pt x="2500313" y="1259681"/>
                  </a:lnTo>
                  <a:lnTo>
                    <a:pt x="2452688" y="959644"/>
                  </a:lnTo>
                  <a:lnTo>
                    <a:pt x="2381250" y="531019"/>
                  </a:lnTo>
                  <a:lnTo>
                    <a:pt x="2312194" y="128588"/>
                  </a:lnTo>
                  <a:lnTo>
                    <a:pt x="2476500" y="0"/>
                  </a:lnTo>
                  <a:lnTo>
                    <a:pt x="2514600" y="252413"/>
                  </a:lnTo>
                  <a:lnTo>
                    <a:pt x="2569369" y="604838"/>
                  </a:lnTo>
                  <a:lnTo>
                    <a:pt x="2612232" y="890588"/>
                  </a:lnTo>
                  <a:lnTo>
                    <a:pt x="2638425" y="1083469"/>
                  </a:lnTo>
                  <a:lnTo>
                    <a:pt x="2655094" y="1223963"/>
                  </a:lnTo>
                  <a:lnTo>
                    <a:pt x="2664619" y="1266825"/>
                  </a:lnTo>
                  <a:lnTo>
                    <a:pt x="2681288" y="1316831"/>
                  </a:lnTo>
                  <a:lnTo>
                    <a:pt x="2709863" y="1362075"/>
                  </a:lnTo>
                  <a:lnTo>
                    <a:pt x="2709863" y="1385888"/>
                  </a:lnTo>
                  <a:lnTo>
                    <a:pt x="2688432" y="1440656"/>
                  </a:lnTo>
                  <a:lnTo>
                    <a:pt x="2624138" y="1564481"/>
                  </a:lnTo>
                  <a:lnTo>
                    <a:pt x="2552700" y="1676400"/>
                  </a:lnTo>
                  <a:lnTo>
                    <a:pt x="2521744" y="1714500"/>
                  </a:lnTo>
                  <a:lnTo>
                    <a:pt x="2507457" y="1724025"/>
                  </a:lnTo>
                  <a:lnTo>
                    <a:pt x="2481263" y="1728788"/>
                  </a:lnTo>
                  <a:lnTo>
                    <a:pt x="2457450" y="1724025"/>
                  </a:lnTo>
                  <a:lnTo>
                    <a:pt x="2424113" y="1697831"/>
                  </a:lnTo>
                  <a:lnTo>
                    <a:pt x="2381250" y="1669256"/>
                  </a:lnTo>
                  <a:lnTo>
                    <a:pt x="2343150" y="1647825"/>
                  </a:lnTo>
                  <a:lnTo>
                    <a:pt x="2293144" y="1626394"/>
                  </a:lnTo>
                  <a:lnTo>
                    <a:pt x="2231232" y="1616869"/>
                  </a:lnTo>
                  <a:lnTo>
                    <a:pt x="1926432" y="1602581"/>
                  </a:lnTo>
                  <a:lnTo>
                    <a:pt x="1512094" y="1593056"/>
                  </a:lnTo>
                  <a:lnTo>
                    <a:pt x="1197769" y="1600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4A0BD8A-933B-4545-92A7-60218CA61913}"/>
                </a:ext>
              </a:extLst>
            </p:cNvPr>
            <p:cNvSpPr/>
            <p:nvPr/>
          </p:nvSpPr>
          <p:spPr>
            <a:xfrm>
              <a:off x="5373688" y="5554663"/>
              <a:ext cx="714375" cy="447675"/>
            </a:xfrm>
            <a:custGeom>
              <a:avLst/>
              <a:gdLst>
                <a:gd name="connsiteX0" fmla="*/ 226219 w 714375"/>
                <a:gd name="connsiteY0" fmla="*/ 64294 h 447675"/>
                <a:gd name="connsiteX1" fmla="*/ 445294 w 714375"/>
                <a:gd name="connsiteY1" fmla="*/ 128588 h 447675"/>
                <a:gd name="connsiteX2" fmla="*/ 476250 w 714375"/>
                <a:gd name="connsiteY2" fmla="*/ 133350 h 447675"/>
                <a:gd name="connsiteX3" fmla="*/ 519113 w 714375"/>
                <a:gd name="connsiteY3" fmla="*/ 135732 h 447675"/>
                <a:gd name="connsiteX4" fmla="*/ 566738 w 714375"/>
                <a:gd name="connsiteY4" fmla="*/ 130969 h 447675"/>
                <a:gd name="connsiteX5" fmla="*/ 616744 w 714375"/>
                <a:gd name="connsiteY5" fmla="*/ 111919 h 447675"/>
                <a:gd name="connsiteX6" fmla="*/ 642938 w 714375"/>
                <a:gd name="connsiteY6" fmla="*/ 90488 h 447675"/>
                <a:gd name="connsiteX7" fmla="*/ 714375 w 714375"/>
                <a:gd name="connsiteY7" fmla="*/ 0 h 447675"/>
                <a:gd name="connsiteX8" fmla="*/ 561975 w 714375"/>
                <a:gd name="connsiteY8" fmla="*/ 447675 h 447675"/>
                <a:gd name="connsiteX9" fmla="*/ 514350 w 714375"/>
                <a:gd name="connsiteY9" fmla="*/ 404813 h 447675"/>
                <a:gd name="connsiteX10" fmla="*/ 481013 w 714375"/>
                <a:gd name="connsiteY10" fmla="*/ 364332 h 447675"/>
                <a:gd name="connsiteX11" fmla="*/ 428625 w 714375"/>
                <a:gd name="connsiteY11" fmla="*/ 321469 h 447675"/>
                <a:gd name="connsiteX12" fmla="*/ 359569 w 714375"/>
                <a:gd name="connsiteY12" fmla="*/ 266700 h 447675"/>
                <a:gd name="connsiteX13" fmla="*/ 290513 w 714375"/>
                <a:gd name="connsiteY13" fmla="*/ 221457 h 447675"/>
                <a:gd name="connsiteX14" fmla="*/ 214313 w 714375"/>
                <a:gd name="connsiteY14" fmla="*/ 173832 h 447675"/>
                <a:gd name="connsiteX15" fmla="*/ 114300 w 714375"/>
                <a:gd name="connsiteY15" fmla="*/ 114300 h 447675"/>
                <a:gd name="connsiteX16" fmla="*/ 21432 w 714375"/>
                <a:gd name="connsiteY16" fmla="*/ 64294 h 447675"/>
                <a:gd name="connsiteX17" fmla="*/ 9525 w 714375"/>
                <a:gd name="connsiteY17" fmla="*/ 50007 h 447675"/>
                <a:gd name="connsiteX18" fmla="*/ 0 w 714375"/>
                <a:gd name="connsiteY18" fmla="*/ 26194 h 447675"/>
                <a:gd name="connsiteX19" fmla="*/ 2382 w 714375"/>
                <a:gd name="connsiteY19" fmla="*/ 9525 h 447675"/>
                <a:gd name="connsiteX20" fmla="*/ 9525 w 714375"/>
                <a:gd name="connsiteY20" fmla="*/ 0 h 447675"/>
                <a:gd name="connsiteX21" fmla="*/ 26194 w 714375"/>
                <a:gd name="connsiteY21" fmla="*/ 0 h 447675"/>
                <a:gd name="connsiteX22" fmla="*/ 69057 w 714375"/>
                <a:gd name="connsiteY22" fmla="*/ 14288 h 447675"/>
                <a:gd name="connsiteX23" fmla="*/ 226219 w 714375"/>
                <a:gd name="connsiteY23" fmla="*/ 6429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4375" h="447675">
                  <a:moveTo>
                    <a:pt x="226219" y="64294"/>
                  </a:moveTo>
                  <a:lnTo>
                    <a:pt x="445294" y="128588"/>
                  </a:lnTo>
                  <a:lnTo>
                    <a:pt x="476250" y="133350"/>
                  </a:lnTo>
                  <a:lnTo>
                    <a:pt x="519113" y="135732"/>
                  </a:lnTo>
                  <a:lnTo>
                    <a:pt x="566738" y="130969"/>
                  </a:lnTo>
                  <a:lnTo>
                    <a:pt x="616744" y="111919"/>
                  </a:lnTo>
                  <a:lnTo>
                    <a:pt x="642938" y="90488"/>
                  </a:lnTo>
                  <a:lnTo>
                    <a:pt x="714375" y="0"/>
                  </a:lnTo>
                  <a:lnTo>
                    <a:pt x="561975" y="447675"/>
                  </a:lnTo>
                  <a:lnTo>
                    <a:pt x="514350" y="404813"/>
                  </a:lnTo>
                  <a:lnTo>
                    <a:pt x="481013" y="364332"/>
                  </a:lnTo>
                  <a:lnTo>
                    <a:pt x="428625" y="321469"/>
                  </a:lnTo>
                  <a:lnTo>
                    <a:pt x="359569" y="266700"/>
                  </a:lnTo>
                  <a:lnTo>
                    <a:pt x="290513" y="221457"/>
                  </a:lnTo>
                  <a:lnTo>
                    <a:pt x="214313" y="173832"/>
                  </a:lnTo>
                  <a:lnTo>
                    <a:pt x="114300" y="114300"/>
                  </a:lnTo>
                  <a:lnTo>
                    <a:pt x="21432" y="64294"/>
                  </a:lnTo>
                  <a:lnTo>
                    <a:pt x="9525" y="50007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69057" y="14288"/>
                  </a:lnTo>
                  <a:lnTo>
                    <a:pt x="22621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CE65D61-4657-994F-B174-8AF7B70F8428}"/>
                </a:ext>
              </a:extLst>
            </p:cNvPr>
            <p:cNvSpPr/>
            <p:nvPr/>
          </p:nvSpPr>
          <p:spPr>
            <a:xfrm>
              <a:off x="4779963" y="4110038"/>
              <a:ext cx="1335087" cy="361950"/>
            </a:xfrm>
            <a:custGeom>
              <a:avLst/>
              <a:gdLst>
                <a:gd name="connsiteX0" fmla="*/ 507206 w 1335881"/>
                <a:gd name="connsiteY0" fmla="*/ 290512 h 361950"/>
                <a:gd name="connsiteX1" fmla="*/ 0 w 1335881"/>
                <a:gd name="connsiteY1" fmla="*/ 361950 h 361950"/>
                <a:gd name="connsiteX2" fmla="*/ 0 w 1335881"/>
                <a:gd name="connsiteY2" fmla="*/ 178593 h 361950"/>
                <a:gd name="connsiteX3" fmla="*/ 157162 w 1335881"/>
                <a:gd name="connsiteY3" fmla="*/ 157162 h 361950"/>
                <a:gd name="connsiteX4" fmla="*/ 666750 w 1335881"/>
                <a:gd name="connsiteY4" fmla="*/ 90487 h 361950"/>
                <a:gd name="connsiteX5" fmla="*/ 1335881 w 1335881"/>
                <a:gd name="connsiteY5" fmla="*/ 0 h 361950"/>
                <a:gd name="connsiteX6" fmla="*/ 1328737 w 1335881"/>
                <a:gd name="connsiteY6" fmla="*/ 178593 h 361950"/>
                <a:gd name="connsiteX7" fmla="*/ 923925 w 1335881"/>
                <a:gd name="connsiteY7" fmla="*/ 233362 h 361950"/>
                <a:gd name="connsiteX8" fmla="*/ 507206 w 1335881"/>
                <a:gd name="connsiteY8" fmla="*/ 29051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881" h="361950">
                  <a:moveTo>
                    <a:pt x="507206" y="290512"/>
                  </a:moveTo>
                  <a:lnTo>
                    <a:pt x="0" y="361950"/>
                  </a:lnTo>
                  <a:lnTo>
                    <a:pt x="0" y="178593"/>
                  </a:lnTo>
                  <a:lnTo>
                    <a:pt x="157162" y="157162"/>
                  </a:lnTo>
                  <a:lnTo>
                    <a:pt x="666750" y="90487"/>
                  </a:lnTo>
                  <a:lnTo>
                    <a:pt x="1335881" y="0"/>
                  </a:lnTo>
                  <a:lnTo>
                    <a:pt x="1328737" y="178593"/>
                  </a:lnTo>
                  <a:lnTo>
                    <a:pt x="923925" y="233362"/>
                  </a:lnTo>
                  <a:lnTo>
                    <a:pt x="50720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0D51514-15E2-F14A-9A35-3E02BB8CFEDD}"/>
                </a:ext>
              </a:extLst>
            </p:cNvPr>
            <p:cNvSpPr/>
            <p:nvPr/>
          </p:nvSpPr>
          <p:spPr>
            <a:xfrm>
              <a:off x="4767263" y="4710113"/>
              <a:ext cx="1347787" cy="357187"/>
            </a:xfrm>
            <a:custGeom>
              <a:avLst/>
              <a:gdLst>
                <a:gd name="connsiteX0" fmla="*/ 628650 w 1347787"/>
                <a:gd name="connsiteY0" fmla="*/ 276225 h 357187"/>
                <a:gd name="connsiteX1" fmla="*/ 0 w 1347787"/>
                <a:gd name="connsiteY1" fmla="*/ 357187 h 357187"/>
                <a:gd name="connsiteX2" fmla="*/ 7143 w 1347787"/>
                <a:gd name="connsiteY2" fmla="*/ 183356 h 357187"/>
                <a:gd name="connsiteX3" fmla="*/ 519112 w 1347787"/>
                <a:gd name="connsiteY3" fmla="*/ 114300 h 357187"/>
                <a:gd name="connsiteX4" fmla="*/ 1347787 w 1347787"/>
                <a:gd name="connsiteY4" fmla="*/ 0 h 357187"/>
                <a:gd name="connsiteX5" fmla="*/ 1345406 w 1347787"/>
                <a:gd name="connsiteY5" fmla="*/ 188118 h 357187"/>
                <a:gd name="connsiteX6" fmla="*/ 628650 w 1347787"/>
                <a:gd name="connsiteY6" fmla="*/ 2762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787" h="357187">
                  <a:moveTo>
                    <a:pt x="628650" y="276225"/>
                  </a:moveTo>
                  <a:lnTo>
                    <a:pt x="0" y="357187"/>
                  </a:lnTo>
                  <a:lnTo>
                    <a:pt x="7143" y="183356"/>
                  </a:lnTo>
                  <a:lnTo>
                    <a:pt x="519112" y="114300"/>
                  </a:lnTo>
                  <a:lnTo>
                    <a:pt x="1347787" y="0"/>
                  </a:lnTo>
                  <a:cubicBezTo>
                    <a:pt x="1346993" y="62706"/>
                    <a:pt x="1346200" y="125412"/>
                    <a:pt x="1345406" y="188118"/>
                  </a:cubicBezTo>
                  <a:lnTo>
                    <a:pt x="62865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6463931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D73C9B5-E4DE-A645-87CF-C9FEC90494E7}"/>
              </a:ext>
            </a:extLst>
          </p:cNvPr>
          <p:cNvSpPr/>
          <p:nvPr/>
        </p:nvSpPr>
        <p:spPr>
          <a:xfrm>
            <a:off x="2874963" y="2062163"/>
            <a:ext cx="2035175" cy="431800"/>
          </a:xfrm>
          <a:custGeom>
            <a:avLst/>
            <a:gdLst>
              <a:gd name="connsiteX0" fmla="*/ 1228725 w 2035969"/>
              <a:gd name="connsiteY0" fmla="*/ 314325 h 431006"/>
              <a:gd name="connsiteX1" fmla="*/ 935831 w 2035969"/>
              <a:gd name="connsiteY1" fmla="*/ 357187 h 431006"/>
              <a:gd name="connsiteX2" fmla="*/ 735806 w 2035969"/>
              <a:gd name="connsiteY2" fmla="*/ 388143 h 431006"/>
              <a:gd name="connsiteX3" fmla="*/ 542925 w 2035969"/>
              <a:gd name="connsiteY3" fmla="*/ 409575 h 431006"/>
              <a:gd name="connsiteX4" fmla="*/ 445294 w 2035969"/>
              <a:gd name="connsiteY4" fmla="*/ 419100 h 431006"/>
              <a:gd name="connsiteX5" fmla="*/ 347662 w 2035969"/>
              <a:gd name="connsiteY5" fmla="*/ 428625 h 431006"/>
              <a:gd name="connsiteX6" fmla="*/ 307181 w 2035969"/>
              <a:gd name="connsiteY6" fmla="*/ 431006 h 431006"/>
              <a:gd name="connsiteX7" fmla="*/ 271462 w 2035969"/>
              <a:gd name="connsiteY7" fmla="*/ 426243 h 431006"/>
              <a:gd name="connsiteX8" fmla="*/ 235744 w 2035969"/>
              <a:gd name="connsiteY8" fmla="*/ 411956 h 431006"/>
              <a:gd name="connsiteX9" fmla="*/ 190500 w 2035969"/>
              <a:gd name="connsiteY9" fmla="*/ 385762 h 431006"/>
              <a:gd name="connsiteX10" fmla="*/ 126206 w 2035969"/>
              <a:gd name="connsiteY10" fmla="*/ 338137 h 431006"/>
              <a:gd name="connsiteX11" fmla="*/ 54769 w 2035969"/>
              <a:gd name="connsiteY11" fmla="*/ 271462 h 431006"/>
              <a:gd name="connsiteX12" fmla="*/ 16669 w 2035969"/>
              <a:gd name="connsiteY12" fmla="*/ 233362 h 431006"/>
              <a:gd name="connsiteX13" fmla="*/ 2381 w 2035969"/>
              <a:gd name="connsiteY13" fmla="*/ 207168 h 431006"/>
              <a:gd name="connsiteX14" fmla="*/ 0 w 2035969"/>
              <a:gd name="connsiteY14" fmla="*/ 185737 h 431006"/>
              <a:gd name="connsiteX15" fmla="*/ 4762 w 2035969"/>
              <a:gd name="connsiteY15" fmla="*/ 173831 h 431006"/>
              <a:gd name="connsiteX16" fmla="*/ 21431 w 2035969"/>
              <a:gd name="connsiteY16" fmla="*/ 164306 h 431006"/>
              <a:gd name="connsiteX17" fmla="*/ 35719 w 2035969"/>
              <a:gd name="connsiteY17" fmla="*/ 166687 h 431006"/>
              <a:gd name="connsiteX18" fmla="*/ 61912 w 2035969"/>
              <a:gd name="connsiteY18" fmla="*/ 180975 h 431006"/>
              <a:gd name="connsiteX19" fmla="*/ 97631 w 2035969"/>
              <a:gd name="connsiteY19" fmla="*/ 202406 h 431006"/>
              <a:gd name="connsiteX20" fmla="*/ 128587 w 2035969"/>
              <a:gd name="connsiteY20" fmla="*/ 216693 h 431006"/>
              <a:gd name="connsiteX21" fmla="*/ 164306 w 2035969"/>
              <a:gd name="connsiteY21" fmla="*/ 230981 h 431006"/>
              <a:gd name="connsiteX22" fmla="*/ 190500 w 2035969"/>
              <a:gd name="connsiteY22" fmla="*/ 240506 h 431006"/>
              <a:gd name="connsiteX23" fmla="*/ 216694 w 2035969"/>
              <a:gd name="connsiteY23" fmla="*/ 245268 h 431006"/>
              <a:gd name="connsiteX24" fmla="*/ 250031 w 2035969"/>
              <a:gd name="connsiteY24" fmla="*/ 250031 h 431006"/>
              <a:gd name="connsiteX25" fmla="*/ 288131 w 2035969"/>
              <a:gd name="connsiteY25" fmla="*/ 250031 h 431006"/>
              <a:gd name="connsiteX26" fmla="*/ 340519 w 2035969"/>
              <a:gd name="connsiteY26" fmla="*/ 245268 h 431006"/>
              <a:gd name="connsiteX27" fmla="*/ 535781 w 2035969"/>
              <a:gd name="connsiteY27" fmla="*/ 226218 h 431006"/>
              <a:gd name="connsiteX28" fmla="*/ 778669 w 2035969"/>
              <a:gd name="connsiteY28" fmla="*/ 180975 h 431006"/>
              <a:gd name="connsiteX29" fmla="*/ 1023937 w 2035969"/>
              <a:gd name="connsiteY29" fmla="*/ 147637 h 431006"/>
              <a:gd name="connsiteX30" fmla="*/ 1381125 w 2035969"/>
              <a:gd name="connsiteY30" fmla="*/ 92868 h 431006"/>
              <a:gd name="connsiteX31" fmla="*/ 1614487 w 2035969"/>
              <a:gd name="connsiteY31" fmla="*/ 50006 h 431006"/>
              <a:gd name="connsiteX32" fmla="*/ 1754981 w 2035969"/>
              <a:gd name="connsiteY32" fmla="*/ 21431 h 431006"/>
              <a:gd name="connsiteX33" fmla="*/ 1828800 w 2035969"/>
              <a:gd name="connsiteY33" fmla="*/ 9525 h 431006"/>
              <a:gd name="connsiteX34" fmla="*/ 1885950 w 2035969"/>
              <a:gd name="connsiteY34" fmla="*/ 0 h 431006"/>
              <a:gd name="connsiteX35" fmla="*/ 1924050 w 2035969"/>
              <a:gd name="connsiteY35" fmla="*/ 0 h 431006"/>
              <a:gd name="connsiteX36" fmla="*/ 1952625 w 2035969"/>
              <a:gd name="connsiteY36" fmla="*/ 4762 h 431006"/>
              <a:gd name="connsiteX37" fmla="*/ 1976437 w 2035969"/>
              <a:gd name="connsiteY37" fmla="*/ 16668 h 431006"/>
              <a:gd name="connsiteX38" fmla="*/ 1995487 w 2035969"/>
              <a:gd name="connsiteY38" fmla="*/ 28575 h 431006"/>
              <a:gd name="connsiteX39" fmla="*/ 2012156 w 2035969"/>
              <a:gd name="connsiteY39" fmla="*/ 47625 h 431006"/>
              <a:gd name="connsiteX40" fmla="*/ 2024062 w 2035969"/>
              <a:gd name="connsiteY40" fmla="*/ 64293 h 431006"/>
              <a:gd name="connsiteX41" fmla="*/ 2033587 w 2035969"/>
              <a:gd name="connsiteY41" fmla="*/ 92868 h 431006"/>
              <a:gd name="connsiteX42" fmla="*/ 2035969 w 2035969"/>
              <a:gd name="connsiteY42" fmla="*/ 126206 h 431006"/>
              <a:gd name="connsiteX43" fmla="*/ 2035969 w 2035969"/>
              <a:gd name="connsiteY43" fmla="*/ 150018 h 431006"/>
              <a:gd name="connsiteX44" fmla="*/ 2024062 w 2035969"/>
              <a:gd name="connsiteY44" fmla="*/ 178593 h 431006"/>
              <a:gd name="connsiteX45" fmla="*/ 2007394 w 2035969"/>
              <a:gd name="connsiteY45" fmla="*/ 195262 h 431006"/>
              <a:gd name="connsiteX46" fmla="*/ 1978819 w 2035969"/>
              <a:gd name="connsiteY46" fmla="*/ 204787 h 431006"/>
              <a:gd name="connsiteX47" fmla="*/ 1833562 w 2035969"/>
              <a:gd name="connsiteY47" fmla="*/ 223837 h 431006"/>
              <a:gd name="connsiteX48" fmla="*/ 1581150 w 2035969"/>
              <a:gd name="connsiteY48" fmla="*/ 250031 h 431006"/>
              <a:gd name="connsiteX49" fmla="*/ 1347787 w 2035969"/>
              <a:gd name="connsiteY49" fmla="*/ 302418 h 431006"/>
              <a:gd name="connsiteX50" fmla="*/ 1228725 w 2035969"/>
              <a:gd name="connsiteY50" fmla="*/ 314325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35969" h="431006">
                <a:moveTo>
                  <a:pt x="1228725" y="314325"/>
                </a:moveTo>
                <a:lnTo>
                  <a:pt x="935831" y="357187"/>
                </a:lnTo>
                <a:lnTo>
                  <a:pt x="735806" y="388143"/>
                </a:lnTo>
                <a:lnTo>
                  <a:pt x="542925" y="409575"/>
                </a:lnTo>
                <a:lnTo>
                  <a:pt x="445294" y="419100"/>
                </a:lnTo>
                <a:lnTo>
                  <a:pt x="347662" y="428625"/>
                </a:lnTo>
                <a:lnTo>
                  <a:pt x="307181" y="431006"/>
                </a:lnTo>
                <a:lnTo>
                  <a:pt x="271462" y="426243"/>
                </a:lnTo>
                <a:lnTo>
                  <a:pt x="235744" y="411956"/>
                </a:lnTo>
                <a:lnTo>
                  <a:pt x="190500" y="385762"/>
                </a:lnTo>
                <a:lnTo>
                  <a:pt x="126206" y="338137"/>
                </a:lnTo>
                <a:lnTo>
                  <a:pt x="54769" y="271462"/>
                </a:lnTo>
                <a:lnTo>
                  <a:pt x="16669" y="233362"/>
                </a:lnTo>
                <a:lnTo>
                  <a:pt x="2381" y="207168"/>
                </a:lnTo>
                <a:lnTo>
                  <a:pt x="0" y="185737"/>
                </a:lnTo>
                <a:lnTo>
                  <a:pt x="4762" y="173831"/>
                </a:lnTo>
                <a:lnTo>
                  <a:pt x="21431" y="164306"/>
                </a:lnTo>
                <a:lnTo>
                  <a:pt x="35719" y="166687"/>
                </a:lnTo>
                <a:lnTo>
                  <a:pt x="61912" y="180975"/>
                </a:lnTo>
                <a:lnTo>
                  <a:pt x="97631" y="202406"/>
                </a:lnTo>
                <a:lnTo>
                  <a:pt x="128587" y="216693"/>
                </a:lnTo>
                <a:lnTo>
                  <a:pt x="164306" y="230981"/>
                </a:lnTo>
                <a:lnTo>
                  <a:pt x="190500" y="240506"/>
                </a:lnTo>
                <a:lnTo>
                  <a:pt x="216694" y="245268"/>
                </a:lnTo>
                <a:lnTo>
                  <a:pt x="250031" y="250031"/>
                </a:lnTo>
                <a:lnTo>
                  <a:pt x="288131" y="250031"/>
                </a:lnTo>
                <a:lnTo>
                  <a:pt x="340519" y="245268"/>
                </a:lnTo>
                <a:lnTo>
                  <a:pt x="535781" y="226218"/>
                </a:lnTo>
                <a:lnTo>
                  <a:pt x="778669" y="180975"/>
                </a:lnTo>
                <a:lnTo>
                  <a:pt x="1023937" y="147637"/>
                </a:lnTo>
                <a:lnTo>
                  <a:pt x="1381125" y="92868"/>
                </a:lnTo>
                <a:lnTo>
                  <a:pt x="1614487" y="50006"/>
                </a:lnTo>
                <a:lnTo>
                  <a:pt x="1754981" y="21431"/>
                </a:lnTo>
                <a:lnTo>
                  <a:pt x="1828800" y="9525"/>
                </a:lnTo>
                <a:lnTo>
                  <a:pt x="1885950" y="0"/>
                </a:lnTo>
                <a:lnTo>
                  <a:pt x="1924050" y="0"/>
                </a:lnTo>
                <a:lnTo>
                  <a:pt x="1952625" y="4762"/>
                </a:lnTo>
                <a:lnTo>
                  <a:pt x="1976437" y="16668"/>
                </a:lnTo>
                <a:lnTo>
                  <a:pt x="1995487" y="28575"/>
                </a:lnTo>
                <a:lnTo>
                  <a:pt x="2012156" y="47625"/>
                </a:lnTo>
                <a:lnTo>
                  <a:pt x="2024062" y="64293"/>
                </a:lnTo>
                <a:lnTo>
                  <a:pt x="2033587" y="92868"/>
                </a:lnTo>
                <a:lnTo>
                  <a:pt x="2035969" y="126206"/>
                </a:lnTo>
                <a:lnTo>
                  <a:pt x="2035969" y="150018"/>
                </a:lnTo>
                <a:lnTo>
                  <a:pt x="2024062" y="178593"/>
                </a:lnTo>
                <a:lnTo>
                  <a:pt x="2007394" y="195262"/>
                </a:lnTo>
                <a:lnTo>
                  <a:pt x="1978819" y="204787"/>
                </a:lnTo>
                <a:lnTo>
                  <a:pt x="1833562" y="223837"/>
                </a:lnTo>
                <a:lnTo>
                  <a:pt x="1581150" y="250031"/>
                </a:lnTo>
                <a:lnTo>
                  <a:pt x="1347787" y="302418"/>
                </a:lnTo>
                <a:lnTo>
                  <a:pt x="1228725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4D74D31-6504-F247-AE81-7F7DD595B157}"/>
              </a:ext>
            </a:extLst>
          </p:cNvPr>
          <p:cNvSpPr/>
          <p:nvPr/>
        </p:nvSpPr>
        <p:spPr>
          <a:xfrm rot="16200000">
            <a:off x="2180432" y="4512469"/>
            <a:ext cx="2438400" cy="376237"/>
          </a:xfrm>
          <a:custGeom>
            <a:avLst/>
            <a:gdLst>
              <a:gd name="connsiteX0" fmla="*/ 1347788 w 2438400"/>
              <a:gd name="connsiteY0" fmla="*/ 335757 h 376238"/>
              <a:gd name="connsiteX1" fmla="*/ 840581 w 2438400"/>
              <a:gd name="connsiteY1" fmla="*/ 319088 h 376238"/>
              <a:gd name="connsiteX2" fmla="*/ 528638 w 2438400"/>
              <a:gd name="connsiteY2" fmla="*/ 302419 h 376238"/>
              <a:gd name="connsiteX3" fmla="*/ 316706 w 2438400"/>
              <a:gd name="connsiteY3" fmla="*/ 285750 h 376238"/>
              <a:gd name="connsiteX4" fmla="*/ 145256 w 2438400"/>
              <a:gd name="connsiteY4" fmla="*/ 269082 h 376238"/>
              <a:gd name="connsiteX5" fmla="*/ 97631 w 2438400"/>
              <a:gd name="connsiteY5" fmla="*/ 259557 h 376238"/>
              <a:gd name="connsiteX6" fmla="*/ 57150 w 2438400"/>
              <a:gd name="connsiteY6" fmla="*/ 245269 h 376238"/>
              <a:gd name="connsiteX7" fmla="*/ 23813 w 2438400"/>
              <a:gd name="connsiteY7" fmla="*/ 223838 h 376238"/>
              <a:gd name="connsiteX8" fmla="*/ 7144 w 2438400"/>
              <a:gd name="connsiteY8" fmla="*/ 211932 h 376238"/>
              <a:gd name="connsiteX9" fmla="*/ 0 w 2438400"/>
              <a:gd name="connsiteY9" fmla="*/ 195263 h 376238"/>
              <a:gd name="connsiteX10" fmla="*/ 2381 w 2438400"/>
              <a:gd name="connsiteY10" fmla="*/ 169069 h 376238"/>
              <a:gd name="connsiteX11" fmla="*/ 11906 w 2438400"/>
              <a:gd name="connsiteY11" fmla="*/ 147638 h 376238"/>
              <a:gd name="connsiteX12" fmla="*/ 28575 w 2438400"/>
              <a:gd name="connsiteY12" fmla="*/ 130969 h 376238"/>
              <a:gd name="connsiteX13" fmla="*/ 59531 w 2438400"/>
              <a:gd name="connsiteY13" fmla="*/ 114300 h 376238"/>
              <a:gd name="connsiteX14" fmla="*/ 133350 w 2438400"/>
              <a:gd name="connsiteY14" fmla="*/ 83344 h 376238"/>
              <a:gd name="connsiteX15" fmla="*/ 216694 w 2438400"/>
              <a:gd name="connsiteY15" fmla="*/ 52388 h 376238"/>
              <a:gd name="connsiteX16" fmla="*/ 350044 w 2438400"/>
              <a:gd name="connsiteY16" fmla="*/ 14288 h 376238"/>
              <a:gd name="connsiteX17" fmla="*/ 400050 w 2438400"/>
              <a:gd name="connsiteY17" fmla="*/ 26194 h 376238"/>
              <a:gd name="connsiteX18" fmla="*/ 454819 w 2438400"/>
              <a:gd name="connsiteY18" fmla="*/ 40482 h 376238"/>
              <a:gd name="connsiteX19" fmla="*/ 528638 w 2438400"/>
              <a:gd name="connsiteY19" fmla="*/ 57150 h 376238"/>
              <a:gd name="connsiteX20" fmla="*/ 592931 w 2438400"/>
              <a:gd name="connsiteY20" fmla="*/ 66675 h 376238"/>
              <a:gd name="connsiteX21" fmla="*/ 661988 w 2438400"/>
              <a:gd name="connsiteY21" fmla="*/ 76200 h 376238"/>
              <a:gd name="connsiteX22" fmla="*/ 790575 w 2438400"/>
              <a:gd name="connsiteY22" fmla="*/ 88107 h 376238"/>
              <a:gd name="connsiteX23" fmla="*/ 1357313 w 2438400"/>
              <a:gd name="connsiteY23" fmla="*/ 114300 h 376238"/>
              <a:gd name="connsiteX24" fmla="*/ 1859756 w 2438400"/>
              <a:gd name="connsiteY24" fmla="*/ 128588 h 376238"/>
              <a:gd name="connsiteX25" fmla="*/ 2155031 w 2438400"/>
              <a:gd name="connsiteY25" fmla="*/ 128588 h 376238"/>
              <a:gd name="connsiteX26" fmla="*/ 2205038 w 2438400"/>
              <a:gd name="connsiteY26" fmla="*/ 121444 h 376238"/>
              <a:gd name="connsiteX27" fmla="*/ 2257425 w 2438400"/>
              <a:gd name="connsiteY27" fmla="*/ 109538 h 376238"/>
              <a:gd name="connsiteX28" fmla="*/ 2314575 w 2438400"/>
              <a:gd name="connsiteY28" fmla="*/ 90488 h 376238"/>
              <a:gd name="connsiteX29" fmla="*/ 2343150 w 2438400"/>
              <a:gd name="connsiteY29" fmla="*/ 71438 h 376238"/>
              <a:gd name="connsiteX30" fmla="*/ 2362200 w 2438400"/>
              <a:gd name="connsiteY30" fmla="*/ 52388 h 376238"/>
              <a:gd name="connsiteX31" fmla="*/ 2378869 w 2438400"/>
              <a:gd name="connsiteY31" fmla="*/ 26194 h 376238"/>
              <a:gd name="connsiteX32" fmla="*/ 2388394 w 2438400"/>
              <a:gd name="connsiteY32" fmla="*/ 9525 h 376238"/>
              <a:gd name="connsiteX33" fmla="*/ 2405063 w 2438400"/>
              <a:gd name="connsiteY33" fmla="*/ 2382 h 376238"/>
              <a:gd name="connsiteX34" fmla="*/ 2426494 w 2438400"/>
              <a:gd name="connsiteY34" fmla="*/ 0 h 376238"/>
              <a:gd name="connsiteX35" fmla="*/ 2436019 w 2438400"/>
              <a:gd name="connsiteY35" fmla="*/ 4763 h 376238"/>
              <a:gd name="connsiteX36" fmla="*/ 2438400 w 2438400"/>
              <a:gd name="connsiteY36" fmla="*/ 19050 h 376238"/>
              <a:gd name="connsiteX37" fmla="*/ 2419350 w 2438400"/>
              <a:gd name="connsiteY37" fmla="*/ 80963 h 376238"/>
              <a:gd name="connsiteX38" fmla="*/ 2409825 w 2438400"/>
              <a:gd name="connsiteY38" fmla="*/ 140494 h 376238"/>
              <a:gd name="connsiteX39" fmla="*/ 2395538 w 2438400"/>
              <a:gd name="connsiteY39" fmla="*/ 200025 h 376238"/>
              <a:gd name="connsiteX40" fmla="*/ 2369344 w 2438400"/>
              <a:gd name="connsiteY40" fmla="*/ 278607 h 376238"/>
              <a:gd name="connsiteX41" fmla="*/ 2338388 w 2438400"/>
              <a:gd name="connsiteY41" fmla="*/ 347663 h 376238"/>
              <a:gd name="connsiteX42" fmla="*/ 2245519 w 2438400"/>
              <a:gd name="connsiteY42" fmla="*/ 376238 h 376238"/>
              <a:gd name="connsiteX43" fmla="*/ 2102644 w 2438400"/>
              <a:gd name="connsiteY43" fmla="*/ 357188 h 376238"/>
              <a:gd name="connsiteX44" fmla="*/ 1947863 w 2438400"/>
              <a:gd name="connsiteY44" fmla="*/ 352425 h 376238"/>
              <a:gd name="connsiteX45" fmla="*/ 1790700 w 2438400"/>
              <a:gd name="connsiteY45" fmla="*/ 350044 h 376238"/>
              <a:gd name="connsiteX46" fmla="*/ 1640681 w 2438400"/>
              <a:gd name="connsiteY46" fmla="*/ 347663 h 376238"/>
              <a:gd name="connsiteX47" fmla="*/ 1347788 w 2438400"/>
              <a:gd name="connsiteY47" fmla="*/ 335757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38400" h="376238">
                <a:moveTo>
                  <a:pt x="1347788" y="335757"/>
                </a:moveTo>
                <a:lnTo>
                  <a:pt x="840581" y="319088"/>
                </a:lnTo>
                <a:lnTo>
                  <a:pt x="528638" y="302419"/>
                </a:lnTo>
                <a:lnTo>
                  <a:pt x="316706" y="285750"/>
                </a:lnTo>
                <a:lnTo>
                  <a:pt x="145256" y="269082"/>
                </a:lnTo>
                <a:lnTo>
                  <a:pt x="97631" y="259557"/>
                </a:lnTo>
                <a:lnTo>
                  <a:pt x="57150" y="245269"/>
                </a:lnTo>
                <a:lnTo>
                  <a:pt x="23813" y="223838"/>
                </a:lnTo>
                <a:lnTo>
                  <a:pt x="7144" y="211932"/>
                </a:lnTo>
                <a:lnTo>
                  <a:pt x="0" y="195263"/>
                </a:lnTo>
                <a:lnTo>
                  <a:pt x="2381" y="169069"/>
                </a:lnTo>
                <a:lnTo>
                  <a:pt x="11906" y="147638"/>
                </a:lnTo>
                <a:lnTo>
                  <a:pt x="28575" y="130969"/>
                </a:lnTo>
                <a:lnTo>
                  <a:pt x="59531" y="114300"/>
                </a:lnTo>
                <a:lnTo>
                  <a:pt x="133350" y="83344"/>
                </a:lnTo>
                <a:lnTo>
                  <a:pt x="216694" y="52388"/>
                </a:lnTo>
                <a:lnTo>
                  <a:pt x="350044" y="14288"/>
                </a:lnTo>
                <a:lnTo>
                  <a:pt x="400050" y="26194"/>
                </a:lnTo>
                <a:lnTo>
                  <a:pt x="454819" y="40482"/>
                </a:lnTo>
                <a:lnTo>
                  <a:pt x="528638" y="57150"/>
                </a:lnTo>
                <a:lnTo>
                  <a:pt x="592931" y="66675"/>
                </a:lnTo>
                <a:lnTo>
                  <a:pt x="661988" y="76200"/>
                </a:lnTo>
                <a:lnTo>
                  <a:pt x="790575" y="88107"/>
                </a:lnTo>
                <a:lnTo>
                  <a:pt x="1357313" y="114300"/>
                </a:lnTo>
                <a:lnTo>
                  <a:pt x="1859756" y="128588"/>
                </a:lnTo>
                <a:lnTo>
                  <a:pt x="2155031" y="128588"/>
                </a:lnTo>
                <a:lnTo>
                  <a:pt x="2205038" y="121444"/>
                </a:lnTo>
                <a:lnTo>
                  <a:pt x="2257425" y="109538"/>
                </a:lnTo>
                <a:lnTo>
                  <a:pt x="2314575" y="90488"/>
                </a:lnTo>
                <a:lnTo>
                  <a:pt x="2343150" y="71438"/>
                </a:lnTo>
                <a:lnTo>
                  <a:pt x="2362200" y="52388"/>
                </a:lnTo>
                <a:lnTo>
                  <a:pt x="2378869" y="26194"/>
                </a:lnTo>
                <a:lnTo>
                  <a:pt x="2388394" y="9525"/>
                </a:lnTo>
                <a:lnTo>
                  <a:pt x="2405063" y="2382"/>
                </a:lnTo>
                <a:lnTo>
                  <a:pt x="2426494" y="0"/>
                </a:lnTo>
                <a:lnTo>
                  <a:pt x="2436019" y="4763"/>
                </a:lnTo>
                <a:lnTo>
                  <a:pt x="2438400" y="19050"/>
                </a:lnTo>
                <a:lnTo>
                  <a:pt x="2419350" y="80963"/>
                </a:lnTo>
                <a:lnTo>
                  <a:pt x="2409825" y="140494"/>
                </a:lnTo>
                <a:lnTo>
                  <a:pt x="2395538" y="200025"/>
                </a:lnTo>
                <a:lnTo>
                  <a:pt x="2369344" y="278607"/>
                </a:lnTo>
                <a:lnTo>
                  <a:pt x="2338388" y="347663"/>
                </a:lnTo>
                <a:lnTo>
                  <a:pt x="2245519" y="376238"/>
                </a:lnTo>
                <a:lnTo>
                  <a:pt x="2102644" y="357188"/>
                </a:lnTo>
                <a:lnTo>
                  <a:pt x="1947863" y="352425"/>
                </a:lnTo>
                <a:lnTo>
                  <a:pt x="1790700" y="350044"/>
                </a:lnTo>
                <a:lnTo>
                  <a:pt x="1640681" y="347663"/>
                </a:lnTo>
                <a:lnTo>
                  <a:pt x="1347788" y="3357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133E465-3943-C64E-A71E-599DD679A620}"/>
              </a:ext>
            </a:extLst>
          </p:cNvPr>
          <p:cNvSpPr/>
          <p:nvPr/>
        </p:nvSpPr>
        <p:spPr>
          <a:xfrm rot="16200000">
            <a:off x="4222750" y="2179638"/>
            <a:ext cx="2195513" cy="1233487"/>
          </a:xfrm>
          <a:custGeom>
            <a:avLst/>
            <a:gdLst>
              <a:gd name="connsiteX0" fmla="*/ 1083469 w 2195512"/>
              <a:gd name="connsiteY0" fmla="*/ 854869 h 1233488"/>
              <a:gd name="connsiteX1" fmla="*/ 900112 w 2195512"/>
              <a:gd name="connsiteY1" fmla="*/ 776288 h 1233488"/>
              <a:gd name="connsiteX2" fmla="*/ 823912 w 2195512"/>
              <a:gd name="connsiteY2" fmla="*/ 711994 h 1233488"/>
              <a:gd name="connsiteX3" fmla="*/ 645319 w 2195512"/>
              <a:gd name="connsiteY3" fmla="*/ 607219 h 1233488"/>
              <a:gd name="connsiteX4" fmla="*/ 507206 w 2195512"/>
              <a:gd name="connsiteY4" fmla="*/ 514350 h 1233488"/>
              <a:gd name="connsiteX5" fmla="*/ 390525 w 2195512"/>
              <a:gd name="connsiteY5" fmla="*/ 426244 h 1233488"/>
              <a:gd name="connsiteX6" fmla="*/ 280987 w 2195512"/>
              <a:gd name="connsiteY6" fmla="*/ 335756 h 1233488"/>
              <a:gd name="connsiteX7" fmla="*/ 190500 w 2195512"/>
              <a:gd name="connsiteY7" fmla="*/ 254794 h 1233488"/>
              <a:gd name="connsiteX8" fmla="*/ 95250 w 2195512"/>
              <a:gd name="connsiteY8" fmla="*/ 159544 h 1233488"/>
              <a:gd name="connsiteX9" fmla="*/ 23812 w 2195512"/>
              <a:gd name="connsiteY9" fmla="*/ 78581 h 1233488"/>
              <a:gd name="connsiteX10" fmla="*/ 7144 w 2195512"/>
              <a:gd name="connsiteY10" fmla="*/ 54769 h 1233488"/>
              <a:gd name="connsiteX11" fmla="*/ 0 w 2195512"/>
              <a:gd name="connsiteY11" fmla="*/ 33338 h 1233488"/>
              <a:gd name="connsiteX12" fmla="*/ 2381 w 2195512"/>
              <a:gd name="connsiteY12" fmla="*/ 14288 h 1233488"/>
              <a:gd name="connsiteX13" fmla="*/ 7144 w 2195512"/>
              <a:gd name="connsiteY13" fmla="*/ 4763 h 1233488"/>
              <a:gd name="connsiteX14" fmla="*/ 21431 w 2195512"/>
              <a:gd name="connsiteY14" fmla="*/ 0 h 1233488"/>
              <a:gd name="connsiteX15" fmla="*/ 45244 w 2195512"/>
              <a:gd name="connsiteY15" fmla="*/ 4763 h 1233488"/>
              <a:gd name="connsiteX16" fmla="*/ 85725 w 2195512"/>
              <a:gd name="connsiteY16" fmla="*/ 35719 h 1233488"/>
              <a:gd name="connsiteX17" fmla="*/ 147637 w 2195512"/>
              <a:gd name="connsiteY17" fmla="*/ 83344 h 1233488"/>
              <a:gd name="connsiteX18" fmla="*/ 230981 w 2195512"/>
              <a:gd name="connsiteY18" fmla="*/ 145256 h 1233488"/>
              <a:gd name="connsiteX19" fmla="*/ 328612 w 2195512"/>
              <a:gd name="connsiteY19" fmla="*/ 211931 h 1233488"/>
              <a:gd name="connsiteX20" fmla="*/ 426244 w 2195512"/>
              <a:gd name="connsiteY20" fmla="*/ 278606 h 1233488"/>
              <a:gd name="connsiteX21" fmla="*/ 566737 w 2195512"/>
              <a:gd name="connsiteY21" fmla="*/ 366713 h 1233488"/>
              <a:gd name="connsiteX22" fmla="*/ 688181 w 2195512"/>
              <a:gd name="connsiteY22" fmla="*/ 438150 h 1233488"/>
              <a:gd name="connsiteX23" fmla="*/ 781050 w 2195512"/>
              <a:gd name="connsiteY23" fmla="*/ 488156 h 1233488"/>
              <a:gd name="connsiteX24" fmla="*/ 926306 w 2195512"/>
              <a:gd name="connsiteY24" fmla="*/ 561975 h 1233488"/>
              <a:gd name="connsiteX25" fmla="*/ 1007269 w 2195512"/>
              <a:gd name="connsiteY25" fmla="*/ 600075 h 1233488"/>
              <a:gd name="connsiteX26" fmla="*/ 1083469 w 2195512"/>
              <a:gd name="connsiteY26" fmla="*/ 631031 h 1233488"/>
              <a:gd name="connsiteX27" fmla="*/ 1195387 w 2195512"/>
              <a:gd name="connsiteY27" fmla="*/ 671513 h 1233488"/>
              <a:gd name="connsiteX28" fmla="*/ 1335881 w 2195512"/>
              <a:gd name="connsiteY28" fmla="*/ 716756 h 1233488"/>
              <a:gd name="connsiteX29" fmla="*/ 1493044 w 2195512"/>
              <a:gd name="connsiteY29" fmla="*/ 764381 h 1233488"/>
              <a:gd name="connsiteX30" fmla="*/ 1638300 w 2195512"/>
              <a:gd name="connsiteY30" fmla="*/ 800100 h 1233488"/>
              <a:gd name="connsiteX31" fmla="*/ 1764506 w 2195512"/>
              <a:gd name="connsiteY31" fmla="*/ 826294 h 1233488"/>
              <a:gd name="connsiteX32" fmla="*/ 1859756 w 2195512"/>
              <a:gd name="connsiteY32" fmla="*/ 840581 h 1233488"/>
              <a:gd name="connsiteX33" fmla="*/ 1919287 w 2195512"/>
              <a:gd name="connsiteY33" fmla="*/ 845344 h 1233488"/>
              <a:gd name="connsiteX34" fmla="*/ 1962150 w 2195512"/>
              <a:gd name="connsiteY34" fmla="*/ 847725 h 1233488"/>
              <a:gd name="connsiteX35" fmla="*/ 1988344 w 2195512"/>
              <a:gd name="connsiteY35" fmla="*/ 842963 h 1233488"/>
              <a:gd name="connsiteX36" fmla="*/ 2031206 w 2195512"/>
              <a:gd name="connsiteY36" fmla="*/ 826294 h 1233488"/>
              <a:gd name="connsiteX37" fmla="*/ 2085975 w 2195512"/>
              <a:gd name="connsiteY37" fmla="*/ 795338 h 1233488"/>
              <a:gd name="connsiteX38" fmla="*/ 2133600 w 2195512"/>
              <a:gd name="connsiteY38" fmla="*/ 762000 h 1233488"/>
              <a:gd name="connsiteX39" fmla="*/ 2155031 w 2195512"/>
              <a:gd name="connsiteY39" fmla="*/ 747713 h 1233488"/>
              <a:gd name="connsiteX40" fmla="*/ 2174081 w 2195512"/>
              <a:gd name="connsiteY40" fmla="*/ 740569 h 1233488"/>
              <a:gd name="connsiteX41" fmla="*/ 2188369 w 2195512"/>
              <a:gd name="connsiteY41" fmla="*/ 740569 h 1233488"/>
              <a:gd name="connsiteX42" fmla="*/ 2195512 w 2195512"/>
              <a:gd name="connsiteY42" fmla="*/ 752475 h 1233488"/>
              <a:gd name="connsiteX43" fmla="*/ 2183606 w 2195512"/>
              <a:gd name="connsiteY43" fmla="*/ 788194 h 1233488"/>
              <a:gd name="connsiteX44" fmla="*/ 2162175 w 2195512"/>
              <a:gd name="connsiteY44" fmla="*/ 864394 h 1233488"/>
              <a:gd name="connsiteX45" fmla="*/ 2128837 w 2195512"/>
              <a:gd name="connsiteY45" fmla="*/ 947738 h 1233488"/>
              <a:gd name="connsiteX46" fmla="*/ 2107406 w 2195512"/>
              <a:gd name="connsiteY46" fmla="*/ 995363 h 1233488"/>
              <a:gd name="connsiteX47" fmla="*/ 2074069 w 2195512"/>
              <a:gd name="connsiteY47" fmla="*/ 1047750 h 1233488"/>
              <a:gd name="connsiteX48" fmla="*/ 2019300 w 2195512"/>
              <a:gd name="connsiteY48" fmla="*/ 1112044 h 1233488"/>
              <a:gd name="connsiteX49" fmla="*/ 1931194 w 2195512"/>
              <a:gd name="connsiteY49" fmla="*/ 1183481 h 1233488"/>
              <a:gd name="connsiteX50" fmla="*/ 1897856 w 2195512"/>
              <a:gd name="connsiteY50" fmla="*/ 1212056 h 1233488"/>
              <a:gd name="connsiteX51" fmla="*/ 1857375 w 2195512"/>
              <a:gd name="connsiteY51" fmla="*/ 1233488 h 1233488"/>
              <a:gd name="connsiteX52" fmla="*/ 1831181 w 2195512"/>
              <a:gd name="connsiteY52" fmla="*/ 1231106 h 1233488"/>
              <a:gd name="connsiteX53" fmla="*/ 1812131 w 2195512"/>
              <a:gd name="connsiteY53" fmla="*/ 1219200 h 1233488"/>
              <a:gd name="connsiteX54" fmla="*/ 1788319 w 2195512"/>
              <a:gd name="connsiteY54" fmla="*/ 1185863 h 1233488"/>
              <a:gd name="connsiteX55" fmla="*/ 1731169 w 2195512"/>
              <a:gd name="connsiteY55" fmla="*/ 1143000 h 1233488"/>
              <a:gd name="connsiteX56" fmla="*/ 1654969 w 2195512"/>
              <a:gd name="connsiteY56" fmla="*/ 1097756 h 1233488"/>
              <a:gd name="connsiteX57" fmla="*/ 1485900 w 2195512"/>
              <a:gd name="connsiteY57" fmla="*/ 1023938 h 1233488"/>
              <a:gd name="connsiteX58" fmla="*/ 1288256 w 2195512"/>
              <a:gd name="connsiteY58" fmla="*/ 945356 h 1233488"/>
              <a:gd name="connsiteX59" fmla="*/ 1083469 w 2195512"/>
              <a:gd name="connsiteY59" fmla="*/ 854869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95512" h="1233488">
                <a:moveTo>
                  <a:pt x="1083469" y="854869"/>
                </a:moveTo>
                <a:lnTo>
                  <a:pt x="900112" y="776288"/>
                </a:lnTo>
                <a:lnTo>
                  <a:pt x="823912" y="711994"/>
                </a:lnTo>
                <a:lnTo>
                  <a:pt x="645319" y="607219"/>
                </a:lnTo>
                <a:lnTo>
                  <a:pt x="507206" y="514350"/>
                </a:lnTo>
                <a:lnTo>
                  <a:pt x="390525" y="426244"/>
                </a:lnTo>
                <a:lnTo>
                  <a:pt x="280987" y="335756"/>
                </a:lnTo>
                <a:lnTo>
                  <a:pt x="190500" y="254794"/>
                </a:lnTo>
                <a:lnTo>
                  <a:pt x="95250" y="159544"/>
                </a:lnTo>
                <a:lnTo>
                  <a:pt x="23812" y="78581"/>
                </a:lnTo>
                <a:lnTo>
                  <a:pt x="7144" y="54769"/>
                </a:lnTo>
                <a:lnTo>
                  <a:pt x="0" y="33338"/>
                </a:lnTo>
                <a:lnTo>
                  <a:pt x="2381" y="14288"/>
                </a:lnTo>
                <a:lnTo>
                  <a:pt x="7144" y="4763"/>
                </a:lnTo>
                <a:lnTo>
                  <a:pt x="21431" y="0"/>
                </a:lnTo>
                <a:lnTo>
                  <a:pt x="45244" y="4763"/>
                </a:lnTo>
                <a:lnTo>
                  <a:pt x="85725" y="35719"/>
                </a:lnTo>
                <a:lnTo>
                  <a:pt x="147637" y="83344"/>
                </a:lnTo>
                <a:lnTo>
                  <a:pt x="230981" y="145256"/>
                </a:lnTo>
                <a:lnTo>
                  <a:pt x="328612" y="211931"/>
                </a:lnTo>
                <a:lnTo>
                  <a:pt x="426244" y="278606"/>
                </a:lnTo>
                <a:lnTo>
                  <a:pt x="566737" y="366713"/>
                </a:lnTo>
                <a:lnTo>
                  <a:pt x="688181" y="438150"/>
                </a:lnTo>
                <a:lnTo>
                  <a:pt x="781050" y="488156"/>
                </a:lnTo>
                <a:lnTo>
                  <a:pt x="926306" y="561975"/>
                </a:lnTo>
                <a:lnTo>
                  <a:pt x="1007269" y="600075"/>
                </a:lnTo>
                <a:lnTo>
                  <a:pt x="1083469" y="631031"/>
                </a:lnTo>
                <a:lnTo>
                  <a:pt x="1195387" y="671513"/>
                </a:lnTo>
                <a:lnTo>
                  <a:pt x="1335881" y="716756"/>
                </a:lnTo>
                <a:lnTo>
                  <a:pt x="1493044" y="764381"/>
                </a:lnTo>
                <a:lnTo>
                  <a:pt x="1638300" y="800100"/>
                </a:lnTo>
                <a:lnTo>
                  <a:pt x="1764506" y="826294"/>
                </a:lnTo>
                <a:lnTo>
                  <a:pt x="1859756" y="840581"/>
                </a:lnTo>
                <a:lnTo>
                  <a:pt x="1919287" y="845344"/>
                </a:lnTo>
                <a:lnTo>
                  <a:pt x="1962150" y="847725"/>
                </a:lnTo>
                <a:lnTo>
                  <a:pt x="1988344" y="842963"/>
                </a:lnTo>
                <a:lnTo>
                  <a:pt x="2031206" y="826294"/>
                </a:lnTo>
                <a:lnTo>
                  <a:pt x="2085975" y="795338"/>
                </a:lnTo>
                <a:lnTo>
                  <a:pt x="2133600" y="762000"/>
                </a:lnTo>
                <a:lnTo>
                  <a:pt x="2155031" y="747713"/>
                </a:lnTo>
                <a:lnTo>
                  <a:pt x="2174081" y="740569"/>
                </a:lnTo>
                <a:lnTo>
                  <a:pt x="2188369" y="740569"/>
                </a:lnTo>
                <a:lnTo>
                  <a:pt x="2195512" y="752475"/>
                </a:lnTo>
                <a:lnTo>
                  <a:pt x="2183606" y="788194"/>
                </a:lnTo>
                <a:lnTo>
                  <a:pt x="2162175" y="864394"/>
                </a:lnTo>
                <a:lnTo>
                  <a:pt x="2128837" y="947738"/>
                </a:lnTo>
                <a:lnTo>
                  <a:pt x="2107406" y="995363"/>
                </a:lnTo>
                <a:lnTo>
                  <a:pt x="2074069" y="1047750"/>
                </a:lnTo>
                <a:lnTo>
                  <a:pt x="2019300" y="1112044"/>
                </a:lnTo>
                <a:lnTo>
                  <a:pt x="1931194" y="1183481"/>
                </a:lnTo>
                <a:lnTo>
                  <a:pt x="1897856" y="1212056"/>
                </a:lnTo>
                <a:lnTo>
                  <a:pt x="1857375" y="1233488"/>
                </a:lnTo>
                <a:lnTo>
                  <a:pt x="1831181" y="1231106"/>
                </a:lnTo>
                <a:lnTo>
                  <a:pt x="1812131" y="1219200"/>
                </a:lnTo>
                <a:lnTo>
                  <a:pt x="1788319" y="1185863"/>
                </a:lnTo>
                <a:lnTo>
                  <a:pt x="1731169" y="1143000"/>
                </a:lnTo>
                <a:lnTo>
                  <a:pt x="1654969" y="1097756"/>
                </a:lnTo>
                <a:lnTo>
                  <a:pt x="1485900" y="1023938"/>
                </a:lnTo>
                <a:lnTo>
                  <a:pt x="1288256" y="945356"/>
                </a:lnTo>
                <a:lnTo>
                  <a:pt x="1083469" y="854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C00E43D-3801-CC4C-9B48-CFD393EBD1D0}"/>
              </a:ext>
            </a:extLst>
          </p:cNvPr>
          <p:cNvSpPr/>
          <p:nvPr/>
        </p:nvSpPr>
        <p:spPr>
          <a:xfrm>
            <a:off x="3214688" y="1638300"/>
            <a:ext cx="461962" cy="1436688"/>
          </a:xfrm>
          <a:custGeom>
            <a:avLst/>
            <a:gdLst>
              <a:gd name="connsiteX0" fmla="*/ 223837 w 461962"/>
              <a:gd name="connsiteY0" fmla="*/ 1062038 h 1435894"/>
              <a:gd name="connsiteX1" fmla="*/ 209550 w 461962"/>
              <a:gd name="connsiteY1" fmla="*/ 828675 h 1435894"/>
              <a:gd name="connsiteX2" fmla="*/ 192881 w 461962"/>
              <a:gd name="connsiteY2" fmla="*/ 647700 h 1435894"/>
              <a:gd name="connsiteX3" fmla="*/ 190500 w 461962"/>
              <a:gd name="connsiteY3" fmla="*/ 404813 h 1435894"/>
              <a:gd name="connsiteX4" fmla="*/ 183356 w 461962"/>
              <a:gd name="connsiteY4" fmla="*/ 330994 h 1435894"/>
              <a:gd name="connsiteX5" fmla="*/ 171450 w 461962"/>
              <a:gd name="connsiteY5" fmla="*/ 280988 h 1435894"/>
              <a:gd name="connsiteX6" fmla="*/ 123825 w 461962"/>
              <a:gd name="connsiteY6" fmla="*/ 209550 h 1435894"/>
              <a:gd name="connsiteX7" fmla="*/ 40481 w 461962"/>
              <a:gd name="connsiteY7" fmla="*/ 83344 h 1435894"/>
              <a:gd name="connsiteX8" fmla="*/ 19050 w 461962"/>
              <a:gd name="connsiteY8" fmla="*/ 57150 h 1435894"/>
              <a:gd name="connsiteX9" fmla="*/ 4762 w 461962"/>
              <a:gd name="connsiteY9" fmla="*/ 40481 h 1435894"/>
              <a:gd name="connsiteX10" fmla="*/ 0 w 461962"/>
              <a:gd name="connsiteY10" fmla="*/ 30956 h 1435894"/>
              <a:gd name="connsiteX11" fmla="*/ 0 w 461962"/>
              <a:gd name="connsiteY11" fmla="*/ 19050 h 1435894"/>
              <a:gd name="connsiteX12" fmla="*/ 16668 w 461962"/>
              <a:gd name="connsiteY12" fmla="*/ 7144 h 1435894"/>
              <a:gd name="connsiteX13" fmla="*/ 42862 w 461962"/>
              <a:gd name="connsiteY13" fmla="*/ 0 h 1435894"/>
              <a:gd name="connsiteX14" fmla="*/ 83343 w 461962"/>
              <a:gd name="connsiteY14" fmla="*/ 11906 h 1435894"/>
              <a:gd name="connsiteX15" fmla="*/ 176212 w 461962"/>
              <a:gd name="connsiteY15" fmla="*/ 50006 h 1435894"/>
              <a:gd name="connsiteX16" fmla="*/ 276225 w 461962"/>
              <a:gd name="connsiteY16" fmla="*/ 97631 h 1435894"/>
              <a:gd name="connsiteX17" fmla="*/ 366712 w 461962"/>
              <a:gd name="connsiteY17" fmla="*/ 145256 h 1435894"/>
              <a:gd name="connsiteX18" fmla="*/ 404812 w 461962"/>
              <a:gd name="connsiteY18" fmla="*/ 166688 h 1435894"/>
              <a:gd name="connsiteX19" fmla="*/ 423862 w 461962"/>
              <a:gd name="connsiteY19" fmla="*/ 180975 h 1435894"/>
              <a:gd name="connsiteX20" fmla="*/ 440531 w 461962"/>
              <a:gd name="connsiteY20" fmla="*/ 195263 h 1435894"/>
              <a:gd name="connsiteX21" fmla="*/ 452437 w 461962"/>
              <a:gd name="connsiteY21" fmla="*/ 209550 h 1435894"/>
              <a:gd name="connsiteX22" fmla="*/ 459581 w 461962"/>
              <a:gd name="connsiteY22" fmla="*/ 230981 h 1435894"/>
              <a:gd name="connsiteX23" fmla="*/ 461962 w 461962"/>
              <a:gd name="connsiteY23" fmla="*/ 259556 h 1435894"/>
              <a:gd name="connsiteX24" fmla="*/ 454818 w 461962"/>
              <a:gd name="connsiteY24" fmla="*/ 297656 h 1435894"/>
              <a:gd name="connsiteX25" fmla="*/ 445293 w 461962"/>
              <a:gd name="connsiteY25" fmla="*/ 335756 h 1435894"/>
              <a:gd name="connsiteX26" fmla="*/ 440531 w 461962"/>
              <a:gd name="connsiteY26" fmla="*/ 385763 h 1435894"/>
              <a:gd name="connsiteX27" fmla="*/ 438150 w 461962"/>
              <a:gd name="connsiteY27" fmla="*/ 626269 h 1435894"/>
              <a:gd name="connsiteX28" fmla="*/ 414337 w 461962"/>
              <a:gd name="connsiteY28" fmla="*/ 807244 h 1435894"/>
              <a:gd name="connsiteX29" fmla="*/ 416718 w 461962"/>
              <a:gd name="connsiteY29" fmla="*/ 1076325 h 1435894"/>
              <a:gd name="connsiteX30" fmla="*/ 411956 w 461962"/>
              <a:gd name="connsiteY30" fmla="*/ 1395413 h 1435894"/>
              <a:gd name="connsiteX31" fmla="*/ 230981 w 461962"/>
              <a:gd name="connsiteY31" fmla="*/ 1435894 h 1435894"/>
              <a:gd name="connsiteX32" fmla="*/ 223837 w 461962"/>
              <a:gd name="connsiteY32" fmla="*/ 1062038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61962" h="1435894">
                <a:moveTo>
                  <a:pt x="223837" y="1062038"/>
                </a:moveTo>
                <a:lnTo>
                  <a:pt x="209550" y="828675"/>
                </a:lnTo>
                <a:lnTo>
                  <a:pt x="192881" y="647700"/>
                </a:lnTo>
                <a:cubicBezTo>
                  <a:pt x="192087" y="566738"/>
                  <a:pt x="191294" y="485775"/>
                  <a:pt x="190500" y="404813"/>
                </a:cubicBezTo>
                <a:lnTo>
                  <a:pt x="183356" y="330994"/>
                </a:lnTo>
                <a:lnTo>
                  <a:pt x="171450" y="280988"/>
                </a:lnTo>
                <a:lnTo>
                  <a:pt x="123825" y="209550"/>
                </a:lnTo>
                <a:lnTo>
                  <a:pt x="40481" y="83344"/>
                </a:lnTo>
                <a:lnTo>
                  <a:pt x="19050" y="57150"/>
                </a:lnTo>
                <a:lnTo>
                  <a:pt x="4762" y="40481"/>
                </a:lnTo>
                <a:lnTo>
                  <a:pt x="0" y="30956"/>
                </a:lnTo>
                <a:lnTo>
                  <a:pt x="0" y="19050"/>
                </a:lnTo>
                <a:lnTo>
                  <a:pt x="16668" y="7144"/>
                </a:lnTo>
                <a:lnTo>
                  <a:pt x="42862" y="0"/>
                </a:lnTo>
                <a:lnTo>
                  <a:pt x="83343" y="11906"/>
                </a:lnTo>
                <a:lnTo>
                  <a:pt x="176212" y="50006"/>
                </a:lnTo>
                <a:lnTo>
                  <a:pt x="276225" y="97631"/>
                </a:lnTo>
                <a:lnTo>
                  <a:pt x="366712" y="145256"/>
                </a:lnTo>
                <a:lnTo>
                  <a:pt x="404812" y="166688"/>
                </a:lnTo>
                <a:lnTo>
                  <a:pt x="423862" y="180975"/>
                </a:lnTo>
                <a:lnTo>
                  <a:pt x="440531" y="195263"/>
                </a:lnTo>
                <a:lnTo>
                  <a:pt x="452437" y="209550"/>
                </a:lnTo>
                <a:lnTo>
                  <a:pt x="459581" y="230981"/>
                </a:lnTo>
                <a:lnTo>
                  <a:pt x="461962" y="259556"/>
                </a:lnTo>
                <a:lnTo>
                  <a:pt x="454818" y="297656"/>
                </a:lnTo>
                <a:lnTo>
                  <a:pt x="445293" y="335756"/>
                </a:lnTo>
                <a:lnTo>
                  <a:pt x="440531" y="385763"/>
                </a:lnTo>
                <a:cubicBezTo>
                  <a:pt x="439737" y="465932"/>
                  <a:pt x="440531" y="520700"/>
                  <a:pt x="438150" y="626269"/>
                </a:cubicBezTo>
                <a:lnTo>
                  <a:pt x="414337" y="807244"/>
                </a:lnTo>
                <a:cubicBezTo>
                  <a:pt x="415131" y="896938"/>
                  <a:pt x="415924" y="986631"/>
                  <a:pt x="416718" y="1076325"/>
                </a:cubicBezTo>
                <a:cubicBezTo>
                  <a:pt x="415131" y="1182688"/>
                  <a:pt x="413543" y="1289050"/>
                  <a:pt x="411956" y="1395413"/>
                </a:cubicBezTo>
                <a:lnTo>
                  <a:pt x="230981" y="1435894"/>
                </a:lnTo>
                <a:lnTo>
                  <a:pt x="223837" y="1062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B2CFD1B-3BC3-1D4E-9A71-366C1A90F475}"/>
              </a:ext>
            </a:extLst>
          </p:cNvPr>
          <p:cNvSpPr/>
          <p:nvPr/>
        </p:nvSpPr>
        <p:spPr>
          <a:xfrm>
            <a:off x="4094163" y="1458913"/>
            <a:ext cx="509587" cy="1495425"/>
          </a:xfrm>
          <a:custGeom>
            <a:avLst/>
            <a:gdLst>
              <a:gd name="connsiteX0" fmla="*/ 121444 w 509587"/>
              <a:gd name="connsiteY0" fmla="*/ 1047750 h 1495425"/>
              <a:gd name="connsiteX1" fmla="*/ 171450 w 509587"/>
              <a:gd name="connsiteY1" fmla="*/ 621507 h 1495425"/>
              <a:gd name="connsiteX2" fmla="*/ 180975 w 509587"/>
              <a:gd name="connsiteY2" fmla="*/ 516732 h 1495425"/>
              <a:gd name="connsiteX3" fmla="*/ 183356 w 509587"/>
              <a:gd name="connsiteY3" fmla="*/ 435769 h 1495425"/>
              <a:gd name="connsiteX4" fmla="*/ 173831 w 509587"/>
              <a:gd name="connsiteY4" fmla="*/ 326232 h 1495425"/>
              <a:gd name="connsiteX5" fmla="*/ 157162 w 509587"/>
              <a:gd name="connsiteY5" fmla="*/ 238125 h 1495425"/>
              <a:gd name="connsiteX6" fmla="*/ 138112 w 509587"/>
              <a:gd name="connsiteY6" fmla="*/ 183357 h 1495425"/>
              <a:gd name="connsiteX7" fmla="*/ 119062 w 509587"/>
              <a:gd name="connsiteY7" fmla="*/ 152400 h 1495425"/>
              <a:gd name="connsiteX8" fmla="*/ 88106 w 509587"/>
              <a:gd name="connsiteY8" fmla="*/ 121444 h 1495425"/>
              <a:gd name="connsiteX9" fmla="*/ 61912 w 509587"/>
              <a:gd name="connsiteY9" fmla="*/ 100013 h 1495425"/>
              <a:gd name="connsiteX10" fmla="*/ 28575 w 509587"/>
              <a:gd name="connsiteY10" fmla="*/ 76200 h 1495425"/>
              <a:gd name="connsiteX11" fmla="*/ 11906 w 509587"/>
              <a:gd name="connsiteY11" fmla="*/ 59532 h 1495425"/>
              <a:gd name="connsiteX12" fmla="*/ 2381 w 509587"/>
              <a:gd name="connsiteY12" fmla="*/ 35719 h 1495425"/>
              <a:gd name="connsiteX13" fmla="*/ 0 w 509587"/>
              <a:gd name="connsiteY13" fmla="*/ 14288 h 1495425"/>
              <a:gd name="connsiteX14" fmla="*/ 7144 w 509587"/>
              <a:gd name="connsiteY14" fmla="*/ 4763 h 1495425"/>
              <a:gd name="connsiteX15" fmla="*/ 28575 w 509587"/>
              <a:gd name="connsiteY15" fmla="*/ 0 h 1495425"/>
              <a:gd name="connsiteX16" fmla="*/ 59531 w 509587"/>
              <a:gd name="connsiteY16" fmla="*/ 0 h 1495425"/>
              <a:gd name="connsiteX17" fmla="*/ 97631 w 509587"/>
              <a:gd name="connsiteY17" fmla="*/ 11907 h 1495425"/>
              <a:gd name="connsiteX18" fmla="*/ 157162 w 509587"/>
              <a:gd name="connsiteY18" fmla="*/ 35719 h 1495425"/>
              <a:gd name="connsiteX19" fmla="*/ 233362 w 509587"/>
              <a:gd name="connsiteY19" fmla="*/ 71438 h 1495425"/>
              <a:gd name="connsiteX20" fmla="*/ 290512 w 509587"/>
              <a:gd name="connsiteY20" fmla="*/ 97632 h 1495425"/>
              <a:gd name="connsiteX21" fmla="*/ 357187 w 509587"/>
              <a:gd name="connsiteY21" fmla="*/ 135732 h 1495425"/>
              <a:gd name="connsiteX22" fmla="*/ 416719 w 509587"/>
              <a:gd name="connsiteY22" fmla="*/ 173832 h 1495425"/>
              <a:gd name="connsiteX23" fmla="*/ 466725 w 509587"/>
              <a:gd name="connsiteY23" fmla="*/ 216694 h 1495425"/>
              <a:gd name="connsiteX24" fmla="*/ 495300 w 509587"/>
              <a:gd name="connsiteY24" fmla="*/ 247650 h 1495425"/>
              <a:gd name="connsiteX25" fmla="*/ 509587 w 509587"/>
              <a:gd name="connsiteY25" fmla="*/ 271463 h 1495425"/>
              <a:gd name="connsiteX26" fmla="*/ 509587 w 509587"/>
              <a:gd name="connsiteY26" fmla="*/ 297657 h 1495425"/>
              <a:gd name="connsiteX27" fmla="*/ 497681 w 509587"/>
              <a:gd name="connsiteY27" fmla="*/ 330994 h 1495425"/>
              <a:gd name="connsiteX28" fmla="*/ 473869 w 509587"/>
              <a:gd name="connsiteY28" fmla="*/ 373857 h 1495425"/>
              <a:gd name="connsiteX29" fmla="*/ 447675 w 509587"/>
              <a:gd name="connsiteY29" fmla="*/ 407194 h 1495425"/>
              <a:gd name="connsiteX30" fmla="*/ 381000 w 509587"/>
              <a:gd name="connsiteY30" fmla="*/ 664369 h 1495425"/>
              <a:gd name="connsiteX31" fmla="*/ 361950 w 509587"/>
              <a:gd name="connsiteY31" fmla="*/ 847725 h 1495425"/>
              <a:gd name="connsiteX32" fmla="*/ 259556 w 509587"/>
              <a:gd name="connsiteY32" fmla="*/ 1478757 h 1495425"/>
              <a:gd name="connsiteX33" fmla="*/ 59531 w 509587"/>
              <a:gd name="connsiteY33" fmla="*/ 1495425 h 1495425"/>
              <a:gd name="connsiteX34" fmla="*/ 121444 w 509587"/>
              <a:gd name="connsiteY34" fmla="*/ 1047750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9587" h="1495425">
                <a:moveTo>
                  <a:pt x="121444" y="1047750"/>
                </a:moveTo>
                <a:lnTo>
                  <a:pt x="171450" y="621507"/>
                </a:lnTo>
                <a:lnTo>
                  <a:pt x="180975" y="516732"/>
                </a:lnTo>
                <a:cubicBezTo>
                  <a:pt x="181769" y="489744"/>
                  <a:pt x="182562" y="462757"/>
                  <a:pt x="183356" y="435769"/>
                </a:cubicBezTo>
                <a:lnTo>
                  <a:pt x="173831" y="326232"/>
                </a:lnTo>
                <a:lnTo>
                  <a:pt x="157162" y="238125"/>
                </a:lnTo>
                <a:lnTo>
                  <a:pt x="138112" y="183357"/>
                </a:lnTo>
                <a:lnTo>
                  <a:pt x="119062" y="152400"/>
                </a:lnTo>
                <a:lnTo>
                  <a:pt x="88106" y="121444"/>
                </a:lnTo>
                <a:lnTo>
                  <a:pt x="61912" y="100013"/>
                </a:lnTo>
                <a:lnTo>
                  <a:pt x="28575" y="76200"/>
                </a:lnTo>
                <a:lnTo>
                  <a:pt x="11906" y="59532"/>
                </a:lnTo>
                <a:lnTo>
                  <a:pt x="2381" y="35719"/>
                </a:lnTo>
                <a:lnTo>
                  <a:pt x="0" y="14288"/>
                </a:lnTo>
                <a:lnTo>
                  <a:pt x="7144" y="4763"/>
                </a:lnTo>
                <a:lnTo>
                  <a:pt x="28575" y="0"/>
                </a:lnTo>
                <a:lnTo>
                  <a:pt x="59531" y="0"/>
                </a:lnTo>
                <a:lnTo>
                  <a:pt x="97631" y="11907"/>
                </a:lnTo>
                <a:lnTo>
                  <a:pt x="157162" y="35719"/>
                </a:lnTo>
                <a:lnTo>
                  <a:pt x="233362" y="71438"/>
                </a:lnTo>
                <a:lnTo>
                  <a:pt x="290512" y="97632"/>
                </a:lnTo>
                <a:lnTo>
                  <a:pt x="357187" y="135732"/>
                </a:lnTo>
                <a:lnTo>
                  <a:pt x="416719" y="173832"/>
                </a:lnTo>
                <a:lnTo>
                  <a:pt x="466725" y="216694"/>
                </a:lnTo>
                <a:lnTo>
                  <a:pt x="495300" y="247650"/>
                </a:lnTo>
                <a:lnTo>
                  <a:pt x="509587" y="271463"/>
                </a:lnTo>
                <a:lnTo>
                  <a:pt x="509587" y="297657"/>
                </a:lnTo>
                <a:lnTo>
                  <a:pt x="497681" y="330994"/>
                </a:lnTo>
                <a:lnTo>
                  <a:pt x="473869" y="373857"/>
                </a:lnTo>
                <a:lnTo>
                  <a:pt x="447675" y="407194"/>
                </a:lnTo>
                <a:lnTo>
                  <a:pt x="381000" y="664369"/>
                </a:lnTo>
                <a:lnTo>
                  <a:pt x="361950" y="847725"/>
                </a:lnTo>
                <a:lnTo>
                  <a:pt x="259556" y="1478757"/>
                </a:lnTo>
                <a:lnTo>
                  <a:pt x="59531" y="1495425"/>
                </a:lnTo>
                <a:lnTo>
                  <a:pt x="121444" y="1047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4CB2CCE-2563-914C-9F62-6DF4DB6D7497}"/>
              </a:ext>
            </a:extLst>
          </p:cNvPr>
          <p:cNvSpPr/>
          <p:nvPr/>
        </p:nvSpPr>
        <p:spPr>
          <a:xfrm>
            <a:off x="2505075" y="2781300"/>
            <a:ext cx="2505075" cy="534988"/>
          </a:xfrm>
          <a:custGeom>
            <a:avLst/>
            <a:gdLst>
              <a:gd name="connsiteX0" fmla="*/ 1493044 w 2505075"/>
              <a:gd name="connsiteY0" fmla="*/ 297656 h 535781"/>
              <a:gd name="connsiteX1" fmla="*/ 1109663 w 2505075"/>
              <a:gd name="connsiteY1" fmla="*/ 371475 h 535781"/>
              <a:gd name="connsiteX2" fmla="*/ 826294 w 2505075"/>
              <a:gd name="connsiteY2" fmla="*/ 433388 h 535781"/>
              <a:gd name="connsiteX3" fmla="*/ 585788 w 2505075"/>
              <a:gd name="connsiteY3" fmla="*/ 492919 h 535781"/>
              <a:gd name="connsiteX4" fmla="*/ 411956 w 2505075"/>
              <a:gd name="connsiteY4" fmla="*/ 535781 h 535781"/>
              <a:gd name="connsiteX5" fmla="*/ 350044 w 2505075"/>
              <a:gd name="connsiteY5" fmla="*/ 523875 h 535781"/>
              <a:gd name="connsiteX6" fmla="*/ 276225 w 2505075"/>
              <a:gd name="connsiteY6" fmla="*/ 502444 h 535781"/>
              <a:gd name="connsiteX7" fmla="*/ 226219 w 2505075"/>
              <a:gd name="connsiteY7" fmla="*/ 478631 h 535781"/>
              <a:gd name="connsiteX8" fmla="*/ 173831 w 2505075"/>
              <a:gd name="connsiteY8" fmla="*/ 450056 h 535781"/>
              <a:gd name="connsiteX9" fmla="*/ 133350 w 2505075"/>
              <a:gd name="connsiteY9" fmla="*/ 419100 h 535781"/>
              <a:gd name="connsiteX10" fmla="*/ 73819 w 2505075"/>
              <a:gd name="connsiteY10" fmla="*/ 364331 h 535781"/>
              <a:gd name="connsiteX11" fmla="*/ 35719 w 2505075"/>
              <a:gd name="connsiteY11" fmla="*/ 319088 h 535781"/>
              <a:gd name="connsiteX12" fmla="*/ 11906 w 2505075"/>
              <a:gd name="connsiteY12" fmla="*/ 280988 h 535781"/>
              <a:gd name="connsiteX13" fmla="*/ 2381 w 2505075"/>
              <a:gd name="connsiteY13" fmla="*/ 257175 h 535781"/>
              <a:gd name="connsiteX14" fmla="*/ 0 w 2505075"/>
              <a:gd name="connsiteY14" fmla="*/ 240506 h 535781"/>
              <a:gd name="connsiteX15" fmla="*/ 2381 w 2505075"/>
              <a:gd name="connsiteY15" fmla="*/ 223838 h 535781"/>
              <a:gd name="connsiteX16" fmla="*/ 11906 w 2505075"/>
              <a:gd name="connsiteY16" fmla="*/ 209550 h 535781"/>
              <a:gd name="connsiteX17" fmla="*/ 26194 w 2505075"/>
              <a:gd name="connsiteY17" fmla="*/ 207169 h 535781"/>
              <a:gd name="connsiteX18" fmla="*/ 47625 w 2505075"/>
              <a:gd name="connsiteY18" fmla="*/ 209550 h 535781"/>
              <a:gd name="connsiteX19" fmla="*/ 76200 w 2505075"/>
              <a:gd name="connsiteY19" fmla="*/ 221456 h 535781"/>
              <a:gd name="connsiteX20" fmla="*/ 111919 w 2505075"/>
              <a:gd name="connsiteY20" fmla="*/ 247650 h 535781"/>
              <a:gd name="connsiteX21" fmla="*/ 150019 w 2505075"/>
              <a:gd name="connsiteY21" fmla="*/ 269081 h 535781"/>
              <a:gd name="connsiteX22" fmla="*/ 188119 w 2505075"/>
              <a:gd name="connsiteY22" fmla="*/ 283369 h 535781"/>
              <a:gd name="connsiteX23" fmla="*/ 235744 w 2505075"/>
              <a:gd name="connsiteY23" fmla="*/ 295275 h 535781"/>
              <a:gd name="connsiteX24" fmla="*/ 290513 w 2505075"/>
              <a:gd name="connsiteY24" fmla="*/ 307181 h 535781"/>
              <a:gd name="connsiteX25" fmla="*/ 352425 w 2505075"/>
              <a:gd name="connsiteY25" fmla="*/ 311944 h 535781"/>
              <a:gd name="connsiteX26" fmla="*/ 419100 w 2505075"/>
              <a:gd name="connsiteY26" fmla="*/ 314325 h 535781"/>
              <a:gd name="connsiteX27" fmla="*/ 664369 w 2505075"/>
              <a:gd name="connsiteY27" fmla="*/ 276225 h 535781"/>
              <a:gd name="connsiteX28" fmla="*/ 940594 w 2505075"/>
              <a:gd name="connsiteY28" fmla="*/ 223838 h 535781"/>
              <a:gd name="connsiteX29" fmla="*/ 1131094 w 2505075"/>
              <a:gd name="connsiteY29" fmla="*/ 197644 h 535781"/>
              <a:gd name="connsiteX30" fmla="*/ 1669256 w 2505075"/>
              <a:gd name="connsiteY30" fmla="*/ 111919 h 535781"/>
              <a:gd name="connsiteX31" fmla="*/ 1869281 w 2505075"/>
              <a:gd name="connsiteY31" fmla="*/ 88106 h 535781"/>
              <a:gd name="connsiteX32" fmla="*/ 1935956 w 2505075"/>
              <a:gd name="connsiteY32" fmla="*/ 78581 h 535781"/>
              <a:gd name="connsiteX33" fmla="*/ 1981200 w 2505075"/>
              <a:gd name="connsiteY33" fmla="*/ 71438 h 535781"/>
              <a:gd name="connsiteX34" fmla="*/ 2040731 w 2505075"/>
              <a:gd name="connsiteY34" fmla="*/ 57150 h 535781"/>
              <a:gd name="connsiteX35" fmla="*/ 2102644 w 2505075"/>
              <a:gd name="connsiteY35" fmla="*/ 35719 h 535781"/>
              <a:gd name="connsiteX36" fmla="*/ 2176463 w 2505075"/>
              <a:gd name="connsiteY36" fmla="*/ 0 h 535781"/>
              <a:gd name="connsiteX37" fmla="*/ 2216944 w 2505075"/>
              <a:gd name="connsiteY37" fmla="*/ 9525 h 535781"/>
              <a:gd name="connsiteX38" fmla="*/ 2302669 w 2505075"/>
              <a:gd name="connsiteY38" fmla="*/ 35719 h 535781"/>
              <a:gd name="connsiteX39" fmla="*/ 2400300 w 2505075"/>
              <a:gd name="connsiteY39" fmla="*/ 71438 h 535781"/>
              <a:gd name="connsiteX40" fmla="*/ 2438400 w 2505075"/>
              <a:gd name="connsiteY40" fmla="*/ 88106 h 535781"/>
              <a:gd name="connsiteX41" fmla="*/ 2466975 w 2505075"/>
              <a:gd name="connsiteY41" fmla="*/ 104775 h 535781"/>
              <a:gd name="connsiteX42" fmla="*/ 2478881 w 2505075"/>
              <a:gd name="connsiteY42" fmla="*/ 121444 h 535781"/>
              <a:gd name="connsiteX43" fmla="*/ 2497931 w 2505075"/>
              <a:gd name="connsiteY43" fmla="*/ 169069 h 535781"/>
              <a:gd name="connsiteX44" fmla="*/ 2505075 w 2505075"/>
              <a:gd name="connsiteY44" fmla="*/ 207169 h 535781"/>
              <a:gd name="connsiteX45" fmla="*/ 2495550 w 2505075"/>
              <a:gd name="connsiteY45" fmla="*/ 228600 h 535781"/>
              <a:gd name="connsiteX46" fmla="*/ 2471738 w 2505075"/>
              <a:gd name="connsiteY46" fmla="*/ 250031 h 535781"/>
              <a:gd name="connsiteX47" fmla="*/ 2436019 w 2505075"/>
              <a:gd name="connsiteY47" fmla="*/ 269081 h 535781"/>
              <a:gd name="connsiteX48" fmla="*/ 2364581 w 2505075"/>
              <a:gd name="connsiteY48" fmla="*/ 271463 h 535781"/>
              <a:gd name="connsiteX49" fmla="*/ 2262188 w 2505075"/>
              <a:gd name="connsiteY49" fmla="*/ 266700 h 535781"/>
              <a:gd name="connsiteX50" fmla="*/ 2131219 w 2505075"/>
              <a:gd name="connsiteY50" fmla="*/ 254794 h 535781"/>
              <a:gd name="connsiteX51" fmla="*/ 2059781 w 2505075"/>
              <a:gd name="connsiteY51" fmla="*/ 245269 h 535781"/>
              <a:gd name="connsiteX52" fmla="*/ 1983581 w 2505075"/>
              <a:gd name="connsiteY52" fmla="*/ 247650 h 535781"/>
              <a:gd name="connsiteX53" fmla="*/ 1874044 w 2505075"/>
              <a:gd name="connsiteY53" fmla="*/ 250031 h 535781"/>
              <a:gd name="connsiteX54" fmla="*/ 1493044 w 2505075"/>
              <a:gd name="connsiteY54" fmla="*/ 297656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05075" h="535781">
                <a:moveTo>
                  <a:pt x="1493044" y="297656"/>
                </a:moveTo>
                <a:lnTo>
                  <a:pt x="1109663" y="371475"/>
                </a:lnTo>
                <a:lnTo>
                  <a:pt x="826294" y="433388"/>
                </a:lnTo>
                <a:lnTo>
                  <a:pt x="585788" y="492919"/>
                </a:lnTo>
                <a:lnTo>
                  <a:pt x="411956" y="535781"/>
                </a:lnTo>
                <a:lnTo>
                  <a:pt x="350044" y="523875"/>
                </a:lnTo>
                <a:lnTo>
                  <a:pt x="276225" y="502444"/>
                </a:lnTo>
                <a:lnTo>
                  <a:pt x="226219" y="478631"/>
                </a:lnTo>
                <a:lnTo>
                  <a:pt x="173831" y="450056"/>
                </a:lnTo>
                <a:lnTo>
                  <a:pt x="133350" y="419100"/>
                </a:lnTo>
                <a:lnTo>
                  <a:pt x="73819" y="364331"/>
                </a:lnTo>
                <a:lnTo>
                  <a:pt x="35719" y="319088"/>
                </a:lnTo>
                <a:lnTo>
                  <a:pt x="11906" y="280988"/>
                </a:lnTo>
                <a:lnTo>
                  <a:pt x="2381" y="257175"/>
                </a:lnTo>
                <a:lnTo>
                  <a:pt x="0" y="240506"/>
                </a:lnTo>
                <a:lnTo>
                  <a:pt x="2381" y="223838"/>
                </a:lnTo>
                <a:lnTo>
                  <a:pt x="11906" y="209550"/>
                </a:lnTo>
                <a:lnTo>
                  <a:pt x="26194" y="207169"/>
                </a:lnTo>
                <a:lnTo>
                  <a:pt x="47625" y="209550"/>
                </a:lnTo>
                <a:lnTo>
                  <a:pt x="76200" y="221456"/>
                </a:lnTo>
                <a:lnTo>
                  <a:pt x="111919" y="247650"/>
                </a:lnTo>
                <a:lnTo>
                  <a:pt x="150019" y="269081"/>
                </a:lnTo>
                <a:lnTo>
                  <a:pt x="188119" y="283369"/>
                </a:lnTo>
                <a:lnTo>
                  <a:pt x="235744" y="295275"/>
                </a:lnTo>
                <a:lnTo>
                  <a:pt x="290513" y="307181"/>
                </a:lnTo>
                <a:lnTo>
                  <a:pt x="352425" y="311944"/>
                </a:lnTo>
                <a:lnTo>
                  <a:pt x="419100" y="314325"/>
                </a:lnTo>
                <a:lnTo>
                  <a:pt x="664369" y="276225"/>
                </a:lnTo>
                <a:lnTo>
                  <a:pt x="940594" y="223838"/>
                </a:lnTo>
                <a:lnTo>
                  <a:pt x="1131094" y="197644"/>
                </a:lnTo>
                <a:lnTo>
                  <a:pt x="1669256" y="111919"/>
                </a:lnTo>
                <a:lnTo>
                  <a:pt x="1869281" y="88106"/>
                </a:lnTo>
                <a:lnTo>
                  <a:pt x="1935956" y="78581"/>
                </a:lnTo>
                <a:lnTo>
                  <a:pt x="1981200" y="71438"/>
                </a:lnTo>
                <a:lnTo>
                  <a:pt x="2040731" y="57150"/>
                </a:lnTo>
                <a:lnTo>
                  <a:pt x="2102644" y="35719"/>
                </a:lnTo>
                <a:lnTo>
                  <a:pt x="2176463" y="0"/>
                </a:lnTo>
                <a:lnTo>
                  <a:pt x="2216944" y="9525"/>
                </a:lnTo>
                <a:lnTo>
                  <a:pt x="2302669" y="35719"/>
                </a:lnTo>
                <a:lnTo>
                  <a:pt x="2400300" y="71438"/>
                </a:lnTo>
                <a:lnTo>
                  <a:pt x="2438400" y="88106"/>
                </a:lnTo>
                <a:lnTo>
                  <a:pt x="2466975" y="104775"/>
                </a:lnTo>
                <a:lnTo>
                  <a:pt x="2478881" y="121444"/>
                </a:lnTo>
                <a:lnTo>
                  <a:pt x="2497931" y="169069"/>
                </a:lnTo>
                <a:lnTo>
                  <a:pt x="2505075" y="207169"/>
                </a:lnTo>
                <a:lnTo>
                  <a:pt x="2495550" y="228600"/>
                </a:lnTo>
                <a:lnTo>
                  <a:pt x="2471738" y="250031"/>
                </a:lnTo>
                <a:lnTo>
                  <a:pt x="2436019" y="269081"/>
                </a:lnTo>
                <a:lnTo>
                  <a:pt x="2364581" y="271463"/>
                </a:lnTo>
                <a:lnTo>
                  <a:pt x="2262188" y="266700"/>
                </a:lnTo>
                <a:lnTo>
                  <a:pt x="2131219" y="254794"/>
                </a:lnTo>
                <a:lnTo>
                  <a:pt x="2059781" y="245269"/>
                </a:lnTo>
                <a:lnTo>
                  <a:pt x="1983581" y="247650"/>
                </a:lnTo>
                <a:lnTo>
                  <a:pt x="1874044" y="250031"/>
                </a:lnTo>
                <a:lnTo>
                  <a:pt x="1493044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4F93A26-2D17-8F42-BD12-BA12F1779008}"/>
              </a:ext>
            </a:extLst>
          </p:cNvPr>
          <p:cNvSpPr/>
          <p:nvPr/>
        </p:nvSpPr>
        <p:spPr>
          <a:xfrm rot="16200000">
            <a:off x="2755901" y="4081462"/>
            <a:ext cx="2532062" cy="1141413"/>
          </a:xfrm>
          <a:custGeom>
            <a:avLst/>
            <a:gdLst>
              <a:gd name="connsiteX0" fmla="*/ 1273969 w 2531269"/>
              <a:gd name="connsiteY0" fmla="*/ 1095375 h 1140618"/>
              <a:gd name="connsiteX1" fmla="*/ 973932 w 2531269"/>
              <a:gd name="connsiteY1" fmla="*/ 1102518 h 1140618"/>
              <a:gd name="connsiteX2" fmla="*/ 833438 w 2531269"/>
              <a:gd name="connsiteY2" fmla="*/ 1107281 h 1140618"/>
              <a:gd name="connsiteX3" fmla="*/ 695325 w 2531269"/>
              <a:gd name="connsiteY3" fmla="*/ 1116806 h 1140618"/>
              <a:gd name="connsiteX4" fmla="*/ 521494 w 2531269"/>
              <a:gd name="connsiteY4" fmla="*/ 1135856 h 1140618"/>
              <a:gd name="connsiteX5" fmla="*/ 488157 w 2531269"/>
              <a:gd name="connsiteY5" fmla="*/ 1138237 h 1140618"/>
              <a:gd name="connsiteX6" fmla="*/ 435769 w 2531269"/>
              <a:gd name="connsiteY6" fmla="*/ 1135856 h 1140618"/>
              <a:gd name="connsiteX7" fmla="*/ 381000 w 2531269"/>
              <a:gd name="connsiteY7" fmla="*/ 1128712 h 1140618"/>
              <a:gd name="connsiteX8" fmla="*/ 335757 w 2531269"/>
              <a:gd name="connsiteY8" fmla="*/ 1119187 h 1140618"/>
              <a:gd name="connsiteX9" fmla="*/ 257175 w 2531269"/>
              <a:gd name="connsiteY9" fmla="*/ 1097756 h 1140618"/>
              <a:gd name="connsiteX10" fmla="*/ 180975 w 2531269"/>
              <a:gd name="connsiteY10" fmla="*/ 1071562 h 1140618"/>
              <a:gd name="connsiteX11" fmla="*/ 100013 w 2531269"/>
              <a:gd name="connsiteY11" fmla="*/ 1033462 h 1140618"/>
              <a:gd name="connsiteX12" fmla="*/ 61913 w 2531269"/>
              <a:gd name="connsiteY12" fmla="*/ 1014412 h 1140618"/>
              <a:gd name="connsiteX13" fmla="*/ 33338 w 2531269"/>
              <a:gd name="connsiteY13" fmla="*/ 992981 h 1140618"/>
              <a:gd name="connsiteX14" fmla="*/ 9525 w 2531269"/>
              <a:gd name="connsiteY14" fmla="*/ 969168 h 1140618"/>
              <a:gd name="connsiteX15" fmla="*/ 0 w 2531269"/>
              <a:gd name="connsiteY15" fmla="*/ 938212 h 1140618"/>
              <a:gd name="connsiteX16" fmla="*/ 2382 w 2531269"/>
              <a:gd name="connsiteY16" fmla="*/ 914400 h 1140618"/>
              <a:gd name="connsiteX17" fmla="*/ 16669 w 2531269"/>
              <a:gd name="connsiteY17" fmla="*/ 883443 h 1140618"/>
              <a:gd name="connsiteX18" fmla="*/ 35719 w 2531269"/>
              <a:gd name="connsiteY18" fmla="*/ 869156 h 1140618"/>
              <a:gd name="connsiteX19" fmla="*/ 107157 w 2531269"/>
              <a:gd name="connsiteY19" fmla="*/ 831056 h 1140618"/>
              <a:gd name="connsiteX20" fmla="*/ 597694 w 2531269"/>
              <a:gd name="connsiteY20" fmla="*/ 892968 h 1140618"/>
              <a:gd name="connsiteX21" fmla="*/ 661988 w 2531269"/>
              <a:gd name="connsiteY21" fmla="*/ 888206 h 1140618"/>
              <a:gd name="connsiteX22" fmla="*/ 847725 w 2531269"/>
              <a:gd name="connsiteY22" fmla="*/ 876300 h 1140618"/>
              <a:gd name="connsiteX23" fmla="*/ 1012032 w 2531269"/>
              <a:gd name="connsiteY23" fmla="*/ 871537 h 1140618"/>
              <a:gd name="connsiteX24" fmla="*/ 1145382 w 2531269"/>
              <a:gd name="connsiteY24" fmla="*/ 871537 h 1140618"/>
              <a:gd name="connsiteX25" fmla="*/ 1302544 w 2531269"/>
              <a:gd name="connsiteY25" fmla="*/ 871537 h 1140618"/>
              <a:gd name="connsiteX26" fmla="*/ 1464469 w 2531269"/>
              <a:gd name="connsiteY26" fmla="*/ 869156 h 1140618"/>
              <a:gd name="connsiteX27" fmla="*/ 1619250 w 2531269"/>
              <a:gd name="connsiteY27" fmla="*/ 859631 h 1140618"/>
              <a:gd name="connsiteX28" fmla="*/ 1754982 w 2531269"/>
              <a:gd name="connsiteY28" fmla="*/ 847725 h 1140618"/>
              <a:gd name="connsiteX29" fmla="*/ 1907382 w 2531269"/>
              <a:gd name="connsiteY29" fmla="*/ 852487 h 1140618"/>
              <a:gd name="connsiteX30" fmla="*/ 2024063 w 2531269"/>
              <a:gd name="connsiteY30" fmla="*/ 854868 h 1140618"/>
              <a:gd name="connsiteX31" fmla="*/ 2102644 w 2531269"/>
              <a:gd name="connsiteY31" fmla="*/ 850106 h 1140618"/>
              <a:gd name="connsiteX32" fmla="*/ 2178844 w 2531269"/>
              <a:gd name="connsiteY32" fmla="*/ 840581 h 1140618"/>
              <a:gd name="connsiteX33" fmla="*/ 2240757 w 2531269"/>
              <a:gd name="connsiteY33" fmla="*/ 831056 h 1140618"/>
              <a:gd name="connsiteX34" fmla="*/ 2293144 w 2531269"/>
              <a:gd name="connsiteY34" fmla="*/ 819150 h 1140618"/>
              <a:gd name="connsiteX35" fmla="*/ 2316957 w 2531269"/>
              <a:gd name="connsiteY35" fmla="*/ 807243 h 1140618"/>
              <a:gd name="connsiteX36" fmla="*/ 2331244 w 2531269"/>
              <a:gd name="connsiteY36" fmla="*/ 785812 h 1140618"/>
              <a:gd name="connsiteX37" fmla="*/ 2331244 w 2531269"/>
              <a:gd name="connsiteY37" fmla="*/ 757237 h 1140618"/>
              <a:gd name="connsiteX38" fmla="*/ 2288382 w 2531269"/>
              <a:gd name="connsiteY38" fmla="*/ 538162 h 1140618"/>
              <a:gd name="connsiteX39" fmla="*/ 2257425 w 2531269"/>
              <a:gd name="connsiteY39" fmla="*/ 381000 h 1140618"/>
              <a:gd name="connsiteX40" fmla="*/ 2207419 w 2531269"/>
              <a:gd name="connsiteY40" fmla="*/ 76200 h 1140618"/>
              <a:gd name="connsiteX41" fmla="*/ 2324100 w 2531269"/>
              <a:gd name="connsiteY41" fmla="*/ 0 h 1140618"/>
              <a:gd name="connsiteX42" fmla="*/ 2338388 w 2531269"/>
              <a:gd name="connsiteY42" fmla="*/ 104775 h 1140618"/>
              <a:gd name="connsiteX43" fmla="*/ 2359819 w 2531269"/>
              <a:gd name="connsiteY43" fmla="*/ 250031 h 1140618"/>
              <a:gd name="connsiteX44" fmla="*/ 2402682 w 2531269"/>
              <a:gd name="connsiteY44" fmla="*/ 454818 h 1140618"/>
              <a:gd name="connsiteX45" fmla="*/ 2440782 w 2531269"/>
              <a:gd name="connsiteY45" fmla="*/ 592931 h 1140618"/>
              <a:gd name="connsiteX46" fmla="*/ 2469357 w 2531269"/>
              <a:gd name="connsiteY46" fmla="*/ 673893 h 1140618"/>
              <a:gd name="connsiteX47" fmla="*/ 2495550 w 2531269"/>
              <a:gd name="connsiteY47" fmla="*/ 733425 h 1140618"/>
              <a:gd name="connsiteX48" fmla="*/ 2528888 w 2531269"/>
              <a:gd name="connsiteY48" fmla="*/ 800100 h 1140618"/>
              <a:gd name="connsiteX49" fmla="*/ 2531269 w 2531269"/>
              <a:gd name="connsiteY49" fmla="*/ 807243 h 1140618"/>
              <a:gd name="connsiteX50" fmla="*/ 2519363 w 2531269"/>
              <a:gd name="connsiteY50" fmla="*/ 869156 h 1140618"/>
              <a:gd name="connsiteX51" fmla="*/ 2497932 w 2531269"/>
              <a:gd name="connsiteY51" fmla="*/ 931068 h 1140618"/>
              <a:gd name="connsiteX52" fmla="*/ 2459832 w 2531269"/>
              <a:gd name="connsiteY52" fmla="*/ 1016793 h 1140618"/>
              <a:gd name="connsiteX53" fmla="*/ 2426494 w 2531269"/>
              <a:gd name="connsiteY53" fmla="*/ 1081087 h 1140618"/>
              <a:gd name="connsiteX54" fmla="*/ 2397919 w 2531269"/>
              <a:gd name="connsiteY54" fmla="*/ 1114425 h 1140618"/>
              <a:gd name="connsiteX55" fmla="*/ 2381250 w 2531269"/>
              <a:gd name="connsiteY55" fmla="*/ 1131093 h 1140618"/>
              <a:gd name="connsiteX56" fmla="*/ 2364582 w 2531269"/>
              <a:gd name="connsiteY56" fmla="*/ 1138237 h 1140618"/>
              <a:gd name="connsiteX57" fmla="*/ 2338388 w 2531269"/>
              <a:gd name="connsiteY57" fmla="*/ 1140618 h 1140618"/>
              <a:gd name="connsiteX58" fmla="*/ 2302669 w 2531269"/>
              <a:gd name="connsiteY58" fmla="*/ 1138237 h 1140618"/>
              <a:gd name="connsiteX59" fmla="*/ 2264569 w 2531269"/>
              <a:gd name="connsiteY59" fmla="*/ 1131093 h 1140618"/>
              <a:gd name="connsiteX60" fmla="*/ 2216944 w 2531269"/>
              <a:gd name="connsiteY60" fmla="*/ 1116806 h 1140618"/>
              <a:gd name="connsiteX61" fmla="*/ 2057400 w 2531269"/>
              <a:gd name="connsiteY61" fmla="*/ 1109662 h 1140618"/>
              <a:gd name="connsiteX62" fmla="*/ 1624013 w 2531269"/>
              <a:gd name="connsiteY62" fmla="*/ 1097756 h 1140618"/>
              <a:gd name="connsiteX63" fmla="*/ 1273969 w 2531269"/>
              <a:gd name="connsiteY63" fmla="*/ 1095375 h 11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31269" h="1140618">
                <a:moveTo>
                  <a:pt x="1273969" y="1095375"/>
                </a:moveTo>
                <a:lnTo>
                  <a:pt x="973932" y="1102518"/>
                </a:lnTo>
                <a:lnTo>
                  <a:pt x="833438" y="1107281"/>
                </a:lnTo>
                <a:lnTo>
                  <a:pt x="695325" y="1116806"/>
                </a:lnTo>
                <a:lnTo>
                  <a:pt x="521494" y="1135856"/>
                </a:lnTo>
                <a:lnTo>
                  <a:pt x="488157" y="1138237"/>
                </a:lnTo>
                <a:lnTo>
                  <a:pt x="435769" y="1135856"/>
                </a:lnTo>
                <a:lnTo>
                  <a:pt x="381000" y="1128712"/>
                </a:lnTo>
                <a:lnTo>
                  <a:pt x="335757" y="1119187"/>
                </a:lnTo>
                <a:lnTo>
                  <a:pt x="257175" y="1097756"/>
                </a:lnTo>
                <a:lnTo>
                  <a:pt x="180975" y="1071562"/>
                </a:lnTo>
                <a:lnTo>
                  <a:pt x="100013" y="1033462"/>
                </a:lnTo>
                <a:lnTo>
                  <a:pt x="61913" y="1014412"/>
                </a:lnTo>
                <a:lnTo>
                  <a:pt x="33338" y="992981"/>
                </a:lnTo>
                <a:lnTo>
                  <a:pt x="9525" y="969168"/>
                </a:lnTo>
                <a:lnTo>
                  <a:pt x="0" y="938212"/>
                </a:lnTo>
                <a:lnTo>
                  <a:pt x="2382" y="914400"/>
                </a:lnTo>
                <a:lnTo>
                  <a:pt x="16669" y="883443"/>
                </a:lnTo>
                <a:lnTo>
                  <a:pt x="35719" y="869156"/>
                </a:lnTo>
                <a:lnTo>
                  <a:pt x="107157" y="831056"/>
                </a:lnTo>
                <a:lnTo>
                  <a:pt x="597694" y="892968"/>
                </a:lnTo>
                <a:lnTo>
                  <a:pt x="661988" y="888206"/>
                </a:lnTo>
                <a:lnTo>
                  <a:pt x="847725" y="876300"/>
                </a:lnTo>
                <a:lnTo>
                  <a:pt x="1012032" y="871537"/>
                </a:lnTo>
                <a:lnTo>
                  <a:pt x="1145382" y="871537"/>
                </a:lnTo>
                <a:lnTo>
                  <a:pt x="1302544" y="871537"/>
                </a:lnTo>
                <a:lnTo>
                  <a:pt x="1464469" y="869156"/>
                </a:lnTo>
                <a:lnTo>
                  <a:pt x="1619250" y="859631"/>
                </a:lnTo>
                <a:lnTo>
                  <a:pt x="1754982" y="847725"/>
                </a:lnTo>
                <a:lnTo>
                  <a:pt x="1907382" y="852487"/>
                </a:lnTo>
                <a:lnTo>
                  <a:pt x="2024063" y="854868"/>
                </a:lnTo>
                <a:lnTo>
                  <a:pt x="2102644" y="850106"/>
                </a:lnTo>
                <a:lnTo>
                  <a:pt x="2178844" y="840581"/>
                </a:lnTo>
                <a:lnTo>
                  <a:pt x="2240757" y="831056"/>
                </a:lnTo>
                <a:lnTo>
                  <a:pt x="2293144" y="819150"/>
                </a:lnTo>
                <a:lnTo>
                  <a:pt x="2316957" y="807243"/>
                </a:lnTo>
                <a:lnTo>
                  <a:pt x="2331244" y="785812"/>
                </a:lnTo>
                <a:lnTo>
                  <a:pt x="2331244" y="757237"/>
                </a:lnTo>
                <a:lnTo>
                  <a:pt x="2288382" y="538162"/>
                </a:lnTo>
                <a:lnTo>
                  <a:pt x="2257425" y="381000"/>
                </a:lnTo>
                <a:lnTo>
                  <a:pt x="2207419" y="76200"/>
                </a:lnTo>
                <a:lnTo>
                  <a:pt x="2324100" y="0"/>
                </a:lnTo>
                <a:lnTo>
                  <a:pt x="2338388" y="104775"/>
                </a:lnTo>
                <a:lnTo>
                  <a:pt x="2359819" y="250031"/>
                </a:lnTo>
                <a:lnTo>
                  <a:pt x="2402682" y="454818"/>
                </a:lnTo>
                <a:lnTo>
                  <a:pt x="2440782" y="592931"/>
                </a:lnTo>
                <a:lnTo>
                  <a:pt x="2469357" y="673893"/>
                </a:lnTo>
                <a:lnTo>
                  <a:pt x="2495550" y="733425"/>
                </a:lnTo>
                <a:lnTo>
                  <a:pt x="2528888" y="800100"/>
                </a:lnTo>
                <a:lnTo>
                  <a:pt x="2531269" y="807243"/>
                </a:lnTo>
                <a:lnTo>
                  <a:pt x="2519363" y="869156"/>
                </a:lnTo>
                <a:lnTo>
                  <a:pt x="2497932" y="931068"/>
                </a:lnTo>
                <a:lnTo>
                  <a:pt x="2459832" y="1016793"/>
                </a:lnTo>
                <a:lnTo>
                  <a:pt x="2426494" y="1081087"/>
                </a:lnTo>
                <a:lnTo>
                  <a:pt x="2397919" y="1114425"/>
                </a:lnTo>
                <a:lnTo>
                  <a:pt x="2381250" y="1131093"/>
                </a:lnTo>
                <a:lnTo>
                  <a:pt x="2364582" y="1138237"/>
                </a:lnTo>
                <a:lnTo>
                  <a:pt x="2338388" y="1140618"/>
                </a:lnTo>
                <a:lnTo>
                  <a:pt x="2302669" y="1138237"/>
                </a:lnTo>
                <a:lnTo>
                  <a:pt x="2264569" y="1131093"/>
                </a:lnTo>
                <a:lnTo>
                  <a:pt x="2216944" y="1116806"/>
                </a:lnTo>
                <a:lnTo>
                  <a:pt x="2057400" y="1109662"/>
                </a:lnTo>
                <a:lnTo>
                  <a:pt x="1624013" y="1097756"/>
                </a:lnTo>
                <a:lnTo>
                  <a:pt x="1273969" y="10953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5EA40E-BEA7-4341-8001-F97C37CA16ED}"/>
              </a:ext>
            </a:extLst>
          </p:cNvPr>
          <p:cNvSpPr/>
          <p:nvPr/>
        </p:nvSpPr>
        <p:spPr>
          <a:xfrm>
            <a:off x="3867150" y="5183188"/>
            <a:ext cx="523875" cy="666750"/>
          </a:xfrm>
          <a:custGeom>
            <a:avLst/>
            <a:gdLst>
              <a:gd name="connsiteX0" fmla="*/ 169069 w 523875"/>
              <a:gd name="connsiteY0" fmla="*/ 173832 h 666750"/>
              <a:gd name="connsiteX1" fmla="*/ 342900 w 523875"/>
              <a:gd name="connsiteY1" fmla="*/ 233363 h 666750"/>
              <a:gd name="connsiteX2" fmla="*/ 381000 w 523875"/>
              <a:gd name="connsiteY2" fmla="*/ 242888 h 666750"/>
              <a:gd name="connsiteX3" fmla="*/ 402431 w 523875"/>
              <a:gd name="connsiteY3" fmla="*/ 242888 h 666750"/>
              <a:gd name="connsiteX4" fmla="*/ 423863 w 523875"/>
              <a:gd name="connsiteY4" fmla="*/ 235744 h 666750"/>
              <a:gd name="connsiteX5" fmla="*/ 445294 w 523875"/>
              <a:gd name="connsiteY5" fmla="*/ 216694 h 666750"/>
              <a:gd name="connsiteX6" fmla="*/ 523875 w 523875"/>
              <a:gd name="connsiteY6" fmla="*/ 0 h 666750"/>
              <a:gd name="connsiteX7" fmla="*/ 454819 w 523875"/>
              <a:gd name="connsiteY7" fmla="*/ 666750 h 666750"/>
              <a:gd name="connsiteX8" fmla="*/ 411956 w 523875"/>
              <a:gd name="connsiteY8" fmla="*/ 621507 h 666750"/>
              <a:gd name="connsiteX9" fmla="*/ 385763 w 523875"/>
              <a:gd name="connsiteY9" fmla="*/ 569119 h 666750"/>
              <a:gd name="connsiteX10" fmla="*/ 345281 w 523875"/>
              <a:gd name="connsiteY10" fmla="*/ 497682 h 666750"/>
              <a:gd name="connsiteX11" fmla="*/ 292894 w 523875"/>
              <a:gd name="connsiteY11" fmla="*/ 419100 h 666750"/>
              <a:gd name="connsiteX12" fmla="*/ 247650 w 523875"/>
              <a:gd name="connsiteY12" fmla="*/ 366713 h 666750"/>
              <a:gd name="connsiteX13" fmla="*/ 202406 w 523875"/>
              <a:gd name="connsiteY13" fmla="*/ 328613 h 666750"/>
              <a:gd name="connsiteX14" fmla="*/ 107156 w 523875"/>
              <a:gd name="connsiteY14" fmla="*/ 245269 h 666750"/>
              <a:gd name="connsiteX15" fmla="*/ 28575 w 523875"/>
              <a:gd name="connsiteY15" fmla="*/ 166688 h 666750"/>
              <a:gd name="connsiteX16" fmla="*/ 9525 w 523875"/>
              <a:gd name="connsiteY16" fmla="*/ 150019 h 666750"/>
              <a:gd name="connsiteX17" fmla="*/ 0 w 523875"/>
              <a:gd name="connsiteY17" fmla="*/ 135732 h 666750"/>
              <a:gd name="connsiteX18" fmla="*/ 0 w 523875"/>
              <a:gd name="connsiteY18" fmla="*/ 123825 h 666750"/>
              <a:gd name="connsiteX19" fmla="*/ 7144 w 523875"/>
              <a:gd name="connsiteY19" fmla="*/ 116682 h 666750"/>
              <a:gd name="connsiteX20" fmla="*/ 30956 w 523875"/>
              <a:gd name="connsiteY20" fmla="*/ 114300 h 666750"/>
              <a:gd name="connsiteX21" fmla="*/ 61913 w 523875"/>
              <a:gd name="connsiteY21" fmla="*/ 123825 h 666750"/>
              <a:gd name="connsiteX22" fmla="*/ 169069 w 523875"/>
              <a:gd name="connsiteY22" fmla="*/ 173832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3875" h="666750">
                <a:moveTo>
                  <a:pt x="169069" y="173832"/>
                </a:moveTo>
                <a:lnTo>
                  <a:pt x="342900" y="233363"/>
                </a:lnTo>
                <a:lnTo>
                  <a:pt x="381000" y="242888"/>
                </a:lnTo>
                <a:lnTo>
                  <a:pt x="402431" y="242888"/>
                </a:lnTo>
                <a:lnTo>
                  <a:pt x="423863" y="235744"/>
                </a:lnTo>
                <a:lnTo>
                  <a:pt x="445294" y="216694"/>
                </a:lnTo>
                <a:lnTo>
                  <a:pt x="523875" y="0"/>
                </a:lnTo>
                <a:lnTo>
                  <a:pt x="454819" y="666750"/>
                </a:lnTo>
                <a:lnTo>
                  <a:pt x="411956" y="621507"/>
                </a:lnTo>
                <a:lnTo>
                  <a:pt x="385763" y="569119"/>
                </a:lnTo>
                <a:lnTo>
                  <a:pt x="345281" y="497682"/>
                </a:lnTo>
                <a:lnTo>
                  <a:pt x="292894" y="419100"/>
                </a:lnTo>
                <a:lnTo>
                  <a:pt x="247650" y="366713"/>
                </a:lnTo>
                <a:lnTo>
                  <a:pt x="202406" y="328613"/>
                </a:lnTo>
                <a:lnTo>
                  <a:pt x="107156" y="245269"/>
                </a:lnTo>
                <a:lnTo>
                  <a:pt x="28575" y="166688"/>
                </a:lnTo>
                <a:lnTo>
                  <a:pt x="9525" y="150019"/>
                </a:lnTo>
                <a:lnTo>
                  <a:pt x="0" y="135732"/>
                </a:lnTo>
                <a:lnTo>
                  <a:pt x="0" y="123825"/>
                </a:lnTo>
                <a:lnTo>
                  <a:pt x="7144" y="116682"/>
                </a:lnTo>
                <a:lnTo>
                  <a:pt x="30956" y="114300"/>
                </a:lnTo>
                <a:lnTo>
                  <a:pt x="61913" y="123825"/>
                </a:lnTo>
                <a:lnTo>
                  <a:pt x="169069" y="1738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CC73BC7-58C2-4C41-AEF7-B0FC10441658}"/>
              </a:ext>
            </a:extLst>
          </p:cNvPr>
          <p:cNvSpPr/>
          <p:nvPr/>
        </p:nvSpPr>
        <p:spPr>
          <a:xfrm>
            <a:off x="3486150" y="4008438"/>
            <a:ext cx="885825" cy="285750"/>
          </a:xfrm>
          <a:custGeom>
            <a:avLst/>
            <a:gdLst>
              <a:gd name="connsiteX0" fmla="*/ 311944 w 885825"/>
              <a:gd name="connsiteY0" fmla="*/ 221456 h 285750"/>
              <a:gd name="connsiteX1" fmla="*/ 2381 w 885825"/>
              <a:gd name="connsiteY1" fmla="*/ 285750 h 285750"/>
              <a:gd name="connsiteX2" fmla="*/ 0 w 885825"/>
              <a:gd name="connsiteY2" fmla="*/ 123825 h 285750"/>
              <a:gd name="connsiteX3" fmla="*/ 116681 w 885825"/>
              <a:gd name="connsiteY3" fmla="*/ 104775 h 285750"/>
              <a:gd name="connsiteX4" fmla="*/ 295275 w 885825"/>
              <a:gd name="connsiteY4" fmla="*/ 78581 h 285750"/>
              <a:gd name="connsiteX5" fmla="*/ 450056 w 885825"/>
              <a:gd name="connsiteY5" fmla="*/ 45244 h 285750"/>
              <a:gd name="connsiteX6" fmla="*/ 631031 w 885825"/>
              <a:gd name="connsiteY6" fmla="*/ 2381 h 285750"/>
              <a:gd name="connsiteX7" fmla="*/ 666750 w 885825"/>
              <a:gd name="connsiteY7" fmla="*/ 0 h 285750"/>
              <a:gd name="connsiteX8" fmla="*/ 738188 w 885825"/>
              <a:gd name="connsiteY8" fmla="*/ 7144 h 285750"/>
              <a:gd name="connsiteX9" fmla="*/ 878681 w 885825"/>
              <a:gd name="connsiteY9" fmla="*/ 35719 h 285750"/>
              <a:gd name="connsiteX10" fmla="*/ 885825 w 885825"/>
              <a:gd name="connsiteY10" fmla="*/ 145256 h 285750"/>
              <a:gd name="connsiteX11" fmla="*/ 311944 w 885825"/>
              <a:gd name="connsiteY11" fmla="*/ 221456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5825" h="285750">
                <a:moveTo>
                  <a:pt x="311944" y="221456"/>
                </a:moveTo>
                <a:lnTo>
                  <a:pt x="2381" y="285750"/>
                </a:lnTo>
                <a:cubicBezTo>
                  <a:pt x="1587" y="231775"/>
                  <a:pt x="794" y="177800"/>
                  <a:pt x="0" y="123825"/>
                </a:cubicBezTo>
                <a:lnTo>
                  <a:pt x="116681" y="104775"/>
                </a:lnTo>
                <a:lnTo>
                  <a:pt x="295275" y="78581"/>
                </a:lnTo>
                <a:lnTo>
                  <a:pt x="450056" y="45244"/>
                </a:lnTo>
                <a:lnTo>
                  <a:pt x="631031" y="2381"/>
                </a:lnTo>
                <a:lnTo>
                  <a:pt x="666750" y="0"/>
                </a:lnTo>
                <a:lnTo>
                  <a:pt x="738188" y="7144"/>
                </a:lnTo>
                <a:lnTo>
                  <a:pt x="878681" y="35719"/>
                </a:lnTo>
                <a:lnTo>
                  <a:pt x="885825" y="145256"/>
                </a:lnTo>
                <a:lnTo>
                  <a:pt x="311944" y="221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D647098-B115-2343-9ACE-EF1749883406}"/>
              </a:ext>
            </a:extLst>
          </p:cNvPr>
          <p:cNvSpPr/>
          <p:nvPr/>
        </p:nvSpPr>
        <p:spPr>
          <a:xfrm>
            <a:off x="3465513" y="4595813"/>
            <a:ext cx="925512" cy="301625"/>
          </a:xfrm>
          <a:custGeom>
            <a:avLst/>
            <a:gdLst>
              <a:gd name="connsiteX0" fmla="*/ 326231 w 926306"/>
              <a:gd name="connsiteY0" fmla="*/ 233362 h 302418"/>
              <a:gd name="connsiteX1" fmla="*/ 7144 w 926306"/>
              <a:gd name="connsiteY1" fmla="*/ 302418 h 302418"/>
              <a:gd name="connsiteX2" fmla="*/ 0 w 926306"/>
              <a:gd name="connsiteY2" fmla="*/ 133350 h 302418"/>
              <a:gd name="connsiteX3" fmla="*/ 169069 w 926306"/>
              <a:gd name="connsiteY3" fmla="*/ 107156 h 302418"/>
              <a:gd name="connsiteX4" fmla="*/ 445294 w 926306"/>
              <a:gd name="connsiteY4" fmla="*/ 50006 h 302418"/>
              <a:gd name="connsiteX5" fmla="*/ 614362 w 926306"/>
              <a:gd name="connsiteY5" fmla="*/ 14287 h 302418"/>
              <a:gd name="connsiteX6" fmla="*/ 692944 w 926306"/>
              <a:gd name="connsiteY6" fmla="*/ 0 h 302418"/>
              <a:gd name="connsiteX7" fmla="*/ 766762 w 926306"/>
              <a:gd name="connsiteY7" fmla="*/ 0 h 302418"/>
              <a:gd name="connsiteX8" fmla="*/ 814387 w 926306"/>
              <a:gd name="connsiteY8" fmla="*/ 7143 h 302418"/>
              <a:gd name="connsiteX9" fmla="*/ 859631 w 926306"/>
              <a:gd name="connsiteY9" fmla="*/ 23812 h 302418"/>
              <a:gd name="connsiteX10" fmla="*/ 923925 w 926306"/>
              <a:gd name="connsiteY10" fmla="*/ 52387 h 302418"/>
              <a:gd name="connsiteX11" fmla="*/ 926306 w 926306"/>
              <a:gd name="connsiteY11" fmla="*/ 169068 h 302418"/>
              <a:gd name="connsiteX12" fmla="*/ 631031 w 926306"/>
              <a:gd name="connsiteY12" fmla="*/ 192881 h 302418"/>
              <a:gd name="connsiteX13" fmla="*/ 326231 w 926306"/>
              <a:gd name="connsiteY13" fmla="*/ 233362 h 30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26306" h="302418">
                <a:moveTo>
                  <a:pt x="326231" y="233362"/>
                </a:moveTo>
                <a:lnTo>
                  <a:pt x="7144" y="302418"/>
                </a:lnTo>
                <a:lnTo>
                  <a:pt x="0" y="133350"/>
                </a:lnTo>
                <a:lnTo>
                  <a:pt x="169069" y="107156"/>
                </a:lnTo>
                <a:lnTo>
                  <a:pt x="445294" y="50006"/>
                </a:lnTo>
                <a:lnTo>
                  <a:pt x="614362" y="14287"/>
                </a:lnTo>
                <a:lnTo>
                  <a:pt x="692944" y="0"/>
                </a:lnTo>
                <a:lnTo>
                  <a:pt x="766762" y="0"/>
                </a:lnTo>
                <a:lnTo>
                  <a:pt x="814387" y="7143"/>
                </a:lnTo>
                <a:lnTo>
                  <a:pt x="859631" y="23812"/>
                </a:lnTo>
                <a:lnTo>
                  <a:pt x="923925" y="52387"/>
                </a:lnTo>
                <a:cubicBezTo>
                  <a:pt x="924719" y="91281"/>
                  <a:pt x="925512" y="130174"/>
                  <a:pt x="926306" y="169068"/>
                </a:cubicBezTo>
                <a:lnTo>
                  <a:pt x="631031" y="192881"/>
                </a:lnTo>
                <a:lnTo>
                  <a:pt x="326231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6FA5587-38EC-5649-AAEC-F8B875082465}"/>
              </a:ext>
            </a:extLst>
          </p:cNvPr>
          <p:cNvSpPr/>
          <p:nvPr/>
        </p:nvSpPr>
        <p:spPr>
          <a:xfrm>
            <a:off x="5362575" y="2636838"/>
            <a:ext cx="1651000" cy="527050"/>
          </a:xfrm>
          <a:custGeom>
            <a:avLst/>
            <a:gdLst>
              <a:gd name="connsiteX0" fmla="*/ 1095375 w 1650206"/>
              <a:gd name="connsiteY0" fmla="*/ 357187 h 528637"/>
              <a:gd name="connsiteX1" fmla="*/ 831056 w 1650206"/>
              <a:gd name="connsiteY1" fmla="*/ 421481 h 528637"/>
              <a:gd name="connsiteX2" fmla="*/ 685800 w 1650206"/>
              <a:gd name="connsiteY2" fmla="*/ 461962 h 528637"/>
              <a:gd name="connsiteX3" fmla="*/ 592931 w 1650206"/>
              <a:gd name="connsiteY3" fmla="*/ 485775 h 528637"/>
              <a:gd name="connsiteX4" fmla="*/ 504825 w 1650206"/>
              <a:gd name="connsiteY4" fmla="*/ 507206 h 528637"/>
              <a:gd name="connsiteX5" fmla="*/ 390525 w 1650206"/>
              <a:gd name="connsiteY5" fmla="*/ 521494 h 528637"/>
              <a:gd name="connsiteX6" fmla="*/ 276225 w 1650206"/>
              <a:gd name="connsiteY6" fmla="*/ 526256 h 528637"/>
              <a:gd name="connsiteX7" fmla="*/ 230981 w 1650206"/>
              <a:gd name="connsiteY7" fmla="*/ 528637 h 528637"/>
              <a:gd name="connsiteX8" fmla="*/ 185738 w 1650206"/>
              <a:gd name="connsiteY8" fmla="*/ 523875 h 528637"/>
              <a:gd name="connsiteX9" fmla="*/ 147638 w 1650206"/>
              <a:gd name="connsiteY9" fmla="*/ 509587 h 528637"/>
              <a:gd name="connsiteX10" fmla="*/ 104775 w 1650206"/>
              <a:gd name="connsiteY10" fmla="*/ 483394 h 528637"/>
              <a:gd name="connsiteX11" fmla="*/ 0 w 1650206"/>
              <a:gd name="connsiteY11" fmla="*/ 397669 h 528637"/>
              <a:gd name="connsiteX12" fmla="*/ 21431 w 1650206"/>
              <a:gd name="connsiteY12" fmla="*/ 338137 h 528637"/>
              <a:gd name="connsiteX13" fmla="*/ 197644 w 1650206"/>
              <a:gd name="connsiteY13" fmla="*/ 347662 h 528637"/>
              <a:gd name="connsiteX14" fmla="*/ 297656 w 1650206"/>
              <a:gd name="connsiteY14" fmla="*/ 347662 h 528637"/>
              <a:gd name="connsiteX15" fmla="*/ 352425 w 1650206"/>
              <a:gd name="connsiteY15" fmla="*/ 338137 h 528637"/>
              <a:gd name="connsiteX16" fmla="*/ 650081 w 1650206"/>
              <a:gd name="connsiteY16" fmla="*/ 266700 h 528637"/>
              <a:gd name="connsiteX17" fmla="*/ 947738 w 1650206"/>
              <a:gd name="connsiteY17" fmla="*/ 180975 h 528637"/>
              <a:gd name="connsiteX18" fmla="*/ 1195388 w 1650206"/>
              <a:gd name="connsiteY18" fmla="*/ 100012 h 528637"/>
              <a:gd name="connsiteX19" fmla="*/ 1245394 w 1650206"/>
              <a:gd name="connsiteY19" fmla="*/ 54769 h 528637"/>
              <a:gd name="connsiteX20" fmla="*/ 1297781 w 1650206"/>
              <a:gd name="connsiteY20" fmla="*/ 11906 h 528637"/>
              <a:gd name="connsiteX21" fmla="*/ 1323975 w 1650206"/>
              <a:gd name="connsiteY21" fmla="*/ 2381 h 528637"/>
              <a:gd name="connsiteX22" fmla="*/ 1373981 w 1650206"/>
              <a:gd name="connsiteY22" fmla="*/ 0 h 528637"/>
              <a:gd name="connsiteX23" fmla="*/ 1419225 w 1650206"/>
              <a:gd name="connsiteY23" fmla="*/ 4762 h 528637"/>
              <a:gd name="connsiteX24" fmla="*/ 1478756 w 1650206"/>
              <a:gd name="connsiteY24" fmla="*/ 23812 h 528637"/>
              <a:gd name="connsiteX25" fmla="*/ 1535906 w 1650206"/>
              <a:gd name="connsiteY25" fmla="*/ 52387 h 528637"/>
              <a:gd name="connsiteX26" fmla="*/ 1602581 w 1650206"/>
              <a:gd name="connsiteY26" fmla="*/ 95250 h 528637"/>
              <a:gd name="connsiteX27" fmla="*/ 1633538 w 1650206"/>
              <a:gd name="connsiteY27" fmla="*/ 121444 h 528637"/>
              <a:gd name="connsiteX28" fmla="*/ 1643063 w 1650206"/>
              <a:gd name="connsiteY28" fmla="*/ 133350 h 528637"/>
              <a:gd name="connsiteX29" fmla="*/ 1650206 w 1650206"/>
              <a:gd name="connsiteY29" fmla="*/ 152400 h 528637"/>
              <a:gd name="connsiteX30" fmla="*/ 1650206 w 1650206"/>
              <a:gd name="connsiteY30" fmla="*/ 176212 h 528637"/>
              <a:gd name="connsiteX31" fmla="*/ 1640681 w 1650206"/>
              <a:gd name="connsiteY31" fmla="*/ 200025 h 528637"/>
              <a:gd name="connsiteX32" fmla="*/ 1624013 w 1650206"/>
              <a:gd name="connsiteY32" fmla="*/ 214312 h 528637"/>
              <a:gd name="connsiteX33" fmla="*/ 1581150 w 1650206"/>
              <a:gd name="connsiteY33" fmla="*/ 233362 h 528637"/>
              <a:gd name="connsiteX34" fmla="*/ 1371600 w 1650206"/>
              <a:gd name="connsiteY34" fmla="*/ 288131 h 528637"/>
              <a:gd name="connsiteX35" fmla="*/ 1095375 w 1650206"/>
              <a:gd name="connsiteY35" fmla="*/ 35718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50206" h="528637">
                <a:moveTo>
                  <a:pt x="1095375" y="357187"/>
                </a:moveTo>
                <a:lnTo>
                  <a:pt x="831056" y="421481"/>
                </a:lnTo>
                <a:lnTo>
                  <a:pt x="685800" y="461962"/>
                </a:lnTo>
                <a:lnTo>
                  <a:pt x="592931" y="485775"/>
                </a:lnTo>
                <a:lnTo>
                  <a:pt x="504825" y="507206"/>
                </a:lnTo>
                <a:lnTo>
                  <a:pt x="390525" y="521494"/>
                </a:lnTo>
                <a:lnTo>
                  <a:pt x="276225" y="526256"/>
                </a:lnTo>
                <a:lnTo>
                  <a:pt x="230981" y="528637"/>
                </a:lnTo>
                <a:lnTo>
                  <a:pt x="185738" y="523875"/>
                </a:lnTo>
                <a:lnTo>
                  <a:pt x="147638" y="509587"/>
                </a:lnTo>
                <a:lnTo>
                  <a:pt x="104775" y="483394"/>
                </a:lnTo>
                <a:lnTo>
                  <a:pt x="0" y="397669"/>
                </a:lnTo>
                <a:lnTo>
                  <a:pt x="21431" y="338137"/>
                </a:lnTo>
                <a:lnTo>
                  <a:pt x="197644" y="347662"/>
                </a:lnTo>
                <a:lnTo>
                  <a:pt x="297656" y="347662"/>
                </a:lnTo>
                <a:lnTo>
                  <a:pt x="352425" y="338137"/>
                </a:lnTo>
                <a:lnTo>
                  <a:pt x="650081" y="266700"/>
                </a:lnTo>
                <a:lnTo>
                  <a:pt x="947738" y="180975"/>
                </a:lnTo>
                <a:lnTo>
                  <a:pt x="1195388" y="100012"/>
                </a:lnTo>
                <a:lnTo>
                  <a:pt x="1245394" y="54769"/>
                </a:lnTo>
                <a:lnTo>
                  <a:pt x="1297781" y="11906"/>
                </a:lnTo>
                <a:lnTo>
                  <a:pt x="1323975" y="2381"/>
                </a:lnTo>
                <a:lnTo>
                  <a:pt x="1373981" y="0"/>
                </a:lnTo>
                <a:lnTo>
                  <a:pt x="1419225" y="4762"/>
                </a:lnTo>
                <a:lnTo>
                  <a:pt x="1478756" y="23812"/>
                </a:lnTo>
                <a:lnTo>
                  <a:pt x="1535906" y="52387"/>
                </a:lnTo>
                <a:lnTo>
                  <a:pt x="1602581" y="95250"/>
                </a:lnTo>
                <a:lnTo>
                  <a:pt x="1633538" y="121444"/>
                </a:lnTo>
                <a:lnTo>
                  <a:pt x="1643063" y="133350"/>
                </a:lnTo>
                <a:lnTo>
                  <a:pt x="1650206" y="152400"/>
                </a:lnTo>
                <a:lnTo>
                  <a:pt x="1650206" y="176212"/>
                </a:lnTo>
                <a:lnTo>
                  <a:pt x="1640681" y="200025"/>
                </a:lnTo>
                <a:lnTo>
                  <a:pt x="1624013" y="214312"/>
                </a:lnTo>
                <a:lnTo>
                  <a:pt x="1581150" y="233362"/>
                </a:lnTo>
                <a:lnTo>
                  <a:pt x="1371600" y="288131"/>
                </a:lnTo>
                <a:lnTo>
                  <a:pt x="1095375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B2C781B-8CAC-3346-9F38-A033F4BA802D}"/>
              </a:ext>
            </a:extLst>
          </p:cNvPr>
          <p:cNvSpPr/>
          <p:nvPr/>
        </p:nvSpPr>
        <p:spPr>
          <a:xfrm rot="16200000">
            <a:off x="4204494" y="3491707"/>
            <a:ext cx="2801937" cy="1778000"/>
          </a:xfrm>
          <a:custGeom>
            <a:avLst/>
            <a:gdLst>
              <a:gd name="connsiteX0" fmla="*/ 950118 w 2802731"/>
              <a:gd name="connsiteY0" fmla="*/ 1147763 h 1778794"/>
              <a:gd name="connsiteX1" fmla="*/ 797718 w 2802731"/>
              <a:gd name="connsiteY1" fmla="*/ 1026319 h 1778794"/>
              <a:gd name="connsiteX2" fmla="*/ 685800 w 2802731"/>
              <a:gd name="connsiteY2" fmla="*/ 933450 h 1778794"/>
              <a:gd name="connsiteX3" fmla="*/ 569118 w 2802731"/>
              <a:gd name="connsiteY3" fmla="*/ 828675 h 1778794"/>
              <a:gd name="connsiteX4" fmla="*/ 457200 w 2802731"/>
              <a:gd name="connsiteY4" fmla="*/ 716757 h 1778794"/>
              <a:gd name="connsiteX5" fmla="*/ 338137 w 2802731"/>
              <a:gd name="connsiteY5" fmla="*/ 588169 h 1778794"/>
              <a:gd name="connsiteX6" fmla="*/ 257175 w 2802731"/>
              <a:gd name="connsiteY6" fmla="*/ 485775 h 1778794"/>
              <a:gd name="connsiteX7" fmla="*/ 147637 w 2802731"/>
              <a:gd name="connsiteY7" fmla="*/ 326232 h 1778794"/>
              <a:gd name="connsiteX8" fmla="*/ 73818 w 2802731"/>
              <a:gd name="connsiteY8" fmla="*/ 197644 h 1778794"/>
              <a:gd name="connsiteX9" fmla="*/ 33337 w 2802731"/>
              <a:gd name="connsiteY9" fmla="*/ 116682 h 1778794"/>
              <a:gd name="connsiteX10" fmla="*/ 7143 w 2802731"/>
              <a:gd name="connsiteY10" fmla="*/ 57150 h 1778794"/>
              <a:gd name="connsiteX11" fmla="*/ 0 w 2802731"/>
              <a:gd name="connsiteY11" fmla="*/ 30957 h 1778794"/>
              <a:gd name="connsiteX12" fmla="*/ 0 w 2802731"/>
              <a:gd name="connsiteY12" fmla="*/ 14288 h 1778794"/>
              <a:gd name="connsiteX13" fmla="*/ 7143 w 2802731"/>
              <a:gd name="connsiteY13" fmla="*/ 4763 h 1778794"/>
              <a:gd name="connsiteX14" fmla="*/ 26193 w 2802731"/>
              <a:gd name="connsiteY14" fmla="*/ 0 h 1778794"/>
              <a:gd name="connsiteX15" fmla="*/ 47625 w 2802731"/>
              <a:gd name="connsiteY15" fmla="*/ 4763 h 1778794"/>
              <a:gd name="connsiteX16" fmla="*/ 76200 w 2802731"/>
              <a:gd name="connsiteY16" fmla="*/ 33338 h 1778794"/>
              <a:gd name="connsiteX17" fmla="*/ 171450 w 2802731"/>
              <a:gd name="connsiteY17" fmla="*/ 154782 h 1778794"/>
              <a:gd name="connsiteX18" fmla="*/ 245268 w 2802731"/>
              <a:gd name="connsiteY18" fmla="*/ 240507 h 1778794"/>
              <a:gd name="connsiteX19" fmla="*/ 338137 w 2802731"/>
              <a:gd name="connsiteY19" fmla="*/ 347663 h 1778794"/>
              <a:gd name="connsiteX20" fmla="*/ 450056 w 2802731"/>
              <a:gd name="connsiteY20" fmla="*/ 457200 h 1778794"/>
              <a:gd name="connsiteX21" fmla="*/ 554831 w 2802731"/>
              <a:gd name="connsiteY21" fmla="*/ 557213 h 1778794"/>
              <a:gd name="connsiteX22" fmla="*/ 669131 w 2802731"/>
              <a:gd name="connsiteY22" fmla="*/ 652463 h 1778794"/>
              <a:gd name="connsiteX23" fmla="*/ 757237 w 2802731"/>
              <a:gd name="connsiteY23" fmla="*/ 723900 h 1778794"/>
              <a:gd name="connsiteX24" fmla="*/ 859631 w 2802731"/>
              <a:gd name="connsiteY24" fmla="*/ 800100 h 1778794"/>
              <a:gd name="connsiteX25" fmla="*/ 1033462 w 2802731"/>
              <a:gd name="connsiteY25" fmla="*/ 916782 h 1778794"/>
              <a:gd name="connsiteX26" fmla="*/ 1154906 w 2802731"/>
              <a:gd name="connsiteY26" fmla="*/ 992982 h 1778794"/>
              <a:gd name="connsiteX27" fmla="*/ 1295400 w 2802731"/>
              <a:gd name="connsiteY27" fmla="*/ 1071563 h 1778794"/>
              <a:gd name="connsiteX28" fmla="*/ 1395412 w 2802731"/>
              <a:gd name="connsiteY28" fmla="*/ 1121569 h 1778794"/>
              <a:gd name="connsiteX29" fmla="*/ 1566862 w 2802731"/>
              <a:gd name="connsiteY29" fmla="*/ 1209675 h 1778794"/>
              <a:gd name="connsiteX30" fmla="*/ 1728787 w 2802731"/>
              <a:gd name="connsiteY30" fmla="*/ 1276350 h 1778794"/>
              <a:gd name="connsiteX31" fmla="*/ 1938337 w 2802731"/>
              <a:gd name="connsiteY31" fmla="*/ 1354932 h 1778794"/>
              <a:gd name="connsiteX32" fmla="*/ 2052637 w 2802731"/>
              <a:gd name="connsiteY32" fmla="*/ 1390650 h 1778794"/>
              <a:gd name="connsiteX33" fmla="*/ 2166937 w 2802731"/>
              <a:gd name="connsiteY33" fmla="*/ 1423988 h 1778794"/>
              <a:gd name="connsiteX34" fmla="*/ 2228850 w 2802731"/>
              <a:gd name="connsiteY34" fmla="*/ 1438275 h 1778794"/>
              <a:gd name="connsiteX35" fmla="*/ 2297906 w 2802731"/>
              <a:gd name="connsiteY35" fmla="*/ 1452563 h 1778794"/>
              <a:gd name="connsiteX36" fmla="*/ 2376487 w 2802731"/>
              <a:gd name="connsiteY36" fmla="*/ 1462088 h 1778794"/>
              <a:gd name="connsiteX37" fmla="*/ 2450306 w 2802731"/>
              <a:gd name="connsiteY37" fmla="*/ 1466850 h 1778794"/>
              <a:gd name="connsiteX38" fmla="*/ 2514600 w 2802731"/>
              <a:gd name="connsiteY38" fmla="*/ 1464469 h 1778794"/>
              <a:gd name="connsiteX39" fmla="*/ 2555081 w 2802731"/>
              <a:gd name="connsiteY39" fmla="*/ 1457325 h 1778794"/>
              <a:gd name="connsiteX40" fmla="*/ 2597943 w 2802731"/>
              <a:gd name="connsiteY40" fmla="*/ 1438275 h 1778794"/>
              <a:gd name="connsiteX41" fmla="*/ 2626518 w 2802731"/>
              <a:gd name="connsiteY41" fmla="*/ 1421607 h 1778794"/>
              <a:gd name="connsiteX42" fmla="*/ 2657475 w 2802731"/>
              <a:gd name="connsiteY42" fmla="*/ 1395413 h 1778794"/>
              <a:gd name="connsiteX43" fmla="*/ 2724150 w 2802731"/>
              <a:gd name="connsiteY43" fmla="*/ 1319213 h 1778794"/>
              <a:gd name="connsiteX44" fmla="*/ 2802731 w 2802731"/>
              <a:gd name="connsiteY44" fmla="*/ 1421607 h 1778794"/>
              <a:gd name="connsiteX45" fmla="*/ 2667000 w 2802731"/>
              <a:gd name="connsiteY45" fmla="*/ 1578769 h 1778794"/>
              <a:gd name="connsiteX46" fmla="*/ 2540793 w 2802731"/>
              <a:gd name="connsiteY46" fmla="*/ 1712119 h 1778794"/>
              <a:gd name="connsiteX47" fmla="*/ 2490787 w 2802731"/>
              <a:gd name="connsiteY47" fmla="*/ 1766888 h 1778794"/>
              <a:gd name="connsiteX48" fmla="*/ 2464593 w 2802731"/>
              <a:gd name="connsiteY48" fmla="*/ 1778794 h 1778794"/>
              <a:gd name="connsiteX49" fmla="*/ 2443162 w 2802731"/>
              <a:gd name="connsiteY49" fmla="*/ 1778794 h 1778794"/>
              <a:gd name="connsiteX50" fmla="*/ 2416968 w 2802731"/>
              <a:gd name="connsiteY50" fmla="*/ 1774032 h 1778794"/>
              <a:gd name="connsiteX51" fmla="*/ 2395537 w 2802731"/>
              <a:gd name="connsiteY51" fmla="*/ 1762125 h 1778794"/>
              <a:gd name="connsiteX52" fmla="*/ 2369343 w 2802731"/>
              <a:gd name="connsiteY52" fmla="*/ 1745457 h 1778794"/>
              <a:gd name="connsiteX53" fmla="*/ 2343150 w 2802731"/>
              <a:gd name="connsiteY53" fmla="*/ 1721644 h 1778794"/>
              <a:gd name="connsiteX54" fmla="*/ 2031206 w 2802731"/>
              <a:gd name="connsiteY54" fmla="*/ 1628775 h 1778794"/>
              <a:gd name="connsiteX55" fmla="*/ 1843087 w 2802731"/>
              <a:gd name="connsiteY55" fmla="*/ 1564482 h 1778794"/>
              <a:gd name="connsiteX56" fmla="*/ 1688306 w 2802731"/>
              <a:gd name="connsiteY56" fmla="*/ 1512094 h 1778794"/>
              <a:gd name="connsiteX57" fmla="*/ 1595437 w 2802731"/>
              <a:gd name="connsiteY57" fmla="*/ 1476375 h 1778794"/>
              <a:gd name="connsiteX58" fmla="*/ 1352550 w 2802731"/>
              <a:gd name="connsiteY58" fmla="*/ 1383507 h 1778794"/>
              <a:gd name="connsiteX59" fmla="*/ 1147762 w 2802731"/>
              <a:gd name="connsiteY59" fmla="*/ 1278732 h 1778794"/>
              <a:gd name="connsiteX60" fmla="*/ 950118 w 2802731"/>
              <a:gd name="connsiteY60" fmla="*/ 1147763 h 1778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802731" h="1778794">
                <a:moveTo>
                  <a:pt x="950118" y="1147763"/>
                </a:moveTo>
                <a:lnTo>
                  <a:pt x="797718" y="1026319"/>
                </a:lnTo>
                <a:lnTo>
                  <a:pt x="685800" y="933450"/>
                </a:lnTo>
                <a:lnTo>
                  <a:pt x="569118" y="828675"/>
                </a:lnTo>
                <a:lnTo>
                  <a:pt x="457200" y="716757"/>
                </a:lnTo>
                <a:lnTo>
                  <a:pt x="338137" y="588169"/>
                </a:lnTo>
                <a:lnTo>
                  <a:pt x="257175" y="485775"/>
                </a:lnTo>
                <a:lnTo>
                  <a:pt x="147637" y="326232"/>
                </a:lnTo>
                <a:lnTo>
                  <a:pt x="73818" y="197644"/>
                </a:lnTo>
                <a:lnTo>
                  <a:pt x="33337" y="116682"/>
                </a:lnTo>
                <a:lnTo>
                  <a:pt x="7143" y="57150"/>
                </a:lnTo>
                <a:lnTo>
                  <a:pt x="0" y="30957"/>
                </a:lnTo>
                <a:lnTo>
                  <a:pt x="0" y="14288"/>
                </a:lnTo>
                <a:lnTo>
                  <a:pt x="7143" y="4763"/>
                </a:lnTo>
                <a:lnTo>
                  <a:pt x="26193" y="0"/>
                </a:lnTo>
                <a:lnTo>
                  <a:pt x="47625" y="4763"/>
                </a:lnTo>
                <a:lnTo>
                  <a:pt x="76200" y="33338"/>
                </a:lnTo>
                <a:lnTo>
                  <a:pt x="171450" y="154782"/>
                </a:lnTo>
                <a:lnTo>
                  <a:pt x="245268" y="240507"/>
                </a:lnTo>
                <a:lnTo>
                  <a:pt x="338137" y="347663"/>
                </a:lnTo>
                <a:lnTo>
                  <a:pt x="450056" y="457200"/>
                </a:lnTo>
                <a:lnTo>
                  <a:pt x="554831" y="557213"/>
                </a:lnTo>
                <a:lnTo>
                  <a:pt x="669131" y="652463"/>
                </a:lnTo>
                <a:lnTo>
                  <a:pt x="757237" y="723900"/>
                </a:lnTo>
                <a:lnTo>
                  <a:pt x="859631" y="800100"/>
                </a:lnTo>
                <a:lnTo>
                  <a:pt x="1033462" y="916782"/>
                </a:lnTo>
                <a:lnTo>
                  <a:pt x="1154906" y="992982"/>
                </a:lnTo>
                <a:lnTo>
                  <a:pt x="1295400" y="1071563"/>
                </a:lnTo>
                <a:lnTo>
                  <a:pt x="1395412" y="1121569"/>
                </a:lnTo>
                <a:lnTo>
                  <a:pt x="1566862" y="1209675"/>
                </a:lnTo>
                <a:lnTo>
                  <a:pt x="1728787" y="1276350"/>
                </a:lnTo>
                <a:lnTo>
                  <a:pt x="1938337" y="1354932"/>
                </a:lnTo>
                <a:lnTo>
                  <a:pt x="2052637" y="1390650"/>
                </a:lnTo>
                <a:lnTo>
                  <a:pt x="2166937" y="1423988"/>
                </a:lnTo>
                <a:lnTo>
                  <a:pt x="2228850" y="1438275"/>
                </a:lnTo>
                <a:lnTo>
                  <a:pt x="2297906" y="1452563"/>
                </a:lnTo>
                <a:lnTo>
                  <a:pt x="2376487" y="1462088"/>
                </a:lnTo>
                <a:lnTo>
                  <a:pt x="2450306" y="1466850"/>
                </a:lnTo>
                <a:lnTo>
                  <a:pt x="2514600" y="1464469"/>
                </a:lnTo>
                <a:lnTo>
                  <a:pt x="2555081" y="1457325"/>
                </a:lnTo>
                <a:lnTo>
                  <a:pt x="2597943" y="1438275"/>
                </a:lnTo>
                <a:lnTo>
                  <a:pt x="2626518" y="1421607"/>
                </a:lnTo>
                <a:lnTo>
                  <a:pt x="2657475" y="1395413"/>
                </a:lnTo>
                <a:lnTo>
                  <a:pt x="2724150" y="1319213"/>
                </a:lnTo>
                <a:lnTo>
                  <a:pt x="2802731" y="1421607"/>
                </a:lnTo>
                <a:lnTo>
                  <a:pt x="2667000" y="1578769"/>
                </a:lnTo>
                <a:lnTo>
                  <a:pt x="2540793" y="1712119"/>
                </a:lnTo>
                <a:lnTo>
                  <a:pt x="2490787" y="1766888"/>
                </a:lnTo>
                <a:lnTo>
                  <a:pt x="2464593" y="1778794"/>
                </a:lnTo>
                <a:lnTo>
                  <a:pt x="2443162" y="1778794"/>
                </a:lnTo>
                <a:lnTo>
                  <a:pt x="2416968" y="1774032"/>
                </a:lnTo>
                <a:lnTo>
                  <a:pt x="2395537" y="1762125"/>
                </a:lnTo>
                <a:lnTo>
                  <a:pt x="2369343" y="1745457"/>
                </a:lnTo>
                <a:lnTo>
                  <a:pt x="2343150" y="1721644"/>
                </a:lnTo>
                <a:lnTo>
                  <a:pt x="2031206" y="1628775"/>
                </a:lnTo>
                <a:lnTo>
                  <a:pt x="1843087" y="1564482"/>
                </a:lnTo>
                <a:lnTo>
                  <a:pt x="1688306" y="1512094"/>
                </a:lnTo>
                <a:lnTo>
                  <a:pt x="1595437" y="1476375"/>
                </a:lnTo>
                <a:lnTo>
                  <a:pt x="1352550" y="1383507"/>
                </a:lnTo>
                <a:lnTo>
                  <a:pt x="1147762" y="1278732"/>
                </a:lnTo>
                <a:lnTo>
                  <a:pt x="950118" y="11477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DCBA68E-EF6F-394B-B59F-D2502186D704}"/>
              </a:ext>
            </a:extLst>
          </p:cNvPr>
          <p:cNvSpPr/>
          <p:nvPr/>
        </p:nvSpPr>
        <p:spPr>
          <a:xfrm>
            <a:off x="5157788" y="3608388"/>
            <a:ext cx="2427287" cy="2120900"/>
          </a:xfrm>
          <a:custGeom>
            <a:avLst/>
            <a:gdLst>
              <a:gd name="connsiteX0" fmla="*/ 1031422 w 2427514"/>
              <a:gd name="connsiteY0" fmla="*/ 1276350 h 2119993"/>
              <a:gd name="connsiteX1" fmla="*/ 830036 w 2427514"/>
              <a:gd name="connsiteY1" fmla="*/ 1023257 h 2119993"/>
              <a:gd name="connsiteX2" fmla="*/ 683079 w 2427514"/>
              <a:gd name="connsiteY2" fmla="*/ 783772 h 2119993"/>
              <a:gd name="connsiteX3" fmla="*/ 527957 w 2427514"/>
              <a:gd name="connsiteY3" fmla="*/ 574222 h 2119993"/>
              <a:gd name="connsiteX4" fmla="*/ 367393 w 2427514"/>
              <a:gd name="connsiteY4" fmla="*/ 337457 h 2119993"/>
              <a:gd name="connsiteX5" fmla="*/ 315686 w 2427514"/>
              <a:gd name="connsiteY5" fmla="*/ 269422 h 2119993"/>
              <a:gd name="connsiteX6" fmla="*/ 272143 w 2427514"/>
              <a:gd name="connsiteY6" fmla="*/ 220436 h 2119993"/>
              <a:gd name="connsiteX7" fmla="*/ 231322 w 2427514"/>
              <a:gd name="connsiteY7" fmla="*/ 179615 h 2119993"/>
              <a:gd name="connsiteX8" fmla="*/ 168729 w 2427514"/>
              <a:gd name="connsiteY8" fmla="*/ 136072 h 2119993"/>
              <a:gd name="connsiteX9" fmla="*/ 119743 w 2427514"/>
              <a:gd name="connsiteY9" fmla="*/ 133350 h 2119993"/>
              <a:gd name="connsiteX10" fmla="*/ 87086 w 2427514"/>
              <a:gd name="connsiteY10" fmla="*/ 130629 h 2119993"/>
              <a:gd name="connsiteX11" fmla="*/ 48986 w 2427514"/>
              <a:gd name="connsiteY11" fmla="*/ 122465 h 2119993"/>
              <a:gd name="connsiteX12" fmla="*/ 29936 w 2427514"/>
              <a:gd name="connsiteY12" fmla="*/ 114300 h 2119993"/>
              <a:gd name="connsiteX13" fmla="*/ 13607 w 2427514"/>
              <a:gd name="connsiteY13" fmla="*/ 97972 h 2119993"/>
              <a:gd name="connsiteX14" fmla="*/ 0 w 2427514"/>
              <a:gd name="connsiteY14" fmla="*/ 73479 h 2119993"/>
              <a:gd name="connsiteX15" fmla="*/ 0 w 2427514"/>
              <a:gd name="connsiteY15" fmla="*/ 46265 h 2119993"/>
              <a:gd name="connsiteX16" fmla="*/ 8164 w 2427514"/>
              <a:gd name="connsiteY16" fmla="*/ 32657 h 2119993"/>
              <a:gd name="connsiteX17" fmla="*/ 54429 w 2427514"/>
              <a:gd name="connsiteY17" fmla="*/ 13607 h 2119993"/>
              <a:gd name="connsiteX18" fmla="*/ 114300 w 2427514"/>
              <a:gd name="connsiteY18" fmla="*/ 0 h 2119993"/>
              <a:gd name="connsiteX19" fmla="*/ 166007 w 2427514"/>
              <a:gd name="connsiteY19" fmla="*/ 2722 h 2119993"/>
              <a:gd name="connsiteX20" fmla="*/ 206829 w 2427514"/>
              <a:gd name="connsiteY20" fmla="*/ 13607 h 2119993"/>
              <a:gd name="connsiteX21" fmla="*/ 250372 w 2427514"/>
              <a:gd name="connsiteY21" fmla="*/ 35379 h 2119993"/>
              <a:gd name="connsiteX22" fmla="*/ 299357 w 2427514"/>
              <a:gd name="connsiteY22" fmla="*/ 65315 h 2119993"/>
              <a:gd name="connsiteX23" fmla="*/ 364672 w 2427514"/>
              <a:gd name="connsiteY23" fmla="*/ 122465 h 2119993"/>
              <a:gd name="connsiteX24" fmla="*/ 487136 w 2427514"/>
              <a:gd name="connsiteY24" fmla="*/ 261257 h 2119993"/>
              <a:gd name="connsiteX25" fmla="*/ 781050 w 2427514"/>
              <a:gd name="connsiteY25" fmla="*/ 615043 h 2119993"/>
              <a:gd name="connsiteX26" fmla="*/ 952500 w 2427514"/>
              <a:gd name="connsiteY26" fmla="*/ 810986 h 2119993"/>
              <a:gd name="connsiteX27" fmla="*/ 1132114 w 2427514"/>
              <a:gd name="connsiteY27" fmla="*/ 1012372 h 2119993"/>
              <a:gd name="connsiteX28" fmla="*/ 1268186 w 2427514"/>
              <a:gd name="connsiteY28" fmla="*/ 1151165 h 2119993"/>
              <a:gd name="connsiteX29" fmla="*/ 1409700 w 2427514"/>
              <a:gd name="connsiteY29" fmla="*/ 1287236 h 2119993"/>
              <a:gd name="connsiteX30" fmla="*/ 1548493 w 2427514"/>
              <a:gd name="connsiteY30" fmla="*/ 1412422 h 2119993"/>
              <a:gd name="connsiteX31" fmla="*/ 1747157 w 2427514"/>
              <a:gd name="connsiteY31" fmla="*/ 1581150 h 2119993"/>
              <a:gd name="connsiteX32" fmla="*/ 1997529 w 2427514"/>
              <a:gd name="connsiteY32" fmla="*/ 1777093 h 2119993"/>
              <a:gd name="connsiteX33" fmla="*/ 2209800 w 2427514"/>
              <a:gd name="connsiteY33" fmla="*/ 1926772 h 2119993"/>
              <a:gd name="connsiteX34" fmla="*/ 2397579 w 2427514"/>
              <a:gd name="connsiteY34" fmla="*/ 2049236 h 2119993"/>
              <a:gd name="connsiteX35" fmla="*/ 2416629 w 2427514"/>
              <a:gd name="connsiteY35" fmla="*/ 2071007 h 2119993"/>
              <a:gd name="connsiteX36" fmla="*/ 2427514 w 2427514"/>
              <a:gd name="connsiteY36" fmla="*/ 2095500 h 2119993"/>
              <a:gd name="connsiteX37" fmla="*/ 2422072 w 2427514"/>
              <a:gd name="connsiteY37" fmla="*/ 2111829 h 2119993"/>
              <a:gd name="connsiteX38" fmla="*/ 2403022 w 2427514"/>
              <a:gd name="connsiteY38" fmla="*/ 2119993 h 2119993"/>
              <a:gd name="connsiteX39" fmla="*/ 2250622 w 2427514"/>
              <a:gd name="connsiteY39" fmla="*/ 2119993 h 2119993"/>
              <a:gd name="connsiteX40" fmla="*/ 1981200 w 2427514"/>
              <a:gd name="connsiteY40" fmla="*/ 2119993 h 2119993"/>
              <a:gd name="connsiteX41" fmla="*/ 1812472 w 2427514"/>
              <a:gd name="connsiteY41" fmla="*/ 2114550 h 2119993"/>
              <a:gd name="connsiteX42" fmla="*/ 1692729 w 2427514"/>
              <a:gd name="connsiteY42" fmla="*/ 2103665 h 2119993"/>
              <a:gd name="connsiteX43" fmla="*/ 1657350 w 2427514"/>
              <a:gd name="connsiteY43" fmla="*/ 2098222 h 2119993"/>
              <a:gd name="connsiteX44" fmla="*/ 1619250 w 2427514"/>
              <a:gd name="connsiteY44" fmla="*/ 2071007 h 2119993"/>
              <a:gd name="connsiteX45" fmla="*/ 1529443 w 2427514"/>
              <a:gd name="connsiteY45" fmla="*/ 1967593 h 2119993"/>
              <a:gd name="connsiteX46" fmla="*/ 1368879 w 2427514"/>
              <a:gd name="connsiteY46" fmla="*/ 1738993 h 2119993"/>
              <a:gd name="connsiteX47" fmla="*/ 1175657 w 2427514"/>
              <a:gd name="connsiteY47" fmla="*/ 1469572 h 2119993"/>
              <a:gd name="connsiteX48" fmla="*/ 1031422 w 2427514"/>
              <a:gd name="connsiteY48" fmla="*/ 1276350 h 2119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27514" h="2119993">
                <a:moveTo>
                  <a:pt x="1031422" y="1276350"/>
                </a:moveTo>
                <a:lnTo>
                  <a:pt x="830036" y="1023257"/>
                </a:lnTo>
                <a:lnTo>
                  <a:pt x="683079" y="783772"/>
                </a:lnTo>
                <a:lnTo>
                  <a:pt x="527957" y="574222"/>
                </a:lnTo>
                <a:lnTo>
                  <a:pt x="367393" y="337457"/>
                </a:lnTo>
                <a:lnTo>
                  <a:pt x="315686" y="269422"/>
                </a:lnTo>
                <a:lnTo>
                  <a:pt x="272143" y="220436"/>
                </a:lnTo>
                <a:lnTo>
                  <a:pt x="231322" y="179615"/>
                </a:lnTo>
                <a:lnTo>
                  <a:pt x="168729" y="136072"/>
                </a:lnTo>
                <a:lnTo>
                  <a:pt x="119743" y="133350"/>
                </a:lnTo>
                <a:lnTo>
                  <a:pt x="87086" y="130629"/>
                </a:lnTo>
                <a:lnTo>
                  <a:pt x="48986" y="122465"/>
                </a:lnTo>
                <a:lnTo>
                  <a:pt x="29936" y="114300"/>
                </a:lnTo>
                <a:lnTo>
                  <a:pt x="13607" y="97972"/>
                </a:lnTo>
                <a:lnTo>
                  <a:pt x="0" y="73479"/>
                </a:lnTo>
                <a:lnTo>
                  <a:pt x="0" y="46265"/>
                </a:lnTo>
                <a:lnTo>
                  <a:pt x="8164" y="32657"/>
                </a:lnTo>
                <a:lnTo>
                  <a:pt x="54429" y="13607"/>
                </a:lnTo>
                <a:lnTo>
                  <a:pt x="114300" y="0"/>
                </a:lnTo>
                <a:lnTo>
                  <a:pt x="166007" y="2722"/>
                </a:lnTo>
                <a:lnTo>
                  <a:pt x="206829" y="13607"/>
                </a:lnTo>
                <a:lnTo>
                  <a:pt x="250372" y="35379"/>
                </a:lnTo>
                <a:lnTo>
                  <a:pt x="299357" y="65315"/>
                </a:lnTo>
                <a:lnTo>
                  <a:pt x="364672" y="122465"/>
                </a:lnTo>
                <a:lnTo>
                  <a:pt x="487136" y="261257"/>
                </a:lnTo>
                <a:lnTo>
                  <a:pt x="781050" y="615043"/>
                </a:lnTo>
                <a:lnTo>
                  <a:pt x="952500" y="810986"/>
                </a:lnTo>
                <a:lnTo>
                  <a:pt x="1132114" y="1012372"/>
                </a:lnTo>
                <a:lnTo>
                  <a:pt x="1268186" y="1151165"/>
                </a:lnTo>
                <a:lnTo>
                  <a:pt x="1409700" y="1287236"/>
                </a:lnTo>
                <a:lnTo>
                  <a:pt x="1548493" y="1412422"/>
                </a:lnTo>
                <a:lnTo>
                  <a:pt x="1747157" y="1581150"/>
                </a:lnTo>
                <a:lnTo>
                  <a:pt x="1997529" y="1777093"/>
                </a:lnTo>
                <a:lnTo>
                  <a:pt x="2209800" y="1926772"/>
                </a:lnTo>
                <a:lnTo>
                  <a:pt x="2397579" y="2049236"/>
                </a:lnTo>
                <a:lnTo>
                  <a:pt x="2416629" y="2071007"/>
                </a:lnTo>
                <a:lnTo>
                  <a:pt x="2427514" y="2095500"/>
                </a:lnTo>
                <a:lnTo>
                  <a:pt x="2422072" y="2111829"/>
                </a:lnTo>
                <a:lnTo>
                  <a:pt x="2403022" y="2119993"/>
                </a:lnTo>
                <a:lnTo>
                  <a:pt x="2250622" y="2119993"/>
                </a:lnTo>
                <a:lnTo>
                  <a:pt x="1981200" y="2119993"/>
                </a:lnTo>
                <a:lnTo>
                  <a:pt x="1812472" y="2114550"/>
                </a:lnTo>
                <a:lnTo>
                  <a:pt x="1692729" y="2103665"/>
                </a:lnTo>
                <a:lnTo>
                  <a:pt x="1657350" y="2098222"/>
                </a:lnTo>
                <a:lnTo>
                  <a:pt x="1619250" y="2071007"/>
                </a:lnTo>
                <a:lnTo>
                  <a:pt x="1529443" y="1967593"/>
                </a:lnTo>
                <a:lnTo>
                  <a:pt x="1368879" y="1738993"/>
                </a:lnTo>
                <a:lnTo>
                  <a:pt x="1175657" y="1469572"/>
                </a:lnTo>
                <a:lnTo>
                  <a:pt x="1031422" y="1276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157D187-8788-4AB0-8489-BEA53F61DABB}"/>
              </a:ext>
            </a:extLst>
          </p:cNvPr>
          <p:cNvGrpSpPr/>
          <p:nvPr/>
        </p:nvGrpSpPr>
        <p:grpSpPr>
          <a:xfrm>
            <a:off x="2522538" y="1457325"/>
            <a:ext cx="5080000" cy="4460875"/>
            <a:chOff x="2657475" y="1611313"/>
            <a:chExt cx="5080000" cy="44608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DB0A429-9692-4D42-86DE-CA6A97433A1C}"/>
                </a:ext>
              </a:extLst>
            </p:cNvPr>
            <p:cNvSpPr/>
            <p:nvPr/>
          </p:nvSpPr>
          <p:spPr>
            <a:xfrm>
              <a:off x="3027363" y="2214563"/>
              <a:ext cx="2035175" cy="431800"/>
            </a:xfrm>
            <a:custGeom>
              <a:avLst/>
              <a:gdLst>
                <a:gd name="connsiteX0" fmla="*/ 1228725 w 2035969"/>
                <a:gd name="connsiteY0" fmla="*/ 314325 h 431006"/>
                <a:gd name="connsiteX1" fmla="*/ 935831 w 2035969"/>
                <a:gd name="connsiteY1" fmla="*/ 357187 h 431006"/>
                <a:gd name="connsiteX2" fmla="*/ 735806 w 2035969"/>
                <a:gd name="connsiteY2" fmla="*/ 388143 h 431006"/>
                <a:gd name="connsiteX3" fmla="*/ 542925 w 2035969"/>
                <a:gd name="connsiteY3" fmla="*/ 409575 h 431006"/>
                <a:gd name="connsiteX4" fmla="*/ 445294 w 2035969"/>
                <a:gd name="connsiteY4" fmla="*/ 419100 h 431006"/>
                <a:gd name="connsiteX5" fmla="*/ 347662 w 2035969"/>
                <a:gd name="connsiteY5" fmla="*/ 428625 h 431006"/>
                <a:gd name="connsiteX6" fmla="*/ 307181 w 2035969"/>
                <a:gd name="connsiteY6" fmla="*/ 431006 h 431006"/>
                <a:gd name="connsiteX7" fmla="*/ 271462 w 2035969"/>
                <a:gd name="connsiteY7" fmla="*/ 426243 h 431006"/>
                <a:gd name="connsiteX8" fmla="*/ 235744 w 2035969"/>
                <a:gd name="connsiteY8" fmla="*/ 411956 h 431006"/>
                <a:gd name="connsiteX9" fmla="*/ 190500 w 2035969"/>
                <a:gd name="connsiteY9" fmla="*/ 385762 h 431006"/>
                <a:gd name="connsiteX10" fmla="*/ 126206 w 2035969"/>
                <a:gd name="connsiteY10" fmla="*/ 338137 h 431006"/>
                <a:gd name="connsiteX11" fmla="*/ 54769 w 2035969"/>
                <a:gd name="connsiteY11" fmla="*/ 271462 h 431006"/>
                <a:gd name="connsiteX12" fmla="*/ 16669 w 2035969"/>
                <a:gd name="connsiteY12" fmla="*/ 233362 h 431006"/>
                <a:gd name="connsiteX13" fmla="*/ 2381 w 2035969"/>
                <a:gd name="connsiteY13" fmla="*/ 207168 h 431006"/>
                <a:gd name="connsiteX14" fmla="*/ 0 w 2035969"/>
                <a:gd name="connsiteY14" fmla="*/ 185737 h 431006"/>
                <a:gd name="connsiteX15" fmla="*/ 4762 w 2035969"/>
                <a:gd name="connsiteY15" fmla="*/ 173831 h 431006"/>
                <a:gd name="connsiteX16" fmla="*/ 21431 w 2035969"/>
                <a:gd name="connsiteY16" fmla="*/ 164306 h 431006"/>
                <a:gd name="connsiteX17" fmla="*/ 35719 w 2035969"/>
                <a:gd name="connsiteY17" fmla="*/ 166687 h 431006"/>
                <a:gd name="connsiteX18" fmla="*/ 61912 w 2035969"/>
                <a:gd name="connsiteY18" fmla="*/ 180975 h 431006"/>
                <a:gd name="connsiteX19" fmla="*/ 97631 w 2035969"/>
                <a:gd name="connsiteY19" fmla="*/ 202406 h 431006"/>
                <a:gd name="connsiteX20" fmla="*/ 128587 w 2035969"/>
                <a:gd name="connsiteY20" fmla="*/ 216693 h 431006"/>
                <a:gd name="connsiteX21" fmla="*/ 164306 w 2035969"/>
                <a:gd name="connsiteY21" fmla="*/ 230981 h 431006"/>
                <a:gd name="connsiteX22" fmla="*/ 190500 w 2035969"/>
                <a:gd name="connsiteY22" fmla="*/ 240506 h 431006"/>
                <a:gd name="connsiteX23" fmla="*/ 216694 w 2035969"/>
                <a:gd name="connsiteY23" fmla="*/ 245268 h 431006"/>
                <a:gd name="connsiteX24" fmla="*/ 250031 w 2035969"/>
                <a:gd name="connsiteY24" fmla="*/ 250031 h 431006"/>
                <a:gd name="connsiteX25" fmla="*/ 288131 w 2035969"/>
                <a:gd name="connsiteY25" fmla="*/ 250031 h 431006"/>
                <a:gd name="connsiteX26" fmla="*/ 340519 w 2035969"/>
                <a:gd name="connsiteY26" fmla="*/ 245268 h 431006"/>
                <a:gd name="connsiteX27" fmla="*/ 535781 w 2035969"/>
                <a:gd name="connsiteY27" fmla="*/ 226218 h 431006"/>
                <a:gd name="connsiteX28" fmla="*/ 778669 w 2035969"/>
                <a:gd name="connsiteY28" fmla="*/ 180975 h 431006"/>
                <a:gd name="connsiteX29" fmla="*/ 1023937 w 2035969"/>
                <a:gd name="connsiteY29" fmla="*/ 147637 h 431006"/>
                <a:gd name="connsiteX30" fmla="*/ 1381125 w 2035969"/>
                <a:gd name="connsiteY30" fmla="*/ 92868 h 431006"/>
                <a:gd name="connsiteX31" fmla="*/ 1614487 w 2035969"/>
                <a:gd name="connsiteY31" fmla="*/ 50006 h 431006"/>
                <a:gd name="connsiteX32" fmla="*/ 1754981 w 2035969"/>
                <a:gd name="connsiteY32" fmla="*/ 21431 h 431006"/>
                <a:gd name="connsiteX33" fmla="*/ 1828800 w 2035969"/>
                <a:gd name="connsiteY33" fmla="*/ 9525 h 431006"/>
                <a:gd name="connsiteX34" fmla="*/ 1885950 w 2035969"/>
                <a:gd name="connsiteY34" fmla="*/ 0 h 431006"/>
                <a:gd name="connsiteX35" fmla="*/ 1924050 w 2035969"/>
                <a:gd name="connsiteY35" fmla="*/ 0 h 431006"/>
                <a:gd name="connsiteX36" fmla="*/ 1952625 w 2035969"/>
                <a:gd name="connsiteY36" fmla="*/ 4762 h 431006"/>
                <a:gd name="connsiteX37" fmla="*/ 1976437 w 2035969"/>
                <a:gd name="connsiteY37" fmla="*/ 16668 h 431006"/>
                <a:gd name="connsiteX38" fmla="*/ 1995487 w 2035969"/>
                <a:gd name="connsiteY38" fmla="*/ 28575 h 431006"/>
                <a:gd name="connsiteX39" fmla="*/ 2012156 w 2035969"/>
                <a:gd name="connsiteY39" fmla="*/ 47625 h 431006"/>
                <a:gd name="connsiteX40" fmla="*/ 2024062 w 2035969"/>
                <a:gd name="connsiteY40" fmla="*/ 64293 h 431006"/>
                <a:gd name="connsiteX41" fmla="*/ 2033587 w 2035969"/>
                <a:gd name="connsiteY41" fmla="*/ 92868 h 431006"/>
                <a:gd name="connsiteX42" fmla="*/ 2035969 w 2035969"/>
                <a:gd name="connsiteY42" fmla="*/ 126206 h 431006"/>
                <a:gd name="connsiteX43" fmla="*/ 2035969 w 2035969"/>
                <a:gd name="connsiteY43" fmla="*/ 150018 h 431006"/>
                <a:gd name="connsiteX44" fmla="*/ 2024062 w 2035969"/>
                <a:gd name="connsiteY44" fmla="*/ 178593 h 431006"/>
                <a:gd name="connsiteX45" fmla="*/ 2007394 w 2035969"/>
                <a:gd name="connsiteY45" fmla="*/ 195262 h 431006"/>
                <a:gd name="connsiteX46" fmla="*/ 1978819 w 2035969"/>
                <a:gd name="connsiteY46" fmla="*/ 204787 h 431006"/>
                <a:gd name="connsiteX47" fmla="*/ 1833562 w 2035969"/>
                <a:gd name="connsiteY47" fmla="*/ 223837 h 431006"/>
                <a:gd name="connsiteX48" fmla="*/ 1581150 w 2035969"/>
                <a:gd name="connsiteY48" fmla="*/ 250031 h 431006"/>
                <a:gd name="connsiteX49" fmla="*/ 1347787 w 2035969"/>
                <a:gd name="connsiteY49" fmla="*/ 302418 h 431006"/>
                <a:gd name="connsiteX50" fmla="*/ 1228725 w 2035969"/>
                <a:gd name="connsiteY50" fmla="*/ 314325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5969" h="431006">
                  <a:moveTo>
                    <a:pt x="1228725" y="314325"/>
                  </a:moveTo>
                  <a:lnTo>
                    <a:pt x="935831" y="357187"/>
                  </a:lnTo>
                  <a:lnTo>
                    <a:pt x="735806" y="388143"/>
                  </a:lnTo>
                  <a:lnTo>
                    <a:pt x="542925" y="409575"/>
                  </a:lnTo>
                  <a:lnTo>
                    <a:pt x="445294" y="419100"/>
                  </a:lnTo>
                  <a:lnTo>
                    <a:pt x="347662" y="428625"/>
                  </a:lnTo>
                  <a:lnTo>
                    <a:pt x="307181" y="431006"/>
                  </a:lnTo>
                  <a:lnTo>
                    <a:pt x="271462" y="426243"/>
                  </a:lnTo>
                  <a:lnTo>
                    <a:pt x="235744" y="411956"/>
                  </a:lnTo>
                  <a:lnTo>
                    <a:pt x="190500" y="385762"/>
                  </a:lnTo>
                  <a:lnTo>
                    <a:pt x="126206" y="338137"/>
                  </a:lnTo>
                  <a:lnTo>
                    <a:pt x="54769" y="271462"/>
                  </a:lnTo>
                  <a:lnTo>
                    <a:pt x="16669" y="233362"/>
                  </a:lnTo>
                  <a:lnTo>
                    <a:pt x="2381" y="207168"/>
                  </a:lnTo>
                  <a:lnTo>
                    <a:pt x="0" y="185737"/>
                  </a:lnTo>
                  <a:lnTo>
                    <a:pt x="4762" y="173831"/>
                  </a:lnTo>
                  <a:lnTo>
                    <a:pt x="21431" y="164306"/>
                  </a:lnTo>
                  <a:lnTo>
                    <a:pt x="35719" y="166687"/>
                  </a:lnTo>
                  <a:lnTo>
                    <a:pt x="61912" y="180975"/>
                  </a:lnTo>
                  <a:lnTo>
                    <a:pt x="97631" y="202406"/>
                  </a:lnTo>
                  <a:lnTo>
                    <a:pt x="128587" y="216693"/>
                  </a:lnTo>
                  <a:lnTo>
                    <a:pt x="164306" y="230981"/>
                  </a:lnTo>
                  <a:lnTo>
                    <a:pt x="190500" y="240506"/>
                  </a:lnTo>
                  <a:lnTo>
                    <a:pt x="216694" y="245268"/>
                  </a:lnTo>
                  <a:lnTo>
                    <a:pt x="250031" y="250031"/>
                  </a:lnTo>
                  <a:lnTo>
                    <a:pt x="288131" y="250031"/>
                  </a:lnTo>
                  <a:lnTo>
                    <a:pt x="340519" y="245268"/>
                  </a:lnTo>
                  <a:lnTo>
                    <a:pt x="535781" y="226218"/>
                  </a:lnTo>
                  <a:lnTo>
                    <a:pt x="778669" y="180975"/>
                  </a:lnTo>
                  <a:lnTo>
                    <a:pt x="1023937" y="147637"/>
                  </a:lnTo>
                  <a:lnTo>
                    <a:pt x="1381125" y="92868"/>
                  </a:lnTo>
                  <a:lnTo>
                    <a:pt x="1614487" y="50006"/>
                  </a:lnTo>
                  <a:lnTo>
                    <a:pt x="1754981" y="21431"/>
                  </a:lnTo>
                  <a:lnTo>
                    <a:pt x="1828800" y="9525"/>
                  </a:lnTo>
                  <a:lnTo>
                    <a:pt x="1885950" y="0"/>
                  </a:lnTo>
                  <a:lnTo>
                    <a:pt x="1924050" y="0"/>
                  </a:lnTo>
                  <a:lnTo>
                    <a:pt x="1952625" y="4762"/>
                  </a:lnTo>
                  <a:lnTo>
                    <a:pt x="1976437" y="16668"/>
                  </a:lnTo>
                  <a:lnTo>
                    <a:pt x="1995487" y="28575"/>
                  </a:lnTo>
                  <a:lnTo>
                    <a:pt x="2012156" y="47625"/>
                  </a:lnTo>
                  <a:lnTo>
                    <a:pt x="2024062" y="64293"/>
                  </a:lnTo>
                  <a:lnTo>
                    <a:pt x="2033587" y="92868"/>
                  </a:lnTo>
                  <a:lnTo>
                    <a:pt x="2035969" y="126206"/>
                  </a:lnTo>
                  <a:lnTo>
                    <a:pt x="2035969" y="150018"/>
                  </a:lnTo>
                  <a:lnTo>
                    <a:pt x="2024062" y="178593"/>
                  </a:lnTo>
                  <a:lnTo>
                    <a:pt x="2007394" y="195262"/>
                  </a:lnTo>
                  <a:lnTo>
                    <a:pt x="1978819" y="204787"/>
                  </a:lnTo>
                  <a:lnTo>
                    <a:pt x="1833562" y="223837"/>
                  </a:lnTo>
                  <a:lnTo>
                    <a:pt x="1581150" y="250031"/>
                  </a:lnTo>
                  <a:lnTo>
                    <a:pt x="1347787" y="302418"/>
                  </a:lnTo>
                  <a:lnTo>
                    <a:pt x="1228725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BDE90E24-1EB2-4558-B6A3-DDD574AC2281}"/>
                </a:ext>
              </a:extLst>
            </p:cNvPr>
            <p:cNvSpPr/>
            <p:nvPr/>
          </p:nvSpPr>
          <p:spPr>
            <a:xfrm rot="16200000">
              <a:off x="2332832" y="4664869"/>
              <a:ext cx="2438400" cy="376237"/>
            </a:xfrm>
            <a:custGeom>
              <a:avLst/>
              <a:gdLst>
                <a:gd name="connsiteX0" fmla="*/ 1347788 w 2438400"/>
                <a:gd name="connsiteY0" fmla="*/ 335757 h 376238"/>
                <a:gd name="connsiteX1" fmla="*/ 840581 w 2438400"/>
                <a:gd name="connsiteY1" fmla="*/ 319088 h 376238"/>
                <a:gd name="connsiteX2" fmla="*/ 528638 w 2438400"/>
                <a:gd name="connsiteY2" fmla="*/ 302419 h 376238"/>
                <a:gd name="connsiteX3" fmla="*/ 316706 w 2438400"/>
                <a:gd name="connsiteY3" fmla="*/ 285750 h 376238"/>
                <a:gd name="connsiteX4" fmla="*/ 145256 w 2438400"/>
                <a:gd name="connsiteY4" fmla="*/ 269082 h 376238"/>
                <a:gd name="connsiteX5" fmla="*/ 97631 w 2438400"/>
                <a:gd name="connsiteY5" fmla="*/ 259557 h 376238"/>
                <a:gd name="connsiteX6" fmla="*/ 57150 w 2438400"/>
                <a:gd name="connsiteY6" fmla="*/ 245269 h 376238"/>
                <a:gd name="connsiteX7" fmla="*/ 23813 w 2438400"/>
                <a:gd name="connsiteY7" fmla="*/ 223838 h 376238"/>
                <a:gd name="connsiteX8" fmla="*/ 7144 w 2438400"/>
                <a:gd name="connsiteY8" fmla="*/ 211932 h 376238"/>
                <a:gd name="connsiteX9" fmla="*/ 0 w 2438400"/>
                <a:gd name="connsiteY9" fmla="*/ 195263 h 376238"/>
                <a:gd name="connsiteX10" fmla="*/ 2381 w 2438400"/>
                <a:gd name="connsiteY10" fmla="*/ 169069 h 376238"/>
                <a:gd name="connsiteX11" fmla="*/ 11906 w 2438400"/>
                <a:gd name="connsiteY11" fmla="*/ 147638 h 376238"/>
                <a:gd name="connsiteX12" fmla="*/ 28575 w 2438400"/>
                <a:gd name="connsiteY12" fmla="*/ 130969 h 376238"/>
                <a:gd name="connsiteX13" fmla="*/ 59531 w 2438400"/>
                <a:gd name="connsiteY13" fmla="*/ 114300 h 376238"/>
                <a:gd name="connsiteX14" fmla="*/ 133350 w 2438400"/>
                <a:gd name="connsiteY14" fmla="*/ 83344 h 376238"/>
                <a:gd name="connsiteX15" fmla="*/ 216694 w 2438400"/>
                <a:gd name="connsiteY15" fmla="*/ 52388 h 376238"/>
                <a:gd name="connsiteX16" fmla="*/ 350044 w 2438400"/>
                <a:gd name="connsiteY16" fmla="*/ 14288 h 376238"/>
                <a:gd name="connsiteX17" fmla="*/ 400050 w 2438400"/>
                <a:gd name="connsiteY17" fmla="*/ 26194 h 376238"/>
                <a:gd name="connsiteX18" fmla="*/ 454819 w 2438400"/>
                <a:gd name="connsiteY18" fmla="*/ 40482 h 376238"/>
                <a:gd name="connsiteX19" fmla="*/ 528638 w 2438400"/>
                <a:gd name="connsiteY19" fmla="*/ 57150 h 376238"/>
                <a:gd name="connsiteX20" fmla="*/ 592931 w 2438400"/>
                <a:gd name="connsiteY20" fmla="*/ 66675 h 376238"/>
                <a:gd name="connsiteX21" fmla="*/ 661988 w 2438400"/>
                <a:gd name="connsiteY21" fmla="*/ 76200 h 376238"/>
                <a:gd name="connsiteX22" fmla="*/ 790575 w 2438400"/>
                <a:gd name="connsiteY22" fmla="*/ 88107 h 376238"/>
                <a:gd name="connsiteX23" fmla="*/ 1357313 w 2438400"/>
                <a:gd name="connsiteY23" fmla="*/ 114300 h 376238"/>
                <a:gd name="connsiteX24" fmla="*/ 1859756 w 2438400"/>
                <a:gd name="connsiteY24" fmla="*/ 128588 h 376238"/>
                <a:gd name="connsiteX25" fmla="*/ 2155031 w 2438400"/>
                <a:gd name="connsiteY25" fmla="*/ 128588 h 376238"/>
                <a:gd name="connsiteX26" fmla="*/ 2205038 w 2438400"/>
                <a:gd name="connsiteY26" fmla="*/ 121444 h 376238"/>
                <a:gd name="connsiteX27" fmla="*/ 2257425 w 2438400"/>
                <a:gd name="connsiteY27" fmla="*/ 109538 h 376238"/>
                <a:gd name="connsiteX28" fmla="*/ 2314575 w 2438400"/>
                <a:gd name="connsiteY28" fmla="*/ 90488 h 376238"/>
                <a:gd name="connsiteX29" fmla="*/ 2343150 w 2438400"/>
                <a:gd name="connsiteY29" fmla="*/ 71438 h 376238"/>
                <a:gd name="connsiteX30" fmla="*/ 2362200 w 2438400"/>
                <a:gd name="connsiteY30" fmla="*/ 52388 h 376238"/>
                <a:gd name="connsiteX31" fmla="*/ 2378869 w 2438400"/>
                <a:gd name="connsiteY31" fmla="*/ 26194 h 376238"/>
                <a:gd name="connsiteX32" fmla="*/ 2388394 w 2438400"/>
                <a:gd name="connsiteY32" fmla="*/ 9525 h 376238"/>
                <a:gd name="connsiteX33" fmla="*/ 2405063 w 2438400"/>
                <a:gd name="connsiteY33" fmla="*/ 2382 h 376238"/>
                <a:gd name="connsiteX34" fmla="*/ 2426494 w 2438400"/>
                <a:gd name="connsiteY34" fmla="*/ 0 h 376238"/>
                <a:gd name="connsiteX35" fmla="*/ 2436019 w 2438400"/>
                <a:gd name="connsiteY35" fmla="*/ 4763 h 376238"/>
                <a:gd name="connsiteX36" fmla="*/ 2438400 w 2438400"/>
                <a:gd name="connsiteY36" fmla="*/ 19050 h 376238"/>
                <a:gd name="connsiteX37" fmla="*/ 2419350 w 2438400"/>
                <a:gd name="connsiteY37" fmla="*/ 80963 h 376238"/>
                <a:gd name="connsiteX38" fmla="*/ 2409825 w 2438400"/>
                <a:gd name="connsiteY38" fmla="*/ 140494 h 376238"/>
                <a:gd name="connsiteX39" fmla="*/ 2395538 w 2438400"/>
                <a:gd name="connsiteY39" fmla="*/ 200025 h 376238"/>
                <a:gd name="connsiteX40" fmla="*/ 2369344 w 2438400"/>
                <a:gd name="connsiteY40" fmla="*/ 278607 h 376238"/>
                <a:gd name="connsiteX41" fmla="*/ 2338388 w 2438400"/>
                <a:gd name="connsiteY41" fmla="*/ 347663 h 376238"/>
                <a:gd name="connsiteX42" fmla="*/ 2245519 w 2438400"/>
                <a:gd name="connsiteY42" fmla="*/ 376238 h 376238"/>
                <a:gd name="connsiteX43" fmla="*/ 2102644 w 2438400"/>
                <a:gd name="connsiteY43" fmla="*/ 357188 h 376238"/>
                <a:gd name="connsiteX44" fmla="*/ 1947863 w 2438400"/>
                <a:gd name="connsiteY44" fmla="*/ 352425 h 376238"/>
                <a:gd name="connsiteX45" fmla="*/ 1790700 w 2438400"/>
                <a:gd name="connsiteY45" fmla="*/ 350044 h 376238"/>
                <a:gd name="connsiteX46" fmla="*/ 1640681 w 2438400"/>
                <a:gd name="connsiteY46" fmla="*/ 347663 h 376238"/>
                <a:gd name="connsiteX47" fmla="*/ 1347788 w 2438400"/>
                <a:gd name="connsiteY47" fmla="*/ 33575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38400" h="376238">
                  <a:moveTo>
                    <a:pt x="1347788" y="335757"/>
                  </a:moveTo>
                  <a:lnTo>
                    <a:pt x="840581" y="319088"/>
                  </a:lnTo>
                  <a:lnTo>
                    <a:pt x="528638" y="302419"/>
                  </a:lnTo>
                  <a:lnTo>
                    <a:pt x="316706" y="285750"/>
                  </a:lnTo>
                  <a:lnTo>
                    <a:pt x="145256" y="269082"/>
                  </a:lnTo>
                  <a:lnTo>
                    <a:pt x="97631" y="259557"/>
                  </a:lnTo>
                  <a:lnTo>
                    <a:pt x="57150" y="245269"/>
                  </a:lnTo>
                  <a:lnTo>
                    <a:pt x="23813" y="223838"/>
                  </a:lnTo>
                  <a:lnTo>
                    <a:pt x="7144" y="211932"/>
                  </a:lnTo>
                  <a:lnTo>
                    <a:pt x="0" y="195263"/>
                  </a:lnTo>
                  <a:lnTo>
                    <a:pt x="2381" y="169069"/>
                  </a:lnTo>
                  <a:lnTo>
                    <a:pt x="11906" y="147638"/>
                  </a:lnTo>
                  <a:lnTo>
                    <a:pt x="28575" y="130969"/>
                  </a:lnTo>
                  <a:lnTo>
                    <a:pt x="59531" y="114300"/>
                  </a:lnTo>
                  <a:lnTo>
                    <a:pt x="133350" y="83344"/>
                  </a:lnTo>
                  <a:lnTo>
                    <a:pt x="216694" y="52388"/>
                  </a:lnTo>
                  <a:lnTo>
                    <a:pt x="350044" y="14288"/>
                  </a:lnTo>
                  <a:lnTo>
                    <a:pt x="400050" y="26194"/>
                  </a:lnTo>
                  <a:lnTo>
                    <a:pt x="454819" y="40482"/>
                  </a:lnTo>
                  <a:lnTo>
                    <a:pt x="528638" y="57150"/>
                  </a:lnTo>
                  <a:lnTo>
                    <a:pt x="592931" y="66675"/>
                  </a:lnTo>
                  <a:lnTo>
                    <a:pt x="661988" y="76200"/>
                  </a:lnTo>
                  <a:lnTo>
                    <a:pt x="790575" y="88107"/>
                  </a:lnTo>
                  <a:lnTo>
                    <a:pt x="1357313" y="114300"/>
                  </a:lnTo>
                  <a:lnTo>
                    <a:pt x="1859756" y="128588"/>
                  </a:lnTo>
                  <a:lnTo>
                    <a:pt x="2155031" y="128588"/>
                  </a:lnTo>
                  <a:lnTo>
                    <a:pt x="2205038" y="121444"/>
                  </a:lnTo>
                  <a:lnTo>
                    <a:pt x="2257425" y="109538"/>
                  </a:lnTo>
                  <a:lnTo>
                    <a:pt x="2314575" y="90488"/>
                  </a:lnTo>
                  <a:lnTo>
                    <a:pt x="2343150" y="71438"/>
                  </a:lnTo>
                  <a:lnTo>
                    <a:pt x="2362200" y="52388"/>
                  </a:lnTo>
                  <a:lnTo>
                    <a:pt x="2378869" y="26194"/>
                  </a:lnTo>
                  <a:lnTo>
                    <a:pt x="2388394" y="9525"/>
                  </a:lnTo>
                  <a:lnTo>
                    <a:pt x="2405063" y="2382"/>
                  </a:lnTo>
                  <a:lnTo>
                    <a:pt x="2426494" y="0"/>
                  </a:lnTo>
                  <a:lnTo>
                    <a:pt x="2436019" y="4763"/>
                  </a:lnTo>
                  <a:lnTo>
                    <a:pt x="2438400" y="19050"/>
                  </a:lnTo>
                  <a:lnTo>
                    <a:pt x="2419350" y="80963"/>
                  </a:lnTo>
                  <a:lnTo>
                    <a:pt x="2409825" y="140494"/>
                  </a:lnTo>
                  <a:lnTo>
                    <a:pt x="2395538" y="200025"/>
                  </a:lnTo>
                  <a:lnTo>
                    <a:pt x="2369344" y="278607"/>
                  </a:lnTo>
                  <a:lnTo>
                    <a:pt x="2338388" y="347663"/>
                  </a:lnTo>
                  <a:lnTo>
                    <a:pt x="2245519" y="376238"/>
                  </a:lnTo>
                  <a:lnTo>
                    <a:pt x="2102644" y="357188"/>
                  </a:lnTo>
                  <a:lnTo>
                    <a:pt x="1947863" y="352425"/>
                  </a:lnTo>
                  <a:lnTo>
                    <a:pt x="1790700" y="350044"/>
                  </a:lnTo>
                  <a:lnTo>
                    <a:pt x="1640681" y="347663"/>
                  </a:lnTo>
                  <a:lnTo>
                    <a:pt x="1347788" y="3357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1F46FCDB-17B6-47EC-A0AA-A1D1619DD315}"/>
                </a:ext>
              </a:extLst>
            </p:cNvPr>
            <p:cNvSpPr/>
            <p:nvPr/>
          </p:nvSpPr>
          <p:spPr>
            <a:xfrm rot="16200000">
              <a:off x="4375150" y="2332038"/>
              <a:ext cx="2195513" cy="1233487"/>
            </a:xfrm>
            <a:custGeom>
              <a:avLst/>
              <a:gdLst>
                <a:gd name="connsiteX0" fmla="*/ 1083469 w 2195512"/>
                <a:gd name="connsiteY0" fmla="*/ 854869 h 1233488"/>
                <a:gd name="connsiteX1" fmla="*/ 900112 w 2195512"/>
                <a:gd name="connsiteY1" fmla="*/ 776288 h 1233488"/>
                <a:gd name="connsiteX2" fmla="*/ 823912 w 2195512"/>
                <a:gd name="connsiteY2" fmla="*/ 711994 h 1233488"/>
                <a:gd name="connsiteX3" fmla="*/ 645319 w 2195512"/>
                <a:gd name="connsiteY3" fmla="*/ 607219 h 1233488"/>
                <a:gd name="connsiteX4" fmla="*/ 507206 w 2195512"/>
                <a:gd name="connsiteY4" fmla="*/ 514350 h 1233488"/>
                <a:gd name="connsiteX5" fmla="*/ 390525 w 2195512"/>
                <a:gd name="connsiteY5" fmla="*/ 426244 h 1233488"/>
                <a:gd name="connsiteX6" fmla="*/ 280987 w 2195512"/>
                <a:gd name="connsiteY6" fmla="*/ 335756 h 1233488"/>
                <a:gd name="connsiteX7" fmla="*/ 190500 w 2195512"/>
                <a:gd name="connsiteY7" fmla="*/ 254794 h 1233488"/>
                <a:gd name="connsiteX8" fmla="*/ 95250 w 2195512"/>
                <a:gd name="connsiteY8" fmla="*/ 159544 h 1233488"/>
                <a:gd name="connsiteX9" fmla="*/ 23812 w 2195512"/>
                <a:gd name="connsiteY9" fmla="*/ 78581 h 1233488"/>
                <a:gd name="connsiteX10" fmla="*/ 7144 w 2195512"/>
                <a:gd name="connsiteY10" fmla="*/ 54769 h 1233488"/>
                <a:gd name="connsiteX11" fmla="*/ 0 w 2195512"/>
                <a:gd name="connsiteY11" fmla="*/ 33338 h 1233488"/>
                <a:gd name="connsiteX12" fmla="*/ 2381 w 2195512"/>
                <a:gd name="connsiteY12" fmla="*/ 14288 h 1233488"/>
                <a:gd name="connsiteX13" fmla="*/ 7144 w 2195512"/>
                <a:gd name="connsiteY13" fmla="*/ 4763 h 1233488"/>
                <a:gd name="connsiteX14" fmla="*/ 21431 w 2195512"/>
                <a:gd name="connsiteY14" fmla="*/ 0 h 1233488"/>
                <a:gd name="connsiteX15" fmla="*/ 45244 w 2195512"/>
                <a:gd name="connsiteY15" fmla="*/ 4763 h 1233488"/>
                <a:gd name="connsiteX16" fmla="*/ 85725 w 2195512"/>
                <a:gd name="connsiteY16" fmla="*/ 35719 h 1233488"/>
                <a:gd name="connsiteX17" fmla="*/ 147637 w 2195512"/>
                <a:gd name="connsiteY17" fmla="*/ 83344 h 1233488"/>
                <a:gd name="connsiteX18" fmla="*/ 230981 w 2195512"/>
                <a:gd name="connsiteY18" fmla="*/ 145256 h 1233488"/>
                <a:gd name="connsiteX19" fmla="*/ 328612 w 2195512"/>
                <a:gd name="connsiteY19" fmla="*/ 211931 h 1233488"/>
                <a:gd name="connsiteX20" fmla="*/ 426244 w 2195512"/>
                <a:gd name="connsiteY20" fmla="*/ 278606 h 1233488"/>
                <a:gd name="connsiteX21" fmla="*/ 566737 w 2195512"/>
                <a:gd name="connsiteY21" fmla="*/ 366713 h 1233488"/>
                <a:gd name="connsiteX22" fmla="*/ 688181 w 2195512"/>
                <a:gd name="connsiteY22" fmla="*/ 438150 h 1233488"/>
                <a:gd name="connsiteX23" fmla="*/ 781050 w 2195512"/>
                <a:gd name="connsiteY23" fmla="*/ 488156 h 1233488"/>
                <a:gd name="connsiteX24" fmla="*/ 926306 w 2195512"/>
                <a:gd name="connsiteY24" fmla="*/ 561975 h 1233488"/>
                <a:gd name="connsiteX25" fmla="*/ 1007269 w 2195512"/>
                <a:gd name="connsiteY25" fmla="*/ 600075 h 1233488"/>
                <a:gd name="connsiteX26" fmla="*/ 1083469 w 2195512"/>
                <a:gd name="connsiteY26" fmla="*/ 631031 h 1233488"/>
                <a:gd name="connsiteX27" fmla="*/ 1195387 w 2195512"/>
                <a:gd name="connsiteY27" fmla="*/ 671513 h 1233488"/>
                <a:gd name="connsiteX28" fmla="*/ 1335881 w 2195512"/>
                <a:gd name="connsiteY28" fmla="*/ 716756 h 1233488"/>
                <a:gd name="connsiteX29" fmla="*/ 1493044 w 2195512"/>
                <a:gd name="connsiteY29" fmla="*/ 764381 h 1233488"/>
                <a:gd name="connsiteX30" fmla="*/ 1638300 w 2195512"/>
                <a:gd name="connsiteY30" fmla="*/ 800100 h 1233488"/>
                <a:gd name="connsiteX31" fmla="*/ 1764506 w 2195512"/>
                <a:gd name="connsiteY31" fmla="*/ 826294 h 1233488"/>
                <a:gd name="connsiteX32" fmla="*/ 1859756 w 2195512"/>
                <a:gd name="connsiteY32" fmla="*/ 840581 h 1233488"/>
                <a:gd name="connsiteX33" fmla="*/ 1919287 w 2195512"/>
                <a:gd name="connsiteY33" fmla="*/ 845344 h 1233488"/>
                <a:gd name="connsiteX34" fmla="*/ 1962150 w 2195512"/>
                <a:gd name="connsiteY34" fmla="*/ 847725 h 1233488"/>
                <a:gd name="connsiteX35" fmla="*/ 1988344 w 2195512"/>
                <a:gd name="connsiteY35" fmla="*/ 842963 h 1233488"/>
                <a:gd name="connsiteX36" fmla="*/ 2031206 w 2195512"/>
                <a:gd name="connsiteY36" fmla="*/ 826294 h 1233488"/>
                <a:gd name="connsiteX37" fmla="*/ 2085975 w 2195512"/>
                <a:gd name="connsiteY37" fmla="*/ 795338 h 1233488"/>
                <a:gd name="connsiteX38" fmla="*/ 2133600 w 2195512"/>
                <a:gd name="connsiteY38" fmla="*/ 762000 h 1233488"/>
                <a:gd name="connsiteX39" fmla="*/ 2155031 w 2195512"/>
                <a:gd name="connsiteY39" fmla="*/ 747713 h 1233488"/>
                <a:gd name="connsiteX40" fmla="*/ 2174081 w 2195512"/>
                <a:gd name="connsiteY40" fmla="*/ 740569 h 1233488"/>
                <a:gd name="connsiteX41" fmla="*/ 2188369 w 2195512"/>
                <a:gd name="connsiteY41" fmla="*/ 740569 h 1233488"/>
                <a:gd name="connsiteX42" fmla="*/ 2195512 w 2195512"/>
                <a:gd name="connsiteY42" fmla="*/ 752475 h 1233488"/>
                <a:gd name="connsiteX43" fmla="*/ 2183606 w 2195512"/>
                <a:gd name="connsiteY43" fmla="*/ 788194 h 1233488"/>
                <a:gd name="connsiteX44" fmla="*/ 2162175 w 2195512"/>
                <a:gd name="connsiteY44" fmla="*/ 864394 h 1233488"/>
                <a:gd name="connsiteX45" fmla="*/ 2128837 w 2195512"/>
                <a:gd name="connsiteY45" fmla="*/ 947738 h 1233488"/>
                <a:gd name="connsiteX46" fmla="*/ 2107406 w 2195512"/>
                <a:gd name="connsiteY46" fmla="*/ 995363 h 1233488"/>
                <a:gd name="connsiteX47" fmla="*/ 2074069 w 2195512"/>
                <a:gd name="connsiteY47" fmla="*/ 1047750 h 1233488"/>
                <a:gd name="connsiteX48" fmla="*/ 2019300 w 2195512"/>
                <a:gd name="connsiteY48" fmla="*/ 1112044 h 1233488"/>
                <a:gd name="connsiteX49" fmla="*/ 1931194 w 2195512"/>
                <a:gd name="connsiteY49" fmla="*/ 1183481 h 1233488"/>
                <a:gd name="connsiteX50" fmla="*/ 1897856 w 2195512"/>
                <a:gd name="connsiteY50" fmla="*/ 1212056 h 1233488"/>
                <a:gd name="connsiteX51" fmla="*/ 1857375 w 2195512"/>
                <a:gd name="connsiteY51" fmla="*/ 1233488 h 1233488"/>
                <a:gd name="connsiteX52" fmla="*/ 1831181 w 2195512"/>
                <a:gd name="connsiteY52" fmla="*/ 1231106 h 1233488"/>
                <a:gd name="connsiteX53" fmla="*/ 1812131 w 2195512"/>
                <a:gd name="connsiteY53" fmla="*/ 1219200 h 1233488"/>
                <a:gd name="connsiteX54" fmla="*/ 1788319 w 2195512"/>
                <a:gd name="connsiteY54" fmla="*/ 1185863 h 1233488"/>
                <a:gd name="connsiteX55" fmla="*/ 1731169 w 2195512"/>
                <a:gd name="connsiteY55" fmla="*/ 1143000 h 1233488"/>
                <a:gd name="connsiteX56" fmla="*/ 1654969 w 2195512"/>
                <a:gd name="connsiteY56" fmla="*/ 1097756 h 1233488"/>
                <a:gd name="connsiteX57" fmla="*/ 1485900 w 2195512"/>
                <a:gd name="connsiteY57" fmla="*/ 1023938 h 1233488"/>
                <a:gd name="connsiteX58" fmla="*/ 1288256 w 2195512"/>
                <a:gd name="connsiteY58" fmla="*/ 945356 h 1233488"/>
                <a:gd name="connsiteX59" fmla="*/ 1083469 w 2195512"/>
                <a:gd name="connsiteY59" fmla="*/ 854869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5512" h="1233488">
                  <a:moveTo>
                    <a:pt x="1083469" y="854869"/>
                  </a:moveTo>
                  <a:lnTo>
                    <a:pt x="900112" y="776288"/>
                  </a:lnTo>
                  <a:lnTo>
                    <a:pt x="823912" y="711994"/>
                  </a:lnTo>
                  <a:lnTo>
                    <a:pt x="645319" y="607219"/>
                  </a:lnTo>
                  <a:lnTo>
                    <a:pt x="507206" y="514350"/>
                  </a:lnTo>
                  <a:lnTo>
                    <a:pt x="390525" y="426244"/>
                  </a:lnTo>
                  <a:lnTo>
                    <a:pt x="280987" y="335756"/>
                  </a:lnTo>
                  <a:lnTo>
                    <a:pt x="190500" y="254794"/>
                  </a:lnTo>
                  <a:lnTo>
                    <a:pt x="95250" y="159544"/>
                  </a:lnTo>
                  <a:lnTo>
                    <a:pt x="23812" y="78581"/>
                  </a:lnTo>
                  <a:lnTo>
                    <a:pt x="7144" y="54769"/>
                  </a:lnTo>
                  <a:lnTo>
                    <a:pt x="0" y="33338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45244" y="4763"/>
                  </a:lnTo>
                  <a:lnTo>
                    <a:pt x="85725" y="35719"/>
                  </a:lnTo>
                  <a:lnTo>
                    <a:pt x="147637" y="83344"/>
                  </a:lnTo>
                  <a:lnTo>
                    <a:pt x="230981" y="145256"/>
                  </a:lnTo>
                  <a:lnTo>
                    <a:pt x="328612" y="211931"/>
                  </a:lnTo>
                  <a:lnTo>
                    <a:pt x="426244" y="278606"/>
                  </a:lnTo>
                  <a:lnTo>
                    <a:pt x="566737" y="366713"/>
                  </a:lnTo>
                  <a:lnTo>
                    <a:pt x="688181" y="438150"/>
                  </a:lnTo>
                  <a:lnTo>
                    <a:pt x="781050" y="488156"/>
                  </a:lnTo>
                  <a:lnTo>
                    <a:pt x="926306" y="561975"/>
                  </a:lnTo>
                  <a:lnTo>
                    <a:pt x="1007269" y="600075"/>
                  </a:lnTo>
                  <a:lnTo>
                    <a:pt x="1083469" y="631031"/>
                  </a:lnTo>
                  <a:lnTo>
                    <a:pt x="1195387" y="671513"/>
                  </a:lnTo>
                  <a:lnTo>
                    <a:pt x="1335881" y="716756"/>
                  </a:lnTo>
                  <a:lnTo>
                    <a:pt x="1493044" y="764381"/>
                  </a:lnTo>
                  <a:lnTo>
                    <a:pt x="1638300" y="800100"/>
                  </a:lnTo>
                  <a:lnTo>
                    <a:pt x="1764506" y="826294"/>
                  </a:lnTo>
                  <a:lnTo>
                    <a:pt x="1859756" y="840581"/>
                  </a:lnTo>
                  <a:lnTo>
                    <a:pt x="1919287" y="845344"/>
                  </a:lnTo>
                  <a:lnTo>
                    <a:pt x="1962150" y="847725"/>
                  </a:lnTo>
                  <a:lnTo>
                    <a:pt x="1988344" y="842963"/>
                  </a:lnTo>
                  <a:lnTo>
                    <a:pt x="2031206" y="826294"/>
                  </a:lnTo>
                  <a:lnTo>
                    <a:pt x="2085975" y="795338"/>
                  </a:lnTo>
                  <a:lnTo>
                    <a:pt x="2133600" y="762000"/>
                  </a:lnTo>
                  <a:lnTo>
                    <a:pt x="2155031" y="747713"/>
                  </a:lnTo>
                  <a:lnTo>
                    <a:pt x="2174081" y="740569"/>
                  </a:lnTo>
                  <a:lnTo>
                    <a:pt x="2188369" y="740569"/>
                  </a:lnTo>
                  <a:lnTo>
                    <a:pt x="2195512" y="752475"/>
                  </a:lnTo>
                  <a:lnTo>
                    <a:pt x="2183606" y="788194"/>
                  </a:lnTo>
                  <a:lnTo>
                    <a:pt x="2162175" y="864394"/>
                  </a:lnTo>
                  <a:lnTo>
                    <a:pt x="2128837" y="947738"/>
                  </a:lnTo>
                  <a:lnTo>
                    <a:pt x="2107406" y="995363"/>
                  </a:lnTo>
                  <a:lnTo>
                    <a:pt x="2074069" y="1047750"/>
                  </a:lnTo>
                  <a:lnTo>
                    <a:pt x="2019300" y="1112044"/>
                  </a:lnTo>
                  <a:lnTo>
                    <a:pt x="1931194" y="1183481"/>
                  </a:lnTo>
                  <a:lnTo>
                    <a:pt x="1897856" y="1212056"/>
                  </a:lnTo>
                  <a:lnTo>
                    <a:pt x="1857375" y="1233488"/>
                  </a:lnTo>
                  <a:lnTo>
                    <a:pt x="1831181" y="1231106"/>
                  </a:lnTo>
                  <a:lnTo>
                    <a:pt x="1812131" y="1219200"/>
                  </a:lnTo>
                  <a:lnTo>
                    <a:pt x="1788319" y="1185863"/>
                  </a:lnTo>
                  <a:lnTo>
                    <a:pt x="1731169" y="1143000"/>
                  </a:lnTo>
                  <a:lnTo>
                    <a:pt x="1654969" y="1097756"/>
                  </a:lnTo>
                  <a:lnTo>
                    <a:pt x="1485900" y="1023938"/>
                  </a:lnTo>
                  <a:lnTo>
                    <a:pt x="1288256" y="945356"/>
                  </a:lnTo>
                  <a:lnTo>
                    <a:pt x="1083469" y="854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F02B5ED1-D838-4F57-9DC2-6E920B9775BB}"/>
                </a:ext>
              </a:extLst>
            </p:cNvPr>
            <p:cNvSpPr/>
            <p:nvPr/>
          </p:nvSpPr>
          <p:spPr>
            <a:xfrm>
              <a:off x="3367088" y="1790700"/>
              <a:ext cx="461962" cy="1436688"/>
            </a:xfrm>
            <a:custGeom>
              <a:avLst/>
              <a:gdLst>
                <a:gd name="connsiteX0" fmla="*/ 223837 w 461962"/>
                <a:gd name="connsiteY0" fmla="*/ 1062038 h 1435894"/>
                <a:gd name="connsiteX1" fmla="*/ 209550 w 461962"/>
                <a:gd name="connsiteY1" fmla="*/ 828675 h 1435894"/>
                <a:gd name="connsiteX2" fmla="*/ 192881 w 461962"/>
                <a:gd name="connsiteY2" fmla="*/ 647700 h 1435894"/>
                <a:gd name="connsiteX3" fmla="*/ 190500 w 461962"/>
                <a:gd name="connsiteY3" fmla="*/ 404813 h 1435894"/>
                <a:gd name="connsiteX4" fmla="*/ 183356 w 461962"/>
                <a:gd name="connsiteY4" fmla="*/ 330994 h 1435894"/>
                <a:gd name="connsiteX5" fmla="*/ 171450 w 461962"/>
                <a:gd name="connsiteY5" fmla="*/ 280988 h 1435894"/>
                <a:gd name="connsiteX6" fmla="*/ 123825 w 461962"/>
                <a:gd name="connsiteY6" fmla="*/ 209550 h 1435894"/>
                <a:gd name="connsiteX7" fmla="*/ 40481 w 461962"/>
                <a:gd name="connsiteY7" fmla="*/ 83344 h 1435894"/>
                <a:gd name="connsiteX8" fmla="*/ 19050 w 461962"/>
                <a:gd name="connsiteY8" fmla="*/ 57150 h 1435894"/>
                <a:gd name="connsiteX9" fmla="*/ 4762 w 461962"/>
                <a:gd name="connsiteY9" fmla="*/ 40481 h 1435894"/>
                <a:gd name="connsiteX10" fmla="*/ 0 w 461962"/>
                <a:gd name="connsiteY10" fmla="*/ 30956 h 1435894"/>
                <a:gd name="connsiteX11" fmla="*/ 0 w 461962"/>
                <a:gd name="connsiteY11" fmla="*/ 19050 h 1435894"/>
                <a:gd name="connsiteX12" fmla="*/ 16668 w 461962"/>
                <a:gd name="connsiteY12" fmla="*/ 7144 h 1435894"/>
                <a:gd name="connsiteX13" fmla="*/ 42862 w 461962"/>
                <a:gd name="connsiteY13" fmla="*/ 0 h 1435894"/>
                <a:gd name="connsiteX14" fmla="*/ 83343 w 461962"/>
                <a:gd name="connsiteY14" fmla="*/ 11906 h 1435894"/>
                <a:gd name="connsiteX15" fmla="*/ 176212 w 461962"/>
                <a:gd name="connsiteY15" fmla="*/ 50006 h 1435894"/>
                <a:gd name="connsiteX16" fmla="*/ 276225 w 461962"/>
                <a:gd name="connsiteY16" fmla="*/ 97631 h 1435894"/>
                <a:gd name="connsiteX17" fmla="*/ 366712 w 461962"/>
                <a:gd name="connsiteY17" fmla="*/ 145256 h 1435894"/>
                <a:gd name="connsiteX18" fmla="*/ 404812 w 461962"/>
                <a:gd name="connsiteY18" fmla="*/ 166688 h 1435894"/>
                <a:gd name="connsiteX19" fmla="*/ 423862 w 461962"/>
                <a:gd name="connsiteY19" fmla="*/ 180975 h 1435894"/>
                <a:gd name="connsiteX20" fmla="*/ 440531 w 461962"/>
                <a:gd name="connsiteY20" fmla="*/ 195263 h 1435894"/>
                <a:gd name="connsiteX21" fmla="*/ 452437 w 461962"/>
                <a:gd name="connsiteY21" fmla="*/ 209550 h 1435894"/>
                <a:gd name="connsiteX22" fmla="*/ 459581 w 461962"/>
                <a:gd name="connsiteY22" fmla="*/ 230981 h 1435894"/>
                <a:gd name="connsiteX23" fmla="*/ 461962 w 461962"/>
                <a:gd name="connsiteY23" fmla="*/ 259556 h 1435894"/>
                <a:gd name="connsiteX24" fmla="*/ 454818 w 461962"/>
                <a:gd name="connsiteY24" fmla="*/ 297656 h 1435894"/>
                <a:gd name="connsiteX25" fmla="*/ 445293 w 461962"/>
                <a:gd name="connsiteY25" fmla="*/ 335756 h 1435894"/>
                <a:gd name="connsiteX26" fmla="*/ 440531 w 461962"/>
                <a:gd name="connsiteY26" fmla="*/ 385763 h 1435894"/>
                <a:gd name="connsiteX27" fmla="*/ 438150 w 461962"/>
                <a:gd name="connsiteY27" fmla="*/ 626269 h 1435894"/>
                <a:gd name="connsiteX28" fmla="*/ 414337 w 461962"/>
                <a:gd name="connsiteY28" fmla="*/ 807244 h 1435894"/>
                <a:gd name="connsiteX29" fmla="*/ 416718 w 461962"/>
                <a:gd name="connsiteY29" fmla="*/ 1076325 h 1435894"/>
                <a:gd name="connsiteX30" fmla="*/ 411956 w 461962"/>
                <a:gd name="connsiteY30" fmla="*/ 1395413 h 1435894"/>
                <a:gd name="connsiteX31" fmla="*/ 230981 w 461962"/>
                <a:gd name="connsiteY31" fmla="*/ 1435894 h 1435894"/>
                <a:gd name="connsiteX32" fmla="*/ 223837 w 461962"/>
                <a:gd name="connsiteY32" fmla="*/ 1062038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962" h="1435894">
                  <a:moveTo>
                    <a:pt x="223837" y="1062038"/>
                  </a:moveTo>
                  <a:lnTo>
                    <a:pt x="209550" y="828675"/>
                  </a:lnTo>
                  <a:lnTo>
                    <a:pt x="192881" y="647700"/>
                  </a:lnTo>
                  <a:cubicBezTo>
                    <a:pt x="192087" y="566738"/>
                    <a:pt x="191294" y="485775"/>
                    <a:pt x="190500" y="404813"/>
                  </a:cubicBezTo>
                  <a:lnTo>
                    <a:pt x="183356" y="330994"/>
                  </a:lnTo>
                  <a:lnTo>
                    <a:pt x="171450" y="280988"/>
                  </a:lnTo>
                  <a:lnTo>
                    <a:pt x="123825" y="209550"/>
                  </a:lnTo>
                  <a:lnTo>
                    <a:pt x="40481" y="83344"/>
                  </a:lnTo>
                  <a:lnTo>
                    <a:pt x="19050" y="57150"/>
                  </a:lnTo>
                  <a:lnTo>
                    <a:pt x="4762" y="40481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16668" y="7144"/>
                  </a:lnTo>
                  <a:lnTo>
                    <a:pt x="42862" y="0"/>
                  </a:lnTo>
                  <a:lnTo>
                    <a:pt x="83343" y="11906"/>
                  </a:lnTo>
                  <a:lnTo>
                    <a:pt x="176212" y="50006"/>
                  </a:lnTo>
                  <a:lnTo>
                    <a:pt x="276225" y="97631"/>
                  </a:lnTo>
                  <a:lnTo>
                    <a:pt x="366712" y="145256"/>
                  </a:lnTo>
                  <a:lnTo>
                    <a:pt x="404812" y="166688"/>
                  </a:lnTo>
                  <a:lnTo>
                    <a:pt x="423862" y="180975"/>
                  </a:lnTo>
                  <a:lnTo>
                    <a:pt x="440531" y="195263"/>
                  </a:lnTo>
                  <a:lnTo>
                    <a:pt x="452437" y="209550"/>
                  </a:lnTo>
                  <a:lnTo>
                    <a:pt x="459581" y="230981"/>
                  </a:lnTo>
                  <a:lnTo>
                    <a:pt x="461962" y="259556"/>
                  </a:lnTo>
                  <a:lnTo>
                    <a:pt x="454818" y="297656"/>
                  </a:lnTo>
                  <a:lnTo>
                    <a:pt x="445293" y="335756"/>
                  </a:lnTo>
                  <a:lnTo>
                    <a:pt x="440531" y="385763"/>
                  </a:lnTo>
                  <a:cubicBezTo>
                    <a:pt x="439737" y="465932"/>
                    <a:pt x="440531" y="520700"/>
                    <a:pt x="438150" y="626269"/>
                  </a:cubicBezTo>
                  <a:lnTo>
                    <a:pt x="414337" y="807244"/>
                  </a:lnTo>
                  <a:cubicBezTo>
                    <a:pt x="415131" y="896938"/>
                    <a:pt x="415924" y="986631"/>
                    <a:pt x="416718" y="1076325"/>
                  </a:cubicBezTo>
                  <a:cubicBezTo>
                    <a:pt x="415131" y="1182688"/>
                    <a:pt x="413543" y="1289050"/>
                    <a:pt x="411956" y="1395413"/>
                  </a:cubicBezTo>
                  <a:lnTo>
                    <a:pt x="230981" y="1435894"/>
                  </a:lnTo>
                  <a:lnTo>
                    <a:pt x="223837" y="1062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9A273C39-4A3F-481F-877C-23A81176AB84}"/>
                </a:ext>
              </a:extLst>
            </p:cNvPr>
            <p:cNvSpPr/>
            <p:nvPr/>
          </p:nvSpPr>
          <p:spPr>
            <a:xfrm>
              <a:off x="4246563" y="1611313"/>
              <a:ext cx="509587" cy="1495425"/>
            </a:xfrm>
            <a:custGeom>
              <a:avLst/>
              <a:gdLst>
                <a:gd name="connsiteX0" fmla="*/ 121444 w 509587"/>
                <a:gd name="connsiteY0" fmla="*/ 1047750 h 1495425"/>
                <a:gd name="connsiteX1" fmla="*/ 171450 w 509587"/>
                <a:gd name="connsiteY1" fmla="*/ 621507 h 1495425"/>
                <a:gd name="connsiteX2" fmla="*/ 180975 w 509587"/>
                <a:gd name="connsiteY2" fmla="*/ 516732 h 1495425"/>
                <a:gd name="connsiteX3" fmla="*/ 183356 w 509587"/>
                <a:gd name="connsiteY3" fmla="*/ 435769 h 1495425"/>
                <a:gd name="connsiteX4" fmla="*/ 173831 w 509587"/>
                <a:gd name="connsiteY4" fmla="*/ 326232 h 1495425"/>
                <a:gd name="connsiteX5" fmla="*/ 157162 w 509587"/>
                <a:gd name="connsiteY5" fmla="*/ 238125 h 1495425"/>
                <a:gd name="connsiteX6" fmla="*/ 138112 w 509587"/>
                <a:gd name="connsiteY6" fmla="*/ 183357 h 1495425"/>
                <a:gd name="connsiteX7" fmla="*/ 119062 w 509587"/>
                <a:gd name="connsiteY7" fmla="*/ 152400 h 1495425"/>
                <a:gd name="connsiteX8" fmla="*/ 88106 w 509587"/>
                <a:gd name="connsiteY8" fmla="*/ 121444 h 1495425"/>
                <a:gd name="connsiteX9" fmla="*/ 61912 w 509587"/>
                <a:gd name="connsiteY9" fmla="*/ 100013 h 1495425"/>
                <a:gd name="connsiteX10" fmla="*/ 28575 w 509587"/>
                <a:gd name="connsiteY10" fmla="*/ 76200 h 1495425"/>
                <a:gd name="connsiteX11" fmla="*/ 11906 w 509587"/>
                <a:gd name="connsiteY11" fmla="*/ 59532 h 1495425"/>
                <a:gd name="connsiteX12" fmla="*/ 2381 w 509587"/>
                <a:gd name="connsiteY12" fmla="*/ 35719 h 1495425"/>
                <a:gd name="connsiteX13" fmla="*/ 0 w 509587"/>
                <a:gd name="connsiteY13" fmla="*/ 14288 h 1495425"/>
                <a:gd name="connsiteX14" fmla="*/ 7144 w 509587"/>
                <a:gd name="connsiteY14" fmla="*/ 4763 h 1495425"/>
                <a:gd name="connsiteX15" fmla="*/ 28575 w 509587"/>
                <a:gd name="connsiteY15" fmla="*/ 0 h 1495425"/>
                <a:gd name="connsiteX16" fmla="*/ 59531 w 509587"/>
                <a:gd name="connsiteY16" fmla="*/ 0 h 1495425"/>
                <a:gd name="connsiteX17" fmla="*/ 97631 w 509587"/>
                <a:gd name="connsiteY17" fmla="*/ 11907 h 1495425"/>
                <a:gd name="connsiteX18" fmla="*/ 157162 w 509587"/>
                <a:gd name="connsiteY18" fmla="*/ 35719 h 1495425"/>
                <a:gd name="connsiteX19" fmla="*/ 233362 w 509587"/>
                <a:gd name="connsiteY19" fmla="*/ 71438 h 1495425"/>
                <a:gd name="connsiteX20" fmla="*/ 290512 w 509587"/>
                <a:gd name="connsiteY20" fmla="*/ 97632 h 1495425"/>
                <a:gd name="connsiteX21" fmla="*/ 357187 w 509587"/>
                <a:gd name="connsiteY21" fmla="*/ 135732 h 1495425"/>
                <a:gd name="connsiteX22" fmla="*/ 416719 w 509587"/>
                <a:gd name="connsiteY22" fmla="*/ 173832 h 1495425"/>
                <a:gd name="connsiteX23" fmla="*/ 466725 w 509587"/>
                <a:gd name="connsiteY23" fmla="*/ 216694 h 1495425"/>
                <a:gd name="connsiteX24" fmla="*/ 495300 w 509587"/>
                <a:gd name="connsiteY24" fmla="*/ 247650 h 1495425"/>
                <a:gd name="connsiteX25" fmla="*/ 509587 w 509587"/>
                <a:gd name="connsiteY25" fmla="*/ 271463 h 1495425"/>
                <a:gd name="connsiteX26" fmla="*/ 509587 w 509587"/>
                <a:gd name="connsiteY26" fmla="*/ 297657 h 1495425"/>
                <a:gd name="connsiteX27" fmla="*/ 497681 w 509587"/>
                <a:gd name="connsiteY27" fmla="*/ 330994 h 1495425"/>
                <a:gd name="connsiteX28" fmla="*/ 473869 w 509587"/>
                <a:gd name="connsiteY28" fmla="*/ 373857 h 1495425"/>
                <a:gd name="connsiteX29" fmla="*/ 447675 w 509587"/>
                <a:gd name="connsiteY29" fmla="*/ 407194 h 1495425"/>
                <a:gd name="connsiteX30" fmla="*/ 381000 w 509587"/>
                <a:gd name="connsiteY30" fmla="*/ 664369 h 1495425"/>
                <a:gd name="connsiteX31" fmla="*/ 361950 w 509587"/>
                <a:gd name="connsiteY31" fmla="*/ 847725 h 1495425"/>
                <a:gd name="connsiteX32" fmla="*/ 259556 w 509587"/>
                <a:gd name="connsiteY32" fmla="*/ 1478757 h 1495425"/>
                <a:gd name="connsiteX33" fmla="*/ 59531 w 509587"/>
                <a:gd name="connsiteY33" fmla="*/ 1495425 h 1495425"/>
                <a:gd name="connsiteX34" fmla="*/ 121444 w 509587"/>
                <a:gd name="connsiteY34" fmla="*/ 10477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9587" h="1495425">
                  <a:moveTo>
                    <a:pt x="121444" y="1047750"/>
                  </a:moveTo>
                  <a:lnTo>
                    <a:pt x="171450" y="621507"/>
                  </a:lnTo>
                  <a:lnTo>
                    <a:pt x="180975" y="516732"/>
                  </a:lnTo>
                  <a:cubicBezTo>
                    <a:pt x="181769" y="489744"/>
                    <a:pt x="182562" y="462757"/>
                    <a:pt x="183356" y="435769"/>
                  </a:cubicBezTo>
                  <a:lnTo>
                    <a:pt x="173831" y="326232"/>
                  </a:lnTo>
                  <a:lnTo>
                    <a:pt x="157162" y="238125"/>
                  </a:lnTo>
                  <a:lnTo>
                    <a:pt x="138112" y="183357"/>
                  </a:lnTo>
                  <a:lnTo>
                    <a:pt x="119062" y="152400"/>
                  </a:lnTo>
                  <a:lnTo>
                    <a:pt x="88106" y="121444"/>
                  </a:lnTo>
                  <a:lnTo>
                    <a:pt x="61912" y="100013"/>
                  </a:lnTo>
                  <a:lnTo>
                    <a:pt x="28575" y="76200"/>
                  </a:lnTo>
                  <a:lnTo>
                    <a:pt x="11906" y="59532"/>
                  </a:lnTo>
                  <a:lnTo>
                    <a:pt x="2381" y="35719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59531" y="0"/>
                  </a:lnTo>
                  <a:lnTo>
                    <a:pt x="97631" y="11907"/>
                  </a:lnTo>
                  <a:lnTo>
                    <a:pt x="157162" y="35719"/>
                  </a:lnTo>
                  <a:lnTo>
                    <a:pt x="233362" y="71438"/>
                  </a:lnTo>
                  <a:lnTo>
                    <a:pt x="290512" y="97632"/>
                  </a:lnTo>
                  <a:lnTo>
                    <a:pt x="357187" y="135732"/>
                  </a:lnTo>
                  <a:lnTo>
                    <a:pt x="416719" y="173832"/>
                  </a:lnTo>
                  <a:lnTo>
                    <a:pt x="466725" y="216694"/>
                  </a:lnTo>
                  <a:lnTo>
                    <a:pt x="495300" y="247650"/>
                  </a:lnTo>
                  <a:lnTo>
                    <a:pt x="509587" y="271463"/>
                  </a:lnTo>
                  <a:lnTo>
                    <a:pt x="509587" y="297657"/>
                  </a:lnTo>
                  <a:lnTo>
                    <a:pt x="497681" y="330994"/>
                  </a:lnTo>
                  <a:lnTo>
                    <a:pt x="473869" y="373857"/>
                  </a:lnTo>
                  <a:lnTo>
                    <a:pt x="447675" y="407194"/>
                  </a:lnTo>
                  <a:lnTo>
                    <a:pt x="381000" y="664369"/>
                  </a:lnTo>
                  <a:lnTo>
                    <a:pt x="361950" y="847725"/>
                  </a:lnTo>
                  <a:lnTo>
                    <a:pt x="259556" y="1478757"/>
                  </a:lnTo>
                  <a:lnTo>
                    <a:pt x="59531" y="1495425"/>
                  </a:lnTo>
                  <a:lnTo>
                    <a:pt x="121444" y="1047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1AB76960-D559-47DA-9E74-050B73C458FA}"/>
                </a:ext>
              </a:extLst>
            </p:cNvPr>
            <p:cNvSpPr/>
            <p:nvPr/>
          </p:nvSpPr>
          <p:spPr>
            <a:xfrm>
              <a:off x="2657475" y="2933700"/>
              <a:ext cx="2505075" cy="534988"/>
            </a:xfrm>
            <a:custGeom>
              <a:avLst/>
              <a:gdLst>
                <a:gd name="connsiteX0" fmla="*/ 1493044 w 2505075"/>
                <a:gd name="connsiteY0" fmla="*/ 297656 h 535781"/>
                <a:gd name="connsiteX1" fmla="*/ 1109663 w 2505075"/>
                <a:gd name="connsiteY1" fmla="*/ 371475 h 535781"/>
                <a:gd name="connsiteX2" fmla="*/ 826294 w 2505075"/>
                <a:gd name="connsiteY2" fmla="*/ 433388 h 535781"/>
                <a:gd name="connsiteX3" fmla="*/ 585788 w 2505075"/>
                <a:gd name="connsiteY3" fmla="*/ 492919 h 535781"/>
                <a:gd name="connsiteX4" fmla="*/ 411956 w 2505075"/>
                <a:gd name="connsiteY4" fmla="*/ 535781 h 535781"/>
                <a:gd name="connsiteX5" fmla="*/ 350044 w 2505075"/>
                <a:gd name="connsiteY5" fmla="*/ 523875 h 535781"/>
                <a:gd name="connsiteX6" fmla="*/ 276225 w 2505075"/>
                <a:gd name="connsiteY6" fmla="*/ 502444 h 535781"/>
                <a:gd name="connsiteX7" fmla="*/ 226219 w 2505075"/>
                <a:gd name="connsiteY7" fmla="*/ 478631 h 535781"/>
                <a:gd name="connsiteX8" fmla="*/ 173831 w 2505075"/>
                <a:gd name="connsiteY8" fmla="*/ 450056 h 535781"/>
                <a:gd name="connsiteX9" fmla="*/ 133350 w 2505075"/>
                <a:gd name="connsiteY9" fmla="*/ 419100 h 535781"/>
                <a:gd name="connsiteX10" fmla="*/ 73819 w 2505075"/>
                <a:gd name="connsiteY10" fmla="*/ 364331 h 535781"/>
                <a:gd name="connsiteX11" fmla="*/ 35719 w 2505075"/>
                <a:gd name="connsiteY11" fmla="*/ 319088 h 535781"/>
                <a:gd name="connsiteX12" fmla="*/ 11906 w 2505075"/>
                <a:gd name="connsiteY12" fmla="*/ 280988 h 535781"/>
                <a:gd name="connsiteX13" fmla="*/ 2381 w 2505075"/>
                <a:gd name="connsiteY13" fmla="*/ 257175 h 535781"/>
                <a:gd name="connsiteX14" fmla="*/ 0 w 2505075"/>
                <a:gd name="connsiteY14" fmla="*/ 240506 h 535781"/>
                <a:gd name="connsiteX15" fmla="*/ 2381 w 2505075"/>
                <a:gd name="connsiteY15" fmla="*/ 223838 h 535781"/>
                <a:gd name="connsiteX16" fmla="*/ 11906 w 2505075"/>
                <a:gd name="connsiteY16" fmla="*/ 209550 h 535781"/>
                <a:gd name="connsiteX17" fmla="*/ 26194 w 2505075"/>
                <a:gd name="connsiteY17" fmla="*/ 207169 h 535781"/>
                <a:gd name="connsiteX18" fmla="*/ 47625 w 2505075"/>
                <a:gd name="connsiteY18" fmla="*/ 209550 h 535781"/>
                <a:gd name="connsiteX19" fmla="*/ 76200 w 2505075"/>
                <a:gd name="connsiteY19" fmla="*/ 221456 h 535781"/>
                <a:gd name="connsiteX20" fmla="*/ 111919 w 2505075"/>
                <a:gd name="connsiteY20" fmla="*/ 247650 h 535781"/>
                <a:gd name="connsiteX21" fmla="*/ 150019 w 2505075"/>
                <a:gd name="connsiteY21" fmla="*/ 269081 h 535781"/>
                <a:gd name="connsiteX22" fmla="*/ 188119 w 2505075"/>
                <a:gd name="connsiteY22" fmla="*/ 283369 h 535781"/>
                <a:gd name="connsiteX23" fmla="*/ 235744 w 2505075"/>
                <a:gd name="connsiteY23" fmla="*/ 295275 h 535781"/>
                <a:gd name="connsiteX24" fmla="*/ 290513 w 2505075"/>
                <a:gd name="connsiteY24" fmla="*/ 307181 h 535781"/>
                <a:gd name="connsiteX25" fmla="*/ 352425 w 2505075"/>
                <a:gd name="connsiteY25" fmla="*/ 311944 h 535781"/>
                <a:gd name="connsiteX26" fmla="*/ 419100 w 2505075"/>
                <a:gd name="connsiteY26" fmla="*/ 314325 h 535781"/>
                <a:gd name="connsiteX27" fmla="*/ 664369 w 2505075"/>
                <a:gd name="connsiteY27" fmla="*/ 276225 h 535781"/>
                <a:gd name="connsiteX28" fmla="*/ 940594 w 2505075"/>
                <a:gd name="connsiteY28" fmla="*/ 223838 h 535781"/>
                <a:gd name="connsiteX29" fmla="*/ 1131094 w 2505075"/>
                <a:gd name="connsiteY29" fmla="*/ 197644 h 535781"/>
                <a:gd name="connsiteX30" fmla="*/ 1669256 w 2505075"/>
                <a:gd name="connsiteY30" fmla="*/ 111919 h 535781"/>
                <a:gd name="connsiteX31" fmla="*/ 1869281 w 2505075"/>
                <a:gd name="connsiteY31" fmla="*/ 88106 h 535781"/>
                <a:gd name="connsiteX32" fmla="*/ 1935956 w 2505075"/>
                <a:gd name="connsiteY32" fmla="*/ 78581 h 535781"/>
                <a:gd name="connsiteX33" fmla="*/ 1981200 w 2505075"/>
                <a:gd name="connsiteY33" fmla="*/ 71438 h 535781"/>
                <a:gd name="connsiteX34" fmla="*/ 2040731 w 2505075"/>
                <a:gd name="connsiteY34" fmla="*/ 57150 h 535781"/>
                <a:gd name="connsiteX35" fmla="*/ 2102644 w 2505075"/>
                <a:gd name="connsiteY35" fmla="*/ 35719 h 535781"/>
                <a:gd name="connsiteX36" fmla="*/ 2176463 w 2505075"/>
                <a:gd name="connsiteY36" fmla="*/ 0 h 535781"/>
                <a:gd name="connsiteX37" fmla="*/ 2216944 w 2505075"/>
                <a:gd name="connsiteY37" fmla="*/ 9525 h 535781"/>
                <a:gd name="connsiteX38" fmla="*/ 2302669 w 2505075"/>
                <a:gd name="connsiteY38" fmla="*/ 35719 h 535781"/>
                <a:gd name="connsiteX39" fmla="*/ 2400300 w 2505075"/>
                <a:gd name="connsiteY39" fmla="*/ 71438 h 535781"/>
                <a:gd name="connsiteX40" fmla="*/ 2438400 w 2505075"/>
                <a:gd name="connsiteY40" fmla="*/ 88106 h 535781"/>
                <a:gd name="connsiteX41" fmla="*/ 2466975 w 2505075"/>
                <a:gd name="connsiteY41" fmla="*/ 104775 h 535781"/>
                <a:gd name="connsiteX42" fmla="*/ 2478881 w 2505075"/>
                <a:gd name="connsiteY42" fmla="*/ 121444 h 535781"/>
                <a:gd name="connsiteX43" fmla="*/ 2497931 w 2505075"/>
                <a:gd name="connsiteY43" fmla="*/ 169069 h 535781"/>
                <a:gd name="connsiteX44" fmla="*/ 2505075 w 2505075"/>
                <a:gd name="connsiteY44" fmla="*/ 207169 h 535781"/>
                <a:gd name="connsiteX45" fmla="*/ 2495550 w 2505075"/>
                <a:gd name="connsiteY45" fmla="*/ 228600 h 535781"/>
                <a:gd name="connsiteX46" fmla="*/ 2471738 w 2505075"/>
                <a:gd name="connsiteY46" fmla="*/ 250031 h 535781"/>
                <a:gd name="connsiteX47" fmla="*/ 2436019 w 2505075"/>
                <a:gd name="connsiteY47" fmla="*/ 269081 h 535781"/>
                <a:gd name="connsiteX48" fmla="*/ 2364581 w 2505075"/>
                <a:gd name="connsiteY48" fmla="*/ 271463 h 535781"/>
                <a:gd name="connsiteX49" fmla="*/ 2262188 w 2505075"/>
                <a:gd name="connsiteY49" fmla="*/ 266700 h 535781"/>
                <a:gd name="connsiteX50" fmla="*/ 2131219 w 2505075"/>
                <a:gd name="connsiteY50" fmla="*/ 254794 h 535781"/>
                <a:gd name="connsiteX51" fmla="*/ 2059781 w 2505075"/>
                <a:gd name="connsiteY51" fmla="*/ 245269 h 535781"/>
                <a:gd name="connsiteX52" fmla="*/ 1983581 w 2505075"/>
                <a:gd name="connsiteY52" fmla="*/ 247650 h 535781"/>
                <a:gd name="connsiteX53" fmla="*/ 1874044 w 2505075"/>
                <a:gd name="connsiteY53" fmla="*/ 250031 h 535781"/>
                <a:gd name="connsiteX54" fmla="*/ 1493044 w 2505075"/>
                <a:gd name="connsiteY54" fmla="*/ 29765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05075" h="535781">
                  <a:moveTo>
                    <a:pt x="1493044" y="297656"/>
                  </a:moveTo>
                  <a:lnTo>
                    <a:pt x="1109663" y="371475"/>
                  </a:lnTo>
                  <a:lnTo>
                    <a:pt x="826294" y="433388"/>
                  </a:lnTo>
                  <a:lnTo>
                    <a:pt x="585788" y="492919"/>
                  </a:lnTo>
                  <a:lnTo>
                    <a:pt x="411956" y="535781"/>
                  </a:lnTo>
                  <a:lnTo>
                    <a:pt x="350044" y="523875"/>
                  </a:lnTo>
                  <a:lnTo>
                    <a:pt x="276225" y="502444"/>
                  </a:lnTo>
                  <a:lnTo>
                    <a:pt x="226219" y="478631"/>
                  </a:lnTo>
                  <a:lnTo>
                    <a:pt x="173831" y="450056"/>
                  </a:lnTo>
                  <a:lnTo>
                    <a:pt x="133350" y="419100"/>
                  </a:lnTo>
                  <a:lnTo>
                    <a:pt x="73819" y="364331"/>
                  </a:lnTo>
                  <a:lnTo>
                    <a:pt x="35719" y="319088"/>
                  </a:lnTo>
                  <a:lnTo>
                    <a:pt x="11906" y="280988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2381" y="223838"/>
                  </a:lnTo>
                  <a:lnTo>
                    <a:pt x="11906" y="209550"/>
                  </a:lnTo>
                  <a:lnTo>
                    <a:pt x="26194" y="207169"/>
                  </a:lnTo>
                  <a:lnTo>
                    <a:pt x="47625" y="209550"/>
                  </a:lnTo>
                  <a:lnTo>
                    <a:pt x="76200" y="221456"/>
                  </a:lnTo>
                  <a:lnTo>
                    <a:pt x="111919" y="247650"/>
                  </a:lnTo>
                  <a:lnTo>
                    <a:pt x="150019" y="269081"/>
                  </a:lnTo>
                  <a:lnTo>
                    <a:pt x="188119" y="283369"/>
                  </a:lnTo>
                  <a:lnTo>
                    <a:pt x="235744" y="295275"/>
                  </a:lnTo>
                  <a:lnTo>
                    <a:pt x="290513" y="307181"/>
                  </a:lnTo>
                  <a:lnTo>
                    <a:pt x="352425" y="311944"/>
                  </a:lnTo>
                  <a:lnTo>
                    <a:pt x="419100" y="314325"/>
                  </a:lnTo>
                  <a:lnTo>
                    <a:pt x="664369" y="276225"/>
                  </a:lnTo>
                  <a:lnTo>
                    <a:pt x="940594" y="223838"/>
                  </a:lnTo>
                  <a:lnTo>
                    <a:pt x="1131094" y="197644"/>
                  </a:lnTo>
                  <a:lnTo>
                    <a:pt x="1669256" y="111919"/>
                  </a:lnTo>
                  <a:lnTo>
                    <a:pt x="1869281" y="88106"/>
                  </a:lnTo>
                  <a:lnTo>
                    <a:pt x="1935956" y="78581"/>
                  </a:lnTo>
                  <a:lnTo>
                    <a:pt x="1981200" y="71438"/>
                  </a:lnTo>
                  <a:lnTo>
                    <a:pt x="2040731" y="57150"/>
                  </a:lnTo>
                  <a:lnTo>
                    <a:pt x="2102644" y="35719"/>
                  </a:lnTo>
                  <a:lnTo>
                    <a:pt x="2176463" y="0"/>
                  </a:lnTo>
                  <a:lnTo>
                    <a:pt x="2216944" y="9525"/>
                  </a:lnTo>
                  <a:lnTo>
                    <a:pt x="2302669" y="35719"/>
                  </a:lnTo>
                  <a:lnTo>
                    <a:pt x="2400300" y="71438"/>
                  </a:lnTo>
                  <a:lnTo>
                    <a:pt x="2438400" y="88106"/>
                  </a:lnTo>
                  <a:lnTo>
                    <a:pt x="2466975" y="104775"/>
                  </a:lnTo>
                  <a:lnTo>
                    <a:pt x="2478881" y="121444"/>
                  </a:lnTo>
                  <a:lnTo>
                    <a:pt x="2497931" y="169069"/>
                  </a:lnTo>
                  <a:lnTo>
                    <a:pt x="2505075" y="207169"/>
                  </a:lnTo>
                  <a:lnTo>
                    <a:pt x="2495550" y="228600"/>
                  </a:lnTo>
                  <a:lnTo>
                    <a:pt x="2471738" y="250031"/>
                  </a:lnTo>
                  <a:lnTo>
                    <a:pt x="2436019" y="269081"/>
                  </a:lnTo>
                  <a:lnTo>
                    <a:pt x="2364581" y="271463"/>
                  </a:lnTo>
                  <a:lnTo>
                    <a:pt x="2262188" y="266700"/>
                  </a:lnTo>
                  <a:lnTo>
                    <a:pt x="2131219" y="254794"/>
                  </a:lnTo>
                  <a:lnTo>
                    <a:pt x="2059781" y="245269"/>
                  </a:lnTo>
                  <a:lnTo>
                    <a:pt x="1983581" y="247650"/>
                  </a:lnTo>
                  <a:lnTo>
                    <a:pt x="1874044" y="250031"/>
                  </a:lnTo>
                  <a:lnTo>
                    <a:pt x="1493044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DE15FE3C-329F-4227-A0E0-692A6B3B0014}"/>
                </a:ext>
              </a:extLst>
            </p:cNvPr>
            <p:cNvSpPr/>
            <p:nvPr/>
          </p:nvSpPr>
          <p:spPr>
            <a:xfrm rot="16200000">
              <a:off x="2908301" y="4233862"/>
              <a:ext cx="2532062" cy="1141413"/>
            </a:xfrm>
            <a:custGeom>
              <a:avLst/>
              <a:gdLst>
                <a:gd name="connsiteX0" fmla="*/ 1273969 w 2531269"/>
                <a:gd name="connsiteY0" fmla="*/ 1095375 h 1140618"/>
                <a:gd name="connsiteX1" fmla="*/ 973932 w 2531269"/>
                <a:gd name="connsiteY1" fmla="*/ 1102518 h 1140618"/>
                <a:gd name="connsiteX2" fmla="*/ 833438 w 2531269"/>
                <a:gd name="connsiteY2" fmla="*/ 1107281 h 1140618"/>
                <a:gd name="connsiteX3" fmla="*/ 695325 w 2531269"/>
                <a:gd name="connsiteY3" fmla="*/ 1116806 h 1140618"/>
                <a:gd name="connsiteX4" fmla="*/ 521494 w 2531269"/>
                <a:gd name="connsiteY4" fmla="*/ 1135856 h 1140618"/>
                <a:gd name="connsiteX5" fmla="*/ 488157 w 2531269"/>
                <a:gd name="connsiteY5" fmla="*/ 1138237 h 1140618"/>
                <a:gd name="connsiteX6" fmla="*/ 435769 w 2531269"/>
                <a:gd name="connsiteY6" fmla="*/ 1135856 h 1140618"/>
                <a:gd name="connsiteX7" fmla="*/ 381000 w 2531269"/>
                <a:gd name="connsiteY7" fmla="*/ 1128712 h 1140618"/>
                <a:gd name="connsiteX8" fmla="*/ 335757 w 2531269"/>
                <a:gd name="connsiteY8" fmla="*/ 1119187 h 1140618"/>
                <a:gd name="connsiteX9" fmla="*/ 257175 w 2531269"/>
                <a:gd name="connsiteY9" fmla="*/ 1097756 h 1140618"/>
                <a:gd name="connsiteX10" fmla="*/ 180975 w 2531269"/>
                <a:gd name="connsiteY10" fmla="*/ 1071562 h 1140618"/>
                <a:gd name="connsiteX11" fmla="*/ 100013 w 2531269"/>
                <a:gd name="connsiteY11" fmla="*/ 1033462 h 1140618"/>
                <a:gd name="connsiteX12" fmla="*/ 61913 w 2531269"/>
                <a:gd name="connsiteY12" fmla="*/ 1014412 h 1140618"/>
                <a:gd name="connsiteX13" fmla="*/ 33338 w 2531269"/>
                <a:gd name="connsiteY13" fmla="*/ 992981 h 1140618"/>
                <a:gd name="connsiteX14" fmla="*/ 9525 w 2531269"/>
                <a:gd name="connsiteY14" fmla="*/ 969168 h 1140618"/>
                <a:gd name="connsiteX15" fmla="*/ 0 w 2531269"/>
                <a:gd name="connsiteY15" fmla="*/ 938212 h 1140618"/>
                <a:gd name="connsiteX16" fmla="*/ 2382 w 2531269"/>
                <a:gd name="connsiteY16" fmla="*/ 914400 h 1140618"/>
                <a:gd name="connsiteX17" fmla="*/ 16669 w 2531269"/>
                <a:gd name="connsiteY17" fmla="*/ 883443 h 1140618"/>
                <a:gd name="connsiteX18" fmla="*/ 35719 w 2531269"/>
                <a:gd name="connsiteY18" fmla="*/ 869156 h 1140618"/>
                <a:gd name="connsiteX19" fmla="*/ 107157 w 2531269"/>
                <a:gd name="connsiteY19" fmla="*/ 831056 h 1140618"/>
                <a:gd name="connsiteX20" fmla="*/ 597694 w 2531269"/>
                <a:gd name="connsiteY20" fmla="*/ 892968 h 1140618"/>
                <a:gd name="connsiteX21" fmla="*/ 661988 w 2531269"/>
                <a:gd name="connsiteY21" fmla="*/ 888206 h 1140618"/>
                <a:gd name="connsiteX22" fmla="*/ 847725 w 2531269"/>
                <a:gd name="connsiteY22" fmla="*/ 876300 h 1140618"/>
                <a:gd name="connsiteX23" fmla="*/ 1012032 w 2531269"/>
                <a:gd name="connsiteY23" fmla="*/ 871537 h 1140618"/>
                <a:gd name="connsiteX24" fmla="*/ 1145382 w 2531269"/>
                <a:gd name="connsiteY24" fmla="*/ 871537 h 1140618"/>
                <a:gd name="connsiteX25" fmla="*/ 1302544 w 2531269"/>
                <a:gd name="connsiteY25" fmla="*/ 871537 h 1140618"/>
                <a:gd name="connsiteX26" fmla="*/ 1464469 w 2531269"/>
                <a:gd name="connsiteY26" fmla="*/ 869156 h 1140618"/>
                <a:gd name="connsiteX27" fmla="*/ 1619250 w 2531269"/>
                <a:gd name="connsiteY27" fmla="*/ 859631 h 1140618"/>
                <a:gd name="connsiteX28" fmla="*/ 1754982 w 2531269"/>
                <a:gd name="connsiteY28" fmla="*/ 847725 h 1140618"/>
                <a:gd name="connsiteX29" fmla="*/ 1907382 w 2531269"/>
                <a:gd name="connsiteY29" fmla="*/ 852487 h 1140618"/>
                <a:gd name="connsiteX30" fmla="*/ 2024063 w 2531269"/>
                <a:gd name="connsiteY30" fmla="*/ 854868 h 1140618"/>
                <a:gd name="connsiteX31" fmla="*/ 2102644 w 2531269"/>
                <a:gd name="connsiteY31" fmla="*/ 850106 h 1140618"/>
                <a:gd name="connsiteX32" fmla="*/ 2178844 w 2531269"/>
                <a:gd name="connsiteY32" fmla="*/ 840581 h 1140618"/>
                <a:gd name="connsiteX33" fmla="*/ 2240757 w 2531269"/>
                <a:gd name="connsiteY33" fmla="*/ 831056 h 1140618"/>
                <a:gd name="connsiteX34" fmla="*/ 2293144 w 2531269"/>
                <a:gd name="connsiteY34" fmla="*/ 819150 h 1140618"/>
                <a:gd name="connsiteX35" fmla="*/ 2316957 w 2531269"/>
                <a:gd name="connsiteY35" fmla="*/ 807243 h 1140618"/>
                <a:gd name="connsiteX36" fmla="*/ 2331244 w 2531269"/>
                <a:gd name="connsiteY36" fmla="*/ 785812 h 1140618"/>
                <a:gd name="connsiteX37" fmla="*/ 2331244 w 2531269"/>
                <a:gd name="connsiteY37" fmla="*/ 757237 h 1140618"/>
                <a:gd name="connsiteX38" fmla="*/ 2288382 w 2531269"/>
                <a:gd name="connsiteY38" fmla="*/ 538162 h 1140618"/>
                <a:gd name="connsiteX39" fmla="*/ 2257425 w 2531269"/>
                <a:gd name="connsiteY39" fmla="*/ 381000 h 1140618"/>
                <a:gd name="connsiteX40" fmla="*/ 2207419 w 2531269"/>
                <a:gd name="connsiteY40" fmla="*/ 76200 h 1140618"/>
                <a:gd name="connsiteX41" fmla="*/ 2324100 w 2531269"/>
                <a:gd name="connsiteY41" fmla="*/ 0 h 1140618"/>
                <a:gd name="connsiteX42" fmla="*/ 2338388 w 2531269"/>
                <a:gd name="connsiteY42" fmla="*/ 104775 h 1140618"/>
                <a:gd name="connsiteX43" fmla="*/ 2359819 w 2531269"/>
                <a:gd name="connsiteY43" fmla="*/ 250031 h 1140618"/>
                <a:gd name="connsiteX44" fmla="*/ 2402682 w 2531269"/>
                <a:gd name="connsiteY44" fmla="*/ 454818 h 1140618"/>
                <a:gd name="connsiteX45" fmla="*/ 2440782 w 2531269"/>
                <a:gd name="connsiteY45" fmla="*/ 592931 h 1140618"/>
                <a:gd name="connsiteX46" fmla="*/ 2469357 w 2531269"/>
                <a:gd name="connsiteY46" fmla="*/ 673893 h 1140618"/>
                <a:gd name="connsiteX47" fmla="*/ 2495550 w 2531269"/>
                <a:gd name="connsiteY47" fmla="*/ 733425 h 1140618"/>
                <a:gd name="connsiteX48" fmla="*/ 2528888 w 2531269"/>
                <a:gd name="connsiteY48" fmla="*/ 800100 h 1140618"/>
                <a:gd name="connsiteX49" fmla="*/ 2531269 w 2531269"/>
                <a:gd name="connsiteY49" fmla="*/ 807243 h 1140618"/>
                <a:gd name="connsiteX50" fmla="*/ 2519363 w 2531269"/>
                <a:gd name="connsiteY50" fmla="*/ 869156 h 1140618"/>
                <a:gd name="connsiteX51" fmla="*/ 2497932 w 2531269"/>
                <a:gd name="connsiteY51" fmla="*/ 931068 h 1140618"/>
                <a:gd name="connsiteX52" fmla="*/ 2459832 w 2531269"/>
                <a:gd name="connsiteY52" fmla="*/ 1016793 h 1140618"/>
                <a:gd name="connsiteX53" fmla="*/ 2426494 w 2531269"/>
                <a:gd name="connsiteY53" fmla="*/ 1081087 h 1140618"/>
                <a:gd name="connsiteX54" fmla="*/ 2397919 w 2531269"/>
                <a:gd name="connsiteY54" fmla="*/ 1114425 h 1140618"/>
                <a:gd name="connsiteX55" fmla="*/ 2381250 w 2531269"/>
                <a:gd name="connsiteY55" fmla="*/ 1131093 h 1140618"/>
                <a:gd name="connsiteX56" fmla="*/ 2364582 w 2531269"/>
                <a:gd name="connsiteY56" fmla="*/ 1138237 h 1140618"/>
                <a:gd name="connsiteX57" fmla="*/ 2338388 w 2531269"/>
                <a:gd name="connsiteY57" fmla="*/ 1140618 h 1140618"/>
                <a:gd name="connsiteX58" fmla="*/ 2302669 w 2531269"/>
                <a:gd name="connsiteY58" fmla="*/ 1138237 h 1140618"/>
                <a:gd name="connsiteX59" fmla="*/ 2264569 w 2531269"/>
                <a:gd name="connsiteY59" fmla="*/ 1131093 h 1140618"/>
                <a:gd name="connsiteX60" fmla="*/ 2216944 w 2531269"/>
                <a:gd name="connsiteY60" fmla="*/ 1116806 h 1140618"/>
                <a:gd name="connsiteX61" fmla="*/ 2057400 w 2531269"/>
                <a:gd name="connsiteY61" fmla="*/ 1109662 h 1140618"/>
                <a:gd name="connsiteX62" fmla="*/ 1624013 w 2531269"/>
                <a:gd name="connsiteY62" fmla="*/ 1097756 h 1140618"/>
                <a:gd name="connsiteX63" fmla="*/ 1273969 w 2531269"/>
                <a:gd name="connsiteY63" fmla="*/ 1095375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1269" h="1140618">
                  <a:moveTo>
                    <a:pt x="1273969" y="1095375"/>
                  </a:moveTo>
                  <a:lnTo>
                    <a:pt x="973932" y="1102518"/>
                  </a:lnTo>
                  <a:lnTo>
                    <a:pt x="833438" y="1107281"/>
                  </a:lnTo>
                  <a:lnTo>
                    <a:pt x="695325" y="1116806"/>
                  </a:lnTo>
                  <a:lnTo>
                    <a:pt x="521494" y="1135856"/>
                  </a:lnTo>
                  <a:lnTo>
                    <a:pt x="488157" y="1138237"/>
                  </a:lnTo>
                  <a:lnTo>
                    <a:pt x="435769" y="1135856"/>
                  </a:lnTo>
                  <a:lnTo>
                    <a:pt x="381000" y="1128712"/>
                  </a:lnTo>
                  <a:lnTo>
                    <a:pt x="335757" y="1119187"/>
                  </a:lnTo>
                  <a:lnTo>
                    <a:pt x="257175" y="1097756"/>
                  </a:lnTo>
                  <a:lnTo>
                    <a:pt x="180975" y="1071562"/>
                  </a:lnTo>
                  <a:lnTo>
                    <a:pt x="100013" y="1033462"/>
                  </a:lnTo>
                  <a:lnTo>
                    <a:pt x="61913" y="1014412"/>
                  </a:lnTo>
                  <a:lnTo>
                    <a:pt x="33338" y="992981"/>
                  </a:lnTo>
                  <a:lnTo>
                    <a:pt x="9525" y="969168"/>
                  </a:lnTo>
                  <a:lnTo>
                    <a:pt x="0" y="938212"/>
                  </a:lnTo>
                  <a:lnTo>
                    <a:pt x="2382" y="914400"/>
                  </a:lnTo>
                  <a:lnTo>
                    <a:pt x="16669" y="883443"/>
                  </a:lnTo>
                  <a:lnTo>
                    <a:pt x="35719" y="869156"/>
                  </a:lnTo>
                  <a:lnTo>
                    <a:pt x="107157" y="831056"/>
                  </a:lnTo>
                  <a:lnTo>
                    <a:pt x="597694" y="892968"/>
                  </a:lnTo>
                  <a:lnTo>
                    <a:pt x="661988" y="888206"/>
                  </a:lnTo>
                  <a:lnTo>
                    <a:pt x="847725" y="876300"/>
                  </a:lnTo>
                  <a:lnTo>
                    <a:pt x="1012032" y="871537"/>
                  </a:lnTo>
                  <a:lnTo>
                    <a:pt x="1145382" y="871537"/>
                  </a:lnTo>
                  <a:lnTo>
                    <a:pt x="1302544" y="871537"/>
                  </a:lnTo>
                  <a:lnTo>
                    <a:pt x="1464469" y="869156"/>
                  </a:lnTo>
                  <a:lnTo>
                    <a:pt x="1619250" y="859631"/>
                  </a:lnTo>
                  <a:lnTo>
                    <a:pt x="1754982" y="847725"/>
                  </a:lnTo>
                  <a:lnTo>
                    <a:pt x="1907382" y="852487"/>
                  </a:lnTo>
                  <a:lnTo>
                    <a:pt x="2024063" y="854868"/>
                  </a:lnTo>
                  <a:lnTo>
                    <a:pt x="2102644" y="850106"/>
                  </a:lnTo>
                  <a:lnTo>
                    <a:pt x="2178844" y="840581"/>
                  </a:lnTo>
                  <a:lnTo>
                    <a:pt x="2240757" y="831056"/>
                  </a:lnTo>
                  <a:lnTo>
                    <a:pt x="2293144" y="819150"/>
                  </a:lnTo>
                  <a:lnTo>
                    <a:pt x="2316957" y="807243"/>
                  </a:lnTo>
                  <a:lnTo>
                    <a:pt x="2331244" y="785812"/>
                  </a:lnTo>
                  <a:lnTo>
                    <a:pt x="2331244" y="757237"/>
                  </a:lnTo>
                  <a:lnTo>
                    <a:pt x="2288382" y="538162"/>
                  </a:lnTo>
                  <a:lnTo>
                    <a:pt x="2257425" y="381000"/>
                  </a:lnTo>
                  <a:lnTo>
                    <a:pt x="2207419" y="76200"/>
                  </a:lnTo>
                  <a:lnTo>
                    <a:pt x="2324100" y="0"/>
                  </a:lnTo>
                  <a:lnTo>
                    <a:pt x="2338388" y="104775"/>
                  </a:lnTo>
                  <a:lnTo>
                    <a:pt x="2359819" y="250031"/>
                  </a:lnTo>
                  <a:lnTo>
                    <a:pt x="2402682" y="454818"/>
                  </a:lnTo>
                  <a:lnTo>
                    <a:pt x="2440782" y="592931"/>
                  </a:lnTo>
                  <a:lnTo>
                    <a:pt x="2469357" y="673893"/>
                  </a:lnTo>
                  <a:lnTo>
                    <a:pt x="2495550" y="733425"/>
                  </a:lnTo>
                  <a:lnTo>
                    <a:pt x="2528888" y="800100"/>
                  </a:lnTo>
                  <a:lnTo>
                    <a:pt x="2531269" y="807243"/>
                  </a:lnTo>
                  <a:lnTo>
                    <a:pt x="2519363" y="869156"/>
                  </a:lnTo>
                  <a:lnTo>
                    <a:pt x="2497932" y="931068"/>
                  </a:lnTo>
                  <a:lnTo>
                    <a:pt x="2459832" y="1016793"/>
                  </a:lnTo>
                  <a:lnTo>
                    <a:pt x="2426494" y="1081087"/>
                  </a:lnTo>
                  <a:lnTo>
                    <a:pt x="2397919" y="1114425"/>
                  </a:lnTo>
                  <a:lnTo>
                    <a:pt x="2381250" y="1131093"/>
                  </a:lnTo>
                  <a:lnTo>
                    <a:pt x="2364582" y="1138237"/>
                  </a:lnTo>
                  <a:lnTo>
                    <a:pt x="2338388" y="1140618"/>
                  </a:lnTo>
                  <a:lnTo>
                    <a:pt x="2302669" y="1138237"/>
                  </a:lnTo>
                  <a:lnTo>
                    <a:pt x="2264569" y="1131093"/>
                  </a:lnTo>
                  <a:lnTo>
                    <a:pt x="2216944" y="1116806"/>
                  </a:lnTo>
                  <a:lnTo>
                    <a:pt x="2057400" y="1109662"/>
                  </a:lnTo>
                  <a:lnTo>
                    <a:pt x="1624013" y="1097756"/>
                  </a:lnTo>
                  <a:lnTo>
                    <a:pt x="1273969" y="10953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5">
              <a:extLst>
                <a:ext uri="{FF2B5EF4-FFF2-40B4-BE49-F238E27FC236}">
                  <a16:creationId xmlns:a16="http://schemas.microsoft.com/office/drawing/2014/main" id="{E590FDBC-0277-4583-92C4-B4FB6EA221AA}"/>
                </a:ext>
              </a:extLst>
            </p:cNvPr>
            <p:cNvSpPr/>
            <p:nvPr/>
          </p:nvSpPr>
          <p:spPr>
            <a:xfrm>
              <a:off x="4019550" y="5335588"/>
              <a:ext cx="523875" cy="666750"/>
            </a:xfrm>
            <a:custGeom>
              <a:avLst/>
              <a:gdLst>
                <a:gd name="connsiteX0" fmla="*/ 169069 w 523875"/>
                <a:gd name="connsiteY0" fmla="*/ 173832 h 666750"/>
                <a:gd name="connsiteX1" fmla="*/ 342900 w 523875"/>
                <a:gd name="connsiteY1" fmla="*/ 233363 h 666750"/>
                <a:gd name="connsiteX2" fmla="*/ 381000 w 523875"/>
                <a:gd name="connsiteY2" fmla="*/ 242888 h 666750"/>
                <a:gd name="connsiteX3" fmla="*/ 402431 w 523875"/>
                <a:gd name="connsiteY3" fmla="*/ 242888 h 666750"/>
                <a:gd name="connsiteX4" fmla="*/ 423863 w 523875"/>
                <a:gd name="connsiteY4" fmla="*/ 235744 h 666750"/>
                <a:gd name="connsiteX5" fmla="*/ 445294 w 523875"/>
                <a:gd name="connsiteY5" fmla="*/ 216694 h 666750"/>
                <a:gd name="connsiteX6" fmla="*/ 523875 w 523875"/>
                <a:gd name="connsiteY6" fmla="*/ 0 h 666750"/>
                <a:gd name="connsiteX7" fmla="*/ 454819 w 523875"/>
                <a:gd name="connsiteY7" fmla="*/ 666750 h 666750"/>
                <a:gd name="connsiteX8" fmla="*/ 411956 w 523875"/>
                <a:gd name="connsiteY8" fmla="*/ 621507 h 666750"/>
                <a:gd name="connsiteX9" fmla="*/ 385763 w 523875"/>
                <a:gd name="connsiteY9" fmla="*/ 569119 h 666750"/>
                <a:gd name="connsiteX10" fmla="*/ 345281 w 523875"/>
                <a:gd name="connsiteY10" fmla="*/ 497682 h 666750"/>
                <a:gd name="connsiteX11" fmla="*/ 292894 w 523875"/>
                <a:gd name="connsiteY11" fmla="*/ 419100 h 666750"/>
                <a:gd name="connsiteX12" fmla="*/ 247650 w 523875"/>
                <a:gd name="connsiteY12" fmla="*/ 366713 h 666750"/>
                <a:gd name="connsiteX13" fmla="*/ 202406 w 523875"/>
                <a:gd name="connsiteY13" fmla="*/ 328613 h 666750"/>
                <a:gd name="connsiteX14" fmla="*/ 107156 w 523875"/>
                <a:gd name="connsiteY14" fmla="*/ 245269 h 666750"/>
                <a:gd name="connsiteX15" fmla="*/ 28575 w 523875"/>
                <a:gd name="connsiteY15" fmla="*/ 166688 h 666750"/>
                <a:gd name="connsiteX16" fmla="*/ 9525 w 523875"/>
                <a:gd name="connsiteY16" fmla="*/ 150019 h 666750"/>
                <a:gd name="connsiteX17" fmla="*/ 0 w 523875"/>
                <a:gd name="connsiteY17" fmla="*/ 135732 h 666750"/>
                <a:gd name="connsiteX18" fmla="*/ 0 w 523875"/>
                <a:gd name="connsiteY18" fmla="*/ 123825 h 666750"/>
                <a:gd name="connsiteX19" fmla="*/ 7144 w 523875"/>
                <a:gd name="connsiteY19" fmla="*/ 116682 h 666750"/>
                <a:gd name="connsiteX20" fmla="*/ 30956 w 523875"/>
                <a:gd name="connsiteY20" fmla="*/ 114300 h 666750"/>
                <a:gd name="connsiteX21" fmla="*/ 61913 w 523875"/>
                <a:gd name="connsiteY21" fmla="*/ 123825 h 666750"/>
                <a:gd name="connsiteX22" fmla="*/ 169069 w 523875"/>
                <a:gd name="connsiteY22" fmla="*/ 17383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3875" h="666750">
                  <a:moveTo>
                    <a:pt x="169069" y="173832"/>
                  </a:moveTo>
                  <a:lnTo>
                    <a:pt x="342900" y="233363"/>
                  </a:lnTo>
                  <a:lnTo>
                    <a:pt x="381000" y="242888"/>
                  </a:lnTo>
                  <a:lnTo>
                    <a:pt x="402431" y="242888"/>
                  </a:lnTo>
                  <a:lnTo>
                    <a:pt x="423863" y="235744"/>
                  </a:lnTo>
                  <a:lnTo>
                    <a:pt x="445294" y="216694"/>
                  </a:lnTo>
                  <a:lnTo>
                    <a:pt x="523875" y="0"/>
                  </a:lnTo>
                  <a:lnTo>
                    <a:pt x="454819" y="666750"/>
                  </a:lnTo>
                  <a:lnTo>
                    <a:pt x="411956" y="621507"/>
                  </a:lnTo>
                  <a:lnTo>
                    <a:pt x="385763" y="569119"/>
                  </a:lnTo>
                  <a:lnTo>
                    <a:pt x="345281" y="497682"/>
                  </a:lnTo>
                  <a:lnTo>
                    <a:pt x="292894" y="419100"/>
                  </a:lnTo>
                  <a:lnTo>
                    <a:pt x="247650" y="366713"/>
                  </a:lnTo>
                  <a:lnTo>
                    <a:pt x="202406" y="328613"/>
                  </a:lnTo>
                  <a:lnTo>
                    <a:pt x="107156" y="245269"/>
                  </a:lnTo>
                  <a:lnTo>
                    <a:pt x="28575" y="166688"/>
                  </a:lnTo>
                  <a:lnTo>
                    <a:pt x="9525" y="150019"/>
                  </a:lnTo>
                  <a:lnTo>
                    <a:pt x="0" y="135732"/>
                  </a:lnTo>
                  <a:lnTo>
                    <a:pt x="0" y="123825"/>
                  </a:lnTo>
                  <a:lnTo>
                    <a:pt x="7144" y="116682"/>
                  </a:lnTo>
                  <a:lnTo>
                    <a:pt x="30956" y="114300"/>
                  </a:lnTo>
                  <a:lnTo>
                    <a:pt x="61913" y="123825"/>
                  </a:lnTo>
                  <a:lnTo>
                    <a:pt x="169069" y="1738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2CED70C5-86E7-49B4-B0A7-DF744E22BB75}"/>
                </a:ext>
              </a:extLst>
            </p:cNvPr>
            <p:cNvSpPr/>
            <p:nvPr/>
          </p:nvSpPr>
          <p:spPr>
            <a:xfrm>
              <a:off x="3638550" y="4160838"/>
              <a:ext cx="885825" cy="285750"/>
            </a:xfrm>
            <a:custGeom>
              <a:avLst/>
              <a:gdLst>
                <a:gd name="connsiteX0" fmla="*/ 311944 w 885825"/>
                <a:gd name="connsiteY0" fmla="*/ 221456 h 285750"/>
                <a:gd name="connsiteX1" fmla="*/ 2381 w 885825"/>
                <a:gd name="connsiteY1" fmla="*/ 285750 h 285750"/>
                <a:gd name="connsiteX2" fmla="*/ 0 w 885825"/>
                <a:gd name="connsiteY2" fmla="*/ 123825 h 285750"/>
                <a:gd name="connsiteX3" fmla="*/ 116681 w 885825"/>
                <a:gd name="connsiteY3" fmla="*/ 104775 h 285750"/>
                <a:gd name="connsiteX4" fmla="*/ 295275 w 885825"/>
                <a:gd name="connsiteY4" fmla="*/ 78581 h 285750"/>
                <a:gd name="connsiteX5" fmla="*/ 450056 w 885825"/>
                <a:gd name="connsiteY5" fmla="*/ 45244 h 285750"/>
                <a:gd name="connsiteX6" fmla="*/ 631031 w 885825"/>
                <a:gd name="connsiteY6" fmla="*/ 2381 h 285750"/>
                <a:gd name="connsiteX7" fmla="*/ 666750 w 885825"/>
                <a:gd name="connsiteY7" fmla="*/ 0 h 285750"/>
                <a:gd name="connsiteX8" fmla="*/ 738188 w 885825"/>
                <a:gd name="connsiteY8" fmla="*/ 7144 h 285750"/>
                <a:gd name="connsiteX9" fmla="*/ 878681 w 885825"/>
                <a:gd name="connsiteY9" fmla="*/ 35719 h 285750"/>
                <a:gd name="connsiteX10" fmla="*/ 885825 w 885825"/>
                <a:gd name="connsiteY10" fmla="*/ 145256 h 285750"/>
                <a:gd name="connsiteX11" fmla="*/ 311944 w 885825"/>
                <a:gd name="connsiteY11" fmla="*/ 22145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825" h="285750">
                  <a:moveTo>
                    <a:pt x="311944" y="221456"/>
                  </a:moveTo>
                  <a:lnTo>
                    <a:pt x="2381" y="285750"/>
                  </a:lnTo>
                  <a:cubicBezTo>
                    <a:pt x="1587" y="231775"/>
                    <a:pt x="794" y="177800"/>
                    <a:pt x="0" y="123825"/>
                  </a:cubicBezTo>
                  <a:lnTo>
                    <a:pt x="116681" y="104775"/>
                  </a:lnTo>
                  <a:lnTo>
                    <a:pt x="295275" y="78581"/>
                  </a:lnTo>
                  <a:lnTo>
                    <a:pt x="450056" y="45244"/>
                  </a:lnTo>
                  <a:lnTo>
                    <a:pt x="631031" y="2381"/>
                  </a:lnTo>
                  <a:lnTo>
                    <a:pt x="666750" y="0"/>
                  </a:lnTo>
                  <a:lnTo>
                    <a:pt x="738188" y="7144"/>
                  </a:lnTo>
                  <a:lnTo>
                    <a:pt x="878681" y="35719"/>
                  </a:lnTo>
                  <a:lnTo>
                    <a:pt x="885825" y="145256"/>
                  </a:lnTo>
                  <a:lnTo>
                    <a:pt x="311944" y="221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973B7660-069C-4D6E-8EAF-A52A11A48D31}"/>
                </a:ext>
              </a:extLst>
            </p:cNvPr>
            <p:cNvSpPr/>
            <p:nvPr/>
          </p:nvSpPr>
          <p:spPr>
            <a:xfrm>
              <a:off x="3617913" y="4748213"/>
              <a:ext cx="925512" cy="301625"/>
            </a:xfrm>
            <a:custGeom>
              <a:avLst/>
              <a:gdLst>
                <a:gd name="connsiteX0" fmla="*/ 326231 w 926306"/>
                <a:gd name="connsiteY0" fmla="*/ 233362 h 302418"/>
                <a:gd name="connsiteX1" fmla="*/ 7144 w 926306"/>
                <a:gd name="connsiteY1" fmla="*/ 302418 h 302418"/>
                <a:gd name="connsiteX2" fmla="*/ 0 w 926306"/>
                <a:gd name="connsiteY2" fmla="*/ 133350 h 302418"/>
                <a:gd name="connsiteX3" fmla="*/ 169069 w 926306"/>
                <a:gd name="connsiteY3" fmla="*/ 107156 h 302418"/>
                <a:gd name="connsiteX4" fmla="*/ 445294 w 926306"/>
                <a:gd name="connsiteY4" fmla="*/ 50006 h 302418"/>
                <a:gd name="connsiteX5" fmla="*/ 614362 w 926306"/>
                <a:gd name="connsiteY5" fmla="*/ 14287 h 302418"/>
                <a:gd name="connsiteX6" fmla="*/ 692944 w 926306"/>
                <a:gd name="connsiteY6" fmla="*/ 0 h 302418"/>
                <a:gd name="connsiteX7" fmla="*/ 766762 w 926306"/>
                <a:gd name="connsiteY7" fmla="*/ 0 h 302418"/>
                <a:gd name="connsiteX8" fmla="*/ 814387 w 926306"/>
                <a:gd name="connsiteY8" fmla="*/ 7143 h 302418"/>
                <a:gd name="connsiteX9" fmla="*/ 859631 w 926306"/>
                <a:gd name="connsiteY9" fmla="*/ 23812 h 302418"/>
                <a:gd name="connsiteX10" fmla="*/ 923925 w 926306"/>
                <a:gd name="connsiteY10" fmla="*/ 52387 h 302418"/>
                <a:gd name="connsiteX11" fmla="*/ 926306 w 926306"/>
                <a:gd name="connsiteY11" fmla="*/ 169068 h 302418"/>
                <a:gd name="connsiteX12" fmla="*/ 631031 w 926306"/>
                <a:gd name="connsiteY12" fmla="*/ 192881 h 302418"/>
                <a:gd name="connsiteX13" fmla="*/ 326231 w 926306"/>
                <a:gd name="connsiteY13" fmla="*/ 233362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306" h="302418">
                  <a:moveTo>
                    <a:pt x="326231" y="233362"/>
                  </a:moveTo>
                  <a:lnTo>
                    <a:pt x="7144" y="302418"/>
                  </a:lnTo>
                  <a:lnTo>
                    <a:pt x="0" y="133350"/>
                  </a:lnTo>
                  <a:lnTo>
                    <a:pt x="169069" y="107156"/>
                  </a:lnTo>
                  <a:lnTo>
                    <a:pt x="445294" y="50006"/>
                  </a:lnTo>
                  <a:lnTo>
                    <a:pt x="614362" y="14287"/>
                  </a:lnTo>
                  <a:lnTo>
                    <a:pt x="692944" y="0"/>
                  </a:lnTo>
                  <a:lnTo>
                    <a:pt x="766762" y="0"/>
                  </a:lnTo>
                  <a:lnTo>
                    <a:pt x="814387" y="7143"/>
                  </a:lnTo>
                  <a:lnTo>
                    <a:pt x="859631" y="23812"/>
                  </a:lnTo>
                  <a:lnTo>
                    <a:pt x="923925" y="52387"/>
                  </a:lnTo>
                  <a:cubicBezTo>
                    <a:pt x="924719" y="91281"/>
                    <a:pt x="925512" y="130174"/>
                    <a:pt x="926306" y="169068"/>
                  </a:cubicBezTo>
                  <a:lnTo>
                    <a:pt x="631031" y="192881"/>
                  </a:lnTo>
                  <a:lnTo>
                    <a:pt x="326231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E4C58B1B-F431-4422-B66E-E8A438B05470}"/>
                </a:ext>
              </a:extLst>
            </p:cNvPr>
            <p:cNvSpPr/>
            <p:nvPr/>
          </p:nvSpPr>
          <p:spPr>
            <a:xfrm>
              <a:off x="5514975" y="2789238"/>
              <a:ext cx="1651000" cy="527050"/>
            </a:xfrm>
            <a:custGeom>
              <a:avLst/>
              <a:gdLst>
                <a:gd name="connsiteX0" fmla="*/ 1095375 w 1650206"/>
                <a:gd name="connsiteY0" fmla="*/ 357187 h 528637"/>
                <a:gd name="connsiteX1" fmla="*/ 831056 w 1650206"/>
                <a:gd name="connsiteY1" fmla="*/ 421481 h 528637"/>
                <a:gd name="connsiteX2" fmla="*/ 685800 w 1650206"/>
                <a:gd name="connsiteY2" fmla="*/ 461962 h 528637"/>
                <a:gd name="connsiteX3" fmla="*/ 592931 w 1650206"/>
                <a:gd name="connsiteY3" fmla="*/ 485775 h 528637"/>
                <a:gd name="connsiteX4" fmla="*/ 504825 w 1650206"/>
                <a:gd name="connsiteY4" fmla="*/ 507206 h 528637"/>
                <a:gd name="connsiteX5" fmla="*/ 390525 w 1650206"/>
                <a:gd name="connsiteY5" fmla="*/ 521494 h 528637"/>
                <a:gd name="connsiteX6" fmla="*/ 276225 w 1650206"/>
                <a:gd name="connsiteY6" fmla="*/ 526256 h 528637"/>
                <a:gd name="connsiteX7" fmla="*/ 230981 w 1650206"/>
                <a:gd name="connsiteY7" fmla="*/ 528637 h 528637"/>
                <a:gd name="connsiteX8" fmla="*/ 185738 w 1650206"/>
                <a:gd name="connsiteY8" fmla="*/ 523875 h 528637"/>
                <a:gd name="connsiteX9" fmla="*/ 147638 w 1650206"/>
                <a:gd name="connsiteY9" fmla="*/ 509587 h 528637"/>
                <a:gd name="connsiteX10" fmla="*/ 104775 w 1650206"/>
                <a:gd name="connsiteY10" fmla="*/ 483394 h 528637"/>
                <a:gd name="connsiteX11" fmla="*/ 0 w 1650206"/>
                <a:gd name="connsiteY11" fmla="*/ 397669 h 528637"/>
                <a:gd name="connsiteX12" fmla="*/ 21431 w 1650206"/>
                <a:gd name="connsiteY12" fmla="*/ 338137 h 528637"/>
                <a:gd name="connsiteX13" fmla="*/ 197644 w 1650206"/>
                <a:gd name="connsiteY13" fmla="*/ 347662 h 528637"/>
                <a:gd name="connsiteX14" fmla="*/ 297656 w 1650206"/>
                <a:gd name="connsiteY14" fmla="*/ 347662 h 528637"/>
                <a:gd name="connsiteX15" fmla="*/ 352425 w 1650206"/>
                <a:gd name="connsiteY15" fmla="*/ 338137 h 528637"/>
                <a:gd name="connsiteX16" fmla="*/ 650081 w 1650206"/>
                <a:gd name="connsiteY16" fmla="*/ 266700 h 528637"/>
                <a:gd name="connsiteX17" fmla="*/ 947738 w 1650206"/>
                <a:gd name="connsiteY17" fmla="*/ 180975 h 528637"/>
                <a:gd name="connsiteX18" fmla="*/ 1195388 w 1650206"/>
                <a:gd name="connsiteY18" fmla="*/ 100012 h 528637"/>
                <a:gd name="connsiteX19" fmla="*/ 1245394 w 1650206"/>
                <a:gd name="connsiteY19" fmla="*/ 54769 h 528637"/>
                <a:gd name="connsiteX20" fmla="*/ 1297781 w 1650206"/>
                <a:gd name="connsiteY20" fmla="*/ 11906 h 528637"/>
                <a:gd name="connsiteX21" fmla="*/ 1323975 w 1650206"/>
                <a:gd name="connsiteY21" fmla="*/ 2381 h 528637"/>
                <a:gd name="connsiteX22" fmla="*/ 1373981 w 1650206"/>
                <a:gd name="connsiteY22" fmla="*/ 0 h 528637"/>
                <a:gd name="connsiteX23" fmla="*/ 1419225 w 1650206"/>
                <a:gd name="connsiteY23" fmla="*/ 4762 h 528637"/>
                <a:gd name="connsiteX24" fmla="*/ 1478756 w 1650206"/>
                <a:gd name="connsiteY24" fmla="*/ 23812 h 528637"/>
                <a:gd name="connsiteX25" fmla="*/ 1535906 w 1650206"/>
                <a:gd name="connsiteY25" fmla="*/ 52387 h 528637"/>
                <a:gd name="connsiteX26" fmla="*/ 1602581 w 1650206"/>
                <a:gd name="connsiteY26" fmla="*/ 95250 h 528637"/>
                <a:gd name="connsiteX27" fmla="*/ 1633538 w 1650206"/>
                <a:gd name="connsiteY27" fmla="*/ 121444 h 528637"/>
                <a:gd name="connsiteX28" fmla="*/ 1643063 w 1650206"/>
                <a:gd name="connsiteY28" fmla="*/ 133350 h 528637"/>
                <a:gd name="connsiteX29" fmla="*/ 1650206 w 1650206"/>
                <a:gd name="connsiteY29" fmla="*/ 152400 h 528637"/>
                <a:gd name="connsiteX30" fmla="*/ 1650206 w 1650206"/>
                <a:gd name="connsiteY30" fmla="*/ 176212 h 528637"/>
                <a:gd name="connsiteX31" fmla="*/ 1640681 w 1650206"/>
                <a:gd name="connsiteY31" fmla="*/ 200025 h 528637"/>
                <a:gd name="connsiteX32" fmla="*/ 1624013 w 1650206"/>
                <a:gd name="connsiteY32" fmla="*/ 214312 h 528637"/>
                <a:gd name="connsiteX33" fmla="*/ 1581150 w 1650206"/>
                <a:gd name="connsiteY33" fmla="*/ 233362 h 528637"/>
                <a:gd name="connsiteX34" fmla="*/ 1371600 w 1650206"/>
                <a:gd name="connsiteY34" fmla="*/ 288131 h 528637"/>
                <a:gd name="connsiteX35" fmla="*/ 1095375 w 1650206"/>
                <a:gd name="connsiteY35" fmla="*/ 35718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50206" h="528637">
                  <a:moveTo>
                    <a:pt x="1095375" y="357187"/>
                  </a:moveTo>
                  <a:lnTo>
                    <a:pt x="831056" y="421481"/>
                  </a:lnTo>
                  <a:lnTo>
                    <a:pt x="685800" y="461962"/>
                  </a:lnTo>
                  <a:lnTo>
                    <a:pt x="592931" y="485775"/>
                  </a:lnTo>
                  <a:lnTo>
                    <a:pt x="504825" y="507206"/>
                  </a:lnTo>
                  <a:lnTo>
                    <a:pt x="390525" y="521494"/>
                  </a:lnTo>
                  <a:lnTo>
                    <a:pt x="276225" y="526256"/>
                  </a:lnTo>
                  <a:lnTo>
                    <a:pt x="230981" y="528637"/>
                  </a:lnTo>
                  <a:lnTo>
                    <a:pt x="185738" y="523875"/>
                  </a:lnTo>
                  <a:lnTo>
                    <a:pt x="147638" y="509587"/>
                  </a:lnTo>
                  <a:lnTo>
                    <a:pt x="104775" y="483394"/>
                  </a:lnTo>
                  <a:lnTo>
                    <a:pt x="0" y="397669"/>
                  </a:lnTo>
                  <a:lnTo>
                    <a:pt x="21431" y="338137"/>
                  </a:lnTo>
                  <a:lnTo>
                    <a:pt x="197644" y="347662"/>
                  </a:lnTo>
                  <a:lnTo>
                    <a:pt x="297656" y="347662"/>
                  </a:lnTo>
                  <a:lnTo>
                    <a:pt x="352425" y="338137"/>
                  </a:lnTo>
                  <a:lnTo>
                    <a:pt x="650081" y="266700"/>
                  </a:lnTo>
                  <a:lnTo>
                    <a:pt x="947738" y="180975"/>
                  </a:lnTo>
                  <a:lnTo>
                    <a:pt x="1195388" y="100012"/>
                  </a:lnTo>
                  <a:lnTo>
                    <a:pt x="1245394" y="54769"/>
                  </a:lnTo>
                  <a:lnTo>
                    <a:pt x="1297781" y="11906"/>
                  </a:lnTo>
                  <a:lnTo>
                    <a:pt x="1323975" y="2381"/>
                  </a:lnTo>
                  <a:lnTo>
                    <a:pt x="1373981" y="0"/>
                  </a:lnTo>
                  <a:lnTo>
                    <a:pt x="1419225" y="4762"/>
                  </a:lnTo>
                  <a:lnTo>
                    <a:pt x="1478756" y="23812"/>
                  </a:lnTo>
                  <a:lnTo>
                    <a:pt x="1535906" y="52387"/>
                  </a:lnTo>
                  <a:lnTo>
                    <a:pt x="1602581" y="95250"/>
                  </a:lnTo>
                  <a:lnTo>
                    <a:pt x="1633538" y="121444"/>
                  </a:lnTo>
                  <a:lnTo>
                    <a:pt x="1643063" y="133350"/>
                  </a:lnTo>
                  <a:lnTo>
                    <a:pt x="1650206" y="152400"/>
                  </a:lnTo>
                  <a:lnTo>
                    <a:pt x="1650206" y="176212"/>
                  </a:lnTo>
                  <a:lnTo>
                    <a:pt x="1640681" y="200025"/>
                  </a:lnTo>
                  <a:lnTo>
                    <a:pt x="1624013" y="214312"/>
                  </a:lnTo>
                  <a:lnTo>
                    <a:pt x="1581150" y="233362"/>
                  </a:lnTo>
                  <a:lnTo>
                    <a:pt x="1371600" y="288131"/>
                  </a:lnTo>
                  <a:lnTo>
                    <a:pt x="1095375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27E836A3-6663-492B-A855-4BBBBAC9C819}"/>
                </a:ext>
              </a:extLst>
            </p:cNvPr>
            <p:cNvSpPr/>
            <p:nvPr/>
          </p:nvSpPr>
          <p:spPr>
            <a:xfrm rot="16200000">
              <a:off x="4356894" y="3644107"/>
              <a:ext cx="2801937" cy="1778000"/>
            </a:xfrm>
            <a:custGeom>
              <a:avLst/>
              <a:gdLst>
                <a:gd name="connsiteX0" fmla="*/ 950118 w 2802731"/>
                <a:gd name="connsiteY0" fmla="*/ 1147763 h 1778794"/>
                <a:gd name="connsiteX1" fmla="*/ 797718 w 2802731"/>
                <a:gd name="connsiteY1" fmla="*/ 1026319 h 1778794"/>
                <a:gd name="connsiteX2" fmla="*/ 685800 w 2802731"/>
                <a:gd name="connsiteY2" fmla="*/ 933450 h 1778794"/>
                <a:gd name="connsiteX3" fmla="*/ 569118 w 2802731"/>
                <a:gd name="connsiteY3" fmla="*/ 828675 h 1778794"/>
                <a:gd name="connsiteX4" fmla="*/ 457200 w 2802731"/>
                <a:gd name="connsiteY4" fmla="*/ 716757 h 1778794"/>
                <a:gd name="connsiteX5" fmla="*/ 338137 w 2802731"/>
                <a:gd name="connsiteY5" fmla="*/ 588169 h 1778794"/>
                <a:gd name="connsiteX6" fmla="*/ 257175 w 2802731"/>
                <a:gd name="connsiteY6" fmla="*/ 485775 h 1778794"/>
                <a:gd name="connsiteX7" fmla="*/ 147637 w 2802731"/>
                <a:gd name="connsiteY7" fmla="*/ 326232 h 1778794"/>
                <a:gd name="connsiteX8" fmla="*/ 73818 w 2802731"/>
                <a:gd name="connsiteY8" fmla="*/ 197644 h 1778794"/>
                <a:gd name="connsiteX9" fmla="*/ 33337 w 2802731"/>
                <a:gd name="connsiteY9" fmla="*/ 116682 h 1778794"/>
                <a:gd name="connsiteX10" fmla="*/ 7143 w 2802731"/>
                <a:gd name="connsiteY10" fmla="*/ 57150 h 1778794"/>
                <a:gd name="connsiteX11" fmla="*/ 0 w 2802731"/>
                <a:gd name="connsiteY11" fmla="*/ 30957 h 1778794"/>
                <a:gd name="connsiteX12" fmla="*/ 0 w 2802731"/>
                <a:gd name="connsiteY12" fmla="*/ 14288 h 1778794"/>
                <a:gd name="connsiteX13" fmla="*/ 7143 w 2802731"/>
                <a:gd name="connsiteY13" fmla="*/ 4763 h 1778794"/>
                <a:gd name="connsiteX14" fmla="*/ 26193 w 2802731"/>
                <a:gd name="connsiteY14" fmla="*/ 0 h 1778794"/>
                <a:gd name="connsiteX15" fmla="*/ 47625 w 2802731"/>
                <a:gd name="connsiteY15" fmla="*/ 4763 h 1778794"/>
                <a:gd name="connsiteX16" fmla="*/ 76200 w 2802731"/>
                <a:gd name="connsiteY16" fmla="*/ 33338 h 1778794"/>
                <a:gd name="connsiteX17" fmla="*/ 171450 w 2802731"/>
                <a:gd name="connsiteY17" fmla="*/ 154782 h 1778794"/>
                <a:gd name="connsiteX18" fmla="*/ 245268 w 2802731"/>
                <a:gd name="connsiteY18" fmla="*/ 240507 h 1778794"/>
                <a:gd name="connsiteX19" fmla="*/ 338137 w 2802731"/>
                <a:gd name="connsiteY19" fmla="*/ 347663 h 1778794"/>
                <a:gd name="connsiteX20" fmla="*/ 450056 w 2802731"/>
                <a:gd name="connsiteY20" fmla="*/ 457200 h 1778794"/>
                <a:gd name="connsiteX21" fmla="*/ 554831 w 2802731"/>
                <a:gd name="connsiteY21" fmla="*/ 557213 h 1778794"/>
                <a:gd name="connsiteX22" fmla="*/ 669131 w 2802731"/>
                <a:gd name="connsiteY22" fmla="*/ 652463 h 1778794"/>
                <a:gd name="connsiteX23" fmla="*/ 757237 w 2802731"/>
                <a:gd name="connsiteY23" fmla="*/ 723900 h 1778794"/>
                <a:gd name="connsiteX24" fmla="*/ 859631 w 2802731"/>
                <a:gd name="connsiteY24" fmla="*/ 800100 h 1778794"/>
                <a:gd name="connsiteX25" fmla="*/ 1033462 w 2802731"/>
                <a:gd name="connsiteY25" fmla="*/ 916782 h 1778794"/>
                <a:gd name="connsiteX26" fmla="*/ 1154906 w 2802731"/>
                <a:gd name="connsiteY26" fmla="*/ 992982 h 1778794"/>
                <a:gd name="connsiteX27" fmla="*/ 1295400 w 2802731"/>
                <a:gd name="connsiteY27" fmla="*/ 1071563 h 1778794"/>
                <a:gd name="connsiteX28" fmla="*/ 1395412 w 2802731"/>
                <a:gd name="connsiteY28" fmla="*/ 1121569 h 1778794"/>
                <a:gd name="connsiteX29" fmla="*/ 1566862 w 2802731"/>
                <a:gd name="connsiteY29" fmla="*/ 1209675 h 1778794"/>
                <a:gd name="connsiteX30" fmla="*/ 1728787 w 2802731"/>
                <a:gd name="connsiteY30" fmla="*/ 1276350 h 1778794"/>
                <a:gd name="connsiteX31" fmla="*/ 1938337 w 2802731"/>
                <a:gd name="connsiteY31" fmla="*/ 1354932 h 1778794"/>
                <a:gd name="connsiteX32" fmla="*/ 2052637 w 2802731"/>
                <a:gd name="connsiteY32" fmla="*/ 1390650 h 1778794"/>
                <a:gd name="connsiteX33" fmla="*/ 2166937 w 2802731"/>
                <a:gd name="connsiteY33" fmla="*/ 1423988 h 1778794"/>
                <a:gd name="connsiteX34" fmla="*/ 2228850 w 2802731"/>
                <a:gd name="connsiteY34" fmla="*/ 1438275 h 1778794"/>
                <a:gd name="connsiteX35" fmla="*/ 2297906 w 2802731"/>
                <a:gd name="connsiteY35" fmla="*/ 1452563 h 1778794"/>
                <a:gd name="connsiteX36" fmla="*/ 2376487 w 2802731"/>
                <a:gd name="connsiteY36" fmla="*/ 1462088 h 1778794"/>
                <a:gd name="connsiteX37" fmla="*/ 2450306 w 2802731"/>
                <a:gd name="connsiteY37" fmla="*/ 1466850 h 1778794"/>
                <a:gd name="connsiteX38" fmla="*/ 2514600 w 2802731"/>
                <a:gd name="connsiteY38" fmla="*/ 1464469 h 1778794"/>
                <a:gd name="connsiteX39" fmla="*/ 2555081 w 2802731"/>
                <a:gd name="connsiteY39" fmla="*/ 1457325 h 1778794"/>
                <a:gd name="connsiteX40" fmla="*/ 2597943 w 2802731"/>
                <a:gd name="connsiteY40" fmla="*/ 1438275 h 1778794"/>
                <a:gd name="connsiteX41" fmla="*/ 2626518 w 2802731"/>
                <a:gd name="connsiteY41" fmla="*/ 1421607 h 1778794"/>
                <a:gd name="connsiteX42" fmla="*/ 2657475 w 2802731"/>
                <a:gd name="connsiteY42" fmla="*/ 1395413 h 1778794"/>
                <a:gd name="connsiteX43" fmla="*/ 2724150 w 2802731"/>
                <a:gd name="connsiteY43" fmla="*/ 1319213 h 1778794"/>
                <a:gd name="connsiteX44" fmla="*/ 2802731 w 2802731"/>
                <a:gd name="connsiteY44" fmla="*/ 1421607 h 1778794"/>
                <a:gd name="connsiteX45" fmla="*/ 2667000 w 2802731"/>
                <a:gd name="connsiteY45" fmla="*/ 1578769 h 1778794"/>
                <a:gd name="connsiteX46" fmla="*/ 2540793 w 2802731"/>
                <a:gd name="connsiteY46" fmla="*/ 1712119 h 1778794"/>
                <a:gd name="connsiteX47" fmla="*/ 2490787 w 2802731"/>
                <a:gd name="connsiteY47" fmla="*/ 1766888 h 1778794"/>
                <a:gd name="connsiteX48" fmla="*/ 2464593 w 2802731"/>
                <a:gd name="connsiteY48" fmla="*/ 1778794 h 1778794"/>
                <a:gd name="connsiteX49" fmla="*/ 2443162 w 2802731"/>
                <a:gd name="connsiteY49" fmla="*/ 1778794 h 1778794"/>
                <a:gd name="connsiteX50" fmla="*/ 2416968 w 2802731"/>
                <a:gd name="connsiteY50" fmla="*/ 1774032 h 1778794"/>
                <a:gd name="connsiteX51" fmla="*/ 2395537 w 2802731"/>
                <a:gd name="connsiteY51" fmla="*/ 1762125 h 1778794"/>
                <a:gd name="connsiteX52" fmla="*/ 2369343 w 2802731"/>
                <a:gd name="connsiteY52" fmla="*/ 1745457 h 1778794"/>
                <a:gd name="connsiteX53" fmla="*/ 2343150 w 2802731"/>
                <a:gd name="connsiteY53" fmla="*/ 1721644 h 1778794"/>
                <a:gd name="connsiteX54" fmla="*/ 2031206 w 2802731"/>
                <a:gd name="connsiteY54" fmla="*/ 1628775 h 1778794"/>
                <a:gd name="connsiteX55" fmla="*/ 1843087 w 2802731"/>
                <a:gd name="connsiteY55" fmla="*/ 1564482 h 1778794"/>
                <a:gd name="connsiteX56" fmla="*/ 1688306 w 2802731"/>
                <a:gd name="connsiteY56" fmla="*/ 1512094 h 1778794"/>
                <a:gd name="connsiteX57" fmla="*/ 1595437 w 2802731"/>
                <a:gd name="connsiteY57" fmla="*/ 1476375 h 1778794"/>
                <a:gd name="connsiteX58" fmla="*/ 1352550 w 2802731"/>
                <a:gd name="connsiteY58" fmla="*/ 1383507 h 1778794"/>
                <a:gd name="connsiteX59" fmla="*/ 1147762 w 2802731"/>
                <a:gd name="connsiteY59" fmla="*/ 1278732 h 1778794"/>
                <a:gd name="connsiteX60" fmla="*/ 950118 w 2802731"/>
                <a:gd name="connsiteY60" fmla="*/ 1147763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02731" h="1778794">
                  <a:moveTo>
                    <a:pt x="950118" y="1147763"/>
                  </a:moveTo>
                  <a:lnTo>
                    <a:pt x="797718" y="1026319"/>
                  </a:lnTo>
                  <a:lnTo>
                    <a:pt x="685800" y="933450"/>
                  </a:lnTo>
                  <a:lnTo>
                    <a:pt x="569118" y="828675"/>
                  </a:lnTo>
                  <a:lnTo>
                    <a:pt x="457200" y="716757"/>
                  </a:lnTo>
                  <a:lnTo>
                    <a:pt x="338137" y="588169"/>
                  </a:lnTo>
                  <a:lnTo>
                    <a:pt x="257175" y="485775"/>
                  </a:lnTo>
                  <a:lnTo>
                    <a:pt x="147637" y="326232"/>
                  </a:lnTo>
                  <a:lnTo>
                    <a:pt x="73818" y="197644"/>
                  </a:lnTo>
                  <a:lnTo>
                    <a:pt x="33337" y="116682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76200" y="33338"/>
                  </a:lnTo>
                  <a:lnTo>
                    <a:pt x="171450" y="154782"/>
                  </a:lnTo>
                  <a:lnTo>
                    <a:pt x="245268" y="240507"/>
                  </a:lnTo>
                  <a:lnTo>
                    <a:pt x="338137" y="347663"/>
                  </a:lnTo>
                  <a:lnTo>
                    <a:pt x="450056" y="457200"/>
                  </a:lnTo>
                  <a:lnTo>
                    <a:pt x="554831" y="557213"/>
                  </a:lnTo>
                  <a:lnTo>
                    <a:pt x="669131" y="652463"/>
                  </a:lnTo>
                  <a:lnTo>
                    <a:pt x="757237" y="723900"/>
                  </a:lnTo>
                  <a:lnTo>
                    <a:pt x="859631" y="800100"/>
                  </a:lnTo>
                  <a:lnTo>
                    <a:pt x="1033462" y="916782"/>
                  </a:lnTo>
                  <a:lnTo>
                    <a:pt x="1154906" y="992982"/>
                  </a:lnTo>
                  <a:lnTo>
                    <a:pt x="1295400" y="1071563"/>
                  </a:lnTo>
                  <a:lnTo>
                    <a:pt x="1395412" y="1121569"/>
                  </a:lnTo>
                  <a:lnTo>
                    <a:pt x="1566862" y="1209675"/>
                  </a:lnTo>
                  <a:lnTo>
                    <a:pt x="1728787" y="1276350"/>
                  </a:lnTo>
                  <a:lnTo>
                    <a:pt x="1938337" y="1354932"/>
                  </a:lnTo>
                  <a:lnTo>
                    <a:pt x="2052637" y="1390650"/>
                  </a:lnTo>
                  <a:lnTo>
                    <a:pt x="2166937" y="1423988"/>
                  </a:lnTo>
                  <a:lnTo>
                    <a:pt x="2228850" y="1438275"/>
                  </a:lnTo>
                  <a:lnTo>
                    <a:pt x="2297906" y="1452563"/>
                  </a:lnTo>
                  <a:lnTo>
                    <a:pt x="2376487" y="1462088"/>
                  </a:lnTo>
                  <a:lnTo>
                    <a:pt x="2450306" y="1466850"/>
                  </a:lnTo>
                  <a:lnTo>
                    <a:pt x="2514600" y="1464469"/>
                  </a:lnTo>
                  <a:lnTo>
                    <a:pt x="2555081" y="1457325"/>
                  </a:lnTo>
                  <a:lnTo>
                    <a:pt x="2597943" y="1438275"/>
                  </a:lnTo>
                  <a:lnTo>
                    <a:pt x="2626518" y="1421607"/>
                  </a:lnTo>
                  <a:lnTo>
                    <a:pt x="2657475" y="1395413"/>
                  </a:lnTo>
                  <a:lnTo>
                    <a:pt x="2724150" y="1319213"/>
                  </a:lnTo>
                  <a:lnTo>
                    <a:pt x="2802731" y="1421607"/>
                  </a:lnTo>
                  <a:lnTo>
                    <a:pt x="2667000" y="1578769"/>
                  </a:lnTo>
                  <a:lnTo>
                    <a:pt x="2540793" y="1712119"/>
                  </a:lnTo>
                  <a:lnTo>
                    <a:pt x="2490787" y="1766888"/>
                  </a:lnTo>
                  <a:lnTo>
                    <a:pt x="2464593" y="1778794"/>
                  </a:lnTo>
                  <a:lnTo>
                    <a:pt x="2443162" y="1778794"/>
                  </a:lnTo>
                  <a:lnTo>
                    <a:pt x="2416968" y="1774032"/>
                  </a:lnTo>
                  <a:lnTo>
                    <a:pt x="2395537" y="1762125"/>
                  </a:lnTo>
                  <a:lnTo>
                    <a:pt x="2369343" y="1745457"/>
                  </a:lnTo>
                  <a:lnTo>
                    <a:pt x="2343150" y="1721644"/>
                  </a:lnTo>
                  <a:lnTo>
                    <a:pt x="2031206" y="1628775"/>
                  </a:lnTo>
                  <a:lnTo>
                    <a:pt x="1843087" y="1564482"/>
                  </a:lnTo>
                  <a:lnTo>
                    <a:pt x="1688306" y="1512094"/>
                  </a:lnTo>
                  <a:lnTo>
                    <a:pt x="1595437" y="1476375"/>
                  </a:lnTo>
                  <a:lnTo>
                    <a:pt x="1352550" y="1383507"/>
                  </a:lnTo>
                  <a:lnTo>
                    <a:pt x="1147762" y="1278732"/>
                  </a:lnTo>
                  <a:lnTo>
                    <a:pt x="950118" y="11477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0436D6DC-1C29-4959-8DC2-D33613359F52}"/>
                </a:ext>
              </a:extLst>
            </p:cNvPr>
            <p:cNvSpPr/>
            <p:nvPr/>
          </p:nvSpPr>
          <p:spPr>
            <a:xfrm>
              <a:off x="5310188" y="3760788"/>
              <a:ext cx="2427287" cy="2120900"/>
            </a:xfrm>
            <a:custGeom>
              <a:avLst/>
              <a:gdLst>
                <a:gd name="connsiteX0" fmla="*/ 1031422 w 2427514"/>
                <a:gd name="connsiteY0" fmla="*/ 1276350 h 2119993"/>
                <a:gd name="connsiteX1" fmla="*/ 830036 w 2427514"/>
                <a:gd name="connsiteY1" fmla="*/ 1023257 h 2119993"/>
                <a:gd name="connsiteX2" fmla="*/ 683079 w 2427514"/>
                <a:gd name="connsiteY2" fmla="*/ 783772 h 2119993"/>
                <a:gd name="connsiteX3" fmla="*/ 527957 w 2427514"/>
                <a:gd name="connsiteY3" fmla="*/ 574222 h 2119993"/>
                <a:gd name="connsiteX4" fmla="*/ 367393 w 2427514"/>
                <a:gd name="connsiteY4" fmla="*/ 337457 h 2119993"/>
                <a:gd name="connsiteX5" fmla="*/ 315686 w 2427514"/>
                <a:gd name="connsiteY5" fmla="*/ 269422 h 2119993"/>
                <a:gd name="connsiteX6" fmla="*/ 272143 w 2427514"/>
                <a:gd name="connsiteY6" fmla="*/ 220436 h 2119993"/>
                <a:gd name="connsiteX7" fmla="*/ 231322 w 2427514"/>
                <a:gd name="connsiteY7" fmla="*/ 179615 h 2119993"/>
                <a:gd name="connsiteX8" fmla="*/ 168729 w 2427514"/>
                <a:gd name="connsiteY8" fmla="*/ 136072 h 2119993"/>
                <a:gd name="connsiteX9" fmla="*/ 119743 w 2427514"/>
                <a:gd name="connsiteY9" fmla="*/ 133350 h 2119993"/>
                <a:gd name="connsiteX10" fmla="*/ 87086 w 2427514"/>
                <a:gd name="connsiteY10" fmla="*/ 130629 h 2119993"/>
                <a:gd name="connsiteX11" fmla="*/ 48986 w 2427514"/>
                <a:gd name="connsiteY11" fmla="*/ 122465 h 2119993"/>
                <a:gd name="connsiteX12" fmla="*/ 29936 w 2427514"/>
                <a:gd name="connsiteY12" fmla="*/ 114300 h 2119993"/>
                <a:gd name="connsiteX13" fmla="*/ 13607 w 2427514"/>
                <a:gd name="connsiteY13" fmla="*/ 97972 h 2119993"/>
                <a:gd name="connsiteX14" fmla="*/ 0 w 2427514"/>
                <a:gd name="connsiteY14" fmla="*/ 73479 h 2119993"/>
                <a:gd name="connsiteX15" fmla="*/ 0 w 2427514"/>
                <a:gd name="connsiteY15" fmla="*/ 46265 h 2119993"/>
                <a:gd name="connsiteX16" fmla="*/ 8164 w 2427514"/>
                <a:gd name="connsiteY16" fmla="*/ 32657 h 2119993"/>
                <a:gd name="connsiteX17" fmla="*/ 54429 w 2427514"/>
                <a:gd name="connsiteY17" fmla="*/ 13607 h 2119993"/>
                <a:gd name="connsiteX18" fmla="*/ 114300 w 2427514"/>
                <a:gd name="connsiteY18" fmla="*/ 0 h 2119993"/>
                <a:gd name="connsiteX19" fmla="*/ 166007 w 2427514"/>
                <a:gd name="connsiteY19" fmla="*/ 2722 h 2119993"/>
                <a:gd name="connsiteX20" fmla="*/ 206829 w 2427514"/>
                <a:gd name="connsiteY20" fmla="*/ 13607 h 2119993"/>
                <a:gd name="connsiteX21" fmla="*/ 250372 w 2427514"/>
                <a:gd name="connsiteY21" fmla="*/ 35379 h 2119993"/>
                <a:gd name="connsiteX22" fmla="*/ 299357 w 2427514"/>
                <a:gd name="connsiteY22" fmla="*/ 65315 h 2119993"/>
                <a:gd name="connsiteX23" fmla="*/ 364672 w 2427514"/>
                <a:gd name="connsiteY23" fmla="*/ 122465 h 2119993"/>
                <a:gd name="connsiteX24" fmla="*/ 487136 w 2427514"/>
                <a:gd name="connsiteY24" fmla="*/ 261257 h 2119993"/>
                <a:gd name="connsiteX25" fmla="*/ 781050 w 2427514"/>
                <a:gd name="connsiteY25" fmla="*/ 615043 h 2119993"/>
                <a:gd name="connsiteX26" fmla="*/ 952500 w 2427514"/>
                <a:gd name="connsiteY26" fmla="*/ 810986 h 2119993"/>
                <a:gd name="connsiteX27" fmla="*/ 1132114 w 2427514"/>
                <a:gd name="connsiteY27" fmla="*/ 1012372 h 2119993"/>
                <a:gd name="connsiteX28" fmla="*/ 1268186 w 2427514"/>
                <a:gd name="connsiteY28" fmla="*/ 1151165 h 2119993"/>
                <a:gd name="connsiteX29" fmla="*/ 1409700 w 2427514"/>
                <a:gd name="connsiteY29" fmla="*/ 1287236 h 2119993"/>
                <a:gd name="connsiteX30" fmla="*/ 1548493 w 2427514"/>
                <a:gd name="connsiteY30" fmla="*/ 1412422 h 2119993"/>
                <a:gd name="connsiteX31" fmla="*/ 1747157 w 2427514"/>
                <a:gd name="connsiteY31" fmla="*/ 1581150 h 2119993"/>
                <a:gd name="connsiteX32" fmla="*/ 1997529 w 2427514"/>
                <a:gd name="connsiteY32" fmla="*/ 1777093 h 2119993"/>
                <a:gd name="connsiteX33" fmla="*/ 2209800 w 2427514"/>
                <a:gd name="connsiteY33" fmla="*/ 1926772 h 2119993"/>
                <a:gd name="connsiteX34" fmla="*/ 2397579 w 2427514"/>
                <a:gd name="connsiteY34" fmla="*/ 2049236 h 2119993"/>
                <a:gd name="connsiteX35" fmla="*/ 2416629 w 2427514"/>
                <a:gd name="connsiteY35" fmla="*/ 2071007 h 2119993"/>
                <a:gd name="connsiteX36" fmla="*/ 2427514 w 2427514"/>
                <a:gd name="connsiteY36" fmla="*/ 2095500 h 2119993"/>
                <a:gd name="connsiteX37" fmla="*/ 2422072 w 2427514"/>
                <a:gd name="connsiteY37" fmla="*/ 2111829 h 2119993"/>
                <a:gd name="connsiteX38" fmla="*/ 2403022 w 2427514"/>
                <a:gd name="connsiteY38" fmla="*/ 2119993 h 2119993"/>
                <a:gd name="connsiteX39" fmla="*/ 2250622 w 2427514"/>
                <a:gd name="connsiteY39" fmla="*/ 2119993 h 2119993"/>
                <a:gd name="connsiteX40" fmla="*/ 1981200 w 2427514"/>
                <a:gd name="connsiteY40" fmla="*/ 2119993 h 2119993"/>
                <a:gd name="connsiteX41" fmla="*/ 1812472 w 2427514"/>
                <a:gd name="connsiteY41" fmla="*/ 2114550 h 2119993"/>
                <a:gd name="connsiteX42" fmla="*/ 1692729 w 2427514"/>
                <a:gd name="connsiteY42" fmla="*/ 2103665 h 2119993"/>
                <a:gd name="connsiteX43" fmla="*/ 1657350 w 2427514"/>
                <a:gd name="connsiteY43" fmla="*/ 2098222 h 2119993"/>
                <a:gd name="connsiteX44" fmla="*/ 1619250 w 2427514"/>
                <a:gd name="connsiteY44" fmla="*/ 2071007 h 2119993"/>
                <a:gd name="connsiteX45" fmla="*/ 1529443 w 2427514"/>
                <a:gd name="connsiteY45" fmla="*/ 1967593 h 2119993"/>
                <a:gd name="connsiteX46" fmla="*/ 1368879 w 2427514"/>
                <a:gd name="connsiteY46" fmla="*/ 1738993 h 2119993"/>
                <a:gd name="connsiteX47" fmla="*/ 1175657 w 2427514"/>
                <a:gd name="connsiteY47" fmla="*/ 1469572 h 2119993"/>
                <a:gd name="connsiteX48" fmla="*/ 1031422 w 2427514"/>
                <a:gd name="connsiteY48" fmla="*/ 1276350 h 211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27514" h="2119993">
                  <a:moveTo>
                    <a:pt x="1031422" y="1276350"/>
                  </a:moveTo>
                  <a:lnTo>
                    <a:pt x="830036" y="1023257"/>
                  </a:lnTo>
                  <a:lnTo>
                    <a:pt x="683079" y="783772"/>
                  </a:lnTo>
                  <a:lnTo>
                    <a:pt x="527957" y="574222"/>
                  </a:lnTo>
                  <a:lnTo>
                    <a:pt x="367393" y="337457"/>
                  </a:lnTo>
                  <a:lnTo>
                    <a:pt x="315686" y="269422"/>
                  </a:lnTo>
                  <a:lnTo>
                    <a:pt x="272143" y="220436"/>
                  </a:lnTo>
                  <a:lnTo>
                    <a:pt x="231322" y="179615"/>
                  </a:lnTo>
                  <a:lnTo>
                    <a:pt x="168729" y="136072"/>
                  </a:lnTo>
                  <a:lnTo>
                    <a:pt x="119743" y="133350"/>
                  </a:lnTo>
                  <a:lnTo>
                    <a:pt x="87086" y="130629"/>
                  </a:lnTo>
                  <a:lnTo>
                    <a:pt x="48986" y="122465"/>
                  </a:lnTo>
                  <a:lnTo>
                    <a:pt x="29936" y="114300"/>
                  </a:lnTo>
                  <a:lnTo>
                    <a:pt x="13607" y="97972"/>
                  </a:lnTo>
                  <a:lnTo>
                    <a:pt x="0" y="73479"/>
                  </a:lnTo>
                  <a:lnTo>
                    <a:pt x="0" y="46265"/>
                  </a:lnTo>
                  <a:lnTo>
                    <a:pt x="8164" y="32657"/>
                  </a:lnTo>
                  <a:lnTo>
                    <a:pt x="54429" y="13607"/>
                  </a:lnTo>
                  <a:lnTo>
                    <a:pt x="114300" y="0"/>
                  </a:lnTo>
                  <a:lnTo>
                    <a:pt x="166007" y="2722"/>
                  </a:lnTo>
                  <a:lnTo>
                    <a:pt x="206829" y="13607"/>
                  </a:lnTo>
                  <a:lnTo>
                    <a:pt x="250372" y="35379"/>
                  </a:lnTo>
                  <a:lnTo>
                    <a:pt x="299357" y="65315"/>
                  </a:lnTo>
                  <a:lnTo>
                    <a:pt x="364672" y="122465"/>
                  </a:lnTo>
                  <a:lnTo>
                    <a:pt x="487136" y="261257"/>
                  </a:lnTo>
                  <a:lnTo>
                    <a:pt x="781050" y="615043"/>
                  </a:lnTo>
                  <a:lnTo>
                    <a:pt x="952500" y="810986"/>
                  </a:lnTo>
                  <a:lnTo>
                    <a:pt x="1132114" y="1012372"/>
                  </a:lnTo>
                  <a:lnTo>
                    <a:pt x="1268186" y="1151165"/>
                  </a:lnTo>
                  <a:lnTo>
                    <a:pt x="1409700" y="1287236"/>
                  </a:lnTo>
                  <a:lnTo>
                    <a:pt x="1548493" y="1412422"/>
                  </a:lnTo>
                  <a:lnTo>
                    <a:pt x="1747157" y="1581150"/>
                  </a:lnTo>
                  <a:lnTo>
                    <a:pt x="1997529" y="1777093"/>
                  </a:lnTo>
                  <a:lnTo>
                    <a:pt x="2209800" y="1926772"/>
                  </a:lnTo>
                  <a:lnTo>
                    <a:pt x="2397579" y="2049236"/>
                  </a:lnTo>
                  <a:lnTo>
                    <a:pt x="2416629" y="2071007"/>
                  </a:lnTo>
                  <a:lnTo>
                    <a:pt x="2427514" y="2095500"/>
                  </a:lnTo>
                  <a:lnTo>
                    <a:pt x="2422072" y="2111829"/>
                  </a:lnTo>
                  <a:lnTo>
                    <a:pt x="2403022" y="2119993"/>
                  </a:lnTo>
                  <a:lnTo>
                    <a:pt x="2250622" y="2119993"/>
                  </a:lnTo>
                  <a:lnTo>
                    <a:pt x="1981200" y="2119993"/>
                  </a:lnTo>
                  <a:lnTo>
                    <a:pt x="1812472" y="2114550"/>
                  </a:lnTo>
                  <a:lnTo>
                    <a:pt x="1692729" y="2103665"/>
                  </a:lnTo>
                  <a:lnTo>
                    <a:pt x="1657350" y="2098222"/>
                  </a:lnTo>
                  <a:lnTo>
                    <a:pt x="1619250" y="2071007"/>
                  </a:lnTo>
                  <a:lnTo>
                    <a:pt x="1529443" y="1967593"/>
                  </a:lnTo>
                  <a:lnTo>
                    <a:pt x="1368879" y="1738993"/>
                  </a:lnTo>
                  <a:lnTo>
                    <a:pt x="1175657" y="1469572"/>
                  </a:lnTo>
                  <a:lnTo>
                    <a:pt x="1031422" y="1276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0BCE8D15-3BF8-4152-A240-5F39BA575682}"/>
              </a:ext>
            </a:extLst>
          </p:cNvPr>
          <p:cNvGrpSpPr/>
          <p:nvPr/>
        </p:nvGrpSpPr>
        <p:grpSpPr>
          <a:xfrm>
            <a:off x="2505075" y="1458913"/>
            <a:ext cx="5080000" cy="4460875"/>
            <a:chOff x="2505075" y="1458913"/>
            <a:chExt cx="5080000" cy="44608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5E2FF672-DB6D-4847-96F3-97D339C7D629}"/>
                </a:ext>
              </a:extLst>
            </p:cNvPr>
            <p:cNvSpPr/>
            <p:nvPr/>
          </p:nvSpPr>
          <p:spPr>
            <a:xfrm>
              <a:off x="2874963" y="2062163"/>
              <a:ext cx="2035175" cy="431800"/>
            </a:xfrm>
            <a:custGeom>
              <a:avLst/>
              <a:gdLst>
                <a:gd name="connsiteX0" fmla="*/ 1228725 w 2035969"/>
                <a:gd name="connsiteY0" fmla="*/ 314325 h 431006"/>
                <a:gd name="connsiteX1" fmla="*/ 935831 w 2035969"/>
                <a:gd name="connsiteY1" fmla="*/ 357187 h 431006"/>
                <a:gd name="connsiteX2" fmla="*/ 735806 w 2035969"/>
                <a:gd name="connsiteY2" fmla="*/ 388143 h 431006"/>
                <a:gd name="connsiteX3" fmla="*/ 542925 w 2035969"/>
                <a:gd name="connsiteY3" fmla="*/ 409575 h 431006"/>
                <a:gd name="connsiteX4" fmla="*/ 445294 w 2035969"/>
                <a:gd name="connsiteY4" fmla="*/ 419100 h 431006"/>
                <a:gd name="connsiteX5" fmla="*/ 347662 w 2035969"/>
                <a:gd name="connsiteY5" fmla="*/ 428625 h 431006"/>
                <a:gd name="connsiteX6" fmla="*/ 307181 w 2035969"/>
                <a:gd name="connsiteY6" fmla="*/ 431006 h 431006"/>
                <a:gd name="connsiteX7" fmla="*/ 271462 w 2035969"/>
                <a:gd name="connsiteY7" fmla="*/ 426243 h 431006"/>
                <a:gd name="connsiteX8" fmla="*/ 235744 w 2035969"/>
                <a:gd name="connsiteY8" fmla="*/ 411956 h 431006"/>
                <a:gd name="connsiteX9" fmla="*/ 190500 w 2035969"/>
                <a:gd name="connsiteY9" fmla="*/ 385762 h 431006"/>
                <a:gd name="connsiteX10" fmla="*/ 126206 w 2035969"/>
                <a:gd name="connsiteY10" fmla="*/ 338137 h 431006"/>
                <a:gd name="connsiteX11" fmla="*/ 54769 w 2035969"/>
                <a:gd name="connsiteY11" fmla="*/ 271462 h 431006"/>
                <a:gd name="connsiteX12" fmla="*/ 16669 w 2035969"/>
                <a:gd name="connsiteY12" fmla="*/ 233362 h 431006"/>
                <a:gd name="connsiteX13" fmla="*/ 2381 w 2035969"/>
                <a:gd name="connsiteY13" fmla="*/ 207168 h 431006"/>
                <a:gd name="connsiteX14" fmla="*/ 0 w 2035969"/>
                <a:gd name="connsiteY14" fmla="*/ 185737 h 431006"/>
                <a:gd name="connsiteX15" fmla="*/ 4762 w 2035969"/>
                <a:gd name="connsiteY15" fmla="*/ 173831 h 431006"/>
                <a:gd name="connsiteX16" fmla="*/ 21431 w 2035969"/>
                <a:gd name="connsiteY16" fmla="*/ 164306 h 431006"/>
                <a:gd name="connsiteX17" fmla="*/ 35719 w 2035969"/>
                <a:gd name="connsiteY17" fmla="*/ 166687 h 431006"/>
                <a:gd name="connsiteX18" fmla="*/ 61912 w 2035969"/>
                <a:gd name="connsiteY18" fmla="*/ 180975 h 431006"/>
                <a:gd name="connsiteX19" fmla="*/ 97631 w 2035969"/>
                <a:gd name="connsiteY19" fmla="*/ 202406 h 431006"/>
                <a:gd name="connsiteX20" fmla="*/ 128587 w 2035969"/>
                <a:gd name="connsiteY20" fmla="*/ 216693 h 431006"/>
                <a:gd name="connsiteX21" fmla="*/ 164306 w 2035969"/>
                <a:gd name="connsiteY21" fmla="*/ 230981 h 431006"/>
                <a:gd name="connsiteX22" fmla="*/ 190500 w 2035969"/>
                <a:gd name="connsiteY22" fmla="*/ 240506 h 431006"/>
                <a:gd name="connsiteX23" fmla="*/ 216694 w 2035969"/>
                <a:gd name="connsiteY23" fmla="*/ 245268 h 431006"/>
                <a:gd name="connsiteX24" fmla="*/ 250031 w 2035969"/>
                <a:gd name="connsiteY24" fmla="*/ 250031 h 431006"/>
                <a:gd name="connsiteX25" fmla="*/ 288131 w 2035969"/>
                <a:gd name="connsiteY25" fmla="*/ 250031 h 431006"/>
                <a:gd name="connsiteX26" fmla="*/ 340519 w 2035969"/>
                <a:gd name="connsiteY26" fmla="*/ 245268 h 431006"/>
                <a:gd name="connsiteX27" fmla="*/ 535781 w 2035969"/>
                <a:gd name="connsiteY27" fmla="*/ 226218 h 431006"/>
                <a:gd name="connsiteX28" fmla="*/ 778669 w 2035969"/>
                <a:gd name="connsiteY28" fmla="*/ 180975 h 431006"/>
                <a:gd name="connsiteX29" fmla="*/ 1023937 w 2035969"/>
                <a:gd name="connsiteY29" fmla="*/ 147637 h 431006"/>
                <a:gd name="connsiteX30" fmla="*/ 1381125 w 2035969"/>
                <a:gd name="connsiteY30" fmla="*/ 92868 h 431006"/>
                <a:gd name="connsiteX31" fmla="*/ 1614487 w 2035969"/>
                <a:gd name="connsiteY31" fmla="*/ 50006 h 431006"/>
                <a:gd name="connsiteX32" fmla="*/ 1754981 w 2035969"/>
                <a:gd name="connsiteY32" fmla="*/ 21431 h 431006"/>
                <a:gd name="connsiteX33" fmla="*/ 1828800 w 2035969"/>
                <a:gd name="connsiteY33" fmla="*/ 9525 h 431006"/>
                <a:gd name="connsiteX34" fmla="*/ 1885950 w 2035969"/>
                <a:gd name="connsiteY34" fmla="*/ 0 h 431006"/>
                <a:gd name="connsiteX35" fmla="*/ 1924050 w 2035969"/>
                <a:gd name="connsiteY35" fmla="*/ 0 h 431006"/>
                <a:gd name="connsiteX36" fmla="*/ 1952625 w 2035969"/>
                <a:gd name="connsiteY36" fmla="*/ 4762 h 431006"/>
                <a:gd name="connsiteX37" fmla="*/ 1976437 w 2035969"/>
                <a:gd name="connsiteY37" fmla="*/ 16668 h 431006"/>
                <a:gd name="connsiteX38" fmla="*/ 1995487 w 2035969"/>
                <a:gd name="connsiteY38" fmla="*/ 28575 h 431006"/>
                <a:gd name="connsiteX39" fmla="*/ 2012156 w 2035969"/>
                <a:gd name="connsiteY39" fmla="*/ 47625 h 431006"/>
                <a:gd name="connsiteX40" fmla="*/ 2024062 w 2035969"/>
                <a:gd name="connsiteY40" fmla="*/ 64293 h 431006"/>
                <a:gd name="connsiteX41" fmla="*/ 2033587 w 2035969"/>
                <a:gd name="connsiteY41" fmla="*/ 92868 h 431006"/>
                <a:gd name="connsiteX42" fmla="*/ 2035969 w 2035969"/>
                <a:gd name="connsiteY42" fmla="*/ 126206 h 431006"/>
                <a:gd name="connsiteX43" fmla="*/ 2035969 w 2035969"/>
                <a:gd name="connsiteY43" fmla="*/ 150018 h 431006"/>
                <a:gd name="connsiteX44" fmla="*/ 2024062 w 2035969"/>
                <a:gd name="connsiteY44" fmla="*/ 178593 h 431006"/>
                <a:gd name="connsiteX45" fmla="*/ 2007394 w 2035969"/>
                <a:gd name="connsiteY45" fmla="*/ 195262 h 431006"/>
                <a:gd name="connsiteX46" fmla="*/ 1978819 w 2035969"/>
                <a:gd name="connsiteY46" fmla="*/ 204787 h 431006"/>
                <a:gd name="connsiteX47" fmla="*/ 1833562 w 2035969"/>
                <a:gd name="connsiteY47" fmla="*/ 223837 h 431006"/>
                <a:gd name="connsiteX48" fmla="*/ 1581150 w 2035969"/>
                <a:gd name="connsiteY48" fmla="*/ 250031 h 431006"/>
                <a:gd name="connsiteX49" fmla="*/ 1347787 w 2035969"/>
                <a:gd name="connsiteY49" fmla="*/ 302418 h 431006"/>
                <a:gd name="connsiteX50" fmla="*/ 1228725 w 2035969"/>
                <a:gd name="connsiteY50" fmla="*/ 314325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5969" h="431006">
                  <a:moveTo>
                    <a:pt x="1228725" y="314325"/>
                  </a:moveTo>
                  <a:lnTo>
                    <a:pt x="935831" y="357187"/>
                  </a:lnTo>
                  <a:lnTo>
                    <a:pt x="735806" y="388143"/>
                  </a:lnTo>
                  <a:lnTo>
                    <a:pt x="542925" y="409575"/>
                  </a:lnTo>
                  <a:lnTo>
                    <a:pt x="445294" y="419100"/>
                  </a:lnTo>
                  <a:lnTo>
                    <a:pt x="347662" y="428625"/>
                  </a:lnTo>
                  <a:lnTo>
                    <a:pt x="307181" y="431006"/>
                  </a:lnTo>
                  <a:lnTo>
                    <a:pt x="271462" y="426243"/>
                  </a:lnTo>
                  <a:lnTo>
                    <a:pt x="235744" y="411956"/>
                  </a:lnTo>
                  <a:lnTo>
                    <a:pt x="190500" y="385762"/>
                  </a:lnTo>
                  <a:lnTo>
                    <a:pt x="126206" y="338137"/>
                  </a:lnTo>
                  <a:lnTo>
                    <a:pt x="54769" y="271462"/>
                  </a:lnTo>
                  <a:lnTo>
                    <a:pt x="16669" y="233362"/>
                  </a:lnTo>
                  <a:lnTo>
                    <a:pt x="2381" y="207168"/>
                  </a:lnTo>
                  <a:lnTo>
                    <a:pt x="0" y="185737"/>
                  </a:lnTo>
                  <a:lnTo>
                    <a:pt x="4762" y="173831"/>
                  </a:lnTo>
                  <a:lnTo>
                    <a:pt x="21431" y="164306"/>
                  </a:lnTo>
                  <a:lnTo>
                    <a:pt x="35719" y="166687"/>
                  </a:lnTo>
                  <a:lnTo>
                    <a:pt x="61912" y="180975"/>
                  </a:lnTo>
                  <a:lnTo>
                    <a:pt x="97631" y="202406"/>
                  </a:lnTo>
                  <a:lnTo>
                    <a:pt x="128587" y="216693"/>
                  </a:lnTo>
                  <a:lnTo>
                    <a:pt x="164306" y="230981"/>
                  </a:lnTo>
                  <a:lnTo>
                    <a:pt x="190500" y="240506"/>
                  </a:lnTo>
                  <a:lnTo>
                    <a:pt x="216694" y="245268"/>
                  </a:lnTo>
                  <a:lnTo>
                    <a:pt x="250031" y="250031"/>
                  </a:lnTo>
                  <a:lnTo>
                    <a:pt x="288131" y="250031"/>
                  </a:lnTo>
                  <a:lnTo>
                    <a:pt x="340519" y="245268"/>
                  </a:lnTo>
                  <a:lnTo>
                    <a:pt x="535781" y="226218"/>
                  </a:lnTo>
                  <a:lnTo>
                    <a:pt x="778669" y="180975"/>
                  </a:lnTo>
                  <a:lnTo>
                    <a:pt x="1023937" y="147637"/>
                  </a:lnTo>
                  <a:lnTo>
                    <a:pt x="1381125" y="92868"/>
                  </a:lnTo>
                  <a:lnTo>
                    <a:pt x="1614487" y="50006"/>
                  </a:lnTo>
                  <a:lnTo>
                    <a:pt x="1754981" y="21431"/>
                  </a:lnTo>
                  <a:lnTo>
                    <a:pt x="1828800" y="9525"/>
                  </a:lnTo>
                  <a:lnTo>
                    <a:pt x="1885950" y="0"/>
                  </a:lnTo>
                  <a:lnTo>
                    <a:pt x="1924050" y="0"/>
                  </a:lnTo>
                  <a:lnTo>
                    <a:pt x="1952625" y="4762"/>
                  </a:lnTo>
                  <a:lnTo>
                    <a:pt x="1976437" y="16668"/>
                  </a:lnTo>
                  <a:lnTo>
                    <a:pt x="1995487" y="28575"/>
                  </a:lnTo>
                  <a:lnTo>
                    <a:pt x="2012156" y="47625"/>
                  </a:lnTo>
                  <a:lnTo>
                    <a:pt x="2024062" y="64293"/>
                  </a:lnTo>
                  <a:lnTo>
                    <a:pt x="2033587" y="92868"/>
                  </a:lnTo>
                  <a:lnTo>
                    <a:pt x="2035969" y="126206"/>
                  </a:lnTo>
                  <a:lnTo>
                    <a:pt x="2035969" y="150018"/>
                  </a:lnTo>
                  <a:lnTo>
                    <a:pt x="2024062" y="178593"/>
                  </a:lnTo>
                  <a:lnTo>
                    <a:pt x="2007394" y="195262"/>
                  </a:lnTo>
                  <a:lnTo>
                    <a:pt x="1978819" y="204787"/>
                  </a:lnTo>
                  <a:lnTo>
                    <a:pt x="1833562" y="223837"/>
                  </a:lnTo>
                  <a:lnTo>
                    <a:pt x="1581150" y="250031"/>
                  </a:lnTo>
                  <a:lnTo>
                    <a:pt x="1347787" y="302418"/>
                  </a:lnTo>
                  <a:lnTo>
                    <a:pt x="12287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CBDBD95F-2937-4451-A211-B54909935B4F}"/>
                </a:ext>
              </a:extLst>
            </p:cNvPr>
            <p:cNvSpPr/>
            <p:nvPr/>
          </p:nvSpPr>
          <p:spPr>
            <a:xfrm rot="16200000">
              <a:off x="2180432" y="4512469"/>
              <a:ext cx="2438400" cy="376237"/>
            </a:xfrm>
            <a:custGeom>
              <a:avLst/>
              <a:gdLst>
                <a:gd name="connsiteX0" fmla="*/ 1347788 w 2438400"/>
                <a:gd name="connsiteY0" fmla="*/ 335757 h 376238"/>
                <a:gd name="connsiteX1" fmla="*/ 840581 w 2438400"/>
                <a:gd name="connsiteY1" fmla="*/ 319088 h 376238"/>
                <a:gd name="connsiteX2" fmla="*/ 528638 w 2438400"/>
                <a:gd name="connsiteY2" fmla="*/ 302419 h 376238"/>
                <a:gd name="connsiteX3" fmla="*/ 316706 w 2438400"/>
                <a:gd name="connsiteY3" fmla="*/ 285750 h 376238"/>
                <a:gd name="connsiteX4" fmla="*/ 145256 w 2438400"/>
                <a:gd name="connsiteY4" fmla="*/ 269082 h 376238"/>
                <a:gd name="connsiteX5" fmla="*/ 97631 w 2438400"/>
                <a:gd name="connsiteY5" fmla="*/ 259557 h 376238"/>
                <a:gd name="connsiteX6" fmla="*/ 57150 w 2438400"/>
                <a:gd name="connsiteY6" fmla="*/ 245269 h 376238"/>
                <a:gd name="connsiteX7" fmla="*/ 23813 w 2438400"/>
                <a:gd name="connsiteY7" fmla="*/ 223838 h 376238"/>
                <a:gd name="connsiteX8" fmla="*/ 7144 w 2438400"/>
                <a:gd name="connsiteY8" fmla="*/ 211932 h 376238"/>
                <a:gd name="connsiteX9" fmla="*/ 0 w 2438400"/>
                <a:gd name="connsiteY9" fmla="*/ 195263 h 376238"/>
                <a:gd name="connsiteX10" fmla="*/ 2381 w 2438400"/>
                <a:gd name="connsiteY10" fmla="*/ 169069 h 376238"/>
                <a:gd name="connsiteX11" fmla="*/ 11906 w 2438400"/>
                <a:gd name="connsiteY11" fmla="*/ 147638 h 376238"/>
                <a:gd name="connsiteX12" fmla="*/ 28575 w 2438400"/>
                <a:gd name="connsiteY12" fmla="*/ 130969 h 376238"/>
                <a:gd name="connsiteX13" fmla="*/ 59531 w 2438400"/>
                <a:gd name="connsiteY13" fmla="*/ 114300 h 376238"/>
                <a:gd name="connsiteX14" fmla="*/ 133350 w 2438400"/>
                <a:gd name="connsiteY14" fmla="*/ 83344 h 376238"/>
                <a:gd name="connsiteX15" fmla="*/ 216694 w 2438400"/>
                <a:gd name="connsiteY15" fmla="*/ 52388 h 376238"/>
                <a:gd name="connsiteX16" fmla="*/ 350044 w 2438400"/>
                <a:gd name="connsiteY16" fmla="*/ 14288 h 376238"/>
                <a:gd name="connsiteX17" fmla="*/ 400050 w 2438400"/>
                <a:gd name="connsiteY17" fmla="*/ 26194 h 376238"/>
                <a:gd name="connsiteX18" fmla="*/ 454819 w 2438400"/>
                <a:gd name="connsiteY18" fmla="*/ 40482 h 376238"/>
                <a:gd name="connsiteX19" fmla="*/ 528638 w 2438400"/>
                <a:gd name="connsiteY19" fmla="*/ 57150 h 376238"/>
                <a:gd name="connsiteX20" fmla="*/ 592931 w 2438400"/>
                <a:gd name="connsiteY20" fmla="*/ 66675 h 376238"/>
                <a:gd name="connsiteX21" fmla="*/ 661988 w 2438400"/>
                <a:gd name="connsiteY21" fmla="*/ 76200 h 376238"/>
                <a:gd name="connsiteX22" fmla="*/ 790575 w 2438400"/>
                <a:gd name="connsiteY22" fmla="*/ 88107 h 376238"/>
                <a:gd name="connsiteX23" fmla="*/ 1357313 w 2438400"/>
                <a:gd name="connsiteY23" fmla="*/ 114300 h 376238"/>
                <a:gd name="connsiteX24" fmla="*/ 1859756 w 2438400"/>
                <a:gd name="connsiteY24" fmla="*/ 128588 h 376238"/>
                <a:gd name="connsiteX25" fmla="*/ 2155031 w 2438400"/>
                <a:gd name="connsiteY25" fmla="*/ 128588 h 376238"/>
                <a:gd name="connsiteX26" fmla="*/ 2205038 w 2438400"/>
                <a:gd name="connsiteY26" fmla="*/ 121444 h 376238"/>
                <a:gd name="connsiteX27" fmla="*/ 2257425 w 2438400"/>
                <a:gd name="connsiteY27" fmla="*/ 109538 h 376238"/>
                <a:gd name="connsiteX28" fmla="*/ 2314575 w 2438400"/>
                <a:gd name="connsiteY28" fmla="*/ 90488 h 376238"/>
                <a:gd name="connsiteX29" fmla="*/ 2343150 w 2438400"/>
                <a:gd name="connsiteY29" fmla="*/ 71438 h 376238"/>
                <a:gd name="connsiteX30" fmla="*/ 2362200 w 2438400"/>
                <a:gd name="connsiteY30" fmla="*/ 52388 h 376238"/>
                <a:gd name="connsiteX31" fmla="*/ 2378869 w 2438400"/>
                <a:gd name="connsiteY31" fmla="*/ 26194 h 376238"/>
                <a:gd name="connsiteX32" fmla="*/ 2388394 w 2438400"/>
                <a:gd name="connsiteY32" fmla="*/ 9525 h 376238"/>
                <a:gd name="connsiteX33" fmla="*/ 2405063 w 2438400"/>
                <a:gd name="connsiteY33" fmla="*/ 2382 h 376238"/>
                <a:gd name="connsiteX34" fmla="*/ 2426494 w 2438400"/>
                <a:gd name="connsiteY34" fmla="*/ 0 h 376238"/>
                <a:gd name="connsiteX35" fmla="*/ 2436019 w 2438400"/>
                <a:gd name="connsiteY35" fmla="*/ 4763 h 376238"/>
                <a:gd name="connsiteX36" fmla="*/ 2438400 w 2438400"/>
                <a:gd name="connsiteY36" fmla="*/ 19050 h 376238"/>
                <a:gd name="connsiteX37" fmla="*/ 2419350 w 2438400"/>
                <a:gd name="connsiteY37" fmla="*/ 80963 h 376238"/>
                <a:gd name="connsiteX38" fmla="*/ 2409825 w 2438400"/>
                <a:gd name="connsiteY38" fmla="*/ 140494 h 376238"/>
                <a:gd name="connsiteX39" fmla="*/ 2395538 w 2438400"/>
                <a:gd name="connsiteY39" fmla="*/ 200025 h 376238"/>
                <a:gd name="connsiteX40" fmla="*/ 2369344 w 2438400"/>
                <a:gd name="connsiteY40" fmla="*/ 278607 h 376238"/>
                <a:gd name="connsiteX41" fmla="*/ 2338388 w 2438400"/>
                <a:gd name="connsiteY41" fmla="*/ 347663 h 376238"/>
                <a:gd name="connsiteX42" fmla="*/ 2245519 w 2438400"/>
                <a:gd name="connsiteY42" fmla="*/ 376238 h 376238"/>
                <a:gd name="connsiteX43" fmla="*/ 2102644 w 2438400"/>
                <a:gd name="connsiteY43" fmla="*/ 357188 h 376238"/>
                <a:gd name="connsiteX44" fmla="*/ 1947863 w 2438400"/>
                <a:gd name="connsiteY44" fmla="*/ 352425 h 376238"/>
                <a:gd name="connsiteX45" fmla="*/ 1790700 w 2438400"/>
                <a:gd name="connsiteY45" fmla="*/ 350044 h 376238"/>
                <a:gd name="connsiteX46" fmla="*/ 1640681 w 2438400"/>
                <a:gd name="connsiteY46" fmla="*/ 347663 h 376238"/>
                <a:gd name="connsiteX47" fmla="*/ 1347788 w 2438400"/>
                <a:gd name="connsiteY47" fmla="*/ 33575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38400" h="376238">
                  <a:moveTo>
                    <a:pt x="1347788" y="335757"/>
                  </a:moveTo>
                  <a:lnTo>
                    <a:pt x="840581" y="319088"/>
                  </a:lnTo>
                  <a:lnTo>
                    <a:pt x="528638" y="302419"/>
                  </a:lnTo>
                  <a:lnTo>
                    <a:pt x="316706" y="285750"/>
                  </a:lnTo>
                  <a:lnTo>
                    <a:pt x="145256" y="269082"/>
                  </a:lnTo>
                  <a:lnTo>
                    <a:pt x="97631" y="259557"/>
                  </a:lnTo>
                  <a:lnTo>
                    <a:pt x="57150" y="245269"/>
                  </a:lnTo>
                  <a:lnTo>
                    <a:pt x="23813" y="223838"/>
                  </a:lnTo>
                  <a:lnTo>
                    <a:pt x="7144" y="211932"/>
                  </a:lnTo>
                  <a:lnTo>
                    <a:pt x="0" y="195263"/>
                  </a:lnTo>
                  <a:lnTo>
                    <a:pt x="2381" y="169069"/>
                  </a:lnTo>
                  <a:lnTo>
                    <a:pt x="11906" y="147638"/>
                  </a:lnTo>
                  <a:lnTo>
                    <a:pt x="28575" y="130969"/>
                  </a:lnTo>
                  <a:lnTo>
                    <a:pt x="59531" y="114300"/>
                  </a:lnTo>
                  <a:lnTo>
                    <a:pt x="133350" y="83344"/>
                  </a:lnTo>
                  <a:lnTo>
                    <a:pt x="216694" y="52388"/>
                  </a:lnTo>
                  <a:lnTo>
                    <a:pt x="350044" y="14288"/>
                  </a:lnTo>
                  <a:lnTo>
                    <a:pt x="400050" y="26194"/>
                  </a:lnTo>
                  <a:lnTo>
                    <a:pt x="454819" y="40482"/>
                  </a:lnTo>
                  <a:lnTo>
                    <a:pt x="528638" y="57150"/>
                  </a:lnTo>
                  <a:lnTo>
                    <a:pt x="592931" y="66675"/>
                  </a:lnTo>
                  <a:lnTo>
                    <a:pt x="661988" y="76200"/>
                  </a:lnTo>
                  <a:lnTo>
                    <a:pt x="790575" y="88107"/>
                  </a:lnTo>
                  <a:lnTo>
                    <a:pt x="1357313" y="114300"/>
                  </a:lnTo>
                  <a:lnTo>
                    <a:pt x="1859756" y="128588"/>
                  </a:lnTo>
                  <a:lnTo>
                    <a:pt x="2155031" y="128588"/>
                  </a:lnTo>
                  <a:lnTo>
                    <a:pt x="2205038" y="121444"/>
                  </a:lnTo>
                  <a:lnTo>
                    <a:pt x="2257425" y="109538"/>
                  </a:lnTo>
                  <a:lnTo>
                    <a:pt x="2314575" y="90488"/>
                  </a:lnTo>
                  <a:lnTo>
                    <a:pt x="2343150" y="71438"/>
                  </a:lnTo>
                  <a:lnTo>
                    <a:pt x="2362200" y="52388"/>
                  </a:lnTo>
                  <a:lnTo>
                    <a:pt x="2378869" y="26194"/>
                  </a:lnTo>
                  <a:lnTo>
                    <a:pt x="2388394" y="9525"/>
                  </a:lnTo>
                  <a:lnTo>
                    <a:pt x="2405063" y="2382"/>
                  </a:lnTo>
                  <a:lnTo>
                    <a:pt x="2426494" y="0"/>
                  </a:lnTo>
                  <a:lnTo>
                    <a:pt x="2436019" y="4763"/>
                  </a:lnTo>
                  <a:lnTo>
                    <a:pt x="2438400" y="19050"/>
                  </a:lnTo>
                  <a:lnTo>
                    <a:pt x="2419350" y="80963"/>
                  </a:lnTo>
                  <a:lnTo>
                    <a:pt x="2409825" y="140494"/>
                  </a:lnTo>
                  <a:lnTo>
                    <a:pt x="2395538" y="200025"/>
                  </a:lnTo>
                  <a:lnTo>
                    <a:pt x="2369344" y="278607"/>
                  </a:lnTo>
                  <a:lnTo>
                    <a:pt x="2338388" y="347663"/>
                  </a:lnTo>
                  <a:lnTo>
                    <a:pt x="2245519" y="376238"/>
                  </a:lnTo>
                  <a:lnTo>
                    <a:pt x="2102644" y="357188"/>
                  </a:lnTo>
                  <a:lnTo>
                    <a:pt x="1947863" y="352425"/>
                  </a:lnTo>
                  <a:lnTo>
                    <a:pt x="1790700" y="350044"/>
                  </a:lnTo>
                  <a:lnTo>
                    <a:pt x="1640681" y="347663"/>
                  </a:lnTo>
                  <a:lnTo>
                    <a:pt x="134778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61D6F75F-8153-4851-918C-E9F2307B83B6}"/>
                </a:ext>
              </a:extLst>
            </p:cNvPr>
            <p:cNvSpPr/>
            <p:nvPr/>
          </p:nvSpPr>
          <p:spPr>
            <a:xfrm rot="16200000">
              <a:off x="4222750" y="2179638"/>
              <a:ext cx="2195513" cy="1233487"/>
            </a:xfrm>
            <a:custGeom>
              <a:avLst/>
              <a:gdLst>
                <a:gd name="connsiteX0" fmla="*/ 1083469 w 2195512"/>
                <a:gd name="connsiteY0" fmla="*/ 854869 h 1233488"/>
                <a:gd name="connsiteX1" fmla="*/ 900112 w 2195512"/>
                <a:gd name="connsiteY1" fmla="*/ 776288 h 1233488"/>
                <a:gd name="connsiteX2" fmla="*/ 823912 w 2195512"/>
                <a:gd name="connsiteY2" fmla="*/ 711994 h 1233488"/>
                <a:gd name="connsiteX3" fmla="*/ 645319 w 2195512"/>
                <a:gd name="connsiteY3" fmla="*/ 607219 h 1233488"/>
                <a:gd name="connsiteX4" fmla="*/ 507206 w 2195512"/>
                <a:gd name="connsiteY4" fmla="*/ 514350 h 1233488"/>
                <a:gd name="connsiteX5" fmla="*/ 390525 w 2195512"/>
                <a:gd name="connsiteY5" fmla="*/ 426244 h 1233488"/>
                <a:gd name="connsiteX6" fmla="*/ 280987 w 2195512"/>
                <a:gd name="connsiteY6" fmla="*/ 335756 h 1233488"/>
                <a:gd name="connsiteX7" fmla="*/ 190500 w 2195512"/>
                <a:gd name="connsiteY7" fmla="*/ 254794 h 1233488"/>
                <a:gd name="connsiteX8" fmla="*/ 95250 w 2195512"/>
                <a:gd name="connsiteY8" fmla="*/ 159544 h 1233488"/>
                <a:gd name="connsiteX9" fmla="*/ 23812 w 2195512"/>
                <a:gd name="connsiteY9" fmla="*/ 78581 h 1233488"/>
                <a:gd name="connsiteX10" fmla="*/ 7144 w 2195512"/>
                <a:gd name="connsiteY10" fmla="*/ 54769 h 1233488"/>
                <a:gd name="connsiteX11" fmla="*/ 0 w 2195512"/>
                <a:gd name="connsiteY11" fmla="*/ 33338 h 1233488"/>
                <a:gd name="connsiteX12" fmla="*/ 2381 w 2195512"/>
                <a:gd name="connsiteY12" fmla="*/ 14288 h 1233488"/>
                <a:gd name="connsiteX13" fmla="*/ 7144 w 2195512"/>
                <a:gd name="connsiteY13" fmla="*/ 4763 h 1233488"/>
                <a:gd name="connsiteX14" fmla="*/ 21431 w 2195512"/>
                <a:gd name="connsiteY14" fmla="*/ 0 h 1233488"/>
                <a:gd name="connsiteX15" fmla="*/ 45244 w 2195512"/>
                <a:gd name="connsiteY15" fmla="*/ 4763 h 1233488"/>
                <a:gd name="connsiteX16" fmla="*/ 85725 w 2195512"/>
                <a:gd name="connsiteY16" fmla="*/ 35719 h 1233488"/>
                <a:gd name="connsiteX17" fmla="*/ 147637 w 2195512"/>
                <a:gd name="connsiteY17" fmla="*/ 83344 h 1233488"/>
                <a:gd name="connsiteX18" fmla="*/ 230981 w 2195512"/>
                <a:gd name="connsiteY18" fmla="*/ 145256 h 1233488"/>
                <a:gd name="connsiteX19" fmla="*/ 328612 w 2195512"/>
                <a:gd name="connsiteY19" fmla="*/ 211931 h 1233488"/>
                <a:gd name="connsiteX20" fmla="*/ 426244 w 2195512"/>
                <a:gd name="connsiteY20" fmla="*/ 278606 h 1233488"/>
                <a:gd name="connsiteX21" fmla="*/ 566737 w 2195512"/>
                <a:gd name="connsiteY21" fmla="*/ 366713 h 1233488"/>
                <a:gd name="connsiteX22" fmla="*/ 688181 w 2195512"/>
                <a:gd name="connsiteY22" fmla="*/ 438150 h 1233488"/>
                <a:gd name="connsiteX23" fmla="*/ 781050 w 2195512"/>
                <a:gd name="connsiteY23" fmla="*/ 488156 h 1233488"/>
                <a:gd name="connsiteX24" fmla="*/ 926306 w 2195512"/>
                <a:gd name="connsiteY24" fmla="*/ 561975 h 1233488"/>
                <a:gd name="connsiteX25" fmla="*/ 1007269 w 2195512"/>
                <a:gd name="connsiteY25" fmla="*/ 600075 h 1233488"/>
                <a:gd name="connsiteX26" fmla="*/ 1083469 w 2195512"/>
                <a:gd name="connsiteY26" fmla="*/ 631031 h 1233488"/>
                <a:gd name="connsiteX27" fmla="*/ 1195387 w 2195512"/>
                <a:gd name="connsiteY27" fmla="*/ 671513 h 1233488"/>
                <a:gd name="connsiteX28" fmla="*/ 1335881 w 2195512"/>
                <a:gd name="connsiteY28" fmla="*/ 716756 h 1233488"/>
                <a:gd name="connsiteX29" fmla="*/ 1493044 w 2195512"/>
                <a:gd name="connsiteY29" fmla="*/ 764381 h 1233488"/>
                <a:gd name="connsiteX30" fmla="*/ 1638300 w 2195512"/>
                <a:gd name="connsiteY30" fmla="*/ 800100 h 1233488"/>
                <a:gd name="connsiteX31" fmla="*/ 1764506 w 2195512"/>
                <a:gd name="connsiteY31" fmla="*/ 826294 h 1233488"/>
                <a:gd name="connsiteX32" fmla="*/ 1859756 w 2195512"/>
                <a:gd name="connsiteY32" fmla="*/ 840581 h 1233488"/>
                <a:gd name="connsiteX33" fmla="*/ 1919287 w 2195512"/>
                <a:gd name="connsiteY33" fmla="*/ 845344 h 1233488"/>
                <a:gd name="connsiteX34" fmla="*/ 1962150 w 2195512"/>
                <a:gd name="connsiteY34" fmla="*/ 847725 h 1233488"/>
                <a:gd name="connsiteX35" fmla="*/ 1988344 w 2195512"/>
                <a:gd name="connsiteY35" fmla="*/ 842963 h 1233488"/>
                <a:gd name="connsiteX36" fmla="*/ 2031206 w 2195512"/>
                <a:gd name="connsiteY36" fmla="*/ 826294 h 1233488"/>
                <a:gd name="connsiteX37" fmla="*/ 2085975 w 2195512"/>
                <a:gd name="connsiteY37" fmla="*/ 795338 h 1233488"/>
                <a:gd name="connsiteX38" fmla="*/ 2133600 w 2195512"/>
                <a:gd name="connsiteY38" fmla="*/ 762000 h 1233488"/>
                <a:gd name="connsiteX39" fmla="*/ 2155031 w 2195512"/>
                <a:gd name="connsiteY39" fmla="*/ 747713 h 1233488"/>
                <a:gd name="connsiteX40" fmla="*/ 2174081 w 2195512"/>
                <a:gd name="connsiteY40" fmla="*/ 740569 h 1233488"/>
                <a:gd name="connsiteX41" fmla="*/ 2188369 w 2195512"/>
                <a:gd name="connsiteY41" fmla="*/ 740569 h 1233488"/>
                <a:gd name="connsiteX42" fmla="*/ 2195512 w 2195512"/>
                <a:gd name="connsiteY42" fmla="*/ 752475 h 1233488"/>
                <a:gd name="connsiteX43" fmla="*/ 2183606 w 2195512"/>
                <a:gd name="connsiteY43" fmla="*/ 788194 h 1233488"/>
                <a:gd name="connsiteX44" fmla="*/ 2162175 w 2195512"/>
                <a:gd name="connsiteY44" fmla="*/ 864394 h 1233488"/>
                <a:gd name="connsiteX45" fmla="*/ 2128837 w 2195512"/>
                <a:gd name="connsiteY45" fmla="*/ 947738 h 1233488"/>
                <a:gd name="connsiteX46" fmla="*/ 2107406 w 2195512"/>
                <a:gd name="connsiteY46" fmla="*/ 995363 h 1233488"/>
                <a:gd name="connsiteX47" fmla="*/ 2074069 w 2195512"/>
                <a:gd name="connsiteY47" fmla="*/ 1047750 h 1233488"/>
                <a:gd name="connsiteX48" fmla="*/ 2019300 w 2195512"/>
                <a:gd name="connsiteY48" fmla="*/ 1112044 h 1233488"/>
                <a:gd name="connsiteX49" fmla="*/ 1931194 w 2195512"/>
                <a:gd name="connsiteY49" fmla="*/ 1183481 h 1233488"/>
                <a:gd name="connsiteX50" fmla="*/ 1897856 w 2195512"/>
                <a:gd name="connsiteY50" fmla="*/ 1212056 h 1233488"/>
                <a:gd name="connsiteX51" fmla="*/ 1857375 w 2195512"/>
                <a:gd name="connsiteY51" fmla="*/ 1233488 h 1233488"/>
                <a:gd name="connsiteX52" fmla="*/ 1831181 w 2195512"/>
                <a:gd name="connsiteY52" fmla="*/ 1231106 h 1233488"/>
                <a:gd name="connsiteX53" fmla="*/ 1812131 w 2195512"/>
                <a:gd name="connsiteY53" fmla="*/ 1219200 h 1233488"/>
                <a:gd name="connsiteX54" fmla="*/ 1788319 w 2195512"/>
                <a:gd name="connsiteY54" fmla="*/ 1185863 h 1233488"/>
                <a:gd name="connsiteX55" fmla="*/ 1731169 w 2195512"/>
                <a:gd name="connsiteY55" fmla="*/ 1143000 h 1233488"/>
                <a:gd name="connsiteX56" fmla="*/ 1654969 w 2195512"/>
                <a:gd name="connsiteY56" fmla="*/ 1097756 h 1233488"/>
                <a:gd name="connsiteX57" fmla="*/ 1485900 w 2195512"/>
                <a:gd name="connsiteY57" fmla="*/ 1023938 h 1233488"/>
                <a:gd name="connsiteX58" fmla="*/ 1288256 w 2195512"/>
                <a:gd name="connsiteY58" fmla="*/ 945356 h 1233488"/>
                <a:gd name="connsiteX59" fmla="*/ 1083469 w 2195512"/>
                <a:gd name="connsiteY59" fmla="*/ 854869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5512" h="1233488">
                  <a:moveTo>
                    <a:pt x="1083469" y="854869"/>
                  </a:moveTo>
                  <a:lnTo>
                    <a:pt x="900112" y="776288"/>
                  </a:lnTo>
                  <a:lnTo>
                    <a:pt x="823912" y="711994"/>
                  </a:lnTo>
                  <a:lnTo>
                    <a:pt x="645319" y="607219"/>
                  </a:lnTo>
                  <a:lnTo>
                    <a:pt x="507206" y="514350"/>
                  </a:lnTo>
                  <a:lnTo>
                    <a:pt x="390525" y="426244"/>
                  </a:lnTo>
                  <a:lnTo>
                    <a:pt x="280987" y="335756"/>
                  </a:lnTo>
                  <a:lnTo>
                    <a:pt x="190500" y="254794"/>
                  </a:lnTo>
                  <a:lnTo>
                    <a:pt x="95250" y="159544"/>
                  </a:lnTo>
                  <a:lnTo>
                    <a:pt x="23812" y="78581"/>
                  </a:lnTo>
                  <a:lnTo>
                    <a:pt x="7144" y="54769"/>
                  </a:lnTo>
                  <a:lnTo>
                    <a:pt x="0" y="33338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45244" y="4763"/>
                  </a:lnTo>
                  <a:lnTo>
                    <a:pt x="85725" y="35719"/>
                  </a:lnTo>
                  <a:lnTo>
                    <a:pt x="147637" y="83344"/>
                  </a:lnTo>
                  <a:lnTo>
                    <a:pt x="230981" y="145256"/>
                  </a:lnTo>
                  <a:lnTo>
                    <a:pt x="328612" y="211931"/>
                  </a:lnTo>
                  <a:lnTo>
                    <a:pt x="426244" y="278606"/>
                  </a:lnTo>
                  <a:lnTo>
                    <a:pt x="566737" y="366713"/>
                  </a:lnTo>
                  <a:lnTo>
                    <a:pt x="688181" y="438150"/>
                  </a:lnTo>
                  <a:lnTo>
                    <a:pt x="781050" y="488156"/>
                  </a:lnTo>
                  <a:lnTo>
                    <a:pt x="926306" y="561975"/>
                  </a:lnTo>
                  <a:lnTo>
                    <a:pt x="1007269" y="600075"/>
                  </a:lnTo>
                  <a:lnTo>
                    <a:pt x="1083469" y="631031"/>
                  </a:lnTo>
                  <a:lnTo>
                    <a:pt x="1195387" y="671513"/>
                  </a:lnTo>
                  <a:lnTo>
                    <a:pt x="1335881" y="716756"/>
                  </a:lnTo>
                  <a:lnTo>
                    <a:pt x="1493044" y="764381"/>
                  </a:lnTo>
                  <a:lnTo>
                    <a:pt x="1638300" y="800100"/>
                  </a:lnTo>
                  <a:lnTo>
                    <a:pt x="1764506" y="826294"/>
                  </a:lnTo>
                  <a:lnTo>
                    <a:pt x="1859756" y="840581"/>
                  </a:lnTo>
                  <a:lnTo>
                    <a:pt x="1919287" y="845344"/>
                  </a:lnTo>
                  <a:lnTo>
                    <a:pt x="1962150" y="847725"/>
                  </a:lnTo>
                  <a:lnTo>
                    <a:pt x="1988344" y="842963"/>
                  </a:lnTo>
                  <a:lnTo>
                    <a:pt x="2031206" y="826294"/>
                  </a:lnTo>
                  <a:lnTo>
                    <a:pt x="2085975" y="795338"/>
                  </a:lnTo>
                  <a:lnTo>
                    <a:pt x="2133600" y="762000"/>
                  </a:lnTo>
                  <a:lnTo>
                    <a:pt x="2155031" y="747713"/>
                  </a:lnTo>
                  <a:lnTo>
                    <a:pt x="2174081" y="740569"/>
                  </a:lnTo>
                  <a:lnTo>
                    <a:pt x="2188369" y="740569"/>
                  </a:lnTo>
                  <a:lnTo>
                    <a:pt x="2195512" y="752475"/>
                  </a:lnTo>
                  <a:lnTo>
                    <a:pt x="2183606" y="788194"/>
                  </a:lnTo>
                  <a:lnTo>
                    <a:pt x="2162175" y="864394"/>
                  </a:lnTo>
                  <a:lnTo>
                    <a:pt x="2128837" y="947738"/>
                  </a:lnTo>
                  <a:lnTo>
                    <a:pt x="2107406" y="995363"/>
                  </a:lnTo>
                  <a:lnTo>
                    <a:pt x="2074069" y="1047750"/>
                  </a:lnTo>
                  <a:lnTo>
                    <a:pt x="2019300" y="1112044"/>
                  </a:lnTo>
                  <a:lnTo>
                    <a:pt x="1931194" y="1183481"/>
                  </a:lnTo>
                  <a:lnTo>
                    <a:pt x="1897856" y="1212056"/>
                  </a:lnTo>
                  <a:lnTo>
                    <a:pt x="1857375" y="1233488"/>
                  </a:lnTo>
                  <a:lnTo>
                    <a:pt x="1831181" y="1231106"/>
                  </a:lnTo>
                  <a:lnTo>
                    <a:pt x="1812131" y="1219200"/>
                  </a:lnTo>
                  <a:lnTo>
                    <a:pt x="1788319" y="1185863"/>
                  </a:lnTo>
                  <a:lnTo>
                    <a:pt x="1731169" y="1143000"/>
                  </a:lnTo>
                  <a:lnTo>
                    <a:pt x="1654969" y="1097756"/>
                  </a:lnTo>
                  <a:lnTo>
                    <a:pt x="1485900" y="1023938"/>
                  </a:lnTo>
                  <a:lnTo>
                    <a:pt x="1288256" y="945356"/>
                  </a:lnTo>
                  <a:lnTo>
                    <a:pt x="1083469" y="854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6E867477-EBDE-403B-A103-279D226D0ED7}"/>
                </a:ext>
              </a:extLst>
            </p:cNvPr>
            <p:cNvSpPr/>
            <p:nvPr/>
          </p:nvSpPr>
          <p:spPr>
            <a:xfrm>
              <a:off x="3214688" y="1638300"/>
              <a:ext cx="461962" cy="1436688"/>
            </a:xfrm>
            <a:custGeom>
              <a:avLst/>
              <a:gdLst>
                <a:gd name="connsiteX0" fmla="*/ 223837 w 461962"/>
                <a:gd name="connsiteY0" fmla="*/ 1062038 h 1435894"/>
                <a:gd name="connsiteX1" fmla="*/ 209550 w 461962"/>
                <a:gd name="connsiteY1" fmla="*/ 828675 h 1435894"/>
                <a:gd name="connsiteX2" fmla="*/ 192881 w 461962"/>
                <a:gd name="connsiteY2" fmla="*/ 647700 h 1435894"/>
                <a:gd name="connsiteX3" fmla="*/ 190500 w 461962"/>
                <a:gd name="connsiteY3" fmla="*/ 404813 h 1435894"/>
                <a:gd name="connsiteX4" fmla="*/ 183356 w 461962"/>
                <a:gd name="connsiteY4" fmla="*/ 330994 h 1435894"/>
                <a:gd name="connsiteX5" fmla="*/ 171450 w 461962"/>
                <a:gd name="connsiteY5" fmla="*/ 280988 h 1435894"/>
                <a:gd name="connsiteX6" fmla="*/ 123825 w 461962"/>
                <a:gd name="connsiteY6" fmla="*/ 209550 h 1435894"/>
                <a:gd name="connsiteX7" fmla="*/ 40481 w 461962"/>
                <a:gd name="connsiteY7" fmla="*/ 83344 h 1435894"/>
                <a:gd name="connsiteX8" fmla="*/ 19050 w 461962"/>
                <a:gd name="connsiteY8" fmla="*/ 57150 h 1435894"/>
                <a:gd name="connsiteX9" fmla="*/ 4762 w 461962"/>
                <a:gd name="connsiteY9" fmla="*/ 40481 h 1435894"/>
                <a:gd name="connsiteX10" fmla="*/ 0 w 461962"/>
                <a:gd name="connsiteY10" fmla="*/ 30956 h 1435894"/>
                <a:gd name="connsiteX11" fmla="*/ 0 w 461962"/>
                <a:gd name="connsiteY11" fmla="*/ 19050 h 1435894"/>
                <a:gd name="connsiteX12" fmla="*/ 16668 w 461962"/>
                <a:gd name="connsiteY12" fmla="*/ 7144 h 1435894"/>
                <a:gd name="connsiteX13" fmla="*/ 42862 w 461962"/>
                <a:gd name="connsiteY13" fmla="*/ 0 h 1435894"/>
                <a:gd name="connsiteX14" fmla="*/ 83343 w 461962"/>
                <a:gd name="connsiteY14" fmla="*/ 11906 h 1435894"/>
                <a:gd name="connsiteX15" fmla="*/ 176212 w 461962"/>
                <a:gd name="connsiteY15" fmla="*/ 50006 h 1435894"/>
                <a:gd name="connsiteX16" fmla="*/ 276225 w 461962"/>
                <a:gd name="connsiteY16" fmla="*/ 97631 h 1435894"/>
                <a:gd name="connsiteX17" fmla="*/ 366712 w 461962"/>
                <a:gd name="connsiteY17" fmla="*/ 145256 h 1435894"/>
                <a:gd name="connsiteX18" fmla="*/ 404812 w 461962"/>
                <a:gd name="connsiteY18" fmla="*/ 166688 h 1435894"/>
                <a:gd name="connsiteX19" fmla="*/ 423862 w 461962"/>
                <a:gd name="connsiteY19" fmla="*/ 180975 h 1435894"/>
                <a:gd name="connsiteX20" fmla="*/ 440531 w 461962"/>
                <a:gd name="connsiteY20" fmla="*/ 195263 h 1435894"/>
                <a:gd name="connsiteX21" fmla="*/ 452437 w 461962"/>
                <a:gd name="connsiteY21" fmla="*/ 209550 h 1435894"/>
                <a:gd name="connsiteX22" fmla="*/ 459581 w 461962"/>
                <a:gd name="connsiteY22" fmla="*/ 230981 h 1435894"/>
                <a:gd name="connsiteX23" fmla="*/ 461962 w 461962"/>
                <a:gd name="connsiteY23" fmla="*/ 259556 h 1435894"/>
                <a:gd name="connsiteX24" fmla="*/ 454818 w 461962"/>
                <a:gd name="connsiteY24" fmla="*/ 297656 h 1435894"/>
                <a:gd name="connsiteX25" fmla="*/ 445293 w 461962"/>
                <a:gd name="connsiteY25" fmla="*/ 335756 h 1435894"/>
                <a:gd name="connsiteX26" fmla="*/ 440531 w 461962"/>
                <a:gd name="connsiteY26" fmla="*/ 385763 h 1435894"/>
                <a:gd name="connsiteX27" fmla="*/ 438150 w 461962"/>
                <a:gd name="connsiteY27" fmla="*/ 626269 h 1435894"/>
                <a:gd name="connsiteX28" fmla="*/ 414337 w 461962"/>
                <a:gd name="connsiteY28" fmla="*/ 807244 h 1435894"/>
                <a:gd name="connsiteX29" fmla="*/ 416718 w 461962"/>
                <a:gd name="connsiteY29" fmla="*/ 1076325 h 1435894"/>
                <a:gd name="connsiteX30" fmla="*/ 411956 w 461962"/>
                <a:gd name="connsiteY30" fmla="*/ 1395413 h 1435894"/>
                <a:gd name="connsiteX31" fmla="*/ 230981 w 461962"/>
                <a:gd name="connsiteY31" fmla="*/ 1435894 h 1435894"/>
                <a:gd name="connsiteX32" fmla="*/ 223837 w 461962"/>
                <a:gd name="connsiteY32" fmla="*/ 1062038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962" h="1435894">
                  <a:moveTo>
                    <a:pt x="223837" y="1062038"/>
                  </a:moveTo>
                  <a:lnTo>
                    <a:pt x="209550" y="828675"/>
                  </a:lnTo>
                  <a:lnTo>
                    <a:pt x="192881" y="647700"/>
                  </a:lnTo>
                  <a:cubicBezTo>
                    <a:pt x="192087" y="566738"/>
                    <a:pt x="191294" y="485775"/>
                    <a:pt x="190500" y="404813"/>
                  </a:cubicBezTo>
                  <a:lnTo>
                    <a:pt x="183356" y="330994"/>
                  </a:lnTo>
                  <a:lnTo>
                    <a:pt x="171450" y="280988"/>
                  </a:lnTo>
                  <a:lnTo>
                    <a:pt x="123825" y="209550"/>
                  </a:lnTo>
                  <a:lnTo>
                    <a:pt x="40481" y="83344"/>
                  </a:lnTo>
                  <a:lnTo>
                    <a:pt x="19050" y="57150"/>
                  </a:lnTo>
                  <a:lnTo>
                    <a:pt x="4762" y="40481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16668" y="7144"/>
                  </a:lnTo>
                  <a:lnTo>
                    <a:pt x="42862" y="0"/>
                  </a:lnTo>
                  <a:lnTo>
                    <a:pt x="83343" y="11906"/>
                  </a:lnTo>
                  <a:lnTo>
                    <a:pt x="176212" y="50006"/>
                  </a:lnTo>
                  <a:lnTo>
                    <a:pt x="276225" y="97631"/>
                  </a:lnTo>
                  <a:lnTo>
                    <a:pt x="366712" y="145256"/>
                  </a:lnTo>
                  <a:lnTo>
                    <a:pt x="404812" y="166688"/>
                  </a:lnTo>
                  <a:lnTo>
                    <a:pt x="423862" y="180975"/>
                  </a:lnTo>
                  <a:lnTo>
                    <a:pt x="440531" y="195263"/>
                  </a:lnTo>
                  <a:lnTo>
                    <a:pt x="452437" y="209550"/>
                  </a:lnTo>
                  <a:lnTo>
                    <a:pt x="459581" y="230981"/>
                  </a:lnTo>
                  <a:lnTo>
                    <a:pt x="461962" y="259556"/>
                  </a:lnTo>
                  <a:lnTo>
                    <a:pt x="454818" y="297656"/>
                  </a:lnTo>
                  <a:lnTo>
                    <a:pt x="445293" y="335756"/>
                  </a:lnTo>
                  <a:lnTo>
                    <a:pt x="440531" y="385763"/>
                  </a:lnTo>
                  <a:cubicBezTo>
                    <a:pt x="439737" y="465932"/>
                    <a:pt x="440531" y="520700"/>
                    <a:pt x="438150" y="626269"/>
                  </a:cubicBezTo>
                  <a:lnTo>
                    <a:pt x="414337" y="807244"/>
                  </a:lnTo>
                  <a:cubicBezTo>
                    <a:pt x="415131" y="896938"/>
                    <a:pt x="415924" y="986631"/>
                    <a:pt x="416718" y="1076325"/>
                  </a:cubicBezTo>
                  <a:cubicBezTo>
                    <a:pt x="415131" y="1182688"/>
                    <a:pt x="413543" y="1289050"/>
                    <a:pt x="411956" y="1395413"/>
                  </a:cubicBezTo>
                  <a:lnTo>
                    <a:pt x="230981" y="1435894"/>
                  </a:lnTo>
                  <a:lnTo>
                    <a:pt x="223837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C3015AAD-DF3F-427A-A195-A8D8D59DC067}"/>
                </a:ext>
              </a:extLst>
            </p:cNvPr>
            <p:cNvSpPr/>
            <p:nvPr/>
          </p:nvSpPr>
          <p:spPr>
            <a:xfrm>
              <a:off x="4094163" y="1458913"/>
              <a:ext cx="509587" cy="1495425"/>
            </a:xfrm>
            <a:custGeom>
              <a:avLst/>
              <a:gdLst>
                <a:gd name="connsiteX0" fmla="*/ 121444 w 509587"/>
                <a:gd name="connsiteY0" fmla="*/ 1047750 h 1495425"/>
                <a:gd name="connsiteX1" fmla="*/ 171450 w 509587"/>
                <a:gd name="connsiteY1" fmla="*/ 621507 h 1495425"/>
                <a:gd name="connsiteX2" fmla="*/ 180975 w 509587"/>
                <a:gd name="connsiteY2" fmla="*/ 516732 h 1495425"/>
                <a:gd name="connsiteX3" fmla="*/ 183356 w 509587"/>
                <a:gd name="connsiteY3" fmla="*/ 435769 h 1495425"/>
                <a:gd name="connsiteX4" fmla="*/ 173831 w 509587"/>
                <a:gd name="connsiteY4" fmla="*/ 326232 h 1495425"/>
                <a:gd name="connsiteX5" fmla="*/ 157162 w 509587"/>
                <a:gd name="connsiteY5" fmla="*/ 238125 h 1495425"/>
                <a:gd name="connsiteX6" fmla="*/ 138112 w 509587"/>
                <a:gd name="connsiteY6" fmla="*/ 183357 h 1495425"/>
                <a:gd name="connsiteX7" fmla="*/ 119062 w 509587"/>
                <a:gd name="connsiteY7" fmla="*/ 152400 h 1495425"/>
                <a:gd name="connsiteX8" fmla="*/ 88106 w 509587"/>
                <a:gd name="connsiteY8" fmla="*/ 121444 h 1495425"/>
                <a:gd name="connsiteX9" fmla="*/ 61912 w 509587"/>
                <a:gd name="connsiteY9" fmla="*/ 100013 h 1495425"/>
                <a:gd name="connsiteX10" fmla="*/ 28575 w 509587"/>
                <a:gd name="connsiteY10" fmla="*/ 76200 h 1495425"/>
                <a:gd name="connsiteX11" fmla="*/ 11906 w 509587"/>
                <a:gd name="connsiteY11" fmla="*/ 59532 h 1495425"/>
                <a:gd name="connsiteX12" fmla="*/ 2381 w 509587"/>
                <a:gd name="connsiteY12" fmla="*/ 35719 h 1495425"/>
                <a:gd name="connsiteX13" fmla="*/ 0 w 509587"/>
                <a:gd name="connsiteY13" fmla="*/ 14288 h 1495425"/>
                <a:gd name="connsiteX14" fmla="*/ 7144 w 509587"/>
                <a:gd name="connsiteY14" fmla="*/ 4763 h 1495425"/>
                <a:gd name="connsiteX15" fmla="*/ 28575 w 509587"/>
                <a:gd name="connsiteY15" fmla="*/ 0 h 1495425"/>
                <a:gd name="connsiteX16" fmla="*/ 59531 w 509587"/>
                <a:gd name="connsiteY16" fmla="*/ 0 h 1495425"/>
                <a:gd name="connsiteX17" fmla="*/ 97631 w 509587"/>
                <a:gd name="connsiteY17" fmla="*/ 11907 h 1495425"/>
                <a:gd name="connsiteX18" fmla="*/ 157162 w 509587"/>
                <a:gd name="connsiteY18" fmla="*/ 35719 h 1495425"/>
                <a:gd name="connsiteX19" fmla="*/ 233362 w 509587"/>
                <a:gd name="connsiteY19" fmla="*/ 71438 h 1495425"/>
                <a:gd name="connsiteX20" fmla="*/ 290512 w 509587"/>
                <a:gd name="connsiteY20" fmla="*/ 97632 h 1495425"/>
                <a:gd name="connsiteX21" fmla="*/ 357187 w 509587"/>
                <a:gd name="connsiteY21" fmla="*/ 135732 h 1495425"/>
                <a:gd name="connsiteX22" fmla="*/ 416719 w 509587"/>
                <a:gd name="connsiteY22" fmla="*/ 173832 h 1495425"/>
                <a:gd name="connsiteX23" fmla="*/ 466725 w 509587"/>
                <a:gd name="connsiteY23" fmla="*/ 216694 h 1495425"/>
                <a:gd name="connsiteX24" fmla="*/ 495300 w 509587"/>
                <a:gd name="connsiteY24" fmla="*/ 247650 h 1495425"/>
                <a:gd name="connsiteX25" fmla="*/ 509587 w 509587"/>
                <a:gd name="connsiteY25" fmla="*/ 271463 h 1495425"/>
                <a:gd name="connsiteX26" fmla="*/ 509587 w 509587"/>
                <a:gd name="connsiteY26" fmla="*/ 297657 h 1495425"/>
                <a:gd name="connsiteX27" fmla="*/ 497681 w 509587"/>
                <a:gd name="connsiteY27" fmla="*/ 330994 h 1495425"/>
                <a:gd name="connsiteX28" fmla="*/ 473869 w 509587"/>
                <a:gd name="connsiteY28" fmla="*/ 373857 h 1495425"/>
                <a:gd name="connsiteX29" fmla="*/ 447675 w 509587"/>
                <a:gd name="connsiteY29" fmla="*/ 407194 h 1495425"/>
                <a:gd name="connsiteX30" fmla="*/ 381000 w 509587"/>
                <a:gd name="connsiteY30" fmla="*/ 664369 h 1495425"/>
                <a:gd name="connsiteX31" fmla="*/ 361950 w 509587"/>
                <a:gd name="connsiteY31" fmla="*/ 847725 h 1495425"/>
                <a:gd name="connsiteX32" fmla="*/ 259556 w 509587"/>
                <a:gd name="connsiteY32" fmla="*/ 1478757 h 1495425"/>
                <a:gd name="connsiteX33" fmla="*/ 59531 w 509587"/>
                <a:gd name="connsiteY33" fmla="*/ 1495425 h 1495425"/>
                <a:gd name="connsiteX34" fmla="*/ 121444 w 509587"/>
                <a:gd name="connsiteY34" fmla="*/ 10477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9587" h="1495425">
                  <a:moveTo>
                    <a:pt x="121444" y="1047750"/>
                  </a:moveTo>
                  <a:lnTo>
                    <a:pt x="171450" y="621507"/>
                  </a:lnTo>
                  <a:lnTo>
                    <a:pt x="180975" y="516732"/>
                  </a:lnTo>
                  <a:cubicBezTo>
                    <a:pt x="181769" y="489744"/>
                    <a:pt x="182562" y="462757"/>
                    <a:pt x="183356" y="435769"/>
                  </a:cubicBezTo>
                  <a:lnTo>
                    <a:pt x="173831" y="326232"/>
                  </a:lnTo>
                  <a:lnTo>
                    <a:pt x="157162" y="238125"/>
                  </a:lnTo>
                  <a:lnTo>
                    <a:pt x="138112" y="183357"/>
                  </a:lnTo>
                  <a:lnTo>
                    <a:pt x="119062" y="152400"/>
                  </a:lnTo>
                  <a:lnTo>
                    <a:pt x="88106" y="121444"/>
                  </a:lnTo>
                  <a:lnTo>
                    <a:pt x="61912" y="100013"/>
                  </a:lnTo>
                  <a:lnTo>
                    <a:pt x="28575" y="76200"/>
                  </a:lnTo>
                  <a:lnTo>
                    <a:pt x="11906" y="59532"/>
                  </a:lnTo>
                  <a:lnTo>
                    <a:pt x="2381" y="35719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59531" y="0"/>
                  </a:lnTo>
                  <a:lnTo>
                    <a:pt x="97631" y="11907"/>
                  </a:lnTo>
                  <a:lnTo>
                    <a:pt x="157162" y="35719"/>
                  </a:lnTo>
                  <a:lnTo>
                    <a:pt x="233362" y="71438"/>
                  </a:lnTo>
                  <a:lnTo>
                    <a:pt x="290512" y="97632"/>
                  </a:lnTo>
                  <a:lnTo>
                    <a:pt x="357187" y="135732"/>
                  </a:lnTo>
                  <a:lnTo>
                    <a:pt x="416719" y="173832"/>
                  </a:lnTo>
                  <a:lnTo>
                    <a:pt x="466725" y="216694"/>
                  </a:lnTo>
                  <a:lnTo>
                    <a:pt x="495300" y="247650"/>
                  </a:lnTo>
                  <a:lnTo>
                    <a:pt x="509587" y="271463"/>
                  </a:lnTo>
                  <a:lnTo>
                    <a:pt x="509587" y="297657"/>
                  </a:lnTo>
                  <a:lnTo>
                    <a:pt x="497681" y="330994"/>
                  </a:lnTo>
                  <a:lnTo>
                    <a:pt x="473869" y="373857"/>
                  </a:lnTo>
                  <a:lnTo>
                    <a:pt x="447675" y="407194"/>
                  </a:lnTo>
                  <a:lnTo>
                    <a:pt x="381000" y="664369"/>
                  </a:lnTo>
                  <a:lnTo>
                    <a:pt x="361950" y="847725"/>
                  </a:lnTo>
                  <a:lnTo>
                    <a:pt x="259556" y="1478757"/>
                  </a:lnTo>
                  <a:lnTo>
                    <a:pt x="59531" y="1495425"/>
                  </a:lnTo>
                  <a:lnTo>
                    <a:pt x="121444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9B4BC9F8-7E28-4B43-86C6-8BB61AE9A590}"/>
                </a:ext>
              </a:extLst>
            </p:cNvPr>
            <p:cNvSpPr/>
            <p:nvPr/>
          </p:nvSpPr>
          <p:spPr>
            <a:xfrm>
              <a:off x="2505075" y="2781300"/>
              <a:ext cx="2505075" cy="534988"/>
            </a:xfrm>
            <a:custGeom>
              <a:avLst/>
              <a:gdLst>
                <a:gd name="connsiteX0" fmla="*/ 1493044 w 2505075"/>
                <a:gd name="connsiteY0" fmla="*/ 297656 h 535781"/>
                <a:gd name="connsiteX1" fmla="*/ 1109663 w 2505075"/>
                <a:gd name="connsiteY1" fmla="*/ 371475 h 535781"/>
                <a:gd name="connsiteX2" fmla="*/ 826294 w 2505075"/>
                <a:gd name="connsiteY2" fmla="*/ 433388 h 535781"/>
                <a:gd name="connsiteX3" fmla="*/ 585788 w 2505075"/>
                <a:gd name="connsiteY3" fmla="*/ 492919 h 535781"/>
                <a:gd name="connsiteX4" fmla="*/ 411956 w 2505075"/>
                <a:gd name="connsiteY4" fmla="*/ 535781 h 535781"/>
                <a:gd name="connsiteX5" fmla="*/ 350044 w 2505075"/>
                <a:gd name="connsiteY5" fmla="*/ 523875 h 535781"/>
                <a:gd name="connsiteX6" fmla="*/ 276225 w 2505075"/>
                <a:gd name="connsiteY6" fmla="*/ 502444 h 535781"/>
                <a:gd name="connsiteX7" fmla="*/ 226219 w 2505075"/>
                <a:gd name="connsiteY7" fmla="*/ 478631 h 535781"/>
                <a:gd name="connsiteX8" fmla="*/ 173831 w 2505075"/>
                <a:gd name="connsiteY8" fmla="*/ 450056 h 535781"/>
                <a:gd name="connsiteX9" fmla="*/ 133350 w 2505075"/>
                <a:gd name="connsiteY9" fmla="*/ 419100 h 535781"/>
                <a:gd name="connsiteX10" fmla="*/ 73819 w 2505075"/>
                <a:gd name="connsiteY10" fmla="*/ 364331 h 535781"/>
                <a:gd name="connsiteX11" fmla="*/ 35719 w 2505075"/>
                <a:gd name="connsiteY11" fmla="*/ 319088 h 535781"/>
                <a:gd name="connsiteX12" fmla="*/ 11906 w 2505075"/>
                <a:gd name="connsiteY12" fmla="*/ 280988 h 535781"/>
                <a:gd name="connsiteX13" fmla="*/ 2381 w 2505075"/>
                <a:gd name="connsiteY13" fmla="*/ 257175 h 535781"/>
                <a:gd name="connsiteX14" fmla="*/ 0 w 2505075"/>
                <a:gd name="connsiteY14" fmla="*/ 240506 h 535781"/>
                <a:gd name="connsiteX15" fmla="*/ 2381 w 2505075"/>
                <a:gd name="connsiteY15" fmla="*/ 223838 h 535781"/>
                <a:gd name="connsiteX16" fmla="*/ 11906 w 2505075"/>
                <a:gd name="connsiteY16" fmla="*/ 209550 h 535781"/>
                <a:gd name="connsiteX17" fmla="*/ 26194 w 2505075"/>
                <a:gd name="connsiteY17" fmla="*/ 207169 h 535781"/>
                <a:gd name="connsiteX18" fmla="*/ 47625 w 2505075"/>
                <a:gd name="connsiteY18" fmla="*/ 209550 h 535781"/>
                <a:gd name="connsiteX19" fmla="*/ 76200 w 2505075"/>
                <a:gd name="connsiteY19" fmla="*/ 221456 h 535781"/>
                <a:gd name="connsiteX20" fmla="*/ 111919 w 2505075"/>
                <a:gd name="connsiteY20" fmla="*/ 247650 h 535781"/>
                <a:gd name="connsiteX21" fmla="*/ 150019 w 2505075"/>
                <a:gd name="connsiteY21" fmla="*/ 269081 h 535781"/>
                <a:gd name="connsiteX22" fmla="*/ 188119 w 2505075"/>
                <a:gd name="connsiteY22" fmla="*/ 283369 h 535781"/>
                <a:gd name="connsiteX23" fmla="*/ 235744 w 2505075"/>
                <a:gd name="connsiteY23" fmla="*/ 295275 h 535781"/>
                <a:gd name="connsiteX24" fmla="*/ 290513 w 2505075"/>
                <a:gd name="connsiteY24" fmla="*/ 307181 h 535781"/>
                <a:gd name="connsiteX25" fmla="*/ 352425 w 2505075"/>
                <a:gd name="connsiteY25" fmla="*/ 311944 h 535781"/>
                <a:gd name="connsiteX26" fmla="*/ 419100 w 2505075"/>
                <a:gd name="connsiteY26" fmla="*/ 314325 h 535781"/>
                <a:gd name="connsiteX27" fmla="*/ 664369 w 2505075"/>
                <a:gd name="connsiteY27" fmla="*/ 276225 h 535781"/>
                <a:gd name="connsiteX28" fmla="*/ 940594 w 2505075"/>
                <a:gd name="connsiteY28" fmla="*/ 223838 h 535781"/>
                <a:gd name="connsiteX29" fmla="*/ 1131094 w 2505075"/>
                <a:gd name="connsiteY29" fmla="*/ 197644 h 535781"/>
                <a:gd name="connsiteX30" fmla="*/ 1669256 w 2505075"/>
                <a:gd name="connsiteY30" fmla="*/ 111919 h 535781"/>
                <a:gd name="connsiteX31" fmla="*/ 1869281 w 2505075"/>
                <a:gd name="connsiteY31" fmla="*/ 88106 h 535781"/>
                <a:gd name="connsiteX32" fmla="*/ 1935956 w 2505075"/>
                <a:gd name="connsiteY32" fmla="*/ 78581 h 535781"/>
                <a:gd name="connsiteX33" fmla="*/ 1981200 w 2505075"/>
                <a:gd name="connsiteY33" fmla="*/ 71438 h 535781"/>
                <a:gd name="connsiteX34" fmla="*/ 2040731 w 2505075"/>
                <a:gd name="connsiteY34" fmla="*/ 57150 h 535781"/>
                <a:gd name="connsiteX35" fmla="*/ 2102644 w 2505075"/>
                <a:gd name="connsiteY35" fmla="*/ 35719 h 535781"/>
                <a:gd name="connsiteX36" fmla="*/ 2176463 w 2505075"/>
                <a:gd name="connsiteY36" fmla="*/ 0 h 535781"/>
                <a:gd name="connsiteX37" fmla="*/ 2216944 w 2505075"/>
                <a:gd name="connsiteY37" fmla="*/ 9525 h 535781"/>
                <a:gd name="connsiteX38" fmla="*/ 2302669 w 2505075"/>
                <a:gd name="connsiteY38" fmla="*/ 35719 h 535781"/>
                <a:gd name="connsiteX39" fmla="*/ 2400300 w 2505075"/>
                <a:gd name="connsiteY39" fmla="*/ 71438 h 535781"/>
                <a:gd name="connsiteX40" fmla="*/ 2438400 w 2505075"/>
                <a:gd name="connsiteY40" fmla="*/ 88106 h 535781"/>
                <a:gd name="connsiteX41" fmla="*/ 2466975 w 2505075"/>
                <a:gd name="connsiteY41" fmla="*/ 104775 h 535781"/>
                <a:gd name="connsiteX42" fmla="*/ 2478881 w 2505075"/>
                <a:gd name="connsiteY42" fmla="*/ 121444 h 535781"/>
                <a:gd name="connsiteX43" fmla="*/ 2497931 w 2505075"/>
                <a:gd name="connsiteY43" fmla="*/ 169069 h 535781"/>
                <a:gd name="connsiteX44" fmla="*/ 2505075 w 2505075"/>
                <a:gd name="connsiteY44" fmla="*/ 207169 h 535781"/>
                <a:gd name="connsiteX45" fmla="*/ 2495550 w 2505075"/>
                <a:gd name="connsiteY45" fmla="*/ 228600 h 535781"/>
                <a:gd name="connsiteX46" fmla="*/ 2471738 w 2505075"/>
                <a:gd name="connsiteY46" fmla="*/ 250031 h 535781"/>
                <a:gd name="connsiteX47" fmla="*/ 2436019 w 2505075"/>
                <a:gd name="connsiteY47" fmla="*/ 269081 h 535781"/>
                <a:gd name="connsiteX48" fmla="*/ 2364581 w 2505075"/>
                <a:gd name="connsiteY48" fmla="*/ 271463 h 535781"/>
                <a:gd name="connsiteX49" fmla="*/ 2262188 w 2505075"/>
                <a:gd name="connsiteY49" fmla="*/ 266700 h 535781"/>
                <a:gd name="connsiteX50" fmla="*/ 2131219 w 2505075"/>
                <a:gd name="connsiteY50" fmla="*/ 254794 h 535781"/>
                <a:gd name="connsiteX51" fmla="*/ 2059781 w 2505075"/>
                <a:gd name="connsiteY51" fmla="*/ 245269 h 535781"/>
                <a:gd name="connsiteX52" fmla="*/ 1983581 w 2505075"/>
                <a:gd name="connsiteY52" fmla="*/ 247650 h 535781"/>
                <a:gd name="connsiteX53" fmla="*/ 1874044 w 2505075"/>
                <a:gd name="connsiteY53" fmla="*/ 250031 h 535781"/>
                <a:gd name="connsiteX54" fmla="*/ 1493044 w 2505075"/>
                <a:gd name="connsiteY54" fmla="*/ 29765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05075" h="535781">
                  <a:moveTo>
                    <a:pt x="1493044" y="297656"/>
                  </a:moveTo>
                  <a:lnTo>
                    <a:pt x="1109663" y="371475"/>
                  </a:lnTo>
                  <a:lnTo>
                    <a:pt x="826294" y="433388"/>
                  </a:lnTo>
                  <a:lnTo>
                    <a:pt x="585788" y="492919"/>
                  </a:lnTo>
                  <a:lnTo>
                    <a:pt x="411956" y="535781"/>
                  </a:lnTo>
                  <a:lnTo>
                    <a:pt x="350044" y="523875"/>
                  </a:lnTo>
                  <a:lnTo>
                    <a:pt x="276225" y="502444"/>
                  </a:lnTo>
                  <a:lnTo>
                    <a:pt x="226219" y="478631"/>
                  </a:lnTo>
                  <a:lnTo>
                    <a:pt x="173831" y="450056"/>
                  </a:lnTo>
                  <a:lnTo>
                    <a:pt x="133350" y="419100"/>
                  </a:lnTo>
                  <a:lnTo>
                    <a:pt x="73819" y="364331"/>
                  </a:lnTo>
                  <a:lnTo>
                    <a:pt x="35719" y="319088"/>
                  </a:lnTo>
                  <a:lnTo>
                    <a:pt x="11906" y="280988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2381" y="223838"/>
                  </a:lnTo>
                  <a:lnTo>
                    <a:pt x="11906" y="209550"/>
                  </a:lnTo>
                  <a:lnTo>
                    <a:pt x="26194" y="207169"/>
                  </a:lnTo>
                  <a:lnTo>
                    <a:pt x="47625" y="209550"/>
                  </a:lnTo>
                  <a:lnTo>
                    <a:pt x="76200" y="221456"/>
                  </a:lnTo>
                  <a:lnTo>
                    <a:pt x="111919" y="247650"/>
                  </a:lnTo>
                  <a:lnTo>
                    <a:pt x="150019" y="269081"/>
                  </a:lnTo>
                  <a:lnTo>
                    <a:pt x="188119" y="283369"/>
                  </a:lnTo>
                  <a:lnTo>
                    <a:pt x="235744" y="295275"/>
                  </a:lnTo>
                  <a:lnTo>
                    <a:pt x="290513" y="307181"/>
                  </a:lnTo>
                  <a:lnTo>
                    <a:pt x="352425" y="311944"/>
                  </a:lnTo>
                  <a:lnTo>
                    <a:pt x="419100" y="314325"/>
                  </a:lnTo>
                  <a:lnTo>
                    <a:pt x="664369" y="276225"/>
                  </a:lnTo>
                  <a:lnTo>
                    <a:pt x="940594" y="223838"/>
                  </a:lnTo>
                  <a:lnTo>
                    <a:pt x="1131094" y="197644"/>
                  </a:lnTo>
                  <a:lnTo>
                    <a:pt x="1669256" y="111919"/>
                  </a:lnTo>
                  <a:lnTo>
                    <a:pt x="1869281" y="88106"/>
                  </a:lnTo>
                  <a:lnTo>
                    <a:pt x="1935956" y="78581"/>
                  </a:lnTo>
                  <a:lnTo>
                    <a:pt x="1981200" y="71438"/>
                  </a:lnTo>
                  <a:lnTo>
                    <a:pt x="2040731" y="57150"/>
                  </a:lnTo>
                  <a:lnTo>
                    <a:pt x="2102644" y="35719"/>
                  </a:lnTo>
                  <a:lnTo>
                    <a:pt x="2176463" y="0"/>
                  </a:lnTo>
                  <a:lnTo>
                    <a:pt x="2216944" y="9525"/>
                  </a:lnTo>
                  <a:lnTo>
                    <a:pt x="2302669" y="35719"/>
                  </a:lnTo>
                  <a:lnTo>
                    <a:pt x="2400300" y="71438"/>
                  </a:lnTo>
                  <a:lnTo>
                    <a:pt x="2438400" y="88106"/>
                  </a:lnTo>
                  <a:lnTo>
                    <a:pt x="2466975" y="104775"/>
                  </a:lnTo>
                  <a:lnTo>
                    <a:pt x="2478881" y="121444"/>
                  </a:lnTo>
                  <a:lnTo>
                    <a:pt x="2497931" y="169069"/>
                  </a:lnTo>
                  <a:lnTo>
                    <a:pt x="2505075" y="207169"/>
                  </a:lnTo>
                  <a:lnTo>
                    <a:pt x="2495550" y="228600"/>
                  </a:lnTo>
                  <a:lnTo>
                    <a:pt x="2471738" y="250031"/>
                  </a:lnTo>
                  <a:lnTo>
                    <a:pt x="2436019" y="269081"/>
                  </a:lnTo>
                  <a:lnTo>
                    <a:pt x="2364581" y="271463"/>
                  </a:lnTo>
                  <a:lnTo>
                    <a:pt x="2262188" y="266700"/>
                  </a:lnTo>
                  <a:lnTo>
                    <a:pt x="2131219" y="254794"/>
                  </a:lnTo>
                  <a:lnTo>
                    <a:pt x="2059781" y="245269"/>
                  </a:lnTo>
                  <a:lnTo>
                    <a:pt x="1983581" y="247650"/>
                  </a:lnTo>
                  <a:lnTo>
                    <a:pt x="1874044" y="250031"/>
                  </a:lnTo>
                  <a:lnTo>
                    <a:pt x="1493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A37ABB30-B36F-4E37-9FC3-E50039C7E315}"/>
                </a:ext>
              </a:extLst>
            </p:cNvPr>
            <p:cNvSpPr/>
            <p:nvPr/>
          </p:nvSpPr>
          <p:spPr>
            <a:xfrm rot="16200000">
              <a:off x="2755901" y="4081462"/>
              <a:ext cx="2532062" cy="1141413"/>
            </a:xfrm>
            <a:custGeom>
              <a:avLst/>
              <a:gdLst>
                <a:gd name="connsiteX0" fmla="*/ 1273969 w 2531269"/>
                <a:gd name="connsiteY0" fmla="*/ 1095375 h 1140618"/>
                <a:gd name="connsiteX1" fmla="*/ 973932 w 2531269"/>
                <a:gd name="connsiteY1" fmla="*/ 1102518 h 1140618"/>
                <a:gd name="connsiteX2" fmla="*/ 833438 w 2531269"/>
                <a:gd name="connsiteY2" fmla="*/ 1107281 h 1140618"/>
                <a:gd name="connsiteX3" fmla="*/ 695325 w 2531269"/>
                <a:gd name="connsiteY3" fmla="*/ 1116806 h 1140618"/>
                <a:gd name="connsiteX4" fmla="*/ 521494 w 2531269"/>
                <a:gd name="connsiteY4" fmla="*/ 1135856 h 1140618"/>
                <a:gd name="connsiteX5" fmla="*/ 488157 w 2531269"/>
                <a:gd name="connsiteY5" fmla="*/ 1138237 h 1140618"/>
                <a:gd name="connsiteX6" fmla="*/ 435769 w 2531269"/>
                <a:gd name="connsiteY6" fmla="*/ 1135856 h 1140618"/>
                <a:gd name="connsiteX7" fmla="*/ 381000 w 2531269"/>
                <a:gd name="connsiteY7" fmla="*/ 1128712 h 1140618"/>
                <a:gd name="connsiteX8" fmla="*/ 335757 w 2531269"/>
                <a:gd name="connsiteY8" fmla="*/ 1119187 h 1140618"/>
                <a:gd name="connsiteX9" fmla="*/ 257175 w 2531269"/>
                <a:gd name="connsiteY9" fmla="*/ 1097756 h 1140618"/>
                <a:gd name="connsiteX10" fmla="*/ 180975 w 2531269"/>
                <a:gd name="connsiteY10" fmla="*/ 1071562 h 1140618"/>
                <a:gd name="connsiteX11" fmla="*/ 100013 w 2531269"/>
                <a:gd name="connsiteY11" fmla="*/ 1033462 h 1140618"/>
                <a:gd name="connsiteX12" fmla="*/ 61913 w 2531269"/>
                <a:gd name="connsiteY12" fmla="*/ 1014412 h 1140618"/>
                <a:gd name="connsiteX13" fmla="*/ 33338 w 2531269"/>
                <a:gd name="connsiteY13" fmla="*/ 992981 h 1140618"/>
                <a:gd name="connsiteX14" fmla="*/ 9525 w 2531269"/>
                <a:gd name="connsiteY14" fmla="*/ 969168 h 1140618"/>
                <a:gd name="connsiteX15" fmla="*/ 0 w 2531269"/>
                <a:gd name="connsiteY15" fmla="*/ 938212 h 1140618"/>
                <a:gd name="connsiteX16" fmla="*/ 2382 w 2531269"/>
                <a:gd name="connsiteY16" fmla="*/ 914400 h 1140618"/>
                <a:gd name="connsiteX17" fmla="*/ 16669 w 2531269"/>
                <a:gd name="connsiteY17" fmla="*/ 883443 h 1140618"/>
                <a:gd name="connsiteX18" fmla="*/ 35719 w 2531269"/>
                <a:gd name="connsiteY18" fmla="*/ 869156 h 1140618"/>
                <a:gd name="connsiteX19" fmla="*/ 107157 w 2531269"/>
                <a:gd name="connsiteY19" fmla="*/ 831056 h 1140618"/>
                <a:gd name="connsiteX20" fmla="*/ 597694 w 2531269"/>
                <a:gd name="connsiteY20" fmla="*/ 892968 h 1140618"/>
                <a:gd name="connsiteX21" fmla="*/ 661988 w 2531269"/>
                <a:gd name="connsiteY21" fmla="*/ 888206 h 1140618"/>
                <a:gd name="connsiteX22" fmla="*/ 847725 w 2531269"/>
                <a:gd name="connsiteY22" fmla="*/ 876300 h 1140618"/>
                <a:gd name="connsiteX23" fmla="*/ 1012032 w 2531269"/>
                <a:gd name="connsiteY23" fmla="*/ 871537 h 1140618"/>
                <a:gd name="connsiteX24" fmla="*/ 1145382 w 2531269"/>
                <a:gd name="connsiteY24" fmla="*/ 871537 h 1140618"/>
                <a:gd name="connsiteX25" fmla="*/ 1302544 w 2531269"/>
                <a:gd name="connsiteY25" fmla="*/ 871537 h 1140618"/>
                <a:gd name="connsiteX26" fmla="*/ 1464469 w 2531269"/>
                <a:gd name="connsiteY26" fmla="*/ 869156 h 1140618"/>
                <a:gd name="connsiteX27" fmla="*/ 1619250 w 2531269"/>
                <a:gd name="connsiteY27" fmla="*/ 859631 h 1140618"/>
                <a:gd name="connsiteX28" fmla="*/ 1754982 w 2531269"/>
                <a:gd name="connsiteY28" fmla="*/ 847725 h 1140618"/>
                <a:gd name="connsiteX29" fmla="*/ 1907382 w 2531269"/>
                <a:gd name="connsiteY29" fmla="*/ 852487 h 1140618"/>
                <a:gd name="connsiteX30" fmla="*/ 2024063 w 2531269"/>
                <a:gd name="connsiteY30" fmla="*/ 854868 h 1140618"/>
                <a:gd name="connsiteX31" fmla="*/ 2102644 w 2531269"/>
                <a:gd name="connsiteY31" fmla="*/ 850106 h 1140618"/>
                <a:gd name="connsiteX32" fmla="*/ 2178844 w 2531269"/>
                <a:gd name="connsiteY32" fmla="*/ 840581 h 1140618"/>
                <a:gd name="connsiteX33" fmla="*/ 2240757 w 2531269"/>
                <a:gd name="connsiteY33" fmla="*/ 831056 h 1140618"/>
                <a:gd name="connsiteX34" fmla="*/ 2293144 w 2531269"/>
                <a:gd name="connsiteY34" fmla="*/ 819150 h 1140618"/>
                <a:gd name="connsiteX35" fmla="*/ 2316957 w 2531269"/>
                <a:gd name="connsiteY35" fmla="*/ 807243 h 1140618"/>
                <a:gd name="connsiteX36" fmla="*/ 2331244 w 2531269"/>
                <a:gd name="connsiteY36" fmla="*/ 785812 h 1140618"/>
                <a:gd name="connsiteX37" fmla="*/ 2331244 w 2531269"/>
                <a:gd name="connsiteY37" fmla="*/ 757237 h 1140618"/>
                <a:gd name="connsiteX38" fmla="*/ 2288382 w 2531269"/>
                <a:gd name="connsiteY38" fmla="*/ 538162 h 1140618"/>
                <a:gd name="connsiteX39" fmla="*/ 2257425 w 2531269"/>
                <a:gd name="connsiteY39" fmla="*/ 381000 h 1140618"/>
                <a:gd name="connsiteX40" fmla="*/ 2207419 w 2531269"/>
                <a:gd name="connsiteY40" fmla="*/ 76200 h 1140618"/>
                <a:gd name="connsiteX41" fmla="*/ 2324100 w 2531269"/>
                <a:gd name="connsiteY41" fmla="*/ 0 h 1140618"/>
                <a:gd name="connsiteX42" fmla="*/ 2338388 w 2531269"/>
                <a:gd name="connsiteY42" fmla="*/ 104775 h 1140618"/>
                <a:gd name="connsiteX43" fmla="*/ 2359819 w 2531269"/>
                <a:gd name="connsiteY43" fmla="*/ 250031 h 1140618"/>
                <a:gd name="connsiteX44" fmla="*/ 2402682 w 2531269"/>
                <a:gd name="connsiteY44" fmla="*/ 454818 h 1140618"/>
                <a:gd name="connsiteX45" fmla="*/ 2440782 w 2531269"/>
                <a:gd name="connsiteY45" fmla="*/ 592931 h 1140618"/>
                <a:gd name="connsiteX46" fmla="*/ 2469357 w 2531269"/>
                <a:gd name="connsiteY46" fmla="*/ 673893 h 1140618"/>
                <a:gd name="connsiteX47" fmla="*/ 2495550 w 2531269"/>
                <a:gd name="connsiteY47" fmla="*/ 733425 h 1140618"/>
                <a:gd name="connsiteX48" fmla="*/ 2528888 w 2531269"/>
                <a:gd name="connsiteY48" fmla="*/ 800100 h 1140618"/>
                <a:gd name="connsiteX49" fmla="*/ 2531269 w 2531269"/>
                <a:gd name="connsiteY49" fmla="*/ 807243 h 1140618"/>
                <a:gd name="connsiteX50" fmla="*/ 2519363 w 2531269"/>
                <a:gd name="connsiteY50" fmla="*/ 869156 h 1140618"/>
                <a:gd name="connsiteX51" fmla="*/ 2497932 w 2531269"/>
                <a:gd name="connsiteY51" fmla="*/ 931068 h 1140618"/>
                <a:gd name="connsiteX52" fmla="*/ 2459832 w 2531269"/>
                <a:gd name="connsiteY52" fmla="*/ 1016793 h 1140618"/>
                <a:gd name="connsiteX53" fmla="*/ 2426494 w 2531269"/>
                <a:gd name="connsiteY53" fmla="*/ 1081087 h 1140618"/>
                <a:gd name="connsiteX54" fmla="*/ 2397919 w 2531269"/>
                <a:gd name="connsiteY54" fmla="*/ 1114425 h 1140618"/>
                <a:gd name="connsiteX55" fmla="*/ 2381250 w 2531269"/>
                <a:gd name="connsiteY55" fmla="*/ 1131093 h 1140618"/>
                <a:gd name="connsiteX56" fmla="*/ 2364582 w 2531269"/>
                <a:gd name="connsiteY56" fmla="*/ 1138237 h 1140618"/>
                <a:gd name="connsiteX57" fmla="*/ 2338388 w 2531269"/>
                <a:gd name="connsiteY57" fmla="*/ 1140618 h 1140618"/>
                <a:gd name="connsiteX58" fmla="*/ 2302669 w 2531269"/>
                <a:gd name="connsiteY58" fmla="*/ 1138237 h 1140618"/>
                <a:gd name="connsiteX59" fmla="*/ 2264569 w 2531269"/>
                <a:gd name="connsiteY59" fmla="*/ 1131093 h 1140618"/>
                <a:gd name="connsiteX60" fmla="*/ 2216944 w 2531269"/>
                <a:gd name="connsiteY60" fmla="*/ 1116806 h 1140618"/>
                <a:gd name="connsiteX61" fmla="*/ 2057400 w 2531269"/>
                <a:gd name="connsiteY61" fmla="*/ 1109662 h 1140618"/>
                <a:gd name="connsiteX62" fmla="*/ 1624013 w 2531269"/>
                <a:gd name="connsiteY62" fmla="*/ 1097756 h 1140618"/>
                <a:gd name="connsiteX63" fmla="*/ 1273969 w 2531269"/>
                <a:gd name="connsiteY63" fmla="*/ 1095375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1269" h="1140618">
                  <a:moveTo>
                    <a:pt x="1273969" y="1095375"/>
                  </a:moveTo>
                  <a:lnTo>
                    <a:pt x="973932" y="1102518"/>
                  </a:lnTo>
                  <a:lnTo>
                    <a:pt x="833438" y="1107281"/>
                  </a:lnTo>
                  <a:lnTo>
                    <a:pt x="695325" y="1116806"/>
                  </a:lnTo>
                  <a:lnTo>
                    <a:pt x="521494" y="1135856"/>
                  </a:lnTo>
                  <a:lnTo>
                    <a:pt x="488157" y="1138237"/>
                  </a:lnTo>
                  <a:lnTo>
                    <a:pt x="435769" y="1135856"/>
                  </a:lnTo>
                  <a:lnTo>
                    <a:pt x="381000" y="1128712"/>
                  </a:lnTo>
                  <a:lnTo>
                    <a:pt x="335757" y="1119187"/>
                  </a:lnTo>
                  <a:lnTo>
                    <a:pt x="257175" y="1097756"/>
                  </a:lnTo>
                  <a:lnTo>
                    <a:pt x="180975" y="1071562"/>
                  </a:lnTo>
                  <a:lnTo>
                    <a:pt x="100013" y="1033462"/>
                  </a:lnTo>
                  <a:lnTo>
                    <a:pt x="61913" y="1014412"/>
                  </a:lnTo>
                  <a:lnTo>
                    <a:pt x="33338" y="992981"/>
                  </a:lnTo>
                  <a:lnTo>
                    <a:pt x="9525" y="969168"/>
                  </a:lnTo>
                  <a:lnTo>
                    <a:pt x="0" y="938212"/>
                  </a:lnTo>
                  <a:lnTo>
                    <a:pt x="2382" y="914400"/>
                  </a:lnTo>
                  <a:lnTo>
                    <a:pt x="16669" y="883443"/>
                  </a:lnTo>
                  <a:lnTo>
                    <a:pt x="35719" y="869156"/>
                  </a:lnTo>
                  <a:lnTo>
                    <a:pt x="107157" y="831056"/>
                  </a:lnTo>
                  <a:lnTo>
                    <a:pt x="597694" y="892968"/>
                  </a:lnTo>
                  <a:lnTo>
                    <a:pt x="661988" y="888206"/>
                  </a:lnTo>
                  <a:lnTo>
                    <a:pt x="847725" y="876300"/>
                  </a:lnTo>
                  <a:lnTo>
                    <a:pt x="1012032" y="871537"/>
                  </a:lnTo>
                  <a:lnTo>
                    <a:pt x="1145382" y="871537"/>
                  </a:lnTo>
                  <a:lnTo>
                    <a:pt x="1302544" y="871537"/>
                  </a:lnTo>
                  <a:lnTo>
                    <a:pt x="1464469" y="869156"/>
                  </a:lnTo>
                  <a:lnTo>
                    <a:pt x="1619250" y="859631"/>
                  </a:lnTo>
                  <a:lnTo>
                    <a:pt x="1754982" y="847725"/>
                  </a:lnTo>
                  <a:lnTo>
                    <a:pt x="1907382" y="852487"/>
                  </a:lnTo>
                  <a:lnTo>
                    <a:pt x="2024063" y="854868"/>
                  </a:lnTo>
                  <a:lnTo>
                    <a:pt x="2102644" y="850106"/>
                  </a:lnTo>
                  <a:lnTo>
                    <a:pt x="2178844" y="840581"/>
                  </a:lnTo>
                  <a:lnTo>
                    <a:pt x="2240757" y="831056"/>
                  </a:lnTo>
                  <a:lnTo>
                    <a:pt x="2293144" y="819150"/>
                  </a:lnTo>
                  <a:lnTo>
                    <a:pt x="2316957" y="807243"/>
                  </a:lnTo>
                  <a:lnTo>
                    <a:pt x="2331244" y="785812"/>
                  </a:lnTo>
                  <a:lnTo>
                    <a:pt x="2331244" y="757237"/>
                  </a:lnTo>
                  <a:lnTo>
                    <a:pt x="2288382" y="538162"/>
                  </a:lnTo>
                  <a:lnTo>
                    <a:pt x="2257425" y="381000"/>
                  </a:lnTo>
                  <a:lnTo>
                    <a:pt x="2207419" y="76200"/>
                  </a:lnTo>
                  <a:lnTo>
                    <a:pt x="2324100" y="0"/>
                  </a:lnTo>
                  <a:lnTo>
                    <a:pt x="2338388" y="104775"/>
                  </a:lnTo>
                  <a:lnTo>
                    <a:pt x="2359819" y="250031"/>
                  </a:lnTo>
                  <a:lnTo>
                    <a:pt x="2402682" y="454818"/>
                  </a:lnTo>
                  <a:lnTo>
                    <a:pt x="2440782" y="592931"/>
                  </a:lnTo>
                  <a:lnTo>
                    <a:pt x="2469357" y="673893"/>
                  </a:lnTo>
                  <a:lnTo>
                    <a:pt x="2495550" y="733425"/>
                  </a:lnTo>
                  <a:lnTo>
                    <a:pt x="2528888" y="800100"/>
                  </a:lnTo>
                  <a:lnTo>
                    <a:pt x="2531269" y="807243"/>
                  </a:lnTo>
                  <a:lnTo>
                    <a:pt x="2519363" y="869156"/>
                  </a:lnTo>
                  <a:lnTo>
                    <a:pt x="2497932" y="931068"/>
                  </a:lnTo>
                  <a:lnTo>
                    <a:pt x="2459832" y="1016793"/>
                  </a:lnTo>
                  <a:lnTo>
                    <a:pt x="2426494" y="1081087"/>
                  </a:lnTo>
                  <a:lnTo>
                    <a:pt x="2397919" y="1114425"/>
                  </a:lnTo>
                  <a:lnTo>
                    <a:pt x="2381250" y="1131093"/>
                  </a:lnTo>
                  <a:lnTo>
                    <a:pt x="2364582" y="1138237"/>
                  </a:lnTo>
                  <a:lnTo>
                    <a:pt x="2338388" y="1140618"/>
                  </a:lnTo>
                  <a:lnTo>
                    <a:pt x="2302669" y="1138237"/>
                  </a:lnTo>
                  <a:lnTo>
                    <a:pt x="2264569" y="1131093"/>
                  </a:lnTo>
                  <a:lnTo>
                    <a:pt x="2216944" y="1116806"/>
                  </a:lnTo>
                  <a:lnTo>
                    <a:pt x="2057400" y="1109662"/>
                  </a:lnTo>
                  <a:lnTo>
                    <a:pt x="1624013" y="1097756"/>
                  </a:lnTo>
                  <a:lnTo>
                    <a:pt x="1273969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AE3E6E41-EACF-44E5-A0BA-1BC4F1F4EFD8}"/>
                </a:ext>
              </a:extLst>
            </p:cNvPr>
            <p:cNvSpPr/>
            <p:nvPr/>
          </p:nvSpPr>
          <p:spPr>
            <a:xfrm>
              <a:off x="3867150" y="5183188"/>
              <a:ext cx="523875" cy="666750"/>
            </a:xfrm>
            <a:custGeom>
              <a:avLst/>
              <a:gdLst>
                <a:gd name="connsiteX0" fmla="*/ 169069 w 523875"/>
                <a:gd name="connsiteY0" fmla="*/ 173832 h 666750"/>
                <a:gd name="connsiteX1" fmla="*/ 342900 w 523875"/>
                <a:gd name="connsiteY1" fmla="*/ 233363 h 666750"/>
                <a:gd name="connsiteX2" fmla="*/ 381000 w 523875"/>
                <a:gd name="connsiteY2" fmla="*/ 242888 h 666750"/>
                <a:gd name="connsiteX3" fmla="*/ 402431 w 523875"/>
                <a:gd name="connsiteY3" fmla="*/ 242888 h 666750"/>
                <a:gd name="connsiteX4" fmla="*/ 423863 w 523875"/>
                <a:gd name="connsiteY4" fmla="*/ 235744 h 666750"/>
                <a:gd name="connsiteX5" fmla="*/ 445294 w 523875"/>
                <a:gd name="connsiteY5" fmla="*/ 216694 h 666750"/>
                <a:gd name="connsiteX6" fmla="*/ 523875 w 523875"/>
                <a:gd name="connsiteY6" fmla="*/ 0 h 666750"/>
                <a:gd name="connsiteX7" fmla="*/ 454819 w 523875"/>
                <a:gd name="connsiteY7" fmla="*/ 666750 h 666750"/>
                <a:gd name="connsiteX8" fmla="*/ 411956 w 523875"/>
                <a:gd name="connsiteY8" fmla="*/ 621507 h 666750"/>
                <a:gd name="connsiteX9" fmla="*/ 385763 w 523875"/>
                <a:gd name="connsiteY9" fmla="*/ 569119 h 666750"/>
                <a:gd name="connsiteX10" fmla="*/ 345281 w 523875"/>
                <a:gd name="connsiteY10" fmla="*/ 497682 h 666750"/>
                <a:gd name="connsiteX11" fmla="*/ 292894 w 523875"/>
                <a:gd name="connsiteY11" fmla="*/ 419100 h 666750"/>
                <a:gd name="connsiteX12" fmla="*/ 247650 w 523875"/>
                <a:gd name="connsiteY12" fmla="*/ 366713 h 666750"/>
                <a:gd name="connsiteX13" fmla="*/ 202406 w 523875"/>
                <a:gd name="connsiteY13" fmla="*/ 328613 h 666750"/>
                <a:gd name="connsiteX14" fmla="*/ 107156 w 523875"/>
                <a:gd name="connsiteY14" fmla="*/ 245269 h 666750"/>
                <a:gd name="connsiteX15" fmla="*/ 28575 w 523875"/>
                <a:gd name="connsiteY15" fmla="*/ 166688 h 666750"/>
                <a:gd name="connsiteX16" fmla="*/ 9525 w 523875"/>
                <a:gd name="connsiteY16" fmla="*/ 150019 h 666750"/>
                <a:gd name="connsiteX17" fmla="*/ 0 w 523875"/>
                <a:gd name="connsiteY17" fmla="*/ 135732 h 666750"/>
                <a:gd name="connsiteX18" fmla="*/ 0 w 523875"/>
                <a:gd name="connsiteY18" fmla="*/ 123825 h 666750"/>
                <a:gd name="connsiteX19" fmla="*/ 7144 w 523875"/>
                <a:gd name="connsiteY19" fmla="*/ 116682 h 666750"/>
                <a:gd name="connsiteX20" fmla="*/ 30956 w 523875"/>
                <a:gd name="connsiteY20" fmla="*/ 114300 h 666750"/>
                <a:gd name="connsiteX21" fmla="*/ 61913 w 523875"/>
                <a:gd name="connsiteY21" fmla="*/ 123825 h 666750"/>
                <a:gd name="connsiteX22" fmla="*/ 169069 w 523875"/>
                <a:gd name="connsiteY22" fmla="*/ 17383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3875" h="666750">
                  <a:moveTo>
                    <a:pt x="169069" y="173832"/>
                  </a:moveTo>
                  <a:lnTo>
                    <a:pt x="342900" y="233363"/>
                  </a:lnTo>
                  <a:lnTo>
                    <a:pt x="381000" y="242888"/>
                  </a:lnTo>
                  <a:lnTo>
                    <a:pt x="402431" y="242888"/>
                  </a:lnTo>
                  <a:lnTo>
                    <a:pt x="423863" y="235744"/>
                  </a:lnTo>
                  <a:lnTo>
                    <a:pt x="445294" y="216694"/>
                  </a:lnTo>
                  <a:lnTo>
                    <a:pt x="523875" y="0"/>
                  </a:lnTo>
                  <a:lnTo>
                    <a:pt x="454819" y="666750"/>
                  </a:lnTo>
                  <a:lnTo>
                    <a:pt x="411956" y="621507"/>
                  </a:lnTo>
                  <a:lnTo>
                    <a:pt x="385763" y="569119"/>
                  </a:lnTo>
                  <a:lnTo>
                    <a:pt x="345281" y="497682"/>
                  </a:lnTo>
                  <a:lnTo>
                    <a:pt x="292894" y="419100"/>
                  </a:lnTo>
                  <a:lnTo>
                    <a:pt x="247650" y="366713"/>
                  </a:lnTo>
                  <a:lnTo>
                    <a:pt x="202406" y="328613"/>
                  </a:lnTo>
                  <a:lnTo>
                    <a:pt x="107156" y="245269"/>
                  </a:lnTo>
                  <a:lnTo>
                    <a:pt x="28575" y="166688"/>
                  </a:lnTo>
                  <a:lnTo>
                    <a:pt x="9525" y="150019"/>
                  </a:lnTo>
                  <a:lnTo>
                    <a:pt x="0" y="135732"/>
                  </a:lnTo>
                  <a:lnTo>
                    <a:pt x="0" y="123825"/>
                  </a:lnTo>
                  <a:lnTo>
                    <a:pt x="7144" y="116682"/>
                  </a:lnTo>
                  <a:lnTo>
                    <a:pt x="30956" y="114300"/>
                  </a:lnTo>
                  <a:lnTo>
                    <a:pt x="61913" y="123825"/>
                  </a:lnTo>
                  <a:lnTo>
                    <a:pt x="169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42848C36-3826-4571-ACF7-7696264D039C}"/>
                </a:ext>
              </a:extLst>
            </p:cNvPr>
            <p:cNvSpPr/>
            <p:nvPr/>
          </p:nvSpPr>
          <p:spPr>
            <a:xfrm>
              <a:off x="3486150" y="4008438"/>
              <a:ext cx="885825" cy="285750"/>
            </a:xfrm>
            <a:custGeom>
              <a:avLst/>
              <a:gdLst>
                <a:gd name="connsiteX0" fmla="*/ 311944 w 885825"/>
                <a:gd name="connsiteY0" fmla="*/ 221456 h 285750"/>
                <a:gd name="connsiteX1" fmla="*/ 2381 w 885825"/>
                <a:gd name="connsiteY1" fmla="*/ 285750 h 285750"/>
                <a:gd name="connsiteX2" fmla="*/ 0 w 885825"/>
                <a:gd name="connsiteY2" fmla="*/ 123825 h 285750"/>
                <a:gd name="connsiteX3" fmla="*/ 116681 w 885825"/>
                <a:gd name="connsiteY3" fmla="*/ 104775 h 285750"/>
                <a:gd name="connsiteX4" fmla="*/ 295275 w 885825"/>
                <a:gd name="connsiteY4" fmla="*/ 78581 h 285750"/>
                <a:gd name="connsiteX5" fmla="*/ 450056 w 885825"/>
                <a:gd name="connsiteY5" fmla="*/ 45244 h 285750"/>
                <a:gd name="connsiteX6" fmla="*/ 631031 w 885825"/>
                <a:gd name="connsiteY6" fmla="*/ 2381 h 285750"/>
                <a:gd name="connsiteX7" fmla="*/ 666750 w 885825"/>
                <a:gd name="connsiteY7" fmla="*/ 0 h 285750"/>
                <a:gd name="connsiteX8" fmla="*/ 738188 w 885825"/>
                <a:gd name="connsiteY8" fmla="*/ 7144 h 285750"/>
                <a:gd name="connsiteX9" fmla="*/ 878681 w 885825"/>
                <a:gd name="connsiteY9" fmla="*/ 35719 h 285750"/>
                <a:gd name="connsiteX10" fmla="*/ 885825 w 885825"/>
                <a:gd name="connsiteY10" fmla="*/ 145256 h 285750"/>
                <a:gd name="connsiteX11" fmla="*/ 311944 w 885825"/>
                <a:gd name="connsiteY11" fmla="*/ 22145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825" h="285750">
                  <a:moveTo>
                    <a:pt x="311944" y="221456"/>
                  </a:moveTo>
                  <a:lnTo>
                    <a:pt x="2381" y="285750"/>
                  </a:lnTo>
                  <a:cubicBezTo>
                    <a:pt x="1587" y="231775"/>
                    <a:pt x="794" y="177800"/>
                    <a:pt x="0" y="123825"/>
                  </a:cubicBezTo>
                  <a:lnTo>
                    <a:pt x="116681" y="104775"/>
                  </a:lnTo>
                  <a:lnTo>
                    <a:pt x="295275" y="78581"/>
                  </a:lnTo>
                  <a:lnTo>
                    <a:pt x="450056" y="45244"/>
                  </a:lnTo>
                  <a:lnTo>
                    <a:pt x="631031" y="2381"/>
                  </a:lnTo>
                  <a:lnTo>
                    <a:pt x="666750" y="0"/>
                  </a:lnTo>
                  <a:lnTo>
                    <a:pt x="738188" y="7144"/>
                  </a:lnTo>
                  <a:lnTo>
                    <a:pt x="878681" y="35719"/>
                  </a:lnTo>
                  <a:lnTo>
                    <a:pt x="885825" y="145256"/>
                  </a:lnTo>
                  <a:lnTo>
                    <a:pt x="3119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42A0C9DA-FA35-4AE8-A22B-2A7EEDD5AFF8}"/>
                </a:ext>
              </a:extLst>
            </p:cNvPr>
            <p:cNvSpPr/>
            <p:nvPr/>
          </p:nvSpPr>
          <p:spPr>
            <a:xfrm>
              <a:off x="3465513" y="4595813"/>
              <a:ext cx="925512" cy="301625"/>
            </a:xfrm>
            <a:custGeom>
              <a:avLst/>
              <a:gdLst>
                <a:gd name="connsiteX0" fmla="*/ 326231 w 926306"/>
                <a:gd name="connsiteY0" fmla="*/ 233362 h 302418"/>
                <a:gd name="connsiteX1" fmla="*/ 7144 w 926306"/>
                <a:gd name="connsiteY1" fmla="*/ 302418 h 302418"/>
                <a:gd name="connsiteX2" fmla="*/ 0 w 926306"/>
                <a:gd name="connsiteY2" fmla="*/ 133350 h 302418"/>
                <a:gd name="connsiteX3" fmla="*/ 169069 w 926306"/>
                <a:gd name="connsiteY3" fmla="*/ 107156 h 302418"/>
                <a:gd name="connsiteX4" fmla="*/ 445294 w 926306"/>
                <a:gd name="connsiteY4" fmla="*/ 50006 h 302418"/>
                <a:gd name="connsiteX5" fmla="*/ 614362 w 926306"/>
                <a:gd name="connsiteY5" fmla="*/ 14287 h 302418"/>
                <a:gd name="connsiteX6" fmla="*/ 692944 w 926306"/>
                <a:gd name="connsiteY6" fmla="*/ 0 h 302418"/>
                <a:gd name="connsiteX7" fmla="*/ 766762 w 926306"/>
                <a:gd name="connsiteY7" fmla="*/ 0 h 302418"/>
                <a:gd name="connsiteX8" fmla="*/ 814387 w 926306"/>
                <a:gd name="connsiteY8" fmla="*/ 7143 h 302418"/>
                <a:gd name="connsiteX9" fmla="*/ 859631 w 926306"/>
                <a:gd name="connsiteY9" fmla="*/ 23812 h 302418"/>
                <a:gd name="connsiteX10" fmla="*/ 923925 w 926306"/>
                <a:gd name="connsiteY10" fmla="*/ 52387 h 302418"/>
                <a:gd name="connsiteX11" fmla="*/ 926306 w 926306"/>
                <a:gd name="connsiteY11" fmla="*/ 169068 h 302418"/>
                <a:gd name="connsiteX12" fmla="*/ 631031 w 926306"/>
                <a:gd name="connsiteY12" fmla="*/ 192881 h 302418"/>
                <a:gd name="connsiteX13" fmla="*/ 326231 w 926306"/>
                <a:gd name="connsiteY13" fmla="*/ 233362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306" h="302418">
                  <a:moveTo>
                    <a:pt x="326231" y="233362"/>
                  </a:moveTo>
                  <a:lnTo>
                    <a:pt x="7144" y="302418"/>
                  </a:lnTo>
                  <a:lnTo>
                    <a:pt x="0" y="133350"/>
                  </a:lnTo>
                  <a:lnTo>
                    <a:pt x="169069" y="107156"/>
                  </a:lnTo>
                  <a:lnTo>
                    <a:pt x="445294" y="50006"/>
                  </a:lnTo>
                  <a:lnTo>
                    <a:pt x="614362" y="14287"/>
                  </a:lnTo>
                  <a:lnTo>
                    <a:pt x="692944" y="0"/>
                  </a:lnTo>
                  <a:lnTo>
                    <a:pt x="766762" y="0"/>
                  </a:lnTo>
                  <a:lnTo>
                    <a:pt x="814387" y="7143"/>
                  </a:lnTo>
                  <a:lnTo>
                    <a:pt x="859631" y="23812"/>
                  </a:lnTo>
                  <a:lnTo>
                    <a:pt x="923925" y="52387"/>
                  </a:lnTo>
                  <a:cubicBezTo>
                    <a:pt x="924719" y="91281"/>
                    <a:pt x="925512" y="130174"/>
                    <a:pt x="926306" y="169068"/>
                  </a:cubicBezTo>
                  <a:lnTo>
                    <a:pt x="631031" y="192881"/>
                  </a:lnTo>
                  <a:lnTo>
                    <a:pt x="326231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FC06E368-0071-41FA-A095-D114BD8A8D80}"/>
                </a:ext>
              </a:extLst>
            </p:cNvPr>
            <p:cNvSpPr/>
            <p:nvPr/>
          </p:nvSpPr>
          <p:spPr>
            <a:xfrm>
              <a:off x="5362575" y="2636838"/>
              <a:ext cx="1651000" cy="527050"/>
            </a:xfrm>
            <a:custGeom>
              <a:avLst/>
              <a:gdLst>
                <a:gd name="connsiteX0" fmla="*/ 1095375 w 1650206"/>
                <a:gd name="connsiteY0" fmla="*/ 357187 h 528637"/>
                <a:gd name="connsiteX1" fmla="*/ 831056 w 1650206"/>
                <a:gd name="connsiteY1" fmla="*/ 421481 h 528637"/>
                <a:gd name="connsiteX2" fmla="*/ 685800 w 1650206"/>
                <a:gd name="connsiteY2" fmla="*/ 461962 h 528637"/>
                <a:gd name="connsiteX3" fmla="*/ 592931 w 1650206"/>
                <a:gd name="connsiteY3" fmla="*/ 485775 h 528637"/>
                <a:gd name="connsiteX4" fmla="*/ 504825 w 1650206"/>
                <a:gd name="connsiteY4" fmla="*/ 507206 h 528637"/>
                <a:gd name="connsiteX5" fmla="*/ 390525 w 1650206"/>
                <a:gd name="connsiteY5" fmla="*/ 521494 h 528637"/>
                <a:gd name="connsiteX6" fmla="*/ 276225 w 1650206"/>
                <a:gd name="connsiteY6" fmla="*/ 526256 h 528637"/>
                <a:gd name="connsiteX7" fmla="*/ 230981 w 1650206"/>
                <a:gd name="connsiteY7" fmla="*/ 528637 h 528637"/>
                <a:gd name="connsiteX8" fmla="*/ 185738 w 1650206"/>
                <a:gd name="connsiteY8" fmla="*/ 523875 h 528637"/>
                <a:gd name="connsiteX9" fmla="*/ 147638 w 1650206"/>
                <a:gd name="connsiteY9" fmla="*/ 509587 h 528637"/>
                <a:gd name="connsiteX10" fmla="*/ 104775 w 1650206"/>
                <a:gd name="connsiteY10" fmla="*/ 483394 h 528637"/>
                <a:gd name="connsiteX11" fmla="*/ 0 w 1650206"/>
                <a:gd name="connsiteY11" fmla="*/ 397669 h 528637"/>
                <a:gd name="connsiteX12" fmla="*/ 21431 w 1650206"/>
                <a:gd name="connsiteY12" fmla="*/ 338137 h 528637"/>
                <a:gd name="connsiteX13" fmla="*/ 197644 w 1650206"/>
                <a:gd name="connsiteY13" fmla="*/ 347662 h 528637"/>
                <a:gd name="connsiteX14" fmla="*/ 297656 w 1650206"/>
                <a:gd name="connsiteY14" fmla="*/ 347662 h 528637"/>
                <a:gd name="connsiteX15" fmla="*/ 352425 w 1650206"/>
                <a:gd name="connsiteY15" fmla="*/ 338137 h 528637"/>
                <a:gd name="connsiteX16" fmla="*/ 650081 w 1650206"/>
                <a:gd name="connsiteY16" fmla="*/ 266700 h 528637"/>
                <a:gd name="connsiteX17" fmla="*/ 947738 w 1650206"/>
                <a:gd name="connsiteY17" fmla="*/ 180975 h 528637"/>
                <a:gd name="connsiteX18" fmla="*/ 1195388 w 1650206"/>
                <a:gd name="connsiteY18" fmla="*/ 100012 h 528637"/>
                <a:gd name="connsiteX19" fmla="*/ 1245394 w 1650206"/>
                <a:gd name="connsiteY19" fmla="*/ 54769 h 528637"/>
                <a:gd name="connsiteX20" fmla="*/ 1297781 w 1650206"/>
                <a:gd name="connsiteY20" fmla="*/ 11906 h 528637"/>
                <a:gd name="connsiteX21" fmla="*/ 1323975 w 1650206"/>
                <a:gd name="connsiteY21" fmla="*/ 2381 h 528637"/>
                <a:gd name="connsiteX22" fmla="*/ 1373981 w 1650206"/>
                <a:gd name="connsiteY22" fmla="*/ 0 h 528637"/>
                <a:gd name="connsiteX23" fmla="*/ 1419225 w 1650206"/>
                <a:gd name="connsiteY23" fmla="*/ 4762 h 528637"/>
                <a:gd name="connsiteX24" fmla="*/ 1478756 w 1650206"/>
                <a:gd name="connsiteY24" fmla="*/ 23812 h 528637"/>
                <a:gd name="connsiteX25" fmla="*/ 1535906 w 1650206"/>
                <a:gd name="connsiteY25" fmla="*/ 52387 h 528637"/>
                <a:gd name="connsiteX26" fmla="*/ 1602581 w 1650206"/>
                <a:gd name="connsiteY26" fmla="*/ 95250 h 528637"/>
                <a:gd name="connsiteX27" fmla="*/ 1633538 w 1650206"/>
                <a:gd name="connsiteY27" fmla="*/ 121444 h 528637"/>
                <a:gd name="connsiteX28" fmla="*/ 1643063 w 1650206"/>
                <a:gd name="connsiteY28" fmla="*/ 133350 h 528637"/>
                <a:gd name="connsiteX29" fmla="*/ 1650206 w 1650206"/>
                <a:gd name="connsiteY29" fmla="*/ 152400 h 528637"/>
                <a:gd name="connsiteX30" fmla="*/ 1650206 w 1650206"/>
                <a:gd name="connsiteY30" fmla="*/ 176212 h 528637"/>
                <a:gd name="connsiteX31" fmla="*/ 1640681 w 1650206"/>
                <a:gd name="connsiteY31" fmla="*/ 200025 h 528637"/>
                <a:gd name="connsiteX32" fmla="*/ 1624013 w 1650206"/>
                <a:gd name="connsiteY32" fmla="*/ 214312 h 528637"/>
                <a:gd name="connsiteX33" fmla="*/ 1581150 w 1650206"/>
                <a:gd name="connsiteY33" fmla="*/ 233362 h 528637"/>
                <a:gd name="connsiteX34" fmla="*/ 1371600 w 1650206"/>
                <a:gd name="connsiteY34" fmla="*/ 288131 h 528637"/>
                <a:gd name="connsiteX35" fmla="*/ 1095375 w 1650206"/>
                <a:gd name="connsiteY35" fmla="*/ 35718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50206" h="528637">
                  <a:moveTo>
                    <a:pt x="1095375" y="357187"/>
                  </a:moveTo>
                  <a:lnTo>
                    <a:pt x="831056" y="421481"/>
                  </a:lnTo>
                  <a:lnTo>
                    <a:pt x="685800" y="461962"/>
                  </a:lnTo>
                  <a:lnTo>
                    <a:pt x="592931" y="485775"/>
                  </a:lnTo>
                  <a:lnTo>
                    <a:pt x="504825" y="507206"/>
                  </a:lnTo>
                  <a:lnTo>
                    <a:pt x="390525" y="521494"/>
                  </a:lnTo>
                  <a:lnTo>
                    <a:pt x="276225" y="526256"/>
                  </a:lnTo>
                  <a:lnTo>
                    <a:pt x="230981" y="528637"/>
                  </a:lnTo>
                  <a:lnTo>
                    <a:pt x="185738" y="523875"/>
                  </a:lnTo>
                  <a:lnTo>
                    <a:pt x="147638" y="509587"/>
                  </a:lnTo>
                  <a:lnTo>
                    <a:pt x="104775" y="483394"/>
                  </a:lnTo>
                  <a:lnTo>
                    <a:pt x="0" y="397669"/>
                  </a:lnTo>
                  <a:lnTo>
                    <a:pt x="21431" y="338137"/>
                  </a:lnTo>
                  <a:lnTo>
                    <a:pt x="197644" y="347662"/>
                  </a:lnTo>
                  <a:lnTo>
                    <a:pt x="297656" y="347662"/>
                  </a:lnTo>
                  <a:lnTo>
                    <a:pt x="352425" y="338137"/>
                  </a:lnTo>
                  <a:lnTo>
                    <a:pt x="650081" y="266700"/>
                  </a:lnTo>
                  <a:lnTo>
                    <a:pt x="947738" y="180975"/>
                  </a:lnTo>
                  <a:lnTo>
                    <a:pt x="1195388" y="100012"/>
                  </a:lnTo>
                  <a:lnTo>
                    <a:pt x="1245394" y="54769"/>
                  </a:lnTo>
                  <a:lnTo>
                    <a:pt x="1297781" y="11906"/>
                  </a:lnTo>
                  <a:lnTo>
                    <a:pt x="1323975" y="2381"/>
                  </a:lnTo>
                  <a:lnTo>
                    <a:pt x="1373981" y="0"/>
                  </a:lnTo>
                  <a:lnTo>
                    <a:pt x="1419225" y="4762"/>
                  </a:lnTo>
                  <a:lnTo>
                    <a:pt x="1478756" y="23812"/>
                  </a:lnTo>
                  <a:lnTo>
                    <a:pt x="1535906" y="52387"/>
                  </a:lnTo>
                  <a:lnTo>
                    <a:pt x="1602581" y="95250"/>
                  </a:lnTo>
                  <a:lnTo>
                    <a:pt x="1633538" y="121444"/>
                  </a:lnTo>
                  <a:lnTo>
                    <a:pt x="1643063" y="133350"/>
                  </a:lnTo>
                  <a:lnTo>
                    <a:pt x="1650206" y="152400"/>
                  </a:lnTo>
                  <a:lnTo>
                    <a:pt x="1650206" y="176212"/>
                  </a:lnTo>
                  <a:lnTo>
                    <a:pt x="1640681" y="200025"/>
                  </a:lnTo>
                  <a:lnTo>
                    <a:pt x="1624013" y="214312"/>
                  </a:lnTo>
                  <a:lnTo>
                    <a:pt x="1581150" y="233362"/>
                  </a:lnTo>
                  <a:lnTo>
                    <a:pt x="1371600" y="288131"/>
                  </a:lnTo>
                  <a:lnTo>
                    <a:pt x="109537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E76169E5-A5DA-443E-9CB6-1D4550DAEF98}"/>
                </a:ext>
              </a:extLst>
            </p:cNvPr>
            <p:cNvSpPr/>
            <p:nvPr/>
          </p:nvSpPr>
          <p:spPr>
            <a:xfrm rot="16200000">
              <a:off x="4204494" y="3491707"/>
              <a:ext cx="2801937" cy="1778000"/>
            </a:xfrm>
            <a:custGeom>
              <a:avLst/>
              <a:gdLst>
                <a:gd name="connsiteX0" fmla="*/ 950118 w 2802731"/>
                <a:gd name="connsiteY0" fmla="*/ 1147763 h 1778794"/>
                <a:gd name="connsiteX1" fmla="*/ 797718 w 2802731"/>
                <a:gd name="connsiteY1" fmla="*/ 1026319 h 1778794"/>
                <a:gd name="connsiteX2" fmla="*/ 685800 w 2802731"/>
                <a:gd name="connsiteY2" fmla="*/ 933450 h 1778794"/>
                <a:gd name="connsiteX3" fmla="*/ 569118 w 2802731"/>
                <a:gd name="connsiteY3" fmla="*/ 828675 h 1778794"/>
                <a:gd name="connsiteX4" fmla="*/ 457200 w 2802731"/>
                <a:gd name="connsiteY4" fmla="*/ 716757 h 1778794"/>
                <a:gd name="connsiteX5" fmla="*/ 338137 w 2802731"/>
                <a:gd name="connsiteY5" fmla="*/ 588169 h 1778794"/>
                <a:gd name="connsiteX6" fmla="*/ 257175 w 2802731"/>
                <a:gd name="connsiteY6" fmla="*/ 485775 h 1778794"/>
                <a:gd name="connsiteX7" fmla="*/ 147637 w 2802731"/>
                <a:gd name="connsiteY7" fmla="*/ 326232 h 1778794"/>
                <a:gd name="connsiteX8" fmla="*/ 73818 w 2802731"/>
                <a:gd name="connsiteY8" fmla="*/ 197644 h 1778794"/>
                <a:gd name="connsiteX9" fmla="*/ 33337 w 2802731"/>
                <a:gd name="connsiteY9" fmla="*/ 116682 h 1778794"/>
                <a:gd name="connsiteX10" fmla="*/ 7143 w 2802731"/>
                <a:gd name="connsiteY10" fmla="*/ 57150 h 1778794"/>
                <a:gd name="connsiteX11" fmla="*/ 0 w 2802731"/>
                <a:gd name="connsiteY11" fmla="*/ 30957 h 1778794"/>
                <a:gd name="connsiteX12" fmla="*/ 0 w 2802731"/>
                <a:gd name="connsiteY12" fmla="*/ 14288 h 1778794"/>
                <a:gd name="connsiteX13" fmla="*/ 7143 w 2802731"/>
                <a:gd name="connsiteY13" fmla="*/ 4763 h 1778794"/>
                <a:gd name="connsiteX14" fmla="*/ 26193 w 2802731"/>
                <a:gd name="connsiteY14" fmla="*/ 0 h 1778794"/>
                <a:gd name="connsiteX15" fmla="*/ 47625 w 2802731"/>
                <a:gd name="connsiteY15" fmla="*/ 4763 h 1778794"/>
                <a:gd name="connsiteX16" fmla="*/ 76200 w 2802731"/>
                <a:gd name="connsiteY16" fmla="*/ 33338 h 1778794"/>
                <a:gd name="connsiteX17" fmla="*/ 171450 w 2802731"/>
                <a:gd name="connsiteY17" fmla="*/ 154782 h 1778794"/>
                <a:gd name="connsiteX18" fmla="*/ 245268 w 2802731"/>
                <a:gd name="connsiteY18" fmla="*/ 240507 h 1778794"/>
                <a:gd name="connsiteX19" fmla="*/ 338137 w 2802731"/>
                <a:gd name="connsiteY19" fmla="*/ 347663 h 1778794"/>
                <a:gd name="connsiteX20" fmla="*/ 450056 w 2802731"/>
                <a:gd name="connsiteY20" fmla="*/ 457200 h 1778794"/>
                <a:gd name="connsiteX21" fmla="*/ 554831 w 2802731"/>
                <a:gd name="connsiteY21" fmla="*/ 557213 h 1778794"/>
                <a:gd name="connsiteX22" fmla="*/ 669131 w 2802731"/>
                <a:gd name="connsiteY22" fmla="*/ 652463 h 1778794"/>
                <a:gd name="connsiteX23" fmla="*/ 757237 w 2802731"/>
                <a:gd name="connsiteY23" fmla="*/ 723900 h 1778794"/>
                <a:gd name="connsiteX24" fmla="*/ 859631 w 2802731"/>
                <a:gd name="connsiteY24" fmla="*/ 800100 h 1778794"/>
                <a:gd name="connsiteX25" fmla="*/ 1033462 w 2802731"/>
                <a:gd name="connsiteY25" fmla="*/ 916782 h 1778794"/>
                <a:gd name="connsiteX26" fmla="*/ 1154906 w 2802731"/>
                <a:gd name="connsiteY26" fmla="*/ 992982 h 1778794"/>
                <a:gd name="connsiteX27" fmla="*/ 1295400 w 2802731"/>
                <a:gd name="connsiteY27" fmla="*/ 1071563 h 1778794"/>
                <a:gd name="connsiteX28" fmla="*/ 1395412 w 2802731"/>
                <a:gd name="connsiteY28" fmla="*/ 1121569 h 1778794"/>
                <a:gd name="connsiteX29" fmla="*/ 1566862 w 2802731"/>
                <a:gd name="connsiteY29" fmla="*/ 1209675 h 1778794"/>
                <a:gd name="connsiteX30" fmla="*/ 1728787 w 2802731"/>
                <a:gd name="connsiteY30" fmla="*/ 1276350 h 1778794"/>
                <a:gd name="connsiteX31" fmla="*/ 1938337 w 2802731"/>
                <a:gd name="connsiteY31" fmla="*/ 1354932 h 1778794"/>
                <a:gd name="connsiteX32" fmla="*/ 2052637 w 2802731"/>
                <a:gd name="connsiteY32" fmla="*/ 1390650 h 1778794"/>
                <a:gd name="connsiteX33" fmla="*/ 2166937 w 2802731"/>
                <a:gd name="connsiteY33" fmla="*/ 1423988 h 1778794"/>
                <a:gd name="connsiteX34" fmla="*/ 2228850 w 2802731"/>
                <a:gd name="connsiteY34" fmla="*/ 1438275 h 1778794"/>
                <a:gd name="connsiteX35" fmla="*/ 2297906 w 2802731"/>
                <a:gd name="connsiteY35" fmla="*/ 1452563 h 1778794"/>
                <a:gd name="connsiteX36" fmla="*/ 2376487 w 2802731"/>
                <a:gd name="connsiteY36" fmla="*/ 1462088 h 1778794"/>
                <a:gd name="connsiteX37" fmla="*/ 2450306 w 2802731"/>
                <a:gd name="connsiteY37" fmla="*/ 1466850 h 1778794"/>
                <a:gd name="connsiteX38" fmla="*/ 2514600 w 2802731"/>
                <a:gd name="connsiteY38" fmla="*/ 1464469 h 1778794"/>
                <a:gd name="connsiteX39" fmla="*/ 2555081 w 2802731"/>
                <a:gd name="connsiteY39" fmla="*/ 1457325 h 1778794"/>
                <a:gd name="connsiteX40" fmla="*/ 2597943 w 2802731"/>
                <a:gd name="connsiteY40" fmla="*/ 1438275 h 1778794"/>
                <a:gd name="connsiteX41" fmla="*/ 2626518 w 2802731"/>
                <a:gd name="connsiteY41" fmla="*/ 1421607 h 1778794"/>
                <a:gd name="connsiteX42" fmla="*/ 2657475 w 2802731"/>
                <a:gd name="connsiteY42" fmla="*/ 1395413 h 1778794"/>
                <a:gd name="connsiteX43" fmla="*/ 2724150 w 2802731"/>
                <a:gd name="connsiteY43" fmla="*/ 1319213 h 1778794"/>
                <a:gd name="connsiteX44" fmla="*/ 2802731 w 2802731"/>
                <a:gd name="connsiteY44" fmla="*/ 1421607 h 1778794"/>
                <a:gd name="connsiteX45" fmla="*/ 2667000 w 2802731"/>
                <a:gd name="connsiteY45" fmla="*/ 1578769 h 1778794"/>
                <a:gd name="connsiteX46" fmla="*/ 2540793 w 2802731"/>
                <a:gd name="connsiteY46" fmla="*/ 1712119 h 1778794"/>
                <a:gd name="connsiteX47" fmla="*/ 2490787 w 2802731"/>
                <a:gd name="connsiteY47" fmla="*/ 1766888 h 1778794"/>
                <a:gd name="connsiteX48" fmla="*/ 2464593 w 2802731"/>
                <a:gd name="connsiteY48" fmla="*/ 1778794 h 1778794"/>
                <a:gd name="connsiteX49" fmla="*/ 2443162 w 2802731"/>
                <a:gd name="connsiteY49" fmla="*/ 1778794 h 1778794"/>
                <a:gd name="connsiteX50" fmla="*/ 2416968 w 2802731"/>
                <a:gd name="connsiteY50" fmla="*/ 1774032 h 1778794"/>
                <a:gd name="connsiteX51" fmla="*/ 2395537 w 2802731"/>
                <a:gd name="connsiteY51" fmla="*/ 1762125 h 1778794"/>
                <a:gd name="connsiteX52" fmla="*/ 2369343 w 2802731"/>
                <a:gd name="connsiteY52" fmla="*/ 1745457 h 1778794"/>
                <a:gd name="connsiteX53" fmla="*/ 2343150 w 2802731"/>
                <a:gd name="connsiteY53" fmla="*/ 1721644 h 1778794"/>
                <a:gd name="connsiteX54" fmla="*/ 2031206 w 2802731"/>
                <a:gd name="connsiteY54" fmla="*/ 1628775 h 1778794"/>
                <a:gd name="connsiteX55" fmla="*/ 1843087 w 2802731"/>
                <a:gd name="connsiteY55" fmla="*/ 1564482 h 1778794"/>
                <a:gd name="connsiteX56" fmla="*/ 1688306 w 2802731"/>
                <a:gd name="connsiteY56" fmla="*/ 1512094 h 1778794"/>
                <a:gd name="connsiteX57" fmla="*/ 1595437 w 2802731"/>
                <a:gd name="connsiteY57" fmla="*/ 1476375 h 1778794"/>
                <a:gd name="connsiteX58" fmla="*/ 1352550 w 2802731"/>
                <a:gd name="connsiteY58" fmla="*/ 1383507 h 1778794"/>
                <a:gd name="connsiteX59" fmla="*/ 1147762 w 2802731"/>
                <a:gd name="connsiteY59" fmla="*/ 1278732 h 1778794"/>
                <a:gd name="connsiteX60" fmla="*/ 950118 w 2802731"/>
                <a:gd name="connsiteY60" fmla="*/ 1147763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02731" h="1778794">
                  <a:moveTo>
                    <a:pt x="950118" y="1147763"/>
                  </a:moveTo>
                  <a:lnTo>
                    <a:pt x="797718" y="1026319"/>
                  </a:lnTo>
                  <a:lnTo>
                    <a:pt x="685800" y="933450"/>
                  </a:lnTo>
                  <a:lnTo>
                    <a:pt x="569118" y="828675"/>
                  </a:lnTo>
                  <a:lnTo>
                    <a:pt x="457200" y="716757"/>
                  </a:lnTo>
                  <a:lnTo>
                    <a:pt x="338137" y="588169"/>
                  </a:lnTo>
                  <a:lnTo>
                    <a:pt x="257175" y="485775"/>
                  </a:lnTo>
                  <a:lnTo>
                    <a:pt x="147637" y="326232"/>
                  </a:lnTo>
                  <a:lnTo>
                    <a:pt x="73818" y="197644"/>
                  </a:lnTo>
                  <a:lnTo>
                    <a:pt x="33337" y="116682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76200" y="33338"/>
                  </a:lnTo>
                  <a:lnTo>
                    <a:pt x="171450" y="154782"/>
                  </a:lnTo>
                  <a:lnTo>
                    <a:pt x="245268" y="240507"/>
                  </a:lnTo>
                  <a:lnTo>
                    <a:pt x="338137" y="347663"/>
                  </a:lnTo>
                  <a:lnTo>
                    <a:pt x="450056" y="457200"/>
                  </a:lnTo>
                  <a:lnTo>
                    <a:pt x="554831" y="557213"/>
                  </a:lnTo>
                  <a:lnTo>
                    <a:pt x="669131" y="652463"/>
                  </a:lnTo>
                  <a:lnTo>
                    <a:pt x="757237" y="723900"/>
                  </a:lnTo>
                  <a:lnTo>
                    <a:pt x="859631" y="800100"/>
                  </a:lnTo>
                  <a:lnTo>
                    <a:pt x="1033462" y="916782"/>
                  </a:lnTo>
                  <a:lnTo>
                    <a:pt x="1154906" y="992982"/>
                  </a:lnTo>
                  <a:lnTo>
                    <a:pt x="1295400" y="1071563"/>
                  </a:lnTo>
                  <a:lnTo>
                    <a:pt x="1395412" y="1121569"/>
                  </a:lnTo>
                  <a:lnTo>
                    <a:pt x="1566862" y="1209675"/>
                  </a:lnTo>
                  <a:lnTo>
                    <a:pt x="1728787" y="1276350"/>
                  </a:lnTo>
                  <a:lnTo>
                    <a:pt x="1938337" y="1354932"/>
                  </a:lnTo>
                  <a:lnTo>
                    <a:pt x="2052637" y="1390650"/>
                  </a:lnTo>
                  <a:lnTo>
                    <a:pt x="2166937" y="1423988"/>
                  </a:lnTo>
                  <a:lnTo>
                    <a:pt x="2228850" y="1438275"/>
                  </a:lnTo>
                  <a:lnTo>
                    <a:pt x="2297906" y="1452563"/>
                  </a:lnTo>
                  <a:lnTo>
                    <a:pt x="2376487" y="1462088"/>
                  </a:lnTo>
                  <a:lnTo>
                    <a:pt x="2450306" y="1466850"/>
                  </a:lnTo>
                  <a:lnTo>
                    <a:pt x="2514600" y="1464469"/>
                  </a:lnTo>
                  <a:lnTo>
                    <a:pt x="2555081" y="1457325"/>
                  </a:lnTo>
                  <a:lnTo>
                    <a:pt x="2597943" y="1438275"/>
                  </a:lnTo>
                  <a:lnTo>
                    <a:pt x="2626518" y="1421607"/>
                  </a:lnTo>
                  <a:lnTo>
                    <a:pt x="2657475" y="1395413"/>
                  </a:lnTo>
                  <a:lnTo>
                    <a:pt x="2724150" y="1319213"/>
                  </a:lnTo>
                  <a:lnTo>
                    <a:pt x="2802731" y="1421607"/>
                  </a:lnTo>
                  <a:lnTo>
                    <a:pt x="2667000" y="1578769"/>
                  </a:lnTo>
                  <a:lnTo>
                    <a:pt x="2540793" y="1712119"/>
                  </a:lnTo>
                  <a:lnTo>
                    <a:pt x="2490787" y="1766888"/>
                  </a:lnTo>
                  <a:lnTo>
                    <a:pt x="2464593" y="1778794"/>
                  </a:lnTo>
                  <a:lnTo>
                    <a:pt x="2443162" y="1778794"/>
                  </a:lnTo>
                  <a:lnTo>
                    <a:pt x="2416968" y="1774032"/>
                  </a:lnTo>
                  <a:lnTo>
                    <a:pt x="2395537" y="1762125"/>
                  </a:lnTo>
                  <a:lnTo>
                    <a:pt x="2369343" y="1745457"/>
                  </a:lnTo>
                  <a:lnTo>
                    <a:pt x="2343150" y="1721644"/>
                  </a:lnTo>
                  <a:lnTo>
                    <a:pt x="2031206" y="1628775"/>
                  </a:lnTo>
                  <a:lnTo>
                    <a:pt x="1843087" y="1564482"/>
                  </a:lnTo>
                  <a:lnTo>
                    <a:pt x="1688306" y="1512094"/>
                  </a:lnTo>
                  <a:lnTo>
                    <a:pt x="1595437" y="1476375"/>
                  </a:lnTo>
                  <a:lnTo>
                    <a:pt x="1352550" y="1383507"/>
                  </a:lnTo>
                  <a:lnTo>
                    <a:pt x="1147762" y="1278732"/>
                  </a:lnTo>
                  <a:lnTo>
                    <a:pt x="950118" y="1147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8C4BDEAF-4185-4ACE-AD96-E69B72BFE3B5}"/>
                </a:ext>
              </a:extLst>
            </p:cNvPr>
            <p:cNvSpPr/>
            <p:nvPr/>
          </p:nvSpPr>
          <p:spPr>
            <a:xfrm>
              <a:off x="5157788" y="3608388"/>
              <a:ext cx="2427287" cy="2120900"/>
            </a:xfrm>
            <a:custGeom>
              <a:avLst/>
              <a:gdLst>
                <a:gd name="connsiteX0" fmla="*/ 1031422 w 2427514"/>
                <a:gd name="connsiteY0" fmla="*/ 1276350 h 2119993"/>
                <a:gd name="connsiteX1" fmla="*/ 830036 w 2427514"/>
                <a:gd name="connsiteY1" fmla="*/ 1023257 h 2119993"/>
                <a:gd name="connsiteX2" fmla="*/ 683079 w 2427514"/>
                <a:gd name="connsiteY2" fmla="*/ 783772 h 2119993"/>
                <a:gd name="connsiteX3" fmla="*/ 527957 w 2427514"/>
                <a:gd name="connsiteY3" fmla="*/ 574222 h 2119993"/>
                <a:gd name="connsiteX4" fmla="*/ 367393 w 2427514"/>
                <a:gd name="connsiteY4" fmla="*/ 337457 h 2119993"/>
                <a:gd name="connsiteX5" fmla="*/ 315686 w 2427514"/>
                <a:gd name="connsiteY5" fmla="*/ 269422 h 2119993"/>
                <a:gd name="connsiteX6" fmla="*/ 272143 w 2427514"/>
                <a:gd name="connsiteY6" fmla="*/ 220436 h 2119993"/>
                <a:gd name="connsiteX7" fmla="*/ 231322 w 2427514"/>
                <a:gd name="connsiteY7" fmla="*/ 179615 h 2119993"/>
                <a:gd name="connsiteX8" fmla="*/ 168729 w 2427514"/>
                <a:gd name="connsiteY8" fmla="*/ 136072 h 2119993"/>
                <a:gd name="connsiteX9" fmla="*/ 119743 w 2427514"/>
                <a:gd name="connsiteY9" fmla="*/ 133350 h 2119993"/>
                <a:gd name="connsiteX10" fmla="*/ 87086 w 2427514"/>
                <a:gd name="connsiteY10" fmla="*/ 130629 h 2119993"/>
                <a:gd name="connsiteX11" fmla="*/ 48986 w 2427514"/>
                <a:gd name="connsiteY11" fmla="*/ 122465 h 2119993"/>
                <a:gd name="connsiteX12" fmla="*/ 29936 w 2427514"/>
                <a:gd name="connsiteY12" fmla="*/ 114300 h 2119993"/>
                <a:gd name="connsiteX13" fmla="*/ 13607 w 2427514"/>
                <a:gd name="connsiteY13" fmla="*/ 97972 h 2119993"/>
                <a:gd name="connsiteX14" fmla="*/ 0 w 2427514"/>
                <a:gd name="connsiteY14" fmla="*/ 73479 h 2119993"/>
                <a:gd name="connsiteX15" fmla="*/ 0 w 2427514"/>
                <a:gd name="connsiteY15" fmla="*/ 46265 h 2119993"/>
                <a:gd name="connsiteX16" fmla="*/ 8164 w 2427514"/>
                <a:gd name="connsiteY16" fmla="*/ 32657 h 2119993"/>
                <a:gd name="connsiteX17" fmla="*/ 54429 w 2427514"/>
                <a:gd name="connsiteY17" fmla="*/ 13607 h 2119993"/>
                <a:gd name="connsiteX18" fmla="*/ 114300 w 2427514"/>
                <a:gd name="connsiteY18" fmla="*/ 0 h 2119993"/>
                <a:gd name="connsiteX19" fmla="*/ 166007 w 2427514"/>
                <a:gd name="connsiteY19" fmla="*/ 2722 h 2119993"/>
                <a:gd name="connsiteX20" fmla="*/ 206829 w 2427514"/>
                <a:gd name="connsiteY20" fmla="*/ 13607 h 2119993"/>
                <a:gd name="connsiteX21" fmla="*/ 250372 w 2427514"/>
                <a:gd name="connsiteY21" fmla="*/ 35379 h 2119993"/>
                <a:gd name="connsiteX22" fmla="*/ 299357 w 2427514"/>
                <a:gd name="connsiteY22" fmla="*/ 65315 h 2119993"/>
                <a:gd name="connsiteX23" fmla="*/ 364672 w 2427514"/>
                <a:gd name="connsiteY23" fmla="*/ 122465 h 2119993"/>
                <a:gd name="connsiteX24" fmla="*/ 487136 w 2427514"/>
                <a:gd name="connsiteY24" fmla="*/ 261257 h 2119993"/>
                <a:gd name="connsiteX25" fmla="*/ 781050 w 2427514"/>
                <a:gd name="connsiteY25" fmla="*/ 615043 h 2119993"/>
                <a:gd name="connsiteX26" fmla="*/ 952500 w 2427514"/>
                <a:gd name="connsiteY26" fmla="*/ 810986 h 2119993"/>
                <a:gd name="connsiteX27" fmla="*/ 1132114 w 2427514"/>
                <a:gd name="connsiteY27" fmla="*/ 1012372 h 2119993"/>
                <a:gd name="connsiteX28" fmla="*/ 1268186 w 2427514"/>
                <a:gd name="connsiteY28" fmla="*/ 1151165 h 2119993"/>
                <a:gd name="connsiteX29" fmla="*/ 1409700 w 2427514"/>
                <a:gd name="connsiteY29" fmla="*/ 1287236 h 2119993"/>
                <a:gd name="connsiteX30" fmla="*/ 1548493 w 2427514"/>
                <a:gd name="connsiteY30" fmla="*/ 1412422 h 2119993"/>
                <a:gd name="connsiteX31" fmla="*/ 1747157 w 2427514"/>
                <a:gd name="connsiteY31" fmla="*/ 1581150 h 2119993"/>
                <a:gd name="connsiteX32" fmla="*/ 1997529 w 2427514"/>
                <a:gd name="connsiteY32" fmla="*/ 1777093 h 2119993"/>
                <a:gd name="connsiteX33" fmla="*/ 2209800 w 2427514"/>
                <a:gd name="connsiteY33" fmla="*/ 1926772 h 2119993"/>
                <a:gd name="connsiteX34" fmla="*/ 2397579 w 2427514"/>
                <a:gd name="connsiteY34" fmla="*/ 2049236 h 2119993"/>
                <a:gd name="connsiteX35" fmla="*/ 2416629 w 2427514"/>
                <a:gd name="connsiteY35" fmla="*/ 2071007 h 2119993"/>
                <a:gd name="connsiteX36" fmla="*/ 2427514 w 2427514"/>
                <a:gd name="connsiteY36" fmla="*/ 2095500 h 2119993"/>
                <a:gd name="connsiteX37" fmla="*/ 2422072 w 2427514"/>
                <a:gd name="connsiteY37" fmla="*/ 2111829 h 2119993"/>
                <a:gd name="connsiteX38" fmla="*/ 2403022 w 2427514"/>
                <a:gd name="connsiteY38" fmla="*/ 2119993 h 2119993"/>
                <a:gd name="connsiteX39" fmla="*/ 2250622 w 2427514"/>
                <a:gd name="connsiteY39" fmla="*/ 2119993 h 2119993"/>
                <a:gd name="connsiteX40" fmla="*/ 1981200 w 2427514"/>
                <a:gd name="connsiteY40" fmla="*/ 2119993 h 2119993"/>
                <a:gd name="connsiteX41" fmla="*/ 1812472 w 2427514"/>
                <a:gd name="connsiteY41" fmla="*/ 2114550 h 2119993"/>
                <a:gd name="connsiteX42" fmla="*/ 1692729 w 2427514"/>
                <a:gd name="connsiteY42" fmla="*/ 2103665 h 2119993"/>
                <a:gd name="connsiteX43" fmla="*/ 1657350 w 2427514"/>
                <a:gd name="connsiteY43" fmla="*/ 2098222 h 2119993"/>
                <a:gd name="connsiteX44" fmla="*/ 1619250 w 2427514"/>
                <a:gd name="connsiteY44" fmla="*/ 2071007 h 2119993"/>
                <a:gd name="connsiteX45" fmla="*/ 1529443 w 2427514"/>
                <a:gd name="connsiteY45" fmla="*/ 1967593 h 2119993"/>
                <a:gd name="connsiteX46" fmla="*/ 1368879 w 2427514"/>
                <a:gd name="connsiteY46" fmla="*/ 1738993 h 2119993"/>
                <a:gd name="connsiteX47" fmla="*/ 1175657 w 2427514"/>
                <a:gd name="connsiteY47" fmla="*/ 1469572 h 2119993"/>
                <a:gd name="connsiteX48" fmla="*/ 1031422 w 2427514"/>
                <a:gd name="connsiteY48" fmla="*/ 1276350 h 211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27514" h="2119993">
                  <a:moveTo>
                    <a:pt x="1031422" y="1276350"/>
                  </a:moveTo>
                  <a:lnTo>
                    <a:pt x="830036" y="1023257"/>
                  </a:lnTo>
                  <a:lnTo>
                    <a:pt x="683079" y="783772"/>
                  </a:lnTo>
                  <a:lnTo>
                    <a:pt x="527957" y="574222"/>
                  </a:lnTo>
                  <a:lnTo>
                    <a:pt x="367393" y="337457"/>
                  </a:lnTo>
                  <a:lnTo>
                    <a:pt x="315686" y="269422"/>
                  </a:lnTo>
                  <a:lnTo>
                    <a:pt x="272143" y="220436"/>
                  </a:lnTo>
                  <a:lnTo>
                    <a:pt x="231322" y="179615"/>
                  </a:lnTo>
                  <a:lnTo>
                    <a:pt x="168729" y="136072"/>
                  </a:lnTo>
                  <a:lnTo>
                    <a:pt x="119743" y="133350"/>
                  </a:lnTo>
                  <a:lnTo>
                    <a:pt x="87086" y="130629"/>
                  </a:lnTo>
                  <a:lnTo>
                    <a:pt x="48986" y="122465"/>
                  </a:lnTo>
                  <a:lnTo>
                    <a:pt x="29936" y="114300"/>
                  </a:lnTo>
                  <a:lnTo>
                    <a:pt x="13607" y="97972"/>
                  </a:lnTo>
                  <a:lnTo>
                    <a:pt x="0" y="73479"/>
                  </a:lnTo>
                  <a:lnTo>
                    <a:pt x="0" y="46265"/>
                  </a:lnTo>
                  <a:lnTo>
                    <a:pt x="8164" y="32657"/>
                  </a:lnTo>
                  <a:lnTo>
                    <a:pt x="54429" y="13607"/>
                  </a:lnTo>
                  <a:lnTo>
                    <a:pt x="114300" y="0"/>
                  </a:lnTo>
                  <a:lnTo>
                    <a:pt x="166007" y="2722"/>
                  </a:lnTo>
                  <a:lnTo>
                    <a:pt x="206829" y="13607"/>
                  </a:lnTo>
                  <a:lnTo>
                    <a:pt x="250372" y="35379"/>
                  </a:lnTo>
                  <a:lnTo>
                    <a:pt x="299357" y="65315"/>
                  </a:lnTo>
                  <a:lnTo>
                    <a:pt x="364672" y="122465"/>
                  </a:lnTo>
                  <a:lnTo>
                    <a:pt x="487136" y="261257"/>
                  </a:lnTo>
                  <a:lnTo>
                    <a:pt x="781050" y="615043"/>
                  </a:lnTo>
                  <a:lnTo>
                    <a:pt x="952500" y="810986"/>
                  </a:lnTo>
                  <a:lnTo>
                    <a:pt x="1132114" y="1012372"/>
                  </a:lnTo>
                  <a:lnTo>
                    <a:pt x="1268186" y="1151165"/>
                  </a:lnTo>
                  <a:lnTo>
                    <a:pt x="1409700" y="1287236"/>
                  </a:lnTo>
                  <a:lnTo>
                    <a:pt x="1548493" y="1412422"/>
                  </a:lnTo>
                  <a:lnTo>
                    <a:pt x="1747157" y="1581150"/>
                  </a:lnTo>
                  <a:lnTo>
                    <a:pt x="1997529" y="1777093"/>
                  </a:lnTo>
                  <a:lnTo>
                    <a:pt x="2209800" y="1926772"/>
                  </a:lnTo>
                  <a:lnTo>
                    <a:pt x="2397579" y="2049236"/>
                  </a:lnTo>
                  <a:lnTo>
                    <a:pt x="2416629" y="2071007"/>
                  </a:lnTo>
                  <a:lnTo>
                    <a:pt x="2427514" y="2095500"/>
                  </a:lnTo>
                  <a:lnTo>
                    <a:pt x="2422072" y="2111829"/>
                  </a:lnTo>
                  <a:lnTo>
                    <a:pt x="2403022" y="2119993"/>
                  </a:lnTo>
                  <a:lnTo>
                    <a:pt x="2250622" y="2119993"/>
                  </a:lnTo>
                  <a:lnTo>
                    <a:pt x="1981200" y="2119993"/>
                  </a:lnTo>
                  <a:lnTo>
                    <a:pt x="1812472" y="2114550"/>
                  </a:lnTo>
                  <a:lnTo>
                    <a:pt x="1692729" y="2103665"/>
                  </a:lnTo>
                  <a:lnTo>
                    <a:pt x="1657350" y="2098222"/>
                  </a:lnTo>
                  <a:lnTo>
                    <a:pt x="1619250" y="2071007"/>
                  </a:lnTo>
                  <a:lnTo>
                    <a:pt x="1529443" y="1967593"/>
                  </a:lnTo>
                  <a:lnTo>
                    <a:pt x="1368879" y="1738993"/>
                  </a:lnTo>
                  <a:lnTo>
                    <a:pt x="1175657" y="1469572"/>
                  </a:lnTo>
                  <a:lnTo>
                    <a:pt x="1031422" y="1276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5244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321AB3-2BF6-4320-B4C3-A81D2F35A7E9}"/>
              </a:ext>
            </a:extLst>
          </p:cNvPr>
          <p:cNvGrpSpPr/>
          <p:nvPr/>
        </p:nvGrpSpPr>
        <p:grpSpPr>
          <a:xfrm>
            <a:off x="2505075" y="1458913"/>
            <a:ext cx="5080000" cy="4460875"/>
            <a:chOff x="2505075" y="1458913"/>
            <a:chExt cx="5080000" cy="4460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DFACEE7-9573-574B-B8D2-CFDE975FB821}"/>
                </a:ext>
              </a:extLst>
            </p:cNvPr>
            <p:cNvSpPr/>
            <p:nvPr/>
          </p:nvSpPr>
          <p:spPr>
            <a:xfrm>
              <a:off x="2874963" y="2062163"/>
              <a:ext cx="2035175" cy="431800"/>
            </a:xfrm>
            <a:custGeom>
              <a:avLst/>
              <a:gdLst>
                <a:gd name="connsiteX0" fmla="*/ 1228725 w 2035969"/>
                <a:gd name="connsiteY0" fmla="*/ 314325 h 431006"/>
                <a:gd name="connsiteX1" fmla="*/ 935831 w 2035969"/>
                <a:gd name="connsiteY1" fmla="*/ 357187 h 431006"/>
                <a:gd name="connsiteX2" fmla="*/ 735806 w 2035969"/>
                <a:gd name="connsiteY2" fmla="*/ 388143 h 431006"/>
                <a:gd name="connsiteX3" fmla="*/ 542925 w 2035969"/>
                <a:gd name="connsiteY3" fmla="*/ 409575 h 431006"/>
                <a:gd name="connsiteX4" fmla="*/ 445294 w 2035969"/>
                <a:gd name="connsiteY4" fmla="*/ 419100 h 431006"/>
                <a:gd name="connsiteX5" fmla="*/ 347662 w 2035969"/>
                <a:gd name="connsiteY5" fmla="*/ 428625 h 431006"/>
                <a:gd name="connsiteX6" fmla="*/ 307181 w 2035969"/>
                <a:gd name="connsiteY6" fmla="*/ 431006 h 431006"/>
                <a:gd name="connsiteX7" fmla="*/ 271462 w 2035969"/>
                <a:gd name="connsiteY7" fmla="*/ 426243 h 431006"/>
                <a:gd name="connsiteX8" fmla="*/ 235744 w 2035969"/>
                <a:gd name="connsiteY8" fmla="*/ 411956 h 431006"/>
                <a:gd name="connsiteX9" fmla="*/ 190500 w 2035969"/>
                <a:gd name="connsiteY9" fmla="*/ 385762 h 431006"/>
                <a:gd name="connsiteX10" fmla="*/ 126206 w 2035969"/>
                <a:gd name="connsiteY10" fmla="*/ 338137 h 431006"/>
                <a:gd name="connsiteX11" fmla="*/ 54769 w 2035969"/>
                <a:gd name="connsiteY11" fmla="*/ 271462 h 431006"/>
                <a:gd name="connsiteX12" fmla="*/ 16669 w 2035969"/>
                <a:gd name="connsiteY12" fmla="*/ 233362 h 431006"/>
                <a:gd name="connsiteX13" fmla="*/ 2381 w 2035969"/>
                <a:gd name="connsiteY13" fmla="*/ 207168 h 431006"/>
                <a:gd name="connsiteX14" fmla="*/ 0 w 2035969"/>
                <a:gd name="connsiteY14" fmla="*/ 185737 h 431006"/>
                <a:gd name="connsiteX15" fmla="*/ 4762 w 2035969"/>
                <a:gd name="connsiteY15" fmla="*/ 173831 h 431006"/>
                <a:gd name="connsiteX16" fmla="*/ 21431 w 2035969"/>
                <a:gd name="connsiteY16" fmla="*/ 164306 h 431006"/>
                <a:gd name="connsiteX17" fmla="*/ 35719 w 2035969"/>
                <a:gd name="connsiteY17" fmla="*/ 166687 h 431006"/>
                <a:gd name="connsiteX18" fmla="*/ 61912 w 2035969"/>
                <a:gd name="connsiteY18" fmla="*/ 180975 h 431006"/>
                <a:gd name="connsiteX19" fmla="*/ 97631 w 2035969"/>
                <a:gd name="connsiteY19" fmla="*/ 202406 h 431006"/>
                <a:gd name="connsiteX20" fmla="*/ 128587 w 2035969"/>
                <a:gd name="connsiteY20" fmla="*/ 216693 h 431006"/>
                <a:gd name="connsiteX21" fmla="*/ 164306 w 2035969"/>
                <a:gd name="connsiteY21" fmla="*/ 230981 h 431006"/>
                <a:gd name="connsiteX22" fmla="*/ 190500 w 2035969"/>
                <a:gd name="connsiteY22" fmla="*/ 240506 h 431006"/>
                <a:gd name="connsiteX23" fmla="*/ 216694 w 2035969"/>
                <a:gd name="connsiteY23" fmla="*/ 245268 h 431006"/>
                <a:gd name="connsiteX24" fmla="*/ 250031 w 2035969"/>
                <a:gd name="connsiteY24" fmla="*/ 250031 h 431006"/>
                <a:gd name="connsiteX25" fmla="*/ 288131 w 2035969"/>
                <a:gd name="connsiteY25" fmla="*/ 250031 h 431006"/>
                <a:gd name="connsiteX26" fmla="*/ 340519 w 2035969"/>
                <a:gd name="connsiteY26" fmla="*/ 245268 h 431006"/>
                <a:gd name="connsiteX27" fmla="*/ 535781 w 2035969"/>
                <a:gd name="connsiteY27" fmla="*/ 226218 h 431006"/>
                <a:gd name="connsiteX28" fmla="*/ 778669 w 2035969"/>
                <a:gd name="connsiteY28" fmla="*/ 180975 h 431006"/>
                <a:gd name="connsiteX29" fmla="*/ 1023937 w 2035969"/>
                <a:gd name="connsiteY29" fmla="*/ 147637 h 431006"/>
                <a:gd name="connsiteX30" fmla="*/ 1381125 w 2035969"/>
                <a:gd name="connsiteY30" fmla="*/ 92868 h 431006"/>
                <a:gd name="connsiteX31" fmla="*/ 1614487 w 2035969"/>
                <a:gd name="connsiteY31" fmla="*/ 50006 h 431006"/>
                <a:gd name="connsiteX32" fmla="*/ 1754981 w 2035969"/>
                <a:gd name="connsiteY32" fmla="*/ 21431 h 431006"/>
                <a:gd name="connsiteX33" fmla="*/ 1828800 w 2035969"/>
                <a:gd name="connsiteY33" fmla="*/ 9525 h 431006"/>
                <a:gd name="connsiteX34" fmla="*/ 1885950 w 2035969"/>
                <a:gd name="connsiteY34" fmla="*/ 0 h 431006"/>
                <a:gd name="connsiteX35" fmla="*/ 1924050 w 2035969"/>
                <a:gd name="connsiteY35" fmla="*/ 0 h 431006"/>
                <a:gd name="connsiteX36" fmla="*/ 1952625 w 2035969"/>
                <a:gd name="connsiteY36" fmla="*/ 4762 h 431006"/>
                <a:gd name="connsiteX37" fmla="*/ 1976437 w 2035969"/>
                <a:gd name="connsiteY37" fmla="*/ 16668 h 431006"/>
                <a:gd name="connsiteX38" fmla="*/ 1995487 w 2035969"/>
                <a:gd name="connsiteY38" fmla="*/ 28575 h 431006"/>
                <a:gd name="connsiteX39" fmla="*/ 2012156 w 2035969"/>
                <a:gd name="connsiteY39" fmla="*/ 47625 h 431006"/>
                <a:gd name="connsiteX40" fmla="*/ 2024062 w 2035969"/>
                <a:gd name="connsiteY40" fmla="*/ 64293 h 431006"/>
                <a:gd name="connsiteX41" fmla="*/ 2033587 w 2035969"/>
                <a:gd name="connsiteY41" fmla="*/ 92868 h 431006"/>
                <a:gd name="connsiteX42" fmla="*/ 2035969 w 2035969"/>
                <a:gd name="connsiteY42" fmla="*/ 126206 h 431006"/>
                <a:gd name="connsiteX43" fmla="*/ 2035969 w 2035969"/>
                <a:gd name="connsiteY43" fmla="*/ 150018 h 431006"/>
                <a:gd name="connsiteX44" fmla="*/ 2024062 w 2035969"/>
                <a:gd name="connsiteY44" fmla="*/ 178593 h 431006"/>
                <a:gd name="connsiteX45" fmla="*/ 2007394 w 2035969"/>
                <a:gd name="connsiteY45" fmla="*/ 195262 h 431006"/>
                <a:gd name="connsiteX46" fmla="*/ 1978819 w 2035969"/>
                <a:gd name="connsiteY46" fmla="*/ 204787 h 431006"/>
                <a:gd name="connsiteX47" fmla="*/ 1833562 w 2035969"/>
                <a:gd name="connsiteY47" fmla="*/ 223837 h 431006"/>
                <a:gd name="connsiteX48" fmla="*/ 1581150 w 2035969"/>
                <a:gd name="connsiteY48" fmla="*/ 250031 h 431006"/>
                <a:gd name="connsiteX49" fmla="*/ 1347787 w 2035969"/>
                <a:gd name="connsiteY49" fmla="*/ 302418 h 431006"/>
                <a:gd name="connsiteX50" fmla="*/ 1228725 w 2035969"/>
                <a:gd name="connsiteY50" fmla="*/ 314325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5969" h="431006">
                  <a:moveTo>
                    <a:pt x="1228725" y="314325"/>
                  </a:moveTo>
                  <a:lnTo>
                    <a:pt x="935831" y="357187"/>
                  </a:lnTo>
                  <a:lnTo>
                    <a:pt x="735806" y="388143"/>
                  </a:lnTo>
                  <a:lnTo>
                    <a:pt x="542925" y="409575"/>
                  </a:lnTo>
                  <a:lnTo>
                    <a:pt x="445294" y="419100"/>
                  </a:lnTo>
                  <a:lnTo>
                    <a:pt x="347662" y="428625"/>
                  </a:lnTo>
                  <a:lnTo>
                    <a:pt x="307181" y="431006"/>
                  </a:lnTo>
                  <a:lnTo>
                    <a:pt x="271462" y="426243"/>
                  </a:lnTo>
                  <a:lnTo>
                    <a:pt x="235744" y="411956"/>
                  </a:lnTo>
                  <a:lnTo>
                    <a:pt x="190500" y="385762"/>
                  </a:lnTo>
                  <a:lnTo>
                    <a:pt x="126206" y="338137"/>
                  </a:lnTo>
                  <a:lnTo>
                    <a:pt x="54769" y="271462"/>
                  </a:lnTo>
                  <a:lnTo>
                    <a:pt x="16669" y="233362"/>
                  </a:lnTo>
                  <a:lnTo>
                    <a:pt x="2381" y="207168"/>
                  </a:lnTo>
                  <a:lnTo>
                    <a:pt x="0" y="185737"/>
                  </a:lnTo>
                  <a:lnTo>
                    <a:pt x="4762" y="173831"/>
                  </a:lnTo>
                  <a:lnTo>
                    <a:pt x="21431" y="164306"/>
                  </a:lnTo>
                  <a:lnTo>
                    <a:pt x="35719" y="166687"/>
                  </a:lnTo>
                  <a:lnTo>
                    <a:pt x="61912" y="180975"/>
                  </a:lnTo>
                  <a:lnTo>
                    <a:pt x="97631" y="202406"/>
                  </a:lnTo>
                  <a:lnTo>
                    <a:pt x="128587" y="216693"/>
                  </a:lnTo>
                  <a:lnTo>
                    <a:pt x="164306" y="230981"/>
                  </a:lnTo>
                  <a:lnTo>
                    <a:pt x="190500" y="240506"/>
                  </a:lnTo>
                  <a:lnTo>
                    <a:pt x="216694" y="245268"/>
                  </a:lnTo>
                  <a:lnTo>
                    <a:pt x="250031" y="250031"/>
                  </a:lnTo>
                  <a:lnTo>
                    <a:pt x="288131" y="250031"/>
                  </a:lnTo>
                  <a:lnTo>
                    <a:pt x="340519" y="245268"/>
                  </a:lnTo>
                  <a:lnTo>
                    <a:pt x="535781" y="226218"/>
                  </a:lnTo>
                  <a:lnTo>
                    <a:pt x="778669" y="180975"/>
                  </a:lnTo>
                  <a:lnTo>
                    <a:pt x="1023937" y="147637"/>
                  </a:lnTo>
                  <a:lnTo>
                    <a:pt x="1381125" y="92868"/>
                  </a:lnTo>
                  <a:lnTo>
                    <a:pt x="1614487" y="50006"/>
                  </a:lnTo>
                  <a:lnTo>
                    <a:pt x="1754981" y="21431"/>
                  </a:lnTo>
                  <a:lnTo>
                    <a:pt x="1828800" y="9525"/>
                  </a:lnTo>
                  <a:lnTo>
                    <a:pt x="1885950" y="0"/>
                  </a:lnTo>
                  <a:lnTo>
                    <a:pt x="1924050" y="0"/>
                  </a:lnTo>
                  <a:lnTo>
                    <a:pt x="1952625" y="4762"/>
                  </a:lnTo>
                  <a:lnTo>
                    <a:pt x="1976437" y="16668"/>
                  </a:lnTo>
                  <a:lnTo>
                    <a:pt x="1995487" y="28575"/>
                  </a:lnTo>
                  <a:lnTo>
                    <a:pt x="2012156" y="47625"/>
                  </a:lnTo>
                  <a:lnTo>
                    <a:pt x="2024062" y="64293"/>
                  </a:lnTo>
                  <a:lnTo>
                    <a:pt x="2033587" y="92868"/>
                  </a:lnTo>
                  <a:lnTo>
                    <a:pt x="2035969" y="126206"/>
                  </a:lnTo>
                  <a:lnTo>
                    <a:pt x="2035969" y="150018"/>
                  </a:lnTo>
                  <a:lnTo>
                    <a:pt x="2024062" y="178593"/>
                  </a:lnTo>
                  <a:lnTo>
                    <a:pt x="2007394" y="195262"/>
                  </a:lnTo>
                  <a:lnTo>
                    <a:pt x="1978819" y="204787"/>
                  </a:lnTo>
                  <a:lnTo>
                    <a:pt x="1833562" y="223837"/>
                  </a:lnTo>
                  <a:lnTo>
                    <a:pt x="1581150" y="250031"/>
                  </a:lnTo>
                  <a:lnTo>
                    <a:pt x="1347787" y="302418"/>
                  </a:lnTo>
                  <a:lnTo>
                    <a:pt x="12287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691F2E9-A86C-9B4D-9AA8-1DF4B26BF0B2}"/>
                </a:ext>
              </a:extLst>
            </p:cNvPr>
            <p:cNvSpPr/>
            <p:nvPr/>
          </p:nvSpPr>
          <p:spPr>
            <a:xfrm rot="16200000">
              <a:off x="2180432" y="4512469"/>
              <a:ext cx="2438400" cy="376237"/>
            </a:xfrm>
            <a:custGeom>
              <a:avLst/>
              <a:gdLst>
                <a:gd name="connsiteX0" fmla="*/ 1347788 w 2438400"/>
                <a:gd name="connsiteY0" fmla="*/ 335757 h 376238"/>
                <a:gd name="connsiteX1" fmla="*/ 840581 w 2438400"/>
                <a:gd name="connsiteY1" fmla="*/ 319088 h 376238"/>
                <a:gd name="connsiteX2" fmla="*/ 528638 w 2438400"/>
                <a:gd name="connsiteY2" fmla="*/ 302419 h 376238"/>
                <a:gd name="connsiteX3" fmla="*/ 316706 w 2438400"/>
                <a:gd name="connsiteY3" fmla="*/ 285750 h 376238"/>
                <a:gd name="connsiteX4" fmla="*/ 145256 w 2438400"/>
                <a:gd name="connsiteY4" fmla="*/ 269082 h 376238"/>
                <a:gd name="connsiteX5" fmla="*/ 97631 w 2438400"/>
                <a:gd name="connsiteY5" fmla="*/ 259557 h 376238"/>
                <a:gd name="connsiteX6" fmla="*/ 57150 w 2438400"/>
                <a:gd name="connsiteY6" fmla="*/ 245269 h 376238"/>
                <a:gd name="connsiteX7" fmla="*/ 23813 w 2438400"/>
                <a:gd name="connsiteY7" fmla="*/ 223838 h 376238"/>
                <a:gd name="connsiteX8" fmla="*/ 7144 w 2438400"/>
                <a:gd name="connsiteY8" fmla="*/ 211932 h 376238"/>
                <a:gd name="connsiteX9" fmla="*/ 0 w 2438400"/>
                <a:gd name="connsiteY9" fmla="*/ 195263 h 376238"/>
                <a:gd name="connsiteX10" fmla="*/ 2381 w 2438400"/>
                <a:gd name="connsiteY10" fmla="*/ 169069 h 376238"/>
                <a:gd name="connsiteX11" fmla="*/ 11906 w 2438400"/>
                <a:gd name="connsiteY11" fmla="*/ 147638 h 376238"/>
                <a:gd name="connsiteX12" fmla="*/ 28575 w 2438400"/>
                <a:gd name="connsiteY12" fmla="*/ 130969 h 376238"/>
                <a:gd name="connsiteX13" fmla="*/ 59531 w 2438400"/>
                <a:gd name="connsiteY13" fmla="*/ 114300 h 376238"/>
                <a:gd name="connsiteX14" fmla="*/ 133350 w 2438400"/>
                <a:gd name="connsiteY14" fmla="*/ 83344 h 376238"/>
                <a:gd name="connsiteX15" fmla="*/ 216694 w 2438400"/>
                <a:gd name="connsiteY15" fmla="*/ 52388 h 376238"/>
                <a:gd name="connsiteX16" fmla="*/ 350044 w 2438400"/>
                <a:gd name="connsiteY16" fmla="*/ 14288 h 376238"/>
                <a:gd name="connsiteX17" fmla="*/ 400050 w 2438400"/>
                <a:gd name="connsiteY17" fmla="*/ 26194 h 376238"/>
                <a:gd name="connsiteX18" fmla="*/ 454819 w 2438400"/>
                <a:gd name="connsiteY18" fmla="*/ 40482 h 376238"/>
                <a:gd name="connsiteX19" fmla="*/ 528638 w 2438400"/>
                <a:gd name="connsiteY19" fmla="*/ 57150 h 376238"/>
                <a:gd name="connsiteX20" fmla="*/ 592931 w 2438400"/>
                <a:gd name="connsiteY20" fmla="*/ 66675 h 376238"/>
                <a:gd name="connsiteX21" fmla="*/ 661988 w 2438400"/>
                <a:gd name="connsiteY21" fmla="*/ 76200 h 376238"/>
                <a:gd name="connsiteX22" fmla="*/ 790575 w 2438400"/>
                <a:gd name="connsiteY22" fmla="*/ 88107 h 376238"/>
                <a:gd name="connsiteX23" fmla="*/ 1357313 w 2438400"/>
                <a:gd name="connsiteY23" fmla="*/ 114300 h 376238"/>
                <a:gd name="connsiteX24" fmla="*/ 1859756 w 2438400"/>
                <a:gd name="connsiteY24" fmla="*/ 128588 h 376238"/>
                <a:gd name="connsiteX25" fmla="*/ 2155031 w 2438400"/>
                <a:gd name="connsiteY25" fmla="*/ 128588 h 376238"/>
                <a:gd name="connsiteX26" fmla="*/ 2205038 w 2438400"/>
                <a:gd name="connsiteY26" fmla="*/ 121444 h 376238"/>
                <a:gd name="connsiteX27" fmla="*/ 2257425 w 2438400"/>
                <a:gd name="connsiteY27" fmla="*/ 109538 h 376238"/>
                <a:gd name="connsiteX28" fmla="*/ 2314575 w 2438400"/>
                <a:gd name="connsiteY28" fmla="*/ 90488 h 376238"/>
                <a:gd name="connsiteX29" fmla="*/ 2343150 w 2438400"/>
                <a:gd name="connsiteY29" fmla="*/ 71438 h 376238"/>
                <a:gd name="connsiteX30" fmla="*/ 2362200 w 2438400"/>
                <a:gd name="connsiteY30" fmla="*/ 52388 h 376238"/>
                <a:gd name="connsiteX31" fmla="*/ 2378869 w 2438400"/>
                <a:gd name="connsiteY31" fmla="*/ 26194 h 376238"/>
                <a:gd name="connsiteX32" fmla="*/ 2388394 w 2438400"/>
                <a:gd name="connsiteY32" fmla="*/ 9525 h 376238"/>
                <a:gd name="connsiteX33" fmla="*/ 2405063 w 2438400"/>
                <a:gd name="connsiteY33" fmla="*/ 2382 h 376238"/>
                <a:gd name="connsiteX34" fmla="*/ 2426494 w 2438400"/>
                <a:gd name="connsiteY34" fmla="*/ 0 h 376238"/>
                <a:gd name="connsiteX35" fmla="*/ 2436019 w 2438400"/>
                <a:gd name="connsiteY35" fmla="*/ 4763 h 376238"/>
                <a:gd name="connsiteX36" fmla="*/ 2438400 w 2438400"/>
                <a:gd name="connsiteY36" fmla="*/ 19050 h 376238"/>
                <a:gd name="connsiteX37" fmla="*/ 2419350 w 2438400"/>
                <a:gd name="connsiteY37" fmla="*/ 80963 h 376238"/>
                <a:gd name="connsiteX38" fmla="*/ 2409825 w 2438400"/>
                <a:gd name="connsiteY38" fmla="*/ 140494 h 376238"/>
                <a:gd name="connsiteX39" fmla="*/ 2395538 w 2438400"/>
                <a:gd name="connsiteY39" fmla="*/ 200025 h 376238"/>
                <a:gd name="connsiteX40" fmla="*/ 2369344 w 2438400"/>
                <a:gd name="connsiteY40" fmla="*/ 278607 h 376238"/>
                <a:gd name="connsiteX41" fmla="*/ 2338388 w 2438400"/>
                <a:gd name="connsiteY41" fmla="*/ 347663 h 376238"/>
                <a:gd name="connsiteX42" fmla="*/ 2245519 w 2438400"/>
                <a:gd name="connsiteY42" fmla="*/ 376238 h 376238"/>
                <a:gd name="connsiteX43" fmla="*/ 2102644 w 2438400"/>
                <a:gd name="connsiteY43" fmla="*/ 357188 h 376238"/>
                <a:gd name="connsiteX44" fmla="*/ 1947863 w 2438400"/>
                <a:gd name="connsiteY44" fmla="*/ 352425 h 376238"/>
                <a:gd name="connsiteX45" fmla="*/ 1790700 w 2438400"/>
                <a:gd name="connsiteY45" fmla="*/ 350044 h 376238"/>
                <a:gd name="connsiteX46" fmla="*/ 1640681 w 2438400"/>
                <a:gd name="connsiteY46" fmla="*/ 347663 h 376238"/>
                <a:gd name="connsiteX47" fmla="*/ 1347788 w 2438400"/>
                <a:gd name="connsiteY47" fmla="*/ 33575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38400" h="376238">
                  <a:moveTo>
                    <a:pt x="1347788" y="335757"/>
                  </a:moveTo>
                  <a:lnTo>
                    <a:pt x="840581" y="319088"/>
                  </a:lnTo>
                  <a:lnTo>
                    <a:pt x="528638" y="302419"/>
                  </a:lnTo>
                  <a:lnTo>
                    <a:pt x="316706" y="285750"/>
                  </a:lnTo>
                  <a:lnTo>
                    <a:pt x="145256" y="269082"/>
                  </a:lnTo>
                  <a:lnTo>
                    <a:pt x="97631" y="259557"/>
                  </a:lnTo>
                  <a:lnTo>
                    <a:pt x="57150" y="245269"/>
                  </a:lnTo>
                  <a:lnTo>
                    <a:pt x="23813" y="223838"/>
                  </a:lnTo>
                  <a:lnTo>
                    <a:pt x="7144" y="211932"/>
                  </a:lnTo>
                  <a:lnTo>
                    <a:pt x="0" y="195263"/>
                  </a:lnTo>
                  <a:lnTo>
                    <a:pt x="2381" y="169069"/>
                  </a:lnTo>
                  <a:lnTo>
                    <a:pt x="11906" y="147638"/>
                  </a:lnTo>
                  <a:lnTo>
                    <a:pt x="28575" y="130969"/>
                  </a:lnTo>
                  <a:lnTo>
                    <a:pt x="59531" y="114300"/>
                  </a:lnTo>
                  <a:lnTo>
                    <a:pt x="133350" y="83344"/>
                  </a:lnTo>
                  <a:lnTo>
                    <a:pt x="216694" y="52388"/>
                  </a:lnTo>
                  <a:lnTo>
                    <a:pt x="350044" y="14288"/>
                  </a:lnTo>
                  <a:lnTo>
                    <a:pt x="400050" y="26194"/>
                  </a:lnTo>
                  <a:lnTo>
                    <a:pt x="454819" y="40482"/>
                  </a:lnTo>
                  <a:lnTo>
                    <a:pt x="528638" y="57150"/>
                  </a:lnTo>
                  <a:lnTo>
                    <a:pt x="592931" y="66675"/>
                  </a:lnTo>
                  <a:lnTo>
                    <a:pt x="661988" y="76200"/>
                  </a:lnTo>
                  <a:lnTo>
                    <a:pt x="790575" y="88107"/>
                  </a:lnTo>
                  <a:lnTo>
                    <a:pt x="1357313" y="114300"/>
                  </a:lnTo>
                  <a:lnTo>
                    <a:pt x="1859756" y="128588"/>
                  </a:lnTo>
                  <a:lnTo>
                    <a:pt x="2155031" y="128588"/>
                  </a:lnTo>
                  <a:lnTo>
                    <a:pt x="2205038" y="121444"/>
                  </a:lnTo>
                  <a:lnTo>
                    <a:pt x="2257425" y="109538"/>
                  </a:lnTo>
                  <a:lnTo>
                    <a:pt x="2314575" y="90488"/>
                  </a:lnTo>
                  <a:lnTo>
                    <a:pt x="2343150" y="71438"/>
                  </a:lnTo>
                  <a:lnTo>
                    <a:pt x="2362200" y="52388"/>
                  </a:lnTo>
                  <a:lnTo>
                    <a:pt x="2378869" y="26194"/>
                  </a:lnTo>
                  <a:lnTo>
                    <a:pt x="2388394" y="9525"/>
                  </a:lnTo>
                  <a:lnTo>
                    <a:pt x="2405063" y="2382"/>
                  </a:lnTo>
                  <a:lnTo>
                    <a:pt x="2426494" y="0"/>
                  </a:lnTo>
                  <a:lnTo>
                    <a:pt x="2436019" y="4763"/>
                  </a:lnTo>
                  <a:lnTo>
                    <a:pt x="2438400" y="19050"/>
                  </a:lnTo>
                  <a:lnTo>
                    <a:pt x="2419350" y="80963"/>
                  </a:lnTo>
                  <a:lnTo>
                    <a:pt x="2409825" y="140494"/>
                  </a:lnTo>
                  <a:lnTo>
                    <a:pt x="2395538" y="200025"/>
                  </a:lnTo>
                  <a:lnTo>
                    <a:pt x="2369344" y="278607"/>
                  </a:lnTo>
                  <a:lnTo>
                    <a:pt x="2338388" y="347663"/>
                  </a:lnTo>
                  <a:lnTo>
                    <a:pt x="2245519" y="376238"/>
                  </a:lnTo>
                  <a:lnTo>
                    <a:pt x="2102644" y="357188"/>
                  </a:lnTo>
                  <a:lnTo>
                    <a:pt x="1947863" y="352425"/>
                  </a:lnTo>
                  <a:lnTo>
                    <a:pt x="1790700" y="350044"/>
                  </a:lnTo>
                  <a:lnTo>
                    <a:pt x="1640681" y="347663"/>
                  </a:lnTo>
                  <a:lnTo>
                    <a:pt x="134778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4A2F0A6-69DD-E646-A1A3-327E521853BD}"/>
                </a:ext>
              </a:extLst>
            </p:cNvPr>
            <p:cNvSpPr/>
            <p:nvPr/>
          </p:nvSpPr>
          <p:spPr>
            <a:xfrm rot="16200000">
              <a:off x="4222750" y="2179638"/>
              <a:ext cx="2195513" cy="1233487"/>
            </a:xfrm>
            <a:custGeom>
              <a:avLst/>
              <a:gdLst>
                <a:gd name="connsiteX0" fmla="*/ 1083469 w 2195512"/>
                <a:gd name="connsiteY0" fmla="*/ 854869 h 1233488"/>
                <a:gd name="connsiteX1" fmla="*/ 900112 w 2195512"/>
                <a:gd name="connsiteY1" fmla="*/ 776288 h 1233488"/>
                <a:gd name="connsiteX2" fmla="*/ 823912 w 2195512"/>
                <a:gd name="connsiteY2" fmla="*/ 711994 h 1233488"/>
                <a:gd name="connsiteX3" fmla="*/ 645319 w 2195512"/>
                <a:gd name="connsiteY3" fmla="*/ 607219 h 1233488"/>
                <a:gd name="connsiteX4" fmla="*/ 507206 w 2195512"/>
                <a:gd name="connsiteY4" fmla="*/ 514350 h 1233488"/>
                <a:gd name="connsiteX5" fmla="*/ 390525 w 2195512"/>
                <a:gd name="connsiteY5" fmla="*/ 426244 h 1233488"/>
                <a:gd name="connsiteX6" fmla="*/ 280987 w 2195512"/>
                <a:gd name="connsiteY6" fmla="*/ 335756 h 1233488"/>
                <a:gd name="connsiteX7" fmla="*/ 190500 w 2195512"/>
                <a:gd name="connsiteY7" fmla="*/ 254794 h 1233488"/>
                <a:gd name="connsiteX8" fmla="*/ 95250 w 2195512"/>
                <a:gd name="connsiteY8" fmla="*/ 159544 h 1233488"/>
                <a:gd name="connsiteX9" fmla="*/ 23812 w 2195512"/>
                <a:gd name="connsiteY9" fmla="*/ 78581 h 1233488"/>
                <a:gd name="connsiteX10" fmla="*/ 7144 w 2195512"/>
                <a:gd name="connsiteY10" fmla="*/ 54769 h 1233488"/>
                <a:gd name="connsiteX11" fmla="*/ 0 w 2195512"/>
                <a:gd name="connsiteY11" fmla="*/ 33338 h 1233488"/>
                <a:gd name="connsiteX12" fmla="*/ 2381 w 2195512"/>
                <a:gd name="connsiteY12" fmla="*/ 14288 h 1233488"/>
                <a:gd name="connsiteX13" fmla="*/ 7144 w 2195512"/>
                <a:gd name="connsiteY13" fmla="*/ 4763 h 1233488"/>
                <a:gd name="connsiteX14" fmla="*/ 21431 w 2195512"/>
                <a:gd name="connsiteY14" fmla="*/ 0 h 1233488"/>
                <a:gd name="connsiteX15" fmla="*/ 45244 w 2195512"/>
                <a:gd name="connsiteY15" fmla="*/ 4763 h 1233488"/>
                <a:gd name="connsiteX16" fmla="*/ 85725 w 2195512"/>
                <a:gd name="connsiteY16" fmla="*/ 35719 h 1233488"/>
                <a:gd name="connsiteX17" fmla="*/ 147637 w 2195512"/>
                <a:gd name="connsiteY17" fmla="*/ 83344 h 1233488"/>
                <a:gd name="connsiteX18" fmla="*/ 230981 w 2195512"/>
                <a:gd name="connsiteY18" fmla="*/ 145256 h 1233488"/>
                <a:gd name="connsiteX19" fmla="*/ 328612 w 2195512"/>
                <a:gd name="connsiteY19" fmla="*/ 211931 h 1233488"/>
                <a:gd name="connsiteX20" fmla="*/ 426244 w 2195512"/>
                <a:gd name="connsiteY20" fmla="*/ 278606 h 1233488"/>
                <a:gd name="connsiteX21" fmla="*/ 566737 w 2195512"/>
                <a:gd name="connsiteY21" fmla="*/ 366713 h 1233488"/>
                <a:gd name="connsiteX22" fmla="*/ 688181 w 2195512"/>
                <a:gd name="connsiteY22" fmla="*/ 438150 h 1233488"/>
                <a:gd name="connsiteX23" fmla="*/ 781050 w 2195512"/>
                <a:gd name="connsiteY23" fmla="*/ 488156 h 1233488"/>
                <a:gd name="connsiteX24" fmla="*/ 926306 w 2195512"/>
                <a:gd name="connsiteY24" fmla="*/ 561975 h 1233488"/>
                <a:gd name="connsiteX25" fmla="*/ 1007269 w 2195512"/>
                <a:gd name="connsiteY25" fmla="*/ 600075 h 1233488"/>
                <a:gd name="connsiteX26" fmla="*/ 1083469 w 2195512"/>
                <a:gd name="connsiteY26" fmla="*/ 631031 h 1233488"/>
                <a:gd name="connsiteX27" fmla="*/ 1195387 w 2195512"/>
                <a:gd name="connsiteY27" fmla="*/ 671513 h 1233488"/>
                <a:gd name="connsiteX28" fmla="*/ 1335881 w 2195512"/>
                <a:gd name="connsiteY28" fmla="*/ 716756 h 1233488"/>
                <a:gd name="connsiteX29" fmla="*/ 1493044 w 2195512"/>
                <a:gd name="connsiteY29" fmla="*/ 764381 h 1233488"/>
                <a:gd name="connsiteX30" fmla="*/ 1638300 w 2195512"/>
                <a:gd name="connsiteY30" fmla="*/ 800100 h 1233488"/>
                <a:gd name="connsiteX31" fmla="*/ 1764506 w 2195512"/>
                <a:gd name="connsiteY31" fmla="*/ 826294 h 1233488"/>
                <a:gd name="connsiteX32" fmla="*/ 1859756 w 2195512"/>
                <a:gd name="connsiteY32" fmla="*/ 840581 h 1233488"/>
                <a:gd name="connsiteX33" fmla="*/ 1919287 w 2195512"/>
                <a:gd name="connsiteY33" fmla="*/ 845344 h 1233488"/>
                <a:gd name="connsiteX34" fmla="*/ 1962150 w 2195512"/>
                <a:gd name="connsiteY34" fmla="*/ 847725 h 1233488"/>
                <a:gd name="connsiteX35" fmla="*/ 1988344 w 2195512"/>
                <a:gd name="connsiteY35" fmla="*/ 842963 h 1233488"/>
                <a:gd name="connsiteX36" fmla="*/ 2031206 w 2195512"/>
                <a:gd name="connsiteY36" fmla="*/ 826294 h 1233488"/>
                <a:gd name="connsiteX37" fmla="*/ 2085975 w 2195512"/>
                <a:gd name="connsiteY37" fmla="*/ 795338 h 1233488"/>
                <a:gd name="connsiteX38" fmla="*/ 2133600 w 2195512"/>
                <a:gd name="connsiteY38" fmla="*/ 762000 h 1233488"/>
                <a:gd name="connsiteX39" fmla="*/ 2155031 w 2195512"/>
                <a:gd name="connsiteY39" fmla="*/ 747713 h 1233488"/>
                <a:gd name="connsiteX40" fmla="*/ 2174081 w 2195512"/>
                <a:gd name="connsiteY40" fmla="*/ 740569 h 1233488"/>
                <a:gd name="connsiteX41" fmla="*/ 2188369 w 2195512"/>
                <a:gd name="connsiteY41" fmla="*/ 740569 h 1233488"/>
                <a:gd name="connsiteX42" fmla="*/ 2195512 w 2195512"/>
                <a:gd name="connsiteY42" fmla="*/ 752475 h 1233488"/>
                <a:gd name="connsiteX43" fmla="*/ 2183606 w 2195512"/>
                <a:gd name="connsiteY43" fmla="*/ 788194 h 1233488"/>
                <a:gd name="connsiteX44" fmla="*/ 2162175 w 2195512"/>
                <a:gd name="connsiteY44" fmla="*/ 864394 h 1233488"/>
                <a:gd name="connsiteX45" fmla="*/ 2128837 w 2195512"/>
                <a:gd name="connsiteY45" fmla="*/ 947738 h 1233488"/>
                <a:gd name="connsiteX46" fmla="*/ 2107406 w 2195512"/>
                <a:gd name="connsiteY46" fmla="*/ 995363 h 1233488"/>
                <a:gd name="connsiteX47" fmla="*/ 2074069 w 2195512"/>
                <a:gd name="connsiteY47" fmla="*/ 1047750 h 1233488"/>
                <a:gd name="connsiteX48" fmla="*/ 2019300 w 2195512"/>
                <a:gd name="connsiteY48" fmla="*/ 1112044 h 1233488"/>
                <a:gd name="connsiteX49" fmla="*/ 1931194 w 2195512"/>
                <a:gd name="connsiteY49" fmla="*/ 1183481 h 1233488"/>
                <a:gd name="connsiteX50" fmla="*/ 1897856 w 2195512"/>
                <a:gd name="connsiteY50" fmla="*/ 1212056 h 1233488"/>
                <a:gd name="connsiteX51" fmla="*/ 1857375 w 2195512"/>
                <a:gd name="connsiteY51" fmla="*/ 1233488 h 1233488"/>
                <a:gd name="connsiteX52" fmla="*/ 1831181 w 2195512"/>
                <a:gd name="connsiteY52" fmla="*/ 1231106 h 1233488"/>
                <a:gd name="connsiteX53" fmla="*/ 1812131 w 2195512"/>
                <a:gd name="connsiteY53" fmla="*/ 1219200 h 1233488"/>
                <a:gd name="connsiteX54" fmla="*/ 1788319 w 2195512"/>
                <a:gd name="connsiteY54" fmla="*/ 1185863 h 1233488"/>
                <a:gd name="connsiteX55" fmla="*/ 1731169 w 2195512"/>
                <a:gd name="connsiteY55" fmla="*/ 1143000 h 1233488"/>
                <a:gd name="connsiteX56" fmla="*/ 1654969 w 2195512"/>
                <a:gd name="connsiteY56" fmla="*/ 1097756 h 1233488"/>
                <a:gd name="connsiteX57" fmla="*/ 1485900 w 2195512"/>
                <a:gd name="connsiteY57" fmla="*/ 1023938 h 1233488"/>
                <a:gd name="connsiteX58" fmla="*/ 1288256 w 2195512"/>
                <a:gd name="connsiteY58" fmla="*/ 945356 h 1233488"/>
                <a:gd name="connsiteX59" fmla="*/ 1083469 w 2195512"/>
                <a:gd name="connsiteY59" fmla="*/ 854869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5512" h="1233488">
                  <a:moveTo>
                    <a:pt x="1083469" y="854869"/>
                  </a:moveTo>
                  <a:lnTo>
                    <a:pt x="900112" y="776288"/>
                  </a:lnTo>
                  <a:lnTo>
                    <a:pt x="823912" y="711994"/>
                  </a:lnTo>
                  <a:lnTo>
                    <a:pt x="645319" y="607219"/>
                  </a:lnTo>
                  <a:lnTo>
                    <a:pt x="507206" y="514350"/>
                  </a:lnTo>
                  <a:lnTo>
                    <a:pt x="390525" y="426244"/>
                  </a:lnTo>
                  <a:lnTo>
                    <a:pt x="280987" y="335756"/>
                  </a:lnTo>
                  <a:lnTo>
                    <a:pt x="190500" y="254794"/>
                  </a:lnTo>
                  <a:lnTo>
                    <a:pt x="95250" y="159544"/>
                  </a:lnTo>
                  <a:lnTo>
                    <a:pt x="23812" y="78581"/>
                  </a:lnTo>
                  <a:lnTo>
                    <a:pt x="7144" y="54769"/>
                  </a:lnTo>
                  <a:lnTo>
                    <a:pt x="0" y="33338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45244" y="4763"/>
                  </a:lnTo>
                  <a:lnTo>
                    <a:pt x="85725" y="35719"/>
                  </a:lnTo>
                  <a:lnTo>
                    <a:pt x="147637" y="83344"/>
                  </a:lnTo>
                  <a:lnTo>
                    <a:pt x="230981" y="145256"/>
                  </a:lnTo>
                  <a:lnTo>
                    <a:pt x="328612" y="211931"/>
                  </a:lnTo>
                  <a:lnTo>
                    <a:pt x="426244" y="278606"/>
                  </a:lnTo>
                  <a:lnTo>
                    <a:pt x="566737" y="366713"/>
                  </a:lnTo>
                  <a:lnTo>
                    <a:pt x="688181" y="438150"/>
                  </a:lnTo>
                  <a:lnTo>
                    <a:pt x="781050" y="488156"/>
                  </a:lnTo>
                  <a:lnTo>
                    <a:pt x="926306" y="561975"/>
                  </a:lnTo>
                  <a:lnTo>
                    <a:pt x="1007269" y="600075"/>
                  </a:lnTo>
                  <a:lnTo>
                    <a:pt x="1083469" y="631031"/>
                  </a:lnTo>
                  <a:lnTo>
                    <a:pt x="1195387" y="671513"/>
                  </a:lnTo>
                  <a:lnTo>
                    <a:pt x="1335881" y="716756"/>
                  </a:lnTo>
                  <a:lnTo>
                    <a:pt x="1493044" y="764381"/>
                  </a:lnTo>
                  <a:lnTo>
                    <a:pt x="1638300" y="800100"/>
                  </a:lnTo>
                  <a:lnTo>
                    <a:pt x="1764506" y="826294"/>
                  </a:lnTo>
                  <a:lnTo>
                    <a:pt x="1859756" y="840581"/>
                  </a:lnTo>
                  <a:lnTo>
                    <a:pt x="1919287" y="845344"/>
                  </a:lnTo>
                  <a:lnTo>
                    <a:pt x="1962150" y="847725"/>
                  </a:lnTo>
                  <a:lnTo>
                    <a:pt x="1988344" y="842963"/>
                  </a:lnTo>
                  <a:lnTo>
                    <a:pt x="2031206" y="826294"/>
                  </a:lnTo>
                  <a:lnTo>
                    <a:pt x="2085975" y="795338"/>
                  </a:lnTo>
                  <a:lnTo>
                    <a:pt x="2133600" y="762000"/>
                  </a:lnTo>
                  <a:lnTo>
                    <a:pt x="2155031" y="747713"/>
                  </a:lnTo>
                  <a:lnTo>
                    <a:pt x="2174081" y="740569"/>
                  </a:lnTo>
                  <a:lnTo>
                    <a:pt x="2188369" y="740569"/>
                  </a:lnTo>
                  <a:lnTo>
                    <a:pt x="2195512" y="752475"/>
                  </a:lnTo>
                  <a:lnTo>
                    <a:pt x="2183606" y="788194"/>
                  </a:lnTo>
                  <a:lnTo>
                    <a:pt x="2162175" y="864394"/>
                  </a:lnTo>
                  <a:lnTo>
                    <a:pt x="2128837" y="947738"/>
                  </a:lnTo>
                  <a:lnTo>
                    <a:pt x="2107406" y="995363"/>
                  </a:lnTo>
                  <a:lnTo>
                    <a:pt x="2074069" y="1047750"/>
                  </a:lnTo>
                  <a:lnTo>
                    <a:pt x="2019300" y="1112044"/>
                  </a:lnTo>
                  <a:lnTo>
                    <a:pt x="1931194" y="1183481"/>
                  </a:lnTo>
                  <a:lnTo>
                    <a:pt x="1897856" y="1212056"/>
                  </a:lnTo>
                  <a:lnTo>
                    <a:pt x="1857375" y="1233488"/>
                  </a:lnTo>
                  <a:lnTo>
                    <a:pt x="1831181" y="1231106"/>
                  </a:lnTo>
                  <a:lnTo>
                    <a:pt x="1812131" y="1219200"/>
                  </a:lnTo>
                  <a:lnTo>
                    <a:pt x="1788319" y="1185863"/>
                  </a:lnTo>
                  <a:lnTo>
                    <a:pt x="1731169" y="1143000"/>
                  </a:lnTo>
                  <a:lnTo>
                    <a:pt x="1654969" y="1097756"/>
                  </a:lnTo>
                  <a:lnTo>
                    <a:pt x="1485900" y="1023938"/>
                  </a:lnTo>
                  <a:lnTo>
                    <a:pt x="1288256" y="945356"/>
                  </a:lnTo>
                  <a:lnTo>
                    <a:pt x="1083469" y="854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1262B29-79D4-5742-9F06-E7B6287184D9}"/>
                </a:ext>
              </a:extLst>
            </p:cNvPr>
            <p:cNvSpPr/>
            <p:nvPr/>
          </p:nvSpPr>
          <p:spPr>
            <a:xfrm>
              <a:off x="3214688" y="1638300"/>
              <a:ext cx="461962" cy="1436688"/>
            </a:xfrm>
            <a:custGeom>
              <a:avLst/>
              <a:gdLst>
                <a:gd name="connsiteX0" fmla="*/ 223837 w 461962"/>
                <a:gd name="connsiteY0" fmla="*/ 1062038 h 1435894"/>
                <a:gd name="connsiteX1" fmla="*/ 209550 w 461962"/>
                <a:gd name="connsiteY1" fmla="*/ 828675 h 1435894"/>
                <a:gd name="connsiteX2" fmla="*/ 192881 w 461962"/>
                <a:gd name="connsiteY2" fmla="*/ 647700 h 1435894"/>
                <a:gd name="connsiteX3" fmla="*/ 190500 w 461962"/>
                <a:gd name="connsiteY3" fmla="*/ 404813 h 1435894"/>
                <a:gd name="connsiteX4" fmla="*/ 183356 w 461962"/>
                <a:gd name="connsiteY4" fmla="*/ 330994 h 1435894"/>
                <a:gd name="connsiteX5" fmla="*/ 171450 w 461962"/>
                <a:gd name="connsiteY5" fmla="*/ 280988 h 1435894"/>
                <a:gd name="connsiteX6" fmla="*/ 123825 w 461962"/>
                <a:gd name="connsiteY6" fmla="*/ 209550 h 1435894"/>
                <a:gd name="connsiteX7" fmla="*/ 40481 w 461962"/>
                <a:gd name="connsiteY7" fmla="*/ 83344 h 1435894"/>
                <a:gd name="connsiteX8" fmla="*/ 19050 w 461962"/>
                <a:gd name="connsiteY8" fmla="*/ 57150 h 1435894"/>
                <a:gd name="connsiteX9" fmla="*/ 4762 w 461962"/>
                <a:gd name="connsiteY9" fmla="*/ 40481 h 1435894"/>
                <a:gd name="connsiteX10" fmla="*/ 0 w 461962"/>
                <a:gd name="connsiteY10" fmla="*/ 30956 h 1435894"/>
                <a:gd name="connsiteX11" fmla="*/ 0 w 461962"/>
                <a:gd name="connsiteY11" fmla="*/ 19050 h 1435894"/>
                <a:gd name="connsiteX12" fmla="*/ 16668 w 461962"/>
                <a:gd name="connsiteY12" fmla="*/ 7144 h 1435894"/>
                <a:gd name="connsiteX13" fmla="*/ 42862 w 461962"/>
                <a:gd name="connsiteY13" fmla="*/ 0 h 1435894"/>
                <a:gd name="connsiteX14" fmla="*/ 83343 w 461962"/>
                <a:gd name="connsiteY14" fmla="*/ 11906 h 1435894"/>
                <a:gd name="connsiteX15" fmla="*/ 176212 w 461962"/>
                <a:gd name="connsiteY15" fmla="*/ 50006 h 1435894"/>
                <a:gd name="connsiteX16" fmla="*/ 276225 w 461962"/>
                <a:gd name="connsiteY16" fmla="*/ 97631 h 1435894"/>
                <a:gd name="connsiteX17" fmla="*/ 366712 w 461962"/>
                <a:gd name="connsiteY17" fmla="*/ 145256 h 1435894"/>
                <a:gd name="connsiteX18" fmla="*/ 404812 w 461962"/>
                <a:gd name="connsiteY18" fmla="*/ 166688 h 1435894"/>
                <a:gd name="connsiteX19" fmla="*/ 423862 w 461962"/>
                <a:gd name="connsiteY19" fmla="*/ 180975 h 1435894"/>
                <a:gd name="connsiteX20" fmla="*/ 440531 w 461962"/>
                <a:gd name="connsiteY20" fmla="*/ 195263 h 1435894"/>
                <a:gd name="connsiteX21" fmla="*/ 452437 w 461962"/>
                <a:gd name="connsiteY21" fmla="*/ 209550 h 1435894"/>
                <a:gd name="connsiteX22" fmla="*/ 459581 w 461962"/>
                <a:gd name="connsiteY22" fmla="*/ 230981 h 1435894"/>
                <a:gd name="connsiteX23" fmla="*/ 461962 w 461962"/>
                <a:gd name="connsiteY23" fmla="*/ 259556 h 1435894"/>
                <a:gd name="connsiteX24" fmla="*/ 454818 w 461962"/>
                <a:gd name="connsiteY24" fmla="*/ 297656 h 1435894"/>
                <a:gd name="connsiteX25" fmla="*/ 445293 w 461962"/>
                <a:gd name="connsiteY25" fmla="*/ 335756 h 1435894"/>
                <a:gd name="connsiteX26" fmla="*/ 440531 w 461962"/>
                <a:gd name="connsiteY26" fmla="*/ 385763 h 1435894"/>
                <a:gd name="connsiteX27" fmla="*/ 438150 w 461962"/>
                <a:gd name="connsiteY27" fmla="*/ 626269 h 1435894"/>
                <a:gd name="connsiteX28" fmla="*/ 414337 w 461962"/>
                <a:gd name="connsiteY28" fmla="*/ 807244 h 1435894"/>
                <a:gd name="connsiteX29" fmla="*/ 416718 w 461962"/>
                <a:gd name="connsiteY29" fmla="*/ 1076325 h 1435894"/>
                <a:gd name="connsiteX30" fmla="*/ 411956 w 461962"/>
                <a:gd name="connsiteY30" fmla="*/ 1395413 h 1435894"/>
                <a:gd name="connsiteX31" fmla="*/ 230981 w 461962"/>
                <a:gd name="connsiteY31" fmla="*/ 1435894 h 1435894"/>
                <a:gd name="connsiteX32" fmla="*/ 223837 w 461962"/>
                <a:gd name="connsiteY32" fmla="*/ 1062038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962" h="1435894">
                  <a:moveTo>
                    <a:pt x="223837" y="1062038"/>
                  </a:moveTo>
                  <a:lnTo>
                    <a:pt x="209550" y="828675"/>
                  </a:lnTo>
                  <a:lnTo>
                    <a:pt x="192881" y="647700"/>
                  </a:lnTo>
                  <a:cubicBezTo>
                    <a:pt x="192087" y="566738"/>
                    <a:pt x="191294" y="485775"/>
                    <a:pt x="190500" y="404813"/>
                  </a:cubicBezTo>
                  <a:lnTo>
                    <a:pt x="183356" y="330994"/>
                  </a:lnTo>
                  <a:lnTo>
                    <a:pt x="171450" y="280988"/>
                  </a:lnTo>
                  <a:lnTo>
                    <a:pt x="123825" y="209550"/>
                  </a:lnTo>
                  <a:lnTo>
                    <a:pt x="40481" y="83344"/>
                  </a:lnTo>
                  <a:lnTo>
                    <a:pt x="19050" y="57150"/>
                  </a:lnTo>
                  <a:lnTo>
                    <a:pt x="4762" y="40481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16668" y="7144"/>
                  </a:lnTo>
                  <a:lnTo>
                    <a:pt x="42862" y="0"/>
                  </a:lnTo>
                  <a:lnTo>
                    <a:pt x="83343" y="11906"/>
                  </a:lnTo>
                  <a:lnTo>
                    <a:pt x="176212" y="50006"/>
                  </a:lnTo>
                  <a:lnTo>
                    <a:pt x="276225" y="97631"/>
                  </a:lnTo>
                  <a:lnTo>
                    <a:pt x="366712" y="145256"/>
                  </a:lnTo>
                  <a:lnTo>
                    <a:pt x="404812" y="166688"/>
                  </a:lnTo>
                  <a:lnTo>
                    <a:pt x="423862" y="180975"/>
                  </a:lnTo>
                  <a:lnTo>
                    <a:pt x="440531" y="195263"/>
                  </a:lnTo>
                  <a:lnTo>
                    <a:pt x="452437" y="209550"/>
                  </a:lnTo>
                  <a:lnTo>
                    <a:pt x="459581" y="230981"/>
                  </a:lnTo>
                  <a:lnTo>
                    <a:pt x="461962" y="259556"/>
                  </a:lnTo>
                  <a:lnTo>
                    <a:pt x="454818" y="297656"/>
                  </a:lnTo>
                  <a:lnTo>
                    <a:pt x="445293" y="335756"/>
                  </a:lnTo>
                  <a:lnTo>
                    <a:pt x="440531" y="385763"/>
                  </a:lnTo>
                  <a:cubicBezTo>
                    <a:pt x="439737" y="465932"/>
                    <a:pt x="440531" y="520700"/>
                    <a:pt x="438150" y="626269"/>
                  </a:cubicBezTo>
                  <a:lnTo>
                    <a:pt x="414337" y="807244"/>
                  </a:lnTo>
                  <a:cubicBezTo>
                    <a:pt x="415131" y="896938"/>
                    <a:pt x="415924" y="986631"/>
                    <a:pt x="416718" y="1076325"/>
                  </a:cubicBezTo>
                  <a:cubicBezTo>
                    <a:pt x="415131" y="1182688"/>
                    <a:pt x="413543" y="1289050"/>
                    <a:pt x="411956" y="1395413"/>
                  </a:cubicBezTo>
                  <a:lnTo>
                    <a:pt x="230981" y="1435894"/>
                  </a:lnTo>
                  <a:lnTo>
                    <a:pt x="223837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71CB2EF-58A1-7341-B5BA-CDF231EB4441}"/>
                </a:ext>
              </a:extLst>
            </p:cNvPr>
            <p:cNvSpPr/>
            <p:nvPr/>
          </p:nvSpPr>
          <p:spPr>
            <a:xfrm>
              <a:off x="4094163" y="1458913"/>
              <a:ext cx="509587" cy="1495425"/>
            </a:xfrm>
            <a:custGeom>
              <a:avLst/>
              <a:gdLst>
                <a:gd name="connsiteX0" fmla="*/ 121444 w 509587"/>
                <a:gd name="connsiteY0" fmla="*/ 1047750 h 1495425"/>
                <a:gd name="connsiteX1" fmla="*/ 171450 w 509587"/>
                <a:gd name="connsiteY1" fmla="*/ 621507 h 1495425"/>
                <a:gd name="connsiteX2" fmla="*/ 180975 w 509587"/>
                <a:gd name="connsiteY2" fmla="*/ 516732 h 1495425"/>
                <a:gd name="connsiteX3" fmla="*/ 183356 w 509587"/>
                <a:gd name="connsiteY3" fmla="*/ 435769 h 1495425"/>
                <a:gd name="connsiteX4" fmla="*/ 173831 w 509587"/>
                <a:gd name="connsiteY4" fmla="*/ 326232 h 1495425"/>
                <a:gd name="connsiteX5" fmla="*/ 157162 w 509587"/>
                <a:gd name="connsiteY5" fmla="*/ 238125 h 1495425"/>
                <a:gd name="connsiteX6" fmla="*/ 138112 w 509587"/>
                <a:gd name="connsiteY6" fmla="*/ 183357 h 1495425"/>
                <a:gd name="connsiteX7" fmla="*/ 119062 w 509587"/>
                <a:gd name="connsiteY7" fmla="*/ 152400 h 1495425"/>
                <a:gd name="connsiteX8" fmla="*/ 88106 w 509587"/>
                <a:gd name="connsiteY8" fmla="*/ 121444 h 1495425"/>
                <a:gd name="connsiteX9" fmla="*/ 61912 w 509587"/>
                <a:gd name="connsiteY9" fmla="*/ 100013 h 1495425"/>
                <a:gd name="connsiteX10" fmla="*/ 28575 w 509587"/>
                <a:gd name="connsiteY10" fmla="*/ 76200 h 1495425"/>
                <a:gd name="connsiteX11" fmla="*/ 11906 w 509587"/>
                <a:gd name="connsiteY11" fmla="*/ 59532 h 1495425"/>
                <a:gd name="connsiteX12" fmla="*/ 2381 w 509587"/>
                <a:gd name="connsiteY12" fmla="*/ 35719 h 1495425"/>
                <a:gd name="connsiteX13" fmla="*/ 0 w 509587"/>
                <a:gd name="connsiteY13" fmla="*/ 14288 h 1495425"/>
                <a:gd name="connsiteX14" fmla="*/ 7144 w 509587"/>
                <a:gd name="connsiteY14" fmla="*/ 4763 h 1495425"/>
                <a:gd name="connsiteX15" fmla="*/ 28575 w 509587"/>
                <a:gd name="connsiteY15" fmla="*/ 0 h 1495425"/>
                <a:gd name="connsiteX16" fmla="*/ 59531 w 509587"/>
                <a:gd name="connsiteY16" fmla="*/ 0 h 1495425"/>
                <a:gd name="connsiteX17" fmla="*/ 97631 w 509587"/>
                <a:gd name="connsiteY17" fmla="*/ 11907 h 1495425"/>
                <a:gd name="connsiteX18" fmla="*/ 157162 w 509587"/>
                <a:gd name="connsiteY18" fmla="*/ 35719 h 1495425"/>
                <a:gd name="connsiteX19" fmla="*/ 233362 w 509587"/>
                <a:gd name="connsiteY19" fmla="*/ 71438 h 1495425"/>
                <a:gd name="connsiteX20" fmla="*/ 290512 w 509587"/>
                <a:gd name="connsiteY20" fmla="*/ 97632 h 1495425"/>
                <a:gd name="connsiteX21" fmla="*/ 357187 w 509587"/>
                <a:gd name="connsiteY21" fmla="*/ 135732 h 1495425"/>
                <a:gd name="connsiteX22" fmla="*/ 416719 w 509587"/>
                <a:gd name="connsiteY22" fmla="*/ 173832 h 1495425"/>
                <a:gd name="connsiteX23" fmla="*/ 466725 w 509587"/>
                <a:gd name="connsiteY23" fmla="*/ 216694 h 1495425"/>
                <a:gd name="connsiteX24" fmla="*/ 495300 w 509587"/>
                <a:gd name="connsiteY24" fmla="*/ 247650 h 1495425"/>
                <a:gd name="connsiteX25" fmla="*/ 509587 w 509587"/>
                <a:gd name="connsiteY25" fmla="*/ 271463 h 1495425"/>
                <a:gd name="connsiteX26" fmla="*/ 509587 w 509587"/>
                <a:gd name="connsiteY26" fmla="*/ 297657 h 1495425"/>
                <a:gd name="connsiteX27" fmla="*/ 497681 w 509587"/>
                <a:gd name="connsiteY27" fmla="*/ 330994 h 1495425"/>
                <a:gd name="connsiteX28" fmla="*/ 473869 w 509587"/>
                <a:gd name="connsiteY28" fmla="*/ 373857 h 1495425"/>
                <a:gd name="connsiteX29" fmla="*/ 447675 w 509587"/>
                <a:gd name="connsiteY29" fmla="*/ 407194 h 1495425"/>
                <a:gd name="connsiteX30" fmla="*/ 381000 w 509587"/>
                <a:gd name="connsiteY30" fmla="*/ 664369 h 1495425"/>
                <a:gd name="connsiteX31" fmla="*/ 361950 w 509587"/>
                <a:gd name="connsiteY31" fmla="*/ 847725 h 1495425"/>
                <a:gd name="connsiteX32" fmla="*/ 259556 w 509587"/>
                <a:gd name="connsiteY32" fmla="*/ 1478757 h 1495425"/>
                <a:gd name="connsiteX33" fmla="*/ 59531 w 509587"/>
                <a:gd name="connsiteY33" fmla="*/ 1495425 h 1495425"/>
                <a:gd name="connsiteX34" fmla="*/ 121444 w 509587"/>
                <a:gd name="connsiteY34" fmla="*/ 10477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9587" h="1495425">
                  <a:moveTo>
                    <a:pt x="121444" y="1047750"/>
                  </a:moveTo>
                  <a:lnTo>
                    <a:pt x="171450" y="621507"/>
                  </a:lnTo>
                  <a:lnTo>
                    <a:pt x="180975" y="516732"/>
                  </a:lnTo>
                  <a:cubicBezTo>
                    <a:pt x="181769" y="489744"/>
                    <a:pt x="182562" y="462757"/>
                    <a:pt x="183356" y="435769"/>
                  </a:cubicBezTo>
                  <a:lnTo>
                    <a:pt x="173831" y="326232"/>
                  </a:lnTo>
                  <a:lnTo>
                    <a:pt x="157162" y="238125"/>
                  </a:lnTo>
                  <a:lnTo>
                    <a:pt x="138112" y="183357"/>
                  </a:lnTo>
                  <a:lnTo>
                    <a:pt x="119062" y="152400"/>
                  </a:lnTo>
                  <a:lnTo>
                    <a:pt x="88106" y="121444"/>
                  </a:lnTo>
                  <a:lnTo>
                    <a:pt x="61912" y="100013"/>
                  </a:lnTo>
                  <a:lnTo>
                    <a:pt x="28575" y="76200"/>
                  </a:lnTo>
                  <a:lnTo>
                    <a:pt x="11906" y="59532"/>
                  </a:lnTo>
                  <a:lnTo>
                    <a:pt x="2381" y="35719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59531" y="0"/>
                  </a:lnTo>
                  <a:lnTo>
                    <a:pt x="97631" y="11907"/>
                  </a:lnTo>
                  <a:lnTo>
                    <a:pt x="157162" y="35719"/>
                  </a:lnTo>
                  <a:lnTo>
                    <a:pt x="233362" y="71438"/>
                  </a:lnTo>
                  <a:lnTo>
                    <a:pt x="290512" y="97632"/>
                  </a:lnTo>
                  <a:lnTo>
                    <a:pt x="357187" y="135732"/>
                  </a:lnTo>
                  <a:lnTo>
                    <a:pt x="416719" y="173832"/>
                  </a:lnTo>
                  <a:lnTo>
                    <a:pt x="466725" y="216694"/>
                  </a:lnTo>
                  <a:lnTo>
                    <a:pt x="495300" y="247650"/>
                  </a:lnTo>
                  <a:lnTo>
                    <a:pt x="509587" y="271463"/>
                  </a:lnTo>
                  <a:lnTo>
                    <a:pt x="509587" y="297657"/>
                  </a:lnTo>
                  <a:lnTo>
                    <a:pt x="497681" y="330994"/>
                  </a:lnTo>
                  <a:lnTo>
                    <a:pt x="473869" y="373857"/>
                  </a:lnTo>
                  <a:lnTo>
                    <a:pt x="447675" y="407194"/>
                  </a:lnTo>
                  <a:lnTo>
                    <a:pt x="381000" y="664369"/>
                  </a:lnTo>
                  <a:lnTo>
                    <a:pt x="361950" y="847725"/>
                  </a:lnTo>
                  <a:lnTo>
                    <a:pt x="259556" y="1478757"/>
                  </a:lnTo>
                  <a:lnTo>
                    <a:pt x="59531" y="1495425"/>
                  </a:lnTo>
                  <a:lnTo>
                    <a:pt x="121444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602930F-7A2E-7248-B1BF-977B08026DEC}"/>
                </a:ext>
              </a:extLst>
            </p:cNvPr>
            <p:cNvSpPr/>
            <p:nvPr/>
          </p:nvSpPr>
          <p:spPr>
            <a:xfrm>
              <a:off x="2505075" y="2781300"/>
              <a:ext cx="2505075" cy="534988"/>
            </a:xfrm>
            <a:custGeom>
              <a:avLst/>
              <a:gdLst>
                <a:gd name="connsiteX0" fmla="*/ 1493044 w 2505075"/>
                <a:gd name="connsiteY0" fmla="*/ 297656 h 535781"/>
                <a:gd name="connsiteX1" fmla="*/ 1109663 w 2505075"/>
                <a:gd name="connsiteY1" fmla="*/ 371475 h 535781"/>
                <a:gd name="connsiteX2" fmla="*/ 826294 w 2505075"/>
                <a:gd name="connsiteY2" fmla="*/ 433388 h 535781"/>
                <a:gd name="connsiteX3" fmla="*/ 585788 w 2505075"/>
                <a:gd name="connsiteY3" fmla="*/ 492919 h 535781"/>
                <a:gd name="connsiteX4" fmla="*/ 411956 w 2505075"/>
                <a:gd name="connsiteY4" fmla="*/ 535781 h 535781"/>
                <a:gd name="connsiteX5" fmla="*/ 350044 w 2505075"/>
                <a:gd name="connsiteY5" fmla="*/ 523875 h 535781"/>
                <a:gd name="connsiteX6" fmla="*/ 276225 w 2505075"/>
                <a:gd name="connsiteY6" fmla="*/ 502444 h 535781"/>
                <a:gd name="connsiteX7" fmla="*/ 226219 w 2505075"/>
                <a:gd name="connsiteY7" fmla="*/ 478631 h 535781"/>
                <a:gd name="connsiteX8" fmla="*/ 173831 w 2505075"/>
                <a:gd name="connsiteY8" fmla="*/ 450056 h 535781"/>
                <a:gd name="connsiteX9" fmla="*/ 133350 w 2505075"/>
                <a:gd name="connsiteY9" fmla="*/ 419100 h 535781"/>
                <a:gd name="connsiteX10" fmla="*/ 73819 w 2505075"/>
                <a:gd name="connsiteY10" fmla="*/ 364331 h 535781"/>
                <a:gd name="connsiteX11" fmla="*/ 35719 w 2505075"/>
                <a:gd name="connsiteY11" fmla="*/ 319088 h 535781"/>
                <a:gd name="connsiteX12" fmla="*/ 11906 w 2505075"/>
                <a:gd name="connsiteY12" fmla="*/ 280988 h 535781"/>
                <a:gd name="connsiteX13" fmla="*/ 2381 w 2505075"/>
                <a:gd name="connsiteY13" fmla="*/ 257175 h 535781"/>
                <a:gd name="connsiteX14" fmla="*/ 0 w 2505075"/>
                <a:gd name="connsiteY14" fmla="*/ 240506 h 535781"/>
                <a:gd name="connsiteX15" fmla="*/ 2381 w 2505075"/>
                <a:gd name="connsiteY15" fmla="*/ 223838 h 535781"/>
                <a:gd name="connsiteX16" fmla="*/ 11906 w 2505075"/>
                <a:gd name="connsiteY16" fmla="*/ 209550 h 535781"/>
                <a:gd name="connsiteX17" fmla="*/ 26194 w 2505075"/>
                <a:gd name="connsiteY17" fmla="*/ 207169 h 535781"/>
                <a:gd name="connsiteX18" fmla="*/ 47625 w 2505075"/>
                <a:gd name="connsiteY18" fmla="*/ 209550 h 535781"/>
                <a:gd name="connsiteX19" fmla="*/ 76200 w 2505075"/>
                <a:gd name="connsiteY19" fmla="*/ 221456 h 535781"/>
                <a:gd name="connsiteX20" fmla="*/ 111919 w 2505075"/>
                <a:gd name="connsiteY20" fmla="*/ 247650 h 535781"/>
                <a:gd name="connsiteX21" fmla="*/ 150019 w 2505075"/>
                <a:gd name="connsiteY21" fmla="*/ 269081 h 535781"/>
                <a:gd name="connsiteX22" fmla="*/ 188119 w 2505075"/>
                <a:gd name="connsiteY22" fmla="*/ 283369 h 535781"/>
                <a:gd name="connsiteX23" fmla="*/ 235744 w 2505075"/>
                <a:gd name="connsiteY23" fmla="*/ 295275 h 535781"/>
                <a:gd name="connsiteX24" fmla="*/ 290513 w 2505075"/>
                <a:gd name="connsiteY24" fmla="*/ 307181 h 535781"/>
                <a:gd name="connsiteX25" fmla="*/ 352425 w 2505075"/>
                <a:gd name="connsiteY25" fmla="*/ 311944 h 535781"/>
                <a:gd name="connsiteX26" fmla="*/ 419100 w 2505075"/>
                <a:gd name="connsiteY26" fmla="*/ 314325 h 535781"/>
                <a:gd name="connsiteX27" fmla="*/ 664369 w 2505075"/>
                <a:gd name="connsiteY27" fmla="*/ 276225 h 535781"/>
                <a:gd name="connsiteX28" fmla="*/ 940594 w 2505075"/>
                <a:gd name="connsiteY28" fmla="*/ 223838 h 535781"/>
                <a:gd name="connsiteX29" fmla="*/ 1131094 w 2505075"/>
                <a:gd name="connsiteY29" fmla="*/ 197644 h 535781"/>
                <a:gd name="connsiteX30" fmla="*/ 1669256 w 2505075"/>
                <a:gd name="connsiteY30" fmla="*/ 111919 h 535781"/>
                <a:gd name="connsiteX31" fmla="*/ 1869281 w 2505075"/>
                <a:gd name="connsiteY31" fmla="*/ 88106 h 535781"/>
                <a:gd name="connsiteX32" fmla="*/ 1935956 w 2505075"/>
                <a:gd name="connsiteY32" fmla="*/ 78581 h 535781"/>
                <a:gd name="connsiteX33" fmla="*/ 1981200 w 2505075"/>
                <a:gd name="connsiteY33" fmla="*/ 71438 h 535781"/>
                <a:gd name="connsiteX34" fmla="*/ 2040731 w 2505075"/>
                <a:gd name="connsiteY34" fmla="*/ 57150 h 535781"/>
                <a:gd name="connsiteX35" fmla="*/ 2102644 w 2505075"/>
                <a:gd name="connsiteY35" fmla="*/ 35719 h 535781"/>
                <a:gd name="connsiteX36" fmla="*/ 2176463 w 2505075"/>
                <a:gd name="connsiteY36" fmla="*/ 0 h 535781"/>
                <a:gd name="connsiteX37" fmla="*/ 2216944 w 2505075"/>
                <a:gd name="connsiteY37" fmla="*/ 9525 h 535781"/>
                <a:gd name="connsiteX38" fmla="*/ 2302669 w 2505075"/>
                <a:gd name="connsiteY38" fmla="*/ 35719 h 535781"/>
                <a:gd name="connsiteX39" fmla="*/ 2400300 w 2505075"/>
                <a:gd name="connsiteY39" fmla="*/ 71438 h 535781"/>
                <a:gd name="connsiteX40" fmla="*/ 2438400 w 2505075"/>
                <a:gd name="connsiteY40" fmla="*/ 88106 h 535781"/>
                <a:gd name="connsiteX41" fmla="*/ 2466975 w 2505075"/>
                <a:gd name="connsiteY41" fmla="*/ 104775 h 535781"/>
                <a:gd name="connsiteX42" fmla="*/ 2478881 w 2505075"/>
                <a:gd name="connsiteY42" fmla="*/ 121444 h 535781"/>
                <a:gd name="connsiteX43" fmla="*/ 2497931 w 2505075"/>
                <a:gd name="connsiteY43" fmla="*/ 169069 h 535781"/>
                <a:gd name="connsiteX44" fmla="*/ 2505075 w 2505075"/>
                <a:gd name="connsiteY44" fmla="*/ 207169 h 535781"/>
                <a:gd name="connsiteX45" fmla="*/ 2495550 w 2505075"/>
                <a:gd name="connsiteY45" fmla="*/ 228600 h 535781"/>
                <a:gd name="connsiteX46" fmla="*/ 2471738 w 2505075"/>
                <a:gd name="connsiteY46" fmla="*/ 250031 h 535781"/>
                <a:gd name="connsiteX47" fmla="*/ 2436019 w 2505075"/>
                <a:gd name="connsiteY47" fmla="*/ 269081 h 535781"/>
                <a:gd name="connsiteX48" fmla="*/ 2364581 w 2505075"/>
                <a:gd name="connsiteY48" fmla="*/ 271463 h 535781"/>
                <a:gd name="connsiteX49" fmla="*/ 2262188 w 2505075"/>
                <a:gd name="connsiteY49" fmla="*/ 266700 h 535781"/>
                <a:gd name="connsiteX50" fmla="*/ 2131219 w 2505075"/>
                <a:gd name="connsiteY50" fmla="*/ 254794 h 535781"/>
                <a:gd name="connsiteX51" fmla="*/ 2059781 w 2505075"/>
                <a:gd name="connsiteY51" fmla="*/ 245269 h 535781"/>
                <a:gd name="connsiteX52" fmla="*/ 1983581 w 2505075"/>
                <a:gd name="connsiteY52" fmla="*/ 247650 h 535781"/>
                <a:gd name="connsiteX53" fmla="*/ 1874044 w 2505075"/>
                <a:gd name="connsiteY53" fmla="*/ 250031 h 535781"/>
                <a:gd name="connsiteX54" fmla="*/ 1493044 w 2505075"/>
                <a:gd name="connsiteY54" fmla="*/ 29765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05075" h="535781">
                  <a:moveTo>
                    <a:pt x="1493044" y="297656"/>
                  </a:moveTo>
                  <a:lnTo>
                    <a:pt x="1109663" y="371475"/>
                  </a:lnTo>
                  <a:lnTo>
                    <a:pt x="826294" y="433388"/>
                  </a:lnTo>
                  <a:lnTo>
                    <a:pt x="585788" y="492919"/>
                  </a:lnTo>
                  <a:lnTo>
                    <a:pt x="411956" y="535781"/>
                  </a:lnTo>
                  <a:lnTo>
                    <a:pt x="350044" y="523875"/>
                  </a:lnTo>
                  <a:lnTo>
                    <a:pt x="276225" y="502444"/>
                  </a:lnTo>
                  <a:lnTo>
                    <a:pt x="226219" y="478631"/>
                  </a:lnTo>
                  <a:lnTo>
                    <a:pt x="173831" y="450056"/>
                  </a:lnTo>
                  <a:lnTo>
                    <a:pt x="133350" y="419100"/>
                  </a:lnTo>
                  <a:lnTo>
                    <a:pt x="73819" y="364331"/>
                  </a:lnTo>
                  <a:lnTo>
                    <a:pt x="35719" y="319088"/>
                  </a:lnTo>
                  <a:lnTo>
                    <a:pt x="11906" y="280988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2381" y="223838"/>
                  </a:lnTo>
                  <a:lnTo>
                    <a:pt x="11906" y="209550"/>
                  </a:lnTo>
                  <a:lnTo>
                    <a:pt x="26194" y="207169"/>
                  </a:lnTo>
                  <a:lnTo>
                    <a:pt x="47625" y="209550"/>
                  </a:lnTo>
                  <a:lnTo>
                    <a:pt x="76200" y="221456"/>
                  </a:lnTo>
                  <a:lnTo>
                    <a:pt x="111919" y="247650"/>
                  </a:lnTo>
                  <a:lnTo>
                    <a:pt x="150019" y="269081"/>
                  </a:lnTo>
                  <a:lnTo>
                    <a:pt x="188119" y="283369"/>
                  </a:lnTo>
                  <a:lnTo>
                    <a:pt x="235744" y="295275"/>
                  </a:lnTo>
                  <a:lnTo>
                    <a:pt x="290513" y="307181"/>
                  </a:lnTo>
                  <a:lnTo>
                    <a:pt x="352425" y="311944"/>
                  </a:lnTo>
                  <a:lnTo>
                    <a:pt x="419100" y="314325"/>
                  </a:lnTo>
                  <a:lnTo>
                    <a:pt x="664369" y="276225"/>
                  </a:lnTo>
                  <a:lnTo>
                    <a:pt x="940594" y="223838"/>
                  </a:lnTo>
                  <a:lnTo>
                    <a:pt x="1131094" y="197644"/>
                  </a:lnTo>
                  <a:lnTo>
                    <a:pt x="1669256" y="111919"/>
                  </a:lnTo>
                  <a:lnTo>
                    <a:pt x="1869281" y="88106"/>
                  </a:lnTo>
                  <a:lnTo>
                    <a:pt x="1935956" y="78581"/>
                  </a:lnTo>
                  <a:lnTo>
                    <a:pt x="1981200" y="71438"/>
                  </a:lnTo>
                  <a:lnTo>
                    <a:pt x="2040731" y="57150"/>
                  </a:lnTo>
                  <a:lnTo>
                    <a:pt x="2102644" y="35719"/>
                  </a:lnTo>
                  <a:lnTo>
                    <a:pt x="2176463" y="0"/>
                  </a:lnTo>
                  <a:lnTo>
                    <a:pt x="2216944" y="9525"/>
                  </a:lnTo>
                  <a:lnTo>
                    <a:pt x="2302669" y="35719"/>
                  </a:lnTo>
                  <a:lnTo>
                    <a:pt x="2400300" y="71438"/>
                  </a:lnTo>
                  <a:lnTo>
                    <a:pt x="2438400" y="88106"/>
                  </a:lnTo>
                  <a:lnTo>
                    <a:pt x="2466975" y="104775"/>
                  </a:lnTo>
                  <a:lnTo>
                    <a:pt x="2478881" y="121444"/>
                  </a:lnTo>
                  <a:lnTo>
                    <a:pt x="2497931" y="169069"/>
                  </a:lnTo>
                  <a:lnTo>
                    <a:pt x="2505075" y="207169"/>
                  </a:lnTo>
                  <a:lnTo>
                    <a:pt x="2495550" y="228600"/>
                  </a:lnTo>
                  <a:lnTo>
                    <a:pt x="2471738" y="250031"/>
                  </a:lnTo>
                  <a:lnTo>
                    <a:pt x="2436019" y="269081"/>
                  </a:lnTo>
                  <a:lnTo>
                    <a:pt x="2364581" y="271463"/>
                  </a:lnTo>
                  <a:lnTo>
                    <a:pt x="2262188" y="266700"/>
                  </a:lnTo>
                  <a:lnTo>
                    <a:pt x="2131219" y="254794"/>
                  </a:lnTo>
                  <a:lnTo>
                    <a:pt x="2059781" y="245269"/>
                  </a:lnTo>
                  <a:lnTo>
                    <a:pt x="1983581" y="247650"/>
                  </a:lnTo>
                  <a:lnTo>
                    <a:pt x="1874044" y="250031"/>
                  </a:lnTo>
                  <a:lnTo>
                    <a:pt x="1493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25A7A017-5D50-F24F-8BB7-BDD7EC49F06E}"/>
                </a:ext>
              </a:extLst>
            </p:cNvPr>
            <p:cNvSpPr/>
            <p:nvPr/>
          </p:nvSpPr>
          <p:spPr>
            <a:xfrm rot="16200000">
              <a:off x="2755901" y="4081462"/>
              <a:ext cx="2532062" cy="1141413"/>
            </a:xfrm>
            <a:custGeom>
              <a:avLst/>
              <a:gdLst>
                <a:gd name="connsiteX0" fmla="*/ 1273969 w 2531269"/>
                <a:gd name="connsiteY0" fmla="*/ 1095375 h 1140618"/>
                <a:gd name="connsiteX1" fmla="*/ 973932 w 2531269"/>
                <a:gd name="connsiteY1" fmla="*/ 1102518 h 1140618"/>
                <a:gd name="connsiteX2" fmla="*/ 833438 w 2531269"/>
                <a:gd name="connsiteY2" fmla="*/ 1107281 h 1140618"/>
                <a:gd name="connsiteX3" fmla="*/ 695325 w 2531269"/>
                <a:gd name="connsiteY3" fmla="*/ 1116806 h 1140618"/>
                <a:gd name="connsiteX4" fmla="*/ 521494 w 2531269"/>
                <a:gd name="connsiteY4" fmla="*/ 1135856 h 1140618"/>
                <a:gd name="connsiteX5" fmla="*/ 488157 w 2531269"/>
                <a:gd name="connsiteY5" fmla="*/ 1138237 h 1140618"/>
                <a:gd name="connsiteX6" fmla="*/ 435769 w 2531269"/>
                <a:gd name="connsiteY6" fmla="*/ 1135856 h 1140618"/>
                <a:gd name="connsiteX7" fmla="*/ 381000 w 2531269"/>
                <a:gd name="connsiteY7" fmla="*/ 1128712 h 1140618"/>
                <a:gd name="connsiteX8" fmla="*/ 335757 w 2531269"/>
                <a:gd name="connsiteY8" fmla="*/ 1119187 h 1140618"/>
                <a:gd name="connsiteX9" fmla="*/ 257175 w 2531269"/>
                <a:gd name="connsiteY9" fmla="*/ 1097756 h 1140618"/>
                <a:gd name="connsiteX10" fmla="*/ 180975 w 2531269"/>
                <a:gd name="connsiteY10" fmla="*/ 1071562 h 1140618"/>
                <a:gd name="connsiteX11" fmla="*/ 100013 w 2531269"/>
                <a:gd name="connsiteY11" fmla="*/ 1033462 h 1140618"/>
                <a:gd name="connsiteX12" fmla="*/ 61913 w 2531269"/>
                <a:gd name="connsiteY12" fmla="*/ 1014412 h 1140618"/>
                <a:gd name="connsiteX13" fmla="*/ 33338 w 2531269"/>
                <a:gd name="connsiteY13" fmla="*/ 992981 h 1140618"/>
                <a:gd name="connsiteX14" fmla="*/ 9525 w 2531269"/>
                <a:gd name="connsiteY14" fmla="*/ 969168 h 1140618"/>
                <a:gd name="connsiteX15" fmla="*/ 0 w 2531269"/>
                <a:gd name="connsiteY15" fmla="*/ 938212 h 1140618"/>
                <a:gd name="connsiteX16" fmla="*/ 2382 w 2531269"/>
                <a:gd name="connsiteY16" fmla="*/ 914400 h 1140618"/>
                <a:gd name="connsiteX17" fmla="*/ 16669 w 2531269"/>
                <a:gd name="connsiteY17" fmla="*/ 883443 h 1140618"/>
                <a:gd name="connsiteX18" fmla="*/ 35719 w 2531269"/>
                <a:gd name="connsiteY18" fmla="*/ 869156 h 1140618"/>
                <a:gd name="connsiteX19" fmla="*/ 107157 w 2531269"/>
                <a:gd name="connsiteY19" fmla="*/ 831056 h 1140618"/>
                <a:gd name="connsiteX20" fmla="*/ 597694 w 2531269"/>
                <a:gd name="connsiteY20" fmla="*/ 892968 h 1140618"/>
                <a:gd name="connsiteX21" fmla="*/ 661988 w 2531269"/>
                <a:gd name="connsiteY21" fmla="*/ 888206 h 1140618"/>
                <a:gd name="connsiteX22" fmla="*/ 847725 w 2531269"/>
                <a:gd name="connsiteY22" fmla="*/ 876300 h 1140618"/>
                <a:gd name="connsiteX23" fmla="*/ 1012032 w 2531269"/>
                <a:gd name="connsiteY23" fmla="*/ 871537 h 1140618"/>
                <a:gd name="connsiteX24" fmla="*/ 1145382 w 2531269"/>
                <a:gd name="connsiteY24" fmla="*/ 871537 h 1140618"/>
                <a:gd name="connsiteX25" fmla="*/ 1302544 w 2531269"/>
                <a:gd name="connsiteY25" fmla="*/ 871537 h 1140618"/>
                <a:gd name="connsiteX26" fmla="*/ 1464469 w 2531269"/>
                <a:gd name="connsiteY26" fmla="*/ 869156 h 1140618"/>
                <a:gd name="connsiteX27" fmla="*/ 1619250 w 2531269"/>
                <a:gd name="connsiteY27" fmla="*/ 859631 h 1140618"/>
                <a:gd name="connsiteX28" fmla="*/ 1754982 w 2531269"/>
                <a:gd name="connsiteY28" fmla="*/ 847725 h 1140618"/>
                <a:gd name="connsiteX29" fmla="*/ 1907382 w 2531269"/>
                <a:gd name="connsiteY29" fmla="*/ 852487 h 1140618"/>
                <a:gd name="connsiteX30" fmla="*/ 2024063 w 2531269"/>
                <a:gd name="connsiteY30" fmla="*/ 854868 h 1140618"/>
                <a:gd name="connsiteX31" fmla="*/ 2102644 w 2531269"/>
                <a:gd name="connsiteY31" fmla="*/ 850106 h 1140618"/>
                <a:gd name="connsiteX32" fmla="*/ 2178844 w 2531269"/>
                <a:gd name="connsiteY32" fmla="*/ 840581 h 1140618"/>
                <a:gd name="connsiteX33" fmla="*/ 2240757 w 2531269"/>
                <a:gd name="connsiteY33" fmla="*/ 831056 h 1140618"/>
                <a:gd name="connsiteX34" fmla="*/ 2293144 w 2531269"/>
                <a:gd name="connsiteY34" fmla="*/ 819150 h 1140618"/>
                <a:gd name="connsiteX35" fmla="*/ 2316957 w 2531269"/>
                <a:gd name="connsiteY35" fmla="*/ 807243 h 1140618"/>
                <a:gd name="connsiteX36" fmla="*/ 2331244 w 2531269"/>
                <a:gd name="connsiteY36" fmla="*/ 785812 h 1140618"/>
                <a:gd name="connsiteX37" fmla="*/ 2331244 w 2531269"/>
                <a:gd name="connsiteY37" fmla="*/ 757237 h 1140618"/>
                <a:gd name="connsiteX38" fmla="*/ 2288382 w 2531269"/>
                <a:gd name="connsiteY38" fmla="*/ 538162 h 1140618"/>
                <a:gd name="connsiteX39" fmla="*/ 2257425 w 2531269"/>
                <a:gd name="connsiteY39" fmla="*/ 381000 h 1140618"/>
                <a:gd name="connsiteX40" fmla="*/ 2207419 w 2531269"/>
                <a:gd name="connsiteY40" fmla="*/ 76200 h 1140618"/>
                <a:gd name="connsiteX41" fmla="*/ 2324100 w 2531269"/>
                <a:gd name="connsiteY41" fmla="*/ 0 h 1140618"/>
                <a:gd name="connsiteX42" fmla="*/ 2338388 w 2531269"/>
                <a:gd name="connsiteY42" fmla="*/ 104775 h 1140618"/>
                <a:gd name="connsiteX43" fmla="*/ 2359819 w 2531269"/>
                <a:gd name="connsiteY43" fmla="*/ 250031 h 1140618"/>
                <a:gd name="connsiteX44" fmla="*/ 2402682 w 2531269"/>
                <a:gd name="connsiteY44" fmla="*/ 454818 h 1140618"/>
                <a:gd name="connsiteX45" fmla="*/ 2440782 w 2531269"/>
                <a:gd name="connsiteY45" fmla="*/ 592931 h 1140618"/>
                <a:gd name="connsiteX46" fmla="*/ 2469357 w 2531269"/>
                <a:gd name="connsiteY46" fmla="*/ 673893 h 1140618"/>
                <a:gd name="connsiteX47" fmla="*/ 2495550 w 2531269"/>
                <a:gd name="connsiteY47" fmla="*/ 733425 h 1140618"/>
                <a:gd name="connsiteX48" fmla="*/ 2528888 w 2531269"/>
                <a:gd name="connsiteY48" fmla="*/ 800100 h 1140618"/>
                <a:gd name="connsiteX49" fmla="*/ 2531269 w 2531269"/>
                <a:gd name="connsiteY49" fmla="*/ 807243 h 1140618"/>
                <a:gd name="connsiteX50" fmla="*/ 2519363 w 2531269"/>
                <a:gd name="connsiteY50" fmla="*/ 869156 h 1140618"/>
                <a:gd name="connsiteX51" fmla="*/ 2497932 w 2531269"/>
                <a:gd name="connsiteY51" fmla="*/ 931068 h 1140618"/>
                <a:gd name="connsiteX52" fmla="*/ 2459832 w 2531269"/>
                <a:gd name="connsiteY52" fmla="*/ 1016793 h 1140618"/>
                <a:gd name="connsiteX53" fmla="*/ 2426494 w 2531269"/>
                <a:gd name="connsiteY53" fmla="*/ 1081087 h 1140618"/>
                <a:gd name="connsiteX54" fmla="*/ 2397919 w 2531269"/>
                <a:gd name="connsiteY54" fmla="*/ 1114425 h 1140618"/>
                <a:gd name="connsiteX55" fmla="*/ 2381250 w 2531269"/>
                <a:gd name="connsiteY55" fmla="*/ 1131093 h 1140618"/>
                <a:gd name="connsiteX56" fmla="*/ 2364582 w 2531269"/>
                <a:gd name="connsiteY56" fmla="*/ 1138237 h 1140618"/>
                <a:gd name="connsiteX57" fmla="*/ 2338388 w 2531269"/>
                <a:gd name="connsiteY57" fmla="*/ 1140618 h 1140618"/>
                <a:gd name="connsiteX58" fmla="*/ 2302669 w 2531269"/>
                <a:gd name="connsiteY58" fmla="*/ 1138237 h 1140618"/>
                <a:gd name="connsiteX59" fmla="*/ 2264569 w 2531269"/>
                <a:gd name="connsiteY59" fmla="*/ 1131093 h 1140618"/>
                <a:gd name="connsiteX60" fmla="*/ 2216944 w 2531269"/>
                <a:gd name="connsiteY60" fmla="*/ 1116806 h 1140618"/>
                <a:gd name="connsiteX61" fmla="*/ 2057400 w 2531269"/>
                <a:gd name="connsiteY61" fmla="*/ 1109662 h 1140618"/>
                <a:gd name="connsiteX62" fmla="*/ 1624013 w 2531269"/>
                <a:gd name="connsiteY62" fmla="*/ 1097756 h 1140618"/>
                <a:gd name="connsiteX63" fmla="*/ 1273969 w 2531269"/>
                <a:gd name="connsiteY63" fmla="*/ 1095375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1269" h="1140618">
                  <a:moveTo>
                    <a:pt x="1273969" y="1095375"/>
                  </a:moveTo>
                  <a:lnTo>
                    <a:pt x="973932" y="1102518"/>
                  </a:lnTo>
                  <a:lnTo>
                    <a:pt x="833438" y="1107281"/>
                  </a:lnTo>
                  <a:lnTo>
                    <a:pt x="695325" y="1116806"/>
                  </a:lnTo>
                  <a:lnTo>
                    <a:pt x="521494" y="1135856"/>
                  </a:lnTo>
                  <a:lnTo>
                    <a:pt x="488157" y="1138237"/>
                  </a:lnTo>
                  <a:lnTo>
                    <a:pt x="435769" y="1135856"/>
                  </a:lnTo>
                  <a:lnTo>
                    <a:pt x="381000" y="1128712"/>
                  </a:lnTo>
                  <a:lnTo>
                    <a:pt x="335757" y="1119187"/>
                  </a:lnTo>
                  <a:lnTo>
                    <a:pt x="257175" y="1097756"/>
                  </a:lnTo>
                  <a:lnTo>
                    <a:pt x="180975" y="1071562"/>
                  </a:lnTo>
                  <a:lnTo>
                    <a:pt x="100013" y="1033462"/>
                  </a:lnTo>
                  <a:lnTo>
                    <a:pt x="61913" y="1014412"/>
                  </a:lnTo>
                  <a:lnTo>
                    <a:pt x="33338" y="992981"/>
                  </a:lnTo>
                  <a:lnTo>
                    <a:pt x="9525" y="969168"/>
                  </a:lnTo>
                  <a:lnTo>
                    <a:pt x="0" y="938212"/>
                  </a:lnTo>
                  <a:lnTo>
                    <a:pt x="2382" y="914400"/>
                  </a:lnTo>
                  <a:lnTo>
                    <a:pt x="16669" y="883443"/>
                  </a:lnTo>
                  <a:lnTo>
                    <a:pt x="35719" y="869156"/>
                  </a:lnTo>
                  <a:lnTo>
                    <a:pt x="107157" y="831056"/>
                  </a:lnTo>
                  <a:lnTo>
                    <a:pt x="597694" y="892968"/>
                  </a:lnTo>
                  <a:lnTo>
                    <a:pt x="661988" y="888206"/>
                  </a:lnTo>
                  <a:lnTo>
                    <a:pt x="847725" y="876300"/>
                  </a:lnTo>
                  <a:lnTo>
                    <a:pt x="1012032" y="871537"/>
                  </a:lnTo>
                  <a:lnTo>
                    <a:pt x="1145382" y="871537"/>
                  </a:lnTo>
                  <a:lnTo>
                    <a:pt x="1302544" y="871537"/>
                  </a:lnTo>
                  <a:lnTo>
                    <a:pt x="1464469" y="869156"/>
                  </a:lnTo>
                  <a:lnTo>
                    <a:pt x="1619250" y="859631"/>
                  </a:lnTo>
                  <a:lnTo>
                    <a:pt x="1754982" y="847725"/>
                  </a:lnTo>
                  <a:lnTo>
                    <a:pt x="1907382" y="852487"/>
                  </a:lnTo>
                  <a:lnTo>
                    <a:pt x="2024063" y="854868"/>
                  </a:lnTo>
                  <a:lnTo>
                    <a:pt x="2102644" y="850106"/>
                  </a:lnTo>
                  <a:lnTo>
                    <a:pt x="2178844" y="840581"/>
                  </a:lnTo>
                  <a:lnTo>
                    <a:pt x="2240757" y="831056"/>
                  </a:lnTo>
                  <a:lnTo>
                    <a:pt x="2293144" y="819150"/>
                  </a:lnTo>
                  <a:lnTo>
                    <a:pt x="2316957" y="807243"/>
                  </a:lnTo>
                  <a:lnTo>
                    <a:pt x="2331244" y="785812"/>
                  </a:lnTo>
                  <a:lnTo>
                    <a:pt x="2331244" y="757237"/>
                  </a:lnTo>
                  <a:lnTo>
                    <a:pt x="2288382" y="538162"/>
                  </a:lnTo>
                  <a:lnTo>
                    <a:pt x="2257425" y="381000"/>
                  </a:lnTo>
                  <a:lnTo>
                    <a:pt x="2207419" y="76200"/>
                  </a:lnTo>
                  <a:lnTo>
                    <a:pt x="2324100" y="0"/>
                  </a:lnTo>
                  <a:lnTo>
                    <a:pt x="2338388" y="104775"/>
                  </a:lnTo>
                  <a:lnTo>
                    <a:pt x="2359819" y="250031"/>
                  </a:lnTo>
                  <a:lnTo>
                    <a:pt x="2402682" y="454818"/>
                  </a:lnTo>
                  <a:lnTo>
                    <a:pt x="2440782" y="592931"/>
                  </a:lnTo>
                  <a:lnTo>
                    <a:pt x="2469357" y="673893"/>
                  </a:lnTo>
                  <a:lnTo>
                    <a:pt x="2495550" y="733425"/>
                  </a:lnTo>
                  <a:lnTo>
                    <a:pt x="2528888" y="800100"/>
                  </a:lnTo>
                  <a:lnTo>
                    <a:pt x="2531269" y="807243"/>
                  </a:lnTo>
                  <a:lnTo>
                    <a:pt x="2519363" y="869156"/>
                  </a:lnTo>
                  <a:lnTo>
                    <a:pt x="2497932" y="931068"/>
                  </a:lnTo>
                  <a:lnTo>
                    <a:pt x="2459832" y="1016793"/>
                  </a:lnTo>
                  <a:lnTo>
                    <a:pt x="2426494" y="1081087"/>
                  </a:lnTo>
                  <a:lnTo>
                    <a:pt x="2397919" y="1114425"/>
                  </a:lnTo>
                  <a:lnTo>
                    <a:pt x="2381250" y="1131093"/>
                  </a:lnTo>
                  <a:lnTo>
                    <a:pt x="2364582" y="1138237"/>
                  </a:lnTo>
                  <a:lnTo>
                    <a:pt x="2338388" y="1140618"/>
                  </a:lnTo>
                  <a:lnTo>
                    <a:pt x="2302669" y="1138237"/>
                  </a:lnTo>
                  <a:lnTo>
                    <a:pt x="2264569" y="1131093"/>
                  </a:lnTo>
                  <a:lnTo>
                    <a:pt x="2216944" y="1116806"/>
                  </a:lnTo>
                  <a:lnTo>
                    <a:pt x="2057400" y="1109662"/>
                  </a:lnTo>
                  <a:lnTo>
                    <a:pt x="1624013" y="1097756"/>
                  </a:lnTo>
                  <a:lnTo>
                    <a:pt x="1273969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4B9C2B1-3DC8-8A48-95A7-85488C8DAEBD}"/>
                </a:ext>
              </a:extLst>
            </p:cNvPr>
            <p:cNvSpPr/>
            <p:nvPr/>
          </p:nvSpPr>
          <p:spPr>
            <a:xfrm>
              <a:off x="3867150" y="5183188"/>
              <a:ext cx="523875" cy="666750"/>
            </a:xfrm>
            <a:custGeom>
              <a:avLst/>
              <a:gdLst>
                <a:gd name="connsiteX0" fmla="*/ 169069 w 523875"/>
                <a:gd name="connsiteY0" fmla="*/ 173832 h 666750"/>
                <a:gd name="connsiteX1" fmla="*/ 342900 w 523875"/>
                <a:gd name="connsiteY1" fmla="*/ 233363 h 666750"/>
                <a:gd name="connsiteX2" fmla="*/ 381000 w 523875"/>
                <a:gd name="connsiteY2" fmla="*/ 242888 h 666750"/>
                <a:gd name="connsiteX3" fmla="*/ 402431 w 523875"/>
                <a:gd name="connsiteY3" fmla="*/ 242888 h 666750"/>
                <a:gd name="connsiteX4" fmla="*/ 423863 w 523875"/>
                <a:gd name="connsiteY4" fmla="*/ 235744 h 666750"/>
                <a:gd name="connsiteX5" fmla="*/ 445294 w 523875"/>
                <a:gd name="connsiteY5" fmla="*/ 216694 h 666750"/>
                <a:gd name="connsiteX6" fmla="*/ 523875 w 523875"/>
                <a:gd name="connsiteY6" fmla="*/ 0 h 666750"/>
                <a:gd name="connsiteX7" fmla="*/ 454819 w 523875"/>
                <a:gd name="connsiteY7" fmla="*/ 666750 h 666750"/>
                <a:gd name="connsiteX8" fmla="*/ 411956 w 523875"/>
                <a:gd name="connsiteY8" fmla="*/ 621507 h 666750"/>
                <a:gd name="connsiteX9" fmla="*/ 385763 w 523875"/>
                <a:gd name="connsiteY9" fmla="*/ 569119 h 666750"/>
                <a:gd name="connsiteX10" fmla="*/ 345281 w 523875"/>
                <a:gd name="connsiteY10" fmla="*/ 497682 h 666750"/>
                <a:gd name="connsiteX11" fmla="*/ 292894 w 523875"/>
                <a:gd name="connsiteY11" fmla="*/ 419100 h 666750"/>
                <a:gd name="connsiteX12" fmla="*/ 247650 w 523875"/>
                <a:gd name="connsiteY12" fmla="*/ 366713 h 666750"/>
                <a:gd name="connsiteX13" fmla="*/ 202406 w 523875"/>
                <a:gd name="connsiteY13" fmla="*/ 328613 h 666750"/>
                <a:gd name="connsiteX14" fmla="*/ 107156 w 523875"/>
                <a:gd name="connsiteY14" fmla="*/ 245269 h 666750"/>
                <a:gd name="connsiteX15" fmla="*/ 28575 w 523875"/>
                <a:gd name="connsiteY15" fmla="*/ 166688 h 666750"/>
                <a:gd name="connsiteX16" fmla="*/ 9525 w 523875"/>
                <a:gd name="connsiteY16" fmla="*/ 150019 h 666750"/>
                <a:gd name="connsiteX17" fmla="*/ 0 w 523875"/>
                <a:gd name="connsiteY17" fmla="*/ 135732 h 666750"/>
                <a:gd name="connsiteX18" fmla="*/ 0 w 523875"/>
                <a:gd name="connsiteY18" fmla="*/ 123825 h 666750"/>
                <a:gd name="connsiteX19" fmla="*/ 7144 w 523875"/>
                <a:gd name="connsiteY19" fmla="*/ 116682 h 666750"/>
                <a:gd name="connsiteX20" fmla="*/ 30956 w 523875"/>
                <a:gd name="connsiteY20" fmla="*/ 114300 h 666750"/>
                <a:gd name="connsiteX21" fmla="*/ 61913 w 523875"/>
                <a:gd name="connsiteY21" fmla="*/ 123825 h 666750"/>
                <a:gd name="connsiteX22" fmla="*/ 169069 w 523875"/>
                <a:gd name="connsiteY22" fmla="*/ 17383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3875" h="666750">
                  <a:moveTo>
                    <a:pt x="169069" y="173832"/>
                  </a:moveTo>
                  <a:lnTo>
                    <a:pt x="342900" y="233363"/>
                  </a:lnTo>
                  <a:lnTo>
                    <a:pt x="381000" y="242888"/>
                  </a:lnTo>
                  <a:lnTo>
                    <a:pt x="402431" y="242888"/>
                  </a:lnTo>
                  <a:lnTo>
                    <a:pt x="423863" y="235744"/>
                  </a:lnTo>
                  <a:lnTo>
                    <a:pt x="445294" y="216694"/>
                  </a:lnTo>
                  <a:lnTo>
                    <a:pt x="523875" y="0"/>
                  </a:lnTo>
                  <a:lnTo>
                    <a:pt x="454819" y="666750"/>
                  </a:lnTo>
                  <a:lnTo>
                    <a:pt x="411956" y="621507"/>
                  </a:lnTo>
                  <a:lnTo>
                    <a:pt x="385763" y="569119"/>
                  </a:lnTo>
                  <a:lnTo>
                    <a:pt x="345281" y="497682"/>
                  </a:lnTo>
                  <a:lnTo>
                    <a:pt x="292894" y="419100"/>
                  </a:lnTo>
                  <a:lnTo>
                    <a:pt x="247650" y="366713"/>
                  </a:lnTo>
                  <a:lnTo>
                    <a:pt x="202406" y="328613"/>
                  </a:lnTo>
                  <a:lnTo>
                    <a:pt x="107156" y="245269"/>
                  </a:lnTo>
                  <a:lnTo>
                    <a:pt x="28575" y="166688"/>
                  </a:lnTo>
                  <a:lnTo>
                    <a:pt x="9525" y="150019"/>
                  </a:lnTo>
                  <a:lnTo>
                    <a:pt x="0" y="135732"/>
                  </a:lnTo>
                  <a:lnTo>
                    <a:pt x="0" y="123825"/>
                  </a:lnTo>
                  <a:lnTo>
                    <a:pt x="7144" y="116682"/>
                  </a:lnTo>
                  <a:lnTo>
                    <a:pt x="30956" y="114300"/>
                  </a:lnTo>
                  <a:lnTo>
                    <a:pt x="61913" y="123825"/>
                  </a:lnTo>
                  <a:lnTo>
                    <a:pt x="169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04F0412-6B83-D54F-B704-C9010BD08E3E}"/>
                </a:ext>
              </a:extLst>
            </p:cNvPr>
            <p:cNvSpPr/>
            <p:nvPr/>
          </p:nvSpPr>
          <p:spPr>
            <a:xfrm>
              <a:off x="3486150" y="4008438"/>
              <a:ext cx="885825" cy="285750"/>
            </a:xfrm>
            <a:custGeom>
              <a:avLst/>
              <a:gdLst>
                <a:gd name="connsiteX0" fmla="*/ 311944 w 885825"/>
                <a:gd name="connsiteY0" fmla="*/ 221456 h 285750"/>
                <a:gd name="connsiteX1" fmla="*/ 2381 w 885825"/>
                <a:gd name="connsiteY1" fmla="*/ 285750 h 285750"/>
                <a:gd name="connsiteX2" fmla="*/ 0 w 885825"/>
                <a:gd name="connsiteY2" fmla="*/ 123825 h 285750"/>
                <a:gd name="connsiteX3" fmla="*/ 116681 w 885825"/>
                <a:gd name="connsiteY3" fmla="*/ 104775 h 285750"/>
                <a:gd name="connsiteX4" fmla="*/ 295275 w 885825"/>
                <a:gd name="connsiteY4" fmla="*/ 78581 h 285750"/>
                <a:gd name="connsiteX5" fmla="*/ 450056 w 885825"/>
                <a:gd name="connsiteY5" fmla="*/ 45244 h 285750"/>
                <a:gd name="connsiteX6" fmla="*/ 631031 w 885825"/>
                <a:gd name="connsiteY6" fmla="*/ 2381 h 285750"/>
                <a:gd name="connsiteX7" fmla="*/ 666750 w 885825"/>
                <a:gd name="connsiteY7" fmla="*/ 0 h 285750"/>
                <a:gd name="connsiteX8" fmla="*/ 738188 w 885825"/>
                <a:gd name="connsiteY8" fmla="*/ 7144 h 285750"/>
                <a:gd name="connsiteX9" fmla="*/ 878681 w 885825"/>
                <a:gd name="connsiteY9" fmla="*/ 35719 h 285750"/>
                <a:gd name="connsiteX10" fmla="*/ 885825 w 885825"/>
                <a:gd name="connsiteY10" fmla="*/ 145256 h 285750"/>
                <a:gd name="connsiteX11" fmla="*/ 311944 w 885825"/>
                <a:gd name="connsiteY11" fmla="*/ 22145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825" h="285750">
                  <a:moveTo>
                    <a:pt x="311944" y="221456"/>
                  </a:moveTo>
                  <a:lnTo>
                    <a:pt x="2381" y="285750"/>
                  </a:lnTo>
                  <a:cubicBezTo>
                    <a:pt x="1587" y="231775"/>
                    <a:pt x="794" y="177800"/>
                    <a:pt x="0" y="123825"/>
                  </a:cubicBezTo>
                  <a:lnTo>
                    <a:pt x="116681" y="104775"/>
                  </a:lnTo>
                  <a:lnTo>
                    <a:pt x="295275" y="78581"/>
                  </a:lnTo>
                  <a:lnTo>
                    <a:pt x="450056" y="45244"/>
                  </a:lnTo>
                  <a:lnTo>
                    <a:pt x="631031" y="2381"/>
                  </a:lnTo>
                  <a:lnTo>
                    <a:pt x="666750" y="0"/>
                  </a:lnTo>
                  <a:lnTo>
                    <a:pt x="738188" y="7144"/>
                  </a:lnTo>
                  <a:lnTo>
                    <a:pt x="878681" y="35719"/>
                  </a:lnTo>
                  <a:lnTo>
                    <a:pt x="885825" y="145256"/>
                  </a:lnTo>
                  <a:lnTo>
                    <a:pt x="3119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2ED47AA-2315-3343-8E60-3B74F5CE2781}"/>
                </a:ext>
              </a:extLst>
            </p:cNvPr>
            <p:cNvSpPr/>
            <p:nvPr/>
          </p:nvSpPr>
          <p:spPr>
            <a:xfrm>
              <a:off x="3465513" y="4595813"/>
              <a:ext cx="925512" cy="301625"/>
            </a:xfrm>
            <a:custGeom>
              <a:avLst/>
              <a:gdLst>
                <a:gd name="connsiteX0" fmla="*/ 326231 w 926306"/>
                <a:gd name="connsiteY0" fmla="*/ 233362 h 302418"/>
                <a:gd name="connsiteX1" fmla="*/ 7144 w 926306"/>
                <a:gd name="connsiteY1" fmla="*/ 302418 h 302418"/>
                <a:gd name="connsiteX2" fmla="*/ 0 w 926306"/>
                <a:gd name="connsiteY2" fmla="*/ 133350 h 302418"/>
                <a:gd name="connsiteX3" fmla="*/ 169069 w 926306"/>
                <a:gd name="connsiteY3" fmla="*/ 107156 h 302418"/>
                <a:gd name="connsiteX4" fmla="*/ 445294 w 926306"/>
                <a:gd name="connsiteY4" fmla="*/ 50006 h 302418"/>
                <a:gd name="connsiteX5" fmla="*/ 614362 w 926306"/>
                <a:gd name="connsiteY5" fmla="*/ 14287 h 302418"/>
                <a:gd name="connsiteX6" fmla="*/ 692944 w 926306"/>
                <a:gd name="connsiteY6" fmla="*/ 0 h 302418"/>
                <a:gd name="connsiteX7" fmla="*/ 766762 w 926306"/>
                <a:gd name="connsiteY7" fmla="*/ 0 h 302418"/>
                <a:gd name="connsiteX8" fmla="*/ 814387 w 926306"/>
                <a:gd name="connsiteY8" fmla="*/ 7143 h 302418"/>
                <a:gd name="connsiteX9" fmla="*/ 859631 w 926306"/>
                <a:gd name="connsiteY9" fmla="*/ 23812 h 302418"/>
                <a:gd name="connsiteX10" fmla="*/ 923925 w 926306"/>
                <a:gd name="connsiteY10" fmla="*/ 52387 h 302418"/>
                <a:gd name="connsiteX11" fmla="*/ 926306 w 926306"/>
                <a:gd name="connsiteY11" fmla="*/ 169068 h 302418"/>
                <a:gd name="connsiteX12" fmla="*/ 631031 w 926306"/>
                <a:gd name="connsiteY12" fmla="*/ 192881 h 302418"/>
                <a:gd name="connsiteX13" fmla="*/ 326231 w 926306"/>
                <a:gd name="connsiteY13" fmla="*/ 233362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306" h="302418">
                  <a:moveTo>
                    <a:pt x="326231" y="233362"/>
                  </a:moveTo>
                  <a:lnTo>
                    <a:pt x="7144" y="302418"/>
                  </a:lnTo>
                  <a:lnTo>
                    <a:pt x="0" y="133350"/>
                  </a:lnTo>
                  <a:lnTo>
                    <a:pt x="169069" y="107156"/>
                  </a:lnTo>
                  <a:lnTo>
                    <a:pt x="445294" y="50006"/>
                  </a:lnTo>
                  <a:lnTo>
                    <a:pt x="614362" y="14287"/>
                  </a:lnTo>
                  <a:lnTo>
                    <a:pt x="692944" y="0"/>
                  </a:lnTo>
                  <a:lnTo>
                    <a:pt x="766762" y="0"/>
                  </a:lnTo>
                  <a:lnTo>
                    <a:pt x="814387" y="7143"/>
                  </a:lnTo>
                  <a:lnTo>
                    <a:pt x="859631" y="23812"/>
                  </a:lnTo>
                  <a:lnTo>
                    <a:pt x="923925" y="52387"/>
                  </a:lnTo>
                  <a:cubicBezTo>
                    <a:pt x="924719" y="91281"/>
                    <a:pt x="925512" y="130174"/>
                    <a:pt x="926306" y="169068"/>
                  </a:cubicBezTo>
                  <a:lnTo>
                    <a:pt x="631031" y="192881"/>
                  </a:lnTo>
                  <a:lnTo>
                    <a:pt x="326231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7017FE7-013D-1042-9BA4-D3ED14CD1E61}"/>
                </a:ext>
              </a:extLst>
            </p:cNvPr>
            <p:cNvSpPr/>
            <p:nvPr/>
          </p:nvSpPr>
          <p:spPr>
            <a:xfrm>
              <a:off x="5362575" y="2636838"/>
              <a:ext cx="1651000" cy="527050"/>
            </a:xfrm>
            <a:custGeom>
              <a:avLst/>
              <a:gdLst>
                <a:gd name="connsiteX0" fmla="*/ 1095375 w 1650206"/>
                <a:gd name="connsiteY0" fmla="*/ 357187 h 528637"/>
                <a:gd name="connsiteX1" fmla="*/ 831056 w 1650206"/>
                <a:gd name="connsiteY1" fmla="*/ 421481 h 528637"/>
                <a:gd name="connsiteX2" fmla="*/ 685800 w 1650206"/>
                <a:gd name="connsiteY2" fmla="*/ 461962 h 528637"/>
                <a:gd name="connsiteX3" fmla="*/ 592931 w 1650206"/>
                <a:gd name="connsiteY3" fmla="*/ 485775 h 528637"/>
                <a:gd name="connsiteX4" fmla="*/ 504825 w 1650206"/>
                <a:gd name="connsiteY4" fmla="*/ 507206 h 528637"/>
                <a:gd name="connsiteX5" fmla="*/ 390525 w 1650206"/>
                <a:gd name="connsiteY5" fmla="*/ 521494 h 528637"/>
                <a:gd name="connsiteX6" fmla="*/ 276225 w 1650206"/>
                <a:gd name="connsiteY6" fmla="*/ 526256 h 528637"/>
                <a:gd name="connsiteX7" fmla="*/ 230981 w 1650206"/>
                <a:gd name="connsiteY7" fmla="*/ 528637 h 528637"/>
                <a:gd name="connsiteX8" fmla="*/ 185738 w 1650206"/>
                <a:gd name="connsiteY8" fmla="*/ 523875 h 528637"/>
                <a:gd name="connsiteX9" fmla="*/ 147638 w 1650206"/>
                <a:gd name="connsiteY9" fmla="*/ 509587 h 528637"/>
                <a:gd name="connsiteX10" fmla="*/ 104775 w 1650206"/>
                <a:gd name="connsiteY10" fmla="*/ 483394 h 528637"/>
                <a:gd name="connsiteX11" fmla="*/ 0 w 1650206"/>
                <a:gd name="connsiteY11" fmla="*/ 397669 h 528637"/>
                <a:gd name="connsiteX12" fmla="*/ 21431 w 1650206"/>
                <a:gd name="connsiteY12" fmla="*/ 338137 h 528637"/>
                <a:gd name="connsiteX13" fmla="*/ 197644 w 1650206"/>
                <a:gd name="connsiteY13" fmla="*/ 347662 h 528637"/>
                <a:gd name="connsiteX14" fmla="*/ 297656 w 1650206"/>
                <a:gd name="connsiteY14" fmla="*/ 347662 h 528637"/>
                <a:gd name="connsiteX15" fmla="*/ 352425 w 1650206"/>
                <a:gd name="connsiteY15" fmla="*/ 338137 h 528637"/>
                <a:gd name="connsiteX16" fmla="*/ 650081 w 1650206"/>
                <a:gd name="connsiteY16" fmla="*/ 266700 h 528637"/>
                <a:gd name="connsiteX17" fmla="*/ 947738 w 1650206"/>
                <a:gd name="connsiteY17" fmla="*/ 180975 h 528637"/>
                <a:gd name="connsiteX18" fmla="*/ 1195388 w 1650206"/>
                <a:gd name="connsiteY18" fmla="*/ 100012 h 528637"/>
                <a:gd name="connsiteX19" fmla="*/ 1245394 w 1650206"/>
                <a:gd name="connsiteY19" fmla="*/ 54769 h 528637"/>
                <a:gd name="connsiteX20" fmla="*/ 1297781 w 1650206"/>
                <a:gd name="connsiteY20" fmla="*/ 11906 h 528637"/>
                <a:gd name="connsiteX21" fmla="*/ 1323975 w 1650206"/>
                <a:gd name="connsiteY21" fmla="*/ 2381 h 528637"/>
                <a:gd name="connsiteX22" fmla="*/ 1373981 w 1650206"/>
                <a:gd name="connsiteY22" fmla="*/ 0 h 528637"/>
                <a:gd name="connsiteX23" fmla="*/ 1419225 w 1650206"/>
                <a:gd name="connsiteY23" fmla="*/ 4762 h 528637"/>
                <a:gd name="connsiteX24" fmla="*/ 1478756 w 1650206"/>
                <a:gd name="connsiteY24" fmla="*/ 23812 h 528637"/>
                <a:gd name="connsiteX25" fmla="*/ 1535906 w 1650206"/>
                <a:gd name="connsiteY25" fmla="*/ 52387 h 528637"/>
                <a:gd name="connsiteX26" fmla="*/ 1602581 w 1650206"/>
                <a:gd name="connsiteY26" fmla="*/ 95250 h 528637"/>
                <a:gd name="connsiteX27" fmla="*/ 1633538 w 1650206"/>
                <a:gd name="connsiteY27" fmla="*/ 121444 h 528637"/>
                <a:gd name="connsiteX28" fmla="*/ 1643063 w 1650206"/>
                <a:gd name="connsiteY28" fmla="*/ 133350 h 528637"/>
                <a:gd name="connsiteX29" fmla="*/ 1650206 w 1650206"/>
                <a:gd name="connsiteY29" fmla="*/ 152400 h 528637"/>
                <a:gd name="connsiteX30" fmla="*/ 1650206 w 1650206"/>
                <a:gd name="connsiteY30" fmla="*/ 176212 h 528637"/>
                <a:gd name="connsiteX31" fmla="*/ 1640681 w 1650206"/>
                <a:gd name="connsiteY31" fmla="*/ 200025 h 528637"/>
                <a:gd name="connsiteX32" fmla="*/ 1624013 w 1650206"/>
                <a:gd name="connsiteY32" fmla="*/ 214312 h 528637"/>
                <a:gd name="connsiteX33" fmla="*/ 1581150 w 1650206"/>
                <a:gd name="connsiteY33" fmla="*/ 233362 h 528637"/>
                <a:gd name="connsiteX34" fmla="*/ 1371600 w 1650206"/>
                <a:gd name="connsiteY34" fmla="*/ 288131 h 528637"/>
                <a:gd name="connsiteX35" fmla="*/ 1095375 w 1650206"/>
                <a:gd name="connsiteY35" fmla="*/ 35718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50206" h="528637">
                  <a:moveTo>
                    <a:pt x="1095375" y="357187"/>
                  </a:moveTo>
                  <a:lnTo>
                    <a:pt x="831056" y="421481"/>
                  </a:lnTo>
                  <a:lnTo>
                    <a:pt x="685800" y="461962"/>
                  </a:lnTo>
                  <a:lnTo>
                    <a:pt x="592931" y="485775"/>
                  </a:lnTo>
                  <a:lnTo>
                    <a:pt x="504825" y="507206"/>
                  </a:lnTo>
                  <a:lnTo>
                    <a:pt x="390525" y="521494"/>
                  </a:lnTo>
                  <a:lnTo>
                    <a:pt x="276225" y="526256"/>
                  </a:lnTo>
                  <a:lnTo>
                    <a:pt x="230981" y="528637"/>
                  </a:lnTo>
                  <a:lnTo>
                    <a:pt x="185738" y="523875"/>
                  </a:lnTo>
                  <a:lnTo>
                    <a:pt x="147638" y="509587"/>
                  </a:lnTo>
                  <a:lnTo>
                    <a:pt x="104775" y="483394"/>
                  </a:lnTo>
                  <a:lnTo>
                    <a:pt x="0" y="397669"/>
                  </a:lnTo>
                  <a:lnTo>
                    <a:pt x="21431" y="338137"/>
                  </a:lnTo>
                  <a:lnTo>
                    <a:pt x="197644" y="347662"/>
                  </a:lnTo>
                  <a:lnTo>
                    <a:pt x="297656" y="347662"/>
                  </a:lnTo>
                  <a:lnTo>
                    <a:pt x="352425" y="338137"/>
                  </a:lnTo>
                  <a:lnTo>
                    <a:pt x="650081" y="266700"/>
                  </a:lnTo>
                  <a:lnTo>
                    <a:pt x="947738" y="180975"/>
                  </a:lnTo>
                  <a:lnTo>
                    <a:pt x="1195388" y="100012"/>
                  </a:lnTo>
                  <a:lnTo>
                    <a:pt x="1245394" y="54769"/>
                  </a:lnTo>
                  <a:lnTo>
                    <a:pt x="1297781" y="11906"/>
                  </a:lnTo>
                  <a:lnTo>
                    <a:pt x="1323975" y="2381"/>
                  </a:lnTo>
                  <a:lnTo>
                    <a:pt x="1373981" y="0"/>
                  </a:lnTo>
                  <a:lnTo>
                    <a:pt x="1419225" y="4762"/>
                  </a:lnTo>
                  <a:lnTo>
                    <a:pt x="1478756" y="23812"/>
                  </a:lnTo>
                  <a:lnTo>
                    <a:pt x="1535906" y="52387"/>
                  </a:lnTo>
                  <a:lnTo>
                    <a:pt x="1602581" y="95250"/>
                  </a:lnTo>
                  <a:lnTo>
                    <a:pt x="1633538" y="121444"/>
                  </a:lnTo>
                  <a:lnTo>
                    <a:pt x="1643063" y="133350"/>
                  </a:lnTo>
                  <a:lnTo>
                    <a:pt x="1650206" y="152400"/>
                  </a:lnTo>
                  <a:lnTo>
                    <a:pt x="1650206" y="176212"/>
                  </a:lnTo>
                  <a:lnTo>
                    <a:pt x="1640681" y="200025"/>
                  </a:lnTo>
                  <a:lnTo>
                    <a:pt x="1624013" y="214312"/>
                  </a:lnTo>
                  <a:lnTo>
                    <a:pt x="1581150" y="233362"/>
                  </a:lnTo>
                  <a:lnTo>
                    <a:pt x="1371600" y="288131"/>
                  </a:lnTo>
                  <a:lnTo>
                    <a:pt x="109537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37C99E0-2727-514D-BDCD-21D789E3C37D}"/>
                </a:ext>
              </a:extLst>
            </p:cNvPr>
            <p:cNvSpPr/>
            <p:nvPr/>
          </p:nvSpPr>
          <p:spPr>
            <a:xfrm rot="16200000">
              <a:off x="4204494" y="3491707"/>
              <a:ext cx="2801937" cy="1778000"/>
            </a:xfrm>
            <a:custGeom>
              <a:avLst/>
              <a:gdLst>
                <a:gd name="connsiteX0" fmla="*/ 950118 w 2802731"/>
                <a:gd name="connsiteY0" fmla="*/ 1147763 h 1778794"/>
                <a:gd name="connsiteX1" fmla="*/ 797718 w 2802731"/>
                <a:gd name="connsiteY1" fmla="*/ 1026319 h 1778794"/>
                <a:gd name="connsiteX2" fmla="*/ 685800 w 2802731"/>
                <a:gd name="connsiteY2" fmla="*/ 933450 h 1778794"/>
                <a:gd name="connsiteX3" fmla="*/ 569118 w 2802731"/>
                <a:gd name="connsiteY3" fmla="*/ 828675 h 1778794"/>
                <a:gd name="connsiteX4" fmla="*/ 457200 w 2802731"/>
                <a:gd name="connsiteY4" fmla="*/ 716757 h 1778794"/>
                <a:gd name="connsiteX5" fmla="*/ 338137 w 2802731"/>
                <a:gd name="connsiteY5" fmla="*/ 588169 h 1778794"/>
                <a:gd name="connsiteX6" fmla="*/ 257175 w 2802731"/>
                <a:gd name="connsiteY6" fmla="*/ 485775 h 1778794"/>
                <a:gd name="connsiteX7" fmla="*/ 147637 w 2802731"/>
                <a:gd name="connsiteY7" fmla="*/ 326232 h 1778794"/>
                <a:gd name="connsiteX8" fmla="*/ 73818 w 2802731"/>
                <a:gd name="connsiteY8" fmla="*/ 197644 h 1778794"/>
                <a:gd name="connsiteX9" fmla="*/ 33337 w 2802731"/>
                <a:gd name="connsiteY9" fmla="*/ 116682 h 1778794"/>
                <a:gd name="connsiteX10" fmla="*/ 7143 w 2802731"/>
                <a:gd name="connsiteY10" fmla="*/ 57150 h 1778794"/>
                <a:gd name="connsiteX11" fmla="*/ 0 w 2802731"/>
                <a:gd name="connsiteY11" fmla="*/ 30957 h 1778794"/>
                <a:gd name="connsiteX12" fmla="*/ 0 w 2802731"/>
                <a:gd name="connsiteY12" fmla="*/ 14288 h 1778794"/>
                <a:gd name="connsiteX13" fmla="*/ 7143 w 2802731"/>
                <a:gd name="connsiteY13" fmla="*/ 4763 h 1778794"/>
                <a:gd name="connsiteX14" fmla="*/ 26193 w 2802731"/>
                <a:gd name="connsiteY14" fmla="*/ 0 h 1778794"/>
                <a:gd name="connsiteX15" fmla="*/ 47625 w 2802731"/>
                <a:gd name="connsiteY15" fmla="*/ 4763 h 1778794"/>
                <a:gd name="connsiteX16" fmla="*/ 76200 w 2802731"/>
                <a:gd name="connsiteY16" fmla="*/ 33338 h 1778794"/>
                <a:gd name="connsiteX17" fmla="*/ 171450 w 2802731"/>
                <a:gd name="connsiteY17" fmla="*/ 154782 h 1778794"/>
                <a:gd name="connsiteX18" fmla="*/ 245268 w 2802731"/>
                <a:gd name="connsiteY18" fmla="*/ 240507 h 1778794"/>
                <a:gd name="connsiteX19" fmla="*/ 338137 w 2802731"/>
                <a:gd name="connsiteY19" fmla="*/ 347663 h 1778794"/>
                <a:gd name="connsiteX20" fmla="*/ 450056 w 2802731"/>
                <a:gd name="connsiteY20" fmla="*/ 457200 h 1778794"/>
                <a:gd name="connsiteX21" fmla="*/ 554831 w 2802731"/>
                <a:gd name="connsiteY21" fmla="*/ 557213 h 1778794"/>
                <a:gd name="connsiteX22" fmla="*/ 669131 w 2802731"/>
                <a:gd name="connsiteY22" fmla="*/ 652463 h 1778794"/>
                <a:gd name="connsiteX23" fmla="*/ 757237 w 2802731"/>
                <a:gd name="connsiteY23" fmla="*/ 723900 h 1778794"/>
                <a:gd name="connsiteX24" fmla="*/ 859631 w 2802731"/>
                <a:gd name="connsiteY24" fmla="*/ 800100 h 1778794"/>
                <a:gd name="connsiteX25" fmla="*/ 1033462 w 2802731"/>
                <a:gd name="connsiteY25" fmla="*/ 916782 h 1778794"/>
                <a:gd name="connsiteX26" fmla="*/ 1154906 w 2802731"/>
                <a:gd name="connsiteY26" fmla="*/ 992982 h 1778794"/>
                <a:gd name="connsiteX27" fmla="*/ 1295400 w 2802731"/>
                <a:gd name="connsiteY27" fmla="*/ 1071563 h 1778794"/>
                <a:gd name="connsiteX28" fmla="*/ 1395412 w 2802731"/>
                <a:gd name="connsiteY28" fmla="*/ 1121569 h 1778794"/>
                <a:gd name="connsiteX29" fmla="*/ 1566862 w 2802731"/>
                <a:gd name="connsiteY29" fmla="*/ 1209675 h 1778794"/>
                <a:gd name="connsiteX30" fmla="*/ 1728787 w 2802731"/>
                <a:gd name="connsiteY30" fmla="*/ 1276350 h 1778794"/>
                <a:gd name="connsiteX31" fmla="*/ 1938337 w 2802731"/>
                <a:gd name="connsiteY31" fmla="*/ 1354932 h 1778794"/>
                <a:gd name="connsiteX32" fmla="*/ 2052637 w 2802731"/>
                <a:gd name="connsiteY32" fmla="*/ 1390650 h 1778794"/>
                <a:gd name="connsiteX33" fmla="*/ 2166937 w 2802731"/>
                <a:gd name="connsiteY33" fmla="*/ 1423988 h 1778794"/>
                <a:gd name="connsiteX34" fmla="*/ 2228850 w 2802731"/>
                <a:gd name="connsiteY34" fmla="*/ 1438275 h 1778794"/>
                <a:gd name="connsiteX35" fmla="*/ 2297906 w 2802731"/>
                <a:gd name="connsiteY35" fmla="*/ 1452563 h 1778794"/>
                <a:gd name="connsiteX36" fmla="*/ 2376487 w 2802731"/>
                <a:gd name="connsiteY36" fmla="*/ 1462088 h 1778794"/>
                <a:gd name="connsiteX37" fmla="*/ 2450306 w 2802731"/>
                <a:gd name="connsiteY37" fmla="*/ 1466850 h 1778794"/>
                <a:gd name="connsiteX38" fmla="*/ 2514600 w 2802731"/>
                <a:gd name="connsiteY38" fmla="*/ 1464469 h 1778794"/>
                <a:gd name="connsiteX39" fmla="*/ 2555081 w 2802731"/>
                <a:gd name="connsiteY39" fmla="*/ 1457325 h 1778794"/>
                <a:gd name="connsiteX40" fmla="*/ 2597943 w 2802731"/>
                <a:gd name="connsiteY40" fmla="*/ 1438275 h 1778794"/>
                <a:gd name="connsiteX41" fmla="*/ 2626518 w 2802731"/>
                <a:gd name="connsiteY41" fmla="*/ 1421607 h 1778794"/>
                <a:gd name="connsiteX42" fmla="*/ 2657475 w 2802731"/>
                <a:gd name="connsiteY42" fmla="*/ 1395413 h 1778794"/>
                <a:gd name="connsiteX43" fmla="*/ 2724150 w 2802731"/>
                <a:gd name="connsiteY43" fmla="*/ 1319213 h 1778794"/>
                <a:gd name="connsiteX44" fmla="*/ 2802731 w 2802731"/>
                <a:gd name="connsiteY44" fmla="*/ 1421607 h 1778794"/>
                <a:gd name="connsiteX45" fmla="*/ 2667000 w 2802731"/>
                <a:gd name="connsiteY45" fmla="*/ 1578769 h 1778794"/>
                <a:gd name="connsiteX46" fmla="*/ 2540793 w 2802731"/>
                <a:gd name="connsiteY46" fmla="*/ 1712119 h 1778794"/>
                <a:gd name="connsiteX47" fmla="*/ 2490787 w 2802731"/>
                <a:gd name="connsiteY47" fmla="*/ 1766888 h 1778794"/>
                <a:gd name="connsiteX48" fmla="*/ 2464593 w 2802731"/>
                <a:gd name="connsiteY48" fmla="*/ 1778794 h 1778794"/>
                <a:gd name="connsiteX49" fmla="*/ 2443162 w 2802731"/>
                <a:gd name="connsiteY49" fmla="*/ 1778794 h 1778794"/>
                <a:gd name="connsiteX50" fmla="*/ 2416968 w 2802731"/>
                <a:gd name="connsiteY50" fmla="*/ 1774032 h 1778794"/>
                <a:gd name="connsiteX51" fmla="*/ 2395537 w 2802731"/>
                <a:gd name="connsiteY51" fmla="*/ 1762125 h 1778794"/>
                <a:gd name="connsiteX52" fmla="*/ 2369343 w 2802731"/>
                <a:gd name="connsiteY52" fmla="*/ 1745457 h 1778794"/>
                <a:gd name="connsiteX53" fmla="*/ 2343150 w 2802731"/>
                <a:gd name="connsiteY53" fmla="*/ 1721644 h 1778794"/>
                <a:gd name="connsiteX54" fmla="*/ 2031206 w 2802731"/>
                <a:gd name="connsiteY54" fmla="*/ 1628775 h 1778794"/>
                <a:gd name="connsiteX55" fmla="*/ 1843087 w 2802731"/>
                <a:gd name="connsiteY55" fmla="*/ 1564482 h 1778794"/>
                <a:gd name="connsiteX56" fmla="*/ 1688306 w 2802731"/>
                <a:gd name="connsiteY56" fmla="*/ 1512094 h 1778794"/>
                <a:gd name="connsiteX57" fmla="*/ 1595437 w 2802731"/>
                <a:gd name="connsiteY57" fmla="*/ 1476375 h 1778794"/>
                <a:gd name="connsiteX58" fmla="*/ 1352550 w 2802731"/>
                <a:gd name="connsiteY58" fmla="*/ 1383507 h 1778794"/>
                <a:gd name="connsiteX59" fmla="*/ 1147762 w 2802731"/>
                <a:gd name="connsiteY59" fmla="*/ 1278732 h 1778794"/>
                <a:gd name="connsiteX60" fmla="*/ 950118 w 2802731"/>
                <a:gd name="connsiteY60" fmla="*/ 1147763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02731" h="1778794">
                  <a:moveTo>
                    <a:pt x="950118" y="1147763"/>
                  </a:moveTo>
                  <a:lnTo>
                    <a:pt x="797718" y="1026319"/>
                  </a:lnTo>
                  <a:lnTo>
                    <a:pt x="685800" y="933450"/>
                  </a:lnTo>
                  <a:lnTo>
                    <a:pt x="569118" y="828675"/>
                  </a:lnTo>
                  <a:lnTo>
                    <a:pt x="457200" y="716757"/>
                  </a:lnTo>
                  <a:lnTo>
                    <a:pt x="338137" y="588169"/>
                  </a:lnTo>
                  <a:lnTo>
                    <a:pt x="257175" y="485775"/>
                  </a:lnTo>
                  <a:lnTo>
                    <a:pt x="147637" y="326232"/>
                  </a:lnTo>
                  <a:lnTo>
                    <a:pt x="73818" y="197644"/>
                  </a:lnTo>
                  <a:lnTo>
                    <a:pt x="33337" y="116682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76200" y="33338"/>
                  </a:lnTo>
                  <a:lnTo>
                    <a:pt x="171450" y="154782"/>
                  </a:lnTo>
                  <a:lnTo>
                    <a:pt x="245268" y="240507"/>
                  </a:lnTo>
                  <a:lnTo>
                    <a:pt x="338137" y="347663"/>
                  </a:lnTo>
                  <a:lnTo>
                    <a:pt x="450056" y="457200"/>
                  </a:lnTo>
                  <a:lnTo>
                    <a:pt x="554831" y="557213"/>
                  </a:lnTo>
                  <a:lnTo>
                    <a:pt x="669131" y="652463"/>
                  </a:lnTo>
                  <a:lnTo>
                    <a:pt x="757237" y="723900"/>
                  </a:lnTo>
                  <a:lnTo>
                    <a:pt x="859631" y="800100"/>
                  </a:lnTo>
                  <a:lnTo>
                    <a:pt x="1033462" y="916782"/>
                  </a:lnTo>
                  <a:lnTo>
                    <a:pt x="1154906" y="992982"/>
                  </a:lnTo>
                  <a:lnTo>
                    <a:pt x="1295400" y="1071563"/>
                  </a:lnTo>
                  <a:lnTo>
                    <a:pt x="1395412" y="1121569"/>
                  </a:lnTo>
                  <a:lnTo>
                    <a:pt x="1566862" y="1209675"/>
                  </a:lnTo>
                  <a:lnTo>
                    <a:pt x="1728787" y="1276350"/>
                  </a:lnTo>
                  <a:lnTo>
                    <a:pt x="1938337" y="1354932"/>
                  </a:lnTo>
                  <a:lnTo>
                    <a:pt x="2052637" y="1390650"/>
                  </a:lnTo>
                  <a:lnTo>
                    <a:pt x="2166937" y="1423988"/>
                  </a:lnTo>
                  <a:lnTo>
                    <a:pt x="2228850" y="1438275"/>
                  </a:lnTo>
                  <a:lnTo>
                    <a:pt x="2297906" y="1452563"/>
                  </a:lnTo>
                  <a:lnTo>
                    <a:pt x="2376487" y="1462088"/>
                  </a:lnTo>
                  <a:lnTo>
                    <a:pt x="2450306" y="1466850"/>
                  </a:lnTo>
                  <a:lnTo>
                    <a:pt x="2514600" y="1464469"/>
                  </a:lnTo>
                  <a:lnTo>
                    <a:pt x="2555081" y="1457325"/>
                  </a:lnTo>
                  <a:lnTo>
                    <a:pt x="2597943" y="1438275"/>
                  </a:lnTo>
                  <a:lnTo>
                    <a:pt x="2626518" y="1421607"/>
                  </a:lnTo>
                  <a:lnTo>
                    <a:pt x="2657475" y="1395413"/>
                  </a:lnTo>
                  <a:lnTo>
                    <a:pt x="2724150" y="1319213"/>
                  </a:lnTo>
                  <a:lnTo>
                    <a:pt x="2802731" y="1421607"/>
                  </a:lnTo>
                  <a:lnTo>
                    <a:pt x="2667000" y="1578769"/>
                  </a:lnTo>
                  <a:lnTo>
                    <a:pt x="2540793" y="1712119"/>
                  </a:lnTo>
                  <a:lnTo>
                    <a:pt x="2490787" y="1766888"/>
                  </a:lnTo>
                  <a:lnTo>
                    <a:pt x="2464593" y="1778794"/>
                  </a:lnTo>
                  <a:lnTo>
                    <a:pt x="2443162" y="1778794"/>
                  </a:lnTo>
                  <a:lnTo>
                    <a:pt x="2416968" y="1774032"/>
                  </a:lnTo>
                  <a:lnTo>
                    <a:pt x="2395537" y="1762125"/>
                  </a:lnTo>
                  <a:lnTo>
                    <a:pt x="2369343" y="1745457"/>
                  </a:lnTo>
                  <a:lnTo>
                    <a:pt x="2343150" y="1721644"/>
                  </a:lnTo>
                  <a:lnTo>
                    <a:pt x="2031206" y="1628775"/>
                  </a:lnTo>
                  <a:lnTo>
                    <a:pt x="1843087" y="1564482"/>
                  </a:lnTo>
                  <a:lnTo>
                    <a:pt x="1688306" y="1512094"/>
                  </a:lnTo>
                  <a:lnTo>
                    <a:pt x="1595437" y="1476375"/>
                  </a:lnTo>
                  <a:lnTo>
                    <a:pt x="1352550" y="1383507"/>
                  </a:lnTo>
                  <a:lnTo>
                    <a:pt x="1147762" y="1278732"/>
                  </a:lnTo>
                  <a:lnTo>
                    <a:pt x="950118" y="1147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4A17A2D-9F49-C84E-82EC-8B71605190BA}"/>
                </a:ext>
              </a:extLst>
            </p:cNvPr>
            <p:cNvSpPr/>
            <p:nvPr/>
          </p:nvSpPr>
          <p:spPr>
            <a:xfrm>
              <a:off x="5157788" y="3608388"/>
              <a:ext cx="2427287" cy="2120900"/>
            </a:xfrm>
            <a:custGeom>
              <a:avLst/>
              <a:gdLst>
                <a:gd name="connsiteX0" fmla="*/ 1031422 w 2427514"/>
                <a:gd name="connsiteY0" fmla="*/ 1276350 h 2119993"/>
                <a:gd name="connsiteX1" fmla="*/ 830036 w 2427514"/>
                <a:gd name="connsiteY1" fmla="*/ 1023257 h 2119993"/>
                <a:gd name="connsiteX2" fmla="*/ 683079 w 2427514"/>
                <a:gd name="connsiteY2" fmla="*/ 783772 h 2119993"/>
                <a:gd name="connsiteX3" fmla="*/ 527957 w 2427514"/>
                <a:gd name="connsiteY3" fmla="*/ 574222 h 2119993"/>
                <a:gd name="connsiteX4" fmla="*/ 367393 w 2427514"/>
                <a:gd name="connsiteY4" fmla="*/ 337457 h 2119993"/>
                <a:gd name="connsiteX5" fmla="*/ 315686 w 2427514"/>
                <a:gd name="connsiteY5" fmla="*/ 269422 h 2119993"/>
                <a:gd name="connsiteX6" fmla="*/ 272143 w 2427514"/>
                <a:gd name="connsiteY6" fmla="*/ 220436 h 2119993"/>
                <a:gd name="connsiteX7" fmla="*/ 231322 w 2427514"/>
                <a:gd name="connsiteY7" fmla="*/ 179615 h 2119993"/>
                <a:gd name="connsiteX8" fmla="*/ 168729 w 2427514"/>
                <a:gd name="connsiteY8" fmla="*/ 136072 h 2119993"/>
                <a:gd name="connsiteX9" fmla="*/ 119743 w 2427514"/>
                <a:gd name="connsiteY9" fmla="*/ 133350 h 2119993"/>
                <a:gd name="connsiteX10" fmla="*/ 87086 w 2427514"/>
                <a:gd name="connsiteY10" fmla="*/ 130629 h 2119993"/>
                <a:gd name="connsiteX11" fmla="*/ 48986 w 2427514"/>
                <a:gd name="connsiteY11" fmla="*/ 122465 h 2119993"/>
                <a:gd name="connsiteX12" fmla="*/ 29936 w 2427514"/>
                <a:gd name="connsiteY12" fmla="*/ 114300 h 2119993"/>
                <a:gd name="connsiteX13" fmla="*/ 13607 w 2427514"/>
                <a:gd name="connsiteY13" fmla="*/ 97972 h 2119993"/>
                <a:gd name="connsiteX14" fmla="*/ 0 w 2427514"/>
                <a:gd name="connsiteY14" fmla="*/ 73479 h 2119993"/>
                <a:gd name="connsiteX15" fmla="*/ 0 w 2427514"/>
                <a:gd name="connsiteY15" fmla="*/ 46265 h 2119993"/>
                <a:gd name="connsiteX16" fmla="*/ 8164 w 2427514"/>
                <a:gd name="connsiteY16" fmla="*/ 32657 h 2119993"/>
                <a:gd name="connsiteX17" fmla="*/ 54429 w 2427514"/>
                <a:gd name="connsiteY17" fmla="*/ 13607 h 2119993"/>
                <a:gd name="connsiteX18" fmla="*/ 114300 w 2427514"/>
                <a:gd name="connsiteY18" fmla="*/ 0 h 2119993"/>
                <a:gd name="connsiteX19" fmla="*/ 166007 w 2427514"/>
                <a:gd name="connsiteY19" fmla="*/ 2722 h 2119993"/>
                <a:gd name="connsiteX20" fmla="*/ 206829 w 2427514"/>
                <a:gd name="connsiteY20" fmla="*/ 13607 h 2119993"/>
                <a:gd name="connsiteX21" fmla="*/ 250372 w 2427514"/>
                <a:gd name="connsiteY21" fmla="*/ 35379 h 2119993"/>
                <a:gd name="connsiteX22" fmla="*/ 299357 w 2427514"/>
                <a:gd name="connsiteY22" fmla="*/ 65315 h 2119993"/>
                <a:gd name="connsiteX23" fmla="*/ 364672 w 2427514"/>
                <a:gd name="connsiteY23" fmla="*/ 122465 h 2119993"/>
                <a:gd name="connsiteX24" fmla="*/ 487136 w 2427514"/>
                <a:gd name="connsiteY24" fmla="*/ 261257 h 2119993"/>
                <a:gd name="connsiteX25" fmla="*/ 781050 w 2427514"/>
                <a:gd name="connsiteY25" fmla="*/ 615043 h 2119993"/>
                <a:gd name="connsiteX26" fmla="*/ 952500 w 2427514"/>
                <a:gd name="connsiteY26" fmla="*/ 810986 h 2119993"/>
                <a:gd name="connsiteX27" fmla="*/ 1132114 w 2427514"/>
                <a:gd name="connsiteY27" fmla="*/ 1012372 h 2119993"/>
                <a:gd name="connsiteX28" fmla="*/ 1268186 w 2427514"/>
                <a:gd name="connsiteY28" fmla="*/ 1151165 h 2119993"/>
                <a:gd name="connsiteX29" fmla="*/ 1409700 w 2427514"/>
                <a:gd name="connsiteY29" fmla="*/ 1287236 h 2119993"/>
                <a:gd name="connsiteX30" fmla="*/ 1548493 w 2427514"/>
                <a:gd name="connsiteY30" fmla="*/ 1412422 h 2119993"/>
                <a:gd name="connsiteX31" fmla="*/ 1747157 w 2427514"/>
                <a:gd name="connsiteY31" fmla="*/ 1581150 h 2119993"/>
                <a:gd name="connsiteX32" fmla="*/ 1997529 w 2427514"/>
                <a:gd name="connsiteY32" fmla="*/ 1777093 h 2119993"/>
                <a:gd name="connsiteX33" fmla="*/ 2209800 w 2427514"/>
                <a:gd name="connsiteY33" fmla="*/ 1926772 h 2119993"/>
                <a:gd name="connsiteX34" fmla="*/ 2397579 w 2427514"/>
                <a:gd name="connsiteY34" fmla="*/ 2049236 h 2119993"/>
                <a:gd name="connsiteX35" fmla="*/ 2416629 w 2427514"/>
                <a:gd name="connsiteY35" fmla="*/ 2071007 h 2119993"/>
                <a:gd name="connsiteX36" fmla="*/ 2427514 w 2427514"/>
                <a:gd name="connsiteY36" fmla="*/ 2095500 h 2119993"/>
                <a:gd name="connsiteX37" fmla="*/ 2422072 w 2427514"/>
                <a:gd name="connsiteY37" fmla="*/ 2111829 h 2119993"/>
                <a:gd name="connsiteX38" fmla="*/ 2403022 w 2427514"/>
                <a:gd name="connsiteY38" fmla="*/ 2119993 h 2119993"/>
                <a:gd name="connsiteX39" fmla="*/ 2250622 w 2427514"/>
                <a:gd name="connsiteY39" fmla="*/ 2119993 h 2119993"/>
                <a:gd name="connsiteX40" fmla="*/ 1981200 w 2427514"/>
                <a:gd name="connsiteY40" fmla="*/ 2119993 h 2119993"/>
                <a:gd name="connsiteX41" fmla="*/ 1812472 w 2427514"/>
                <a:gd name="connsiteY41" fmla="*/ 2114550 h 2119993"/>
                <a:gd name="connsiteX42" fmla="*/ 1692729 w 2427514"/>
                <a:gd name="connsiteY42" fmla="*/ 2103665 h 2119993"/>
                <a:gd name="connsiteX43" fmla="*/ 1657350 w 2427514"/>
                <a:gd name="connsiteY43" fmla="*/ 2098222 h 2119993"/>
                <a:gd name="connsiteX44" fmla="*/ 1619250 w 2427514"/>
                <a:gd name="connsiteY44" fmla="*/ 2071007 h 2119993"/>
                <a:gd name="connsiteX45" fmla="*/ 1529443 w 2427514"/>
                <a:gd name="connsiteY45" fmla="*/ 1967593 h 2119993"/>
                <a:gd name="connsiteX46" fmla="*/ 1368879 w 2427514"/>
                <a:gd name="connsiteY46" fmla="*/ 1738993 h 2119993"/>
                <a:gd name="connsiteX47" fmla="*/ 1175657 w 2427514"/>
                <a:gd name="connsiteY47" fmla="*/ 1469572 h 2119993"/>
                <a:gd name="connsiteX48" fmla="*/ 1031422 w 2427514"/>
                <a:gd name="connsiteY48" fmla="*/ 1276350 h 211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27514" h="2119993">
                  <a:moveTo>
                    <a:pt x="1031422" y="1276350"/>
                  </a:moveTo>
                  <a:lnTo>
                    <a:pt x="830036" y="1023257"/>
                  </a:lnTo>
                  <a:lnTo>
                    <a:pt x="683079" y="783772"/>
                  </a:lnTo>
                  <a:lnTo>
                    <a:pt x="527957" y="574222"/>
                  </a:lnTo>
                  <a:lnTo>
                    <a:pt x="367393" y="337457"/>
                  </a:lnTo>
                  <a:lnTo>
                    <a:pt x="315686" y="269422"/>
                  </a:lnTo>
                  <a:lnTo>
                    <a:pt x="272143" y="220436"/>
                  </a:lnTo>
                  <a:lnTo>
                    <a:pt x="231322" y="179615"/>
                  </a:lnTo>
                  <a:lnTo>
                    <a:pt x="168729" y="136072"/>
                  </a:lnTo>
                  <a:lnTo>
                    <a:pt x="119743" y="133350"/>
                  </a:lnTo>
                  <a:lnTo>
                    <a:pt x="87086" y="130629"/>
                  </a:lnTo>
                  <a:lnTo>
                    <a:pt x="48986" y="122465"/>
                  </a:lnTo>
                  <a:lnTo>
                    <a:pt x="29936" y="114300"/>
                  </a:lnTo>
                  <a:lnTo>
                    <a:pt x="13607" y="97972"/>
                  </a:lnTo>
                  <a:lnTo>
                    <a:pt x="0" y="73479"/>
                  </a:lnTo>
                  <a:lnTo>
                    <a:pt x="0" y="46265"/>
                  </a:lnTo>
                  <a:lnTo>
                    <a:pt x="8164" y="32657"/>
                  </a:lnTo>
                  <a:lnTo>
                    <a:pt x="54429" y="13607"/>
                  </a:lnTo>
                  <a:lnTo>
                    <a:pt x="114300" y="0"/>
                  </a:lnTo>
                  <a:lnTo>
                    <a:pt x="166007" y="2722"/>
                  </a:lnTo>
                  <a:lnTo>
                    <a:pt x="206829" y="13607"/>
                  </a:lnTo>
                  <a:lnTo>
                    <a:pt x="250372" y="35379"/>
                  </a:lnTo>
                  <a:lnTo>
                    <a:pt x="299357" y="65315"/>
                  </a:lnTo>
                  <a:lnTo>
                    <a:pt x="364672" y="122465"/>
                  </a:lnTo>
                  <a:lnTo>
                    <a:pt x="487136" y="261257"/>
                  </a:lnTo>
                  <a:lnTo>
                    <a:pt x="781050" y="615043"/>
                  </a:lnTo>
                  <a:lnTo>
                    <a:pt x="952500" y="810986"/>
                  </a:lnTo>
                  <a:lnTo>
                    <a:pt x="1132114" y="1012372"/>
                  </a:lnTo>
                  <a:lnTo>
                    <a:pt x="1268186" y="1151165"/>
                  </a:lnTo>
                  <a:lnTo>
                    <a:pt x="1409700" y="1287236"/>
                  </a:lnTo>
                  <a:lnTo>
                    <a:pt x="1548493" y="1412422"/>
                  </a:lnTo>
                  <a:lnTo>
                    <a:pt x="1747157" y="1581150"/>
                  </a:lnTo>
                  <a:lnTo>
                    <a:pt x="1997529" y="1777093"/>
                  </a:lnTo>
                  <a:lnTo>
                    <a:pt x="2209800" y="1926772"/>
                  </a:lnTo>
                  <a:lnTo>
                    <a:pt x="2397579" y="2049236"/>
                  </a:lnTo>
                  <a:lnTo>
                    <a:pt x="2416629" y="2071007"/>
                  </a:lnTo>
                  <a:lnTo>
                    <a:pt x="2427514" y="2095500"/>
                  </a:lnTo>
                  <a:lnTo>
                    <a:pt x="2422072" y="2111829"/>
                  </a:lnTo>
                  <a:lnTo>
                    <a:pt x="2403022" y="2119993"/>
                  </a:lnTo>
                  <a:lnTo>
                    <a:pt x="2250622" y="2119993"/>
                  </a:lnTo>
                  <a:lnTo>
                    <a:pt x="1981200" y="2119993"/>
                  </a:lnTo>
                  <a:lnTo>
                    <a:pt x="1812472" y="2114550"/>
                  </a:lnTo>
                  <a:lnTo>
                    <a:pt x="1692729" y="2103665"/>
                  </a:lnTo>
                  <a:lnTo>
                    <a:pt x="1657350" y="2098222"/>
                  </a:lnTo>
                  <a:lnTo>
                    <a:pt x="1619250" y="2071007"/>
                  </a:lnTo>
                  <a:lnTo>
                    <a:pt x="1529443" y="1967593"/>
                  </a:lnTo>
                  <a:lnTo>
                    <a:pt x="1368879" y="1738993"/>
                  </a:lnTo>
                  <a:lnTo>
                    <a:pt x="1175657" y="1469572"/>
                  </a:lnTo>
                  <a:lnTo>
                    <a:pt x="1031422" y="1276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66652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28EF775-C071-E149-8E3D-032562ED566B}"/>
              </a:ext>
            </a:extLst>
          </p:cNvPr>
          <p:cNvSpPr/>
          <p:nvPr/>
        </p:nvSpPr>
        <p:spPr>
          <a:xfrm>
            <a:off x="3506788" y="1390650"/>
            <a:ext cx="2103437" cy="766763"/>
          </a:xfrm>
          <a:custGeom>
            <a:avLst/>
            <a:gdLst>
              <a:gd name="connsiteX0" fmla="*/ 859632 w 2102644"/>
              <a:gd name="connsiteY0" fmla="*/ 452438 h 766763"/>
              <a:gd name="connsiteX1" fmla="*/ 1069182 w 2102644"/>
              <a:gd name="connsiteY1" fmla="*/ 381000 h 766763"/>
              <a:gd name="connsiteX2" fmla="*/ 1285875 w 2102644"/>
              <a:gd name="connsiteY2" fmla="*/ 300038 h 766763"/>
              <a:gd name="connsiteX3" fmla="*/ 1521619 w 2102644"/>
              <a:gd name="connsiteY3" fmla="*/ 204788 h 766763"/>
              <a:gd name="connsiteX4" fmla="*/ 1650207 w 2102644"/>
              <a:gd name="connsiteY4" fmla="*/ 145256 h 766763"/>
              <a:gd name="connsiteX5" fmla="*/ 1664494 w 2102644"/>
              <a:gd name="connsiteY5" fmla="*/ 135731 h 766763"/>
              <a:gd name="connsiteX6" fmla="*/ 1669257 w 2102644"/>
              <a:gd name="connsiteY6" fmla="*/ 119063 h 766763"/>
              <a:gd name="connsiteX7" fmla="*/ 1659732 w 2102644"/>
              <a:gd name="connsiteY7" fmla="*/ 100013 h 766763"/>
              <a:gd name="connsiteX8" fmla="*/ 1643063 w 2102644"/>
              <a:gd name="connsiteY8" fmla="*/ 83344 h 766763"/>
              <a:gd name="connsiteX9" fmla="*/ 1631157 w 2102644"/>
              <a:gd name="connsiteY9" fmla="*/ 69056 h 766763"/>
              <a:gd name="connsiteX10" fmla="*/ 1621632 w 2102644"/>
              <a:gd name="connsiteY10" fmla="*/ 54769 h 766763"/>
              <a:gd name="connsiteX11" fmla="*/ 1614488 w 2102644"/>
              <a:gd name="connsiteY11" fmla="*/ 35719 h 766763"/>
              <a:gd name="connsiteX12" fmla="*/ 1614488 w 2102644"/>
              <a:gd name="connsiteY12" fmla="*/ 21431 h 766763"/>
              <a:gd name="connsiteX13" fmla="*/ 1616869 w 2102644"/>
              <a:gd name="connsiteY13" fmla="*/ 11906 h 766763"/>
              <a:gd name="connsiteX14" fmla="*/ 1631157 w 2102644"/>
              <a:gd name="connsiteY14" fmla="*/ 2381 h 766763"/>
              <a:gd name="connsiteX15" fmla="*/ 1664494 w 2102644"/>
              <a:gd name="connsiteY15" fmla="*/ 0 h 766763"/>
              <a:gd name="connsiteX16" fmla="*/ 1702594 w 2102644"/>
              <a:gd name="connsiteY16" fmla="*/ 4763 h 766763"/>
              <a:gd name="connsiteX17" fmla="*/ 1735932 w 2102644"/>
              <a:gd name="connsiteY17" fmla="*/ 9525 h 766763"/>
              <a:gd name="connsiteX18" fmla="*/ 1785938 w 2102644"/>
              <a:gd name="connsiteY18" fmla="*/ 23813 h 766763"/>
              <a:gd name="connsiteX19" fmla="*/ 1828800 w 2102644"/>
              <a:gd name="connsiteY19" fmla="*/ 40481 h 766763"/>
              <a:gd name="connsiteX20" fmla="*/ 1871663 w 2102644"/>
              <a:gd name="connsiteY20" fmla="*/ 64294 h 766763"/>
              <a:gd name="connsiteX21" fmla="*/ 1916907 w 2102644"/>
              <a:gd name="connsiteY21" fmla="*/ 90488 h 766763"/>
              <a:gd name="connsiteX22" fmla="*/ 1957388 w 2102644"/>
              <a:gd name="connsiteY22" fmla="*/ 121444 h 766763"/>
              <a:gd name="connsiteX23" fmla="*/ 2014538 w 2102644"/>
              <a:gd name="connsiteY23" fmla="*/ 178594 h 766763"/>
              <a:gd name="connsiteX24" fmla="*/ 2057400 w 2102644"/>
              <a:gd name="connsiteY24" fmla="*/ 223838 h 766763"/>
              <a:gd name="connsiteX25" fmla="*/ 2088357 w 2102644"/>
              <a:gd name="connsiteY25" fmla="*/ 271463 h 766763"/>
              <a:gd name="connsiteX26" fmla="*/ 2095500 w 2102644"/>
              <a:gd name="connsiteY26" fmla="*/ 290513 h 766763"/>
              <a:gd name="connsiteX27" fmla="*/ 2102644 w 2102644"/>
              <a:gd name="connsiteY27" fmla="*/ 314325 h 766763"/>
              <a:gd name="connsiteX28" fmla="*/ 2102644 w 2102644"/>
              <a:gd name="connsiteY28" fmla="*/ 338138 h 766763"/>
              <a:gd name="connsiteX29" fmla="*/ 2093119 w 2102644"/>
              <a:gd name="connsiteY29" fmla="*/ 361950 h 766763"/>
              <a:gd name="connsiteX30" fmla="*/ 2076450 w 2102644"/>
              <a:gd name="connsiteY30" fmla="*/ 376238 h 766763"/>
              <a:gd name="connsiteX31" fmla="*/ 2047875 w 2102644"/>
              <a:gd name="connsiteY31" fmla="*/ 383381 h 766763"/>
              <a:gd name="connsiteX32" fmla="*/ 1997869 w 2102644"/>
              <a:gd name="connsiteY32" fmla="*/ 383381 h 766763"/>
              <a:gd name="connsiteX33" fmla="*/ 1938338 w 2102644"/>
              <a:gd name="connsiteY33" fmla="*/ 385763 h 766763"/>
              <a:gd name="connsiteX34" fmla="*/ 1895475 w 2102644"/>
              <a:gd name="connsiteY34" fmla="*/ 385763 h 766763"/>
              <a:gd name="connsiteX35" fmla="*/ 1790700 w 2102644"/>
              <a:gd name="connsiteY35" fmla="*/ 397669 h 766763"/>
              <a:gd name="connsiteX36" fmla="*/ 1709738 w 2102644"/>
              <a:gd name="connsiteY36" fmla="*/ 416719 h 766763"/>
              <a:gd name="connsiteX37" fmla="*/ 1504950 w 2102644"/>
              <a:gd name="connsiteY37" fmla="*/ 473869 h 766763"/>
              <a:gd name="connsiteX38" fmla="*/ 1295400 w 2102644"/>
              <a:gd name="connsiteY38" fmla="*/ 526256 h 766763"/>
              <a:gd name="connsiteX39" fmla="*/ 988219 w 2102644"/>
              <a:gd name="connsiteY39" fmla="*/ 604838 h 766763"/>
              <a:gd name="connsiteX40" fmla="*/ 876300 w 2102644"/>
              <a:gd name="connsiteY40" fmla="*/ 631031 h 766763"/>
              <a:gd name="connsiteX41" fmla="*/ 762000 w 2102644"/>
              <a:gd name="connsiteY41" fmla="*/ 657225 h 766763"/>
              <a:gd name="connsiteX42" fmla="*/ 607219 w 2102644"/>
              <a:gd name="connsiteY42" fmla="*/ 685800 h 766763"/>
              <a:gd name="connsiteX43" fmla="*/ 464344 w 2102644"/>
              <a:gd name="connsiteY43" fmla="*/ 709613 h 766763"/>
              <a:gd name="connsiteX44" fmla="*/ 311944 w 2102644"/>
              <a:gd name="connsiteY44" fmla="*/ 733425 h 766763"/>
              <a:gd name="connsiteX45" fmla="*/ 176213 w 2102644"/>
              <a:gd name="connsiteY45" fmla="*/ 750094 h 766763"/>
              <a:gd name="connsiteX46" fmla="*/ 61913 w 2102644"/>
              <a:gd name="connsiteY46" fmla="*/ 764381 h 766763"/>
              <a:gd name="connsiteX47" fmla="*/ 19050 w 2102644"/>
              <a:gd name="connsiteY47" fmla="*/ 766763 h 766763"/>
              <a:gd name="connsiteX48" fmla="*/ 7144 w 2102644"/>
              <a:gd name="connsiteY48" fmla="*/ 762000 h 766763"/>
              <a:gd name="connsiteX49" fmla="*/ 0 w 2102644"/>
              <a:gd name="connsiteY49" fmla="*/ 750094 h 766763"/>
              <a:gd name="connsiteX50" fmla="*/ 4763 w 2102644"/>
              <a:gd name="connsiteY50" fmla="*/ 726281 h 766763"/>
              <a:gd name="connsiteX51" fmla="*/ 16669 w 2102644"/>
              <a:gd name="connsiteY51" fmla="*/ 707231 h 766763"/>
              <a:gd name="connsiteX52" fmla="*/ 57150 w 2102644"/>
              <a:gd name="connsiteY52" fmla="*/ 690563 h 766763"/>
              <a:gd name="connsiteX53" fmla="*/ 209550 w 2102644"/>
              <a:gd name="connsiteY53" fmla="*/ 652463 h 766763"/>
              <a:gd name="connsiteX54" fmla="*/ 369094 w 2102644"/>
              <a:gd name="connsiteY54" fmla="*/ 607219 h 766763"/>
              <a:gd name="connsiteX55" fmla="*/ 538163 w 2102644"/>
              <a:gd name="connsiteY55" fmla="*/ 557213 h 766763"/>
              <a:gd name="connsiteX56" fmla="*/ 859632 w 2102644"/>
              <a:gd name="connsiteY56" fmla="*/ 452438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02644" h="766763">
                <a:moveTo>
                  <a:pt x="859632" y="452438"/>
                </a:moveTo>
                <a:lnTo>
                  <a:pt x="1069182" y="381000"/>
                </a:lnTo>
                <a:lnTo>
                  <a:pt x="1285875" y="300038"/>
                </a:lnTo>
                <a:lnTo>
                  <a:pt x="1521619" y="204788"/>
                </a:lnTo>
                <a:lnTo>
                  <a:pt x="1650207" y="145256"/>
                </a:lnTo>
                <a:lnTo>
                  <a:pt x="1664494" y="135731"/>
                </a:lnTo>
                <a:lnTo>
                  <a:pt x="1669257" y="119063"/>
                </a:lnTo>
                <a:lnTo>
                  <a:pt x="1659732" y="100013"/>
                </a:lnTo>
                <a:lnTo>
                  <a:pt x="1643063" y="83344"/>
                </a:lnTo>
                <a:lnTo>
                  <a:pt x="1631157" y="69056"/>
                </a:lnTo>
                <a:lnTo>
                  <a:pt x="1621632" y="54769"/>
                </a:lnTo>
                <a:lnTo>
                  <a:pt x="1614488" y="35719"/>
                </a:lnTo>
                <a:lnTo>
                  <a:pt x="1614488" y="21431"/>
                </a:lnTo>
                <a:lnTo>
                  <a:pt x="1616869" y="11906"/>
                </a:lnTo>
                <a:lnTo>
                  <a:pt x="1631157" y="2381"/>
                </a:lnTo>
                <a:lnTo>
                  <a:pt x="1664494" y="0"/>
                </a:lnTo>
                <a:lnTo>
                  <a:pt x="1702594" y="4763"/>
                </a:lnTo>
                <a:lnTo>
                  <a:pt x="1735932" y="9525"/>
                </a:lnTo>
                <a:lnTo>
                  <a:pt x="1785938" y="23813"/>
                </a:lnTo>
                <a:lnTo>
                  <a:pt x="1828800" y="40481"/>
                </a:lnTo>
                <a:lnTo>
                  <a:pt x="1871663" y="64294"/>
                </a:lnTo>
                <a:lnTo>
                  <a:pt x="1916907" y="90488"/>
                </a:lnTo>
                <a:lnTo>
                  <a:pt x="1957388" y="121444"/>
                </a:lnTo>
                <a:lnTo>
                  <a:pt x="2014538" y="178594"/>
                </a:lnTo>
                <a:lnTo>
                  <a:pt x="2057400" y="223838"/>
                </a:lnTo>
                <a:lnTo>
                  <a:pt x="2088357" y="271463"/>
                </a:lnTo>
                <a:lnTo>
                  <a:pt x="2095500" y="290513"/>
                </a:lnTo>
                <a:lnTo>
                  <a:pt x="2102644" y="314325"/>
                </a:lnTo>
                <a:lnTo>
                  <a:pt x="2102644" y="338138"/>
                </a:lnTo>
                <a:lnTo>
                  <a:pt x="2093119" y="361950"/>
                </a:lnTo>
                <a:lnTo>
                  <a:pt x="2076450" y="376238"/>
                </a:lnTo>
                <a:lnTo>
                  <a:pt x="2047875" y="383381"/>
                </a:lnTo>
                <a:lnTo>
                  <a:pt x="1997869" y="383381"/>
                </a:lnTo>
                <a:lnTo>
                  <a:pt x="1938338" y="385763"/>
                </a:lnTo>
                <a:lnTo>
                  <a:pt x="1895475" y="385763"/>
                </a:lnTo>
                <a:lnTo>
                  <a:pt x="1790700" y="397669"/>
                </a:lnTo>
                <a:lnTo>
                  <a:pt x="1709738" y="416719"/>
                </a:lnTo>
                <a:lnTo>
                  <a:pt x="1504950" y="473869"/>
                </a:lnTo>
                <a:lnTo>
                  <a:pt x="1295400" y="526256"/>
                </a:lnTo>
                <a:lnTo>
                  <a:pt x="988219" y="604838"/>
                </a:lnTo>
                <a:lnTo>
                  <a:pt x="876300" y="631031"/>
                </a:lnTo>
                <a:lnTo>
                  <a:pt x="762000" y="657225"/>
                </a:lnTo>
                <a:lnTo>
                  <a:pt x="607219" y="685800"/>
                </a:lnTo>
                <a:lnTo>
                  <a:pt x="464344" y="709613"/>
                </a:lnTo>
                <a:lnTo>
                  <a:pt x="311944" y="733425"/>
                </a:lnTo>
                <a:lnTo>
                  <a:pt x="176213" y="750094"/>
                </a:lnTo>
                <a:lnTo>
                  <a:pt x="61913" y="764381"/>
                </a:lnTo>
                <a:lnTo>
                  <a:pt x="19050" y="766763"/>
                </a:lnTo>
                <a:lnTo>
                  <a:pt x="7144" y="762000"/>
                </a:lnTo>
                <a:lnTo>
                  <a:pt x="0" y="750094"/>
                </a:lnTo>
                <a:lnTo>
                  <a:pt x="4763" y="726281"/>
                </a:lnTo>
                <a:lnTo>
                  <a:pt x="16669" y="707231"/>
                </a:lnTo>
                <a:lnTo>
                  <a:pt x="57150" y="690563"/>
                </a:lnTo>
                <a:lnTo>
                  <a:pt x="209550" y="652463"/>
                </a:lnTo>
                <a:lnTo>
                  <a:pt x="369094" y="607219"/>
                </a:lnTo>
                <a:lnTo>
                  <a:pt x="538163" y="557213"/>
                </a:lnTo>
                <a:lnTo>
                  <a:pt x="859632" y="4524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1E0C8E0-724E-F240-80F1-FD9DC79A2F78}"/>
              </a:ext>
            </a:extLst>
          </p:cNvPr>
          <p:cNvSpPr/>
          <p:nvPr/>
        </p:nvSpPr>
        <p:spPr>
          <a:xfrm>
            <a:off x="2887663" y="2728913"/>
            <a:ext cx="360362" cy="1060450"/>
          </a:xfrm>
          <a:custGeom>
            <a:avLst/>
            <a:gdLst>
              <a:gd name="connsiteX0" fmla="*/ 138113 w 359569"/>
              <a:gd name="connsiteY0" fmla="*/ 504825 h 1059656"/>
              <a:gd name="connsiteX1" fmla="*/ 169069 w 359569"/>
              <a:gd name="connsiteY1" fmla="*/ 438150 h 1059656"/>
              <a:gd name="connsiteX2" fmla="*/ 185738 w 359569"/>
              <a:gd name="connsiteY2" fmla="*/ 402431 h 1059656"/>
              <a:gd name="connsiteX3" fmla="*/ 200025 w 359569"/>
              <a:gd name="connsiteY3" fmla="*/ 347662 h 1059656"/>
              <a:gd name="connsiteX4" fmla="*/ 216694 w 359569"/>
              <a:gd name="connsiteY4" fmla="*/ 271462 h 1059656"/>
              <a:gd name="connsiteX5" fmla="*/ 226219 w 359569"/>
              <a:gd name="connsiteY5" fmla="*/ 185737 h 1059656"/>
              <a:gd name="connsiteX6" fmla="*/ 226219 w 359569"/>
              <a:gd name="connsiteY6" fmla="*/ 126206 h 1059656"/>
              <a:gd name="connsiteX7" fmla="*/ 216694 w 359569"/>
              <a:gd name="connsiteY7" fmla="*/ 90487 h 1059656"/>
              <a:gd name="connsiteX8" fmla="*/ 211932 w 359569"/>
              <a:gd name="connsiteY8" fmla="*/ 66675 h 1059656"/>
              <a:gd name="connsiteX9" fmla="*/ 211932 w 359569"/>
              <a:gd name="connsiteY9" fmla="*/ 38100 h 1059656"/>
              <a:gd name="connsiteX10" fmla="*/ 214313 w 359569"/>
              <a:gd name="connsiteY10" fmla="*/ 14287 h 1059656"/>
              <a:gd name="connsiteX11" fmla="*/ 223838 w 359569"/>
              <a:gd name="connsiteY11" fmla="*/ 2381 h 1059656"/>
              <a:gd name="connsiteX12" fmla="*/ 233363 w 359569"/>
              <a:gd name="connsiteY12" fmla="*/ 0 h 1059656"/>
              <a:gd name="connsiteX13" fmla="*/ 259557 w 359569"/>
              <a:gd name="connsiteY13" fmla="*/ 2381 h 1059656"/>
              <a:gd name="connsiteX14" fmla="*/ 285750 w 359569"/>
              <a:gd name="connsiteY14" fmla="*/ 16668 h 1059656"/>
              <a:gd name="connsiteX15" fmla="*/ 300038 w 359569"/>
              <a:gd name="connsiteY15" fmla="*/ 33337 h 1059656"/>
              <a:gd name="connsiteX16" fmla="*/ 342900 w 359569"/>
              <a:gd name="connsiteY16" fmla="*/ 145256 h 1059656"/>
              <a:gd name="connsiteX17" fmla="*/ 359569 w 359569"/>
              <a:gd name="connsiteY17" fmla="*/ 304800 h 1059656"/>
              <a:gd name="connsiteX18" fmla="*/ 345282 w 359569"/>
              <a:gd name="connsiteY18" fmla="*/ 459581 h 1059656"/>
              <a:gd name="connsiteX19" fmla="*/ 328613 w 359569"/>
              <a:gd name="connsiteY19" fmla="*/ 595312 h 1059656"/>
              <a:gd name="connsiteX20" fmla="*/ 304800 w 359569"/>
              <a:gd name="connsiteY20" fmla="*/ 742950 h 1059656"/>
              <a:gd name="connsiteX21" fmla="*/ 278607 w 359569"/>
              <a:gd name="connsiteY21" fmla="*/ 828675 h 1059656"/>
              <a:gd name="connsiteX22" fmla="*/ 235744 w 359569"/>
              <a:gd name="connsiteY22" fmla="*/ 916781 h 1059656"/>
              <a:gd name="connsiteX23" fmla="*/ 161925 w 359569"/>
              <a:gd name="connsiteY23" fmla="*/ 1004887 h 1059656"/>
              <a:gd name="connsiteX24" fmla="*/ 121444 w 359569"/>
              <a:gd name="connsiteY24" fmla="*/ 1042987 h 1059656"/>
              <a:gd name="connsiteX25" fmla="*/ 90488 w 359569"/>
              <a:gd name="connsiteY25" fmla="*/ 1059656 h 1059656"/>
              <a:gd name="connsiteX26" fmla="*/ 69057 w 359569"/>
              <a:gd name="connsiteY26" fmla="*/ 1059656 h 1059656"/>
              <a:gd name="connsiteX27" fmla="*/ 47625 w 359569"/>
              <a:gd name="connsiteY27" fmla="*/ 1050131 h 1059656"/>
              <a:gd name="connsiteX28" fmla="*/ 28575 w 359569"/>
              <a:gd name="connsiteY28" fmla="*/ 1031081 h 1059656"/>
              <a:gd name="connsiteX29" fmla="*/ 14288 w 359569"/>
              <a:gd name="connsiteY29" fmla="*/ 983456 h 1059656"/>
              <a:gd name="connsiteX30" fmla="*/ 4763 w 359569"/>
              <a:gd name="connsiteY30" fmla="*/ 912018 h 1059656"/>
              <a:gd name="connsiteX31" fmla="*/ 0 w 359569"/>
              <a:gd name="connsiteY31" fmla="*/ 807243 h 1059656"/>
              <a:gd name="connsiteX32" fmla="*/ 0 w 359569"/>
              <a:gd name="connsiteY32" fmla="*/ 709612 h 1059656"/>
              <a:gd name="connsiteX33" fmla="*/ 7144 w 359569"/>
              <a:gd name="connsiteY33" fmla="*/ 671512 h 1059656"/>
              <a:gd name="connsiteX34" fmla="*/ 42863 w 359569"/>
              <a:gd name="connsiteY34" fmla="*/ 635793 h 1059656"/>
              <a:gd name="connsiteX35" fmla="*/ 88107 w 359569"/>
              <a:gd name="connsiteY35" fmla="*/ 585787 h 1059656"/>
              <a:gd name="connsiteX36" fmla="*/ 138113 w 359569"/>
              <a:gd name="connsiteY36" fmla="*/ 504825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59569" h="1059656">
                <a:moveTo>
                  <a:pt x="138113" y="504825"/>
                </a:moveTo>
                <a:lnTo>
                  <a:pt x="169069" y="438150"/>
                </a:lnTo>
                <a:lnTo>
                  <a:pt x="185738" y="402431"/>
                </a:lnTo>
                <a:lnTo>
                  <a:pt x="200025" y="347662"/>
                </a:lnTo>
                <a:lnTo>
                  <a:pt x="216694" y="271462"/>
                </a:lnTo>
                <a:lnTo>
                  <a:pt x="226219" y="185737"/>
                </a:lnTo>
                <a:lnTo>
                  <a:pt x="226219" y="126206"/>
                </a:lnTo>
                <a:lnTo>
                  <a:pt x="216694" y="90487"/>
                </a:lnTo>
                <a:lnTo>
                  <a:pt x="211932" y="66675"/>
                </a:lnTo>
                <a:lnTo>
                  <a:pt x="211932" y="38100"/>
                </a:lnTo>
                <a:lnTo>
                  <a:pt x="214313" y="14287"/>
                </a:lnTo>
                <a:lnTo>
                  <a:pt x="223838" y="2381"/>
                </a:lnTo>
                <a:lnTo>
                  <a:pt x="233363" y="0"/>
                </a:lnTo>
                <a:lnTo>
                  <a:pt x="259557" y="2381"/>
                </a:lnTo>
                <a:lnTo>
                  <a:pt x="285750" y="16668"/>
                </a:lnTo>
                <a:lnTo>
                  <a:pt x="300038" y="33337"/>
                </a:lnTo>
                <a:lnTo>
                  <a:pt x="342900" y="145256"/>
                </a:lnTo>
                <a:lnTo>
                  <a:pt x="359569" y="304800"/>
                </a:lnTo>
                <a:lnTo>
                  <a:pt x="345282" y="459581"/>
                </a:lnTo>
                <a:lnTo>
                  <a:pt x="328613" y="595312"/>
                </a:lnTo>
                <a:lnTo>
                  <a:pt x="304800" y="742950"/>
                </a:lnTo>
                <a:lnTo>
                  <a:pt x="278607" y="828675"/>
                </a:lnTo>
                <a:lnTo>
                  <a:pt x="235744" y="916781"/>
                </a:lnTo>
                <a:lnTo>
                  <a:pt x="161925" y="1004887"/>
                </a:lnTo>
                <a:lnTo>
                  <a:pt x="121444" y="1042987"/>
                </a:lnTo>
                <a:lnTo>
                  <a:pt x="90488" y="1059656"/>
                </a:lnTo>
                <a:lnTo>
                  <a:pt x="69057" y="1059656"/>
                </a:lnTo>
                <a:lnTo>
                  <a:pt x="47625" y="1050131"/>
                </a:lnTo>
                <a:lnTo>
                  <a:pt x="28575" y="1031081"/>
                </a:lnTo>
                <a:lnTo>
                  <a:pt x="14288" y="983456"/>
                </a:lnTo>
                <a:lnTo>
                  <a:pt x="4763" y="912018"/>
                </a:lnTo>
                <a:lnTo>
                  <a:pt x="0" y="807243"/>
                </a:lnTo>
                <a:lnTo>
                  <a:pt x="0" y="709612"/>
                </a:lnTo>
                <a:lnTo>
                  <a:pt x="7144" y="671512"/>
                </a:lnTo>
                <a:lnTo>
                  <a:pt x="42863" y="635793"/>
                </a:lnTo>
                <a:lnTo>
                  <a:pt x="88107" y="585787"/>
                </a:lnTo>
                <a:lnTo>
                  <a:pt x="138113" y="504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96884A-3FE5-E548-A0E8-A8183996BF5F}"/>
              </a:ext>
            </a:extLst>
          </p:cNvPr>
          <p:cNvSpPr/>
          <p:nvPr/>
        </p:nvSpPr>
        <p:spPr>
          <a:xfrm>
            <a:off x="3429000" y="3236913"/>
            <a:ext cx="336550" cy="801687"/>
          </a:xfrm>
          <a:custGeom>
            <a:avLst/>
            <a:gdLst>
              <a:gd name="connsiteX0" fmla="*/ 0 w 336153"/>
              <a:gd name="connsiteY0" fmla="*/ 619125 h 802481"/>
              <a:gd name="connsiteX1" fmla="*/ 2381 w 336153"/>
              <a:gd name="connsiteY1" fmla="*/ 521494 h 802481"/>
              <a:gd name="connsiteX2" fmla="*/ 9525 w 336153"/>
              <a:gd name="connsiteY2" fmla="*/ 459581 h 802481"/>
              <a:gd name="connsiteX3" fmla="*/ 21431 w 336153"/>
              <a:gd name="connsiteY3" fmla="*/ 419100 h 802481"/>
              <a:gd name="connsiteX4" fmla="*/ 52388 w 336153"/>
              <a:gd name="connsiteY4" fmla="*/ 383381 h 802481"/>
              <a:gd name="connsiteX5" fmla="*/ 88106 w 336153"/>
              <a:gd name="connsiteY5" fmla="*/ 347662 h 802481"/>
              <a:gd name="connsiteX6" fmla="*/ 119063 w 336153"/>
              <a:gd name="connsiteY6" fmla="*/ 307181 h 802481"/>
              <a:gd name="connsiteX7" fmla="*/ 169069 w 336153"/>
              <a:gd name="connsiteY7" fmla="*/ 233362 h 802481"/>
              <a:gd name="connsiteX8" fmla="*/ 259556 w 336153"/>
              <a:gd name="connsiteY8" fmla="*/ 66675 h 802481"/>
              <a:gd name="connsiteX9" fmla="*/ 278606 w 336153"/>
              <a:gd name="connsiteY9" fmla="*/ 26194 h 802481"/>
              <a:gd name="connsiteX10" fmla="*/ 295275 w 336153"/>
              <a:gd name="connsiteY10" fmla="*/ 4762 h 802481"/>
              <a:gd name="connsiteX11" fmla="*/ 307181 w 336153"/>
              <a:gd name="connsiteY11" fmla="*/ 0 h 802481"/>
              <a:gd name="connsiteX12" fmla="*/ 328613 w 336153"/>
              <a:gd name="connsiteY12" fmla="*/ 4762 h 802481"/>
              <a:gd name="connsiteX13" fmla="*/ 333375 w 336153"/>
              <a:gd name="connsiteY13" fmla="*/ 19050 h 802481"/>
              <a:gd name="connsiteX14" fmla="*/ 330994 w 336153"/>
              <a:gd name="connsiteY14" fmla="*/ 78581 h 802481"/>
              <a:gd name="connsiteX15" fmla="*/ 316706 w 336153"/>
              <a:gd name="connsiteY15" fmla="*/ 226219 h 802481"/>
              <a:gd name="connsiteX16" fmla="*/ 307181 w 336153"/>
              <a:gd name="connsiteY16" fmla="*/ 345281 h 802481"/>
              <a:gd name="connsiteX17" fmla="*/ 290513 w 336153"/>
              <a:gd name="connsiteY17" fmla="*/ 433387 h 802481"/>
              <a:gd name="connsiteX18" fmla="*/ 247650 w 336153"/>
              <a:gd name="connsiteY18" fmla="*/ 592931 h 802481"/>
              <a:gd name="connsiteX19" fmla="*/ 214313 w 336153"/>
              <a:gd name="connsiteY19" fmla="*/ 697706 h 802481"/>
              <a:gd name="connsiteX20" fmla="*/ 190500 w 336153"/>
              <a:gd name="connsiteY20" fmla="*/ 747712 h 802481"/>
              <a:gd name="connsiteX21" fmla="*/ 161925 w 336153"/>
              <a:gd name="connsiteY21" fmla="*/ 776287 h 802481"/>
              <a:gd name="connsiteX22" fmla="*/ 135731 w 336153"/>
              <a:gd name="connsiteY22" fmla="*/ 797719 h 802481"/>
              <a:gd name="connsiteX23" fmla="*/ 114300 w 336153"/>
              <a:gd name="connsiteY23" fmla="*/ 802481 h 802481"/>
              <a:gd name="connsiteX24" fmla="*/ 90488 w 336153"/>
              <a:gd name="connsiteY24" fmla="*/ 800100 h 802481"/>
              <a:gd name="connsiteX25" fmla="*/ 54769 w 336153"/>
              <a:gd name="connsiteY25" fmla="*/ 785812 h 802481"/>
              <a:gd name="connsiteX26" fmla="*/ 33338 w 336153"/>
              <a:gd name="connsiteY26" fmla="*/ 766762 h 802481"/>
              <a:gd name="connsiteX27" fmla="*/ 19050 w 336153"/>
              <a:gd name="connsiteY27" fmla="*/ 733425 h 802481"/>
              <a:gd name="connsiteX28" fmla="*/ 9525 w 336153"/>
              <a:gd name="connsiteY28" fmla="*/ 695325 h 802481"/>
              <a:gd name="connsiteX29" fmla="*/ 0 w 336153"/>
              <a:gd name="connsiteY29" fmla="*/ 619125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36153" h="802481">
                <a:moveTo>
                  <a:pt x="0" y="619125"/>
                </a:moveTo>
                <a:cubicBezTo>
                  <a:pt x="794" y="586581"/>
                  <a:pt x="1587" y="554038"/>
                  <a:pt x="2381" y="521494"/>
                </a:cubicBezTo>
                <a:lnTo>
                  <a:pt x="9525" y="459581"/>
                </a:lnTo>
                <a:lnTo>
                  <a:pt x="21431" y="419100"/>
                </a:lnTo>
                <a:lnTo>
                  <a:pt x="52388" y="383381"/>
                </a:lnTo>
                <a:lnTo>
                  <a:pt x="88106" y="347662"/>
                </a:lnTo>
                <a:lnTo>
                  <a:pt x="119063" y="307181"/>
                </a:lnTo>
                <a:lnTo>
                  <a:pt x="169069" y="233362"/>
                </a:lnTo>
                <a:lnTo>
                  <a:pt x="259556" y="66675"/>
                </a:lnTo>
                <a:lnTo>
                  <a:pt x="278606" y="26194"/>
                </a:lnTo>
                <a:lnTo>
                  <a:pt x="295275" y="4762"/>
                </a:lnTo>
                <a:lnTo>
                  <a:pt x="307181" y="0"/>
                </a:lnTo>
                <a:lnTo>
                  <a:pt x="328613" y="4762"/>
                </a:lnTo>
                <a:lnTo>
                  <a:pt x="333375" y="19050"/>
                </a:lnTo>
                <a:cubicBezTo>
                  <a:pt x="332581" y="38894"/>
                  <a:pt x="336153" y="31353"/>
                  <a:pt x="330994" y="78581"/>
                </a:cubicBezTo>
                <a:lnTo>
                  <a:pt x="316706" y="226219"/>
                </a:lnTo>
                <a:lnTo>
                  <a:pt x="307181" y="345281"/>
                </a:lnTo>
                <a:lnTo>
                  <a:pt x="290513" y="433387"/>
                </a:lnTo>
                <a:lnTo>
                  <a:pt x="247650" y="592931"/>
                </a:lnTo>
                <a:lnTo>
                  <a:pt x="214313" y="697706"/>
                </a:lnTo>
                <a:lnTo>
                  <a:pt x="190500" y="747712"/>
                </a:lnTo>
                <a:lnTo>
                  <a:pt x="161925" y="776287"/>
                </a:lnTo>
                <a:lnTo>
                  <a:pt x="135731" y="797719"/>
                </a:lnTo>
                <a:lnTo>
                  <a:pt x="114300" y="802481"/>
                </a:lnTo>
                <a:lnTo>
                  <a:pt x="90488" y="800100"/>
                </a:lnTo>
                <a:lnTo>
                  <a:pt x="54769" y="785812"/>
                </a:lnTo>
                <a:lnTo>
                  <a:pt x="33338" y="766762"/>
                </a:lnTo>
                <a:lnTo>
                  <a:pt x="19050" y="733425"/>
                </a:lnTo>
                <a:lnTo>
                  <a:pt x="9525" y="695325"/>
                </a:lnTo>
                <a:lnTo>
                  <a:pt x="0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645E698-D33D-1B49-8CE4-20E36217FF90}"/>
              </a:ext>
            </a:extLst>
          </p:cNvPr>
          <p:cNvSpPr/>
          <p:nvPr/>
        </p:nvSpPr>
        <p:spPr>
          <a:xfrm>
            <a:off x="4614863" y="3028950"/>
            <a:ext cx="463550" cy="504825"/>
          </a:xfrm>
          <a:custGeom>
            <a:avLst/>
            <a:gdLst>
              <a:gd name="connsiteX0" fmla="*/ 157162 w 464343"/>
              <a:gd name="connsiteY0" fmla="*/ 321469 h 504825"/>
              <a:gd name="connsiteX1" fmla="*/ 78581 w 464343"/>
              <a:gd name="connsiteY1" fmla="*/ 190500 h 504825"/>
              <a:gd name="connsiteX2" fmla="*/ 4762 w 464343"/>
              <a:gd name="connsiteY2" fmla="*/ 59531 h 504825"/>
              <a:gd name="connsiteX3" fmla="*/ 0 w 464343"/>
              <a:gd name="connsiteY3" fmla="*/ 47625 h 504825"/>
              <a:gd name="connsiteX4" fmla="*/ 0 w 464343"/>
              <a:gd name="connsiteY4" fmla="*/ 23813 h 504825"/>
              <a:gd name="connsiteX5" fmla="*/ 11906 w 464343"/>
              <a:gd name="connsiteY5" fmla="*/ 4763 h 504825"/>
              <a:gd name="connsiteX6" fmla="*/ 23812 w 464343"/>
              <a:gd name="connsiteY6" fmla="*/ 0 h 504825"/>
              <a:gd name="connsiteX7" fmla="*/ 52387 w 464343"/>
              <a:gd name="connsiteY7" fmla="*/ 11906 h 504825"/>
              <a:gd name="connsiteX8" fmla="*/ 180975 w 464343"/>
              <a:gd name="connsiteY8" fmla="*/ 90488 h 504825"/>
              <a:gd name="connsiteX9" fmla="*/ 278606 w 464343"/>
              <a:gd name="connsiteY9" fmla="*/ 152400 h 504825"/>
              <a:gd name="connsiteX10" fmla="*/ 352425 w 464343"/>
              <a:gd name="connsiteY10" fmla="*/ 195263 h 504825"/>
              <a:gd name="connsiteX11" fmla="*/ 397668 w 464343"/>
              <a:gd name="connsiteY11" fmla="*/ 235744 h 504825"/>
              <a:gd name="connsiteX12" fmla="*/ 423862 w 464343"/>
              <a:gd name="connsiteY12" fmla="*/ 266700 h 504825"/>
              <a:gd name="connsiteX13" fmla="*/ 445293 w 464343"/>
              <a:gd name="connsiteY13" fmla="*/ 309563 h 504825"/>
              <a:gd name="connsiteX14" fmla="*/ 459581 w 464343"/>
              <a:gd name="connsiteY14" fmla="*/ 350044 h 504825"/>
              <a:gd name="connsiteX15" fmla="*/ 464343 w 464343"/>
              <a:gd name="connsiteY15" fmla="*/ 385763 h 504825"/>
              <a:gd name="connsiteX16" fmla="*/ 454818 w 464343"/>
              <a:gd name="connsiteY16" fmla="*/ 438150 h 504825"/>
              <a:gd name="connsiteX17" fmla="*/ 438150 w 464343"/>
              <a:gd name="connsiteY17" fmla="*/ 469106 h 504825"/>
              <a:gd name="connsiteX18" fmla="*/ 416718 w 464343"/>
              <a:gd name="connsiteY18" fmla="*/ 492919 h 504825"/>
              <a:gd name="connsiteX19" fmla="*/ 395287 w 464343"/>
              <a:gd name="connsiteY19" fmla="*/ 500063 h 504825"/>
              <a:gd name="connsiteX20" fmla="*/ 364331 w 464343"/>
              <a:gd name="connsiteY20" fmla="*/ 504825 h 504825"/>
              <a:gd name="connsiteX21" fmla="*/ 314325 w 464343"/>
              <a:gd name="connsiteY21" fmla="*/ 497681 h 504825"/>
              <a:gd name="connsiteX22" fmla="*/ 269081 w 464343"/>
              <a:gd name="connsiteY22" fmla="*/ 488156 h 504825"/>
              <a:gd name="connsiteX23" fmla="*/ 240506 w 464343"/>
              <a:gd name="connsiteY23" fmla="*/ 459581 h 504825"/>
              <a:gd name="connsiteX24" fmla="*/ 157162 w 464343"/>
              <a:gd name="connsiteY24" fmla="*/ 321469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64343" h="504825">
                <a:moveTo>
                  <a:pt x="157162" y="321469"/>
                </a:moveTo>
                <a:lnTo>
                  <a:pt x="78581" y="190500"/>
                </a:lnTo>
                <a:lnTo>
                  <a:pt x="4762" y="59531"/>
                </a:lnTo>
                <a:lnTo>
                  <a:pt x="0" y="47625"/>
                </a:lnTo>
                <a:lnTo>
                  <a:pt x="0" y="23813"/>
                </a:lnTo>
                <a:lnTo>
                  <a:pt x="11906" y="4763"/>
                </a:lnTo>
                <a:lnTo>
                  <a:pt x="23812" y="0"/>
                </a:lnTo>
                <a:lnTo>
                  <a:pt x="52387" y="11906"/>
                </a:lnTo>
                <a:lnTo>
                  <a:pt x="180975" y="90488"/>
                </a:lnTo>
                <a:lnTo>
                  <a:pt x="278606" y="152400"/>
                </a:lnTo>
                <a:lnTo>
                  <a:pt x="352425" y="195263"/>
                </a:lnTo>
                <a:lnTo>
                  <a:pt x="397668" y="235744"/>
                </a:lnTo>
                <a:lnTo>
                  <a:pt x="423862" y="266700"/>
                </a:lnTo>
                <a:lnTo>
                  <a:pt x="445293" y="309563"/>
                </a:lnTo>
                <a:lnTo>
                  <a:pt x="459581" y="350044"/>
                </a:lnTo>
                <a:lnTo>
                  <a:pt x="464343" y="385763"/>
                </a:lnTo>
                <a:lnTo>
                  <a:pt x="454818" y="438150"/>
                </a:lnTo>
                <a:lnTo>
                  <a:pt x="438150" y="469106"/>
                </a:lnTo>
                <a:lnTo>
                  <a:pt x="416718" y="492919"/>
                </a:lnTo>
                <a:lnTo>
                  <a:pt x="395287" y="500063"/>
                </a:lnTo>
                <a:lnTo>
                  <a:pt x="364331" y="504825"/>
                </a:lnTo>
                <a:lnTo>
                  <a:pt x="314325" y="497681"/>
                </a:lnTo>
                <a:lnTo>
                  <a:pt x="269081" y="488156"/>
                </a:lnTo>
                <a:lnTo>
                  <a:pt x="240506" y="459581"/>
                </a:lnTo>
                <a:lnTo>
                  <a:pt x="157162" y="3214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9DE1CAE-4686-A143-BD61-CF731BC7224C}"/>
              </a:ext>
            </a:extLst>
          </p:cNvPr>
          <p:cNvSpPr/>
          <p:nvPr/>
        </p:nvSpPr>
        <p:spPr>
          <a:xfrm>
            <a:off x="5710238" y="2976563"/>
            <a:ext cx="642937" cy="585787"/>
          </a:xfrm>
          <a:custGeom>
            <a:avLst/>
            <a:gdLst>
              <a:gd name="connsiteX0" fmla="*/ 333375 w 642937"/>
              <a:gd name="connsiteY0" fmla="*/ 419100 h 585787"/>
              <a:gd name="connsiteX1" fmla="*/ 207168 w 642937"/>
              <a:gd name="connsiteY1" fmla="*/ 276225 h 585787"/>
              <a:gd name="connsiteX2" fmla="*/ 104775 w 642937"/>
              <a:gd name="connsiteY2" fmla="*/ 164306 h 585787"/>
              <a:gd name="connsiteX3" fmla="*/ 9525 w 642937"/>
              <a:gd name="connsiteY3" fmla="*/ 50006 h 585787"/>
              <a:gd name="connsiteX4" fmla="*/ 2381 w 642937"/>
              <a:gd name="connsiteY4" fmla="*/ 35718 h 585787"/>
              <a:gd name="connsiteX5" fmla="*/ 0 w 642937"/>
              <a:gd name="connsiteY5" fmla="*/ 26193 h 585787"/>
              <a:gd name="connsiteX6" fmla="*/ 4762 w 642937"/>
              <a:gd name="connsiteY6" fmla="*/ 7143 h 585787"/>
              <a:gd name="connsiteX7" fmla="*/ 14287 w 642937"/>
              <a:gd name="connsiteY7" fmla="*/ 0 h 585787"/>
              <a:gd name="connsiteX8" fmla="*/ 38100 w 642937"/>
              <a:gd name="connsiteY8" fmla="*/ 2381 h 585787"/>
              <a:gd name="connsiteX9" fmla="*/ 159543 w 642937"/>
              <a:gd name="connsiteY9" fmla="*/ 61912 h 585787"/>
              <a:gd name="connsiteX10" fmla="*/ 300037 w 642937"/>
              <a:gd name="connsiteY10" fmla="*/ 130968 h 585787"/>
              <a:gd name="connsiteX11" fmla="*/ 442912 w 642937"/>
              <a:gd name="connsiteY11" fmla="*/ 204787 h 585787"/>
              <a:gd name="connsiteX12" fmla="*/ 519112 w 642937"/>
              <a:gd name="connsiteY12" fmla="*/ 285750 h 585787"/>
              <a:gd name="connsiteX13" fmla="*/ 578643 w 642937"/>
              <a:gd name="connsiteY13" fmla="*/ 359568 h 585787"/>
              <a:gd name="connsiteX14" fmla="*/ 616743 w 642937"/>
              <a:gd name="connsiteY14" fmla="*/ 411956 h 585787"/>
              <a:gd name="connsiteX15" fmla="*/ 638175 w 642937"/>
              <a:gd name="connsiteY15" fmla="*/ 461962 h 585787"/>
              <a:gd name="connsiteX16" fmla="*/ 642937 w 642937"/>
              <a:gd name="connsiteY16" fmla="*/ 497681 h 585787"/>
              <a:gd name="connsiteX17" fmla="*/ 638175 w 642937"/>
              <a:gd name="connsiteY17" fmla="*/ 528637 h 585787"/>
              <a:gd name="connsiteX18" fmla="*/ 626268 w 642937"/>
              <a:gd name="connsiteY18" fmla="*/ 557212 h 585787"/>
              <a:gd name="connsiteX19" fmla="*/ 604837 w 642937"/>
              <a:gd name="connsiteY19" fmla="*/ 576262 h 585787"/>
              <a:gd name="connsiteX20" fmla="*/ 573881 w 642937"/>
              <a:gd name="connsiteY20" fmla="*/ 585787 h 585787"/>
              <a:gd name="connsiteX21" fmla="*/ 523875 w 642937"/>
              <a:gd name="connsiteY21" fmla="*/ 585787 h 585787"/>
              <a:gd name="connsiteX22" fmla="*/ 483393 w 642937"/>
              <a:gd name="connsiteY22" fmla="*/ 578643 h 585787"/>
              <a:gd name="connsiteX23" fmla="*/ 450056 w 642937"/>
              <a:gd name="connsiteY23" fmla="*/ 561975 h 585787"/>
              <a:gd name="connsiteX24" fmla="*/ 421481 w 642937"/>
              <a:gd name="connsiteY24" fmla="*/ 531018 h 585787"/>
              <a:gd name="connsiteX25" fmla="*/ 333375 w 642937"/>
              <a:gd name="connsiteY25" fmla="*/ 419100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2937" h="585787">
                <a:moveTo>
                  <a:pt x="333375" y="419100"/>
                </a:moveTo>
                <a:lnTo>
                  <a:pt x="207168" y="276225"/>
                </a:lnTo>
                <a:lnTo>
                  <a:pt x="104775" y="164306"/>
                </a:lnTo>
                <a:lnTo>
                  <a:pt x="9525" y="50006"/>
                </a:lnTo>
                <a:lnTo>
                  <a:pt x="2381" y="35718"/>
                </a:lnTo>
                <a:lnTo>
                  <a:pt x="0" y="26193"/>
                </a:lnTo>
                <a:lnTo>
                  <a:pt x="4762" y="7143"/>
                </a:lnTo>
                <a:lnTo>
                  <a:pt x="14287" y="0"/>
                </a:lnTo>
                <a:lnTo>
                  <a:pt x="38100" y="2381"/>
                </a:lnTo>
                <a:lnTo>
                  <a:pt x="159543" y="61912"/>
                </a:lnTo>
                <a:lnTo>
                  <a:pt x="300037" y="130968"/>
                </a:lnTo>
                <a:lnTo>
                  <a:pt x="442912" y="204787"/>
                </a:lnTo>
                <a:lnTo>
                  <a:pt x="519112" y="285750"/>
                </a:lnTo>
                <a:lnTo>
                  <a:pt x="578643" y="359568"/>
                </a:lnTo>
                <a:lnTo>
                  <a:pt x="616743" y="411956"/>
                </a:lnTo>
                <a:lnTo>
                  <a:pt x="638175" y="461962"/>
                </a:lnTo>
                <a:lnTo>
                  <a:pt x="642937" y="497681"/>
                </a:lnTo>
                <a:lnTo>
                  <a:pt x="638175" y="528637"/>
                </a:lnTo>
                <a:lnTo>
                  <a:pt x="626268" y="557212"/>
                </a:lnTo>
                <a:lnTo>
                  <a:pt x="604837" y="576262"/>
                </a:lnTo>
                <a:lnTo>
                  <a:pt x="573881" y="585787"/>
                </a:lnTo>
                <a:lnTo>
                  <a:pt x="523875" y="585787"/>
                </a:lnTo>
                <a:lnTo>
                  <a:pt x="483393" y="578643"/>
                </a:lnTo>
                <a:lnTo>
                  <a:pt x="450056" y="561975"/>
                </a:lnTo>
                <a:lnTo>
                  <a:pt x="421481" y="531018"/>
                </a:lnTo>
                <a:lnTo>
                  <a:pt x="333375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8E819D6-31AE-AF46-90F1-D5E369DA70B6}"/>
              </a:ext>
            </a:extLst>
          </p:cNvPr>
          <p:cNvSpPr/>
          <p:nvPr/>
        </p:nvSpPr>
        <p:spPr>
          <a:xfrm>
            <a:off x="4027488" y="3276600"/>
            <a:ext cx="2168525" cy="738188"/>
          </a:xfrm>
          <a:custGeom>
            <a:avLst/>
            <a:gdLst>
              <a:gd name="connsiteX0" fmla="*/ 1266825 w 2169319"/>
              <a:gd name="connsiteY0" fmla="*/ 711994 h 738188"/>
              <a:gd name="connsiteX1" fmla="*/ 1123950 w 2169319"/>
              <a:gd name="connsiteY1" fmla="*/ 695325 h 738188"/>
              <a:gd name="connsiteX2" fmla="*/ 1019175 w 2169319"/>
              <a:gd name="connsiteY2" fmla="*/ 676275 h 738188"/>
              <a:gd name="connsiteX3" fmla="*/ 912019 w 2169319"/>
              <a:gd name="connsiteY3" fmla="*/ 654844 h 738188"/>
              <a:gd name="connsiteX4" fmla="*/ 783431 w 2169319"/>
              <a:gd name="connsiteY4" fmla="*/ 619125 h 738188"/>
              <a:gd name="connsiteX5" fmla="*/ 645319 w 2169319"/>
              <a:gd name="connsiteY5" fmla="*/ 566738 h 738188"/>
              <a:gd name="connsiteX6" fmla="*/ 547687 w 2169319"/>
              <a:gd name="connsiteY6" fmla="*/ 523875 h 738188"/>
              <a:gd name="connsiteX7" fmla="*/ 435769 w 2169319"/>
              <a:gd name="connsiteY7" fmla="*/ 459581 h 738188"/>
              <a:gd name="connsiteX8" fmla="*/ 319087 w 2169319"/>
              <a:gd name="connsiteY8" fmla="*/ 381000 h 738188"/>
              <a:gd name="connsiteX9" fmla="*/ 207169 w 2169319"/>
              <a:gd name="connsiteY9" fmla="*/ 285750 h 738188"/>
              <a:gd name="connsiteX10" fmla="*/ 116681 w 2169319"/>
              <a:gd name="connsiteY10" fmla="*/ 192881 h 738188"/>
              <a:gd name="connsiteX11" fmla="*/ 42862 w 2169319"/>
              <a:gd name="connsiteY11" fmla="*/ 107156 h 738188"/>
              <a:gd name="connsiteX12" fmla="*/ 7144 w 2169319"/>
              <a:gd name="connsiteY12" fmla="*/ 57150 h 738188"/>
              <a:gd name="connsiteX13" fmla="*/ 0 w 2169319"/>
              <a:gd name="connsiteY13" fmla="*/ 33338 h 738188"/>
              <a:gd name="connsiteX14" fmla="*/ 0 w 2169319"/>
              <a:gd name="connsiteY14" fmla="*/ 14288 h 738188"/>
              <a:gd name="connsiteX15" fmla="*/ 7144 w 2169319"/>
              <a:gd name="connsiteY15" fmla="*/ 0 h 738188"/>
              <a:gd name="connsiteX16" fmla="*/ 19050 w 2169319"/>
              <a:gd name="connsiteY16" fmla="*/ 0 h 738188"/>
              <a:gd name="connsiteX17" fmla="*/ 40481 w 2169319"/>
              <a:gd name="connsiteY17" fmla="*/ 9525 h 738188"/>
              <a:gd name="connsiteX18" fmla="*/ 109537 w 2169319"/>
              <a:gd name="connsiteY18" fmla="*/ 76200 h 738188"/>
              <a:gd name="connsiteX19" fmla="*/ 233362 w 2169319"/>
              <a:gd name="connsiteY19" fmla="*/ 183356 h 738188"/>
              <a:gd name="connsiteX20" fmla="*/ 338137 w 2169319"/>
              <a:gd name="connsiteY20" fmla="*/ 254794 h 738188"/>
              <a:gd name="connsiteX21" fmla="*/ 457200 w 2169319"/>
              <a:gd name="connsiteY21" fmla="*/ 323850 h 738188"/>
              <a:gd name="connsiteX22" fmla="*/ 531019 w 2169319"/>
              <a:gd name="connsiteY22" fmla="*/ 361950 h 738188"/>
              <a:gd name="connsiteX23" fmla="*/ 600075 w 2169319"/>
              <a:gd name="connsiteY23" fmla="*/ 388144 h 738188"/>
              <a:gd name="connsiteX24" fmla="*/ 704850 w 2169319"/>
              <a:gd name="connsiteY24" fmla="*/ 423863 h 738188"/>
              <a:gd name="connsiteX25" fmla="*/ 788194 w 2169319"/>
              <a:gd name="connsiteY25" fmla="*/ 440531 h 738188"/>
              <a:gd name="connsiteX26" fmla="*/ 950119 w 2169319"/>
              <a:gd name="connsiteY26" fmla="*/ 464344 h 738188"/>
              <a:gd name="connsiteX27" fmla="*/ 1076325 w 2169319"/>
              <a:gd name="connsiteY27" fmla="*/ 473869 h 738188"/>
              <a:gd name="connsiteX28" fmla="*/ 1226344 w 2169319"/>
              <a:gd name="connsiteY28" fmla="*/ 483394 h 738188"/>
              <a:gd name="connsiteX29" fmla="*/ 1412081 w 2169319"/>
              <a:gd name="connsiteY29" fmla="*/ 488156 h 738188"/>
              <a:gd name="connsiteX30" fmla="*/ 1619250 w 2169319"/>
              <a:gd name="connsiteY30" fmla="*/ 488156 h 738188"/>
              <a:gd name="connsiteX31" fmla="*/ 1652587 w 2169319"/>
              <a:gd name="connsiteY31" fmla="*/ 483394 h 738188"/>
              <a:gd name="connsiteX32" fmla="*/ 1674019 w 2169319"/>
              <a:gd name="connsiteY32" fmla="*/ 466725 h 738188"/>
              <a:gd name="connsiteX33" fmla="*/ 1993106 w 2169319"/>
              <a:gd name="connsiteY33" fmla="*/ 459581 h 738188"/>
              <a:gd name="connsiteX34" fmla="*/ 2055019 w 2169319"/>
              <a:gd name="connsiteY34" fmla="*/ 478631 h 738188"/>
              <a:gd name="connsiteX35" fmla="*/ 2093119 w 2169319"/>
              <a:gd name="connsiteY35" fmla="*/ 492919 h 738188"/>
              <a:gd name="connsiteX36" fmla="*/ 2133600 w 2169319"/>
              <a:gd name="connsiteY36" fmla="*/ 511969 h 738188"/>
              <a:gd name="connsiteX37" fmla="*/ 2155031 w 2169319"/>
              <a:gd name="connsiteY37" fmla="*/ 533400 h 738188"/>
              <a:gd name="connsiteX38" fmla="*/ 2166937 w 2169319"/>
              <a:gd name="connsiteY38" fmla="*/ 552450 h 738188"/>
              <a:gd name="connsiteX39" fmla="*/ 2169319 w 2169319"/>
              <a:gd name="connsiteY39" fmla="*/ 588169 h 738188"/>
              <a:gd name="connsiteX40" fmla="*/ 2162175 w 2169319"/>
              <a:gd name="connsiteY40" fmla="*/ 633413 h 738188"/>
              <a:gd name="connsiteX41" fmla="*/ 2143125 w 2169319"/>
              <a:gd name="connsiteY41" fmla="*/ 669131 h 738188"/>
              <a:gd name="connsiteX42" fmla="*/ 2119312 w 2169319"/>
              <a:gd name="connsiteY42" fmla="*/ 690563 h 738188"/>
              <a:gd name="connsiteX43" fmla="*/ 2069306 w 2169319"/>
              <a:gd name="connsiteY43" fmla="*/ 711994 h 738188"/>
              <a:gd name="connsiteX44" fmla="*/ 1931194 w 2169319"/>
              <a:gd name="connsiteY44" fmla="*/ 731044 h 738188"/>
              <a:gd name="connsiteX45" fmla="*/ 1821656 w 2169319"/>
              <a:gd name="connsiteY45" fmla="*/ 735806 h 738188"/>
              <a:gd name="connsiteX46" fmla="*/ 1659731 w 2169319"/>
              <a:gd name="connsiteY46" fmla="*/ 738188 h 738188"/>
              <a:gd name="connsiteX47" fmla="*/ 1462087 w 2169319"/>
              <a:gd name="connsiteY47" fmla="*/ 726281 h 738188"/>
              <a:gd name="connsiteX48" fmla="*/ 1266825 w 2169319"/>
              <a:gd name="connsiteY48" fmla="*/ 711994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69319" h="738188">
                <a:moveTo>
                  <a:pt x="1266825" y="711994"/>
                </a:moveTo>
                <a:lnTo>
                  <a:pt x="1123950" y="695325"/>
                </a:lnTo>
                <a:lnTo>
                  <a:pt x="1019175" y="676275"/>
                </a:lnTo>
                <a:lnTo>
                  <a:pt x="912019" y="654844"/>
                </a:lnTo>
                <a:lnTo>
                  <a:pt x="783431" y="619125"/>
                </a:lnTo>
                <a:lnTo>
                  <a:pt x="645319" y="566738"/>
                </a:lnTo>
                <a:lnTo>
                  <a:pt x="547687" y="523875"/>
                </a:lnTo>
                <a:lnTo>
                  <a:pt x="435769" y="459581"/>
                </a:lnTo>
                <a:lnTo>
                  <a:pt x="319087" y="381000"/>
                </a:lnTo>
                <a:lnTo>
                  <a:pt x="207169" y="285750"/>
                </a:lnTo>
                <a:lnTo>
                  <a:pt x="116681" y="192881"/>
                </a:lnTo>
                <a:lnTo>
                  <a:pt x="42862" y="107156"/>
                </a:lnTo>
                <a:lnTo>
                  <a:pt x="7144" y="57150"/>
                </a:lnTo>
                <a:lnTo>
                  <a:pt x="0" y="33338"/>
                </a:lnTo>
                <a:lnTo>
                  <a:pt x="0" y="14288"/>
                </a:lnTo>
                <a:lnTo>
                  <a:pt x="7144" y="0"/>
                </a:lnTo>
                <a:lnTo>
                  <a:pt x="19050" y="0"/>
                </a:lnTo>
                <a:lnTo>
                  <a:pt x="40481" y="9525"/>
                </a:lnTo>
                <a:lnTo>
                  <a:pt x="109537" y="76200"/>
                </a:lnTo>
                <a:lnTo>
                  <a:pt x="233362" y="183356"/>
                </a:lnTo>
                <a:lnTo>
                  <a:pt x="338137" y="254794"/>
                </a:lnTo>
                <a:lnTo>
                  <a:pt x="457200" y="323850"/>
                </a:lnTo>
                <a:lnTo>
                  <a:pt x="531019" y="361950"/>
                </a:lnTo>
                <a:lnTo>
                  <a:pt x="600075" y="388144"/>
                </a:lnTo>
                <a:lnTo>
                  <a:pt x="704850" y="423863"/>
                </a:lnTo>
                <a:lnTo>
                  <a:pt x="788194" y="440531"/>
                </a:lnTo>
                <a:lnTo>
                  <a:pt x="950119" y="464344"/>
                </a:lnTo>
                <a:lnTo>
                  <a:pt x="1076325" y="473869"/>
                </a:lnTo>
                <a:lnTo>
                  <a:pt x="1226344" y="483394"/>
                </a:lnTo>
                <a:lnTo>
                  <a:pt x="1412081" y="488156"/>
                </a:lnTo>
                <a:lnTo>
                  <a:pt x="1619250" y="488156"/>
                </a:lnTo>
                <a:lnTo>
                  <a:pt x="1652587" y="483394"/>
                </a:lnTo>
                <a:lnTo>
                  <a:pt x="1674019" y="466725"/>
                </a:lnTo>
                <a:lnTo>
                  <a:pt x="1993106" y="459581"/>
                </a:lnTo>
                <a:lnTo>
                  <a:pt x="2055019" y="478631"/>
                </a:lnTo>
                <a:lnTo>
                  <a:pt x="2093119" y="492919"/>
                </a:lnTo>
                <a:lnTo>
                  <a:pt x="2133600" y="511969"/>
                </a:lnTo>
                <a:lnTo>
                  <a:pt x="2155031" y="533400"/>
                </a:lnTo>
                <a:lnTo>
                  <a:pt x="2166937" y="552450"/>
                </a:lnTo>
                <a:lnTo>
                  <a:pt x="2169319" y="588169"/>
                </a:lnTo>
                <a:lnTo>
                  <a:pt x="2162175" y="633413"/>
                </a:lnTo>
                <a:lnTo>
                  <a:pt x="2143125" y="669131"/>
                </a:lnTo>
                <a:lnTo>
                  <a:pt x="2119312" y="690563"/>
                </a:lnTo>
                <a:lnTo>
                  <a:pt x="2069306" y="711994"/>
                </a:lnTo>
                <a:lnTo>
                  <a:pt x="1931194" y="731044"/>
                </a:lnTo>
                <a:lnTo>
                  <a:pt x="1821656" y="735806"/>
                </a:lnTo>
                <a:lnTo>
                  <a:pt x="1659731" y="738188"/>
                </a:lnTo>
                <a:lnTo>
                  <a:pt x="1462087" y="726281"/>
                </a:lnTo>
                <a:lnTo>
                  <a:pt x="1266825" y="711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65F738B-F28D-6147-A3DE-B8421585C688}"/>
              </a:ext>
            </a:extLst>
          </p:cNvPr>
          <p:cNvSpPr/>
          <p:nvPr/>
        </p:nvSpPr>
        <p:spPr>
          <a:xfrm>
            <a:off x="2906713" y="3895725"/>
            <a:ext cx="1685925" cy="1525588"/>
          </a:xfrm>
          <a:custGeom>
            <a:avLst/>
            <a:gdLst>
              <a:gd name="connsiteX0" fmla="*/ 676275 w 1685925"/>
              <a:gd name="connsiteY0" fmla="*/ 976313 h 1526381"/>
              <a:gd name="connsiteX1" fmla="*/ 842963 w 1685925"/>
              <a:gd name="connsiteY1" fmla="*/ 826294 h 1526381"/>
              <a:gd name="connsiteX2" fmla="*/ 997744 w 1685925"/>
              <a:gd name="connsiteY2" fmla="*/ 673894 h 1526381"/>
              <a:gd name="connsiteX3" fmla="*/ 1214438 w 1685925"/>
              <a:gd name="connsiteY3" fmla="*/ 426244 h 1526381"/>
              <a:gd name="connsiteX4" fmla="*/ 1359694 w 1685925"/>
              <a:gd name="connsiteY4" fmla="*/ 240506 h 1526381"/>
              <a:gd name="connsiteX5" fmla="*/ 1373982 w 1685925"/>
              <a:gd name="connsiteY5" fmla="*/ 219075 h 1526381"/>
              <a:gd name="connsiteX6" fmla="*/ 1381125 w 1685925"/>
              <a:gd name="connsiteY6" fmla="*/ 195263 h 1526381"/>
              <a:gd name="connsiteX7" fmla="*/ 1378744 w 1685925"/>
              <a:gd name="connsiteY7" fmla="*/ 169069 h 1526381"/>
              <a:gd name="connsiteX8" fmla="*/ 1373982 w 1685925"/>
              <a:gd name="connsiteY8" fmla="*/ 142875 h 1526381"/>
              <a:gd name="connsiteX9" fmla="*/ 1359694 w 1685925"/>
              <a:gd name="connsiteY9" fmla="*/ 116681 h 1526381"/>
              <a:gd name="connsiteX10" fmla="*/ 1335882 w 1685925"/>
              <a:gd name="connsiteY10" fmla="*/ 92869 h 1526381"/>
              <a:gd name="connsiteX11" fmla="*/ 1307307 w 1685925"/>
              <a:gd name="connsiteY11" fmla="*/ 69056 h 1526381"/>
              <a:gd name="connsiteX12" fmla="*/ 1278732 w 1685925"/>
              <a:gd name="connsiteY12" fmla="*/ 47625 h 1526381"/>
              <a:gd name="connsiteX13" fmla="*/ 1266825 w 1685925"/>
              <a:gd name="connsiteY13" fmla="*/ 38100 h 1526381"/>
              <a:gd name="connsiteX14" fmla="*/ 1259682 w 1685925"/>
              <a:gd name="connsiteY14" fmla="*/ 26194 h 1526381"/>
              <a:gd name="connsiteX15" fmla="*/ 1264444 w 1685925"/>
              <a:gd name="connsiteY15" fmla="*/ 11906 h 1526381"/>
              <a:gd name="connsiteX16" fmla="*/ 1278732 w 1685925"/>
              <a:gd name="connsiteY16" fmla="*/ 2381 h 1526381"/>
              <a:gd name="connsiteX17" fmla="*/ 1309688 w 1685925"/>
              <a:gd name="connsiteY17" fmla="*/ 0 h 1526381"/>
              <a:gd name="connsiteX18" fmla="*/ 1381125 w 1685925"/>
              <a:gd name="connsiteY18" fmla="*/ 14288 h 1526381"/>
              <a:gd name="connsiteX19" fmla="*/ 1447800 w 1685925"/>
              <a:gd name="connsiteY19" fmla="*/ 33338 h 1526381"/>
              <a:gd name="connsiteX20" fmla="*/ 1521619 w 1685925"/>
              <a:gd name="connsiteY20" fmla="*/ 73819 h 1526381"/>
              <a:gd name="connsiteX21" fmla="*/ 1578769 w 1685925"/>
              <a:gd name="connsiteY21" fmla="*/ 111919 h 1526381"/>
              <a:gd name="connsiteX22" fmla="*/ 1621632 w 1685925"/>
              <a:gd name="connsiteY22" fmla="*/ 152400 h 1526381"/>
              <a:gd name="connsiteX23" fmla="*/ 1654969 w 1685925"/>
              <a:gd name="connsiteY23" fmla="*/ 192881 h 1526381"/>
              <a:gd name="connsiteX24" fmla="*/ 1674019 w 1685925"/>
              <a:gd name="connsiteY24" fmla="*/ 228600 h 1526381"/>
              <a:gd name="connsiteX25" fmla="*/ 1681163 w 1685925"/>
              <a:gd name="connsiteY25" fmla="*/ 250031 h 1526381"/>
              <a:gd name="connsiteX26" fmla="*/ 1685925 w 1685925"/>
              <a:gd name="connsiteY26" fmla="*/ 285750 h 1526381"/>
              <a:gd name="connsiteX27" fmla="*/ 1678782 w 1685925"/>
              <a:gd name="connsiteY27" fmla="*/ 316706 h 1526381"/>
              <a:gd name="connsiteX28" fmla="*/ 1662113 w 1685925"/>
              <a:gd name="connsiteY28" fmla="*/ 345281 h 1526381"/>
              <a:gd name="connsiteX29" fmla="*/ 1604963 w 1685925"/>
              <a:gd name="connsiteY29" fmla="*/ 390525 h 1526381"/>
              <a:gd name="connsiteX30" fmla="*/ 1502569 w 1685925"/>
              <a:gd name="connsiteY30" fmla="*/ 533400 h 1526381"/>
              <a:gd name="connsiteX31" fmla="*/ 1390650 w 1685925"/>
              <a:gd name="connsiteY31" fmla="*/ 631031 h 1526381"/>
              <a:gd name="connsiteX32" fmla="*/ 1297782 w 1685925"/>
              <a:gd name="connsiteY32" fmla="*/ 719138 h 1526381"/>
              <a:gd name="connsiteX33" fmla="*/ 1121569 w 1685925"/>
              <a:gd name="connsiteY33" fmla="*/ 850106 h 1526381"/>
              <a:gd name="connsiteX34" fmla="*/ 904875 w 1685925"/>
              <a:gd name="connsiteY34" fmla="*/ 1004888 h 1526381"/>
              <a:gd name="connsiteX35" fmla="*/ 707232 w 1685925"/>
              <a:gd name="connsiteY35" fmla="*/ 1138238 h 1526381"/>
              <a:gd name="connsiteX36" fmla="*/ 502444 w 1685925"/>
              <a:gd name="connsiteY36" fmla="*/ 1269206 h 1526381"/>
              <a:gd name="connsiteX37" fmla="*/ 321469 w 1685925"/>
              <a:gd name="connsiteY37" fmla="*/ 1373981 h 1526381"/>
              <a:gd name="connsiteX38" fmla="*/ 171450 w 1685925"/>
              <a:gd name="connsiteY38" fmla="*/ 1459706 h 1526381"/>
              <a:gd name="connsiteX39" fmla="*/ 54769 w 1685925"/>
              <a:gd name="connsiteY39" fmla="*/ 1521619 h 1526381"/>
              <a:gd name="connsiteX40" fmla="*/ 28575 w 1685925"/>
              <a:gd name="connsiteY40" fmla="*/ 1526381 h 1526381"/>
              <a:gd name="connsiteX41" fmla="*/ 9525 w 1685925"/>
              <a:gd name="connsiteY41" fmla="*/ 1519238 h 1526381"/>
              <a:gd name="connsiteX42" fmla="*/ 0 w 1685925"/>
              <a:gd name="connsiteY42" fmla="*/ 1507331 h 1526381"/>
              <a:gd name="connsiteX43" fmla="*/ 2382 w 1685925"/>
              <a:gd name="connsiteY43" fmla="*/ 1485900 h 1526381"/>
              <a:gd name="connsiteX44" fmla="*/ 21432 w 1685925"/>
              <a:gd name="connsiteY44" fmla="*/ 1462088 h 1526381"/>
              <a:gd name="connsiteX45" fmla="*/ 88107 w 1685925"/>
              <a:gd name="connsiteY45" fmla="*/ 1416844 h 1526381"/>
              <a:gd name="connsiteX46" fmla="*/ 226219 w 1685925"/>
              <a:gd name="connsiteY46" fmla="*/ 1328738 h 1526381"/>
              <a:gd name="connsiteX47" fmla="*/ 354807 w 1685925"/>
              <a:gd name="connsiteY47" fmla="*/ 1235869 h 1526381"/>
              <a:gd name="connsiteX48" fmla="*/ 461963 w 1685925"/>
              <a:gd name="connsiteY48" fmla="*/ 1157288 h 1526381"/>
              <a:gd name="connsiteX49" fmla="*/ 676275 w 1685925"/>
              <a:gd name="connsiteY49" fmla="*/ 976313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685925" h="1526381">
                <a:moveTo>
                  <a:pt x="676275" y="976313"/>
                </a:moveTo>
                <a:lnTo>
                  <a:pt x="842963" y="826294"/>
                </a:lnTo>
                <a:lnTo>
                  <a:pt x="997744" y="673894"/>
                </a:lnTo>
                <a:lnTo>
                  <a:pt x="1214438" y="426244"/>
                </a:lnTo>
                <a:lnTo>
                  <a:pt x="1359694" y="240506"/>
                </a:lnTo>
                <a:lnTo>
                  <a:pt x="1373982" y="219075"/>
                </a:lnTo>
                <a:lnTo>
                  <a:pt x="1381125" y="195263"/>
                </a:lnTo>
                <a:lnTo>
                  <a:pt x="1378744" y="169069"/>
                </a:lnTo>
                <a:lnTo>
                  <a:pt x="1373982" y="142875"/>
                </a:lnTo>
                <a:lnTo>
                  <a:pt x="1359694" y="116681"/>
                </a:lnTo>
                <a:lnTo>
                  <a:pt x="1335882" y="92869"/>
                </a:lnTo>
                <a:lnTo>
                  <a:pt x="1307307" y="69056"/>
                </a:lnTo>
                <a:lnTo>
                  <a:pt x="1278732" y="47625"/>
                </a:lnTo>
                <a:lnTo>
                  <a:pt x="1266825" y="38100"/>
                </a:lnTo>
                <a:lnTo>
                  <a:pt x="1259682" y="26194"/>
                </a:lnTo>
                <a:lnTo>
                  <a:pt x="1264444" y="11906"/>
                </a:lnTo>
                <a:lnTo>
                  <a:pt x="1278732" y="2381"/>
                </a:lnTo>
                <a:lnTo>
                  <a:pt x="1309688" y="0"/>
                </a:lnTo>
                <a:lnTo>
                  <a:pt x="1381125" y="14288"/>
                </a:lnTo>
                <a:lnTo>
                  <a:pt x="1447800" y="33338"/>
                </a:lnTo>
                <a:lnTo>
                  <a:pt x="1521619" y="73819"/>
                </a:lnTo>
                <a:lnTo>
                  <a:pt x="1578769" y="111919"/>
                </a:lnTo>
                <a:lnTo>
                  <a:pt x="1621632" y="152400"/>
                </a:lnTo>
                <a:lnTo>
                  <a:pt x="1654969" y="192881"/>
                </a:lnTo>
                <a:lnTo>
                  <a:pt x="1674019" y="228600"/>
                </a:lnTo>
                <a:lnTo>
                  <a:pt x="1681163" y="250031"/>
                </a:lnTo>
                <a:lnTo>
                  <a:pt x="1685925" y="285750"/>
                </a:lnTo>
                <a:lnTo>
                  <a:pt x="1678782" y="316706"/>
                </a:lnTo>
                <a:lnTo>
                  <a:pt x="1662113" y="345281"/>
                </a:lnTo>
                <a:lnTo>
                  <a:pt x="1604963" y="390525"/>
                </a:lnTo>
                <a:lnTo>
                  <a:pt x="1502569" y="533400"/>
                </a:lnTo>
                <a:lnTo>
                  <a:pt x="1390650" y="631031"/>
                </a:lnTo>
                <a:lnTo>
                  <a:pt x="1297782" y="719138"/>
                </a:lnTo>
                <a:lnTo>
                  <a:pt x="1121569" y="850106"/>
                </a:lnTo>
                <a:lnTo>
                  <a:pt x="904875" y="1004888"/>
                </a:lnTo>
                <a:lnTo>
                  <a:pt x="707232" y="1138238"/>
                </a:lnTo>
                <a:lnTo>
                  <a:pt x="502444" y="1269206"/>
                </a:lnTo>
                <a:lnTo>
                  <a:pt x="321469" y="1373981"/>
                </a:lnTo>
                <a:lnTo>
                  <a:pt x="171450" y="1459706"/>
                </a:lnTo>
                <a:lnTo>
                  <a:pt x="54769" y="1521619"/>
                </a:lnTo>
                <a:lnTo>
                  <a:pt x="28575" y="1526381"/>
                </a:lnTo>
                <a:lnTo>
                  <a:pt x="9525" y="1519238"/>
                </a:lnTo>
                <a:lnTo>
                  <a:pt x="0" y="1507331"/>
                </a:lnTo>
                <a:lnTo>
                  <a:pt x="2382" y="1485900"/>
                </a:lnTo>
                <a:lnTo>
                  <a:pt x="21432" y="1462088"/>
                </a:lnTo>
                <a:lnTo>
                  <a:pt x="88107" y="1416844"/>
                </a:lnTo>
                <a:lnTo>
                  <a:pt x="226219" y="1328738"/>
                </a:lnTo>
                <a:lnTo>
                  <a:pt x="354807" y="1235869"/>
                </a:lnTo>
                <a:lnTo>
                  <a:pt x="461963" y="1157288"/>
                </a:lnTo>
                <a:lnTo>
                  <a:pt x="676275" y="976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1F2800-D4FD-474B-AF5F-38F72E7E0171}"/>
              </a:ext>
            </a:extLst>
          </p:cNvPr>
          <p:cNvSpPr/>
          <p:nvPr/>
        </p:nvSpPr>
        <p:spPr>
          <a:xfrm>
            <a:off x="3562350" y="2290763"/>
            <a:ext cx="438150" cy="415925"/>
          </a:xfrm>
          <a:custGeom>
            <a:avLst/>
            <a:gdLst>
              <a:gd name="connsiteX0" fmla="*/ 166688 w 438150"/>
              <a:gd name="connsiteY0" fmla="*/ 304800 h 416718"/>
              <a:gd name="connsiteX1" fmla="*/ 133350 w 438150"/>
              <a:gd name="connsiteY1" fmla="*/ 266700 h 416718"/>
              <a:gd name="connsiteX2" fmla="*/ 100013 w 438150"/>
              <a:gd name="connsiteY2" fmla="*/ 219075 h 416718"/>
              <a:gd name="connsiteX3" fmla="*/ 61913 w 438150"/>
              <a:gd name="connsiteY3" fmla="*/ 154781 h 416718"/>
              <a:gd name="connsiteX4" fmla="*/ 30956 w 438150"/>
              <a:gd name="connsiteY4" fmla="*/ 95250 h 416718"/>
              <a:gd name="connsiteX5" fmla="*/ 9525 w 438150"/>
              <a:gd name="connsiteY5" fmla="*/ 47625 h 416718"/>
              <a:gd name="connsiteX6" fmla="*/ 0 w 438150"/>
              <a:gd name="connsiteY6" fmla="*/ 28575 h 416718"/>
              <a:gd name="connsiteX7" fmla="*/ 0 w 438150"/>
              <a:gd name="connsiteY7" fmla="*/ 16668 h 416718"/>
              <a:gd name="connsiteX8" fmla="*/ 4763 w 438150"/>
              <a:gd name="connsiteY8" fmla="*/ 7143 h 416718"/>
              <a:gd name="connsiteX9" fmla="*/ 19050 w 438150"/>
              <a:gd name="connsiteY9" fmla="*/ 0 h 416718"/>
              <a:gd name="connsiteX10" fmla="*/ 35719 w 438150"/>
              <a:gd name="connsiteY10" fmla="*/ 0 h 416718"/>
              <a:gd name="connsiteX11" fmla="*/ 80963 w 438150"/>
              <a:gd name="connsiteY11" fmla="*/ 9525 h 416718"/>
              <a:gd name="connsiteX12" fmla="*/ 188119 w 438150"/>
              <a:gd name="connsiteY12" fmla="*/ 47625 h 416718"/>
              <a:gd name="connsiteX13" fmla="*/ 297656 w 438150"/>
              <a:gd name="connsiteY13" fmla="*/ 95250 h 416718"/>
              <a:gd name="connsiteX14" fmla="*/ 352425 w 438150"/>
              <a:gd name="connsiteY14" fmla="*/ 130968 h 416718"/>
              <a:gd name="connsiteX15" fmla="*/ 385763 w 438150"/>
              <a:gd name="connsiteY15" fmla="*/ 159543 h 416718"/>
              <a:gd name="connsiteX16" fmla="*/ 411956 w 438150"/>
              <a:gd name="connsiteY16" fmla="*/ 190500 h 416718"/>
              <a:gd name="connsiteX17" fmla="*/ 428625 w 438150"/>
              <a:gd name="connsiteY17" fmla="*/ 223837 h 416718"/>
              <a:gd name="connsiteX18" fmla="*/ 438150 w 438150"/>
              <a:gd name="connsiteY18" fmla="*/ 264318 h 416718"/>
              <a:gd name="connsiteX19" fmla="*/ 433388 w 438150"/>
              <a:gd name="connsiteY19" fmla="*/ 309562 h 416718"/>
              <a:gd name="connsiteX20" fmla="*/ 416719 w 438150"/>
              <a:gd name="connsiteY20" fmla="*/ 354806 h 416718"/>
              <a:gd name="connsiteX21" fmla="*/ 390525 w 438150"/>
              <a:gd name="connsiteY21" fmla="*/ 395287 h 416718"/>
              <a:gd name="connsiteX22" fmla="*/ 371475 w 438150"/>
              <a:gd name="connsiteY22" fmla="*/ 411956 h 416718"/>
              <a:gd name="connsiteX23" fmla="*/ 347663 w 438150"/>
              <a:gd name="connsiteY23" fmla="*/ 416718 h 416718"/>
              <a:gd name="connsiteX24" fmla="*/ 311944 w 438150"/>
              <a:gd name="connsiteY24" fmla="*/ 409575 h 416718"/>
              <a:gd name="connsiteX25" fmla="*/ 264319 w 438150"/>
              <a:gd name="connsiteY25" fmla="*/ 392906 h 416718"/>
              <a:gd name="connsiteX26" fmla="*/ 216694 w 438150"/>
              <a:gd name="connsiteY26" fmla="*/ 361950 h 416718"/>
              <a:gd name="connsiteX27" fmla="*/ 166688 w 438150"/>
              <a:gd name="connsiteY27" fmla="*/ 304800 h 416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8150" h="416718">
                <a:moveTo>
                  <a:pt x="166688" y="304800"/>
                </a:moveTo>
                <a:lnTo>
                  <a:pt x="133350" y="266700"/>
                </a:lnTo>
                <a:lnTo>
                  <a:pt x="100013" y="219075"/>
                </a:lnTo>
                <a:lnTo>
                  <a:pt x="61913" y="154781"/>
                </a:lnTo>
                <a:lnTo>
                  <a:pt x="30956" y="95250"/>
                </a:lnTo>
                <a:lnTo>
                  <a:pt x="9525" y="47625"/>
                </a:lnTo>
                <a:lnTo>
                  <a:pt x="0" y="28575"/>
                </a:lnTo>
                <a:lnTo>
                  <a:pt x="0" y="16668"/>
                </a:lnTo>
                <a:lnTo>
                  <a:pt x="4763" y="7143"/>
                </a:lnTo>
                <a:lnTo>
                  <a:pt x="19050" y="0"/>
                </a:lnTo>
                <a:lnTo>
                  <a:pt x="35719" y="0"/>
                </a:lnTo>
                <a:lnTo>
                  <a:pt x="80963" y="9525"/>
                </a:lnTo>
                <a:lnTo>
                  <a:pt x="188119" y="47625"/>
                </a:lnTo>
                <a:lnTo>
                  <a:pt x="297656" y="95250"/>
                </a:lnTo>
                <a:lnTo>
                  <a:pt x="352425" y="130968"/>
                </a:lnTo>
                <a:lnTo>
                  <a:pt x="385763" y="159543"/>
                </a:lnTo>
                <a:lnTo>
                  <a:pt x="411956" y="190500"/>
                </a:lnTo>
                <a:lnTo>
                  <a:pt x="428625" y="223837"/>
                </a:lnTo>
                <a:lnTo>
                  <a:pt x="438150" y="264318"/>
                </a:lnTo>
                <a:lnTo>
                  <a:pt x="433388" y="309562"/>
                </a:lnTo>
                <a:lnTo>
                  <a:pt x="416719" y="354806"/>
                </a:lnTo>
                <a:lnTo>
                  <a:pt x="390525" y="395287"/>
                </a:lnTo>
                <a:lnTo>
                  <a:pt x="371475" y="411956"/>
                </a:lnTo>
                <a:lnTo>
                  <a:pt x="347663" y="416718"/>
                </a:lnTo>
                <a:lnTo>
                  <a:pt x="311944" y="409575"/>
                </a:lnTo>
                <a:lnTo>
                  <a:pt x="264319" y="392906"/>
                </a:lnTo>
                <a:lnTo>
                  <a:pt x="216694" y="361950"/>
                </a:lnTo>
                <a:lnTo>
                  <a:pt x="166688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E25A87A-DEF1-B248-B0BA-F78D8D84AAA2}"/>
              </a:ext>
            </a:extLst>
          </p:cNvPr>
          <p:cNvSpPr/>
          <p:nvPr/>
        </p:nvSpPr>
        <p:spPr>
          <a:xfrm>
            <a:off x="4354513" y="1966913"/>
            <a:ext cx="546100" cy="558800"/>
          </a:xfrm>
          <a:custGeom>
            <a:avLst/>
            <a:gdLst>
              <a:gd name="connsiteX0" fmla="*/ 271463 w 545307"/>
              <a:gd name="connsiteY0" fmla="*/ 445293 h 559593"/>
              <a:gd name="connsiteX1" fmla="*/ 223838 w 545307"/>
              <a:gd name="connsiteY1" fmla="*/ 390525 h 559593"/>
              <a:gd name="connsiteX2" fmla="*/ 180975 w 545307"/>
              <a:gd name="connsiteY2" fmla="*/ 335756 h 559593"/>
              <a:gd name="connsiteX3" fmla="*/ 142875 w 545307"/>
              <a:gd name="connsiteY3" fmla="*/ 276225 h 559593"/>
              <a:gd name="connsiteX4" fmla="*/ 102394 w 545307"/>
              <a:gd name="connsiteY4" fmla="*/ 202406 h 559593"/>
              <a:gd name="connsiteX5" fmla="*/ 64294 w 545307"/>
              <a:gd name="connsiteY5" fmla="*/ 128587 h 559593"/>
              <a:gd name="connsiteX6" fmla="*/ 0 w 545307"/>
              <a:gd name="connsiteY6" fmla="*/ 0 h 559593"/>
              <a:gd name="connsiteX7" fmla="*/ 107157 w 545307"/>
              <a:gd name="connsiteY7" fmla="*/ 0 h 559593"/>
              <a:gd name="connsiteX8" fmla="*/ 169069 w 545307"/>
              <a:gd name="connsiteY8" fmla="*/ 50006 h 559593"/>
              <a:gd name="connsiteX9" fmla="*/ 223838 w 545307"/>
              <a:gd name="connsiteY9" fmla="*/ 88106 h 559593"/>
              <a:gd name="connsiteX10" fmla="*/ 276225 w 545307"/>
              <a:gd name="connsiteY10" fmla="*/ 116681 h 559593"/>
              <a:gd name="connsiteX11" fmla="*/ 328613 w 545307"/>
              <a:gd name="connsiteY11" fmla="*/ 140493 h 559593"/>
              <a:gd name="connsiteX12" fmla="*/ 407194 w 545307"/>
              <a:gd name="connsiteY12" fmla="*/ 169068 h 559593"/>
              <a:gd name="connsiteX13" fmla="*/ 416719 w 545307"/>
              <a:gd name="connsiteY13" fmla="*/ 173831 h 559593"/>
              <a:gd name="connsiteX14" fmla="*/ 450057 w 545307"/>
              <a:gd name="connsiteY14" fmla="*/ 209550 h 559593"/>
              <a:gd name="connsiteX15" fmla="*/ 485775 w 545307"/>
              <a:gd name="connsiteY15" fmla="*/ 259556 h 559593"/>
              <a:gd name="connsiteX16" fmla="*/ 514350 w 545307"/>
              <a:gd name="connsiteY16" fmla="*/ 323850 h 559593"/>
              <a:gd name="connsiteX17" fmla="*/ 535782 w 545307"/>
              <a:gd name="connsiteY17" fmla="*/ 383381 h 559593"/>
              <a:gd name="connsiteX18" fmla="*/ 542925 w 545307"/>
              <a:gd name="connsiteY18" fmla="*/ 426243 h 559593"/>
              <a:gd name="connsiteX19" fmla="*/ 545307 w 545307"/>
              <a:gd name="connsiteY19" fmla="*/ 464343 h 559593"/>
              <a:gd name="connsiteX20" fmla="*/ 538163 w 545307"/>
              <a:gd name="connsiteY20" fmla="*/ 507206 h 559593"/>
              <a:gd name="connsiteX21" fmla="*/ 523875 w 545307"/>
              <a:gd name="connsiteY21" fmla="*/ 540543 h 559593"/>
              <a:gd name="connsiteX22" fmla="*/ 504825 w 545307"/>
              <a:gd name="connsiteY22" fmla="*/ 554831 h 559593"/>
              <a:gd name="connsiteX23" fmla="*/ 476250 w 545307"/>
              <a:gd name="connsiteY23" fmla="*/ 559593 h 559593"/>
              <a:gd name="connsiteX24" fmla="*/ 431007 w 545307"/>
              <a:gd name="connsiteY24" fmla="*/ 552450 h 559593"/>
              <a:gd name="connsiteX25" fmla="*/ 385763 w 545307"/>
              <a:gd name="connsiteY25" fmla="*/ 533400 h 559593"/>
              <a:gd name="connsiteX26" fmla="*/ 335757 w 545307"/>
              <a:gd name="connsiteY26" fmla="*/ 502443 h 559593"/>
              <a:gd name="connsiteX27" fmla="*/ 271463 w 545307"/>
              <a:gd name="connsiteY27" fmla="*/ 445293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5307" h="559593">
                <a:moveTo>
                  <a:pt x="271463" y="445293"/>
                </a:moveTo>
                <a:lnTo>
                  <a:pt x="223838" y="390525"/>
                </a:lnTo>
                <a:lnTo>
                  <a:pt x="180975" y="335756"/>
                </a:lnTo>
                <a:lnTo>
                  <a:pt x="142875" y="276225"/>
                </a:lnTo>
                <a:lnTo>
                  <a:pt x="102394" y="202406"/>
                </a:lnTo>
                <a:lnTo>
                  <a:pt x="64294" y="128587"/>
                </a:lnTo>
                <a:lnTo>
                  <a:pt x="0" y="0"/>
                </a:lnTo>
                <a:lnTo>
                  <a:pt x="107157" y="0"/>
                </a:lnTo>
                <a:lnTo>
                  <a:pt x="169069" y="50006"/>
                </a:lnTo>
                <a:lnTo>
                  <a:pt x="223838" y="88106"/>
                </a:lnTo>
                <a:lnTo>
                  <a:pt x="276225" y="116681"/>
                </a:lnTo>
                <a:lnTo>
                  <a:pt x="328613" y="140493"/>
                </a:lnTo>
                <a:lnTo>
                  <a:pt x="407194" y="169068"/>
                </a:lnTo>
                <a:lnTo>
                  <a:pt x="416719" y="173831"/>
                </a:lnTo>
                <a:lnTo>
                  <a:pt x="450057" y="209550"/>
                </a:lnTo>
                <a:lnTo>
                  <a:pt x="485775" y="259556"/>
                </a:lnTo>
                <a:lnTo>
                  <a:pt x="514350" y="323850"/>
                </a:lnTo>
                <a:lnTo>
                  <a:pt x="535782" y="383381"/>
                </a:lnTo>
                <a:lnTo>
                  <a:pt x="542925" y="426243"/>
                </a:lnTo>
                <a:lnTo>
                  <a:pt x="545307" y="464343"/>
                </a:lnTo>
                <a:lnTo>
                  <a:pt x="538163" y="507206"/>
                </a:lnTo>
                <a:lnTo>
                  <a:pt x="523875" y="540543"/>
                </a:lnTo>
                <a:lnTo>
                  <a:pt x="504825" y="554831"/>
                </a:lnTo>
                <a:lnTo>
                  <a:pt x="476250" y="559593"/>
                </a:lnTo>
                <a:lnTo>
                  <a:pt x="431007" y="552450"/>
                </a:lnTo>
                <a:lnTo>
                  <a:pt x="385763" y="533400"/>
                </a:lnTo>
                <a:lnTo>
                  <a:pt x="335757" y="502443"/>
                </a:lnTo>
                <a:lnTo>
                  <a:pt x="271463" y="4452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E75026-AB14-384C-AFFF-85E461E891E8}"/>
              </a:ext>
            </a:extLst>
          </p:cNvPr>
          <p:cNvSpPr/>
          <p:nvPr/>
        </p:nvSpPr>
        <p:spPr>
          <a:xfrm>
            <a:off x="5143500" y="1752600"/>
            <a:ext cx="1074738" cy="992188"/>
          </a:xfrm>
          <a:custGeom>
            <a:avLst/>
            <a:gdLst>
              <a:gd name="connsiteX0" fmla="*/ 540544 w 1073944"/>
              <a:gd name="connsiteY0" fmla="*/ 702469 h 992981"/>
              <a:gd name="connsiteX1" fmla="*/ 159544 w 1073944"/>
              <a:gd name="connsiteY1" fmla="*/ 978694 h 992981"/>
              <a:gd name="connsiteX2" fmla="*/ 0 w 1073944"/>
              <a:gd name="connsiteY2" fmla="*/ 992981 h 992981"/>
              <a:gd name="connsiteX3" fmla="*/ 61913 w 1073944"/>
              <a:gd name="connsiteY3" fmla="*/ 912019 h 992981"/>
              <a:gd name="connsiteX4" fmla="*/ 183356 w 1073944"/>
              <a:gd name="connsiteY4" fmla="*/ 795338 h 992981"/>
              <a:gd name="connsiteX5" fmla="*/ 342900 w 1073944"/>
              <a:gd name="connsiteY5" fmla="*/ 647700 h 992981"/>
              <a:gd name="connsiteX6" fmla="*/ 452438 w 1073944"/>
              <a:gd name="connsiteY6" fmla="*/ 531019 h 992981"/>
              <a:gd name="connsiteX7" fmla="*/ 576263 w 1073944"/>
              <a:gd name="connsiteY7" fmla="*/ 381000 h 992981"/>
              <a:gd name="connsiteX8" fmla="*/ 635794 w 1073944"/>
              <a:gd name="connsiteY8" fmla="*/ 297656 h 992981"/>
              <a:gd name="connsiteX9" fmla="*/ 690563 w 1073944"/>
              <a:gd name="connsiteY9" fmla="*/ 214313 h 992981"/>
              <a:gd name="connsiteX10" fmla="*/ 695325 w 1073944"/>
              <a:gd name="connsiteY10" fmla="*/ 202406 h 992981"/>
              <a:gd name="connsiteX11" fmla="*/ 700088 w 1073944"/>
              <a:gd name="connsiteY11" fmla="*/ 180975 h 992981"/>
              <a:gd name="connsiteX12" fmla="*/ 700088 w 1073944"/>
              <a:gd name="connsiteY12" fmla="*/ 159544 h 992981"/>
              <a:gd name="connsiteX13" fmla="*/ 697706 w 1073944"/>
              <a:gd name="connsiteY13" fmla="*/ 133350 h 992981"/>
              <a:gd name="connsiteX14" fmla="*/ 685800 w 1073944"/>
              <a:gd name="connsiteY14" fmla="*/ 107156 h 992981"/>
              <a:gd name="connsiteX15" fmla="*/ 666750 w 1073944"/>
              <a:gd name="connsiteY15" fmla="*/ 85725 h 992981"/>
              <a:gd name="connsiteX16" fmla="*/ 645319 w 1073944"/>
              <a:gd name="connsiteY16" fmla="*/ 64294 h 992981"/>
              <a:gd name="connsiteX17" fmla="*/ 635794 w 1073944"/>
              <a:gd name="connsiteY17" fmla="*/ 47625 h 992981"/>
              <a:gd name="connsiteX18" fmla="*/ 633413 w 1073944"/>
              <a:gd name="connsiteY18" fmla="*/ 26194 h 992981"/>
              <a:gd name="connsiteX19" fmla="*/ 640556 w 1073944"/>
              <a:gd name="connsiteY19" fmla="*/ 11906 h 992981"/>
              <a:gd name="connsiteX20" fmla="*/ 664369 w 1073944"/>
              <a:gd name="connsiteY20" fmla="*/ 0 h 992981"/>
              <a:gd name="connsiteX21" fmla="*/ 704850 w 1073944"/>
              <a:gd name="connsiteY21" fmla="*/ 0 h 992981"/>
              <a:gd name="connsiteX22" fmla="*/ 745331 w 1073944"/>
              <a:gd name="connsiteY22" fmla="*/ 4763 h 992981"/>
              <a:gd name="connsiteX23" fmla="*/ 781050 w 1073944"/>
              <a:gd name="connsiteY23" fmla="*/ 11906 h 992981"/>
              <a:gd name="connsiteX24" fmla="*/ 842963 w 1073944"/>
              <a:gd name="connsiteY24" fmla="*/ 35719 h 992981"/>
              <a:gd name="connsiteX25" fmla="*/ 902494 w 1073944"/>
              <a:gd name="connsiteY25" fmla="*/ 71438 h 992981"/>
              <a:gd name="connsiteX26" fmla="*/ 964406 w 1073944"/>
              <a:gd name="connsiteY26" fmla="*/ 111919 h 992981"/>
              <a:gd name="connsiteX27" fmla="*/ 1019175 w 1073944"/>
              <a:gd name="connsiteY27" fmla="*/ 154781 h 992981"/>
              <a:gd name="connsiteX28" fmla="*/ 1054894 w 1073944"/>
              <a:gd name="connsiteY28" fmla="*/ 192881 h 992981"/>
              <a:gd name="connsiteX29" fmla="*/ 1069181 w 1073944"/>
              <a:gd name="connsiteY29" fmla="*/ 219075 h 992981"/>
              <a:gd name="connsiteX30" fmla="*/ 1073944 w 1073944"/>
              <a:gd name="connsiteY30" fmla="*/ 240506 h 992981"/>
              <a:gd name="connsiteX31" fmla="*/ 1071563 w 1073944"/>
              <a:gd name="connsiteY31" fmla="*/ 283369 h 992981"/>
              <a:gd name="connsiteX32" fmla="*/ 1054894 w 1073944"/>
              <a:gd name="connsiteY32" fmla="*/ 316706 h 992981"/>
              <a:gd name="connsiteX33" fmla="*/ 1012031 w 1073944"/>
              <a:gd name="connsiteY33" fmla="*/ 357188 h 992981"/>
              <a:gd name="connsiteX34" fmla="*/ 892969 w 1073944"/>
              <a:gd name="connsiteY34" fmla="*/ 445294 h 992981"/>
              <a:gd name="connsiteX35" fmla="*/ 688181 w 1073944"/>
              <a:gd name="connsiteY35" fmla="*/ 592931 h 992981"/>
              <a:gd name="connsiteX36" fmla="*/ 540544 w 1073944"/>
              <a:gd name="connsiteY36" fmla="*/ 702469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73944" h="992981">
                <a:moveTo>
                  <a:pt x="540544" y="702469"/>
                </a:moveTo>
                <a:lnTo>
                  <a:pt x="159544" y="978694"/>
                </a:lnTo>
                <a:lnTo>
                  <a:pt x="0" y="992981"/>
                </a:lnTo>
                <a:lnTo>
                  <a:pt x="61913" y="912019"/>
                </a:lnTo>
                <a:lnTo>
                  <a:pt x="183356" y="795338"/>
                </a:lnTo>
                <a:lnTo>
                  <a:pt x="342900" y="647700"/>
                </a:lnTo>
                <a:lnTo>
                  <a:pt x="452438" y="531019"/>
                </a:lnTo>
                <a:lnTo>
                  <a:pt x="576263" y="381000"/>
                </a:lnTo>
                <a:lnTo>
                  <a:pt x="635794" y="297656"/>
                </a:lnTo>
                <a:lnTo>
                  <a:pt x="690563" y="214313"/>
                </a:lnTo>
                <a:lnTo>
                  <a:pt x="695325" y="202406"/>
                </a:lnTo>
                <a:lnTo>
                  <a:pt x="700088" y="180975"/>
                </a:lnTo>
                <a:lnTo>
                  <a:pt x="700088" y="159544"/>
                </a:lnTo>
                <a:lnTo>
                  <a:pt x="697706" y="133350"/>
                </a:lnTo>
                <a:lnTo>
                  <a:pt x="685800" y="107156"/>
                </a:lnTo>
                <a:lnTo>
                  <a:pt x="666750" y="85725"/>
                </a:lnTo>
                <a:lnTo>
                  <a:pt x="645319" y="64294"/>
                </a:lnTo>
                <a:lnTo>
                  <a:pt x="635794" y="47625"/>
                </a:lnTo>
                <a:lnTo>
                  <a:pt x="633413" y="26194"/>
                </a:lnTo>
                <a:lnTo>
                  <a:pt x="640556" y="11906"/>
                </a:lnTo>
                <a:lnTo>
                  <a:pt x="664369" y="0"/>
                </a:lnTo>
                <a:lnTo>
                  <a:pt x="704850" y="0"/>
                </a:lnTo>
                <a:lnTo>
                  <a:pt x="745331" y="4763"/>
                </a:lnTo>
                <a:lnTo>
                  <a:pt x="781050" y="11906"/>
                </a:lnTo>
                <a:lnTo>
                  <a:pt x="842963" y="35719"/>
                </a:lnTo>
                <a:lnTo>
                  <a:pt x="902494" y="71438"/>
                </a:lnTo>
                <a:lnTo>
                  <a:pt x="964406" y="111919"/>
                </a:lnTo>
                <a:lnTo>
                  <a:pt x="1019175" y="154781"/>
                </a:lnTo>
                <a:lnTo>
                  <a:pt x="1054894" y="192881"/>
                </a:lnTo>
                <a:lnTo>
                  <a:pt x="1069181" y="219075"/>
                </a:lnTo>
                <a:lnTo>
                  <a:pt x="1073944" y="240506"/>
                </a:lnTo>
                <a:lnTo>
                  <a:pt x="1071563" y="283369"/>
                </a:lnTo>
                <a:lnTo>
                  <a:pt x="1054894" y="316706"/>
                </a:lnTo>
                <a:lnTo>
                  <a:pt x="1012031" y="357188"/>
                </a:lnTo>
                <a:lnTo>
                  <a:pt x="892969" y="445294"/>
                </a:lnTo>
                <a:lnTo>
                  <a:pt x="688181" y="592931"/>
                </a:lnTo>
                <a:lnTo>
                  <a:pt x="540544" y="702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C335652-3F3C-3B4F-9AE6-F16485894AF2}"/>
              </a:ext>
            </a:extLst>
          </p:cNvPr>
          <p:cNvSpPr/>
          <p:nvPr/>
        </p:nvSpPr>
        <p:spPr>
          <a:xfrm>
            <a:off x="3157538" y="2473325"/>
            <a:ext cx="3903662" cy="561975"/>
          </a:xfrm>
          <a:custGeom>
            <a:avLst/>
            <a:gdLst>
              <a:gd name="connsiteX0" fmla="*/ 674288 w 3904291"/>
              <a:gd name="connsiteY0" fmla="*/ 490092 h 562455"/>
              <a:gd name="connsiteX1" fmla="*/ 335500 w 3904291"/>
              <a:gd name="connsiteY1" fmla="*/ 529562 h 562455"/>
              <a:gd name="connsiteX2" fmla="*/ 39471 w 3904291"/>
              <a:gd name="connsiteY2" fmla="*/ 562455 h 562455"/>
              <a:gd name="connsiteX3" fmla="*/ 0 w 3904291"/>
              <a:gd name="connsiteY3" fmla="*/ 404573 h 562455"/>
              <a:gd name="connsiteX4" fmla="*/ 328921 w 3904291"/>
              <a:gd name="connsiteY4" fmla="*/ 371680 h 562455"/>
              <a:gd name="connsiteX5" fmla="*/ 677577 w 3904291"/>
              <a:gd name="connsiteY5" fmla="*/ 335499 h 562455"/>
              <a:gd name="connsiteX6" fmla="*/ 1177537 w 3904291"/>
              <a:gd name="connsiteY6" fmla="*/ 282872 h 562455"/>
              <a:gd name="connsiteX7" fmla="*/ 1601845 w 3904291"/>
              <a:gd name="connsiteY7" fmla="*/ 240112 h 562455"/>
              <a:gd name="connsiteX8" fmla="*/ 2032731 w 3904291"/>
              <a:gd name="connsiteY8" fmla="*/ 194063 h 562455"/>
              <a:gd name="connsiteX9" fmla="*/ 2289289 w 3904291"/>
              <a:gd name="connsiteY9" fmla="*/ 174328 h 562455"/>
              <a:gd name="connsiteX10" fmla="*/ 2572161 w 3904291"/>
              <a:gd name="connsiteY10" fmla="*/ 138147 h 562455"/>
              <a:gd name="connsiteX11" fmla="*/ 2999759 w 3904291"/>
              <a:gd name="connsiteY11" fmla="*/ 85519 h 562455"/>
              <a:gd name="connsiteX12" fmla="*/ 3220136 w 3904291"/>
              <a:gd name="connsiteY12" fmla="*/ 59206 h 562455"/>
              <a:gd name="connsiteX13" fmla="*/ 3253028 w 3904291"/>
              <a:gd name="connsiteY13" fmla="*/ 52627 h 562455"/>
              <a:gd name="connsiteX14" fmla="*/ 3282631 w 3904291"/>
              <a:gd name="connsiteY14" fmla="*/ 32892 h 562455"/>
              <a:gd name="connsiteX15" fmla="*/ 3322101 w 3904291"/>
              <a:gd name="connsiteY15" fmla="*/ 9868 h 562455"/>
              <a:gd name="connsiteX16" fmla="*/ 3354993 w 3904291"/>
              <a:gd name="connsiteY16" fmla="*/ 0 h 562455"/>
              <a:gd name="connsiteX17" fmla="*/ 3387885 w 3904291"/>
              <a:gd name="connsiteY17" fmla="*/ 0 h 562455"/>
              <a:gd name="connsiteX18" fmla="*/ 3427356 w 3904291"/>
              <a:gd name="connsiteY18" fmla="*/ 9868 h 562455"/>
              <a:gd name="connsiteX19" fmla="*/ 3516164 w 3904291"/>
              <a:gd name="connsiteY19" fmla="*/ 72362 h 562455"/>
              <a:gd name="connsiteX20" fmla="*/ 3621419 w 3904291"/>
              <a:gd name="connsiteY20" fmla="*/ 141436 h 562455"/>
              <a:gd name="connsiteX21" fmla="*/ 3743120 w 3904291"/>
              <a:gd name="connsiteY21" fmla="*/ 233534 h 562455"/>
              <a:gd name="connsiteX22" fmla="*/ 3831928 w 3904291"/>
              <a:gd name="connsiteY22" fmla="*/ 309186 h 562455"/>
              <a:gd name="connsiteX23" fmla="*/ 3877977 w 3904291"/>
              <a:gd name="connsiteY23" fmla="*/ 361813 h 562455"/>
              <a:gd name="connsiteX24" fmla="*/ 3894423 w 3904291"/>
              <a:gd name="connsiteY24" fmla="*/ 384837 h 562455"/>
              <a:gd name="connsiteX25" fmla="*/ 3904291 w 3904291"/>
              <a:gd name="connsiteY25" fmla="*/ 411151 h 562455"/>
              <a:gd name="connsiteX26" fmla="*/ 3901002 w 3904291"/>
              <a:gd name="connsiteY26" fmla="*/ 440754 h 562455"/>
              <a:gd name="connsiteX27" fmla="*/ 3884556 w 3904291"/>
              <a:gd name="connsiteY27" fmla="*/ 457200 h 562455"/>
              <a:gd name="connsiteX28" fmla="*/ 3828639 w 3904291"/>
              <a:gd name="connsiteY28" fmla="*/ 470357 h 562455"/>
              <a:gd name="connsiteX29" fmla="*/ 3697071 w 3904291"/>
              <a:gd name="connsiteY29" fmla="*/ 483514 h 562455"/>
              <a:gd name="connsiteX30" fmla="*/ 3651022 w 3904291"/>
              <a:gd name="connsiteY30" fmla="*/ 483514 h 562455"/>
              <a:gd name="connsiteX31" fmla="*/ 3358282 w 3904291"/>
              <a:gd name="connsiteY31" fmla="*/ 253269 h 562455"/>
              <a:gd name="connsiteX32" fmla="*/ 3351704 w 3904291"/>
              <a:gd name="connsiteY32" fmla="*/ 240112 h 562455"/>
              <a:gd name="connsiteX33" fmla="*/ 3341836 w 3904291"/>
              <a:gd name="connsiteY33" fmla="*/ 230244 h 562455"/>
              <a:gd name="connsiteX34" fmla="*/ 3322101 w 3904291"/>
              <a:gd name="connsiteY34" fmla="*/ 220377 h 562455"/>
              <a:gd name="connsiteX35" fmla="*/ 3285920 w 3904291"/>
              <a:gd name="connsiteY35" fmla="*/ 213798 h 562455"/>
              <a:gd name="connsiteX36" fmla="*/ 3183954 w 3904291"/>
              <a:gd name="connsiteY36" fmla="*/ 223666 h 562455"/>
              <a:gd name="connsiteX37" fmla="*/ 2703730 w 3904291"/>
              <a:gd name="connsiteY37" fmla="*/ 276293 h 562455"/>
              <a:gd name="connsiteX38" fmla="*/ 2062334 w 3904291"/>
              <a:gd name="connsiteY38" fmla="*/ 345367 h 562455"/>
              <a:gd name="connsiteX39" fmla="*/ 1608423 w 3904291"/>
              <a:gd name="connsiteY39" fmla="*/ 391416 h 562455"/>
              <a:gd name="connsiteX40" fmla="*/ 1134777 w 3904291"/>
              <a:gd name="connsiteY40" fmla="*/ 444043 h 562455"/>
              <a:gd name="connsiteX41" fmla="*/ 674288 w 3904291"/>
              <a:gd name="connsiteY41" fmla="*/ 490092 h 56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904291" h="562455">
                <a:moveTo>
                  <a:pt x="674288" y="490092"/>
                </a:moveTo>
                <a:lnTo>
                  <a:pt x="335500" y="529562"/>
                </a:lnTo>
                <a:lnTo>
                  <a:pt x="39471" y="562455"/>
                </a:lnTo>
                <a:lnTo>
                  <a:pt x="0" y="404573"/>
                </a:lnTo>
                <a:lnTo>
                  <a:pt x="328921" y="371680"/>
                </a:lnTo>
                <a:lnTo>
                  <a:pt x="677577" y="335499"/>
                </a:lnTo>
                <a:lnTo>
                  <a:pt x="1177537" y="282872"/>
                </a:lnTo>
                <a:lnTo>
                  <a:pt x="1601845" y="240112"/>
                </a:lnTo>
                <a:lnTo>
                  <a:pt x="2032731" y="194063"/>
                </a:lnTo>
                <a:lnTo>
                  <a:pt x="2289289" y="174328"/>
                </a:lnTo>
                <a:lnTo>
                  <a:pt x="2572161" y="138147"/>
                </a:lnTo>
                <a:lnTo>
                  <a:pt x="2999759" y="85519"/>
                </a:lnTo>
                <a:lnTo>
                  <a:pt x="3220136" y="59206"/>
                </a:lnTo>
                <a:lnTo>
                  <a:pt x="3253028" y="52627"/>
                </a:lnTo>
                <a:lnTo>
                  <a:pt x="3282631" y="32892"/>
                </a:lnTo>
                <a:lnTo>
                  <a:pt x="3322101" y="9868"/>
                </a:lnTo>
                <a:lnTo>
                  <a:pt x="3354993" y="0"/>
                </a:lnTo>
                <a:lnTo>
                  <a:pt x="3387885" y="0"/>
                </a:lnTo>
                <a:lnTo>
                  <a:pt x="3427356" y="9868"/>
                </a:lnTo>
                <a:lnTo>
                  <a:pt x="3516164" y="72362"/>
                </a:lnTo>
                <a:lnTo>
                  <a:pt x="3621419" y="141436"/>
                </a:lnTo>
                <a:lnTo>
                  <a:pt x="3743120" y="233534"/>
                </a:lnTo>
                <a:lnTo>
                  <a:pt x="3831928" y="309186"/>
                </a:lnTo>
                <a:lnTo>
                  <a:pt x="3877977" y="361813"/>
                </a:lnTo>
                <a:lnTo>
                  <a:pt x="3894423" y="384837"/>
                </a:lnTo>
                <a:lnTo>
                  <a:pt x="3904291" y="411151"/>
                </a:lnTo>
                <a:lnTo>
                  <a:pt x="3901002" y="440754"/>
                </a:lnTo>
                <a:lnTo>
                  <a:pt x="3884556" y="457200"/>
                </a:lnTo>
                <a:lnTo>
                  <a:pt x="3828639" y="470357"/>
                </a:lnTo>
                <a:lnTo>
                  <a:pt x="3697071" y="483514"/>
                </a:lnTo>
                <a:lnTo>
                  <a:pt x="3651022" y="483514"/>
                </a:lnTo>
                <a:lnTo>
                  <a:pt x="3358282" y="253269"/>
                </a:lnTo>
                <a:lnTo>
                  <a:pt x="3351704" y="240112"/>
                </a:lnTo>
                <a:lnTo>
                  <a:pt x="3341836" y="230244"/>
                </a:lnTo>
                <a:lnTo>
                  <a:pt x="3322101" y="220377"/>
                </a:lnTo>
                <a:lnTo>
                  <a:pt x="3285920" y="213798"/>
                </a:lnTo>
                <a:lnTo>
                  <a:pt x="3183954" y="223666"/>
                </a:lnTo>
                <a:lnTo>
                  <a:pt x="2703730" y="276293"/>
                </a:lnTo>
                <a:lnTo>
                  <a:pt x="2062334" y="345367"/>
                </a:lnTo>
                <a:lnTo>
                  <a:pt x="1608423" y="391416"/>
                </a:lnTo>
                <a:lnTo>
                  <a:pt x="1134777" y="444043"/>
                </a:lnTo>
                <a:lnTo>
                  <a:pt x="674288" y="49009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AABFE11-0829-6641-B510-E4F3C43221C8}"/>
              </a:ext>
            </a:extLst>
          </p:cNvPr>
          <p:cNvSpPr/>
          <p:nvPr/>
        </p:nvSpPr>
        <p:spPr>
          <a:xfrm>
            <a:off x="6300788" y="2690813"/>
            <a:ext cx="552450" cy="433387"/>
          </a:xfrm>
          <a:custGeom>
            <a:avLst/>
            <a:gdLst>
              <a:gd name="connsiteX0" fmla="*/ 104775 w 552450"/>
              <a:gd name="connsiteY0" fmla="*/ 285750 h 433387"/>
              <a:gd name="connsiteX1" fmla="*/ 142875 w 552450"/>
              <a:gd name="connsiteY1" fmla="*/ 240506 h 433387"/>
              <a:gd name="connsiteX2" fmla="*/ 164306 w 552450"/>
              <a:gd name="connsiteY2" fmla="*/ 214312 h 433387"/>
              <a:gd name="connsiteX3" fmla="*/ 180975 w 552450"/>
              <a:gd name="connsiteY3" fmla="*/ 183356 h 433387"/>
              <a:gd name="connsiteX4" fmla="*/ 197643 w 552450"/>
              <a:gd name="connsiteY4" fmla="*/ 145256 h 433387"/>
              <a:gd name="connsiteX5" fmla="*/ 209550 w 552450"/>
              <a:gd name="connsiteY5" fmla="*/ 114300 h 433387"/>
              <a:gd name="connsiteX6" fmla="*/ 211931 w 552450"/>
              <a:gd name="connsiteY6" fmla="*/ 90487 h 433387"/>
              <a:gd name="connsiteX7" fmla="*/ 214312 w 552450"/>
              <a:gd name="connsiteY7" fmla="*/ 61912 h 433387"/>
              <a:gd name="connsiteX8" fmla="*/ 219075 w 552450"/>
              <a:gd name="connsiteY8" fmla="*/ 0 h 433387"/>
              <a:gd name="connsiteX9" fmla="*/ 552450 w 552450"/>
              <a:gd name="connsiteY9" fmla="*/ 259556 h 433387"/>
              <a:gd name="connsiteX10" fmla="*/ 478631 w 552450"/>
              <a:gd name="connsiteY10" fmla="*/ 271462 h 433387"/>
              <a:gd name="connsiteX11" fmla="*/ 338137 w 552450"/>
              <a:gd name="connsiteY11" fmla="*/ 319087 h 433387"/>
              <a:gd name="connsiteX12" fmla="*/ 173831 w 552450"/>
              <a:gd name="connsiteY12" fmla="*/ 378618 h 433387"/>
              <a:gd name="connsiteX13" fmla="*/ 52387 w 552450"/>
              <a:gd name="connsiteY13" fmla="*/ 431006 h 433387"/>
              <a:gd name="connsiteX14" fmla="*/ 21431 w 552450"/>
              <a:gd name="connsiteY14" fmla="*/ 433387 h 433387"/>
              <a:gd name="connsiteX15" fmla="*/ 4762 w 552450"/>
              <a:gd name="connsiteY15" fmla="*/ 426243 h 433387"/>
              <a:gd name="connsiteX16" fmla="*/ 0 w 552450"/>
              <a:gd name="connsiteY16" fmla="*/ 402431 h 433387"/>
              <a:gd name="connsiteX17" fmla="*/ 11906 w 552450"/>
              <a:gd name="connsiteY17" fmla="*/ 376237 h 433387"/>
              <a:gd name="connsiteX18" fmla="*/ 104775 w 552450"/>
              <a:gd name="connsiteY18" fmla="*/ 285750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50" h="433387">
                <a:moveTo>
                  <a:pt x="104775" y="285750"/>
                </a:moveTo>
                <a:lnTo>
                  <a:pt x="142875" y="240506"/>
                </a:lnTo>
                <a:lnTo>
                  <a:pt x="164306" y="214312"/>
                </a:lnTo>
                <a:lnTo>
                  <a:pt x="180975" y="183356"/>
                </a:lnTo>
                <a:lnTo>
                  <a:pt x="197643" y="145256"/>
                </a:lnTo>
                <a:lnTo>
                  <a:pt x="209550" y="114300"/>
                </a:lnTo>
                <a:lnTo>
                  <a:pt x="211931" y="90487"/>
                </a:lnTo>
                <a:lnTo>
                  <a:pt x="214312" y="61912"/>
                </a:lnTo>
                <a:lnTo>
                  <a:pt x="219075" y="0"/>
                </a:lnTo>
                <a:lnTo>
                  <a:pt x="552450" y="259556"/>
                </a:lnTo>
                <a:lnTo>
                  <a:pt x="478631" y="271462"/>
                </a:lnTo>
                <a:lnTo>
                  <a:pt x="338137" y="319087"/>
                </a:lnTo>
                <a:lnTo>
                  <a:pt x="173831" y="378618"/>
                </a:lnTo>
                <a:lnTo>
                  <a:pt x="52387" y="431006"/>
                </a:lnTo>
                <a:lnTo>
                  <a:pt x="21431" y="433387"/>
                </a:lnTo>
                <a:lnTo>
                  <a:pt x="4762" y="426243"/>
                </a:lnTo>
                <a:lnTo>
                  <a:pt x="0" y="402431"/>
                </a:lnTo>
                <a:lnTo>
                  <a:pt x="11906" y="376237"/>
                </a:lnTo>
                <a:lnTo>
                  <a:pt x="104775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0421C50-45B3-D04E-B6BF-600F1E422A4A}"/>
              </a:ext>
            </a:extLst>
          </p:cNvPr>
          <p:cNvSpPr/>
          <p:nvPr/>
        </p:nvSpPr>
        <p:spPr>
          <a:xfrm>
            <a:off x="5627688" y="3373438"/>
            <a:ext cx="420687" cy="387350"/>
          </a:xfrm>
          <a:custGeom>
            <a:avLst/>
            <a:gdLst>
              <a:gd name="connsiteX0" fmla="*/ 230981 w 421481"/>
              <a:gd name="connsiteY0" fmla="*/ 235744 h 385763"/>
              <a:gd name="connsiteX1" fmla="*/ 309562 w 421481"/>
              <a:gd name="connsiteY1" fmla="*/ 302419 h 385763"/>
              <a:gd name="connsiteX2" fmla="*/ 359569 w 421481"/>
              <a:gd name="connsiteY2" fmla="*/ 338138 h 385763"/>
              <a:gd name="connsiteX3" fmla="*/ 421481 w 421481"/>
              <a:gd name="connsiteY3" fmla="*/ 381000 h 385763"/>
              <a:gd name="connsiteX4" fmla="*/ 59531 w 421481"/>
              <a:gd name="connsiteY4" fmla="*/ 385763 h 385763"/>
              <a:gd name="connsiteX5" fmla="*/ 85725 w 421481"/>
              <a:gd name="connsiteY5" fmla="*/ 354807 h 385763"/>
              <a:gd name="connsiteX6" fmla="*/ 95250 w 421481"/>
              <a:gd name="connsiteY6" fmla="*/ 330994 h 385763"/>
              <a:gd name="connsiteX7" fmla="*/ 100012 w 421481"/>
              <a:gd name="connsiteY7" fmla="*/ 307182 h 385763"/>
              <a:gd name="connsiteX8" fmla="*/ 97631 w 421481"/>
              <a:gd name="connsiteY8" fmla="*/ 271463 h 385763"/>
              <a:gd name="connsiteX9" fmla="*/ 85725 w 421481"/>
              <a:gd name="connsiteY9" fmla="*/ 226219 h 385763"/>
              <a:gd name="connsiteX10" fmla="*/ 61912 w 421481"/>
              <a:gd name="connsiteY10" fmla="*/ 171450 h 385763"/>
              <a:gd name="connsiteX11" fmla="*/ 30956 w 421481"/>
              <a:gd name="connsiteY11" fmla="*/ 104775 h 385763"/>
              <a:gd name="connsiteX12" fmla="*/ 7144 w 421481"/>
              <a:gd name="connsiteY12" fmla="*/ 54769 h 385763"/>
              <a:gd name="connsiteX13" fmla="*/ 0 w 421481"/>
              <a:gd name="connsiteY13" fmla="*/ 28575 h 385763"/>
              <a:gd name="connsiteX14" fmla="*/ 2381 w 421481"/>
              <a:gd name="connsiteY14" fmla="*/ 16669 h 385763"/>
              <a:gd name="connsiteX15" fmla="*/ 11906 w 421481"/>
              <a:gd name="connsiteY15" fmla="*/ 2382 h 385763"/>
              <a:gd name="connsiteX16" fmla="*/ 28575 w 421481"/>
              <a:gd name="connsiteY16" fmla="*/ 0 h 385763"/>
              <a:gd name="connsiteX17" fmla="*/ 52387 w 421481"/>
              <a:gd name="connsiteY17" fmla="*/ 9525 h 385763"/>
              <a:gd name="connsiteX18" fmla="*/ 85725 w 421481"/>
              <a:gd name="connsiteY18" fmla="*/ 35719 h 385763"/>
              <a:gd name="connsiteX19" fmla="*/ 140494 w 421481"/>
              <a:gd name="connsiteY19" fmla="*/ 123825 h 385763"/>
              <a:gd name="connsiteX20" fmla="*/ 230981 w 421481"/>
              <a:gd name="connsiteY20" fmla="*/ 235744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1481" h="385763">
                <a:moveTo>
                  <a:pt x="230981" y="235744"/>
                </a:moveTo>
                <a:lnTo>
                  <a:pt x="309562" y="302419"/>
                </a:lnTo>
                <a:lnTo>
                  <a:pt x="359569" y="338138"/>
                </a:lnTo>
                <a:lnTo>
                  <a:pt x="421481" y="381000"/>
                </a:lnTo>
                <a:lnTo>
                  <a:pt x="59531" y="385763"/>
                </a:lnTo>
                <a:lnTo>
                  <a:pt x="85725" y="354807"/>
                </a:lnTo>
                <a:lnTo>
                  <a:pt x="95250" y="330994"/>
                </a:lnTo>
                <a:lnTo>
                  <a:pt x="100012" y="307182"/>
                </a:lnTo>
                <a:lnTo>
                  <a:pt x="97631" y="271463"/>
                </a:lnTo>
                <a:lnTo>
                  <a:pt x="85725" y="226219"/>
                </a:lnTo>
                <a:lnTo>
                  <a:pt x="61912" y="171450"/>
                </a:lnTo>
                <a:lnTo>
                  <a:pt x="30956" y="104775"/>
                </a:lnTo>
                <a:lnTo>
                  <a:pt x="7144" y="54769"/>
                </a:lnTo>
                <a:lnTo>
                  <a:pt x="0" y="28575"/>
                </a:lnTo>
                <a:lnTo>
                  <a:pt x="2381" y="16669"/>
                </a:lnTo>
                <a:lnTo>
                  <a:pt x="11906" y="2382"/>
                </a:lnTo>
                <a:lnTo>
                  <a:pt x="28575" y="0"/>
                </a:lnTo>
                <a:lnTo>
                  <a:pt x="52387" y="9525"/>
                </a:lnTo>
                <a:lnTo>
                  <a:pt x="85725" y="35719"/>
                </a:lnTo>
                <a:lnTo>
                  <a:pt x="140494" y="123825"/>
                </a:lnTo>
                <a:lnTo>
                  <a:pt x="230981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BCB2094-98F4-1541-A104-DB351B3329B1}"/>
              </a:ext>
            </a:extLst>
          </p:cNvPr>
          <p:cNvSpPr/>
          <p:nvPr/>
        </p:nvSpPr>
        <p:spPr>
          <a:xfrm>
            <a:off x="4287838" y="4141788"/>
            <a:ext cx="1504950" cy="330200"/>
          </a:xfrm>
          <a:custGeom>
            <a:avLst/>
            <a:gdLst>
              <a:gd name="connsiteX0" fmla="*/ 447675 w 1504950"/>
              <a:gd name="connsiteY0" fmla="*/ 257175 h 330994"/>
              <a:gd name="connsiteX1" fmla="*/ 52388 w 1504950"/>
              <a:gd name="connsiteY1" fmla="*/ 302419 h 330994"/>
              <a:gd name="connsiteX2" fmla="*/ 0 w 1504950"/>
              <a:gd name="connsiteY2" fmla="*/ 145256 h 330994"/>
              <a:gd name="connsiteX3" fmla="*/ 266700 w 1504950"/>
              <a:gd name="connsiteY3" fmla="*/ 130969 h 330994"/>
              <a:gd name="connsiteX4" fmla="*/ 454819 w 1504950"/>
              <a:gd name="connsiteY4" fmla="*/ 111919 h 330994"/>
              <a:gd name="connsiteX5" fmla="*/ 852488 w 1504950"/>
              <a:gd name="connsiteY5" fmla="*/ 66675 h 330994"/>
              <a:gd name="connsiteX6" fmla="*/ 997744 w 1504950"/>
              <a:gd name="connsiteY6" fmla="*/ 47625 h 330994"/>
              <a:gd name="connsiteX7" fmla="*/ 1021557 w 1504950"/>
              <a:gd name="connsiteY7" fmla="*/ 38100 h 330994"/>
              <a:gd name="connsiteX8" fmla="*/ 1107282 w 1504950"/>
              <a:gd name="connsiteY8" fmla="*/ 4762 h 330994"/>
              <a:gd name="connsiteX9" fmla="*/ 1121569 w 1504950"/>
              <a:gd name="connsiteY9" fmla="*/ 0 h 330994"/>
              <a:gd name="connsiteX10" fmla="*/ 1143000 w 1504950"/>
              <a:gd name="connsiteY10" fmla="*/ 2381 h 330994"/>
              <a:gd name="connsiteX11" fmla="*/ 1240632 w 1504950"/>
              <a:gd name="connsiteY11" fmla="*/ 40481 h 330994"/>
              <a:gd name="connsiteX12" fmla="*/ 1378744 w 1504950"/>
              <a:gd name="connsiteY12" fmla="*/ 97631 h 330994"/>
              <a:gd name="connsiteX13" fmla="*/ 1445419 w 1504950"/>
              <a:gd name="connsiteY13" fmla="*/ 128587 h 330994"/>
              <a:gd name="connsiteX14" fmla="*/ 1473994 w 1504950"/>
              <a:gd name="connsiteY14" fmla="*/ 150019 h 330994"/>
              <a:gd name="connsiteX15" fmla="*/ 1485900 w 1504950"/>
              <a:gd name="connsiteY15" fmla="*/ 166687 h 330994"/>
              <a:gd name="connsiteX16" fmla="*/ 1495425 w 1504950"/>
              <a:gd name="connsiteY16" fmla="*/ 188119 h 330994"/>
              <a:gd name="connsiteX17" fmla="*/ 1504950 w 1504950"/>
              <a:gd name="connsiteY17" fmla="*/ 216694 h 330994"/>
              <a:gd name="connsiteX18" fmla="*/ 1497807 w 1504950"/>
              <a:gd name="connsiteY18" fmla="*/ 247650 h 330994"/>
              <a:gd name="connsiteX19" fmla="*/ 1476375 w 1504950"/>
              <a:gd name="connsiteY19" fmla="*/ 266700 h 330994"/>
              <a:gd name="connsiteX20" fmla="*/ 1447800 w 1504950"/>
              <a:gd name="connsiteY20" fmla="*/ 292894 h 330994"/>
              <a:gd name="connsiteX21" fmla="*/ 1381125 w 1504950"/>
              <a:gd name="connsiteY21" fmla="*/ 330994 h 330994"/>
              <a:gd name="connsiteX22" fmla="*/ 1040607 w 1504950"/>
              <a:gd name="connsiteY22" fmla="*/ 242887 h 330994"/>
              <a:gd name="connsiteX23" fmla="*/ 1031082 w 1504950"/>
              <a:gd name="connsiteY23" fmla="*/ 228600 h 330994"/>
              <a:gd name="connsiteX24" fmla="*/ 1019175 w 1504950"/>
              <a:gd name="connsiteY24" fmla="*/ 214312 h 330994"/>
              <a:gd name="connsiteX25" fmla="*/ 997744 w 1504950"/>
              <a:gd name="connsiteY25" fmla="*/ 207169 h 330994"/>
              <a:gd name="connsiteX26" fmla="*/ 954882 w 1504950"/>
              <a:gd name="connsiteY26" fmla="*/ 207169 h 330994"/>
              <a:gd name="connsiteX27" fmla="*/ 447675 w 1504950"/>
              <a:gd name="connsiteY27" fmla="*/ 257175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04950" h="330994">
                <a:moveTo>
                  <a:pt x="447675" y="257175"/>
                </a:moveTo>
                <a:lnTo>
                  <a:pt x="52388" y="302419"/>
                </a:lnTo>
                <a:lnTo>
                  <a:pt x="0" y="145256"/>
                </a:lnTo>
                <a:lnTo>
                  <a:pt x="266700" y="130969"/>
                </a:lnTo>
                <a:lnTo>
                  <a:pt x="454819" y="111919"/>
                </a:lnTo>
                <a:lnTo>
                  <a:pt x="852488" y="66675"/>
                </a:lnTo>
                <a:lnTo>
                  <a:pt x="997744" y="47625"/>
                </a:lnTo>
                <a:lnTo>
                  <a:pt x="1021557" y="38100"/>
                </a:lnTo>
                <a:lnTo>
                  <a:pt x="1107282" y="4762"/>
                </a:lnTo>
                <a:lnTo>
                  <a:pt x="1121569" y="0"/>
                </a:lnTo>
                <a:lnTo>
                  <a:pt x="1143000" y="2381"/>
                </a:lnTo>
                <a:lnTo>
                  <a:pt x="1240632" y="40481"/>
                </a:lnTo>
                <a:lnTo>
                  <a:pt x="1378744" y="97631"/>
                </a:lnTo>
                <a:lnTo>
                  <a:pt x="1445419" y="128587"/>
                </a:lnTo>
                <a:lnTo>
                  <a:pt x="1473994" y="150019"/>
                </a:lnTo>
                <a:lnTo>
                  <a:pt x="1485900" y="166687"/>
                </a:lnTo>
                <a:lnTo>
                  <a:pt x="1495425" y="188119"/>
                </a:lnTo>
                <a:lnTo>
                  <a:pt x="1504950" y="216694"/>
                </a:lnTo>
                <a:lnTo>
                  <a:pt x="1497807" y="247650"/>
                </a:lnTo>
                <a:lnTo>
                  <a:pt x="1476375" y="266700"/>
                </a:lnTo>
                <a:lnTo>
                  <a:pt x="1447800" y="292894"/>
                </a:lnTo>
                <a:lnTo>
                  <a:pt x="1381125" y="330994"/>
                </a:lnTo>
                <a:lnTo>
                  <a:pt x="1040607" y="242887"/>
                </a:lnTo>
                <a:lnTo>
                  <a:pt x="1031082" y="228600"/>
                </a:lnTo>
                <a:lnTo>
                  <a:pt x="1019175" y="214312"/>
                </a:lnTo>
                <a:lnTo>
                  <a:pt x="997744" y="207169"/>
                </a:lnTo>
                <a:lnTo>
                  <a:pt x="954882" y="207169"/>
                </a:lnTo>
                <a:lnTo>
                  <a:pt x="447675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C056909-FE3E-3F4E-AC4D-EB8AFF2C7BC9}"/>
              </a:ext>
            </a:extLst>
          </p:cNvPr>
          <p:cNvSpPr/>
          <p:nvPr/>
        </p:nvSpPr>
        <p:spPr>
          <a:xfrm>
            <a:off x="3363913" y="4343400"/>
            <a:ext cx="2324100" cy="1655763"/>
          </a:xfrm>
          <a:custGeom>
            <a:avLst/>
            <a:gdLst>
              <a:gd name="connsiteX0" fmla="*/ 1183482 w 2324100"/>
              <a:gd name="connsiteY0" fmla="*/ 1128713 h 1654969"/>
              <a:gd name="connsiteX1" fmla="*/ 962025 w 2324100"/>
              <a:gd name="connsiteY1" fmla="*/ 1259681 h 1654969"/>
              <a:gd name="connsiteX2" fmla="*/ 707232 w 2324100"/>
              <a:gd name="connsiteY2" fmla="*/ 1390650 h 1654969"/>
              <a:gd name="connsiteX3" fmla="*/ 459582 w 2324100"/>
              <a:gd name="connsiteY3" fmla="*/ 1497806 h 1654969"/>
              <a:gd name="connsiteX4" fmla="*/ 261938 w 2324100"/>
              <a:gd name="connsiteY4" fmla="*/ 1578769 h 1654969"/>
              <a:gd name="connsiteX5" fmla="*/ 61913 w 2324100"/>
              <a:gd name="connsiteY5" fmla="*/ 1645444 h 1654969"/>
              <a:gd name="connsiteX6" fmla="*/ 26194 w 2324100"/>
              <a:gd name="connsiteY6" fmla="*/ 1654969 h 1654969"/>
              <a:gd name="connsiteX7" fmla="*/ 4763 w 2324100"/>
              <a:gd name="connsiteY7" fmla="*/ 1650206 h 1654969"/>
              <a:gd name="connsiteX8" fmla="*/ 0 w 2324100"/>
              <a:gd name="connsiteY8" fmla="*/ 1635919 h 1654969"/>
              <a:gd name="connsiteX9" fmla="*/ 7144 w 2324100"/>
              <a:gd name="connsiteY9" fmla="*/ 1619250 h 1654969"/>
              <a:gd name="connsiteX10" fmla="*/ 35719 w 2324100"/>
              <a:gd name="connsiteY10" fmla="*/ 1593056 h 1654969"/>
              <a:gd name="connsiteX11" fmla="*/ 85725 w 2324100"/>
              <a:gd name="connsiteY11" fmla="*/ 1564481 h 1654969"/>
              <a:gd name="connsiteX12" fmla="*/ 261938 w 2324100"/>
              <a:gd name="connsiteY12" fmla="*/ 1478756 h 1654969"/>
              <a:gd name="connsiteX13" fmla="*/ 500063 w 2324100"/>
              <a:gd name="connsiteY13" fmla="*/ 1352550 h 1654969"/>
              <a:gd name="connsiteX14" fmla="*/ 678657 w 2324100"/>
              <a:gd name="connsiteY14" fmla="*/ 1245394 h 1654969"/>
              <a:gd name="connsiteX15" fmla="*/ 842963 w 2324100"/>
              <a:gd name="connsiteY15" fmla="*/ 1143000 h 1654969"/>
              <a:gd name="connsiteX16" fmla="*/ 1069182 w 2324100"/>
              <a:gd name="connsiteY16" fmla="*/ 1000125 h 1654969"/>
              <a:gd name="connsiteX17" fmla="*/ 1269207 w 2324100"/>
              <a:gd name="connsiteY17" fmla="*/ 850106 h 1654969"/>
              <a:gd name="connsiteX18" fmla="*/ 1466850 w 2324100"/>
              <a:gd name="connsiteY18" fmla="*/ 671513 h 1654969"/>
              <a:gd name="connsiteX19" fmla="*/ 1614488 w 2324100"/>
              <a:gd name="connsiteY19" fmla="*/ 528638 h 1654969"/>
              <a:gd name="connsiteX20" fmla="*/ 1781175 w 2324100"/>
              <a:gd name="connsiteY20" fmla="*/ 338138 h 1654969"/>
              <a:gd name="connsiteX21" fmla="*/ 1890713 w 2324100"/>
              <a:gd name="connsiteY21" fmla="*/ 195263 h 1654969"/>
              <a:gd name="connsiteX22" fmla="*/ 1943100 w 2324100"/>
              <a:gd name="connsiteY22" fmla="*/ 114300 h 1654969"/>
              <a:gd name="connsiteX23" fmla="*/ 1962150 w 2324100"/>
              <a:gd name="connsiteY23" fmla="*/ 85725 h 1654969"/>
              <a:gd name="connsiteX24" fmla="*/ 1964532 w 2324100"/>
              <a:gd name="connsiteY24" fmla="*/ 73819 h 1654969"/>
              <a:gd name="connsiteX25" fmla="*/ 1966913 w 2324100"/>
              <a:gd name="connsiteY25" fmla="*/ 52388 h 1654969"/>
              <a:gd name="connsiteX26" fmla="*/ 1959769 w 2324100"/>
              <a:gd name="connsiteY26" fmla="*/ 0 h 1654969"/>
              <a:gd name="connsiteX27" fmla="*/ 2324100 w 2324100"/>
              <a:gd name="connsiteY27" fmla="*/ 109538 h 1654969"/>
              <a:gd name="connsiteX28" fmla="*/ 2305050 w 2324100"/>
              <a:gd name="connsiteY28" fmla="*/ 128588 h 1654969"/>
              <a:gd name="connsiteX29" fmla="*/ 2240757 w 2324100"/>
              <a:gd name="connsiteY29" fmla="*/ 204788 h 1654969"/>
              <a:gd name="connsiteX30" fmla="*/ 2159794 w 2324100"/>
              <a:gd name="connsiteY30" fmla="*/ 297656 h 1654969"/>
              <a:gd name="connsiteX31" fmla="*/ 2057400 w 2324100"/>
              <a:gd name="connsiteY31" fmla="*/ 409575 h 1654969"/>
              <a:gd name="connsiteX32" fmla="*/ 1916907 w 2324100"/>
              <a:gd name="connsiteY32" fmla="*/ 552450 h 1654969"/>
              <a:gd name="connsiteX33" fmla="*/ 1762125 w 2324100"/>
              <a:gd name="connsiteY33" fmla="*/ 688181 h 1654969"/>
              <a:gd name="connsiteX34" fmla="*/ 1621632 w 2324100"/>
              <a:gd name="connsiteY34" fmla="*/ 809625 h 1654969"/>
              <a:gd name="connsiteX35" fmla="*/ 1443038 w 2324100"/>
              <a:gd name="connsiteY35" fmla="*/ 957263 h 1654969"/>
              <a:gd name="connsiteX36" fmla="*/ 1183482 w 2324100"/>
              <a:gd name="connsiteY36" fmla="*/ 1128713 h 1654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324100" h="1654969">
                <a:moveTo>
                  <a:pt x="1183482" y="1128713"/>
                </a:moveTo>
                <a:lnTo>
                  <a:pt x="962025" y="1259681"/>
                </a:lnTo>
                <a:lnTo>
                  <a:pt x="707232" y="1390650"/>
                </a:lnTo>
                <a:lnTo>
                  <a:pt x="459582" y="1497806"/>
                </a:lnTo>
                <a:lnTo>
                  <a:pt x="261938" y="1578769"/>
                </a:lnTo>
                <a:lnTo>
                  <a:pt x="61913" y="1645444"/>
                </a:lnTo>
                <a:lnTo>
                  <a:pt x="26194" y="1654969"/>
                </a:lnTo>
                <a:lnTo>
                  <a:pt x="4763" y="1650206"/>
                </a:lnTo>
                <a:lnTo>
                  <a:pt x="0" y="1635919"/>
                </a:lnTo>
                <a:lnTo>
                  <a:pt x="7144" y="1619250"/>
                </a:lnTo>
                <a:lnTo>
                  <a:pt x="35719" y="1593056"/>
                </a:lnTo>
                <a:lnTo>
                  <a:pt x="85725" y="1564481"/>
                </a:lnTo>
                <a:lnTo>
                  <a:pt x="261938" y="1478756"/>
                </a:lnTo>
                <a:lnTo>
                  <a:pt x="500063" y="1352550"/>
                </a:lnTo>
                <a:lnTo>
                  <a:pt x="678657" y="1245394"/>
                </a:lnTo>
                <a:lnTo>
                  <a:pt x="842963" y="1143000"/>
                </a:lnTo>
                <a:lnTo>
                  <a:pt x="1069182" y="1000125"/>
                </a:lnTo>
                <a:lnTo>
                  <a:pt x="1269207" y="850106"/>
                </a:lnTo>
                <a:lnTo>
                  <a:pt x="1466850" y="671513"/>
                </a:lnTo>
                <a:lnTo>
                  <a:pt x="1614488" y="528638"/>
                </a:lnTo>
                <a:lnTo>
                  <a:pt x="1781175" y="338138"/>
                </a:lnTo>
                <a:lnTo>
                  <a:pt x="1890713" y="195263"/>
                </a:lnTo>
                <a:lnTo>
                  <a:pt x="1943100" y="114300"/>
                </a:lnTo>
                <a:lnTo>
                  <a:pt x="1962150" y="85725"/>
                </a:lnTo>
                <a:lnTo>
                  <a:pt x="1964532" y="73819"/>
                </a:lnTo>
                <a:lnTo>
                  <a:pt x="1966913" y="52388"/>
                </a:lnTo>
                <a:lnTo>
                  <a:pt x="1959769" y="0"/>
                </a:lnTo>
                <a:lnTo>
                  <a:pt x="2324100" y="109538"/>
                </a:lnTo>
                <a:lnTo>
                  <a:pt x="2305050" y="128588"/>
                </a:lnTo>
                <a:lnTo>
                  <a:pt x="2240757" y="204788"/>
                </a:lnTo>
                <a:lnTo>
                  <a:pt x="2159794" y="297656"/>
                </a:lnTo>
                <a:lnTo>
                  <a:pt x="2057400" y="409575"/>
                </a:lnTo>
                <a:lnTo>
                  <a:pt x="1916907" y="552450"/>
                </a:lnTo>
                <a:lnTo>
                  <a:pt x="1762125" y="688181"/>
                </a:lnTo>
                <a:lnTo>
                  <a:pt x="1621632" y="809625"/>
                </a:lnTo>
                <a:lnTo>
                  <a:pt x="1443038" y="957263"/>
                </a:lnTo>
                <a:lnTo>
                  <a:pt x="1183482" y="1128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336D2D7-E851-F14E-840F-C98A9076FA77}"/>
              </a:ext>
            </a:extLst>
          </p:cNvPr>
          <p:cNvSpPr/>
          <p:nvPr/>
        </p:nvSpPr>
        <p:spPr>
          <a:xfrm>
            <a:off x="4100513" y="4449763"/>
            <a:ext cx="2905125" cy="1549400"/>
          </a:xfrm>
          <a:custGeom>
            <a:avLst/>
            <a:gdLst>
              <a:gd name="connsiteX0" fmla="*/ 571500 w 2905125"/>
              <a:gd name="connsiteY0" fmla="*/ 440532 h 1547813"/>
              <a:gd name="connsiteX1" fmla="*/ 431006 w 2905125"/>
              <a:gd name="connsiteY1" fmla="*/ 350044 h 1547813"/>
              <a:gd name="connsiteX2" fmla="*/ 321468 w 2905125"/>
              <a:gd name="connsiteY2" fmla="*/ 285750 h 1547813"/>
              <a:gd name="connsiteX3" fmla="*/ 0 w 2905125"/>
              <a:gd name="connsiteY3" fmla="*/ 92869 h 1547813"/>
              <a:gd name="connsiteX4" fmla="*/ 42862 w 2905125"/>
              <a:gd name="connsiteY4" fmla="*/ 0 h 1547813"/>
              <a:gd name="connsiteX5" fmla="*/ 228600 w 2905125"/>
              <a:gd name="connsiteY5" fmla="*/ 85725 h 1547813"/>
              <a:gd name="connsiteX6" fmla="*/ 457200 w 2905125"/>
              <a:gd name="connsiteY6" fmla="*/ 219075 h 1547813"/>
              <a:gd name="connsiteX7" fmla="*/ 852487 w 2905125"/>
              <a:gd name="connsiteY7" fmla="*/ 450057 h 1547813"/>
              <a:gd name="connsiteX8" fmla="*/ 1054893 w 2905125"/>
              <a:gd name="connsiteY8" fmla="*/ 569119 h 1547813"/>
              <a:gd name="connsiteX9" fmla="*/ 1266825 w 2905125"/>
              <a:gd name="connsiteY9" fmla="*/ 692944 h 1547813"/>
              <a:gd name="connsiteX10" fmla="*/ 1540668 w 2905125"/>
              <a:gd name="connsiteY10" fmla="*/ 850107 h 1547813"/>
              <a:gd name="connsiteX11" fmla="*/ 1866900 w 2905125"/>
              <a:gd name="connsiteY11" fmla="*/ 1019175 h 1547813"/>
              <a:gd name="connsiteX12" fmla="*/ 2069306 w 2905125"/>
              <a:gd name="connsiteY12" fmla="*/ 1104900 h 1547813"/>
              <a:gd name="connsiteX13" fmla="*/ 2269331 w 2905125"/>
              <a:gd name="connsiteY13" fmla="*/ 1173957 h 1547813"/>
              <a:gd name="connsiteX14" fmla="*/ 2552700 w 2905125"/>
              <a:gd name="connsiteY14" fmla="*/ 1264444 h 1547813"/>
              <a:gd name="connsiteX15" fmla="*/ 2838450 w 2905125"/>
              <a:gd name="connsiteY15" fmla="*/ 1345407 h 1547813"/>
              <a:gd name="connsiteX16" fmla="*/ 2876550 w 2905125"/>
              <a:gd name="connsiteY16" fmla="*/ 1354932 h 1547813"/>
              <a:gd name="connsiteX17" fmla="*/ 2888456 w 2905125"/>
              <a:gd name="connsiteY17" fmla="*/ 1357313 h 1547813"/>
              <a:gd name="connsiteX18" fmla="*/ 2897981 w 2905125"/>
              <a:gd name="connsiteY18" fmla="*/ 1364457 h 1547813"/>
              <a:gd name="connsiteX19" fmla="*/ 2905125 w 2905125"/>
              <a:gd name="connsiteY19" fmla="*/ 1373982 h 1547813"/>
              <a:gd name="connsiteX20" fmla="*/ 2897981 w 2905125"/>
              <a:gd name="connsiteY20" fmla="*/ 1388269 h 1547813"/>
              <a:gd name="connsiteX21" fmla="*/ 2867025 w 2905125"/>
              <a:gd name="connsiteY21" fmla="*/ 1407319 h 1547813"/>
              <a:gd name="connsiteX22" fmla="*/ 2605087 w 2905125"/>
              <a:gd name="connsiteY22" fmla="*/ 1473994 h 1547813"/>
              <a:gd name="connsiteX23" fmla="*/ 2376487 w 2905125"/>
              <a:gd name="connsiteY23" fmla="*/ 1516857 h 1547813"/>
              <a:gd name="connsiteX24" fmla="*/ 2188368 w 2905125"/>
              <a:gd name="connsiteY24" fmla="*/ 1543050 h 1547813"/>
              <a:gd name="connsiteX25" fmla="*/ 2076450 w 2905125"/>
              <a:gd name="connsiteY25" fmla="*/ 1547813 h 1547813"/>
              <a:gd name="connsiteX26" fmla="*/ 2035968 w 2905125"/>
              <a:gd name="connsiteY26" fmla="*/ 1543050 h 1547813"/>
              <a:gd name="connsiteX27" fmla="*/ 1990725 w 2905125"/>
              <a:gd name="connsiteY27" fmla="*/ 1531144 h 1547813"/>
              <a:gd name="connsiteX28" fmla="*/ 1928812 w 2905125"/>
              <a:gd name="connsiteY28" fmla="*/ 1495425 h 1547813"/>
              <a:gd name="connsiteX29" fmla="*/ 1766887 w 2905125"/>
              <a:gd name="connsiteY29" fmla="*/ 1376363 h 1547813"/>
              <a:gd name="connsiteX30" fmla="*/ 1516856 w 2905125"/>
              <a:gd name="connsiteY30" fmla="*/ 1181100 h 1547813"/>
              <a:gd name="connsiteX31" fmla="*/ 1300162 w 2905125"/>
              <a:gd name="connsiteY31" fmla="*/ 1014413 h 1547813"/>
              <a:gd name="connsiteX32" fmla="*/ 1069181 w 2905125"/>
              <a:gd name="connsiteY32" fmla="*/ 838200 h 1547813"/>
              <a:gd name="connsiteX33" fmla="*/ 890587 w 2905125"/>
              <a:gd name="connsiteY33" fmla="*/ 700088 h 1547813"/>
              <a:gd name="connsiteX34" fmla="*/ 731043 w 2905125"/>
              <a:gd name="connsiteY34" fmla="*/ 566738 h 1547813"/>
              <a:gd name="connsiteX35" fmla="*/ 571500 w 2905125"/>
              <a:gd name="connsiteY35" fmla="*/ 440532 h 15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905125" h="1547813">
                <a:moveTo>
                  <a:pt x="571500" y="440532"/>
                </a:moveTo>
                <a:lnTo>
                  <a:pt x="431006" y="350044"/>
                </a:lnTo>
                <a:lnTo>
                  <a:pt x="321468" y="285750"/>
                </a:lnTo>
                <a:lnTo>
                  <a:pt x="0" y="92869"/>
                </a:lnTo>
                <a:lnTo>
                  <a:pt x="42862" y="0"/>
                </a:lnTo>
                <a:lnTo>
                  <a:pt x="228600" y="85725"/>
                </a:lnTo>
                <a:lnTo>
                  <a:pt x="457200" y="219075"/>
                </a:lnTo>
                <a:lnTo>
                  <a:pt x="852487" y="450057"/>
                </a:lnTo>
                <a:lnTo>
                  <a:pt x="1054893" y="569119"/>
                </a:lnTo>
                <a:lnTo>
                  <a:pt x="1266825" y="692944"/>
                </a:lnTo>
                <a:lnTo>
                  <a:pt x="1540668" y="850107"/>
                </a:lnTo>
                <a:lnTo>
                  <a:pt x="1866900" y="1019175"/>
                </a:lnTo>
                <a:lnTo>
                  <a:pt x="2069306" y="1104900"/>
                </a:lnTo>
                <a:lnTo>
                  <a:pt x="2269331" y="1173957"/>
                </a:lnTo>
                <a:lnTo>
                  <a:pt x="2552700" y="1264444"/>
                </a:lnTo>
                <a:lnTo>
                  <a:pt x="2838450" y="1345407"/>
                </a:lnTo>
                <a:lnTo>
                  <a:pt x="2876550" y="1354932"/>
                </a:lnTo>
                <a:lnTo>
                  <a:pt x="2888456" y="1357313"/>
                </a:lnTo>
                <a:lnTo>
                  <a:pt x="2897981" y="1364457"/>
                </a:lnTo>
                <a:lnTo>
                  <a:pt x="2905125" y="1373982"/>
                </a:lnTo>
                <a:lnTo>
                  <a:pt x="2897981" y="1388269"/>
                </a:lnTo>
                <a:lnTo>
                  <a:pt x="2867025" y="1407319"/>
                </a:lnTo>
                <a:lnTo>
                  <a:pt x="2605087" y="1473994"/>
                </a:lnTo>
                <a:lnTo>
                  <a:pt x="2376487" y="1516857"/>
                </a:lnTo>
                <a:lnTo>
                  <a:pt x="2188368" y="1543050"/>
                </a:lnTo>
                <a:lnTo>
                  <a:pt x="2076450" y="1547813"/>
                </a:lnTo>
                <a:lnTo>
                  <a:pt x="2035968" y="1543050"/>
                </a:lnTo>
                <a:lnTo>
                  <a:pt x="1990725" y="1531144"/>
                </a:lnTo>
                <a:lnTo>
                  <a:pt x="1928812" y="1495425"/>
                </a:lnTo>
                <a:lnTo>
                  <a:pt x="1766887" y="1376363"/>
                </a:lnTo>
                <a:lnTo>
                  <a:pt x="1516856" y="1181100"/>
                </a:lnTo>
                <a:lnTo>
                  <a:pt x="1300162" y="1014413"/>
                </a:lnTo>
                <a:lnTo>
                  <a:pt x="1069181" y="838200"/>
                </a:lnTo>
                <a:lnTo>
                  <a:pt x="890587" y="700088"/>
                </a:lnTo>
                <a:lnTo>
                  <a:pt x="731043" y="566738"/>
                </a:lnTo>
                <a:lnTo>
                  <a:pt x="571500" y="440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772C2A9-9C08-4584-8531-06FE3B3DCA4E}"/>
              </a:ext>
            </a:extLst>
          </p:cNvPr>
          <p:cNvGrpSpPr/>
          <p:nvPr/>
        </p:nvGrpSpPr>
        <p:grpSpPr>
          <a:xfrm>
            <a:off x="2906713" y="1369093"/>
            <a:ext cx="4173537" cy="4608513"/>
            <a:chOff x="3040063" y="1543050"/>
            <a:chExt cx="4173537" cy="4608513"/>
          </a:xfrm>
        </p:grpSpPr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E51D6627-D67D-459E-BAD8-4E7AD1EC8A11}"/>
                </a:ext>
              </a:extLst>
            </p:cNvPr>
            <p:cNvSpPr/>
            <p:nvPr/>
          </p:nvSpPr>
          <p:spPr>
            <a:xfrm>
              <a:off x="3659188" y="1543050"/>
              <a:ext cx="2103437" cy="766763"/>
            </a:xfrm>
            <a:custGeom>
              <a:avLst/>
              <a:gdLst>
                <a:gd name="connsiteX0" fmla="*/ 859632 w 2102644"/>
                <a:gd name="connsiteY0" fmla="*/ 452438 h 766763"/>
                <a:gd name="connsiteX1" fmla="*/ 1069182 w 2102644"/>
                <a:gd name="connsiteY1" fmla="*/ 381000 h 766763"/>
                <a:gd name="connsiteX2" fmla="*/ 1285875 w 2102644"/>
                <a:gd name="connsiteY2" fmla="*/ 300038 h 766763"/>
                <a:gd name="connsiteX3" fmla="*/ 1521619 w 2102644"/>
                <a:gd name="connsiteY3" fmla="*/ 204788 h 766763"/>
                <a:gd name="connsiteX4" fmla="*/ 1650207 w 2102644"/>
                <a:gd name="connsiteY4" fmla="*/ 145256 h 766763"/>
                <a:gd name="connsiteX5" fmla="*/ 1664494 w 2102644"/>
                <a:gd name="connsiteY5" fmla="*/ 135731 h 766763"/>
                <a:gd name="connsiteX6" fmla="*/ 1669257 w 2102644"/>
                <a:gd name="connsiteY6" fmla="*/ 119063 h 766763"/>
                <a:gd name="connsiteX7" fmla="*/ 1659732 w 2102644"/>
                <a:gd name="connsiteY7" fmla="*/ 100013 h 766763"/>
                <a:gd name="connsiteX8" fmla="*/ 1643063 w 2102644"/>
                <a:gd name="connsiteY8" fmla="*/ 83344 h 766763"/>
                <a:gd name="connsiteX9" fmla="*/ 1631157 w 2102644"/>
                <a:gd name="connsiteY9" fmla="*/ 69056 h 766763"/>
                <a:gd name="connsiteX10" fmla="*/ 1621632 w 2102644"/>
                <a:gd name="connsiteY10" fmla="*/ 54769 h 766763"/>
                <a:gd name="connsiteX11" fmla="*/ 1614488 w 2102644"/>
                <a:gd name="connsiteY11" fmla="*/ 35719 h 766763"/>
                <a:gd name="connsiteX12" fmla="*/ 1614488 w 2102644"/>
                <a:gd name="connsiteY12" fmla="*/ 21431 h 766763"/>
                <a:gd name="connsiteX13" fmla="*/ 1616869 w 2102644"/>
                <a:gd name="connsiteY13" fmla="*/ 11906 h 766763"/>
                <a:gd name="connsiteX14" fmla="*/ 1631157 w 2102644"/>
                <a:gd name="connsiteY14" fmla="*/ 2381 h 766763"/>
                <a:gd name="connsiteX15" fmla="*/ 1664494 w 2102644"/>
                <a:gd name="connsiteY15" fmla="*/ 0 h 766763"/>
                <a:gd name="connsiteX16" fmla="*/ 1702594 w 2102644"/>
                <a:gd name="connsiteY16" fmla="*/ 4763 h 766763"/>
                <a:gd name="connsiteX17" fmla="*/ 1735932 w 2102644"/>
                <a:gd name="connsiteY17" fmla="*/ 9525 h 766763"/>
                <a:gd name="connsiteX18" fmla="*/ 1785938 w 2102644"/>
                <a:gd name="connsiteY18" fmla="*/ 23813 h 766763"/>
                <a:gd name="connsiteX19" fmla="*/ 1828800 w 2102644"/>
                <a:gd name="connsiteY19" fmla="*/ 40481 h 766763"/>
                <a:gd name="connsiteX20" fmla="*/ 1871663 w 2102644"/>
                <a:gd name="connsiteY20" fmla="*/ 64294 h 766763"/>
                <a:gd name="connsiteX21" fmla="*/ 1916907 w 2102644"/>
                <a:gd name="connsiteY21" fmla="*/ 90488 h 766763"/>
                <a:gd name="connsiteX22" fmla="*/ 1957388 w 2102644"/>
                <a:gd name="connsiteY22" fmla="*/ 121444 h 766763"/>
                <a:gd name="connsiteX23" fmla="*/ 2014538 w 2102644"/>
                <a:gd name="connsiteY23" fmla="*/ 178594 h 766763"/>
                <a:gd name="connsiteX24" fmla="*/ 2057400 w 2102644"/>
                <a:gd name="connsiteY24" fmla="*/ 223838 h 766763"/>
                <a:gd name="connsiteX25" fmla="*/ 2088357 w 2102644"/>
                <a:gd name="connsiteY25" fmla="*/ 271463 h 766763"/>
                <a:gd name="connsiteX26" fmla="*/ 2095500 w 2102644"/>
                <a:gd name="connsiteY26" fmla="*/ 290513 h 766763"/>
                <a:gd name="connsiteX27" fmla="*/ 2102644 w 2102644"/>
                <a:gd name="connsiteY27" fmla="*/ 314325 h 766763"/>
                <a:gd name="connsiteX28" fmla="*/ 2102644 w 2102644"/>
                <a:gd name="connsiteY28" fmla="*/ 338138 h 766763"/>
                <a:gd name="connsiteX29" fmla="*/ 2093119 w 2102644"/>
                <a:gd name="connsiteY29" fmla="*/ 361950 h 766763"/>
                <a:gd name="connsiteX30" fmla="*/ 2076450 w 2102644"/>
                <a:gd name="connsiteY30" fmla="*/ 376238 h 766763"/>
                <a:gd name="connsiteX31" fmla="*/ 2047875 w 2102644"/>
                <a:gd name="connsiteY31" fmla="*/ 383381 h 766763"/>
                <a:gd name="connsiteX32" fmla="*/ 1997869 w 2102644"/>
                <a:gd name="connsiteY32" fmla="*/ 383381 h 766763"/>
                <a:gd name="connsiteX33" fmla="*/ 1938338 w 2102644"/>
                <a:gd name="connsiteY33" fmla="*/ 385763 h 766763"/>
                <a:gd name="connsiteX34" fmla="*/ 1895475 w 2102644"/>
                <a:gd name="connsiteY34" fmla="*/ 385763 h 766763"/>
                <a:gd name="connsiteX35" fmla="*/ 1790700 w 2102644"/>
                <a:gd name="connsiteY35" fmla="*/ 397669 h 766763"/>
                <a:gd name="connsiteX36" fmla="*/ 1709738 w 2102644"/>
                <a:gd name="connsiteY36" fmla="*/ 416719 h 766763"/>
                <a:gd name="connsiteX37" fmla="*/ 1504950 w 2102644"/>
                <a:gd name="connsiteY37" fmla="*/ 473869 h 766763"/>
                <a:gd name="connsiteX38" fmla="*/ 1295400 w 2102644"/>
                <a:gd name="connsiteY38" fmla="*/ 526256 h 766763"/>
                <a:gd name="connsiteX39" fmla="*/ 988219 w 2102644"/>
                <a:gd name="connsiteY39" fmla="*/ 604838 h 766763"/>
                <a:gd name="connsiteX40" fmla="*/ 876300 w 2102644"/>
                <a:gd name="connsiteY40" fmla="*/ 631031 h 766763"/>
                <a:gd name="connsiteX41" fmla="*/ 762000 w 2102644"/>
                <a:gd name="connsiteY41" fmla="*/ 657225 h 766763"/>
                <a:gd name="connsiteX42" fmla="*/ 607219 w 2102644"/>
                <a:gd name="connsiteY42" fmla="*/ 685800 h 766763"/>
                <a:gd name="connsiteX43" fmla="*/ 464344 w 2102644"/>
                <a:gd name="connsiteY43" fmla="*/ 709613 h 766763"/>
                <a:gd name="connsiteX44" fmla="*/ 311944 w 2102644"/>
                <a:gd name="connsiteY44" fmla="*/ 733425 h 766763"/>
                <a:gd name="connsiteX45" fmla="*/ 176213 w 2102644"/>
                <a:gd name="connsiteY45" fmla="*/ 750094 h 766763"/>
                <a:gd name="connsiteX46" fmla="*/ 61913 w 2102644"/>
                <a:gd name="connsiteY46" fmla="*/ 764381 h 766763"/>
                <a:gd name="connsiteX47" fmla="*/ 19050 w 2102644"/>
                <a:gd name="connsiteY47" fmla="*/ 766763 h 766763"/>
                <a:gd name="connsiteX48" fmla="*/ 7144 w 2102644"/>
                <a:gd name="connsiteY48" fmla="*/ 762000 h 766763"/>
                <a:gd name="connsiteX49" fmla="*/ 0 w 2102644"/>
                <a:gd name="connsiteY49" fmla="*/ 750094 h 766763"/>
                <a:gd name="connsiteX50" fmla="*/ 4763 w 2102644"/>
                <a:gd name="connsiteY50" fmla="*/ 726281 h 766763"/>
                <a:gd name="connsiteX51" fmla="*/ 16669 w 2102644"/>
                <a:gd name="connsiteY51" fmla="*/ 707231 h 766763"/>
                <a:gd name="connsiteX52" fmla="*/ 57150 w 2102644"/>
                <a:gd name="connsiteY52" fmla="*/ 690563 h 766763"/>
                <a:gd name="connsiteX53" fmla="*/ 209550 w 2102644"/>
                <a:gd name="connsiteY53" fmla="*/ 652463 h 766763"/>
                <a:gd name="connsiteX54" fmla="*/ 369094 w 2102644"/>
                <a:gd name="connsiteY54" fmla="*/ 607219 h 766763"/>
                <a:gd name="connsiteX55" fmla="*/ 538163 w 2102644"/>
                <a:gd name="connsiteY55" fmla="*/ 557213 h 766763"/>
                <a:gd name="connsiteX56" fmla="*/ 859632 w 2102644"/>
                <a:gd name="connsiteY56" fmla="*/ 452438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2644" h="766763">
                  <a:moveTo>
                    <a:pt x="859632" y="452438"/>
                  </a:moveTo>
                  <a:lnTo>
                    <a:pt x="1069182" y="381000"/>
                  </a:lnTo>
                  <a:lnTo>
                    <a:pt x="1285875" y="300038"/>
                  </a:lnTo>
                  <a:lnTo>
                    <a:pt x="1521619" y="204788"/>
                  </a:lnTo>
                  <a:lnTo>
                    <a:pt x="1650207" y="145256"/>
                  </a:lnTo>
                  <a:lnTo>
                    <a:pt x="1664494" y="135731"/>
                  </a:lnTo>
                  <a:lnTo>
                    <a:pt x="1669257" y="119063"/>
                  </a:lnTo>
                  <a:lnTo>
                    <a:pt x="1659732" y="100013"/>
                  </a:lnTo>
                  <a:lnTo>
                    <a:pt x="1643063" y="83344"/>
                  </a:lnTo>
                  <a:lnTo>
                    <a:pt x="1631157" y="69056"/>
                  </a:lnTo>
                  <a:lnTo>
                    <a:pt x="1621632" y="54769"/>
                  </a:lnTo>
                  <a:lnTo>
                    <a:pt x="1614488" y="35719"/>
                  </a:lnTo>
                  <a:lnTo>
                    <a:pt x="1614488" y="21431"/>
                  </a:lnTo>
                  <a:lnTo>
                    <a:pt x="1616869" y="11906"/>
                  </a:lnTo>
                  <a:lnTo>
                    <a:pt x="1631157" y="2381"/>
                  </a:lnTo>
                  <a:lnTo>
                    <a:pt x="1664494" y="0"/>
                  </a:lnTo>
                  <a:lnTo>
                    <a:pt x="1702594" y="4763"/>
                  </a:lnTo>
                  <a:lnTo>
                    <a:pt x="1735932" y="9525"/>
                  </a:lnTo>
                  <a:lnTo>
                    <a:pt x="1785938" y="23813"/>
                  </a:lnTo>
                  <a:lnTo>
                    <a:pt x="1828800" y="40481"/>
                  </a:lnTo>
                  <a:lnTo>
                    <a:pt x="1871663" y="64294"/>
                  </a:lnTo>
                  <a:lnTo>
                    <a:pt x="1916907" y="90488"/>
                  </a:lnTo>
                  <a:lnTo>
                    <a:pt x="1957388" y="121444"/>
                  </a:lnTo>
                  <a:lnTo>
                    <a:pt x="2014538" y="178594"/>
                  </a:lnTo>
                  <a:lnTo>
                    <a:pt x="2057400" y="223838"/>
                  </a:lnTo>
                  <a:lnTo>
                    <a:pt x="2088357" y="271463"/>
                  </a:lnTo>
                  <a:lnTo>
                    <a:pt x="2095500" y="290513"/>
                  </a:lnTo>
                  <a:lnTo>
                    <a:pt x="2102644" y="314325"/>
                  </a:lnTo>
                  <a:lnTo>
                    <a:pt x="2102644" y="338138"/>
                  </a:lnTo>
                  <a:lnTo>
                    <a:pt x="2093119" y="361950"/>
                  </a:lnTo>
                  <a:lnTo>
                    <a:pt x="2076450" y="376238"/>
                  </a:lnTo>
                  <a:lnTo>
                    <a:pt x="2047875" y="383381"/>
                  </a:lnTo>
                  <a:lnTo>
                    <a:pt x="1997869" y="383381"/>
                  </a:lnTo>
                  <a:lnTo>
                    <a:pt x="1938338" y="385763"/>
                  </a:lnTo>
                  <a:lnTo>
                    <a:pt x="1895475" y="385763"/>
                  </a:lnTo>
                  <a:lnTo>
                    <a:pt x="1790700" y="397669"/>
                  </a:lnTo>
                  <a:lnTo>
                    <a:pt x="1709738" y="416719"/>
                  </a:lnTo>
                  <a:lnTo>
                    <a:pt x="1504950" y="473869"/>
                  </a:lnTo>
                  <a:lnTo>
                    <a:pt x="1295400" y="526256"/>
                  </a:lnTo>
                  <a:lnTo>
                    <a:pt x="988219" y="604838"/>
                  </a:lnTo>
                  <a:lnTo>
                    <a:pt x="876300" y="631031"/>
                  </a:lnTo>
                  <a:lnTo>
                    <a:pt x="762000" y="657225"/>
                  </a:lnTo>
                  <a:lnTo>
                    <a:pt x="607219" y="685800"/>
                  </a:lnTo>
                  <a:lnTo>
                    <a:pt x="464344" y="709613"/>
                  </a:lnTo>
                  <a:lnTo>
                    <a:pt x="311944" y="733425"/>
                  </a:lnTo>
                  <a:lnTo>
                    <a:pt x="176213" y="750094"/>
                  </a:lnTo>
                  <a:lnTo>
                    <a:pt x="61913" y="764381"/>
                  </a:lnTo>
                  <a:lnTo>
                    <a:pt x="19050" y="766763"/>
                  </a:lnTo>
                  <a:lnTo>
                    <a:pt x="7144" y="762000"/>
                  </a:lnTo>
                  <a:lnTo>
                    <a:pt x="0" y="750094"/>
                  </a:lnTo>
                  <a:lnTo>
                    <a:pt x="4763" y="726281"/>
                  </a:lnTo>
                  <a:lnTo>
                    <a:pt x="16669" y="707231"/>
                  </a:lnTo>
                  <a:lnTo>
                    <a:pt x="57150" y="690563"/>
                  </a:lnTo>
                  <a:lnTo>
                    <a:pt x="209550" y="652463"/>
                  </a:lnTo>
                  <a:lnTo>
                    <a:pt x="369094" y="607219"/>
                  </a:lnTo>
                  <a:lnTo>
                    <a:pt x="538163" y="557213"/>
                  </a:lnTo>
                  <a:lnTo>
                    <a:pt x="859632" y="4524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BA024F2D-570F-4555-A9CA-3C834D1EADD9}"/>
                </a:ext>
              </a:extLst>
            </p:cNvPr>
            <p:cNvSpPr/>
            <p:nvPr/>
          </p:nvSpPr>
          <p:spPr>
            <a:xfrm>
              <a:off x="3040063" y="2881313"/>
              <a:ext cx="360362" cy="1060450"/>
            </a:xfrm>
            <a:custGeom>
              <a:avLst/>
              <a:gdLst>
                <a:gd name="connsiteX0" fmla="*/ 138113 w 359569"/>
                <a:gd name="connsiteY0" fmla="*/ 504825 h 1059656"/>
                <a:gd name="connsiteX1" fmla="*/ 169069 w 359569"/>
                <a:gd name="connsiteY1" fmla="*/ 438150 h 1059656"/>
                <a:gd name="connsiteX2" fmla="*/ 185738 w 359569"/>
                <a:gd name="connsiteY2" fmla="*/ 402431 h 1059656"/>
                <a:gd name="connsiteX3" fmla="*/ 200025 w 359569"/>
                <a:gd name="connsiteY3" fmla="*/ 347662 h 1059656"/>
                <a:gd name="connsiteX4" fmla="*/ 216694 w 359569"/>
                <a:gd name="connsiteY4" fmla="*/ 271462 h 1059656"/>
                <a:gd name="connsiteX5" fmla="*/ 226219 w 359569"/>
                <a:gd name="connsiteY5" fmla="*/ 185737 h 1059656"/>
                <a:gd name="connsiteX6" fmla="*/ 226219 w 359569"/>
                <a:gd name="connsiteY6" fmla="*/ 126206 h 1059656"/>
                <a:gd name="connsiteX7" fmla="*/ 216694 w 359569"/>
                <a:gd name="connsiteY7" fmla="*/ 90487 h 1059656"/>
                <a:gd name="connsiteX8" fmla="*/ 211932 w 359569"/>
                <a:gd name="connsiteY8" fmla="*/ 66675 h 1059656"/>
                <a:gd name="connsiteX9" fmla="*/ 211932 w 359569"/>
                <a:gd name="connsiteY9" fmla="*/ 38100 h 1059656"/>
                <a:gd name="connsiteX10" fmla="*/ 214313 w 359569"/>
                <a:gd name="connsiteY10" fmla="*/ 14287 h 1059656"/>
                <a:gd name="connsiteX11" fmla="*/ 223838 w 359569"/>
                <a:gd name="connsiteY11" fmla="*/ 2381 h 1059656"/>
                <a:gd name="connsiteX12" fmla="*/ 233363 w 359569"/>
                <a:gd name="connsiteY12" fmla="*/ 0 h 1059656"/>
                <a:gd name="connsiteX13" fmla="*/ 259557 w 359569"/>
                <a:gd name="connsiteY13" fmla="*/ 2381 h 1059656"/>
                <a:gd name="connsiteX14" fmla="*/ 285750 w 359569"/>
                <a:gd name="connsiteY14" fmla="*/ 16668 h 1059656"/>
                <a:gd name="connsiteX15" fmla="*/ 300038 w 359569"/>
                <a:gd name="connsiteY15" fmla="*/ 33337 h 1059656"/>
                <a:gd name="connsiteX16" fmla="*/ 342900 w 359569"/>
                <a:gd name="connsiteY16" fmla="*/ 145256 h 1059656"/>
                <a:gd name="connsiteX17" fmla="*/ 359569 w 359569"/>
                <a:gd name="connsiteY17" fmla="*/ 304800 h 1059656"/>
                <a:gd name="connsiteX18" fmla="*/ 345282 w 359569"/>
                <a:gd name="connsiteY18" fmla="*/ 459581 h 1059656"/>
                <a:gd name="connsiteX19" fmla="*/ 328613 w 359569"/>
                <a:gd name="connsiteY19" fmla="*/ 595312 h 1059656"/>
                <a:gd name="connsiteX20" fmla="*/ 304800 w 359569"/>
                <a:gd name="connsiteY20" fmla="*/ 742950 h 1059656"/>
                <a:gd name="connsiteX21" fmla="*/ 278607 w 359569"/>
                <a:gd name="connsiteY21" fmla="*/ 828675 h 1059656"/>
                <a:gd name="connsiteX22" fmla="*/ 235744 w 359569"/>
                <a:gd name="connsiteY22" fmla="*/ 916781 h 1059656"/>
                <a:gd name="connsiteX23" fmla="*/ 161925 w 359569"/>
                <a:gd name="connsiteY23" fmla="*/ 1004887 h 1059656"/>
                <a:gd name="connsiteX24" fmla="*/ 121444 w 359569"/>
                <a:gd name="connsiteY24" fmla="*/ 1042987 h 1059656"/>
                <a:gd name="connsiteX25" fmla="*/ 90488 w 359569"/>
                <a:gd name="connsiteY25" fmla="*/ 1059656 h 1059656"/>
                <a:gd name="connsiteX26" fmla="*/ 69057 w 359569"/>
                <a:gd name="connsiteY26" fmla="*/ 1059656 h 1059656"/>
                <a:gd name="connsiteX27" fmla="*/ 47625 w 359569"/>
                <a:gd name="connsiteY27" fmla="*/ 1050131 h 1059656"/>
                <a:gd name="connsiteX28" fmla="*/ 28575 w 359569"/>
                <a:gd name="connsiteY28" fmla="*/ 1031081 h 1059656"/>
                <a:gd name="connsiteX29" fmla="*/ 14288 w 359569"/>
                <a:gd name="connsiteY29" fmla="*/ 983456 h 1059656"/>
                <a:gd name="connsiteX30" fmla="*/ 4763 w 359569"/>
                <a:gd name="connsiteY30" fmla="*/ 912018 h 1059656"/>
                <a:gd name="connsiteX31" fmla="*/ 0 w 359569"/>
                <a:gd name="connsiteY31" fmla="*/ 807243 h 1059656"/>
                <a:gd name="connsiteX32" fmla="*/ 0 w 359569"/>
                <a:gd name="connsiteY32" fmla="*/ 709612 h 1059656"/>
                <a:gd name="connsiteX33" fmla="*/ 7144 w 359569"/>
                <a:gd name="connsiteY33" fmla="*/ 671512 h 1059656"/>
                <a:gd name="connsiteX34" fmla="*/ 42863 w 359569"/>
                <a:gd name="connsiteY34" fmla="*/ 635793 h 1059656"/>
                <a:gd name="connsiteX35" fmla="*/ 88107 w 359569"/>
                <a:gd name="connsiteY35" fmla="*/ 585787 h 1059656"/>
                <a:gd name="connsiteX36" fmla="*/ 138113 w 359569"/>
                <a:gd name="connsiteY36" fmla="*/ 50482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9569" h="1059656">
                  <a:moveTo>
                    <a:pt x="138113" y="504825"/>
                  </a:moveTo>
                  <a:lnTo>
                    <a:pt x="169069" y="438150"/>
                  </a:lnTo>
                  <a:lnTo>
                    <a:pt x="185738" y="402431"/>
                  </a:lnTo>
                  <a:lnTo>
                    <a:pt x="200025" y="347662"/>
                  </a:lnTo>
                  <a:lnTo>
                    <a:pt x="216694" y="271462"/>
                  </a:lnTo>
                  <a:lnTo>
                    <a:pt x="226219" y="185737"/>
                  </a:lnTo>
                  <a:lnTo>
                    <a:pt x="226219" y="126206"/>
                  </a:lnTo>
                  <a:lnTo>
                    <a:pt x="216694" y="90487"/>
                  </a:lnTo>
                  <a:lnTo>
                    <a:pt x="211932" y="66675"/>
                  </a:lnTo>
                  <a:lnTo>
                    <a:pt x="211932" y="38100"/>
                  </a:lnTo>
                  <a:lnTo>
                    <a:pt x="214313" y="14287"/>
                  </a:lnTo>
                  <a:lnTo>
                    <a:pt x="223838" y="2381"/>
                  </a:lnTo>
                  <a:lnTo>
                    <a:pt x="233363" y="0"/>
                  </a:lnTo>
                  <a:lnTo>
                    <a:pt x="259557" y="2381"/>
                  </a:lnTo>
                  <a:lnTo>
                    <a:pt x="285750" y="16668"/>
                  </a:lnTo>
                  <a:lnTo>
                    <a:pt x="300038" y="33337"/>
                  </a:lnTo>
                  <a:lnTo>
                    <a:pt x="342900" y="145256"/>
                  </a:lnTo>
                  <a:lnTo>
                    <a:pt x="359569" y="304800"/>
                  </a:lnTo>
                  <a:lnTo>
                    <a:pt x="345282" y="459581"/>
                  </a:lnTo>
                  <a:lnTo>
                    <a:pt x="328613" y="595312"/>
                  </a:lnTo>
                  <a:lnTo>
                    <a:pt x="304800" y="742950"/>
                  </a:lnTo>
                  <a:lnTo>
                    <a:pt x="278607" y="828675"/>
                  </a:lnTo>
                  <a:lnTo>
                    <a:pt x="235744" y="916781"/>
                  </a:lnTo>
                  <a:lnTo>
                    <a:pt x="161925" y="1004887"/>
                  </a:lnTo>
                  <a:lnTo>
                    <a:pt x="121444" y="1042987"/>
                  </a:lnTo>
                  <a:lnTo>
                    <a:pt x="90488" y="1059656"/>
                  </a:lnTo>
                  <a:lnTo>
                    <a:pt x="69057" y="1059656"/>
                  </a:lnTo>
                  <a:lnTo>
                    <a:pt x="47625" y="1050131"/>
                  </a:lnTo>
                  <a:lnTo>
                    <a:pt x="28575" y="1031081"/>
                  </a:lnTo>
                  <a:lnTo>
                    <a:pt x="14288" y="983456"/>
                  </a:lnTo>
                  <a:lnTo>
                    <a:pt x="4763" y="912018"/>
                  </a:lnTo>
                  <a:lnTo>
                    <a:pt x="0" y="807243"/>
                  </a:lnTo>
                  <a:lnTo>
                    <a:pt x="0" y="709612"/>
                  </a:lnTo>
                  <a:lnTo>
                    <a:pt x="7144" y="671512"/>
                  </a:lnTo>
                  <a:lnTo>
                    <a:pt x="42863" y="635793"/>
                  </a:lnTo>
                  <a:lnTo>
                    <a:pt x="88107" y="585787"/>
                  </a:lnTo>
                  <a:lnTo>
                    <a:pt x="138113" y="504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">
              <a:extLst>
                <a:ext uri="{FF2B5EF4-FFF2-40B4-BE49-F238E27FC236}">
                  <a16:creationId xmlns:a16="http://schemas.microsoft.com/office/drawing/2014/main" id="{7E1262A5-0716-4E85-BFBE-021985242850}"/>
                </a:ext>
              </a:extLst>
            </p:cNvPr>
            <p:cNvSpPr/>
            <p:nvPr/>
          </p:nvSpPr>
          <p:spPr>
            <a:xfrm>
              <a:off x="3581400" y="3389313"/>
              <a:ext cx="336550" cy="801687"/>
            </a:xfrm>
            <a:custGeom>
              <a:avLst/>
              <a:gdLst>
                <a:gd name="connsiteX0" fmla="*/ 0 w 336153"/>
                <a:gd name="connsiteY0" fmla="*/ 619125 h 802481"/>
                <a:gd name="connsiteX1" fmla="*/ 2381 w 336153"/>
                <a:gd name="connsiteY1" fmla="*/ 521494 h 802481"/>
                <a:gd name="connsiteX2" fmla="*/ 9525 w 336153"/>
                <a:gd name="connsiteY2" fmla="*/ 459581 h 802481"/>
                <a:gd name="connsiteX3" fmla="*/ 21431 w 336153"/>
                <a:gd name="connsiteY3" fmla="*/ 419100 h 802481"/>
                <a:gd name="connsiteX4" fmla="*/ 52388 w 336153"/>
                <a:gd name="connsiteY4" fmla="*/ 383381 h 802481"/>
                <a:gd name="connsiteX5" fmla="*/ 88106 w 336153"/>
                <a:gd name="connsiteY5" fmla="*/ 347662 h 802481"/>
                <a:gd name="connsiteX6" fmla="*/ 119063 w 336153"/>
                <a:gd name="connsiteY6" fmla="*/ 307181 h 802481"/>
                <a:gd name="connsiteX7" fmla="*/ 169069 w 336153"/>
                <a:gd name="connsiteY7" fmla="*/ 233362 h 802481"/>
                <a:gd name="connsiteX8" fmla="*/ 259556 w 336153"/>
                <a:gd name="connsiteY8" fmla="*/ 66675 h 802481"/>
                <a:gd name="connsiteX9" fmla="*/ 278606 w 336153"/>
                <a:gd name="connsiteY9" fmla="*/ 26194 h 802481"/>
                <a:gd name="connsiteX10" fmla="*/ 295275 w 336153"/>
                <a:gd name="connsiteY10" fmla="*/ 4762 h 802481"/>
                <a:gd name="connsiteX11" fmla="*/ 307181 w 336153"/>
                <a:gd name="connsiteY11" fmla="*/ 0 h 802481"/>
                <a:gd name="connsiteX12" fmla="*/ 328613 w 336153"/>
                <a:gd name="connsiteY12" fmla="*/ 4762 h 802481"/>
                <a:gd name="connsiteX13" fmla="*/ 333375 w 336153"/>
                <a:gd name="connsiteY13" fmla="*/ 19050 h 802481"/>
                <a:gd name="connsiteX14" fmla="*/ 330994 w 336153"/>
                <a:gd name="connsiteY14" fmla="*/ 78581 h 802481"/>
                <a:gd name="connsiteX15" fmla="*/ 316706 w 336153"/>
                <a:gd name="connsiteY15" fmla="*/ 226219 h 802481"/>
                <a:gd name="connsiteX16" fmla="*/ 307181 w 336153"/>
                <a:gd name="connsiteY16" fmla="*/ 345281 h 802481"/>
                <a:gd name="connsiteX17" fmla="*/ 290513 w 336153"/>
                <a:gd name="connsiteY17" fmla="*/ 433387 h 802481"/>
                <a:gd name="connsiteX18" fmla="*/ 247650 w 336153"/>
                <a:gd name="connsiteY18" fmla="*/ 592931 h 802481"/>
                <a:gd name="connsiteX19" fmla="*/ 214313 w 336153"/>
                <a:gd name="connsiteY19" fmla="*/ 697706 h 802481"/>
                <a:gd name="connsiteX20" fmla="*/ 190500 w 336153"/>
                <a:gd name="connsiteY20" fmla="*/ 747712 h 802481"/>
                <a:gd name="connsiteX21" fmla="*/ 161925 w 336153"/>
                <a:gd name="connsiteY21" fmla="*/ 776287 h 802481"/>
                <a:gd name="connsiteX22" fmla="*/ 135731 w 336153"/>
                <a:gd name="connsiteY22" fmla="*/ 797719 h 802481"/>
                <a:gd name="connsiteX23" fmla="*/ 114300 w 336153"/>
                <a:gd name="connsiteY23" fmla="*/ 802481 h 802481"/>
                <a:gd name="connsiteX24" fmla="*/ 90488 w 336153"/>
                <a:gd name="connsiteY24" fmla="*/ 800100 h 802481"/>
                <a:gd name="connsiteX25" fmla="*/ 54769 w 336153"/>
                <a:gd name="connsiteY25" fmla="*/ 785812 h 802481"/>
                <a:gd name="connsiteX26" fmla="*/ 33338 w 336153"/>
                <a:gd name="connsiteY26" fmla="*/ 766762 h 802481"/>
                <a:gd name="connsiteX27" fmla="*/ 19050 w 336153"/>
                <a:gd name="connsiteY27" fmla="*/ 733425 h 802481"/>
                <a:gd name="connsiteX28" fmla="*/ 9525 w 336153"/>
                <a:gd name="connsiteY28" fmla="*/ 695325 h 802481"/>
                <a:gd name="connsiteX29" fmla="*/ 0 w 336153"/>
                <a:gd name="connsiteY29" fmla="*/ 6191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153" h="802481">
                  <a:moveTo>
                    <a:pt x="0" y="619125"/>
                  </a:moveTo>
                  <a:cubicBezTo>
                    <a:pt x="794" y="586581"/>
                    <a:pt x="1587" y="554038"/>
                    <a:pt x="2381" y="521494"/>
                  </a:cubicBezTo>
                  <a:lnTo>
                    <a:pt x="9525" y="459581"/>
                  </a:lnTo>
                  <a:lnTo>
                    <a:pt x="21431" y="419100"/>
                  </a:lnTo>
                  <a:lnTo>
                    <a:pt x="52388" y="383381"/>
                  </a:lnTo>
                  <a:lnTo>
                    <a:pt x="88106" y="347662"/>
                  </a:lnTo>
                  <a:lnTo>
                    <a:pt x="119063" y="307181"/>
                  </a:lnTo>
                  <a:lnTo>
                    <a:pt x="169069" y="233362"/>
                  </a:lnTo>
                  <a:lnTo>
                    <a:pt x="259556" y="66675"/>
                  </a:lnTo>
                  <a:lnTo>
                    <a:pt x="278606" y="26194"/>
                  </a:lnTo>
                  <a:lnTo>
                    <a:pt x="295275" y="4762"/>
                  </a:lnTo>
                  <a:lnTo>
                    <a:pt x="307181" y="0"/>
                  </a:lnTo>
                  <a:lnTo>
                    <a:pt x="328613" y="4762"/>
                  </a:lnTo>
                  <a:lnTo>
                    <a:pt x="333375" y="19050"/>
                  </a:lnTo>
                  <a:cubicBezTo>
                    <a:pt x="332581" y="38894"/>
                    <a:pt x="336153" y="31353"/>
                    <a:pt x="330994" y="78581"/>
                  </a:cubicBezTo>
                  <a:lnTo>
                    <a:pt x="316706" y="226219"/>
                  </a:lnTo>
                  <a:lnTo>
                    <a:pt x="307181" y="345281"/>
                  </a:lnTo>
                  <a:lnTo>
                    <a:pt x="290513" y="433387"/>
                  </a:lnTo>
                  <a:lnTo>
                    <a:pt x="247650" y="592931"/>
                  </a:lnTo>
                  <a:lnTo>
                    <a:pt x="214313" y="697706"/>
                  </a:lnTo>
                  <a:lnTo>
                    <a:pt x="190500" y="747712"/>
                  </a:lnTo>
                  <a:lnTo>
                    <a:pt x="161925" y="776287"/>
                  </a:lnTo>
                  <a:lnTo>
                    <a:pt x="135731" y="797719"/>
                  </a:lnTo>
                  <a:lnTo>
                    <a:pt x="114300" y="802481"/>
                  </a:lnTo>
                  <a:lnTo>
                    <a:pt x="90488" y="800100"/>
                  </a:lnTo>
                  <a:lnTo>
                    <a:pt x="54769" y="785812"/>
                  </a:lnTo>
                  <a:lnTo>
                    <a:pt x="33338" y="766762"/>
                  </a:lnTo>
                  <a:lnTo>
                    <a:pt x="19050" y="733425"/>
                  </a:lnTo>
                  <a:lnTo>
                    <a:pt x="9525" y="695325"/>
                  </a:lnTo>
                  <a:lnTo>
                    <a:pt x="0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A8DEAD8F-2A10-4C90-A0CA-A7A62199B626}"/>
                </a:ext>
              </a:extLst>
            </p:cNvPr>
            <p:cNvSpPr/>
            <p:nvPr/>
          </p:nvSpPr>
          <p:spPr>
            <a:xfrm>
              <a:off x="4767263" y="3181350"/>
              <a:ext cx="463550" cy="504825"/>
            </a:xfrm>
            <a:custGeom>
              <a:avLst/>
              <a:gdLst>
                <a:gd name="connsiteX0" fmla="*/ 157162 w 464343"/>
                <a:gd name="connsiteY0" fmla="*/ 321469 h 504825"/>
                <a:gd name="connsiteX1" fmla="*/ 78581 w 464343"/>
                <a:gd name="connsiteY1" fmla="*/ 190500 h 504825"/>
                <a:gd name="connsiteX2" fmla="*/ 4762 w 464343"/>
                <a:gd name="connsiteY2" fmla="*/ 59531 h 504825"/>
                <a:gd name="connsiteX3" fmla="*/ 0 w 464343"/>
                <a:gd name="connsiteY3" fmla="*/ 47625 h 504825"/>
                <a:gd name="connsiteX4" fmla="*/ 0 w 464343"/>
                <a:gd name="connsiteY4" fmla="*/ 23813 h 504825"/>
                <a:gd name="connsiteX5" fmla="*/ 11906 w 464343"/>
                <a:gd name="connsiteY5" fmla="*/ 4763 h 504825"/>
                <a:gd name="connsiteX6" fmla="*/ 23812 w 464343"/>
                <a:gd name="connsiteY6" fmla="*/ 0 h 504825"/>
                <a:gd name="connsiteX7" fmla="*/ 52387 w 464343"/>
                <a:gd name="connsiteY7" fmla="*/ 11906 h 504825"/>
                <a:gd name="connsiteX8" fmla="*/ 180975 w 464343"/>
                <a:gd name="connsiteY8" fmla="*/ 90488 h 504825"/>
                <a:gd name="connsiteX9" fmla="*/ 278606 w 464343"/>
                <a:gd name="connsiteY9" fmla="*/ 152400 h 504825"/>
                <a:gd name="connsiteX10" fmla="*/ 352425 w 464343"/>
                <a:gd name="connsiteY10" fmla="*/ 195263 h 504825"/>
                <a:gd name="connsiteX11" fmla="*/ 397668 w 464343"/>
                <a:gd name="connsiteY11" fmla="*/ 235744 h 504825"/>
                <a:gd name="connsiteX12" fmla="*/ 423862 w 464343"/>
                <a:gd name="connsiteY12" fmla="*/ 266700 h 504825"/>
                <a:gd name="connsiteX13" fmla="*/ 445293 w 464343"/>
                <a:gd name="connsiteY13" fmla="*/ 309563 h 504825"/>
                <a:gd name="connsiteX14" fmla="*/ 459581 w 464343"/>
                <a:gd name="connsiteY14" fmla="*/ 350044 h 504825"/>
                <a:gd name="connsiteX15" fmla="*/ 464343 w 464343"/>
                <a:gd name="connsiteY15" fmla="*/ 385763 h 504825"/>
                <a:gd name="connsiteX16" fmla="*/ 454818 w 464343"/>
                <a:gd name="connsiteY16" fmla="*/ 438150 h 504825"/>
                <a:gd name="connsiteX17" fmla="*/ 438150 w 464343"/>
                <a:gd name="connsiteY17" fmla="*/ 469106 h 504825"/>
                <a:gd name="connsiteX18" fmla="*/ 416718 w 464343"/>
                <a:gd name="connsiteY18" fmla="*/ 492919 h 504825"/>
                <a:gd name="connsiteX19" fmla="*/ 395287 w 464343"/>
                <a:gd name="connsiteY19" fmla="*/ 500063 h 504825"/>
                <a:gd name="connsiteX20" fmla="*/ 364331 w 464343"/>
                <a:gd name="connsiteY20" fmla="*/ 504825 h 504825"/>
                <a:gd name="connsiteX21" fmla="*/ 314325 w 464343"/>
                <a:gd name="connsiteY21" fmla="*/ 497681 h 504825"/>
                <a:gd name="connsiteX22" fmla="*/ 269081 w 464343"/>
                <a:gd name="connsiteY22" fmla="*/ 488156 h 504825"/>
                <a:gd name="connsiteX23" fmla="*/ 240506 w 464343"/>
                <a:gd name="connsiteY23" fmla="*/ 459581 h 504825"/>
                <a:gd name="connsiteX24" fmla="*/ 157162 w 464343"/>
                <a:gd name="connsiteY24" fmla="*/ 32146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4343" h="504825">
                  <a:moveTo>
                    <a:pt x="157162" y="321469"/>
                  </a:moveTo>
                  <a:lnTo>
                    <a:pt x="78581" y="190500"/>
                  </a:lnTo>
                  <a:lnTo>
                    <a:pt x="4762" y="59531"/>
                  </a:lnTo>
                  <a:lnTo>
                    <a:pt x="0" y="47625"/>
                  </a:lnTo>
                  <a:lnTo>
                    <a:pt x="0" y="23813"/>
                  </a:lnTo>
                  <a:lnTo>
                    <a:pt x="11906" y="4763"/>
                  </a:lnTo>
                  <a:lnTo>
                    <a:pt x="23812" y="0"/>
                  </a:lnTo>
                  <a:lnTo>
                    <a:pt x="52387" y="11906"/>
                  </a:lnTo>
                  <a:lnTo>
                    <a:pt x="180975" y="90488"/>
                  </a:lnTo>
                  <a:lnTo>
                    <a:pt x="278606" y="152400"/>
                  </a:lnTo>
                  <a:lnTo>
                    <a:pt x="352425" y="195263"/>
                  </a:lnTo>
                  <a:lnTo>
                    <a:pt x="397668" y="235744"/>
                  </a:lnTo>
                  <a:lnTo>
                    <a:pt x="423862" y="266700"/>
                  </a:lnTo>
                  <a:lnTo>
                    <a:pt x="445293" y="309563"/>
                  </a:lnTo>
                  <a:lnTo>
                    <a:pt x="459581" y="350044"/>
                  </a:lnTo>
                  <a:lnTo>
                    <a:pt x="464343" y="385763"/>
                  </a:lnTo>
                  <a:lnTo>
                    <a:pt x="454818" y="438150"/>
                  </a:lnTo>
                  <a:lnTo>
                    <a:pt x="438150" y="469106"/>
                  </a:lnTo>
                  <a:lnTo>
                    <a:pt x="416718" y="492919"/>
                  </a:lnTo>
                  <a:lnTo>
                    <a:pt x="395287" y="500063"/>
                  </a:lnTo>
                  <a:lnTo>
                    <a:pt x="364331" y="504825"/>
                  </a:lnTo>
                  <a:lnTo>
                    <a:pt x="314325" y="497681"/>
                  </a:lnTo>
                  <a:lnTo>
                    <a:pt x="269081" y="488156"/>
                  </a:lnTo>
                  <a:lnTo>
                    <a:pt x="240506" y="459581"/>
                  </a:lnTo>
                  <a:lnTo>
                    <a:pt x="157162" y="3214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136DEDAE-5BC2-4533-85C9-280542B77053}"/>
                </a:ext>
              </a:extLst>
            </p:cNvPr>
            <p:cNvSpPr/>
            <p:nvPr/>
          </p:nvSpPr>
          <p:spPr>
            <a:xfrm>
              <a:off x="5862638" y="3128963"/>
              <a:ext cx="642937" cy="585787"/>
            </a:xfrm>
            <a:custGeom>
              <a:avLst/>
              <a:gdLst>
                <a:gd name="connsiteX0" fmla="*/ 333375 w 642937"/>
                <a:gd name="connsiteY0" fmla="*/ 419100 h 585787"/>
                <a:gd name="connsiteX1" fmla="*/ 207168 w 642937"/>
                <a:gd name="connsiteY1" fmla="*/ 276225 h 585787"/>
                <a:gd name="connsiteX2" fmla="*/ 104775 w 642937"/>
                <a:gd name="connsiteY2" fmla="*/ 164306 h 585787"/>
                <a:gd name="connsiteX3" fmla="*/ 9525 w 642937"/>
                <a:gd name="connsiteY3" fmla="*/ 50006 h 585787"/>
                <a:gd name="connsiteX4" fmla="*/ 2381 w 642937"/>
                <a:gd name="connsiteY4" fmla="*/ 35718 h 585787"/>
                <a:gd name="connsiteX5" fmla="*/ 0 w 642937"/>
                <a:gd name="connsiteY5" fmla="*/ 26193 h 585787"/>
                <a:gd name="connsiteX6" fmla="*/ 4762 w 642937"/>
                <a:gd name="connsiteY6" fmla="*/ 7143 h 585787"/>
                <a:gd name="connsiteX7" fmla="*/ 14287 w 642937"/>
                <a:gd name="connsiteY7" fmla="*/ 0 h 585787"/>
                <a:gd name="connsiteX8" fmla="*/ 38100 w 642937"/>
                <a:gd name="connsiteY8" fmla="*/ 2381 h 585787"/>
                <a:gd name="connsiteX9" fmla="*/ 159543 w 642937"/>
                <a:gd name="connsiteY9" fmla="*/ 61912 h 585787"/>
                <a:gd name="connsiteX10" fmla="*/ 300037 w 642937"/>
                <a:gd name="connsiteY10" fmla="*/ 130968 h 585787"/>
                <a:gd name="connsiteX11" fmla="*/ 442912 w 642937"/>
                <a:gd name="connsiteY11" fmla="*/ 204787 h 585787"/>
                <a:gd name="connsiteX12" fmla="*/ 519112 w 642937"/>
                <a:gd name="connsiteY12" fmla="*/ 285750 h 585787"/>
                <a:gd name="connsiteX13" fmla="*/ 578643 w 642937"/>
                <a:gd name="connsiteY13" fmla="*/ 359568 h 585787"/>
                <a:gd name="connsiteX14" fmla="*/ 616743 w 642937"/>
                <a:gd name="connsiteY14" fmla="*/ 411956 h 585787"/>
                <a:gd name="connsiteX15" fmla="*/ 638175 w 642937"/>
                <a:gd name="connsiteY15" fmla="*/ 461962 h 585787"/>
                <a:gd name="connsiteX16" fmla="*/ 642937 w 642937"/>
                <a:gd name="connsiteY16" fmla="*/ 497681 h 585787"/>
                <a:gd name="connsiteX17" fmla="*/ 638175 w 642937"/>
                <a:gd name="connsiteY17" fmla="*/ 528637 h 585787"/>
                <a:gd name="connsiteX18" fmla="*/ 626268 w 642937"/>
                <a:gd name="connsiteY18" fmla="*/ 557212 h 585787"/>
                <a:gd name="connsiteX19" fmla="*/ 604837 w 642937"/>
                <a:gd name="connsiteY19" fmla="*/ 576262 h 585787"/>
                <a:gd name="connsiteX20" fmla="*/ 573881 w 642937"/>
                <a:gd name="connsiteY20" fmla="*/ 585787 h 585787"/>
                <a:gd name="connsiteX21" fmla="*/ 523875 w 642937"/>
                <a:gd name="connsiteY21" fmla="*/ 585787 h 585787"/>
                <a:gd name="connsiteX22" fmla="*/ 483393 w 642937"/>
                <a:gd name="connsiteY22" fmla="*/ 578643 h 585787"/>
                <a:gd name="connsiteX23" fmla="*/ 450056 w 642937"/>
                <a:gd name="connsiteY23" fmla="*/ 561975 h 585787"/>
                <a:gd name="connsiteX24" fmla="*/ 421481 w 642937"/>
                <a:gd name="connsiteY24" fmla="*/ 531018 h 585787"/>
                <a:gd name="connsiteX25" fmla="*/ 333375 w 642937"/>
                <a:gd name="connsiteY25" fmla="*/ 419100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7" h="585787">
                  <a:moveTo>
                    <a:pt x="333375" y="419100"/>
                  </a:moveTo>
                  <a:lnTo>
                    <a:pt x="207168" y="276225"/>
                  </a:lnTo>
                  <a:lnTo>
                    <a:pt x="104775" y="164306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26193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38100" y="2381"/>
                  </a:lnTo>
                  <a:lnTo>
                    <a:pt x="159543" y="61912"/>
                  </a:lnTo>
                  <a:lnTo>
                    <a:pt x="300037" y="130968"/>
                  </a:lnTo>
                  <a:lnTo>
                    <a:pt x="442912" y="204787"/>
                  </a:lnTo>
                  <a:lnTo>
                    <a:pt x="519112" y="285750"/>
                  </a:lnTo>
                  <a:lnTo>
                    <a:pt x="578643" y="359568"/>
                  </a:lnTo>
                  <a:lnTo>
                    <a:pt x="616743" y="411956"/>
                  </a:lnTo>
                  <a:lnTo>
                    <a:pt x="638175" y="461962"/>
                  </a:lnTo>
                  <a:lnTo>
                    <a:pt x="642937" y="497681"/>
                  </a:lnTo>
                  <a:lnTo>
                    <a:pt x="638175" y="528637"/>
                  </a:lnTo>
                  <a:lnTo>
                    <a:pt x="626268" y="557212"/>
                  </a:lnTo>
                  <a:lnTo>
                    <a:pt x="604837" y="576262"/>
                  </a:lnTo>
                  <a:lnTo>
                    <a:pt x="573881" y="585787"/>
                  </a:lnTo>
                  <a:lnTo>
                    <a:pt x="523875" y="585787"/>
                  </a:lnTo>
                  <a:lnTo>
                    <a:pt x="483393" y="578643"/>
                  </a:lnTo>
                  <a:lnTo>
                    <a:pt x="450056" y="561975"/>
                  </a:lnTo>
                  <a:lnTo>
                    <a:pt x="421481" y="531018"/>
                  </a:lnTo>
                  <a:lnTo>
                    <a:pt x="333375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7177184D-C412-4598-9664-9B7E4027D2ED}"/>
                </a:ext>
              </a:extLst>
            </p:cNvPr>
            <p:cNvSpPr/>
            <p:nvPr/>
          </p:nvSpPr>
          <p:spPr>
            <a:xfrm>
              <a:off x="4179888" y="3429000"/>
              <a:ext cx="2168525" cy="738188"/>
            </a:xfrm>
            <a:custGeom>
              <a:avLst/>
              <a:gdLst>
                <a:gd name="connsiteX0" fmla="*/ 1266825 w 2169319"/>
                <a:gd name="connsiteY0" fmla="*/ 711994 h 738188"/>
                <a:gd name="connsiteX1" fmla="*/ 1123950 w 2169319"/>
                <a:gd name="connsiteY1" fmla="*/ 695325 h 738188"/>
                <a:gd name="connsiteX2" fmla="*/ 1019175 w 2169319"/>
                <a:gd name="connsiteY2" fmla="*/ 676275 h 738188"/>
                <a:gd name="connsiteX3" fmla="*/ 912019 w 2169319"/>
                <a:gd name="connsiteY3" fmla="*/ 654844 h 738188"/>
                <a:gd name="connsiteX4" fmla="*/ 783431 w 2169319"/>
                <a:gd name="connsiteY4" fmla="*/ 619125 h 738188"/>
                <a:gd name="connsiteX5" fmla="*/ 645319 w 2169319"/>
                <a:gd name="connsiteY5" fmla="*/ 566738 h 738188"/>
                <a:gd name="connsiteX6" fmla="*/ 547687 w 2169319"/>
                <a:gd name="connsiteY6" fmla="*/ 523875 h 738188"/>
                <a:gd name="connsiteX7" fmla="*/ 435769 w 2169319"/>
                <a:gd name="connsiteY7" fmla="*/ 459581 h 738188"/>
                <a:gd name="connsiteX8" fmla="*/ 319087 w 2169319"/>
                <a:gd name="connsiteY8" fmla="*/ 381000 h 738188"/>
                <a:gd name="connsiteX9" fmla="*/ 207169 w 2169319"/>
                <a:gd name="connsiteY9" fmla="*/ 285750 h 738188"/>
                <a:gd name="connsiteX10" fmla="*/ 116681 w 2169319"/>
                <a:gd name="connsiteY10" fmla="*/ 192881 h 738188"/>
                <a:gd name="connsiteX11" fmla="*/ 42862 w 2169319"/>
                <a:gd name="connsiteY11" fmla="*/ 107156 h 738188"/>
                <a:gd name="connsiteX12" fmla="*/ 7144 w 2169319"/>
                <a:gd name="connsiteY12" fmla="*/ 57150 h 738188"/>
                <a:gd name="connsiteX13" fmla="*/ 0 w 2169319"/>
                <a:gd name="connsiteY13" fmla="*/ 33338 h 738188"/>
                <a:gd name="connsiteX14" fmla="*/ 0 w 2169319"/>
                <a:gd name="connsiteY14" fmla="*/ 14288 h 738188"/>
                <a:gd name="connsiteX15" fmla="*/ 7144 w 2169319"/>
                <a:gd name="connsiteY15" fmla="*/ 0 h 738188"/>
                <a:gd name="connsiteX16" fmla="*/ 19050 w 2169319"/>
                <a:gd name="connsiteY16" fmla="*/ 0 h 738188"/>
                <a:gd name="connsiteX17" fmla="*/ 40481 w 2169319"/>
                <a:gd name="connsiteY17" fmla="*/ 9525 h 738188"/>
                <a:gd name="connsiteX18" fmla="*/ 109537 w 2169319"/>
                <a:gd name="connsiteY18" fmla="*/ 76200 h 738188"/>
                <a:gd name="connsiteX19" fmla="*/ 233362 w 2169319"/>
                <a:gd name="connsiteY19" fmla="*/ 183356 h 738188"/>
                <a:gd name="connsiteX20" fmla="*/ 338137 w 2169319"/>
                <a:gd name="connsiteY20" fmla="*/ 254794 h 738188"/>
                <a:gd name="connsiteX21" fmla="*/ 457200 w 2169319"/>
                <a:gd name="connsiteY21" fmla="*/ 323850 h 738188"/>
                <a:gd name="connsiteX22" fmla="*/ 531019 w 2169319"/>
                <a:gd name="connsiteY22" fmla="*/ 361950 h 738188"/>
                <a:gd name="connsiteX23" fmla="*/ 600075 w 2169319"/>
                <a:gd name="connsiteY23" fmla="*/ 388144 h 738188"/>
                <a:gd name="connsiteX24" fmla="*/ 704850 w 2169319"/>
                <a:gd name="connsiteY24" fmla="*/ 423863 h 738188"/>
                <a:gd name="connsiteX25" fmla="*/ 788194 w 2169319"/>
                <a:gd name="connsiteY25" fmla="*/ 440531 h 738188"/>
                <a:gd name="connsiteX26" fmla="*/ 950119 w 2169319"/>
                <a:gd name="connsiteY26" fmla="*/ 464344 h 738188"/>
                <a:gd name="connsiteX27" fmla="*/ 1076325 w 2169319"/>
                <a:gd name="connsiteY27" fmla="*/ 473869 h 738188"/>
                <a:gd name="connsiteX28" fmla="*/ 1226344 w 2169319"/>
                <a:gd name="connsiteY28" fmla="*/ 483394 h 738188"/>
                <a:gd name="connsiteX29" fmla="*/ 1412081 w 2169319"/>
                <a:gd name="connsiteY29" fmla="*/ 488156 h 738188"/>
                <a:gd name="connsiteX30" fmla="*/ 1619250 w 2169319"/>
                <a:gd name="connsiteY30" fmla="*/ 488156 h 738188"/>
                <a:gd name="connsiteX31" fmla="*/ 1652587 w 2169319"/>
                <a:gd name="connsiteY31" fmla="*/ 483394 h 738188"/>
                <a:gd name="connsiteX32" fmla="*/ 1674019 w 2169319"/>
                <a:gd name="connsiteY32" fmla="*/ 466725 h 738188"/>
                <a:gd name="connsiteX33" fmla="*/ 1993106 w 2169319"/>
                <a:gd name="connsiteY33" fmla="*/ 459581 h 738188"/>
                <a:gd name="connsiteX34" fmla="*/ 2055019 w 2169319"/>
                <a:gd name="connsiteY34" fmla="*/ 478631 h 738188"/>
                <a:gd name="connsiteX35" fmla="*/ 2093119 w 2169319"/>
                <a:gd name="connsiteY35" fmla="*/ 492919 h 738188"/>
                <a:gd name="connsiteX36" fmla="*/ 2133600 w 2169319"/>
                <a:gd name="connsiteY36" fmla="*/ 511969 h 738188"/>
                <a:gd name="connsiteX37" fmla="*/ 2155031 w 2169319"/>
                <a:gd name="connsiteY37" fmla="*/ 533400 h 738188"/>
                <a:gd name="connsiteX38" fmla="*/ 2166937 w 2169319"/>
                <a:gd name="connsiteY38" fmla="*/ 552450 h 738188"/>
                <a:gd name="connsiteX39" fmla="*/ 2169319 w 2169319"/>
                <a:gd name="connsiteY39" fmla="*/ 588169 h 738188"/>
                <a:gd name="connsiteX40" fmla="*/ 2162175 w 2169319"/>
                <a:gd name="connsiteY40" fmla="*/ 633413 h 738188"/>
                <a:gd name="connsiteX41" fmla="*/ 2143125 w 2169319"/>
                <a:gd name="connsiteY41" fmla="*/ 669131 h 738188"/>
                <a:gd name="connsiteX42" fmla="*/ 2119312 w 2169319"/>
                <a:gd name="connsiteY42" fmla="*/ 690563 h 738188"/>
                <a:gd name="connsiteX43" fmla="*/ 2069306 w 2169319"/>
                <a:gd name="connsiteY43" fmla="*/ 711994 h 738188"/>
                <a:gd name="connsiteX44" fmla="*/ 1931194 w 2169319"/>
                <a:gd name="connsiteY44" fmla="*/ 731044 h 738188"/>
                <a:gd name="connsiteX45" fmla="*/ 1821656 w 2169319"/>
                <a:gd name="connsiteY45" fmla="*/ 735806 h 738188"/>
                <a:gd name="connsiteX46" fmla="*/ 1659731 w 2169319"/>
                <a:gd name="connsiteY46" fmla="*/ 738188 h 738188"/>
                <a:gd name="connsiteX47" fmla="*/ 1462087 w 2169319"/>
                <a:gd name="connsiteY47" fmla="*/ 726281 h 738188"/>
                <a:gd name="connsiteX48" fmla="*/ 1266825 w 2169319"/>
                <a:gd name="connsiteY48" fmla="*/ 711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9319" h="738188">
                  <a:moveTo>
                    <a:pt x="1266825" y="711994"/>
                  </a:moveTo>
                  <a:lnTo>
                    <a:pt x="1123950" y="695325"/>
                  </a:lnTo>
                  <a:lnTo>
                    <a:pt x="1019175" y="676275"/>
                  </a:lnTo>
                  <a:lnTo>
                    <a:pt x="912019" y="654844"/>
                  </a:lnTo>
                  <a:lnTo>
                    <a:pt x="783431" y="619125"/>
                  </a:lnTo>
                  <a:lnTo>
                    <a:pt x="645319" y="566738"/>
                  </a:lnTo>
                  <a:lnTo>
                    <a:pt x="547687" y="523875"/>
                  </a:lnTo>
                  <a:lnTo>
                    <a:pt x="435769" y="459581"/>
                  </a:lnTo>
                  <a:lnTo>
                    <a:pt x="319087" y="381000"/>
                  </a:lnTo>
                  <a:lnTo>
                    <a:pt x="207169" y="285750"/>
                  </a:lnTo>
                  <a:lnTo>
                    <a:pt x="116681" y="192881"/>
                  </a:lnTo>
                  <a:lnTo>
                    <a:pt x="42862" y="107156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109537" y="76200"/>
                  </a:lnTo>
                  <a:lnTo>
                    <a:pt x="233362" y="183356"/>
                  </a:lnTo>
                  <a:lnTo>
                    <a:pt x="338137" y="254794"/>
                  </a:lnTo>
                  <a:lnTo>
                    <a:pt x="457200" y="323850"/>
                  </a:lnTo>
                  <a:lnTo>
                    <a:pt x="531019" y="361950"/>
                  </a:lnTo>
                  <a:lnTo>
                    <a:pt x="600075" y="388144"/>
                  </a:lnTo>
                  <a:lnTo>
                    <a:pt x="704850" y="423863"/>
                  </a:lnTo>
                  <a:lnTo>
                    <a:pt x="788194" y="440531"/>
                  </a:lnTo>
                  <a:lnTo>
                    <a:pt x="950119" y="464344"/>
                  </a:lnTo>
                  <a:lnTo>
                    <a:pt x="1076325" y="473869"/>
                  </a:lnTo>
                  <a:lnTo>
                    <a:pt x="1226344" y="483394"/>
                  </a:lnTo>
                  <a:lnTo>
                    <a:pt x="1412081" y="488156"/>
                  </a:lnTo>
                  <a:lnTo>
                    <a:pt x="1619250" y="488156"/>
                  </a:lnTo>
                  <a:lnTo>
                    <a:pt x="1652587" y="483394"/>
                  </a:lnTo>
                  <a:lnTo>
                    <a:pt x="1674019" y="466725"/>
                  </a:lnTo>
                  <a:lnTo>
                    <a:pt x="1993106" y="459581"/>
                  </a:lnTo>
                  <a:lnTo>
                    <a:pt x="2055019" y="478631"/>
                  </a:lnTo>
                  <a:lnTo>
                    <a:pt x="2093119" y="492919"/>
                  </a:lnTo>
                  <a:lnTo>
                    <a:pt x="2133600" y="511969"/>
                  </a:lnTo>
                  <a:lnTo>
                    <a:pt x="2155031" y="533400"/>
                  </a:lnTo>
                  <a:lnTo>
                    <a:pt x="2166937" y="552450"/>
                  </a:lnTo>
                  <a:lnTo>
                    <a:pt x="2169319" y="588169"/>
                  </a:lnTo>
                  <a:lnTo>
                    <a:pt x="2162175" y="633413"/>
                  </a:lnTo>
                  <a:lnTo>
                    <a:pt x="2143125" y="669131"/>
                  </a:lnTo>
                  <a:lnTo>
                    <a:pt x="2119312" y="690563"/>
                  </a:lnTo>
                  <a:lnTo>
                    <a:pt x="2069306" y="711994"/>
                  </a:lnTo>
                  <a:lnTo>
                    <a:pt x="1931194" y="731044"/>
                  </a:lnTo>
                  <a:lnTo>
                    <a:pt x="1821656" y="735806"/>
                  </a:lnTo>
                  <a:lnTo>
                    <a:pt x="1659731" y="738188"/>
                  </a:lnTo>
                  <a:lnTo>
                    <a:pt x="1462087" y="726281"/>
                  </a:lnTo>
                  <a:lnTo>
                    <a:pt x="1266825" y="711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79AB1764-A1BA-47C7-B6E1-FFAB40DD5E4B}"/>
                </a:ext>
              </a:extLst>
            </p:cNvPr>
            <p:cNvSpPr/>
            <p:nvPr/>
          </p:nvSpPr>
          <p:spPr>
            <a:xfrm>
              <a:off x="3059113" y="4048125"/>
              <a:ext cx="1685925" cy="1525588"/>
            </a:xfrm>
            <a:custGeom>
              <a:avLst/>
              <a:gdLst>
                <a:gd name="connsiteX0" fmla="*/ 676275 w 1685925"/>
                <a:gd name="connsiteY0" fmla="*/ 976313 h 1526381"/>
                <a:gd name="connsiteX1" fmla="*/ 842963 w 1685925"/>
                <a:gd name="connsiteY1" fmla="*/ 826294 h 1526381"/>
                <a:gd name="connsiteX2" fmla="*/ 997744 w 1685925"/>
                <a:gd name="connsiteY2" fmla="*/ 673894 h 1526381"/>
                <a:gd name="connsiteX3" fmla="*/ 1214438 w 1685925"/>
                <a:gd name="connsiteY3" fmla="*/ 426244 h 1526381"/>
                <a:gd name="connsiteX4" fmla="*/ 1359694 w 1685925"/>
                <a:gd name="connsiteY4" fmla="*/ 240506 h 1526381"/>
                <a:gd name="connsiteX5" fmla="*/ 1373982 w 1685925"/>
                <a:gd name="connsiteY5" fmla="*/ 219075 h 1526381"/>
                <a:gd name="connsiteX6" fmla="*/ 1381125 w 1685925"/>
                <a:gd name="connsiteY6" fmla="*/ 195263 h 1526381"/>
                <a:gd name="connsiteX7" fmla="*/ 1378744 w 1685925"/>
                <a:gd name="connsiteY7" fmla="*/ 169069 h 1526381"/>
                <a:gd name="connsiteX8" fmla="*/ 1373982 w 1685925"/>
                <a:gd name="connsiteY8" fmla="*/ 142875 h 1526381"/>
                <a:gd name="connsiteX9" fmla="*/ 1359694 w 1685925"/>
                <a:gd name="connsiteY9" fmla="*/ 116681 h 1526381"/>
                <a:gd name="connsiteX10" fmla="*/ 1335882 w 1685925"/>
                <a:gd name="connsiteY10" fmla="*/ 92869 h 1526381"/>
                <a:gd name="connsiteX11" fmla="*/ 1307307 w 1685925"/>
                <a:gd name="connsiteY11" fmla="*/ 69056 h 1526381"/>
                <a:gd name="connsiteX12" fmla="*/ 1278732 w 1685925"/>
                <a:gd name="connsiteY12" fmla="*/ 47625 h 1526381"/>
                <a:gd name="connsiteX13" fmla="*/ 1266825 w 1685925"/>
                <a:gd name="connsiteY13" fmla="*/ 38100 h 1526381"/>
                <a:gd name="connsiteX14" fmla="*/ 1259682 w 1685925"/>
                <a:gd name="connsiteY14" fmla="*/ 26194 h 1526381"/>
                <a:gd name="connsiteX15" fmla="*/ 1264444 w 1685925"/>
                <a:gd name="connsiteY15" fmla="*/ 11906 h 1526381"/>
                <a:gd name="connsiteX16" fmla="*/ 1278732 w 1685925"/>
                <a:gd name="connsiteY16" fmla="*/ 2381 h 1526381"/>
                <a:gd name="connsiteX17" fmla="*/ 1309688 w 1685925"/>
                <a:gd name="connsiteY17" fmla="*/ 0 h 1526381"/>
                <a:gd name="connsiteX18" fmla="*/ 1381125 w 1685925"/>
                <a:gd name="connsiteY18" fmla="*/ 14288 h 1526381"/>
                <a:gd name="connsiteX19" fmla="*/ 1447800 w 1685925"/>
                <a:gd name="connsiteY19" fmla="*/ 33338 h 1526381"/>
                <a:gd name="connsiteX20" fmla="*/ 1521619 w 1685925"/>
                <a:gd name="connsiteY20" fmla="*/ 73819 h 1526381"/>
                <a:gd name="connsiteX21" fmla="*/ 1578769 w 1685925"/>
                <a:gd name="connsiteY21" fmla="*/ 111919 h 1526381"/>
                <a:gd name="connsiteX22" fmla="*/ 1621632 w 1685925"/>
                <a:gd name="connsiteY22" fmla="*/ 152400 h 1526381"/>
                <a:gd name="connsiteX23" fmla="*/ 1654969 w 1685925"/>
                <a:gd name="connsiteY23" fmla="*/ 192881 h 1526381"/>
                <a:gd name="connsiteX24" fmla="*/ 1674019 w 1685925"/>
                <a:gd name="connsiteY24" fmla="*/ 228600 h 1526381"/>
                <a:gd name="connsiteX25" fmla="*/ 1681163 w 1685925"/>
                <a:gd name="connsiteY25" fmla="*/ 250031 h 1526381"/>
                <a:gd name="connsiteX26" fmla="*/ 1685925 w 1685925"/>
                <a:gd name="connsiteY26" fmla="*/ 285750 h 1526381"/>
                <a:gd name="connsiteX27" fmla="*/ 1678782 w 1685925"/>
                <a:gd name="connsiteY27" fmla="*/ 316706 h 1526381"/>
                <a:gd name="connsiteX28" fmla="*/ 1662113 w 1685925"/>
                <a:gd name="connsiteY28" fmla="*/ 345281 h 1526381"/>
                <a:gd name="connsiteX29" fmla="*/ 1604963 w 1685925"/>
                <a:gd name="connsiteY29" fmla="*/ 390525 h 1526381"/>
                <a:gd name="connsiteX30" fmla="*/ 1502569 w 1685925"/>
                <a:gd name="connsiteY30" fmla="*/ 533400 h 1526381"/>
                <a:gd name="connsiteX31" fmla="*/ 1390650 w 1685925"/>
                <a:gd name="connsiteY31" fmla="*/ 631031 h 1526381"/>
                <a:gd name="connsiteX32" fmla="*/ 1297782 w 1685925"/>
                <a:gd name="connsiteY32" fmla="*/ 719138 h 1526381"/>
                <a:gd name="connsiteX33" fmla="*/ 1121569 w 1685925"/>
                <a:gd name="connsiteY33" fmla="*/ 850106 h 1526381"/>
                <a:gd name="connsiteX34" fmla="*/ 904875 w 1685925"/>
                <a:gd name="connsiteY34" fmla="*/ 1004888 h 1526381"/>
                <a:gd name="connsiteX35" fmla="*/ 707232 w 1685925"/>
                <a:gd name="connsiteY35" fmla="*/ 1138238 h 1526381"/>
                <a:gd name="connsiteX36" fmla="*/ 502444 w 1685925"/>
                <a:gd name="connsiteY36" fmla="*/ 1269206 h 1526381"/>
                <a:gd name="connsiteX37" fmla="*/ 321469 w 1685925"/>
                <a:gd name="connsiteY37" fmla="*/ 1373981 h 1526381"/>
                <a:gd name="connsiteX38" fmla="*/ 171450 w 1685925"/>
                <a:gd name="connsiteY38" fmla="*/ 1459706 h 1526381"/>
                <a:gd name="connsiteX39" fmla="*/ 54769 w 1685925"/>
                <a:gd name="connsiteY39" fmla="*/ 1521619 h 1526381"/>
                <a:gd name="connsiteX40" fmla="*/ 28575 w 1685925"/>
                <a:gd name="connsiteY40" fmla="*/ 1526381 h 1526381"/>
                <a:gd name="connsiteX41" fmla="*/ 9525 w 1685925"/>
                <a:gd name="connsiteY41" fmla="*/ 1519238 h 1526381"/>
                <a:gd name="connsiteX42" fmla="*/ 0 w 1685925"/>
                <a:gd name="connsiteY42" fmla="*/ 1507331 h 1526381"/>
                <a:gd name="connsiteX43" fmla="*/ 2382 w 1685925"/>
                <a:gd name="connsiteY43" fmla="*/ 1485900 h 1526381"/>
                <a:gd name="connsiteX44" fmla="*/ 21432 w 1685925"/>
                <a:gd name="connsiteY44" fmla="*/ 1462088 h 1526381"/>
                <a:gd name="connsiteX45" fmla="*/ 88107 w 1685925"/>
                <a:gd name="connsiteY45" fmla="*/ 1416844 h 1526381"/>
                <a:gd name="connsiteX46" fmla="*/ 226219 w 1685925"/>
                <a:gd name="connsiteY46" fmla="*/ 1328738 h 1526381"/>
                <a:gd name="connsiteX47" fmla="*/ 354807 w 1685925"/>
                <a:gd name="connsiteY47" fmla="*/ 1235869 h 1526381"/>
                <a:gd name="connsiteX48" fmla="*/ 461963 w 1685925"/>
                <a:gd name="connsiteY48" fmla="*/ 1157288 h 1526381"/>
                <a:gd name="connsiteX49" fmla="*/ 676275 w 1685925"/>
                <a:gd name="connsiteY49" fmla="*/ 976313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85925" h="1526381">
                  <a:moveTo>
                    <a:pt x="676275" y="976313"/>
                  </a:moveTo>
                  <a:lnTo>
                    <a:pt x="842963" y="826294"/>
                  </a:lnTo>
                  <a:lnTo>
                    <a:pt x="997744" y="673894"/>
                  </a:lnTo>
                  <a:lnTo>
                    <a:pt x="1214438" y="426244"/>
                  </a:lnTo>
                  <a:lnTo>
                    <a:pt x="1359694" y="240506"/>
                  </a:lnTo>
                  <a:lnTo>
                    <a:pt x="1373982" y="219075"/>
                  </a:lnTo>
                  <a:lnTo>
                    <a:pt x="1381125" y="195263"/>
                  </a:lnTo>
                  <a:lnTo>
                    <a:pt x="1378744" y="169069"/>
                  </a:lnTo>
                  <a:lnTo>
                    <a:pt x="1373982" y="142875"/>
                  </a:lnTo>
                  <a:lnTo>
                    <a:pt x="1359694" y="116681"/>
                  </a:lnTo>
                  <a:lnTo>
                    <a:pt x="1335882" y="92869"/>
                  </a:lnTo>
                  <a:lnTo>
                    <a:pt x="1307307" y="69056"/>
                  </a:lnTo>
                  <a:lnTo>
                    <a:pt x="1278732" y="47625"/>
                  </a:lnTo>
                  <a:lnTo>
                    <a:pt x="1266825" y="38100"/>
                  </a:lnTo>
                  <a:lnTo>
                    <a:pt x="1259682" y="26194"/>
                  </a:lnTo>
                  <a:lnTo>
                    <a:pt x="1264444" y="11906"/>
                  </a:lnTo>
                  <a:lnTo>
                    <a:pt x="1278732" y="2381"/>
                  </a:lnTo>
                  <a:lnTo>
                    <a:pt x="1309688" y="0"/>
                  </a:lnTo>
                  <a:lnTo>
                    <a:pt x="1381125" y="14288"/>
                  </a:lnTo>
                  <a:lnTo>
                    <a:pt x="1447800" y="33338"/>
                  </a:lnTo>
                  <a:lnTo>
                    <a:pt x="1521619" y="73819"/>
                  </a:lnTo>
                  <a:lnTo>
                    <a:pt x="1578769" y="111919"/>
                  </a:lnTo>
                  <a:lnTo>
                    <a:pt x="1621632" y="152400"/>
                  </a:lnTo>
                  <a:lnTo>
                    <a:pt x="1654969" y="192881"/>
                  </a:lnTo>
                  <a:lnTo>
                    <a:pt x="1674019" y="228600"/>
                  </a:lnTo>
                  <a:lnTo>
                    <a:pt x="1681163" y="250031"/>
                  </a:lnTo>
                  <a:lnTo>
                    <a:pt x="1685925" y="285750"/>
                  </a:lnTo>
                  <a:lnTo>
                    <a:pt x="1678782" y="316706"/>
                  </a:lnTo>
                  <a:lnTo>
                    <a:pt x="1662113" y="345281"/>
                  </a:lnTo>
                  <a:lnTo>
                    <a:pt x="1604963" y="390525"/>
                  </a:lnTo>
                  <a:lnTo>
                    <a:pt x="1502569" y="533400"/>
                  </a:lnTo>
                  <a:lnTo>
                    <a:pt x="1390650" y="631031"/>
                  </a:lnTo>
                  <a:lnTo>
                    <a:pt x="1297782" y="719138"/>
                  </a:lnTo>
                  <a:lnTo>
                    <a:pt x="1121569" y="850106"/>
                  </a:lnTo>
                  <a:lnTo>
                    <a:pt x="904875" y="1004888"/>
                  </a:lnTo>
                  <a:lnTo>
                    <a:pt x="707232" y="1138238"/>
                  </a:lnTo>
                  <a:lnTo>
                    <a:pt x="502444" y="1269206"/>
                  </a:lnTo>
                  <a:lnTo>
                    <a:pt x="321469" y="1373981"/>
                  </a:lnTo>
                  <a:lnTo>
                    <a:pt x="171450" y="1459706"/>
                  </a:lnTo>
                  <a:lnTo>
                    <a:pt x="54769" y="1521619"/>
                  </a:lnTo>
                  <a:lnTo>
                    <a:pt x="28575" y="1526381"/>
                  </a:lnTo>
                  <a:lnTo>
                    <a:pt x="9525" y="1519238"/>
                  </a:lnTo>
                  <a:lnTo>
                    <a:pt x="0" y="1507331"/>
                  </a:lnTo>
                  <a:lnTo>
                    <a:pt x="2382" y="1485900"/>
                  </a:lnTo>
                  <a:lnTo>
                    <a:pt x="21432" y="1462088"/>
                  </a:lnTo>
                  <a:lnTo>
                    <a:pt x="88107" y="1416844"/>
                  </a:lnTo>
                  <a:lnTo>
                    <a:pt x="226219" y="1328738"/>
                  </a:lnTo>
                  <a:lnTo>
                    <a:pt x="354807" y="1235869"/>
                  </a:lnTo>
                  <a:lnTo>
                    <a:pt x="461963" y="1157288"/>
                  </a:lnTo>
                  <a:lnTo>
                    <a:pt x="676275" y="976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D6B01D56-E903-4953-A893-953AE62C5067}"/>
                </a:ext>
              </a:extLst>
            </p:cNvPr>
            <p:cNvSpPr/>
            <p:nvPr/>
          </p:nvSpPr>
          <p:spPr>
            <a:xfrm>
              <a:off x="3714750" y="2443163"/>
              <a:ext cx="438150" cy="415925"/>
            </a:xfrm>
            <a:custGeom>
              <a:avLst/>
              <a:gdLst>
                <a:gd name="connsiteX0" fmla="*/ 166688 w 438150"/>
                <a:gd name="connsiteY0" fmla="*/ 304800 h 416718"/>
                <a:gd name="connsiteX1" fmla="*/ 133350 w 438150"/>
                <a:gd name="connsiteY1" fmla="*/ 266700 h 416718"/>
                <a:gd name="connsiteX2" fmla="*/ 100013 w 438150"/>
                <a:gd name="connsiteY2" fmla="*/ 219075 h 416718"/>
                <a:gd name="connsiteX3" fmla="*/ 61913 w 438150"/>
                <a:gd name="connsiteY3" fmla="*/ 154781 h 416718"/>
                <a:gd name="connsiteX4" fmla="*/ 30956 w 438150"/>
                <a:gd name="connsiteY4" fmla="*/ 95250 h 416718"/>
                <a:gd name="connsiteX5" fmla="*/ 9525 w 438150"/>
                <a:gd name="connsiteY5" fmla="*/ 47625 h 416718"/>
                <a:gd name="connsiteX6" fmla="*/ 0 w 438150"/>
                <a:gd name="connsiteY6" fmla="*/ 28575 h 416718"/>
                <a:gd name="connsiteX7" fmla="*/ 0 w 438150"/>
                <a:gd name="connsiteY7" fmla="*/ 16668 h 416718"/>
                <a:gd name="connsiteX8" fmla="*/ 4763 w 438150"/>
                <a:gd name="connsiteY8" fmla="*/ 7143 h 416718"/>
                <a:gd name="connsiteX9" fmla="*/ 19050 w 438150"/>
                <a:gd name="connsiteY9" fmla="*/ 0 h 416718"/>
                <a:gd name="connsiteX10" fmla="*/ 35719 w 438150"/>
                <a:gd name="connsiteY10" fmla="*/ 0 h 416718"/>
                <a:gd name="connsiteX11" fmla="*/ 80963 w 438150"/>
                <a:gd name="connsiteY11" fmla="*/ 9525 h 416718"/>
                <a:gd name="connsiteX12" fmla="*/ 188119 w 438150"/>
                <a:gd name="connsiteY12" fmla="*/ 47625 h 416718"/>
                <a:gd name="connsiteX13" fmla="*/ 297656 w 438150"/>
                <a:gd name="connsiteY13" fmla="*/ 95250 h 416718"/>
                <a:gd name="connsiteX14" fmla="*/ 352425 w 438150"/>
                <a:gd name="connsiteY14" fmla="*/ 130968 h 416718"/>
                <a:gd name="connsiteX15" fmla="*/ 385763 w 438150"/>
                <a:gd name="connsiteY15" fmla="*/ 159543 h 416718"/>
                <a:gd name="connsiteX16" fmla="*/ 411956 w 438150"/>
                <a:gd name="connsiteY16" fmla="*/ 190500 h 416718"/>
                <a:gd name="connsiteX17" fmla="*/ 428625 w 438150"/>
                <a:gd name="connsiteY17" fmla="*/ 223837 h 416718"/>
                <a:gd name="connsiteX18" fmla="*/ 438150 w 438150"/>
                <a:gd name="connsiteY18" fmla="*/ 264318 h 416718"/>
                <a:gd name="connsiteX19" fmla="*/ 433388 w 438150"/>
                <a:gd name="connsiteY19" fmla="*/ 309562 h 416718"/>
                <a:gd name="connsiteX20" fmla="*/ 416719 w 438150"/>
                <a:gd name="connsiteY20" fmla="*/ 354806 h 416718"/>
                <a:gd name="connsiteX21" fmla="*/ 390525 w 438150"/>
                <a:gd name="connsiteY21" fmla="*/ 395287 h 416718"/>
                <a:gd name="connsiteX22" fmla="*/ 371475 w 438150"/>
                <a:gd name="connsiteY22" fmla="*/ 411956 h 416718"/>
                <a:gd name="connsiteX23" fmla="*/ 347663 w 438150"/>
                <a:gd name="connsiteY23" fmla="*/ 416718 h 416718"/>
                <a:gd name="connsiteX24" fmla="*/ 311944 w 438150"/>
                <a:gd name="connsiteY24" fmla="*/ 409575 h 416718"/>
                <a:gd name="connsiteX25" fmla="*/ 264319 w 438150"/>
                <a:gd name="connsiteY25" fmla="*/ 392906 h 416718"/>
                <a:gd name="connsiteX26" fmla="*/ 216694 w 438150"/>
                <a:gd name="connsiteY26" fmla="*/ 361950 h 416718"/>
                <a:gd name="connsiteX27" fmla="*/ 166688 w 438150"/>
                <a:gd name="connsiteY27" fmla="*/ 304800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16718">
                  <a:moveTo>
                    <a:pt x="166688" y="304800"/>
                  </a:moveTo>
                  <a:lnTo>
                    <a:pt x="133350" y="266700"/>
                  </a:lnTo>
                  <a:lnTo>
                    <a:pt x="100013" y="219075"/>
                  </a:lnTo>
                  <a:lnTo>
                    <a:pt x="61913" y="154781"/>
                  </a:lnTo>
                  <a:lnTo>
                    <a:pt x="30956" y="95250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4763" y="7143"/>
                  </a:lnTo>
                  <a:lnTo>
                    <a:pt x="19050" y="0"/>
                  </a:lnTo>
                  <a:lnTo>
                    <a:pt x="35719" y="0"/>
                  </a:lnTo>
                  <a:lnTo>
                    <a:pt x="80963" y="9525"/>
                  </a:lnTo>
                  <a:lnTo>
                    <a:pt x="188119" y="47625"/>
                  </a:lnTo>
                  <a:lnTo>
                    <a:pt x="297656" y="95250"/>
                  </a:lnTo>
                  <a:lnTo>
                    <a:pt x="352425" y="130968"/>
                  </a:lnTo>
                  <a:lnTo>
                    <a:pt x="385763" y="159543"/>
                  </a:lnTo>
                  <a:lnTo>
                    <a:pt x="411956" y="190500"/>
                  </a:lnTo>
                  <a:lnTo>
                    <a:pt x="428625" y="223837"/>
                  </a:lnTo>
                  <a:lnTo>
                    <a:pt x="438150" y="264318"/>
                  </a:lnTo>
                  <a:lnTo>
                    <a:pt x="433388" y="309562"/>
                  </a:lnTo>
                  <a:lnTo>
                    <a:pt x="416719" y="354806"/>
                  </a:lnTo>
                  <a:lnTo>
                    <a:pt x="390525" y="395287"/>
                  </a:lnTo>
                  <a:lnTo>
                    <a:pt x="371475" y="411956"/>
                  </a:lnTo>
                  <a:lnTo>
                    <a:pt x="347663" y="416718"/>
                  </a:lnTo>
                  <a:lnTo>
                    <a:pt x="311944" y="409575"/>
                  </a:lnTo>
                  <a:lnTo>
                    <a:pt x="264319" y="392906"/>
                  </a:lnTo>
                  <a:lnTo>
                    <a:pt x="216694" y="361950"/>
                  </a:lnTo>
                  <a:lnTo>
                    <a:pt x="166688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FBD095BF-E252-4767-9744-FB35FDEC50F9}"/>
                </a:ext>
              </a:extLst>
            </p:cNvPr>
            <p:cNvSpPr/>
            <p:nvPr/>
          </p:nvSpPr>
          <p:spPr>
            <a:xfrm>
              <a:off x="4506913" y="2119313"/>
              <a:ext cx="546100" cy="558800"/>
            </a:xfrm>
            <a:custGeom>
              <a:avLst/>
              <a:gdLst>
                <a:gd name="connsiteX0" fmla="*/ 271463 w 545307"/>
                <a:gd name="connsiteY0" fmla="*/ 445293 h 559593"/>
                <a:gd name="connsiteX1" fmla="*/ 223838 w 545307"/>
                <a:gd name="connsiteY1" fmla="*/ 390525 h 559593"/>
                <a:gd name="connsiteX2" fmla="*/ 180975 w 545307"/>
                <a:gd name="connsiteY2" fmla="*/ 335756 h 559593"/>
                <a:gd name="connsiteX3" fmla="*/ 142875 w 545307"/>
                <a:gd name="connsiteY3" fmla="*/ 276225 h 559593"/>
                <a:gd name="connsiteX4" fmla="*/ 102394 w 545307"/>
                <a:gd name="connsiteY4" fmla="*/ 202406 h 559593"/>
                <a:gd name="connsiteX5" fmla="*/ 64294 w 545307"/>
                <a:gd name="connsiteY5" fmla="*/ 128587 h 559593"/>
                <a:gd name="connsiteX6" fmla="*/ 0 w 545307"/>
                <a:gd name="connsiteY6" fmla="*/ 0 h 559593"/>
                <a:gd name="connsiteX7" fmla="*/ 107157 w 545307"/>
                <a:gd name="connsiteY7" fmla="*/ 0 h 559593"/>
                <a:gd name="connsiteX8" fmla="*/ 169069 w 545307"/>
                <a:gd name="connsiteY8" fmla="*/ 50006 h 559593"/>
                <a:gd name="connsiteX9" fmla="*/ 223838 w 545307"/>
                <a:gd name="connsiteY9" fmla="*/ 88106 h 559593"/>
                <a:gd name="connsiteX10" fmla="*/ 276225 w 545307"/>
                <a:gd name="connsiteY10" fmla="*/ 116681 h 559593"/>
                <a:gd name="connsiteX11" fmla="*/ 328613 w 545307"/>
                <a:gd name="connsiteY11" fmla="*/ 140493 h 559593"/>
                <a:gd name="connsiteX12" fmla="*/ 407194 w 545307"/>
                <a:gd name="connsiteY12" fmla="*/ 169068 h 559593"/>
                <a:gd name="connsiteX13" fmla="*/ 416719 w 545307"/>
                <a:gd name="connsiteY13" fmla="*/ 173831 h 559593"/>
                <a:gd name="connsiteX14" fmla="*/ 450057 w 545307"/>
                <a:gd name="connsiteY14" fmla="*/ 209550 h 559593"/>
                <a:gd name="connsiteX15" fmla="*/ 485775 w 545307"/>
                <a:gd name="connsiteY15" fmla="*/ 259556 h 559593"/>
                <a:gd name="connsiteX16" fmla="*/ 514350 w 545307"/>
                <a:gd name="connsiteY16" fmla="*/ 323850 h 559593"/>
                <a:gd name="connsiteX17" fmla="*/ 535782 w 545307"/>
                <a:gd name="connsiteY17" fmla="*/ 383381 h 559593"/>
                <a:gd name="connsiteX18" fmla="*/ 542925 w 545307"/>
                <a:gd name="connsiteY18" fmla="*/ 426243 h 559593"/>
                <a:gd name="connsiteX19" fmla="*/ 545307 w 545307"/>
                <a:gd name="connsiteY19" fmla="*/ 464343 h 559593"/>
                <a:gd name="connsiteX20" fmla="*/ 538163 w 545307"/>
                <a:gd name="connsiteY20" fmla="*/ 507206 h 559593"/>
                <a:gd name="connsiteX21" fmla="*/ 523875 w 545307"/>
                <a:gd name="connsiteY21" fmla="*/ 540543 h 559593"/>
                <a:gd name="connsiteX22" fmla="*/ 504825 w 545307"/>
                <a:gd name="connsiteY22" fmla="*/ 554831 h 559593"/>
                <a:gd name="connsiteX23" fmla="*/ 476250 w 545307"/>
                <a:gd name="connsiteY23" fmla="*/ 559593 h 559593"/>
                <a:gd name="connsiteX24" fmla="*/ 431007 w 545307"/>
                <a:gd name="connsiteY24" fmla="*/ 552450 h 559593"/>
                <a:gd name="connsiteX25" fmla="*/ 385763 w 545307"/>
                <a:gd name="connsiteY25" fmla="*/ 533400 h 559593"/>
                <a:gd name="connsiteX26" fmla="*/ 335757 w 545307"/>
                <a:gd name="connsiteY26" fmla="*/ 502443 h 559593"/>
                <a:gd name="connsiteX27" fmla="*/ 271463 w 545307"/>
                <a:gd name="connsiteY27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307" h="559593">
                  <a:moveTo>
                    <a:pt x="271463" y="445293"/>
                  </a:moveTo>
                  <a:lnTo>
                    <a:pt x="223838" y="390525"/>
                  </a:lnTo>
                  <a:lnTo>
                    <a:pt x="180975" y="335756"/>
                  </a:lnTo>
                  <a:lnTo>
                    <a:pt x="142875" y="276225"/>
                  </a:lnTo>
                  <a:lnTo>
                    <a:pt x="102394" y="202406"/>
                  </a:lnTo>
                  <a:lnTo>
                    <a:pt x="64294" y="128587"/>
                  </a:lnTo>
                  <a:lnTo>
                    <a:pt x="0" y="0"/>
                  </a:lnTo>
                  <a:lnTo>
                    <a:pt x="107157" y="0"/>
                  </a:lnTo>
                  <a:lnTo>
                    <a:pt x="169069" y="50006"/>
                  </a:lnTo>
                  <a:lnTo>
                    <a:pt x="223838" y="88106"/>
                  </a:lnTo>
                  <a:lnTo>
                    <a:pt x="276225" y="116681"/>
                  </a:lnTo>
                  <a:lnTo>
                    <a:pt x="328613" y="140493"/>
                  </a:lnTo>
                  <a:lnTo>
                    <a:pt x="407194" y="169068"/>
                  </a:lnTo>
                  <a:lnTo>
                    <a:pt x="416719" y="173831"/>
                  </a:lnTo>
                  <a:lnTo>
                    <a:pt x="450057" y="209550"/>
                  </a:lnTo>
                  <a:lnTo>
                    <a:pt x="485775" y="259556"/>
                  </a:lnTo>
                  <a:lnTo>
                    <a:pt x="514350" y="323850"/>
                  </a:lnTo>
                  <a:lnTo>
                    <a:pt x="535782" y="383381"/>
                  </a:lnTo>
                  <a:lnTo>
                    <a:pt x="542925" y="426243"/>
                  </a:lnTo>
                  <a:lnTo>
                    <a:pt x="545307" y="464343"/>
                  </a:lnTo>
                  <a:lnTo>
                    <a:pt x="538163" y="507206"/>
                  </a:lnTo>
                  <a:lnTo>
                    <a:pt x="523875" y="540543"/>
                  </a:lnTo>
                  <a:lnTo>
                    <a:pt x="504825" y="554831"/>
                  </a:lnTo>
                  <a:lnTo>
                    <a:pt x="476250" y="559593"/>
                  </a:lnTo>
                  <a:lnTo>
                    <a:pt x="431007" y="552450"/>
                  </a:lnTo>
                  <a:lnTo>
                    <a:pt x="385763" y="533400"/>
                  </a:lnTo>
                  <a:lnTo>
                    <a:pt x="335757" y="502443"/>
                  </a:lnTo>
                  <a:lnTo>
                    <a:pt x="271463" y="4452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FFB9AFE7-4DE8-4DD9-9D5F-C9602F8ABD47}"/>
                </a:ext>
              </a:extLst>
            </p:cNvPr>
            <p:cNvSpPr/>
            <p:nvPr/>
          </p:nvSpPr>
          <p:spPr>
            <a:xfrm>
              <a:off x="5295900" y="1905000"/>
              <a:ext cx="1074738" cy="992188"/>
            </a:xfrm>
            <a:custGeom>
              <a:avLst/>
              <a:gdLst>
                <a:gd name="connsiteX0" fmla="*/ 540544 w 1073944"/>
                <a:gd name="connsiteY0" fmla="*/ 702469 h 992981"/>
                <a:gd name="connsiteX1" fmla="*/ 159544 w 1073944"/>
                <a:gd name="connsiteY1" fmla="*/ 978694 h 992981"/>
                <a:gd name="connsiteX2" fmla="*/ 0 w 1073944"/>
                <a:gd name="connsiteY2" fmla="*/ 992981 h 992981"/>
                <a:gd name="connsiteX3" fmla="*/ 61913 w 1073944"/>
                <a:gd name="connsiteY3" fmla="*/ 912019 h 992981"/>
                <a:gd name="connsiteX4" fmla="*/ 183356 w 1073944"/>
                <a:gd name="connsiteY4" fmla="*/ 795338 h 992981"/>
                <a:gd name="connsiteX5" fmla="*/ 342900 w 1073944"/>
                <a:gd name="connsiteY5" fmla="*/ 647700 h 992981"/>
                <a:gd name="connsiteX6" fmla="*/ 452438 w 1073944"/>
                <a:gd name="connsiteY6" fmla="*/ 531019 h 992981"/>
                <a:gd name="connsiteX7" fmla="*/ 576263 w 1073944"/>
                <a:gd name="connsiteY7" fmla="*/ 381000 h 992981"/>
                <a:gd name="connsiteX8" fmla="*/ 635794 w 1073944"/>
                <a:gd name="connsiteY8" fmla="*/ 297656 h 992981"/>
                <a:gd name="connsiteX9" fmla="*/ 690563 w 1073944"/>
                <a:gd name="connsiteY9" fmla="*/ 214313 h 992981"/>
                <a:gd name="connsiteX10" fmla="*/ 695325 w 1073944"/>
                <a:gd name="connsiteY10" fmla="*/ 202406 h 992981"/>
                <a:gd name="connsiteX11" fmla="*/ 700088 w 1073944"/>
                <a:gd name="connsiteY11" fmla="*/ 180975 h 992981"/>
                <a:gd name="connsiteX12" fmla="*/ 700088 w 1073944"/>
                <a:gd name="connsiteY12" fmla="*/ 159544 h 992981"/>
                <a:gd name="connsiteX13" fmla="*/ 697706 w 1073944"/>
                <a:gd name="connsiteY13" fmla="*/ 133350 h 992981"/>
                <a:gd name="connsiteX14" fmla="*/ 685800 w 1073944"/>
                <a:gd name="connsiteY14" fmla="*/ 107156 h 992981"/>
                <a:gd name="connsiteX15" fmla="*/ 666750 w 1073944"/>
                <a:gd name="connsiteY15" fmla="*/ 85725 h 992981"/>
                <a:gd name="connsiteX16" fmla="*/ 645319 w 1073944"/>
                <a:gd name="connsiteY16" fmla="*/ 64294 h 992981"/>
                <a:gd name="connsiteX17" fmla="*/ 635794 w 1073944"/>
                <a:gd name="connsiteY17" fmla="*/ 47625 h 992981"/>
                <a:gd name="connsiteX18" fmla="*/ 633413 w 1073944"/>
                <a:gd name="connsiteY18" fmla="*/ 26194 h 992981"/>
                <a:gd name="connsiteX19" fmla="*/ 640556 w 1073944"/>
                <a:gd name="connsiteY19" fmla="*/ 11906 h 992981"/>
                <a:gd name="connsiteX20" fmla="*/ 664369 w 1073944"/>
                <a:gd name="connsiteY20" fmla="*/ 0 h 992981"/>
                <a:gd name="connsiteX21" fmla="*/ 704850 w 1073944"/>
                <a:gd name="connsiteY21" fmla="*/ 0 h 992981"/>
                <a:gd name="connsiteX22" fmla="*/ 745331 w 1073944"/>
                <a:gd name="connsiteY22" fmla="*/ 4763 h 992981"/>
                <a:gd name="connsiteX23" fmla="*/ 781050 w 1073944"/>
                <a:gd name="connsiteY23" fmla="*/ 11906 h 992981"/>
                <a:gd name="connsiteX24" fmla="*/ 842963 w 1073944"/>
                <a:gd name="connsiteY24" fmla="*/ 35719 h 992981"/>
                <a:gd name="connsiteX25" fmla="*/ 902494 w 1073944"/>
                <a:gd name="connsiteY25" fmla="*/ 71438 h 992981"/>
                <a:gd name="connsiteX26" fmla="*/ 964406 w 1073944"/>
                <a:gd name="connsiteY26" fmla="*/ 111919 h 992981"/>
                <a:gd name="connsiteX27" fmla="*/ 1019175 w 1073944"/>
                <a:gd name="connsiteY27" fmla="*/ 154781 h 992981"/>
                <a:gd name="connsiteX28" fmla="*/ 1054894 w 1073944"/>
                <a:gd name="connsiteY28" fmla="*/ 192881 h 992981"/>
                <a:gd name="connsiteX29" fmla="*/ 1069181 w 1073944"/>
                <a:gd name="connsiteY29" fmla="*/ 219075 h 992981"/>
                <a:gd name="connsiteX30" fmla="*/ 1073944 w 1073944"/>
                <a:gd name="connsiteY30" fmla="*/ 240506 h 992981"/>
                <a:gd name="connsiteX31" fmla="*/ 1071563 w 1073944"/>
                <a:gd name="connsiteY31" fmla="*/ 283369 h 992981"/>
                <a:gd name="connsiteX32" fmla="*/ 1054894 w 1073944"/>
                <a:gd name="connsiteY32" fmla="*/ 316706 h 992981"/>
                <a:gd name="connsiteX33" fmla="*/ 1012031 w 1073944"/>
                <a:gd name="connsiteY33" fmla="*/ 357188 h 992981"/>
                <a:gd name="connsiteX34" fmla="*/ 892969 w 1073944"/>
                <a:gd name="connsiteY34" fmla="*/ 445294 h 992981"/>
                <a:gd name="connsiteX35" fmla="*/ 688181 w 1073944"/>
                <a:gd name="connsiteY35" fmla="*/ 592931 h 992981"/>
                <a:gd name="connsiteX36" fmla="*/ 540544 w 1073944"/>
                <a:gd name="connsiteY36" fmla="*/ 702469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3944" h="992981">
                  <a:moveTo>
                    <a:pt x="540544" y="702469"/>
                  </a:moveTo>
                  <a:lnTo>
                    <a:pt x="159544" y="978694"/>
                  </a:lnTo>
                  <a:lnTo>
                    <a:pt x="0" y="992981"/>
                  </a:lnTo>
                  <a:lnTo>
                    <a:pt x="61913" y="912019"/>
                  </a:lnTo>
                  <a:lnTo>
                    <a:pt x="183356" y="795338"/>
                  </a:lnTo>
                  <a:lnTo>
                    <a:pt x="342900" y="647700"/>
                  </a:lnTo>
                  <a:lnTo>
                    <a:pt x="452438" y="531019"/>
                  </a:lnTo>
                  <a:lnTo>
                    <a:pt x="576263" y="381000"/>
                  </a:lnTo>
                  <a:lnTo>
                    <a:pt x="635794" y="297656"/>
                  </a:lnTo>
                  <a:lnTo>
                    <a:pt x="690563" y="214313"/>
                  </a:lnTo>
                  <a:lnTo>
                    <a:pt x="695325" y="202406"/>
                  </a:lnTo>
                  <a:lnTo>
                    <a:pt x="700088" y="180975"/>
                  </a:lnTo>
                  <a:lnTo>
                    <a:pt x="700088" y="159544"/>
                  </a:lnTo>
                  <a:lnTo>
                    <a:pt x="697706" y="133350"/>
                  </a:lnTo>
                  <a:lnTo>
                    <a:pt x="685800" y="107156"/>
                  </a:lnTo>
                  <a:lnTo>
                    <a:pt x="666750" y="85725"/>
                  </a:lnTo>
                  <a:lnTo>
                    <a:pt x="645319" y="64294"/>
                  </a:lnTo>
                  <a:lnTo>
                    <a:pt x="635794" y="47625"/>
                  </a:lnTo>
                  <a:lnTo>
                    <a:pt x="633413" y="26194"/>
                  </a:lnTo>
                  <a:lnTo>
                    <a:pt x="640556" y="11906"/>
                  </a:lnTo>
                  <a:lnTo>
                    <a:pt x="664369" y="0"/>
                  </a:lnTo>
                  <a:lnTo>
                    <a:pt x="704850" y="0"/>
                  </a:lnTo>
                  <a:lnTo>
                    <a:pt x="745331" y="4763"/>
                  </a:lnTo>
                  <a:lnTo>
                    <a:pt x="781050" y="11906"/>
                  </a:lnTo>
                  <a:lnTo>
                    <a:pt x="842963" y="35719"/>
                  </a:lnTo>
                  <a:lnTo>
                    <a:pt x="902494" y="71438"/>
                  </a:lnTo>
                  <a:lnTo>
                    <a:pt x="964406" y="111919"/>
                  </a:lnTo>
                  <a:lnTo>
                    <a:pt x="1019175" y="154781"/>
                  </a:lnTo>
                  <a:lnTo>
                    <a:pt x="1054894" y="192881"/>
                  </a:lnTo>
                  <a:lnTo>
                    <a:pt x="1069181" y="219075"/>
                  </a:lnTo>
                  <a:lnTo>
                    <a:pt x="1073944" y="240506"/>
                  </a:lnTo>
                  <a:lnTo>
                    <a:pt x="1071563" y="283369"/>
                  </a:lnTo>
                  <a:lnTo>
                    <a:pt x="1054894" y="316706"/>
                  </a:lnTo>
                  <a:lnTo>
                    <a:pt x="1012031" y="357188"/>
                  </a:lnTo>
                  <a:lnTo>
                    <a:pt x="892969" y="445294"/>
                  </a:lnTo>
                  <a:lnTo>
                    <a:pt x="688181" y="592931"/>
                  </a:lnTo>
                  <a:lnTo>
                    <a:pt x="540544" y="702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49896C36-CE32-4EE6-BB55-781F075C2044}"/>
                </a:ext>
              </a:extLst>
            </p:cNvPr>
            <p:cNvSpPr/>
            <p:nvPr/>
          </p:nvSpPr>
          <p:spPr>
            <a:xfrm>
              <a:off x="3309938" y="2625725"/>
              <a:ext cx="3903662" cy="561975"/>
            </a:xfrm>
            <a:custGeom>
              <a:avLst/>
              <a:gdLst>
                <a:gd name="connsiteX0" fmla="*/ 674288 w 3904291"/>
                <a:gd name="connsiteY0" fmla="*/ 490092 h 562455"/>
                <a:gd name="connsiteX1" fmla="*/ 335500 w 3904291"/>
                <a:gd name="connsiteY1" fmla="*/ 529562 h 562455"/>
                <a:gd name="connsiteX2" fmla="*/ 39471 w 3904291"/>
                <a:gd name="connsiteY2" fmla="*/ 562455 h 562455"/>
                <a:gd name="connsiteX3" fmla="*/ 0 w 3904291"/>
                <a:gd name="connsiteY3" fmla="*/ 404573 h 562455"/>
                <a:gd name="connsiteX4" fmla="*/ 328921 w 3904291"/>
                <a:gd name="connsiteY4" fmla="*/ 371680 h 562455"/>
                <a:gd name="connsiteX5" fmla="*/ 677577 w 3904291"/>
                <a:gd name="connsiteY5" fmla="*/ 335499 h 562455"/>
                <a:gd name="connsiteX6" fmla="*/ 1177537 w 3904291"/>
                <a:gd name="connsiteY6" fmla="*/ 282872 h 562455"/>
                <a:gd name="connsiteX7" fmla="*/ 1601845 w 3904291"/>
                <a:gd name="connsiteY7" fmla="*/ 240112 h 562455"/>
                <a:gd name="connsiteX8" fmla="*/ 2032731 w 3904291"/>
                <a:gd name="connsiteY8" fmla="*/ 194063 h 562455"/>
                <a:gd name="connsiteX9" fmla="*/ 2289289 w 3904291"/>
                <a:gd name="connsiteY9" fmla="*/ 174328 h 562455"/>
                <a:gd name="connsiteX10" fmla="*/ 2572161 w 3904291"/>
                <a:gd name="connsiteY10" fmla="*/ 138147 h 562455"/>
                <a:gd name="connsiteX11" fmla="*/ 2999759 w 3904291"/>
                <a:gd name="connsiteY11" fmla="*/ 85519 h 562455"/>
                <a:gd name="connsiteX12" fmla="*/ 3220136 w 3904291"/>
                <a:gd name="connsiteY12" fmla="*/ 59206 h 562455"/>
                <a:gd name="connsiteX13" fmla="*/ 3253028 w 3904291"/>
                <a:gd name="connsiteY13" fmla="*/ 52627 h 562455"/>
                <a:gd name="connsiteX14" fmla="*/ 3282631 w 3904291"/>
                <a:gd name="connsiteY14" fmla="*/ 32892 h 562455"/>
                <a:gd name="connsiteX15" fmla="*/ 3322101 w 3904291"/>
                <a:gd name="connsiteY15" fmla="*/ 9868 h 562455"/>
                <a:gd name="connsiteX16" fmla="*/ 3354993 w 3904291"/>
                <a:gd name="connsiteY16" fmla="*/ 0 h 562455"/>
                <a:gd name="connsiteX17" fmla="*/ 3387885 w 3904291"/>
                <a:gd name="connsiteY17" fmla="*/ 0 h 562455"/>
                <a:gd name="connsiteX18" fmla="*/ 3427356 w 3904291"/>
                <a:gd name="connsiteY18" fmla="*/ 9868 h 562455"/>
                <a:gd name="connsiteX19" fmla="*/ 3516164 w 3904291"/>
                <a:gd name="connsiteY19" fmla="*/ 72362 h 562455"/>
                <a:gd name="connsiteX20" fmla="*/ 3621419 w 3904291"/>
                <a:gd name="connsiteY20" fmla="*/ 141436 h 562455"/>
                <a:gd name="connsiteX21" fmla="*/ 3743120 w 3904291"/>
                <a:gd name="connsiteY21" fmla="*/ 233534 h 562455"/>
                <a:gd name="connsiteX22" fmla="*/ 3831928 w 3904291"/>
                <a:gd name="connsiteY22" fmla="*/ 309186 h 562455"/>
                <a:gd name="connsiteX23" fmla="*/ 3877977 w 3904291"/>
                <a:gd name="connsiteY23" fmla="*/ 361813 h 562455"/>
                <a:gd name="connsiteX24" fmla="*/ 3894423 w 3904291"/>
                <a:gd name="connsiteY24" fmla="*/ 384837 h 562455"/>
                <a:gd name="connsiteX25" fmla="*/ 3904291 w 3904291"/>
                <a:gd name="connsiteY25" fmla="*/ 411151 h 562455"/>
                <a:gd name="connsiteX26" fmla="*/ 3901002 w 3904291"/>
                <a:gd name="connsiteY26" fmla="*/ 440754 h 562455"/>
                <a:gd name="connsiteX27" fmla="*/ 3884556 w 3904291"/>
                <a:gd name="connsiteY27" fmla="*/ 457200 h 562455"/>
                <a:gd name="connsiteX28" fmla="*/ 3828639 w 3904291"/>
                <a:gd name="connsiteY28" fmla="*/ 470357 h 562455"/>
                <a:gd name="connsiteX29" fmla="*/ 3697071 w 3904291"/>
                <a:gd name="connsiteY29" fmla="*/ 483514 h 562455"/>
                <a:gd name="connsiteX30" fmla="*/ 3651022 w 3904291"/>
                <a:gd name="connsiteY30" fmla="*/ 483514 h 562455"/>
                <a:gd name="connsiteX31" fmla="*/ 3358282 w 3904291"/>
                <a:gd name="connsiteY31" fmla="*/ 253269 h 562455"/>
                <a:gd name="connsiteX32" fmla="*/ 3351704 w 3904291"/>
                <a:gd name="connsiteY32" fmla="*/ 240112 h 562455"/>
                <a:gd name="connsiteX33" fmla="*/ 3341836 w 3904291"/>
                <a:gd name="connsiteY33" fmla="*/ 230244 h 562455"/>
                <a:gd name="connsiteX34" fmla="*/ 3322101 w 3904291"/>
                <a:gd name="connsiteY34" fmla="*/ 220377 h 562455"/>
                <a:gd name="connsiteX35" fmla="*/ 3285920 w 3904291"/>
                <a:gd name="connsiteY35" fmla="*/ 213798 h 562455"/>
                <a:gd name="connsiteX36" fmla="*/ 3183954 w 3904291"/>
                <a:gd name="connsiteY36" fmla="*/ 223666 h 562455"/>
                <a:gd name="connsiteX37" fmla="*/ 2703730 w 3904291"/>
                <a:gd name="connsiteY37" fmla="*/ 276293 h 562455"/>
                <a:gd name="connsiteX38" fmla="*/ 2062334 w 3904291"/>
                <a:gd name="connsiteY38" fmla="*/ 345367 h 562455"/>
                <a:gd name="connsiteX39" fmla="*/ 1608423 w 3904291"/>
                <a:gd name="connsiteY39" fmla="*/ 391416 h 562455"/>
                <a:gd name="connsiteX40" fmla="*/ 1134777 w 3904291"/>
                <a:gd name="connsiteY40" fmla="*/ 444043 h 562455"/>
                <a:gd name="connsiteX41" fmla="*/ 674288 w 3904291"/>
                <a:gd name="connsiteY41" fmla="*/ 490092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04291" h="562455">
                  <a:moveTo>
                    <a:pt x="674288" y="490092"/>
                  </a:moveTo>
                  <a:lnTo>
                    <a:pt x="335500" y="529562"/>
                  </a:lnTo>
                  <a:lnTo>
                    <a:pt x="39471" y="562455"/>
                  </a:lnTo>
                  <a:lnTo>
                    <a:pt x="0" y="404573"/>
                  </a:lnTo>
                  <a:lnTo>
                    <a:pt x="328921" y="371680"/>
                  </a:lnTo>
                  <a:lnTo>
                    <a:pt x="677577" y="335499"/>
                  </a:lnTo>
                  <a:lnTo>
                    <a:pt x="1177537" y="282872"/>
                  </a:lnTo>
                  <a:lnTo>
                    <a:pt x="1601845" y="240112"/>
                  </a:lnTo>
                  <a:lnTo>
                    <a:pt x="2032731" y="194063"/>
                  </a:lnTo>
                  <a:lnTo>
                    <a:pt x="2289289" y="174328"/>
                  </a:lnTo>
                  <a:lnTo>
                    <a:pt x="2572161" y="138147"/>
                  </a:lnTo>
                  <a:lnTo>
                    <a:pt x="2999759" y="85519"/>
                  </a:lnTo>
                  <a:lnTo>
                    <a:pt x="3220136" y="59206"/>
                  </a:lnTo>
                  <a:lnTo>
                    <a:pt x="3253028" y="52627"/>
                  </a:lnTo>
                  <a:lnTo>
                    <a:pt x="3282631" y="32892"/>
                  </a:lnTo>
                  <a:lnTo>
                    <a:pt x="3322101" y="9868"/>
                  </a:lnTo>
                  <a:lnTo>
                    <a:pt x="3354993" y="0"/>
                  </a:lnTo>
                  <a:lnTo>
                    <a:pt x="3387885" y="0"/>
                  </a:lnTo>
                  <a:lnTo>
                    <a:pt x="3427356" y="9868"/>
                  </a:lnTo>
                  <a:lnTo>
                    <a:pt x="3516164" y="72362"/>
                  </a:lnTo>
                  <a:lnTo>
                    <a:pt x="3621419" y="141436"/>
                  </a:lnTo>
                  <a:lnTo>
                    <a:pt x="3743120" y="233534"/>
                  </a:lnTo>
                  <a:lnTo>
                    <a:pt x="3831928" y="309186"/>
                  </a:lnTo>
                  <a:lnTo>
                    <a:pt x="3877977" y="361813"/>
                  </a:lnTo>
                  <a:lnTo>
                    <a:pt x="3894423" y="384837"/>
                  </a:lnTo>
                  <a:lnTo>
                    <a:pt x="3904291" y="411151"/>
                  </a:lnTo>
                  <a:lnTo>
                    <a:pt x="3901002" y="440754"/>
                  </a:lnTo>
                  <a:lnTo>
                    <a:pt x="3884556" y="457200"/>
                  </a:lnTo>
                  <a:lnTo>
                    <a:pt x="3828639" y="470357"/>
                  </a:lnTo>
                  <a:lnTo>
                    <a:pt x="3697071" y="483514"/>
                  </a:lnTo>
                  <a:lnTo>
                    <a:pt x="3651022" y="483514"/>
                  </a:lnTo>
                  <a:lnTo>
                    <a:pt x="3358282" y="253269"/>
                  </a:lnTo>
                  <a:lnTo>
                    <a:pt x="3351704" y="240112"/>
                  </a:lnTo>
                  <a:lnTo>
                    <a:pt x="3341836" y="230244"/>
                  </a:lnTo>
                  <a:lnTo>
                    <a:pt x="3322101" y="220377"/>
                  </a:lnTo>
                  <a:lnTo>
                    <a:pt x="3285920" y="213798"/>
                  </a:lnTo>
                  <a:lnTo>
                    <a:pt x="3183954" y="223666"/>
                  </a:lnTo>
                  <a:lnTo>
                    <a:pt x="2703730" y="276293"/>
                  </a:lnTo>
                  <a:lnTo>
                    <a:pt x="2062334" y="345367"/>
                  </a:lnTo>
                  <a:lnTo>
                    <a:pt x="1608423" y="391416"/>
                  </a:lnTo>
                  <a:lnTo>
                    <a:pt x="1134777" y="444043"/>
                  </a:lnTo>
                  <a:lnTo>
                    <a:pt x="674288" y="49009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0345AFA-761D-4B07-8C70-828690AAFF75}"/>
                </a:ext>
              </a:extLst>
            </p:cNvPr>
            <p:cNvSpPr/>
            <p:nvPr/>
          </p:nvSpPr>
          <p:spPr>
            <a:xfrm>
              <a:off x="6453188" y="2843213"/>
              <a:ext cx="552450" cy="433387"/>
            </a:xfrm>
            <a:custGeom>
              <a:avLst/>
              <a:gdLst>
                <a:gd name="connsiteX0" fmla="*/ 104775 w 552450"/>
                <a:gd name="connsiteY0" fmla="*/ 285750 h 433387"/>
                <a:gd name="connsiteX1" fmla="*/ 142875 w 552450"/>
                <a:gd name="connsiteY1" fmla="*/ 240506 h 433387"/>
                <a:gd name="connsiteX2" fmla="*/ 164306 w 552450"/>
                <a:gd name="connsiteY2" fmla="*/ 214312 h 433387"/>
                <a:gd name="connsiteX3" fmla="*/ 180975 w 552450"/>
                <a:gd name="connsiteY3" fmla="*/ 183356 h 433387"/>
                <a:gd name="connsiteX4" fmla="*/ 197643 w 552450"/>
                <a:gd name="connsiteY4" fmla="*/ 145256 h 433387"/>
                <a:gd name="connsiteX5" fmla="*/ 209550 w 552450"/>
                <a:gd name="connsiteY5" fmla="*/ 114300 h 433387"/>
                <a:gd name="connsiteX6" fmla="*/ 211931 w 552450"/>
                <a:gd name="connsiteY6" fmla="*/ 90487 h 433387"/>
                <a:gd name="connsiteX7" fmla="*/ 214312 w 552450"/>
                <a:gd name="connsiteY7" fmla="*/ 61912 h 433387"/>
                <a:gd name="connsiteX8" fmla="*/ 219075 w 552450"/>
                <a:gd name="connsiteY8" fmla="*/ 0 h 433387"/>
                <a:gd name="connsiteX9" fmla="*/ 552450 w 552450"/>
                <a:gd name="connsiteY9" fmla="*/ 259556 h 433387"/>
                <a:gd name="connsiteX10" fmla="*/ 478631 w 552450"/>
                <a:gd name="connsiteY10" fmla="*/ 271462 h 433387"/>
                <a:gd name="connsiteX11" fmla="*/ 338137 w 552450"/>
                <a:gd name="connsiteY11" fmla="*/ 319087 h 433387"/>
                <a:gd name="connsiteX12" fmla="*/ 173831 w 552450"/>
                <a:gd name="connsiteY12" fmla="*/ 378618 h 433387"/>
                <a:gd name="connsiteX13" fmla="*/ 52387 w 552450"/>
                <a:gd name="connsiteY13" fmla="*/ 431006 h 433387"/>
                <a:gd name="connsiteX14" fmla="*/ 21431 w 552450"/>
                <a:gd name="connsiteY14" fmla="*/ 433387 h 433387"/>
                <a:gd name="connsiteX15" fmla="*/ 4762 w 552450"/>
                <a:gd name="connsiteY15" fmla="*/ 426243 h 433387"/>
                <a:gd name="connsiteX16" fmla="*/ 0 w 552450"/>
                <a:gd name="connsiteY16" fmla="*/ 402431 h 433387"/>
                <a:gd name="connsiteX17" fmla="*/ 11906 w 552450"/>
                <a:gd name="connsiteY17" fmla="*/ 376237 h 433387"/>
                <a:gd name="connsiteX18" fmla="*/ 104775 w 552450"/>
                <a:gd name="connsiteY18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50" h="433387">
                  <a:moveTo>
                    <a:pt x="104775" y="285750"/>
                  </a:moveTo>
                  <a:lnTo>
                    <a:pt x="142875" y="240506"/>
                  </a:lnTo>
                  <a:lnTo>
                    <a:pt x="164306" y="214312"/>
                  </a:lnTo>
                  <a:lnTo>
                    <a:pt x="180975" y="183356"/>
                  </a:lnTo>
                  <a:lnTo>
                    <a:pt x="197643" y="145256"/>
                  </a:lnTo>
                  <a:lnTo>
                    <a:pt x="209550" y="114300"/>
                  </a:lnTo>
                  <a:lnTo>
                    <a:pt x="211931" y="90487"/>
                  </a:lnTo>
                  <a:lnTo>
                    <a:pt x="214312" y="61912"/>
                  </a:lnTo>
                  <a:lnTo>
                    <a:pt x="219075" y="0"/>
                  </a:lnTo>
                  <a:lnTo>
                    <a:pt x="552450" y="259556"/>
                  </a:lnTo>
                  <a:lnTo>
                    <a:pt x="478631" y="271462"/>
                  </a:lnTo>
                  <a:lnTo>
                    <a:pt x="338137" y="319087"/>
                  </a:lnTo>
                  <a:lnTo>
                    <a:pt x="173831" y="378618"/>
                  </a:lnTo>
                  <a:lnTo>
                    <a:pt x="52387" y="431006"/>
                  </a:lnTo>
                  <a:lnTo>
                    <a:pt x="21431" y="433387"/>
                  </a:lnTo>
                  <a:lnTo>
                    <a:pt x="4762" y="426243"/>
                  </a:lnTo>
                  <a:lnTo>
                    <a:pt x="0" y="402431"/>
                  </a:lnTo>
                  <a:lnTo>
                    <a:pt x="11906" y="376237"/>
                  </a:lnTo>
                  <a:lnTo>
                    <a:pt x="104775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00EFBD82-3672-4E5E-91A5-764C4C74DB9D}"/>
                </a:ext>
              </a:extLst>
            </p:cNvPr>
            <p:cNvSpPr/>
            <p:nvPr/>
          </p:nvSpPr>
          <p:spPr>
            <a:xfrm>
              <a:off x="5780088" y="3525838"/>
              <a:ext cx="420687" cy="387350"/>
            </a:xfrm>
            <a:custGeom>
              <a:avLst/>
              <a:gdLst>
                <a:gd name="connsiteX0" fmla="*/ 230981 w 421481"/>
                <a:gd name="connsiteY0" fmla="*/ 235744 h 385763"/>
                <a:gd name="connsiteX1" fmla="*/ 309562 w 421481"/>
                <a:gd name="connsiteY1" fmla="*/ 302419 h 385763"/>
                <a:gd name="connsiteX2" fmla="*/ 359569 w 421481"/>
                <a:gd name="connsiteY2" fmla="*/ 338138 h 385763"/>
                <a:gd name="connsiteX3" fmla="*/ 421481 w 421481"/>
                <a:gd name="connsiteY3" fmla="*/ 381000 h 385763"/>
                <a:gd name="connsiteX4" fmla="*/ 59531 w 421481"/>
                <a:gd name="connsiteY4" fmla="*/ 385763 h 385763"/>
                <a:gd name="connsiteX5" fmla="*/ 85725 w 421481"/>
                <a:gd name="connsiteY5" fmla="*/ 354807 h 385763"/>
                <a:gd name="connsiteX6" fmla="*/ 95250 w 421481"/>
                <a:gd name="connsiteY6" fmla="*/ 330994 h 385763"/>
                <a:gd name="connsiteX7" fmla="*/ 100012 w 421481"/>
                <a:gd name="connsiteY7" fmla="*/ 307182 h 385763"/>
                <a:gd name="connsiteX8" fmla="*/ 97631 w 421481"/>
                <a:gd name="connsiteY8" fmla="*/ 271463 h 385763"/>
                <a:gd name="connsiteX9" fmla="*/ 85725 w 421481"/>
                <a:gd name="connsiteY9" fmla="*/ 226219 h 385763"/>
                <a:gd name="connsiteX10" fmla="*/ 61912 w 421481"/>
                <a:gd name="connsiteY10" fmla="*/ 171450 h 385763"/>
                <a:gd name="connsiteX11" fmla="*/ 30956 w 421481"/>
                <a:gd name="connsiteY11" fmla="*/ 104775 h 385763"/>
                <a:gd name="connsiteX12" fmla="*/ 7144 w 421481"/>
                <a:gd name="connsiteY12" fmla="*/ 54769 h 385763"/>
                <a:gd name="connsiteX13" fmla="*/ 0 w 421481"/>
                <a:gd name="connsiteY13" fmla="*/ 28575 h 385763"/>
                <a:gd name="connsiteX14" fmla="*/ 2381 w 421481"/>
                <a:gd name="connsiteY14" fmla="*/ 16669 h 385763"/>
                <a:gd name="connsiteX15" fmla="*/ 11906 w 421481"/>
                <a:gd name="connsiteY15" fmla="*/ 2382 h 385763"/>
                <a:gd name="connsiteX16" fmla="*/ 28575 w 421481"/>
                <a:gd name="connsiteY16" fmla="*/ 0 h 385763"/>
                <a:gd name="connsiteX17" fmla="*/ 52387 w 421481"/>
                <a:gd name="connsiteY17" fmla="*/ 9525 h 385763"/>
                <a:gd name="connsiteX18" fmla="*/ 85725 w 421481"/>
                <a:gd name="connsiteY18" fmla="*/ 35719 h 385763"/>
                <a:gd name="connsiteX19" fmla="*/ 140494 w 421481"/>
                <a:gd name="connsiteY19" fmla="*/ 123825 h 385763"/>
                <a:gd name="connsiteX20" fmla="*/ 230981 w 421481"/>
                <a:gd name="connsiteY20" fmla="*/ 235744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481" h="385763">
                  <a:moveTo>
                    <a:pt x="230981" y="235744"/>
                  </a:moveTo>
                  <a:lnTo>
                    <a:pt x="309562" y="302419"/>
                  </a:lnTo>
                  <a:lnTo>
                    <a:pt x="359569" y="338138"/>
                  </a:lnTo>
                  <a:lnTo>
                    <a:pt x="421481" y="381000"/>
                  </a:lnTo>
                  <a:lnTo>
                    <a:pt x="59531" y="385763"/>
                  </a:lnTo>
                  <a:lnTo>
                    <a:pt x="85725" y="354807"/>
                  </a:lnTo>
                  <a:lnTo>
                    <a:pt x="95250" y="330994"/>
                  </a:lnTo>
                  <a:lnTo>
                    <a:pt x="100012" y="307182"/>
                  </a:lnTo>
                  <a:lnTo>
                    <a:pt x="97631" y="271463"/>
                  </a:lnTo>
                  <a:lnTo>
                    <a:pt x="85725" y="226219"/>
                  </a:lnTo>
                  <a:lnTo>
                    <a:pt x="61912" y="171450"/>
                  </a:lnTo>
                  <a:lnTo>
                    <a:pt x="30956" y="104775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11906" y="2382"/>
                  </a:lnTo>
                  <a:lnTo>
                    <a:pt x="28575" y="0"/>
                  </a:lnTo>
                  <a:lnTo>
                    <a:pt x="52387" y="9525"/>
                  </a:lnTo>
                  <a:lnTo>
                    <a:pt x="85725" y="35719"/>
                  </a:lnTo>
                  <a:lnTo>
                    <a:pt x="140494" y="123825"/>
                  </a:lnTo>
                  <a:lnTo>
                    <a:pt x="230981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1F780AF8-0FC1-4860-8888-8D3CDB130C24}"/>
                </a:ext>
              </a:extLst>
            </p:cNvPr>
            <p:cNvSpPr/>
            <p:nvPr/>
          </p:nvSpPr>
          <p:spPr>
            <a:xfrm>
              <a:off x="4440238" y="4294188"/>
              <a:ext cx="1504950" cy="330200"/>
            </a:xfrm>
            <a:custGeom>
              <a:avLst/>
              <a:gdLst>
                <a:gd name="connsiteX0" fmla="*/ 447675 w 1504950"/>
                <a:gd name="connsiteY0" fmla="*/ 257175 h 330994"/>
                <a:gd name="connsiteX1" fmla="*/ 52388 w 1504950"/>
                <a:gd name="connsiteY1" fmla="*/ 302419 h 330994"/>
                <a:gd name="connsiteX2" fmla="*/ 0 w 1504950"/>
                <a:gd name="connsiteY2" fmla="*/ 145256 h 330994"/>
                <a:gd name="connsiteX3" fmla="*/ 266700 w 1504950"/>
                <a:gd name="connsiteY3" fmla="*/ 130969 h 330994"/>
                <a:gd name="connsiteX4" fmla="*/ 454819 w 1504950"/>
                <a:gd name="connsiteY4" fmla="*/ 111919 h 330994"/>
                <a:gd name="connsiteX5" fmla="*/ 852488 w 1504950"/>
                <a:gd name="connsiteY5" fmla="*/ 66675 h 330994"/>
                <a:gd name="connsiteX6" fmla="*/ 997744 w 1504950"/>
                <a:gd name="connsiteY6" fmla="*/ 47625 h 330994"/>
                <a:gd name="connsiteX7" fmla="*/ 1021557 w 1504950"/>
                <a:gd name="connsiteY7" fmla="*/ 38100 h 330994"/>
                <a:gd name="connsiteX8" fmla="*/ 1107282 w 1504950"/>
                <a:gd name="connsiteY8" fmla="*/ 4762 h 330994"/>
                <a:gd name="connsiteX9" fmla="*/ 1121569 w 1504950"/>
                <a:gd name="connsiteY9" fmla="*/ 0 h 330994"/>
                <a:gd name="connsiteX10" fmla="*/ 1143000 w 1504950"/>
                <a:gd name="connsiteY10" fmla="*/ 2381 h 330994"/>
                <a:gd name="connsiteX11" fmla="*/ 1240632 w 1504950"/>
                <a:gd name="connsiteY11" fmla="*/ 40481 h 330994"/>
                <a:gd name="connsiteX12" fmla="*/ 1378744 w 1504950"/>
                <a:gd name="connsiteY12" fmla="*/ 97631 h 330994"/>
                <a:gd name="connsiteX13" fmla="*/ 1445419 w 1504950"/>
                <a:gd name="connsiteY13" fmla="*/ 128587 h 330994"/>
                <a:gd name="connsiteX14" fmla="*/ 1473994 w 1504950"/>
                <a:gd name="connsiteY14" fmla="*/ 150019 h 330994"/>
                <a:gd name="connsiteX15" fmla="*/ 1485900 w 1504950"/>
                <a:gd name="connsiteY15" fmla="*/ 166687 h 330994"/>
                <a:gd name="connsiteX16" fmla="*/ 1495425 w 1504950"/>
                <a:gd name="connsiteY16" fmla="*/ 188119 h 330994"/>
                <a:gd name="connsiteX17" fmla="*/ 1504950 w 1504950"/>
                <a:gd name="connsiteY17" fmla="*/ 216694 h 330994"/>
                <a:gd name="connsiteX18" fmla="*/ 1497807 w 1504950"/>
                <a:gd name="connsiteY18" fmla="*/ 247650 h 330994"/>
                <a:gd name="connsiteX19" fmla="*/ 1476375 w 1504950"/>
                <a:gd name="connsiteY19" fmla="*/ 266700 h 330994"/>
                <a:gd name="connsiteX20" fmla="*/ 1447800 w 1504950"/>
                <a:gd name="connsiteY20" fmla="*/ 292894 h 330994"/>
                <a:gd name="connsiteX21" fmla="*/ 1381125 w 1504950"/>
                <a:gd name="connsiteY21" fmla="*/ 330994 h 330994"/>
                <a:gd name="connsiteX22" fmla="*/ 1040607 w 1504950"/>
                <a:gd name="connsiteY22" fmla="*/ 242887 h 330994"/>
                <a:gd name="connsiteX23" fmla="*/ 1031082 w 1504950"/>
                <a:gd name="connsiteY23" fmla="*/ 228600 h 330994"/>
                <a:gd name="connsiteX24" fmla="*/ 1019175 w 1504950"/>
                <a:gd name="connsiteY24" fmla="*/ 214312 h 330994"/>
                <a:gd name="connsiteX25" fmla="*/ 997744 w 1504950"/>
                <a:gd name="connsiteY25" fmla="*/ 207169 h 330994"/>
                <a:gd name="connsiteX26" fmla="*/ 954882 w 1504950"/>
                <a:gd name="connsiteY26" fmla="*/ 207169 h 330994"/>
                <a:gd name="connsiteX27" fmla="*/ 447675 w 1504950"/>
                <a:gd name="connsiteY27" fmla="*/ 25717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4950" h="330994">
                  <a:moveTo>
                    <a:pt x="447675" y="257175"/>
                  </a:moveTo>
                  <a:lnTo>
                    <a:pt x="52388" y="302419"/>
                  </a:lnTo>
                  <a:lnTo>
                    <a:pt x="0" y="145256"/>
                  </a:lnTo>
                  <a:lnTo>
                    <a:pt x="266700" y="130969"/>
                  </a:lnTo>
                  <a:lnTo>
                    <a:pt x="454819" y="111919"/>
                  </a:lnTo>
                  <a:lnTo>
                    <a:pt x="852488" y="66675"/>
                  </a:lnTo>
                  <a:lnTo>
                    <a:pt x="997744" y="47625"/>
                  </a:lnTo>
                  <a:lnTo>
                    <a:pt x="1021557" y="38100"/>
                  </a:lnTo>
                  <a:lnTo>
                    <a:pt x="1107282" y="4762"/>
                  </a:lnTo>
                  <a:lnTo>
                    <a:pt x="1121569" y="0"/>
                  </a:lnTo>
                  <a:lnTo>
                    <a:pt x="1143000" y="2381"/>
                  </a:lnTo>
                  <a:lnTo>
                    <a:pt x="1240632" y="40481"/>
                  </a:lnTo>
                  <a:lnTo>
                    <a:pt x="1378744" y="97631"/>
                  </a:lnTo>
                  <a:lnTo>
                    <a:pt x="1445419" y="128587"/>
                  </a:lnTo>
                  <a:lnTo>
                    <a:pt x="1473994" y="150019"/>
                  </a:lnTo>
                  <a:lnTo>
                    <a:pt x="1485900" y="166687"/>
                  </a:lnTo>
                  <a:lnTo>
                    <a:pt x="1495425" y="188119"/>
                  </a:lnTo>
                  <a:lnTo>
                    <a:pt x="1504950" y="216694"/>
                  </a:lnTo>
                  <a:lnTo>
                    <a:pt x="1497807" y="247650"/>
                  </a:lnTo>
                  <a:lnTo>
                    <a:pt x="1476375" y="266700"/>
                  </a:lnTo>
                  <a:lnTo>
                    <a:pt x="1447800" y="292894"/>
                  </a:lnTo>
                  <a:lnTo>
                    <a:pt x="1381125" y="330994"/>
                  </a:lnTo>
                  <a:lnTo>
                    <a:pt x="1040607" y="242887"/>
                  </a:lnTo>
                  <a:lnTo>
                    <a:pt x="1031082" y="228600"/>
                  </a:lnTo>
                  <a:lnTo>
                    <a:pt x="1019175" y="214312"/>
                  </a:lnTo>
                  <a:lnTo>
                    <a:pt x="997744" y="207169"/>
                  </a:lnTo>
                  <a:lnTo>
                    <a:pt x="954882" y="207169"/>
                  </a:lnTo>
                  <a:lnTo>
                    <a:pt x="447675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791B7F05-6B6D-43E3-9B9E-B8D6C24746E6}"/>
                </a:ext>
              </a:extLst>
            </p:cNvPr>
            <p:cNvSpPr/>
            <p:nvPr/>
          </p:nvSpPr>
          <p:spPr>
            <a:xfrm>
              <a:off x="3516313" y="4495800"/>
              <a:ext cx="2324100" cy="1655763"/>
            </a:xfrm>
            <a:custGeom>
              <a:avLst/>
              <a:gdLst>
                <a:gd name="connsiteX0" fmla="*/ 1183482 w 2324100"/>
                <a:gd name="connsiteY0" fmla="*/ 1128713 h 1654969"/>
                <a:gd name="connsiteX1" fmla="*/ 962025 w 2324100"/>
                <a:gd name="connsiteY1" fmla="*/ 1259681 h 1654969"/>
                <a:gd name="connsiteX2" fmla="*/ 707232 w 2324100"/>
                <a:gd name="connsiteY2" fmla="*/ 1390650 h 1654969"/>
                <a:gd name="connsiteX3" fmla="*/ 459582 w 2324100"/>
                <a:gd name="connsiteY3" fmla="*/ 1497806 h 1654969"/>
                <a:gd name="connsiteX4" fmla="*/ 261938 w 2324100"/>
                <a:gd name="connsiteY4" fmla="*/ 1578769 h 1654969"/>
                <a:gd name="connsiteX5" fmla="*/ 61913 w 2324100"/>
                <a:gd name="connsiteY5" fmla="*/ 1645444 h 1654969"/>
                <a:gd name="connsiteX6" fmla="*/ 26194 w 2324100"/>
                <a:gd name="connsiteY6" fmla="*/ 1654969 h 1654969"/>
                <a:gd name="connsiteX7" fmla="*/ 4763 w 2324100"/>
                <a:gd name="connsiteY7" fmla="*/ 1650206 h 1654969"/>
                <a:gd name="connsiteX8" fmla="*/ 0 w 2324100"/>
                <a:gd name="connsiteY8" fmla="*/ 1635919 h 1654969"/>
                <a:gd name="connsiteX9" fmla="*/ 7144 w 2324100"/>
                <a:gd name="connsiteY9" fmla="*/ 1619250 h 1654969"/>
                <a:gd name="connsiteX10" fmla="*/ 35719 w 2324100"/>
                <a:gd name="connsiteY10" fmla="*/ 1593056 h 1654969"/>
                <a:gd name="connsiteX11" fmla="*/ 85725 w 2324100"/>
                <a:gd name="connsiteY11" fmla="*/ 1564481 h 1654969"/>
                <a:gd name="connsiteX12" fmla="*/ 261938 w 2324100"/>
                <a:gd name="connsiteY12" fmla="*/ 1478756 h 1654969"/>
                <a:gd name="connsiteX13" fmla="*/ 500063 w 2324100"/>
                <a:gd name="connsiteY13" fmla="*/ 1352550 h 1654969"/>
                <a:gd name="connsiteX14" fmla="*/ 678657 w 2324100"/>
                <a:gd name="connsiteY14" fmla="*/ 1245394 h 1654969"/>
                <a:gd name="connsiteX15" fmla="*/ 842963 w 2324100"/>
                <a:gd name="connsiteY15" fmla="*/ 1143000 h 1654969"/>
                <a:gd name="connsiteX16" fmla="*/ 1069182 w 2324100"/>
                <a:gd name="connsiteY16" fmla="*/ 1000125 h 1654969"/>
                <a:gd name="connsiteX17" fmla="*/ 1269207 w 2324100"/>
                <a:gd name="connsiteY17" fmla="*/ 850106 h 1654969"/>
                <a:gd name="connsiteX18" fmla="*/ 1466850 w 2324100"/>
                <a:gd name="connsiteY18" fmla="*/ 671513 h 1654969"/>
                <a:gd name="connsiteX19" fmla="*/ 1614488 w 2324100"/>
                <a:gd name="connsiteY19" fmla="*/ 528638 h 1654969"/>
                <a:gd name="connsiteX20" fmla="*/ 1781175 w 2324100"/>
                <a:gd name="connsiteY20" fmla="*/ 338138 h 1654969"/>
                <a:gd name="connsiteX21" fmla="*/ 1890713 w 2324100"/>
                <a:gd name="connsiteY21" fmla="*/ 195263 h 1654969"/>
                <a:gd name="connsiteX22" fmla="*/ 1943100 w 2324100"/>
                <a:gd name="connsiteY22" fmla="*/ 114300 h 1654969"/>
                <a:gd name="connsiteX23" fmla="*/ 1962150 w 2324100"/>
                <a:gd name="connsiteY23" fmla="*/ 85725 h 1654969"/>
                <a:gd name="connsiteX24" fmla="*/ 1964532 w 2324100"/>
                <a:gd name="connsiteY24" fmla="*/ 73819 h 1654969"/>
                <a:gd name="connsiteX25" fmla="*/ 1966913 w 2324100"/>
                <a:gd name="connsiteY25" fmla="*/ 52388 h 1654969"/>
                <a:gd name="connsiteX26" fmla="*/ 1959769 w 2324100"/>
                <a:gd name="connsiteY26" fmla="*/ 0 h 1654969"/>
                <a:gd name="connsiteX27" fmla="*/ 2324100 w 2324100"/>
                <a:gd name="connsiteY27" fmla="*/ 109538 h 1654969"/>
                <a:gd name="connsiteX28" fmla="*/ 2305050 w 2324100"/>
                <a:gd name="connsiteY28" fmla="*/ 128588 h 1654969"/>
                <a:gd name="connsiteX29" fmla="*/ 2240757 w 2324100"/>
                <a:gd name="connsiteY29" fmla="*/ 204788 h 1654969"/>
                <a:gd name="connsiteX30" fmla="*/ 2159794 w 2324100"/>
                <a:gd name="connsiteY30" fmla="*/ 297656 h 1654969"/>
                <a:gd name="connsiteX31" fmla="*/ 2057400 w 2324100"/>
                <a:gd name="connsiteY31" fmla="*/ 409575 h 1654969"/>
                <a:gd name="connsiteX32" fmla="*/ 1916907 w 2324100"/>
                <a:gd name="connsiteY32" fmla="*/ 552450 h 1654969"/>
                <a:gd name="connsiteX33" fmla="*/ 1762125 w 2324100"/>
                <a:gd name="connsiteY33" fmla="*/ 688181 h 1654969"/>
                <a:gd name="connsiteX34" fmla="*/ 1621632 w 2324100"/>
                <a:gd name="connsiteY34" fmla="*/ 809625 h 1654969"/>
                <a:gd name="connsiteX35" fmla="*/ 1443038 w 2324100"/>
                <a:gd name="connsiteY35" fmla="*/ 957263 h 1654969"/>
                <a:gd name="connsiteX36" fmla="*/ 1183482 w 2324100"/>
                <a:gd name="connsiteY36" fmla="*/ 1128713 h 16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24100" h="1654969">
                  <a:moveTo>
                    <a:pt x="1183482" y="1128713"/>
                  </a:moveTo>
                  <a:lnTo>
                    <a:pt x="962025" y="1259681"/>
                  </a:lnTo>
                  <a:lnTo>
                    <a:pt x="707232" y="1390650"/>
                  </a:lnTo>
                  <a:lnTo>
                    <a:pt x="459582" y="1497806"/>
                  </a:lnTo>
                  <a:lnTo>
                    <a:pt x="261938" y="1578769"/>
                  </a:lnTo>
                  <a:lnTo>
                    <a:pt x="61913" y="1645444"/>
                  </a:lnTo>
                  <a:lnTo>
                    <a:pt x="26194" y="1654969"/>
                  </a:lnTo>
                  <a:lnTo>
                    <a:pt x="4763" y="1650206"/>
                  </a:lnTo>
                  <a:lnTo>
                    <a:pt x="0" y="1635919"/>
                  </a:lnTo>
                  <a:lnTo>
                    <a:pt x="7144" y="1619250"/>
                  </a:lnTo>
                  <a:lnTo>
                    <a:pt x="35719" y="1593056"/>
                  </a:lnTo>
                  <a:lnTo>
                    <a:pt x="85725" y="1564481"/>
                  </a:lnTo>
                  <a:lnTo>
                    <a:pt x="261938" y="1478756"/>
                  </a:lnTo>
                  <a:lnTo>
                    <a:pt x="500063" y="1352550"/>
                  </a:lnTo>
                  <a:lnTo>
                    <a:pt x="678657" y="1245394"/>
                  </a:lnTo>
                  <a:lnTo>
                    <a:pt x="842963" y="1143000"/>
                  </a:lnTo>
                  <a:lnTo>
                    <a:pt x="1069182" y="1000125"/>
                  </a:lnTo>
                  <a:lnTo>
                    <a:pt x="1269207" y="850106"/>
                  </a:lnTo>
                  <a:lnTo>
                    <a:pt x="1466850" y="671513"/>
                  </a:lnTo>
                  <a:lnTo>
                    <a:pt x="1614488" y="528638"/>
                  </a:lnTo>
                  <a:lnTo>
                    <a:pt x="1781175" y="338138"/>
                  </a:lnTo>
                  <a:lnTo>
                    <a:pt x="1890713" y="195263"/>
                  </a:lnTo>
                  <a:lnTo>
                    <a:pt x="1943100" y="114300"/>
                  </a:lnTo>
                  <a:lnTo>
                    <a:pt x="1962150" y="85725"/>
                  </a:lnTo>
                  <a:lnTo>
                    <a:pt x="1964532" y="73819"/>
                  </a:lnTo>
                  <a:lnTo>
                    <a:pt x="1966913" y="52388"/>
                  </a:lnTo>
                  <a:lnTo>
                    <a:pt x="1959769" y="0"/>
                  </a:lnTo>
                  <a:lnTo>
                    <a:pt x="2324100" y="109538"/>
                  </a:lnTo>
                  <a:lnTo>
                    <a:pt x="2305050" y="128588"/>
                  </a:lnTo>
                  <a:lnTo>
                    <a:pt x="2240757" y="204788"/>
                  </a:lnTo>
                  <a:lnTo>
                    <a:pt x="2159794" y="297656"/>
                  </a:lnTo>
                  <a:lnTo>
                    <a:pt x="2057400" y="409575"/>
                  </a:lnTo>
                  <a:lnTo>
                    <a:pt x="1916907" y="552450"/>
                  </a:lnTo>
                  <a:lnTo>
                    <a:pt x="1762125" y="688181"/>
                  </a:lnTo>
                  <a:lnTo>
                    <a:pt x="1621632" y="809625"/>
                  </a:lnTo>
                  <a:lnTo>
                    <a:pt x="1443038" y="957263"/>
                  </a:lnTo>
                  <a:lnTo>
                    <a:pt x="1183482" y="1128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339B50F8-0B7A-4AA3-9E8F-94ECEB493DB7}"/>
                </a:ext>
              </a:extLst>
            </p:cNvPr>
            <p:cNvSpPr/>
            <p:nvPr/>
          </p:nvSpPr>
          <p:spPr>
            <a:xfrm>
              <a:off x="4252913" y="4602163"/>
              <a:ext cx="2905125" cy="1549400"/>
            </a:xfrm>
            <a:custGeom>
              <a:avLst/>
              <a:gdLst>
                <a:gd name="connsiteX0" fmla="*/ 571500 w 2905125"/>
                <a:gd name="connsiteY0" fmla="*/ 440532 h 1547813"/>
                <a:gd name="connsiteX1" fmla="*/ 431006 w 2905125"/>
                <a:gd name="connsiteY1" fmla="*/ 350044 h 1547813"/>
                <a:gd name="connsiteX2" fmla="*/ 321468 w 2905125"/>
                <a:gd name="connsiteY2" fmla="*/ 285750 h 1547813"/>
                <a:gd name="connsiteX3" fmla="*/ 0 w 2905125"/>
                <a:gd name="connsiteY3" fmla="*/ 92869 h 1547813"/>
                <a:gd name="connsiteX4" fmla="*/ 42862 w 2905125"/>
                <a:gd name="connsiteY4" fmla="*/ 0 h 1547813"/>
                <a:gd name="connsiteX5" fmla="*/ 228600 w 2905125"/>
                <a:gd name="connsiteY5" fmla="*/ 85725 h 1547813"/>
                <a:gd name="connsiteX6" fmla="*/ 457200 w 2905125"/>
                <a:gd name="connsiteY6" fmla="*/ 219075 h 1547813"/>
                <a:gd name="connsiteX7" fmla="*/ 852487 w 2905125"/>
                <a:gd name="connsiteY7" fmla="*/ 450057 h 1547813"/>
                <a:gd name="connsiteX8" fmla="*/ 1054893 w 2905125"/>
                <a:gd name="connsiteY8" fmla="*/ 569119 h 1547813"/>
                <a:gd name="connsiteX9" fmla="*/ 1266825 w 2905125"/>
                <a:gd name="connsiteY9" fmla="*/ 692944 h 1547813"/>
                <a:gd name="connsiteX10" fmla="*/ 1540668 w 2905125"/>
                <a:gd name="connsiteY10" fmla="*/ 850107 h 1547813"/>
                <a:gd name="connsiteX11" fmla="*/ 1866900 w 2905125"/>
                <a:gd name="connsiteY11" fmla="*/ 1019175 h 1547813"/>
                <a:gd name="connsiteX12" fmla="*/ 2069306 w 2905125"/>
                <a:gd name="connsiteY12" fmla="*/ 1104900 h 1547813"/>
                <a:gd name="connsiteX13" fmla="*/ 2269331 w 2905125"/>
                <a:gd name="connsiteY13" fmla="*/ 1173957 h 1547813"/>
                <a:gd name="connsiteX14" fmla="*/ 2552700 w 2905125"/>
                <a:gd name="connsiteY14" fmla="*/ 1264444 h 1547813"/>
                <a:gd name="connsiteX15" fmla="*/ 2838450 w 2905125"/>
                <a:gd name="connsiteY15" fmla="*/ 1345407 h 1547813"/>
                <a:gd name="connsiteX16" fmla="*/ 2876550 w 2905125"/>
                <a:gd name="connsiteY16" fmla="*/ 1354932 h 1547813"/>
                <a:gd name="connsiteX17" fmla="*/ 2888456 w 2905125"/>
                <a:gd name="connsiteY17" fmla="*/ 1357313 h 1547813"/>
                <a:gd name="connsiteX18" fmla="*/ 2897981 w 2905125"/>
                <a:gd name="connsiteY18" fmla="*/ 1364457 h 1547813"/>
                <a:gd name="connsiteX19" fmla="*/ 2905125 w 2905125"/>
                <a:gd name="connsiteY19" fmla="*/ 1373982 h 1547813"/>
                <a:gd name="connsiteX20" fmla="*/ 2897981 w 2905125"/>
                <a:gd name="connsiteY20" fmla="*/ 1388269 h 1547813"/>
                <a:gd name="connsiteX21" fmla="*/ 2867025 w 2905125"/>
                <a:gd name="connsiteY21" fmla="*/ 1407319 h 1547813"/>
                <a:gd name="connsiteX22" fmla="*/ 2605087 w 2905125"/>
                <a:gd name="connsiteY22" fmla="*/ 1473994 h 1547813"/>
                <a:gd name="connsiteX23" fmla="*/ 2376487 w 2905125"/>
                <a:gd name="connsiteY23" fmla="*/ 1516857 h 1547813"/>
                <a:gd name="connsiteX24" fmla="*/ 2188368 w 2905125"/>
                <a:gd name="connsiteY24" fmla="*/ 1543050 h 1547813"/>
                <a:gd name="connsiteX25" fmla="*/ 2076450 w 2905125"/>
                <a:gd name="connsiteY25" fmla="*/ 1547813 h 1547813"/>
                <a:gd name="connsiteX26" fmla="*/ 2035968 w 2905125"/>
                <a:gd name="connsiteY26" fmla="*/ 1543050 h 1547813"/>
                <a:gd name="connsiteX27" fmla="*/ 1990725 w 2905125"/>
                <a:gd name="connsiteY27" fmla="*/ 1531144 h 1547813"/>
                <a:gd name="connsiteX28" fmla="*/ 1928812 w 2905125"/>
                <a:gd name="connsiteY28" fmla="*/ 1495425 h 1547813"/>
                <a:gd name="connsiteX29" fmla="*/ 1766887 w 2905125"/>
                <a:gd name="connsiteY29" fmla="*/ 1376363 h 1547813"/>
                <a:gd name="connsiteX30" fmla="*/ 1516856 w 2905125"/>
                <a:gd name="connsiteY30" fmla="*/ 1181100 h 1547813"/>
                <a:gd name="connsiteX31" fmla="*/ 1300162 w 2905125"/>
                <a:gd name="connsiteY31" fmla="*/ 1014413 h 1547813"/>
                <a:gd name="connsiteX32" fmla="*/ 1069181 w 2905125"/>
                <a:gd name="connsiteY32" fmla="*/ 838200 h 1547813"/>
                <a:gd name="connsiteX33" fmla="*/ 890587 w 2905125"/>
                <a:gd name="connsiteY33" fmla="*/ 700088 h 1547813"/>
                <a:gd name="connsiteX34" fmla="*/ 731043 w 2905125"/>
                <a:gd name="connsiteY34" fmla="*/ 566738 h 1547813"/>
                <a:gd name="connsiteX35" fmla="*/ 571500 w 2905125"/>
                <a:gd name="connsiteY35" fmla="*/ 440532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05125" h="1547813">
                  <a:moveTo>
                    <a:pt x="571500" y="440532"/>
                  </a:moveTo>
                  <a:lnTo>
                    <a:pt x="431006" y="350044"/>
                  </a:lnTo>
                  <a:lnTo>
                    <a:pt x="321468" y="285750"/>
                  </a:lnTo>
                  <a:lnTo>
                    <a:pt x="0" y="92869"/>
                  </a:lnTo>
                  <a:lnTo>
                    <a:pt x="42862" y="0"/>
                  </a:lnTo>
                  <a:lnTo>
                    <a:pt x="228600" y="85725"/>
                  </a:lnTo>
                  <a:lnTo>
                    <a:pt x="457200" y="219075"/>
                  </a:lnTo>
                  <a:lnTo>
                    <a:pt x="852487" y="450057"/>
                  </a:lnTo>
                  <a:lnTo>
                    <a:pt x="1054893" y="569119"/>
                  </a:lnTo>
                  <a:lnTo>
                    <a:pt x="1266825" y="692944"/>
                  </a:lnTo>
                  <a:lnTo>
                    <a:pt x="1540668" y="850107"/>
                  </a:lnTo>
                  <a:lnTo>
                    <a:pt x="1866900" y="1019175"/>
                  </a:lnTo>
                  <a:lnTo>
                    <a:pt x="2069306" y="1104900"/>
                  </a:lnTo>
                  <a:lnTo>
                    <a:pt x="2269331" y="1173957"/>
                  </a:lnTo>
                  <a:lnTo>
                    <a:pt x="2552700" y="1264444"/>
                  </a:lnTo>
                  <a:lnTo>
                    <a:pt x="2838450" y="1345407"/>
                  </a:lnTo>
                  <a:lnTo>
                    <a:pt x="2876550" y="1354932"/>
                  </a:lnTo>
                  <a:lnTo>
                    <a:pt x="2888456" y="1357313"/>
                  </a:lnTo>
                  <a:lnTo>
                    <a:pt x="2897981" y="1364457"/>
                  </a:lnTo>
                  <a:lnTo>
                    <a:pt x="2905125" y="1373982"/>
                  </a:lnTo>
                  <a:lnTo>
                    <a:pt x="2897981" y="1388269"/>
                  </a:lnTo>
                  <a:lnTo>
                    <a:pt x="2867025" y="1407319"/>
                  </a:lnTo>
                  <a:lnTo>
                    <a:pt x="2605087" y="1473994"/>
                  </a:lnTo>
                  <a:lnTo>
                    <a:pt x="2376487" y="1516857"/>
                  </a:lnTo>
                  <a:lnTo>
                    <a:pt x="2188368" y="1543050"/>
                  </a:lnTo>
                  <a:lnTo>
                    <a:pt x="2076450" y="1547813"/>
                  </a:lnTo>
                  <a:lnTo>
                    <a:pt x="2035968" y="1543050"/>
                  </a:lnTo>
                  <a:lnTo>
                    <a:pt x="1990725" y="1531144"/>
                  </a:lnTo>
                  <a:lnTo>
                    <a:pt x="1928812" y="1495425"/>
                  </a:lnTo>
                  <a:lnTo>
                    <a:pt x="1766887" y="1376363"/>
                  </a:lnTo>
                  <a:lnTo>
                    <a:pt x="1516856" y="1181100"/>
                  </a:lnTo>
                  <a:lnTo>
                    <a:pt x="1300162" y="1014413"/>
                  </a:lnTo>
                  <a:lnTo>
                    <a:pt x="1069181" y="838200"/>
                  </a:lnTo>
                  <a:lnTo>
                    <a:pt x="890587" y="700088"/>
                  </a:lnTo>
                  <a:lnTo>
                    <a:pt x="731043" y="566738"/>
                  </a:lnTo>
                  <a:lnTo>
                    <a:pt x="571500" y="440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D0B5C9FA-0E0F-40CC-8B95-C3CD704C1AE7}"/>
              </a:ext>
            </a:extLst>
          </p:cNvPr>
          <p:cNvGrpSpPr/>
          <p:nvPr/>
        </p:nvGrpSpPr>
        <p:grpSpPr>
          <a:xfrm>
            <a:off x="2887663" y="1390650"/>
            <a:ext cx="4173537" cy="4608513"/>
            <a:chOff x="2887663" y="1390650"/>
            <a:chExt cx="4173537" cy="4608513"/>
          </a:xfrm>
        </p:grpSpPr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34E8E67A-CBA5-4ACE-A349-5674FF1F5495}"/>
                </a:ext>
              </a:extLst>
            </p:cNvPr>
            <p:cNvSpPr/>
            <p:nvPr/>
          </p:nvSpPr>
          <p:spPr>
            <a:xfrm>
              <a:off x="3506788" y="1390650"/>
              <a:ext cx="2103437" cy="766763"/>
            </a:xfrm>
            <a:custGeom>
              <a:avLst/>
              <a:gdLst>
                <a:gd name="connsiteX0" fmla="*/ 859632 w 2102644"/>
                <a:gd name="connsiteY0" fmla="*/ 452438 h 766763"/>
                <a:gd name="connsiteX1" fmla="*/ 1069182 w 2102644"/>
                <a:gd name="connsiteY1" fmla="*/ 381000 h 766763"/>
                <a:gd name="connsiteX2" fmla="*/ 1285875 w 2102644"/>
                <a:gd name="connsiteY2" fmla="*/ 300038 h 766763"/>
                <a:gd name="connsiteX3" fmla="*/ 1521619 w 2102644"/>
                <a:gd name="connsiteY3" fmla="*/ 204788 h 766763"/>
                <a:gd name="connsiteX4" fmla="*/ 1650207 w 2102644"/>
                <a:gd name="connsiteY4" fmla="*/ 145256 h 766763"/>
                <a:gd name="connsiteX5" fmla="*/ 1664494 w 2102644"/>
                <a:gd name="connsiteY5" fmla="*/ 135731 h 766763"/>
                <a:gd name="connsiteX6" fmla="*/ 1669257 w 2102644"/>
                <a:gd name="connsiteY6" fmla="*/ 119063 h 766763"/>
                <a:gd name="connsiteX7" fmla="*/ 1659732 w 2102644"/>
                <a:gd name="connsiteY7" fmla="*/ 100013 h 766763"/>
                <a:gd name="connsiteX8" fmla="*/ 1643063 w 2102644"/>
                <a:gd name="connsiteY8" fmla="*/ 83344 h 766763"/>
                <a:gd name="connsiteX9" fmla="*/ 1631157 w 2102644"/>
                <a:gd name="connsiteY9" fmla="*/ 69056 h 766763"/>
                <a:gd name="connsiteX10" fmla="*/ 1621632 w 2102644"/>
                <a:gd name="connsiteY10" fmla="*/ 54769 h 766763"/>
                <a:gd name="connsiteX11" fmla="*/ 1614488 w 2102644"/>
                <a:gd name="connsiteY11" fmla="*/ 35719 h 766763"/>
                <a:gd name="connsiteX12" fmla="*/ 1614488 w 2102644"/>
                <a:gd name="connsiteY12" fmla="*/ 21431 h 766763"/>
                <a:gd name="connsiteX13" fmla="*/ 1616869 w 2102644"/>
                <a:gd name="connsiteY13" fmla="*/ 11906 h 766763"/>
                <a:gd name="connsiteX14" fmla="*/ 1631157 w 2102644"/>
                <a:gd name="connsiteY14" fmla="*/ 2381 h 766763"/>
                <a:gd name="connsiteX15" fmla="*/ 1664494 w 2102644"/>
                <a:gd name="connsiteY15" fmla="*/ 0 h 766763"/>
                <a:gd name="connsiteX16" fmla="*/ 1702594 w 2102644"/>
                <a:gd name="connsiteY16" fmla="*/ 4763 h 766763"/>
                <a:gd name="connsiteX17" fmla="*/ 1735932 w 2102644"/>
                <a:gd name="connsiteY17" fmla="*/ 9525 h 766763"/>
                <a:gd name="connsiteX18" fmla="*/ 1785938 w 2102644"/>
                <a:gd name="connsiteY18" fmla="*/ 23813 h 766763"/>
                <a:gd name="connsiteX19" fmla="*/ 1828800 w 2102644"/>
                <a:gd name="connsiteY19" fmla="*/ 40481 h 766763"/>
                <a:gd name="connsiteX20" fmla="*/ 1871663 w 2102644"/>
                <a:gd name="connsiteY20" fmla="*/ 64294 h 766763"/>
                <a:gd name="connsiteX21" fmla="*/ 1916907 w 2102644"/>
                <a:gd name="connsiteY21" fmla="*/ 90488 h 766763"/>
                <a:gd name="connsiteX22" fmla="*/ 1957388 w 2102644"/>
                <a:gd name="connsiteY22" fmla="*/ 121444 h 766763"/>
                <a:gd name="connsiteX23" fmla="*/ 2014538 w 2102644"/>
                <a:gd name="connsiteY23" fmla="*/ 178594 h 766763"/>
                <a:gd name="connsiteX24" fmla="*/ 2057400 w 2102644"/>
                <a:gd name="connsiteY24" fmla="*/ 223838 h 766763"/>
                <a:gd name="connsiteX25" fmla="*/ 2088357 w 2102644"/>
                <a:gd name="connsiteY25" fmla="*/ 271463 h 766763"/>
                <a:gd name="connsiteX26" fmla="*/ 2095500 w 2102644"/>
                <a:gd name="connsiteY26" fmla="*/ 290513 h 766763"/>
                <a:gd name="connsiteX27" fmla="*/ 2102644 w 2102644"/>
                <a:gd name="connsiteY27" fmla="*/ 314325 h 766763"/>
                <a:gd name="connsiteX28" fmla="*/ 2102644 w 2102644"/>
                <a:gd name="connsiteY28" fmla="*/ 338138 h 766763"/>
                <a:gd name="connsiteX29" fmla="*/ 2093119 w 2102644"/>
                <a:gd name="connsiteY29" fmla="*/ 361950 h 766763"/>
                <a:gd name="connsiteX30" fmla="*/ 2076450 w 2102644"/>
                <a:gd name="connsiteY30" fmla="*/ 376238 h 766763"/>
                <a:gd name="connsiteX31" fmla="*/ 2047875 w 2102644"/>
                <a:gd name="connsiteY31" fmla="*/ 383381 h 766763"/>
                <a:gd name="connsiteX32" fmla="*/ 1997869 w 2102644"/>
                <a:gd name="connsiteY32" fmla="*/ 383381 h 766763"/>
                <a:gd name="connsiteX33" fmla="*/ 1938338 w 2102644"/>
                <a:gd name="connsiteY33" fmla="*/ 385763 h 766763"/>
                <a:gd name="connsiteX34" fmla="*/ 1895475 w 2102644"/>
                <a:gd name="connsiteY34" fmla="*/ 385763 h 766763"/>
                <a:gd name="connsiteX35" fmla="*/ 1790700 w 2102644"/>
                <a:gd name="connsiteY35" fmla="*/ 397669 h 766763"/>
                <a:gd name="connsiteX36" fmla="*/ 1709738 w 2102644"/>
                <a:gd name="connsiteY36" fmla="*/ 416719 h 766763"/>
                <a:gd name="connsiteX37" fmla="*/ 1504950 w 2102644"/>
                <a:gd name="connsiteY37" fmla="*/ 473869 h 766763"/>
                <a:gd name="connsiteX38" fmla="*/ 1295400 w 2102644"/>
                <a:gd name="connsiteY38" fmla="*/ 526256 h 766763"/>
                <a:gd name="connsiteX39" fmla="*/ 988219 w 2102644"/>
                <a:gd name="connsiteY39" fmla="*/ 604838 h 766763"/>
                <a:gd name="connsiteX40" fmla="*/ 876300 w 2102644"/>
                <a:gd name="connsiteY40" fmla="*/ 631031 h 766763"/>
                <a:gd name="connsiteX41" fmla="*/ 762000 w 2102644"/>
                <a:gd name="connsiteY41" fmla="*/ 657225 h 766763"/>
                <a:gd name="connsiteX42" fmla="*/ 607219 w 2102644"/>
                <a:gd name="connsiteY42" fmla="*/ 685800 h 766763"/>
                <a:gd name="connsiteX43" fmla="*/ 464344 w 2102644"/>
                <a:gd name="connsiteY43" fmla="*/ 709613 h 766763"/>
                <a:gd name="connsiteX44" fmla="*/ 311944 w 2102644"/>
                <a:gd name="connsiteY44" fmla="*/ 733425 h 766763"/>
                <a:gd name="connsiteX45" fmla="*/ 176213 w 2102644"/>
                <a:gd name="connsiteY45" fmla="*/ 750094 h 766763"/>
                <a:gd name="connsiteX46" fmla="*/ 61913 w 2102644"/>
                <a:gd name="connsiteY46" fmla="*/ 764381 h 766763"/>
                <a:gd name="connsiteX47" fmla="*/ 19050 w 2102644"/>
                <a:gd name="connsiteY47" fmla="*/ 766763 h 766763"/>
                <a:gd name="connsiteX48" fmla="*/ 7144 w 2102644"/>
                <a:gd name="connsiteY48" fmla="*/ 762000 h 766763"/>
                <a:gd name="connsiteX49" fmla="*/ 0 w 2102644"/>
                <a:gd name="connsiteY49" fmla="*/ 750094 h 766763"/>
                <a:gd name="connsiteX50" fmla="*/ 4763 w 2102644"/>
                <a:gd name="connsiteY50" fmla="*/ 726281 h 766763"/>
                <a:gd name="connsiteX51" fmla="*/ 16669 w 2102644"/>
                <a:gd name="connsiteY51" fmla="*/ 707231 h 766763"/>
                <a:gd name="connsiteX52" fmla="*/ 57150 w 2102644"/>
                <a:gd name="connsiteY52" fmla="*/ 690563 h 766763"/>
                <a:gd name="connsiteX53" fmla="*/ 209550 w 2102644"/>
                <a:gd name="connsiteY53" fmla="*/ 652463 h 766763"/>
                <a:gd name="connsiteX54" fmla="*/ 369094 w 2102644"/>
                <a:gd name="connsiteY54" fmla="*/ 607219 h 766763"/>
                <a:gd name="connsiteX55" fmla="*/ 538163 w 2102644"/>
                <a:gd name="connsiteY55" fmla="*/ 557213 h 766763"/>
                <a:gd name="connsiteX56" fmla="*/ 859632 w 2102644"/>
                <a:gd name="connsiteY56" fmla="*/ 452438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2644" h="766763">
                  <a:moveTo>
                    <a:pt x="859632" y="452438"/>
                  </a:moveTo>
                  <a:lnTo>
                    <a:pt x="1069182" y="381000"/>
                  </a:lnTo>
                  <a:lnTo>
                    <a:pt x="1285875" y="300038"/>
                  </a:lnTo>
                  <a:lnTo>
                    <a:pt x="1521619" y="204788"/>
                  </a:lnTo>
                  <a:lnTo>
                    <a:pt x="1650207" y="145256"/>
                  </a:lnTo>
                  <a:lnTo>
                    <a:pt x="1664494" y="135731"/>
                  </a:lnTo>
                  <a:lnTo>
                    <a:pt x="1669257" y="119063"/>
                  </a:lnTo>
                  <a:lnTo>
                    <a:pt x="1659732" y="100013"/>
                  </a:lnTo>
                  <a:lnTo>
                    <a:pt x="1643063" y="83344"/>
                  </a:lnTo>
                  <a:lnTo>
                    <a:pt x="1631157" y="69056"/>
                  </a:lnTo>
                  <a:lnTo>
                    <a:pt x="1621632" y="54769"/>
                  </a:lnTo>
                  <a:lnTo>
                    <a:pt x="1614488" y="35719"/>
                  </a:lnTo>
                  <a:lnTo>
                    <a:pt x="1614488" y="21431"/>
                  </a:lnTo>
                  <a:lnTo>
                    <a:pt x="1616869" y="11906"/>
                  </a:lnTo>
                  <a:lnTo>
                    <a:pt x="1631157" y="2381"/>
                  </a:lnTo>
                  <a:lnTo>
                    <a:pt x="1664494" y="0"/>
                  </a:lnTo>
                  <a:lnTo>
                    <a:pt x="1702594" y="4763"/>
                  </a:lnTo>
                  <a:lnTo>
                    <a:pt x="1735932" y="9525"/>
                  </a:lnTo>
                  <a:lnTo>
                    <a:pt x="1785938" y="23813"/>
                  </a:lnTo>
                  <a:lnTo>
                    <a:pt x="1828800" y="40481"/>
                  </a:lnTo>
                  <a:lnTo>
                    <a:pt x="1871663" y="64294"/>
                  </a:lnTo>
                  <a:lnTo>
                    <a:pt x="1916907" y="90488"/>
                  </a:lnTo>
                  <a:lnTo>
                    <a:pt x="1957388" y="121444"/>
                  </a:lnTo>
                  <a:lnTo>
                    <a:pt x="2014538" y="178594"/>
                  </a:lnTo>
                  <a:lnTo>
                    <a:pt x="2057400" y="223838"/>
                  </a:lnTo>
                  <a:lnTo>
                    <a:pt x="2088357" y="271463"/>
                  </a:lnTo>
                  <a:lnTo>
                    <a:pt x="2095500" y="290513"/>
                  </a:lnTo>
                  <a:lnTo>
                    <a:pt x="2102644" y="314325"/>
                  </a:lnTo>
                  <a:lnTo>
                    <a:pt x="2102644" y="338138"/>
                  </a:lnTo>
                  <a:lnTo>
                    <a:pt x="2093119" y="361950"/>
                  </a:lnTo>
                  <a:lnTo>
                    <a:pt x="2076450" y="376238"/>
                  </a:lnTo>
                  <a:lnTo>
                    <a:pt x="2047875" y="383381"/>
                  </a:lnTo>
                  <a:lnTo>
                    <a:pt x="1997869" y="383381"/>
                  </a:lnTo>
                  <a:lnTo>
                    <a:pt x="1938338" y="385763"/>
                  </a:lnTo>
                  <a:lnTo>
                    <a:pt x="1895475" y="385763"/>
                  </a:lnTo>
                  <a:lnTo>
                    <a:pt x="1790700" y="397669"/>
                  </a:lnTo>
                  <a:lnTo>
                    <a:pt x="1709738" y="416719"/>
                  </a:lnTo>
                  <a:lnTo>
                    <a:pt x="1504950" y="473869"/>
                  </a:lnTo>
                  <a:lnTo>
                    <a:pt x="1295400" y="526256"/>
                  </a:lnTo>
                  <a:lnTo>
                    <a:pt x="988219" y="604838"/>
                  </a:lnTo>
                  <a:lnTo>
                    <a:pt x="876300" y="631031"/>
                  </a:lnTo>
                  <a:lnTo>
                    <a:pt x="762000" y="657225"/>
                  </a:lnTo>
                  <a:lnTo>
                    <a:pt x="607219" y="685800"/>
                  </a:lnTo>
                  <a:lnTo>
                    <a:pt x="464344" y="709613"/>
                  </a:lnTo>
                  <a:lnTo>
                    <a:pt x="311944" y="733425"/>
                  </a:lnTo>
                  <a:lnTo>
                    <a:pt x="176213" y="750094"/>
                  </a:lnTo>
                  <a:lnTo>
                    <a:pt x="61913" y="764381"/>
                  </a:lnTo>
                  <a:lnTo>
                    <a:pt x="19050" y="766763"/>
                  </a:lnTo>
                  <a:lnTo>
                    <a:pt x="7144" y="762000"/>
                  </a:lnTo>
                  <a:lnTo>
                    <a:pt x="0" y="750094"/>
                  </a:lnTo>
                  <a:lnTo>
                    <a:pt x="4763" y="726281"/>
                  </a:lnTo>
                  <a:lnTo>
                    <a:pt x="16669" y="707231"/>
                  </a:lnTo>
                  <a:lnTo>
                    <a:pt x="57150" y="690563"/>
                  </a:lnTo>
                  <a:lnTo>
                    <a:pt x="209550" y="652463"/>
                  </a:lnTo>
                  <a:lnTo>
                    <a:pt x="369094" y="607219"/>
                  </a:lnTo>
                  <a:lnTo>
                    <a:pt x="538163" y="557213"/>
                  </a:lnTo>
                  <a:lnTo>
                    <a:pt x="859632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D2D21296-1624-458E-88B2-833DEB8EF59C}"/>
                </a:ext>
              </a:extLst>
            </p:cNvPr>
            <p:cNvSpPr/>
            <p:nvPr/>
          </p:nvSpPr>
          <p:spPr>
            <a:xfrm>
              <a:off x="2887663" y="2728913"/>
              <a:ext cx="360362" cy="1060450"/>
            </a:xfrm>
            <a:custGeom>
              <a:avLst/>
              <a:gdLst>
                <a:gd name="connsiteX0" fmla="*/ 138113 w 359569"/>
                <a:gd name="connsiteY0" fmla="*/ 504825 h 1059656"/>
                <a:gd name="connsiteX1" fmla="*/ 169069 w 359569"/>
                <a:gd name="connsiteY1" fmla="*/ 438150 h 1059656"/>
                <a:gd name="connsiteX2" fmla="*/ 185738 w 359569"/>
                <a:gd name="connsiteY2" fmla="*/ 402431 h 1059656"/>
                <a:gd name="connsiteX3" fmla="*/ 200025 w 359569"/>
                <a:gd name="connsiteY3" fmla="*/ 347662 h 1059656"/>
                <a:gd name="connsiteX4" fmla="*/ 216694 w 359569"/>
                <a:gd name="connsiteY4" fmla="*/ 271462 h 1059656"/>
                <a:gd name="connsiteX5" fmla="*/ 226219 w 359569"/>
                <a:gd name="connsiteY5" fmla="*/ 185737 h 1059656"/>
                <a:gd name="connsiteX6" fmla="*/ 226219 w 359569"/>
                <a:gd name="connsiteY6" fmla="*/ 126206 h 1059656"/>
                <a:gd name="connsiteX7" fmla="*/ 216694 w 359569"/>
                <a:gd name="connsiteY7" fmla="*/ 90487 h 1059656"/>
                <a:gd name="connsiteX8" fmla="*/ 211932 w 359569"/>
                <a:gd name="connsiteY8" fmla="*/ 66675 h 1059656"/>
                <a:gd name="connsiteX9" fmla="*/ 211932 w 359569"/>
                <a:gd name="connsiteY9" fmla="*/ 38100 h 1059656"/>
                <a:gd name="connsiteX10" fmla="*/ 214313 w 359569"/>
                <a:gd name="connsiteY10" fmla="*/ 14287 h 1059656"/>
                <a:gd name="connsiteX11" fmla="*/ 223838 w 359569"/>
                <a:gd name="connsiteY11" fmla="*/ 2381 h 1059656"/>
                <a:gd name="connsiteX12" fmla="*/ 233363 w 359569"/>
                <a:gd name="connsiteY12" fmla="*/ 0 h 1059656"/>
                <a:gd name="connsiteX13" fmla="*/ 259557 w 359569"/>
                <a:gd name="connsiteY13" fmla="*/ 2381 h 1059656"/>
                <a:gd name="connsiteX14" fmla="*/ 285750 w 359569"/>
                <a:gd name="connsiteY14" fmla="*/ 16668 h 1059656"/>
                <a:gd name="connsiteX15" fmla="*/ 300038 w 359569"/>
                <a:gd name="connsiteY15" fmla="*/ 33337 h 1059656"/>
                <a:gd name="connsiteX16" fmla="*/ 342900 w 359569"/>
                <a:gd name="connsiteY16" fmla="*/ 145256 h 1059656"/>
                <a:gd name="connsiteX17" fmla="*/ 359569 w 359569"/>
                <a:gd name="connsiteY17" fmla="*/ 304800 h 1059656"/>
                <a:gd name="connsiteX18" fmla="*/ 345282 w 359569"/>
                <a:gd name="connsiteY18" fmla="*/ 459581 h 1059656"/>
                <a:gd name="connsiteX19" fmla="*/ 328613 w 359569"/>
                <a:gd name="connsiteY19" fmla="*/ 595312 h 1059656"/>
                <a:gd name="connsiteX20" fmla="*/ 304800 w 359569"/>
                <a:gd name="connsiteY20" fmla="*/ 742950 h 1059656"/>
                <a:gd name="connsiteX21" fmla="*/ 278607 w 359569"/>
                <a:gd name="connsiteY21" fmla="*/ 828675 h 1059656"/>
                <a:gd name="connsiteX22" fmla="*/ 235744 w 359569"/>
                <a:gd name="connsiteY22" fmla="*/ 916781 h 1059656"/>
                <a:gd name="connsiteX23" fmla="*/ 161925 w 359569"/>
                <a:gd name="connsiteY23" fmla="*/ 1004887 h 1059656"/>
                <a:gd name="connsiteX24" fmla="*/ 121444 w 359569"/>
                <a:gd name="connsiteY24" fmla="*/ 1042987 h 1059656"/>
                <a:gd name="connsiteX25" fmla="*/ 90488 w 359569"/>
                <a:gd name="connsiteY25" fmla="*/ 1059656 h 1059656"/>
                <a:gd name="connsiteX26" fmla="*/ 69057 w 359569"/>
                <a:gd name="connsiteY26" fmla="*/ 1059656 h 1059656"/>
                <a:gd name="connsiteX27" fmla="*/ 47625 w 359569"/>
                <a:gd name="connsiteY27" fmla="*/ 1050131 h 1059656"/>
                <a:gd name="connsiteX28" fmla="*/ 28575 w 359569"/>
                <a:gd name="connsiteY28" fmla="*/ 1031081 h 1059656"/>
                <a:gd name="connsiteX29" fmla="*/ 14288 w 359569"/>
                <a:gd name="connsiteY29" fmla="*/ 983456 h 1059656"/>
                <a:gd name="connsiteX30" fmla="*/ 4763 w 359569"/>
                <a:gd name="connsiteY30" fmla="*/ 912018 h 1059656"/>
                <a:gd name="connsiteX31" fmla="*/ 0 w 359569"/>
                <a:gd name="connsiteY31" fmla="*/ 807243 h 1059656"/>
                <a:gd name="connsiteX32" fmla="*/ 0 w 359569"/>
                <a:gd name="connsiteY32" fmla="*/ 709612 h 1059656"/>
                <a:gd name="connsiteX33" fmla="*/ 7144 w 359569"/>
                <a:gd name="connsiteY33" fmla="*/ 671512 h 1059656"/>
                <a:gd name="connsiteX34" fmla="*/ 42863 w 359569"/>
                <a:gd name="connsiteY34" fmla="*/ 635793 h 1059656"/>
                <a:gd name="connsiteX35" fmla="*/ 88107 w 359569"/>
                <a:gd name="connsiteY35" fmla="*/ 585787 h 1059656"/>
                <a:gd name="connsiteX36" fmla="*/ 138113 w 359569"/>
                <a:gd name="connsiteY36" fmla="*/ 50482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9569" h="1059656">
                  <a:moveTo>
                    <a:pt x="138113" y="504825"/>
                  </a:moveTo>
                  <a:lnTo>
                    <a:pt x="169069" y="438150"/>
                  </a:lnTo>
                  <a:lnTo>
                    <a:pt x="185738" y="402431"/>
                  </a:lnTo>
                  <a:lnTo>
                    <a:pt x="200025" y="347662"/>
                  </a:lnTo>
                  <a:lnTo>
                    <a:pt x="216694" y="271462"/>
                  </a:lnTo>
                  <a:lnTo>
                    <a:pt x="226219" y="185737"/>
                  </a:lnTo>
                  <a:lnTo>
                    <a:pt x="226219" y="126206"/>
                  </a:lnTo>
                  <a:lnTo>
                    <a:pt x="216694" y="90487"/>
                  </a:lnTo>
                  <a:lnTo>
                    <a:pt x="211932" y="66675"/>
                  </a:lnTo>
                  <a:lnTo>
                    <a:pt x="211932" y="38100"/>
                  </a:lnTo>
                  <a:lnTo>
                    <a:pt x="214313" y="14287"/>
                  </a:lnTo>
                  <a:lnTo>
                    <a:pt x="223838" y="2381"/>
                  </a:lnTo>
                  <a:lnTo>
                    <a:pt x="233363" y="0"/>
                  </a:lnTo>
                  <a:lnTo>
                    <a:pt x="259557" y="2381"/>
                  </a:lnTo>
                  <a:lnTo>
                    <a:pt x="285750" y="16668"/>
                  </a:lnTo>
                  <a:lnTo>
                    <a:pt x="300038" y="33337"/>
                  </a:lnTo>
                  <a:lnTo>
                    <a:pt x="342900" y="145256"/>
                  </a:lnTo>
                  <a:lnTo>
                    <a:pt x="359569" y="304800"/>
                  </a:lnTo>
                  <a:lnTo>
                    <a:pt x="345282" y="459581"/>
                  </a:lnTo>
                  <a:lnTo>
                    <a:pt x="328613" y="595312"/>
                  </a:lnTo>
                  <a:lnTo>
                    <a:pt x="304800" y="742950"/>
                  </a:lnTo>
                  <a:lnTo>
                    <a:pt x="278607" y="828675"/>
                  </a:lnTo>
                  <a:lnTo>
                    <a:pt x="235744" y="916781"/>
                  </a:lnTo>
                  <a:lnTo>
                    <a:pt x="161925" y="1004887"/>
                  </a:lnTo>
                  <a:lnTo>
                    <a:pt x="121444" y="1042987"/>
                  </a:lnTo>
                  <a:lnTo>
                    <a:pt x="90488" y="1059656"/>
                  </a:lnTo>
                  <a:lnTo>
                    <a:pt x="69057" y="1059656"/>
                  </a:lnTo>
                  <a:lnTo>
                    <a:pt x="47625" y="1050131"/>
                  </a:lnTo>
                  <a:lnTo>
                    <a:pt x="28575" y="1031081"/>
                  </a:lnTo>
                  <a:lnTo>
                    <a:pt x="14288" y="983456"/>
                  </a:lnTo>
                  <a:lnTo>
                    <a:pt x="4763" y="912018"/>
                  </a:lnTo>
                  <a:lnTo>
                    <a:pt x="0" y="807243"/>
                  </a:lnTo>
                  <a:lnTo>
                    <a:pt x="0" y="709612"/>
                  </a:lnTo>
                  <a:lnTo>
                    <a:pt x="7144" y="671512"/>
                  </a:lnTo>
                  <a:lnTo>
                    <a:pt x="42863" y="635793"/>
                  </a:lnTo>
                  <a:lnTo>
                    <a:pt x="88107" y="585787"/>
                  </a:lnTo>
                  <a:lnTo>
                    <a:pt x="13811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0DD3FDB8-6C08-4319-9BBE-EA875D1301D7}"/>
                </a:ext>
              </a:extLst>
            </p:cNvPr>
            <p:cNvSpPr/>
            <p:nvPr/>
          </p:nvSpPr>
          <p:spPr>
            <a:xfrm>
              <a:off x="3429000" y="3236913"/>
              <a:ext cx="336550" cy="801687"/>
            </a:xfrm>
            <a:custGeom>
              <a:avLst/>
              <a:gdLst>
                <a:gd name="connsiteX0" fmla="*/ 0 w 336153"/>
                <a:gd name="connsiteY0" fmla="*/ 619125 h 802481"/>
                <a:gd name="connsiteX1" fmla="*/ 2381 w 336153"/>
                <a:gd name="connsiteY1" fmla="*/ 521494 h 802481"/>
                <a:gd name="connsiteX2" fmla="*/ 9525 w 336153"/>
                <a:gd name="connsiteY2" fmla="*/ 459581 h 802481"/>
                <a:gd name="connsiteX3" fmla="*/ 21431 w 336153"/>
                <a:gd name="connsiteY3" fmla="*/ 419100 h 802481"/>
                <a:gd name="connsiteX4" fmla="*/ 52388 w 336153"/>
                <a:gd name="connsiteY4" fmla="*/ 383381 h 802481"/>
                <a:gd name="connsiteX5" fmla="*/ 88106 w 336153"/>
                <a:gd name="connsiteY5" fmla="*/ 347662 h 802481"/>
                <a:gd name="connsiteX6" fmla="*/ 119063 w 336153"/>
                <a:gd name="connsiteY6" fmla="*/ 307181 h 802481"/>
                <a:gd name="connsiteX7" fmla="*/ 169069 w 336153"/>
                <a:gd name="connsiteY7" fmla="*/ 233362 h 802481"/>
                <a:gd name="connsiteX8" fmla="*/ 259556 w 336153"/>
                <a:gd name="connsiteY8" fmla="*/ 66675 h 802481"/>
                <a:gd name="connsiteX9" fmla="*/ 278606 w 336153"/>
                <a:gd name="connsiteY9" fmla="*/ 26194 h 802481"/>
                <a:gd name="connsiteX10" fmla="*/ 295275 w 336153"/>
                <a:gd name="connsiteY10" fmla="*/ 4762 h 802481"/>
                <a:gd name="connsiteX11" fmla="*/ 307181 w 336153"/>
                <a:gd name="connsiteY11" fmla="*/ 0 h 802481"/>
                <a:gd name="connsiteX12" fmla="*/ 328613 w 336153"/>
                <a:gd name="connsiteY12" fmla="*/ 4762 h 802481"/>
                <a:gd name="connsiteX13" fmla="*/ 333375 w 336153"/>
                <a:gd name="connsiteY13" fmla="*/ 19050 h 802481"/>
                <a:gd name="connsiteX14" fmla="*/ 330994 w 336153"/>
                <a:gd name="connsiteY14" fmla="*/ 78581 h 802481"/>
                <a:gd name="connsiteX15" fmla="*/ 316706 w 336153"/>
                <a:gd name="connsiteY15" fmla="*/ 226219 h 802481"/>
                <a:gd name="connsiteX16" fmla="*/ 307181 w 336153"/>
                <a:gd name="connsiteY16" fmla="*/ 345281 h 802481"/>
                <a:gd name="connsiteX17" fmla="*/ 290513 w 336153"/>
                <a:gd name="connsiteY17" fmla="*/ 433387 h 802481"/>
                <a:gd name="connsiteX18" fmla="*/ 247650 w 336153"/>
                <a:gd name="connsiteY18" fmla="*/ 592931 h 802481"/>
                <a:gd name="connsiteX19" fmla="*/ 214313 w 336153"/>
                <a:gd name="connsiteY19" fmla="*/ 697706 h 802481"/>
                <a:gd name="connsiteX20" fmla="*/ 190500 w 336153"/>
                <a:gd name="connsiteY20" fmla="*/ 747712 h 802481"/>
                <a:gd name="connsiteX21" fmla="*/ 161925 w 336153"/>
                <a:gd name="connsiteY21" fmla="*/ 776287 h 802481"/>
                <a:gd name="connsiteX22" fmla="*/ 135731 w 336153"/>
                <a:gd name="connsiteY22" fmla="*/ 797719 h 802481"/>
                <a:gd name="connsiteX23" fmla="*/ 114300 w 336153"/>
                <a:gd name="connsiteY23" fmla="*/ 802481 h 802481"/>
                <a:gd name="connsiteX24" fmla="*/ 90488 w 336153"/>
                <a:gd name="connsiteY24" fmla="*/ 800100 h 802481"/>
                <a:gd name="connsiteX25" fmla="*/ 54769 w 336153"/>
                <a:gd name="connsiteY25" fmla="*/ 785812 h 802481"/>
                <a:gd name="connsiteX26" fmla="*/ 33338 w 336153"/>
                <a:gd name="connsiteY26" fmla="*/ 766762 h 802481"/>
                <a:gd name="connsiteX27" fmla="*/ 19050 w 336153"/>
                <a:gd name="connsiteY27" fmla="*/ 733425 h 802481"/>
                <a:gd name="connsiteX28" fmla="*/ 9525 w 336153"/>
                <a:gd name="connsiteY28" fmla="*/ 695325 h 802481"/>
                <a:gd name="connsiteX29" fmla="*/ 0 w 336153"/>
                <a:gd name="connsiteY29" fmla="*/ 6191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153" h="802481">
                  <a:moveTo>
                    <a:pt x="0" y="619125"/>
                  </a:moveTo>
                  <a:cubicBezTo>
                    <a:pt x="794" y="586581"/>
                    <a:pt x="1587" y="554038"/>
                    <a:pt x="2381" y="521494"/>
                  </a:cubicBezTo>
                  <a:lnTo>
                    <a:pt x="9525" y="459581"/>
                  </a:lnTo>
                  <a:lnTo>
                    <a:pt x="21431" y="419100"/>
                  </a:lnTo>
                  <a:lnTo>
                    <a:pt x="52388" y="383381"/>
                  </a:lnTo>
                  <a:lnTo>
                    <a:pt x="88106" y="347662"/>
                  </a:lnTo>
                  <a:lnTo>
                    <a:pt x="119063" y="307181"/>
                  </a:lnTo>
                  <a:lnTo>
                    <a:pt x="169069" y="233362"/>
                  </a:lnTo>
                  <a:lnTo>
                    <a:pt x="259556" y="66675"/>
                  </a:lnTo>
                  <a:lnTo>
                    <a:pt x="278606" y="26194"/>
                  </a:lnTo>
                  <a:lnTo>
                    <a:pt x="295275" y="4762"/>
                  </a:lnTo>
                  <a:lnTo>
                    <a:pt x="307181" y="0"/>
                  </a:lnTo>
                  <a:lnTo>
                    <a:pt x="328613" y="4762"/>
                  </a:lnTo>
                  <a:lnTo>
                    <a:pt x="333375" y="19050"/>
                  </a:lnTo>
                  <a:cubicBezTo>
                    <a:pt x="332581" y="38894"/>
                    <a:pt x="336153" y="31353"/>
                    <a:pt x="330994" y="78581"/>
                  </a:cubicBezTo>
                  <a:lnTo>
                    <a:pt x="316706" y="226219"/>
                  </a:lnTo>
                  <a:lnTo>
                    <a:pt x="307181" y="345281"/>
                  </a:lnTo>
                  <a:lnTo>
                    <a:pt x="290513" y="433387"/>
                  </a:lnTo>
                  <a:lnTo>
                    <a:pt x="247650" y="592931"/>
                  </a:lnTo>
                  <a:lnTo>
                    <a:pt x="214313" y="697706"/>
                  </a:lnTo>
                  <a:lnTo>
                    <a:pt x="190500" y="747712"/>
                  </a:lnTo>
                  <a:lnTo>
                    <a:pt x="161925" y="776287"/>
                  </a:lnTo>
                  <a:lnTo>
                    <a:pt x="135731" y="797719"/>
                  </a:lnTo>
                  <a:lnTo>
                    <a:pt x="114300" y="802481"/>
                  </a:lnTo>
                  <a:lnTo>
                    <a:pt x="90488" y="800100"/>
                  </a:lnTo>
                  <a:lnTo>
                    <a:pt x="54769" y="785812"/>
                  </a:lnTo>
                  <a:lnTo>
                    <a:pt x="33338" y="766762"/>
                  </a:lnTo>
                  <a:lnTo>
                    <a:pt x="19050" y="733425"/>
                  </a:lnTo>
                  <a:lnTo>
                    <a:pt x="9525" y="695325"/>
                  </a:lnTo>
                  <a:lnTo>
                    <a:pt x="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E03C90E7-86BF-47BD-9035-B36E22BF5781}"/>
                </a:ext>
              </a:extLst>
            </p:cNvPr>
            <p:cNvSpPr/>
            <p:nvPr/>
          </p:nvSpPr>
          <p:spPr>
            <a:xfrm>
              <a:off x="4614863" y="3028950"/>
              <a:ext cx="463550" cy="504825"/>
            </a:xfrm>
            <a:custGeom>
              <a:avLst/>
              <a:gdLst>
                <a:gd name="connsiteX0" fmla="*/ 157162 w 464343"/>
                <a:gd name="connsiteY0" fmla="*/ 321469 h 504825"/>
                <a:gd name="connsiteX1" fmla="*/ 78581 w 464343"/>
                <a:gd name="connsiteY1" fmla="*/ 190500 h 504825"/>
                <a:gd name="connsiteX2" fmla="*/ 4762 w 464343"/>
                <a:gd name="connsiteY2" fmla="*/ 59531 h 504825"/>
                <a:gd name="connsiteX3" fmla="*/ 0 w 464343"/>
                <a:gd name="connsiteY3" fmla="*/ 47625 h 504825"/>
                <a:gd name="connsiteX4" fmla="*/ 0 w 464343"/>
                <a:gd name="connsiteY4" fmla="*/ 23813 h 504825"/>
                <a:gd name="connsiteX5" fmla="*/ 11906 w 464343"/>
                <a:gd name="connsiteY5" fmla="*/ 4763 h 504825"/>
                <a:gd name="connsiteX6" fmla="*/ 23812 w 464343"/>
                <a:gd name="connsiteY6" fmla="*/ 0 h 504825"/>
                <a:gd name="connsiteX7" fmla="*/ 52387 w 464343"/>
                <a:gd name="connsiteY7" fmla="*/ 11906 h 504825"/>
                <a:gd name="connsiteX8" fmla="*/ 180975 w 464343"/>
                <a:gd name="connsiteY8" fmla="*/ 90488 h 504825"/>
                <a:gd name="connsiteX9" fmla="*/ 278606 w 464343"/>
                <a:gd name="connsiteY9" fmla="*/ 152400 h 504825"/>
                <a:gd name="connsiteX10" fmla="*/ 352425 w 464343"/>
                <a:gd name="connsiteY10" fmla="*/ 195263 h 504825"/>
                <a:gd name="connsiteX11" fmla="*/ 397668 w 464343"/>
                <a:gd name="connsiteY11" fmla="*/ 235744 h 504825"/>
                <a:gd name="connsiteX12" fmla="*/ 423862 w 464343"/>
                <a:gd name="connsiteY12" fmla="*/ 266700 h 504825"/>
                <a:gd name="connsiteX13" fmla="*/ 445293 w 464343"/>
                <a:gd name="connsiteY13" fmla="*/ 309563 h 504825"/>
                <a:gd name="connsiteX14" fmla="*/ 459581 w 464343"/>
                <a:gd name="connsiteY14" fmla="*/ 350044 h 504825"/>
                <a:gd name="connsiteX15" fmla="*/ 464343 w 464343"/>
                <a:gd name="connsiteY15" fmla="*/ 385763 h 504825"/>
                <a:gd name="connsiteX16" fmla="*/ 454818 w 464343"/>
                <a:gd name="connsiteY16" fmla="*/ 438150 h 504825"/>
                <a:gd name="connsiteX17" fmla="*/ 438150 w 464343"/>
                <a:gd name="connsiteY17" fmla="*/ 469106 h 504825"/>
                <a:gd name="connsiteX18" fmla="*/ 416718 w 464343"/>
                <a:gd name="connsiteY18" fmla="*/ 492919 h 504825"/>
                <a:gd name="connsiteX19" fmla="*/ 395287 w 464343"/>
                <a:gd name="connsiteY19" fmla="*/ 500063 h 504825"/>
                <a:gd name="connsiteX20" fmla="*/ 364331 w 464343"/>
                <a:gd name="connsiteY20" fmla="*/ 504825 h 504825"/>
                <a:gd name="connsiteX21" fmla="*/ 314325 w 464343"/>
                <a:gd name="connsiteY21" fmla="*/ 497681 h 504825"/>
                <a:gd name="connsiteX22" fmla="*/ 269081 w 464343"/>
                <a:gd name="connsiteY22" fmla="*/ 488156 h 504825"/>
                <a:gd name="connsiteX23" fmla="*/ 240506 w 464343"/>
                <a:gd name="connsiteY23" fmla="*/ 459581 h 504825"/>
                <a:gd name="connsiteX24" fmla="*/ 157162 w 464343"/>
                <a:gd name="connsiteY24" fmla="*/ 32146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4343" h="504825">
                  <a:moveTo>
                    <a:pt x="157162" y="321469"/>
                  </a:moveTo>
                  <a:lnTo>
                    <a:pt x="78581" y="190500"/>
                  </a:lnTo>
                  <a:lnTo>
                    <a:pt x="4762" y="59531"/>
                  </a:lnTo>
                  <a:lnTo>
                    <a:pt x="0" y="47625"/>
                  </a:lnTo>
                  <a:lnTo>
                    <a:pt x="0" y="23813"/>
                  </a:lnTo>
                  <a:lnTo>
                    <a:pt x="11906" y="4763"/>
                  </a:lnTo>
                  <a:lnTo>
                    <a:pt x="23812" y="0"/>
                  </a:lnTo>
                  <a:lnTo>
                    <a:pt x="52387" y="11906"/>
                  </a:lnTo>
                  <a:lnTo>
                    <a:pt x="180975" y="90488"/>
                  </a:lnTo>
                  <a:lnTo>
                    <a:pt x="278606" y="152400"/>
                  </a:lnTo>
                  <a:lnTo>
                    <a:pt x="352425" y="195263"/>
                  </a:lnTo>
                  <a:lnTo>
                    <a:pt x="397668" y="235744"/>
                  </a:lnTo>
                  <a:lnTo>
                    <a:pt x="423862" y="266700"/>
                  </a:lnTo>
                  <a:lnTo>
                    <a:pt x="445293" y="309563"/>
                  </a:lnTo>
                  <a:lnTo>
                    <a:pt x="459581" y="350044"/>
                  </a:lnTo>
                  <a:lnTo>
                    <a:pt x="464343" y="385763"/>
                  </a:lnTo>
                  <a:lnTo>
                    <a:pt x="454818" y="438150"/>
                  </a:lnTo>
                  <a:lnTo>
                    <a:pt x="438150" y="469106"/>
                  </a:lnTo>
                  <a:lnTo>
                    <a:pt x="416718" y="492919"/>
                  </a:lnTo>
                  <a:lnTo>
                    <a:pt x="395287" y="500063"/>
                  </a:lnTo>
                  <a:lnTo>
                    <a:pt x="364331" y="504825"/>
                  </a:lnTo>
                  <a:lnTo>
                    <a:pt x="314325" y="497681"/>
                  </a:lnTo>
                  <a:lnTo>
                    <a:pt x="269081" y="488156"/>
                  </a:lnTo>
                  <a:lnTo>
                    <a:pt x="240506" y="459581"/>
                  </a:lnTo>
                  <a:lnTo>
                    <a:pt x="157162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300DB17E-F715-458F-8505-A28AC1988A81}"/>
                </a:ext>
              </a:extLst>
            </p:cNvPr>
            <p:cNvSpPr/>
            <p:nvPr/>
          </p:nvSpPr>
          <p:spPr>
            <a:xfrm>
              <a:off x="5710238" y="2976563"/>
              <a:ext cx="642937" cy="585787"/>
            </a:xfrm>
            <a:custGeom>
              <a:avLst/>
              <a:gdLst>
                <a:gd name="connsiteX0" fmla="*/ 333375 w 642937"/>
                <a:gd name="connsiteY0" fmla="*/ 419100 h 585787"/>
                <a:gd name="connsiteX1" fmla="*/ 207168 w 642937"/>
                <a:gd name="connsiteY1" fmla="*/ 276225 h 585787"/>
                <a:gd name="connsiteX2" fmla="*/ 104775 w 642937"/>
                <a:gd name="connsiteY2" fmla="*/ 164306 h 585787"/>
                <a:gd name="connsiteX3" fmla="*/ 9525 w 642937"/>
                <a:gd name="connsiteY3" fmla="*/ 50006 h 585787"/>
                <a:gd name="connsiteX4" fmla="*/ 2381 w 642937"/>
                <a:gd name="connsiteY4" fmla="*/ 35718 h 585787"/>
                <a:gd name="connsiteX5" fmla="*/ 0 w 642937"/>
                <a:gd name="connsiteY5" fmla="*/ 26193 h 585787"/>
                <a:gd name="connsiteX6" fmla="*/ 4762 w 642937"/>
                <a:gd name="connsiteY6" fmla="*/ 7143 h 585787"/>
                <a:gd name="connsiteX7" fmla="*/ 14287 w 642937"/>
                <a:gd name="connsiteY7" fmla="*/ 0 h 585787"/>
                <a:gd name="connsiteX8" fmla="*/ 38100 w 642937"/>
                <a:gd name="connsiteY8" fmla="*/ 2381 h 585787"/>
                <a:gd name="connsiteX9" fmla="*/ 159543 w 642937"/>
                <a:gd name="connsiteY9" fmla="*/ 61912 h 585787"/>
                <a:gd name="connsiteX10" fmla="*/ 300037 w 642937"/>
                <a:gd name="connsiteY10" fmla="*/ 130968 h 585787"/>
                <a:gd name="connsiteX11" fmla="*/ 442912 w 642937"/>
                <a:gd name="connsiteY11" fmla="*/ 204787 h 585787"/>
                <a:gd name="connsiteX12" fmla="*/ 519112 w 642937"/>
                <a:gd name="connsiteY12" fmla="*/ 285750 h 585787"/>
                <a:gd name="connsiteX13" fmla="*/ 578643 w 642937"/>
                <a:gd name="connsiteY13" fmla="*/ 359568 h 585787"/>
                <a:gd name="connsiteX14" fmla="*/ 616743 w 642937"/>
                <a:gd name="connsiteY14" fmla="*/ 411956 h 585787"/>
                <a:gd name="connsiteX15" fmla="*/ 638175 w 642937"/>
                <a:gd name="connsiteY15" fmla="*/ 461962 h 585787"/>
                <a:gd name="connsiteX16" fmla="*/ 642937 w 642937"/>
                <a:gd name="connsiteY16" fmla="*/ 497681 h 585787"/>
                <a:gd name="connsiteX17" fmla="*/ 638175 w 642937"/>
                <a:gd name="connsiteY17" fmla="*/ 528637 h 585787"/>
                <a:gd name="connsiteX18" fmla="*/ 626268 w 642937"/>
                <a:gd name="connsiteY18" fmla="*/ 557212 h 585787"/>
                <a:gd name="connsiteX19" fmla="*/ 604837 w 642937"/>
                <a:gd name="connsiteY19" fmla="*/ 576262 h 585787"/>
                <a:gd name="connsiteX20" fmla="*/ 573881 w 642937"/>
                <a:gd name="connsiteY20" fmla="*/ 585787 h 585787"/>
                <a:gd name="connsiteX21" fmla="*/ 523875 w 642937"/>
                <a:gd name="connsiteY21" fmla="*/ 585787 h 585787"/>
                <a:gd name="connsiteX22" fmla="*/ 483393 w 642937"/>
                <a:gd name="connsiteY22" fmla="*/ 578643 h 585787"/>
                <a:gd name="connsiteX23" fmla="*/ 450056 w 642937"/>
                <a:gd name="connsiteY23" fmla="*/ 561975 h 585787"/>
                <a:gd name="connsiteX24" fmla="*/ 421481 w 642937"/>
                <a:gd name="connsiteY24" fmla="*/ 531018 h 585787"/>
                <a:gd name="connsiteX25" fmla="*/ 333375 w 642937"/>
                <a:gd name="connsiteY25" fmla="*/ 419100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7" h="585787">
                  <a:moveTo>
                    <a:pt x="333375" y="419100"/>
                  </a:moveTo>
                  <a:lnTo>
                    <a:pt x="207168" y="276225"/>
                  </a:lnTo>
                  <a:lnTo>
                    <a:pt x="104775" y="164306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26193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38100" y="2381"/>
                  </a:lnTo>
                  <a:lnTo>
                    <a:pt x="159543" y="61912"/>
                  </a:lnTo>
                  <a:lnTo>
                    <a:pt x="300037" y="130968"/>
                  </a:lnTo>
                  <a:lnTo>
                    <a:pt x="442912" y="204787"/>
                  </a:lnTo>
                  <a:lnTo>
                    <a:pt x="519112" y="285750"/>
                  </a:lnTo>
                  <a:lnTo>
                    <a:pt x="578643" y="359568"/>
                  </a:lnTo>
                  <a:lnTo>
                    <a:pt x="616743" y="411956"/>
                  </a:lnTo>
                  <a:lnTo>
                    <a:pt x="638175" y="461962"/>
                  </a:lnTo>
                  <a:lnTo>
                    <a:pt x="642937" y="497681"/>
                  </a:lnTo>
                  <a:lnTo>
                    <a:pt x="638175" y="528637"/>
                  </a:lnTo>
                  <a:lnTo>
                    <a:pt x="626268" y="557212"/>
                  </a:lnTo>
                  <a:lnTo>
                    <a:pt x="604837" y="576262"/>
                  </a:lnTo>
                  <a:lnTo>
                    <a:pt x="573881" y="585787"/>
                  </a:lnTo>
                  <a:lnTo>
                    <a:pt x="523875" y="585787"/>
                  </a:lnTo>
                  <a:lnTo>
                    <a:pt x="483393" y="578643"/>
                  </a:lnTo>
                  <a:lnTo>
                    <a:pt x="450056" y="561975"/>
                  </a:lnTo>
                  <a:lnTo>
                    <a:pt x="421481" y="531018"/>
                  </a:lnTo>
                  <a:lnTo>
                    <a:pt x="33337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3A5116A1-F929-40D2-BFFD-9914156F707C}"/>
                </a:ext>
              </a:extLst>
            </p:cNvPr>
            <p:cNvSpPr/>
            <p:nvPr/>
          </p:nvSpPr>
          <p:spPr>
            <a:xfrm>
              <a:off x="4027488" y="3276600"/>
              <a:ext cx="2168525" cy="738188"/>
            </a:xfrm>
            <a:custGeom>
              <a:avLst/>
              <a:gdLst>
                <a:gd name="connsiteX0" fmla="*/ 1266825 w 2169319"/>
                <a:gd name="connsiteY0" fmla="*/ 711994 h 738188"/>
                <a:gd name="connsiteX1" fmla="*/ 1123950 w 2169319"/>
                <a:gd name="connsiteY1" fmla="*/ 695325 h 738188"/>
                <a:gd name="connsiteX2" fmla="*/ 1019175 w 2169319"/>
                <a:gd name="connsiteY2" fmla="*/ 676275 h 738188"/>
                <a:gd name="connsiteX3" fmla="*/ 912019 w 2169319"/>
                <a:gd name="connsiteY3" fmla="*/ 654844 h 738188"/>
                <a:gd name="connsiteX4" fmla="*/ 783431 w 2169319"/>
                <a:gd name="connsiteY4" fmla="*/ 619125 h 738188"/>
                <a:gd name="connsiteX5" fmla="*/ 645319 w 2169319"/>
                <a:gd name="connsiteY5" fmla="*/ 566738 h 738188"/>
                <a:gd name="connsiteX6" fmla="*/ 547687 w 2169319"/>
                <a:gd name="connsiteY6" fmla="*/ 523875 h 738188"/>
                <a:gd name="connsiteX7" fmla="*/ 435769 w 2169319"/>
                <a:gd name="connsiteY7" fmla="*/ 459581 h 738188"/>
                <a:gd name="connsiteX8" fmla="*/ 319087 w 2169319"/>
                <a:gd name="connsiteY8" fmla="*/ 381000 h 738188"/>
                <a:gd name="connsiteX9" fmla="*/ 207169 w 2169319"/>
                <a:gd name="connsiteY9" fmla="*/ 285750 h 738188"/>
                <a:gd name="connsiteX10" fmla="*/ 116681 w 2169319"/>
                <a:gd name="connsiteY10" fmla="*/ 192881 h 738188"/>
                <a:gd name="connsiteX11" fmla="*/ 42862 w 2169319"/>
                <a:gd name="connsiteY11" fmla="*/ 107156 h 738188"/>
                <a:gd name="connsiteX12" fmla="*/ 7144 w 2169319"/>
                <a:gd name="connsiteY12" fmla="*/ 57150 h 738188"/>
                <a:gd name="connsiteX13" fmla="*/ 0 w 2169319"/>
                <a:gd name="connsiteY13" fmla="*/ 33338 h 738188"/>
                <a:gd name="connsiteX14" fmla="*/ 0 w 2169319"/>
                <a:gd name="connsiteY14" fmla="*/ 14288 h 738188"/>
                <a:gd name="connsiteX15" fmla="*/ 7144 w 2169319"/>
                <a:gd name="connsiteY15" fmla="*/ 0 h 738188"/>
                <a:gd name="connsiteX16" fmla="*/ 19050 w 2169319"/>
                <a:gd name="connsiteY16" fmla="*/ 0 h 738188"/>
                <a:gd name="connsiteX17" fmla="*/ 40481 w 2169319"/>
                <a:gd name="connsiteY17" fmla="*/ 9525 h 738188"/>
                <a:gd name="connsiteX18" fmla="*/ 109537 w 2169319"/>
                <a:gd name="connsiteY18" fmla="*/ 76200 h 738188"/>
                <a:gd name="connsiteX19" fmla="*/ 233362 w 2169319"/>
                <a:gd name="connsiteY19" fmla="*/ 183356 h 738188"/>
                <a:gd name="connsiteX20" fmla="*/ 338137 w 2169319"/>
                <a:gd name="connsiteY20" fmla="*/ 254794 h 738188"/>
                <a:gd name="connsiteX21" fmla="*/ 457200 w 2169319"/>
                <a:gd name="connsiteY21" fmla="*/ 323850 h 738188"/>
                <a:gd name="connsiteX22" fmla="*/ 531019 w 2169319"/>
                <a:gd name="connsiteY22" fmla="*/ 361950 h 738188"/>
                <a:gd name="connsiteX23" fmla="*/ 600075 w 2169319"/>
                <a:gd name="connsiteY23" fmla="*/ 388144 h 738188"/>
                <a:gd name="connsiteX24" fmla="*/ 704850 w 2169319"/>
                <a:gd name="connsiteY24" fmla="*/ 423863 h 738188"/>
                <a:gd name="connsiteX25" fmla="*/ 788194 w 2169319"/>
                <a:gd name="connsiteY25" fmla="*/ 440531 h 738188"/>
                <a:gd name="connsiteX26" fmla="*/ 950119 w 2169319"/>
                <a:gd name="connsiteY26" fmla="*/ 464344 h 738188"/>
                <a:gd name="connsiteX27" fmla="*/ 1076325 w 2169319"/>
                <a:gd name="connsiteY27" fmla="*/ 473869 h 738188"/>
                <a:gd name="connsiteX28" fmla="*/ 1226344 w 2169319"/>
                <a:gd name="connsiteY28" fmla="*/ 483394 h 738188"/>
                <a:gd name="connsiteX29" fmla="*/ 1412081 w 2169319"/>
                <a:gd name="connsiteY29" fmla="*/ 488156 h 738188"/>
                <a:gd name="connsiteX30" fmla="*/ 1619250 w 2169319"/>
                <a:gd name="connsiteY30" fmla="*/ 488156 h 738188"/>
                <a:gd name="connsiteX31" fmla="*/ 1652587 w 2169319"/>
                <a:gd name="connsiteY31" fmla="*/ 483394 h 738188"/>
                <a:gd name="connsiteX32" fmla="*/ 1674019 w 2169319"/>
                <a:gd name="connsiteY32" fmla="*/ 466725 h 738188"/>
                <a:gd name="connsiteX33" fmla="*/ 1993106 w 2169319"/>
                <a:gd name="connsiteY33" fmla="*/ 459581 h 738188"/>
                <a:gd name="connsiteX34" fmla="*/ 2055019 w 2169319"/>
                <a:gd name="connsiteY34" fmla="*/ 478631 h 738188"/>
                <a:gd name="connsiteX35" fmla="*/ 2093119 w 2169319"/>
                <a:gd name="connsiteY35" fmla="*/ 492919 h 738188"/>
                <a:gd name="connsiteX36" fmla="*/ 2133600 w 2169319"/>
                <a:gd name="connsiteY36" fmla="*/ 511969 h 738188"/>
                <a:gd name="connsiteX37" fmla="*/ 2155031 w 2169319"/>
                <a:gd name="connsiteY37" fmla="*/ 533400 h 738188"/>
                <a:gd name="connsiteX38" fmla="*/ 2166937 w 2169319"/>
                <a:gd name="connsiteY38" fmla="*/ 552450 h 738188"/>
                <a:gd name="connsiteX39" fmla="*/ 2169319 w 2169319"/>
                <a:gd name="connsiteY39" fmla="*/ 588169 h 738188"/>
                <a:gd name="connsiteX40" fmla="*/ 2162175 w 2169319"/>
                <a:gd name="connsiteY40" fmla="*/ 633413 h 738188"/>
                <a:gd name="connsiteX41" fmla="*/ 2143125 w 2169319"/>
                <a:gd name="connsiteY41" fmla="*/ 669131 h 738188"/>
                <a:gd name="connsiteX42" fmla="*/ 2119312 w 2169319"/>
                <a:gd name="connsiteY42" fmla="*/ 690563 h 738188"/>
                <a:gd name="connsiteX43" fmla="*/ 2069306 w 2169319"/>
                <a:gd name="connsiteY43" fmla="*/ 711994 h 738188"/>
                <a:gd name="connsiteX44" fmla="*/ 1931194 w 2169319"/>
                <a:gd name="connsiteY44" fmla="*/ 731044 h 738188"/>
                <a:gd name="connsiteX45" fmla="*/ 1821656 w 2169319"/>
                <a:gd name="connsiteY45" fmla="*/ 735806 h 738188"/>
                <a:gd name="connsiteX46" fmla="*/ 1659731 w 2169319"/>
                <a:gd name="connsiteY46" fmla="*/ 738188 h 738188"/>
                <a:gd name="connsiteX47" fmla="*/ 1462087 w 2169319"/>
                <a:gd name="connsiteY47" fmla="*/ 726281 h 738188"/>
                <a:gd name="connsiteX48" fmla="*/ 1266825 w 2169319"/>
                <a:gd name="connsiteY48" fmla="*/ 711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9319" h="738188">
                  <a:moveTo>
                    <a:pt x="1266825" y="711994"/>
                  </a:moveTo>
                  <a:lnTo>
                    <a:pt x="1123950" y="695325"/>
                  </a:lnTo>
                  <a:lnTo>
                    <a:pt x="1019175" y="676275"/>
                  </a:lnTo>
                  <a:lnTo>
                    <a:pt x="912019" y="654844"/>
                  </a:lnTo>
                  <a:lnTo>
                    <a:pt x="783431" y="619125"/>
                  </a:lnTo>
                  <a:lnTo>
                    <a:pt x="645319" y="566738"/>
                  </a:lnTo>
                  <a:lnTo>
                    <a:pt x="547687" y="523875"/>
                  </a:lnTo>
                  <a:lnTo>
                    <a:pt x="435769" y="459581"/>
                  </a:lnTo>
                  <a:lnTo>
                    <a:pt x="319087" y="381000"/>
                  </a:lnTo>
                  <a:lnTo>
                    <a:pt x="207169" y="285750"/>
                  </a:lnTo>
                  <a:lnTo>
                    <a:pt x="116681" y="192881"/>
                  </a:lnTo>
                  <a:lnTo>
                    <a:pt x="42862" y="107156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109537" y="76200"/>
                  </a:lnTo>
                  <a:lnTo>
                    <a:pt x="233362" y="183356"/>
                  </a:lnTo>
                  <a:lnTo>
                    <a:pt x="338137" y="254794"/>
                  </a:lnTo>
                  <a:lnTo>
                    <a:pt x="457200" y="323850"/>
                  </a:lnTo>
                  <a:lnTo>
                    <a:pt x="531019" y="361950"/>
                  </a:lnTo>
                  <a:lnTo>
                    <a:pt x="600075" y="388144"/>
                  </a:lnTo>
                  <a:lnTo>
                    <a:pt x="704850" y="423863"/>
                  </a:lnTo>
                  <a:lnTo>
                    <a:pt x="788194" y="440531"/>
                  </a:lnTo>
                  <a:lnTo>
                    <a:pt x="950119" y="464344"/>
                  </a:lnTo>
                  <a:lnTo>
                    <a:pt x="1076325" y="473869"/>
                  </a:lnTo>
                  <a:lnTo>
                    <a:pt x="1226344" y="483394"/>
                  </a:lnTo>
                  <a:lnTo>
                    <a:pt x="1412081" y="488156"/>
                  </a:lnTo>
                  <a:lnTo>
                    <a:pt x="1619250" y="488156"/>
                  </a:lnTo>
                  <a:lnTo>
                    <a:pt x="1652587" y="483394"/>
                  </a:lnTo>
                  <a:lnTo>
                    <a:pt x="1674019" y="466725"/>
                  </a:lnTo>
                  <a:lnTo>
                    <a:pt x="1993106" y="459581"/>
                  </a:lnTo>
                  <a:lnTo>
                    <a:pt x="2055019" y="478631"/>
                  </a:lnTo>
                  <a:lnTo>
                    <a:pt x="2093119" y="492919"/>
                  </a:lnTo>
                  <a:lnTo>
                    <a:pt x="2133600" y="511969"/>
                  </a:lnTo>
                  <a:lnTo>
                    <a:pt x="2155031" y="533400"/>
                  </a:lnTo>
                  <a:lnTo>
                    <a:pt x="2166937" y="552450"/>
                  </a:lnTo>
                  <a:lnTo>
                    <a:pt x="2169319" y="588169"/>
                  </a:lnTo>
                  <a:lnTo>
                    <a:pt x="2162175" y="633413"/>
                  </a:lnTo>
                  <a:lnTo>
                    <a:pt x="2143125" y="669131"/>
                  </a:lnTo>
                  <a:lnTo>
                    <a:pt x="2119312" y="690563"/>
                  </a:lnTo>
                  <a:lnTo>
                    <a:pt x="2069306" y="711994"/>
                  </a:lnTo>
                  <a:lnTo>
                    <a:pt x="1931194" y="731044"/>
                  </a:lnTo>
                  <a:lnTo>
                    <a:pt x="1821656" y="735806"/>
                  </a:lnTo>
                  <a:lnTo>
                    <a:pt x="1659731" y="738188"/>
                  </a:lnTo>
                  <a:lnTo>
                    <a:pt x="1462087" y="726281"/>
                  </a:lnTo>
                  <a:lnTo>
                    <a:pt x="1266825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5B52945E-C147-44D8-858E-A7E369CB46FC}"/>
                </a:ext>
              </a:extLst>
            </p:cNvPr>
            <p:cNvSpPr/>
            <p:nvPr/>
          </p:nvSpPr>
          <p:spPr>
            <a:xfrm>
              <a:off x="2906713" y="3895725"/>
              <a:ext cx="1685925" cy="1525588"/>
            </a:xfrm>
            <a:custGeom>
              <a:avLst/>
              <a:gdLst>
                <a:gd name="connsiteX0" fmla="*/ 676275 w 1685925"/>
                <a:gd name="connsiteY0" fmla="*/ 976313 h 1526381"/>
                <a:gd name="connsiteX1" fmla="*/ 842963 w 1685925"/>
                <a:gd name="connsiteY1" fmla="*/ 826294 h 1526381"/>
                <a:gd name="connsiteX2" fmla="*/ 997744 w 1685925"/>
                <a:gd name="connsiteY2" fmla="*/ 673894 h 1526381"/>
                <a:gd name="connsiteX3" fmla="*/ 1214438 w 1685925"/>
                <a:gd name="connsiteY3" fmla="*/ 426244 h 1526381"/>
                <a:gd name="connsiteX4" fmla="*/ 1359694 w 1685925"/>
                <a:gd name="connsiteY4" fmla="*/ 240506 h 1526381"/>
                <a:gd name="connsiteX5" fmla="*/ 1373982 w 1685925"/>
                <a:gd name="connsiteY5" fmla="*/ 219075 h 1526381"/>
                <a:gd name="connsiteX6" fmla="*/ 1381125 w 1685925"/>
                <a:gd name="connsiteY6" fmla="*/ 195263 h 1526381"/>
                <a:gd name="connsiteX7" fmla="*/ 1378744 w 1685925"/>
                <a:gd name="connsiteY7" fmla="*/ 169069 h 1526381"/>
                <a:gd name="connsiteX8" fmla="*/ 1373982 w 1685925"/>
                <a:gd name="connsiteY8" fmla="*/ 142875 h 1526381"/>
                <a:gd name="connsiteX9" fmla="*/ 1359694 w 1685925"/>
                <a:gd name="connsiteY9" fmla="*/ 116681 h 1526381"/>
                <a:gd name="connsiteX10" fmla="*/ 1335882 w 1685925"/>
                <a:gd name="connsiteY10" fmla="*/ 92869 h 1526381"/>
                <a:gd name="connsiteX11" fmla="*/ 1307307 w 1685925"/>
                <a:gd name="connsiteY11" fmla="*/ 69056 h 1526381"/>
                <a:gd name="connsiteX12" fmla="*/ 1278732 w 1685925"/>
                <a:gd name="connsiteY12" fmla="*/ 47625 h 1526381"/>
                <a:gd name="connsiteX13" fmla="*/ 1266825 w 1685925"/>
                <a:gd name="connsiteY13" fmla="*/ 38100 h 1526381"/>
                <a:gd name="connsiteX14" fmla="*/ 1259682 w 1685925"/>
                <a:gd name="connsiteY14" fmla="*/ 26194 h 1526381"/>
                <a:gd name="connsiteX15" fmla="*/ 1264444 w 1685925"/>
                <a:gd name="connsiteY15" fmla="*/ 11906 h 1526381"/>
                <a:gd name="connsiteX16" fmla="*/ 1278732 w 1685925"/>
                <a:gd name="connsiteY16" fmla="*/ 2381 h 1526381"/>
                <a:gd name="connsiteX17" fmla="*/ 1309688 w 1685925"/>
                <a:gd name="connsiteY17" fmla="*/ 0 h 1526381"/>
                <a:gd name="connsiteX18" fmla="*/ 1381125 w 1685925"/>
                <a:gd name="connsiteY18" fmla="*/ 14288 h 1526381"/>
                <a:gd name="connsiteX19" fmla="*/ 1447800 w 1685925"/>
                <a:gd name="connsiteY19" fmla="*/ 33338 h 1526381"/>
                <a:gd name="connsiteX20" fmla="*/ 1521619 w 1685925"/>
                <a:gd name="connsiteY20" fmla="*/ 73819 h 1526381"/>
                <a:gd name="connsiteX21" fmla="*/ 1578769 w 1685925"/>
                <a:gd name="connsiteY21" fmla="*/ 111919 h 1526381"/>
                <a:gd name="connsiteX22" fmla="*/ 1621632 w 1685925"/>
                <a:gd name="connsiteY22" fmla="*/ 152400 h 1526381"/>
                <a:gd name="connsiteX23" fmla="*/ 1654969 w 1685925"/>
                <a:gd name="connsiteY23" fmla="*/ 192881 h 1526381"/>
                <a:gd name="connsiteX24" fmla="*/ 1674019 w 1685925"/>
                <a:gd name="connsiteY24" fmla="*/ 228600 h 1526381"/>
                <a:gd name="connsiteX25" fmla="*/ 1681163 w 1685925"/>
                <a:gd name="connsiteY25" fmla="*/ 250031 h 1526381"/>
                <a:gd name="connsiteX26" fmla="*/ 1685925 w 1685925"/>
                <a:gd name="connsiteY26" fmla="*/ 285750 h 1526381"/>
                <a:gd name="connsiteX27" fmla="*/ 1678782 w 1685925"/>
                <a:gd name="connsiteY27" fmla="*/ 316706 h 1526381"/>
                <a:gd name="connsiteX28" fmla="*/ 1662113 w 1685925"/>
                <a:gd name="connsiteY28" fmla="*/ 345281 h 1526381"/>
                <a:gd name="connsiteX29" fmla="*/ 1604963 w 1685925"/>
                <a:gd name="connsiteY29" fmla="*/ 390525 h 1526381"/>
                <a:gd name="connsiteX30" fmla="*/ 1502569 w 1685925"/>
                <a:gd name="connsiteY30" fmla="*/ 533400 h 1526381"/>
                <a:gd name="connsiteX31" fmla="*/ 1390650 w 1685925"/>
                <a:gd name="connsiteY31" fmla="*/ 631031 h 1526381"/>
                <a:gd name="connsiteX32" fmla="*/ 1297782 w 1685925"/>
                <a:gd name="connsiteY32" fmla="*/ 719138 h 1526381"/>
                <a:gd name="connsiteX33" fmla="*/ 1121569 w 1685925"/>
                <a:gd name="connsiteY33" fmla="*/ 850106 h 1526381"/>
                <a:gd name="connsiteX34" fmla="*/ 904875 w 1685925"/>
                <a:gd name="connsiteY34" fmla="*/ 1004888 h 1526381"/>
                <a:gd name="connsiteX35" fmla="*/ 707232 w 1685925"/>
                <a:gd name="connsiteY35" fmla="*/ 1138238 h 1526381"/>
                <a:gd name="connsiteX36" fmla="*/ 502444 w 1685925"/>
                <a:gd name="connsiteY36" fmla="*/ 1269206 h 1526381"/>
                <a:gd name="connsiteX37" fmla="*/ 321469 w 1685925"/>
                <a:gd name="connsiteY37" fmla="*/ 1373981 h 1526381"/>
                <a:gd name="connsiteX38" fmla="*/ 171450 w 1685925"/>
                <a:gd name="connsiteY38" fmla="*/ 1459706 h 1526381"/>
                <a:gd name="connsiteX39" fmla="*/ 54769 w 1685925"/>
                <a:gd name="connsiteY39" fmla="*/ 1521619 h 1526381"/>
                <a:gd name="connsiteX40" fmla="*/ 28575 w 1685925"/>
                <a:gd name="connsiteY40" fmla="*/ 1526381 h 1526381"/>
                <a:gd name="connsiteX41" fmla="*/ 9525 w 1685925"/>
                <a:gd name="connsiteY41" fmla="*/ 1519238 h 1526381"/>
                <a:gd name="connsiteX42" fmla="*/ 0 w 1685925"/>
                <a:gd name="connsiteY42" fmla="*/ 1507331 h 1526381"/>
                <a:gd name="connsiteX43" fmla="*/ 2382 w 1685925"/>
                <a:gd name="connsiteY43" fmla="*/ 1485900 h 1526381"/>
                <a:gd name="connsiteX44" fmla="*/ 21432 w 1685925"/>
                <a:gd name="connsiteY44" fmla="*/ 1462088 h 1526381"/>
                <a:gd name="connsiteX45" fmla="*/ 88107 w 1685925"/>
                <a:gd name="connsiteY45" fmla="*/ 1416844 h 1526381"/>
                <a:gd name="connsiteX46" fmla="*/ 226219 w 1685925"/>
                <a:gd name="connsiteY46" fmla="*/ 1328738 h 1526381"/>
                <a:gd name="connsiteX47" fmla="*/ 354807 w 1685925"/>
                <a:gd name="connsiteY47" fmla="*/ 1235869 h 1526381"/>
                <a:gd name="connsiteX48" fmla="*/ 461963 w 1685925"/>
                <a:gd name="connsiteY48" fmla="*/ 1157288 h 1526381"/>
                <a:gd name="connsiteX49" fmla="*/ 676275 w 1685925"/>
                <a:gd name="connsiteY49" fmla="*/ 976313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85925" h="1526381">
                  <a:moveTo>
                    <a:pt x="676275" y="976313"/>
                  </a:moveTo>
                  <a:lnTo>
                    <a:pt x="842963" y="826294"/>
                  </a:lnTo>
                  <a:lnTo>
                    <a:pt x="997744" y="673894"/>
                  </a:lnTo>
                  <a:lnTo>
                    <a:pt x="1214438" y="426244"/>
                  </a:lnTo>
                  <a:lnTo>
                    <a:pt x="1359694" y="240506"/>
                  </a:lnTo>
                  <a:lnTo>
                    <a:pt x="1373982" y="219075"/>
                  </a:lnTo>
                  <a:lnTo>
                    <a:pt x="1381125" y="195263"/>
                  </a:lnTo>
                  <a:lnTo>
                    <a:pt x="1378744" y="169069"/>
                  </a:lnTo>
                  <a:lnTo>
                    <a:pt x="1373982" y="142875"/>
                  </a:lnTo>
                  <a:lnTo>
                    <a:pt x="1359694" y="116681"/>
                  </a:lnTo>
                  <a:lnTo>
                    <a:pt x="1335882" y="92869"/>
                  </a:lnTo>
                  <a:lnTo>
                    <a:pt x="1307307" y="69056"/>
                  </a:lnTo>
                  <a:lnTo>
                    <a:pt x="1278732" y="47625"/>
                  </a:lnTo>
                  <a:lnTo>
                    <a:pt x="1266825" y="38100"/>
                  </a:lnTo>
                  <a:lnTo>
                    <a:pt x="1259682" y="26194"/>
                  </a:lnTo>
                  <a:lnTo>
                    <a:pt x="1264444" y="11906"/>
                  </a:lnTo>
                  <a:lnTo>
                    <a:pt x="1278732" y="2381"/>
                  </a:lnTo>
                  <a:lnTo>
                    <a:pt x="1309688" y="0"/>
                  </a:lnTo>
                  <a:lnTo>
                    <a:pt x="1381125" y="14288"/>
                  </a:lnTo>
                  <a:lnTo>
                    <a:pt x="1447800" y="33338"/>
                  </a:lnTo>
                  <a:lnTo>
                    <a:pt x="1521619" y="73819"/>
                  </a:lnTo>
                  <a:lnTo>
                    <a:pt x="1578769" y="111919"/>
                  </a:lnTo>
                  <a:lnTo>
                    <a:pt x="1621632" y="152400"/>
                  </a:lnTo>
                  <a:lnTo>
                    <a:pt x="1654969" y="192881"/>
                  </a:lnTo>
                  <a:lnTo>
                    <a:pt x="1674019" y="228600"/>
                  </a:lnTo>
                  <a:lnTo>
                    <a:pt x="1681163" y="250031"/>
                  </a:lnTo>
                  <a:lnTo>
                    <a:pt x="1685925" y="285750"/>
                  </a:lnTo>
                  <a:lnTo>
                    <a:pt x="1678782" y="316706"/>
                  </a:lnTo>
                  <a:lnTo>
                    <a:pt x="1662113" y="345281"/>
                  </a:lnTo>
                  <a:lnTo>
                    <a:pt x="1604963" y="390525"/>
                  </a:lnTo>
                  <a:lnTo>
                    <a:pt x="1502569" y="533400"/>
                  </a:lnTo>
                  <a:lnTo>
                    <a:pt x="1390650" y="631031"/>
                  </a:lnTo>
                  <a:lnTo>
                    <a:pt x="1297782" y="719138"/>
                  </a:lnTo>
                  <a:lnTo>
                    <a:pt x="1121569" y="850106"/>
                  </a:lnTo>
                  <a:lnTo>
                    <a:pt x="904875" y="1004888"/>
                  </a:lnTo>
                  <a:lnTo>
                    <a:pt x="707232" y="1138238"/>
                  </a:lnTo>
                  <a:lnTo>
                    <a:pt x="502444" y="1269206"/>
                  </a:lnTo>
                  <a:lnTo>
                    <a:pt x="321469" y="1373981"/>
                  </a:lnTo>
                  <a:lnTo>
                    <a:pt x="171450" y="1459706"/>
                  </a:lnTo>
                  <a:lnTo>
                    <a:pt x="54769" y="1521619"/>
                  </a:lnTo>
                  <a:lnTo>
                    <a:pt x="28575" y="1526381"/>
                  </a:lnTo>
                  <a:lnTo>
                    <a:pt x="9525" y="1519238"/>
                  </a:lnTo>
                  <a:lnTo>
                    <a:pt x="0" y="1507331"/>
                  </a:lnTo>
                  <a:lnTo>
                    <a:pt x="2382" y="1485900"/>
                  </a:lnTo>
                  <a:lnTo>
                    <a:pt x="21432" y="1462088"/>
                  </a:lnTo>
                  <a:lnTo>
                    <a:pt x="88107" y="1416844"/>
                  </a:lnTo>
                  <a:lnTo>
                    <a:pt x="226219" y="1328738"/>
                  </a:lnTo>
                  <a:lnTo>
                    <a:pt x="354807" y="1235869"/>
                  </a:lnTo>
                  <a:lnTo>
                    <a:pt x="461963" y="1157288"/>
                  </a:lnTo>
                  <a:lnTo>
                    <a:pt x="676275" y="976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C43741A5-45DF-41CB-9A24-35912F0B4986}"/>
                </a:ext>
              </a:extLst>
            </p:cNvPr>
            <p:cNvSpPr/>
            <p:nvPr/>
          </p:nvSpPr>
          <p:spPr>
            <a:xfrm>
              <a:off x="3562350" y="2290763"/>
              <a:ext cx="438150" cy="415925"/>
            </a:xfrm>
            <a:custGeom>
              <a:avLst/>
              <a:gdLst>
                <a:gd name="connsiteX0" fmla="*/ 166688 w 438150"/>
                <a:gd name="connsiteY0" fmla="*/ 304800 h 416718"/>
                <a:gd name="connsiteX1" fmla="*/ 133350 w 438150"/>
                <a:gd name="connsiteY1" fmla="*/ 266700 h 416718"/>
                <a:gd name="connsiteX2" fmla="*/ 100013 w 438150"/>
                <a:gd name="connsiteY2" fmla="*/ 219075 h 416718"/>
                <a:gd name="connsiteX3" fmla="*/ 61913 w 438150"/>
                <a:gd name="connsiteY3" fmla="*/ 154781 h 416718"/>
                <a:gd name="connsiteX4" fmla="*/ 30956 w 438150"/>
                <a:gd name="connsiteY4" fmla="*/ 95250 h 416718"/>
                <a:gd name="connsiteX5" fmla="*/ 9525 w 438150"/>
                <a:gd name="connsiteY5" fmla="*/ 47625 h 416718"/>
                <a:gd name="connsiteX6" fmla="*/ 0 w 438150"/>
                <a:gd name="connsiteY6" fmla="*/ 28575 h 416718"/>
                <a:gd name="connsiteX7" fmla="*/ 0 w 438150"/>
                <a:gd name="connsiteY7" fmla="*/ 16668 h 416718"/>
                <a:gd name="connsiteX8" fmla="*/ 4763 w 438150"/>
                <a:gd name="connsiteY8" fmla="*/ 7143 h 416718"/>
                <a:gd name="connsiteX9" fmla="*/ 19050 w 438150"/>
                <a:gd name="connsiteY9" fmla="*/ 0 h 416718"/>
                <a:gd name="connsiteX10" fmla="*/ 35719 w 438150"/>
                <a:gd name="connsiteY10" fmla="*/ 0 h 416718"/>
                <a:gd name="connsiteX11" fmla="*/ 80963 w 438150"/>
                <a:gd name="connsiteY11" fmla="*/ 9525 h 416718"/>
                <a:gd name="connsiteX12" fmla="*/ 188119 w 438150"/>
                <a:gd name="connsiteY12" fmla="*/ 47625 h 416718"/>
                <a:gd name="connsiteX13" fmla="*/ 297656 w 438150"/>
                <a:gd name="connsiteY13" fmla="*/ 95250 h 416718"/>
                <a:gd name="connsiteX14" fmla="*/ 352425 w 438150"/>
                <a:gd name="connsiteY14" fmla="*/ 130968 h 416718"/>
                <a:gd name="connsiteX15" fmla="*/ 385763 w 438150"/>
                <a:gd name="connsiteY15" fmla="*/ 159543 h 416718"/>
                <a:gd name="connsiteX16" fmla="*/ 411956 w 438150"/>
                <a:gd name="connsiteY16" fmla="*/ 190500 h 416718"/>
                <a:gd name="connsiteX17" fmla="*/ 428625 w 438150"/>
                <a:gd name="connsiteY17" fmla="*/ 223837 h 416718"/>
                <a:gd name="connsiteX18" fmla="*/ 438150 w 438150"/>
                <a:gd name="connsiteY18" fmla="*/ 264318 h 416718"/>
                <a:gd name="connsiteX19" fmla="*/ 433388 w 438150"/>
                <a:gd name="connsiteY19" fmla="*/ 309562 h 416718"/>
                <a:gd name="connsiteX20" fmla="*/ 416719 w 438150"/>
                <a:gd name="connsiteY20" fmla="*/ 354806 h 416718"/>
                <a:gd name="connsiteX21" fmla="*/ 390525 w 438150"/>
                <a:gd name="connsiteY21" fmla="*/ 395287 h 416718"/>
                <a:gd name="connsiteX22" fmla="*/ 371475 w 438150"/>
                <a:gd name="connsiteY22" fmla="*/ 411956 h 416718"/>
                <a:gd name="connsiteX23" fmla="*/ 347663 w 438150"/>
                <a:gd name="connsiteY23" fmla="*/ 416718 h 416718"/>
                <a:gd name="connsiteX24" fmla="*/ 311944 w 438150"/>
                <a:gd name="connsiteY24" fmla="*/ 409575 h 416718"/>
                <a:gd name="connsiteX25" fmla="*/ 264319 w 438150"/>
                <a:gd name="connsiteY25" fmla="*/ 392906 h 416718"/>
                <a:gd name="connsiteX26" fmla="*/ 216694 w 438150"/>
                <a:gd name="connsiteY26" fmla="*/ 361950 h 416718"/>
                <a:gd name="connsiteX27" fmla="*/ 166688 w 438150"/>
                <a:gd name="connsiteY27" fmla="*/ 304800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16718">
                  <a:moveTo>
                    <a:pt x="166688" y="304800"/>
                  </a:moveTo>
                  <a:lnTo>
                    <a:pt x="133350" y="266700"/>
                  </a:lnTo>
                  <a:lnTo>
                    <a:pt x="100013" y="219075"/>
                  </a:lnTo>
                  <a:lnTo>
                    <a:pt x="61913" y="154781"/>
                  </a:lnTo>
                  <a:lnTo>
                    <a:pt x="30956" y="95250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4763" y="7143"/>
                  </a:lnTo>
                  <a:lnTo>
                    <a:pt x="19050" y="0"/>
                  </a:lnTo>
                  <a:lnTo>
                    <a:pt x="35719" y="0"/>
                  </a:lnTo>
                  <a:lnTo>
                    <a:pt x="80963" y="9525"/>
                  </a:lnTo>
                  <a:lnTo>
                    <a:pt x="188119" y="47625"/>
                  </a:lnTo>
                  <a:lnTo>
                    <a:pt x="297656" y="95250"/>
                  </a:lnTo>
                  <a:lnTo>
                    <a:pt x="352425" y="130968"/>
                  </a:lnTo>
                  <a:lnTo>
                    <a:pt x="385763" y="159543"/>
                  </a:lnTo>
                  <a:lnTo>
                    <a:pt x="411956" y="190500"/>
                  </a:lnTo>
                  <a:lnTo>
                    <a:pt x="428625" y="223837"/>
                  </a:lnTo>
                  <a:lnTo>
                    <a:pt x="438150" y="264318"/>
                  </a:lnTo>
                  <a:lnTo>
                    <a:pt x="433388" y="309562"/>
                  </a:lnTo>
                  <a:lnTo>
                    <a:pt x="416719" y="354806"/>
                  </a:lnTo>
                  <a:lnTo>
                    <a:pt x="390525" y="395287"/>
                  </a:lnTo>
                  <a:lnTo>
                    <a:pt x="371475" y="411956"/>
                  </a:lnTo>
                  <a:lnTo>
                    <a:pt x="347663" y="416718"/>
                  </a:lnTo>
                  <a:lnTo>
                    <a:pt x="311944" y="409575"/>
                  </a:lnTo>
                  <a:lnTo>
                    <a:pt x="264319" y="392906"/>
                  </a:lnTo>
                  <a:lnTo>
                    <a:pt x="216694" y="361950"/>
                  </a:lnTo>
                  <a:lnTo>
                    <a:pt x="166688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C18EBC13-7359-4BE4-90CC-F616DC26BF1A}"/>
                </a:ext>
              </a:extLst>
            </p:cNvPr>
            <p:cNvSpPr/>
            <p:nvPr/>
          </p:nvSpPr>
          <p:spPr>
            <a:xfrm>
              <a:off x="4354513" y="1966913"/>
              <a:ext cx="546100" cy="558800"/>
            </a:xfrm>
            <a:custGeom>
              <a:avLst/>
              <a:gdLst>
                <a:gd name="connsiteX0" fmla="*/ 271463 w 545307"/>
                <a:gd name="connsiteY0" fmla="*/ 445293 h 559593"/>
                <a:gd name="connsiteX1" fmla="*/ 223838 w 545307"/>
                <a:gd name="connsiteY1" fmla="*/ 390525 h 559593"/>
                <a:gd name="connsiteX2" fmla="*/ 180975 w 545307"/>
                <a:gd name="connsiteY2" fmla="*/ 335756 h 559593"/>
                <a:gd name="connsiteX3" fmla="*/ 142875 w 545307"/>
                <a:gd name="connsiteY3" fmla="*/ 276225 h 559593"/>
                <a:gd name="connsiteX4" fmla="*/ 102394 w 545307"/>
                <a:gd name="connsiteY4" fmla="*/ 202406 h 559593"/>
                <a:gd name="connsiteX5" fmla="*/ 64294 w 545307"/>
                <a:gd name="connsiteY5" fmla="*/ 128587 h 559593"/>
                <a:gd name="connsiteX6" fmla="*/ 0 w 545307"/>
                <a:gd name="connsiteY6" fmla="*/ 0 h 559593"/>
                <a:gd name="connsiteX7" fmla="*/ 107157 w 545307"/>
                <a:gd name="connsiteY7" fmla="*/ 0 h 559593"/>
                <a:gd name="connsiteX8" fmla="*/ 169069 w 545307"/>
                <a:gd name="connsiteY8" fmla="*/ 50006 h 559593"/>
                <a:gd name="connsiteX9" fmla="*/ 223838 w 545307"/>
                <a:gd name="connsiteY9" fmla="*/ 88106 h 559593"/>
                <a:gd name="connsiteX10" fmla="*/ 276225 w 545307"/>
                <a:gd name="connsiteY10" fmla="*/ 116681 h 559593"/>
                <a:gd name="connsiteX11" fmla="*/ 328613 w 545307"/>
                <a:gd name="connsiteY11" fmla="*/ 140493 h 559593"/>
                <a:gd name="connsiteX12" fmla="*/ 407194 w 545307"/>
                <a:gd name="connsiteY12" fmla="*/ 169068 h 559593"/>
                <a:gd name="connsiteX13" fmla="*/ 416719 w 545307"/>
                <a:gd name="connsiteY13" fmla="*/ 173831 h 559593"/>
                <a:gd name="connsiteX14" fmla="*/ 450057 w 545307"/>
                <a:gd name="connsiteY14" fmla="*/ 209550 h 559593"/>
                <a:gd name="connsiteX15" fmla="*/ 485775 w 545307"/>
                <a:gd name="connsiteY15" fmla="*/ 259556 h 559593"/>
                <a:gd name="connsiteX16" fmla="*/ 514350 w 545307"/>
                <a:gd name="connsiteY16" fmla="*/ 323850 h 559593"/>
                <a:gd name="connsiteX17" fmla="*/ 535782 w 545307"/>
                <a:gd name="connsiteY17" fmla="*/ 383381 h 559593"/>
                <a:gd name="connsiteX18" fmla="*/ 542925 w 545307"/>
                <a:gd name="connsiteY18" fmla="*/ 426243 h 559593"/>
                <a:gd name="connsiteX19" fmla="*/ 545307 w 545307"/>
                <a:gd name="connsiteY19" fmla="*/ 464343 h 559593"/>
                <a:gd name="connsiteX20" fmla="*/ 538163 w 545307"/>
                <a:gd name="connsiteY20" fmla="*/ 507206 h 559593"/>
                <a:gd name="connsiteX21" fmla="*/ 523875 w 545307"/>
                <a:gd name="connsiteY21" fmla="*/ 540543 h 559593"/>
                <a:gd name="connsiteX22" fmla="*/ 504825 w 545307"/>
                <a:gd name="connsiteY22" fmla="*/ 554831 h 559593"/>
                <a:gd name="connsiteX23" fmla="*/ 476250 w 545307"/>
                <a:gd name="connsiteY23" fmla="*/ 559593 h 559593"/>
                <a:gd name="connsiteX24" fmla="*/ 431007 w 545307"/>
                <a:gd name="connsiteY24" fmla="*/ 552450 h 559593"/>
                <a:gd name="connsiteX25" fmla="*/ 385763 w 545307"/>
                <a:gd name="connsiteY25" fmla="*/ 533400 h 559593"/>
                <a:gd name="connsiteX26" fmla="*/ 335757 w 545307"/>
                <a:gd name="connsiteY26" fmla="*/ 502443 h 559593"/>
                <a:gd name="connsiteX27" fmla="*/ 271463 w 545307"/>
                <a:gd name="connsiteY27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307" h="559593">
                  <a:moveTo>
                    <a:pt x="271463" y="445293"/>
                  </a:moveTo>
                  <a:lnTo>
                    <a:pt x="223838" y="390525"/>
                  </a:lnTo>
                  <a:lnTo>
                    <a:pt x="180975" y="335756"/>
                  </a:lnTo>
                  <a:lnTo>
                    <a:pt x="142875" y="276225"/>
                  </a:lnTo>
                  <a:lnTo>
                    <a:pt x="102394" y="202406"/>
                  </a:lnTo>
                  <a:lnTo>
                    <a:pt x="64294" y="128587"/>
                  </a:lnTo>
                  <a:lnTo>
                    <a:pt x="0" y="0"/>
                  </a:lnTo>
                  <a:lnTo>
                    <a:pt x="107157" y="0"/>
                  </a:lnTo>
                  <a:lnTo>
                    <a:pt x="169069" y="50006"/>
                  </a:lnTo>
                  <a:lnTo>
                    <a:pt x="223838" y="88106"/>
                  </a:lnTo>
                  <a:lnTo>
                    <a:pt x="276225" y="116681"/>
                  </a:lnTo>
                  <a:lnTo>
                    <a:pt x="328613" y="140493"/>
                  </a:lnTo>
                  <a:lnTo>
                    <a:pt x="407194" y="169068"/>
                  </a:lnTo>
                  <a:lnTo>
                    <a:pt x="416719" y="173831"/>
                  </a:lnTo>
                  <a:lnTo>
                    <a:pt x="450057" y="209550"/>
                  </a:lnTo>
                  <a:lnTo>
                    <a:pt x="485775" y="259556"/>
                  </a:lnTo>
                  <a:lnTo>
                    <a:pt x="514350" y="323850"/>
                  </a:lnTo>
                  <a:lnTo>
                    <a:pt x="535782" y="383381"/>
                  </a:lnTo>
                  <a:lnTo>
                    <a:pt x="542925" y="426243"/>
                  </a:lnTo>
                  <a:lnTo>
                    <a:pt x="545307" y="464343"/>
                  </a:lnTo>
                  <a:lnTo>
                    <a:pt x="538163" y="507206"/>
                  </a:lnTo>
                  <a:lnTo>
                    <a:pt x="523875" y="540543"/>
                  </a:lnTo>
                  <a:lnTo>
                    <a:pt x="504825" y="554831"/>
                  </a:lnTo>
                  <a:lnTo>
                    <a:pt x="476250" y="559593"/>
                  </a:lnTo>
                  <a:lnTo>
                    <a:pt x="431007" y="552450"/>
                  </a:lnTo>
                  <a:lnTo>
                    <a:pt x="385763" y="533400"/>
                  </a:lnTo>
                  <a:lnTo>
                    <a:pt x="335757" y="502443"/>
                  </a:lnTo>
                  <a:lnTo>
                    <a:pt x="271463" y="44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044C39AA-6159-4683-A163-F60FD5A06DA4}"/>
                </a:ext>
              </a:extLst>
            </p:cNvPr>
            <p:cNvSpPr/>
            <p:nvPr/>
          </p:nvSpPr>
          <p:spPr>
            <a:xfrm>
              <a:off x="5143500" y="1752600"/>
              <a:ext cx="1074738" cy="992188"/>
            </a:xfrm>
            <a:custGeom>
              <a:avLst/>
              <a:gdLst>
                <a:gd name="connsiteX0" fmla="*/ 540544 w 1073944"/>
                <a:gd name="connsiteY0" fmla="*/ 702469 h 992981"/>
                <a:gd name="connsiteX1" fmla="*/ 159544 w 1073944"/>
                <a:gd name="connsiteY1" fmla="*/ 978694 h 992981"/>
                <a:gd name="connsiteX2" fmla="*/ 0 w 1073944"/>
                <a:gd name="connsiteY2" fmla="*/ 992981 h 992981"/>
                <a:gd name="connsiteX3" fmla="*/ 61913 w 1073944"/>
                <a:gd name="connsiteY3" fmla="*/ 912019 h 992981"/>
                <a:gd name="connsiteX4" fmla="*/ 183356 w 1073944"/>
                <a:gd name="connsiteY4" fmla="*/ 795338 h 992981"/>
                <a:gd name="connsiteX5" fmla="*/ 342900 w 1073944"/>
                <a:gd name="connsiteY5" fmla="*/ 647700 h 992981"/>
                <a:gd name="connsiteX6" fmla="*/ 452438 w 1073944"/>
                <a:gd name="connsiteY6" fmla="*/ 531019 h 992981"/>
                <a:gd name="connsiteX7" fmla="*/ 576263 w 1073944"/>
                <a:gd name="connsiteY7" fmla="*/ 381000 h 992981"/>
                <a:gd name="connsiteX8" fmla="*/ 635794 w 1073944"/>
                <a:gd name="connsiteY8" fmla="*/ 297656 h 992981"/>
                <a:gd name="connsiteX9" fmla="*/ 690563 w 1073944"/>
                <a:gd name="connsiteY9" fmla="*/ 214313 h 992981"/>
                <a:gd name="connsiteX10" fmla="*/ 695325 w 1073944"/>
                <a:gd name="connsiteY10" fmla="*/ 202406 h 992981"/>
                <a:gd name="connsiteX11" fmla="*/ 700088 w 1073944"/>
                <a:gd name="connsiteY11" fmla="*/ 180975 h 992981"/>
                <a:gd name="connsiteX12" fmla="*/ 700088 w 1073944"/>
                <a:gd name="connsiteY12" fmla="*/ 159544 h 992981"/>
                <a:gd name="connsiteX13" fmla="*/ 697706 w 1073944"/>
                <a:gd name="connsiteY13" fmla="*/ 133350 h 992981"/>
                <a:gd name="connsiteX14" fmla="*/ 685800 w 1073944"/>
                <a:gd name="connsiteY14" fmla="*/ 107156 h 992981"/>
                <a:gd name="connsiteX15" fmla="*/ 666750 w 1073944"/>
                <a:gd name="connsiteY15" fmla="*/ 85725 h 992981"/>
                <a:gd name="connsiteX16" fmla="*/ 645319 w 1073944"/>
                <a:gd name="connsiteY16" fmla="*/ 64294 h 992981"/>
                <a:gd name="connsiteX17" fmla="*/ 635794 w 1073944"/>
                <a:gd name="connsiteY17" fmla="*/ 47625 h 992981"/>
                <a:gd name="connsiteX18" fmla="*/ 633413 w 1073944"/>
                <a:gd name="connsiteY18" fmla="*/ 26194 h 992981"/>
                <a:gd name="connsiteX19" fmla="*/ 640556 w 1073944"/>
                <a:gd name="connsiteY19" fmla="*/ 11906 h 992981"/>
                <a:gd name="connsiteX20" fmla="*/ 664369 w 1073944"/>
                <a:gd name="connsiteY20" fmla="*/ 0 h 992981"/>
                <a:gd name="connsiteX21" fmla="*/ 704850 w 1073944"/>
                <a:gd name="connsiteY21" fmla="*/ 0 h 992981"/>
                <a:gd name="connsiteX22" fmla="*/ 745331 w 1073944"/>
                <a:gd name="connsiteY22" fmla="*/ 4763 h 992981"/>
                <a:gd name="connsiteX23" fmla="*/ 781050 w 1073944"/>
                <a:gd name="connsiteY23" fmla="*/ 11906 h 992981"/>
                <a:gd name="connsiteX24" fmla="*/ 842963 w 1073944"/>
                <a:gd name="connsiteY24" fmla="*/ 35719 h 992981"/>
                <a:gd name="connsiteX25" fmla="*/ 902494 w 1073944"/>
                <a:gd name="connsiteY25" fmla="*/ 71438 h 992981"/>
                <a:gd name="connsiteX26" fmla="*/ 964406 w 1073944"/>
                <a:gd name="connsiteY26" fmla="*/ 111919 h 992981"/>
                <a:gd name="connsiteX27" fmla="*/ 1019175 w 1073944"/>
                <a:gd name="connsiteY27" fmla="*/ 154781 h 992981"/>
                <a:gd name="connsiteX28" fmla="*/ 1054894 w 1073944"/>
                <a:gd name="connsiteY28" fmla="*/ 192881 h 992981"/>
                <a:gd name="connsiteX29" fmla="*/ 1069181 w 1073944"/>
                <a:gd name="connsiteY29" fmla="*/ 219075 h 992981"/>
                <a:gd name="connsiteX30" fmla="*/ 1073944 w 1073944"/>
                <a:gd name="connsiteY30" fmla="*/ 240506 h 992981"/>
                <a:gd name="connsiteX31" fmla="*/ 1071563 w 1073944"/>
                <a:gd name="connsiteY31" fmla="*/ 283369 h 992981"/>
                <a:gd name="connsiteX32" fmla="*/ 1054894 w 1073944"/>
                <a:gd name="connsiteY32" fmla="*/ 316706 h 992981"/>
                <a:gd name="connsiteX33" fmla="*/ 1012031 w 1073944"/>
                <a:gd name="connsiteY33" fmla="*/ 357188 h 992981"/>
                <a:gd name="connsiteX34" fmla="*/ 892969 w 1073944"/>
                <a:gd name="connsiteY34" fmla="*/ 445294 h 992981"/>
                <a:gd name="connsiteX35" fmla="*/ 688181 w 1073944"/>
                <a:gd name="connsiteY35" fmla="*/ 592931 h 992981"/>
                <a:gd name="connsiteX36" fmla="*/ 540544 w 1073944"/>
                <a:gd name="connsiteY36" fmla="*/ 702469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3944" h="992981">
                  <a:moveTo>
                    <a:pt x="540544" y="702469"/>
                  </a:moveTo>
                  <a:lnTo>
                    <a:pt x="159544" y="978694"/>
                  </a:lnTo>
                  <a:lnTo>
                    <a:pt x="0" y="992981"/>
                  </a:lnTo>
                  <a:lnTo>
                    <a:pt x="61913" y="912019"/>
                  </a:lnTo>
                  <a:lnTo>
                    <a:pt x="183356" y="795338"/>
                  </a:lnTo>
                  <a:lnTo>
                    <a:pt x="342900" y="647700"/>
                  </a:lnTo>
                  <a:lnTo>
                    <a:pt x="452438" y="531019"/>
                  </a:lnTo>
                  <a:lnTo>
                    <a:pt x="576263" y="381000"/>
                  </a:lnTo>
                  <a:lnTo>
                    <a:pt x="635794" y="297656"/>
                  </a:lnTo>
                  <a:lnTo>
                    <a:pt x="690563" y="214313"/>
                  </a:lnTo>
                  <a:lnTo>
                    <a:pt x="695325" y="202406"/>
                  </a:lnTo>
                  <a:lnTo>
                    <a:pt x="700088" y="180975"/>
                  </a:lnTo>
                  <a:lnTo>
                    <a:pt x="700088" y="159544"/>
                  </a:lnTo>
                  <a:lnTo>
                    <a:pt x="697706" y="133350"/>
                  </a:lnTo>
                  <a:lnTo>
                    <a:pt x="685800" y="107156"/>
                  </a:lnTo>
                  <a:lnTo>
                    <a:pt x="666750" y="85725"/>
                  </a:lnTo>
                  <a:lnTo>
                    <a:pt x="645319" y="64294"/>
                  </a:lnTo>
                  <a:lnTo>
                    <a:pt x="635794" y="47625"/>
                  </a:lnTo>
                  <a:lnTo>
                    <a:pt x="633413" y="26194"/>
                  </a:lnTo>
                  <a:lnTo>
                    <a:pt x="640556" y="11906"/>
                  </a:lnTo>
                  <a:lnTo>
                    <a:pt x="664369" y="0"/>
                  </a:lnTo>
                  <a:lnTo>
                    <a:pt x="704850" y="0"/>
                  </a:lnTo>
                  <a:lnTo>
                    <a:pt x="745331" y="4763"/>
                  </a:lnTo>
                  <a:lnTo>
                    <a:pt x="781050" y="11906"/>
                  </a:lnTo>
                  <a:lnTo>
                    <a:pt x="842963" y="35719"/>
                  </a:lnTo>
                  <a:lnTo>
                    <a:pt x="902494" y="71438"/>
                  </a:lnTo>
                  <a:lnTo>
                    <a:pt x="964406" y="111919"/>
                  </a:lnTo>
                  <a:lnTo>
                    <a:pt x="1019175" y="154781"/>
                  </a:lnTo>
                  <a:lnTo>
                    <a:pt x="1054894" y="192881"/>
                  </a:lnTo>
                  <a:lnTo>
                    <a:pt x="1069181" y="219075"/>
                  </a:lnTo>
                  <a:lnTo>
                    <a:pt x="1073944" y="240506"/>
                  </a:lnTo>
                  <a:lnTo>
                    <a:pt x="1071563" y="283369"/>
                  </a:lnTo>
                  <a:lnTo>
                    <a:pt x="1054894" y="316706"/>
                  </a:lnTo>
                  <a:lnTo>
                    <a:pt x="1012031" y="357188"/>
                  </a:lnTo>
                  <a:lnTo>
                    <a:pt x="892969" y="445294"/>
                  </a:lnTo>
                  <a:lnTo>
                    <a:pt x="688181" y="592931"/>
                  </a:lnTo>
                  <a:lnTo>
                    <a:pt x="540544" y="702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F8CD2A88-4C3E-43E6-9147-3C018CD9ECEB}"/>
                </a:ext>
              </a:extLst>
            </p:cNvPr>
            <p:cNvSpPr/>
            <p:nvPr/>
          </p:nvSpPr>
          <p:spPr>
            <a:xfrm>
              <a:off x="3157538" y="2473325"/>
              <a:ext cx="3903662" cy="561975"/>
            </a:xfrm>
            <a:custGeom>
              <a:avLst/>
              <a:gdLst>
                <a:gd name="connsiteX0" fmla="*/ 674288 w 3904291"/>
                <a:gd name="connsiteY0" fmla="*/ 490092 h 562455"/>
                <a:gd name="connsiteX1" fmla="*/ 335500 w 3904291"/>
                <a:gd name="connsiteY1" fmla="*/ 529562 h 562455"/>
                <a:gd name="connsiteX2" fmla="*/ 39471 w 3904291"/>
                <a:gd name="connsiteY2" fmla="*/ 562455 h 562455"/>
                <a:gd name="connsiteX3" fmla="*/ 0 w 3904291"/>
                <a:gd name="connsiteY3" fmla="*/ 404573 h 562455"/>
                <a:gd name="connsiteX4" fmla="*/ 328921 w 3904291"/>
                <a:gd name="connsiteY4" fmla="*/ 371680 h 562455"/>
                <a:gd name="connsiteX5" fmla="*/ 677577 w 3904291"/>
                <a:gd name="connsiteY5" fmla="*/ 335499 h 562455"/>
                <a:gd name="connsiteX6" fmla="*/ 1177537 w 3904291"/>
                <a:gd name="connsiteY6" fmla="*/ 282872 h 562455"/>
                <a:gd name="connsiteX7" fmla="*/ 1601845 w 3904291"/>
                <a:gd name="connsiteY7" fmla="*/ 240112 h 562455"/>
                <a:gd name="connsiteX8" fmla="*/ 2032731 w 3904291"/>
                <a:gd name="connsiteY8" fmla="*/ 194063 h 562455"/>
                <a:gd name="connsiteX9" fmla="*/ 2289289 w 3904291"/>
                <a:gd name="connsiteY9" fmla="*/ 174328 h 562455"/>
                <a:gd name="connsiteX10" fmla="*/ 2572161 w 3904291"/>
                <a:gd name="connsiteY10" fmla="*/ 138147 h 562455"/>
                <a:gd name="connsiteX11" fmla="*/ 2999759 w 3904291"/>
                <a:gd name="connsiteY11" fmla="*/ 85519 h 562455"/>
                <a:gd name="connsiteX12" fmla="*/ 3220136 w 3904291"/>
                <a:gd name="connsiteY12" fmla="*/ 59206 h 562455"/>
                <a:gd name="connsiteX13" fmla="*/ 3253028 w 3904291"/>
                <a:gd name="connsiteY13" fmla="*/ 52627 h 562455"/>
                <a:gd name="connsiteX14" fmla="*/ 3282631 w 3904291"/>
                <a:gd name="connsiteY14" fmla="*/ 32892 h 562455"/>
                <a:gd name="connsiteX15" fmla="*/ 3322101 w 3904291"/>
                <a:gd name="connsiteY15" fmla="*/ 9868 h 562455"/>
                <a:gd name="connsiteX16" fmla="*/ 3354993 w 3904291"/>
                <a:gd name="connsiteY16" fmla="*/ 0 h 562455"/>
                <a:gd name="connsiteX17" fmla="*/ 3387885 w 3904291"/>
                <a:gd name="connsiteY17" fmla="*/ 0 h 562455"/>
                <a:gd name="connsiteX18" fmla="*/ 3427356 w 3904291"/>
                <a:gd name="connsiteY18" fmla="*/ 9868 h 562455"/>
                <a:gd name="connsiteX19" fmla="*/ 3516164 w 3904291"/>
                <a:gd name="connsiteY19" fmla="*/ 72362 h 562455"/>
                <a:gd name="connsiteX20" fmla="*/ 3621419 w 3904291"/>
                <a:gd name="connsiteY20" fmla="*/ 141436 h 562455"/>
                <a:gd name="connsiteX21" fmla="*/ 3743120 w 3904291"/>
                <a:gd name="connsiteY21" fmla="*/ 233534 h 562455"/>
                <a:gd name="connsiteX22" fmla="*/ 3831928 w 3904291"/>
                <a:gd name="connsiteY22" fmla="*/ 309186 h 562455"/>
                <a:gd name="connsiteX23" fmla="*/ 3877977 w 3904291"/>
                <a:gd name="connsiteY23" fmla="*/ 361813 h 562455"/>
                <a:gd name="connsiteX24" fmla="*/ 3894423 w 3904291"/>
                <a:gd name="connsiteY24" fmla="*/ 384837 h 562455"/>
                <a:gd name="connsiteX25" fmla="*/ 3904291 w 3904291"/>
                <a:gd name="connsiteY25" fmla="*/ 411151 h 562455"/>
                <a:gd name="connsiteX26" fmla="*/ 3901002 w 3904291"/>
                <a:gd name="connsiteY26" fmla="*/ 440754 h 562455"/>
                <a:gd name="connsiteX27" fmla="*/ 3884556 w 3904291"/>
                <a:gd name="connsiteY27" fmla="*/ 457200 h 562455"/>
                <a:gd name="connsiteX28" fmla="*/ 3828639 w 3904291"/>
                <a:gd name="connsiteY28" fmla="*/ 470357 h 562455"/>
                <a:gd name="connsiteX29" fmla="*/ 3697071 w 3904291"/>
                <a:gd name="connsiteY29" fmla="*/ 483514 h 562455"/>
                <a:gd name="connsiteX30" fmla="*/ 3651022 w 3904291"/>
                <a:gd name="connsiteY30" fmla="*/ 483514 h 562455"/>
                <a:gd name="connsiteX31" fmla="*/ 3358282 w 3904291"/>
                <a:gd name="connsiteY31" fmla="*/ 253269 h 562455"/>
                <a:gd name="connsiteX32" fmla="*/ 3351704 w 3904291"/>
                <a:gd name="connsiteY32" fmla="*/ 240112 h 562455"/>
                <a:gd name="connsiteX33" fmla="*/ 3341836 w 3904291"/>
                <a:gd name="connsiteY33" fmla="*/ 230244 h 562455"/>
                <a:gd name="connsiteX34" fmla="*/ 3322101 w 3904291"/>
                <a:gd name="connsiteY34" fmla="*/ 220377 h 562455"/>
                <a:gd name="connsiteX35" fmla="*/ 3285920 w 3904291"/>
                <a:gd name="connsiteY35" fmla="*/ 213798 h 562455"/>
                <a:gd name="connsiteX36" fmla="*/ 3183954 w 3904291"/>
                <a:gd name="connsiteY36" fmla="*/ 223666 h 562455"/>
                <a:gd name="connsiteX37" fmla="*/ 2703730 w 3904291"/>
                <a:gd name="connsiteY37" fmla="*/ 276293 h 562455"/>
                <a:gd name="connsiteX38" fmla="*/ 2062334 w 3904291"/>
                <a:gd name="connsiteY38" fmla="*/ 345367 h 562455"/>
                <a:gd name="connsiteX39" fmla="*/ 1608423 w 3904291"/>
                <a:gd name="connsiteY39" fmla="*/ 391416 h 562455"/>
                <a:gd name="connsiteX40" fmla="*/ 1134777 w 3904291"/>
                <a:gd name="connsiteY40" fmla="*/ 444043 h 562455"/>
                <a:gd name="connsiteX41" fmla="*/ 674288 w 3904291"/>
                <a:gd name="connsiteY41" fmla="*/ 490092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04291" h="562455">
                  <a:moveTo>
                    <a:pt x="674288" y="490092"/>
                  </a:moveTo>
                  <a:lnTo>
                    <a:pt x="335500" y="529562"/>
                  </a:lnTo>
                  <a:lnTo>
                    <a:pt x="39471" y="562455"/>
                  </a:lnTo>
                  <a:lnTo>
                    <a:pt x="0" y="404573"/>
                  </a:lnTo>
                  <a:lnTo>
                    <a:pt x="328921" y="371680"/>
                  </a:lnTo>
                  <a:lnTo>
                    <a:pt x="677577" y="335499"/>
                  </a:lnTo>
                  <a:lnTo>
                    <a:pt x="1177537" y="282872"/>
                  </a:lnTo>
                  <a:lnTo>
                    <a:pt x="1601845" y="240112"/>
                  </a:lnTo>
                  <a:lnTo>
                    <a:pt x="2032731" y="194063"/>
                  </a:lnTo>
                  <a:lnTo>
                    <a:pt x="2289289" y="174328"/>
                  </a:lnTo>
                  <a:lnTo>
                    <a:pt x="2572161" y="138147"/>
                  </a:lnTo>
                  <a:lnTo>
                    <a:pt x="2999759" y="85519"/>
                  </a:lnTo>
                  <a:lnTo>
                    <a:pt x="3220136" y="59206"/>
                  </a:lnTo>
                  <a:lnTo>
                    <a:pt x="3253028" y="52627"/>
                  </a:lnTo>
                  <a:lnTo>
                    <a:pt x="3282631" y="32892"/>
                  </a:lnTo>
                  <a:lnTo>
                    <a:pt x="3322101" y="9868"/>
                  </a:lnTo>
                  <a:lnTo>
                    <a:pt x="3354993" y="0"/>
                  </a:lnTo>
                  <a:lnTo>
                    <a:pt x="3387885" y="0"/>
                  </a:lnTo>
                  <a:lnTo>
                    <a:pt x="3427356" y="9868"/>
                  </a:lnTo>
                  <a:lnTo>
                    <a:pt x="3516164" y="72362"/>
                  </a:lnTo>
                  <a:lnTo>
                    <a:pt x="3621419" y="141436"/>
                  </a:lnTo>
                  <a:lnTo>
                    <a:pt x="3743120" y="233534"/>
                  </a:lnTo>
                  <a:lnTo>
                    <a:pt x="3831928" y="309186"/>
                  </a:lnTo>
                  <a:lnTo>
                    <a:pt x="3877977" y="361813"/>
                  </a:lnTo>
                  <a:lnTo>
                    <a:pt x="3894423" y="384837"/>
                  </a:lnTo>
                  <a:lnTo>
                    <a:pt x="3904291" y="411151"/>
                  </a:lnTo>
                  <a:lnTo>
                    <a:pt x="3901002" y="440754"/>
                  </a:lnTo>
                  <a:lnTo>
                    <a:pt x="3884556" y="457200"/>
                  </a:lnTo>
                  <a:lnTo>
                    <a:pt x="3828639" y="470357"/>
                  </a:lnTo>
                  <a:lnTo>
                    <a:pt x="3697071" y="483514"/>
                  </a:lnTo>
                  <a:lnTo>
                    <a:pt x="3651022" y="483514"/>
                  </a:lnTo>
                  <a:lnTo>
                    <a:pt x="3358282" y="253269"/>
                  </a:lnTo>
                  <a:lnTo>
                    <a:pt x="3351704" y="240112"/>
                  </a:lnTo>
                  <a:lnTo>
                    <a:pt x="3341836" y="230244"/>
                  </a:lnTo>
                  <a:lnTo>
                    <a:pt x="3322101" y="220377"/>
                  </a:lnTo>
                  <a:lnTo>
                    <a:pt x="3285920" y="213798"/>
                  </a:lnTo>
                  <a:lnTo>
                    <a:pt x="3183954" y="223666"/>
                  </a:lnTo>
                  <a:lnTo>
                    <a:pt x="2703730" y="276293"/>
                  </a:lnTo>
                  <a:lnTo>
                    <a:pt x="2062334" y="345367"/>
                  </a:lnTo>
                  <a:lnTo>
                    <a:pt x="1608423" y="391416"/>
                  </a:lnTo>
                  <a:lnTo>
                    <a:pt x="1134777" y="444043"/>
                  </a:lnTo>
                  <a:lnTo>
                    <a:pt x="674288" y="490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6AB2DBF3-92F7-4D60-B289-5F0B505BCB17}"/>
                </a:ext>
              </a:extLst>
            </p:cNvPr>
            <p:cNvSpPr/>
            <p:nvPr/>
          </p:nvSpPr>
          <p:spPr>
            <a:xfrm>
              <a:off x="6300788" y="2690813"/>
              <a:ext cx="552450" cy="433387"/>
            </a:xfrm>
            <a:custGeom>
              <a:avLst/>
              <a:gdLst>
                <a:gd name="connsiteX0" fmla="*/ 104775 w 552450"/>
                <a:gd name="connsiteY0" fmla="*/ 285750 h 433387"/>
                <a:gd name="connsiteX1" fmla="*/ 142875 w 552450"/>
                <a:gd name="connsiteY1" fmla="*/ 240506 h 433387"/>
                <a:gd name="connsiteX2" fmla="*/ 164306 w 552450"/>
                <a:gd name="connsiteY2" fmla="*/ 214312 h 433387"/>
                <a:gd name="connsiteX3" fmla="*/ 180975 w 552450"/>
                <a:gd name="connsiteY3" fmla="*/ 183356 h 433387"/>
                <a:gd name="connsiteX4" fmla="*/ 197643 w 552450"/>
                <a:gd name="connsiteY4" fmla="*/ 145256 h 433387"/>
                <a:gd name="connsiteX5" fmla="*/ 209550 w 552450"/>
                <a:gd name="connsiteY5" fmla="*/ 114300 h 433387"/>
                <a:gd name="connsiteX6" fmla="*/ 211931 w 552450"/>
                <a:gd name="connsiteY6" fmla="*/ 90487 h 433387"/>
                <a:gd name="connsiteX7" fmla="*/ 214312 w 552450"/>
                <a:gd name="connsiteY7" fmla="*/ 61912 h 433387"/>
                <a:gd name="connsiteX8" fmla="*/ 219075 w 552450"/>
                <a:gd name="connsiteY8" fmla="*/ 0 h 433387"/>
                <a:gd name="connsiteX9" fmla="*/ 552450 w 552450"/>
                <a:gd name="connsiteY9" fmla="*/ 259556 h 433387"/>
                <a:gd name="connsiteX10" fmla="*/ 478631 w 552450"/>
                <a:gd name="connsiteY10" fmla="*/ 271462 h 433387"/>
                <a:gd name="connsiteX11" fmla="*/ 338137 w 552450"/>
                <a:gd name="connsiteY11" fmla="*/ 319087 h 433387"/>
                <a:gd name="connsiteX12" fmla="*/ 173831 w 552450"/>
                <a:gd name="connsiteY12" fmla="*/ 378618 h 433387"/>
                <a:gd name="connsiteX13" fmla="*/ 52387 w 552450"/>
                <a:gd name="connsiteY13" fmla="*/ 431006 h 433387"/>
                <a:gd name="connsiteX14" fmla="*/ 21431 w 552450"/>
                <a:gd name="connsiteY14" fmla="*/ 433387 h 433387"/>
                <a:gd name="connsiteX15" fmla="*/ 4762 w 552450"/>
                <a:gd name="connsiteY15" fmla="*/ 426243 h 433387"/>
                <a:gd name="connsiteX16" fmla="*/ 0 w 552450"/>
                <a:gd name="connsiteY16" fmla="*/ 402431 h 433387"/>
                <a:gd name="connsiteX17" fmla="*/ 11906 w 552450"/>
                <a:gd name="connsiteY17" fmla="*/ 376237 h 433387"/>
                <a:gd name="connsiteX18" fmla="*/ 104775 w 552450"/>
                <a:gd name="connsiteY18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50" h="433387">
                  <a:moveTo>
                    <a:pt x="104775" y="285750"/>
                  </a:moveTo>
                  <a:lnTo>
                    <a:pt x="142875" y="240506"/>
                  </a:lnTo>
                  <a:lnTo>
                    <a:pt x="164306" y="214312"/>
                  </a:lnTo>
                  <a:lnTo>
                    <a:pt x="180975" y="183356"/>
                  </a:lnTo>
                  <a:lnTo>
                    <a:pt x="197643" y="145256"/>
                  </a:lnTo>
                  <a:lnTo>
                    <a:pt x="209550" y="114300"/>
                  </a:lnTo>
                  <a:lnTo>
                    <a:pt x="211931" y="90487"/>
                  </a:lnTo>
                  <a:lnTo>
                    <a:pt x="214312" y="61912"/>
                  </a:lnTo>
                  <a:lnTo>
                    <a:pt x="219075" y="0"/>
                  </a:lnTo>
                  <a:lnTo>
                    <a:pt x="552450" y="259556"/>
                  </a:lnTo>
                  <a:lnTo>
                    <a:pt x="478631" y="271462"/>
                  </a:lnTo>
                  <a:lnTo>
                    <a:pt x="338137" y="319087"/>
                  </a:lnTo>
                  <a:lnTo>
                    <a:pt x="173831" y="378618"/>
                  </a:lnTo>
                  <a:lnTo>
                    <a:pt x="52387" y="431006"/>
                  </a:lnTo>
                  <a:lnTo>
                    <a:pt x="21431" y="433387"/>
                  </a:lnTo>
                  <a:lnTo>
                    <a:pt x="4762" y="426243"/>
                  </a:lnTo>
                  <a:lnTo>
                    <a:pt x="0" y="402431"/>
                  </a:lnTo>
                  <a:lnTo>
                    <a:pt x="11906" y="376237"/>
                  </a:lnTo>
                  <a:lnTo>
                    <a:pt x="1047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4">
              <a:extLst>
                <a:ext uri="{FF2B5EF4-FFF2-40B4-BE49-F238E27FC236}">
                  <a16:creationId xmlns:a16="http://schemas.microsoft.com/office/drawing/2014/main" id="{D31D3CE1-58D9-425C-A2BF-1E36CA15D49C}"/>
                </a:ext>
              </a:extLst>
            </p:cNvPr>
            <p:cNvSpPr/>
            <p:nvPr/>
          </p:nvSpPr>
          <p:spPr>
            <a:xfrm>
              <a:off x="5627688" y="3373438"/>
              <a:ext cx="420687" cy="387350"/>
            </a:xfrm>
            <a:custGeom>
              <a:avLst/>
              <a:gdLst>
                <a:gd name="connsiteX0" fmla="*/ 230981 w 421481"/>
                <a:gd name="connsiteY0" fmla="*/ 235744 h 385763"/>
                <a:gd name="connsiteX1" fmla="*/ 309562 w 421481"/>
                <a:gd name="connsiteY1" fmla="*/ 302419 h 385763"/>
                <a:gd name="connsiteX2" fmla="*/ 359569 w 421481"/>
                <a:gd name="connsiteY2" fmla="*/ 338138 h 385763"/>
                <a:gd name="connsiteX3" fmla="*/ 421481 w 421481"/>
                <a:gd name="connsiteY3" fmla="*/ 381000 h 385763"/>
                <a:gd name="connsiteX4" fmla="*/ 59531 w 421481"/>
                <a:gd name="connsiteY4" fmla="*/ 385763 h 385763"/>
                <a:gd name="connsiteX5" fmla="*/ 85725 w 421481"/>
                <a:gd name="connsiteY5" fmla="*/ 354807 h 385763"/>
                <a:gd name="connsiteX6" fmla="*/ 95250 w 421481"/>
                <a:gd name="connsiteY6" fmla="*/ 330994 h 385763"/>
                <a:gd name="connsiteX7" fmla="*/ 100012 w 421481"/>
                <a:gd name="connsiteY7" fmla="*/ 307182 h 385763"/>
                <a:gd name="connsiteX8" fmla="*/ 97631 w 421481"/>
                <a:gd name="connsiteY8" fmla="*/ 271463 h 385763"/>
                <a:gd name="connsiteX9" fmla="*/ 85725 w 421481"/>
                <a:gd name="connsiteY9" fmla="*/ 226219 h 385763"/>
                <a:gd name="connsiteX10" fmla="*/ 61912 w 421481"/>
                <a:gd name="connsiteY10" fmla="*/ 171450 h 385763"/>
                <a:gd name="connsiteX11" fmla="*/ 30956 w 421481"/>
                <a:gd name="connsiteY11" fmla="*/ 104775 h 385763"/>
                <a:gd name="connsiteX12" fmla="*/ 7144 w 421481"/>
                <a:gd name="connsiteY12" fmla="*/ 54769 h 385763"/>
                <a:gd name="connsiteX13" fmla="*/ 0 w 421481"/>
                <a:gd name="connsiteY13" fmla="*/ 28575 h 385763"/>
                <a:gd name="connsiteX14" fmla="*/ 2381 w 421481"/>
                <a:gd name="connsiteY14" fmla="*/ 16669 h 385763"/>
                <a:gd name="connsiteX15" fmla="*/ 11906 w 421481"/>
                <a:gd name="connsiteY15" fmla="*/ 2382 h 385763"/>
                <a:gd name="connsiteX16" fmla="*/ 28575 w 421481"/>
                <a:gd name="connsiteY16" fmla="*/ 0 h 385763"/>
                <a:gd name="connsiteX17" fmla="*/ 52387 w 421481"/>
                <a:gd name="connsiteY17" fmla="*/ 9525 h 385763"/>
                <a:gd name="connsiteX18" fmla="*/ 85725 w 421481"/>
                <a:gd name="connsiteY18" fmla="*/ 35719 h 385763"/>
                <a:gd name="connsiteX19" fmla="*/ 140494 w 421481"/>
                <a:gd name="connsiteY19" fmla="*/ 123825 h 385763"/>
                <a:gd name="connsiteX20" fmla="*/ 230981 w 421481"/>
                <a:gd name="connsiteY20" fmla="*/ 235744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481" h="385763">
                  <a:moveTo>
                    <a:pt x="230981" y="235744"/>
                  </a:moveTo>
                  <a:lnTo>
                    <a:pt x="309562" y="302419"/>
                  </a:lnTo>
                  <a:lnTo>
                    <a:pt x="359569" y="338138"/>
                  </a:lnTo>
                  <a:lnTo>
                    <a:pt x="421481" y="381000"/>
                  </a:lnTo>
                  <a:lnTo>
                    <a:pt x="59531" y="385763"/>
                  </a:lnTo>
                  <a:lnTo>
                    <a:pt x="85725" y="354807"/>
                  </a:lnTo>
                  <a:lnTo>
                    <a:pt x="95250" y="330994"/>
                  </a:lnTo>
                  <a:lnTo>
                    <a:pt x="100012" y="307182"/>
                  </a:lnTo>
                  <a:lnTo>
                    <a:pt x="97631" y="271463"/>
                  </a:lnTo>
                  <a:lnTo>
                    <a:pt x="85725" y="226219"/>
                  </a:lnTo>
                  <a:lnTo>
                    <a:pt x="61912" y="171450"/>
                  </a:lnTo>
                  <a:lnTo>
                    <a:pt x="30956" y="104775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11906" y="2382"/>
                  </a:lnTo>
                  <a:lnTo>
                    <a:pt x="28575" y="0"/>
                  </a:lnTo>
                  <a:lnTo>
                    <a:pt x="52387" y="9525"/>
                  </a:lnTo>
                  <a:lnTo>
                    <a:pt x="85725" y="35719"/>
                  </a:lnTo>
                  <a:lnTo>
                    <a:pt x="140494" y="123825"/>
                  </a:lnTo>
                  <a:lnTo>
                    <a:pt x="2309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6">
              <a:extLst>
                <a:ext uri="{FF2B5EF4-FFF2-40B4-BE49-F238E27FC236}">
                  <a16:creationId xmlns:a16="http://schemas.microsoft.com/office/drawing/2014/main" id="{B77723F9-F81C-4A20-A161-40786246902A}"/>
                </a:ext>
              </a:extLst>
            </p:cNvPr>
            <p:cNvSpPr/>
            <p:nvPr/>
          </p:nvSpPr>
          <p:spPr>
            <a:xfrm>
              <a:off x="4287838" y="4141788"/>
              <a:ext cx="1504950" cy="330200"/>
            </a:xfrm>
            <a:custGeom>
              <a:avLst/>
              <a:gdLst>
                <a:gd name="connsiteX0" fmla="*/ 447675 w 1504950"/>
                <a:gd name="connsiteY0" fmla="*/ 257175 h 330994"/>
                <a:gd name="connsiteX1" fmla="*/ 52388 w 1504950"/>
                <a:gd name="connsiteY1" fmla="*/ 302419 h 330994"/>
                <a:gd name="connsiteX2" fmla="*/ 0 w 1504950"/>
                <a:gd name="connsiteY2" fmla="*/ 145256 h 330994"/>
                <a:gd name="connsiteX3" fmla="*/ 266700 w 1504950"/>
                <a:gd name="connsiteY3" fmla="*/ 130969 h 330994"/>
                <a:gd name="connsiteX4" fmla="*/ 454819 w 1504950"/>
                <a:gd name="connsiteY4" fmla="*/ 111919 h 330994"/>
                <a:gd name="connsiteX5" fmla="*/ 852488 w 1504950"/>
                <a:gd name="connsiteY5" fmla="*/ 66675 h 330994"/>
                <a:gd name="connsiteX6" fmla="*/ 997744 w 1504950"/>
                <a:gd name="connsiteY6" fmla="*/ 47625 h 330994"/>
                <a:gd name="connsiteX7" fmla="*/ 1021557 w 1504950"/>
                <a:gd name="connsiteY7" fmla="*/ 38100 h 330994"/>
                <a:gd name="connsiteX8" fmla="*/ 1107282 w 1504950"/>
                <a:gd name="connsiteY8" fmla="*/ 4762 h 330994"/>
                <a:gd name="connsiteX9" fmla="*/ 1121569 w 1504950"/>
                <a:gd name="connsiteY9" fmla="*/ 0 h 330994"/>
                <a:gd name="connsiteX10" fmla="*/ 1143000 w 1504950"/>
                <a:gd name="connsiteY10" fmla="*/ 2381 h 330994"/>
                <a:gd name="connsiteX11" fmla="*/ 1240632 w 1504950"/>
                <a:gd name="connsiteY11" fmla="*/ 40481 h 330994"/>
                <a:gd name="connsiteX12" fmla="*/ 1378744 w 1504950"/>
                <a:gd name="connsiteY12" fmla="*/ 97631 h 330994"/>
                <a:gd name="connsiteX13" fmla="*/ 1445419 w 1504950"/>
                <a:gd name="connsiteY13" fmla="*/ 128587 h 330994"/>
                <a:gd name="connsiteX14" fmla="*/ 1473994 w 1504950"/>
                <a:gd name="connsiteY14" fmla="*/ 150019 h 330994"/>
                <a:gd name="connsiteX15" fmla="*/ 1485900 w 1504950"/>
                <a:gd name="connsiteY15" fmla="*/ 166687 h 330994"/>
                <a:gd name="connsiteX16" fmla="*/ 1495425 w 1504950"/>
                <a:gd name="connsiteY16" fmla="*/ 188119 h 330994"/>
                <a:gd name="connsiteX17" fmla="*/ 1504950 w 1504950"/>
                <a:gd name="connsiteY17" fmla="*/ 216694 h 330994"/>
                <a:gd name="connsiteX18" fmla="*/ 1497807 w 1504950"/>
                <a:gd name="connsiteY18" fmla="*/ 247650 h 330994"/>
                <a:gd name="connsiteX19" fmla="*/ 1476375 w 1504950"/>
                <a:gd name="connsiteY19" fmla="*/ 266700 h 330994"/>
                <a:gd name="connsiteX20" fmla="*/ 1447800 w 1504950"/>
                <a:gd name="connsiteY20" fmla="*/ 292894 h 330994"/>
                <a:gd name="connsiteX21" fmla="*/ 1381125 w 1504950"/>
                <a:gd name="connsiteY21" fmla="*/ 330994 h 330994"/>
                <a:gd name="connsiteX22" fmla="*/ 1040607 w 1504950"/>
                <a:gd name="connsiteY22" fmla="*/ 242887 h 330994"/>
                <a:gd name="connsiteX23" fmla="*/ 1031082 w 1504950"/>
                <a:gd name="connsiteY23" fmla="*/ 228600 h 330994"/>
                <a:gd name="connsiteX24" fmla="*/ 1019175 w 1504950"/>
                <a:gd name="connsiteY24" fmla="*/ 214312 h 330994"/>
                <a:gd name="connsiteX25" fmla="*/ 997744 w 1504950"/>
                <a:gd name="connsiteY25" fmla="*/ 207169 h 330994"/>
                <a:gd name="connsiteX26" fmla="*/ 954882 w 1504950"/>
                <a:gd name="connsiteY26" fmla="*/ 207169 h 330994"/>
                <a:gd name="connsiteX27" fmla="*/ 447675 w 1504950"/>
                <a:gd name="connsiteY27" fmla="*/ 25717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4950" h="330994">
                  <a:moveTo>
                    <a:pt x="447675" y="257175"/>
                  </a:moveTo>
                  <a:lnTo>
                    <a:pt x="52388" y="302419"/>
                  </a:lnTo>
                  <a:lnTo>
                    <a:pt x="0" y="145256"/>
                  </a:lnTo>
                  <a:lnTo>
                    <a:pt x="266700" y="130969"/>
                  </a:lnTo>
                  <a:lnTo>
                    <a:pt x="454819" y="111919"/>
                  </a:lnTo>
                  <a:lnTo>
                    <a:pt x="852488" y="66675"/>
                  </a:lnTo>
                  <a:lnTo>
                    <a:pt x="997744" y="47625"/>
                  </a:lnTo>
                  <a:lnTo>
                    <a:pt x="1021557" y="38100"/>
                  </a:lnTo>
                  <a:lnTo>
                    <a:pt x="1107282" y="4762"/>
                  </a:lnTo>
                  <a:lnTo>
                    <a:pt x="1121569" y="0"/>
                  </a:lnTo>
                  <a:lnTo>
                    <a:pt x="1143000" y="2381"/>
                  </a:lnTo>
                  <a:lnTo>
                    <a:pt x="1240632" y="40481"/>
                  </a:lnTo>
                  <a:lnTo>
                    <a:pt x="1378744" y="97631"/>
                  </a:lnTo>
                  <a:lnTo>
                    <a:pt x="1445419" y="128587"/>
                  </a:lnTo>
                  <a:lnTo>
                    <a:pt x="1473994" y="150019"/>
                  </a:lnTo>
                  <a:lnTo>
                    <a:pt x="1485900" y="166687"/>
                  </a:lnTo>
                  <a:lnTo>
                    <a:pt x="1495425" y="188119"/>
                  </a:lnTo>
                  <a:lnTo>
                    <a:pt x="1504950" y="216694"/>
                  </a:lnTo>
                  <a:lnTo>
                    <a:pt x="1497807" y="247650"/>
                  </a:lnTo>
                  <a:lnTo>
                    <a:pt x="1476375" y="266700"/>
                  </a:lnTo>
                  <a:lnTo>
                    <a:pt x="1447800" y="292894"/>
                  </a:lnTo>
                  <a:lnTo>
                    <a:pt x="1381125" y="330994"/>
                  </a:lnTo>
                  <a:lnTo>
                    <a:pt x="1040607" y="242887"/>
                  </a:lnTo>
                  <a:lnTo>
                    <a:pt x="1031082" y="228600"/>
                  </a:lnTo>
                  <a:lnTo>
                    <a:pt x="1019175" y="214312"/>
                  </a:lnTo>
                  <a:lnTo>
                    <a:pt x="997744" y="207169"/>
                  </a:lnTo>
                  <a:lnTo>
                    <a:pt x="954882" y="207169"/>
                  </a:lnTo>
                  <a:lnTo>
                    <a:pt x="44767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8">
              <a:extLst>
                <a:ext uri="{FF2B5EF4-FFF2-40B4-BE49-F238E27FC236}">
                  <a16:creationId xmlns:a16="http://schemas.microsoft.com/office/drawing/2014/main" id="{69EA8B2C-0D5D-4B08-B066-D45D17965723}"/>
                </a:ext>
              </a:extLst>
            </p:cNvPr>
            <p:cNvSpPr/>
            <p:nvPr/>
          </p:nvSpPr>
          <p:spPr>
            <a:xfrm>
              <a:off x="3363913" y="4343400"/>
              <a:ext cx="2324100" cy="1655763"/>
            </a:xfrm>
            <a:custGeom>
              <a:avLst/>
              <a:gdLst>
                <a:gd name="connsiteX0" fmla="*/ 1183482 w 2324100"/>
                <a:gd name="connsiteY0" fmla="*/ 1128713 h 1654969"/>
                <a:gd name="connsiteX1" fmla="*/ 962025 w 2324100"/>
                <a:gd name="connsiteY1" fmla="*/ 1259681 h 1654969"/>
                <a:gd name="connsiteX2" fmla="*/ 707232 w 2324100"/>
                <a:gd name="connsiteY2" fmla="*/ 1390650 h 1654969"/>
                <a:gd name="connsiteX3" fmla="*/ 459582 w 2324100"/>
                <a:gd name="connsiteY3" fmla="*/ 1497806 h 1654969"/>
                <a:gd name="connsiteX4" fmla="*/ 261938 w 2324100"/>
                <a:gd name="connsiteY4" fmla="*/ 1578769 h 1654969"/>
                <a:gd name="connsiteX5" fmla="*/ 61913 w 2324100"/>
                <a:gd name="connsiteY5" fmla="*/ 1645444 h 1654969"/>
                <a:gd name="connsiteX6" fmla="*/ 26194 w 2324100"/>
                <a:gd name="connsiteY6" fmla="*/ 1654969 h 1654969"/>
                <a:gd name="connsiteX7" fmla="*/ 4763 w 2324100"/>
                <a:gd name="connsiteY7" fmla="*/ 1650206 h 1654969"/>
                <a:gd name="connsiteX8" fmla="*/ 0 w 2324100"/>
                <a:gd name="connsiteY8" fmla="*/ 1635919 h 1654969"/>
                <a:gd name="connsiteX9" fmla="*/ 7144 w 2324100"/>
                <a:gd name="connsiteY9" fmla="*/ 1619250 h 1654969"/>
                <a:gd name="connsiteX10" fmla="*/ 35719 w 2324100"/>
                <a:gd name="connsiteY10" fmla="*/ 1593056 h 1654969"/>
                <a:gd name="connsiteX11" fmla="*/ 85725 w 2324100"/>
                <a:gd name="connsiteY11" fmla="*/ 1564481 h 1654969"/>
                <a:gd name="connsiteX12" fmla="*/ 261938 w 2324100"/>
                <a:gd name="connsiteY12" fmla="*/ 1478756 h 1654969"/>
                <a:gd name="connsiteX13" fmla="*/ 500063 w 2324100"/>
                <a:gd name="connsiteY13" fmla="*/ 1352550 h 1654969"/>
                <a:gd name="connsiteX14" fmla="*/ 678657 w 2324100"/>
                <a:gd name="connsiteY14" fmla="*/ 1245394 h 1654969"/>
                <a:gd name="connsiteX15" fmla="*/ 842963 w 2324100"/>
                <a:gd name="connsiteY15" fmla="*/ 1143000 h 1654969"/>
                <a:gd name="connsiteX16" fmla="*/ 1069182 w 2324100"/>
                <a:gd name="connsiteY16" fmla="*/ 1000125 h 1654969"/>
                <a:gd name="connsiteX17" fmla="*/ 1269207 w 2324100"/>
                <a:gd name="connsiteY17" fmla="*/ 850106 h 1654969"/>
                <a:gd name="connsiteX18" fmla="*/ 1466850 w 2324100"/>
                <a:gd name="connsiteY18" fmla="*/ 671513 h 1654969"/>
                <a:gd name="connsiteX19" fmla="*/ 1614488 w 2324100"/>
                <a:gd name="connsiteY19" fmla="*/ 528638 h 1654969"/>
                <a:gd name="connsiteX20" fmla="*/ 1781175 w 2324100"/>
                <a:gd name="connsiteY20" fmla="*/ 338138 h 1654969"/>
                <a:gd name="connsiteX21" fmla="*/ 1890713 w 2324100"/>
                <a:gd name="connsiteY21" fmla="*/ 195263 h 1654969"/>
                <a:gd name="connsiteX22" fmla="*/ 1943100 w 2324100"/>
                <a:gd name="connsiteY22" fmla="*/ 114300 h 1654969"/>
                <a:gd name="connsiteX23" fmla="*/ 1962150 w 2324100"/>
                <a:gd name="connsiteY23" fmla="*/ 85725 h 1654969"/>
                <a:gd name="connsiteX24" fmla="*/ 1964532 w 2324100"/>
                <a:gd name="connsiteY24" fmla="*/ 73819 h 1654969"/>
                <a:gd name="connsiteX25" fmla="*/ 1966913 w 2324100"/>
                <a:gd name="connsiteY25" fmla="*/ 52388 h 1654969"/>
                <a:gd name="connsiteX26" fmla="*/ 1959769 w 2324100"/>
                <a:gd name="connsiteY26" fmla="*/ 0 h 1654969"/>
                <a:gd name="connsiteX27" fmla="*/ 2324100 w 2324100"/>
                <a:gd name="connsiteY27" fmla="*/ 109538 h 1654969"/>
                <a:gd name="connsiteX28" fmla="*/ 2305050 w 2324100"/>
                <a:gd name="connsiteY28" fmla="*/ 128588 h 1654969"/>
                <a:gd name="connsiteX29" fmla="*/ 2240757 w 2324100"/>
                <a:gd name="connsiteY29" fmla="*/ 204788 h 1654969"/>
                <a:gd name="connsiteX30" fmla="*/ 2159794 w 2324100"/>
                <a:gd name="connsiteY30" fmla="*/ 297656 h 1654969"/>
                <a:gd name="connsiteX31" fmla="*/ 2057400 w 2324100"/>
                <a:gd name="connsiteY31" fmla="*/ 409575 h 1654969"/>
                <a:gd name="connsiteX32" fmla="*/ 1916907 w 2324100"/>
                <a:gd name="connsiteY32" fmla="*/ 552450 h 1654969"/>
                <a:gd name="connsiteX33" fmla="*/ 1762125 w 2324100"/>
                <a:gd name="connsiteY33" fmla="*/ 688181 h 1654969"/>
                <a:gd name="connsiteX34" fmla="*/ 1621632 w 2324100"/>
                <a:gd name="connsiteY34" fmla="*/ 809625 h 1654969"/>
                <a:gd name="connsiteX35" fmla="*/ 1443038 w 2324100"/>
                <a:gd name="connsiteY35" fmla="*/ 957263 h 1654969"/>
                <a:gd name="connsiteX36" fmla="*/ 1183482 w 2324100"/>
                <a:gd name="connsiteY36" fmla="*/ 1128713 h 16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24100" h="1654969">
                  <a:moveTo>
                    <a:pt x="1183482" y="1128713"/>
                  </a:moveTo>
                  <a:lnTo>
                    <a:pt x="962025" y="1259681"/>
                  </a:lnTo>
                  <a:lnTo>
                    <a:pt x="707232" y="1390650"/>
                  </a:lnTo>
                  <a:lnTo>
                    <a:pt x="459582" y="1497806"/>
                  </a:lnTo>
                  <a:lnTo>
                    <a:pt x="261938" y="1578769"/>
                  </a:lnTo>
                  <a:lnTo>
                    <a:pt x="61913" y="1645444"/>
                  </a:lnTo>
                  <a:lnTo>
                    <a:pt x="26194" y="1654969"/>
                  </a:lnTo>
                  <a:lnTo>
                    <a:pt x="4763" y="1650206"/>
                  </a:lnTo>
                  <a:lnTo>
                    <a:pt x="0" y="1635919"/>
                  </a:lnTo>
                  <a:lnTo>
                    <a:pt x="7144" y="1619250"/>
                  </a:lnTo>
                  <a:lnTo>
                    <a:pt x="35719" y="1593056"/>
                  </a:lnTo>
                  <a:lnTo>
                    <a:pt x="85725" y="1564481"/>
                  </a:lnTo>
                  <a:lnTo>
                    <a:pt x="261938" y="1478756"/>
                  </a:lnTo>
                  <a:lnTo>
                    <a:pt x="500063" y="1352550"/>
                  </a:lnTo>
                  <a:lnTo>
                    <a:pt x="678657" y="1245394"/>
                  </a:lnTo>
                  <a:lnTo>
                    <a:pt x="842963" y="1143000"/>
                  </a:lnTo>
                  <a:lnTo>
                    <a:pt x="1069182" y="1000125"/>
                  </a:lnTo>
                  <a:lnTo>
                    <a:pt x="1269207" y="850106"/>
                  </a:lnTo>
                  <a:lnTo>
                    <a:pt x="1466850" y="671513"/>
                  </a:lnTo>
                  <a:lnTo>
                    <a:pt x="1614488" y="528638"/>
                  </a:lnTo>
                  <a:lnTo>
                    <a:pt x="1781175" y="338138"/>
                  </a:lnTo>
                  <a:lnTo>
                    <a:pt x="1890713" y="195263"/>
                  </a:lnTo>
                  <a:lnTo>
                    <a:pt x="1943100" y="114300"/>
                  </a:lnTo>
                  <a:lnTo>
                    <a:pt x="1962150" y="85725"/>
                  </a:lnTo>
                  <a:lnTo>
                    <a:pt x="1964532" y="73819"/>
                  </a:lnTo>
                  <a:lnTo>
                    <a:pt x="1966913" y="52388"/>
                  </a:lnTo>
                  <a:lnTo>
                    <a:pt x="1959769" y="0"/>
                  </a:lnTo>
                  <a:lnTo>
                    <a:pt x="2324100" y="109538"/>
                  </a:lnTo>
                  <a:lnTo>
                    <a:pt x="2305050" y="128588"/>
                  </a:lnTo>
                  <a:lnTo>
                    <a:pt x="2240757" y="204788"/>
                  </a:lnTo>
                  <a:lnTo>
                    <a:pt x="2159794" y="297656"/>
                  </a:lnTo>
                  <a:lnTo>
                    <a:pt x="2057400" y="409575"/>
                  </a:lnTo>
                  <a:lnTo>
                    <a:pt x="1916907" y="552450"/>
                  </a:lnTo>
                  <a:lnTo>
                    <a:pt x="1762125" y="688181"/>
                  </a:lnTo>
                  <a:lnTo>
                    <a:pt x="1621632" y="809625"/>
                  </a:lnTo>
                  <a:lnTo>
                    <a:pt x="1443038" y="957263"/>
                  </a:lnTo>
                  <a:lnTo>
                    <a:pt x="1183482" y="1128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40D71802-643D-4656-8E03-5CBA8299BFE4}"/>
                </a:ext>
              </a:extLst>
            </p:cNvPr>
            <p:cNvSpPr/>
            <p:nvPr/>
          </p:nvSpPr>
          <p:spPr>
            <a:xfrm>
              <a:off x="4100513" y="4449763"/>
              <a:ext cx="2905125" cy="1549400"/>
            </a:xfrm>
            <a:custGeom>
              <a:avLst/>
              <a:gdLst>
                <a:gd name="connsiteX0" fmla="*/ 571500 w 2905125"/>
                <a:gd name="connsiteY0" fmla="*/ 440532 h 1547813"/>
                <a:gd name="connsiteX1" fmla="*/ 431006 w 2905125"/>
                <a:gd name="connsiteY1" fmla="*/ 350044 h 1547813"/>
                <a:gd name="connsiteX2" fmla="*/ 321468 w 2905125"/>
                <a:gd name="connsiteY2" fmla="*/ 285750 h 1547813"/>
                <a:gd name="connsiteX3" fmla="*/ 0 w 2905125"/>
                <a:gd name="connsiteY3" fmla="*/ 92869 h 1547813"/>
                <a:gd name="connsiteX4" fmla="*/ 42862 w 2905125"/>
                <a:gd name="connsiteY4" fmla="*/ 0 h 1547813"/>
                <a:gd name="connsiteX5" fmla="*/ 228600 w 2905125"/>
                <a:gd name="connsiteY5" fmla="*/ 85725 h 1547813"/>
                <a:gd name="connsiteX6" fmla="*/ 457200 w 2905125"/>
                <a:gd name="connsiteY6" fmla="*/ 219075 h 1547813"/>
                <a:gd name="connsiteX7" fmla="*/ 852487 w 2905125"/>
                <a:gd name="connsiteY7" fmla="*/ 450057 h 1547813"/>
                <a:gd name="connsiteX8" fmla="*/ 1054893 w 2905125"/>
                <a:gd name="connsiteY8" fmla="*/ 569119 h 1547813"/>
                <a:gd name="connsiteX9" fmla="*/ 1266825 w 2905125"/>
                <a:gd name="connsiteY9" fmla="*/ 692944 h 1547813"/>
                <a:gd name="connsiteX10" fmla="*/ 1540668 w 2905125"/>
                <a:gd name="connsiteY10" fmla="*/ 850107 h 1547813"/>
                <a:gd name="connsiteX11" fmla="*/ 1866900 w 2905125"/>
                <a:gd name="connsiteY11" fmla="*/ 1019175 h 1547813"/>
                <a:gd name="connsiteX12" fmla="*/ 2069306 w 2905125"/>
                <a:gd name="connsiteY12" fmla="*/ 1104900 h 1547813"/>
                <a:gd name="connsiteX13" fmla="*/ 2269331 w 2905125"/>
                <a:gd name="connsiteY13" fmla="*/ 1173957 h 1547813"/>
                <a:gd name="connsiteX14" fmla="*/ 2552700 w 2905125"/>
                <a:gd name="connsiteY14" fmla="*/ 1264444 h 1547813"/>
                <a:gd name="connsiteX15" fmla="*/ 2838450 w 2905125"/>
                <a:gd name="connsiteY15" fmla="*/ 1345407 h 1547813"/>
                <a:gd name="connsiteX16" fmla="*/ 2876550 w 2905125"/>
                <a:gd name="connsiteY16" fmla="*/ 1354932 h 1547813"/>
                <a:gd name="connsiteX17" fmla="*/ 2888456 w 2905125"/>
                <a:gd name="connsiteY17" fmla="*/ 1357313 h 1547813"/>
                <a:gd name="connsiteX18" fmla="*/ 2897981 w 2905125"/>
                <a:gd name="connsiteY18" fmla="*/ 1364457 h 1547813"/>
                <a:gd name="connsiteX19" fmla="*/ 2905125 w 2905125"/>
                <a:gd name="connsiteY19" fmla="*/ 1373982 h 1547813"/>
                <a:gd name="connsiteX20" fmla="*/ 2897981 w 2905125"/>
                <a:gd name="connsiteY20" fmla="*/ 1388269 h 1547813"/>
                <a:gd name="connsiteX21" fmla="*/ 2867025 w 2905125"/>
                <a:gd name="connsiteY21" fmla="*/ 1407319 h 1547813"/>
                <a:gd name="connsiteX22" fmla="*/ 2605087 w 2905125"/>
                <a:gd name="connsiteY22" fmla="*/ 1473994 h 1547813"/>
                <a:gd name="connsiteX23" fmla="*/ 2376487 w 2905125"/>
                <a:gd name="connsiteY23" fmla="*/ 1516857 h 1547813"/>
                <a:gd name="connsiteX24" fmla="*/ 2188368 w 2905125"/>
                <a:gd name="connsiteY24" fmla="*/ 1543050 h 1547813"/>
                <a:gd name="connsiteX25" fmla="*/ 2076450 w 2905125"/>
                <a:gd name="connsiteY25" fmla="*/ 1547813 h 1547813"/>
                <a:gd name="connsiteX26" fmla="*/ 2035968 w 2905125"/>
                <a:gd name="connsiteY26" fmla="*/ 1543050 h 1547813"/>
                <a:gd name="connsiteX27" fmla="*/ 1990725 w 2905125"/>
                <a:gd name="connsiteY27" fmla="*/ 1531144 h 1547813"/>
                <a:gd name="connsiteX28" fmla="*/ 1928812 w 2905125"/>
                <a:gd name="connsiteY28" fmla="*/ 1495425 h 1547813"/>
                <a:gd name="connsiteX29" fmla="*/ 1766887 w 2905125"/>
                <a:gd name="connsiteY29" fmla="*/ 1376363 h 1547813"/>
                <a:gd name="connsiteX30" fmla="*/ 1516856 w 2905125"/>
                <a:gd name="connsiteY30" fmla="*/ 1181100 h 1547813"/>
                <a:gd name="connsiteX31" fmla="*/ 1300162 w 2905125"/>
                <a:gd name="connsiteY31" fmla="*/ 1014413 h 1547813"/>
                <a:gd name="connsiteX32" fmla="*/ 1069181 w 2905125"/>
                <a:gd name="connsiteY32" fmla="*/ 838200 h 1547813"/>
                <a:gd name="connsiteX33" fmla="*/ 890587 w 2905125"/>
                <a:gd name="connsiteY33" fmla="*/ 700088 h 1547813"/>
                <a:gd name="connsiteX34" fmla="*/ 731043 w 2905125"/>
                <a:gd name="connsiteY34" fmla="*/ 566738 h 1547813"/>
                <a:gd name="connsiteX35" fmla="*/ 571500 w 2905125"/>
                <a:gd name="connsiteY35" fmla="*/ 440532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05125" h="1547813">
                  <a:moveTo>
                    <a:pt x="571500" y="440532"/>
                  </a:moveTo>
                  <a:lnTo>
                    <a:pt x="431006" y="350044"/>
                  </a:lnTo>
                  <a:lnTo>
                    <a:pt x="321468" y="285750"/>
                  </a:lnTo>
                  <a:lnTo>
                    <a:pt x="0" y="92869"/>
                  </a:lnTo>
                  <a:lnTo>
                    <a:pt x="42862" y="0"/>
                  </a:lnTo>
                  <a:lnTo>
                    <a:pt x="228600" y="85725"/>
                  </a:lnTo>
                  <a:lnTo>
                    <a:pt x="457200" y="219075"/>
                  </a:lnTo>
                  <a:lnTo>
                    <a:pt x="852487" y="450057"/>
                  </a:lnTo>
                  <a:lnTo>
                    <a:pt x="1054893" y="569119"/>
                  </a:lnTo>
                  <a:lnTo>
                    <a:pt x="1266825" y="692944"/>
                  </a:lnTo>
                  <a:lnTo>
                    <a:pt x="1540668" y="850107"/>
                  </a:lnTo>
                  <a:lnTo>
                    <a:pt x="1866900" y="1019175"/>
                  </a:lnTo>
                  <a:lnTo>
                    <a:pt x="2069306" y="1104900"/>
                  </a:lnTo>
                  <a:lnTo>
                    <a:pt x="2269331" y="1173957"/>
                  </a:lnTo>
                  <a:lnTo>
                    <a:pt x="2552700" y="1264444"/>
                  </a:lnTo>
                  <a:lnTo>
                    <a:pt x="2838450" y="1345407"/>
                  </a:lnTo>
                  <a:lnTo>
                    <a:pt x="2876550" y="1354932"/>
                  </a:lnTo>
                  <a:lnTo>
                    <a:pt x="2888456" y="1357313"/>
                  </a:lnTo>
                  <a:lnTo>
                    <a:pt x="2897981" y="1364457"/>
                  </a:lnTo>
                  <a:lnTo>
                    <a:pt x="2905125" y="1373982"/>
                  </a:lnTo>
                  <a:lnTo>
                    <a:pt x="2897981" y="1388269"/>
                  </a:lnTo>
                  <a:lnTo>
                    <a:pt x="2867025" y="1407319"/>
                  </a:lnTo>
                  <a:lnTo>
                    <a:pt x="2605087" y="1473994"/>
                  </a:lnTo>
                  <a:lnTo>
                    <a:pt x="2376487" y="1516857"/>
                  </a:lnTo>
                  <a:lnTo>
                    <a:pt x="2188368" y="1543050"/>
                  </a:lnTo>
                  <a:lnTo>
                    <a:pt x="2076450" y="1547813"/>
                  </a:lnTo>
                  <a:lnTo>
                    <a:pt x="2035968" y="1543050"/>
                  </a:lnTo>
                  <a:lnTo>
                    <a:pt x="1990725" y="1531144"/>
                  </a:lnTo>
                  <a:lnTo>
                    <a:pt x="1928812" y="1495425"/>
                  </a:lnTo>
                  <a:lnTo>
                    <a:pt x="1766887" y="1376363"/>
                  </a:lnTo>
                  <a:lnTo>
                    <a:pt x="1516856" y="1181100"/>
                  </a:lnTo>
                  <a:lnTo>
                    <a:pt x="1300162" y="1014413"/>
                  </a:lnTo>
                  <a:lnTo>
                    <a:pt x="1069181" y="838200"/>
                  </a:lnTo>
                  <a:lnTo>
                    <a:pt x="890587" y="700088"/>
                  </a:lnTo>
                  <a:lnTo>
                    <a:pt x="731043" y="566738"/>
                  </a:lnTo>
                  <a:lnTo>
                    <a:pt x="571500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3877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8BD5650-AB5F-422A-A9FB-BAAA48D05CF9}"/>
              </a:ext>
            </a:extLst>
          </p:cNvPr>
          <p:cNvGrpSpPr/>
          <p:nvPr/>
        </p:nvGrpSpPr>
        <p:grpSpPr>
          <a:xfrm>
            <a:off x="2887663" y="1390650"/>
            <a:ext cx="4173537" cy="4608513"/>
            <a:chOff x="2887663" y="1390650"/>
            <a:chExt cx="4173537" cy="4608513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E515C02-AD3D-6D44-B07B-6E410A5A05D8}"/>
                </a:ext>
              </a:extLst>
            </p:cNvPr>
            <p:cNvSpPr/>
            <p:nvPr/>
          </p:nvSpPr>
          <p:spPr>
            <a:xfrm>
              <a:off x="3506788" y="1390650"/>
              <a:ext cx="2103437" cy="766763"/>
            </a:xfrm>
            <a:custGeom>
              <a:avLst/>
              <a:gdLst>
                <a:gd name="connsiteX0" fmla="*/ 859632 w 2102644"/>
                <a:gd name="connsiteY0" fmla="*/ 452438 h 766763"/>
                <a:gd name="connsiteX1" fmla="*/ 1069182 w 2102644"/>
                <a:gd name="connsiteY1" fmla="*/ 381000 h 766763"/>
                <a:gd name="connsiteX2" fmla="*/ 1285875 w 2102644"/>
                <a:gd name="connsiteY2" fmla="*/ 300038 h 766763"/>
                <a:gd name="connsiteX3" fmla="*/ 1521619 w 2102644"/>
                <a:gd name="connsiteY3" fmla="*/ 204788 h 766763"/>
                <a:gd name="connsiteX4" fmla="*/ 1650207 w 2102644"/>
                <a:gd name="connsiteY4" fmla="*/ 145256 h 766763"/>
                <a:gd name="connsiteX5" fmla="*/ 1664494 w 2102644"/>
                <a:gd name="connsiteY5" fmla="*/ 135731 h 766763"/>
                <a:gd name="connsiteX6" fmla="*/ 1669257 w 2102644"/>
                <a:gd name="connsiteY6" fmla="*/ 119063 h 766763"/>
                <a:gd name="connsiteX7" fmla="*/ 1659732 w 2102644"/>
                <a:gd name="connsiteY7" fmla="*/ 100013 h 766763"/>
                <a:gd name="connsiteX8" fmla="*/ 1643063 w 2102644"/>
                <a:gd name="connsiteY8" fmla="*/ 83344 h 766763"/>
                <a:gd name="connsiteX9" fmla="*/ 1631157 w 2102644"/>
                <a:gd name="connsiteY9" fmla="*/ 69056 h 766763"/>
                <a:gd name="connsiteX10" fmla="*/ 1621632 w 2102644"/>
                <a:gd name="connsiteY10" fmla="*/ 54769 h 766763"/>
                <a:gd name="connsiteX11" fmla="*/ 1614488 w 2102644"/>
                <a:gd name="connsiteY11" fmla="*/ 35719 h 766763"/>
                <a:gd name="connsiteX12" fmla="*/ 1614488 w 2102644"/>
                <a:gd name="connsiteY12" fmla="*/ 21431 h 766763"/>
                <a:gd name="connsiteX13" fmla="*/ 1616869 w 2102644"/>
                <a:gd name="connsiteY13" fmla="*/ 11906 h 766763"/>
                <a:gd name="connsiteX14" fmla="*/ 1631157 w 2102644"/>
                <a:gd name="connsiteY14" fmla="*/ 2381 h 766763"/>
                <a:gd name="connsiteX15" fmla="*/ 1664494 w 2102644"/>
                <a:gd name="connsiteY15" fmla="*/ 0 h 766763"/>
                <a:gd name="connsiteX16" fmla="*/ 1702594 w 2102644"/>
                <a:gd name="connsiteY16" fmla="*/ 4763 h 766763"/>
                <a:gd name="connsiteX17" fmla="*/ 1735932 w 2102644"/>
                <a:gd name="connsiteY17" fmla="*/ 9525 h 766763"/>
                <a:gd name="connsiteX18" fmla="*/ 1785938 w 2102644"/>
                <a:gd name="connsiteY18" fmla="*/ 23813 h 766763"/>
                <a:gd name="connsiteX19" fmla="*/ 1828800 w 2102644"/>
                <a:gd name="connsiteY19" fmla="*/ 40481 h 766763"/>
                <a:gd name="connsiteX20" fmla="*/ 1871663 w 2102644"/>
                <a:gd name="connsiteY20" fmla="*/ 64294 h 766763"/>
                <a:gd name="connsiteX21" fmla="*/ 1916907 w 2102644"/>
                <a:gd name="connsiteY21" fmla="*/ 90488 h 766763"/>
                <a:gd name="connsiteX22" fmla="*/ 1957388 w 2102644"/>
                <a:gd name="connsiteY22" fmla="*/ 121444 h 766763"/>
                <a:gd name="connsiteX23" fmla="*/ 2014538 w 2102644"/>
                <a:gd name="connsiteY23" fmla="*/ 178594 h 766763"/>
                <a:gd name="connsiteX24" fmla="*/ 2057400 w 2102644"/>
                <a:gd name="connsiteY24" fmla="*/ 223838 h 766763"/>
                <a:gd name="connsiteX25" fmla="*/ 2088357 w 2102644"/>
                <a:gd name="connsiteY25" fmla="*/ 271463 h 766763"/>
                <a:gd name="connsiteX26" fmla="*/ 2095500 w 2102644"/>
                <a:gd name="connsiteY26" fmla="*/ 290513 h 766763"/>
                <a:gd name="connsiteX27" fmla="*/ 2102644 w 2102644"/>
                <a:gd name="connsiteY27" fmla="*/ 314325 h 766763"/>
                <a:gd name="connsiteX28" fmla="*/ 2102644 w 2102644"/>
                <a:gd name="connsiteY28" fmla="*/ 338138 h 766763"/>
                <a:gd name="connsiteX29" fmla="*/ 2093119 w 2102644"/>
                <a:gd name="connsiteY29" fmla="*/ 361950 h 766763"/>
                <a:gd name="connsiteX30" fmla="*/ 2076450 w 2102644"/>
                <a:gd name="connsiteY30" fmla="*/ 376238 h 766763"/>
                <a:gd name="connsiteX31" fmla="*/ 2047875 w 2102644"/>
                <a:gd name="connsiteY31" fmla="*/ 383381 h 766763"/>
                <a:gd name="connsiteX32" fmla="*/ 1997869 w 2102644"/>
                <a:gd name="connsiteY32" fmla="*/ 383381 h 766763"/>
                <a:gd name="connsiteX33" fmla="*/ 1938338 w 2102644"/>
                <a:gd name="connsiteY33" fmla="*/ 385763 h 766763"/>
                <a:gd name="connsiteX34" fmla="*/ 1895475 w 2102644"/>
                <a:gd name="connsiteY34" fmla="*/ 385763 h 766763"/>
                <a:gd name="connsiteX35" fmla="*/ 1790700 w 2102644"/>
                <a:gd name="connsiteY35" fmla="*/ 397669 h 766763"/>
                <a:gd name="connsiteX36" fmla="*/ 1709738 w 2102644"/>
                <a:gd name="connsiteY36" fmla="*/ 416719 h 766763"/>
                <a:gd name="connsiteX37" fmla="*/ 1504950 w 2102644"/>
                <a:gd name="connsiteY37" fmla="*/ 473869 h 766763"/>
                <a:gd name="connsiteX38" fmla="*/ 1295400 w 2102644"/>
                <a:gd name="connsiteY38" fmla="*/ 526256 h 766763"/>
                <a:gd name="connsiteX39" fmla="*/ 988219 w 2102644"/>
                <a:gd name="connsiteY39" fmla="*/ 604838 h 766763"/>
                <a:gd name="connsiteX40" fmla="*/ 876300 w 2102644"/>
                <a:gd name="connsiteY40" fmla="*/ 631031 h 766763"/>
                <a:gd name="connsiteX41" fmla="*/ 762000 w 2102644"/>
                <a:gd name="connsiteY41" fmla="*/ 657225 h 766763"/>
                <a:gd name="connsiteX42" fmla="*/ 607219 w 2102644"/>
                <a:gd name="connsiteY42" fmla="*/ 685800 h 766763"/>
                <a:gd name="connsiteX43" fmla="*/ 464344 w 2102644"/>
                <a:gd name="connsiteY43" fmla="*/ 709613 h 766763"/>
                <a:gd name="connsiteX44" fmla="*/ 311944 w 2102644"/>
                <a:gd name="connsiteY44" fmla="*/ 733425 h 766763"/>
                <a:gd name="connsiteX45" fmla="*/ 176213 w 2102644"/>
                <a:gd name="connsiteY45" fmla="*/ 750094 h 766763"/>
                <a:gd name="connsiteX46" fmla="*/ 61913 w 2102644"/>
                <a:gd name="connsiteY46" fmla="*/ 764381 h 766763"/>
                <a:gd name="connsiteX47" fmla="*/ 19050 w 2102644"/>
                <a:gd name="connsiteY47" fmla="*/ 766763 h 766763"/>
                <a:gd name="connsiteX48" fmla="*/ 7144 w 2102644"/>
                <a:gd name="connsiteY48" fmla="*/ 762000 h 766763"/>
                <a:gd name="connsiteX49" fmla="*/ 0 w 2102644"/>
                <a:gd name="connsiteY49" fmla="*/ 750094 h 766763"/>
                <a:gd name="connsiteX50" fmla="*/ 4763 w 2102644"/>
                <a:gd name="connsiteY50" fmla="*/ 726281 h 766763"/>
                <a:gd name="connsiteX51" fmla="*/ 16669 w 2102644"/>
                <a:gd name="connsiteY51" fmla="*/ 707231 h 766763"/>
                <a:gd name="connsiteX52" fmla="*/ 57150 w 2102644"/>
                <a:gd name="connsiteY52" fmla="*/ 690563 h 766763"/>
                <a:gd name="connsiteX53" fmla="*/ 209550 w 2102644"/>
                <a:gd name="connsiteY53" fmla="*/ 652463 h 766763"/>
                <a:gd name="connsiteX54" fmla="*/ 369094 w 2102644"/>
                <a:gd name="connsiteY54" fmla="*/ 607219 h 766763"/>
                <a:gd name="connsiteX55" fmla="*/ 538163 w 2102644"/>
                <a:gd name="connsiteY55" fmla="*/ 557213 h 766763"/>
                <a:gd name="connsiteX56" fmla="*/ 859632 w 2102644"/>
                <a:gd name="connsiteY56" fmla="*/ 452438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2644" h="766763">
                  <a:moveTo>
                    <a:pt x="859632" y="452438"/>
                  </a:moveTo>
                  <a:lnTo>
                    <a:pt x="1069182" y="381000"/>
                  </a:lnTo>
                  <a:lnTo>
                    <a:pt x="1285875" y="300038"/>
                  </a:lnTo>
                  <a:lnTo>
                    <a:pt x="1521619" y="204788"/>
                  </a:lnTo>
                  <a:lnTo>
                    <a:pt x="1650207" y="145256"/>
                  </a:lnTo>
                  <a:lnTo>
                    <a:pt x="1664494" y="135731"/>
                  </a:lnTo>
                  <a:lnTo>
                    <a:pt x="1669257" y="119063"/>
                  </a:lnTo>
                  <a:lnTo>
                    <a:pt x="1659732" y="100013"/>
                  </a:lnTo>
                  <a:lnTo>
                    <a:pt x="1643063" y="83344"/>
                  </a:lnTo>
                  <a:lnTo>
                    <a:pt x="1631157" y="69056"/>
                  </a:lnTo>
                  <a:lnTo>
                    <a:pt x="1621632" y="54769"/>
                  </a:lnTo>
                  <a:lnTo>
                    <a:pt x="1614488" y="35719"/>
                  </a:lnTo>
                  <a:lnTo>
                    <a:pt x="1614488" y="21431"/>
                  </a:lnTo>
                  <a:lnTo>
                    <a:pt x="1616869" y="11906"/>
                  </a:lnTo>
                  <a:lnTo>
                    <a:pt x="1631157" y="2381"/>
                  </a:lnTo>
                  <a:lnTo>
                    <a:pt x="1664494" y="0"/>
                  </a:lnTo>
                  <a:lnTo>
                    <a:pt x="1702594" y="4763"/>
                  </a:lnTo>
                  <a:lnTo>
                    <a:pt x="1735932" y="9525"/>
                  </a:lnTo>
                  <a:lnTo>
                    <a:pt x="1785938" y="23813"/>
                  </a:lnTo>
                  <a:lnTo>
                    <a:pt x="1828800" y="40481"/>
                  </a:lnTo>
                  <a:lnTo>
                    <a:pt x="1871663" y="64294"/>
                  </a:lnTo>
                  <a:lnTo>
                    <a:pt x="1916907" y="90488"/>
                  </a:lnTo>
                  <a:lnTo>
                    <a:pt x="1957388" y="121444"/>
                  </a:lnTo>
                  <a:lnTo>
                    <a:pt x="2014538" y="178594"/>
                  </a:lnTo>
                  <a:lnTo>
                    <a:pt x="2057400" y="223838"/>
                  </a:lnTo>
                  <a:lnTo>
                    <a:pt x="2088357" y="271463"/>
                  </a:lnTo>
                  <a:lnTo>
                    <a:pt x="2095500" y="290513"/>
                  </a:lnTo>
                  <a:lnTo>
                    <a:pt x="2102644" y="314325"/>
                  </a:lnTo>
                  <a:lnTo>
                    <a:pt x="2102644" y="338138"/>
                  </a:lnTo>
                  <a:lnTo>
                    <a:pt x="2093119" y="361950"/>
                  </a:lnTo>
                  <a:lnTo>
                    <a:pt x="2076450" y="376238"/>
                  </a:lnTo>
                  <a:lnTo>
                    <a:pt x="2047875" y="383381"/>
                  </a:lnTo>
                  <a:lnTo>
                    <a:pt x="1997869" y="383381"/>
                  </a:lnTo>
                  <a:lnTo>
                    <a:pt x="1938338" y="385763"/>
                  </a:lnTo>
                  <a:lnTo>
                    <a:pt x="1895475" y="385763"/>
                  </a:lnTo>
                  <a:lnTo>
                    <a:pt x="1790700" y="397669"/>
                  </a:lnTo>
                  <a:lnTo>
                    <a:pt x="1709738" y="416719"/>
                  </a:lnTo>
                  <a:lnTo>
                    <a:pt x="1504950" y="473869"/>
                  </a:lnTo>
                  <a:lnTo>
                    <a:pt x="1295400" y="526256"/>
                  </a:lnTo>
                  <a:lnTo>
                    <a:pt x="988219" y="604838"/>
                  </a:lnTo>
                  <a:lnTo>
                    <a:pt x="876300" y="631031"/>
                  </a:lnTo>
                  <a:lnTo>
                    <a:pt x="762000" y="657225"/>
                  </a:lnTo>
                  <a:lnTo>
                    <a:pt x="607219" y="685800"/>
                  </a:lnTo>
                  <a:lnTo>
                    <a:pt x="464344" y="709613"/>
                  </a:lnTo>
                  <a:lnTo>
                    <a:pt x="311944" y="733425"/>
                  </a:lnTo>
                  <a:lnTo>
                    <a:pt x="176213" y="750094"/>
                  </a:lnTo>
                  <a:lnTo>
                    <a:pt x="61913" y="764381"/>
                  </a:lnTo>
                  <a:lnTo>
                    <a:pt x="19050" y="766763"/>
                  </a:lnTo>
                  <a:lnTo>
                    <a:pt x="7144" y="762000"/>
                  </a:lnTo>
                  <a:lnTo>
                    <a:pt x="0" y="750094"/>
                  </a:lnTo>
                  <a:lnTo>
                    <a:pt x="4763" y="726281"/>
                  </a:lnTo>
                  <a:lnTo>
                    <a:pt x="16669" y="707231"/>
                  </a:lnTo>
                  <a:lnTo>
                    <a:pt x="57150" y="690563"/>
                  </a:lnTo>
                  <a:lnTo>
                    <a:pt x="209550" y="652463"/>
                  </a:lnTo>
                  <a:lnTo>
                    <a:pt x="369094" y="607219"/>
                  </a:lnTo>
                  <a:lnTo>
                    <a:pt x="538163" y="557213"/>
                  </a:lnTo>
                  <a:lnTo>
                    <a:pt x="859632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9593200-B719-A240-A725-C56179B19EB1}"/>
                </a:ext>
              </a:extLst>
            </p:cNvPr>
            <p:cNvSpPr/>
            <p:nvPr/>
          </p:nvSpPr>
          <p:spPr>
            <a:xfrm>
              <a:off x="2887663" y="2728913"/>
              <a:ext cx="360362" cy="1060450"/>
            </a:xfrm>
            <a:custGeom>
              <a:avLst/>
              <a:gdLst>
                <a:gd name="connsiteX0" fmla="*/ 138113 w 359569"/>
                <a:gd name="connsiteY0" fmla="*/ 504825 h 1059656"/>
                <a:gd name="connsiteX1" fmla="*/ 169069 w 359569"/>
                <a:gd name="connsiteY1" fmla="*/ 438150 h 1059656"/>
                <a:gd name="connsiteX2" fmla="*/ 185738 w 359569"/>
                <a:gd name="connsiteY2" fmla="*/ 402431 h 1059656"/>
                <a:gd name="connsiteX3" fmla="*/ 200025 w 359569"/>
                <a:gd name="connsiteY3" fmla="*/ 347662 h 1059656"/>
                <a:gd name="connsiteX4" fmla="*/ 216694 w 359569"/>
                <a:gd name="connsiteY4" fmla="*/ 271462 h 1059656"/>
                <a:gd name="connsiteX5" fmla="*/ 226219 w 359569"/>
                <a:gd name="connsiteY5" fmla="*/ 185737 h 1059656"/>
                <a:gd name="connsiteX6" fmla="*/ 226219 w 359569"/>
                <a:gd name="connsiteY6" fmla="*/ 126206 h 1059656"/>
                <a:gd name="connsiteX7" fmla="*/ 216694 w 359569"/>
                <a:gd name="connsiteY7" fmla="*/ 90487 h 1059656"/>
                <a:gd name="connsiteX8" fmla="*/ 211932 w 359569"/>
                <a:gd name="connsiteY8" fmla="*/ 66675 h 1059656"/>
                <a:gd name="connsiteX9" fmla="*/ 211932 w 359569"/>
                <a:gd name="connsiteY9" fmla="*/ 38100 h 1059656"/>
                <a:gd name="connsiteX10" fmla="*/ 214313 w 359569"/>
                <a:gd name="connsiteY10" fmla="*/ 14287 h 1059656"/>
                <a:gd name="connsiteX11" fmla="*/ 223838 w 359569"/>
                <a:gd name="connsiteY11" fmla="*/ 2381 h 1059656"/>
                <a:gd name="connsiteX12" fmla="*/ 233363 w 359569"/>
                <a:gd name="connsiteY12" fmla="*/ 0 h 1059656"/>
                <a:gd name="connsiteX13" fmla="*/ 259557 w 359569"/>
                <a:gd name="connsiteY13" fmla="*/ 2381 h 1059656"/>
                <a:gd name="connsiteX14" fmla="*/ 285750 w 359569"/>
                <a:gd name="connsiteY14" fmla="*/ 16668 h 1059656"/>
                <a:gd name="connsiteX15" fmla="*/ 300038 w 359569"/>
                <a:gd name="connsiteY15" fmla="*/ 33337 h 1059656"/>
                <a:gd name="connsiteX16" fmla="*/ 342900 w 359569"/>
                <a:gd name="connsiteY16" fmla="*/ 145256 h 1059656"/>
                <a:gd name="connsiteX17" fmla="*/ 359569 w 359569"/>
                <a:gd name="connsiteY17" fmla="*/ 304800 h 1059656"/>
                <a:gd name="connsiteX18" fmla="*/ 345282 w 359569"/>
                <a:gd name="connsiteY18" fmla="*/ 459581 h 1059656"/>
                <a:gd name="connsiteX19" fmla="*/ 328613 w 359569"/>
                <a:gd name="connsiteY19" fmla="*/ 595312 h 1059656"/>
                <a:gd name="connsiteX20" fmla="*/ 304800 w 359569"/>
                <a:gd name="connsiteY20" fmla="*/ 742950 h 1059656"/>
                <a:gd name="connsiteX21" fmla="*/ 278607 w 359569"/>
                <a:gd name="connsiteY21" fmla="*/ 828675 h 1059656"/>
                <a:gd name="connsiteX22" fmla="*/ 235744 w 359569"/>
                <a:gd name="connsiteY22" fmla="*/ 916781 h 1059656"/>
                <a:gd name="connsiteX23" fmla="*/ 161925 w 359569"/>
                <a:gd name="connsiteY23" fmla="*/ 1004887 h 1059656"/>
                <a:gd name="connsiteX24" fmla="*/ 121444 w 359569"/>
                <a:gd name="connsiteY24" fmla="*/ 1042987 h 1059656"/>
                <a:gd name="connsiteX25" fmla="*/ 90488 w 359569"/>
                <a:gd name="connsiteY25" fmla="*/ 1059656 h 1059656"/>
                <a:gd name="connsiteX26" fmla="*/ 69057 w 359569"/>
                <a:gd name="connsiteY26" fmla="*/ 1059656 h 1059656"/>
                <a:gd name="connsiteX27" fmla="*/ 47625 w 359569"/>
                <a:gd name="connsiteY27" fmla="*/ 1050131 h 1059656"/>
                <a:gd name="connsiteX28" fmla="*/ 28575 w 359569"/>
                <a:gd name="connsiteY28" fmla="*/ 1031081 h 1059656"/>
                <a:gd name="connsiteX29" fmla="*/ 14288 w 359569"/>
                <a:gd name="connsiteY29" fmla="*/ 983456 h 1059656"/>
                <a:gd name="connsiteX30" fmla="*/ 4763 w 359569"/>
                <a:gd name="connsiteY30" fmla="*/ 912018 h 1059656"/>
                <a:gd name="connsiteX31" fmla="*/ 0 w 359569"/>
                <a:gd name="connsiteY31" fmla="*/ 807243 h 1059656"/>
                <a:gd name="connsiteX32" fmla="*/ 0 w 359569"/>
                <a:gd name="connsiteY32" fmla="*/ 709612 h 1059656"/>
                <a:gd name="connsiteX33" fmla="*/ 7144 w 359569"/>
                <a:gd name="connsiteY33" fmla="*/ 671512 h 1059656"/>
                <a:gd name="connsiteX34" fmla="*/ 42863 w 359569"/>
                <a:gd name="connsiteY34" fmla="*/ 635793 h 1059656"/>
                <a:gd name="connsiteX35" fmla="*/ 88107 w 359569"/>
                <a:gd name="connsiteY35" fmla="*/ 585787 h 1059656"/>
                <a:gd name="connsiteX36" fmla="*/ 138113 w 359569"/>
                <a:gd name="connsiteY36" fmla="*/ 50482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9569" h="1059656">
                  <a:moveTo>
                    <a:pt x="138113" y="504825"/>
                  </a:moveTo>
                  <a:lnTo>
                    <a:pt x="169069" y="438150"/>
                  </a:lnTo>
                  <a:lnTo>
                    <a:pt x="185738" y="402431"/>
                  </a:lnTo>
                  <a:lnTo>
                    <a:pt x="200025" y="347662"/>
                  </a:lnTo>
                  <a:lnTo>
                    <a:pt x="216694" y="271462"/>
                  </a:lnTo>
                  <a:lnTo>
                    <a:pt x="226219" y="185737"/>
                  </a:lnTo>
                  <a:lnTo>
                    <a:pt x="226219" y="126206"/>
                  </a:lnTo>
                  <a:lnTo>
                    <a:pt x="216694" y="90487"/>
                  </a:lnTo>
                  <a:lnTo>
                    <a:pt x="211932" y="66675"/>
                  </a:lnTo>
                  <a:lnTo>
                    <a:pt x="211932" y="38100"/>
                  </a:lnTo>
                  <a:lnTo>
                    <a:pt x="214313" y="14287"/>
                  </a:lnTo>
                  <a:lnTo>
                    <a:pt x="223838" y="2381"/>
                  </a:lnTo>
                  <a:lnTo>
                    <a:pt x="233363" y="0"/>
                  </a:lnTo>
                  <a:lnTo>
                    <a:pt x="259557" y="2381"/>
                  </a:lnTo>
                  <a:lnTo>
                    <a:pt x="285750" y="16668"/>
                  </a:lnTo>
                  <a:lnTo>
                    <a:pt x="300038" y="33337"/>
                  </a:lnTo>
                  <a:lnTo>
                    <a:pt x="342900" y="145256"/>
                  </a:lnTo>
                  <a:lnTo>
                    <a:pt x="359569" y="304800"/>
                  </a:lnTo>
                  <a:lnTo>
                    <a:pt x="345282" y="459581"/>
                  </a:lnTo>
                  <a:lnTo>
                    <a:pt x="328613" y="595312"/>
                  </a:lnTo>
                  <a:lnTo>
                    <a:pt x="304800" y="742950"/>
                  </a:lnTo>
                  <a:lnTo>
                    <a:pt x="278607" y="828675"/>
                  </a:lnTo>
                  <a:lnTo>
                    <a:pt x="235744" y="916781"/>
                  </a:lnTo>
                  <a:lnTo>
                    <a:pt x="161925" y="1004887"/>
                  </a:lnTo>
                  <a:lnTo>
                    <a:pt x="121444" y="1042987"/>
                  </a:lnTo>
                  <a:lnTo>
                    <a:pt x="90488" y="1059656"/>
                  </a:lnTo>
                  <a:lnTo>
                    <a:pt x="69057" y="1059656"/>
                  </a:lnTo>
                  <a:lnTo>
                    <a:pt x="47625" y="1050131"/>
                  </a:lnTo>
                  <a:lnTo>
                    <a:pt x="28575" y="1031081"/>
                  </a:lnTo>
                  <a:lnTo>
                    <a:pt x="14288" y="983456"/>
                  </a:lnTo>
                  <a:lnTo>
                    <a:pt x="4763" y="912018"/>
                  </a:lnTo>
                  <a:lnTo>
                    <a:pt x="0" y="807243"/>
                  </a:lnTo>
                  <a:lnTo>
                    <a:pt x="0" y="709612"/>
                  </a:lnTo>
                  <a:lnTo>
                    <a:pt x="7144" y="671512"/>
                  </a:lnTo>
                  <a:lnTo>
                    <a:pt x="42863" y="635793"/>
                  </a:lnTo>
                  <a:lnTo>
                    <a:pt x="88107" y="585787"/>
                  </a:lnTo>
                  <a:lnTo>
                    <a:pt x="13811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BC48150-C4BC-034F-A8A7-E6EE1962DDE9}"/>
                </a:ext>
              </a:extLst>
            </p:cNvPr>
            <p:cNvSpPr/>
            <p:nvPr/>
          </p:nvSpPr>
          <p:spPr>
            <a:xfrm>
              <a:off x="3429000" y="3236913"/>
              <a:ext cx="336550" cy="801687"/>
            </a:xfrm>
            <a:custGeom>
              <a:avLst/>
              <a:gdLst>
                <a:gd name="connsiteX0" fmla="*/ 0 w 336153"/>
                <a:gd name="connsiteY0" fmla="*/ 619125 h 802481"/>
                <a:gd name="connsiteX1" fmla="*/ 2381 w 336153"/>
                <a:gd name="connsiteY1" fmla="*/ 521494 h 802481"/>
                <a:gd name="connsiteX2" fmla="*/ 9525 w 336153"/>
                <a:gd name="connsiteY2" fmla="*/ 459581 h 802481"/>
                <a:gd name="connsiteX3" fmla="*/ 21431 w 336153"/>
                <a:gd name="connsiteY3" fmla="*/ 419100 h 802481"/>
                <a:gd name="connsiteX4" fmla="*/ 52388 w 336153"/>
                <a:gd name="connsiteY4" fmla="*/ 383381 h 802481"/>
                <a:gd name="connsiteX5" fmla="*/ 88106 w 336153"/>
                <a:gd name="connsiteY5" fmla="*/ 347662 h 802481"/>
                <a:gd name="connsiteX6" fmla="*/ 119063 w 336153"/>
                <a:gd name="connsiteY6" fmla="*/ 307181 h 802481"/>
                <a:gd name="connsiteX7" fmla="*/ 169069 w 336153"/>
                <a:gd name="connsiteY7" fmla="*/ 233362 h 802481"/>
                <a:gd name="connsiteX8" fmla="*/ 259556 w 336153"/>
                <a:gd name="connsiteY8" fmla="*/ 66675 h 802481"/>
                <a:gd name="connsiteX9" fmla="*/ 278606 w 336153"/>
                <a:gd name="connsiteY9" fmla="*/ 26194 h 802481"/>
                <a:gd name="connsiteX10" fmla="*/ 295275 w 336153"/>
                <a:gd name="connsiteY10" fmla="*/ 4762 h 802481"/>
                <a:gd name="connsiteX11" fmla="*/ 307181 w 336153"/>
                <a:gd name="connsiteY11" fmla="*/ 0 h 802481"/>
                <a:gd name="connsiteX12" fmla="*/ 328613 w 336153"/>
                <a:gd name="connsiteY12" fmla="*/ 4762 h 802481"/>
                <a:gd name="connsiteX13" fmla="*/ 333375 w 336153"/>
                <a:gd name="connsiteY13" fmla="*/ 19050 h 802481"/>
                <a:gd name="connsiteX14" fmla="*/ 330994 w 336153"/>
                <a:gd name="connsiteY14" fmla="*/ 78581 h 802481"/>
                <a:gd name="connsiteX15" fmla="*/ 316706 w 336153"/>
                <a:gd name="connsiteY15" fmla="*/ 226219 h 802481"/>
                <a:gd name="connsiteX16" fmla="*/ 307181 w 336153"/>
                <a:gd name="connsiteY16" fmla="*/ 345281 h 802481"/>
                <a:gd name="connsiteX17" fmla="*/ 290513 w 336153"/>
                <a:gd name="connsiteY17" fmla="*/ 433387 h 802481"/>
                <a:gd name="connsiteX18" fmla="*/ 247650 w 336153"/>
                <a:gd name="connsiteY18" fmla="*/ 592931 h 802481"/>
                <a:gd name="connsiteX19" fmla="*/ 214313 w 336153"/>
                <a:gd name="connsiteY19" fmla="*/ 697706 h 802481"/>
                <a:gd name="connsiteX20" fmla="*/ 190500 w 336153"/>
                <a:gd name="connsiteY20" fmla="*/ 747712 h 802481"/>
                <a:gd name="connsiteX21" fmla="*/ 161925 w 336153"/>
                <a:gd name="connsiteY21" fmla="*/ 776287 h 802481"/>
                <a:gd name="connsiteX22" fmla="*/ 135731 w 336153"/>
                <a:gd name="connsiteY22" fmla="*/ 797719 h 802481"/>
                <a:gd name="connsiteX23" fmla="*/ 114300 w 336153"/>
                <a:gd name="connsiteY23" fmla="*/ 802481 h 802481"/>
                <a:gd name="connsiteX24" fmla="*/ 90488 w 336153"/>
                <a:gd name="connsiteY24" fmla="*/ 800100 h 802481"/>
                <a:gd name="connsiteX25" fmla="*/ 54769 w 336153"/>
                <a:gd name="connsiteY25" fmla="*/ 785812 h 802481"/>
                <a:gd name="connsiteX26" fmla="*/ 33338 w 336153"/>
                <a:gd name="connsiteY26" fmla="*/ 766762 h 802481"/>
                <a:gd name="connsiteX27" fmla="*/ 19050 w 336153"/>
                <a:gd name="connsiteY27" fmla="*/ 733425 h 802481"/>
                <a:gd name="connsiteX28" fmla="*/ 9525 w 336153"/>
                <a:gd name="connsiteY28" fmla="*/ 695325 h 802481"/>
                <a:gd name="connsiteX29" fmla="*/ 0 w 336153"/>
                <a:gd name="connsiteY29" fmla="*/ 6191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153" h="802481">
                  <a:moveTo>
                    <a:pt x="0" y="619125"/>
                  </a:moveTo>
                  <a:cubicBezTo>
                    <a:pt x="794" y="586581"/>
                    <a:pt x="1587" y="554038"/>
                    <a:pt x="2381" y="521494"/>
                  </a:cubicBezTo>
                  <a:lnTo>
                    <a:pt x="9525" y="459581"/>
                  </a:lnTo>
                  <a:lnTo>
                    <a:pt x="21431" y="419100"/>
                  </a:lnTo>
                  <a:lnTo>
                    <a:pt x="52388" y="383381"/>
                  </a:lnTo>
                  <a:lnTo>
                    <a:pt x="88106" y="347662"/>
                  </a:lnTo>
                  <a:lnTo>
                    <a:pt x="119063" y="307181"/>
                  </a:lnTo>
                  <a:lnTo>
                    <a:pt x="169069" y="233362"/>
                  </a:lnTo>
                  <a:lnTo>
                    <a:pt x="259556" y="66675"/>
                  </a:lnTo>
                  <a:lnTo>
                    <a:pt x="278606" y="26194"/>
                  </a:lnTo>
                  <a:lnTo>
                    <a:pt x="295275" y="4762"/>
                  </a:lnTo>
                  <a:lnTo>
                    <a:pt x="307181" y="0"/>
                  </a:lnTo>
                  <a:lnTo>
                    <a:pt x="328613" y="4762"/>
                  </a:lnTo>
                  <a:lnTo>
                    <a:pt x="333375" y="19050"/>
                  </a:lnTo>
                  <a:cubicBezTo>
                    <a:pt x="332581" y="38894"/>
                    <a:pt x="336153" y="31353"/>
                    <a:pt x="330994" y="78581"/>
                  </a:cubicBezTo>
                  <a:lnTo>
                    <a:pt x="316706" y="226219"/>
                  </a:lnTo>
                  <a:lnTo>
                    <a:pt x="307181" y="345281"/>
                  </a:lnTo>
                  <a:lnTo>
                    <a:pt x="290513" y="433387"/>
                  </a:lnTo>
                  <a:lnTo>
                    <a:pt x="247650" y="592931"/>
                  </a:lnTo>
                  <a:lnTo>
                    <a:pt x="214313" y="697706"/>
                  </a:lnTo>
                  <a:lnTo>
                    <a:pt x="190500" y="747712"/>
                  </a:lnTo>
                  <a:lnTo>
                    <a:pt x="161925" y="776287"/>
                  </a:lnTo>
                  <a:lnTo>
                    <a:pt x="135731" y="797719"/>
                  </a:lnTo>
                  <a:lnTo>
                    <a:pt x="114300" y="802481"/>
                  </a:lnTo>
                  <a:lnTo>
                    <a:pt x="90488" y="800100"/>
                  </a:lnTo>
                  <a:lnTo>
                    <a:pt x="54769" y="785812"/>
                  </a:lnTo>
                  <a:lnTo>
                    <a:pt x="33338" y="766762"/>
                  </a:lnTo>
                  <a:lnTo>
                    <a:pt x="19050" y="733425"/>
                  </a:lnTo>
                  <a:lnTo>
                    <a:pt x="9525" y="695325"/>
                  </a:lnTo>
                  <a:lnTo>
                    <a:pt x="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53DDE04-9B23-4742-AA76-847644BD6CEA}"/>
                </a:ext>
              </a:extLst>
            </p:cNvPr>
            <p:cNvSpPr/>
            <p:nvPr/>
          </p:nvSpPr>
          <p:spPr>
            <a:xfrm>
              <a:off x="4614863" y="3028950"/>
              <a:ext cx="463550" cy="504825"/>
            </a:xfrm>
            <a:custGeom>
              <a:avLst/>
              <a:gdLst>
                <a:gd name="connsiteX0" fmla="*/ 157162 w 464343"/>
                <a:gd name="connsiteY0" fmla="*/ 321469 h 504825"/>
                <a:gd name="connsiteX1" fmla="*/ 78581 w 464343"/>
                <a:gd name="connsiteY1" fmla="*/ 190500 h 504825"/>
                <a:gd name="connsiteX2" fmla="*/ 4762 w 464343"/>
                <a:gd name="connsiteY2" fmla="*/ 59531 h 504825"/>
                <a:gd name="connsiteX3" fmla="*/ 0 w 464343"/>
                <a:gd name="connsiteY3" fmla="*/ 47625 h 504825"/>
                <a:gd name="connsiteX4" fmla="*/ 0 w 464343"/>
                <a:gd name="connsiteY4" fmla="*/ 23813 h 504825"/>
                <a:gd name="connsiteX5" fmla="*/ 11906 w 464343"/>
                <a:gd name="connsiteY5" fmla="*/ 4763 h 504825"/>
                <a:gd name="connsiteX6" fmla="*/ 23812 w 464343"/>
                <a:gd name="connsiteY6" fmla="*/ 0 h 504825"/>
                <a:gd name="connsiteX7" fmla="*/ 52387 w 464343"/>
                <a:gd name="connsiteY7" fmla="*/ 11906 h 504825"/>
                <a:gd name="connsiteX8" fmla="*/ 180975 w 464343"/>
                <a:gd name="connsiteY8" fmla="*/ 90488 h 504825"/>
                <a:gd name="connsiteX9" fmla="*/ 278606 w 464343"/>
                <a:gd name="connsiteY9" fmla="*/ 152400 h 504825"/>
                <a:gd name="connsiteX10" fmla="*/ 352425 w 464343"/>
                <a:gd name="connsiteY10" fmla="*/ 195263 h 504825"/>
                <a:gd name="connsiteX11" fmla="*/ 397668 w 464343"/>
                <a:gd name="connsiteY11" fmla="*/ 235744 h 504825"/>
                <a:gd name="connsiteX12" fmla="*/ 423862 w 464343"/>
                <a:gd name="connsiteY12" fmla="*/ 266700 h 504825"/>
                <a:gd name="connsiteX13" fmla="*/ 445293 w 464343"/>
                <a:gd name="connsiteY13" fmla="*/ 309563 h 504825"/>
                <a:gd name="connsiteX14" fmla="*/ 459581 w 464343"/>
                <a:gd name="connsiteY14" fmla="*/ 350044 h 504825"/>
                <a:gd name="connsiteX15" fmla="*/ 464343 w 464343"/>
                <a:gd name="connsiteY15" fmla="*/ 385763 h 504825"/>
                <a:gd name="connsiteX16" fmla="*/ 454818 w 464343"/>
                <a:gd name="connsiteY16" fmla="*/ 438150 h 504825"/>
                <a:gd name="connsiteX17" fmla="*/ 438150 w 464343"/>
                <a:gd name="connsiteY17" fmla="*/ 469106 h 504825"/>
                <a:gd name="connsiteX18" fmla="*/ 416718 w 464343"/>
                <a:gd name="connsiteY18" fmla="*/ 492919 h 504825"/>
                <a:gd name="connsiteX19" fmla="*/ 395287 w 464343"/>
                <a:gd name="connsiteY19" fmla="*/ 500063 h 504825"/>
                <a:gd name="connsiteX20" fmla="*/ 364331 w 464343"/>
                <a:gd name="connsiteY20" fmla="*/ 504825 h 504825"/>
                <a:gd name="connsiteX21" fmla="*/ 314325 w 464343"/>
                <a:gd name="connsiteY21" fmla="*/ 497681 h 504825"/>
                <a:gd name="connsiteX22" fmla="*/ 269081 w 464343"/>
                <a:gd name="connsiteY22" fmla="*/ 488156 h 504825"/>
                <a:gd name="connsiteX23" fmla="*/ 240506 w 464343"/>
                <a:gd name="connsiteY23" fmla="*/ 459581 h 504825"/>
                <a:gd name="connsiteX24" fmla="*/ 157162 w 464343"/>
                <a:gd name="connsiteY24" fmla="*/ 32146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4343" h="504825">
                  <a:moveTo>
                    <a:pt x="157162" y="321469"/>
                  </a:moveTo>
                  <a:lnTo>
                    <a:pt x="78581" y="190500"/>
                  </a:lnTo>
                  <a:lnTo>
                    <a:pt x="4762" y="59531"/>
                  </a:lnTo>
                  <a:lnTo>
                    <a:pt x="0" y="47625"/>
                  </a:lnTo>
                  <a:lnTo>
                    <a:pt x="0" y="23813"/>
                  </a:lnTo>
                  <a:lnTo>
                    <a:pt x="11906" y="4763"/>
                  </a:lnTo>
                  <a:lnTo>
                    <a:pt x="23812" y="0"/>
                  </a:lnTo>
                  <a:lnTo>
                    <a:pt x="52387" y="11906"/>
                  </a:lnTo>
                  <a:lnTo>
                    <a:pt x="180975" y="90488"/>
                  </a:lnTo>
                  <a:lnTo>
                    <a:pt x="278606" y="152400"/>
                  </a:lnTo>
                  <a:lnTo>
                    <a:pt x="352425" y="195263"/>
                  </a:lnTo>
                  <a:lnTo>
                    <a:pt x="397668" y="235744"/>
                  </a:lnTo>
                  <a:lnTo>
                    <a:pt x="423862" y="266700"/>
                  </a:lnTo>
                  <a:lnTo>
                    <a:pt x="445293" y="309563"/>
                  </a:lnTo>
                  <a:lnTo>
                    <a:pt x="459581" y="350044"/>
                  </a:lnTo>
                  <a:lnTo>
                    <a:pt x="464343" y="385763"/>
                  </a:lnTo>
                  <a:lnTo>
                    <a:pt x="454818" y="438150"/>
                  </a:lnTo>
                  <a:lnTo>
                    <a:pt x="438150" y="469106"/>
                  </a:lnTo>
                  <a:lnTo>
                    <a:pt x="416718" y="492919"/>
                  </a:lnTo>
                  <a:lnTo>
                    <a:pt x="395287" y="500063"/>
                  </a:lnTo>
                  <a:lnTo>
                    <a:pt x="364331" y="504825"/>
                  </a:lnTo>
                  <a:lnTo>
                    <a:pt x="314325" y="497681"/>
                  </a:lnTo>
                  <a:lnTo>
                    <a:pt x="269081" y="488156"/>
                  </a:lnTo>
                  <a:lnTo>
                    <a:pt x="240506" y="459581"/>
                  </a:lnTo>
                  <a:lnTo>
                    <a:pt x="157162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CA47F54-1C3E-BB41-A855-E6A3E4DDAA49}"/>
                </a:ext>
              </a:extLst>
            </p:cNvPr>
            <p:cNvSpPr/>
            <p:nvPr/>
          </p:nvSpPr>
          <p:spPr>
            <a:xfrm>
              <a:off x="5710238" y="2976563"/>
              <a:ext cx="642937" cy="585787"/>
            </a:xfrm>
            <a:custGeom>
              <a:avLst/>
              <a:gdLst>
                <a:gd name="connsiteX0" fmla="*/ 333375 w 642937"/>
                <a:gd name="connsiteY0" fmla="*/ 419100 h 585787"/>
                <a:gd name="connsiteX1" fmla="*/ 207168 w 642937"/>
                <a:gd name="connsiteY1" fmla="*/ 276225 h 585787"/>
                <a:gd name="connsiteX2" fmla="*/ 104775 w 642937"/>
                <a:gd name="connsiteY2" fmla="*/ 164306 h 585787"/>
                <a:gd name="connsiteX3" fmla="*/ 9525 w 642937"/>
                <a:gd name="connsiteY3" fmla="*/ 50006 h 585787"/>
                <a:gd name="connsiteX4" fmla="*/ 2381 w 642937"/>
                <a:gd name="connsiteY4" fmla="*/ 35718 h 585787"/>
                <a:gd name="connsiteX5" fmla="*/ 0 w 642937"/>
                <a:gd name="connsiteY5" fmla="*/ 26193 h 585787"/>
                <a:gd name="connsiteX6" fmla="*/ 4762 w 642937"/>
                <a:gd name="connsiteY6" fmla="*/ 7143 h 585787"/>
                <a:gd name="connsiteX7" fmla="*/ 14287 w 642937"/>
                <a:gd name="connsiteY7" fmla="*/ 0 h 585787"/>
                <a:gd name="connsiteX8" fmla="*/ 38100 w 642937"/>
                <a:gd name="connsiteY8" fmla="*/ 2381 h 585787"/>
                <a:gd name="connsiteX9" fmla="*/ 159543 w 642937"/>
                <a:gd name="connsiteY9" fmla="*/ 61912 h 585787"/>
                <a:gd name="connsiteX10" fmla="*/ 300037 w 642937"/>
                <a:gd name="connsiteY10" fmla="*/ 130968 h 585787"/>
                <a:gd name="connsiteX11" fmla="*/ 442912 w 642937"/>
                <a:gd name="connsiteY11" fmla="*/ 204787 h 585787"/>
                <a:gd name="connsiteX12" fmla="*/ 519112 w 642937"/>
                <a:gd name="connsiteY12" fmla="*/ 285750 h 585787"/>
                <a:gd name="connsiteX13" fmla="*/ 578643 w 642937"/>
                <a:gd name="connsiteY13" fmla="*/ 359568 h 585787"/>
                <a:gd name="connsiteX14" fmla="*/ 616743 w 642937"/>
                <a:gd name="connsiteY14" fmla="*/ 411956 h 585787"/>
                <a:gd name="connsiteX15" fmla="*/ 638175 w 642937"/>
                <a:gd name="connsiteY15" fmla="*/ 461962 h 585787"/>
                <a:gd name="connsiteX16" fmla="*/ 642937 w 642937"/>
                <a:gd name="connsiteY16" fmla="*/ 497681 h 585787"/>
                <a:gd name="connsiteX17" fmla="*/ 638175 w 642937"/>
                <a:gd name="connsiteY17" fmla="*/ 528637 h 585787"/>
                <a:gd name="connsiteX18" fmla="*/ 626268 w 642937"/>
                <a:gd name="connsiteY18" fmla="*/ 557212 h 585787"/>
                <a:gd name="connsiteX19" fmla="*/ 604837 w 642937"/>
                <a:gd name="connsiteY19" fmla="*/ 576262 h 585787"/>
                <a:gd name="connsiteX20" fmla="*/ 573881 w 642937"/>
                <a:gd name="connsiteY20" fmla="*/ 585787 h 585787"/>
                <a:gd name="connsiteX21" fmla="*/ 523875 w 642937"/>
                <a:gd name="connsiteY21" fmla="*/ 585787 h 585787"/>
                <a:gd name="connsiteX22" fmla="*/ 483393 w 642937"/>
                <a:gd name="connsiteY22" fmla="*/ 578643 h 585787"/>
                <a:gd name="connsiteX23" fmla="*/ 450056 w 642937"/>
                <a:gd name="connsiteY23" fmla="*/ 561975 h 585787"/>
                <a:gd name="connsiteX24" fmla="*/ 421481 w 642937"/>
                <a:gd name="connsiteY24" fmla="*/ 531018 h 585787"/>
                <a:gd name="connsiteX25" fmla="*/ 333375 w 642937"/>
                <a:gd name="connsiteY25" fmla="*/ 419100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2937" h="585787">
                  <a:moveTo>
                    <a:pt x="333375" y="419100"/>
                  </a:moveTo>
                  <a:lnTo>
                    <a:pt x="207168" y="276225"/>
                  </a:lnTo>
                  <a:lnTo>
                    <a:pt x="104775" y="164306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26193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38100" y="2381"/>
                  </a:lnTo>
                  <a:lnTo>
                    <a:pt x="159543" y="61912"/>
                  </a:lnTo>
                  <a:lnTo>
                    <a:pt x="300037" y="130968"/>
                  </a:lnTo>
                  <a:lnTo>
                    <a:pt x="442912" y="204787"/>
                  </a:lnTo>
                  <a:lnTo>
                    <a:pt x="519112" y="285750"/>
                  </a:lnTo>
                  <a:lnTo>
                    <a:pt x="578643" y="359568"/>
                  </a:lnTo>
                  <a:lnTo>
                    <a:pt x="616743" y="411956"/>
                  </a:lnTo>
                  <a:lnTo>
                    <a:pt x="638175" y="461962"/>
                  </a:lnTo>
                  <a:lnTo>
                    <a:pt x="642937" y="497681"/>
                  </a:lnTo>
                  <a:lnTo>
                    <a:pt x="638175" y="528637"/>
                  </a:lnTo>
                  <a:lnTo>
                    <a:pt x="626268" y="557212"/>
                  </a:lnTo>
                  <a:lnTo>
                    <a:pt x="604837" y="576262"/>
                  </a:lnTo>
                  <a:lnTo>
                    <a:pt x="573881" y="585787"/>
                  </a:lnTo>
                  <a:lnTo>
                    <a:pt x="523875" y="585787"/>
                  </a:lnTo>
                  <a:lnTo>
                    <a:pt x="483393" y="578643"/>
                  </a:lnTo>
                  <a:lnTo>
                    <a:pt x="450056" y="561975"/>
                  </a:lnTo>
                  <a:lnTo>
                    <a:pt x="421481" y="531018"/>
                  </a:lnTo>
                  <a:lnTo>
                    <a:pt x="33337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7DD8F26-93C9-F84E-A635-17FBB5927046}"/>
                </a:ext>
              </a:extLst>
            </p:cNvPr>
            <p:cNvSpPr/>
            <p:nvPr/>
          </p:nvSpPr>
          <p:spPr>
            <a:xfrm>
              <a:off x="4027488" y="3276600"/>
              <a:ext cx="2168525" cy="738188"/>
            </a:xfrm>
            <a:custGeom>
              <a:avLst/>
              <a:gdLst>
                <a:gd name="connsiteX0" fmla="*/ 1266825 w 2169319"/>
                <a:gd name="connsiteY0" fmla="*/ 711994 h 738188"/>
                <a:gd name="connsiteX1" fmla="*/ 1123950 w 2169319"/>
                <a:gd name="connsiteY1" fmla="*/ 695325 h 738188"/>
                <a:gd name="connsiteX2" fmla="*/ 1019175 w 2169319"/>
                <a:gd name="connsiteY2" fmla="*/ 676275 h 738188"/>
                <a:gd name="connsiteX3" fmla="*/ 912019 w 2169319"/>
                <a:gd name="connsiteY3" fmla="*/ 654844 h 738188"/>
                <a:gd name="connsiteX4" fmla="*/ 783431 w 2169319"/>
                <a:gd name="connsiteY4" fmla="*/ 619125 h 738188"/>
                <a:gd name="connsiteX5" fmla="*/ 645319 w 2169319"/>
                <a:gd name="connsiteY5" fmla="*/ 566738 h 738188"/>
                <a:gd name="connsiteX6" fmla="*/ 547687 w 2169319"/>
                <a:gd name="connsiteY6" fmla="*/ 523875 h 738188"/>
                <a:gd name="connsiteX7" fmla="*/ 435769 w 2169319"/>
                <a:gd name="connsiteY7" fmla="*/ 459581 h 738188"/>
                <a:gd name="connsiteX8" fmla="*/ 319087 w 2169319"/>
                <a:gd name="connsiteY8" fmla="*/ 381000 h 738188"/>
                <a:gd name="connsiteX9" fmla="*/ 207169 w 2169319"/>
                <a:gd name="connsiteY9" fmla="*/ 285750 h 738188"/>
                <a:gd name="connsiteX10" fmla="*/ 116681 w 2169319"/>
                <a:gd name="connsiteY10" fmla="*/ 192881 h 738188"/>
                <a:gd name="connsiteX11" fmla="*/ 42862 w 2169319"/>
                <a:gd name="connsiteY11" fmla="*/ 107156 h 738188"/>
                <a:gd name="connsiteX12" fmla="*/ 7144 w 2169319"/>
                <a:gd name="connsiteY12" fmla="*/ 57150 h 738188"/>
                <a:gd name="connsiteX13" fmla="*/ 0 w 2169319"/>
                <a:gd name="connsiteY13" fmla="*/ 33338 h 738188"/>
                <a:gd name="connsiteX14" fmla="*/ 0 w 2169319"/>
                <a:gd name="connsiteY14" fmla="*/ 14288 h 738188"/>
                <a:gd name="connsiteX15" fmla="*/ 7144 w 2169319"/>
                <a:gd name="connsiteY15" fmla="*/ 0 h 738188"/>
                <a:gd name="connsiteX16" fmla="*/ 19050 w 2169319"/>
                <a:gd name="connsiteY16" fmla="*/ 0 h 738188"/>
                <a:gd name="connsiteX17" fmla="*/ 40481 w 2169319"/>
                <a:gd name="connsiteY17" fmla="*/ 9525 h 738188"/>
                <a:gd name="connsiteX18" fmla="*/ 109537 w 2169319"/>
                <a:gd name="connsiteY18" fmla="*/ 76200 h 738188"/>
                <a:gd name="connsiteX19" fmla="*/ 233362 w 2169319"/>
                <a:gd name="connsiteY19" fmla="*/ 183356 h 738188"/>
                <a:gd name="connsiteX20" fmla="*/ 338137 w 2169319"/>
                <a:gd name="connsiteY20" fmla="*/ 254794 h 738188"/>
                <a:gd name="connsiteX21" fmla="*/ 457200 w 2169319"/>
                <a:gd name="connsiteY21" fmla="*/ 323850 h 738188"/>
                <a:gd name="connsiteX22" fmla="*/ 531019 w 2169319"/>
                <a:gd name="connsiteY22" fmla="*/ 361950 h 738188"/>
                <a:gd name="connsiteX23" fmla="*/ 600075 w 2169319"/>
                <a:gd name="connsiteY23" fmla="*/ 388144 h 738188"/>
                <a:gd name="connsiteX24" fmla="*/ 704850 w 2169319"/>
                <a:gd name="connsiteY24" fmla="*/ 423863 h 738188"/>
                <a:gd name="connsiteX25" fmla="*/ 788194 w 2169319"/>
                <a:gd name="connsiteY25" fmla="*/ 440531 h 738188"/>
                <a:gd name="connsiteX26" fmla="*/ 950119 w 2169319"/>
                <a:gd name="connsiteY26" fmla="*/ 464344 h 738188"/>
                <a:gd name="connsiteX27" fmla="*/ 1076325 w 2169319"/>
                <a:gd name="connsiteY27" fmla="*/ 473869 h 738188"/>
                <a:gd name="connsiteX28" fmla="*/ 1226344 w 2169319"/>
                <a:gd name="connsiteY28" fmla="*/ 483394 h 738188"/>
                <a:gd name="connsiteX29" fmla="*/ 1412081 w 2169319"/>
                <a:gd name="connsiteY29" fmla="*/ 488156 h 738188"/>
                <a:gd name="connsiteX30" fmla="*/ 1619250 w 2169319"/>
                <a:gd name="connsiteY30" fmla="*/ 488156 h 738188"/>
                <a:gd name="connsiteX31" fmla="*/ 1652587 w 2169319"/>
                <a:gd name="connsiteY31" fmla="*/ 483394 h 738188"/>
                <a:gd name="connsiteX32" fmla="*/ 1674019 w 2169319"/>
                <a:gd name="connsiteY32" fmla="*/ 466725 h 738188"/>
                <a:gd name="connsiteX33" fmla="*/ 1993106 w 2169319"/>
                <a:gd name="connsiteY33" fmla="*/ 459581 h 738188"/>
                <a:gd name="connsiteX34" fmla="*/ 2055019 w 2169319"/>
                <a:gd name="connsiteY34" fmla="*/ 478631 h 738188"/>
                <a:gd name="connsiteX35" fmla="*/ 2093119 w 2169319"/>
                <a:gd name="connsiteY35" fmla="*/ 492919 h 738188"/>
                <a:gd name="connsiteX36" fmla="*/ 2133600 w 2169319"/>
                <a:gd name="connsiteY36" fmla="*/ 511969 h 738188"/>
                <a:gd name="connsiteX37" fmla="*/ 2155031 w 2169319"/>
                <a:gd name="connsiteY37" fmla="*/ 533400 h 738188"/>
                <a:gd name="connsiteX38" fmla="*/ 2166937 w 2169319"/>
                <a:gd name="connsiteY38" fmla="*/ 552450 h 738188"/>
                <a:gd name="connsiteX39" fmla="*/ 2169319 w 2169319"/>
                <a:gd name="connsiteY39" fmla="*/ 588169 h 738188"/>
                <a:gd name="connsiteX40" fmla="*/ 2162175 w 2169319"/>
                <a:gd name="connsiteY40" fmla="*/ 633413 h 738188"/>
                <a:gd name="connsiteX41" fmla="*/ 2143125 w 2169319"/>
                <a:gd name="connsiteY41" fmla="*/ 669131 h 738188"/>
                <a:gd name="connsiteX42" fmla="*/ 2119312 w 2169319"/>
                <a:gd name="connsiteY42" fmla="*/ 690563 h 738188"/>
                <a:gd name="connsiteX43" fmla="*/ 2069306 w 2169319"/>
                <a:gd name="connsiteY43" fmla="*/ 711994 h 738188"/>
                <a:gd name="connsiteX44" fmla="*/ 1931194 w 2169319"/>
                <a:gd name="connsiteY44" fmla="*/ 731044 h 738188"/>
                <a:gd name="connsiteX45" fmla="*/ 1821656 w 2169319"/>
                <a:gd name="connsiteY45" fmla="*/ 735806 h 738188"/>
                <a:gd name="connsiteX46" fmla="*/ 1659731 w 2169319"/>
                <a:gd name="connsiteY46" fmla="*/ 738188 h 738188"/>
                <a:gd name="connsiteX47" fmla="*/ 1462087 w 2169319"/>
                <a:gd name="connsiteY47" fmla="*/ 726281 h 738188"/>
                <a:gd name="connsiteX48" fmla="*/ 1266825 w 2169319"/>
                <a:gd name="connsiteY48" fmla="*/ 711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9319" h="738188">
                  <a:moveTo>
                    <a:pt x="1266825" y="711994"/>
                  </a:moveTo>
                  <a:lnTo>
                    <a:pt x="1123950" y="695325"/>
                  </a:lnTo>
                  <a:lnTo>
                    <a:pt x="1019175" y="676275"/>
                  </a:lnTo>
                  <a:lnTo>
                    <a:pt x="912019" y="654844"/>
                  </a:lnTo>
                  <a:lnTo>
                    <a:pt x="783431" y="619125"/>
                  </a:lnTo>
                  <a:lnTo>
                    <a:pt x="645319" y="566738"/>
                  </a:lnTo>
                  <a:lnTo>
                    <a:pt x="547687" y="523875"/>
                  </a:lnTo>
                  <a:lnTo>
                    <a:pt x="435769" y="459581"/>
                  </a:lnTo>
                  <a:lnTo>
                    <a:pt x="319087" y="381000"/>
                  </a:lnTo>
                  <a:lnTo>
                    <a:pt x="207169" y="285750"/>
                  </a:lnTo>
                  <a:lnTo>
                    <a:pt x="116681" y="192881"/>
                  </a:lnTo>
                  <a:lnTo>
                    <a:pt x="42862" y="107156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109537" y="76200"/>
                  </a:lnTo>
                  <a:lnTo>
                    <a:pt x="233362" y="183356"/>
                  </a:lnTo>
                  <a:lnTo>
                    <a:pt x="338137" y="254794"/>
                  </a:lnTo>
                  <a:lnTo>
                    <a:pt x="457200" y="323850"/>
                  </a:lnTo>
                  <a:lnTo>
                    <a:pt x="531019" y="361950"/>
                  </a:lnTo>
                  <a:lnTo>
                    <a:pt x="600075" y="388144"/>
                  </a:lnTo>
                  <a:lnTo>
                    <a:pt x="704850" y="423863"/>
                  </a:lnTo>
                  <a:lnTo>
                    <a:pt x="788194" y="440531"/>
                  </a:lnTo>
                  <a:lnTo>
                    <a:pt x="950119" y="464344"/>
                  </a:lnTo>
                  <a:lnTo>
                    <a:pt x="1076325" y="473869"/>
                  </a:lnTo>
                  <a:lnTo>
                    <a:pt x="1226344" y="483394"/>
                  </a:lnTo>
                  <a:lnTo>
                    <a:pt x="1412081" y="488156"/>
                  </a:lnTo>
                  <a:lnTo>
                    <a:pt x="1619250" y="488156"/>
                  </a:lnTo>
                  <a:lnTo>
                    <a:pt x="1652587" y="483394"/>
                  </a:lnTo>
                  <a:lnTo>
                    <a:pt x="1674019" y="466725"/>
                  </a:lnTo>
                  <a:lnTo>
                    <a:pt x="1993106" y="459581"/>
                  </a:lnTo>
                  <a:lnTo>
                    <a:pt x="2055019" y="478631"/>
                  </a:lnTo>
                  <a:lnTo>
                    <a:pt x="2093119" y="492919"/>
                  </a:lnTo>
                  <a:lnTo>
                    <a:pt x="2133600" y="511969"/>
                  </a:lnTo>
                  <a:lnTo>
                    <a:pt x="2155031" y="533400"/>
                  </a:lnTo>
                  <a:lnTo>
                    <a:pt x="2166937" y="552450"/>
                  </a:lnTo>
                  <a:lnTo>
                    <a:pt x="2169319" y="588169"/>
                  </a:lnTo>
                  <a:lnTo>
                    <a:pt x="2162175" y="633413"/>
                  </a:lnTo>
                  <a:lnTo>
                    <a:pt x="2143125" y="669131"/>
                  </a:lnTo>
                  <a:lnTo>
                    <a:pt x="2119312" y="690563"/>
                  </a:lnTo>
                  <a:lnTo>
                    <a:pt x="2069306" y="711994"/>
                  </a:lnTo>
                  <a:lnTo>
                    <a:pt x="1931194" y="731044"/>
                  </a:lnTo>
                  <a:lnTo>
                    <a:pt x="1821656" y="735806"/>
                  </a:lnTo>
                  <a:lnTo>
                    <a:pt x="1659731" y="738188"/>
                  </a:lnTo>
                  <a:lnTo>
                    <a:pt x="1462087" y="726281"/>
                  </a:lnTo>
                  <a:lnTo>
                    <a:pt x="1266825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FC0654E-F996-A642-83B8-C817B340AEED}"/>
                </a:ext>
              </a:extLst>
            </p:cNvPr>
            <p:cNvSpPr/>
            <p:nvPr/>
          </p:nvSpPr>
          <p:spPr>
            <a:xfrm>
              <a:off x="2906713" y="3895725"/>
              <a:ext cx="1685925" cy="1525588"/>
            </a:xfrm>
            <a:custGeom>
              <a:avLst/>
              <a:gdLst>
                <a:gd name="connsiteX0" fmla="*/ 676275 w 1685925"/>
                <a:gd name="connsiteY0" fmla="*/ 976313 h 1526381"/>
                <a:gd name="connsiteX1" fmla="*/ 842963 w 1685925"/>
                <a:gd name="connsiteY1" fmla="*/ 826294 h 1526381"/>
                <a:gd name="connsiteX2" fmla="*/ 997744 w 1685925"/>
                <a:gd name="connsiteY2" fmla="*/ 673894 h 1526381"/>
                <a:gd name="connsiteX3" fmla="*/ 1214438 w 1685925"/>
                <a:gd name="connsiteY3" fmla="*/ 426244 h 1526381"/>
                <a:gd name="connsiteX4" fmla="*/ 1359694 w 1685925"/>
                <a:gd name="connsiteY4" fmla="*/ 240506 h 1526381"/>
                <a:gd name="connsiteX5" fmla="*/ 1373982 w 1685925"/>
                <a:gd name="connsiteY5" fmla="*/ 219075 h 1526381"/>
                <a:gd name="connsiteX6" fmla="*/ 1381125 w 1685925"/>
                <a:gd name="connsiteY6" fmla="*/ 195263 h 1526381"/>
                <a:gd name="connsiteX7" fmla="*/ 1378744 w 1685925"/>
                <a:gd name="connsiteY7" fmla="*/ 169069 h 1526381"/>
                <a:gd name="connsiteX8" fmla="*/ 1373982 w 1685925"/>
                <a:gd name="connsiteY8" fmla="*/ 142875 h 1526381"/>
                <a:gd name="connsiteX9" fmla="*/ 1359694 w 1685925"/>
                <a:gd name="connsiteY9" fmla="*/ 116681 h 1526381"/>
                <a:gd name="connsiteX10" fmla="*/ 1335882 w 1685925"/>
                <a:gd name="connsiteY10" fmla="*/ 92869 h 1526381"/>
                <a:gd name="connsiteX11" fmla="*/ 1307307 w 1685925"/>
                <a:gd name="connsiteY11" fmla="*/ 69056 h 1526381"/>
                <a:gd name="connsiteX12" fmla="*/ 1278732 w 1685925"/>
                <a:gd name="connsiteY12" fmla="*/ 47625 h 1526381"/>
                <a:gd name="connsiteX13" fmla="*/ 1266825 w 1685925"/>
                <a:gd name="connsiteY13" fmla="*/ 38100 h 1526381"/>
                <a:gd name="connsiteX14" fmla="*/ 1259682 w 1685925"/>
                <a:gd name="connsiteY14" fmla="*/ 26194 h 1526381"/>
                <a:gd name="connsiteX15" fmla="*/ 1264444 w 1685925"/>
                <a:gd name="connsiteY15" fmla="*/ 11906 h 1526381"/>
                <a:gd name="connsiteX16" fmla="*/ 1278732 w 1685925"/>
                <a:gd name="connsiteY16" fmla="*/ 2381 h 1526381"/>
                <a:gd name="connsiteX17" fmla="*/ 1309688 w 1685925"/>
                <a:gd name="connsiteY17" fmla="*/ 0 h 1526381"/>
                <a:gd name="connsiteX18" fmla="*/ 1381125 w 1685925"/>
                <a:gd name="connsiteY18" fmla="*/ 14288 h 1526381"/>
                <a:gd name="connsiteX19" fmla="*/ 1447800 w 1685925"/>
                <a:gd name="connsiteY19" fmla="*/ 33338 h 1526381"/>
                <a:gd name="connsiteX20" fmla="*/ 1521619 w 1685925"/>
                <a:gd name="connsiteY20" fmla="*/ 73819 h 1526381"/>
                <a:gd name="connsiteX21" fmla="*/ 1578769 w 1685925"/>
                <a:gd name="connsiteY21" fmla="*/ 111919 h 1526381"/>
                <a:gd name="connsiteX22" fmla="*/ 1621632 w 1685925"/>
                <a:gd name="connsiteY22" fmla="*/ 152400 h 1526381"/>
                <a:gd name="connsiteX23" fmla="*/ 1654969 w 1685925"/>
                <a:gd name="connsiteY23" fmla="*/ 192881 h 1526381"/>
                <a:gd name="connsiteX24" fmla="*/ 1674019 w 1685925"/>
                <a:gd name="connsiteY24" fmla="*/ 228600 h 1526381"/>
                <a:gd name="connsiteX25" fmla="*/ 1681163 w 1685925"/>
                <a:gd name="connsiteY25" fmla="*/ 250031 h 1526381"/>
                <a:gd name="connsiteX26" fmla="*/ 1685925 w 1685925"/>
                <a:gd name="connsiteY26" fmla="*/ 285750 h 1526381"/>
                <a:gd name="connsiteX27" fmla="*/ 1678782 w 1685925"/>
                <a:gd name="connsiteY27" fmla="*/ 316706 h 1526381"/>
                <a:gd name="connsiteX28" fmla="*/ 1662113 w 1685925"/>
                <a:gd name="connsiteY28" fmla="*/ 345281 h 1526381"/>
                <a:gd name="connsiteX29" fmla="*/ 1604963 w 1685925"/>
                <a:gd name="connsiteY29" fmla="*/ 390525 h 1526381"/>
                <a:gd name="connsiteX30" fmla="*/ 1502569 w 1685925"/>
                <a:gd name="connsiteY30" fmla="*/ 533400 h 1526381"/>
                <a:gd name="connsiteX31" fmla="*/ 1390650 w 1685925"/>
                <a:gd name="connsiteY31" fmla="*/ 631031 h 1526381"/>
                <a:gd name="connsiteX32" fmla="*/ 1297782 w 1685925"/>
                <a:gd name="connsiteY32" fmla="*/ 719138 h 1526381"/>
                <a:gd name="connsiteX33" fmla="*/ 1121569 w 1685925"/>
                <a:gd name="connsiteY33" fmla="*/ 850106 h 1526381"/>
                <a:gd name="connsiteX34" fmla="*/ 904875 w 1685925"/>
                <a:gd name="connsiteY34" fmla="*/ 1004888 h 1526381"/>
                <a:gd name="connsiteX35" fmla="*/ 707232 w 1685925"/>
                <a:gd name="connsiteY35" fmla="*/ 1138238 h 1526381"/>
                <a:gd name="connsiteX36" fmla="*/ 502444 w 1685925"/>
                <a:gd name="connsiteY36" fmla="*/ 1269206 h 1526381"/>
                <a:gd name="connsiteX37" fmla="*/ 321469 w 1685925"/>
                <a:gd name="connsiteY37" fmla="*/ 1373981 h 1526381"/>
                <a:gd name="connsiteX38" fmla="*/ 171450 w 1685925"/>
                <a:gd name="connsiteY38" fmla="*/ 1459706 h 1526381"/>
                <a:gd name="connsiteX39" fmla="*/ 54769 w 1685925"/>
                <a:gd name="connsiteY39" fmla="*/ 1521619 h 1526381"/>
                <a:gd name="connsiteX40" fmla="*/ 28575 w 1685925"/>
                <a:gd name="connsiteY40" fmla="*/ 1526381 h 1526381"/>
                <a:gd name="connsiteX41" fmla="*/ 9525 w 1685925"/>
                <a:gd name="connsiteY41" fmla="*/ 1519238 h 1526381"/>
                <a:gd name="connsiteX42" fmla="*/ 0 w 1685925"/>
                <a:gd name="connsiteY42" fmla="*/ 1507331 h 1526381"/>
                <a:gd name="connsiteX43" fmla="*/ 2382 w 1685925"/>
                <a:gd name="connsiteY43" fmla="*/ 1485900 h 1526381"/>
                <a:gd name="connsiteX44" fmla="*/ 21432 w 1685925"/>
                <a:gd name="connsiteY44" fmla="*/ 1462088 h 1526381"/>
                <a:gd name="connsiteX45" fmla="*/ 88107 w 1685925"/>
                <a:gd name="connsiteY45" fmla="*/ 1416844 h 1526381"/>
                <a:gd name="connsiteX46" fmla="*/ 226219 w 1685925"/>
                <a:gd name="connsiteY46" fmla="*/ 1328738 h 1526381"/>
                <a:gd name="connsiteX47" fmla="*/ 354807 w 1685925"/>
                <a:gd name="connsiteY47" fmla="*/ 1235869 h 1526381"/>
                <a:gd name="connsiteX48" fmla="*/ 461963 w 1685925"/>
                <a:gd name="connsiteY48" fmla="*/ 1157288 h 1526381"/>
                <a:gd name="connsiteX49" fmla="*/ 676275 w 1685925"/>
                <a:gd name="connsiteY49" fmla="*/ 976313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85925" h="1526381">
                  <a:moveTo>
                    <a:pt x="676275" y="976313"/>
                  </a:moveTo>
                  <a:lnTo>
                    <a:pt x="842963" y="826294"/>
                  </a:lnTo>
                  <a:lnTo>
                    <a:pt x="997744" y="673894"/>
                  </a:lnTo>
                  <a:lnTo>
                    <a:pt x="1214438" y="426244"/>
                  </a:lnTo>
                  <a:lnTo>
                    <a:pt x="1359694" y="240506"/>
                  </a:lnTo>
                  <a:lnTo>
                    <a:pt x="1373982" y="219075"/>
                  </a:lnTo>
                  <a:lnTo>
                    <a:pt x="1381125" y="195263"/>
                  </a:lnTo>
                  <a:lnTo>
                    <a:pt x="1378744" y="169069"/>
                  </a:lnTo>
                  <a:lnTo>
                    <a:pt x="1373982" y="142875"/>
                  </a:lnTo>
                  <a:lnTo>
                    <a:pt x="1359694" y="116681"/>
                  </a:lnTo>
                  <a:lnTo>
                    <a:pt x="1335882" y="92869"/>
                  </a:lnTo>
                  <a:lnTo>
                    <a:pt x="1307307" y="69056"/>
                  </a:lnTo>
                  <a:lnTo>
                    <a:pt x="1278732" y="47625"/>
                  </a:lnTo>
                  <a:lnTo>
                    <a:pt x="1266825" y="38100"/>
                  </a:lnTo>
                  <a:lnTo>
                    <a:pt x="1259682" y="26194"/>
                  </a:lnTo>
                  <a:lnTo>
                    <a:pt x="1264444" y="11906"/>
                  </a:lnTo>
                  <a:lnTo>
                    <a:pt x="1278732" y="2381"/>
                  </a:lnTo>
                  <a:lnTo>
                    <a:pt x="1309688" y="0"/>
                  </a:lnTo>
                  <a:lnTo>
                    <a:pt x="1381125" y="14288"/>
                  </a:lnTo>
                  <a:lnTo>
                    <a:pt x="1447800" y="33338"/>
                  </a:lnTo>
                  <a:lnTo>
                    <a:pt x="1521619" y="73819"/>
                  </a:lnTo>
                  <a:lnTo>
                    <a:pt x="1578769" y="111919"/>
                  </a:lnTo>
                  <a:lnTo>
                    <a:pt x="1621632" y="152400"/>
                  </a:lnTo>
                  <a:lnTo>
                    <a:pt x="1654969" y="192881"/>
                  </a:lnTo>
                  <a:lnTo>
                    <a:pt x="1674019" y="228600"/>
                  </a:lnTo>
                  <a:lnTo>
                    <a:pt x="1681163" y="250031"/>
                  </a:lnTo>
                  <a:lnTo>
                    <a:pt x="1685925" y="285750"/>
                  </a:lnTo>
                  <a:lnTo>
                    <a:pt x="1678782" y="316706"/>
                  </a:lnTo>
                  <a:lnTo>
                    <a:pt x="1662113" y="345281"/>
                  </a:lnTo>
                  <a:lnTo>
                    <a:pt x="1604963" y="390525"/>
                  </a:lnTo>
                  <a:lnTo>
                    <a:pt x="1502569" y="533400"/>
                  </a:lnTo>
                  <a:lnTo>
                    <a:pt x="1390650" y="631031"/>
                  </a:lnTo>
                  <a:lnTo>
                    <a:pt x="1297782" y="719138"/>
                  </a:lnTo>
                  <a:lnTo>
                    <a:pt x="1121569" y="850106"/>
                  </a:lnTo>
                  <a:lnTo>
                    <a:pt x="904875" y="1004888"/>
                  </a:lnTo>
                  <a:lnTo>
                    <a:pt x="707232" y="1138238"/>
                  </a:lnTo>
                  <a:lnTo>
                    <a:pt x="502444" y="1269206"/>
                  </a:lnTo>
                  <a:lnTo>
                    <a:pt x="321469" y="1373981"/>
                  </a:lnTo>
                  <a:lnTo>
                    <a:pt x="171450" y="1459706"/>
                  </a:lnTo>
                  <a:lnTo>
                    <a:pt x="54769" y="1521619"/>
                  </a:lnTo>
                  <a:lnTo>
                    <a:pt x="28575" y="1526381"/>
                  </a:lnTo>
                  <a:lnTo>
                    <a:pt x="9525" y="1519238"/>
                  </a:lnTo>
                  <a:lnTo>
                    <a:pt x="0" y="1507331"/>
                  </a:lnTo>
                  <a:lnTo>
                    <a:pt x="2382" y="1485900"/>
                  </a:lnTo>
                  <a:lnTo>
                    <a:pt x="21432" y="1462088"/>
                  </a:lnTo>
                  <a:lnTo>
                    <a:pt x="88107" y="1416844"/>
                  </a:lnTo>
                  <a:lnTo>
                    <a:pt x="226219" y="1328738"/>
                  </a:lnTo>
                  <a:lnTo>
                    <a:pt x="354807" y="1235869"/>
                  </a:lnTo>
                  <a:lnTo>
                    <a:pt x="461963" y="1157288"/>
                  </a:lnTo>
                  <a:lnTo>
                    <a:pt x="676275" y="976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1C996FD-82EF-9D48-BE80-DFDE9A99CEC2}"/>
                </a:ext>
              </a:extLst>
            </p:cNvPr>
            <p:cNvSpPr/>
            <p:nvPr/>
          </p:nvSpPr>
          <p:spPr>
            <a:xfrm>
              <a:off x="3562350" y="2290763"/>
              <a:ext cx="438150" cy="415925"/>
            </a:xfrm>
            <a:custGeom>
              <a:avLst/>
              <a:gdLst>
                <a:gd name="connsiteX0" fmla="*/ 166688 w 438150"/>
                <a:gd name="connsiteY0" fmla="*/ 304800 h 416718"/>
                <a:gd name="connsiteX1" fmla="*/ 133350 w 438150"/>
                <a:gd name="connsiteY1" fmla="*/ 266700 h 416718"/>
                <a:gd name="connsiteX2" fmla="*/ 100013 w 438150"/>
                <a:gd name="connsiteY2" fmla="*/ 219075 h 416718"/>
                <a:gd name="connsiteX3" fmla="*/ 61913 w 438150"/>
                <a:gd name="connsiteY3" fmla="*/ 154781 h 416718"/>
                <a:gd name="connsiteX4" fmla="*/ 30956 w 438150"/>
                <a:gd name="connsiteY4" fmla="*/ 95250 h 416718"/>
                <a:gd name="connsiteX5" fmla="*/ 9525 w 438150"/>
                <a:gd name="connsiteY5" fmla="*/ 47625 h 416718"/>
                <a:gd name="connsiteX6" fmla="*/ 0 w 438150"/>
                <a:gd name="connsiteY6" fmla="*/ 28575 h 416718"/>
                <a:gd name="connsiteX7" fmla="*/ 0 w 438150"/>
                <a:gd name="connsiteY7" fmla="*/ 16668 h 416718"/>
                <a:gd name="connsiteX8" fmla="*/ 4763 w 438150"/>
                <a:gd name="connsiteY8" fmla="*/ 7143 h 416718"/>
                <a:gd name="connsiteX9" fmla="*/ 19050 w 438150"/>
                <a:gd name="connsiteY9" fmla="*/ 0 h 416718"/>
                <a:gd name="connsiteX10" fmla="*/ 35719 w 438150"/>
                <a:gd name="connsiteY10" fmla="*/ 0 h 416718"/>
                <a:gd name="connsiteX11" fmla="*/ 80963 w 438150"/>
                <a:gd name="connsiteY11" fmla="*/ 9525 h 416718"/>
                <a:gd name="connsiteX12" fmla="*/ 188119 w 438150"/>
                <a:gd name="connsiteY12" fmla="*/ 47625 h 416718"/>
                <a:gd name="connsiteX13" fmla="*/ 297656 w 438150"/>
                <a:gd name="connsiteY13" fmla="*/ 95250 h 416718"/>
                <a:gd name="connsiteX14" fmla="*/ 352425 w 438150"/>
                <a:gd name="connsiteY14" fmla="*/ 130968 h 416718"/>
                <a:gd name="connsiteX15" fmla="*/ 385763 w 438150"/>
                <a:gd name="connsiteY15" fmla="*/ 159543 h 416718"/>
                <a:gd name="connsiteX16" fmla="*/ 411956 w 438150"/>
                <a:gd name="connsiteY16" fmla="*/ 190500 h 416718"/>
                <a:gd name="connsiteX17" fmla="*/ 428625 w 438150"/>
                <a:gd name="connsiteY17" fmla="*/ 223837 h 416718"/>
                <a:gd name="connsiteX18" fmla="*/ 438150 w 438150"/>
                <a:gd name="connsiteY18" fmla="*/ 264318 h 416718"/>
                <a:gd name="connsiteX19" fmla="*/ 433388 w 438150"/>
                <a:gd name="connsiteY19" fmla="*/ 309562 h 416718"/>
                <a:gd name="connsiteX20" fmla="*/ 416719 w 438150"/>
                <a:gd name="connsiteY20" fmla="*/ 354806 h 416718"/>
                <a:gd name="connsiteX21" fmla="*/ 390525 w 438150"/>
                <a:gd name="connsiteY21" fmla="*/ 395287 h 416718"/>
                <a:gd name="connsiteX22" fmla="*/ 371475 w 438150"/>
                <a:gd name="connsiteY22" fmla="*/ 411956 h 416718"/>
                <a:gd name="connsiteX23" fmla="*/ 347663 w 438150"/>
                <a:gd name="connsiteY23" fmla="*/ 416718 h 416718"/>
                <a:gd name="connsiteX24" fmla="*/ 311944 w 438150"/>
                <a:gd name="connsiteY24" fmla="*/ 409575 h 416718"/>
                <a:gd name="connsiteX25" fmla="*/ 264319 w 438150"/>
                <a:gd name="connsiteY25" fmla="*/ 392906 h 416718"/>
                <a:gd name="connsiteX26" fmla="*/ 216694 w 438150"/>
                <a:gd name="connsiteY26" fmla="*/ 361950 h 416718"/>
                <a:gd name="connsiteX27" fmla="*/ 166688 w 438150"/>
                <a:gd name="connsiteY27" fmla="*/ 304800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16718">
                  <a:moveTo>
                    <a:pt x="166688" y="304800"/>
                  </a:moveTo>
                  <a:lnTo>
                    <a:pt x="133350" y="266700"/>
                  </a:lnTo>
                  <a:lnTo>
                    <a:pt x="100013" y="219075"/>
                  </a:lnTo>
                  <a:lnTo>
                    <a:pt x="61913" y="154781"/>
                  </a:lnTo>
                  <a:lnTo>
                    <a:pt x="30956" y="95250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4763" y="7143"/>
                  </a:lnTo>
                  <a:lnTo>
                    <a:pt x="19050" y="0"/>
                  </a:lnTo>
                  <a:lnTo>
                    <a:pt x="35719" y="0"/>
                  </a:lnTo>
                  <a:lnTo>
                    <a:pt x="80963" y="9525"/>
                  </a:lnTo>
                  <a:lnTo>
                    <a:pt x="188119" y="47625"/>
                  </a:lnTo>
                  <a:lnTo>
                    <a:pt x="297656" y="95250"/>
                  </a:lnTo>
                  <a:lnTo>
                    <a:pt x="352425" y="130968"/>
                  </a:lnTo>
                  <a:lnTo>
                    <a:pt x="385763" y="159543"/>
                  </a:lnTo>
                  <a:lnTo>
                    <a:pt x="411956" y="190500"/>
                  </a:lnTo>
                  <a:lnTo>
                    <a:pt x="428625" y="223837"/>
                  </a:lnTo>
                  <a:lnTo>
                    <a:pt x="438150" y="264318"/>
                  </a:lnTo>
                  <a:lnTo>
                    <a:pt x="433388" y="309562"/>
                  </a:lnTo>
                  <a:lnTo>
                    <a:pt x="416719" y="354806"/>
                  </a:lnTo>
                  <a:lnTo>
                    <a:pt x="390525" y="395287"/>
                  </a:lnTo>
                  <a:lnTo>
                    <a:pt x="371475" y="411956"/>
                  </a:lnTo>
                  <a:lnTo>
                    <a:pt x="347663" y="416718"/>
                  </a:lnTo>
                  <a:lnTo>
                    <a:pt x="311944" y="409575"/>
                  </a:lnTo>
                  <a:lnTo>
                    <a:pt x="264319" y="392906"/>
                  </a:lnTo>
                  <a:lnTo>
                    <a:pt x="216694" y="361950"/>
                  </a:lnTo>
                  <a:lnTo>
                    <a:pt x="166688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90B8DF7-2705-7E4B-9E44-01A1F352238D}"/>
                </a:ext>
              </a:extLst>
            </p:cNvPr>
            <p:cNvSpPr/>
            <p:nvPr/>
          </p:nvSpPr>
          <p:spPr>
            <a:xfrm>
              <a:off x="4354513" y="1966913"/>
              <a:ext cx="546100" cy="558800"/>
            </a:xfrm>
            <a:custGeom>
              <a:avLst/>
              <a:gdLst>
                <a:gd name="connsiteX0" fmla="*/ 271463 w 545307"/>
                <a:gd name="connsiteY0" fmla="*/ 445293 h 559593"/>
                <a:gd name="connsiteX1" fmla="*/ 223838 w 545307"/>
                <a:gd name="connsiteY1" fmla="*/ 390525 h 559593"/>
                <a:gd name="connsiteX2" fmla="*/ 180975 w 545307"/>
                <a:gd name="connsiteY2" fmla="*/ 335756 h 559593"/>
                <a:gd name="connsiteX3" fmla="*/ 142875 w 545307"/>
                <a:gd name="connsiteY3" fmla="*/ 276225 h 559593"/>
                <a:gd name="connsiteX4" fmla="*/ 102394 w 545307"/>
                <a:gd name="connsiteY4" fmla="*/ 202406 h 559593"/>
                <a:gd name="connsiteX5" fmla="*/ 64294 w 545307"/>
                <a:gd name="connsiteY5" fmla="*/ 128587 h 559593"/>
                <a:gd name="connsiteX6" fmla="*/ 0 w 545307"/>
                <a:gd name="connsiteY6" fmla="*/ 0 h 559593"/>
                <a:gd name="connsiteX7" fmla="*/ 107157 w 545307"/>
                <a:gd name="connsiteY7" fmla="*/ 0 h 559593"/>
                <a:gd name="connsiteX8" fmla="*/ 169069 w 545307"/>
                <a:gd name="connsiteY8" fmla="*/ 50006 h 559593"/>
                <a:gd name="connsiteX9" fmla="*/ 223838 w 545307"/>
                <a:gd name="connsiteY9" fmla="*/ 88106 h 559593"/>
                <a:gd name="connsiteX10" fmla="*/ 276225 w 545307"/>
                <a:gd name="connsiteY10" fmla="*/ 116681 h 559593"/>
                <a:gd name="connsiteX11" fmla="*/ 328613 w 545307"/>
                <a:gd name="connsiteY11" fmla="*/ 140493 h 559593"/>
                <a:gd name="connsiteX12" fmla="*/ 407194 w 545307"/>
                <a:gd name="connsiteY12" fmla="*/ 169068 h 559593"/>
                <a:gd name="connsiteX13" fmla="*/ 416719 w 545307"/>
                <a:gd name="connsiteY13" fmla="*/ 173831 h 559593"/>
                <a:gd name="connsiteX14" fmla="*/ 450057 w 545307"/>
                <a:gd name="connsiteY14" fmla="*/ 209550 h 559593"/>
                <a:gd name="connsiteX15" fmla="*/ 485775 w 545307"/>
                <a:gd name="connsiteY15" fmla="*/ 259556 h 559593"/>
                <a:gd name="connsiteX16" fmla="*/ 514350 w 545307"/>
                <a:gd name="connsiteY16" fmla="*/ 323850 h 559593"/>
                <a:gd name="connsiteX17" fmla="*/ 535782 w 545307"/>
                <a:gd name="connsiteY17" fmla="*/ 383381 h 559593"/>
                <a:gd name="connsiteX18" fmla="*/ 542925 w 545307"/>
                <a:gd name="connsiteY18" fmla="*/ 426243 h 559593"/>
                <a:gd name="connsiteX19" fmla="*/ 545307 w 545307"/>
                <a:gd name="connsiteY19" fmla="*/ 464343 h 559593"/>
                <a:gd name="connsiteX20" fmla="*/ 538163 w 545307"/>
                <a:gd name="connsiteY20" fmla="*/ 507206 h 559593"/>
                <a:gd name="connsiteX21" fmla="*/ 523875 w 545307"/>
                <a:gd name="connsiteY21" fmla="*/ 540543 h 559593"/>
                <a:gd name="connsiteX22" fmla="*/ 504825 w 545307"/>
                <a:gd name="connsiteY22" fmla="*/ 554831 h 559593"/>
                <a:gd name="connsiteX23" fmla="*/ 476250 w 545307"/>
                <a:gd name="connsiteY23" fmla="*/ 559593 h 559593"/>
                <a:gd name="connsiteX24" fmla="*/ 431007 w 545307"/>
                <a:gd name="connsiteY24" fmla="*/ 552450 h 559593"/>
                <a:gd name="connsiteX25" fmla="*/ 385763 w 545307"/>
                <a:gd name="connsiteY25" fmla="*/ 533400 h 559593"/>
                <a:gd name="connsiteX26" fmla="*/ 335757 w 545307"/>
                <a:gd name="connsiteY26" fmla="*/ 502443 h 559593"/>
                <a:gd name="connsiteX27" fmla="*/ 271463 w 545307"/>
                <a:gd name="connsiteY27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5307" h="559593">
                  <a:moveTo>
                    <a:pt x="271463" y="445293"/>
                  </a:moveTo>
                  <a:lnTo>
                    <a:pt x="223838" y="390525"/>
                  </a:lnTo>
                  <a:lnTo>
                    <a:pt x="180975" y="335756"/>
                  </a:lnTo>
                  <a:lnTo>
                    <a:pt x="142875" y="276225"/>
                  </a:lnTo>
                  <a:lnTo>
                    <a:pt x="102394" y="202406"/>
                  </a:lnTo>
                  <a:lnTo>
                    <a:pt x="64294" y="128587"/>
                  </a:lnTo>
                  <a:lnTo>
                    <a:pt x="0" y="0"/>
                  </a:lnTo>
                  <a:lnTo>
                    <a:pt x="107157" y="0"/>
                  </a:lnTo>
                  <a:lnTo>
                    <a:pt x="169069" y="50006"/>
                  </a:lnTo>
                  <a:lnTo>
                    <a:pt x="223838" y="88106"/>
                  </a:lnTo>
                  <a:lnTo>
                    <a:pt x="276225" y="116681"/>
                  </a:lnTo>
                  <a:lnTo>
                    <a:pt x="328613" y="140493"/>
                  </a:lnTo>
                  <a:lnTo>
                    <a:pt x="407194" y="169068"/>
                  </a:lnTo>
                  <a:lnTo>
                    <a:pt x="416719" y="173831"/>
                  </a:lnTo>
                  <a:lnTo>
                    <a:pt x="450057" y="209550"/>
                  </a:lnTo>
                  <a:lnTo>
                    <a:pt x="485775" y="259556"/>
                  </a:lnTo>
                  <a:lnTo>
                    <a:pt x="514350" y="323850"/>
                  </a:lnTo>
                  <a:lnTo>
                    <a:pt x="535782" y="383381"/>
                  </a:lnTo>
                  <a:lnTo>
                    <a:pt x="542925" y="426243"/>
                  </a:lnTo>
                  <a:lnTo>
                    <a:pt x="545307" y="464343"/>
                  </a:lnTo>
                  <a:lnTo>
                    <a:pt x="538163" y="507206"/>
                  </a:lnTo>
                  <a:lnTo>
                    <a:pt x="523875" y="540543"/>
                  </a:lnTo>
                  <a:lnTo>
                    <a:pt x="504825" y="554831"/>
                  </a:lnTo>
                  <a:lnTo>
                    <a:pt x="476250" y="559593"/>
                  </a:lnTo>
                  <a:lnTo>
                    <a:pt x="431007" y="552450"/>
                  </a:lnTo>
                  <a:lnTo>
                    <a:pt x="385763" y="533400"/>
                  </a:lnTo>
                  <a:lnTo>
                    <a:pt x="335757" y="502443"/>
                  </a:lnTo>
                  <a:lnTo>
                    <a:pt x="271463" y="44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6B8E2BC-F3CC-F545-AD2B-41123FC55709}"/>
                </a:ext>
              </a:extLst>
            </p:cNvPr>
            <p:cNvSpPr/>
            <p:nvPr/>
          </p:nvSpPr>
          <p:spPr>
            <a:xfrm>
              <a:off x="5143500" y="1752600"/>
              <a:ext cx="1074738" cy="992188"/>
            </a:xfrm>
            <a:custGeom>
              <a:avLst/>
              <a:gdLst>
                <a:gd name="connsiteX0" fmla="*/ 540544 w 1073944"/>
                <a:gd name="connsiteY0" fmla="*/ 702469 h 992981"/>
                <a:gd name="connsiteX1" fmla="*/ 159544 w 1073944"/>
                <a:gd name="connsiteY1" fmla="*/ 978694 h 992981"/>
                <a:gd name="connsiteX2" fmla="*/ 0 w 1073944"/>
                <a:gd name="connsiteY2" fmla="*/ 992981 h 992981"/>
                <a:gd name="connsiteX3" fmla="*/ 61913 w 1073944"/>
                <a:gd name="connsiteY3" fmla="*/ 912019 h 992981"/>
                <a:gd name="connsiteX4" fmla="*/ 183356 w 1073944"/>
                <a:gd name="connsiteY4" fmla="*/ 795338 h 992981"/>
                <a:gd name="connsiteX5" fmla="*/ 342900 w 1073944"/>
                <a:gd name="connsiteY5" fmla="*/ 647700 h 992981"/>
                <a:gd name="connsiteX6" fmla="*/ 452438 w 1073944"/>
                <a:gd name="connsiteY6" fmla="*/ 531019 h 992981"/>
                <a:gd name="connsiteX7" fmla="*/ 576263 w 1073944"/>
                <a:gd name="connsiteY7" fmla="*/ 381000 h 992981"/>
                <a:gd name="connsiteX8" fmla="*/ 635794 w 1073944"/>
                <a:gd name="connsiteY8" fmla="*/ 297656 h 992981"/>
                <a:gd name="connsiteX9" fmla="*/ 690563 w 1073944"/>
                <a:gd name="connsiteY9" fmla="*/ 214313 h 992981"/>
                <a:gd name="connsiteX10" fmla="*/ 695325 w 1073944"/>
                <a:gd name="connsiteY10" fmla="*/ 202406 h 992981"/>
                <a:gd name="connsiteX11" fmla="*/ 700088 w 1073944"/>
                <a:gd name="connsiteY11" fmla="*/ 180975 h 992981"/>
                <a:gd name="connsiteX12" fmla="*/ 700088 w 1073944"/>
                <a:gd name="connsiteY12" fmla="*/ 159544 h 992981"/>
                <a:gd name="connsiteX13" fmla="*/ 697706 w 1073944"/>
                <a:gd name="connsiteY13" fmla="*/ 133350 h 992981"/>
                <a:gd name="connsiteX14" fmla="*/ 685800 w 1073944"/>
                <a:gd name="connsiteY14" fmla="*/ 107156 h 992981"/>
                <a:gd name="connsiteX15" fmla="*/ 666750 w 1073944"/>
                <a:gd name="connsiteY15" fmla="*/ 85725 h 992981"/>
                <a:gd name="connsiteX16" fmla="*/ 645319 w 1073944"/>
                <a:gd name="connsiteY16" fmla="*/ 64294 h 992981"/>
                <a:gd name="connsiteX17" fmla="*/ 635794 w 1073944"/>
                <a:gd name="connsiteY17" fmla="*/ 47625 h 992981"/>
                <a:gd name="connsiteX18" fmla="*/ 633413 w 1073944"/>
                <a:gd name="connsiteY18" fmla="*/ 26194 h 992981"/>
                <a:gd name="connsiteX19" fmla="*/ 640556 w 1073944"/>
                <a:gd name="connsiteY19" fmla="*/ 11906 h 992981"/>
                <a:gd name="connsiteX20" fmla="*/ 664369 w 1073944"/>
                <a:gd name="connsiteY20" fmla="*/ 0 h 992981"/>
                <a:gd name="connsiteX21" fmla="*/ 704850 w 1073944"/>
                <a:gd name="connsiteY21" fmla="*/ 0 h 992981"/>
                <a:gd name="connsiteX22" fmla="*/ 745331 w 1073944"/>
                <a:gd name="connsiteY22" fmla="*/ 4763 h 992981"/>
                <a:gd name="connsiteX23" fmla="*/ 781050 w 1073944"/>
                <a:gd name="connsiteY23" fmla="*/ 11906 h 992981"/>
                <a:gd name="connsiteX24" fmla="*/ 842963 w 1073944"/>
                <a:gd name="connsiteY24" fmla="*/ 35719 h 992981"/>
                <a:gd name="connsiteX25" fmla="*/ 902494 w 1073944"/>
                <a:gd name="connsiteY25" fmla="*/ 71438 h 992981"/>
                <a:gd name="connsiteX26" fmla="*/ 964406 w 1073944"/>
                <a:gd name="connsiteY26" fmla="*/ 111919 h 992981"/>
                <a:gd name="connsiteX27" fmla="*/ 1019175 w 1073944"/>
                <a:gd name="connsiteY27" fmla="*/ 154781 h 992981"/>
                <a:gd name="connsiteX28" fmla="*/ 1054894 w 1073944"/>
                <a:gd name="connsiteY28" fmla="*/ 192881 h 992981"/>
                <a:gd name="connsiteX29" fmla="*/ 1069181 w 1073944"/>
                <a:gd name="connsiteY29" fmla="*/ 219075 h 992981"/>
                <a:gd name="connsiteX30" fmla="*/ 1073944 w 1073944"/>
                <a:gd name="connsiteY30" fmla="*/ 240506 h 992981"/>
                <a:gd name="connsiteX31" fmla="*/ 1071563 w 1073944"/>
                <a:gd name="connsiteY31" fmla="*/ 283369 h 992981"/>
                <a:gd name="connsiteX32" fmla="*/ 1054894 w 1073944"/>
                <a:gd name="connsiteY32" fmla="*/ 316706 h 992981"/>
                <a:gd name="connsiteX33" fmla="*/ 1012031 w 1073944"/>
                <a:gd name="connsiteY33" fmla="*/ 357188 h 992981"/>
                <a:gd name="connsiteX34" fmla="*/ 892969 w 1073944"/>
                <a:gd name="connsiteY34" fmla="*/ 445294 h 992981"/>
                <a:gd name="connsiteX35" fmla="*/ 688181 w 1073944"/>
                <a:gd name="connsiteY35" fmla="*/ 592931 h 992981"/>
                <a:gd name="connsiteX36" fmla="*/ 540544 w 1073944"/>
                <a:gd name="connsiteY36" fmla="*/ 702469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3944" h="992981">
                  <a:moveTo>
                    <a:pt x="540544" y="702469"/>
                  </a:moveTo>
                  <a:lnTo>
                    <a:pt x="159544" y="978694"/>
                  </a:lnTo>
                  <a:lnTo>
                    <a:pt x="0" y="992981"/>
                  </a:lnTo>
                  <a:lnTo>
                    <a:pt x="61913" y="912019"/>
                  </a:lnTo>
                  <a:lnTo>
                    <a:pt x="183356" y="795338"/>
                  </a:lnTo>
                  <a:lnTo>
                    <a:pt x="342900" y="647700"/>
                  </a:lnTo>
                  <a:lnTo>
                    <a:pt x="452438" y="531019"/>
                  </a:lnTo>
                  <a:lnTo>
                    <a:pt x="576263" y="381000"/>
                  </a:lnTo>
                  <a:lnTo>
                    <a:pt x="635794" y="297656"/>
                  </a:lnTo>
                  <a:lnTo>
                    <a:pt x="690563" y="214313"/>
                  </a:lnTo>
                  <a:lnTo>
                    <a:pt x="695325" y="202406"/>
                  </a:lnTo>
                  <a:lnTo>
                    <a:pt x="700088" y="180975"/>
                  </a:lnTo>
                  <a:lnTo>
                    <a:pt x="700088" y="159544"/>
                  </a:lnTo>
                  <a:lnTo>
                    <a:pt x="697706" y="133350"/>
                  </a:lnTo>
                  <a:lnTo>
                    <a:pt x="685800" y="107156"/>
                  </a:lnTo>
                  <a:lnTo>
                    <a:pt x="666750" y="85725"/>
                  </a:lnTo>
                  <a:lnTo>
                    <a:pt x="645319" y="64294"/>
                  </a:lnTo>
                  <a:lnTo>
                    <a:pt x="635794" y="47625"/>
                  </a:lnTo>
                  <a:lnTo>
                    <a:pt x="633413" y="26194"/>
                  </a:lnTo>
                  <a:lnTo>
                    <a:pt x="640556" y="11906"/>
                  </a:lnTo>
                  <a:lnTo>
                    <a:pt x="664369" y="0"/>
                  </a:lnTo>
                  <a:lnTo>
                    <a:pt x="704850" y="0"/>
                  </a:lnTo>
                  <a:lnTo>
                    <a:pt x="745331" y="4763"/>
                  </a:lnTo>
                  <a:lnTo>
                    <a:pt x="781050" y="11906"/>
                  </a:lnTo>
                  <a:lnTo>
                    <a:pt x="842963" y="35719"/>
                  </a:lnTo>
                  <a:lnTo>
                    <a:pt x="902494" y="71438"/>
                  </a:lnTo>
                  <a:lnTo>
                    <a:pt x="964406" y="111919"/>
                  </a:lnTo>
                  <a:lnTo>
                    <a:pt x="1019175" y="154781"/>
                  </a:lnTo>
                  <a:lnTo>
                    <a:pt x="1054894" y="192881"/>
                  </a:lnTo>
                  <a:lnTo>
                    <a:pt x="1069181" y="219075"/>
                  </a:lnTo>
                  <a:lnTo>
                    <a:pt x="1073944" y="240506"/>
                  </a:lnTo>
                  <a:lnTo>
                    <a:pt x="1071563" y="283369"/>
                  </a:lnTo>
                  <a:lnTo>
                    <a:pt x="1054894" y="316706"/>
                  </a:lnTo>
                  <a:lnTo>
                    <a:pt x="1012031" y="357188"/>
                  </a:lnTo>
                  <a:lnTo>
                    <a:pt x="892969" y="445294"/>
                  </a:lnTo>
                  <a:lnTo>
                    <a:pt x="688181" y="592931"/>
                  </a:lnTo>
                  <a:lnTo>
                    <a:pt x="540544" y="702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74FC714-1394-3241-80FD-FF853E024E84}"/>
                </a:ext>
              </a:extLst>
            </p:cNvPr>
            <p:cNvSpPr/>
            <p:nvPr/>
          </p:nvSpPr>
          <p:spPr>
            <a:xfrm>
              <a:off x="3157538" y="2473325"/>
              <a:ext cx="3903662" cy="561975"/>
            </a:xfrm>
            <a:custGeom>
              <a:avLst/>
              <a:gdLst>
                <a:gd name="connsiteX0" fmla="*/ 674288 w 3904291"/>
                <a:gd name="connsiteY0" fmla="*/ 490092 h 562455"/>
                <a:gd name="connsiteX1" fmla="*/ 335500 w 3904291"/>
                <a:gd name="connsiteY1" fmla="*/ 529562 h 562455"/>
                <a:gd name="connsiteX2" fmla="*/ 39471 w 3904291"/>
                <a:gd name="connsiteY2" fmla="*/ 562455 h 562455"/>
                <a:gd name="connsiteX3" fmla="*/ 0 w 3904291"/>
                <a:gd name="connsiteY3" fmla="*/ 404573 h 562455"/>
                <a:gd name="connsiteX4" fmla="*/ 328921 w 3904291"/>
                <a:gd name="connsiteY4" fmla="*/ 371680 h 562455"/>
                <a:gd name="connsiteX5" fmla="*/ 677577 w 3904291"/>
                <a:gd name="connsiteY5" fmla="*/ 335499 h 562455"/>
                <a:gd name="connsiteX6" fmla="*/ 1177537 w 3904291"/>
                <a:gd name="connsiteY6" fmla="*/ 282872 h 562455"/>
                <a:gd name="connsiteX7" fmla="*/ 1601845 w 3904291"/>
                <a:gd name="connsiteY7" fmla="*/ 240112 h 562455"/>
                <a:gd name="connsiteX8" fmla="*/ 2032731 w 3904291"/>
                <a:gd name="connsiteY8" fmla="*/ 194063 h 562455"/>
                <a:gd name="connsiteX9" fmla="*/ 2289289 w 3904291"/>
                <a:gd name="connsiteY9" fmla="*/ 174328 h 562455"/>
                <a:gd name="connsiteX10" fmla="*/ 2572161 w 3904291"/>
                <a:gd name="connsiteY10" fmla="*/ 138147 h 562455"/>
                <a:gd name="connsiteX11" fmla="*/ 2999759 w 3904291"/>
                <a:gd name="connsiteY11" fmla="*/ 85519 h 562455"/>
                <a:gd name="connsiteX12" fmla="*/ 3220136 w 3904291"/>
                <a:gd name="connsiteY12" fmla="*/ 59206 h 562455"/>
                <a:gd name="connsiteX13" fmla="*/ 3253028 w 3904291"/>
                <a:gd name="connsiteY13" fmla="*/ 52627 h 562455"/>
                <a:gd name="connsiteX14" fmla="*/ 3282631 w 3904291"/>
                <a:gd name="connsiteY14" fmla="*/ 32892 h 562455"/>
                <a:gd name="connsiteX15" fmla="*/ 3322101 w 3904291"/>
                <a:gd name="connsiteY15" fmla="*/ 9868 h 562455"/>
                <a:gd name="connsiteX16" fmla="*/ 3354993 w 3904291"/>
                <a:gd name="connsiteY16" fmla="*/ 0 h 562455"/>
                <a:gd name="connsiteX17" fmla="*/ 3387885 w 3904291"/>
                <a:gd name="connsiteY17" fmla="*/ 0 h 562455"/>
                <a:gd name="connsiteX18" fmla="*/ 3427356 w 3904291"/>
                <a:gd name="connsiteY18" fmla="*/ 9868 h 562455"/>
                <a:gd name="connsiteX19" fmla="*/ 3516164 w 3904291"/>
                <a:gd name="connsiteY19" fmla="*/ 72362 h 562455"/>
                <a:gd name="connsiteX20" fmla="*/ 3621419 w 3904291"/>
                <a:gd name="connsiteY20" fmla="*/ 141436 h 562455"/>
                <a:gd name="connsiteX21" fmla="*/ 3743120 w 3904291"/>
                <a:gd name="connsiteY21" fmla="*/ 233534 h 562455"/>
                <a:gd name="connsiteX22" fmla="*/ 3831928 w 3904291"/>
                <a:gd name="connsiteY22" fmla="*/ 309186 h 562455"/>
                <a:gd name="connsiteX23" fmla="*/ 3877977 w 3904291"/>
                <a:gd name="connsiteY23" fmla="*/ 361813 h 562455"/>
                <a:gd name="connsiteX24" fmla="*/ 3894423 w 3904291"/>
                <a:gd name="connsiteY24" fmla="*/ 384837 h 562455"/>
                <a:gd name="connsiteX25" fmla="*/ 3904291 w 3904291"/>
                <a:gd name="connsiteY25" fmla="*/ 411151 h 562455"/>
                <a:gd name="connsiteX26" fmla="*/ 3901002 w 3904291"/>
                <a:gd name="connsiteY26" fmla="*/ 440754 h 562455"/>
                <a:gd name="connsiteX27" fmla="*/ 3884556 w 3904291"/>
                <a:gd name="connsiteY27" fmla="*/ 457200 h 562455"/>
                <a:gd name="connsiteX28" fmla="*/ 3828639 w 3904291"/>
                <a:gd name="connsiteY28" fmla="*/ 470357 h 562455"/>
                <a:gd name="connsiteX29" fmla="*/ 3697071 w 3904291"/>
                <a:gd name="connsiteY29" fmla="*/ 483514 h 562455"/>
                <a:gd name="connsiteX30" fmla="*/ 3651022 w 3904291"/>
                <a:gd name="connsiteY30" fmla="*/ 483514 h 562455"/>
                <a:gd name="connsiteX31" fmla="*/ 3358282 w 3904291"/>
                <a:gd name="connsiteY31" fmla="*/ 253269 h 562455"/>
                <a:gd name="connsiteX32" fmla="*/ 3351704 w 3904291"/>
                <a:gd name="connsiteY32" fmla="*/ 240112 h 562455"/>
                <a:gd name="connsiteX33" fmla="*/ 3341836 w 3904291"/>
                <a:gd name="connsiteY33" fmla="*/ 230244 h 562455"/>
                <a:gd name="connsiteX34" fmla="*/ 3322101 w 3904291"/>
                <a:gd name="connsiteY34" fmla="*/ 220377 h 562455"/>
                <a:gd name="connsiteX35" fmla="*/ 3285920 w 3904291"/>
                <a:gd name="connsiteY35" fmla="*/ 213798 h 562455"/>
                <a:gd name="connsiteX36" fmla="*/ 3183954 w 3904291"/>
                <a:gd name="connsiteY36" fmla="*/ 223666 h 562455"/>
                <a:gd name="connsiteX37" fmla="*/ 2703730 w 3904291"/>
                <a:gd name="connsiteY37" fmla="*/ 276293 h 562455"/>
                <a:gd name="connsiteX38" fmla="*/ 2062334 w 3904291"/>
                <a:gd name="connsiteY38" fmla="*/ 345367 h 562455"/>
                <a:gd name="connsiteX39" fmla="*/ 1608423 w 3904291"/>
                <a:gd name="connsiteY39" fmla="*/ 391416 h 562455"/>
                <a:gd name="connsiteX40" fmla="*/ 1134777 w 3904291"/>
                <a:gd name="connsiteY40" fmla="*/ 444043 h 562455"/>
                <a:gd name="connsiteX41" fmla="*/ 674288 w 3904291"/>
                <a:gd name="connsiteY41" fmla="*/ 490092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04291" h="562455">
                  <a:moveTo>
                    <a:pt x="674288" y="490092"/>
                  </a:moveTo>
                  <a:lnTo>
                    <a:pt x="335500" y="529562"/>
                  </a:lnTo>
                  <a:lnTo>
                    <a:pt x="39471" y="562455"/>
                  </a:lnTo>
                  <a:lnTo>
                    <a:pt x="0" y="404573"/>
                  </a:lnTo>
                  <a:lnTo>
                    <a:pt x="328921" y="371680"/>
                  </a:lnTo>
                  <a:lnTo>
                    <a:pt x="677577" y="335499"/>
                  </a:lnTo>
                  <a:lnTo>
                    <a:pt x="1177537" y="282872"/>
                  </a:lnTo>
                  <a:lnTo>
                    <a:pt x="1601845" y="240112"/>
                  </a:lnTo>
                  <a:lnTo>
                    <a:pt x="2032731" y="194063"/>
                  </a:lnTo>
                  <a:lnTo>
                    <a:pt x="2289289" y="174328"/>
                  </a:lnTo>
                  <a:lnTo>
                    <a:pt x="2572161" y="138147"/>
                  </a:lnTo>
                  <a:lnTo>
                    <a:pt x="2999759" y="85519"/>
                  </a:lnTo>
                  <a:lnTo>
                    <a:pt x="3220136" y="59206"/>
                  </a:lnTo>
                  <a:lnTo>
                    <a:pt x="3253028" y="52627"/>
                  </a:lnTo>
                  <a:lnTo>
                    <a:pt x="3282631" y="32892"/>
                  </a:lnTo>
                  <a:lnTo>
                    <a:pt x="3322101" y="9868"/>
                  </a:lnTo>
                  <a:lnTo>
                    <a:pt x="3354993" y="0"/>
                  </a:lnTo>
                  <a:lnTo>
                    <a:pt x="3387885" y="0"/>
                  </a:lnTo>
                  <a:lnTo>
                    <a:pt x="3427356" y="9868"/>
                  </a:lnTo>
                  <a:lnTo>
                    <a:pt x="3516164" y="72362"/>
                  </a:lnTo>
                  <a:lnTo>
                    <a:pt x="3621419" y="141436"/>
                  </a:lnTo>
                  <a:lnTo>
                    <a:pt x="3743120" y="233534"/>
                  </a:lnTo>
                  <a:lnTo>
                    <a:pt x="3831928" y="309186"/>
                  </a:lnTo>
                  <a:lnTo>
                    <a:pt x="3877977" y="361813"/>
                  </a:lnTo>
                  <a:lnTo>
                    <a:pt x="3894423" y="384837"/>
                  </a:lnTo>
                  <a:lnTo>
                    <a:pt x="3904291" y="411151"/>
                  </a:lnTo>
                  <a:lnTo>
                    <a:pt x="3901002" y="440754"/>
                  </a:lnTo>
                  <a:lnTo>
                    <a:pt x="3884556" y="457200"/>
                  </a:lnTo>
                  <a:lnTo>
                    <a:pt x="3828639" y="470357"/>
                  </a:lnTo>
                  <a:lnTo>
                    <a:pt x="3697071" y="483514"/>
                  </a:lnTo>
                  <a:lnTo>
                    <a:pt x="3651022" y="483514"/>
                  </a:lnTo>
                  <a:lnTo>
                    <a:pt x="3358282" y="253269"/>
                  </a:lnTo>
                  <a:lnTo>
                    <a:pt x="3351704" y="240112"/>
                  </a:lnTo>
                  <a:lnTo>
                    <a:pt x="3341836" y="230244"/>
                  </a:lnTo>
                  <a:lnTo>
                    <a:pt x="3322101" y="220377"/>
                  </a:lnTo>
                  <a:lnTo>
                    <a:pt x="3285920" y="213798"/>
                  </a:lnTo>
                  <a:lnTo>
                    <a:pt x="3183954" y="223666"/>
                  </a:lnTo>
                  <a:lnTo>
                    <a:pt x="2703730" y="276293"/>
                  </a:lnTo>
                  <a:lnTo>
                    <a:pt x="2062334" y="345367"/>
                  </a:lnTo>
                  <a:lnTo>
                    <a:pt x="1608423" y="391416"/>
                  </a:lnTo>
                  <a:lnTo>
                    <a:pt x="1134777" y="444043"/>
                  </a:lnTo>
                  <a:lnTo>
                    <a:pt x="674288" y="490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F369A61-0C72-4C4E-A56C-93D032B640E8}"/>
                </a:ext>
              </a:extLst>
            </p:cNvPr>
            <p:cNvSpPr/>
            <p:nvPr/>
          </p:nvSpPr>
          <p:spPr>
            <a:xfrm>
              <a:off x="6300788" y="2690813"/>
              <a:ext cx="552450" cy="433387"/>
            </a:xfrm>
            <a:custGeom>
              <a:avLst/>
              <a:gdLst>
                <a:gd name="connsiteX0" fmla="*/ 104775 w 552450"/>
                <a:gd name="connsiteY0" fmla="*/ 285750 h 433387"/>
                <a:gd name="connsiteX1" fmla="*/ 142875 w 552450"/>
                <a:gd name="connsiteY1" fmla="*/ 240506 h 433387"/>
                <a:gd name="connsiteX2" fmla="*/ 164306 w 552450"/>
                <a:gd name="connsiteY2" fmla="*/ 214312 h 433387"/>
                <a:gd name="connsiteX3" fmla="*/ 180975 w 552450"/>
                <a:gd name="connsiteY3" fmla="*/ 183356 h 433387"/>
                <a:gd name="connsiteX4" fmla="*/ 197643 w 552450"/>
                <a:gd name="connsiteY4" fmla="*/ 145256 h 433387"/>
                <a:gd name="connsiteX5" fmla="*/ 209550 w 552450"/>
                <a:gd name="connsiteY5" fmla="*/ 114300 h 433387"/>
                <a:gd name="connsiteX6" fmla="*/ 211931 w 552450"/>
                <a:gd name="connsiteY6" fmla="*/ 90487 h 433387"/>
                <a:gd name="connsiteX7" fmla="*/ 214312 w 552450"/>
                <a:gd name="connsiteY7" fmla="*/ 61912 h 433387"/>
                <a:gd name="connsiteX8" fmla="*/ 219075 w 552450"/>
                <a:gd name="connsiteY8" fmla="*/ 0 h 433387"/>
                <a:gd name="connsiteX9" fmla="*/ 552450 w 552450"/>
                <a:gd name="connsiteY9" fmla="*/ 259556 h 433387"/>
                <a:gd name="connsiteX10" fmla="*/ 478631 w 552450"/>
                <a:gd name="connsiteY10" fmla="*/ 271462 h 433387"/>
                <a:gd name="connsiteX11" fmla="*/ 338137 w 552450"/>
                <a:gd name="connsiteY11" fmla="*/ 319087 h 433387"/>
                <a:gd name="connsiteX12" fmla="*/ 173831 w 552450"/>
                <a:gd name="connsiteY12" fmla="*/ 378618 h 433387"/>
                <a:gd name="connsiteX13" fmla="*/ 52387 w 552450"/>
                <a:gd name="connsiteY13" fmla="*/ 431006 h 433387"/>
                <a:gd name="connsiteX14" fmla="*/ 21431 w 552450"/>
                <a:gd name="connsiteY14" fmla="*/ 433387 h 433387"/>
                <a:gd name="connsiteX15" fmla="*/ 4762 w 552450"/>
                <a:gd name="connsiteY15" fmla="*/ 426243 h 433387"/>
                <a:gd name="connsiteX16" fmla="*/ 0 w 552450"/>
                <a:gd name="connsiteY16" fmla="*/ 402431 h 433387"/>
                <a:gd name="connsiteX17" fmla="*/ 11906 w 552450"/>
                <a:gd name="connsiteY17" fmla="*/ 376237 h 433387"/>
                <a:gd name="connsiteX18" fmla="*/ 104775 w 552450"/>
                <a:gd name="connsiteY18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50" h="433387">
                  <a:moveTo>
                    <a:pt x="104775" y="285750"/>
                  </a:moveTo>
                  <a:lnTo>
                    <a:pt x="142875" y="240506"/>
                  </a:lnTo>
                  <a:lnTo>
                    <a:pt x="164306" y="214312"/>
                  </a:lnTo>
                  <a:lnTo>
                    <a:pt x="180975" y="183356"/>
                  </a:lnTo>
                  <a:lnTo>
                    <a:pt x="197643" y="145256"/>
                  </a:lnTo>
                  <a:lnTo>
                    <a:pt x="209550" y="114300"/>
                  </a:lnTo>
                  <a:lnTo>
                    <a:pt x="211931" y="90487"/>
                  </a:lnTo>
                  <a:lnTo>
                    <a:pt x="214312" y="61912"/>
                  </a:lnTo>
                  <a:lnTo>
                    <a:pt x="219075" y="0"/>
                  </a:lnTo>
                  <a:lnTo>
                    <a:pt x="552450" y="259556"/>
                  </a:lnTo>
                  <a:lnTo>
                    <a:pt x="478631" y="271462"/>
                  </a:lnTo>
                  <a:lnTo>
                    <a:pt x="338137" y="319087"/>
                  </a:lnTo>
                  <a:lnTo>
                    <a:pt x="173831" y="378618"/>
                  </a:lnTo>
                  <a:lnTo>
                    <a:pt x="52387" y="431006"/>
                  </a:lnTo>
                  <a:lnTo>
                    <a:pt x="21431" y="433387"/>
                  </a:lnTo>
                  <a:lnTo>
                    <a:pt x="4762" y="426243"/>
                  </a:lnTo>
                  <a:lnTo>
                    <a:pt x="0" y="402431"/>
                  </a:lnTo>
                  <a:lnTo>
                    <a:pt x="11906" y="376237"/>
                  </a:lnTo>
                  <a:lnTo>
                    <a:pt x="1047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DF81D82-74E5-F145-A742-21D85F97D5FD}"/>
                </a:ext>
              </a:extLst>
            </p:cNvPr>
            <p:cNvSpPr/>
            <p:nvPr/>
          </p:nvSpPr>
          <p:spPr>
            <a:xfrm>
              <a:off x="5627688" y="3373438"/>
              <a:ext cx="420687" cy="387350"/>
            </a:xfrm>
            <a:custGeom>
              <a:avLst/>
              <a:gdLst>
                <a:gd name="connsiteX0" fmla="*/ 230981 w 421481"/>
                <a:gd name="connsiteY0" fmla="*/ 235744 h 385763"/>
                <a:gd name="connsiteX1" fmla="*/ 309562 w 421481"/>
                <a:gd name="connsiteY1" fmla="*/ 302419 h 385763"/>
                <a:gd name="connsiteX2" fmla="*/ 359569 w 421481"/>
                <a:gd name="connsiteY2" fmla="*/ 338138 h 385763"/>
                <a:gd name="connsiteX3" fmla="*/ 421481 w 421481"/>
                <a:gd name="connsiteY3" fmla="*/ 381000 h 385763"/>
                <a:gd name="connsiteX4" fmla="*/ 59531 w 421481"/>
                <a:gd name="connsiteY4" fmla="*/ 385763 h 385763"/>
                <a:gd name="connsiteX5" fmla="*/ 85725 w 421481"/>
                <a:gd name="connsiteY5" fmla="*/ 354807 h 385763"/>
                <a:gd name="connsiteX6" fmla="*/ 95250 w 421481"/>
                <a:gd name="connsiteY6" fmla="*/ 330994 h 385763"/>
                <a:gd name="connsiteX7" fmla="*/ 100012 w 421481"/>
                <a:gd name="connsiteY7" fmla="*/ 307182 h 385763"/>
                <a:gd name="connsiteX8" fmla="*/ 97631 w 421481"/>
                <a:gd name="connsiteY8" fmla="*/ 271463 h 385763"/>
                <a:gd name="connsiteX9" fmla="*/ 85725 w 421481"/>
                <a:gd name="connsiteY9" fmla="*/ 226219 h 385763"/>
                <a:gd name="connsiteX10" fmla="*/ 61912 w 421481"/>
                <a:gd name="connsiteY10" fmla="*/ 171450 h 385763"/>
                <a:gd name="connsiteX11" fmla="*/ 30956 w 421481"/>
                <a:gd name="connsiteY11" fmla="*/ 104775 h 385763"/>
                <a:gd name="connsiteX12" fmla="*/ 7144 w 421481"/>
                <a:gd name="connsiteY12" fmla="*/ 54769 h 385763"/>
                <a:gd name="connsiteX13" fmla="*/ 0 w 421481"/>
                <a:gd name="connsiteY13" fmla="*/ 28575 h 385763"/>
                <a:gd name="connsiteX14" fmla="*/ 2381 w 421481"/>
                <a:gd name="connsiteY14" fmla="*/ 16669 h 385763"/>
                <a:gd name="connsiteX15" fmla="*/ 11906 w 421481"/>
                <a:gd name="connsiteY15" fmla="*/ 2382 h 385763"/>
                <a:gd name="connsiteX16" fmla="*/ 28575 w 421481"/>
                <a:gd name="connsiteY16" fmla="*/ 0 h 385763"/>
                <a:gd name="connsiteX17" fmla="*/ 52387 w 421481"/>
                <a:gd name="connsiteY17" fmla="*/ 9525 h 385763"/>
                <a:gd name="connsiteX18" fmla="*/ 85725 w 421481"/>
                <a:gd name="connsiteY18" fmla="*/ 35719 h 385763"/>
                <a:gd name="connsiteX19" fmla="*/ 140494 w 421481"/>
                <a:gd name="connsiteY19" fmla="*/ 123825 h 385763"/>
                <a:gd name="connsiteX20" fmla="*/ 230981 w 421481"/>
                <a:gd name="connsiteY20" fmla="*/ 235744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481" h="385763">
                  <a:moveTo>
                    <a:pt x="230981" y="235744"/>
                  </a:moveTo>
                  <a:lnTo>
                    <a:pt x="309562" y="302419"/>
                  </a:lnTo>
                  <a:lnTo>
                    <a:pt x="359569" y="338138"/>
                  </a:lnTo>
                  <a:lnTo>
                    <a:pt x="421481" y="381000"/>
                  </a:lnTo>
                  <a:lnTo>
                    <a:pt x="59531" y="385763"/>
                  </a:lnTo>
                  <a:lnTo>
                    <a:pt x="85725" y="354807"/>
                  </a:lnTo>
                  <a:lnTo>
                    <a:pt x="95250" y="330994"/>
                  </a:lnTo>
                  <a:lnTo>
                    <a:pt x="100012" y="307182"/>
                  </a:lnTo>
                  <a:lnTo>
                    <a:pt x="97631" y="271463"/>
                  </a:lnTo>
                  <a:lnTo>
                    <a:pt x="85725" y="226219"/>
                  </a:lnTo>
                  <a:lnTo>
                    <a:pt x="61912" y="171450"/>
                  </a:lnTo>
                  <a:lnTo>
                    <a:pt x="30956" y="104775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11906" y="2382"/>
                  </a:lnTo>
                  <a:lnTo>
                    <a:pt x="28575" y="0"/>
                  </a:lnTo>
                  <a:lnTo>
                    <a:pt x="52387" y="9525"/>
                  </a:lnTo>
                  <a:lnTo>
                    <a:pt x="85725" y="35719"/>
                  </a:lnTo>
                  <a:lnTo>
                    <a:pt x="140494" y="123825"/>
                  </a:lnTo>
                  <a:lnTo>
                    <a:pt x="2309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32301C0-F5E3-4A48-87C4-E09F01610432}"/>
                </a:ext>
              </a:extLst>
            </p:cNvPr>
            <p:cNvSpPr/>
            <p:nvPr/>
          </p:nvSpPr>
          <p:spPr>
            <a:xfrm>
              <a:off x="4287838" y="4141788"/>
              <a:ext cx="1504950" cy="330200"/>
            </a:xfrm>
            <a:custGeom>
              <a:avLst/>
              <a:gdLst>
                <a:gd name="connsiteX0" fmla="*/ 447675 w 1504950"/>
                <a:gd name="connsiteY0" fmla="*/ 257175 h 330994"/>
                <a:gd name="connsiteX1" fmla="*/ 52388 w 1504950"/>
                <a:gd name="connsiteY1" fmla="*/ 302419 h 330994"/>
                <a:gd name="connsiteX2" fmla="*/ 0 w 1504950"/>
                <a:gd name="connsiteY2" fmla="*/ 145256 h 330994"/>
                <a:gd name="connsiteX3" fmla="*/ 266700 w 1504950"/>
                <a:gd name="connsiteY3" fmla="*/ 130969 h 330994"/>
                <a:gd name="connsiteX4" fmla="*/ 454819 w 1504950"/>
                <a:gd name="connsiteY4" fmla="*/ 111919 h 330994"/>
                <a:gd name="connsiteX5" fmla="*/ 852488 w 1504950"/>
                <a:gd name="connsiteY5" fmla="*/ 66675 h 330994"/>
                <a:gd name="connsiteX6" fmla="*/ 997744 w 1504950"/>
                <a:gd name="connsiteY6" fmla="*/ 47625 h 330994"/>
                <a:gd name="connsiteX7" fmla="*/ 1021557 w 1504950"/>
                <a:gd name="connsiteY7" fmla="*/ 38100 h 330994"/>
                <a:gd name="connsiteX8" fmla="*/ 1107282 w 1504950"/>
                <a:gd name="connsiteY8" fmla="*/ 4762 h 330994"/>
                <a:gd name="connsiteX9" fmla="*/ 1121569 w 1504950"/>
                <a:gd name="connsiteY9" fmla="*/ 0 h 330994"/>
                <a:gd name="connsiteX10" fmla="*/ 1143000 w 1504950"/>
                <a:gd name="connsiteY10" fmla="*/ 2381 h 330994"/>
                <a:gd name="connsiteX11" fmla="*/ 1240632 w 1504950"/>
                <a:gd name="connsiteY11" fmla="*/ 40481 h 330994"/>
                <a:gd name="connsiteX12" fmla="*/ 1378744 w 1504950"/>
                <a:gd name="connsiteY12" fmla="*/ 97631 h 330994"/>
                <a:gd name="connsiteX13" fmla="*/ 1445419 w 1504950"/>
                <a:gd name="connsiteY13" fmla="*/ 128587 h 330994"/>
                <a:gd name="connsiteX14" fmla="*/ 1473994 w 1504950"/>
                <a:gd name="connsiteY14" fmla="*/ 150019 h 330994"/>
                <a:gd name="connsiteX15" fmla="*/ 1485900 w 1504950"/>
                <a:gd name="connsiteY15" fmla="*/ 166687 h 330994"/>
                <a:gd name="connsiteX16" fmla="*/ 1495425 w 1504950"/>
                <a:gd name="connsiteY16" fmla="*/ 188119 h 330994"/>
                <a:gd name="connsiteX17" fmla="*/ 1504950 w 1504950"/>
                <a:gd name="connsiteY17" fmla="*/ 216694 h 330994"/>
                <a:gd name="connsiteX18" fmla="*/ 1497807 w 1504950"/>
                <a:gd name="connsiteY18" fmla="*/ 247650 h 330994"/>
                <a:gd name="connsiteX19" fmla="*/ 1476375 w 1504950"/>
                <a:gd name="connsiteY19" fmla="*/ 266700 h 330994"/>
                <a:gd name="connsiteX20" fmla="*/ 1447800 w 1504950"/>
                <a:gd name="connsiteY20" fmla="*/ 292894 h 330994"/>
                <a:gd name="connsiteX21" fmla="*/ 1381125 w 1504950"/>
                <a:gd name="connsiteY21" fmla="*/ 330994 h 330994"/>
                <a:gd name="connsiteX22" fmla="*/ 1040607 w 1504950"/>
                <a:gd name="connsiteY22" fmla="*/ 242887 h 330994"/>
                <a:gd name="connsiteX23" fmla="*/ 1031082 w 1504950"/>
                <a:gd name="connsiteY23" fmla="*/ 228600 h 330994"/>
                <a:gd name="connsiteX24" fmla="*/ 1019175 w 1504950"/>
                <a:gd name="connsiteY24" fmla="*/ 214312 h 330994"/>
                <a:gd name="connsiteX25" fmla="*/ 997744 w 1504950"/>
                <a:gd name="connsiteY25" fmla="*/ 207169 h 330994"/>
                <a:gd name="connsiteX26" fmla="*/ 954882 w 1504950"/>
                <a:gd name="connsiteY26" fmla="*/ 207169 h 330994"/>
                <a:gd name="connsiteX27" fmla="*/ 447675 w 1504950"/>
                <a:gd name="connsiteY27" fmla="*/ 25717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4950" h="330994">
                  <a:moveTo>
                    <a:pt x="447675" y="257175"/>
                  </a:moveTo>
                  <a:lnTo>
                    <a:pt x="52388" y="302419"/>
                  </a:lnTo>
                  <a:lnTo>
                    <a:pt x="0" y="145256"/>
                  </a:lnTo>
                  <a:lnTo>
                    <a:pt x="266700" y="130969"/>
                  </a:lnTo>
                  <a:lnTo>
                    <a:pt x="454819" y="111919"/>
                  </a:lnTo>
                  <a:lnTo>
                    <a:pt x="852488" y="66675"/>
                  </a:lnTo>
                  <a:lnTo>
                    <a:pt x="997744" y="47625"/>
                  </a:lnTo>
                  <a:lnTo>
                    <a:pt x="1021557" y="38100"/>
                  </a:lnTo>
                  <a:lnTo>
                    <a:pt x="1107282" y="4762"/>
                  </a:lnTo>
                  <a:lnTo>
                    <a:pt x="1121569" y="0"/>
                  </a:lnTo>
                  <a:lnTo>
                    <a:pt x="1143000" y="2381"/>
                  </a:lnTo>
                  <a:lnTo>
                    <a:pt x="1240632" y="40481"/>
                  </a:lnTo>
                  <a:lnTo>
                    <a:pt x="1378744" y="97631"/>
                  </a:lnTo>
                  <a:lnTo>
                    <a:pt x="1445419" y="128587"/>
                  </a:lnTo>
                  <a:lnTo>
                    <a:pt x="1473994" y="150019"/>
                  </a:lnTo>
                  <a:lnTo>
                    <a:pt x="1485900" y="166687"/>
                  </a:lnTo>
                  <a:lnTo>
                    <a:pt x="1495425" y="188119"/>
                  </a:lnTo>
                  <a:lnTo>
                    <a:pt x="1504950" y="216694"/>
                  </a:lnTo>
                  <a:lnTo>
                    <a:pt x="1497807" y="247650"/>
                  </a:lnTo>
                  <a:lnTo>
                    <a:pt x="1476375" y="266700"/>
                  </a:lnTo>
                  <a:lnTo>
                    <a:pt x="1447800" y="292894"/>
                  </a:lnTo>
                  <a:lnTo>
                    <a:pt x="1381125" y="330994"/>
                  </a:lnTo>
                  <a:lnTo>
                    <a:pt x="1040607" y="242887"/>
                  </a:lnTo>
                  <a:lnTo>
                    <a:pt x="1031082" y="228600"/>
                  </a:lnTo>
                  <a:lnTo>
                    <a:pt x="1019175" y="214312"/>
                  </a:lnTo>
                  <a:lnTo>
                    <a:pt x="997744" y="207169"/>
                  </a:lnTo>
                  <a:lnTo>
                    <a:pt x="954882" y="207169"/>
                  </a:lnTo>
                  <a:lnTo>
                    <a:pt x="44767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7921595-EB40-744E-90B7-A8E7DDAD0152}"/>
                </a:ext>
              </a:extLst>
            </p:cNvPr>
            <p:cNvSpPr/>
            <p:nvPr/>
          </p:nvSpPr>
          <p:spPr>
            <a:xfrm>
              <a:off x="3363913" y="4343400"/>
              <a:ext cx="2324100" cy="1655763"/>
            </a:xfrm>
            <a:custGeom>
              <a:avLst/>
              <a:gdLst>
                <a:gd name="connsiteX0" fmla="*/ 1183482 w 2324100"/>
                <a:gd name="connsiteY0" fmla="*/ 1128713 h 1654969"/>
                <a:gd name="connsiteX1" fmla="*/ 962025 w 2324100"/>
                <a:gd name="connsiteY1" fmla="*/ 1259681 h 1654969"/>
                <a:gd name="connsiteX2" fmla="*/ 707232 w 2324100"/>
                <a:gd name="connsiteY2" fmla="*/ 1390650 h 1654969"/>
                <a:gd name="connsiteX3" fmla="*/ 459582 w 2324100"/>
                <a:gd name="connsiteY3" fmla="*/ 1497806 h 1654969"/>
                <a:gd name="connsiteX4" fmla="*/ 261938 w 2324100"/>
                <a:gd name="connsiteY4" fmla="*/ 1578769 h 1654969"/>
                <a:gd name="connsiteX5" fmla="*/ 61913 w 2324100"/>
                <a:gd name="connsiteY5" fmla="*/ 1645444 h 1654969"/>
                <a:gd name="connsiteX6" fmla="*/ 26194 w 2324100"/>
                <a:gd name="connsiteY6" fmla="*/ 1654969 h 1654969"/>
                <a:gd name="connsiteX7" fmla="*/ 4763 w 2324100"/>
                <a:gd name="connsiteY7" fmla="*/ 1650206 h 1654969"/>
                <a:gd name="connsiteX8" fmla="*/ 0 w 2324100"/>
                <a:gd name="connsiteY8" fmla="*/ 1635919 h 1654969"/>
                <a:gd name="connsiteX9" fmla="*/ 7144 w 2324100"/>
                <a:gd name="connsiteY9" fmla="*/ 1619250 h 1654969"/>
                <a:gd name="connsiteX10" fmla="*/ 35719 w 2324100"/>
                <a:gd name="connsiteY10" fmla="*/ 1593056 h 1654969"/>
                <a:gd name="connsiteX11" fmla="*/ 85725 w 2324100"/>
                <a:gd name="connsiteY11" fmla="*/ 1564481 h 1654969"/>
                <a:gd name="connsiteX12" fmla="*/ 261938 w 2324100"/>
                <a:gd name="connsiteY12" fmla="*/ 1478756 h 1654969"/>
                <a:gd name="connsiteX13" fmla="*/ 500063 w 2324100"/>
                <a:gd name="connsiteY13" fmla="*/ 1352550 h 1654969"/>
                <a:gd name="connsiteX14" fmla="*/ 678657 w 2324100"/>
                <a:gd name="connsiteY14" fmla="*/ 1245394 h 1654969"/>
                <a:gd name="connsiteX15" fmla="*/ 842963 w 2324100"/>
                <a:gd name="connsiteY15" fmla="*/ 1143000 h 1654969"/>
                <a:gd name="connsiteX16" fmla="*/ 1069182 w 2324100"/>
                <a:gd name="connsiteY16" fmla="*/ 1000125 h 1654969"/>
                <a:gd name="connsiteX17" fmla="*/ 1269207 w 2324100"/>
                <a:gd name="connsiteY17" fmla="*/ 850106 h 1654969"/>
                <a:gd name="connsiteX18" fmla="*/ 1466850 w 2324100"/>
                <a:gd name="connsiteY18" fmla="*/ 671513 h 1654969"/>
                <a:gd name="connsiteX19" fmla="*/ 1614488 w 2324100"/>
                <a:gd name="connsiteY19" fmla="*/ 528638 h 1654969"/>
                <a:gd name="connsiteX20" fmla="*/ 1781175 w 2324100"/>
                <a:gd name="connsiteY20" fmla="*/ 338138 h 1654969"/>
                <a:gd name="connsiteX21" fmla="*/ 1890713 w 2324100"/>
                <a:gd name="connsiteY21" fmla="*/ 195263 h 1654969"/>
                <a:gd name="connsiteX22" fmla="*/ 1943100 w 2324100"/>
                <a:gd name="connsiteY22" fmla="*/ 114300 h 1654969"/>
                <a:gd name="connsiteX23" fmla="*/ 1962150 w 2324100"/>
                <a:gd name="connsiteY23" fmla="*/ 85725 h 1654969"/>
                <a:gd name="connsiteX24" fmla="*/ 1964532 w 2324100"/>
                <a:gd name="connsiteY24" fmla="*/ 73819 h 1654969"/>
                <a:gd name="connsiteX25" fmla="*/ 1966913 w 2324100"/>
                <a:gd name="connsiteY25" fmla="*/ 52388 h 1654969"/>
                <a:gd name="connsiteX26" fmla="*/ 1959769 w 2324100"/>
                <a:gd name="connsiteY26" fmla="*/ 0 h 1654969"/>
                <a:gd name="connsiteX27" fmla="*/ 2324100 w 2324100"/>
                <a:gd name="connsiteY27" fmla="*/ 109538 h 1654969"/>
                <a:gd name="connsiteX28" fmla="*/ 2305050 w 2324100"/>
                <a:gd name="connsiteY28" fmla="*/ 128588 h 1654969"/>
                <a:gd name="connsiteX29" fmla="*/ 2240757 w 2324100"/>
                <a:gd name="connsiteY29" fmla="*/ 204788 h 1654969"/>
                <a:gd name="connsiteX30" fmla="*/ 2159794 w 2324100"/>
                <a:gd name="connsiteY30" fmla="*/ 297656 h 1654969"/>
                <a:gd name="connsiteX31" fmla="*/ 2057400 w 2324100"/>
                <a:gd name="connsiteY31" fmla="*/ 409575 h 1654969"/>
                <a:gd name="connsiteX32" fmla="*/ 1916907 w 2324100"/>
                <a:gd name="connsiteY32" fmla="*/ 552450 h 1654969"/>
                <a:gd name="connsiteX33" fmla="*/ 1762125 w 2324100"/>
                <a:gd name="connsiteY33" fmla="*/ 688181 h 1654969"/>
                <a:gd name="connsiteX34" fmla="*/ 1621632 w 2324100"/>
                <a:gd name="connsiteY34" fmla="*/ 809625 h 1654969"/>
                <a:gd name="connsiteX35" fmla="*/ 1443038 w 2324100"/>
                <a:gd name="connsiteY35" fmla="*/ 957263 h 1654969"/>
                <a:gd name="connsiteX36" fmla="*/ 1183482 w 2324100"/>
                <a:gd name="connsiteY36" fmla="*/ 1128713 h 16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24100" h="1654969">
                  <a:moveTo>
                    <a:pt x="1183482" y="1128713"/>
                  </a:moveTo>
                  <a:lnTo>
                    <a:pt x="962025" y="1259681"/>
                  </a:lnTo>
                  <a:lnTo>
                    <a:pt x="707232" y="1390650"/>
                  </a:lnTo>
                  <a:lnTo>
                    <a:pt x="459582" y="1497806"/>
                  </a:lnTo>
                  <a:lnTo>
                    <a:pt x="261938" y="1578769"/>
                  </a:lnTo>
                  <a:lnTo>
                    <a:pt x="61913" y="1645444"/>
                  </a:lnTo>
                  <a:lnTo>
                    <a:pt x="26194" y="1654969"/>
                  </a:lnTo>
                  <a:lnTo>
                    <a:pt x="4763" y="1650206"/>
                  </a:lnTo>
                  <a:lnTo>
                    <a:pt x="0" y="1635919"/>
                  </a:lnTo>
                  <a:lnTo>
                    <a:pt x="7144" y="1619250"/>
                  </a:lnTo>
                  <a:lnTo>
                    <a:pt x="35719" y="1593056"/>
                  </a:lnTo>
                  <a:lnTo>
                    <a:pt x="85725" y="1564481"/>
                  </a:lnTo>
                  <a:lnTo>
                    <a:pt x="261938" y="1478756"/>
                  </a:lnTo>
                  <a:lnTo>
                    <a:pt x="500063" y="1352550"/>
                  </a:lnTo>
                  <a:lnTo>
                    <a:pt x="678657" y="1245394"/>
                  </a:lnTo>
                  <a:lnTo>
                    <a:pt x="842963" y="1143000"/>
                  </a:lnTo>
                  <a:lnTo>
                    <a:pt x="1069182" y="1000125"/>
                  </a:lnTo>
                  <a:lnTo>
                    <a:pt x="1269207" y="850106"/>
                  </a:lnTo>
                  <a:lnTo>
                    <a:pt x="1466850" y="671513"/>
                  </a:lnTo>
                  <a:lnTo>
                    <a:pt x="1614488" y="528638"/>
                  </a:lnTo>
                  <a:lnTo>
                    <a:pt x="1781175" y="338138"/>
                  </a:lnTo>
                  <a:lnTo>
                    <a:pt x="1890713" y="195263"/>
                  </a:lnTo>
                  <a:lnTo>
                    <a:pt x="1943100" y="114300"/>
                  </a:lnTo>
                  <a:lnTo>
                    <a:pt x="1962150" y="85725"/>
                  </a:lnTo>
                  <a:lnTo>
                    <a:pt x="1964532" y="73819"/>
                  </a:lnTo>
                  <a:lnTo>
                    <a:pt x="1966913" y="52388"/>
                  </a:lnTo>
                  <a:lnTo>
                    <a:pt x="1959769" y="0"/>
                  </a:lnTo>
                  <a:lnTo>
                    <a:pt x="2324100" y="109538"/>
                  </a:lnTo>
                  <a:lnTo>
                    <a:pt x="2305050" y="128588"/>
                  </a:lnTo>
                  <a:lnTo>
                    <a:pt x="2240757" y="204788"/>
                  </a:lnTo>
                  <a:lnTo>
                    <a:pt x="2159794" y="297656"/>
                  </a:lnTo>
                  <a:lnTo>
                    <a:pt x="2057400" y="409575"/>
                  </a:lnTo>
                  <a:lnTo>
                    <a:pt x="1916907" y="552450"/>
                  </a:lnTo>
                  <a:lnTo>
                    <a:pt x="1762125" y="688181"/>
                  </a:lnTo>
                  <a:lnTo>
                    <a:pt x="1621632" y="809625"/>
                  </a:lnTo>
                  <a:lnTo>
                    <a:pt x="1443038" y="957263"/>
                  </a:lnTo>
                  <a:lnTo>
                    <a:pt x="1183482" y="1128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4710798-DBAE-2E43-A5CE-10214F211C85}"/>
                </a:ext>
              </a:extLst>
            </p:cNvPr>
            <p:cNvSpPr/>
            <p:nvPr/>
          </p:nvSpPr>
          <p:spPr>
            <a:xfrm>
              <a:off x="4100513" y="4449763"/>
              <a:ext cx="2905125" cy="1549400"/>
            </a:xfrm>
            <a:custGeom>
              <a:avLst/>
              <a:gdLst>
                <a:gd name="connsiteX0" fmla="*/ 571500 w 2905125"/>
                <a:gd name="connsiteY0" fmla="*/ 440532 h 1547813"/>
                <a:gd name="connsiteX1" fmla="*/ 431006 w 2905125"/>
                <a:gd name="connsiteY1" fmla="*/ 350044 h 1547813"/>
                <a:gd name="connsiteX2" fmla="*/ 321468 w 2905125"/>
                <a:gd name="connsiteY2" fmla="*/ 285750 h 1547813"/>
                <a:gd name="connsiteX3" fmla="*/ 0 w 2905125"/>
                <a:gd name="connsiteY3" fmla="*/ 92869 h 1547813"/>
                <a:gd name="connsiteX4" fmla="*/ 42862 w 2905125"/>
                <a:gd name="connsiteY4" fmla="*/ 0 h 1547813"/>
                <a:gd name="connsiteX5" fmla="*/ 228600 w 2905125"/>
                <a:gd name="connsiteY5" fmla="*/ 85725 h 1547813"/>
                <a:gd name="connsiteX6" fmla="*/ 457200 w 2905125"/>
                <a:gd name="connsiteY6" fmla="*/ 219075 h 1547813"/>
                <a:gd name="connsiteX7" fmla="*/ 852487 w 2905125"/>
                <a:gd name="connsiteY7" fmla="*/ 450057 h 1547813"/>
                <a:gd name="connsiteX8" fmla="*/ 1054893 w 2905125"/>
                <a:gd name="connsiteY8" fmla="*/ 569119 h 1547813"/>
                <a:gd name="connsiteX9" fmla="*/ 1266825 w 2905125"/>
                <a:gd name="connsiteY9" fmla="*/ 692944 h 1547813"/>
                <a:gd name="connsiteX10" fmla="*/ 1540668 w 2905125"/>
                <a:gd name="connsiteY10" fmla="*/ 850107 h 1547813"/>
                <a:gd name="connsiteX11" fmla="*/ 1866900 w 2905125"/>
                <a:gd name="connsiteY11" fmla="*/ 1019175 h 1547813"/>
                <a:gd name="connsiteX12" fmla="*/ 2069306 w 2905125"/>
                <a:gd name="connsiteY12" fmla="*/ 1104900 h 1547813"/>
                <a:gd name="connsiteX13" fmla="*/ 2269331 w 2905125"/>
                <a:gd name="connsiteY13" fmla="*/ 1173957 h 1547813"/>
                <a:gd name="connsiteX14" fmla="*/ 2552700 w 2905125"/>
                <a:gd name="connsiteY14" fmla="*/ 1264444 h 1547813"/>
                <a:gd name="connsiteX15" fmla="*/ 2838450 w 2905125"/>
                <a:gd name="connsiteY15" fmla="*/ 1345407 h 1547813"/>
                <a:gd name="connsiteX16" fmla="*/ 2876550 w 2905125"/>
                <a:gd name="connsiteY16" fmla="*/ 1354932 h 1547813"/>
                <a:gd name="connsiteX17" fmla="*/ 2888456 w 2905125"/>
                <a:gd name="connsiteY17" fmla="*/ 1357313 h 1547813"/>
                <a:gd name="connsiteX18" fmla="*/ 2897981 w 2905125"/>
                <a:gd name="connsiteY18" fmla="*/ 1364457 h 1547813"/>
                <a:gd name="connsiteX19" fmla="*/ 2905125 w 2905125"/>
                <a:gd name="connsiteY19" fmla="*/ 1373982 h 1547813"/>
                <a:gd name="connsiteX20" fmla="*/ 2897981 w 2905125"/>
                <a:gd name="connsiteY20" fmla="*/ 1388269 h 1547813"/>
                <a:gd name="connsiteX21" fmla="*/ 2867025 w 2905125"/>
                <a:gd name="connsiteY21" fmla="*/ 1407319 h 1547813"/>
                <a:gd name="connsiteX22" fmla="*/ 2605087 w 2905125"/>
                <a:gd name="connsiteY22" fmla="*/ 1473994 h 1547813"/>
                <a:gd name="connsiteX23" fmla="*/ 2376487 w 2905125"/>
                <a:gd name="connsiteY23" fmla="*/ 1516857 h 1547813"/>
                <a:gd name="connsiteX24" fmla="*/ 2188368 w 2905125"/>
                <a:gd name="connsiteY24" fmla="*/ 1543050 h 1547813"/>
                <a:gd name="connsiteX25" fmla="*/ 2076450 w 2905125"/>
                <a:gd name="connsiteY25" fmla="*/ 1547813 h 1547813"/>
                <a:gd name="connsiteX26" fmla="*/ 2035968 w 2905125"/>
                <a:gd name="connsiteY26" fmla="*/ 1543050 h 1547813"/>
                <a:gd name="connsiteX27" fmla="*/ 1990725 w 2905125"/>
                <a:gd name="connsiteY27" fmla="*/ 1531144 h 1547813"/>
                <a:gd name="connsiteX28" fmla="*/ 1928812 w 2905125"/>
                <a:gd name="connsiteY28" fmla="*/ 1495425 h 1547813"/>
                <a:gd name="connsiteX29" fmla="*/ 1766887 w 2905125"/>
                <a:gd name="connsiteY29" fmla="*/ 1376363 h 1547813"/>
                <a:gd name="connsiteX30" fmla="*/ 1516856 w 2905125"/>
                <a:gd name="connsiteY30" fmla="*/ 1181100 h 1547813"/>
                <a:gd name="connsiteX31" fmla="*/ 1300162 w 2905125"/>
                <a:gd name="connsiteY31" fmla="*/ 1014413 h 1547813"/>
                <a:gd name="connsiteX32" fmla="*/ 1069181 w 2905125"/>
                <a:gd name="connsiteY32" fmla="*/ 838200 h 1547813"/>
                <a:gd name="connsiteX33" fmla="*/ 890587 w 2905125"/>
                <a:gd name="connsiteY33" fmla="*/ 700088 h 1547813"/>
                <a:gd name="connsiteX34" fmla="*/ 731043 w 2905125"/>
                <a:gd name="connsiteY34" fmla="*/ 566738 h 1547813"/>
                <a:gd name="connsiteX35" fmla="*/ 571500 w 2905125"/>
                <a:gd name="connsiteY35" fmla="*/ 440532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05125" h="1547813">
                  <a:moveTo>
                    <a:pt x="571500" y="440532"/>
                  </a:moveTo>
                  <a:lnTo>
                    <a:pt x="431006" y="350044"/>
                  </a:lnTo>
                  <a:lnTo>
                    <a:pt x="321468" y="285750"/>
                  </a:lnTo>
                  <a:lnTo>
                    <a:pt x="0" y="92869"/>
                  </a:lnTo>
                  <a:lnTo>
                    <a:pt x="42862" y="0"/>
                  </a:lnTo>
                  <a:lnTo>
                    <a:pt x="228600" y="85725"/>
                  </a:lnTo>
                  <a:lnTo>
                    <a:pt x="457200" y="219075"/>
                  </a:lnTo>
                  <a:lnTo>
                    <a:pt x="852487" y="450057"/>
                  </a:lnTo>
                  <a:lnTo>
                    <a:pt x="1054893" y="569119"/>
                  </a:lnTo>
                  <a:lnTo>
                    <a:pt x="1266825" y="692944"/>
                  </a:lnTo>
                  <a:lnTo>
                    <a:pt x="1540668" y="850107"/>
                  </a:lnTo>
                  <a:lnTo>
                    <a:pt x="1866900" y="1019175"/>
                  </a:lnTo>
                  <a:lnTo>
                    <a:pt x="2069306" y="1104900"/>
                  </a:lnTo>
                  <a:lnTo>
                    <a:pt x="2269331" y="1173957"/>
                  </a:lnTo>
                  <a:lnTo>
                    <a:pt x="2552700" y="1264444"/>
                  </a:lnTo>
                  <a:lnTo>
                    <a:pt x="2838450" y="1345407"/>
                  </a:lnTo>
                  <a:lnTo>
                    <a:pt x="2876550" y="1354932"/>
                  </a:lnTo>
                  <a:lnTo>
                    <a:pt x="2888456" y="1357313"/>
                  </a:lnTo>
                  <a:lnTo>
                    <a:pt x="2897981" y="1364457"/>
                  </a:lnTo>
                  <a:lnTo>
                    <a:pt x="2905125" y="1373982"/>
                  </a:lnTo>
                  <a:lnTo>
                    <a:pt x="2897981" y="1388269"/>
                  </a:lnTo>
                  <a:lnTo>
                    <a:pt x="2867025" y="1407319"/>
                  </a:lnTo>
                  <a:lnTo>
                    <a:pt x="2605087" y="1473994"/>
                  </a:lnTo>
                  <a:lnTo>
                    <a:pt x="2376487" y="1516857"/>
                  </a:lnTo>
                  <a:lnTo>
                    <a:pt x="2188368" y="1543050"/>
                  </a:lnTo>
                  <a:lnTo>
                    <a:pt x="2076450" y="1547813"/>
                  </a:lnTo>
                  <a:lnTo>
                    <a:pt x="2035968" y="1543050"/>
                  </a:lnTo>
                  <a:lnTo>
                    <a:pt x="1990725" y="1531144"/>
                  </a:lnTo>
                  <a:lnTo>
                    <a:pt x="1928812" y="1495425"/>
                  </a:lnTo>
                  <a:lnTo>
                    <a:pt x="1766887" y="1376363"/>
                  </a:lnTo>
                  <a:lnTo>
                    <a:pt x="1516856" y="1181100"/>
                  </a:lnTo>
                  <a:lnTo>
                    <a:pt x="1300162" y="1014413"/>
                  </a:lnTo>
                  <a:lnTo>
                    <a:pt x="1069181" y="838200"/>
                  </a:lnTo>
                  <a:lnTo>
                    <a:pt x="890587" y="700088"/>
                  </a:lnTo>
                  <a:lnTo>
                    <a:pt x="731043" y="566738"/>
                  </a:lnTo>
                  <a:lnTo>
                    <a:pt x="571500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244681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32BA5D29-ACCD-FA4E-96DD-FF3B1CCC0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B03421FB-35D3-5443-B870-2C7C14D6001B}"/>
              </a:ext>
            </a:extLst>
          </p:cNvPr>
          <p:cNvSpPr/>
          <p:nvPr/>
        </p:nvSpPr>
        <p:spPr>
          <a:xfrm>
            <a:off x="2581275" y="1392238"/>
            <a:ext cx="1514475" cy="1190625"/>
          </a:xfrm>
          <a:custGeom>
            <a:avLst/>
            <a:gdLst>
              <a:gd name="connsiteX0" fmla="*/ 914400 w 1514475"/>
              <a:gd name="connsiteY0" fmla="*/ 747713 h 1190625"/>
              <a:gd name="connsiteX1" fmla="*/ 1007269 w 1514475"/>
              <a:gd name="connsiteY1" fmla="*/ 685800 h 1190625"/>
              <a:gd name="connsiteX2" fmla="*/ 1102519 w 1514475"/>
              <a:gd name="connsiteY2" fmla="*/ 621507 h 1190625"/>
              <a:gd name="connsiteX3" fmla="*/ 1221581 w 1514475"/>
              <a:gd name="connsiteY3" fmla="*/ 538163 h 1190625"/>
              <a:gd name="connsiteX4" fmla="*/ 1326356 w 1514475"/>
              <a:gd name="connsiteY4" fmla="*/ 461963 h 1190625"/>
              <a:gd name="connsiteX5" fmla="*/ 1412081 w 1514475"/>
              <a:gd name="connsiteY5" fmla="*/ 395288 h 1190625"/>
              <a:gd name="connsiteX6" fmla="*/ 1428750 w 1514475"/>
              <a:gd name="connsiteY6" fmla="*/ 383382 h 1190625"/>
              <a:gd name="connsiteX7" fmla="*/ 1457325 w 1514475"/>
              <a:gd name="connsiteY7" fmla="*/ 376238 h 1190625"/>
              <a:gd name="connsiteX8" fmla="*/ 1483519 w 1514475"/>
              <a:gd name="connsiteY8" fmla="*/ 366713 h 1190625"/>
              <a:gd name="connsiteX9" fmla="*/ 1504950 w 1514475"/>
              <a:gd name="connsiteY9" fmla="*/ 352425 h 1190625"/>
              <a:gd name="connsiteX10" fmla="*/ 1512094 w 1514475"/>
              <a:gd name="connsiteY10" fmla="*/ 335757 h 1190625"/>
              <a:gd name="connsiteX11" fmla="*/ 1514475 w 1514475"/>
              <a:gd name="connsiteY11" fmla="*/ 319088 h 1190625"/>
              <a:gd name="connsiteX12" fmla="*/ 1500188 w 1514475"/>
              <a:gd name="connsiteY12" fmla="*/ 288132 h 1190625"/>
              <a:gd name="connsiteX13" fmla="*/ 1466850 w 1514475"/>
              <a:gd name="connsiteY13" fmla="*/ 247650 h 1190625"/>
              <a:gd name="connsiteX14" fmla="*/ 1409700 w 1514475"/>
              <a:gd name="connsiteY14" fmla="*/ 200025 h 1190625"/>
              <a:gd name="connsiteX15" fmla="*/ 1338263 w 1514475"/>
              <a:gd name="connsiteY15" fmla="*/ 147638 h 1190625"/>
              <a:gd name="connsiteX16" fmla="*/ 1271588 w 1514475"/>
              <a:gd name="connsiteY16" fmla="*/ 107157 h 1190625"/>
              <a:gd name="connsiteX17" fmla="*/ 1204913 w 1514475"/>
              <a:gd name="connsiteY17" fmla="*/ 66675 h 1190625"/>
              <a:gd name="connsiteX18" fmla="*/ 1157288 w 1514475"/>
              <a:gd name="connsiteY18" fmla="*/ 40482 h 1190625"/>
              <a:gd name="connsiteX19" fmla="*/ 1131094 w 1514475"/>
              <a:gd name="connsiteY19" fmla="*/ 23813 h 1190625"/>
              <a:gd name="connsiteX20" fmla="*/ 1078706 w 1514475"/>
              <a:gd name="connsiteY20" fmla="*/ 7144 h 1190625"/>
              <a:gd name="connsiteX21" fmla="*/ 1038225 w 1514475"/>
              <a:gd name="connsiteY21" fmla="*/ 0 h 1190625"/>
              <a:gd name="connsiteX22" fmla="*/ 1014413 w 1514475"/>
              <a:gd name="connsiteY22" fmla="*/ 0 h 1190625"/>
              <a:gd name="connsiteX23" fmla="*/ 1000125 w 1514475"/>
              <a:gd name="connsiteY23" fmla="*/ 4763 h 1190625"/>
              <a:gd name="connsiteX24" fmla="*/ 992981 w 1514475"/>
              <a:gd name="connsiteY24" fmla="*/ 14288 h 1190625"/>
              <a:gd name="connsiteX25" fmla="*/ 997744 w 1514475"/>
              <a:gd name="connsiteY25" fmla="*/ 38100 h 1190625"/>
              <a:gd name="connsiteX26" fmla="*/ 1014413 w 1514475"/>
              <a:gd name="connsiteY26" fmla="*/ 59532 h 1190625"/>
              <a:gd name="connsiteX27" fmla="*/ 1035844 w 1514475"/>
              <a:gd name="connsiteY27" fmla="*/ 71438 h 1190625"/>
              <a:gd name="connsiteX28" fmla="*/ 1059656 w 1514475"/>
              <a:gd name="connsiteY28" fmla="*/ 92869 h 1190625"/>
              <a:gd name="connsiteX29" fmla="*/ 1078706 w 1514475"/>
              <a:gd name="connsiteY29" fmla="*/ 109538 h 1190625"/>
              <a:gd name="connsiteX30" fmla="*/ 1095375 w 1514475"/>
              <a:gd name="connsiteY30" fmla="*/ 133350 h 1190625"/>
              <a:gd name="connsiteX31" fmla="*/ 1107281 w 1514475"/>
              <a:gd name="connsiteY31" fmla="*/ 164307 h 1190625"/>
              <a:gd name="connsiteX32" fmla="*/ 1112044 w 1514475"/>
              <a:gd name="connsiteY32" fmla="*/ 185738 h 1190625"/>
              <a:gd name="connsiteX33" fmla="*/ 1107281 w 1514475"/>
              <a:gd name="connsiteY33" fmla="*/ 214313 h 1190625"/>
              <a:gd name="connsiteX34" fmla="*/ 1092994 w 1514475"/>
              <a:gd name="connsiteY34" fmla="*/ 250032 h 1190625"/>
              <a:gd name="connsiteX35" fmla="*/ 1045369 w 1514475"/>
              <a:gd name="connsiteY35" fmla="*/ 323850 h 1190625"/>
              <a:gd name="connsiteX36" fmla="*/ 962025 w 1514475"/>
              <a:gd name="connsiteY36" fmla="*/ 421482 h 1190625"/>
              <a:gd name="connsiteX37" fmla="*/ 862013 w 1514475"/>
              <a:gd name="connsiteY37" fmla="*/ 516732 h 1190625"/>
              <a:gd name="connsiteX38" fmla="*/ 728663 w 1514475"/>
              <a:gd name="connsiteY38" fmla="*/ 635794 h 1190625"/>
              <a:gd name="connsiteX39" fmla="*/ 552450 w 1514475"/>
              <a:gd name="connsiteY39" fmla="*/ 778669 h 1190625"/>
              <a:gd name="connsiteX40" fmla="*/ 321469 w 1514475"/>
              <a:gd name="connsiteY40" fmla="*/ 942975 h 1190625"/>
              <a:gd name="connsiteX41" fmla="*/ 95250 w 1514475"/>
              <a:gd name="connsiteY41" fmla="*/ 1102519 h 1190625"/>
              <a:gd name="connsiteX42" fmla="*/ 7144 w 1514475"/>
              <a:gd name="connsiteY42" fmla="*/ 1159669 h 1190625"/>
              <a:gd name="connsiteX43" fmla="*/ 0 w 1514475"/>
              <a:gd name="connsiteY43" fmla="*/ 1169194 h 1190625"/>
              <a:gd name="connsiteX44" fmla="*/ 4763 w 1514475"/>
              <a:gd name="connsiteY44" fmla="*/ 1181100 h 1190625"/>
              <a:gd name="connsiteX45" fmla="*/ 38100 w 1514475"/>
              <a:gd name="connsiteY45" fmla="*/ 1190625 h 1190625"/>
              <a:gd name="connsiteX46" fmla="*/ 73819 w 1514475"/>
              <a:gd name="connsiteY46" fmla="*/ 1185863 h 1190625"/>
              <a:gd name="connsiteX47" fmla="*/ 202406 w 1514475"/>
              <a:gd name="connsiteY47" fmla="*/ 1131094 h 1190625"/>
              <a:gd name="connsiteX48" fmla="*/ 383381 w 1514475"/>
              <a:gd name="connsiteY48" fmla="*/ 1045369 h 1190625"/>
              <a:gd name="connsiteX49" fmla="*/ 585788 w 1514475"/>
              <a:gd name="connsiteY49" fmla="*/ 942975 h 1190625"/>
              <a:gd name="connsiteX50" fmla="*/ 871538 w 1514475"/>
              <a:gd name="connsiteY50" fmla="*/ 776288 h 1190625"/>
              <a:gd name="connsiteX51" fmla="*/ 914400 w 1514475"/>
              <a:gd name="connsiteY51" fmla="*/ 747713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14475" h="1190625">
                <a:moveTo>
                  <a:pt x="914400" y="747713"/>
                </a:moveTo>
                <a:lnTo>
                  <a:pt x="1007269" y="685800"/>
                </a:lnTo>
                <a:lnTo>
                  <a:pt x="1102519" y="621507"/>
                </a:lnTo>
                <a:lnTo>
                  <a:pt x="1221581" y="538163"/>
                </a:lnTo>
                <a:lnTo>
                  <a:pt x="1326356" y="461963"/>
                </a:lnTo>
                <a:lnTo>
                  <a:pt x="1412081" y="395288"/>
                </a:lnTo>
                <a:lnTo>
                  <a:pt x="1428750" y="383382"/>
                </a:lnTo>
                <a:lnTo>
                  <a:pt x="1457325" y="376238"/>
                </a:lnTo>
                <a:lnTo>
                  <a:pt x="1483519" y="366713"/>
                </a:lnTo>
                <a:lnTo>
                  <a:pt x="1504950" y="352425"/>
                </a:lnTo>
                <a:lnTo>
                  <a:pt x="1512094" y="335757"/>
                </a:lnTo>
                <a:lnTo>
                  <a:pt x="1514475" y="319088"/>
                </a:lnTo>
                <a:lnTo>
                  <a:pt x="1500188" y="288132"/>
                </a:lnTo>
                <a:lnTo>
                  <a:pt x="1466850" y="247650"/>
                </a:lnTo>
                <a:lnTo>
                  <a:pt x="1409700" y="200025"/>
                </a:lnTo>
                <a:lnTo>
                  <a:pt x="1338263" y="147638"/>
                </a:lnTo>
                <a:lnTo>
                  <a:pt x="1271588" y="107157"/>
                </a:lnTo>
                <a:lnTo>
                  <a:pt x="1204913" y="66675"/>
                </a:lnTo>
                <a:lnTo>
                  <a:pt x="1157288" y="40482"/>
                </a:lnTo>
                <a:lnTo>
                  <a:pt x="1131094" y="23813"/>
                </a:lnTo>
                <a:lnTo>
                  <a:pt x="1078706" y="7144"/>
                </a:lnTo>
                <a:lnTo>
                  <a:pt x="1038225" y="0"/>
                </a:lnTo>
                <a:lnTo>
                  <a:pt x="1014413" y="0"/>
                </a:lnTo>
                <a:lnTo>
                  <a:pt x="1000125" y="4763"/>
                </a:lnTo>
                <a:lnTo>
                  <a:pt x="992981" y="14288"/>
                </a:lnTo>
                <a:lnTo>
                  <a:pt x="997744" y="38100"/>
                </a:lnTo>
                <a:lnTo>
                  <a:pt x="1014413" y="59532"/>
                </a:lnTo>
                <a:lnTo>
                  <a:pt x="1035844" y="71438"/>
                </a:lnTo>
                <a:lnTo>
                  <a:pt x="1059656" y="92869"/>
                </a:lnTo>
                <a:lnTo>
                  <a:pt x="1078706" y="109538"/>
                </a:lnTo>
                <a:lnTo>
                  <a:pt x="1095375" y="133350"/>
                </a:lnTo>
                <a:lnTo>
                  <a:pt x="1107281" y="164307"/>
                </a:lnTo>
                <a:lnTo>
                  <a:pt x="1112044" y="185738"/>
                </a:lnTo>
                <a:lnTo>
                  <a:pt x="1107281" y="214313"/>
                </a:lnTo>
                <a:lnTo>
                  <a:pt x="1092994" y="250032"/>
                </a:lnTo>
                <a:lnTo>
                  <a:pt x="1045369" y="323850"/>
                </a:lnTo>
                <a:lnTo>
                  <a:pt x="962025" y="421482"/>
                </a:lnTo>
                <a:lnTo>
                  <a:pt x="862013" y="516732"/>
                </a:lnTo>
                <a:lnTo>
                  <a:pt x="728663" y="635794"/>
                </a:lnTo>
                <a:lnTo>
                  <a:pt x="552450" y="778669"/>
                </a:lnTo>
                <a:lnTo>
                  <a:pt x="321469" y="942975"/>
                </a:lnTo>
                <a:lnTo>
                  <a:pt x="95250" y="1102519"/>
                </a:lnTo>
                <a:lnTo>
                  <a:pt x="7144" y="1159669"/>
                </a:lnTo>
                <a:lnTo>
                  <a:pt x="0" y="1169194"/>
                </a:lnTo>
                <a:lnTo>
                  <a:pt x="4763" y="1181100"/>
                </a:lnTo>
                <a:lnTo>
                  <a:pt x="38100" y="1190625"/>
                </a:lnTo>
                <a:lnTo>
                  <a:pt x="73819" y="1185863"/>
                </a:lnTo>
                <a:lnTo>
                  <a:pt x="202406" y="1131094"/>
                </a:lnTo>
                <a:lnTo>
                  <a:pt x="383381" y="1045369"/>
                </a:lnTo>
                <a:lnTo>
                  <a:pt x="585788" y="942975"/>
                </a:lnTo>
                <a:lnTo>
                  <a:pt x="871538" y="776288"/>
                </a:lnTo>
                <a:lnTo>
                  <a:pt x="914400" y="7477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1AE8A4E-4653-484D-A9B6-F7A8C02402A0}"/>
              </a:ext>
            </a:extLst>
          </p:cNvPr>
          <p:cNvSpPr/>
          <p:nvPr/>
        </p:nvSpPr>
        <p:spPr>
          <a:xfrm>
            <a:off x="2430463" y="2386013"/>
            <a:ext cx="1657350" cy="1862137"/>
          </a:xfrm>
          <a:custGeom>
            <a:avLst/>
            <a:gdLst>
              <a:gd name="connsiteX0" fmla="*/ 1012032 w 1657350"/>
              <a:gd name="connsiteY0" fmla="*/ 702468 h 1862137"/>
              <a:gd name="connsiteX1" fmla="*/ 1081088 w 1657350"/>
              <a:gd name="connsiteY1" fmla="*/ 600075 h 1862137"/>
              <a:gd name="connsiteX2" fmla="*/ 1147763 w 1657350"/>
              <a:gd name="connsiteY2" fmla="*/ 495300 h 1862137"/>
              <a:gd name="connsiteX3" fmla="*/ 1228725 w 1657350"/>
              <a:gd name="connsiteY3" fmla="*/ 361950 h 1862137"/>
              <a:gd name="connsiteX4" fmla="*/ 1276350 w 1657350"/>
              <a:gd name="connsiteY4" fmla="*/ 280987 h 1862137"/>
              <a:gd name="connsiteX5" fmla="*/ 1285875 w 1657350"/>
              <a:gd name="connsiteY5" fmla="*/ 259556 h 1862137"/>
              <a:gd name="connsiteX6" fmla="*/ 1290638 w 1657350"/>
              <a:gd name="connsiteY6" fmla="*/ 230981 h 1862137"/>
              <a:gd name="connsiteX7" fmla="*/ 1285875 w 1657350"/>
              <a:gd name="connsiteY7" fmla="*/ 202406 h 1862137"/>
              <a:gd name="connsiteX8" fmla="*/ 1273969 w 1657350"/>
              <a:gd name="connsiteY8" fmla="*/ 164306 h 1862137"/>
              <a:gd name="connsiteX9" fmla="*/ 1259682 w 1657350"/>
              <a:gd name="connsiteY9" fmla="*/ 140493 h 1862137"/>
              <a:gd name="connsiteX10" fmla="*/ 1238250 w 1657350"/>
              <a:gd name="connsiteY10" fmla="*/ 109537 h 1862137"/>
              <a:gd name="connsiteX11" fmla="*/ 1207294 w 1657350"/>
              <a:gd name="connsiteY11" fmla="*/ 71437 h 1862137"/>
              <a:gd name="connsiteX12" fmla="*/ 1193007 w 1657350"/>
              <a:gd name="connsiteY12" fmla="*/ 54768 h 1862137"/>
              <a:gd name="connsiteX13" fmla="*/ 1183482 w 1657350"/>
              <a:gd name="connsiteY13" fmla="*/ 30956 h 1862137"/>
              <a:gd name="connsiteX14" fmla="*/ 1183482 w 1657350"/>
              <a:gd name="connsiteY14" fmla="*/ 9525 h 1862137"/>
              <a:gd name="connsiteX15" fmla="*/ 1190625 w 1657350"/>
              <a:gd name="connsiteY15" fmla="*/ 0 h 1862137"/>
              <a:gd name="connsiteX16" fmla="*/ 1202532 w 1657350"/>
              <a:gd name="connsiteY16" fmla="*/ 0 h 1862137"/>
              <a:gd name="connsiteX17" fmla="*/ 1235869 w 1657350"/>
              <a:gd name="connsiteY17" fmla="*/ 14287 h 1862137"/>
              <a:gd name="connsiteX18" fmla="*/ 1288257 w 1657350"/>
              <a:gd name="connsiteY18" fmla="*/ 33337 h 1862137"/>
              <a:gd name="connsiteX19" fmla="*/ 1362075 w 1657350"/>
              <a:gd name="connsiteY19" fmla="*/ 64293 h 1862137"/>
              <a:gd name="connsiteX20" fmla="*/ 1440657 w 1657350"/>
              <a:gd name="connsiteY20" fmla="*/ 107156 h 1862137"/>
              <a:gd name="connsiteX21" fmla="*/ 1528763 w 1657350"/>
              <a:gd name="connsiteY21" fmla="*/ 161925 h 1862137"/>
              <a:gd name="connsiteX22" fmla="*/ 1576388 w 1657350"/>
              <a:gd name="connsiteY22" fmla="*/ 197643 h 1862137"/>
              <a:gd name="connsiteX23" fmla="*/ 1602582 w 1657350"/>
              <a:gd name="connsiteY23" fmla="*/ 219075 h 1862137"/>
              <a:gd name="connsiteX24" fmla="*/ 1624013 w 1657350"/>
              <a:gd name="connsiteY24" fmla="*/ 247650 h 1862137"/>
              <a:gd name="connsiteX25" fmla="*/ 1647825 w 1657350"/>
              <a:gd name="connsiteY25" fmla="*/ 285750 h 1862137"/>
              <a:gd name="connsiteX26" fmla="*/ 1657350 w 1657350"/>
              <a:gd name="connsiteY26" fmla="*/ 311943 h 1862137"/>
              <a:gd name="connsiteX27" fmla="*/ 1657350 w 1657350"/>
              <a:gd name="connsiteY27" fmla="*/ 326231 h 1862137"/>
              <a:gd name="connsiteX28" fmla="*/ 1657350 w 1657350"/>
              <a:gd name="connsiteY28" fmla="*/ 345281 h 1862137"/>
              <a:gd name="connsiteX29" fmla="*/ 1647825 w 1657350"/>
              <a:gd name="connsiteY29" fmla="*/ 361950 h 1862137"/>
              <a:gd name="connsiteX30" fmla="*/ 1628775 w 1657350"/>
              <a:gd name="connsiteY30" fmla="*/ 371475 h 1862137"/>
              <a:gd name="connsiteX31" fmla="*/ 1595438 w 1657350"/>
              <a:gd name="connsiteY31" fmla="*/ 385762 h 1862137"/>
              <a:gd name="connsiteX32" fmla="*/ 1550194 w 1657350"/>
              <a:gd name="connsiteY32" fmla="*/ 414337 h 1862137"/>
              <a:gd name="connsiteX33" fmla="*/ 1493044 w 1657350"/>
              <a:gd name="connsiteY33" fmla="*/ 457200 h 1862137"/>
              <a:gd name="connsiteX34" fmla="*/ 1428750 w 1657350"/>
              <a:gd name="connsiteY34" fmla="*/ 542925 h 1862137"/>
              <a:gd name="connsiteX35" fmla="*/ 1288257 w 1657350"/>
              <a:gd name="connsiteY35" fmla="*/ 723900 h 1862137"/>
              <a:gd name="connsiteX36" fmla="*/ 1085850 w 1657350"/>
              <a:gd name="connsiteY36" fmla="*/ 971550 h 1862137"/>
              <a:gd name="connsiteX37" fmla="*/ 1021557 w 1657350"/>
              <a:gd name="connsiteY37" fmla="*/ 1042987 h 1862137"/>
              <a:gd name="connsiteX38" fmla="*/ 828675 w 1657350"/>
              <a:gd name="connsiteY38" fmla="*/ 1231106 h 1862137"/>
              <a:gd name="connsiteX39" fmla="*/ 711994 w 1657350"/>
              <a:gd name="connsiteY39" fmla="*/ 1340643 h 1862137"/>
              <a:gd name="connsiteX40" fmla="*/ 581025 w 1657350"/>
              <a:gd name="connsiteY40" fmla="*/ 1459706 h 1862137"/>
              <a:gd name="connsiteX41" fmla="*/ 419100 w 1657350"/>
              <a:gd name="connsiteY41" fmla="*/ 1590675 h 1862137"/>
              <a:gd name="connsiteX42" fmla="*/ 283369 w 1657350"/>
              <a:gd name="connsiteY42" fmla="*/ 1697831 h 1862137"/>
              <a:gd name="connsiteX43" fmla="*/ 142875 w 1657350"/>
              <a:gd name="connsiteY43" fmla="*/ 1795462 h 1862137"/>
              <a:gd name="connsiteX44" fmla="*/ 42863 w 1657350"/>
              <a:gd name="connsiteY44" fmla="*/ 1857375 h 1862137"/>
              <a:gd name="connsiteX45" fmla="*/ 26194 w 1657350"/>
              <a:gd name="connsiteY45" fmla="*/ 1862137 h 1862137"/>
              <a:gd name="connsiteX46" fmla="*/ 11907 w 1657350"/>
              <a:gd name="connsiteY46" fmla="*/ 1862137 h 1862137"/>
              <a:gd name="connsiteX47" fmla="*/ 0 w 1657350"/>
              <a:gd name="connsiteY47" fmla="*/ 1850231 h 1862137"/>
              <a:gd name="connsiteX48" fmla="*/ 2382 w 1657350"/>
              <a:gd name="connsiteY48" fmla="*/ 1831181 h 1862137"/>
              <a:gd name="connsiteX49" fmla="*/ 11907 w 1657350"/>
              <a:gd name="connsiteY49" fmla="*/ 1807368 h 1862137"/>
              <a:gd name="connsiteX50" fmla="*/ 38100 w 1657350"/>
              <a:gd name="connsiteY50" fmla="*/ 1778793 h 1862137"/>
              <a:gd name="connsiteX51" fmla="*/ 145257 w 1657350"/>
              <a:gd name="connsiteY51" fmla="*/ 1688306 h 1862137"/>
              <a:gd name="connsiteX52" fmla="*/ 316707 w 1657350"/>
              <a:gd name="connsiteY52" fmla="*/ 1531143 h 1862137"/>
              <a:gd name="connsiteX53" fmla="*/ 440532 w 1657350"/>
              <a:gd name="connsiteY53" fmla="*/ 1409700 h 1862137"/>
              <a:gd name="connsiteX54" fmla="*/ 569119 w 1657350"/>
              <a:gd name="connsiteY54" fmla="*/ 1271587 h 1862137"/>
              <a:gd name="connsiteX55" fmla="*/ 719138 w 1657350"/>
              <a:gd name="connsiteY55" fmla="*/ 1090612 h 1862137"/>
              <a:gd name="connsiteX56" fmla="*/ 838200 w 1657350"/>
              <a:gd name="connsiteY56" fmla="*/ 947737 h 1862137"/>
              <a:gd name="connsiteX57" fmla="*/ 1012032 w 1657350"/>
              <a:gd name="connsiteY57" fmla="*/ 702468 h 186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57350" h="1862137">
                <a:moveTo>
                  <a:pt x="1012032" y="702468"/>
                </a:moveTo>
                <a:lnTo>
                  <a:pt x="1081088" y="600075"/>
                </a:lnTo>
                <a:lnTo>
                  <a:pt x="1147763" y="495300"/>
                </a:lnTo>
                <a:lnTo>
                  <a:pt x="1228725" y="361950"/>
                </a:lnTo>
                <a:lnTo>
                  <a:pt x="1276350" y="280987"/>
                </a:lnTo>
                <a:lnTo>
                  <a:pt x="1285875" y="259556"/>
                </a:lnTo>
                <a:lnTo>
                  <a:pt x="1290638" y="230981"/>
                </a:lnTo>
                <a:lnTo>
                  <a:pt x="1285875" y="202406"/>
                </a:lnTo>
                <a:lnTo>
                  <a:pt x="1273969" y="164306"/>
                </a:lnTo>
                <a:lnTo>
                  <a:pt x="1259682" y="140493"/>
                </a:lnTo>
                <a:lnTo>
                  <a:pt x="1238250" y="109537"/>
                </a:lnTo>
                <a:lnTo>
                  <a:pt x="1207294" y="71437"/>
                </a:lnTo>
                <a:lnTo>
                  <a:pt x="1193007" y="54768"/>
                </a:lnTo>
                <a:lnTo>
                  <a:pt x="1183482" y="30956"/>
                </a:lnTo>
                <a:lnTo>
                  <a:pt x="1183482" y="9525"/>
                </a:lnTo>
                <a:lnTo>
                  <a:pt x="1190625" y="0"/>
                </a:lnTo>
                <a:lnTo>
                  <a:pt x="1202532" y="0"/>
                </a:lnTo>
                <a:lnTo>
                  <a:pt x="1235869" y="14287"/>
                </a:lnTo>
                <a:lnTo>
                  <a:pt x="1288257" y="33337"/>
                </a:lnTo>
                <a:lnTo>
                  <a:pt x="1362075" y="64293"/>
                </a:lnTo>
                <a:lnTo>
                  <a:pt x="1440657" y="107156"/>
                </a:lnTo>
                <a:lnTo>
                  <a:pt x="1528763" y="161925"/>
                </a:lnTo>
                <a:lnTo>
                  <a:pt x="1576388" y="197643"/>
                </a:lnTo>
                <a:lnTo>
                  <a:pt x="1602582" y="219075"/>
                </a:lnTo>
                <a:lnTo>
                  <a:pt x="1624013" y="247650"/>
                </a:lnTo>
                <a:lnTo>
                  <a:pt x="1647825" y="285750"/>
                </a:lnTo>
                <a:lnTo>
                  <a:pt x="1657350" y="311943"/>
                </a:lnTo>
                <a:lnTo>
                  <a:pt x="1657350" y="326231"/>
                </a:lnTo>
                <a:lnTo>
                  <a:pt x="1657350" y="345281"/>
                </a:lnTo>
                <a:lnTo>
                  <a:pt x="1647825" y="361950"/>
                </a:lnTo>
                <a:lnTo>
                  <a:pt x="1628775" y="371475"/>
                </a:lnTo>
                <a:lnTo>
                  <a:pt x="1595438" y="385762"/>
                </a:lnTo>
                <a:lnTo>
                  <a:pt x="1550194" y="414337"/>
                </a:lnTo>
                <a:lnTo>
                  <a:pt x="1493044" y="457200"/>
                </a:lnTo>
                <a:lnTo>
                  <a:pt x="1428750" y="542925"/>
                </a:lnTo>
                <a:lnTo>
                  <a:pt x="1288257" y="723900"/>
                </a:lnTo>
                <a:lnTo>
                  <a:pt x="1085850" y="971550"/>
                </a:lnTo>
                <a:lnTo>
                  <a:pt x="1021557" y="1042987"/>
                </a:lnTo>
                <a:lnTo>
                  <a:pt x="828675" y="1231106"/>
                </a:lnTo>
                <a:lnTo>
                  <a:pt x="711994" y="1340643"/>
                </a:lnTo>
                <a:lnTo>
                  <a:pt x="581025" y="1459706"/>
                </a:lnTo>
                <a:lnTo>
                  <a:pt x="419100" y="1590675"/>
                </a:lnTo>
                <a:lnTo>
                  <a:pt x="283369" y="1697831"/>
                </a:lnTo>
                <a:lnTo>
                  <a:pt x="142875" y="1795462"/>
                </a:lnTo>
                <a:lnTo>
                  <a:pt x="42863" y="1857375"/>
                </a:lnTo>
                <a:lnTo>
                  <a:pt x="26194" y="1862137"/>
                </a:lnTo>
                <a:lnTo>
                  <a:pt x="11907" y="1862137"/>
                </a:lnTo>
                <a:lnTo>
                  <a:pt x="0" y="1850231"/>
                </a:lnTo>
                <a:lnTo>
                  <a:pt x="2382" y="1831181"/>
                </a:lnTo>
                <a:lnTo>
                  <a:pt x="11907" y="1807368"/>
                </a:lnTo>
                <a:lnTo>
                  <a:pt x="38100" y="1778793"/>
                </a:lnTo>
                <a:lnTo>
                  <a:pt x="145257" y="1688306"/>
                </a:lnTo>
                <a:lnTo>
                  <a:pt x="316707" y="1531143"/>
                </a:lnTo>
                <a:lnTo>
                  <a:pt x="440532" y="1409700"/>
                </a:lnTo>
                <a:lnTo>
                  <a:pt x="569119" y="1271587"/>
                </a:lnTo>
                <a:lnTo>
                  <a:pt x="719138" y="1090612"/>
                </a:lnTo>
                <a:lnTo>
                  <a:pt x="838200" y="947737"/>
                </a:lnTo>
                <a:lnTo>
                  <a:pt x="1012032" y="7024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C0A1B4D4-2ACA-D844-9779-2EAB92382852}"/>
              </a:ext>
            </a:extLst>
          </p:cNvPr>
          <p:cNvSpPr/>
          <p:nvPr/>
        </p:nvSpPr>
        <p:spPr>
          <a:xfrm>
            <a:off x="4535488" y="2109788"/>
            <a:ext cx="2179637" cy="498475"/>
          </a:xfrm>
          <a:custGeom>
            <a:avLst/>
            <a:gdLst>
              <a:gd name="connsiteX0" fmla="*/ 1243013 w 2178844"/>
              <a:gd name="connsiteY0" fmla="*/ 142875 h 497681"/>
              <a:gd name="connsiteX1" fmla="*/ 1116807 w 2178844"/>
              <a:gd name="connsiteY1" fmla="*/ 164306 h 497681"/>
              <a:gd name="connsiteX2" fmla="*/ 945357 w 2178844"/>
              <a:gd name="connsiteY2" fmla="*/ 204787 h 497681"/>
              <a:gd name="connsiteX3" fmla="*/ 792957 w 2178844"/>
              <a:gd name="connsiteY3" fmla="*/ 223837 h 497681"/>
              <a:gd name="connsiteX4" fmla="*/ 592932 w 2178844"/>
              <a:gd name="connsiteY4" fmla="*/ 247650 h 497681"/>
              <a:gd name="connsiteX5" fmla="*/ 440532 w 2178844"/>
              <a:gd name="connsiteY5" fmla="*/ 266700 h 497681"/>
              <a:gd name="connsiteX6" fmla="*/ 385763 w 2178844"/>
              <a:gd name="connsiteY6" fmla="*/ 271462 h 497681"/>
              <a:gd name="connsiteX7" fmla="*/ 273844 w 2178844"/>
              <a:gd name="connsiteY7" fmla="*/ 264318 h 497681"/>
              <a:gd name="connsiteX8" fmla="*/ 230982 w 2178844"/>
              <a:gd name="connsiteY8" fmla="*/ 259556 h 497681"/>
              <a:gd name="connsiteX9" fmla="*/ 197644 w 2178844"/>
              <a:gd name="connsiteY9" fmla="*/ 245268 h 497681"/>
              <a:gd name="connsiteX10" fmla="*/ 104775 w 2178844"/>
              <a:gd name="connsiteY10" fmla="*/ 195262 h 497681"/>
              <a:gd name="connsiteX11" fmla="*/ 50007 w 2178844"/>
              <a:gd name="connsiteY11" fmla="*/ 169068 h 497681"/>
              <a:gd name="connsiteX12" fmla="*/ 30957 w 2178844"/>
              <a:gd name="connsiteY12" fmla="*/ 161925 h 497681"/>
              <a:gd name="connsiteX13" fmla="*/ 14288 w 2178844"/>
              <a:gd name="connsiteY13" fmla="*/ 164306 h 497681"/>
              <a:gd name="connsiteX14" fmla="*/ 0 w 2178844"/>
              <a:gd name="connsiteY14" fmla="*/ 180975 h 497681"/>
              <a:gd name="connsiteX15" fmla="*/ 2382 w 2178844"/>
              <a:gd name="connsiteY15" fmla="*/ 216693 h 497681"/>
              <a:gd name="connsiteX16" fmla="*/ 7144 w 2178844"/>
              <a:gd name="connsiteY16" fmla="*/ 242887 h 497681"/>
              <a:gd name="connsiteX17" fmla="*/ 19050 w 2178844"/>
              <a:gd name="connsiteY17" fmla="*/ 271462 h 497681"/>
              <a:gd name="connsiteX18" fmla="*/ 40482 w 2178844"/>
              <a:gd name="connsiteY18" fmla="*/ 311943 h 497681"/>
              <a:gd name="connsiteX19" fmla="*/ 76200 w 2178844"/>
              <a:gd name="connsiteY19" fmla="*/ 364331 h 497681"/>
              <a:gd name="connsiteX20" fmla="*/ 107157 w 2178844"/>
              <a:gd name="connsiteY20" fmla="*/ 407193 h 497681"/>
              <a:gd name="connsiteX21" fmla="*/ 145257 w 2178844"/>
              <a:gd name="connsiteY21" fmla="*/ 447675 h 497681"/>
              <a:gd name="connsiteX22" fmla="*/ 185738 w 2178844"/>
              <a:gd name="connsiteY22" fmla="*/ 473868 h 497681"/>
              <a:gd name="connsiteX23" fmla="*/ 230982 w 2178844"/>
              <a:gd name="connsiteY23" fmla="*/ 492918 h 497681"/>
              <a:gd name="connsiteX24" fmla="*/ 259557 w 2178844"/>
              <a:gd name="connsiteY24" fmla="*/ 497681 h 497681"/>
              <a:gd name="connsiteX25" fmla="*/ 300038 w 2178844"/>
              <a:gd name="connsiteY25" fmla="*/ 495300 h 497681"/>
              <a:gd name="connsiteX26" fmla="*/ 361950 w 2178844"/>
              <a:gd name="connsiteY26" fmla="*/ 471487 h 497681"/>
              <a:gd name="connsiteX27" fmla="*/ 459582 w 2178844"/>
              <a:gd name="connsiteY27" fmla="*/ 445293 h 497681"/>
              <a:gd name="connsiteX28" fmla="*/ 576263 w 2178844"/>
              <a:gd name="connsiteY28" fmla="*/ 414337 h 497681"/>
              <a:gd name="connsiteX29" fmla="*/ 688182 w 2178844"/>
              <a:gd name="connsiteY29" fmla="*/ 390525 h 497681"/>
              <a:gd name="connsiteX30" fmla="*/ 826294 w 2178844"/>
              <a:gd name="connsiteY30" fmla="*/ 369093 h 497681"/>
              <a:gd name="connsiteX31" fmla="*/ 954882 w 2178844"/>
              <a:gd name="connsiteY31" fmla="*/ 357187 h 497681"/>
              <a:gd name="connsiteX32" fmla="*/ 1190625 w 2178844"/>
              <a:gd name="connsiteY32" fmla="*/ 307181 h 497681"/>
              <a:gd name="connsiteX33" fmla="*/ 1407319 w 2178844"/>
              <a:gd name="connsiteY33" fmla="*/ 273843 h 497681"/>
              <a:gd name="connsiteX34" fmla="*/ 1566863 w 2178844"/>
              <a:gd name="connsiteY34" fmla="*/ 254793 h 497681"/>
              <a:gd name="connsiteX35" fmla="*/ 1700213 w 2178844"/>
              <a:gd name="connsiteY35" fmla="*/ 242887 h 497681"/>
              <a:gd name="connsiteX36" fmla="*/ 1847850 w 2178844"/>
              <a:gd name="connsiteY36" fmla="*/ 238125 h 497681"/>
              <a:gd name="connsiteX37" fmla="*/ 1993107 w 2178844"/>
              <a:gd name="connsiteY37" fmla="*/ 240506 h 497681"/>
              <a:gd name="connsiteX38" fmla="*/ 2088357 w 2178844"/>
              <a:gd name="connsiteY38" fmla="*/ 247650 h 497681"/>
              <a:gd name="connsiteX39" fmla="*/ 2105025 w 2178844"/>
              <a:gd name="connsiteY39" fmla="*/ 245268 h 497681"/>
              <a:gd name="connsiteX40" fmla="*/ 2131219 w 2178844"/>
              <a:gd name="connsiteY40" fmla="*/ 238125 h 497681"/>
              <a:gd name="connsiteX41" fmla="*/ 2157413 w 2178844"/>
              <a:gd name="connsiteY41" fmla="*/ 223837 h 497681"/>
              <a:gd name="connsiteX42" fmla="*/ 2171700 w 2178844"/>
              <a:gd name="connsiteY42" fmla="*/ 207168 h 497681"/>
              <a:gd name="connsiteX43" fmla="*/ 2176463 w 2178844"/>
              <a:gd name="connsiteY43" fmla="*/ 195262 h 497681"/>
              <a:gd name="connsiteX44" fmla="*/ 2178844 w 2178844"/>
              <a:gd name="connsiteY44" fmla="*/ 176212 h 497681"/>
              <a:gd name="connsiteX45" fmla="*/ 2176463 w 2178844"/>
              <a:gd name="connsiteY45" fmla="*/ 161925 h 497681"/>
              <a:gd name="connsiteX46" fmla="*/ 2166938 w 2178844"/>
              <a:gd name="connsiteY46" fmla="*/ 140493 h 497681"/>
              <a:gd name="connsiteX47" fmla="*/ 2145507 w 2178844"/>
              <a:gd name="connsiteY47" fmla="*/ 107156 h 497681"/>
              <a:gd name="connsiteX48" fmla="*/ 2131219 w 2178844"/>
              <a:gd name="connsiteY48" fmla="*/ 95250 h 497681"/>
              <a:gd name="connsiteX49" fmla="*/ 2100263 w 2178844"/>
              <a:gd name="connsiteY49" fmla="*/ 76200 h 497681"/>
              <a:gd name="connsiteX50" fmla="*/ 2016919 w 2178844"/>
              <a:gd name="connsiteY50" fmla="*/ 42862 h 497681"/>
              <a:gd name="connsiteX51" fmla="*/ 1931194 w 2178844"/>
              <a:gd name="connsiteY51" fmla="*/ 14287 h 497681"/>
              <a:gd name="connsiteX52" fmla="*/ 1881188 w 2178844"/>
              <a:gd name="connsiteY52" fmla="*/ 0 h 497681"/>
              <a:gd name="connsiteX53" fmla="*/ 1859757 w 2178844"/>
              <a:gd name="connsiteY53" fmla="*/ 0 h 497681"/>
              <a:gd name="connsiteX54" fmla="*/ 1826419 w 2178844"/>
              <a:gd name="connsiteY54" fmla="*/ 4762 h 497681"/>
              <a:gd name="connsiteX55" fmla="*/ 1778794 w 2178844"/>
              <a:gd name="connsiteY55" fmla="*/ 16668 h 497681"/>
              <a:gd name="connsiteX56" fmla="*/ 1745457 w 2178844"/>
              <a:gd name="connsiteY56" fmla="*/ 35718 h 497681"/>
              <a:gd name="connsiteX57" fmla="*/ 1716882 w 2178844"/>
              <a:gd name="connsiteY57" fmla="*/ 54768 h 497681"/>
              <a:gd name="connsiteX58" fmla="*/ 1695450 w 2178844"/>
              <a:gd name="connsiteY58" fmla="*/ 73818 h 497681"/>
              <a:gd name="connsiteX59" fmla="*/ 1409700 w 2178844"/>
              <a:gd name="connsiteY59" fmla="*/ 114300 h 497681"/>
              <a:gd name="connsiteX60" fmla="*/ 1243013 w 2178844"/>
              <a:gd name="connsiteY60" fmla="*/ 142875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78844" h="497681">
                <a:moveTo>
                  <a:pt x="1243013" y="142875"/>
                </a:moveTo>
                <a:lnTo>
                  <a:pt x="1116807" y="164306"/>
                </a:lnTo>
                <a:lnTo>
                  <a:pt x="945357" y="204787"/>
                </a:lnTo>
                <a:lnTo>
                  <a:pt x="792957" y="223837"/>
                </a:lnTo>
                <a:lnTo>
                  <a:pt x="592932" y="247650"/>
                </a:lnTo>
                <a:lnTo>
                  <a:pt x="440532" y="266700"/>
                </a:lnTo>
                <a:lnTo>
                  <a:pt x="385763" y="271462"/>
                </a:lnTo>
                <a:lnTo>
                  <a:pt x="273844" y="264318"/>
                </a:lnTo>
                <a:lnTo>
                  <a:pt x="230982" y="259556"/>
                </a:lnTo>
                <a:lnTo>
                  <a:pt x="197644" y="245268"/>
                </a:lnTo>
                <a:lnTo>
                  <a:pt x="104775" y="195262"/>
                </a:lnTo>
                <a:lnTo>
                  <a:pt x="50007" y="169068"/>
                </a:lnTo>
                <a:lnTo>
                  <a:pt x="30957" y="161925"/>
                </a:lnTo>
                <a:lnTo>
                  <a:pt x="14288" y="164306"/>
                </a:lnTo>
                <a:lnTo>
                  <a:pt x="0" y="180975"/>
                </a:lnTo>
                <a:lnTo>
                  <a:pt x="2382" y="216693"/>
                </a:lnTo>
                <a:lnTo>
                  <a:pt x="7144" y="242887"/>
                </a:lnTo>
                <a:lnTo>
                  <a:pt x="19050" y="271462"/>
                </a:lnTo>
                <a:lnTo>
                  <a:pt x="40482" y="311943"/>
                </a:lnTo>
                <a:lnTo>
                  <a:pt x="76200" y="364331"/>
                </a:lnTo>
                <a:lnTo>
                  <a:pt x="107157" y="407193"/>
                </a:lnTo>
                <a:lnTo>
                  <a:pt x="145257" y="447675"/>
                </a:lnTo>
                <a:lnTo>
                  <a:pt x="185738" y="473868"/>
                </a:lnTo>
                <a:lnTo>
                  <a:pt x="230982" y="492918"/>
                </a:lnTo>
                <a:lnTo>
                  <a:pt x="259557" y="497681"/>
                </a:lnTo>
                <a:lnTo>
                  <a:pt x="300038" y="495300"/>
                </a:lnTo>
                <a:lnTo>
                  <a:pt x="361950" y="471487"/>
                </a:lnTo>
                <a:lnTo>
                  <a:pt x="459582" y="445293"/>
                </a:lnTo>
                <a:lnTo>
                  <a:pt x="576263" y="414337"/>
                </a:lnTo>
                <a:lnTo>
                  <a:pt x="688182" y="390525"/>
                </a:lnTo>
                <a:lnTo>
                  <a:pt x="826294" y="369093"/>
                </a:lnTo>
                <a:lnTo>
                  <a:pt x="954882" y="357187"/>
                </a:lnTo>
                <a:lnTo>
                  <a:pt x="1190625" y="307181"/>
                </a:lnTo>
                <a:lnTo>
                  <a:pt x="1407319" y="273843"/>
                </a:lnTo>
                <a:lnTo>
                  <a:pt x="1566863" y="254793"/>
                </a:lnTo>
                <a:lnTo>
                  <a:pt x="1700213" y="242887"/>
                </a:lnTo>
                <a:lnTo>
                  <a:pt x="1847850" y="238125"/>
                </a:lnTo>
                <a:lnTo>
                  <a:pt x="1993107" y="240506"/>
                </a:lnTo>
                <a:lnTo>
                  <a:pt x="2088357" y="247650"/>
                </a:lnTo>
                <a:lnTo>
                  <a:pt x="2105025" y="245268"/>
                </a:lnTo>
                <a:lnTo>
                  <a:pt x="2131219" y="238125"/>
                </a:lnTo>
                <a:lnTo>
                  <a:pt x="2157413" y="223837"/>
                </a:lnTo>
                <a:lnTo>
                  <a:pt x="2171700" y="207168"/>
                </a:lnTo>
                <a:lnTo>
                  <a:pt x="2176463" y="195262"/>
                </a:lnTo>
                <a:lnTo>
                  <a:pt x="2178844" y="176212"/>
                </a:lnTo>
                <a:lnTo>
                  <a:pt x="2176463" y="161925"/>
                </a:lnTo>
                <a:lnTo>
                  <a:pt x="2166938" y="140493"/>
                </a:lnTo>
                <a:lnTo>
                  <a:pt x="2145507" y="107156"/>
                </a:lnTo>
                <a:lnTo>
                  <a:pt x="2131219" y="95250"/>
                </a:lnTo>
                <a:lnTo>
                  <a:pt x="2100263" y="76200"/>
                </a:lnTo>
                <a:lnTo>
                  <a:pt x="2016919" y="42862"/>
                </a:lnTo>
                <a:lnTo>
                  <a:pt x="1931194" y="14287"/>
                </a:lnTo>
                <a:lnTo>
                  <a:pt x="1881188" y="0"/>
                </a:lnTo>
                <a:lnTo>
                  <a:pt x="1859757" y="0"/>
                </a:lnTo>
                <a:lnTo>
                  <a:pt x="1826419" y="4762"/>
                </a:lnTo>
                <a:lnTo>
                  <a:pt x="1778794" y="16668"/>
                </a:lnTo>
                <a:lnTo>
                  <a:pt x="1745457" y="35718"/>
                </a:lnTo>
                <a:lnTo>
                  <a:pt x="1716882" y="54768"/>
                </a:lnTo>
                <a:lnTo>
                  <a:pt x="1695450" y="73818"/>
                </a:lnTo>
                <a:lnTo>
                  <a:pt x="1409700" y="114300"/>
                </a:lnTo>
                <a:lnTo>
                  <a:pt x="1243013" y="142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1A00139C-576E-5646-BD0E-729479B16FE2}"/>
              </a:ext>
            </a:extLst>
          </p:cNvPr>
          <p:cNvSpPr/>
          <p:nvPr/>
        </p:nvSpPr>
        <p:spPr>
          <a:xfrm>
            <a:off x="3681413" y="4040188"/>
            <a:ext cx="1255712" cy="1712912"/>
          </a:xfrm>
          <a:custGeom>
            <a:avLst/>
            <a:gdLst>
              <a:gd name="connsiteX0" fmla="*/ 837760 w 1255318"/>
              <a:gd name="connsiteY0" fmla="*/ 977827 h 1712518"/>
              <a:gd name="connsiteX1" fmla="*/ 909114 w 1255318"/>
              <a:gd name="connsiteY1" fmla="*/ 882687 h 1712518"/>
              <a:gd name="connsiteX2" fmla="*/ 980469 w 1255318"/>
              <a:gd name="connsiteY2" fmla="*/ 779619 h 1712518"/>
              <a:gd name="connsiteX3" fmla="*/ 1022754 w 1255318"/>
              <a:gd name="connsiteY3" fmla="*/ 697693 h 1712518"/>
              <a:gd name="connsiteX4" fmla="*/ 1091466 w 1255318"/>
              <a:gd name="connsiteY4" fmla="*/ 576125 h 1712518"/>
              <a:gd name="connsiteX5" fmla="*/ 1133750 w 1255318"/>
              <a:gd name="connsiteY5" fmla="*/ 517984 h 1712518"/>
              <a:gd name="connsiteX6" fmla="*/ 1186606 w 1255318"/>
              <a:gd name="connsiteY6" fmla="*/ 449272 h 1712518"/>
              <a:gd name="connsiteX7" fmla="*/ 1207748 w 1255318"/>
              <a:gd name="connsiteY7" fmla="*/ 436058 h 1712518"/>
              <a:gd name="connsiteX8" fmla="*/ 1234176 w 1255318"/>
              <a:gd name="connsiteY8" fmla="*/ 422844 h 1712518"/>
              <a:gd name="connsiteX9" fmla="*/ 1247390 w 1255318"/>
              <a:gd name="connsiteY9" fmla="*/ 404345 h 1712518"/>
              <a:gd name="connsiteX10" fmla="*/ 1255318 w 1255318"/>
              <a:gd name="connsiteY10" fmla="*/ 375274 h 1712518"/>
              <a:gd name="connsiteX11" fmla="*/ 1255318 w 1255318"/>
              <a:gd name="connsiteY11" fmla="*/ 346204 h 1712518"/>
              <a:gd name="connsiteX12" fmla="*/ 1247390 w 1255318"/>
              <a:gd name="connsiteY12" fmla="*/ 314490 h 1712518"/>
              <a:gd name="connsiteX13" fmla="*/ 1234176 w 1255318"/>
              <a:gd name="connsiteY13" fmla="*/ 288063 h 1712518"/>
              <a:gd name="connsiteX14" fmla="*/ 1199820 w 1255318"/>
              <a:gd name="connsiteY14" fmla="*/ 253707 h 1712518"/>
              <a:gd name="connsiteX15" fmla="*/ 1141679 w 1255318"/>
              <a:gd name="connsiteY15" fmla="*/ 206137 h 1712518"/>
              <a:gd name="connsiteX16" fmla="*/ 1072966 w 1255318"/>
              <a:gd name="connsiteY16" fmla="*/ 153281 h 1712518"/>
              <a:gd name="connsiteX17" fmla="*/ 1004254 w 1255318"/>
              <a:gd name="connsiteY17" fmla="*/ 105711 h 1712518"/>
              <a:gd name="connsiteX18" fmla="*/ 940828 w 1255318"/>
              <a:gd name="connsiteY18" fmla="*/ 68712 h 1712518"/>
              <a:gd name="connsiteX19" fmla="*/ 895901 w 1255318"/>
              <a:gd name="connsiteY19" fmla="*/ 47570 h 1712518"/>
              <a:gd name="connsiteX20" fmla="*/ 843045 w 1255318"/>
              <a:gd name="connsiteY20" fmla="*/ 23785 h 1712518"/>
              <a:gd name="connsiteX21" fmla="*/ 803403 w 1255318"/>
              <a:gd name="connsiteY21" fmla="*/ 13214 h 1712518"/>
              <a:gd name="connsiteX22" fmla="*/ 766405 w 1255318"/>
              <a:gd name="connsiteY22" fmla="*/ 0 h 1712518"/>
              <a:gd name="connsiteX23" fmla="*/ 745262 w 1255318"/>
              <a:gd name="connsiteY23" fmla="*/ 0 h 1712518"/>
              <a:gd name="connsiteX24" fmla="*/ 737334 w 1255318"/>
              <a:gd name="connsiteY24" fmla="*/ 5286 h 1712518"/>
              <a:gd name="connsiteX25" fmla="*/ 739977 w 1255318"/>
              <a:gd name="connsiteY25" fmla="*/ 31714 h 1712518"/>
              <a:gd name="connsiteX26" fmla="*/ 755833 w 1255318"/>
              <a:gd name="connsiteY26" fmla="*/ 60784 h 1712518"/>
              <a:gd name="connsiteX27" fmla="*/ 790190 w 1255318"/>
              <a:gd name="connsiteY27" fmla="*/ 92497 h 1712518"/>
              <a:gd name="connsiteX28" fmla="*/ 821903 w 1255318"/>
              <a:gd name="connsiteY28" fmla="*/ 118925 h 1712518"/>
              <a:gd name="connsiteX29" fmla="*/ 850973 w 1255318"/>
              <a:gd name="connsiteY29" fmla="*/ 153281 h 1712518"/>
              <a:gd name="connsiteX30" fmla="*/ 872116 w 1255318"/>
              <a:gd name="connsiteY30" fmla="*/ 190280 h 1712518"/>
              <a:gd name="connsiteX31" fmla="*/ 882687 w 1255318"/>
              <a:gd name="connsiteY31" fmla="*/ 221993 h 1712518"/>
              <a:gd name="connsiteX32" fmla="*/ 887972 w 1255318"/>
              <a:gd name="connsiteY32" fmla="*/ 258992 h 1712518"/>
              <a:gd name="connsiteX33" fmla="*/ 887972 w 1255318"/>
              <a:gd name="connsiteY33" fmla="*/ 314490 h 1712518"/>
              <a:gd name="connsiteX34" fmla="*/ 885329 w 1255318"/>
              <a:gd name="connsiteY34" fmla="*/ 362060 h 1712518"/>
              <a:gd name="connsiteX35" fmla="*/ 864187 w 1255318"/>
              <a:gd name="connsiteY35" fmla="*/ 462486 h 1712518"/>
              <a:gd name="connsiteX36" fmla="*/ 827188 w 1255318"/>
              <a:gd name="connsiteY36" fmla="*/ 568197 h 1712518"/>
              <a:gd name="connsiteX37" fmla="*/ 782261 w 1255318"/>
              <a:gd name="connsiteY37" fmla="*/ 671265 h 1712518"/>
              <a:gd name="connsiteX38" fmla="*/ 729406 w 1255318"/>
              <a:gd name="connsiteY38" fmla="*/ 771690 h 1712518"/>
              <a:gd name="connsiteX39" fmla="*/ 655408 w 1255318"/>
              <a:gd name="connsiteY39" fmla="*/ 893258 h 1712518"/>
              <a:gd name="connsiteX40" fmla="*/ 586696 w 1255318"/>
              <a:gd name="connsiteY40" fmla="*/ 1001612 h 1712518"/>
              <a:gd name="connsiteX41" fmla="*/ 517984 w 1255318"/>
              <a:gd name="connsiteY41" fmla="*/ 1102037 h 1712518"/>
              <a:gd name="connsiteX42" fmla="*/ 422844 w 1255318"/>
              <a:gd name="connsiteY42" fmla="*/ 1223605 h 1712518"/>
              <a:gd name="connsiteX43" fmla="*/ 311847 w 1255318"/>
              <a:gd name="connsiteY43" fmla="*/ 1361029 h 1712518"/>
              <a:gd name="connsiteX44" fmla="*/ 198208 w 1255318"/>
              <a:gd name="connsiteY44" fmla="*/ 1482597 h 1712518"/>
              <a:gd name="connsiteX45" fmla="*/ 81926 w 1255318"/>
              <a:gd name="connsiteY45" fmla="*/ 1601522 h 1712518"/>
              <a:gd name="connsiteX46" fmla="*/ 23785 w 1255318"/>
              <a:gd name="connsiteY46" fmla="*/ 1654377 h 1712518"/>
              <a:gd name="connsiteX47" fmla="*/ 0 w 1255318"/>
              <a:gd name="connsiteY47" fmla="*/ 1680805 h 1712518"/>
              <a:gd name="connsiteX48" fmla="*/ 0 w 1255318"/>
              <a:gd name="connsiteY48" fmla="*/ 1694019 h 1712518"/>
              <a:gd name="connsiteX49" fmla="*/ 15857 w 1255318"/>
              <a:gd name="connsiteY49" fmla="*/ 1704590 h 1712518"/>
              <a:gd name="connsiteX50" fmla="*/ 50213 w 1255318"/>
              <a:gd name="connsiteY50" fmla="*/ 1712518 h 1712518"/>
              <a:gd name="connsiteX51" fmla="*/ 71355 w 1255318"/>
              <a:gd name="connsiteY51" fmla="*/ 1707233 h 1712518"/>
              <a:gd name="connsiteX52" fmla="*/ 100425 w 1255318"/>
              <a:gd name="connsiteY52" fmla="*/ 1686090 h 1712518"/>
              <a:gd name="connsiteX53" fmla="*/ 245778 w 1255318"/>
              <a:gd name="connsiteY53" fmla="*/ 1580380 h 1712518"/>
              <a:gd name="connsiteX54" fmla="*/ 380560 w 1255318"/>
              <a:gd name="connsiteY54" fmla="*/ 1482597 h 1712518"/>
              <a:gd name="connsiteX55" fmla="*/ 454557 w 1255318"/>
              <a:gd name="connsiteY55" fmla="*/ 1413885 h 1712518"/>
              <a:gd name="connsiteX56" fmla="*/ 512698 w 1255318"/>
              <a:gd name="connsiteY56" fmla="*/ 1355744 h 1712518"/>
              <a:gd name="connsiteX57" fmla="*/ 536483 w 1255318"/>
              <a:gd name="connsiteY57" fmla="*/ 1321388 h 1712518"/>
              <a:gd name="connsiteX58" fmla="*/ 628980 w 1255318"/>
              <a:gd name="connsiteY58" fmla="*/ 1231533 h 1712518"/>
              <a:gd name="connsiteX59" fmla="*/ 769047 w 1255318"/>
              <a:gd name="connsiteY59" fmla="*/ 1067681 h 1712518"/>
              <a:gd name="connsiteX60" fmla="*/ 837760 w 1255318"/>
              <a:gd name="connsiteY60" fmla="*/ 977827 h 171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55318" h="1712518">
                <a:moveTo>
                  <a:pt x="837760" y="977827"/>
                </a:moveTo>
                <a:lnTo>
                  <a:pt x="909114" y="882687"/>
                </a:lnTo>
                <a:lnTo>
                  <a:pt x="980469" y="779619"/>
                </a:lnTo>
                <a:lnTo>
                  <a:pt x="1022754" y="697693"/>
                </a:lnTo>
                <a:lnTo>
                  <a:pt x="1091466" y="576125"/>
                </a:lnTo>
                <a:lnTo>
                  <a:pt x="1133750" y="517984"/>
                </a:lnTo>
                <a:lnTo>
                  <a:pt x="1186606" y="449272"/>
                </a:lnTo>
                <a:lnTo>
                  <a:pt x="1207748" y="436058"/>
                </a:lnTo>
                <a:lnTo>
                  <a:pt x="1234176" y="422844"/>
                </a:lnTo>
                <a:lnTo>
                  <a:pt x="1247390" y="404345"/>
                </a:lnTo>
                <a:lnTo>
                  <a:pt x="1255318" y="375274"/>
                </a:lnTo>
                <a:lnTo>
                  <a:pt x="1255318" y="346204"/>
                </a:lnTo>
                <a:lnTo>
                  <a:pt x="1247390" y="314490"/>
                </a:lnTo>
                <a:lnTo>
                  <a:pt x="1234176" y="288063"/>
                </a:lnTo>
                <a:lnTo>
                  <a:pt x="1199820" y="253707"/>
                </a:lnTo>
                <a:lnTo>
                  <a:pt x="1141679" y="206137"/>
                </a:lnTo>
                <a:lnTo>
                  <a:pt x="1072966" y="153281"/>
                </a:lnTo>
                <a:lnTo>
                  <a:pt x="1004254" y="105711"/>
                </a:lnTo>
                <a:lnTo>
                  <a:pt x="940828" y="68712"/>
                </a:lnTo>
                <a:lnTo>
                  <a:pt x="895901" y="47570"/>
                </a:lnTo>
                <a:lnTo>
                  <a:pt x="843045" y="23785"/>
                </a:lnTo>
                <a:lnTo>
                  <a:pt x="803403" y="13214"/>
                </a:lnTo>
                <a:lnTo>
                  <a:pt x="766405" y="0"/>
                </a:lnTo>
                <a:lnTo>
                  <a:pt x="745262" y="0"/>
                </a:lnTo>
                <a:lnTo>
                  <a:pt x="737334" y="5286"/>
                </a:lnTo>
                <a:lnTo>
                  <a:pt x="739977" y="31714"/>
                </a:lnTo>
                <a:lnTo>
                  <a:pt x="755833" y="60784"/>
                </a:lnTo>
                <a:lnTo>
                  <a:pt x="790190" y="92497"/>
                </a:lnTo>
                <a:lnTo>
                  <a:pt x="821903" y="118925"/>
                </a:lnTo>
                <a:lnTo>
                  <a:pt x="850973" y="153281"/>
                </a:lnTo>
                <a:lnTo>
                  <a:pt x="872116" y="190280"/>
                </a:lnTo>
                <a:lnTo>
                  <a:pt x="882687" y="221993"/>
                </a:lnTo>
                <a:lnTo>
                  <a:pt x="887972" y="258992"/>
                </a:lnTo>
                <a:lnTo>
                  <a:pt x="887972" y="314490"/>
                </a:lnTo>
                <a:lnTo>
                  <a:pt x="885329" y="362060"/>
                </a:lnTo>
                <a:lnTo>
                  <a:pt x="864187" y="462486"/>
                </a:lnTo>
                <a:lnTo>
                  <a:pt x="827188" y="568197"/>
                </a:lnTo>
                <a:lnTo>
                  <a:pt x="782261" y="671265"/>
                </a:lnTo>
                <a:lnTo>
                  <a:pt x="729406" y="771690"/>
                </a:lnTo>
                <a:lnTo>
                  <a:pt x="655408" y="893258"/>
                </a:lnTo>
                <a:lnTo>
                  <a:pt x="586696" y="1001612"/>
                </a:lnTo>
                <a:lnTo>
                  <a:pt x="517984" y="1102037"/>
                </a:lnTo>
                <a:lnTo>
                  <a:pt x="422844" y="1223605"/>
                </a:lnTo>
                <a:lnTo>
                  <a:pt x="311847" y="1361029"/>
                </a:lnTo>
                <a:lnTo>
                  <a:pt x="198208" y="1482597"/>
                </a:lnTo>
                <a:lnTo>
                  <a:pt x="81926" y="1601522"/>
                </a:lnTo>
                <a:lnTo>
                  <a:pt x="23785" y="1654377"/>
                </a:lnTo>
                <a:lnTo>
                  <a:pt x="0" y="1680805"/>
                </a:lnTo>
                <a:lnTo>
                  <a:pt x="0" y="1694019"/>
                </a:lnTo>
                <a:lnTo>
                  <a:pt x="15857" y="1704590"/>
                </a:lnTo>
                <a:lnTo>
                  <a:pt x="50213" y="1712518"/>
                </a:lnTo>
                <a:lnTo>
                  <a:pt x="71355" y="1707233"/>
                </a:lnTo>
                <a:lnTo>
                  <a:pt x="100425" y="1686090"/>
                </a:lnTo>
                <a:lnTo>
                  <a:pt x="245778" y="1580380"/>
                </a:lnTo>
                <a:lnTo>
                  <a:pt x="380560" y="1482597"/>
                </a:lnTo>
                <a:lnTo>
                  <a:pt x="454557" y="1413885"/>
                </a:lnTo>
                <a:lnTo>
                  <a:pt x="512698" y="1355744"/>
                </a:lnTo>
                <a:lnTo>
                  <a:pt x="536483" y="1321388"/>
                </a:lnTo>
                <a:lnTo>
                  <a:pt x="628980" y="1231533"/>
                </a:lnTo>
                <a:lnTo>
                  <a:pt x="769047" y="1067681"/>
                </a:lnTo>
                <a:lnTo>
                  <a:pt x="837760" y="9778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5AC64E6-8817-FF47-8A99-4E4042F29464}"/>
              </a:ext>
            </a:extLst>
          </p:cNvPr>
          <p:cNvSpPr/>
          <p:nvPr/>
        </p:nvSpPr>
        <p:spPr>
          <a:xfrm>
            <a:off x="3270250" y="3384550"/>
            <a:ext cx="358775" cy="2460625"/>
          </a:xfrm>
          <a:custGeom>
            <a:avLst/>
            <a:gdLst>
              <a:gd name="connsiteX0" fmla="*/ 123825 w 358775"/>
              <a:gd name="connsiteY0" fmla="*/ 866775 h 2460625"/>
              <a:gd name="connsiteX1" fmla="*/ 155575 w 358775"/>
              <a:gd name="connsiteY1" fmla="*/ 381000 h 2460625"/>
              <a:gd name="connsiteX2" fmla="*/ 155575 w 358775"/>
              <a:gd name="connsiteY2" fmla="*/ 358775 h 2460625"/>
              <a:gd name="connsiteX3" fmla="*/ 152400 w 358775"/>
              <a:gd name="connsiteY3" fmla="*/ 339725 h 2460625"/>
              <a:gd name="connsiteX4" fmla="*/ 133350 w 358775"/>
              <a:gd name="connsiteY4" fmla="*/ 285750 h 2460625"/>
              <a:gd name="connsiteX5" fmla="*/ 114300 w 358775"/>
              <a:gd name="connsiteY5" fmla="*/ 231775 h 2460625"/>
              <a:gd name="connsiteX6" fmla="*/ 88900 w 358775"/>
              <a:gd name="connsiteY6" fmla="*/ 180975 h 2460625"/>
              <a:gd name="connsiteX7" fmla="*/ 47625 w 358775"/>
              <a:gd name="connsiteY7" fmla="*/ 117475 h 2460625"/>
              <a:gd name="connsiteX8" fmla="*/ 180975 w 358775"/>
              <a:gd name="connsiteY8" fmla="*/ 0 h 2460625"/>
              <a:gd name="connsiteX9" fmla="*/ 231775 w 358775"/>
              <a:gd name="connsiteY9" fmla="*/ 47625 h 2460625"/>
              <a:gd name="connsiteX10" fmla="*/ 276225 w 358775"/>
              <a:gd name="connsiteY10" fmla="*/ 88900 h 2460625"/>
              <a:gd name="connsiteX11" fmla="*/ 301625 w 358775"/>
              <a:gd name="connsiteY11" fmla="*/ 114300 h 2460625"/>
              <a:gd name="connsiteX12" fmla="*/ 327025 w 358775"/>
              <a:gd name="connsiteY12" fmla="*/ 146050 h 2460625"/>
              <a:gd name="connsiteX13" fmla="*/ 346075 w 358775"/>
              <a:gd name="connsiteY13" fmla="*/ 171450 h 2460625"/>
              <a:gd name="connsiteX14" fmla="*/ 355600 w 358775"/>
              <a:gd name="connsiteY14" fmla="*/ 203200 h 2460625"/>
              <a:gd name="connsiteX15" fmla="*/ 358775 w 358775"/>
              <a:gd name="connsiteY15" fmla="*/ 238125 h 2460625"/>
              <a:gd name="connsiteX16" fmla="*/ 352425 w 358775"/>
              <a:gd name="connsiteY16" fmla="*/ 400050 h 2460625"/>
              <a:gd name="connsiteX17" fmla="*/ 336550 w 358775"/>
              <a:gd name="connsiteY17" fmla="*/ 568325 h 2460625"/>
              <a:gd name="connsiteX18" fmla="*/ 323850 w 358775"/>
              <a:gd name="connsiteY18" fmla="*/ 828675 h 2460625"/>
              <a:gd name="connsiteX19" fmla="*/ 304800 w 358775"/>
              <a:gd name="connsiteY19" fmla="*/ 1222375 h 2460625"/>
              <a:gd name="connsiteX20" fmla="*/ 279400 w 358775"/>
              <a:gd name="connsiteY20" fmla="*/ 1666875 h 2460625"/>
              <a:gd name="connsiteX21" fmla="*/ 250825 w 358775"/>
              <a:gd name="connsiteY21" fmla="*/ 2041525 h 2460625"/>
              <a:gd name="connsiteX22" fmla="*/ 225425 w 358775"/>
              <a:gd name="connsiteY22" fmla="*/ 2273300 h 2460625"/>
              <a:gd name="connsiteX23" fmla="*/ 206375 w 358775"/>
              <a:gd name="connsiteY23" fmla="*/ 2403475 h 2460625"/>
              <a:gd name="connsiteX24" fmla="*/ 196850 w 358775"/>
              <a:gd name="connsiteY24" fmla="*/ 2435225 h 2460625"/>
              <a:gd name="connsiteX25" fmla="*/ 168275 w 358775"/>
              <a:gd name="connsiteY25" fmla="*/ 2451100 h 2460625"/>
              <a:gd name="connsiteX26" fmla="*/ 146050 w 358775"/>
              <a:gd name="connsiteY26" fmla="*/ 2460625 h 2460625"/>
              <a:gd name="connsiteX27" fmla="*/ 127000 w 358775"/>
              <a:gd name="connsiteY27" fmla="*/ 2460625 h 2460625"/>
              <a:gd name="connsiteX28" fmla="*/ 101600 w 358775"/>
              <a:gd name="connsiteY28" fmla="*/ 2444750 h 2460625"/>
              <a:gd name="connsiteX29" fmla="*/ 76200 w 358775"/>
              <a:gd name="connsiteY29" fmla="*/ 2416175 h 2460625"/>
              <a:gd name="connsiteX30" fmla="*/ 60325 w 358775"/>
              <a:gd name="connsiteY30" fmla="*/ 2371725 h 2460625"/>
              <a:gd name="connsiteX31" fmla="*/ 34925 w 358775"/>
              <a:gd name="connsiteY31" fmla="*/ 2292350 h 2460625"/>
              <a:gd name="connsiteX32" fmla="*/ 9525 w 358775"/>
              <a:gd name="connsiteY32" fmla="*/ 2171700 h 2460625"/>
              <a:gd name="connsiteX33" fmla="*/ 0 w 358775"/>
              <a:gd name="connsiteY33" fmla="*/ 2098675 h 2460625"/>
              <a:gd name="connsiteX34" fmla="*/ 0 w 358775"/>
              <a:gd name="connsiteY34" fmla="*/ 2041525 h 2460625"/>
              <a:gd name="connsiteX35" fmla="*/ 9525 w 358775"/>
              <a:gd name="connsiteY35" fmla="*/ 1939925 h 2460625"/>
              <a:gd name="connsiteX36" fmla="*/ 34925 w 358775"/>
              <a:gd name="connsiteY36" fmla="*/ 1787525 h 2460625"/>
              <a:gd name="connsiteX37" fmla="*/ 53975 w 358775"/>
              <a:gd name="connsiteY37" fmla="*/ 1682750 h 2460625"/>
              <a:gd name="connsiteX38" fmla="*/ 73025 w 358775"/>
              <a:gd name="connsiteY38" fmla="*/ 1524000 h 2460625"/>
              <a:gd name="connsiteX39" fmla="*/ 123825 w 358775"/>
              <a:gd name="connsiteY39" fmla="*/ 866775 h 246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58775" h="2460625">
                <a:moveTo>
                  <a:pt x="123825" y="866775"/>
                </a:moveTo>
                <a:lnTo>
                  <a:pt x="155575" y="381000"/>
                </a:lnTo>
                <a:lnTo>
                  <a:pt x="155575" y="358775"/>
                </a:lnTo>
                <a:lnTo>
                  <a:pt x="152400" y="339725"/>
                </a:lnTo>
                <a:lnTo>
                  <a:pt x="133350" y="285750"/>
                </a:lnTo>
                <a:lnTo>
                  <a:pt x="114300" y="231775"/>
                </a:lnTo>
                <a:lnTo>
                  <a:pt x="88900" y="180975"/>
                </a:lnTo>
                <a:lnTo>
                  <a:pt x="47625" y="117475"/>
                </a:lnTo>
                <a:lnTo>
                  <a:pt x="180975" y="0"/>
                </a:lnTo>
                <a:lnTo>
                  <a:pt x="231775" y="47625"/>
                </a:lnTo>
                <a:lnTo>
                  <a:pt x="276225" y="88900"/>
                </a:lnTo>
                <a:lnTo>
                  <a:pt x="301625" y="114300"/>
                </a:lnTo>
                <a:lnTo>
                  <a:pt x="327025" y="146050"/>
                </a:lnTo>
                <a:lnTo>
                  <a:pt x="346075" y="171450"/>
                </a:lnTo>
                <a:lnTo>
                  <a:pt x="355600" y="203200"/>
                </a:lnTo>
                <a:lnTo>
                  <a:pt x="358775" y="238125"/>
                </a:lnTo>
                <a:lnTo>
                  <a:pt x="352425" y="400050"/>
                </a:lnTo>
                <a:lnTo>
                  <a:pt x="336550" y="568325"/>
                </a:lnTo>
                <a:lnTo>
                  <a:pt x="323850" y="828675"/>
                </a:lnTo>
                <a:lnTo>
                  <a:pt x="304800" y="1222375"/>
                </a:lnTo>
                <a:lnTo>
                  <a:pt x="279400" y="1666875"/>
                </a:lnTo>
                <a:lnTo>
                  <a:pt x="250825" y="2041525"/>
                </a:lnTo>
                <a:lnTo>
                  <a:pt x="225425" y="2273300"/>
                </a:lnTo>
                <a:lnTo>
                  <a:pt x="206375" y="2403475"/>
                </a:lnTo>
                <a:lnTo>
                  <a:pt x="196850" y="2435225"/>
                </a:lnTo>
                <a:lnTo>
                  <a:pt x="168275" y="2451100"/>
                </a:lnTo>
                <a:lnTo>
                  <a:pt x="146050" y="2460625"/>
                </a:lnTo>
                <a:lnTo>
                  <a:pt x="127000" y="2460625"/>
                </a:lnTo>
                <a:lnTo>
                  <a:pt x="101600" y="2444750"/>
                </a:lnTo>
                <a:lnTo>
                  <a:pt x="76200" y="2416175"/>
                </a:lnTo>
                <a:lnTo>
                  <a:pt x="60325" y="2371725"/>
                </a:lnTo>
                <a:lnTo>
                  <a:pt x="34925" y="2292350"/>
                </a:lnTo>
                <a:lnTo>
                  <a:pt x="9525" y="2171700"/>
                </a:lnTo>
                <a:lnTo>
                  <a:pt x="0" y="2098675"/>
                </a:lnTo>
                <a:lnTo>
                  <a:pt x="0" y="2041525"/>
                </a:lnTo>
                <a:lnTo>
                  <a:pt x="9525" y="1939925"/>
                </a:lnTo>
                <a:lnTo>
                  <a:pt x="34925" y="1787525"/>
                </a:lnTo>
                <a:lnTo>
                  <a:pt x="53975" y="1682750"/>
                </a:lnTo>
                <a:lnTo>
                  <a:pt x="73025" y="1524000"/>
                </a:lnTo>
                <a:lnTo>
                  <a:pt x="123825" y="866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4E52E5D7-D4AE-0E44-9C2C-2B3F724B6C67}"/>
              </a:ext>
            </a:extLst>
          </p:cNvPr>
          <p:cNvSpPr/>
          <p:nvPr/>
        </p:nvSpPr>
        <p:spPr>
          <a:xfrm>
            <a:off x="5227638" y="1392238"/>
            <a:ext cx="577850" cy="1816100"/>
          </a:xfrm>
          <a:custGeom>
            <a:avLst/>
            <a:gdLst>
              <a:gd name="connsiteX0" fmla="*/ 252412 w 578644"/>
              <a:gd name="connsiteY0" fmla="*/ 709613 h 1814513"/>
              <a:gd name="connsiteX1" fmla="*/ 247650 w 578644"/>
              <a:gd name="connsiteY1" fmla="*/ 590550 h 1814513"/>
              <a:gd name="connsiteX2" fmla="*/ 242887 w 578644"/>
              <a:gd name="connsiteY2" fmla="*/ 500063 h 1814513"/>
              <a:gd name="connsiteX3" fmla="*/ 235744 w 578644"/>
              <a:gd name="connsiteY3" fmla="*/ 419100 h 1814513"/>
              <a:gd name="connsiteX4" fmla="*/ 230981 w 578644"/>
              <a:gd name="connsiteY4" fmla="*/ 361950 h 1814513"/>
              <a:gd name="connsiteX5" fmla="*/ 221456 w 578644"/>
              <a:gd name="connsiteY5" fmla="*/ 311944 h 1814513"/>
              <a:gd name="connsiteX6" fmla="*/ 200025 w 578644"/>
              <a:gd name="connsiteY6" fmla="*/ 252413 h 1814513"/>
              <a:gd name="connsiteX7" fmla="*/ 180975 w 578644"/>
              <a:gd name="connsiteY7" fmla="*/ 216694 h 1814513"/>
              <a:gd name="connsiteX8" fmla="*/ 154781 w 578644"/>
              <a:gd name="connsiteY8" fmla="*/ 185738 h 1814513"/>
              <a:gd name="connsiteX9" fmla="*/ 128587 w 578644"/>
              <a:gd name="connsiteY9" fmla="*/ 161925 h 1814513"/>
              <a:gd name="connsiteX10" fmla="*/ 100012 w 578644"/>
              <a:gd name="connsiteY10" fmla="*/ 140494 h 1814513"/>
              <a:gd name="connsiteX11" fmla="*/ 64294 w 578644"/>
              <a:gd name="connsiteY11" fmla="*/ 121444 h 1814513"/>
              <a:gd name="connsiteX12" fmla="*/ 42862 w 578644"/>
              <a:gd name="connsiteY12" fmla="*/ 107157 h 1814513"/>
              <a:gd name="connsiteX13" fmla="*/ 19050 w 578644"/>
              <a:gd name="connsiteY13" fmla="*/ 83344 h 1814513"/>
              <a:gd name="connsiteX14" fmla="*/ 2381 w 578644"/>
              <a:gd name="connsiteY14" fmla="*/ 54769 h 1814513"/>
              <a:gd name="connsiteX15" fmla="*/ 0 w 578644"/>
              <a:gd name="connsiteY15" fmla="*/ 38100 h 1814513"/>
              <a:gd name="connsiteX16" fmla="*/ 2381 w 578644"/>
              <a:gd name="connsiteY16" fmla="*/ 26194 h 1814513"/>
              <a:gd name="connsiteX17" fmla="*/ 14287 w 578644"/>
              <a:gd name="connsiteY17" fmla="*/ 11907 h 1814513"/>
              <a:gd name="connsiteX18" fmla="*/ 42862 w 578644"/>
              <a:gd name="connsiteY18" fmla="*/ 2382 h 1814513"/>
              <a:gd name="connsiteX19" fmla="*/ 107156 w 578644"/>
              <a:gd name="connsiteY19" fmla="*/ 0 h 1814513"/>
              <a:gd name="connsiteX20" fmla="*/ 171450 w 578644"/>
              <a:gd name="connsiteY20" fmla="*/ 2382 h 1814513"/>
              <a:gd name="connsiteX21" fmla="*/ 238125 w 578644"/>
              <a:gd name="connsiteY21" fmla="*/ 11907 h 1814513"/>
              <a:gd name="connsiteX22" fmla="*/ 285750 w 578644"/>
              <a:gd name="connsiteY22" fmla="*/ 26194 h 1814513"/>
              <a:gd name="connsiteX23" fmla="*/ 340519 w 578644"/>
              <a:gd name="connsiteY23" fmla="*/ 47625 h 1814513"/>
              <a:gd name="connsiteX24" fmla="*/ 381000 w 578644"/>
              <a:gd name="connsiteY24" fmla="*/ 66675 h 1814513"/>
              <a:gd name="connsiteX25" fmla="*/ 433387 w 578644"/>
              <a:gd name="connsiteY25" fmla="*/ 102394 h 1814513"/>
              <a:gd name="connsiteX26" fmla="*/ 478631 w 578644"/>
              <a:gd name="connsiteY26" fmla="*/ 138113 h 1814513"/>
              <a:gd name="connsiteX27" fmla="*/ 509587 w 578644"/>
              <a:gd name="connsiteY27" fmla="*/ 164307 h 1814513"/>
              <a:gd name="connsiteX28" fmla="*/ 533400 w 578644"/>
              <a:gd name="connsiteY28" fmla="*/ 178594 h 1814513"/>
              <a:gd name="connsiteX29" fmla="*/ 554831 w 578644"/>
              <a:gd name="connsiteY29" fmla="*/ 192882 h 1814513"/>
              <a:gd name="connsiteX30" fmla="*/ 569119 w 578644"/>
              <a:gd name="connsiteY30" fmla="*/ 207169 h 1814513"/>
              <a:gd name="connsiteX31" fmla="*/ 576262 w 578644"/>
              <a:gd name="connsiteY31" fmla="*/ 221457 h 1814513"/>
              <a:gd name="connsiteX32" fmla="*/ 578644 w 578644"/>
              <a:gd name="connsiteY32" fmla="*/ 233363 h 1814513"/>
              <a:gd name="connsiteX33" fmla="*/ 578644 w 578644"/>
              <a:gd name="connsiteY33" fmla="*/ 254794 h 1814513"/>
              <a:gd name="connsiteX34" fmla="*/ 566737 w 578644"/>
              <a:gd name="connsiteY34" fmla="*/ 273844 h 1814513"/>
              <a:gd name="connsiteX35" fmla="*/ 540544 w 578644"/>
              <a:gd name="connsiteY35" fmla="*/ 300038 h 1814513"/>
              <a:gd name="connsiteX36" fmla="*/ 519112 w 578644"/>
              <a:gd name="connsiteY36" fmla="*/ 338138 h 1814513"/>
              <a:gd name="connsiteX37" fmla="*/ 488156 w 578644"/>
              <a:gd name="connsiteY37" fmla="*/ 433388 h 1814513"/>
              <a:gd name="connsiteX38" fmla="*/ 478631 w 578644"/>
              <a:gd name="connsiteY38" fmla="*/ 504825 h 1814513"/>
              <a:gd name="connsiteX39" fmla="*/ 476250 w 578644"/>
              <a:gd name="connsiteY39" fmla="*/ 600075 h 1814513"/>
              <a:gd name="connsiteX40" fmla="*/ 473869 w 578644"/>
              <a:gd name="connsiteY40" fmla="*/ 673894 h 1814513"/>
              <a:gd name="connsiteX41" fmla="*/ 471487 w 578644"/>
              <a:gd name="connsiteY41" fmla="*/ 731044 h 1814513"/>
              <a:gd name="connsiteX42" fmla="*/ 464344 w 578644"/>
              <a:gd name="connsiteY42" fmla="*/ 826294 h 1814513"/>
              <a:gd name="connsiteX43" fmla="*/ 457200 w 578644"/>
              <a:gd name="connsiteY43" fmla="*/ 890588 h 1814513"/>
              <a:gd name="connsiteX44" fmla="*/ 450056 w 578644"/>
              <a:gd name="connsiteY44" fmla="*/ 1085850 h 1814513"/>
              <a:gd name="connsiteX45" fmla="*/ 442912 w 578644"/>
              <a:gd name="connsiteY45" fmla="*/ 1254919 h 1814513"/>
              <a:gd name="connsiteX46" fmla="*/ 435769 w 578644"/>
              <a:gd name="connsiteY46" fmla="*/ 1545432 h 1814513"/>
              <a:gd name="connsiteX47" fmla="*/ 433387 w 578644"/>
              <a:gd name="connsiteY47" fmla="*/ 1797844 h 1814513"/>
              <a:gd name="connsiteX48" fmla="*/ 254794 w 578644"/>
              <a:gd name="connsiteY48" fmla="*/ 1814513 h 1814513"/>
              <a:gd name="connsiteX49" fmla="*/ 254794 w 578644"/>
              <a:gd name="connsiteY49" fmla="*/ 1533525 h 1814513"/>
              <a:gd name="connsiteX50" fmla="*/ 254794 w 578644"/>
              <a:gd name="connsiteY50" fmla="*/ 1228725 h 1814513"/>
              <a:gd name="connsiteX51" fmla="*/ 252412 w 578644"/>
              <a:gd name="connsiteY51" fmla="*/ 709613 h 181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78644" h="1814513">
                <a:moveTo>
                  <a:pt x="252412" y="709613"/>
                </a:moveTo>
                <a:lnTo>
                  <a:pt x="247650" y="590550"/>
                </a:lnTo>
                <a:lnTo>
                  <a:pt x="242887" y="500063"/>
                </a:lnTo>
                <a:lnTo>
                  <a:pt x="235744" y="419100"/>
                </a:lnTo>
                <a:lnTo>
                  <a:pt x="230981" y="361950"/>
                </a:lnTo>
                <a:lnTo>
                  <a:pt x="221456" y="311944"/>
                </a:lnTo>
                <a:lnTo>
                  <a:pt x="200025" y="252413"/>
                </a:lnTo>
                <a:lnTo>
                  <a:pt x="180975" y="216694"/>
                </a:lnTo>
                <a:lnTo>
                  <a:pt x="154781" y="185738"/>
                </a:lnTo>
                <a:lnTo>
                  <a:pt x="128587" y="161925"/>
                </a:lnTo>
                <a:lnTo>
                  <a:pt x="100012" y="140494"/>
                </a:lnTo>
                <a:lnTo>
                  <a:pt x="64294" y="121444"/>
                </a:lnTo>
                <a:lnTo>
                  <a:pt x="42862" y="107157"/>
                </a:lnTo>
                <a:lnTo>
                  <a:pt x="19050" y="83344"/>
                </a:lnTo>
                <a:lnTo>
                  <a:pt x="2381" y="54769"/>
                </a:lnTo>
                <a:lnTo>
                  <a:pt x="0" y="38100"/>
                </a:lnTo>
                <a:lnTo>
                  <a:pt x="2381" y="26194"/>
                </a:lnTo>
                <a:lnTo>
                  <a:pt x="14287" y="11907"/>
                </a:lnTo>
                <a:lnTo>
                  <a:pt x="42862" y="2382"/>
                </a:lnTo>
                <a:lnTo>
                  <a:pt x="107156" y="0"/>
                </a:lnTo>
                <a:lnTo>
                  <a:pt x="171450" y="2382"/>
                </a:lnTo>
                <a:lnTo>
                  <a:pt x="238125" y="11907"/>
                </a:lnTo>
                <a:lnTo>
                  <a:pt x="285750" y="26194"/>
                </a:lnTo>
                <a:lnTo>
                  <a:pt x="340519" y="47625"/>
                </a:lnTo>
                <a:lnTo>
                  <a:pt x="381000" y="66675"/>
                </a:lnTo>
                <a:lnTo>
                  <a:pt x="433387" y="102394"/>
                </a:lnTo>
                <a:lnTo>
                  <a:pt x="478631" y="138113"/>
                </a:lnTo>
                <a:lnTo>
                  <a:pt x="509587" y="164307"/>
                </a:lnTo>
                <a:lnTo>
                  <a:pt x="533400" y="178594"/>
                </a:lnTo>
                <a:lnTo>
                  <a:pt x="554831" y="192882"/>
                </a:lnTo>
                <a:lnTo>
                  <a:pt x="569119" y="207169"/>
                </a:lnTo>
                <a:lnTo>
                  <a:pt x="576262" y="221457"/>
                </a:lnTo>
                <a:lnTo>
                  <a:pt x="578644" y="233363"/>
                </a:lnTo>
                <a:lnTo>
                  <a:pt x="578644" y="254794"/>
                </a:lnTo>
                <a:lnTo>
                  <a:pt x="566737" y="273844"/>
                </a:lnTo>
                <a:lnTo>
                  <a:pt x="540544" y="300038"/>
                </a:lnTo>
                <a:lnTo>
                  <a:pt x="519112" y="338138"/>
                </a:lnTo>
                <a:lnTo>
                  <a:pt x="488156" y="433388"/>
                </a:lnTo>
                <a:lnTo>
                  <a:pt x="478631" y="504825"/>
                </a:lnTo>
                <a:cubicBezTo>
                  <a:pt x="477837" y="536575"/>
                  <a:pt x="477044" y="568325"/>
                  <a:pt x="476250" y="600075"/>
                </a:cubicBezTo>
                <a:cubicBezTo>
                  <a:pt x="475456" y="624681"/>
                  <a:pt x="474663" y="649288"/>
                  <a:pt x="473869" y="673894"/>
                </a:cubicBezTo>
                <a:lnTo>
                  <a:pt x="471487" y="731044"/>
                </a:lnTo>
                <a:lnTo>
                  <a:pt x="464344" y="826294"/>
                </a:lnTo>
                <a:lnTo>
                  <a:pt x="457200" y="890588"/>
                </a:lnTo>
                <a:lnTo>
                  <a:pt x="450056" y="1085850"/>
                </a:lnTo>
                <a:lnTo>
                  <a:pt x="442912" y="1254919"/>
                </a:lnTo>
                <a:lnTo>
                  <a:pt x="435769" y="1545432"/>
                </a:lnTo>
                <a:lnTo>
                  <a:pt x="433387" y="1797844"/>
                </a:lnTo>
                <a:lnTo>
                  <a:pt x="254794" y="1814513"/>
                </a:lnTo>
                <a:lnTo>
                  <a:pt x="254794" y="1533525"/>
                </a:lnTo>
                <a:lnTo>
                  <a:pt x="254794" y="1228725"/>
                </a:lnTo>
                <a:lnTo>
                  <a:pt x="252412" y="709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D74CD347-0C87-D64B-B208-74FAF6B82C45}"/>
              </a:ext>
            </a:extLst>
          </p:cNvPr>
          <p:cNvSpPr/>
          <p:nvPr/>
        </p:nvSpPr>
        <p:spPr>
          <a:xfrm>
            <a:off x="3990975" y="2982913"/>
            <a:ext cx="3200400" cy="558800"/>
          </a:xfrm>
          <a:custGeom>
            <a:avLst/>
            <a:gdLst>
              <a:gd name="connsiteX0" fmla="*/ 1170749 w 3200400"/>
              <a:gd name="connsiteY0" fmla="*/ 224636 h 557626"/>
              <a:gd name="connsiteX1" fmla="*/ 1506381 w 3200400"/>
              <a:gd name="connsiteY1" fmla="*/ 177066 h 557626"/>
              <a:gd name="connsiteX2" fmla="*/ 1812943 w 3200400"/>
              <a:gd name="connsiteY2" fmla="*/ 137425 h 557626"/>
              <a:gd name="connsiteX3" fmla="*/ 2034936 w 3200400"/>
              <a:gd name="connsiteY3" fmla="*/ 108354 h 557626"/>
              <a:gd name="connsiteX4" fmla="*/ 2177646 w 3200400"/>
              <a:gd name="connsiteY4" fmla="*/ 97783 h 557626"/>
              <a:gd name="connsiteX5" fmla="*/ 2344141 w 3200400"/>
              <a:gd name="connsiteY5" fmla="*/ 84569 h 557626"/>
              <a:gd name="connsiteX6" fmla="*/ 2452494 w 3200400"/>
              <a:gd name="connsiteY6" fmla="*/ 73998 h 557626"/>
              <a:gd name="connsiteX7" fmla="*/ 2547634 w 3200400"/>
              <a:gd name="connsiteY7" fmla="*/ 58142 h 557626"/>
              <a:gd name="connsiteX8" fmla="*/ 2648060 w 3200400"/>
              <a:gd name="connsiteY8" fmla="*/ 39642 h 557626"/>
              <a:gd name="connsiteX9" fmla="*/ 2743200 w 3200400"/>
              <a:gd name="connsiteY9" fmla="*/ 10572 h 557626"/>
              <a:gd name="connsiteX10" fmla="*/ 2790770 w 3200400"/>
              <a:gd name="connsiteY10" fmla="*/ 0 h 557626"/>
              <a:gd name="connsiteX11" fmla="*/ 2819840 w 3200400"/>
              <a:gd name="connsiteY11" fmla="*/ 2643 h 557626"/>
              <a:gd name="connsiteX12" fmla="*/ 2877981 w 3200400"/>
              <a:gd name="connsiteY12" fmla="*/ 15857 h 557626"/>
              <a:gd name="connsiteX13" fmla="*/ 2962550 w 3200400"/>
              <a:gd name="connsiteY13" fmla="*/ 44928 h 557626"/>
              <a:gd name="connsiteX14" fmla="*/ 3052404 w 3200400"/>
              <a:gd name="connsiteY14" fmla="*/ 81926 h 557626"/>
              <a:gd name="connsiteX15" fmla="*/ 3126402 w 3200400"/>
              <a:gd name="connsiteY15" fmla="*/ 118925 h 557626"/>
              <a:gd name="connsiteX16" fmla="*/ 3142259 w 3200400"/>
              <a:gd name="connsiteY16" fmla="*/ 129496 h 557626"/>
              <a:gd name="connsiteX17" fmla="*/ 3163401 w 3200400"/>
              <a:gd name="connsiteY17" fmla="*/ 153281 h 557626"/>
              <a:gd name="connsiteX18" fmla="*/ 3184543 w 3200400"/>
              <a:gd name="connsiteY18" fmla="*/ 184995 h 557626"/>
              <a:gd name="connsiteX19" fmla="*/ 3195114 w 3200400"/>
              <a:gd name="connsiteY19" fmla="*/ 208780 h 557626"/>
              <a:gd name="connsiteX20" fmla="*/ 3200400 w 3200400"/>
              <a:gd name="connsiteY20" fmla="*/ 235207 h 557626"/>
              <a:gd name="connsiteX21" fmla="*/ 3197757 w 3200400"/>
              <a:gd name="connsiteY21" fmla="*/ 258992 h 557626"/>
              <a:gd name="connsiteX22" fmla="*/ 3179257 w 3200400"/>
              <a:gd name="connsiteY22" fmla="*/ 282777 h 557626"/>
              <a:gd name="connsiteX23" fmla="*/ 3152830 w 3200400"/>
              <a:gd name="connsiteY23" fmla="*/ 295991 h 557626"/>
              <a:gd name="connsiteX24" fmla="*/ 3118474 w 3200400"/>
              <a:gd name="connsiteY24" fmla="*/ 306562 h 557626"/>
              <a:gd name="connsiteX25" fmla="*/ 3073546 w 3200400"/>
              <a:gd name="connsiteY25" fmla="*/ 311848 h 557626"/>
              <a:gd name="connsiteX26" fmla="*/ 3039190 w 3200400"/>
              <a:gd name="connsiteY26" fmla="*/ 311848 h 557626"/>
              <a:gd name="connsiteX27" fmla="*/ 2933479 w 3200400"/>
              <a:gd name="connsiteY27" fmla="*/ 295991 h 557626"/>
              <a:gd name="connsiteX28" fmla="*/ 2772270 w 3200400"/>
              <a:gd name="connsiteY28" fmla="*/ 277492 h 557626"/>
              <a:gd name="connsiteX29" fmla="*/ 2537063 w 3200400"/>
              <a:gd name="connsiteY29" fmla="*/ 264278 h 557626"/>
              <a:gd name="connsiteX30" fmla="*/ 2296571 w 3200400"/>
              <a:gd name="connsiteY30" fmla="*/ 266921 h 557626"/>
              <a:gd name="connsiteX31" fmla="*/ 2034936 w 3200400"/>
              <a:gd name="connsiteY31" fmla="*/ 266921 h 557626"/>
              <a:gd name="connsiteX32" fmla="*/ 1937153 w 3200400"/>
              <a:gd name="connsiteY32" fmla="*/ 277492 h 557626"/>
              <a:gd name="connsiteX33" fmla="*/ 1805015 w 3200400"/>
              <a:gd name="connsiteY33" fmla="*/ 285420 h 557626"/>
              <a:gd name="connsiteX34" fmla="*/ 1675519 w 3200400"/>
              <a:gd name="connsiteY34" fmla="*/ 288063 h 557626"/>
              <a:gd name="connsiteX35" fmla="*/ 1487882 w 3200400"/>
              <a:gd name="connsiteY35" fmla="*/ 317133 h 557626"/>
              <a:gd name="connsiteX36" fmla="*/ 1250032 w 3200400"/>
              <a:gd name="connsiteY36" fmla="*/ 359418 h 557626"/>
              <a:gd name="connsiteX37" fmla="*/ 1035967 w 3200400"/>
              <a:gd name="connsiteY37" fmla="*/ 399059 h 557626"/>
              <a:gd name="connsiteX38" fmla="*/ 874758 w 3200400"/>
              <a:gd name="connsiteY38" fmla="*/ 430773 h 557626"/>
              <a:gd name="connsiteX39" fmla="*/ 660693 w 3200400"/>
              <a:gd name="connsiteY39" fmla="*/ 480985 h 557626"/>
              <a:gd name="connsiteX40" fmla="*/ 549697 w 3200400"/>
              <a:gd name="connsiteY40" fmla="*/ 512699 h 557626"/>
              <a:gd name="connsiteX41" fmla="*/ 515341 w 3200400"/>
              <a:gd name="connsiteY41" fmla="*/ 531198 h 557626"/>
              <a:gd name="connsiteX42" fmla="*/ 473056 w 3200400"/>
              <a:gd name="connsiteY42" fmla="*/ 547055 h 557626"/>
              <a:gd name="connsiteX43" fmla="*/ 436057 w 3200400"/>
              <a:gd name="connsiteY43" fmla="*/ 554983 h 557626"/>
              <a:gd name="connsiteX44" fmla="*/ 375274 w 3200400"/>
              <a:gd name="connsiteY44" fmla="*/ 557626 h 557626"/>
              <a:gd name="connsiteX45" fmla="*/ 335632 w 3200400"/>
              <a:gd name="connsiteY45" fmla="*/ 547055 h 557626"/>
              <a:gd name="connsiteX46" fmla="*/ 301276 w 3200400"/>
              <a:gd name="connsiteY46" fmla="*/ 528555 h 557626"/>
              <a:gd name="connsiteX47" fmla="*/ 280134 w 3200400"/>
              <a:gd name="connsiteY47" fmla="*/ 512699 h 557626"/>
              <a:gd name="connsiteX48" fmla="*/ 245778 w 3200400"/>
              <a:gd name="connsiteY48" fmla="*/ 491557 h 557626"/>
              <a:gd name="connsiteX49" fmla="*/ 179708 w 3200400"/>
              <a:gd name="connsiteY49" fmla="*/ 454558 h 557626"/>
              <a:gd name="connsiteX50" fmla="*/ 126853 w 3200400"/>
              <a:gd name="connsiteY50" fmla="*/ 414916 h 557626"/>
              <a:gd name="connsiteX51" fmla="*/ 81926 w 3200400"/>
              <a:gd name="connsiteY51" fmla="*/ 369989 h 557626"/>
              <a:gd name="connsiteX52" fmla="*/ 42284 w 3200400"/>
              <a:gd name="connsiteY52" fmla="*/ 327705 h 557626"/>
              <a:gd name="connsiteX53" fmla="*/ 18499 w 3200400"/>
              <a:gd name="connsiteY53" fmla="*/ 295991 h 557626"/>
              <a:gd name="connsiteX54" fmla="*/ 5285 w 3200400"/>
              <a:gd name="connsiteY54" fmla="*/ 266921 h 557626"/>
              <a:gd name="connsiteX55" fmla="*/ 0 w 3200400"/>
              <a:gd name="connsiteY55" fmla="*/ 248421 h 557626"/>
              <a:gd name="connsiteX56" fmla="*/ 2642 w 3200400"/>
              <a:gd name="connsiteY56" fmla="*/ 237850 h 557626"/>
              <a:gd name="connsiteX57" fmla="*/ 10571 w 3200400"/>
              <a:gd name="connsiteY57" fmla="*/ 227279 h 557626"/>
              <a:gd name="connsiteX58" fmla="*/ 36998 w 3200400"/>
              <a:gd name="connsiteY58" fmla="*/ 229922 h 557626"/>
              <a:gd name="connsiteX59" fmla="*/ 87211 w 3200400"/>
              <a:gd name="connsiteY59" fmla="*/ 253707 h 557626"/>
              <a:gd name="connsiteX60" fmla="*/ 187637 w 3200400"/>
              <a:gd name="connsiteY60" fmla="*/ 280135 h 557626"/>
              <a:gd name="connsiteX61" fmla="*/ 293348 w 3200400"/>
              <a:gd name="connsiteY61" fmla="*/ 301277 h 557626"/>
              <a:gd name="connsiteX62" fmla="*/ 375274 w 3200400"/>
              <a:gd name="connsiteY62" fmla="*/ 309205 h 557626"/>
              <a:gd name="connsiteX63" fmla="*/ 467771 w 3200400"/>
              <a:gd name="connsiteY63" fmla="*/ 311848 h 557626"/>
              <a:gd name="connsiteX64" fmla="*/ 631623 w 3200400"/>
              <a:gd name="connsiteY64" fmla="*/ 295991 h 557626"/>
              <a:gd name="connsiteX65" fmla="*/ 972541 w 3200400"/>
              <a:gd name="connsiteY65" fmla="*/ 253707 h 557626"/>
              <a:gd name="connsiteX66" fmla="*/ 1170749 w 3200400"/>
              <a:gd name="connsiteY66" fmla="*/ 224636 h 557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200400" h="557626">
                <a:moveTo>
                  <a:pt x="1170749" y="224636"/>
                </a:moveTo>
                <a:lnTo>
                  <a:pt x="1506381" y="177066"/>
                </a:lnTo>
                <a:lnTo>
                  <a:pt x="1812943" y="137425"/>
                </a:lnTo>
                <a:lnTo>
                  <a:pt x="2034936" y="108354"/>
                </a:lnTo>
                <a:lnTo>
                  <a:pt x="2177646" y="97783"/>
                </a:lnTo>
                <a:lnTo>
                  <a:pt x="2344141" y="84569"/>
                </a:lnTo>
                <a:lnTo>
                  <a:pt x="2452494" y="73998"/>
                </a:lnTo>
                <a:lnTo>
                  <a:pt x="2547634" y="58142"/>
                </a:lnTo>
                <a:lnTo>
                  <a:pt x="2648060" y="39642"/>
                </a:lnTo>
                <a:lnTo>
                  <a:pt x="2743200" y="10572"/>
                </a:lnTo>
                <a:lnTo>
                  <a:pt x="2790770" y="0"/>
                </a:lnTo>
                <a:lnTo>
                  <a:pt x="2819840" y="2643"/>
                </a:lnTo>
                <a:lnTo>
                  <a:pt x="2877981" y="15857"/>
                </a:lnTo>
                <a:lnTo>
                  <a:pt x="2962550" y="44928"/>
                </a:lnTo>
                <a:lnTo>
                  <a:pt x="3052404" y="81926"/>
                </a:lnTo>
                <a:lnTo>
                  <a:pt x="3126402" y="118925"/>
                </a:lnTo>
                <a:lnTo>
                  <a:pt x="3142259" y="129496"/>
                </a:lnTo>
                <a:lnTo>
                  <a:pt x="3163401" y="153281"/>
                </a:lnTo>
                <a:lnTo>
                  <a:pt x="3184543" y="184995"/>
                </a:lnTo>
                <a:lnTo>
                  <a:pt x="3195114" y="208780"/>
                </a:lnTo>
                <a:lnTo>
                  <a:pt x="3200400" y="235207"/>
                </a:lnTo>
                <a:lnTo>
                  <a:pt x="3197757" y="258992"/>
                </a:lnTo>
                <a:lnTo>
                  <a:pt x="3179257" y="282777"/>
                </a:lnTo>
                <a:lnTo>
                  <a:pt x="3152830" y="295991"/>
                </a:lnTo>
                <a:lnTo>
                  <a:pt x="3118474" y="306562"/>
                </a:lnTo>
                <a:lnTo>
                  <a:pt x="3073546" y="311848"/>
                </a:lnTo>
                <a:lnTo>
                  <a:pt x="3039190" y="311848"/>
                </a:lnTo>
                <a:lnTo>
                  <a:pt x="2933479" y="295991"/>
                </a:lnTo>
                <a:lnTo>
                  <a:pt x="2772270" y="277492"/>
                </a:lnTo>
                <a:lnTo>
                  <a:pt x="2537063" y="264278"/>
                </a:lnTo>
                <a:lnTo>
                  <a:pt x="2296571" y="266921"/>
                </a:lnTo>
                <a:lnTo>
                  <a:pt x="2034936" y="266921"/>
                </a:lnTo>
                <a:lnTo>
                  <a:pt x="1937153" y="277492"/>
                </a:lnTo>
                <a:lnTo>
                  <a:pt x="1805015" y="285420"/>
                </a:lnTo>
                <a:lnTo>
                  <a:pt x="1675519" y="288063"/>
                </a:lnTo>
                <a:lnTo>
                  <a:pt x="1487882" y="317133"/>
                </a:lnTo>
                <a:lnTo>
                  <a:pt x="1250032" y="359418"/>
                </a:lnTo>
                <a:lnTo>
                  <a:pt x="1035967" y="399059"/>
                </a:lnTo>
                <a:lnTo>
                  <a:pt x="874758" y="430773"/>
                </a:lnTo>
                <a:lnTo>
                  <a:pt x="660693" y="480985"/>
                </a:lnTo>
                <a:lnTo>
                  <a:pt x="549697" y="512699"/>
                </a:lnTo>
                <a:lnTo>
                  <a:pt x="515341" y="531198"/>
                </a:lnTo>
                <a:lnTo>
                  <a:pt x="473056" y="547055"/>
                </a:lnTo>
                <a:lnTo>
                  <a:pt x="436057" y="554983"/>
                </a:lnTo>
                <a:lnTo>
                  <a:pt x="375274" y="557626"/>
                </a:lnTo>
                <a:lnTo>
                  <a:pt x="335632" y="547055"/>
                </a:lnTo>
                <a:lnTo>
                  <a:pt x="301276" y="528555"/>
                </a:lnTo>
                <a:lnTo>
                  <a:pt x="280134" y="512699"/>
                </a:lnTo>
                <a:lnTo>
                  <a:pt x="245778" y="491557"/>
                </a:lnTo>
                <a:lnTo>
                  <a:pt x="179708" y="454558"/>
                </a:lnTo>
                <a:lnTo>
                  <a:pt x="126853" y="414916"/>
                </a:lnTo>
                <a:lnTo>
                  <a:pt x="81926" y="369989"/>
                </a:lnTo>
                <a:lnTo>
                  <a:pt x="42284" y="327705"/>
                </a:lnTo>
                <a:lnTo>
                  <a:pt x="18499" y="295991"/>
                </a:lnTo>
                <a:lnTo>
                  <a:pt x="5285" y="266921"/>
                </a:lnTo>
                <a:lnTo>
                  <a:pt x="0" y="248421"/>
                </a:lnTo>
                <a:lnTo>
                  <a:pt x="2642" y="237850"/>
                </a:lnTo>
                <a:lnTo>
                  <a:pt x="10571" y="227279"/>
                </a:lnTo>
                <a:lnTo>
                  <a:pt x="36998" y="229922"/>
                </a:lnTo>
                <a:lnTo>
                  <a:pt x="87211" y="253707"/>
                </a:lnTo>
                <a:lnTo>
                  <a:pt x="187637" y="280135"/>
                </a:lnTo>
                <a:lnTo>
                  <a:pt x="293348" y="301277"/>
                </a:lnTo>
                <a:lnTo>
                  <a:pt x="375274" y="309205"/>
                </a:lnTo>
                <a:lnTo>
                  <a:pt x="467771" y="311848"/>
                </a:lnTo>
                <a:lnTo>
                  <a:pt x="631623" y="295991"/>
                </a:lnTo>
                <a:lnTo>
                  <a:pt x="972541" y="253707"/>
                </a:lnTo>
                <a:lnTo>
                  <a:pt x="1170749" y="2246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9395772-9A59-474A-A318-0B059C77A39A}"/>
              </a:ext>
            </a:extLst>
          </p:cNvPr>
          <p:cNvSpPr/>
          <p:nvPr/>
        </p:nvSpPr>
        <p:spPr>
          <a:xfrm>
            <a:off x="5246688" y="3292475"/>
            <a:ext cx="495300" cy="1938338"/>
          </a:xfrm>
          <a:custGeom>
            <a:avLst/>
            <a:gdLst>
              <a:gd name="connsiteX0" fmla="*/ 232564 w 496841"/>
              <a:gd name="connsiteY0" fmla="*/ 998969 h 1937154"/>
              <a:gd name="connsiteX1" fmla="*/ 235206 w 496841"/>
              <a:gd name="connsiteY1" fmla="*/ 692407 h 1937154"/>
              <a:gd name="connsiteX2" fmla="*/ 237849 w 496841"/>
              <a:gd name="connsiteY2" fmla="*/ 655408 h 1937154"/>
              <a:gd name="connsiteX3" fmla="*/ 240492 w 496841"/>
              <a:gd name="connsiteY3" fmla="*/ 599910 h 1937154"/>
              <a:gd name="connsiteX4" fmla="*/ 240492 w 496841"/>
              <a:gd name="connsiteY4" fmla="*/ 560268 h 1937154"/>
              <a:gd name="connsiteX5" fmla="*/ 232564 w 496841"/>
              <a:gd name="connsiteY5" fmla="*/ 496842 h 1937154"/>
              <a:gd name="connsiteX6" fmla="*/ 219350 w 496841"/>
              <a:gd name="connsiteY6" fmla="*/ 433415 h 1937154"/>
              <a:gd name="connsiteX7" fmla="*/ 200850 w 496841"/>
              <a:gd name="connsiteY7" fmla="*/ 367346 h 1937154"/>
              <a:gd name="connsiteX8" fmla="*/ 190279 w 496841"/>
              <a:gd name="connsiteY8" fmla="*/ 338275 h 1937154"/>
              <a:gd name="connsiteX9" fmla="*/ 147995 w 496841"/>
              <a:gd name="connsiteY9" fmla="*/ 272206 h 1937154"/>
              <a:gd name="connsiteX10" fmla="*/ 73997 w 496841"/>
              <a:gd name="connsiteY10" fmla="*/ 155924 h 1937154"/>
              <a:gd name="connsiteX11" fmla="*/ 34356 w 496841"/>
              <a:gd name="connsiteY11" fmla="*/ 84569 h 1937154"/>
              <a:gd name="connsiteX12" fmla="*/ 0 w 496841"/>
              <a:gd name="connsiteY12" fmla="*/ 15857 h 1937154"/>
              <a:gd name="connsiteX13" fmla="*/ 108353 w 496841"/>
              <a:gd name="connsiteY13" fmla="*/ 0 h 1937154"/>
              <a:gd name="connsiteX14" fmla="*/ 155923 w 496841"/>
              <a:gd name="connsiteY14" fmla="*/ 60784 h 1937154"/>
              <a:gd name="connsiteX15" fmla="*/ 190279 w 496841"/>
              <a:gd name="connsiteY15" fmla="*/ 100426 h 1937154"/>
              <a:gd name="connsiteX16" fmla="*/ 235206 w 496841"/>
              <a:gd name="connsiteY16" fmla="*/ 145353 h 1937154"/>
              <a:gd name="connsiteX17" fmla="*/ 309204 w 496841"/>
              <a:gd name="connsiteY17" fmla="*/ 214065 h 1937154"/>
              <a:gd name="connsiteX18" fmla="*/ 362060 w 496841"/>
              <a:gd name="connsiteY18" fmla="*/ 256349 h 1937154"/>
              <a:gd name="connsiteX19" fmla="*/ 428129 w 496841"/>
              <a:gd name="connsiteY19" fmla="*/ 306562 h 1937154"/>
              <a:gd name="connsiteX20" fmla="*/ 457200 w 496841"/>
              <a:gd name="connsiteY20" fmla="*/ 332990 h 1937154"/>
              <a:gd name="connsiteX21" fmla="*/ 483627 w 496841"/>
              <a:gd name="connsiteY21" fmla="*/ 364703 h 1937154"/>
              <a:gd name="connsiteX22" fmla="*/ 496841 w 496841"/>
              <a:gd name="connsiteY22" fmla="*/ 391131 h 1937154"/>
              <a:gd name="connsiteX23" fmla="*/ 496841 w 496841"/>
              <a:gd name="connsiteY23" fmla="*/ 404345 h 1937154"/>
              <a:gd name="connsiteX24" fmla="*/ 483627 w 496841"/>
              <a:gd name="connsiteY24" fmla="*/ 422844 h 1937154"/>
              <a:gd name="connsiteX25" fmla="*/ 465128 w 496841"/>
              <a:gd name="connsiteY25" fmla="*/ 443986 h 1937154"/>
              <a:gd name="connsiteX26" fmla="*/ 449271 w 496841"/>
              <a:gd name="connsiteY26" fmla="*/ 483628 h 1937154"/>
              <a:gd name="connsiteX27" fmla="*/ 438700 w 496841"/>
              <a:gd name="connsiteY27" fmla="*/ 562911 h 1937154"/>
              <a:gd name="connsiteX28" fmla="*/ 436057 w 496841"/>
              <a:gd name="connsiteY28" fmla="*/ 705621 h 1937154"/>
              <a:gd name="connsiteX29" fmla="*/ 436057 w 496841"/>
              <a:gd name="connsiteY29" fmla="*/ 866830 h 1937154"/>
              <a:gd name="connsiteX30" fmla="*/ 433415 w 496841"/>
              <a:gd name="connsiteY30" fmla="*/ 980469 h 1937154"/>
              <a:gd name="connsiteX31" fmla="*/ 425486 w 496841"/>
              <a:gd name="connsiteY31" fmla="*/ 1189249 h 1937154"/>
              <a:gd name="connsiteX32" fmla="*/ 401701 w 496841"/>
              <a:gd name="connsiteY32" fmla="*/ 1672876 h 1937154"/>
              <a:gd name="connsiteX33" fmla="*/ 391130 w 496841"/>
              <a:gd name="connsiteY33" fmla="*/ 1937154 h 1937154"/>
              <a:gd name="connsiteX34" fmla="*/ 211421 w 496841"/>
              <a:gd name="connsiteY34" fmla="*/ 1873727 h 1937154"/>
              <a:gd name="connsiteX35" fmla="*/ 219350 w 496841"/>
              <a:gd name="connsiteY35" fmla="*/ 1633235 h 1937154"/>
              <a:gd name="connsiteX36" fmla="*/ 229921 w 496841"/>
              <a:gd name="connsiteY36" fmla="*/ 1310816 h 1937154"/>
              <a:gd name="connsiteX37" fmla="*/ 232564 w 496841"/>
              <a:gd name="connsiteY37" fmla="*/ 998969 h 193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6841" h="1937154">
                <a:moveTo>
                  <a:pt x="232564" y="998969"/>
                </a:moveTo>
                <a:cubicBezTo>
                  <a:pt x="233445" y="896782"/>
                  <a:pt x="234766" y="749667"/>
                  <a:pt x="235206" y="692407"/>
                </a:cubicBezTo>
                <a:lnTo>
                  <a:pt x="237849" y="655408"/>
                </a:lnTo>
                <a:lnTo>
                  <a:pt x="240492" y="599910"/>
                </a:lnTo>
                <a:lnTo>
                  <a:pt x="240492" y="560268"/>
                </a:lnTo>
                <a:lnTo>
                  <a:pt x="232564" y="496842"/>
                </a:lnTo>
                <a:lnTo>
                  <a:pt x="219350" y="433415"/>
                </a:lnTo>
                <a:lnTo>
                  <a:pt x="200850" y="367346"/>
                </a:lnTo>
                <a:lnTo>
                  <a:pt x="190279" y="338275"/>
                </a:lnTo>
                <a:lnTo>
                  <a:pt x="147995" y="272206"/>
                </a:lnTo>
                <a:lnTo>
                  <a:pt x="73997" y="155924"/>
                </a:lnTo>
                <a:lnTo>
                  <a:pt x="34356" y="84569"/>
                </a:lnTo>
                <a:lnTo>
                  <a:pt x="0" y="15857"/>
                </a:lnTo>
                <a:lnTo>
                  <a:pt x="108353" y="0"/>
                </a:lnTo>
                <a:lnTo>
                  <a:pt x="155923" y="60784"/>
                </a:lnTo>
                <a:lnTo>
                  <a:pt x="190279" y="100426"/>
                </a:lnTo>
                <a:lnTo>
                  <a:pt x="235206" y="145353"/>
                </a:lnTo>
                <a:lnTo>
                  <a:pt x="309204" y="214065"/>
                </a:lnTo>
                <a:lnTo>
                  <a:pt x="362060" y="256349"/>
                </a:lnTo>
                <a:lnTo>
                  <a:pt x="428129" y="306562"/>
                </a:lnTo>
                <a:lnTo>
                  <a:pt x="457200" y="332990"/>
                </a:lnTo>
                <a:lnTo>
                  <a:pt x="483627" y="364703"/>
                </a:lnTo>
                <a:lnTo>
                  <a:pt x="496841" y="391131"/>
                </a:lnTo>
                <a:lnTo>
                  <a:pt x="496841" y="404345"/>
                </a:lnTo>
                <a:lnTo>
                  <a:pt x="483627" y="422844"/>
                </a:lnTo>
                <a:lnTo>
                  <a:pt x="465128" y="443986"/>
                </a:lnTo>
                <a:lnTo>
                  <a:pt x="449271" y="483628"/>
                </a:lnTo>
                <a:lnTo>
                  <a:pt x="438700" y="562911"/>
                </a:lnTo>
                <a:lnTo>
                  <a:pt x="436057" y="705621"/>
                </a:lnTo>
                <a:lnTo>
                  <a:pt x="436057" y="866830"/>
                </a:lnTo>
                <a:cubicBezTo>
                  <a:pt x="435176" y="904710"/>
                  <a:pt x="434296" y="942589"/>
                  <a:pt x="433415" y="980469"/>
                </a:cubicBezTo>
                <a:lnTo>
                  <a:pt x="425486" y="1189249"/>
                </a:lnTo>
                <a:lnTo>
                  <a:pt x="401701" y="1672876"/>
                </a:lnTo>
                <a:lnTo>
                  <a:pt x="391130" y="1937154"/>
                </a:lnTo>
                <a:lnTo>
                  <a:pt x="211421" y="1873727"/>
                </a:lnTo>
                <a:lnTo>
                  <a:pt x="219350" y="1633235"/>
                </a:lnTo>
                <a:lnTo>
                  <a:pt x="229921" y="1310816"/>
                </a:lnTo>
                <a:lnTo>
                  <a:pt x="232564" y="998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1B2990F3-D63C-1C47-9119-B9462C91FC4F}"/>
              </a:ext>
            </a:extLst>
          </p:cNvPr>
          <p:cNvSpPr/>
          <p:nvPr/>
        </p:nvSpPr>
        <p:spPr>
          <a:xfrm>
            <a:off x="5648325" y="3963988"/>
            <a:ext cx="1246188" cy="338137"/>
          </a:xfrm>
          <a:custGeom>
            <a:avLst/>
            <a:gdLst>
              <a:gd name="connsiteX0" fmla="*/ 510056 w 1247390"/>
              <a:gd name="connsiteY0" fmla="*/ 319776 h 338275"/>
              <a:gd name="connsiteX1" fmla="*/ 406988 w 1247390"/>
              <a:gd name="connsiteY1" fmla="*/ 330347 h 338275"/>
              <a:gd name="connsiteX2" fmla="*/ 327704 w 1247390"/>
              <a:gd name="connsiteY2" fmla="*/ 335632 h 338275"/>
              <a:gd name="connsiteX3" fmla="*/ 224636 w 1247390"/>
              <a:gd name="connsiteY3" fmla="*/ 338275 h 338275"/>
              <a:gd name="connsiteX4" fmla="*/ 177066 w 1247390"/>
              <a:gd name="connsiteY4" fmla="*/ 327704 h 338275"/>
              <a:gd name="connsiteX5" fmla="*/ 121568 w 1247390"/>
              <a:gd name="connsiteY5" fmla="*/ 306562 h 338275"/>
              <a:gd name="connsiteX6" fmla="*/ 60784 w 1247390"/>
              <a:gd name="connsiteY6" fmla="*/ 269563 h 338275"/>
              <a:gd name="connsiteX7" fmla="*/ 0 w 1247390"/>
              <a:gd name="connsiteY7" fmla="*/ 227278 h 338275"/>
              <a:gd name="connsiteX8" fmla="*/ 5286 w 1247390"/>
              <a:gd name="connsiteY8" fmla="*/ 150638 h 338275"/>
              <a:gd name="connsiteX9" fmla="*/ 92497 w 1247390"/>
              <a:gd name="connsiteY9" fmla="*/ 166495 h 338275"/>
              <a:gd name="connsiteX10" fmla="*/ 161209 w 1247390"/>
              <a:gd name="connsiteY10" fmla="*/ 174423 h 338275"/>
              <a:gd name="connsiteX11" fmla="*/ 264278 w 1247390"/>
              <a:gd name="connsiteY11" fmla="*/ 179709 h 338275"/>
              <a:gd name="connsiteX12" fmla="*/ 346204 w 1247390"/>
              <a:gd name="connsiteY12" fmla="*/ 174423 h 338275"/>
              <a:gd name="connsiteX13" fmla="*/ 525912 w 1247390"/>
              <a:gd name="connsiteY13" fmla="*/ 147995 h 338275"/>
              <a:gd name="connsiteX14" fmla="*/ 613124 w 1247390"/>
              <a:gd name="connsiteY14" fmla="*/ 134781 h 338275"/>
              <a:gd name="connsiteX15" fmla="*/ 668622 w 1247390"/>
              <a:gd name="connsiteY15" fmla="*/ 121567 h 338275"/>
              <a:gd name="connsiteX16" fmla="*/ 732049 w 1247390"/>
              <a:gd name="connsiteY16" fmla="*/ 95140 h 338275"/>
              <a:gd name="connsiteX17" fmla="*/ 835117 w 1247390"/>
              <a:gd name="connsiteY17" fmla="*/ 42284 h 338275"/>
              <a:gd name="connsiteX18" fmla="*/ 901186 w 1247390"/>
              <a:gd name="connsiteY18" fmla="*/ 2643 h 338275"/>
              <a:gd name="connsiteX19" fmla="*/ 917043 w 1247390"/>
              <a:gd name="connsiteY19" fmla="*/ 0 h 338275"/>
              <a:gd name="connsiteX20" fmla="*/ 959327 w 1247390"/>
              <a:gd name="connsiteY20" fmla="*/ 10571 h 338275"/>
              <a:gd name="connsiteX21" fmla="*/ 1043896 w 1247390"/>
              <a:gd name="connsiteY21" fmla="*/ 34356 h 338275"/>
              <a:gd name="connsiteX22" fmla="*/ 1107323 w 1247390"/>
              <a:gd name="connsiteY22" fmla="*/ 58141 h 338275"/>
              <a:gd name="connsiteX23" fmla="*/ 1210391 w 1247390"/>
              <a:gd name="connsiteY23" fmla="*/ 105711 h 338275"/>
              <a:gd name="connsiteX24" fmla="*/ 1223605 w 1247390"/>
              <a:gd name="connsiteY24" fmla="*/ 113639 h 338275"/>
              <a:gd name="connsiteX25" fmla="*/ 1236819 w 1247390"/>
              <a:gd name="connsiteY25" fmla="*/ 129496 h 338275"/>
              <a:gd name="connsiteX26" fmla="*/ 1244747 w 1247390"/>
              <a:gd name="connsiteY26" fmla="*/ 145352 h 338275"/>
              <a:gd name="connsiteX27" fmla="*/ 1247390 w 1247390"/>
              <a:gd name="connsiteY27" fmla="*/ 169137 h 338275"/>
              <a:gd name="connsiteX28" fmla="*/ 1236819 w 1247390"/>
              <a:gd name="connsiteY28" fmla="*/ 195565 h 338275"/>
              <a:gd name="connsiteX29" fmla="*/ 1205105 w 1247390"/>
              <a:gd name="connsiteY29" fmla="*/ 221993 h 338275"/>
              <a:gd name="connsiteX30" fmla="*/ 1149607 w 1247390"/>
              <a:gd name="connsiteY30" fmla="*/ 235207 h 338275"/>
              <a:gd name="connsiteX31" fmla="*/ 983112 w 1247390"/>
              <a:gd name="connsiteY31" fmla="*/ 258992 h 338275"/>
              <a:gd name="connsiteX32" fmla="*/ 832474 w 1247390"/>
              <a:gd name="connsiteY32" fmla="*/ 274848 h 338275"/>
              <a:gd name="connsiteX33" fmla="*/ 713549 w 1247390"/>
              <a:gd name="connsiteY33" fmla="*/ 288062 h 338275"/>
              <a:gd name="connsiteX34" fmla="*/ 510056 w 1247390"/>
              <a:gd name="connsiteY34" fmla="*/ 319776 h 3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47390" h="338275">
                <a:moveTo>
                  <a:pt x="510056" y="319776"/>
                </a:moveTo>
                <a:lnTo>
                  <a:pt x="406988" y="330347"/>
                </a:lnTo>
                <a:lnTo>
                  <a:pt x="327704" y="335632"/>
                </a:lnTo>
                <a:lnTo>
                  <a:pt x="224636" y="338275"/>
                </a:lnTo>
                <a:lnTo>
                  <a:pt x="177066" y="327704"/>
                </a:lnTo>
                <a:lnTo>
                  <a:pt x="121568" y="306562"/>
                </a:lnTo>
                <a:lnTo>
                  <a:pt x="60784" y="269563"/>
                </a:lnTo>
                <a:lnTo>
                  <a:pt x="0" y="227278"/>
                </a:lnTo>
                <a:lnTo>
                  <a:pt x="5286" y="150638"/>
                </a:lnTo>
                <a:lnTo>
                  <a:pt x="92497" y="166495"/>
                </a:lnTo>
                <a:lnTo>
                  <a:pt x="161209" y="174423"/>
                </a:lnTo>
                <a:lnTo>
                  <a:pt x="264278" y="179709"/>
                </a:lnTo>
                <a:lnTo>
                  <a:pt x="346204" y="174423"/>
                </a:lnTo>
                <a:lnTo>
                  <a:pt x="525912" y="147995"/>
                </a:lnTo>
                <a:lnTo>
                  <a:pt x="613124" y="134781"/>
                </a:lnTo>
                <a:lnTo>
                  <a:pt x="668622" y="121567"/>
                </a:lnTo>
                <a:lnTo>
                  <a:pt x="732049" y="95140"/>
                </a:lnTo>
                <a:lnTo>
                  <a:pt x="835117" y="42284"/>
                </a:lnTo>
                <a:lnTo>
                  <a:pt x="901186" y="2643"/>
                </a:lnTo>
                <a:lnTo>
                  <a:pt x="917043" y="0"/>
                </a:lnTo>
                <a:lnTo>
                  <a:pt x="959327" y="10571"/>
                </a:lnTo>
                <a:lnTo>
                  <a:pt x="1043896" y="34356"/>
                </a:lnTo>
                <a:lnTo>
                  <a:pt x="1107323" y="58141"/>
                </a:lnTo>
                <a:lnTo>
                  <a:pt x="1210391" y="105711"/>
                </a:lnTo>
                <a:lnTo>
                  <a:pt x="1223605" y="113639"/>
                </a:lnTo>
                <a:lnTo>
                  <a:pt x="1236819" y="129496"/>
                </a:lnTo>
                <a:lnTo>
                  <a:pt x="1244747" y="145352"/>
                </a:lnTo>
                <a:lnTo>
                  <a:pt x="1247390" y="169137"/>
                </a:lnTo>
                <a:lnTo>
                  <a:pt x="1236819" y="195565"/>
                </a:lnTo>
                <a:lnTo>
                  <a:pt x="1205105" y="221993"/>
                </a:lnTo>
                <a:lnTo>
                  <a:pt x="1149607" y="235207"/>
                </a:lnTo>
                <a:lnTo>
                  <a:pt x="983112" y="258992"/>
                </a:lnTo>
                <a:lnTo>
                  <a:pt x="832474" y="274848"/>
                </a:lnTo>
                <a:lnTo>
                  <a:pt x="713549" y="288062"/>
                </a:lnTo>
                <a:lnTo>
                  <a:pt x="510056" y="3197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07A3D8F-43A6-8B48-8793-81B09E963478}"/>
              </a:ext>
            </a:extLst>
          </p:cNvPr>
          <p:cNvSpPr/>
          <p:nvPr/>
        </p:nvSpPr>
        <p:spPr>
          <a:xfrm>
            <a:off x="4614863" y="4735513"/>
            <a:ext cx="2687637" cy="1157287"/>
          </a:xfrm>
          <a:custGeom>
            <a:avLst/>
            <a:gdLst>
              <a:gd name="connsiteX0" fmla="*/ 880044 w 2687702"/>
              <a:gd name="connsiteY0" fmla="*/ 565554 h 1157535"/>
              <a:gd name="connsiteX1" fmla="*/ 713550 w 2687702"/>
              <a:gd name="connsiteY1" fmla="*/ 457200 h 1157535"/>
              <a:gd name="connsiteX2" fmla="*/ 615767 w 2687702"/>
              <a:gd name="connsiteY2" fmla="*/ 396416 h 1157535"/>
              <a:gd name="connsiteX3" fmla="*/ 549698 w 2687702"/>
              <a:gd name="connsiteY3" fmla="*/ 354132 h 1157535"/>
              <a:gd name="connsiteX4" fmla="*/ 473057 w 2687702"/>
              <a:gd name="connsiteY4" fmla="*/ 306562 h 1157535"/>
              <a:gd name="connsiteX5" fmla="*/ 399059 w 2687702"/>
              <a:gd name="connsiteY5" fmla="*/ 261635 h 1157535"/>
              <a:gd name="connsiteX6" fmla="*/ 311848 w 2687702"/>
              <a:gd name="connsiteY6" fmla="*/ 216708 h 1157535"/>
              <a:gd name="connsiteX7" fmla="*/ 245778 w 2687702"/>
              <a:gd name="connsiteY7" fmla="*/ 182351 h 1157535"/>
              <a:gd name="connsiteX8" fmla="*/ 184995 w 2687702"/>
              <a:gd name="connsiteY8" fmla="*/ 150638 h 1157535"/>
              <a:gd name="connsiteX9" fmla="*/ 113640 w 2687702"/>
              <a:gd name="connsiteY9" fmla="*/ 124210 h 1157535"/>
              <a:gd name="connsiteX10" fmla="*/ 0 w 2687702"/>
              <a:gd name="connsiteY10" fmla="*/ 84569 h 1157535"/>
              <a:gd name="connsiteX11" fmla="*/ 39642 w 2687702"/>
              <a:gd name="connsiteY11" fmla="*/ 0 h 1157535"/>
              <a:gd name="connsiteX12" fmla="*/ 145353 w 2687702"/>
              <a:gd name="connsiteY12" fmla="*/ 29071 h 1157535"/>
              <a:gd name="connsiteX13" fmla="*/ 195566 w 2687702"/>
              <a:gd name="connsiteY13" fmla="*/ 42284 h 1157535"/>
              <a:gd name="connsiteX14" fmla="*/ 264278 w 2687702"/>
              <a:gd name="connsiteY14" fmla="*/ 76640 h 1157535"/>
              <a:gd name="connsiteX15" fmla="*/ 346204 w 2687702"/>
              <a:gd name="connsiteY15" fmla="*/ 118925 h 1157535"/>
              <a:gd name="connsiteX16" fmla="*/ 443987 w 2687702"/>
              <a:gd name="connsiteY16" fmla="*/ 171780 h 1157535"/>
              <a:gd name="connsiteX17" fmla="*/ 570840 w 2687702"/>
              <a:gd name="connsiteY17" fmla="*/ 235207 h 1157535"/>
              <a:gd name="connsiteX18" fmla="*/ 695050 w 2687702"/>
              <a:gd name="connsiteY18" fmla="*/ 295991 h 1157535"/>
              <a:gd name="connsiteX19" fmla="*/ 848331 w 2687702"/>
              <a:gd name="connsiteY19" fmla="*/ 367346 h 1157535"/>
              <a:gd name="connsiteX20" fmla="*/ 1020111 w 2687702"/>
              <a:gd name="connsiteY20" fmla="*/ 430772 h 1157535"/>
              <a:gd name="connsiteX21" fmla="*/ 1139036 w 2687702"/>
              <a:gd name="connsiteY21" fmla="*/ 488913 h 1157535"/>
              <a:gd name="connsiteX22" fmla="*/ 1247390 w 2687702"/>
              <a:gd name="connsiteY22" fmla="*/ 541769 h 1157535"/>
              <a:gd name="connsiteX23" fmla="*/ 1382171 w 2687702"/>
              <a:gd name="connsiteY23" fmla="*/ 599910 h 1157535"/>
              <a:gd name="connsiteX24" fmla="*/ 1540738 w 2687702"/>
              <a:gd name="connsiteY24" fmla="*/ 673908 h 1157535"/>
              <a:gd name="connsiteX25" fmla="*/ 1701947 w 2687702"/>
              <a:gd name="connsiteY25" fmla="*/ 737334 h 1157535"/>
              <a:gd name="connsiteX26" fmla="*/ 1836729 w 2687702"/>
              <a:gd name="connsiteY26" fmla="*/ 787547 h 1157535"/>
              <a:gd name="connsiteX27" fmla="*/ 1947725 w 2687702"/>
              <a:gd name="connsiteY27" fmla="*/ 824546 h 1157535"/>
              <a:gd name="connsiteX28" fmla="*/ 2119506 w 2687702"/>
              <a:gd name="connsiteY28" fmla="*/ 869473 h 1157535"/>
              <a:gd name="connsiteX29" fmla="*/ 2309785 w 2687702"/>
              <a:gd name="connsiteY29" fmla="*/ 911757 h 1157535"/>
              <a:gd name="connsiteX30" fmla="*/ 2492137 w 2687702"/>
              <a:gd name="connsiteY30" fmla="*/ 946113 h 1157535"/>
              <a:gd name="connsiteX31" fmla="*/ 2645418 w 2687702"/>
              <a:gd name="connsiteY31" fmla="*/ 975184 h 1157535"/>
              <a:gd name="connsiteX32" fmla="*/ 2663917 w 2687702"/>
              <a:gd name="connsiteY32" fmla="*/ 980469 h 1157535"/>
              <a:gd name="connsiteX33" fmla="*/ 2679774 w 2687702"/>
              <a:gd name="connsiteY33" fmla="*/ 991040 h 1157535"/>
              <a:gd name="connsiteX34" fmla="*/ 2687702 w 2687702"/>
              <a:gd name="connsiteY34" fmla="*/ 1004254 h 1157535"/>
              <a:gd name="connsiteX35" fmla="*/ 2687702 w 2687702"/>
              <a:gd name="connsiteY35" fmla="*/ 1017468 h 1157535"/>
              <a:gd name="connsiteX36" fmla="*/ 2671845 w 2687702"/>
              <a:gd name="connsiteY36" fmla="*/ 1033325 h 1157535"/>
              <a:gd name="connsiteX37" fmla="*/ 2624276 w 2687702"/>
              <a:gd name="connsiteY37" fmla="*/ 1051824 h 1157535"/>
              <a:gd name="connsiteX38" fmla="*/ 2563492 w 2687702"/>
              <a:gd name="connsiteY38" fmla="*/ 1065038 h 1157535"/>
              <a:gd name="connsiteX39" fmla="*/ 2402282 w 2687702"/>
              <a:gd name="connsiteY39" fmla="*/ 1086180 h 1157535"/>
              <a:gd name="connsiteX40" fmla="*/ 2230502 w 2687702"/>
              <a:gd name="connsiteY40" fmla="*/ 1109965 h 1157535"/>
              <a:gd name="connsiteX41" fmla="*/ 1990010 w 2687702"/>
              <a:gd name="connsiteY41" fmla="*/ 1141679 h 1157535"/>
              <a:gd name="connsiteX42" fmla="*/ 1910726 w 2687702"/>
              <a:gd name="connsiteY42" fmla="*/ 1152250 h 1157535"/>
              <a:gd name="connsiteX43" fmla="*/ 1847300 w 2687702"/>
              <a:gd name="connsiteY43" fmla="*/ 1157535 h 1157535"/>
              <a:gd name="connsiteX44" fmla="*/ 1802373 w 2687702"/>
              <a:gd name="connsiteY44" fmla="*/ 1157535 h 1157535"/>
              <a:gd name="connsiteX45" fmla="*/ 1744232 w 2687702"/>
              <a:gd name="connsiteY45" fmla="*/ 1146964 h 1157535"/>
              <a:gd name="connsiteX46" fmla="*/ 1701947 w 2687702"/>
              <a:gd name="connsiteY46" fmla="*/ 1131108 h 1157535"/>
              <a:gd name="connsiteX47" fmla="*/ 1638521 w 2687702"/>
              <a:gd name="connsiteY47" fmla="*/ 1086180 h 1157535"/>
              <a:gd name="connsiteX48" fmla="*/ 1424456 w 2687702"/>
              <a:gd name="connsiteY48" fmla="*/ 938185 h 1157535"/>
              <a:gd name="connsiteX49" fmla="*/ 1218319 w 2687702"/>
              <a:gd name="connsiteY49" fmla="*/ 790190 h 1157535"/>
              <a:gd name="connsiteX50" fmla="*/ 1030682 w 2687702"/>
              <a:gd name="connsiteY50" fmla="*/ 663336 h 1157535"/>
              <a:gd name="connsiteX51" fmla="*/ 880044 w 2687702"/>
              <a:gd name="connsiteY51" fmla="*/ 565554 h 115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87702" h="1157535">
                <a:moveTo>
                  <a:pt x="880044" y="565554"/>
                </a:moveTo>
                <a:lnTo>
                  <a:pt x="713550" y="457200"/>
                </a:lnTo>
                <a:lnTo>
                  <a:pt x="615767" y="396416"/>
                </a:lnTo>
                <a:lnTo>
                  <a:pt x="549698" y="354132"/>
                </a:lnTo>
                <a:lnTo>
                  <a:pt x="473057" y="306562"/>
                </a:lnTo>
                <a:lnTo>
                  <a:pt x="399059" y="261635"/>
                </a:lnTo>
                <a:lnTo>
                  <a:pt x="311848" y="216708"/>
                </a:lnTo>
                <a:lnTo>
                  <a:pt x="245778" y="182351"/>
                </a:lnTo>
                <a:lnTo>
                  <a:pt x="184995" y="150638"/>
                </a:lnTo>
                <a:lnTo>
                  <a:pt x="113640" y="124210"/>
                </a:lnTo>
                <a:lnTo>
                  <a:pt x="0" y="84569"/>
                </a:lnTo>
                <a:lnTo>
                  <a:pt x="39642" y="0"/>
                </a:lnTo>
                <a:lnTo>
                  <a:pt x="145353" y="29071"/>
                </a:lnTo>
                <a:lnTo>
                  <a:pt x="195566" y="42284"/>
                </a:lnTo>
                <a:lnTo>
                  <a:pt x="264278" y="76640"/>
                </a:lnTo>
                <a:lnTo>
                  <a:pt x="346204" y="118925"/>
                </a:lnTo>
                <a:lnTo>
                  <a:pt x="443987" y="171780"/>
                </a:lnTo>
                <a:lnTo>
                  <a:pt x="570840" y="235207"/>
                </a:lnTo>
                <a:lnTo>
                  <a:pt x="695050" y="295991"/>
                </a:lnTo>
                <a:lnTo>
                  <a:pt x="848331" y="367346"/>
                </a:lnTo>
                <a:lnTo>
                  <a:pt x="1020111" y="430772"/>
                </a:lnTo>
                <a:lnTo>
                  <a:pt x="1139036" y="488913"/>
                </a:lnTo>
                <a:lnTo>
                  <a:pt x="1247390" y="541769"/>
                </a:lnTo>
                <a:lnTo>
                  <a:pt x="1382171" y="599910"/>
                </a:lnTo>
                <a:lnTo>
                  <a:pt x="1540738" y="673908"/>
                </a:lnTo>
                <a:lnTo>
                  <a:pt x="1701947" y="737334"/>
                </a:lnTo>
                <a:lnTo>
                  <a:pt x="1836729" y="787547"/>
                </a:lnTo>
                <a:lnTo>
                  <a:pt x="1947725" y="824546"/>
                </a:lnTo>
                <a:lnTo>
                  <a:pt x="2119506" y="869473"/>
                </a:lnTo>
                <a:lnTo>
                  <a:pt x="2309785" y="911757"/>
                </a:lnTo>
                <a:lnTo>
                  <a:pt x="2492137" y="946113"/>
                </a:lnTo>
                <a:lnTo>
                  <a:pt x="2645418" y="975184"/>
                </a:lnTo>
                <a:lnTo>
                  <a:pt x="2663917" y="980469"/>
                </a:lnTo>
                <a:lnTo>
                  <a:pt x="2679774" y="991040"/>
                </a:lnTo>
                <a:lnTo>
                  <a:pt x="2687702" y="1004254"/>
                </a:lnTo>
                <a:lnTo>
                  <a:pt x="2687702" y="1017468"/>
                </a:lnTo>
                <a:lnTo>
                  <a:pt x="2671845" y="1033325"/>
                </a:lnTo>
                <a:lnTo>
                  <a:pt x="2624276" y="1051824"/>
                </a:lnTo>
                <a:lnTo>
                  <a:pt x="2563492" y="1065038"/>
                </a:lnTo>
                <a:lnTo>
                  <a:pt x="2402282" y="1086180"/>
                </a:lnTo>
                <a:lnTo>
                  <a:pt x="2230502" y="1109965"/>
                </a:lnTo>
                <a:lnTo>
                  <a:pt x="1990010" y="1141679"/>
                </a:lnTo>
                <a:lnTo>
                  <a:pt x="1910726" y="1152250"/>
                </a:lnTo>
                <a:lnTo>
                  <a:pt x="1847300" y="1157535"/>
                </a:lnTo>
                <a:lnTo>
                  <a:pt x="1802373" y="1157535"/>
                </a:lnTo>
                <a:lnTo>
                  <a:pt x="1744232" y="1146964"/>
                </a:lnTo>
                <a:lnTo>
                  <a:pt x="1701947" y="1131108"/>
                </a:lnTo>
                <a:lnTo>
                  <a:pt x="1638521" y="1086180"/>
                </a:lnTo>
                <a:lnTo>
                  <a:pt x="1424456" y="938185"/>
                </a:lnTo>
                <a:lnTo>
                  <a:pt x="1218319" y="790190"/>
                </a:lnTo>
                <a:lnTo>
                  <a:pt x="1030682" y="663336"/>
                </a:lnTo>
                <a:lnTo>
                  <a:pt x="880044" y="5655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512CE8-5701-445B-8CF6-1979D746BC3E}"/>
              </a:ext>
            </a:extLst>
          </p:cNvPr>
          <p:cNvGrpSpPr/>
          <p:nvPr/>
        </p:nvGrpSpPr>
        <p:grpSpPr>
          <a:xfrm>
            <a:off x="2430463" y="1401496"/>
            <a:ext cx="4872037" cy="4500562"/>
            <a:chOff x="2582863" y="1544638"/>
            <a:chExt cx="4872037" cy="4500562"/>
          </a:xfrm>
        </p:grpSpPr>
        <p:sp>
          <p:nvSpPr>
            <p:cNvPr id="13" name="フリーフォーム 67">
              <a:extLst>
                <a:ext uri="{FF2B5EF4-FFF2-40B4-BE49-F238E27FC236}">
                  <a16:creationId xmlns:a16="http://schemas.microsoft.com/office/drawing/2014/main" id="{6323CF81-BA4A-4179-BD07-1905F246011F}"/>
                </a:ext>
              </a:extLst>
            </p:cNvPr>
            <p:cNvSpPr/>
            <p:nvPr/>
          </p:nvSpPr>
          <p:spPr>
            <a:xfrm>
              <a:off x="2733675" y="1544638"/>
              <a:ext cx="1514475" cy="1190625"/>
            </a:xfrm>
            <a:custGeom>
              <a:avLst/>
              <a:gdLst>
                <a:gd name="connsiteX0" fmla="*/ 914400 w 1514475"/>
                <a:gd name="connsiteY0" fmla="*/ 747713 h 1190625"/>
                <a:gd name="connsiteX1" fmla="*/ 1007269 w 1514475"/>
                <a:gd name="connsiteY1" fmla="*/ 685800 h 1190625"/>
                <a:gd name="connsiteX2" fmla="*/ 1102519 w 1514475"/>
                <a:gd name="connsiteY2" fmla="*/ 621507 h 1190625"/>
                <a:gd name="connsiteX3" fmla="*/ 1221581 w 1514475"/>
                <a:gd name="connsiteY3" fmla="*/ 538163 h 1190625"/>
                <a:gd name="connsiteX4" fmla="*/ 1326356 w 1514475"/>
                <a:gd name="connsiteY4" fmla="*/ 461963 h 1190625"/>
                <a:gd name="connsiteX5" fmla="*/ 1412081 w 1514475"/>
                <a:gd name="connsiteY5" fmla="*/ 395288 h 1190625"/>
                <a:gd name="connsiteX6" fmla="*/ 1428750 w 1514475"/>
                <a:gd name="connsiteY6" fmla="*/ 383382 h 1190625"/>
                <a:gd name="connsiteX7" fmla="*/ 1457325 w 1514475"/>
                <a:gd name="connsiteY7" fmla="*/ 376238 h 1190625"/>
                <a:gd name="connsiteX8" fmla="*/ 1483519 w 1514475"/>
                <a:gd name="connsiteY8" fmla="*/ 366713 h 1190625"/>
                <a:gd name="connsiteX9" fmla="*/ 1504950 w 1514475"/>
                <a:gd name="connsiteY9" fmla="*/ 352425 h 1190625"/>
                <a:gd name="connsiteX10" fmla="*/ 1512094 w 1514475"/>
                <a:gd name="connsiteY10" fmla="*/ 335757 h 1190625"/>
                <a:gd name="connsiteX11" fmla="*/ 1514475 w 1514475"/>
                <a:gd name="connsiteY11" fmla="*/ 319088 h 1190625"/>
                <a:gd name="connsiteX12" fmla="*/ 1500188 w 1514475"/>
                <a:gd name="connsiteY12" fmla="*/ 288132 h 1190625"/>
                <a:gd name="connsiteX13" fmla="*/ 1466850 w 1514475"/>
                <a:gd name="connsiteY13" fmla="*/ 247650 h 1190625"/>
                <a:gd name="connsiteX14" fmla="*/ 1409700 w 1514475"/>
                <a:gd name="connsiteY14" fmla="*/ 200025 h 1190625"/>
                <a:gd name="connsiteX15" fmla="*/ 1338263 w 1514475"/>
                <a:gd name="connsiteY15" fmla="*/ 147638 h 1190625"/>
                <a:gd name="connsiteX16" fmla="*/ 1271588 w 1514475"/>
                <a:gd name="connsiteY16" fmla="*/ 107157 h 1190625"/>
                <a:gd name="connsiteX17" fmla="*/ 1204913 w 1514475"/>
                <a:gd name="connsiteY17" fmla="*/ 66675 h 1190625"/>
                <a:gd name="connsiteX18" fmla="*/ 1157288 w 1514475"/>
                <a:gd name="connsiteY18" fmla="*/ 40482 h 1190625"/>
                <a:gd name="connsiteX19" fmla="*/ 1131094 w 1514475"/>
                <a:gd name="connsiteY19" fmla="*/ 23813 h 1190625"/>
                <a:gd name="connsiteX20" fmla="*/ 1078706 w 1514475"/>
                <a:gd name="connsiteY20" fmla="*/ 7144 h 1190625"/>
                <a:gd name="connsiteX21" fmla="*/ 1038225 w 1514475"/>
                <a:gd name="connsiteY21" fmla="*/ 0 h 1190625"/>
                <a:gd name="connsiteX22" fmla="*/ 1014413 w 1514475"/>
                <a:gd name="connsiteY22" fmla="*/ 0 h 1190625"/>
                <a:gd name="connsiteX23" fmla="*/ 1000125 w 1514475"/>
                <a:gd name="connsiteY23" fmla="*/ 4763 h 1190625"/>
                <a:gd name="connsiteX24" fmla="*/ 992981 w 1514475"/>
                <a:gd name="connsiteY24" fmla="*/ 14288 h 1190625"/>
                <a:gd name="connsiteX25" fmla="*/ 997744 w 1514475"/>
                <a:gd name="connsiteY25" fmla="*/ 38100 h 1190625"/>
                <a:gd name="connsiteX26" fmla="*/ 1014413 w 1514475"/>
                <a:gd name="connsiteY26" fmla="*/ 59532 h 1190625"/>
                <a:gd name="connsiteX27" fmla="*/ 1035844 w 1514475"/>
                <a:gd name="connsiteY27" fmla="*/ 71438 h 1190625"/>
                <a:gd name="connsiteX28" fmla="*/ 1059656 w 1514475"/>
                <a:gd name="connsiteY28" fmla="*/ 92869 h 1190625"/>
                <a:gd name="connsiteX29" fmla="*/ 1078706 w 1514475"/>
                <a:gd name="connsiteY29" fmla="*/ 109538 h 1190625"/>
                <a:gd name="connsiteX30" fmla="*/ 1095375 w 1514475"/>
                <a:gd name="connsiteY30" fmla="*/ 133350 h 1190625"/>
                <a:gd name="connsiteX31" fmla="*/ 1107281 w 1514475"/>
                <a:gd name="connsiteY31" fmla="*/ 164307 h 1190625"/>
                <a:gd name="connsiteX32" fmla="*/ 1112044 w 1514475"/>
                <a:gd name="connsiteY32" fmla="*/ 185738 h 1190625"/>
                <a:gd name="connsiteX33" fmla="*/ 1107281 w 1514475"/>
                <a:gd name="connsiteY33" fmla="*/ 214313 h 1190625"/>
                <a:gd name="connsiteX34" fmla="*/ 1092994 w 1514475"/>
                <a:gd name="connsiteY34" fmla="*/ 250032 h 1190625"/>
                <a:gd name="connsiteX35" fmla="*/ 1045369 w 1514475"/>
                <a:gd name="connsiteY35" fmla="*/ 323850 h 1190625"/>
                <a:gd name="connsiteX36" fmla="*/ 962025 w 1514475"/>
                <a:gd name="connsiteY36" fmla="*/ 421482 h 1190625"/>
                <a:gd name="connsiteX37" fmla="*/ 862013 w 1514475"/>
                <a:gd name="connsiteY37" fmla="*/ 516732 h 1190625"/>
                <a:gd name="connsiteX38" fmla="*/ 728663 w 1514475"/>
                <a:gd name="connsiteY38" fmla="*/ 635794 h 1190625"/>
                <a:gd name="connsiteX39" fmla="*/ 552450 w 1514475"/>
                <a:gd name="connsiteY39" fmla="*/ 778669 h 1190625"/>
                <a:gd name="connsiteX40" fmla="*/ 321469 w 1514475"/>
                <a:gd name="connsiteY40" fmla="*/ 942975 h 1190625"/>
                <a:gd name="connsiteX41" fmla="*/ 95250 w 1514475"/>
                <a:gd name="connsiteY41" fmla="*/ 1102519 h 1190625"/>
                <a:gd name="connsiteX42" fmla="*/ 7144 w 1514475"/>
                <a:gd name="connsiteY42" fmla="*/ 1159669 h 1190625"/>
                <a:gd name="connsiteX43" fmla="*/ 0 w 1514475"/>
                <a:gd name="connsiteY43" fmla="*/ 1169194 h 1190625"/>
                <a:gd name="connsiteX44" fmla="*/ 4763 w 1514475"/>
                <a:gd name="connsiteY44" fmla="*/ 1181100 h 1190625"/>
                <a:gd name="connsiteX45" fmla="*/ 38100 w 1514475"/>
                <a:gd name="connsiteY45" fmla="*/ 1190625 h 1190625"/>
                <a:gd name="connsiteX46" fmla="*/ 73819 w 1514475"/>
                <a:gd name="connsiteY46" fmla="*/ 1185863 h 1190625"/>
                <a:gd name="connsiteX47" fmla="*/ 202406 w 1514475"/>
                <a:gd name="connsiteY47" fmla="*/ 1131094 h 1190625"/>
                <a:gd name="connsiteX48" fmla="*/ 383381 w 1514475"/>
                <a:gd name="connsiteY48" fmla="*/ 1045369 h 1190625"/>
                <a:gd name="connsiteX49" fmla="*/ 585788 w 1514475"/>
                <a:gd name="connsiteY49" fmla="*/ 942975 h 1190625"/>
                <a:gd name="connsiteX50" fmla="*/ 871538 w 1514475"/>
                <a:gd name="connsiteY50" fmla="*/ 776288 h 1190625"/>
                <a:gd name="connsiteX51" fmla="*/ 914400 w 1514475"/>
                <a:gd name="connsiteY51" fmla="*/ 74771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4475" h="1190625">
                  <a:moveTo>
                    <a:pt x="914400" y="747713"/>
                  </a:moveTo>
                  <a:lnTo>
                    <a:pt x="1007269" y="685800"/>
                  </a:lnTo>
                  <a:lnTo>
                    <a:pt x="1102519" y="621507"/>
                  </a:lnTo>
                  <a:lnTo>
                    <a:pt x="1221581" y="538163"/>
                  </a:lnTo>
                  <a:lnTo>
                    <a:pt x="1326356" y="461963"/>
                  </a:lnTo>
                  <a:lnTo>
                    <a:pt x="1412081" y="395288"/>
                  </a:lnTo>
                  <a:lnTo>
                    <a:pt x="1428750" y="383382"/>
                  </a:lnTo>
                  <a:lnTo>
                    <a:pt x="1457325" y="376238"/>
                  </a:lnTo>
                  <a:lnTo>
                    <a:pt x="1483519" y="366713"/>
                  </a:lnTo>
                  <a:lnTo>
                    <a:pt x="1504950" y="352425"/>
                  </a:lnTo>
                  <a:lnTo>
                    <a:pt x="1512094" y="335757"/>
                  </a:lnTo>
                  <a:lnTo>
                    <a:pt x="1514475" y="319088"/>
                  </a:lnTo>
                  <a:lnTo>
                    <a:pt x="1500188" y="288132"/>
                  </a:lnTo>
                  <a:lnTo>
                    <a:pt x="1466850" y="247650"/>
                  </a:lnTo>
                  <a:lnTo>
                    <a:pt x="1409700" y="200025"/>
                  </a:lnTo>
                  <a:lnTo>
                    <a:pt x="1338263" y="147638"/>
                  </a:lnTo>
                  <a:lnTo>
                    <a:pt x="1271588" y="107157"/>
                  </a:lnTo>
                  <a:lnTo>
                    <a:pt x="1204913" y="66675"/>
                  </a:lnTo>
                  <a:lnTo>
                    <a:pt x="1157288" y="40482"/>
                  </a:lnTo>
                  <a:lnTo>
                    <a:pt x="1131094" y="23813"/>
                  </a:lnTo>
                  <a:lnTo>
                    <a:pt x="1078706" y="7144"/>
                  </a:lnTo>
                  <a:lnTo>
                    <a:pt x="1038225" y="0"/>
                  </a:lnTo>
                  <a:lnTo>
                    <a:pt x="1014413" y="0"/>
                  </a:lnTo>
                  <a:lnTo>
                    <a:pt x="1000125" y="4763"/>
                  </a:lnTo>
                  <a:lnTo>
                    <a:pt x="992981" y="14288"/>
                  </a:lnTo>
                  <a:lnTo>
                    <a:pt x="997744" y="38100"/>
                  </a:lnTo>
                  <a:lnTo>
                    <a:pt x="1014413" y="59532"/>
                  </a:lnTo>
                  <a:lnTo>
                    <a:pt x="1035844" y="71438"/>
                  </a:lnTo>
                  <a:lnTo>
                    <a:pt x="1059656" y="92869"/>
                  </a:lnTo>
                  <a:lnTo>
                    <a:pt x="1078706" y="109538"/>
                  </a:lnTo>
                  <a:lnTo>
                    <a:pt x="1095375" y="133350"/>
                  </a:lnTo>
                  <a:lnTo>
                    <a:pt x="1107281" y="164307"/>
                  </a:lnTo>
                  <a:lnTo>
                    <a:pt x="1112044" y="185738"/>
                  </a:lnTo>
                  <a:lnTo>
                    <a:pt x="1107281" y="214313"/>
                  </a:lnTo>
                  <a:lnTo>
                    <a:pt x="1092994" y="250032"/>
                  </a:lnTo>
                  <a:lnTo>
                    <a:pt x="1045369" y="323850"/>
                  </a:lnTo>
                  <a:lnTo>
                    <a:pt x="962025" y="421482"/>
                  </a:lnTo>
                  <a:lnTo>
                    <a:pt x="862013" y="516732"/>
                  </a:lnTo>
                  <a:lnTo>
                    <a:pt x="728663" y="635794"/>
                  </a:lnTo>
                  <a:lnTo>
                    <a:pt x="552450" y="778669"/>
                  </a:lnTo>
                  <a:lnTo>
                    <a:pt x="321469" y="942975"/>
                  </a:lnTo>
                  <a:lnTo>
                    <a:pt x="95250" y="1102519"/>
                  </a:lnTo>
                  <a:lnTo>
                    <a:pt x="7144" y="1159669"/>
                  </a:lnTo>
                  <a:lnTo>
                    <a:pt x="0" y="1169194"/>
                  </a:lnTo>
                  <a:lnTo>
                    <a:pt x="4763" y="1181100"/>
                  </a:lnTo>
                  <a:lnTo>
                    <a:pt x="38100" y="1190625"/>
                  </a:lnTo>
                  <a:lnTo>
                    <a:pt x="73819" y="1185863"/>
                  </a:lnTo>
                  <a:lnTo>
                    <a:pt x="202406" y="1131094"/>
                  </a:lnTo>
                  <a:lnTo>
                    <a:pt x="383381" y="1045369"/>
                  </a:lnTo>
                  <a:lnTo>
                    <a:pt x="585788" y="942975"/>
                  </a:lnTo>
                  <a:lnTo>
                    <a:pt x="871538" y="776288"/>
                  </a:lnTo>
                  <a:lnTo>
                    <a:pt x="914400" y="7477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8">
              <a:extLst>
                <a:ext uri="{FF2B5EF4-FFF2-40B4-BE49-F238E27FC236}">
                  <a16:creationId xmlns:a16="http://schemas.microsoft.com/office/drawing/2014/main" id="{2C34EA62-D9F0-4E9C-B783-1ED6A757DDA6}"/>
                </a:ext>
              </a:extLst>
            </p:cNvPr>
            <p:cNvSpPr/>
            <p:nvPr/>
          </p:nvSpPr>
          <p:spPr>
            <a:xfrm>
              <a:off x="2582863" y="2538413"/>
              <a:ext cx="1657350" cy="1862137"/>
            </a:xfrm>
            <a:custGeom>
              <a:avLst/>
              <a:gdLst>
                <a:gd name="connsiteX0" fmla="*/ 1012032 w 1657350"/>
                <a:gd name="connsiteY0" fmla="*/ 702468 h 1862137"/>
                <a:gd name="connsiteX1" fmla="*/ 1081088 w 1657350"/>
                <a:gd name="connsiteY1" fmla="*/ 600075 h 1862137"/>
                <a:gd name="connsiteX2" fmla="*/ 1147763 w 1657350"/>
                <a:gd name="connsiteY2" fmla="*/ 495300 h 1862137"/>
                <a:gd name="connsiteX3" fmla="*/ 1228725 w 1657350"/>
                <a:gd name="connsiteY3" fmla="*/ 361950 h 1862137"/>
                <a:gd name="connsiteX4" fmla="*/ 1276350 w 1657350"/>
                <a:gd name="connsiteY4" fmla="*/ 280987 h 1862137"/>
                <a:gd name="connsiteX5" fmla="*/ 1285875 w 1657350"/>
                <a:gd name="connsiteY5" fmla="*/ 259556 h 1862137"/>
                <a:gd name="connsiteX6" fmla="*/ 1290638 w 1657350"/>
                <a:gd name="connsiteY6" fmla="*/ 230981 h 1862137"/>
                <a:gd name="connsiteX7" fmla="*/ 1285875 w 1657350"/>
                <a:gd name="connsiteY7" fmla="*/ 202406 h 1862137"/>
                <a:gd name="connsiteX8" fmla="*/ 1273969 w 1657350"/>
                <a:gd name="connsiteY8" fmla="*/ 164306 h 1862137"/>
                <a:gd name="connsiteX9" fmla="*/ 1259682 w 1657350"/>
                <a:gd name="connsiteY9" fmla="*/ 140493 h 1862137"/>
                <a:gd name="connsiteX10" fmla="*/ 1238250 w 1657350"/>
                <a:gd name="connsiteY10" fmla="*/ 109537 h 1862137"/>
                <a:gd name="connsiteX11" fmla="*/ 1207294 w 1657350"/>
                <a:gd name="connsiteY11" fmla="*/ 71437 h 1862137"/>
                <a:gd name="connsiteX12" fmla="*/ 1193007 w 1657350"/>
                <a:gd name="connsiteY12" fmla="*/ 54768 h 1862137"/>
                <a:gd name="connsiteX13" fmla="*/ 1183482 w 1657350"/>
                <a:gd name="connsiteY13" fmla="*/ 30956 h 1862137"/>
                <a:gd name="connsiteX14" fmla="*/ 1183482 w 1657350"/>
                <a:gd name="connsiteY14" fmla="*/ 9525 h 1862137"/>
                <a:gd name="connsiteX15" fmla="*/ 1190625 w 1657350"/>
                <a:gd name="connsiteY15" fmla="*/ 0 h 1862137"/>
                <a:gd name="connsiteX16" fmla="*/ 1202532 w 1657350"/>
                <a:gd name="connsiteY16" fmla="*/ 0 h 1862137"/>
                <a:gd name="connsiteX17" fmla="*/ 1235869 w 1657350"/>
                <a:gd name="connsiteY17" fmla="*/ 14287 h 1862137"/>
                <a:gd name="connsiteX18" fmla="*/ 1288257 w 1657350"/>
                <a:gd name="connsiteY18" fmla="*/ 33337 h 1862137"/>
                <a:gd name="connsiteX19" fmla="*/ 1362075 w 1657350"/>
                <a:gd name="connsiteY19" fmla="*/ 64293 h 1862137"/>
                <a:gd name="connsiteX20" fmla="*/ 1440657 w 1657350"/>
                <a:gd name="connsiteY20" fmla="*/ 107156 h 1862137"/>
                <a:gd name="connsiteX21" fmla="*/ 1528763 w 1657350"/>
                <a:gd name="connsiteY21" fmla="*/ 161925 h 1862137"/>
                <a:gd name="connsiteX22" fmla="*/ 1576388 w 1657350"/>
                <a:gd name="connsiteY22" fmla="*/ 197643 h 1862137"/>
                <a:gd name="connsiteX23" fmla="*/ 1602582 w 1657350"/>
                <a:gd name="connsiteY23" fmla="*/ 219075 h 1862137"/>
                <a:gd name="connsiteX24" fmla="*/ 1624013 w 1657350"/>
                <a:gd name="connsiteY24" fmla="*/ 247650 h 1862137"/>
                <a:gd name="connsiteX25" fmla="*/ 1647825 w 1657350"/>
                <a:gd name="connsiteY25" fmla="*/ 285750 h 1862137"/>
                <a:gd name="connsiteX26" fmla="*/ 1657350 w 1657350"/>
                <a:gd name="connsiteY26" fmla="*/ 311943 h 1862137"/>
                <a:gd name="connsiteX27" fmla="*/ 1657350 w 1657350"/>
                <a:gd name="connsiteY27" fmla="*/ 326231 h 1862137"/>
                <a:gd name="connsiteX28" fmla="*/ 1657350 w 1657350"/>
                <a:gd name="connsiteY28" fmla="*/ 345281 h 1862137"/>
                <a:gd name="connsiteX29" fmla="*/ 1647825 w 1657350"/>
                <a:gd name="connsiteY29" fmla="*/ 361950 h 1862137"/>
                <a:gd name="connsiteX30" fmla="*/ 1628775 w 1657350"/>
                <a:gd name="connsiteY30" fmla="*/ 371475 h 1862137"/>
                <a:gd name="connsiteX31" fmla="*/ 1595438 w 1657350"/>
                <a:gd name="connsiteY31" fmla="*/ 385762 h 1862137"/>
                <a:gd name="connsiteX32" fmla="*/ 1550194 w 1657350"/>
                <a:gd name="connsiteY32" fmla="*/ 414337 h 1862137"/>
                <a:gd name="connsiteX33" fmla="*/ 1493044 w 1657350"/>
                <a:gd name="connsiteY33" fmla="*/ 457200 h 1862137"/>
                <a:gd name="connsiteX34" fmla="*/ 1428750 w 1657350"/>
                <a:gd name="connsiteY34" fmla="*/ 542925 h 1862137"/>
                <a:gd name="connsiteX35" fmla="*/ 1288257 w 1657350"/>
                <a:gd name="connsiteY35" fmla="*/ 723900 h 1862137"/>
                <a:gd name="connsiteX36" fmla="*/ 1085850 w 1657350"/>
                <a:gd name="connsiteY36" fmla="*/ 971550 h 1862137"/>
                <a:gd name="connsiteX37" fmla="*/ 1021557 w 1657350"/>
                <a:gd name="connsiteY37" fmla="*/ 1042987 h 1862137"/>
                <a:gd name="connsiteX38" fmla="*/ 828675 w 1657350"/>
                <a:gd name="connsiteY38" fmla="*/ 1231106 h 1862137"/>
                <a:gd name="connsiteX39" fmla="*/ 711994 w 1657350"/>
                <a:gd name="connsiteY39" fmla="*/ 1340643 h 1862137"/>
                <a:gd name="connsiteX40" fmla="*/ 581025 w 1657350"/>
                <a:gd name="connsiteY40" fmla="*/ 1459706 h 1862137"/>
                <a:gd name="connsiteX41" fmla="*/ 419100 w 1657350"/>
                <a:gd name="connsiteY41" fmla="*/ 1590675 h 1862137"/>
                <a:gd name="connsiteX42" fmla="*/ 283369 w 1657350"/>
                <a:gd name="connsiteY42" fmla="*/ 1697831 h 1862137"/>
                <a:gd name="connsiteX43" fmla="*/ 142875 w 1657350"/>
                <a:gd name="connsiteY43" fmla="*/ 1795462 h 1862137"/>
                <a:gd name="connsiteX44" fmla="*/ 42863 w 1657350"/>
                <a:gd name="connsiteY44" fmla="*/ 1857375 h 1862137"/>
                <a:gd name="connsiteX45" fmla="*/ 26194 w 1657350"/>
                <a:gd name="connsiteY45" fmla="*/ 1862137 h 1862137"/>
                <a:gd name="connsiteX46" fmla="*/ 11907 w 1657350"/>
                <a:gd name="connsiteY46" fmla="*/ 1862137 h 1862137"/>
                <a:gd name="connsiteX47" fmla="*/ 0 w 1657350"/>
                <a:gd name="connsiteY47" fmla="*/ 1850231 h 1862137"/>
                <a:gd name="connsiteX48" fmla="*/ 2382 w 1657350"/>
                <a:gd name="connsiteY48" fmla="*/ 1831181 h 1862137"/>
                <a:gd name="connsiteX49" fmla="*/ 11907 w 1657350"/>
                <a:gd name="connsiteY49" fmla="*/ 1807368 h 1862137"/>
                <a:gd name="connsiteX50" fmla="*/ 38100 w 1657350"/>
                <a:gd name="connsiteY50" fmla="*/ 1778793 h 1862137"/>
                <a:gd name="connsiteX51" fmla="*/ 145257 w 1657350"/>
                <a:gd name="connsiteY51" fmla="*/ 1688306 h 1862137"/>
                <a:gd name="connsiteX52" fmla="*/ 316707 w 1657350"/>
                <a:gd name="connsiteY52" fmla="*/ 1531143 h 1862137"/>
                <a:gd name="connsiteX53" fmla="*/ 440532 w 1657350"/>
                <a:gd name="connsiteY53" fmla="*/ 1409700 h 1862137"/>
                <a:gd name="connsiteX54" fmla="*/ 569119 w 1657350"/>
                <a:gd name="connsiteY54" fmla="*/ 1271587 h 1862137"/>
                <a:gd name="connsiteX55" fmla="*/ 719138 w 1657350"/>
                <a:gd name="connsiteY55" fmla="*/ 1090612 h 1862137"/>
                <a:gd name="connsiteX56" fmla="*/ 838200 w 1657350"/>
                <a:gd name="connsiteY56" fmla="*/ 947737 h 1862137"/>
                <a:gd name="connsiteX57" fmla="*/ 1012032 w 1657350"/>
                <a:gd name="connsiteY57" fmla="*/ 702468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7350" h="1862137">
                  <a:moveTo>
                    <a:pt x="1012032" y="702468"/>
                  </a:moveTo>
                  <a:lnTo>
                    <a:pt x="1081088" y="600075"/>
                  </a:lnTo>
                  <a:lnTo>
                    <a:pt x="1147763" y="495300"/>
                  </a:lnTo>
                  <a:lnTo>
                    <a:pt x="1228725" y="361950"/>
                  </a:lnTo>
                  <a:lnTo>
                    <a:pt x="1276350" y="280987"/>
                  </a:lnTo>
                  <a:lnTo>
                    <a:pt x="1285875" y="259556"/>
                  </a:lnTo>
                  <a:lnTo>
                    <a:pt x="1290638" y="230981"/>
                  </a:lnTo>
                  <a:lnTo>
                    <a:pt x="1285875" y="202406"/>
                  </a:lnTo>
                  <a:lnTo>
                    <a:pt x="1273969" y="164306"/>
                  </a:lnTo>
                  <a:lnTo>
                    <a:pt x="1259682" y="140493"/>
                  </a:lnTo>
                  <a:lnTo>
                    <a:pt x="1238250" y="109537"/>
                  </a:lnTo>
                  <a:lnTo>
                    <a:pt x="1207294" y="71437"/>
                  </a:lnTo>
                  <a:lnTo>
                    <a:pt x="1193007" y="54768"/>
                  </a:lnTo>
                  <a:lnTo>
                    <a:pt x="1183482" y="30956"/>
                  </a:lnTo>
                  <a:lnTo>
                    <a:pt x="1183482" y="9525"/>
                  </a:lnTo>
                  <a:lnTo>
                    <a:pt x="1190625" y="0"/>
                  </a:lnTo>
                  <a:lnTo>
                    <a:pt x="1202532" y="0"/>
                  </a:lnTo>
                  <a:lnTo>
                    <a:pt x="1235869" y="14287"/>
                  </a:lnTo>
                  <a:lnTo>
                    <a:pt x="1288257" y="33337"/>
                  </a:lnTo>
                  <a:lnTo>
                    <a:pt x="1362075" y="64293"/>
                  </a:lnTo>
                  <a:lnTo>
                    <a:pt x="1440657" y="107156"/>
                  </a:lnTo>
                  <a:lnTo>
                    <a:pt x="1528763" y="161925"/>
                  </a:lnTo>
                  <a:lnTo>
                    <a:pt x="1576388" y="197643"/>
                  </a:lnTo>
                  <a:lnTo>
                    <a:pt x="1602582" y="219075"/>
                  </a:lnTo>
                  <a:lnTo>
                    <a:pt x="1624013" y="247650"/>
                  </a:lnTo>
                  <a:lnTo>
                    <a:pt x="1647825" y="285750"/>
                  </a:lnTo>
                  <a:lnTo>
                    <a:pt x="1657350" y="311943"/>
                  </a:lnTo>
                  <a:lnTo>
                    <a:pt x="1657350" y="326231"/>
                  </a:lnTo>
                  <a:lnTo>
                    <a:pt x="1657350" y="345281"/>
                  </a:lnTo>
                  <a:lnTo>
                    <a:pt x="1647825" y="361950"/>
                  </a:lnTo>
                  <a:lnTo>
                    <a:pt x="1628775" y="371475"/>
                  </a:lnTo>
                  <a:lnTo>
                    <a:pt x="1595438" y="385762"/>
                  </a:lnTo>
                  <a:lnTo>
                    <a:pt x="1550194" y="414337"/>
                  </a:lnTo>
                  <a:lnTo>
                    <a:pt x="1493044" y="457200"/>
                  </a:lnTo>
                  <a:lnTo>
                    <a:pt x="1428750" y="542925"/>
                  </a:lnTo>
                  <a:lnTo>
                    <a:pt x="1288257" y="723900"/>
                  </a:lnTo>
                  <a:lnTo>
                    <a:pt x="1085850" y="971550"/>
                  </a:lnTo>
                  <a:lnTo>
                    <a:pt x="1021557" y="1042987"/>
                  </a:lnTo>
                  <a:lnTo>
                    <a:pt x="828675" y="1231106"/>
                  </a:lnTo>
                  <a:lnTo>
                    <a:pt x="711994" y="1340643"/>
                  </a:lnTo>
                  <a:lnTo>
                    <a:pt x="581025" y="1459706"/>
                  </a:lnTo>
                  <a:lnTo>
                    <a:pt x="419100" y="1590675"/>
                  </a:lnTo>
                  <a:lnTo>
                    <a:pt x="283369" y="1697831"/>
                  </a:lnTo>
                  <a:lnTo>
                    <a:pt x="142875" y="1795462"/>
                  </a:lnTo>
                  <a:lnTo>
                    <a:pt x="42863" y="1857375"/>
                  </a:lnTo>
                  <a:lnTo>
                    <a:pt x="26194" y="1862137"/>
                  </a:lnTo>
                  <a:lnTo>
                    <a:pt x="11907" y="1862137"/>
                  </a:lnTo>
                  <a:lnTo>
                    <a:pt x="0" y="1850231"/>
                  </a:lnTo>
                  <a:lnTo>
                    <a:pt x="2382" y="1831181"/>
                  </a:lnTo>
                  <a:lnTo>
                    <a:pt x="11907" y="1807368"/>
                  </a:lnTo>
                  <a:lnTo>
                    <a:pt x="38100" y="1778793"/>
                  </a:lnTo>
                  <a:lnTo>
                    <a:pt x="145257" y="1688306"/>
                  </a:lnTo>
                  <a:lnTo>
                    <a:pt x="316707" y="1531143"/>
                  </a:lnTo>
                  <a:lnTo>
                    <a:pt x="440532" y="1409700"/>
                  </a:lnTo>
                  <a:lnTo>
                    <a:pt x="569119" y="1271587"/>
                  </a:lnTo>
                  <a:lnTo>
                    <a:pt x="719138" y="1090612"/>
                  </a:lnTo>
                  <a:lnTo>
                    <a:pt x="838200" y="947737"/>
                  </a:lnTo>
                  <a:lnTo>
                    <a:pt x="1012032" y="7024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0">
              <a:extLst>
                <a:ext uri="{FF2B5EF4-FFF2-40B4-BE49-F238E27FC236}">
                  <a16:creationId xmlns:a16="http://schemas.microsoft.com/office/drawing/2014/main" id="{5726FD1F-C52F-4519-800B-EDABA1FA8B80}"/>
                </a:ext>
              </a:extLst>
            </p:cNvPr>
            <p:cNvSpPr/>
            <p:nvPr/>
          </p:nvSpPr>
          <p:spPr>
            <a:xfrm>
              <a:off x="4687888" y="2262188"/>
              <a:ext cx="2179637" cy="498475"/>
            </a:xfrm>
            <a:custGeom>
              <a:avLst/>
              <a:gdLst>
                <a:gd name="connsiteX0" fmla="*/ 1243013 w 2178844"/>
                <a:gd name="connsiteY0" fmla="*/ 142875 h 497681"/>
                <a:gd name="connsiteX1" fmla="*/ 1116807 w 2178844"/>
                <a:gd name="connsiteY1" fmla="*/ 164306 h 497681"/>
                <a:gd name="connsiteX2" fmla="*/ 945357 w 2178844"/>
                <a:gd name="connsiteY2" fmla="*/ 204787 h 497681"/>
                <a:gd name="connsiteX3" fmla="*/ 792957 w 2178844"/>
                <a:gd name="connsiteY3" fmla="*/ 223837 h 497681"/>
                <a:gd name="connsiteX4" fmla="*/ 592932 w 2178844"/>
                <a:gd name="connsiteY4" fmla="*/ 247650 h 497681"/>
                <a:gd name="connsiteX5" fmla="*/ 440532 w 2178844"/>
                <a:gd name="connsiteY5" fmla="*/ 266700 h 497681"/>
                <a:gd name="connsiteX6" fmla="*/ 385763 w 2178844"/>
                <a:gd name="connsiteY6" fmla="*/ 271462 h 497681"/>
                <a:gd name="connsiteX7" fmla="*/ 273844 w 2178844"/>
                <a:gd name="connsiteY7" fmla="*/ 264318 h 497681"/>
                <a:gd name="connsiteX8" fmla="*/ 230982 w 2178844"/>
                <a:gd name="connsiteY8" fmla="*/ 259556 h 497681"/>
                <a:gd name="connsiteX9" fmla="*/ 197644 w 2178844"/>
                <a:gd name="connsiteY9" fmla="*/ 245268 h 497681"/>
                <a:gd name="connsiteX10" fmla="*/ 104775 w 2178844"/>
                <a:gd name="connsiteY10" fmla="*/ 195262 h 497681"/>
                <a:gd name="connsiteX11" fmla="*/ 50007 w 2178844"/>
                <a:gd name="connsiteY11" fmla="*/ 169068 h 497681"/>
                <a:gd name="connsiteX12" fmla="*/ 30957 w 2178844"/>
                <a:gd name="connsiteY12" fmla="*/ 161925 h 497681"/>
                <a:gd name="connsiteX13" fmla="*/ 14288 w 2178844"/>
                <a:gd name="connsiteY13" fmla="*/ 164306 h 497681"/>
                <a:gd name="connsiteX14" fmla="*/ 0 w 2178844"/>
                <a:gd name="connsiteY14" fmla="*/ 180975 h 497681"/>
                <a:gd name="connsiteX15" fmla="*/ 2382 w 2178844"/>
                <a:gd name="connsiteY15" fmla="*/ 216693 h 497681"/>
                <a:gd name="connsiteX16" fmla="*/ 7144 w 2178844"/>
                <a:gd name="connsiteY16" fmla="*/ 242887 h 497681"/>
                <a:gd name="connsiteX17" fmla="*/ 19050 w 2178844"/>
                <a:gd name="connsiteY17" fmla="*/ 271462 h 497681"/>
                <a:gd name="connsiteX18" fmla="*/ 40482 w 2178844"/>
                <a:gd name="connsiteY18" fmla="*/ 311943 h 497681"/>
                <a:gd name="connsiteX19" fmla="*/ 76200 w 2178844"/>
                <a:gd name="connsiteY19" fmla="*/ 364331 h 497681"/>
                <a:gd name="connsiteX20" fmla="*/ 107157 w 2178844"/>
                <a:gd name="connsiteY20" fmla="*/ 407193 h 497681"/>
                <a:gd name="connsiteX21" fmla="*/ 145257 w 2178844"/>
                <a:gd name="connsiteY21" fmla="*/ 447675 h 497681"/>
                <a:gd name="connsiteX22" fmla="*/ 185738 w 2178844"/>
                <a:gd name="connsiteY22" fmla="*/ 473868 h 497681"/>
                <a:gd name="connsiteX23" fmla="*/ 230982 w 2178844"/>
                <a:gd name="connsiteY23" fmla="*/ 492918 h 497681"/>
                <a:gd name="connsiteX24" fmla="*/ 259557 w 2178844"/>
                <a:gd name="connsiteY24" fmla="*/ 497681 h 497681"/>
                <a:gd name="connsiteX25" fmla="*/ 300038 w 2178844"/>
                <a:gd name="connsiteY25" fmla="*/ 495300 h 497681"/>
                <a:gd name="connsiteX26" fmla="*/ 361950 w 2178844"/>
                <a:gd name="connsiteY26" fmla="*/ 471487 h 497681"/>
                <a:gd name="connsiteX27" fmla="*/ 459582 w 2178844"/>
                <a:gd name="connsiteY27" fmla="*/ 445293 h 497681"/>
                <a:gd name="connsiteX28" fmla="*/ 576263 w 2178844"/>
                <a:gd name="connsiteY28" fmla="*/ 414337 h 497681"/>
                <a:gd name="connsiteX29" fmla="*/ 688182 w 2178844"/>
                <a:gd name="connsiteY29" fmla="*/ 390525 h 497681"/>
                <a:gd name="connsiteX30" fmla="*/ 826294 w 2178844"/>
                <a:gd name="connsiteY30" fmla="*/ 369093 h 497681"/>
                <a:gd name="connsiteX31" fmla="*/ 954882 w 2178844"/>
                <a:gd name="connsiteY31" fmla="*/ 357187 h 497681"/>
                <a:gd name="connsiteX32" fmla="*/ 1190625 w 2178844"/>
                <a:gd name="connsiteY32" fmla="*/ 307181 h 497681"/>
                <a:gd name="connsiteX33" fmla="*/ 1407319 w 2178844"/>
                <a:gd name="connsiteY33" fmla="*/ 273843 h 497681"/>
                <a:gd name="connsiteX34" fmla="*/ 1566863 w 2178844"/>
                <a:gd name="connsiteY34" fmla="*/ 254793 h 497681"/>
                <a:gd name="connsiteX35" fmla="*/ 1700213 w 2178844"/>
                <a:gd name="connsiteY35" fmla="*/ 242887 h 497681"/>
                <a:gd name="connsiteX36" fmla="*/ 1847850 w 2178844"/>
                <a:gd name="connsiteY36" fmla="*/ 238125 h 497681"/>
                <a:gd name="connsiteX37" fmla="*/ 1993107 w 2178844"/>
                <a:gd name="connsiteY37" fmla="*/ 240506 h 497681"/>
                <a:gd name="connsiteX38" fmla="*/ 2088357 w 2178844"/>
                <a:gd name="connsiteY38" fmla="*/ 247650 h 497681"/>
                <a:gd name="connsiteX39" fmla="*/ 2105025 w 2178844"/>
                <a:gd name="connsiteY39" fmla="*/ 245268 h 497681"/>
                <a:gd name="connsiteX40" fmla="*/ 2131219 w 2178844"/>
                <a:gd name="connsiteY40" fmla="*/ 238125 h 497681"/>
                <a:gd name="connsiteX41" fmla="*/ 2157413 w 2178844"/>
                <a:gd name="connsiteY41" fmla="*/ 223837 h 497681"/>
                <a:gd name="connsiteX42" fmla="*/ 2171700 w 2178844"/>
                <a:gd name="connsiteY42" fmla="*/ 207168 h 497681"/>
                <a:gd name="connsiteX43" fmla="*/ 2176463 w 2178844"/>
                <a:gd name="connsiteY43" fmla="*/ 195262 h 497681"/>
                <a:gd name="connsiteX44" fmla="*/ 2178844 w 2178844"/>
                <a:gd name="connsiteY44" fmla="*/ 176212 h 497681"/>
                <a:gd name="connsiteX45" fmla="*/ 2176463 w 2178844"/>
                <a:gd name="connsiteY45" fmla="*/ 161925 h 497681"/>
                <a:gd name="connsiteX46" fmla="*/ 2166938 w 2178844"/>
                <a:gd name="connsiteY46" fmla="*/ 140493 h 497681"/>
                <a:gd name="connsiteX47" fmla="*/ 2145507 w 2178844"/>
                <a:gd name="connsiteY47" fmla="*/ 107156 h 497681"/>
                <a:gd name="connsiteX48" fmla="*/ 2131219 w 2178844"/>
                <a:gd name="connsiteY48" fmla="*/ 95250 h 497681"/>
                <a:gd name="connsiteX49" fmla="*/ 2100263 w 2178844"/>
                <a:gd name="connsiteY49" fmla="*/ 76200 h 497681"/>
                <a:gd name="connsiteX50" fmla="*/ 2016919 w 2178844"/>
                <a:gd name="connsiteY50" fmla="*/ 42862 h 497681"/>
                <a:gd name="connsiteX51" fmla="*/ 1931194 w 2178844"/>
                <a:gd name="connsiteY51" fmla="*/ 14287 h 497681"/>
                <a:gd name="connsiteX52" fmla="*/ 1881188 w 2178844"/>
                <a:gd name="connsiteY52" fmla="*/ 0 h 497681"/>
                <a:gd name="connsiteX53" fmla="*/ 1859757 w 2178844"/>
                <a:gd name="connsiteY53" fmla="*/ 0 h 497681"/>
                <a:gd name="connsiteX54" fmla="*/ 1826419 w 2178844"/>
                <a:gd name="connsiteY54" fmla="*/ 4762 h 497681"/>
                <a:gd name="connsiteX55" fmla="*/ 1778794 w 2178844"/>
                <a:gd name="connsiteY55" fmla="*/ 16668 h 497681"/>
                <a:gd name="connsiteX56" fmla="*/ 1745457 w 2178844"/>
                <a:gd name="connsiteY56" fmla="*/ 35718 h 497681"/>
                <a:gd name="connsiteX57" fmla="*/ 1716882 w 2178844"/>
                <a:gd name="connsiteY57" fmla="*/ 54768 h 497681"/>
                <a:gd name="connsiteX58" fmla="*/ 1695450 w 2178844"/>
                <a:gd name="connsiteY58" fmla="*/ 73818 h 497681"/>
                <a:gd name="connsiteX59" fmla="*/ 1409700 w 2178844"/>
                <a:gd name="connsiteY59" fmla="*/ 114300 h 497681"/>
                <a:gd name="connsiteX60" fmla="*/ 1243013 w 2178844"/>
                <a:gd name="connsiteY60" fmla="*/ 142875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78844" h="497681">
                  <a:moveTo>
                    <a:pt x="1243013" y="142875"/>
                  </a:moveTo>
                  <a:lnTo>
                    <a:pt x="1116807" y="164306"/>
                  </a:lnTo>
                  <a:lnTo>
                    <a:pt x="945357" y="204787"/>
                  </a:lnTo>
                  <a:lnTo>
                    <a:pt x="792957" y="223837"/>
                  </a:lnTo>
                  <a:lnTo>
                    <a:pt x="592932" y="247650"/>
                  </a:lnTo>
                  <a:lnTo>
                    <a:pt x="440532" y="266700"/>
                  </a:lnTo>
                  <a:lnTo>
                    <a:pt x="385763" y="271462"/>
                  </a:lnTo>
                  <a:lnTo>
                    <a:pt x="273844" y="264318"/>
                  </a:lnTo>
                  <a:lnTo>
                    <a:pt x="230982" y="259556"/>
                  </a:lnTo>
                  <a:lnTo>
                    <a:pt x="197644" y="245268"/>
                  </a:lnTo>
                  <a:lnTo>
                    <a:pt x="104775" y="195262"/>
                  </a:lnTo>
                  <a:lnTo>
                    <a:pt x="50007" y="169068"/>
                  </a:lnTo>
                  <a:lnTo>
                    <a:pt x="30957" y="161925"/>
                  </a:lnTo>
                  <a:lnTo>
                    <a:pt x="14288" y="164306"/>
                  </a:lnTo>
                  <a:lnTo>
                    <a:pt x="0" y="180975"/>
                  </a:lnTo>
                  <a:lnTo>
                    <a:pt x="2382" y="216693"/>
                  </a:lnTo>
                  <a:lnTo>
                    <a:pt x="7144" y="242887"/>
                  </a:lnTo>
                  <a:lnTo>
                    <a:pt x="19050" y="271462"/>
                  </a:lnTo>
                  <a:lnTo>
                    <a:pt x="40482" y="311943"/>
                  </a:lnTo>
                  <a:lnTo>
                    <a:pt x="76200" y="364331"/>
                  </a:lnTo>
                  <a:lnTo>
                    <a:pt x="107157" y="407193"/>
                  </a:lnTo>
                  <a:lnTo>
                    <a:pt x="145257" y="447675"/>
                  </a:lnTo>
                  <a:lnTo>
                    <a:pt x="185738" y="473868"/>
                  </a:lnTo>
                  <a:lnTo>
                    <a:pt x="230982" y="492918"/>
                  </a:lnTo>
                  <a:lnTo>
                    <a:pt x="259557" y="497681"/>
                  </a:lnTo>
                  <a:lnTo>
                    <a:pt x="300038" y="495300"/>
                  </a:lnTo>
                  <a:lnTo>
                    <a:pt x="361950" y="471487"/>
                  </a:lnTo>
                  <a:lnTo>
                    <a:pt x="459582" y="445293"/>
                  </a:lnTo>
                  <a:lnTo>
                    <a:pt x="576263" y="414337"/>
                  </a:lnTo>
                  <a:lnTo>
                    <a:pt x="688182" y="390525"/>
                  </a:lnTo>
                  <a:lnTo>
                    <a:pt x="826294" y="369093"/>
                  </a:lnTo>
                  <a:lnTo>
                    <a:pt x="954882" y="357187"/>
                  </a:lnTo>
                  <a:lnTo>
                    <a:pt x="1190625" y="307181"/>
                  </a:lnTo>
                  <a:lnTo>
                    <a:pt x="1407319" y="273843"/>
                  </a:lnTo>
                  <a:lnTo>
                    <a:pt x="1566863" y="254793"/>
                  </a:lnTo>
                  <a:lnTo>
                    <a:pt x="1700213" y="242887"/>
                  </a:lnTo>
                  <a:lnTo>
                    <a:pt x="1847850" y="238125"/>
                  </a:lnTo>
                  <a:lnTo>
                    <a:pt x="1993107" y="240506"/>
                  </a:lnTo>
                  <a:lnTo>
                    <a:pt x="2088357" y="247650"/>
                  </a:lnTo>
                  <a:lnTo>
                    <a:pt x="2105025" y="245268"/>
                  </a:lnTo>
                  <a:lnTo>
                    <a:pt x="2131219" y="238125"/>
                  </a:lnTo>
                  <a:lnTo>
                    <a:pt x="2157413" y="223837"/>
                  </a:lnTo>
                  <a:lnTo>
                    <a:pt x="2171700" y="207168"/>
                  </a:lnTo>
                  <a:lnTo>
                    <a:pt x="2176463" y="195262"/>
                  </a:lnTo>
                  <a:lnTo>
                    <a:pt x="2178844" y="176212"/>
                  </a:lnTo>
                  <a:lnTo>
                    <a:pt x="2176463" y="161925"/>
                  </a:lnTo>
                  <a:lnTo>
                    <a:pt x="2166938" y="140493"/>
                  </a:lnTo>
                  <a:lnTo>
                    <a:pt x="2145507" y="107156"/>
                  </a:lnTo>
                  <a:lnTo>
                    <a:pt x="2131219" y="95250"/>
                  </a:lnTo>
                  <a:lnTo>
                    <a:pt x="2100263" y="76200"/>
                  </a:lnTo>
                  <a:lnTo>
                    <a:pt x="2016919" y="42862"/>
                  </a:lnTo>
                  <a:lnTo>
                    <a:pt x="1931194" y="14287"/>
                  </a:lnTo>
                  <a:lnTo>
                    <a:pt x="1881188" y="0"/>
                  </a:lnTo>
                  <a:lnTo>
                    <a:pt x="1859757" y="0"/>
                  </a:lnTo>
                  <a:lnTo>
                    <a:pt x="1826419" y="4762"/>
                  </a:lnTo>
                  <a:lnTo>
                    <a:pt x="1778794" y="16668"/>
                  </a:lnTo>
                  <a:lnTo>
                    <a:pt x="1745457" y="35718"/>
                  </a:lnTo>
                  <a:lnTo>
                    <a:pt x="1716882" y="54768"/>
                  </a:lnTo>
                  <a:lnTo>
                    <a:pt x="1695450" y="73818"/>
                  </a:lnTo>
                  <a:lnTo>
                    <a:pt x="1409700" y="114300"/>
                  </a:lnTo>
                  <a:lnTo>
                    <a:pt x="1243013" y="142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5">
              <a:extLst>
                <a:ext uri="{FF2B5EF4-FFF2-40B4-BE49-F238E27FC236}">
                  <a16:creationId xmlns:a16="http://schemas.microsoft.com/office/drawing/2014/main" id="{DFBFC0E9-CE3C-4EDE-87D5-B80857401372}"/>
                </a:ext>
              </a:extLst>
            </p:cNvPr>
            <p:cNvSpPr/>
            <p:nvPr/>
          </p:nvSpPr>
          <p:spPr>
            <a:xfrm>
              <a:off x="3833813" y="4192588"/>
              <a:ext cx="1255712" cy="1712912"/>
            </a:xfrm>
            <a:custGeom>
              <a:avLst/>
              <a:gdLst>
                <a:gd name="connsiteX0" fmla="*/ 837760 w 1255318"/>
                <a:gd name="connsiteY0" fmla="*/ 977827 h 1712518"/>
                <a:gd name="connsiteX1" fmla="*/ 909114 w 1255318"/>
                <a:gd name="connsiteY1" fmla="*/ 882687 h 1712518"/>
                <a:gd name="connsiteX2" fmla="*/ 980469 w 1255318"/>
                <a:gd name="connsiteY2" fmla="*/ 779619 h 1712518"/>
                <a:gd name="connsiteX3" fmla="*/ 1022754 w 1255318"/>
                <a:gd name="connsiteY3" fmla="*/ 697693 h 1712518"/>
                <a:gd name="connsiteX4" fmla="*/ 1091466 w 1255318"/>
                <a:gd name="connsiteY4" fmla="*/ 576125 h 1712518"/>
                <a:gd name="connsiteX5" fmla="*/ 1133750 w 1255318"/>
                <a:gd name="connsiteY5" fmla="*/ 517984 h 1712518"/>
                <a:gd name="connsiteX6" fmla="*/ 1186606 w 1255318"/>
                <a:gd name="connsiteY6" fmla="*/ 449272 h 1712518"/>
                <a:gd name="connsiteX7" fmla="*/ 1207748 w 1255318"/>
                <a:gd name="connsiteY7" fmla="*/ 436058 h 1712518"/>
                <a:gd name="connsiteX8" fmla="*/ 1234176 w 1255318"/>
                <a:gd name="connsiteY8" fmla="*/ 422844 h 1712518"/>
                <a:gd name="connsiteX9" fmla="*/ 1247390 w 1255318"/>
                <a:gd name="connsiteY9" fmla="*/ 404345 h 1712518"/>
                <a:gd name="connsiteX10" fmla="*/ 1255318 w 1255318"/>
                <a:gd name="connsiteY10" fmla="*/ 375274 h 1712518"/>
                <a:gd name="connsiteX11" fmla="*/ 1255318 w 1255318"/>
                <a:gd name="connsiteY11" fmla="*/ 346204 h 1712518"/>
                <a:gd name="connsiteX12" fmla="*/ 1247390 w 1255318"/>
                <a:gd name="connsiteY12" fmla="*/ 314490 h 1712518"/>
                <a:gd name="connsiteX13" fmla="*/ 1234176 w 1255318"/>
                <a:gd name="connsiteY13" fmla="*/ 288063 h 1712518"/>
                <a:gd name="connsiteX14" fmla="*/ 1199820 w 1255318"/>
                <a:gd name="connsiteY14" fmla="*/ 253707 h 1712518"/>
                <a:gd name="connsiteX15" fmla="*/ 1141679 w 1255318"/>
                <a:gd name="connsiteY15" fmla="*/ 206137 h 1712518"/>
                <a:gd name="connsiteX16" fmla="*/ 1072966 w 1255318"/>
                <a:gd name="connsiteY16" fmla="*/ 153281 h 1712518"/>
                <a:gd name="connsiteX17" fmla="*/ 1004254 w 1255318"/>
                <a:gd name="connsiteY17" fmla="*/ 105711 h 1712518"/>
                <a:gd name="connsiteX18" fmla="*/ 940828 w 1255318"/>
                <a:gd name="connsiteY18" fmla="*/ 68712 h 1712518"/>
                <a:gd name="connsiteX19" fmla="*/ 895901 w 1255318"/>
                <a:gd name="connsiteY19" fmla="*/ 47570 h 1712518"/>
                <a:gd name="connsiteX20" fmla="*/ 843045 w 1255318"/>
                <a:gd name="connsiteY20" fmla="*/ 23785 h 1712518"/>
                <a:gd name="connsiteX21" fmla="*/ 803403 w 1255318"/>
                <a:gd name="connsiteY21" fmla="*/ 13214 h 1712518"/>
                <a:gd name="connsiteX22" fmla="*/ 766405 w 1255318"/>
                <a:gd name="connsiteY22" fmla="*/ 0 h 1712518"/>
                <a:gd name="connsiteX23" fmla="*/ 745262 w 1255318"/>
                <a:gd name="connsiteY23" fmla="*/ 0 h 1712518"/>
                <a:gd name="connsiteX24" fmla="*/ 737334 w 1255318"/>
                <a:gd name="connsiteY24" fmla="*/ 5286 h 1712518"/>
                <a:gd name="connsiteX25" fmla="*/ 739977 w 1255318"/>
                <a:gd name="connsiteY25" fmla="*/ 31714 h 1712518"/>
                <a:gd name="connsiteX26" fmla="*/ 755833 w 1255318"/>
                <a:gd name="connsiteY26" fmla="*/ 60784 h 1712518"/>
                <a:gd name="connsiteX27" fmla="*/ 790190 w 1255318"/>
                <a:gd name="connsiteY27" fmla="*/ 92497 h 1712518"/>
                <a:gd name="connsiteX28" fmla="*/ 821903 w 1255318"/>
                <a:gd name="connsiteY28" fmla="*/ 118925 h 1712518"/>
                <a:gd name="connsiteX29" fmla="*/ 850973 w 1255318"/>
                <a:gd name="connsiteY29" fmla="*/ 153281 h 1712518"/>
                <a:gd name="connsiteX30" fmla="*/ 872116 w 1255318"/>
                <a:gd name="connsiteY30" fmla="*/ 190280 h 1712518"/>
                <a:gd name="connsiteX31" fmla="*/ 882687 w 1255318"/>
                <a:gd name="connsiteY31" fmla="*/ 221993 h 1712518"/>
                <a:gd name="connsiteX32" fmla="*/ 887972 w 1255318"/>
                <a:gd name="connsiteY32" fmla="*/ 258992 h 1712518"/>
                <a:gd name="connsiteX33" fmla="*/ 887972 w 1255318"/>
                <a:gd name="connsiteY33" fmla="*/ 314490 h 1712518"/>
                <a:gd name="connsiteX34" fmla="*/ 885329 w 1255318"/>
                <a:gd name="connsiteY34" fmla="*/ 362060 h 1712518"/>
                <a:gd name="connsiteX35" fmla="*/ 864187 w 1255318"/>
                <a:gd name="connsiteY35" fmla="*/ 462486 h 1712518"/>
                <a:gd name="connsiteX36" fmla="*/ 827188 w 1255318"/>
                <a:gd name="connsiteY36" fmla="*/ 568197 h 1712518"/>
                <a:gd name="connsiteX37" fmla="*/ 782261 w 1255318"/>
                <a:gd name="connsiteY37" fmla="*/ 671265 h 1712518"/>
                <a:gd name="connsiteX38" fmla="*/ 729406 w 1255318"/>
                <a:gd name="connsiteY38" fmla="*/ 771690 h 1712518"/>
                <a:gd name="connsiteX39" fmla="*/ 655408 w 1255318"/>
                <a:gd name="connsiteY39" fmla="*/ 893258 h 1712518"/>
                <a:gd name="connsiteX40" fmla="*/ 586696 w 1255318"/>
                <a:gd name="connsiteY40" fmla="*/ 1001612 h 1712518"/>
                <a:gd name="connsiteX41" fmla="*/ 517984 w 1255318"/>
                <a:gd name="connsiteY41" fmla="*/ 1102037 h 1712518"/>
                <a:gd name="connsiteX42" fmla="*/ 422844 w 1255318"/>
                <a:gd name="connsiteY42" fmla="*/ 1223605 h 1712518"/>
                <a:gd name="connsiteX43" fmla="*/ 311847 w 1255318"/>
                <a:gd name="connsiteY43" fmla="*/ 1361029 h 1712518"/>
                <a:gd name="connsiteX44" fmla="*/ 198208 w 1255318"/>
                <a:gd name="connsiteY44" fmla="*/ 1482597 h 1712518"/>
                <a:gd name="connsiteX45" fmla="*/ 81926 w 1255318"/>
                <a:gd name="connsiteY45" fmla="*/ 1601522 h 1712518"/>
                <a:gd name="connsiteX46" fmla="*/ 23785 w 1255318"/>
                <a:gd name="connsiteY46" fmla="*/ 1654377 h 1712518"/>
                <a:gd name="connsiteX47" fmla="*/ 0 w 1255318"/>
                <a:gd name="connsiteY47" fmla="*/ 1680805 h 1712518"/>
                <a:gd name="connsiteX48" fmla="*/ 0 w 1255318"/>
                <a:gd name="connsiteY48" fmla="*/ 1694019 h 1712518"/>
                <a:gd name="connsiteX49" fmla="*/ 15857 w 1255318"/>
                <a:gd name="connsiteY49" fmla="*/ 1704590 h 1712518"/>
                <a:gd name="connsiteX50" fmla="*/ 50213 w 1255318"/>
                <a:gd name="connsiteY50" fmla="*/ 1712518 h 1712518"/>
                <a:gd name="connsiteX51" fmla="*/ 71355 w 1255318"/>
                <a:gd name="connsiteY51" fmla="*/ 1707233 h 1712518"/>
                <a:gd name="connsiteX52" fmla="*/ 100425 w 1255318"/>
                <a:gd name="connsiteY52" fmla="*/ 1686090 h 1712518"/>
                <a:gd name="connsiteX53" fmla="*/ 245778 w 1255318"/>
                <a:gd name="connsiteY53" fmla="*/ 1580380 h 1712518"/>
                <a:gd name="connsiteX54" fmla="*/ 380560 w 1255318"/>
                <a:gd name="connsiteY54" fmla="*/ 1482597 h 1712518"/>
                <a:gd name="connsiteX55" fmla="*/ 454557 w 1255318"/>
                <a:gd name="connsiteY55" fmla="*/ 1413885 h 1712518"/>
                <a:gd name="connsiteX56" fmla="*/ 512698 w 1255318"/>
                <a:gd name="connsiteY56" fmla="*/ 1355744 h 1712518"/>
                <a:gd name="connsiteX57" fmla="*/ 536483 w 1255318"/>
                <a:gd name="connsiteY57" fmla="*/ 1321388 h 1712518"/>
                <a:gd name="connsiteX58" fmla="*/ 628980 w 1255318"/>
                <a:gd name="connsiteY58" fmla="*/ 1231533 h 1712518"/>
                <a:gd name="connsiteX59" fmla="*/ 769047 w 1255318"/>
                <a:gd name="connsiteY59" fmla="*/ 1067681 h 1712518"/>
                <a:gd name="connsiteX60" fmla="*/ 837760 w 1255318"/>
                <a:gd name="connsiteY60" fmla="*/ 977827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55318" h="1712518">
                  <a:moveTo>
                    <a:pt x="837760" y="977827"/>
                  </a:moveTo>
                  <a:lnTo>
                    <a:pt x="909114" y="882687"/>
                  </a:lnTo>
                  <a:lnTo>
                    <a:pt x="980469" y="779619"/>
                  </a:lnTo>
                  <a:lnTo>
                    <a:pt x="1022754" y="697693"/>
                  </a:lnTo>
                  <a:lnTo>
                    <a:pt x="1091466" y="576125"/>
                  </a:lnTo>
                  <a:lnTo>
                    <a:pt x="1133750" y="517984"/>
                  </a:lnTo>
                  <a:lnTo>
                    <a:pt x="1186606" y="449272"/>
                  </a:lnTo>
                  <a:lnTo>
                    <a:pt x="1207748" y="436058"/>
                  </a:lnTo>
                  <a:lnTo>
                    <a:pt x="1234176" y="422844"/>
                  </a:lnTo>
                  <a:lnTo>
                    <a:pt x="1247390" y="404345"/>
                  </a:lnTo>
                  <a:lnTo>
                    <a:pt x="1255318" y="375274"/>
                  </a:lnTo>
                  <a:lnTo>
                    <a:pt x="1255318" y="346204"/>
                  </a:lnTo>
                  <a:lnTo>
                    <a:pt x="1247390" y="314490"/>
                  </a:lnTo>
                  <a:lnTo>
                    <a:pt x="1234176" y="288063"/>
                  </a:lnTo>
                  <a:lnTo>
                    <a:pt x="1199820" y="253707"/>
                  </a:lnTo>
                  <a:lnTo>
                    <a:pt x="1141679" y="206137"/>
                  </a:lnTo>
                  <a:lnTo>
                    <a:pt x="1072966" y="153281"/>
                  </a:lnTo>
                  <a:lnTo>
                    <a:pt x="1004254" y="105711"/>
                  </a:lnTo>
                  <a:lnTo>
                    <a:pt x="940828" y="68712"/>
                  </a:lnTo>
                  <a:lnTo>
                    <a:pt x="895901" y="47570"/>
                  </a:lnTo>
                  <a:lnTo>
                    <a:pt x="843045" y="23785"/>
                  </a:lnTo>
                  <a:lnTo>
                    <a:pt x="803403" y="13214"/>
                  </a:lnTo>
                  <a:lnTo>
                    <a:pt x="766405" y="0"/>
                  </a:lnTo>
                  <a:lnTo>
                    <a:pt x="745262" y="0"/>
                  </a:lnTo>
                  <a:lnTo>
                    <a:pt x="737334" y="5286"/>
                  </a:lnTo>
                  <a:lnTo>
                    <a:pt x="739977" y="31714"/>
                  </a:lnTo>
                  <a:lnTo>
                    <a:pt x="755833" y="60784"/>
                  </a:lnTo>
                  <a:lnTo>
                    <a:pt x="790190" y="92497"/>
                  </a:lnTo>
                  <a:lnTo>
                    <a:pt x="821903" y="118925"/>
                  </a:lnTo>
                  <a:lnTo>
                    <a:pt x="850973" y="153281"/>
                  </a:lnTo>
                  <a:lnTo>
                    <a:pt x="872116" y="190280"/>
                  </a:lnTo>
                  <a:lnTo>
                    <a:pt x="882687" y="221993"/>
                  </a:lnTo>
                  <a:lnTo>
                    <a:pt x="887972" y="258992"/>
                  </a:lnTo>
                  <a:lnTo>
                    <a:pt x="887972" y="314490"/>
                  </a:lnTo>
                  <a:lnTo>
                    <a:pt x="885329" y="362060"/>
                  </a:lnTo>
                  <a:lnTo>
                    <a:pt x="864187" y="462486"/>
                  </a:lnTo>
                  <a:lnTo>
                    <a:pt x="827188" y="568197"/>
                  </a:lnTo>
                  <a:lnTo>
                    <a:pt x="782261" y="671265"/>
                  </a:lnTo>
                  <a:lnTo>
                    <a:pt x="729406" y="771690"/>
                  </a:lnTo>
                  <a:lnTo>
                    <a:pt x="655408" y="893258"/>
                  </a:lnTo>
                  <a:lnTo>
                    <a:pt x="586696" y="1001612"/>
                  </a:lnTo>
                  <a:lnTo>
                    <a:pt x="517984" y="1102037"/>
                  </a:lnTo>
                  <a:lnTo>
                    <a:pt x="422844" y="1223605"/>
                  </a:lnTo>
                  <a:lnTo>
                    <a:pt x="311847" y="1361029"/>
                  </a:lnTo>
                  <a:lnTo>
                    <a:pt x="198208" y="1482597"/>
                  </a:lnTo>
                  <a:lnTo>
                    <a:pt x="81926" y="1601522"/>
                  </a:lnTo>
                  <a:lnTo>
                    <a:pt x="23785" y="1654377"/>
                  </a:lnTo>
                  <a:lnTo>
                    <a:pt x="0" y="1680805"/>
                  </a:lnTo>
                  <a:lnTo>
                    <a:pt x="0" y="1694019"/>
                  </a:lnTo>
                  <a:lnTo>
                    <a:pt x="15857" y="1704590"/>
                  </a:lnTo>
                  <a:lnTo>
                    <a:pt x="50213" y="1712518"/>
                  </a:lnTo>
                  <a:lnTo>
                    <a:pt x="71355" y="1707233"/>
                  </a:lnTo>
                  <a:lnTo>
                    <a:pt x="100425" y="1686090"/>
                  </a:lnTo>
                  <a:lnTo>
                    <a:pt x="245778" y="1580380"/>
                  </a:lnTo>
                  <a:lnTo>
                    <a:pt x="380560" y="1482597"/>
                  </a:lnTo>
                  <a:lnTo>
                    <a:pt x="454557" y="1413885"/>
                  </a:lnTo>
                  <a:lnTo>
                    <a:pt x="512698" y="1355744"/>
                  </a:lnTo>
                  <a:lnTo>
                    <a:pt x="536483" y="1321388"/>
                  </a:lnTo>
                  <a:lnTo>
                    <a:pt x="628980" y="1231533"/>
                  </a:lnTo>
                  <a:lnTo>
                    <a:pt x="769047" y="1067681"/>
                  </a:lnTo>
                  <a:lnTo>
                    <a:pt x="837760" y="9778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9">
              <a:extLst>
                <a:ext uri="{FF2B5EF4-FFF2-40B4-BE49-F238E27FC236}">
                  <a16:creationId xmlns:a16="http://schemas.microsoft.com/office/drawing/2014/main" id="{51313002-BBDE-4368-BC13-4BF93EE2ADFE}"/>
                </a:ext>
              </a:extLst>
            </p:cNvPr>
            <p:cNvSpPr/>
            <p:nvPr/>
          </p:nvSpPr>
          <p:spPr>
            <a:xfrm>
              <a:off x="3422650" y="3536950"/>
              <a:ext cx="358775" cy="2460625"/>
            </a:xfrm>
            <a:custGeom>
              <a:avLst/>
              <a:gdLst>
                <a:gd name="connsiteX0" fmla="*/ 123825 w 358775"/>
                <a:gd name="connsiteY0" fmla="*/ 866775 h 2460625"/>
                <a:gd name="connsiteX1" fmla="*/ 155575 w 358775"/>
                <a:gd name="connsiteY1" fmla="*/ 381000 h 2460625"/>
                <a:gd name="connsiteX2" fmla="*/ 155575 w 358775"/>
                <a:gd name="connsiteY2" fmla="*/ 358775 h 2460625"/>
                <a:gd name="connsiteX3" fmla="*/ 152400 w 358775"/>
                <a:gd name="connsiteY3" fmla="*/ 339725 h 2460625"/>
                <a:gd name="connsiteX4" fmla="*/ 133350 w 358775"/>
                <a:gd name="connsiteY4" fmla="*/ 285750 h 2460625"/>
                <a:gd name="connsiteX5" fmla="*/ 114300 w 358775"/>
                <a:gd name="connsiteY5" fmla="*/ 231775 h 2460625"/>
                <a:gd name="connsiteX6" fmla="*/ 88900 w 358775"/>
                <a:gd name="connsiteY6" fmla="*/ 180975 h 2460625"/>
                <a:gd name="connsiteX7" fmla="*/ 47625 w 358775"/>
                <a:gd name="connsiteY7" fmla="*/ 117475 h 2460625"/>
                <a:gd name="connsiteX8" fmla="*/ 180975 w 358775"/>
                <a:gd name="connsiteY8" fmla="*/ 0 h 2460625"/>
                <a:gd name="connsiteX9" fmla="*/ 231775 w 358775"/>
                <a:gd name="connsiteY9" fmla="*/ 47625 h 2460625"/>
                <a:gd name="connsiteX10" fmla="*/ 276225 w 358775"/>
                <a:gd name="connsiteY10" fmla="*/ 88900 h 2460625"/>
                <a:gd name="connsiteX11" fmla="*/ 301625 w 358775"/>
                <a:gd name="connsiteY11" fmla="*/ 114300 h 2460625"/>
                <a:gd name="connsiteX12" fmla="*/ 327025 w 358775"/>
                <a:gd name="connsiteY12" fmla="*/ 146050 h 2460625"/>
                <a:gd name="connsiteX13" fmla="*/ 346075 w 358775"/>
                <a:gd name="connsiteY13" fmla="*/ 171450 h 2460625"/>
                <a:gd name="connsiteX14" fmla="*/ 355600 w 358775"/>
                <a:gd name="connsiteY14" fmla="*/ 203200 h 2460625"/>
                <a:gd name="connsiteX15" fmla="*/ 358775 w 358775"/>
                <a:gd name="connsiteY15" fmla="*/ 238125 h 2460625"/>
                <a:gd name="connsiteX16" fmla="*/ 352425 w 358775"/>
                <a:gd name="connsiteY16" fmla="*/ 400050 h 2460625"/>
                <a:gd name="connsiteX17" fmla="*/ 336550 w 358775"/>
                <a:gd name="connsiteY17" fmla="*/ 568325 h 2460625"/>
                <a:gd name="connsiteX18" fmla="*/ 323850 w 358775"/>
                <a:gd name="connsiteY18" fmla="*/ 828675 h 2460625"/>
                <a:gd name="connsiteX19" fmla="*/ 304800 w 358775"/>
                <a:gd name="connsiteY19" fmla="*/ 1222375 h 2460625"/>
                <a:gd name="connsiteX20" fmla="*/ 279400 w 358775"/>
                <a:gd name="connsiteY20" fmla="*/ 1666875 h 2460625"/>
                <a:gd name="connsiteX21" fmla="*/ 250825 w 358775"/>
                <a:gd name="connsiteY21" fmla="*/ 2041525 h 2460625"/>
                <a:gd name="connsiteX22" fmla="*/ 225425 w 358775"/>
                <a:gd name="connsiteY22" fmla="*/ 2273300 h 2460625"/>
                <a:gd name="connsiteX23" fmla="*/ 206375 w 358775"/>
                <a:gd name="connsiteY23" fmla="*/ 2403475 h 2460625"/>
                <a:gd name="connsiteX24" fmla="*/ 196850 w 358775"/>
                <a:gd name="connsiteY24" fmla="*/ 2435225 h 2460625"/>
                <a:gd name="connsiteX25" fmla="*/ 168275 w 358775"/>
                <a:gd name="connsiteY25" fmla="*/ 2451100 h 2460625"/>
                <a:gd name="connsiteX26" fmla="*/ 146050 w 358775"/>
                <a:gd name="connsiteY26" fmla="*/ 2460625 h 2460625"/>
                <a:gd name="connsiteX27" fmla="*/ 127000 w 358775"/>
                <a:gd name="connsiteY27" fmla="*/ 2460625 h 2460625"/>
                <a:gd name="connsiteX28" fmla="*/ 101600 w 358775"/>
                <a:gd name="connsiteY28" fmla="*/ 2444750 h 2460625"/>
                <a:gd name="connsiteX29" fmla="*/ 76200 w 358775"/>
                <a:gd name="connsiteY29" fmla="*/ 2416175 h 2460625"/>
                <a:gd name="connsiteX30" fmla="*/ 60325 w 358775"/>
                <a:gd name="connsiteY30" fmla="*/ 2371725 h 2460625"/>
                <a:gd name="connsiteX31" fmla="*/ 34925 w 358775"/>
                <a:gd name="connsiteY31" fmla="*/ 2292350 h 2460625"/>
                <a:gd name="connsiteX32" fmla="*/ 9525 w 358775"/>
                <a:gd name="connsiteY32" fmla="*/ 2171700 h 2460625"/>
                <a:gd name="connsiteX33" fmla="*/ 0 w 358775"/>
                <a:gd name="connsiteY33" fmla="*/ 2098675 h 2460625"/>
                <a:gd name="connsiteX34" fmla="*/ 0 w 358775"/>
                <a:gd name="connsiteY34" fmla="*/ 2041525 h 2460625"/>
                <a:gd name="connsiteX35" fmla="*/ 9525 w 358775"/>
                <a:gd name="connsiteY35" fmla="*/ 1939925 h 2460625"/>
                <a:gd name="connsiteX36" fmla="*/ 34925 w 358775"/>
                <a:gd name="connsiteY36" fmla="*/ 1787525 h 2460625"/>
                <a:gd name="connsiteX37" fmla="*/ 53975 w 358775"/>
                <a:gd name="connsiteY37" fmla="*/ 1682750 h 2460625"/>
                <a:gd name="connsiteX38" fmla="*/ 73025 w 358775"/>
                <a:gd name="connsiteY38" fmla="*/ 1524000 h 2460625"/>
                <a:gd name="connsiteX39" fmla="*/ 123825 w 358775"/>
                <a:gd name="connsiteY39" fmla="*/ 86677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775" h="2460625">
                  <a:moveTo>
                    <a:pt x="123825" y="866775"/>
                  </a:moveTo>
                  <a:lnTo>
                    <a:pt x="155575" y="381000"/>
                  </a:lnTo>
                  <a:lnTo>
                    <a:pt x="155575" y="358775"/>
                  </a:lnTo>
                  <a:lnTo>
                    <a:pt x="152400" y="339725"/>
                  </a:lnTo>
                  <a:lnTo>
                    <a:pt x="133350" y="285750"/>
                  </a:lnTo>
                  <a:lnTo>
                    <a:pt x="114300" y="231775"/>
                  </a:lnTo>
                  <a:lnTo>
                    <a:pt x="88900" y="180975"/>
                  </a:lnTo>
                  <a:lnTo>
                    <a:pt x="47625" y="117475"/>
                  </a:lnTo>
                  <a:lnTo>
                    <a:pt x="180975" y="0"/>
                  </a:lnTo>
                  <a:lnTo>
                    <a:pt x="231775" y="47625"/>
                  </a:lnTo>
                  <a:lnTo>
                    <a:pt x="276225" y="88900"/>
                  </a:lnTo>
                  <a:lnTo>
                    <a:pt x="301625" y="114300"/>
                  </a:lnTo>
                  <a:lnTo>
                    <a:pt x="327025" y="146050"/>
                  </a:lnTo>
                  <a:lnTo>
                    <a:pt x="346075" y="171450"/>
                  </a:lnTo>
                  <a:lnTo>
                    <a:pt x="355600" y="203200"/>
                  </a:lnTo>
                  <a:lnTo>
                    <a:pt x="358775" y="238125"/>
                  </a:lnTo>
                  <a:lnTo>
                    <a:pt x="352425" y="400050"/>
                  </a:lnTo>
                  <a:lnTo>
                    <a:pt x="336550" y="568325"/>
                  </a:lnTo>
                  <a:lnTo>
                    <a:pt x="323850" y="828675"/>
                  </a:lnTo>
                  <a:lnTo>
                    <a:pt x="304800" y="1222375"/>
                  </a:lnTo>
                  <a:lnTo>
                    <a:pt x="279400" y="1666875"/>
                  </a:lnTo>
                  <a:lnTo>
                    <a:pt x="250825" y="2041525"/>
                  </a:lnTo>
                  <a:lnTo>
                    <a:pt x="225425" y="2273300"/>
                  </a:lnTo>
                  <a:lnTo>
                    <a:pt x="206375" y="2403475"/>
                  </a:lnTo>
                  <a:lnTo>
                    <a:pt x="196850" y="2435225"/>
                  </a:lnTo>
                  <a:lnTo>
                    <a:pt x="168275" y="2451100"/>
                  </a:lnTo>
                  <a:lnTo>
                    <a:pt x="146050" y="2460625"/>
                  </a:lnTo>
                  <a:lnTo>
                    <a:pt x="127000" y="2460625"/>
                  </a:lnTo>
                  <a:lnTo>
                    <a:pt x="101600" y="2444750"/>
                  </a:lnTo>
                  <a:lnTo>
                    <a:pt x="76200" y="2416175"/>
                  </a:lnTo>
                  <a:lnTo>
                    <a:pt x="60325" y="2371725"/>
                  </a:lnTo>
                  <a:lnTo>
                    <a:pt x="34925" y="2292350"/>
                  </a:lnTo>
                  <a:lnTo>
                    <a:pt x="9525" y="2171700"/>
                  </a:lnTo>
                  <a:lnTo>
                    <a:pt x="0" y="2098675"/>
                  </a:lnTo>
                  <a:lnTo>
                    <a:pt x="0" y="2041525"/>
                  </a:lnTo>
                  <a:lnTo>
                    <a:pt x="9525" y="1939925"/>
                  </a:lnTo>
                  <a:lnTo>
                    <a:pt x="34925" y="1787525"/>
                  </a:lnTo>
                  <a:lnTo>
                    <a:pt x="53975" y="1682750"/>
                  </a:lnTo>
                  <a:lnTo>
                    <a:pt x="73025" y="1524000"/>
                  </a:lnTo>
                  <a:lnTo>
                    <a:pt x="123825" y="866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1">
              <a:extLst>
                <a:ext uri="{FF2B5EF4-FFF2-40B4-BE49-F238E27FC236}">
                  <a16:creationId xmlns:a16="http://schemas.microsoft.com/office/drawing/2014/main" id="{2EF08AD4-824A-4188-9735-192E54A5FA5B}"/>
                </a:ext>
              </a:extLst>
            </p:cNvPr>
            <p:cNvSpPr/>
            <p:nvPr/>
          </p:nvSpPr>
          <p:spPr>
            <a:xfrm>
              <a:off x="5380038" y="1544638"/>
              <a:ext cx="577850" cy="1816100"/>
            </a:xfrm>
            <a:custGeom>
              <a:avLst/>
              <a:gdLst>
                <a:gd name="connsiteX0" fmla="*/ 252412 w 578644"/>
                <a:gd name="connsiteY0" fmla="*/ 709613 h 1814513"/>
                <a:gd name="connsiteX1" fmla="*/ 247650 w 578644"/>
                <a:gd name="connsiteY1" fmla="*/ 590550 h 1814513"/>
                <a:gd name="connsiteX2" fmla="*/ 242887 w 578644"/>
                <a:gd name="connsiteY2" fmla="*/ 500063 h 1814513"/>
                <a:gd name="connsiteX3" fmla="*/ 235744 w 578644"/>
                <a:gd name="connsiteY3" fmla="*/ 419100 h 1814513"/>
                <a:gd name="connsiteX4" fmla="*/ 230981 w 578644"/>
                <a:gd name="connsiteY4" fmla="*/ 361950 h 1814513"/>
                <a:gd name="connsiteX5" fmla="*/ 221456 w 578644"/>
                <a:gd name="connsiteY5" fmla="*/ 311944 h 1814513"/>
                <a:gd name="connsiteX6" fmla="*/ 200025 w 578644"/>
                <a:gd name="connsiteY6" fmla="*/ 252413 h 1814513"/>
                <a:gd name="connsiteX7" fmla="*/ 180975 w 578644"/>
                <a:gd name="connsiteY7" fmla="*/ 216694 h 1814513"/>
                <a:gd name="connsiteX8" fmla="*/ 154781 w 578644"/>
                <a:gd name="connsiteY8" fmla="*/ 185738 h 1814513"/>
                <a:gd name="connsiteX9" fmla="*/ 128587 w 578644"/>
                <a:gd name="connsiteY9" fmla="*/ 161925 h 1814513"/>
                <a:gd name="connsiteX10" fmla="*/ 100012 w 578644"/>
                <a:gd name="connsiteY10" fmla="*/ 140494 h 1814513"/>
                <a:gd name="connsiteX11" fmla="*/ 64294 w 578644"/>
                <a:gd name="connsiteY11" fmla="*/ 121444 h 1814513"/>
                <a:gd name="connsiteX12" fmla="*/ 42862 w 578644"/>
                <a:gd name="connsiteY12" fmla="*/ 107157 h 1814513"/>
                <a:gd name="connsiteX13" fmla="*/ 19050 w 578644"/>
                <a:gd name="connsiteY13" fmla="*/ 83344 h 1814513"/>
                <a:gd name="connsiteX14" fmla="*/ 2381 w 578644"/>
                <a:gd name="connsiteY14" fmla="*/ 54769 h 1814513"/>
                <a:gd name="connsiteX15" fmla="*/ 0 w 578644"/>
                <a:gd name="connsiteY15" fmla="*/ 38100 h 1814513"/>
                <a:gd name="connsiteX16" fmla="*/ 2381 w 578644"/>
                <a:gd name="connsiteY16" fmla="*/ 26194 h 1814513"/>
                <a:gd name="connsiteX17" fmla="*/ 14287 w 578644"/>
                <a:gd name="connsiteY17" fmla="*/ 11907 h 1814513"/>
                <a:gd name="connsiteX18" fmla="*/ 42862 w 578644"/>
                <a:gd name="connsiteY18" fmla="*/ 2382 h 1814513"/>
                <a:gd name="connsiteX19" fmla="*/ 107156 w 578644"/>
                <a:gd name="connsiteY19" fmla="*/ 0 h 1814513"/>
                <a:gd name="connsiteX20" fmla="*/ 171450 w 578644"/>
                <a:gd name="connsiteY20" fmla="*/ 2382 h 1814513"/>
                <a:gd name="connsiteX21" fmla="*/ 238125 w 578644"/>
                <a:gd name="connsiteY21" fmla="*/ 11907 h 1814513"/>
                <a:gd name="connsiteX22" fmla="*/ 285750 w 578644"/>
                <a:gd name="connsiteY22" fmla="*/ 26194 h 1814513"/>
                <a:gd name="connsiteX23" fmla="*/ 340519 w 578644"/>
                <a:gd name="connsiteY23" fmla="*/ 47625 h 1814513"/>
                <a:gd name="connsiteX24" fmla="*/ 381000 w 578644"/>
                <a:gd name="connsiteY24" fmla="*/ 66675 h 1814513"/>
                <a:gd name="connsiteX25" fmla="*/ 433387 w 578644"/>
                <a:gd name="connsiteY25" fmla="*/ 102394 h 1814513"/>
                <a:gd name="connsiteX26" fmla="*/ 478631 w 578644"/>
                <a:gd name="connsiteY26" fmla="*/ 138113 h 1814513"/>
                <a:gd name="connsiteX27" fmla="*/ 509587 w 578644"/>
                <a:gd name="connsiteY27" fmla="*/ 164307 h 1814513"/>
                <a:gd name="connsiteX28" fmla="*/ 533400 w 578644"/>
                <a:gd name="connsiteY28" fmla="*/ 178594 h 1814513"/>
                <a:gd name="connsiteX29" fmla="*/ 554831 w 578644"/>
                <a:gd name="connsiteY29" fmla="*/ 192882 h 1814513"/>
                <a:gd name="connsiteX30" fmla="*/ 569119 w 578644"/>
                <a:gd name="connsiteY30" fmla="*/ 207169 h 1814513"/>
                <a:gd name="connsiteX31" fmla="*/ 576262 w 578644"/>
                <a:gd name="connsiteY31" fmla="*/ 221457 h 1814513"/>
                <a:gd name="connsiteX32" fmla="*/ 578644 w 578644"/>
                <a:gd name="connsiteY32" fmla="*/ 233363 h 1814513"/>
                <a:gd name="connsiteX33" fmla="*/ 578644 w 578644"/>
                <a:gd name="connsiteY33" fmla="*/ 254794 h 1814513"/>
                <a:gd name="connsiteX34" fmla="*/ 566737 w 578644"/>
                <a:gd name="connsiteY34" fmla="*/ 273844 h 1814513"/>
                <a:gd name="connsiteX35" fmla="*/ 540544 w 578644"/>
                <a:gd name="connsiteY35" fmla="*/ 300038 h 1814513"/>
                <a:gd name="connsiteX36" fmla="*/ 519112 w 578644"/>
                <a:gd name="connsiteY36" fmla="*/ 338138 h 1814513"/>
                <a:gd name="connsiteX37" fmla="*/ 488156 w 578644"/>
                <a:gd name="connsiteY37" fmla="*/ 433388 h 1814513"/>
                <a:gd name="connsiteX38" fmla="*/ 478631 w 578644"/>
                <a:gd name="connsiteY38" fmla="*/ 504825 h 1814513"/>
                <a:gd name="connsiteX39" fmla="*/ 476250 w 578644"/>
                <a:gd name="connsiteY39" fmla="*/ 600075 h 1814513"/>
                <a:gd name="connsiteX40" fmla="*/ 473869 w 578644"/>
                <a:gd name="connsiteY40" fmla="*/ 673894 h 1814513"/>
                <a:gd name="connsiteX41" fmla="*/ 471487 w 578644"/>
                <a:gd name="connsiteY41" fmla="*/ 731044 h 1814513"/>
                <a:gd name="connsiteX42" fmla="*/ 464344 w 578644"/>
                <a:gd name="connsiteY42" fmla="*/ 826294 h 1814513"/>
                <a:gd name="connsiteX43" fmla="*/ 457200 w 578644"/>
                <a:gd name="connsiteY43" fmla="*/ 890588 h 1814513"/>
                <a:gd name="connsiteX44" fmla="*/ 450056 w 578644"/>
                <a:gd name="connsiteY44" fmla="*/ 1085850 h 1814513"/>
                <a:gd name="connsiteX45" fmla="*/ 442912 w 578644"/>
                <a:gd name="connsiteY45" fmla="*/ 1254919 h 1814513"/>
                <a:gd name="connsiteX46" fmla="*/ 435769 w 578644"/>
                <a:gd name="connsiteY46" fmla="*/ 1545432 h 1814513"/>
                <a:gd name="connsiteX47" fmla="*/ 433387 w 578644"/>
                <a:gd name="connsiteY47" fmla="*/ 1797844 h 1814513"/>
                <a:gd name="connsiteX48" fmla="*/ 254794 w 578644"/>
                <a:gd name="connsiteY48" fmla="*/ 1814513 h 1814513"/>
                <a:gd name="connsiteX49" fmla="*/ 254794 w 578644"/>
                <a:gd name="connsiteY49" fmla="*/ 1533525 h 1814513"/>
                <a:gd name="connsiteX50" fmla="*/ 254794 w 578644"/>
                <a:gd name="connsiteY50" fmla="*/ 1228725 h 1814513"/>
                <a:gd name="connsiteX51" fmla="*/ 252412 w 578644"/>
                <a:gd name="connsiteY51" fmla="*/ 709613 h 181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78644" h="1814513">
                  <a:moveTo>
                    <a:pt x="252412" y="709613"/>
                  </a:moveTo>
                  <a:lnTo>
                    <a:pt x="247650" y="590550"/>
                  </a:lnTo>
                  <a:lnTo>
                    <a:pt x="242887" y="500063"/>
                  </a:lnTo>
                  <a:lnTo>
                    <a:pt x="235744" y="419100"/>
                  </a:lnTo>
                  <a:lnTo>
                    <a:pt x="230981" y="361950"/>
                  </a:lnTo>
                  <a:lnTo>
                    <a:pt x="221456" y="311944"/>
                  </a:lnTo>
                  <a:lnTo>
                    <a:pt x="200025" y="252413"/>
                  </a:lnTo>
                  <a:lnTo>
                    <a:pt x="180975" y="216694"/>
                  </a:lnTo>
                  <a:lnTo>
                    <a:pt x="154781" y="185738"/>
                  </a:lnTo>
                  <a:lnTo>
                    <a:pt x="128587" y="161925"/>
                  </a:lnTo>
                  <a:lnTo>
                    <a:pt x="100012" y="140494"/>
                  </a:lnTo>
                  <a:lnTo>
                    <a:pt x="64294" y="121444"/>
                  </a:lnTo>
                  <a:lnTo>
                    <a:pt x="42862" y="107157"/>
                  </a:lnTo>
                  <a:lnTo>
                    <a:pt x="19050" y="83344"/>
                  </a:lnTo>
                  <a:lnTo>
                    <a:pt x="2381" y="54769"/>
                  </a:lnTo>
                  <a:lnTo>
                    <a:pt x="0" y="38100"/>
                  </a:lnTo>
                  <a:lnTo>
                    <a:pt x="2381" y="26194"/>
                  </a:lnTo>
                  <a:lnTo>
                    <a:pt x="14287" y="11907"/>
                  </a:lnTo>
                  <a:lnTo>
                    <a:pt x="42862" y="2382"/>
                  </a:lnTo>
                  <a:lnTo>
                    <a:pt x="107156" y="0"/>
                  </a:lnTo>
                  <a:lnTo>
                    <a:pt x="171450" y="2382"/>
                  </a:lnTo>
                  <a:lnTo>
                    <a:pt x="238125" y="11907"/>
                  </a:lnTo>
                  <a:lnTo>
                    <a:pt x="285750" y="26194"/>
                  </a:lnTo>
                  <a:lnTo>
                    <a:pt x="340519" y="47625"/>
                  </a:lnTo>
                  <a:lnTo>
                    <a:pt x="381000" y="66675"/>
                  </a:lnTo>
                  <a:lnTo>
                    <a:pt x="433387" y="102394"/>
                  </a:lnTo>
                  <a:lnTo>
                    <a:pt x="478631" y="138113"/>
                  </a:lnTo>
                  <a:lnTo>
                    <a:pt x="509587" y="164307"/>
                  </a:lnTo>
                  <a:lnTo>
                    <a:pt x="533400" y="178594"/>
                  </a:lnTo>
                  <a:lnTo>
                    <a:pt x="554831" y="192882"/>
                  </a:lnTo>
                  <a:lnTo>
                    <a:pt x="569119" y="207169"/>
                  </a:lnTo>
                  <a:lnTo>
                    <a:pt x="576262" y="221457"/>
                  </a:lnTo>
                  <a:lnTo>
                    <a:pt x="578644" y="233363"/>
                  </a:lnTo>
                  <a:lnTo>
                    <a:pt x="578644" y="254794"/>
                  </a:lnTo>
                  <a:lnTo>
                    <a:pt x="566737" y="273844"/>
                  </a:lnTo>
                  <a:lnTo>
                    <a:pt x="540544" y="300038"/>
                  </a:lnTo>
                  <a:lnTo>
                    <a:pt x="519112" y="338138"/>
                  </a:lnTo>
                  <a:lnTo>
                    <a:pt x="488156" y="433388"/>
                  </a:lnTo>
                  <a:lnTo>
                    <a:pt x="478631" y="504825"/>
                  </a:lnTo>
                  <a:cubicBezTo>
                    <a:pt x="477837" y="536575"/>
                    <a:pt x="477044" y="568325"/>
                    <a:pt x="476250" y="600075"/>
                  </a:cubicBezTo>
                  <a:cubicBezTo>
                    <a:pt x="475456" y="624681"/>
                    <a:pt x="474663" y="649288"/>
                    <a:pt x="473869" y="673894"/>
                  </a:cubicBezTo>
                  <a:lnTo>
                    <a:pt x="471487" y="731044"/>
                  </a:lnTo>
                  <a:lnTo>
                    <a:pt x="464344" y="826294"/>
                  </a:lnTo>
                  <a:lnTo>
                    <a:pt x="457200" y="890588"/>
                  </a:lnTo>
                  <a:lnTo>
                    <a:pt x="450056" y="1085850"/>
                  </a:lnTo>
                  <a:lnTo>
                    <a:pt x="442912" y="1254919"/>
                  </a:lnTo>
                  <a:lnTo>
                    <a:pt x="435769" y="1545432"/>
                  </a:lnTo>
                  <a:lnTo>
                    <a:pt x="433387" y="1797844"/>
                  </a:lnTo>
                  <a:lnTo>
                    <a:pt x="254794" y="1814513"/>
                  </a:lnTo>
                  <a:lnTo>
                    <a:pt x="254794" y="1533525"/>
                  </a:lnTo>
                  <a:lnTo>
                    <a:pt x="254794" y="1228725"/>
                  </a:lnTo>
                  <a:lnTo>
                    <a:pt x="252412" y="709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2">
              <a:extLst>
                <a:ext uri="{FF2B5EF4-FFF2-40B4-BE49-F238E27FC236}">
                  <a16:creationId xmlns:a16="http://schemas.microsoft.com/office/drawing/2014/main" id="{56D8DE1B-6C03-4C74-86FC-DF49B2302965}"/>
                </a:ext>
              </a:extLst>
            </p:cNvPr>
            <p:cNvSpPr/>
            <p:nvPr/>
          </p:nvSpPr>
          <p:spPr>
            <a:xfrm>
              <a:off x="4143375" y="3135313"/>
              <a:ext cx="3200400" cy="558800"/>
            </a:xfrm>
            <a:custGeom>
              <a:avLst/>
              <a:gdLst>
                <a:gd name="connsiteX0" fmla="*/ 1170749 w 3200400"/>
                <a:gd name="connsiteY0" fmla="*/ 224636 h 557626"/>
                <a:gd name="connsiteX1" fmla="*/ 1506381 w 3200400"/>
                <a:gd name="connsiteY1" fmla="*/ 177066 h 557626"/>
                <a:gd name="connsiteX2" fmla="*/ 1812943 w 3200400"/>
                <a:gd name="connsiteY2" fmla="*/ 137425 h 557626"/>
                <a:gd name="connsiteX3" fmla="*/ 2034936 w 3200400"/>
                <a:gd name="connsiteY3" fmla="*/ 108354 h 557626"/>
                <a:gd name="connsiteX4" fmla="*/ 2177646 w 3200400"/>
                <a:gd name="connsiteY4" fmla="*/ 97783 h 557626"/>
                <a:gd name="connsiteX5" fmla="*/ 2344141 w 3200400"/>
                <a:gd name="connsiteY5" fmla="*/ 84569 h 557626"/>
                <a:gd name="connsiteX6" fmla="*/ 2452494 w 3200400"/>
                <a:gd name="connsiteY6" fmla="*/ 73998 h 557626"/>
                <a:gd name="connsiteX7" fmla="*/ 2547634 w 3200400"/>
                <a:gd name="connsiteY7" fmla="*/ 58142 h 557626"/>
                <a:gd name="connsiteX8" fmla="*/ 2648060 w 3200400"/>
                <a:gd name="connsiteY8" fmla="*/ 39642 h 557626"/>
                <a:gd name="connsiteX9" fmla="*/ 2743200 w 3200400"/>
                <a:gd name="connsiteY9" fmla="*/ 10572 h 557626"/>
                <a:gd name="connsiteX10" fmla="*/ 2790770 w 3200400"/>
                <a:gd name="connsiteY10" fmla="*/ 0 h 557626"/>
                <a:gd name="connsiteX11" fmla="*/ 2819840 w 3200400"/>
                <a:gd name="connsiteY11" fmla="*/ 2643 h 557626"/>
                <a:gd name="connsiteX12" fmla="*/ 2877981 w 3200400"/>
                <a:gd name="connsiteY12" fmla="*/ 15857 h 557626"/>
                <a:gd name="connsiteX13" fmla="*/ 2962550 w 3200400"/>
                <a:gd name="connsiteY13" fmla="*/ 44928 h 557626"/>
                <a:gd name="connsiteX14" fmla="*/ 3052404 w 3200400"/>
                <a:gd name="connsiteY14" fmla="*/ 81926 h 557626"/>
                <a:gd name="connsiteX15" fmla="*/ 3126402 w 3200400"/>
                <a:gd name="connsiteY15" fmla="*/ 118925 h 557626"/>
                <a:gd name="connsiteX16" fmla="*/ 3142259 w 3200400"/>
                <a:gd name="connsiteY16" fmla="*/ 129496 h 557626"/>
                <a:gd name="connsiteX17" fmla="*/ 3163401 w 3200400"/>
                <a:gd name="connsiteY17" fmla="*/ 153281 h 557626"/>
                <a:gd name="connsiteX18" fmla="*/ 3184543 w 3200400"/>
                <a:gd name="connsiteY18" fmla="*/ 184995 h 557626"/>
                <a:gd name="connsiteX19" fmla="*/ 3195114 w 3200400"/>
                <a:gd name="connsiteY19" fmla="*/ 208780 h 557626"/>
                <a:gd name="connsiteX20" fmla="*/ 3200400 w 3200400"/>
                <a:gd name="connsiteY20" fmla="*/ 235207 h 557626"/>
                <a:gd name="connsiteX21" fmla="*/ 3197757 w 3200400"/>
                <a:gd name="connsiteY21" fmla="*/ 258992 h 557626"/>
                <a:gd name="connsiteX22" fmla="*/ 3179257 w 3200400"/>
                <a:gd name="connsiteY22" fmla="*/ 282777 h 557626"/>
                <a:gd name="connsiteX23" fmla="*/ 3152830 w 3200400"/>
                <a:gd name="connsiteY23" fmla="*/ 295991 h 557626"/>
                <a:gd name="connsiteX24" fmla="*/ 3118474 w 3200400"/>
                <a:gd name="connsiteY24" fmla="*/ 306562 h 557626"/>
                <a:gd name="connsiteX25" fmla="*/ 3073546 w 3200400"/>
                <a:gd name="connsiteY25" fmla="*/ 311848 h 557626"/>
                <a:gd name="connsiteX26" fmla="*/ 3039190 w 3200400"/>
                <a:gd name="connsiteY26" fmla="*/ 311848 h 557626"/>
                <a:gd name="connsiteX27" fmla="*/ 2933479 w 3200400"/>
                <a:gd name="connsiteY27" fmla="*/ 295991 h 557626"/>
                <a:gd name="connsiteX28" fmla="*/ 2772270 w 3200400"/>
                <a:gd name="connsiteY28" fmla="*/ 277492 h 557626"/>
                <a:gd name="connsiteX29" fmla="*/ 2537063 w 3200400"/>
                <a:gd name="connsiteY29" fmla="*/ 264278 h 557626"/>
                <a:gd name="connsiteX30" fmla="*/ 2296571 w 3200400"/>
                <a:gd name="connsiteY30" fmla="*/ 266921 h 557626"/>
                <a:gd name="connsiteX31" fmla="*/ 2034936 w 3200400"/>
                <a:gd name="connsiteY31" fmla="*/ 266921 h 557626"/>
                <a:gd name="connsiteX32" fmla="*/ 1937153 w 3200400"/>
                <a:gd name="connsiteY32" fmla="*/ 277492 h 557626"/>
                <a:gd name="connsiteX33" fmla="*/ 1805015 w 3200400"/>
                <a:gd name="connsiteY33" fmla="*/ 285420 h 557626"/>
                <a:gd name="connsiteX34" fmla="*/ 1675519 w 3200400"/>
                <a:gd name="connsiteY34" fmla="*/ 288063 h 557626"/>
                <a:gd name="connsiteX35" fmla="*/ 1487882 w 3200400"/>
                <a:gd name="connsiteY35" fmla="*/ 317133 h 557626"/>
                <a:gd name="connsiteX36" fmla="*/ 1250032 w 3200400"/>
                <a:gd name="connsiteY36" fmla="*/ 359418 h 557626"/>
                <a:gd name="connsiteX37" fmla="*/ 1035967 w 3200400"/>
                <a:gd name="connsiteY37" fmla="*/ 399059 h 557626"/>
                <a:gd name="connsiteX38" fmla="*/ 874758 w 3200400"/>
                <a:gd name="connsiteY38" fmla="*/ 430773 h 557626"/>
                <a:gd name="connsiteX39" fmla="*/ 660693 w 3200400"/>
                <a:gd name="connsiteY39" fmla="*/ 480985 h 557626"/>
                <a:gd name="connsiteX40" fmla="*/ 549697 w 3200400"/>
                <a:gd name="connsiteY40" fmla="*/ 512699 h 557626"/>
                <a:gd name="connsiteX41" fmla="*/ 515341 w 3200400"/>
                <a:gd name="connsiteY41" fmla="*/ 531198 h 557626"/>
                <a:gd name="connsiteX42" fmla="*/ 473056 w 3200400"/>
                <a:gd name="connsiteY42" fmla="*/ 547055 h 557626"/>
                <a:gd name="connsiteX43" fmla="*/ 436057 w 3200400"/>
                <a:gd name="connsiteY43" fmla="*/ 554983 h 557626"/>
                <a:gd name="connsiteX44" fmla="*/ 375274 w 3200400"/>
                <a:gd name="connsiteY44" fmla="*/ 557626 h 557626"/>
                <a:gd name="connsiteX45" fmla="*/ 335632 w 3200400"/>
                <a:gd name="connsiteY45" fmla="*/ 547055 h 557626"/>
                <a:gd name="connsiteX46" fmla="*/ 301276 w 3200400"/>
                <a:gd name="connsiteY46" fmla="*/ 528555 h 557626"/>
                <a:gd name="connsiteX47" fmla="*/ 280134 w 3200400"/>
                <a:gd name="connsiteY47" fmla="*/ 512699 h 557626"/>
                <a:gd name="connsiteX48" fmla="*/ 245778 w 3200400"/>
                <a:gd name="connsiteY48" fmla="*/ 491557 h 557626"/>
                <a:gd name="connsiteX49" fmla="*/ 179708 w 3200400"/>
                <a:gd name="connsiteY49" fmla="*/ 454558 h 557626"/>
                <a:gd name="connsiteX50" fmla="*/ 126853 w 3200400"/>
                <a:gd name="connsiteY50" fmla="*/ 414916 h 557626"/>
                <a:gd name="connsiteX51" fmla="*/ 81926 w 3200400"/>
                <a:gd name="connsiteY51" fmla="*/ 369989 h 557626"/>
                <a:gd name="connsiteX52" fmla="*/ 42284 w 3200400"/>
                <a:gd name="connsiteY52" fmla="*/ 327705 h 557626"/>
                <a:gd name="connsiteX53" fmla="*/ 18499 w 3200400"/>
                <a:gd name="connsiteY53" fmla="*/ 295991 h 557626"/>
                <a:gd name="connsiteX54" fmla="*/ 5285 w 3200400"/>
                <a:gd name="connsiteY54" fmla="*/ 266921 h 557626"/>
                <a:gd name="connsiteX55" fmla="*/ 0 w 3200400"/>
                <a:gd name="connsiteY55" fmla="*/ 248421 h 557626"/>
                <a:gd name="connsiteX56" fmla="*/ 2642 w 3200400"/>
                <a:gd name="connsiteY56" fmla="*/ 237850 h 557626"/>
                <a:gd name="connsiteX57" fmla="*/ 10571 w 3200400"/>
                <a:gd name="connsiteY57" fmla="*/ 227279 h 557626"/>
                <a:gd name="connsiteX58" fmla="*/ 36998 w 3200400"/>
                <a:gd name="connsiteY58" fmla="*/ 229922 h 557626"/>
                <a:gd name="connsiteX59" fmla="*/ 87211 w 3200400"/>
                <a:gd name="connsiteY59" fmla="*/ 253707 h 557626"/>
                <a:gd name="connsiteX60" fmla="*/ 187637 w 3200400"/>
                <a:gd name="connsiteY60" fmla="*/ 280135 h 557626"/>
                <a:gd name="connsiteX61" fmla="*/ 293348 w 3200400"/>
                <a:gd name="connsiteY61" fmla="*/ 301277 h 557626"/>
                <a:gd name="connsiteX62" fmla="*/ 375274 w 3200400"/>
                <a:gd name="connsiteY62" fmla="*/ 309205 h 557626"/>
                <a:gd name="connsiteX63" fmla="*/ 467771 w 3200400"/>
                <a:gd name="connsiteY63" fmla="*/ 311848 h 557626"/>
                <a:gd name="connsiteX64" fmla="*/ 631623 w 3200400"/>
                <a:gd name="connsiteY64" fmla="*/ 295991 h 557626"/>
                <a:gd name="connsiteX65" fmla="*/ 972541 w 3200400"/>
                <a:gd name="connsiteY65" fmla="*/ 253707 h 557626"/>
                <a:gd name="connsiteX66" fmla="*/ 1170749 w 3200400"/>
                <a:gd name="connsiteY66" fmla="*/ 224636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00400" h="557626">
                  <a:moveTo>
                    <a:pt x="1170749" y="224636"/>
                  </a:moveTo>
                  <a:lnTo>
                    <a:pt x="1506381" y="177066"/>
                  </a:lnTo>
                  <a:lnTo>
                    <a:pt x="1812943" y="137425"/>
                  </a:lnTo>
                  <a:lnTo>
                    <a:pt x="2034936" y="108354"/>
                  </a:lnTo>
                  <a:lnTo>
                    <a:pt x="2177646" y="97783"/>
                  </a:lnTo>
                  <a:lnTo>
                    <a:pt x="2344141" y="84569"/>
                  </a:lnTo>
                  <a:lnTo>
                    <a:pt x="2452494" y="73998"/>
                  </a:lnTo>
                  <a:lnTo>
                    <a:pt x="2547634" y="58142"/>
                  </a:lnTo>
                  <a:lnTo>
                    <a:pt x="2648060" y="39642"/>
                  </a:lnTo>
                  <a:lnTo>
                    <a:pt x="2743200" y="10572"/>
                  </a:lnTo>
                  <a:lnTo>
                    <a:pt x="2790770" y="0"/>
                  </a:lnTo>
                  <a:lnTo>
                    <a:pt x="2819840" y="2643"/>
                  </a:lnTo>
                  <a:lnTo>
                    <a:pt x="2877981" y="15857"/>
                  </a:lnTo>
                  <a:lnTo>
                    <a:pt x="2962550" y="44928"/>
                  </a:lnTo>
                  <a:lnTo>
                    <a:pt x="3052404" y="81926"/>
                  </a:lnTo>
                  <a:lnTo>
                    <a:pt x="3126402" y="118925"/>
                  </a:lnTo>
                  <a:lnTo>
                    <a:pt x="3142259" y="129496"/>
                  </a:lnTo>
                  <a:lnTo>
                    <a:pt x="3163401" y="153281"/>
                  </a:lnTo>
                  <a:lnTo>
                    <a:pt x="3184543" y="184995"/>
                  </a:lnTo>
                  <a:lnTo>
                    <a:pt x="3195114" y="208780"/>
                  </a:lnTo>
                  <a:lnTo>
                    <a:pt x="3200400" y="235207"/>
                  </a:lnTo>
                  <a:lnTo>
                    <a:pt x="3197757" y="258992"/>
                  </a:lnTo>
                  <a:lnTo>
                    <a:pt x="3179257" y="282777"/>
                  </a:lnTo>
                  <a:lnTo>
                    <a:pt x="3152830" y="295991"/>
                  </a:lnTo>
                  <a:lnTo>
                    <a:pt x="3118474" y="306562"/>
                  </a:lnTo>
                  <a:lnTo>
                    <a:pt x="3073546" y="311848"/>
                  </a:lnTo>
                  <a:lnTo>
                    <a:pt x="3039190" y="311848"/>
                  </a:lnTo>
                  <a:lnTo>
                    <a:pt x="2933479" y="295991"/>
                  </a:lnTo>
                  <a:lnTo>
                    <a:pt x="2772270" y="277492"/>
                  </a:lnTo>
                  <a:lnTo>
                    <a:pt x="2537063" y="264278"/>
                  </a:lnTo>
                  <a:lnTo>
                    <a:pt x="2296571" y="266921"/>
                  </a:lnTo>
                  <a:lnTo>
                    <a:pt x="2034936" y="266921"/>
                  </a:lnTo>
                  <a:lnTo>
                    <a:pt x="1937153" y="277492"/>
                  </a:lnTo>
                  <a:lnTo>
                    <a:pt x="1805015" y="285420"/>
                  </a:lnTo>
                  <a:lnTo>
                    <a:pt x="1675519" y="288063"/>
                  </a:lnTo>
                  <a:lnTo>
                    <a:pt x="1487882" y="317133"/>
                  </a:lnTo>
                  <a:lnTo>
                    <a:pt x="1250032" y="359418"/>
                  </a:lnTo>
                  <a:lnTo>
                    <a:pt x="1035967" y="399059"/>
                  </a:lnTo>
                  <a:lnTo>
                    <a:pt x="874758" y="430773"/>
                  </a:lnTo>
                  <a:lnTo>
                    <a:pt x="660693" y="480985"/>
                  </a:lnTo>
                  <a:lnTo>
                    <a:pt x="549697" y="512699"/>
                  </a:lnTo>
                  <a:lnTo>
                    <a:pt x="515341" y="531198"/>
                  </a:lnTo>
                  <a:lnTo>
                    <a:pt x="473056" y="547055"/>
                  </a:lnTo>
                  <a:lnTo>
                    <a:pt x="436057" y="554983"/>
                  </a:lnTo>
                  <a:lnTo>
                    <a:pt x="375274" y="557626"/>
                  </a:lnTo>
                  <a:lnTo>
                    <a:pt x="335632" y="547055"/>
                  </a:lnTo>
                  <a:lnTo>
                    <a:pt x="301276" y="528555"/>
                  </a:lnTo>
                  <a:lnTo>
                    <a:pt x="280134" y="512699"/>
                  </a:lnTo>
                  <a:lnTo>
                    <a:pt x="245778" y="491557"/>
                  </a:lnTo>
                  <a:lnTo>
                    <a:pt x="179708" y="454558"/>
                  </a:lnTo>
                  <a:lnTo>
                    <a:pt x="126853" y="414916"/>
                  </a:lnTo>
                  <a:lnTo>
                    <a:pt x="81926" y="369989"/>
                  </a:lnTo>
                  <a:lnTo>
                    <a:pt x="42284" y="327705"/>
                  </a:lnTo>
                  <a:lnTo>
                    <a:pt x="18499" y="295991"/>
                  </a:lnTo>
                  <a:lnTo>
                    <a:pt x="5285" y="266921"/>
                  </a:lnTo>
                  <a:lnTo>
                    <a:pt x="0" y="248421"/>
                  </a:lnTo>
                  <a:lnTo>
                    <a:pt x="2642" y="237850"/>
                  </a:lnTo>
                  <a:lnTo>
                    <a:pt x="10571" y="227279"/>
                  </a:lnTo>
                  <a:lnTo>
                    <a:pt x="36998" y="229922"/>
                  </a:lnTo>
                  <a:lnTo>
                    <a:pt x="87211" y="253707"/>
                  </a:lnTo>
                  <a:lnTo>
                    <a:pt x="187637" y="280135"/>
                  </a:lnTo>
                  <a:lnTo>
                    <a:pt x="293348" y="301277"/>
                  </a:lnTo>
                  <a:lnTo>
                    <a:pt x="375274" y="309205"/>
                  </a:lnTo>
                  <a:lnTo>
                    <a:pt x="467771" y="311848"/>
                  </a:lnTo>
                  <a:lnTo>
                    <a:pt x="631623" y="295991"/>
                  </a:lnTo>
                  <a:lnTo>
                    <a:pt x="972541" y="253707"/>
                  </a:lnTo>
                  <a:lnTo>
                    <a:pt x="1170749" y="2246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3">
              <a:extLst>
                <a:ext uri="{FF2B5EF4-FFF2-40B4-BE49-F238E27FC236}">
                  <a16:creationId xmlns:a16="http://schemas.microsoft.com/office/drawing/2014/main" id="{77CAB137-06BF-40E5-9362-3A6A753FB6D6}"/>
                </a:ext>
              </a:extLst>
            </p:cNvPr>
            <p:cNvSpPr/>
            <p:nvPr/>
          </p:nvSpPr>
          <p:spPr>
            <a:xfrm>
              <a:off x="5399088" y="3444875"/>
              <a:ext cx="495300" cy="1938338"/>
            </a:xfrm>
            <a:custGeom>
              <a:avLst/>
              <a:gdLst>
                <a:gd name="connsiteX0" fmla="*/ 232564 w 496841"/>
                <a:gd name="connsiteY0" fmla="*/ 998969 h 1937154"/>
                <a:gd name="connsiteX1" fmla="*/ 235206 w 496841"/>
                <a:gd name="connsiteY1" fmla="*/ 692407 h 1937154"/>
                <a:gd name="connsiteX2" fmla="*/ 237849 w 496841"/>
                <a:gd name="connsiteY2" fmla="*/ 655408 h 1937154"/>
                <a:gd name="connsiteX3" fmla="*/ 240492 w 496841"/>
                <a:gd name="connsiteY3" fmla="*/ 599910 h 1937154"/>
                <a:gd name="connsiteX4" fmla="*/ 240492 w 496841"/>
                <a:gd name="connsiteY4" fmla="*/ 560268 h 1937154"/>
                <a:gd name="connsiteX5" fmla="*/ 232564 w 496841"/>
                <a:gd name="connsiteY5" fmla="*/ 496842 h 1937154"/>
                <a:gd name="connsiteX6" fmla="*/ 219350 w 496841"/>
                <a:gd name="connsiteY6" fmla="*/ 433415 h 1937154"/>
                <a:gd name="connsiteX7" fmla="*/ 200850 w 496841"/>
                <a:gd name="connsiteY7" fmla="*/ 367346 h 1937154"/>
                <a:gd name="connsiteX8" fmla="*/ 190279 w 496841"/>
                <a:gd name="connsiteY8" fmla="*/ 338275 h 1937154"/>
                <a:gd name="connsiteX9" fmla="*/ 147995 w 496841"/>
                <a:gd name="connsiteY9" fmla="*/ 272206 h 1937154"/>
                <a:gd name="connsiteX10" fmla="*/ 73997 w 496841"/>
                <a:gd name="connsiteY10" fmla="*/ 155924 h 1937154"/>
                <a:gd name="connsiteX11" fmla="*/ 34356 w 496841"/>
                <a:gd name="connsiteY11" fmla="*/ 84569 h 1937154"/>
                <a:gd name="connsiteX12" fmla="*/ 0 w 496841"/>
                <a:gd name="connsiteY12" fmla="*/ 15857 h 1937154"/>
                <a:gd name="connsiteX13" fmla="*/ 108353 w 496841"/>
                <a:gd name="connsiteY13" fmla="*/ 0 h 1937154"/>
                <a:gd name="connsiteX14" fmla="*/ 155923 w 496841"/>
                <a:gd name="connsiteY14" fmla="*/ 60784 h 1937154"/>
                <a:gd name="connsiteX15" fmla="*/ 190279 w 496841"/>
                <a:gd name="connsiteY15" fmla="*/ 100426 h 1937154"/>
                <a:gd name="connsiteX16" fmla="*/ 235206 w 496841"/>
                <a:gd name="connsiteY16" fmla="*/ 145353 h 1937154"/>
                <a:gd name="connsiteX17" fmla="*/ 309204 w 496841"/>
                <a:gd name="connsiteY17" fmla="*/ 214065 h 1937154"/>
                <a:gd name="connsiteX18" fmla="*/ 362060 w 496841"/>
                <a:gd name="connsiteY18" fmla="*/ 256349 h 1937154"/>
                <a:gd name="connsiteX19" fmla="*/ 428129 w 496841"/>
                <a:gd name="connsiteY19" fmla="*/ 306562 h 1937154"/>
                <a:gd name="connsiteX20" fmla="*/ 457200 w 496841"/>
                <a:gd name="connsiteY20" fmla="*/ 332990 h 1937154"/>
                <a:gd name="connsiteX21" fmla="*/ 483627 w 496841"/>
                <a:gd name="connsiteY21" fmla="*/ 364703 h 1937154"/>
                <a:gd name="connsiteX22" fmla="*/ 496841 w 496841"/>
                <a:gd name="connsiteY22" fmla="*/ 391131 h 1937154"/>
                <a:gd name="connsiteX23" fmla="*/ 496841 w 496841"/>
                <a:gd name="connsiteY23" fmla="*/ 404345 h 1937154"/>
                <a:gd name="connsiteX24" fmla="*/ 483627 w 496841"/>
                <a:gd name="connsiteY24" fmla="*/ 422844 h 1937154"/>
                <a:gd name="connsiteX25" fmla="*/ 465128 w 496841"/>
                <a:gd name="connsiteY25" fmla="*/ 443986 h 1937154"/>
                <a:gd name="connsiteX26" fmla="*/ 449271 w 496841"/>
                <a:gd name="connsiteY26" fmla="*/ 483628 h 1937154"/>
                <a:gd name="connsiteX27" fmla="*/ 438700 w 496841"/>
                <a:gd name="connsiteY27" fmla="*/ 562911 h 1937154"/>
                <a:gd name="connsiteX28" fmla="*/ 436057 w 496841"/>
                <a:gd name="connsiteY28" fmla="*/ 705621 h 1937154"/>
                <a:gd name="connsiteX29" fmla="*/ 436057 w 496841"/>
                <a:gd name="connsiteY29" fmla="*/ 866830 h 1937154"/>
                <a:gd name="connsiteX30" fmla="*/ 433415 w 496841"/>
                <a:gd name="connsiteY30" fmla="*/ 980469 h 1937154"/>
                <a:gd name="connsiteX31" fmla="*/ 425486 w 496841"/>
                <a:gd name="connsiteY31" fmla="*/ 1189249 h 1937154"/>
                <a:gd name="connsiteX32" fmla="*/ 401701 w 496841"/>
                <a:gd name="connsiteY32" fmla="*/ 1672876 h 1937154"/>
                <a:gd name="connsiteX33" fmla="*/ 391130 w 496841"/>
                <a:gd name="connsiteY33" fmla="*/ 1937154 h 1937154"/>
                <a:gd name="connsiteX34" fmla="*/ 211421 w 496841"/>
                <a:gd name="connsiteY34" fmla="*/ 1873727 h 1937154"/>
                <a:gd name="connsiteX35" fmla="*/ 219350 w 496841"/>
                <a:gd name="connsiteY35" fmla="*/ 1633235 h 1937154"/>
                <a:gd name="connsiteX36" fmla="*/ 229921 w 496841"/>
                <a:gd name="connsiteY36" fmla="*/ 1310816 h 1937154"/>
                <a:gd name="connsiteX37" fmla="*/ 232564 w 496841"/>
                <a:gd name="connsiteY37" fmla="*/ 998969 h 19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6841" h="1937154">
                  <a:moveTo>
                    <a:pt x="232564" y="998969"/>
                  </a:moveTo>
                  <a:cubicBezTo>
                    <a:pt x="233445" y="896782"/>
                    <a:pt x="234766" y="749667"/>
                    <a:pt x="235206" y="692407"/>
                  </a:cubicBezTo>
                  <a:lnTo>
                    <a:pt x="237849" y="655408"/>
                  </a:lnTo>
                  <a:lnTo>
                    <a:pt x="240492" y="599910"/>
                  </a:lnTo>
                  <a:lnTo>
                    <a:pt x="240492" y="560268"/>
                  </a:lnTo>
                  <a:lnTo>
                    <a:pt x="232564" y="496842"/>
                  </a:lnTo>
                  <a:lnTo>
                    <a:pt x="219350" y="433415"/>
                  </a:lnTo>
                  <a:lnTo>
                    <a:pt x="200850" y="367346"/>
                  </a:lnTo>
                  <a:lnTo>
                    <a:pt x="190279" y="338275"/>
                  </a:lnTo>
                  <a:lnTo>
                    <a:pt x="147995" y="272206"/>
                  </a:lnTo>
                  <a:lnTo>
                    <a:pt x="73997" y="155924"/>
                  </a:lnTo>
                  <a:lnTo>
                    <a:pt x="34356" y="84569"/>
                  </a:lnTo>
                  <a:lnTo>
                    <a:pt x="0" y="15857"/>
                  </a:lnTo>
                  <a:lnTo>
                    <a:pt x="108353" y="0"/>
                  </a:lnTo>
                  <a:lnTo>
                    <a:pt x="155923" y="60784"/>
                  </a:lnTo>
                  <a:lnTo>
                    <a:pt x="190279" y="100426"/>
                  </a:lnTo>
                  <a:lnTo>
                    <a:pt x="235206" y="145353"/>
                  </a:lnTo>
                  <a:lnTo>
                    <a:pt x="309204" y="214065"/>
                  </a:lnTo>
                  <a:lnTo>
                    <a:pt x="362060" y="256349"/>
                  </a:lnTo>
                  <a:lnTo>
                    <a:pt x="428129" y="306562"/>
                  </a:lnTo>
                  <a:lnTo>
                    <a:pt x="457200" y="332990"/>
                  </a:lnTo>
                  <a:lnTo>
                    <a:pt x="483627" y="364703"/>
                  </a:lnTo>
                  <a:lnTo>
                    <a:pt x="496841" y="391131"/>
                  </a:lnTo>
                  <a:lnTo>
                    <a:pt x="496841" y="404345"/>
                  </a:lnTo>
                  <a:lnTo>
                    <a:pt x="483627" y="422844"/>
                  </a:lnTo>
                  <a:lnTo>
                    <a:pt x="465128" y="443986"/>
                  </a:lnTo>
                  <a:lnTo>
                    <a:pt x="449271" y="483628"/>
                  </a:lnTo>
                  <a:lnTo>
                    <a:pt x="438700" y="562911"/>
                  </a:lnTo>
                  <a:lnTo>
                    <a:pt x="436057" y="705621"/>
                  </a:lnTo>
                  <a:lnTo>
                    <a:pt x="436057" y="866830"/>
                  </a:lnTo>
                  <a:cubicBezTo>
                    <a:pt x="435176" y="904710"/>
                    <a:pt x="434296" y="942589"/>
                    <a:pt x="433415" y="980469"/>
                  </a:cubicBezTo>
                  <a:lnTo>
                    <a:pt x="425486" y="1189249"/>
                  </a:lnTo>
                  <a:lnTo>
                    <a:pt x="401701" y="1672876"/>
                  </a:lnTo>
                  <a:lnTo>
                    <a:pt x="391130" y="1937154"/>
                  </a:lnTo>
                  <a:lnTo>
                    <a:pt x="211421" y="1873727"/>
                  </a:lnTo>
                  <a:lnTo>
                    <a:pt x="219350" y="1633235"/>
                  </a:lnTo>
                  <a:lnTo>
                    <a:pt x="229921" y="1310816"/>
                  </a:lnTo>
                  <a:lnTo>
                    <a:pt x="232564" y="998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F29BEB22-4C3F-4D52-BC1D-F12348869881}"/>
                </a:ext>
              </a:extLst>
            </p:cNvPr>
            <p:cNvSpPr/>
            <p:nvPr/>
          </p:nvSpPr>
          <p:spPr>
            <a:xfrm>
              <a:off x="5800725" y="4116388"/>
              <a:ext cx="1246188" cy="338137"/>
            </a:xfrm>
            <a:custGeom>
              <a:avLst/>
              <a:gdLst>
                <a:gd name="connsiteX0" fmla="*/ 510056 w 1247390"/>
                <a:gd name="connsiteY0" fmla="*/ 319776 h 338275"/>
                <a:gd name="connsiteX1" fmla="*/ 406988 w 1247390"/>
                <a:gd name="connsiteY1" fmla="*/ 330347 h 338275"/>
                <a:gd name="connsiteX2" fmla="*/ 327704 w 1247390"/>
                <a:gd name="connsiteY2" fmla="*/ 335632 h 338275"/>
                <a:gd name="connsiteX3" fmla="*/ 224636 w 1247390"/>
                <a:gd name="connsiteY3" fmla="*/ 338275 h 338275"/>
                <a:gd name="connsiteX4" fmla="*/ 177066 w 1247390"/>
                <a:gd name="connsiteY4" fmla="*/ 327704 h 338275"/>
                <a:gd name="connsiteX5" fmla="*/ 121568 w 1247390"/>
                <a:gd name="connsiteY5" fmla="*/ 306562 h 338275"/>
                <a:gd name="connsiteX6" fmla="*/ 60784 w 1247390"/>
                <a:gd name="connsiteY6" fmla="*/ 269563 h 338275"/>
                <a:gd name="connsiteX7" fmla="*/ 0 w 1247390"/>
                <a:gd name="connsiteY7" fmla="*/ 227278 h 338275"/>
                <a:gd name="connsiteX8" fmla="*/ 5286 w 1247390"/>
                <a:gd name="connsiteY8" fmla="*/ 150638 h 338275"/>
                <a:gd name="connsiteX9" fmla="*/ 92497 w 1247390"/>
                <a:gd name="connsiteY9" fmla="*/ 166495 h 338275"/>
                <a:gd name="connsiteX10" fmla="*/ 161209 w 1247390"/>
                <a:gd name="connsiteY10" fmla="*/ 174423 h 338275"/>
                <a:gd name="connsiteX11" fmla="*/ 264278 w 1247390"/>
                <a:gd name="connsiteY11" fmla="*/ 179709 h 338275"/>
                <a:gd name="connsiteX12" fmla="*/ 346204 w 1247390"/>
                <a:gd name="connsiteY12" fmla="*/ 174423 h 338275"/>
                <a:gd name="connsiteX13" fmla="*/ 525912 w 1247390"/>
                <a:gd name="connsiteY13" fmla="*/ 147995 h 338275"/>
                <a:gd name="connsiteX14" fmla="*/ 613124 w 1247390"/>
                <a:gd name="connsiteY14" fmla="*/ 134781 h 338275"/>
                <a:gd name="connsiteX15" fmla="*/ 668622 w 1247390"/>
                <a:gd name="connsiteY15" fmla="*/ 121567 h 338275"/>
                <a:gd name="connsiteX16" fmla="*/ 732049 w 1247390"/>
                <a:gd name="connsiteY16" fmla="*/ 95140 h 338275"/>
                <a:gd name="connsiteX17" fmla="*/ 835117 w 1247390"/>
                <a:gd name="connsiteY17" fmla="*/ 42284 h 338275"/>
                <a:gd name="connsiteX18" fmla="*/ 901186 w 1247390"/>
                <a:gd name="connsiteY18" fmla="*/ 2643 h 338275"/>
                <a:gd name="connsiteX19" fmla="*/ 917043 w 1247390"/>
                <a:gd name="connsiteY19" fmla="*/ 0 h 338275"/>
                <a:gd name="connsiteX20" fmla="*/ 959327 w 1247390"/>
                <a:gd name="connsiteY20" fmla="*/ 10571 h 338275"/>
                <a:gd name="connsiteX21" fmla="*/ 1043896 w 1247390"/>
                <a:gd name="connsiteY21" fmla="*/ 34356 h 338275"/>
                <a:gd name="connsiteX22" fmla="*/ 1107323 w 1247390"/>
                <a:gd name="connsiteY22" fmla="*/ 58141 h 338275"/>
                <a:gd name="connsiteX23" fmla="*/ 1210391 w 1247390"/>
                <a:gd name="connsiteY23" fmla="*/ 105711 h 338275"/>
                <a:gd name="connsiteX24" fmla="*/ 1223605 w 1247390"/>
                <a:gd name="connsiteY24" fmla="*/ 113639 h 338275"/>
                <a:gd name="connsiteX25" fmla="*/ 1236819 w 1247390"/>
                <a:gd name="connsiteY25" fmla="*/ 129496 h 338275"/>
                <a:gd name="connsiteX26" fmla="*/ 1244747 w 1247390"/>
                <a:gd name="connsiteY26" fmla="*/ 145352 h 338275"/>
                <a:gd name="connsiteX27" fmla="*/ 1247390 w 1247390"/>
                <a:gd name="connsiteY27" fmla="*/ 169137 h 338275"/>
                <a:gd name="connsiteX28" fmla="*/ 1236819 w 1247390"/>
                <a:gd name="connsiteY28" fmla="*/ 195565 h 338275"/>
                <a:gd name="connsiteX29" fmla="*/ 1205105 w 1247390"/>
                <a:gd name="connsiteY29" fmla="*/ 221993 h 338275"/>
                <a:gd name="connsiteX30" fmla="*/ 1149607 w 1247390"/>
                <a:gd name="connsiteY30" fmla="*/ 235207 h 338275"/>
                <a:gd name="connsiteX31" fmla="*/ 983112 w 1247390"/>
                <a:gd name="connsiteY31" fmla="*/ 258992 h 338275"/>
                <a:gd name="connsiteX32" fmla="*/ 832474 w 1247390"/>
                <a:gd name="connsiteY32" fmla="*/ 274848 h 338275"/>
                <a:gd name="connsiteX33" fmla="*/ 713549 w 1247390"/>
                <a:gd name="connsiteY33" fmla="*/ 288062 h 338275"/>
                <a:gd name="connsiteX34" fmla="*/ 510056 w 1247390"/>
                <a:gd name="connsiteY34" fmla="*/ 319776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47390" h="338275">
                  <a:moveTo>
                    <a:pt x="510056" y="319776"/>
                  </a:moveTo>
                  <a:lnTo>
                    <a:pt x="406988" y="330347"/>
                  </a:lnTo>
                  <a:lnTo>
                    <a:pt x="327704" y="335632"/>
                  </a:lnTo>
                  <a:lnTo>
                    <a:pt x="224636" y="338275"/>
                  </a:lnTo>
                  <a:lnTo>
                    <a:pt x="177066" y="327704"/>
                  </a:lnTo>
                  <a:lnTo>
                    <a:pt x="121568" y="306562"/>
                  </a:lnTo>
                  <a:lnTo>
                    <a:pt x="60784" y="269563"/>
                  </a:lnTo>
                  <a:lnTo>
                    <a:pt x="0" y="227278"/>
                  </a:lnTo>
                  <a:lnTo>
                    <a:pt x="5286" y="150638"/>
                  </a:lnTo>
                  <a:lnTo>
                    <a:pt x="92497" y="166495"/>
                  </a:lnTo>
                  <a:lnTo>
                    <a:pt x="161209" y="174423"/>
                  </a:lnTo>
                  <a:lnTo>
                    <a:pt x="264278" y="179709"/>
                  </a:lnTo>
                  <a:lnTo>
                    <a:pt x="346204" y="174423"/>
                  </a:lnTo>
                  <a:lnTo>
                    <a:pt x="525912" y="147995"/>
                  </a:lnTo>
                  <a:lnTo>
                    <a:pt x="613124" y="134781"/>
                  </a:lnTo>
                  <a:lnTo>
                    <a:pt x="668622" y="121567"/>
                  </a:lnTo>
                  <a:lnTo>
                    <a:pt x="732049" y="95140"/>
                  </a:lnTo>
                  <a:lnTo>
                    <a:pt x="835117" y="42284"/>
                  </a:lnTo>
                  <a:lnTo>
                    <a:pt x="901186" y="2643"/>
                  </a:lnTo>
                  <a:lnTo>
                    <a:pt x="917043" y="0"/>
                  </a:lnTo>
                  <a:lnTo>
                    <a:pt x="959327" y="10571"/>
                  </a:lnTo>
                  <a:lnTo>
                    <a:pt x="1043896" y="34356"/>
                  </a:lnTo>
                  <a:lnTo>
                    <a:pt x="1107323" y="58141"/>
                  </a:lnTo>
                  <a:lnTo>
                    <a:pt x="1210391" y="105711"/>
                  </a:lnTo>
                  <a:lnTo>
                    <a:pt x="1223605" y="113639"/>
                  </a:lnTo>
                  <a:lnTo>
                    <a:pt x="1236819" y="129496"/>
                  </a:lnTo>
                  <a:lnTo>
                    <a:pt x="1244747" y="145352"/>
                  </a:lnTo>
                  <a:lnTo>
                    <a:pt x="1247390" y="169137"/>
                  </a:lnTo>
                  <a:lnTo>
                    <a:pt x="1236819" y="195565"/>
                  </a:lnTo>
                  <a:lnTo>
                    <a:pt x="1205105" y="221993"/>
                  </a:lnTo>
                  <a:lnTo>
                    <a:pt x="1149607" y="235207"/>
                  </a:lnTo>
                  <a:lnTo>
                    <a:pt x="983112" y="258992"/>
                  </a:lnTo>
                  <a:lnTo>
                    <a:pt x="832474" y="274848"/>
                  </a:lnTo>
                  <a:lnTo>
                    <a:pt x="713549" y="288062"/>
                  </a:lnTo>
                  <a:lnTo>
                    <a:pt x="510056" y="3197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6">
              <a:extLst>
                <a:ext uri="{FF2B5EF4-FFF2-40B4-BE49-F238E27FC236}">
                  <a16:creationId xmlns:a16="http://schemas.microsoft.com/office/drawing/2014/main" id="{CFEA2CCD-8976-4EC7-80DB-9402C599E0BF}"/>
                </a:ext>
              </a:extLst>
            </p:cNvPr>
            <p:cNvSpPr/>
            <p:nvPr/>
          </p:nvSpPr>
          <p:spPr>
            <a:xfrm>
              <a:off x="4767263" y="4887913"/>
              <a:ext cx="2687637" cy="1157287"/>
            </a:xfrm>
            <a:custGeom>
              <a:avLst/>
              <a:gdLst>
                <a:gd name="connsiteX0" fmla="*/ 880044 w 2687702"/>
                <a:gd name="connsiteY0" fmla="*/ 565554 h 1157535"/>
                <a:gd name="connsiteX1" fmla="*/ 713550 w 2687702"/>
                <a:gd name="connsiteY1" fmla="*/ 457200 h 1157535"/>
                <a:gd name="connsiteX2" fmla="*/ 615767 w 2687702"/>
                <a:gd name="connsiteY2" fmla="*/ 396416 h 1157535"/>
                <a:gd name="connsiteX3" fmla="*/ 549698 w 2687702"/>
                <a:gd name="connsiteY3" fmla="*/ 354132 h 1157535"/>
                <a:gd name="connsiteX4" fmla="*/ 473057 w 2687702"/>
                <a:gd name="connsiteY4" fmla="*/ 306562 h 1157535"/>
                <a:gd name="connsiteX5" fmla="*/ 399059 w 2687702"/>
                <a:gd name="connsiteY5" fmla="*/ 261635 h 1157535"/>
                <a:gd name="connsiteX6" fmla="*/ 311848 w 2687702"/>
                <a:gd name="connsiteY6" fmla="*/ 216708 h 1157535"/>
                <a:gd name="connsiteX7" fmla="*/ 245778 w 2687702"/>
                <a:gd name="connsiteY7" fmla="*/ 182351 h 1157535"/>
                <a:gd name="connsiteX8" fmla="*/ 184995 w 2687702"/>
                <a:gd name="connsiteY8" fmla="*/ 150638 h 1157535"/>
                <a:gd name="connsiteX9" fmla="*/ 113640 w 2687702"/>
                <a:gd name="connsiteY9" fmla="*/ 124210 h 1157535"/>
                <a:gd name="connsiteX10" fmla="*/ 0 w 2687702"/>
                <a:gd name="connsiteY10" fmla="*/ 84569 h 1157535"/>
                <a:gd name="connsiteX11" fmla="*/ 39642 w 2687702"/>
                <a:gd name="connsiteY11" fmla="*/ 0 h 1157535"/>
                <a:gd name="connsiteX12" fmla="*/ 145353 w 2687702"/>
                <a:gd name="connsiteY12" fmla="*/ 29071 h 1157535"/>
                <a:gd name="connsiteX13" fmla="*/ 195566 w 2687702"/>
                <a:gd name="connsiteY13" fmla="*/ 42284 h 1157535"/>
                <a:gd name="connsiteX14" fmla="*/ 264278 w 2687702"/>
                <a:gd name="connsiteY14" fmla="*/ 76640 h 1157535"/>
                <a:gd name="connsiteX15" fmla="*/ 346204 w 2687702"/>
                <a:gd name="connsiteY15" fmla="*/ 118925 h 1157535"/>
                <a:gd name="connsiteX16" fmla="*/ 443987 w 2687702"/>
                <a:gd name="connsiteY16" fmla="*/ 171780 h 1157535"/>
                <a:gd name="connsiteX17" fmla="*/ 570840 w 2687702"/>
                <a:gd name="connsiteY17" fmla="*/ 235207 h 1157535"/>
                <a:gd name="connsiteX18" fmla="*/ 695050 w 2687702"/>
                <a:gd name="connsiteY18" fmla="*/ 295991 h 1157535"/>
                <a:gd name="connsiteX19" fmla="*/ 848331 w 2687702"/>
                <a:gd name="connsiteY19" fmla="*/ 367346 h 1157535"/>
                <a:gd name="connsiteX20" fmla="*/ 1020111 w 2687702"/>
                <a:gd name="connsiteY20" fmla="*/ 430772 h 1157535"/>
                <a:gd name="connsiteX21" fmla="*/ 1139036 w 2687702"/>
                <a:gd name="connsiteY21" fmla="*/ 488913 h 1157535"/>
                <a:gd name="connsiteX22" fmla="*/ 1247390 w 2687702"/>
                <a:gd name="connsiteY22" fmla="*/ 541769 h 1157535"/>
                <a:gd name="connsiteX23" fmla="*/ 1382171 w 2687702"/>
                <a:gd name="connsiteY23" fmla="*/ 599910 h 1157535"/>
                <a:gd name="connsiteX24" fmla="*/ 1540738 w 2687702"/>
                <a:gd name="connsiteY24" fmla="*/ 673908 h 1157535"/>
                <a:gd name="connsiteX25" fmla="*/ 1701947 w 2687702"/>
                <a:gd name="connsiteY25" fmla="*/ 737334 h 1157535"/>
                <a:gd name="connsiteX26" fmla="*/ 1836729 w 2687702"/>
                <a:gd name="connsiteY26" fmla="*/ 787547 h 1157535"/>
                <a:gd name="connsiteX27" fmla="*/ 1947725 w 2687702"/>
                <a:gd name="connsiteY27" fmla="*/ 824546 h 1157535"/>
                <a:gd name="connsiteX28" fmla="*/ 2119506 w 2687702"/>
                <a:gd name="connsiteY28" fmla="*/ 869473 h 1157535"/>
                <a:gd name="connsiteX29" fmla="*/ 2309785 w 2687702"/>
                <a:gd name="connsiteY29" fmla="*/ 911757 h 1157535"/>
                <a:gd name="connsiteX30" fmla="*/ 2492137 w 2687702"/>
                <a:gd name="connsiteY30" fmla="*/ 946113 h 1157535"/>
                <a:gd name="connsiteX31" fmla="*/ 2645418 w 2687702"/>
                <a:gd name="connsiteY31" fmla="*/ 975184 h 1157535"/>
                <a:gd name="connsiteX32" fmla="*/ 2663917 w 2687702"/>
                <a:gd name="connsiteY32" fmla="*/ 980469 h 1157535"/>
                <a:gd name="connsiteX33" fmla="*/ 2679774 w 2687702"/>
                <a:gd name="connsiteY33" fmla="*/ 991040 h 1157535"/>
                <a:gd name="connsiteX34" fmla="*/ 2687702 w 2687702"/>
                <a:gd name="connsiteY34" fmla="*/ 1004254 h 1157535"/>
                <a:gd name="connsiteX35" fmla="*/ 2687702 w 2687702"/>
                <a:gd name="connsiteY35" fmla="*/ 1017468 h 1157535"/>
                <a:gd name="connsiteX36" fmla="*/ 2671845 w 2687702"/>
                <a:gd name="connsiteY36" fmla="*/ 1033325 h 1157535"/>
                <a:gd name="connsiteX37" fmla="*/ 2624276 w 2687702"/>
                <a:gd name="connsiteY37" fmla="*/ 1051824 h 1157535"/>
                <a:gd name="connsiteX38" fmla="*/ 2563492 w 2687702"/>
                <a:gd name="connsiteY38" fmla="*/ 1065038 h 1157535"/>
                <a:gd name="connsiteX39" fmla="*/ 2402282 w 2687702"/>
                <a:gd name="connsiteY39" fmla="*/ 1086180 h 1157535"/>
                <a:gd name="connsiteX40" fmla="*/ 2230502 w 2687702"/>
                <a:gd name="connsiteY40" fmla="*/ 1109965 h 1157535"/>
                <a:gd name="connsiteX41" fmla="*/ 1990010 w 2687702"/>
                <a:gd name="connsiteY41" fmla="*/ 1141679 h 1157535"/>
                <a:gd name="connsiteX42" fmla="*/ 1910726 w 2687702"/>
                <a:gd name="connsiteY42" fmla="*/ 1152250 h 1157535"/>
                <a:gd name="connsiteX43" fmla="*/ 1847300 w 2687702"/>
                <a:gd name="connsiteY43" fmla="*/ 1157535 h 1157535"/>
                <a:gd name="connsiteX44" fmla="*/ 1802373 w 2687702"/>
                <a:gd name="connsiteY44" fmla="*/ 1157535 h 1157535"/>
                <a:gd name="connsiteX45" fmla="*/ 1744232 w 2687702"/>
                <a:gd name="connsiteY45" fmla="*/ 1146964 h 1157535"/>
                <a:gd name="connsiteX46" fmla="*/ 1701947 w 2687702"/>
                <a:gd name="connsiteY46" fmla="*/ 1131108 h 1157535"/>
                <a:gd name="connsiteX47" fmla="*/ 1638521 w 2687702"/>
                <a:gd name="connsiteY47" fmla="*/ 1086180 h 1157535"/>
                <a:gd name="connsiteX48" fmla="*/ 1424456 w 2687702"/>
                <a:gd name="connsiteY48" fmla="*/ 938185 h 1157535"/>
                <a:gd name="connsiteX49" fmla="*/ 1218319 w 2687702"/>
                <a:gd name="connsiteY49" fmla="*/ 790190 h 1157535"/>
                <a:gd name="connsiteX50" fmla="*/ 1030682 w 2687702"/>
                <a:gd name="connsiteY50" fmla="*/ 663336 h 1157535"/>
                <a:gd name="connsiteX51" fmla="*/ 880044 w 2687702"/>
                <a:gd name="connsiteY51" fmla="*/ 565554 h 11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87702" h="1157535">
                  <a:moveTo>
                    <a:pt x="880044" y="565554"/>
                  </a:moveTo>
                  <a:lnTo>
                    <a:pt x="713550" y="457200"/>
                  </a:lnTo>
                  <a:lnTo>
                    <a:pt x="615767" y="396416"/>
                  </a:lnTo>
                  <a:lnTo>
                    <a:pt x="549698" y="354132"/>
                  </a:lnTo>
                  <a:lnTo>
                    <a:pt x="473057" y="306562"/>
                  </a:lnTo>
                  <a:lnTo>
                    <a:pt x="399059" y="261635"/>
                  </a:lnTo>
                  <a:lnTo>
                    <a:pt x="311848" y="216708"/>
                  </a:lnTo>
                  <a:lnTo>
                    <a:pt x="245778" y="182351"/>
                  </a:lnTo>
                  <a:lnTo>
                    <a:pt x="184995" y="150638"/>
                  </a:lnTo>
                  <a:lnTo>
                    <a:pt x="113640" y="124210"/>
                  </a:lnTo>
                  <a:lnTo>
                    <a:pt x="0" y="84569"/>
                  </a:lnTo>
                  <a:lnTo>
                    <a:pt x="39642" y="0"/>
                  </a:lnTo>
                  <a:lnTo>
                    <a:pt x="145353" y="29071"/>
                  </a:lnTo>
                  <a:lnTo>
                    <a:pt x="195566" y="42284"/>
                  </a:lnTo>
                  <a:lnTo>
                    <a:pt x="264278" y="76640"/>
                  </a:lnTo>
                  <a:lnTo>
                    <a:pt x="346204" y="118925"/>
                  </a:lnTo>
                  <a:lnTo>
                    <a:pt x="443987" y="171780"/>
                  </a:lnTo>
                  <a:lnTo>
                    <a:pt x="570840" y="235207"/>
                  </a:lnTo>
                  <a:lnTo>
                    <a:pt x="695050" y="295991"/>
                  </a:lnTo>
                  <a:lnTo>
                    <a:pt x="848331" y="367346"/>
                  </a:lnTo>
                  <a:lnTo>
                    <a:pt x="1020111" y="430772"/>
                  </a:lnTo>
                  <a:lnTo>
                    <a:pt x="1139036" y="488913"/>
                  </a:lnTo>
                  <a:lnTo>
                    <a:pt x="1247390" y="541769"/>
                  </a:lnTo>
                  <a:lnTo>
                    <a:pt x="1382171" y="599910"/>
                  </a:lnTo>
                  <a:lnTo>
                    <a:pt x="1540738" y="673908"/>
                  </a:lnTo>
                  <a:lnTo>
                    <a:pt x="1701947" y="737334"/>
                  </a:lnTo>
                  <a:lnTo>
                    <a:pt x="1836729" y="787547"/>
                  </a:lnTo>
                  <a:lnTo>
                    <a:pt x="1947725" y="824546"/>
                  </a:lnTo>
                  <a:lnTo>
                    <a:pt x="2119506" y="869473"/>
                  </a:lnTo>
                  <a:lnTo>
                    <a:pt x="2309785" y="911757"/>
                  </a:lnTo>
                  <a:lnTo>
                    <a:pt x="2492137" y="946113"/>
                  </a:lnTo>
                  <a:lnTo>
                    <a:pt x="2645418" y="975184"/>
                  </a:lnTo>
                  <a:lnTo>
                    <a:pt x="2663917" y="980469"/>
                  </a:lnTo>
                  <a:lnTo>
                    <a:pt x="2679774" y="991040"/>
                  </a:lnTo>
                  <a:lnTo>
                    <a:pt x="2687702" y="1004254"/>
                  </a:lnTo>
                  <a:lnTo>
                    <a:pt x="2687702" y="1017468"/>
                  </a:lnTo>
                  <a:lnTo>
                    <a:pt x="2671845" y="1033325"/>
                  </a:lnTo>
                  <a:lnTo>
                    <a:pt x="2624276" y="1051824"/>
                  </a:lnTo>
                  <a:lnTo>
                    <a:pt x="2563492" y="1065038"/>
                  </a:lnTo>
                  <a:lnTo>
                    <a:pt x="2402282" y="1086180"/>
                  </a:lnTo>
                  <a:lnTo>
                    <a:pt x="2230502" y="1109965"/>
                  </a:lnTo>
                  <a:lnTo>
                    <a:pt x="1990010" y="1141679"/>
                  </a:lnTo>
                  <a:lnTo>
                    <a:pt x="1910726" y="1152250"/>
                  </a:lnTo>
                  <a:lnTo>
                    <a:pt x="1847300" y="1157535"/>
                  </a:lnTo>
                  <a:lnTo>
                    <a:pt x="1802373" y="1157535"/>
                  </a:lnTo>
                  <a:lnTo>
                    <a:pt x="1744232" y="1146964"/>
                  </a:lnTo>
                  <a:lnTo>
                    <a:pt x="1701947" y="1131108"/>
                  </a:lnTo>
                  <a:lnTo>
                    <a:pt x="1638521" y="1086180"/>
                  </a:lnTo>
                  <a:lnTo>
                    <a:pt x="1424456" y="938185"/>
                  </a:lnTo>
                  <a:lnTo>
                    <a:pt x="1218319" y="790190"/>
                  </a:lnTo>
                  <a:lnTo>
                    <a:pt x="1030682" y="663336"/>
                  </a:lnTo>
                  <a:lnTo>
                    <a:pt x="880044" y="5655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D48AB024-9472-4D51-97E4-5487AAC60AA3}"/>
              </a:ext>
            </a:extLst>
          </p:cNvPr>
          <p:cNvGrpSpPr/>
          <p:nvPr/>
        </p:nvGrpSpPr>
        <p:grpSpPr>
          <a:xfrm>
            <a:off x="2430463" y="1392238"/>
            <a:ext cx="4872037" cy="4500562"/>
            <a:chOff x="2430463" y="1392238"/>
            <a:chExt cx="4872037" cy="4500562"/>
          </a:xfrm>
        </p:grpSpPr>
        <p:sp>
          <p:nvSpPr>
            <p:cNvPr id="35" name="フリーフォーム 67">
              <a:extLst>
                <a:ext uri="{FF2B5EF4-FFF2-40B4-BE49-F238E27FC236}">
                  <a16:creationId xmlns:a16="http://schemas.microsoft.com/office/drawing/2014/main" id="{135133E3-F601-47F6-84C6-2C07640A7A18}"/>
                </a:ext>
              </a:extLst>
            </p:cNvPr>
            <p:cNvSpPr/>
            <p:nvPr/>
          </p:nvSpPr>
          <p:spPr>
            <a:xfrm>
              <a:off x="2581275" y="1392238"/>
              <a:ext cx="1514475" cy="1190625"/>
            </a:xfrm>
            <a:custGeom>
              <a:avLst/>
              <a:gdLst>
                <a:gd name="connsiteX0" fmla="*/ 914400 w 1514475"/>
                <a:gd name="connsiteY0" fmla="*/ 747713 h 1190625"/>
                <a:gd name="connsiteX1" fmla="*/ 1007269 w 1514475"/>
                <a:gd name="connsiteY1" fmla="*/ 685800 h 1190625"/>
                <a:gd name="connsiteX2" fmla="*/ 1102519 w 1514475"/>
                <a:gd name="connsiteY2" fmla="*/ 621507 h 1190625"/>
                <a:gd name="connsiteX3" fmla="*/ 1221581 w 1514475"/>
                <a:gd name="connsiteY3" fmla="*/ 538163 h 1190625"/>
                <a:gd name="connsiteX4" fmla="*/ 1326356 w 1514475"/>
                <a:gd name="connsiteY4" fmla="*/ 461963 h 1190625"/>
                <a:gd name="connsiteX5" fmla="*/ 1412081 w 1514475"/>
                <a:gd name="connsiteY5" fmla="*/ 395288 h 1190625"/>
                <a:gd name="connsiteX6" fmla="*/ 1428750 w 1514475"/>
                <a:gd name="connsiteY6" fmla="*/ 383382 h 1190625"/>
                <a:gd name="connsiteX7" fmla="*/ 1457325 w 1514475"/>
                <a:gd name="connsiteY7" fmla="*/ 376238 h 1190625"/>
                <a:gd name="connsiteX8" fmla="*/ 1483519 w 1514475"/>
                <a:gd name="connsiteY8" fmla="*/ 366713 h 1190625"/>
                <a:gd name="connsiteX9" fmla="*/ 1504950 w 1514475"/>
                <a:gd name="connsiteY9" fmla="*/ 352425 h 1190625"/>
                <a:gd name="connsiteX10" fmla="*/ 1512094 w 1514475"/>
                <a:gd name="connsiteY10" fmla="*/ 335757 h 1190625"/>
                <a:gd name="connsiteX11" fmla="*/ 1514475 w 1514475"/>
                <a:gd name="connsiteY11" fmla="*/ 319088 h 1190625"/>
                <a:gd name="connsiteX12" fmla="*/ 1500188 w 1514475"/>
                <a:gd name="connsiteY12" fmla="*/ 288132 h 1190625"/>
                <a:gd name="connsiteX13" fmla="*/ 1466850 w 1514475"/>
                <a:gd name="connsiteY13" fmla="*/ 247650 h 1190625"/>
                <a:gd name="connsiteX14" fmla="*/ 1409700 w 1514475"/>
                <a:gd name="connsiteY14" fmla="*/ 200025 h 1190625"/>
                <a:gd name="connsiteX15" fmla="*/ 1338263 w 1514475"/>
                <a:gd name="connsiteY15" fmla="*/ 147638 h 1190625"/>
                <a:gd name="connsiteX16" fmla="*/ 1271588 w 1514475"/>
                <a:gd name="connsiteY16" fmla="*/ 107157 h 1190625"/>
                <a:gd name="connsiteX17" fmla="*/ 1204913 w 1514475"/>
                <a:gd name="connsiteY17" fmla="*/ 66675 h 1190625"/>
                <a:gd name="connsiteX18" fmla="*/ 1157288 w 1514475"/>
                <a:gd name="connsiteY18" fmla="*/ 40482 h 1190625"/>
                <a:gd name="connsiteX19" fmla="*/ 1131094 w 1514475"/>
                <a:gd name="connsiteY19" fmla="*/ 23813 h 1190625"/>
                <a:gd name="connsiteX20" fmla="*/ 1078706 w 1514475"/>
                <a:gd name="connsiteY20" fmla="*/ 7144 h 1190625"/>
                <a:gd name="connsiteX21" fmla="*/ 1038225 w 1514475"/>
                <a:gd name="connsiteY21" fmla="*/ 0 h 1190625"/>
                <a:gd name="connsiteX22" fmla="*/ 1014413 w 1514475"/>
                <a:gd name="connsiteY22" fmla="*/ 0 h 1190625"/>
                <a:gd name="connsiteX23" fmla="*/ 1000125 w 1514475"/>
                <a:gd name="connsiteY23" fmla="*/ 4763 h 1190625"/>
                <a:gd name="connsiteX24" fmla="*/ 992981 w 1514475"/>
                <a:gd name="connsiteY24" fmla="*/ 14288 h 1190625"/>
                <a:gd name="connsiteX25" fmla="*/ 997744 w 1514475"/>
                <a:gd name="connsiteY25" fmla="*/ 38100 h 1190625"/>
                <a:gd name="connsiteX26" fmla="*/ 1014413 w 1514475"/>
                <a:gd name="connsiteY26" fmla="*/ 59532 h 1190625"/>
                <a:gd name="connsiteX27" fmla="*/ 1035844 w 1514475"/>
                <a:gd name="connsiteY27" fmla="*/ 71438 h 1190625"/>
                <a:gd name="connsiteX28" fmla="*/ 1059656 w 1514475"/>
                <a:gd name="connsiteY28" fmla="*/ 92869 h 1190625"/>
                <a:gd name="connsiteX29" fmla="*/ 1078706 w 1514475"/>
                <a:gd name="connsiteY29" fmla="*/ 109538 h 1190625"/>
                <a:gd name="connsiteX30" fmla="*/ 1095375 w 1514475"/>
                <a:gd name="connsiteY30" fmla="*/ 133350 h 1190625"/>
                <a:gd name="connsiteX31" fmla="*/ 1107281 w 1514475"/>
                <a:gd name="connsiteY31" fmla="*/ 164307 h 1190625"/>
                <a:gd name="connsiteX32" fmla="*/ 1112044 w 1514475"/>
                <a:gd name="connsiteY32" fmla="*/ 185738 h 1190625"/>
                <a:gd name="connsiteX33" fmla="*/ 1107281 w 1514475"/>
                <a:gd name="connsiteY33" fmla="*/ 214313 h 1190625"/>
                <a:gd name="connsiteX34" fmla="*/ 1092994 w 1514475"/>
                <a:gd name="connsiteY34" fmla="*/ 250032 h 1190625"/>
                <a:gd name="connsiteX35" fmla="*/ 1045369 w 1514475"/>
                <a:gd name="connsiteY35" fmla="*/ 323850 h 1190625"/>
                <a:gd name="connsiteX36" fmla="*/ 962025 w 1514475"/>
                <a:gd name="connsiteY36" fmla="*/ 421482 h 1190625"/>
                <a:gd name="connsiteX37" fmla="*/ 862013 w 1514475"/>
                <a:gd name="connsiteY37" fmla="*/ 516732 h 1190625"/>
                <a:gd name="connsiteX38" fmla="*/ 728663 w 1514475"/>
                <a:gd name="connsiteY38" fmla="*/ 635794 h 1190625"/>
                <a:gd name="connsiteX39" fmla="*/ 552450 w 1514475"/>
                <a:gd name="connsiteY39" fmla="*/ 778669 h 1190625"/>
                <a:gd name="connsiteX40" fmla="*/ 321469 w 1514475"/>
                <a:gd name="connsiteY40" fmla="*/ 942975 h 1190625"/>
                <a:gd name="connsiteX41" fmla="*/ 95250 w 1514475"/>
                <a:gd name="connsiteY41" fmla="*/ 1102519 h 1190625"/>
                <a:gd name="connsiteX42" fmla="*/ 7144 w 1514475"/>
                <a:gd name="connsiteY42" fmla="*/ 1159669 h 1190625"/>
                <a:gd name="connsiteX43" fmla="*/ 0 w 1514475"/>
                <a:gd name="connsiteY43" fmla="*/ 1169194 h 1190625"/>
                <a:gd name="connsiteX44" fmla="*/ 4763 w 1514475"/>
                <a:gd name="connsiteY44" fmla="*/ 1181100 h 1190625"/>
                <a:gd name="connsiteX45" fmla="*/ 38100 w 1514475"/>
                <a:gd name="connsiteY45" fmla="*/ 1190625 h 1190625"/>
                <a:gd name="connsiteX46" fmla="*/ 73819 w 1514475"/>
                <a:gd name="connsiteY46" fmla="*/ 1185863 h 1190625"/>
                <a:gd name="connsiteX47" fmla="*/ 202406 w 1514475"/>
                <a:gd name="connsiteY47" fmla="*/ 1131094 h 1190625"/>
                <a:gd name="connsiteX48" fmla="*/ 383381 w 1514475"/>
                <a:gd name="connsiteY48" fmla="*/ 1045369 h 1190625"/>
                <a:gd name="connsiteX49" fmla="*/ 585788 w 1514475"/>
                <a:gd name="connsiteY49" fmla="*/ 942975 h 1190625"/>
                <a:gd name="connsiteX50" fmla="*/ 871538 w 1514475"/>
                <a:gd name="connsiteY50" fmla="*/ 776288 h 1190625"/>
                <a:gd name="connsiteX51" fmla="*/ 914400 w 1514475"/>
                <a:gd name="connsiteY51" fmla="*/ 74771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4475" h="1190625">
                  <a:moveTo>
                    <a:pt x="914400" y="747713"/>
                  </a:moveTo>
                  <a:lnTo>
                    <a:pt x="1007269" y="685800"/>
                  </a:lnTo>
                  <a:lnTo>
                    <a:pt x="1102519" y="621507"/>
                  </a:lnTo>
                  <a:lnTo>
                    <a:pt x="1221581" y="538163"/>
                  </a:lnTo>
                  <a:lnTo>
                    <a:pt x="1326356" y="461963"/>
                  </a:lnTo>
                  <a:lnTo>
                    <a:pt x="1412081" y="395288"/>
                  </a:lnTo>
                  <a:lnTo>
                    <a:pt x="1428750" y="383382"/>
                  </a:lnTo>
                  <a:lnTo>
                    <a:pt x="1457325" y="376238"/>
                  </a:lnTo>
                  <a:lnTo>
                    <a:pt x="1483519" y="366713"/>
                  </a:lnTo>
                  <a:lnTo>
                    <a:pt x="1504950" y="352425"/>
                  </a:lnTo>
                  <a:lnTo>
                    <a:pt x="1512094" y="335757"/>
                  </a:lnTo>
                  <a:lnTo>
                    <a:pt x="1514475" y="319088"/>
                  </a:lnTo>
                  <a:lnTo>
                    <a:pt x="1500188" y="288132"/>
                  </a:lnTo>
                  <a:lnTo>
                    <a:pt x="1466850" y="247650"/>
                  </a:lnTo>
                  <a:lnTo>
                    <a:pt x="1409700" y="200025"/>
                  </a:lnTo>
                  <a:lnTo>
                    <a:pt x="1338263" y="147638"/>
                  </a:lnTo>
                  <a:lnTo>
                    <a:pt x="1271588" y="107157"/>
                  </a:lnTo>
                  <a:lnTo>
                    <a:pt x="1204913" y="66675"/>
                  </a:lnTo>
                  <a:lnTo>
                    <a:pt x="1157288" y="40482"/>
                  </a:lnTo>
                  <a:lnTo>
                    <a:pt x="1131094" y="23813"/>
                  </a:lnTo>
                  <a:lnTo>
                    <a:pt x="1078706" y="7144"/>
                  </a:lnTo>
                  <a:lnTo>
                    <a:pt x="1038225" y="0"/>
                  </a:lnTo>
                  <a:lnTo>
                    <a:pt x="1014413" y="0"/>
                  </a:lnTo>
                  <a:lnTo>
                    <a:pt x="1000125" y="4763"/>
                  </a:lnTo>
                  <a:lnTo>
                    <a:pt x="992981" y="14288"/>
                  </a:lnTo>
                  <a:lnTo>
                    <a:pt x="997744" y="38100"/>
                  </a:lnTo>
                  <a:lnTo>
                    <a:pt x="1014413" y="59532"/>
                  </a:lnTo>
                  <a:lnTo>
                    <a:pt x="1035844" y="71438"/>
                  </a:lnTo>
                  <a:lnTo>
                    <a:pt x="1059656" y="92869"/>
                  </a:lnTo>
                  <a:lnTo>
                    <a:pt x="1078706" y="109538"/>
                  </a:lnTo>
                  <a:lnTo>
                    <a:pt x="1095375" y="133350"/>
                  </a:lnTo>
                  <a:lnTo>
                    <a:pt x="1107281" y="164307"/>
                  </a:lnTo>
                  <a:lnTo>
                    <a:pt x="1112044" y="185738"/>
                  </a:lnTo>
                  <a:lnTo>
                    <a:pt x="1107281" y="214313"/>
                  </a:lnTo>
                  <a:lnTo>
                    <a:pt x="1092994" y="250032"/>
                  </a:lnTo>
                  <a:lnTo>
                    <a:pt x="1045369" y="323850"/>
                  </a:lnTo>
                  <a:lnTo>
                    <a:pt x="962025" y="421482"/>
                  </a:lnTo>
                  <a:lnTo>
                    <a:pt x="862013" y="516732"/>
                  </a:lnTo>
                  <a:lnTo>
                    <a:pt x="728663" y="635794"/>
                  </a:lnTo>
                  <a:lnTo>
                    <a:pt x="552450" y="778669"/>
                  </a:lnTo>
                  <a:lnTo>
                    <a:pt x="321469" y="942975"/>
                  </a:lnTo>
                  <a:lnTo>
                    <a:pt x="95250" y="1102519"/>
                  </a:lnTo>
                  <a:lnTo>
                    <a:pt x="7144" y="1159669"/>
                  </a:lnTo>
                  <a:lnTo>
                    <a:pt x="0" y="1169194"/>
                  </a:lnTo>
                  <a:lnTo>
                    <a:pt x="4763" y="1181100"/>
                  </a:lnTo>
                  <a:lnTo>
                    <a:pt x="38100" y="1190625"/>
                  </a:lnTo>
                  <a:lnTo>
                    <a:pt x="73819" y="1185863"/>
                  </a:lnTo>
                  <a:lnTo>
                    <a:pt x="202406" y="1131094"/>
                  </a:lnTo>
                  <a:lnTo>
                    <a:pt x="383381" y="1045369"/>
                  </a:lnTo>
                  <a:lnTo>
                    <a:pt x="585788" y="942975"/>
                  </a:lnTo>
                  <a:lnTo>
                    <a:pt x="871538" y="776288"/>
                  </a:lnTo>
                  <a:lnTo>
                    <a:pt x="914400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8">
              <a:extLst>
                <a:ext uri="{FF2B5EF4-FFF2-40B4-BE49-F238E27FC236}">
                  <a16:creationId xmlns:a16="http://schemas.microsoft.com/office/drawing/2014/main" id="{F5D50298-6632-4F8D-928C-F5F4DA0A4A43}"/>
                </a:ext>
              </a:extLst>
            </p:cNvPr>
            <p:cNvSpPr/>
            <p:nvPr/>
          </p:nvSpPr>
          <p:spPr>
            <a:xfrm>
              <a:off x="2430463" y="2386013"/>
              <a:ext cx="1657350" cy="1862137"/>
            </a:xfrm>
            <a:custGeom>
              <a:avLst/>
              <a:gdLst>
                <a:gd name="connsiteX0" fmla="*/ 1012032 w 1657350"/>
                <a:gd name="connsiteY0" fmla="*/ 702468 h 1862137"/>
                <a:gd name="connsiteX1" fmla="*/ 1081088 w 1657350"/>
                <a:gd name="connsiteY1" fmla="*/ 600075 h 1862137"/>
                <a:gd name="connsiteX2" fmla="*/ 1147763 w 1657350"/>
                <a:gd name="connsiteY2" fmla="*/ 495300 h 1862137"/>
                <a:gd name="connsiteX3" fmla="*/ 1228725 w 1657350"/>
                <a:gd name="connsiteY3" fmla="*/ 361950 h 1862137"/>
                <a:gd name="connsiteX4" fmla="*/ 1276350 w 1657350"/>
                <a:gd name="connsiteY4" fmla="*/ 280987 h 1862137"/>
                <a:gd name="connsiteX5" fmla="*/ 1285875 w 1657350"/>
                <a:gd name="connsiteY5" fmla="*/ 259556 h 1862137"/>
                <a:gd name="connsiteX6" fmla="*/ 1290638 w 1657350"/>
                <a:gd name="connsiteY6" fmla="*/ 230981 h 1862137"/>
                <a:gd name="connsiteX7" fmla="*/ 1285875 w 1657350"/>
                <a:gd name="connsiteY7" fmla="*/ 202406 h 1862137"/>
                <a:gd name="connsiteX8" fmla="*/ 1273969 w 1657350"/>
                <a:gd name="connsiteY8" fmla="*/ 164306 h 1862137"/>
                <a:gd name="connsiteX9" fmla="*/ 1259682 w 1657350"/>
                <a:gd name="connsiteY9" fmla="*/ 140493 h 1862137"/>
                <a:gd name="connsiteX10" fmla="*/ 1238250 w 1657350"/>
                <a:gd name="connsiteY10" fmla="*/ 109537 h 1862137"/>
                <a:gd name="connsiteX11" fmla="*/ 1207294 w 1657350"/>
                <a:gd name="connsiteY11" fmla="*/ 71437 h 1862137"/>
                <a:gd name="connsiteX12" fmla="*/ 1193007 w 1657350"/>
                <a:gd name="connsiteY12" fmla="*/ 54768 h 1862137"/>
                <a:gd name="connsiteX13" fmla="*/ 1183482 w 1657350"/>
                <a:gd name="connsiteY13" fmla="*/ 30956 h 1862137"/>
                <a:gd name="connsiteX14" fmla="*/ 1183482 w 1657350"/>
                <a:gd name="connsiteY14" fmla="*/ 9525 h 1862137"/>
                <a:gd name="connsiteX15" fmla="*/ 1190625 w 1657350"/>
                <a:gd name="connsiteY15" fmla="*/ 0 h 1862137"/>
                <a:gd name="connsiteX16" fmla="*/ 1202532 w 1657350"/>
                <a:gd name="connsiteY16" fmla="*/ 0 h 1862137"/>
                <a:gd name="connsiteX17" fmla="*/ 1235869 w 1657350"/>
                <a:gd name="connsiteY17" fmla="*/ 14287 h 1862137"/>
                <a:gd name="connsiteX18" fmla="*/ 1288257 w 1657350"/>
                <a:gd name="connsiteY18" fmla="*/ 33337 h 1862137"/>
                <a:gd name="connsiteX19" fmla="*/ 1362075 w 1657350"/>
                <a:gd name="connsiteY19" fmla="*/ 64293 h 1862137"/>
                <a:gd name="connsiteX20" fmla="*/ 1440657 w 1657350"/>
                <a:gd name="connsiteY20" fmla="*/ 107156 h 1862137"/>
                <a:gd name="connsiteX21" fmla="*/ 1528763 w 1657350"/>
                <a:gd name="connsiteY21" fmla="*/ 161925 h 1862137"/>
                <a:gd name="connsiteX22" fmla="*/ 1576388 w 1657350"/>
                <a:gd name="connsiteY22" fmla="*/ 197643 h 1862137"/>
                <a:gd name="connsiteX23" fmla="*/ 1602582 w 1657350"/>
                <a:gd name="connsiteY23" fmla="*/ 219075 h 1862137"/>
                <a:gd name="connsiteX24" fmla="*/ 1624013 w 1657350"/>
                <a:gd name="connsiteY24" fmla="*/ 247650 h 1862137"/>
                <a:gd name="connsiteX25" fmla="*/ 1647825 w 1657350"/>
                <a:gd name="connsiteY25" fmla="*/ 285750 h 1862137"/>
                <a:gd name="connsiteX26" fmla="*/ 1657350 w 1657350"/>
                <a:gd name="connsiteY26" fmla="*/ 311943 h 1862137"/>
                <a:gd name="connsiteX27" fmla="*/ 1657350 w 1657350"/>
                <a:gd name="connsiteY27" fmla="*/ 326231 h 1862137"/>
                <a:gd name="connsiteX28" fmla="*/ 1657350 w 1657350"/>
                <a:gd name="connsiteY28" fmla="*/ 345281 h 1862137"/>
                <a:gd name="connsiteX29" fmla="*/ 1647825 w 1657350"/>
                <a:gd name="connsiteY29" fmla="*/ 361950 h 1862137"/>
                <a:gd name="connsiteX30" fmla="*/ 1628775 w 1657350"/>
                <a:gd name="connsiteY30" fmla="*/ 371475 h 1862137"/>
                <a:gd name="connsiteX31" fmla="*/ 1595438 w 1657350"/>
                <a:gd name="connsiteY31" fmla="*/ 385762 h 1862137"/>
                <a:gd name="connsiteX32" fmla="*/ 1550194 w 1657350"/>
                <a:gd name="connsiteY32" fmla="*/ 414337 h 1862137"/>
                <a:gd name="connsiteX33" fmla="*/ 1493044 w 1657350"/>
                <a:gd name="connsiteY33" fmla="*/ 457200 h 1862137"/>
                <a:gd name="connsiteX34" fmla="*/ 1428750 w 1657350"/>
                <a:gd name="connsiteY34" fmla="*/ 542925 h 1862137"/>
                <a:gd name="connsiteX35" fmla="*/ 1288257 w 1657350"/>
                <a:gd name="connsiteY35" fmla="*/ 723900 h 1862137"/>
                <a:gd name="connsiteX36" fmla="*/ 1085850 w 1657350"/>
                <a:gd name="connsiteY36" fmla="*/ 971550 h 1862137"/>
                <a:gd name="connsiteX37" fmla="*/ 1021557 w 1657350"/>
                <a:gd name="connsiteY37" fmla="*/ 1042987 h 1862137"/>
                <a:gd name="connsiteX38" fmla="*/ 828675 w 1657350"/>
                <a:gd name="connsiteY38" fmla="*/ 1231106 h 1862137"/>
                <a:gd name="connsiteX39" fmla="*/ 711994 w 1657350"/>
                <a:gd name="connsiteY39" fmla="*/ 1340643 h 1862137"/>
                <a:gd name="connsiteX40" fmla="*/ 581025 w 1657350"/>
                <a:gd name="connsiteY40" fmla="*/ 1459706 h 1862137"/>
                <a:gd name="connsiteX41" fmla="*/ 419100 w 1657350"/>
                <a:gd name="connsiteY41" fmla="*/ 1590675 h 1862137"/>
                <a:gd name="connsiteX42" fmla="*/ 283369 w 1657350"/>
                <a:gd name="connsiteY42" fmla="*/ 1697831 h 1862137"/>
                <a:gd name="connsiteX43" fmla="*/ 142875 w 1657350"/>
                <a:gd name="connsiteY43" fmla="*/ 1795462 h 1862137"/>
                <a:gd name="connsiteX44" fmla="*/ 42863 w 1657350"/>
                <a:gd name="connsiteY44" fmla="*/ 1857375 h 1862137"/>
                <a:gd name="connsiteX45" fmla="*/ 26194 w 1657350"/>
                <a:gd name="connsiteY45" fmla="*/ 1862137 h 1862137"/>
                <a:gd name="connsiteX46" fmla="*/ 11907 w 1657350"/>
                <a:gd name="connsiteY46" fmla="*/ 1862137 h 1862137"/>
                <a:gd name="connsiteX47" fmla="*/ 0 w 1657350"/>
                <a:gd name="connsiteY47" fmla="*/ 1850231 h 1862137"/>
                <a:gd name="connsiteX48" fmla="*/ 2382 w 1657350"/>
                <a:gd name="connsiteY48" fmla="*/ 1831181 h 1862137"/>
                <a:gd name="connsiteX49" fmla="*/ 11907 w 1657350"/>
                <a:gd name="connsiteY49" fmla="*/ 1807368 h 1862137"/>
                <a:gd name="connsiteX50" fmla="*/ 38100 w 1657350"/>
                <a:gd name="connsiteY50" fmla="*/ 1778793 h 1862137"/>
                <a:gd name="connsiteX51" fmla="*/ 145257 w 1657350"/>
                <a:gd name="connsiteY51" fmla="*/ 1688306 h 1862137"/>
                <a:gd name="connsiteX52" fmla="*/ 316707 w 1657350"/>
                <a:gd name="connsiteY52" fmla="*/ 1531143 h 1862137"/>
                <a:gd name="connsiteX53" fmla="*/ 440532 w 1657350"/>
                <a:gd name="connsiteY53" fmla="*/ 1409700 h 1862137"/>
                <a:gd name="connsiteX54" fmla="*/ 569119 w 1657350"/>
                <a:gd name="connsiteY54" fmla="*/ 1271587 h 1862137"/>
                <a:gd name="connsiteX55" fmla="*/ 719138 w 1657350"/>
                <a:gd name="connsiteY55" fmla="*/ 1090612 h 1862137"/>
                <a:gd name="connsiteX56" fmla="*/ 838200 w 1657350"/>
                <a:gd name="connsiteY56" fmla="*/ 947737 h 1862137"/>
                <a:gd name="connsiteX57" fmla="*/ 1012032 w 1657350"/>
                <a:gd name="connsiteY57" fmla="*/ 702468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7350" h="1862137">
                  <a:moveTo>
                    <a:pt x="1012032" y="702468"/>
                  </a:moveTo>
                  <a:lnTo>
                    <a:pt x="1081088" y="600075"/>
                  </a:lnTo>
                  <a:lnTo>
                    <a:pt x="1147763" y="495300"/>
                  </a:lnTo>
                  <a:lnTo>
                    <a:pt x="1228725" y="361950"/>
                  </a:lnTo>
                  <a:lnTo>
                    <a:pt x="1276350" y="280987"/>
                  </a:lnTo>
                  <a:lnTo>
                    <a:pt x="1285875" y="259556"/>
                  </a:lnTo>
                  <a:lnTo>
                    <a:pt x="1290638" y="230981"/>
                  </a:lnTo>
                  <a:lnTo>
                    <a:pt x="1285875" y="202406"/>
                  </a:lnTo>
                  <a:lnTo>
                    <a:pt x="1273969" y="164306"/>
                  </a:lnTo>
                  <a:lnTo>
                    <a:pt x="1259682" y="140493"/>
                  </a:lnTo>
                  <a:lnTo>
                    <a:pt x="1238250" y="109537"/>
                  </a:lnTo>
                  <a:lnTo>
                    <a:pt x="1207294" y="71437"/>
                  </a:lnTo>
                  <a:lnTo>
                    <a:pt x="1193007" y="54768"/>
                  </a:lnTo>
                  <a:lnTo>
                    <a:pt x="1183482" y="30956"/>
                  </a:lnTo>
                  <a:lnTo>
                    <a:pt x="1183482" y="9525"/>
                  </a:lnTo>
                  <a:lnTo>
                    <a:pt x="1190625" y="0"/>
                  </a:lnTo>
                  <a:lnTo>
                    <a:pt x="1202532" y="0"/>
                  </a:lnTo>
                  <a:lnTo>
                    <a:pt x="1235869" y="14287"/>
                  </a:lnTo>
                  <a:lnTo>
                    <a:pt x="1288257" y="33337"/>
                  </a:lnTo>
                  <a:lnTo>
                    <a:pt x="1362075" y="64293"/>
                  </a:lnTo>
                  <a:lnTo>
                    <a:pt x="1440657" y="107156"/>
                  </a:lnTo>
                  <a:lnTo>
                    <a:pt x="1528763" y="161925"/>
                  </a:lnTo>
                  <a:lnTo>
                    <a:pt x="1576388" y="197643"/>
                  </a:lnTo>
                  <a:lnTo>
                    <a:pt x="1602582" y="219075"/>
                  </a:lnTo>
                  <a:lnTo>
                    <a:pt x="1624013" y="247650"/>
                  </a:lnTo>
                  <a:lnTo>
                    <a:pt x="1647825" y="285750"/>
                  </a:lnTo>
                  <a:lnTo>
                    <a:pt x="1657350" y="311943"/>
                  </a:lnTo>
                  <a:lnTo>
                    <a:pt x="1657350" y="326231"/>
                  </a:lnTo>
                  <a:lnTo>
                    <a:pt x="1657350" y="345281"/>
                  </a:lnTo>
                  <a:lnTo>
                    <a:pt x="1647825" y="361950"/>
                  </a:lnTo>
                  <a:lnTo>
                    <a:pt x="1628775" y="371475"/>
                  </a:lnTo>
                  <a:lnTo>
                    <a:pt x="1595438" y="385762"/>
                  </a:lnTo>
                  <a:lnTo>
                    <a:pt x="1550194" y="414337"/>
                  </a:lnTo>
                  <a:lnTo>
                    <a:pt x="1493044" y="457200"/>
                  </a:lnTo>
                  <a:lnTo>
                    <a:pt x="1428750" y="542925"/>
                  </a:lnTo>
                  <a:lnTo>
                    <a:pt x="1288257" y="723900"/>
                  </a:lnTo>
                  <a:lnTo>
                    <a:pt x="1085850" y="971550"/>
                  </a:lnTo>
                  <a:lnTo>
                    <a:pt x="1021557" y="1042987"/>
                  </a:lnTo>
                  <a:lnTo>
                    <a:pt x="828675" y="1231106"/>
                  </a:lnTo>
                  <a:lnTo>
                    <a:pt x="711994" y="1340643"/>
                  </a:lnTo>
                  <a:lnTo>
                    <a:pt x="581025" y="1459706"/>
                  </a:lnTo>
                  <a:lnTo>
                    <a:pt x="419100" y="1590675"/>
                  </a:lnTo>
                  <a:lnTo>
                    <a:pt x="283369" y="1697831"/>
                  </a:lnTo>
                  <a:lnTo>
                    <a:pt x="142875" y="1795462"/>
                  </a:lnTo>
                  <a:lnTo>
                    <a:pt x="42863" y="1857375"/>
                  </a:lnTo>
                  <a:lnTo>
                    <a:pt x="26194" y="1862137"/>
                  </a:lnTo>
                  <a:lnTo>
                    <a:pt x="11907" y="1862137"/>
                  </a:lnTo>
                  <a:lnTo>
                    <a:pt x="0" y="1850231"/>
                  </a:lnTo>
                  <a:lnTo>
                    <a:pt x="2382" y="1831181"/>
                  </a:lnTo>
                  <a:lnTo>
                    <a:pt x="11907" y="1807368"/>
                  </a:lnTo>
                  <a:lnTo>
                    <a:pt x="38100" y="1778793"/>
                  </a:lnTo>
                  <a:lnTo>
                    <a:pt x="145257" y="1688306"/>
                  </a:lnTo>
                  <a:lnTo>
                    <a:pt x="316707" y="1531143"/>
                  </a:lnTo>
                  <a:lnTo>
                    <a:pt x="440532" y="1409700"/>
                  </a:lnTo>
                  <a:lnTo>
                    <a:pt x="569119" y="1271587"/>
                  </a:lnTo>
                  <a:lnTo>
                    <a:pt x="719138" y="1090612"/>
                  </a:lnTo>
                  <a:lnTo>
                    <a:pt x="838200" y="947737"/>
                  </a:lnTo>
                  <a:lnTo>
                    <a:pt x="1012032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0">
              <a:extLst>
                <a:ext uri="{FF2B5EF4-FFF2-40B4-BE49-F238E27FC236}">
                  <a16:creationId xmlns:a16="http://schemas.microsoft.com/office/drawing/2014/main" id="{75A1D9F8-060C-41D1-9690-04F7A41DD266}"/>
                </a:ext>
              </a:extLst>
            </p:cNvPr>
            <p:cNvSpPr/>
            <p:nvPr/>
          </p:nvSpPr>
          <p:spPr>
            <a:xfrm>
              <a:off x="4535488" y="2109788"/>
              <a:ext cx="2179637" cy="498475"/>
            </a:xfrm>
            <a:custGeom>
              <a:avLst/>
              <a:gdLst>
                <a:gd name="connsiteX0" fmla="*/ 1243013 w 2178844"/>
                <a:gd name="connsiteY0" fmla="*/ 142875 h 497681"/>
                <a:gd name="connsiteX1" fmla="*/ 1116807 w 2178844"/>
                <a:gd name="connsiteY1" fmla="*/ 164306 h 497681"/>
                <a:gd name="connsiteX2" fmla="*/ 945357 w 2178844"/>
                <a:gd name="connsiteY2" fmla="*/ 204787 h 497681"/>
                <a:gd name="connsiteX3" fmla="*/ 792957 w 2178844"/>
                <a:gd name="connsiteY3" fmla="*/ 223837 h 497681"/>
                <a:gd name="connsiteX4" fmla="*/ 592932 w 2178844"/>
                <a:gd name="connsiteY4" fmla="*/ 247650 h 497681"/>
                <a:gd name="connsiteX5" fmla="*/ 440532 w 2178844"/>
                <a:gd name="connsiteY5" fmla="*/ 266700 h 497681"/>
                <a:gd name="connsiteX6" fmla="*/ 385763 w 2178844"/>
                <a:gd name="connsiteY6" fmla="*/ 271462 h 497681"/>
                <a:gd name="connsiteX7" fmla="*/ 273844 w 2178844"/>
                <a:gd name="connsiteY7" fmla="*/ 264318 h 497681"/>
                <a:gd name="connsiteX8" fmla="*/ 230982 w 2178844"/>
                <a:gd name="connsiteY8" fmla="*/ 259556 h 497681"/>
                <a:gd name="connsiteX9" fmla="*/ 197644 w 2178844"/>
                <a:gd name="connsiteY9" fmla="*/ 245268 h 497681"/>
                <a:gd name="connsiteX10" fmla="*/ 104775 w 2178844"/>
                <a:gd name="connsiteY10" fmla="*/ 195262 h 497681"/>
                <a:gd name="connsiteX11" fmla="*/ 50007 w 2178844"/>
                <a:gd name="connsiteY11" fmla="*/ 169068 h 497681"/>
                <a:gd name="connsiteX12" fmla="*/ 30957 w 2178844"/>
                <a:gd name="connsiteY12" fmla="*/ 161925 h 497681"/>
                <a:gd name="connsiteX13" fmla="*/ 14288 w 2178844"/>
                <a:gd name="connsiteY13" fmla="*/ 164306 h 497681"/>
                <a:gd name="connsiteX14" fmla="*/ 0 w 2178844"/>
                <a:gd name="connsiteY14" fmla="*/ 180975 h 497681"/>
                <a:gd name="connsiteX15" fmla="*/ 2382 w 2178844"/>
                <a:gd name="connsiteY15" fmla="*/ 216693 h 497681"/>
                <a:gd name="connsiteX16" fmla="*/ 7144 w 2178844"/>
                <a:gd name="connsiteY16" fmla="*/ 242887 h 497681"/>
                <a:gd name="connsiteX17" fmla="*/ 19050 w 2178844"/>
                <a:gd name="connsiteY17" fmla="*/ 271462 h 497681"/>
                <a:gd name="connsiteX18" fmla="*/ 40482 w 2178844"/>
                <a:gd name="connsiteY18" fmla="*/ 311943 h 497681"/>
                <a:gd name="connsiteX19" fmla="*/ 76200 w 2178844"/>
                <a:gd name="connsiteY19" fmla="*/ 364331 h 497681"/>
                <a:gd name="connsiteX20" fmla="*/ 107157 w 2178844"/>
                <a:gd name="connsiteY20" fmla="*/ 407193 h 497681"/>
                <a:gd name="connsiteX21" fmla="*/ 145257 w 2178844"/>
                <a:gd name="connsiteY21" fmla="*/ 447675 h 497681"/>
                <a:gd name="connsiteX22" fmla="*/ 185738 w 2178844"/>
                <a:gd name="connsiteY22" fmla="*/ 473868 h 497681"/>
                <a:gd name="connsiteX23" fmla="*/ 230982 w 2178844"/>
                <a:gd name="connsiteY23" fmla="*/ 492918 h 497681"/>
                <a:gd name="connsiteX24" fmla="*/ 259557 w 2178844"/>
                <a:gd name="connsiteY24" fmla="*/ 497681 h 497681"/>
                <a:gd name="connsiteX25" fmla="*/ 300038 w 2178844"/>
                <a:gd name="connsiteY25" fmla="*/ 495300 h 497681"/>
                <a:gd name="connsiteX26" fmla="*/ 361950 w 2178844"/>
                <a:gd name="connsiteY26" fmla="*/ 471487 h 497681"/>
                <a:gd name="connsiteX27" fmla="*/ 459582 w 2178844"/>
                <a:gd name="connsiteY27" fmla="*/ 445293 h 497681"/>
                <a:gd name="connsiteX28" fmla="*/ 576263 w 2178844"/>
                <a:gd name="connsiteY28" fmla="*/ 414337 h 497681"/>
                <a:gd name="connsiteX29" fmla="*/ 688182 w 2178844"/>
                <a:gd name="connsiteY29" fmla="*/ 390525 h 497681"/>
                <a:gd name="connsiteX30" fmla="*/ 826294 w 2178844"/>
                <a:gd name="connsiteY30" fmla="*/ 369093 h 497681"/>
                <a:gd name="connsiteX31" fmla="*/ 954882 w 2178844"/>
                <a:gd name="connsiteY31" fmla="*/ 357187 h 497681"/>
                <a:gd name="connsiteX32" fmla="*/ 1190625 w 2178844"/>
                <a:gd name="connsiteY32" fmla="*/ 307181 h 497681"/>
                <a:gd name="connsiteX33" fmla="*/ 1407319 w 2178844"/>
                <a:gd name="connsiteY33" fmla="*/ 273843 h 497681"/>
                <a:gd name="connsiteX34" fmla="*/ 1566863 w 2178844"/>
                <a:gd name="connsiteY34" fmla="*/ 254793 h 497681"/>
                <a:gd name="connsiteX35" fmla="*/ 1700213 w 2178844"/>
                <a:gd name="connsiteY35" fmla="*/ 242887 h 497681"/>
                <a:gd name="connsiteX36" fmla="*/ 1847850 w 2178844"/>
                <a:gd name="connsiteY36" fmla="*/ 238125 h 497681"/>
                <a:gd name="connsiteX37" fmla="*/ 1993107 w 2178844"/>
                <a:gd name="connsiteY37" fmla="*/ 240506 h 497681"/>
                <a:gd name="connsiteX38" fmla="*/ 2088357 w 2178844"/>
                <a:gd name="connsiteY38" fmla="*/ 247650 h 497681"/>
                <a:gd name="connsiteX39" fmla="*/ 2105025 w 2178844"/>
                <a:gd name="connsiteY39" fmla="*/ 245268 h 497681"/>
                <a:gd name="connsiteX40" fmla="*/ 2131219 w 2178844"/>
                <a:gd name="connsiteY40" fmla="*/ 238125 h 497681"/>
                <a:gd name="connsiteX41" fmla="*/ 2157413 w 2178844"/>
                <a:gd name="connsiteY41" fmla="*/ 223837 h 497681"/>
                <a:gd name="connsiteX42" fmla="*/ 2171700 w 2178844"/>
                <a:gd name="connsiteY42" fmla="*/ 207168 h 497681"/>
                <a:gd name="connsiteX43" fmla="*/ 2176463 w 2178844"/>
                <a:gd name="connsiteY43" fmla="*/ 195262 h 497681"/>
                <a:gd name="connsiteX44" fmla="*/ 2178844 w 2178844"/>
                <a:gd name="connsiteY44" fmla="*/ 176212 h 497681"/>
                <a:gd name="connsiteX45" fmla="*/ 2176463 w 2178844"/>
                <a:gd name="connsiteY45" fmla="*/ 161925 h 497681"/>
                <a:gd name="connsiteX46" fmla="*/ 2166938 w 2178844"/>
                <a:gd name="connsiteY46" fmla="*/ 140493 h 497681"/>
                <a:gd name="connsiteX47" fmla="*/ 2145507 w 2178844"/>
                <a:gd name="connsiteY47" fmla="*/ 107156 h 497681"/>
                <a:gd name="connsiteX48" fmla="*/ 2131219 w 2178844"/>
                <a:gd name="connsiteY48" fmla="*/ 95250 h 497681"/>
                <a:gd name="connsiteX49" fmla="*/ 2100263 w 2178844"/>
                <a:gd name="connsiteY49" fmla="*/ 76200 h 497681"/>
                <a:gd name="connsiteX50" fmla="*/ 2016919 w 2178844"/>
                <a:gd name="connsiteY50" fmla="*/ 42862 h 497681"/>
                <a:gd name="connsiteX51" fmla="*/ 1931194 w 2178844"/>
                <a:gd name="connsiteY51" fmla="*/ 14287 h 497681"/>
                <a:gd name="connsiteX52" fmla="*/ 1881188 w 2178844"/>
                <a:gd name="connsiteY52" fmla="*/ 0 h 497681"/>
                <a:gd name="connsiteX53" fmla="*/ 1859757 w 2178844"/>
                <a:gd name="connsiteY53" fmla="*/ 0 h 497681"/>
                <a:gd name="connsiteX54" fmla="*/ 1826419 w 2178844"/>
                <a:gd name="connsiteY54" fmla="*/ 4762 h 497681"/>
                <a:gd name="connsiteX55" fmla="*/ 1778794 w 2178844"/>
                <a:gd name="connsiteY55" fmla="*/ 16668 h 497681"/>
                <a:gd name="connsiteX56" fmla="*/ 1745457 w 2178844"/>
                <a:gd name="connsiteY56" fmla="*/ 35718 h 497681"/>
                <a:gd name="connsiteX57" fmla="*/ 1716882 w 2178844"/>
                <a:gd name="connsiteY57" fmla="*/ 54768 h 497681"/>
                <a:gd name="connsiteX58" fmla="*/ 1695450 w 2178844"/>
                <a:gd name="connsiteY58" fmla="*/ 73818 h 497681"/>
                <a:gd name="connsiteX59" fmla="*/ 1409700 w 2178844"/>
                <a:gd name="connsiteY59" fmla="*/ 114300 h 497681"/>
                <a:gd name="connsiteX60" fmla="*/ 1243013 w 2178844"/>
                <a:gd name="connsiteY60" fmla="*/ 142875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78844" h="497681">
                  <a:moveTo>
                    <a:pt x="1243013" y="142875"/>
                  </a:moveTo>
                  <a:lnTo>
                    <a:pt x="1116807" y="164306"/>
                  </a:lnTo>
                  <a:lnTo>
                    <a:pt x="945357" y="204787"/>
                  </a:lnTo>
                  <a:lnTo>
                    <a:pt x="792957" y="223837"/>
                  </a:lnTo>
                  <a:lnTo>
                    <a:pt x="592932" y="247650"/>
                  </a:lnTo>
                  <a:lnTo>
                    <a:pt x="440532" y="266700"/>
                  </a:lnTo>
                  <a:lnTo>
                    <a:pt x="385763" y="271462"/>
                  </a:lnTo>
                  <a:lnTo>
                    <a:pt x="273844" y="264318"/>
                  </a:lnTo>
                  <a:lnTo>
                    <a:pt x="230982" y="259556"/>
                  </a:lnTo>
                  <a:lnTo>
                    <a:pt x="197644" y="245268"/>
                  </a:lnTo>
                  <a:lnTo>
                    <a:pt x="104775" y="195262"/>
                  </a:lnTo>
                  <a:lnTo>
                    <a:pt x="50007" y="169068"/>
                  </a:lnTo>
                  <a:lnTo>
                    <a:pt x="30957" y="161925"/>
                  </a:lnTo>
                  <a:lnTo>
                    <a:pt x="14288" y="164306"/>
                  </a:lnTo>
                  <a:lnTo>
                    <a:pt x="0" y="180975"/>
                  </a:lnTo>
                  <a:lnTo>
                    <a:pt x="2382" y="216693"/>
                  </a:lnTo>
                  <a:lnTo>
                    <a:pt x="7144" y="242887"/>
                  </a:lnTo>
                  <a:lnTo>
                    <a:pt x="19050" y="271462"/>
                  </a:lnTo>
                  <a:lnTo>
                    <a:pt x="40482" y="311943"/>
                  </a:lnTo>
                  <a:lnTo>
                    <a:pt x="76200" y="364331"/>
                  </a:lnTo>
                  <a:lnTo>
                    <a:pt x="107157" y="407193"/>
                  </a:lnTo>
                  <a:lnTo>
                    <a:pt x="145257" y="447675"/>
                  </a:lnTo>
                  <a:lnTo>
                    <a:pt x="185738" y="473868"/>
                  </a:lnTo>
                  <a:lnTo>
                    <a:pt x="230982" y="492918"/>
                  </a:lnTo>
                  <a:lnTo>
                    <a:pt x="259557" y="497681"/>
                  </a:lnTo>
                  <a:lnTo>
                    <a:pt x="300038" y="495300"/>
                  </a:lnTo>
                  <a:lnTo>
                    <a:pt x="361950" y="471487"/>
                  </a:lnTo>
                  <a:lnTo>
                    <a:pt x="459582" y="445293"/>
                  </a:lnTo>
                  <a:lnTo>
                    <a:pt x="576263" y="414337"/>
                  </a:lnTo>
                  <a:lnTo>
                    <a:pt x="688182" y="390525"/>
                  </a:lnTo>
                  <a:lnTo>
                    <a:pt x="826294" y="369093"/>
                  </a:lnTo>
                  <a:lnTo>
                    <a:pt x="954882" y="357187"/>
                  </a:lnTo>
                  <a:lnTo>
                    <a:pt x="1190625" y="307181"/>
                  </a:lnTo>
                  <a:lnTo>
                    <a:pt x="1407319" y="273843"/>
                  </a:lnTo>
                  <a:lnTo>
                    <a:pt x="1566863" y="254793"/>
                  </a:lnTo>
                  <a:lnTo>
                    <a:pt x="1700213" y="242887"/>
                  </a:lnTo>
                  <a:lnTo>
                    <a:pt x="1847850" y="238125"/>
                  </a:lnTo>
                  <a:lnTo>
                    <a:pt x="1993107" y="240506"/>
                  </a:lnTo>
                  <a:lnTo>
                    <a:pt x="2088357" y="247650"/>
                  </a:lnTo>
                  <a:lnTo>
                    <a:pt x="2105025" y="245268"/>
                  </a:lnTo>
                  <a:lnTo>
                    <a:pt x="2131219" y="238125"/>
                  </a:lnTo>
                  <a:lnTo>
                    <a:pt x="2157413" y="223837"/>
                  </a:lnTo>
                  <a:lnTo>
                    <a:pt x="2171700" y="207168"/>
                  </a:lnTo>
                  <a:lnTo>
                    <a:pt x="2176463" y="195262"/>
                  </a:lnTo>
                  <a:lnTo>
                    <a:pt x="2178844" y="176212"/>
                  </a:lnTo>
                  <a:lnTo>
                    <a:pt x="2176463" y="161925"/>
                  </a:lnTo>
                  <a:lnTo>
                    <a:pt x="2166938" y="140493"/>
                  </a:lnTo>
                  <a:lnTo>
                    <a:pt x="2145507" y="107156"/>
                  </a:lnTo>
                  <a:lnTo>
                    <a:pt x="2131219" y="95250"/>
                  </a:lnTo>
                  <a:lnTo>
                    <a:pt x="2100263" y="76200"/>
                  </a:lnTo>
                  <a:lnTo>
                    <a:pt x="2016919" y="42862"/>
                  </a:lnTo>
                  <a:lnTo>
                    <a:pt x="1931194" y="14287"/>
                  </a:lnTo>
                  <a:lnTo>
                    <a:pt x="1881188" y="0"/>
                  </a:lnTo>
                  <a:lnTo>
                    <a:pt x="1859757" y="0"/>
                  </a:lnTo>
                  <a:lnTo>
                    <a:pt x="1826419" y="4762"/>
                  </a:lnTo>
                  <a:lnTo>
                    <a:pt x="1778794" y="16668"/>
                  </a:lnTo>
                  <a:lnTo>
                    <a:pt x="1745457" y="35718"/>
                  </a:lnTo>
                  <a:lnTo>
                    <a:pt x="1716882" y="54768"/>
                  </a:lnTo>
                  <a:lnTo>
                    <a:pt x="1695450" y="73818"/>
                  </a:lnTo>
                  <a:lnTo>
                    <a:pt x="1409700" y="114300"/>
                  </a:lnTo>
                  <a:lnTo>
                    <a:pt x="1243013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5">
              <a:extLst>
                <a:ext uri="{FF2B5EF4-FFF2-40B4-BE49-F238E27FC236}">
                  <a16:creationId xmlns:a16="http://schemas.microsoft.com/office/drawing/2014/main" id="{EB26C200-472B-4C1C-A622-7754F263A9C0}"/>
                </a:ext>
              </a:extLst>
            </p:cNvPr>
            <p:cNvSpPr/>
            <p:nvPr/>
          </p:nvSpPr>
          <p:spPr>
            <a:xfrm>
              <a:off x="3681413" y="4040188"/>
              <a:ext cx="1255712" cy="1712912"/>
            </a:xfrm>
            <a:custGeom>
              <a:avLst/>
              <a:gdLst>
                <a:gd name="connsiteX0" fmla="*/ 837760 w 1255318"/>
                <a:gd name="connsiteY0" fmla="*/ 977827 h 1712518"/>
                <a:gd name="connsiteX1" fmla="*/ 909114 w 1255318"/>
                <a:gd name="connsiteY1" fmla="*/ 882687 h 1712518"/>
                <a:gd name="connsiteX2" fmla="*/ 980469 w 1255318"/>
                <a:gd name="connsiteY2" fmla="*/ 779619 h 1712518"/>
                <a:gd name="connsiteX3" fmla="*/ 1022754 w 1255318"/>
                <a:gd name="connsiteY3" fmla="*/ 697693 h 1712518"/>
                <a:gd name="connsiteX4" fmla="*/ 1091466 w 1255318"/>
                <a:gd name="connsiteY4" fmla="*/ 576125 h 1712518"/>
                <a:gd name="connsiteX5" fmla="*/ 1133750 w 1255318"/>
                <a:gd name="connsiteY5" fmla="*/ 517984 h 1712518"/>
                <a:gd name="connsiteX6" fmla="*/ 1186606 w 1255318"/>
                <a:gd name="connsiteY6" fmla="*/ 449272 h 1712518"/>
                <a:gd name="connsiteX7" fmla="*/ 1207748 w 1255318"/>
                <a:gd name="connsiteY7" fmla="*/ 436058 h 1712518"/>
                <a:gd name="connsiteX8" fmla="*/ 1234176 w 1255318"/>
                <a:gd name="connsiteY8" fmla="*/ 422844 h 1712518"/>
                <a:gd name="connsiteX9" fmla="*/ 1247390 w 1255318"/>
                <a:gd name="connsiteY9" fmla="*/ 404345 h 1712518"/>
                <a:gd name="connsiteX10" fmla="*/ 1255318 w 1255318"/>
                <a:gd name="connsiteY10" fmla="*/ 375274 h 1712518"/>
                <a:gd name="connsiteX11" fmla="*/ 1255318 w 1255318"/>
                <a:gd name="connsiteY11" fmla="*/ 346204 h 1712518"/>
                <a:gd name="connsiteX12" fmla="*/ 1247390 w 1255318"/>
                <a:gd name="connsiteY12" fmla="*/ 314490 h 1712518"/>
                <a:gd name="connsiteX13" fmla="*/ 1234176 w 1255318"/>
                <a:gd name="connsiteY13" fmla="*/ 288063 h 1712518"/>
                <a:gd name="connsiteX14" fmla="*/ 1199820 w 1255318"/>
                <a:gd name="connsiteY14" fmla="*/ 253707 h 1712518"/>
                <a:gd name="connsiteX15" fmla="*/ 1141679 w 1255318"/>
                <a:gd name="connsiteY15" fmla="*/ 206137 h 1712518"/>
                <a:gd name="connsiteX16" fmla="*/ 1072966 w 1255318"/>
                <a:gd name="connsiteY16" fmla="*/ 153281 h 1712518"/>
                <a:gd name="connsiteX17" fmla="*/ 1004254 w 1255318"/>
                <a:gd name="connsiteY17" fmla="*/ 105711 h 1712518"/>
                <a:gd name="connsiteX18" fmla="*/ 940828 w 1255318"/>
                <a:gd name="connsiteY18" fmla="*/ 68712 h 1712518"/>
                <a:gd name="connsiteX19" fmla="*/ 895901 w 1255318"/>
                <a:gd name="connsiteY19" fmla="*/ 47570 h 1712518"/>
                <a:gd name="connsiteX20" fmla="*/ 843045 w 1255318"/>
                <a:gd name="connsiteY20" fmla="*/ 23785 h 1712518"/>
                <a:gd name="connsiteX21" fmla="*/ 803403 w 1255318"/>
                <a:gd name="connsiteY21" fmla="*/ 13214 h 1712518"/>
                <a:gd name="connsiteX22" fmla="*/ 766405 w 1255318"/>
                <a:gd name="connsiteY22" fmla="*/ 0 h 1712518"/>
                <a:gd name="connsiteX23" fmla="*/ 745262 w 1255318"/>
                <a:gd name="connsiteY23" fmla="*/ 0 h 1712518"/>
                <a:gd name="connsiteX24" fmla="*/ 737334 w 1255318"/>
                <a:gd name="connsiteY24" fmla="*/ 5286 h 1712518"/>
                <a:gd name="connsiteX25" fmla="*/ 739977 w 1255318"/>
                <a:gd name="connsiteY25" fmla="*/ 31714 h 1712518"/>
                <a:gd name="connsiteX26" fmla="*/ 755833 w 1255318"/>
                <a:gd name="connsiteY26" fmla="*/ 60784 h 1712518"/>
                <a:gd name="connsiteX27" fmla="*/ 790190 w 1255318"/>
                <a:gd name="connsiteY27" fmla="*/ 92497 h 1712518"/>
                <a:gd name="connsiteX28" fmla="*/ 821903 w 1255318"/>
                <a:gd name="connsiteY28" fmla="*/ 118925 h 1712518"/>
                <a:gd name="connsiteX29" fmla="*/ 850973 w 1255318"/>
                <a:gd name="connsiteY29" fmla="*/ 153281 h 1712518"/>
                <a:gd name="connsiteX30" fmla="*/ 872116 w 1255318"/>
                <a:gd name="connsiteY30" fmla="*/ 190280 h 1712518"/>
                <a:gd name="connsiteX31" fmla="*/ 882687 w 1255318"/>
                <a:gd name="connsiteY31" fmla="*/ 221993 h 1712518"/>
                <a:gd name="connsiteX32" fmla="*/ 887972 w 1255318"/>
                <a:gd name="connsiteY32" fmla="*/ 258992 h 1712518"/>
                <a:gd name="connsiteX33" fmla="*/ 887972 w 1255318"/>
                <a:gd name="connsiteY33" fmla="*/ 314490 h 1712518"/>
                <a:gd name="connsiteX34" fmla="*/ 885329 w 1255318"/>
                <a:gd name="connsiteY34" fmla="*/ 362060 h 1712518"/>
                <a:gd name="connsiteX35" fmla="*/ 864187 w 1255318"/>
                <a:gd name="connsiteY35" fmla="*/ 462486 h 1712518"/>
                <a:gd name="connsiteX36" fmla="*/ 827188 w 1255318"/>
                <a:gd name="connsiteY36" fmla="*/ 568197 h 1712518"/>
                <a:gd name="connsiteX37" fmla="*/ 782261 w 1255318"/>
                <a:gd name="connsiteY37" fmla="*/ 671265 h 1712518"/>
                <a:gd name="connsiteX38" fmla="*/ 729406 w 1255318"/>
                <a:gd name="connsiteY38" fmla="*/ 771690 h 1712518"/>
                <a:gd name="connsiteX39" fmla="*/ 655408 w 1255318"/>
                <a:gd name="connsiteY39" fmla="*/ 893258 h 1712518"/>
                <a:gd name="connsiteX40" fmla="*/ 586696 w 1255318"/>
                <a:gd name="connsiteY40" fmla="*/ 1001612 h 1712518"/>
                <a:gd name="connsiteX41" fmla="*/ 517984 w 1255318"/>
                <a:gd name="connsiteY41" fmla="*/ 1102037 h 1712518"/>
                <a:gd name="connsiteX42" fmla="*/ 422844 w 1255318"/>
                <a:gd name="connsiteY42" fmla="*/ 1223605 h 1712518"/>
                <a:gd name="connsiteX43" fmla="*/ 311847 w 1255318"/>
                <a:gd name="connsiteY43" fmla="*/ 1361029 h 1712518"/>
                <a:gd name="connsiteX44" fmla="*/ 198208 w 1255318"/>
                <a:gd name="connsiteY44" fmla="*/ 1482597 h 1712518"/>
                <a:gd name="connsiteX45" fmla="*/ 81926 w 1255318"/>
                <a:gd name="connsiteY45" fmla="*/ 1601522 h 1712518"/>
                <a:gd name="connsiteX46" fmla="*/ 23785 w 1255318"/>
                <a:gd name="connsiteY46" fmla="*/ 1654377 h 1712518"/>
                <a:gd name="connsiteX47" fmla="*/ 0 w 1255318"/>
                <a:gd name="connsiteY47" fmla="*/ 1680805 h 1712518"/>
                <a:gd name="connsiteX48" fmla="*/ 0 w 1255318"/>
                <a:gd name="connsiteY48" fmla="*/ 1694019 h 1712518"/>
                <a:gd name="connsiteX49" fmla="*/ 15857 w 1255318"/>
                <a:gd name="connsiteY49" fmla="*/ 1704590 h 1712518"/>
                <a:gd name="connsiteX50" fmla="*/ 50213 w 1255318"/>
                <a:gd name="connsiteY50" fmla="*/ 1712518 h 1712518"/>
                <a:gd name="connsiteX51" fmla="*/ 71355 w 1255318"/>
                <a:gd name="connsiteY51" fmla="*/ 1707233 h 1712518"/>
                <a:gd name="connsiteX52" fmla="*/ 100425 w 1255318"/>
                <a:gd name="connsiteY52" fmla="*/ 1686090 h 1712518"/>
                <a:gd name="connsiteX53" fmla="*/ 245778 w 1255318"/>
                <a:gd name="connsiteY53" fmla="*/ 1580380 h 1712518"/>
                <a:gd name="connsiteX54" fmla="*/ 380560 w 1255318"/>
                <a:gd name="connsiteY54" fmla="*/ 1482597 h 1712518"/>
                <a:gd name="connsiteX55" fmla="*/ 454557 w 1255318"/>
                <a:gd name="connsiteY55" fmla="*/ 1413885 h 1712518"/>
                <a:gd name="connsiteX56" fmla="*/ 512698 w 1255318"/>
                <a:gd name="connsiteY56" fmla="*/ 1355744 h 1712518"/>
                <a:gd name="connsiteX57" fmla="*/ 536483 w 1255318"/>
                <a:gd name="connsiteY57" fmla="*/ 1321388 h 1712518"/>
                <a:gd name="connsiteX58" fmla="*/ 628980 w 1255318"/>
                <a:gd name="connsiteY58" fmla="*/ 1231533 h 1712518"/>
                <a:gd name="connsiteX59" fmla="*/ 769047 w 1255318"/>
                <a:gd name="connsiteY59" fmla="*/ 1067681 h 1712518"/>
                <a:gd name="connsiteX60" fmla="*/ 837760 w 1255318"/>
                <a:gd name="connsiteY60" fmla="*/ 977827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55318" h="1712518">
                  <a:moveTo>
                    <a:pt x="837760" y="977827"/>
                  </a:moveTo>
                  <a:lnTo>
                    <a:pt x="909114" y="882687"/>
                  </a:lnTo>
                  <a:lnTo>
                    <a:pt x="980469" y="779619"/>
                  </a:lnTo>
                  <a:lnTo>
                    <a:pt x="1022754" y="697693"/>
                  </a:lnTo>
                  <a:lnTo>
                    <a:pt x="1091466" y="576125"/>
                  </a:lnTo>
                  <a:lnTo>
                    <a:pt x="1133750" y="517984"/>
                  </a:lnTo>
                  <a:lnTo>
                    <a:pt x="1186606" y="449272"/>
                  </a:lnTo>
                  <a:lnTo>
                    <a:pt x="1207748" y="436058"/>
                  </a:lnTo>
                  <a:lnTo>
                    <a:pt x="1234176" y="422844"/>
                  </a:lnTo>
                  <a:lnTo>
                    <a:pt x="1247390" y="404345"/>
                  </a:lnTo>
                  <a:lnTo>
                    <a:pt x="1255318" y="375274"/>
                  </a:lnTo>
                  <a:lnTo>
                    <a:pt x="1255318" y="346204"/>
                  </a:lnTo>
                  <a:lnTo>
                    <a:pt x="1247390" y="314490"/>
                  </a:lnTo>
                  <a:lnTo>
                    <a:pt x="1234176" y="288063"/>
                  </a:lnTo>
                  <a:lnTo>
                    <a:pt x="1199820" y="253707"/>
                  </a:lnTo>
                  <a:lnTo>
                    <a:pt x="1141679" y="206137"/>
                  </a:lnTo>
                  <a:lnTo>
                    <a:pt x="1072966" y="153281"/>
                  </a:lnTo>
                  <a:lnTo>
                    <a:pt x="1004254" y="105711"/>
                  </a:lnTo>
                  <a:lnTo>
                    <a:pt x="940828" y="68712"/>
                  </a:lnTo>
                  <a:lnTo>
                    <a:pt x="895901" y="47570"/>
                  </a:lnTo>
                  <a:lnTo>
                    <a:pt x="843045" y="23785"/>
                  </a:lnTo>
                  <a:lnTo>
                    <a:pt x="803403" y="13214"/>
                  </a:lnTo>
                  <a:lnTo>
                    <a:pt x="766405" y="0"/>
                  </a:lnTo>
                  <a:lnTo>
                    <a:pt x="745262" y="0"/>
                  </a:lnTo>
                  <a:lnTo>
                    <a:pt x="737334" y="5286"/>
                  </a:lnTo>
                  <a:lnTo>
                    <a:pt x="739977" y="31714"/>
                  </a:lnTo>
                  <a:lnTo>
                    <a:pt x="755833" y="60784"/>
                  </a:lnTo>
                  <a:lnTo>
                    <a:pt x="790190" y="92497"/>
                  </a:lnTo>
                  <a:lnTo>
                    <a:pt x="821903" y="118925"/>
                  </a:lnTo>
                  <a:lnTo>
                    <a:pt x="850973" y="153281"/>
                  </a:lnTo>
                  <a:lnTo>
                    <a:pt x="872116" y="190280"/>
                  </a:lnTo>
                  <a:lnTo>
                    <a:pt x="882687" y="221993"/>
                  </a:lnTo>
                  <a:lnTo>
                    <a:pt x="887972" y="258992"/>
                  </a:lnTo>
                  <a:lnTo>
                    <a:pt x="887972" y="314490"/>
                  </a:lnTo>
                  <a:lnTo>
                    <a:pt x="885329" y="362060"/>
                  </a:lnTo>
                  <a:lnTo>
                    <a:pt x="864187" y="462486"/>
                  </a:lnTo>
                  <a:lnTo>
                    <a:pt x="827188" y="568197"/>
                  </a:lnTo>
                  <a:lnTo>
                    <a:pt x="782261" y="671265"/>
                  </a:lnTo>
                  <a:lnTo>
                    <a:pt x="729406" y="771690"/>
                  </a:lnTo>
                  <a:lnTo>
                    <a:pt x="655408" y="893258"/>
                  </a:lnTo>
                  <a:lnTo>
                    <a:pt x="586696" y="1001612"/>
                  </a:lnTo>
                  <a:lnTo>
                    <a:pt x="517984" y="1102037"/>
                  </a:lnTo>
                  <a:lnTo>
                    <a:pt x="422844" y="1223605"/>
                  </a:lnTo>
                  <a:lnTo>
                    <a:pt x="311847" y="1361029"/>
                  </a:lnTo>
                  <a:lnTo>
                    <a:pt x="198208" y="1482597"/>
                  </a:lnTo>
                  <a:lnTo>
                    <a:pt x="81926" y="1601522"/>
                  </a:lnTo>
                  <a:lnTo>
                    <a:pt x="23785" y="1654377"/>
                  </a:lnTo>
                  <a:lnTo>
                    <a:pt x="0" y="1680805"/>
                  </a:lnTo>
                  <a:lnTo>
                    <a:pt x="0" y="1694019"/>
                  </a:lnTo>
                  <a:lnTo>
                    <a:pt x="15857" y="1704590"/>
                  </a:lnTo>
                  <a:lnTo>
                    <a:pt x="50213" y="1712518"/>
                  </a:lnTo>
                  <a:lnTo>
                    <a:pt x="71355" y="1707233"/>
                  </a:lnTo>
                  <a:lnTo>
                    <a:pt x="100425" y="1686090"/>
                  </a:lnTo>
                  <a:lnTo>
                    <a:pt x="245778" y="1580380"/>
                  </a:lnTo>
                  <a:lnTo>
                    <a:pt x="380560" y="1482597"/>
                  </a:lnTo>
                  <a:lnTo>
                    <a:pt x="454557" y="1413885"/>
                  </a:lnTo>
                  <a:lnTo>
                    <a:pt x="512698" y="1355744"/>
                  </a:lnTo>
                  <a:lnTo>
                    <a:pt x="536483" y="1321388"/>
                  </a:lnTo>
                  <a:lnTo>
                    <a:pt x="628980" y="1231533"/>
                  </a:lnTo>
                  <a:lnTo>
                    <a:pt x="769047" y="1067681"/>
                  </a:lnTo>
                  <a:lnTo>
                    <a:pt x="837760" y="9778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9">
              <a:extLst>
                <a:ext uri="{FF2B5EF4-FFF2-40B4-BE49-F238E27FC236}">
                  <a16:creationId xmlns:a16="http://schemas.microsoft.com/office/drawing/2014/main" id="{A4B9B6D3-C0B2-43AC-A73E-104400CFE690}"/>
                </a:ext>
              </a:extLst>
            </p:cNvPr>
            <p:cNvSpPr/>
            <p:nvPr/>
          </p:nvSpPr>
          <p:spPr>
            <a:xfrm>
              <a:off x="3270250" y="3384550"/>
              <a:ext cx="358775" cy="2460625"/>
            </a:xfrm>
            <a:custGeom>
              <a:avLst/>
              <a:gdLst>
                <a:gd name="connsiteX0" fmla="*/ 123825 w 358775"/>
                <a:gd name="connsiteY0" fmla="*/ 866775 h 2460625"/>
                <a:gd name="connsiteX1" fmla="*/ 155575 w 358775"/>
                <a:gd name="connsiteY1" fmla="*/ 381000 h 2460625"/>
                <a:gd name="connsiteX2" fmla="*/ 155575 w 358775"/>
                <a:gd name="connsiteY2" fmla="*/ 358775 h 2460625"/>
                <a:gd name="connsiteX3" fmla="*/ 152400 w 358775"/>
                <a:gd name="connsiteY3" fmla="*/ 339725 h 2460625"/>
                <a:gd name="connsiteX4" fmla="*/ 133350 w 358775"/>
                <a:gd name="connsiteY4" fmla="*/ 285750 h 2460625"/>
                <a:gd name="connsiteX5" fmla="*/ 114300 w 358775"/>
                <a:gd name="connsiteY5" fmla="*/ 231775 h 2460625"/>
                <a:gd name="connsiteX6" fmla="*/ 88900 w 358775"/>
                <a:gd name="connsiteY6" fmla="*/ 180975 h 2460625"/>
                <a:gd name="connsiteX7" fmla="*/ 47625 w 358775"/>
                <a:gd name="connsiteY7" fmla="*/ 117475 h 2460625"/>
                <a:gd name="connsiteX8" fmla="*/ 180975 w 358775"/>
                <a:gd name="connsiteY8" fmla="*/ 0 h 2460625"/>
                <a:gd name="connsiteX9" fmla="*/ 231775 w 358775"/>
                <a:gd name="connsiteY9" fmla="*/ 47625 h 2460625"/>
                <a:gd name="connsiteX10" fmla="*/ 276225 w 358775"/>
                <a:gd name="connsiteY10" fmla="*/ 88900 h 2460625"/>
                <a:gd name="connsiteX11" fmla="*/ 301625 w 358775"/>
                <a:gd name="connsiteY11" fmla="*/ 114300 h 2460625"/>
                <a:gd name="connsiteX12" fmla="*/ 327025 w 358775"/>
                <a:gd name="connsiteY12" fmla="*/ 146050 h 2460625"/>
                <a:gd name="connsiteX13" fmla="*/ 346075 w 358775"/>
                <a:gd name="connsiteY13" fmla="*/ 171450 h 2460625"/>
                <a:gd name="connsiteX14" fmla="*/ 355600 w 358775"/>
                <a:gd name="connsiteY14" fmla="*/ 203200 h 2460625"/>
                <a:gd name="connsiteX15" fmla="*/ 358775 w 358775"/>
                <a:gd name="connsiteY15" fmla="*/ 238125 h 2460625"/>
                <a:gd name="connsiteX16" fmla="*/ 352425 w 358775"/>
                <a:gd name="connsiteY16" fmla="*/ 400050 h 2460625"/>
                <a:gd name="connsiteX17" fmla="*/ 336550 w 358775"/>
                <a:gd name="connsiteY17" fmla="*/ 568325 h 2460625"/>
                <a:gd name="connsiteX18" fmla="*/ 323850 w 358775"/>
                <a:gd name="connsiteY18" fmla="*/ 828675 h 2460625"/>
                <a:gd name="connsiteX19" fmla="*/ 304800 w 358775"/>
                <a:gd name="connsiteY19" fmla="*/ 1222375 h 2460625"/>
                <a:gd name="connsiteX20" fmla="*/ 279400 w 358775"/>
                <a:gd name="connsiteY20" fmla="*/ 1666875 h 2460625"/>
                <a:gd name="connsiteX21" fmla="*/ 250825 w 358775"/>
                <a:gd name="connsiteY21" fmla="*/ 2041525 h 2460625"/>
                <a:gd name="connsiteX22" fmla="*/ 225425 w 358775"/>
                <a:gd name="connsiteY22" fmla="*/ 2273300 h 2460625"/>
                <a:gd name="connsiteX23" fmla="*/ 206375 w 358775"/>
                <a:gd name="connsiteY23" fmla="*/ 2403475 h 2460625"/>
                <a:gd name="connsiteX24" fmla="*/ 196850 w 358775"/>
                <a:gd name="connsiteY24" fmla="*/ 2435225 h 2460625"/>
                <a:gd name="connsiteX25" fmla="*/ 168275 w 358775"/>
                <a:gd name="connsiteY25" fmla="*/ 2451100 h 2460625"/>
                <a:gd name="connsiteX26" fmla="*/ 146050 w 358775"/>
                <a:gd name="connsiteY26" fmla="*/ 2460625 h 2460625"/>
                <a:gd name="connsiteX27" fmla="*/ 127000 w 358775"/>
                <a:gd name="connsiteY27" fmla="*/ 2460625 h 2460625"/>
                <a:gd name="connsiteX28" fmla="*/ 101600 w 358775"/>
                <a:gd name="connsiteY28" fmla="*/ 2444750 h 2460625"/>
                <a:gd name="connsiteX29" fmla="*/ 76200 w 358775"/>
                <a:gd name="connsiteY29" fmla="*/ 2416175 h 2460625"/>
                <a:gd name="connsiteX30" fmla="*/ 60325 w 358775"/>
                <a:gd name="connsiteY30" fmla="*/ 2371725 h 2460625"/>
                <a:gd name="connsiteX31" fmla="*/ 34925 w 358775"/>
                <a:gd name="connsiteY31" fmla="*/ 2292350 h 2460625"/>
                <a:gd name="connsiteX32" fmla="*/ 9525 w 358775"/>
                <a:gd name="connsiteY32" fmla="*/ 2171700 h 2460625"/>
                <a:gd name="connsiteX33" fmla="*/ 0 w 358775"/>
                <a:gd name="connsiteY33" fmla="*/ 2098675 h 2460625"/>
                <a:gd name="connsiteX34" fmla="*/ 0 w 358775"/>
                <a:gd name="connsiteY34" fmla="*/ 2041525 h 2460625"/>
                <a:gd name="connsiteX35" fmla="*/ 9525 w 358775"/>
                <a:gd name="connsiteY35" fmla="*/ 1939925 h 2460625"/>
                <a:gd name="connsiteX36" fmla="*/ 34925 w 358775"/>
                <a:gd name="connsiteY36" fmla="*/ 1787525 h 2460625"/>
                <a:gd name="connsiteX37" fmla="*/ 53975 w 358775"/>
                <a:gd name="connsiteY37" fmla="*/ 1682750 h 2460625"/>
                <a:gd name="connsiteX38" fmla="*/ 73025 w 358775"/>
                <a:gd name="connsiteY38" fmla="*/ 1524000 h 2460625"/>
                <a:gd name="connsiteX39" fmla="*/ 123825 w 358775"/>
                <a:gd name="connsiteY39" fmla="*/ 86677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775" h="2460625">
                  <a:moveTo>
                    <a:pt x="123825" y="866775"/>
                  </a:moveTo>
                  <a:lnTo>
                    <a:pt x="155575" y="381000"/>
                  </a:lnTo>
                  <a:lnTo>
                    <a:pt x="155575" y="358775"/>
                  </a:lnTo>
                  <a:lnTo>
                    <a:pt x="152400" y="339725"/>
                  </a:lnTo>
                  <a:lnTo>
                    <a:pt x="133350" y="285750"/>
                  </a:lnTo>
                  <a:lnTo>
                    <a:pt x="114300" y="231775"/>
                  </a:lnTo>
                  <a:lnTo>
                    <a:pt x="88900" y="180975"/>
                  </a:lnTo>
                  <a:lnTo>
                    <a:pt x="47625" y="117475"/>
                  </a:lnTo>
                  <a:lnTo>
                    <a:pt x="180975" y="0"/>
                  </a:lnTo>
                  <a:lnTo>
                    <a:pt x="231775" y="47625"/>
                  </a:lnTo>
                  <a:lnTo>
                    <a:pt x="276225" y="88900"/>
                  </a:lnTo>
                  <a:lnTo>
                    <a:pt x="301625" y="114300"/>
                  </a:lnTo>
                  <a:lnTo>
                    <a:pt x="327025" y="146050"/>
                  </a:lnTo>
                  <a:lnTo>
                    <a:pt x="346075" y="171450"/>
                  </a:lnTo>
                  <a:lnTo>
                    <a:pt x="355600" y="203200"/>
                  </a:lnTo>
                  <a:lnTo>
                    <a:pt x="358775" y="238125"/>
                  </a:lnTo>
                  <a:lnTo>
                    <a:pt x="352425" y="400050"/>
                  </a:lnTo>
                  <a:lnTo>
                    <a:pt x="336550" y="568325"/>
                  </a:lnTo>
                  <a:lnTo>
                    <a:pt x="323850" y="828675"/>
                  </a:lnTo>
                  <a:lnTo>
                    <a:pt x="304800" y="1222375"/>
                  </a:lnTo>
                  <a:lnTo>
                    <a:pt x="279400" y="1666875"/>
                  </a:lnTo>
                  <a:lnTo>
                    <a:pt x="250825" y="2041525"/>
                  </a:lnTo>
                  <a:lnTo>
                    <a:pt x="225425" y="2273300"/>
                  </a:lnTo>
                  <a:lnTo>
                    <a:pt x="206375" y="2403475"/>
                  </a:lnTo>
                  <a:lnTo>
                    <a:pt x="196850" y="2435225"/>
                  </a:lnTo>
                  <a:lnTo>
                    <a:pt x="168275" y="2451100"/>
                  </a:lnTo>
                  <a:lnTo>
                    <a:pt x="146050" y="2460625"/>
                  </a:lnTo>
                  <a:lnTo>
                    <a:pt x="127000" y="2460625"/>
                  </a:lnTo>
                  <a:lnTo>
                    <a:pt x="101600" y="2444750"/>
                  </a:lnTo>
                  <a:lnTo>
                    <a:pt x="76200" y="2416175"/>
                  </a:lnTo>
                  <a:lnTo>
                    <a:pt x="60325" y="2371725"/>
                  </a:lnTo>
                  <a:lnTo>
                    <a:pt x="34925" y="2292350"/>
                  </a:lnTo>
                  <a:lnTo>
                    <a:pt x="9525" y="2171700"/>
                  </a:lnTo>
                  <a:lnTo>
                    <a:pt x="0" y="2098675"/>
                  </a:lnTo>
                  <a:lnTo>
                    <a:pt x="0" y="2041525"/>
                  </a:lnTo>
                  <a:lnTo>
                    <a:pt x="9525" y="1939925"/>
                  </a:lnTo>
                  <a:lnTo>
                    <a:pt x="34925" y="1787525"/>
                  </a:lnTo>
                  <a:lnTo>
                    <a:pt x="53975" y="1682750"/>
                  </a:lnTo>
                  <a:lnTo>
                    <a:pt x="73025" y="1524000"/>
                  </a:lnTo>
                  <a:lnTo>
                    <a:pt x="123825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1">
              <a:extLst>
                <a:ext uri="{FF2B5EF4-FFF2-40B4-BE49-F238E27FC236}">
                  <a16:creationId xmlns:a16="http://schemas.microsoft.com/office/drawing/2014/main" id="{DAADB7D8-C383-417C-A057-8BB6DE2FA558}"/>
                </a:ext>
              </a:extLst>
            </p:cNvPr>
            <p:cNvSpPr/>
            <p:nvPr/>
          </p:nvSpPr>
          <p:spPr>
            <a:xfrm>
              <a:off x="5227638" y="1392238"/>
              <a:ext cx="577850" cy="1816100"/>
            </a:xfrm>
            <a:custGeom>
              <a:avLst/>
              <a:gdLst>
                <a:gd name="connsiteX0" fmla="*/ 252412 w 578644"/>
                <a:gd name="connsiteY0" fmla="*/ 709613 h 1814513"/>
                <a:gd name="connsiteX1" fmla="*/ 247650 w 578644"/>
                <a:gd name="connsiteY1" fmla="*/ 590550 h 1814513"/>
                <a:gd name="connsiteX2" fmla="*/ 242887 w 578644"/>
                <a:gd name="connsiteY2" fmla="*/ 500063 h 1814513"/>
                <a:gd name="connsiteX3" fmla="*/ 235744 w 578644"/>
                <a:gd name="connsiteY3" fmla="*/ 419100 h 1814513"/>
                <a:gd name="connsiteX4" fmla="*/ 230981 w 578644"/>
                <a:gd name="connsiteY4" fmla="*/ 361950 h 1814513"/>
                <a:gd name="connsiteX5" fmla="*/ 221456 w 578644"/>
                <a:gd name="connsiteY5" fmla="*/ 311944 h 1814513"/>
                <a:gd name="connsiteX6" fmla="*/ 200025 w 578644"/>
                <a:gd name="connsiteY6" fmla="*/ 252413 h 1814513"/>
                <a:gd name="connsiteX7" fmla="*/ 180975 w 578644"/>
                <a:gd name="connsiteY7" fmla="*/ 216694 h 1814513"/>
                <a:gd name="connsiteX8" fmla="*/ 154781 w 578644"/>
                <a:gd name="connsiteY8" fmla="*/ 185738 h 1814513"/>
                <a:gd name="connsiteX9" fmla="*/ 128587 w 578644"/>
                <a:gd name="connsiteY9" fmla="*/ 161925 h 1814513"/>
                <a:gd name="connsiteX10" fmla="*/ 100012 w 578644"/>
                <a:gd name="connsiteY10" fmla="*/ 140494 h 1814513"/>
                <a:gd name="connsiteX11" fmla="*/ 64294 w 578644"/>
                <a:gd name="connsiteY11" fmla="*/ 121444 h 1814513"/>
                <a:gd name="connsiteX12" fmla="*/ 42862 w 578644"/>
                <a:gd name="connsiteY12" fmla="*/ 107157 h 1814513"/>
                <a:gd name="connsiteX13" fmla="*/ 19050 w 578644"/>
                <a:gd name="connsiteY13" fmla="*/ 83344 h 1814513"/>
                <a:gd name="connsiteX14" fmla="*/ 2381 w 578644"/>
                <a:gd name="connsiteY14" fmla="*/ 54769 h 1814513"/>
                <a:gd name="connsiteX15" fmla="*/ 0 w 578644"/>
                <a:gd name="connsiteY15" fmla="*/ 38100 h 1814513"/>
                <a:gd name="connsiteX16" fmla="*/ 2381 w 578644"/>
                <a:gd name="connsiteY16" fmla="*/ 26194 h 1814513"/>
                <a:gd name="connsiteX17" fmla="*/ 14287 w 578644"/>
                <a:gd name="connsiteY17" fmla="*/ 11907 h 1814513"/>
                <a:gd name="connsiteX18" fmla="*/ 42862 w 578644"/>
                <a:gd name="connsiteY18" fmla="*/ 2382 h 1814513"/>
                <a:gd name="connsiteX19" fmla="*/ 107156 w 578644"/>
                <a:gd name="connsiteY19" fmla="*/ 0 h 1814513"/>
                <a:gd name="connsiteX20" fmla="*/ 171450 w 578644"/>
                <a:gd name="connsiteY20" fmla="*/ 2382 h 1814513"/>
                <a:gd name="connsiteX21" fmla="*/ 238125 w 578644"/>
                <a:gd name="connsiteY21" fmla="*/ 11907 h 1814513"/>
                <a:gd name="connsiteX22" fmla="*/ 285750 w 578644"/>
                <a:gd name="connsiteY22" fmla="*/ 26194 h 1814513"/>
                <a:gd name="connsiteX23" fmla="*/ 340519 w 578644"/>
                <a:gd name="connsiteY23" fmla="*/ 47625 h 1814513"/>
                <a:gd name="connsiteX24" fmla="*/ 381000 w 578644"/>
                <a:gd name="connsiteY24" fmla="*/ 66675 h 1814513"/>
                <a:gd name="connsiteX25" fmla="*/ 433387 w 578644"/>
                <a:gd name="connsiteY25" fmla="*/ 102394 h 1814513"/>
                <a:gd name="connsiteX26" fmla="*/ 478631 w 578644"/>
                <a:gd name="connsiteY26" fmla="*/ 138113 h 1814513"/>
                <a:gd name="connsiteX27" fmla="*/ 509587 w 578644"/>
                <a:gd name="connsiteY27" fmla="*/ 164307 h 1814513"/>
                <a:gd name="connsiteX28" fmla="*/ 533400 w 578644"/>
                <a:gd name="connsiteY28" fmla="*/ 178594 h 1814513"/>
                <a:gd name="connsiteX29" fmla="*/ 554831 w 578644"/>
                <a:gd name="connsiteY29" fmla="*/ 192882 h 1814513"/>
                <a:gd name="connsiteX30" fmla="*/ 569119 w 578644"/>
                <a:gd name="connsiteY30" fmla="*/ 207169 h 1814513"/>
                <a:gd name="connsiteX31" fmla="*/ 576262 w 578644"/>
                <a:gd name="connsiteY31" fmla="*/ 221457 h 1814513"/>
                <a:gd name="connsiteX32" fmla="*/ 578644 w 578644"/>
                <a:gd name="connsiteY32" fmla="*/ 233363 h 1814513"/>
                <a:gd name="connsiteX33" fmla="*/ 578644 w 578644"/>
                <a:gd name="connsiteY33" fmla="*/ 254794 h 1814513"/>
                <a:gd name="connsiteX34" fmla="*/ 566737 w 578644"/>
                <a:gd name="connsiteY34" fmla="*/ 273844 h 1814513"/>
                <a:gd name="connsiteX35" fmla="*/ 540544 w 578644"/>
                <a:gd name="connsiteY35" fmla="*/ 300038 h 1814513"/>
                <a:gd name="connsiteX36" fmla="*/ 519112 w 578644"/>
                <a:gd name="connsiteY36" fmla="*/ 338138 h 1814513"/>
                <a:gd name="connsiteX37" fmla="*/ 488156 w 578644"/>
                <a:gd name="connsiteY37" fmla="*/ 433388 h 1814513"/>
                <a:gd name="connsiteX38" fmla="*/ 478631 w 578644"/>
                <a:gd name="connsiteY38" fmla="*/ 504825 h 1814513"/>
                <a:gd name="connsiteX39" fmla="*/ 476250 w 578644"/>
                <a:gd name="connsiteY39" fmla="*/ 600075 h 1814513"/>
                <a:gd name="connsiteX40" fmla="*/ 473869 w 578644"/>
                <a:gd name="connsiteY40" fmla="*/ 673894 h 1814513"/>
                <a:gd name="connsiteX41" fmla="*/ 471487 w 578644"/>
                <a:gd name="connsiteY41" fmla="*/ 731044 h 1814513"/>
                <a:gd name="connsiteX42" fmla="*/ 464344 w 578644"/>
                <a:gd name="connsiteY42" fmla="*/ 826294 h 1814513"/>
                <a:gd name="connsiteX43" fmla="*/ 457200 w 578644"/>
                <a:gd name="connsiteY43" fmla="*/ 890588 h 1814513"/>
                <a:gd name="connsiteX44" fmla="*/ 450056 w 578644"/>
                <a:gd name="connsiteY44" fmla="*/ 1085850 h 1814513"/>
                <a:gd name="connsiteX45" fmla="*/ 442912 w 578644"/>
                <a:gd name="connsiteY45" fmla="*/ 1254919 h 1814513"/>
                <a:gd name="connsiteX46" fmla="*/ 435769 w 578644"/>
                <a:gd name="connsiteY46" fmla="*/ 1545432 h 1814513"/>
                <a:gd name="connsiteX47" fmla="*/ 433387 w 578644"/>
                <a:gd name="connsiteY47" fmla="*/ 1797844 h 1814513"/>
                <a:gd name="connsiteX48" fmla="*/ 254794 w 578644"/>
                <a:gd name="connsiteY48" fmla="*/ 1814513 h 1814513"/>
                <a:gd name="connsiteX49" fmla="*/ 254794 w 578644"/>
                <a:gd name="connsiteY49" fmla="*/ 1533525 h 1814513"/>
                <a:gd name="connsiteX50" fmla="*/ 254794 w 578644"/>
                <a:gd name="connsiteY50" fmla="*/ 1228725 h 1814513"/>
                <a:gd name="connsiteX51" fmla="*/ 252412 w 578644"/>
                <a:gd name="connsiteY51" fmla="*/ 709613 h 181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78644" h="1814513">
                  <a:moveTo>
                    <a:pt x="252412" y="709613"/>
                  </a:moveTo>
                  <a:lnTo>
                    <a:pt x="247650" y="590550"/>
                  </a:lnTo>
                  <a:lnTo>
                    <a:pt x="242887" y="500063"/>
                  </a:lnTo>
                  <a:lnTo>
                    <a:pt x="235744" y="419100"/>
                  </a:lnTo>
                  <a:lnTo>
                    <a:pt x="230981" y="361950"/>
                  </a:lnTo>
                  <a:lnTo>
                    <a:pt x="221456" y="311944"/>
                  </a:lnTo>
                  <a:lnTo>
                    <a:pt x="200025" y="252413"/>
                  </a:lnTo>
                  <a:lnTo>
                    <a:pt x="180975" y="216694"/>
                  </a:lnTo>
                  <a:lnTo>
                    <a:pt x="154781" y="185738"/>
                  </a:lnTo>
                  <a:lnTo>
                    <a:pt x="128587" y="161925"/>
                  </a:lnTo>
                  <a:lnTo>
                    <a:pt x="100012" y="140494"/>
                  </a:lnTo>
                  <a:lnTo>
                    <a:pt x="64294" y="121444"/>
                  </a:lnTo>
                  <a:lnTo>
                    <a:pt x="42862" y="107157"/>
                  </a:lnTo>
                  <a:lnTo>
                    <a:pt x="19050" y="83344"/>
                  </a:lnTo>
                  <a:lnTo>
                    <a:pt x="2381" y="54769"/>
                  </a:lnTo>
                  <a:lnTo>
                    <a:pt x="0" y="38100"/>
                  </a:lnTo>
                  <a:lnTo>
                    <a:pt x="2381" y="26194"/>
                  </a:lnTo>
                  <a:lnTo>
                    <a:pt x="14287" y="11907"/>
                  </a:lnTo>
                  <a:lnTo>
                    <a:pt x="42862" y="2382"/>
                  </a:lnTo>
                  <a:lnTo>
                    <a:pt x="107156" y="0"/>
                  </a:lnTo>
                  <a:lnTo>
                    <a:pt x="171450" y="2382"/>
                  </a:lnTo>
                  <a:lnTo>
                    <a:pt x="238125" y="11907"/>
                  </a:lnTo>
                  <a:lnTo>
                    <a:pt x="285750" y="26194"/>
                  </a:lnTo>
                  <a:lnTo>
                    <a:pt x="340519" y="47625"/>
                  </a:lnTo>
                  <a:lnTo>
                    <a:pt x="381000" y="66675"/>
                  </a:lnTo>
                  <a:lnTo>
                    <a:pt x="433387" y="102394"/>
                  </a:lnTo>
                  <a:lnTo>
                    <a:pt x="478631" y="138113"/>
                  </a:lnTo>
                  <a:lnTo>
                    <a:pt x="509587" y="164307"/>
                  </a:lnTo>
                  <a:lnTo>
                    <a:pt x="533400" y="178594"/>
                  </a:lnTo>
                  <a:lnTo>
                    <a:pt x="554831" y="192882"/>
                  </a:lnTo>
                  <a:lnTo>
                    <a:pt x="569119" y="207169"/>
                  </a:lnTo>
                  <a:lnTo>
                    <a:pt x="576262" y="221457"/>
                  </a:lnTo>
                  <a:lnTo>
                    <a:pt x="578644" y="233363"/>
                  </a:lnTo>
                  <a:lnTo>
                    <a:pt x="578644" y="254794"/>
                  </a:lnTo>
                  <a:lnTo>
                    <a:pt x="566737" y="273844"/>
                  </a:lnTo>
                  <a:lnTo>
                    <a:pt x="540544" y="300038"/>
                  </a:lnTo>
                  <a:lnTo>
                    <a:pt x="519112" y="338138"/>
                  </a:lnTo>
                  <a:lnTo>
                    <a:pt x="488156" y="433388"/>
                  </a:lnTo>
                  <a:lnTo>
                    <a:pt x="478631" y="504825"/>
                  </a:lnTo>
                  <a:cubicBezTo>
                    <a:pt x="477837" y="536575"/>
                    <a:pt x="477044" y="568325"/>
                    <a:pt x="476250" y="600075"/>
                  </a:cubicBezTo>
                  <a:cubicBezTo>
                    <a:pt x="475456" y="624681"/>
                    <a:pt x="474663" y="649288"/>
                    <a:pt x="473869" y="673894"/>
                  </a:cubicBezTo>
                  <a:lnTo>
                    <a:pt x="471487" y="731044"/>
                  </a:lnTo>
                  <a:lnTo>
                    <a:pt x="464344" y="826294"/>
                  </a:lnTo>
                  <a:lnTo>
                    <a:pt x="457200" y="890588"/>
                  </a:lnTo>
                  <a:lnTo>
                    <a:pt x="450056" y="1085850"/>
                  </a:lnTo>
                  <a:lnTo>
                    <a:pt x="442912" y="1254919"/>
                  </a:lnTo>
                  <a:lnTo>
                    <a:pt x="435769" y="1545432"/>
                  </a:lnTo>
                  <a:lnTo>
                    <a:pt x="433387" y="1797844"/>
                  </a:lnTo>
                  <a:lnTo>
                    <a:pt x="254794" y="1814513"/>
                  </a:lnTo>
                  <a:lnTo>
                    <a:pt x="254794" y="1533525"/>
                  </a:lnTo>
                  <a:lnTo>
                    <a:pt x="254794" y="1228725"/>
                  </a:lnTo>
                  <a:lnTo>
                    <a:pt x="252412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2">
              <a:extLst>
                <a:ext uri="{FF2B5EF4-FFF2-40B4-BE49-F238E27FC236}">
                  <a16:creationId xmlns:a16="http://schemas.microsoft.com/office/drawing/2014/main" id="{55FA5B5A-CBF8-468E-A1DF-ED500643E37A}"/>
                </a:ext>
              </a:extLst>
            </p:cNvPr>
            <p:cNvSpPr/>
            <p:nvPr/>
          </p:nvSpPr>
          <p:spPr>
            <a:xfrm>
              <a:off x="3990975" y="2982913"/>
              <a:ext cx="3200400" cy="558800"/>
            </a:xfrm>
            <a:custGeom>
              <a:avLst/>
              <a:gdLst>
                <a:gd name="connsiteX0" fmla="*/ 1170749 w 3200400"/>
                <a:gd name="connsiteY0" fmla="*/ 224636 h 557626"/>
                <a:gd name="connsiteX1" fmla="*/ 1506381 w 3200400"/>
                <a:gd name="connsiteY1" fmla="*/ 177066 h 557626"/>
                <a:gd name="connsiteX2" fmla="*/ 1812943 w 3200400"/>
                <a:gd name="connsiteY2" fmla="*/ 137425 h 557626"/>
                <a:gd name="connsiteX3" fmla="*/ 2034936 w 3200400"/>
                <a:gd name="connsiteY3" fmla="*/ 108354 h 557626"/>
                <a:gd name="connsiteX4" fmla="*/ 2177646 w 3200400"/>
                <a:gd name="connsiteY4" fmla="*/ 97783 h 557626"/>
                <a:gd name="connsiteX5" fmla="*/ 2344141 w 3200400"/>
                <a:gd name="connsiteY5" fmla="*/ 84569 h 557626"/>
                <a:gd name="connsiteX6" fmla="*/ 2452494 w 3200400"/>
                <a:gd name="connsiteY6" fmla="*/ 73998 h 557626"/>
                <a:gd name="connsiteX7" fmla="*/ 2547634 w 3200400"/>
                <a:gd name="connsiteY7" fmla="*/ 58142 h 557626"/>
                <a:gd name="connsiteX8" fmla="*/ 2648060 w 3200400"/>
                <a:gd name="connsiteY8" fmla="*/ 39642 h 557626"/>
                <a:gd name="connsiteX9" fmla="*/ 2743200 w 3200400"/>
                <a:gd name="connsiteY9" fmla="*/ 10572 h 557626"/>
                <a:gd name="connsiteX10" fmla="*/ 2790770 w 3200400"/>
                <a:gd name="connsiteY10" fmla="*/ 0 h 557626"/>
                <a:gd name="connsiteX11" fmla="*/ 2819840 w 3200400"/>
                <a:gd name="connsiteY11" fmla="*/ 2643 h 557626"/>
                <a:gd name="connsiteX12" fmla="*/ 2877981 w 3200400"/>
                <a:gd name="connsiteY12" fmla="*/ 15857 h 557626"/>
                <a:gd name="connsiteX13" fmla="*/ 2962550 w 3200400"/>
                <a:gd name="connsiteY13" fmla="*/ 44928 h 557626"/>
                <a:gd name="connsiteX14" fmla="*/ 3052404 w 3200400"/>
                <a:gd name="connsiteY14" fmla="*/ 81926 h 557626"/>
                <a:gd name="connsiteX15" fmla="*/ 3126402 w 3200400"/>
                <a:gd name="connsiteY15" fmla="*/ 118925 h 557626"/>
                <a:gd name="connsiteX16" fmla="*/ 3142259 w 3200400"/>
                <a:gd name="connsiteY16" fmla="*/ 129496 h 557626"/>
                <a:gd name="connsiteX17" fmla="*/ 3163401 w 3200400"/>
                <a:gd name="connsiteY17" fmla="*/ 153281 h 557626"/>
                <a:gd name="connsiteX18" fmla="*/ 3184543 w 3200400"/>
                <a:gd name="connsiteY18" fmla="*/ 184995 h 557626"/>
                <a:gd name="connsiteX19" fmla="*/ 3195114 w 3200400"/>
                <a:gd name="connsiteY19" fmla="*/ 208780 h 557626"/>
                <a:gd name="connsiteX20" fmla="*/ 3200400 w 3200400"/>
                <a:gd name="connsiteY20" fmla="*/ 235207 h 557626"/>
                <a:gd name="connsiteX21" fmla="*/ 3197757 w 3200400"/>
                <a:gd name="connsiteY21" fmla="*/ 258992 h 557626"/>
                <a:gd name="connsiteX22" fmla="*/ 3179257 w 3200400"/>
                <a:gd name="connsiteY22" fmla="*/ 282777 h 557626"/>
                <a:gd name="connsiteX23" fmla="*/ 3152830 w 3200400"/>
                <a:gd name="connsiteY23" fmla="*/ 295991 h 557626"/>
                <a:gd name="connsiteX24" fmla="*/ 3118474 w 3200400"/>
                <a:gd name="connsiteY24" fmla="*/ 306562 h 557626"/>
                <a:gd name="connsiteX25" fmla="*/ 3073546 w 3200400"/>
                <a:gd name="connsiteY25" fmla="*/ 311848 h 557626"/>
                <a:gd name="connsiteX26" fmla="*/ 3039190 w 3200400"/>
                <a:gd name="connsiteY26" fmla="*/ 311848 h 557626"/>
                <a:gd name="connsiteX27" fmla="*/ 2933479 w 3200400"/>
                <a:gd name="connsiteY27" fmla="*/ 295991 h 557626"/>
                <a:gd name="connsiteX28" fmla="*/ 2772270 w 3200400"/>
                <a:gd name="connsiteY28" fmla="*/ 277492 h 557626"/>
                <a:gd name="connsiteX29" fmla="*/ 2537063 w 3200400"/>
                <a:gd name="connsiteY29" fmla="*/ 264278 h 557626"/>
                <a:gd name="connsiteX30" fmla="*/ 2296571 w 3200400"/>
                <a:gd name="connsiteY30" fmla="*/ 266921 h 557626"/>
                <a:gd name="connsiteX31" fmla="*/ 2034936 w 3200400"/>
                <a:gd name="connsiteY31" fmla="*/ 266921 h 557626"/>
                <a:gd name="connsiteX32" fmla="*/ 1937153 w 3200400"/>
                <a:gd name="connsiteY32" fmla="*/ 277492 h 557626"/>
                <a:gd name="connsiteX33" fmla="*/ 1805015 w 3200400"/>
                <a:gd name="connsiteY33" fmla="*/ 285420 h 557626"/>
                <a:gd name="connsiteX34" fmla="*/ 1675519 w 3200400"/>
                <a:gd name="connsiteY34" fmla="*/ 288063 h 557626"/>
                <a:gd name="connsiteX35" fmla="*/ 1487882 w 3200400"/>
                <a:gd name="connsiteY35" fmla="*/ 317133 h 557626"/>
                <a:gd name="connsiteX36" fmla="*/ 1250032 w 3200400"/>
                <a:gd name="connsiteY36" fmla="*/ 359418 h 557626"/>
                <a:gd name="connsiteX37" fmla="*/ 1035967 w 3200400"/>
                <a:gd name="connsiteY37" fmla="*/ 399059 h 557626"/>
                <a:gd name="connsiteX38" fmla="*/ 874758 w 3200400"/>
                <a:gd name="connsiteY38" fmla="*/ 430773 h 557626"/>
                <a:gd name="connsiteX39" fmla="*/ 660693 w 3200400"/>
                <a:gd name="connsiteY39" fmla="*/ 480985 h 557626"/>
                <a:gd name="connsiteX40" fmla="*/ 549697 w 3200400"/>
                <a:gd name="connsiteY40" fmla="*/ 512699 h 557626"/>
                <a:gd name="connsiteX41" fmla="*/ 515341 w 3200400"/>
                <a:gd name="connsiteY41" fmla="*/ 531198 h 557626"/>
                <a:gd name="connsiteX42" fmla="*/ 473056 w 3200400"/>
                <a:gd name="connsiteY42" fmla="*/ 547055 h 557626"/>
                <a:gd name="connsiteX43" fmla="*/ 436057 w 3200400"/>
                <a:gd name="connsiteY43" fmla="*/ 554983 h 557626"/>
                <a:gd name="connsiteX44" fmla="*/ 375274 w 3200400"/>
                <a:gd name="connsiteY44" fmla="*/ 557626 h 557626"/>
                <a:gd name="connsiteX45" fmla="*/ 335632 w 3200400"/>
                <a:gd name="connsiteY45" fmla="*/ 547055 h 557626"/>
                <a:gd name="connsiteX46" fmla="*/ 301276 w 3200400"/>
                <a:gd name="connsiteY46" fmla="*/ 528555 h 557626"/>
                <a:gd name="connsiteX47" fmla="*/ 280134 w 3200400"/>
                <a:gd name="connsiteY47" fmla="*/ 512699 h 557626"/>
                <a:gd name="connsiteX48" fmla="*/ 245778 w 3200400"/>
                <a:gd name="connsiteY48" fmla="*/ 491557 h 557626"/>
                <a:gd name="connsiteX49" fmla="*/ 179708 w 3200400"/>
                <a:gd name="connsiteY49" fmla="*/ 454558 h 557626"/>
                <a:gd name="connsiteX50" fmla="*/ 126853 w 3200400"/>
                <a:gd name="connsiteY50" fmla="*/ 414916 h 557626"/>
                <a:gd name="connsiteX51" fmla="*/ 81926 w 3200400"/>
                <a:gd name="connsiteY51" fmla="*/ 369989 h 557626"/>
                <a:gd name="connsiteX52" fmla="*/ 42284 w 3200400"/>
                <a:gd name="connsiteY52" fmla="*/ 327705 h 557626"/>
                <a:gd name="connsiteX53" fmla="*/ 18499 w 3200400"/>
                <a:gd name="connsiteY53" fmla="*/ 295991 h 557626"/>
                <a:gd name="connsiteX54" fmla="*/ 5285 w 3200400"/>
                <a:gd name="connsiteY54" fmla="*/ 266921 h 557626"/>
                <a:gd name="connsiteX55" fmla="*/ 0 w 3200400"/>
                <a:gd name="connsiteY55" fmla="*/ 248421 h 557626"/>
                <a:gd name="connsiteX56" fmla="*/ 2642 w 3200400"/>
                <a:gd name="connsiteY56" fmla="*/ 237850 h 557626"/>
                <a:gd name="connsiteX57" fmla="*/ 10571 w 3200400"/>
                <a:gd name="connsiteY57" fmla="*/ 227279 h 557626"/>
                <a:gd name="connsiteX58" fmla="*/ 36998 w 3200400"/>
                <a:gd name="connsiteY58" fmla="*/ 229922 h 557626"/>
                <a:gd name="connsiteX59" fmla="*/ 87211 w 3200400"/>
                <a:gd name="connsiteY59" fmla="*/ 253707 h 557626"/>
                <a:gd name="connsiteX60" fmla="*/ 187637 w 3200400"/>
                <a:gd name="connsiteY60" fmla="*/ 280135 h 557626"/>
                <a:gd name="connsiteX61" fmla="*/ 293348 w 3200400"/>
                <a:gd name="connsiteY61" fmla="*/ 301277 h 557626"/>
                <a:gd name="connsiteX62" fmla="*/ 375274 w 3200400"/>
                <a:gd name="connsiteY62" fmla="*/ 309205 h 557626"/>
                <a:gd name="connsiteX63" fmla="*/ 467771 w 3200400"/>
                <a:gd name="connsiteY63" fmla="*/ 311848 h 557626"/>
                <a:gd name="connsiteX64" fmla="*/ 631623 w 3200400"/>
                <a:gd name="connsiteY64" fmla="*/ 295991 h 557626"/>
                <a:gd name="connsiteX65" fmla="*/ 972541 w 3200400"/>
                <a:gd name="connsiteY65" fmla="*/ 253707 h 557626"/>
                <a:gd name="connsiteX66" fmla="*/ 1170749 w 3200400"/>
                <a:gd name="connsiteY66" fmla="*/ 224636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00400" h="557626">
                  <a:moveTo>
                    <a:pt x="1170749" y="224636"/>
                  </a:moveTo>
                  <a:lnTo>
                    <a:pt x="1506381" y="177066"/>
                  </a:lnTo>
                  <a:lnTo>
                    <a:pt x="1812943" y="137425"/>
                  </a:lnTo>
                  <a:lnTo>
                    <a:pt x="2034936" y="108354"/>
                  </a:lnTo>
                  <a:lnTo>
                    <a:pt x="2177646" y="97783"/>
                  </a:lnTo>
                  <a:lnTo>
                    <a:pt x="2344141" y="84569"/>
                  </a:lnTo>
                  <a:lnTo>
                    <a:pt x="2452494" y="73998"/>
                  </a:lnTo>
                  <a:lnTo>
                    <a:pt x="2547634" y="58142"/>
                  </a:lnTo>
                  <a:lnTo>
                    <a:pt x="2648060" y="39642"/>
                  </a:lnTo>
                  <a:lnTo>
                    <a:pt x="2743200" y="10572"/>
                  </a:lnTo>
                  <a:lnTo>
                    <a:pt x="2790770" y="0"/>
                  </a:lnTo>
                  <a:lnTo>
                    <a:pt x="2819840" y="2643"/>
                  </a:lnTo>
                  <a:lnTo>
                    <a:pt x="2877981" y="15857"/>
                  </a:lnTo>
                  <a:lnTo>
                    <a:pt x="2962550" y="44928"/>
                  </a:lnTo>
                  <a:lnTo>
                    <a:pt x="3052404" y="81926"/>
                  </a:lnTo>
                  <a:lnTo>
                    <a:pt x="3126402" y="118925"/>
                  </a:lnTo>
                  <a:lnTo>
                    <a:pt x="3142259" y="129496"/>
                  </a:lnTo>
                  <a:lnTo>
                    <a:pt x="3163401" y="153281"/>
                  </a:lnTo>
                  <a:lnTo>
                    <a:pt x="3184543" y="184995"/>
                  </a:lnTo>
                  <a:lnTo>
                    <a:pt x="3195114" y="208780"/>
                  </a:lnTo>
                  <a:lnTo>
                    <a:pt x="3200400" y="235207"/>
                  </a:lnTo>
                  <a:lnTo>
                    <a:pt x="3197757" y="258992"/>
                  </a:lnTo>
                  <a:lnTo>
                    <a:pt x="3179257" y="282777"/>
                  </a:lnTo>
                  <a:lnTo>
                    <a:pt x="3152830" y="295991"/>
                  </a:lnTo>
                  <a:lnTo>
                    <a:pt x="3118474" y="306562"/>
                  </a:lnTo>
                  <a:lnTo>
                    <a:pt x="3073546" y="311848"/>
                  </a:lnTo>
                  <a:lnTo>
                    <a:pt x="3039190" y="311848"/>
                  </a:lnTo>
                  <a:lnTo>
                    <a:pt x="2933479" y="295991"/>
                  </a:lnTo>
                  <a:lnTo>
                    <a:pt x="2772270" y="277492"/>
                  </a:lnTo>
                  <a:lnTo>
                    <a:pt x="2537063" y="264278"/>
                  </a:lnTo>
                  <a:lnTo>
                    <a:pt x="2296571" y="266921"/>
                  </a:lnTo>
                  <a:lnTo>
                    <a:pt x="2034936" y="266921"/>
                  </a:lnTo>
                  <a:lnTo>
                    <a:pt x="1937153" y="277492"/>
                  </a:lnTo>
                  <a:lnTo>
                    <a:pt x="1805015" y="285420"/>
                  </a:lnTo>
                  <a:lnTo>
                    <a:pt x="1675519" y="288063"/>
                  </a:lnTo>
                  <a:lnTo>
                    <a:pt x="1487882" y="317133"/>
                  </a:lnTo>
                  <a:lnTo>
                    <a:pt x="1250032" y="359418"/>
                  </a:lnTo>
                  <a:lnTo>
                    <a:pt x="1035967" y="399059"/>
                  </a:lnTo>
                  <a:lnTo>
                    <a:pt x="874758" y="430773"/>
                  </a:lnTo>
                  <a:lnTo>
                    <a:pt x="660693" y="480985"/>
                  </a:lnTo>
                  <a:lnTo>
                    <a:pt x="549697" y="512699"/>
                  </a:lnTo>
                  <a:lnTo>
                    <a:pt x="515341" y="531198"/>
                  </a:lnTo>
                  <a:lnTo>
                    <a:pt x="473056" y="547055"/>
                  </a:lnTo>
                  <a:lnTo>
                    <a:pt x="436057" y="554983"/>
                  </a:lnTo>
                  <a:lnTo>
                    <a:pt x="375274" y="557626"/>
                  </a:lnTo>
                  <a:lnTo>
                    <a:pt x="335632" y="547055"/>
                  </a:lnTo>
                  <a:lnTo>
                    <a:pt x="301276" y="528555"/>
                  </a:lnTo>
                  <a:lnTo>
                    <a:pt x="280134" y="512699"/>
                  </a:lnTo>
                  <a:lnTo>
                    <a:pt x="245778" y="491557"/>
                  </a:lnTo>
                  <a:lnTo>
                    <a:pt x="179708" y="454558"/>
                  </a:lnTo>
                  <a:lnTo>
                    <a:pt x="126853" y="414916"/>
                  </a:lnTo>
                  <a:lnTo>
                    <a:pt x="81926" y="369989"/>
                  </a:lnTo>
                  <a:lnTo>
                    <a:pt x="42284" y="327705"/>
                  </a:lnTo>
                  <a:lnTo>
                    <a:pt x="18499" y="295991"/>
                  </a:lnTo>
                  <a:lnTo>
                    <a:pt x="5285" y="266921"/>
                  </a:lnTo>
                  <a:lnTo>
                    <a:pt x="0" y="248421"/>
                  </a:lnTo>
                  <a:lnTo>
                    <a:pt x="2642" y="237850"/>
                  </a:lnTo>
                  <a:lnTo>
                    <a:pt x="10571" y="227279"/>
                  </a:lnTo>
                  <a:lnTo>
                    <a:pt x="36998" y="229922"/>
                  </a:lnTo>
                  <a:lnTo>
                    <a:pt x="87211" y="253707"/>
                  </a:lnTo>
                  <a:lnTo>
                    <a:pt x="187637" y="280135"/>
                  </a:lnTo>
                  <a:lnTo>
                    <a:pt x="293348" y="301277"/>
                  </a:lnTo>
                  <a:lnTo>
                    <a:pt x="375274" y="309205"/>
                  </a:lnTo>
                  <a:lnTo>
                    <a:pt x="467771" y="311848"/>
                  </a:lnTo>
                  <a:lnTo>
                    <a:pt x="631623" y="295991"/>
                  </a:lnTo>
                  <a:lnTo>
                    <a:pt x="972541" y="253707"/>
                  </a:lnTo>
                  <a:lnTo>
                    <a:pt x="1170749" y="224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3">
              <a:extLst>
                <a:ext uri="{FF2B5EF4-FFF2-40B4-BE49-F238E27FC236}">
                  <a16:creationId xmlns:a16="http://schemas.microsoft.com/office/drawing/2014/main" id="{2C034A39-9839-419B-8B4B-E117DC2737A4}"/>
                </a:ext>
              </a:extLst>
            </p:cNvPr>
            <p:cNvSpPr/>
            <p:nvPr/>
          </p:nvSpPr>
          <p:spPr>
            <a:xfrm>
              <a:off x="5246688" y="3292475"/>
              <a:ext cx="495300" cy="1938338"/>
            </a:xfrm>
            <a:custGeom>
              <a:avLst/>
              <a:gdLst>
                <a:gd name="connsiteX0" fmla="*/ 232564 w 496841"/>
                <a:gd name="connsiteY0" fmla="*/ 998969 h 1937154"/>
                <a:gd name="connsiteX1" fmla="*/ 235206 w 496841"/>
                <a:gd name="connsiteY1" fmla="*/ 692407 h 1937154"/>
                <a:gd name="connsiteX2" fmla="*/ 237849 w 496841"/>
                <a:gd name="connsiteY2" fmla="*/ 655408 h 1937154"/>
                <a:gd name="connsiteX3" fmla="*/ 240492 w 496841"/>
                <a:gd name="connsiteY3" fmla="*/ 599910 h 1937154"/>
                <a:gd name="connsiteX4" fmla="*/ 240492 w 496841"/>
                <a:gd name="connsiteY4" fmla="*/ 560268 h 1937154"/>
                <a:gd name="connsiteX5" fmla="*/ 232564 w 496841"/>
                <a:gd name="connsiteY5" fmla="*/ 496842 h 1937154"/>
                <a:gd name="connsiteX6" fmla="*/ 219350 w 496841"/>
                <a:gd name="connsiteY6" fmla="*/ 433415 h 1937154"/>
                <a:gd name="connsiteX7" fmla="*/ 200850 w 496841"/>
                <a:gd name="connsiteY7" fmla="*/ 367346 h 1937154"/>
                <a:gd name="connsiteX8" fmla="*/ 190279 w 496841"/>
                <a:gd name="connsiteY8" fmla="*/ 338275 h 1937154"/>
                <a:gd name="connsiteX9" fmla="*/ 147995 w 496841"/>
                <a:gd name="connsiteY9" fmla="*/ 272206 h 1937154"/>
                <a:gd name="connsiteX10" fmla="*/ 73997 w 496841"/>
                <a:gd name="connsiteY10" fmla="*/ 155924 h 1937154"/>
                <a:gd name="connsiteX11" fmla="*/ 34356 w 496841"/>
                <a:gd name="connsiteY11" fmla="*/ 84569 h 1937154"/>
                <a:gd name="connsiteX12" fmla="*/ 0 w 496841"/>
                <a:gd name="connsiteY12" fmla="*/ 15857 h 1937154"/>
                <a:gd name="connsiteX13" fmla="*/ 108353 w 496841"/>
                <a:gd name="connsiteY13" fmla="*/ 0 h 1937154"/>
                <a:gd name="connsiteX14" fmla="*/ 155923 w 496841"/>
                <a:gd name="connsiteY14" fmla="*/ 60784 h 1937154"/>
                <a:gd name="connsiteX15" fmla="*/ 190279 w 496841"/>
                <a:gd name="connsiteY15" fmla="*/ 100426 h 1937154"/>
                <a:gd name="connsiteX16" fmla="*/ 235206 w 496841"/>
                <a:gd name="connsiteY16" fmla="*/ 145353 h 1937154"/>
                <a:gd name="connsiteX17" fmla="*/ 309204 w 496841"/>
                <a:gd name="connsiteY17" fmla="*/ 214065 h 1937154"/>
                <a:gd name="connsiteX18" fmla="*/ 362060 w 496841"/>
                <a:gd name="connsiteY18" fmla="*/ 256349 h 1937154"/>
                <a:gd name="connsiteX19" fmla="*/ 428129 w 496841"/>
                <a:gd name="connsiteY19" fmla="*/ 306562 h 1937154"/>
                <a:gd name="connsiteX20" fmla="*/ 457200 w 496841"/>
                <a:gd name="connsiteY20" fmla="*/ 332990 h 1937154"/>
                <a:gd name="connsiteX21" fmla="*/ 483627 w 496841"/>
                <a:gd name="connsiteY21" fmla="*/ 364703 h 1937154"/>
                <a:gd name="connsiteX22" fmla="*/ 496841 w 496841"/>
                <a:gd name="connsiteY22" fmla="*/ 391131 h 1937154"/>
                <a:gd name="connsiteX23" fmla="*/ 496841 w 496841"/>
                <a:gd name="connsiteY23" fmla="*/ 404345 h 1937154"/>
                <a:gd name="connsiteX24" fmla="*/ 483627 w 496841"/>
                <a:gd name="connsiteY24" fmla="*/ 422844 h 1937154"/>
                <a:gd name="connsiteX25" fmla="*/ 465128 w 496841"/>
                <a:gd name="connsiteY25" fmla="*/ 443986 h 1937154"/>
                <a:gd name="connsiteX26" fmla="*/ 449271 w 496841"/>
                <a:gd name="connsiteY26" fmla="*/ 483628 h 1937154"/>
                <a:gd name="connsiteX27" fmla="*/ 438700 w 496841"/>
                <a:gd name="connsiteY27" fmla="*/ 562911 h 1937154"/>
                <a:gd name="connsiteX28" fmla="*/ 436057 w 496841"/>
                <a:gd name="connsiteY28" fmla="*/ 705621 h 1937154"/>
                <a:gd name="connsiteX29" fmla="*/ 436057 w 496841"/>
                <a:gd name="connsiteY29" fmla="*/ 866830 h 1937154"/>
                <a:gd name="connsiteX30" fmla="*/ 433415 w 496841"/>
                <a:gd name="connsiteY30" fmla="*/ 980469 h 1937154"/>
                <a:gd name="connsiteX31" fmla="*/ 425486 w 496841"/>
                <a:gd name="connsiteY31" fmla="*/ 1189249 h 1937154"/>
                <a:gd name="connsiteX32" fmla="*/ 401701 w 496841"/>
                <a:gd name="connsiteY32" fmla="*/ 1672876 h 1937154"/>
                <a:gd name="connsiteX33" fmla="*/ 391130 w 496841"/>
                <a:gd name="connsiteY33" fmla="*/ 1937154 h 1937154"/>
                <a:gd name="connsiteX34" fmla="*/ 211421 w 496841"/>
                <a:gd name="connsiteY34" fmla="*/ 1873727 h 1937154"/>
                <a:gd name="connsiteX35" fmla="*/ 219350 w 496841"/>
                <a:gd name="connsiteY35" fmla="*/ 1633235 h 1937154"/>
                <a:gd name="connsiteX36" fmla="*/ 229921 w 496841"/>
                <a:gd name="connsiteY36" fmla="*/ 1310816 h 1937154"/>
                <a:gd name="connsiteX37" fmla="*/ 232564 w 496841"/>
                <a:gd name="connsiteY37" fmla="*/ 998969 h 19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6841" h="1937154">
                  <a:moveTo>
                    <a:pt x="232564" y="998969"/>
                  </a:moveTo>
                  <a:cubicBezTo>
                    <a:pt x="233445" y="896782"/>
                    <a:pt x="234766" y="749667"/>
                    <a:pt x="235206" y="692407"/>
                  </a:cubicBezTo>
                  <a:lnTo>
                    <a:pt x="237849" y="655408"/>
                  </a:lnTo>
                  <a:lnTo>
                    <a:pt x="240492" y="599910"/>
                  </a:lnTo>
                  <a:lnTo>
                    <a:pt x="240492" y="560268"/>
                  </a:lnTo>
                  <a:lnTo>
                    <a:pt x="232564" y="496842"/>
                  </a:lnTo>
                  <a:lnTo>
                    <a:pt x="219350" y="433415"/>
                  </a:lnTo>
                  <a:lnTo>
                    <a:pt x="200850" y="367346"/>
                  </a:lnTo>
                  <a:lnTo>
                    <a:pt x="190279" y="338275"/>
                  </a:lnTo>
                  <a:lnTo>
                    <a:pt x="147995" y="272206"/>
                  </a:lnTo>
                  <a:lnTo>
                    <a:pt x="73997" y="155924"/>
                  </a:lnTo>
                  <a:lnTo>
                    <a:pt x="34356" y="84569"/>
                  </a:lnTo>
                  <a:lnTo>
                    <a:pt x="0" y="15857"/>
                  </a:lnTo>
                  <a:lnTo>
                    <a:pt x="108353" y="0"/>
                  </a:lnTo>
                  <a:lnTo>
                    <a:pt x="155923" y="60784"/>
                  </a:lnTo>
                  <a:lnTo>
                    <a:pt x="190279" y="100426"/>
                  </a:lnTo>
                  <a:lnTo>
                    <a:pt x="235206" y="145353"/>
                  </a:lnTo>
                  <a:lnTo>
                    <a:pt x="309204" y="214065"/>
                  </a:lnTo>
                  <a:lnTo>
                    <a:pt x="362060" y="256349"/>
                  </a:lnTo>
                  <a:lnTo>
                    <a:pt x="428129" y="306562"/>
                  </a:lnTo>
                  <a:lnTo>
                    <a:pt x="457200" y="332990"/>
                  </a:lnTo>
                  <a:lnTo>
                    <a:pt x="483627" y="364703"/>
                  </a:lnTo>
                  <a:lnTo>
                    <a:pt x="496841" y="391131"/>
                  </a:lnTo>
                  <a:lnTo>
                    <a:pt x="496841" y="404345"/>
                  </a:lnTo>
                  <a:lnTo>
                    <a:pt x="483627" y="422844"/>
                  </a:lnTo>
                  <a:lnTo>
                    <a:pt x="465128" y="443986"/>
                  </a:lnTo>
                  <a:lnTo>
                    <a:pt x="449271" y="483628"/>
                  </a:lnTo>
                  <a:lnTo>
                    <a:pt x="438700" y="562911"/>
                  </a:lnTo>
                  <a:lnTo>
                    <a:pt x="436057" y="705621"/>
                  </a:lnTo>
                  <a:lnTo>
                    <a:pt x="436057" y="866830"/>
                  </a:lnTo>
                  <a:cubicBezTo>
                    <a:pt x="435176" y="904710"/>
                    <a:pt x="434296" y="942589"/>
                    <a:pt x="433415" y="980469"/>
                  </a:cubicBezTo>
                  <a:lnTo>
                    <a:pt x="425486" y="1189249"/>
                  </a:lnTo>
                  <a:lnTo>
                    <a:pt x="401701" y="1672876"/>
                  </a:lnTo>
                  <a:lnTo>
                    <a:pt x="391130" y="1937154"/>
                  </a:lnTo>
                  <a:lnTo>
                    <a:pt x="211421" y="1873727"/>
                  </a:lnTo>
                  <a:lnTo>
                    <a:pt x="219350" y="1633235"/>
                  </a:lnTo>
                  <a:lnTo>
                    <a:pt x="229921" y="1310816"/>
                  </a:lnTo>
                  <a:lnTo>
                    <a:pt x="232564" y="998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4">
              <a:extLst>
                <a:ext uri="{FF2B5EF4-FFF2-40B4-BE49-F238E27FC236}">
                  <a16:creationId xmlns:a16="http://schemas.microsoft.com/office/drawing/2014/main" id="{6E477950-A699-4BA6-ADD1-CC41AF9E4DA8}"/>
                </a:ext>
              </a:extLst>
            </p:cNvPr>
            <p:cNvSpPr/>
            <p:nvPr/>
          </p:nvSpPr>
          <p:spPr>
            <a:xfrm>
              <a:off x="5648325" y="3963988"/>
              <a:ext cx="1246188" cy="338137"/>
            </a:xfrm>
            <a:custGeom>
              <a:avLst/>
              <a:gdLst>
                <a:gd name="connsiteX0" fmla="*/ 510056 w 1247390"/>
                <a:gd name="connsiteY0" fmla="*/ 319776 h 338275"/>
                <a:gd name="connsiteX1" fmla="*/ 406988 w 1247390"/>
                <a:gd name="connsiteY1" fmla="*/ 330347 h 338275"/>
                <a:gd name="connsiteX2" fmla="*/ 327704 w 1247390"/>
                <a:gd name="connsiteY2" fmla="*/ 335632 h 338275"/>
                <a:gd name="connsiteX3" fmla="*/ 224636 w 1247390"/>
                <a:gd name="connsiteY3" fmla="*/ 338275 h 338275"/>
                <a:gd name="connsiteX4" fmla="*/ 177066 w 1247390"/>
                <a:gd name="connsiteY4" fmla="*/ 327704 h 338275"/>
                <a:gd name="connsiteX5" fmla="*/ 121568 w 1247390"/>
                <a:gd name="connsiteY5" fmla="*/ 306562 h 338275"/>
                <a:gd name="connsiteX6" fmla="*/ 60784 w 1247390"/>
                <a:gd name="connsiteY6" fmla="*/ 269563 h 338275"/>
                <a:gd name="connsiteX7" fmla="*/ 0 w 1247390"/>
                <a:gd name="connsiteY7" fmla="*/ 227278 h 338275"/>
                <a:gd name="connsiteX8" fmla="*/ 5286 w 1247390"/>
                <a:gd name="connsiteY8" fmla="*/ 150638 h 338275"/>
                <a:gd name="connsiteX9" fmla="*/ 92497 w 1247390"/>
                <a:gd name="connsiteY9" fmla="*/ 166495 h 338275"/>
                <a:gd name="connsiteX10" fmla="*/ 161209 w 1247390"/>
                <a:gd name="connsiteY10" fmla="*/ 174423 h 338275"/>
                <a:gd name="connsiteX11" fmla="*/ 264278 w 1247390"/>
                <a:gd name="connsiteY11" fmla="*/ 179709 h 338275"/>
                <a:gd name="connsiteX12" fmla="*/ 346204 w 1247390"/>
                <a:gd name="connsiteY12" fmla="*/ 174423 h 338275"/>
                <a:gd name="connsiteX13" fmla="*/ 525912 w 1247390"/>
                <a:gd name="connsiteY13" fmla="*/ 147995 h 338275"/>
                <a:gd name="connsiteX14" fmla="*/ 613124 w 1247390"/>
                <a:gd name="connsiteY14" fmla="*/ 134781 h 338275"/>
                <a:gd name="connsiteX15" fmla="*/ 668622 w 1247390"/>
                <a:gd name="connsiteY15" fmla="*/ 121567 h 338275"/>
                <a:gd name="connsiteX16" fmla="*/ 732049 w 1247390"/>
                <a:gd name="connsiteY16" fmla="*/ 95140 h 338275"/>
                <a:gd name="connsiteX17" fmla="*/ 835117 w 1247390"/>
                <a:gd name="connsiteY17" fmla="*/ 42284 h 338275"/>
                <a:gd name="connsiteX18" fmla="*/ 901186 w 1247390"/>
                <a:gd name="connsiteY18" fmla="*/ 2643 h 338275"/>
                <a:gd name="connsiteX19" fmla="*/ 917043 w 1247390"/>
                <a:gd name="connsiteY19" fmla="*/ 0 h 338275"/>
                <a:gd name="connsiteX20" fmla="*/ 959327 w 1247390"/>
                <a:gd name="connsiteY20" fmla="*/ 10571 h 338275"/>
                <a:gd name="connsiteX21" fmla="*/ 1043896 w 1247390"/>
                <a:gd name="connsiteY21" fmla="*/ 34356 h 338275"/>
                <a:gd name="connsiteX22" fmla="*/ 1107323 w 1247390"/>
                <a:gd name="connsiteY22" fmla="*/ 58141 h 338275"/>
                <a:gd name="connsiteX23" fmla="*/ 1210391 w 1247390"/>
                <a:gd name="connsiteY23" fmla="*/ 105711 h 338275"/>
                <a:gd name="connsiteX24" fmla="*/ 1223605 w 1247390"/>
                <a:gd name="connsiteY24" fmla="*/ 113639 h 338275"/>
                <a:gd name="connsiteX25" fmla="*/ 1236819 w 1247390"/>
                <a:gd name="connsiteY25" fmla="*/ 129496 h 338275"/>
                <a:gd name="connsiteX26" fmla="*/ 1244747 w 1247390"/>
                <a:gd name="connsiteY26" fmla="*/ 145352 h 338275"/>
                <a:gd name="connsiteX27" fmla="*/ 1247390 w 1247390"/>
                <a:gd name="connsiteY27" fmla="*/ 169137 h 338275"/>
                <a:gd name="connsiteX28" fmla="*/ 1236819 w 1247390"/>
                <a:gd name="connsiteY28" fmla="*/ 195565 h 338275"/>
                <a:gd name="connsiteX29" fmla="*/ 1205105 w 1247390"/>
                <a:gd name="connsiteY29" fmla="*/ 221993 h 338275"/>
                <a:gd name="connsiteX30" fmla="*/ 1149607 w 1247390"/>
                <a:gd name="connsiteY30" fmla="*/ 235207 h 338275"/>
                <a:gd name="connsiteX31" fmla="*/ 983112 w 1247390"/>
                <a:gd name="connsiteY31" fmla="*/ 258992 h 338275"/>
                <a:gd name="connsiteX32" fmla="*/ 832474 w 1247390"/>
                <a:gd name="connsiteY32" fmla="*/ 274848 h 338275"/>
                <a:gd name="connsiteX33" fmla="*/ 713549 w 1247390"/>
                <a:gd name="connsiteY33" fmla="*/ 288062 h 338275"/>
                <a:gd name="connsiteX34" fmla="*/ 510056 w 1247390"/>
                <a:gd name="connsiteY34" fmla="*/ 319776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47390" h="338275">
                  <a:moveTo>
                    <a:pt x="510056" y="319776"/>
                  </a:moveTo>
                  <a:lnTo>
                    <a:pt x="406988" y="330347"/>
                  </a:lnTo>
                  <a:lnTo>
                    <a:pt x="327704" y="335632"/>
                  </a:lnTo>
                  <a:lnTo>
                    <a:pt x="224636" y="338275"/>
                  </a:lnTo>
                  <a:lnTo>
                    <a:pt x="177066" y="327704"/>
                  </a:lnTo>
                  <a:lnTo>
                    <a:pt x="121568" y="306562"/>
                  </a:lnTo>
                  <a:lnTo>
                    <a:pt x="60784" y="269563"/>
                  </a:lnTo>
                  <a:lnTo>
                    <a:pt x="0" y="227278"/>
                  </a:lnTo>
                  <a:lnTo>
                    <a:pt x="5286" y="150638"/>
                  </a:lnTo>
                  <a:lnTo>
                    <a:pt x="92497" y="166495"/>
                  </a:lnTo>
                  <a:lnTo>
                    <a:pt x="161209" y="174423"/>
                  </a:lnTo>
                  <a:lnTo>
                    <a:pt x="264278" y="179709"/>
                  </a:lnTo>
                  <a:lnTo>
                    <a:pt x="346204" y="174423"/>
                  </a:lnTo>
                  <a:lnTo>
                    <a:pt x="525912" y="147995"/>
                  </a:lnTo>
                  <a:lnTo>
                    <a:pt x="613124" y="134781"/>
                  </a:lnTo>
                  <a:lnTo>
                    <a:pt x="668622" y="121567"/>
                  </a:lnTo>
                  <a:lnTo>
                    <a:pt x="732049" y="95140"/>
                  </a:lnTo>
                  <a:lnTo>
                    <a:pt x="835117" y="42284"/>
                  </a:lnTo>
                  <a:lnTo>
                    <a:pt x="901186" y="2643"/>
                  </a:lnTo>
                  <a:lnTo>
                    <a:pt x="917043" y="0"/>
                  </a:lnTo>
                  <a:lnTo>
                    <a:pt x="959327" y="10571"/>
                  </a:lnTo>
                  <a:lnTo>
                    <a:pt x="1043896" y="34356"/>
                  </a:lnTo>
                  <a:lnTo>
                    <a:pt x="1107323" y="58141"/>
                  </a:lnTo>
                  <a:lnTo>
                    <a:pt x="1210391" y="105711"/>
                  </a:lnTo>
                  <a:lnTo>
                    <a:pt x="1223605" y="113639"/>
                  </a:lnTo>
                  <a:lnTo>
                    <a:pt x="1236819" y="129496"/>
                  </a:lnTo>
                  <a:lnTo>
                    <a:pt x="1244747" y="145352"/>
                  </a:lnTo>
                  <a:lnTo>
                    <a:pt x="1247390" y="169137"/>
                  </a:lnTo>
                  <a:lnTo>
                    <a:pt x="1236819" y="195565"/>
                  </a:lnTo>
                  <a:lnTo>
                    <a:pt x="1205105" y="221993"/>
                  </a:lnTo>
                  <a:lnTo>
                    <a:pt x="1149607" y="235207"/>
                  </a:lnTo>
                  <a:lnTo>
                    <a:pt x="983112" y="258992"/>
                  </a:lnTo>
                  <a:lnTo>
                    <a:pt x="832474" y="274848"/>
                  </a:lnTo>
                  <a:lnTo>
                    <a:pt x="713549" y="288062"/>
                  </a:lnTo>
                  <a:lnTo>
                    <a:pt x="510056" y="3197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6">
              <a:extLst>
                <a:ext uri="{FF2B5EF4-FFF2-40B4-BE49-F238E27FC236}">
                  <a16:creationId xmlns:a16="http://schemas.microsoft.com/office/drawing/2014/main" id="{852FDBA5-F3A1-4798-A0BF-FB552FE56390}"/>
                </a:ext>
              </a:extLst>
            </p:cNvPr>
            <p:cNvSpPr/>
            <p:nvPr/>
          </p:nvSpPr>
          <p:spPr>
            <a:xfrm>
              <a:off x="4614863" y="4735513"/>
              <a:ext cx="2687637" cy="1157287"/>
            </a:xfrm>
            <a:custGeom>
              <a:avLst/>
              <a:gdLst>
                <a:gd name="connsiteX0" fmla="*/ 880044 w 2687702"/>
                <a:gd name="connsiteY0" fmla="*/ 565554 h 1157535"/>
                <a:gd name="connsiteX1" fmla="*/ 713550 w 2687702"/>
                <a:gd name="connsiteY1" fmla="*/ 457200 h 1157535"/>
                <a:gd name="connsiteX2" fmla="*/ 615767 w 2687702"/>
                <a:gd name="connsiteY2" fmla="*/ 396416 h 1157535"/>
                <a:gd name="connsiteX3" fmla="*/ 549698 w 2687702"/>
                <a:gd name="connsiteY3" fmla="*/ 354132 h 1157535"/>
                <a:gd name="connsiteX4" fmla="*/ 473057 w 2687702"/>
                <a:gd name="connsiteY4" fmla="*/ 306562 h 1157535"/>
                <a:gd name="connsiteX5" fmla="*/ 399059 w 2687702"/>
                <a:gd name="connsiteY5" fmla="*/ 261635 h 1157535"/>
                <a:gd name="connsiteX6" fmla="*/ 311848 w 2687702"/>
                <a:gd name="connsiteY6" fmla="*/ 216708 h 1157535"/>
                <a:gd name="connsiteX7" fmla="*/ 245778 w 2687702"/>
                <a:gd name="connsiteY7" fmla="*/ 182351 h 1157535"/>
                <a:gd name="connsiteX8" fmla="*/ 184995 w 2687702"/>
                <a:gd name="connsiteY8" fmla="*/ 150638 h 1157535"/>
                <a:gd name="connsiteX9" fmla="*/ 113640 w 2687702"/>
                <a:gd name="connsiteY9" fmla="*/ 124210 h 1157535"/>
                <a:gd name="connsiteX10" fmla="*/ 0 w 2687702"/>
                <a:gd name="connsiteY10" fmla="*/ 84569 h 1157535"/>
                <a:gd name="connsiteX11" fmla="*/ 39642 w 2687702"/>
                <a:gd name="connsiteY11" fmla="*/ 0 h 1157535"/>
                <a:gd name="connsiteX12" fmla="*/ 145353 w 2687702"/>
                <a:gd name="connsiteY12" fmla="*/ 29071 h 1157535"/>
                <a:gd name="connsiteX13" fmla="*/ 195566 w 2687702"/>
                <a:gd name="connsiteY13" fmla="*/ 42284 h 1157535"/>
                <a:gd name="connsiteX14" fmla="*/ 264278 w 2687702"/>
                <a:gd name="connsiteY14" fmla="*/ 76640 h 1157535"/>
                <a:gd name="connsiteX15" fmla="*/ 346204 w 2687702"/>
                <a:gd name="connsiteY15" fmla="*/ 118925 h 1157535"/>
                <a:gd name="connsiteX16" fmla="*/ 443987 w 2687702"/>
                <a:gd name="connsiteY16" fmla="*/ 171780 h 1157535"/>
                <a:gd name="connsiteX17" fmla="*/ 570840 w 2687702"/>
                <a:gd name="connsiteY17" fmla="*/ 235207 h 1157535"/>
                <a:gd name="connsiteX18" fmla="*/ 695050 w 2687702"/>
                <a:gd name="connsiteY18" fmla="*/ 295991 h 1157535"/>
                <a:gd name="connsiteX19" fmla="*/ 848331 w 2687702"/>
                <a:gd name="connsiteY19" fmla="*/ 367346 h 1157535"/>
                <a:gd name="connsiteX20" fmla="*/ 1020111 w 2687702"/>
                <a:gd name="connsiteY20" fmla="*/ 430772 h 1157535"/>
                <a:gd name="connsiteX21" fmla="*/ 1139036 w 2687702"/>
                <a:gd name="connsiteY21" fmla="*/ 488913 h 1157535"/>
                <a:gd name="connsiteX22" fmla="*/ 1247390 w 2687702"/>
                <a:gd name="connsiteY22" fmla="*/ 541769 h 1157535"/>
                <a:gd name="connsiteX23" fmla="*/ 1382171 w 2687702"/>
                <a:gd name="connsiteY23" fmla="*/ 599910 h 1157535"/>
                <a:gd name="connsiteX24" fmla="*/ 1540738 w 2687702"/>
                <a:gd name="connsiteY24" fmla="*/ 673908 h 1157535"/>
                <a:gd name="connsiteX25" fmla="*/ 1701947 w 2687702"/>
                <a:gd name="connsiteY25" fmla="*/ 737334 h 1157535"/>
                <a:gd name="connsiteX26" fmla="*/ 1836729 w 2687702"/>
                <a:gd name="connsiteY26" fmla="*/ 787547 h 1157535"/>
                <a:gd name="connsiteX27" fmla="*/ 1947725 w 2687702"/>
                <a:gd name="connsiteY27" fmla="*/ 824546 h 1157535"/>
                <a:gd name="connsiteX28" fmla="*/ 2119506 w 2687702"/>
                <a:gd name="connsiteY28" fmla="*/ 869473 h 1157535"/>
                <a:gd name="connsiteX29" fmla="*/ 2309785 w 2687702"/>
                <a:gd name="connsiteY29" fmla="*/ 911757 h 1157535"/>
                <a:gd name="connsiteX30" fmla="*/ 2492137 w 2687702"/>
                <a:gd name="connsiteY30" fmla="*/ 946113 h 1157535"/>
                <a:gd name="connsiteX31" fmla="*/ 2645418 w 2687702"/>
                <a:gd name="connsiteY31" fmla="*/ 975184 h 1157535"/>
                <a:gd name="connsiteX32" fmla="*/ 2663917 w 2687702"/>
                <a:gd name="connsiteY32" fmla="*/ 980469 h 1157535"/>
                <a:gd name="connsiteX33" fmla="*/ 2679774 w 2687702"/>
                <a:gd name="connsiteY33" fmla="*/ 991040 h 1157535"/>
                <a:gd name="connsiteX34" fmla="*/ 2687702 w 2687702"/>
                <a:gd name="connsiteY34" fmla="*/ 1004254 h 1157535"/>
                <a:gd name="connsiteX35" fmla="*/ 2687702 w 2687702"/>
                <a:gd name="connsiteY35" fmla="*/ 1017468 h 1157535"/>
                <a:gd name="connsiteX36" fmla="*/ 2671845 w 2687702"/>
                <a:gd name="connsiteY36" fmla="*/ 1033325 h 1157535"/>
                <a:gd name="connsiteX37" fmla="*/ 2624276 w 2687702"/>
                <a:gd name="connsiteY37" fmla="*/ 1051824 h 1157535"/>
                <a:gd name="connsiteX38" fmla="*/ 2563492 w 2687702"/>
                <a:gd name="connsiteY38" fmla="*/ 1065038 h 1157535"/>
                <a:gd name="connsiteX39" fmla="*/ 2402282 w 2687702"/>
                <a:gd name="connsiteY39" fmla="*/ 1086180 h 1157535"/>
                <a:gd name="connsiteX40" fmla="*/ 2230502 w 2687702"/>
                <a:gd name="connsiteY40" fmla="*/ 1109965 h 1157535"/>
                <a:gd name="connsiteX41" fmla="*/ 1990010 w 2687702"/>
                <a:gd name="connsiteY41" fmla="*/ 1141679 h 1157535"/>
                <a:gd name="connsiteX42" fmla="*/ 1910726 w 2687702"/>
                <a:gd name="connsiteY42" fmla="*/ 1152250 h 1157535"/>
                <a:gd name="connsiteX43" fmla="*/ 1847300 w 2687702"/>
                <a:gd name="connsiteY43" fmla="*/ 1157535 h 1157535"/>
                <a:gd name="connsiteX44" fmla="*/ 1802373 w 2687702"/>
                <a:gd name="connsiteY44" fmla="*/ 1157535 h 1157535"/>
                <a:gd name="connsiteX45" fmla="*/ 1744232 w 2687702"/>
                <a:gd name="connsiteY45" fmla="*/ 1146964 h 1157535"/>
                <a:gd name="connsiteX46" fmla="*/ 1701947 w 2687702"/>
                <a:gd name="connsiteY46" fmla="*/ 1131108 h 1157535"/>
                <a:gd name="connsiteX47" fmla="*/ 1638521 w 2687702"/>
                <a:gd name="connsiteY47" fmla="*/ 1086180 h 1157535"/>
                <a:gd name="connsiteX48" fmla="*/ 1424456 w 2687702"/>
                <a:gd name="connsiteY48" fmla="*/ 938185 h 1157535"/>
                <a:gd name="connsiteX49" fmla="*/ 1218319 w 2687702"/>
                <a:gd name="connsiteY49" fmla="*/ 790190 h 1157535"/>
                <a:gd name="connsiteX50" fmla="*/ 1030682 w 2687702"/>
                <a:gd name="connsiteY50" fmla="*/ 663336 h 1157535"/>
                <a:gd name="connsiteX51" fmla="*/ 880044 w 2687702"/>
                <a:gd name="connsiteY51" fmla="*/ 565554 h 11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87702" h="1157535">
                  <a:moveTo>
                    <a:pt x="880044" y="565554"/>
                  </a:moveTo>
                  <a:lnTo>
                    <a:pt x="713550" y="457200"/>
                  </a:lnTo>
                  <a:lnTo>
                    <a:pt x="615767" y="396416"/>
                  </a:lnTo>
                  <a:lnTo>
                    <a:pt x="549698" y="354132"/>
                  </a:lnTo>
                  <a:lnTo>
                    <a:pt x="473057" y="306562"/>
                  </a:lnTo>
                  <a:lnTo>
                    <a:pt x="399059" y="261635"/>
                  </a:lnTo>
                  <a:lnTo>
                    <a:pt x="311848" y="216708"/>
                  </a:lnTo>
                  <a:lnTo>
                    <a:pt x="245778" y="182351"/>
                  </a:lnTo>
                  <a:lnTo>
                    <a:pt x="184995" y="150638"/>
                  </a:lnTo>
                  <a:lnTo>
                    <a:pt x="113640" y="124210"/>
                  </a:lnTo>
                  <a:lnTo>
                    <a:pt x="0" y="84569"/>
                  </a:lnTo>
                  <a:lnTo>
                    <a:pt x="39642" y="0"/>
                  </a:lnTo>
                  <a:lnTo>
                    <a:pt x="145353" y="29071"/>
                  </a:lnTo>
                  <a:lnTo>
                    <a:pt x="195566" y="42284"/>
                  </a:lnTo>
                  <a:lnTo>
                    <a:pt x="264278" y="76640"/>
                  </a:lnTo>
                  <a:lnTo>
                    <a:pt x="346204" y="118925"/>
                  </a:lnTo>
                  <a:lnTo>
                    <a:pt x="443987" y="171780"/>
                  </a:lnTo>
                  <a:lnTo>
                    <a:pt x="570840" y="235207"/>
                  </a:lnTo>
                  <a:lnTo>
                    <a:pt x="695050" y="295991"/>
                  </a:lnTo>
                  <a:lnTo>
                    <a:pt x="848331" y="367346"/>
                  </a:lnTo>
                  <a:lnTo>
                    <a:pt x="1020111" y="430772"/>
                  </a:lnTo>
                  <a:lnTo>
                    <a:pt x="1139036" y="488913"/>
                  </a:lnTo>
                  <a:lnTo>
                    <a:pt x="1247390" y="541769"/>
                  </a:lnTo>
                  <a:lnTo>
                    <a:pt x="1382171" y="599910"/>
                  </a:lnTo>
                  <a:lnTo>
                    <a:pt x="1540738" y="673908"/>
                  </a:lnTo>
                  <a:lnTo>
                    <a:pt x="1701947" y="737334"/>
                  </a:lnTo>
                  <a:lnTo>
                    <a:pt x="1836729" y="787547"/>
                  </a:lnTo>
                  <a:lnTo>
                    <a:pt x="1947725" y="824546"/>
                  </a:lnTo>
                  <a:lnTo>
                    <a:pt x="2119506" y="869473"/>
                  </a:lnTo>
                  <a:lnTo>
                    <a:pt x="2309785" y="911757"/>
                  </a:lnTo>
                  <a:lnTo>
                    <a:pt x="2492137" y="946113"/>
                  </a:lnTo>
                  <a:lnTo>
                    <a:pt x="2645418" y="975184"/>
                  </a:lnTo>
                  <a:lnTo>
                    <a:pt x="2663917" y="980469"/>
                  </a:lnTo>
                  <a:lnTo>
                    <a:pt x="2679774" y="991040"/>
                  </a:lnTo>
                  <a:lnTo>
                    <a:pt x="2687702" y="1004254"/>
                  </a:lnTo>
                  <a:lnTo>
                    <a:pt x="2687702" y="1017468"/>
                  </a:lnTo>
                  <a:lnTo>
                    <a:pt x="2671845" y="1033325"/>
                  </a:lnTo>
                  <a:lnTo>
                    <a:pt x="2624276" y="1051824"/>
                  </a:lnTo>
                  <a:lnTo>
                    <a:pt x="2563492" y="1065038"/>
                  </a:lnTo>
                  <a:lnTo>
                    <a:pt x="2402282" y="1086180"/>
                  </a:lnTo>
                  <a:lnTo>
                    <a:pt x="2230502" y="1109965"/>
                  </a:lnTo>
                  <a:lnTo>
                    <a:pt x="1990010" y="1141679"/>
                  </a:lnTo>
                  <a:lnTo>
                    <a:pt x="1910726" y="1152250"/>
                  </a:lnTo>
                  <a:lnTo>
                    <a:pt x="1847300" y="1157535"/>
                  </a:lnTo>
                  <a:lnTo>
                    <a:pt x="1802373" y="1157535"/>
                  </a:lnTo>
                  <a:lnTo>
                    <a:pt x="1744232" y="1146964"/>
                  </a:lnTo>
                  <a:lnTo>
                    <a:pt x="1701947" y="1131108"/>
                  </a:lnTo>
                  <a:lnTo>
                    <a:pt x="1638521" y="1086180"/>
                  </a:lnTo>
                  <a:lnTo>
                    <a:pt x="1424456" y="938185"/>
                  </a:lnTo>
                  <a:lnTo>
                    <a:pt x="1218319" y="790190"/>
                  </a:lnTo>
                  <a:lnTo>
                    <a:pt x="1030682" y="663336"/>
                  </a:lnTo>
                  <a:lnTo>
                    <a:pt x="880044" y="5655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78102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FC0C380-6B95-40C7-B300-E9EB6A287E69}"/>
              </a:ext>
            </a:extLst>
          </p:cNvPr>
          <p:cNvGrpSpPr/>
          <p:nvPr/>
        </p:nvGrpSpPr>
        <p:grpSpPr>
          <a:xfrm>
            <a:off x="2430463" y="1392238"/>
            <a:ext cx="4872037" cy="4500562"/>
            <a:chOff x="2430463" y="1392238"/>
            <a:chExt cx="4872037" cy="4500562"/>
          </a:xfrm>
        </p:grpSpPr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3A40C4F9-BE3D-934A-BE92-F9DB15A47B58}"/>
                </a:ext>
              </a:extLst>
            </p:cNvPr>
            <p:cNvSpPr/>
            <p:nvPr/>
          </p:nvSpPr>
          <p:spPr>
            <a:xfrm>
              <a:off x="2581275" y="1392238"/>
              <a:ext cx="1514475" cy="1190625"/>
            </a:xfrm>
            <a:custGeom>
              <a:avLst/>
              <a:gdLst>
                <a:gd name="connsiteX0" fmla="*/ 914400 w 1514475"/>
                <a:gd name="connsiteY0" fmla="*/ 747713 h 1190625"/>
                <a:gd name="connsiteX1" fmla="*/ 1007269 w 1514475"/>
                <a:gd name="connsiteY1" fmla="*/ 685800 h 1190625"/>
                <a:gd name="connsiteX2" fmla="*/ 1102519 w 1514475"/>
                <a:gd name="connsiteY2" fmla="*/ 621507 h 1190625"/>
                <a:gd name="connsiteX3" fmla="*/ 1221581 w 1514475"/>
                <a:gd name="connsiteY3" fmla="*/ 538163 h 1190625"/>
                <a:gd name="connsiteX4" fmla="*/ 1326356 w 1514475"/>
                <a:gd name="connsiteY4" fmla="*/ 461963 h 1190625"/>
                <a:gd name="connsiteX5" fmla="*/ 1412081 w 1514475"/>
                <a:gd name="connsiteY5" fmla="*/ 395288 h 1190625"/>
                <a:gd name="connsiteX6" fmla="*/ 1428750 w 1514475"/>
                <a:gd name="connsiteY6" fmla="*/ 383382 h 1190625"/>
                <a:gd name="connsiteX7" fmla="*/ 1457325 w 1514475"/>
                <a:gd name="connsiteY7" fmla="*/ 376238 h 1190625"/>
                <a:gd name="connsiteX8" fmla="*/ 1483519 w 1514475"/>
                <a:gd name="connsiteY8" fmla="*/ 366713 h 1190625"/>
                <a:gd name="connsiteX9" fmla="*/ 1504950 w 1514475"/>
                <a:gd name="connsiteY9" fmla="*/ 352425 h 1190625"/>
                <a:gd name="connsiteX10" fmla="*/ 1512094 w 1514475"/>
                <a:gd name="connsiteY10" fmla="*/ 335757 h 1190625"/>
                <a:gd name="connsiteX11" fmla="*/ 1514475 w 1514475"/>
                <a:gd name="connsiteY11" fmla="*/ 319088 h 1190625"/>
                <a:gd name="connsiteX12" fmla="*/ 1500188 w 1514475"/>
                <a:gd name="connsiteY12" fmla="*/ 288132 h 1190625"/>
                <a:gd name="connsiteX13" fmla="*/ 1466850 w 1514475"/>
                <a:gd name="connsiteY13" fmla="*/ 247650 h 1190625"/>
                <a:gd name="connsiteX14" fmla="*/ 1409700 w 1514475"/>
                <a:gd name="connsiteY14" fmla="*/ 200025 h 1190625"/>
                <a:gd name="connsiteX15" fmla="*/ 1338263 w 1514475"/>
                <a:gd name="connsiteY15" fmla="*/ 147638 h 1190625"/>
                <a:gd name="connsiteX16" fmla="*/ 1271588 w 1514475"/>
                <a:gd name="connsiteY16" fmla="*/ 107157 h 1190625"/>
                <a:gd name="connsiteX17" fmla="*/ 1204913 w 1514475"/>
                <a:gd name="connsiteY17" fmla="*/ 66675 h 1190625"/>
                <a:gd name="connsiteX18" fmla="*/ 1157288 w 1514475"/>
                <a:gd name="connsiteY18" fmla="*/ 40482 h 1190625"/>
                <a:gd name="connsiteX19" fmla="*/ 1131094 w 1514475"/>
                <a:gd name="connsiteY19" fmla="*/ 23813 h 1190625"/>
                <a:gd name="connsiteX20" fmla="*/ 1078706 w 1514475"/>
                <a:gd name="connsiteY20" fmla="*/ 7144 h 1190625"/>
                <a:gd name="connsiteX21" fmla="*/ 1038225 w 1514475"/>
                <a:gd name="connsiteY21" fmla="*/ 0 h 1190625"/>
                <a:gd name="connsiteX22" fmla="*/ 1014413 w 1514475"/>
                <a:gd name="connsiteY22" fmla="*/ 0 h 1190625"/>
                <a:gd name="connsiteX23" fmla="*/ 1000125 w 1514475"/>
                <a:gd name="connsiteY23" fmla="*/ 4763 h 1190625"/>
                <a:gd name="connsiteX24" fmla="*/ 992981 w 1514475"/>
                <a:gd name="connsiteY24" fmla="*/ 14288 h 1190625"/>
                <a:gd name="connsiteX25" fmla="*/ 997744 w 1514475"/>
                <a:gd name="connsiteY25" fmla="*/ 38100 h 1190625"/>
                <a:gd name="connsiteX26" fmla="*/ 1014413 w 1514475"/>
                <a:gd name="connsiteY26" fmla="*/ 59532 h 1190625"/>
                <a:gd name="connsiteX27" fmla="*/ 1035844 w 1514475"/>
                <a:gd name="connsiteY27" fmla="*/ 71438 h 1190625"/>
                <a:gd name="connsiteX28" fmla="*/ 1059656 w 1514475"/>
                <a:gd name="connsiteY28" fmla="*/ 92869 h 1190625"/>
                <a:gd name="connsiteX29" fmla="*/ 1078706 w 1514475"/>
                <a:gd name="connsiteY29" fmla="*/ 109538 h 1190625"/>
                <a:gd name="connsiteX30" fmla="*/ 1095375 w 1514475"/>
                <a:gd name="connsiteY30" fmla="*/ 133350 h 1190625"/>
                <a:gd name="connsiteX31" fmla="*/ 1107281 w 1514475"/>
                <a:gd name="connsiteY31" fmla="*/ 164307 h 1190625"/>
                <a:gd name="connsiteX32" fmla="*/ 1112044 w 1514475"/>
                <a:gd name="connsiteY32" fmla="*/ 185738 h 1190625"/>
                <a:gd name="connsiteX33" fmla="*/ 1107281 w 1514475"/>
                <a:gd name="connsiteY33" fmla="*/ 214313 h 1190625"/>
                <a:gd name="connsiteX34" fmla="*/ 1092994 w 1514475"/>
                <a:gd name="connsiteY34" fmla="*/ 250032 h 1190625"/>
                <a:gd name="connsiteX35" fmla="*/ 1045369 w 1514475"/>
                <a:gd name="connsiteY35" fmla="*/ 323850 h 1190625"/>
                <a:gd name="connsiteX36" fmla="*/ 962025 w 1514475"/>
                <a:gd name="connsiteY36" fmla="*/ 421482 h 1190625"/>
                <a:gd name="connsiteX37" fmla="*/ 862013 w 1514475"/>
                <a:gd name="connsiteY37" fmla="*/ 516732 h 1190625"/>
                <a:gd name="connsiteX38" fmla="*/ 728663 w 1514475"/>
                <a:gd name="connsiteY38" fmla="*/ 635794 h 1190625"/>
                <a:gd name="connsiteX39" fmla="*/ 552450 w 1514475"/>
                <a:gd name="connsiteY39" fmla="*/ 778669 h 1190625"/>
                <a:gd name="connsiteX40" fmla="*/ 321469 w 1514475"/>
                <a:gd name="connsiteY40" fmla="*/ 942975 h 1190625"/>
                <a:gd name="connsiteX41" fmla="*/ 95250 w 1514475"/>
                <a:gd name="connsiteY41" fmla="*/ 1102519 h 1190625"/>
                <a:gd name="connsiteX42" fmla="*/ 7144 w 1514475"/>
                <a:gd name="connsiteY42" fmla="*/ 1159669 h 1190625"/>
                <a:gd name="connsiteX43" fmla="*/ 0 w 1514475"/>
                <a:gd name="connsiteY43" fmla="*/ 1169194 h 1190625"/>
                <a:gd name="connsiteX44" fmla="*/ 4763 w 1514475"/>
                <a:gd name="connsiteY44" fmla="*/ 1181100 h 1190625"/>
                <a:gd name="connsiteX45" fmla="*/ 38100 w 1514475"/>
                <a:gd name="connsiteY45" fmla="*/ 1190625 h 1190625"/>
                <a:gd name="connsiteX46" fmla="*/ 73819 w 1514475"/>
                <a:gd name="connsiteY46" fmla="*/ 1185863 h 1190625"/>
                <a:gd name="connsiteX47" fmla="*/ 202406 w 1514475"/>
                <a:gd name="connsiteY47" fmla="*/ 1131094 h 1190625"/>
                <a:gd name="connsiteX48" fmla="*/ 383381 w 1514475"/>
                <a:gd name="connsiteY48" fmla="*/ 1045369 h 1190625"/>
                <a:gd name="connsiteX49" fmla="*/ 585788 w 1514475"/>
                <a:gd name="connsiteY49" fmla="*/ 942975 h 1190625"/>
                <a:gd name="connsiteX50" fmla="*/ 871538 w 1514475"/>
                <a:gd name="connsiteY50" fmla="*/ 776288 h 1190625"/>
                <a:gd name="connsiteX51" fmla="*/ 914400 w 1514475"/>
                <a:gd name="connsiteY51" fmla="*/ 74771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4475" h="1190625">
                  <a:moveTo>
                    <a:pt x="914400" y="747713"/>
                  </a:moveTo>
                  <a:lnTo>
                    <a:pt x="1007269" y="685800"/>
                  </a:lnTo>
                  <a:lnTo>
                    <a:pt x="1102519" y="621507"/>
                  </a:lnTo>
                  <a:lnTo>
                    <a:pt x="1221581" y="538163"/>
                  </a:lnTo>
                  <a:lnTo>
                    <a:pt x="1326356" y="461963"/>
                  </a:lnTo>
                  <a:lnTo>
                    <a:pt x="1412081" y="395288"/>
                  </a:lnTo>
                  <a:lnTo>
                    <a:pt x="1428750" y="383382"/>
                  </a:lnTo>
                  <a:lnTo>
                    <a:pt x="1457325" y="376238"/>
                  </a:lnTo>
                  <a:lnTo>
                    <a:pt x="1483519" y="366713"/>
                  </a:lnTo>
                  <a:lnTo>
                    <a:pt x="1504950" y="352425"/>
                  </a:lnTo>
                  <a:lnTo>
                    <a:pt x="1512094" y="335757"/>
                  </a:lnTo>
                  <a:lnTo>
                    <a:pt x="1514475" y="319088"/>
                  </a:lnTo>
                  <a:lnTo>
                    <a:pt x="1500188" y="288132"/>
                  </a:lnTo>
                  <a:lnTo>
                    <a:pt x="1466850" y="247650"/>
                  </a:lnTo>
                  <a:lnTo>
                    <a:pt x="1409700" y="200025"/>
                  </a:lnTo>
                  <a:lnTo>
                    <a:pt x="1338263" y="147638"/>
                  </a:lnTo>
                  <a:lnTo>
                    <a:pt x="1271588" y="107157"/>
                  </a:lnTo>
                  <a:lnTo>
                    <a:pt x="1204913" y="66675"/>
                  </a:lnTo>
                  <a:lnTo>
                    <a:pt x="1157288" y="40482"/>
                  </a:lnTo>
                  <a:lnTo>
                    <a:pt x="1131094" y="23813"/>
                  </a:lnTo>
                  <a:lnTo>
                    <a:pt x="1078706" y="7144"/>
                  </a:lnTo>
                  <a:lnTo>
                    <a:pt x="1038225" y="0"/>
                  </a:lnTo>
                  <a:lnTo>
                    <a:pt x="1014413" y="0"/>
                  </a:lnTo>
                  <a:lnTo>
                    <a:pt x="1000125" y="4763"/>
                  </a:lnTo>
                  <a:lnTo>
                    <a:pt x="992981" y="14288"/>
                  </a:lnTo>
                  <a:lnTo>
                    <a:pt x="997744" y="38100"/>
                  </a:lnTo>
                  <a:lnTo>
                    <a:pt x="1014413" y="59532"/>
                  </a:lnTo>
                  <a:lnTo>
                    <a:pt x="1035844" y="71438"/>
                  </a:lnTo>
                  <a:lnTo>
                    <a:pt x="1059656" y="92869"/>
                  </a:lnTo>
                  <a:lnTo>
                    <a:pt x="1078706" y="109538"/>
                  </a:lnTo>
                  <a:lnTo>
                    <a:pt x="1095375" y="133350"/>
                  </a:lnTo>
                  <a:lnTo>
                    <a:pt x="1107281" y="164307"/>
                  </a:lnTo>
                  <a:lnTo>
                    <a:pt x="1112044" y="185738"/>
                  </a:lnTo>
                  <a:lnTo>
                    <a:pt x="1107281" y="214313"/>
                  </a:lnTo>
                  <a:lnTo>
                    <a:pt x="1092994" y="250032"/>
                  </a:lnTo>
                  <a:lnTo>
                    <a:pt x="1045369" y="323850"/>
                  </a:lnTo>
                  <a:lnTo>
                    <a:pt x="962025" y="421482"/>
                  </a:lnTo>
                  <a:lnTo>
                    <a:pt x="862013" y="516732"/>
                  </a:lnTo>
                  <a:lnTo>
                    <a:pt x="728663" y="635794"/>
                  </a:lnTo>
                  <a:lnTo>
                    <a:pt x="552450" y="778669"/>
                  </a:lnTo>
                  <a:lnTo>
                    <a:pt x="321469" y="942975"/>
                  </a:lnTo>
                  <a:lnTo>
                    <a:pt x="95250" y="1102519"/>
                  </a:lnTo>
                  <a:lnTo>
                    <a:pt x="7144" y="1159669"/>
                  </a:lnTo>
                  <a:lnTo>
                    <a:pt x="0" y="1169194"/>
                  </a:lnTo>
                  <a:lnTo>
                    <a:pt x="4763" y="1181100"/>
                  </a:lnTo>
                  <a:lnTo>
                    <a:pt x="38100" y="1190625"/>
                  </a:lnTo>
                  <a:lnTo>
                    <a:pt x="73819" y="1185863"/>
                  </a:lnTo>
                  <a:lnTo>
                    <a:pt x="202406" y="1131094"/>
                  </a:lnTo>
                  <a:lnTo>
                    <a:pt x="383381" y="1045369"/>
                  </a:lnTo>
                  <a:lnTo>
                    <a:pt x="585788" y="942975"/>
                  </a:lnTo>
                  <a:lnTo>
                    <a:pt x="871538" y="776288"/>
                  </a:lnTo>
                  <a:lnTo>
                    <a:pt x="914400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5367860E-2DAE-1548-AFE2-2998C1B269D0}"/>
                </a:ext>
              </a:extLst>
            </p:cNvPr>
            <p:cNvSpPr/>
            <p:nvPr/>
          </p:nvSpPr>
          <p:spPr>
            <a:xfrm>
              <a:off x="2430463" y="2386013"/>
              <a:ext cx="1657350" cy="1862137"/>
            </a:xfrm>
            <a:custGeom>
              <a:avLst/>
              <a:gdLst>
                <a:gd name="connsiteX0" fmla="*/ 1012032 w 1657350"/>
                <a:gd name="connsiteY0" fmla="*/ 702468 h 1862137"/>
                <a:gd name="connsiteX1" fmla="*/ 1081088 w 1657350"/>
                <a:gd name="connsiteY1" fmla="*/ 600075 h 1862137"/>
                <a:gd name="connsiteX2" fmla="*/ 1147763 w 1657350"/>
                <a:gd name="connsiteY2" fmla="*/ 495300 h 1862137"/>
                <a:gd name="connsiteX3" fmla="*/ 1228725 w 1657350"/>
                <a:gd name="connsiteY3" fmla="*/ 361950 h 1862137"/>
                <a:gd name="connsiteX4" fmla="*/ 1276350 w 1657350"/>
                <a:gd name="connsiteY4" fmla="*/ 280987 h 1862137"/>
                <a:gd name="connsiteX5" fmla="*/ 1285875 w 1657350"/>
                <a:gd name="connsiteY5" fmla="*/ 259556 h 1862137"/>
                <a:gd name="connsiteX6" fmla="*/ 1290638 w 1657350"/>
                <a:gd name="connsiteY6" fmla="*/ 230981 h 1862137"/>
                <a:gd name="connsiteX7" fmla="*/ 1285875 w 1657350"/>
                <a:gd name="connsiteY7" fmla="*/ 202406 h 1862137"/>
                <a:gd name="connsiteX8" fmla="*/ 1273969 w 1657350"/>
                <a:gd name="connsiteY8" fmla="*/ 164306 h 1862137"/>
                <a:gd name="connsiteX9" fmla="*/ 1259682 w 1657350"/>
                <a:gd name="connsiteY9" fmla="*/ 140493 h 1862137"/>
                <a:gd name="connsiteX10" fmla="*/ 1238250 w 1657350"/>
                <a:gd name="connsiteY10" fmla="*/ 109537 h 1862137"/>
                <a:gd name="connsiteX11" fmla="*/ 1207294 w 1657350"/>
                <a:gd name="connsiteY11" fmla="*/ 71437 h 1862137"/>
                <a:gd name="connsiteX12" fmla="*/ 1193007 w 1657350"/>
                <a:gd name="connsiteY12" fmla="*/ 54768 h 1862137"/>
                <a:gd name="connsiteX13" fmla="*/ 1183482 w 1657350"/>
                <a:gd name="connsiteY13" fmla="*/ 30956 h 1862137"/>
                <a:gd name="connsiteX14" fmla="*/ 1183482 w 1657350"/>
                <a:gd name="connsiteY14" fmla="*/ 9525 h 1862137"/>
                <a:gd name="connsiteX15" fmla="*/ 1190625 w 1657350"/>
                <a:gd name="connsiteY15" fmla="*/ 0 h 1862137"/>
                <a:gd name="connsiteX16" fmla="*/ 1202532 w 1657350"/>
                <a:gd name="connsiteY16" fmla="*/ 0 h 1862137"/>
                <a:gd name="connsiteX17" fmla="*/ 1235869 w 1657350"/>
                <a:gd name="connsiteY17" fmla="*/ 14287 h 1862137"/>
                <a:gd name="connsiteX18" fmla="*/ 1288257 w 1657350"/>
                <a:gd name="connsiteY18" fmla="*/ 33337 h 1862137"/>
                <a:gd name="connsiteX19" fmla="*/ 1362075 w 1657350"/>
                <a:gd name="connsiteY19" fmla="*/ 64293 h 1862137"/>
                <a:gd name="connsiteX20" fmla="*/ 1440657 w 1657350"/>
                <a:gd name="connsiteY20" fmla="*/ 107156 h 1862137"/>
                <a:gd name="connsiteX21" fmla="*/ 1528763 w 1657350"/>
                <a:gd name="connsiteY21" fmla="*/ 161925 h 1862137"/>
                <a:gd name="connsiteX22" fmla="*/ 1576388 w 1657350"/>
                <a:gd name="connsiteY22" fmla="*/ 197643 h 1862137"/>
                <a:gd name="connsiteX23" fmla="*/ 1602582 w 1657350"/>
                <a:gd name="connsiteY23" fmla="*/ 219075 h 1862137"/>
                <a:gd name="connsiteX24" fmla="*/ 1624013 w 1657350"/>
                <a:gd name="connsiteY24" fmla="*/ 247650 h 1862137"/>
                <a:gd name="connsiteX25" fmla="*/ 1647825 w 1657350"/>
                <a:gd name="connsiteY25" fmla="*/ 285750 h 1862137"/>
                <a:gd name="connsiteX26" fmla="*/ 1657350 w 1657350"/>
                <a:gd name="connsiteY26" fmla="*/ 311943 h 1862137"/>
                <a:gd name="connsiteX27" fmla="*/ 1657350 w 1657350"/>
                <a:gd name="connsiteY27" fmla="*/ 326231 h 1862137"/>
                <a:gd name="connsiteX28" fmla="*/ 1657350 w 1657350"/>
                <a:gd name="connsiteY28" fmla="*/ 345281 h 1862137"/>
                <a:gd name="connsiteX29" fmla="*/ 1647825 w 1657350"/>
                <a:gd name="connsiteY29" fmla="*/ 361950 h 1862137"/>
                <a:gd name="connsiteX30" fmla="*/ 1628775 w 1657350"/>
                <a:gd name="connsiteY30" fmla="*/ 371475 h 1862137"/>
                <a:gd name="connsiteX31" fmla="*/ 1595438 w 1657350"/>
                <a:gd name="connsiteY31" fmla="*/ 385762 h 1862137"/>
                <a:gd name="connsiteX32" fmla="*/ 1550194 w 1657350"/>
                <a:gd name="connsiteY32" fmla="*/ 414337 h 1862137"/>
                <a:gd name="connsiteX33" fmla="*/ 1493044 w 1657350"/>
                <a:gd name="connsiteY33" fmla="*/ 457200 h 1862137"/>
                <a:gd name="connsiteX34" fmla="*/ 1428750 w 1657350"/>
                <a:gd name="connsiteY34" fmla="*/ 542925 h 1862137"/>
                <a:gd name="connsiteX35" fmla="*/ 1288257 w 1657350"/>
                <a:gd name="connsiteY35" fmla="*/ 723900 h 1862137"/>
                <a:gd name="connsiteX36" fmla="*/ 1085850 w 1657350"/>
                <a:gd name="connsiteY36" fmla="*/ 971550 h 1862137"/>
                <a:gd name="connsiteX37" fmla="*/ 1021557 w 1657350"/>
                <a:gd name="connsiteY37" fmla="*/ 1042987 h 1862137"/>
                <a:gd name="connsiteX38" fmla="*/ 828675 w 1657350"/>
                <a:gd name="connsiteY38" fmla="*/ 1231106 h 1862137"/>
                <a:gd name="connsiteX39" fmla="*/ 711994 w 1657350"/>
                <a:gd name="connsiteY39" fmla="*/ 1340643 h 1862137"/>
                <a:gd name="connsiteX40" fmla="*/ 581025 w 1657350"/>
                <a:gd name="connsiteY40" fmla="*/ 1459706 h 1862137"/>
                <a:gd name="connsiteX41" fmla="*/ 419100 w 1657350"/>
                <a:gd name="connsiteY41" fmla="*/ 1590675 h 1862137"/>
                <a:gd name="connsiteX42" fmla="*/ 283369 w 1657350"/>
                <a:gd name="connsiteY42" fmla="*/ 1697831 h 1862137"/>
                <a:gd name="connsiteX43" fmla="*/ 142875 w 1657350"/>
                <a:gd name="connsiteY43" fmla="*/ 1795462 h 1862137"/>
                <a:gd name="connsiteX44" fmla="*/ 42863 w 1657350"/>
                <a:gd name="connsiteY44" fmla="*/ 1857375 h 1862137"/>
                <a:gd name="connsiteX45" fmla="*/ 26194 w 1657350"/>
                <a:gd name="connsiteY45" fmla="*/ 1862137 h 1862137"/>
                <a:gd name="connsiteX46" fmla="*/ 11907 w 1657350"/>
                <a:gd name="connsiteY46" fmla="*/ 1862137 h 1862137"/>
                <a:gd name="connsiteX47" fmla="*/ 0 w 1657350"/>
                <a:gd name="connsiteY47" fmla="*/ 1850231 h 1862137"/>
                <a:gd name="connsiteX48" fmla="*/ 2382 w 1657350"/>
                <a:gd name="connsiteY48" fmla="*/ 1831181 h 1862137"/>
                <a:gd name="connsiteX49" fmla="*/ 11907 w 1657350"/>
                <a:gd name="connsiteY49" fmla="*/ 1807368 h 1862137"/>
                <a:gd name="connsiteX50" fmla="*/ 38100 w 1657350"/>
                <a:gd name="connsiteY50" fmla="*/ 1778793 h 1862137"/>
                <a:gd name="connsiteX51" fmla="*/ 145257 w 1657350"/>
                <a:gd name="connsiteY51" fmla="*/ 1688306 h 1862137"/>
                <a:gd name="connsiteX52" fmla="*/ 316707 w 1657350"/>
                <a:gd name="connsiteY52" fmla="*/ 1531143 h 1862137"/>
                <a:gd name="connsiteX53" fmla="*/ 440532 w 1657350"/>
                <a:gd name="connsiteY53" fmla="*/ 1409700 h 1862137"/>
                <a:gd name="connsiteX54" fmla="*/ 569119 w 1657350"/>
                <a:gd name="connsiteY54" fmla="*/ 1271587 h 1862137"/>
                <a:gd name="connsiteX55" fmla="*/ 719138 w 1657350"/>
                <a:gd name="connsiteY55" fmla="*/ 1090612 h 1862137"/>
                <a:gd name="connsiteX56" fmla="*/ 838200 w 1657350"/>
                <a:gd name="connsiteY56" fmla="*/ 947737 h 1862137"/>
                <a:gd name="connsiteX57" fmla="*/ 1012032 w 1657350"/>
                <a:gd name="connsiteY57" fmla="*/ 702468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7350" h="1862137">
                  <a:moveTo>
                    <a:pt x="1012032" y="702468"/>
                  </a:moveTo>
                  <a:lnTo>
                    <a:pt x="1081088" y="600075"/>
                  </a:lnTo>
                  <a:lnTo>
                    <a:pt x="1147763" y="495300"/>
                  </a:lnTo>
                  <a:lnTo>
                    <a:pt x="1228725" y="361950"/>
                  </a:lnTo>
                  <a:lnTo>
                    <a:pt x="1276350" y="280987"/>
                  </a:lnTo>
                  <a:lnTo>
                    <a:pt x="1285875" y="259556"/>
                  </a:lnTo>
                  <a:lnTo>
                    <a:pt x="1290638" y="230981"/>
                  </a:lnTo>
                  <a:lnTo>
                    <a:pt x="1285875" y="202406"/>
                  </a:lnTo>
                  <a:lnTo>
                    <a:pt x="1273969" y="164306"/>
                  </a:lnTo>
                  <a:lnTo>
                    <a:pt x="1259682" y="140493"/>
                  </a:lnTo>
                  <a:lnTo>
                    <a:pt x="1238250" y="109537"/>
                  </a:lnTo>
                  <a:lnTo>
                    <a:pt x="1207294" y="71437"/>
                  </a:lnTo>
                  <a:lnTo>
                    <a:pt x="1193007" y="54768"/>
                  </a:lnTo>
                  <a:lnTo>
                    <a:pt x="1183482" y="30956"/>
                  </a:lnTo>
                  <a:lnTo>
                    <a:pt x="1183482" y="9525"/>
                  </a:lnTo>
                  <a:lnTo>
                    <a:pt x="1190625" y="0"/>
                  </a:lnTo>
                  <a:lnTo>
                    <a:pt x="1202532" y="0"/>
                  </a:lnTo>
                  <a:lnTo>
                    <a:pt x="1235869" y="14287"/>
                  </a:lnTo>
                  <a:lnTo>
                    <a:pt x="1288257" y="33337"/>
                  </a:lnTo>
                  <a:lnTo>
                    <a:pt x="1362075" y="64293"/>
                  </a:lnTo>
                  <a:lnTo>
                    <a:pt x="1440657" y="107156"/>
                  </a:lnTo>
                  <a:lnTo>
                    <a:pt x="1528763" y="161925"/>
                  </a:lnTo>
                  <a:lnTo>
                    <a:pt x="1576388" y="197643"/>
                  </a:lnTo>
                  <a:lnTo>
                    <a:pt x="1602582" y="219075"/>
                  </a:lnTo>
                  <a:lnTo>
                    <a:pt x="1624013" y="247650"/>
                  </a:lnTo>
                  <a:lnTo>
                    <a:pt x="1647825" y="285750"/>
                  </a:lnTo>
                  <a:lnTo>
                    <a:pt x="1657350" y="311943"/>
                  </a:lnTo>
                  <a:lnTo>
                    <a:pt x="1657350" y="326231"/>
                  </a:lnTo>
                  <a:lnTo>
                    <a:pt x="1657350" y="345281"/>
                  </a:lnTo>
                  <a:lnTo>
                    <a:pt x="1647825" y="361950"/>
                  </a:lnTo>
                  <a:lnTo>
                    <a:pt x="1628775" y="371475"/>
                  </a:lnTo>
                  <a:lnTo>
                    <a:pt x="1595438" y="385762"/>
                  </a:lnTo>
                  <a:lnTo>
                    <a:pt x="1550194" y="414337"/>
                  </a:lnTo>
                  <a:lnTo>
                    <a:pt x="1493044" y="457200"/>
                  </a:lnTo>
                  <a:lnTo>
                    <a:pt x="1428750" y="542925"/>
                  </a:lnTo>
                  <a:lnTo>
                    <a:pt x="1288257" y="723900"/>
                  </a:lnTo>
                  <a:lnTo>
                    <a:pt x="1085850" y="971550"/>
                  </a:lnTo>
                  <a:lnTo>
                    <a:pt x="1021557" y="1042987"/>
                  </a:lnTo>
                  <a:lnTo>
                    <a:pt x="828675" y="1231106"/>
                  </a:lnTo>
                  <a:lnTo>
                    <a:pt x="711994" y="1340643"/>
                  </a:lnTo>
                  <a:lnTo>
                    <a:pt x="581025" y="1459706"/>
                  </a:lnTo>
                  <a:lnTo>
                    <a:pt x="419100" y="1590675"/>
                  </a:lnTo>
                  <a:lnTo>
                    <a:pt x="283369" y="1697831"/>
                  </a:lnTo>
                  <a:lnTo>
                    <a:pt x="142875" y="1795462"/>
                  </a:lnTo>
                  <a:lnTo>
                    <a:pt x="42863" y="1857375"/>
                  </a:lnTo>
                  <a:lnTo>
                    <a:pt x="26194" y="1862137"/>
                  </a:lnTo>
                  <a:lnTo>
                    <a:pt x="11907" y="1862137"/>
                  </a:lnTo>
                  <a:lnTo>
                    <a:pt x="0" y="1850231"/>
                  </a:lnTo>
                  <a:lnTo>
                    <a:pt x="2382" y="1831181"/>
                  </a:lnTo>
                  <a:lnTo>
                    <a:pt x="11907" y="1807368"/>
                  </a:lnTo>
                  <a:lnTo>
                    <a:pt x="38100" y="1778793"/>
                  </a:lnTo>
                  <a:lnTo>
                    <a:pt x="145257" y="1688306"/>
                  </a:lnTo>
                  <a:lnTo>
                    <a:pt x="316707" y="1531143"/>
                  </a:lnTo>
                  <a:lnTo>
                    <a:pt x="440532" y="1409700"/>
                  </a:lnTo>
                  <a:lnTo>
                    <a:pt x="569119" y="1271587"/>
                  </a:lnTo>
                  <a:lnTo>
                    <a:pt x="719138" y="1090612"/>
                  </a:lnTo>
                  <a:lnTo>
                    <a:pt x="838200" y="947737"/>
                  </a:lnTo>
                  <a:lnTo>
                    <a:pt x="1012032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BAE5E4C5-C748-5E40-BD5F-3BDF5E9C0FA9}"/>
                </a:ext>
              </a:extLst>
            </p:cNvPr>
            <p:cNvSpPr/>
            <p:nvPr/>
          </p:nvSpPr>
          <p:spPr>
            <a:xfrm>
              <a:off x="4535488" y="2109788"/>
              <a:ext cx="2179637" cy="498475"/>
            </a:xfrm>
            <a:custGeom>
              <a:avLst/>
              <a:gdLst>
                <a:gd name="connsiteX0" fmla="*/ 1243013 w 2178844"/>
                <a:gd name="connsiteY0" fmla="*/ 142875 h 497681"/>
                <a:gd name="connsiteX1" fmla="*/ 1116807 w 2178844"/>
                <a:gd name="connsiteY1" fmla="*/ 164306 h 497681"/>
                <a:gd name="connsiteX2" fmla="*/ 945357 w 2178844"/>
                <a:gd name="connsiteY2" fmla="*/ 204787 h 497681"/>
                <a:gd name="connsiteX3" fmla="*/ 792957 w 2178844"/>
                <a:gd name="connsiteY3" fmla="*/ 223837 h 497681"/>
                <a:gd name="connsiteX4" fmla="*/ 592932 w 2178844"/>
                <a:gd name="connsiteY4" fmla="*/ 247650 h 497681"/>
                <a:gd name="connsiteX5" fmla="*/ 440532 w 2178844"/>
                <a:gd name="connsiteY5" fmla="*/ 266700 h 497681"/>
                <a:gd name="connsiteX6" fmla="*/ 385763 w 2178844"/>
                <a:gd name="connsiteY6" fmla="*/ 271462 h 497681"/>
                <a:gd name="connsiteX7" fmla="*/ 273844 w 2178844"/>
                <a:gd name="connsiteY7" fmla="*/ 264318 h 497681"/>
                <a:gd name="connsiteX8" fmla="*/ 230982 w 2178844"/>
                <a:gd name="connsiteY8" fmla="*/ 259556 h 497681"/>
                <a:gd name="connsiteX9" fmla="*/ 197644 w 2178844"/>
                <a:gd name="connsiteY9" fmla="*/ 245268 h 497681"/>
                <a:gd name="connsiteX10" fmla="*/ 104775 w 2178844"/>
                <a:gd name="connsiteY10" fmla="*/ 195262 h 497681"/>
                <a:gd name="connsiteX11" fmla="*/ 50007 w 2178844"/>
                <a:gd name="connsiteY11" fmla="*/ 169068 h 497681"/>
                <a:gd name="connsiteX12" fmla="*/ 30957 w 2178844"/>
                <a:gd name="connsiteY12" fmla="*/ 161925 h 497681"/>
                <a:gd name="connsiteX13" fmla="*/ 14288 w 2178844"/>
                <a:gd name="connsiteY13" fmla="*/ 164306 h 497681"/>
                <a:gd name="connsiteX14" fmla="*/ 0 w 2178844"/>
                <a:gd name="connsiteY14" fmla="*/ 180975 h 497681"/>
                <a:gd name="connsiteX15" fmla="*/ 2382 w 2178844"/>
                <a:gd name="connsiteY15" fmla="*/ 216693 h 497681"/>
                <a:gd name="connsiteX16" fmla="*/ 7144 w 2178844"/>
                <a:gd name="connsiteY16" fmla="*/ 242887 h 497681"/>
                <a:gd name="connsiteX17" fmla="*/ 19050 w 2178844"/>
                <a:gd name="connsiteY17" fmla="*/ 271462 h 497681"/>
                <a:gd name="connsiteX18" fmla="*/ 40482 w 2178844"/>
                <a:gd name="connsiteY18" fmla="*/ 311943 h 497681"/>
                <a:gd name="connsiteX19" fmla="*/ 76200 w 2178844"/>
                <a:gd name="connsiteY19" fmla="*/ 364331 h 497681"/>
                <a:gd name="connsiteX20" fmla="*/ 107157 w 2178844"/>
                <a:gd name="connsiteY20" fmla="*/ 407193 h 497681"/>
                <a:gd name="connsiteX21" fmla="*/ 145257 w 2178844"/>
                <a:gd name="connsiteY21" fmla="*/ 447675 h 497681"/>
                <a:gd name="connsiteX22" fmla="*/ 185738 w 2178844"/>
                <a:gd name="connsiteY22" fmla="*/ 473868 h 497681"/>
                <a:gd name="connsiteX23" fmla="*/ 230982 w 2178844"/>
                <a:gd name="connsiteY23" fmla="*/ 492918 h 497681"/>
                <a:gd name="connsiteX24" fmla="*/ 259557 w 2178844"/>
                <a:gd name="connsiteY24" fmla="*/ 497681 h 497681"/>
                <a:gd name="connsiteX25" fmla="*/ 300038 w 2178844"/>
                <a:gd name="connsiteY25" fmla="*/ 495300 h 497681"/>
                <a:gd name="connsiteX26" fmla="*/ 361950 w 2178844"/>
                <a:gd name="connsiteY26" fmla="*/ 471487 h 497681"/>
                <a:gd name="connsiteX27" fmla="*/ 459582 w 2178844"/>
                <a:gd name="connsiteY27" fmla="*/ 445293 h 497681"/>
                <a:gd name="connsiteX28" fmla="*/ 576263 w 2178844"/>
                <a:gd name="connsiteY28" fmla="*/ 414337 h 497681"/>
                <a:gd name="connsiteX29" fmla="*/ 688182 w 2178844"/>
                <a:gd name="connsiteY29" fmla="*/ 390525 h 497681"/>
                <a:gd name="connsiteX30" fmla="*/ 826294 w 2178844"/>
                <a:gd name="connsiteY30" fmla="*/ 369093 h 497681"/>
                <a:gd name="connsiteX31" fmla="*/ 954882 w 2178844"/>
                <a:gd name="connsiteY31" fmla="*/ 357187 h 497681"/>
                <a:gd name="connsiteX32" fmla="*/ 1190625 w 2178844"/>
                <a:gd name="connsiteY32" fmla="*/ 307181 h 497681"/>
                <a:gd name="connsiteX33" fmla="*/ 1407319 w 2178844"/>
                <a:gd name="connsiteY33" fmla="*/ 273843 h 497681"/>
                <a:gd name="connsiteX34" fmla="*/ 1566863 w 2178844"/>
                <a:gd name="connsiteY34" fmla="*/ 254793 h 497681"/>
                <a:gd name="connsiteX35" fmla="*/ 1700213 w 2178844"/>
                <a:gd name="connsiteY35" fmla="*/ 242887 h 497681"/>
                <a:gd name="connsiteX36" fmla="*/ 1847850 w 2178844"/>
                <a:gd name="connsiteY36" fmla="*/ 238125 h 497681"/>
                <a:gd name="connsiteX37" fmla="*/ 1993107 w 2178844"/>
                <a:gd name="connsiteY37" fmla="*/ 240506 h 497681"/>
                <a:gd name="connsiteX38" fmla="*/ 2088357 w 2178844"/>
                <a:gd name="connsiteY38" fmla="*/ 247650 h 497681"/>
                <a:gd name="connsiteX39" fmla="*/ 2105025 w 2178844"/>
                <a:gd name="connsiteY39" fmla="*/ 245268 h 497681"/>
                <a:gd name="connsiteX40" fmla="*/ 2131219 w 2178844"/>
                <a:gd name="connsiteY40" fmla="*/ 238125 h 497681"/>
                <a:gd name="connsiteX41" fmla="*/ 2157413 w 2178844"/>
                <a:gd name="connsiteY41" fmla="*/ 223837 h 497681"/>
                <a:gd name="connsiteX42" fmla="*/ 2171700 w 2178844"/>
                <a:gd name="connsiteY42" fmla="*/ 207168 h 497681"/>
                <a:gd name="connsiteX43" fmla="*/ 2176463 w 2178844"/>
                <a:gd name="connsiteY43" fmla="*/ 195262 h 497681"/>
                <a:gd name="connsiteX44" fmla="*/ 2178844 w 2178844"/>
                <a:gd name="connsiteY44" fmla="*/ 176212 h 497681"/>
                <a:gd name="connsiteX45" fmla="*/ 2176463 w 2178844"/>
                <a:gd name="connsiteY45" fmla="*/ 161925 h 497681"/>
                <a:gd name="connsiteX46" fmla="*/ 2166938 w 2178844"/>
                <a:gd name="connsiteY46" fmla="*/ 140493 h 497681"/>
                <a:gd name="connsiteX47" fmla="*/ 2145507 w 2178844"/>
                <a:gd name="connsiteY47" fmla="*/ 107156 h 497681"/>
                <a:gd name="connsiteX48" fmla="*/ 2131219 w 2178844"/>
                <a:gd name="connsiteY48" fmla="*/ 95250 h 497681"/>
                <a:gd name="connsiteX49" fmla="*/ 2100263 w 2178844"/>
                <a:gd name="connsiteY49" fmla="*/ 76200 h 497681"/>
                <a:gd name="connsiteX50" fmla="*/ 2016919 w 2178844"/>
                <a:gd name="connsiteY50" fmla="*/ 42862 h 497681"/>
                <a:gd name="connsiteX51" fmla="*/ 1931194 w 2178844"/>
                <a:gd name="connsiteY51" fmla="*/ 14287 h 497681"/>
                <a:gd name="connsiteX52" fmla="*/ 1881188 w 2178844"/>
                <a:gd name="connsiteY52" fmla="*/ 0 h 497681"/>
                <a:gd name="connsiteX53" fmla="*/ 1859757 w 2178844"/>
                <a:gd name="connsiteY53" fmla="*/ 0 h 497681"/>
                <a:gd name="connsiteX54" fmla="*/ 1826419 w 2178844"/>
                <a:gd name="connsiteY54" fmla="*/ 4762 h 497681"/>
                <a:gd name="connsiteX55" fmla="*/ 1778794 w 2178844"/>
                <a:gd name="connsiteY55" fmla="*/ 16668 h 497681"/>
                <a:gd name="connsiteX56" fmla="*/ 1745457 w 2178844"/>
                <a:gd name="connsiteY56" fmla="*/ 35718 h 497681"/>
                <a:gd name="connsiteX57" fmla="*/ 1716882 w 2178844"/>
                <a:gd name="connsiteY57" fmla="*/ 54768 h 497681"/>
                <a:gd name="connsiteX58" fmla="*/ 1695450 w 2178844"/>
                <a:gd name="connsiteY58" fmla="*/ 73818 h 497681"/>
                <a:gd name="connsiteX59" fmla="*/ 1409700 w 2178844"/>
                <a:gd name="connsiteY59" fmla="*/ 114300 h 497681"/>
                <a:gd name="connsiteX60" fmla="*/ 1243013 w 2178844"/>
                <a:gd name="connsiteY60" fmla="*/ 142875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78844" h="497681">
                  <a:moveTo>
                    <a:pt x="1243013" y="142875"/>
                  </a:moveTo>
                  <a:lnTo>
                    <a:pt x="1116807" y="164306"/>
                  </a:lnTo>
                  <a:lnTo>
                    <a:pt x="945357" y="204787"/>
                  </a:lnTo>
                  <a:lnTo>
                    <a:pt x="792957" y="223837"/>
                  </a:lnTo>
                  <a:lnTo>
                    <a:pt x="592932" y="247650"/>
                  </a:lnTo>
                  <a:lnTo>
                    <a:pt x="440532" y="266700"/>
                  </a:lnTo>
                  <a:lnTo>
                    <a:pt x="385763" y="271462"/>
                  </a:lnTo>
                  <a:lnTo>
                    <a:pt x="273844" y="264318"/>
                  </a:lnTo>
                  <a:lnTo>
                    <a:pt x="230982" y="259556"/>
                  </a:lnTo>
                  <a:lnTo>
                    <a:pt x="197644" y="245268"/>
                  </a:lnTo>
                  <a:lnTo>
                    <a:pt x="104775" y="195262"/>
                  </a:lnTo>
                  <a:lnTo>
                    <a:pt x="50007" y="169068"/>
                  </a:lnTo>
                  <a:lnTo>
                    <a:pt x="30957" y="161925"/>
                  </a:lnTo>
                  <a:lnTo>
                    <a:pt x="14288" y="164306"/>
                  </a:lnTo>
                  <a:lnTo>
                    <a:pt x="0" y="180975"/>
                  </a:lnTo>
                  <a:lnTo>
                    <a:pt x="2382" y="216693"/>
                  </a:lnTo>
                  <a:lnTo>
                    <a:pt x="7144" y="242887"/>
                  </a:lnTo>
                  <a:lnTo>
                    <a:pt x="19050" y="271462"/>
                  </a:lnTo>
                  <a:lnTo>
                    <a:pt x="40482" y="311943"/>
                  </a:lnTo>
                  <a:lnTo>
                    <a:pt x="76200" y="364331"/>
                  </a:lnTo>
                  <a:lnTo>
                    <a:pt x="107157" y="407193"/>
                  </a:lnTo>
                  <a:lnTo>
                    <a:pt x="145257" y="447675"/>
                  </a:lnTo>
                  <a:lnTo>
                    <a:pt x="185738" y="473868"/>
                  </a:lnTo>
                  <a:lnTo>
                    <a:pt x="230982" y="492918"/>
                  </a:lnTo>
                  <a:lnTo>
                    <a:pt x="259557" y="497681"/>
                  </a:lnTo>
                  <a:lnTo>
                    <a:pt x="300038" y="495300"/>
                  </a:lnTo>
                  <a:lnTo>
                    <a:pt x="361950" y="471487"/>
                  </a:lnTo>
                  <a:lnTo>
                    <a:pt x="459582" y="445293"/>
                  </a:lnTo>
                  <a:lnTo>
                    <a:pt x="576263" y="414337"/>
                  </a:lnTo>
                  <a:lnTo>
                    <a:pt x="688182" y="390525"/>
                  </a:lnTo>
                  <a:lnTo>
                    <a:pt x="826294" y="369093"/>
                  </a:lnTo>
                  <a:lnTo>
                    <a:pt x="954882" y="357187"/>
                  </a:lnTo>
                  <a:lnTo>
                    <a:pt x="1190625" y="307181"/>
                  </a:lnTo>
                  <a:lnTo>
                    <a:pt x="1407319" y="273843"/>
                  </a:lnTo>
                  <a:lnTo>
                    <a:pt x="1566863" y="254793"/>
                  </a:lnTo>
                  <a:lnTo>
                    <a:pt x="1700213" y="242887"/>
                  </a:lnTo>
                  <a:lnTo>
                    <a:pt x="1847850" y="238125"/>
                  </a:lnTo>
                  <a:lnTo>
                    <a:pt x="1993107" y="240506"/>
                  </a:lnTo>
                  <a:lnTo>
                    <a:pt x="2088357" y="247650"/>
                  </a:lnTo>
                  <a:lnTo>
                    <a:pt x="2105025" y="245268"/>
                  </a:lnTo>
                  <a:lnTo>
                    <a:pt x="2131219" y="238125"/>
                  </a:lnTo>
                  <a:lnTo>
                    <a:pt x="2157413" y="223837"/>
                  </a:lnTo>
                  <a:lnTo>
                    <a:pt x="2171700" y="207168"/>
                  </a:lnTo>
                  <a:lnTo>
                    <a:pt x="2176463" y="195262"/>
                  </a:lnTo>
                  <a:lnTo>
                    <a:pt x="2178844" y="176212"/>
                  </a:lnTo>
                  <a:lnTo>
                    <a:pt x="2176463" y="161925"/>
                  </a:lnTo>
                  <a:lnTo>
                    <a:pt x="2166938" y="140493"/>
                  </a:lnTo>
                  <a:lnTo>
                    <a:pt x="2145507" y="107156"/>
                  </a:lnTo>
                  <a:lnTo>
                    <a:pt x="2131219" y="95250"/>
                  </a:lnTo>
                  <a:lnTo>
                    <a:pt x="2100263" y="76200"/>
                  </a:lnTo>
                  <a:lnTo>
                    <a:pt x="2016919" y="42862"/>
                  </a:lnTo>
                  <a:lnTo>
                    <a:pt x="1931194" y="14287"/>
                  </a:lnTo>
                  <a:lnTo>
                    <a:pt x="1881188" y="0"/>
                  </a:lnTo>
                  <a:lnTo>
                    <a:pt x="1859757" y="0"/>
                  </a:lnTo>
                  <a:lnTo>
                    <a:pt x="1826419" y="4762"/>
                  </a:lnTo>
                  <a:lnTo>
                    <a:pt x="1778794" y="16668"/>
                  </a:lnTo>
                  <a:lnTo>
                    <a:pt x="1745457" y="35718"/>
                  </a:lnTo>
                  <a:lnTo>
                    <a:pt x="1716882" y="54768"/>
                  </a:lnTo>
                  <a:lnTo>
                    <a:pt x="1695450" y="73818"/>
                  </a:lnTo>
                  <a:lnTo>
                    <a:pt x="1409700" y="114300"/>
                  </a:lnTo>
                  <a:lnTo>
                    <a:pt x="1243013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5F31DA47-CFD2-8D4E-B244-40BE10FB6BDA}"/>
                </a:ext>
              </a:extLst>
            </p:cNvPr>
            <p:cNvSpPr/>
            <p:nvPr/>
          </p:nvSpPr>
          <p:spPr>
            <a:xfrm>
              <a:off x="3681413" y="4040188"/>
              <a:ext cx="1255712" cy="1712912"/>
            </a:xfrm>
            <a:custGeom>
              <a:avLst/>
              <a:gdLst>
                <a:gd name="connsiteX0" fmla="*/ 837760 w 1255318"/>
                <a:gd name="connsiteY0" fmla="*/ 977827 h 1712518"/>
                <a:gd name="connsiteX1" fmla="*/ 909114 w 1255318"/>
                <a:gd name="connsiteY1" fmla="*/ 882687 h 1712518"/>
                <a:gd name="connsiteX2" fmla="*/ 980469 w 1255318"/>
                <a:gd name="connsiteY2" fmla="*/ 779619 h 1712518"/>
                <a:gd name="connsiteX3" fmla="*/ 1022754 w 1255318"/>
                <a:gd name="connsiteY3" fmla="*/ 697693 h 1712518"/>
                <a:gd name="connsiteX4" fmla="*/ 1091466 w 1255318"/>
                <a:gd name="connsiteY4" fmla="*/ 576125 h 1712518"/>
                <a:gd name="connsiteX5" fmla="*/ 1133750 w 1255318"/>
                <a:gd name="connsiteY5" fmla="*/ 517984 h 1712518"/>
                <a:gd name="connsiteX6" fmla="*/ 1186606 w 1255318"/>
                <a:gd name="connsiteY6" fmla="*/ 449272 h 1712518"/>
                <a:gd name="connsiteX7" fmla="*/ 1207748 w 1255318"/>
                <a:gd name="connsiteY7" fmla="*/ 436058 h 1712518"/>
                <a:gd name="connsiteX8" fmla="*/ 1234176 w 1255318"/>
                <a:gd name="connsiteY8" fmla="*/ 422844 h 1712518"/>
                <a:gd name="connsiteX9" fmla="*/ 1247390 w 1255318"/>
                <a:gd name="connsiteY9" fmla="*/ 404345 h 1712518"/>
                <a:gd name="connsiteX10" fmla="*/ 1255318 w 1255318"/>
                <a:gd name="connsiteY10" fmla="*/ 375274 h 1712518"/>
                <a:gd name="connsiteX11" fmla="*/ 1255318 w 1255318"/>
                <a:gd name="connsiteY11" fmla="*/ 346204 h 1712518"/>
                <a:gd name="connsiteX12" fmla="*/ 1247390 w 1255318"/>
                <a:gd name="connsiteY12" fmla="*/ 314490 h 1712518"/>
                <a:gd name="connsiteX13" fmla="*/ 1234176 w 1255318"/>
                <a:gd name="connsiteY13" fmla="*/ 288063 h 1712518"/>
                <a:gd name="connsiteX14" fmla="*/ 1199820 w 1255318"/>
                <a:gd name="connsiteY14" fmla="*/ 253707 h 1712518"/>
                <a:gd name="connsiteX15" fmla="*/ 1141679 w 1255318"/>
                <a:gd name="connsiteY15" fmla="*/ 206137 h 1712518"/>
                <a:gd name="connsiteX16" fmla="*/ 1072966 w 1255318"/>
                <a:gd name="connsiteY16" fmla="*/ 153281 h 1712518"/>
                <a:gd name="connsiteX17" fmla="*/ 1004254 w 1255318"/>
                <a:gd name="connsiteY17" fmla="*/ 105711 h 1712518"/>
                <a:gd name="connsiteX18" fmla="*/ 940828 w 1255318"/>
                <a:gd name="connsiteY18" fmla="*/ 68712 h 1712518"/>
                <a:gd name="connsiteX19" fmla="*/ 895901 w 1255318"/>
                <a:gd name="connsiteY19" fmla="*/ 47570 h 1712518"/>
                <a:gd name="connsiteX20" fmla="*/ 843045 w 1255318"/>
                <a:gd name="connsiteY20" fmla="*/ 23785 h 1712518"/>
                <a:gd name="connsiteX21" fmla="*/ 803403 w 1255318"/>
                <a:gd name="connsiteY21" fmla="*/ 13214 h 1712518"/>
                <a:gd name="connsiteX22" fmla="*/ 766405 w 1255318"/>
                <a:gd name="connsiteY22" fmla="*/ 0 h 1712518"/>
                <a:gd name="connsiteX23" fmla="*/ 745262 w 1255318"/>
                <a:gd name="connsiteY23" fmla="*/ 0 h 1712518"/>
                <a:gd name="connsiteX24" fmla="*/ 737334 w 1255318"/>
                <a:gd name="connsiteY24" fmla="*/ 5286 h 1712518"/>
                <a:gd name="connsiteX25" fmla="*/ 739977 w 1255318"/>
                <a:gd name="connsiteY25" fmla="*/ 31714 h 1712518"/>
                <a:gd name="connsiteX26" fmla="*/ 755833 w 1255318"/>
                <a:gd name="connsiteY26" fmla="*/ 60784 h 1712518"/>
                <a:gd name="connsiteX27" fmla="*/ 790190 w 1255318"/>
                <a:gd name="connsiteY27" fmla="*/ 92497 h 1712518"/>
                <a:gd name="connsiteX28" fmla="*/ 821903 w 1255318"/>
                <a:gd name="connsiteY28" fmla="*/ 118925 h 1712518"/>
                <a:gd name="connsiteX29" fmla="*/ 850973 w 1255318"/>
                <a:gd name="connsiteY29" fmla="*/ 153281 h 1712518"/>
                <a:gd name="connsiteX30" fmla="*/ 872116 w 1255318"/>
                <a:gd name="connsiteY30" fmla="*/ 190280 h 1712518"/>
                <a:gd name="connsiteX31" fmla="*/ 882687 w 1255318"/>
                <a:gd name="connsiteY31" fmla="*/ 221993 h 1712518"/>
                <a:gd name="connsiteX32" fmla="*/ 887972 w 1255318"/>
                <a:gd name="connsiteY32" fmla="*/ 258992 h 1712518"/>
                <a:gd name="connsiteX33" fmla="*/ 887972 w 1255318"/>
                <a:gd name="connsiteY33" fmla="*/ 314490 h 1712518"/>
                <a:gd name="connsiteX34" fmla="*/ 885329 w 1255318"/>
                <a:gd name="connsiteY34" fmla="*/ 362060 h 1712518"/>
                <a:gd name="connsiteX35" fmla="*/ 864187 w 1255318"/>
                <a:gd name="connsiteY35" fmla="*/ 462486 h 1712518"/>
                <a:gd name="connsiteX36" fmla="*/ 827188 w 1255318"/>
                <a:gd name="connsiteY36" fmla="*/ 568197 h 1712518"/>
                <a:gd name="connsiteX37" fmla="*/ 782261 w 1255318"/>
                <a:gd name="connsiteY37" fmla="*/ 671265 h 1712518"/>
                <a:gd name="connsiteX38" fmla="*/ 729406 w 1255318"/>
                <a:gd name="connsiteY38" fmla="*/ 771690 h 1712518"/>
                <a:gd name="connsiteX39" fmla="*/ 655408 w 1255318"/>
                <a:gd name="connsiteY39" fmla="*/ 893258 h 1712518"/>
                <a:gd name="connsiteX40" fmla="*/ 586696 w 1255318"/>
                <a:gd name="connsiteY40" fmla="*/ 1001612 h 1712518"/>
                <a:gd name="connsiteX41" fmla="*/ 517984 w 1255318"/>
                <a:gd name="connsiteY41" fmla="*/ 1102037 h 1712518"/>
                <a:gd name="connsiteX42" fmla="*/ 422844 w 1255318"/>
                <a:gd name="connsiteY42" fmla="*/ 1223605 h 1712518"/>
                <a:gd name="connsiteX43" fmla="*/ 311847 w 1255318"/>
                <a:gd name="connsiteY43" fmla="*/ 1361029 h 1712518"/>
                <a:gd name="connsiteX44" fmla="*/ 198208 w 1255318"/>
                <a:gd name="connsiteY44" fmla="*/ 1482597 h 1712518"/>
                <a:gd name="connsiteX45" fmla="*/ 81926 w 1255318"/>
                <a:gd name="connsiteY45" fmla="*/ 1601522 h 1712518"/>
                <a:gd name="connsiteX46" fmla="*/ 23785 w 1255318"/>
                <a:gd name="connsiteY46" fmla="*/ 1654377 h 1712518"/>
                <a:gd name="connsiteX47" fmla="*/ 0 w 1255318"/>
                <a:gd name="connsiteY47" fmla="*/ 1680805 h 1712518"/>
                <a:gd name="connsiteX48" fmla="*/ 0 w 1255318"/>
                <a:gd name="connsiteY48" fmla="*/ 1694019 h 1712518"/>
                <a:gd name="connsiteX49" fmla="*/ 15857 w 1255318"/>
                <a:gd name="connsiteY49" fmla="*/ 1704590 h 1712518"/>
                <a:gd name="connsiteX50" fmla="*/ 50213 w 1255318"/>
                <a:gd name="connsiteY50" fmla="*/ 1712518 h 1712518"/>
                <a:gd name="connsiteX51" fmla="*/ 71355 w 1255318"/>
                <a:gd name="connsiteY51" fmla="*/ 1707233 h 1712518"/>
                <a:gd name="connsiteX52" fmla="*/ 100425 w 1255318"/>
                <a:gd name="connsiteY52" fmla="*/ 1686090 h 1712518"/>
                <a:gd name="connsiteX53" fmla="*/ 245778 w 1255318"/>
                <a:gd name="connsiteY53" fmla="*/ 1580380 h 1712518"/>
                <a:gd name="connsiteX54" fmla="*/ 380560 w 1255318"/>
                <a:gd name="connsiteY54" fmla="*/ 1482597 h 1712518"/>
                <a:gd name="connsiteX55" fmla="*/ 454557 w 1255318"/>
                <a:gd name="connsiteY55" fmla="*/ 1413885 h 1712518"/>
                <a:gd name="connsiteX56" fmla="*/ 512698 w 1255318"/>
                <a:gd name="connsiteY56" fmla="*/ 1355744 h 1712518"/>
                <a:gd name="connsiteX57" fmla="*/ 536483 w 1255318"/>
                <a:gd name="connsiteY57" fmla="*/ 1321388 h 1712518"/>
                <a:gd name="connsiteX58" fmla="*/ 628980 w 1255318"/>
                <a:gd name="connsiteY58" fmla="*/ 1231533 h 1712518"/>
                <a:gd name="connsiteX59" fmla="*/ 769047 w 1255318"/>
                <a:gd name="connsiteY59" fmla="*/ 1067681 h 1712518"/>
                <a:gd name="connsiteX60" fmla="*/ 837760 w 1255318"/>
                <a:gd name="connsiteY60" fmla="*/ 977827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55318" h="1712518">
                  <a:moveTo>
                    <a:pt x="837760" y="977827"/>
                  </a:moveTo>
                  <a:lnTo>
                    <a:pt x="909114" y="882687"/>
                  </a:lnTo>
                  <a:lnTo>
                    <a:pt x="980469" y="779619"/>
                  </a:lnTo>
                  <a:lnTo>
                    <a:pt x="1022754" y="697693"/>
                  </a:lnTo>
                  <a:lnTo>
                    <a:pt x="1091466" y="576125"/>
                  </a:lnTo>
                  <a:lnTo>
                    <a:pt x="1133750" y="517984"/>
                  </a:lnTo>
                  <a:lnTo>
                    <a:pt x="1186606" y="449272"/>
                  </a:lnTo>
                  <a:lnTo>
                    <a:pt x="1207748" y="436058"/>
                  </a:lnTo>
                  <a:lnTo>
                    <a:pt x="1234176" y="422844"/>
                  </a:lnTo>
                  <a:lnTo>
                    <a:pt x="1247390" y="404345"/>
                  </a:lnTo>
                  <a:lnTo>
                    <a:pt x="1255318" y="375274"/>
                  </a:lnTo>
                  <a:lnTo>
                    <a:pt x="1255318" y="346204"/>
                  </a:lnTo>
                  <a:lnTo>
                    <a:pt x="1247390" y="314490"/>
                  </a:lnTo>
                  <a:lnTo>
                    <a:pt x="1234176" y="288063"/>
                  </a:lnTo>
                  <a:lnTo>
                    <a:pt x="1199820" y="253707"/>
                  </a:lnTo>
                  <a:lnTo>
                    <a:pt x="1141679" y="206137"/>
                  </a:lnTo>
                  <a:lnTo>
                    <a:pt x="1072966" y="153281"/>
                  </a:lnTo>
                  <a:lnTo>
                    <a:pt x="1004254" y="105711"/>
                  </a:lnTo>
                  <a:lnTo>
                    <a:pt x="940828" y="68712"/>
                  </a:lnTo>
                  <a:lnTo>
                    <a:pt x="895901" y="47570"/>
                  </a:lnTo>
                  <a:lnTo>
                    <a:pt x="843045" y="23785"/>
                  </a:lnTo>
                  <a:lnTo>
                    <a:pt x="803403" y="13214"/>
                  </a:lnTo>
                  <a:lnTo>
                    <a:pt x="766405" y="0"/>
                  </a:lnTo>
                  <a:lnTo>
                    <a:pt x="745262" y="0"/>
                  </a:lnTo>
                  <a:lnTo>
                    <a:pt x="737334" y="5286"/>
                  </a:lnTo>
                  <a:lnTo>
                    <a:pt x="739977" y="31714"/>
                  </a:lnTo>
                  <a:lnTo>
                    <a:pt x="755833" y="60784"/>
                  </a:lnTo>
                  <a:lnTo>
                    <a:pt x="790190" y="92497"/>
                  </a:lnTo>
                  <a:lnTo>
                    <a:pt x="821903" y="118925"/>
                  </a:lnTo>
                  <a:lnTo>
                    <a:pt x="850973" y="153281"/>
                  </a:lnTo>
                  <a:lnTo>
                    <a:pt x="872116" y="190280"/>
                  </a:lnTo>
                  <a:lnTo>
                    <a:pt x="882687" y="221993"/>
                  </a:lnTo>
                  <a:lnTo>
                    <a:pt x="887972" y="258992"/>
                  </a:lnTo>
                  <a:lnTo>
                    <a:pt x="887972" y="314490"/>
                  </a:lnTo>
                  <a:lnTo>
                    <a:pt x="885329" y="362060"/>
                  </a:lnTo>
                  <a:lnTo>
                    <a:pt x="864187" y="462486"/>
                  </a:lnTo>
                  <a:lnTo>
                    <a:pt x="827188" y="568197"/>
                  </a:lnTo>
                  <a:lnTo>
                    <a:pt x="782261" y="671265"/>
                  </a:lnTo>
                  <a:lnTo>
                    <a:pt x="729406" y="771690"/>
                  </a:lnTo>
                  <a:lnTo>
                    <a:pt x="655408" y="893258"/>
                  </a:lnTo>
                  <a:lnTo>
                    <a:pt x="586696" y="1001612"/>
                  </a:lnTo>
                  <a:lnTo>
                    <a:pt x="517984" y="1102037"/>
                  </a:lnTo>
                  <a:lnTo>
                    <a:pt x="422844" y="1223605"/>
                  </a:lnTo>
                  <a:lnTo>
                    <a:pt x="311847" y="1361029"/>
                  </a:lnTo>
                  <a:lnTo>
                    <a:pt x="198208" y="1482597"/>
                  </a:lnTo>
                  <a:lnTo>
                    <a:pt x="81926" y="1601522"/>
                  </a:lnTo>
                  <a:lnTo>
                    <a:pt x="23785" y="1654377"/>
                  </a:lnTo>
                  <a:lnTo>
                    <a:pt x="0" y="1680805"/>
                  </a:lnTo>
                  <a:lnTo>
                    <a:pt x="0" y="1694019"/>
                  </a:lnTo>
                  <a:lnTo>
                    <a:pt x="15857" y="1704590"/>
                  </a:lnTo>
                  <a:lnTo>
                    <a:pt x="50213" y="1712518"/>
                  </a:lnTo>
                  <a:lnTo>
                    <a:pt x="71355" y="1707233"/>
                  </a:lnTo>
                  <a:lnTo>
                    <a:pt x="100425" y="1686090"/>
                  </a:lnTo>
                  <a:lnTo>
                    <a:pt x="245778" y="1580380"/>
                  </a:lnTo>
                  <a:lnTo>
                    <a:pt x="380560" y="1482597"/>
                  </a:lnTo>
                  <a:lnTo>
                    <a:pt x="454557" y="1413885"/>
                  </a:lnTo>
                  <a:lnTo>
                    <a:pt x="512698" y="1355744"/>
                  </a:lnTo>
                  <a:lnTo>
                    <a:pt x="536483" y="1321388"/>
                  </a:lnTo>
                  <a:lnTo>
                    <a:pt x="628980" y="1231533"/>
                  </a:lnTo>
                  <a:lnTo>
                    <a:pt x="769047" y="1067681"/>
                  </a:lnTo>
                  <a:lnTo>
                    <a:pt x="837760" y="9778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A859CA0-49CE-8D45-970B-9922F36647A3}"/>
                </a:ext>
              </a:extLst>
            </p:cNvPr>
            <p:cNvSpPr/>
            <p:nvPr/>
          </p:nvSpPr>
          <p:spPr>
            <a:xfrm>
              <a:off x="3270250" y="3384550"/>
              <a:ext cx="358775" cy="2460625"/>
            </a:xfrm>
            <a:custGeom>
              <a:avLst/>
              <a:gdLst>
                <a:gd name="connsiteX0" fmla="*/ 123825 w 358775"/>
                <a:gd name="connsiteY0" fmla="*/ 866775 h 2460625"/>
                <a:gd name="connsiteX1" fmla="*/ 155575 w 358775"/>
                <a:gd name="connsiteY1" fmla="*/ 381000 h 2460625"/>
                <a:gd name="connsiteX2" fmla="*/ 155575 w 358775"/>
                <a:gd name="connsiteY2" fmla="*/ 358775 h 2460625"/>
                <a:gd name="connsiteX3" fmla="*/ 152400 w 358775"/>
                <a:gd name="connsiteY3" fmla="*/ 339725 h 2460625"/>
                <a:gd name="connsiteX4" fmla="*/ 133350 w 358775"/>
                <a:gd name="connsiteY4" fmla="*/ 285750 h 2460625"/>
                <a:gd name="connsiteX5" fmla="*/ 114300 w 358775"/>
                <a:gd name="connsiteY5" fmla="*/ 231775 h 2460625"/>
                <a:gd name="connsiteX6" fmla="*/ 88900 w 358775"/>
                <a:gd name="connsiteY6" fmla="*/ 180975 h 2460625"/>
                <a:gd name="connsiteX7" fmla="*/ 47625 w 358775"/>
                <a:gd name="connsiteY7" fmla="*/ 117475 h 2460625"/>
                <a:gd name="connsiteX8" fmla="*/ 180975 w 358775"/>
                <a:gd name="connsiteY8" fmla="*/ 0 h 2460625"/>
                <a:gd name="connsiteX9" fmla="*/ 231775 w 358775"/>
                <a:gd name="connsiteY9" fmla="*/ 47625 h 2460625"/>
                <a:gd name="connsiteX10" fmla="*/ 276225 w 358775"/>
                <a:gd name="connsiteY10" fmla="*/ 88900 h 2460625"/>
                <a:gd name="connsiteX11" fmla="*/ 301625 w 358775"/>
                <a:gd name="connsiteY11" fmla="*/ 114300 h 2460625"/>
                <a:gd name="connsiteX12" fmla="*/ 327025 w 358775"/>
                <a:gd name="connsiteY12" fmla="*/ 146050 h 2460625"/>
                <a:gd name="connsiteX13" fmla="*/ 346075 w 358775"/>
                <a:gd name="connsiteY13" fmla="*/ 171450 h 2460625"/>
                <a:gd name="connsiteX14" fmla="*/ 355600 w 358775"/>
                <a:gd name="connsiteY14" fmla="*/ 203200 h 2460625"/>
                <a:gd name="connsiteX15" fmla="*/ 358775 w 358775"/>
                <a:gd name="connsiteY15" fmla="*/ 238125 h 2460625"/>
                <a:gd name="connsiteX16" fmla="*/ 352425 w 358775"/>
                <a:gd name="connsiteY16" fmla="*/ 400050 h 2460625"/>
                <a:gd name="connsiteX17" fmla="*/ 336550 w 358775"/>
                <a:gd name="connsiteY17" fmla="*/ 568325 h 2460625"/>
                <a:gd name="connsiteX18" fmla="*/ 323850 w 358775"/>
                <a:gd name="connsiteY18" fmla="*/ 828675 h 2460625"/>
                <a:gd name="connsiteX19" fmla="*/ 304800 w 358775"/>
                <a:gd name="connsiteY19" fmla="*/ 1222375 h 2460625"/>
                <a:gd name="connsiteX20" fmla="*/ 279400 w 358775"/>
                <a:gd name="connsiteY20" fmla="*/ 1666875 h 2460625"/>
                <a:gd name="connsiteX21" fmla="*/ 250825 w 358775"/>
                <a:gd name="connsiteY21" fmla="*/ 2041525 h 2460625"/>
                <a:gd name="connsiteX22" fmla="*/ 225425 w 358775"/>
                <a:gd name="connsiteY22" fmla="*/ 2273300 h 2460625"/>
                <a:gd name="connsiteX23" fmla="*/ 206375 w 358775"/>
                <a:gd name="connsiteY23" fmla="*/ 2403475 h 2460625"/>
                <a:gd name="connsiteX24" fmla="*/ 196850 w 358775"/>
                <a:gd name="connsiteY24" fmla="*/ 2435225 h 2460625"/>
                <a:gd name="connsiteX25" fmla="*/ 168275 w 358775"/>
                <a:gd name="connsiteY25" fmla="*/ 2451100 h 2460625"/>
                <a:gd name="connsiteX26" fmla="*/ 146050 w 358775"/>
                <a:gd name="connsiteY26" fmla="*/ 2460625 h 2460625"/>
                <a:gd name="connsiteX27" fmla="*/ 127000 w 358775"/>
                <a:gd name="connsiteY27" fmla="*/ 2460625 h 2460625"/>
                <a:gd name="connsiteX28" fmla="*/ 101600 w 358775"/>
                <a:gd name="connsiteY28" fmla="*/ 2444750 h 2460625"/>
                <a:gd name="connsiteX29" fmla="*/ 76200 w 358775"/>
                <a:gd name="connsiteY29" fmla="*/ 2416175 h 2460625"/>
                <a:gd name="connsiteX30" fmla="*/ 60325 w 358775"/>
                <a:gd name="connsiteY30" fmla="*/ 2371725 h 2460625"/>
                <a:gd name="connsiteX31" fmla="*/ 34925 w 358775"/>
                <a:gd name="connsiteY31" fmla="*/ 2292350 h 2460625"/>
                <a:gd name="connsiteX32" fmla="*/ 9525 w 358775"/>
                <a:gd name="connsiteY32" fmla="*/ 2171700 h 2460625"/>
                <a:gd name="connsiteX33" fmla="*/ 0 w 358775"/>
                <a:gd name="connsiteY33" fmla="*/ 2098675 h 2460625"/>
                <a:gd name="connsiteX34" fmla="*/ 0 w 358775"/>
                <a:gd name="connsiteY34" fmla="*/ 2041525 h 2460625"/>
                <a:gd name="connsiteX35" fmla="*/ 9525 w 358775"/>
                <a:gd name="connsiteY35" fmla="*/ 1939925 h 2460625"/>
                <a:gd name="connsiteX36" fmla="*/ 34925 w 358775"/>
                <a:gd name="connsiteY36" fmla="*/ 1787525 h 2460625"/>
                <a:gd name="connsiteX37" fmla="*/ 53975 w 358775"/>
                <a:gd name="connsiteY37" fmla="*/ 1682750 h 2460625"/>
                <a:gd name="connsiteX38" fmla="*/ 73025 w 358775"/>
                <a:gd name="connsiteY38" fmla="*/ 1524000 h 2460625"/>
                <a:gd name="connsiteX39" fmla="*/ 123825 w 358775"/>
                <a:gd name="connsiteY39" fmla="*/ 86677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775" h="2460625">
                  <a:moveTo>
                    <a:pt x="123825" y="866775"/>
                  </a:moveTo>
                  <a:lnTo>
                    <a:pt x="155575" y="381000"/>
                  </a:lnTo>
                  <a:lnTo>
                    <a:pt x="155575" y="358775"/>
                  </a:lnTo>
                  <a:lnTo>
                    <a:pt x="152400" y="339725"/>
                  </a:lnTo>
                  <a:lnTo>
                    <a:pt x="133350" y="285750"/>
                  </a:lnTo>
                  <a:lnTo>
                    <a:pt x="114300" y="231775"/>
                  </a:lnTo>
                  <a:lnTo>
                    <a:pt x="88900" y="180975"/>
                  </a:lnTo>
                  <a:lnTo>
                    <a:pt x="47625" y="117475"/>
                  </a:lnTo>
                  <a:lnTo>
                    <a:pt x="180975" y="0"/>
                  </a:lnTo>
                  <a:lnTo>
                    <a:pt x="231775" y="47625"/>
                  </a:lnTo>
                  <a:lnTo>
                    <a:pt x="276225" y="88900"/>
                  </a:lnTo>
                  <a:lnTo>
                    <a:pt x="301625" y="114300"/>
                  </a:lnTo>
                  <a:lnTo>
                    <a:pt x="327025" y="146050"/>
                  </a:lnTo>
                  <a:lnTo>
                    <a:pt x="346075" y="171450"/>
                  </a:lnTo>
                  <a:lnTo>
                    <a:pt x="355600" y="203200"/>
                  </a:lnTo>
                  <a:lnTo>
                    <a:pt x="358775" y="238125"/>
                  </a:lnTo>
                  <a:lnTo>
                    <a:pt x="352425" y="400050"/>
                  </a:lnTo>
                  <a:lnTo>
                    <a:pt x="336550" y="568325"/>
                  </a:lnTo>
                  <a:lnTo>
                    <a:pt x="323850" y="828675"/>
                  </a:lnTo>
                  <a:lnTo>
                    <a:pt x="304800" y="1222375"/>
                  </a:lnTo>
                  <a:lnTo>
                    <a:pt x="279400" y="1666875"/>
                  </a:lnTo>
                  <a:lnTo>
                    <a:pt x="250825" y="2041525"/>
                  </a:lnTo>
                  <a:lnTo>
                    <a:pt x="225425" y="2273300"/>
                  </a:lnTo>
                  <a:lnTo>
                    <a:pt x="206375" y="2403475"/>
                  </a:lnTo>
                  <a:lnTo>
                    <a:pt x="196850" y="2435225"/>
                  </a:lnTo>
                  <a:lnTo>
                    <a:pt x="168275" y="2451100"/>
                  </a:lnTo>
                  <a:lnTo>
                    <a:pt x="146050" y="2460625"/>
                  </a:lnTo>
                  <a:lnTo>
                    <a:pt x="127000" y="2460625"/>
                  </a:lnTo>
                  <a:lnTo>
                    <a:pt x="101600" y="2444750"/>
                  </a:lnTo>
                  <a:lnTo>
                    <a:pt x="76200" y="2416175"/>
                  </a:lnTo>
                  <a:lnTo>
                    <a:pt x="60325" y="2371725"/>
                  </a:lnTo>
                  <a:lnTo>
                    <a:pt x="34925" y="2292350"/>
                  </a:lnTo>
                  <a:lnTo>
                    <a:pt x="9525" y="2171700"/>
                  </a:lnTo>
                  <a:lnTo>
                    <a:pt x="0" y="2098675"/>
                  </a:lnTo>
                  <a:lnTo>
                    <a:pt x="0" y="2041525"/>
                  </a:lnTo>
                  <a:lnTo>
                    <a:pt x="9525" y="1939925"/>
                  </a:lnTo>
                  <a:lnTo>
                    <a:pt x="34925" y="1787525"/>
                  </a:lnTo>
                  <a:lnTo>
                    <a:pt x="53975" y="1682750"/>
                  </a:lnTo>
                  <a:lnTo>
                    <a:pt x="73025" y="1524000"/>
                  </a:lnTo>
                  <a:lnTo>
                    <a:pt x="123825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498C335-F1B7-874A-A528-46CE421251DF}"/>
                </a:ext>
              </a:extLst>
            </p:cNvPr>
            <p:cNvSpPr/>
            <p:nvPr/>
          </p:nvSpPr>
          <p:spPr>
            <a:xfrm>
              <a:off x="5227638" y="1392238"/>
              <a:ext cx="577850" cy="1816100"/>
            </a:xfrm>
            <a:custGeom>
              <a:avLst/>
              <a:gdLst>
                <a:gd name="connsiteX0" fmla="*/ 252412 w 578644"/>
                <a:gd name="connsiteY0" fmla="*/ 709613 h 1814513"/>
                <a:gd name="connsiteX1" fmla="*/ 247650 w 578644"/>
                <a:gd name="connsiteY1" fmla="*/ 590550 h 1814513"/>
                <a:gd name="connsiteX2" fmla="*/ 242887 w 578644"/>
                <a:gd name="connsiteY2" fmla="*/ 500063 h 1814513"/>
                <a:gd name="connsiteX3" fmla="*/ 235744 w 578644"/>
                <a:gd name="connsiteY3" fmla="*/ 419100 h 1814513"/>
                <a:gd name="connsiteX4" fmla="*/ 230981 w 578644"/>
                <a:gd name="connsiteY4" fmla="*/ 361950 h 1814513"/>
                <a:gd name="connsiteX5" fmla="*/ 221456 w 578644"/>
                <a:gd name="connsiteY5" fmla="*/ 311944 h 1814513"/>
                <a:gd name="connsiteX6" fmla="*/ 200025 w 578644"/>
                <a:gd name="connsiteY6" fmla="*/ 252413 h 1814513"/>
                <a:gd name="connsiteX7" fmla="*/ 180975 w 578644"/>
                <a:gd name="connsiteY7" fmla="*/ 216694 h 1814513"/>
                <a:gd name="connsiteX8" fmla="*/ 154781 w 578644"/>
                <a:gd name="connsiteY8" fmla="*/ 185738 h 1814513"/>
                <a:gd name="connsiteX9" fmla="*/ 128587 w 578644"/>
                <a:gd name="connsiteY9" fmla="*/ 161925 h 1814513"/>
                <a:gd name="connsiteX10" fmla="*/ 100012 w 578644"/>
                <a:gd name="connsiteY10" fmla="*/ 140494 h 1814513"/>
                <a:gd name="connsiteX11" fmla="*/ 64294 w 578644"/>
                <a:gd name="connsiteY11" fmla="*/ 121444 h 1814513"/>
                <a:gd name="connsiteX12" fmla="*/ 42862 w 578644"/>
                <a:gd name="connsiteY12" fmla="*/ 107157 h 1814513"/>
                <a:gd name="connsiteX13" fmla="*/ 19050 w 578644"/>
                <a:gd name="connsiteY13" fmla="*/ 83344 h 1814513"/>
                <a:gd name="connsiteX14" fmla="*/ 2381 w 578644"/>
                <a:gd name="connsiteY14" fmla="*/ 54769 h 1814513"/>
                <a:gd name="connsiteX15" fmla="*/ 0 w 578644"/>
                <a:gd name="connsiteY15" fmla="*/ 38100 h 1814513"/>
                <a:gd name="connsiteX16" fmla="*/ 2381 w 578644"/>
                <a:gd name="connsiteY16" fmla="*/ 26194 h 1814513"/>
                <a:gd name="connsiteX17" fmla="*/ 14287 w 578644"/>
                <a:gd name="connsiteY17" fmla="*/ 11907 h 1814513"/>
                <a:gd name="connsiteX18" fmla="*/ 42862 w 578644"/>
                <a:gd name="connsiteY18" fmla="*/ 2382 h 1814513"/>
                <a:gd name="connsiteX19" fmla="*/ 107156 w 578644"/>
                <a:gd name="connsiteY19" fmla="*/ 0 h 1814513"/>
                <a:gd name="connsiteX20" fmla="*/ 171450 w 578644"/>
                <a:gd name="connsiteY20" fmla="*/ 2382 h 1814513"/>
                <a:gd name="connsiteX21" fmla="*/ 238125 w 578644"/>
                <a:gd name="connsiteY21" fmla="*/ 11907 h 1814513"/>
                <a:gd name="connsiteX22" fmla="*/ 285750 w 578644"/>
                <a:gd name="connsiteY22" fmla="*/ 26194 h 1814513"/>
                <a:gd name="connsiteX23" fmla="*/ 340519 w 578644"/>
                <a:gd name="connsiteY23" fmla="*/ 47625 h 1814513"/>
                <a:gd name="connsiteX24" fmla="*/ 381000 w 578644"/>
                <a:gd name="connsiteY24" fmla="*/ 66675 h 1814513"/>
                <a:gd name="connsiteX25" fmla="*/ 433387 w 578644"/>
                <a:gd name="connsiteY25" fmla="*/ 102394 h 1814513"/>
                <a:gd name="connsiteX26" fmla="*/ 478631 w 578644"/>
                <a:gd name="connsiteY26" fmla="*/ 138113 h 1814513"/>
                <a:gd name="connsiteX27" fmla="*/ 509587 w 578644"/>
                <a:gd name="connsiteY27" fmla="*/ 164307 h 1814513"/>
                <a:gd name="connsiteX28" fmla="*/ 533400 w 578644"/>
                <a:gd name="connsiteY28" fmla="*/ 178594 h 1814513"/>
                <a:gd name="connsiteX29" fmla="*/ 554831 w 578644"/>
                <a:gd name="connsiteY29" fmla="*/ 192882 h 1814513"/>
                <a:gd name="connsiteX30" fmla="*/ 569119 w 578644"/>
                <a:gd name="connsiteY30" fmla="*/ 207169 h 1814513"/>
                <a:gd name="connsiteX31" fmla="*/ 576262 w 578644"/>
                <a:gd name="connsiteY31" fmla="*/ 221457 h 1814513"/>
                <a:gd name="connsiteX32" fmla="*/ 578644 w 578644"/>
                <a:gd name="connsiteY32" fmla="*/ 233363 h 1814513"/>
                <a:gd name="connsiteX33" fmla="*/ 578644 w 578644"/>
                <a:gd name="connsiteY33" fmla="*/ 254794 h 1814513"/>
                <a:gd name="connsiteX34" fmla="*/ 566737 w 578644"/>
                <a:gd name="connsiteY34" fmla="*/ 273844 h 1814513"/>
                <a:gd name="connsiteX35" fmla="*/ 540544 w 578644"/>
                <a:gd name="connsiteY35" fmla="*/ 300038 h 1814513"/>
                <a:gd name="connsiteX36" fmla="*/ 519112 w 578644"/>
                <a:gd name="connsiteY36" fmla="*/ 338138 h 1814513"/>
                <a:gd name="connsiteX37" fmla="*/ 488156 w 578644"/>
                <a:gd name="connsiteY37" fmla="*/ 433388 h 1814513"/>
                <a:gd name="connsiteX38" fmla="*/ 478631 w 578644"/>
                <a:gd name="connsiteY38" fmla="*/ 504825 h 1814513"/>
                <a:gd name="connsiteX39" fmla="*/ 476250 w 578644"/>
                <a:gd name="connsiteY39" fmla="*/ 600075 h 1814513"/>
                <a:gd name="connsiteX40" fmla="*/ 473869 w 578644"/>
                <a:gd name="connsiteY40" fmla="*/ 673894 h 1814513"/>
                <a:gd name="connsiteX41" fmla="*/ 471487 w 578644"/>
                <a:gd name="connsiteY41" fmla="*/ 731044 h 1814513"/>
                <a:gd name="connsiteX42" fmla="*/ 464344 w 578644"/>
                <a:gd name="connsiteY42" fmla="*/ 826294 h 1814513"/>
                <a:gd name="connsiteX43" fmla="*/ 457200 w 578644"/>
                <a:gd name="connsiteY43" fmla="*/ 890588 h 1814513"/>
                <a:gd name="connsiteX44" fmla="*/ 450056 w 578644"/>
                <a:gd name="connsiteY44" fmla="*/ 1085850 h 1814513"/>
                <a:gd name="connsiteX45" fmla="*/ 442912 w 578644"/>
                <a:gd name="connsiteY45" fmla="*/ 1254919 h 1814513"/>
                <a:gd name="connsiteX46" fmla="*/ 435769 w 578644"/>
                <a:gd name="connsiteY46" fmla="*/ 1545432 h 1814513"/>
                <a:gd name="connsiteX47" fmla="*/ 433387 w 578644"/>
                <a:gd name="connsiteY47" fmla="*/ 1797844 h 1814513"/>
                <a:gd name="connsiteX48" fmla="*/ 254794 w 578644"/>
                <a:gd name="connsiteY48" fmla="*/ 1814513 h 1814513"/>
                <a:gd name="connsiteX49" fmla="*/ 254794 w 578644"/>
                <a:gd name="connsiteY49" fmla="*/ 1533525 h 1814513"/>
                <a:gd name="connsiteX50" fmla="*/ 254794 w 578644"/>
                <a:gd name="connsiteY50" fmla="*/ 1228725 h 1814513"/>
                <a:gd name="connsiteX51" fmla="*/ 252412 w 578644"/>
                <a:gd name="connsiteY51" fmla="*/ 709613 h 181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78644" h="1814513">
                  <a:moveTo>
                    <a:pt x="252412" y="709613"/>
                  </a:moveTo>
                  <a:lnTo>
                    <a:pt x="247650" y="590550"/>
                  </a:lnTo>
                  <a:lnTo>
                    <a:pt x="242887" y="500063"/>
                  </a:lnTo>
                  <a:lnTo>
                    <a:pt x="235744" y="419100"/>
                  </a:lnTo>
                  <a:lnTo>
                    <a:pt x="230981" y="361950"/>
                  </a:lnTo>
                  <a:lnTo>
                    <a:pt x="221456" y="311944"/>
                  </a:lnTo>
                  <a:lnTo>
                    <a:pt x="200025" y="252413"/>
                  </a:lnTo>
                  <a:lnTo>
                    <a:pt x="180975" y="216694"/>
                  </a:lnTo>
                  <a:lnTo>
                    <a:pt x="154781" y="185738"/>
                  </a:lnTo>
                  <a:lnTo>
                    <a:pt x="128587" y="161925"/>
                  </a:lnTo>
                  <a:lnTo>
                    <a:pt x="100012" y="140494"/>
                  </a:lnTo>
                  <a:lnTo>
                    <a:pt x="64294" y="121444"/>
                  </a:lnTo>
                  <a:lnTo>
                    <a:pt x="42862" y="107157"/>
                  </a:lnTo>
                  <a:lnTo>
                    <a:pt x="19050" y="83344"/>
                  </a:lnTo>
                  <a:lnTo>
                    <a:pt x="2381" y="54769"/>
                  </a:lnTo>
                  <a:lnTo>
                    <a:pt x="0" y="38100"/>
                  </a:lnTo>
                  <a:lnTo>
                    <a:pt x="2381" y="26194"/>
                  </a:lnTo>
                  <a:lnTo>
                    <a:pt x="14287" y="11907"/>
                  </a:lnTo>
                  <a:lnTo>
                    <a:pt x="42862" y="2382"/>
                  </a:lnTo>
                  <a:lnTo>
                    <a:pt x="107156" y="0"/>
                  </a:lnTo>
                  <a:lnTo>
                    <a:pt x="171450" y="2382"/>
                  </a:lnTo>
                  <a:lnTo>
                    <a:pt x="238125" y="11907"/>
                  </a:lnTo>
                  <a:lnTo>
                    <a:pt x="285750" y="26194"/>
                  </a:lnTo>
                  <a:lnTo>
                    <a:pt x="340519" y="47625"/>
                  </a:lnTo>
                  <a:lnTo>
                    <a:pt x="381000" y="66675"/>
                  </a:lnTo>
                  <a:lnTo>
                    <a:pt x="433387" y="102394"/>
                  </a:lnTo>
                  <a:lnTo>
                    <a:pt x="478631" y="138113"/>
                  </a:lnTo>
                  <a:lnTo>
                    <a:pt x="509587" y="164307"/>
                  </a:lnTo>
                  <a:lnTo>
                    <a:pt x="533400" y="178594"/>
                  </a:lnTo>
                  <a:lnTo>
                    <a:pt x="554831" y="192882"/>
                  </a:lnTo>
                  <a:lnTo>
                    <a:pt x="569119" y="207169"/>
                  </a:lnTo>
                  <a:lnTo>
                    <a:pt x="576262" y="221457"/>
                  </a:lnTo>
                  <a:lnTo>
                    <a:pt x="578644" y="233363"/>
                  </a:lnTo>
                  <a:lnTo>
                    <a:pt x="578644" y="254794"/>
                  </a:lnTo>
                  <a:lnTo>
                    <a:pt x="566737" y="273844"/>
                  </a:lnTo>
                  <a:lnTo>
                    <a:pt x="540544" y="300038"/>
                  </a:lnTo>
                  <a:lnTo>
                    <a:pt x="519112" y="338138"/>
                  </a:lnTo>
                  <a:lnTo>
                    <a:pt x="488156" y="433388"/>
                  </a:lnTo>
                  <a:lnTo>
                    <a:pt x="478631" y="504825"/>
                  </a:lnTo>
                  <a:cubicBezTo>
                    <a:pt x="477837" y="536575"/>
                    <a:pt x="477044" y="568325"/>
                    <a:pt x="476250" y="600075"/>
                  </a:cubicBezTo>
                  <a:cubicBezTo>
                    <a:pt x="475456" y="624681"/>
                    <a:pt x="474663" y="649288"/>
                    <a:pt x="473869" y="673894"/>
                  </a:cubicBezTo>
                  <a:lnTo>
                    <a:pt x="471487" y="731044"/>
                  </a:lnTo>
                  <a:lnTo>
                    <a:pt x="464344" y="826294"/>
                  </a:lnTo>
                  <a:lnTo>
                    <a:pt x="457200" y="890588"/>
                  </a:lnTo>
                  <a:lnTo>
                    <a:pt x="450056" y="1085850"/>
                  </a:lnTo>
                  <a:lnTo>
                    <a:pt x="442912" y="1254919"/>
                  </a:lnTo>
                  <a:lnTo>
                    <a:pt x="435769" y="1545432"/>
                  </a:lnTo>
                  <a:lnTo>
                    <a:pt x="433387" y="1797844"/>
                  </a:lnTo>
                  <a:lnTo>
                    <a:pt x="254794" y="1814513"/>
                  </a:lnTo>
                  <a:lnTo>
                    <a:pt x="254794" y="1533525"/>
                  </a:lnTo>
                  <a:lnTo>
                    <a:pt x="254794" y="1228725"/>
                  </a:lnTo>
                  <a:lnTo>
                    <a:pt x="252412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AEFCF4EF-5005-E443-A795-7B50F7FC9643}"/>
                </a:ext>
              </a:extLst>
            </p:cNvPr>
            <p:cNvSpPr/>
            <p:nvPr/>
          </p:nvSpPr>
          <p:spPr>
            <a:xfrm>
              <a:off x="3990975" y="2982913"/>
              <a:ext cx="3200400" cy="558800"/>
            </a:xfrm>
            <a:custGeom>
              <a:avLst/>
              <a:gdLst>
                <a:gd name="connsiteX0" fmla="*/ 1170749 w 3200400"/>
                <a:gd name="connsiteY0" fmla="*/ 224636 h 557626"/>
                <a:gd name="connsiteX1" fmla="*/ 1506381 w 3200400"/>
                <a:gd name="connsiteY1" fmla="*/ 177066 h 557626"/>
                <a:gd name="connsiteX2" fmla="*/ 1812943 w 3200400"/>
                <a:gd name="connsiteY2" fmla="*/ 137425 h 557626"/>
                <a:gd name="connsiteX3" fmla="*/ 2034936 w 3200400"/>
                <a:gd name="connsiteY3" fmla="*/ 108354 h 557626"/>
                <a:gd name="connsiteX4" fmla="*/ 2177646 w 3200400"/>
                <a:gd name="connsiteY4" fmla="*/ 97783 h 557626"/>
                <a:gd name="connsiteX5" fmla="*/ 2344141 w 3200400"/>
                <a:gd name="connsiteY5" fmla="*/ 84569 h 557626"/>
                <a:gd name="connsiteX6" fmla="*/ 2452494 w 3200400"/>
                <a:gd name="connsiteY6" fmla="*/ 73998 h 557626"/>
                <a:gd name="connsiteX7" fmla="*/ 2547634 w 3200400"/>
                <a:gd name="connsiteY7" fmla="*/ 58142 h 557626"/>
                <a:gd name="connsiteX8" fmla="*/ 2648060 w 3200400"/>
                <a:gd name="connsiteY8" fmla="*/ 39642 h 557626"/>
                <a:gd name="connsiteX9" fmla="*/ 2743200 w 3200400"/>
                <a:gd name="connsiteY9" fmla="*/ 10572 h 557626"/>
                <a:gd name="connsiteX10" fmla="*/ 2790770 w 3200400"/>
                <a:gd name="connsiteY10" fmla="*/ 0 h 557626"/>
                <a:gd name="connsiteX11" fmla="*/ 2819840 w 3200400"/>
                <a:gd name="connsiteY11" fmla="*/ 2643 h 557626"/>
                <a:gd name="connsiteX12" fmla="*/ 2877981 w 3200400"/>
                <a:gd name="connsiteY12" fmla="*/ 15857 h 557626"/>
                <a:gd name="connsiteX13" fmla="*/ 2962550 w 3200400"/>
                <a:gd name="connsiteY13" fmla="*/ 44928 h 557626"/>
                <a:gd name="connsiteX14" fmla="*/ 3052404 w 3200400"/>
                <a:gd name="connsiteY14" fmla="*/ 81926 h 557626"/>
                <a:gd name="connsiteX15" fmla="*/ 3126402 w 3200400"/>
                <a:gd name="connsiteY15" fmla="*/ 118925 h 557626"/>
                <a:gd name="connsiteX16" fmla="*/ 3142259 w 3200400"/>
                <a:gd name="connsiteY16" fmla="*/ 129496 h 557626"/>
                <a:gd name="connsiteX17" fmla="*/ 3163401 w 3200400"/>
                <a:gd name="connsiteY17" fmla="*/ 153281 h 557626"/>
                <a:gd name="connsiteX18" fmla="*/ 3184543 w 3200400"/>
                <a:gd name="connsiteY18" fmla="*/ 184995 h 557626"/>
                <a:gd name="connsiteX19" fmla="*/ 3195114 w 3200400"/>
                <a:gd name="connsiteY19" fmla="*/ 208780 h 557626"/>
                <a:gd name="connsiteX20" fmla="*/ 3200400 w 3200400"/>
                <a:gd name="connsiteY20" fmla="*/ 235207 h 557626"/>
                <a:gd name="connsiteX21" fmla="*/ 3197757 w 3200400"/>
                <a:gd name="connsiteY21" fmla="*/ 258992 h 557626"/>
                <a:gd name="connsiteX22" fmla="*/ 3179257 w 3200400"/>
                <a:gd name="connsiteY22" fmla="*/ 282777 h 557626"/>
                <a:gd name="connsiteX23" fmla="*/ 3152830 w 3200400"/>
                <a:gd name="connsiteY23" fmla="*/ 295991 h 557626"/>
                <a:gd name="connsiteX24" fmla="*/ 3118474 w 3200400"/>
                <a:gd name="connsiteY24" fmla="*/ 306562 h 557626"/>
                <a:gd name="connsiteX25" fmla="*/ 3073546 w 3200400"/>
                <a:gd name="connsiteY25" fmla="*/ 311848 h 557626"/>
                <a:gd name="connsiteX26" fmla="*/ 3039190 w 3200400"/>
                <a:gd name="connsiteY26" fmla="*/ 311848 h 557626"/>
                <a:gd name="connsiteX27" fmla="*/ 2933479 w 3200400"/>
                <a:gd name="connsiteY27" fmla="*/ 295991 h 557626"/>
                <a:gd name="connsiteX28" fmla="*/ 2772270 w 3200400"/>
                <a:gd name="connsiteY28" fmla="*/ 277492 h 557626"/>
                <a:gd name="connsiteX29" fmla="*/ 2537063 w 3200400"/>
                <a:gd name="connsiteY29" fmla="*/ 264278 h 557626"/>
                <a:gd name="connsiteX30" fmla="*/ 2296571 w 3200400"/>
                <a:gd name="connsiteY30" fmla="*/ 266921 h 557626"/>
                <a:gd name="connsiteX31" fmla="*/ 2034936 w 3200400"/>
                <a:gd name="connsiteY31" fmla="*/ 266921 h 557626"/>
                <a:gd name="connsiteX32" fmla="*/ 1937153 w 3200400"/>
                <a:gd name="connsiteY32" fmla="*/ 277492 h 557626"/>
                <a:gd name="connsiteX33" fmla="*/ 1805015 w 3200400"/>
                <a:gd name="connsiteY33" fmla="*/ 285420 h 557626"/>
                <a:gd name="connsiteX34" fmla="*/ 1675519 w 3200400"/>
                <a:gd name="connsiteY34" fmla="*/ 288063 h 557626"/>
                <a:gd name="connsiteX35" fmla="*/ 1487882 w 3200400"/>
                <a:gd name="connsiteY35" fmla="*/ 317133 h 557626"/>
                <a:gd name="connsiteX36" fmla="*/ 1250032 w 3200400"/>
                <a:gd name="connsiteY36" fmla="*/ 359418 h 557626"/>
                <a:gd name="connsiteX37" fmla="*/ 1035967 w 3200400"/>
                <a:gd name="connsiteY37" fmla="*/ 399059 h 557626"/>
                <a:gd name="connsiteX38" fmla="*/ 874758 w 3200400"/>
                <a:gd name="connsiteY38" fmla="*/ 430773 h 557626"/>
                <a:gd name="connsiteX39" fmla="*/ 660693 w 3200400"/>
                <a:gd name="connsiteY39" fmla="*/ 480985 h 557626"/>
                <a:gd name="connsiteX40" fmla="*/ 549697 w 3200400"/>
                <a:gd name="connsiteY40" fmla="*/ 512699 h 557626"/>
                <a:gd name="connsiteX41" fmla="*/ 515341 w 3200400"/>
                <a:gd name="connsiteY41" fmla="*/ 531198 h 557626"/>
                <a:gd name="connsiteX42" fmla="*/ 473056 w 3200400"/>
                <a:gd name="connsiteY42" fmla="*/ 547055 h 557626"/>
                <a:gd name="connsiteX43" fmla="*/ 436057 w 3200400"/>
                <a:gd name="connsiteY43" fmla="*/ 554983 h 557626"/>
                <a:gd name="connsiteX44" fmla="*/ 375274 w 3200400"/>
                <a:gd name="connsiteY44" fmla="*/ 557626 h 557626"/>
                <a:gd name="connsiteX45" fmla="*/ 335632 w 3200400"/>
                <a:gd name="connsiteY45" fmla="*/ 547055 h 557626"/>
                <a:gd name="connsiteX46" fmla="*/ 301276 w 3200400"/>
                <a:gd name="connsiteY46" fmla="*/ 528555 h 557626"/>
                <a:gd name="connsiteX47" fmla="*/ 280134 w 3200400"/>
                <a:gd name="connsiteY47" fmla="*/ 512699 h 557626"/>
                <a:gd name="connsiteX48" fmla="*/ 245778 w 3200400"/>
                <a:gd name="connsiteY48" fmla="*/ 491557 h 557626"/>
                <a:gd name="connsiteX49" fmla="*/ 179708 w 3200400"/>
                <a:gd name="connsiteY49" fmla="*/ 454558 h 557626"/>
                <a:gd name="connsiteX50" fmla="*/ 126853 w 3200400"/>
                <a:gd name="connsiteY50" fmla="*/ 414916 h 557626"/>
                <a:gd name="connsiteX51" fmla="*/ 81926 w 3200400"/>
                <a:gd name="connsiteY51" fmla="*/ 369989 h 557626"/>
                <a:gd name="connsiteX52" fmla="*/ 42284 w 3200400"/>
                <a:gd name="connsiteY52" fmla="*/ 327705 h 557626"/>
                <a:gd name="connsiteX53" fmla="*/ 18499 w 3200400"/>
                <a:gd name="connsiteY53" fmla="*/ 295991 h 557626"/>
                <a:gd name="connsiteX54" fmla="*/ 5285 w 3200400"/>
                <a:gd name="connsiteY54" fmla="*/ 266921 h 557626"/>
                <a:gd name="connsiteX55" fmla="*/ 0 w 3200400"/>
                <a:gd name="connsiteY55" fmla="*/ 248421 h 557626"/>
                <a:gd name="connsiteX56" fmla="*/ 2642 w 3200400"/>
                <a:gd name="connsiteY56" fmla="*/ 237850 h 557626"/>
                <a:gd name="connsiteX57" fmla="*/ 10571 w 3200400"/>
                <a:gd name="connsiteY57" fmla="*/ 227279 h 557626"/>
                <a:gd name="connsiteX58" fmla="*/ 36998 w 3200400"/>
                <a:gd name="connsiteY58" fmla="*/ 229922 h 557626"/>
                <a:gd name="connsiteX59" fmla="*/ 87211 w 3200400"/>
                <a:gd name="connsiteY59" fmla="*/ 253707 h 557626"/>
                <a:gd name="connsiteX60" fmla="*/ 187637 w 3200400"/>
                <a:gd name="connsiteY60" fmla="*/ 280135 h 557626"/>
                <a:gd name="connsiteX61" fmla="*/ 293348 w 3200400"/>
                <a:gd name="connsiteY61" fmla="*/ 301277 h 557626"/>
                <a:gd name="connsiteX62" fmla="*/ 375274 w 3200400"/>
                <a:gd name="connsiteY62" fmla="*/ 309205 h 557626"/>
                <a:gd name="connsiteX63" fmla="*/ 467771 w 3200400"/>
                <a:gd name="connsiteY63" fmla="*/ 311848 h 557626"/>
                <a:gd name="connsiteX64" fmla="*/ 631623 w 3200400"/>
                <a:gd name="connsiteY64" fmla="*/ 295991 h 557626"/>
                <a:gd name="connsiteX65" fmla="*/ 972541 w 3200400"/>
                <a:gd name="connsiteY65" fmla="*/ 253707 h 557626"/>
                <a:gd name="connsiteX66" fmla="*/ 1170749 w 3200400"/>
                <a:gd name="connsiteY66" fmla="*/ 224636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00400" h="557626">
                  <a:moveTo>
                    <a:pt x="1170749" y="224636"/>
                  </a:moveTo>
                  <a:lnTo>
                    <a:pt x="1506381" y="177066"/>
                  </a:lnTo>
                  <a:lnTo>
                    <a:pt x="1812943" y="137425"/>
                  </a:lnTo>
                  <a:lnTo>
                    <a:pt x="2034936" y="108354"/>
                  </a:lnTo>
                  <a:lnTo>
                    <a:pt x="2177646" y="97783"/>
                  </a:lnTo>
                  <a:lnTo>
                    <a:pt x="2344141" y="84569"/>
                  </a:lnTo>
                  <a:lnTo>
                    <a:pt x="2452494" y="73998"/>
                  </a:lnTo>
                  <a:lnTo>
                    <a:pt x="2547634" y="58142"/>
                  </a:lnTo>
                  <a:lnTo>
                    <a:pt x="2648060" y="39642"/>
                  </a:lnTo>
                  <a:lnTo>
                    <a:pt x="2743200" y="10572"/>
                  </a:lnTo>
                  <a:lnTo>
                    <a:pt x="2790770" y="0"/>
                  </a:lnTo>
                  <a:lnTo>
                    <a:pt x="2819840" y="2643"/>
                  </a:lnTo>
                  <a:lnTo>
                    <a:pt x="2877981" y="15857"/>
                  </a:lnTo>
                  <a:lnTo>
                    <a:pt x="2962550" y="44928"/>
                  </a:lnTo>
                  <a:lnTo>
                    <a:pt x="3052404" y="81926"/>
                  </a:lnTo>
                  <a:lnTo>
                    <a:pt x="3126402" y="118925"/>
                  </a:lnTo>
                  <a:lnTo>
                    <a:pt x="3142259" y="129496"/>
                  </a:lnTo>
                  <a:lnTo>
                    <a:pt x="3163401" y="153281"/>
                  </a:lnTo>
                  <a:lnTo>
                    <a:pt x="3184543" y="184995"/>
                  </a:lnTo>
                  <a:lnTo>
                    <a:pt x="3195114" y="208780"/>
                  </a:lnTo>
                  <a:lnTo>
                    <a:pt x="3200400" y="235207"/>
                  </a:lnTo>
                  <a:lnTo>
                    <a:pt x="3197757" y="258992"/>
                  </a:lnTo>
                  <a:lnTo>
                    <a:pt x="3179257" y="282777"/>
                  </a:lnTo>
                  <a:lnTo>
                    <a:pt x="3152830" y="295991"/>
                  </a:lnTo>
                  <a:lnTo>
                    <a:pt x="3118474" y="306562"/>
                  </a:lnTo>
                  <a:lnTo>
                    <a:pt x="3073546" y="311848"/>
                  </a:lnTo>
                  <a:lnTo>
                    <a:pt x="3039190" y="311848"/>
                  </a:lnTo>
                  <a:lnTo>
                    <a:pt x="2933479" y="295991"/>
                  </a:lnTo>
                  <a:lnTo>
                    <a:pt x="2772270" y="277492"/>
                  </a:lnTo>
                  <a:lnTo>
                    <a:pt x="2537063" y="264278"/>
                  </a:lnTo>
                  <a:lnTo>
                    <a:pt x="2296571" y="266921"/>
                  </a:lnTo>
                  <a:lnTo>
                    <a:pt x="2034936" y="266921"/>
                  </a:lnTo>
                  <a:lnTo>
                    <a:pt x="1937153" y="277492"/>
                  </a:lnTo>
                  <a:lnTo>
                    <a:pt x="1805015" y="285420"/>
                  </a:lnTo>
                  <a:lnTo>
                    <a:pt x="1675519" y="288063"/>
                  </a:lnTo>
                  <a:lnTo>
                    <a:pt x="1487882" y="317133"/>
                  </a:lnTo>
                  <a:lnTo>
                    <a:pt x="1250032" y="359418"/>
                  </a:lnTo>
                  <a:lnTo>
                    <a:pt x="1035967" y="399059"/>
                  </a:lnTo>
                  <a:lnTo>
                    <a:pt x="874758" y="430773"/>
                  </a:lnTo>
                  <a:lnTo>
                    <a:pt x="660693" y="480985"/>
                  </a:lnTo>
                  <a:lnTo>
                    <a:pt x="549697" y="512699"/>
                  </a:lnTo>
                  <a:lnTo>
                    <a:pt x="515341" y="531198"/>
                  </a:lnTo>
                  <a:lnTo>
                    <a:pt x="473056" y="547055"/>
                  </a:lnTo>
                  <a:lnTo>
                    <a:pt x="436057" y="554983"/>
                  </a:lnTo>
                  <a:lnTo>
                    <a:pt x="375274" y="557626"/>
                  </a:lnTo>
                  <a:lnTo>
                    <a:pt x="335632" y="547055"/>
                  </a:lnTo>
                  <a:lnTo>
                    <a:pt x="301276" y="528555"/>
                  </a:lnTo>
                  <a:lnTo>
                    <a:pt x="280134" y="512699"/>
                  </a:lnTo>
                  <a:lnTo>
                    <a:pt x="245778" y="491557"/>
                  </a:lnTo>
                  <a:lnTo>
                    <a:pt x="179708" y="454558"/>
                  </a:lnTo>
                  <a:lnTo>
                    <a:pt x="126853" y="414916"/>
                  </a:lnTo>
                  <a:lnTo>
                    <a:pt x="81926" y="369989"/>
                  </a:lnTo>
                  <a:lnTo>
                    <a:pt x="42284" y="327705"/>
                  </a:lnTo>
                  <a:lnTo>
                    <a:pt x="18499" y="295991"/>
                  </a:lnTo>
                  <a:lnTo>
                    <a:pt x="5285" y="266921"/>
                  </a:lnTo>
                  <a:lnTo>
                    <a:pt x="0" y="248421"/>
                  </a:lnTo>
                  <a:lnTo>
                    <a:pt x="2642" y="237850"/>
                  </a:lnTo>
                  <a:lnTo>
                    <a:pt x="10571" y="227279"/>
                  </a:lnTo>
                  <a:lnTo>
                    <a:pt x="36998" y="229922"/>
                  </a:lnTo>
                  <a:lnTo>
                    <a:pt x="87211" y="253707"/>
                  </a:lnTo>
                  <a:lnTo>
                    <a:pt x="187637" y="280135"/>
                  </a:lnTo>
                  <a:lnTo>
                    <a:pt x="293348" y="301277"/>
                  </a:lnTo>
                  <a:lnTo>
                    <a:pt x="375274" y="309205"/>
                  </a:lnTo>
                  <a:lnTo>
                    <a:pt x="467771" y="311848"/>
                  </a:lnTo>
                  <a:lnTo>
                    <a:pt x="631623" y="295991"/>
                  </a:lnTo>
                  <a:lnTo>
                    <a:pt x="972541" y="253707"/>
                  </a:lnTo>
                  <a:lnTo>
                    <a:pt x="1170749" y="224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E247F515-2473-E545-B37D-C45A1D624767}"/>
                </a:ext>
              </a:extLst>
            </p:cNvPr>
            <p:cNvSpPr/>
            <p:nvPr/>
          </p:nvSpPr>
          <p:spPr>
            <a:xfrm>
              <a:off x="5246688" y="3292475"/>
              <a:ext cx="495300" cy="1938338"/>
            </a:xfrm>
            <a:custGeom>
              <a:avLst/>
              <a:gdLst>
                <a:gd name="connsiteX0" fmla="*/ 232564 w 496841"/>
                <a:gd name="connsiteY0" fmla="*/ 998969 h 1937154"/>
                <a:gd name="connsiteX1" fmla="*/ 235206 w 496841"/>
                <a:gd name="connsiteY1" fmla="*/ 692407 h 1937154"/>
                <a:gd name="connsiteX2" fmla="*/ 237849 w 496841"/>
                <a:gd name="connsiteY2" fmla="*/ 655408 h 1937154"/>
                <a:gd name="connsiteX3" fmla="*/ 240492 w 496841"/>
                <a:gd name="connsiteY3" fmla="*/ 599910 h 1937154"/>
                <a:gd name="connsiteX4" fmla="*/ 240492 w 496841"/>
                <a:gd name="connsiteY4" fmla="*/ 560268 h 1937154"/>
                <a:gd name="connsiteX5" fmla="*/ 232564 w 496841"/>
                <a:gd name="connsiteY5" fmla="*/ 496842 h 1937154"/>
                <a:gd name="connsiteX6" fmla="*/ 219350 w 496841"/>
                <a:gd name="connsiteY6" fmla="*/ 433415 h 1937154"/>
                <a:gd name="connsiteX7" fmla="*/ 200850 w 496841"/>
                <a:gd name="connsiteY7" fmla="*/ 367346 h 1937154"/>
                <a:gd name="connsiteX8" fmla="*/ 190279 w 496841"/>
                <a:gd name="connsiteY8" fmla="*/ 338275 h 1937154"/>
                <a:gd name="connsiteX9" fmla="*/ 147995 w 496841"/>
                <a:gd name="connsiteY9" fmla="*/ 272206 h 1937154"/>
                <a:gd name="connsiteX10" fmla="*/ 73997 w 496841"/>
                <a:gd name="connsiteY10" fmla="*/ 155924 h 1937154"/>
                <a:gd name="connsiteX11" fmla="*/ 34356 w 496841"/>
                <a:gd name="connsiteY11" fmla="*/ 84569 h 1937154"/>
                <a:gd name="connsiteX12" fmla="*/ 0 w 496841"/>
                <a:gd name="connsiteY12" fmla="*/ 15857 h 1937154"/>
                <a:gd name="connsiteX13" fmla="*/ 108353 w 496841"/>
                <a:gd name="connsiteY13" fmla="*/ 0 h 1937154"/>
                <a:gd name="connsiteX14" fmla="*/ 155923 w 496841"/>
                <a:gd name="connsiteY14" fmla="*/ 60784 h 1937154"/>
                <a:gd name="connsiteX15" fmla="*/ 190279 w 496841"/>
                <a:gd name="connsiteY15" fmla="*/ 100426 h 1937154"/>
                <a:gd name="connsiteX16" fmla="*/ 235206 w 496841"/>
                <a:gd name="connsiteY16" fmla="*/ 145353 h 1937154"/>
                <a:gd name="connsiteX17" fmla="*/ 309204 w 496841"/>
                <a:gd name="connsiteY17" fmla="*/ 214065 h 1937154"/>
                <a:gd name="connsiteX18" fmla="*/ 362060 w 496841"/>
                <a:gd name="connsiteY18" fmla="*/ 256349 h 1937154"/>
                <a:gd name="connsiteX19" fmla="*/ 428129 w 496841"/>
                <a:gd name="connsiteY19" fmla="*/ 306562 h 1937154"/>
                <a:gd name="connsiteX20" fmla="*/ 457200 w 496841"/>
                <a:gd name="connsiteY20" fmla="*/ 332990 h 1937154"/>
                <a:gd name="connsiteX21" fmla="*/ 483627 w 496841"/>
                <a:gd name="connsiteY21" fmla="*/ 364703 h 1937154"/>
                <a:gd name="connsiteX22" fmla="*/ 496841 w 496841"/>
                <a:gd name="connsiteY22" fmla="*/ 391131 h 1937154"/>
                <a:gd name="connsiteX23" fmla="*/ 496841 w 496841"/>
                <a:gd name="connsiteY23" fmla="*/ 404345 h 1937154"/>
                <a:gd name="connsiteX24" fmla="*/ 483627 w 496841"/>
                <a:gd name="connsiteY24" fmla="*/ 422844 h 1937154"/>
                <a:gd name="connsiteX25" fmla="*/ 465128 w 496841"/>
                <a:gd name="connsiteY25" fmla="*/ 443986 h 1937154"/>
                <a:gd name="connsiteX26" fmla="*/ 449271 w 496841"/>
                <a:gd name="connsiteY26" fmla="*/ 483628 h 1937154"/>
                <a:gd name="connsiteX27" fmla="*/ 438700 w 496841"/>
                <a:gd name="connsiteY27" fmla="*/ 562911 h 1937154"/>
                <a:gd name="connsiteX28" fmla="*/ 436057 w 496841"/>
                <a:gd name="connsiteY28" fmla="*/ 705621 h 1937154"/>
                <a:gd name="connsiteX29" fmla="*/ 436057 w 496841"/>
                <a:gd name="connsiteY29" fmla="*/ 866830 h 1937154"/>
                <a:gd name="connsiteX30" fmla="*/ 433415 w 496841"/>
                <a:gd name="connsiteY30" fmla="*/ 980469 h 1937154"/>
                <a:gd name="connsiteX31" fmla="*/ 425486 w 496841"/>
                <a:gd name="connsiteY31" fmla="*/ 1189249 h 1937154"/>
                <a:gd name="connsiteX32" fmla="*/ 401701 w 496841"/>
                <a:gd name="connsiteY32" fmla="*/ 1672876 h 1937154"/>
                <a:gd name="connsiteX33" fmla="*/ 391130 w 496841"/>
                <a:gd name="connsiteY33" fmla="*/ 1937154 h 1937154"/>
                <a:gd name="connsiteX34" fmla="*/ 211421 w 496841"/>
                <a:gd name="connsiteY34" fmla="*/ 1873727 h 1937154"/>
                <a:gd name="connsiteX35" fmla="*/ 219350 w 496841"/>
                <a:gd name="connsiteY35" fmla="*/ 1633235 h 1937154"/>
                <a:gd name="connsiteX36" fmla="*/ 229921 w 496841"/>
                <a:gd name="connsiteY36" fmla="*/ 1310816 h 1937154"/>
                <a:gd name="connsiteX37" fmla="*/ 232564 w 496841"/>
                <a:gd name="connsiteY37" fmla="*/ 998969 h 19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6841" h="1937154">
                  <a:moveTo>
                    <a:pt x="232564" y="998969"/>
                  </a:moveTo>
                  <a:cubicBezTo>
                    <a:pt x="233445" y="896782"/>
                    <a:pt x="234766" y="749667"/>
                    <a:pt x="235206" y="692407"/>
                  </a:cubicBezTo>
                  <a:lnTo>
                    <a:pt x="237849" y="655408"/>
                  </a:lnTo>
                  <a:lnTo>
                    <a:pt x="240492" y="599910"/>
                  </a:lnTo>
                  <a:lnTo>
                    <a:pt x="240492" y="560268"/>
                  </a:lnTo>
                  <a:lnTo>
                    <a:pt x="232564" y="496842"/>
                  </a:lnTo>
                  <a:lnTo>
                    <a:pt x="219350" y="433415"/>
                  </a:lnTo>
                  <a:lnTo>
                    <a:pt x="200850" y="367346"/>
                  </a:lnTo>
                  <a:lnTo>
                    <a:pt x="190279" y="338275"/>
                  </a:lnTo>
                  <a:lnTo>
                    <a:pt x="147995" y="272206"/>
                  </a:lnTo>
                  <a:lnTo>
                    <a:pt x="73997" y="155924"/>
                  </a:lnTo>
                  <a:lnTo>
                    <a:pt x="34356" y="84569"/>
                  </a:lnTo>
                  <a:lnTo>
                    <a:pt x="0" y="15857"/>
                  </a:lnTo>
                  <a:lnTo>
                    <a:pt x="108353" y="0"/>
                  </a:lnTo>
                  <a:lnTo>
                    <a:pt x="155923" y="60784"/>
                  </a:lnTo>
                  <a:lnTo>
                    <a:pt x="190279" y="100426"/>
                  </a:lnTo>
                  <a:lnTo>
                    <a:pt x="235206" y="145353"/>
                  </a:lnTo>
                  <a:lnTo>
                    <a:pt x="309204" y="214065"/>
                  </a:lnTo>
                  <a:lnTo>
                    <a:pt x="362060" y="256349"/>
                  </a:lnTo>
                  <a:lnTo>
                    <a:pt x="428129" y="306562"/>
                  </a:lnTo>
                  <a:lnTo>
                    <a:pt x="457200" y="332990"/>
                  </a:lnTo>
                  <a:lnTo>
                    <a:pt x="483627" y="364703"/>
                  </a:lnTo>
                  <a:lnTo>
                    <a:pt x="496841" y="391131"/>
                  </a:lnTo>
                  <a:lnTo>
                    <a:pt x="496841" y="404345"/>
                  </a:lnTo>
                  <a:lnTo>
                    <a:pt x="483627" y="422844"/>
                  </a:lnTo>
                  <a:lnTo>
                    <a:pt x="465128" y="443986"/>
                  </a:lnTo>
                  <a:lnTo>
                    <a:pt x="449271" y="483628"/>
                  </a:lnTo>
                  <a:lnTo>
                    <a:pt x="438700" y="562911"/>
                  </a:lnTo>
                  <a:lnTo>
                    <a:pt x="436057" y="705621"/>
                  </a:lnTo>
                  <a:lnTo>
                    <a:pt x="436057" y="866830"/>
                  </a:lnTo>
                  <a:cubicBezTo>
                    <a:pt x="435176" y="904710"/>
                    <a:pt x="434296" y="942589"/>
                    <a:pt x="433415" y="980469"/>
                  </a:cubicBezTo>
                  <a:lnTo>
                    <a:pt x="425486" y="1189249"/>
                  </a:lnTo>
                  <a:lnTo>
                    <a:pt x="401701" y="1672876"/>
                  </a:lnTo>
                  <a:lnTo>
                    <a:pt x="391130" y="1937154"/>
                  </a:lnTo>
                  <a:lnTo>
                    <a:pt x="211421" y="1873727"/>
                  </a:lnTo>
                  <a:lnTo>
                    <a:pt x="219350" y="1633235"/>
                  </a:lnTo>
                  <a:lnTo>
                    <a:pt x="229921" y="1310816"/>
                  </a:lnTo>
                  <a:lnTo>
                    <a:pt x="232564" y="998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BC6FA14C-9A35-ED4D-BA6E-574990CDBC92}"/>
                </a:ext>
              </a:extLst>
            </p:cNvPr>
            <p:cNvSpPr/>
            <p:nvPr/>
          </p:nvSpPr>
          <p:spPr>
            <a:xfrm>
              <a:off x="5648325" y="3963988"/>
              <a:ext cx="1246188" cy="338137"/>
            </a:xfrm>
            <a:custGeom>
              <a:avLst/>
              <a:gdLst>
                <a:gd name="connsiteX0" fmla="*/ 510056 w 1247390"/>
                <a:gd name="connsiteY0" fmla="*/ 319776 h 338275"/>
                <a:gd name="connsiteX1" fmla="*/ 406988 w 1247390"/>
                <a:gd name="connsiteY1" fmla="*/ 330347 h 338275"/>
                <a:gd name="connsiteX2" fmla="*/ 327704 w 1247390"/>
                <a:gd name="connsiteY2" fmla="*/ 335632 h 338275"/>
                <a:gd name="connsiteX3" fmla="*/ 224636 w 1247390"/>
                <a:gd name="connsiteY3" fmla="*/ 338275 h 338275"/>
                <a:gd name="connsiteX4" fmla="*/ 177066 w 1247390"/>
                <a:gd name="connsiteY4" fmla="*/ 327704 h 338275"/>
                <a:gd name="connsiteX5" fmla="*/ 121568 w 1247390"/>
                <a:gd name="connsiteY5" fmla="*/ 306562 h 338275"/>
                <a:gd name="connsiteX6" fmla="*/ 60784 w 1247390"/>
                <a:gd name="connsiteY6" fmla="*/ 269563 h 338275"/>
                <a:gd name="connsiteX7" fmla="*/ 0 w 1247390"/>
                <a:gd name="connsiteY7" fmla="*/ 227278 h 338275"/>
                <a:gd name="connsiteX8" fmla="*/ 5286 w 1247390"/>
                <a:gd name="connsiteY8" fmla="*/ 150638 h 338275"/>
                <a:gd name="connsiteX9" fmla="*/ 92497 w 1247390"/>
                <a:gd name="connsiteY9" fmla="*/ 166495 h 338275"/>
                <a:gd name="connsiteX10" fmla="*/ 161209 w 1247390"/>
                <a:gd name="connsiteY10" fmla="*/ 174423 h 338275"/>
                <a:gd name="connsiteX11" fmla="*/ 264278 w 1247390"/>
                <a:gd name="connsiteY11" fmla="*/ 179709 h 338275"/>
                <a:gd name="connsiteX12" fmla="*/ 346204 w 1247390"/>
                <a:gd name="connsiteY12" fmla="*/ 174423 h 338275"/>
                <a:gd name="connsiteX13" fmla="*/ 525912 w 1247390"/>
                <a:gd name="connsiteY13" fmla="*/ 147995 h 338275"/>
                <a:gd name="connsiteX14" fmla="*/ 613124 w 1247390"/>
                <a:gd name="connsiteY14" fmla="*/ 134781 h 338275"/>
                <a:gd name="connsiteX15" fmla="*/ 668622 w 1247390"/>
                <a:gd name="connsiteY15" fmla="*/ 121567 h 338275"/>
                <a:gd name="connsiteX16" fmla="*/ 732049 w 1247390"/>
                <a:gd name="connsiteY16" fmla="*/ 95140 h 338275"/>
                <a:gd name="connsiteX17" fmla="*/ 835117 w 1247390"/>
                <a:gd name="connsiteY17" fmla="*/ 42284 h 338275"/>
                <a:gd name="connsiteX18" fmla="*/ 901186 w 1247390"/>
                <a:gd name="connsiteY18" fmla="*/ 2643 h 338275"/>
                <a:gd name="connsiteX19" fmla="*/ 917043 w 1247390"/>
                <a:gd name="connsiteY19" fmla="*/ 0 h 338275"/>
                <a:gd name="connsiteX20" fmla="*/ 959327 w 1247390"/>
                <a:gd name="connsiteY20" fmla="*/ 10571 h 338275"/>
                <a:gd name="connsiteX21" fmla="*/ 1043896 w 1247390"/>
                <a:gd name="connsiteY21" fmla="*/ 34356 h 338275"/>
                <a:gd name="connsiteX22" fmla="*/ 1107323 w 1247390"/>
                <a:gd name="connsiteY22" fmla="*/ 58141 h 338275"/>
                <a:gd name="connsiteX23" fmla="*/ 1210391 w 1247390"/>
                <a:gd name="connsiteY23" fmla="*/ 105711 h 338275"/>
                <a:gd name="connsiteX24" fmla="*/ 1223605 w 1247390"/>
                <a:gd name="connsiteY24" fmla="*/ 113639 h 338275"/>
                <a:gd name="connsiteX25" fmla="*/ 1236819 w 1247390"/>
                <a:gd name="connsiteY25" fmla="*/ 129496 h 338275"/>
                <a:gd name="connsiteX26" fmla="*/ 1244747 w 1247390"/>
                <a:gd name="connsiteY26" fmla="*/ 145352 h 338275"/>
                <a:gd name="connsiteX27" fmla="*/ 1247390 w 1247390"/>
                <a:gd name="connsiteY27" fmla="*/ 169137 h 338275"/>
                <a:gd name="connsiteX28" fmla="*/ 1236819 w 1247390"/>
                <a:gd name="connsiteY28" fmla="*/ 195565 h 338275"/>
                <a:gd name="connsiteX29" fmla="*/ 1205105 w 1247390"/>
                <a:gd name="connsiteY29" fmla="*/ 221993 h 338275"/>
                <a:gd name="connsiteX30" fmla="*/ 1149607 w 1247390"/>
                <a:gd name="connsiteY30" fmla="*/ 235207 h 338275"/>
                <a:gd name="connsiteX31" fmla="*/ 983112 w 1247390"/>
                <a:gd name="connsiteY31" fmla="*/ 258992 h 338275"/>
                <a:gd name="connsiteX32" fmla="*/ 832474 w 1247390"/>
                <a:gd name="connsiteY32" fmla="*/ 274848 h 338275"/>
                <a:gd name="connsiteX33" fmla="*/ 713549 w 1247390"/>
                <a:gd name="connsiteY33" fmla="*/ 288062 h 338275"/>
                <a:gd name="connsiteX34" fmla="*/ 510056 w 1247390"/>
                <a:gd name="connsiteY34" fmla="*/ 319776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47390" h="338275">
                  <a:moveTo>
                    <a:pt x="510056" y="319776"/>
                  </a:moveTo>
                  <a:lnTo>
                    <a:pt x="406988" y="330347"/>
                  </a:lnTo>
                  <a:lnTo>
                    <a:pt x="327704" y="335632"/>
                  </a:lnTo>
                  <a:lnTo>
                    <a:pt x="224636" y="338275"/>
                  </a:lnTo>
                  <a:lnTo>
                    <a:pt x="177066" y="327704"/>
                  </a:lnTo>
                  <a:lnTo>
                    <a:pt x="121568" y="306562"/>
                  </a:lnTo>
                  <a:lnTo>
                    <a:pt x="60784" y="269563"/>
                  </a:lnTo>
                  <a:lnTo>
                    <a:pt x="0" y="227278"/>
                  </a:lnTo>
                  <a:lnTo>
                    <a:pt x="5286" y="150638"/>
                  </a:lnTo>
                  <a:lnTo>
                    <a:pt x="92497" y="166495"/>
                  </a:lnTo>
                  <a:lnTo>
                    <a:pt x="161209" y="174423"/>
                  </a:lnTo>
                  <a:lnTo>
                    <a:pt x="264278" y="179709"/>
                  </a:lnTo>
                  <a:lnTo>
                    <a:pt x="346204" y="174423"/>
                  </a:lnTo>
                  <a:lnTo>
                    <a:pt x="525912" y="147995"/>
                  </a:lnTo>
                  <a:lnTo>
                    <a:pt x="613124" y="134781"/>
                  </a:lnTo>
                  <a:lnTo>
                    <a:pt x="668622" y="121567"/>
                  </a:lnTo>
                  <a:lnTo>
                    <a:pt x="732049" y="95140"/>
                  </a:lnTo>
                  <a:lnTo>
                    <a:pt x="835117" y="42284"/>
                  </a:lnTo>
                  <a:lnTo>
                    <a:pt x="901186" y="2643"/>
                  </a:lnTo>
                  <a:lnTo>
                    <a:pt x="917043" y="0"/>
                  </a:lnTo>
                  <a:lnTo>
                    <a:pt x="959327" y="10571"/>
                  </a:lnTo>
                  <a:lnTo>
                    <a:pt x="1043896" y="34356"/>
                  </a:lnTo>
                  <a:lnTo>
                    <a:pt x="1107323" y="58141"/>
                  </a:lnTo>
                  <a:lnTo>
                    <a:pt x="1210391" y="105711"/>
                  </a:lnTo>
                  <a:lnTo>
                    <a:pt x="1223605" y="113639"/>
                  </a:lnTo>
                  <a:lnTo>
                    <a:pt x="1236819" y="129496"/>
                  </a:lnTo>
                  <a:lnTo>
                    <a:pt x="1244747" y="145352"/>
                  </a:lnTo>
                  <a:lnTo>
                    <a:pt x="1247390" y="169137"/>
                  </a:lnTo>
                  <a:lnTo>
                    <a:pt x="1236819" y="195565"/>
                  </a:lnTo>
                  <a:lnTo>
                    <a:pt x="1205105" y="221993"/>
                  </a:lnTo>
                  <a:lnTo>
                    <a:pt x="1149607" y="235207"/>
                  </a:lnTo>
                  <a:lnTo>
                    <a:pt x="983112" y="258992"/>
                  </a:lnTo>
                  <a:lnTo>
                    <a:pt x="832474" y="274848"/>
                  </a:lnTo>
                  <a:lnTo>
                    <a:pt x="713549" y="288062"/>
                  </a:lnTo>
                  <a:lnTo>
                    <a:pt x="510056" y="3197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4FBFB840-428E-2748-A8FE-04EA14F96FD7}"/>
                </a:ext>
              </a:extLst>
            </p:cNvPr>
            <p:cNvSpPr/>
            <p:nvPr/>
          </p:nvSpPr>
          <p:spPr>
            <a:xfrm>
              <a:off x="4614863" y="4735513"/>
              <a:ext cx="2687637" cy="1157287"/>
            </a:xfrm>
            <a:custGeom>
              <a:avLst/>
              <a:gdLst>
                <a:gd name="connsiteX0" fmla="*/ 880044 w 2687702"/>
                <a:gd name="connsiteY0" fmla="*/ 565554 h 1157535"/>
                <a:gd name="connsiteX1" fmla="*/ 713550 w 2687702"/>
                <a:gd name="connsiteY1" fmla="*/ 457200 h 1157535"/>
                <a:gd name="connsiteX2" fmla="*/ 615767 w 2687702"/>
                <a:gd name="connsiteY2" fmla="*/ 396416 h 1157535"/>
                <a:gd name="connsiteX3" fmla="*/ 549698 w 2687702"/>
                <a:gd name="connsiteY3" fmla="*/ 354132 h 1157535"/>
                <a:gd name="connsiteX4" fmla="*/ 473057 w 2687702"/>
                <a:gd name="connsiteY4" fmla="*/ 306562 h 1157535"/>
                <a:gd name="connsiteX5" fmla="*/ 399059 w 2687702"/>
                <a:gd name="connsiteY5" fmla="*/ 261635 h 1157535"/>
                <a:gd name="connsiteX6" fmla="*/ 311848 w 2687702"/>
                <a:gd name="connsiteY6" fmla="*/ 216708 h 1157535"/>
                <a:gd name="connsiteX7" fmla="*/ 245778 w 2687702"/>
                <a:gd name="connsiteY7" fmla="*/ 182351 h 1157535"/>
                <a:gd name="connsiteX8" fmla="*/ 184995 w 2687702"/>
                <a:gd name="connsiteY8" fmla="*/ 150638 h 1157535"/>
                <a:gd name="connsiteX9" fmla="*/ 113640 w 2687702"/>
                <a:gd name="connsiteY9" fmla="*/ 124210 h 1157535"/>
                <a:gd name="connsiteX10" fmla="*/ 0 w 2687702"/>
                <a:gd name="connsiteY10" fmla="*/ 84569 h 1157535"/>
                <a:gd name="connsiteX11" fmla="*/ 39642 w 2687702"/>
                <a:gd name="connsiteY11" fmla="*/ 0 h 1157535"/>
                <a:gd name="connsiteX12" fmla="*/ 145353 w 2687702"/>
                <a:gd name="connsiteY12" fmla="*/ 29071 h 1157535"/>
                <a:gd name="connsiteX13" fmla="*/ 195566 w 2687702"/>
                <a:gd name="connsiteY13" fmla="*/ 42284 h 1157535"/>
                <a:gd name="connsiteX14" fmla="*/ 264278 w 2687702"/>
                <a:gd name="connsiteY14" fmla="*/ 76640 h 1157535"/>
                <a:gd name="connsiteX15" fmla="*/ 346204 w 2687702"/>
                <a:gd name="connsiteY15" fmla="*/ 118925 h 1157535"/>
                <a:gd name="connsiteX16" fmla="*/ 443987 w 2687702"/>
                <a:gd name="connsiteY16" fmla="*/ 171780 h 1157535"/>
                <a:gd name="connsiteX17" fmla="*/ 570840 w 2687702"/>
                <a:gd name="connsiteY17" fmla="*/ 235207 h 1157535"/>
                <a:gd name="connsiteX18" fmla="*/ 695050 w 2687702"/>
                <a:gd name="connsiteY18" fmla="*/ 295991 h 1157535"/>
                <a:gd name="connsiteX19" fmla="*/ 848331 w 2687702"/>
                <a:gd name="connsiteY19" fmla="*/ 367346 h 1157535"/>
                <a:gd name="connsiteX20" fmla="*/ 1020111 w 2687702"/>
                <a:gd name="connsiteY20" fmla="*/ 430772 h 1157535"/>
                <a:gd name="connsiteX21" fmla="*/ 1139036 w 2687702"/>
                <a:gd name="connsiteY21" fmla="*/ 488913 h 1157535"/>
                <a:gd name="connsiteX22" fmla="*/ 1247390 w 2687702"/>
                <a:gd name="connsiteY22" fmla="*/ 541769 h 1157535"/>
                <a:gd name="connsiteX23" fmla="*/ 1382171 w 2687702"/>
                <a:gd name="connsiteY23" fmla="*/ 599910 h 1157535"/>
                <a:gd name="connsiteX24" fmla="*/ 1540738 w 2687702"/>
                <a:gd name="connsiteY24" fmla="*/ 673908 h 1157535"/>
                <a:gd name="connsiteX25" fmla="*/ 1701947 w 2687702"/>
                <a:gd name="connsiteY25" fmla="*/ 737334 h 1157535"/>
                <a:gd name="connsiteX26" fmla="*/ 1836729 w 2687702"/>
                <a:gd name="connsiteY26" fmla="*/ 787547 h 1157535"/>
                <a:gd name="connsiteX27" fmla="*/ 1947725 w 2687702"/>
                <a:gd name="connsiteY27" fmla="*/ 824546 h 1157535"/>
                <a:gd name="connsiteX28" fmla="*/ 2119506 w 2687702"/>
                <a:gd name="connsiteY28" fmla="*/ 869473 h 1157535"/>
                <a:gd name="connsiteX29" fmla="*/ 2309785 w 2687702"/>
                <a:gd name="connsiteY29" fmla="*/ 911757 h 1157535"/>
                <a:gd name="connsiteX30" fmla="*/ 2492137 w 2687702"/>
                <a:gd name="connsiteY30" fmla="*/ 946113 h 1157535"/>
                <a:gd name="connsiteX31" fmla="*/ 2645418 w 2687702"/>
                <a:gd name="connsiteY31" fmla="*/ 975184 h 1157535"/>
                <a:gd name="connsiteX32" fmla="*/ 2663917 w 2687702"/>
                <a:gd name="connsiteY32" fmla="*/ 980469 h 1157535"/>
                <a:gd name="connsiteX33" fmla="*/ 2679774 w 2687702"/>
                <a:gd name="connsiteY33" fmla="*/ 991040 h 1157535"/>
                <a:gd name="connsiteX34" fmla="*/ 2687702 w 2687702"/>
                <a:gd name="connsiteY34" fmla="*/ 1004254 h 1157535"/>
                <a:gd name="connsiteX35" fmla="*/ 2687702 w 2687702"/>
                <a:gd name="connsiteY35" fmla="*/ 1017468 h 1157535"/>
                <a:gd name="connsiteX36" fmla="*/ 2671845 w 2687702"/>
                <a:gd name="connsiteY36" fmla="*/ 1033325 h 1157535"/>
                <a:gd name="connsiteX37" fmla="*/ 2624276 w 2687702"/>
                <a:gd name="connsiteY37" fmla="*/ 1051824 h 1157535"/>
                <a:gd name="connsiteX38" fmla="*/ 2563492 w 2687702"/>
                <a:gd name="connsiteY38" fmla="*/ 1065038 h 1157535"/>
                <a:gd name="connsiteX39" fmla="*/ 2402282 w 2687702"/>
                <a:gd name="connsiteY39" fmla="*/ 1086180 h 1157535"/>
                <a:gd name="connsiteX40" fmla="*/ 2230502 w 2687702"/>
                <a:gd name="connsiteY40" fmla="*/ 1109965 h 1157535"/>
                <a:gd name="connsiteX41" fmla="*/ 1990010 w 2687702"/>
                <a:gd name="connsiteY41" fmla="*/ 1141679 h 1157535"/>
                <a:gd name="connsiteX42" fmla="*/ 1910726 w 2687702"/>
                <a:gd name="connsiteY42" fmla="*/ 1152250 h 1157535"/>
                <a:gd name="connsiteX43" fmla="*/ 1847300 w 2687702"/>
                <a:gd name="connsiteY43" fmla="*/ 1157535 h 1157535"/>
                <a:gd name="connsiteX44" fmla="*/ 1802373 w 2687702"/>
                <a:gd name="connsiteY44" fmla="*/ 1157535 h 1157535"/>
                <a:gd name="connsiteX45" fmla="*/ 1744232 w 2687702"/>
                <a:gd name="connsiteY45" fmla="*/ 1146964 h 1157535"/>
                <a:gd name="connsiteX46" fmla="*/ 1701947 w 2687702"/>
                <a:gd name="connsiteY46" fmla="*/ 1131108 h 1157535"/>
                <a:gd name="connsiteX47" fmla="*/ 1638521 w 2687702"/>
                <a:gd name="connsiteY47" fmla="*/ 1086180 h 1157535"/>
                <a:gd name="connsiteX48" fmla="*/ 1424456 w 2687702"/>
                <a:gd name="connsiteY48" fmla="*/ 938185 h 1157535"/>
                <a:gd name="connsiteX49" fmla="*/ 1218319 w 2687702"/>
                <a:gd name="connsiteY49" fmla="*/ 790190 h 1157535"/>
                <a:gd name="connsiteX50" fmla="*/ 1030682 w 2687702"/>
                <a:gd name="connsiteY50" fmla="*/ 663336 h 1157535"/>
                <a:gd name="connsiteX51" fmla="*/ 880044 w 2687702"/>
                <a:gd name="connsiteY51" fmla="*/ 565554 h 11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87702" h="1157535">
                  <a:moveTo>
                    <a:pt x="880044" y="565554"/>
                  </a:moveTo>
                  <a:lnTo>
                    <a:pt x="713550" y="457200"/>
                  </a:lnTo>
                  <a:lnTo>
                    <a:pt x="615767" y="396416"/>
                  </a:lnTo>
                  <a:lnTo>
                    <a:pt x="549698" y="354132"/>
                  </a:lnTo>
                  <a:lnTo>
                    <a:pt x="473057" y="306562"/>
                  </a:lnTo>
                  <a:lnTo>
                    <a:pt x="399059" y="261635"/>
                  </a:lnTo>
                  <a:lnTo>
                    <a:pt x="311848" y="216708"/>
                  </a:lnTo>
                  <a:lnTo>
                    <a:pt x="245778" y="182351"/>
                  </a:lnTo>
                  <a:lnTo>
                    <a:pt x="184995" y="150638"/>
                  </a:lnTo>
                  <a:lnTo>
                    <a:pt x="113640" y="124210"/>
                  </a:lnTo>
                  <a:lnTo>
                    <a:pt x="0" y="84569"/>
                  </a:lnTo>
                  <a:lnTo>
                    <a:pt x="39642" y="0"/>
                  </a:lnTo>
                  <a:lnTo>
                    <a:pt x="145353" y="29071"/>
                  </a:lnTo>
                  <a:lnTo>
                    <a:pt x="195566" y="42284"/>
                  </a:lnTo>
                  <a:lnTo>
                    <a:pt x="264278" y="76640"/>
                  </a:lnTo>
                  <a:lnTo>
                    <a:pt x="346204" y="118925"/>
                  </a:lnTo>
                  <a:lnTo>
                    <a:pt x="443987" y="171780"/>
                  </a:lnTo>
                  <a:lnTo>
                    <a:pt x="570840" y="235207"/>
                  </a:lnTo>
                  <a:lnTo>
                    <a:pt x="695050" y="295991"/>
                  </a:lnTo>
                  <a:lnTo>
                    <a:pt x="848331" y="367346"/>
                  </a:lnTo>
                  <a:lnTo>
                    <a:pt x="1020111" y="430772"/>
                  </a:lnTo>
                  <a:lnTo>
                    <a:pt x="1139036" y="488913"/>
                  </a:lnTo>
                  <a:lnTo>
                    <a:pt x="1247390" y="541769"/>
                  </a:lnTo>
                  <a:lnTo>
                    <a:pt x="1382171" y="599910"/>
                  </a:lnTo>
                  <a:lnTo>
                    <a:pt x="1540738" y="673908"/>
                  </a:lnTo>
                  <a:lnTo>
                    <a:pt x="1701947" y="737334"/>
                  </a:lnTo>
                  <a:lnTo>
                    <a:pt x="1836729" y="787547"/>
                  </a:lnTo>
                  <a:lnTo>
                    <a:pt x="1947725" y="824546"/>
                  </a:lnTo>
                  <a:lnTo>
                    <a:pt x="2119506" y="869473"/>
                  </a:lnTo>
                  <a:lnTo>
                    <a:pt x="2309785" y="911757"/>
                  </a:lnTo>
                  <a:lnTo>
                    <a:pt x="2492137" y="946113"/>
                  </a:lnTo>
                  <a:lnTo>
                    <a:pt x="2645418" y="975184"/>
                  </a:lnTo>
                  <a:lnTo>
                    <a:pt x="2663917" y="980469"/>
                  </a:lnTo>
                  <a:lnTo>
                    <a:pt x="2679774" y="991040"/>
                  </a:lnTo>
                  <a:lnTo>
                    <a:pt x="2687702" y="1004254"/>
                  </a:lnTo>
                  <a:lnTo>
                    <a:pt x="2687702" y="1017468"/>
                  </a:lnTo>
                  <a:lnTo>
                    <a:pt x="2671845" y="1033325"/>
                  </a:lnTo>
                  <a:lnTo>
                    <a:pt x="2624276" y="1051824"/>
                  </a:lnTo>
                  <a:lnTo>
                    <a:pt x="2563492" y="1065038"/>
                  </a:lnTo>
                  <a:lnTo>
                    <a:pt x="2402282" y="1086180"/>
                  </a:lnTo>
                  <a:lnTo>
                    <a:pt x="2230502" y="1109965"/>
                  </a:lnTo>
                  <a:lnTo>
                    <a:pt x="1990010" y="1141679"/>
                  </a:lnTo>
                  <a:lnTo>
                    <a:pt x="1910726" y="1152250"/>
                  </a:lnTo>
                  <a:lnTo>
                    <a:pt x="1847300" y="1157535"/>
                  </a:lnTo>
                  <a:lnTo>
                    <a:pt x="1802373" y="1157535"/>
                  </a:lnTo>
                  <a:lnTo>
                    <a:pt x="1744232" y="1146964"/>
                  </a:lnTo>
                  <a:lnTo>
                    <a:pt x="1701947" y="1131108"/>
                  </a:lnTo>
                  <a:lnTo>
                    <a:pt x="1638521" y="1086180"/>
                  </a:lnTo>
                  <a:lnTo>
                    <a:pt x="1424456" y="938185"/>
                  </a:lnTo>
                  <a:lnTo>
                    <a:pt x="1218319" y="790190"/>
                  </a:lnTo>
                  <a:lnTo>
                    <a:pt x="1030682" y="663336"/>
                  </a:lnTo>
                  <a:lnTo>
                    <a:pt x="880044" y="5655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50202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9CF2BE2-5B6C-FA4D-ACF4-43F0177418DD}"/>
              </a:ext>
            </a:extLst>
          </p:cNvPr>
          <p:cNvSpPr/>
          <p:nvPr/>
        </p:nvSpPr>
        <p:spPr>
          <a:xfrm>
            <a:off x="2979738" y="1576388"/>
            <a:ext cx="1011237" cy="450850"/>
          </a:xfrm>
          <a:custGeom>
            <a:avLst/>
            <a:gdLst>
              <a:gd name="connsiteX0" fmla="*/ 628650 w 1012031"/>
              <a:gd name="connsiteY0" fmla="*/ 421481 h 450056"/>
              <a:gd name="connsiteX1" fmla="*/ 438150 w 1012031"/>
              <a:gd name="connsiteY1" fmla="*/ 364331 h 450056"/>
              <a:gd name="connsiteX2" fmla="*/ 383381 w 1012031"/>
              <a:gd name="connsiteY2" fmla="*/ 328612 h 450056"/>
              <a:gd name="connsiteX3" fmla="*/ 273844 w 1012031"/>
              <a:gd name="connsiteY3" fmla="*/ 254793 h 450056"/>
              <a:gd name="connsiteX4" fmla="*/ 135731 w 1012031"/>
              <a:gd name="connsiteY4" fmla="*/ 150018 h 450056"/>
              <a:gd name="connsiteX5" fmla="*/ 35719 w 1012031"/>
              <a:gd name="connsiteY5" fmla="*/ 64293 h 450056"/>
              <a:gd name="connsiteX6" fmla="*/ 14287 w 1012031"/>
              <a:gd name="connsiteY6" fmla="*/ 40481 h 450056"/>
              <a:gd name="connsiteX7" fmla="*/ 4762 w 1012031"/>
              <a:gd name="connsiteY7" fmla="*/ 28575 h 450056"/>
              <a:gd name="connsiteX8" fmla="*/ 0 w 1012031"/>
              <a:gd name="connsiteY8" fmla="*/ 16668 h 450056"/>
              <a:gd name="connsiteX9" fmla="*/ 0 w 1012031"/>
              <a:gd name="connsiteY9" fmla="*/ 4762 h 450056"/>
              <a:gd name="connsiteX10" fmla="*/ 9525 w 1012031"/>
              <a:gd name="connsiteY10" fmla="*/ 0 h 450056"/>
              <a:gd name="connsiteX11" fmla="*/ 30956 w 1012031"/>
              <a:gd name="connsiteY11" fmla="*/ 2381 h 450056"/>
              <a:gd name="connsiteX12" fmla="*/ 119062 w 1012031"/>
              <a:gd name="connsiteY12" fmla="*/ 42862 h 450056"/>
              <a:gd name="connsiteX13" fmla="*/ 190500 w 1012031"/>
              <a:gd name="connsiteY13" fmla="*/ 76200 h 450056"/>
              <a:gd name="connsiteX14" fmla="*/ 273844 w 1012031"/>
              <a:gd name="connsiteY14" fmla="*/ 104775 h 450056"/>
              <a:gd name="connsiteX15" fmla="*/ 359569 w 1012031"/>
              <a:gd name="connsiteY15" fmla="*/ 130968 h 450056"/>
              <a:gd name="connsiteX16" fmla="*/ 442912 w 1012031"/>
              <a:gd name="connsiteY16" fmla="*/ 147637 h 450056"/>
              <a:gd name="connsiteX17" fmla="*/ 542925 w 1012031"/>
              <a:gd name="connsiteY17" fmla="*/ 161925 h 450056"/>
              <a:gd name="connsiteX18" fmla="*/ 650081 w 1012031"/>
              <a:gd name="connsiteY18" fmla="*/ 176212 h 450056"/>
              <a:gd name="connsiteX19" fmla="*/ 814387 w 1012031"/>
              <a:gd name="connsiteY19" fmla="*/ 180975 h 450056"/>
              <a:gd name="connsiteX20" fmla="*/ 852487 w 1012031"/>
              <a:gd name="connsiteY20" fmla="*/ 185737 h 450056"/>
              <a:gd name="connsiteX21" fmla="*/ 914400 w 1012031"/>
              <a:gd name="connsiteY21" fmla="*/ 204787 h 450056"/>
              <a:gd name="connsiteX22" fmla="*/ 954881 w 1012031"/>
              <a:gd name="connsiteY22" fmla="*/ 226218 h 450056"/>
              <a:gd name="connsiteX23" fmla="*/ 983456 w 1012031"/>
              <a:gd name="connsiteY23" fmla="*/ 252412 h 450056"/>
              <a:gd name="connsiteX24" fmla="*/ 1000125 w 1012031"/>
              <a:gd name="connsiteY24" fmla="*/ 276225 h 450056"/>
              <a:gd name="connsiteX25" fmla="*/ 1012031 w 1012031"/>
              <a:gd name="connsiteY25" fmla="*/ 316706 h 450056"/>
              <a:gd name="connsiteX26" fmla="*/ 1009650 w 1012031"/>
              <a:gd name="connsiteY26" fmla="*/ 354806 h 450056"/>
              <a:gd name="connsiteX27" fmla="*/ 995362 w 1012031"/>
              <a:gd name="connsiteY27" fmla="*/ 397668 h 450056"/>
              <a:gd name="connsiteX28" fmla="*/ 973931 w 1012031"/>
              <a:gd name="connsiteY28" fmla="*/ 423862 h 450056"/>
              <a:gd name="connsiteX29" fmla="*/ 938212 w 1012031"/>
              <a:gd name="connsiteY29" fmla="*/ 445293 h 450056"/>
              <a:gd name="connsiteX30" fmla="*/ 892969 w 1012031"/>
              <a:gd name="connsiteY30" fmla="*/ 450056 h 450056"/>
              <a:gd name="connsiteX31" fmla="*/ 790575 w 1012031"/>
              <a:gd name="connsiteY31" fmla="*/ 450056 h 450056"/>
              <a:gd name="connsiteX32" fmla="*/ 628650 w 1012031"/>
              <a:gd name="connsiteY32" fmla="*/ 421481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12031" h="450056">
                <a:moveTo>
                  <a:pt x="628650" y="421481"/>
                </a:moveTo>
                <a:lnTo>
                  <a:pt x="438150" y="364331"/>
                </a:lnTo>
                <a:lnTo>
                  <a:pt x="383381" y="328612"/>
                </a:lnTo>
                <a:lnTo>
                  <a:pt x="273844" y="254793"/>
                </a:lnTo>
                <a:lnTo>
                  <a:pt x="135731" y="150018"/>
                </a:lnTo>
                <a:lnTo>
                  <a:pt x="35719" y="64293"/>
                </a:lnTo>
                <a:lnTo>
                  <a:pt x="14287" y="40481"/>
                </a:lnTo>
                <a:lnTo>
                  <a:pt x="4762" y="28575"/>
                </a:lnTo>
                <a:lnTo>
                  <a:pt x="0" y="16668"/>
                </a:lnTo>
                <a:lnTo>
                  <a:pt x="0" y="4762"/>
                </a:lnTo>
                <a:lnTo>
                  <a:pt x="9525" y="0"/>
                </a:lnTo>
                <a:lnTo>
                  <a:pt x="30956" y="2381"/>
                </a:lnTo>
                <a:lnTo>
                  <a:pt x="119062" y="42862"/>
                </a:lnTo>
                <a:lnTo>
                  <a:pt x="190500" y="76200"/>
                </a:lnTo>
                <a:lnTo>
                  <a:pt x="273844" y="104775"/>
                </a:lnTo>
                <a:lnTo>
                  <a:pt x="359569" y="130968"/>
                </a:lnTo>
                <a:lnTo>
                  <a:pt x="442912" y="147637"/>
                </a:lnTo>
                <a:lnTo>
                  <a:pt x="542925" y="161925"/>
                </a:lnTo>
                <a:lnTo>
                  <a:pt x="650081" y="176212"/>
                </a:lnTo>
                <a:lnTo>
                  <a:pt x="814387" y="180975"/>
                </a:lnTo>
                <a:lnTo>
                  <a:pt x="852487" y="185737"/>
                </a:lnTo>
                <a:lnTo>
                  <a:pt x="914400" y="204787"/>
                </a:lnTo>
                <a:lnTo>
                  <a:pt x="954881" y="226218"/>
                </a:lnTo>
                <a:lnTo>
                  <a:pt x="983456" y="252412"/>
                </a:lnTo>
                <a:lnTo>
                  <a:pt x="1000125" y="276225"/>
                </a:lnTo>
                <a:lnTo>
                  <a:pt x="1012031" y="316706"/>
                </a:lnTo>
                <a:lnTo>
                  <a:pt x="1009650" y="354806"/>
                </a:lnTo>
                <a:lnTo>
                  <a:pt x="995362" y="397668"/>
                </a:lnTo>
                <a:lnTo>
                  <a:pt x="973931" y="423862"/>
                </a:lnTo>
                <a:lnTo>
                  <a:pt x="938212" y="445293"/>
                </a:lnTo>
                <a:lnTo>
                  <a:pt x="892969" y="450056"/>
                </a:lnTo>
                <a:lnTo>
                  <a:pt x="790575" y="450056"/>
                </a:lnTo>
                <a:lnTo>
                  <a:pt x="628650" y="4214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9B211B4-4E05-4341-82A8-5935076608E4}"/>
              </a:ext>
            </a:extLst>
          </p:cNvPr>
          <p:cNvSpPr/>
          <p:nvPr/>
        </p:nvSpPr>
        <p:spPr>
          <a:xfrm>
            <a:off x="2476500" y="2354263"/>
            <a:ext cx="1814513" cy="539750"/>
          </a:xfrm>
          <a:custGeom>
            <a:avLst/>
            <a:gdLst>
              <a:gd name="connsiteX0" fmla="*/ 1157288 w 1814513"/>
              <a:gd name="connsiteY0" fmla="*/ 340519 h 538163"/>
              <a:gd name="connsiteX1" fmla="*/ 831056 w 1814513"/>
              <a:gd name="connsiteY1" fmla="*/ 421482 h 538163"/>
              <a:gd name="connsiteX2" fmla="*/ 638175 w 1814513"/>
              <a:gd name="connsiteY2" fmla="*/ 471488 h 538163"/>
              <a:gd name="connsiteX3" fmla="*/ 547688 w 1814513"/>
              <a:gd name="connsiteY3" fmla="*/ 504825 h 538163"/>
              <a:gd name="connsiteX4" fmla="*/ 464344 w 1814513"/>
              <a:gd name="connsiteY4" fmla="*/ 526257 h 538163"/>
              <a:gd name="connsiteX5" fmla="*/ 400050 w 1814513"/>
              <a:gd name="connsiteY5" fmla="*/ 535782 h 538163"/>
              <a:gd name="connsiteX6" fmla="*/ 359569 w 1814513"/>
              <a:gd name="connsiteY6" fmla="*/ 538163 h 538163"/>
              <a:gd name="connsiteX7" fmla="*/ 321469 w 1814513"/>
              <a:gd name="connsiteY7" fmla="*/ 531019 h 538163"/>
              <a:gd name="connsiteX8" fmla="*/ 280988 w 1814513"/>
              <a:gd name="connsiteY8" fmla="*/ 519113 h 538163"/>
              <a:gd name="connsiteX9" fmla="*/ 211931 w 1814513"/>
              <a:gd name="connsiteY9" fmla="*/ 481013 h 538163"/>
              <a:gd name="connsiteX10" fmla="*/ 111919 w 1814513"/>
              <a:gd name="connsiteY10" fmla="*/ 414338 h 538163"/>
              <a:gd name="connsiteX11" fmla="*/ 54769 w 1814513"/>
              <a:gd name="connsiteY11" fmla="*/ 364332 h 538163"/>
              <a:gd name="connsiteX12" fmla="*/ 14288 w 1814513"/>
              <a:gd name="connsiteY12" fmla="*/ 321469 h 538163"/>
              <a:gd name="connsiteX13" fmla="*/ 2381 w 1814513"/>
              <a:gd name="connsiteY13" fmla="*/ 297657 h 538163"/>
              <a:gd name="connsiteX14" fmla="*/ 0 w 1814513"/>
              <a:gd name="connsiteY14" fmla="*/ 278607 h 538163"/>
              <a:gd name="connsiteX15" fmla="*/ 4763 w 1814513"/>
              <a:gd name="connsiteY15" fmla="*/ 264319 h 538163"/>
              <a:gd name="connsiteX16" fmla="*/ 14288 w 1814513"/>
              <a:gd name="connsiteY16" fmla="*/ 257175 h 538163"/>
              <a:gd name="connsiteX17" fmla="*/ 33338 w 1814513"/>
              <a:gd name="connsiteY17" fmla="*/ 257175 h 538163"/>
              <a:gd name="connsiteX18" fmla="*/ 64294 w 1814513"/>
              <a:gd name="connsiteY18" fmla="*/ 276225 h 538163"/>
              <a:gd name="connsiteX19" fmla="*/ 104775 w 1814513"/>
              <a:gd name="connsiteY19" fmla="*/ 300038 h 538163"/>
              <a:gd name="connsiteX20" fmla="*/ 152400 w 1814513"/>
              <a:gd name="connsiteY20" fmla="*/ 319088 h 538163"/>
              <a:gd name="connsiteX21" fmla="*/ 216694 w 1814513"/>
              <a:gd name="connsiteY21" fmla="*/ 333375 h 538163"/>
              <a:gd name="connsiteX22" fmla="*/ 292894 w 1814513"/>
              <a:gd name="connsiteY22" fmla="*/ 340519 h 538163"/>
              <a:gd name="connsiteX23" fmla="*/ 378619 w 1814513"/>
              <a:gd name="connsiteY23" fmla="*/ 338138 h 538163"/>
              <a:gd name="connsiteX24" fmla="*/ 471488 w 1814513"/>
              <a:gd name="connsiteY24" fmla="*/ 328613 h 538163"/>
              <a:gd name="connsiteX25" fmla="*/ 600075 w 1814513"/>
              <a:gd name="connsiteY25" fmla="*/ 295275 h 538163"/>
              <a:gd name="connsiteX26" fmla="*/ 933450 w 1814513"/>
              <a:gd name="connsiteY26" fmla="*/ 209550 h 538163"/>
              <a:gd name="connsiteX27" fmla="*/ 1219200 w 1814513"/>
              <a:gd name="connsiteY27" fmla="*/ 138113 h 538163"/>
              <a:gd name="connsiteX28" fmla="*/ 1314450 w 1814513"/>
              <a:gd name="connsiteY28" fmla="*/ 109538 h 538163"/>
              <a:gd name="connsiteX29" fmla="*/ 1507331 w 1814513"/>
              <a:gd name="connsiteY29" fmla="*/ 2382 h 538163"/>
              <a:gd name="connsiteX30" fmla="*/ 1550194 w 1814513"/>
              <a:gd name="connsiteY30" fmla="*/ 0 h 538163"/>
              <a:gd name="connsiteX31" fmla="*/ 1633538 w 1814513"/>
              <a:gd name="connsiteY31" fmla="*/ 9525 h 538163"/>
              <a:gd name="connsiteX32" fmla="*/ 1726406 w 1814513"/>
              <a:gd name="connsiteY32" fmla="*/ 40482 h 538163"/>
              <a:gd name="connsiteX33" fmla="*/ 1781175 w 1814513"/>
              <a:gd name="connsiteY33" fmla="*/ 71438 h 538163"/>
              <a:gd name="connsiteX34" fmla="*/ 1800225 w 1814513"/>
              <a:gd name="connsiteY34" fmla="*/ 107157 h 538163"/>
              <a:gd name="connsiteX35" fmla="*/ 1809750 w 1814513"/>
              <a:gd name="connsiteY35" fmla="*/ 145257 h 538163"/>
              <a:gd name="connsiteX36" fmla="*/ 1814513 w 1814513"/>
              <a:gd name="connsiteY36" fmla="*/ 173832 h 538163"/>
              <a:gd name="connsiteX37" fmla="*/ 1804988 w 1814513"/>
              <a:gd name="connsiteY37" fmla="*/ 204788 h 538163"/>
              <a:gd name="connsiteX38" fmla="*/ 1781175 w 1814513"/>
              <a:gd name="connsiteY38" fmla="*/ 223838 h 538163"/>
              <a:gd name="connsiteX39" fmla="*/ 1709738 w 1814513"/>
              <a:gd name="connsiteY39" fmla="*/ 228600 h 538163"/>
              <a:gd name="connsiteX40" fmla="*/ 1581150 w 1814513"/>
              <a:gd name="connsiteY40" fmla="*/ 238125 h 538163"/>
              <a:gd name="connsiteX41" fmla="*/ 1433513 w 1814513"/>
              <a:gd name="connsiteY41" fmla="*/ 269082 h 538163"/>
              <a:gd name="connsiteX42" fmla="*/ 1157288 w 1814513"/>
              <a:gd name="connsiteY42" fmla="*/ 340519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14513" h="538163">
                <a:moveTo>
                  <a:pt x="1157288" y="340519"/>
                </a:moveTo>
                <a:lnTo>
                  <a:pt x="831056" y="421482"/>
                </a:lnTo>
                <a:lnTo>
                  <a:pt x="638175" y="471488"/>
                </a:lnTo>
                <a:lnTo>
                  <a:pt x="547688" y="504825"/>
                </a:lnTo>
                <a:lnTo>
                  <a:pt x="464344" y="526257"/>
                </a:lnTo>
                <a:lnTo>
                  <a:pt x="400050" y="535782"/>
                </a:lnTo>
                <a:lnTo>
                  <a:pt x="359569" y="538163"/>
                </a:lnTo>
                <a:lnTo>
                  <a:pt x="321469" y="531019"/>
                </a:lnTo>
                <a:lnTo>
                  <a:pt x="280988" y="519113"/>
                </a:lnTo>
                <a:lnTo>
                  <a:pt x="211931" y="481013"/>
                </a:lnTo>
                <a:lnTo>
                  <a:pt x="111919" y="414338"/>
                </a:lnTo>
                <a:lnTo>
                  <a:pt x="54769" y="364332"/>
                </a:lnTo>
                <a:lnTo>
                  <a:pt x="14288" y="321469"/>
                </a:lnTo>
                <a:lnTo>
                  <a:pt x="2381" y="297657"/>
                </a:lnTo>
                <a:lnTo>
                  <a:pt x="0" y="278607"/>
                </a:lnTo>
                <a:lnTo>
                  <a:pt x="4763" y="264319"/>
                </a:lnTo>
                <a:lnTo>
                  <a:pt x="14288" y="257175"/>
                </a:lnTo>
                <a:lnTo>
                  <a:pt x="33338" y="257175"/>
                </a:lnTo>
                <a:lnTo>
                  <a:pt x="64294" y="276225"/>
                </a:lnTo>
                <a:lnTo>
                  <a:pt x="104775" y="300038"/>
                </a:lnTo>
                <a:lnTo>
                  <a:pt x="152400" y="319088"/>
                </a:lnTo>
                <a:lnTo>
                  <a:pt x="216694" y="333375"/>
                </a:lnTo>
                <a:lnTo>
                  <a:pt x="292894" y="340519"/>
                </a:lnTo>
                <a:lnTo>
                  <a:pt x="378619" y="338138"/>
                </a:lnTo>
                <a:lnTo>
                  <a:pt x="471488" y="328613"/>
                </a:lnTo>
                <a:lnTo>
                  <a:pt x="600075" y="295275"/>
                </a:lnTo>
                <a:lnTo>
                  <a:pt x="933450" y="209550"/>
                </a:lnTo>
                <a:lnTo>
                  <a:pt x="1219200" y="138113"/>
                </a:lnTo>
                <a:lnTo>
                  <a:pt x="1314450" y="109538"/>
                </a:lnTo>
                <a:lnTo>
                  <a:pt x="1507331" y="2382"/>
                </a:lnTo>
                <a:lnTo>
                  <a:pt x="1550194" y="0"/>
                </a:lnTo>
                <a:lnTo>
                  <a:pt x="1633538" y="9525"/>
                </a:lnTo>
                <a:lnTo>
                  <a:pt x="1726406" y="40482"/>
                </a:lnTo>
                <a:lnTo>
                  <a:pt x="1781175" y="71438"/>
                </a:lnTo>
                <a:lnTo>
                  <a:pt x="1800225" y="107157"/>
                </a:lnTo>
                <a:lnTo>
                  <a:pt x="1809750" y="145257"/>
                </a:lnTo>
                <a:lnTo>
                  <a:pt x="1814513" y="173832"/>
                </a:lnTo>
                <a:lnTo>
                  <a:pt x="1804988" y="204788"/>
                </a:lnTo>
                <a:lnTo>
                  <a:pt x="1781175" y="223838"/>
                </a:lnTo>
                <a:lnTo>
                  <a:pt x="1709738" y="228600"/>
                </a:lnTo>
                <a:lnTo>
                  <a:pt x="1581150" y="238125"/>
                </a:lnTo>
                <a:lnTo>
                  <a:pt x="1433513" y="269082"/>
                </a:lnTo>
                <a:lnTo>
                  <a:pt x="1157288" y="3405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6A2AB2C-5F53-2642-8D9A-4F0AFACC21CB}"/>
              </a:ext>
            </a:extLst>
          </p:cNvPr>
          <p:cNvSpPr/>
          <p:nvPr/>
        </p:nvSpPr>
        <p:spPr>
          <a:xfrm>
            <a:off x="2946400" y="3135313"/>
            <a:ext cx="1033463" cy="320675"/>
          </a:xfrm>
          <a:custGeom>
            <a:avLst/>
            <a:gdLst>
              <a:gd name="connsiteX0" fmla="*/ 716757 w 1033463"/>
              <a:gd name="connsiteY0" fmla="*/ 235744 h 319088"/>
              <a:gd name="connsiteX1" fmla="*/ 478632 w 1033463"/>
              <a:gd name="connsiteY1" fmla="*/ 292894 h 319088"/>
              <a:gd name="connsiteX2" fmla="*/ 371475 w 1033463"/>
              <a:gd name="connsiteY2" fmla="*/ 316707 h 319088"/>
              <a:gd name="connsiteX3" fmla="*/ 307182 w 1033463"/>
              <a:gd name="connsiteY3" fmla="*/ 319088 h 319088"/>
              <a:gd name="connsiteX4" fmla="*/ 219075 w 1033463"/>
              <a:gd name="connsiteY4" fmla="*/ 311944 h 319088"/>
              <a:gd name="connsiteX5" fmla="*/ 188119 w 1033463"/>
              <a:gd name="connsiteY5" fmla="*/ 304800 h 319088"/>
              <a:gd name="connsiteX6" fmla="*/ 147638 w 1033463"/>
              <a:gd name="connsiteY6" fmla="*/ 285750 h 319088"/>
              <a:gd name="connsiteX7" fmla="*/ 71438 w 1033463"/>
              <a:gd name="connsiteY7" fmla="*/ 238125 h 319088"/>
              <a:gd name="connsiteX8" fmla="*/ 19050 w 1033463"/>
              <a:gd name="connsiteY8" fmla="*/ 192882 h 319088"/>
              <a:gd name="connsiteX9" fmla="*/ 4763 w 1033463"/>
              <a:gd name="connsiteY9" fmla="*/ 176213 h 319088"/>
              <a:gd name="connsiteX10" fmla="*/ 0 w 1033463"/>
              <a:gd name="connsiteY10" fmla="*/ 152400 h 319088"/>
              <a:gd name="connsiteX11" fmla="*/ 0 w 1033463"/>
              <a:gd name="connsiteY11" fmla="*/ 133350 h 319088"/>
              <a:gd name="connsiteX12" fmla="*/ 11907 w 1033463"/>
              <a:gd name="connsiteY12" fmla="*/ 123825 h 319088"/>
              <a:gd name="connsiteX13" fmla="*/ 30957 w 1033463"/>
              <a:gd name="connsiteY13" fmla="*/ 123825 h 319088"/>
              <a:gd name="connsiteX14" fmla="*/ 64294 w 1033463"/>
              <a:gd name="connsiteY14" fmla="*/ 140494 h 319088"/>
              <a:gd name="connsiteX15" fmla="*/ 111919 w 1033463"/>
              <a:gd name="connsiteY15" fmla="*/ 164307 h 319088"/>
              <a:gd name="connsiteX16" fmla="*/ 147638 w 1033463"/>
              <a:gd name="connsiteY16" fmla="*/ 176213 h 319088"/>
              <a:gd name="connsiteX17" fmla="*/ 188119 w 1033463"/>
              <a:gd name="connsiteY17" fmla="*/ 185738 h 319088"/>
              <a:gd name="connsiteX18" fmla="*/ 226219 w 1033463"/>
              <a:gd name="connsiteY18" fmla="*/ 188119 h 319088"/>
              <a:gd name="connsiteX19" fmla="*/ 288132 w 1033463"/>
              <a:gd name="connsiteY19" fmla="*/ 183357 h 319088"/>
              <a:gd name="connsiteX20" fmla="*/ 352425 w 1033463"/>
              <a:gd name="connsiteY20" fmla="*/ 173832 h 319088"/>
              <a:gd name="connsiteX21" fmla="*/ 457200 w 1033463"/>
              <a:gd name="connsiteY21" fmla="*/ 147638 h 319088"/>
              <a:gd name="connsiteX22" fmla="*/ 604838 w 1033463"/>
              <a:gd name="connsiteY22" fmla="*/ 100013 h 319088"/>
              <a:gd name="connsiteX23" fmla="*/ 754857 w 1033463"/>
              <a:gd name="connsiteY23" fmla="*/ 33338 h 319088"/>
              <a:gd name="connsiteX24" fmla="*/ 840582 w 1033463"/>
              <a:gd name="connsiteY24" fmla="*/ 4763 h 319088"/>
              <a:gd name="connsiteX25" fmla="*/ 883444 w 1033463"/>
              <a:gd name="connsiteY25" fmla="*/ 0 h 319088"/>
              <a:gd name="connsiteX26" fmla="*/ 931069 w 1033463"/>
              <a:gd name="connsiteY26" fmla="*/ 7144 h 319088"/>
              <a:gd name="connsiteX27" fmla="*/ 988219 w 1033463"/>
              <a:gd name="connsiteY27" fmla="*/ 28575 h 319088"/>
              <a:gd name="connsiteX28" fmla="*/ 1014413 w 1033463"/>
              <a:gd name="connsiteY28" fmla="*/ 42863 h 319088"/>
              <a:gd name="connsiteX29" fmla="*/ 1026319 w 1033463"/>
              <a:gd name="connsiteY29" fmla="*/ 54769 h 319088"/>
              <a:gd name="connsiteX30" fmla="*/ 1031082 w 1033463"/>
              <a:gd name="connsiteY30" fmla="*/ 69057 h 319088"/>
              <a:gd name="connsiteX31" fmla="*/ 1033463 w 1033463"/>
              <a:gd name="connsiteY31" fmla="*/ 85725 h 319088"/>
              <a:gd name="connsiteX32" fmla="*/ 1028700 w 1033463"/>
              <a:gd name="connsiteY32" fmla="*/ 107157 h 319088"/>
              <a:gd name="connsiteX33" fmla="*/ 1014413 w 1033463"/>
              <a:gd name="connsiteY33" fmla="*/ 126207 h 319088"/>
              <a:gd name="connsiteX34" fmla="*/ 978694 w 1033463"/>
              <a:gd name="connsiteY34" fmla="*/ 152400 h 319088"/>
              <a:gd name="connsiteX35" fmla="*/ 907257 w 1033463"/>
              <a:gd name="connsiteY35" fmla="*/ 180975 h 319088"/>
              <a:gd name="connsiteX36" fmla="*/ 716757 w 1033463"/>
              <a:gd name="connsiteY36" fmla="*/ 23574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33463" h="319088">
                <a:moveTo>
                  <a:pt x="716757" y="235744"/>
                </a:moveTo>
                <a:lnTo>
                  <a:pt x="478632" y="292894"/>
                </a:lnTo>
                <a:lnTo>
                  <a:pt x="371475" y="316707"/>
                </a:lnTo>
                <a:lnTo>
                  <a:pt x="307182" y="319088"/>
                </a:lnTo>
                <a:lnTo>
                  <a:pt x="219075" y="311944"/>
                </a:lnTo>
                <a:lnTo>
                  <a:pt x="188119" y="304800"/>
                </a:lnTo>
                <a:lnTo>
                  <a:pt x="147638" y="285750"/>
                </a:lnTo>
                <a:lnTo>
                  <a:pt x="71438" y="238125"/>
                </a:lnTo>
                <a:lnTo>
                  <a:pt x="19050" y="192882"/>
                </a:lnTo>
                <a:lnTo>
                  <a:pt x="4763" y="176213"/>
                </a:lnTo>
                <a:lnTo>
                  <a:pt x="0" y="152400"/>
                </a:lnTo>
                <a:lnTo>
                  <a:pt x="0" y="133350"/>
                </a:lnTo>
                <a:lnTo>
                  <a:pt x="11907" y="123825"/>
                </a:lnTo>
                <a:lnTo>
                  <a:pt x="30957" y="123825"/>
                </a:lnTo>
                <a:lnTo>
                  <a:pt x="64294" y="140494"/>
                </a:lnTo>
                <a:lnTo>
                  <a:pt x="111919" y="164307"/>
                </a:lnTo>
                <a:lnTo>
                  <a:pt x="147638" y="176213"/>
                </a:lnTo>
                <a:lnTo>
                  <a:pt x="188119" y="185738"/>
                </a:lnTo>
                <a:lnTo>
                  <a:pt x="226219" y="188119"/>
                </a:lnTo>
                <a:lnTo>
                  <a:pt x="288132" y="183357"/>
                </a:lnTo>
                <a:lnTo>
                  <a:pt x="352425" y="173832"/>
                </a:lnTo>
                <a:lnTo>
                  <a:pt x="457200" y="147638"/>
                </a:lnTo>
                <a:lnTo>
                  <a:pt x="604838" y="100013"/>
                </a:lnTo>
                <a:lnTo>
                  <a:pt x="754857" y="33338"/>
                </a:lnTo>
                <a:lnTo>
                  <a:pt x="840582" y="4763"/>
                </a:lnTo>
                <a:lnTo>
                  <a:pt x="883444" y="0"/>
                </a:lnTo>
                <a:lnTo>
                  <a:pt x="931069" y="7144"/>
                </a:lnTo>
                <a:lnTo>
                  <a:pt x="988219" y="28575"/>
                </a:lnTo>
                <a:lnTo>
                  <a:pt x="1014413" y="42863"/>
                </a:lnTo>
                <a:lnTo>
                  <a:pt x="1026319" y="54769"/>
                </a:lnTo>
                <a:lnTo>
                  <a:pt x="1031082" y="69057"/>
                </a:lnTo>
                <a:lnTo>
                  <a:pt x="1033463" y="85725"/>
                </a:lnTo>
                <a:lnTo>
                  <a:pt x="1028700" y="107157"/>
                </a:lnTo>
                <a:lnTo>
                  <a:pt x="1014413" y="126207"/>
                </a:lnTo>
                <a:lnTo>
                  <a:pt x="978694" y="152400"/>
                </a:lnTo>
                <a:lnTo>
                  <a:pt x="907257" y="180975"/>
                </a:lnTo>
                <a:lnTo>
                  <a:pt x="716757" y="2357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6B9E1C1-AA64-F14C-AD50-C94AC1A7D1BE}"/>
              </a:ext>
            </a:extLst>
          </p:cNvPr>
          <p:cNvSpPr/>
          <p:nvPr/>
        </p:nvSpPr>
        <p:spPr>
          <a:xfrm>
            <a:off x="2957513" y="3829050"/>
            <a:ext cx="1055687" cy="392113"/>
          </a:xfrm>
          <a:custGeom>
            <a:avLst/>
            <a:gdLst>
              <a:gd name="connsiteX0" fmla="*/ 714375 w 1054893"/>
              <a:gd name="connsiteY0" fmla="*/ 314325 h 392906"/>
              <a:gd name="connsiteX1" fmla="*/ 516731 w 1054893"/>
              <a:gd name="connsiteY1" fmla="*/ 369094 h 392906"/>
              <a:gd name="connsiteX2" fmla="*/ 421481 w 1054893"/>
              <a:gd name="connsiteY2" fmla="*/ 388144 h 392906"/>
              <a:gd name="connsiteX3" fmla="*/ 366712 w 1054893"/>
              <a:gd name="connsiteY3" fmla="*/ 392906 h 392906"/>
              <a:gd name="connsiteX4" fmla="*/ 323850 w 1054893"/>
              <a:gd name="connsiteY4" fmla="*/ 392906 h 392906"/>
              <a:gd name="connsiteX5" fmla="*/ 280987 w 1054893"/>
              <a:gd name="connsiteY5" fmla="*/ 390525 h 392906"/>
              <a:gd name="connsiteX6" fmla="*/ 233362 w 1054893"/>
              <a:gd name="connsiteY6" fmla="*/ 378619 h 392906"/>
              <a:gd name="connsiteX7" fmla="*/ 150018 w 1054893"/>
              <a:gd name="connsiteY7" fmla="*/ 352425 h 392906"/>
              <a:gd name="connsiteX8" fmla="*/ 92868 w 1054893"/>
              <a:gd name="connsiteY8" fmla="*/ 323850 h 392906"/>
              <a:gd name="connsiteX9" fmla="*/ 50006 w 1054893"/>
              <a:gd name="connsiteY9" fmla="*/ 295275 h 392906"/>
              <a:gd name="connsiteX10" fmla="*/ 2381 w 1054893"/>
              <a:gd name="connsiteY10" fmla="*/ 240506 h 392906"/>
              <a:gd name="connsiteX11" fmla="*/ 0 w 1054893"/>
              <a:gd name="connsiteY11" fmla="*/ 221456 h 392906"/>
              <a:gd name="connsiteX12" fmla="*/ 9525 w 1054893"/>
              <a:gd name="connsiteY12" fmla="*/ 211931 h 392906"/>
              <a:gd name="connsiteX13" fmla="*/ 30956 w 1054893"/>
              <a:gd name="connsiteY13" fmla="*/ 202406 h 392906"/>
              <a:gd name="connsiteX14" fmla="*/ 64293 w 1054893"/>
              <a:gd name="connsiteY14" fmla="*/ 207169 h 392906"/>
              <a:gd name="connsiteX15" fmla="*/ 123825 w 1054893"/>
              <a:gd name="connsiteY15" fmla="*/ 226219 h 392906"/>
              <a:gd name="connsiteX16" fmla="*/ 164306 w 1054893"/>
              <a:gd name="connsiteY16" fmla="*/ 233363 h 392906"/>
              <a:gd name="connsiteX17" fmla="*/ 228600 w 1054893"/>
              <a:gd name="connsiteY17" fmla="*/ 233363 h 392906"/>
              <a:gd name="connsiteX18" fmla="*/ 316706 w 1054893"/>
              <a:gd name="connsiteY18" fmla="*/ 223838 h 392906"/>
              <a:gd name="connsiteX19" fmla="*/ 390525 w 1054893"/>
              <a:gd name="connsiteY19" fmla="*/ 209550 h 392906"/>
              <a:gd name="connsiteX20" fmla="*/ 504825 w 1054893"/>
              <a:gd name="connsiteY20" fmla="*/ 176213 h 392906"/>
              <a:gd name="connsiteX21" fmla="*/ 676275 w 1054893"/>
              <a:gd name="connsiteY21" fmla="*/ 114300 h 392906"/>
              <a:gd name="connsiteX22" fmla="*/ 831056 w 1054893"/>
              <a:gd name="connsiteY22" fmla="*/ 0 h 392906"/>
              <a:gd name="connsiteX23" fmla="*/ 873918 w 1054893"/>
              <a:gd name="connsiteY23" fmla="*/ 9525 h 392906"/>
              <a:gd name="connsiteX24" fmla="*/ 916781 w 1054893"/>
              <a:gd name="connsiteY24" fmla="*/ 26194 h 392906"/>
              <a:gd name="connsiteX25" fmla="*/ 971550 w 1054893"/>
              <a:gd name="connsiteY25" fmla="*/ 52388 h 392906"/>
              <a:gd name="connsiteX26" fmla="*/ 1028700 w 1054893"/>
              <a:gd name="connsiteY26" fmla="*/ 92869 h 392906"/>
              <a:gd name="connsiteX27" fmla="*/ 1052512 w 1054893"/>
              <a:gd name="connsiteY27" fmla="*/ 114300 h 392906"/>
              <a:gd name="connsiteX28" fmla="*/ 1054893 w 1054893"/>
              <a:gd name="connsiteY28" fmla="*/ 133350 h 392906"/>
              <a:gd name="connsiteX29" fmla="*/ 1050131 w 1054893"/>
              <a:gd name="connsiteY29" fmla="*/ 166688 h 392906"/>
              <a:gd name="connsiteX30" fmla="*/ 1021556 w 1054893"/>
              <a:gd name="connsiteY30" fmla="*/ 200025 h 392906"/>
              <a:gd name="connsiteX31" fmla="*/ 962025 w 1054893"/>
              <a:gd name="connsiteY31" fmla="*/ 238125 h 392906"/>
              <a:gd name="connsiteX32" fmla="*/ 714375 w 1054893"/>
              <a:gd name="connsiteY32" fmla="*/ 314325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54893" h="392906">
                <a:moveTo>
                  <a:pt x="714375" y="314325"/>
                </a:moveTo>
                <a:lnTo>
                  <a:pt x="516731" y="369094"/>
                </a:lnTo>
                <a:lnTo>
                  <a:pt x="421481" y="388144"/>
                </a:lnTo>
                <a:lnTo>
                  <a:pt x="366712" y="392906"/>
                </a:lnTo>
                <a:lnTo>
                  <a:pt x="323850" y="392906"/>
                </a:lnTo>
                <a:lnTo>
                  <a:pt x="280987" y="390525"/>
                </a:lnTo>
                <a:lnTo>
                  <a:pt x="233362" y="378619"/>
                </a:lnTo>
                <a:lnTo>
                  <a:pt x="150018" y="352425"/>
                </a:lnTo>
                <a:lnTo>
                  <a:pt x="92868" y="323850"/>
                </a:lnTo>
                <a:lnTo>
                  <a:pt x="50006" y="295275"/>
                </a:lnTo>
                <a:lnTo>
                  <a:pt x="2381" y="240506"/>
                </a:lnTo>
                <a:lnTo>
                  <a:pt x="0" y="221456"/>
                </a:lnTo>
                <a:lnTo>
                  <a:pt x="9525" y="211931"/>
                </a:lnTo>
                <a:lnTo>
                  <a:pt x="30956" y="202406"/>
                </a:lnTo>
                <a:lnTo>
                  <a:pt x="64293" y="207169"/>
                </a:lnTo>
                <a:lnTo>
                  <a:pt x="123825" y="226219"/>
                </a:lnTo>
                <a:lnTo>
                  <a:pt x="164306" y="233363"/>
                </a:lnTo>
                <a:lnTo>
                  <a:pt x="228600" y="233363"/>
                </a:lnTo>
                <a:lnTo>
                  <a:pt x="316706" y="223838"/>
                </a:lnTo>
                <a:lnTo>
                  <a:pt x="390525" y="209550"/>
                </a:lnTo>
                <a:lnTo>
                  <a:pt x="504825" y="176213"/>
                </a:lnTo>
                <a:lnTo>
                  <a:pt x="676275" y="114300"/>
                </a:lnTo>
                <a:lnTo>
                  <a:pt x="831056" y="0"/>
                </a:lnTo>
                <a:lnTo>
                  <a:pt x="873918" y="9525"/>
                </a:lnTo>
                <a:lnTo>
                  <a:pt x="916781" y="26194"/>
                </a:lnTo>
                <a:lnTo>
                  <a:pt x="971550" y="52388"/>
                </a:lnTo>
                <a:lnTo>
                  <a:pt x="1028700" y="92869"/>
                </a:lnTo>
                <a:lnTo>
                  <a:pt x="1052512" y="114300"/>
                </a:lnTo>
                <a:lnTo>
                  <a:pt x="1054893" y="133350"/>
                </a:lnTo>
                <a:lnTo>
                  <a:pt x="1050131" y="166688"/>
                </a:lnTo>
                <a:lnTo>
                  <a:pt x="1021556" y="200025"/>
                </a:lnTo>
                <a:lnTo>
                  <a:pt x="962025" y="238125"/>
                </a:lnTo>
                <a:lnTo>
                  <a:pt x="714375" y="3143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4D9A68-9100-8C44-AEF7-83D90543907F}"/>
              </a:ext>
            </a:extLst>
          </p:cNvPr>
          <p:cNvSpPr/>
          <p:nvPr/>
        </p:nvSpPr>
        <p:spPr>
          <a:xfrm>
            <a:off x="2700338" y="4752975"/>
            <a:ext cx="571500" cy="1112838"/>
          </a:xfrm>
          <a:custGeom>
            <a:avLst/>
            <a:gdLst>
              <a:gd name="connsiteX0" fmla="*/ 273843 w 571500"/>
              <a:gd name="connsiteY0" fmla="*/ 683419 h 1112044"/>
              <a:gd name="connsiteX1" fmla="*/ 214312 w 571500"/>
              <a:gd name="connsiteY1" fmla="*/ 409575 h 1112044"/>
              <a:gd name="connsiteX2" fmla="*/ 171450 w 571500"/>
              <a:gd name="connsiteY2" fmla="*/ 261938 h 1112044"/>
              <a:gd name="connsiteX3" fmla="*/ 147637 w 571500"/>
              <a:gd name="connsiteY3" fmla="*/ 228600 h 1112044"/>
              <a:gd name="connsiteX4" fmla="*/ 57150 w 571500"/>
              <a:gd name="connsiteY4" fmla="*/ 111919 h 1112044"/>
              <a:gd name="connsiteX5" fmla="*/ 11906 w 571500"/>
              <a:gd name="connsiteY5" fmla="*/ 61913 h 1112044"/>
              <a:gd name="connsiteX6" fmla="*/ 2381 w 571500"/>
              <a:gd name="connsiteY6" fmla="*/ 40481 h 1112044"/>
              <a:gd name="connsiteX7" fmla="*/ 0 w 571500"/>
              <a:gd name="connsiteY7" fmla="*/ 21431 h 1112044"/>
              <a:gd name="connsiteX8" fmla="*/ 4762 w 571500"/>
              <a:gd name="connsiteY8" fmla="*/ 7144 h 1112044"/>
              <a:gd name="connsiteX9" fmla="*/ 26193 w 571500"/>
              <a:gd name="connsiteY9" fmla="*/ 0 h 1112044"/>
              <a:gd name="connsiteX10" fmla="*/ 64293 w 571500"/>
              <a:gd name="connsiteY10" fmla="*/ 14288 h 1112044"/>
              <a:gd name="connsiteX11" fmla="*/ 157162 w 571500"/>
              <a:gd name="connsiteY11" fmla="*/ 26194 h 1112044"/>
              <a:gd name="connsiteX12" fmla="*/ 347662 w 571500"/>
              <a:gd name="connsiteY12" fmla="*/ 59531 h 1112044"/>
              <a:gd name="connsiteX13" fmla="*/ 395287 w 571500"/>
              <a:gd name="connsiteY13" fmla="*/ 176213 h 1112044"/>
              <a:gd name="connsiteX14" fmla="*/ 528637 w 571500"/>
              <a:gd name="connsiteY14" fmla="*/ 797719 h 1112044"/>
              <a:gd name="connsiteX15" fmla="*/ 571500 w 571500"/>
              <a:gd name="connsiteY15" fmla="*/ 933450 h 1112044"/>
              <a:gd name="connsiteX16" fmla="*/ 523875 w 571500"/>
              <a:gd name="connsiteY16" fmla="*/ 1071563 h 1112044"/>
              <a:gd name="connsiteX17" fmla="*/ 502443 w 571500"/>
              <a:gd name="connsiteY17" fmla="*/ 1107281 h 1112044"/>
              <a:gd name="connsiteX18" fmla="*/ 481012 w 571500"/>
              <a:gd name="connsiteY18" fmla="*/ 1112044 h 1112044"/>
              <a:gd name="connsiteX19" fmla="*/ 447675 w 571500"/>
              <a:gd name="connsiteY19" fmla="*/ 1100138 h 1112044"/>
              <a:gd name="connsiteX20" fmla="*/ 402431 w 571500"/>
              <a:gd name="connsiteY20" fmla="*/ 1059656 h 1112044"/>
              <a:gd name="connsiteX21" fmla="*/ 366712 w 571500"/>
              <a:gd name="connsiteY21" fmla="*/ 1007269 h 1112044"/>
              <a:gd name="connsiteX22" fmla="*/ 335756 w 571500"/>
              <a:gd name="connsiteY22" fmla="*/ 933450 h 1112044"/>
              <a:gd name="connsiteX23" fmla="*/ 311943 w 571500"/>
              <a:gd name="connsiteY23" fmla="*/ 833438 h 1112044"/>
              <a:gd name="connsiteX24" fmla="*/ 273843 w 571500"/>
              <a:gd name="connsiteY24" fmla="*/ 683419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1500" h="1112044">
                <a:moveTo>
                  <a:pt x="273843" y="683419"/>
                </a:moveTo>
                <a:lnTo>
                  <a:pt x="214312" y="409575"/>
                </a:lnTo>
                <a:lnTo>
                  <a:pt x="171450" y="261938"/>
                </a:lnTo>
                <a:lnTo>
                  <a:pt x="147637" y="228600"/>
                </a:lnTo>
                <a:lnTo>
                  <a:pt x="57150" y="111919"/>
                </a:lnTo>
                <a:lnTo>
                  <a:pt x="11906" y="61913"/>
                </a:lnTo>
                <a:lnTo>
                  <a:pt x="2381" y="40481"/>
                </a:lnTo>
                <a:lnTo>
                  <a:pt x="0" y="21431"/>
                </a:lnTo>
                <a:lnTo>
                  <a:pt x="4762" y="7144"/>
                </a:lnTo>
                <a:lnTo>
                  <a:pt x="26193" y="0"/>
                </a:lnTo>
                <a:lnTo>
                  <a:pt x="64293" y="14288"/>
                </a:lnTo>
                <a:lnTo>
                  <a:pt x="157162" y="26194"/>
                </a:lnTo>
                <a:lnTo>
                  <a:pt x="347662" y="59531"/>
                </a:lnTo>
                <a:lnTo>
                  <a:pt x="395287" y="176213"/>
                </a:lnTo>
                <a:lnTo>
                  <a:pt x="528637" y="797719"/>
                </a:lnTo>
                <a:lnTo>
                  <a:pt x="571500" y="933450"/>
                </a:lnTo>
                <a:lnTo>
                  <a:pt x="523875" y="1071563"/>
                </a:lnTo>
                <a:lnTo>
                  <a:pt x="502443" y="1107281"/>
                </a:lnTo>
                <a:lnTo>
                  <a:pt x="481012" y="1112044"/>
                </a:lnTo>
                <a:lnTo>
                  <a:pt x="447675" y="1100138"/>
                </a:lnTo>
                <a:lnTo>
                  <a:pt x="402431" y="1059656"/>
                </a:lnTo>
                <a:lnTo>
                  <a:pt x="366712" y="1007269"/>
                </a:lnTo>
                <a:lnTo>
                  <a:pt x="335756" y="933450"/>
                </a:lnTo>
                <a:lnTo>
                  <a:pt x="311943" y="833438"/>
                </a:lnTo>
                <a:lnTo>
                  <a:pt x="273843" y="683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C0C95EA-9692-5946-99AB-CFE154D58899}"/>
              </a:ext>
            </a:extLst>
          </p:cNvPr>
          <p:cNvSpPr/>
          <p:nvPr/>
        </p:nvSpPr>
        <p:spPr>
          <a:xfrm>
            <a:off x="4800600" y="1471613"/>
            <a:ext cx="590550" cy="595312"/>
          </a:xfrm>
          <a:custGeom>
            <a:avLst/>
            <a:gdLst>
              <a:gd name="connsiteX0" fmla="*/ 300038 w 590550"/>
              <a:gd name="connsiteY0" fmla="*/ 440531 h 595312"/>
              <a:gd name="connsiteX1" fmla="*/ 190500 w 590550"/>
              <a:gd name="connsiteY1" fmla="*/ 307181 h 595312"/>
              <a:gd name="connsiteX2" fmla="*/ 95250 w 590550"/>
              <a:gd name="connsiteY2" fmla="*/ 183356 h 595312"/>
              <a:gd name="connsiteX3" fmla="*/ 23813 w 590550"/>
              <a:gd name="connsiteY3" fmla="*/ 83343 h 595312"/>
              <a:gd name="connsiteX4" fmla="*/ 4763 w 590550"/>
              <a:gd name="connsiteY4" fmla="*/ 57150 h 595312"/>
              <a:gd name="connsiteX5" fmla="*/ 0 w 590550"/>
              <a:gd name="connsiteY5" fmla="*/ 28575 h 595312"/>
              <a:gd name="connsiteX6" fmla="*/ 0 w 590550"/>
              <a:gd name="connsiteY6" fmla="*/ 16668 h 595312"/>
              <a:gd name="connsiteX7" fmla="*/ 7144 w 590550"/>
              <a:gd name="connsiteY7" fmla="*/ 7143 h 595312"/>
              <a:gd name="connsiteX8" fmla="*/ 23813 w 590550"/>
              <a:gd name="connsiteY8" fmla="*/ 0 h 595312"/>
              <a:gd name="connsiteX9" fmla="*/ 71438 w 590550"/>
              <a:gd name="connsiteY9" fmla="*/ 19050 h 595312"/>
              <a:gd name="connsiteX10" fmla="*/ 269081 w 590550"/>
              <a:gd name="connsiteY10" fmla="*/ 114300 h 595312"/>
              <a:gd name="connsiteX11" fmla="*/ 481013 w 590550"/>
              <a:gd name="connsiteY11" fmla="*/ 214312 h 595312"/>
              <a:gd name="connsiteX12" fmla="*/ 500063 w 590550"/>
              <a:gd name="connsiteY12" fmla="*/ 226218 h 595312"/>
              <a:gd name="connsiteX13" fmla="*/ 519113 w 590550"/>
              <a:gd name="connsiteY13" fmla="*/ 252412 h 595312"/>
              <a:gd name="connsiteX14" fmla="*/ 547688 w 590550"/>
              <a:gd name="connsiteY14" fmla="*/ 307181 h 595312"/>
              <a:gd name="connsiteX15" fmla="*/ 571500 w 590550"/>
              <a:gd name="connsiteY15" fmla="*/ 371475 h 595312"/>
              <a:gd name="connsiteX16" fmla="*/ 590550 w 590550"/>
              <a:gd name="connsiteY16" fmla="*/ 473868 h 595312"/>
              <a:gd name="connsiteX17" fmla="*/ 581025 w 590550"/>
              <a:gd name="connsiteY17" fmla="*/ 504825 h 595312"/>
              <a:gd name="connsiteX18" fmla="*/ 564356 w 590550"/>
              <a:gd name="connsiteY18" fmla="*/ 542925 h 595312"/>
              <a:gd name="connsiteX19" fmla="*/ 540544 w 590550"/>
              <a:gd name="connsiteY19" fmla="*/ 583406 h 595312"/>
              <a:gd name="connsiteX20" fmla="*/ 516731 w 590550"/>
              <a:gd name="connsiteY20" fmla="*/ 595312 h 595312"/>
              <a:gd name="connsiteX21" fmla="*/ 485775 w 590550"/>
              <a:gd name="connsiteY21" fmla="*/ 595312 h 595312"/>
              <a:gd name="connsiteX22" fmla="*/ 454819 w 590550"/>
              <a:gd name="connsiteY22" fmla="*/ 585787 h 595312"/>
              <a:gd name="connsiteX23" fmla="*/ 421481 w 590550"/>
              <a:gd name="connsiteY23" fmla="*/ 564356 h 595312"/>
              <a:gd name="connsiteX24" fmla="*/ 300038 w 590550"/>
              <a:gd name="connsiteY24" fmla="*/ 440531 h 59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0550" h="595312">
                <a:moveTo>
                  <a:pt x="300038" y="440531"/>
                </a:moveTo>
                <a:lnTo>
                  <a:pt x="190500" y="307181"/>
                </a:lnTo>
                <a:lnTo>
                  <a:pt x="95250" y="183356"/>
                </a:lnTo>
                <a:lnTo>
                  <a:pt x="23813" y="83343"/>
                </a:lnTo>
                <a:lnTo>
                  <a:pt x="4763" y="57150"/>
                </a:lnTo>
                <a:lnTo>
                  <a:pt x="0" y="28575"/>
                </a:lnTo>
                <a:lnTo>
                  <a:pt x="0" y="16668"/>
                </a:lnTo>
                <a:lnTo>
                  <a:pt x="7144" y="7143"/>
                </a:lnTo>
                <a:lnTo>
                  <a:pt x="23813" y="0"/>
                </a:lnTo>
                <a:lnTo>
                  <a:pt x="71438" y="19050"/>
                </a:lnTo>
                <a:lnTo>
                  <a:pt x="269081" y="114300"/>
                </a:lnTo>
                <a:lnTo>
                  <a:pt x="481013" y="214312"/>
                </a:lnTo>
                <a:lnTo>
                  <a:pt x="500063" y="226218"/>
                </a:lnTo>
                <a:lnTo>
                  <a:pt x="519113" y="252412"/>
                </a:lnTo>
                <a:lnTo>
                  <a:pt x="547688" y="307181"/>
                </a:lnTo>
                <a:lnTo>
                  <a:pt x="571500" y="371475"/>
                </a:lnTo>
                <a:lnTo>
                  <a:pt x="590550" y="473868"/>
                </a:lnTo>
                <a:lnTo>
                  <a:pt x="581025" y="504825"/>
                </a:lnTo>
                <a:lnTo>
                  <a:pt x="564356" y="542925"/>
                </a:lnTo>
                <a:lnTo>
                  <a:pt x="540544" y="583406"/>
                </a:lnTo>
                <a:lnTo>
                  <a:pt x="516731" y="595312"/>
                </a:lnTo>
                <a:lnTo>
                  <a:pt x="485775" y="595312"/>
                </a:lnTo>
                <a:lnTo>
                  <a:pt x="454819" y="585787"/>
                </a:lnTo>
                <a:lnTo>
                  <a:pt x="421481" y="564356"/>
                </a:lnTo>
                <a:lnTo>
                  <a:pt x="300038" y="4405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07D939E-184C-E644-9AD0-9A8F747CECFE}"/>
              </a:ext>
            </a:extLst>
          </p:cNvPr>
          <p:cNvSpPr/>
          <p:nvPr/>
        </p:nvSpPr>
        <p:spPr>
          <a:xfrm>
            <a:off x="5748338" y="1323975"/>
            <a:ext cx="669925" cy="684213"/>
          </a:xfrm>
          <a:custGeom>
            <a:avLst/>
            <a:gdLst>
              <a:gd name="connsiteX0" fmla="*/ 159543 w 669131"/>
              <a:gd name="connsiteY0" fmla="*/ 459581 h 683419"/>
              <a:gd name="connsiteX1" fmla="*/ 297656 w 669131"/>
              <a:gd name="connsiteY1" fmla="*/ 276225 h 683419"/>
              <a:gd name="connsiteX2" fmla="*/ 307181 w 669131"/>
              <a:gd name="connsiteY2" fmla="*/ 247650 h 683419"/>
              <a:gd name="connsiteX3" fmla="*/ 311943 w 669131"/>
              <a:gd name="connsiteY3" fmla="*/ 209550 h 683419"/>
              <a:gd name="connsiteX4" fmla="*/ 307181 w 669131"/>
              <a:gd name="connsiteY4" fmla="*/ 178594 h 683419"/>
              <a:gd name="connsiteX5" fmla="*/ 297656 w 669131"/>
              <a:gd name="connsiteY5" fmla="*/ 140494 h 683419"/>
              <a:gd name="connsiteX6" fmla="*/ 266700 w 669131"/>
              <a:gd name="connsiteY6" fmla="*/ 83344 h 683419"/>
              <a:gd name="connsiteX7" fmla="*/ 247650 w 669131"/>
              <a:gd name="connsiteY7" fmla="*/ 57150 h 683419"/>
              <a:gd name="connsiteX8" fmla="*/ 247650 w 669131"/>
              <a:gd name="connsiteY8" fmla="*/ 30956 h 683419"/>
              <a:gd name="connsiteX9" fmla="*/ 254793 w 669131"/>
              <a:gd name="connsiteY9" fmla="*/ 11906 h 683419"/>
              <a:gd name="connsiteX10" fmla="*/ 271462 w 669131"/>
              <a:gd name="connsiteY10" fmla="*/ 0 h 683419"/>
              <a:gd name="connsiteX11" fmla="*/ 307181 w 669131"/>
              <a:gd name="connsiteY11" fmla="*/ 0 h 683419"/>
              <a:gd name="connsiteX12" fmla="*/ 361950 w 669131"/>
              <a:gd name="connsiteY12" fmla="*/ 16669 h 683419"/>
              <a:gd name="connsiteX13" fmla="*/ 428625 w 669131"/>
              <a:gd name="connsiteY13" fmla="*/ 40481 h 683419"/>
              <a:gd name="connsiteX14" fmla="*/ 478631 w 669131"/>
              <a:gd name="connsiteY14" fmla="*/ 59531 h 683419"/>
              <a:gd name="connsiteX15" fmla="*/ 519112 w 669131"/>
              <a:gd name="connsiteY15" fmla="*/ 83344 h 683419"/>
              <a:gd name="connsiteX16" fmla="*/ 552450 w 669131"/>
              <a:gd name="connsiteY16" fmla="*/ 104775 h 683419"/>
              <a:gd name="connsiteX17" fmla="*/ 581025 w 669131"/>
              <a:gd name="connsiteY17" fmla="*/ 135731 h 683419"/>
              <a:gd name="connsiteX18" fmla="*/ 621506 w 669131"/>
              <a:gd name="connsiteY18" fmla="*/ 190500 h 683419"/>
              <a:gd name="connsiteX19" fmla="*/ 664368 w 669131"/>
              <a:gd name="connsiteY19" fmla="*/ 257175 h 683419"/>
              <a:gd name="connsiteX20" fmla="*/ 669131 w 669131"/>
              <a:gd name="connsiteY20" fmla="*/ 278606 h 683419"/>
              <a:gd name="connsiteX21" fmla="*/ 657225 w 669131"/>
              <a:gd name="connsiteY21" fmla="*/ 314325 h 683419"/>
              <a:gd name="connsiteX22" fmla="*/ 621506 w 669131"/>
              <a:gd name="connsiteY22" fmla="*/ 352425 h 683419"/>
              <a:gd name="connsiteX23" fmla="*/ 564356 w 669131"/>
              <a:gd name="connsiteY23" fmla="*/ 383381 h 683419"/>
              <a:gd name="connsiteX24" fmla="*/ 507206 w 669131"/>
              <a:gd name="connsiteY24" fmla="*/ 411956 h 683419"/>
              <a:gd name="connsiteX25" fmla="*/ 278606 w 669131"/>
              <a:gd name="connsiteY25" fmla="*/ 552450 h 683419"/>
              <a:gd name="connsiteX26" fmla="*/ 66675 w 669131"/>
              <a:gd name="connsiteY26" fmla="*/ 676275 h 683419"/>
              <a:gd name="connsiteX27" fmla="*/ 40481 w 669131"/>
              <a:gd name="connsiteY27" fmla="*/ 683419 h 683419"/>
              <a:gd name="connsiteX28" fmla="*/ 11906 w 669131"/>
              <a:gd name="connsiteY28" fmla="*/ 681038 h 683419"/>
              <a:gd name="connsiteX29" fmla="*/ 0 w 669131"/>
              <a:gd name="connsiteY29" fmla="*/ 671513 h 683419"/>
              <a:gd name="connsiteX30" fmla="*/ 4762 w 669131"/>
              <a:gd name="connsiteY30" fmla="*/ 652463 h 683419"/>
              <a:gd name="connsiteX31" fmla="*/ 23812 w 669131"/>
              <a:gd name="connsiteY31" fmla="*/ 619125 h 683419"/>
              <a:gd name="connsiteX32" fmla="*/ 159543 w 669131"/>
              <a:gd name="connsiteY32" fmla="*/ 459581 h 68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69131" h="683419">
                <a:moveTo>
                  <a:pt x="159543" y="459581"/>
                </a:moveTo>
                <a:lnTo>
                  <a:pt x="297656" y="276225"/>
                </a:lnTo>
                <a:lnTo>
                  <a:pt x="307181" y="247650"/>
                </a:lnTo>
                <a:lnTo>
                  <a:pt x="311943" y="209550"/>
                </a:lnTo>
                <a:lnTo>
                  <a:pt x="307181" y="178594"/>
                </a:lnTo>
                <a:lnTo>
                  <a:pt x="297656" y="140494"/>
                </a:lnTo>
                <a:lnTo>
                  <a:pt x="266700" y="83344"/>
                </a:lnTo>
                <a:lnTo>
                  <a:pt x="247650" y="57150"/>
                </a:lnTo>
                <a:lnTo>
                  <a:pt x="247650" y="30956"/>
                </a:lnTo>
                <a:lnTo>
                  <a:pt x="254793" y="11906"/>
                </a:lnTo>
                <a:lnTo>
                  <a:pt x="271462" y="0"/>
                </a:lnTo>
                <a:lnTo>
                  <a:pt x="307181" y="0"/>
                </a:lnTo>
                <a:lnTo>
                  <a:pt x="361950" y="16669"/>
                </a:lnTo>
                <a:lnTo>
                  <a:pt x="428625" y="40481"/>
                </a:lnTo>
                <a:lnTo>
                  <a:pt x="478631" y="59531"/>
                </a:lnTo>
                <a:lnTo>
                  <a:pt x="519112" y="83344"/>
                </a:lnTo>
                <a:lnTo>
                  <a:pt x="552450" y="104775"/>
                </a:lnTo>
                <a:lnTo>
                  <a:pt x="581025" y="135731"/>
                </a:lnTo>
                <a:lnTo>
                  <a:pt x="621506" y="190500"/>
                </a:lnTo>
                <a:lnTo>
                  <a:pt x="664368" y="257175"/>
                </a:lnTo>
                <a:lnTo>
                  <a:pt x="669131" y="278606"/>
                </a:lnTo>
                <a:lnTo>
                  <a:pt x="657225" y="314325"/>
                </a:lnTo>
                <a:lnTo>
                  <a:pt x="621506" y="352425"/>
                </a:lnTo>
                <a:lnTo>
                  <a:pt x="564356" y="383381"/>
                </a:lnTo>
                <a:lnTo>
                  <a:pt x="507206" y="411956"/>
                </a:lnTo>
                <a:lnTo>
                  <a:pt x="278606" y="552450"/>
                </a:lnTo>
                <a:lnTo>
                  <a:pt x="66675" y="676275"/>
                </a:lnTo>
                <a:lnTo>
                  <a:pt x="40481" y="683419"/>
                </a:lnTo>
                <a:lnTo>
                  <a:pt x="11906" y="681038"/>
                </a:lnTo>
                <a:lnTo>
                  <a:pt x="0" y="671513"/>
                </a:lnTo>
                <a:lnTo>
                  <a:pt x="4762" y="652463"/>
                </a:lnTo>
                <a:lnTo>
                  <a:pt x="23812" y="619125"/>
                </a:lnTo>
                <a:lnTo>
                  <a:pt x="159543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C966D8B-56CC-A040-B1A6-DA3F5E087676}"/>
              </a:ext>
            </a:extLst>
          </p:cNvPr>
          <p:cNvSpPr/>
          <p:nvPr/>
        </p:nvSpPr>
        <p:spPr>
          <a:xfrm>
            <a:off x="4614863" y="2087563"/>
            <a:ext cx="1998662" cy="425450"/>
          </a:xfrm>
          <a:custGeom>
            <a:avLst/>
            <a:gdLst>
              <a:gd name="connsiteX0" fmla="*/ 1400175 w 1997868"/>
              <a:gd name="connsiteY0" fmla="*/ 250032 h 423863"/>
              <a:gd name="connsiteX1" fmla="*/ 1052512 w 1997868"/>
              <a:gd name="connsiteY1" fmla="*/ 292894 h 423863"/>
              <a:gd name="connsiteX2" fmla="*/ 821531 w 1997868"/>
              <a:gd name="connsiteY2" fmla="*/ 338138 h 423863"/>
              <a:gd name="connsiteX3" fmla="*/ 595312 w 1997868"/>
              <a:gd name="connsiteY3" fmla="*/ 376238 h 423863"/>
              <a:gd name="connsiteX4" fmla="*/ 397668 w 1997868"/>
              <a:gd name="connsiteY4" fmla="*/ 423863 h 423863"/>
              <a:gd name="connsiteX5" fmla="*/ 357187 w 1997868"/>
              <a:gd name="connsiteY5" fmla="*/ 421482 h 423863"/>
              <a:gd name="connsiteX6" fmla="*/ 292893 w 1997868"/>
              <a:gd name="connsiteY6" fmla="*/ 404813 h 423863"/>
              <a:gd name="connsiteX7" fmla="*/ 226218 w 1997868"/>
              <a:gd name="connsiteY7" fmla="*/ 373857 h 423863"/>
              <a:gd name="connsiteX8" fmla="*/ 166687 w 1997868"/>
              <a:gd name="connsiteY8" fmla="*/ 340519 h 423863"/>
              <a:gd name="connsiteX9" fmla="*/ 111918 w 1997868"/>
              <a:gd name="connsiteY9" fmla="*/ 300038 h 423863"/>
              <a:gd name="connsiteX10" fmla="*/ 38100 w 1997868"/>
              <a:gd name="connsiteY10" fmla="*/ 230982 h 423863"/>
              <a:gd name="connsiteX11" fmla="*/ 11906 w 1997868"/>
              <a:gd name="connsiteY11" fmla="*/ 197644 h 423863"/>
              <a:gd name="connsiteX12" fmla="*/ 0 w 1997868"/>
              <a:gd name="connsiteY12" fmla="*/ 171450 h 423863"/>
              <a:gd name="connsiteX13" fmla="*/ 4762 w 1997868"/>
              <a:gd name="connsiteY13" fmla="*/ 150019 h 423863"/>
              <a:gd name="connsiteX14" fmla="*/ 16668 w 1997868"/>
              <a:gd name="connsiteY14" fmla="*/ 140494 h 423863"/>
              <a:gd name="connsiteX15" fmla="*/ 33337 w 1997868"/>
              <a:gd name="connsiteY15" fmla="*/ 142875 h 423863"/>
              <a:gd name="connsiteX16" fmla="*/ 78581 w 1997868"/>
              <a:gd name="connsiteY16" fmla="*/ 166688 h 423863"/>
              <a:gd name="connsiteX17" fmla="*/ 154781 w 1997868"/>
              <a:gd name="connsiteY17" fmla="*/ 192882 h 423863"/>
              <a:gd name="connsiteX18" fmla="*/ 254793 w 1997868"/>
              <a:gd name="connsiteY18" fmla="*/ 214313 h 423863"/>
              <a:gd name="connsiteX19" fmla="*/ 335756 w 1997868"/>
              <a:gd name="connsiteY19" fmla="*/ 223838 h 423863"/>
              <a:gd name="connsiteX20" fmla="*/ 419100 w 1997868"/>
              <a:gd name="connsiteY20" fmla="*/ 226219 h 423863"/>
              <a:gd name="connsiteX21" fmla="*/ 507206 w 1997868"/>
              <a:gd name="connsiteY21" fmla="*/ 219075 h 423863"/>
              <a:gd name="connsiteX22" fmla="*/ 833437 w 1997868"/>
              <a:gd name="connsiteY22" fmla="*/ 183357 h 423863"/>
              <a:gd name="connsiteX23" fmla="*/ 1269206 w 1997868"/>
              <a:gd name="connsiteY23" fmla="*/ 114300 h 423863"/>
              <a:gd name="connsiteX24" fmla="*/ 1547812 w 1997868"/>
              <a:gd name="connsiteY24" fmla="*/ 66675 h 423863"/>
              <a:gd name="connsiteX25" fmla="*/ 1628775 w 1997868"/>
              <a:gd name="connsiteY25" fmla="*/ 23813 h 423863"/>
              <a:gd name="connsiteX26" fmla="*/ 1676400 w 1997868"/>
              <a:gd name="connsiteY26" fmla="*/ 4763 h 423863"/>
              <a:gd name="connsiteX27" fmla="*/ 1719262 w 1997868"/>
              <a:gd name="connsiteY27" fmla="*/ 0 h 423863"/>
              <a:gd name="connsiteX28" fmla="*/ 1804987 w 1997868"/>
              <a:gd name="connsiteY28" fmla="*/ 16669 h 423863"/>
              <a:gd name="connsiteX29" fmla="*/ 1900237 w 1997868"/>
              <a:gd name="connsiteY29" fmla="*/ 47625 h 423863"/>
              <a:gd name="connsiteX30" fmla="*/ 1943100 w 1997868"/>
              <a:gd name="connsiteY30" fmla="*/ 73819 h 423863"/>
              <a:gd name="connsiteX31" fmla="*/ 1983581 w 1997868"/>
              <a:gd name="connsiteY31" fmla="*/ 114300 h 423863"/>
              <a:gd name="connsiteX32" fmla="*/ 1997868 w 1997868"/>
              <a:gd name="connsiteY32" fmla="*/ 147638 h 423863"/>
              <a:gd name="connsiteX33" fmla="*/ 1993106 w 1997868"/>
              <a:gd name="connsiteY33" fmla="*/ 173832 h 423863"/>
              <a:gd name="connsiteX34" fmla="*/ 1978818 w 1997868"/>
              <a:gd name="connsiteY34" fmla="*/ 192882 h 423863"/>
              <a:gd name="connsiteX35" fmla="*/ 1907381 w 1997868"/>
              <a:gd name="connsiteY35" fmla="*/ 211932 h 423863"/>
              <a:gd name="connsiteX36" fmla="*/ 1800225 w 1997868"/>
              <a:gd name="connsiteY36" fmla="*/ 226219 h 423863"/>
              <a:gd name="connsiteX37" fmla="*/ 1626393 w 1997868"/>
              <a:gd name="connsiteY37" fmla="*/ 230982 h 423863"/>
              <a:gd name="connsiteX38" fmla="*/ 1400175 w 1997868"/>
              <a:gd name="connsiteY38" fmla="*/ 250032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97868" h="423863">
                <a:moveTo>
                  <a:pt x="1400175" y="250032"/>
                </a:moveTo>
                <a:lnTo>
                  <a:pt x="1052512" y="292894"/>
                </a:lnTo>
                <a:lnTo>
                  <a:pt x="821531" y="338138"/>
                </a:lnTo>
                <a:lnTo>
                  <a:pt x="595312" y="376238"/>
                </a:lnTo>
                <a:lnTo>
                  <a:pt x="397668" y="423863"/>
                </a:lnTo>
                <a:lnTo>
                  <a:pt x="357187" y="421482"/>
                </a:lnTo>
                <a:lnTo>
                  <a:pt x="292893" y="404813"/>
                </a:lnTo>
                <a:lnTo>
                  <a:pt x="226218" y="373857"/>
                </a:lnTo>
                <a:lnTo>
                  <a:pt x="166687" y="340519"/>
                </a:lnTo>
                <a:lnTo>
                  <a:pt x="111918" y="300038"/>
                </a:lnTo>
                <a:lnTo>
                  <a:pt x="38100" y="230982"/>
                </a:lnTo>
                <a:lnTo>
                  <a:pt x="11906" y="197644"/>
                </a:lnTo>
                <a:lnTo>
                  <a:pt x="0" y="171450"/>
                </a:lnTo>
                <a:lnTo>
                  <a:pt x="4762" y="150019"/>
                </a:lnTo>
                <a:lnTo>
                  <a:pt x="16668" y="140494"/>
                </a:lnTo>
                <a:lnTo>
                  <a:pt x="33337" y="142875"/>
                </a:lnTo>
                <a:lnTo>
                  <a:pt x="78581" y="166688"/>
                </a:lnTo>
                <a:lnTo>
                  <a:pt x="154781" y="192882"/>
                </a:lnTo>
                <a:lnTo>
                  <a:pt x="254793" y="214313"/>
                </a:lnTo>
                <a:lnTo>
                  <a:pt x="335756" y="223838"/>
                </a:lnTo>
                <a:lnTo>
                  <a:pt x="419100" y="226219"/>
                </a:lnTo>
                <a:lnTo>
                  <a:pt x="507206" y="219075"/>
                </a:lnTo>
                <a:lnTo>
                  <a:pt x="833437" y="183357"/>
                </a:lnTo>
                <a:lnTo>
                  <a:pt x="1269206" y="114300"/>
                </a:lnTo>
                <a:lnTo>
                  <a:pt x="1547812" y="66675"/>
                </a:lnTo>
                <a:lnTo>
                  <a:pt x="1628775" y="23813"/>
                </a:lnTo>
                <a:lnTo>
                  <a:pt x="1676400" y="4763"/>
                </a:lnTo>
                <a:lnTo>
                  <a:pt x="1719262" y="0"/>
                </a:lnTo>
                <a:lnTo>
                  <a:pt x="1804987" y="16669"/>
                </a:lnTo>
                <a:lnTo>
                  <a:pt x="1900237" y="47625"/>
                </a:lnTo>
                <a:lnTo>
                  <a:pt x="1943100" y="73819"/>
                </a:lnTo>
                <a:lnTo>
                  <a:pt x="1983581" y="114300"/>
                </a:lnTo>
                <a:lnTo>
                  <a:pt x="1997868" y="147638"/>
                </a:lnTo>
                <a:lnTo>
                  <a:pt x="1993106" y="173832"/>
                </a:lnTo>
                <a:lnTo>
                  <a:pt x="1978818" y="192882"/>
                </a:lnTo>
                <a:lnTo>
                  <a:pt x="1907381" y="211932"/>
                </a:lnTo>
                <a:lnTo>
                  <a:pt x="1800225" y="226219"/>
                </a:lnTo>
                <a:lnTo>
                  <a:pt x="1626393" y="230982"/>
                </a:lnTo>
                <a:lnTo>
                  <a:pt x="1400175" y="250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4A51156-9D88-8C4D-B034-9D59DFCFB3C9}"/>
              </a:ext>
            </a:extLst>
          </p:cNvPr>
          <p:cNvSpPr/>
          <p:nvPr/>
        </p:nvSpPr>
        <p:spPr>
          <a:xfrm>
            <a:off x="6251575" y="3475038"/>
            <a:ext cx="547688" cy="334962"/>
          </a:xfrm>
          <a:custGeom>
            <a:avLst/>
            <a:gdLst>
              <a:gd name="connsiteX0" fmla="*/ 330994 w 547688"/>
              <a:gd name="connsiteY0" fmla="*/ 288131 h 335756"/>
              <a:gd name="connsiteX1" fmla="*/ 226219 w 547688"/>
              <a:gd name="connsiteY1" fmla="*/ 216694 h 335756"/>
              <a:gd name="connsiteX2" fmla="*/ 147638 w 547688"/>
              <a:gd name="connsiteY2" fmla="*/ 161925 h 335756"/>
              <a:gd name="connsiteX3" fmla="*/ 7144 w 547688"/>
              <a:gd name="connsiteY3" fmla="*/ 45244 h 335756"/>
              <a:gd name="connsiteX4" fmla="*/ 0 w 547688"/>
              <a:gd name="connsiteY4" fmla="*/ 35719 h 335756"/>
              <a:gd name="connsiteX5" fmla="*/ 4763 w 547688"/>
              <a:gd name="connsiteY5" fmla="*/ 9525 h 335756"/>
              <a:gd name="connsiteX6" fmla="*/ 19050 w 547688"/>
              <a:gd name="connsiteY6" fmla="*/ 0 h 335756"/>
              <a:gd name="connsiteX7" fmla="*/ 100013 w 547688"/>
              <a:gd name="connsiteY7" fmla="*/ 7144 h 335756"/>
              <a:gd name="connsiteX8" fmla="*/ 409575 w 547688"/>
              <a:gd name="connsiteY8" fmla="*/ 42862 h 335756"/>
              <a:gd name="connsiteX9" fmla="*/ 438150 w 547688"/>
              <a:gd name="connsiteY9" fmla="*/ 54769 h 335756"/>
              <a:gd name="connsiteX10" fmla="*/ 478632 w 547688"/>
              <a:gd name="connsiteY10" fmla="*/ 83344 h 335756"/>
              <a:gd name="connsiteX11" fmla="*/ 504825 w 547688"/>
              <a:gd name="connsiteY11" fmla="*/ 111919 h 335756"/>
              <a:gd name="connsiteX12" fmla="*/ 526257 w 547688"/>
              <a:gd name="connsiteY12" fmla="*/ 145256 h 335756"/>
              <a:gd name="connsiteX13" fmla="*/ 538163 w 547688"/>
              <a:gd name="connsiteY13" fmla="*/ 178594 h 335756"/>
              <a:gd name="connsiteX14" fmla="*/ 547688 w 547688"/>
              <a:gd name="connsiteY14" fmla="*/ 223837 h 335756"/>
              <a:gd name="connsiteX15" fmla="*/ 545307 w 547688"/>
              <a:gd name="connsiteY15" fmla="*/ 261937 h 335756"/>
              <a:gd name="connsiteX16" fmla="*/ 528638 w 547688"/>
              <a:gd name="connsiteY16" fmla="*/ 295275 h 335756"/>
              <a:gd name="connsiteX17" fmla="*/ 500063 w 547688"/>
              <a:gd name="connsiteY17" fmla="*/ 321469 h 335756"/>
              <a:gd name="connsiteX18" fmla="*/ 431007 w 547688"/>
              <a:gd name="connsiteY18" fmla="*/ 335756 h 335756"/>
              <a:gd name="connsiteX19" fmla="*/ 402432 w 547688"/>
              <a:gd name="connsiteY19" fmla="*/ 330994 h 335756"/>
              <a:gd name="connsiteX20" fmla="*/ 330994 w 547688"/>
              <a:gd name="connsiteY20" fmla="*/ 28813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7688" h="335756">
                <a:moveTo>
                  <a:pt x="330994" y="288131"/>
                </a:moveTo>
                <a:lnTo>
                  <a:pt x="226219" y="216694"/>
                </a:lnTo>
                <a:lnTo>
                  <a:pt x="147638" y="161925"/>
                </a:lnTo>
                <a:lnTo>
                  <a:pt x="7144" y="45244"/>
                </a:lnTo>
                <a:lnTo>
                  <a:pt x="0" y="35719"/>
                </a:lnTo>
                <a:lnTo>
                  <a:pt x="4763" y="9525"/>
                </a:lnTo>
                <a:lnTo>
                  <a:pt x="19050" y="0"/>
                </a:lnTo>
                <a:lnTo>
                  <a:pt x="100013" y="7144"/>
                </a:lnTo>
                <a:lnTo>
                  <a:pt x="409575" y="42862"/>
                </a:lnTo>
                <a:lnTo>
                  <a:pt x="438150" y="54769"/>
                </a:lnTo>
                <a:lnTo>
                  <a:pt x="478632" y="83344"/>
                </a:lnTo>
                <a:lnTo>
                  <a:pt x="504825" y="111919"/>
                </a:lnTo>
                <a:lnTo>
                  <a:pt x="526257" y="145256"/>
                </a:lnTo>
                <a:lnTo>
                  <a:pt x="538163" y="178594"/>
                </a:lnTo>
                <a:lnTo>
                  <a:pt x="547688" y="223837"/>
                </a:lnTo>
                <a:lnTo>
                  <a:pt x="545307" y="261937"/>
                </a:lnTo>
                <a:lnTo>
                  <a:pt x="528638" y="295275"/>
                </a:lnTo>
                <a:lnTo>
                  <a:pt x="500063" y="321469"/>
                </a:lnTo>
                <a:lnTo>
                  <a:pt x="431007" y="335756"/>
                </a:lnTo>
                <a:lnTo>
                  <a:pt x="402432" y="330994"/>
                </a:lnTo>
                <a:lnTo>
                  <a:pt x="330994" y="288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F27D0FD-03E0-5340-A876-0EE9D494AD89}"/>
              </a:ext>
            </a:extLst>
          </p:cNvPr>
          <p:cNvSpPr/>
          <p:nvPr/>
        </p:nvSpPr>
        <p:spPr>
          <a:xfrm>
            <a:off x="4398963" y="3605213"/>
            <a:ext cx="1058862" cy="609600"/>
          </a:xfrm>
          <a:custGeom>
            <a:avLst/>
            <a:gdLst>
              <a:gd name="connsiteX0" fmla="*/ 857250 w 1059656"/>
              <a:gd name="connsiteY0" fmla="*/ 366712 h 609600"/>
              <a:gd name="connsiteX1" fmla="*/ 709612 w 1059656"/>
              <a:gd name="connsiteY1" fmla="*/ 435768 h 609600"/>
              <a:gd name="connsiteX2" fmla="*/ 511969 w 1059656"/>
              <a:gd name="connsiteY2" fmla="*/ 504825 h 609600"/>
              <a:gd name="connsiteX3" fmla="*/ 350044 w 1059656"/>
              <a:gd name="connsiteY3" fmla="*/ 545306 h 609600"/>
              <a:gd name="connsiteX4" fmla="*/ 47625 w 1059656"/>
              <a:gd name="connsiteY4" fmla="*/ 609600 h 609600"/>
              <a:gd name="connsiteX5" fmla="*/ 19050 w 1059656"/>
              <a:gd name="connsiteY5" fmla="*/ 609600 h 609600"/>
              <a:gd name="connsiteX6" fmla="*/ 0 w 1059656"/>
              <a:gd name="connsiteY6" fmla="*/ 600075 h 609600"/>
              <a:gd name="connsiteX7" fmla="*/ 4762 w 1059656"/>
              <a:gd name="connsiteY7" fmla="*/ 583406 h 609600"/>
              <a:gd name="connsiteX8" fmla="*/ 30956 w 1059656"/>
              <a:gd name="connsiteY8" fmla="*/ 564356 h 609600"/>
              <a:gd name="connsiteX9" fmla="*/ 126206 w 1059656"/>
              <a:gd name="connsiteY9" fmla="*/ 511968 h 609600"/>
              <a:gd name="connsiteX10" fmla="*/ 340519 w 1059656"/>
              <a:gd name="connsiteY10" fmla="*/ 409575 h 609600"/>
              <a:gd name="connsiteX11" fmla="*/ 419100 w 1059656"/>
              <a:gd name="connsiteY11" fmla="*/ 366712 h 609600"/>
              <a:gd name="connsiteX12" fmla="*/ 595312 w 1059656"/>
              <a:gd name="connsiteY12" fmla="*/ 276225 h 609600"/>
              <a:gd name="connsiteX13" fmla="*/ 731044 w 1059656"/>
              <a:gd name="connsiteY13" fmla="*/ 178593 h 609600"/>
              <a:gd name="connsiteX14" fmla="*/ 742950 w 1059656"/>
              <a:gd name="connsiteY14" fmla="*/ 133350 h 609600"/>
              <a:gd name="connsiteX15" fmla="*/ 714375 w 1059656"/>
              <a:gd name="connsiteY15" fmla="*/ 95250 h 609600"/>
              <a:gd name="connsiteX16" fmla="*/ 685800 w 1059656"/>
              <a:gd name="connsiteY16" fmla="*/ 40481 h 609600"/>
              <a:gd name="connsiteX17" fmla="*/ 681037 w 1059656"/>
              <a:gd name="connsiteY17" fmla="*/ 21431 h 609600"/>
              <a:gd name="connsiteX18" fmla="*/ 685800 w 1059656"/>
              <a:gd name="connsiteY18" fmla="*/ 4762 h 609600"/>
              <a:gd name="connsiteX19" fmla="*/ 709612 w 1059656"/>
              <a:gd name="connsiteY19" fmla="*/ 0 h 609600"/>
              <a:gd name="connsiteX20" fmla="*/ 747712 w 1059656"/>
              <a:gd name="connsiteY20" fmla="*/ 9525 h 609600"/>
              <a:gd name="connsiteX21" fmla="*/ 812006 w 1059656"/>
              <a:gd name="connsiteY21" fmla="*/ 40481 h 609600"/>
              <a:gd name="connsiteX22" fmla="*/ 909637 w 1059656"/>
              <a:gd name="connsiteY22" fmla="*/ 109537 h 609600"/>
              <a:gd name="connsiteX23" fmla="*/ 997744 w 1059656"/>
              <a:gd name="connsiteY23" fmla="*/ 185737 h 609600"/>
              <a:gd name="connsiteX24" fmla="*/ 1047750 w 1059656"/>
              <a:gd name="connsiteY24" fmla="*/ 240506 h 609600"/>
              <a:gd name="connsiteX25" fmla="*/ 1059656 w 1059656"/>
              <a:gd name="connsiteY25" fmla="*/ 264318 h 609600"/>
              <a:gd name="connsiteX26" fmla="*/ 1054894 w 1059656"/>
              <a:gd name="connsiteY26" fmla="*/ 292893 h 609600"/>
              <a:gd name="connsiteX27" fmla="*/ 1042987 w 1059656"/>
              <a:gd name="connsiteY27" fmla="*/ 330993 h 609600"/>
              <a:gd name="connsiteX28" fmla="*/ 1026319 w 1059656"/>
              <a:gd name="connsiteY28" fmla="*/ 338137 h 609600"/>
              <a:gd name="connsiteX29" fmla="*/ 971550 w 1059656"/>
              <a:gd name="connsiteY29" fmla="*/ 340518 h 609600"/>
              <a:gd name="connsiteX30" fmla="*/ 857250 w 1059656"/>
              <a:gd name="connsiteY30" fmla="*/ 366712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59656" h="609600">
                <a:moveTo>
                  <a:pt x="857250" y="366712"/>
                </a:moveTo>
                <a:lnTo>
                  <a:pt x="709612" y="435768"/>
                </a:lnTo>
                <a:lnTo>
                  <a:pt x="511969" y="504825"/>
                </a:lnTo>
                <a:lnTo>
                  <a:pt x="350044" y="545306"/>
                </a:lnTo>
                <a:lnTo>
                  <a:pt x="47625" y="609600"/>
                </a:lnTo>
                <a:lnTo>
                  <a:pt x="19050" y="609600"/>
                </a:lnTo>
                <a:lnTo>
                  <a:pt x="0" y="600075"/>
                </a:lnTo>
                <a:lnTo>
                  <a:pt x="4762" y="583406"/>
                </a:lnTo>
                <a:lnTo>
                  <a:pt x="30956" y="564356"/>
                </a:lnTo>
                <a:lnTo>
                  <a:pt x="126206" y="511968"/>
                </a:lnTo>
                <a:lnTo>
                  <a:pt x="340519" y="409575"/>
                </a:lnTo>
                <a:lnTo>
                  <a:pt x="419100" y="366712"/>
                </a:lnTo>
                <a:lnTo>
                  <a:pt x="595312" y="276225"/>
                </a:lnTo>
                <a:lnTo>
                  <a:pt x="731044" y="178593"/>
                </a:lnTo>
                <a:lnTo>
                  <a:pt x="742950" y="133350"/>
                </a:lnTo>
                <a:lnTo>
                  <a:pt x="714375" y="95250"/>
                </a:lnTo>
                <a:lnTo>
                  <a:pt x="685800" y="40481"/>
                </a:lnTo>
                <a:lnTo>
                  <a:pt x="681037" y="21431"/>
                </a:lnTo>
                <a:lnTo>
                  <a:pt x="685800" y="4762"/>
                </a:lnTo>
                <a:lnTo>
                  <a:pt x="709612" y="0"/>
                </a:lnTo>
                <a:lnTo>
                  <a:pt x="747712" y="9525"/>
                </a:lnTo>
                <a:lnTo>
                  <a:pt x="812006" y="40481"/>
                </a:lnTo>
                <a:lnTo>
                  <a:pt x="909637" y="109537"/>
                </a:lnTo>
                <a:lnTo>
                  <a:pt x="997744" y="185737"/>
                </a:lnTo>
                <a:lnTo>
                  <a:pt x="1047750" y="240506"/>
                </a:lnTo>
                <a:lnTo>
                  <a:pt x="1059656" y="264318"/>
                </a:lnTo>
                <a:lnTo>
                  <a:pt x="1054894" y="292893"/>
                </a:lnTo>
                <a:lnTo>
                  <a:pt x="1042987" y="330993"/>
                </a:lnTo>
                <a:lnTo>
                  <a:pt x="1026319" y="338137"/>
                </a:lnTo>
                <a:lnTo>
                  <a:pt x="971550" y="340518"/>
                </a:lnTo>
                <a:lnTo>
                  <a:pt x="857250" y="3667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818C4BA-6D2E-6443-A588-ABCAA6725411}"/>
              </a:ext>
            </a:extLst>
          </p:cNvPr>
          <p:cNvSpPr/>
          <p:nvPr/>
        </p:nvSpPr>
        <p:spPr>
          <a:xfrm>
            <a:off x="4194175" y="3960813"/>
            <a:ext cx="2928938" cy="720725"/>
          </a:xfrm>
          <a:custGeom>
            <a:avLst/>
            <a:gdLst>
              <a:gd name="connsiteX0" fmla="*/ 1419225 w 2928938"/>
              <a:gd name="connsiteY0" fmla="*/ 445294 h 721519"/>
              <a:gd name="connsiteX1" fmla="*/ 1059657 w 2928938"/>
              <a:gd name="connsiteY1" fmla="*/ 521494 h 721519"/>
              <a:gd name="connsiteX2" fmla="*/ 821532 w 2928938"/>
              <a:gd name="connsiteY2" fmla="*/ 592931 h 721519"/>
              <a:gd name="connsiteX3" fmla="*/ 550069 w 2928938"/>
              <a:gd name="connsiteY3" fmla="*/ 652462 h 721519"/>
              <a:gd name="connsiteX4" fmla="*/ 473869 w 2928938"/>
              <a:gd name="connsiteY4" fmla="*/ 681037 h 721519"/>
              <a:gd name="connsiteX5" fmla="*/ 392907 w 2928938"/>
              <a:gd name="connsiteY5" fmla="*/ 704850 h 721519"/>
              <a:gd name="connsiteX6" fmla="*/ 319088 w 2928938"/>
              <a:gd name="connsiteY6" fmla="*/ 721519 h 721519"/>
              <a:gd name="connsiteX7" fmla="*/ 288132 w 2928938"/>
              <a:gd name="connsiteY7" fmla="*/ 721519 h 721519"/>
              <a:gd name="connsiteX8" fmla="*/ 247650 w 2928938"/>
              <a:gd name="connsiteY8" fmla="*/ 707231 h 721519"/>
              <a:gd name="connsiteX9" fmla="*/ 188119 w 2928938"/>
              <a:gd name="connsiteY9" fmla="*/ 671512 h 721519"/>
              <a:gd name="connsiteX10" fmla="*/ 121444 w 2928938"/>
              <a:gd name="connsiteY10" fmla="*/ 607219 h 721519"/>
              <a:gd name="connsiteX11" fmla="*/ 54769 w 2928938"/>
              <a:gd name="connsiteY11" fmla="*/ 533400 h 721519"/>
              <a:gd name="connsiteX12" fmla="*/ 14288 w 2928938"/>
              <a:gd name="connsiteY12" fmla="*/ 478631 h 721519"/>
              <a:gd name="connsiteX13" fmla="*/ 0 w 2928938"/>
              <a:gd name="connsiteY13" fmla="*/ 447675 h 721519"/>
              <a:gd name="connsiteX14" fmla="*/ 0 w 2928938"/>
              <a:gd name="connsiteY14" fmla="*/ 428625 h 721519"/>
              <a:gd name="connsiteX15" fmla="*/ 9525 w 2928938"/>
              <a:gd name="connsiteY15" fmla="*/ 419100 h 721519"/>
              <a:gd name="connsiteX16" fmla="*/ 35719 w 2928938"/>
              <a:gd name="connsiteY16" fmla="*/ 414337 h 721519"/>
              <a:gd name="connsiteX17" fmla="*/ 71438 w 2928938"/>
              <a:gd name="connsiteY17" fmla="*/ 433387 h 721519"/>
              <a:gd name="connsiteX18" fmla="*/ 145257 w 2928938"/>
              <a:gd name="connsiteY18" fmla="*/ 471487 h 721519"/>
              <a:gd name="connsiteX19" fmla="*/ 219075 w 2928938"/>
              <a:gd name="connsiteY19" fmla="*/ 497681 h 721519"/>
              <a:gd name="connsiteX20" fmla="*/ 278607 w 2928938"/>
              <a:gd name="connsiteY20" fmla="*/ 511969 h 721519"/>
              <a:gd name="connsiteX21" fmla="*/ 359569 w 2928938"/>
              <a:gd name="connsiteY21" fmla="*/ 521494 h 721519"/>
              <a:gd name="connsiteX22" fmla="*/ 442913 w 2928938"/>
              <a:gd name="connsiteY22" fmla="*/ 504825 h 721519"/>
              <a:gd name="connsiteX23" fmla="*/ 859632 w 2928938"/>
              <a:gd name="connsiteY23" fmla="*/ 409575 h 721519"/>
              <a:gd name="connsiteX24" fmla="*/ 1073944 w 2928938"/>
              <a:gd name="connsiteY24" fmla="*/ 340519 h 721519"/>
              <a:gd name="connsiteX25" fmla="*/ 1688307 w 2928938"/>
              <a:gd name="connsiteY25" fmla="*/ 223837 h 721519"/>
              <a:gd name="connsiteX26" fmla="*/ 1905000 w 2928938"/>
              <a:gd name="connsiteY26" fmla="*/ 183356 h 721519"/>
              <a:gd name="connsiteX27" fmla="*/ 2386013 w 2928938"/>
              <a:gd name="connsiteY27" fmla="*/ 92869 h 721519"/>
              <a:gd name="connsiteX28" fmla="*/ 2488407 w 2928938"/>
              <a:gd name="connsiteY28" fmla="*/ 33337 h 721519"/>
              <a:gd name="connsiteX29" fmla="*/ 2557463 w 2928938"/>
              <a:gd name="connsiteY29" fmla="*/ 0 h 721519"/>
              <a:gd name="connsiteX30" fmla="*/ 2650332 w 2928938"/>
              <a:gd name="connsiteY30" fmla="*/ 19050 h 721519"/>
              <a:gd name="connsiteX31" fmla="*/ 2731294 w 2928938"/>
              <a:gd name="connsiteY31" fmla="*/ 40481 h 721519"/>
              <a:gd name="connsiteX32" fmla="*/ 2817019 w 2928938"/>
              <a:gd name="connsiteY32" fmla="*/ 71437 h 721519"/>
              <a:gd name="connsiteX33" fmla="*/ 2864644 w 2928938"/>
              <a:gd name="connsiteY33" fmla="*/ 100012 h 721519"/>
              <a:gd name="connsiteX34" fmla="*/ 2897982 w 2928938"/>
              <a:gd name="connsiteY34" fmla="*/ 130969 h 721519"/>
              <a:gd name="connsiteX35" fmla="*/ 2919413 w 2928938"/>
              <a:gd name="connsiteY35" fmla="*/ 157162 h 721519"/>
              <a:gd name="connsiteX36" fmla="*/ 2928938 w 2928938"/>
              <a:gd name="connsiteY36" fmla="*/ 173831 h 721519"/>
              <a:gd name="connsiteX37" fmla="*/ 2928938 w 2928938"/>
              <a:gd name="connsiteY37" fmla="*/ 192881 h 721519"/>
              <a:gd name="connsiteX38" fmla="*/ 2914650 w 2928938"/>
              <a:gd name="connsiteY38" fmla="*/ 216694 h 721519"/>
              <a:gd name="connsiteX39" fmla="*/ 2890838 w 2928938"/>
              <a:gd name="connsiteY39" fmla="*/ 235744 h 721519"/>
              <a:gd name="connsiteX40" fmla="*/ 2864644 w 2928938"/>
              <a:gd name="connsiteY40" fmla="*/ 247650 h 721519"/>
              <a:gd name="connsiteX41" fmla="*/ 2693194 w 2928938"/>
              <a:gd name="connsiteY41" fmla="*/ 264319 h 721519"/>
              <a:gd name="connsiteX42" fmla="*/ 2309813 w 2928938"/>
              <a:gd name="connsiteY42" fmla="*/ 300037 h 721519"/>
              <a:gd name="connsiteX43" fmla="*/ 1935957 w 2928938"/>
              <a:gd name="connsiteY43" fmla="*/ 338137 h 721519"/>
              <a:gd name="connsiteX44" fmla="*/ 1719263 w 2928938"/>
              <a:gd name="connsiteY44" fmla="*/ 388144 h 721519"/>
              <a:gd name="connsiteX45" fmla="*/ 1419225 w 2928938"/>
              <a:gd name="connsiteY45" fmla="*/ 445294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928938" h="721519">
                <a:moveTo>
                  <a:pt x="1419225" y="445294"/>
                </a:moveTo>
                <a:lnTo>
                  <a:pt x="1059657" y="521494"/>
                </a:lnTo>
                <a:lnTo>
                  <a:pt x="821532" y="592931"/>
                </a:lnTo>
                <a:lnTo>
                  <a:pt x="550069" y="652462"/>
                </a:lnTo>
                <a:lnTo>
                  <a:pt x="473869" y="681037"/>
                </a:lnTo>
                <a:lnTo>
                  <a:pt x="392907" y="704850"/>
                </a:lnTo>
                <a:lnTo>
                  <a:pt x="319088" y="721519"/>
                </a:lnTo>
                <a:lnTo>
                  <a:pt x="288132" y="721519"/>
                </a:lnTo>
                <a:lnTo>
                  <a:pt x="247650" y="707231"/>
                </a:lnTo>
                <a:lnTo>
                  <a:pt x="188119" y="671512"/>
                </a:lnTo>
                <a:lnTo>
                  <a:pt x="121444" y="607219"/>
                </a:lnTo>
                <a:lnTo>
                  <a:pt x="54769" y="533400"/>
                </a:lnTo>
                <a:lnTo>
                  <a:pt x="14288" y="478631"/>
                </a:lnTo>
                <a:lnTo>
                  <a:pt x="0" y="447675"/>
                </a:lnTo>
                <a:lnTo>
                  <a:pt x="0" y="428625"/>
                </a:lnTo>
                <a:lnTo>
                  <a:pt x="9525" y="419100"/>
                </a:lnTo>
                <a:lnTo>
                  <a:pt x="35719" y="414337"/>
                </a:lnTo>
                <a:lnTo>
                  <a:pt x="71438" y="433387"/>
                </a:lnTo>
                <a:lnTo>
                  <a:pt x="145257" y="471487"/>
                </a:lnTo>
                <a:lnTo>
                  <a:pt x="219075" y="497681"/>
                </a:lnTo>
                <a:cubicBezTo>
                  <a:pt x="276995" y="512162"/>
                  <a:pt x="251223" y="510778"/>
                  <a:pt x="278607" y="511969"/>
                </a:cubicBezTo>
                <a:cubicBezTo>
                  <a:pt x="305583" y="515239"/>
                  <a:pt x="332396" y="521494"/>
                  <a:pt x="359569" y="521494"/>
                </a:cubicBezTo>
                <a:lnTo>
                  <a:pt x="442913" y="504825"/>
                </a:lnTo>
                <a:lnTo>
                  <a:pt x="859632" y="409575"/>
                </a:lnTo>
                <a:lnTo>
                  <a:pt x="1073944" y="340519"/>
                </a:lnTo>
                <a:lnTo>
                  <a:pt x="1688307" y="223837"/>
                </a:lnTo>
                <a:lnTo>
                  <a:pt x="1905000" y="183356"/>
                </a:lnTo>
                <a:lnTo>
                  <a:pt x="2386013" y="92869"/>
                </a:lnTo>
                <a:lnTo>
                  <a:pt x="2488407" y="33337"/>
                </a:lnTo>
                <a:lnTo>
                  <a:pt x="2557463" y="0"/>
                </a:lnTo>
                <a:lnTo>
                  <a:pt x="2650332" y="19050"/>
                </a:lnTo>
                <a:lnTo>
                  <a:pt x="2731294" y="40481"/>
                </a:lnTo>
                <a:lnTo>
                  <a:pt x="2817019" y="71437"/>
                </a:lnTo>
                <a:lnTo>
                  <a:pt x="2864644" y="100012"/>
                </a:lnTo>
                <a:lnTo>
                  <a:pt x="2897982" y="130969"/>
                </a:lnTo>
                <a:lnTo>
                  <a:pt x="2919413" y="157162"/>
                </a:lnTo>
                <a:lnTo>
                  <a:pt x="2928938" y="173831"/>
                </a:lnTo>
                <a:lnTo>
                  <a:pt x="2928938" y="192881"/>
                </a:lnTo>
                <a:lnTo>
                  <a:pt x="2914650" y="216694"/>
                </a:lnTo>
                <a:lnTo>
                  <a:pt x="2890838" y="235744"/>
                </a:lnTo>
                <a:lnTo>
                  <a:pt x="2864644" y="247650"/>
                </a:lnTo>
                <a:lnTo>
                  <a:pt x="2693194" y="264319"/>
                </a:lnTo>
                <a:lnTo>
                  <a:pt x="2309813" y="300037"/>
                </a:lnTo>
                <a:lnTo>
                  <a:pt x="1935957" y="338137"/>
                </a:lnTo>
                <a:lnTo>
                  <a:pt x="1719263" y="388144"/>
                </a:lnTo>
                <a:lnTo>
                  <a:pt x="1419225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622A467-028B-D840-B2F2-952B24147D04}"/>
              </a:ext>
            </a:extLst>
          </p:cNvPr>
          <p:cNvSpPr/>
          <p:nvPr/>
        </p:nvSpPr>
        <p:spPr>
          <a:xfrm>
            <a:off x="2974975" y="4568825"/>
            <a:ext cx="1238250" cy="1098550"/>
          </a:xfrm>
          <a:custGeom>
            <a:avLst/>
            <a:gdLst>
              <a:gd name="connsiteX0" fmla="*/ 619125 w 1238250"/>
              <a:gd name="connsiteY0" fmla="*/ 221778 h 1098078"/>
              <a:gd name="connsiteX1" fmla="*/ 78582 w 1238250"/>
              <a:gd name="connsiteY1" fmla="*/ 369416 h 1098078"/>
              <a:gd name="connsiteX2" fmla="*/ 0 w 1238250"/>
              <a:gd name="connsiteY2" fmla="*/ 255116 h 1098078"/>
              <a:gd name="connsiteX3" fmla="*/ 176213 w 1238250"/>
              <a:gd name="connsiteY3" fmla="*/ 212253 h 1098078"/>
              <a:gd name="connsiteX4" fmla="*/ 526257 w 1238250"/>
              <a:gd name="connsiteY4" fmla="*/ 117003 h 1098078"/>
              <a:gd name="connsiteX5" fmla="*/ 790575 w 1238250"/>
              <a:gd name="connsiteY5" fmla="*/ 43184 h 1098078"/>
              <a:gd name="connsiteX6" fmla="*/ 800100 w 1238250"/>
              <a:gd name="connsiteY6" fmla="*/ 24134 h 1098078"/>
              <a:gd name="connsiteX7" fmla="*/ 814388 w 1238250"/>
              <a:gd name="connsiteY7" fmla="*/ 9847 h 1098078"/>
              <a:gd name="connsiteX8" fmla="*/ 838200 w 1238250"/>
              <a:gd name="connsiteY8" fmla="*/ 322 h 1098078"/>
              <a:gd name="connsiteX9" fmla="*/ 862013 w 1238250"/>
              <a:gd name="connsiteY9" fmla="*/ 322 h 1098078"/>
              <a:gd name="connsiteX10" fmla="*/ 902494 w 1238250"/>
              <a:gd name="connsiteY10" fmla="*/ 12228 h 1098078"/>
              <a:gd name="connsiteX11" fmla="*/ 1014413 w 1238250"/>
              <a:gd name="connsiteY11" fmla="*/ 64616 h 1098078"/>
              <a:gd name="connsiteX12" fmla="*/ 1157288 w 1238250"/>
              <a:gd name="connsiteY12" fmla="*/ 152722 h 1098078"/>
              <a:gd name="connsiteX13" fmla="*/ 1219200 w 1238250"/>
              <a:gd name="connsiteY13" fmla="*/ 202728 h 1098078"/>
              <a:gd name="connsiteX14" fmla="*/ 1226344 w 1238250"/>
              <a:gd name="connsiteY14" fmla="*/ 217016 h 1098078"/>
              <a:gd name="connsiteX15" fmla="*/ 1238250 w 1238250"/>
              <a:gd name="connsiteY15" fmla="*/ 255116 h 1098078"/>
              <a:gd name="connsiteX16" fmla="*/ 1228725 w 1238250"/>
              <a:gd name="connsiteY16" fmla="*/ 276547 h 1098078"/>
              <a:gd name="connsiteX17" fmla="*/ 1193007 w 1238250"/>
              <a:gd name="connsiteY17" fmla="*/ 309884 h 1098078"/>
              <a:gd name="connsiteX18" fmla="*/ 1171575 w 1238250"/>
              <a:gd name="connsiteY18" fmla="*/ 336078 h 1098078"/>
              <a:gd name="connsiteX19" fmla="*/ 1152525 w 1238250"/>
              <a:gd name="connsiteY19" fmla="*/ 369416 h 1098078"/>
              <a:gd name="connsiteX20" fmla="*/ 1092994 w 1238250"/>
              <a:gd name="connsiteY20" fmla="*/ 636116 h 1098078"/>
              <a:gd name="connsiteX21" fmla="*/ 992982 w 1238250"/>
              <a:gd name="connsiteY21" fmla="*/ 967109 h 1098078"/>
              <a:gd name="connsiteX22" fmla="*/ 954882 w 1238250"/>
              <a:gd name="connsiteY22" fmla="*/ 1057597 h 1098078"/>
              <a:gd name="connsiteX23" fmla="*/ 933450 w 1238250"/>
              <a:gd name="connsiteY23" fmla="*/ 1083791 h 1098078"/>
              <a:gd name="connsiteX24" fmla="*/ 912019 w 1238250"/>
              <a:gd name="connsiteY24" fmla="*/ 1095697 h 1098078"/>
              <a:gd name="connsiteX25" fmla="*/ 873919 w 1238250"/>
              <a:gd name="connsiteY25" fmla="*/ 1098078 h 1098078"/>
              <a:gd name="connsiteX26" fmla="*/ 840582 w 1238250"/>
              <a:gd name="connsiteY26" fmla="*/ 1088553 h 1098078"/>
              <a:gd name="connsiteX27" fmla="*/ 754857 w 1238250"/>
              <a:gd name="connsiteY27" fmla="*/ 1029022 h 1098078"/>
              <a:gd name="connsiteX28" fmla="*/ 797719 w 1238250"/>
              <a:gd name="connsiteY28" fmla="*/ 828997 h 1098078"/>
              <a:gd name="connsiteX29" fmla="*/ 862013 w 1238250"/>
              <a:gd name="connsiteY29" fmla="*/ 552772 h 1098078"/>
              <a:gd name="connsiteX30" fmla="*/ 890588 w 1238250"/>
              <a:gd name="connsiteY30" fmla="*/ 364653 h 1098078"/>
              <a:gd name="connsiteX31" fmla="*/ 904875 w 1238250"/>
              <a:gd name="connsiteY31" fmla="*/ 214634 h 1098078"/>
              <a:gd name="connsiteX32" fmla="*/ 900113 w 1238250"/>
              <a:gd name="connsiteY32" fmla="*/ 190822 h 1098078"/>
              <a:gd name="connsiteX33" fmla="*/ 883444 w 1238250"/>
              <a:gd name="connsiteY33" fmla="*/ 176534 h 1098078"/>
              <a:gd name="connsiteX34" fmla="*/ 842963 w 1238250"/>
              <a:gd name="connsiteY34" fmla="*/ 171772 h 1098078"/>
              <a:gd name="connsiteX35" fmla="*/ 800100 w 1238250"/>
              <a:gd name="connsiteY35" fmla="*/ 178916 h 1098078"/>
              <a:gd name="connsiteX36" fmla="*/ 619125 w 1238250"/>
              <a:gd name="connsiteY36" fmla="*/ 221778 h 109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8250" h="1098078">
                <a:moveTo>
                  <a:pt x="619125" y="221778"/>
                </a:moveTo>
                <a:lnTo>
                  <a:pt x="78582" y="369416"/>
                </a:lnTo>
                <a:lnTo>
                  <a:pt x="0" y="255116"/>
                </a:lnTo>
                <a:lnTo>
                  <a:pt x="176213" y="212253"/>
                </a:lnTo>
                <a:lnTo>
                  <a:pt x="526257" y="117003"/>
                </a:lnTo>
                <a:lnTo>
                  <a:pt x="790575" y="43184"/>
                </a:lnTo>
                <a:lnTo>
                  <a:pt x="800100" y="24134"/>
                </a:lnTo>
                <a:lnTo>
                  <a:pt x="814388" y="9847"/>
                </a:lnTo>
                <a:cubicBezTo>
                  <a:pt x="836544" y="0"/>
                  <a:pt x="828002" y="322"/>
                  <a:pt x="838200" y="322"/>
                </a:cubicBezTo>
                <a:lnTo>
                  <a:pt x="862013" y="322"/>
                </a:lnTo>
                <a:lnTo>
                  <a:pt x="902494" y="12228"/>
                </a:lnTo>
                <a:lnTo>
                  <a:pt x="1014413" y="64616"/>
                </a:lnTo>
                <a:lnTo>
                  <a:pt x="1157288" y="152722"/>
                </a:lnTo>
                <a:lnTo>
                  <a:pt x="1219200" y="202728"/>
                </a:lnTo>
                <a:lnTo>
                  <a:pt x="1226344" y="217016"/>
                </a:lnTo>
                <a:lnTo>
                  <a:pt x="1238250" y="255116"/>
                </a:lnTo>
                <a:lnTo>
                  <a:pt x="1228725" y="276547"/>
                </a:lnTo>
                <a:lnTo>
                  <a:pt x="1193007" y="309884"/>
                </a:lnTo>
                <a:lnTo>
                  <a:pt x="1171575" y="336078"/>
                </a:lnTo>
                <a:lnTo>
                  <a:pt x="1152525" y="369416"/>
                </a:lnTo>
                <a:lnTo>
                  <a:pt x="1092994" y="636116"/>
                </a:lnTo>
                <a:lnTo>
                  <a:pt x="992982" y="967109"/>
                </a:lnTo>
                <a:lnTo>
                  <a:pt x="954882" y="1057597"/>
                </a:lnTo>
                <a:lnTo>
                  <a:pt x="933450" y="1083791"/>
                </a:lnTo>
                <a:lnTo>
                  <a:pt x="912019" y="1095697"/>
                </a:lnTo>
                <a:lnTo>
                  <a:pt x="873919" y="1098078"/>
                </a:lnTo>
                <a:lnTo>
                  <a:pt x="840582" y="1088553"/>
                </a:lnTo>
                <a:lnTo>
                  <a:pt x="754857" y="1029022"/>
                </a:lnTo>
                <a:lnTo>
                  <a:pt x="797719" y="828997"/>
                </a:lnTo>
                <a:lnTo>
                  <a:pt x="862013" y="552772"/>
                </a:lnTo>
                <a:lnTo>
                  <a:pt x="890588" y="364653"/>
                </a:lnTo>
                <a:lnTo>
                  <a:pt x="904875" y="214634"/>
                </a:lnTo>
                <a:lnTo>
                  <a:pt x="900113" y="190822"/>
                </a:lnTo>
                <a:lnTo>
                  <a:pt x="883444" y="176534"/>
                </a:lnTo>
                <a:lnTo>
                  <a:pt x="842963" y="171772"/>
                </a:lnTo>
                <a:lnTo>
                  <a:pt x="800100" y="178916"/>
                </a:lnTo>
                <a:lnTo>
                  <a:pt x="619125" y="22177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C8D74C0-A0AE-134A-9B4B-AF82F6C5D1BB}"/>
              </a:ext>
            </a:extLst>
          </p:cNvPr>
          <p:cNvSpPr/>
          <p:nvPr/>
        </p:nvSpPr>
        <p:spPr>
          <a:xfrm>
            <a:off x="3152775" y="5410200"/>
            <a:ext cx="669925" cy="295275"/>
          </a:xfrm>
          <a:custGeom>
            <a:avLst/>
            <a:gdLst>
              <a:gd name="connsiteX0" fmla="*/ 285750 w 669131"/>
              <a:gd name="connsiteY0" fmla="*/ 228600 h 295275"/>
              <a:gd name="connsiteX1" fmla="*/ 52388 w 669131"/>
              <a:gd name="connsiteY1" fmla="*/ 295275 h 295275"/>
              <a:gd name="connsiteX2" fmla="*/ 0 w 669131"/>
              <a:gd name="connsiteY2" fmla="*/ 152400 h 295275"/>
              <a:gd name="connsiteX3" fmla="*/ 364331 w 669131"/>
              <a:gd name="connsiteY3" fmla="*/ 64294 h 295275"/>
              <a:gd name="connsiteX4" fmla="*/ 635794 w 669131"/>
              <a:gd name="connsiteY4" fmla="*/ 0 h 295275"/>
              <a:gd name="connsiteX5" fmla="*/ 669131 w 669131"/>
              <a:gd name="connsiteY5" fmla="*/ 183356 h 295275"/>
              <a:gd name="connsiteX6" fmla="*/ 573881 w 669131"/>
              <a:gd name="connsiteY6" fmla="*/ 185738 h 295275"/>
              <a:gd name="connsiteX7" fmla="*/ 540544 w 669131"/>
              <a:gd name="connsiteY7" fmla="*/ 164306 h 295275"/>
              <a:gd name="connsiteX8" fmla="*/ 516731 w 669131"/>
              <a:gd name="connsiteY8" fmla="*/ 164306 h 295275"/>
              <a:gd name="connsiteX9" fmla="*/ 285750 w 669131"/>
              <a:gd name="connsiteY9" fmla="*/ 22860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9131" h="295275">
                <a:moveTo>
                  <a:pt x="285750" y="228600"/>
                </a:moveTo>
                <a:lnTo>
                  <a:pt x="52388" y="295275"/>
                </a:lnTo>
                <a:lnTo>
                  <a:pt x="0" y="152400"/>
                </a:lnTo>
                <a:lnTo>
                  <a:pt x="364331" y="64294"/>
                </a:lnTo>
                <a:lnTo>
                  <a:pt x="635794" y="0"/>
                </a:lnTo>
                <a:lnTo>
                  <a:pt x="669131" y="183356"/>
                </a:lnTo>
                <a:lnTo>
                  <a:pt x="573881" y="185738"/>
                </a:lnTo>
                <a:lnTo>
                  <a:pt x="540544" y="164306"/>
                </a:lnTo>
                <a:lnTo>
                  <a:pt x="516731" y="164306"/>
                </a:lnTo>
                <a:lnTo>
                  <a:pt x="285750" y="2286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AEC069-7A34-6440-A638-0DDFA8F2D128}"/>
              </a:ext>
            </a:extLst>
          </p:cNvPr>
          <p:cNvSpPr/>
          <p:nvPr/>
        </p:nvSpPr>
        <p:spPr>
          <a:xfrm>
            <a:off x="5438775" y="2338388"/>
            <a:ext cx="327025" cy="952500"/>
          </a:xfrm>
          <a:custGeom>
            <a:avLst/>
            <a:gdLst>
              <a:gd name="connsiteX0" fmla="*/ 64294 w 326231"/>
              <a:gd name="connsiteY0" fmla="*/ 690562 h 952500"/>
              <a:gd name="connsiteX1" fmla="*/ 59531 w 326231"/>
              <a:gd name="connsiteY1" fmla="*/ 523875 h 952500"/>
              <a:gd name="connsiteX2" fmla="*/ 69056 w 326231"/>
              <a:gd name="connsiteY2" fmla="*/ 369093 h 952500"/>
              <a:gd name="connsiteX3" fmla="*/ 78581 w 326231"/>
              <a:gd name="connsiteY3" fmla="*/ 292893 h 952500"/>
              <a:gd name="connsiteX4" fmla="*/ 78581 w 326231"/>
              <a:gd name="connsiteY4" fmla="*/ 252412 h 952500"/>
              <a:gd name="connsiteX5" fmla="*/ 73819 w 326231"/>
              <a:gd name="connsiteY5" fmla="*/ 211931 h 952500"/>
              <a:gd name="connsiteX6" fmla="*/ 66675 w 326231"/>
              <a:gd name="connsiteY6" fmla="*/ 183356 h 952500"/>
              <a:gd name="connsiteX7" fmla="*/ 57150 w 326231"/>
              <a:gd name="connsiteY7" fmla="*/ 152400 h 952500"/>
              <a:gd name="connsiteX8" fmla="*/ 38100 w 326231"/>
              <a:gd name="connsiteY8" fmla="*/ 116681 h 952500"/>
              <a:gd name="connsiteX9" fmla="*/ 0 w 326231"/>
              <a:gd name="connsiteY9" fmla="*/ 59531 h 952500"/>
              <a:gd name="connsiteX10" fmla="*/ 197644 w 326231"/>
              <a:gd name="connsiteY10" fmla="*/ 0 h 952500"/>
              <a:gd name="connsiteX11" fmla="*/ 285750 w 326231"/>
              <a:gd name="connsiteY11" fmla="*/ 76200 h 952500"/>
              <a:gd name="connsiteX12" fmla="*/ 302419 w 326231"/>
              <a:gd name="connsiteY12" fmla="*/ 97631 h 952500"/>
              <a:gd name="connsiteX13" fmla="*/ 314325 w 326231"/>
              <a:gd name="connsiteY13" fmla="*/ 128587 h 952500"/>
              <a:gd name="connsiteX14" fmla="*/ 326231 w 326231"/>
              <a:gd name="connsiteY14" fmla="*/ 188118 h 952500"/>
              <a:gd name="connsiteX15" fmla="*/ 326231 w 326231"/>
              <a:gd name="connsiteY15" fmla="*/ 226218 h 952500"/>
              <a:gd name="connsiteX16" fmla="*/ 314325 w 326231"/>
              <a:gd name="connsiteY16" fmla="*/ 338137 h 952500"/>
              <a:gd name="connsiteX17" fmla="*/ 309563 w 326231"/>
              <a:gd name="connsiteY17" fmla="*/ 540543 h 952500"/>
              <a:gd name="connsiteX18" fmla="*/ 309563 w 326231"/>
              <a:gd name="connsiteY18" fmla="*/ 895350 h 952500"/>
              <a:gd name="connsiteX19" fmla="*/ 59531 w 326231"/>
              <a:gd name="connsiteY19" fmla="*/ 952500 h 952500"/>
              <a:gd name="connsiteX20" fmla="*/ 64294 w 326231"/>
              <a:gd name="connsiteY20" fmla="*/ 690562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6231" h="952500">
                <a:moveTo>
                  <a:pt x="64294" y="690562"/>
                </a:moveTo>
                <a:lnTo>
                  <a:pt x="59531" y="523875"/>
                </a:lnTo>
                <a:lnTo>
                  <a:pt x="69056" y="369093"/>
                </a:lnTo>
                <a:lnTo>
                  <a:pt x="78581" y="292893"/>
                </a:lnTo>
                <a:lnTo>
                  <a:pt x="78581" y="252412"/>
                </a:lnTo>
                <a:lnTo>
                  <a:pt x="73819" y="211931"/>
                </a:lnTo>
                <a:lnTo>
                  <a:pt x="66675" y="183356"/>
                </a:lnTo>
                <a:lnTo>
                  <a:pt x="57150" y="152400"/>
                </a:lnTo>
                <a:lnTo>
                  <a:pt x="38100" y="116681"/>
                </a:lnTo>
                <a:lnTo>
                  <a:pt x="0" y="59531"/>
                </a:lnTo>
                <a:lnTo>
                  <a:pt x="197644" y="0"/>
                </a:lnTo>
                <a:lnTo>
                  <a:pt x="285750" y="76200"/>
                </a:lnTo>
                <a:lnTo>
                  <a:pt x="302419" y="97631"/>
                </a:lnTo>
                <a:lnTo>
                  <a:pt x="314325" y="128587"/>
                </a:lnTo>
                <a:lnTo>
                  <a:pt x="326231" y="188118"/>
                </a:lnTo>
                <a:lnTo>
                  <a:pt x="326231" y="226218"/>
                </a:lnTo>
                <a:lnTo>
                  <a:pt x="314325" y="338137"/>
                </a:lnTo>
                <a:lnTo>
                  <a:pt x="309563" y="540543"/>
                </a:lnTo>
                <a:lnTo>
                  <a:pt x="309563" y="895350"/>
                </a:lnTo>
                <a:lnTo>
                  <a:pt x="59531" y="952500"/>
                </a:lnTo>
                <a:cubicBezTo>
                  <a:pt x="61119" y="864394"/>
                  <a:pt x="62706" y="776287"/>
                  <a:pt x="64294" y="690562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4928A9-53F6-C444-8B6F-2E19F2846617}"/>
              </a:ext>
            </a:extLst>
          </p:cNvPr>
          <p:cNvSpPr/>
          <p:nvPr/>
        </p:nvSpPr>
        <p:spPr>
          <a:xfrm>
            <a:off x="4729163" y="2579688"/>
            <a:ext cx="1728787" cy="406400"/>
          </a:xfrm>
          <a:custGeom>
            <a:avLst/>
            <a:gdLst>
              <a:gd name="connsiteX0" fmla="*/ 1231106 w 1728787"/>
              <a:gd name="connsiteY0" fmla="*/ 240506 h 407194"/>
              <a:gd name="connsiteX1" fmla="*/ 1014412 w 1728787"/>
              <a:gd name="connsiteY1" fmla="*/ 271462 h 407194"/>
              <a:gd name="connsiteX2" fmla="*/ 752475 w 1728787"/>
              <a:gd name="connsiteY2" fmla="*/ 297656 h 407194"/>
              <a:gd name="connsiteX3" fmla="*/ 504825 w 1728787"/>
              <a:gd name="connsiteY3" fmla="*/ 338137 h 407194"/>
              <a:gd name="connsiteX4" fmla="*/ 447675 w 1728787"/>
              <a:gd name="connsiteY4" fmla="*/ 369094 h 407194"/>
              <a:gd name="connsiteX5" fmla="*/ 400050 w 1728787"/>
              <a:gd name="connsiteY5" fmla="*/ 385762 h 407194"/>
              <a:gd name="connsiteX6" fmla="*/ 350043 w 1728787"/>
              <a:gd name="connsiteY6" fmla="*/ 402431 h 407194"/>
              <a:gd name="connsiteX7" fmla="*/ 302418 w 1728787"/>
              <a:gd name="connsiteY7" fmla="*/ 407194 h 407194"/>
              <a:gd name="connsiteX8" fmla="*/ 252412 w 1728787"/>
              <a:gd name="connsiteY8" fmla="*/ 397669 h 407194"/>
              <a:gd name="connsiteX9" fmla="*/ 209550 w 1728787"/>
              <a:gd name="connsiteY9" fmla="*/ 383381 h 407194"/>
              <a:gd name="connsiteX10" fmla="*/ 150018 w 1728787"/>
              <a:gd name="connsiteY10" fmla="*/ 352425 h 407194"/>
              <a:gd name="connsiteX11" fmla="*/ 97631 w 1728787"/>
              <a:gd name="connsiteY11" fmla="*/ 319087 h 407194"/>
              <a:gd name="connsiteX12" fmla="*/ 52387 w 1728787"/>
              <a:gd name="connsiteY12" fmla="*/ 276225 h 407194"/>
              <a:gd name="connsiteX13" fmla="*/ 7143 w 1728787"/>
              <a:gd name="connsiteY13" fmla="*/ 219075 h 407194"/>
              <a:gd name="connsiteX14" fmla="*/ 0 w 1728787"/>
              <a:gd name="connsiteY14" fmla="*/ 195262 h 407194"/>
              <a:gd name="connsiteX15" fmla="*/ 2381 w 1728787"/>
              <a:gd name="connsiteY15" fmla="*/ 176212 h 407194"/>
              <a:gd name="connsiteX16" fmla="*/ 14287 w 1728787"/>
              <a:gd name="connsiteY16" fmla="*/ 169069 h 407194"/>
              <a:gd name="connsiteX17" fmla="*/ 42862 w 1728787"/>
              <a:gd name="connsiteY17" fmla="*/ 171450 h 407194"/>
              <a:gd name="connsiteX18" fmla="*/ 111918 w 1728787"/>
              <a:gd name="connsiteY18" fmla="*/ 204787 h 407194"/>
              <a:gd name="connsiteX19" fmla="*/ 176212 w 1728787"/>
              <a:gd name="connsiteY19" fmla="*/ 219075 h 407194"/>
              <a:gd name="connsiteX20" fmla="*/ 245268 w 1728787"/>
              <a:gd name="connsiteY20" fmla="*/ 228600 h 407194"/>
              <a:gd name="connsiteX21" fmla="*/ 321468 w 1728787"/>
              <a:gd name="connsiteY21" fmla="*/ 223837 h 407194"/>
              <a:gd name="connsiteX22" fmla="*/ 452437 w 1728787"/>
              <a:gd name="connsiteY22" fmla="*/ 202406 h 407194"/>
              <a:gd name="connsiteX23" fmla="*/ 776287 w 1728787"/>
              <a:gd name="connsiteY23" fmla="*/ 135731 h 407194"/>
              <a:gd name="connsiteX24" fmla="*/ 1031081 w 1728787"/>
              <a:gd name="connsiteY24" fmla="*/ 90487 h 407194"/>
              <a:gd name="connsiteX25" fmla="*/ 1271587 w 1728787"/>
              <a:gd name="connsiteY25" fmla="*/ 66675 h 407194"/>
              <a:gd name="connsiteX26" fmla="*/ 1304925 w 1728787"/>
              <a:gd name="connsiteY26" fmla="*/ 42862 h 407194"/>
              <a:gd name="connsiteX27" fmla="*/ 1352550 w 1728787"/>
              <a:gd name="connsiteY27" fmla="*/ 19050 h 407194"/>
              <a:gd name="connsiteX28" fmla="*/ 1400175 w 1728787"/>
              <a:gd name="connsiteY28" fmla="*/ 2381 h 407194"/>
              <a:gd name="connsiteX29" fmla="*/ 1452562 w 1728787"/>
              <a:gd name="connsiteY29" fmla="*/ 0 h 407194"/>
              <a:gd name="connsiteX30" fmla="*/ 1521618 w 1728787"/>
              <a:gd name="connsiteY30" fmla="*/ 9525 h 407194"/>
              <a:gd name="connsiteX31" fmla="*/ 1585912 w 1728787"/>
              <a:gd name="connsiteY31" fmla="*/ 28575 h 407194"/>
              <a:gd name="connsiteX32" fmla="*/ 1650206 w 1728787"/>
              <a:gd name="connsiteY32" fmla="*/ 61912 h 407194"/>
              <a:gd name="connsiteX33" fmla="*/ 1700212 w 1728787"/>
              <a:gd name="connsiteY33" fmla="*/ 97631 h 407194"/>
              <a:gd name="connsiteX34" fmla="*/ 1724025 w 1728787"/>
              <a:gd name="connsiteY34" fmla="*/ 123825 h 407194"/>
              <a:gd name="connsiteX35" fmla="*/ 1728787 w 1728787"/>
              <a:gd name="connsiteY35" fmla="*/ 142875 h 407194"/>
              <a:gd name="connsiteX36" fmla="*/ 1721643 w 1728787"/>
              <a:gd name="connsiteY36" fmla="*/ 164306 h 407194"/>
              <a:gd name="connsiteX37" fmla="*/ 1709737 w 1728787"/>
              <a:gd name="connsiteY37" fmla="*/ 185737 h 407194"/>
              <a:gd name="connsiteX38" fmla="*/ 1526381 w 1728787"/>
              <a:gd name="connsiteY38" fmla="*/ 207169 h 407194"/>
              <a:gd name="connsiteX39" fmla="*/ 1231106 w 1728787"/>
              <a:gd name="connsiteY39" fmla="*/ 240506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28787" h="407194">
                <a:moveTo>
                  <a:pt x="1231106" y="240506"/>
                </a:moveTo>
                <a:lnTo>
                  <a:pt x="1014412" y="271462"/>
                </a:lnTo>
                <a:lnTo>
                  <a:pt x="752475" y="297656"/>
                </a:lnTo>
                <a:lnTo>
                  <a:pt x="504825" y="338137"/>
                </a:lnTo>
                <a:lnTo>
                  <a:pt x="447675" y="369094"/>
                </a:lnTo>
                <a:lnTo>
                  <a:pt x="400050" y="385762"/>
                </a:lnTo>
                <a:lnTo>
                  <a:pt x="350043" y="402431"/>
                </a:lnTo>
                <a:lnTo>
                  <a:pt x="302418" y="407194"/>
                </a:lnTo>
                <a:lnTo>
                  <a:pt x="252412" y="397669"/>
                </a:lnTo>
                <a:lnTo>
                  <a:pt x="209550" y="383381"/>
                </a:lnTo>
                <a:lnTo>
                  <a:pt x="150018" y="352425"/>
                </a:lnTo>
                <a:lnTo>
                  <a:pt x="97631" y="319087"/>
                </a:lnTo>
                <a:lnTo>
                  <a:pt x="52387" y="276225"/>
                </a:lnTo>
                <a:lnTo>
                  <a:pt x="7143" y="219075"/>
                </a:lnTo>
                <a:lnTo>
                  <a:pt x="0" y="195262"/>
                </a:lnTo>
                <a:lnTo>
                  <a:pt x="2381" y="176212"/>
                </a:lnTo>
                <a:lnTo>
                  <a:pt x="14287" y="169069"/>
                </a:lnTo>
                <a:lnTo>
                  <a:pt x="42862" y="171450"/>
                </a:lnTo>
                <a:lnTo>
                  <a:pt x="111918" y="204787"/>
                </a:lnTo>
                <a:lnTo>
                  <a:pt x="176212" y="219075"/>
                </a:lnTo>
                <a:lnTo>
                  <a:pt x="245268" y="228600"/>
                </a:lnTo>
                <a:lnTo>
                  <a:pt x="321468" y="223837"/>
                </a:lnTo>
                <a:lnTo>
                  <a:pt x="452437" y="202406"/>
                </a:lnTo>
                <a:lnTo>
                  <a:pt x="776287" y="135731"/>
                </a:lnTo>
                <a:lnTo>
                  <a:pt x="1031081" y="90487"/>
                </a:lnTo>
                <a:lnTo>
                  <a:pt x="1271587" y="66675"/>
                </a:lnTo>
                <a:lnTo>
                  <a:pt x="1304925" y="42862"/>
                </a:lnTo>
                <a:lnTo>
                  <a:pt x="1352550" y="19050"/>
                </a:lnTo>
                <a:lnTo>
                  <a:pt x="1400175" y="2381"/>
                </a:lnTo>
                <a:lnTo>
                  <a:pt x="1452562" y="0"/>
                </a:lnTo>
                <a:lnTo>
                  <a:pt x="1521618" y="9525"/>
                </a:lnTo>
                <a:lnTo>
                  <a:pt x="1585912" y="28575"/>
                </a:lnTo>
                <a:lnTo>
                  <a:pt x="1650206" y="61912"/>
                </a:lnTo>
                <a:lnTo>
                  <a:pt x="1700212" y="97631"/>
                </a:lnTo>
                <a:lnTo>
                  <a:pt x="1724025" y="123825"/>
                </a:lnTo>
                <a:lnTo>
                  <a:pt x="1728787" y="142875"/>
                </a:lnTo>
                <a:lnTo>
                  <a:pt x="1721643" y="164306"/>
                </a:lnTo>
                <a:lnTo>
                  <a:pt x="1709737" y="185737"/>
                </a:lnTo>
                <a:lnTo>
                  <a:pt x="1526381" y="207169"/>
                </a:lnTo>
                <a:lnTo>
                  <a:pt x="1231106" y="240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11CA60A-0669-5140-8D16-91DDF8C6CCF1}"/>
              </a:ext>
            </a:extLst>
          </p:cNvPr>
          <p:cNvSpPr/>
          <p:nvPr/>
        </p:nvSpPr>
        <p:spPr>
          <a:xfrm>
            <a:off x="4281488" y="3021013"/>
            <a:ext cx="2805112" cy="561975"/>
          </a:xfrm>
          <a:custGeom>
            <a:avLst/>
            <a:gdLst>
              <a:gd name="connsiteX0" fmla="*/ 1464468 w 2805112"/>
              <a:gd name="connsiteY0" fmla="*/ 326232 h 561975"/>
              <a:gd name="connsiteX1" fmla="*/ 938212 w 2805112"/>
              <a:gd name="connsiteY1" fmla="*/ 419100 h 561975"/>
              <a:gd name="connsiteX2" fmla="*/ 564356 w 2805112"/>
              <a:gd name="connsiteY2" fmla="*/ 492919 h 561975"/>
              <a:gd name="connsiteX3" fmla="*/ 335756 w 2805112"/>
              <a:gd name="connsiteY3" fmla="*/ 561975 h 561975"/>
              <a:gd name="connsiteX4" fmla="*/ 295275 w 2805112"/>
              <a:gd name="connsiteY4" fmla="*/ 557213 h 561975"/>
              <a:gd name="connsiteX5" fmla="*/ 209550 w 2805112"/>
              <a:gd name="connsiteY5" fmla="*/ 509588 h 561975"/>
              <a:gd name="connsiteX6" fmla="*/ 123825 w 2805112"/>
              <a:gd name="connsiteY6" fmla="*/ 447675 h 561975"/>
              <a:gd name="connsiteX7" fmla="*/ 76200 w 2805112"/>
              <a:gd name="connsiteY7" fmla="*/ 400050 h 561975"/>
              <a:gd name="connsiteX8" fmla="*/ 28575 w 2805112"/>
              <a:gd name="connsiteY8" fmla="*/ 340519 h 561975"/>
              <a:gd name="connsiteX9" fmla="*/ 0 w 2805112"/>
              <a:gd name="connsiteY9" fmla="*/ 285750 h 561975"/>
              <a:gd name="connsiteX10" fmla="*/ 0 w 2805112"/>
              <a:gd name="connsiteY10" fmla="*/ 273844 h 561975"/>
              <a:gd name="connsiteX11" fmla="*/ 0 w 2805112"/>
              <a:gd name="connsiteY11" fmla="*/ 264319 h 561975"/>
              <a:gd name="connsiteX12" fmla="*/ 11906 w 2805112"/>
              <a:gd name="connsiteY12" fmla="*/ 254794 h 561975"/>
              <a:gd name="connsiteX13" fmla="*/ 33337 w 2805112"/>
              <a:gd name="connsiteY13" fmla="*/ 252413 h 561975"/>
              <a:gd name="connsiteX14" fmla="*/ 52387 w 2805112"/>
              <a:gd name="connsiteY14" fmla="*/ 259557 h 561975"/>
              <a:gd name="connsiteX15" fmla="*/ 102393 w 2805112"/>
              <a:gd name="connsiteY15" fmla="*/ 292894 h 561975"/>
              <a:gd name="connsiteX16" fmla="*/ 142875 w 2805112"/>
              <a:gd name="connsiteY16" fmla="*/ 314325 h 561975"/>
              <a:gd name="connsiteX17" fmla="*/ 190500 w 2805112"/>
              <a:gd name="connsiteY17" fmla="*/ 333375 h 561975"/>
              <a:gd name="connsiteX18" fmla="*/ 238125 w 2805112"/>
              <a:gd name="connsiteY18" fmla="*/ 345282 h 561975"/>
              <a:gd name="connsiteX19" fmla="*/ 273843 w 2805112"/>
              <a:gd name="connsiteY19" fmla="*/ 352425 h 561975"/>
              <a:gd name="connsiteX20" fmla="*/ 323850 w 2805112"/>
              <a:gd name="connsiteY20" fmla="*/ 352425 h 561975"/>
              <a:gd name="connsiteX21" fmla="*/ 397668 w 2805112"/>
              <a:gd name="connsiteY21" fmla="*/ 347663 h 561975"/>
              <a:gd name="connsiteX22" fmla="*/ 757237 w 2805112"/>
              <a:gd name="connsiteY22" fmla="*/ 285750 h 561975"/>
              <a:gd name="connsiteX23" fmla="*/ 1219200 w 2805112"/>
              <a:gd name="connsiteY23" fmla="*/ 204788 h 561975"/>
              <a:gd name="connsiteX24" fmla="*/ 1478756 w 2805112"/>
              <a:gd name="connsiteY24" fmla="*/ 178594 h 561975"/>
              <a:gd name="connsiteX25" fmla="*/ 1838325 w 2805112"/>
              <a:gd name="connsiteY25" fmla="*/ 128588 h 561975"/>
              <a:gd name="connsiteX26" fmla="*/ 2240756 w 2805112"/>
              <a:gd name="connsiteY26" fmla="*/ 69057 h 561975"/>
              <a:gd name="connsiteX27" fmla="*/ 2331243 w 2805112"/>
              <a:gd name="connsiteY27" fmla="*/ 35719 h 561975"/>
              <a:gd name="connsiteX28" fmla="*/ 2409825 w 2805112"/>
              <a:gd name="connsiteY28" fmla="*/ 11907 h 561975"/>
              <a:gd name="connsiteX29" fmla="*/ 2462212 w 2805112"/>
              <a:gd name="connsiteY29" fmla="*/ 0 h 561975"/>
              <a:gd name="connsiteX30" fmla="*/ 2512218 w 2805112"/>
              <a:gd name="connsiteY30" fmla="*/ 9525 h 561975"/>
              <a:gd name="connsiteX31" fmla="*/ 2628900 w 2805112"/>
              <a:gd name="connsiteY31" fmla="*/ 45244 h 561975"/>
              <a:gd name="connsiteX32" fmla="*/ 2783681 w 2805112"/>
              <a:gd name="connsiteY32" fmla="*/ 116682 h 561975"/>
              <a:gd name="connsiteX33" fmla="*/ 2797968 w 2805112"/>
              <a:gd name="connsiteY33" fmla="*/ 140494 h 561975"/>
              <a:gd name="connsiteX34" fmla="*/ 2805112 w 2805112"/>
              <a:gd name="connsiteY34" fmla="*/ 173832 h 561975"/>
              <a:gd name="connsiteX35" fmla="*/ 2797968 w 2805112"/>
              <a:gd name="connsiteY35" fmla="*/ 200025 h 561975"/>
              <a:gd name="connsiteX36" fmla="*/ 2781300 w 2805112"/>
              <a:gd name="connsiteY36" fmla="*/ 221457 h 561975"/>
              <a:gd name="connsiteX37" fmla="*/ 2747962 w 2805112"/>
              <a:gd name="connsiteY37" fmla="*/ 240507 h 561975"/>
              <a:gd name="connsiteX38" fmla="*/ 2693193 w 2805112"/>
              <a:gd name="connsiteY38" fmla="*/ 252413 h 561975"/>
              <a:gd name="connsiteX39" fmla="*/ 2528887 w 2805112"/>
              <a:gd name="connsiteY39" fmla="*/ 254794 h 561975"/>
              <a:gd name="connsiteX40" fmla="*/ 2221706 w 2805112"/>
              <a:gd name="connsiteY40" fmla="*/ 259557 h 561975"/>
              <a:gd name="connsiteX41" fmla="*/ 1774031 w 2805112"/>
              <a:gd name="connsiteY41" fmla="*/ 295275 h 561975"/>
              <a:gd name="connsiteX42" fmla="*/ 1464468 w 2805112"/>
              <a:gd name="connsiteY42" fmla="*/ 326232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05112" h="561975">
                <a:moveTo>
                  <a:pt x="1464468" y="326232"/>
                </a:moveTo>
                <a:lnTo>
                  <a:pt x="938212" y="419100"/>
                </a:lnTo>
                <a:lnTo>
                  <a:pt x="564356" y="492919"/>
                </a:lnTo>
                <a:lnTo>
                  <a:pt x="335756" y="561975"/>
                </a:lnTo>
                <a:lnTo>
                  <a:pt x="295275" y="557213"/>
                </a:lnTo>
                <a:lnTo>
                  <a:pt x="209550" y="509588"/>
                </a:lnTo>
                <a:lnTo>
                  <a:pt x="123825" y="447675"/>
                </a:lnTo>
                <a:lnTo>
                  <a:pt x="76200" y="400050"/>
                </a:lnTo>
                <a:lnTo>
                  <a:pt x="28575" y="340519"/>
                </a:lnTo>
                <a:lnTo>
                  <a:pt x="0" y="285750"/>
                </a:lnTo>
                <a:lnTo>
                  <a:pt x="0" y="273844"/>
                </a:lnTo>
                <a:lnTo>
                  <a:pt x="0" y="264319"/>
                </a:lnTo>
                <a:lnTo>
                  <a:pt x="11906" y="254794"/>
                </a:lnTo>
                <a:lnTo>
                  <a:pt x="33337" y="252413"/>
                </a:lnTo>
                <a:lnTo>
                  <a:pt x="52387" y="259557"/>
                </a:lnTo>
                <a:lnTo>
                  <a:pt x="102393" y="292894"/>
                </a:lnTo>
                <a:lnTo>
                  <a:pt x="142875" y="314325"/>
                </a:lnTo>
                <a:lnTo>
                  <a:pt x="190500" y="333375"/>
                </a:lnTo>
                <a:lnTo>
                  <a:pt x="238125" y="345282"/>
                </a:lnTo>
                <a:lnTo>
                  <a:pt x="273843" y="352425"/>
                </a:lnTo>
                <a:lnTo>
                  <a:pt x="323850" y="352425"/>
                </a:lnTo>
                <a:lnTo>
                  <a:pt x="397668" y="347663"/>
                </a:lnTo>
                <a:lnTo>
                  <a:pt x="757237" y="285750"/>
                </a:lnTo>
                <a:lnTo>
                  <a:pt x="1219200" y="204788"/>
                </a:lnTo>
                <a:lnTo>
                  <a:pt x="1478756" y="178594"/>
                </a:lnTo>
                <a:lnTo>
                  <a:pt x="1838325" y="128588"/>
                </a:lnTo>
                <a:lnTo>
                  <a:pt x="2240756" y="69057"/>
                </a:lnTo>
                <a:lnTo>
                  <a:pt x="2331243" y="35719"/>
                </a:lnTo>
                <a:lnTo>
                  <a:pt x="2409825" y="11907"/>
                </a:lnTo>
                <a:lnTo>
                  <a:pt x="2462212" y="0"/>
                </a:lnTo>
                <a:lnTo>
                  <a:pt x="2512218" y="9525"/>
                </a:lnTo>
                <a:lnTo>
                  <a:pt x="2628900" y="45244"/>
                </a:lnTo>
                <a:lnTo>
                  <a:pt x="2783681" y="116682"/>
                </a:lnTo>
                <a:lnTo>
                  <a:pt x="2797968" y="140494"/>
                </a:lnTo>
                <a:lnTo>
                  <a:pt x="2805112" y="173832"/>
                </a:lnTo>
                <a:lnTo>
                  <a:pt x="2797968" y="200025"/>
                </a:lnTo>
                <a:lnTo>
                  <a:pt x="2781300" y="221457"/>
                </a:lnTo>
                <a:lnTo>
                  <a:pt x="2747962" y="240507"/>
                </a:lnTo>
                <a:lnTo>
                  <a:pt x="2693193" y="252413"/>
                </a:lnTo>
                <a:lnTo>
                  <a:pt x="2528887" y="254794"/>
                </a:lnTo>
                <a:lnTo>
                  <a:pt x="2221706" y="259557"/>
                </a:lnTo>
                <a:lnTo>
                  <a:pt x="1774031" y="295275"/>
                </a:lnTo>
                <a:lnTo>
                  <a:pt x="1464468" y="3262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78BBD690-6CEC-B946-86B0-4033ADDBF1BC}"/>
              </a:ext>
            </a:extLst>
          </p:cNvPr>
          <p:cNvSpPr/>
          <p:nvPr/>
        </p:nvSpPr>
        <p:spPr>
          <a:xfrm rot="16200000">
            <a:off x="4013200" y="4900613"/>
            <a:ext cx="2151063" cy="350837"/>
          </a:xfrm>
          <a:custGeom>
            <a:avLst/>
            <a:gdLst>
              <a:gd name="connsiteX0" fmla="*/ 1045369 w 2150269"/>
              <a:gd name="connsiteY0" fmla="*/ 345281 h 350044"/>
              <a:gd name="connsiteX1" fmla="*/ 585787 w 2150269"/>
              <a:gd name="connsiteY1" fmla="*/ 345281 h 350044"/>
              <a:gd name="connsiteX2" fmla="*/ 404812 w 2150269"/>
              <a:gd name="connsiteY2" fmla="*/ 342900 h 350044"/>
              <a:gd name="connsiteX3" fmla="*/ 342900 w 2150269"/>
              <a:gd name="connsiteY3" fmla="*/ 335756 h 350044"/>
              <a:gd name="connsiteX4" fmla="*/ 245269 w 2150269"/>
              <a:gd name="connsiteY4" fmla="*/ 314325 h 350044"/>
              <a:gd name="connsiteX5" fmla="*/ 152400 w 2150269"/>
              <a:gd name="connsiteY5" fmla="*/ 280988 h 350044"/>
              <a:gd name="connsiteX6" fmla="*/ 61912 w 2150269"/>
              <a:gd name="connsiteY6" fmla="*/ 235744 h 350044"/>
              <a:gd name="connsiteX7" fmla="*/ 14287 w 2150269"/>
              <a:gd name="connsiteY7" fmla="*/ 204788 h 350044"/>
              <a:gd name="connsiteX8" fmla="*/ 0 w 2150269"/>
              <a:gd name="connsiteY8" fmla="*/ 185738 h 350044"/>
              <a:gd name="connsiteX9" fmla="*/ 0 w 2150269"/>
              <a:gd name="connsiteY9" fmla="*/ 157163 h 350044"/>
              <a:gd name="connsiteX10" fmla="*/ 11906 w 2150269"/>
              <a:gd name="connsiteY10" fmla="*/ 142875 h 350044"/>
              <a:gd name="connsiteX11" fmla="*/ 38100 w 2150269"/>
              <a:gd name="connsiteY11" fmla="*/ 126206 h 350044"/>
              <a:gd name="connsiteX12" fmla="*/ 76200 w 2150269"/>
              <a:gd name="connsiteY12" fmla="*/ 114300 h 350044"/>
              <a:gd name="connsiteX13" fmla="*/ 130969 w 2150269"/>
              <a:gd name="connsiteY13" fmla="*/ 88106 h 350044"/>
              <a:gd name="connsiteX14" fmla="*/ 180975 w 2150269"/>
              <a:gd name="connsiteY14" fmla="*/ 61913 h 350044"/>
              <a:gd name="connsiteX15" fmla="*/ 604837 w 2150269"/>
              <a:gd name="connsiteY15" fmla="*/ 111919 h 350044"/>
              <a:gd name="connsiteX16" fmla="*/ 1016794 w 2150269"/>
              <a:gd name="connsiteY16" fmla="*/ 121444 h 350044"/>
              <a:gd name="connsiteX17" fmla="*/ 1219200 w 2150269"/>
              <a:gd name="connsiteY17" fmla="*/ 119063 h 350044"/>
              <a:gd name="connsiteX18" fmla="*/ 1602581 w 2150269"/>
              <a:gd name="connsiteY18" fmla="*/ 119063 h 350044"/>
              <a:gd name="connsiteX19" fmla="*/ 1783556 w 2150269"/>
              <a:gd name="connsiteY19" fmla="*/ 142875 h 350044"/>
              <a:gd name="connsiteX20" fmla="*/ 1912144 w 2150269"/>
              <a:gd name="connsiteY20" fmla="*/ 142875 h 350044"/>
              <a:gd name="connsiteX21" fmla="*/ 1978819 w 2150269"/>
              <a:gd name="connsiteY21" fmla="*/ 133350 h 350044"/>
              <a:gd name="connsiteX22" fmla="*/ 2019300 w 2150269"/>
              <a:gd name="connsiteY22" fmla="*/ 116681 h 350044"/>
              <a:gd name="connsiteX23" fmla="*/ 2038350 w 2150269"/>
              <a:gd name="connsiteY23" fmla="*/ 95250 h 350044"/>
              <a:gd name="connsiteX24" fmla="*/ 2085975 w 2150269"/>
              <a:gd name="connsiteY24" fmla="*/ 0 h 350044"/>
              <a:gd name="connsiteX25" fmla="*/ 2150269 w 2150269"/>
              <a:gd name="connsiteY25" fmla="*/ 147638 h 350044"/>
              <a:gd name="connsiteX26" fmla="*/ 2093119 w 2150269"/>
              <a:gd name="connsiteY26" fmla="*/ 278606 h 350044"/>
              <a:gd name="connsiteX27" fmla="*/ 2064544 w 2150269"/>
              <a:gd name="connsiteY27" fmla="*/ 309563 h 350044"/>
              <a:gd name="connsiteX28" fmla="*/ 2026444 w 2150269"/>
              <a:gd name="connsiteY28" fmla="*/ 330994 h 350044"/>
              <a:gd name="connsiteX29" fmla="*/ 1959769 w 2150269"/>
              <a:gd name="connsiteY29" fmla="*/ 345281 h 350044"/>
              <a:gd name="connsiteX30" fmla="*/ 1845469 w 2150269"/>
              <a:gd name="connsiteY30" fmla="*/ 350044 h 350044"/>
              <a:gd name="connsiteX31" fmla="*/ 1664494 w 2150269"/>
              <a:gd name="connsiteY31" fmla="*/ 345281 h 350044"/>
              <a:gd name="connsiteX32" fmla="*/ 1307306 w 2150269"/>
              <a:gd name="connsiteY32" fmla="*/ 342900 h 350044"/>
              <a:gd name="connsiteX33" fmla="*/ 1157287 w 2150269"/>
              <a:gd name="connsiteY33" fmla="*/ 340519 h 350044"/>
              <a:gd name="connsiteX34" fmla="*/ 1045369 w 2150269"/>
              <a:gd name="connsiteY34" fmla="*/ 345281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50269" h="350044">
                <a:moveTo>
                  <a:pt x="1045369" y="345281"/>
                </a:moveTo>
                <a:lnTo>
                  <a:pt x="585787" y="345281"/>
                </a:lnTo>
                <a:lnTo>
                  <a:pt x="404812" y="342900"/>
                </a:lnTo>
                <a:lnTo>
                  <a:pt x="342900" y="335756"/>
                </a:lnTo>
                <a:lnTo>
                  <a:pt x="245269" y="314325"/>
                </a:lnTo>
                <a:lnTo>
                  <a:pt x="152400" y="280988"/>
                </a:lnTo>
                <a:lnTo>
                  <a:pt x="61912" y="235744"/>
                </a:lnTo>
                <a:lnTo>
                  <a:pt x="14287" y="204788"/>
                </a:lnTo>
                <a:lnTo>
                  <a:pt x="0" y="185738"/>
                </a:lnTo>
                <a:lnTo>
                  <a:pt x="0" y="157163"/>
                </a:lnTo>
                <a:lnTo>
                  <a:pt x="11906" y="142875"/>
                </a:lnTo>
                <a:lnTo>
                  <a:pt x="38100" y="126206"/>
                </a:lnTo>
                <a:lnTo>
                  <a:pt x="76200" y="114300"/>
                </a:lnTo>
                <a:lnTo>
                  <a:pt x="130969" y="88106"/>
                </a:lnTo>
                <a:lnTo>
                  <a:pt x="180975" y="61913"/>
                </a:lnTo>
                <a:lnTo>
                  <a:pt x="604837" y="111919"/>
                </a:lnTo>
                <a:lnTo>
                  <a:pt x="1016794" y="121444"/>
                </a:lnTo>
                <a:lnTo>
                  <a:pt x="1219200" y="119063"/>
                </a:lnTo>
                <a:lnTo>
                  <a:pt x="1602581" y="119063"/>
                </a:lnTo>
                <a:lnTo>
                  <a:pt x="1783556" y="142875"/>
                </a:lnTo>
                <a:lnTo>
                  <a:pt x="1912144" y="142875"/>
                </a:lnTo>
                <a:lnTo>
                  <a:pt x="1978819" y="133350"/>
                </a:lnTo>
                <a:lnTo>
                  <a:pt x="2019300" y="116681"/>
                </a:lnTo>
                <a:lnTo>
                  <a:pt x="2038350" y="95250"/>
                </a:lnTo>
                <a:lnTo>
                  <a:pt x="2085975" y="0"/>
                </a:lnTo>
                <a:lnTo>
                  <a:pt x="2150269" y="147638"/>
                </a:lnTo>
                <a:lnTo>
                  <a:pt x="2093119" y="278606"/>
                </a:lnTo>
                <a:lnTo>
                  <a:pt x="2064544" y="309563"/>
                </a:lnTo>
                <a:lnTo>
                  <a:pt x="2026444" y="330994"/>
                </a:lnTo>
                <a:lnTo>
                  <a:pt x="1959769" y="345281"/>
                </a:lnTo>
                <a:lnTo>
                  <a:pt x="1845469" y="350044"/>
                </a:lnTo>
                <a:lnTo>
                  <a:pt x="1664494" y="345281"/>
                </a:lnTo>
                <a:lnTo>
                  <a:pt x="1307306" y="342900"/>
                </a:lnTo>
                <a:lnTo>
                  <a:pt x="1157287" y="340519"/>
                </a:lnTo>
                <a:lnTo>
                  <a:pt x="1045369" y="345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F454AF0-07F0-0545-AA92-D4AC23A71D4D}"/>
              </a:ext>
            </a:extLst>
          </p:cNvPr>
          <p:cNvSpPr/>
          <p:nvPr/>
        </p:nvSpPr>
        <p:spPr>
          <a:xfrm>
            <a:off x="4676775" y="5554663"/>
            <a:ext cx="371475" cy="446087"/>
          </a:xfrm>
          <a:custGeom>
            <a:avLst/>
            <a:gdLst>
              <a:gd name="connsiteX0" fmla="*/ 111919 w 371475"/>
              <a:gd name="connsiteY0" fmla="*/ 66675 h 445294"/>
              <a:gd name="connsiteX1" fmla="*/ 266700 w 371475"/>
              <a:gd name="connsiteY1" fmla="*/ 80963 h 445294"/>
              <a:gd name="connsiteX2" fmla="*/ 292894 w 371475"/>
              <a:gd name="connsiteY2" fmla="*/ 80963 h 445294"/>
              <a:gd name="connsiteX3" fmla="*/ 316706 w 371475"/>
              <a:gd name="connsiteY3" fmla="*/ 78582 h 445294"/>
              <a:gd name="connsiteX4" fmla="*/ 328613 w 371475"/>
              <a:gd name="connsiteY4" fmla="*/ 66675 h 445294"/>
              <a:gd name="connsiteX5" fmla="*/ 371475 w 371475"/>
              <a:gd name="connsiteY5" fmla="*/ 0 h 445294"/>
              <a:gd name="connsiteX6" fmla="*/ 330994 w 371475"/>
              <a:gd name="connsiteY6" fmla="*/ 445294 h 445294"/>
              <a:gd name="connsiteX7" fmla="*/ 295275 w 371475"/>
              <a:gd name="connsiteY7" fmla="*/ 409575 h 445294"/>
              <a:gd name="connsiteX8" fmla="*/ 242888 w 371475"/>
              <a:gd name="connsiteY8" fmla="*/ 340519 h 445294"/>
              <a:gd name="connsiteX9" fmla="*/ 197644 w 371475"/>
              <a:gd name="connsiteY9" fmla="*/ 283369 h 445294"/>
              <a:gd name="connsiteX10" fmla="*/ 147638 w 371475"/>
              <a:gd name="connsiteY10" fmla="*/ 226219 h 445294"/>
              <a:gd name="connsiteX11" fmla="*/ 100013 w 371475"/>
              <a:gd name="connsiteY11" fmla="*/ 178594 h 445294"/>
              <a:gd name="connsiteX12" fmla="*/ 47625 w 371475"/>
              <a:gd name="connsiteY12" fmla="*/ 128588 h 445294"/>
              <a:gd name="connsiteX13" fmla="*/ 2381 w 371475"/>
              <a:gd name="connsiteY13" fmla="*/ 95250 h 445294"/>
              <a:gd name="connsiteX14" fmla="*/ 0 w 371475"/>
              <a:gd name="connsiteY14" fmla="*/ 83344 h 445294"/>
              <a:gd name="connsiteX15" fmla="*/ 4763 w 371475"/>
              <a:gd name="connsiteY15" fmla="*/ 66675 h 445294"/>
              <a:gd name="connsiteX16" fmla="*/ 19050 w 371475"/>
              <a:gd name="connsiteY16" fmla="*/ 61913 h 445294"/>
              <a:gd name="connsiteX17" fmla="*/ 111919 w 371475"/>
              <a:gd name="connsiteY17" fmla="*/ 66675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71475" h="445294">
                <a:moveTo>
                  <a:pt x="111919" y="66675"/>
                </a:moveTo>
                <a:lnTo>
                  <a:pt x="266700" y="80963"/>
                </a:lnTo>
                <a:lnTo>
                  <a:pt x="292894" y="80963"/>
                </a:lnTo>
                <a:lnTo>
                  <a:pt x="316706" y="78582"/>
                </a:lnTo>
                <a:lnTo>
                  <a:pt x="328613" y="66675"/>
                </a:lnTo>
                <a:lnTo>
                  <a:pt x="371475" y="0"/>
                </a:lnTo>
                <a:lnTo>
                  <a:pt x="330994" y="445294"/>
                </a:lnTo>
                <a:lnTo>
                  <a:pt x="295275" y="409575"/>
                </a:lnTo>
                <a:lnTo>
                  <a:pt x="242888" y="340519"/>
                </a:lnTo>
                <a:lnTo>
                  <a:pt x="197644" y="283369"/>
                </a:lnTo>
                <a:lnTo>
                  <a:pt x="147638" y="226219"/>
                </a:lnTo>
                <a:lnTo>
                  <a:pt x="100013" y="178594"/>
                </a:lnTo>
                <a:lnTo>
                  <a:pt x="47625" y="128588"/>
                </a:lnTo>
                <a:lnTo>
                  <a:pt x="2381" y="95250"/>
                </a:lnTo>
                <a:lnTo>
                  <a:pt x="0" y="83344"/>
                </a:lnTo>
                <a:lnTo>
                  <a:pt x="4763" y="66675"/>
                </a:lnTo>
                <a:cubicBezTo>
                  <a:pt x="17406" y="61618"/>
                  <a:pt x="12395" y="61913"/>
                  <a:pt x="19050" y="61913"/>
                </a:cubicBezTo>
                <a:lnTo>
                  <a:pt x="111919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F300855-B308-B545-9622-8E9904E0F26C}"/>
              </a:ext>
            </a:extLst>
          </p:cNvPr>
          <p:cNvSpPr/>
          <p:nvPr/>
        </p:nvSpPr>
        <p:spPr>
          <a:xfrm>
            <a:off x="4286250" y="4643438"/>
            <a:ext cx="1452563" cy="798512"/>
          </a:xfrm>
          <a:custGeom>
            <a:avLst/>
            <a:gdLst>
              <a:gd name="connsiteX0" fmla="*/ 657225 w 1452563"/>
              <a:gd name="connsiteY0" fmla="*/ 531018 h 797779"/>
              <a:gd name="connsiteX1" fmla="*/ 400050 w 1452563"/>
              <a:gd name="connsiteY1" fmla="*/ 685800 h 797779"/>
              <a:gd name="connsiteX2" fmla="*/ 285750 w 1452563"/>
              <a:gd name="connsiteY2" fmla="*/ 766762 h 797779"/>
              <a:gd name="connsiteX3" fmla="*/ 254794 w 1452563"/>
              <a:gd name="connsiteY3" fmla="*/ 795337 h 797779"/>
              <a:gd name="connsiteX4" fmla="*/ 221456 w 1452563"/>
              <a:gd name="connsiteY4" fmla="*/ 797718 h 797779"/>
              <a:gd name="connsiteX5" fmla="*/ 183356 w 1452563"/>
              <a:gd name="connsiteY5" fmla="*/ 785812 h 797779"/>
              <a:gd name="connsiteX6" fmla="*/ 154781 w 1452563"/>
              <a:gd name="connsiteY6" fmla="*/ 769143 h 797779"/>
              <a:gd name="connsiteX7" fmla="*/ 133350 w 1452563"/>
              <a:gd name="connsiteY7" fmla="*/ 754856 h 797779"/>
              <a:gd name="connsiteX8" fmla="*/ 107156 w 1452563"/>
              <a:gd name="connsiteY8" fmla="*/ 723900 h 797779"/>
              <a:gd name="connsiteX9" fmla="*/ 76200 w 1452563"/>
              <a:gd name="connsiteY9" fmla="*/ 678656 h 797779"/>
              <a:gd name="connsiteX10" fmla="*/ 52388 w 1452563"/>
              <a:gd name="connsiteY10" fmla="*/ 631031 h 797779"/>
              <a:gd name="connsiteX11" fmla="*/ 33338 w 1452563"/>
              <a:gd name="connsiteY11" fmla="*/ 569118 h 797779"/>
              <a:gd name="connsiteX12" fmla="*/ 16669 w 1452563"/>
              <a:gd name="connsiteY12" fmla="*/ 502443 h 797779"/>
              <a:gd name="connsiteX13" fmla="*/ 7144 w 1452563"/>
              <a:gd name="connsiteY13" fmla="*/ 452437 h 797779"/>
              <a:gd name="connsiteX14" fmla="*/ 0 w 1452563"/>
              <a:gd name="connsiteY14" fmla="*/ 426243 h 797779"/>
              <a:gd name="connsiteX15" fmla="*/ 2381 w 1452563"/>
              <a:gd name="connsiteY15" fmla="*/ 407193 h 797779"/>
              <a:gd name="connsiteX16" fmla="*/ 14288 w 1452563"/>
              <a:gd name="connsiteY16" fmla="*/ 400050 h 797779"/>
              <a:gd name="connsiteX17" fmla="*/ 45244 w 1452563"/>
              <a:gd name="connsiteY17" fmla="*/ 409575 h 797779"/>
              <a:gd name="connsiteX18" fmla="*/ 66675 w 1452563"/>
              <a:gd name="connsiteY18" fmla="*/ 421481 h 797779"/>
              <a:gd name="connsiteX19" fmla="*/ 140494 w 1452563"/>
              <a:gd name="connsiteY19" fmla="*/ 500062 h 797779"/>
              <a:gd name="connsiteX20" fmla="*/ 154781 w 1452563"/>
              <a:gd name="connsiteY20" fmla="*/ 502443 h 797779"/>
              <a:gd name="connsiteX21" fmla="*/ 250031 w 1452563"/>
              <a:gd name="connsiteY21" fmla="*/ 483393 h 797779"/>
              <a:gd name="connsiteX22" fmla="*/ 504825 w 1452563"/>
              <a:gd name="connsiteY22" fmla="*/ 392906 h 797779"/>
              <a:gd name="connsiteX23" fmla="*/ 752475 w 1452563"/>
              <a:gd name="connsiteY23" fmla="*/ 302418 h 797779"/>
              <a:gd name="connsiteX24" fmla="*/ 990600 w 1452563"/>
              <a:gd name="connsiteY24" fmla="*/ 183356 h 797779"/>
              <a:gd name="connsiteX25" fmla="*/ 1212056 w 1452563"/>
              <a:gd name="connsiteY25" fmla="*/ 88106 h 797779"/>
              <a:gd name="connsiteX26" fmla="*/ 1412081 w 1452563"/>
              <a:gd name="connsiteY26" fmla="*/ 7143 h 797779"/>
              <a:gd name="connsiteX27" fmla="*/ 1433513 w 1452563"/>
              <a:gd name="connsiteY27" fmla="*/ 0 h 797779"/>
              <a:gd name="connsiteX28" fmla="*/ 1443038 w 1452563"/>
              <a:gd name="connsiteY28" fmla="*/ 0 h 797779"/>
              <a:gd name="connsiteX29" fmla="*/ 1452563 w 1452563"/>
              <a:gd name="connsiteY29" fmla="*/ 7143 h 797779"/>
              <a:gd name="connsiteX30" fmla="*/ 1452563 w 1452563"/>
              <a:gd name="connsiteY30" fmla="*/ 21431 h 797779"/>
              <a:gd name="connsiteX31" fmla="*/ 1443038 w 1452563"/>
              <a:gd name="connsiteY31" fmla="*/ 52387 h 797779"/>
              <a:gd name="connsiteX32" fmla="*/ 1416844 w 1452563"/>
              <a:gd name="connsiteY32" fmla="*/ 73818 h 797779"/>
              <a:gd name="connsiteX33" fmla="*/ 976313 w 1452563"/>
              <a:gd name="connsiteY33" fmla="*/ 342900 h 797779"/>
              <a:gd name="connsiteX34" fmla="*/ 657225 w 1452563"/>
              <a:gd name="connsiteY34" fmla="*/ 531018 h 797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52563" h="797779">
                <a:moveTo>
                  <a:pt x="657225" y="531018"/>
                </a:moveTo>
                <a:lnTo>
                  <a:pt x="400050" y="685800"/>
                </a:lnTo>
                <a:lnTo>
                  <a:pt x="285750" y="766762"/>
                </a:lnTo>
                <a:lnTo>
                  <a:pt x="254794" y="795337"/>
                </a:lnTo>
                <a:cubicBezTo>
                  <a:pt x="223046" y="797779"/>
                  <a:pt x="234187" y="797718"/>
                  <a:pt x="221456" y="797718"/>
                </a:cubicBezTo>
                <a:lnTo>
                  <a:pt x="183356" y="785812"/>
                </a:lnTo>
                <a:lnTo>
                  <a:pt x="154781" y="769143"/>
                </a:lnTo>
                <a:lnTo>
                  <a:pt x="133350" y="754856"/>
                </a:lnTo>
                <a:lnTo>
                  <a:pt x="107156" y="723900"/>
                </a:lnTo>
                <a:lnTo>
                  <a:pt x="76200" y="678656"/>
                </a:lnTo>
                <a:lnTo>
                  <a:pt x="52388" y="631031"/>
                </a:lnTo>
                <a:lnTo>
                  <a:pt x="33338" y="569118"/>
                </a:lnTo>
                <a:lnTo>
                  <a:pt x="16669" y="502443"/>
                </a:lnTo>
                <a:lnTo>
                  <a:pt x="7144" y="452437"/>
                </a:lnTo>
                <a:lnTo>
                  <a:pt x="0" y="426243"/>
                </a:lnTo>
                <a:lnTo>
                  <a:pt x="2381" y="407193"/>
                </a:lnTo>
                <a:lnTo>
                  <a:pt x="14288" y="400050"/>
                </a:lnTo>
                <a:lnTo>
                  <a:pt x="45244" y="409575"/>
                </a:lnTo>
                <a:lnTo>
                  <a:pt x="66675" y="421481"/>
                </a:lnTo>
                <a:lnTo>
                  <a:pt x="140494" y="500062"/>
                </a:lnTo>
                <a:lnTo>
                  <a:pt x="154781" y="502443"/>
                </a:lnTo>
                <a:lnTo>
                  <a:pt x="250031" y="483393"/>
                </a:lnTo>
                <a:lnTo>
                  <a:pt x="504825" y="392906"/>
                </a:lnTo>
                <a:lnTo>
                  <a:pt x="752475" y="302418"/>
                </a:lnTo>
                <a:lnTo>
                  <a:pt x="990600" y="183356"/>
                </a:lnTo>
                <a:lnTo>
                  <a:pt x="1212056" y="88106"/>
                </a:lnTo>
                <a:lnTo>
                  <a:pt x="1412081" y="7143"/>
                </a:lnTo>
                <a:lnTo>
                  <a:pt x="1433513" y="0"/>
                </a:lnTo>
                <a:lnTo>
                  <a:pt x="1443038" y="0"/>
                </a:lnTo>
                <a:lnTo>
                  <a:pt x="1452563" y="7143"/>
                </a:lnTo>
                <a:lnTo>
                  <a:pt x="1452563" y="21431"/>
                </a:lnTo>
                <a:lnTo>
                  <a:pt x="1443038" y="52387"/>
                </a:lnTo>
                <a:lnTo>
                  <a:pt x="1416844" y="73818"/>
                </a:lnTo>
                <a:lnTo>
                  <a:pt x="976313" y="342900"/>
                </a:lnTo>
                <a:lnTo>
                  <a:pt x="657225" y="531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B133B762-0B4A-7D4E-A0AF-2DC928752651}"/>
              </a:ext>
            </a:extLst>
          </p:cNvPr>
          <p:cNvSpPr/>
          <p:nvPr/>
        </p:nvSpPr>
        <p:spPr>
          <a:xfrm rot="16200000">
            <a:off x="5185569" y="3964781"/>
            <a:ext cx="2606675" cy="1731963"/>
          </a:xfrm>
          <a:custGeom>
            <a:avLst/>
            <a:gdLst>
              <a:gd name="connsiteX0" fmla="*/ 947737 w 2607468"/>
              <a:gd name="connsiteY0" fmla="*/ 914400 h 1731168"/>
              <a:gd name="connsiteX1" fmla="*/ 745331 w 2607468"/>
              <a:gd name="connsiteY1" fmla="*/ 1066800 h 1731168"/>
              <a:gd name="connsiteX2" fmla="*/ 631031 w 2607468"/>
              <a:gd name="connsiteY2" fmla="*/ 1169193 h 1731168"/>
              <a:gd name="connsiteX3" fmla="*/ 531018 w 2607468"/>
              <a:gd name="connsiteY3" fmla="*/ 1273968 h 1731168"/>
              <a:gd name="connsiteX4" fmla="*/ 483393 w 2607468"/>
              <a:gd name="connsiteY4" fmla="*/ 1333500 h 1731168"/>
              <a:gd name="connsiteX5" fmla="*/ 473868 w 2607468"/>
              <a:gd name="connsiteY5" fmla="*/ 1359693 h 1731168"/>
              <a:gd name="connsiteX6" fmla="*/ 180975 w 2607468"/>
              <a:gd name="connsiteY6" fmla="*/ 1685925 h 1731168"/>
              <a:gd name="connsiteX7" fmla="*/ 140493 w 2607468"/>
              <a:gd name="connsiteY7" fmla="*/ 1714500 h 1731168"/>
              <a:gd name="connsiteX8" fmla="*/ 109537 w 2607468"/>
              <a:gd name="connsiteY8" fmla="*/ 1726406 h 1731168"/>
              <a:gd name="connsiteX9" fmla="*/ 85725 w 2607468"/>
              <a:gd name="connsiteY9" fmla="*/ 1731168 h 1731168"/>
              <a:gd name="connsiteX10" fmla="*/ 59531 w 2607468"/>
              <a:gd name="connsiteY10" fmla="*/ 1726406 h 1731168"/>
              <a:gd name="connsiteX11" fmla="*/ 30956 w 2607468"/>
              <a:gd name="connsiteY11" fmla="*/ 1707356 h 1731168"/>
              <a:gd name="connsiteX12" fmla="*/ 7143 w 2607468"/>
              <a:gd name="connsiteY12" fmla="*/ 1676400 h 1731168"/>
              <a:gd name="connsiteX13" fmla="*/ 0 w 2607468"/>
              <a:gd name="connsiteY13" fmla="*/ 1640681 h 1731168"/>
              <a:gd name="connsiteX14" fmla="*/ 9525 w 2607468"/>
              <a:gd name="connsiteY14" fmla="*/ 1574006 h 1731168"/>
              <a:gd name="connsiteX15" fmla="*/ 38100 w 2607468"/>
              <a:gd name="connsiteY15" fmla="*/ 1495425 h 1731168"/>
              <a:gd name="connsiteX16" fmla="*/ 88106 w 2607468"/>
              <a:gd name="connsiteY16" fmla="*/ 1409700 h 1731168"/>
              <a:gd name="connsiteX17" fmla="*/ 161925 w 2607468"/>
              <a:gd name="connsiteY17" fmla="*/ 1312068 h 1731168"/>
              <a:gd name="connsiteX18" fmla="*/ 261937 w 2607468"/>
              <a:gd name="connsiteY18" fmla="*/ 1204912 h 1731168"/>
              <a:gd name="connsiteX19" fmla="*/ 357187 w 2607468"/>
              <a:gd name="connsiteY19" fmla="*/ 1114425 h 1731168"/>
              <a:gd name="connsiteX20" fmla="*/ 461962 w 2607468"/>
              <a:gd name="connsiteY20" fmla="*/ 1026318 h 1731168"/>
              <a:gd name="connsiteX21" fmla="*/ 592931 w 2607468"/>
              <a:gd name="connsiteY21" fmla="*/ 919162 h 1731168"/>
              <a:gd name="connsiteX22" fmla="*/ 773906 w 2607468"/>
              <a:gd name="connsiteY22" fmla="*/ 792956 h 1731168"/>
              <a:gd name="connsiteX23" fmla="*/ 1014412 w 2607468"/>
              <a:gd name="connsiteY23" fmla="*/ 635793 h 1731168"/>
              <a:gd name="connsiteX24" fmla="*/ 1164431 w 2607468"/>
              <a:gd name="connsiteY24" fmla="*/ 547687 h 1731168"/>
              <a:gd name="connsiteX25" fmla="*/ 1369218 w 2607468"/>
              <a:gd name="connsiteY25" fmla="*/ 452437 h 1731168"/>
              <a:gd name="connsiteX26" fmla="*/ 1550193 w 2607468"/>
              <a:gd name="connsiteY26" fmla="*/ 381000 h 1731168"/>
              <a:gd name="connsiteX27" fmla="*/ 1800225 w 2607468"/>
              <a:gd name="connsiteY27" fmla="*/ 300037 h 1731168"/>
              <a:gd name="connsiteX28" fmla="*/ 1955006 w 2607468"/>
              <a:gd name="connsiteY28" fmla="*/ 259556 h 1731168"/>
              <a:gd name="connsiteX29" fmla="*/ 2164556 w 2607468"/>
              <a:gd name="connsiteY29" fmla="*/ 209550 h 1731168"/>
              <a:gd name="connsiteX30" fmla="*/ 2350293 w 2607468"/>
              <a:gd name="connsiteY30" fmla="*/ 171450 h 1731168"/>
              <a:gd name="connsiteX31" fmla="*/ 2376487 w 2607468"/>
              <a:gd name="connsiteY31" fmla="*/ 159543 h 1731168"/>
              <a:gd name="connsiteX32" fmla="*/ 2416968 w 2607468"/>
              <a:gd name="connsiteY32" fmla="*/ 138112 h 1731168"/>
              <a:gd name="connsiteX33" fmla="*/ 2471737 w 2607468"/>
              <a:gd name="connsiteY33" fmla="*/ 104775 h 1731168"/>
              <a:gd name="connsiteX34" fmla="*/ 2509837 w 2607468"/>
              <a:gd name="connsiteY34" fmla="*/ 71437 h 1731168"/>
              <a:gd name="connsiteX35" fmla="*/ 2540793 w 2607468"/>
              <a:gd name="connsiteY35" fmla="*/ 30956 h 1731168"/>
              <a:gd name="connsiteX36" fmla="*/ 2552700 w 2607468"/>
              <a:gd name="connsiteY36" fmla="*/ 14287 h 1731168"/>
              <a:gd name="connsiteX37" fmla="*/ 2571750 w 2607468"/>
              <a:gd name="connsiteY37" fmla="*/ 2381 h 1731168"/>
              <a:gd name="connsiteX38" fmla="*/ 2590800 w 2607468"/>
              <a:gd name="connsiteY38" fmla="*/ 0 h 1731168"/>
              <a:gd name="connsiteX39" fmla="*/ 2602706 w 2607468"/>
              <a:gd name="connsiteY39" fmla="*/ 4762 h 1731168"/>
              <a:gd name="connsiteX40" fmla="*/ 2607468 w 2607468"/>
              <a:gd name="connsiteY40" fmla="*/ 16668 h 1731168"/>
              <a:gd name="connsiteX41" fmla="*/ 2590800 w 2607468"/>
              <a:gd name="connsiteY41" fmla="*/ 57150 h 1731168"/>
              <a:gd name="connsiteX42" fmla="*/ 2569368 w 2607468"/>
              <a:gd name="connsiteY42" fmla="*/ 152400 h 1731168"/>
              <a:gd name="connsiteX43" fmla="*/ 2533650 w 2607468"/>
              <a:gd name="connsiteY43" fmla="*/ 276225 h 1731168"/>
              <a:gd name="connsiteX44" fmla="*/ 2464593 w 2607468"/>
              <a:gd name="connsiteY44" fmla="*/ 433387 h 1731168"/>
              <a:gd name="connsiteX45" fmla="*/ 2445543 w 2607468"/>
              <a:gd name="connsiteY45" fmla="*/ 438150 h 1731168"/>
              <a:gd name="connsiteX46" fmla="*/ 2383631 w 2607468"/>
              <a:gd name="connsiteY46" fmla="*/ 435768 h 1731168"/>
              <a:gd name="connsiteX47" fmla="*/ 2255043 w 2607468"/>
              <a:gd name="connsiteY47" fmla="*/ 416718 h 1731168"/>
              <a:gd name="connsiteX48" fmla="*/ 2128837 w 2607468"/>
              <a:gd name="connsiteY48" fmla="*/ 435768 h 1731168"/>
              <a:gd name="connsiteX49" fmla="*/ 1969293 w 2607468"/>
              <a:gd name="connsiteY49" fmla="*/ 466725 h 1731168"/>
              <a:gd name="connsiteX50" fmla="*/ 1835943 w 2607468"/>
              <a:gd name="connsiteY50" fmla="*/ 502443 h 1731168"/>
              <a:gd name="connsiteX51" fmla="*/ 1697831 w 2607468"/>
              <a:gd name="connsiteY51" fmla="*/ 528637 h 1731168"/>
              <a:gd name="connsiteX52" fmla="*/ 1576387 w 2607468"/>
              <a:gd name="connsiteY52" fmla="*/ 564356 h 1731168"/>
              <a:gd name="connsiteX53" fmla="*/ 1481137 w 2607468"/>
              <a:gd name="connsiteY53" fmla="*/ 602456 h 1731168"/>
              <a:gd name="connsiteX54" fmla="*/ 1395412 w 2607468"/>
              <a:gd name="connsiteY54" fmla="*/ 635793 h 1731168"/>
              <a:gd name="connsiteX55" fmla="*/ 1271587 w 2607468"/>
              <a:gd name="connsiteY55" fmla="*/ 697706 h 1731168"/>
              <a:gd name="connsiteX56" fmla="*/ 1114425 w 2607468"/>
              <a:gd name="connsiteY56" fmla="*/ 790575 h 1731168"/>
              <a:gd name="connsiteX57" fmla="*/ 947737 w 2607468"/>
              <a:gd name="connsiteY57" fmla="*/ 914400 h 173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607468" h="1731168">
                <a:moveTo>
                  <a:pt x="947737" y="914400"/>
                </a:moveTo>
                <a:lnTo>
                  <a:pt x="745331" y="1066800"/>
                </a:lnTo>
                <a:lnTo>
                  <a:pt x="631031" y="1169193"/>
                </a:lnTo>
                <a:lnTo>
                  <a:pt x="531018" y="1273968"/>
                </a:lnTo>
                <a:lnTo>
                  <a:pt x="483393" y="1333500"/>
                </a:lnTo>
                <a:lnTo>
                  <a:pt x="473868" y="1359693"/>
                </a:lnTo>
                <a:lnTo>
                  <a:pt x="180975" y="1685925"/>
                </a:lnTo>
                <a:lnTo>
                  <a:pt x="140493" y="1714500"/>
                </a:lnTo>
                <a:lnTo>
                  <a:pt x="109537" y="1726406"/>
                </a:lnTo>
                <a:lnTo>
                  <a:pt x="85725" y="1731168"/>
                </a:lnTo>
                <a:lnTo>
                  <a:pt x="59531" y="1726406"/>
                </a:lnTo>
                <a:lnTo>
                  <a:pt x="30956" y="1707356"/>
                </a:lnTo>
                <a:lnTo>
                  <a:pt x="7143" y="1676400"/>
                </a:lnTo>
                <a:lnTo>
                  <a:pt x="0" y="1640681"/>
                </a:lnTo>
                <a:lnTo>
                  <a:pt x="9525" y="1574006"/>
                </a:lnTo>
                <a:lnTo>
                  <a:pt x="38100" y="1495425"/>
                </a:lnTo>
                <a:lnTo>
                  <a:pt x="88106" y="1409700"/>
                </a:lnTo>
                <a:lnTo>
                  <a:pt x="161925" y="1312068"/>
                </a:lnTo>
                <a:lnTo>
                  <a:pt x="261937" y="1204912"/>
                </a:lnTo>
                <a:lnTo>
                  <a:pt x="357187" y="1114425"/>
                </a:lnTo>
                <a:lnTo>
                  <a:pt x="461962" y="1026318"/>
                </a:lnTo>
                <a:lnTo>
                  <a:pt x="592931" y="919162"/>
                </a:lnTo>
                <a:lnTo>
                  <a:pt x="773906" y="792956"/>
                </a:lnTo>
                <a:lnTo>
                  <a:pt x="1014412" y="635793"/>
                </a:lnTo>
                <a:lnTo>
                  <a:pt x="1164431" y="547687"/>
                </a:lnTo>
                <a:lnTo>
                  <a:pt x="1369218" y="452437"/>
                </a:lnTo>
                <a:lnTo>
                  <a:pt x="1550193" y="381000"/>
                </a:lnTo>
                <a:lnTo>
                  <a:pt x="1800225" y="300037"/>
                </a:lnTo>
                <a:lnTo>
                  <a:pt x="1955006" y="259556"/>
                </a:lnTo>
                <a:lnTo>
                  <a:pt x="2164556" y="209550"/>
                </a:lnTo>
                <a:lnTo>
                  <a:pt x="2350293" y="171450"/>
                </a:lnTo>
                <a:lnTo>
                  <a:pt x="2376487" y="159543"/>
                </a:lnTo>
                <a:lnTo>
                  <a:pt x="2416968" y="138112"/>
                </a:lnTo>
                <a:lnTo>
                  <a:pt x="2471737" y="104775"/>
                </a:lnTo>
                <a:lnTo>
                  <a:pt x="2509837" y="71437"/>
                </a:lnTo>
                <a:lnTo>
                  <a:pt x="2540793" y="30956"/>
                </a:lnTo>
                <a:lnTo>
                  <a:pt x="2552700" y="14287"/>
                </a:lnTo>
                <a:lnTo>
                  <a:pt x="2571750" y="2381"/>
                </a:lnTo>
                <a:lnTo>
                  <a:pt x="2590800" y="0"/>
                </a:lnTo>
                <a:lnTo>
                  <a:pt x="2602706" y="4762"/>
                </a:lnTo>
                <a:lnTo>
                  <a:pt x="2607468" y="16668"/>
                </a:lnTo>
                <a:lnTo>
                  <a:pt x="2590800" y="57150"/>
                </a:lnTo>
                <a:lnTo>
                  <a:pt x="2569368" y="152400"/>
                </a:lnTo>
                <a:lnTo>
                  <a:pt x="2533650" y="276225"/>
                </a:lnTo>
                <a:lnTo>
                  <a:pt x="2464593" y="433387"/>
                </a:lnTo>
                <a:lnTo>
                  <a:pt x="2445543" y="438150"/>
                </a:lnTo>
                <a:lnTo>
                  <a:pt x="2383631" y="435768"/>
                </a:lnTo>
                <a:lnTo>
                  <a:pt x="2255043" y="416718"/>
                </a:lnTo>
                <a:lnTo>
                  <a:pt x="2128837" y="435768"/>
                </a:lnTo>
                <a:lnTo>
                  <a:pt x="1969293" y="466725"/>
                </a:lnTo>
                <a:lnTo>
                  <a:pt x="1835943" y="502443"/>
                </a:lnTo>
                <a:lnTo>
                  <a:pt x="1697831" y="528637"/>
                </a:lnTo>
                <a:lnTo>
                  <a:pt x="1576387" y="564356"/>
                </a:lnTo>
                <a:lnTo>
                  <a:pt x="1481137" y="602456"/>
                </a:lnTo>
                <a:lnTo>
                  <a:pt x="1395412" y="635793"/>
                </a:lnTo>
                <a:lnTo>
                  <a:pt x="1271587" y="697706"/>
                </a:lnTo>
                <a:lnTo>
                  <a:pt x="1114425" y="790575"/>
                </a:lnTo>
                <a:lnTo>
                  <a:pt x="947737" y="914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DF9911EA-4365-3B4A-A741-9BE2F256882D}"/>
              </a:ext>
            </a:extLst>
          </p:cNvPr>
          <p:cNvSpPr/>
          <p:nvPr/>
        </p:nvSpPr>
        <p:spPr>
          <a:xfrm>
            <a:off x="6943725" y="5056188"/>
            <a:ext cx="350838" cy="908050"/>
          </a:xfrm>
          <a:custGeom>
            <a:avLst/>
            <a:gdLst>
              <a:gd name="connsiteX0" fmla="*/ 297656 w 350044"/>
              <a:gd name="connsiteY0" fmla="*/ 400050 h 909637"/>
              <a:gd name="connsiteX1" fmla="*/ 278606 w 350044"/>
              <a:gd name="connsiteY1" fmla="*/ 609600 h 909637"/>
              <a:gd name="connsiteX2" fmla="*/ 283369 w 350044"/>
              <a:gd name="connsiteY2" fmla="*/ 671512 h 909637"/>
              <a:gd name="connsiteX3" fmla="*/ 290513 w 350044"/>
              <a:gd name="connsiteY3" fmla="*/ 733425 h 909637"/>
              <a:gd name="connsiteX4" fmla="*/ 309563 w 350044"/>
              <a:gd name="connsiteY4" fmla="*/ 790575 h 909637"/>
              <a:gd name="connsiteX5" fmla="*/ 330994 w 350044"/>
              <a:gd name="connsiteY5" fmla="*/ 862012 h 909637"/>
              <a:gd name="connsiteX6" fmla="*/ 350044 w 350044"/>
              <a:gd name="connsiteY6" fmla="*/ 909637 h 909637"/>
              <a:gd name="connsiteX7" fmla="*/ 0 w 350044"/>
              <a:gd name="connsiteY7" fmla="*/ 611981 h 909637"/>
              <a:gd name="connsiteX8" fmla="*/ 42863 w 350044"/>
              <a:gd name="connsiteY8" fmla="*/ 604837 h 909637"/>
              <a:gd name="connsiteX9" fmla="*/ 80963 w 350044"/>
              <a:gd name="connsiteY9" fmla="*/ 607219 h 909637"/>
              <a:gd name="connsiteX10" fmla="*/ 111919 w 350044"/>
              <a:gd name="connsiteY10" fmla="*/ 583406 h 909637"/>
              <a:gd name="connsiteX11" fmla="*/ 130969 w 350044"/>
              <a:gd name="connsiteY11" fmla="*/ 533400 h 909637"/>
              <a:gd name="connsiteX12" fmla="*/ 188119 w 350044"/>
              <a:gd name="connsiteY12" fmla="*/ 328612 h 909637"/>
              <a:gd name="connsiteX13" fmla="*/ 257175 w 350044"/>
              <a:gd name="connsiteY13" fmla="*/ 61912 h 909637"/>
              <a:gd name="connsiteX14" fmla="*/ 276225 w 350044"/>
              <a:gd name="connsiteY14" fmla="*/ 14287 h 909637"/>
              <a:gd name="connsiteX15" fmla="*/ 285750 w 350044"/>
              <a:gd name="connsiteY15" fmla="*/ 4762 h 909637"/>
              <a:gd name="connsiteX16" fmla="*/ 297656 w 350044"/>
              <a:gd name="connsiteY16" fmla="*/ 0 h 909637"/>
              <a:gd name="connsiteX17" fmla="*/ 309563 w 350044"/>
              <a:gd name="connsiteY17" fmla="*/ 2381 h 909637"/>
              <a:gd name="connsiteX18" fmla="*/ 321469 w 350044"/>
              <a:gd name="connsiteY18" fmla="*/ 16669 h 909637"/>
              <a:gd name="connsiteX19" fmla="*/ 326231 w 350044"/>
              <a:gd name="connsiteY19" fmla="*/ 40481 h 909637"/>
              <a:gd name="connsiteX20" fmla="*/ 297656 w 350044"/>
              <a:gd name="connsiteY20" fmla="*/ 400050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0044" h="909637">
                <a:moveTo>
                  <a:pt x="297656" y="400050"/>
                </a:moveTo>
                <a:lnTo>
                  <a:pt x="278606" y="609600"/>
                </a:lnTo>
                <a:lnTo>
                  <a:pt x="283369" y="671512"/>
                </a:lnTo>
                <a:lnTo>
                  <a:pt x="290513" y="733425"/>
                </a:lnTo>
                <a:lnTo>
                  <a:pt x="309563" y="790575"/>
                </a:lnTo>
                <a:lnTo>
                  <a:pt x="330994" y="862012"/>
                </a:lnTo>
                <a:lnTo>
                  <a:pt x="350044" y="909637"/>
                </a:lnTo>
                <a:lnTo>
                  <a:pt x="0" y="611981"/>
                </a:lnTo>
                <a:lnTo>
                  <a:pt x="42863" y="604837"/>
                </a:lnTo>
                <a:lnTo>
                  <a:pt x="80963" y="607219"/>
                </a:lnTo>
                <a:lnTo>
                  <a:pt x="111919" y="583406"/>
                </a:lnTo>
                <a:lnTo>
                  <a:pt x="130969" y="533400"/>
                </a:lnTo>
                <a:lnTo>
                  <a:pt x="188119" y="328612"/>
                </a:lnTo>
                <a:lnTo>
                  <a:pt x="257175" y="61912"/>
                </a:lnTo>
                <a:lnTo>
                  <a:pt x="276225" y="14287"/>
                </a:lnTo>
                <a:lnTo>
                  <a:pt x="285750" y="4762"/>
                </a:lnTo>
                <a:lnTo>
                  <a:pt x="297656" y="0"/>
                </a:lnTo>
                <a:lnTo>
                  <a:pt x="309563" y="2381"/>
                </a:lnTo>
                <a:lnTo>
                  <a:pt x="321469" y="16669"/>
                </a:lnTo>
                <a:lnTo>
                  <a:pt x="326231" y="40481"/>
                </a:lnTo>
                <a:lnTo>
                  <a:pt x="297656" y="4000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458646E-AFF7-7D4F-B77C-24E7D059212B}"/>
              </a:ext>
            </a:extLst>
          </p:cNvPr>
          <p:cNvSpPr/>
          <p:nvPr/>
        </p:nvSpPr>
        <p:spPr>
          <a:xfrm>
            <a:off x="5478463" y="4398963"/>
            <a:ext cx="1384300" cy="1069975"/>
          </a:xfrm>
          <a:custGeom>
            <a:avLst/>
            <a:gdLst>
              <a:gd name="connsiteX0" fmla="*/ 1052612 w 1383606"/>
              <a:gd name="connsiteY0" fmla="*/ 535781 h 1071562"/>
              <a:gd name="connsiteX1" fmla="*/ 928787 w 1383606"/>
              <a:gd name="connsiteY1" fmla="*/ 621506 h 1071562"/>
              <a:gd name="connsiteX2" fmla="*/ 766862 w 1383606"/>
              <a:gd name="connsiteY2" fmla="*/ 735806 h 1071562"/>
              <a:gd name="connsiteX3" fmla="*/ 590649 w 1383606"/>
              <a:gd name="connsiteY3" fmla="*/ 835819 h 1071562"/>
              <a:gd name="connsiteX4" fmla="*/ 397768 w 1383606"/>
              <a:gd name="connsiteY4" fmla="*/ 931069 h 1071562"/>
              <a:gd name="connsiteX5" fmla="*/ 197743 w 1383606"/>
              <a:gd name="connsiteY5" fmla="*/ 1016794 h 1071562"/>
              <a:gd name="connsiteX6" fmla="*/ 59631 w 1383606"/>
              <a:gd name="connsiteY6" fmla="*/ 1066800 h 1071562"/>
              <a:gd name="connsiteX7" fmla="*/ 28674 w 1383606"/>
              <a:gd name="connsiteY7" fmla="*/ 1071562 h 1071562"/>
              <a:gd name="connsiteX8" fmla="*/ 9624 w 1383606"/>
              <a:gd name="connsiteY8" fmla="*/ 1069181 h 1071562"/>
              <a:gd name="connsiteX9" fmla="*/ 2481 w 1383606"/>
              <a:gd name="connsiteY9" fmla="*/ 1064419 h 1071562"/>
              <a:gd name="connsiteX10" fmla="*/ 99 w 1383606"/>
              <a:gd name="connsiteY10" fmla="*/ 1042987 h 1071562"/>
              <a:gd name="connsiteX11" fmla="*/ 19149 w 1383606"/>
              <a:gd name="connsiteY11" fmla="*/ 1019175 h 1071562"/>
              <a:gd name="connsiteX12" fmla="*/ 169168 w 1383606"/>
              <a:gd name="connsiteY12" fmla="*/ 926306 h 1071562"/>
              <a:gd name="connsiteX13" fmla="*/ 433487 w 1383606"/>
              <a:gd name="connsiteY13" fmla="*/ 752475 h 1071562"/>
              <a:gd name="connsiteX14" fmla="*/ 688281 w 1383606"/>
              <a:gd name="connsiteY14" fmla="*/ 573881 h 1071562"/>
              <a:gd name="connsiteX15" fmla="*/ 843062 w 1383606"/>
              <a:gd name="connsiteY15" fmla="*/ 423862 h 1071562"/>
              <a:gd name="connsiteX16" fmla="*/ 1057374 w 1383606"/>
              <a:gd name="connsiteY16" fmla="*/ 211931 h 1071562"/>
              <a:gd name="connsiteX17" fmla="*/ 1069281 w 1383606"/>
              <a:gd name="connsiteY17" fmla="*/ 190500 h 1071562"/>
              <a:gd name="connsiteX18" fmla="*/ 1071662 w 1383606"/>
              <a:gd name="connsiteY18" fmla="*/ 166687 h 1071562"/>
              <a:gd name="connsiteX19" fmla="*/ 1071662 w 1383606"/>
              <a:gd name="connsiteY19" fmla="*/ 142875 h 1071562"/>
              <a:gd name="connsiteX20" fmla="*/ 1062137 w 1383606"/>
              <a:gd name="connsiteY20" fmla="*/ 121444 h 1071562"/>
              <a:gd name="connsiteX21" fmla="*/ 1009749 w 1383606"/>
              <a:gd name="connsiteY21" fmla="*/ 61912 h 1071562"/>
              <a:gd name="connsiteX22" fmla="*/ 995462 w 1383606"/>
              <a:gd name="connsiteY22" fmla="*/ 40481 h 1071562"/>
              <a:gd name="connsiteX23" fmla="*/ 990699 w 1383606"/>
              <a:gd name="connsiteY23" fmla="*/ 16669 h 1071562"/>
              <a:gd name="connsiteX24" fmla="*/ 995462 w 1383606"/>
              <a:gd name="connsiteY24" fmla="*/ 4762 h 1071562"/>
              <a:gd name="connsiteX25" fmla="*/ 1019274 w 1383606"/>
              <a:gd name="connsiteY25" fmla="*/ 0 h 1071562"/>
              <a:gd name="connsiteX26" fmla="*/ 1047849 w 1383606"/>
              <a:gd name="connsiteY26" fmla="*/ 7144 h 1071562"/>
              <a:gd name="connsiteX27" fmla="*/ 1095474 w 1383606"/>
              <a:gd name="connsiteY27" fmla="*/ 14287 h 1071562"/>
              <a:gd name="connsiteX28" fmla="*/ 1159768 w 1383606"/>
              <a:gd name="connsiteY28" fmla="*/ 30956 h 1071562"/>
              <a:gd name="connsiteX29" fmla="*/ 1214537 w 1383606"/>
              <a:gd name="connsiteY29" fmla="*/ 57150 h 1071562"/>
              <a:gd name="connsiteX30" fmla="*/ 1266924 w 1383606"/>
              <a:gd name="connsiteY30" fmla="*/ 92869 h 1071562"/>
              <a:gd name="connsiteX31" fmla="*/ 1309787 w 1383606"/>
              <a:gd name="connsiteY31" fmla="*/ 135731 h 1071562"/>
              <a:gd name="connsiteX32" fmla="*/ 1335981 w 1383606"/>
              <a:gd name="connsiteY32" fmla="*/ 171450 h 1071562"/>
              <a:gd name="connsiteX33" fmla="*/ 1352649 w 1383606"/>
              <a:gd name="connsiteY33" fmla="*/ 207169 h 1071562"/>
              <a:gd name="connsiteX34" fmla="*/ 1374081 w 1383606"/>
              <a:gd name="connsiteY34" fmla="*/ 257175 h 1071562"/>
              <a:gd name="connsiteX35" fmla="*/ 1383606 w 1383606"/>
              <a:gd name="connsiteY35" fmla="*/ 285750 h 1071562"/>
              <a:gd name="connsiteX36" fmla="*/ 1378843 w 1383606"/>
              <a:gd name="connsiteY36" fmla="*/ 319087 h 1071562"/>
              <a:gd name="connsiteX37" fmla="*/ 1362174 w 1383606"/>
              <a:gd name="connsiteY37" fmla="*/ 350044 h 1071562"/>
              <a:gd name="connsiteX38" fmla="*/ 1314549 w 1383606"/>
              <a:gd name="connsiteY38" fmla="*/ 373856 h 1071562"/>
              <a:gd name="connsiteX39" fmla="*/ 1240731 w 1383606"/>
              <a:gd name="connsiteY39" fmla="*/ 397669 h 1071562"/>
              <a:gd name="connsiteX40" fmla="*/ 1052612 w 1383606"/>
              <a:gd name="connsiteY40" fmla="*/ 535781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83606" h="1071562">
                <a:moveTo>
                  <a:pt x="1052612" y="535781"/>
                </a:moveTo>
                <a:lnTo>
                  <a:pt x="928787" y="621506"/>
                </a:lnTo>
                <a:lnTo>
                  <a:pt x="766862" y="735806"/>
                </a:lnTo>
                <a:lnTo>
                  <a:pt x="590649" y="835819"/>
                </a:lnTo>
                <a:lnTo>
                  <a:pt x="397768" y="931069"/>
                </a:lnTo>
                <a:lnTo>
                  <a:pt x="197743" y="1016794"/>
                </a:lnTo>
                <a:lnTo>
                  <a:pt x="59631" y="1066800"/>
                </a:lnTo>
                <a:lnTo>
                  <a:pt x="28674" y="1071562"/>
                </a:lnTo>
                <a:lnTo>
                  <a:pt x="9624" y="1069181"/>
                </a:lnTo>
                <a:lnTo>
                  <a:pt x="2481" y="1064419"/>
                </a:lnTo>
                <a:cubicBezTo>
                  <a:pt x="0" y="1044581"/>
                  <a:pt x="99" y="1051768"/>
                  <a:pt x="99" y="1042987"/>
                </a:cubicBezTo>
                <a:lnTo>
                  <a:pt x="19149" y="1019175"/>
                </a:lnTo>
                <a:lnTo>
                  <a:pt x="169168" y="926306"/>
                </a:lnTo>
                <a:lnTo>
                  <a:pt x="433487" y="752475"/>
                </a:lnTo>
                <a:lnTo>
                  <a:pt x="688281" y="573881"/>
                </a:lnTo>
                <a:lnTo>
                  <a:pt x="843062" y="423862"/>
                </a:lnTo>
                <a:lnTo>
                  <a:pt x="1057374" y="211931"/>
                </a:lnTo>
                <a:lnTo>
                  <a:pt x="1069281" y="190500"/>
                </a:lnTo>
                <a:lnTo>
                  <a:pt x="1071662" y="166687"/>
                </a:lnTo>
                <a:lnTo>
                  <a:pt x="1071662" y="142875"/>
                </a:lnTo>
                <a:lnTo>
                  <a:pt x="1062137" y="121444"/>
                </a:lnTo>
                <a:lnTo>
                  <a:pt x="1009749" y="61912"/>
                </a:lnTo>
                <a:lnTo>
                  <a:pt x="995462" y="40481"/>
                </a:lnTo>
                <a:lnTo>
                  <a:pt x="990699" y="16669"/>
                </a:lnTo>
                <a:lnTo>
                  <a:pt x="995462" y="4762"/>
                </a:lnTo>
                <a:lnTo>
                  <a:pt x="1019274" y="0"/>
                </a:lnTo>
                <a:lnTo>
                  <a:pt x="1047849" y="7144"/>
                </a:lnTo>
                <a:lnTo>
                  <a:pt x="1095474" y="14287"/>
                </a:lnTo>
                <a:lnTo>
                  <a:pt x="1159768" y="30956"/>
                </a:lnTo>
                <a:lnTo>
                  <a:pt x="1214537" y="57150"/>
                </a:lnTo>
                <a:lnTo>
                  <a:pt x="1266924" y="92869"/>
                </a:lnTo>
                <a:lnTo>
                  <a:pt x="1309787" y="135731"/>
                </a:lnTo>
                <a:lnTo>
                  <a:pt x="1335981" y="171450"/>
                </a:lnTo>
                <a:lnTo>
                  <a:pt x="1352649" y="207169"/>
                </a:lnTo>
                <a:lnTo>
                  <a:pt x="1374081" y="257175"/>
                </a:lnTo>
                <a:lnTo>
                  <a:pt x="1383606" y="285750"/>
                </a:lnTo>
                <a:lnTo>
                  <a:pt x="1378843" y="319087"/>
                </a:lnTo>
                <a:lnTo>
                  <a:pt x="1362174" y="350044"/>
                </a:lnTo>
                <a:lnTo>
                  <a:pt x="1314549" y="373856"/>
                </a:lnTo>
                <a:lnTo>
                  <a:pt x="1240731" y="397669"/>
                </a:lnTo>
                <a:lnTo>
                  <a:pt x="1052612" y="535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95AE164-C76C-46D6-A855-8F801B27A425}"/>
              </a:ext>
            </a:extLst>
          </p:cNvPr>
          <p:cNvGrpSpPr/>
          <p:nvPr/>
        </p:nvGrpSpPr>
        <p:grpSpPr>
          <a:xfrm>
            <a:off x="2474119" y="1306512"/>
            <a:ext cx="4878388" cy="4827588"/>
            <a:chOff x="2628900" y="1476375"/>
            <a:chExt cx="4878388" cy="4827588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221288E8-E88A-4EE0-B63D-CCD36A852438}"/>
                </a:ext>
              </a:extLst>
            </p:cNvPr>
            <p:cNvSpPr/>
            <p:nvPr/>
          </p:nvSpPr>
          <p:spPr>
            <a:xfrm>
              <a:off x="3132138" y="1728788"/>
              <a:ext cx="1011237" cy="450850"/>
            </a:xfrm>
            <a:custGeom>
              <a:avLst/>
              <a:gdLst>
                <a:gd name="connsiteX0" fmla="*/ 628650 w 1012031"/>
                <a:gd name="connsiteY0" fmla="*/ 421481 h 450056"/>
                <a:gd name="connsiteX1" fmla="*/ 438150 w 1012031"/>
                <a:gd name="connsiteY1" fmla="*/ 364331 h 450056"/>
                <a:gd name="connsiteX2" fmla="*/ 383381 w 1012031"/>
                <a:gd name="connsiteY2" fmla="*/ 328612 h 450056"/>
                <a:gd name="connsiteX3" fmla="*/ 273844 w 1012031"/>
                <a:gd name="connsiteY3" fmla="*/ 254793 h 450056"/>
                <a:gd name="connsiteX4" fmla="*/ 135731 w 1012031"/>
                <a:gd name="connsiteY4" fmla="*/ 150018 h 450056"/>
                <a:gd name="connsiteX5" fmla="*/ 35719 w 1012031"/>
                <a:gd name="connsiteY5" fmla="*/ 64293 h 450056"/>
                <a:gd name="connsiteX6" fmla="*/ 14287 w 1012031"/>
                <a:gd name="connsiteY6" fmla="*/ 40481 h 450056"/>
                <a:gd name="connsiteX7" fmla="*/ 4762 w 1012031"/>
                <a:gd name="connsiteY7" fmla="*/ 28575 h 450056"/>
                <a:gd name="connsiteX8" fmla="*/ 0 w 1012031"/>
                <a:gd name="connsiteY8" fmla="*/ 16668 h 450056"/>
                <a:gd name="connsiteX9" fmla="*/ 0 w 1012031"/>
                <a:gd name="connsiteY9" fmla="*/ 4762 h 450056"/>
                <a:gd name="connsiteX10" fmla="*/ 9525 w 1012031"/>
                <a:gd name="connsiteY10" fmla="*/ 0 h 450056"/>
                <a:gd name="connsiteX11" fmla="*/ 30956 w 1012031"/>
                <a:gd name="connsiteY11" fmla="*/ 2381 h 450056"/>
                <a:gd name="connsiteX12" fmla="*/ 119062 w 1012031"/>
                <a:gd name="connsiteY12" fmla="*/ 42862 h 450056"/>
                <a:gd name="connsiteX13" fmla="*/ 190500 w 1012031"/>
                <a:gd name="connsiteY13" fmla="*/ 76200 h 450056"/>
                <a:gd name="connsiteX14" fmla="*/ 273844 w 1012031"/>
                <a:gd name="connsiteY14" fmla="*/ 104775 h 450056"/>
                <a:gd name="connsiteX15" fmla="*/ 359569 w 1012031"/>
                <a:gd name="connsiteY15" fmla="*/ 130968 h 450056"/>
                <a:gd name="connsiteX16" fmla="*/ 442912 w 1012031"/>
                <a:gd name="connsiteY16" fmla="*/ 147637 h 450056"/>
                <a:gd name="connsiteX17" fmla="*/ 542925 w 1012031"/>
                <a:gd name="connsiteY17" fmla="*/ 161925 h 450056"/>
                <a:gd name="connsiteX18" fmla="*/ 650081 w 1012031"/>
                <a:gd name="connsiteY18" fmla="*/ 176212 h 450056"/>
                <a:gd name="connsiteX19" fmla="*/ 814387 w 1012031"/>
                <a:gd name="connsiteY19" fmla="*/ 180975 h 450056"/>
                <a:gd name="connsiteX20" fmla="*/ 852487 w 1012031"/>
                <a:gd name="connsiteY20" fmla="*/ 185737 h 450056"/>
                <a:gd name="connsiteX21" fmla="*/ 914400 w 1012031"/>
                <a:gd name="connsiteY21" fmla="*/ 204787 h 450056"/>
                <a:gd name="connsiteX22" fmla="*/ 954881 w 1012031"/>
                <a:gd name="connsiteY22" fmla="*/ 226218 h 450056"/>
                <a:gd name="connsiteX23" fmla="*/ 983456 w 1012031"/>
                <a:gd name="connsiteY23" fmla="*/ 252412 h 450056"/>
                <a:gd name="connsiteX24" fmla="*/ 1000125 w 1012031"/>
                <a:gd name="connsiteY24" fmla="*/ 276225 h 450056"/>
                <a:gd name="connsiteX25" fmla="*/ 1012031 w 1012031"/>
                <a:gd name="connsiteY25" fmla="*/ 316706 h 450056"/>
                <a:gd name="connsiteX26" fmla="*/ 1009650 w 1012031"/>
                <a:gd name="connsiteY26" fmla="*/ 354806 h 450056"/>
                <a:gd name="connsiteX27" fmla="*/ 995362 w 1012031"/>
                <a:gd name="connsiteY27" fmla="*/ 397668 h 450056"/>
                <a:gd name="connsiteX28" fmla="*/ 973931 w 1012031"/>
                <a:gd name="connsiteY28" fmla="*/ 423862 h 450056"/>
                <a:gd name="connsiteX29" fmla="*/ 938212 w 1012031"/>
                <a:gd name="connsiteY29" fmla="*/ 445293 h 450056"/>
                <a:gd name="connsiteX30" fmla="*/ 892969 w 1012031"/>
                <a:gd name="connsiteY30" fmla="*/ 450056 h 450056"/>
                <a:gd name="connsiteX31" fmla="*/ 790575 w 1012031"/>
                <a:gd name="connsiteY31" fmla="*/ 450056 h 450056"/>
                <a:gd name="connsiteX32" fmla="*/ 628650 w 1012031"/>
                <a:gd name="connsiteY32" fmla="*/ 421481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2031" h="450056">
                  <a:moveTo>
                    <a:pt x="628650" y="421481"/>
                  </a:moveTo>
                  <a:lnTo>
                    <a:pt x="438150" y="364331"/>
                  </a:lnTo>
                  <a:lnTo>
                    <a:pt x="383381" y="328612"/>
                  </a:lnTo>
                  <a:lnTo>
                    <a:pt x="273844" y="254793"/>
                  </a:lnTo>
                  <a:lnTo>
                    <a:pt x="135731" y="150018"/>
                  </a:lnTo>
                  <a:lnTo>
                    <a:pt x="35719" y="64293"/>
                  </a:lnTo>
                  <a:lnTo>
                    <a:pt x="14287" y="40481"/>
                  </a:lnTo>
                  <a:lnTo>
                    <a:pt x="4762" y="28575"/>
                  </a:lnTo>
                  <a:lnTo>
                    <a:pt x="0" y="16668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119062" y="42862"/>
                  </a:lnTo>
                  <a:lnTo>
                    <a:pt x="190500" y="76200"/>
                  </a:lnTo>
                  <a:lnTo>
                    <a:pt x="273844" y="104775"/>
                  </a:lnTo>
                  <a:lnTo>
                    <a:pt x="359569" y="130968"/>
                  </a:lnTo>
                  <a:lnTo>
                    <a:pt x="442912" y="147637"/>
                  </a:lnTo>
                  <a:lnTo>
                    <a:pt x="542925" y="161925"/>
                  </a:lnTo>
                  <a:lnTo>
                    <a:pt x="650081" y="176212"/>
                  </a:lnTo>
                  <a:lnTo>
                    <a:pt x="814387" y="180975"/>
                  </a:lnTo>
                  <a:lnTo>
                    <a:pt x="852487" y="185737"/>
                  </a:lnTo>
                  <a:lnTo>
                    <a:pt x="914400" y="204787"/>
                  </a:lnTo>
                  <a:lnTo>
                    <a:pt x="954881" y="226218"/>
                  </a:lnTo>
                  <a:lnTo>
                    <a:pt x="983456" y="252412"/>
                  </a:lnTo>
                  <a:lnTo>
                    <a:pt x="1000125" y="276225"/>
                  </a:lnTo>
                  <a:lnTo>
                    <a:pt x="1012031" y="316706"/>
                  </a:lnTo>
                  <a:lnTo>
                    <a:pt x="1009650" y="354806"/>
                  </a:lnTo>
                  <a:lnTo>
                    <a:pt x="995362" y="397668"/>
                  </a:lnTo>
                  <a:lnTo>
                    <a:pt x="973931" y="423862"/>
                  </a:lnTo>
                  <a:lnTo>
                    <a:pt x="938212" y="445293"/>
                  </a:lnTo>
                  <a:lnTo>
                    <a:pt x="892969" y="450056"/>
                  </a:lnTo>
                  <a:lnTo>
                    <a:pt x="790575" y="450056"/>
                  </a:lnTo>
                  <a:lnTo>
                    <a:pt x="628650" y="4214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5FCF5EDB-610C-4DD7-968B-A4BACF18C5C8}"/>
                </a:ext>
              </a:extLst>
            </p:cNvPr>
            <p:cNvSpPr/>
            <p:nvPr/>
          </p:nvSpPr>
          <p:spPr>
            <a:xfrm>
              <a:off x="2628900" y="2506663"/>
              <a:ext cx="1814513" cy="539750"/>
            </a:xfrm>
            <a:custGeom>
              <a:avLst/>
              <a:gdLst>
                <a:gd name="connsiteX0" fmla="*/ 1157288 w 1814513"/>
                <a:gd name="connsiteY0" fmla="*/ 340519 h 538163"/>
                <a:gd name="connsiteX1" fmla="*/ 831056 w 1814513"/>
                <a:gd name="connsiteY1" fmla="*/ 421482 h 538163"/>
                <a:gd name="connsiteX2" fmla="*/ 638175 w 1814513"/>
                <a:gd name="connsiteY2" fmla="*/ 471488 h 538163"/>
                <a:gd name="connsiteX3" fmla="*/ 547688 w 1814513"/>
                <a:gd name="connsiteY3" fmla="*/ 504825 h 538163"/>
                <a:gd name="connsiteX4" fmla="*/ 464344 w 1814513"/>
                <a:gd name="connsiteY4" fmla="*/ 526257 h 538163"/>
                <a:gd name="connsiteX5" fmla="*/ 400050 w 1814513"/>
                <a:gd name="connsiteY5" fmla="*/ 535782 h 538163"/>
                <a:gd name="connsiteX6" fmla="*/ 359569 w 1814513"/>
                <a:gd name="connsiteY6" fmla="*/ 538163 h 538163"/>
                <a:gd name="connsiteX7" fmla="*/ 321469 w 1814513"/>
                <a:gd name="connsiteY7" fmla="*/ 531019 h 538163"/>
                <a:gd name="connsiteX8" fmla="*/ 280988 w 1814513"/>
                <a:gd name="connsiteY8" fmla="*/ 519113 h 538163"/>
                <a:gd name="connsiteX9" fmla="*/ 211931 w 1814513"/>
                <a:gd name="connsiteY9" fmla="*/ 481013 h 538163"/>
                <a:gd name="connsiteX10" fmla="*/ 111919 w 1814513"/>
                <a:gd name="connsiteY10" fmla="*/ 414338 h 538163"/>
                <a:gd name="connsiteX11" fmla="*/ 54769 w 1814513"/>
                <a:gd name="connsiteY11" fmla="*/ 364332 h 538163"/>
                <a:gd name="connsiteX12" fmla="*/ 14288 w 1814513"/>
                <a:gd name="connsiteY12" fmla="*/ 321469 h 538163"/>
                <a:gd name="connsiteX13" fmla="*/ 2381 w 1814513"/>
                <a:gd name="connsiteY13" fmla="*/ 297657 h 538163"/>
                <a:gd name="connsiteX14" fmla="*/ 0 w 1814513"/>
                <a:gd name="connsiteY14" fmla="*/ 278607 h 538163"/>
                <a:gd name="connsiteX15" fmla="*/ 4763 w 1814513"/>
                <a:gd name="connsiteY15" fmla="*/ 264319 h 538163"/>
                <a:gd name="connsiteX16" fmla="*/ 14288 w 1814513"/>
                <a:gd name="connsiteY16" fmla="*/ 257175 h 538163"/>
                <a:gd name="connsiteX17" fmla="*/ 33338 w 1814513"/>
                <a:gd name="connsiteY17" fmla="*/ 257175 h 538163"/>
                <a:gd name="connsiteX18" fmla="*/ 64294 w 1814513"/>
                <a:gd name="connsiteY18" fmla="*/ 276225 h 538163"/>
                <a:gd name="connsiteX19" fmla="*/ 104775 w 1814513"/>
                <a:gd name="connsiteY19" fmla="*/ 300038 h 538163"/>
                <a:gd name="connsiteX20" fmla="*/ 152400 w 1814513"/>
                <a:gd name="connsiteY20" fmla="*/ 319088 h 538163"/>
                <a:gd name="connsiteX21" fmla="*/ 216694 w 1814513"/>
                <a:gd name="connsiteY21" fmla="*/ 333375 h 538163"/>
                <a:gd name="connsiteX22" fmla="*/ 292894 w 1814513"/>
                <a:gd name="connsiteY22" fmla="*/ 340519 h 538163"/>
                <a:gd name="connsiteX23" fmla="*/ 378619 w 1814513"/>
                <a:gd name="connsiteY23" fmla="*/ 338138 h 538163"/>
                <a:gd name="connsiteX24" fmla="*/ 471488 w 1814513"/>
                <a:gd name="connsiteY24" fmla="*/ 328613 h 538163"/>
                <a:gd name="connsiteX25" fmla="*/ 600075 w 1814513"/>
                <a:gd name="connsiteY25" fmla="*/ 295275 h 538163"/>
                <a:gd name="connsiteX26" fmla="*/ 933450 w 1814513"/>
                <a:gd name="connsiteY26" fmla="*/ 209550 h 538163"/>
                <a:gd name="connsiteX27" fmla="*/ 1219200 w 1814513"/>
                <a:gd name="connsiteY27" fmla="*/ 138113 h 538163"/>
                <a:gd name="connsiteX28" fmla="*/ 1314450 w 1814513"/>
                <a:gd name="connsiteY28" fmla="*/ 109538 h 538163"/>
                <a:gd name="connsiteX29" fmla="*/ 1507331 w 1814513"/>
                <a:gd name="connsiteY29" fmla="*/ 2382 h 538163"/>
                <a:gd name="connsiteX30" fmla="*/ 1550194 w 1814513"/>
                <a:gd name="connsiteY30" fmla="*/ 0 h 538163"/>
                <a:gd name="connsiteX31" fmla="*/ 1633538 w 1814513"/>
                <a:gd name="connsiteY31" fmla="*/ 9525 h 538163"/>
                <a:gd name="connsiteX32" fmla="*/ 1726406 w 1814513"/>
                <a:gd name="connsiteY32" fmla="*/ 40482 h 538163"/>
                <a:gd name="connsiteX33" fmla="*/ 1781175 w 1814513"/>
                <a:gd name="connsiteY33" fmla="*/ 71438 h 538163"/>
                <a:gd name="connsiteX34" fmla="*/ 1800225 w 1814513"/>
                <a:gd name="connsiteY34" fmla="*/ 107157 h 538163"/>
                <a:gd name="connsiteX35" fmla="*/ 1809750 w 1814513"/>
                <a:gd name="connsiteY35" fmla="*/ 145257 h 538163"/>
                <a:gd name="connsiteX36" fmla="*/ 1814513 w 1814513"/>
                <a:gd name="connsiteY36" fmla="*/ 173832 h 538163"/>
                <a:gd name="connsiteX37" fmla="*/ 1804988 w 1814513"/>
                <a:gd name="connsiteY37" fmla="*/ 204788 h 538163"/>
                <a:gd name="connsiteX38" fmla="*/ 1781175 w 1814513"/>
                <a:gd name="connsiteY38" fmla="*/ 223838 h 538163"/>
                <a:gd name="connsiteX39" fmla="*/ 1709738 w 1814513"/>
                <a:gd name="connsiteY39" fmla="*/ 228600 h 538163"/>
                <a:gd name="connsiteX40" fmla="*/ 1581150 w 1814513"/>
                <a:gd name="connsiteY40" fmla="*/ 238125 h 538163"/>
                <a:gd name="connsiteX41" fmla="*/ 1433513 w 1814513"/>
                <a:gd name="connsiteY41" fmla="*/ 269082 h 538163"/>
                <a:gd name="connsiteX42" fmla="*/ 1157288 w 1814513"/>
                <a:gd name="connsiteY42" fmla="*/ 340519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4513" h="538163">
                  <a:moveTo>
                    <a:pt x="1157288" y="340519"/>
                  </a:moveTo>
                  <a:lnTo>
                    <a:pt x="831056" y="421482"/>
                  </a:lnTo>
                  <a:lnTo>
                    <a:pt x="638175" y="471488"/>
                  </a:lnTo>
                  <a:lnTo>
                    <a:pt x="547688" y="504825"/>
                  </a:lnTo>
                  <a:lnTo>
                    <a:pt x="464344" y="526257"/>
                  </a:lnTo>
                  <a:lnTo>
                    <a:pt x="400050" y="535782"/>
                  </a:lnTo>
                  <a:lnTo>
                    <a:pt x="359569" y="538163"/>
                  </a:lnTo>
                  <a:lnTo>
                    <a:pt x="321469" y="531019"/>
                  </a:lnTo>
                  <a:lnTo>
                    <a:pt x="280988" y="519113"/>
                  </a:lnTo>
                  <a:lnTo>
                    <a:pt x="211931" y="481013"/>
                  </a:lnTo>
                  <a:lnTo>
                    <a:pt x="111919" y="414338"/>
                  </a:lnTo>
                  <a:lnTo>
                    <a:pt x="54769" y="364332"/>
                  </a:lnTo>
                  <a:lnTo>
                    <a:pt x="14288" y="321469"/>
                  </a:lnTo>
                  <a:lnTo>
                    <a:pt x="2381" y="297657"/>
                  </a:lnTo>
                  <a:lnTo>
                    <a:pt x="0" y="278607"/>
                  </a:lnTo>
                  <a:lnTo>
                    <a:pt x="4763" y="264319"/>
                  </a:lnTo>
                  <a:lnTo>
                    <a:pt x="14288" y="257175"/>
                  </a:lnTo>
                  <a:lnTo>
                    <a:pt x="33338" y="257175"/>
                  </a:lnTo>
                  <a:lnTo>
                    <a:pt x="64294" y="276225"/>
                  </a:lnTo>
                  <a:lnTo>
                    <a:pt x="104775" y="300038"/>
                  </a:lnTo>
                  <a:lnTo>
                    <a:pt x="152400" y="319088"/>
                  </a:lnTo>
                  <a:lnTo>
                    <a:pt x="216694" y="333375"/>
                  </a:lnTo>
                  <a:lnTo>
                    <a:pt x="292894" y="340519"/>
                  </a:lnTo>
                  <a:lnTo>
                    <a:pt x="378619" y="338138"/>
                  </a:lnTo>
                  <a:lnTo>
                    <a:pt x="471488" y="328613"/>
                  </a:lnTo>
                  <a:lnTo>
                    <a:pt x="600075" y="295275"/>
                  </a:lnTo>
                  <a:lnTo>
                    <a:pt x="933450" y="209550"/>
                  </a:lnTo>
                  <a:lnTo>
                    <a:pt x="1219200" y="138113"/>
                  </a:lnTo>
                  <a:lnTo>
                    <a:pt x="1314450" y="109538"/>
                  </a:lnTo>
                  <a:lnTo>
                    <a:pt x="1507331" y="2382"/>
                  </a:lnTo>
                  <a:lnTo>
                    <a:pt x="1550194" y="0"/>
                  </a:lnTo>
                  <a:lnTo>
                    <a:pt x="1633538" y="9525"/>
                  </a:lnTo>
                  <a:lnTo>
                    <a:pt x="1726406" y="40482"/>
                  </a:lnTo>
                  <a:lnTo>
                    <a:pt x="1781175" y="71438"/>
                  </a:lnTo>
                  <a:lnTo>
                    <a:pt x="1800225" y="107157"/>
                  </a:lnTo>
                  <a:lnTo>
                    <a:pt x="1809750" y="145257"/>
                  </a:lnTo>
                  <a:lnTo>
                    <a:pt x="1814513" y="173832"/>
                  </a:lnTo>
                  <a:lnTo>
                    <a:pt x="1804988" y="204788"/>
                  </a:lnTo>
                  <a:lnTo>
                    <a:pt x="1781175" y="223838"/>
                  </a:lnTo>
                  <a:lnTo>
                    <a:pt x="1709738" y="228600"/>
                  </a:lnTo>
                  <a:lnTo>
                    <a:pt x="1581150" y="238125"/>
                  </a:lnTo>
                  <a:lnTo>
                    <a:pt x="1433513" y="269082"/>
                  </a:lnTo>
                  <a:lnTo>
                    <a:pt x="1157288" y="3405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4A6A4D7B-0BE4-4660-99FE-FAC52EF42A8A}"/>
                </a:ext>
              </a:extLst>
            </p:cNvPr>
            <p:cNvSpPr/>
            <p:nvPr/>
          </p:nvSpPr>
          <p:spPr>
            <a:xfrm>
              <a:off x="3098800" y="3287713"/>
              <a:ext cx="1033463" cy="320675"/>
            </a:xfrm>
            <a:custGeom>
              <a:avLst/>
              <a:gdLst>
                <a:gd name="connsiteX0" fmla="*/ 716757 w 1033463"/>
                <a:gd name="connsiteY0" fmla="*/ 235744 h 319088"/>
                <a:gd name="connsiteX1" fmla="*/ 478632 w 1033463"/>
                <a:gd name="connsiteY1" fmla="*/ 292894 h 319088"/>
                <a:gd name="connsiteX2" fmla="*/ 371475 w 1033463"/>
                <a:gd name="connsiteY2" fmla="*/ 316707 h 319088"/>
                <a:gd name="connsiteX3" fmla="*/ 307182 w 1033463"/>
                <a:gd name="connsiteY3" fmla="*/ 319088 h 319088"/>
                <a:gd name="connsiteX4" fmla="*/ 219075 w 1033463"/>
                <a:gd name="connsiteY4" fmla="*/ 311944 h 319088"/>
                <a:gd name="connsiteX5" fmla="*/ 188119 w 1033463"/>
                <a:gd name="connsiteY5" fmla="*/ 304800 h 319088"/>
                <a:gd name="connsiteX6" fmla="*/ 147638 w 1033463"/>
                <a:gd name="connsiteY6" fmla="*/ 285750 h 319088"/>
                <a:gd name="connsiteX7" fmla="*/ 71438 w 1033463"/>
                <a:gd name="connsiteY7" fmla="*/ 238125 h 319088"/>
                <a:gd name="connsiteX8" fmla="*/ 19050 w 1033463"/>
                <a:gd name="connsiteY8" fmla="*/ 192882 h 319088"/>
                <a:gd name="connsiteX9" fmla="*/ 4763 w 1033463"/>
                <a:gd name="connsiteY9" fmla="*/ 176213 h 319088"/>
                <a:gd name="connsiteX10" fmla="*/ 0 w 1033463"/>
                <a:gd name="connsiteY10" fmla="*/ 152400 h 319088"/>
                <a:gd name="connsiteX11" fmla="*/ 0 w 1033463"/>
                <a:gd name="connsiteY11" fmla="*/ 133350 h 319088"/>
                <a:gd name="connsiteX12" fmla="*/ 11907 w 1033463"/>
                <a:gd name="connsiteY12" fmla="*/ 123825 h 319088"/>
                <a:gd name="connsiteX13" fmla="*/ 30957 w 1033463"/>
                <a:gd name="connsiteY13" fmla="*/ 123825 h 319088"/>
                <a:gd name="connsiteX14" fmla="*/ 64294 w 1033463"/>
                <a:gd name="connsiteY14" fmla="*/ 140494 h 319088"/>
                <a:gd name="connsiteX15" fmla="*/ 111919 w 1033463"/>
                <a:gd name="connsiteY15" fmla="*/ 164307 h 319088"/>
                <a:gd name="connsiteX16" fmla="*/ 147638 w 1033463"/>
                <a:gd name="connsiteY16" fmla="*/ 176213 h 319088"/>
                <a:gd name="connsiteX17" fmla="*/ 188119 w 1033463"/>
                <a:gd name="connsiteY17" fmla="*/ 185738 h 319088"/>
                <a:gd name="connsiteX18" fmla="*/ 226219 w 1033463"/>
                <a:gd name="connsiteY18" fmla="*/ 188119 h 319088"/>
                <a:gd name="connsiteX19" fmla="*/ 288132 w 1033463"/>
                <a:gd name="connsiteY19" fmla="*/ 183357 h 319088"/>
                <a:gd name="connsiteX20" fmla="*/ 352425 w 1033463"/>
                <a:gd name="connsiteY20" fmla="*/ 173832 h 319088"/>
                <a:gd name="connsiteX21" fmla="*/ 457200 w 1033463"/>
                <a:gd name="connsiteY21" fmla="*/ 147638 h 319088"/>
                <a:gd name="connsiteX22" fmla="*/ 604838 w 1033463"/>
                <a:gd name="connsiteY22" fmla="*/ 100013 h 319088"/>
                <a:gd name="connsiteX23" fmla="*/ 754857 w 1033463"/>
                <a:gd name="connsiteY23" fmla="*/ 33338 h 319088"/>
                <a:gd name="connsiteX24" fmla="*/ 840582 w 1033463"/>
                <a:gd name="connsiteY24" fmla="*/ 4763 h 319088"/>
                <a:gd name="connsiteX25" fmla="*/ 883444 w 1033463"/>
                <a:gd name="connsiteY25" fmla="*/ 0 h 319088"/>
                <a:gd name="connsiteX26" fmla="*/ 931069 w 1033463"/>
                <a:gd name="connsiteY26" fmla="*/ 7144 h 319088"/>
                <a:gd name="connsiteX27" fmla="*/ 988219 w 1033463"/>
                <a:gd name="connsiteY27" fmla="*/ 28575 h 319088"/>
                <a:gd name="connsiteX28" fmla="*/ 1014413 w 1033463"/>
                <a:gd name="connsiteY28" fmla="*/ 42863 h 319088"/>
                <a:gd name="connsiteX29" fmla="*/ 1026319 w 1033463"/>
                <a:gd name="connsiteY29" fmla="*/ 54769 h 319088"/>
                <a:gd name="connsiteX30" fmla="*/ 1031082 w 1033463"/>
                <a:gd name="connsiteY30" fmla="*/ 69057 h 319088"/>
                <a:gd name="connsiteX31" fmla="*/ 1033463 w 1033463"/>
                <a:gd name="connsiteY31" fmla="*/ 85725 h 319088"/>
                <a:gd name="connsiteX32" fmla="*/ 1028700 w 1033463"/>
                <a:gd name="connsiteY32" fmla="*/ 107157 h 319088"/>
                <a:gd name="connsiteX33" fmla="*/ 1014413 w 1033463"/>
                <a:gd name="connsiteY33" fmla="*/ 126207 h 319088"/>
                <a:gd name="connsiteX34" fmla="*/ 978694 w 1033463"/>
                <a:gd name="connsiteY34" fmla="*/ 152400 h 319088"/>
                <a:gd name="connsiteX35" fmla="*/ 907257 w 1033463"/>
                <a:gd name="connsiteY35" fmla="*/ 180975 h 319088"/>
                <a:gd name="connsiteX36" fmla="*/ 716757 w 1033463"/>
                <a:gd name="connsiteY36" fmla="*/ 2357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3463" h="319088">
                  <a:moveTo>
                    <a:pt x="716757" y="235744"/>
                  </a:moveTo>
                  <a:lnTo>
                    <a:pt x="478632" y="292894"/>
                  </a:lnTo>
                  <a:lnTo>
                    <a:pt x="371475" y="316707"/>
                  </a:lnTo>
                  <a:lnTo>
                    <a:pt x="307182" y="319088"/>
                  </a:lnTo>
                  <a:lnTo>
                    <a:pt x="219075" y="311944"/>
                  </a:lnTo>
                  <a:lnTo>
                    <a:pt x="188119" y="304800"/>
                  </a:lnTo>
                  <a:lnTo>
                    <a:pt x="147638" y="285750"/>
                  </a:lnTo>
                  <a:lnTo>
                    <a:pt x="71438" y="238125"/>
                  </a:lnTo>
                  <a:lnTo>
                    <a:pt x="19050" y="192882"/>
                  </a:lnTo>
                  <a:lnTo>
                    <a:pt x="4763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7" y="123825"/>
                  </a:lnTo>
                  <a:lnTo>
                    <a:pt x="30957" y="123825"/>
                  </a:lnTo>
                  <a:lnTo>
                    <a:pt x="64294" y="140494"/>
                  </a:lnTo>
                  <a:lnTo>
                    <a:pt x="111919" y="164307"/>
                  </a:lnTo>
                  <a:lnTo>
                    <a:pt x="147638" y="176213"/>
                  </a:lnTo>
                  <a:lnTo>
                    <a:pt x="188119" y="185738"/>
                  </a:lnTo>
                  <a:lnTo>
                    <a:pt x="226219" y="188119"/>
                  </a:lnTo>
                  <a:lnTo>
                    <a:pt x="288132" y="183357"/>
                  </a:lnTo>
                  <a:lnTo>
                    <a:pt x="352425" y="173832"/>
                  </a:lnTo>
                  <a:lnTo>
                    <a:pt x="457200" y="147638"/>
                  </a:lnTo>
                  <a:lnTo>
                    <a:pt x="604838" y="100013"/>
                  </a:lnTo>
                  <a:lnTo>
                    <a:pt x="754857" y="33338"/>
                  </a:lnTo>
                  <a:lnTo>
                    <a:pt x="840582" y="4763"/>
                  </a:lnTo>
                  <a:lnTo>
                    <a:pt x="883444" y="0"/>
                  </a:lnTo>
                  <a:lnTo>
                    <a:pt x="931069" y="7144"/>
                  </a:lnTo>
                  <a:lnTo>
                    <a:pt x="988219" y="28575"/>
                  </a:lnTo>
                  <a:lnTo>
                    <a:pt x="1014413" y="42863"/>
                  </a:lnTo>
                  <a:lnTo>
                    <a:pt x="1026319" y="54769"/>
                  </a:lnTo>
                  <a:lnTo>
                    <a:pt x="1031082" y="69057"/>
                  </a:lnTo>
                  <a:lnTo>
                    <a:pt x="1033463" y="85725"/>
                  </a:lnTo>
                  <a:lnTo>
                    <a:pt x="1028700" y="107157"/>
                  </a:lnTo>
                  <a:lnTo>
                    <a:pt x="1014413" y="126207"/>
                  </a:lnTo>
                  <a:lnTo>
                    <a:pt x="978694" y="152400"/>
                  </a:lnTo>
                  <a:lnTo>
                    <a:pt x="907257" y="180975"/>
                  </a:lnTo>
                  <a:lnTo>
                    <a:pt x="716757" y="2357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DA5C954B-EAD6-40F9-AA22-686672B4E17B}"/>
                </a:ext>
              </a:extLst>
            </p:cNvPr>
            <p:cNvSpPr/>
            <p:nvPr/>
          </p:nvSpPr>
          <p:spPr>
            <a:xfrm>
              <a:off x="3109913" y="3981450"/>
              <a:ext cx="1055687" cy="392113"/>
            </a:xfrm>
            <a:custGeom>
              <a:avLst/>
              <a:gdLst>
                <a:gd name="connsiteX0" fmla="*/ 714375 w 1054893"/>
                <a:gd name="connsiteY0" fmla="*/ 314325 h 392906"/>
                <a:gd name="connsiteX1" fmla="*/ 516731 w 1054893"/>
                <a:gd name="connsiteY1" fmla="*/ 369094 h 392906"/>
                <a:gd name="connsiteX2" fmla="*/ 421481 w 1054893"/>
                <a:gd name="connsiteY2" fmla="*/ 388144 h 392906"/>
                <a:gd name="connsiteX3" fmla="*/ 366712 w 1054893"/>
                <a:gd name="connsiteY3" fmla="*/ 392906 h 392906"/>
                <a:gd name="connsiteX4" fmla="*/ 323850 w 1054893"/>
                <a:gd name="connsiteY4" fmla="*/ 392906 h 392906"/>
                <a:gd name="connsiteX5" fmla="*/ 280987 w 1054893"/>
                <a:gd name="connsiteY5" fmla="*/ 390525 h 392906"/>
                <a:gd name="connsiteX6" fmla="*/ 233362 w 1054893"/>
                <a:gd name="connsiteY6" fmla="*/ 378619 h 392906"/>
                <a:gd name="connsiteX7" fmla="*/ 150018 w 1054893"/>
                <a:gd name="connsiteY7" fmla="*/ 352425 h 392906"/>
                <a:gd name="connsiteX8" fmla="*/ 92868 w 1054893"/>
                <a:gd name="connsiteY8" fmla="*/ 323850 h 392906"/>
                <a:gd name="connsiteX9" fmla="*/ 50006 w 1054893"/>
                <a:gd name="connsiteY9" fmla="*/ 295275 h 392906"/>
                <a:gd name="connsiteX10" fmla="*/ 2381 w 1054893"/>
                <a:gd name="connsiteY10" fmla="*/ 240506 h 392906"/>
                <a:gd name="connsiteX11" fmla="*/ 0 w 1054893"/>
                <a:gd name="connsiteY11" fmla="*/ 221456 h 392906"/>
                <a:gd name="connsiteX12" fmla="*/ 9525 w 1054893"/>
                <a:gd name="connsiteY12" fmla="*/ 211931 h 392906"/>
                <a:gd name="connsiteX13" fmla="*/ 30956 w 1054893"/>
                <a:gd name="connsiteY13" fmla="*/ 202406 h 392906"/>
                <a:gd name="connsiteX14" fmla="*/ 64293 w 1054893"/>
                <a:gd name="connsiteY14" fmla="*/ 207169 h 392906"/>
                <a:gd name="connsiteX15" fmla="*/ 123825 w 1054893"/>
                <a:gd name="connsiteY15" fmla="*/ 226219 h 392906"/>
                <a:gd name="connsiteX16" fmla="*/ 164306 w 1054893"/>
                <a:gd name="connsiteY16" fmla="*/ 233363 h 392906"/>
                <a:gd name="connsiteX17" fmla="*/ 228600 w 1054893"/>
                <a:gd name="connsiteY17" fmla="*/ 233363 h 392906"/>
                <a:gd name="connsiteX18" fmla="*/ 316706 w 1054893"/>
                <a:gd name="connsiteY18" fmla="*/ 223838 h 392906"/>
                <a:gd name="connsiteX19" fmla="*/ 390525 w 1054893"/>
                <a:gd name="connsiteY19" fmla="*/ 209550 h 392906"/>
                <a:gd name="connsiteX20" fmla="*/ 504825 w 1054893"/>
                <a:gd name="connsiteY20" fmla="*/ 176213 h 392906"/>
                <a:gd name="connsiteX21" fmla="*/ 676275 w 1054893"/>
                <a:gd name="connsiteY21" fmla="*/ 114300 h 392906"/>
                <a:gd name="connsiteX22" fmla="*/ 831056 w 1054893"/>
                <a:gd name="connsiteY22" fmla="*/ 0 h 392906"/>
                <a:gd name="connsiteX23" fmla="*/ 873918 w 1054893"/>
                <a:gd name="connsiteY23" fmla="*/ 9525 h 392906"/>
                <a:gd name="connsiteX24" fmla="*/ 916781 w 1054893"/>
                <a:gd name="connsiteY24" fmla="*/ 26194 h 392906"/>
                <a:gd name="connsiteX25" fmla="*/ 971550 w 1054893"/>
                <a:gd name="connsiteY25" fmla="*/ 52388 h 392906"/>
                <a:gd name="connsiteX26" fmla="*/ 1028700 w 1054893"/>
                <a:gd name="connsiteY26" fmla="*/ 92869 h 392906"/>
                <a:gd name="connsiteX27" fmla="*/ 1052512 w 1054893"/>
                <a:gd name="connsiteY27" fmla="*/ 114300 h 392906"/>
                <a:gd name="connsiteX28" fmla="*/ 1054893 w 1054893"/>
                <a:gd name="connsiteY28" fmla="*/ 133350 h 392906"/>
                <a:gd name="connsiteX29" fmla="*/ 1050131 w 1054893"/>
                <a:gd name="connsiteY29" fmla="*/ 166688 h 392906"/>
                <a:gd name="connsiteX30" fmla="*/ 1021556 w 1054893"/>
                <a:gd name="connsiteY30" fmla="*/ 200025 h 392906"/>
                <a:gd name="connsiteX31" fmla="*/ 962025 w 1054893"/>
                <a:gd name="connsiteY31" fmla="*/ 238125 h 392906"/>
                <a:gd name="connsiteX32" fmla="*/ 714375 w 1054893"/>
                <a:gd name="connsiteY32" fmla="*/ 3143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893" h="392906">
                  <a:moveTo>
                    <a:pt x="714375" y="314325"/>
                  </a:moveTo>
                  <a:lnTo>
                    <a:pt x="516731" y="369094"/>
                  </a:lnTo>
                  <a:lnTo>
                    <a:pt x="421481" y="388144"/>
                  </a:lnTo>
                  <a:lnTo>
                    <a:pt x="366712" y="392906"/>
                  </a:lnTo>
                  <a:lnTo>
                    <a:pt x="323850" y="392906"/>
                  </a:lnTo>
                  <a:lnTo>
                    <a:pt x="280987" y="390525"/>
                  </a:lnTo>
                  <a:lnTo>
                    <a:pt x="233362" y="378619"/>
                  </a:lnTo>
                  <a:lnTo>
                    <a:pt x="150018" y="352425"/>
                  </a:lnTo>
                  <a:lnTo>
                    <a:pt x="92868" y="323850"/>
                  </a:lnTo>
                  <a:lnTo>
                    <a:pt x="50006" y="295275"/>
                  </a:lnTo>
                  <a:lnTo>
                    <a:pt x="2381" y="240506"/>
                  </a:lnTo>
                  <a:lnTo>
                    <a:pt x="0" y="221456"/>
                  </a:lnTo>
                  <a:lnTo>
                    <a:pt x="9525" y="211931"/>
                  </a:lnTo>
                  <a:lnTo>
                    <a:pt x="30956" y="202406"/>
                  </a:lnTo>
                  <a:lnTo>
                    <a:pt x="64293" y="207169"/>
                  </a:lnTo>
                  <a:lnTo>
                    <a:pt x="123825" y="226219"/>
                  </a:lnTo>
                  <a:lnTo>
                    <a:pt x="164306" y="233363"/>
                  </a:lnTo>
                  <a:lnTo>
                    <a:pt x="228600" y="233363"/>
                  </a:lnTo>
                  <a:lnTo>
                    <a:pt x="316706" y="223838"/>
                  </a:lnTo>
                  <a:lnTo>
                    <a:pt x="390525" y="209550"/>
                  </a:lnTo>
                  <a:lnTo>
                    <a:pt x="504825" y="176213"/>
                  </a:lnTo>
                  <a:lnTo>
                    <a:pt x="676275" y="114300"/>
                  </a:lnTo>
                  <a:lnTo>
                    <a:pt x="831056" y="0"/>
                  </a:lnTo>
                  <a:lnTo>
                    <a:pt x="873918" y="9525"/>
                  </a:lnTo>
                  <a:lnTo>
                    <a:pt x="916781" y="26194"/>
                  </a:lnTo>
                  <a:lnTo>
                    <a:pt x="971550" y="52388"/>
                  </a:lnTo>
                  <a:lnTo>
                    <a:pt x="1028700" y="92869"/>
                  </a:lnTo>
                  <a:lnTo>
                    <a:pt x="1052512" y="114300"/>
                  </a:lnTo>
                  <a:lnTo>
                    <a:pt x="1054893" y="133350"/>
                  </a:lnTo>
                  <a:lnTo>
                    <a:pt x="1050131" y="166688"/>
                  </a:lnTo>
                  <a:lnTo>
                    <a:pt x="1021556" y="200025"/>
                  </a:lnTo>
                  <a:lnTo>
                    <a:pt x="962025" y="238125"/>
                  </a:lnTo>
                  <a:lnTo>
                    <a:pt x="714375" y="3143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7726D57A-E30E-4FC3-84D9-8A4BA28B3CDC}"/>
                </a:ext>
              </a:extLst>
            </p:cNvPr>
            <p:cNvSpPr/>
            <p:nvPr/>
          </p:nvSpPr>
          <p:spPr>
            <a:xfrm>
              <a:off x="2852738" y="4905375"/>
              <a:ext cx="571500" cy="1112838"/>
            </a:xfrm>
            <a:custGeom>
              <a:avLst/>
              <a:gdLst>
                <a:gd name="connsiteX0" fmla="*/ 273843 w 571500"/>
                <a:gd name="connsiteY0" fmla="*/ 683419 h 1112044"/>
                <a:gd name="connsiteX1" fmla="*/ 214312 w 571500"/>
                <a:gd name="connsiteY1" fmla="*/ 409575 h 1112044"/>
                <a:gd name="connsiteX2" fmla="*/ 171450 w 571500"/>
                <a:gd name="connsiteY2" fmla="*/ 261938 h 1112044"/>
                <a:gd name="connsiteX3" fmla="*/ 147637 w 571500"/>
                <a:gd name="connsiteY3" fmla="*/ 228600 h 1112044"/>
                <a:gd name="connsiteX4" fmla="*/ 57150 w 571500"/>
                <a:gd name="connsiteY4" fmla="*/ 111919 h 1112044"/>
                <a:gd name="connsiteX5" fmla="*/ 11906 w 571500"/>
                <a:gd name="connsiteY5" fmla="*/ 61913 h 1112044"/>
                <a:gd name="connsiteX6" fmla="*/ 2381 w 571500"/>
                <a:gd name="connsiteY6" fmla="*/ 40481 h 1112044"/>
                <a:gd name="connsiteX7" fmla="*/ 0 w 571500"/>
                <a:gd name="connsiteY7" fmla="*/ 21431 h 1112044"/>
                <a:gd name="connsiteX8" fmla="*/ 4762 w 571500"/>
                <a:gd name="connsiteY8" fmla="*/ 7144 h 1112044"/>
                <a:gd name="connsiteX9" fmla="*/ 26193 w 571500"/>
                <a:gd name="connsiteY9" fmla="*/ 0 h 1112044"/>
                <a:gd name="connsiteX10" fmla="*/ 64293 w 571500"/>
                <a:gd name="connsiteY10" fmla="*/ 14288 h 1112044"/>
                <a:gd name="connsiteX11" fmla="*/ 157162 w 571500"/>
                <a:gd name="connsiteY11" fmla="*/ 26194 h 1112044"/>
                <a:gd name="connsiteX12" fmla="*/ 347662 w 571500"/>
                <a:gd name="connsiteY12" fmla="*/ 59531 h 1112044"/>
                <a:gd name="connsiteX13" fmla="*/ 395287 w 571500"/>
                <a:gd name="connsiteY13" fmla="*/ 176213 h 1112044"/>
                <a:gd name="connsiteX14" fmla="*/ 528637 w 571500"/>
                <a:gd name="connsiteY14" fmla="*/ 797719 h 1112044"/>
                <a:gd name="connsiteX15" fmla="*/ 571500 w 571500"/>
                <a:gd name="connsiteY15" fmla="*/ 933450 h 1112044"/>
                <a:gd name="connsiteX16" fmla="*/ 523875 w 571500"/>
                <a:gd name="connsiteY16" fmla="*/ 1071563 h 1112044"/>
                <a:gd name="connsiteX17" fmla="*/ 502443 w 571500"/>
                <a:gd name="connsiteY17" fmla="*/ 1107281 h 1112044"/>
                <a:gd name="connsiteX18" fmla="*/ 481012 w 571500"/>
                <a:gd name="connsiteY18" fmla="*/ 1112044 h 1112044"/>
                <a:gd name="connsiteX19" fmla="*/ 447675 w 571500"/>
                <a:gd name="connsiteY19" fmla="*/ 1100138 h 1112044"/>
                <a:gd name="connsiteX20" fmla="*/ 402431 w 571500"/>
                <a:gd name="connsiteY20" fmla="*/ 1059656 h 1112044"/>
                <a:gd name="connsiteX21" fmla="*/ 366712 w 571500"/>
                <a:gd name="connsiteY21" fmla="*/ 1007269 h 1112044"/>
                <a:gd name="connsiteX22" fmla="*/ 335756 w 571500"/>
                <a:gd name="connsiteY22" fmla="*/ 933450 h 1112044"/>
                <a:gd name="connsiteX23" fmla="*/ 311943 w 571500"/>
                <a:gd name="connsiteY23" fmla="*/ 833438 h 1112044"/>
                <a:gd name="connsiteX24" fmla="*/ 273843 w 571500"/>
                <a:gd name="connsiteY24" fmla="*/ 683419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0" h="1112044">
                  <a:moveTo>
                    <a:pt x="273843" y="683419"/>
                  </a:moveTo>
                  <a:lnTo>
                    <a:pt x="214312" y="409575"/>
                  </a:lnTo>
                  <a:lnTo>
                    <a:pt x="171450" y="261938"/>
                  </a:lnTo>
                  <a:lnTo>
                    <a:pt x="147637" y="228600"/>
                  </a:lnTo>
                  <a:lnTo>
                    <a:pt x="57150" y="111919"/>
                  </a:lnTo>
                  <a:lnTo>
                    <a:pt x="11906" y="61913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6193" y="0"/>
                  </a:lnTo>
                  <a:lnTo>
                    <a:pt x="64293" y="14288"/>
                  </a:lnTo>
                  <a:lnTo>
                    <a:pt x="157162" y="26194"/>
                  </a:lnTo>
                  <a:lnTo>
                    <a:pt x="347662" y="59531"/>
                  </a:lnTo>
                  <a:lnTo>
                    <a:pt x="395287" y="176213"/>
                  </a:lnTo>
                  <a:lnTo>
                    <a:pt x="528637" y="797719"/>
                  </a:lnTo>
                  <a:lnTo>
                    <a:pt x="571500" y="933450"/>
                  </a:lnTo>
                  <a:lnTo>
                    <a:pt x="523875" y="1071563"/>
                  </a:lnTo>
                  <a:lnTo>
                    <a:pt x="502443" y="1107281"/>
                  </a:lnTo>
                  <a:lnTo>
                    <a:pt x="481012" y="1112044"/>
                  </a:lnTo>
                  <a:lnTo>
                    <a:pt x="447675" y="1100138"/>
                  </a:lnTo>
                  <a:lnTo>
                    <a:pt x="402431" y="1059656"/>
                  </a:lnTo>
                  <a:lnTo>
                    <a:pt x="366712" y="1007269"/>
                  </a:lnTo>
                  <a:lnTo>
                    <a:pt x="335756" y="933450"/>
                  </a:lnTo>
                  <a:lnTo>
                    <a:pt x="311943" y="833438"/>
                  </a:lnTo>
                  <a:lnTo>
                    <a:pt x="273843" y="683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56644F25-8C77-483A-A7B7-DF49F3788C23}"/>
                </a:ext>
              </a:extLst>
            </p:cNvPr>
            <p:cNvSpPr/>
            <p:nvPr/>
          </p:nvSpPr>
          <p:spPr>
            <a:xfrm>
              <a:off x="4953000" y="1624013"/>
              <a:ext cx="590550" cy="595312"/>
            </a:xfrm>
            <a:custGeom>
              <a:avLst/>
              <a:gdLst>
                <a:gd name="connsiteX0" fmla="*/ 300038 w 590550"/>
                <a:gd name="connsiteY0" fmla="*/ 440531 h 595312"/>
                <a:gd name="connsiteX1" fmla="*/ 190500 w 590550"/>
                <a:gd name="connsiteY1" fmla="*/ 307181 h 595312"/>
                <a:gd name="connsiteX2" fmla="*/ 95250 w 590550"/>
                <a:gd name="connsiteY2" fmla="*/ 183356 h 595312"/>
                <a:gd name="connsiteX3" fmla="*/ 23813 w 590550"/>
                <a:gd name="connsiteY3" fmla="*/ 83343 h 595312"/>
                <a:gd name="connsiteX4" fmla="*/ 4763 w 590550"/>
                <a:gd name="connsiteY4" fmla="*/ 57150 h 595312"/>
                <a:gd name="connsiteX5" fmla="*/ 0 w 590550"/>
                <a:gd name="connsiteY5" fmla="*/ 28575 h 595312"/>
                <a:gd name="connsiteX6" fmla="*/ 0 w 590550"/>
                <a:gd name="connsiteY6" fmla="*/ 16668 h 595312"/>
                <a:gd name="connsiteX7" fmla="*/ 7144 w 590550"/>
                <a:gd name="connsiteY7" fmla="*/ 7143 h 595312"/>
                <a:gd name="connsiteX8" fmla="*/ 23813 w 590550"/>
                <a:gd name="connsiteY8" fmla="*/ 0 h 595312"/>
                <a:gd name="connsiteX9" fmla="*/ 71438 w 590550"/>
                <a:gd name="connsiteY9" fmla="*/ 19050 h 595312"/>
                <a:gd name="connsiteX10" fmla="*/ 269081 w 590550"/>
                <a:gd name="connsiteY10" fmla="*/ 114300 h 595312"/>
                <a:gd name="connsiteX11" fmla="*/ 481013 w 590550"/>
                <a:gd name="connsiteY11" fmla="*/ 214312 h 595312"/>
                <a:gd name="connsiteX12" fmla="*/ 500063 w 590550"/>
                <a:gd name="connsiteY12" fmla="*/ 226218 h 595312"/>
                <a:gd name="connsiteX13" fmla="*/ 519113 w 590550"/>
                <a:gd name="connsiteY13" fmla="*/ 252412 h 595312"/>
                <a:gd name="connsiteX14" fmla="*/ 547688 w 590550"/>
                <a:gd name="connsiteY14" fmla="*/ 307181 h 595312"/>
                <a:gd name="connsiteX15" fmla="*/ 571500 w 590550"/>
                <a:gd name="connsiteY15" fmla="*/ 371475 h 595312"/>
                <a:gd name="connsiteX16" fmla="*/ 590550 w 590550"/>
                <a:gd name="connsiteY16" fmla="*/ 473868 h 595312"/>
                <a:gd name="connsiteX17" fmla="*/ 581025 w 590550"/>
                <a:gd name="connsiteY17" fmla="*/ 504825 h 595312"/>
                <a:gd name="connsiteX18" fmla="*/ 564356 w 590550"/>
                <a:gd name="connsiteY18" fmla="*/ 542925 h 595312"/>
                <a:gd name="connsiteX19" fmla="*/ 540544 w 590550"/>
                <a:gd name="connsiteY19" fmla="*/ 583406 h 595312"/>
                <a:gd name="connsiteX20" fmla="*/ 516731 w 590550"/>
                <a:gd name="connsiteY20" fmla="*/ 595312 h 595312"/>
                <a:gd name="connsiteX21" fmla="*/ 485775 w 590550"/>
                <a:gd name="connsiteY21" fmla="*/ 595312 h 595312"/>
                <a:gd name="connsiteX22" fmla="*/ 454819 w 590550"/>
                <a:gd name="connsiteY22" fmla="*/ 585787 h 595312"/>
                <a:gd name="connsiteX23" fmla="*/ 421481 w 590550"/>
                <a:gd name="connsiteY23" fmla="*/ 564356 h 595312"/>
                <a:gd name="connsiteX24" fmla="*/ 300038 w 590550"/>
                <a:gd name="connsiteY24" fmla="*/ 440531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95312">
                  <a:moveTo>
                    <a:pt x="300038" y="440531"/>
                  </a:moveTo>
                  <a:lnTo>
                    <a:pt x="190500" y="307181"/>
                  </a:lnTo>
                  <a:lnTo>
                    <a:pt x="95250" y="183356"/>
                  </a:lnTo>
                  <a:lnTo>
                    <a:pt x="23813" y="83343"/>
                  </a:lnTo>
                  <a:lnTo>
                    <a:pt x="4763" y="57150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23813" y="0"/>
                  </a:lnTo>
                  <a:lnTo>
                    <a:pt x="71438" y="19050"/>
                  </a:lnTo>
                  <a:lnTo>
                    <a:pt x="269081" y="114300"/>
                  </a:lnTo>
                  <a:lnTo>
                    <a:pt x="481013" y="214312"/>
                  </a:lnTo>
                  <a:lnTo>
                    <a:pt x="500063" y="226218"/>
                  </a:lnTo>
                  <a:lnTo>
                    <a:pt x="519113" y="252412"/>
                  </a:lnTo>
                  <a:lnTo>
                    <a:pt x="547688" y="307181"/>
                  </a:lnTo>
                  <a:lnTo>
                    <a:pt x="571500" y="371475"/>
                  </a:lnTo>
                  <a:lnTo>
                    <a:pt x="590550" y="473868"/>
                  </a:lnTo>
                  <a:lnTo>
                    <a:pt x="581025" y="504825"/>
                  </a:lnTo>
                  <a:lnTo>
                    <a:pt x="564356" y="542925"/>
                  </a:lnTo>
                  <a:lnTo>
                    <a:pt x="540544" y="583406"/>
                  </a:lnTo>
                  <a:lnTo>
                    <a:pt x="516731" y="595312"/>
                  </a:lnTo>
                  <a:lnTo>
                    <a:pt x="485775" y="595312"/>
                  </a:lnTo>
                  <a:lnTo>
                    <a:pt x="454819" y="585787"/>
                  </a:lnTo>
                  <a:lnTo>
                    <a:pt x="421481" y="564356"/>
                  </a:lnTo>
                  <a:lnTo>
                    <a:pt x="300038" y="4405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8BC5B0A7-6FD9-4E7E-8A10-DF7E31AFDBB1}"/>
                </a:ext>
              </a:extLst>
            </p:cNvPr>
            <p:cNvSpPr/>
            <p:nvPr/>
          </p:nvSpPr>
          <p:spPr>
            <a:xfrm>
              <a:off x="5900738" y="1476375"/>
              <a:ext cx="669925" cy="684213"/>
            </a:xfrm>
            <a:custGeom>
              <a:avLst/>
              <a:gdLst>
                <a:gd name="connsiteX0" fmla="*/ 159543 w 669131"/>
                <a:gd name="connsiteY0" fmla="*/ 459581 h 683419"/>
                <a:gd name="connsiteX1" fmla="*/ 297656 w 669131"/>
                <a:gd name="connsiteY1" fmla="*/ 276225 h 683419"/>
                <a:gd name="connsiteX2" fmla="*/ 307181 w 669131"/>
                <a:gd name="connsiteY2" fmla="*/ 247650 h 683419"/>
                <a:gd name="connsiteX3" fmla="*/ 311943 w 669131"/>
                <a:gd name="connsiteY3" fmla="*/ 209550 h 683419"/>
                <a:gd name="connsiteX4" fmla="*/ 307181 w 669131"/>
                <a:gd name="connsiteY4" fmla="*/ 178594 h 683419"/>
                <a:gd name="connsiteX5" fmla="*/ 297656 w 669131"/>
                <a:gd name="connsiteY5" fmla="*/ 140494 h 683419"/>
                <a:gd name="connsiteX6" fmla="*/ 266700 w 669131"/>
                <a:gd name="connsiteY6" fmla="*/ 83344 h 683419"/>
                <a:gd name="connsiteX7" fmla="*/ 247650 w 669131"/>
                <a:gd name="connsiteY7" fmla="*/ 57150 h 683419"/>
                <a:gd name="connsiteX8" fmla="*/ 247650 w 669131"/>
                <a:gd name="connsiteY8" fmla="*/ 30956 h 683419"/>
                <a:gd name="connsiteX9" fmla="*/ 254793 w 669131"/>
                <a:gd name="connsiteY9" fmla="*/ 11906 h 683419"/>
                <a:gd name="connsiteX10" fmla="*/ 271462 w 669131"/>
                <a:gd name="connsiteY10" fmla="*/ 0 h 683419"/>
                <a:gd name="connsiteX11" fmla="*/ 307181 w 669131"/>
                <a:gd name="connsiteY11" fmla="*/ 0 h 683419"/>
                <a:gd name="connsiteX12" fmla="*/ 361950 w 669131"/>
                <a:gd name="connsiteY12" fmla="*/ 16669 h 683419"/>
                <a:gd name="connsiteX13" fmla="*/ 428625 w 669131"/>
                <a:gd name="connsiteY13" fmla="*/ 40481 h 683419"/>
                <a:gd name="connsiteX14" fmla="*/ 478631 w 669131"/>
                <a:gd name="connsiteY14" fmla="*/ 59531 h 683419"/>
                <a:gd name="connsiteX15" fmla="*/ 519112 w 669131"/>
                <a:gd name="connsiteY15" fmla="*/ 83344 h 683419"/>
                <a:gd name="connsiteX16" fmla="*/ 552450 w 669131"/>
                <a:gd name="connsiteY16" fmla="*/ 104775 h 683419"/>
                <a:gd name="connsiteX17" fmla="*/ 581025 w 669131"/>
                <a:gd name="connsiteY17" fmla="*/ 135731 h 683419"/>
                <a:gd name="connsiteX18" fmla="*/ 621506 w 669131"/>
                <a:gd name="connsiteY18" fmla="*/ 190500 h 683419"/>
                <a:gd name="connsiteX19" fmla="*/ 664368 w 669131"/>
                <a:gd name="connsiteY19" fmla="*/ 257175 h 683419"/>
                <a:gd name="connsiteX20" fmla="*/ 669131 w 669131"/>
                <a:gd name="connsiteY20" fmla="*/ 278606 h 683419"/>
                <a:gd name="connsiteX21" fmla="*/ 657225 w 669131"/>
                <a:gd name="connsiteY21" fmla="*/ 314325 h 683419"/>
                <a:gd name="connsiteX22" fmla="*/ 621506 w 669131"/>
                <a:gd name="connsiteY22" fmla="*/ 352425 h 683419"/>
                <a:gd name="connsiteX23" fmla="*/ 564356 w 669131"/>
                <a:gd name="connsiteY23" fmla="*/ 383381 h 683419"/>
                <a:gd name="connsiteX24" fmla="*/ 507206 w 669131"/>
                <a:gd name="connsiteY24" fmla="*/ 411956 h 683419"/>
                <a:gd name="connsiteX25" fmla="*/ 278606 w 669131"/>
                <a:gd name="connsiteY25" fmla="*/ 552450 h 683419"/>
                <a:gd name="connsiteX26" fmla="*/ 66675 w 669131"/>
                <a:gd name="connsiteY26" fmla="*/ 676275 h 683419"/>
                <a:gd name="connsiteX27" fmla="*/ 40481 w 669131"/>
                <a:gd name="connsiteY27" fmla="*/ 683419 h 683419"/>
                <a:gd name="connsiteX28" fmla="*/ 11906 w 669131"/>
                <a:gd name="connsiteY28" fmla="*/ 681038 h 683419"/>
                <a:gd name="connsiteX29" fmla="*/ 0 w 669131"/>
                <a:gd name="connsiteY29" fmla="*/ 671513 h 683419"/>
                <a:gd name="connsiteX30" fmla="*/ 4762 w 669131"/>
                <a:gd name="connsiteY30" fmla="*/ 652463 h 683419"/>
                <a:gd name="connsiteX31" fmla="*/ 23812 w 669131"/>
                <a:gd name="connsiteY31" fmla="*/ 619125 h 683419"/>
                <a:gd name="connsiteX32" fmla="*/ 159543 w 669131"/>
                <a:gd name="connsiteY32" fmla="*/ 459581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83419">
                  <a:moveTo>
                    <a:pt x="159543" y="459581"/>
                  </a:moveTo>
                  <a:lnTo>
                    <a:pt x="297656" y="276225"/>
                  </a:lnTo>
                  <a:lnTo>
                    <a:pt x="307181" y="247650"/>
                  </a:lnTo>
                  <a:lnTo>
                    <a:pt x="311943" y="209550"/>
                  </a:lnTo>
                  <a:lnTo>
                    <a:pt x="307181" y="178594"/>
                  </a:lnTo>
                  <a:lnTo>
                    <a:pt x="297656" y="140494"/>
                  </a:lnTo>
                  <a:lnTo>
                    <a:pt x="266700" y="83344"/>
                  </a:lnTo>
                  <a:lnTo>
                    <a:pt x="247650" y="57150"/>
                  </a:lnTo>
                  <a:lnTo>
                    <a:pt x="247650" y="30956"/>
                  </a:lnTo>
                  <a:lnTo>
                    <a:pt x="254793" y="11906"/>
                  </a:lnTo>
                  <a:lnTo>
                    <a:pt x="271462" y="0"/>
                  </a:lnTo>
                  <a:lnTo>
                    <a:pt x="307181" y="0"/>
                  </a:lnTo>
                  <a:lnTo>
                    <a:pt x="361950" y="16669"/>
                  </a:lnTo>
                  <a:lnTo>
                    <a:pt x="428625" y="40481"/>
                  </a:lnTo>
                  <a:lnTo>
                    <a:pt x="478631" y="59531"/>
                  </a:lnTo>
                  <a:lnTo>
                    <a:pt x="519112" y="83344"/>
                  </a:lnTo>
                  <a:lnTo>
                    <a:pt x="552450" y="104775"/>
                  </a:lnTo>
                  <a:lnTo>
                    <a:pt x="581025" y="135731"/>
                  </a:lnTo>
                  <a:lnTo>
                    <a:pt x="621506" y="190500"/>
                  </a:lnTo>
                  <a:lnTo>
                    <a:pt x="664368" y="257175"/>
                  </a:lnTo>
                  <a:lnTo>
                    <a:pt x="669131" y="278606"/>
                  </a:lnTo>
                  <a:lnTo>
                    <a:pt x="657225" y="314325"/>
                  </a:lnTo>
                  <a:lnTo>
                    <a:pt x="621506" y="352425"/>
                  </a:lnTo>
                  <a:lnTo>
                    <a:pt x="564356" y="383381"/>
                  </a:lnTo>
                  <a:lnTo>
                    <a:pt x="507206" y="411956"/>
                  </a:lnTo>
                  <a:lnTo>
                    <a:pt x="278606" y="552450"/>
                  </a:lnTo>
                  <a:lnTo>
                    <a:pt x="66675" y="676275"/>
                  </a:lnTo>
                  <a:lnTo>
                    <a:pt x="40481" y="683419"/>
                  </a:lnTo>
                  <a:lnTo>
                    <a:pt x="11906" y="681038"/>
                  </a:lnTo>
                  <a:lnTo>
                    <a:pt x="0" y="671513"/>
                  </a:lnTo>
                  <a:lnTo>
                    <a:pt x="4762" y="652463"/>
                  </a:lnTo>
                  <a:lnTo>
                    <a:pt x="23812" y="619125"/>
                  </a:lnTo>
                  <a:lnTo>
                    <a:pt x="159543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4C792ADF-5EBF-4551-B59B-F4411A3FB567}"/>
                </a:ext>
              </a:extLst>
            </p:cNvPr>
            <p:cNvSpPr/>
            <p:nvPr/>
          </p:nvSpPr>
          <p:spPr>
            <a:xfrm>
              <a:off x="4767263" y="2239963"/>
              <a:ext cx="1998662" cy="425450"/>
            </a:xfrm>
            <a:custGeom>
              <a:avLst/>
              <a:gdLst>
                <a:gd name="connsiteX0" fmla="*/ 1400175 w 1997868"/>
                <a:gd name="connsiteY0" fmla="*/ 250032 h 423863"/>
                <a:gd name="connsiteX1" fmla="*/ 1052512 w 1997868"/>
                <a:gd name="connsiteY1" fmla="*/ 292894 h 423863"/>
                <a:gd name="connsiteX2" fmla="*/ 821531 w 1997868"/>
                <a:gd name="connsiteY2" fmla="*/ 338138 h 423863"/>
                <a:gd name="connsiteX3" fmla="*/ 595312 w 1997868"/>
                <a:gd name="connsiteY3" fmla="*/ 376238 h 423863"/>
                <a:gd name="connsiteX4" fmla="*/ 397668 w 1997868"/>
                <a:gd name="connsiteY4" fmla="*/ 423863 h 423863"/>
                <a:gd name="connsiteX5" fmla="*/ 357187 w 1997868"/>
                <a:gd name="connsiteY5" fmla="*/ 421482 h 423863"/>
                <a:gd name="connsiteX6" fmla="*/ 292893 w 1997868"/>
                <a:gd name="connsiteY6" fmla="*/ 404813 h 423863"/>
                <a:gd name="connsiteX7" fmla="*/ 226218 w 1997868"/>
                <a:gd name="connsiteY7" fmla="*/ 373857 h 423863"/>
                <a:gd name="connsiteX8" fmla="*/ 166687 w 1997868"/>
                <a:gd name="connsiteY8" fmla="*/ 340519 h 423863"/>
                <a:gd name="connsiteX9" fmla="*/ 111918 w 1997868"/>
                <a:gd name="connsiteY9" fmla="*/ 300038 h 423863"/>
                <a:gd name="connsiteX10" fmla="*/ 38100 w 1997868"/>
                <a:gd name="connsiteY10" fmla="*/ 230982 h 423863"/>
                <a:gd name="connsiteX11" fmla="*/ 11906 w 1997868"/>
                <a:gd name="connsiteY11" fmla="*/ 197644 h 423863"/>
                <a:gd name="connsiteX12" fmla="*/ 0 w 1997868"/>
                <a:gd name="connsiteY12" fmla="*/ 171450 h 423863"/>
                <a:gd name="connsiteX13" fmla="*/ 4762 w 1997868"/>
                <a:gd name="connsiteY13" fmla="*/ 150019 h 423863"/>
                <a:gd name="connsiteX14" fmla="*/ 16668 w 1997868"/>
                <a:gd name="connsiteY14" fmla="*/ 140494 h 423863"/>
                <a:gd name="connsiteX15" fmla="*/ 33337 w 1997868"/>
                <a:gd name="connsiteY15" fmla="*/ 142875 h 423863"/>
                <a:gd name="connsiteX16" fmla="*/ 78581 w 1997868"/>
                <a:gd name="connsiteY16" fmla="*/ 166688 h 423863"/>
                <a:gd name="connsiteX17" fmla="*/ 154781 w 1997868"/>
                <a:gd name="connsiteY17" fmla="*/ 192882 h 423863"/>
                <a:gd name="connsiteX18" fmla="*/ 254793 w 1997868"/>
                <a:gd name="connsiteY18" fmla="*/ 214313 h 423863"/>
                <a:gd name="connsiteX19" fmla="*/ 335756 w 1997868"/>
                <a:gd name="connsiteY19" fmla="*/ 223838 h 423863"/>
                <a:gd name="connsiteX20" fmla="*/ 419100 w 1997868"/>
                <a:gd name="connsiteY20" fmla="*/ 226219 h 423863"/>
                <a:gd name="connsiteX21" fmla="*/ 507206 w 1997868"/>
                <a:gd name="connsiteY21" fmla="*/ 219075 h 423863"/>
                <a:gd name="connsiteX22" fmla="*/ 833437 w 1997868"/>
                <a:gd name="connsiteY22" fmla="*/ 183357 h 423863"/>
                <a:gd name="connsiteX23" fmla="*/ 1269206 w 1997868"/>
                <a:gd name="connsiteY23" fmla="*/ 114300 h 423863"/>
                <a:gd name="connsiteX24" fmla="*/ 1547812 w 1997868"/>
                <a:gd name="connsiteY24" fmla="*/ 66675 h 423863"/>
                <a:gd name="connsiteX25" fmla="*/ 1628775 w 1997868"/>
                <a:gd name="connsiteY25" fmla="*/ 23813 h 423863"/>
                <a:gd name="connsiteX26" fmla="*/ 1676400 w 1997868"/>
                <a:gd name="connsiteY26" fmla="*/ 4763 h 423863"/>
                <a:gd name="connsiteX27" fmla="*/ 1719262 w 1997868"/>
                <a:gd name="connsiteY27" fmla="*/ 0 h 423863"/>
                <a:gd name="connsiteX28" fmla="*/ 1804987 w 1997868"/>
                <a:gd name="connsiteY28" fmla="*/ 16669 h 423863"/>
                <a:gd name="connsiteX29" fmla="*/ 1900237 w 1997868"/>
                <a:gd name="connsiteY29" fmla="*/ 47625 h 423863"/>
                <a:gd name="connsiteX30" fmla="*/ 1943100 w 1997868"/>
                <a:gd name="connsiteY30" fmla="*/ 73819 h 423863"/>
                <a:gd name="connsiteX31" fmla="*/ 1983581 w 1997868"/>
                <a:gd name="connsiteY31" fmla="*/ 114300 h 423863"/>
                <a:gd name="connsiteX32" fmla="*/ 1997868 w 1997868"/>
                <a:gd name="connsiteY32" fmla="*/ 147638 h 423863"/>
                <a:gd name="connsiteX33" fmla="*/ 1993106 w 1997868"/>
                <a:gd name="connsiteY33" fmla="*/ 173832 h 423863"/>
                <a:gd name="connsiteX34" fmla="*/ 1978818 w 1997868"/>
                <a:gd name="connsiteY34" fmla="*/ 192882 h 423863"/>
                <a:gd name="connsiteX35" fmla="*/ 1907381 w 1997868"/>
                <a:gd name="connsiteY35" fmla="*/ 211932 h 423863"/>
                <a:gd name="connsiteX36" fmla="*/ 1800225 w 1997868"/>
                <a:gd name="connsiteY36" fmla="*/ 226219 h 423863"/>
                <a:gd name="connsiteX37" fmla="*/ 1626393 w 1997868"/>
                <a:gd name="connsiteY37" fmla="*/ 230982 h 423863"/>
                <a:gd name="connsiteX38" fmla="*/ 1400175 w 1997868"/>
                <a:gd name="connsiteY38" fmla="*/ 250032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97868" h="423863">
                  <a:moveTo>
                    <a:pt x="1400175" y="250032"/>
                  </a:moveTo>
                  <a:lnTo>
                    <a:pt x="1052512" y="292894"/>
                  </a:lnTo>
                  <a:lnTo>
                    <a:pt x="821531" y="338138"/>
                  </a:lnTo>
                  <a:lnTo>
                    <a:pt x="595312" y="376238"/>
                  </a:lnTo>
                  <a:lnTo>
                    <a:pt x="397668" y="423863"/>
                  </a:lnTo>
                  <a:lnTo>
                    <a:pt x="357187" y="421482"/>
                  </a:lnTo>
                  <a:lnTo>
                    <a:pt x="292893" y="404813"/>
                  </a:lnTo>
                  <a:lnTo>
                    <a:pt x="226218" y="373857"/>
                  </a:lnTo>
                  <a:lnTo>
                    <a:pt x="166687" y="340519"/>
                  </a:lnTo>
                  <a:lnTo>
                    <a:pt x="111918" y="300038"/>
                  </a:lnTo>
                  <a:lnTo>
                    <a:pt x="38100" y="230982"/>
                  </a:lnTo>
                  <a:lnTo>
                    <a:pt x="11906" y="197644"/>
                  </a:lnTo>
                  <a:lnTo>
                    <a:pt x="0" y="171450"/>
                  </a:lnTo>
                  <a:lnTo>
                    <a:pt x="4762" y="150019"/>
                  </a:lnTo>
                  <a:lnTo>
                    <a:pt x="16668" y="140494"/>
                  </a:lnTo>
                  <a:lnTo>
                    <a:pt x="33337" y="142875"/>
                  </a:lnTo>
                  <a:lnTo>
                    <a:pt x="78581" y="166688"/>
                  </a:lnTo>
                  <a:lnTo>
                    <a:pt x="154781" y="192882"/>
                  </a:lnTo>
                  <a:lnTo>
                    <a:pt x="254793" y="214313"/>
                  </a:lnTo>
                  <a:lnTo>
                    <a:pt x="335756" y="223838"/>
                  </a:lnTo>
                  <a:lnTo>
                    <a:pt x="419100" y="226219"/>
                  </a:lnTo>
                  <a:lnTo>
                    <a:pt x="507206" y="219075"/>
                  </a:lnTo>
                  <a:lnTo>
                    <a:pt x="833437" y="183357"/>
                  </a:lnTo>
                  <a:lnTo>
                    <a:pt x="1269206" y="114300"/>
                  </a:lnTo>
                  <a:lnTo>
                    <a:pt x="1547812" y="66675"/>
                  </a:lnTo>
                  <a:lnTo>
                    <a:pt x="1628775" y="23813"/>
                  </a:lnTo>
                  <a:lnTo>
                    <a:pt x="1676400" y="4763"/>
                  </a:lnTo>
                  <a:lnTo>
                    <a:pt x="1719262" y="0"/>
                  </a:lnTo>
                  <a:lnTo>
                    <a:pt x="1804987" y="16669"/>
                  </a:lnTo>
                  <a:lnTo>
                    <a:pt x="1900237" y="47625"/>
                  </a:lnTo>
                  <a:lnTo>
                    <a:pt x="1943100" y="73819"/>
                  </a:lnTo>
                  <a:lnTo>
                    <a:pt x="1983581" y="114300"/>
                  </a:lnTo>
                  <a:lnTo>
                    <a:pt x="1997868" y="147638"/>
                  </a:lnTo>
                  <a:lnTo>
                    <a:pt x="1993106" y="173832"/>
                  </a:lnTo>
                  <a:lnTo>
                    <a:pt x="1978818" y="192882"/>
                  </a:lnTo>
                  <a:lnTo>
                    <a:pt x="1907381" y="211932"/>
                  </a:lnTo>
                  <a:lnTo>
                    <a:pt x="1800225" y="226219"/>
                  </a:lnTo>
                  <a:lnTo>
                    <a:pt x="1626393" y="230982"/>
                  </a:lnTo>
                  <a:lnTo>
                    <a:pt x="1400175" y="250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CC5ABE51-6483-409D-BC16-0219B0B9029C}"/>
                </a:ext>
              </a:extLst>
            </p:cNvPr>
            <p:cNvSpPr/>
            <p:nvPr/>
          </p:nvSpPr>
          <p:spPr>
            <a:xfrm>
              <a:off x="6403975" y="3627438"/>
              <a:ext cx="547688" cy="334962"/>
            </a:xfrm>
            <a:custGeom>
              <a:avLst/>
              <a:gdLst>
                <a:gd name="connsiteX0" fmla="*/ 330994 w 547688"/>
                <a:gd name="connsiteY0" fmla="*/ 288131 h 335756"/>
                <a:gd name="connsiteX1" fmla="*/ 226219 w 547688"/>
                <a:gd name="connsiteY1" fmla="*/ 216694 h 335756"/>
                <a:gd name="connsiteX2" fmla="*/ 147638 w 547688"/>
                <a:gd name="connsiteY2" fmla="*/ 161925 h 335756"/>
                <a:gd name="connsiteX3" fmla="*/ 7144 w 547688"/>
                <a:gd name="connsiteY3" fmla="*/ 45244 h 335756"/>
                <a:gd name="connsiteX4" fmla="*/ 0 w 547688"/>
                <a:gd name="connsiteY4" fmla="*/ 35719 h 335756"/>
                <a:gd name="connsiteX5" fmla="*/ 4763 w 547688"/>
                <a:gd name="connsiteY5" fmla="*/ 9525 h 335756"/>
                <a:gd name="connsiteX6" fmla="*/ 19050 w 547688"/>
                <a:gd name="connsiteY6" fmla="*/ 0 h 335756"/>
                <a:gd name="connsiteX7" fmla="*/ 100013 w 547688"/>
                <a:gd name="connsiteY7" fmla="*/ 7144 h 335756"/>
                <a:gd name="connsiteX8" fmla="*/ 409575 w 547688"/>
                <a:gd name="connsiteY8" fmla="*/ 42862 h 335756"/>
                <a:gd name="connsiteX9" fmla="*/ 438150 w 547688"/>
                <a:gd name="connsiteY9" fmla="*/ 54769 h 335756"/>
                <a:gd name="connsiteX10" fmla="*/ 478632 w 547688"/>
                <a:gd name="connsiteY10" fmla="*/ 83344 h 335756"/>
                <a:gd name="connsiteX11" fmla="*/ 504825 w 547688"/>
                <a:gd name="connsiteY11" fmla="*/ 111919 h 335756"/>
                <a:gd name="connsiteX12" fmla="*/ 526257 w 547688"/>
                <a:gd name="connsiteY12" fmla="*/ 145256 h 335756"/>
                <a:gd name="connsiteX13" fmla="*/ 538163 w 547688"/>
                <a:gd name="connsiteY13" fmla="*/ 178594 h 335756"/>
                <a:gd name="connsiteX14" fmla="*/ 547688 w 547688"/>
                <a:gd name="connsiteY14" fmla="*/ 223837 h 335756"/>
                <a:gd name="connsiteX15" fmla="*/ 545307 w 547688"/>
                <a:gd name="connsiteY15" fmla="*/ 261937 h 335756"/>
                <a:gd name="connsiteX16" fmla="*/ 528638 w 547688"/>
                <a:gd name="connsiteY16" fmla="*/ 295275 h 335756"/>
                <a:gd name="connsiteX17" fmla="*/ 500063 w 547688"/>
                <a:gd name="connsiteY17" fmla="*/ 321469 h 335756"/>
                <a:gd name="connsiteX18" fmla="*/ 431007 w 547688"/>
                <a:gd name="connsiteY18" fmla="*/ 335756 h 335756"/>
                <a:gd name="connsiteX19" fmla="*/ 402432 w 547688"/>
                <a:gd name="connsiteY19" fmla="*/ 330994 h 335756"/>
                <a:gd name="connsiteX20" fmla="*/ 330994 w 547688"/>
                <a:gd name="connsiteY20" fmla="*/ 2881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7688" h="335756">
                  <a:moveTo>
                    <a:pt x="330994" y="288131"/>
                  </a:moveTo>
                  <a:lnTo>
                    <a:pt x="226219" y="216694"/>
                  </a:lnTo>
                  <a:lnTo>
                    <a:pt x="147638" y="161925"/>
                  </a:lnTo>
                  <a:lnTo>
                    <a:pt x="7144" y="45244"/>
                  </a:lnTo>
                  <a:lnTo>
                    <a:pt x="0" y="35719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100013" y="7144"/>
                  </a:lnTo>
                  <a:lnTo>
                    <a:pt x="409575" y="42862"/>
                  </a:lnTo>
                  <a:lnTo>
                    <a:pt x="438150" y="54769"/>
                  </a:lnTo>
                  <a:lnTo>
                    <a:pt x="478632" y="83344"/>
                  </a:lnTo>
                  <a:lnTo>
                    <a:pt x="504825" y="111919"/>
                  </a:lnTo>
                  <a:lnTo>
                    <a:pt x="526257" y="145256"/>
                  </a:lnTo>
                  <a:lnTo>
                    <a:pt x="538163" y="178594"/>
                  </a:lnTo>
                  <a:lnTo>
                    <a:pt x="547688" y="223837"/>
                  </a:lnTo>
                  <a:lnTo>
                    <a:pt x="545307" y="261937"/>
                  </a:lnTo>
                  <a:lnTo>
                    <a:pt x="528638" y="295275"/>
                  </a:lnTo>
                  <a:lnTo>
                    <a:pt x="500063" y="321469"/>
                  </a:lnTo>
                  <a:lnTo>
                    <a:pt x="431007" y="335756"/>
                  </a:lnTo>
                  <a:lnTo>
                    <a:pt x="402432" y="330994"/>
                  </a:lnTo>
                  <a:lnTo>
                    <a:pt x="330994" y="288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57806758-63A4-49CC-A8CB-BA3F543C09F0}"/>
                </a:ext>
              </a:extLst>
            </p:cNvPr>
            <p:cNvSpPr/>
            <p:nvPr/>
          </p:nvSpPr>
          <p:spPr>
            <a:xfrm>
              <a:off x="4551363" y="3757613"/>
              <a:ext cx="1058862" cy="609600"/>
            </a:xfrm>
            <a:custGeom>
              <a:avLst/>
              <a:gdLst>
                <a:gd name="connsiteX0" fmla="*/ 857250 w 1059656"/>
                <a:gd name="connsiteY0" fmla="*/ 366712 h 609600"/>
                <a:gd name="connsiteX1" fmla="*/ 709612 w 1059656"/>
                <a:gd name="connsiteY1" fmla="*/ 435768 h 609600"/>
                <a:gd name="connsiteX2" fmla="*/ 511969 w 1059656"/>
                <a:gd name="connsiteY2" fmla="*/ 504825 h 609600"/>
                <a:gd name="connsiteX3" fmla="*/ 350044 w 1059656"/>
                <a:gd name="connsiteY3" fmla="*/ 545306 h 609600"/>
                <a:gd name="connsiteX4" fmla="*/ 47625 w 1059656"/>
                <a:gd name="connsiteY4" fmla="*/ 609600 h 609600"/>
                <a:gd name="connsiteX5" fmla="*/ 19050 w 1059656"/>
                <a:gd name="connsiteY5" fmla="*/ 609600 h 609600"/>
                <a:gd name="connsiteX6" fmla="*/ 0 w 1059656"/>
                <a:gd name="connsiteY6" fmla="*/ 600075 h 609600"/>
                <a:gd name="connsiteX7" fmla="*/ 4762 w 1059656"/>
                <a:gd name="connsiteY7" fmla="*/ 583406 h 609600"/>
                <a:gd name="connsiteX8" fmla="*/ 30956 w 1059656"/>
                <a:gd name="connsiteY8" fmla="*/ 564356 h 609600"/>
                <a:gd name="connsiteX9" fmla="*/ 126206 w 1059656"/>
                <a:gd name="connsiteY9" fmla="*/ 511968 h 609600"/>
                <a:gd name="connsiteX10" fmla="*/ 340519 w 1059656"/>
                <a:gd name="connsiteY10" fmla="*/ 409575 h 609600"/>
                <a:gd name="connsiteX11" fmla="*/ 419100 w 1059656"/>
                <a:gd name="connsiteY11" fmla="*/ 366712 h 609600"/>
                <a:gd name="connsiteX12" fmla="*/ 595312 w 1059656"/>
                <a:gd name="connsiteY12" fmla="*/ 276225 h 609600"/>
                <a:gd name="connsiteX13" fmla="*/ 731044 w 1059656"/>
                <a:gd name="connsiteY13" fmla="*/ 178593 h 609600"/>
                <a:gd name="connsiteX14" fmla="*/ 742950 w 1059656"/>
                <a:gd name="connsiteY14" fmla="*/ 133350 h 609600"/>
                <a:gd name="connsiteX15" fmla="*/ 714375 w 1059656"/>
                <a:gd name="connsiteY15" fmla="*/ 95250 h 609600"/>
                <a:gd name="connsiteX16" fmla="*/ 685800 w 1059656"/>
                <a:gd name="connsiteY16" fmla="*/ 40481 h 609600"/>
                <a:gd name="connsiteX17" fmla="*/ 681037 w 1059656"/>
                <a:gd name="connsiteY17" fmla="*/ 21431 h 609600"/>
                <a:gd name="connsiteX18" fmla="*/ 685800 w 1059656"/>
                <a:gd name="connsiteY18" fmla="*/ 4762 h 609600"/>
                <a:gd name="connsiteX19" fmla="*/ 709612 w 1059656"/>
                <a:gd name="connsiteY19" fmla="*/ 0 h 609600"/>
                <a:gd name="connsiteX20" fmla="*/ 747712 w 1059656"/>
                <a:gd name="connsiteY20" fmla="*/ 9525 h 609600"/>
                <a:gd name="connsiteX21" fmla="*/ 812006 w 1059656"/>
                <a:gd name="connsiteY21" fmla="*/ 40481 h 609600"/>
                <a:gd name="connsiteX22" fmla="*/ 909637 w 1059656"/>
                <a:gd name="connsiteY22" fmla="*/ 109537 h 609600"/>
                <a:gd name="connsiteX23" fmla="*/ 997744 w 1059656"/>
                <a:gd name="connsiteY23" fmla="*/ 185737 h 609600"/>
                <a:gd name="connsiteX24" fmla="*/ 1047750 w 1059656"/>
                <a:gd name="connsiteY24" fmla="*/ 240506 h 609600"/>
                <a:gd name="connsiteX25" fmla="*/ 1059656 w 1059656"/>
                <a:gd name="connsiteY25" fmla="*/ 264318 h 609600"/>
                <a:gd name="connsiteX26" fmla="*/ 1054894 w 1059656"/>
                <a:gd name="connsiteY26" fmla="*/ 292893 h 609600"/>
                <a:gd name="connsiteX27" fmla="*/ 1042987 w 1059656"/>
                <a:gd name="connsiteY27" fmla="*/ 330993 h 609600"/>
                <a:gd name="connsiteX28" fmla="*/ 1026319 w 1059656"/>
                <a:gd name="connsiteY28" fmla="*/ 338137 h 609600"/>
                <a:gd name="connsiteX29" fmla="*/ 971550 w 1059656"/>
                <a:gd name="connsiteY29" fmla="*/ 340518 h 609600"/>
                <a:gd name="connsiteX30" fmla="*/ 857250 w 1059656"/>
                <a:gd name="connsiteY30" fmla="*/ 366712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9656" h="609600">
                  <a:moveTo>
                    <a:pt x="857250" y="366712"/>
                  </a:moveTo>
                  <a:lnTo>
                    <a:pt x="709612" y="435768"/>
                  </a:lnTo>
                  <a:lnTo>
                    <a:pt x="511969" y="504825"/>
                  </a:lnTo>
                  <a:lnTo>
                    <a:pt x="350044" y="545306"/>
                  </a:lnTo>
                  <a:lnTo>
                    <a:pt x="47625" y="609600"/>
                  </a:lnTo>
                  <a:lnTo>
                    <a:pt x="19050" y="609600"/>
                  </a:lnTo>
                  <a:lnTo>
                    <a:pt x="0" y="600075"/>
                  </a:lnTo>
                  <a:lnTo>
                    <a:pt x="4762" y="583406"/>
                  </a:lnTo>
                  <a:lnTo>
                    <a:pt x="30956" y="564356"/>
                  </a:lnTo>
                  <a:lnTo>
                    <a:pt x="126206" y="511968"/>
                  </a:lnTo>
                  <a:lnTo>
                    <a:pt x="340519" y="409575"/>
                  </a:lnTo>
                  <a:lnTo>
                    <a:pt x="419100" y="366712"/>
                  </a:lnTo>
                  <a:lnTo>
                    <a:pt x="595312" y="276225"/>
                  </a:lnTo>
                  <a:lnTo>
                    <a:pt x="731044" y="178593"/>
                  </a:lnTo>
                  <a:lnTo>
                    <a:pt x="742950" y="133350"/>
                  </a:lnTo>
                  <a:lnTo>
                    <a:pt x="714375" y="95250"/>
                  </a:lnTo>
                  <a:lnTo>
                    <a:pt x="685800" y="40481"/>
                  </a:lnTo>
                  <a:lnTo>
                    <a:pt x="681037" y="21431"/>
                  </a:lnTo>
                  <a:lnTo>
                    <a:pt x="685800" y="4762"/>
                  </a:lnTo>
                  <a:lnTo>
                    <a:pt x="709612" y="0"/>
                  </a:lnTo>
                  <a:lnTo>
                    <a:pt x="747712" y="9525"/>
                  </a:lnTo>
                  <a:lnTo>
                    <a:pt x="812006" y="40481"/>
                  </a:lnTo>
                  <a:lnTo>
                    <a:pt x="909637" y="109537"/>
                  </a:lnTo>
                  <a:lnTo>
                    <a:pt x="997744" y="185737"/>
                  </a:lnTo>
                  <a:lnTo>
                    <a:pt x="1047750" y="240506"/>
                  </a:lnTo>
                  <a:lnTo>
                    <a:pt x="1059656" y="264318"/>
                  </a:lnTo>
                  <a:lnTo>
                    <a:pt x="1054894" y="292893"/>
                  </a:lnTo>
                  <a:lnTo>
                    <a:pt x="1042987" y="330993"/>
                  </a:lnTo>
                  <a:lnTo>
                    <a:pt x="1026319" y="338137"/>
                  </a:lnTo>
                  <a:lnTo>
                    <a:pt x="971550" y="340518"/>
                  </a:lnTo>
                  <a:lnTo>
                    <a:pt x="857250" y="3667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FB5881B9-CDA6-4B2F-BF6C-E033B7D4825B}"/>
                </a:ext>
              </a:extLst>
            </p:cNvPr>
            <p:cNvSpPr/>
            <p:nvPr/>
          </p:nvSpPr>
          <p:spPr>
            <a:xfrm>
              <a:off x="4346575" y="4113213"/>
              <a:ext cx="2928938" cy="720725"/>
            </a:xfrm>
            <a:custGeom>
              <a:avLst/>
              <a:gdLst>
                <a:gd name="connsiteX0" fmla="*/ 1419225 w 2928938"/>
                <a:gd name="connsiteY0" fmla="*/ 445294 h 721519"/>
                <a:gd name="connsiteX1" fmla="*/ 1059657 w 2928938"/>
                <a:gd name="connsiteY1" fmla="*/ 521494 h 721519"/>
                <a:gd name="connsiteX2" fmla="*/ 821532 w 2928938"/>
                <a:gd name="connsiteY2" fmla="*/ 592931 h 721519"/>
                <a:gd name="connsiteX3" fmla="*/ 550069 w 2928938"/>
                <a:gd name="connsiteY3" fmla="*/ 652462 h 721519"/>
                <a:gd name="connsiteX4" fmla="*/ 473869 w 2928938"/>
                <a:gd name="connsiteY4" fmla="*/ 681037 h 721519"/>
                <a:gd name="connsiteX5" fmla="*/ 392907 w 2928938"/>
                <a:gd name="connsiteY5" fmla="*/ 704850 h 721519"/>
                <a:gd name="connsiteX6" fmla="*/ 319088 w 2928938"/>
                <a:gd name="connsiteY6" fmla="*/ 721519 h 721519"/>
                <a:gd name="connsiteX7" fmla="*/ 288132 w 2928938"/>
                <a:gd name="connsiteY7" fmla="*/ 721519 h 721519"/>
                <a:gd name="connsiteX8" fmla="*/ 247650 w 2928938"/>
                <a:gd name="connsiteY8" fmla="*/ 707231 h 721519"/>
                <a:gd name="connsiteX9" fmla="*/ 188119 w 2928938"/>
                <a:gd name="connsiteY9" fmla="*/ 671512 h 721519"/>
                <a:gd name="connsiteX10" fmla="*/ 121444 w 2928938"/>
                <a:gd name="connsiteY10" fmla="*/ 607219 h 721519"/>
                <a:gd name="connsiteX11" fmla="*/ 54769 w 2928938"/>
                <a:gd name="connsiteY11" fmla="*/ 533400 h 721519"/>
                <a:gd name="connsiteX12" fmla="*/ 14288 w 2928938"/>
                <a:gd name="connsiteY12" fmla="*/ 478631 h 721519"/>
                <a:gd name="connsiteX13" fmla="*/ 0 w 2928938"/>
                <a:gd name="connsiteY13" fmla="*/ 447675 h 721519"/>
                <a:gd name="connsiteX14" fmla="*/ 0 w 2928938"/>
                <a:gd name="connsiteY14" fmla="*/ 428625 h 721519"/>
                <a:gd name="connsiteX15" fmla="*/ 9525 w 2928938"/>
                <a:gd name="connsiteY15" fmla="*/ 419100 h 721519"/>
                <a:gd name="connsiteX16" fmla="*/ 35719 w 2928938"/>
                <a:gd name="connsiteY16" fmla="*/ 414337 h 721519"/>
                <a:gd name="connsiteX17" fmla="*/ 71438 w 2928938"/>
                <a:gd name="connsiteY17" fmla="*/ 433387 h 721519"/>
                <a:gd name="connsiteX18" fmla="*/ 145257 w 2928938"/>
                <a:gd name="connsiteY18" fmla="*/ 471487 h 721519"/>
                <a:gd name="connsiteX19" fmla="*/ 219075 w 2928938"/>
                <a:gd name="connsiteY19" fmla="*/ 497681 h 721519"/>
                <a:gd name="connsiteX20" fmla="*/ 278607 w 2928938"/>
                <a:gd name="connsiteY20" fmla="*/ 511969 h 721519"/>
                <a:gd name="connsiteX21" fmla="*/ 359569 w 2928938"/>
                <a:gd name="connsiteY21" fmla="*/ 521494 h 721519"/>
                <a:gd name="connsiteX22" fmla="*/ 442913 w 2928938"/>
                <a:gd name="connsiteY22" fmla="*/ 504825 h 721519"/>
                <a:gd name="connsiteX23" fmla="*/ 859632 w 2928938"/>
                <a:gd name="connsiteY23" fmla="*/ 409575 h 721519"/>
                <a:gd name="connsiteX24" fmla="*/ 1073944 w 2928938"/>
                <a:gd name="connsiteY24" fmla="*/ 340519 h 721519"/>
                <a:gd name="connsiteX25" fmla="*/ 1688307 w 2928938"/>
                <a:gd name="connsiteY25" fmla="*/ 223837 h 721519"/>
                <a:gd name="connsiteX26" fmla="*/ 1905000 w 2928938"/>
                <a:gd name="connsiteY26" fmla="*/ 183356 h 721519"/>
                <a:gd name="connsiteX27" fmla="*/ 2386013 w 2928938"/>
                <a:gd name="connsiteY27" fmla="*/ 92869 h 721519"/>
                <a:gd name="connsiteX28" fmla="*/ 2488407 w 2928938"/>
                <a:gd name="connsiteY28" fmla="*/ 33337 h 721519"/>
                <a:gd name="connsiteX29" fmla="*/ 2557463 w 2928938"/>
                <a:gd name="connsiteY29" fmla="*/ 0 h 721519"/>
                <a:gd name="connsiteX30" fmla="*/ 2650332 w 2928938"/>
                <a:gd name="connsiteY30" fmla="*/ 19050 h 721519"/>
                <a:gd name="connsiteX31" fmla="*/ 2731294 w 2928938"/>
                <a:gd name="connsiteY31" fmla="*/ 40481 h 721519"/>
                <a:gd name="connsiteX32" fmla="*/ 2817019 w 2928938"/>
                <a:gd name="connsiteY32" fmla="*/ 71437 h 721519"/>
                <a:gd name="connsiteX33" fmla="*/ 2864644 w 2928938"/>
                <a:gd name="connsiteY33" fmla="*/ 100012 h 721519"/>
                <a:gd name="connsiteX34" fmla="*/ 2897982 w 2928938"/>
                <a:gd name="connsiteY34" fmla="*/ 130969 h 721519"/>
                <a:gd name="connsiteX35" fmla="*/ 2919413 w 2928938"/>
                <a:gd name="connsiteY35" fmla="*/ 157162 h 721519"/>
                <a:gd name="connsiteX36" fmla="*/ 2928938 w 2928938"/>
                <a:gd name="connsiteY36" fmla="*/ 173831 h 721519"/>
                <a:gd name="connsiteX37" fmla="*/ 2928938 w 2928938"/>
                <a:gd name="connsiteY37" fmla="*/ 192881 h 721519"/>
                <a:gd name="connsiteX38" fmla="*/ 2914650 w 2928938"/>
                <a:gd name="connsiteY38" fmla="*/ 216694 h 721519"/>
                <a:gd name="connsiteX39" fmla="*/ 2890838 w 2928938"/>
                <a:gd name="connsiteY39" fmla="*/ 235744 h 721519"/>
                <a:gd name="connsiteX40" fmla="*/ 2864644 w 2928938"/>
                <a:gd name="connsiteY40" fmla="*/ 247650 h 721519"/>
                <a:gd name="connsiteX41" fmla="*/ 2693194 w 2928938"/>
                <a:gd name="connsiteY41" fmla="*/ 264319 h 721519"/>
                <a:gd name="connsiteX42" fmla="*/ 2309813 w 2928938"/>
                <a:gd name="connsiteY42" fmla="*/ 300037 h 721519"/>
                <a:gd name="connsiteX43" fmla="*/ 1935957 w 2928938"/>
                <a:gd name="connsiteY43" fmla="*/ 338137 h 721519"/>
                <a:gd name="connsiteX44" fmla="*/ 1719263 w 2928938"/>
                <a:gd name="connsiteY44" fmla="*/ 388144 h 721519"/>
                <a:gd name="connsiteX45" fmla="*/ 1419225 w 2928938"/>
                <a:gd name="connsiteY45" fmla="*/ 445294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28938" h="721519">
                  <a:moveTo>
                    <a:pt x="1419225" y="445294"/>
                  </a:moveTo>
                  <a:lnTo>
                    <a:pt x="1059657" y="521494"/>
                  </a:lnTo>
                  <a:lnTo>
                    <a:pt x="821532" y="592931"/>
                  </a:lnTo>
                  <a:lnTo>
                    <a:pt x="550069" y="652462"/>
                  </a:lnTo>
                  <a:lnTo>
                    <a:pt x="473869" y="681037"/>
                  </a:lnTo>
                  <a:lnTo>
                    <a:pt x="392907" y="704850"/>
                  </a:lnTo>
                  <a:lnTo>
                    <a:pt x="319088" y="721519"/>
                  </a:lnTo>
                  <a:lnTo>
                    <a:pt x="288132" y="721519"/>
                  </a:lnTo>
                  <a:lnTo>
                    <a:pt x="247650" y="707231"/>
                  </a:lnTo>
                  <a:lnTo>
                    <a:pt x="188119" y="671512"/>
                  </a:lnTo>
                  <a:lnTo>
                    <a:pt x="121444" y="607219"/>
                  </a:lnTo>
                  <a:lnTo>
                    <a:pt x="54769" y="533400"/>
                  </a:lnTo>
                  <a:lnTo>
                    <a:pt x="14288" y="478631"/>
                  </a:lnTo>
                  <a:lnTo>
                    <a:pt x="0" y="447675"/>
                  </a:lnTo>
                  <a:lnTo>
                    <a:pt x="0" y="428625"/>
                  </a:lnTo>
                  <a:lnTo>
                    <a:pt x="9525" y="419100"/>
                  </a:lnTo>
                  <a:lnTo>
                    <a:pt x="35719" y="414337"/>
                  </a:lnTo>
                  <a:lnTo>
                    <a:pt x="71438" y="433387"/>
                  </a:lnTo>
                  <a:lnTo>
                    <a:pt x="145257" y="471487"/>
                  </a:lnTo>
                  <a:lnTo>
                    <a:pt x="219075" y="497681"/>
                  </a:lnTo>
                  <a:cubicBezTo>
                    <a:pt x="276995" y="512162"/>
                    <a:pt x="251223" y="510778"/>
                    <a:pt x="278607" y="511969"/>
                  </a:cubicBezTo>
                  <a:cubicBezTo>
                    <a:pt x="305583" y="515239"/>
                    <a:pt x="332396" y="521494"/>
                    <a:pt x="359569" y="521494"/>
                  </a:cubicBezTo>
                  <a:lnTo>
                    <a:pt x="442913" y="504825"/>
                  </a:lnTo>
                  <a:lnTo>
                    <a:pt x="859632" y="409575"/>
                  </a:lnTo>
                  <a:lnTo>
                    <a:pt x="1073944" y="340519"/>
                  </a:lnTo>
                  <a:lnTo>
                    <a:pt x="1688307" y="223837"/>
                  </a:lnTo>
                  <a:lnTo>
                    <a:pt x="1905000" y="183356"/>
                  </a:lnTo>
                  <a:lnTo>
                    <a:pt x="2386013" y="92869"/>
                  </a:lnTo>
                  <a:lnTo>
                    <a:pt x="2488407" y="33337"/>
                  </a:lnTo>
                  <a:lnTo>
                    <a:pt x="2557463" y="0"/>
                  </a:lnTo>
                  <a:lnTo>
                    <a:pt x="2650332" y="19050"/>
                  </a:lnTo>
                  <a:lnTo>
                    <a:pt x="2731294" y="40481"/>
                  </a:lnTo>
                  <a:lnTo>
                    <a:pt x="2817019" y="71437"/>
                  </a:lnTo>
                  <a:lnTo>
                    <a:pt x="2864644" y="100012"/>
                  </a:lnTo>
                  <a:lnTo>
                    <a:pt x="2897982" y="130969"/>
                  </a:lnTo>
                  <a:lnTo>
                    <a:pt x="2919413" y="157162"/>
                  </a:lnTo>
                  <a:lnTo>
                    <a:pt x="2928938" y="173831"/>
                  </a:lnTo>
                  <a:lnTo>
                    <a:pt x="2928938" y="192881"/>
                  </a:lnTo>
                  <a:lnTo>
                    <a:pt x="2914650" y="216694"/>
                  </a:lnTo>
                  <a:lnTo>
                    <a:pt x="2890838" y="235744"/>
                  </a:lnTo>
                  <a:lnTo>
                    <a:pt x="2864644" y="247650"/>
                  </a:lnTo>
                  <a:lnTo>
                    <a:pt x="2693194" y="264319"/>
                  </a:lnTo>
                  <a:lnTo>
                    <a:pt x="2309813" y="300037"/>
                  </a:lnTo>
                  <a:lnTo>
                    <a:pt x="1935957" y="338137"/>
                  </a:lnTo>
                  <a:lnTo>
                    <a:pt x="1719263" y="388144"/>
                  </a:lnTo>
                  <a:lnTo>
                    <a:pt x="1419225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ABD30A86-89AC-4661-98C5-AF6C35F263BA}"/>
                </a:ext>
              </a:extLst>
            </p:cNvPr>
            <p:cNvSpPr/>
            <p:nvPr/>
          </p:nvSpPr>
          <p:spPr>
            <a:xfrm>
              <a:off x="3127375" y="4721225"/>
              <a:ext cx="1238250" cy="1098550"/>
            </a:xfrm>
            <a:custGeom>
              <a:avLst/>
              <a:gdLst>
                <a:gd name="connsiteX0" fmla="*/ 619125 w 1238250"/>
                <a:gd name="connsiteY0" fmla="*/ 221778 h 1098078"/>
                <a:gd name="connsiteX1" fmla="*/ 78582 w 1238250"/>
                <a:gd name="connsiteY1" fmla="*/ 369416 h 1098078"/>
                <a:gd name="connsiteX2" fmla="*/ 0 w 1238250"/>
                <a:gd name="connsiteY2" fmla="*/ 255116 h 1098078"/>
                <a:gd name="connsiteX3" fmla="*/ 176213 w 1238250"/>
                <a:gd name="connsiteY3" fmla="*/ 212253 h 1098078"/>
                <a:gd name="connsiteX4" fmla="*/ 526257 w 1238250"/>
                <a:gd name="connsiteY4" fmla="*/ 117003 h 1098078"/>
                <a:gd name="connsiteX5" fmla="*/ 790575 w 1238250"/>
                <a:gd name="connsiteY5" fmla="*/ 43184 h 1098078"/>
                <a:gd name="connsiteX6" fmla="*/ 800100 w 1238250"/>
                <a:gd name="connsiteY6" fmla="*/ 24134 h 1098078"/>
                <a:gd name="connsiteX7" fmla="*/ 814388 w 1238250"/>
                <a:gd name="connsiteY7" fmla="*/ 9847 h 1098078"/>
                <a:gd name="connsiteX8" fmla="*/ 838200 w 1238250"/>
                <a:gd name="connsiteY8" fmla="*/ 322 h 1098078"/>
                <a:gd name="connsiteX9" fmla="*/ 862013 w 1238250"/>
                <a:gd name="connsiteY9" fmla="*/ 322 h 1098078"/>
                <a:gd name="connsiteX10" fmla="*/ 902494 w 1238250"/>
                <a:gd name="connsiteY10" fmla="*/ 12228 h 1098078"/>
                <a:gd name="connsiteX11" fmla="*/ 1014413 w 1238250"/>
                <a:gd name="connsiteY11" fmla="*/ 64616 h 1098078"/>
                <a:gd name="connsiteX12" fmla="*/ 1157288 w 1238250"/>
                <a:gd name="connsiteY12" fmla="*/ 152722 h 1098078"/>
                <a:gd name="connsiteX13" fmla="*/ 1219200 w 1238250"/>
                <a:gd name="connsiteY13" fmla="*/ 202728 h 1098078"/>
                <a:gd name="connsiteX14" fmla="*/ 1226344 w 1238250"/>
                <a:gd name="connsiteY14" fmla="*/ 217016 h 1098078"/>
                <a:gd name="connsiteX15" fmla="*/ 1238250 w 1238250"/>
                <a:gd name="connsiteY15" fmla="*/ 255116 h 1098078"/>
                <a:gd name="connsiteX16" fmla="*/ 1228725 w 1238250"/>
                <a:gd name="connsiteY16" fmla="*/ 276547 h 1098078"/>
                <a:gd name="connsiteX17" fmla="*/ 1193007 w 1238250"/>
                <a:gd name="connsiteY17" fmla="*/ 309884 h 1098078"/>
                <a:gd name="connsiteX18" fmla="*/ 1171575 w 1238250"/>
                <a:gd name="connsiteY18" fmla="*/ 336078 h 1098078"/>
                <a:gd name="connsiteX19" fmla="*/ 1152525 w 1238250"/>
                <a:gd name="connsiteY19" fmla="*/ 369416 h 1098078"/>
                <a:gd name="connsiteX20" fmla="*/ 1092994 w 1238250"/>
                <a:gd name="connsiteY20" fmla="*/ 636116 h 1098078"/>
                <a:gd name="connsiteX21" fmla="*/ 992982 w 1238250"/>
                <a:gd name="connsiteY21" fmla="*/ 967109 h 1098078"/>
                <a:gd name="connsiteX22" fmla="*/ 954882 w 1238250"/>
                <a:gd name="connsiteY22" fmla="*/ 1057597 h 1098078"/>
                <a:gd name="connsiteX23" fmla="*/ 933450 w 1238250"/>
                <a:gd name="connsiteY23" fmla="*/ 1083791 h 1098078"/>
                <a:gd name="connsiteX24" fmla="*/ 912019 w 1238250"/>
                <a:gd name="connsiteY24" fmla="*/ 1095697 h 1098078"/>
                <a:gd name="connsiteX25" fmla="*/ 873919 w 1238250"/>
                <a:gd name="connsiteY25" fmla="*/ 1098078 h 1098078"/>
                <a:gd name="connsiteX26" fmla="*/ 840582 w 1238250"/>
                <a:gd name="connsiteY26" fmla="*/ 1088553 h 1098078"/>
                <a:gd name="connsiteX27" fmla="*/ 754857 w 1238250"/>
                <a:gd name="connsiteY27" fmla="*/ 1029022 h 1098078"/>
                <a:gd name="connsiteX28" fmla="*/ 797719 w 1238250"/>
                <a:gd name="connsiteY28" fmla="*/ 828997 h 1098078"/>
                <a:gd name="connsiteX29" fmla="*/ 862013 w 1238250"/>
                <a:gd name="connsiteY29" fmla="*/ 552772 h 1098078"/>
                <a:gd name="connsiteX30" fmla="*/ 890588 w 1238250"/>
                <a:gd name="connsiteY30" fmla="*/ 364653 h 1098078"/>
                <a:gd name="connsiteX31" fmla="*/ 904875 w 1238250"/>
                <a:gd name="connsiteY31" fmla="*/ 214634 h 1098078"/>
                <a:gd name="connsiteX32" fmla="*/ 900113 w 1238250"/>
                <a:gd name="connsiteY32" fmla="*/ 190822 h 1098078"/>
                <a:gd name="connsiteX33" fmla="*/ 883444 w 1238250"/>
                <a:gd name="connsiteY33" fmla="*/ 176534 h 1098078"/>
                <a:gd name="connsiteX34" fmla="*/ 842963 w 1238250"/>
                <a:gd name="connsiteY34" fmla="*/ 171772 h 1098078"/>
                <a:gd name="connsiteX35" fmla="*/ 800100 w 1238250"/>
                <a:gd name="connsiteY35" fmla="*/ 178916 h 1098078"/>
                <a:gd name="connsiteX36" fmla="*/ 619125 w 1238250"/>
                <a:gd name="connsiteY36" fmla="*/ 221778 h 10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8250" h="1098078">
                  <a:moveTo>
                    <a:pt x="619125" y="221778"/>
                  </a:moveTo>
                  <a:lnTo>
                    <a:pt x="78582" y="369416"/>
                  </a:lnTo>
                  <a:lnTo>
                    <a:pt x="0" y="255116"/>
                  </a:lnTo>
                  <a:lnTo>
                    <a:pt x="176213" y="212253"/>
                  </a:lnTo>
                  <a:lnTo>
                    <a:pt x="526257" y="117003"/>
                  </a:lnTo>
                  <a:lnTo>
                    <a:pt x="790575" y="43184"/>
                  </a:lnTo>
                  <a:lnTo>
                    <a:pt x="800100" y="24134"/>
                  </a:lnTo>
                  <a:lnTo>
                    <a:pt x="814388" y="9847"/>
                  </a:lnTo>
                  <a:cubicBezTo>
                    <a:pt x="836544" y="0"/>
                    <a:pt x="828002" y="322"/>
                    <a:pt x="838200" y="322"/>
                  </a:cubicBezTo>
                  <a:lnTo>
                    <a:pt x="862013" y="322"/>
                  </a:lnTo>
                  <a:lnTo>
                    <a:pt x="902494" y="12228"/>
                  </a:lnTo>
                  <a:lnTo>
                    <a:pt x="1014413" y="64616"/>
                  </a:lnTo>
                  <a:lnTo>
                    <a:pt x="1157288" y="152722"/>
                  </a:lnTo>
                  <a:lnTo>
                    <a:pt x="1219200" y="202728"/>
                  </a:lnTo>
                  <a:lnTo>
                    <a:pt x="1226344" y="217016"/>
                  </a:lnTo>
                  <a:lnTo>
                    <a:pt x="1238250" y="255116"/>
                  </a:lnTo>
                  <a:lnTo>
                    <a:pt x="1228725" y="276547"/>
                  </a:lnTo>
                  <a:lnTo>
                    <a:pt x="1193007" y="309884"/>
                  </a:lnTo>
                  <a:lnTo>
                    <a:pt x="1171575" y="336078"/>
                  </a:lnTo>
                  <a:lnTo>
                    <a:pt x="1152525" y="369416"/>
                  </a:lnTo>
                  <a:lnTo>
                    <a:pt x="1092994" y="636116"/>
                  </a:lnTo>
                  <a:lnTo>
                    <a:pt x="992982" y="967109"/>
                  </a:lnTo>
                  <a:lnTo>
                    <a:pt x="954882" y="1057597"/>
                  </a:lnTo>
                  <a:lnTo>
                    <a:pt x="933450" y="1083791"/>
                  </a:lnTo>
                  <a:lnTo>
                    <a:pt x="912019" y="1095697"/>
                  </a:lnTo>
                  <a:lnTo>
                    <a:pt x="873919" y="1098078"/>
                  </a:lnTo>
                  <a:lnTo>
                    <a:pt x="840582" y="1088553"/>
                  </a:lnTo>
                  <a:lnTo>
                    <a:pt x="754857" y="1029022"/>
                  </a:lnTo>
                  <a:lnTo>
                    <a:pt x="797719" y="828997"/>
                  </a:lnTo>
                  <a:lnTo>
                    <a:pt x="862013" y="552772"/>
                  </a:lnTo>
                  <a:lnTo>
                    <a:pt x="890588" y="364653"/>
                  </a:lnTo>
                  <a:lnTo>
                    <a:pt x="904875" y="214634"/>
                  </a:lnTo>
                  <a:lnTo>
                    <a:pt x="900113" y="190822"/>
                  </a:lnTo>
                  <a:lnTo>
                    <a:pt x="883444" y="176534"/>
                  </a:lnTo>
                  <a:lnTo>
                    <a:pt x="842963" y="171772"/>
                  </a:lnTo>
                  <a:lnTo>
                    <a:pt x="800100" y="178916"/>
                  </a:lnTo>
                  <a:lnTo>
                    <a:pt x="619125" y="22177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95132C71-68EC-4939-80A4-F3F4AE5BAF78}"/>
                </a:ext>
              </a:extLst>
            </p:cNvPr>
            <p:cNvSpPr/>
            <p:nvPr/>
          </p:nvSpPr>
          <p:spPr>
            <a:xfrm>
              <a:off x="3305175" y="5562600"/>
              <a:ext cx="669925" cy="295275"/>
            </a:xfrm>
            <a:custGeom>
              <a:avLst/>
              <a:gdLst>
                <a:gd name="connsiteX0" fmla="*/ 285750 w 669131"/>
                <a:gd name="connsiteY0" fmla="*/ 228600 h 295275"/>
                <a:gd name="connsiteX1" fmla="*/ 52388 w 669131"/>
                <a:gd name="connsiteY1" fmla="*/ 295275 h 295275"/>
                <a:gd name="connsiteX2" fmla="*/ 0 w 669131"/>
                <a:gd name="connsiteY2" fmla="*/ 152400 h 295275"/>
                <a:gd name="connsiteX3" fmla="*/ 364331 w 669131"/>
                <a:gd name="connsiteY3" fmla="*/ 64294 h 295275"/>
                <a:gd name="connsiteX4" fmla="*/ 635794 w 669131"/>
                <a:gd name="connsiteY4" fmla="*/ 0 h 295275"/>
                <a:gd name="connsiteX5" fmla="*/ 669131 w 669131"/>
                <a:gd name="connsiteY5" fmla="*/ 183356 h 295275"/>
                <a:gd name="connsiteX6" fmla="*/ 573881 w 669131"/>
                <a:gd name="connsiteY6" fmla="*/ 185738 h 295275"/>
                <a:gd name="connsiteX7" fmla="*/ 540544 w 669131"/>
                <a:gd name="connsiteY7" fmla="*/ 164306 h 295275"/>
                <a:gd name="connsiteX8" fmla="*/ 516731 w 669131"/>
                <a:gd name="connsiteY8" fmla="*/ 164306 h 295275"/>
                <a:gd name="connsiteX9" fmla="*/ 285750 w 669131"/>
                <a:gd name="connsiteY9" fmla="*/ 2286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9131" h="295275">
                  <a:moveTo>
                    <a:pt x="285750" y="228600"/>
                  </a:moveTo>
                  <a:lnTo>
                    <a:pt x="52388" y="295275"/>
                  </a:lnTo>
                  <a:lnTo>
                    <a:pt x="0" y="152400"/>
                  </a:lnTo>
                  <a:lnTo>
                    <a:pt x="364331" y="64294"/>
                  </a:lnTo>
                  <a:lnTo>
                    <a:pt x="635794" y="0"/>
                  </a:lnTo>
                  <a:lnTo>
                    <a:pt x="669131" y="183356"/>
                  </a:lnTo>
                  <a:lnTo>
                    <a:pt x="573881" y="185738"/>
                  </a:lnTo>
                  <a:lnTo>
                    <a:pt x="540544" y="164306"/>
                  </a:lnTo>
                  <a:lnTo>
                    <a:pt x="516731" y="164306"/>
                  </a:lnTo>
                  <a:lnTo>
                    <a:pt x="285750" y="2286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E218E6EB-919C-4F6F-8108-F7D21CE469D3}"/>
                </a:ext>
              </a:extLst>
            </p:cNvPr>
            <p:cNvSpPr/>
            <p:nvPr/>
          </p:nvSpPr>
          <p:spPr>
            <a:xfrm>
              <a:off x="5591175" y="2490788"/>
              <a:ext cx="327025" cy="952500"/>
            </a:xfrm>
            <a:custGeom>
              <a:avLst/>
              <a:gdLst>
                <a:gd name="connsiteX0" fmla="*/ 64294 w 326231"/>
                <a:gd name="connsiteY0" fmla="*/ 690562 h 952500"/>
                <a:gd name="connsiteX1" fmla="*/ 59531 w 326231"/>
                <a:gd name="connsiteY1" fmla="*/ 523875 h 952500"/>
                <a:gd name="connsiteX2" fmla="*/ 69056 w 326231"/>
                <a:gd name="connsiteY2" fmla="*/ 369093 h 952500"/>
                <a:gd name="connsiteX3" fmla="*/ 78581 w 326231"/>
                <a:gd name="connsiteY3" fmla="*/ 292893 h 952500"/>
                <a:gd name="connsiteX4" fmla="*/ 78581 w 326231"/>
                <a:gd name="connsiteY4" fmla="*/ 252412 h 952500"/>
                <a:gd name="connsiteX5" fmla="*/ 73819 w 326231"/>
                <a:gd name="connsiteY5" fmla="*/ 211931 h 952500"/>
                <a:gd name="connsiteX6" fmla="*/ 66675 w 326231"/>
                <a:gd name="connsiteY6" fmla="*/ 183356 h 952500"/>
                <a:gd name="connsiteX7" fmla="*/ 57150 w 326231"/>
                <a:gd name="connsiteY7" fmla="*/ 152400 h 952500"/>
                <a:gd name="connsiteX8" fmla="*/ 38100 w 326231"/>
                <a:gd name="connsiteY8" fmla="*/ 116681 h 952500"/>
                <a:gd name="connsiteX9" fmla="*/ 0 w 326231"/>
                <a:gd name="connsiteY9" fmla="*/ 59531 h 952500"/>
                <a:gd name="connsiteX10" fmla="*/ 197644 w 326231"/>
                <a:gd name="connsiteY10" fmla="*/ 0 h 952500"/>
                <a:gd name="connsiteX11" fmla="*/ 285750 w 326231"/>
                <a:gd name="connsiteY11" fmla="*/ 76200 h 952500"/>
                <a:gd name="connsiteX12" fmla="*/ 302419 w 326231"/>
                <a:gd name="connsiteY12" fmla="*/ 97631 h 952500"/>
                <a:gd name="connsiteX13" fmla="*/ 314325 w 326231"/>
                <a:gd name="connsiteY13" fmla="*/ 128587 h 952500"/>
                <a:gd name="connsiteX14" fmla="*/ 326231 w 326231"/>
                <a:gd name="connsiteY14" fmla="*/ 188118 h 952500"/>
                <a:gd name="connsiteX15" fmla="*/ 326231 w 326231"/>
                <a:gd name="connsiteY15" fmla="*/ 226218 h 952500"/>
                <a:gd name="connsiteX16" fmla="*/ 314325 w 326231"/>
                <a:gd name="connsiteY16" fmla="*/ 338137 h 952500"/>
                <a:gd name="connsiteX17" fmla="*/ 309563 w 326231"/>
                <a:gd name="connsiteY17" fmla="*/ 540543 h 952500"/>
                <a:gd name="connsiteX18" fmla="*/ 309563 w 326231"/>
                <a:gd name="connsiteY18" fmla="*/ 895350 h 952500"/>
                <a:gd name="connsiteX19" fmla="*/ 59531 w 326231"/>
                <a:gd name="connsiteY19" fmla="*/ 952500 h 952500"/>
                <a:gd name="connsiteX20" fmla="*/ 64294 w 326231"/>
                <a:gd name="connsiteY20" fmla="*/ 690562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231" h="952500">
                  <a:moveTo>
                    <a:pt x="64294" y="690562"/>
                  </a:moveTo>
                  <a:lnTo>
                    <a:pt x="59531" y="523875"/>
                  </a:lnTo>
                  <a:lnTo>
                    <a:pt x="69056" y="369093"/>
                  </a:lnTo>
                  <a:lnTo>
                    <a:pt x="78581" y="292893"/>
                  </a:lnTo>
                  <a:lnTo>
                    <a:pt x="78581" y="252412"/>
                  </a:lnTo>
                  <a:lnTo>
                    <a:pt x="73819" y="211931"/>
                  </a:lnTo>
                  <a:lnTo>
                    <a:pt x="66675" y="183356"/>
                  </a:lnTo>
                  <a:lnTo>
                    <a:pt x="57150" y="152400"/>
                  </a:lnTo>
                  <a:lnTo>
                    <a:pt x="38100" y="116681"/>
                  </a:lnTo>
                  <a:lnTo>
                    <a:pt x="0" y="59531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2419" y="97631"/>
                  </a:lnTo>
                  <a:lnTo>
                    <a:pt x="314325" y="128587"/>
                  </a:lnTo>
                  <a:lnTo>
                    <a:pt x="326231" y="188118"/>
                  </a:lnTo>
                  <a:lnTo>
                    <a:pt x="326231" y="226218"/>
                  </a:lnTo>
                  <a:lnTo>
                    <a:pt x="314325" y="338137"/>
                  </a:lnTo>
                  <a:lnTo>
                    <a:pt x="309563" y="540543"/>
                  </a:lnTo>
                  <a:lnTo>
                    <a:pt x="309563" y="895350"/>
                  </a:lnTo>
                  <a:lnTo>
                    <a:pt x="59531" y="952500"/>
                  </a:lnTo>
                  <a:cubicBezTo>
                    <a:pt x="61119" y="864394"/>
                    <a:pt x="62706" y="776287"/>
                    <a:pt x="64294" y="690562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3CD61052-D668-4CBD-B34A-A5653AE86EFE}"/>
                </a:ext>
              </a:extLst>
            </p:cNvPr>
            <p:cNvSpPr/>
            <p:nvPr/>
          </p:nvSpPr>
          <p:spPr>
            <a:xfrm>
              <a:off x="4881563" y="2732088"/>
              <a:ext cx="1728787" cy="406400"/>
            </a:xfrm>
            <a:custGeom>
              <a:avLst/>
              <a:gdLst>
                <a:gd name="connsiteX0" fmla="*/ 1231106 w 1728787"/>
                <a:gd name="connsiteY0" fmla="*/ 240506 h 407194"/>
                <a:gd name="connsiteX1" fmla="*/ 1014412 w 1728787"/>
                <a:gd name="connsiteY1" fmla="*/ 271462 h 407194"/>
                <a:gd name="connsiteX2" fmla="*/ 752475 w 1728787"/>
                <a:gd name="connsiteY2" fmla="*/ 297656 h 407194"/>
                <a:gd name="connsiteX3" fmla="*/ 504825 w 1728787"/>
                <a:gd name="connsiteY3" fmla="*/ 338137 h 407194"/>
                <a:gd name="connsiteX4" fmla="*/ 447675 w 1728787"/>
                <a:gd name="connsiteY4" fmla="*/ 369094 h 407194"/>
                <a:gd name="connsiteX5" fmla="*/ 400050 w 1728787"/>
                <a:gd name="connsiteY5" fmla="*/ 385762 h 407194"/>
                <a:gd name="connsiteX6" fmla="*/ 350043 w 1728787"/>
                <a:gd name="connsiteY6" fmla="*/ 402431 h 407194"/>
                <a:gd name="connsiteX7" fmla="*/ 302418 w 1728787"/>
                <a:gd name="connsiteY7" fmla="*/ 407194 h 407194"/>
                <a:gd name="connsiteX8" fmla="*/ 252412 w 1728787"/>
                <a:gd name="connsiteY8" fmla="*/ 397669 h 407194"/>
                <a:gd name="connsiteX9" fmla="*/ 209550 w 1728787"/>
                <a:gd name="connsiteY9" fmla="*/ 383381 h 407194"/>
                <a:gd name="connsiteX10" fmla="*/ 150018 w 1728787"/>
                <a:gd name="connsiteY10" fmla="*/ 352425 h 407194"/>
                <a:gd name="connsiteX11" fmla="*/ 97631 w 1728787"/>
                <a:gd name="connsiteY11" fmla="*/ 319087 h 407194"/>
                <a:gd name="connsiteX12" fmla="*/ 52387 w 1728787"/>
                <a:gd name="connsiteY12" fmla="*/ 276225 h 407194"/>
                <a:gd name="connsiteX13" fmla="*/ 7143 w 1728787"/>
                <a:gd name="connsiteY13" fmla="*/ 219075 h 407194"/>
                <a:gd name="connsiteX14" fmla="*/ 0 w 1728787"/>
                <a:gd name="connsiteY14" fmla="*/ 195262 h 407194"/>
                <a:gd name="connsiteX15" fmla="*/ 2381 w 1728787"/>
                <a:gd name="connsiteY15" fmla="*/ 176212 h 407194"/>
                <a:gd name="connsiteX16" fmla="*/ 14287 w 1728787"/>
                <a:gd name="connsiteY16" fmla="*/ 169069 h 407194"/>
                <a:gd name="connsiteX17" fmla="*/ 42862 w 1728787"/>
                <a:gd name="connsiteY17" fmla="*/ 171450 h 407194"/>
                <a:gd name="connsiteX18" fmla="*/ 111918 w 1728787"/>
                <a:gd name="connsiteY18" fmla="*/ 204787 h 407194"/>
                <a:gd name="connsiteX19" fmla="*/ 176212 w 1728787"/>
                <a:gd name="connsiteY19" fmla="*/ 219075 h 407194"/>
                <a:gd name="connsiteX20" fmla="*/ 245268 w 1728787"/>
                <a:gd name="connsiteY20" fmla="*/ 228600 h 407194"/>
                <a:gd name="connsiteX21" fmla="*/ 321468 w 1728787"/>
                <a:gd name="connsiteY21" fmla="*/ 223837 h 407194"/>
                <a:gd name="connsiteX22" fmla="*/ 452437 w 1728787"/>
                <a:gd name="connsiteY22" fmla="*/ 202406 h 407194"/>
                <a:gd name="connsiteX23" fmla="*/ 776287 w 1728787"/>
                <a:gd name="connsiteY23" fmla="*/ 135731 h 407194"/>
                <a:gd name="connsiteX24" fmla="*/ 1031081 w 1728787"/>
                <a:gd name="connsiteY24" fmla="*/ 90487 h 407194"/>
                <a:gd name="connsiteX25" fmla="*/ 1271587 w 1728787"/>
                <a:gd name="connsiteY25" fmla="*/ 66675 h 407194"/>
                <a:gd name="connsiteX26" fmla="*/ 1304925 w 1728787"/>
                <a:gd name="connsiteY26" fmla="*/ 42862 h 407194"/>
                <a:gd name="connsiteX27" fmla="*/ 1352550 w 1728787"/>
                <a:gd name="connsiteY27" fmla="*/ 19050 h 407194"/>
                <a:gd name="connsiteX28" fmla="*/ 1400175 w 1728787"/>
                <a:gd name="connsiteY28" fmla="*/ 2381 h 407194"/>
                <a:gd name="connsiteX29" fmla="*/ 1452562 w 1728787"/>
                <a:gd name="connsiteY29" fmla="*/ 0 h 407194"/>
                <a:gd name="connsiteX30" fmla="*/ 1521618 w 1728787"/>
                <a:gd name="connsiteY30" fmla="*/ 9525 h 407194"/>
                <a:gd name="connsiteX31" fmla="*/ 1585912 w 1728787"/>
                <a:gd name="connsiteY31" fmla="*/ 28575 h 407194"/>
                <a:gd name="connsiteX32" fmla="*/ 1650206 w 1728787"/>
                <a:gd name="connsiteY32" fmla="*/ 61912 h 407194"/>
                <a:gd name="connsiteX33" fmla="*/ 1700212 w 1728787"/>
                <a:gd name="connsiteY33" fmla="*/ 97631 h 407194"/>
                <a:gd name="connsiteX34" fmla="*/ 1724025 w 1728787"/>
                <a:gd name="connsiteY34" fmla="*/ 123825 h 407194"/>
                <a:gd name="connsiteX35" fmla="*/ 1728787 w 1728787"/>
                <a:gd name="connsiteY35" fmla="*/ 142875 h 407194"/>
                <a:gd name="connsiteX36" fmla="*/ 1721643 w 1728787"/>
                <a:gd name="connsiteY36" fmla="*/ 164306 h 407194"/>
                <a:gd name="connsiteX37" fmla="*/ 1709737 w 1728787"/>
                <a:gd name="connsiteY37" fmla="*/ 185737 h 407194"/>
                <a:gd name="connsiteX38" fmla="*/ 1526381 w 1728787"/>
                <a:gd name="connsiteY38" fmla="*/ 207169 h 407194"/>
                <a:gd name="connsiteX39" fmla="*/ 1231106 w 1728787"/>
                <a:gd name="connsiteY39" fmla="*/ 240506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28787" h="407194">
                  <a:moveTo>
                    <a:pt x="1231106" y="240506"/>
                  </a:moveTo>
                  <a:lnTo>
                    <a:pt x="1014412" y="271462"/>
                  </a:lnTo>
                  <a:lnTo>
                    <a:pt x="752475" y="297656"/>
                  </a:lnTo>
                  <a:lnTo>
                    <a:pt x="504825" y="338137"/>
                  </a:lnTo>
                  <a:lnTo>
                    <a:pt x="447675" y="369094"/>
                  </a:lnTo>
                  <a:lnTo>
                    <a:pt x="400050" y="385762"/>
                  </a:lnTo>
                  <a:lnTo>
                    <a:pt x="350043" y="402431"/>
                  </a:lnTo>
                  <a:lnTo>
                    <a:pt x="302418" y="407194"/>
                  </a:lnTo>
                  <a:lnTo>
                    <a:pt x="252412" y="397669"/>
                  </a:lnTo>
                  <a:lnTo>
                    <a:pt x="209550" y="383381"/>
                  </a:lnTo>
                  <a:lnTo>
                    <a:pt x="150018" y="352425"/>
                  </a:lnTo>
                  <a:lnTo>
                    <a:pt x="97631" y="319087"/>
                  </a:lnTo>
                  <a:lnTo>
                    <a:pt x="52387" y="276225"/>
                  </a:lnTo>
                  <a:lnTo>
                    <a:pt x="7143" y="219075"/>
                  </a:lnTo>
                  <a:lnTo>
                    <a:pt x="0" y="195262"/>
                  </a:lnTo>
                  <a:lnTo>
                    <a:pt x="2381" y="176212"/>
                  </a:lnTo>
                  <a:lnTo>
                    <a:pt x="14287" y="169069"/>
                  </a:lnTo>
                  <a:lnTo>
                    <a:pt x="42862" y="171450"/>
                  </a:lnTo>
                  <a:lnTo>
                    <a:pt x="111918" y="204787"/>
                  </a:lnTo>
                  <a:lnTo>
                    <a:pt x="176212" y="219075"/>
                  </a:lnTo>
                  <a:lnTo>
                    <a:pt x="245268" y="228600"/>
                  </a:lnTo>
                  <a:lnTo>
                    <a:pt x="321468" y="223837"/>
                  </a:lnTo>
                  <a:lnTo>
                    <a:pt x="452437" y="202406"/>
                  </a:lnTo>
                  <a:lnTo>
                    <a:pt x="776287" y="135731"/>
                  </a:lnTo>
                  <a:lnTo>
                    <a:pt x="1031081" y="90487"/>
                  </a:lnTo>
                  <a:lnTo>
                    <a:pt x="1271587" y="66675"/>
                  </a:lnTo>
                  <a:lnTo>
                    <a:pt x="1304925" y="42862"/>
                  </a:lnTo>
                  <a:lnTo>
                    <a:pt x="1352550" y="19050"/>
                  </a:lnTo>
                  <a:lnTo>
                    <a:pt x="1400175" y="2381"/>
                  </a:lnTo>
                  <a:lnTo>
                    <a:pt x="1452562" y="0"/>
                  </a:lnTo>
                  <a:lnTo>
                    <a:pt x="1521618" y="9525"/>
                  </a:lnTo>
                  <a:lnTo>
                    <a:pt x="1585912" y="28575"/>
                  </a:lnTo>
                  <a:lnTo>
                    <a:pt x="1650206" y="61912"/>
                  </a:lnTo>
                  <a:lnTo>
                    <a:pt x="1700212" y="97631"/>
                  </a:lnTo>
                  <a:lnTo>
                    <a:pt x="1724025" y="123825"/>
                  </a:lnTo>
                  <a:lnTo>
                    <a:pt x="1728787" y="142875"/>
                  </a:lnTo>
                  <a:lnTo>
                    <a:pt x="1721643" y="164306"/>
                  </a:lnTo>
                  <a:lnTo>
                    <a:pt x="1709737" y="185737"/>
                  </a:lnTo>
                  <a:lnTo>
                    <a:pt x="1526381" y="207169"/>
                  </a:lnTo>
                  <a:lnTo>
                    <a:pt x="1231106" y="240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09235CC4-7C19-4FA4-8DBD-0E93EC1A7D3D}"/>
                </a:ext>
              </a:extLst>
            </p:cNvPr>
            <p:cNvSpPr/>
            <p:nvPr/>
          </p:nvSpPr>
          <p:spPr>
            <a:xfrm>
              <a:off x="4433888" y="3173413"/>
              <a:ext cx="2805112" cy="561975"/>
            </a:xfrm>
            <a:custGeom>
              <a:avLst/>
              <a:gdLst>
                <a:gd name="connsiteX0" fmla="*/ 1464468 w 2805112"/>
                <a:gd name="connsiteY0" fmla="*/ 326232 h 561975"/>
                <a:gd name="connsiteX1" fmla="*/ 938212 w 2805112"/>
                <a:gd name="connsiteY1" fmla="*/ 419100 h 561975"/>
                <a:gd name="connsiteX2" fmla="*/ 564356 w 2805112"/>
                <a:gd name="connsiteY2" fmla="*/ 492919 h 561975"/>
                <a:gd name="connsiteX3" fmla="*/ 335756 w 2805112"/>
                <a:gd name="connsiteY3" fmla="*/ 561975 h 561975"/>
                <a:gd name="connsiteX4" fmla="*/ 295275 w 2805112"/>
                <a:gd name="connsiteY4" fmla="*/ 557213 h 561975"/>
                <a:gd name="connsiteX5" fmla="*/ 209550 w 2805112"/>
                <a:gd name="connsiteY5" fmla="*/ 509588 h 561975"/>
                <a:gd name="connsiteX6" fmla="*/ 123825 w 2805112"/>
                <a:gd name="connsiteY6" fmla="*/ 447675 h 561975"/>
                <a:gd name="connsiteX7" fmla="*/ 76200 w 2805112"/>
                <a:gd name="connsiteY7" fmla="*/ 400050 h 561975"/>
                <a:gd name="connsiteX8" fmla="*/ 28575 w 2805112"/>
                <a:gd name="connsiteY8" fmla="*/ 340519 h 561975"/>
                <a:gd name="connsiteX9" fmla="*/ 0 w 2805112"/>
                <a:gd name="connsiteY9" fmla="*/ 285750 h 561975"/>
                <a:gd name="connsiteX10" fmla="*/ 0 w 2805112"/>
                <a:gd name="connsiteY10" fmla="*/ 273844 h 561975"/>
                <a:gd name="connsiteX11" fmla="*/ 0 w 2805112"/>
                <a:gd name="connsiteY11" fmla="*/ 264319 h 561975"/>
                <a:gd name="connsiteX12" fmla="*/ 11906 w 2805112"/>
                <a:gd name="connsiteY12" fmla="*/ 254794 h 561975"/>
                <a:gd name="connsiteX13" fmla="*/ 33337 w 2805112"/>
                <a:gd name="connsiteY13" fmla="*/ 252413 h 561975"/>
                <a:gd name="connsiteX14" fmla="*/ 52387 w 2805112"/>
                <a:gd name="connsiteY14" fmla="*/ 259557 h 561975"/>
                <a:gd name="connsiteX15" fmla="*/ 102393 w 2805112"/>
                <a:gd name="connsiteY15" fmla="*/ 292894 h 561975"/>
                <a:gd name="connsiteX16" fmla="*/ 142875 w 2805112"/>
                <a:gd name="connsiteY16" fmla="*/ 314325 h 561975"/>
                <a:gd name="connsiteX17" fmla="*/ 190500 w 2805112"/>
                <a:gd name="connsiteY17" fmla="*/ 333375 h 561975"/>
                <a:gd name="connsiteX18" fmla="*/ 238125 w 2805112"/>
                <a:gd name="connsiteY18" fmla="*/ 345282 h 561975"/>
                <a:gd name="connsiteX19" fmla="*/ 273843 w 2805112"/>
                <a:gd name="connsiteY19" fmla="*/ 352425 h 561975"/>
                <a:gd name="connsiteX20" fmla="*/ 323850 w 2805112"/>
                <a:gd name="connsiteY20" fmla="*/ 352425 h 561975"/>
                <a:gd name="connsiteX21" fmla="*/ 397668 w 2805112"/>
                <a:gd name="connsiteY21" fmla="*/ 347663 h 561975"/>
                <a:gd name="connsiteX22" fmla="*/ 757237 w 2805112"/>
                <a:gd name="connsiteY22" fmla="*/ 285750 h 561975"/>
                <a:gd name="connsiteX23" fmla="*/ 1219200 w 2805112"/>
                <a:gd name="connsiteY23" fmla="*/ 204788 h 561975"/>
                <a:gd name="connsiteX24" fmla="*/ 1478756 w 2805112"/>
                <a:gd name="connsiteY24" fmla="*/ 178594 h 561975"/>
                <a:gd name="connsiteX25" fmla="*/ 1838325 w 2805112"/>
                <a:gd name="connsiteY25" fmla="*/ 128588 h 561975"/>
                <a:gd name="connsiteX26" fmla="*/ 2240756 w 2805112"/>
                <a:gd name="connsiteY26" fmla="*/ 69057 h 561975"/>
                <a:gd name="connsiteX27" fmla="*/ 2331243 w 2805112"/>
                <a:gd name="connsiteY27" fmla="*/ 35719 h 561975"/>
                <a:gd name="connsiteX28" fmla="*/ 2409825 w 2805112"/>
                <a:gd name="connsiteY28" fmla="*/ 11907 h 561975"/>
                <a:gd name="connsiteX29" fmla="*/ 2462212 w 2805112"/>
                <a:gd name="connsiteY29" fmla="*/ 0 h 561975"/>
                <a:gd name="connsiteX30" fmla="*/ 2512218 w 2805112"/>
                <a:gd name="connsiteY30" fmla="*/ 9525 h 561975"/>
                <a:gd name="connsiteX31" fmla="*/ 2628900 w 2805112"/>
                <a:gd name="connsiteY31" fmla="*/ 45244 h 561975"/>
                <a:gd name="connsiteX32" fmla="*/ 2783681 w 2805112"/>
                <a:gd name="connsiteY32" fmla="*/ 116682 h 561975"/>
                <a:gd name="connsiteX33" fmla="*/ 2797968 w 2805112"/>
                <a:gd name="connsiteY33" fmla="*/ 140494 h 561975"/>
                <a:gd name="connsiteX34" fmla="*/ 2805112 w 2805112"/>
                <a:gd name="connsiteY34" fmla="*/ 173832 h 561975"/>
                <a:gd name="connsiteX35" fmla="*/ 2797968 w 2805112"/>
                <a:gd name="connsiteY35" fmla="*/ 200025 h 561975"/>
                <a:gd name="connsiteX36" fmla="*/ 2781300 w 2805112"/>
                <a:gd name="connsiteY36" fmla="*/ 221457 h 561975"/>
                <a:gd name="connsiteX37" fmla="*/ 2747962 w 2805112"/>
                <a:gd name="connsiteY37" fmla="*/ 240507 h 561975"/>
                <a:gd name="connsiteX38" fmla="*/ 2693193 w 2805112"/>
                <a:gd name="connsiteY38" fmla="*/ 252413 h 561975"/>
                <a:gd name="connsiteX39" fmla="*/ 2528887 w 2805112"/>
                <a:gd name="connsiteY39" fmla="*/ 254794 h 561975"/>
                <a:gd name="connsiteX40" fmla="*/ 2221706 w 2805112"/>
                <a:gd name="connsiteY40" fmla="*/ 259557 h 561975"/>
                <a:gd name="connsiteX41" fmla="*/ 1774031 w 2805112"/>
                <a:gd name="connsiteY41" fmla="*/ 295275 h 561975"/>
                <a:gd name="connsiteX42" fmla="*/ 1464468 w 2805112"/>
                <a:gd name="connsiteY42" fmla="*/ 326232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05112" h="561975">
                  <a:moveTo>
                    <a:pt x="1464468" y="326232"/>
                  </a:moveTo>
                  <a:lnTo>
                    <a:pt x="938212" y="419100"/>
                  </a:lnTo>
                  <a:lnTo>
                    <a:pt x="564356" y="492919"/>
                  </a:lnTo>
                  <a:lnTo>
                    <a:pt x="335756" y="561975"/>
                  </a:lnTo>
                  <a:lnTo>
                    <a:pt x="295275" y="557213"/>
                  </a:lnTo>
                  <a:lnTo>
                    <a:pt x="209550" y="509588"/>
                  </a:lnTo>
                  <a:lnTo>
                    <a:pt x="123825" y="447675"/>
                  </a:lnTo>
                  <a:lnTo>
                    <a:pt x="76200" y="400050"/>
                  </a:lnTo>
                  <a:lnTo>
                    <a:pt x="28575" y="340519"/>
                  </a:lnTo>
                  <a:lnTo>
                    <a:pt x="0" y="285750"/>
                  </a:lnTo>
                  <a:lnTo>
                    <a:pt x="0" y="273844"/>
                  </a:lnTo>
                  <a:lnTo>
                    <a:pt x="0" y="264319"/>
                  </a:lnTo>
                  <a:lnTo>
                    <a:pt x="11906" y="254794"/>
                  </a:lnTo>
                  <a:lnTo>
                    <a:pt x="33337" y="252413"/>
                  </a:lnTo>
                  <a:lnTo>
                    <a:pt x="52387" y="259557"/>
                  </a:lnTo>
                  <a:lnTo>
                    <a:pt x="102393" y="292894"/>
                  </a:lnTo>
                  <a:lnTo>
                    <a:pt x="142875" y="314325"/>
                  </a:lnTo>
                  <a:lnTo>
                    <a:pt x="190500" y="333375"/>
                  </a:lnTo>
                  <a:lnTo>
                    <a:pt x="238125" y="345282"/>
                  </a:lnTo>
                  <a:lnTo>
                    <a:pt x="273843" y="352425"/>
                  </a:lnTo>
                  <a:lnTo>
                    <a:pt x="323850" y="352425"/>
                  </a:lnTo>
                  <a:lnTo>
                    <a:pt x="397668" y="347663"/>
                  </a:lnTo>
                  <a:lnTo>
                    <a:pt x="757237" y="285750"/>
                  </a:lnTo>
                  <a:lnTo>
                    <a:pt x="1219200" y="204788"/>
                  </a:lnTo>
                  <a:lnTo>
                    <a:pt x="1478756" y="178594"/>
                  </a:lnTo>
                  <a:lnTo>
                    <a:pt x="1838325" y="128588"/>
                  </a:lnTo>
                  <a:lnTo>
                    <a:pt x="2240756" y="69057"/>
                  </a:lnTo>
                  <a:lnTo>
                    <a:pt x="2331243" y="35719"/>
                  </a:lnTo>
                  <a:lnTo>
                    <a:pt x="2409825" y="11907"/>
                  </a:lnTo>
                  <a:lnTo>
                    <a:pt x="2462212" y="0"/>
                  </a:lnTo>
                  <a:lnTo>
                    <a:pt x="2512218" y="9525"/>
                  </a:lnTo>
                  <a:lnTo>
                    <a:pt x="2628900" y="45244"/>
                  </a:lnTo>
                  <a:lnTo>
                    <a:pt x="2783681" y="116682"/>
                  </a:lnTo>
                  <a:lnTo>
                    <a:pt x="2797968" y="140494"/>
                  </a:lnTo>
                  <a:lnTo>
                    <a:pt x="2805112" y="173832"/>
                  </a:lnTo>
                  <a:lnTo>
                    <a:pt x="2797968" y="200025"/>
                  </a:lnTo>
                  <a:lnTo>
                    <a:pt x="2781300" y="221457"/>
                  </a:lnTo>
                  <a:lnTo>
                    <a:pt x="2747962" y="240507"/>
                  </a:lnTo>
                  <a:lnTo>
                    <a:pt x="2693193" y="252413"/>
                  </a:lnTo>
                  <a:lnTo>
                    <a:pt x="2528887" y="254794"/>
                  </a:lnTo>
                  <a:lnTo>
                    <a:pt x="2221706" y="259557"/>
                  </a:lnTo>
                  <a:lnTo>
                    <a:pt x="1774031" y="295275"/>
                  </a:lnTo>
                  <a:lnTo>
                    <a:pt x="1464468" y="3262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0">
              <a:extLst>
                <a:ext uri="{FF2B5EF4-FFF2-40B4-BE49-F238E27FC236}">
                  <a16:creationId xmlns:a16="http://schemas.microsoft.com/office/drawing/2014/main" id="{6082A244-7978-464D-9CF1-48DA8C9AB389}"/>
                </a:ext>
              </a:extLst>
            </p:cNvPr>
            <p:cNvSpPr/>
            <p:nvPr/>
          </p:nvSpPr>
          <p:spPr>
            <a:xfrm rot="16200000">
              <a:off x="4165600" y="5053013"/>
              <a:ext cx="2151063" cy="350837"/>
            </a:xfrm>
            <a:custGeom>
              <a:avLst/>
              <a:gdLst>
                <a:gd name="connsiteX0" fmla="*/ 1045369 w 2150269"/>
                <a:gd name="connsiteY0" fmla="*/ 345281 h 350044"/>
                <a:gd name="connsiteX1" fmla="*/ 585787 w 2150269"/>
                <a:gd name="connsiteY1" fmla="*/ 345281 h 350044"/>
                <a:gd name="connsiteX2" fmla="*/ 404812 w 2150269"/>
                <a:gd name="connsiteY2" fmla="*/ 342900 h 350044"/>
                <a:gd name="connsiteX3" fmla="*/ 342900 w 2150269"/>
                <a:gd name="connsiteY3" fmla="*/ 335756 h 350044"/>
                <a:gd name="connsiteX4" fmla="*/ 245269 w 2150269"/>
                <a:gd name="connsiteY4" fmla="*/ 314325 h 350044"/>
                <a:gd name="connsiteX5" fmla="*/ 152400 w 2150269"/>
                <a:gd name="connsiteY5" fmla="*/ 280988 h 350044"/>
                <a:gd name="connsiteX6" fmla="*/ 61912 w 2150269"/>
                <a:gd name="connsiteY6" fmla="*/ 235744 h 350044"/>
                <a:gd name="connsiteX7" fmla="*/ 14287 w 2150269"/>
                <a:gd name="connsiteY7" fmla="*/ 204788 h 350044"/>
                <a:gd name="connsiteX8" fmla="*/ 0 w 2150269"/>
                <a:gd name="connsiteY8" fmla="*/ 185738 h 350044"/>
                <a:gd name="connsiteX9" fmla="*/ 0 w 2150269"/>
                <a:gd name="connsiteY9" fmla="*/ 157163 h 350044"/>
                <a:gd name="connsiteX10" fmla="*/ 11906 w 2150269"/>
                <a:gd name="connsiteY10" fmla="*/ 142875 h 350044"/>
                <a:gd name="connsiteX11" fmla="*/ 38100 w 2150269"/>
                <a:gd name="connsiteY11" fmla="*/ 126206 h 350044"/>
                <a:gd name="connsiteX12" fmla="*/ 76200 w 2150269"/>
                <a:gd name="connsiteY12" fmla="*/ 114300 h 350044"/>
                <a:gd name="connsiteX13" fmla="*/ 130969 w 2150269"/>
                <a:gd name="connsiteY13" fmla="*/ 88106 h 350044"/>
                <a:gd name="connsiteX14" fmla="*/ 180975 w 2150269"/>
                <a:gd name="connsiteY14" fmla="*/ 61913 h 350044"/>
                <a:gd name="connsiteX15" fmla="*/ 604837 w 2150269"/>
                <a:gd name="connsiteY15" fmla="*/ 111919 h 350044"/>
                <a:gd name="connsiteX16" fmla="*/ 1016794 w 2150269"/>
                <a:gd name="connsiteY16" fmla="*/ 121444 h 350044"/>
                <a:gd name="connsiteX17" fmla="*/ 1219200 w 2150269"/>
                <a:gd name="connsiteY17" fmla="*/ 119063 h 350044"/>
                <a:gd name="connsiteX18" fmla="*/ 1602581 w 2150269"/>
                <a:gd name="connsiteY18" fmla="*/ 119063 h 350044"/>
                <a:gd name="connsiteX19" fmla="*/ 1783556 w 2150269"/>
                <a:gd name="connsiteY19" fmla="*/ 142875 h 350044"/>
                <a:gd name="connsiteX20" fmla="*/ 1912144 w 2150269"/>
                <a:gd name="connsiteY20" fmla="*/ 142875 h 350044"/>
                <a:gd name="connsiteX21" fmla="*/ 1978819 w 2150269"/>
                <a:gd name="connsiteY21" fmla="*/ 133350 h 350044"/>
                <a:gd name="connsiteX22" fmla="*/ 2019300 w 2150269"/>
                <a:gd name="connsiteY22" fmla="*/ 116681 h 350044"/>
                <a:gd name="connsiteX23" fmla="*/ 2038350 w 2150269"/>
                <a:gd name="connsiteY23" fmla="*/ 95250 h 350044"/>
                <a:gd name="connsiteX24" fmla="*/ 2085975 w 2150269"/>
                <a:gd name="connsiteY24" fmla="*/ 0 h 350044"/>
                <a:gd name="connsiteX25" fmla="*/ 2150269 w 2150269"/>
                <a:gd name="connsiteY25" fmla="*/ 147638 h 350044"/>
                <a:gd name="connsiteX26" fmla="*/ 2093119 w 2150269"/>
                <a:gd name="connsiteY26" fmla="*/ 278606 h 350044"/>
                <a:gd name="connsiteX27" fmla="*/ 2064544 w 2150269"/>
                <a:gd name="connsiteY27" fmla="*/ 309563 h 350044"/>
                <a:gd name="connsiteX28" fmla="*/ 2026444 w 2150269"/>
                <a:gd name="connsiteY28" fmla="*/ 330994 h 350044"/>
                <a:gd name="connsiteX29" fmla="*/ 1959769 w 2150269"/>
                <a:gd name="connsiteY29" fmla="*/ 345281 h 350044"/>
                <a:gd name="connsiteX30" fmla="*/ 1845469 w 2150269"/>
                <a:gd name="connsiteY30" fmla="*/ 350044 h 350044"/>
                <a:gd name="connsiteX31" fmla="*/ 1664494 w 2150269"/>
                <a:gd name="connsiteY31" fmla="*/ 345281 h 350044"/>
                <a:gd name="connsiteX32" fmla="*/ 1307306 w 2150269"/>
                <a:gd name="connsiteY32" fmla="*/ 342900 h 350044"/>
                <a:gd name="connsiteX33" fmla="*/ 1157287 w 2150269"/>
                <a:gd name="connsiteY33" fmla="*/ 340519 h 350044"/>
                <a:gd name="connsiteX34" fmla="*/ 1045369 w 2150269"/>
                <a:gd name="connsiteY34" fmla="*/ 345281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0269" h="350044">
                  <a:moveTo>
                    <a:pt x="1045369" y="345281"/>
                  </a:moveTo>
                  <a:lnTo>
                    <a:pt x="585787" y="345281"/>
                  </a:lnTo>
                  <a:lnTo>
                    <a:pt x="404812" y="342900"/>
                  </a:lnTo>
                  <a:lnTo>
                    <a:pt x="342900" y="335756"/>
                  </a:lnTo>
                  <a:lnTo>
                    <a:pt x="245269" y="314325"/>
                  </a:lnTo>
                  <a:lnTo>
                    <a:pt x="152400" y="280988"/>
                  </a:lnTo>
                  <a:lnTo>
                    <a:pt x="61912" y="235744"/>
                  </a:lnTo>
                  <a:lnTo>
                    <a:pt x="14287" y="204788"/>
                  </a:lnTo>
                  <a:lnTo>
                    <a:pt x="0" y="185738"/>
                  </a:lnTo>
                  <a:lnTo>
                    <a:pt x="0" y="157163"/>
                  </a:lnTo>
                  <a:lnTo>
                    <a:pt x="11906" y="142875"/>
                  </a:lnTo>
                  <a:lnTo>
                    <a:pt x="38100" y="126206"/>
                  </a:lnTo>
                  <a:lnTo>
                    <a:pt x="76200" y="114300"/>
                  </a:lnTo>
                  <a:lnTo>
                    <a:pt x="130969" y="88106"/>
                  </a:lnTo>
                  <a:lnTo>
                    <a:pt x="180975" y="61913"/>
                  </a:lnTo>
                  <a:lnTo>
                    <a:pt x="604837" y="111919"/>
                  </a:lnTo>
                  <a:lnTo>
                    <a:pt x="1016794" y="121444"/>
                  </a:lnTo>
                  <a:lnTo>
                    <a:pt x="1219200" y="119063"/>
                  </a:lnTo>
                  <a:lnTo>
                    <a:pt x="1602581" y="119063"/>
                  </a:lnTo>
                  <a:lnTo>
                    <a:pt x="1783556" y="142875"/>
                  </a:lnTo>
                  <a:lnTo>
                    <a:pt x="1912144" y="142875"/>
                  </a:lnTo>
                  <a:lnTo>
                    <a:pt x="1978819" y="133350"/>
                  </a:lnTo>
                  <a:lnTo>
                    <a:pt x="2019300" y="116681"/>
                  </a:lnTo>
                  <a:lnTo>
                    <a:pt x="2038350" y="95250"/>
                  </a:lnTo>
                  <a:lnTo>
                    <a:pt x="2085975" y="0"/>
                  </a:lnTo>
                  <a:lnTo>
                    <a:pt x="2150269" y="147638"/>
                  </a:lnTo>
                  <a:lnTo>
                    <a:pt x="2093119" y="278606"/>
                  </a:lnTo>
                  <a:lnTo>
                    <a:pt x="2064544" y="309563"/>
                  </a:lnTo>
                  <a:lnTo>
                    <a:pt x="2026444" y="330994"/>
                  </a:lnTo>
                  <a:lnTo>
                    <a:pt x="1959769" y="345281"/>
                  </a:lnTo>
                  <a:lnTo>
                    <a:pt x="1845469" y="350044"/>
                  </a:lnTo>
                  <a:lnTo>
                    <a:pt x="1664494" y="345281"/>
                  </a:lnTo>
                  <a:lnTo>
                    <a:pt x="1307306" y="342900"/>
                  </a:lnTo>
                  <a:lnTo>
                    <a:pt x="1157287" y="340519"/>
                  </a:lnTo>
                  <a:lnTo>
                    <a:pt x="1045369" y="345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3">
              <a:extLst>
                <a:ext uri="{FF2B5EF4-FFF2-40B4-BE49-F238E27FC236}">
                  <a16:creationId xmlns:a16="http://schemas.microsoft.com/office/drawing/2014/main" id="{B8809668-9561-452C-B264-DD8BA1AF58CD}"/>
                </a:ext>
              </a:extLst>
            </p:cNvPr>
            <p:cNvSpPr/>
            <p:nvPr/>
          </p:nvSpPr>
          <p:spPr>
            <a:xfrm>
              <a:off x="4829175" y="5707063"/>
              <a:ext cx="371475" cy="446087"/>
            </a:xfrm>
            <a:custGeom>
              <a:avLst/>
              <a:gdLst>
                <a:gd name="connsiteX0" fmla="*/ 111919 w 371475"/>
                <a:gd name="connsiteY0" fmla="*/ 66675 h 445294"/>
                <a:gd name="connsiteX1" fmla="*/ 266700 w 371475"/>
                <a:gd name="connsiteY1" fmla="*/ 80963 h 445294"/>
                <a:gd name="connsiteX2" fmla="*/ 292894 w 371475"/>
                <a:gd name="connsiteY2" fmla="*/ 80963 h 445294"/>
                <a:gd name="connsiteX3" fmla="*/ 316706 w 371475"/>
                <a:gd name="connsiteY3" fmla="*/ 78582 h 445294"/>
                <a:gd name="connsiteX4" fmla="*/ 328613 w 371475"/>
                <a:gd name="connsiteY4" fmla="*/ 66675 h 445294"/>
                <a:gd name="connsiteX5" fmla="*/ 371475 w 371475"/>
                <a:gd name="connsiteY5" fmla="*/ 0 h 445294"/>
                <a:gd name="connsiteX6" fmla="*/ 330994 w 371475"/>
                <a:gd name="connsiteY6" fmla="*/ 445294 h 445294"/>
                <a:gd name="connsiteX7" fmla="*/ 295275 w 371475"/>
                <a:gd name="connsiteY7" fmla="*/ 409575 h 445294"/>
                <a:gd name="connsiteX8" fmla="*/ 242888 w 371475"/>
                <a:gd name="connsiteY8" fmla="*/ 340519 h 445294"/>
                <a:gd name="connsiteX9" fmla="*/ 197644 w 371475"/>
                <a:gd name="connsiteY9" fmla="*/ 283369 h 445294"/>
                <a:gd name="connsiteX10" fmla="*/ 147638 w 371475"/>
                <a:gd name="connsiteY10" fmla="*/ 226219 h 445294"/>
                <a:gd name="connsiteX11" fmla="*/ 100013 w 371475"/>
                <a:gd name="connsiteY11" fmla="*/ 178594 h 445294"/>
                <a:gd name="connsiteX12" fmla="*/ 47625 w 371475"/>
                <a:gd name="connsiteY12" fmla="*/ 128588 h 445294"/>
                <a:gd name="connsiteX13" fmla="*/ 2381 w 371475"/>
                <a:gd name="connsiteY13" fmla="*/ 95250 h 445294"/>
                <a:gd name="connsiteX14" fmla="*/ 0 w 371475"/>
                <a:gd name="connsiteY14" fmla="*/ 83344 h 445294"/>
                <a:gd name="connsiteX15" fmla="*/ 4763 w 371475"/>
                <a:gd name="connsiteY15" fmla="*/ 66675 h 445294"/>
                <a:gd name="connsiteX16" fmla="*/ 19050 w 371475"/>
                <a:gd name="connsiteY16" fmla="*/ 61913 h 445294"/>
                <a:gd name="connsiteX17" fmla="*/ 111919 w 371475"/>
                <a:gd name="connsiteY17" fmla="*/ 6667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445294">
                  <a:moveTo>
                    <a:pt x="111919" y="66675"/>
                  </a:moveTo>
                  <a:lnTo>
                    <a:pt x="266700" y="80963"/>
                  </a:lnTo>
                  <a:lnTo>
                    <a:pt x="292894" y="80963"/>
                  </a:lnTo>
                  <a:lnTo>
                    <a:pt x="316706" y="78582"/>
                  </a:lnTo>
                  <a:lnTo>
                    <a:pt x="328613" y="66675"/>
                  </a:lnTo>
                  <a:lnTo>
                    <a:pt x="371475" y="0"/>
                  </a:lnTo>
                  <a:lnTo>
                    <a:pt x="330994" y="445294"/>
                  </a:lnTo>
                  <a:lnTo>
                    <a:pt x="295275" y="409575"/>
                  </a:lnTo>
                  <a:lnTo>
                    <a:pt x="242888" y="340519"/>
                  </a:lnTo>
                  <a:lnTo>
                    <a:pt x="197644" y="283369"/>
                  </a:lnTo>
                  <a:lnTo>
                    <a:pt x="147638" y="226219"/>
                  </a:lnTo>
                  <a:lnTo>
                    <a:pt x="100013" y="178594"/>
                  </a:lnTo>
                  <a:lnTo>
                    <a:pt x="47625" y="128588"/>
                  </a:lnTo>
                  <a:lnTo>
                    <a:pt x="2381" y="95250"/>
                  </a:lnTo>
                  <a:lnTo>
                    <a:pt x="0" y="83344"/>
                  </a:lnTo>
                  <a:lnTo>
                    <a:pt x="4763" y="66675"/>
                  </a:lnTo>
                  <a:cubicBezTo>
                    <a:pt x="17406" y="61618"/>
                    <a:pt x="12395" y="61913"/>
                    <a:pt x="19050" y="61913"/>
                  </a:cubicBezTo>
                  <a:lnTo>
                    <a:pt x="111919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7407F69B-0BDE-4B50-8EB0-8C43EF72FE85}"/>
                </a:ext>
              </a:extLst>
            </p:cNvPr>
            <p:cNvSpPr/>
            <p:nvPr/>
          </p:nvSpPr>
          <p:spPr>
            <a:xfrm>
              <a:off x="4438650" y="4795838"/>
              <a:ext cx="1452563" cy="798512"/>
            </a:xfrm>
            <a:custGeom>
              <a:avLst/>
              <a:gdLst>
                <a:gd name="connsiteX0" fmla="*/ 657225 w 1452563"/>
                <a:gd name="connsiteY0" fmla="*/ 531018 h 797779"/>
                <a:gd name="connsiteX1" fmla="*/ 400050 w 1452563"/>
                <a:gd name="connsiteY1" fmla="*/ 685800 h 797779"/>
                <a:gd name="connsiteX2" fmla="*/ 285750 w 1452563"/>
                <a:gd name="connsiteY2" fmla="*/ 766762 h 797779"/>
                <a:gd name="connsiteX3" fmla="*/ 254794 w 1452563"/>
                <a:gd name="connsiteY3" fmla="*/ 795337 h 797779"/>
                <a:gd name="connsiteX4" fmla="*/ 221456 w 1452563"/>
                <a:gd name="connsiteY4" fmla="*/ 797718 h 797779"/>
                <a:gd name="connsiteX5" fmla="*/ 183356 w 1452563"/>
                <a:gd name="connsiteY5" fmla="*/ 785812 h 797779"/>
                <a:gd name="connsiteX6" fmla="*/ 154781 w 1452563"/>
                <a:gd name="connsiteY6" fmla="*/ 769143 h 797779"/>
                <a:gd name="connsiteX7" fmla="*/ 133350 w 1452563"/>
                <a:gd name="connsiteY7" fmla="*/ 754856 h 797779"/>
                <a:gd name="connsiteX8" fmla="*/ 107156 w 1452563"/>
                <a:gd name="connsiteY8" fmla="*/ 723900 h 797779"/>
                <a:gd name="connsiteX9" fmla="*/ 76200 w 1452563"/>
                <a:gd name="connsiteY9" fmla="*/ 678656 h 797779"/>
                <a:gd name="connsiteX10" fmla="*/ 52388 w 1452563"/>
                <a:gd name="connsiteY10" fmla="*/ 631031 h 797779"/>
                <a:gd name="connsiteX11" fmla="*/ 33338 w 1452563"/>
                <a:gd name="connsiteY11" fmla="*/ 569118 h 797779"/>
                <a:gd name="connsiteX12" fmla="*/ 16669 w 1452563"/>
                <a:gd name="connsiteY12" fmla="*/ 502443 h 797779"/>
                <a:gd name="connsiteX13" fmla="*/ 7144 w 1452563"/>
                <a:gd name="connsiteY13" fmla="*/ 452437 h 797779"/>
                <a:gd name="connsiteX14" fmla="*/ 0 w 1452563"/>
                <a:gd name="connsiteY14" fmla="*/ 426243 h 797779"/>
                <a:gd name="connsiteX15" fmla="*/ 2381 w 1452563"/>
                <a:gd name="connsiteY15" fmla="*/ 407193 h 797779"/>
                <a:gd name="connsiteX16" fmla="*/ 14288 w 1452563"/>
                <a:gd name="connsiteY16" fmla="*/ 400050 h 797779"/>
                <a:gd name="connsiteX17" fmla="*/ 45244 w 1452563"/>
                <a:gd name="connsiteY17" fmla="*/ 409575 h 797779"/>
                <a:gd name="connsiteX18" fmla="*/ 66675 w 1452563"/>
                <a:gd name="connsiteY18" fmla="*/ 421481 h 797779"/>
                <a:gd name="connsiteX19" fmla="*/ 140494 w 1452563"/>
                <a:gd name="connsiteY19" fmla="*/ 500062 h 797779"/>
                <a:gd name="connsiteX20" fmla="*/ 154781 w 1452563"/>
                <a:gd name="connsiteY20" fmla="*/ 502443 h 797779"/>
                <a:gd name="connsiteX21" fmla="*/ 250031 w 1452563"/>
                <a:gd name="connsiteY21" fmla="*/ 483393 h 797779"/>
                <a:gd name="connsiteX22" fmla="*/ 504825 w 1452563"/>
                <a:gd name="connsiteY22" fmla="*/ 392906 h 797779"/>
                <a:gd name="connsiteX23" fmla="*/ 752475 w 1452563"/>
                <a:gd name="connsiteY23" fmla="*/ 302418 h 797779"/>
                <a:gd name="connsiteX24" fmla="*/ 990600 w 1452563"/>
                <a:gd name="connsiteY24" fmla="*/ 183356 h 797779"/>
                <a:gd name="connsiteX25" fmla="*/ 1212056 w 1452563"/>
                <a:gd name="connsiteY25" fmla="*/ 88106 h 797779"/>
                <a:gd name="connsiteX26" fmla="*/ 1412081 w 1452563"/>
                <a:gd name="connsiteY26" fmla="*/ 7143 h 797779"/>
                <a:gd name="connsiteX27" fmla="*/ 1433513 w 1452563"/>
                <a:gd name="connsiteY27" fmla="*/ 0 h 797779"/>
                <a:gd name="connsiteX28" fmla="*/ 1443038 w 1452563"/>
                <a:gd name="connsiteY28" fmla="*/ 0 h 797779"/>
                <a:gd name="connsiteX29" fmla="*/ 1452563 w 1452563"/>
                <a:gd name="connsiteY29" fmla="*/ 7143 h 797779"/>
                <a:gd name="connsiteX30" fmla="*/ 1452563 w 1452563"/>
                <a:gd name="connsiteY30" fmla="*/ 21431 h 797779"/>
                <a:gd name="connsiteX31" fmla="*/ 1443038 w 1452563"/>
                <a:gd name="connsiteY31" fmla="*/ 52387 h 797779"/>
                <a:gd name="connsiteX32" fmla="*/ 1416844 w 1452563"/>
                <a:gd name="connsiteY32" fmla="*/ 73818 h 797779"/>
                <a:gd name="connsiteX33" fmla="*/ 976313 w 1452563"/>
                <a:gd name="connsiteY33" fmla="*/ 342900 h 797779"/>
                <a:gd name="connsiteX34" fmla="*/ 657225 w 1452563"/>
                <a:gd name="connsiteY34" fmla="*/ 531018 h 7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52563" h="797779">
                  <a:moveTo>
                    <a:pt x="657225" y="531018"/>
                  </a:moveTo>
                  <a:lnTo>
                    <a:pt x="400050" y="685800"/>
                  </a:lnTo>
                  <a:lnTo>
                    <a:pt x="285750" y="766762"/>
                  </a:lnTo>
                  <a:lnTo>
                    <a:pt x="254794" y="795337"/>
                  </a:lnTo>
                  <a:cubicBezTo>
                    <a:pt x="223046" y="797779"/>
                    <a:pt x="234187" y="797718"/>
                    <a:pt x="221456" y="797718"/>
                  </a:cubicBezTo>
                  <a:lnTo>
                    <a:pt x="183356" y="785812"/>
                  </a:lnTo>
                  <a:lnTo>
                    <a:pt x="154781" y="769143"/>
                  </a:lnTo>
                  <a:lnTo>
                    <a:pt x="133350" y="754856"/>
                  </a:lnTo>
                  <a:lnTo>
                    <a:pt x="107156" y="723900"/>
                  </a:lnTo>
                  <a:lnTo>
                    <a:pt x="76200" y="678656"/>
                  </a:lnTo>
                  <a:lnTo>
                    <a:pt x="52388" y="631031"/>
                  </a:lnTo>
                  <a:lnTo>
                    <a:pt x="33338" y="569118"/>
                  </a:lnTo>
                  <a:lnTo>
                    <a:pt x="16669" y="502443"/>
                  </a:lnTo>
                  <a:lnTo>
                    <a:pt x="7144" y="452437"/>
                  </a:lnTo>
                  <a:lnTo>
                    <a:pt x="0" y="426243"/>
                  </a:lnTo>
                  <a:lnTo>
                    <a:pt x="2381" y="407193"/>
                  </a:lnTo>
                  <a:lnTo>
                    <a:pt x="14288" y="400050"/>
                  </a:lnTo>
                  <a:lnTo>
                    <a:pt x="45244" y="409575"/>
                  </a:lnTo>
                  <a:lnTo>
                    <a:pt x="66675" y="421481"/>
                  </a:lnTo>
                  <a:lnTo>
                    <a:pt x="140494" y="500062"/>
                  </a:lnTo>
                  <a:lnTo>
                    <a:pt x="154781" y="502443"/>
                  </a:lnTo>
                  <a:lnTo>
                    <a:pt x="250031" y="483393"/>
                  </a:lnTo>
                  <a:lnTo>
                    <a:pt x="504825" y="392906"/>
                  </a:lnTo>
                  <a:lnTo>
                    <a:pt x="752475" y="302418"/>
                  </a:lnTo>
                  <a:lnTo>
                    <a:pt x="990600" y="183356"/>
                  </a:lnTo>
                  <a:lnTo>
                    <a:pt x="1212056" y="88106"/>
                  </a:lnTo>
                  <a:lnTo>
                    <a:pt x="1412081" y="7143"/>
                  </a:lnTo>
                  <a:lnTo>
                    <a:pt x="1433513" y="0"/>
                  </a:lnTo>
                  <a:lnTo>
                    <a:pt x="1443038" y="0"/>
                  </a:lnTo>
                  <a:lnTo>
                    <a:pt x="1452563" y="7143"/>
                  </a:lnTo>
                  <a:lnTo>
                    <a:pt x="1452563" y="21431"/>
                  </a:lnTo>
                  <a:lnTo>
                    <a:pt x="1443038" y="52387"/>
                  </a:lnTo>
                  <a:lnTo>
                    <a:pt x="1416844" y="73818"/>
                  </a:lnTo>
                  <a:lnTo>
                    <a:pt x="976313" y="342900"/>
                  </a:lnTo>
                  <a:lnTo>
                    <a:pt x="657225" y="531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2F4F0499-7482-45AF-8A35-E3B270A4E562}"/>
                </a:ext>
              </a:extLst>
            </p:cNvPr>
            <p:cNvSpPr/>
            <p:nvPr/>
          </p:nvSpPr>
          <p:spPr>
            <a:xfrm rot="16200000">
              <a:off x="5337969" y="4117181"/>
              <a:ext cx="2606675" cy="1731963"/>
            </a:xfrm>
            <a:custGeom>
              <a:avLst/>
              <a:gdLst>
                <a:gd name="connsiteX0" fmla="*/ 947737 w 2607468"/>
                <a:gd name="connsiteY0" fmla="*/ 914400 h 1731168"/>
                <a:gd name="connsiteX1" fmla="*/ 745331 w 2607468"/>
                <a:gd name="connsiteY1" fmla="*/ 1066800 h 1731168"/>
                <a:gd name="connsiteX2" fmla="*/ 631031 w 2607468"/>
                <a:gd name="connsiteY2" fmla="*/ 1169193 h 1731168"/>
                <a:gd name="connsiteX3" fmla="*/ 531018 w 2607468"/>
                <a:gd name="connsiteY3" fmla="*/ 1273968 h 1731168"/>
                <a:gd name="connsiteX4" fmla="*/ 483393 w 2607468"/>
                <a:gd name="connsiteY4" fmla="*/ 1333500 h 1731168"/>
                <a:gd name="connsiteX5" fmla="*/ 473868 w 2607468"/>
                <a:gd name="connsiteY5" fmla="*/ 1359693 h 1731168"/>
                <a:gd name="connsiteX6" fmla="*/ 180975 w 2607468"/>
                <a:gd name="connsiteY6" fmla="*/ 1685925 h 1731168"/>
                <a:gd name="connsiteX7" fmla="*/ 140493 w 2607468"/>
                <a:gd name="connsiteY7" fmla="*/ 1714500 h 1731168"/>
                <a:gd name="connsiteX8" fmla="*/ 109537 w 2607468"/>
                <a:gd name="connsiteY8" fmla="*/ 1726406 h 1731168"/>
                <a:gd name="connsiteX9" fmla="*/ 85725 w 2607468"/>
                <a:gd name="connsiteY9" fmla="*/ 1731168 h 1731168"/>
                <a:gd name="connsiteX10" fmla="*/ 59531 w 2607468"/>
                <a:gd name="connsiteY10" fmla="*/ 1726406 h 1731168"/>
                <a:gd name="connsiteX11" fmla="*/ 30956 w 2607468"/>
                <a:gd name="connsiteY11" fmla="*/ 1707356 h 1731168"/>
                <a:gd name="connsiteX12" fmla="*/ 7143 w 2607468"/>
                <a:gd name="connsiteY12" fmla="*/ 1676400 h 1731168"/>
                <a:gd name="connsiteX13" fmla="*/ 0 w 2607468"/>
                <a:gd name="connsiteY13" fmla="*/ 1640681 h 1731168"/>
                <a:gd name="connsiteX14" fmla="*/ 9525 w 2607468"/>
                <a:gd name="connsiteY14" fmla="*/ 1574006 h 1731168"/>
                <a:gd name="connsiteX15" fmla="*/ 38100 w 2607468"/>
                <a:gd name="connsiteY15" fmla="*/ 1495425 h 1731168"/>
                <a:gd name="connsiteX16" fmla="*/ 88106 w 2607468"/>
                <a:gd name="connsiteY16" fmla="*/ 1409700 h 1731168"/>
                <a:gd name="connsiteX17" fmla="*/ 161925 w 2607468"/>
                <a:gd name="connsiteY17" fmla="*/ 1312068 h 1731168"/>
                <a:gd name="connsiteX18" fmla="*/ 261937 w 2607468"/>
                <a:gd name="connsiteY18" fmla="*/ 1204912 h 1731168"/>
                <a:gd name="connsiteX19" fmla="*/ 357187 w 2607468"/>
                <a:gd name="connsiteY19" fmla="*/ 1114425 h 1731168"/>
                <a:gd name="connsiteX20" fmla="*/ 461962 w 2607468"/>
                <a:gd name="connsiteY20" fmla="*/ 1026318 h 1731168"/>
                <a:gd name="connsiteX21" fmla="*/ 592931 w 2607468"/>
                <a:gd name="connsiteY21" fmla="*/ 919162 h 1731168"/>
                <a:gd name="connsiteX22" fmla="*/ 773906 w 2607468"/>
                <a:gd name="connsiteY22" fmla="*/ 792956 h 1731168"/>
                <a:gd name="connsiteX23" fmla="*/ 1014412 w 2607468"/>
                <a:gd name="connsiteY23" fmla="*/ 635793 h 1731168"/>
                <a:gd name="connsiteX24" fmla="*/ 1164431 w 2607468"/>
                <a:gd name="connsiteY24" fmla="*/ 547687 h 1731168"/>
                <a:gd name="connsiteX25" fmla="*/ 1369218 w 2607468"/>
                <a:gd name="connsiteY25" fmla="*/ 452437 h 1731168"/>
                <a:gd name="connsiteX26" fmla="*/ 1550193 w 2607468"/>
                <a:gd name="connsiteY26" fmla="*/ 381000 h 1731168"/>
                <a:gd name="connsiteX27" fmla="*/ 1800225 w 2607468"/>
                <a:gd name="connsiteY27" fmla="*/ 300037 h 1731168"/>
                <a:gd name="connsiteX28" fmla="*/ 1955006 w 2607468"/>
                <a:gd name="connsiteY28" fmla="*/ 259556 h 1731168"/>
                <a:gd name="connsiteX29" fmla="*/ 2164556 w 2607468"/>
                <a:gd name="connsiteY29" fmla="*/ 209550 h 1731168"/>
                <a:gd name="connsiteX30" fmla="*/ 2350293 w 2607468"/>
                <a:gd name="connsiteY30" fmla="*/ 171450 h 1731168"/>
                <a:gd name="connsiteX31" fmla="*/ 2376487 w 2607468"/>
                <a:gd name="connsiteY31" fmla="*/ 159543 h 1731168"/>
                <a:gd name="connsiteX32" fmla="*/ 2416968 w 2607468"/>
                <a:gd name="connsiteY32" fmla="*/ 138112 h 1731168"/>
                <a:gd name="connsiteX33" fmla="*/ 2471737 w 2607468"/>
                <a:gd name="connsiteY33" fmla="*/ 104775 h 1731168"/>
                <a:gd name="connsiteX34" fmla="*/ 2509837 w 2607468"/>
                <a:gd name="connsiteY34" fmla="*/ 71437 h 1731168"/>
                <a:gd name="connsiteX35" fmla="*/ 2540793 w 2607468"/>
                <a:gd name="connsiteY35" fmla="*/ 30956 h 1731168"/>
                <a:gd name="connsiteX36" fmla="*/ 2552700 w 2607468"/>
                <a:gd name="connsiteY36" fmla="*/ 14287 h 1731168"/>
                <a:gd name="connsiteX37" fmla="*/ 2571750 w 2607468"/>
                <a:gd name="connsiteY37" fmla="*/ 2381 h 1731168"/>
                <a:gd name="connsiteX38" fmla="*/ 2590800 w 2607468"/>
                <a:gd name="connsiteY38" fmla="*/ 0 h 1731168"/>
                <a:gd name="connsiteX39" fmla="*/ 2602706 w 2607468"/>
                <a:gd name="connsiteY39" fmla="*/ 4762 h 1731168"/>
                <a:gd name="connsiteX40" fmla="*/ 2607468 w 2607468"/>
                <a:gd name="connsiteY40" fmla="*/ 16668 h 1731168"/>
                <a:gd name="connsiteX41" fmla="*/ 2590800 w 2607468"/>
                <a:gd name="connsiteY41" fmla="*/ 57150 h 1731168"/>
                <a:gd name="connsiteX42" fmla="*/ 2569368 w 2607468"/>
                <a:gd name="connsiteY42" fmla="*/ 152400 h 1731168"/>
                <a:gd name="connsiteX43" fmla="*/ 2533650 w 2607468"/>
                <a:gd name="connsiteY43" fmla="*/ 276225 h 1731168"/>
                <a:gd name="connsiteX44" fmla="*/ 2464593 w 2607468"/>
                <a:gd name="connsiteY44" fmla="*/ 433387 h 1731168"/>
                <a:gd name="connsiteX45" fmla="*/ 2445543 w 2607468"/>
                <a:gd name="connsiteY45" fmla="*/ 438150 h 1731168"/>
                <a:gd name="connsiteX46" fmla="*/ 2383631 w 2607468"/>
                <a:gd name="connsiteY46" fmla="*/ 435768 h 1731168"/>
                <a:gd name="connsiteX47" fmla="*/ 2255043 w 2607468"/>
                <a:gd name="connsiteY47" fmla="*/ 416718 h 1731168"/>
                <a:gd name="connsiteX48" fmla="*/ 2128837 w 2607468"/>
                <a:gd name="connsiteY48" fmla="*/ 435768 h 1731168"/>
                <a:gd name="connsiteX49" fmla="*/ 1969293 w 2607468"/>
                <a:gd name="connsiteY49" fmla="*/ 466725 h 1731168"/>
                <a:gd name="connsiteX50" fmla="*/ 1835943 w 2607468"/>
                <a:gd name="connsiteY50" fmla="*/ 502443 h 1731168"/>
                <a:gd name="connsiteX51" fmla="*/ 1697831 w 2607468"/>
                <a:gd name="connsiteY51" fmla="*/ 528637 h 1731168"/>
                <a:gd name="connsiteX52" fmla="*/ 1576387 w 2607468"/>
                <a:gd name="connsiteY52" fmla="*/ 564356 h 1731168"/>
                <a:gd name="connsiteX53" fmla="*/ 1481137 w 2607468"/>
                <a:gd name="connsiteY53" fmla="*/ 602456 h 1731168"/>
                <a:gd name="connsiteX54" fmla="*/ 1395412 w 2607468"/>
                <a:gd name="connsiteY54" fmla="*/ 635793 h 1731168"/>
                <a:gd name="connsiteX55" fmla="*/ 1271587 w 2607468"/>
                <a:gd name="connsiteY55" fmla="*/ 697706 h 1731168"/>
                <a:gd name="connsiteX56" fmla="*/ 1114425 w 2607468"/>
                <a:gd name="connsiteY56" fmla="*/ 790575 h 1731168"/>
                <a:gd name="connsiteX57" fmla="*/ 947737 w 2607468"/>
                <a:gd name="connsiteY57" fmla="*/ 914400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07468" h="1731168">
                  <a:moveTo>
                    <a:pt x="947737" y="914400"/>
                  </a:moveTo>
                  <a:lnTo>
                    <a:pt x="745331" y="1066800"/>
                  </a:lnTo>
                  <a:lnTo>
                    <a:pt x="631031" y="1169193"/>
                  </a:lnTo>
                  <a:lnTo>
                    <a:pt x="531018" y="1273968"/>
                  </a:lnTo>
                  <a:lnTo>
                    <a:pt x="483393" y="1333500"/>
                  </a:lnTo>
                  <a:lnTo>
                    <a:pt x="473868" y="1359693"/>
                  </a:lnTo>
                  <a:lnTo>
                    <a:pt x="180975" y="1685925"/>
                  </a:lnTo>
                  <a:lnTo>
                    <a:pt x="140493" y="1714500"/>
                  </a:lnTo>
                  <a:lnTo>
                    <a:pt x="109537" y="1726406"/>
                  </a:lnTo>
                  <a:lnTo>
                    <a:pt x="85725" y="1731168"/>
                  </a:lnTo>
                  <a:lnTo>
                    <a:pt x="59531" y="1726406"/>
                  </a:lnTo>
                  <a:lnTo>
                    <a:pt x="30956" y="1707356"/>
                  </a:lnTo>
                  <a:lnTo>
                    <a:pt x="7143" y="1676400"/>
                  </a:lnTo>
                  <a:lnTo>
                    <a:pt x="0" y="1640681"/>
                  </a:lnTo>
                  <a:lnTo>
                    <a:pt x="9525" y="1574006"/>
                  </a:lnTo>
                  <a:lnTo>
                    <a:pt x="38100" y="1495425"/>
                  </a:lnTo>
                  <a:lnTo>
                    <a:pt x="88106" y="1409700"/>
                  </a:lnTo>
                  <a:lnTo>
                    <a:pt x="161925" y="1312068"/>
                  </a:lnTo>
                  <a:lnTo>
                    <a:pt x="261937" y="1204912"/>
                  </a:lnTo>
                  <a:lnTo>
                    <a:pt x="357187" y="1114425"/>
                  </a:lnTo>
                  <a:lnTo>
                    <a:pt x="461962" y="1026318"/>
                  </a:lnTo>
                  <a:lnTo>
                    <a:pt x="592931" y="919162"/>
                  </a:lnTo>
                  <a:lnTo>
                    <a:pt x="773906" y="792956"/>
                  </a:lnTo>
                  <a:lnTo>
                    <a:pt x="1014412" y="635793"/>
                  </a:lnTo>
                  <a:lnTo>
                    <a:pt x="1164431" y="547687"/>
                  </a:lnTo>
                  <a:lnTo>
                    <a:pt x="1369218" y="452437"/>
                  </a:lnTo>
                  <a:lnTo>
                    <a:pt x="1550193" y="381000"/>
                  </a:lnTo>
                  <a:lnTo>
                    <a:pt x="1800225" y="300037"/>
                  </a:lnTo>
                  <a:lnTo>
                    <a:pt x="1955006" y="259556"/>
                  </a:lnTo>
                  <a:lnTo>
                    <a:pt x="2164556" y="209550"/>
                  </a:lnTo>
                  <a:lnTo>
                    <a:pt x="2350293" y="171450"/>
                  </a:lnTo>
                  <a:lnTo>
                    <a:pt x="2376487" y="159543"/>
                  </a:lnTo>
                  <a:lnTo>
                    <a:pt x="2416968" y="138112"/>
                  </a:lnTo>
                  <a:lnTo>
                    <a:pt x="2471737" y="104775"/>
                  </a:lnTo>
                  <a:lnTo>
                    <a:pt x="2509837" y="71437"/>
                  </a:lnTo>
                  <a:lnTo>
                    <a:pt x="2540793" y="30956"/>
                  </a:lnTo>
                  <a:lnTo>
                    <a:pt x="2552700" y="14287"/>
                  </a:lnTo>
                  <a:lnTo>
                    <a:pt x="2571750" y="2381"/>
                  </a:lnTo>
                  <a:lnTo>
                    <a:pt x="2590800" y="0"/>
                  </a:lnTo>
                  <a:lnTo>
                    <a:pt x="2602706" y="4762"/>
                  </a:lnTo>
                  <a:lnTo>
                    <a:pt x="2607468" y="16668"/>
                  </a:lnTo>
                  <a:lnTo>
                    <a:pt x="2590800" y="57150"/>
                  </a:lnTo>
                  <a:lnTo>
                    <a:pt x="2569368" y="152400"/>
                  </a:lnTo>
                  <a:lnTo>
                    <a:pt x="2533650" y="276225"/>
                  </a:lnTo>
                  <a:lnTo>
                    <a:pt x="2464593" y="433387"/>
                  </a:lnTo>
                  <a:lnTo>
                    <a:pt x="2445543" y="438150"/>
                  </a:lnTo>
                  <a:lnTo>
                    <a:pt x="2383631" y="435768"/>
                  </a:lnTo>
                  <a:lnTo>
                    <a:pt x="2255043" y="416718"/>
                  </a:lnTo>
                  <a:lnTo>
                    <a:pt x="2128837" y="435768"/>
                  </a:lnTo>
                  <a:lnTo>
                    <a:pt x="1969293" y="466725"/>
                  </a:lnTo>
                  <a:lnTo>
                    <a:pt x="1835943" y="502443"/>
                  </a:lnTo>
                  <a:lnTo>
                    <a:pt x="1697831" y="528637"/>
                  </a:lnTo>
                  <a:lnTo>
                    <a:pt x="1576387" y="564356"/>
                  </a:lnTo>
                  <a:lnTo>
                    <a:pt x="1481137" y="602456"/>
                  </a:lnTo>
                  <a:lnTo>
                    <a:pt x="1395412" y="635793"/>
                  </a:lnTo>
                  <a:lnTo>
                    <a:pt x="1271587" y="697706"/>
                  </a:lnTo>
                  <a:lnTo>
                    <a:pt x="1114425" y="790575"/>
                  </a:lnTo>
                  <a:lnTo>
                    <a:pt x="947737" y="914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4">
              <a:extLst>
                <a:ext uri="{FF2B5EF4-FFF2-40B4-BE49-F238E27FC236}">
                  <a16:creationId xmlns:a16="http://schemas.microsoft.com/office/drawing/2014/main" id="{E332DD07-CDD8-474C-8A2D-C8C23B7B55BC}"/>
                </a:ext>
              </a:extLst>
            </p:cNvPr>
            <p:cNvSpPr/>
            <p:nvPr/>
          </p:nvSpPr>
          <p:spPr>
            <a:xfrm>
              <a:off x="7096125" y="5208588"/>
              <a:ext cx="350838" cy="908050"/>
            </a:xfrm>
            <a:custGeom>
              <a:avLst/>
              <a:gdLst>
                <a:gd name="connsiteX0" fmla="*/ 297656 w 350044"/>
                <a:gd name="connsiteY0" fmla="*/ 400050 h 909637"/>
                <a:gd name="connsiteX1" fmla="*/ 278606 w 350044"/>
                <a:gd name="connsiteY1" fmla="*/ 609600 h 909637"/>
                <a:gd name="connsiteX2" fmla="*/ 283369 w 350044"/>
                <a:gd name="connsiteY2" fmla="*/ 671512 h 909637"/>
                <a:gd name="connsiteX3" fmla="*/ 290513 w 350044"/>
                <a:gd name="connsiteY3" fmla="*/ 733425 h 909637"/>
                <a:gd name="connsiteX4" fmla="*/ 309563 w 350044"/>
                <a:gd name="connsiteY4" fmla="*/ 790575 h 909637"/>
                <a:gd name="connsiteX5" fmla="*/ 330994 w 350044"/>
                <a:gd name="connsiteY5" fmla="*/ 862012 h 909637"/>
                <a:gd name="connsiteX6" fmla="*/ 350044 w 350044"/>
                <a:gd name="connsiteY6" fmla="*/ 909637 h 909637"/>
                <a:gd name="connsiteX7" fmla="*/ 0 w 350044"/>
                <a:gd name="connsiteY7" fmla="*/ 611981 h 909637"/>
                <a:gd name="connsiteX8" fmla="*/ 42863 w 350044"/>
                <a:gd name="connsiteY8" fmla="*/ 604837 h 909637"/>
                <a:gd name="connsiteX9" fmla="*/ 80963 w 350044"/>
                <a:gd name="connsiteY9" fmla="*/ 607219 h 909637"/>
                <a:gd name="connsiteX10" fmla="*/ 111919 w 350044"/>
                <a:gd name="connsiteY10" fmla="*/ 583406 h 909637"/>
                <a:gd name="connsiteX11" fmla="*/ 130969 w 350044"/>
                <a:gd name="connsiteY11" fmla="*/ 533400 h 909637"/>
                <a:gd name="connsiteX12" fmla="*/ 188119 w 350044"/>
                <a:gd name="connsiteY12" fmla="*/ 328612 h 909637"/>
                <a:gd name="connsiteX13" fmla="*/ 257175 w 350044"/>
                <a:gd name="connsiteY13" fmla="*/ 61912 h 909637"/>
                <a:gd name="connsiteX14" fmla="*/ 276225 w 350044"/>
                <a:gd name="connsiteY14" fmla="*/ 14287 h 909637"/>
                <a:gd name="connsiteX15" fmla="*/ 285750 w 350044"/>
                <a:gd name="connsiteY15" fmla="*/ 4762 h 909637"/>
                <a:gd name="connsiteX16" fmla="*/ 297656 w 350044"/>
                <a:gd name="connsiteY16" fmla="*/ 0 h 909637"/>
                <a:gd name="connsiteX17" fmla="*/ 309563 w 350044"/>
                <a:gd name="connsiteY17" fmla="*/ 2381 h 909637"/>
                <a:gd name="connsiteX18" fmla="*/ 321469 w 350044"/>
                <a:gd name="connsiteY18" fmla="*/ 16669 h 909637"/>
                <a:gd name="connsiteX19" fmla="*/ 326231 w 350044"/>
                <a:gd name="connsiteY19" fmla="*/ 40481 h 909637"/>
                <a:gd name="connsiteX20" fmla="*/ 297656 w 350044"/>
                <a:gd name="connsiteY20" fmla="*/ 40005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44" h="909637">
                  <a:moveTo>
                    <a:pt x="297656" y="400050"/>
                  </a:moveTo>
                  <a:lnTo>
                    <a:pt x="278606" y="609600"/>
                  </a:lnTo>
                  <a:lnTo>
                    <a:pt x="283369" y="671512"/>
                  </a:lnTo>
                  <a:lnTo>
                    <a:pt x="290513" y="733425"/>
                  </a:lnTo>
                  <a:lnTo>
                    <a:pt x="309563" y="790575"/>
                  </a:lnTo>
                  <a:lnTo>
                    <a:pt x="330994" y="862012"/>
                  </a:lnTo>
                  <a:lnTo>
                    <a:pt x="350044" y="909637"/>
                  </a:lnTo>
                  <a:lnTo>
                    <a:pt x="0" y="611981"/>
                  </a:lnTo>
                  <a:lnTo>
                    <a:pt x="42863" y="604837"/>
                  </a:lnTo>
                  <a:lnTo>
                    <a:pt x="80963" y="607219"/>
                  </a:lnTo>
                  <a:lnTo>
                    <a:pt x="111919" y="583406"/>
                  </a:lnTo>
                  <a:lnTo>
                    <a:pt x="130969" y="533400"/>
                  </a:lnTo>
                  <a:lnTo>
                    <a:pt x="188119" y="328612"/>
                  </a:lnTo>
                  <a:lnTo>
                    <a:pt x="257175" y="61912"/>
                  </a:lnTo>
                  <a:lnTo>
                    <a:pt x="276225" y="14287"/>
                  </a:lnTo>
                  <a:lnTo>
                    <a:pt x="285750" y="4762"/>
                  </a:lnTo>
                  <a:lnTo>
                    <a:pt x="297656" y="0"/>
                  </a:lnTo>
                  <a:lnTo>
                    <a:pt x="309563" y="2381"/>
                  </a:lnTo>
                  <a:lnTo>
                    <a:pt x="321469" y="16669"/>
                  </a:lnTo>
                  <a:lnTo>
                    <a:pt x="326231" y="40481"/>
                  </a:lnTo>
                  <a:lnTo>
                    <a:pt x="297656" y="4000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0AFF15E7-851F-4452-8964-863451DC7BB2}"/>
                </a:ext>
              </a:extLst>
            </p:cNvPr>
            <p:cNvSpPr/>
            <p:nvPr/>
          </p:nvSpPr>
          <p:spPr>
            <a:xfrm>
              <a:off x="5630863" y="4551363"/>
              <a:ext cx="1384300" cy="1069975"/>
            </a:xfrm>
            <a:custGeom>
              <a:avLst/>
              <a:gdLst>
                <a:gd name="connsiteX0" fmla="*/ 1052612 w 1383606"/>
                <a:gd name="connsiteY0" fmla="*/ 535781 h 1071562"/>
                <a:gd name="connsiteX1" fmla="*/ 928787 w 1383606"/>
                <a:gd name="connsiteY1" fmla="*/ 621506 h 1071562"/>
                <a:gd name="connsiteX2" fmla="*/ 766862 w 1383606"/>
                <a:gd name="connsiteY2" fmla="*/ 735806 h 1071562"/>
                <a:gd name="connsiteX3" fmla="*/ 590649 w 1383606"/>
                <a:gd name="connsiteY3" fmla="*/ 835819 h 1071562"/>
                <a:gd name="connsiteX4" fmla="*/ 397768 w 1383606"/>
                <a:gd name="connsiteY4" fmla="*/ 931069 h 1071562"/>
                <a:gd name="connsiteX5" fmla="*/ 197743 w 1383606"/>
                <a:gd name="connsiteY5" fmla="*/ 1016794 h 1071562"/>
                <a:gd name="connsiteX6" fmla="*/ 59631 w 1383606"/>
                <a:gd name="connsiteY6" fmla="*/ 1066800 h 1071562"/>
                <a:gd name="connsiteX7" fmla="*/ 28674 w 1383606"/>
                <a:gd name="connsiteY7" fmla="*/ 1071562 h 1071562"/>
                <a:gd name="connsiteX8" fmla="*/ 9624 w 1383606"/>
                <a:gd name="connsiteY8" fmla="*/ 1069181 h 1071562"/>
                <a:gd name="connsiteX9" fmla="*/ 2481 w 1383606"/>
                <a:gd name="connsiteY9" fmla="*/ 1064419 h 1071562"/>
                <a:gd name="connsiteX10" fmla="*/ 99 w 1383606"/>
                <a:gd name="connsiteY10" fmla="*/ 1042987 h 1071562"/>
                <a:gd name="connsiteX11" fmla="*/ 19149 w 1383606"/>
                <a:gd name="connsiteY11" fmla="*/ 1019175 h 1071562"/>
                <a:gd name="connsiteX12" fmla="*/ 169168 w 1383606"/>
                <a:gd name="connsiteY12" fmla="*/ 926306 h 1071562"/>
                <a:gd name="connsiteX13" fmla="*/ 433487 w 1383606"/>
                <a:gd name="connsiteY13" fmla="*/ 752475 h 1071562"/>
                <a:gd name="connsiteX14" fmla="*/ 688281 w 1383606"/>
                <a:gd name="connsiteY14" fmla="*/ 573881 h 1071562"/>
                <a:gd name="connsiteX15" fmla="*/ 843062 w 1383606"/>
                <a:gd name="connsiteY15" fmla="*/ 423862 h 1071562"/>
                <a:gd name="connsiteX16" fmla="*/ 1057374 w 1383606"/>
                <a:gd name="connsiteY16" fmla="*/ 211931 h 1071562"/>
                <a:gd name="connsiteX17" fmla="*/ 1069281 w 1383606"/>
                <a:gd name="connsiteY17" fmla="*/ 190500 h 1071562"/>
                <a:gd name="connsiteX18" fmla="*/ 1071662 w 1383606"/>
                <a:gd name="connsiteY18" fmla="*/ 166687 h 1071562"/>
                <a:gd name="connsiteX19" fmla="*/ 1071662 w 1383606"/>
                <a:gd name="connsiteY19" fmla="*/ 142875 h 1071562"/>
                <a:gd name="connsiteX20" fmla="*/ 1062137 w 1383606"/>
                <a:gd name="connsiteY20" fmla="*/ 121444 h 1071562"/>
                <a:gd name="connsiteX21" fmla="*/ 1009749 w 1383606"/>
                <a:gd name="connsiteY21" fmla="*/ 61912 h 1071562"/>
                <a:gd name="connsiteX22" fmla="*/ 995462 w 1383606"/>
                <a:gd name="connsiteY22" fmla="*/ 40481 h 1071562"/>
                <a:gd name="connsiteX23" fmla="*/ 990699 w 1383606"/>
                <a:gd name="connsiteY23" fmla="*/ 16669 h 1071562"/>
                <a:gd name="connsiteX24" fmla="*/ 995462 w 1383606"/>
                <a:gd name="connsiteY24" fmla="*/ 4762 h 1071562"/>
                <a:gd name="connsiteX25" fmla="*/ 1019274 w 1383606"/>
                <a:gd name="connsiteY25" fmla="*/ 0 h 1071562"/>
                <a:gd name="connsiteX26" fmla="*/ 1047849 w 1383606"/>
                <a:gd name="connsiteY26" fmla="*/ 7144 h 1071562"/>
                <a:gd name="connsiteX27" fmla="*/ 1095474 w 1383606"/>
                <a:gd name="connsiteY27" fmla="*/ 14287 h 1071562"/>
                <a:gd name="connsiteX28" fmla="*/ 1159768 w 1383606"/>
                <a:gd name="connsiteY28" fmla="*/ 30956 h 1071562"/>
                <a:gd name="connsiteX29" fmla="*/ 1214537 w 1383606"/>
                <a:gd name="connsiteY29" fmla="*/ 57150 h 1071562"/>
                <a:gd name="connsiteX30" fmla="*/ 1266924 w 1383606"/>
                <a:gd name="connsiteY30" fmla="*/ 92869 h 1071562"/>
                <a:gd name="connsiteX31" fmla="*/ 1309787 w 1383606"/>
                <a:gd name="connsiteY31" fmla="*/ 135731 h 1071562"/>
                <a:gd name="connsiteX32" fmla="*/ 1335981 w 1383606"/>
                <a:gd name="connsiteY32" fmla="*/ 171450 h 1071562"/>
                <a:gd name="connsiteX33" fmla="*/ 1352649 w 1383606"/>
                <a:gd name="connsiteY33" fmla="*/ 207169 h 1071562"/>
                <a:gd name="connsiteX34" fmla="*/ 1374081 w 1383606"/>
                <a:gd name="connsiteY34" fmla="*/ 257175 h 1071562"/>
                <a:gd name="connsiteX35" fmla="*/ 1383606 w 1383606"/>
                <a:gd name="connsiteY35" fmla="*/ 285750 h 1071562"/>
                <a:gd name="connsiteX36" fmla="*/ 1378843 w 1383606"/>
                <a:gd name="connsiteY36" fmla="*/ 319087 h 1071562"/>
                <a:gd name="connsiteX37" fmla="*/ 1362174 w 1383606"/>
                <a:gd name="connsiteY37" fmla="*/ 350044 h 1071562"/>
                <a:gd name="connsiteX38" fmla="*/ 1314549 w 1383606"/>
                <a:gd name="connsiteY38" fmla="*/ 373856 h 1071562"/>
                <a:gd name="connsiteX39" fmla="*/ 1240731 w 1383606"/>
                <a:gd name="connsiteY39" fmla="*/ 397669 h 1071562"/>
                <a:gd name="connsiteX40" fmla="*/ 1052612 w 1383606"/>
                <a:gd name="connsiteY40" fmla="*/ 535781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3606" h="1071562">
                  <a:moveTo>
                    <a:pt x="1052612" y="535781"/>
                  </a:moveTo>
                  <a:lnTo>
                    <a:pt x="928787" y="621506"/>
                  </a:lnTo>
                  <a:lnTo>
                    <a:pt x="766862" y="735806"/>
                  </a:lnTo>
                  <a:lnTo>
                    <a:pt x="590649" y="835819"/>
                  </a:lnTo>
                  <a:lnTo>
                    <a:pt x="397768" y="931069"/>
                  </a:lnTo>
                  <a:lnTo>
                    <a:pt x="197743" y="1016794"/>
                  </a:lnTo>
                  <a:lnTo>
                    <a:pt x="59631" y="1066800"/>
                  </a:lnTo>
                  <a:lnTo>
                    <a:pt x="28674" y="1071562"/>
                  </a:lnTo>
                  <a:lnTo>
                    <a:pt x="9624" y="1069181"/>
                  </a:lnTo>
                  <a:lnTo>
                    <a:pt x="2481" y="1064419"/>
                  </a:lnTo>
                  <a:cubicBezTo>
                    <a:pt x="0" y="1044581"/>
                    <a:pt x="99" y="1051768"/>
                    <a:pt x="99" y="1042987"/>
                  </a:cubicBezTo>
                  <a:lnTo>
                    <a:pt x="19149" y="1019175"/>
                  </a:lnTo>
                  <a:lnTo>
                    <a:pt x="169168" y="926306"/>
                  </a:lnTo>
                  <a:lnTo>
                    <a:pt x="433487" y="752475"/>
                  </a:lnTo>
                  <a:lnTo>
                    <a:pt x="688281" y="573881"/>
                  </a:lnTo>
                  <a:lnTo>
                    <a:pt x="843062" y="423862"/>
                  </a:lnTo>
                  <a:lnTo>
                    <a:pt x="1057374" y="211931"/>
                  </a:lnTo>
                  <a:lnTo>
                    <a:pt x="1069281" y="190500"/>
                  </a:lnTo>
                  <a:lnTo>
                    <a:pt x="1071662" y="166687"/>
                  </a:lnTo>
                  <a:lnTo>
                    <a:pt x="1071662" y="142875"/>
                  </a:lnTo>
                  <a:lnTo>
                    <a:pt x="1062137" y="121444"/>
                  </a:lnTo>
                  <a:lnTo>
                    <a:pt x="1009749" y="61912"/>
                  </a:lnTo>
                  <a:lnTo>
                    <a:pt x="995462" y="40481"/>
                  </a:lnTo>
                  <a:lnTo>
                    <a:pt x="990699" y="16669"/>
                  </a:lnTo>
                  <a:lnTo>
                    <a:pt x="995462" y="4762"/>
                  </a:lnTo>
                  <a:lnTo>
                    <a:pt x="1019274" y="0"/>
                  </a:lnTo>
                  <a:lnTo>
                    <a:pt x="1047849" y="7144"/>
                  </a:lnTo>
                  <a:lnTo>
                    <a:pt x="1095474" y="14287"/>
                  </a:lnTo>
                  <a:lnTo>
                    <a:pt x="1159768" y="30956"/>
                  </a:lnTo>
                  <a:lnTo>
                    <a:pt x="1214537" y="57150"/>
                  </a:lnTo>
                  <a:lnTo>
                    <a:pt x="1266924" y="92869"/>
                  </a:lnTo>
                  <a:lnTo>
                    <a:pt x="1309787" y="135731"/>
                  </a:lnTo>
                  <a:lnTo>
                    <a:pt x="1335981" y="171450"/>
                  </a:lnTo>
                  <a:lnTo>
                    <a:pt x="1352649" y="207169"/>
                  </a:lnTo>
                  <a:lnTo>
                    <a:pt x="1374081" y="257175"/>
                  </a:lnTo>
                  <a:lnTo>
                    <a:pt x="1383606" y="285750"/>
                  </a:lnTo>
                  <a:lnTo>
                    <a:pt x="1378843" y="319087"/>
                  </a:lnTo>
                  <a:lnTo>
                    <a:pt x="1362174" y="350044"/>
                  </a:lnTo>
                  <a:lnTo>
                    <a:pt x="1314549" y="373856"/>
                  </a:lnTo>
                  <a:lnTo>
                    <a:pt x="1240731" y="397669"/>
                  </a:lnTo>
                  <a:lnTo>
                    <a:pt x="1052612" y="535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94D62D44-5907-4D7C-82D6-5397B5C1B937}"/>
              </a:ext>
            </a:extLst>
          </p:cNvPr>
          <p:cNvGrpSpPr/>
          <p:nvPr/>
        </p:nvGrpSpPr>
        <p:grpSpPr>
          <a:xfrm>
            <a:off x="2476500" y="1323975"/>
            <a:ext cx="4878388" cy="4827588"/>
            <a:chOff x="2476500" y="1323975"/>
            <a:chExt cx="4878388" cy="4827588"/>
          </a:xfrm>
        </p:grpSpPr>
        <p:sp>
          <p:nvSpPr>
            <p:cNvPr id="57" name="フリーフォーム 6">
              <a:extLst>
                <a:ext uri="{FF2B5EF4-FFF2-40B4-BE49-F238E27FC236}">
                  <a16:creationId xmlns:a16="http://schemas.microsoft.com/office/drawing/2014/main" id="{FAD9B1AB-204D-48E0-B94D-3644F97203FD}"/>
                </a:ext>
              </a:extLst>
            </p:cNvPr>
            <p:cNvSpPr/>
            <p:nvPr/>
          </p:nvSpPr>
          <p:spPr>
            <a:xfrm>
              <a:off x="2979738" y="1576388"/>
              <a:ext cx="1011237" cy="450850"/>
            </a:xfrm>
            <a:custGeom>
              <a:avLst/>
              <a:gdLst>
                <a:gd name="connsiteX0" fmla="*/ 628650 w 1012031"/>
                <a:gd name="connsiteY0" fmla="*/ 421481 h 450056"/>
                <a:gd name="connsiteX1" fmla="*/ 438150 w 1012031"/>
                <a:gd name="connsiteY1" fmla="*/ 364331 h 450056"/>
                <a:gd name="connsiteX2" fmla="*/ 383381 w 1012031"/>
                <a:gd name="connsiteY2" fmla="*/ 328612 h 450056"/>
                <a:gd name="connsiteX3" fmla="*/ 273844 w 1012031"/>
                <a:gd name="connsiteY3" fmla="*/ 254793 h 450056"/>
                <a:gd name="connsiteX4" fmla="*/ 135731 w 1012031"/>
                <a:gd name="connsiteY4" fmla="*/ 150018 h 450056"/>
                <a:gd name="connsiteX5" fmla="*/ 35719 w 1012031"/>
                <a:gd name="connsiteY5" fmla="*/ 64293 h 450056"/>
                <a:gd name="connsiteX6" fmla="*/ 14287 w 1012031"/>
                <a:gd name="connsiteY6" fmla="*/ 40481 h 450056"/>
                <a:gd name="connsiteX7" fmla="*/ 4762 w 1012031"/>
                <a:gd name="connsiteY7" fmla="*/ 28575 h 450056"/>
                <a:gd name="connsiteX8" fmla="*/ 0 w 1012031"/>
                <a:gd name="connsiteY8" fmla="*/ 16668 h 450056"/>
                <a:gd name="connsiteX9" fmla="*/ 0 w 1012031"/>
                <a:gd name="connsiteY9" fmla="*/ 4762 h 450056"/>
                <a:gd name="connsiteX10" fmla="*/ 9525 w 1012031"/>
                <a:gd name="connsiteY10" fmla="*/ 0 h 450056"/>
                <a:gd name="connsiteX11" fmla="*/ 30956 w 1012031"/>
                <a:gd name="connsiteY11" fmla="*/ 2381 h 450056"/>
                <a:gd name="connsiteX12" fmla="*/ 119062 w 1012031"/>
                <a:gd name="connsiteY12" fmla="*/ 42862 h 450056"/>
                <a:gd name="connsiteX13" fmla="*/ 190500 w 1012031"/>
                <a:gd name="connsiteY13" fmla="*/ 76200 h 450056"/>
                <a:gd name="connsiteX14" fmla="*/ 273844 w 1012031"/>
                <a:gd name="connsiteY14" fmla="*/ 104775 h 450056"/>
                <a:gd name="connsiteX15" fmla="*/ 359569 w 1012031"/>
                <a:gd name="connsiteY15" fmla="*/ 130968 h 450056"/>
                <a:gd name="connsiteX16" fmla="*/ 442912 w 1012031"/>
                <a:gd name="connsiteY16" fmla="*/ 147637 h 450056"/>
                <a:gd name="connsiteX17" fmla="*/ 542925 w 1012031"/>
                <a:gd name="connsiteY17" fmla="*/ 161925 h 450056"/>
                <a:gd name="connsiteX18" fmla="*/ 650081 w 1012031"/>
                <a:gd name="connsiteY18" fmla="*/ 176212 h 450056"/>
                <a:gd name="connsiteX19" fmla="*/ 814387 w 1012031"/>
                <a:gd name="connsiteY19" fmla="*/ 180975 h 450056"/>
                <a:gd name="connsiteX20" fmla="*/ 852487 w 1012031"/>
                <a:gd name="connsiteY20" fmla="*/ 185737 h 450056"/>
                <a:gd name="connsiteX21" fmla="*/ 914400 w 1012031"/>
                <a:gd name="connsiteY21" fmla="*/ 204787 h 450056"/>
                <a:gd name="connsiteX22" fmla="*/ 954881 w 1012031"/>
                <a:gd name="connsiteY22" fmla="*/ 226218 h 450056"/>
                <a:gd name="connsiteX23" fmla="*/ 983456 w 1012031"/>
                <a:gd name="connsiteY23" fmla="*/ 252412 h 450056"/>
                <a:gd name="connsiteX24" fmla="*/ 1000125 w 1012031"/>
                <a:gd name="connsiteY24" fmla="*/ 276225 h 450056"/>
                <a:gd name="connsiteX25" fmla="*/ 1012031 w 1012031"/>
                <a:gd name="connsiteY25" fmla="*/ 316706 h 450056"/>
                <a:gd name="connsiteX26" fmla="*/ 1009650 w 1012031"/>
                <a:gd name="connsiteY26" fmla="*/ 354806 h 450056"/>
                <a:gd name="connsiteX27" fmla="*/ 995362 w 1012031"/>
                <a:gd name="connsiteY27" fmla="*/ 397668 h 450056"/>
                <a:gd name="connsiteX28" fmla="*/ 973931 w 1012031"/>
                <a:gd name="connsiteY28" fmla="*/ 423862 h 450056"/>
                <a:gd name="connsiteX29" fmla="*/ 938212 w 1012031"/>
                <a:gd name="connsiteY29" fmla="*/ 445293 h 450056"/>
                <a:gd name="connsiteX30" fmla="*/ 892969 w 1012031"/>
                <a:gd name="connsiteY30" fmla="*/ 450056 h 450056"/>
                <a:gd name="connsiteX31" fmla="*/ 790575 w 1012031"/>
                <a:gd name="connsiteY31" fmla="*/ 450056 h 450056"/>
                <a:gd name="connsiteX32" fmla="*/ 628650 w 1012031"/>
                <a:gd name="connsiteY32" fmla="*/ 421481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2031" h="450056">
                  <a:moveTo>
                    <a:pt x="628650" y="421481"/>
                  </a:moveTo>
                  <a:lnTo>
                    <a:pt x="438150" y="364331"/>
                  </a:lnTo>
                  <a:lnTo>
                    <a:pt x="383381" y="328612"/>
                  </a:lnTo>
                  <a:lnTo>
                    <a:pt x="273844" y="254793"/>
                  </a:lnTo>
                  <a:lnTo>
                    <a:pt x="135731" y="150018"/>
                  </a:lnTo>
                  <a:lnTo>
                    <a:pt x="35719" y="64293"/>
                  </a:lnTo>
                  <a:lnTo>
                    <a:pt x="14287" y="40481"/>
                  </a:lnTo>
                  <a:lnTo>
                    <a:pt x="4762" y="28575"/>
                  </a:lnTo>
                  <a:lnTo>
                    <a:pt x="0" y="16668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119062" y="42862"/>
                  </a:lnTo>
                  <a:lnTo>
                    <a:pt x="190500" y="76200"/>
                  </a:lnTo>
                  <a:lnTo>
                    <a:pt x="273844" y="104775"/>
                  </a:lnTo>
                  <a:lnTo>
                    <a:pt x="359569" y="130968"/>
                  </a:lnTo>
                  <a:lnTo>
                    <a:pt x="442912" y="147637"/>
                  </a:lnTo>
                  <a:lnTo>
                    <a:pt x="542925" y="161925"/>
                  </a:lnTo>
                  <a:lnTo>
                    <a:pt x="650081" y="176212"/>
                  </a:lnTo>
                  <a:lnTo>
                    <a:pt x="814387" y="180975"/>
                  </a:lnTo>
                  <a:lnTo>
                    <a:pt x="852487" y="185737"/>
                  </a:lnTo>
                  <a:lnTo>
                    <a:pt x="914400" y="204787"/>
                  </a:lnTo>
                  <a:lnTo>
                    <a:pt x="954881" y="226218"/>
                  </a:lnTo>
                  <a:lnTo>
                    <a:pt x="983456" y="252412"/>
                  </a:lnTo>
                  <a:lnTo>
                    <a:pt x="1000125" y="276225"/>
                  </a:lnTo>
                  <a:lnTo>
                    <a:pt x="1012031" y="316706"/>
                  </a:lnTo>
                  <a:lnTo>
                    <a:pt x="1009650" y="354806"/>
                  </a:lnTo>
                  <a:lnTo>
                    <a:pt x="995362" y="397668"/>
                  </a:lnTo>
                  <a:lnTo>
                    <a:pt x="973931" y="423862"/>
                  </a:lnTo>
                  <a:lnTo>
                    <a:pt x="938212" y="445293"/>
                  </a:lnTo>
                  <a:lnTo>
                    <a:pt x="892969" y="450056"/>
                  </a:lnTo>
                  <a:lnTo>
                    <a:pt x="790575" y="450056"/>
                  </a:lnTo>
                  <a:lnTo>
                    <a:pt x="628650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7">
              <a:extLst>
                <a:ext uri="{FF2B5EF4-FFF2-40B4-BE49-F238E27FC236}">
                  <a16:creationId xmlns:a16="http://schemas.microsoft.com/office/drawing/2014/main" id="{7F68BBA3-543D-4B2D-A61C-BC949E22410C}"/>
                </a:ext>
              </a:extLst>
            </p:cNvPr>
            <p:cNvSpPr/>
            <p:nvPr/>
          </p:nvSpPr>
          <p:spPr>
            <a:xfrm>
              <a:off x="2476500" y="2354263"/>
              <a:ext cx="1814513" cy="539750"/>
            </a:xfrm>
            <a:custGeom>
              <a:avLst/>
              <a:gdLst>
                <a:gd name="connsiteX0" fmla="*/ 1157288 w 1814513"/>
                <a:gd name="connsiteY0" fmla="*/ 340519 h 538163"/>
                <a:gd name="connsiteX1" fmla="*/ 831056 w 1814513"/>
                <a:gd name="connsiteY1" fmla="*/ 421482 h 538163"/>
                <a:gd name="connsiteX2" fmla="*/ 638175 w 1814513"/>
                <a:gd name="connsiteY2" fmla="*/ 471488 h 538163"/>
                <a:gd name="connsiteX3" fmla="*/ 547688 w 1814513"/>
                <a:gd name="connsiteY3" fmla="*/ 504825 h 538163"/>
                <a:gd name="connsiteX4" fmla="*/ 464344 w 1814513"/>
                <a:gd name="connsiteY4" fmla="*/ 526257 h 538163"/>
                <a:gd name="connsiteX5" fmla="*/ 400050 w 1814513"/>
                <a:gd name="connsiteY5" fmla="*/ 535782 h 538163"/>
                <a:gd name="connsiteX6" fmla="*/ 359569 w 1814513"/>
                <a:gd name="connsiteY6" fmla="*/ 538163 h 538163"/>
                <a:gd name="connsiteX7" fmla="*/ 321469 w 1814513"/>
                <a:gd name="connsiteY7" fmla="*/ 531019 h 538163"/>
                <a:gd name="connsiteX8" fmla="*/ 280988 w 1814513"/>
                <a:gd name="connsiteY8" fmla="*/ 519113 h 538163"/>
                <a:gd name="connsiteX9" fmla="*/ 211931 w 1814513"/>
                <a:gd name="connsiteY9" fmla="*/ 481013 h 538163"/>
                <a:gd name="connsiteX10" fmla="*/ 111919 w 1814513"/>
                <a:gd name="connsiteY10" fmla="*/ 414338 h 538163"/>
                <a:gd name="connsiteX11" fmla="*/ 54769 w 1814513"/>
                <a:gd name="connsiteY11" fmla="*/ 364332 h 538163"/>
                <a:gd name="connsiteX12" fmla="*/ 14288 w 1814513"/>
                <a:gd name="connsiteY12" fmla="*/ 321469 h 538163"/>
                <a:gd name="connsiteX13" fmla="*/ 2381 w 1814513"/>
                <a:gd name="connsiteY13" fmla="*/ 297657 h 538163"/>
                <a:gd name="connsiteX14" fmla="*/ 0 w 1814513"/>
                <a:gd name="connsiteY14" fmla="*/ 278607 h 538163"/>
                <a:gd name="connsiteX15" fmla="*/ 4763 w 1814513"/>
                <a:gd name="connsiteY15" fmla="*/ 264319 h 538163"/>
                <a:gd name="connsiteX16" fmla="*/ 14288 w 1814513"/>
                <a:gd name="connsiteY16" fmla="*/ 257175 h 538163"/>
                <a:gd name="connsiteX17" fmla="*/ 33338 w 1814513"/>
                <a:gd name="connsiteY17" fmla="*/ 257175 h 538163"/>
                <a:gd name="connsiteX18" fmla="*/ 64294 w 1814513"/>
                <a:gd name="connsiteY18" fmla="*/ 276225 h 538163"/>
                <a:gd name="connsiteX19" fmla="*/ 104775 w 1814513"/>
                <a:gd name="connsiteY19" fmla="*/ 300038 h 538163"/>
                <a:gd name="connsiteX20" fmla="*/ 152400 w 1814513"/>
                <a:gd name="connsiteY20" fmla="*/ 319088 h 538163"/>
                <a:gd name="connsiteX21" fmla="*/ 216694 w 1814513"/>
                <a:gd name="connsiteY21" fmla="*/ 333375 h 538163"/>
                <a:gd name="connsiteX22" fmla="*/ 292894 w 1814513"/>
                <a:gd name="connsiteY22" fmla="*/ 340519 h 538163"/>
                <a:gd name="connsiteX23" fmla="*/ 378619 w 1814513"/>
                <a:gd name="connsiteY23" fmla="*/ 338138 h 538163"/>
                <a:gd name="connsiteX24" fmla="*/ 471488 w 1814513"/>
                <a:gd name="connsiteY24" fmla="*/ 328613 h 538163"/>
                <a:gd name="connsiteX25" fmla="*/ 600075 w 1814513"/>
                <a:gd name="connsiteY25" fmla="*/ 295275 h 538163"/>
                <a:gd name="connsiteX26" fmla="*/ 933450 w 1814513"/>
                <a:gd name="connsiteY26" fmla="*/ 209550 h 538163"/>
                <a:gd name="connsiteX27" fmla="*/ 1219200 w 1814513"/>
                <a:gd name="connsiteY27" fmla="*/ 138113 h 538163"/>
                <a:gd name="connsiteX28" fmla="*/ 1314450 w 1814513"/>
                <a:gd name="connsiteY28" fmla="*/ 109538 h 538163"/>
                <a:gd name="connsiteX29" fmla="*/ 1507331 w 1814513"/>
                <a:gd name="connsiteY29" fmla="*/ 2382 h 538163"/>
                <a:gd name="connsiteX30" fmla="*/ 1550194 w 1814513"/>
                <a:gd name="connsiteY30" fmla="*/ 0 h 538163"/>
                <a:gd name="connsiteX31" fmla="*/ 1633538 w 1814513"/>
                <a:gd name="connsiteY31" fmla="*/ 9525 h 538163"/>
                <a:gd name="connsiteX32" fmla="*/ 1726406 w 1814513"/>
                <a:gd name="connsiteY32" fmla="*/ 40482 h 538163"/>
                <a:gd name="connsiteX33" fmla="*/ 1781175 w 1814513"/>
                <a:gd name="connsiteY33" fmla="*/ 71438 h 538163"/>
                <a:gd name="connsiteX34" fmla="*/ 1800225 w 1814513"/>
                <a:gd name="connsiteY34" fmla="*/ 107157 h 538163"/>
                <a:gd name="connsiteX35" fmla="*/ 1809750 w 1814513"/>
                <a:gd name="connsiteY35" fmla="*/ 145257 h 538163"/>
                <a:gd name="connsiteX36" fmla="*/ 1814513 w 1814513"/>
                <a:gd name="connsiteY36" fmla="*/ 173832 h 538163"/>
                <a:gd name="connsiteX37" fmla="*/ 1804988 w 1814513"/>
                <a:gd name="connsiteY37" fmla="*/ 204788 h 538163"/>
                <a:gd name="connsiteX38" fmla="*/ 1781175 w 1814513"/>
                <a:gd name="connsiteY38" fmla="*/ 223838 h 538163"/>
                <a:gd name="connsiteX39" fmla="*/ 1709738 w 1814513"/>
                <a:gd name="connsiteY39" fmla="*/ 228600 h 538163"/>
                <a:gd name="connsiteX40" fmla="*/ 1581150 w 1814513"/>
                <a:gd name="connsiteY40" fmla="*/ 238125 h 538163"/>
                <a:gd name="connsiteX41" fmla="*/ 1433513 w 1814513"/>
                <a:gd name="connsiteY41" fmla="*/ 269082 h 538163"/>
                <a:gd name="connsiteX42" fmla="*/ 1157288 w 1814513"/>
                <a:gd name="connsiteY42" fmla="*/ 340519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4513" h="538163">
                  <a:moveTo>
                    <a:pt x="1157288" y="340519"/>
                  </a:moveTo>
                  <a:lnTo>
                    <a:pt x="831056" y="421482"/>
                  </a:lnTo>
                  <a:lnTo>
                    <a:pt x="638175" y="471488"/>
                  </a:lnTo>
                  <a:lnTo>
                    <a:pt x="547688" y="504825"/>
                  </a:lnTo>
                  <a:lnTo>
                    <a:pt x="464344" y="526257"/>
                  </a:lnTo>
                  <a:lnTo>
                    <a:pt x="400050" y="535782"/>
                  </a:lnTo>
                  <a:lnTo>
                    <a:pt x="359569" y="538163"/>
                  </a:lnTo>
                  <a:lnTo>
                    <a:pt x="321469" y="531019"/>
                  </a:lnTo>
                  <a:lnTo>
                    <a:pt x="280988" y="519113"/>
                  </a:lnTo>
                  <a:lnTo>
                    <a:pt x="211931" y="481013"/>
                  </a:lnTo>
                  <a:lnTo>
                    <a:pt x="111919" y="414338"/>
                  </a:lnTo>
                  <a:lnTo>
                    <a:pt x="54769" y="364332"/>
                  </a:lnTo>
                  <a:lnTo>
                    <a:pt x="14288" y="321469"/>
                  </a:lnTo>
                  <a:lnTo>
                    <a:pt x="2381" y="297657"/>
                  </a:lnTo>
                  <a:lnTo>
                    <a:pt x="0" y="278607"/>
                  </a:lnTo>
                  <a:lnTo>
                    <a:pt x="4763" y="264319"/>
                  </a:lnTo>
                  <a:lnTo>
                    <a:pt x="14288" y="257175"/>
                  </a:lnTo>
                  <a:lnTo>
                    <a:pt x="33338" y="257175"/>
                  </a:lnTo>
                  <a:lnTo>
                    <a:pt x="64294" y="276225"/>
                  </a:lnTo>
                  <a:lnTo>
                    <a:pt x="104775" y="300038"/>
                  </a:lnTo>
                  <a:lnTo>
                    <a:pt x="152400" y="319088"/>
                  </a:lnTo>
                  <a:lnTo>
                    <a:pt x="216694" y="333375"/>
                  </a:lnTo>
                  <a:lnTo>
                    <a:pt x="292894" y="340519"/>
                  </a:lnTo>
                  <a:lnTo>
                    <a:pt x="378619" y="338138"/>
                  </a:lnTo>
                  <a:lnTo>
                    <a:pt x="471488" y="328613"/>
                  </a:lnTo>
                  <a:lnTo>
                    <a:pt x="600075" y="295275"/>
                  </a:lnTo>
                  <a:lnTo>
                    <a:pt x="933450" y="209550"/>
                  </a:lnTo>
                  <a:lnTo>
                    <a:pt x="1219200" y="138113"/>
                  </a:lnTo>
                  <a:lnTo>
                    <a:pt x="1314450" y="109538"/>
                  </a:lnTo>
                  <a:lnTo>
                    <a:pt x="1507331" y="2382"/>
                  </a:lnTo>
                  <a:lnTo>
                    <a:pt x="1550194" y="0"/>
                  </a:lnTo>
                  <a:lnTo>
                    <a:pt x="1633538" y="9525"/>
                  </a:lnTo>
                  <a:lnTo>
                    <a:pt x="1726406" y="40482"/>
                  </a:lnTo>
                  <a:lnTo>
                    <a:pt x="1781175" y="71438"/>
                  </a:lnTo>
                  <a:lnTo>
                    <a:pt x="1800225" y="107157"/>
                  </a:lnTo>
                  <a:lnTo>
                    <a:pt x="1809750" y="145257"/>
                  </a:lnTo>
                  <a:lnTo>
                    <a:pt x="1814513" y="173832"/>
                  </a:lnTo>
                  <a:lnTo>
                    <a:pt x="1804988" y="204788"/>
                  </a:lnTo>
                  <a:lnTo>
                    <a:pt x="1781175" y="223838"/>
                  </a:lnTo>
                  <a:lnTo>
                    <a:pt x="1709738" y="228600"/>
                  </a:lnTo>
                  <a:lnTo>
                    <a:pt x="1581150" y="238125"/>
                  </a:lnTo>
                  <a:lnTo>
                    <a:pt x="1433513" y="269082"/>
                  </a:lnTo>
                  <a:lnTo>
                    <a:pt x="1157288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8">
              <a:extLst>
                <a:ext uri="{FF2B5EF4-FFF2-40B4-BE49-F238E27FC236}">
                  <a16:creationId xmlns:a16="http://schemas.microsoft.com/office/drawing/2014/main" id="{E83D0369-C128-47D3-8D5C-BB20B20E85E2}"/>
                </a:ext>
              </a:extLst>
            </p:cNvPr>
            <p:cNvSpPr/>
            <p:nvPr/>
          </p:nvSpPr>
          <p:spPr>
            <a:xfrm>
              <a:off x="2946400" y="3135313"/>
              <a:ext cx="1033463" cy="320675"/>
            </a:xfrm>
            <a:custGeom>
              <a:avLst/>
              <a:gdLst>
                <a:gd name="connsiteX0" fmla="*/ 716757 w 1033463"/>
                <a:gd name="connsiteY0" fmla="*/ 235744 h 319088"/>
                <a:gd name="connsiteX1" fmla="*/ 478632 w 1033463"/>
                <a:gd name="connsiteY1" fmla="*/ 292894 h 319088"/>
                <a:gd name="connsiteX2" fmla="*/ 371475 w 1033463"/>
                <a:gd name="connsiteY2" fmla="*/ 316707 h 319088"/>
                <a:gd name="connsiteX3" fmla="*/ 307182 w 1033463"/>
                <a:gd name="connsiteY3" fmla="*/ 319088 h 319088"/>
                <a:gd name="connsiteX4" fmla="*/ 219075 w 1033463"/>
                <a:gd name="connsiteY4" fmla="*/ 311944 h 319088"/>
                <a:gd name="connsiteX5" fmla="*/ 188119 w 1033463"/>
                <a:gd name="connsiteY5" fmla="*/ 304800 h 319088"/>
                <a:gd name="connsiteX6" fmla="*/ 147638 w 1033463"/>
                <a:gd name="connsiteY6" fmla="*/ 285750 h 319088"/>
                <a:gd name="connsiteX7" fmla="*/ 71438 w 1033463"/>
                <a:gd name="connsiteY7" fmla="*/ 238125 h 319088"/>
                <a:gd name="connsiteX8" fmla="*/ 19050 w 1033463"/>
                <a:gd name="connsiteY8" fmla="*/ 192882 h 319088"/>
                <a:gd name="connsiteX9" fmla="*/ 4763 w 1033463"/>
                <a:gd name="connsiteY9" fmla="*/ 176213 h 319088"/>
                <a:gd name="connsiteX10" fmla="*/ 0 w 1033463"/>
                <a:gd name="connsiteY10" fmla="*/ 152400 h 319088"/>
                <a:gd name="connsiteX11" fmla="*/ 0 w 1033463"/>
                <a:gd name="connsiteY11" fmla="*/ 133350 h 319088"/>
                <a:gd name="connsiteX12" fmla="*/ 11907 w 1033463"/>
                <a:gd name="connsiteY12" fmla="*/ 123825 h 319088"/>
                <a:gd name="connsiteX13" fmla="*/ 30957 w 1033463"/>
                <a:gd name="connsiteY13" fmla="*/ 123825 h 319088"/>
                <a:gd name="connsiteX14" fmla="*/ 64294 w 1033463"/>
                <a:gd name="connsiteY14" fmla="*/ 140494 h 319088"/>
                <a:gd name="connsiteX15" fmla="*/ 111919 w 1033463"/>
                <a:gd name="connsiteY15" fmla="*/ 164307 h 319088"/>
                <a:gd name="connsiteX16" fmla="*/ 147638 w 1033463"/>
                <a:gd name="connsiteY16" fmla="*/ 176213 h 319088"/>
                <a:gd name="connsiteX17" fmla="*/ 188119 w 1033463"/>
                <a:gd name="connsiteY17" fmla="*/ 185738 h 319088"/>
                <a:gd name="connsiteX18" fmla="*/ 226219 w 1033463"/>
                <a:gd name="connsiteY18" fmla="*/ 188119 h 319088"/>
                <a:gd name="connsiteX19" fmla="*/ 288132 w 1033463"/>
                <a:gd name="connsiteY19" fmla="*/ 183357 h 319088"/>
                <a:gd name="connsiteX20" fmla="*/ 352425 w 1033463"/>
                <a:gd name="connsiteY20" fmla="*/ 173832 h 319088"/>
                <a:gd name="connsiteX21" fmla="*/ 457200 w 1033463"/>
                <a:gd name="connsiteY21" fmla="*/ 147638 h 319088"/>
                <a:gd name="connsiteX22" fmla="*/ 604838 w 1033463"/>
                <a:gd name="connsiteY22" fmla="*/ 100013 h 319088"/>
                <a:gd name="connsiteX23" fmla="*/ 754857 w 1033463"/>
                <a:gd name="connsiteY23" fmla="*/ 33338 h 319088"/>
                <a:gd name="connsiteX24" fmla="*/ 840582 w 1033463"/>
                <a:gd name="connsiteY24" fmla="*/ 4763 h 319088"/>
                <a:gd name="connsiteX25" fmla="*/ 883444 w 1033463"/>
                <a:gd name="connsiteY25" fmla="*/ 0 h 319088"/>
                <a:gd name="connsiteX26" fmla="*/ 931069 w 1033463"/>
                <a:gd name="connsiteY26" fmla="*/ 7144 h 319088"/>
                <a:gd name="connsiteX27" fmla="*/ 988219 w 1033463"/>
                <a:gd name="connsiteY27" fmla="*/ 28575 h 319088"/>
                <a:gd name="connsiteX28" fmla="*/ 1014413 w 1033463"/>
                <a:gd name="connsiteY28" fmla="*/ 42863 h 319088"/>
                <a:gd name="connsiteX29" fmla="*/ 1026319 w 1033463"/>
                <a:gd name="connsiteY29" fmla="*/ 54769 h 319088"/>
                <a:gd name="connsiteX30" fmla="*/ 1031082 w 1033463"/>
                <a:gd name="connsiteY30" fmla="*/ 69057 h 319088"/>
                <a:gd name="connsiteX31" fmla="*/ 1033463 w 1033463"/>
                <a:gd name="connsiteY31" fmla="*/ 85725 h 319088"/>
                <a:gd name="connsiteX32" fmla="*/ 1028700 w 1033463"/>
                <a:gd name="connsiteY32" fmla="*/ 107157 h 319088"/>
                <a:gd name="connsiteX33" fmla="*/ 1014413 w 1033463"/>
                <a:gd name="connsiteY33" fmla="*/ 126207 h 319088"/>
                <a:gd name="connsiteX34" fmla="*/ 978694 w 1033463"/>
                <a:gd name="connsiteY34" fmla="*/ 152400 h 319088"/>
                <a:gd name="connsiteX35" fmla="*/ 907257 w 1033463"/>
                <a:gd name="connsiteY35" fmla="*/ 180975 h 319088"/>
                <a:gd name="connsiteX36" fmla="*/ 716757 w 1033463"/>
                <a:gd name="connsiteY36" fmla="*/ 2357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3463" h="319088">
                  <a:moveTo>
                    <a:pt x="716757" y="235744"/>
                  </a:moveTo>
                  <a:lnTo>
                    <a:pt x="478632" y="292894"/>
                  </a:lnTo>
                  <a:lnTo>
                    <a:pt x="371475" y="316707"/>
                  </a:lnTo>
                  <a:lnTo>
                    <a:pt x="307182" y="319088"/>
                  </a:lnTo>
                  <a:lnTo>
                    <a:pt x="219075" y="311944"/>
                  </a:lnTo>
                  <a:lnTo>
                    <a:pt x="188119" y="304800"/>
                  </a:lnTo>
                  <a:lnTo>
                    <a:pt x="147638" y="285750"/>
                  </a:lnTo>
                  <a:lnTo>
                    <a:pt x="71438" y="238125"/>
                  </a:lnTo>
                  <a:lnTo>
                    <a:pt x="19050" y="192882"/>
                  </a:lnTo>
                  <a:lnTo>
                    <a:pt x="4763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7" y="123825"/>
                  </a:lnTo>
                  <a:lnTo>
                    <a:pt x="30957" y="123825"/>
                  </a:lnTo>
                  <a:lnTo>
                    <a:pt x="64294" y="140494"/>
                  </a:lnTo>
                  <a:lnTo>
                    <a:pt x="111919" y="164307"/>
                  </a:lnTo>
                  <a:lnTo>
                    <a:pt x="147638" y="176213"/>
                  </a:lnTo>
                  <a:lnTo>
                    <a:pt x="188119" y="185738"/>
                  </a:lnTo>
                  <a:lnTo>
                    <a:pt x="226219" y="188119"/>
                  </a:lnTo>
                  <a:lnTo>
                    <a:pt x="288132" y="183357"/>
                  </a:lnTo>
                  <a:lnTo>
                    <a:pt x="352425" y="173832"/>
                  </a:lnTo>
                  <a:lnTo>
                    <a:pt x="457200" y="147638"/>
                  </a:lnTo>
                  <a:lnTo>
                    <a:pt x="604838" y="100013"/>
                  </a:lnTo>
                  <a:lnTo>
                    <a:pt x="754857" y="33338"/>
                  </a:lnTo>
                  <a:lnTo>
                    <a:pt x="840582" y="4763"/>
                  </a:lnTo>
                  <a:lnTo>
                    <a:pt x="883444" y="0"/>
                  </a:lnTo>
                  <a:lnTo>
                    <a:pt x="931069" y="7144"/>
                  </a:lnTo>
                  <a:lnTo>
                    <a:pt x="988219" y="28575"/>
                  </a:lnTo>
                  <a:lnTo>
                    <a:pt x="1014413" y="42863"/>
                  </a:lnTo>
                  <a:lnTo>
                    <a:pt x="1026319" y="54769"/>
                  </a:lnTo>
                  <a:lnTo>
                    <a:pt x="1031082" y="69057"/>
                  </a:lnTo>
                  <a:lnTo>
                    <a:pt x="1033463" y="85725"/>
                  </a:lnTo>
                  <a:lnTo>
                    <a:pt x="1028700" y="107157"/>
                  </a:lnTo>
                  <a:lnTo>
                    <a:pt x="1014413" y="126207"/>
                  </a:lnTo>
                  <a:lnTo>
                    <a:pt x="978694" y="152400"/>
                  </a:lnTo>
                  <a:lnTo>
                    <a:pt x="907257" y="180975"/>
                  </a:lnTo>
                  <a:lnTo>
                    <a:pt x="7167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9">
              <a:extLst>
                <a:ext uri="{FF2B5EF4-FFF2-40B4-BE49-F238E27FC236}">
                  <a16:creationId xmlns:a16="http://schemas.microsoft.com/office/drawing/2014/main" id="{C357396C-874A-4534-BBEA-E1603D8CC213}"/>
                </a:ext>
              </a:extLst>
            </p:cNvPr>
            <p:cNvSpPr/>
            <p:nvPr/>
          </p:nvSpPr>
          <p:spPr>
            <a:xfrm>
              <a:off x="2957513" y="3829050"/>
              <a:ext cx="1055687" cy="392113"/>
            </a:xfrm>
            <a:custGeom>
              <a:avLst/>
              <a:gdLst>
                <a:gd name="connsiteX0" fmla="*/ 714375 w 1054893"/>
                <a:gd name="connsiteY0" fmla="*/ 314325 h 392906"/>
                <a:gd name="connsiteX1" fmla="*/ 516731 w 1054893"/>
                <a:gd name="connsiteY1" fmla="*/ 369094 h 392906"/>
                <a:gd name="connsiteX2" fmla="*/ 421481 w 1054893"/>
                <a:gd name="connsiteY2" fmla="*/ 388144 h 392906"/>
                <a:gd name="connsiteX3" fmla="*/ 366712 w 1054893"/>
                <a:gd name="connsiteY3" fmla="*/ 392906 h 392906"/>
                <a:gd name="connsiteX4" fmla="*/ 323850 w 1054893"/>
                <a:gd name="connsiteY4" fmla="*/ 392906 h 392906"/>
                <a:gd name="connsiteX5" fmla="*/ 280987 w 1054893"/>
                <a:gd name="connsiteY5" fmla="*/ 390525 h 392906"/>
                <a:gd name="connsiteX6" fmla="*/ 233362 w 1054893"/>
                <a:gd name="connsiteY6" fmla="*/ 378619 h 392906"/>
                <a:gd name="connsiteX7" fmla="*/ 150018 w 1054893"/>
                <a:gd name="connsiteY7" fmla="*/ 352425 h 392906"/>
                <a:gd name="connsiteX8" fmla="*/ 92868 w 1054893"/>
                <a:gd name="connsiteY8" fmla="*/ 323850 h 392906"/>
                <a:gd name="connsiteX9" fmla="*/ 50006 w 1054893"/>
                <a:gd name="connsiteY9" fmla="*/ 295275 h 392906"/>
                <a:gd name="connsiteX10" fmla="*/ 2381 w 1054893"/>
                <a:gd name="connsiteY10" fmla="*/ 240506 h 392906"/>
                <a:gd name="connsiteX11" fmla="*/ 0 w 1054893"/>
                <a:gd name="connsiteY11" fmla="*/ 221456 h 392906"/>
                <a:gd name="connsiteX12" fmla="*/ 9525 w 1054893"/>
                <a:gd name="connsiteY12" fmla="*/ 211931 h 392906"/>
                <a:gd name="connsiteX13" fmla="*/ 30956 w 1054893"/>
                <a:gd name="connsiteY13" fmla="*/ 202406 h 392906"/>
                <a:gd name="connsiteX14" fmla="*/ 64293 w 1054893"/>
                <a:gd name="connsiteY14" fmla="*/ 207169 h 392906"/>
                <a:gd name="connsiteX15" fmla="*/ 123825 w 1054893"/>
                <a:gd name="connsiteY15" fmla="*/ 226219 h 392906"/>
                <a:gd name="connsiteX16" fmla="*/ 164306 w 1054893"/>
                <a:gd name="connsiteY16" fmla="*/ 233363 h 392906"/>
                <a:gd name="connsiteX17" fmla="*/ 228600 w 1054893"/>
                <a:gd name="connsiteY17" fmla="*/ 233363 h 392906"/>
                <a:gd name="connsiteX18" fmla="*/ 316706 w 1054893"/>
                <a:gd name="connsiteY18" fmla="*/ 223838 h 392906"/>
                <a:gd name="connsiteX19" fmla="*/ 390525 w 1054893"/>
                <a:gd name="connsiteY19" fmla="*/ 209550 h 392906"/>
                <a:gd name="connsiteX20" fmla="*/ 504825 w 1054893"/>
                <a:gd name="connsiteY20" fmla="*/ 176213 h 392906"/>
                <a:gd name="connsiteX21" fmla="*/ 676275 w 1054893"/>
                <a:gd name="connsiteY21" fmla="*/ 114300 h 392906"/>
                <a:gd name="connsiteX22" fmla="*/ 831056 w 1054893"/>
                <a:gd name="connsiteY22" fmla="*/ 0 h 392906"/>
                <a:gd name="connsiteX23" fmla="*/ 873918 w 1054893"/>
                <a:gd name="connsiteY23" fmla="*/ 9525 h 392906"/>
                <a:gd name="connsiteX24" fmla="*/ 916781 w 1054893"/>
                <a:gd name="connsiteY24" fmla="*/ 26194 h 392906"/>
                <a:gd name="connsiteX25" fmla="*/ 971550 w 1054893"/>
                <a:gd name="connsiteY25" fmla="*/ 52388 h 392906"/>
                <a:gd name="connsiteX26" fmla="*/ 1028700 w 1054893"/>
                <a:gd name="connsiteY26" fmla="*/ 92869 h 392906"/>
                <a:gd name="connsiteX27" fmla="*/ 1052512 w 1054893"/>
                <a:gd name="connsiteY27" fmla="*/ 114300 h 392906"/>
                <a:gd name="connsiteX28" fmla="*/ 1054893 w 1054893"/>
                <a:gd name="connsiteY28" fmla="*/ 133350 h 392906"/>
                <a:gd name="connsiteX29" fmla="*/ 1050131 w 1054893"/>
                <a:gd name="connsiteY29" fmla="*/ 166688 h 392906"/>
                <a:gd name="connsiteX30" fmla="*/ 1021556 w 1054893"/>
                <a:gd name="connsiteY30" fmla="*/ 200025 h 392906"/>
                <a:gd name="connsiteX31" fmla="*/ 962025 w 1054893"/>
                <a:gd name="connsiteY31" fmla="*/ 238125 h 392906"/>
                <a:gd name="connsiteX32" fmla="*/ 714375 w 1054893"/>
                <a:gd name="connsiteY32" fmla="*/ 3143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893" h="392906">
                  <a:moveTo>
                    <a:pt x="714375" y="314325"/>
                  </a:moveTo>
                  <a:lnTo>
                    <a:pt x="516731" y="369094"/>
                  </a:lnTo>
                  <a:lnTo>
                    <a:pt x="421481" y="388144"/>
                  </a:lnTo>
                  <a:lnTo>
                    <a:pt x="366712" y="392906"/>
                  </a:lnTo>
                  <a:lnTo>
                    <a:pt x="323850" y="392906"/>
                  </a:lnTo>
                  <a:lnTo>
                    <a:pt x="280987" y="390525"/>
                  </a:lnTo>
                  <a:lnTo>
                    <a:pt x="233362" y="378619"/>
                  </a:lnTo>
                  <a:lnTo>
                    <a:pt x="150018" y="352425"/>
                  </a:lnTo>
                  <a:lnTo>
                    <a:pt x="92868" y="323850"/>
                  </a:lnTo>
                  <a:lnTo>
                    <a:pt x="50006" y="295275"/>
                  </a:lnTo>
                  <a:lnTo>
                    <a:pt x="2381" y="240506"/>
                  </a:lnTo>
                  <a:lnTo>
                    <a:pt x="0" y="221456"/>
                  </a:lnTo>
                  <a:lnTo>
                    <a:pt x="9525" y="211931"/>
                  </a:lnTo>
                  <a:lnTo>
                    <a:pt x="30956" y="202406"/>
                  </a:lnTo>
                  <a:lnTo>
                    <a:pt x="64293" y="207169"/>
                  </a:lnTo>
                  <a:lnTo>
                    <a:pt x="123825" y="226219"/>
                  </a:lnTo>
                  <a:lnTo>
                    <a:pt x="164306" y="233363"/>
                  </a:lnTo>
                  <a:lnTo>
                    <a:pt x="228600" y="233363"/>
                  </a:lnTo>
                  <a:lnTo>
                    <a:pt x="316706" y="223838"/>
                  </a:lnTo>
                  <a:lnTo>
                    <a:pt x="390525" y="209550"/>
                  </a:lnTo>
                  <a:lnTo>
                    <a:pt x="504825" y="176213"/>
                  </a:lnTo>
                  <a:lnTo>
                    <a:pt x="676275" y="114300"/>
                  </a:lnTo>
                  <a:lnTo>
                    <a:pt x="831056" y="0"/>
                  </a:lnTo>
                  <a:lnTo>
                    <a:pt x="873918" y="9525"/>
                  </a:lnTo>
                  <a:lnTo>
                    <a:pt x="916781" y="26194"/>
                  </a:lnTo>
                  <a:lnTo>
                    <a:pt x="971550" y="52388"/>
                  </a:lnTo>
                  <a:lnTo>
                    <a:pt x="1028700" y="92869"/>
                  </a:lnTo>
                  <a:lnTo>
                    <a:pt x="1052512" y="114300"/>
                  </a:lnTo>
                  <a:lnTo>
                    <a:pt x="1054893" y="133350"/>
                  </a:lnTo>
                  <a:lnTo>
                    <a:pt x="1050131" y="166688"/>
                  </a:lnTo>
                  <a:lnTo>
                    <a:pt x="1021556" y="200025"/>
                  </a:lnTo>
                  <a:lnTo>
                    <a:pt x="962025" y="238125"/>
                  </a:lnTo>
                  <a:lnTo>
                    <a:pt x="714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0">
              <a:extLst>
                <a:ext uri="{FF2B5EF4-FFF2-40B4-BE49-F238E27FC236}">
                  <a16:creationId xmlns:a16="http://schemas.microsoft.com/office/drawing/2014/main" id="{556241E3-F8BC-4E1D-AE53-BB3A1C850A4C}"/>
                </a:ext>
              </a:extLst>
            </p:cNvPr>
            <p:cNvSpPr/>
            <p:nvPr/>
          </p:nvSpPr>
          <p:spPr>
            <a:xfrm>
              <a:off x="2700338" y="4752975"/>
              <a:ext cx="571500" cy="1112838"/>
            </a:xfrm>
            <a:custGeom>
              <a:avLst/>
              <a:gdLst>
                <a:gd name="connsiteX0" fmla="*/ 273843 w 571500"/>
                <a:gd name="connsiteY0" fmla="*/ 683419 h 1112044"/>
                <a:gd name="connsiteX1" fmla="*/ 214312 w 571500"/>
                <a:gd name="connsiteY1" fmla="*/ 409575 h 1112044"/>
                <a:gd name="connsiteX2" fmla="*/ 171450 w 571500"/>
                <a:gd name="connsiteY2" fmla="*/ 261938 h 1112044"/>
                <a:gd name="connsiteX3" fmla="*/ 147637 w 571500"/>
                <a:gd name="connsiteY3" fmla="*/ 228600 h 1112044"/>
                <a:gd name="connsiteX4" fmla="*/ 57150 w 571500"/>
                <a:gd name="connsiteY4" fmla="*/ 111919 h 1112044"/>
                <a:gd name="connsiteX5" fmla="*/ 11906 w 571500"/>
                <a:gd name="connsiteY5" fmla="*/ 61913 h 1112044"/>
                <a:gd name="connsiteX6" fmla="*/ 2381 w 571500"/>
                <a:gd name="connsiteY6" fmla="*/ 40481 h 1112044"/>
                <a:gd name="connsiteX7" fmla="*/ 0 w 571500"/>
                <a:gd name="connsiteY7" fmla="*/ 21431 h 1112044"/>
                <a:gd name="connsiteX8" fmla="*/ 4762 w 571500"/>
                <a:gd name="connsiteY8" fmla="*/ 7144 h 1112044"/>
                <a:gd name="connsiteX9" fmla="*/ 26193 w 571500"/>
                <a:gd name="connsiteY9" fmla="*/ 0 h 1112044"/>
                <a:gd name="connsiteX10" fmla="*/ 64293 w 571500"/>
                <a:gd name="connsiteY10" fmla="*/ 14288 h 1112044"/>
                <a:gd name="connsiteX11" fmla="*/ 157162 w 571500"/>
                <a:gd name="connsiteY11" fmla="*/ 26194 h 1112044"/>
                <a:gd name="connsiteX12" fmla="*/ 347662 w 571500"/>
                <a:gd name="connsiteY12" fmla="*/ 59531 h 1112044"/>
                <a:gd name="connsiteX13" fmla="*/ 395287 w 571500"/>
                <a:gd name="connsiteY13" fmla="*/ 176213 h 1112044"/>
                <a:gd name="connsiteX14" fmla="*/ 528637 w 571500"/>
                <a:gd name="connsiteY14" fmla="*/ 797719 h 1112044"/>
                <a:gd name="connsiteX15" fmla="*/ 571500 w 571500"/>
                <a:gd name="connsiteY15" fmla="*/ 933450 h 1112044"/>
                <a:gd name="connsiteX16" fmla="*/ 523875 w 571500"/>
                <a:gd name="connsiteY16" fmla="*/ 1071563 h 1112044"/>
                <a:gd name="connsiteX17" fmla="*/ 502443 w 571500"/>
                <a:gd name="connsiteY17" fmla="*/ 1107281 h 1112044"/>
                <a:gd name="connsiteX18" fmla="*/ 481012 w 571500"/>
                <a:gd name="connsiteY18" fmla="*/ 1112044 h 1112044"/>
                <a:gd name="connsiteX19" fmla="*/ 447675 w 571500"/>
                <a:gd name="connsiteY19" fmla="*/ 1100138 h 1112044"/>
                <a:gd name="connsiteX20" fmla="*/ 402431 w 571500"/>
                <a:gd name="connsiteY20" fmla="*/ 1059656 h 1112044"/>
                <a:gd name="connsiteX21" fmla="*/ 366712 w 571500"/>
                <a:gd name="connsiteY21" fmla="*/ 1007269 h 1112044"/>
                <a:gd name="connsiteX22" fmla="*/ 335756 w 571500"/>
                <a:gd name="connsiteY22" fmla="*/ 933450 h 1112044"/>
                <a:gd name="connsiteX23" fmla="*/ 311943 w 571500"/>
                <a:gd name="connsiteY23" fmla="*/ 833438 h 1112044"/>
                <a:gd name="connsiteX24" fmla="*/ 273843 w 571500"/>
                <a:gd name="connsiteY24" fmla="*/ 683419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0" h="1112044">
                  <a:moveTo>
                    <a:pt x="273843" y="683419"/>
                  </a:moveTo>
                  <a:lnTo>
                    <a:pt x="214312" y="409575"/>
                  </a:lnTo>
                  <a:lnTo>
                    <a:pt x="171450" y="261938"/>
                  </a:lnTo>
                  <a:lnTo>
                    <a:pt x="147637" y="228600"/>
                  </a:lnTo>
                  <a:lnTo>
                    <a:pt x="57150" y="111919"/>
                  </a:lnTo>
                  <a:lnTo>
                    <a:pt x="11906" y="61913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6193" y="0"/>
                  </a:lnTo>
                  <a:lnTo>
                    <a:pt x="64293" y="14288"/>
                  </a:lnTo>
                  <a:lnTo>
                    <a:pt x="157162" y="26194"/>
                  </a:lnTo>
                  <a:lnTo>
                    <a:pt x="347662" y="59531"/>
                  </a:lnTo>
                  <a:lnTo>
                    <a:pt x="395287" y="176213"/>
                  </a:lnTo>
                  <a:lnTo>
                    <a:pt x="528637" y="797719"/>
                  </a:lnTo>
                  <a:lnTo>
                    <a:pt x="571500" y="933450"/>
                  </a:lnTo>
                  <a:lnTo>
                    <a:pt x="523875" y="1071563"/>
                  </a:lnTo>
                  <a:lnTo>
                    <a:pt x="502443" y="1107281"/>
                  </a:lnTo>
                  <a:lnTo>
                    <a:pt x="481012" y="1112044"/>
                  </a:lnTo>
                  <a:lnTo>
                    <a:pt x="447675" y="1100138"/>
                  </a:lnTo>
                  <a:lnTo>
                    <a:pt x="402431" y="1059656"/>
                  </a:lnTo>
                  <a:lnTo>
                    <a:pt x="366712" y="1007269"/>
                  </a:lnTo>
                  <a:lnTo>
                    <a:pt x="335756" y="933450"/>
                  </a:lnTo>
                  <a:lnTo>
                    <a:pt x="311943" y="833438"/>
                  </a:lnTo>
                  <a:lnTo>
                    <a:pt x="27384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3">
              <a:extLst>
                <a:ext uri="{FF2B5EF4-FFF2-40B4-BE49-F238E27FC236}">
                  <a16:creationId xmlns:a16="http://schemas.microsoft.com/office/drawing/2014/main" id="{3AF1E220-F8F9-400E-A310-2143BBAAABBE}"/>
                </a:ext>
              </a:extLst>
            </p:cNvPr>
            <p:cNvSpPr/>
            <p:nvPr/>
          </p:nvSpPr>
          <p:spPr>
            <a:xfrm>
              <a:off x="4800600" y="1471613"/>
              <a:ext cx="590550" cy="595312"/>
            </a:xfrm>
            <a:custGeom>
              <a:avLst/>
              <a:gdLst>
                <a:gd name="connsiteX0" fmla="*/ 300038 w 590550"/>
                <a:gd name="connsiteY0" fmla="*/ 440531 h 595312"/>
                <a:gd name="connsiteX1" fmla="*/ 190500 w 590550"/>
                <a:gd name="connsiteY1" fmla="*/ 307181 h 595312"/>
                <a:gd name="connsiteX2" fmla="*/ 95250 w 590550"/>
                <a:gd name="connsiteY2" fmla="*/ 183356 h 595312"/>
                <a:gd name="connsiteX3" fmla="*/ 23813 w 590550"/>
                <a:gd name="connsiteY3" fmla="*/ 83343 h 595312"/>
                <a:gd name="connsiteX4" fmla="*/ 4763 w 590550"/>
                <a:gd name="connsiteY4" fmla="*/ 57150 h 595312"/>
                <a:gd name="connsiteX5" fmla="*/ 0 w 590550"/>
                <a:gd name="connsiteY5" fmla="*/ 28575 h 595312"/>
                <a:gd name="connsiteX6" fmla="*/ 0 w 590550"/>
                <a:gd name="connsiteY6" fmla="*/ 16668 h 595312"/>
                <a:gd name="connsiteX7" fmla="*/ 7144 w 590550"/>
                <a:gd name="connsiteY7" fmla="*/ 7143 h 595312"/>
                <a:gd name="connsiteX8" fmla="*/ 23813 w 590550"/>
                <a:gd name="connsiteY8" fmla="*/ 0 h 595312"/>
                <a:gd name="connsiteX9" fmla="*/ 71438 w 590550"/>
                <a:gd name="connsiteY9" fmla="*/ 19050 h 595312"/>
                <a:gd name="connsiteX10" fmla="*/ 269081 w 590550"/>
                <a:gd name="connsiteY10" fmla="*/ 114300 h 595312"/>
                <a:gd name="connsiteX11" fmla="*/ 481013 w 590550"/>
                <a:gd name="connsiteY11" fmla="*/ 214312 h 595312"/>
                <a:gd name="connsiteX12" fmla="*/ 500063 w 590550"/>
                <a:gd name="connsiteY12" fmla="*/ 226218 h 595312"/>
                <a:gd name="connsiteX13" fmla="*/ 519113 w 590550"/>
                <a:gd name="connsiteY13" fmla="*/ 252412 h 595312"/>
                <a:gd name="connsiteX14" fmla="*/ 547688 w 590550"/>
                <a:gd name="connsiteY14" fmla="*/ 307181 h 595312"/>
                <a:gd name="connsiteX15" fmla="*/ 571500 w 590550"/>
                <a:gd name="connsiteY15" fmla="*/ 371475 h 595312"/>
                <a:gd name="connsiteX16" fmla="*/ 590550 w 590550"/>
                <a:gd name="connsiteY16" fmla="*/ 473868 h 595312"/>
                <a:gd name="connsiteX17" fmla="*/ 581025 w 590550"/>
                <a:gd name="connsiteY17" fmla="*/ 504825 h 595312"/>
                <a:gd name="connsiteX18" fmla="*/ 564356 w 590550"/>
                <a:gd name="connsiteY18" fmla="*/ 542925 h 595312"/>
                <a:gd name="connsiteX19" fmla="*/ 540544 w 590550"/>
                <a:gd name="connsiteY19" fmla="*/ 583406 h 595312"/>
                <a:gd name="connsiteX20" fmla="*/ 516731 w 590550"/>
                <a:gd name="connsiteY20" fmla="*/ 595312 h 595312"/>
                <a:gd name="connsiteX21" fmla="*/ 485775 w 590550"/>
                <a:gd name="connsiteY21" fmla="*/ 595312 h 595312"/>
                <a:gd name="connsiteX22" fmla="*/ 454819 w 590550"/>
                <a:gd name="connsiteY22" fmla="*/ 585787 h 595312"/>
                <a:gd name="connsiteX23" fmla="*/ 421481 w 590550"/>
                <a:gd name="connsiteY23" fmla="*/ 564356 h 595312"/>
                <a:gd name="connsiteX24" fmla="*/ 300038 w 590550"/>
                <a:gd name="connsiteY24" fmla="*/ 440531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95312">
                  <a:moveTo>
                    <a:pt x="300038" y="440531"/>
                  </a:moveTo>
                  <a:lnTo>
                    <a:pt x="190500" y="307181"/>
                  </a:lnTo>
                  <a:lnTo>
                    <a:pt x="95250" y="183356"/>
                  </a:lnTo>
                  <a:lnTo>
                    <a:pt x="23813" y="83343"/>
                  </a:lnTo>
                  <a:lnTo>
                    <a:pt x="4763" y="57150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23813" y="0"/>
                  </a:lnTo>
                  <a:lnTo>
                    <a:pt x="71438" y="19050"/>
                  </a:lnTo>
                  <a:lnTo>
                    <a:pt x="269081" y="114300"/>
                  </a:lnTo>
                  <a:lnTo>
                    <a:pt x="481013" y="214312"/>
                  </a:lnTo>
                  <a:lnTo>
                    <a:pt x="500063" y="226218"/>
                  </a:lnTo>
                  <a:lnTo>
                    <a:pt x="519113" y="252412"/>
                  </a:lnTo>
                  <a:lnTo>
                    <a:pt x="547688" y="307181"/>
                  </a:lnTo>
                  <a:lnTo>
                    <a:pt x="571500" y="371475"/>
                  </a:lnTo>
                  <a:lnTo>
                    <a:pt x="590550" y="473868"/>
                  </a:lnTo>
                  <a:lnTo>
                    <a:pt x="581025" y="504825"/>
                  </a:lnTo>
                  <a:lnTo>
                    <a:pt x="564356" y="542925"/>
                  </a:lnTo>
                  <a:lnTo>
                    <a:pt x="540544" y="583406"/>
                  </a:lnTo>
                  <a:lnTo>
                    <a:pt x="516731" y="595312"/>
                  </a:lnTo>
                  <a:lnTo>
                    <a:pt x="485775" y="595312"/>
                  </a:lnTo>
                  <a:lnTo>
                    <a:pt x="454819" y="585787"/>
                  </a:lnTo>
                  <a:lnTo>
                    <a:pt x="421481" y="564356"/>
                  </a:lnTo>
                  <a:lnTo>
                    <a:pt x="30003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8">
              <a:extLst>
                <a:ext uri="{FF2B5EF4-FFF2-40B4-BE49-F238E27FC236}">
                  <a16:creationId xmlns:a16="http://schemas.microsoft.com/office/drawing/2014/main" id="{D763239D-0258-419D-9C90-993AACF5B685}"/>
                </a:ext>
              </a:extLst>
            </p:cNvPr>
            <p:cNvSpPr/>
            <p:nvPr/>
          </p:nvSpPr>
          <p:spPr>
            <a:xfrm>
              <a:off x="5748338" y="1323975"/>
              <a:ext cx="669925" cy="684213"/>
            </a:xfrm>
            <a:custGeom>
              <a:avLst/>
              <a:gdLst>
                <a:gd name="connsiteX0" fmla="*/ 159543 w 669131"/>
                <a:gd name="connsiteY0" fmla="*/ 459581 h 683419"/>
                <a:gd name="connsiteX1" fmla="*/ 297656 w 669131"/>
                <a:gd name="connsiteY1" fmla="*/ 276225 h 683419"/>
                <a:gd name="connsiteX2" fmla="*/ 307181 w 669131"/>
                <a:gd name="connsiteY2" fmla="*/ 247650 h 683419"/>
                <a:gd name="connsiteX3" fmla="*/ 311943 w 669131"/>
                <a:gd name="connsiteY3" fmla="*/ 209550 h 683419"/>
                <a:gd name="connsiteX4" fmla="*/ 307181 w 669131"/>
                <a:gd name="connsiteY4" fmla="*/ 178594 h 683419"/>
                <a:gd name="connsiteX5" fmla="*/ 297656 w 669131"/>
                <a:gd name="connsiteY5" fmla="*/ 140494 h 683419"/>
                <a:gd name="connsiteX6" fmla="*/ 266700 w 669131"/>
                <a:gd name="connsiteY6" fmla="*/ 83344 h 683419"/>
                <a:gd name="connsiteX7" fmla="*/ 247650 w 669131"/>
                <a:gd name="connsiteY7" fmla="*/ 57150 h 683419"/>
                <a:gd name="connsiteX8" fmla="*/ 247650 w 669131"/>
                <a:gd name="connsiteY8" fmla="*/ 30956 h 683419"/>
                <a:gd name="connsiteX9" fmla="*/ 254793 w 669131"/>
                <a:gd name="connsiteY9" fmla="*/ 11906 h 683419"/>
                <a:gd name="connsiteX10" fmla="*/ 271462 w 669131"/>
                <a:gd name="connsiteY10" fmla="*/ 0 h 683419"/>
                <a:gd name="connsiteX11" fmla="*/ 307181 w 669131"/>
                <a:gd name="connsiteY11" fmla="*/ 0 h 683419"/>
                <a:gd name="connsiteX12" fmla="*/ 361950 w 669131"/>
                <a:gd name="connsiteY12" fmla="*/ 16669 h 683419"/>
                <a:gd name="connsiteX13" fmla="*/ 428625 w 669131"/>
                <a:gd name="connsiteY13" fmla="*/ 40481 h 683419"/>
                <a:gd name="connsiteX14" fmla="*/ 478631 w 669131"/>
                <a:gd name="connsiteY14" fmla="*/ 59531 h 683419"/>
                <a:gd name="connsiteX15" fmla="*/ 519112 w 669131"/>
                <a:gd name="connsiteY15" fmla="*/ 83344 h 683419"/>
                <a:gd name="connsiteX16" fmla="*/ 552450 w 669131"/>
                <a:gd name="connsiteY16" fmla="*/ 104775 h 683419"/>
                <a:gd name="connsiteX17" fmla="*/ 581025 w 669131"/>
                <a:gd name="connsiteY17" fmla="*/ 135731 h 683419"/>
                <a:gd name="connsiteX18" fmla="*/ 621506 w 669131"/>
                <a:gd name="connsiteY18" fmla="*/ 190500 h 683419"/>
                <a:gd name="connsiteX19" fmla="*/ 664368 w 669131"/>
                <a:gd name="connsiteY19" fmla="*/ 257175 h 683419"/>
                <a:gd name="connsiteX20" fmla="*/ 669131 w 669131"/>
                <a:gd name="connsiteY20" fmla="*/ 278606 h 683419"/>
                <a:gd name="connsiteX21" fmla="*/ 657225 w 669131"/>
                <a:gd name="connsiteY21" fmla="*/ 314325 h 683419"/>
                <a:gd name="connsiteX22" fmla="*/ 621506 w 669131"/>
                <a:gd name="connsiteY22" fmla="*/ 352425 h 683419"/>
                <a:gd name="connsiteX23" fmla="*/ 564356 w 669131"/>
                <a:gd name="connsiteY23" fmla="*/ 383381 h 683419"/>
                <a:gd name="connsiteX24" fmla="*/ 507206 w 669131"/>
                <a:gd name="connsiteY24" fmla="*/ 411956 h 683419"/>
                <a:gd name="connsiteX25" fmla="*/ 278606 w 669131"/>
                <a:gd name="connsiteY25" fmla="*/ 552450 h 683419"/>
                <a:gd name="connsiteX26" fmla="*/ 66675 w 669131"/>
                <a:gd name="connsiteY26" fmla="*/ 676275 h 683419"/>
                <a:gd name="connsiteX27" fmla="*/ 40481 w 669131"/>
                <a:gd name="connsiteY27" fmla="*/ 683419 h 683419"/>
                <a:gd name="connsiteX28" fmla="*/ 11906 w 669131"/>
                <a:gd name="connsiteY28" fmla="*/ 681038 h 683419"/>
                <a:gd name="connsiteX29" fmla="*/ 0 w 669131"/>
                <a:gd name="connsiteY29" fmla="*/ 671513 h 683419"/>
                <a:gd name="connsiteX30" fmla="*/ 4762 w 669131"/>
                <a:gd name="connsiteY30" fmla="*/ 652463 h 683419"/>
                <a:gd name="connsiteX31" fmla="*/ 23812 w 669131"/>
                <a:gd name="connsiteY31" fmla="*/ 619125 h 683419"/>
                <a:gd name="connsiteX32" fmla="*/ 159543 w 669131"/>
                <a:gd name="connsiteY32" fmla="*/ 459581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83419">
                  <a:moveTo>
                    <a:pt x="159543" y="459581"/>
                  </a:moveTo>
                  <a:lnTo>
                    <a:pt x="297656" y="276225"/>
                  </a:lnTo>
                  <a:lnTo>
                    <a:pt x="307181" y="247650"/>
                  </a:lnTo>
                  <a:lnTo>
                    <a:pt x="311943" y="209550"/>
                  </a:lnTo>
                  <a:lnTo>
                    <a:pt x="307181" y="178594"/>
                  </a:lnTo>
                  <a:lnTo>
                    <a:pt x="297656" y="140494"/>
                  </a:lnTo>
                  <a:lnTo>
                    <a:pt x="266700" y="83344"/>
                  </a:lnTo>
                  <a:lnTo>
                    <a:pt x="247650" y="57150"/>
                  </a:lnTo>
                  <a:lnTo>
                    <a:pt x="247650" y="30956"/>
                  </a:lnTo>
                  <a:lnTo>
                    <a:pt x="254793" y="11906"/>
                  </a:lnTo>
                  <a:lnTo>
                    <a:pt x="271462" y="0"/>
                  </a:lnTo>
                  <a:lnTo>
                    <a:pt x="307181" y="0"/>
                  </a:lnTo>
                  <a:lnTo>
                    <a:pt x="361950" y="16669"/>
                  </a:lnTo>
                  <a:lnTo>
                    <a:pt x="428625" y="40481"/>
                  </a:lnTo>
                  <a:lnTo>
                    <a:pt x="478631" y="59531"/>
                  </a:lnTo>
                  <a:lnTo>
                    <a:pt x="519112" y="83344"/>
                  </a:lnTo>
                  <a:lnTo>
                    <a:pt x="552450" y="104775"/>
                  </a:lnTo>
                  <a:lnTo>
                    <a:pt x="581025" y="135731"/>
                  </a:lnTo>
                  <a:lnTo>
                    <a:pt x="621506" y="190500"/>
                  </a:lnTo>
                  <a:lnTo>
                    <a:pt x="664368" y="257175"/>
                  </a:lnTo>
                  <a:lnTo>
                    <a:pt x="669131" y="278606"/>
                  </a:lnTo>
                  <a:lnTo>
                    <a:pt x="657225" y="314325"/>
                  </a:lnTo>
                  <a:lnTo>
                    <a:pt x="621506" y="352425"/>
                  </a:lnTo>
                  <a:lnTo>
                    <a:pt x="564356" y="383381"/>
                  </a:lnTo>
                  <a:lnTo>
                    <a:pt x="507206" y="411956"/>
                  </a:lnTo>
                  <a:lnTo>
                    <a:pt x="278606" y="552450"/>
                  </a:lnTo>
                  <a:lnTo>
                    <a:pt x="66675" y="676275"/>
                  </a:lnTo>
                  <a:lnTo>
                    <a:pt x="40481" y="683419"/>
                  </a:lnTo>
                  <a:lnTo>
                    <a:pt x="11906" y="681038"/>
                  </a:lnTo>
                  <a:lnTo>
                    <a:pt x="0" y="671513"/>
                  </a:lnTo>
                  <a:lnTo>
                    <a:pt x="4762" y="652463"/>
                  </a:lnTo>
                  <a:lnTo>
                    <a:pt x="23812" y="619125"/>
                  </a:lnTo>
                  <a:lnTo>
                    <a:pt x="15954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6880603A-E9FE-44ED-8E11-D46821BCD0AF}"/>
                </a:ext>
              </a:extLst>
            </p:cNvPr>
            <p:cNvSpPr/>
            <p:nvPr/>
          </p:nvSpPr>
          <p:spPr>
            <a:xfrm>
              <a:off x="4614863" y="2087563"/>
              <a:ext cx="1998662" cy="425450"/>
            </a:xfrm>
            <a:custGeom>
              <a:avLst/>
              <a:gdLst>
                <a:gd name="connsiteX0" fmla="*/ 1400175 w 1997868"/>
                <a:gd name="connsiteY0" fmla="*/ 250032 h 423863"/>
                <a:gd name="connsiteX1" fmla="*/ 1052512 w 1997868"/>
                <a:gd name="connsiteY1" fmla="*/ 292894 h 423863"/>
                <a:gd name="connsiteX2" fmla="*/ 821531 w 1997868"/>
                <a:gd name="connsiteY2" fmla="*/ 338138 h 423863"/>
                <a:gd name="connsiteX3" fmla="*/ 595312 w 1997868"/>
                <a:gd name="connsiteY3" fmla="*/ 376238 h 423863"/>
                <a:gd name="connsiteX4" fmla="*/ 397668 w 1997868"/>
                <a:gd name="connsiteY4" fmla="*/ 423863 h 423863"/>
                <a:gd name="connsiteX5" fmla="*/ 357187 w 1997868"/>
                <a:gd name="connsiteY5" fmla="*/ 421482 h 423863"/>
                <a:gd name="connsiteX6" fmla="*/ 292893 w 1997868"/>
                <a:gd name="connsiteY6" fmla="*/ 404813 h 423863"/>
                <a:gd name="connsiteX7" fmla="*/ 226218 w 1997868"/>
                <a:gd name="connsiteY7" fmla="*/ 373857 h 423863"/>
                <a:gd name="connsiteX8" fmla="*/ 166687 w 1997868"/>
                <a:gd name="connsiteY8" fmla="*/ 340519 h 423863"/>
                <a:gd name="connsiteX9" fmla="*/ 111918 w 1997868"/>
                <a:gd name="connsiteY9" fmla="*/ 300038 h 423863"/>
                <a:gd name="connsiteX10" fmla="*/ 38100 w 1997868"/>
                <a:gd name="connsiteY10" fmla="*/ 230982 h 423863"/>
                <a:gd name="connsiteX11" fmla="*/ 11906 w 1997868"/>
                <a:gd name="connsiteY11" fmla="*/ 197644 h 423863"/>
                <a:gd name="connsiteX12" fmla="*/ 0 w 1997868"/>
                <a:gd name="connsiteY12" fmla="*/ 171450 h 423863"/>
                <a:gd name="connsiteX13" fmla="*/ 4762 w 1997868"/>
                <a:gd name="connsiteY13" fmla="*/ 150019 h 423863"/>
                <a:gd name="connsiteX14" fmla="*/ 16668 w 1997868"/>
                <a:gd name="connsiteY14" fmla="*/ 140494 h 423863"/>
                <a:gd name="connsiteX15" fmla="*/ 33337 w 1997868"/>
                <a:gd name="connsiteY15" fmla="*/ 142875 h 423863"/>
                <a:gd name="connsiteX16" fmla="*/ 78581 w 1997868"/>
                <a:gd name="connsiteY16" fmla="*/ 166688 h 423863"/>
                <a:gd name="connsiteX17" fmla="*/ 154781 w 1997868"/>
                <a:gd name="connsiteY17" fmla="*/ 192882 h 423863"/>
                <a:gd name="connsiteX18" fmla="*/ 254793 w 1997868"/>
                <a:gd name="connsiteY18" fmla="*/ 214313 h 423863"/>
                <a:gd name="connsiteX19" fmla="*/ 335756 w 1997868"/>
                <a:gd name="connsiteY19" fmla="*/ 223838 h 423863"/>
                <a:gd name="connsiteX20" fmla="*/ 419100 w 1997868"/>
                <a:gd name="connsiteY20" fmla="*/ 226219 h 423863"/>
                <a:gd name="connsiteX21" fmla="*/ 507206 w 1997868"/>
                <a:gd name="connsiteY21" fmla="*/ 219075 h 423863"/>
                <a:gd name="connsiteX22" fmla="*/ 833437 w 1997868"/>
                <a:gd name="connsiteY22" fmla="*/ 183357 h 423863"/>
                <a:gd name="connsiteX23" fmla="*/ 1269206 w 1997868"/>
                <a:gd name="connsiteY23" fmla="*/ 114300 h 423863"/>
                <a:gd name="connsiteX24" fmla="*/ 1547812 w 1997868"/>
                <a:gd name="connsiteY24" fmla="*/ 66675 h 423863"/>
                <a:gd name="connsiteX25" fmla="*/ 1628775 w 1997868"/>
                <a:gd name="connsiteY25" fmla="*/ 23813 h 423863"/>
                <a:gd name="connsiteX26" fmla="*/ 1676400 w 1997868"/>
                <a:gd name="connsiteY26" fmla="*/ 4763 h 423863"/>
                <a:gd name="connsiteX27" fmla="*/ 1719262 w 1997868"/>
                <a:gd name="connsiteY27" fmla="*/ 0 h 423863"/>
                <a:gd name="connsiteX28" fmla="*/ 1804987 w 1997868"/>
                <a:gd name="connsiteY28" fmla="*/ 16669 h 423863"/>
                <a:gd name="connsiteX29" fmla="*/ 1900237 w 1997868"/>
                <a:gd name="connsiteY29" fmla="*/ 47625 h 423863"/>
                <a:gd name="connsiteX30" fmla="*/ 1943100 w 1997868"/>
                <a:gd name="connsiteY30" fmla="*/ 73819 h 423863"/>
                <a:gd name="connsiteX31" fmla="*/ 1983581 w 1997868"/>
                <a:gd name="connsiteY31" fmla="*/ 114300 h 423863"/>
                <a:gd name="connsiteX32" fmla="*/ 1997868 w 1997868"/>
                <a:gd name="connsiteY32" fmla="*/ 147638 h 423863"/>
                <a:gd name="connsiteX33" fmla="*/ 1993106 w 1997868"/>
                <a:gd name="connsiteY33" fmla="*/ 173832 h 423863"/>
                <a:gd name="connsiteX34" fmla="*/ 1978818 w 1997868"/>
                <a:gd name="connsiteY34" fmla="*/ 192882 h 423863"/>
                <a:gd name="connsiteX35" fmla="*/ 1907381 w 1997868"/>
                <a:gd name="connsiteY35" fmla="*/ 211932 h 423863"/>
                <a:gd name="connsiteX36" fmla="*/ 1800225 w 1997868"/>
                <a:gd name="connsiteY36" fmla="*/ 226219 h 423863"/>
                <a:gd name="connsiteX37" fmla="*/ 1626393 w 1997868"/>
                <a:gd name="connsiteY37" fmla="*/ 230982 h 423863"/>
                <a:gd name="connsiteX38" fmla="*/ 1400175 w 1997868"/>
                <a:gd name="connsiteY38" fmla="*/ 250032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97868" h="423863">
                  <a:moveTo>
                    <a:pt x="1400175" y="250032"/>
                  </a:moveTo>
                  <a:lnTo>
                    <a:pt x="1052512" y="292894"/>
                  </a:lnTo>
                  <a:lnTo>
                    <a:pt x="821531" y="338138"/>
                  </a:lnTo>
                  <a:lnTo>
                    <a:pt x="595312" y="376238"/>
                  </a:lnTo>
                  <a:lnTo>
                    <a:pt x="397668" y="423863"/>
                  </a:lnTo>
                  <a:lnTo>
                    <a:pt x="357187" y="421482"/>
                  </a:lnTo>
                  <a:lnTo>
                    <a:pt x="292893" y="404813"/>
                  </a:lnTo>
                  <a:lnTo>
                    <a:pt x="226218" y="373857"/>
                  </a:lnTo>
                  <a:lnTo>
                    <a:pt x="166687" y="340519"/>
                  </a:lnTo>
                  <a:lnTo>
                    <a:pt x="111918" y="300038"/>
                  </a:lnTo>
                  <a:lnTo>
                    <a:pt x="38100" y="230982"/>
                  </a:lnTo>
                  <a:lnTo>
                    <a:pt x="11906" y="197644"/>
                  </a:lnTo>
                  <a:lnTo>
                    <a:pt x="0" y="171450"/>
                  </a:lnTo>
                  <a:lnTo>
                    <a:pt x="4762" y="150019"/>
                  </a:lnTo>
                  <a:lnTo>
                    <a:pt x="16668" y="140494"/>
                  </a:lnTo>
                  <a:lnTo>
                    <a:pt x="33337" y="142875"/>
                  </a:lnTo>
                  <a:lnTo>
                    <a:pt x="78581" y="166688"/>
                  </a:lnTo>
                  <a:lnTo>
                    <a:pt x="154781" y="192882"/>
                  </a:lnTo>
                  <a:lnTo>
                    <a:pt x="254793" y="214313"/>
                  </a:lnTo>
                  <a:lnTo>
                    <a:pt x="335756" y="223838"/>
                  </a:lnTo>
                  <a:lnTo>
                    <a:pt x="419100" y="226219"/>
                  </a:lnTo>
                  <a:lnTo>
                    <a:pt x="507206" y="219075"/>
                  </a:lnTo>
                  <a:lnTo>
                    <a:pt x="833437" y="183357"/>
                  </a:lnTo>
                  <a:lnTo>
                    <a:pt x="1269206" y="114300"/>
                  </a:lnTo>
                  <a:lnTo>
                    <a:pt x="1547812" y="66675"/>
                  </a:lnTo>
                  <a:lnTo>
                    <a:pt x="1628775" y="23813"/>
                  </a:lnTo>
                  <a:lnTo>
                    <a:pt x="1676400" y="4763"/>
                  </a:lnTo>
                  <a:lnTo>
                    <a:pt x="1719262" y="0"/>
                  </a:lnTo>
                  <a:lnTo>
                    <a:pt x="1804987" y="16669"/>
                  </a:lnTo>
                  <a:lnTo>
                    <a:pt x="1900237" y="47625"/>
                  </a:lnTo>
                  <a:lnTo>
                    <a:pt x="1943100" y="73819"/>
                  </a:lnTo>
                  <a:lnTo>
                    <a:pt x="1983581" y="114300"/>
                  </a:lnTo>
                  <a:lnTo>
                    <a:pt x="1997868" y="147638"/>
                  </a:lnTo>
                  <a:lnTo>
                    <a:pt x="1993106" y="173832"/>
                  </a:lnTo>
                  <a:lnTo>
                    <a:pt x="1978818" y="192882"/>
                  </a:lnTo>
                  <a:lnTo>
                    <a:pt x="1907381" y="211932"/>
                  </a:lnTo>
                  <a:lnTo>
                    <a:pt x="1800225" y="226219"/>
                  </a:lnTo>
                  <a:lnTo>
                    <a:pt x="1626393" y="230982"/>
                  </a:lnTo>
                  <a:lnTo>
                    <a:pt x="140017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FD57E064-E8CF-42FA-8043-82BA026104B2}"/>
                </a:ext>
              </a:extLst>
            </p:cNvPr>
            <p:cNvSpPr/>
            <p:nvPr/>
          </p:nvSpPr>
          <p:spPr>
            <a:xfrm>
              <a:off x="6251575" y="3475038"/>
              <a:ext cx="547688" cy="334962"/>
            </a:xfrm>
            <a:custGeom>
              <a:avLst/>
              <a:gdLst>
                <a:gd name="connsiteX0" fmla="*/ 330994 w 547688"/>
                <a:gd name="connsiteY0" fmla="*/ 288131 h 335756"/>
                <a:gd name="connsiteX1" fmla="*/ 226219 w 547688"/>
                <a:gd name="connsiteY1" fmla="*/ 216694 h 335756"/>
                <a:gd name="connsiteX2" fmla="*/ 147638 w 547688"/>
                <a:gd name="connsiteY2" fmla="*/ 161925 h 335756"/>
                <a:gd name="connsiteX3" fmla="*/ 7144 w 547688"/>
                <a:gd name="connsiteY3" fmla="*/ 45244 h 335756"/>
                <a:gd name="connsiteX4" fmla="*/ 0 w 547688"/>
                <a:gd name="connsiteY4" fmla="*/ 35719 h 335756"/>
                <a:gd name="connsiteX5" fmla="*/ 4763 w 547688"/>
                <a:gd name="connsiteY5" fmla="*/ 9525 h 335756"/>
                <a:gd name="connsiteX6" fmla="*/ 19050 w 547688"/>
                <a:gd name="connsiteY6" fmla="*/ 0 h 335756"/>
                <a:gd name="connsiteX7" fmla="*/ 100013 w 547688"/>
                <a:gd name="connsiteY7" fmla="*/ 7144 h 335756"/>
                <a:gd name="connsiteX8" fmla="*/ 409575 w 547688"/>
                <a:gd name="connsiteY8" fmla="*/ 42862 h 335756"/>
                <a:gd name="connsiteX9" fmla="*/ 438150 w 547688"/>
                <a:gd name="connsiteY9" fmla="*/ 54769 h 335756"/>
                <a:gd name="connsiteX10" fmla="*/ 478632 w 547688"/>
                <a:gd name="connsiteY10" fmla="*/ 83344 h 335756"/>
                <a:gd name="connsiteX11" fmla="*/ 504825 w 547688"/>
                <a:gd name="connsiteY11" fmla="*/ 111919 h 335756"/>
                <a:gd name="connsiteX12" fmla="*/ 526257 w 547688"/>
                <a:gd name="connsiteY12" fmla="*/ 145256 h 335756"/>
                <a:gd name="connsiteX13" fmla="*/ 538163 w 547688"/>
                <a:gd name="connsiteY13" fmla="*/ 178594 h 335756"/>
                <a:gd name="connsiteX14" fmla="*/ 547688 w 547688"/>
                <a:gd name="connsiteY14" fmla="*/ 223837 h 335756"/>
                <a:gd name="connsiteX15" fmla="*/ 545307 w 547688"/>
                <a:gd name="connsiteY15" fmla="*/ 261937 h 335756"/>
                <a:gd name="connsiteX16" fmla="*/ 528638 w 547688"/>
                <a:gd name="connsiteY16" fmla="*/ 295275 h 335756"/>
                <a:gd name="connsiteX17" fmla="*/ 500063 w 547688"/>
                <a:gd name="connsiteY17" fmla="*/ 321469 h 335756"/>
                <a:gd name="connsiteX18" fmla="*/ 431007 w 547688"/>
                <a:gd name="connsiteY18" fmla="*/ 335756 h 335756"/>
                <a:gd name="connsiteX19" fmla="*/ 402432 w 547688"/>
                <a:gd name="connsiteY19" fmla="*/ 330994 h 335756"/>
                <a:gd name="connsiteX20" fmla="*/ 330994 w 547688"/>
                <a:gd name="connsiteY20" fmla="*/ 2881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7688" h="335756">
                  <a:moveTo>
                    <a:pt x="330994" y="288131"/>
                  </a:moveTo>
                  <a:lnTo>
                    <a:pt x="226219" y="216694"/>
                  </a:lnTo>
                  <a:lnTo>
                    <a:pt x="147638" y="161925"/>
                  </a:lnTo>
                  <a:lnTo>
                    <a:pt x="7144" y="45244"/>
                  </a:lnTo>
                  <a:lnTo>
                    <a:pt x="0" y="35719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100013" y="7144"/>
                  </a:lnTo>
                  <a:lnTo>
                    <a:pt x="409575" y="42862"/>
                  </a:lnTo>
                  <a:lnTo>
                    <a:pt x="438150" y="54769"/>
                  </a:lnTo>
                  <a:lnTo>
                    <a:pt x="478632" y="83344"/>
                  </a:lnTo>
                  <a:lnTo>
                    <a:pt x="504825" y="111919"/>
                  </a:lnTo>
                  <a:lnTo>
                    <a:pt x="526257" y="145256"/>
                  </a:lnTo>
                  <a:lnTo>
                    <a:pt x="538163" y="178594"/>
                  </a:lnTo>
                  <a:lnTo>
                    <a:pt x="547688" y="223837"/>
                  </a:lnTo>
                  <a:lnTo>
                    <a:pt x="545307" y="261937"/>
                  </a:lnTo>
                  <a:lnTo>
                    <a:pt x="528638" y="295275"/>
                  </a:lnTo>
                  <a:lnTo>
                    <a:pt x="500063" y="321469"/>
                  </a:lnTo>
                  <a:lnTo>
                    <a:pt x="431007" y="335756"/>
                  </a:lnTo>
                  <a:lnTo>
                    <a:pt x="402432" y="330994"/>
                  </a:lnTo>
                  <a:lnTo>
                    <a:pt x="330994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5">
              <a:extLst>
                <a:ext uri="{FF2B5EF4-FFF2-40B4-BE49-F238E27FC236}">
                  <a16:creationId xmlns:a16="http://schemas.microsoft.com/office/drawing/2014/main" id="{BBBE454C-A35E-4CBD-BE24-2B3658BDFA4C}"/>
                </a:ext>
              </a:extLst>
            </p:cNvPr>
            <p:cNvSpPr/>
            <p:nvPr/>
          </p:nvSpPr>
          <p:spPr>
            <a:xfrm>
              <a:off x="4398963" y="3605213"/>
              <a:ext cx="1058862" cy="609600"/>
            </a:xfrm>
            <a:custGeom>
              <a:avLst/>
              <a:gdLst>
                <a:gd name="connsiteX0" fmla="*/ 857250 w 1059656"/>
                <a:gd name="connsiteY0" fmla="*/ 366712 h 609600"/>
                <a:gd name="connsiteX1" fmla="*/ 709612 w 1059656"/>
                <a:gd name="connsiteY1" fmla="*/ 435768 h 609600"/>
                <a:gd name="connsiteX2" fmla="*/ 511969 w 1059656"/>
                <a:gd name="connsiteY2" fmla="*/ 504825 h 609600"/>
                <a:gd name="connsiteX3" fmla="*/ 350044 w 1059656"/>
                <a:gd name="connsiteY3" fmla="*/ 545306 h 609600"/>
                <a:gd name="connsiteX4" fmla="*/ 47625 w 1059656"/>
                <a:gd name="connsiteY4" fmla="*/ 609600 h 609600"/>
                <a:gd name="connsiteX5" fmla="*/ 19050 w 1059656"/>
                <a:gd name="connsiteY5" fmla="*/ 609600 h 609600"/>
                <a:gd name="connsiteX6" fmla="*/ 0 w 1059656"/>
                <a:gd name="connsiteY6" fmla="*/ 600075 h 609600"/>
                <a:gd name="connsiteX7" fmla="*/ 4762 w 1059656"/>
                <a:gd name="connsiteY7" fmla="*/ 583406 h 609600"/>
                <a:gd name="connsiteX8" fmla="*/ 30956 w 1059656"/>
                <a:gd name="connsiteY8" fmla="*/ 564356 h 609600"/>
                <a:gd name="connsiteX9" fmla="*/ 126206 w 1059656"/>
                <a:gd name="connsiteY9" fmla="*/ 511968 h 609600"/>
                <a:gd name="connsiteX10" fmla="*/ 340519 w 1059656"/>
                <a:gd name="connsiteY10" fmla="*/ 409575 h 609600"/>
                <a:gd name="connsiteX11" fmla="*/ 419100 w 1059656"/>
                <a:gd name="connsiteY11" fmla="*/ 366712 h 609600"/>
                <a:gd name="connsiteX12" fmla="*/ 595312 w 1059656"/>
                <a:gd name="connsiteY12" fmla="*/ 276225 h 609600"/>
                <a:gd name="connsiteX13" fmla="*/ 731044 w 1059656"/>
                <a:gd name="connsiteY13" fmla="*/ 178593 h 609600"/>
                <a:gd name="connsiteX14" fmla="*/ 742950 w 1059656"/>
                <a:gd name="connsiteY14" fmla="*/ 133350 h 609600"/>
                <a:gd name="connsiteX15" fmla="*/ 714375 w 1059656"/>
                <a:gd name="connsiteY15" fmla="*/ 95250 h 609600"/>
                <a:gd name="connsiteX16" fmla="*/ 685800 w 1059656"/>
                <a:gd name="connsiteY16" fmla="*/ 40481 h 609600"/>
                <a:gd name="connsiteX17" fmla="*/ 681037 w 1059656"/>
                <a:gd name="connsiteY17" fmla="*/ 21431 h 609600"/>
                <a:gd name="connsiteX18" fmla="*/ 685800 w 1059656"/>
                <a:gd name="connsiteY18" fmla="*/ 4762 h 609600"/>
                <a:gd name="connsiteX19" fmla="*/ 709612 w 1059656"/>
                <a:gd name="connsiteY19" fmla="*/ 0 h 609600"/>
                <a:gd name="connsiteX20" fmla="*/ 747712 w 1059656"/>
                <a:gd name="connsiteY20" fmla="*/ 9525 h 609600"/>
                <a:gd name="connsiteX21" fmla="*/ 812006 w 1059656"/>
                <a:gd name="connsiteY21" fmla="*/ 40481 h 609600"/>
                <a:gd name="connsiteX22" fmla="*/ 909637 w 1059656"/>
                <a:gd name="connsiteY22" fmla="*/ 109537 h 609600"/>
                <a:gd name="connsiteX23" fmla="*/ 997744 w 1059656"/>
                <a:gd name="connsiteY23" fmla="*/ 185737 h 609600"/>
                <a:gd name="connsiteX24" fmla="*/ 1047750 w 1059656"/>
                <a:gd name="connsiteY24" fmla="*/ 240506 h 609600"/>
                <a:gd name="connsiteX25" fmla="*/ 1059656 w 1059656"/>
                <a:gd name="connsiteY25" fmla="*/ 264318 h 609600"/>
                <a:gd name="connsiteX26" fmla="*/ 1054894 w 1059656"/>
                <a:gd name="connsiteY26" fmla="*/ 292893 h 609600"/>
                <a:gd name="connsiteX27" fmla="*/ 1042987 w 1059656"/>
                <a:gd name="connsiteY27" fmla="*/ 330993 h 609600"/>
                <a:gd name="connsiteX28" fmla="*/ 1026319 w 1059656"/>
                <a:gd name="connsiteY28" fmla="*/ 338137 h 609600"/>
                <a:gd name="connsiteX29" fmla="*/ 971550 w 1059656"/>
                <a:gd name="connsiteY29" fmla="*/ 340518 h 609600"/>
                <a:gd name="connsiteX30" fmla="*/ 857250 w 1059656"/>
                <a:gd name="connsiteY30" fmla="*/ 366712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9656" h="609600">
                  <a:moveTo>
                    <a:pt x="857250" y="366712"/>
                  </a:moveTo>
                  <a:lnTo>
                    <a:pt x="709612" y="435768"/>
                  </a:lnTo>
                  <a:lnTo>
                    <a:pt x="511969" y="504825"/>
                  </a:lnTo>
                  <a:lnTo>
                    <a:pt x="350044" y="545306"/>
                  </a:lnTo>
                  <a:lnTo>
                    <a:pt x="47625" y="609600"/>
                  </a:lnTo>
                  <a:lnTo>
                    <a:pt x="19050" y="609600"/>
                  </a:lnTo>
                  <a:lnTo>
                    <a:pt x="0" y="600075"/>
                  </a:lnTo>
                  <a:lnTo>
                    <a:pt x="4762" y="583406"/>
                  </a:lnTo>
                  <a:lnTo>
                    <a:pt x="30956" y="564356"/>
                  </a:lnTo>
                  <a:lnTo>
                    <a:pt x="126206" y="511968"/>
                  </a:lnTo>
                  <a:lnTo>
                    <a:pt x="340519" y="409575"/>
                  </a:lnTo>
                  <a:lnTo>
                    <a:pt x="419100" y="366712"/>
                  </a:lnTo>
                  <a:lnTo>
                    <a:pt x="595312" y="276225"/>
                  </a:lnTo>
                  <a:lnTo>
                    <a:pt x="731044" y="178593"/>
                  </a:lnTo>
                  <a:lnTo>
                    <a:pt x="742950" y="133350"/>
                  </a:lnTo>
                  <a:lnTo>
                    <a:pt x="714375" y="95250"/>
                  </a:lnTo>
                  <a:lnTo>
                    <a:pt x="685800" y="40481"/>
                  </a:lnTo>
                  <a:lnTo>
                    <a:pt x="681037" y="21431"/>
                  </a:lnTo>
                  <a:lnTo>
                    <a:pt x="685800" y="4762"/>
                  </a:lnTo>
                  <a:lnTo>
                    <a:pt x="709612" y="0"/>
                  </a:lnTo>
                  <a:lnTo>
                    <a:pt x="747712" y="9525"/>
                  </a:lnTo>
                  <a:lnTo>
                    <a:pt x="812006" y="40481"/>
                  </a:lnTo>
                  <a:lnTo>
                    <a:pt x="909637" y="109537"/>
                  </a:lnTo>
                  <a:lnTo>
                    <a:pt x="997744" y="185737"/>
                  </a:lnTo>
                  <a:lnTo>
                    <a:pt x="1047750" y="240506"/>
                  </a:lnTo>
                  <a:lnTo>
                    <a:pt x="1059656" y="264318"/>
                  </a:lnTo>
                  <a:lnTo>
                    <a:pt x="1054894" y="292893"/>
                  </a:lnTo>
                  <a:lnTo>
                    <a:pt x="1042987" y="330993"/>
                  </a:lnTo>
                  <a:lnTo>
                    <a:pt x="1026319" y="338137"/>
                  </a:lnTo>
                  <a:lnTo>
                    <a:pt x="971550" y="340518"/>
                  </a:lnTo>
                  <a:lnTo>
                    <a:pt x="85725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67" name="フリーフォーム 26">
              <a:extLst>
                <a:ext uri="{FF2B5EF4-FFF2-40B4-BE49-F238E27FC236}">
                  <a16:creationId xmlns:a16="http://schemas.microsoft.com/office/drawing/2014/main" id="{570AAFFA-B16A-4CFE-835A-7655748FA5D5}"/>
                </a:ext>
              </a:extLst>
            </p:cNvPr>
            <p:cNvSpPr/>
            <p:nvPr/>
          </p:nvSpPr>
          <p:spPr>
            <a:xfrm>
              <a:off x="4194175" y="3960813"/>
              <a:ext cx="2928938" cy="720725"/>
            </a:xfrm>
            <a:custGeom>
              <a:avLst/>
              <a:gdLst>
                <a:gd name="connsiteX0" fmla="*/ 1419225 w 2928938"/>
                <a:gd name="connsiteY0" fmla="*/ 445294 h 721519"/>
                <a:gd name="connsiteX1" fmla="*/ 1059657 w 2928938"/>
                <a:gd name="connsiteY1" fmla="*/ 521494 h 721519"/>
                <a:gd name="connsiteX2" fmla="*/ 821532 w 2928938"/>
                <a:gd name="connsiteY2" fmla="*/ 592931 h 721519"/>
                <a:gd name="connsiteX3" fmla="*/ 550069 w 2928938"/>
                <a:gd name="connsiteY3" fmla="*/ 652462 h 721519"/>
                <a:gd name="connsiteX4" fmla="*/ 473869 w 2928938"/>
                <a:gd name="connsiteY4" fmla="*/ 681037 h 721519"/>
                <a:gd name="connsiteX5" fmla="*/ 392907 w 2928938"/>
                <a:gd name="connsiteY5" fmla="*/ 704850 h 721519"/>
                <a:gd name="connsiteX6" fmla="*/ 319088 w 2928938"/>
                <a:gd name="connsiteY6" fmla="*/ 721519 h 721519"/>
                <a:gd name="connsiteX7" fmla="*/ 288132 w 2928938"/>
                <a:gd name="connsiteY7" fmla="*/ 721519 h 721519"/>
                <a:gd name="connsiteX8" fmla="*/ 247650 w 2928938"/>
                <a:gd name="connsiteY8" fmla="*/ 707231 h 721519"/>
                <a:gd name="connsiteX9" fmla="*/ 188119 w 2928938"/>
                <a:gd name="connsiteY9" fmla="*/ 671512 h 721519"/>
                <a:gd name="connsiteX10" fmla="*/ 121444 w 2928938"/>
                <a:gd name="connsiteY10" fmla="*/ 607219 h 721519"/>
                <a:gd name="connsiteX11" fmla="*/ 54769 w 2928938"/>
                <a:gd name="connsiteY11" fmla="*/ 533400 h 721519"/>
                <a:gd name="connsiteX12" fmla="*/ 14288 w 2928938"/>
                <a:gd name="connsiteY12" fmla="*/ 478631 h 721519"/>
                <a:gd name="connsiteX13" fmla="*/ 0 w 2928938"/>
                <a:gd name="connsiteY13" fmla="*/ 447675 h 721519"/>
                <a:gd name="connsiteX14" fmla="*/ 0 w 2928938"/>
                <a:gd name="connsiteY14" fmla="*/ 428625 h 721519"/>
                <a:gd name="connsiteX15" fmla="*/ 9525 w 2928938"/>
                <a:gd name="connsiteY15" fmla="*/ 419100 h 721519"/>
                <a:gd name="connsiteX16" fmla="*/ 35719 w 2928938"/>
                <a:gd name="connsiteY16" fmla="*/ 414337 h 721519"/>
                <a:gd name="connsiteX17" fmla="*/ 71438 w 2928938"/>
                <a:gd name="connsiteY17" fmla="*/ 433387 h 721519"/>
                <a:gd name="connsiteX18" fmla="*/ 145257 w 2928938"/>
                <a:gd name="connsiteY18" fmla="*/ 471487 h 721519"/>
                <a:gd name="connsiteX19" fmla="*/ 219075 w 2928938"/>
                <a:gd name="connsiteY19" fmla="*/ 497681 h 721519"/>
                <a:gd name="connsiteX20" fmla="*/ 278607 w 2928938"/>
                <a:gd name="connsiteY20" fmla="*/ 511969 h 721519"/>
                <a:gd name="connsiteX21" fmla="*/ 359569 w 2928938"/>
                <a:gd name="connsiteY21" fmla="*/ 521494 h 721519"/>
                <a:gd name="connsiteX22" fmla="*/ 442913 w 2928938"/>
                <a:gd name="connsiteY22" fmla="*/ 504825 h 721519"/>
                <a:gd name="connsiteX23" fmla="*/ 859632 w 2928938"/>
                <a:gd name="connsiteY23" fmla="*/ 409575 h 721519"/>
                <a:gd name="connsiteX24" fmla="*/ 1073944 w 2928938"/>
                <a:gd name="connsiteY24" fmla="*/ 340519 h 721519"/>
                <a:gd name="connsiteX25" fmla="*/ 1688307 w 2928938"/>
                <a:gd name="connsiteY25" fmla="*/ 223837 h 721519"/>
                <a:gd name="connsiteX26" fmla="*/ 1905000 w 2928938"/>
                <a:gd name="connsiteY26" fmla="*/ 183356 h 721519"/>
                <a:gd name="connsiteX27" fmla="*/ 2386013 w 2928938"/>
                <a:gd name="connsiteY27" fmla="*/ 92869 h 721519"/>
                <a:gd name="connsiteX28" fmla="*/ 2488407 w 2928938"/>
                <a:gd name="connsiteY28" fmla="*/ 33337 h 721519"/>
                <a:gd name="connsiteX29" fmla="*/ 2557463 w 2928938"/>
                <a:gd name="connsiteY29" fmla="*/ 0 h 721519"/>
                <a:gd name="connsiteX30" fmla="*/ 2650332 w 2928938"/>
                <a:gd name="connsiteY30" fmla="*/ 19050 h 721519"/>
                <a:gd name="connsiteX31" fmla="*/ 2731294 w 2928938"/>
                <a:gd name="connsiteY31" fmla="*/ 40481 h 721519"/>
                <a:gd name="connsiteX32" fmla="*/ 2817019 w 2928938"/>
                <a:gd name="connsiteY32" fmla="*/ 71437 h 721519"/>
                <a:gd name="connsiteX33" fmla="*/ 2864644 w 2928938"/>
                <a:gd name="connsiteY33" fmla="*/ 100012 h 721519"/>
                <a:gd name="connsiteX34" fmla="*/ 2897982 w 2928938"/>
                <a:gd name="connsiteY34" fmla="*/ 130969 h 721519"/>
                <a:gd name="connsiteX35" fmla="*/ 2919413 w 2928938"/>
                <a:gd name="connsiteY35" fmla="*/ 157162 h 721519"/>
                <a:gd name="connsiteX36" fmla="*/ 2928938 w 2928938"/>
                <a:gd name="connsiteY36" fmla="*/ 173831 h 721519"/>
                <a:gd name="connsiteX37" fmla="*/ 2928938 w 2928938"/>
                <a:gd name="connsiteY37" fmla="*/ 192881 h 721519"/>
                <a:gd name="connsiteX38" fmla="*/ 2914650 w 2928938"/>
                <a:gd name="connsiteY38" fmla="*/ 216694 h 721519"/>
                <a:gd name="connsiteX39" fmla="*/ 2890838 w 2928938"/>
                <a:gd name="connsiteY39" fmla="*/ 235744 h 721519"/>
                <a:gd name="connsiteX40" fmla="*/ 2864644 w 2928938"/>
                <a:gd name="connsiteY40" fmla="*/ 247650 h 721519"/>
                <a:gd name="connsiteX41" fmla="*/ 2693194 w 2928938"/>
                <a:gd name="connsiteY41" fmla="*/ 264319 h 721519"/>
                <a:gd name="connsiteX42" fmla="*/ 2309813 w 2928938"/>
                <a:gd name="connsiteY42" fmla="*/ 300037 h 721519"/>
                <a:gd name="connsiteX43" fmla="*/ 1935957 w 2928938"/>
                <a:gd name="connsiteY43" fmla="*/ 338137 h 721519"/>
                <a:gd name="connsiteX44" fmla="*/ 1719263 w 2928938"/>
                <a:gd name="connsiteY44" fmla="*/ 388144 h 721519"/>
                <a:gd name="connsiteX45" fmla="*/ 1419225 w 2928938"/>
                <a:gd name="connsiteY45" fmla="*/ 445294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28938" h="721519">
                  <a:moveTo>
                    <a:pt x="1419225" y="445294"/>
                  </a:moveTo>
                  <a:lnTo>
                    <a:pt x="1059657" y="521494"/>
                  </a:lnTo>
                  <a:lnTo>
                    <a:pt x="821532" y="592931"/>
                  </a:lnTo>
                  <a:lnTo>
                    <a:pt x="550069" y="652462"/>
                  </a:lnTo>
                  <a:lnTo>
                    <a:pt x="473869" y="681037"/>
                  </a:lnTo>
                  <a:lnTo>
                    <a:pt x="392907" y="704850"/>
                  </a:lnTo>
                  <a:lnTo>
                    <a:pt x="319088" y="721519"/>
                  </a:lnTo>
                  <a:lnTo>
                    <a:pt x="288132" y="721519"/>
                  </a:lnTo>
                  <a:lnTo>
                    <a:pt x="247650" y="707231"/>
                  </a:lnTo>
                  <a:lnTo>
                    <a:pt x="188119" y="671512"/>
                  </a:lnTo>
                  <a:lnTo>
                    <a:pt x="121444" y="607219"/>
                  </a:lnTo>
                  <a:lnTo>
                    <a:pt x="54769" y="533400"/>
                  </a:lnTo>
                  <a:lnTo>
                    <a:pt x="14288" y="478631"/>
                  </a:lnTo>
                  <a:lnTo>
                    <a:pt x="0" y="447675"/>
                  </a:lnTo>
                  <a:lnTo>
                    <a:pt x="0" y="428625"/>
                  </a:lnTo>
                  <a:lnTo>
                    <a:pt x="9525" y="419100"/>
                  </a:lnTo>
                  <a:lnTo>
                    <a:pt x="35719" y="414337"/>
                  </a:lnTo>
                  <a:lnTo>
                    <a:pt x="71438" y="433387"/>
                  </a:lnTo>
                  <a:lnTo>
                    <a:pt x="145257" y="471487"/>
                  </a:lnTo>
                  <a:lnTo>
                    <a:pt x="219075" y="497681"/>
                  </a:lnTo>
                  <a:cubicBezTo>
                    <a:pt x="276995" y="512162"/>
                    <a:pt x="251223" y="510778"/>
                    <a:pt x="278607" y="511969"/>
                  </a:cubicBezTo>
                  <a:cubicBezTo>
                    <a:pt x="305583" y="515239"/>
                    <a:pt x="332396" y="521494"/>
                    <a:pt x="359569" y="521494"/>
                  </a:cubicBezTo>
                  <a:lnTo>
                    <a:pt x="442913" y="504825"/>
                  </a:lnTo>
                  <a:lnTo>
                    <a:pt x="859632" y="409575"/>
                  </a:lnTo>
                  <a:lnTo>
                    <a:pt x="1073944" y="340519"/>
                  </a:lnTo>
                  <a:lnTo>
                    <a:pt x="1688307" y="223837"/>
                  </a:lnTo>
                  <a:lnTo>
                    <a:pt x="1905000" y="183356"/>
                  </a:lnTo>
                  <a:lnTo>
                    <a:pt x="2386013" y="92869"/>
                  </a:lnTo>
                  <a:lnTo>
                    <a:pt x="2488407" y="33337"/>
                  </a:lnTo>
                  <a:lnTo>
                    <a:pt x="2557463" y="0"/>
                  </a:lnTo>
                  <a:lnTo>
                    <a:pt x="2650332" y="19050"/>
                  </a:lnTo>
                  <a:lnTo>
                    <a:pt x="2731294" y="40481"/>
                  </a:lnTo>
                  <a:lnTo>
                    <a:pt x="2817019" y="71437"/>
                  </a:lnTo>
                  <a:lnTo>
                    <a:pt x="2864644" y="100012"/>
                  </a:lnTo>
                  <a:lnTo>
                    <a:pt x="2897982" y="130969"/>
                  </a:lnTo>
                  <a:lnTo>
                    <a:pt x="2919413" y="157162"/>
                  </a:lnTo>
                  <a:lnTo>
                    <a:pt x="2928938" y="173831"/>
                  </a:lnTo>
                  <a:lnTo>
                    <a:pt x="2928938" y="192881"/>
                  </a:lnTo>
                  <a:lnTo>
                    <a:pt x="2914650" y="216694"/>
                  </a:lnTo>
                  <a:lnTo>
                    <a:pt x="2890838" y="235744"/>
                  </a:lnTo>
                  <a:lnTo>
                    <a:pt x="2864644" y="247650"/>
                  </a:lnTo>
                  <a:lnTo>
                    <a:pt x="2693194" y="264319"/>
                  </a:lnTo>
                  <a:lnTo>
                    <a:pt x="2309813" y="300037"/>
                  </a:lnTo>
                  <a:lnTo>
                    <a:pt x="1935957" y="338137"/>
                  </a:lnTo>
                  <a:lnTo>
                    <a:pt x="1719263" y="388144"/>
                  </a:lnTo>
                  <a:lnTo>
                    <a:pt x="1419225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1">
              <a:extLst>
                <a:ext uri="{FF2B5EF4-FFF2-40B4-BE49-F238E27FC236}">
                  <a16:creationId xmlns:a16="http://schemas.microsoft.com/office/drawing/2014/main" id="{EF98C2DD-3DCD-4A77-AF3A-15829DA0337B}"/>
                </a:ext>
              </a:extLst>
            </p:cNvPr>
            <p:cNvSpPr/>
            <p:nvPr/>
          </p:nvSpPr>
          <p:spPr>
            <a:xfrm>
              <a:off x="2974975" y="4568825"/>
              <a:ext cx="1238250" cy="1098550"/>
            </a:xfrm>
            <a:custGeom>
              <a:avLst/>
              <a:gdLst>
                <a:gd name="connsiteX0" fmla="*/ 619125 w 1238250"/>
                <a:gd name="connsiteY0" fmla="*/ 221778 h 1098078"/>
                <a:gd name="connsiteX1" fmla="*/ 78582 w 1238250"/>
                <a:gd name="connsiteY1" fmla="*/ 369416 h 1098078"/>
                <a:gd name="connsiteX2" fmla="*/ 0 w 1238250"/>
                <a:gd name="connsiteY2" fmla="*/ 255116 h 1098078"/>
                <a:gd name="connsiteX3" fmla="*/ 176213 w 1238250"/>
                <a:gd name="connsiteY3" fmla="*/ 212253 h 1098078"/>
                <a:gd name="connsiteX4" fmla="*/ 526257 w 1238250"/>
                <a:gd name="connsiteY4" fmla="*/ 117003 h 1098078"/>
                <a:gd name="connsiteX5" fmla="*/ 790575 w 1238250"/>
                <a:gd name="connsiteY5" fmla="*/ 43184 h 1098078"/>
                <a:gd name="connsiteX6" fmla="*/ 800100 w 1238250"/>
                <a:gd name="connsiteY6" fmla="*/ 24134 h 1098078"/>
                <a:gd name="connsiteX7" fmla="*/ 814388 w 1238250"/>
                <a:gd name="connsiteY7" fmla="*/ 9847 h 1098078"/>
                <a:gd name="connsiteX8" fmla="*/ 838200 w 1238250"/>
                <a:gd name="connsiteY8" fmla="*/ 322 h 1098078"/>
                <a:gd name="connsiteX9" fmla="*/ 862013 w 1238250"/>
                <a:gd name="connsiteY9" fmla="*/ 322 h 1098078"/>
                <a:gd name="connsiteX10" fmla="*/ 902494 w 1238250"/>
                <a:gd name="connsiteY10" fmla="*/ 12228 h 1098078"/>
                <a:gd name="connsiteX11" fmla="*/ 1014413 w 1238250"/>
                <a:gd name="connsiteY11" fmla="*/ 64616 h 1098078"/>
                <a:gd name="connsiteX12" fmla="*/ 1157288 w 1238250"/>
                <a:gd name="connsiteY12" fmla="*/ 152722 h 1098078"/>
                <a:gd name="connsiteX13" fmla="*/ 1219200 w 1238250"/>
                <a:gd name="connsiteY13" fmla="*/ 202728 h 1098078"/>
                <a:gd name="connsiteX14" fmla="*/ 1226344 w 1238250"/>
                <a:gd name="connsiteY14" fmla="*/ 217016 h 1098078"/>
                <a:gd name="connsiteX15" fmla="*/ 1238250 w 1238250"/>
                <a:gd name="connsiteY15" fmla="*/ 255116 h 1098078"/>
                <a:gd name="connsiteX16" fmla="*/ 1228725 w 1238250"/>
                <a:gd name="connsiteY16" fmla="*/ 276547 h 1098078"/>
                <a:gd name="connsiteX17" fmla="*/ 1193007 w 1238250"/>
                <a:gd name="connsiteY17" fmla="*/ 309884 h 1098078"/>
                <a:gd name="connsiteX18" fmla="*/ 1171575 w 1238250"/>
                <a:gd name="connsiteY18" fmla="*/ 336078 h 1098078"/>
                <a:gd name="connsiteX19" fmla="*/ 1152525 w 1238250"/>
                <a:gd name="connsiteY19" fmla="*/ 369416 h 1098078"/>
                <a:gd name="connsiteX20" fmla="*/ 1092994 w 1238250"/>
                <a:gd name="connsiteY20" fmla="*/ 636116 h 1098078"/>
                <a:gd name="connsiteX21" fmla="*/ 992982 w 1238250"/>
                <a:gd name="connsiteY21" fmla="*/ 967109 h 1098078"/>
                <a:gd name="connsiteX22" fmla="*/ 954882 w 1238250"/>
                <a:gd name="connsiteY22" fmla="*/ 1057597 h 1098078"/>
                <a:gd name="connsiteX23" fmla="*/ 933450 w 1238250"/>
                <a:gd name="connsiteY23" fmla="*/ 1083791 h 1098078"/>
                <a:gd name="connsiteX24" fmla="*/ 912019 w 1238250"/>
                <a:gd name="connsiteY24" fmla="*/ 1095697 h 1098078"/>
                <a:gd name="connsiteX25" fmla="*/ 873919 w 1238250"/>
                <a:gd name="connsiteY25" fmla="*/ 1098078 h 1098078"/>
                <a:gd name="connsiteX26" fmla="*/ 840582 w 1238250"/>
                <a:gd name="connsiteY26" fmla="*/ 1088553 h 1098078"/>
                <a:gd name="connsiteX27" fmla="*/ 754857 w 1238250"/>
                <a:gd name="connsiteY27" fmla="*/ 1029022 h 1098078"/>
                <a:gd name="connsiteX28" fmla="*/ 797719 w 1238250"/>
                <a:gd name="connsiteY28" fmla="*/ 828997 h 1098078"/>
                <a:gd name="connsiteX29" fmla="*/ 862013 w 1238250"/>
                <a:gd name="connsiteY29" fmla="*/ 552772 h 1098078"/>
                <a:gd name="connsiteX30" fmla="*/ 890588 w 1238250"/>
                <a:gd name="connsiteY30" fmla="*/ 364653 h 1098078"/>
                <a:gd name="connsiteX31" fmla="*/ 904875 w 1238250"/>
                <a:gd name="connsiteY31" fmla="*/ 214634 h 1098078"/>
                <a:gd name="connsiteX32" fmla="*/ 900113 w 1238250"/>
                <a:gd name="connsiteY32" fmla="*/ 190822 h 1098078"/>
                <a:gd name="connsiteX33" fmla="*/ 883444 w 1238250"/>
                <a:gd name="connsiteY33" fmla="*/ 176534 h 1098078"/>
                <a:gd name="connsiteX34" fmla="*/ 842963 w 1238250"/>
                <a:gd name="connsiteY34" fmla="*/ 171772 h 1098078"/>
                <a:gd name="connsiteX35" fmla="*/ 800100 w 1238250"/>
                <a:gd name="connsiteY35" fmla="*/ 178916 h 1098078"/>
                <a:gd name="connsiteX36" fmla="*/ 619125 w 1238250"/>
                <a:gd name="connsiteY36" fmla="*/ 221778 h 10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8250" h="1098078">
                  <a:moveTo>
                    <a:pt x="619125" y="221778"/>
                  </a:moveTo>
                  <a:lnTo>
                    <a:pt x="78582" y="369416"/>
                  </a:lnTo>
                  <a:lnTo>
                    <a:pt x="0" y="255116"/>
                  </a:lnTo>
                  <a:lnTo>
                    <a:pt x="176213" y="212253"/>
                  </a:lnTo>
                  <a:lnTo>
                    <a:pt x="526257" y="117003"/>
                  </a:lnTo>
                  <a:lnTo>
                    <a:pt x="790575" y="43184"/>
                  </a:lnTo>
                  <a:lnTo>
                    <a:pt x="800100" y="24134"/>
                  </a:lnTo>
                  <a:lnTo>
                    <a:pt x="814388" y="9847"/>
                  </a:lnTo>
                  <a:cubicBezTo>
                    <a:pt x="836544" y="0"/>
                    <a:pt x="828002" y="322"/>
                    <a:pt x="838200" y="322"/>
                  </a:cubicBezTo>
                  <a:lnTo>
                    <a:pt x="862013" y="322"/>
                  </a:lnTo>
                  <a:lnTo>
                    <a:pt x="902494" y="12228"/>
                  </a:lnTo>
                  <a:lnTo>
                    <a:pt x="1014413" y="64616"/>
                  </a:lnTo>
                  <a:lnTo>
                    <a:pt x="1157288" y="152722"/>
                  </a:lnTo>
                  <a:lnTo>
                    <a:pt x="1219200" y="202728"/>
                  </a:lnTo>
                  <a:lnTo>
                    <a:pt x="1226344" y="217016"/>
                  </a:lnTo>
                  <a:lnTo>
                    <a:pt x="1238250" y="255116"/>
                  </a:lnTo>
                  <a:lnTo>
                    <a:pt x="1228725" y="276547"/>
                  </a:lnTo>
                  <a:lnTo>
                    <a:pt x="1193007" y="309884"/>
                  </a:lnTo>
                  <a:lnTo>
                    <a:pt x="1171575" y="336078"/>
                  </a:lnTo>
                  <a:lnTo>
                    <a:pt x="1152525" y="369416"/>
                  </a:lnTo>
                  <a:lnTo>
                    <a:pt x="1092994" y="636116"/>
                  </a:lnTo>
                  <a:lnTo>
                    <a:pt x="992982" y="967109"/>
                  </a:lnTo>
                  <a:lnTo>
                    <a:pt x="954882" y="1057597"/>
                  </a:lnTo>
                  <a:lnTo>
                    <a:pt x="933450" y="1083791"/>
                  </a:lnTo>
                  <a:lnTo>
                    <a:pt x="912019" y="1095697"/>
                  </a:lnTo>
                  <a:lnTo>
                    <a:pt x="873919" y="1098078"/>
                  </a:lnTo>
                  <a:lnTo>
                    <a:pt x="840582" y="1088553"/>
                  </a:lnTo>
                  <a:lnTo>
                    <a:pt x="754857" y="1029022"/>
                  </a:lnTo>
                  <a:lnTo>
                    <a:pt x="797719" y="828997"/>
                  </a:lnTo>
                  <a:lnTo>
                    <a:pt x="862013" y="552772"/>
                  </a:lnTo>
                  <a:lnTo>
                    <a:pt x="890588" y="364653"/>
                  </a:lnTo>
                  <a:lnTo>
                    <a:pt x="904875" y="214634"/>
                  </a:lnTo>
                  <a:lnTo>
                    <a:pt x="900113" y="190822"/>
                  </a:lnTo>
                  <a:lnTo>
                    <a:pt x="883444" y="176534"/>
                  </a:lnTo>
                  <a:lnTo>
                    <a:pt x="842963" y="171772"/>
                  </a:lnTo>
                  <a:lnTo>
                    <a:pt x="800100" y="178916"/>
                  </a:lnTo>
                  <a:lnTo>
                    <a:pt x="619125" y="2217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2">
              <a:extLst>
                <a:ext uri="{FF2B5EF4-FFF2-40B4-BE49-F238E27FC236}">
                  <a16:creationId xmlns:a16="http://schemas.microsoft.com/office/drawing/2014/main" id="{03CFAA96-9159-4026-8EFB-3686C2FEAEBC}"/>
                </a:ext>
              </a:extLst>
            </p:cNvPr>
            <p:cNvSpPr/>
            <p:nvPr/>
          </p:nvSpPr>
          <p:spPr>
            <a:xfrm>
              <a:off x="3152775" y="5410200"/>
              <a:ext cx="669925" cy="295275"/>
            </a:xfrm>
            <a:custGeom>
              <a:avLst/>
              <a:gdLst>
                <a:gd name="connsiteX0" fmla="*/ 285750 w 669131"/>
                <a:gd name="connsiteY0" fmla="*/ 228600 h 295275"/>
                <a:gd name="connsiteX1" fmla="*/ 52388 w 669131"/>
                <a:gd name="connsiteY1" fmla="*/ 295275 h 295275"/>
                <a:gd name="connsiteX2" fmla="*/ 0 w 669131"/>
                <a:gd name="connsiteY2" fmla="*/ 152400 h 295275"/>
                <a:gd name="connsiteX3" fmla="*/ 364331 w 669131"/>
                <a:gd name="connsiteY3" fmla="*/ 64294 h 295275"/>
                <a:gd name="connsiteX4" fmla="*/ 635794 w 669131"/>
                <a:gd name="connsiteY4" fmla="*/ 0 h 295275"/>
                <a:gd name="connsiteX5" fmla="*/ 669131 w 669131"/>
                <a:gd name="connsiteY5" fmla="*/ 183356 h 295275"/>
                <a:gd name="connsiteX6" fmla="*/ 573881 w 669131"/>
                <a:gd name="connsiteY6" fmla="*/ 185738 h 295275"/>
                <a:gd name="connsiteX7" fmla="*/ 540544 w 669131"/>
                <a:gd name="connsiteY7" fmla="*/ 164306 h 295275"/>
                <a:gd name="connsiteX8" fmla="*/ 516731 w 669131"/>
                <a:gd name="connsiteY8" fmla="*/ 164306 h 295275"/>
                <a:gd name="connsiteX9" fmla="*/ 285750 w 669131"/>
                <a:gd name="connsiteY9" fmla="*/ 2286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9131" h="295275">
                  <a:moveTo>
                    <a:pt x="285750" y="228600"/>
                  </a:moveTo>
                  <a:lnTo>
                    <a:pt x="52388" y="295275"/>
                  </a:lnTo>
                  <a:lnTo>
                    <a:pt x="0" y="152400"/>
                  </a:lnTo>
                  <a:lnTo>
                    <a:pt x="364331" y="64294"/>
                  </a:lnTo>
                  <a:lnTo>
                    <a:pt x="635794" y="0"/>
                  </a:lnTo>
                  <a:lnTo>
                    <a:pt x="669131" y="183356"/>
                  </a:lnTo>
                  <a:lnTo>
                    <a:pt x="573881" y="185738"/>
                  </a:lnTo>
                  <a:lnTo>
                    <a:pt x="540544" y="164306"/>
                  </a:lnTo>
                  <a:lnTo>
                    <a:pt x="516731" y="164306"/>
                  </a:lnTo>
                  <a:lnTo>
                    <a:pt x="2857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3">
              <a:extLst>
                <a:ext uri="{FF2B5EF4-FFF2-40B4-BE49-F238E27FC236}">
                  <a16:creationId xmlns:a16="http://schemas.microsoft.com/office/drawing/2014/main" id="{ADE5611F-1BA7-4584-9372-8CE22D2DDA95}"/>
                </a:ext>
              </a:extLst>
            </p:cNvPr>
            <p:cNvSpPr/>
            <p:nvPr/>
          </p:nvSpPr>
          <p:spPr>
            <a:xfrm>
              <a:off x="5438775" y="2338388"/>
              <a:ext cx="327025" cy="952500"/>
            </a:xfrm>
            <a:custGeom>
              <a:avLst/>
              <a:gdLst>
                <a:gd name="connsiteX0" fmla="*/ 64294 w 326231"/>
                <a:gd name="connsiteY0" fmla="*/ 690562 h 952500"/>
                <a:gd name="connsiteX1" fmla="*/ 59531 w 326231"/>
                <a:gd name="connsiteY1" fmla="*/ 523875 h 952500"/>
                <a:gd name="connsiteX2" fmla="*/ 69056 w 326231"/>
                <a:gd name="connsiteY2" fmla="*/ 369093 h 952500"/>
                <a:gd name="connsiteX3" fmla="*/ 78581 w 326231"/>
                <a:gd name="connsiteY3" fmla="*/ 292893 h 952500"/>
                <a:gd name="connsiteX4" fmla="*/ 78581 w 326231"/>
                <a:gd name="connsiteY4" fmla="*/ 252412 h 952500"/>
                <a:gd name="connsiteX5" fmla="*/ 73819 w 326231"/>
                <a:gd name="connsiteY5" fmla="*/ 211931 h 952500"/>
                <a:gd name="connsiteX6" fmla="*/ 66675 w 326231"/>
                <a:gd name="connsiteY6" fmla="*/ 183356 h 952500"/>
                <a:gd name="connsiteX7" fmla="*/ 57150 w 326231"/>
                <a:gd name="connsiteY7" fmla="*/ 152400 h 952500"/>
                <a:gd name="connsiteX8" fmla="*/ 38100 w 326231"/>
                <a:gd name="connsiteY8" fmla="*/ 116681 h 952500"/>
                <a:gd name="connsiteX9" fmla="*/ 0 w 326231"/>
                <a:gd name="connsiteY9" fmla="*/ 59531 h 952500"/>
                <a:gd name="connsiteX10" fmla="*/ 197644 w 326231"/>
                <a:gd name="connsiteY10" fmla="*/ 0 h 952500"/>
                <a:gd name="connsiteX11" fmla="*/ 285750 w 326231"/>
                <a:gd name="connsiteY11" fmla="*/ 76200 h 952500"/>
                <a:gd name="connsiteX12" fmla="*/ 302419 w 326231"/>
                <a:gd name="connsiteY12" fmla="*/ 97631 h 952500"/>
                <a:gd name="connsiteX13" fmla="*/ 314325 w 326231"/>
                <a:gd name="connsiteY13" fmla="*/ 128587 h 952500"/>
                <a:gd name="connsiteX14" fmla="*/ 326231 w 326231"/>
                <a:gd name="connsiteY14" fmla="*/ 188118 h 952500"/>
                <a:gd name="connsiteX15" fmla="*/ 326231 w 326231"/>
                <a:gd name="connsiteY15" fmla="*/ 226218 h 952500"/>
                <a:gd name="connsiteX16" fmla="*/ 314325 w 326231"/>
                <a:gd name="connsiteY16" fmla="*/ 338137 h 952500"/>
                <a:gd name="connsiteX17" fmla="*/ 309563 w 326231"/>
                <a:gd name="connsiteY17" fmla="*/ 540543 h 952500"/>
                <a:gd name="connsiteX18" fmla="*/ 309563 w 326231"/>
                <a:gd name="connsiteY18" fmla="*/ 895350 h 952500"/>
                <a:gd name="connsiteX19" fmla="*/ 59531 w 326231"/>
                <a:gd name="connsiteY19" fmla="*/ 952500 h 952500"/>
                <a:gd name="connsiteX20" fmla="*/ 64294 w 326231"/>
                <a:gd name="connsiteY20" fmla="*/ 690562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231" h="952500">
                  <a:moveTo>
                    <a:pt x="64294" y="690562"/>
                  </a:moveTo>
                  <a:lnTo>
                    <a:pt x="59531" y="523875"/>
                  </a:lnTo>
                  <a:lnTo>
                    <a:pt x="69056" y="369093"/>
                  </a:lnTo>
                  <a:lnTo>
                    <a:pt x="78581" y="292893"/>
                  </a:lnTo>
                  <a:lnTo>
                    <a:pt x="78581" y="252412"/>
                  </a:lnTo>
                  <a:lnTo>
                    <a:pt x="73819" y="211931"/>
                  </a:lnTo>
                  <a:lnTo>
                    <a:pt x="66675" y="183356"/>
                  </a:lnTo>
                  <a:lnTo>
                    <a:pt x="57150" y="152400"/>
                  </a:lnTo>
                  <a:lnTo>
                    <a:pt x="38100" y="116681"/>
                  </a:lnTo>
                  <a:lnTo>
                    <a:pt x="0" y="59531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2419" y="97631"/>
                  </a:lnTo>
                  <a:lnTo>
                    <a:pt x="314325" y="128587"/>
                  </a:lnTo>
                  <a:lnTo>
                    <a:pt x="326231" y="188118"/>
                  </a:lnTo>
                  <a:lnTo>
                    <a:pt x="326231" y="226218"/>
                  </a:lnTo>
                  <a:lnTo>
                    <a:pt x="314325" y="338137"/>
                  </a:lnTo>
                  <a:lnTo>
                    <a:pt x="309563" y="540543"/>
                  </a:lnTo>
                  <a:lnTo>
                    <a:pt x="309563" y="895350"/>
                  </a:lnTo>
                  <a:lnTo>
                    <a:pt x="59531" y="952500"/>
                  </a:lnTo>
                  <a:cubicBezTo>
                    <a:pt x="61119" y="864394"/>
                    <a:pt x="62706" y="776287"/>
                    <a:pt x="64294" y="690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1">
              <a:extLst>
                <a:ext uri="{FF2B5EF4-FFF2-40B4-BE49-F238E27FC236}">
                  <a16:creationId xmlns:a16="http://schemas.microsoft.com/office/drawing/2014/main" id="{3011A4D7-1B61-4F59-8C64-2E1700E03B00}"/>
                </a:ext>
              </a:extLst>
            </p:cNvPr>
            <p:cNvSpPr/>
            <p:nvPr/>
          </p:nvSpPr>
          <p:spPr>
            <a:xfrm>
              <a:off x="4729163" y="2579688"/>
              <a:ext cx="1728787" cy="406400"/>
            </a:xfrm>
            <a:custGeom>
              <a:avLst/>
              <a:gdLst>
                <a:gd name="connsiteX0" fmla="*/ 1231106 w 1728787"/>
                <a:gd name="connsiteY0" fmla="*/ 240506 h 407194"/>
                <a:gd name="connsiteX1" fmla="*/ 1014412 w 1728787"/>
                <a:gd name="connsiteY1" fmla="*/ 271462 h 407194"/>
                <a:gd name="connsiteX2" fmla="*/ 752475 w 1728787"/>
                <a:gd name="connsiteY2" fmla="*/ 297656 h 407194"/>
                <a:gd name="connsiteX3" fmla="*/ 504825 w 1728787"/>
                <a:gd name="connsiteY3" fmla="*/ 338137 h 407194"/>
                <a:gd name="connsiteX4" fmla="*/ 447675 w 1728787"/>
                <a:gd name="connsiteY4" fmla="*/ 369094 h 407194"/>
                <a:gd name="connsiteX5" fmla="*/ 400050 w 1728787"/>
                <a:gd name="connsiteY5" fmla="*/ 385762 h 407194"/>
                <a:gd name="connsiteX6" fmla="*/ 350043 w 1728787"/>
                <a:gd name="connsiteY6" fmla="*/ 402431 h 407194"/>
                <a:gd name="connsiteX7" fmla="*/ 302418 w 1728787"/>
                <a:gd name="connsiteY7" fmla="*/ 407194 h 407194"/>
                <a:gd name="connsiteX8" fmla="*/ 252412 w 1728787"/>
                <a:gd name="connsiteY8" fmla="*/ 397669 h 407194"/>
                <a:gd name="connsiteX9" fmla="*/ 209550 w 1728787"/>
                <a:gd name="connsiteY9" fmla="*/ 383381 h 407194"/>
                <a:gd name="connsiteX10" fmla="*/ 150018 w 1728787"/>
                <a:gd name="connsiteY10" fmla="*/ 352425 h 407194"/>
                <a:gd name="connsiteX11" fmla="*/ 97631 w 1728787"/>
                <a:gd name="connsiteY11" fmla="*/ 319087 h 407194"/>
                <a:gd name="connsiteX12" fmla="*/ 52387 w 1728787"/>
                <a:gd name="connsiteY12" fmla="*/ 276225 h 407194"/>
                <a:gd name="connsiteX13" fmla="*/ 7143 w 1728787"/>
                <a:gd name="connsiteY13" fmla="*/ 219075 h 407194"/>
                <a:gd name="connsiteX14" fmla="*/ 0 w 1728787"/>
                <a:gd name="connsiteY14" fmla="*/ 195262 h 407194"/>
                <a:gd name="connsiteX15" fmla="*/ 2381 w 1728787"/>
                <a:gd name="connsiteY15" fmla="*/ 176212 h 407194"/>
                <a:gd name="connsiteX16" fmla="*/ 14287 w 1728787"/>
                <a:gd name="connsiteY16" fmla="*/ 169069 h 407194"/>
                <a:gd name="connsiteX17" fmla="*/ 42862 w 1728787"/>
                <a:gd name="connsiteY17" fmla="*/ 171450 h 407194"/>
                <a:gd name="connsiteX18" fmla="*/ 111918 w 1728787"/>
                <a:gd name="connsiteY18" fmla="*/ 204787 h 407194"/>
                <a:gd name="connsiteX19" fmla="*/ 176212 w 1728787"/>
                <a:gd name="connsiteY19" fmla="*/ 219075 h 407194"/>
                <a:gd name="connsiteX20" fmla="*/ 245268 w 1728787"/>
                <a:gd name="connsiteY20" fmla="*/ 228600 h 407194"/>
                <a:gd name="connsiteX21" fmla="*/ 321468 w 1728787"/>
                <a:gd name="connsiteY21" fmla="*/ 223837 h 407194"/>
                <a:gd name="connsiteX22" fmla="*/ 452437 w 1728787"/>
                <a:gd name="connsiteY22" fmla="*/ 202406 h 407194"/>
                <a:gd name="connsiteX23" fmla="*/ 776287 w 1728787"/>
                <a:gd name="connsiteY23" fmla="*/ 135731 h 407194"/>
                <a:gd name="connsiteX24" fmla="*/ 1031081 w 1728787"/>
                <a:gd name="connsiteY24" fmla="*/ 90487 h 407194"/>
                <a:gd name="connsiteX25" fmla="*/ 1271587 w 1728787"/>
                <a:gd name="connsiteY25" fmla="*/ 66675 h 407194"/>
                <a:gd name="connsiteX26" fmla="*/ 1304925 w 1728787"/>
                <a:gd name="connsiteY26" fmla="*/ 42862 h 407194"/>
                <a:gd name="connsiteX27" fmla="*/ 1352550 w 1728787"/>
                <a:gd name="connsiteY27" fmla="*/ 19050 h 407194"/>
                <a:gd name="connsiteX28" fmla="*/ 1400175 w 1728787"/>
                <a:gd name="connsiteY28" fmla="*/ 2381 h 407194"/>
                <a:gd name="connsiteX29" fmla="*/ 1452562 w 1728787"/>
                <a:gd name="connsiteY29" fmla="*/ 0 h 407194"/>
                <a:gd name="connsiteX30" fmla="*/ 1521618 w 1728787"/>
                <a:gd name="connsiteY30" fmla="*/ 9525 h 407194"/>
                <a:gd name="connsiteX31" fmla="*/ 1585912 w 1728787"/>
                <a:gd name="connsiteY31" fmla="*/ 28575 h 407194"/>
                <a:gd name="connsiteX32" fmla="*/ 1650206 w 1728787"/>
                <a:gd name="connsiteY32" fmla="*/ 61912 h 407194"/>
                <a:gd name="connsiteX33" fmla="*/ 1700212 w 1728787"/>
                <a:gd name="connsiteY33" fmla="*/ 97631 h 407194"/>
                <a:gd name="connsiteX34" fmla="*/ 1724025 w 1728787"/>
                <a:gd name="connsiteY34" fmla="*/ 123825 h 407194"/>
                <a:gd name="connsiteX35" fmla="*/ 1728787 w 1728787"/>
                <a:gd name="connsiteY35" fmla="*/ 142875 h 407194"/>
                <a:gd name="connsiteX36" fmla="*/ 1721643 w 1728787"/>
                <a:gd name="connsiteY36" fmla="*/ 164306 h 407194"/>
                <a:gd name="connsiteX37" fmla="*/ 1709737 w 1728787"/>
                <a:gd name="connsiteY37" fmla="*/ 185737 h 407194"/>
                <a:gd name="connsiteX38" fmla="*/ 1526381 w 1728787"/>
                <a:gd name="connsiteY38" fmla="*/ 207169 h 407194"/>
                <a:gd name="connsiteX39" fmla="*/ 1231106 w 1728787"/>
                <a:gd name="connsiteY39" fmla="*/ 240506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28787" h="407194">
                  <a:moveTo>
                    <a:pt x="1231106" y="240506"/>
                  </a:moveTo>
                  <a:lnTo>
                    <a:pt x="1014412" y="271462"/>
                  </a:lnTo>
                  <a:lnTo>
                    <a:pt x="752475" y="297656"/>
                  </a:lnTo>
                  <a:lnTo>
                    <a:pt x="504825" y="338137"/>
                  </a:lnTo>
                  <a:lnTo>
                    <a:pt x="447675" y="369094"/>
                  </a:lnTo>
                  <a:lnTo>
                    <a:pt x="400050" y="385762"/>
                  </a:lnTo>
                  <a:lnTo>
                    <a:pt x="350043" y="402431"/>
                  </a:lnTo>
                  <a:lnTo>
                    <a:pt x="302418" y="407194"/>
                  </a:lnTo>
                  <a:lnTo>
                    <a:pt x="252412" y="397669"/>
                  </a:lnTo>
                  <a:lnTo>
                    <a:pt x="209550" y="383381"/>
                  </a:lnTo>
                  <a:lnTo>
                    <a:pt x="150018" y="352425"/>
                  </a:lnTo>
                  <a:lnTo>
                    <a:pt x="97631" y="319087"/>
                  </a:lnTo>
                  <a:lnTo>
                    <a:pt x="52387" y="276225"/>
                  </a:lnTo>
                  <a:lnTo>
                    <a:pt x="7143" y="219075"/>
                  </a:lnTo>
                  <a:lnTo>
                    <a:pt x="0" y="195262"/>
                  </a:lnTo>
                  <a:lnTo>
                    <a:pt x="2381" y="176212"/>
                  </a:lnTo>
                  <a:lnTo>
                    <a:pt x="14287" y="169069"/>
                  </a:lnTo>
                  <a:lnTo>
                    <a:pt x="42862" y="171450"/>
                  </a:lnTo>
                  <a:lnTo>
                    <a:pt x="111918" y="204787"/>
                  </a:lnTo>
                  <a:lnTo>
                    <a:pt x="176212" y="219075"/>
                  </a:lnTo>
                  <a:lnTo>
                    <a:pt x="245268" y="228600"/>
                  </a:lnTo>
                  <a:lnTo>
                    <a:pt x="321468" y="223837"/>
                  </a:lnTo>
                  <a:lnTo>
                    <a:pt x="452437" y="202406"/>
                  </a:lnTo>
                  <a:lnTo>
                    <a:pt x="776287" y="135731"/>
                  </a:lnTo>
                  <a:lnTo>
                    <a:pt x="1031081" y="90487"/>
                  </a:lnTo>
                  <a:lnTo>
                    <a:pt x="1271587" y="66675"/>
                  </a:lnTo>
                  <a:lnTo>
                    <a:pt x="1304925" y="42862"/>
                  </a:lnTo>
                  <a:lnTo>
                    <a:pt x="1352550" y="19050"/>
                  </a:lnTo>
                  <a:lnTo>
                    <a:pt x="1400175" y="2381"/>
                  </a:lnTo>
                  <a:lnTo>
                    <a:pt x="1452562" y="0"/>
                  </a:lnTo>
                  <a:lnTo>
                    <a:pt x="1521618" y="9525"/>
                  </a:lnTo>
                  <a:lnTo>
                    <a:pt x="1585912" y="28575"/>
                  </a:lnTo>
                  <a:lnTo>
                    <a:pt x="1650206" y="61912"/>
                  </a:lnTo>
                  <a:lnTo>
                    <a:pt x="1700212" y="97631"/>
                  </a:lnTo>
                  <a:lnTo>
                    <a:pt x="1724025" y="123825"/>
                  </a:lnTo>
                  <a:lnTo>
                    <a:pt x="1728787" y="142875"/>
                  </a:lnTo>
                  <a:lnTo>
                    <a:pt x="1721643" y="164306"/>
                  </a:lnTo>
                  <a:lnTo>
                    <a:pt x="1709737" y="185737"/>
                  </a:lnTo>
                  <a:lnTo>
                    <a:pt x="1526381" y="207169"/>
                  </a:lnTo>
                  <a:lnTo>
                    <a:pt x="123110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2">
              <a:extLst>
                <a:ext uri="{FF2B5EF4-FFF2-40B4-BE49-F238E27FC236}">
                  <a16:creationId xmlns:a16="http://schemas.microsoft.com/office/drawing/2014/main" id="{F59C60C6-F269-4046-A282-9517E35CC5AC}"/>
                </a:ext>
              </a:extLst>
            </p:cNvPr>
            <p:cNvSpPr/>
            <p:nvPr/>
          </p:nvSpPr>
          <p:spPr>
            <a:xfrm>
              <a:off x="4281488" y="3021013"/>
              <a:ext cx="2805112" cy="561975"/>
            </a:xfrm>
            <a:custGeom>
              <a:avLst/>
              <a:gdLst>
                <a:gd name="connsiteX0" fmla="*/ 1464468 w 2805112"/>
                <a:gd name="connsiteY0" fmla="*/ 326232 h 561975"/>
                <a:gd name="connsiteX1" fmla="*/ 938212 w 2805112"/>
                <a:gd name="connsiteY1" fmla="*/ 419100 h 561975"/>
                <a:gd name="connsiteX2" fmla="*/ 564356 w 2805112"/>
                <a:gd name="connsiteY2" fmla="*/ 492919 h 561975"/>
                <a:gd name="connsiteX3" fmla="*/ 335756 w 2805112"/>
                <a:gd name="connsiteY3" fmla="*/ 561975 h 561975"/>
                <a:gd name="connsiteX4" fmla="*/ 295275 w 2805112"/>
                <a:gd name="connsiteY4" fmla="*/ 557213 h 561975"/>
                <a:gd name="connsiteX5" fmla="*/ 209550 w 2805112"/>
                <a:gd name="connsiteY5" fmla="*/ 509588 h 561975"/>
                <a:gd name="connsiteX6" fmla="*/ 123825 w 2805112"/>
                <a:gd name="connsiteY6" fmla="*/ 447675 h 561975"/>
                <a:gd name="connsiteX7" fmla="*/ 76200 w 2805112"/>
                <a:gd name="connsiteY7" fmla="*/ 400050 h 561975"/>
                <a:gd name="connsiteX8" fmla="*/ 28575 w 2805112"/>
                <a:gd name="connsiteY8" fmla="*/ 340519 h 561975"/>
                <a:gd name="connsiteX9" fmla="*/ 0 w 2805112"/>
                <a:gd name="connsiteY9" fmla="*/ 285750 h 561975"/>
                <a:gd name="connsiteX10" fmla="*/ 0 w 2805112"/>
                <a:gd name="connsiteY10" fmla="*/ 273844 h 561975"/>
                <a:gd name="connsiteX11" fmla="*/ 0 w 2805112"/>
                <a:gd name="connsiteY11" fmla="*/ 264319 h 561975"/>
                <a:gd name="connsiteX12" fmla="*/ 11906 w 2805112"/>
                <a:gd name="connsiteY12" fmla="*/ 254794 h 561975"/>
                <a:gd name="connsiteX13" fmla="*/ 33337 w 2805112"/>
                <a:gd name="connsiteY13" fmla="*/ 252413 h 561975"/>
                <a:gd name="connsiteX14" fmla="*/ 52387 w 2805112"/>
                <a:gd name="connsiteY14" fmla="*/ 259557 h 561975"/>
                <a:gd name="connsiteX15" fmla="*/ 102393 w 2805112"/>
                <a:gd name="connsiteY15" fmla="*/ 292894 h 561975"/>
                <a:gd name="connsiteX16" fmla="*/ 142875 w 2805112"/>
                <a:gd name="connsiteY16" fmla="*/ 314325 h 561975"/>
                <a:gd name="connsiteX17" fmla="*/ 190500 w 2805112"/>
                <a:gd name="connsiteY17" fmla="*/ 333375 h 561975"/>
                <a:gd name="connsiteX18" fmla="*/ 238125 w 2805112"/>
                <a:gd name="connsiteY18" fmla="*/ 345282 h 561975"/>
                <a:gd name="connsiteX19" fmla="*/ 273843 w 2805112"/>
                <a:gd name="connsiteY19" fmla="*/ 352425 h 561975"/>
                <a:gd name="connsiteX20" fmla="*/ 323850 w 2805112"/>
                <a:gd name="connsiteY20" fmla="*/ 352425 h 561975"/>
                <a:gd name="connsiteX21" fmla="*/ 397668 w 2805112"/>
                <a:gd name="connsiteY21" fmla="*/ 347663 h 561975"/>
                <a:gd name="connsiteX22" fmla="*/ 757237 w 2805112"/>
                <a:gd name="connsiteY22" fmla="*/ 285750 h 561975"/>
                <a:gd name="connsiteX23" fmla="*/ 1219200 w 2805112"/>
                <a:gd name="connsiteY23" fmla="*/ 204788 h 561975"/>
                <a:gd name="connsiteX24" fmla="*/ 1478756 w 2805112"/>
                <a:gd name="connsiteY24" fmla="*/ 178594 h 561975"/>
                <a:gd name="connsiteX25" fmla="*/ 1838325 w 2805112"/>
                <a:gd name="connsiteY25" fmla="*/ 128588 h 561975"/>
                <a:gd name="connsiteX26" fmla="*/ 2240756 w 2805112"/>
                <a:gd name="connsiteY26" fmla="*/ 69057 h 561975"/>
                <a:gd name="connsiteX27" fmla="*/ 2331243 w 2805112"/>
                <a:gd name="connsiteY27" fmla="*/ 35719 h 561975"/>
                <a:gd name="connsiteX28" fmla="*/ 2409825 w 2805112"/>
                <a:gd name="connsiteY28" fmla="*/ 11907 h 561975"/>
                <a:gd name="connsiteX29" fmla="*/ 2462212 w 2805112"/>
                <a:gd name="connsiteY29" fmla="*/ 0 h 561975"/>
                <a:gd name="connsiteX30" fmla="*/ 2512218 w 2805112"/>
                <a:gd name="connsiteY30" fmla="*/ 9525 h 561975"/>
                <a:gd name="connsiteX31" fmla="*/ 2628900 w 2805112"/>
                <a:gd name="connsiteY31" fmla="*/ 45244 h 561975"/>
                <a:gd name="connsiteX32" fmla="*/ 2783681 w 2805112"/>
                <a:gd name="connsiteY32" fmla="*/ 116682 h 561975"/>
                <a:gd name="connsiteX33" fmla="*/ 2797968 w 2805112"/>
                <a:gd name="connsiteY33" fmla="*/ 140494 h 561975"/>
                <a:gd name="connsiteX34" fmla="*/ 2805112 w 2805112"/>
                <a:gd name="connsiteY34" fmla="*/ 173832 h 561975"/>
                <a:gd name="connsiteX35" fmla="*/ 2797968 w 2805112"/>
                <a:gd name="connsiteY35" fmla="*/ 200025 h 561975"/>
                <a:gd name="connsiteX36" fmla="*/ 2781300 w 2805112"/>
                <a:gd name="connsiteY36" fmla="*/ 221457 h 561975"/>
                <a:gd name="connsiteX37" fmla="*/ 2747962 w 2805112"/>
                <a:gd name="connsiteY37" fmla="*/ 240507 h 561975"/>
                <a:gd name="connsiteX38" fmla="*/ 2693193 w 2805112"/>
                <a:gd name="connsiteY38" fmla="*/ 252413 h 561975"/>
                <a:gd name="connsiteX39" fmla="*/ 2528887 w 2805112"/>
                <a:gd name="connsiteY39" fmla="*/ 254794 h 561975"/>
                <a:gd name="connsiteX40" fmla="*/ 2221706 w 2805112"/>
                <a:gd name="connsiteY40" fmla="*/ 259557 h 561975"/>
                <a:gd name="connsiteX41" fmla="*/ 1774031 w 2805112"/>
                <a:gd name="connsiteY41" fmla="*/ 295275 h 561975"/>
                <a:gd name="connsiteX42" fmla="*/ 1464468 w 2805112"/>
                <a:gd name="connsiteY42" fmla="*/ 326232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05112" h="561975">
                  <a:moveTo>
                    <a:pt x="1464468" y="326232"/>
                  </a:moveTo>
                  <a:lnTo>
                    <a:pt x="938212" y="419100"/>
                  </a:lnTo>
                  <a:lnTo>
                    <a:pt x="564356" y="492919"/>
                  </a:lnTo>
                  <a:lnTo>
                    <a:pt x="335756" y="561975"/>
                  </a:lnTo>
                  <a:lnTo>
                    <a:pt x="295275" y="557213"/>
                  </a:lnTo>
                  <a:lnTo>
                    <a:pt x="209550" y="509588"/>
                  </a:lnTo>
                  <a:lnTo>
                    <a:pt x="123825" y="447675"/>
                  </a:lnTo>
                  <a:lnTo>
                    <a:pt x="76200" y="400050"/>
                  </a:lnTo>
                  <a:lnTo>
                    <a:pt x="28575" y="340519"/>
                  </a:lnTo>
                  <a:lnTo>
                    <a:pt x="0" y="285750"/>
                  </a:lnTo>
                  <a:lnTo>
                    <a:pt x="0" y="273844"/>
                  </a:lnTo>
                  <a:lnTo>
                    <a:pt x="0" y="264319"/>
                  </a:lnTo>
                  <a:lnTo>
                    <a:pt x="11906" y="254794"/>
                  </a:lnTo>
                  <a:lnTo>
                    <a:pt x="33337" y="252413"/>
                  </a:lnTo>
                  <a:lnTo>
                    <a:pt x="52387" y="259557"/>
                  </a:lnTo>
                  <a:lnTo>
                    <a:pt x="102393" y="292894"/>
                  </a:lnTo>
                  <a:lnTo>
                    <a:pt x="142875" y="314325"/>
                  </a:lnTo>
                  <a:lnTo>
                    <a:pt x="190500" y="333375"/>
                  </a:lnTo>
                  <a:lnTo>
                    <a:pt x="238125" y="345282"/>
                  </a:lnTo>
                  <a:lnTo>
                    <a:pt x="273843" y="352425"/>
                  </a:lnTo>
                  <a:lnTo>
                    <a:pt x="323850" y="352425"/>
                  </a:lnTo>
                  <a:lnTo>
                    <a:pt x="397668" y="347663"/>
                  </a:lnTo>
                  <a:lnTo>
                    <a:pt x="757237" y="285750"/>
                  </a:lnTo>
                  <a:lnTo>
                    <a:pt x="1219200" y="204788"/>
                  </a:lnTo>
                  <a:lnTo>
                    <a:pt x="1478756" y="178594"/>
                  </a:lnTo>
                  <a:lnTo>
                    <a:pt x="1838325" y="128588"/>
                  </a:lnTo>
                  <a:lnTo>
                    <a:pt x="2240756" y="69057"/>
                  </a:lnTo>
                  <a:lnTo>
                    <a:pt x="2331243" y="35719"/>
                  </a:lnTo>
                  <a:lnTo>
                    <a:pt x="2409825" y="11907"/>
                  </a:lnTo>
                  <a:lnTo>
                    <a:pt x="2462212" y="0"/>
                  </a:lnTo>
                  <a:lnTo>
                    <a:pt x="2512218" y="9525"/>
                  </a:lnTo>
                  <a:lnTo>
                    <a:pt x="2628900" y="45244"/>
                  </a:lnTo>
                  <a:lnTo>
                    <a:pt x="2783681" y="116682"/>
                  </a:lnTo>
                  <a:lnTo>
                    <a:pt x="2797968" y="140494"/>
                  </a:lnTo>
                  <a:lnTo>
                    <a:pt x="2805112" y="173832"/>
                  </a:lnTo>
                  <a:lnTo>
                    <a:pt x="2797968" y="200025"/>
                  </a:lnTo>
                  <a:lnTo>
                    <a:pt x="2781300" y="221457"/>
                  </a:lnTo>
                  <a:lnTo>
                    <a:pt x="2747962" y="240507"/>
                  </a:lnTo>
                  <a:lnTo>
                    <a:pt x="2693193" y="252413"/>
                  </a:lnTo>
                  <a:lnTo>
                    <a:pt x="2528887" y="254794"/>
                  </a:lnTo>
                  <a:lnTo>
                    <a:pt x="2221706" y="259557"/>
                  </a:lnTo>
                  <a:lnTo>
                    <a:pt x="1774031" y="295275"/>
                  </a:lnTo>
                  <a:lnTo>
                    <a:pt x="1464468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30">
              <a:extLst>
                <a:ext uri="{FF2B5EF4-FFF2-40B4-BE49-F238E27FC236}">
                  <a16:creationId xmlns:a16="http://schemas.microsoft.com/office/drawing/2014/main" id="{286A7AC7-2E9E-49D1-8B59-2124FC93F42C}"/>
                </a:ext>
              </a:extLst>
            </p:cNvPr>
            <p:cNvSpPr/>
            <p:nvPr/>
          </p:nvSpPr>
          <p:spPr>
            <a:xfrm rot="16200000">
              <a:off x="4013200" y="4900613"/>
              <a:ext cx="2151063" cy="350837"/>
            </a:xfrm>
            <a:custGeom>
              <a:avLst/>
              <a:gdLst>
                <a:gd name="connsiteX0" fmla="*/ 1045369 w 2150269"/>
                <a:gd name="connsiteY0" fmla="*/ 345281 h 350044"/>
                <a:gd name="connsiteX1" fmla="*/ 585787 w 2150269"/>
                <a:gd name="connsiteY1" fmla="*/ 345281 h 350044"/>
                <a:gd name="connsiteX2" fmla="*/ 404812 w 2150269"/>
                <a:gd name="connsiteY2" fmla="*/ 342900 h 350044"/>
                <a:gd name="connsiteX3" fmla="*/ 342900 w 2150269"/>
                <a:gd name="connsiteY3" fmla="*/ 335756 h 350044"/>
                <a:gd name="connsiteX4" fmla="*/ 245269 w 2150269"/>
                <a:gd name="connsiteY4" fmla="*/ 314325 h 350044"/>
                <a:gd name="connsiteX5" fmla="*/ 152400 w 2150269"/>
                <a:gd name="connsiteY5" fmla="*/ 280988 h 350044"/>
                <a:gd name="connsiteX6" fmla="*/ 61912 w 2150269"/>
                <a:gd name="connsiteY6" fmla="*/ 235744 h 350044"/>
                <a:gd name="connsiteX7" fmla="*/ 14287 w 2150269"/>
                <a:gd name="connsiteY7" fmla="*/ 204788 h 350044"/>
                <a:gd name="connsiteX8" fmla="*/ 0 w 2150269"/>
                <a:gd name="connsiteY8" fmla="*/ 185738 h 350044"/>
                <a:gd name="connsiteX9" fmla="*/ 0 w 2150269"/>
                <a:gd name="connsiteY9" fmla="*/ 157163 h 350044"/>
                <a:gd name="connsiteX10" fmla="*/ 11906 w 2150269"/>
                <a:gd name="connsiteY10" fmla="*/ 142875 h 350044"/>
                <a:gd name="connsiteX11" fmla="*/ 38100 w 2150269"/>
                <a:gd name="connsiteY11" fmla="*/ 126206 h 350044"/>
                <a:gd name="connsiteX12" fmla="*/ 76200 w 2150269"/>
                <a:gd name="connsiteY12" fmla="*/ 114300 h 350044"/>
                <a:gd name="connsiteX13" fmla="*/ 130969 w 2150269"/>
                <a:gd name="connsiteY13" fmla="*/ 88106 h 350044"/>
                <a:gd name="connsiteX14" fmla="*/ 180975 w 2150269"/>
                <a:gd name="connsiteY14" fmla="*/ 61913 h 350044"/>
                <a:gd name="connsiteX15" fmla="*/ 604837 w 2150269"/>
                <a:gd name="connsiteY15" fmla="*/ 111919 h 350044"/>
                <a:gd name="connsiteX16" fmla="*/ 1016794 w 2150269"/>
                <a:gd name="connsiteY16" fmla="*/ 121444 h 350044"/>
                <a:gd name="connsiteX17" fmla="*/ 1219200 w 2150269"/>
                <a:gd name="connsiteY17" fmla="*/ 119063 h 350044"/>
                <a:gd name="connsiteX18" fmla="*/ 1602581 w 2150269"/>
                <a:gd name="connsiteY18" fmla="*/ 119063 h 350044"/>
                <a:gd name="connsiteX19" fmla="*/ 1783556 w 2150269"/>
                <a:gd name="connsiteY19" fmla="*/ 142875 h 350044"/>
                <a:gd name="connsiteX20" fmla="*/ 1912144 w 2150269"/>
                <a:gd name="connsiteY20" fmla="*/ 142875 h 350044"/>
                <a:gd name="connsiteX21" fmla="*/ 1978819 w 2150269"/>
                <a:gd name="connsiteY21" fmla="*/ 133350 h 350044"/>
                <a:gd name="connsiteX22" fmla="*/ 2019300 w 2150269"/>
                <a:gd name="connsiteY22" fmla="*/ 116681 h 350044"/>
                <a:gd name="connsiteX23" fmla="*/ 2038350 w 2150269"/>
                <a:gd name="connsiteY23" fmla="*/ 95250 h 350044"/>
                <a:gd name="connsiteX24" fmla="*/ 2085975 w 2150269"/>
                <a:gd name="connsiteY24" fmla="*/ 0 h 350044"/>
                <a:gd name="connsiteX25" fmla="*/ 2150269 w 2150269"/>
                <a:gd name="connsiteY25" fmla="*/ 147638 h 350044"/>
                <a:gd name="connsiteX26" fmla="*/ 2093119 w 2150269"/>
                <a:gd name="connsiteY26" fmla="*/ 278606 h 350044"/>
                <a:gd name="connsiteX27" fmla="*/ 2064544 w 2150269"/>
                <a:gd name="connsiteY27" fmla="*/ 309563 h 350044"/>
                <a:gd name="connsiteX28" fmla="*/ 2026444 w 2150269"/>
                <a:gd name="connsiteY28" fmla="*/ 330994 h 350044"/>
                <a:gd name="connsiteX29" fmla="*/ 1959769 w 2150269"/>
                <a:gd name="connsiteY29" fmla="*/ 345281 h 350044"/>
                <a:gd name="connsiteX30" fmla="*/ 1845469 w 2150269"/>
                <a:gd name="connsiteY30" fmla="*/ 350044 h 350044"/>
                <a:gd name="connsiteX31" fmla="*/ 1664494 w 2150269"/>
                <a:gd name="connsiteY31" fmla="*/ 345281 h 350044"/>
                <a:gd name="connsiteX32" fmla="*/ 1307306 w 2150269"/>
                <a:gd name="connsiteY32" fmla="*/ 342900 h 350044"/>
                <a:gd name="connsiteX33" fmla="*/ 1157287 w 2150269"/>
                <a:gd name="connsiteY33" fmla="*/ 340519 h 350044"/>
                <a:gd name="connsiteX34" fmla="*/ 1045369 w 2150269"/>
                <a:gd name="connsiteY34" fmla="*/ 345281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0269" h="350044">
                  <a:moveTo>
                    <a:pt x="1045369" y="345281"/>
                  </a:moveTo>
                  <a:lnTo>
                    <a:pt x="585787" y="345281"/>
                  </a:lnTo>
                  <a:lnTo>
                    <a:pt x="404812" y="342900"/>
                  </a:lnTo>
                  <a:lnTo>
                    <a:pt x="342900" y="335756"/>
                  </a:lnTo>
                  <a:lnTo>
                    <a:pt x="245269" y="314325"/>
                  </a:lnTo>
                  <a:lnTo>
                    <a:pt x="152400" y="280988"/>
                  </a:lnTo>
                  <a:lnTo>
                    <a:pt x="61912" y="235744"/>
                  </a:lnTo>
                  <a:lnTo>
                    <a:pt x="14287" y="204788"/>
                  </a:lnTo>
                  <a:lnTo>
                    <a:pt x="0" y="185738"/>
                  </a:lnTo>
                  <a:lnTo>
                    <a:pt x="0" y="157163"/>
                  </a:lnTo>
                  <a:lnTo>
                    <a:pt x="11906" y="142875"/>
                  </a:lnTo>
                  <a:lnTo>
                    <a:pt x="38100" y="126206"/>
                  </a:lnTo>
                  <a:lnTo>
                    <a:pt x="76200" y="114300"/>
                  </a:lnTo>
                  <a:lnTo>
                    <a:pt x="130969" y="88106"/>
                  </a:lnTo>
                  <a:lnTo>
                    <a:pt x="180975" y="61913"/>
                  </a:lnTo>
                  <a:lnTo>
                    <a:pt x="604837" y="111919"/>
                  </a:lnTo>
                  <a:lnTo>
                    <a:pt x="1016794" y="121444"/>
                  </a:lnTo>
                  <a:lnTo>
                    <a:pt x="1219200" y="119063"/>
                  </a:lnTo>
                  <a:lnTo>
                    <a:pt x="1602581" y="119063"/>
                  </a:lnTo>
                  <a:lnTo>
                    <a:pt x="1783556" y="142875"/>
                  </a:lnTo>
                  <a:lnTo>
                    <a:pt x="1912144" y="142875"/>
                  </a:lnTo>
                  <a:lnTo>
                    <a:pt x="1978819" y="133350"/>
                  </a:lnTo>
                  <a:lnTo>
                    <a:pt x="2019300" y="116681"/>
                  </a:lnTo>
                  <a:lnTo>
                    <a:pt x="2038350" y="95250"/>
                  </a:lnTo>
                  <a:lnTo>
                    <a:pt x="2085975" y="0"/>
                  </a:lnTo>
                  <a:lnTo>
                    <a:pt x="2150269" y="147638"/>
                  </a:lnTo>
                  <a:lnTo>
                    <a:pt x="2093119" y="278606"/>
                  </a:lnTo>
                  <a:lnTo>
                    <a:pt x="2064544" y="309563"/>
                  </a:lnTo>
                  <a:lnTo>
                    <a:pt x="2026444" y="330994"/>
                  </a:lnTo>
                  <a:lnTo>
                    <a:pt x="1959769" y="345281"/>
                  </a:lnTo>
                  <a:lnTo>
                    <a:pt x="1845469" y="350044"/>
                  </a:lnTo>
                  <a:lnTo>
                    <a:pt x="1664494" y="345281"/>
                  </a:lnTo>
                  <a:lnTo>
                    <a:pt x="1307306" y="342900"/>
                  </a:lnTo>
                  <a:lnTo>
                    <a:pt x="1157287" y="340519"/>
                  </a:lnTo>
                  <a:lnTo>
                    <a:pt x="104536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33">
              <a:extLst>
                <a:ext uri="{FF2B5EF4-FFF2-40B4-BE49-F238E27FC236}">
                  <a16:creationId xmlns:a16="http://schemas.microsoft.com/office/drawing/2014/main" id="{1B1C223B-D524-4740-A175-AF3EEC5CCE61}"/>
                </a:ext>
              </a:extLst>
            </p:cNvPr>
            <p:cNvSpPr/>
            <p:nvPr/>
          </p:nvSpPr>
          <p:spPr>
            <a:xfrm>
              <a:off x="4676775" y="5554663"/>
              <a:ext cx="371475" cy="446087"/>
            </a:xfrm>
            <a:custGeom>
              <a:avLst/>
              <a:gdLst>
                <a:gd name="connsiteX0" fmla="*/ 111919 w 371475"/>
                <a:gd name="connsiteY0" fmla="*/ 66675 h 445294"/>
                <a:gd name="connsiteX1" fmla="*/ 266700 w 371475"/>
                <a:gd name="connsiteY1" fmla="*/ 80963 h 445294"/>
                <a:gd name="connsiteX2" fmla="*/ 292894 w 371475"/>
                <a:gd name="connsiteY2" fmla="*/ 80963 h 445294"/>
                <a:gd name="connsiteX3" fmla="*/ 316706 w 371475"/>
                <a:gd name="connsiteY3" fmla="*/ 78582 h 445294"/>
                <a:gd name="connsiteX4" fmla="*/ 328613 w 371475"/>
                <a:gd name="connsiteY4" fmla="*/ 66675 h 445294"/>
                <a:gd name="connsiteX5" fmla="*/ 371475 w 371475"/>
                <a:gd name="connsiteY5" fmla="*/ 0 h 445294"/>
                <a:gd name="connsiteX6" fmla="*/ 330994 w 371475"/>
                <a:gd name="connsiteY6" fmla="*/ 445294 h 445294"/>
                <a:gd name="connsiteX7" fmla="*/ 295275 w 371475"/>
                <a:gd name="connsiteY7" fmla="*/ 409575 h 445294"/>
                <a:gd name="connsiteX8" fmla="*/ 242888 w 371475"/>
                <a:gd name="connsiteY8" fmla="*/ 340519 h 445294"/>
                <a:gd name="connsiteX9" fmla="*/ 197644 w 371475"/>
                <a:gd name="connsiteY9" fmla="*/ 283369 h 445294"/>
                <a:gd name="connsiteX10" fmla="*/ 147638 w 371475"/>
                <a:gd name="connsiteY10" fmla="*/ 226219 h 445294"/>
                <a:gd name="connsiteX11" fmla="*/ 100013 w 371475"/>
                <a:gd name="connsiteY11" fmla="*/ 178594 h 445294"/>
                <a:gd name="connsiteX12" fmla="*/ 47625 w 371475"/>
                <a:gd name="connsiteY12" fmla="*/ 128588 h 445294"/>
                <a:gd name="connsiteX13" fmla="*/ 2381 w 371475"/>
                <a:gd name="connsiteY13" fmla="*/ 95250 h 445294"/>
                <a:gd name="connsiteX14" fmla="*/ 0 w 371475"/>
                <a:gd name="connsiteY14" fmla="*/ 83344 h 445294"/>
                <a:gd name="connsiteX15" fmla="*/ 4763 w 371475"/>
                <a:gd name="connsiteY15" fmla="*/ 66675 h 445294"/>
                <a:gd name="connsiteX16" fmla="*/ 19050 w 371475"/>
                <a:gd name="connsiteY16" fmla="*/ 61913 h 445294"/>
                <a:gd name="connsiteX17" fmla="*/ 111919 w 371475"/>
                <a:gd name="connsiteY17" fmla="*/ 6667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445294">
                  <a:moveTo>
                    <a:pt x="111919" y="66675"/>
                  </a:moveTo>
                  <a:lnTo>
                    <a:pt x="266700" y="80963"/>
                  </a:lnTo>
                  <a:lnTo>
                    <a:pt x="292894" y="80963"/>
                  </a:lnTo>
                  <a:lnTo>
                    <a:pt x="316706" y="78582"/>
                  </a:lnTo>
                  <a:lnTo>
                    <a:pt x="328613" y="66675"/>
                  </a:lnTo>
                  <a:lnTo>
                    <a:pt x="371475" y="0"/>
                  </a:lnTo>
                  <a:lnTo>
                    <a:pt x="330994" y="445294"/>
                  </a:lnTo>
                  <a:lnTo>
                    <a:pt x="295275" y="409575"/>
                  </a:lnTo>
                  <a:lnTo>
                    <a:pt x="242888" y="340519"/>
                  </a:lnTo>
                  <a:lnTo>
                    <a:pt x="197644" y="283369"/>
                  </a:lnTo>
                  <a:lnTo>
                    <a:pt x="147638" y="226219"/>
                  </a:lnTo>
                  <a:lnTo>
                    <a:pt x="100013" y="178594"/>
                  </a:lnTo>
                  <a:lnTo>
                    <a:pt x="47625" y="128588"/>
                  </a:lnTo>
                  <a:lnTo>
                    <a:pt x="2381" y="95250"/>
                  </a:lnTo>
                  <a:lnTo>
                    <a:pt x="0" y="83344"/>
                  </a:lnTo>
                  <a:lnTo>
                    <a:pt x="4763" y="66675"/>
                  </a:lnTo>
                  <a:cubicBezTo>
                    <a:pt x="17406" y="61618"/>
                    <a:pt x="12395" y="61913"/>
                    <a:pt x="19050" y="61913"/>
                  </a:cubicBezTo>
                  <a:lnTo>
                    <a:pt x="111919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7">
              <a:extLst>
                <a:ext uri="{FF2B5EF4-FFF2-40B4-BE49-F238E27FC236}">
                  <a16:creationId xmlns:a16="http://schemas.microsoft.com/office/drawing/2014/main" id="{067144FA-AA08-4D8B-917D-C381A7E84335}"/>
                </a:ext>
              </a:extLst>
            </p:cNvPr>
            <p:cNvSpPr/>
            <p:nvPr/>
          </p:nvSpPr>
          <p:spPr>
            <a:xfrm>
              <a:off x="4286250" y="4643438"/>
              <a:ext cx="1452563" cy="798512"/>
            </a:xfrm>
            <a:custGeom>
              <a:avLst/>
              <a:gdLst>
                <a:gd name="connsiteX0" fmla="*/ 657225 w 1452563"/>
                <a:gd name="connsiteY0" fmla="*/ 531018 h 797779"/>
                <a:gd name="connsiteX1" fmla="*/ 400050 w 1452563"/>
                <a:gd name="connsiteY1" fmla="*/ 685800 h 797779"/>
                <a:gd name="connsiteX2" fmla="*/ 285750 w 1452563"/>
                <a:gd name="connsiteY2" fmla="*/ 766762 h 797779"/>
                <a:gd name="connsiteX3" fmla="*/ 254794 w 1452563"/>
                <a:gd name="connsiteY3" fmla="*/ 795337 h 797779"/>
                <a:gd name="connsiteX4" fmla="*/ 221456 w 1452563"/>
                <a:gd name="connsiteY4" fmla="*/ 797718 h 797779"/>
                <a:gd name="connsiteX5" fmla="*/ 183356 w 1452563"/>
                <a:gd name="connsiteY5" fmla="*/ 785812 h 797779"/>
                <a:gd name="connsiteX6" fmla="*/ 154781 w 1452563"/>
                <a:gd name="connsiteY6" fmla="*/ 769143 h 797779"/>
                <a:gd name="connsiteX7" fmla="*/ 133350 w 1452563"/>
                <a:gd name="connsiteY7" fmla="*/ 754856 h 797779"/>
                <a:gd name="connsiteX8" fmla="*/ 107156 w 1452563"/>
                <a:gd name="connsiteY8" fmla="*/ 723900 h 797779"/>
                <a:gd name="connsiteX9" fmla="*/ 76200 w 1452563"/>
                <a:gd name="connsiteY9" fmla="*/ 678656 h 797779"/>
                <a:gd name="connsiteX10" fmla="*/ 52388 w 1452563"/>
                <a:gd name="connsiteY10" fmla="*/ 631031 h 797779"/>
                <a:gd name="connsiteX11" fmla="*/ 33338 w 1452563"/>
                <a:gd name="connsiteY11" fmla="*/ 569118 h 797779"/>
                <a:gd name="connsiteX12" fmla="*/ 16669 w 1452563"/>
                <a:gd name="connsiteY12" fmla="*/ 502443 h 797779"/>
                <a:gd name="connsiteX13" fmla="*/ 7144 w 1452563"/>
                <a:gd name="connsiteY13" fmla="*/ 452437 h 797779"/>
                <a:gd name="connsiteX14" fmla="*/ 0 w 1452563"/>
                <a:gd name="connsiteY14" fmla="*/ 426243 h 797779"/>
                <a:gd name="connsiteX15" fmla="*/ 2381 w 1452563"/>
                <a:gd name="connsiteY15" fmla="*/ 407193 h 797779"/>
                <a:gd name="connsiteX16" fmla="*/ 14288 w 1452563"/>
                <a:gd name="connsiteY16" fmla="*/ 400050 h 797779"/>
                <a:gd name="connsiteX17" fmla="*/ 45244 w 1452563"/>
                <a:gd name="connsiteY17" fmla="*/ 409575 h 797779"/>
                <a:gd name="connsiteX18" fmla="*/ 66675 w 1452563"/>
                <a:gd name="connsiteY18" fmla="*/ 421481 h 797779"/>
                <a:gd name="connsiteX19" fmla="*/ 140494 w 1452563"/>
                <a:gd name="connsiteY19" fmla="*/ 500062 h 797779"/>
                <a:gd name="connsiteX20" fmla="*/ 154781 w 1452563"/>
                <a:gd name="connsiteY20" fmla="*/ 502443 h 797779"/>
                <a:gd name="connsiteX21" fmla="*/ 250031 w 1452563"/>
                <a:gd name="connsiteY21" fmla="*/ 483393 h 797779"/>
                <a:gd name="connsiteX22" fmla="*/ 504825 w 1452563"/>
                <a:gd name="connsiteY22" fmla="*/ 392906 h 797779"/>
                <a:gd name="connsiteX23" fmla="*/ 752475 w 1452563"/>
                <a:gd name="connsiteY23" fmla="*/ 302418 h 797779"/>
                <a:gd name="connsiteX24" fmla="*/ 990600 w 1452563"/>
                <a:gd name="connsiteY24" fmla="*/ 183356 h 797779"/>
                <a:gd name="connsiteX25" fmla="*/ 1212056 w 1452563"/>
                <a:gd name="connsiteY25" fmla="*/ 88106 h 797779"/>
                <a:gd name="connsiteX26" fmla="*/ 1412081 w 1452563"/>
                <a:gd name="connsiteY26" fmla="*/ 7143 h 797779"/>
                <a:gd name="connsiteX27" fmla="*/ 1433513 w 1452563"/>
                <a:gd name="connsiteY27" fmla="*/ 0 h 797779"/>
                <a:gd name="connsiteX28" fmla="*/ 1443038 w 1452563"/>
                <a:gd name="connsiteY28" fmla="*/ 0 h 797779"/>
                <a:gd name="connsiteX29" fmla="*/ 1452563 w 1452563"/>
                <a:gd name="connsiteY29" fmla="*/ 7143 h 797779"/>
                <a:gd name="connsiteX30" fmla="*/ 1452563 w 1452563"/>
                <a:gd name="connsiteY30" fmla="*/ 21431 h 797779"/>
                <a:gd name="connsiteX31" fmla="*/ 1443038 w 1452563"/>
                <a:gd name="connsiteY31" fmla="*/ 52387 h 797779"/>
                <a:gd name="connsiteX32" fmla="*/ 1416844 w 1452563"/>
                <a:gd name="connsiteY32" fmla="*/ 73818 h 797779"/>
                <a:gd name="connsiteX33" fmla="*/ 976313 w 1452563"/>
                <a:gd name="connsiteY33" fmla="*/ 342900 h 797779"/>
                <a:gd name="connsiteX34" fmla="*/ 657225 w 1452563"/>
                <a:gd name="connsiteY34" fmla="*/ 531018 h 7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52563" h="797779">
                  <a:moveTo>
                    <a:pt x="657225" y="531018"/>
                  </a:moveTo>
                  <a:lnTo>
                    <a:pt x="400050" y="685800"/>
                  </a:lnTo>
                  <a:lnTo>
                    <a:pt x="285750" y="766762"/>
                  </a:lnTo>
                  <a:lnTo>
                    <a:pt x="254794" y="795337"/>
                  </a:lnTo>
                  <a:cubicBezTo>
                    <a:pt x="223046" y="797779"/>
                    <a:pt x="234187" y="797718"/>
                    <a:pt x="221456" y="797718"/>
                  </a:cubicBezTo>
                  <a:lnTo>
                    <a:pt x="183356" y="785812"/>
                  </a:lnTo>
                  <a:lnTo>
                    <a:pt x="154781" y="769143"/>
                  </a:lnTo>
                  <a:lnTo>
                    <a:pt x="133350" y="754856"/>
                  </a:lnTo>
                  <a:lnTo>
                    <a:pt x="107156" y="723900"/>
                  </a:lnTo>
                  <a:lnTo>
                    <a:pt x="76200" y="678656"/>
                  </a:lnTo>
                  <a:lnTo>
                    <a:pt x="52388" y="631031"/>
                  </a:lnTo>
                  <a:lnTo>
                    <a:pt x="33338" y="569118"/>
                  </a:lnTo>
                  <a:lnTo>
                    <a:pt x="16669" y="502443"/>
                  </a:lnTo>
                  <a:lnTo>
                    <a:pt x="7144" y="452437"/>
                  </a:lnTo>
                  <a:lnTo>
                    <a:pt x="0" y="426243"/>
                  </a:lnTo>
                  <a:lnTo>
                    <a:pt x="2381" y="407193"/>
                  </a:lnTo>
                  <a:lnTo>
                    <a:pt x="14288" y="400050"/>
                  </a:lnTo>
                  <a:lnTo>
                    <a:pt x="45244" y="409575"/>
                  </a:lnTo>
                  <a:lnTo>
                    <a:pt x="66675" y="421481"/>
                  </a:lnTo>
                  <a:lnTo>
                    <a:pt x="140494" y="500062"/>
                  </a:lnTo>
                  <a:lnTo>
                    <a:pt x="154781" y="502443"/>
                  </a:lnTo>
                  <a:lnTo>
                    <a:pt x="250031" y="483393"/>
                  </a:lnTo>
                  <a:lnTo>
                    <a:pt x="504825" y="392906"/>
                  </a:lnTo>
                  <a:lnTo>
                    <a:pt x="752475" y="302418"/>
                  </a:lnTo>
                  <a:lnTo>
                    <a:pt x="990600" y="183356"/>
                  </a:lnTo>
                  <a:lnTo>
                    <a:pt x="1212056" y="88106"/>
                  </a:lnTo>
                  <a:lnTo>
                    <a:pt x="1412081" y="7143"/>
                  </a:lnTo>
                  <a:lnTo>
                    <a:pt x="1433513" y="0"/>
                  </a:lnTo>
                  <a:lnTo>
                    <a:pt x="1443038" y="0"/>
                  </a:lnTo>
                  <a:lnTo>
                    <a:pt x="1452563" y="7143"/>
                  </a:lnTo>
                  <a:lnTo>
                    <a:pt x="1452563" y="21431"/>
                  </a:lnTo>
                  <a:lnTo>
                    <a:pt x="1443038" y="52387"/>
                  </a:lnTo>
                  <a:lnTo>
                    <a:pt x="1416844" y="73818"/>
                  </a:lnTo>
                  <a:lnTo>
                    <a:pt x="976313" y="342900"/>
                  </a:lnTo>
                  <a:lnTo>
                    <a:pt x="657225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31">
              <a:extLst>
                <a:ext uri="{FF2B5EF4-FFF2-40B4-BE49-F238E27FC236}">
                  <a16:creationId xmlns:a16="http://schemas.microsoft.com/office/drawing/2014/main" id="{B26776A3-5319-4555-9E62-E15BE32B31D9}"/>
                </a:ext>
              </a:extLst>
            </p:cNvPr>
            <p:cNvSpPr/>
            <p:nvPr/>
          </p:nvSpPr>
          <p:spPr>
            <a:xfrm rot="16200000">
              <a:off x="5185569" y="3964781"/>
              <a:ext cx="2606675" cy="1731963"/>
            </a:xfrm>
            <a:custGeom>
              <a:avLst/>
              <a:gdLst>
                <a:gd name="connsiteX0" fmla="*/ 947737 w 2607468"/>
                <a:gd name="connsiteY0" fmla="*/ 914400 h 1731168"/>
                <a:gd name="connsiteX1" fmla="*/ 745331 w 2607468"/>
                <a:gd name="connsiteY1" fmla="*/ 1066800 h 1731168"/>
                <a:gd name="connsiteX2" fmla="*/ 631031 w 2607468"/>
                <a:gd name="connsiteY2" fmla="*/ 1169193 h 1731168"/>
                <a:gd name="connsiteX3" fmla="*/ 531018 w 2607468"/>
                <a:gd name="connsiteY3" fmla="*/ 1273968 h 1731168"/>
                <a:gd name="connsiteX4" fmla="*/ 483393 w 2607468"/>
                <a:gd name="connsiteY4" fmla="*/ 1333500 h 1731168"/>
                <a:gd name="connsiteX5" fmla="*/ 473868 w 2607468"/>
                <a:gd name="connsiteY5" fmla="*/ 1359693 h 1731168"/>
                <a:gd name="connsiteX6" fmla="*/ 180975 w 2607468"/>
                <a:gd name="connsiteY6" fmla="*/ 1685925 h 1731168"/>
                <a:gd name="connsiteX7" fmla="*/ 140493 w 2607468"/>
                <a:gd name="connsiteY7" fmla="*/ 1714500 h 1731168"/>
                <a:gd name="connsiteX8" fmla="*/ 109537 w 2607468"/>
                <a:gd name="connsiteY8" fmla="*/ 1726406 h 1731168"/>
                <a:gd name="connsiteX9" fmla="*/ 85725 w 2607468"/>
                <a:gd name="connsiteY9" fmla="*/ 1731168 h 1731168"/>
                <a:gd name="connsiteX10" fmla="*/ 59531 w 2607468"/>
                <a:gd name="connsiteY10" fmla="*/ 1726406 h 1731168"/>
                <a:gd name="connsiteX11" fmla="*/ 30956 w 2607468"/>
                <a:gd name="connsiteY11" fmla="*/ 1707356 h 1731168"/>
                <a:gd name="connsiteX12" fmla="*/ 7143 w 2607468"/>
                <a:gd name="connsiteY12" fmla="*/ 1676400 h 1731168"/>
                <a:gd name="connsiteX13" fmla="*/ 0 w 2607468"/>
                <a:gd name="connsiteY13" fmla="*/ 1640681 h 1731168"/>
                <a:gd name="connsiteX14" fmla="*/ 9525 w 2607468"/>
                <a:gd name="connsiteY14" fmla="*/ 1574006 h 1731168"/>
                <a:gd name="connsiteX15" fmla="*/ 38100 w 2607468"/>
                <a:gd name="connsiteY15" fmla="*/ 1495425 h 1731168"/>
                <a:gd name="connsiteX16" fmla="*/ 88106 w 2607468"/>
                <a:gd name="connsiteY16" fmla="*/ 1409700 h 1731168"/>
                <a:gd name="connsiteX17" fmla="*/ 161925 w 2607468"/>
                <a:gd name="connsiteY17" fmla="*/ 1312068 h 1731168"/>
                <a:gd name="connsiteX18" fmla="*/ 261937 w 2607468"/>
                <a:gd name="connsiteY18" fmla="*/ 1204912 h 1731168"/>
                <a:gd name="connsiteX19" fmla="*/ 357187 w 2607468"/>
                <a:gd name="connsiteY19" fmla="*/ 1114425 h 1731168"/>
                <a:gd name="connsiteX20" fmla="*/ 461962 w 2607468"/>
                <a:gd name="connsiteY20" fmla="*/ 1026318 h 1731168"/>
                <a:gd name="connsiteX21" fmla="*/ 592931 w 2607468"/>
                <a:gd name="connsiteY21" fmla="*/ 919162 h 1731168"/>
                <a:gd name="connsiteX22" fmla="*/ 773906 w 2607468"/>
                <a:gd name="connsiteY22" fmla="*/ 792956 h 1731168"/>
                <a:gd name="connsiteX23" fmla="*/ 1014412 w 2607468"/>
                <a:gd name="connsiteY23" fmla="*/ 635793 h 1731168"/>
                <a:gd name="connsiteX24" fmla="*/ 1164431 w 2607468"/>
                <a:gd name="connsiteY24" fmla="*/ 547687 h 1731168"/>
                <a:gd name="connsiteX25" fmla="*/ 1369218 w 2607468"/>
                <a:gd name="connsiteY25" fmla="*/ 452437 h 1731168"/>
                <a:gd name="connsiteX26" fmla="*/ 1550193 w 2607468"/>
                <a:gd name="connsiteY26" fmla="*/ 381000 h 1731168"/>
                <a:gd name="connsiteX27" fmla="*/ 1800225 w 2607468"/>
                <a:gd name="connsiteY27" fmla="*/ 300037 h 1731168"/>
                <a:gd name="connsiteX28" fmla="*/ 1955006 w 2607468"/>
                <a:gd name="connsiteY28" fmla="*/ 259556 h 1731168"/>
                <a:gd name="connsiteX29" fmla="*/ 2164556 w 2607468"/>
                <a:gd name="connsiteY29" fmla="*/ 209550 h 1731168"/>
                <a:gd name="connsiteX30" fmla="*/ 2350293 w 2607468"/>
                <a:gd name="connsiteY30" fmla="*/ 171450 h 1731168"/>
                <a:gd name="connsiteX31" fmla="*/ 2376487 w 2607468"/>
                <a:gd name="connsiteY31" fmla="*/ 159543 h 1731168"/>
                <a:gd name="connsiteX32" fmla="*/ 2416968 w 2607468"/>
                <a:gd name="connsiteY32" fmla="*/ 138112 h 1731168"/>
                <a:gd name="connsiteX33" fmla="*/ 2471737 w 2607468"/>
                <a:gd name="connsiteY33" fmla="*/ 104775 h 1731168"/>
                <a:gd name="connsiteX34" fmla="*/ 2509837 w 2607468"/>
                <a:gd name="connsiteY34" fmla="*/ 71437 h 1731168"/>
                <a:gd name="connsiteX35" fmla="*/ 2540793 w 2607468"/>
                <a:gd name="connsiteY35" fmla="*/ 30956 h 1731168"/>
                <a:gd name="connsiteX36" fmla="*/ 2552700 w 2607468"/>
                <a:gd name="connsiteY36" fmla="*/ 14287 h 1731168"/>
                <a:gd name="connsiteX37" fmla="*/ 2571750 w 2607468"/>
                <a:gd name="connsiteY37" fmla="*/ 2381 h 1731168"/>
                <a:gd name="connsiteX38" fmla="*/ 2590800 w 2607468"/>
                <a:gd name="connsiteY38" fmla="*/ 0 h 1731168"/>
                <a:gd name="connsiteX39" fmla="*/ 2602706 w 2607468"/>
                <a:gd name="connsiteY39" fmla="*/ 4762 h 1731168"/>
                <a:gd name="connsiteX40" fmla="*/ 2607468 w 2607468"/>
                <a:gd name="connsiteY40" fmla="*/ 16668 h 1731168"/>
                <a:gd name="connsiteX41" fmla="*/ 2590800 w 2607468"/>
                <a:gd name="connsiteY41" fmla="*/ 57150 h 1731168"/>
                <a:gd name="connsiteX42" fmla="*/ 2569368 w 2607468"/>
                <a:gd name="connsiteY42" fmla="*/ 152400 h 1731168"/>
                <a:gd name="connsiteX43" fmla="*/ 2533650 w 2607468"/>
                <a:gd name="connsiteY43" fmla="*/ 276225 h 1731168"/>
                <a:gd name="connsiteX44" fmla="*/ 2464593 w 2607468"/>
                <a:gd name="connsiteY44" fmla="*/ 433387 h 1731168"/>
                <a:gd name="connsiteX45" fmla="*/ 2445543 w 2607468"/>
                <a:gd name="connsiteY45" fmla="*/ 438150 h 1731168"/>
                <a:gd name="connsiteX46" fmla="*/ 2383631 w 2607468"/>
                <a:gd name="connsiteY46" fmla="*/ 435768 h 1731168"/>
                <a:gd name="connsiteX47" fmla="*/ 2255043 w 2607468"/>
                <a:gd name="connsiteY47" fmla="*/ 416718 h 1731168"/>
                <a:gd name="connsiteX48" fmla="*/ 2128837 w 2607468"/>
                <a:gd name="connsiteY48" fmla="*/ 435768 h 1731168"/>
                <a:gd name="connsiteX49" fmla="*/ 1969293 w 2607468"/>
                <a:gd name="connsiteY49" fmla="*/ 466725 h 1731168"/>
                <a:gd name="connsiteX50" fmla="*/ 1835943 w 2607468"/>
                <a:gd name="connsiteY50" fmla="*/ 502443 h 1731168"/>
                <a:gd name="connsiteX51" fmla="*/ 1697831 w 2607468"/>
                <a:gd name="connsiteY51" fmla="*/ 528637 h 1731168"/>
                <a:gd name="connsiteX52" fmla="*/ 1576387 w 2607468"/>
                <a:gd name="connsiteY52" fmla="*/ 564356 h 1731168"/>
                <a:gd name="connsiteX53" fmla="*/ 1481137 w 2607468"/>
                <a:gd name="connsiteY53" fmla="*/ 602456 h 1731168"/>
                <a:gd name="connsiteX54" fmla="*/ 1395412 w 2607468"/>
                <a:gd name="connsiteY54" fmla="*/ 635793 h 1731168"/>
                <a:gd name="connsiteX55" fmla="*/ 1271587 w 2607468"/>
                <a:gd name="connsiteY55" fmla="*/ 697706 h 1731168"/>
                <a:gd name="connsiteX56" fmla="*/ 1114425 w 2607468"/>
                <a:gd name="connsiteY56" fmla="*/ 790575 h 1731168"/>
                <a:gd name="connsiteX57" fmla="*/ 947737 w 2607468"/>
                <a:gd name="connsiteY57" fmla="*/ 914400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07468" h="1731168">
                  <a:moveTo>
                    <a:pt x="947737" y="914400"/>
                  </a:moveTo>
                  <a:lnTo>
                    <a:pt x="745331" y="1066800"/>
                  </a:lnTo>
                  <a:lnTo>
                    <a:pt x="631031" y="1169193"/>
                  </a:lnTo>
                  <a:lnTo>
                    <a:pt x="531018" y="1273968"/>
                  </a:lnTo>
                  <a:lnTo>
                    <a:pt x="483393" y="1333500"/>
                  </a:lnTo>
                  <a:lnTo>
                    <a:pt x="473868" y="1359693"/>
                  </a:lnTo>
                  <a:lnTo>
                    <a:pt x="180975" y="1685925"/>
                  </a:lnTo>
                  <a:lnTo>
                    <a:pt x="140493" y="1714500"/>
                  </a:lnTo>
                  <a:lnTo>
                    <a:pt x="109537" y="1726406"/>
                  </a:lnTo>
                  <a:lnTo>
                    <a:pt x="85725" y="1731168"/>
                  </a:lnTo>
                  <a:lnTo>
                    <a:pt x="59531" y="1726406"/>
                  </a:lnTo>
                  <a:lnTo>
                    <a:pt x="30956" y="1707356"/>
                  </a:lnTo>
                  <a:lnTo>
                    <a:pt x="7143" y="1676400"/>
                  </a:lnTo>
                  <a:lnTo>
                    <a:pt x="0" y="1640681"/>
                  </a:lnTo>
                  <a:lnTo>
                    <a:pt x="9525" y="1574006"/>
                  </a:lnTo>
                  <a:lnTo>
                    <a:pt x="38100" y="1495425"/>
                  </a:lnTo>
                  <a:lnTo>
                    <a:pt x="88106" y="1409700"/>
                  </a:lnTo>
                  <a:lnTo>
                    <a:pt x="161925" y="1312068"/>
                  </a:lnTo>
                  <a:lnTo>
                    <a:pt x="261937" y="1204912"/>
                  </a:lnTo>
                  <a:lnTo>
                    <a:pt x="357187" y="1114425"/>
                  </a:lnTo>
                  <a:lnTo>
                    <a:pt x="461962" y="1026318"/>
                  </a:lnTo>
                  <a:lnTo>
                    <a:pt x="592931" y="919162"/>
                  </a:lnTo>
                  <a:lnTo>
                    <a:pt x="773906" y="792956"/>
                  </a:lnTo>
                  <a:lnTo>
                    <a:pt x="1014412" y="635793"/>
                  </a:lnTo>
                  <a:lnTo>
                    <a:pt x="1164431" y="547687"/>
                  </a:lnTo>
                  <a:lnTo>
                    <a:pt x="1369218" y="452437"/>
                  </a:lnTo>
                  <a:lnTo>
                    <a:pt x="1550193" y="381000"/>
                  </a:lnTo>
                  <a:lnTo>
                    <a:pt x="1800225" y="300037"/>
                  </a:lnTo>
                  <a:lnTo>
                    <a:pt x="1955006" y="259556"/>
                  </a:lnTo>
                  <a:lnTo>
                    <a:pt x="2164556" y="209550"/>
                  </a:lnTo>
                  <a:lnTo>
                    <a:pt x="2350293" y="171450"/>
                  </a:lnTo>
                  <a:lnTo>
                    <a:pt x="2376487" y="159543"/>
                  </a:lnTo>
                  <a:lnTo>
                    <a:pt x="2416968" y="138112"/>
                  </a:lnTo>
                  <a:lnTo>
                    <a:pt x="2471737" y="104775"/>
                  </a:lnTo>
                  <a:lnTo>
                    <a:pt x="2509837" y="71437"/>
                  </a:lnTo>
                  <a:lnTo>
                    <a:pt x="2540793" y="30956"/>
                  </a:lnTo>
                  <a:lnTo>
                    <a:pt x="2552700" y="14287"/>
                  </a:lnTo>
                  <a:lnTo>
                    <a:pt x="2571750" y="2381"/>
                  </a:lnTo>
                  <a:lnTo>
                    <a:pt x="2590800" y="0"/>
                  </a:lnTo>
                  <a:lnTo>
                    <a:pt x="2602706" y="4762"/>
                  </a:lnTo>
                  <a:lnTo>
                    <a:pt x="2607468" y="16668"/>
                  </a:lnTo>
                  <a:lnTo>
                    <a:pt x="2590800" y="57150"/>
                  </a:lnTo>
                  <a:lnTo>
                    <a:pt x="2569368" y="152400"/>
                  </a:lnTo>
                  <a:lnTo>
                    <a:pt x="2533650" y="276225"/>
                  </a:lnTo>
                  <a:lnTo>
                    <a:pt x="2464593" y="433387"/>
                  </a:lnTo>
                  <a:lnTo>
                    <a:pt x="2445543" y="438150"/>
                  </a:lnTo>
                  <a:lnTo>
                    <a:pt x="2383631" y="435768"/>
                  </a:lnTo>
                  <a:lnTo>
                    <a:pt x="2255043" y="416718"/>
                  </a:lnTo>
                  <a:lnTo>
                    <a:pt x="2128837" y="435768"/>
                  </a:lnTo>
                  <a:lnTo>
                    <a:pt x="1969293" y="466725"/>
                  </a:lnTo>
                  <a:lnTo>
                    <a:pt x="1835943" y="502443"/>
                  </a:lnTo>
                  <a:lnTo>
                    <a:pt x="1697831" y="528637"/>
                  </a:lnTo>
                  <a:lnTo>
                    <a:pt x="1576387" y="564356"/>
                  </a:lnTo>
                  <a:lnTo>
                    <a:pt x="1481137" y="602456"/>
                  </a:lnTo>
                  <a:lnTo>
                    <a:pt x="1395412" y="635793"/>
                  </a:lnTo>
                  <a:lnTo>
                    <a:pt x="1271587" y="697706"/>
                  </a:lnTo>
                  <a:lnTo>
                    <a:pt x="1114425" y="790575"/>
                  </a:lnTo>
                  <a:lnTo>
                    <a:pt x="947737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34">
              <a:extLst>
                <a:ext uri="{FF2B5EF4-FFF2-40B4-BE49-F238E27FC236}">
                  <a16:creationId xmlns:a16="http://schemas.microsoft.com/office/drawing/2014/main" id="{C1B2D6D1-469C-46B8-AAB5-3EA1C9801F7F}"/>
                </a:ext>
              </a:extLst>
            </p:cNvPr>
            <p:cNvSpPr/>
            <p:nvPr/>
          </p:nvSpPr>
          <p:spPr>
            <a:xfrm>
              <a:off x="6943725" y="5056188"/>
              <a:ext cx="350838" cy="908050"/>
            </a:xfrm>
            <a:custGeom>
              <a:avLst/>
              <a:gdLst>
                <a:gd name="connsiteX0" fmla="*/ 297656 w 350044"/>
                <a:gd name="connsiteY0" fmla="*/ 400050 h 909637"/>
                <a:gd name="connsiteX1" fmla="*/ 278606 w 350044"/>
                <a:gd name="connsiteY1" fmla="*/ 609600 h 909637"/>
                <a:gd name="connsiteX2" fmla="*/ 283369 w 350044"/>
                <a:gd name="connsiteY2" fmla="*/ 671512 h 909637"/>
                <a:gd name="connsiteX3" fmla="*/ 290513 w 350044"/>
                <a:gd name="connsiteY3" fmla="*/ 733425 h 909637"/>
                <a:gd name="connsiteX4" fmla="*/ 309563 w 350044"/>
                <a:gd name="connsiteY4" fmla="*/ 790575 h 909637"/>
                <a:gd name="connsiteX5" fmla="*/ 330994 w 350044"/>
                <a:gd name="connsiteY5" fmla="*/ 862012 h 909637"/>
                <a:gd name="connsiteX6" fmla="*/ 350044 w 350044"/>
                <a:gd name="connsiteY6" fmla="*/ 909637 h 909637"/>
                <a:gd name="connsiteX7" fmla="*/ 0 w 350044"/>
                <a:gd name="connsiteY7" fmla="*/ 611981 h 909637"/>
                <a:gd name="connsiteX8" fmla="*/ 42863 w 350044"/>
                <a:gd name="connsiteY8" fmla="*/ 604837 h 909637"/>
                <a:gd name="connsiteX9" fmla="*/ 80963 w 350044"/>
                <a:gd name="connsiteY9" fmla="*/ 607219 h 909637"/>
                <a:gd name="connsiteX10" fmla="*/ 111919 w 350044"/>
                <a:gd name="connsiteY10" fmla="*/ 583406 h 909637"/>
                <a:gd name="connsiteX11" fmla="*/ 130969 w 350044"/>
                <a:gd name="connsiteY11" fmla="*/ 533400 h 909637"/>
                <a:gd name="connsiteX12" fmla="*/ 188119 w 350044"/>
                <a:gd name="connsiteY12" fmla="*/ 328612 h 909637"/>
                <a:gd name="connsiteX13" fmla="*/ 257175 w 350044"/>
                <a:gd name="connsiteY13" fmla="*/ 61912 h 909637"/>
                <a:gd name="connsiteX14" fmla="*/ 276225 w 350044"/>
                <a:gd name="connsiteY14" fmla="*/ 14287 h 909637"/>
                <a:gd name="connsiteX15" fmla="*/ 285750 w 350044"/>
                <a:gd name="connsiteY15" fmla="*/ 4762 h 909637"/>
                <a:gd name="connsiteX16" fmla="*/ 297656 w 350044"/>
                <a:gd name="connsiteY16" fmla="*/ 0 h 909637"/>
                <a:gd name="connsiteX17" fmla="*/ 309563 w 350044"/>
                <a:gd name="connsiteY17" fmla="*/ 2381 h 909637"/>
                <a:gd name="connsiteX18" fmla="*/ 321469 w 350044"/>
                <a:gd name="connsiteY18" fmla="*/ 16669 h 909637"/>
                <a:gd name="connsiteX19" fmla="*/ 326231 w 350044"/>
                <a:gd name="connsiteY19" fmla="*/ 40481 h 909637"/>
                <a:gd name="connsiteX20" fmla="*/ 297656 w 350044"/>
                <a:gd name="connsiteY20" fmla="*/ 40005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44" h="909637">
                  <a:moveTo>
                    <a:pt x="297656" y="400050"/>
                  </a:moveTo>
                  <a:lnTo>
                    <a:pt x="278606" y="609600"/>
                  </a:lnTo>
                  <a:lnTo>
                    <a:pt x="283369" y="671512"/>
                  </a:lnTo>
                  <a:lnTo>
                    <a:pt x="290513" y="733425"/>
                  </a:lnTo>
                  <a:lnTo>
                    <a:pt x="309563" y="790575"/>
                  </a:lnTo>
                  <a:lnTo>
                    <a:pt x="330994" y="862012"/>
                  </a:lnTo>
                  <a:lnTo>
                    <a:pt x="350044" y="909637"/>
                  </a:lnTo>
                  <a:lnTo>
                    <a:pt x="0" y="611981"/>
                  </a:lnTo>
                  <a:lnTo>
                    <a:pt x="42863" y="604837"/>
                  </a:lnTo>
                  <a:lnTo>
                    <a:pt x="80963" y="607219"/>
                  </a:lnTo>
                  <a:lnTo>
                    <a:pt x="111919" y="583406"/>
                  </a:lnTo>
                  <a:lnTo>
                    <a:pt x="130969" y="533400"/>
                  </a:lnTo>
                  <a:lnTo>
                    <a:pt x="188119" y="328612"/>
                  </a:lnTo>
                  <a:lnTo>
                    <a:pt x="257175" y="61912"/>
                  </a:lnTo>
                  <a:lnTo>
                    <a:pt x="276225" y="14287"/>
                  </a:lnTo>
                  <a:lnTo>
                    <a:pt x="285750" y="4762"/>
                  </a:lnTo>
                  <a:lnTo>
                    <a:pt x="297656" y="0"/>
                  </a:lnTo>
                  <a:lnTo>
                    <a:pt x="309563" y="2381"/>
                  </a:lnTo>
                  <a:lnTo>
                    <a:pt x="321469" y="16669"/>
                  </a:lnTo>
                  <a:lnTo>
                    <a:pt x="326231" y="40481"/>
                  </a:lnTo>
                  <a:lnTo>
                    <a:pt x="297656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28">
              <a:extLst>
                <a:ext uri="{FF2B5EF4-FFF2-40B4-BE49-F238E27FC236}">
                  <a16:creationId xmlns:a16="http://schemas.microsoft.com/office/drawing/2014/main" id="{F85986AF-6AC6-44AF-9799-96E1A24F29D4}"/>
                </a:ext>
              </a:extLst>
            </p:cNvPr>
            <p:cNvSpPr/>
            <p:nvPr/>
          </p:nvSpPr>
          <p:spPr>
            <a:xfrm>
              <a:off x="5478463" y="4398963"/>
              <a:ext cx="1384300" cy="1069975"/>
            </a:xfrm>
            <a:custGeom>
              <a:avLst/>
              <a:gdLst>
                <a:gd name="connsiteX0" fmla="*/ 1052612 w 1383606"/>
                <a:gd name="connsiteY0" fmla="*/ 535781 h 1071562"/>
                <a:gd name="connsiteX1" fmla="*/ 928787 w 1383606"/>
                <a:gd name="connsiteY1" fmla="*/ 621506 h 1071562"/>
                <a:gd name="connsiteX2" fmla="*/ 766862 w 1383606"/>
                <a:gd name="connsiteY2" fmla="*/ 735806 h 1071562"/>
                <a:gd name="connsiteX3" fmla="*/ 590649 w 1383606"/>
                <a:gd name="connsiteY3" fmla="*/ 835819 h 1071562"/>
                <a:gd name="connsiteX4" fmla="*/ 397768 w 1383606"/>
                <a:gd name="connsiteY4" fmla="*/ 931069 h 1071562"/>
                <a:gd name="connsiteX5" fmla="*/ 197743 w 1383606"/>
                <a:gd name="connsiteY5" fmla="*/ 1016794 h 1071562"/>
                <a:gd name="connsiteX6" fmla="*/ 59631 w 1383606"/>
                <a:gd name="connsiteY6" fmla="*/ 1066800 h 1071562"/>
                <a:gd name="connsiteX7" fmla="*/ 28674 w 1383606"/>
                <a:gd name="connsiteY7" fmla="*/ 1071562 h 1071562"/>
                <a:gd name="connsiteX8" fmla="*/ 9624 w 1383606"/>
                <a:gd name="connsiteY8" fmla="*/ 1069181 h 1071562"/>
                <a:gd name="connsiteX9" fmla="*/ 2481 w 1383606"/>
                <a:gd name="connsiteY9" fmla="*/ 1064419 h 1071562"/>
                <a:gd name="connsiteX10" fmla="*/ 99 w 1383606"/>
                <a:gd name="connsiteY10" fmla="*/ 1042987 h 1071562"/>
                <a:gd name="connsiteX11" fmla="*/ 19149 w 1383606"/>
                <a:gd name="connsiteY11" fmla="*/ 1019175 h 1071562"/>
                <a:gd name="connsiteX12" fmla="*/ 169168 w 1383606"/>
                <a:gd name="connsiteY12" fmla="*/ 926306 h 1071562"/>
                <a:gd name="connsiteX13" fmla="*/ 433487 w 1383606"/>
                <a:gd name="connsiteY13" fmla="*/ 752475 h 1071562"/>
                <a:gd name="connsiteX14" fmla="*/ 688281 w 1383606"/>
                <a:gd name="connsiteY14" fmla="*/ 573881 h 1071562"/>
                <a:gd name="connsiteX15" fmla="*/ 843062 w 1383606"/>
                <a:gd name="connsiteY15" fmla="*/ 423862 h 1071562"/>
                <a:gd name="connsiteX16" fmla="*/ 1057374 w 1383606"/>
                <a:gd name="connsiteY16" fmla="*/ 211931 h 1071562"/>
                <a:gd name="connsiteX17" fmla="*/ 1069281 w 1383606"/>
                <a:gd name="connsiteY17" fmla="*/ 190500 h 1071562"/>
                <a:gd name="connsiteX18" fmla="*/ 1071662 w 1383606"/>
                <a:gd name="connsiteY18" fmla="*/ 166687 h 1071562"/>
                <a:gd name="connsiteX19" fmla="*/ 1071662 w 1383606"/>
                <a:gd name="connsiteY19" fmla="*/ 142875 h 1071562"/>
                <a:gd name="connsiteX20" fmla="*/ 1062137 w 1383606"/>
                <a:gd name="connsiteY20" fmla="*/ 121444 h 1071562"/>
                <a:gd name="connsiteX21" fmla="*/ 1009749 w 1383606"/>
                <a:gd name="connsiteY21" fmla="*/ 61912 h 1071562"/>
                <a:gd name="connsiteX22" fmla="*/ 995462 w 1383606"/>
                <a:gd name="connsiteY22" fmla="*/ 40481 h 1071562"/>
                <a:gd name="connsiteX23" fmla="*/ 990699 w 1383606"/>
                <a:gd name="connsiteY23" fmla="*/ 16669 h 1071562"/>
                <a:gd name="connsiteX24" fmla="*/ 995462 w 1383606"/>
                <a:gd name="connsiteY24" fmla="*/ 4762 h 1071562"/>
                <a:gd name="connsiteX25" fmla="*/ 1019274 w 1383606"/>
                <a:gd name="connsiteY25" fmla="*/ 0 h 1071562"/>
                <a:gd name="connsiteX26" fmla="*/ 1047849 w 1383606"/>
                <a:gd name="connsiteY26" fmla="*/ 7144 h 1071562"/>
                <a:gd name="connsiteX27" fmla="*/ 1095474 w 1383606"/>
                <a:gd name="connsiteY27" fmla="*/ 14287 h 1071562"/>
                <a:gd name="connsiteX28" fmla="*/ 1159768 w 1383606"/>
                <a:gd name="connsiteY28" fmla="*/ 30956 h 1071562"/>
                <a:gd name="connsiteX29" fmla="*/ 1214537 w 1383606"/>
                <a:gd name="connsiteY29" fmla="*/ 57150 h 1071562"/>
                <a:gd name="connsiteX30" fmla="*/ 1266924 w 1383606"/>
                <a:gd name="connsiteY30" fmla="*/ 92869 h 1071562"/>
                <a:gd name="connsiteX31" fmla="*/ 1309787 w 1383606"/>
                <a:gd name="connsiteY31" fmla="*/ 135731 h 1071562"/>
                <a:gd name="connsiteX32" fmla="*/ 1335981 w 1383606"/>
                <a:gd name="connsiteY32" fmla="*/ 171450 h 1071562"/>
                <a:gd name="connsiteX33" fmla="*/ 1352649 w 1383606"/>
                <a:gd name="connsiteY33" fmla="*/ 207169 h 1071562"/>
                <a:gd name="connsiteX34" fmla="*/ 1374081 w 1383606"/>
                <a:gd name="connsiteY34" fmla="*/ 257175 h 1071562"/>
                <a:gd name="connsiteX35" fmla="*/ 1383606 w 1383606"/>
                <a:gd name="connsiteY35" fmla="*/ 285750 h 1071562"/>
                <a:gd name="connsiteX36" fmla="*/ 1378843 w 1383606"/>
                <a:gd name="connsiteY36" fmla="*/ 319087 h 1071562"/>
                <a:gd name="connsiteX37" fmla="*/ 1362174 w 1383606"/>
                <a:gd name="connsiteY37" fmla="*/ 350044 h 1071562"/>
                <a:gd name="connsiteX38" fmla="*/ 1314549 w 1383606"/>
                <a:gd name="connsiteY38" fmla="*/ 373856 h 1071562"/>
                <a:gd name="connsiteX39" fmla="*/ 1240731 w 1383606"/>
                <a:gd name="connsiteY39" fmla="*/ 397669 h 1071562"/>
                <a:gd name="connsiteX40" fmla="*/ 1052612 w 1383606"/>
                <a:gd name="connsiteY40" fmla="*/ 535781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3606" h="1071562">
                  <a:moveTo>
                    <a:pt x="1052612" y="535781"/>
                  </a:moveTo>
                  <a:lnTo>
                    <a:pt x="928787" y="621506"/>
                  </a:lnTo>
                  <a:lnTo>
                    <a:pt x="766862" y="735806"/>
                  </a:lnTo>
                  <a:lnTo>
                    <a:pt x="590649" y="835819"/>
                  </a:lnTo>
                  <a:lnTo>
                    <a:pt x="397768" y="931069"/>
                  </a:lnTo>
                  <a:lnTo>
                    <a:pt x="197743" y="1016794"/>
                  </a:lnTo>
                  <a:lnTo>
                    <a:pt x="59631" y="1066800"/>
                  </a:lnTo>
                  <a:lnTo>
                    <a:pt x="28674" y="1071562"/>
                  </a:lnTo>
                  <a:lnTo>
                    <a:pt x="9624" y="1069181"/>
                  </a:lnTo>
                  <a:lnTo>
                    <a:pt x="2481" y="1064419"/>
                  </a:lnTo>
                  <a:cubicBezTo>
                    <a:pt x="0" y="1044581"/>
                    <a:pt x="99" y="1051768"/>
                    <a:pt x="99" y="1042987"/>
                  </a:cubicBezTo>
                  <a:lnTo>
                    <a:pt x="19149" y="1019175"/>
                  </a:lnTo>
                  <a:lnTo>
                    <a:pt x="169168" y="926306"/>
                  </a:lnTo>
                  <a:lnTo>
                    <a:pt x="433487" y="752475"/>
                  </a:lnTo>
                  <a:lnTo>
                    <a:pt x="688281" y="573881"/>
                  </a:lnTo>
                  <a:lnTo>
                    <a:pt x="843062" y="423862"/>
                  </a:lnTo>
                  <a:lnTo>
                    <a:pt x="1057374" y="211931"/>
                  </a:lnTo>
                  <a:lnTo>
                    <a:pt x="1069281" y="190500"/>
                  </a:lnTo>
                  <a:lnTo>
                    <a:pt x="1071662" y="166687"/>
                  </a:lnTo>
                  <a:lnTo>
                    <a:pt x="1071662" y="142875"/>
                  </a:lnTo>
                  <a:lnTo>
                    <a:pt x="1062137" y="121444"/>
                  </a:lnTo>
                  <a:lnTo>
                    <a:pt x="1009749" y="61912"/>
                  </a:lnTo>
                  <a:lnTo>
                    <a:pt x="995462" y="40481"/>
                  </a:lnTo>
                  <a:lnTo>
                    <a:pt x="990699" y="16669"/>
                  </a:lnTo>
                  <a:lnTo>
                    <a:pt x="995462" y="4762"/>
                  </a:lnTo>
                  <a:lnTo>
                    <a:pt x="1019274" y="0"/>
                  </a:lnTo>
                  <a:lnTo>
                    <a:pt x="1047849" y="7144"/>
                  </a:lnTo>
                  <a:lnTo>
                    <a:pt x="1095474" y="14287"/>
                  </a:lnTo>
                  <a:lnTo>
                    <a:pt x="1159768" y="30956"/>
                  </a:lnTo>
                  <a:lnTo>
                    <a:pt x="1214537" y="57150"/>
                  </a:lnTo>
                  <a:lnTo>
                    <a:pt x="1266924" y="92869"/>
                  </a:lnTo>
                  <a:lnTo>
                    <a:pt x="1309787" y="135731"/>
                  </a:lnTo>
                  <a:lnTo>
                    <a:pt x="1335981" y="171450"/>
                  </a:lnTo>
                  <a:lnTo>
                    <a:pt x="1352649" y="207169"/>
                  </a:lnTo>
                  <a:lnTo>
                    <a:pt x="1374081" y="257175"/>
                  </a:lnTo>
                  <a:lnTo>
                    <a:pt x="1383606" y="285750"/>
                  </a:lnTo>
                  <a:lnTo>
                    <a:pt x="1378843" y="319087"/>
                  </a:lnTo>
                  <a:lnTo>
                    <a:pt x="1362174" y="350044"/>
                  </a:lnTo>
                  <a:lnTo>
                    <a:pt x="1314549" y="373856"/>
                  </a:lnTo>
                  <a:lnTo>
                    <a:pt x="1240731" y="397669"/>
                  </a:lnTo>
                  <a:lnTo>
                    <a:pt x="1052612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0204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DD00D6F-3B22-1944-A446-2A6127D9050D}"/>
              </a:ext>
            </a:extLst>
          </p:cNvPr>
          <p:cNvSpPr/>
          <p:nvPr/>
        </p:nvSpPr>
        <p:spPr>
          <a:xfrm>
            <a:off x="2655888" y="1243013"/>
            <a:ext cx="2324100" cy="2049462"/>
          </a:xfrm>
          <a:custGeom>
            <a:avLst/>
            <a:gdLst>
              <a:gd name="connsiteX0" fmla="*/ 1559379 w 2324100"/>
              <a:gd name="connsiteY0" fmla="*/ 669471 h 2049236"/>
              <a:gd name="connsiteX1" fmla="*/ 1665515 w 2324100"/>
              <a:gd name="connsiteY1" fmla="*/ 544286 h 2049236"/>
              <a:gd name="connsiteX2" fmla="*/ 1741715 w 2324100"/>
              <a:gd name="connsiteY2" fmla="*/ 451757 h 2049236"/>
              <a:gd name="connsiteX3" fmla="*/ 1809750 w 2324100"/>
              <a:gd name="connsiteY3" fmla="*/ 361950 h 2049236"/>
              <a:gd name="connsiteX4" fmla="*/ 1861457 w 2324100"/>
              <a:gd name="connsiteY4" fmla="*/ 285750 h 2049236"/>
              <a:gd name="connsiteX5" fmla="*/ 1883229 w 2324100"/>
              <a:gd name="connsiteY5" fmla="*/ 242207 h 2049236"/>
              <a:gd name="connsiteX6" fmla="*/ 1885950 w 2324100"/>
              <a:gd name="connsiteY6" fmla="*/ 225878 h 2049236"/>
              <a:gd name="connsiteX7" fmla="*/ 1888672 w 2324100"/>
              <a:gd name="connsiteY7" fmla="*/ 209550 h 2049236"/>
              <a:gd name="connsiteX8" fmla="*/ 1883229 w 2324100"/>
              <a:gd name="connsiteY8" fmla="*/ 182336 h 2049236"/>
              <a:gd name="connsiteX9" fmla="*/ 1872343 w 2324100"/>
              <a:gd name="connsiteY9" fmla="*/ 141514 h 2049236"/>
              <a:gd name="connsiteX10" fmla="*/ 1858736 w 2324100"/>
              <a:gd name="connsiteY10" fmla="*/ 114300 h 2049236"/>
              <a:gd name="connsiteX11" fmla="*/ 1834243 w 2324100"/>
              <a:gd name="connsiteY11" fmla="*/ 89807 h 2049236"/>
              <a:gd name="connsiteX12" fmla="*/ 1809750 w 2324100"/>
              <a:gd name="connsiteY12" fmla="*/ 73478 h 2049236"/>
              <a:gd name="connsiteX13" fmla="*/ 1785257 w 2324100"/>
              <a:gd name="connsiteY13" fmla="*/ 54428 h 2049236"/>
              <a:gd name="connsiteX14" fmla="*/ 1758043 w 2324100"/>
              <a:gd name="connsiteY14" fmla="*/ 29936 h 2049236"/>
              <a:gd name="connsiteX15" fmla="*/ 1755322 w 2324100"/>
              <a:gd name="connsiteY15" fmla="*/ 19050 h 2049236"/>
              <a:gd name="connsiteX16" fmla="*/ 1763486 w 2324100"/>
              <a:gd name="connsiteY16" fmla="*/ 5443 h 2049236"/>
              <a:gd name="connsiteX17" fmla="*/ 1782536 w 2324100"/>
              <a:gd name="connsiteY17" fmla="*/ 0 h 2049236"/>
              <a:gd name="connsiteX18" fmla="*/ 1826079 w 2324100"/>
              <a:gd name="connsiteY18" fmla="*/ 2721 h 2049236"/>
              <a:gd name="connsiteX19" fmla="*/ 1907722 w 2324100"/>
              <a:gd name="connsiteY19" fmla="*/ 19050 h 2049236"/>
              <a:gd name="connsiteX20" fmla="*/ 1975757 w 2324100"/>
              <a:gd name="connsiteY20" fmla="*/ 40821 h 2049236"/>
              <a:gd name="connsiteX21" fmla="*/ 2062843 w 2324100"/>
              <a:gd name="connsiteY21" fmla="*/ 78921 h 2049236"/>
              <a:gd name="connsiteX22" fmla="*/ 2119993 w 2324100"/>
              <a:gd name="connsiteY22" fmla="*/ 106136 h 2049236"/>
              <a:gd name="connsiteX23" fmla="*/ 2198915 w 2324100"/>
              <a:gd name="connsiteY23" fmla="*/ 146957 h 2049236"/>
              <a:gd name="connsiteX24" fmla="*/ 2231572 w 2324100"/>
              <a:gd name="connsiteY24" fmla="*/ 168728 h 2049236"/>
              <a:gd name="connsiteX25" fmla="*/ 2277836 w 2324100"/>
              <a:gd name="connsiteY25" fmla="*/ 204107 h 2049236"/>
              <a:gd name="connsiteX26" fmla="*/ 2302329 w 2324100"/>
              <a:gd name="connsiteY26" fmla="*/ 228600 h 2049236"/>
              <a:gd name="connsiteX27" fmla="*/ 2318657 w 2324100"/>
              <a:gd name="connsiteY27" fmla="*/ 255814 h 2049236"/>
              <a:gd name="connsiteX28" fmla="*/ 2324100 w 2324100"/>
              <a:gd name="connsiteY28" fmla="*/ 274864 h 2049236"/>
              <a:gd name="connsiteX29" fmla="*/ 2324100 w 2324100"/>
              <a:gd name="connsiteY29" fmla="*/ 296636 h 2049236"/>
              <a:gd name="connsiteX30" fmla="*/ 2313215 w 2324100"/>
              <a:gd name="connsiteY30" fmla="*/ 332014 h 2049236"/>
              <a:gd name="connsiteX31" fmla="*/ 2296886 w 2324100"/>
              <a:gd name="connsiteY31" fmla="*/ 356507 h 2049236"/>
              <a:gd name="connsiteX32" fmla="*/ 2237015 w 2324100"/>
              <a:gd name="connsiteY32" fmla="*/ 381000 h 2049236"/>
              <a:gd name="connsiteX33" fmla="*/ 2204357 w 2324100"/>
              <a:gd name="connsiteY33" fmla="*/ 394607 h 2049236"/>
              <a:gd name="connsiteX34" fmla="*/ 2174422 w 2324100"/>
              <a:gd name="connsiteY34" fmla="*/ 410936 h 2049236"/>
              <a:gd name="connsiteX35" fmla="*/ 2136322 w 2324100"/>
              <a:gd name="connsiteY35" fmla="*/ 440871 h 2049236"/>
              <a:gd name="connsiteX36" fmla="*/ 2051957 w 2324100"/>
              <a:gd name="connsiteY36" fmla="*/ 530678 h 2049236"/>
              <a:gd name="connsiteX37" fmla="*/ 1877786 w 2324100"/>
              <a:gd name="connsiteY37" fmla="*/ 702128 h 2049236"/>
              <a:gd name="connsiteX38" fmla="*/ 1719943 w 2324100"/>
              <a:gd name="connsiteY38" fmla="*/ 859971 h 2049236"/>
              <a:gd name="connsiteX39" fmla="*/ 1548493 w 2324100"/>
              <a:gd name="connsiteY39" fmla="*/ 1023257 h 2049236"/>
              <a:gd name="connsiteX40" fmla="*/ 1344386 w 2324100"/>
              <a:gd name="connsiteY40" fmla="*/ 1208314 h 2049236"/>
              <a:gd name="connsiteX41" fmla="*/ 1202872 w 2324100"/>
              <a:gd name="connsiteY41" fmla="*/ 1330778 h 2049236"/>
              <a:gd name="connsiteX42" fmla="*/ 1050472 w 2324100"/>
              <a:gd name="connsiteY42" fmla="*/ 1453243 h 2049236"/>
              <a:gd name="connsiteX43" fmla="*/ 849086 w 2324100"/>
              <a:gd name="connsiteY43" fmla="*/ 1602921 h 2049236"/>
              <a:gd name="connsiteX44" fmla="*/ 674915 w 2324100"/>
              <a:gd name="connsiteY44" fmla="*/ 1719943 h 2049236"/>
              <a:gd name="connsiteX45" fmla="*/ 440872 w 2324100"/>
              <a:gd name="connsiteY45" fmla="*/ 1856014 h 2049236"/>
              <a:gd name="connsiteX46" fmla="*/ 220436 w 2324100"/>
              <a:gd name="connsiteY46" fmla="*/ 1970314 h 2049236"/>
              <a:gd name="connsiteX47" fmla="*/ 65315 w 2324100"/>
              <a:gd name="connsiteY47" fmla="*/ 2041071 h 2049236"/>
              <a:gd name="connsiteX48" fmla="*/ 40822 w 2324100"/>
              <a:gd name="connsiteY48" fmla="*/ 2046514 h 2049236"/>
              <a:gd name="connsiteX49" fmla="*/ 21772 w 2324100"/>
              <a:gd name="connsiteY49" fmla="*/ 2049236 h 2049236"/>
              <a:gd name="connsiteX50" fmla="*/ 8165 w 2324100"/>
              <a:gd name="connsiteY50" fmla="*/ 2049236 h 2049236"/>
              <a:gd name="connsiteX51" fmla="*/ 0 w 2324100"/>
              <a:gd name="connsiteY51" fmla="*/ 2043793 h 2049236"/>
              <a:gd name="connsiteX52" fmla="*/ 0 w 2324100"/>
              <a:gd name="connsiteY52" fmla="*/ 2032907 h 2049236"/>
              <a:gd name="connsiteX53" fmla="*/ 10886 w 2324100"/>
              <a:gd name="connsiteY53" fmla="*/ 2019300 h 2049236"/>
              <a:gd name="connsiteX54" fmla="*/ 59872 w 2324100"/>
              <a:gd name="connsiteY54" fmla="*/ 1986643 h 2049236"/>
              <a:gd name="connsiteX55" fmla="*/ 209550 w 2324100"/>
              <a:gd name="connsiteY55" fmla="*/ 1883228 h 2049236"/>
              <a:gd name="connsiteX56" fmla="*/ 386443 w 2324100"/>
              <a:gd name="connsiteY56" fmla="*/ 1758043 h 2049236"/>
              <a:gd name="connsiteX57" fmla="*/ 519793 w 2324100"/>
              <a:gd name="connsiteY57" fmla="*/ 1662793 h 2049236"/>
              <a:gd name="connsiteX58" fmla="*/ 688522 w 2324100"/>
              <a:gd name="connsiteY58" fmla="*/ 1526721 h 2049236"/>
              <a:gd name="connsiteX59" fmla="*/ 857250 w 2324100"/>
              <a:gd name="connsiteY59" fmla="*/ 1387928 h 2049236"/>
              <a:gd name="connsiteX60" fmla="*/ 1115786 w 2324100"/>
              <a:gd name="connsiteY60" fmla="*/ 1151164 h 2049236"/>
              <a:gd name="connsiteX61" fmla="*/ 1260022 w 2324100"/>
              <a:gd name="connsiteY61" fmla="*/ 1009650 h 2049236"/>
              <a:gd name="connsiteX62" fmla="*/ 1401536 w 2324100"/>
              <a:gd name="connsiteY62" fmla="*/ 857250 h 2049236"/>
              <a:gd name="connsiteX63" fmla="*/ 1559379 w 2324100"/>
              <a:gd name="connsiteY63" fmla="*/ 669471 h 204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24100" h="2049236">
                <a:moveTo>
                  <a:pt x="1559379" y="669471"/>
                </a:moveTo>
                <a:lnTo>
                  <a:pt x="1665515" y="544286"/>
                </a:lnTo>
                <a:lnTo>
                  <a:pt x="1741715" y="451757"/>
                </a:lnTo>
                <a:lnTo>
                  <a:pt x="1809750" y="361950"/>
                </a:lnTo>
                <a:lnTo>
                  <a:pt x="1861457" y="285750"/>
                </a:lnTo>
                <a:lnTo>
                  <a:pt x="1883229" y="242207"/>
                </a:lnTo>
                <a:lnTo>
                  <a:pt x="1885950" y="225878"/>
                </a:lnTo>
                <a:lnTo>
                  <a:pt x="1888672" y="209550"/>
                </a:lnTo>
                <a:lnTo>
                  <a:pt x="1883229" y="182336"/>
                </a:lnTo>
                <a:lnTo>
                  <a:pt x="1872343" y="141514"/>
                </a:lnTo>
                <a:lnTo>
                  <a:pt x="1858736" y="114300"/>
                </a:lnTo>
                <a:lnTo>
                  <a:pt x="1834243" y="89807"/>
                </a:lnTo>
                <a:lnTo>
                  <a:pt x="1809750" y="73478"/>
                </a:lnTo>
                <a:lnTo>
                  <a:pt x="1785257" y="54428"/>
                </a:lnTo>
                <a:lnTo>
                  <a:pt x="1758043" y="29936"/>
                </a:lnTo>
                <a:lnTo>
                  <a:pt x="1755322" y="19050"/>
                </a:lnTo>
                <a:lnTo>
                  <a:pt x="1763486" y="5443"/>
                </a:lnTo>
                <a:lnTo>
                  <a:pt x="1782536" y="0"/>
                </a:lnTo>
                <a:lnTo>
                  <a:pt x="1826079" y="2721"/>
                </a:lnTo>
                <a:lnTo>
                  <a:pt x="1907722" y="19050"/>
                </a:lnTo>
                <a:lnTo>
                  <a:pt x="1975757" y="40821"/>
                </a:lnTo>
                <a:lnTo>
                  <a:pt x="2062843" y="78921"/>
                </a:lnTo>
                <a:lnTo>
                  <a:pt x="2119993" y="106136"/>
                </a:lnTo>
                <a:lnTo>
                  <a:pt x="2198915" y="146957"/>
                </a:lnTo>
                <a:lnTo>
                  <a:pt x="2231572" y="168728"/>
                </a:lnTo>
                <a:lnTo>
                  <a:pt x="2277836" y="204107"/>
                </a:lnTo>
                <a:lnTo>
                  <a:pt x="2302329" y="228600"/>
                </a:lnTo>
                <a:lnTo>
                  <a:pt x="2318657" y="255814"/>
                </a:lnTo>
                <a:lnTo>
                  <a:pt x="2324100" y="274864"/>
                </a:lnTo>
                <a:lnTo>
                  <a:pt x="2324100" y="296636"/>
                </a:lnTo>
                <a:lnTo>
                  <a:pt x="2313215" y="332014"/>
                </a:lnTo>
                <a:lnTo>
                  <a:pt x="2296886" y="356507"/>
                </a:lnTo>
                <a:lnTo>
                  <a:pt x="2237015" y="381000"/>
                </a:lnTo>
                <a:lnTo>
                  <a:pt x="2204357" y="394607"/>
                </a:lnTo>
                <a:lnTo>
                  <a:pt x="2174422" y="410936"/>
                </a:lnTo>
                <a:lnTo>
                  <a:pt x="2136322" y="440871"/>
                </a:lnTo>
                <a:lnTo>
                  <a:pt x="2051957" y="530678"/>
                </a:lnTo>
                <a:lnTo>
                  <a:pt x="1877786" y="702128"/>
                </a:lnTo>
                <a:lnTo>
                  <a:pt x="1719943" y="859971"/>
                </a:lnTo>
                <a:lnTo>
                  <a:pt x="1548493" y="1023257"/>
                </a:lnTo>
                <a:lnTo>
                  <a:pt x="1344386" y="1208314"/>
                </a:lnTo>
                <a:lnTo>
                  <a:pt x="1202872" y="1330778"/>
                </a:lnTo>
                <a:lnTo>
                  <a:pt x="1050472" y="1453243"/>
                </a:lnTo>
                <a:lnTo>
                  <a:pt x="849086" y="1602921"/>
                </a:lnTo>
                <a:lnTo>
                  <a:pt x="674915" y="1719943"/>
                </a:lnTo>
                <a:lnTo>
                  <a:pt x="440872" y="1856014"/>
                </a:lnTo>
                <a:lnTo>
                  <a:pt x="220436" y="1970314"/>
                </a:lnTo>
                <a:lnTo>
                  <a:pt x="65315" y="2041071"/>
                </a:lnTo>
                <a:lnTo>
                  <a:pt x="40822" y="2046514"/>
                </a:lnTo>
                <a:lnTo>
                  <a:pt x="21772" y="2049236"/>
                </a:lnTo>
                <a:lnTo>
                  <a:pt x="8165" y="2049236"/>
                </a:lnTo>
                <a:lnTo>
                  <a:pt x="0" y="2043793"/>
                </a:lnTo>
                <a:lnTo>
                  <a:pt x="0" y="2032907"/>
                </a:lnTo>
                <a:lnTo>
                  <a:pt x="10886" y="2019300"/>
                </a:lnTo>
                <a:lnTo>
                  <a:pt x="59872" y="1986643"/>
                </a:lnTo>
                <a:lnTo>
                  <a:pt x="209550" y="1883228"/>
                </a:lnTo>
                <a:lnTo>
                  <a:pt x="386443" y="1758043"/>
                </a:lnTo>
                <a:lnTo>
                  <a:pt x="519793" y="1662793"/>
                </a:lnTo>
                <a:lnTo>
                  <a:pt x="688522" y="1526721"/>
                </a:lnTo>
                <a:lnTo>
                  <a:pt x="857250" y="1387928"/>
                </a:lnTo>
                <a:lnTo>
                  <a:pt x="1115786" y="1151164"/>
                </a:lnTo>
                <a:lnTo>
                  <a:pt x="1260022" y="1009650"/>
                </a:lnTo>
                <a:lnTo>
                  <a:pt x="1401536" y="857250"/>
                </a:lnTo>
                <a:lnTo>
                  <a:pt x="1559379" y="66947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0DCF4AA-87EE-F145-87F6-451569E87674}"/>
              </a:ext>
            </a:extLst>
          </p:cNvPr>
          <p:cNvSpPr/>
          <p:nvPr/>
        </p:nvSpPr>
        <p:spPr>
          <a:xfrm>
            <a:off x="4068763" y="2314575"/>
            <a:ext cx="1441450" cy="333375"/>
          </a:xfrm>
          <a:custGeom>
            <a:avLst/>
            <a:gdLst>
              <a:gd name="connsiteX0" fmla="*/ 692944 w 1440657"/>
              <a:gd name="connsiteY0" fmla="*/ 138113 h 333375"/>
              <a:gd name="connsiteX1" fmla="*/ 985838 w 1440657"/>
              <a:gd name="connsiteY1" fmla="*/ 76200 h 333375"/>
              <a:gd name="connsiteX2" fmla="*/ 1038225 w 1440657"/>
              <a:gd name="connsiteY2" fmla="*/ 61913 h 333375"/>
              <a:gd name="connsiteX3" fmla="*/ 1088232 w 1440657"/>
              <a:gd name="connsiteY3" fmla="*/ 38100 h 333375"/>
              <a:gd name="connsiteX4" fmla="*/ 1135857 w 1440657"/>
              <a:gd name="connsiteY4" fmla="*/ 19050 h 333375"/>
              <a:gd name="connsiteX5" fmla="*/ 1176338 w 1440657"/>
              <a:gd name="connsiteY5" fmla="*/ 2381 h 333375"/>
              <a:gd name="connsiteX6" fmla="*/ 1190625 w 1440657"/>
              <a:gd name="connsiteY6" fmla="*/ 2381 h 333375"/>
              <a:gd name="connsiteX7" fmla="*/ 1209675 w 1440657"/>
              <a:gd name="connsiteY7" fmla="*/ 0 h 333375"/>
              <a:gd name="connsiteX8" fmla="*/ 1281113 w 1440657"/>
              <a:gd name="connsiteY8" fmla="*/ 4763 h 333375"/>
              <a:gd name="connsiteX9" fmla="*/ 1362075 w 1440657"/>
              <a:gd name="connsiteY9" fmla="*/ 19050 h 333375"/>
              <a:gd name="connsiteX10" fmla="*/ 1385888 w 1440657"/>
              <a:gd name="connsiteY10" fmla="*/ 28575 h 333375"/>
              <a:gd name="connsiteX11" fmla="*/ 1414463 w 1440657"/>
              <a:gd name="connsiteY11" fmla="*/ 47625 h 333375"/>
              <a:gd name="connsiteX12" fmla="*/ 1431132 w 1440657"/>
              <a:gd name="connsiteY12" fmla="*/ 64294 h 333375"/>
              <a:gd name="connsiteX13" fmla="*/ 1440657 w 1440657"/>
              <a:gd name="connsiteY13" fmla="*/ 85725 h 333375"/>
              <a:gd name="connsiteX14" fmla="*/ 1433513 w 1440657"/>
              <a:gd name="connsiteY14" fmla="*/ 111919 h 333375"/>
              <a:gd name="connsiteX15" fmla="*/ 1419225 w 1440657"/>
              <a:gd name="connsiteY15" fmla="*/ 133350 h 333375"/>
              <a:gd name="connsiteX16" fmla="*/ 1390650 w 1440657"/>
              <a:gd name="connsiteY16" fmla="*/ 154781 h 333375"/>
              <a:gd name="connsiteX17" fmla="*/ 1316832 w 1440657"/>
              <a:gd name="connsiteY17" fmla="*/ 178594 h 333375"/>
              <a:gd name="connsiteX18" fmla="*/ 1195388 w 1440657"/>
              <a:gd name="connsiteY18" fmla="*/ 209550 h 333375"/>
              <a:gd name="connsiteX19" fmla="*/ 1090613 w 1440657"/>
              <a:gd name="connsiteY19" fmla="*/ 233363 h 333375"/>
              <a:gd name="connsiteX20" fmla="*/ 983457 w 1440657"/>
              <a:gd name="connsiteY20" fmla="*/ 257175 h 333375"/>
              <a:gd name="connsiteX21" fmla="*/ 854869 w 1440657"/>
              <a:gd name="connsiteY21" fmla="*/ 280988 h 333375"/>
              <a:gd name="connsiteX22" fmla="*/ 745332 w 1440657"/>
              <a:gd name="connsiteY22" fmla="*/ 295275 h 333375"/>
              <a:gd name="connsiteX23" fmla="*/ 571500 w 1440657"/>
              <a:gd name="connsiteY23" fmla="*/ 311944 h 333375"/>
              <a:gd name="connsiteX24" fmla="*/ 414338 w 1440657"/>
              <a:gd name="connsiteY24" fmla="*/ 323850 h 333375"/>
              <a:gd name="connsiteX25" fmla="*/ 290513 w 1440657"/>
              <a:gd name="connsiteY25" fmla="*/ 330994 h 333375"/>
              <a:gd name="connsiteX26" fmla="*/ 247650 w 1440657"/>
              <a:gd name="connsiteY26" fmla="*/ 333375 h 333375"/>
              <a:gd name="connsiteX27" fmla="*/ 202407 w 1440657"/>
              <a:gd name="connsiteY27" fmla="*/ 316706 h 333375"/>
              <a:gd name="connsiteX28" fmla="*/ 157163 w 1440657"/>
              <a:gd name="connsiteY28" fmla="*/ 292894 h 333375"/>
              <a:gd name="connsiteX29" fmla="*/ 109538 w 1440657"/>
              <a:gd name="connsiteY29" fmla="*/ 266700 h 333375"/>
              <a:gd name="connsiteX30" fmla="*/ 66675 w 1440657"/>
              <a:gd name="connsiteY30" fmla="*/ 235744 h 333375"/>
              <a:gd name="connsiteX31" fmla="*/ 23813 w 1440657"/>
              <a:gd name="connsiteY31" fmla="*/ 197644 h 333375"/>
              <a:gd name="connsiteX32" fmla="*/ 4763 w 1440657"/>
              <a:gd name="connsiteY32" fmla="*/ 173831 h 333375"/>
              <a:gd name="connsiteX33" fmla="*/ 0 w 1440657"/>
              <a:gd name="connsiteY33" fmla="*/ 157163 h 333375"/>
              <a:gd name="connsiteX34" fmla="*/ 0 w 1440657"/>
              <a:gd name="connsiteY34" fmla="*/ 145256 h 333375"/>
              <a:gd name="connsiteX35" fmla="*/ 16669 w 1440657"/>
              <a:gd name="connsiteY35" fmla="*/ 138113 h 333375"/>
              <a:gd name="connsiteX36" fmla="*/ 35719 w 1440657"/>
              <a:gd name="connsiteY36" fmla="*/ 135731 h 333375"/>
              <a:gd name="connsiteX37" fmla="*/ 61913 w 1440657"/>
              <a:gd name="connsiteY37" fmla="*/ 140494 h 333375"/>
              <a:gd name="connsiteX38" fmla="*/ 133350 w 1440657"/>
              <a:gd name="connsiteY38" fmla="*/ 159544 h 333375"/>
              <a:gd name="connsiteX39" fmla="*/ 223838 w 1440657"/>
              <a:gd name="connsiteY39" fmla="*/ 171450 h 333375"/>
              <a:gd name="connsiteX40" fmla="*/ 311944 w 1440657"/>
              <a:gd name="connsiteY40" fmla="*/ 178594 h 333375"/>
              <a:gd name="connsiteX41" fmla="*/ 421482 w 1440657"/>
              <a:gd name="connsiteY41" fmla="*/ 176213 h 333375"/>
              <a:gd name="connsiteX42" fmla="*/ 488157 w 1440657"/>
              <a:gd name="connsiteY42" fmla="*/ 171450 h 333375"/>
              <a:gd name="connsiteX43" fmla="*/ 557213 w 1440657"/>
              <a:gd name="connsiteY43" fmla="*/ 164306 h 333375"/>
              <a:gd name="connsiteX44" fmla="*/ 692944 w 1440657"/>
              <a:gd name="connsiteY44" fmla="*/ 13811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40657" h="333375">
                <a:moveTo>
                  <a:pt x="692944" y="138113"/>
                </a:moveTo>
                <a:lnTo>
                  <a:pt x="985838" y="76200"/>
                </a:lnTo>
                <a:lnTo>
                  <a:pt x="1038225" y="61913"/>
                </a:lnTo>
                <a:lnTo>
                  <a:pt x="1088232" y="38100"/>
                </a:lnTo>
                <a:lnTo>
                  <a:pt x="1135857" y="19050"/>
                </a:lnTo>
                <a:lnTo>
                  <a:pt x="1176338" y="2381"/>
                </a:lnTo>
                <a:lnTo>
                  <a:pt x="1190625" y="2381"/>
                </a:lnTo>
                <a:lnTo>
                  <a:pt x="1209675" y="0"/>
                </a:lnTo>
                <a:lnTo>
                  <a:pt x="1281113" y="4763"/>
                </a:lnTo>
                <a:lnTo>
                  <a:pt x="1362075" y="19050"/>
                </a:lnTo>
                <a:lnTo>
                  <a:pt x="1385888" y="28575"/>
                </a:lnTo>
                <a:lnTo>
                  <a:pt x="1414463" y="47625"/>
                </a:lnTo>
                <a:lnTo>
                  <a:pt x="1431132" y="64294"/>
                </a:lnTo>
                <a:lnTo>
                  <a:pt x="1440657" y="85725"/>
                </a:lnTo>
                <a:lnTo>
                  <a:pt x="1433513" y="111919"/>
                </a:lnTo>
                <a:lnTo>
                  <a:pt x="1419225" y="133350"/>
                </a:lnTo>
                <a:lnTo>
                  <a:pt x="1390650" y="154781"/>
                </a:lnTo>
                <a:lnTo>
                  <a:pt x="1316832" y="178594"/>
                </a:lnTo>
                <a:lnTo>
                  <a:pt x="1195388" y="209550"/>
                </a:lnTo>
                <a:lnTo>
                  <a:pt x="1090613" y="233363"/>
                </a:lnTo>
                <a:lnTo>
                  <a:pt x="983457" y="257175"/>
                </a:lnTo>
                <a:lnTo>
                  <a:pt x="854869" y="280988"/>
                </a:lnTo>
                <a:lnTo>
                  <a:pt x="745332" y="295275"/>
                </a:lnTo>
                <a:lnTo>
                  <a:pt x="571500" y="311944"/>
                </a:lnTo>
                <a:lnTo>
                  <a:pt x="414338" y="323850"/>
                </a:lnTo>
                <a:lnTo>
                  <a:pt x="290513" y="330994"/>
                </a:lnTo>
                <a:lnTo>
                  <a:pt x="247650" y="333375"/>
                </a:lnTo>
                <a:lnTo>
                  <a:pt x="202407" y="316706"/>
                </a:lnTo>
                <a:lnTo>
                  <a:pt x="157163" y="292894"/>
                </a:lnTo>
                <a:lnTo>
                  <a:pt x="109538" y="266700"/>
                </a:lnTo>
                <a:lnTo>
                  <a:pt x="66675" y="235744"/>
                </a:lnTo>
                <a:lnTo>
                  <a:pt x="23813" y="197644"/>
                </a:lnTo>
                <a:lnTo>
                  <a:pt x="4763" y="173831"/>
                </a:lnTo>
                <a:lnTo>
                  <a:pt x="0" y="157163"/>
                </a:lnTo>
                <a:lnTo>
                  <a:pt x="0" y="145256"/>
                </a:lnTo>
                <a:lnTo>
                  <a:pt x="16669" y="138113"/>
                </a:lnTo>
                <a:lnTo>
                  <a:pt x="35719" y="135731"/>
                </a:lnTo>
                <a:lnTo>
                  <a:pt x="61913" y="140494"/>
                </a:lnTo>
                <a:lnTo>
                  <a:pt x="133350" y="159544"/>
                </a:lnTo>
                <a:lnTo>
                  <a:pt x="223838" y="171450"/>
                </a:lnTo>
                <a:lnTo>
                  <a:pt x="311944" y="178594"/>
                </a:lnTo>
                <a:lnTo>
                  <a:pt x="421482" y="176213"/>
                </a:lnTo>
                <a:lnTo>
                  <a:pt x="488157" y="171450"/>
                </a:lnTo>
                <a:lnTo>
                  <a:pt x="557213" y="164306"/>
                </a:lnTo>
                <a:lnTo>
                  <a:pt x="692944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8A9A0C9-75D9-4E48-B906-669064DBE9E5}"/>
              </a:ext>
            </a:extLst>
          </p:cNvPr>
          <p:cNvSpPr/>
          <p:nvPr/>
        </p:nvSpPr>
        <p:spPr>
          <a:xfrm>
            <a:off x="4876800" y="1554163"/>
            <a:ext cx="2484438" cy="1630362"/>
          </a:xfrm>
          <a:custGeom>
            <a:avLst/>
            <a:gdLst>
              <a:gd name="connsiteX0" fmla="*/ 514350 w 2484664"/>
              <a:gd name="connsiteY0" fmla="*/ 541564 h 1630135"/>
              <a:gd name="connsiteX1" fmla="*/ 400050 w 2484664"/>
              <a:gd name="connsiteY1" fmla="*/ 432707 h 1630135"/>
              <a:gd name="connsiteX2" fmla="*/ 296636 w 2484664"/>
              <a:gd name="connsiteY2" fmla="*/ 332014 h 1630135"/>
              <a:gd name="connsiteX3" fmla="*/ 193221 w 2484664"/>
              <a:gd name="connsiteY3" fmla="*/ 231321 h 1630135"/>
              <a:gd name="connsiteX4" fmla="*/ 84364 w 2484664"/>
              <a:gd name="connsiteY4" fmla="*/ 130628 h 1630135"/>
              <a:gd name="connsiteX5" fmla="*/ 0 w 2484664"/>
              <a:gd name="connsiteY5" fmla="*/ 43543 h 1630135"/>
              <a:gd name="connsiteX6" fmla="*/ 65314 w 2484664"/>
              <a:gd name="connsiteY6" fmla="*/ 0 h 1630135"/>
              <a:gd name="connsiteX7" fmla="*/ 166007 w 2484664"/>
              <a:gd name="connsiteY7" fmla="*/ 84364 h 1630135"/>
              <a:gd name="connsiteX8" fmla="*/ 299357 w 2484664"/>
              <a:gd name="connsiteY8" fmla="*/ 187778 h 1630135"/>
              <a:gd name="connsiteX9" fmla="*/ 481693 w 2484664"/>
              <a:gd name="connsiteY9" fmla="*/ 332014 h 1630135"/>
              <a:gd name="connsiteX10" fmla="*/ 696686 w 2484664"/>
              <a:gd name="connsiteY10" fmla="*/ 498021 h 1630135"/>
              <a:gd name="connsiteX11" fmla="*/ 976993 w 2484664"/>
              <a:gd name="connsiteY11" fmla="*/ 710293 h 1630135"/>
              <a:gd name="connsiteX12" fmla="*/ 1156607 w 2484664"/>
              <a:gd name="connsiteY12" fmla="*/ 843643 h 1630135"/>
              <a:gd name="connsiteX13" fmla="*/ 1325336 w 2484664"/>
              <a:gd name="connsiteY13" fmla="*/ 968828 h 1630135"/>
              <a:gd name="connsiteX14" fmla="*/ 1453243 w 2484664"/>
              <a:gd name="connsiteY14" fmla="*/ 1055914 h 1630135"/>
              <a:gd name="connsiteX15" fmla="*/ 1559379 w 2484664"/>
              <a:gd name="connsiteY15" fmla="*/ 1121228 h 1630135"/>
              <a:gd name="connsiteX16" fmla="*/ 1692729 w 2484664"/>
              <a:gd name="connsiteY16" fmla="*/ 1194707 h 1630135"/>
              <a:gd name="connsiteX17" fmla="*/ 1839686 w 2484664"/>
              <a:gd name="connsiteY17" fmla="*/ 1268185 h 1630135"/>
              <a:gd name="connsiteX18" fmla="*/ 1983921 w 2484664"/>
              <a:gd name="connsiteY18" fmla="*/ 1333500 h 1630135"/>
              <a:gd name="connsiteX19" fmla="*/ 2100943 w 2484664"/>
              <a:gd name="connsiteY19" fmla="*/ 1382485 h 1630135"/>
              <a:gd name="connsiteX20" fmla="*/ 2266950 w 2484664"/>
              <a:gd name="connsiteY20" fmla="*/ 1442357 h 1630135"/>
              <a:gd name="connsiteX21" fmla="*/ 2430236 w 2484664"/>
              <a:gd name="connsiteY21" fmla="*/ 1496785 h 1630135"/>
              <a:gd name="connsiteX22" fmla="*/ 2460171 w 2484664"/>
              <a:gd name="connsiteY22" fmla="*/ 1507671 h 1630135"/>
              <a:gd name="connsiteX23" fmla="*/ 2473779 w 2484664"/>
              <a:gd name="connsiteY23" fmla="*/ 1515835 h 1630135"/>
              <a:gd name="connsiteX24" fmla="*/ 2484664 w 2484664"/>
              <a:gd name="connsiteY24" fmla="*/ 1526721 h 1630135"/>
              <a:gd name="connsiteX25" fmla="*/ 2484664 w 2484664"/>
              <a:gd name="connsiteY25" fmla="*/ 1540328 h 1630135"/>
              <a:gd name="connsiteX26" fmla="*/ 2471057 w 2484664"/>
              <a:gd name="connsiteY26" fmla="*/ 1556657 h 1630135"/>
              <a:gd name="connsiteX27" fmla="*/ 2422071 w 2484664"/>
              <a:gd name="connsiteY27" fmla="*/ 1564821 h 1630135"/>
              <a:gd name="connsiteX28" fmla="*/ 2272393 w 2484664"/>
              <a:gd name="connsiteY28" fmla="*/ 1578428 h 1630135"/>
              <a:gd name="connsiteX29" fmla="*/ 2090057 w 2484664"/>
              <a:gd name="connsiteY29" fmla="*/ 1592035 h 1630135"/>
              <a:gd name="connsiteX30" fmla="*/ 1888671 w 2484664"/>
              <a:gd name="connsiteY30" fmla="*/ 1613807 h 1630135"/>
              <a:gd name="connsiteX31" fmla="*/ 1774371 w 2484664"/>
              <a:gd name="connsiteY31" fmla="*/ 1630135 h 1630135"/>
              <a:gd name="connsiteX32" fmla="*/ 1760764 w 2484664"/>
              <a:gd name="connsiteY32" fmla="*/ 1630135 h 1630135"/>
              <a:gd name="connsiteX33" fmla="*/ 1717221 w 2484664"/>
              <a:gd name="connsiteY33" fmla="*/ 1613807 h 1630135"/>
              <a:gd name="connsiteX34" fmla="*/ 1638300 w 2484664"/>
              <a:gd name="connsiteY34" fmla="*/ 1570264 h 1630135"/>
              <a:gd name="connsiteX35" fmla="*/ 1532164 w 2484664"/>
              <a:gd name="connsiteY35" fmla="*/ 1494064 h 1630135"/>
              <a:gd name="connsiteX36" fmla="*/ 1390650 w 2484664"/>
              <a:gd name="connsiteY36" fmla="*/ 1374321 h 1630135"/>
              <a:gd name="connsiteX37" fmla="*/ 1265464 w 2484664"/>
              <a:gd name="connsiteY37" fmla="*/ 1260021 h 1630135"/>
              <a:gd name="connsiteX38" fmla="*/ 1156607 w 2484664"/>
              <a:gd name="connsiteY38" fmla="*/ 1159328 h 1630135"/>
              <a:gd name="connsiteX39" fmla="*/ 1025979 w 2484664"/>
              <a:gd name="connsiteY39" fmla="*/ 1034143 h 1630135"/>
              <a:gd name="connsiteX40" fmla="*/ 889907 w 2484664"/>
              <a:gd name="connsiteY40" fmla="*/ 903514 h 1630135"/>
              <a:gd name="connsiteX41" fmla="*/ 756557 w 2484664"/>
              <a:gd name="connsiteY41" fmla="*/ 775607 h 1630135"/>
              <a:gd name="connsiteX42" fmla="*/ 615043 w 2484664"/>
              <a:gd name="connsiteY42" fmla="*/ 639535 h 1630135"/>
              <a:gd name="connsiteX43" fmla="*/ 514350 w 2484664"/>
              <a:gd name="connsiteY43" fmla="*/ 541564 h 163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84664" h="1630135">
                <a:moveTo>
                  <a:pt x="514350" y="541564"/>
                </a:moveTo>
                <a:lnTo>
                  <a:pt x="400050" y="432707"/>
                </a:lnTo>
                <a:lnTo>
                  <a:pt x="296636" y="332014"/>
                </a:lnTo>
                <a:lnTo>
                  <a:pt x="193221" y="231321"/>
                </a:lnTo>
                <a:lnTo>
                  <a:pt x="84364" y="130628"/>
                </a:lnTo>
                <a:lnTo>
                  <a:pt x="0" y="43543"/>
                </a:lnTo>
                <a:lnTo>
                  <a:pt x="65314" y="0"/>
                </a:lnTo>
                <a:lnTo>
                  <a:pt x="166007" y="84364"/>
                </a:lnTo>
                <a:lnTo>
                  <a:pt x="299357" y="187778"/>
                </a:lnTo>
                <a:lnTo>
                  <a:pt x="481693" y="332014"/>
                </a:lnTo>
                <a:lnTo>
                  <a:pt x="696686" y="498021"/>
                </a:lnTo>
                <a:lnTo>
                  <a:pt x="976993" y="710293"/>
                </a:lnTo>
                <a:lnTo>
                  <a:pt x="1156607" y="843643"/>
                </a:lnTo>
                <a:lnTo>
                  <a:pt x="1325336" y="968828"/>
                </a:lnTo>
                <a:lnTo>
                  <a:pt x="1453243" y="1055914"/>
                </a:lnTo>
                <a:lnTo>
                  <a:pt x="1559379" y="1121228"/>
                </a:lnTo>
                <a:lnTo>
                  <a:pt x="1692729" y="1194707"/>
                </a:lnTo>
                <a:lnTo>
                  <a:pt x="1839686" y="1268185"/>
                </a:lnTo>
                <a:lnTo>
                  <a:pt x="1983921" y="1333500"/>
                </a:lnTo>
                <a:lnTo>
                  <a:pt x="2100943" y="1382485"/>
                </a:lnTo>
                <a:lnTo>
                  <a:pt x="2266950" y="1442357"/>
                </a:lnTo>
                <a:lnTo>
                  <a:pt x="2430236" y="1496785"/>
                </a:lnTo>
                <a:lnTo>
                  <a:pt x="2460171" y="1507671"/>
                </a:lnTo>
                <a:lnTo>
                  <a:pt x="2473779" y="1515835"/>
                </a:lnTo>
                <a:lnTo>
                  <a:pt x="2484664" y="1526721"/>
                </a:lnTo>
                <a:lnTo>
                  <a:pt x="2484664" y="1540328"/>
                </a:lnTo>
                <a:lnTo>
                  <a:pt x="2471057" y="1556657"/>
                </a:lnTo>
                <a:lnTo>
                  <a:pt x="2422071" y="1564821"/>
                </a:lnTo>
                <a:lnTo>
                  <a:pt x="2272393" y="1578428"/>
                </a:lnTo>
                <a:lnTo>
                  <a:pt x="2090057" y="1592035"/>
                </a:lnTo>
                <a:lnTo>
                  <a:pt x="1888671" y="1613807"/>
                </a:lnTo>
                <a:lnTo>
                  <a:pt x="1774371" y="1630135"/>
                </a:lnTo>
                <a:lnTo>
                  <a:pt x="1760764" y="1630135"/>
                </a:lnTo>
                <a:lnTo>
                  <a:pt x="1717221" y="1613807"/>
                </a:lnTo>
                <a:lnTo>
                  <a:pt x="1638300" y="1570264"/>
                </a:lnTo>
                <a:lnTo>
                  <a:pt x="1532164" y="1494064"/>
                </a:lnTo>
                <a:lnTo>
                  <a:pt x="1390650" y="1374321"/>
                </a:lnTo>
                <a:lnTo>
                  <a:pt x="1265464" y="1260021"/>
                </a:lnTo>
                <a:lnTo>
                  <a:pt x="1156607" y="1159328"/>
                </a:lnTo>
                <a:lnTo>
                  <a:pt x="1025979" y="1034143"/>
                </a:lnTo>
                <a:lnTo>
                  <a:pt x="889907" y="903514"/>
                </a:lnTo>
                <a:lnTo>
                  <a:pt x="756557" y="775607"/>
                </a:lnTo>
                <a:lnTo>
                  <a:pt x="615043" y="639535"/>
                </a:lnTo>
                <a:lnTo>
                  <a:pt x="514350" y="54156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C16EA3A-0134-F04C-9C27-02787AA5398F}"/>
              </a:ext>
            </a:extLst>
          </p:cNvPr>
          <p:cNvSpPr/>
          <p:nvPr/>
        </p:nvSpPr>
        <p:spPr>
          <a:xfrm>
            <a:off x="3876675" y="2840038"/>
            <a:ext cx="2074863" cy="1390650"/>
          </a:xfrm>
          <a:custGeom>
            <a:avLst/>
            <a:gdLst>
              <a:gd name="connsiteX0" fmla="*/ 1002506 w 2074069"/>
              <a:gd name="connsiteY0" fmla="*/ 121444 h 1390650"/>
              <a:gd name="connsiteX1" fmla="*/ 726281 w 2074069"/>
              <a:gd name="connsiteY1" fmla="*/ 164307 h 1390650"/>
              <a:gd name="connsiteX2" fmla="*/ 495300 w 2074069"/>
              <a:gd name="connsiteY2" fmla="*/ 200025 h 1390650"/>
              <a:gd name="connsiteX3" fmla="*/ 404813 w 2074069"/>
              <a:gd name="connsiteY3" fmla="*/ 214313 h 1390650"/>
              <a:gd name="connsiteX4" fmla="*/ 288131 w 2074069"/>
              <a:gd name="connsiteY4" fmla="*/ 228600 h 1390650"/>
              <a:gd name="connsiteX5" fmla="*/ 242888 w 2074069"/>
              <a:gd name="connsiteY5" fmla="*/ 230982 h 1390650"/>
              <a:gd name="connsiteX6" fmla="*/ 180975 w 2074069"/>
              <a:gd name="connsiteY6" fmla="*/ 230982 h 1390650"/>
              <a:gd name="connsiteX7" fmla="*/ 0 w 2074069"/>
              <a:gd name="connsiteY7" fmla="*/ 242888 h 1390650"/>
              <a:gd name="connsiteX8" fmla="*/ 38100 w 2074069"/>
              <a:gd name="connsiteY8" fmla="*/ 411957 h 1390650"/>
              <a:gd name="connsiteX9" fmla="*/ 300038 w 2074069"/>
              <a:gd name="connsiteY9" fmla="*/ 366713 h 1390650"/>
              <a:gd name="connsiteX10" fmla="*/ 471488 w 2074069"/>
              <a:gd name="connsiteY10" fmla="*/ 335757 h 1390650"/>
              <a:gd name="connsiteX11" fmla="*/ 647700 w 2074069"/>
              <a:gd name="connsiteY11" fmla="*/ 307182 h 1390650"/>
              <a:gd name="connsiteX12" fmla="*/ 850106 w 2074069"/>
              <a:gd name="connsiteY12" fmla="*/ 276225 h 1390650"/>
              <a:gd name="connsiteX13" fmla="*/ 1023938 w 2074069"/>
              <a:gd name="connsiteY13" fmla="*/ 250032 h 1390650"/>
              <a:gd name="connsiteX14" fmla="*/ 1185863 w 2074069"/>
              <a:gd name="connsiteY14" fmla="*/ 228600 h 1390650"/>
              <a:gd name="connsiteX15" fmla="*/ 1359694 w 2074069"/>
              <a:gd name="connsiteY15" fmla="*/ 209550 h 1390650"/>
              <a:gd name="connsiteX16" fmla="*/ 1495425 w 2074069"/>
              <a:gd name="connsiteY16" fmla="*/ 197644 h 1390650"/>
              <a:gd name="connsiteX17" fmla="*/ 1640681 w 2074069"/>
              <a:gd name="connsiteY17" fmla="*/ 188119 h 1390650"/>
              <a:gd name="connsiteX18" fmla="*/ 1700213 w 2074069"/>
              <a:gd name="connsiteY18" fmla="*/ 190500 h 1390650"/>
              <a:gd name="connsiteX19" fmla="*/ 1719263 w 2074069"/>
              <a:gd name="connsiteY19" fmla="*/ 197644 h 1390650"/>
              <a:gd name="connsiteX20" fmla="*/ 1728788 w 2074069"/>
              <a:gd name="connsiteY20" fmla="*/ 204788 h 1390650"/>
              <a:gd name="connsiteX21" fmla="*/ 1740694 w 2074069"/>
              <a:gd name="connsiteY21" fmla="*/ 221457 h 1390650"/>
              <a:gd name="connsiteX22" fmla="*/ 1743075 w 2074069"/>
              <a:gd name="connsiteY22" fmla="*/ 242888 h 1390650"/>
              <a:gd name="connsiteX23" fmla="*/ 1731169 w 2074069"/>
              <a:gd name="connsiteY23" fmla="*/ 330994 h 1390650"/>
              <a:gd name="connsiteX24" fmla="*/ 1697831 w 2074069"/>
              <a:gd name="connsiteY24" fmla="*/ 566738 h 1390650"/>
              <a:gd name="connsiteX25" fmla="*/ 1666875 w 2074069"/>
              <a:gd name="connsiteY25" fmla="*/ 766763 h 1390650"/>
              <a:gd name="connsiteX26" fmla="*/ 1624013 w 2074069"/>
              <a:gd name="connsiteY26" fmla="*/ 1045369 h 1390650"/>
              <a:gd name="connsiteX27" fmla="*/ 1602581 w 2074069"/>
              <a:gd name="connsiteY27" fmla="*/ 1204913 h 1390650"/>
              <a:gd name="connsiteX28" fmla="*/ 1583531 w 2074069"/>
              <a:gd name="connsiteY28" fmla="*/ 1328738 h 1390650"/>
              <a:gd name="connsiteX29" fmla="*/ 1593056 w 2074069"/>
              <a:gd name="connsiteY29" fmla="*/ 1359694 h 1390650"/>
              <a:gd name="connsiteX30" fmla="*/ 1600200 w 2074069"/>
              <a:gd name="connsiteY30" fmla="*/ 1371600 h 1390650"/>
              <a:gd name="connsiteX31" fmla="*/ 1616869 w 2074069"/>
              <a:gd name="connsiteY31" fmla="*/ 1381125 h 1390650"/>
              <a:gd name="connsiteX32" fmla="*/ 1638300 w 2074069"/>
              <a:gd name="connsiteY32" fmla="*/ 1388269 h 1390650"/>
              <a:gd name="connsiteX33" fmla="*/ 1664494 w 2074069"/>
              <a:gd name="connsiteY33" fmla="*/ 1390650 h 1390650"/>
              <a:gd name="connsiteX34" fmla="*/ 1693069 w 2074069"/>
              <a:gd name="connsiteY34" fmla="*/ 1390650 h 1390650"/>
              <a:gd name="connsiteX35" fmla="*/ 1719263 w 2074069"/>
              <a:gd name="connsiteY35" fmla="*/ 1383507 h 1390650"/>
              <a:gd name="connsiteX36" fmla="*/ 1745456 w 2074069"/>
              <a:gd name="connsiteY36" fmla="*/ 1373982 h 1390650"/>
              <a:gd name="connsiteX37" fmla="*/ 1764506 w 2074069"/>
              <a:gd name="connsiteY37" fmla="*/ 1364457 h 1390650"/>
              <a:gd name="connsiteX38" fmla="*/ 1774031 w 2074069"/>
              <a:gd name="connsiteY38" fmla="*/ 1354932 h 1390650"/>
              <a:gd name="connsiteX39" fmla="*/ 1788319 w 2074069"/>
              <a:gd name="connsiteY39" fmla="*/ 1331119 h 1390650"/>
              <a:gd name="connsiteX40" fmla="*/ 1804988 w 2074069"/>
              <a:gd name="connsiteY40" fmla="*/ 1283494 h 1390650"/>
              <a:gd name="connsiteX41" fmla="*/ 1831181 w 2074069"/>
              <a:gd name="connsiteY41" fmla="*/ 1185863 h 1390650"/>
              <a:gd name="connsiteX42" fmla="*/ 1866900 w 2074069"/>
              <a:gd name="connsiteY42" fmla="*/ 1054894 h 1390650"/>
              <a:gd name="connsiteX43" fmla="*/ 1902619 w 2074069"/>
              <a:gd name="connsiteY43" fmla="*/ 907257 h 1390650"/>
              <a:gd name="connsiteX44" fmla="*/ 1935956 w 2074069"/>
              <a:gd name="connsiteY44" fmla="*/ 723900 h 1390650"/>
              <a:gd name="connsiteX45" fmla="*/ 1962150 w 2074069"/>
              <a:gd name="connsiteY45" fmla="*/ 578644 h 1390650"/>
              <a:gd name="connsiteX46" fmla="*/ 1981200 w 2074069"/>
              <a:gd name="connsiteY46" fmla="*/ 447675 h 1390650"/>
              <a:gd name="connsiteX47" fmla="*/ 1985963 w 2074069"/>
              <a:gd name="connsiteY47" fmla="*/ 411957 h 1390650"/>
              <a:gd name="connsiteX48" fmla="*/ 1993106 w 2074069"/>
              <a:gd name="connsiteY48" fmla="*/ 388144 h 1390650"/>
              <a:gd name="connsiteX49" fmla="*/ 2012156 w 2074069"/>
              <a:gd name="connsiteY49" fmla="*/ 352425 h 1390650"/>
              <a:gd name="connsiteX50" fmla="*/ 2038350 w 2074069"/>
              <a:gd name="connsiteY50" fmla="*/ 314325 h 1390650"/>
              <a:gd name="connsiteX51" fmla="*/ 2055019 w 2074069"/>
              <a:gd name="connsiteY51" fmla="*/ 292894 h 1390650"/>
              <a:gd name="connsiteX52" fmla="*/ 2062163 w 2074069"/>
              <a:gd name="connsiteY52" fmla="*/ 283369 h 1390650"/>
              <a:gd name="connsiteX53" fmla="*/ 2066925 w 2074069"/>
              <a:gd name="connsiteY53" fmla="*/ 269082 h 1390650"/>
              <a:gd name="connsiteX54" fmla="*/ 2069306 w 2074069"/>
              <a:gd name="connsiteY54" fmla="*/ 252413 h 1390650"/>
              <a:gd name="connsiteX55" fmla="*/ 2074069 w 2074069"/>
              <a:gd name="connsiteY55" fmla="*/ 211932 h 1390650"/>
              <a:gd name="connsiteX56" fmla="*/ 2069306 w 2074069"/>
              <a:gd name="connsiteY56" fmla="*/ 180975 h 1390650"/>
              <a:gd name="connsiteX57" fmla="*/ 2055019 w 2074069"/>
              <a:gd name="connsiteY57" fmla="*/ 150019 h 1390650"/>
              <a:gd name="connsiteX58" fmla="*/ 2024063 w 2074069"/>
              <a:gd name="connsiteY58" fmla="*/ 119063 h 1390650"/>
              <a:gd name="connsiteX59" fmla="*/ 1947863 w 2074069"/>
              <a:gd name="connsiteY59" fmla="*/ 66675 h 1390650"/>
              <a:gd name="connsiteX60" fmla="*/ 1850231 w 2074069"/>
              <a:gd name="connsiteY60" fmla="*/ 19050 h 1390650"/>
              <a:gd name="connsiteX61" fmla="*/ 1807369 w 2074069"/>
              <a:gd name="connsiteY61" fmla="*/ 0 h 1390650"/>
              <a:gd name="connsiteX62" fmla="*/ 1774031 w 2074069"/>
              <a:gd name="connsiteY62" fmla="*/ 0 h 1390650"/>
              <a:gd name="connsiteX63" fmla="*/ 1709738 w 2074069"/>
              <a:gd name="connsiteY63" fmla="*/ 4763 h 1390650"/>
              <a:gd name="connsiteX64" fmla="*/ 1550194 w 2074069"/>
              <a:gd name="connsiteY64" fmla="*/ 30957 h 1390650"/>
              <a:gd name="connsiteX65" fmla="*/ 1254919 w 2074069"/>
              <a:gd name="connsiteY65" fmla="*/ 78582 h 1390650"/>
              <a:gd name="connsiteX66" fmla="*/ 1002506 w 2074069"/>
              <a:gd name="connsiteY66" fmla="*/ 121444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74069" h="1390650">
                <a:moveTo>
                  <a:pt x="1002506" y="121444"/>
                </a:moveTo>
                <a:lnTo>
                  <a:pt x="726281" y="164307"/>
                </a:lnTo>
                <a:lnTo>
                  <a:pt x="495300" y="200025"/>
                </a:lnTo>
                <a:lnTo>
                  <a:pt x="404813" y="214313"/>
                </a:lnTo>
                <a:lnTo>
                  <a:pt x="288131" y="228600"/>
                </a:lnTo>
                <a:lnTo>
                  <a:pt x="242888" y="230982"/>
                </a:lnTo>
                <a:lnTo>
                  <a:pt x="180975" y="230982"/>
                </a:lnTo>
                <a:lnTo>
                  <a:pt x="0" y="242888"/>
                </a:lnTo>
                <a:lnTo>
                  <a:pt x="38100" y="411957"/>
                </a:lnTo>
                <a:lnTo>
                  <a:pt x="300038" y="366713"/>
                </a:lnTo>
                <a:lnTo>
                  <a:pt x="471488" y="335757"/>
                </a:lnTo>
                <a:lnTo>
                  <a:pt x="647700" y="307182"/>
                </a:lnTo>
                <a:lnTo>
                  <a:pt x="850106" y="276225"/>
                </a:lnTo>
                <a:lnTo>
                  <a:pt x="1023938" y="250032"/>
                </a:lnTo>
                <a:lnTo>
                  <a:pt x="1185863" y="228600"/>
                </a:lnTo>
                <a:lnTo>
                  <a:pt x="1359694" y="209550"/>
                </a:lnTo>
                <a:lnTo>
                  <a:pt x="1495425" y="197644"/>
                </a:lnTo>
                <a:lnTo>
                  <a:pt x="1640681" y="188119"/>
                </a:lnTo>
                <a:lnTo>
                  <a:pt x="1700213" y="190500"/>
                </a:lnTo>
                <a:lnTo>
                  <a:pt x="1719263" y="197644"/>
                </a:lnTo>
                <a:lnTo>
                  <a:pt x="1728788" y="204788"/>
                </a:lnTo>
                <a:lnTo>
                  <a:pt x="1740694" y="221457"/>
                </a:lnTo>
                <a:lnTo>
                  <a:pt x="1743075" y="242888"/>
                </a:lnTo>
                <a:lnTo>
                  <a:pt x="1731169" y="330994"/>
                </a:lnTo>
                <a:lnTo>
                  <a:pt x="1697831" y="566738"/>
                </a:lnTo>
                <a:lnTo>
                  <a:pt x="1666875" y="766763"/>
                </a:lnTo>
                <a:lnTo>
                  <a:pt x="1624013" y="1045369"/>
                </a:lnTo>
                <a:lnTo>
                  <a:pt x="1602581" y="1204913"/>
                </a:lnTo>
                <a:lnTo>
                  <a:pt x="1583531" y="1328738"/>
                </a:lnTo>
                <a:lnTo>
                  <a:pt x="1593056" y="1359694"/>
                </a:lnTo>
                <a:lnTo>
                  <a:pt x="1600200" y="1371600"/>
                </a:lnTo>
                <a:lnTo>
                  <a:pt x="1616869" y="1381125"/>
                </a:lnTo>
                <a:lnTo>
                  <a:pt x="1638300" y="1388269"/>
                </a:lnTo>
                <a:lnTo>
                  <a:pt x="1664494" y="1390650"/>
                </a:lnTo>
                <a:lnTo>
                  <a:pt x="1693069" y="1390650"/>
                </a:lnTo>
                <a:lnTo>
                  <a:pt x="1719263" y="1383507"/>
                </a:lnTo>
                <a:lnTo>
                  <a:pt x="1745456" y="1373982"/>
                </a:lnTo>
                <a:lnTo>
                  <a:pt x="1764506" y="1364457"/>
                </a:lnTo>
                <a:lnTo>
                  <a:pt x="1774031" y="1354932"/>
                </a:lnTo>
                <a:lnTo>
                  <a:pt x="1788319" y="1331119"/>
                </a:lnTo>
                <a:lnTo>
                  <a:pt x="1804988" y="1283494"/>
                </a:lnTo>
                <a:lnTo>
                  <a:pt x="1831181" y="1185863"/>
                </a:lnTo>
                <a:lnTo>
                  <a:pt x="1866900" y="1054894"/>
                </a:lnTo>
                <a:lnTo>
                  <a:pt x="1902619" y="907257"/>
                </a:lnTo>
                <a:lnTo>
                  <a:pt x="1935956" y="723900"/>
                </a:lnTo>
                <a:lnTo>
                  <a:pt x="1962150" y="578644"/>
                </a:lnTo>
                <a:lnTo>
                  <a:pt x="1981200" y="447675"/>
                </a:lnTo>
                <a:lnTo>
                  <a:pt x="1985963" y="411957"/>
                </a:lnTo>
                <a:lnTo>
                  <a:pt x="1993106" y="388144"/>
                </a:lnTo>
                <a:lnTo>
                  <a:pt x="2012156" y="352425"/>
                </a:lnTo>
                <a:lnTo>
                  <a:pt x="2038350" y="314325"/>
                </a:lnTo>
                <a:lnTo>
                  <a:pt x="2055019" y="292894"/>
                </a:lnTo>
                <a:lnTo>
                  <a:pt x="2062163" y="283369"/>
                </a:lnTo>
                <a:lnTo>
                  <a:pt x="2066925" y="269082"/>
                </a:lnTo>
                <a:lnTo>
                  <a:pt x="2069306" y="252413"/>
                </a:lnTo>
                <a:lnTo>
                  <a:pt x="2074069" y="211932"/>
                </a:lnTo>
                <a:lnTo>
                  <a:pt x="2069306" y="180975"/>
                </a:lnTo>
                <a:lnTo>
                  <a:pt x="2055019" y="150019"/>
                </a:lnTo>
                <a:lnTo>
                  <a:pt x="2024063" y="119063"/>
                </a:lnTo>
                <a:lnTo>
                  <a:pt x="1947863" y="66675"/>
                </a:lnTo>
                <a:lnTo>
                  <a:pt x="1850231" y="19050"/>
                </a:lnTo>
                <a:lnTo>
                  <a:pt x="1807369" y="0"/>
                </a:lnTo>
                <a:lnTo>
                  <a:pt x="1774031" y="0"/>
                </a:lnTo>
                <a:lnTo>
                  <a:pt x="1709738" y="4763"/>
                </a:lnTo>
                <a:lnTo>
                  <a:pt x="1550194" y="30957"/>
                </a:lnTo>
                <a:lnTo>
                  <a:pt x="1254919" y="78582"/>
                </a:lnTo>
                <a:lnTo>
                  <a:pt x="1002506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3EF3BEC-ADE1-BE4E-B570-12FCD5D8A047}"/>
              </a:ext>
            </a:extLst>
          </p:cNvPr>
          <p:cNvSpPr/>
          <p:nvPr/>
        </p:nvSpPr>
        <p:spPr>
          <a:xfrm>
            <a:off x="3951288" y="3424238"/>
            <a:ext cx="1668462" cy="361950"/>
          </a:xfrm>
          <a:custGeom>
            <a:avLst/>
            <a:gdLst>
              <a:gd name="connsiteX0" fmla="*/ 735806 w 1669256"/>
              <a:gd name="connsiteY0" fmla="*/ 130968 h 361950"/>
              <a:gd name="connsiteX1" fmla="*/ 995362 w 1669256"/>
              <a:gd name="connsiteY1" fmla="*/ 90487 h 361950"/>
              <a:gd name="connsiteX2" fmla="*/ 1233487 w 1669256"/>
              <a:gd name="connsiteY2" fmla="*/ 54768 h 361950"/>
              <a:gd name="connsiteX3" fmla="*/ 1445419 w 1669256"/>
              <a:gd name="connsiteY3" fmla="*/ 23812 h 361950"/>
              <a:gd name="connsiteX4" fmla="*/ 1669256 w 1669256"/>
              <a:gd name="connsiteY4" fmla="*/ 0 h 361950"/>
              <a:gd name="connsiteX5" fmla="*/ 1647825 w 1669256"/>
              <a:gd name="connsiteY5" fmla="*/ 157162 h 361950"/>
              <a:gd name="connsiteX6" fmla="*/ 1393031 w 1669256"/>
              <a:gd name="connsiteY6" fmla="*/ 185737 h 361950"/>
              <a:gd name="connsiteX7" fmla="*/ 1152525 w 1669256"/>
              <a:gd name="connsiteY7" fmla="*/ 216693 h 361950"/>
              <a:gd name="connsiteX8" fmla="*/ 912019 w 1669256"/>
              <a:gd name="connsiteY8" fmla="*/ 254793 h 361950"/>
              <a:gd name="connsiteX9" fmla="*/ 640556 w 1669256"/>
              <a:gd name="connsiteY9" fmla="*/ 297656 h 361950"/>
              <a:gd name="connsiteX10" fmla="*/ 364331 w 1669256"/>
              <a:gd name="connsiteY10" fmla="*/ 340518 h 361950"/>
              <a:gd name="connsiteX11" fmla="*/ 240506 w 1669256"/>
              <a:gd name="connsiteY11" fmla="*/ 361950 h 361950"/>
              <a:gd name="connsiteX12" fmla="*/ 214312 w 1669256"/>
              <a:gd name="connsiteY12" fmla="*/ 361950 h 361950"/>
              <a:gd name="connsiteX13" fmla="*/ 173831 w 1669256"/>
              <a:gd name="connsiteY13" fmla="*/ 357187 h 361950"/>
              <a:gd name="connsiteX14" fmla="*/ 138112 w 1669256"/>
              <a:gd name="connsiteY14" fmla="*/ 350043 h 361950"/>
              <a:gd name="connsiteX15" fmla="*/ 85725 w 1669256"/>
              <a:gd name="connsiteY15" fmla="*/ 335756 h 361950"/>
              <a:gd name="connsiteX16" fmla="*/ 0 w 1669256"/>
              <a:gd name="connsiteY16" fmla="*/ 300037 h 361950"/>
              <a:gd name="connsiteX17" fmla="*/ 4762 w 1669256"/>
              <a:gd name="connsiteY17" fmla="*/ 207168 h 361950"/>
              <a:gd name="connsiteX18" fmla="*/ 178594 w 1669256"/>
              <a:gd name="connsiteY18" fmla="*/ 207168 h 361950"/>
              <a:gd name="connsiteX19" fmla="*/ 257175 w 1669256"/>
              <a:gd name="connsiteY19" fmla="*/ 204787 h 361950"/>
              <a:gd name="connsiteX20" fmla="*/ 369094 w 1669256"/>
              <a:gd name="connsiteY20" fmla="*/ 188118 h 361950"/>
              <a:gd name="connsiteX21" fmla="*/ 735806 w 1669256"/>
              <a:gd name="connsiteY21" fmla="*/ 13096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69256" h="361950">
                <a:moveTo>
                  <a:pt x="735806" y="130968"/>
                </a:moveTo>
                <a:lnTo>
                  <a:pt x="995362" y="90487"/>
                </a:lnTo>
                <a:lnTo>
                  <a:pt x="1233487" y="54768"/>
                </a:lnTo>
                <a:lnTo>
                  <a:pt x="1445419" y="23812"/>
                </a:lnTo>
                <a:lnTo>
                  <a:pt x="1669256" y="0"/>
                </a:lnTo>
                <a:lnTo>
                  <a:pt x="1647825" y="157162"/>
                </a:lnTo>
                <a:lnTo>
                  <a:pt x="1393031" y="185737"/>
                </a:lnTo>
                <a:lnTo>
                  <a:pt x="1152525" y="216693"/>
                </a:lnTo>
                <a:lnTo>
                  <a:pt x="912019" y="254793"/>
                </a:lnTo>
                <a:lnTo>
                  <a:pt x="640556" y="297656"/>
                </a:lnTo>
                <a:lnTo>
                  <a:pt x="364331" y="340518"/>
                </a:lnTo>
                <a:lnTo>
                  <a:pt x="240506" y="361950"/>
                </a:lnTo>
                <a:lnTo>
                  <a:pt x="214312" y="361950"/>
                </a:lnTo>
                <a:lnTo>
                  <a:pt x="173831" y="357187"/>
                </a:lnTo>
                <a:lnTo>
                  <a:pt x="138112" y="350043"/>
                </a:lnTo>
                <a:lnTo>
                  <a:pt x="85725" y="335756"/>
                </a:lnTo>
                <a:lnTo>
                  <a:pt x="0" y="300037"/>
                </a:lnTo>
                <a:lnTo>
                  <a:pt x="4762" y="207168"/>
                </a:lnTo>
                <a:lnTo>
                  <a:pt x="178594" y="207168"/>
                </a:lnTo>
                <a:lnTo>
                  <a:pt x="257175" y="204787"/>
                </a:lnTo>
                <a:lnTo>
                  <a:pt x="369094" y="188118"/>
                </a:lnTo>
                <a:lnTo>
                  <a:pt x="735806" y="1309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F49AD08-C0DA-1847-947C-51CBADC470B8}"/>
              </a:ext>
            </a:extLst>
          </p:cNvPr>
          <p:cNvSpPr/>
          <p:nvPr/>
        </p:nvSpPr>
        <p:spPr>
          <a:xfrm>
            <a:off x="3857625" y="4000500"/>
            <a:ext cx="1681163" cy="411163"/>
          </a:xfrm>
          <a:custGeom>
            <a:avLst/>
            <a:gdLst>
              <a:gd name="connsiteX0" fmla="*/ 483394 w 1681163"/>
              <a:gd name="connsiteY0" fmla="*/ 188119 h 411956"/>
              <a:gd name="connsiteX1" fmla="*/ 923925 w 1681163"/>
              <a:gd name="connsiteY1" fmla="*/ 119063 h 411956"/>
              <a:gd name="connsiteX2" fmla="*/ 1297781 w 1681163"/>
              <a:gd name="connsiteY2" fmla="*/ 59531 h 411956"/>
              <a:gd name="connsiteX3" fmla="*/ 1681163 w 1681163"/>
              <a:gd name="connsiteY3" fmla="*/ 0 h 411956"/>
              <a:gd name="connsiteX4" fmla="*/ 1674019 w 1681163"/>
              <a:gd name="connsiteY4" fmla="*/ 154781 h 411956"/>
              <a:gd name="connsiteX5" fmla="*/ 1369219 w 1681163"/>
              <a:gd name="connsiteY5" fmla="*/ 197644 h 411956"/>
              <a:gd name="connsiteX6" fmla="*/ 1123950 w 1681163"/>
              <a:gd name="connsiteY6" fmla="*/ 238125 h 411956"/>
              <a:gd name="connsiteX7" fmla="*/ 842963 w 1681163"/>
              <a:gd name="connsiteY7" fmla="*/ 288131 h 411956"/>
              <a:gd name="connsiteX8" fmla="*/ 559594 w 1681163"/>
              <a:gd name="connsiteY8" fmla="*/ 340519 h 411956"/>
              <a:gd name="connsiteX9" fmla="*/ 342900 w 1681163"/>
              <a:gd name="connsiteY9" fmla="*/ 385763 h 411956"/>
              <a:gd name="connsiteX10" fmla="*/ 211931 w 1681163"/>
              <a:gd name="connsiteY10" fmla="*/ 411956 h 411956"/>
              <a:gd name="connsiteX11" fmla="*/ 180975 w 1681163"/>
              <a:gd name="connsiteY11" fmla="*/ 411956 h 411956"/>
              <a:gd name="connsiteX12" fmla="*/ 126206 w 1681163"/>
              <a:gd name="connsiteY12" fmla="*/ 404813 h 411956"/>
              <a:gd name="connsiteX13" fmla="*/ 80963 w 1681163"/>
              <a:gd name="connsiteY13" fmla="*/ 392906 h 411956"/>
              <a:gd name="connsiteX14" fmla="*/ 0 w 1681163"/>
              <a:gd name="connsiteY14" fmla="*/ 361950 h 411956"/>
              <a:gd name="connsiteX15" fmla="*/ 35719 w 1681163"/>
              <a:gd name="connsiteY15" fmla="*/ 235744 h 411956"/>
              <a:gd name="connsiteX16" fmla="*/ 171450 w 1681163"/>
              <a:gd name="connsiteY16" fmla="*/ 230981 h 411956"/>
              <a:gd name="connsiteX17" fmla="*/ 257175 w 1681163"/>
              <a:gd name="connsiteY17" fmla="*/ 221456 h 411956"/>
              <a:gd name="connsiteX18" fmla="*/ 381000 w 1681163"/>
              <a:gd name="connsiteY18" fmla="*/ 202406 h 411956"/>
              <a:gd name="connsiteX19" fmla="*/ 483394 w 1681163"/>
              <a:gd name="connsiteY19" fmla="*/ 188119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81163" h="411956">
                <a:moveTo>
                  <a:pt x="483394" y="188119"/>
                </a:moveTo>
                <a:lnTo>
                  <a:pt x="923925" y="119063"/>
                </a:lnTo>
                <a:lnTo>
                  <a:pt x="1297781" y="59531"/>
                </a:lnTo>
                <a:lnTo>
                  <a:pt x="1681163" y="0"/>
                </a:lnTo>
                <a:lnTo>
                  <a:pt x="1674019" y="154781"/>
                </a:lnTo>
                <a:lnTo>
                  <a:pt x="1369219" y="197644"/>
                </a:lnTo>
                <a:lnTo>
                  <a:pt x="1123950" y="238125"/>
                </a:lnTo>
                <a:lnTo>
                  <a:pt x="842963" y="288131"/>
                </a:lnTo>
                <a:lnTo>
                  <a:pt x="559594" y="340519"/>
                </a:lnTo>
                <a:lnTo>
                  <a:pt x="342900" y="385763"/>
                </a:lnTo>
                <a:lnTo>
                  <a:pt x="211931" y="411956"/>
                </a:lnTo>
                <a:lnTo>
                  <a:pt x="180975" y="411956"/>
                </a:lnTo>
                <a:lnTo>
                  <a:pt x="126206" y="404813"/>
                </a:lnTo>
                <a:lnTo>
                  <a:pt x="80963" y="392906"/>
                </a:lnTo>
                <a:lnTo>
                  <a:pt x="0" y="361950"/>
                </a:lnTo>
                <a:lnTo>
                  <a:pt x="35719" y="235744"/>
                </a:lnTo>
                <a:lnTo>
                  <a:pt x="171450" y="230981"/>
                </a:lnTo>
                <a:lnTo>
                  <a:pt x="257175" y="221456"/>
                </a:lnTo>
                <a:lnTo>
                  <a:pt x="381000" y="202406"/>
                </a:lnTo>
                <a:lnTo>
                  <a:pt x="483394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E64DFF6-1C4F-084D-BD72-56C2E28DC3DC}"/>
              </a:ext>
            </a:extLst>
          </p:cNvPr>
          <p:cNvSpPr/>
          <p:nvPr/>
        </p:nvSpPr>
        <p:spPr>
          <a:xfrm>
            <a:off x="2970213" y="2963863"/>
            <a:ext cx="1085850" cy="2611437"/>
          </a:xfrm>
          <a:custGeom>
            <a:avLst/>
            <a:gdLst>
              <a:gd name="connsiteX0" fmla="*/ 1080964 w 1084363"/>
              <a:gd name="connsiteY0" fmla="*/ 424907 h 2610629"/>
              <a:gd name="connsiteX1" fmla="*/ 1080964 w 1084363"/>
              <a:gd name="connsiteY1" fmla="*/ 254944 h 2610629"/>
              <a:gd name="connsiteX2" fmla="*/ 1074165 w 1084363"/>
              <a:gd name="connsiteY2" fmla="*/ 112175 h 2610629"/>
              <a:gd name="connsiteX3" fmla="*/ 968788 w 1084363"/>
              <a:gd name="connsiteY3" fmla="*/ 78183 h 2610629"/>
              <a:gd name="connsiteX4" fmla="*/ 860012 w 1084363"/>
              <a:gd name="connsiteY4" fmla="*/ 47589 h 2610629"/>
              <a:gd name="connsiteX5" fmla="*/ 751236 w 1084363"/>
              <a:gd name="connsiteY5" fmla="*/ 16996 h 2610629"/>
              <a:gd name="connsiteX6" fmla="*/ 693449 w 1084363"/>
              <a:gd name="connsiteY6" fmla="*/ 3399 h 2610629"/>
              <a:gd name="connsiteX7" fmla="*/ 679851 w 1084363"/>
              <a:gd name="connsiteY7" fmla="*/ 0 h 2610629"/>
              <a:gd name="connsiteX8" fmla="*/ 666254 w 1084363"/>
              <a:gd name="connsiteY8" fmla="*/ 10197 h 2610629"/>
              <a:gd name="connsiteX9" fmla="*/ 666254 w 1084363"/>
              <a:gd name="connsiteY9" fmla="*/ 33992 h 2610629"/>
              <a:gd name="connsiteX10" fmla="*/ 676452 w 1084363"/>
              <a:gd name="connsiteY10" fmla="*/ 54388 h 2610629"/>
              <a:gd name="connsiteX11" fmla="*/ 696848 w 1084363"/>
              <a:gd name="connsiteY11" fmla="*/ 71384 h 2610629"/>
              <a:gd name="connsiteX12" fmla="*/ 727441 w 1084363"/>
              <a:gd name="connsiteY12" fmla="*/ 84981 h 2610629"/>
              <a:gd name="connsiteX13" fmla="*/ 754635 w 1084363"/>
              <a:gd name="connsiteY13" fmla="*/ 112175 h 2610629"/>
              <a:gd name="connsiteX14" fmla="*/ 792027 w 1084363"/>
              <a:gd name="connsiteY14" fmla="*/ 169962 h 2610629"/>
              <a:gd name="connsiteX15" fmla="*/ 815822 w 1084363"/>
              <a:gd name="connsiteY15" fmla="*/ 224351 h 2610629"/>
              <a:gd name="connsiteX16" fmla="*/ 822620 w 1084363"/>
              <a:gd name="connsiteY16" fmla="*/ 265142 h 2610629"/>
              <a:gd name="connsiteX17" fmla="*/ 829419 w 1084363"/>
              <a:gd name="connsiteY17" fmla="*/ 329728 h 2610629"/>
              <a:gd name="connsiteX18" fmla="*/ 832818 w 1084363"/>
              <a:gd name="connsiteY18" fmla="*/ 418108 h 2610629"/>
              <a:gd name="connsiteX19" fmla="*/ 836217 w 1084363"/>
              <a:gd name="connsiteY19" fmla="*/ 526884 h 2610629"/>
              <a:gd name="connsiteX20" fmla="*/ 836217 w 1084363"/>
              <a:gd name="connsiteY20" fmla="*/ 622064 h 2610629"/>
              <a:gd name="connsiteX21" fmla="*/ 826020 w 1084363"/>
              <a:gd name="connsiteY21" fmla="*/ 802224 h 2610629"/>
              <a:gd name="connsiteX22" fmla="*/ 812422 w 1084363"/>
              <a:gd name="connsiteY22" fmla="*/ 938194 h 2610629"/>
              <a:gd name="connsiteX23" fmla="*/ 792027 w 1084363"/>
              <a:gd name="connsiteY23" fmla="*/ 1104758 h 2610629"/>
              <a:gd name="connsiteX24" fmla="*/ 768232 w 1084363"/>
              <a:gd name="connsiteY24" fmla="*/ 1247527 h 2610629"/>
              <a:gd name="connsiteX25" fmla="*/ 727441 w 1084363"/>
              <a:gd name="connsiteY25" fmla="*/ 1437885 h 2610629"/>
              <a:gd name="connsiteX26" fmla="*/ 662855 w 1084363"/>
              <a:gd name="connsiteY26" fmla="*/ 1641841 h 2610629"/>
              <a:gd name="connsiteX27" fmla="*/ 588072 w 1084363"/>
              <a:gd name="connsiteY27" fmla="*/ 1794807 h 2610629"/>
              <a:gd name="connsiteX28" fmla="*/ 516687 w 1084363"/>
              <a:gd name="connsiteY28" fmla="*/ 1927378 h 2610629"/>
              <a:gd name="connsiteX29" fmla="*/ 452101 w 1084363"/>
              <a:gd name="connsiteY29" fmla="*/ 2029356 h 2610629"/>
              <a:gd name="connsiteX30" fmla="*/ 384116 w 1084363"/>
              <a:gd name="connsiteY30" fmla="*/ 2127934 h 2610629"/>
              <a:gd name="connsiteX31" fmla="*/ 285538 w 1084363"/>
              <a:gd name="connsiteY31" fmla="*/ 2257106 h 2610629"/>
              <a:gd name="connsiteX32" fmla="*/ 176762 w 1084363"/>
              <a:gd name="connsiteY32" fmla="*/ 2386278 h 2610629"/>
              <a:gd name="connsiteX33" fmla="*/ 71385 w 1084363"/>
              <a:gd name="connsiteY33" fmla="*/ 2501852 h 2610629"/>
              <a:gd name="connsiteX34" fmla="*/ 3399 w 1084363"/>
              <a:gd name="connsiteY34" fmla="*/ 2576636 h 2610629"/>
              <a:gd name="connsiteX35" fmla="*/ 0 w 1084363"/>
              <a:gd name="connsiteY35" fmla="*/ 2590233 h 2610629"/>
              <a:gd name="connsiteX36" fmla="*/ 6799 w 1084363"/>
              <a:gd name="connsiteY36" fmla="*/ 2607229 h 2610629"/>
              <a:gd name="connsiteX37" fmla="*/ 30593 w 1084363"/>
              <a:gd name="connsiteY37" fmla="*/ 2610629 h 2610629"/>
              <a:gd name="connsiteX38" fmla="*/ 57788 w 1084363"/>
              <a:gd name="connsiteY38" fmla="*/ 2593632 h 2610629"/>
              <a:gd name="connsiteX39" fmla="*/ 135970 w 1084363"/>
              <a:gd name="connsiteY39" fmla="*/ 2539244 h 2610629"/>
              <a:gd name="connsiteX40" fmla="*/ 220952 w 1084363"/>
              <a:gd name="connsiteY40" fmla="*/ 2478058 h 2610629"/>
              <a:gd name="connsiteX41" fmla="*/ 326329 w 1084363"/>
              <a:gd name="connsiteY41" fmla="*/ 2393076 h 2610629"/>
              <a:gd name="connsiteX42" fmla="*/ 452101 w 1084363"/>
              <a:gd name="connsiteY42" fmla="*/ 2270703 h 2610629"/>
              <a:gd name="connsiteX43" fmla="*/ 547280 w 1084363"/>
              <a:gd name="connsiteY43" fmla="*/ 2168725 h 2610629"/>
              <a:gd name="connsiteX44" fmla="*/ 635661 w 1084363"/>
              <a:gd name="connsiteY44" fmla="*/ 2056550 h 2610629"/>
              <a:gd name="connsiteX45" fmla="*/ 720643 w 1084363"/>
              <a:gd name="connsiteY45" fmla="*/ 1940975 h 2610629"/>
              <a:gd name="connsiteX46" fmla="*/ 819221 w 1084363"/>
              <a:gd name="connsiteY46" fmla="*/ 1777811 h 2610629"/>
              <a:gd name="connsiteX47" fmla="*/ 894005 w 1084363"/>
              <a:gd name="connsiteY47" fmla="*/ 1621445 h 2610629"/>
              <a:gd name="connsiteX48" fmla="*/ 958591 w 1084363"/>
              <a:gd name="connsiteY48" fmla="*/ 1458281 h 2610629"/>
              <a:gd name="connsiteX49" fmla="*/ 978986 w 1084363"/>
              <a:gd name="connsiteY49" fmla="*/ 1400493 h 2610629"/>
              <a:gd name="connsiteX50" fmla="*/ 1023176 w 1084363"/>
              <a:gd name="connsiteY50" fmla="*/ 1244128 h 2610629"/>
              <a:gd name="connsiteX51" fmla="*/ 1053770 w 1084363"/>
              <a:gd name="connsiteY51" fmla="*/ 1087762 h 2610629"/>
              <a:gd name="connsiteX52" fmla="*/ 1070766 w 1084363"/>
              <a:gd name="connsiteY52" fmla="*/ 944993 h 2610629"/>
              <a:gd name="connsiteX53" fmla="*/ 1084363 w 1084363"/>
              <a:gd name="connsiteY53" fmla="*/ 775030 h 2610629"/>
              <a:gd name="connsiteX54" fmla="*/ 1080964 w 1084363"/>
              <a:gd name="connsiteY54" fmla="*/ 669653 h 2610629"/>
              <a:gd name="connsiteX55" fmla="*/ 1080964 w 1084363"/>
              <a:gd name="connsiteY55" fmla="*/ 424907 h 2610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084363" h="2610629">
                <a:moveTo>
                  <a:pt x="1080964" y="424907"/>
                </a:moveTo>
                <a:lnTo>
                  <a:pt x="1080964" y="254944"/>
                </a:lnTo>
                <a:lnTo>
                  <a:pt x="1074165" y="112175"/>
                </a:lnTo>
                <a:lnTo>
                  <a:pt x="968788" y="78183"/>
                </a:lnTo>
                <a:lnTo>
                  <a:pt x="860012" y="47589"/>
                </a:lnTo>
                <a:lnTo>
                  <a:pt x="751236" y="16996"/>
                </a:lnTo>
                <a:lnTo>
                  <a:pt x="693449" y="3399"/>
                </a:lnTo>
                <a:lnTo>
                  <a:pt x="679851" y="0"/>
                </a:lnTo>
                <a:lnTo>
                  <a:pt x="666254" y="10197"/>
                </a:lnTo>
                <a:lnTo>
                  <a:pt x="666254" y="33992"/>
                </a:lnTo>
                <a:lnTo>
                  <a:pt x="676452" y="54388"/>
                </a:lnTo>
                <a:lnTo>
                  <a:pt x="696848" y="71384"/>
                </a:lnTo>
                <a:lnTo>
                  <a:pt x="727441" y="84981"/>
                </a:lnTo>
                <a:lnTo>
                  <a:pt x="754635" y="112175"/>
                </a:lnTo>
                <a:lnTo>
                  <a:pt x="792027" y="169962"/>
                </a:lnTo>
                <a:lnTo>
                  <a:pt x="815822" y="224351"/>
                </a:lnTo>
                <a:lnTo>
                  <a:pt x="822620" y="265142"/>
                </a:lnTo>
                <a:lnTo>
                  <a:pt x="829419" y="329728"/>
                </a:lnTo>
                <a:lnTo>
                  <a:pt x="832818" y="418108"/>
                </a:lnTo>
                <a:lnTo>
                  <a:pt x="836217" y="526884"/>
                </a:lnTo>
                <a:lnTo>
                  <a:pt x="836217" y="622064"/>
                </a:lnTo>
                <a:lnTo>
                  <a:pt x="826020" y="802224"/>
                </a:lnTo>
                <a:lnTo>
                  <a:pt x="812422" y="938194"/>
                </a:lnTo>
                <a:lnTo>
                  <a:pt x="792027" y="1104758"/>
                </a:lnTo>
                <a:lnTo>
                  <a:pt x="768232" y="1247527"/>
                </a:lnTo>
                <a:lnTo>
                  <a:pt x="727441" y="1437885"/>
                </a:lnTo>
                <a:lnTo>
                  <a:pt x="662855" y="1641841"/>
                </a:lnTo>
                <a:lnTo>
                  <a:pt x="588072" y="1794807"/>
                </a:lnTo>
                <a:lnTo>
                  <a:pt x="516687" y="1927378"/>
                </a:lnTo>
                <a:lnTo>
                  <a:pt x="452101" y="2029356"/>
                </a:lnTo>
                <a:lnTo>
                  <a:pt x="384116" y="2127934"/>
                </a:lnTo>
                <a:lnTo>
                  <a:pt x="285538" y="2257106"/>
                </a:lnTo>
                <a:lnTo>
                  <a:pt x="176762" y="2386278"/>
                </a:lnTo>
                <a:lnTo>
                  <a:pt x="71385" y="2501852"/>
                </a:lnTo>
                <a:lnTo>
                  <a:pt x="3399" y="2576636"/>
                </a:lnTo>
                <a:lnTo>
                  <a:pt x="0" y="2590233"/>
                </a:lnTo>
                <a:lnTo>
                  <a:pt x="6799" y="2607229"/>
                </a:lnTo>
                <a:lnTo>
                  <a:pt x="30593" y="2610629"/>
                </a:lnTo>
                <a:lnTo>
                  <a:pt x="57788" y="2593632"/>
                </a:lnTo>
                <a:lnTo>
                  <a:pt x="135970" y="2539244"/>
                </a:lnTo>
                <a:lnTo>
                  <a:pt x="220952" y="2478058"/>
                </a:lnTo>
                <a:lnTo>
                  <a:pt x="326329" y="2393076"/>
                </a:lnTo>
                <a:lnTo>
                  <a:pt x="452101" y="2270703"/>
                </a:lnTo>
                <a:lnTo>
                  <a:pt x="547280" y="2168725"/>
                </a:lnTo>
                <a:lnTo>
                  <a:pt x="635661" y="2056550"/>
                </a:lnTo>
                <a:lnTo>
                  <a:pt x="720643" y="1940975"/>
                </a:lnTo>
                <a:lnTo>
                  <a:pt x="819221" y="1777811"/>
                </a:lnTo>
                <a:lnTo>
                  <a:pt x="894005" y="1621445"/>
                </a:lnTo>
                <a:lnTo>
                  <a:pt x="958591" y="1458281"/>
                </a:lnTo>
                <a:lnTo>
                  <a:pt x="978986" y="1400493"/>
                </a:lnTo>
                <a:lnTo>
                  <a:pt x="1023176" y="1244128"/>
                </a:lnTo>
                <a:lnTo>
                  <a:pt x="1053770" y="1087762"/>
                </a:lnTo>
                <a:lnTo>
                  <a:pt x="1070766" y="944993"/>
                </a:lnTo>
                <a:lnTo>
                  <a:pt x="1084363" y="775030"/>
                </a:lnTo>
                <a:lnTo>
                  <a:pt x="1080964" y="669653"/>
                </a:lnTo>
                <a:lnTo>
                  <a:pt x="1080964" y="424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D2EEDA4-3D8D-D442-86B4-079449F07EC1}"/>
              </a:ext>
            </a:extLst>
          </p:cNvPr>
          <p:cNvSpPr/>
          <p:nvPr/>
        </p:nvSpPr>
        <p:spPr>
          <a:xfrm>
            <a:off x="3821113" y="4859338"/>
            <a:ext cx="590550" cy="1206500"/>
          </a:xfrm>
          <a:custGeom>
            <a:avLst/>
            <a:gdLst>
              <a:gd name="connsiteX0" fmla="*/ 485775 w 590550"/>
              <a:gd name="connsiteY0" fmla="*/ 481013 h 1204913"/>
              <a:gd name="connsiteX1" fmla="*/ 459582 w 590550"/>
              <a:gd name="connsiteY1" fmla="*/ 357188 h 1204913"/>
              <a:gd name="connsiteX2" fmla="*/ 426244 w 590550"/>
              <a:gd name="connsiteY2" fmla="*/ 219075 h 1204913"/>
              <a:gd name="connsiteX3" fmla="*/ 383382 w 590550"/>
              <a:gd name="connsiteY3" fmla="*/ 107157 h 1204913"/>
              <a:gd name="connsiteX4" fmla="*/ 350044 w 590550"/>
              <a:gd name="connsiteY4" fmla="*/ 90488 h 1204913"/>
              <a:gd name="connsiteX5" fmla="*/ 295275 w 590550"/>
              <a:gd name="connsiteY5" fmla="*/ 64294 h 1204913"/>
              <a:gd name="connsiteX6" fmla="*/ 235744 w 590550"/>
              <a:gd name="connsiteY6" fmla="*/ 42863 h 1204913"/>
              <a:gd name="connsiteX7" fmla="*/ 176213 w 590550"/>
              <a:gd name="connsiteY7" fmla="*/ 23813 h 1204913"/>
              <a:gd name="connsiteX8" fmla="*/ 119063 w 590550"/>
              <a:gd name="connsiteY8" fmla="*/ 11907 h 1204913"/>
              <a:gd name="connsiteX9" fmla="*/ 66675 w 590550"/>
              <a:gd name="connsiteY9" fmla="*/ 2382 h 1204913"/>
              <a:gd name="connsiteX10" fmla="*/ 30957 w 590550"/>
              <a:gd name="connsiteY10" fmla="*/ 0 h 1204913"/>
              <a:gd name="connsiteX11" fmla="*/ 14288 w 590550"/>
              <a:gd name="connsiteY11" fmla="*/ 0 h 1204913"/>
              <a:gd name="connsiteX12" fmla="*/ 2382 w 590550"/>
              <a:gd name="connsiteY12" fmla="*/ 9525 h 1204913"/>
              <a:gd name="connsiteX13" fmla="*/ 0 w 590550"/>
              <a:gd name="connsiteY13" fmla="*/ 26194 h 1204913"/>
              <a:gd name="connsiteX14" fmla="*/ 7144 w 590550"/>
              <a:gd name="connsiteY14" fmla="*/ 38100 h 1204913"/>
              <a:gd name="connsiteX15" fmla="*/ 33338 w 590550"/>
              <a:gd name="connsiteY15" fmla="*/ 66675 h 1204913"/>
              <a:gd name="connsiteX16" fmla="*/ 73819 w 590550"/>
              <a:gd name="connsiteY16" fmla="*/ 109538 h 1204913"/>
              <a:gd name="connsiteX17" fmla="*/ 123825 w 590550"/>
              <a:gd name="connsiteY17" fmla="*/ 169069 h 1204913"/>
              <a:gd name="connsiteX18" fmla="*/ 161925 w 590550"/>
              <a:gd name="connsiteY18" fmla="*/ 219075 h 1204913"/>
              <a:gd name="connsiteX19" fmla="*/ 192882 w 590550"/>
              <a:gd name="connsiteY19" fmla="*/ 271463 h 1204913"/>
              <a:gd name="connsiteX20" fmla="*/ 216694 w 590550"/>
              <a:gd name="connsiteY20" fmla="*/ 328613 h 1204913"/>
              <a:gd name="connsiteX21" fmla="*/ 242888 w 590550"/>
              <a:gd name="connsiteY21" fmla="*/ 428625 h 1204913"/>
              <a:gd name="connsiteX22" fmla="*/ 257175 w 590550"/>
              <a:gd name="connsiteY22" fmla="*/ 507207 h 1204913"/>
              <a:gd name="connsiteX23" fmla="*/ 273844 w 590550"/>
              <a:gd name="connsiteY23" fmla="*/ 607219 h 1204913"/>
              <a:gd name="connsiteX24" fmla="*/ 292894 w 590550"/>
              <a:gd name="connsiteY24" fmla="*/ 759619 h 1204913"/>
              <a:gd name="connsiteX25" fmla="*/ 302419 w 590550"/>
              <a:gd name="connsiteY25" fmla="*/ 828675 h 1204913"/>
              <a:gd name="connsiteX26" fmla="*/ 316707 w 590550"/>
              <a:gd name="connsiteY26" fmla="*/ 900113 h 1204913"/>
              <a:gd name="connsiteX27" fmla="*/ 335757 w 590550"/>
              <a:gd name="connsiteY27" fmla="*/ 969169 h 1204913"/>
              <a:gd name="connsiteX28" fmla="*/ 354807 w 590550"/>
              <a:gd name="connsiteY28" fmla="*/ 1021557 h 1204913"/>
              <a:gd name="connsiteX29" fmla="*/ 376238 w 590550"/>
              <a:gd name="connsiteY29" fmla="*/ 1073944 h 1204913"/>
              <a:gd name="connsiteX30" fmla="*/ 395288 w 590550"/>
              <a:gd name="connsiteY30" fmla="*/ 1109663 h 1204913"/>
              <a:gd name="connsiteX31" fmla="*/ 419100 w 590550"/>
              <a:gd name="connsiteY31" fmla="*/ 1145382 h 1204913"/>
              <a:gd name="connsiteX32" fmla="*/ 440532 w 590550"/>
              <a:gd name="connsiteY32" fmla="*/ 1166813 h 1204913"/>
              <a:gd name="connsiteX33" fmla="*/ 459582 w 590550"/>
              <a:gd name="connsiteY33" fmla="*/ 1183482 h 1204913"/>
              <a:gd name="connsiteX34" fmla="*/ 478632 w 590550"/>
              <a:gd name="connsiteY34" fmla="*/ 1195388 h 1204913"/>
              <a:gd name="connsiteX35" fmla="*/ 500063 w 590550"/>
              <a:gd name="connsiteY35" fmla="*/ 1202532 h 1204913"/>
              <a:gd name="connsiteX36" fmla="*/ 514350 w 590550"/>
              <a:gd name="connsiteY36" fmla="*/ 1204913 h 1204913"/>
              <a:gd name="connsiteX37" fmla="*/ 531019 w 590550"/>
              <a:gd name="connsiteY37" fmla="*/ 1202532 h 1204913"/>
              <a:gd name="connsiteX38" fmla="*/ 552450 w 590550"/>
              <a:gd name="connsiteY38" fmla="*/ 1193007 h 1204913"/>
              <a:gd name="connsiteX39" fmla="*/ 564357 w 590550"/>
              <a:gd name="connsiteY39" fmla="*/ 1178719 h 1204913"/>
              <a:gd name="connsiteX40" fmla="*/ 576263 w 590550"/>
              <a:gd name="connsiteY40" fmla="*/ 1150144 h 1204913"/>
              <a:gd name="connsiteX41" fmla="*/ 583407 w 590550"/>
              <a:gd name="connsiteY41" fmla="*/ 1104900 h 1204913"/>
              <a:gd name="connsiteX42" fmla="*/ 588169 w 590550"/>
              <a:gd name="connsiteY42" fmla="*/ 1038225 h 1204913"/>
              <a:gd name="connsiteX43" fmla="*/ 590550 w 590550"/>
              <a:gd name="connsiteY43" fmla="*/ 1004888 h 1204913"/>
              <a:gd name="connsiteX44" fmla="*/ 561975 w 590550"/>
              <a:gd name="connsiteY44" fmla="*/ 842963 h 1204913"/>
              <a:gd name="connsiteX45" fmla="*/ 485775 w 590550"/>
              <a:gd name="connsiteY45" fmla="*/ 48101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550" h="1204913">
                <a:moveTo>
                  <a:pt x="485775" y="481013"/>
                </a:moveTo>
                <a:lnTo>
                  <a:pt x="459582" y="357188"/>
                </a:lnTo>
                <a:lnTo>
                  <a:pt x="426244" y="219075"/>
                </a:lnTo>
                <a:lnTo>
                  <a:pt x="383382" y="107157"/>
                </a:lnTo>
                <a:lnTo>
                  <a:pt x="350044" y="90488"/>
                </a:lnTo>
                <a:lnTo>
                  <a:pt x="295275" y="64294"/>
                </a:lnTo>
                <a:lnTo>
                  <a:pt x="235744" y="42863"/>
                </a:lnTo>
                <a:lnTo>
                  <a:pt x="176213" y="23813"/>
                </a:lnTo>
                <a:lnTo>
                  <a:pt x="119063" y="11907"/>
                </a:lnTo>
                <a:lnTo>
                  <a:pt x="66675" y="2382"/>
                </a:lnTo>
                <a:lnTo>
                  <a:pt x="30957" y="0"/>
                </a:lnTo>
                <a:lnTo>
                  <a:pt x="14288" y="0"/>
                </a:lnTo>
                <a:lnTo>
                  <a:pt x="2382" y="9525"/>
                </a:lnTo>
                <a:lnTo>
                  <a:pt x="0" y="26194"/>
                </a:lnTo>
                <a:lnTo>
                  <a:pt x="7144" y="38100"/>
                </a:lnTo>
                <a:lnTo>
                  <a:pt x="33338" y="66675"/>
                </a:lnTo>
                <a:lnTo>
                  <a:pt x="73819" y="109538"/>
                </a:lnTo>
                <a:lnTo>
                  <a:pt x="123825" y="169069"/>
                </a:lnTo>
                <a:lnTo>
                  <a:pt x="161925" y="219075"/>
                </a:lnTo>
                <a:lnTo>
                  <a:pt x="192882" y="271463"/>
                </a:lnTo>
                <a:lnTo>
                  <a:pt x="216694" y="328613"/>
                </a:lnTo>
                <a:lnTo>
                  <a:pt x="242888" y="428625"/>
                </a:lnTo>
                <a:lnTo>
                  <a:pt x="257175" y="507207"/>
                </a:lnTo>
                <a:lnTo>
                  <a:pt x="273844" y="607219"/>
                </a:lnTo>
                <a:lnTo>
                  <a:pt x="292894" y="759619"/>
                </a:lnTo>
                <a:lnTo>
                  <a:pt x="302419" y="828675"/>
                </a:lnTo>
                <a:lnTo>
                  <a:pt x="316707" y="900113"/>
                </a:lnTo>
                <a:lnTo>
                  <a:pt x="335757" y="969169"/>
                </a:lnTo>
                <a:lnTo>
                  <a:pt x="354807" y="1021557"/>
                </a:lnTo>
                <a:lnTo>
                  <a:pt x="376238" y="1073944"/>
                </a:lnTo>
                <a:lnTo>
                  <a:pt x="395288" y="1109663"/>
                </a:lnTo>
                <a:lnTo>
                  <a:pt x="419100" y="1145382"/>
                </a:lnTo>
                <a:lnTo>
                  <a:pt x="440532" y="1166813"/>
                </a:lnTo>
                <a:lnTo>
                  <a:pt x="459582" y="1183482"/>
                </a:lnTo>
                <a:lnTo>
                  <a:pt x="478632" y="1195388"/>
                </a:lnTo>
                <a:lnTo>
                  <a:pt x="500063" y="1202532"/>
                </a:lnTo>
                <a:lnTo>
                  <a:pt x="514350" y="1204913"/>
                </a:lnTo>
                <a:lnTo>
                  <a:pt x="531019" y="1202532"/>
                </a:lnTo>
                <a:lnTo>
                  <a:pt x="552450" y="1193007"/>
                </a:lnTo>
                <a:lnTo>
                  <a:pt x="564357" y="1178719"/>
                </a:lnTo>
                <a:lnTo>
                  <a:pt x="576263" y="1150144"/>
                </a:lnTo>
                <a:lnTo>
                  <a:pt x="583407" y="1104900"/>
                </a:lnTo>
                <a:lnTo>
                  <a:pt x="588169" y="1038225"/>
                </a:lnTo>
                <a:lnTo>
                  <a:pt x="590550" y="1004888"/>
                </a:lnTo>
                <a:lnTo>
                  <a:pt x="561975" y="842963"/>
                </a:lnTo>
                <a:lnTo>
                  <a:pt x="485775" y="481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C512DC92-E742-CA45-B877-4E6078EBF516}"/>
              </a:ext>
            </a:extLst>
          </p:cNvPr>
          <p:cNvSpPr/>
          <p:nvPr/>
        </p:nvSpPr>
        <p:spPr>
          <a:xfrm>
            <a:off x="4148138" y="4724400"/>
            <a:ext cx="2051050" cy="1055688"/>
          </a:xfrm>
          <a:custGeom>
            <a:avLst/>
            <a:gdLst>
              <a:gd name="connsiteX0" fmla="*/ 640556 w 2050256"/>
              <a:gd name="connsiteY0" fmla="*/ 314325 h 1054894"/>
              <a:gd name="connsiteX1" fmla="*/ 381000 w 2050256"/>
              <a:gd name="connsiteY1" fmla="*/ 345281 h 1054894"/>
              <a:gd name="connsiteX2" fmla="*/ 45243 w 2050256"/>
              <a:gd name="connsiteY2" fmla="*/ 390525 h 1054894"/>
              <a:gd name="connsiteX3" fmla="*/ 0 w 2050256"/>
              <a:gd name="connsiteY3" fmla="*/ 252413 h 1054894"/>
              <a:gd name="connsiteX4" fmla="*/ 226218 w 2050256"/>
              <a:gd name="connsiteY4" fmla="*/ 233363 h 1054894"/>
              <a:gd name="connsiteX5" fmla="*/ 419100 w 2050256"/>
              <a:gd name="connsiteY5" fmla="*/ 211931 h 1054894"/>
              <a:gd name="connsiteX6" fmla="*/ 633412 w 2050256"/>
              <a:gd name="connsiteY6" fmla="*/ 185738 h 1054894"/>
              <a:gd name="connsiteX7" fmla="*/ 888206 w 2050256"/>
              <a:gd name="connsiteY7" fmla="*/ 152400 h 1054894"/>
              <a:gd name="connsiteX8" fmla="*/ 1154906 w 2050256"/>
              <a:gd name="connsiteY8" fmla="*/ 116681 h 1054894"/>
              <a:gd name="connsiteX9" fmla="*/ 1359693 w 2050256"/>
              <a:gd name="connsiteY9" fmla="*/ 90488 h 1054894"/>
              <a:gd name="connsiteX10" fmla="*/ 1476375 w 2050256"/>
              <a:gd name="connsiteY10" fmla="*/ 76200 h 1054894"/>
              <a:gd name="connsiteX11" fmla="*/ 1528762 w 2050256"/>
              <a:gd name="connsiteY11" fmla="*/ 69056 h 1054894"/>
              <a:gd name="connsiteX12" fmla="*/ 1562100 w 2050256"/>
              <a:gd name="connsiteY12" fmla="*/ 59531 h 1054894"/>
              <a:gd name="connsiteX13" fmla="*/ 1626393 w 2050256"/>
              <a:gd name="connsiteY13" fmla="*/ 38100 h 1054894"/>
              <a:gd name="connsiteX14" fmla="*/ 1681162 w 2050256"/>
              <a:gd name="connsiteY14" fmla="*/ 14288 h 1054894"/>
              <a:gd name="connsiteX15" fmla="*/ 1709737 w 2050256"/>
              <a:gd name="connsiteY15" fmla="*/ 0 h 1054894"/>
              <a:gd name="connsiteX16" fmla="*/ 1724025 w 2050256"/>
              <a:gd name="connsiteY16" fmla="*/ 4763 h 1054894"/>
              <a:gd name="connsiteX17" fmla="*/ 1774031 w 2050256"/>
              <a:gd name="connsiteY17" fmla="*/ 30956 h 1054894"/>
              <a:gd name="connsiteX18" fmla="*/ 1862137 w 2050256"/>
              <a:gd name="connsiteY18" fmla="*/ 83344 h 1054894"/>
              <a:gd name="connsiteX19" fmla="*/ 1926431 w 2050256"/>
              <a:gd name="connsiteY19" fmla="*/ 123825 h 1054894"/>
              <a:gd name="connsiteX20" fmla="*/ 1974056 w 2050256"/>
              <a:gd name="connsiteY20" fmla="*/ 157163 h 1054894"/>
              <a:gd name="connsiteX21" fmla="*/ 2014537 w 2050256"/>
              <a:gd name="connsiteY21" fmla="*/ 192881 h 1054894"/>
              <a:gd name="connsiteX22" fmla="*/ 2038350 w 2050256"/>
              <a:gd name="connsiteY22" fmla="*/ 219075 h 1054894"/>
              <a:gd name="connsiteX23" fmla="*/ 2047875 w 2050256"/>
              <a:gd name="connsiteY23" fmla="*/ 235744 h 1054894"/>
              <a:gd name="connsiteX24" fmla="*/ 2050256 w 2050256"/>
              <a:gd name="connsiteY24" fmla="*/ 252413 h 1054894"/>
              <a:gd name="connsiteX25" fmla="*/ 2043112 w 2050256"/>
              <a:gd name="connsiteY25" fmla="*/ 295275 h 1054894"/>
              <a:gd name="connsiteX26" fmla="*/ 2021681 w 2050256"/>
              <a:gd name="connsiteY26" fmla="*/ 342900 h 1054894"/>
              <a:gd name="connsiteX27" fmla="*/ 1997868 w 2050256"/>
              <a:gd name="connsiteY27" fmla="*/ 378619 h 1054894"/>
              <a:gd name="connsiteX28" fmla="*/ 1964531 w 2050256"/>
              <a:gd name="connsiteY28" fmla="*/ 411956 h 1054894"/>
              <a:gd name="connsiteX29" fmla="*/ 1945481 w 2050256"/>
              <a:gd name="connsiteY29" fmla="*/ 440531 h 1054894"/>
              <a:gd name="connsiteX30" fmla="*/ 1919287 w 2050256"/>
              <a:gd name="connsiteY30" fmla="*/ 495300 h 1054894"/>
              <a:gd name="connsiteX31" fmla="*/ 1881187 w 2050256"/>
              <a:gd name="connsiteY31" fmla="*/ 609600 h 1054894"/>
              <a:gd name="connsiteX32" fmla="*/ 1847850 w 2050256"/>
              <a:gd name="connsiteY32" fmla="*/ 750094 h 1054894"/>
              <a:gd name="connsiteX33" fmla="*/ 1826418 w 2050256"/>
              <a:gd name="connsiteY33" fmla="*/ 854869 h 1054894"/>
              <a:gd name="connsiteX34" fmla="*/ 1812131 w 2050256"/>
              <a:gd name="connsiteY34" fmla="*/ 909638 h 1054894"/>
              <a:gd name="connsiteX35" fmla="*/ 1785937 w 2050256"/>
              <a:gd name="connsiteY35" fmla="*/ 969169 h 1054894"/>
              <a:gd name="connsiteX36" fmla="*/ 1764506 w 2050256"/>
              <a:gd name="connsiteY36" fmla="*/ 1004888 h 1054894"/>
              <a:gd name="connsiteX37" fmla="*/ 1747837 w 2050256"/>
              <a:gd name="connsiteY37" fmla="*/ 1026319 h 1054894"/>
              <a:gd name="connsiteX38" fmla="*/ 1733550 w 2050256"/>
              <a:gd name="connsiteY38" fmla="*/ 1038225 h 1054894"/>
              <a:gd name="connsiteX39" fmla="*/ 1709737 w 2050256"/>
              <a:gd name="connsiteY39" fmla="*/ 1050131 h 1054894"/>
              <a:gd name="connsiteX40" fmla="*/ 1681162 w 2050256"/>
              <a:gd name="connsiteY40" fmla="*/ 1054894 h 1054894"/>
              <a:gd name="connsiteX41" fmla="*/ 1650206 w 2050256"/>
              <a:gd name="connsiteY41" fmla="*/ 1054894 h 1054894"/>
              <a:gd name="connsiteX42" fmla="*/ 1628775 w 2050256"/>
              <a:gd name="connsiteY42" fmla="*/ 1047750 h 1054894"/>
              <a:gd name="connsiteX43" fmla="*/ 1612106 w 2050256"/>
              <a:gd name="connsiteY43" fmla="*/ 1028700 h 1054894"/>
              <a:gd name="connsiteX44" fmla="*/ 1602581 w 2050256"/>
              <a:gd name="connsiteY44" fmla="*/ 1002506 h 1054894"/>
              <a:gd name="connsiteX45" fmla="*/ 1633537 w 2050256"/>
              <a:gd name="connsiteY45" fmla="*/ 812006 h 1054894"/>
              <a:gd name="connsiteX46" fmla="*/ 1654968 w 2050256"/>
              <a:gd name="connsiteY46" fmla="*/ 692944 h 1054894"/>
              <a:gd name="connsiteX47" fmla="*/ 1674018 w 2050256"/>
              <a:gd name="connsiteY47" fmla="*/ 566738 h 1054894"/>
              <a:gd name="connsiteX48" fmla="*/ 1683543 w 2050256"/>
              <a:gd name="connsiteY48" fmla="*/ 445294 h 1054894"/>
              <a:gd name="connsiteX49" fmla="*/ 1690687 w 2050256"/>
              <a:gd name="connsiteY49" fmla="*/ 295275 h 1054894"/>
              <a:gd name="connsiteX50" fmla="*/ 1693068 w 2050256"/>
              <a:gd name="connsiteY50" fmla="*/ 264319 h 1054894"/>
              <a:gd name="connsiteX51" fmla="*/ 1693068 w 2050256"/>
              <a:gd name="connsiteY51" fmla="*/ 245269 h 1054894"/>
              <a:gd name="connsiteX52" fmla="*/ 1685925 w 2050256"/>
              <a:gd name="connsiteY52" fmla="*/ 228600 h 1054894"/>
              <a:gd name="connsiteX53" fmla="*/ 1671637 w 2050256"/>
              <a:gd name="connsiteY53" fmla="*/ 211931 h 1054894"/>
              <a:gd name="connsiteX54" fmla="*/ 1645443 w 2050256"/>
              <a:gd name="connsiteY54" fmla="*/ 202406 h 1054894"/>
              <a:gd name="connsiteX55" fmla="*/ 1621631 w 2050256"/>
              <a:gd name="connsiteY55" fmla="*/ 202406 h 1054894"/>
              <a:gd name="connsiteX56" fmla="*/ 1531143 w 2050256"/>
              <a:gd name="connsiteY56" fmla="*/ 209550 h 1054894"/>
              <a:gd name="connsiteX57" fmla="*/ 1295400 w 2050256"/>
              <a:gd name="connsiteY57" fmla="*/ 235744 h 1054894"/>
              <a:gd name="connsiteX58" fmla="*/ 957262 w 2050256"/>
              <a:gd name="connsiteY58" fmla="*/ 273844 h 1054894"/>
              <a:gd name="connsiteX59" fmla="*/ 640556 w 2050256"/>
              <a:gd name="connsiteY59" fmla="*/ 314325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50256" h="1054894">
                <a:moveTo>
                  <a:pt x="640556" y="314325"/>
                </a:moveTo>
                <a:lnTo>
                  <a:pt x="381000" y="345281"/>
                </a:lnTo>
                <a:lnTo>
                  <a:pt x="45243" y="390525"/>
                </a:lnTo>
                <a:lnTo>
                  <a:pt x="0" y="252413"/>
                </a:lnTo>
                <a:lnTo>
                  <a:pt x="226218" y="233363"/>
                </a:lnTo>
                <a:lnTo>
                  <a:pt x="419100" y="211931"/>
                </a:lnTo>
                <a:lnTo>
                  <a:pt x="633412" y="185738"/>
                </a:lnTo>
                <a:lnTo>
                  <a:pt x="888206" y="152400"/>
                </a:lnTo>
                <a:lnTo>
                  <a:pt x="1154906" y="116681"/>
                </a:lnTo>
                <a:lnTo>
                  <a:pt x="1359693" y="90488"/>
                </a:lnTo>
                <a:lnTo>
                  <a:pt x="1476375" y="76200"/>
                </a:lnTo>
                <a:lnTo>
                  <a:pt x="1528762" y="69056"/>
                </a:lnTo>
                <a:lnTo>
                  <a:pt x="1562100" y="59531"/>
                </a:lnTo>
                <a:lnTo>
                  <a:pt x="1626393" y="38100"/>
                </a:lnTo>
                <a:lnTo>
                  <a:pt x="1681162" y="14288"/>
                </a:lnTo>
                <a:lnTo>
                  <a:pt x="1709737" y="0"/>
                </a:lnTo>
                <a:lnTo>
                  <a:pt x="1724025" y="4763"/>
                </a:lnTo>
                <a:lnTo>
                  <a:pt x="1774031" y="30956"/>
                </a:lnTo>
                <a:lnTo>
                  <a:pt x="1862137" y="83344"/>
                </a:lnTo>
                <a:lnTo>
                  <a:pt x="1926431" y="123825"/>
                </a:lnTo>
                <a:lnTo>
                  <a:pt x="1974056" y="157163"/>
                </a:lnTo>
                <a:lnTo>
                  <a:pt x="2014537" y="192881"/>
                </a:lnTo>
                <a:lnTo>
                  <a:pt x="2038350" y="219075"/>
                </a:lnTo>
                <a:lnTo>
                  <a:pt x="2047875" y="235744"/>
                </a:lnTo>
                <a:lnTo>
                  <a:pt x="2050256" y="252413"/>
                </a:lnTo>
                <a:lnTo>
                  <a:pt x="2043112" y="295275"/>
                </a:lnTo>
                <a:lnTo>
                  <a:pt x="2021681" y="342900"/>
                </a:lnTo>
                <a:lnTo>
                  <a:pt x="1997868" y="378619"/>
                </a:lnTo>
                <a:lnTo>
                  <a:pt x="1964531" y="411956"/>
                </a:lnTo>
                <a:lnTo>
                  <a:pt x="1945481" y="440531"/>
                </a:lnTo>
                <a:lnTo>
                  <a:pt x="1919287" y="495300"/>
                </a:lnTo>
                <a:lnTo>
                  <a:pt x="1881187" y="609600"/>
                </a:lnTo>
                <a:lnTo>
                  <a:pt x="1847850" y="750094"/>
                </a:lnTo>
                <a:lnTo>
                  <a:pt x="1826418" y="854869"/>
                </a:lnTo>
                <a:lnTo>
                  <a:pt x="1812131" y="909638"/>
                </a:lnTo>
                <a:lnTo>
                  <a:pt x="1785937" y="969169"/>
                </a:lnTo>
                <a:lnTo>
                  <a:pt x="1764506" y="1004888"/>
                </a:lnTo>
                <a:lnTo>
                  <a:pt x="1747837" y="1026319"/>
                </a:lnTo>
                <a:lnTo>
                  <a:pt x="1733550" y="1038225"/>
                </a:lnTo>
                <a:lnTo>
                  <a:pt x="1709737" y="1050131"/>
                </a:lnTo>
                <a:lnTo>
                  <a:pt x="1681162" y="1054894"/>
                </a:lnTo>
                <a:lnTo>
                  <a:pt x="1650206" y="1054894"/>
                </a:lnTo>
                <a:lnTo>
                  <a:pt x="1628775" y="1047750"/>
                </a:lnTo>
                <a:lnTo>
                  <a:pt x="1612106" y="1028700"/>
                </a:lnTo>
                <a:lnTo>
                  <a:pt x="1602581" y="1002506"/>
                </a:lnTo>
                <a:lnTo>
                  <a:pt x="1633537" y="812006"/>
                </a:lnTo>
                <a:lnTo>
                  <a:pt x="1654968" y="692944"/>
                </a:lnTo>
                <a:lnTo>
                  <a:pt x="1674018" y="566738"/>
                </a:lnTo>
                <a:lnTo>
                  <a:pt x="1683543" y="445294"/>
                </a:lnTo>
                <a:lnTo>
                  <a:pt x="1690687" y="295275"/>
                </a:lnTo>
                <a:lnTo>
                  <a:pt x="1693068" y="264319"/>
                </a:lnTo>
                <a:lnTo>
                  <a:pt x="1693068" y="245269"/>
                </a:lnTo>
                <a:lnTo>
                  <a:pt x="1685925" y="228600"/>
                </a:lnTo>
                <a:lnTo>
                  <a:pt x="1671637" y="211931"/>
                </a:lnTo>
                <a:lnTo>
                  <a:pt x="1645443" y="202406"/>
                </a:lnTo>
                <a:lnTo>
                  <a:pt x="1621631" y="202406"/>
                </a:lnTo>
                <a:lnTo>
                  <a:pt x="1531143" y="209550"/>
                </a:lnTo>
                <a:lnTo>
                  <a:pt x="1295400" y="235744"/>
                </a:lnTo>
                <a:lnTo>
                  <a:pt x="957262" y="273844"/>
                </a:lnTo>
                <a:lnTo>
                  <a:pt x="640556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D0C49B1-C650-DE4A-91D1-6CC32BEF3845}"/>
              </a:ext>
            </a:extLst>
          </p:cNvPr>
          <p:cNvSpPr/>
          <p:nvPr/>
        </p:nvSpPr>
        <p:spPr>
          <a:xfrm>
            <a:off x="4325938" y="5591175"/>
            <a:ext cx="1498600" cy="303213"/>
          </a:xfrm>
          <a:custGeom>
            <a:avLst/>
            <a:gdLst>
              <a:gd name="connsiteX0" fmla="*/ 592932 w 1497807"/>
              <a:gd name="connsiteY0" fmla="*/ 85725 h 302419"/>
              <a:gd name="connsiteX1" fmla="*/ 1126332 w 1497807"/>
              <a:gd name="connsiteY1" fmla="*/ 33338 h 302419"/>
              <a:gd name="connsiteX2" fmla="*/ 1497807 w 1497807"/>
              <a:gd name="connsiteY2" fmla="*/ 0 h 302419"/>
              <a:gd name="connsiteX3" fmla="*/ 1488282 w 1497807"/>
              <a:gd name="connsiteY3" fmla="*/ 133350 h 302419"/>
              <a:gd name="connsiteX4" fmla="*/ 1240632 w 1497807"/>
              <a:gd name="connsiteY4" fmla="*/ 159544 h 302419"/>
              <a:gd name="connsiteX5" fmla="*/ 933450 w 1497807"/>
              <a:gd name="connsiteY5" fmla="*/ 192881 h 302419"/>
              <a:gd name="connsiteX6" fmla="*/ 531019 w 1497807"/>
              <a:gd name="connsiteY6" fmla="*/ 240506 h 302419"/>
              <a:gd name="connsiteX7" fmla="*/ 252413 w 1497807"/>
              <a:gd name="connsiteY7" fmla="*/ 273844 h 302419"/>
              <a:gd name="connsiteX8" fmla="*/ 7144 w 1497807"/>
              <a:gd name="connsiteY8" fmla="*/ 302419 h 302419"/>
              <a:gd name="connsiteX9" fmla="*/ 0 w 1497807"/>
              <a:gd name="connsiteY9" fmla="*/ 142875 h 302419"/>
              <a:gd name="connsiteX10" fmla="*/ 385763 w 1497807"/>
              <a:gd name="connsiteY10" fmla="*/ 104775 h 302419"/>
              <a:gd name="connsiteX11" fmla="*/ 592932 w 1497807"/>
              <a:gd name="connsiteY11" fmla="*/ 85725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7807" h="302419">
                <a:moveTo>
                  <a:pt x="592932" y="85725"/>
                </a:moveTo>
                <a:lnTo>
                  <a:pt x="1126332" y="33338"/>
                </a:lnTo>
                <a:lnTo>
                  <a:pt x="1497807" y="0"/>
                </a:lnTo>
                <a:lnTo>
                  <a:pt x="1488282" y="133350"/>
                </a:lnTo>
                <a:lnTo>
                  <a:pt x="1240632" y="159544"/>
                </a:lnTo>
                <a:lnTo>
                  <a:pt x="933450" y="192881"/>
                </a:lnTo>
                <a:lnTo>
                  <a:pt x="531019" y="240506"/>
                </a:lnTo>
                <a:lnTo>
                  <a:pt x="252413" y="273844"/>
                </a:lnTo>
                <a:lnTo>
                  <a:pt x="7144" y="302419"/>
                </a:lnTo>
                <a:lnTo>
                  <a:pt x="0" y="142875"/>
                </a:lnTo>
                <a:lnTo>
                  <a:pt x="385763" y="104775"/>
                </a:lnTo>
                <a:lnTo>
                  <a:pt x="592932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2D92887-C614-4124-8851-E3FCE0E3BE02}"/>
              </a:ext>
            </a:extLst>
          </p:cNvPr>
          <p:cNvGrpSpPr/>
          <p:nvPr/>
        </p:nvGrpSpPr>
        <p:grpSpPr>
          <a:xfrm>
            <a:off x="2627313" y="1243013"/>
            <a:ext cx="4705350" cy="4822825"/>
            <a:chOff x="2808288" y="1395413"/>
            <a:chExt cx="4705350" cy="4822825"/>
          </a:xfrm>
        </p:grpSpPr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965EF7E1-0B6C-4167-A268-0CD66B346415}"/>
                </a:ext>
              </a:extLst>
            </p:cNvPr>
            <p:cNvSpPr/>
            <p:nvPr/>
          </p:nvSpPr>
          <p:spPr>
            <a:xfrm>
              <a:off x="2808288" y="1395413"/>
              <a:ext cx="2324100" cy="2049462"/>
            </a:xfrm>
            <a:custGeom>
              <a:avLst/>
              <a:gdLst>
                <a:gd name="connsiteX0" fmla="*/ 1559379 w 2324100"/>
                <a:gd name="connsiteY0" fmla="*/ 669471 h 2049236"/>
                <a:gd name="connsiteX1" fmla="*/ 1665515 w 2324100"/>
                <a:gd name="connsiteY1" fmla="*/ 544286 h 2049236"/>
                <a:gd name="connsiteX2" fmla="*/ 1741715 w 2324100"/>
                <a:gd name="connsiteY2" fmla="*/ 451757 h 2049236"/>
                <a:gd name="connsiteX3" fmla="*/ 1809750 w 2324100"/>
                <a:gd name="connsiteY3" fmla="*/ 361950 h 2049236"/>
                <a:gd name="connsiteX4" fmla="*/ 1861457 w 2324100"/>
                <a:gd name="connsiteY4" fmla="*/ 285750 h 2049236"/>
                <a:gd name="connsiteX5" fmla="*/ 1883229 w 2324100"/>
                <a:gd name="connsiteY5" fmla="*/ 242207 h 2049236"/>
                <a:gd name="connsiteX6" fmla="*/ 1885950 w 2324100"/>
                <a:gd name="connsiteY6" fmla="*/ 225878 h 2049236"/>
                <a:gd name="connsiteX7" fmla="*/ 1888672 w 2324100"/>
                <a:gd name="connsiteY7" fmla="*/ 209550 h 2049236"/>
                <a:gd name="connsiteX8" fmla="*/ 1883229 w 2324100"/>
                <a:gd name="connsiteY8" fmla="*/ 182336 h 2049236"/>
                <a:gd name="connsiteX9" fmla="*/ 1872343 w 2324100"/>
                <a:gd name="connsiteY9" fmla="*/ 141514 h 2049236"/>
                <a:gd name="connsiteX10" fmla="*/ 1858736 w 2324100"/>
                <a:gd name="connsiteY10" fmla="*/ 114300 h 2049236"/>
                <a:gd name="connsiteX11" fmla="*/ 1834243 w 2324100"/>
                <a:gd name="connsiteY11" fmla="*/ 89807 h 2049236"/>
                <a:gd name="connsiteX12" fmla="*/ 1809750 w 2324100"/>
                <a:gd name="connsiteY12" fmla="*/ 73478 h 2049236"/>
                <a:gd name="connsiteX13" fmla="*/ 1785257 w 2324100"/>
                <a:gd name="connsiteY13" fmla="*/ 54428 h 2049236"/>
                <a:gd name="connsiteX14" fmla="*/ 1758043 w 2324100"/>
                <a:gd name="connsiteY14" fmla="*/ 29936 h 2049236"/>
                <a:gd name="connsiteX15" fmla="*/ 1755322 w 2324100"/>
                <a:gd name="connsiteY15" fmla="*/ 19050 h 2049236"/>
                <a:gd name="connsiteX16" fmla="*/ 1763486 w 2324100"/>
                <a:gd name="connsiteY16" fmla="*/ 5443 h 2049236"/>
                <a:gd name="connsiteX17" fmla="*/ 1782536 w 2324100"/>
                <a:gd name="connsiteY17" fmla="*/ 0 h 2049236"/>
                <a:gd name="connsiteX18" fmla="*/ 1826079 w 2324100"/>
                <a:gd name="connsiteY18" fmla="*/ 2721 h 2049236"/>
                <a:gd name="connsiteX19" fmla="*/ 1907722 w 2324100"/>
                <a:gd name="connsiteY19" fmla="*/ 19050 h 2049236"/>
                <a:gd name="connsiteX20" fmla="*/ 1975757 w 2324100"/>
                <a:gd name="connsiteY20" fmla="*/ 40821 h 2049236"/>
                <a:gd name="connsiteX21" fmla="*/ 2062843 w 2324100"/>
                <a:gd name="connsiteY21" fmla="*/ 78921 h 2049236"/>
                <a:gd name="connsiteX22" fmla="*/ 2119993 w 2324100"/>
                <a:gd name="connsiteY22" fmla="*/ 106136 h 2049236"/>
                <a:gd name="connsiteX23" fmla="*/ 2198915 w 2324100"/>
                <a:gd name="connsiteY23" fmla="*/ 146957 h 2049236"/>
                <a:gd name="connsiteX24" fmla="*/ 2231572 w 2324100"/>
                <a:gd name="connsiteY24" fmla="*/ 168728 h 2049236"/>
                <a:gd name="connsiteX25" fmla="*/ 2277836 w 2324100"/>
                <a:gd name="connsiteY25" fmla="*/ 204107 h 2049236"/>
                <a:gd name="connsiteX26" fmla="*/ 2302329 w 2324100"/>
                <a:gd name="connsiteY26" fmla="*/ 228600 h 2049236"/>
                <a:gd name="connsiteX27" fmla="*/ 2318657 w 2324100"/>
                <a:gd name="connsiteY27" fmla="*/ 255814 h 2049236"/>
                <a:gd name="connsiteX28" fmla="*/ 2324100 w 2324100"/>
                <a:gd name="connsiteY28" fmla="*/ 274864 h 2049236"/>
                <a:gd name="connsiteX29" fmla="*/ 2324100 w 2324100"/>
                <a:gd name="connsiteY29" fmla="*/ 296636 h 2049236"/>
                <a:gd name="connsiteX30" fmla="*/ 2313215 w 2324100"/>
                <a:gd name="connsiteY30" fmla="*/ 332014 h 2049236"/>
                <a:gd name="connsiteX31" fmla="*/ 2296886 w 2324100"/>
                <a:gd name="connsiteY31" fmla="*/ 356507 h 2049236"/>
                <a:gd name="connsiteX32" fmla="*/ 2237015 w 2324100"/>
                <a:gd name="connsiteY32" fmla="*/ 381000 h 2049236"/>
                <a:gd name="connsiteX33" fmla="*/ 2204357 w 2324100"/>
                <a:gd name="connsiteY33" fmla="*/ 394607 h 2049236"/>
                <a:gd name="connsiteX34" fmla="*/ 2174422 w 2324100"/>
                <a:gd name="connsiteY34" fmla="*/ 410936 h 2049236"/>
                <a:gd name="connsiteX35" fmla="*/ 2136322 w 2324100"/>
                <a:gd name="connsiteY35" fmla="*/ 440871 h 2049236"/>
                <a:gd name="connsiteX36" fmla="*/ 2051957 w 2324100"/>
                <a:gd name="connsiteY36" fmla="*/ 530678 h 2049236"/>
                <a:gd name="connsiteX37" fmla="*/ 1877786 w 2324100"/>
                <a:gd name="connsiteY37" fmla="*/ 702128 h 2049236"/>
                <a:gd name="connsiteX38" fmla="*/ 1719943 w 2324100"/>
                <a:gd name="connsiteY38" fmla="*/ 859971 h 2049236"/>
                <a:gd name="connsiteX39" fmla="*/ 1548493 w 2324100"/>
                <a:gd name="connsiteY39" fmla="*/ 1023257 h 2049236"/>
                <a:gd name="connsiteX40" fmla="*/ 1344386 w 2324100"/>
                <a:gd name="connsiteY40" fmla="*/ 1208314 h 2049236"/>
                <a:gd name="connsiteX41" fmla="*/ 1202872 w 2324100"/>
                <a:gd name="connsiteY41" fmla="*/ 1330778 h 2049236"/>
                <a:gd name="connsiteX42" fmla="*/ 1050472 w 2324100"/>
                <a:gd name="connsiteY42" fmla="*/ 1453243 h 2049236"/>
                <a:gd name="connsiteX43" fmla="*/ 849086 w 2324100"/>
                <a:gd name="connsiteY43" fmla="*/ 1602921 h 2049236"/>
                <a:gd name="connsiteX44" fmla="*/ 674915 w 2324100"/>
                <a:gd name="connsiteY44" fmla="*/ 1719943 h 2049236"/>
                <a:gd name="connsiteX45" fmla="*/ 440872 w 2324100"/>
                <a:gd name="connsiteY45" fmla="*/ 1856014 h 2049236"/>
                <a:gd name="connsiteX46" fmla="*/ 220436 w 2324100"/>
                <a:gd name="connsiteY46" fmla="*/ 1970314 h 2049236"/>
                <a:gd name="connsiteX47" fmla="*/ 65315 w 2324100"/>
                <a:gd name="connsiteY47" fmla="*/ 2041071 h 2049236"/>
                <a:gd name="connsiteX48" fmla="*/ 40822 w 2324100"/>
                <a:gd name="connsiteY48" fmla="*/ 2046514 h 2049236"/>
                <a:gd name="connsiteX49" fmla="*/ 21772 w 2324100"/>
                <a:gd name="connsiteY49" fmla="*/ 2049236 h 2049236"/>
                <a:gd name="connsiteX50" fmla="*/ 8165 w 2324100"/>
                <a:gd name="connsiteY50" fmla="*/ 2049236 h 2049236"/>
                <a:gd name="connsiteX51" fmla="*/ 0 w 2324100"/>
                <a:gd name="connsiteY51" fmla="*/ 2043793 h 2049236"/>
                <a:gd name="connsiteX52" fmla="*/ 0 w 2324100"/>
                <a:gd name="connsiteY52" fmla="*/ 2032907 h 2049236"/>
                <a:gd name="connsiteX53" fmla="*/ 10886 w 2324100"/>
                <a:gd name="connsiteY53" fmla="*/ 2019300 h 2049236"/>
                <a:gd name="connsiteX54" fmla="*/ 59872 w 2324100"/>
                <a:gd name="connsiteY54" fmla="*/ 1986643 h 2049236"/>
                <a:gd name="connsiteX55" fmla="*/ 209550 w 2324100"/>
                <a:gd name="connsiteY55" fmla="*/ 1883228 h 2049236"/>
                <a:gd name="connsiteX56" fmla="*/ 386443 w 2324100"/>
                <a:gd name="connsiteY56" fmla="*/ 1758043 h 2049236"/>
                <a:gd name="connsiteX57" fmla="*/ 519793 w 2324100"/>
                <a:gd name="connsiteY57" fmla="*/ 1662793 h 2049236"/>
                <a:gd name="connsiteX58" fmla="*/ 688522 w 2324100"/>
                <a:gd name="connsiteY58" fmla="*/ 1526721 h 2049236"/>
                <a:gd name="connsiteX59" fmla="*/ 857250 w 2324100"/>
                <a:gd name="connsiteY59" fmla="*/ 1387928 h 2049236"/>
                <a:gd name="connsiteX60" fmla="*/ 1115786 w 2324100"/>
                <a:gd name="connsiteY60" fmla="*/ 1151164 h 2049236"/>
                <a:gd name="connsiteX61" fmla="*/ 1260022 w 2324100"/>
                <a:gd name="connsiteY61" fmla="*/ 1009650 h 2049236"/>
                <a:gd name="connsiteX62" fmla="*/ 1401536 w 2324100"/>
                <a:gd name="connsiteY62" fmla="*/ 857250 h 2049236"/>
                <a:gd name="connsiteX63" fmla="*/ 1559379 w 2324100"/>
                <a:gd name="connsiteY63" fmla="*/ 669471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24100" h="2049236">
                  <a:moveTo>
                    <a:pt x="1559379" y="669471"/>
                  </a:moveTo>
                  <a:lnTo>
                    <a:pt x="1665515" y="544286"/>
                  </a:lnTo>
                  <a:lnTo>
                    <a:pt x="1741715" y="451757"/>
                  </a:lnTo>
                  <a:lnTo>
                    <a:pt x="1809750" y="361950"/>
                  </a:lnTo>
                  <a:lnTo>
                    <a:pt x="1861457" y="285750"/>
                  </a:lnTo>
                  <a:lnTo>
                    <a:pt x="1883229" y="242207"/>
                  </a:lnTo>
                  <a:lnTo>
                    <a:pt x="1885950" y="225878"/>
                  </a:lnTo>
                  <a:lnTo>
                    <a:pt x="1888672" y="209550"/>
                  </a:lnTo>
                  <a:lnTo>
                    <a:pt x="1883229" y="182336"/>
                  </a:lnTo>
                  <a:lnTo>
                    <a:pt x="1872343" y="141514"/>
                  </a:lnTo>
                  <a:lnTo>
                    <a:pt x="1858736" y="114300"/>
                  </a:lnTo>
                  <a:lnTo>
                    <a:pt x="1834243" y="89807"/>
                  </a:lnTo>
                  <a:lnTo>
                    <a:pt x="1809750" y="73478"/>
                  </a:lnTo>
                  <a:lnTo>
                    <a:pt x="1785257" y="54428"/>
                  </a:lnTo>
                  <a:lnTo>
                    <a:pt x="1758043" y="29936"/>
                  </a:lnTo>
                  <a:lnTo>
                    <a:pt x="1755322" y="19050"/>
                  </a:lnTo>
                  <a:lnTo>
                    <a:pt x="1763486" y="5443"/>
                  </a:lnTo>
                  <a:lnTo>
                    <a:pt x="1782536" y="0"/>
                  </a:lnTo>
                  <a:lnTo>
                    <a:pt x="1826079" y="2721"/>
                  </a:lnTo>
                  <a:lnTo>
                    <a:pt x="1907722" y="19050"/>
                  </a:lnTo>
                  <a:lnTo>
                    <a:pt x="1975757" y="40821"/>
                  </a:lnTo>
                  <a:lnTo>
                    <a:pt x="2062843" y="78921"/>
                  </a:lnTo>
                  <a:lnTo>
                    <a:pt x="2119993" y="106136"/>
                  </a:lnTo>
                  <a:lnTo>
                    <a:pt x="2198915" y="146957"/>
                  </a:lnTo>
                  <a:lnTo>
                    <a:pt x="2231572" y="168728"/>
                  </a:lnTo>
                  <a:lnTo>
                    <a:pt x="2277836" y="204107"/>
                  </a:lnTo>
                  <a:lnTo>
                    <a:pt x="2302329" y="228600"/>
                  </a:lnTo>
                  <a:lnTo>
                    <a:pt x="2318657" y="255814"/>
                  </a:lnTo>
                  <a:lnTo>
                    <a:pt x="2324100" y="274864"/>
                  </a:lnTo>
                  <a:lnTo>
                    <a:pt x="2324100" y="296636"/>
                  </a:lnTo>
                  <a:lnTo>
                    <a:pt x="2313215" y="332014"/>
                  </a:lnTo>
                  <a:lnTo>
                    <a:pt x="2296886" y="356507"/>
                  </a:lnTo>
                  <a:lnTo>
                    <a:pt x="2237015" y="381000"/>
                  </a:lnTo>
                  <a:lnTo>
                    <a:pt x="2204357" y="394607"/>
                  </a:lnTo>
                  <a:lnTo>
                    <a:pt x="2174422" y="410936"/>
                  </a:lnTo>
                  <a:lnTo>
                    <a:pt x="2136322" y="440871"/>
                  </a:lnTo>
                  <a:lnTo>
                    <a:pt x="2051957" y="530678"/>
                  </a:lnTo>
                  <a:lnTo>
                    <a:pt x="1877786" y="702128"/>
                  </a:lnTo>
                  <a:lnTo>
                    <a:pt x="1719943" y="859971"/>
                  </a:lnTo>
                  <a:lnTo>
                    <a:pt x="1548493" y="1023257"/>
                  </a:lnTo>
                  <a:lnTo>
                    <a:pt x="1344386" y="1208314"/>
                  </a:lnTo>
                  <a:lnTo>
                    <a:pt x="1202872" y="1330778"/>
                  </a:lnTo>
                  <a:lnTo>
                    <a:pt x="1050472" y="1453243"/>
                  </a:lnTo>
                  <a:lnTo>
                    <a:pt x="849086" y="1602921"/>
                  </a:lnTo>
                  <a:lnTo>
                    <a:pt x="674915" y="1719943"/>
                  </a:lnTo>
                  <a:lnTo>
                    <a:pt x="440872" y="1856014"/>
                  </a:lnTo>
                  <a:lnTo>
                    <a:pt x="220436" y="1970314"/>
                  </a:lnTo>
                  <a:lnTo>
                    <a:pt x="65315" y="2041071"/>
                  </a:lnTo>
                  <a:lnTo>
                    <a:pt x="40822" y="2046514"/>
                  </a:lnTo>
                  <a:lnTo>
                    <a:pt x="21772" y="2049236"/>
                  </a:lnTo>
                  <a:lnTo>
                    <a:pt x="8165" y="2049236"/>
                  </a:lnTo>
                  <a:lnTo>
                    <a:pt x="0" y="2043793"/>
                  </a:lnTo>
                  <a:lnTo>
                    <a:pt x="0" y="2032907"/>
                  </a:lnTo>
                  <a:lnTo>
                    <a:pt x="10886" y="2019300"/>
                  </a:lnTo>
                  <a:lnTo>
                    <a:pt x="59872" y="1986643"/>
                  </a:lnTo>
                  <a:lnTo>
                    <a:pt x="209550" y="1883228"/>
                  </a:lnTo>
                  <a:lnTo>
                    <a:pt x="386443" y="1758043"/>
                  </a:lnTo>
                  <a:lnTo>
                    <a:pt x="519793" y="1662793"/>
                  </a:lnTo>
                  <a:lnTo>
                    <a:pt x="688522" y="1526721"/>
                  </a:lnTo>
                  <a:lnTo>
                    <a:pt x="857250" y="1387928"/>
                  </a:lnTo>
                  <a:lnTo>
                    <a:pt x="1115786" y="1151164"/>
                  </a:lnTo>
                  <a:lnTo>
                    <a:pt x="1260022" y="1009650"/>
                  </a:lnTo>
                  <a:lnTo>
                    <a:pt x="1401536" y="857250"/>
                  </a:lnTo>
                  <a:lnTo>
                    <a:pt x="1559379" y="66947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093FD99B-32A6-455A-A9B3-A2A7FBE5ABBE}"/>
                </a:ext>
              </a:extLst>
            </p:cNvPr>
            <p:cNvSpPr/>
            <p:nvPr/>
          </p:nvSpPr>
          <p:spPr>
            <a:xfrm>
              <a:off x="4221163" y="2466975"/>
              <a:ext cx="1441450" cy="333375"/>
            </a:xfrm>
            <a:custGeom>
              <a:avLst/>
              <a:gdLst>
                <a:gd name="connsiteX0" fmla="*/ 692944 w 1440657"/>
                <a:gd name="connsiteY0" fmla="*/ 138113 h 333375"/>
                <a:gd name="connsiteX1" fmla="*/ 985838 w 1440657"/>
                <a:gd name="connsiteY1" fmla="*/ 76200 h 333375"/>
                <a:gd name="connsiteX2" fmla="*/ 1038225 w 1440657"/>
                <a:gd name="connsiteY2" fmla="*/ 61913 h 333375"/>
                <a:gd name="connsiteX3" fmla="*/ 1088232 w 1440657"/>
                <a:gd name="connsiteY3" fmla="*/ 38100 h 333375"/>
                <a:gd name="connsiteX4" fmla="*/ 1135857 w 1440657"/>
                <a:gd name="connsiteY4" fmla="*/ 19050 h 333375"/>
                <a:gd name="connsiteX5" fmla="*/ 1176338 w 1440657"/>
                <a:gd name="connsiteY5" fmla="*/ 2381 h 333375"/>
                <a:gd name="connsiteX6" fmla="*/ 1190625 w 1440657"/>
                <a:gd name="connsiteY6" fmla="*/ 2381 h 333375"/>
                <a:gd name="connsiteX7" fmla="*/ 1209675 w 1440657"/>
                <a:gd name="connsiteY7" fmla="*/ 0 h 333375"/>
                <a:gd name="connsiteX8" fmla="*/ 1281113 w 1440657"/>
                <a:gd name="connsiteY8" fmla="*/ 4763 h 333375"/>
                <a:gd name="connsiteX9" fmla="*/ 1362075 w 1440657"/>
                <a:gd name="connsiteY9" fmla="*/ 19050 h 333375"/>
                <a:gd name="connsiteX10" fmla="*/ 1385888 w 1440657"/>
                <a:gd name="connsiteY10" fmla="*/ 28575 h 333375"/>
                <a:gd name="connsiteX11" fmla="*/ 1414463 w 1440657"/>
                <a:gd name="connsiteY11" fmla="*/ 47625 h 333375"/>
                <a:gd name="connsiteX12" fmla="*/ 1431132 w 1440657"/>
                <a:gd name="connsiteY12" fmla="*/ 64294 h 333375"/>
                <a:gd name="connsiteX13" fmla="*/ 1440657 w 1440657"/>
                <a:gd name="connsiteY13" fmla="*/ 85725 h 333375"/>
                <a:gd name="connsiteX14" fmla="*/ 1433513 w 1440657"/>
                <a:gd name="connsiteY14" fmla="*/ 111919 h 333375"/>
                <a:gd name="connsiteX15" fmla="*/ 1419225 w 1440657"/>
                <a:gd name="connsiteY15" fmla="*/ 133350 h 333375"/>
                <a:gd name="connsiteX16" fmla="*/ 1390650 w 1440657"/>
                <a:gd name="connsiteY16" fmla="*/ 154781 h 333375"/>
                <a:gd name="connsiteX17" fmla="*/ 1316832 w 1440657"/>
                <a:gd name="connsiteY17" fmla="*/ 178594 h 333375"/>
                <a:gd name="connsiteX18" fmla="*/ 1195388 w 1440657"/>
                <a:gd name="connsiteY18" fmla="*/ 209550 h 333375"/>
                <a:gd name="connsiteX19" fmla="*/ 1090613 w 1440657"/>
                <a:gd name="connsiteY19" fmla="*/ 233363 h 333375"/>
                <a:gd name="connsiteX20" fmla="*/ 983457 w 1440657"/>
                <a:gd name="connsiteY20" fmla="*/ 257175 h 333375"/>
                <a:gd name="connsiteX21" fmla="*/ 854869 w 1440657"/>
                <a:gd name="connsiteY21" fmla="*/ 280988 h 333375"/>
                <a:gd name="connsiteX22" fmla="*/ 745332 w 1440657"/>
                <a:gd name="connsiteY22" fmla="*/ 295275 h 333375"/>
                <a:gd name="connsiteX23" fmla="*/ 571500 w 1440657"/>
                <a:gd name="connsiteY23" fmla="*/ 311944 h 333375"/>
                <a:gd name="connsiteX24" fmla="*/ 414338 w 1440657"/>
                <a:gd name="connsiteY24" fmla="*/ 323850 h 333375"/>
                <a:gd name="connsiteX25" fmla="*/ 290513 w 1440657"/>
                <a:gd name="connsiteY25" fmla="*/ 330994 h 333375"/>
                <a:gd name="connsiteX26" fmla="*/ 247650 w 1440657"/>
                <a:gd name="connsiteY26" fmla="*/ 333375 h 333375"/>
                <a:gd name="connsiteX27" fmla="*/ 202407 w 1440657"/>
                <a:gd name="connsiteY27" fmla="*/ 316706 h 333375"/>
                <a:gd name="connsiteX28" fmla="*/ 157163 w 1440657"/>
                <a:gd name="connsiteY28" fmla="*/ 292894 h 333375"/>
                <a:gd name="connsiteX29" fmla="*/ 109538 w 1440657"/>
                <a:gd name="connsiteY29" fmla="*/ 266700 h 333375"/>
                <a:gd name="connsiteX30" fmla="*/ 66675 w 1440657"/>
                <a:gd name="connsiteY30" fmla="*/ 235744 h 333375"/>
                <a:gd name="connsiteX31" fmla="*/ 23813 w 1440657"/>
                <a:gd name="connsiteY31" fmla="*/ 197644 h 333375"/>
                <a:gd name="connsiteX32" fmla="*/ 4763 w 1440657"/>
                <a:gd name="connsiteY32" fmla="*/ 173831 h 333375"/>
                <a:gd name="connsiteX33" fmla="*/ 0 w 1440657"/>
                <a:gd name="connsiteY33" fmla="*/ 157163 h 333375"/>
                <a:gd name="connsiteX34" fmla="*/ 0 w 1440657"/>
                <a:gd name="connsiteY34" fmla="*/ 145256 h 333375"/>
                <a:gd name="connsiteX35" fmla="*/ 16669 w 1440657"/>
                <a:gd name="connsiteY35" fmla="*/ 138113 h 333375"/>
                <a:gd name="connsiteX36" fmla="*/ 35719 w 1440657"/>
                <a:gd name="connsiteY36" fmla="*/ 135731 h 333375"/>
                <a:gd name="connsiteX37" fmla="*/ 61913 w 1440657"/>
                <a:gd name="connsiteY37" fmla="*/ 140494 h 333375"/>
                <a:gd name="connsiteX38" fmla="*/ 133350 w 1440657"/>
                <a:gd name="connsiteY38" fmla="*/ 159544 h 333375"/>
                <a:gd name="connsiteX39" fmla="*/ 223838 w 1440657"/>
                <a:gd name="connsiteY39" fmla="*/ 171450 h 333375"/>
                <a:gd name="connsiteX40" fmla="*/ 311944 w 1440657"/>
                <a:gd name="connsiteY40" fmla="*/ 178594 h 333375"/>
                <a:gd name="connsiteX41" fmla="*/ 421482 w 1440657"/>
                <a:gd name="connsiteY41" fmla="*/ 176213 h 333375"/>
                <a:gd name="connsiteX42" fmla="*/ 488157 w 1440657"/>
                <a:gd name="connsiteY42" fmla="*/ 171450 h 333375"/>
                <a:gd name="connsiteX43" fmla="*/ 557213 w 1440657"/>
                <a:gd name="connsiteY43" fmla="*/ 164306 h 333375"/>
                <a:gd name="connsiteX44" fmla="*/ 692944 w 1440657"/>
                <a:gd name="connsiteY44" fmla="*/ 1381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7" h="333375">
                  <a:moveTo>
                    <a:pt x="692944" y="138113"/>
                  </a:moveTo>
                  <a:lnTo>
                    <a:pt x="985838" y="76200"/>
                  </a:lnTo>
                  <a:lnTo>
                    <a:pt x="1038225" y="61913"/>
                  </a:lnTo>
                  <a:lnTo>
                    <a:pt x="1088232" y="38100"/>
                  </a:lnTo>
                  <a:lnTo>
                    <a:pt x="1135857" y="19050"/>
                  </a:lnTo>
                  <a:lnTo>
                    <a:pt x="1176338" y="238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81113" y="4763"/>
                  </a:lnTo>
                  <a:lnTo>
                    <a:pt x="1362075" y="19050"/>
                  </a:lnTo>
                  <a:lnTo>
                    <a:pt x="1385888" y="28575"/>
                  </a:lnTo>
                  <a:lnTo>
                    <a:pt x="1414463" y="47625"/>
                  </a:lnTo>
                  <a:lnTo>
                    <a:pt x="1431132" y="64294"/>
                  </a:lnTo>
                  <a:lnTo>
                    <a:pt x="1440657" y="85725"/>
                  </a:lnTo>
                  <a:lnTo>
                    <a:pt x="1433513" y="111919"/>
                  </a:lnTo>
                  <a:lnTo>
                    <a:pt x="1419225" y="133350"/>
                  </a:lnTo>
                  <a:lnTo>
                    <a:pt x="1390650" y="154781"/>
                  </a:lnTo>
                  <a:lnTo>
                    <a:pt x="1316832" y="178594"/>
                  </a:lnTo>
                  <a:lnTo>
                    <a:pt x="1195388" y="209550"/>
                  </a:lnTo>
                  <a:lnTo>
                    <a:pt x="1090613" y="233363"/>
                  </a:lnTo>
                  <a:lnTo>
                    <a:pt x="983457" y="257175"/>
                  </a:lnTo>
                  <a:lnTo>
                    <a:pt x="854869" y="280988"/>
                  </a:lnTo>
                  <a:lnTo>
                    <a:pt x="745332" y="295275"/>
                  </a:lnTo>
                  <a:lnTo>
                    <a:pt x="571500" y="311944"/>
                  </a:lnTo>
                  <a:lnTo>
                    <a:pt x="414338" y="323850"/>
                  </a:lnTo>
                  <a:lnTo>
                    <a:pt x="290513" y="330994"/>
                  </a:lnTo>
                  <a:lnTo>
                    <a:pt x="247650" y="333375"/>
                  </a:lnTo>
                  <a:lnTo>
                    <a:pt x="202407" y="316706"/>
                  </a:lnTo>
                  <a:lnTo>
                    <a:pt x="157163" y="292894"/>
                  </a:lnTo>
                  <a:lnTo>
                    <a:pt x="109538" y="266700"/>
                  </a:lnTo>
                  <a:lnTo>
                    <a:pt x="66675" y="235744"/>
                  </a:lnTo>
                  <a:lnTo>
                    <a:pt x="23813" y="197644"/>
                  </a:lnTo>
                  <a:lnTo>
                    <a:pt x="4763" y="173831"/>
                  </a:lnTo>
                  <a:lnTo>
                    <a:pt x="0" y="157163"/>
                  </a:lnTo>
                  <a:lnTo>
                    <a:pt x="0" y="145256"/>
                  </a:lnTo>
                  <a:lnTo>
                    <a:pt x="16669" y="138113"/>
                  </a:lnTo>
                  <a:lnTo>
                    <a:pt x="35719" y="135731"/>
                  </a:lnTo>
                  <a:lnTo>
                    <a:pt x="61913" y="140494"/>
                  </a:lnTo>
                  <a:lnTo>
                    <a:pt x="133350" y="159544"/>
                  </a:lnTo>
                  <a:lnTo>
                    <a:pt x="223838" y="171450"/>
                  </a:lnTo>
                  <a:lnTo>
                    <a:pt x="311944" y="178594"/>
                  </a:lnTo>
                  <a:lnTo>
                    <a:pt x="421482" y="176213"/>
                  </a:lnTo>
                  <a:lnTo>
                    <a:pt x="488157" y="171450"/>
                  </a:lnTo>
                  <a:lnTo>
                    <a:pt x="557213" y="164306"/>
                  </a:lnTo>
                  <a:lnTo>
                    <a:pt x="692944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EC0B73BA-F826-4C3A-AD20-71418C82E175}"/>
                </a:ext>
              </a:extLst>
            </p:cNvPr>
            <p:cNvSpPr/>
            <p:nvPr/>
          </p:nvSpPr>
          <p:spPr>
            <a:xfrm>
              <a:off x="5029200" y="1706563"/>
              <a:ext cx="2484438" cy="1630362"/>
            </a:xfrm>
            <a:custGeom>
              <a:avLst/>
              <a:gdLst>
                <a:gd name="connsiteX0" fmla="*/ 514350 w 2484664"/>
                <a:gd name="connsiteY0" fmla="*/ 541564 h 1630135"/>
                <a:gd name="connsiteX1" fmla="*/ 400050 w 2484664"/>
                <a:gd name="connsiteY1" fmla="*/ 432707 h 1630135"/>
                <a:gd name="connsiteX2" fmla="*/ 296636 w 2484664"/>
                <a:gd name="connsiteY2" fmla="*/ 332014 h 1630135"/>
                <a:gd name="connsiteX3" fmla="*/ 193221 w 2484664"/>
                <a:gd name="connsiteY3" fmla="*/ 231321 h 1630135"/>
                <a:gd name="connsiteX4" fmla="*/ 84364 w 2484664"/>
                <a:gd name="connsiteY4" fmla="*/ 130628 h 1630135"/>
                <a:gd name="connsiteX5" fmla="*/ 0 w 2484664"/>
                <a:gd name="connsiteY5" fmla="*/ 43543 h 1630135"/>
                <a:gd name="connsiteX6" fmla="*/ 65314 w 2484664"/>
                <a:gd name="connsiteY6" fmla="*/ 0 h 1630135"/>
                <a:gd name="connsiteX7" fmla="*/ 166007 w 2484664"/>
                <a:gd name="connsiteY7" fmla="*/ 84364 h 1630135"/>
                <a:gd name="connsiteX8" fmla="*/ 299357 w 2484664"/>
                <a:gd name="connsiteY8" fmla="*/ 187778 h 1630135"/>
                <a:gd name="connsiteX9" fmla="*/ 481693 w 2484664"/>
                <a:gd name="connsiteY9" fmla="*/ 332014 h 1630135"/>
                <a:gd name="connsiteX10" fmla="*/ 696686 w 2484664"/>
                <a:gd name="connsiteY10" fmla="*/ 498021 h 1630135"/>
                <a:gd name="connsiteX11" fmla="*/ 976993 w 2484664"/>
                <a:gd name="connsiteY11" fmla="*/ 710293 h 1630135"/>
                <a:gd name="connsiteX12" fmla="*/ 1156607 w 2484664"/>
                <a:gd name="connsiteY12" fmla="*/ 843643 h 1630135"/>
                <a:gd name="connsiteX13" fmla="*/ 1325336 w 2484664"/>
                <a:gd name="connsiteY13" fmla="*/ 968828 h 1630135"/>
                <a:gd name="connsiteX14" fmla="*/ 1453243 w 2484664"/>
                <a:gd name="connsiteY14" fmla="*/ 1055914 h 1630135"/>
                <a:gd name="connsiteX15" fmla="*/ 1559379 w 2484664"/>
                <a:gd name="connsiteY15" fmla="*/ 1121228 h 1630135"/>
                <a:gd name="connsiteX16" fmla="*/ 1692729 w 2484664"/>
                <a:gd name="connsiteY16" fmla="*/ 1194707 h 1630135"/>
                <a:gd name="connsiteX17" fmla="*/ 1839686 w 2484664"/>
                <a:gd name="connsiteY17" fmla="*/ 1268185 h 1630135"/>
                <a:gd name="connsiteX18" fmla="*/ 1983921 w 2484664"/>
                <a:gd name="connsiteY18" fmla="*/ 1333500 h 1630135"/>
                <a:gd name="connsiteX19" fmla="*/ 2100943 w 2484664"/>
                <a:gd name="connsiteY19" fmla="*/ 1382485 h 1630135"/>
                <a:gd name="connsiteX20" fmla="*/ 2266950 w 2484664"/>
                <a:gd name="connsiteY20" fmla="*/ 1442357 h 1630135"/>
                <a:gd name="connsiteX21" fmla="*/ 2430236 w 2484664"/>
                <a:gd name="connsiteY21" fmla="*/ 1496785 h 1630135"/>
                <a:gd name="connsiteX22" fmla="*/ 2460171 w 2484664"/>
                <a:gd name="connsiteY22" fmla="*/ 1507671 h 1630135"/>
                <a:gd name="connsiteX23" fmla="*/ 2473779 w 2484664"/>
                <a:gd name="connsiteY23" fmla="*/ 1515835 h 1630135"/>
                <a:gd name="connsiteX24" fmla="*/ 2484664 w 2484664"/>
                <a:gd name="connsiteY24" fmla="*/ 1526721 h 1630135"/>
                <a:gd name="connsiteX25" fmla="*/ 2484664 w 2484664"/>
                <a:gd name="connsiteY25" fmla="*/ 1540328 h 1630135"/>
                <a:gd name="connsiteX26" fmla="*/ 2471057 w 2484664"/>
                <a:gd name="connsiteY26" fmla="*/ 1556657 h 1630135"/>
                <a:gd name="connsiteX27" fmla="*/ 2422071 w 2484664"/>
                <a:gd name="connsiteY27" fmla="*/ 1564821 h 1630135"/>
                <a:gd name="connsiteX28" fmla="*/ 2272393 w 2484664"/>
                <a:gd name="connsiteY28" fmla="*/ 1578428 h 1630135"/>
                <a:gd name="connsiteX29" fmla="*/ 2090057 w 2484664"/>
                <a:gd name="connsiteY29" fmla="*/ 1592035 h 1630135"/>
                <a:gd name="connsiteX30" fmla="*/ 1888671 w 2484664"/>
                <a:gd name="connsiteY30" fmla="*/ 1613807 h 1630135"/>
                <a:gd name="connsiteX31" fmla="*/ 1774371 w 2484664"/>
                <a:gd name="connsiteY31" fmla="*/ 1630135 h 1630135"/>
                <a:gd name="connsiteX32" fmla="*/ 1760764 w 2484664"/>
                <a:gd name="connsiteY32" fmla="*/ 1630135 h 1630135"/>
                <a:gd name="connsiteX33" fmla="*/ 1717221 w 2484664"/>
                <a:gd name="connsiteY33" fmla="*/ 1613807 h 1630135"/>
                <a:gd name="connsiteX34" fmla="*/ 1638300 w 2484664"/>
                <a:gd name="connsiteY34" fmla="*/ 1570264 h 1630135"/>
                <a:gd name="connsiteX35" fmla="*/ 1532164 w 2484664"/>
                <a:gd name="connsiteY35" fmla="*/ 1494064 h 1630135"/>
                <a:gd name="connsiteX36" fmla="*/ 1390650 w 2484664"/>
                <a:gd name="connsiteY36" fmla="*/ 1374321 h 1630135"/>
                <a:gd name="connsiteX37" fmla="*/ 1265464 w 2484664"/>
                <a:gd name="connsiteY37" fmla="*/ 1260021 h 1630135"/>
                <a:gd name="connsiteX38" fmla="*/ 1156607 w 2484664"/>
                <a:gd name="connsiteY38" fmla="*/ 1159328 h 1630135"/>
                <a:gd name="connsiteX39" fmla="*/ 1025979 w 2484664"/>
                <a:gd name="connsiteY39" fmla="*/ 1034143 h 1630135"/>
                <a:gd name="connsiteX40" fmla="*/ 889907 w 2484664"/>
                <a:gd name="connsiteY40" fmla="*/ 903514 h 1630135"/>
                <a:gd name="connsiteX41" fmla="*/ 756557 w 2484664"/>
                <a:gd name="connsiteY41" fmla="*/ 775607 h 1630135"/>
                <a:gd name="connsiteX42" fmla="*/ 615043 w 2484664"/>
                <a:gd name="connsiteY42" fmla="*/ 639535 h 1630135"/>
                <a:gd name="connsiteX43" fmla="*/ 514350 w 2484664"/>
                <a:gd name="connsiteY43" fmla="*/ 541564 h 16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84664" h="1630135">
                  <a:moveTo>
                    <a:pt x="514350" y="541564"/>
                  </a:moveTo>
                  <a:lnTo>
                    <a:pt x="400050" y="432707"/>
                  </a:lnTo>
                  <a:lnTo>
                    <a:pt x="296636" y="332014"/>
                  </a:lnTo>
                  <a:lnTo>
                    <a:pt x="193221" y="231321"/>
                  </a:lnTo>
                  <a:lnTo>
                    <a:pt x="84364" y="130628"/>
                  </a:lnTo>
                  <a:lnTo>
                    <a:pt x="0" y="43543"/>
                  </a:lnTo>
                  <a:lnTo>
                    <a:pt x="65314" y="0"/>
                  </a:lnTo>
                  <a:lnTo>
                    <a:pt x="166007" y="84364"/>
                  </a:lnTo>
                  <a:lnTo>
                    <a:pt x="299357" y="187778"/>
                  </a:lnTo>
                  <a:lnTo>
                    <a:pt x="481693" y="332014"/>
                  </a:lnTo>
                  <a:lnTo>
                    <a:pt x="696686" y="498021"/>
                  </a:lnTo>
                  <a:lnTo>
                    <a:pt x="976993" y="710293"/>
                  </a:lnTo>
                  <a:lnTo>
                    <a:pt x="1156607" y="843643"/>
                  </a:lnTo>
                  <a:lnTo>
                    <a:pt x="1325336" y="968828"/>
                  </a:lnTo>
                  <a:lnTo>
                    <a:pt x="1453243" y="1055914"/>
                  </a:lnTo>
                  <a:lnTo>
                    <a:pt x="1559379" y="1121228"/>
                  </a:lnTo>
                  <a:lnTo>
                    <a:pt x="1692729" y="1194707"/>
                  </a:lnTo>
                  <a:lnTo>
                    <a:pt x="1839686" y="1268185"/>
                  </a:lnTo>
                  <a:lnTo>
                    <a:pt x="1983921" y="1333500"/>
                  </a:lnTo>
                  <a:lnTo>
                    <a:pt x="2100943" y="1382485"/>
                  </a:lnTo>
                  <a:lnTo>
                    <a:pt x="2266950" y="1442357"/>
                  </a:lnTo>
                  <a:lnTo>
                    <a:pt x="2430236" y="1496785"/>
                  </a:lnTo>
                  <a:lnTo>
                    <a:pt x="2460171" y="1507671"/>
                  </a:lnTo>
                  <a:lnTo>
                    <a:pt x="2473779" y="1515835"/>
                  </a:lnTo>
                  <a:lnTo>
                    <a:pt x="2484664" y="1526721"/>
                  </a:lnTo>
                  <a:lnTo>
                    <a:pt x="2484664" y="1540328"/>
                  </a:lnTo>
                  <a:lnTo>
                    <a:pt x="2471057" y="1556657"/>
                  </a:lnTo>
                  <a:lnTo>
                    <a:pt x="2422071" y="1564821"/>
                  </a:lnTo>
                  <a:lnTo>
                    <a:pt x="2272393" y="1578428"/>
                  </a:lnTo>
                  <a:lnTo>
                    <a:pt x="2090057" y="1592035"/>
                  </a:lnTo>
                  <a:lnTo>
                    <a:pt x="1888671" y="1613807"/>
                  </a:lnTo>
                  <a:lnTo>
                    <a:pt x="1774371" y="1630135"/>
                  </a:lnTo>
                  <a:lnTo>
                    <a:pt x="1760764" y="1630135"/>
                  </a:lnTo>
                  <a:lnTo>
                    <a:pt x="1717221" y="1613807"/>
                  </a:lnTo>
                  <a:lnTo>
                    <a:pt x="1638300" y="1570264"/>
                  </a:lnTo>
                  <a:lnTo>
                    <a:pt x="1532164" y="1494064"/>
                  </a:lnTo>
                  <a:lnTo>
                    <a:pt x="1390650" y="1374321"/>
                  </a:lnTo>
                  <a:lnTo>
                    <a:pt x="1265464" y="1260021"/>
                  </a:lnTo>
                  <a:lnTo>
                    <a:pt x="1156607" y="1159328"/>
                  </a:lnTo>
                  <a:lnTo>
                    <a:pt x="1025979" y="1034143"/>
                  </a:lnTo>
                  <a:lnTo>
                    <a:pt x="889907" y="903514"/>
                  </a:lnTo>
                  <a:lnTo>
                    <a:pt x="756557" y="775607"/>
                  </a:lnTo>
                  <a:lnTo>
                    <a:pt x="615043" y="639535"/>
                  </a:lnTo>
                  <a:lnTo>
                    <a:pt x="514350" y="54156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5">
              <a:extLst>
                <a:ext uri="{FF2B5EF4-FFF2-40B4-BE49-F238E27FC236}">
                  <a16:creationId xmlns:a16="http://schemas.microsoft.com/office/drawing/2014/main" id="{9A4BB853-7D97-49A5-B39D-DDE9804FEF78}"/>
                </a:ext>
              </a:extLst>
            </p:cNvPr>
            <p:cNvSpPr/>
            <p:nvPr/>
          </p:nvSpPr>
          <p:spPr>
            <a:xfrm>
              <a:off x="4029075" y="2992438"/>
              <a:ext cx="2074863" cy="1390650"/>
            </a:xfrm>
            <a:custGeom>
              <a:avLst/>
              <a:gdLst>
                <a:gd name="connsiteX0" fmla="*/ 1002506 w 2074069"/>
                <a:gd name="connsiteY0" fmla="*/ 121444 h 1390650"/>
                <a:gd name="connsiteX1" fmla="*/ 726281 w 2074069"/>
                <a:gd name="connsiteY1" fmla="*/ 164307 h 1390650"/>
                <a:gd name="connsiteX2" fmla="*/ 495300 w 2074069"/>
                <a:gd name="connsiteY2" fmla="*/ 200025 h 1390650"/>
                <a:gd name="connsiteX3" fmla="*/ 404813 w 2074069"/>
                <a:gd name="connsiteY3" fmla="*/ 214313 h 1390650"/>
                <a:gd name="connsiteX4" fmla="*/ 288131 w 2074069"/>
                <a:gd name="connsiteY4" fmla="*/ 228600 h 1390650"/>
                <a:gd name="connsiteX5" fmla="*/ 242888 w 2074069"/>
                <a:gd name="connsiteY5" fmla="*/ 230982 h 1390650"/>
                <a:gd name="connsiteX6" fmla="*/ 180975 w 2074069"/>
                <a:gd name="connsiteY6" fmla="*/ 230982 h 1390650"/>
                <a:gd name="connsiteX7" fmla="*/ 0 w 2074069"/>
                <a:gd name="connsiteY7" fmla="*/ 242888 h 1390650"/>
                <a:gd name="connsiteX8" fmla="*/ 38100 w 2074069"/>
                <a:gd name="connsiteY8" fmla="*/ 411957 h 1390650"/>
                <a:gd name="connsiteX9" fmla="*/ 300038 w 2074069"/>
                <a:gd name="connsiteY9" fmla="*/ 366713 h 1390650"/>
                <a:gd name="connsiteX10" fmla="*/ 471488 w 2074069"/>
                <a:gd name="connsiteY10" fmla="*/ 335757 h 1390650"/>
                <a:gd name="connsiteX11" fmla="*/ 647700 w 2074069"/>
                <a:gd name="connsiteY11" fmla="*/ 307182 h 1390650"/>
                <a:gd name="connsiteX12" fmla="*/ 850106 w 2074069"/>
                <a:gd name="connsiteY12" fmla="*/ 276225 h 1390650"/>
                <a:gd name="connsiteX13" fmla="*/ 1023938 w 2074069"/>
                <a:gd name="connsiteY13" fmla="*/ 250032 h 1390650"/>
                <a:gd name="connsiteX14" fmla="*/ 1185863 w 2074069"/>
                <a:gd name="connsiteY14" fmla="*/ 228600 h 1390650"/>
                <a:gd name="connsiteX15" fmla="*/ 1359694 w 2074069"/>
                <a:gd name="connsiteY15" fmla="*/ 209550 h 1390650"/>
                <a:gd name="connsiteX16" fmla="*/ 1495425 w 2074069"/>
                <a:gd name="connsiteY16" fmla="*/ 197644 h 1390650"/>
                <a:gd name="connsiteX17" fmla="*/ 1640681 w 2074069"/>
                <a:gd name="connsiteY17" fmla="*/ 188119 h 1390650"/>
                <a:gd name="connsiteX18" fmla="*/ 1700213 w 2074069"/>
                <a:gd name="connsiteY18" fmla="*/ 190500 h 1390650"/>
                <a:gd name="connsiteX19" fmla="*/ 1719263 w 2074069"/>
                <a:gd name="connsiteY19" fmla="*/ 197644 h 1390650"/>
                <a:gd name="connsiteX20" fmla="*/ 1728788 w 2074069"/>
                <a:gd name="connsiteY20" fmla="*/ 204788 h 1390650"/>
                <a:gd name="connsiteX21" fmla="*/ 1740694 w 2074069"/>
                <a:gd name="connsiteY21" fmla="*/ 221457 h 1390650"/>
                <a:gd name="connsiteX22" fmla="*/ 1743075 w 2074069"/>
                <a:gd name="connsiteY22" fmla="*/ 242888 h 1390650"/>
                <a:gd name="connsiteX23" fmla="*/ 1731169 w 2074069"/>
                <a:gd name="connsiteY23" fmla="*/ 330994 h 1390650"/>
                <a:gd name="connsiteX24" fmla="*/ 1697831 w 2074069"/>
                <a:gd name="connsiteY24" fmla="*/ 566738 h 1390650"/>
                <a:gd name="connsiteX25" fmla="*/ 1666875 w 2074069"/>
                <a:gd name="connsiteY25" fmla="*/ 766763 h 1390650"/>
                <a:gd name="connsiteX26" fmla="*/ 1624013 w 2074069"/>
                <a:gd name="connsiteY26" fmla="*/ 1045369 h 1390650"/>
                <a:gd name="connsiteX27" fmla="*/ 1602581 w 2074069"/>
                <a:gd name="connsiteY27" fmla="*/ 1204913 h 1390650"/>
                <a:gd name="connsiteX28" fmla="*/ 1583531 w 2074069"/>
                <a:gd name="connsiteY28" fmla="*/ 1328738 h 1390650"/>
                <a:gd name="connsiteX29" fmla="*/ 1593056 w 2074069"/>
                <a:gd name="connsiteY29" fmla="*/ 1359694 h 1390650"/>
                <a:gd name="connsiteX30" fmla="*/ 1600200 w 2074069"/>
                <a:gd name="connsiteY30" fmla="*/ 1371600 h 1390650"/>
                <a:gd name="connsiteX31" fmla="*/ 1616869 w 2074069"/>
                <a:gd name="connsiteY31" fmla="*/ 1381125 h 1390650"/>
                <a:gd name="connsiteX32" fmla="*/ 1638300 w 2074069"/>
                <a:gd name="connsiteY32" fmla="*/ 1388269 h 1390650"/>
                <a:gd name="connsiteX33" fmla="*/ 1664494 w 2074069"/>
                <a:gd name="connsiteY33" fmla="*/ 1390650 h 1390650"/>
                <a:gd name="connsiteX34" fmla="*/ 1693069 w 2074069"/>
                <a:gd name="connsiteY34" fmla="*/ 1390650 h 1390650"/>
                <a:gd name="connsiteX35" fmla="*/ 1719263 w 2074069"/>
                <a:gd name="connsiteY35" fmla="*/ 1383507 h 1390650"/>
                <a:gd name="connsiteX36" fmla="*/ 1745456 w 2074069"/>
                <a:gd name="connsiteY36" fmla="*/ 1373982 h 1390650"/>
                <a:gd name="connsiteX37" fmla="*/ 1764506 w 2074069"/>
                <a:gd name="connsiteY37" fmla="*/ 1364457 h 1390650"/>
                <a:gd name="connsiteX38" fmla="*/ 1774031 w 2074069"/>
                <a:gd name="connsiteY38" fmla="*/ 1354932 h 1390650"/>
                <a:gd name="connsiteX39" fmla="*/ 1788319 w 2074069"/>
                <a:gd name="connsiteY39" fmla="*/ 1331119 h 1390650"/>
                <a:gd name="connsiteX40" fmla="*/ 1804988 w 2074069"/>
                <a:gd name="connsiteY40" fmla="*/ 1283494 h 1390650"/>
                <a:gd name="connsiteX41" fmla="*/ 1831181 w 2074069"/>
                <a:gd name="connsiteY41" fmla="*/ 1185863 h 1390650"/>
                <a:gd name="connsiteX42" fmla="*/ 1866900 w 2074069"/>
                <a:gd name="connsiteY42" fmla="*/ 1054894 h 1390650"/>
                <a:gd name="connsiteX43" fmla="*/ 1902619 w 2074069"/>
                <a:gd name="connsiteY43" fmla="*/ 907257 h 1390650"/>
                <a:gd name="connsiteX44" fmla="*/ 1935956 w 2074069"/>
                <a:gd name="connsiteY44" fmla="*/ 723900 h 1390650"/>
                <a:gd name="connsiteX45" fmla="*/ 1962150 w 2074069"/>
                <a:gd name="connsiteY45" fmla="*/ 578644 h 1390650"/>
                <a:gd name="connsiteX46" fmla="*/ 1981200 w 2074069"/>
                <a:gd name="connsiteY46" fmla="*/ 447675 h 1390650"/>
                <a:gd name="connsiteX47" fmla="*/ 1985963 w 2074069"/>
                <a:gd name="connsiteY47" fmla="*/ 411957 h 1390650"/>
                <a:gd name="connsiteX48" fmla="*/ 1993106 w 2074069"/>
                <a:gd name="connsiteY48" fmla="*/ 388144 h 1390650"/>
                <a:gd name="connsiteX49" fmla="*/ 2012156 w 2074069"/>
                <a:gd name="connsiteY49" fmla="*/ 352425 h 1390650"/>
                <a:gd name="connsiteX50" fmla="*/ 2038350 w 2074069"/>
                <a:gd name="connsiteY50" fmla="*/ 314325 h 1390650"/>
                <a:gd name="connsiteX51" fmla="*/ 2055019 w 2074069"/>
                <a:gd name="connsiteY51" fmla="*/ 292894 h 1390650"/>
                <a:gd name="connsiteX52" fmla="*/ 2062163 w 2074069"/>
                <a:gd name="connsiteY52" fmla="*/ 283369 h 1390650"/>
                <a:gd name="connsiteX53" fmla="*/ 2066925 w 2074069"/>
                <a:gd name="connsiteY53" fmla="*/ 269082 h 1390650"/>
                <a:gd name="connsiteX54" fmla="*/ 2069306 w 2074069"/>
                <a:gd name="connsiteY54" fmla="*/ 252413 h 1390650"/>
                <a:gd name="connsiteX55" fmla="*/ 2074069 w 2074069"/>
                <a:gd name="connsiteY55" fmla="*/ 211932 h 1390650"/>
                <a:gd name="connsiteX56" fmla="*/ 2069306 w 2074069"/>
                <a:gd name="connsiteY56" fmla="*/ 180975 h 1390650"/>
                <a:gd name="connsiteX57" fmla="*/ 2055019 w 2074069"/>
                <a:gd name="connsiteY57" fmla="*/ 150019 h 1390650"/>
                <a:gd name="connsiteX58" fmla="*/ 2024063 w 2074069"/>
                <a:gd name="connsiteY58" fmla="*/ 119063 h 1390650"/>
                <a:gd name="connsiteX59" fmla="*/ 1947863 w 2074069"/>
                <a:gd name="connsiteY59" fmla="*/ 66675 h 1390650"/>
                <a:gd name="connsiteX60" fmla="*/ 1850231 w 2074069"/>
                <a:gd name="connsiteY60" fmla="*/ 19050 h 1390650"/>
                <a:gd name="connsiteX61" fmla="*/ 1807369 w 2074069"/>
                <a:gd name="connsiteY61" fmla="*/ 0 h 1390650"/>
                <a:gd name="connsiteX62" fmla="*/ 1774031 w 2074069"/>
                <a:gd name="connsiteY62" fmla="*/ 0 h 1390650"/>
                <a:gd name="connsiteX63" fmla="*/ 1709738 w 2074069"/>
                <a:gd name="connsiteY63" fmla="*/ 4763 h 1390650"/>
                <a:gd name="connsiteX64" fmla="*/ 1550194 w 2074069"/>
                <a:gd name="connsiteY64" fmla="*/ 30957 h 1390650"/>
                <a:gd name="connsiteX65" fmla="*/ 1254919 w 2074069"/>
                <a:gd name="connsiteY65" fmla="*/ 78582 h 1390650"/>
                <a:gd name="connsiteX66" fmla="*/ 1002506 w 2074069"/>
                <a:gd name="connsiteY66" fmla="*/ 121444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74069" h="1390650">
                  <a:moveTo>
                    <a:pt x="1002506" y="121444"/>
                  </a:moveTo>
                  <a:lnTo>
                    <a:pt x="726281" y="164307"/>
                  </a:lnTo>
                  <a:lnTo>
                    <a:pt x="495300" y="200025"/>
                  </a:lnTo>
                  <a:lnTo>
                    <a:pt x="404813" y="214313"/>
                  </a:lnTo>
                  <a:lnTo>
                    <a:pt x="288131" y="228600"/>
                  </a:lnTo>
                  <a:lnTo>
                    <a:pt x="242888" y="230982"/>
                  </a:lnTo>
                  <a:lnTo>
                    <a:pt x="180975" y="230982"/>
                  </a:lnTo>
                  <a:lnTo>
                    <a:pt x="0" y="242888"/>
                  </a:lnTo>
                  <a:lnTo>
                    <a:pt x="38100" y="411957"/>
                  </a:lnTo>
                  <a:lnTo>
                    <a:pt x="300038" y="366713"/>
                  </a:lnTo>
                  <a:lnTo>
                    <a:pt x="471488" y="335757"/>
                  </a:lnTo>
                  <a:lnTo>
                    <a:pt x="647700" y="307182"/>
                  </a:lnTo>
                  <a:lnTo>
                    <a:pt x="850106" y="276225"/>
                  </a:lnTo>
                  <a:lnTo>
                    <a:pt x="1023938" y="250032"/>
                  </a:lnTo>
                  <a:lnTo>
                    <a:pt x="1185863" y="228600"/>
                  </a:lnTo>
                  <a:lnTo>
                    <a:pt x="1359694" y="209550"/>
                  </a:lnTo>
                  <a:lnTo>
                    <a:pt x="1495425" y="197644"/>
                  </a:lnTo>
                  <a:lnTo>
                    <a:pt x="1640681" y="188119"/>
                  </a:lnTo>
                  <a:lnTo>
                    <a:pt x="1700213" y="190500"/>
                  </a:lnTo>
                  <a:lnTo>
                    <a:pt x="1719263" y="197644"/>
                  </a:lnTo>
                  <a:lnTo>
                    <a:pt x="1728788" y="204788"/>
                  </a:lnTo>
                  <a:lnTo>
                    <a:pt x="1740694" y="221457"/>
                  </a:lnTo>
                  <a:lnTo>
                    <a:pt x="1743075" y="242888"/>
                  </a:lnTo>
                  <a:lnTo>
                    <a:pt x="1731169" y="330994"/>
                  </a:lnTo>
                  <a:lnTo>
                    <a:pt x="1697831" y="566738"/>
                  </a:lnTo>
                  <a:lnTo>
                    <a:pt x="1666875" y="766763"/>
                  </a:lnTo>
                  <a:lnTo>
                    <a:pt x="1624013" y="1045369"/>
                  </a:lnTo>
                  <a:lnTo>
                    <a:pt x="1602581" y="1204913"/>
                  </a:lnTo>
                  <a:lnTo>
                    <a:pt x="1583531" y="1328738"/>
                  </a:lnTo>
                  <a:lnTo>
                    <a:pt x="1593056" y="1359694"/>
                  </a:lnTo>
                  <a:lnTo>
                    <a:pt x="1600200" y="1371600"/>
                  </a:lnTo>
                  <a:lnTo>
                    <a:pt x="1616869" y="1381125"/>
                  </a:lnTo>
                  <a:lnTo>
                    <a:pt x="1638300" y="1388269"/>
                  </a:lnTo>
                  <a:lnTo>
                    <a:pt x="1664494" y="1390650"/>
                  </a:lnTo>
                  <a:lnTo>
                    <a:pt x="1693069" y="1390650"/>
                  </a:lnTo>
                  <a:lnTo>
                    <a:pt x="1719263" y="1383507"/>
                  </a:lnTo>
                  <a:lnTo>
                    <a:pt x="1745456" y="1373982"/>
                  </a:lnTo>
                  <a:lnTo>
                    <a:pt x="1764506" y="1364457"/>
                  </a:lnTo>
                  <a:lnTo>
                    <a:pt x="1774031" y="1354932"/>
                  </a:lnTo>
                  <a:lnTo>
                    <a:pt x="1788319" y="1331119"/>
                  </a:lnTo>
                  <a:lnTo>
                    <a:pt x="1804988" y="1283494"/>
                  </a:lnTo>
                  <a:lnTo>
                    <a:pt x="1831181" y="1185863"/>
                  </a:lnTo>
                  <a:lnTo>
                    <a:pt x="1866900" y="1054894"/>
                  </a:lnTo>
                  <a:lnTo>
                    <a:pt x="1902619" y="907257"/>
                  </a:lnTo>
                  <a:lnTo>
                    <a:pt x="1935956" y="723900"/>
                  </a:lnTo>
                  <a:lnTo>
                    <a:pt x="1962150" y="578644"/>
                  </a:lnTo>
                  <a:lnTo>
                    <a:pt x="1981200" y="447675"/>
                  </a:lnTo>
                  <a:lnTo>
                    <a:pt x="1985963" y="411957"/>
                  </a:lnTo>
                  <a:lnTo>
                    <a:pt x="1993106" y="388144"/>
                  </a:lnTo>
                  <a:lnTo>
                    <a:pt x="2012156" y="352425"/>
                  </a:lnTo>
                  <a:lnTo>
                    <a:pt x="2038350" y="314325"/>
                  </a:lnTo>
                  <a:lnTo>
                    <a:pt x="2055019" y="292894"/>
                  </a:lnTo>
                  <a:lnTo>
                    <a:pt x="2062163" y="283369"/>
                  </a:lnTo>
                  <a:lnTo>
                    <a:pt x="2066925" y="269082"/>
                  </a:lnTo>
                  <a:lnTo>
                    <a:pt x="2069306" y="252413"/>
                  </a:lnTo>
                  <a:lnTo>
                    <a:pt x="2074069" y="211932"/>
                  </a:lnTo>
                  <a:lnTo>
                    <a:pt x="2069306" y="180975"/>
                  </a:lnTo>
                  <a:lnTo>
                    <a:pt x="2055019" y="150019"/>
                  </a:lnTo>
                  <a:lnTo>
                    <a:pt x="2024063" y="119063"/>
                  </a:lnTo>
                  <a:lnTo>
                    <a:pt x="1947863" y="66675"/>
                  </a:lnTo>
                  <a:lnTo>
                    <a:pt x="1850231" y="19050"/>
                  </a:lnTo>
                  <a:lnTo>
                    <a:pt x="1807369" y="0"/>
                  </a:lnTo>
                  <a:lnTo>
                    <a:pt x="1774031" y="0"/>
                  </a:lnTo>
                  <a:lnTo>
                    <a:pt x="1709738" y="4763"/>
                  </a:lnTo>
                  <a:lnTo>
                    <a:pt x="1550194" y="30957"/>
                  </a:lnTo>
                  <a:lnTo>
                    <a:pt x="1254919" y="78582"/>
                  </a:lnTo>
                  <a:lnTo>
                    <a:pt x="1002506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F3FE0955-6138-4E85-B161-A7B16E9FBF3A}"/>
                </a:ext>
              </a:extLst>
            </p:cNvPr>
            <p:cNvSpPr/>
            <p:nvPr/>
          </p:nvSpPr>
          <p:spPr>
            <a:xfrm>
              <a:off x="4103688" y="3576638"/>
              <a:ext cx="1668462" cy="361950"/>
            </a:xfrm>
            <a:custGeom>
              <a:avLst/>
              <a:gdLst>
                <a:gd name="connsiteX0" fmla="*/ 735806 w 1669256"/>
                <a:gd name="connsiteY0" fmla="*/ 130968 h 361950"/>
                <a:gd name="connsiteX1" fmla="*/ 995362 w 1669256"/>
                <a:gd name="connsiteY1" fmla="*/ 90487 h 361950"/>
                <a:gd name="connsiteX2" fmla="*/ 1233487 w 1669256"/>
                <a:gd name="connsiteY2" fmla="*/ 54768 h 361950"/>
                <a:gd name="connsiteX3" fmla="*/ 1445419 w 1669256"/>
                <a:gd name="connsiteY3" fmla="*/ 23812 h 361950"/>
                <a:gd name="connsiteX4" fmla="*/ 1669256 w 1669256"/>
                <a:gd name="connsiteY4" fmla="*/ 0 h 361950"/>
                <a:gd name="connsiteX5" fmla="*/ 1647825 w 1669256"/>
                <a:gd name="connsiteY5" fmla="*/ 157162 h 361950"/>
                <a:gd name="connsiteX6" fmla="*/ 1393031 w 1669256"/>
                <a:gd name="connsiteY6" fmla="*/ 185737 h 361950"/>
                <a:gd name="connsiteX7" fmla="*/ 1152525 w 1669256"/>
                <a:gd name="connsiteY7" fmla="*/ 216693 h 361950"/>
                <a:gd name="connsiteX8" fmla="*/ 912019 w 1669256"/>
                <a:gd name="connsiteY8" fmla="*/ 254793 h 361950"/>
                <a:gd name="connsiteX9" fmla="*/ 640556 w 1669256"/>
                <a:gd name="connsiteY9" fmla="*/ 297656 h 361950"/>
                <a:gd name="connsiteX10" fmla="*/ 364331 w 1669256"/>
                <a:gd name="connsiteY10" fmla="*/ 340518 h 361950"/>
                <a:gd name="connsiteX11" fmla="*/ 240506 w 1669256"/>
                <a:gd name="connsiteY11" fmla="*/ 361950 h 361950"/>
                <a:gd name="connsiteX12" fmla="*/ 214312 w 1669256"/>
                <a:gd name="connsiteY12" fmla="*/ 361950 h 361950"/>
                <a:gd name="connsiteX13" fmla="*/ 173831 w 1669256"/>
                <a:gd name="connsiteY13" fmla="*/ 357187 h 361950"/>
                <a:gd name="connsiteX14" fmla="*/ 138112 w 1669256"/>
                <a:gd name="connsiteY14" fmla="*/ 350043 h 361950"/>
                <a:gd name="connsiteX15" fmla="*/ 85725 w 1669256"/>
                <a:gd name="connsiteY15" fmla="*/ 335756 h 361950"/>
                <a:gd name="connsiteX16" fmla="*/ 0 w 1669256"/>
                <a:gd name="connsiteY16" fmla="*/ 300037 h 361950"/>
                <a:gd name="connsiteX17" fmla="*/ 4762 w 1669256"/>
                <a:gd name="connsiteY17" fmla="*/ 207168 h 361950"/>
                <a:gd name="connsiteX18" fmla="*/ 178594 w 1669256"/>
                <a:gd name="connsiteY18" fmla="*/ 207168 h 361950"/>
                <a:gd name="connsiteX19" fmla="*/ 257175 w 1669256"/>
                <a:gd name="connsiteY19" fmla="*/ 204787 h 361950"/>
                <a:gd name="connsiteX20" fmla="*/ 369094 w 1669256"/>
                <a:gd name="connsiteY20" fmla="*/ 188118 h 361950"/>
                <a:gd name="connsiteX21" fmla="*/ 735806 w 1669256"/>
                <a:gd name="connsiteY21" fmla="*/ 13096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9256" h="361950">
                  <a:moveTo>
                    <a:pt x="735806" y="130968"/>
                  </a:moveTo>
                  <a:lnTo>
                    <a:pt x="995362" y="90487"/>
                  </a:lnTo>
                  <a:lnTo>
                    <a:pt x="1233487" y="54768"/>
                  </a:lnTo>
                  <a:lnTo>
                    <a:pt x="1445419" y="23812"/>
                  </a:lnTo>
                  <a:lnTo>
                    <a:pt x="1669256" y="0"/>
                  </a:lnTo>
                  <a:lnTo>
                    <a:pt x="1647825" y="157162"/>
                  </a:lnTo>
                  <a:lnTo>
                    <a:pt x="1393031" y="185737"/>
                  </a:lnTo>
                  <a:lnTo>
                    <a:pt x="1152525" y="216693"/>
                  </a:lnTo>
                  <a:lnTo>
                    <a:pt x="912019" y="254793"/>
                  </a:lnTo>
                  <a:lnTo>
                    <a:pt x="640556" y="297656"/>
                  </a:lnTo>
                  <a:lnTo>
                    <a:pt x="364331" y="340518"/>
                  </a:lnTo>
                  <a:lnTo>
                    <a:pt x="240506" y="361950"/>
                  </a:lnTo>
                  <a:lnTo>
                    <a:pt x="214312" y="361950"/>
                  </a:lnTo>
                  <a:lnTo>
                    <a:pt x="173831" y="357187"/>
                  </a:lnTo>
                  <a:lnTo>
                    <a:pt x="138112" y="350043"/>
                  </a:lnTo>
                  <a:lnTo>
                    <a:pt x="85725" y="335756"/>
                  </a:lnTo>
                  <a:lnTo>
                    <a:pt x="0" y="300037"/>
                  </a:lnTo>
                  <a:lnTo>
                    <a:pt x="4762" y="207168"/>
                  </a:lnTo>
                  <a:lnTo>
                    <a:pt x="178594" y="207168"/>
                  </a:lnTo>
                  <a:lnTo>
                    <a:pt x="257175" y="204787"/>
                  </a:lnTo>
                  <a:lnTo>
                    <a:pt x="369094" y="188118"/>
                  </a:lnTo>
                  <a:lnTo>
                    <a:pt x="735806" y="1309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5A696BF2-1F34-4266-B1B6-6C527B22EAA4}"/>
                </a:ext>
              </a:extLst>
            </p:cNvPr>
            <p:cNvSpPr/>
            <p:nvPr/>
          </p:nvSpPr>
          <p:spPr>
            <a:xfrm>
              <a:off x="4010025" y="4152900"/>
              <a:ext cx="1681163" cy="411163"/>
            </a:xfrm>
            <a:custGeom>
              <a:avLst/>
              <a:gdLst>
                <a:gd name="connsiteX0" fmla="*/ 483394 w 1681163"/>
                <a:gd name="connsiteY0" fmla="*/ 188119 h 411956"/>
                <a:gd name="connsiteX1" fmla="*/ 923925 w 1681163"/>
                <a:gd name="connsiteY1" fmla="*/ 119063 h 411956"/>
                <a:gd name="connsiteX2" fmla="*/ 1297781 w 1681163"/>
                <a:gd name="connsiteY2" fmla="*/ 59531 h 411956"/>
                <a:gd name="connsiteX3" fmla="*/ 1681163 w 1681163"/>
                <a:gd name="connsiteY3" fmla="*/ 0 h 411956"/>
                <a:gd name="connsiteX4" fmla="*/ 1674019 w 1681163"/>
                <a:gd name="connsiteY4" fmla="*/ 154781 h 411956"/>
                <a:gd name="connsiteX5" fmla="*/ 1369219 w 1681163"/>
                <a:gd name="connsiteY5" fmla="*/ 197644 h 411956"/>
                <a:gd name="connsiteX6" fmla="*/ 1123950 w 1681163"/>
                <a:gd name="connsiteY6" fmla="*/ 238125 h 411956"/>
                <a:gd name="connsiteX7" fmla="*/ 842963 w 1681163"/>
                <a:gd name="connsiteY7" fmla="*/ 288131 h 411956"/>
                <a:gd name="connsiteX8" fmla="*/ 559594 w 1681163"/>
                <a:gd name="connsiteY8" fmla="*/ 340519 h 411956"/>
                <a:gd name="connsiteX9" fmla="*/ 342900 w 1681163"/>
                <a:gd name="connsiteY9" fmla="*/ 385763 h 411956"/>
                <a:gd name="connsiteX10" fmla="*/ 211931 w 1681163"/>
                <a:gd name="connsiteY10" fmla="*/ 411956 h 411956"/>
                <a:gd name="connsiteX11" fmla="*/ 180975 w 1681163"/>
                <a:gd name="connsiteY11" fmla="*/ 411956 h 411956"/>
                <a:gd name="connsiteX12" fmla="*/ 126206 w 1681163"/>
                <a:gd name="connsiteY12" fmla="*/ 404813 h 411956"/>
                <a:gd name="connsiteX13" fmla="*/ 80963 w 1681163"/>
                <a:gd name="connsiteY13" fmla="*/ 392906 h 411956"/>
                <a:gd name="connsiteX14" fmla="*/ 0 w 1681163"/>
                <a:gd name="connsiteY14" fmla="*/ 361950 h 411956"/>
                <a:gd name="connsiteX15" fmla="*/ 35719 w 1681163"/>
                <a:gd name="connsiteY15" fmla="*/ 235744 h 411956"/>
                <a:gd name="connsiteX16" fmla="*/ 171450 w 1681163"/>
                <a:gd name="connsiteY16" fmla="*/ 230981 h 411956"/>
                <a:gd name="connsiteX17" fmla="*/ 257175 w 1681163"/>
                <a:gd name="connsiteY17" fmla="*/ 221456 h 411956"/>
                <a:gd name="connsiteX18" fmla="*/ 381000 w 1681163"/>
                <a:gd name="connsiteY18" fmla="*/ 202406 h 411956"/>
                <a:gd name="connsiteX19" fmla="*/ 483394 w 1681163"/>
                <a:gd name="connsiteY19" fmla="*/ 18811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1163" h="411956">
                  <a:moveTo>
                    <a:pt x="483394" y="188119"/>
                  </a:moveTo>
                  <a:lnTo>
                    <a:pt x="923925" y="119063"/>
                  </a:lnTo>
                  <a:lnTo>
                    <a:pt x="1297781" y="59531"/>
                  </a:lnTo>
                  <a:lnTo>
                    <a:pt x="1681163" y="0"/>
                  </a:lnTo>
                  <a:lnTo>
                    <a:pt x="1674019" y="154781"/>
                  </a:lnTo>
                  <a:lnTo>
                    <a:pt x="1369219" y="197644"/>
                  </a:lnTo>
                  <a:lnTo>
                    <a:pt x="1123950" y="238125"/>
                  </a:lnTo>
                  <a:lnTo>
                    <a:pt x="842963" y="288131"/>
                  </a:lnTo>
                  <a:lnTo>
                    <a:pt x="559594" y="340519"/>
                  </a:lnTo>
                  <a:lnTo>
                    <a:pt x="342900" y="385763"/>
                  </a:lnTo>
                  <a:lnTo>
                    <a:pt x="211931" y="411956"/>
                  </a:lnTo>
                  <a:lnTo>
                    <a:pt x="180975" y="411956"/>
                  </a:lnTo>
                  <a:lnTo>
                    <a:pt x="126206" y="404813"/>
                  </a:lnTo>
                  <a:lnTo>
                    <a:pt x="80963" y="392906"/>
                  </a:lnTo>
                  <a:lnTo>
                    <a:pt x="0" y="361950"/>
                  </a:lnTo>
                  <a:lnTo>
                    <a:pt x="35719" y="235744"/>
                  </a:lnTo>
                  <a:lnTo>
                    <a:pt x="171450" y="230981"/>
                  </a:lnTo>
                  <a:lnTo>
                    <a:pt x="257175" y="221456"/>
                  </a:lnTo>
                  <a:lnTo>
                    <a:pt x="381000" y="202406"/>
                  </a:lnTo>
                  <a:lnTo>
                    <a:pt x="483394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63D743D6-9652-40B6-B6B9-793548ACE395}"/>
                </a:ext>
              </a:extLst>
            </p:cNvPr>
            <p:cNvSpPr/>
            <p:nvPr/>
          </p:nvSpPr>
          <p:spPr>
            <a:xfrm>
              <a:off x="3122613" y="3116263"/>
              <a:ext cx="1085850" cy="2611437"/>
            </a:xfrm>
            <a:custGeom>
              <a:avLst/>
              <a:gdLst>
                <a:gd name="connsiteX0" fmla="*/ 1080964 w 1084363"/>
                <a:gd name="connsiteY0" fmla="*/ 424907 h 2610629"/>
                <a:gd name="connsiteX1" fmla="*/ 1080964 w 1084363"/>
                <a:gd name="connsiteY1" fmla="*/ 254944 h 2610629"/>
                <a:gd name="connsiteX2" fmla="*/ 1074165 w 1084363"/>
                <a:gd name="connsiteY2" fmla="*/ 112175 h 2610629"/>
                <a:gd name="connsiteX3" fmla="*/ 968788 w 1084363"/>
                <a:gd name="connsiteY3" fmla="*/ 78183 h 2610629"/>
                <a:gd name="connsiteX4" fmla="*/ 860012 w 1084363"/>
                <a:gd name="connsiteY4" fmla="*/ 47589 h 2610629"/>
                <a:gd name="connsiteX5" fmla="*/ 751236 w 1084363"/>
                <a:gd name="connsiteY5" fmla="*/ 16996 h 2610629"/>
                <a:gd name="connsiteX6" fmla="*/ 693449 w 1084363"/>
                <a:gd name="connsiteY6" fmla="*/ 3399 h 2610629"/>
                <a:gd name="connsiteX7" fmla="*/ 679851 w 1084363"/>
                <a:gd name="connsiteY7" fmla="*/ 0 h 2610629"/>
                <a:gd name="connsiteX8" fmla="*/ 666254 w 1084363"/>
                <a:gd name="connsiteY8" fmla="*/ 10197 h 2610629"/>
                <a:gd name="connsiteX9" fmla="*/ 666254 w 1084363"/>
                <a:gd name="connsiteY9" fmla="*/ 33992 h 2610629"/>
                <a:gd name="connsiteX10" fmla="*/ 676452 w 1084363"/>
                <a:gd name="connsiteY10" fmla="*/ 54388 h 2610629"/>
                <a:gd name="connsiteX11" fmla="*/ 696848 w 1084363"/>
                <a:gd name="connsiteY11" fmla="*/ 71384 h 2610629"/>
                <a:gd name="connsiteX12" fmla="*/ 727441 w 1084363"/>
                <a:gd name="connsiteY12" fmla="*/ 84981 h 2610629"/>
                <a:gd name="connsiteX13" fmla="*/ 754635 w 1084363"/>
                <a:gd name="connsiteY13" fmla="*/ 112175 h 2610629"/>
                <a:gd name="connsiteX14" fmla="*/ 792027 w 1084363"/>
                <a:gd name="connsiteY14" fmla="*/ 169962 h 2610629"/>
                <a:gd name="connsiteX15" fmla="*/ 815822 w 1084363"/>
                <a:gd name="connsiteY15" fmla="*/ 224351 h 2610629"/>
                <a:gd name="connsiteX16" fmla="*/ 822620 w 1084363"/>
                <a:gd name="connsiteY16" fmla="*/ 265142 h 2610629"/>
                <a:gd name="connsiteX17" fmla="*/ 829419 w 1084363"/>
                <a:gd name="connsiteY17" fmla="*/ 329728 h 2610629"/>
                <a:gd name="connsiteX18" fmla="*/ 832818 w 1084363"/>
                <a:gd name="connsiteY18" fmla="*/ 418108 h 2610629"/>
                <a:gd name="connsiteX19" fmla="*/ 836217 w 1084363"/>
                <a:gd name="connsiteY19" fmla="*/ 526884 h 2610629"/>
                <a:gd name="connsiteX20" fmla="*/ 836217 w 1084363"/>
                <a:gd name="connsiteY20" fmla="*/ 622064 h 2610629"/>
                <a:gd name="connsiteX21" fmla="*/ 826020 w 1084363"/>
                <a:gd name="connsiteY21" fmla="*/ 802224 h 2610629"/>
                <a:gd name="connsiteX22" fmla="*/ 812422 w 1084363"/>
                <a:gd name="connsiteY22" fmla="*/ 938194 h 2610629"/>
                <a:gd name="connsiteX23" fmla="*/ 792027 w 1084363"/>
                <a:gd name="connsiteY23" fmla="*/ 1104758 h 2610629"/>
                <a:gd name="connsiteX24" fmla="*/ 768232 w 1084363"/>
                <a:gd name="connsiteY24" fmla="*/ 1247527 h 2610629"/>
                <a:gd name="connsiteX25" fmla="*/ 727441 w 1084363"/>
                <a:gd name="connsiteY25" fmla="*/ 1437885 h 2610629"/>
                <a:gd name="connsiteX26" fmla="*/ 662855 w 1084363"/>
                <a:gd name="connsiteY26" fmla="*/ 1641841 h 2610629"/>
                <a:gd name="connsiteX27" fmla="*/ 588072 w 1084363"/>
                <a:gd name="connsiteY27" fmla="*/ 1794807 h 2610629"/>
                <a:gd name="connsiteX28" fmla="*/ 516687 w 1084363"/>
                <a:gd name="connsiteY28" fmla="*/ 1927378 h 2610629"/>
                <a:gd name="connsiteX29" fmla="*/ 452101 w 1084363"/>
                <a:gd name="connsiteY29" fmla="*/ 2029356 h 2610629"/>
                <a:gd name="connsiteX30" fmla="*/ 384116 w 1084363"/>
                <a:gd name="connsiteY30" fmla="*/ 2127934 h 2610629"/>
                <a:gd name="connsiteX31" fmla="*/ 285538 w 1084363"/>
                <a:gd name="connsiteY31" fmla="*/ 2257106 h 2610629"/>
                <a:gd name="connsiteX32" fmla="*/ 176762 w 1084363"/>
                <a:gd name="connsiteY32" fmla="*/ 2386278 h 2610629"/>
                <a:gd name="connsiteX33" fmla="*/ 71385 w 1084363"/>
                <a:gd name="connsiteY33" fmla="*/ 2501852 h 2610629"/>
                <a:gd name="connsiteX34" fmla="*/ 3399 w 1084363"/>
                <a:gd name="connsiteY34" fmla="*/ 2576636 h 2610629"/>
                <a:gd name="connsiteX35" fmla="*/ 0 w 1084363"/>
                <a:gd name="connsiteY35" fmla="*/ 2590233 h 2610629"/>
                <a:gd name="connsiteX36" fmla="*/ 6799 w 1084363"/>
                <a:gd name="connsiteY36" fmla="*/ 2607229 h 2610629"/>
                <a:gd name="connsiteX37" fmla="*/ 30593 w 1084363"/>
                <a:gd name="connsiteY37" fmla="*/ 2610629 h 2610629"/>
                <a:gd name="connsiteX38" fmla="*/ 57788 w 1084363"/>
                <a:gd name="connsiteY38" fmla="*/ 2593632 h 2610629"/>
                <a:gd name="connsiteX39" fmla="*/ 135970 w 1084363"/>
                <a:gd name="connsiteY39" fmla="*/ 2539244 h 2610629"/>
                <a:gd name="connsiteX40" fmla="*/ 220952 w 1084363"/>
                <a:gd name="connsiteY40" fmla="*/ 2478058 h 2610629"/>
                <a:gd name="connsiteX41" fmla="*/ 326329 w 1084363"/>
                <a:gd name="connsiteY41" fmla="*/ 2393076 h 2610629"/>
                <a:gd name="connsiteX42" fmla="*/ 452101 w 1084363"/>
                <a:gd name="connsiteY42" fmla="*/ 2270703 h 2610629"/>
                <a:gd name="connsiteX43" fmla="*/ 547280 w 1084363"/>
                <a:gd name="connsiteY43" fmla="*/ 2168725 h 2610629"/>
                <a:gd name="connsiteX44" fmla="*/ 635661 w 1084363"/>
                <a:gd name="connsiteY44" fmla="*/ 2056550 h 2610629"/>
                <a:gd name="connsiteX45" fmla="*/ 720643 w 1084363"/>
                <a:gd name="connsiteY45" fmla="*/ 1940975 h 2610629"/>
                <a:gd name="connsiteX46" fmla="*/ 819221 w 1084363"/>
                <a:gd name="connsiteY46" fmla="*/ 1777811 h 2610629"/>
                <a:gd name="connsiteX47" fmla="*/ 894005 w 1084363"/>
                <a:gd name="connsiteY47" fmla="*/ 1621445 h 2610629"/>
                <a:gd name="connsiteX48" fmla="*/ 958591 w 1084363"/>
                <a:gd name="connsiteY48" fmla="*/ 1458281 h 2610629"/>
                <a:gd name="connsiteX49" fmla="*/ 978986 w 1084363"/>
                <a:gd name="connsiteY49" fmla="*/ 1400493 h 2610629"/>
                <a:gd name="connsiteX50" fmla="*/ 1023176 w 1084363"/>
                <a:gd name="connsiteY50" fmla="*/ 1244128 h 2610629"/>
                <a:gd name="connsiteX51" fmla="*/ 1053770 w 1084363"/>
                <a:gd name="connsiteY51" fmla="*/ 1087762 h 2610629"/>
                <a:gd name="connsiteX52" fmla="*/ 1070766 w 1084363"/>
                <a:gd name="connsiteY52" fmla="*/ 944993 h 2610629"/>
                <a:gd name="connsiteX53" fmla="*/ 1084363 w 1084363"/>
                <a:gd name="connsiteY53" fmla="*/ 775030 h 2610629"/>
                <a:gd name="connsiteX54" fmla="*/ 1080964 w 1084363"/>
                <a:gd name="connsiteY54" fmla="*/ 669653 h 2610629"/>
                <a:gd name="connsiteX55" fmla="*/ 1080964 w 1084363"/>
                <a:gd name="connsiteY55" fmla="*/ 424907 h 261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4363" h="2610629">
                  <a:moveTo>
                    <a:pt x="1080964" y="424907"/>
                  </a:moveTo>
                  <a:lnTo>
                    <a:pt x="1080964" y="254944"/>
                  </a:lnTo>
                  <a:lnTo>
                    <a:pt x="1074165" y="112175"/>
                  </a:lnTo>
                  <a:lnTo>
                    <a:pt x="968788" y="78183"/>
                  </a:lnTo>
                  <a:lnTo>
                    <a:pt x="860012" y="47589"/>
                  </a:lnTo>
                  <a:lnTo>
                    <a:pt x="751236" y="16996"/>
                  </a:lnTo>
                  <a:lnTo>
                    <a:pt x="693449" y="3399"/>
                  </a:lnTo>
                  <a:lnTo>
                    <a:pt x="679851" y="0"/>
                  </a:lnTo>
                  <a:lnTo>
                    <a:pt x="666254" y="10197"/>
                  </a:lnTo>
                  <a:lnTo>
                    <a:pt x="666254" y="33992"/>
                  </a:lnTo>
                  <a:lnTo>
                    <a:pt x="676452" y="54388"/>
                  </a:lnTo>
                  <a:lnTo>
                    <a:pt x="696848" y="71384"/>
                  </a:lnTo>
                  <a:lnTo>
                    <a:pt x="727441" y="84981"/>
                  </a:lnTo>
                  <a:lnTo>
                    <a:pt x="754635" y="112175"/>
                  </a:lnTo>
                  <a:lnTo>
                    <a:pt x="792027" y="169962"/>
                  </a:lnTo>
                  <a:lnTo>
                    <a:pt x="815822" y="224351"/>
                  </a:lnTo>
                  <a:lnTo>
                    <a:pt x="822620" y="265142"/>
                  </a:lnTo>
                  <a:lnTo>
                    <a:pt x="829419" y="329728"/>
                  </a:lnTo>
                  <a:lnTo>
                    <a:pt x="832818" y="418108"/>
                  </a:lnTo>
                  <a:lnTo>
                    <a:pt x="836217" y="526884"/>
                  </a:lnTo>
                  <a:lnTo>
                    <a:pt x="836217" y="622064"/>
                  </a:lnTo>
                  <a:lnTo>
                    <a:pt x="826020" y="802224"/>
                  </a:lnTo>
                  <a:lnTo>
                    <a:pt x="812422" y="938194"/>
                  </a:lnTo>
                  <a:lnTo>
                    <a:pt x="792027" y="1104758"/>
                  </a:lnTo>
                  <a:lnTo>
                    <a:pt x="768232" y="1247527"/>
                  </a:lnTo>
                  <a:lnTo>
                    <a:pt x="727441" y="1437885"/>
                  </a:lnTo>
                  <a:lnTo>
                    <a:pt x="662855" y="1641841"/>
                  </a:lnTo>
                  <a:lnTo>
                    <a:pt x="588072" y="1794807"/>
                  </a:lnTo>
                  <a:lnTo>
                    <a:pt x="516687" y="1927378"/>
                  </a:lnTo>
                  <a:lnTo>
                    <a:pt x="452101" y="2029356"/>
                  </a:lnTo>
                  <a:lnTo>
                    <a:pt x="384116" y="2127934"/>
                  </a:lnTo>
                  <a:lnTo>
                    <a:pt x="285538" y="2257106"/>
                  </a:lnTo>
                  <a:lnTo>
                    <a:pt x="176762" y="2386278"/>
                  </a:lnTo>
                  <a:lnTo>
                    <a:pt x="71385" y="2501852"/>
                  </a:lnTo>
                  <a:lnTo>
                    <a:pt x="3399" y="2576636"/>
                  </a:lnTo>
                  <a:lnTo>
                    <a:pt x="0" y="2590233"/>
                  </a:lnTo>
                  <a:lnTo>
                    <a:pt x="6799" y="2607229"/>
                  </a:lnTo>
                  <a:lnTo>
                    <a:pt x="30593" y="2610629"/>
                  </a:lnTo>
                  <a:lnTo>
                    <a:pt x="57788" y="2593632"/>
                  </a:lnTo>
                  <a:lnTo>
                    <a:pt x="135970" y="2539244"/>
                  </a:lnTo>
                  <a:lnTo>
                    <a:pt x="220952" y="2478058"/>
                  </a:lnTo>
                  <a:lnTo>
                    <a:pt x="326329" y="2393076"/>
                  </a:lnTo>
                  <a:lnTo>
                    <a:pt x="452101" y="2270703"/>
                  </a:lnTo>
                  <a:lnTo>
                    <a:pt x="547280" y="2168725"/>
                  </a:lnTo>
                  <a:lnTo>
                    <a:pt x="635661" y="2056550"/>
                  </a:lnTo>
                  <a:lnTo>
                    <a:pt x="720643" y="1940975"/>
                  </a:lnTo>
                  <a:lnTo>
                    <a:pt x="819221" y="1777811"/>
                  </a:lnTo>
                  <a:lnTo>
                    <a:pt x="894005" y="1621445"/>
                  </a:lnTo>
                  <a:lnTo>
                    <a:pt x="958591" y="1458281"/>
                  </a:lnTo>
                  <a:lnTo>
                    <a:pt x="978986" y="1400493"/>
                  </a:lnTo>
                  <a:lnTo>
                    <a:pt x="1023176" y="1244128"/>
                  </a:lnTo>
                  <a:lnTo>
                    <a:pt x="1053770" y="1087762"/>
                  </a:lnTo>
                  <a:lnTo>
                    <a:pt x="1070766" y="944993"/>
                  </a:lnTo>
                  <a:lnTo>
                    <a:pt x="1084363" y="775030"/>
                  </a:lnTo>
                  <a:lnTo>
                    <a:pt x="1080964" y="669653"/>
                  </a:lnTo>
                  <a:lnTo>
                    <a:pt x="1080964" y="424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A55E962F-5E14-4EC4-B9A2-D31A6728DBCC}"/>
                </a:ext>
              </a:extLst>
            </p:cNvPr>
            <p:cNvSpPr/>
            <p:nvPr/>
          </p:nvSpPr>
          <p:spPr>
            <a:xfrm>
              <a:off x="3973513" y="5011738"/>
              <a:ext cx="590550" cy="1206500"/>
            </a:xfrm>
            <a:custGeom>
              <a:avLst/>
              <a:gdLst>
                <a:gd name="connsiteX0" fmla="*/ 485775 w 590550"/>
                <a:gd name="connsiteY0" fmla="*/ 481013 h 1204913"/>
                <a:gd name="connsiteX1" fmla="*/ 459582 w 590550"/>
                <a:gd name="connsiteY1" fmla="*/ 357188 h 1204913"/>
                <a:gd name="connsiteX2" fmla="*/ 426244 w 590550"/>
                <a:gd name="connsiteY2" fmla="*/ 219075 h 1204913"/>
                <a:gd name="connsiteX3" fmla="*/ 383382 w 590550"/>
                <a:gd name="connsiteY3" fmla="*/ 107157 h 1204913"/>
                <a:gd name="connsiteX4" fmla="*/ 350044 w 590550"/>
                <a:gd name="connsiteY4" fmla="*/ 90488 h 1204913"/>
                <a:gd name="connsiteX5" fmla="*/ 295275 w 590550"/>
                <a:gd name="connsiteY5" fmla="*/ 64294 h 1204913"/>
                <a:gd name="connsiteX6" fmla="*/ 235744 w 590550"/>
                <a:gd name="connsiteY6" fmla="*/ 42863 h 1204913"/>
                <a:gd name="connsiteX7" fmla="*/ 176213 w 590550"/>
                <a:gd name="connsiteY7" fmla="*/ 23813 h 1204913"/>
                <a:gd name="connsiteX8" fmla="*/ 119063 w 590550"/>
                <a:gd name="connsiteY8" fmla="*/ 11907 h 1204913"/>
                <a:gd name="connsiteX9" fmla="*/ 66675 w 590550"/>
                <a:gd name="connsiteY9" fmla="*/ 2382 h 1204913"/>
                <a:gd name="connsiteX10" fmla="*/ 30957 w 590550"/>
                <a:gd name="connsiteY10" fmla="*/ 0 h 1204913"/>
                <a:gd name="connsiteX11" fmla="*/ 14288 w 590550"/>
                <a:gd name="connsiteY11" fmla="*/ 0 h 1204913"/>
                <a:gd name="connsiteX12" fmla="*/ 2382 w 590550"/>
                <a:gd name="connsiteY12" fmla="*/ 9525 h 1204913"/>
                <a:gd name="connsiteX13" fmla="*/ 0 w 590550"/>
                <a:gd name="connsiteY13" fmla="*/ 26194 h 1204913"/>
                <a:gd name="connsiteX14" fmla="*/ 7144 w 590550"/>
                <a:gd name="connsiteY14" fmla="*/ 38100 h 1204913"/>
                <a:gd name="connsiteX15" fmla="*/ 33338 w 590550"/>
                <a:gd name="connsiteY15" fmla="*/ 66675 h 1204913"/>
                <a:gd name="connsiteX16" fmla="*/ 73819 w 590550"/>
                <a:gd name="connsiteY16" fmla="*/ 109538 h 1204913"/>
                <a:gd name="connsiteX17" fmla="*/ 123825 w 590550"/>
                <a:gd name="connsiteY17" fmla="*/ 169069 h 1204913"/>
                <a:gd name="connsiteX18" fmla="*/ 161925 w 590550"/>
                <a:gd name="connsiteY18" fmla="*/ 219075 h 1204913"/>
                <a:gd name="connsiteX19" fmla="*/ 192882 w 590550"/>
                <a:gd name="connsiteY19" fmla="*/ 271463 h 1204913"/>
                <a:gd name="connsiteX20" fmla="*/ 216694 w 590550"/>
                <a:gd name="connsiteY20" fmla="*/ 328613 h 1204913"/>
                <a:gd name="connsiteX21" fmla="*/ 242888 w 590550"/>
                <a:gd name="connsiteY21" fmla="*/ 428625 h 1204913"/>
                <a:gd name="connsiteX22" fmla="*/ 257175 w 590550"/>
                <a:gd name="connsiteY22" fmla="*/ 507207 h 1204913"/>
                <a:gd name="connsiteX23" fmla="*/ 273844 w 590550"/>
                <a:gd name="connsiteY23" fmla="*/ 607219 h 1204913"/>
                <a:gd name="connsiteX24" fmla="*/ 292894 w 590550"/>
                <a:gd name="connsiteY24" fmla="*/ 759619 h 1204913"/>
                <a:gd name="connsiteX25" fmla="*/ 302419 w 590550"/>
                <a:gd name="connsiteY25" fmla="*/ 828675 h 1204913"/>
                <a:gd name="connsiteX26" fmla="*/ 316707 w 590550"/>
                <a:gd name="connsiteY26" fmla="*/ 900113 h 1204913"/>
                <a:gd name="connsiteX27" fmla="*/ 335757 w 590550"/>
                <a:gd name="connsiteY27" fmla="*/ 969169 h 1204913"/>
                <a:gd name="connsiteX28" fmla="*/ 354807 w 590550"/>
                <a:gd name="connsiteY28" fmla="*/ 1021557 h 1204913"/>
                <a:gd name="connsiteX29" fmla="*/ 376238 w 590550"/>
                <a:gd name="connsiteY29" fmla="*/ 1073944 h 1204913"/>
                <a:gd name="connsiteX30" fmla="*/ 395288 w 590550"/>
                <a:gd name="connsiteY30" fmla="*/ 1109663 h 1204913"/>
                <a:gd name="connsiteX31" fmla="*/ 419100 w 590550"/>
                <a:gd name="connsiteY31" fmla="*/ 1145382 h 1204913"/>
                <a:gd name="connsiteX32" fmla="*/ 440532 w 590550"/>
                <a:gd name="connsiteY32" fmla="*/ 1166813 h 1204913"/>
                <a:gd name="connsiteX33" fmla="*/ 459582 w 590550"/>
                <a:gd name="connsiteY33" fmla="*/ 1183482 h 1204913"/>
                <a:gd name="connsiteX34" fmla="*/ 478632 w 590550"/>
                <a:gd name="connsiteY34" fmla="*/ 1195388 h 1204913"/>
                <a:gd name="connsiteX35" fmla="*/ 500063 w 590550"/>
                <a:gd name="connsiteY35" fmla="*/ 1202532 h 1204913"/>
                <a:gd name="connsiteX36" fmla="*/ 514350 w 590550"/>
                <a:gd name="connsiteY36" fmla="*/ 1204913 h 1204913"/>
                <a:gd name="connsiteX37" fmla="*/ 531019 w 590550"/>
                <a:gd name="connsiteY37" fmla="*/ 1202532 h 1204913"/>
                <a:gd name="connsiteX38" fmla="*/ 552450 w 590550"/>
                <a:gd name="connsiteY38" fmla="*/ 1193007 h 1204913"/>
                <a:gd name="connsiteX39" fmla="*/ 564357 w 590550"/>
                <a:gd name="connsiteY39" fmla="*/ 1178719 h 1204913"/>
                <a:gd name="connsiteX40" fmla="*/ 576263 w 590550"/>
                <a:gd name="connsiteY40" fmla="*/ 1150144 h 1204913"/>
                <a:gd name="connsiteX41" fmla="*/ 583407 w 590550"/>
                <a:gd name="connsiteY41" fmla="*/ 1104900 h 1204913"/>
                <a:gd name="connsiteX42" fmla="*/ 588169 w 590550"/>
                <a:gd name="connsiteY42" fmla="*/ 1038225 h 1204913"/>
                <a:gd name="connsiteX43" fmla="*/ 590550 w 590550"/>
                <a:gd name="connsiteY43" fmla="*/ 1004888 h 1204913"/>
                <a:gd name="connsiteX44" fmla="*/ 561975 w 590550"/>
                <a:gd name="connsiteY44" fmla="*/ 842963 h 1204913"/>
                <a:gd name="connsiteX45" fmla="*/ 485775 w 590550"/>
                <a:gd name="connsiteY45" fmla="*/ 4810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550" h="1204913">
                  <a:moveTo>
                    <a:pt x="485775" y="481013"/>
                  </a:moveTo>
                  <a:lnTo>
                    <a:pt x="459582" y="357188"/>
                  </a:lnTo>
                  <a:lnTo>
                    <a:pt x="426244" y="219075"/>
                  </a:lnTo>
                  <a:lnTo>
                    <a:pt x="383382" y="107157"/>
                  </a:lnTo>
                  <a:lnTo>
                    <a:pt x="350044" y="90488"/>
                  </a:lnTo>
                  <a:lnTo>
                    <a:pt x="295275" y="64294"/>
                  </a:lnTo>
                  <a:lnTo>
                    <a:pt x="235744" y="42863"/>
                  </a:lnTo>
                  <a:lnTo>
                    <a:pt x="176213" y="23813"/>
                  </a:lnTo>
                  <a:lnTo>
                    <a:pt x="119063" y="11907"/>
                  </a:lnTo>
                  <a:lnTo>
                    <a:pt x="66675" y="2382"/>
                  </a:lnTo>
                  <a:lnTo>
                    <a:pt x="30957" y="0"/>
                  </a:lnTo>
                  <a:lnTo>
                    <a:pt x="14288" y="0"/>
                  </a:lnTo>
                  <a:lnTo>
                    <a:pt x="2382" y="9525"/>
                  </a:lnTo>
                  <a:lnTo>
                    <a:pt x="0" y="26194"/>
                  </a:lnTo>
                  <a:lnTo>
                    <a:pt x="7144" y="38100"/>
                  </a:lnTo>
                  <a:lnTo>
                    <a:pt x="33338" y="66675"/>
                  </a:lnTo>
                  <a:lnTo>
                    <a:pt x="73819" y="109538"/>
                  </a:lnTo>
                  <a:lnTo>
                    <a:pt x="123825" y="169069"/>
                  </a:lnTo>
                  <a:lnTo>
                    <a:pt x="161925" y="219075"/>
                  </a:lnTo>
                  <a:lnTo>
                    <a:pt x="192882" y="271463"/>
                  </a:lnTo>
                  <a:lnTo>
                    <a:pt x="216694" y="328613"/>
                  </a:lnTo>
                  <a:lnTo>
                    <a:pt x="242888" y="428625"/>
                  </a:lnTo>
                  <a:lnTo>
                    <a:pt x="257175" y="507207"/>
                  </a:lnTo>
                  <a:lnTo>
                    <a:pt x="273844" y="607219"/>
                  </a:lnTo>
                  <a:lnTo>
                    <a:pt x="292894" y="759619"/>
                  </a:lnTo>
                  <a:lnTo>
                    <a:pt x="302419" y="828675"/>
                  </a:lnTo>
                  <a:lnTo>
                    <a:pt x="316707" y="900113"/>
                  </a:lnTo>
                  <a:lnTo>
                    <a:pt x="335757" y="969169"/>
                  </a:lnTo>
                  <a:lnTo>
                    <a:pt x="354807" y="1021557"/>
                  </a:lnTo>
                  <a:lnTo>
                    <a:pt x="376238" y="1073944"/>
                  </a:lnTo>
                  <a:lnTo>
                    <a:pt x="395288" y="1109663"/>
                  </a:lnTo>
                  <a:lnTo>
                    <a:pt x="419100" y="1145382"/>
                  </a:lnTo>
                  <a:lnTo>
                    <a:pt x="440532" y="1166813"/>
                  </a:lnTo>
                  <a:lnTo>
                    <a:pt x="459582" y="1183482"/>
                  </a:lnTo>
                  <a:lnTo>
                    <a:pt x="478632" y="1195388"/>
                  </a:lnTo>
                  <a:lnTo>
                    <a:pt x="500063" y="1202532"/>
                  </a:lnTo>
                  <a:lnTo>
                    <a:pt x="514350" y="1204913"/>
                  </a:lnTo>
                  <a:lnTo>
                    <a:pt x="531019" y="1202532"/>
                  </a:lnTo>
                  <a:lnTo>
                    <a:pt x="552450" y="1193007"/>
                  </a:lnTo>
                  <a:lnTo>
                    <a:pt x="564357" y="1178719"/>
                  </a:lnTo>
                  <a:lnTo>
                    <a:pt x="576263" y="1150144"/>
                  </a:lnTo>
                  <a:lnTo>
                    <a:pt x="583407" y="1104900"/>
                  </a:lnTo>
                  <a:lnTo>
                    <a:pt x="588169" y="1038225"/>
                  </a:lnTo>
                  <a:lnTo>
                    <a:pt x="590550" y="1004888"/>
                  </a:lnTo>
                  <a:lnTo>
                    <a:pt x="561975" y="842963"/>
                  </a:lnTo>
                  <a:lnTo>
                    <a:pt x="485775" y="481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B7BB9462-20E2-4ADF-8380-E04FA1180139}"/>
                </a:ext>
              </a:extLst>
            </p:cNvPr>
            <p:cNvSpPr/>
            <p:nvPr/>
          </p:nvSpPr>
          <p:spPr>
            <a:xfrm>
              <a:off x="4300538" y="4876800"/>
              <a:ext cx="2051050" cy="1055688"/>
            </a:xfrm>
            <a:custGeom>
              <a:avLst/>
              <a:gdLst>
                <a:gd name="connsiteX0" fmla="*/ 640556 w 2050256"/>
                <a:gd name="connsiteY0" fmla="*/ 314325 h 1054894"/>
                <a:gd name="connsiteX1" fmla="*/ 381000 w 2050256"/>
                <a:gd name="connsiteY1" fmla="*/ 345281 h 1054894"/>
                <a:gd name="connsiteX2" fmla="*/ 45243 w 2050256"/>
                <a:gd name="connsiteY2" fmla="*/ 390525 h 1054894"/>
                <a:gd name="connsiteX3" fmla="*/ 0 w 2050256"/>
                <a:gd name="connsiteY3" fmla="*/ 252413 h 1054894"/>
                <a:gd name="connsiteX4" fmla="*/ 226218 w 2050256"/>
                <a:gd name="connsiteY4" fmla="*/ 233363 h 1054894"/>
                <a:gd name="connsiteX5" fmla="*/ 419100 w 2050256"/>
                <a:gd name="connsiteY5" fmla="*/ 211931 h 1054894"/>
                <a:gd name="connsiteX6" fmla="*/ 633412 w 2050256"/>
                <a:gd name="connsiteY6" fmla="*/ 185738 h 1054894"/>
                <a:gd name="connsiteX7" fmla="*/ 888206 w 2050256"/>
                <a:gd name="connsiteY7" fmla="*/ 152400 h 1054894"/>
                <a:gd name="connsiteX8" fmla="*/ 1154906 w 2050256"/>
                <a:gd name="connsiteY8" fmla="*/ 116681 h 1054894"/>
                <a:gd name="connsiteX9" fmla="*/ 1359693 w 2050256"/>
                <a:gd name="connsiteY9" fmla="*/ 90488 h 1054894"/>
                <a:gd name="connsiteX10" fmla="*/ 1476375 w 2050256"/>
                <a:gd name="connsiteY10" fmla="*/ 76200 h 1054894"/>
                <a:gd name="connsiteX11" fmla="*/ 1528762 w 2050256"/>
                <a:gd name="connsiteY11" fmla="*/ 69056 h 1054894"/>
                <a:gd name="connsiteX12" fmla="*/ 1562100 w 2050256"/>
                <a:gd name="connsiteY12" fmla="*/ 59531 h 1054894"/>
                <a:gd name="connsiteX13" fmla="*/ 1626393 w 2050256"/>
                <a:gd name="connsiteY13" fmla="*/ 38100 h 1054894"/>
                <a:gd name="connsiteX14" fmla="*/ 1681162 w 2050256"/>
                <a:gd name="connsiteY14" fmla="*/ 14288 h 1054894"/>
                <a:gd name="connsiteX15" fmla="*/ 1709737 w 2050256"/>
                <a:gd name="connsiteY15" fmla="*/ 0 h 1054894"/>
                <a:gd name="connsiteX16" fmla="*/ 1724025 w 2050256"/>
                <a:gd name="connsiteY16" fmla="*/ 4763 h 1054894"/>
                <a:gd name="connsiteX17" fmla="*/ 1774031 w 2050256"/>
                <a:gd name="connsiteY17" fmla="*/ 30956 h 1054894"/>
                <a:gd name="connsiteX18" fmla="*/ 1862137 w 2050256"/>
                <a:gd name="connsiteY18" fmla="*/ 83344 h 1054894"/>
                <a:gd name="connsiteX19" fmla="*/ 1926431 w 2050256"/>
                <a:gd name="connsiteY19" fmla="*/ 123825 h 1054894"/>
                <a:gd name="connsiteX20" fmla="*/ 1974056 w 2050256"/>
                <a:gd name="connsiteY20" fmla="*/ 157163 h 1054894"/>
                <a:gd name="connsiteX21" fmla="*/ 2014537 w 2050256"/>
                <a:gd name="connsiteY21" fmla="*/ 192881 h 1054894"/>
                <a:gd name="connsiteX22" fmla="*/ 2038350 w 2050256"/>
                <a:gd name="connsiteY22" fmla="*/ 219075 h 1054894"/>
                <a:gd name="connsiteX23" fmla="*/ 2047875 w 2050256"/>
                <a:gd name="connsiteY23" fmla="*/ 235744 h 1054894"/>
                <a:gd name="connsiteX24" fmla="*/ 2050256 w 2050256"/>
                <a:gd name="connsiteY24" fmla="*/ 252413 h 1054894"/>
                <a:gd name="connsiteX25" fmla="*/ 2043112 w 2050256"/>
                <a:gd name="connsiteY25" fmla="*/ 295275 h 1054894"/>
                <a:gd name="connsiteX26" fmla="*/ 2021681 w 2050256"/>
                <a:gd name="connsiteY26" fmla="*/ 342900 h 1054894"/>
                <a:gd name="connsiteX27" fmla="*/ 1997868 w 2050256"/>
                <a:gd name="connsiteY27" fmla="*/ 378619 h 1054894"/>
                <a:gd name="connsiteX28" fmla="*/ 1964531 w 2050256"/>
                <a:gd name="connsiteY28" fmla="*/ 411956 h 1054894"/>
                <a:gd name="connsiteX29" fmla="*/ 1945481 w 2050256"/>
                <a:gd name="connsiteY29" fmla="*/ 440531 h 1054894"/>
                <a:gd name="connsiteX30" fmla="*/ 1919287 w 2050256"/>
                <a:gd name="connsiteY30" fmla="*/ 495300 h 1054894"/>
                <a:gd name="connsiteX31" fmla="*/ 1881187 w 2050256"/>
                <a:gd name="connsiteY31" fmla="*/ 609600 h 1054894"/>
                <a:gd name="connsiteX32" fmla="*/ 1847850 w 2050256"/>
                <a:gd name="connsiteY32" fmla="*/ 750094 h 1054894"/>
                <a:gd name="connsiteX33" fmla="*/ 1826418 w 2050256"/>
                <a:gd name="connsiteY33" fmla="*/ 854869 h 1054894"/>
                <a:gd name="connsiteX34" fmla="*/ 1812131 w 2050256"/>
                <a:gd name="connsiteY34" fmla="*/ 909638 h 1054894"/>
                <a:gd name="connsiteX35" fmla="*/ 1785937 w 2050256"/>
                <a:gd name="connsiteY35" fmla="*/ 969169 h 1054894"/>
                <a:gd name="connsiteX36" fmla="*/ 1764506 w 2050256"/>
                <a:gd name="connsiteY36" fmla="*/ 1004888 h 1054894"/>
                <a:gd name="connsiteX37" fmla="*/ 1747837 w 2050256"/>
                <a:gd name="connsiteY37" fmla="*/ 1026319 h 1054894"/>
                <a:gd name="connsiteX38" fmla="*/ 1733550 w 2050256"/>
                <a:gd name="connsiteY38" fmla="*/ 1038225 h 1054894"/>
                <a:gd name="connsiteX39" fmla="*/ 1709737 w 2050256"/>
                <a:gd name="connsiteY39" fmla="*/ 1050131 h 1054894"/>
                <a:gd name="connsiteX40" fmla="*/ 1681162 w 2050256"/>
                <a:gd name="connsiteY40" fmla="*/ 1054894 h 1054894"/>
                <a:gd name="connsiteX41" fmla="*/ 1650206 w 2050256"/>
                <a:gd name="connsiteY41" fmla="*/ 1054894 h 1054894"/>
                <a:gd name="connsiteX42" fmla="*/ 1628775 w 2050256"/>
                <a:gd name="connsiteY42" fmla="*/ 1047750 h 1054894"/>
                <a:gd name="connsiteX43" fmla="*/ 1612106 w 2050256"/>
                <a:gd name="connsiteY43" fmla="*/ 1028700 h 1054894"/>
                <a:gd name="connsiteX44" fmla="*/ 1602581 w 2050256"/>
                <a:gd name="connsiteY44" fmla="*/ 1002506 h 1054894"/>
                <a:gd name="connsiteX45" fmla="*/ 1633537 w 2050256"/>
                <a:gd name="connsiteY45" fmla="*/ 812006 h 1054894"/>
                <a:gd name="connsiteX46" fmla="*/ 1654968 w 2050256"/>
                <a:gd name="connsiteY46" fmla="*/ 692944 h 1054894"/>
                <a:gd name="connsiteX47" fmla="*/ 1674018 w 2050256"/>
                <a:gd name="connsiteY47" fmla="*/ 566738 h 1054894"/>
                <a:gd name="connsiteX48" fmla="*/ 1683543 w 2050256"/>
                <a:gd name="connsiteY48" fmla="*/ 445294 h 1054894"/>
                <a:gd name="connsiteX49" fmla="*/ 1690687 w 2050256"/>
                <a:gd name="connsiteY49" fmla="*/ 295275 h 1054894"/>
                <a:gd name="connsiteX50" fmla="*/ 1693068 w 2050256"/>
                <a:gd name="connsiteY50" fmla="*/ 264319 h 1054894"/>
                <a:gd name="connsiteX51" fmla="*/ 1693068 w 2050256"/>
                <a:gd name="connsiteY51" fmla="*/ 245269 h 1054894"/>
                <a:gd name="connsiteX52" fmla="*/ 1685925 w 2050256"/>
                <a:gd name="connsiteY52" fmla="*/ 228600 h 1054894"/>
                <a:gd name="connsiteX53" fmla="*/ 1671637 w 2050256"/>
                <a:gd name="connsiteY53" fmla="*/ 211931 h 1054894"/>
                <a:gd name="connsiteX54" fmla="*/ 1645443 w 2050256"/>
                <a:gd name="connsiteY54" fmla="*/ 202406 h 1054894"/>
                <a:gd name="connsiteX55" fmla="*/ 1621631 w 2050256"/>
                <a:gd name="connsiteY55" fmla="*/ 202406 h 1054894"/>
                <a:gd name="connsiteX56" fmla="*/ 1531143 w 2050256"/>
                <a:gd name="connsiteY56" fmla="*/ 209550 h 1054894"/>
                <a:gd name="connsiteX57" fmla="*/ 1295400 w 2050256"/>
                <a:gd name="connsiteY57" fmla="*/ 235744 h 1054894"/>
                <a:gd name="connsiteX58" fmla="*/ 957262 w 2050256"/>
                <a:gd name="connsiteY58" fmla="*/ 273844 h 1054894"/>
                <a:gd name="connsiteX59" fmla="*/ 640556 w 2050256"/>
                <a:gd name="connsiteY59" fmla="*/ 314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0256" h="1054894">
                  <a:moveTo>
                    <a:pt x="640556" y="314325"/>
                  </a:moveTo>
                  <a:lnTo>
                    <a:pt x="381000" y="345281"/>
                  </a:lnTo>
                  <a:lnTo>
                    <a:pt x="45243" y="390525"/>
                  </a:lnTo>
                  <a:lnTo>
                    <a:pt x="0" y="252413"/>
                  </a:lnTo>
                  <a:lnTo>
                    <a:pt x="226218" y="233363"/>
                  </a:lnTo>
                  <a:lnTo>
                    <a:pt x="419100" y="211931"/>
                  </a:lnTo>
                  <a:lnTo>
                    <a:pt x="633412" y="185738"/>
                  </a:lnTo>
                  <a:lnTo>
                    <a:pt x="888206" y="152400"/>
                  </a:lnTo>
                  <a:lnTo>
                    <a:pt x="1154906" y="116681"/>
                  </a:lnTo>
                  <a:lnTo>
                    <a:pt x="1359693" y="90488"/>
                  </a:lnTo>
                  <a:lnTo>
                    <a:pt x="1476375" y="76200"/>
                  </a:lnTo>
                  <a:lnTo>
                    <a:pt x="1528762" y="69056"/>
                  </a:lnTo>
                  <a:lnTo>
                    <a:pt x="1562100" y="59531"/>
                  </a:lnTo>
                  <a:lnTo>
                    <a:pt x="1626393" y="38100"/>
                  </a:lnTo>
                  <a:lnTo>
                    <a:pt x="1681162" y="14288"/>
                  </a:lnTo>
                  <a:lnTo>
                    <a:pt x="1709737" y="0"/>
                  </a:lnTo>
                  <a:lnTo>
                    <a:pt x="1724025" y="4763"/>
                  </a:lnTo>
                  <a:lnTo>
                    <a:pt x="1774031" y="30956"/>
                  </a:lnTo>
                  <a:lnTo>
                    <a:pt x="1862137" y="83344"/>
                  </a:lnTo>
                  <a:lnTo>
                    <a:pt x="1926431" y="123825"/>
                  </a:lnTo>
                  <a:lnTo>
                    <a:pt x="1974056" y="157163"/>
                  </a:lnTo>
                  <a:lnTo>
                    <a:pt x="2014537" y="192881"/>
                  </a:lnTo>
                  <a:lnTo>
                    <a:pt x="2038350" y="219075"/>
                  </a:lnTo>
                  <a:lnTo>
                    <a:pt x="2047875" y="235744"/>
                  </a:lnTo>
                  <a:lnTo>
                    <a:pt x="2050256" y="252413"/>
                  </a:lnTo>
                  <a:lnTo>
                    <a:pt x="2043112" y="295275"/>
                  </a:lnTo>
                  <a:lnTo>
                    <a:pt x="2021681" y="342900"/>
                  </a:lnTo>
                  <a:lnTo>
                    <a:pt x="1997868" y="378619"/>
                  </a:lnTo>
                  <a:lnTo>
                    <a:pt x="1964531" y="411956"/>
                  </a:lnTo>
                  <a:lnTo>
                    <a:pt x="1945481" y="440531"/>
                  </a:lnTo>
                  <a:lnTo>
                    <a:pt x="1919287" y="495300"/>
                  </a:lnTo>
                  <a:lnTo>
                    <a:pt x="1881187" y="609600"/>
                  </a:lnTo>
                  <a:lnTo>
                    <a:pt x="1847850" y="750094"/>
                  </a:lnTo>
                  <a:lnTo>
                    <a:pt x="1826418" y="854869"/>
                  </a:lnTo>
                  <a:lnTo>
                    <a:pt x="1812131" y="909638"/>
                  </a:lnTo>
                  <a:lnTo>
                    <a:pt x="1785937" y="969169"/>
                  </a:lnTo>
                  <a:lnTo>
                    <a:pt x="1764506" y="1004888"/>
                  </a:lnTo>
                  <a:lnTo>
                    <a:pt x="1747837" y="1026319"/>
                  </a:lnTo>
                  <a:lnTo>
                    <a:pt x="1733550" y="1038225"/>
                  </a:lnTo>
                  <a:lnTo>
                    <a:pt x="1709737" y="1050131"/>
                  </a:lnTo>
                  <a:lnTo>
                    <a:pt x="1681162" y="1054894"/>
                  </a:lnTo>
                  <a:lnTo>
                    <a:pt x="1650206" y="1054894"/>
                  </a:lnTo>
                  <a:lnTo>
                    <a:pt x="1628775" y="1047750"/>
                  </a:lnTo>
                  <a:lnTo>
                    <a:pt x="1612106" y="1028700"/>
                  </a:lnTo>
                  <a:lnTo>
                    <a:pt x="1602581" y="1002506"/>
                  </a:lnTo>
                  <a:lnTo>
                    <a:pt x="1633537" y="812006"/>
                  </a:lnTo>
                  <a:lnTo>
                    <a:pt x="1654968" y="692944"/>
                  </a:lnTo>
                  <a:lnTo>
                    <a:pt x="1674018" y="566738"/>
                  </a:lnTo>
                  <a:lnTo>
                    <a:pt x="1683543" y="445294"/>
                  </a:lnTo>
                  <a:lnTo>
                    <a:pt x="1690687" y="295275"/>
                  </a:lnTo>
                  <a:lnTo>
                    <a:pt x="1693068" y="264319"/>
                  </a:lnTo>
                  <a:lnTo>
                    <a:pt x="1693068" y="245269"/>
                  </a:lnTo>
                  <a:lnTo>
                    <a:pt x="1685925" y="228600"/>
                  </a:lnTo>
                  <a:lnTo>
                    <a:pt x="1671637" y="211931"/>
                  </a:lnTo>
                  <a:lnTo>
                    <a:pt x="1645443" y="202406"/>
                  </a:lnTo>
                  <a:lnTo>
                    <a:pt x="1621631" y="202406"/>
                  </a:lnTo>
                  <a:lnTo>
                    <a:pt x="1531143" y="209550"/>
                  </a:lnTo>
                  <a:lnTo>
                    <a:pt x="1295400" y="235744"/>
                  </a:lnTo>
                  <a:lnTo>
                    <a:pt x="957262" y="273844"/>
                  </a:lnTo>
                  <a:lnTo>
                    <a:pt x="640556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1">
              <a:extLst>
                <a:ext uri="{FF2B5EF4-FFF2-40B4-BE49-F238E27FC236}">
                  <a16:creationId xmlns:a16="http://schemas.microsoft.com/office/drawing/2014/main" id="{CB563BDD-F4B7-4749-B320-3A61B5B6C8A3}"/>
                </a:ext>
              </a:extLst>
            </p:cNvPr>
            <p:cNvSpPr/>
            <p:nvPr/>
          </p:nvSpPr>
          <p:spPr>
            <a:xfrm>
              <a:off x="4478338" y="5743575"/>
              <a:ext cx="1498600" cy="303213"/>
            </a:xfrm>
            <a:custGeom>
              <a:avLst/>
              <a:gdLst>
                <a:gd name="connsiteX0" fmla="*/ 592932 w 1497807"/>
                <a:gd name="connsiteY0" fmla="*/ 85725 h 302419"/>
                <a:gd name="connsiteX1" fmla="*/ 1126332 w 1497807"/>
                <a:gd name="connsiteY1" fmla="*/ 33338 h 302419"/>
                <a:gd name="connsiteX2" fmla="*/ 1497807 w 1497807"/>
                <a:gd name="connsiteY2" fmla="*/ 0 h 302419"/>
                <a:gd name="connsiteX3" fmla="*/ 1488282 w 1497807"/>
                <a:gd name="connsiteY3" fmla="*/ 133350 h 302419"/>
                <a:gd name="connsiteX4" fmla="*/ 1240632 w 1497807"/>
                <a:gd name="connsiteY4" fmla="*/ 159544 h 302419"/>
                <a:gd name="connsiteX5" fmla="*/ 933450 w 1497807"/>
                <a:gd name="connsiteY5" fmla="*/ 192881 h 302419"/>
                <a:gd name="connsiteX6" fmla="*/ 531019 w 1497807"/>
                <a:gd name="connsiteY6" fmla="*/ 240506 h 302419"/>
                <a:gd name="connsiteX7" fmla="*/ 252413 w 1497807"/>
                <a:gd name="connsiteY7" fmla="*/ 273844 h 302419"/>
                <a:gd name="connsiteX8" fmla="*/ 7144 w 1497807"/>
                <a:gd name="connsiteY8" fmla="*/ 302419 h 302419"/>
                <a:gd name="connsiteX9" fmla="*/ 0 w 1497807"/>
                <a:gd name="connsiteY9" fmla="*/ 142875 h 302419"/>
                <a:gd name="connsiteX10" fmla="*/ 385763 w 1497807"/>
                <a:gd name="connsiteY10" fmla="*/ 104775 h 302419"/>
                <a:gd name="connsiteX11" fmla="*/ 592932 w 1497807"/>
                <a:gd name="connsiteY11" fmla="*/ 857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807" h="302419">
                  <a:moveTo>
                    <a:pt x="592932" y="85725"/>
                  </a:moveTo>
                  <a:lnTo>
                    <a:pt x="1126332" y="33338"/>
                  </a:lnTo>
                  <a:lnTo>
                    <a:pt x="1497807" y="0"/>
                  </a:lnTo>
                  <a:lnTo>
                    <a:pt x="1488282" y="133350"/>
                  </a:lnTo>
                  <a:lnTo>
                    <a:pt x="1240632" y="159544"/>
                  </a:lnTo>
                  <a:lnTo>
                    <a:pt x="933450" y="192881"/>
                  </a:lnTo>
                  <a:lnTo>
                    <a:pt x="531019" y="240506"/>
                  </a:lnTo>
                  <a:lnTo>
                    <a:pt x="252413" y="273844"/>
                  </a:lnTo>
                  <a:lnTo>
                    <a:pt x="7144" y="302419"/>
                  </a:lnTo>
                  <a:lnTo>
                    <a:pt x="0" y="142875"/>
                  </a:lnTo>
                  <a:lnTo>
                    <a:pt x="385763" y="104775"/>
                  </a:lnTo>
                  <a:lnTo>
                    <a:pt x="592932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C7240717-14CB-4883-9794-4EC99131671C}"/>
              </a:ext>
            </a:extLst>
          </p:cNvPr>
          <p:cNvGrpSpPr/>
          <p:nvPr/>
        </p:nvGrpSpPr>
        <p:grpSpPr>
          <a:xfrm>
            <a:off x="2655888" y="1243013"/>
            <a:ext cx="4705350" cy="4822825"/>
            <a:chOff x="2655888" y="1243013"/>
            <a:chExt cx="4705350" cy="4822825"/>
          </a:xfrm>
        </p:grpSpPr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80C3EE43-19CE-44F6-B075-3DBAE4AE70B6}"/>
                </a:ext>
              </a:extLst>
            </p:cNvPr>
            <p:cNvSpPr/>
            <p:nvPr/>
          </p:nvSpPr>
          <p:spPr>
            <a:xfrm>
              <a:off x="2655888" y="1243013"/>
              <a:ext cx="2324100" cy="2049462"/>
            </a:xfrm>
            <a:custGeom>
              <a:avLst/>
              <a:gdLst>
                <a:gd name="connsiteX0" fmla="*/ 1559379 w 2324100"/>
                <a:gd name="connsiteY0" fmla="*/ 669471 h 2049236"/>
                <a:gd name="connsiteX1" fmla="*/ 1665515 w 2324100"/>
                <a:gd name="connsiteY1" fmla="*/ 544286 h 2049236"/>
                <a:gd name="connsiteX2" fmla="*/ 1741715 w 2324100"/>
                <a:gd name="connsiteY2" fmla="*/ 451757 h 2049236"/>
                <a:gd name="connsiteX3" fmla="*/ 1809750 w 2324100"/>
                <a:gd name="connsiteY3" fmla="*/ 361950 h 2049236"/>
                <a:gd name="connsiteX4" fmla="*/ 1861457 w 2324100"/>
                <a:gd name="connsiteY4" fmla="*/ 285750 h 2049236"/>
                <a:gd name="connsiteX5" fmla="*/ 1883229 w 2324100"/>
                <a:gd name="connsiteY5" fmla="*/ 242207 h 2049236"/>
                <a:gd name="connsiteX6" fmla="*/ 1885950 w 2324100"/>
                <a:gd name="connsiteY6" fmla="*/ 225878 h 2049236"/>
                <a:gd name="connsiteX7" fmla="*/ 1888672 w 2324100"/>
                <a:gd name="connsiteY7" fmla="*/ 209550 h 2049236"/>
                <a:gd name="connsiteX8" fmla="*/ 1883229 w 2324100"/>
                <a:gd name="connsiteY8" fmla="*/ 182336 h 2049236"/>
                <a:gd name="connsiteX9" fmla="*/ 1872343 w 2324100"/>
                <a:gd name="connsiteY9" fmla="*/ 141514 h 2049236"/>
                <a:gd name="connsiteX10" fmla="*/ 1858736 w 2324100"/>
                <a:gd name="connsiteY10" fmla="*/ 114300 h 2049236"/>
                <a:gd name="connsiteX11" fmla="*/ 1834243 w 2324100"/>
                <a:gd name="connsiteY11" fmla="*/ 89807 h 2049236"/>
                <a:gd name="connsiteX12" fmla="*/ 1809750 w 2324100"/>
                <a:gd name="connsiteY12" fmla="*/ 73478 h 2049236"/>
                <a:gd name="connsiteX13" fmla="*/ 1785257 w 2324100"/>
                <a:gd name="connsiteY13" fmla="*/ 54428 h 2049236"/>
                <a:gd name="connsiteX14" fmla="*/ 1758043 w 2324100"/>
                <a:gd name="connsiteY14" fmla="*/ 29936 h 2049236"/>
                <a:gd name="connsiteX15" fmla="*/ 1755322 w 2324100"/>
                <a:gd name="connsiteY15" fmla="*/ 19050 h 2049236"/>
                <a:gd name="connsiteX16" fmla="*/ 1763486 w 2324100"/>
                <a:gd name="connsiteY16" fmla="*/ 5443 h 2049236"/>
                <a:gd name="connsiteX17" fmla="*/ 1782536 w 2324100"/>
                <a:gd name="connsiteY17" fmla="*/ 0 h 2049236"/>
                <a:gd name="connsiteX18" fmla="*/ 1826079 w 2324100"/>
                <a:gd name="connsiteY18" fmla="*/ 2721 h 2049236"/>
                <a:gd name="connsiteX19" fmla="*/ 1907722 w 2324100"/>
                <a:gd name="connsiteY19" fmla="*/ 19050 h 2049236"/>
                <a:gd name="connsiteX20" fmla="*/ 1975757 w 2324100"/>
                <a:gd name="connsiteY20" fmla="*/ 40821 h 2049236"/>
                <a:gd name="connsiteX21" fmla="*/ 2062843 w 2324100"/>
                <a:gd name="connsiteY21" fmla="*/ 78921 h 2049236"/>
                <a:gd name="connsiteX22" fmla="*/ 2119993 w 2324100"/>
                <a:gd name="connsiteY22" fmla="*/ 106136 h 2049236"/>
                <a:gd name="connsiteX23" fmla="*/ 2198915 w 2324100"/>
                <a:gd name="connsiteY23" fmla="*/ 146957 h 2049236"/>
                <a:gd name="connsiteX24" fmla="*/ 2231572 w 2324100"/>
                <a:gd name="connsiteY24" fmla="*/ 168728 h 2049236"/>
                <a:gd name="connsiteX25" fmla="*/ 2277836 w 2324100"/>
                <a:gd name="connsiteY25" fmla="*/ 204107 h 2049236"/>
                <a:gd name="connsiteX26" fmla="*/ 2302329 w 2324100"/>
                <a:gd name="connsiteY26" fmla="*/ 228600 h 2049236"/>
                <a:gd name="connsiteX27" fmla="*/ 2318657 w 2324100"/>
                <a:gd name="connsiteY27" fmla="*/ 255814 h 2049236"/>
                <a:gd name="connsiteX28" fmla="*/ 2324100 w 2324100"/>
                <a:gd name="connsiteY28" fmla="*/ 274864 h 2049236"/>
                <a:gd name="connsiteX29" fmla="*/ 2324100 w 2324100"/>
                <a:gd name="connsiteY29" fmla="*/ 296636 h 2049236"/>
                <a:gd name="connsiteX30" fmla="*/ 2313215 w 2324100"/>
                <a:gd name="connsiteY30" fmla="*/ 332014 h 2049236"/>
                <a:gd name="connsiteX31" fmla="*/ 2296886 w 2324100"/>
                <a:gd name="connsiteY31" fmla="*/ 356507 h 2049236"/>
                <a:gd name="connsiteX32" fmla="*/ 2237015 w 2324100"/>
                <a:gd name="connsiteY32" fmla="*/ 381000 h 2049236"/>
                <a:gd name="connsiteX33" fmla="*/ 2204357 w 2324100"/>
                <a:gd name="connsiteY33" fmla="*/ 394607 h 2049236"/>
                <a:gd name="connsiteX34" fmla="*/ 2174422 w 2324100"/>
                <a:gd name="connsiteY34" fmla="*/ 410936 h 2049236"/>
                <a:gd name="connsiteX35" fmla="*/ 2136322 w 2324100"/>
                <a:gd name="connsiteY35" fmla="*/ 440871 h 2049236"/>
                <a:gd name="connsiteX36" fmla="*/ 2051957 w 2324100"/>
                <a:gd name="connsiteY36" fmla="*/ 530678 h 2049236"/>
                <a:gd name="connsiteX37" fmla="*/ 1877786 w 2324100"/>
                <a:gd name="connsiteY37" fmla="*/ 702128 h 2049236"/>
                <a:gd name="connsiteX38" fmla="*/ 1719943 w 2324100"/>
                <a:gd name="connsiteY38" fmla="*/ 859971 h 2049236"/>
                <a:gd name="connsiteX39" fmla="*/ 1548493 w 2324100"/>
                <a:gd name="connsiteY39" fmla="*/ 1023257 h 2049236"/>
                <a:gd name="connsiteX40" fmla="*/ 1344386 w 2324100"/>
                <a:gd name="connsiteY40" fmla="*/ 1208314 h 2049236"/>
                <a:gd name="connsiteX41" fmla="*/ 1202872 w 2324100"/>
                <a:gd name="connsiteY41" fmla="*/ 1330778 h 2049236"/>
                <a:gd name="connsiteX42" fmla="*/ 1050472 w 2324100"/>
                <a:gd name="connsiteY42" fmla="*/ 1453243 h 2049236"/>
                <a:gd name="connsiteX43" fmla="*/ 849086 w 2324100"/>
                <a:gd name="connsiteY43" fmla="*/ 1602921 h 2049236"/>
                <a:gd name="connsiteX44" fmla="*/ 674915 w 2324100"/>
                <a:gd name="connsiteY44" fmla="*/ 1719943 h 2049236"/>
                <a:gd name="connsiteX45" fmla="*/ 440872 w 2324100"/>
                <a:gd name="connsiteY45" fmla="*/ 1856014 h 2049236"/>
                <a:gd name="connsiteX46" fmla="*/ 220436 w 2324100"/>
                <a:gd name="connsiteY46" fmla="*/ 1970314 h 2049236"/>
                <a:gd name="connsiteX47" fmla="*/ 65315 w 2324100"/>
                <a:gd name="connsiteY47" fmla="*/ 2041071 h 2049236"/>
                <a:gd name="connsiteX48" fmla="*/ 40822 w 2324100"/>
                <a:gd name="connsiteY48" fmla="*/ 2046514 h 2049236"/>
                <a:gd name="connsiteX49" fmla="*/ 21772 w 2324100"/>
                <a:gd name="connsiteY49" fmla="*/ 2049236 h 2049236"/>
                <a:gd name="connsiteX50" fmla="*/ 8165 w 2324100"/>
                <a:gd name="connsiteY50" fmla="*/ 2049236 h 2049236"/>
                <a:gd name="connsiteX51" fmla="*/ 0 w 2324100"/>
                <a:gd name="connsiteY51" fmla="*/ 2043793 h 2049236"/>
                <a:gd name="connsiteX52" fmla="*/ 0 w 2324100"/>
                <a:gd name="connsiteY52" fmla="*/ 2032907 h 2049236"/>
                <a:gd name="connsiteX53" fmla="*/ 10886 w 2324100"/>
                <a:gd name="connsiteY53" fmla="*/ 2019300 h 2049236"/>
                <a:gd name="connsiteX54" fmla="*/ 59872 w 2324100"/>
                <a:gd name="connsiteY54" fmla="*/ 1986643 h 2049236"/>
                <a:gd name="connsiteX55" fmla="*/ 209550 w 2324100"/>
                <a:gd name="connsiteY55" fmla="*/ 1883228 h 2049236"/>
                <a:gd name="connsiteX56" fmla="*/ 386443 w 2324100"/>
                <a:gd name="connsiteY56" fmla="*/ 1758043 h 2049236"/>
                <a:gd name="connsiteX57" fmla="*/ 519793 w 2324100"/>
                <a:gd name="connsiteY57" fmla="*/ 1662793 h 2049236"/>
                <a:gd name="connsiteX58" fmla="*/ 688522 w 2324100"/>
                <a:gd name="connsiteY58" fmla="*/ 1526721 h 2049236"/>
                <a:gd name="connsiteX59" fmla="*/ 857250 w 2324100"/>
                <a:gd name="connsiteY59" fmla="*/ 1387928 h 2049236"/>
                <a:gd name="connsiteX60" fmla="*/ 1115786 w 2324100"/>
                <a:gd name="connsiteY60" fmla="*/ 1151164 h 2049236"/>
                <a:gd name="connsiteX61" fmla="*/ 1260022 w 2324100"/>
                <a:gd name="connsiteY61" fmla="*/ 1009650 h 2049236"/>
                <a:gd name="connsiteX62" fmla="*/ 1401536 w 2324100"/>
                <a:gd name="connsiteY62" fmla="*/ 857250 h 2049236"/>
                <a:gd name="connsiteX63" fmla="*/ 1559379 w 2324100"/>
                <a:gd name="connsiteY63" fmla="*/ 669471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24100" h="2049236">
                  <a:moveTo>
                    <a:pt x="1559379" y="669471"/>
                  </a:moveTo>
                  <a:lnTo>
                    <a:pt x="1665515" y="544286"/>
                  </a:lnTo>
                  <a:lnTo>
                    <a:pt x="1741715" y="451757"/>
                  </a:lnTo>
                  <a:lnTo>
                    <a:pt x="1809750" y="361950"/>
                  </a:lnTo>
                  <a:lnTo>
                    <a:pt x="1861457" y="285750"/>
                  </a:lnTo>
                  <a:lnTo>
                    <a:pt x="1883229" y="242207"/>
                  </a:lnTo>
                  <a:lnTo>
                    <a:pt x="1885950" y="225878"/>
                  </a:lnTo>
                  <a:lnTo>
                    <a:pt x="1888672" y="209550"/>
                  </a:lnTo>
                  <a:lnTo>
                    <a:pt x="1883229" y="182336"/>
                  </a:lnTo>
                  <a:lnTo>
                    <a:pt x="1872343" y="141514"/>
                  </a:lnTo>
                  <a:lnTo>
                    <a:pt x="1858736" y="114300"/>
                  </a:lnTo>
                  <a:lnTo>
                    <a:pt x="1834243" y="89807"/>
                  </a:lnTo>
                  <a:lnTo>
                    <a:pt x="1809750" y="73478"/>
                  </a:lnTo>
                  <a:lnTo>
                    <a:pt x="1785257" y="54428"/>
                  </a:lnTo>
                  <a:lnTo>
                    <a:pt x="1758043" y="29936"/>
                  </a:lnTo>
                  <a:lnTo>
                    <a:pt x="1755322" y="19050"/>
                  </a:lnTo>
                  <a:lnTo>
                    <a:pt x="1763486" y="5443"/>
                  </a:lnTo>
                  <a:lnTo>
                    <a:pt x="1782536" y="0"/>
                  </a:lnTo>
                  <a:lnTo>
                    <a:pt x="1826079" y="2721"/>
                  </a:lnTo>
                  <a:lnTo>
                    <a:pt x="1907722" y="19050"/>
                  </a:lnTo>
                  <a:lnTo>
                    <a:pt x="1975757" y="40821"/>
                  </a:lnTo>
                  <a:lnTo>
                    <a:pt x="2062843" y="78921"/>
                  </a:lnTo>
                  <a:lnTo>
                    <a:pt x="2119993" y="106136"/>
                  </a:lnTo>
                  <a:lnTo>
                    <a:pt x="2198915" y="146957"/>
                  </a:lnTo>
                  <a:lnTo>
                    <a:pt x="2231572" y="168728"/>
                  </a:lnTo>
                  <a:lnTo>
                    <a:pt x="2277836" y="204107"/>
                  </a:lnTo>
                  <a:lnTo>
                    <a:pt x="2302329" y="228600"/>
                  </a:lnTo>
                  <a:lnTo>
                    <a:pt x="2318657" y="255814"/>
                  </a:lnTo>
                  <a:lnTo>
                    <a:pt x="2324100" y="274864"/>
                  </a:lnTo>
                  <a:lnTo>
                    <a:pt x="2324100" y="296636"/>
                  </a:lnTo>
                  <a:lnTo>
                    <a:pt x="2313215" y="332014"/>
                  </a:lnTo>
                  <a:lnTo>
                    <a:pt x="2296886" y="356507"/>
                  </a:lnTo>
                  <a:lnTo>
                    <a:pt x="2237015" y="381000"/>
                  </a:lnTo>
                  <a:lnTo>
                    <a:pt x="2204357" y="394607"/>
                  </a:lnTo>
                  <a:lnTo>
                    <a:pt x="2174422" y="410936"/>
                  </a:lnTo>
                  <a:lnTo>
                    <a:pt x="2136322" y="440871"/>
                  </a:lnTo>
                  <a:lnTo>
                    <a:pt x="2051957" y="530678"/>
                  </a:lnTo>
                  <a:lnTo>
                    <a:pt x="1877786" y="702128"/>
                  </a:lnTo>
                  <a:lnTo>
                    <a:pt x="1719943" y="859971"/>
                  </a:lnTo>
                  <a:lnTo>
                    <a:pt x="1548493" y="1023257"/>
                  </a:lnTo>
                  <a:lnTo>
                    <a:pt x="1344386" y="1208314"/>
                  </a:lnTo>
                  <a:lnTo>
                    <a:pt x="1202872" y="1330778"/>
                  </a:lnTo>
                  <a:lnTo>
                    <a:pt x="1050472" y="1453243"/>
                  </a:lnTo>
                  <a:lnTo>
                    <a:pt x="849086" y="1602921"/>
                  </a:lnTo>
                  <a:lnTo>
                    <a:pt x="674915" y="1719943"/>
                  </a:lnTo>
                  <a:lnTo>
                    <a:pt x="440872" y="1856014"/>
                  </a:lnTo>
                  <a:lnTo>
                    <a:pt x="220436" y="1970314"/>
                  </a:lnTo>
                  <a:lnTo>
                    <a:pt x="65315" y="2041071"/>
                  </a:lnTo>
                  <a:lnTo>
                    <a:pt x="40822" y="2046514"/>
                  </a:lnTo>
                  <a:lnTo>
                    <a:pt x="21772" y="2049236"/>
                  </a:lnTo>
                  <a:lnTo>
                    <a:pt x="8165" y="2049236"/>
                  </a:lnTo>
                  <a:lnTo>
                    <a:pt x="0" y="2043793"/>
                  </a:lnTo>
                  <a:lnTo>
                    <a:pt x="0" y="2032907"/>
                  </a:lnTo>
                  <a:lnTo>
                    <a:pt x="10886" y="2019300"/>
                  </a:lnTo>
                  <a:lnTo>
                    <a:pt x="59872" y="1986643"/>
                  </a:lnTo>
                  <a:lnTo>
                    <a:pt x="209550" y="1883228"/>
                  </a:lnTo>
                  <a:lnTo>
                    <a:pt x="386443" y="1758043"/>
                  </a:lnTo>
                  <a:lnTo>
                    <a:pt x="519793" y="1662793"/>
                  </a:lnTo>
                  <a:lnTo>
                    <a:pt x="688522" y="1526721"/>
                  </a:lnTo>
                  <a:lnTo>
                    <a:pt x="857250" y="1387928"/>
                  </a:lnTo>
                  <a:lnTo>
                    <a:pt x="1115786" y="1151164"/>
                  </a:lnTo>
                  <a:lnTo>
                    <a:pt x="1260022" y="1009650"/>
                  </a:lnTo>
                  <a:lnTo>
                    <a:pt x="1401536" y="857250"/>
                  </a:lnTo>
                  <a:lnTo>
                    <a:pt x="1559379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51D9B41A-671F-4696-BA70-286440889DA7}"/>
                </a:ext>
              </a:extLst>
            </p:cNvPr>
            <p:cNvSpPr/>
            <p:nvPr/>
          </p:nvSpPr>
          <p:spPr>
            <a:xfrm>
              <a:off x="4068763" y="2314575"/>
              <a:ext cx="1441450" cy="333375"/>
            </a:xfrm>
            <a:custGeom>
              <a:avLst/>
              <a:gdLst>
                <a:gd name="connsiteX0" fmla="*/ 692944 w 1440657"/>
                <a:gd name="connsiteY0" fmla="*/ 138113 h 333375"/>
                <a:gd name="connsiteX1" fmla="*/ 985838 w 1440657"/>
                <a:gd name="connsiteY1" fmla="*/ 76200 h 333375"/>
                <a:gd name="connsiteX2" fmla="*/ 1038225 w 1440657"/>
                <a:gd name="connsiteY2" fmla="*/ 61913 h 333375"/>
                <a:gd name="connsiteX3" fmla="*/ 1088232 w 1440657"/>
                <a:gd name="connsiteY3" fmla="*/ 38100 h 333375"/>
                <a:gd name="connsiteX4" fmla="*/ 1135857 w 1440657"/>
                <a:gd name="connsiteY4" fmla="*/ 19050 h 333375"/>
                <a:gd name="connsiteX5" fmla="*/ 1176338 w 1440657"/>
                <a:gd name="connsiteY5" fmla="*/ 2381 h 333375"/>
                <a:gd name="connsiteX6" fmla="*/ 1190625 w 1440657"/>
                <a:gd name="connsiteY6" fmla="*/ 2381 h 333375"/>
                <a:gd name="connsiteX7" fmla="*/ 1209675 w 1440657"/>
                <a:gd name="connsiteY7" fmla="*/ 0 h 333375"/>
                <a:gd name="connsiteX8" fmla="*/ 1281113 w 1440657"/>
                <a:gd name="connsiteY8" fmla="*/ 4763 h 333375"/>
                <a:gd name="connsiteX9" fmla="*/ 1362075 w 1440657"/>
                <a:gd name="connsiteY9" fmla="*/ 19050 h 333375"/>
                <a:gd name="connsiteX10" fmla="*/ 1385888 w 1440657"/>
                <a:gd name="connsiteY10" fmla="*/ 28575 h 333375"/>
                <a:gd name="connsiteX11" fmla="*/ 1414463 w 1440657"/>
                <a:gd name="connsiteY11" fmla="*/ 47625 h 333375"/>
                <a:gd name="connsiteX12" fmla="*/ 1431132 w 1440657"/>
                <a:gd name="connsiteY12" fmla="*/ 64294 h 333375"/>
                <a:gd name="connsiteX13" fmla="*/ 1440657 w 1440657"/>
                <a:gd name="connsiteY13" fmla="*/ 85725 h 333375"/>
                <a:gd name="connsiteX14" fmla="*/ 1433513 w 1440657"/>
                <a:gd name="connsiteY14" fmla="*/ 111919 h 333375"/>
                <a:gd name="connsiteX15" fmla="*/ 1419225 w 1440657"/>
                <a:gd name="connsiteY15" fmla="*/ 133350 h 333375"/>
                <a:gd name="connsiteX16" fmla="*/ 1390650 w 1440657"/>
                <a:gd name="connsiteY16" fmla="*/ 154781 h 333375"/>
                <a:gd name="connsiteX17" fmla="*/ 1316832 w 1440657"/>
                <a:gd name="connsiteY17" fmla="*/ 178594 h 333375"/>
                <a:gd name="connsiteX18" fmla="*/ 1195388 w 1440657"/>
                <a:gd name="connsiteY18" fmla="*/ 209550 h 333375"/>
                <a:gd name="connsiteX19" fmla="*/ 1090613 w 1440657"/>
                <a:gd name="connsiteY19" fmla="*/ 233363 h 333375"/>
                <a:gd name="connsiteX20" fmla="*/ 983457 w 1440657"/>
                <a:gd name="connsiteY20" fmla="*/ 257175 h 333375"/>
                <a:gd name="connsiteX21" fmla="*/ 854869 w 1440657"/>
                <a:gd name="connsiteY21" fmla="*/ 280988 h 333375"/>
                <a:gd name="connsiteX22" fmla="*/ 745332 w 1440657"/>
                <a:gd name="connsiteY22" fmla="*/ 295275 h 333375"/>
                <a:gd name="connsiteX23" fmla="*/ 571500 w 1440657"/>
                <a:gd name="connsiteY23" fmla="*/ 311944 h 333375"/>
                <a:gd name="connsiteX24" fmla="*/ 414338 w 1440657"/>
                <a:gd name="connsiteY24" fmla="*/ 323850 h 333375"/>
                <a:gd name="connsiteX25" fmla="*/ 290513 w 1440657"/>
                <a:gd name="connsiteY25" fmla="*/ 330994 h 333375"/>
                <a:gd name="connsiteX26" fmla="*/ 247650 w 1440657"/>
                <a:gd name="connsiteY26" fmla="*/ 333375 h 333375"/>
                <a:gd name="connsiteX27" fmla="*/ 202407 w 1440657"/>
                <a:gd name="connsiteY27" fmla="*/ 316706 h 333375"/>
                <a:gd name="connsiteX28" fmla="*/ 157163 w 1440657"/>
                <a:gd name="connsiteY28" fmla="*/ 292894 h 333375"/>
                <a:gd name="connsiteX29" fmla="*/ 109538 w 1440657"/>
                <a:gd name="connsiteY29" fmla="*/ 266700 h 333375"/>
                <a:gd name="connsiteX30" fmla="*/ 66675 w 1440657"/>
                <a:gd name="connsiteY30" fmla="*/ 235744 h 333375"/>
                <a:gd name="connsiteX31" fmla="*/ 23813 w 1440657"/>
                <a:gd name="connsiteY31" fmla="*/ 197644 h 333375"/>
                <a:gd name="connsiteX32" fmla="*/ 4763 w 1440657"/>
                <a:gd name="connsiteY32" fmla="*/ 173831 h 333375"/>
                <a:gd name="connsiteX33" fmla="*/ 0 w 1440657"/>
                <a:gd name="connsiteY33" fmla="*/ 157163 h 333375"/>
                <a:gd name="connsiteX34" fmla="*/ 0 w 1440657"/>
                <a:gd name="connsiteY34" fmla="*/ 145256 h 333375"/>
                <a:gd name="connsiteX35" fmla="*/ 16669 w 1440657"/>
                <a:gd name="connsiteY35" fmla="*/ 138113 h 333375"/>
                <a:gd name="connsiteX36" fmla="*/ 35719 w 1440657"/>
                <a:gd name="connsiteY36" fmla="*/ 135731 h 333375"/>
                <a:gd name="connsiteX37" fmla="*/ 61913 w 1440657"/>
                <a:gd name="connsiteY37" fmla="*/ 140494 h 333375"/>
                <a:gd name="connsiteX38" fmla="*/ 133350 w 1440657"/>
                <a:gd name="connsiteY38" fmla="*/ 159544 h 333375"/>
                <a:gd name="connsiteX39" fmla="*/ 223838 w 1440657"/>
                <a:gd name="connsiteY39" fmla="*/ 171450 h 333375"/>
                <a:gd name="connsiteX40" fmla="*/ 311944 w 1440657"/>
                <a:gd name="connsiteY40" fmla="*/ 178594 h 333375"/>
                <a:gd name="connsiteX41" fmla="*/ 421482 w 1440657"/>
                <a:gd name="connsiteY41" fmla="*/ 176213 h 333375"/>
                <a:gd name="connsiteX42" fmla="*/ 488157 w 1440657"/>
                <a:gd name="connsiteY42" fmla="*/ 171450 h 333375"/>
                <a:gd name="connsiteX43" fmla="*/ 557213 w 1440657"/>
                <a:gd name="connsiteY43" fmla="*/ 164306 h 333375"/>
                <a:gd name="connsiteX44" fmla="*/ 692944 w 1440657"/>
                <a:gd name="connsiteY44" fmla="*/ 1381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7" h="333375">
                  <a:moveTo>
                    <a:pt x="692944" y="138113"/>
                  </a:moveTo>
                  <a:lnTo>
                    <a:pt x="985838" y="76200"/>
                  </a:lnTo>
                  <a:lnTo>
                    <a:pt x="1038225" y="61913"/>
                  </a:lnTo>
                  <a:lnTo>
                    <a:pt x="1088232" y="38100"/>
                  </a:lnTo>
                  <a:lnTo>
                    <a:pt x="1135857" y="19050"/>
                  </a:lnTo>
                  <a:lnTo>
                    <a:pt x="1176338" y="238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81113" y="4763"/>
                  </a:lnTo>
                  <a:lnTo>
                    <a:pt x="1362075" y="19050"/>
                  </a:lnTo>
                  <a:lnTo>
                    <a:pt x="1385888" y="28575"/>
                  </a:lnTo>
                  <a:lnTo>
                    <a:pt x="1414463" y="47625"/>
                  </a:lnTo>
                  <a:lnTo>
                    <a:pt x="1431132" y="64294"/>
                  </a:lnTo>
                  <a:lnTo>
                    <a:pt x="1440657" y="85725"/>
                  </a:lnTo>
                  <a:lnTo>
                    <a:pt x="1433513" y="111919"/>
                  </a:lnTo>
                  <a:lnTo>
                    <a:pt x="1419225" y="133350"/>
                  </a:lnTo>
                  <a:lnTo>
                    <a:pt x="1390650" y="154781"/>
                  </a:lnTo>
                  <a:lnTo>
                    <a:pt x="1316832" y="178594"/>
                  </a:lnTo>
                  <a:lnTo>
                    <a:pt x="1195388" y="209550"/>
                  </a:lnTo>
                  <a:lnTo>
                    <a:pt x="1090613" y="233363"/>
                  </a:lnTo>
                  <a:lnTo>
                    <a:pt x="983457" y="257175"/>
                  </a:lnTo>
                  <a:lnTo>
                    <a:pt x="854869" y="280988"/>
                  </a:lnTo>
                  <a:lnTo>
                    <a:pt x="745332" y="295275"/>
                  </a:lnTo>
                  <a:lnTo>
                    <a:pt x="571500" y="311944"/>
                  </a:lnTo>
                  <a:lnTo>
                    <a:pt x="414338" y="323850"/>
                  </a:lnTo>
                  <a:lnTo>
                    <a:pt x="290513" y="330994"/>
                  </a:lnTo>
                  <a:lnTo>
                    <a:pt x="247650" y="333375"/>
                  </a:lnTo>
                  <a:lnTo>
                    <a:pt x="202407" y="316706"/>
                  </a:lnTo>
                  <a:lnTo>
                    <a:pt x="157163" y="292894"/>
                  </a:lnTo>
                  <a:lnTo>
                    <a:pt x="109538" y="266700"/>
                  </a:lnTo>
                  <a:lnTo>
                    <a:pt x="66675" y="235744"/>
                  </a:lnTo>
                  <a:lnTo>
                    <a:pt x="23813" y="197644"/>
                  </a:lnTo>
                  <a:lnTo>
                    <a:pt x="4763" y="173831"/>
                  </a:lnTo>
                  <a:lnTo>
                    <a:pt x="0" y="157163"/>
                  </a:lnTo>
                  <a:lnTo>
                    <a:pt x="0" y="145256"/>
                  </a:lnTo>
                  <a:lnTo>
                    <a:pt x="16669" y="138113"/>
                  </a:lnTo>
                  <a:lnTo>
                    <a:pt x="35719" y="135731"/>
                  </a:lnTo>
                  <a:lnTo>
                    <a:pt x="61913" y="140494"/>
                  </a:lnTo>
                  <a:lnTo>
                    <a:pt x="133350" y="159544"/>
                  </a:lnTo>
                  <a:lnTo>
                    <a:pt x="223838" y="171450"/>
                  </a:lnTo>
                  <a:lnTo>
                    <a:pt x="311944" y="178594"/>
                  </a:lnTo>
                  <a:lnTo>
                    <a:pt x="421482" y="176213"/>
                  </a:lnTo>
                  <a:lnTo>
                    <a:pt x="488157" y="171450"/>
                  </a:lnTo>
                  <a:lnTo>
                    <a:pt x="557213" y="164306"/>
                  </a:lnTo>
                  <a:lnTo>
                    <a:pt x="69294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290CEDAB-9890-4DDA-AAAA-01E827E6AF30}"/>
                </a:ext>
              </a:extLst>
            </p:cNvPr>
            <p:cNvSpPr/>
            <p:nvPr/>
          </p:nvSpPr>
          <p:spPr>
            <a:xfrm>
              <a:off x="4876800" y="1554163"/>
              <a:ext cx="2484438" cy="1630362"/>
            </a:xfrm>
            <a:custGeom>
              <a:avLst/>
              <a:gdLst>
                <a:gd name="connsiteX0" fmla="*/ 514350 w 2484664"/>
                <a:gd name="connsiteY0" fmla="*/ 541564 h 1630135"/>
                <a:gd name="connsiteX1" fmla="*/ 400050 w 2484664"/>
                <a:gd name="connsiteY1" fmla="*/ 432707 h 1630135"/>
                <a:gd name="connsiteX2" fmla="*/ 296636 w 2484664"/>
                <a:gd name="connsiteY2" fmla="*/ 332014 h 1630135"/>
                <a:gd name="connsiteX3" fmla="*/ 193221 w 2484664"/>
                <a:gd name="connsiteY3" fmla="*/ 231321 h 1630135"/>
                <a:gd name="connsiteX4" fmla="*/ 84364 w 2484664"/>
                <a:gd name="connsiteY4" fmla="*/ 130628 h 1630135"/>
                <a:gd name="connsiteX5" fmla="*/ 0 w 2484664"/>
                <a:gd name="connsiteY5" fmla="*/ 43543 h 1630135"/>
                <a:gd name="connsiteX6" fmla="*/ 65314 w 2484664"/>
                <a:gd name="connsiteY6" fmla="*/ 0 h 1630135"/>
                <a:gd name="connsiteX7" fmla="*/ 166007 w 2484664"/>
                <a:gd name="connsiteY7" fmla="*/ 84364 h 1630135"/>
                <a:gd name="connsiteX8" fmla="*/ 299357 w 2484664"/>
                <a:gd name="connsiteY8" fmla="*/ 187778 h 1630135"/>
                <a:gd name="connsiteX9" fmla="*/ 481693 w 2484664"/>
                <a:gd name="connsiteY9" fmla="*/ 332014 h 1630135"/>
                <a:gd name="connsiteX10" fmla="*/ 696686 w 2484664"/>
                <a:gd name="connsiteY10" fmla="*/ 498021 h 1630135"/>
                <a:gd name="connsiteX11" fmla="*/ 976993 w 2484664"/>
                <a:gd name="connsiteY11" fmla="*/ 710293 h 1630135"/>
                <a:gd name="connsiteX12" fmla="*/ 1156607 w 2484664"/>
                <a:gd name="connsiteY12" fmla="*/ 843643 h 1630135"/>
                <a:gd name="connsiteX13" fmla="*/ 1325336 w 2484664"/>
                <a:gd name="connsiteY13" fmla="*/ 968828 h 1630135"/>
                <a:gd name="connsiteX14" fmla="*/ 1453243 w 2484664"/>
                <a:gd name="connsiteY14" fmla="*/ 1055914 h 1630135"/>
                <a:gd name="connsiteX15" fmla="*/ 1559379 w 2484664"/>
                <a:gd name="connsiteY15" fmla="*/ 1121228 h 1630135"/>
                <a:gd name="connsiteX16" fmla="*/ 1692729 w 2484664"/>
                <a:gd name="connsiteY16" fmla="*/ 1194707 h 1630135"/>
                <a:gd name="connsiteX17" fmla="*/ 1839686 w 2484664"/>
                <a:gd name="connsiteY17" fmla="*/ 1268185 h 1630135"/>
                <a:gd name="connsiteX18" fmla="*/ 1983921 w 2484664"/>
                <a:gd name="connsiteY18" fmla="*/ 1333500 h 1630135"/>
                <a:gd name="connsiteX19" fmla="*/ 2100943 w 2484664"/>
                <a:gd name="connsiteY19" fmla="*/ 1382485 h 1630135"/>
                <a:gd name="connsiteX20" fmla="*/ 2266950 w 2484664"/>
                <a:gd name="connsiteY20" fmla="*/ 1442357 h 1630135"/>
                <a:gd name="connsiteX21" fmla="*/ 2430236 w 2484664"/>
                <a:gd name="connsiteY21" fmla="*/ 1496785 h 1630135"/>
                <a:gd name="connsiteX22" fmla="*/ 2460171 w 2484664"/>
                <a:gd name="connsiteY22" fmla="*/ 1507671 h 1630135"/>
                <a:gd name="connsiteX23" fmla="*/ 2473779 w 2484664"/>
                <a:gd name="connsiteY23" fmla="*/ 1515835 h 1630135"/>
                <a:gd name="connsiteX24" fmla="*/ 2484664 w 2484664"/>
                <a:gd name="connsiteY24" fmla="*/ 1526721 h 1630135"/>
                <a:gd name="connsiteX25" fmla="*/ 2484664 w 2484664"/>
                <a:gd name="connsiteY25" fmla="*/ 1540328 h 1630135"/>
                <a:gd name="connsiteX26" fmla="*/ 2471057 w 2484664"/>
                <a:gd name="connsiteY26" fmla="*/ 1556657 h 1630135"/>
                <a:gd name="connsiteX27" fmla="*/ 2422071 w 2484664"/>
                <a:gd name="connsiteY27" fmla="*/ 1564821 h 1630135"/>
                <a:gd name="connsiteX28" fmla="*/ 2272393 w 2484664"/>
                <a:gd name="connsiteY28" fmla="*/ 1578428 h 1630135"/>
                <a:gd name="connsiteX29" fmla="*/ 2090057 w 2484664"/>
                <a:gd name="connsiteY29" fmla="*/ 1592035 h 1630135"/>
                <a:gd name="connsiteX30" fmla="*/ 1888671 w 2484664"/>
                <a:gd name="connsiteY30" fmla="*/ 1613807 h 1630135"/>
                <a:gd name="connsiteX31" fmla="*/ 1774371 w 2484664"/>
                <a:gd name="connsiteY31" fmla="*/ 1630135 h 1630135"/>
                <a:gd name="connsiteX32" fmla="*/ 1760764 w 2484664"/>
                <a:gd name="connsiteY32" fmla="*/ 1630135 h 1630135"/>
                <a:gd name="connsiteX33" fmla="*/ 1717221 w 2484664"/>
                <a:gd name="connsiteY33" fmla="*/ 1613807 h 1630135"/>
                <a:gd name="connsiteX34" fmla="*/ 1638300 w 2484664"/>
                <a:gd name="connsiteY34" fmla="*/ 1570264 h 1630135"/>
                <a:gd name="connsiteX35" fmla="*/ 1532164 w 2484664"/>
                <a:gd name="connsiteY35" fmla="*/ 1494064 h 1630135"/>
                <a:gd name="connsiteX36" fmla="*/ 1390650 w 2484664"/>
                <a:gd name="connsiteY36" fmla="*/ 1374321 h 1630135"/>
                <a:gd name="connsiteX37" fmla="*/ 1265464 w 2484664"/>
                <a:gd name="connsiteY37" fmla="*/ 1260021 h 1630135"/>
                <a:gd name="connsiteX38" fmla="*/ 1156607 w 2484664"/>
                <a:gd name="connsiteY38" fmla="*/ 1159328 h 1630135"/>
                <a:gd name="connsiteX39" fmla="*/ 1025979 w 2484664"/>
                <a:gd name="connsiteY39" fmla="*/ 1034143 h 1630135"/>
                <a:gd name="connsiteX40" fmla="*/ 889907 w 2484664"/>
                <a:gd name="connsiteY40" fmla="*/ 903514 h 1630135"/>
                <a:gd name="connsiteX41" fmla="*/ 756557 w 2484664"/>
                <a:gd name="connsiteY41" fmla="*/ 775607 h 1630135"/>
                <a:gd name="connsiteX42" fmla="*/ 615043 w 2484664"/>
                <a:gd name="connsiteY42" fmla="*/ 639535 h 1630135"/>
                <a:gd name="connsiteX43" fmla="*/ 514350 w 2484664"/>
                <a:gd name="connsiteY43" fmla="*/ 541564 h 16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84664" h="1630135">
                  <a:moveTo>
                    <a:pt x="514350" y="541564"/>
                  </a:moveTo>
                  <a:lnTo>
                    <a:pt x="400050" y="432707"/>
                  </a:lnTo>
                  <a:lnTo>
                    <a:pt x="296636" y="332014"/>
                  </a:lnTo>
                  <a:lnTo>
                    <a:pt x="193221" y="231321"/>
                  </a:lnTo>
                  <a:lnTo>
                    <a:pt x="84364" y="130628"/>
                  </a:lnTo>
                  <a:lnTo>
                    <a:pt x="0" y="43543"/>
                  </a:lnTo>
                  <a:lnTo>
                    <a:pt x="65314" y="0"/>
                  </a:lnTo>
                  <a:lnTo>
                    <a:pt x="166007" y="84364"/>
                  </a:lnTo>
                  <a:lnTo>
                    <a:pt x="299357" y="187778"/>
                  </a:lnTo>
                  <a:lnTo>
                    <a:pt x="481693" y="332014"/>
                  </a:lnTo>
                  <a:lnTo>
                    <a:pt x="696686" y="498021"/>
                  </a:lnTo>
                  <a:lnTo>
                    <a:pt x="976993" y="710293"/>
                  </a:lnTo>
                  <a:lnTo>
                    <a:pt x="1156607" y="843643"/>
                  </a:lnTo>
                  <a:lnTo>
                    <a:pt x="1325336" y="968828"/>
                  </a:lnTo>
                  <a:lnTo>
                    <a:pt x="1453243" y="1055914"/>
                  </a:lnTo>
                  <a:lnTo>
                    <a:pt x="1559379" y="1121228"/>
                  </a:lnTo>
                  <a:lnTo>
                    <a:pt x="1692729" y="1194707"/>
                  </a:lnTo>
                  <a:lnTo>
                    <a:pt x="1839686" y="1268185"/>
                  </a:lnTo>
                  <a:lnTo>
                    <a:pt x="1983921" y="1333500"/>
                  </a:lnTo>
                  <a:lnTo>
                    <a:pt x="2100943" y="1382485"/>
                  </a:lnTo>
                  <a:lnTo>
                    <a:pt x="2266950" y="1442357"/>
                  </a:lnTo>
                  <a:lnTo>
                    <a:pt x="2430236" y="1496785"/>
                  </a:lnTo>
                  <a:lnTo>
                    <a:pt x="2460171" y="1507671"/>
                  </a:lnTo>
                  <a:lnTo>
                    <a:pt x="2473779" y="1515835"/>
                  </a:lnTo>
                  <a:lnTo>
                    <a:pt x="2484664" y="1526721"/>
                  </a:lnTo>
                  <a:lnTo>
                    <a:pt x="2484664" y="1540328"/>
                  </a:lnTo>
                  <a:lnTo>
                    <a:pt x="2471057" y="1556657"/>
                  </a:lnTo>
                  <a:lnTo>
                    <a:pt x="2422071" y="1564821"/>
                  </a:lnTo>
                  <a:lnTo>
                    <a:pt x="2272393" y="1578428"/>
                  </a:lnTo>
                  <a:lnTo>
                    <a:pt x="2090057" y="1592035"/>
                  </a:lnTo>
                  <a:lnTo>
                    <a:pt x="1888671" y="1613807"/>
                  </a:lnTo>
                  <a:lnTo>
                    <a:pt x="1774371" y="1630135"/>
                  </a:lnTo>
                  <a:lnTo>
                    <a:pt x="1760764" y="1630135"/>
                  </a:lnTo>
                  <a:lnTo>
                    <a:pt x="1717221" y="1613807"/>
                  </a:lnTo>
                  <a:lnTo>
                    <a:pt x="1638300" y="1570264"/>
                  </a:lnTo>
                  <a:lnTo>
                    <a:pt x="1532164" y="1494064"/>
                  </a:lnTo>
                  <a:lnTo>
                    <a:pt x="1390650" y="1374321"/>
                  </a:lnTo>
                  <a:lnTo>
                    <a:pt x="1265464" y="1260021"/>
                  </a:lnTo>
                  <a:lnTo>
                    <a:pt x="1156607" y="1159328"/>
                  </a:lnTo>
                  <a:lnTo>
                    <a:pt x="1025979" y="1034143"/>
                  </a:lnTo>
                  <a:lnTo>
                    <a:pt x="889907" y="903514"/>
                  </a:lnTo>
                  <a:lnTo>
                    <a:pt x="756557" y="775607"/>
                  </a:lnTo>
                  <a:lnTo>
                    <a:pt x="615043" y="639535"/>
                  </a:lnTo>
                  <a:lnTo>
                    <a:pt x="514350" y="541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09F5841A-2E4B-4074-85C2-6589A7C8F1B6}"/>
                </a:ext>
              </a:extLst>
            </p:cNvPr>
            <p:cNvSpPr/>
            <p:nvPr/>
          </p:nvSpPr>
          <p:spPr>
            <a:xfrm>
              <a:off x="3876675" y="2840038"/>
              <a:ext cx="2074863" cy="1390650"/>
            </a:xfrm>
            <a:custGeom>
              <a:avLst/>
              <a:gdLst>
                <a:gd name="connsiteX0" fmla="*/ 1002506 w 2074069"/>
                <a:gd name="connsiteY0" fmla="*/ 121444 h 1390650"/>
                <a:gd name="connsiteX1" fmla="*/ 726281 w 2074069"/>
                <a:gd name="connsiteY1" fmla="*/ 164307 h 1390650"/>
                <a:gd name="connsiteX2" fmla="*/ 495300 w 2074069"/>
                <a:gd name="connsiteY2" fmla="*/ 200025 h 1390650"/>
                <a:gd name="connsiteX3" fmla="*/ 404813 w 2074069"/>
                <a:gd name="connsiteY3" fmla="*/ 214313 h 1390650"/>
                <a:gd name="connsiteX4" fmla="*/ 288131 w 2074069"/>
                <a:gd name="connsiteY4" fmla="*/ 228600 h 1390650"/>
                <a:gd name="connsiteX5" fmla="*/ 242888 w 2074069"/>
                <a:gd name="connsiteY5" fmla="*/ 230982 h 1390650"/>
                <a:gd name="connsiteX6" fmla="*/ 180975 w 2074069"/>
                <a:gd name="connsiteY6" fmla="*/ 230982 h 1390650"/>
                <a:gd name="connsiteX7" fmla="*/ 0 w 2074069"/>
                <a:gd name="connsiteY7" fmla="*/ 242888 h 1390650"/>
                <a:gd name="connsiteX8" fmla="*/ 38100 w 2074069"/>
                <a:gd name="connsiteY8" fmla="*/ 411957 h 1390650"/>
                <a:gd name="connsiteX9" fmla="*/ 300038 w 2074069"/>
                <a:gd name="connsiteY9" fmla="*/ 366713 h 1390650"/>
                <a:gd name="connsiteX10" fmla="*/ 471488 w 2074069"/>
                <a:gd name="connsiteY10" fmla="*/ 335757 h 1390650"/>
                <a:gd name="connsiteX11" fmla="*/ 647700 w 2074069"/>
                <a:gd name="connsiteY11" fmla="*/ 307182 h 1390650"/>
                <a:gd name="connsiteX12" fmla="*/ 850106 w 2074069"/>
                <a:gd name="connsiteY12" fmla="*/ 276225 h 1390650"/>
                <a:gd name="connsiteX13" fmla="*/ 1023938 w 2074069"/>
                <a:gd name="connsiteY13" fmla="*/ 250032 h 1390650"/>
                <a:gd name="connsiteX14" fmla="*/ 1185863 w 2074069"/>
                <a:gd name="connsiteY14" fmla="*/ 228600 h 1390650"/>
                <a:gd name="connsiteX15" fmla="*/ 1359694 w 2074069"/>
                <a:gd name="connsiteY15" fmla="*/ 209550 h 1390650"/>
                <a:gd name="connsiteX16" fmla="*/ 1495425 w 2074069"/>
                <a:gd name="connsiteY16" fmla="*/ 197644 h 1390650"/>
                <a:gd name="connsiteX17" fmla="*/ 1640681 w 2074069"/>
                <a:gd name="connsiteY17" fmla="*/ 188119 h 1390650"/>
                <a:gd name="connsiteX18" fmla="*/ 1700213 w 2074069"/>
                <a:gd name="connsiteY18" fmla="*/ 190500 h 1390650"/>
                <a:gd name="connsiteX19" fmla="*/ 1719263 w 2074069"/>
                <a:gd name="connsiteY19" fmla="*/ 197644 h 1390650"/>
                <a:gd name="connsiteX20" fmla="*/ 1728788 w 2074069"/>
                <a:gd name="connsiteY20" fmla="*/ 204788 h 1390650"/>
                <a:gd name="connsiteX21" fmla="*/ 1740694 w 2074069"/>
                <a:gd name="connsiteY21" fmla="*/ 221457 h 1390650"/>
                <a:gd name="connsiteX22" fmla="*/ 1743075 w 2074069"/>
                <a:gd name="connsiteY22" fmla="*/ 242888 h 1390650"/>
                <a:gd name="connsiteX23" fmla="*/ 1731169 w 2074069"/>
                <a:gd name="connsiteY23" fmla="*/ 330994 h 1390650"/>
                <a:gd name="connsiteX24" fmla="*/ 1697831 w 2074069"/>
                <a:gd name="connsiteY24" fmla="*/ 566738 h 1390650"/>
                <a:gd name="connsiteX25" fmla="*/ 1666875 w 2074069"/>
                <a:gd name="connsiteY25" fmla="*/ 766763 h 1390650"/>
                <a:gd name="connsiteX26" fmla="*/ 1624013 w 2074069"/>
                <a:gd name="connsiteY26" fmla="*/ 1045369 h 1390650"/>
                <a:gd name="connsiteX27" fmla="*/ 1602581 w 2074069"/>
                <a:gd name="connsiteY27" fmla="*/ 1204913 h 1390650"/>
                <a:gd name="connsiteX28" fmla="*/ 1583531 w 2074069"/>
                <a:gd name="connsiteY28" fmla="*/ 1328738 h 1390650"/>
                <a:gd name="connsiteX29" fmla="*/ 1593056 w 2074069"/>
                <a:gd name="connsiteY29" fmla="*/ 1359694 h 1390650"/>
                <a:gd name="connsiteX30" fmla="*/ 1600200 w 2074069"/>
                <a:gd name="connsiteY30" fmla="*/ 1371600 h 1390650"/>
                <a:gd name="connsiteX31" fmla="*/ 1616869 w 2074069"/>
                <a:gd name="connsiteY31" fmla="*/ 1381125 h 1390650"/>
                <a:gd name="connsiteX32" fmla="*/ 1638300 w 2074069"/>
                <a:gd name="connsiteY32" fmla="*/ 1388269 h 1390650"/>
                <a:gd name="connsiteX33" fmla="*/ 1664494 w 2074069"/>
                <a:gd name="connsiteY33" fmla="*/ 1390650 h 1390650"/>
                <a:gd name="connsiteX34" fmla="*/ 1693069 w 2074069"/>
                <a:gd name="connsiteY34" fmla="*/ 1390650 h 1390650"/>
                <a:gd name="connsiteX35" fmla="*/ 1719263 w 2074069"/>
                <a:gd name="connsiteY35" fmla="*/ 1383507 h 1390650"/>
                <a:gd name="connsiteX36" fmla="*/ 1745456 w 2074069"/>
                <a:gd name="connsiteY36" fmla="*/ 1373982 h 1390650"/>
                <a:gd name="connsiteX37" fmla="*/ 1764506 w 2074069"/>
                <a:gd name="connsiteY37" fmla="*/ 1364457 h 1390650"/>
                <a:gd name="connsiteX38" fmla="*/ 1774031 w 2074069"/>
                <a:gd name="connsiteY38" fmla="*/ 1354932 h 1390650"/>
                <a:gd name="connsiteX39" fmla="*/ 1788319 w 2074069"/>
                <a:gd name="connsiteY39" fmla="*/ 1331119 h 1390650"/>
                <a:gd name="connsiteX40" fmla="*/ 1804988 w 2074069"/>
                <a:gd name="connsiteY40" fmla="*/ 1283494 h 1390650"/>
                <a:gd name="connsiteX41" fmla="*/ 1831181 w 2074069"/>
                <a:gd name="connsiteY41" fmla="*/ 1185863 h 1390650"/>
                <a:gd name="connsiteX42" fmla="*/ 1866900 w 2074069"/>
                <a:gd name="connsiteY42" fmla="*/ 1054894 h 1390650"/>
                <a:gd name="connsiteX43" fmla="*/ 1902619 w 2074069"/>
                <a:gd name="connsiteY43" fmla="*/ 907257 h 1390650"/>
                <a:gd name="connsiteX44" fmla="*/ 1935956 w 2074069"/>
                <a:gd name="connsiteY44" fmla="*/ 723900 h 1390650"/>
                <a:gd name="connsiteX45" fmla="*/ 1962150 w 2074069"/>
                <a:gd name="connsiteY45" fmla="*/ 578644 h 1390650"/>
                <a:gd name="connsiteX46" fmla="*/ 1981200 w 2074069"/>
                <a:gd name="connsiteY46" fmla="*/ 447675 h 1390650"/>
                <a:gd name="connsiteX47" fmla="*/ 1985963 w 2074069"/>
                <a:gd name="connsiteY47" fmla="*/ 411957 h 1390650"/>
                <a:gd name="connsiteX48" fmla="*/ 1993106 w 2074069"/>
                <a:gd name="connsiteY48" fmla="*/ 388144 h 1390650"/>
                <a:gd name="connsiteX49" fmla="*/ 2012156 w 2074069"/>
                <a:gd name="connsiteY49" fmla="*/ 352425 h 1390650"/>
                <a:gd name="connsiteX50" fmla="*/ 2038350 w 2074069"/>
                <a:gd name="connsiteY50" fmla="*/ 314325 h 1390650"/>
                <a:gd name="connsiteX51" fmla="*/ 2055019 w 2074069"/>
                <a:gd name="connsiteY51" fmla="*/ 292894 h 1390650"/>
                <a:gd name="connsiteX52" fmla="*/ 2062163 w 2074069"/>
                <a:gd name="connsiteY52" fmla="*/ 283369 h 1390650"/>
                <a:gd name="connsiteX53" fmla="*/ 2066925 w 2074069"/>
                <a:gd name="connsiteY53" fmla="*/ 269082 h 1390650"/>
                <a:gd name="connsiteX54" fmla="*/ 2069306 w 2074069"/>
                <a:gd name="connsiteY54" fmla="*/ 252413 h 1390650"/>
                <a:gd name="connsiteX55" fmla="*/ 2074069 w 2074069"/>
                <a:gd name="connsiteY55" fmla="*/ 211932 h 1390650"/>
                <a:gd name="connsiteX56" fmla="*/ 2069306 w 2074069"/>
                <a:gd name="connsiteY56" fmla="*/ 180975 h 1390650"/>
                <a:gd name="connsiteX57" fmla="*/ 2055019 w 2074069"/>
                <a:gd name="connsiteY57" fmla="*/ 150019 h 1390650"/>
                <a:gd name="connsiteX58" fmla="*/ 2024063 w 2074069"/>
                <a:gd name="connsiteY58" fmla="*/ 119063 h 1390650"/>
                <a:gd name="connsiteX59" fmla="*/ 1947863 w 2074069"/>
                <a:gd name="connsiteY59" fmla="*/ 66675 h 1390650"/>
                <a:gd name="connsiteX60" fmla="*/ 1850231 w 2074069"/>
                <a:gd name="connsiteY60" fmla="*/ 19050 h 1390650"/>
                <a:gd name="connsiteX61" fmla="*/ 1807369 w 2074069"/>
                <a:gd name="connsiteY61" fmla="*/ 0 h 1390650"/>
                <a:gd name="connsiteX62" fmla="*/ 1774031 w 2074069"/>
                <a:gd name="connsiteY62" fmla="*/ 0 h 1390650"/>
                <a:gd name="connsiteX63" fmla="*/ 1709738 w 2074069"/>
                <a:gd name="connsiteY63" fmla="*/ 4763 h 1390650"/>
                <a:gd name="connsiteX64" fmla="*/ 1550194 w 2074069"/>
                <a:gd name="connsiteY64" fmla="*/ 30957 h 1390650"/>
                <a:gd name="connsiteX65" fmla="*/ 1254919 w 2074069"/>
                <a:gd name="connsiteY65" fmla="*/ 78582 h 1390650"/>
                <a:gd name="connsiteX66" fmla="*/ 1002506 w 2074069"/>
                <a:gd name="connsiteY66" fmla="*/ 121444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74069" h="1390650">
                  <a:moveTo>
                    <a:pt x="1002506" y="121444"/>
                  </a:moveTo>
                  <a:lnTo>
                    <a:pt x="726281" y="164307"/>
                  </a:lnTo>
                  <a:lnTo>
                    <a:pt x="495300" y="200025"/>
                  </a:lnTo>
                  <a:lnTo>
                    <a:pt x="404813" y="214313"/>
                  </a:lnTo>
                  <a:lnTo>
                    <a:pt x="288131" y="228600"/>
                  </a:lnTo>
                  <a:lnTo>
                    <a:pt x="242888" y="230982"/>
                  </a:lnTo>
                  <a:lnTo>
                    <a:pt x="180975" y="230982"/>
                  </a:lnTo>
                  <a:lnTo>
                    <a:pt x="0" y="242888"/>
                  </a:lnTo>
                  <a:lnTo>
                    <a:pt x="38100" y="411957"/>
                  </a:lnTo>
                  <a:lnTo>
                    <a:pt x="300038" y="366713"/>
                  </a:lnTo>
                  <a:lnTo>
                    <a:pt x="471488" y="335757"/>
                  </a:lnTo>
                  <a:lnTo>
                    <a:pt x="647700" y="307182"/>
                  </a:lnTo>
                  <a:lnTo>
                    <a:pt x="850106" y="276225"/>
                  </a:lnTo>
                  <a:lnTo>
                    <a:pt x="1023938" y="250032"/>
                  </a:lnTo>
                  <a:lnTo>
                    <a:pt x="1185863" y="228600"/>
                  </a:lnTo>
                  <a:lnTo>
                    <a:pt x="1359694" y="209550"/>
                  </a:lnTo>
                  <a:lnTo>
                    <a:pt x="1495425" y="197644"/>
                  </a:lnTo>
                  <a:lnTo>
                    <a:pt x="1640681" y="188119"/>
                  </a:lnTo>
                  <a:lnTo>
                    <a:pt x="1700213" y="190500"/>
                  </a:lnTo>
                  <a:lnTo>
                    <a:pt x="1719263" y="197644"/>
                  </a:lnTo>
                  <a:lnTo>
                    <a:pt x="1728788" y="204788"/>
                  </a:lnTo>
                  <a:lnTo>
                    <a:pt x="1740694" y="221457"/>
                  </a:lnTo>
                  <a:lnTo>
                    <a:pt x="1743075" y="242888"/>
                  </a:lnTo>
                  <a:lnTo>
                    <a:pt x="1731169" y="330994"/>
                  </a:lnTo>
                  <a:lnTo>
                    <a:pt x="1697831" y="566738"/>
                  </a:lnTo>
                  <a:lnTo>
                    <a:pt x="1666875" y="766763"/>
                  </a:lnTo>
                  <a:lnTo>
                    <a:pt x="1624013" y="1045369"/>
                  </a:lnTo>
                  <a:lnTo>
                    <a:pt x="1602581" y="1204913"/>
                  </a:lnTo>
                  <a:lnTo>
                    <a:pt x="1583531" y="1328738"/>
                  </a:lnTo>
                  <a:lnTo>
                    <a:pt x="1593056" y="1359694"/>
                  </a:lnTo>
                  <a:lnTo>
                    <a:pt x="1600200" y="1371600"/>
                  </a:lnTo>
                  <a:lnTo>
                    <a:pt x="1616869" y="1381125"/>
                  </a:lnTo>
                  <a:lnTo>
                    <a:pt x="1638300" y="1388269"/>
                  </a:lnTo>
                  <a:lnTo>
                    <a:pt x="1664494" y="1390650"/>
                  </a:lnTo>
                  <a:lnTo>
                    <a:pt x="1693069" y="1390650"/>
                  </a:lnTo>
                  <a:lnTo>
                    <a:pt x="1719263" y="1383507"/>
                  </a:lnTo>
                  <a:lnTo>
                    <a:pt x="1745456" y="1373982"/>
                  </a:lnTo>
                  <a:lnTo>
                    <a:pt x="1764506" y="1364457"/>
                  </a:lnTo>
                  <a:lnTo>
                    <a:pt x="1774031" y="1354932"/>
                  </a:lnTo>
                  <a:lnTo>
                    <a:pt x="1788319" y="1331119"/>
                  </a:lnTo>
                  <a:lnTo>
                    <a:pt x="1804988" y="1283494"/>
                  </a:lnTo>
                  <a:lnTo>
                    <a:pt x="1831181" y="1185863"/>
                  </a:lnTo>
                  <a:lnTo>
                    <a:pt x="1866900" y="1054894"/>
                  </a:lnTo>
                  <a:lnTo>
                    <a:pt x="1902619" y="907257"/>
                  </a:lnTo>
                  <a:lnTo>
                    <a:pt x="1935956" y="723900"/>
                  </a:lnTo>
                  <a:lnTo>
                    <a:pt x="1962150" y="578644"/>
                  </a:lnTo>
                  <a:lnTo>
                    <a:pt x="1981200" y="447675"/>
                  </a:lnTo>
                  <a:lnTo>
                    <a:pt x="1985963" y="411957"/>
                  </a:lnTo>
                  <a:lnTo>
                    <a:pt x="1993106" y="388144"/>
                  </a:lnTo>
                  <a:lnTo>
                    <a:pt x="2012156" y="352425"/>
                  </a:lnTo>
                  <a:lnTo>
                    <a:pt x="2038350" y="314325"/>
                  </a:lnTo>
                  <a:lnTo>
                    <a:pt x="2055019" y="292894"/>
                  </a:lnTo>
                  <a:lnTo>
                    <a:pt x="2062163" y="283369"/>
                  </a:lnTo>
                  <a:lnTo>
                    <a:pt x="2066925" y="269082"/>
                  </a:lnTo>
                  <a:lnTo>
                    <a:pt x="2069306" y="252413"/>
                  </a:lnTo>
                  <a:lnTo>
                    <a:pt x="2074069" y="211932"/>
                  </a:lnTo>
                  <a:lnTo>
                    <a:pt x="2069306" y="180975"/>
                  </a:lnTo>
                  <a:lnTo>
                    <a:pt x="2055019" y="150019"/>
                  </a:lnTo>
                  <a:lnTo>
                    <a:pt x="2024063" y="119063"/>
                  </a:lnTo>
                  <a:lnTo>
                    <a:pt x="1947863" y="66675"/>
                  </a:lnTo>
                  <a:lnTo>
                    <a:pt x="1850231" y="19050"/>
                  </a:lnTo>
                  <a:lnTo>
                    <a:pt x="1807369" y="0"/>
                  </a:lnTo>
                  <a:lnTo>
                    <a:pt x="1774031" y="0"/>
                  </a:lnTo>
                  <a:lnTo>
                    <a:pt x="1709738" y="4763"/>
                  </a:lnTo>
                  <a:lnTo>
                    <a:pt x="1550194" y="30957"/>
                  </a:lnTo>
                  <a:lnTo>
                    <a:pt x="1254919" y="78582"/>
                  </a:lnTo>
                  <a:lnTo>
                    <a:pt x="10025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6">
              <a:extLst>
                <a:ext uri="{FF2B5EF4-FFF2-40B4-BE49-F238E27FC236}">
                  <a16:creationId xmlns:a16="http://schemas.microsoft.com/office/drawing/2014/main" id="{4D7D2CDE-800B-4C8F-8551-ED30FF102FC8}"/>
                </a:ext>
              </a:extLst>
            </p:cNvPr>
            <p:cNvSpPr/>
            <p:nvPr/>
          </p:nvSpPr>
          <p:spPr>
            <a:xfrm>
              <a:off x="3951288" y="3424238"/>
              <a:ext cx="1668462" cy="361950"/>
            </a:xfrm>
            <a:custGeom>
              <a:avLst/>
              <a:gdLst>
                <a:gd name="connsiteX0" fmla="*/ 735806 w 1669256"/>
                <a:gd name="connsiteY0" fmla="*/ 130968 h 361950"/>
                <a:gd name="connsiteX1" fmla="*/ 995362 w 1669256"/>
                <a:gd name="connsiteY1" fmla="*/ 90487 h 361950"/>
                <a:gd name="connsiteX2" fmla="*/ 1233487 w 1669256"/>
                <a:gd name="connsiteY2" fmla="*/ 54768 h 361950"/>
                <a:gd name="connsiteX3" fmla="*/ 1445419 w 1669256"/>
                <a:gd name="connsiteY3" fmla="*/ 23812 h 361950"/>
                <a:gd name="connsiteX4" fmla="*/ 1669256 w 1669256"/>
                <a:gd name="connsiteY4" fmla="*/ 0 h 361950"/>
                <a:gd name="connsiteX5" fmla="*/ 1647825 w 1669256"/>
                <a:gd name="connsiteY5" fmla="*/ 157162 h 361950"/>
                <a:gd name="connsiteX6" fmla="*/ 1393031 w 1669256"/>
                <a:gd name="connsiteY6" fmla="*/ 185737 h 361950"/>
                <a:gd name="connsiteX7" fmla="*/ 1152525 w 1669256"/>
                <a:gd name="connsiteY7" fmla="*/ 216693 h 361950"/>
                <a:gd name="connsiteX8" fmla="*/ 912019 w 1669256"/>
                <a:gd name="connsiteY8" fmla="*/ 254793 h 361950"/>
                <a:gd name="connsiteX9" fmla="*/ 640556 w 1669256"/>
                <a:gd name="connsiteY9" fmla="*/ 297656 h 361950"/>
                <a:gd name="connsiteX10" fmla="*/ 364331 w 1669256"/>
                <a:gd name="connsiteY10" fmla="*/ 340518 h 361950"/>
                <a:gd name="connsiteX11" fmla="*/ 240506 w 1669256"/>
                <a:gd name="connsiteY11" fmla="*/ 361950 h 361950"/>
                <a:gd name="connsiteX12" fmla="*/ 214312 w 1669256"/>
                <a:gd name="connsiteY12" fmla="*/ 361950 h 361950"/>
                <a:gd name="connsiteX13" fmla="*/ 173831 w 1669256"/>
                <a:gd name="connsiteY13" fmla="*/ 357187 h 361950"/>
                <a:gd name="connsiteX14" fmla="*/ 138112 w 1669256"/>
                <a:gd name="connsiteY14" fmla="*/ 350043 h 361950"/>
                <a:gd name="connsiteX15" fmla="*/ 85725 w 1669256"/>
                <a:gd name="connsiteY15" fmla="*/ 335756 h 361950"/>
                <a:gd name="connsiteX16" fmla="*/ 0 w 1669256"/>
                <a:gd name="connsiteY16" fmla="*/ 300037 h 361950"/>
                <a:gd name="connsiteX17" fmla="*/ 4762 w 1669256"/>
                <a:gd name="connsiteY17" fmla="*/ 207168 h 361950"/>
                <a:gd name="connsiteX18" fmla="*/ 178594 w 1669256"/>
                <a:gd name="connsiteY18" fmla="*/ 207168 h 361950"/>
                <a:gd name="connsiteX19" fmla="*/ 257175 w 1669256"/>
                <a:gd name="connsiteY19" fmla="*/ 204787 h 361950"/>
                <a:gd name="connsiteX20" fmla="*/ 369094 w 1669256"/>
                <a:gd name="connsiteY20" fmla="*/ 188118 h 361950"/>
                <a:gd name="connsiteX21" fmla="*/ 735806 w 1669256"/>
                <a:gd name="connsiteY21" fmla="*/ 13096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9256" h="361950">
                  <a:moveTo>
                    <a:pt x="735806" y="130968"/>
                  </a:moveTo>
                  <a:lnTo>
                    <a:pt x="995362" y="90487"/>
                  </a:lnTo>
                  <a:lnTo>
                    <a:pt x="1233487" y="54768"/>
                  </a:lnTo>
                  <a:lnTo>
                    <a:pt x="1445419" y="23812"/>
                  </a:lnTo>
                  <a:lnTo>
                    <a:pt x="1669256" y="0"/>
                  </a:lnTo>
                  <a:lnTo>
                    <a:pt x="1647825" y="157162"/>
                  </a:lnTo>
                  <a:lnTo>
                    <a:pt x="1393031" y="185737"/>
                  </a:lnTo>
                  <a:lnTo>
                    <a:pt x="1152525" y="216693"/>
                  </a:lnTo>
                  <a:lnTo>
                    <a:pt x="912019" y="254793"/>
                  </a:lnTo>
                  <a:lnTo>
                    <a:pt x="640556" y="297656"/>
                  </a:lnTo>
                  <a:lnTo>
                    <a:pt x="364331" y="340518"/>
                  </a:lnTo>
                  <a:lnTo>
                    <a:pt x="240506" y="361950"/>
                  </a:lnTo>
                  <a:lnTo>
                    <a:pt x="214312" y="361950"/>
                  </a:lnTo>
                  <a:lnTo>
                    <a:pt x="173831" y="357187"/>
                  </a:lnTo>
                  <a:lnTo>
                    <a:pt x="138112" y="350043"/>
                  </a:lnTo>
                  <a:lnTo>
                    <a:pt x="85725" y="335756"/>
                  </a:lnTo>
                  <a:lnTo>
                    <a:pt x="0" y="300037"/>
                  </a:lnTo>
                  <a:lnTo>
                    <a:pt x="4762" y="207168"/>
                  </a:lnTo>
                  <a:lnTo>
                    <a:pt x="178594" y="207168"/>
                  </a:lnTo>
                  <a:lnTo>
                    <a:pt x="257175" y="204787"/>
                  </a:lnTo>
                  <a:lnTo>
                    <a:pt x="369094" y="188118"/>
                  </a:lnTo>
                  <a:lnTo>
                    <a:pt x="735806" y="130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BF5F99E4-3AE8-4B9F-B88C-ACCDF8256C79}"/>
                </a:ext>
              </a:extLst>
            </p:cNvPr>
            <p:cNvSpPr/>
            <p:nvPr/>
          </p:nvSpPr>
          <p:spPr>
            <a:xfrm>
              <a:off x="3857625" y="4000500"/>
              <a:ext cx="1681163" cy="411163"/>
            </a:xfrm>
            <a:custGeom>
              <a:avLst/>
              <a:gdLst>
                <a:gd name="connsiteX0" fmla="*/ 483394 w 1681163"/>
                <a:gd name="connsiteY0" fmla="*/ 188119 h 411956"/>
                <a:gd name="connsiteX1" fmla="*/ 923925 w 1681163"/>
                <a:gd name="connsiteY1" fmla="*/ 119063 h 411956"/>
                <a:gd name="connsiteX2" fmla="*/ 1297781 w 1681163"/>
                <a:gd name="connsiteY2" fmla="*/ 59531 h 411956"/>
                <a:gd name="connsiteX3" fmla="*/ 1681163 w 1681163"/>
                <a:gd name="connsiteY3" fmla="*/ 0 h 411956"/>
                <a:gd name="connsiteX4" fmla="*/ 1674019 w 1681163"/>
                <a:gd name="connsiteY4" fmla="*/ 154781 h 411956"/>
                <a:gd name="connsiteX5" fmla="*/ 1369219 w 1681163"/>
                <a:gd name="connsiteY5" fmla="*/ 197644 h 411956"/>
                <a:gd name="connsiteX6" fmla="*/ 1123950 w 1681163"/>
                <a:gd name="connsiteY6" fmla="*/ 238125 h 411956"/>
                <a:gd name="connsiteX7" fmla="*/ 842963 w 1681163"/>
                <a:gd name="connsiteY7" fmla="*/ 288131 h 411956"/>
                <a:gd name="connsiteX8" fmla="*/ 559594 w 1681163"/>
                <a:gd name="connsiteY8" fmla="*/ 340519 h 411956"/>
                <a:gd name="connsiteX9" fmla="*/ 342900 w 1681163"/>
                <a:gd name="connsiteY9" fmla="*/ 385763 h 411956"/>
                <a:gd name="connsiteX10" fmla="*/ 211931 w 1681163"/>
                <a:gd name="connsiteY10" fmla="*/ 411956 h 411956"/>
                <a:gd name="connsiteX11" fmla="*/ 180975 w 1681163"/>
                <a:gd name="connsiteY11" fmla="*/ 411956 h 411956"/>
                <a:gd name="connsiteX12" fmla="*/ 126206 w 1681163"/>
                <a:gd name="connsiteY12" fmla="*/ 404813 h 411956"/>
                <a:gd name="connsiteX13" fmla="*/ 80963 w 1681163"/>
                <a:gd name="connsiteY13" fmla="*/ 392906 h 411956"/>
                <a:gd name="connsiteX14" fmla="*/ 0 w 1681163"/>
                <a:gd name="connsiteY14" fmla="*/ 361950 h 411956"/>
                <a:gd name="connsiteX15" fmla="*/ 35719 w 1681163"/>
                <a:gd name="connsiteY15" fmla="*/ 235744 h 411956"/>
                <a:gd name="connsiteX16" fmla="*/ 171450 w 1681163"/>
                <a:gd name="connsiteY16" fmla="*/ 230981 h 411956"/>
                <a:gd name="connsiteX17" fmla="*/ 257175 w 1681163"/>
                <a:gd name="connsiteY17" fmla="*/ 221456 h 411956"/>
                <a:gd name="connsiteX18" fmla="*/ 381000 w 1681163"/>
                <a:gd name="connsiteY18" fmla="*/ 202406 h 411956"/>
                <a:gd name="connsiteX19" fmla="*/ 483394 w 1681163"/>
                <a:gd name="connsiteY19" fmla="*/ 18811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1163" h="411956">
                  <a:moveTo>
                    <a:pt x="483394" y="188119"/>
                  </a:moveTo>
                  <a:lnTo>
                    <a:pt x="923925" y="119063"/>
                  </a:lnTo>
                  <a:lnTo>
                    <a:pt x="1297781" y="59531"/>
                  </a:lnTo>
                  <a:lnTo>
                    <a:pt x="1681163" y="0"/>
                  </a:lnTo>
                  <a:lnTo>
                    <a:pt x="1674019" y="154781"/>
                  </a:lnTo>
                  <a:lnTo>
                    <a:pt x="1369219" y="197644"/>
                  </a:lnTo>
                  <a:lnTo>
                    <a:pt x="1123950" y="238125"/>
                  </a:lnTo>
                  <a:lnTo>
                    <a:pt x="842963" y="288131"/>
                  </a:lnTo>
                  <a:lnTo>
                    <a:pt x="559594" y="340519"/>
                  </a:lnTo>
                  <a:lnTo>
                    <a:pt x="342900" y="385763"/>
                  </a:lnTo>
                  <a:lnTo>
                    <a:pt x="211931" y="411956"/>
                  </a:lnTo>
                  <a:lnTo>
                    <a:pt x="180975" y="411956"/>
                  </a:lnTo>
                  <a:lnTo>
                    <a:pt x="126206" y="404813"/>
                  </a:lnTo>
                  <a:lnTo>
                    <a:pt x="80963" y="392906"/>
                  </a:lnTo>
                  <a:lnTo>
                    <a:pt x="0" y="361950"/>
                  </a:lnTo>
                  <a:lnTo>
                    <a:pt x="35719" y="235744"/>
                  </a:lnTo>
                  <a:lnTo>
                    <a:pt x="171450" y="230981"/>
                  </a:lnTo>
                  <a:lnTo>
                    <a:pt x="257175" y="221456"/>
                  </a:lnTo>
                  <a:lnTo>
                    <a:pt x="381000" y="202406"/>
                  </a:lnTo>
                  <a:lnTo>
                    <a:pt x="483394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D9B539D2-7721-4124-A7F2-1A073044E322}"/>
                </a:ext>
              </a:extLst>
            </p:cNvPr>
            <p:cNvSpPr/>
            <p:nvPr/>
          </p:nvSpPr>
          <p:spPr>
            <a:xfrm>
              <a:off x="2970213" y="2963863"/>
              <a:ext cx="1085850" cy="2611437"/>
            </a:xfrm>
            <a:custGeom>
              <a:avLst/>
              <a:gdLst>
                <a:gd name="connsiteX0" fmla="*/ 1080964 w 1084363"/>
                <a:gd name="connsiteY0" fmla="*/ 424907 h 2610629"/>
                <a:gd name="connsiteX1" fmla="*/ 1080964 w 1084363"/>
                <a:gd name="connsiteY1" fmla="*/ 254944 h 2610629"/>
                <a:gd name="connsiteX2" fmla="*/ 1074165 w 1084363"/>
                <a:gd name="connsiteY2" fmla="*/ 112175 h 2610629"/>
                <a:gd name="connsiteX3" fmla="*/ 968788 w 1084363"/>
                <a:gd name="connsiteY3" fmla="*/ 78183 h 2610629"/>
                <a:gd name="connsiteX4" fmla="*/ 860012 w 1084363"/>
                <a:gd name="connsiteY4" fmla="*/ 47589 h 2610629"/>
                <a:gd name="connsiteX5" fmla="*/ 751236 w 1084363"/>
                <a:gd name="connsiteY5" fmla="*/ 16996 h 2610629"/>
                <a:gd name="connsiteX6" fmla="*/ 693449 w 1084363"/>
                <a:gd name="connsiteY6" fmla="*/ 3399 h 2610629"/>
                <a:gd name="connsiteX7" fmla="*/ 679851 w 1084363"/>
                <a:gd name="connsiteY7" fmla="*/ 0 h 2610629"/>
                <a:gd name="connsiteX8" fmla="*/ 666254 w 1084363"/>
                <a:gd name="connsiteY8" fmla="*/ 10197 h 2610629"/>
                <a:gd name="connsiteX9" fmla="*/ 666254 w 1084363"/>
                <a:gd name="connsiteY9" fmla="*/ 33992 h 2610629"/>
                <a:gd name="connsiteX10" fmla="*/ 676452 w 1084363"/>
                <a:gd name="connsiteY10" fmla="*/ 54388 h 2610629"/>
                <a:gd name="connsiteX11" fmla="*/ 696848 w 1084363"/>
                <a:gd name="connsiteY11" fmla="*/ 71384 h 2610629"/>
                <a:gd name="connsiteX12" fmla="*/ 727441 w 1084363"/>
                <a:gd name="connsiteY12" fmla="*/ 84981 h 2610629"/>
                <a:gd name="connsiteX13" fmla="*/ 754635 w 1084363"/>
                <a:gd name="connsiteY13" fmla="*/ 112175 h 2610629"/>
                <a:gd name="connsiteX14" fmla="*/ 792027 w 1084363"/>
                <a:gd name="connsiteY14" fmla="*/ 169962 h 2610629"/>
                <a:gd name="connsiteX15" fmla="*/ 815822 w 1084363"/>
                <a:gd name="connsiteY15" fmla="*/ 224351 h 2610629"/>
                <a:gd name="connsiteX16" fmla="*/ 822620 w 1084363"/>
                <a:gd name="connsiteY16" fmla="*/ 265142 h 2610629"/>
                <a:gd name="connsiteX17" fmla="*/ 829419 w 1084363"/>
                <a:gd name="connsiteY17" fmla="*/ 329728 h 2610629"/>
                <a:gd name="connsiteX18" fmla="*/ 832818 w 1084363"/>
                <a:gd name="connsiteY18" fmla="*/ 418108 h 2610629"/>
                <a:gd name="connsiteX19" fmla="*/ 836217 w 1084363"/>
                <a:gd name="connsiteY19" fmla="*/ 526884 h 2610629"/>
                <a:gd name="connsiteX20" fmla="*/ 836217 w 1084363"/>
                <a:gd name="connsiteY20" fmla="*/ 622064 h 2610629"/>
                <a:gd name="connsiteX21" fmla="*/ 826020 w 1084363"/>
                <a:gd name="connsiteY21" fmla="*/ 802224 h 2610629"/>
                <a:gd name="connsiteX22" fmla="*/ 812422 w 1084363"/>
                <a:gd name="connsiteY22" fmla="*/ 938194 h 2610629"/>
                <a:gd name="connsiteX23" fmla="*/ 792027 w 1084363"/>
                <a:gd name="connsiteY23" fmla="*/ 1104758 h 2610629"/>
                <a:gd name="connsiteX24" fmla="*/ 768232 w 1084363"/>
                <a:gd name="connsiteY24" fmla="*/ 1247527 h 2610629"/>
                <a:gd name="connsiteX25" fmla="*/ 727441 w 1084363"/>
                <a:gd name="connsiteY25" fmla="*/ 1437885 h 2610629"/>
                <a:gd name="connsiteX26" fmla="*/ 662855 w 1084363"/>
                <a:gd name="connsiteY26" fmla="*/ 1641841 h 2610629"/>
                <a:gd name="connsiteX27" fmla="*/ 588072 w 1084363"/>
                <a:gd name="connsiteY27" fmla="*/ 1794807 h 2610629"/>
                <a:gd name="connsiteX28" fmla="*/ 516687 w 1084363"/>
                <a:gd name="connsiteY28" fmla="*/ 1927378 h 2610629"/>
                <a:gd name="connsiteX29" fmla="*/ 452101 w 1084363"/>
                <a:gd name="connsiteY29" fmla="*/ 2029356 h 2610629"/>
                <a:gd name="connsiteX30" fmla="*/ 384116 w 1084363"/>
                <a:gd name="connsiteY30" fmla="*/ 2127934 h 2610629"/>
                <a:gd name="connsiteX31" fmla="*/ 285538 w 1084363"/>
                <a:gd name="connsiteY31" fmla="*/ 2257106 h 2610629"/>
                <a:gd name="connsiteX32" fmla="*/ 176762 w 1084363"/>
                <a:gd name="connsiteY32" fmla="*/ 2386278 h 2610629"/>
                <a:gd name="connsiteX33" fmla="*/ 71385 w 1084363"/>
                <a:gd name="connsiteY33" fmla="*/ 2501852 h 2610629"/>
                <a:gd name="connsiteX34" fmla="*/ 3399 w 1084363"/>
                <a:gd name="connsiteY34" fmla="*/ 2576636 h 2610629"/>
                <a:gd name="connsiteX35" fmla="*/ 0 w 1084363"/>
                <a:gd name="connsiteY35" fmla="*/ 2590233 h 2610629"/>
                <a:gd name="connsiteX36" fmla="*/ 6799 w 1084363"/>
                <a:gd name="connsiteY36" fmla="*/ 2607229 h 2610629"/>
                <a:gd name="connsiteX37" fmla="*/ 30593 w 1084363"/>
                <a:gd name="connsiteY37" fmla="*/ 2610629 h 2610629"/>
                <a:gd name="connsiteX38" fmla="*/ 57788 w 1084363"/>
                <a:gd name="connsiteY38" fmla="*/ 2593632 h 2610629"/>
                <a:gd name="connsiteX39" fmla="*/ 135970 w 1084363"/>
                <a:gd name="connsiteY39" fmla="*/ 2539244 h 2610629"/>
                <a:gd name="connsiteX40" fmla="*/ 220952 w 1084363"/>
                <a:gd name="connsiteY40" fmla="*/ 2478058 h 2610629"/>
                <a:gd name="connsiteX41" fmla="*/ 326329 w 1084363"/>
                <a:gd name="connsiteY41" fmla="*/ 2393076 h 2610629"/>
                <a:gd name="connsiteX42" fmla="*/ 452101 w 1084363"/>
                <a:gd name="connsiteY42" fmla="*/ 2270703 h 2610629"/>
                <a:gd name="connsiteX43" fmla="*/ 547280 w 1084363"/>
                <a:gd name="connsiteY43" fmla="*/ 2168725 h 2610629"/>
                <a:gd name="connsiteX44" fmla="*/ 635661 w 1084363"/>
                <a:gd name="connsiteY44" fmla="*/ 2056550 h 2610629"/>
                <a:gd name="connsiteX45" fmla="*/ 720643 w 1084363"/>
                <a:gd name="connsiteY45" fmla="*/ 1940975 h 2610629"/>
                <a:gd name="connsiteX46" fmla="*/ 819221 w 1084363"/>
                <a:gd name="connsiteY46" fmla="*/ 1777811 h 2610629"/>
                <a:gd name="connsiteX47" fmla="*/ 894005 w 1084363"/>
                <a:gd name="connsiteY47" fmla="*/ 1621445 h 2610629"/>
                <a:gd name="connsiteX48" fmla="*/ 958591 w 1084363"/>
                <a:gd name="connsiteY48" fmla="*/ 1458281 h 2610629"/>
                <a:gd name="connsiteX49" fmla="*/ 978986 w 1084363"/>
                <a:gd name="connsiteY49" fmla="*/ 1400493 h 2610629"/>
                <a:gd name="connsiteX50" fmla="*/ 1023176 w 1084363"/>
                <a:gd name="connsiteY50" fmla="*/ 1244128 h 2610629"/>
                <a:gd name="connsiteX51" fmla="*/ 1053770 w 1084363"/>
                <a:gd name="connsiteY51" fmla="*/ 1087762 h 2610629"/>
                <a:gd name="connsiteX52" fmla="*/ 1070766 w 1084363"/>
                <a:gd name="connsiteY52" fmla="*/ 944993 h 2610629"/>
                <a:gd name="connsiteX53" fmla="*/ 1084363 w 1084363"/>
                <a:gd name="connsiteY53" fmla="*/ 775030 h 2610629"/>
                <a:gd name="connsiteX54" fmla="*/ 1080964 w 1084363"/>
                <a:gd name="connsiteY54" fmla="*/ 669653 h 2610629"/>
                <a:gd name="connsiteX55" fmla="*/ 1080964 w 1084363"/>
                <a:gd name="connsiteY55" fmla="*/ 424907 h 261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4363" h="2610629">
                  <a:moveTo>
                    <a:pt x="1080964" y="424907"/>
                  </a:moveTo>
                  <a:lnTo>
                    <a:pt x="1080964" y="254944"/>
                  </a:lnTo>
                  <a:lnTo>
                    <a:pt x="1074165" y="112175"/>
                  </a:lnTo>
                  <a:lnTo>
                    <a:pt x="968788" y="78183"/>
                  </a:lnTo>
                  <a:lnTo>
                    <a:pt x="860012" y="47589"/>
                  </a:lnTo>
                  <a:lnTo>
                    <a:pt x="751236" y="16996"/>
                  </a:lnTo>
                  <a:lnTo>
                    <a:pt x="693449" y="3399"/>
                  </a:lnTo>
                  <a:lnTo>
                    <a:pt x="679851" y="0"/>
                  </a:lnTo>
                  <a:lnTo>
                    <a:pt x="666254" y="10197"/>
                  </a:lnTo>
                  <a:lnTo>
                    <a:pt x="666254" y="33992"/>
                  </a:lnTo>
                  <a:lnTo>
                    <a:pt x="676452" y="54388"/>
                  </a:lnTo>
                  <a:lnTo>
                    <a:pt x="696848" y="71384"/>
                  </a:lnTo>
                  <a:lnTo>
                    <a:pt x="727441" y="84981"/>
                  </a:lnTo>
                  <a:lnTo>
                    <a:pt x="754635" y="112175"/>
                  </a:lnTo>
                  <a:lnTo>
                    <a:pt x="792027" y="169962"/>
                  </a:lnTo>
                  <a:lnTo>
                    <a:pt x="815822" y="224351"/>
                  </a:lnTo>
                  <a:lnTo>
                    <a:pt x="822620" y="265142"/>
                  </a:lnTo>
                  <a:lnTo>
                    <a:pt x="829419" y="329728"/>
                  </a:lnTo>
                  <a:lnTo>
                    <a:pt x="832818" y="418108"/>
                  </a:lnTo>
                  <a:lnTo>
                    <a:pt x="836217" y="526884"/>
                  </a:lnTo>
                  <a:lnTo>
                    <a:pt x="836217" y="622064"/>
                  </a:lnTo>
                  <a:lnTo>
                    <a:pt x="826020" y="802224"/>
                  </a:lnTo>
                  <a:lnTo>
                    <a:pt x="812422" y="938194"/>
                  </a:lnTo>
                  <a:lnTo>
                    <a:pt x="792027" y="1104758"/>
                  </a:lnTo>
                  <a:lnTo>
                    <a:pt x="768232" y="1247527"/>
                  </a:lnTo>
                  <a:lnTo>
                    <a:pt x="727441" y="1437885"/>
                  </a:lnTo>
                  <a:lnTo>
                    <a:pt x="662855" y="1641841"/>
                  </a:lnTo>
                  <a:lnTo>
                    <a:pt x="588072" y="1794807"/>
                  </a:lnTo>
                  <a:lnTo>
                    <a:pt x="516687" y="1927378"/>
                  </a:lnTo>
                  <a:lnTo>
                    <a:pt x="452101" y="2029356"/>
                  </a:lnTo>
                  <a:lnTo>
                    <a:pt x="384116" y="2127934"/>
                  </a:lnTo>
                  <a:lnTo>
                    <a:pt x="285538" y="2257106"/>
                  </a:lnTo>
                  <a:lnTo>
                    <a:pt x="176762" y="2386278"/>
                  </a:lnTo>
                  <a:lnTo>
                    <a:pt x="71385" y="2501852"/>
                  </a:lnTo>
                  <a:lnTo>
                    <a:pt x="3399" y="2576636"/>
                  </a:lnTo>
                  <a:lnTo>
                    <a:pt x="0" y="2590233"/>
                  </a:lnTo>
                  <a:lnTo>
                    <a:pt x="6799" y="2607229"/>
                  </a:lnTo>
                  <a:lnTo>
                    <a:pt x="30593" y="2610629"/>
                  </a:lnTo>
                  <a:lnTo>
                    <a:pt x="57788" y="2593632"/>
                  </a:lnTo>
                  <a:lnTo>
                    <a:pt x="135970" y="2539244"/>
                  </a:lnTo>
                  <a:lnTo>
                    <a:pt x="220952" y="2478058"/>
                  </a:lnTo>
                  <a:lnTo>
                    <a:pt x="326329" y="2393076"/>
                  </a:lnTo>
                  <a:lnTo>
                    <a:pt x="452101" y="2270703"/>
                  </a:lnTo>
                  <a:lnTo>
                    <a:pt x="547280" y="2168725"/>
                  </a:lnTo>
                  <a:lnTo>
                    <a:pt x="635661" y="2056550"/>
                  </a:lnTo>
                  <a:lnTo>
                    <a:pt x="720643" y="1940975"/>
                  </a:lnTo>
                  <a:lnTo>
                    <a:pt x="819221" y="1777811"/>
                  </a:lnTo>
                  <a:lnTo>
                    <a:pt x="894005" y="1621445"/>
                  </a:lnTo>
                  <a:lnTo>
                    <a:pt x="958591" y="1458281"/>
                  </a:lnTo>
                  <a:lnTo>
                    <a:pt x="978986" y="1400493"/>
                  </a:lnTo>
                  <a:lnTo>
                    <a:pt x="1023176" y="1244128"/>
                  </a:lnTo>
                  <a:lnTo>
                    <a:pt x="1053770" y="1087762"/>
                  </a:lnTo>
                  <a:lnTo>
                    <a:pt x="1070766" y="944993"/>
                  </a:lnTo>
                  <a:lnTo>
                    <a:pt x="1084363" y="775030"/>
                  </a:lnTo>
                  <a:lnTo>
                    <a:pt x="1080964" y="669653"/>
                  </a:lnTo>
                  <a:lnTo>
                    <a:pt x="1080964" y="42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EC271993-7733-4B6A-8B1E-14770533E0FB}"/>
                </a:ext>
              </a:extLst>
            </p:cNvPr>
            <p:cNvSpPr/>
            <p:nvPr/>
          </p:nvSpPr>
          <p:spPr>
            <a:xfrm>
              <a:off x="3821113" y="4859338"/>
              <a:ext cx="590550" cy="1206500"/>
            </a:xfrm>
            <a:custGeom>
              <a:avLst/>
              <a:gdLst>
                <a:gd name="connsiteX0" fmla="*/ 485775 w 590550"/>
                <a:gd name="connsiteY0" fmla="*/ 481013 h 1204913"/>
                <a:gd name="connsiteX1" fmla="*/ 459582 w 590550"/>
                <a:gd name="connsiteY1" fmla="*/ 357188 h 1204913"/>
                <a:gd name="connsiteX2" fmla="*/ 426244 w 590550"/>
                <a:gd name="connsiteY2" fmla="*/ 219075 h 1204913"/>
                <a:gd name="connsiteX3" fmla="*/ 383382 w 590550"/>
                <a:gd name="connsiteY3" fmla="*/ 107157 h 1204913"/>
                <a:gd name="connsiteX4" fmla="*/ 350044 w 590550"/>
                <a:gd name="connsiteY4" fmla="*/ 90488 h 1204913"/>
                <a:gd name="connsiteX5" fmla="*/ 295275 w 590550"/>
                <a:gd name="connsiteY5" fmla="*/ 64294 h 1204913"/>
                <a:gd name="connsiteX6" fmla="*/ 235744 w 590550"/>
                <a:gd name="connsiteY6" fmla="*/ 42863 h 1204913"/>
                <a:gd name="connsiteX7" fmla="*/ 176213 w 590550"/>
                <a:gd name="connsiteY7" fmla="*/ 23813 h 1204913"/>
                <a:gd name="connsiteX8" fmla="*/ 119063 w 590550"/>
                <a:gd name="connsiteY8" fmla="*/ 11907 h 1204913"/>
                <a:gd name="connsiteX9" fmla="*/ 66675 w 590550"/>
                <a:gd name="connsiteY9" fmla="*/ 2382 h 1204913"/>
                <a:gd name="connsiteX10" fmla="*/ 30957 w 590550"/>
                <a:gd name="connsiteY10" fmla="*/ 0 h 1204913"/>
                <a:gd name="connsiteX11" fmla="*/ 14288 w 590550"/>
                <a:gd name="connsiteY11" fmla="*/ 0 h 1204913"/>
                <a:gd name="connsiteX12" fmla="*/ 2382 w 590550"/>
                <a:gd name="connsiteY12" fmla="*/ 9525 h 1204913"/>
                <a:gd name="connsiteX13" fmla="*/ 0 w 590550"/>
                <a:gd name="connsiteY13" fmla="*/ 26194 h 1204913"/>
                <a:gd name="connsiteX14" fmla="*/ 7144 w 590550"/>
                <a:gd name="connsiteY14" fmla="*/ 38100 h 1204913"/>
                <a:gd name="connsiteX15" fmla="*/ 33338 w 590550"/>
                <a:gd name="connsiteY15" fmla="*/ 66675 h 1204913"/>
                <a:gd name="connsiteX16" fmla="*/ 73819 w 590550"/>
                <a:gd name="connsiteY16" fmla="*/ 109538 h 1204913"/>
                <a:gd name="connsiteX17" fmla="*/ 123825 w 590550"/>
                <a:gd name="connsiteY17" fmla="*/ 169069 h 1204913"/>
                <a:gd name="connsiteX18" fmla="*/ 161925 w 590550"/>
                <a:gd name="connsiteY18" fmla="*/ 219075 h 1204913"/>
                <a:gd name="connsiteX19" fmla="*/ 192882 w 590550"/>
                <a:gd name="connsiteY19" fmla="*/ 271463 h 1204913"/>
                <a:gd name="connsiteX20" fmla="*/ 216694 w 590550"/>
                <a:gd name="connsiteY20" fmla="*/ 328613 h 1204913"/>
                <a:gd name="connsiteX21" fmla="*/ 242888 w 590550"/>
                <a:gd name="connsiteY21" fmla="*/ 428625 h 1204913"/>
                <a:gd name="connsiteX22" fmla="*/ 257175 w 590550"/>
                <a:gd name="connsiteY22" fmla="*/ 507207 h 1204913"/>
                <a:gd name="connsiteX23" fmla="*/ 273844 w 590550"/>
                <a:gd name="connsiteY23" fmla="*/ 607219 h 1204913"/>
                <a:gd name="connsiteX24" fmla="*/ 292894 w 590550"/>
                <a:gd name="connsiteY24" fmla="*/ 759619 h 1204913"/>
                <a:gd name="connsiteX25" fmla="*/ 302419 w 590550"/>
                <a:gd name="connsiteY25" fmla="*/ 828675 h 1204913"/>
                <a:gd name="connsiteX26" fmla="*/ 316707 w 590550"/>
                <a:gd name="connsiteY26" fmla="*/ 900113 h 1204913"/>
                <a:gd name="connsiteX27" fmla="*/ 335757 w 590550"/>
                <a:gd name="connsiteY27" fmla="*/ 969169 h 1204913"/>
                <a:gd name="connsiteX28" fmla="*/ 354807 w 590550"/>
                <a:gd name="connsiteY28" fmla="*/ 1021557 h 1204913"/>
                <a:gd name="connsiteX29" fmla="*/ 376238 w 590550"/>
                <a:gd name="connsiteY29" fmla="*/ 1073944 h 1204913"/>
                <a:gd name="connsiteX30" fmla="*/ 395288 w 590550"/>
                <a:gd name="connsiteY30" fmla="*/ 1109663 h 1204913"/>
                <a:gd name="connsiteX31" fmla="*/ 419100 w 590550"/>
                <a:gd name="connsiteY31" fmla="*/ 1145382 h 1204913"/>
                <a:gd name="connsiteX32" fmla="*/ 440532 w 590550"/>
                <a:gd name="connsiteY32" fmla="*/ 1166813 h 1204913"/>
                <a:gd name="connsiteX33" fmla="*/ 459582 w 590550"/>
                <a:gd name="connsiteY33" fmla="*/ 1183482 h 1204913"/>
                <a:gd name="connsiteX34" fmla="*/ 478632 w 590550"/>
                <a:gd name="connsiteY34" fmla="*/ 1195388 h 1204913"/>
                <a:gd name="connsiteX35" fmla="*/ 500063 w 590550"/>
                <a:gd name="connsiteY35" fmla="*/ 1202532 h 1204913"/>
                <a:gd name="connsiteX36" fmla="*/ 514350 w 590550"/>
                <a:gd name="connsiteY36" fmla="*/ 1204913 h 1204913"/>
                <a:gd name="connsiteX37" fmla="*/ 531019 w 590550"/>
                <a:gd name="connsiteY37" fmla="*/ 1202532 h 1204913"/>
                <a:gd name="connsiteX38" fmla="*/ 552450 w 590550"/>
                <a:gd name="connsiteY38" fmla="*/ 1193007 h 1204913"/>
                <a:gd name="connsiteX39" fmla="*/ 564357 w 590550"/>
                <a:gd name="connsiteY39" fmla="*/ 1178719 h 1204913"/>
                <a:gd name="connsiteX40" fmla="*/ 576263 w 590550"/>
                <a:gd name="connsiteY40" fmla="*/ 1150144 h 1204913"/>
                <a:gd name="connsiteX41" fmla="*/ 583407 w 590550"/>
                <a:gd name="connsiteY41" fmla="*/ 1104900 h 1204913"/>
                <a:gd name="connsiteX42" fmla="*/ 588169 w 590550"/>
                <a:gd name="connsiteY42" fmla="*/ 1038225 h 1204913"/>
                <a:gd name="connsiteX43" fmla="*/ 590550 w 590550"/>
                <a:gd name="connsiteY43" fmla="*/ 1004888 h 1204913"/>
                <a:gd name="connsiteX44" fmla="*/ 561975 w 590550"/>
                <a:gd name="connsiteY44" fmla="*/ 842963 h 1204913"/>
                <a:gd name="connsiteX45" fmla="*/ 485775 w 590550"/>
                <a:gd name="connsiteY45" fmla="*/ 4810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550" h="1204913">
                  <a:moveTo>
                    <a:pt x="485775" y="481013"/>
                  </a:moveTo>
                  <a:lnTo>
                    <a:pt x="459582" y="357188"/>
                  </a:lnTo>
                  <a:lnTo>
                    <a:pt x="426244" y="219075"/>
                  </a:lnTo>
                  <a:lnTo>
                    <a:pt x="383382" y="107157"/>
                  </a:lnTo>
                  <a:lnTo>
                    <a:pt x="350044" y="90488"/>
                  </a:lnTo>
                  <a:lnTo>
                    <a:pt x="295275" y="64294"/>
                  </a:lnTo>
                  <a:lnTo>
                    <a:pt x="235744" y="42863"/>
                  </a:lnTo>
                  <a:lnTo>
                    <a:pt x="176213" y="23813"/>
                  </a:lnTo>
                  <a:lnTo>
                    <a:pt x="119063" y="11907"/>
                  </a:lnTo>
                  <a:lnTo>
                    <a:pt x="66675" y="2382"/>
                  </a:lnTo>
                  <a:lnTo>
                    <a:pt x="30957" y="0"/>
                  </a:lnTo>
                  <a:lnTo>
                    <a:pt x="14288" y="0"/>
                  </a:lnTo>
                  <a:lnTo>
                    <a:pt x="2382" y="9525"/>
                  </a:lnTo>
                  <a:lnTo>
                    <a:pt x="0" y="26194"/>
                  </a:lnTo>
                  <a:lnTo>
                    <a:pt x="7144" y="38100"/>
                  </a:lnTo>
                  <a:lnTo>
                    <a:pt x="33338" y="66675"/>
                  </a:lnTo>
                  <a:lnTo>
                    <a:pt x="73819" y="109538"/>
                  </a:lnTo>
                  <a:lnTo>
                    <a:pt x="123825" y="169069"/>
                  </a:lnTo>
                  <a:lnTo>
                    <a:pt x="161925" y="219075"/>
                  </a:lnTo>
                  <a:lnTo>
                    <a:pt x="192882" y="271463"/>
                  </a:lnTo>
                  <a:lnTo>
                    <a:pt x="216694" y="328613"/>
                  </a:lnTo>
                  <a:lnTo>
                    <a:pt x="242888" y="428625"/>
                  </a:lnTo>
                  <a:lnTo>
                    <a:pt x="257175" y="507207"/>
                  </a:lnTo>
                  <a:lnTo>
                    <a:pt x="273844" y="607219"/>
                  </a:lnTo>
                  <a:lnTo>
                    <a:pt x="292894" y="759619"/>
                  </a:lnTo>
                  <a:lnTo>
                    <a:pt x="302419" y="828675"/>
                  </a:lnTo>
                  <a:lnTo>
                    <a:pt x="316707" y="900113"/>
                  </a:lnTo>
                  <a:lnTo>
                    <a:pt x="335757" y="969169"/>
                  </a:lnTo>
                  <a:lnTo>
                    <a:pt x="354807" y="1021557"/>
                  </a:lnTo>
                  <a:lnTo>
                    <a:pt x="376238" y="1073944"/>
                  </a:lnTo>
                  <a:lnTo>
                    <a:pt x="395288" y="1109663"/>
                  </a:lnTo>
                  <a:lnTo>
                    <a:pt x="419100" y="1145382"/>
                  </a:lnTo>
                  <a:lnTo>
                    <a:pt x="440532" y="1166813"/>
                  </a:lnTo>
                  <a:lnTo>
                    <a:pt x="459582" y="1183482"/>
                  </a:lnTo>
                  <a:lnTo>
                    <a:pt x="478632" y="1195388"/>
                  </a:lnTo>
                  <a:lnTo>
                    <a:pt x="500063" y="1202532"/>
                  </a:lnTo>
                  <a:lnTo>
                    <a:pt x="514350" y="1204913"/>
                  </a:lnTo>
                  <a:lnTo>
                    <a:pt x="531019" y="1202532"/>
                  </a:lnTo>
                  <a:lnTo>
                    <a:pt x="552450" y="1193007"/>
                  </a:lnTo>
                  <a:lnTo>
                    <a:pt x="564357" y="1178719"/>
                  </a:lnTo>
                  <a:lnTo>
                    <a:pt x="576263" y="1150144"/>
                  </a:lnTo>
                  <a:lnTo>
                    <a:pt x="583407" y="1104900"/>
                  </a:lnTo>
                  <a:lnTo>
                    <a:pt x="588169" y="1038225"/>
                  </a:lnTo>
                  <a:lnTo>
                    <a:pt x="590550" y="1004888"/>
                  </a:lnTo>
                  <a:lnTo>
                    <a:pt x="561975" y="842963"/>
                  </a:lnTo>
                  <a:lnTo>
                    <a:pt x="485775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2D2074F1-14DC-4353-9127-C0CAD53E2E79}"/>
                </a:ext>
              </a:extLst>
            </p:cNvPr>
            <p:cNvSpPr/>
            <p:nvPr/>
          </p:nvSpPr>
          <p:spPr>
            <a:xfrm>
              <a:off x="4148138" y="4724400"/>
              <a:ext cx="2051050" cy="1055688"/>
            </a:xfrm>
            <a:custGeom>
              <a:avLst/>
              <a:gdLst>
                <a:gd name="connsiteX0" fmla="*/ 640556 w 2050256"/>
                <a:gd name="connsiteY0" fmla="*/ 314325 h 1054894"/>
                <a:gd name="connsiteX1" fmla="*/ 381000 w 2050256"/>
                <a:gd name="connsiteY1" fmla="*/ 345281 h 1054894"/>
                <a:gd name="connsiteX2" fmla="*/ 45243 w 2050256"/>
                <a:gd name="connsiteY2" fmla="*/ 390525 h 1054894"/>
                <a:gd name="connsiteX3" fmla="*/ 0 w 2050256"/>
                <a:gd name="connsiteY3" fmla="*/ 252413 h 1054894"/>
                <a:gd name="connsiteX4" fmla="*/ 226218 w 2050256"/>
                <a:gd name="connsiteY4" fmla="*/ 233363 h 1054894"/>
                <a:gd name="connsiteX5" fmla="*/ 419100 w 2050256"/>
                <a:gd name="connsiteY5" fmla="*/ 211931 h 1054894"/>
                <a:gd name="connsiteX6" fmla="*/ 633412 w 2050256"/>
                <a:gd name="connsiteY6" fmla="*/ 185738 h 1054894"/>
                <a:gd name="connsiteX7" fmla="*/ 888206 w 2050256"/>
                <a:gd name="connsiteY7" fmla="*/ 152400 h 1054894"/>
                <a:gd name="connsiteX8" fmla="*/ 1154906 w 2050256"/>
                <a:gd name="connsiteY8" fmla="*/ 116681 h 1054894"/>
                <a:gd name="connsiteX9" fmla="*/ 1359693 w 2050256"/>
                <a:gd name="connsiteY9" fmla="*/ 90488 h 1054894"/>
                <a:gd name="connsiteX10" fmla="*/ 1476375 w 2050256"/>
                <a:gd name="connsiteY10" fmla="*/ 76200 h 1054894"/>
                <a:gd name="connsiteX11" fmla="*/ 1528762 w 2050256"/>
                <a:gd name="connsiteY11" fmla="*/ 69056 h 1054894"/>
                <a:gd name="connsiteX12" fmla="*/ 1562100 w 2050256"/>
                <a:gd name="connsiteY12" fmla="*/ 59531 h 1054894"/>
                <a:gd name="connsiteX13" fmla="*/ 1626393 w 2050256"/>
                <a:gd name="connsiteY13" fmla="*/ 38100 h 1054894"/>
                <a:gd name="connsiteX14" fmla="*/ 1681162 w 2050256"/>
                <a:gd name="connsiteY14" fmla="*/ 14288 h 1054894"/>
                <a:gd name="connsiteX15" fmla="*/ 1709737 w 2050256"/>
                <a:gd name="connsiteY15" fmla="*/ 0 h 1054894"/>
                <a:gd name="connsiteX16" fmla="*/ 1724025 w 2050256"/>
                <a:gd name="connsiteY16" fmla="*/ 4763 h 1054894"/>
                <a:gd name="connsiteX17" fmla="*/ 1774031 w 2050256"/>
                <a:gd name="connsiteY17" fmla="*/ 30956 h 1054894"/>
                <a:gd name="connsiteX18" fmla="*/ 1862137 w 2050256"/>
                <a:gd name="connsiteY18" fmla="*/ 83344 h 1054894"/>
                <a:gd name="connsiteX19" fmla="*/ 1926431 w 2050256"/>
                <a:gd name="connsiteY19" fmla="*/ 123825 h 1054894"/>
                <a:gd name="connsiteX20" fmla="*/ 1974056 w 2050256"/>
                <a:gd name="connsiteY20" fmla="*/ 157163 h 1054894"/>
                <a:gd name="connsiteX21" fmla="*/ 2014537 w 2050256"/>
                <a:gd name="connsiteY21" fmla="*/ 192881 h 1054894"/>
                <a:gd name="connsiteX22" fmla="*/ 2038350 w 2050256"/>
                <a:gd name="connsiteY22" fmla="*/ 219075 h 1054894"/>
                <a:gd name="connsiteX23" fmla="*/ 2047875 w 2050256"/>
                <a:gd name="connsiteY23" fmla="*/ 235744 h 1054894"/>
                <a:gd name="connsiteX24" fmla="*/ 2050256 w 2050256"/>
                <a:gd name="connsiteY24" fmla="*/ 252413 h 1054894"/>
                <a:gd name="connsiteX25" fmla="*/ 2043112 w 2050256"/>
                <a:gd name="connsiteY25" fmla="*/ 295275 h 1054894"/>
                <a:gd name="connsiteX26" fmla="*/ 2021681 w 2050256"/>
                <a:gd name="connsiteY26" fmla="*/ 342900 h 1054894"/>
                <a:gd name="connsiteX27" fmla="*/ 1997868 w 2050256"/>
                <a:gd name="connsiteY27" fmla="*/ 378619 h 1054894"/>
                <a:gd name="connsiteX28" fmla="*/ 1964531 w 2050256"/>
                <a:gd name="connsiteY28" fmla="*/ 411956 h 1054894"/>
                <a:gd name="connsiteX29" fmla="*/ 1945481 w 2050256"/>
                <a:gd name="connsiteY29" fmla="*/ 440531 h 1054894"/>
                <a:gd name="connsiteX30" fmla="*/ 1919287 w 2050256"/>
                <a:gd name="connsiteY30" fmla="*/ 495300 h 1054894"/>
                <a:gd name="connsiteX31" fmla="*/ 1881187 w 2050256"/>
                <a:gd name="connsiteY31" fmla="*/ 609600 h 1054894"/>
                <a:gd name="connsiteX32" fmla="*/ 1847850 w 2050256"/>
                <a:gd name="connsiteY32" fmla="*/ 750094 h 1054894"/>
                <a:gd name="connsiteX33" fmla="*/ 1826418 w 2050256"/>
                <a:gd name="connsiteY33" fmla="*/ 854869 h 1054894"/>
                <a:gd name="connsiteX34" fmla="*/ 1812131 w 2050256"/>
                <a:gd name="connsiteY34" fmla="*/ 909638 h 1054894"/>
                <a:gd name="connsiteX35" fmla="*/ 1785937 w 2050256"/>
                <a:gd name="connsiteY35" fmla="*/ 969169 h 1054894"/>
                <a:gd name="connsiteX36" fmla="*/ 1764506 w 2050256"/>
                <a:gd name="connsiteY36" fmla="*/ 1004888 h 1054894"/>
                <a:gd name="connsiteX37" fmla="*/ 1747837 w 2050256"/>
                <a:gd name="connsiteY37" fmla="*/ 1026319 h 1054894"/>
                <a:gd name="connsiteX38" fmla="*/ 1733550 w 2050256"/>
                <a:gd name="connsiteY38" fmla="*/ 1038225 h 1054894"/>
                <a:gd name="connsiteX39" fmla="*/ 1709737 w 2050256"/>
                <a:gd name="connsiteY39" fmla="*/ 1050131 h 1054894"/>
                <a:gd name="connsiteX40" fmla="*/ 1681162 w 2050256"/>
                <a:gd name="connsiteY40" fmla="*/ 1054894 h 1054894"/>
                <a:gd name="connsiteX41" fmla="*/ 1650206 w 2050256"/>
                <a:gd name="connsiteY41" fmla="*/ 1054894 h 1054894"/>
                <a:gd name="connsiteX42" fmla="*/ 1628775 w 2050256"/>
                <a:gd name="connsiteY42" fmla="*/ 1047750 h 1054894"/>
                <a:gd name="connsiteX43" fmla="*/ 1612106 w 2050256"/>
                <a:gd name="connsiteY43" fmla="*/ 1028700 h 1054894"/>
                <a:gd name="connsiteX44" fmla="*/ 1602581 w 2050256"/>
                <a:gd name="connsiteY44" fmla="*/ 1002506 h 1054894"/>
                <a:gd name="connsiteX45" fmla="*/ 1633537 w 2050256"/>
                <a:gd name="connsiteY45" fmla="*/ 812006 h 1054894"/>
                <a:gd name="connsiteX46" fmla="*/ 1654968 w 2050256"/>
                <a:gd name="connsiteY46" fmla="*/ 692944 h 1054894"/>
                <a:gd name="connsiteX47" fmla="*/ 1674018 w 2050256"/>
                <a:gd name="connsiteY47" fmla="*/ 566738 h 1054894"/>
                <a:gd name="connsiteX48" fmla="*/ 1683543 w 2050256"/>
                <a:gd name="connsiteY48" fmla="*/ 445294 h 1054894"/>
                <a:gd name="connsiteX49" fmla="*/ 1690687 w 2050256"/>
                <a:gd name="connsiteY49" fmla="*/ 295275 h 1054894"/>
                <a:gd name="connsiteX50" fmla="*/ 1693068 w 2050256"/>
                <a:gd name="connsiteY50" fmla="*/ 264319 h 1054894"/>
                <a:gd name="connsiteX51" fmla="*/ 1693068 w 2050256"/>
                <a:gd name="connsiteY51" fmla="*/ 245269 h 1054894"/>
                <a:gd name="connsiteX52" fmla="*/ 1685925 w 2050256"/>
                <a:gd name="connsiteY52" fmla="*/ 228600 h 1054894"/>
                <a:gd name="connsiteX53" fmla="*/ 1671637 w 2050256"/>
                <a:gd name="connsiteY53" fmla="*/ 211931 h 1054894"/>
                <a:gd name="connsiteX54" fmla="*/ 1645443 w 2050256"/>
                <a:gd name="connsiteY54" fmla="*/ 202406 h 1054894"/>
                <a:gd name="connsiteX55" fmla="*/ 1621631 w 2050256"/>
                <a:gd name="connsiteY55" fmla="*/ 202406 h 1054894"/>
                <a:gd name="connsiteX56" fmla="*/ 1531143 w 2050256"/>
                <a:gd name="connsiteY56" fmla="*/ 209550 h 1054894"/>
                <a:gd name="connsiteX57" fmla="*/ 1295400 w 2050256"/>
                <a:gd name="connsiteY57" fmla="*/ 235744 h 1054894"/>
                <a:gd name="connsiteX58" fmla="*/ 957262 w 2050256"/>
                <a:gd name="connsiteY58" fmla="*/ 273844 h 1054894"/>
                <a:gd name="connsiteX59" fmla="*/ 640556 w 2050256"/>
                <a:gd name="connsiteY59" fmla="*/ 314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0256" h="1054894">
                  <a:moveTo>
                    <a:pt x="640556" y="314325"/>
                  </a:moveTo>
                  <a:lnTo>
                    <a:pt x="381000" y="345281"/>
                  </a:lnTo>
                  <a:lnTo>
                    <a:pt x="45243" y="390525"/>
                  </a:lnTo>
                  <a:lnTo>
                    <a:pt x="0" y="252413"/>
                  </a:lnTo>
                  <a:lnTo>
                    <a:pt x="226218" y="233363"/>
                  </a:lnTo>
                  <a:lnTo>
                    <a:pt x="419100" y="211931"/>
                  </a:lnTo>
                  <a:lnTo>
                    <a:pt x="633412" y="185738"/>
                  </a:lnTo>
                  <a:lnTo>
                    <a:pt x="888206" y="152400"/>
                  </a:lnTo>
                  <a:lnTo>
                    <a:pt x="1154906" y="116681"/>
                  </a:lnTo>
                  <a:lnTo>
                    <a:pt x="1359693" y="90488"/>
                  </a:lnTo>
                  <a:lnTo>
                    <a:pt x="1476375" y="76200"/>
                  </a:lnTo>
                  <a:lnTo>
                    <a:pt x="1528762" y="69056"/>
                  </a:lnTo>
                  <a:lnTo>
                    <a:pt x="1562100" y="59531"/>
                  </a:lnTo>
                  <a:lnTo>
                    <a:pt x="1626393" y="38100"/>
                  </a:lnTo>
                  <a:lnTo>
                    <a:pt x="1681162" y="14288"/>
                  </a:lnTo>
                  <a:lnTo>
                    <a:pt x="1709737" y="0"/>
                  </a:lnTo>
                  <a:lnTo>
                    <a:pt x="1724025" y="4763"/>
                  </a:lnTo>
                  <a:lnTo>
                    <a:pt x="1774031" y="30956"/>
                  </a:lnTo>
                  <a:lnTo>
                    <a:pt x="1862137" y="83344"/>
                  </a:lnTo>
                  <a:lnTo>
                    <a:pt x="1926431" y="123825"/>
                  </a:lnTo>
                  <a:lnTo>
                    <a:pt x="1974056" y="157163"/>
                  </a:lnTo>
                  <a:lnTo>
                    <a:pt x="2014537" y="192881"/>
                  </a:lnTo>
                  <a:lnTo>
                    <a:pt x="2038350" y="219075"/>
                  </a:lnTo>
                  <a:lnTo>
                    <a:pt x="2047875" y="235744"/>
                  </a:lnTo>
                  <a:lnTo>
                    <a:pt x="2050256" y="252413"/>
                  </a:lnTo>
                  <a:lnTo>
                    <a:pt x="2043112" y="295275"/>
                  </a:lnTo>
                  <a:lnTo>
                    <a:pt x="2021681" y="342900"/>
                  </a:lnTo>
                  <a:lnTo>
                    <a:pt x="1997868" y="378619"/>
                  </a:lnTo>
                  <a:lnTo>
                    <a:pt x="1964531" y="411956"/>
                  </a:lnTo>
                  <a:lnTo>
                    <a:pt x="1945481" y="440531"/>
                  </a:lnTo>
                  <a:lnTo>
                    <a:pt x="1919287" y="495300"/>
                  </a:lnTo>
                  <a:lnTo>
                    <a:pt x="1881187" y="609600"/>
                  </a:lnTo>
                  <a:lnTo>
                    <a:pt x="1847850" y="750094"/>
                  </a:lnTo>
                  <a:lnTo>
                    <a:pt x="1826418" y="854869"/>
                  </a:lnTo>
                  <a:lnTo>
                    <a:pt x="1812131" y="909638"/>
                  </a:lnTo>
                  <a:lnTo>
                    <a:pt x="1785937" y="969169"/>
                  </a:lnTo>
                  <a:lnTo>
                    <a:pt x="1764506" y="1004888"/>
                  </a:lnTo>
                  <a:lnTo>
                    <a:pt x="1747837" y="1026319"/>
                  </a:lnTo>
                  <a:lnTo>
                    <a:pt x="1733550" y="1038225"/>
                  </a:lnTo>
                  <a:lnTo>
                    <a:pt x="1709737" y="1050131"/>
                  </a:lnTo>
                  <a:lnTo>
                    <a:pt x="1681162" y="1054894"/>
                  </a:lnTo>
                  <a:lnTo>
                    <a:pt x="1650206" y="1054894"/>
                  </a:lnTo>
                  <a:lnTo>
                    <a:pt x="1628775" y="1047750"/>
                  </a:lnTo>
                  <a:lnTo>
                    <a:pt x="1612106" y="1028700"/>
                  </a:lnTo>
                  <a:lnTo>
                    <a:pt x="1602581" y="1002506"/>
                  </a:lnTo>
                  <a:lnTo>
                    <a:pt x="1633537" y="812006"/>
                  </a:lnTo>
                  <a:lnTo>
                    <a:pt x="1654968" y="692944"/>
                  </a:lnTo>
                  <a:lnTo>
                    <a:pt x="1674018" y="566738"/>
                  </a:lnTo>
                  <a:lnTo>
                    <a:pt x="1683543" y="445294"/>
                  </a:lnTo>
                  <a:lnTo>
                    <a:pt x="1690687" y="295275"/>
                  </a:lnTo>
                  <a:lnTo>
                    <a:pt x="1693068" y="264319"/>
                  </a:lnTo>
                  <a:lnTo>
                    <a:pt x="1693068" y="245269"/>
                  </a:lnTo>
                  <a:lnTo>
                    <a:pt x="1685925" y="228600"/>
                  </a:lnTo>
                  <a:lnTo>
                    <a:pt x="1671637" y="211931"/>
                  </a:lnTo>
                  <a:lnTo>
                    <a:pt x="1645443" y="202406"/>
                  </a:lnTo>
                  <a:lnTo>
                    <a:pt x="1621631" y="202406"/>
                  </a:lnTo>
                  <a:lnTo>
                    <a:pt x="1531143" y="209550"/>
                  </a:lnTo>
                  <a:lnTo>
                    <a:pt x="1295400" y="235744"/>
                  </a:lnTo>
                  <a:lnTo>
                    <a:pt x="957262" y="273844"/>
                  </a:lnTo>
                  <a:lnTo>
                    <a:pt x="6405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B838ADDB-28B0-43FB-8768-E94161B59301}"/>
                </a:ext>
              </a:extLst>
            </p:cNvPr>
            <p:cNvSpPr/>
            <p:nvPr/>
          </p:nvSpPr>
          <p:spPr>
            <a:xfrm>
              <a:off x="4325938" y="5591175"/>
              <a:ext cx="1498600" cy="303213"/>
            </a:xfrm>
            <a:custGeom>
              <a:avLst/>
              <a:gdLst>
                <a:gd name="connsiteX0" fmla="*/ 592932 w 1497807"/>
                <a:gd name="connsiteY0" fmla="*/ 85725 h 302419"/>
                <a:gd name="connsiteX1" fmla="*/ 1126332 w 1497807"/>
                <a:gd name="connsiteY1" fmla="*/ 33338 h 302419"/>
                <a:gd name="connsiteX2" fmla="*/ 1497807 w 1497807"/>
                <a:gd name="connsiteY2" fmla="*/ 0 h 302419"/>
                <a:gd name="connsiteX3" fmla="*/ 1488282 w 1497807"/>
                <a:gd name="connsiteY3" fmla="*/ 133350 h 302419"/>
                <a:gd name="connsiteX4" fmla="*/ 1240632 w 1497807"/>
                <a:gd name="connsiteY4" fmla="*/ 159544 h 302419"/>
                <a:gd name="connsiteX5" fmla="*/ 933450 w 1497807"/>
                <a:gd name="connsiteY5" fmla="*/ 192881 h 302419"/>
                <a:gd name="connsiteX6" fmla="*/ 531019 w 1497807"/>
                <a:gd name="connsiteY6" fmla="*/ 240506 h 302419"/>
                <a:gd name="connsiteX7" fmla="*/ 252413 w 1497807"/>
                <a:gd name="connsiteY7" fmla="*/ 273844 h 302419"/>
                <a:gd name="connsiteX8" fmla="*/ 7144 w 1497807"/>
                <a:gd name="connsiteY8" fmla="*/ 302419 h 302419"/>
                <a:gd name="connsiteX9" fmla="*/ 0 w 1497807"/>
                <a:gd name="connsiteY9" fmla="*/ 142875 h 302419"/>
                <a:gd name="connsiteX10" fmla="*/ 385763 w 1497807"/>
                <a:gd name="connsiteY10" fmla="*/ 104775 h 302419"/>
                <a:gd name="connsiteX11" fmla="*/ 592932 w 1497807"/>
                <a:gd name="connsiteY11" fmla="*/ 857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807" h="302419">
                  <a:moveTo>
                    <a:pt x="592932" y="85725"/>
                  </a:moveTo>
                  <a:lnTo>
                    <a:pt x="1126332" y="33338"/>
                  </a:lnTo>
                  <a:lnTo>
                    <a:pt x="1497807" y="0"/>
                  </a:lnTo>
                  <a:lnTo>
                    <a:pt x="1488282" y="133350"/>
                  </a:lnTo>
                  <a:lnTo>
                    <a:pt x="1240632" y="159544"/>
                  </a:lnTo>
                  <a:lnTo>
                    <a:pt x="933450" y="192881"/>
                  </a:lnTo>
                  <a:lnTo>
                    <a:pt x="531019" y="240506"/>
                  </a:lnTo>
                  <a:lnTo>
                    <a:pt x="252413" y="273844"/>
                  </a:lnTo>
                  <a:lnTo>
                    <a:pt x="7144" y="302419"/>
                  </a:lnTo>
                  <a:lnTo>
                    <a:pt x="0" y="142875"/>
                  </a:lnTo>
                  <a:lnTo>
                    <a:pt x="385763" y="104775"/>
                  </a:lnTo>
                  <a:lnTo>
                    <a:pt x="592932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6304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BDF261-E0D0-4F9C-BE05-A1C98E981B37}"/>
              </a:ext>
            </a:extLst>
          </p:cNvPr>
          <p:cNvGrpSpPr/>
          <p:nvPr/>
        </p:nvGrpSpPr>
        <p:grpSpPr>
          <a:xfrm>
            <a:off x="2476500" y="1323975"/>
            <a:ext cx="4878388" cy="4827588"/>
            <a:chOff x="2476500" y="1323975"/>
            <a:chExt cx="4878388" cy="4827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15331B9-B4CA-DF47-9AA7-032B11DD919F}"/>
                </a:ext>
              </a:extLst>
            </p:cNvPr>
            <p:cNvSpPr/>
            <p:nvPr/>
          </p:nvSpPr>
          <p:spPr>
            <a:xfrm>
              <a:off x="2979738" y="1576388"/>
              <a:ext cx="1011237" cy="450850"/>
            </a:xfrm>
            <a:custGeom>
              <a:avLst/>
              <a:gdLst>
                <a:gd name="connsiteX0" fmla="*/ 628650 w 1012031"/>
                <a:gd name="connsiteY0" fmla="*/ 421481 h 450056"/>
                <a:gd name="connsiteX1" fmla="*/ 438150 w 1012031"/>
                <a:gd name="connsiteY1" fmla="*/ 364331 h 450056"/>
                <a:gd name="connsiteX2" fmla="*/ 383381 w 1012031"/>
                <a:gd name="connsiteY2" fmla="*/ 328612 h 450056"/>
                <a:gd name="connsiteX3" fmla="*/ 273844 w 1012031"/>
                <a:gd name="connsiteY3" fmla="*/ 254793 h 450056"/>
                <a:gd name="connsiteX4" fmla="*/ 135731 w 1012031"/>
                <a:gd name="connsiteY4" fmla="*/ 150018 h 450056"/>
                <a:gd name="connsiteX5" fmla="*/ 35719 w 1012031"/>
                <a:gd name="connsiteY5" fmla="*/ 64293 h 450056"/>
                <a:gd name="connsiteX6" fmla="*/ 14287 w 1012031"/>
                <a:gd name="connsiteY6" fmla="*/ 40481 h 450056"/>
                <a:gd name="connsiteX7" fmla="*/ 4762 w 1012031"/>
                <a:gd name="connsiteY7" fmla="*/ 28575 h 450056"/>
                <a:gd name="connsiteX8" fmla="*/ 0 w 1012031"/>
                <a:gd name="connsiteY8" fmla="*/ 16668 h 450056"/>
                <a:gd name="connsiteX9" fmla="*/ 0 w 1012031"/>
                <a:gd name="connsiteY9" fmla="*/ 4762 h 450056"/>
                <a:gd name="connsiteX10" fmla="*/ 9525 w 1012031"/>
                <a:gd name="connsiteY10" fmla="*/ 0 h 450056"/>
                <a:gd name="connsiteX11" fmla="*/ 30956 w 1012031"/>
                <a:gd name="connsiteY11" fmla="*/ 2381 h 450056"/>
                <a:gd name="connsiteX12" fmla="*/ 119062 w 1012031"/>
                <a:gd name="connsiteY12" fmla="*/ 42862 h 450056"/>
                <a:gd name="connsiteX13" fmla="*/ 190500 w 1012031"/>
                <a:gd name="connsiteY13" fmla="*/ 76200 h 450056"/>
                <a:gd name="connsiteX14" fmla="*/ 273844 w 1012031"/>
                <a:gd name="connsiteY14" fmla="*/ 104775 h 450056"/>
                <a:gd name="connsiteX15" fmla="*/ 359569 w 1012031"/>
                <a:gd name="connsiteY15" fmla="*/ 130968 h 450056"/>
                <a:gd name="connsiteX16" fmla="*/ 442912 w 1012031"/>
                <a:gd name="connsiteY16" fmla="*/ 147637 h 450056"/>
                <a:gd name="connsiteX17" fmla="*/ 542925 w 1012031"/>
                <a:gd name="connsiteY17" fmla="*/ 161925 h 450056"/>
                <a:gd name="connsiteX18" fmla="*/ 650081 w 1012031"/>
                <a:gd name="connsiteY18" fmla="*/ 176212 h 450056"/>
                <a:gd name="connsiteX19" fmla="*/ 814387 w 1012031"/>
                <a:gd name="connsiteY19" fmla="*/ 180975 h 450056"/>
                <a:gd name="connsiteX20" fmla="*/ 852487 w 1012031"/>
                <a:gd name="connsiteY20" fmla="*/ 185737 h 450056"/>
                <a:gd name="connsiteX21" fmla="*/ 914400 w 1012031"/>
                <a:gd name="connsiteY21" fmla="*/ 204787 h 450056"/>
                <a:gd name="connsiteX22" fmla="*/ 954881 w 1012031"/>
                <a:gd name="connsiteY22" fmla="*/ 226218 h 450056"/>
                <a:gd name="connsiteX23" fmla="*/ 983456 w 1012031"/>
                <a:gd name="connsiteY23" fmla="*/ 252412 h 450056"/>
                <a:gd name="connsiteX24" fmla="*/ 1000125 w 1012031"/>
                <a:gd name="connsiteY24" fmla="*/ 276225 h 450056"/>
                <a:gd name="connsiteX25" fmla="*/ 1012031 w 1012031"/>
                <a:gd name="connsiteY25" fmla="*/ 316706 h 450056"/>
                <a:gd name="connsiteX26" fmla="*/ 1009650 w 1012031"/>
                <a:gd name="connsiteY26" fmla="*/ 354806 h 450056"/>
                <a:gd name="connsiteX27" fmla="*/ 995362 w 1012031"/>
                <a:gd name="connsiteY27" fmla="*/ 397668 h 450056"/>
                <a:gd name="connsiteX28" fmla="*/ 973931 w 1012031"/>
                <a:gd name="connsiteY28" fmla="*/ 423862 h 450056"/>
                <a:gd name="connsiteX29" fmla="*/ 938212 w 1012031"/>
                <a:gd name="connsiteY29" fmla="*/ 445293 h 450056"/>
                <a:gd name="connsiteX30" fmla="*/ 892969 w 1012031"/>
                <a:gd name="connsiteY30" fmla="*/ 450056 h 450056"/>
                <a:gd name="connsiteX31" fmla="*/ 790575 w 1012031"/>
                <a:gd name="connsiteY31" fmla="*/ 450056 h 450056"/>
                <a:gd name="connsiteX32" fmla="*/ 628650 w 1012031"/>
                <a:gd name="connsiteY32" fmla="*/ 421481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2031" h="450056">
                  <a:moveTo>
                    <a:pt x="628650" y="421481"/>
                  </a:moveTo>
                  <a:lnTo>
                    <a:pt x="438150" y="364331"/>
                  </a:lnTo>
                  <a:lnTo>
                    <a:pt x="383381" y="328612"/>
                  </a:lnTo>
                  <a:lnTo>
                    <a:pt x="273844" y="254793"/>
                  </a:lnTo>
                  <a:lnTo>
                    <a:pt x="135731" y="150018"/>
                  </a:lnTo>
                  <a:lnTo>
                    <a:pt x="35719" y="64293"/>
                  </a:lnTo>
                  <a:lnTo>
                    <a:pt x="14287" y="40481"/>
                  </a:lnTo>
                  <a:lnTo>
                    <a:pt x="4762" y="28575"/>
                  </a:lnTo>
                  <a:lnTo>
                    <a:pt x="0" y="16668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119062" y="42862"/>
                  </a:lnTo>
                  <a:lnTo>
                    <a:pt x="190500" y="76200"/>
                  </a:lnTo>
                  <a:lnTo>
                    <a:pt x="273844" y="104775"/>
                  </a:lnTo>
                  <a:lnTo>
                    <a:pt x="359569" y="130968"/>
                  </a:lnTo>
                  <a:lnTo>
                    <a:pt x="442912" y="147637"/>
                  </a:lnTo>
                  <a:lnTo>
                    <a:pt x="542925" y="161925"/>
                  </a:lnTo>
                  <a:lnTo>
                    <a:pt x="650081" y="176212"/>
                  </a:lnTo>
                  <a:lnTo>
                    <a:pt x="814387" y="180975"/>
                  </a:lnTo>
                  <a:lnTo>
                    <a:pt x="852487" y="185737"/>
                  </a:lnTo>
                  <a:lnTo>
                    <a:pt x="914400" y="204787"/>
                  </a:lnTo>
                  <a:lnTo>
                    <a:pt x="954881" y="226218"/>
                  </a:lnTo>
                  <a:lnTo>
                    <a:pt x="983456" y="252412"/>
                  </a:lnTo>
                  <a:lnTo>
                    <a:pt x="1000125" y="276225"/>
                  </a:lnTo>
                  <a:lnTo>
                    <a:pt x="1012031" y="316706"/>
                  </a:lnTo>
                  <a:lnTo>
                    <a:pt x="1009650" y="354806"/>
                  </a:lnTo>
                  <a:lnTo>
                    <a:pt x="995362" y="397668"/>
                  </a:lnTo>
                  <a:lnTo>
                    <a:pt x="973931" y="423862"/>
                  </a:lnTo>
                  <a:lnTo>
                    <a:pt x="938212" y="445293"/>
                  </a:lnTo>
                  <a:lnTo>
                    <a:pt x="892969" y="450056"/>
                  </a:lnTo>
                  <a:lnTo>
                    <a:pt x="790575" y="450056"/>
                  </a:lnTo>
                  <a:lnTo>
                    <a:pt x="628650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135519C-7789-A34D-8EA9-816613703AC9}"/>
                </a:ext>
              </a:extLst>
            </p:cNvPr>
            <p:cNvSpPr/>
            <p:nvPr/>
          </p:nvSpPr>
          <p:spPr>
            <a:xfrm>
              <a:off x="2476500" y="2354263"/>
              <a:ext cx="1814513" cy="539750"/>
            </a:xfrm>
            <a:custGeom>
              <a:avLst/>
              <a:gdLst>
                <a:gd name="connsiteX0" fmla="*/ 1157288 w 1814513"/>
                <a:gd name="connsiteY0" fmla="*/ 340519 h 538163"/>
                <a:gd name="connsiteX1" fmla="*/ 831056 w 1814513"/>
                <a:gd name="connsiteY1" fmla="*/ 421482 h 538163"/>
                <a:gd name="connsiteX2" fmla="*/ 638175 w 1814513"/>
                <a:gd name="connsiteY2" fmla="*/ 471488 h 538163"/>
                <a:gd name="connsiteX3" fmla="*/ 547688 w 1814513"/>
                <a:gd name="connsiteY3" fmla="*/ 504825 h 538163"/>
                <a:gd name="connsiteX4" fmla="*/ 464344 w 1814513"/>
                <a:gd name="connsiteY4" fmla="*/ 526257 h 538163"/>
                <a:gd name="connsiteX5" fmla="*/ 400050 w 1814513"/>
                <a:gd name="connsiteY5" fmla="*/ 535782 h 538163"/>
                <a:gd name="connsiteX6" fmla="*/ 359569 w 1814513"/>
                <a:gd name="connsiteY6" fmla="*/ 538163 h 538163"/>
                <a:gd name="connsiteX7" fmla="*/ 321469 w 1814513"/>
                <a:gd name="connsiteY7" fmla="*/ 531019 h 538163"/>
                <a:gd name="connsiteX8" fmla="*/ 280988 w 1814513"/>
                <a:gd name="connsiteY8" fmla="*/ 519113 h 538163"/>
                <a:gd name="connsiteX9" fmla="*/ 211931 w 1814513"/>
                <a:gd name="connsiteY9" fmla="*/ 481013 h 538163"/>
                <a:gd name="connsiteX10" fmla="*/ 111919 w 1814513"/>
                <a:gd name="connsiteY10" fmla="*/ 414338 h 538163"/>
                <a:gd name="connsiteX11" fmla="*/ 54769 w 1814513"/>
                <a:gd name="connsiteY11" fmla="*/ 364332 h 538163"/>
                <a:gd name="connsiteX12" fmla="*/ 14288 w 1814513"/>
                <a:gd name="connsiteY12" fmla="*/ 321469 h 538163"/>
                <a:gd name="connsiteX13" fmla="*/ 2381 w 1814513"/>
                <a:gd name="connsiteY13" fmla="*/ 297657 h 538163"/>
                <a:gd name="connsiteX14" fmla="*/ 0 w 1814513"/>
                <a:gd name="connsiteY14" fmla="*/ 278607 h 538163"/>
                <a:gd name="connsiteX15" fmla="*/ 4763 w 1814513"/>
                <a:gd name="connsiteY15" fmla="*/ 264319 h 538163"/>
                <a:gd name="connsiteX16" fmla="*/ 14288 w 1814513"/>
                <a:gd name="connsiteY16" fmla="*/ 257175 h 538163"/>
                <a:gd name="connsiteX17" fmla="*/ 33338 w 1814513"/>
                <a:gd name="connsiteY17" fmla="*/ 257175 h 538163"/>
                <a:gd name="connsiteX18" fmla="*/ 64294 w 1814513"/>
                <a:gd name="connsiteY18" fmla="*/ 276225 h 538163"/>
                <a:gd name="connsiteX19" fmla="*/ 104775 w 1814513"/>
                <a:gd name="connsiteY19" fmla="*/ 300038 h 538163"/>
                <a:gd name="connsiteX20" fmla="*/ 152400 w 1814513"/>
                <a:gd name="connsiteY20" fmla="*/ 319088 h 538163"/>
                <a:gd name="connsiteX21" fmla="*/ 216694 w 1814513"/>
                <a:gd name="connsiteY21" fmla="*/ 333375 h 538163"/>
                <a:gd name="connsiteX22" fmla="*/ 292894 w 1814513"/>
                <a:gd name="connsiteY22" fmla="*/ 340519 h 538163"/>
                <a:gd name="connsiteX23" fmla="*/ 378619 w 1814513"/>
                <a:gd name="connsiteY23" fmla="*/ 338138 h 538163"/>
                <a:gd name="connsiteX24" fmla="*/ 471488 w 1814513"/>
                <a:gd name="connsiteY24" fmla="*/ 328613 h 538163"/>
                <a:gd name="connsiteX25" fmla="*/ 600075 w 1814513"/>
                <a:gd name="connsiteY25" fmla="*/ 295275 h 538163"/>
                <a:gd name="connsiteX26" fmla="*/ 933450 w 1814513"/>
                <a:gd name="connsiteY26" fmla="*/ 209550 h 538163"/>
                <a:gd name="connsiteX27" fmla="*/ 1219200 w 1814513"/>
                <a:gd name="connsiteY27" fmla="*/ 138113 h 538163"/>
                <a:gd name="connsiteX28" fmla="*/ 1314450 w 1814513"/>
                <a:gd name="connsiteY28" fmla="*/ 109538 h 538163"/>
                <a:gd name="connsiteX29" fmla="*/ 1507331 w 1814513"/>
                <a:gd name="connsiteY29" fmla="*/ 2382 h 538163"/>
                <a:gd name="connsiteX30" fmla="*/ 1550194 w 1814513"/>
                <a:gd name="connsiteY30" fmla="*/ 0 h 538163"/>
                <a:gd name="connsiteX31" fmla="*/ 1633538 w 1814513"/>
                <a:gd name="connsiteY31" fmla="*/ 9525 h 538163"/>
                <a:gd name="connsiteX32" fmla="*/ 1726406 w 1814513"/>
                <a:gd name="connsiteY32" fmla="*/ 40482 h 538163"/>
                <a:gd name="connsiteX33" fmla="*/ 1781175 w 1814513"/>
                <a:gd name="connsiteY33" fmla="*/ 71438 h 538163"/>
                <a:gd name="connsiteX34" fmla="*/ 1800225 w 1814513"/>
                <a:gd name="connsiteY34" fmla="*/ 107157 h 538163"/>
                <a:gd name="connsiteX35" fmla="*/ 1809750 w 1814513"/>
                <a:gd name="connsiteY35" fmla="*/ 145257 h 538163"/>
                <a:gd name="connsiteX36" fmla="*/ 1814513 w 1814513"/>
                <a:gd name="connsiteY36" fmla="*/ 173832 h 538163"/>
                <a:gd name="connsiteX37" fmla="*/ 1804988 w 1814513"/>
                <a:gd name="connsiteY37" fmla="*/ 204788 h 538163"/>
                <a:gd name="connsiteX38" fmla="*/ 1781175 w 1814513"/>
                <a:gd name="connsiteY38" fmla="*/ 223838 h 538163"/>
                <a:gd name="connsiteX39" fmla="*/ 1709738 w 1814513"/>
                <a:gd name="connsiteY39" fmla="*/ 228600 h 538163"/>
                <a:gd name="connsiteX40" fmla="*/ 1581150 w 1814513"/>
                <a:gd name="connsiteY40" fmla="*/ 238125 h 538163"/>
                <a:gd name="connsiteX41" fmla="*/ 1433513 w 1814513"/>
                <a:gd name="connsiteY41" fmla="*/ 269082 h 538163"/>
                <a:gd name="connsiteX42" fmla="*/ 1157288 w 1814513"/>
                <a:gd name="connsiteY42" fmla="*/ 340519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4513" h="538163">
                  <a:moveTo>
                    <a:pt x="1157288" y="340519"/>
                  </a:moveTo>
                  <a:lnTo>
                    <a:pt x="831056" y="421482"/>
                  </a:lnTo>
                  <a:lnTo>
                    <a:pt x="638175" y="471488"/>
                  </a:lnTo>
                  <a:lnTo>
                    <a:pt x="547688" y="504825"/>
                  </a:lnTo>
                  <a:lnTo>
                    <a:pt x="464344" y="526257"/>
                  </a:lnTo>
                  <a:lnTo>
                    <a:pt x="400050" y="535782"/>
                  </a:lnTo>
                  <a:lnTo>
                    <a:pt x="359569" y="538163"/>
                  </a:lnTo>
                  <a:lnTo>
                    <a:pt x="321469" y="531019"/>
                  </a:lnTo>
                  <a:lnTo>
                    <a:pt x="280988" y="519113"/>
                  </a:lnTo>
                  <a:lnTo>
                    <a:pt x="211931" y="481013"/>
                  </a:lnTo>
                  <a:lnTo>
                    <a:pt x="111919" y="414338"/>
                  </a:lnTo>
                  <a:lnTo>
                    <a:pt x="54769" y="364332"/>
                  </a:lnTo>
                  <a:lnTo>
                    <a:pt x="14288" y="321469"/>
                  </a:lnTo>
                  <a:lnTo>
                    <a:pt x="2381" y="297657"/>
                  </a:lnTo>
                  <a:lnTo>
                    <a:pt x="0" y="278607"/>
                  </a:lnTo>
                  <a:lnTo>
                    <a:pt x="4763" y="264319"/>
                  </a:lnTo>
                  <a:lnTo>
                    <a:pt x="14288" y="257175"/>
                  </a:lnTo>
                  <a:lnTo>
                    <a:pt x="33338" y="257175"/>
                  </a:lnTo>
                  <a:lnTo>
                    <a:pt x="64294" y="276225"/>
                  </a:lnTo>
                  <a:lnTo>
                    <a:pt x="104775" y="300038"/>
                  </a:lnTo>
                  <a:lnTo>
                    <a:pt x="152400" y="319088"/>
                  </a:lnTo>
                  <a:lnTo>
                    <a:pt x="216694" y="333375"/>
                  </a:lnTo>
                  <a:lnTo>
                    <a:pt x="292894" y="340519"/>
                  </a:lnTo>
                  <a:lnTo>
                    <a:pt x="378619" y="338138"/>
                  </a:lnTo>
                  <a:lnTo>
                    <a:pt x="471488" y="328613"/>
                  </a:lnTo>
                  <a:lnTo>
                    <a:pt x="600075" y="295275"/>
                  </a:lnTo>
                  <a:lnTo>
                    <a:pt x="933450" y="209550"/>
                  </a:lnTo>
                  <a:lnTo>
                    <a:pt x="1219200" y="138113"/>
                  </a:lnTo>
                  <a:lnTo>
                    <a:pt x="1314450" y="109538"/>
                  </a:lnTo>
                  <a:lnTo>
                    <a:pt x="1507331" y="2382"/>
                  </a:lnTo>
                  <a:lnTo>
                    <a:pt x="1550194" y="0"/>
                  </a:lnTo>
                  <a:lnTo>
                    <a:pt x="1633538" y="9525"/>
                  </a:lnTo>
                  <a:lnTo>
                    <a:pt x="1726406" y="40482"/>
                  </a:lnTo>
                  <a:lnTo>
                    <a:pt x="1781175" y="71438"/>
                  </a:lnTo>
                  <a:lnTo>
                    <a:pt x="1800225" y="107157"/>
                  </a:lnTo>
                  <a:lnTo>
                    <a:pt x="1809750" y="145257"/>
                  </a:lnTo>
                  <a:lnTo>
                    <a:pt x="1814513" y="173832"/>
                  </a:lnTo>
                  <a:lnTo>
                    <a:pt x="1804988" y="204788"/>
                  </a:lnTo>
                  <a:lnTo>
                    <a:pt x="1781175" y="223838"/>
                  </a:lnTo>
                  <a:lnTo>
                    <a:pt x="1709738" y="228600"/>
                  </a:lnTo>
                  <a:lnTo>
                    <a:pt x="1581150" y="238125"/>
                  </a:lnTo>
                  <a:lnTo>
                    <a:pt x="1433513" y="269082"/>
                  </a:lnTo>
                  <a:lnTo>
                    <a:pt x="1157288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95876FC-F5A9-FA44-B7F5-E269EB79A0C3}"/>
                </a:ext>
              </a:extLst>
            </p:cNvPr>
            <p:cNvSpPr/>
            <p:nvPr/>
          </p:nvSpPr>
          <p:spPr>
            <a:xfrm>
              <a:off x="2946400" y="3135313"/>
              <a:ext cx="1033463" cy="320675"/>
            </a:xfrm>
            <a:custGeom>
              <a:avLst/>
              <a:gdLst>
                <a:gd name="connsiteX0" fmla="*/ 716757 w 1033463"/>
                <a:gd name="connsiteY0" fmla="*/ 235744 h 319088"/>
                <a:gd name="connsiteX1" fmla="*/ 478632 w 1033463"/>
                <a:gd name="connsiteY1" fmla="*/ 292894 h 319088"/>
                <a:gd name="connsiteX2" fmla="*/ 371475 w 1033463"/>
                <a:gd name="connsiteY2" fmla="*/ 316707 h 319088"/>
                <a:gd name="connsiteX3" fmla="*/ 307182 w 1033463"/>
                <a:gd name="connsiteY3" fmla="*/ 319088 h 319088"/>
                <a:gd name="connsiteX4" fmla="*/ 219075 w 1033463"/>
                <a:gd name="connsiteY4" fmla="*/ 311944 h 319088"/>
                <a:gd name="connsiteX5" fmla="*/ 188119 w 1033463"/>
                <a:gd name="connsiteY5" fmla="*/ 304800 h 319088"/>
                <a:gd name="connsiteX6" fmla="*/ 147638 w 1033463"/>
                <a:gd name="connsiteY6" fmla="*/ 285750 h 319088"/>
                <a:gd name="connsiteX7" fmla="*/ 71438 w 1033463"/>
                <a:gd name="connsiteY7" fmla="*/ 238125 h 319088"/>
                <a:gd name="connsiteX8" fmla="*/ 19050 w 1033463"/>
                <a:gd name="connsiteY8" fmla="*/ 192882 h 319088"/>
                <a:gd name="connsiteX9" fmla="*/ 4763 w 1033463"/>
                <a:gd name="connsiteY9" fmla="*/ 176213 h 319088"/>
                <a:gd name="connsiteX10" fmla="*/ 0 w 1033463"/>
                <a:gd name="connsiteY10" fmla="*/ 152400 h 319088"/>
                <a:gd name="connsiteX11" fmla="*/ 0 w 1033463"/>
                <a:gd name="connsiteY11" fmla="*/ 133350 h 319088"/>
                <a:gd name="connsiteX12" fmla="*/ 11907 w 1033463"/>
                <a:gd name="connsiteY12" fmla="*/ 123825 h 319088"/>
                <a:gd name="connsiteX13" fmla="*/ 30957 w 1033463"/>
                <a:gd name="connsiteY13" fmla="*/ 123825 h 319088"/>
                <a:gd name="connsiteX14" fmla="*/ 64294 w 1033463"/>
                <a:gd name="connsiteY14" fmla="*/ 140494 h 319088"/>
                <a:gd name="connsiteX15" fmla="*/ 111919 w 1033463"/>
                <a:gd name="connsiteY15" fmla="*/ 164307 h 319088"/>
                <a:gd name="connsiteX16" fmla="*/ 147638 w 1033463"/>
                <a:gd name="connsiteY16" fmla="*/ 176213 h 319088"/>
                <a:gd name="connsiteX17" fmla="*/ 188119 w 1033463"/>
                <a:gd name="connsiteY17" fmla="*/ 185738 h 319088"/>
                <a:gd name="connsiteX18" fmla="*/ 226219 w 1033463"/>
                <a:gd name="connsiteY18" fmla="*/ 188119 h 319088"/>
                <a:gd name="connsiteX19" fmla="*/ 288132 w 1033463"/>
                <a:gd name="connsiteY19" fmla="*/ 183357 h 319088"/>
                <a:gd name="connsiteX20" fmla="*/ 352425 w 1033463"/>
                <a:gd name="connsiteY20" fmla="*/ 173832 h 319088"/>
                <a:gd name="connsiteX21" fmla="*/ 457200 w 1033463"/>
                <a:gd name="connsiteY21" fmla="*/ 147638 h 319088"/>
                <a:gd name="connsiteX22" fmla="*/ 604838 w 1033463"/>
                <a:gd name="connsiteY22" fmla="*/ 100013 h 319088"/>
                <a:gd name="connsiteX23" fmla="*/ 754857 w 1033463"/>
                <a:gd name="connsiteY23" fmla="*/ 33338 h 319088"/>
                <a:gd name="connsiteX24" fmla="*/ 840582 w 1033463"/>
                <a:gd name="connsiteY24" fmla="*/ 4763 h 319088"/>
                <a:gd name="connsiteX25" fmla="*/ 883444 w 1033463"/>
                <a:gd name="connsiteY25" fmla="*/ 0 h 319088"/>
                <a:gd name="connsiteX26" fmla="*/ 931069 w 1033463"/>
                <a:gd name="connsiteY26" fmla="*/ 7144 h 319088"/>
                <a:gd name="connsiteX27" fmla="*/ 988219 w 1033463"/>
                <a:gd name="connsiteY27" fmla="*/ 28575 h 319088"/>
                <a:gd name="connsiteX28" fmla="*/ 1014413 w 1033463"/>
                <a:gd name="connsiteY28" fmla="*/ 42863 h 319088"/>
                <a:gd name="connsiteX29" fmla="*/ 1026319 w 1033463"/>
                <a:gd name="connsiteY29" fmla="*/ 54769 h 319088"/>
                <a:gd name="connsiteX30" fmla="*/ 1031082 w 1033463"/>
                <a:gd name="connsiteY30" fmla="*/ 69057 h 319088"/>
                <a:gd name="connsiteX31" fmla="*/ 1033463 w 1033463"/>
                <a:gd name="connsiteY31" fmla="*/ 85725 h 319088"/>
                <a:gd name="connsiteX32" fmla="*/ 1028700 w 1033463"/>
                <a:gd name="connsiteY32" fmla="*/ 107157 h 319088"/>
                <a:gd name="connsiteX33" fmla="*/ 1014413 w 1033463"/>
                <a:gd name="connsiteY33" fmla="*/ 126207 h 319088"/>
                <a:gd name="connsiteX34" fmla="*/ 978694 w 1033463"/>
                <a:gd name="connsiteY34" fmla="*/ 152400 h 319088"/>
                <a:gd name="connsiteX35" fmla="*/ 907257 w 1033463"/>
                <a:gd name="connsiteY35" fmla="*/ 180975 h 319088"/>
                <a:gd name="connsiteX36" fmla="*/ 716757 w 1033463"/>
                <a:gd name="connsiteY36" fmla="*/ 2357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3463" h="319088">
                  <a:moveTo>
                    <a:pt x="716757" y="235744"/>
                  </a:moveTo>
                  <a:lnTo>
                    <a:pt x="478632" y="292894"/>
                  </a:lnTo>
                  <a:lnTo>
                    <a:pt x="371475" y="316707"/>
                  </a:lnTo>
                  <a:lnTo>
                    <a:pt x="307182" y="319088"/>
                  </a:lnTo>
                  <a:lnTo>
                    <a:pt x="219075" y="311944"/>
                  </a:lnTo>
                  <a:lnTo>
                    <a:pt x="188119" y="304800"/>
                  </a:lnTo>
                  <a:lnTo>
                    <a:pt x="147638" y="285750"/>
                  </a:lnTo>
                  <a:lnTo>
                    <a:pt x="71438" y="238125"/>
                  </a:lnTo>
                  <a:lnTo>
                    <a:pt x="19050" y="192882"/>
                  </a:lnTo>
                  <a:lnTo>
                    <a:pt x="4763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7" y="123825"/>
                  </a:lnTo>
                  <a:lnTo>
                    <a:pt x="30957" y="123825"/>
                  </a:lnTo>
                  <a:lnTo>
                    <a:pt x="64294" y="140494"/>
                  </a:lnTo>
                  <a:lnTo>
                    <a:pt x="111919" y="164307"/>
                  </a:lnTo>
                  <a:lnTo>
                    <a:pt x="147638" y="176213"/>
                  </a:lnTo>
                  <a:lnTo>
                    <a:pt x="188119" y="185738"/>
                  </a:lnTo>
                  <a:lnTo>
                    <a:pt x="226219" y="188119"/>
                  </a:lnTo>
                  <a:lnTo>
                    <a:pt x="288132" y="183357"/>
                  </a:lnTo>
                  <a:lnTo>
                    <a:pt x="352425" y="173832"/>
                  </a:lnTo>
                  <a:lnTo>
                    <a:pt x="457200" y="147638"/>
                  </a:lnTo>
                  <a:lnTo>
                    <a:pt x="604838" y="100013"/>
                  </a:lnTo>
                  <a:lnTo>
                    <a:pt x="754857" y="33338"/>
                  </a:lnTo>
                  <a:lnTo>
                    <a:pt x="840582" y="4763"/>
                  </a:lnTo>
                  <a:lnTo>
                    <a:pt x="883444" y="0"/>
                  </a:lnTo>
                  <a:lnTo>
                    <a:pt x="931069" y="7144"/>
                  </a:lnTo>
                  <a:lnTo>
                    <a:pt x="988219" y="28575"/>
                  </a:lnTo>
                  <a:lnTo>
                    <a:pt x="1014413" y="42863"/>
                  </a:lnTo>
                  <a:lnTo>
                    <a:pt x="1026319" y="54769"/>
                  </a:lnTo>
                  <a:lnTo>
                    <a:pt x="1031082" y="69057"/>
                  </a:lnTo>
                  <a:lnTo>
                    <a:pt x="1033463" y="85725"/>
                  </a:lnTo>
                  <a:lnTo>
                    <a:pt x="1028700" y="107157"/>
                  </a:lnTo>
                  <a:lnTo>
                    <a:pt x="1014413" y="126207"/>
                  </a:lnTo>
                  <a:lnTo>
                    <a:pt x="978694" y="152400"/>
                  </a:lnTo>
                  <a:lnTo>
                    <a:pt x="907257" y="180975"/>
                  </a:lnTo>
                  <a:lnTo>
                    <a:pt x="7167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5EC34AC-D5DC-D747-8D7C-15D701C4FD31}"/>
                </a:ext>
              </a:extLst>
            </p:cNvPr>
            <p:cNvSpPr/>
            <p:nvPr/>
          </p:nvSpPr>
          <p:spPr>
            <a:xfrm>
              <a:off x="2957513" y="3829050"/>
              <a:ext cx="1055687" cy="392113"/>
            </a:xfrm>
            <a:custGeom>
              <a:avLst/>
              <a:gdLst>
                <a:gd name="connsiteX0" fmla="*/ 714375 w 1054893"/>
                <a:gd name="connsiteY0" fmla="*/ 314325 h 392906"/>
                <a:gd name="connsiteX1" fmla="*/ 516731 w 1054893"/>
                <a:gd name="connsiteY1" fmla="*/ 369094 h 392906"/>
                <a:gd name="connsiteX2" fmla="*/ 421481 w 1054893"/>
                <a:gd name="connsiteY2" fmla="*/ 388144 h 392906"/>
                <a:gd name="connsiteX3" fmla="*/ 366712 w 1054893"/>
                <a:gd name="connsiteY3" fmla="*/ 392906 h 392906"/>
                <a:gd name="connsiteX4" fmla="*/ 323850 w 1054893"/>
                <a:gd name="connsiteY4" fmla="*/ 392906 h 392906"/>
                <a:gd name="connsiteX5" fmla="*/ 280987 w 1054893"/>
                <a:gd name="connsiteY5" fmla="*/ 390525 h 392906"/>
                <a:gd name="connsiteX6" fmla="*/ 233362 w 1054893"/>
                <a:gd name="connsiteY6" fmla="*/ 378619 h 392906"/>
                <a:gd name="connsiteX7" fmla="*/ 150018 w 1054893"/>
                <a:gd name="connsiteY7" fmla="*/ 352425 h 392906"/>
                <a:gd name="connsiteX8" fmla="*/ 92868 w 1054893"/>
                <a:gd name="connsiteY8" fmla="*/ 323850 h 392906"/>
                <a:gd name="connsiteX9" fmla="*/ 50006 w 1054893"/>
                <a:gd name="connsiteY9" fmla="*/ 295275 h 392906"/>
                <a:gd name="connsiteX10" fmla="*/ 2381 w 1054893"/>
                <a:gd name="connsiteY10" fmla="*/ 240506 h 392906"/>
                <a:gd name="connsiteX11" fmla="*/ 0 w 1054893"/>
                <a:gd name="connsiteY11" fmla="*/ 221456 h 392906"/>
                <a:gd name="connsiteX12" fmla="*/ 9525 w 1054893"/>
                <a:gd name="connsiteY12" fmla="*/ 211931 h 392906"/>
                <a:gd name="connsiteX13" fmla="*/ 30956 w 1054893"/>
                <a:gd name="connsiteY13" fmla="*/ 202406 h 392906"/>
                <a:gd name="connsiteX14" fmla="*/ 64293 w 1054893"/>
                <a:gd name="connsiteY14" fmla="*/ 207169 h 392906"/>
                <a:gd name="connsiteX15" fmla="*/ 123825 w 1054893"/>
                <a:gd name="connsiteY15" fmla="*/ 226219 h 392906"/>
                <a:gd name="connsiteX16" fmla="*/ 164306 w 1054893"/>
                <a:gd name="connsiteY16" fmla="*/ 233363 h 392906"/>
                <a:gd name="connsiteX17" fmla="*/ 228600 w 1054893"/>
                <a:gd name="connsiteY17" fmla="*/ 233363 h 392906"/>
                <a:gd name="connsiteX18" fmla="*/ 316706 w 1054893"/>
                <a:gd name="connsiteY18" fmla="*/ 223838 h 392906"/>
                <a:gd name="connsiteX19" fmla="*/ 390525 w 1054893"/>
                <a:gd name="connsiteY19" fmla="*/ 209550 h 392906"/>
                <a:gd name="connsiteX20" fmla="*/ 504825 w 1054893"/>
                <a:gd name="connsiteY20" fmla="*/ 176213 h 392906"/>
                <a:gd name="connsiteX21" fmla="*/ 676275 w 1054893"/>
                <a:gd name="connsiteY21" fmla="*/ 114300 h 392906"/>
                <a:gd name="connsiteX22" fmla="*/ 831056 w 1054893"/>
                <a:gd name="connsiteY22" fmla="*/ 0 h 392906"/>
                <a:gd name="connsiteX23" fmla="*/ 873918 w 1054893"/>
                <a:gd name="connsiteY23" fmla="*/ 9525 h 392906"/>
                <a:gd name="connsiteX24" fmla="*/ 916781 w 1054893"/>
                <a:gd name="connsiteY24" fmla="*/ 26194 h 392906"/>
                <a:gd name="connsiteX25" fmla="*/ 971550 w 1054893"/>
                <a:gd name="connsiteY25" fmla="*/ 52388 h 392906"/>
                <a:gd name="connsiteX26" fmla="*/ 1028700 w 1054893"/>
                <a:gd name="connsiteY26" fmla="*/ 92869 h 392906"/>
                <a:gd name="connsiteX27" fmla="*/ 1052512 w 1054893"/>
                <a:gd name="connsiteY27" fmla="*/ 114300 h 392906"/>
                <a:gd name="connsiteX28" fmla="*/ 1054893 w 1054893"/>
                <a:gd name="connsiteY28" fmla="*/ 133350 h 392906"/>
                <a:gd name="connsiteX29" fmla="*/ 1050131 w 1054893"/>
                <a:gd name="connsiteY29" fmla="*/ 166688 h 392906"/>
                <a:gd name="connsiteX30" fmla="*/ 1021556 w 1054893"/>
                <a:gd name="connsiteY30" fmla="*/ 200025 h 392906"/>
                <a:gd name="connsiteX31" fmla="*/ 962025 w 1054893"/>
                <a:gd name="connsiteY31" fmla="*/ 238125 h 392906"/>
                <a:gd name="connsiteX32" fmla="*/ 714375 w 1054893"/>
                <a:gd name="connsiteY32" fmla="*/ 3143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893" h="392906">
                  <a:moveTo>
                    <a:pt x="714375" y="314325"/>
                  </a:moveTo>
                  <a:lnTo>
                    <a:pt x="516731" y="369094"/>
                  </a:lnTo>
                  <a:lnTo>
                    <a:pt x="421481" y="388144"/>
                  </a:lnTo>
                  <a:lnTo>
                    <a:pt x="366712" y="392906"/>
                  </a:lnTo>
                  <a:lnTo>
                    <a:pt x="323850" y="392906"/>
                  </a:lnTo>
                  <a:lnTo>
                    <a:pt x="280987" y="390525"/>
                  </a:lnTo>
                  <a:lnTo>
                    <a:pt x="233362" y="378619"/>
                  </a:lnTo>
                  <a:lnTo>
                    <a:pt x="150018" y="352425"/>
                  </a:lnTo>
                  <a:lnTo>
                    <a:pt x="92868" y="323850"/>
                  </a:lnTo>
                  <a:lnTo>
                    <a:pt x="50006" y="295275"/>
                  </a:lnTo>
                  <a:lnTo>
                    <a:pt x="2381" y="240506"/>
                  </a:lnTo>
                  <a:lnTo>
                    <a:pt x="0" y="221456"/>
                  </a:lnTo>
                  <a:lnTo>
                    <a:pt x="9525" y="211931"/>
                  </a:lnTo>
                  <a:lnTo>
                    <a:pt x="30956" y="202406"/>
                  </a:lnTo>
                  <a:lnTo>
                    <a:pt x="64293" y="207169"/>
                  </a:lnTo>
                  <a:lnTo>
                    <a:pt x="123825" y="226219"/>
                  </a:lnTo>
                  <a:lnTo>
                    <a:pt x="164306" y="233363"/>
                  </a:lnTo>
                  <a:lnTo>
                    <a:pt x="228600" y="233363"/>
                  </a:lnTo>
                  <a:lnTo>
                    <a:pt x="316706" y="223838"/>
                  </a:lnTo>
                  <a:lnTo>
                    <a:pt x="390525" y="209550"/>
                  </a:lnTo>
                  <a:lnTo>
                    <a:pt x="504825" y="176213"/>
                  </a:lnTo>
                  <a:lnTo>
                    <a:pt x="676275" y="114300"/>
                  </a:lnTo>
                  <a:lnTo>
                    <a:pt x="831056" y="0"/>
                  </a:lnTo>
                  <a:lnTo>
                    <a:pt x="873918" y="9525"/>
                  </a:lnTo>
                  <a:lnTo>
                    <a:pt x="916781" y="26194"/>
                  </a:lnTo>
                  <a:lnTo>
                    <a:pt x="971550" y="52388"/>
                  </a:lnTo>
                  <a:lnTo>
                    <a:pt x="1028700" y="92869"/>
                  </a:lnTo>
                  <a:lnTo>
                    <a:pt x="1052512" y="114300"/>
                  </a:lnTo>
                  <a:lnTo>
                    <a:pt x="1054893" y="133350"/>
                  </a:lnTo>
                  <a:lnTo>
                    <a:pt x="1050131" y="166688"/>
                  </a:lnTo>
                  <a:lnTo>
                    <a:pt x="1021556" y="200025"/>
                  </a:lnTo>
                  <a:lnTo>
                    <a:pt x="962025" y="238125"/>
                  </a:lnTo>
                  <a:lnTo>
                    <a:pt x="714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258CEC5-99C2-6E49-AE0F-A1253DFAB4BA}"/>
                </a:ext>
              </a:extLst>
            </p:cNvPr>
            <p:cNvSpPr/>
            <p:nvPr/>
          </p:nvSpPr>
          <p:spPr>
            <a:xfrm>
              <a:off x="2700338" y="4752975"/>
              <a:ext cx="571500" cy="1112838"/>
            </a:xfrm>
            <a:custGeom>
              <a:avLst/>
              <a:gdLst>
                <a:gd name="connsiteX0" fmla="*/ 273843 w 571500"/>
                <a:gd name="connsiteY0" fmla="*/ 683419 h 1112044"/>
                <a:gd name="connsiteX1" fmla="*/ 214312 w 571500"/>
                <a:gd name="connsiteY1" fmla="*/ 409575 h 1112044"/>
                <a:gd name="connsiteX2" fmla="*/ 171450 w 571500"/>
                <a:gd name="connsiteY2" fmla="*/ 261938 h 1112044"/>
                <a:gd name="connsiteX3" fmla="*/ 147637 w 571500"/>
                <a:gd name="connsiteY3" fmla="*/ 228600 h 1112044"/>
                <a:gd name="connsiteX4" fmla="*/ 57150 w 571500"/>
                <a:gd name="connsiteY4" fmla="*/ 111919 h 1112044"/>
                <a:gd name="connsiteX5" fmla="*/ 11906 w 571500"/>
                <a:gd name="connsiteY5" fmla="*/ 61913 h 1112044"/>
                <a:gd name="connsiteX6" fmla="*/ 2381 w 571500"/>
                <a:gd name="connsiteY6" fmla="*/ 40481 h 1112044"/>
                <a:gd name="connsiteX7" fmla="*/ 0 w 571500"/>
                <a:gd name="connsiteY7" fmla="*/ 21431 h 1112044"/>
                <a:gd name="connsiteX8" fmla="*/ 4762 w 571500"/>
                <a:gd name="connsiteY8" fmla="*/ 7144 h 1112044"/>
                <a:gd name="connsiteX9" fmla="*/ 26193 w 571500"/>
                <a:gd name="connsiteY9" fmla="*/ 0 h 1112044"/>
                <a:gd name="connsiteX10" fmla="*/ 64293 w 571500"/>
                <a:gd name="connsiteY10" fmla="*/ 14288 h 1112044"/>
                <a:gd name="connsiteX11" fmla="*/ 157162 w 571500"/>
                <a:gd name="connsiteY11" fmla="*/ 26194 h 1112044"/>
                <a:gd name="connsiteX12" fmla="*/ 347662 w 571500"/>
                <a:gd name="connsiteY12" fmla="*/ 59531 h 1112044"/>
                <a:gd name="connsiteX13" fmla="*/ 395287 w 571500"/>
                <a:gd name="connsiteY13" fmla="*/ 176213 h 1112044"/>
                <a:gd name="connsiteX14" fmla="*/ 528637 w 571500"/>
                <a:gd name="connsiteY14" fmla="*/ 797719 h 1112044"/>
                <a:gd name="connsiteX15" fmla="*/ 571500 w 571500"/>
                <a:gd name="connsiteY15" fmla="*/ 933450 h 1112044"/>
                <a:gd name="connsiteX16" fmla="*/ 523875 w 571500"/>
                <a:gd name="connsiteY16" fmla="*/ 1071563 h 1112044"/>
                <a:gd name="connsiteX17" fmla="*/ 502443 w 571500"/>
                <a:gd name="connsiteY17" fmla="*/ 1107281 h 1112044"/>
                <a:gd name="connsiteX18" fmla="*/ 481012 w 571500"/>
                <a:gd name="connsiteY18" fmla="*/ 1112044 h 1112044"/>
                <a:gd name="connsiteX19" fmla="*/ 447675 w 571500"/>
                <a:gd name="connsiteY19" fmla="*/ 1100138 h 1112044"/>
                <a:gd name="connsiteX20" fmla="*/ 402431 w 571500"/>
                <a:gd name="connsiteY20" fmla="*/ 1059656 h 1112044"/>
                <a:gd name="connsiteX21" fmla="*/ 366712 w 571500"/>
                <a:gd name="connsiteY21" fmla="*/ 1007269 h 1112044"/>
                <a:gd name="connsiteX22" fmla="*/ 335756 w 571500"/>
                <a:gd name="connsiteY22" fmla="*/ 933450 h 1112044"/>
                <a:gd name="connsiteX23" fmla="*/ 311943 w 571500"/>
                <a:gd name="connsiteY23" fmla="*/ 833438 h 1112044"/>
                <a:gd name="connsiteX24" fmla="*/ 273843 w 571500"/>
                <a:gd name="connsiteY24" fmla="*/ 683419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0" h="1112044">
                  <a:moveTo>
                    <a:pt x="273843" y="683419"/>
                  </a:moveTo>
                  <a:lnTo>
                    <a:pt x="214312" y="409575"/>
                  </a:lnTo>
                  <a:lnTo>
                    <a:pt x="171450" y="261938"/>
                  </a:lnTo>
                  <a:lnTo>
                    <a:pt x="147637" y="228600"/>
                  </a:lnTo>
                  <a:lnTo>
                    <a:pt x="57150" y="111919"/>
                  </a:lnTo>
                  <a:lnTo>
                    <a:pt x="11906" y="61913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6193" y="0"/>
                  </a:lnTo>
                  <a:lnTo>
                    <a:pt x="64293" y="14288"/>
                  </a:lnTo>
                  <a:lnTo>
                    <a:pt x="157162" y="26194"/>
                  </a:lnTo>
                  <a:lnTo>
                    <a:pt x="347662" y="59531"/>
                  </a:lnTo>
                  <a:lnTo>
                    <a:pt x="395287" y="176213"/>
                  </a:lnTo>
                  <a:lnTo>
                    <a:pt x="528637" y="797719"/>
                  </a:lnTo>
                  <a:lnTo>
                    <a:pt x="571500" y="933450"/>
                  </a:lnTo>
                  <a:lnTo>
                    <a:pt x="523875" y="1071563"/>
                  </a:lnTo>
                  <a:lnTo>
                    <a:pt x="502443" y="1107281"/>
                  </a:lnTo>
                  <a:lnTo>
                    <a:pt x="481012" y="1112044"/>
                  </a:lnTo>
                  <a:lnTo>
                    <a:pt x="447675" y="1100138"/>
                  </a:lnTo>
                  <a:lnTo>
                    <a:pt x="402431" y="1059656"/>
                  </a:lnTo>
                  <a:lnTo>
                    <a:pt x="366712" y="1007269"/>
                  </a:lnTo>
                  <a:lnTo>
                    <a:pt x="335756" y="933450"/>
                  </a:lnTo>
                  <a:lnTo>
                    <a:pt x="311943" y="833438"/>
                  </a:lnTo>
                  <a:lnTo>
                    <a:pt x="27384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B30BB99-9691-C042-9F01-BEC2538EE1D8}"/>
                </a:ext>
              </a:extLst>
            </p:cNvPr>
            <p:cNvSpPr/>
            <p:nvPr/>
          </p:nvSpPr>
          <p:spPr>
            <a:xfrm>
              <a:off x="4800600" y="1471613"/>
              <a:ext cx="590550" cy="595312"/>
            </a:xfrm>
            <a:custGeom>
              <a:avLst/>
              <a:gdLst>
                <a:gd name="connsiteX0" fmla="*/ 300038 w 590550"/>
                <a:gd name="connsiteY0" fmla="*/ 440531 h 595312"/>
                <a:gd name="connsiteX1" fmla="*/ 190500 w 590550"/>
                <a:gd name="connsiteY1" fmla="*/ 307181 h 595312"/>
                <a:gd name="connsiteX2" fmla="*/ 95250 w 590550"/>
                <a:gd name="connsiteY2" fmla="*/ 183356 h 595312"/>
                <a:gd name="connsiteX3" fmla="*/ 23813 w 590550"/>
                <a:gd name="connsiteY3" fmla="*/ 83343 h 595312"/>
                <a:gd name="connsiteX4" fmla="*/ 4763 w 590550"/>
                <a:gd name="connsiteY4" fmla="*/ 57150 h 595312"/>
                <a:gd name="connsiteX5" fmla="*/ 0 w 590550"/>
                <a:gd name="connsiteY5" fmla="*/ 28575 h 595312"/>
                <a:gd name="connsiteX6" fmla="*/ 0 w 590550"/>
                <a:gd name="connsiteY6" fmla="*/ 16668 h 595312"/>
                <a:gd name="connsiteX7" fmla="*/ 7144 w 590550"/>
                <a:gd name="connsiteY7" fmla="*/ 7143 h 595312"/>
                <a:gd name="connsiteX8" fmla="*/ 23813 w 590550"/>
                <a:gd name="connsiteY8" fmla="*/ 0 h 595312"/>
                <a:gd name="connsiteX9" fmla="*/ 71438 w 590550"/>
                <a:gd name="connsiteY9" fmla="*/ 19050 h 595312"/>
                <a:gd name="connsiteX10" fmla="*/ 269081 w 590550"/>
                <a:gd name="connsiteY10" fmla="*/ 114300 h 595312"/>
                <a:gd name="connsiteX11" fmla="*/ 481013 w 590550"/>
                <a:gd name="connsiteY11" fmla="*/ 214312 h 595312"/>
                <a:gd name="connsiteX12" fmla="*/ 500063 w 590550"/>
                <a:gd name="connsiteY12" fmla="*/ 226218 h 595312"/>
                <a:gd name="connsiteX13" fmla="*/ 519113 w 590550"/>
                <a:gd name="connsiteY13" fmla="*/ 252412 h 595312"/>
                <a:gd name="connsiteX14" fmla="*/ 547688 w 590550"/>
                <a:gd name="connsiteY14" fmla="*/ 307181 h 595312"/>
                <a:gd name="connsiteX15" fmla="*/ 571500 w 590550"/>
                <a:gd name="connsiteY15" fmla="*/ 371475 h 595312"/>
                <a:gd name="connsiteX16" fmla="*/ 590550 w 590550"/>
                <a:gd name="connsiteY16" fmla="*/ 473868 h 595312"/>
                <a:gd name="connsiteX17" fmla="*/ 581025 w 590550"/>
                <a:gd name="connsiteY17" fmla="*/ 504825 h 595312"/>
                <a:gd name="connsiteX18" fmla="*/ 564356 w 590550"/>
                <a:gd name="connsiteY18" fmla="*/ 542925 h 595312"/>
                <a:gd name="connsiteX19" fmla="*/ 540544 w 590550"/>
                <a:gd name="connsiteY19" fmla="*/ 583406 h 595312"/>
                <a:gd name="connsiteX20" fmla="*/ 516731 w 590550"/>
                <a:gd name="connsiteY20" fmla="*/ 595312 h 595312"/>
                <a:gd name="connsiteX21" fmla="*/ 485775 w 590550"/>
                <a:gd name="connsiteY21" fmla="*/ 595312 h 595312"/>
                <a:gd name="connsiteX22" fmla="*/ 454819 w 590550"/>
                <a:gd name="connsiteY22" fmla="*/ 585787 h 595312"/>
                <a:gd name="connsiteX23" fmla="*/ 421481 w 590550"/>
                <a:gd name="connsiteY23" fmla="*/ 564356 h 595312"/>
                <a:gd name="connsiteX24" fmla="*/ 300038 w 590550"/>
                <a:gd name="connsiteY24" fmla="*/ 440531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95312">
                  <a:moveTo>
                    <a:pt x="300038" y="440531"/>
                  </a:moveTo>
                  <a:lnTo>
                    <a:pt x="190500" y="307181"/>
                  </a:lnTo>
                  <a:lnTo>
                    <a:pt x="95250" y="183356"/>
                  </a:lnTo>
                  <a:lnTo>
                    <a:pt x="23813" y="83343"/>
                  </a:lnTo>
                  <a:lnTo>
                    <a:pt x="4763" y="57150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23813" y="0"/>
                  </a:lnTo>
                  <a:lnTo>
                    <a:pt x="71438" y="19050"/>
                  </a:lnTo>
                  <a:lnTo>
                    <a:pt x="269081" y="114300"/>
                  </a:lnTo>
                  <a:lnTo>
                    <a:pt x="481013" y="214312"/>
                  </a:lnTo>
                  <a:lnTo>
                    <a:pt x="500063" y="226218"/>
                  </a:lnTo>
                  <a:lnTo>
                    <a:pt x="519113" y="252412"/>
                  </a:lnTo>
                  <a:lnTo>
                    <a:pt x="547688" y="307181"/>
                  </a:lnTo>
                  <a:lnTo>
                    <a:pt x="571500" y="371475"/>
                  </a:lnTo>
                  <a:lnTo>
                    <a:pt x="590550" y="473868"/>
                  </a:lnTo>
                  <a:lnTo>
                    <a:pt x="581025" y="504825"/>
                  </a:lnTo>
                  <a:lnTo>
                    <a:pt x="564356" y="542925"/>
                  </a:lnTo>
                  <a:lnTo>
                    <a:pt x="540544" y="583406"/>
                  </a:lnTo>
                  <a:lnTo>
                    <a:pt x="516731" y="595312"/>
                  </a:lnTo>
                  <a:lnTo>
                    <a:pt x="485775" y="595312"/>
                  </a:lnTo>
                  <a:lnTo>
                    <a:pt x="454819" y="585787"/>
                  </a:lnTo>
                  <a:lnTo>
                    <a:pt x="421481" y="564356"/>
                  </a:lnTo>
                  <a:lnTo>
                    <a:pt x="30003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1076C0E-25A9-7741-BC17-340238B7962F}"/>
                </a:ext>
              </a:extLst>
            </p:cNvPr>
            <p:cNvSpPr/>
            <p:nvPr/>
          </p:nvSpPr>
          <p:spPr>
            <a:xfrm>
              <a:off x="5748338" y="1323975"/>
              <a:ext cx="669925" cy="684213"/>
            </a:xfrm>
            <a:custGeom>
              <a:avLst/>
              <a:gdLst>
                <a:gd name="connsiteX0" fmla="*/ 159543 w 669131"/>
                <a:gd name="connsiteY0" fmla="*/ 459581 h 683419"/>
                <a:gd name="connsiteX1" fmla="*/ 297656 w 669131"/>
                <a:gd name="connsiteY1" fmla="*/ 276225 h 683419"/>
                <a:gd name="connsiteX2" fmla="*/ 307181 w 669131"/>
                <a:gd name="connsiteY2" fmla="*/ 247650 h 683419"/>
                <a:gd name="connsiteX3" fmla="*/ 311943 w 669131"/>
                <a:gd name="connsiteY3" fmla="*/ 209550 h 683419"/>
                <a:gd name="connsiteX4" fmla="*/ 307181 w 669131"/>
                <a:gd name="connsiteY4" fmla="*/ 178594 h 683419"/>
                <a:gd name="connsiteX5" fmla="*/ 297656 w 669131"/>
                <a:gd name="connsiteY5" fmla="*/ 140494 h 683419"/>
                <a:gd name="connsiteX6" fmla="*/ 266700 w 669131"/>
                <a:gd name="connsiteY6" fmla="*/ 83344 h 683419"/>
                <a:gd name="connsiteX7" fmla="*/ 247650 w 669131"/>
                <a:gd name="connsiteY7" fmla="*/ 57150 h 683419"/>
                <a:gd name="connsiteX8" fmla="*/ 247650 w 669131"/>
                <a:gd name="connsiteY8" fmla="*/ 30956 h 683419"/>
                <a:gd name="connsiteX9" fmla="*/ 254793 w 669131"/>
                <a:gd name="connsiteY9" fmla="*/ 11906 h 683419"/>
                <a:gd name="connsiteX10" fmla="*/ 271462 w 669131"/>
                <a:gd name="connsiteY10" fmla="*/ 0 h 683419"/>
                <a:gd name="connsiteX11" fmla="*/ 307181 w 669131"/>
                <a:gd name="connsiteY11" fmla="*/ 0 h 683419"/>
                <a:gd name="connsiteX12" fmla="*/ 361950 w 669131"/>
                <a:gd name="connsiteY12" fmla="*/ 16669 h 683419"/>
                <a:gd name="connsiteX13" fmla="*/ 428625 w 669131"/>
                <a:gd name="connsiteY13" fmla="*/ 40481 h 683419"/>
                <a:gd name="connsiteX14" fmla="*/ 478631 w 669131"/>
                <a:gd name="connsiteY14" fmla="*/ 59531 h 683419"/>
                <a:gd name="connsiteX15" fmla="*/ 519112 w 669131"/>
                <a:gd name="connsiteY15" fmla="*/ 83344 h 683419"/>
                <a:gd name="connsiteX16" fmla="*/ 552450 w 669131"/>
                <a:gd name="connsiteY16" fmla="*/ 104775 h 683419"/>
                <a:gd name="connsiteX17" fmla="*/ 581025 w 669131"/>
                <a:gd name="connsiteY17" fmla="*/ 135731 h 683419"/>
                <a:gd name="connsiteX18" fmla="*/ 621506 w 669131"/>
                <a:gd name="connsiteY18" fmla="*/ 190500 h 683419"/>
                <a:gd name="connsiteX19" fmla="*/ 664368 w 669131"/>
                <a:gd name="connsiteY19" fmla="*/ 257175 h 683419"/>
                <a:gd name="connsiteX20" fmla="*/ 669131 w 669131"/>
                <a:gd name="connsiteY20" fmla="*/ 278606 h 683419"/>
                <a:gd name="connsiteX21" fmla="*/ 657225 w 669131"/>
                <a:gd name="connsiteY21" fmla="*/ 314325 h 683419"/>
                <a:gd name="connsiteX22" fmla="*/ 621506 w 669131"/>
                <a:gd name="connsiteY22" fmla="*/ 352425 h 683419"/>
                <a:gd name="connsiteX23" fmla="*/ 564356 w 669131"/>
                <a:gd name="connsiteY23" fmla="*/ 383381 h 683419"/>
                <a:gd name="connsiteX24" fmla="*/ 507206 w 669131"/>
                <a:gd name="connsiteY24" fmla="*/ 411956 h 683419"/>
                <a:gd name="connsiteX25" fmla="*/ 278606 w 669131"/>
                <a:gd name="connsiteY25" fmla="*/ 552450 h 683419"/>
                <a:gd name="connsiteX26" fmla="*/ 66675 w 669131"/>
                <a:gd name="connsiteY26" fmla="*/ 676275 h 683419"/>
                <a:gd name="connsiteX27" fmla="*/ 40481 w 669131"/>
                <a:gd name="connsiteY27" fmla="*/ 683419 h 683419"/>
                <a:gd name="connsiteX28" fmla="*/ 11906 w 669131"/>
                <a:gd name="connsiteY28" fmla="*/ 681038 h 683419"/>
                <a:gd name="connsiteX29" fmla="*/ 0 w 669131"/>
                <a:gd name="connsiteY29" fmla="*/ 671513 h 683419"/>
                <a:gd name="connsiteX30" fmla="*/ 4762 w 669131"/>
                <a:gd name="connsiteY30" fmla="*/ 652463 h 683419"/>
                <a:gd name="connsiteX31" fmla="*/ 23812 w 669131"/>
                <a:gd name="connsiteY31" fmla="*/ 619125 h 683419"/>
                <a:gd name="connsiteX32" fmla="*/ 159543 w 669131"/>
                <a:gd name="connsiteY32" fmla="*/ 459581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83419">
                  <a:moveTo>
                    <a:pt x="159543" y="459581"/>
                  </a:moveTo>
                  <a:lnTo>
                    <a:pt x="297656" y="276225"/>
                  </a:lnTo>
                  <a:lnTo>
                    <a:pt x="307181" y="247650"/>
                  </a:lnTo>
                  <a:lnTo>
                    <a:pt x="311943" y="209550"/>
                  </a:lnTo>
                  <a:lnTo>
                    <a:pt x="307181" y="178594"/>
                  </a:lnTo>
                  <a:lnTo>
                    <a:pt x="297656" y="140494"/>
                  </a:lnTo>
                  <a:lnTo>
                    <a:pt x="266700" y="83344"/>
                  </a:lnTo>
                  <a:lnTo>
                    <a:pt x="247650" y="57150"/>
                  </a:lnTo>
                  <a:lnTo>
                    <a:pt x="247650" y="30956"/>
                  </a:lnTo>
                  <a:lnTo>
                    <a:pt x="254793" y="11906"/>
                  </a:lnTo>
                  <a:lnTo>
                    <a:pt x="271462" y="0"/>
                  </a:lnTo>
                  <a:lnTo>
                    <a:pt x="307181" y="0"/>
                  </a:lnTo>
                  <a:lnTo>
                    <a:pt x="361950" y="16669"/>
                  </a:lnTo>
                  <a:lnTo>
                    <a:pt x="428625" y="40481"/>
                  </a:lnTo>
                  <a:lnTo>
                    <a:pt x="478631" y="59531"/>
                  </a:lnTo>
                  <a:lnTo>
                    <a:pt x="519112" y="83344"/>
                  </a:lnTo>
                  <a:lnTo>
                    <a:pt x="552450" y="104775"/>
                  </a:lnTo>
                  <a:lnTo>
                    <a:pt x="581025" y="135731"/>
                  </a:lnTo>
                  <a:lnTo>
                    <a:pt x="621506" y="190500"/>
                  </a:lnTo>
                  <a:lnTo>
                    <a:pt x="664368" y="257175"/>
                  </a:lnTo>
                  <a:lnTo>
                    <a:pt x="669131" y="278606"/>
                  </a:lnTo>
                  <a:lnTo>
                    <a:pt x="657225" y="314325"/>
                  </a:lnTo>
                  <a:lnTo>
                    <a:pt x="621506" y="352425"/>
                  </a:lnTo>
                  <a:lnTo>
                    <a:pt x="564356" y="383381"/>
                  </a:lnTo>
                  <a:lnTo>
                    <a:pt x="507206" y="411956"/>
                  </a:lnTo>
                  <a:lnTo>
                    <a:pt x="278606" y="552450"/>
                  </a:lnTo>
                  <a:lnTo>
                    <a:pt x="66675" y="676275"/>
                  </a:lnTo>
                  <a:lnTo>
                    <a:pt x="40481" y="683419"/>
                  </a:lnTo>
                  <a:lnTo>
                    <a:pt x="11906" y="681038"/>
                  </a:lnTo>
                  <a:lnTo>
                    <a:pt x="0" y="671513"/>
                  </a:lnTo>
                  <a:lnTo>
                    <a:pt x="4762" y="652463"/>
                  </a:lnTo>
                  <a:lnTo>
                    <a:pt x="23812" y="619125"/>
                  </a:lnTo>
                  <a:lnTo>
                    <a:pt x="15954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D383B67-633D-514A-A60F-ADFD5F5C4C01}"/>
                </a:ext>
              </a:extLst>
            </p:cNvPr>
            <p:cNvSpPr/>
            <p:nvPr/>
          </p:nvSpPr>
          <p:spPr>
            <a:xfrm>
              <a:off x="4614863" y="2087563"/>
              <a:ext cx="1998662" cy="425450"/>
            </a:xfrm>
            <a:custGeom>
              <a:avLst/>
              <a:gdLst>
                <a:gd name="connsiteX0" fmla="*/ 1400175 w 1997868"/>
                <a:gd name="connsiteY0" fmla="*/ 250032 h 423863"/>
                <a:gd name="connsiteX1" fmla="*/ 1052512 w 1997868"/>
                <a:gd name="connsiteY1" fmla="*/ 292894 h 423863"/>
                <a:gd name="connsiteX2" fmla="*/ 821531 w 1997868"/>
                <a:gd name="connsiteY2" fmla="*/ 338138 h 423863"/>
                <a:gd name="connsiteX3" fmla="*/ 595312 w 1997868"/>
                <a:gd name="connsiteY3" fmla="*/ 376238 h 423863"/>
                <a:gd name="connsiteX4" fmla="*/ 397668 w 1997868"/>
                <a:gd name="connsiteY4" fmla="*/ 423863 h 423863"/>
                <a:gd name="connsiteX5" fmla="*/ 357187 w 1997868"/>
                <a:gd name="connsiteY5" fmla="*/ 421482 h 423863"/>
                <a:gd name="connsiteX6" fmla="*/ 292893 w 1997868"/>
                <a:gd name="connsiteY6" fmla="*/ 404813 h 423863"/>
                <a:gd name="connsiteX7" fmla="*/ 226218 w 1997868"/>
                <a:gd name="connsiteY7" fmla="*/ 373857 h 423863"/>
                <a:gd name="connsiteX8" fmla="*/ 166687 w 1997868"/>
                <a:gd name="connsiteY8" fmla="*/ 340519 h 423863"/>
                <a:gd name="connsiteX9" fmla="*/ 111918 w 1997868"/>
                <a:gd name="connsiteY9" fmla="*/ 300038 h 423863"/>
                <a:gd name="connsiteX10" fmla="*/ 38100 w 1997868"/>
                <a:gd name="connsiteY10" fmla="*/ 230982 h 423863"/>
                <a:gd name="connsiteX11" fmla="*/ 11906 w 1997868"/>
                <a:gd name="connsiteY11" fmla="*/ 197644 h 423863"/>
                <a:gd name="connsiteX12" fmla="*/ 0 w 1997868"/>
                <a:gd name="connsiteY12" fmla="*/ 171450 h 423863"/>
                <a:gd name="connsiteX13" fmla="*/ 4762 w 1997868"/>
                <a:gd name="connsiteY13" fmla="*/ 150019 h 423863"/>
                <a:gd name="connsiteX14" fmla="*/ 16668 w 1997868"/>
                <a:gd name="connsiteY14" fmla="*/ 140494 h 423863"/>
                <a:gd name="connsiteX15" fmla="*/ 33337 w 1997868"/>
                <a:gd name="connsiteY15" fmla="*/ 142875 h 423863"/>
                <a:gd name="connsiteX16" fmla="*/ 78581 w 1997868"/>
                <a:gd name="connsiteY16" fmla="*/ 166688 h 423863"/>
                <a:gd name="connsiteX17" fmla="*/ 154781 w 1997868"/>
                <a:gd name="connsiteY17" fmla="*/ 192882 h 423863"/>
                <a:gd name="connsiteX18" fmla="*/ 254793 w 1997868"/>
                <a:gd name="connsiteY18" fmla="*/ 214313 h 423863"/>
                <a:gd name="connsiteX19" fmla="*/ 335756 w 1997868"/>
                <a:gd name="connsiteY19" fmla="*/ 223838 h 423863"/>
                <a:gd name="connsiteX20" fmla="*/ 419100 w 1997868"/>
                <a:gd name="connsiteY20" fmla="*/ 226219 h 423863"/>
                <a:gd name="connsiteX21" fmla="*/ 507206 w 1997868"/>
                <a:gd name="connsiteY21" fmla="*/ 219075 h 423863"/>
                <a:gd name="connsiteX22" fmla="*/ 833437 w 1997868"/>
                <a:gd name="connsiteY22" fmla="*/ 183357 h 423863"/>
                <a:gd name="connsiteX23" fmla="*/ 1269206 w 1997868"/>
                <a:gd name="connsiteY23" fmla="*/ 114300 h 423863"/>
                <a:gd name="connsiteX24" fmla="*/ 1547812 w 1997868"/>
                <a:gd name="connsiteY24" fmla="*/ 66675 h 423863"/>
                <a:gd name="connsiteX25" fmla="*/ 1628775 w 1997868"/>
                <a:gd name="connsiteY25" fmla="*/ 23813 h 423863"/>
                <a:gd name="connsiteX26" fmla="*/ 1676400 w 1997868"/>
                <a:gd name="connsiteY26" fmla="*/ 4763 h 423863"/>
                <a:gd name="connsiteX27" fmla="*/ 1719262 w 1997868"/>
                <a:gd name="connsiteY27" fmla="*/ 0 h 423863"/>
                <a:gd name="connsiteX28" fmla="*/ 1804987 w 1997868"/>
                <a:gd name="connsiteY28" fmla="*/ 16669 h 423863"/>
                <a:gd name="connsiteX29" fmla="*/ 1900237 w 1997868"/>
                <a:gd name="connsiteY29" fmla="*/ 47625 h 423863"/>
                <a:gd name="connsiteX30" fmla="*/ 1943100 w 1997868"/>
                <a:gd name="connsiteY30" fmla="*/ 73819 h 423863"/>
                <a:gd name="connsiteX31" fmla="*/ 1983581 w 1997868"/>
                <a:gd name="connsiteY31" fmla="*/ 114300 h 423863"/>
                <a:gd name="connsiteX32" fmla="*/ 1997868 w 1997868"/>
                <a:gd name="connsiteY32" fmla="*/ 147638 h 423863"/>
                <a:gd name="connsiteX33" fmla="*/ 1993106 w 1997868"/>
                <a:gd name="connsiteY33" fmla="*/ 173832 h 423863"/>
                <a:gd name="connsiteX34" fmla="*/ 1978818 w 1997868"/>
                <a:gd name="connsiteY34" fmla="*/ 192882 h 423863"/>
                <a:gd name="connsiteX35" fmla="*/ 1907381 w 1997868"/>
                <a:gd name="connsiteY35" fmla="*/ 211932 h 423863"/>
                <a:gd name="connsiteX36" fmla="*/ 1800225 w 1997868"/>
                <a:gd name="connsiteY36" fmla="*/ 226219 h 423863"/>
                <a:gd name="connsiteX37" fmla="*/ 1626393 w 1997868"/>
                <a:gd name="connsiteY37" fmla="*/ 230982 h 423863"/>
                <a:gd name="connsiteX38" fmla="*/ 1400175 w 1997868"/>
                <a:gd name="connsiteY38" fmla="*/ 250032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97868" h="423863">
                  <a:moveTo>
                    <a:pt x="1400175" y="250032"/>
                  </a:moveTo>
                  <a:lnTo>
                    <a:pt x="1052512" y="292894"/>
                  </a:lnTo>
                  <a:lnTo>
                    <a:pt x="821531" y="338138"/>
                  </a:lnTo>
                  <a:lnTo>
                    <a:pt x="595312" y="376238"/>
                  </a:lnTo>
                  <a:lnTo>
                    <a:pt x="397668" y="423863"/>
                  </a:lnTo>
                  <a:lnTo>
                    <a:pt x="357187" y="421482"/>
                  </a:lnTo>
                  <a:lnTo>
                    <a:pt x="292893" y="404813"/>
                  </a:lnTo>
                  <a:lnTo>
                    <a:pt x="226218" y="373857"/>
                  </a:lnTo>
                  <a:lnTo>
                    <a:pt x="166687" y="340519"/>
                  </a:lnTo>
                  <a:lnTo>
                    <a:pt x="111918" y="300038"/>
                  </a:lnTo>
                  <a:lnTo>
                    <a:pt x="38100" y="230982"/>
                  </a:lnTo>
                  <a:lnTo>
                    <a:pt x="11906" y="197644"/>
                  </a:lnTo>
                  <a:lnTo>
                    <a:pt x="0" y="171450"/>
                  </a:lnTo>
                  <a:lnTo>
                    <a:pt x="4762" y="150019"/>
                  </a:lnTo>
                  <a:lnTo>
                    <a:pt x="16668" y="140494"/>
                  </a:lnTo>
                  <a:lnTo>
                    <a:pt x="33337" y="142875"/>
                  </a:lnTo>
                  <a:lnTo>
                    <a:pt x="78581" y="166688"/>
                  </a:lnTo>
                  <a:lnTo>
                    <a:pt x="154781" y="192882"/>
                  </a:lnTo>
                  <a:lnTo>
                    <a:pt x="254793" y="214313"/>
                  </a:lnTo>
                  <a:lnTo>
                    <a:pt x="335756" y="223838"/>
                  </a:lnTo>
                  <a:lnTo>
                    <a:pt x="419100" y="226219"/>
                  </a:lnTo>
                  <a:lnTo>
                    <a:pt x="507206" y="219075"/>
                  </a:lnTo>
                  <a:lnTo>
                    <a:pt x="833437" y="183357"/>
                  </a:lnTo>
                  <a:lnTo>
                    <a:pt x="1269206" y="114300"/>
                  </a:lnTo>
                  <a:lnTo>
                    <a:pt x="1547812" y="66675"/>
                  </a:lnTo>
                  <a:lnTo>
                    <a:pt x="1628775" y="23813"/>
                  </a:lnTo>
                  <a:lnTo>
                    <a:pt x="1676400" y="4763"/>
                  </a:lnTo>
                  <a:lnTo>
                    <a:pt x="1719262" y="0"/>
                  </a:lnTo>
                  <a:lnTo>
                    <a:pt x="1804987" y="16669"/>
                  </a:lnTo>
                  <a:lnTo>
                    <a:pt x="1900237" y="47625"/>
                  </a:lnTo>
                  <a:lnTo>
                    <a:pt x="1943100" y="73819"/>
                  </a:lnTo>
                  <a:lnTo>
                    <a:pt x="1983581" y="114300"/>
                  </a:lnTo>
                  <a:lnTo>
                    <a:pt x="1997868" y="147638"/>
                  </a:lnTo>
                  <a:lnTo>
                    <a:pt x="1993106" y="173832"/>
                  </a:lnTo>
                  <a:lnTo>
                    <a:pt x="1978818" y="192882"/>
                  </a:lnTo>
                  <a:lnTo>
                    <a:pt x="1907381" y="211932"/>
                  </a:lnTo>
                  <a:lnTo>
                    <a:pt x="1800225" y="226219"/>
                  </a:lnTo>
                  <a:lnTo>
                    <a:pt x="1626393" y="230982"/>
                  </a:lnTo>
                  <a:lnTo>
                    <a:pt x="140017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87C1AC9-6A41-E04A-B168-1A0A4FC05411}"/>
                </a:ext>
              </a:extLst>
            </p:cNvPr>
            <p:cNvSpPr/>
            <p:nvPr/>
          </p:nvSpPr>
          <p:spPr>
            <a:xfrm>
              <a:off x="6251575" y="3475038"/>
              <a:ext cx="547688" cy="334962"/>
            </a:xfrm>
            <a:custGeom>
              <a:avLst/>
              <a:gdLst>
                <a:gd name="connsiteX0" fmla="*/ 330994 w 547688"/>
                <a:gd name="connsiteY0" fmla="*/ 288131 h 335756"/>
                <a:gd name="connsiteX1" fmla="*/ 226219 w 547688"/>
                <a:gd name="connsiteY1" fmla="*/ 216694 h 335756"/>
                <a:gd name="connsiteX2" fmla="*/ 147638 w 547688"/>
                <a:gd name="connsiteY2" fmla="*/ 161925 h 335756"/>
                <a:gd name="connsiteX3" fmla="*/ 7144 w 547688"/>
                <a:gd name="connsiteY3" fmla="*/ 45244 h 335756"/>
                <a:gd name="connsiteX4" fmla="*/ 0 w 547688"/>
                <a:gd name="connsiteY4" fmla="*/ 35719 h 335756"/>
                <a:gd name="connsiteX5" fmla="*/ 4763 w 547688"/>
                <a:gd name="connsiteY5" fmla="*/ 9525 h 335756"/>
                <a:gd name="connsiteX6" fmla="*/ 19050 w 547688"/>
                <a:gd name="connsiteY6" fmla="*/ 0 h 335756"/>
                <a:gd name="connsiteX7" fmla="*/ 100013 w 547688"/>
                <a:gd name="connsiteY7" fmla="*/ 7144 h 335756"/>
                <a:gd name="connsiteX8" fmla="*/ 409575 w 547688"/>
                <a:gd name="connsiteY8" fmla="*/ 42862 h 335756"/>
                <a:gd name="connsiteX9" fmla="*/ 438150 w 547688"/>
                <a:gd name="connsiteY9" fmla="*/ 54769 h 335756"/>
                <a:gd name="connsiteX10" fmla="*/ 478632 w 547688"/>
                <a:gd name="connsiteY10" fmla="*/ 83344 h 335756"/>
                <a:gd name="connsiteX11" fmla="*/ 504825 w 547688"/>
                <a:gd name="connsiteY11" fmla="*/ 111919 h 335756"/>
                <a:gd name="connsiteX12" fmla="*/ 526257 w 547688"/>
                <a:gd name="connsiteY12" fmla="*/ 145256 h 335756"/>
                <a:gd name="connsiteX13" fmla="*/ 538163 w 547688"/>
                <a:gd name="connsiteY13" fmla="*/ 178594 h 335756"/>
                <a:gd name="connsiteX14" fmla="*/ 547688 w 547688"/>
                <a:gd name="connsiteY14" fmla="*/ 223837 h 335756"/>
                <a:gd name="connsiteX15" fmla="*/ 545307 w 547688"/>
                <a:gd name="connsiteY15" fmla="*/ 261937 h 335756"/>
                <a:gd name="connsiteX16" fmla="*/ 528638 w 547688"/>
                <a:gd name="connsiteY16" fmla="*/ 295275 h 335756"/>
                <a:gd name="connsiteX17" fmla="*/ 500063 w 547688"/>
                <a:gd name="connsiteY17" fmla="*/ 321469 h 335756"/>
                <a:gd name="connsiteX18" fmla="*/ 431007 w 547688"/>
                <a:gd name="connsiteY18" fmla="*/ 335756 h 335756"/>
                <a:gd name="connsiteX19" fmla="*/ 402432 w 547688"/>
                <a:gd name="connsiteY19" fmla="*/ 330994 h 335756"/>
                <a:gd name="connsiteX20" fmla="*/ 330994 w 547688"/>
                <a:gd name="connsiteY20" fmla="*/ 2881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7688" h="335756">
                  <a:moveTo>
                    <a:pt x="330994" y="288131"/>
                  </a:moveTo>
                  <a:lnTo>
                    <a:pt x="226219" y="216694"/>
                  </a:lnTo>
                  <a:lnTo>
                    <a:pt x="147638" y="161925"/>
                  </a:lnTo>
                  <a:lnTo>
                    <a:pt x="7144" y="45244"/>
                  </a:lnTo>
                  <a:lnTo>
                    <a:pt x="0" y="35719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100013" y="7144"/>
                  </a:lnTo>
                  <a:lnTo>
                    <a:pt x="409575" y="42862"/>
                  </a:lnTo>
                  <a:lnTo>
                    <a:pt x="438150" y="54769"/>
                  </a:lnTo>
                  <a:lnTo>
                    <a:pt x="478632" y="83344"/>
                  </a:lnTo>
                  <a:lnTo>
                    <a:pt x="504825" y="111919"/>
                  </a:lnTo>
                  <a:lnTo>
                    <a:pt x="526257" y="145256"/>
                  </a:lnTo>
                  <a:lnTo>
                    <a:pt x="538163" y="178594"/>
                  </a:lnTo>
                  <a:lnTo>
                    <a:pt x="547688" y="223837"/>
                  </a:lnTo>
                  <a:lnTo>
                    <a:pt x="545307" y="261937"/>
                  </a:lnTo>
                  <a:lnTo>
                    <a:pt x="528638" y="295275"/>
                  </a:lnTo>
                  <a:lnTo>
                    <a:pt x="500063" y="321469"/>
                  </a:lnTo>
                  <a:lnTo>
                    <a:pt x="431007" y="335756"/>
                  </a:lnTo>
                  <a:lnTo>
                    <a:pt x="402432" y="330994"/>
                  </a:lnTo>
                  <a:lnTo>
                    <a:pt x="330994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25713C8-9496-C144-97F5-1A7CA59774A7}"/>
                </a:ext>
              </a:extLst>
            </p:cNvPr>
            <p:cNvSpPr/>
            <p:nvPr/>
          </p:nvSpPr>
          <p:spPr>
            <a:xfrm>
              <a:off x="4398963" y="3605213"/>
              <a:ext cx="1058862" cy="609600"/>
            </a:xfrm>
            <a:custGeom>
              <a:avLst/>
              <a:gdLst>
                <a:gd name="connsiteX0" fmla="*/ 857250 w 1059656"/>
                <a:gd name="connsiteY0" fmla="*/ 366712 h 609600"/>
                <a:gd name="connsiteX1" fmla="*/ 709612 w 1059656"/>
                <a:gd name="connsiteY1" fmla="*/ 435768 h 609600"/>
                <a:gd name="connsiteX2" fmla="*/ 511969 w 1059656"/>
                <a:gd name="connsiteY2" fmla="*/ 504825 h 609600"/>
                <a:gd name="connsiteX3" fmla="*/ 350044 w 1059656"/>
                <a:gd name="connsiteY3" fmla="*/ 545306 h 609600"/>
                <a:gd name="connsiteX4" fmla="*/ 47625 w 1059656"/>
                <a:gd name="connsiteY4" fmla="*/ 609600 h 609600"/>
                <a:gd name="connsiteX5" fmla="*/ 19050 w 1059656"/>
                <a:gd name="connsiteY5" fmla="*/ 609600 h 609600"/>
                <a:gd name="connsiteX6" fmla="*/ 0 w 1059656"/>
                <a:gd name="connsiteY6" fmla="*/ 600075 h 609600"/>
                <a:gd name="connsiteX7" fmla="*/ 4762 w 1059656"/>
                <a:gd name="connsiteY7" fmla="*/ 583406 h 609600"/>
                <a:gd name="connsiteX8" fmla="*/ 30956 w 1059656"/>
                <a:gd name="connsiteY8" fmla="*/ 564356 h 609600"/>
                <a:gd name="connsiteX9" fmla="*/ 126206 w 1059656"/>
                <a:gd name="connsiteY9" fmla="*/ 511968 h 609600"/>
                <a:gd name="connsiteX10" fmla="*/ 340519 w 1059656"/>
                <a:gd name="connsiteY10" fmla="*/ 409575 h 609600"/>
                <a:gd name="connsiteX11" fmla="*/ 419100 w 1059656"/>
                <a:gd name="connsiteY11" fmla="*/ 366712 h 609600"/>
                <a:gd name="connsiteX12" fmla="*/ 595312 w 1059656"/>
                <a:gd name="connsiteY12" fmla="*/ 276225 h 609600"/>
                <a:gd name="connsiteX13" fmla="*/ 731044 w 1059656"/>
                <a:gd name="connsiteY13" fmla="*/ 178593 h 609600"/>
                <a:gd name="connsiteX14" fmla="*/ 742950 w 1059656"/>
                <a:gd name="connsiteY14" fmla="*/ 133350 h 609600"/>
                <a:gd name="connsiteX15" fmla="*/ 714375 w 1059656"/>
                <a:gd name="connsiteY15" fmla="*/ 95250 h 609600"/>
                <a:gd name="connsiteX16" fmla="*/ 685800 w 1059656"/>
                <a:gd name="connsiteY16" fmla="*/ 40481 h 609600"/>
                <a:gd name="connsiteX17" fmla="*/ 681037 w 1059656"/>
                <a:gd name="connsiteY17" fmla="*/ 21431 h 609600"/>
                <a:gd name="connsiteX18" fmla="*/ 685800 w 1059656"/>
                <a:gd name="connsiteY18" fmla="*/ 4762 h 609600"/>
                <a:gd name="connsiteX19" fmla="*/ 709612 w 1059656"/>
                <a:gd name="connsiteY19" fmla="*/ 0 h 609600"/>
                <a:gd name="connsiteX20" fmla="*/ 747712 w 1059656"/>
                <a:gd name="connsiteY20" fmla="*/ 9525 h 609600"/>
                <a:gd name="connsiteX21" fmla="*/ 812006 w 1059656"/>
                <a:gd name="connsiteY21" fmla="*/ 40481 h 609600"/>
                <a:gd name="connsiteX22" fmla="*/ 909637 w 1059656"/>
                <a:gd name="connsiteY22" fmla="*/ 109537 h 609600"/>
                <a:gd name="connsiteX23" fmla="*/ 997744 w 1059656"/>
                <a:gd name="connsiteY23" fmla="*/ 185737 h 609600"/>
                <a:gd name="connsiteX24" fmla="*/ 1047750 w 1059656"/>
                <a:gd name="connsiteY24" fmla="*/ 240506 h 609600"/>
                <a:gd name="connsiteX25" fmla="*/ 1059656 w 1059656"/>
                <a:gd name="connsiteY25" fmla="*/ 264318 h 609600"/>
                <a:gd name="connsiteX26" fmla="*/ 1054894 w 1059656"/>
                <a:gd name="connsiteY26" fmla="*/ 292893 h 609600"/>
                <a:gd name="connsiteX27" fmla="*/ 1042987 w 1059656"/>
                <a:gd name="connsiteY27" fmla="*/ 330993 h 609600"/>
                <a:gd name="connsiteX28" fmla="*/ 1026319 w 1059656"/>
                <a:gd name="connsiteY28" fmla="*/ 338137 h 609600"/>
                <a:gd name="connsiteX29" fmla="*/ 971550 w 1059656"/>
                <a:gd name="connsiteY29" fmla="*/ 340518 h 609600"/>
                <a:gd name="connsiteX30" fmla="*/ 857250 w 1059656"/>
                <a:gd name="connsiteY30" fmla="*/ 366712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9656" h="609600">
                  <a:moveTo>
                    <a:pt x="857250" y="366712"/>
                  </a:moveTo>
                  <a:lnTo>
                    <a:pt x="709612" y="435768"/>
                  </a:lnTo>
                  <a:lnTo>
                    <a:pt x="511969" y="504825"/>
                  </a:lnTo>
                  <a:lnTo>
                    <a:pt x="350044" y="545306"/>
                  </a:lnTo>
                  <a:lnTo>
                    <a:pt x="47625" y="609600"/>
                  </a:lnTo>
                  <a:lnTo>
                    <a:pt x="19050" y="609600"/>
                  </a:lnTo>
                  <a:lnTo>
                    <a:pt x="0" y="600075"/>
                  </a:lnTo>
                  <a:lnTo>
                    <a:pt x="4762" y="583406"/>
                  </a:lnTo>
                  <a:lnTo>
                    <a:pt x="30956" y="564356"/>
                  </a:lnTo>
                  <a:lnTo>
                    <a:pt x="126206" y="511968"/>
                  </a:lnTo>
                  <a:lnTo>
                    <a:pt x="340519" y="409575"/>
                  </a:lnTo>
                  <a:lnTo>
                    <a:pt x="419100" y="366712"/>
                  </a:lnTo>
                  <a:lnTo>
                    <a:pt x="595312" y="276225"/>
                  </a:lnTo>
                  <a:lnTo>
                    <a:pt x="731044" y="178593"/>
                  </a:lnTo>
                  <a:lnTo>
                    <a:pt x="742950" y="133350"/>
                  </a:lnTo>
                  <a:lnTo>
                    <a:pt x="714375" y="95250"/>
                  </a:lnTo>
                  <a:lnTo>
                    <a:pt x="685800" y="40481"/>
                  </a:lnTo>
                  <a:lnTo>
                    <a:pt x="681037" y="21431"/>
                  </a:lnTo>
                  <a:lnTo>
                    <a:pt x="685800" y="4762"/>
                  </a:lnTo>
                  <a:lnTo>
                    <a:pt x="709612" y="0"/>
                  </a:lnTo>
                  <a:lnTo>
                    <a:pt x="747712" y="9525"/>
                  </a:lnTo>
                  <a:lnTo>
                    <a:pt x="812006" y="40481"/>
                  </a:lnTo>
                  <a:lnTo>
                    <a:pt x="909637" y="109537"/>
                  </a:lnTo>
                  <a:lnTo>
                    <a:pt x="997744" y="185737"/>
                  </a:lnTo>
                  <a:lnTo>
                    <a:pt x="1047750" y="240506"/>
                  </a:lnTo>
                  <a:lnTo>
                    <a:pt x="1059656" y="264318"/>
                  </a:lnTo>
                  <a:lnTo>
                    <a:pt x="1054894" y="292893"/>
                  </a:lnTo>
                  <a:lnTo>
                    <a:pt x="1042987" y="330993"/>
                  </a:lnTo>
                  <a:lnTo>
                    <a:pt x="1026319" y="338137"/>
                  </a:lnTo>
                  <a:lnTo>
                    <a:pt x="971550" y="340518"/>
                  </a:lnTo>
                  <a:lnTo>
                    <a:pt x="85725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98C2FB5-944A-0D43-B417-2835FDA0254C}"/>
                </a:ext>
              </a:extLst>
            </p:cNvPr>
            <p:cNvSpPr/>
            <p:nvPr/>
          </p:nvSpPr>
          <p:spPr>
            <a:xfrm>
              <a:off x="4194175" y="3960813"/>
              <a:ext cx="2928938" cy="720725"/>
            </a:xfrm>
            <a:custGeom>
              <a:avLst/>
              <a:gdLst>
                <a:gd name="connsiteX0" fmla="*/ 1419225 w 2928938"/>
                <a:gd name="connsiteY0" fmla="*/ 445294 h 721519"/>
                <a:gd name="connsiteX1" fmla="*/ 1059657 w 2928938"/>
                <a:gd name="connsiteY1" fmla="*/ 521494 h 721519"/>
                <a:gd name="connsiteX2" fmla="*/ 821532 w 2928938"/>
                <a:gd name="connsiteY2" fmla="*/ 592931 h 721519"/>
                <a:gd name="connsiteX3" fmla="*/ 550069 w 2928938"/>
                <a:gd name="connsiteY3" fmla="*/ 652462 h 721519"/>
                <a:gd name="connsiteX4" fmla="*/ 473869 w 2928938"/>
                <a:gd name="connsiteY4" fmla="*/ 681037 h 721519"/>
                <a:gd name="connsiteX5" fmla="*/ 392907 w 2928938"/>
                <a:gd name="connsiteY5" fmla="*/ 704850 h 721519"/>
                <a:gd name="connsiteX6" fmla="*/ 319088 w 2928938"/>
                <a:gd name="connsiteY6" fmla="*/ 721519 h 721519"/>
                <a:gd name="connsiteX7" fmla="*/ 288132 w 2928938"/>
                <a:gd name="connsiteY7" fmla="*/ 721519 h 721519"/>
                <a:gd name="connsiteX8" fmla="*/ 247650 w 2928938"/>
                <a:gd name="connsiteY8" fmla="*/ 707231 h 721519"/>
                <a:gd name="connsiteX9" fmla="*/ 188119 w 2928938"/>
                <a:gd name="connsiteY9" fmla="*/ 671512 h 721519"/>
                <a:gd name="connsiteX10" fmla="*/ 121444 w 2928938"/>
                <a:gd name="connsiteY10" fmla="*/ 607219 h 721519"/>
                <a:gd name="connsiteX11" fmla="*/ 54769 w 2928938"/>
                <a:gd name="connsiteY11" fmla="*/ 533400 h 721519"/>
                <a:gd name="connsiteX12" fmla="*/ 14288 w 2928938"/>
                <a:gd name="connsiteY12" fmla="*/ 478631 h 721519"/>
                <a:gd name="connsiteX13" fmla="*/ 0 w 2928938"/>
                <a:gd name="connsiteY13" fmla="*/ 447675 h 721519"/>
                <a:gd name="connsiteX14" fmla="*/ 0 w 2928938"/>
                <a:gd name="connsiteY14" fmla="*/ 428625 h 721519"/>
                <a:gd name="connsiteX15" fmla="*/ 9525 w 2928938"/>
                <a:gd name="connsiteY15" fmla="*/ 419100 h 721519"/>
                <a:gd name="connsiteX16" fmla="*/ 35719 w 2928938"/>
                <a:gd name="connsiteY16" fmla="*/ 414337 h 721519"/>
                <a:gd name="connsiteX17" fmla="*/ 71438 w 2928938"/>
                <a:gd name="connsiteY17" fmla="*/ 433387 h 721519"/>
                <a:gd name="connsiteX18" fmla="*/ 145257 w 2928938"/>
                <a:gd name="connsiteY18" fmla="*/ 471487 h 721519"/>
                <a:gd name="connsiteX19" fmla="*/ 219075 w 2928938"/>
                <a:gd name="connsiteY19" fmla="*/ 497681 h 721519"/>
                <a:gd name="connsiteX20" fmla="*/ 278607 w 2928938"/>
                <a:gd name="connsiteY20" fmla="*/ 511969 h 721519"/>
                <a:gd name="connsiteX21" fmla="*/ 359569 w 2928938"/>
                <a:gd name="connsiteY21" fmla="*/ 521494 h 721519"/>
                <a:gd name="connsiteX22" fmla="*/ 442913 w 2928938"/>
                <a:gd name="connsiteY22" fmla="*/ 504825 h 721519"/>
                <a:gd name="connsiteX23" fmla="*/ 859632 w 2928938"/>
                <a:gd name="connsiteY23" fmla="*/ 409575 h 721519"/>
                <a:gd name="connsiteX24" fmla="*/ 1073944 w 2928938"/>
                <a:gd name="connsiteY24" fmla="*/ 340519 h 721519"/>
                <a:gd name="connsiteX25" fmla="*/ 1688307 w 2928938"/>
                <a:gd name="connsiteY25" fmla="*/ 223837 h 721519"/>
                <a:gd name="connsiteX26" fmla="*/ 1905000 w 2928938"/>
                <a:gd name="connsiteY26" fmla="*/ 183356 h 721519"/>
                <a:gd name="connsiteX27" fmla="*/ 2386013 w 2928938"/>
                <a:gd name="connsiteY27" fmla="*/ 92869 h 721519"/>
                <a:gd name="connsiteX28" fmla="*/ 2488407 w 2928938"/>
                <a:gd name="connsiteY28" fmla="*/ 33337 h 721519"/>
                <a:gd name="connsiteX29" fmla="*/ 2557463 w 2928938"/>
                <a:gd name="connsiteY29" fmla="*/ 0 h 721519"/>
                <a:gd name="connsiteX30" fmla="*/ 2650332 w 2928938"/>
                <a:gd name="connsiteY30" fmla="*/ 19050 h 721519"/>
                <a:gd name="connsiteX31" fmla="*/ 2731294 w 2928938"/>
                <a:gd name="connsiteY31" fmla="*/ 40481 h 721519"/>
                <a:gd name="connsiteX32" fmla="*/ 2817019 w 2928938"/>
                <a:gd name="connsiteY32" fmla="*/ 71437 h 721519"/>
                <a:gd name="connsiteX33" fmla="*/ 2864644 w 2928938"/>
                <a:gd name="connsiteY33" fmla="*/ 100012 h 721519"/>
                <a:gd name="connsiteX34" fmla="*/ 2897982 w 2928938"/>
                <a:gd name="connsiteY34" fmla="*/ 130969 h 721519"/>
                <a:gd name="connsiteX35" fmla="*/ 2919413 w 2928938"/>
                <a:gd name="connsiteY35" fmla="*/ 157162 h 721519"/>
                <a:gd name="connsiteX36" fmla="*/ 2928938 w 2928938"/>
                <a:gd name="connsiteY36" fmla="*/ 173831 h 721519"/>
                <a:gd name="connsiteX37" fmla="*/ 2928938 w 2928938"/>
                <a:gd name="connsiteY37" fmla="*/ 192881 h 721519"/>
                <a:gd name="connsiteX38" fmla="*/ 2914650 w 2928938"/>
                <a:gd name="connsiteY38" fmla="*/ 216694 h 721519"/>
                <a:gd name="connsiteX39" fmla="*/ 2890838 w 2928938"/>
                <a:gd name="connsiteY39" fmla="*/ 235744 h 721519"/>
                <a:gd name="connsiteX40" fmla="*/ 2864644 w 2928938"/>
                <a:gd name="connsiteY40" fmla="*/ 247650 h 721519"/>
                <a:gd name="connsiteX41" fmla="*/ 2693194 w 2928938"/>
                <a:gd name="connsiteY41" fmla="*/ 264319 h 721519"/>
                <a:gd name="connsiteX42" fmla="*/ 2309813 w 2928938"/>
                <a:gd name="connsiteY42" fmla="*/ 300037 h 721519"/>
                <a:gd name="connsiteX43" fmla="*/ 1935957 w 2928938"/>
                <a:gd name="connsiteY43" fmla="*/ 338137 h 721519"/>
                <a:gd name="connsiteX44" fmla="*/ 1719263 w 2928938"/>
                <a:gd name="connsiteY44" fmla="*/ 388144 h 721519"/>
                <a:gd name="connsiteX45" fmla="*/ 1419225 w 2928938"/>
                <a:gd name="connsiteY45" fmla="*/ 445294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28938" h="721519">
                  <a:moveTo>
                    <a:pt x="1419225" y="445294"/>
                  </a:moveTo>
                  <a:lnTo>
                    <a:pt x="1059657" y="521494"/>
                  </a:lnTo>
                  <a:lnTo>
                    <a:pt x="821532" y="592931"/>
                  </a:lnTo>
                  <a:lnTo>
                    <a:pt x="550069" y="652462"/>
                  </a:lnTo>
                  <a:lnTo>
                    <a:pt x="473869" y="681037"/>
                  </a:lnTo>
                  <a:lnTo>
                    <a:pt x="392907" y="704850"/>
                  </a:lnTo>
                  <a:lnTo>
                    <a:pt x="319088" y="721519"/>
                  </a:lnTo>
                  <a:lnTo>
                    <a:pt x="288132" y="721519"/>
                  </a:lnTo>
                  <a:lnTo>
                    <a:pt x="247650" y="707231"/>
                  </a:lnTo>
                  <a:lnTo>
                    <a:pt x="188119" y="671512"/>
                  </a:lnTo>
                  <a:lnTo>
                    <a:pt x="121444" y="607219"/>
                  </a:lnTo>
                  <a:lnTo>
                    <a:pt x="54769" y="533400"/>
                  </a:lnTo>
                  <a:lnTo>
                    <a:pt x="14288" y="478631"/>
                  </a:lnTo>
                  <a:lnTo>
                    <a:pt x="0" y="447675"/>
                  </a:lnTo>
                  <a:lnTo>
                    <a:pt x="0" y="428625"/>
                  </a:lnTo>
                  <a:lnTo>
                    <a:pt x="9525" y="419100"/>
                  </a:lnTo>
                  <a:lnTo>
                    <a:pt x="35719" y="414337"/>
                  </a:lnTo>
                  <a:lnTo>
                    <a:pt x="71438" y="433387"/>
                  </a:lnTo>
                  <a:lnTo>
                    <a:pt x="145257" y="471487"/>
                  </a:lnTo>
                  <a:lnTo>
                    <a:pt x="219075" y="497681"/>
                  </a:lnTo>
                  <a:cubicBezTo>
                    <a:pt x="276995" y="512162"/>
                    <a:pt x="251223" y="510778"/>
                    <a:pt x="278607" y="511969"/>
                  </a:cubicBezTo>
                  <a:cubicBezTo>
                    <a:pt x="305583" y="515239"/>
                    <a:pt x="332396" y="521494"/>
                    <a:pt x="359569" y="521494"/>
                  </a:cubicBezTo>
                  <a:lnTo>
                    <a:pt x="442913" y="504825"/>
                  </a:lnTo>
                  <a:lnTo>
                    <a:pt x="859632" y="409575"/>
                  </a:lnTo>
                  <a:lnTo>
                    <a:pt x="1073944" y="340519"/>
                  </a:lnTo>
                  <a:lnTo>
                    <a:pt x="1688307" y="223837"/>
                  </a:lnTo>
                  <a:lnTo>
                    <a:pt x="1905000" y="183356"/>
                  </a:lnTo>
                  <a:lnTo>
                    <a:pt x="2386013" y="92869"/>
                  </a:lnTo>
                  <a:lnTo>
                    <a:pt x="2488407" y="33337"/>
                  </a:lnTo>
                  <a:lnTo>
                    <a:pt x="2557463" y="0"/>
                  </a:lnTo>
                  <a:lnTo>
                    <a:pt x="2650332" y="19050"/>
                  </a:lnTo>
                  <a:lnTo>
                    <a:pt x="2731294" y="40481"/>
                  </a:lnTo>
                  <a:lnTo>
                    <a:pt x="2817019" y="71437"/>
                  </a:lnTo>
                  <a:lnTo>
                    <a:pt x="2864644" y="100012"/>
                  </a:lnTo>
                  <a:lnTo>
                    <a:pt x="2897982" y="130969"/>
                  </a:lnTo>
                  <a:lnTo>
                    <a:pt x="2919413" y="157162"/>
                  </a:lnTo>
                  <a:lnTo>
                    <a:pt x="2928938" y="173831"/>
                  </a:lnTo>
                  <a:lnTo>
                    <a:pt x="2928938" y="192881"/>
                  </a:lnTo>
                  <a:lnTo>
                    <a:pt x="2914650" y="216694"/>
                  </a:lnTo>
                  <a:lnTo>
                    <a:pt x="2890838" y="235744"/>
                  </a:lnTo>
                  <a:lnTo>
                    <a:pt x="2864644" y="247650"/>
                  </a:lnTo>
                  <a:lnTo>
                    <a:pt x="2693194" y="264319"/>
                  </a:lnTo>
                  <a:lnTo>
                    <a:pt x="2309813" y="300037"/>
                  </a:lnTo>
                  <a:lnTo>
                    <a:pt x="1935957" y="338137"/>
                  </a:lnTo>
                  <a:lnTo>
                    <a:pt x="1719263" y="388144"/>
                  </a:lnTo>
                  <a:lnTo>
                    <a:pt x="1419225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E00EC5D-7E56-3142-BBB1-6C277CA66AD4}"/>
                </a:ext>
              </a:extLst>
            </p:cNvPr>
            <p:cNvSpPr/>
            <p:nvPr/>
          </p:nvSpPr>
          <p:spPr>
            <a:xfrm>
              <a:off x="2974975" y="4568825"/>
              <a:ext cx="1238250" cy="1098550"/>
            </a:xfrm>
            <a:custGeom>
              <a:avLst/>
              <a:gdLst>
                <a:gd name="connsiteX0" fmla="*/ 619125 w 1238250"/>
                <a:gd name="connsiteY0" fmla="*/ 221778 h 1098078"/>
                <a:gd name="connsiteX1" fmla="*/ 78582 w 1238250"/>
                <a:gd name="connsiteY1" fmla="*/ 369416 h 1098078"/>
                <a:gd name="connsiteX2" fmla="*/ 0 w 1238250"/>
                <a:gd name="connsiteY2" fmla="*/ 255116 h 1098078"/>
                <a:gd name="connsiteX3" fmla="*/ 176213 w 1238250"/>
                <a:gd name="connsiteY3" fmla="*/ 212253 h 1098078"/>
                <a:gd name="connsiteX4" fmla="*/ 526257 w 1238250"/>
                <a:gd name="connsiteY4" fmla="*/ 117003 h 1098078"/>
                <a:gd name="connsiteX5" fmla="*/ 790575 w 1238250"/>
                <a:gd name="connsiteY5" fmla="*/ 43184 h 1098078"/>
                <a:gd name="connsiteX6" fmla="*/ 800100 w 1238250"/>
                <a:gd name="connsiteY6" fmla="*/ 24134 h 1098078"/>
                <a:gd name="connsiteX7" fmla="*/ 814388 w 1238250"/>
                <a:gd name="connsiteY7" fmla="*/ 9847 h 1098078"/>
                <a:gd name="connsiteX8" fmla="*/ 838200 w 1238250"/>
                <a:gd name="connsiteY8" fmla="*/ 322 h 1098078"/>
                <a:gd name="connsiteX9" fmla="*/ 862013 w 1238250"/>
                <a:gd name="connsiteY9" fmla="*/ 322 h 1098078"/>
                <a:gd name="connsiteX10" fmla="*/ 902494 w 1238250"/>
                <a:gd name="connsiteY10" fmla="*/ 12228 h 1098078"/>
                <a:gd name="connsiteX11" fmla="*/ 1014413 w 1238250"/>
                <a:gd name="connsiteY11" fmla="*/ 64616 h 1098078"/>
                <a:gd name="connsiteX12" fmla="*/ 1157288 w 1238250"/>
                <a:gd name="connsiteY12" fmla="*/ 152722 h 1098078"/>
                <a:gd name="connsiteX13" fmla="*/ 1219200 w 1238250"/>
                <a:gd name="connsiteY13" fmla="*/ 202728 h 1098078"/>
                <a:gd name="connsiteX14" fmla="*/ 1226344 w 1238250"/>
                <a:gd name="connsiteY14" fmla="*/ 217016 h 1098078"/>
                <a:gd name="connsiteX15" fmla="*/ 1238250 w 1238250"/>
                <a:gd name="connsiteY15" fmla="*/ 255116 h 1098078"/>
                <a:gd name="connsiteX16" fmla="*/ 1228725 w 1238250"/>
                <a:gd name="connsiteY16" fmla="*/ 276547 h 1098078"/>
                <a:gd name="connsiteX17" fmla="*/ 1193007 w 1238250"/>
                <a:gd name="connsiteY17" fmla="*/ 309884 h 1098078"/>
                <a:gd name="connsiteX18" fmla="*/ 1171575 w 1238250"/>
                <a:gd name="connsiteY18" fmla="*/ 336078 h 1098078"/>
                <a:gd name="connsiteX19" fmla="*/ 1152525 w 1238250"/>
                <a:gd name="connsiteY19" fmla="*/ 369416 h 1098078"/>
                <a:gd name="connsiteX20" fmla="*/ 1092994 w 1238250"/>
                <a:gd name="connsiteY20" fmla="*/ 636116 h 1098078"/>
                <a:gd name="connsiteX21" fmla="*/ 992982 w 1238250"/>
                <a:gd name="connsiteY21" fmla="*/ 967109 h 1098078"/>
                <a:gd name="connsiteX22" fmla="*/ 954882 w 1238250"/>
                <a:gd name="connsiteY22" fmla="*/ 1057597 h 1098078"/>
                <a:gd name="connsiteX23" fmla="*/ 933450 w 1238250"/>
                <a:gd name="connsiteY23" fmla="*/ 1083791 h 1098078"/>
                <a:gd name="connsiteX24" fmla="*/ 912019 w 1238250"/>
                <a:gd name="connsiteY24" fmla="*/ 1095697 h 1098078"/>
                <a:gd name="connsiteX25" fmla="*/ 873919 w 1238250"/>
                <a:gd name="connsiteY25" fmla="*/ 1098078 h 1098078"/>
                <a:gd name="connsiteX26" fmla="*/ 840582 w 1238250"/>
                <a:gd name="connsiteY26" fmla="*/ 1088553 h 1098078"/>
                <a:gd name="connsiteX27" fmla="*/ 754857 w 1238250"/>
                <a:gd name="connsiteY27" fmla="*/ 1029022 h 1098078"/>
                <a:gd name="connsiteX28" fmla="*/ 797719 w 1238250"/>
                <a:gd name="connsiteY28" fmla="*/ 828997 h 1098078"/>
                <a:gd name="connsiteX29" fmla="*/ 862013 w 1238250"/>
                <a:gd name="connsiteY29" fmla="*/ 552772 h 1098078"/>
                <a:gd name="connsiteX30" fmla="*/ 890588 w 1238250"/>
                <a:gd name="connsiteY30" fmla="*/ 364653 h 1098078"/>
                <a:gd name="connsiteX31" fmla="*/ 904875 w 1238250"/>
                <a:gd name="connsiteY31" fmla="*/ 214634 h 1098078"/>
                <a:gd name="connsiteX32" fmla="*/ 900113 w 1238250"/>
                <a:gd name="connsiteY32" fmla="*/ 190822 h 1098078"/>
                <a:gd name="connsiteX33" fmla="*/ 883444 w 1238250"/>
                <a:gd name="connsiteY33" fmla="*/ 176534 h 1098078"/>
                <a:gd name="connsiteX34" fmla="*/ 842963 w 1238250"/>
                <a:gd name="connsiteY34" fmla="*/ 171772 h 1098078"/>
                <a:gd name="connsiteX35" fmla="*/ 800100 w 1238250"/>
                <a:gd name="connsiteY35" fmla="*/ 178916 h 1098078"/>
                <a:gd name="connsiteX36" fmla="*/ 619125 w 1238250"/>
                <a:gd name="connsiteY36" fmla="*/ 221778 h 10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8250" h="1098078">
                  <a:moveTo>
                    <a:pt x="619125" y="221778"/>
                  </a:moveTo>
                  <a:lnTo>
                    <a:pt x="78582" y="369416"/>
                  </a:lnTo>
                  <a:lnTo>
                    <a:pt x="0" y="255116"/>
                  </a:lnTo>
                  <a:lnTo>
                    <a:pt x="176213" y="212253"/>
                  </a:lnTo>
                  <a:lnTo>
                    <a:pt x="526257" y="117003"/>
                  </a:lnTo>
                  <a:lnTo>
                    <a:pt x="790575" y="43184"/>
                  </a:lnTo>
                  <a:lnTo>
                    <a:pt x="800100" y="24134"/>
                  </a:lnTo>
                  <a:lnTo>
                    <a:pt x="814388" y="9847"/>
                  </a:lnTo>
                  <a:cubicBezTo>
                    <a:pt x="836544" y="0"/>
                    <a:pt x="828002" y="322"/>
                    <a:pt x="838200" y="322"/>
                  </a:cubicBezTo>
                  <a:lnTo>
                    <a:pt x="862013" y="322"/>
                  </a:lnTo>
                  <a:lnTo>
                    <a:pt x="902494" y="12228"/>
                  </a:lnTo>
                  <a:lnTo>
                    <a:pt x="1014413" y="64616"/>
                  </a:lnTo>
                  <a:lnTo>
                    <a:pt x="1157288" y="152722"/>
                  </a:lnTo>
                  <a:lnTo>
                    <a:pt x="1219200" y="202728"/>
                  </a:lnTo>
                  <a:lnTo>
                    <a:pt x="1226344" y="217016"/>
                  </a:lnTo>
                  <a:lnTo>
                    <a:pt x="1238250" y="255116"/>
                  </a:lnTo>
                  <a:lnTo>
                    <a:pt x="1228725" y="276547"/>
                  </a:lnTo>
                  <a:lnTo>
                    <a:pt x="1193007" y="309884"/>
                  </a:lnTo>
                  <a:lnTo>
                    <a:pt x="1171575" y="336078"/>
                  </a:lnTo>
                  <a:lnTo>
                    <a:pt x="1152525" y="369416"/>
                  </a:lnTo>
                  <a:lnTo>
                    <a:pt x="1092994" y="636116"/>
                  </a:lnTo>
                  <a:lnTo>
                    <a:pt x="992982" y="967109"/>
                  </a:lnTo>
                  <a:lnTo>
                    <a:pt x="954882" y="1057597"/>
                  </a:lnTo>
                  <a:lnTo>
                    <a:pt x="933450" y="1083791"/>
                  </a:lnTo>
                  <a:lnTo>
                    <a:pt x="912019" y="1095697"/>
                  </a:lnTo>
                  <a:lnTo>
                    <a:pt x="873919" y="1098078"/>
                  </a:lnTo>
                  <a:lnTo>
                    <a:pt x="840582" y="1088553"/>
                  </a:lnTo>
                  <a:lnTo>
                    <a:pt x="754857" y="1029022"/>
                  </a:lnTo>
                  <a:lnTo>
                    <a:pt x="797719" y="828997"/>
                  </a:lnTo>
                  <a:lnTo>
                    <a:pt x="862013" y="552772"/>
                  </a:lnTo>
                  <a:lnTo>
                    <a:pt x="890588" y="364653"/>
                  </a:lnTo>
                  <a:lnTo>
                    <a:pt x="904875" y="214634"/>
                  </a:lnTo>
                  <a:lnTo>
                    <a:pt x="900113" y="190822"/>
                  </a:lnTo>
                  <a:lnTo>
                    <a:pt x="883444" y="176534"/>
                  </a:lnTo>
                  <a:lnTo>
                    <a:pt x="842963" y="171772"/>
                  </a:lnTo>
                  <a:lnTo>
                    <a:pt x="800100" y="178916"/>
                  </a:lnTo>
                  <a:lnTo>
                    <a:pt x="619125" y="2217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BF6F690-609B-824E-A620-B3AB293727CE}"/>
                </a:ext>
              </a:extLst>
            </p:cNvPr>
            <p:cNvSpPr/>
            <p:nvPr/>
          </p:nvSpPr>
          <p:spPr>
            <a:xfrm>
              <a:off x="3152775" y="5410200"/>
              <a:ext cx="669925" cy="295275"/>
            </a:xfrm>
            <a:custGeom>
              <a:avLst/>
              <a:gdLst>
                <a:gd name="connsiteX0" fmla="*/ 285750 w 669131"/>
                <a:gd name="connsiteY0" fmla="*/ 228600 h 295275"/>
                <a:gd name="connsiteX1" fmla="*/ 52388 w 669131"/>
                <a:gd name="connsiteY1" fmla="*/ 295275 h 295275"/>
                <a:gd name="connsiteX2" fmla="*/ 0 w 669131"/>
                <a:gd name="connsiteY2" fmla="*/ 152400 h 295275"/>
                <a:gd name="connsiteX3" fmla="*/ 364331 w 669131"/>
                <a:gd name="connsiteY3" fmla="*/ 64294 h 295275"/>
                <a:gd name="connsiteX4" fmla="*/ 635794 w 669131"/>
                <a:gd name="connsiteY4" fmla="*/ 0 h 295275"/>
                <a:gd name="connsiteX5" fmla="*/ 669131 w 669131"/>
                <a:gd name="connsiteY5" fmla="*/ 183356 h 295275"/>
                <a:gd name="connsiteX6" fmla="*/ 573881 w 669131"/>
                <a:gd name="connsiteY6" fmla="*/ 185738 h 295275"/>
                <a:gd name="connsiteX7" fmla="*/ 540544 w 669131"/>
                <a:gd name="connsiteY7" fmla="*/ 164306 h 295275"/>
                <a:gd name="connsiteX8" fmla="*/ 516731 w 669131"/>
                <a:gd name="connsiteY8" fmla="*/ 164306 h 295275"/>
                <a:gd name="connsiteX9" fmla="*/ 285750 w 669131"/>
                <a:gd name="connsiteY9" fmla="*/ 2286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9131" h="295275">
                  <a:moveTo>
                    <a:pt x="285750" y="228600"/>
                  </a:moveTo>
                  <a:lnTo>
                    <a:pt x="52388" y="295275"/>
                  </a:lnTo>
                  <a:lnTo>
                    <a:pt x="0" y="152400"/>
                  </a:lnTo>
                  <a:lnTo>
                    <a:pt x="364331" y="64294"/>
                  </a:lnTo>
                  <a:lnTo>
                    <a:pt x="635794" y="0"/>
                  </a:lnTo>
                  <a:lnTo>
                    <a:pt x="669131" y="183356"/>
                  </a:lnTo>
                  <a:lnTo>
                    <a:pt x="573881" y="185738"/>
                  </a:lnTo>
                  <a:lnTo>
                    <a:pt x="540544" y="164306"/>
                  </a:lnTo>
                  <a:lnTo>
                    <a:pt x="516731" y="164306"/>
                  </a:lnTo>
                  <a:lnTo>
                    <a:pt x="2857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118D6E1-8FAA-D243-9885-5915C42FCF52}"/>
                </a:ext>
              </a:extLst>
            </p:cNvPr>
            <p:cNvSpPr/>
            <p:nvPr/>
          </p:nvSpPr>
          <p:spPr>
            <a:xfrm>
              <a:off x="5438775" y="2338388"/>
              <a:ext cx="327025" cy="952500"/>
            </a:xfrm>
            <a:custGeom>
              <a:avLst/>
              <a:gdLst>
                <a:gd name="connsiteX0" fmla="*/ 64294 w 326231"/>
                <a:gd name="connsiteY0" fmla="*/ 690562 h 952500"/>
                <a:gd name="connsiteX1" fmla="*/ 59531 w 326231"/>
                <a:gd name="connsiteY1" fmla="*/ 523875 h 952500"/>
                <a:gd name="connsiteX2" fmla="*/ 69056 w 326231"/>
                <a:gd name="connsiteY2" fmla="*/ 369093 h 952500"/>
                <a:gd name="connsiteX3" fmla="*/ 78581 w 326231"/>
                <a:gd name="connsiteY3" fmla="*/ 292893 h 952500"/>
                <a:gd name="connsiteX4" fmla="*/ 78581 w 326231"/>
                <a:gd name="connsiteY4" fmla="*/ 252412 h 952500"/>
                <a:gd name="connsiteX5" fmla="*/ 73819 w 326231"/>
                <a:gd name="connsiteY5" fmla="*/ 211931 h 952500"/>
                <a:gd name="connsiteX6" fmla="*/ 66675 w 326231"/>
                <a:gd name="connsiteY6" fmla="*/ 183356 h 952500"/>
                <a:gd name="connsiteX7" fmla="*/ 57150 w 326231"/>
                <a:gd name="connsiteY7" fmla="*/ 152400 h 952500"/>
                <a:gd name="connsiteX8" fmla="*/ 38100 w 326231"/>
                <a:gd name="connsiteY8" fmla="*/ 116681 h 952500"/>
                <a:gd name="connsiteX9" fmla="*/ 0 w 326231"/>
                <a:gd name="connsiteY9" fmla="*/ 59531 h 952500"/>
                <a:gd name="connsiteX10" fmla="*/ 197644 w 326231"/>
                <a:gd name="connsiteY10" fmla="*/ 0 h 952500"/>
                <a:gd name="connsiteX11" fmla="*/ 285750 w 326231"/>
                <a:gd name="connsiteY11" fmla="*/ 76200 h 952500"/>
                <a:gd name="connsiteX12" fmla="*/ 302419 w 326231"/>
                <a:gd name="connsiteY12" fmla="*/ 97631 h 952500"/>
                <a:gd name="connsiteX13" fmla="*/ 314325 w 326231"/>
                <a:gd name="connsiteY13" fmla="*/ 128587 h 952500"/>
                <a:gd name="connsiteX14" fmla="*/ 326231 w 326231"/>
                <a:gd name="connsiteY14" fmla="*/ 188118 h 952500"/>
                <a:gd name="connsiteX15" fmla="*/ 326231 w 326231"/>
                <a:gd name="connsiteY15" fmla="*/ 226218 h 952500"/>
                <a:gd name="connsiteX16" fmla="*/ 314325 w 326231"/>
                <a:gd name="connsiteY16" fmla="*/ 338137 h 952500"/>
                <a:gd name="connsiteX17" fmla="*/ 309563 w 326231"/>
                <a:gd name="connsiteY17" fmla="*/ 540543 h 952500"/>
                <a:gd name="connsiteX18" fmla="*/ 309563 w 326231"/>
                <a:gd name="connsiteY18" fmla="*/ 895350 h 952500"/>
                <a:gd name="connsiteX19" fmla="*/ 59531 w 326231"/>
                <a:gd name="connsiteY19" fmla="*/ 952500 h 952500"/>
                <a:gd name="connsiteX20" fmla="*/ 64294 w 326231"/>
                <a:gd name="connsiteY20" fmla="*/ 690562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231" h="952500">
                  <a:moveTo>
                    <a:pt x="64294" y="690562"/>
                  </a:moveTo>
                  <a:lnTo>
                    <a:pt x="59531" y="523875"/>
                  </a:lnTo>
                  <a:lnTo>
                    <a:pt x="69056" y="369093"/>
                  </a:lnTo>
                  <a:lnTo>
                    <a:pt x="78581" y="292893"/>
                  </a:lnTo>
                  <a:lnTo>
                    <a:pt x="78581" y="252412"/>
                  </a:lnTo>
                  <a:lnTo>
                    <a:pt x="73819" y="211931"/>
                  </a:lnTo>
                  <a:lnTo>
                    <a:pt x="66675" y="183356"/>
                  </a:lnTo>
                  <a:lnTo>
                    <a:pt x="57150" y="152400"/>
                  </a:lnTo>
                  <a:lnTo>
                    <a:pt x="38100" y="116681"/>
                  </a:lnTo>
                  <a:lnTo>
                    <a:pt x="0" y="59531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2419" y="97631"/>
                  </a:lnTo>
                  <a:lnTo>
                    <a:pt x="314325" y="128587"/>
                  </a:lnTo>
                  <a:lnTo>
                    <a:pt x="326231" y="188118"/>
                  </a:lnTo>
                  <a:lnTo>
                    <a:pt x="326231" y="226218"/>
                  </a:lnTo>
                  <a:lnTo>
                    <a:pt x="314325" y="338137"/>
                  </a:lnTo>
                  <a:lnTo>
                    <a:pt x="309563" y="540543"/>
                  </a:lnTo>
                  <a:lnTo>
                    <a:pt x="309563" y="895350"/>
                  </a:lnTo>
                  <a:lnTo>
                    <a:pt x="59531" y="952500"/>
                  </a:lnTo>
                  <a:cubicBezTo>
                    <a:pt x="61119" y="864394"/>
                    <a:pt x="62706" y="776287"/>
                    <a:pt x="64294" y="690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65D9DA0-E0B9-D940-9CE1-221F49287117}"/>
                </a:ext>
              </a:extLst>
            </p:cNvPr>
            <p:cNvSpPr/>
            <p:nvPr/>
          </p:nvSpPr>
          <p:spPr>
            <a:xfrm>
              <a:off x="4729163" y="2579688"/>
              <a:ext cx="1728787" cy="406400"/>
            </a:xfrm>
            <a:custGeom>
              <a:avLst/>
              <a:gdLst>
                <a:gd name="connsiteX0" fmla="*/ 1231106 w 1728787"/>
                <a:gd name="connsiteY0" fmla="*/ 240506 h 407194"/>
                <a:gd name="connsiteX1" fmla="*/ 1014412 w 1728787"/>
                <a:gd name="connsiteY1" fmla="*/ 271462 h 407194"/>
                <a:gd name="connsiteX2" fmla="*/ 752475 w 1728787"/>
                <a:gd name="connsiteY2" fmla="*/ 297656 h 407194"/>
                <a:gd name="connsiteX3" fmla="*/ 504825 w 1728787"/>
                <a:gd name="connsiteY3" fmla="*/ 338137 h 407194"/>
                <a:gd name="connsiteX4" fmla="*/ 447675 w 1728787"/>
                <a:gd name="connsiteY4" fmla="*/ 369094 h 407194"/>
                <a:gd name="connsiteX5" fmla="*/ 400050 w 1728787"/>
                <a:gd name="connsiteY5" fmla="*/ 385762 h 407194"/>
                <a:gd name="connsiteX6" fmla="*/ 350043 w 1728787"/>
                <a:gd name="connsiteY6" fmla="*/ 402431 h 407194"/>
                <a:gd name="connsiteX7" fmla="*/ 302418 w 1728787"/>
                <a:gd name="connsiteY7" fmla="*/ 407194 h 407194"/>
                <a:gd name="connsiteX8" fmla="*/ 252412 w 1728787"/>
                <a:gd name="connsiteY8" fmla="*/ 397669 h 407194"/>
                <a:gd name="connsiteX9" fmla="*/ 209550 w 1728787"/>
                <a:gd name="connsiteY9" fmla="*/ 383381 h 407194"/>
                <a:gd name="connsiteX10" fmla="*/ 150018 w 1728787"/>
                <a:gd name="connsiteY10" fmla="*/ 352425 h 407194"/>
                <a:gd name="connsiteX11" fmla="*/ 97631 w 1728787"/>
                <a:gd name="connsiteY11" fmla="*/ 319087 h 407194"/>
                <a:gd name="connsiteX12" fmla="*/ 52387 w 1728787"/>
                <a:gd name="connsiteY12" fmla="*/ 276225 h 407194"/>
                <a:gd name="connsiteX13" fmla="*/ 7143 w 1728787"/>
                <a:gd name="connsiteY13" fmla="*/ 219075 h 407194"/>
                <a:gd name="connsiteX14" fmla="*/ 0 w 1728787"/>
                <a:gd name="connsiteY14" fmla="*/ 195262 h 407194"/>
                <a:gd name="connsiteX15" fmla="*/ 2381 w 1728787"/>
                <a:gd name="connsiteY15" fmla="*/ 176212 h 407194"/>
                <a:gd name="connsiteX16" fmla="*/ 14287 w 1728787"/>
                <a:gd name="connsiteY16" fmla="*/ 169069 h 407194"/>
                <a:gd name="connsiteX17" fmla="*/ 42862 w 1728787"/>
                <a:gd name="connsiteY17" fmla="*/ 171450 h 407194"/>
                <a:gd name="connsiteX18" fmla="*/ 111918 w 1728787"/>
                <a:gd name="connsiteY18" fmla="*/ 204787 h 407194"/>
                <a:gd name="connsiteX19" fmla="*/ 176212 w 1728787"/>
                <a:gd name="connsiteY19" fmla="*/ 219075 h 407194"/>
                <a:gd name="connsiteX20" fmla="*/ 245268 w 1728787"/>
                <a:gd name="connsiteY20" fmla="*/ 228600 h 407194"/>
                <a:gd name="connsiteX21" fmla="*/ 321468 w 1728787"/>
                <a:gd name="connsiteY21" fmla="*/ 223837 h 407194"/>
                <a:gd name="connsiteX22" fmla="*/ 452437 w 1728787"/>
                <a:gd name="connsiteY22" fmla="*/ 202406 h 407194"/>
                <a:gd name="connsiteX23" fmla="*/ 776287 w 1728787"/>
                <a:gd name="connsiteY23" fmla="*/ 135731 h 407194"/>
                <a:gd name="connsiteX24" fmla="*/ 1031081 w 1728787"/>
                <a:gd name="connsiteY24" fmla="*/ 90487 h 407194"/>
                <a:gd name="connsiteX25" fmla="*/ 1271587 w 1728787"/>
                <a:gd name="connsiteY25" fmla="*/ 66675 h 407194"/>
                <a:gd name="connsiteX26" fmla="*/ 1304925 w 1728787"/>
                <a:gd name="connsiteY26" fmla="*/ 42862 h 407194"/>
                <a:gd name="connsiteX27" fmla="*/ 1352550 w 1728787"/>
                <a:gd name="connsiteY27" fmla="*/ 19050 h 407194"/>
                <a:gd name="connsiteX28" fmla="*/ 1400175 w 1728787"/>
                <a:gd name="connsiteY28" fmla="*/ 2381 h 407194"/>
                <a:gd name="connsiteX29" fmla="*/ 1452562 w 1728787"/>
                <a:gd name="connsiteY29" fmla="*/ 0 h 407194"/>
                <a:gd name="connsiteX30" fmla="*/ 1521618 w 1728787"/>
                <a:gd name="connsiteY30" fmla="*/ 9525 h 407194"/>
                <a:gd name="connsiteX31" fmla="*/ 1585912 w 1728787"/>
                <a:gd name="connsiteY31" fmla="*/ 28575 h 407194"/>
                <a:gd name="connsiteX32" fmla="*/ 1650206 w 1728787"/>
                <a:gd name="connsiteY32" fmla="*/ 61912 h 407194"/>
                <a:gd name="connsiteX33" fmla="*/ 1700212 w 1728787"/>
                <a:gd name="connsiteY33" fmla="*/ 97631 h 407194"/>
                <a:gd name="connsiteX34" fmla="*/ 1724025 w 1728787"/>
                <a:gd name="connsiteY34" fmla="*/ 123825 h 407194"/>
                <a:gd name="connsiteX35" fmla="*/ 1728787 w 1728787"/>
                <a:gd name="connsiteY35" fmla="*/ 142875 h 407194"/>
                <a:gd name="connsiteX36" fmla="*/ 1721643 w 1728787"/>
                <a:gd name="connsiteY36" fmla="*/ 164306 h 407194"/>
                <a:gd name="connsiteX37" fmla="*/ 1709737 w 1728787"/>
                <a:gd name="connsiteY37" fmla="*/ 185737 h 407194"/>
                <a:gd name="connsiteX38" fmla="*/ 1526381 w 1728787"/>
                <a:gd name="connsiteY38" fmla="*/ 207169 h 407194"/>
                <a:gd name="connsiteX39" fmla="*/ 1231106 w 1728787"/>
                <a:gd name="connsiteY39" fmla="*/ 240506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28787" h="407194">
                  <a:moveTo>
                    <a:pt x="1231106" y="240506"/>
                  </a:moveTo>
                  <a:lnTo>
                    <a:pt x="1014412" y="271462"/>
                  </a:lnTo>
                  <a:lnTo>
                    <a:pt x="752475" y="297656"/>
                  </a:lnTo>
                  <a:lnTo>
                    <a:pt x="504825" y="338137"/>
                  </a:lnTo>
                  <a:lnTo>
                    <a:pt x="447675" y="369094"/>
                  </a:lnTo>
                  <a:lnTo>
                    <a:pt x="400050" y="385762"/>
                  </a:lnTo>
                  <a:lnTo>
                    <a:pt x="350043" y="402431"/>
                  </a:lnTo>
                  <a:lnTo>
                    <a:pt x="302418" y="407194"/>
                  </a:lnTo>
                  <a:lnTo>
                    <a:pt x="252412" y="397669"/>
                  </a:lnTo>
                  <a:lnTo>
                    <a:pt x="209550" y="383381"/>
                  </a:lnTo>
                  <a:lnTo>
                    <a:pt x="150018" y="352425"/>
                  </a:lnTo>
                  <a:lnTo>
                    <a:pt x="97631" y="319087"/>
                  </a:lnTo>
                  <a:lnTo>
                    <a:pt x="52387" y="276225"/>
                  </a:lnTo>
                  <a:lnTo>
                    <a:pt x="7143" y="219075"/>
                  </a:lnTo>
                  <a:lnTo>
                    <a:pt x="0" y="195262"/>
                  </a:lnTo>
                  <a:lnTo>
                    <a:pt x="2381" y="176212"/>
                  </a:lnTo>
                  <a:lnTo>
                    <a:pt x="14287" y="169069"/>
                  </a:lnTo>
                  <a:lnTo>
                    <a:pt x="42862" y="171450"/>
                  </a:lnTo>
                  <a:lnTo>
                    <a:pt x="111918" y="204787"/>
                  </a:lnTo>
                  <a:lnTo>
                    <a:pt x="176212" y="219075"/>
                  </a:lnTo>
                  <a:lnTo>
                    <a:pt x="245268" y="228600"/>
                  </a:lnTo>
                  <a:lnTo>
                    <a:pt x="321468" y="223837"/>
                  </a:lnTo>
                  <a:lnTo>
                    <a:pt x="452437" y="202406"/>
                  </a:lnTo>
                  <a:lnTo>
                    <a:pt x="776287" y="135731"/>
                  </a:lnTo>
                  <a:lnTo>
                    <a:pt x="1031081" y="90487"/>
                  </a:lnTo>
                  <a:lnTo>
                    <a:pt x="1271587" y="66675"/>
                  </a:lnTo>
                  <a:lnTo>
                    <a:pt x="1304925" y="42862"/>
                  </a:lnTo>
                  <a:lnTo>
                    <a:pt x="1352550" y="19050"/>
                  </a:lnTo>
                  <a:lnTo>
                    <a:pt x="1400175" y="2381"/>
                  </a:lnTo>
                  <a:lnTo>
                    <a:pt x="1452562" y="0"/>
                  </a:lnTo>
                  <a:lnTo>
                    <a:pt x="1521618" y="9525"/>
                  </a:lnTo>
                  <a:lnTo>
                    <a:pt x="1585912" y="28575"/>
                  </a:lnTo>
                  <a:lnTo>
                    <a:pt x="1650206" y="61912"/>
                  </a:lnTo>
                  <a:lnTo>
                    <a:pt x="1700212" y="97631"/>
                  </a:lnTo>
                  <a:lnTo>
                    <a:pt x="1724025" y="123825"/>
                  </a:lnTo>
                  <a:lnTo>
                    <a:pt x="1728787" y="142875"/>
                  </a:lnTo>
                  <a:lnTo>
                    <a:pt x="1721643" y="164306"/>
                  </a:lnTo>
                  <a:lnTo>
                    <a:pt x="1709737" y="185737"/>
                  </a:lnTo>
                  <a:lnTo>
                    <a:pt x="1526381" y="207169"/>
                  </a:lnTo>
                  <a:lnTo>
                    <a:pt x="123110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A928FCA-F10D-264D-9B0E-E18EBC034728}"/>
                </a:ext>
              </a:extLst>
            </p:cNvPr>
            <p:cNvSpPr/>
            <p:nvPr/>
          </p:nvSpPr>
          <p:spPr>
            <a:xfrm>
              <a:off x="4281488" y="3021013"/>
              <a:ext cx="2805112" cy="561975"/>
            </a:xfrm>
            <a:custGeom>
              <a:avLst/>
              <a:gdLst>
                <a:gd name="connsiteX0" fmla="*/ 1464468 w 2805112"/>
                <a:gd name="connsiteY0" fmla="*/ 326232 h 561975"/>
                <a:gd name="connsiteX1" fmla="*/ 938212 w 2805112"/>
                <a:gd name="connsiteY1" fmla="*/ 419100 h 561975"/>
                <a:gd name="connsiteX2" fmla="*/ 564356 w 2805112"/>
                <a:gd name="connsiteY2" fmla="*/ 492919 h 561975"/>
                <a:gd name="connsiteX3" fmla="*/ 335756 w 2805112"/>
                <a:gd name="connsiteY3" fmla="*/ 561975 h 561975"/>
                <a:gd name="connsiteX4" fmla="*/ 295275 w 2805112"/>
                <a:gd name="connsiteY4" fmla="*/ 557213 h 561975"/>
                <a:gd name="connsiteX5" fmla="*/ 209550 w 2805112"/>
                <a:gd name="connsiteY5" fmla="*/ 509588 h 561975"/>
                <a:gd name="connsiteX6" fmla="*/ 123825 w 2805112"/>
                <a:gd name="connsiteY6" fmla="*/ 447675 h 561975"/>
                <a:gd name="connsiteX7" fmla="*/ 76200 w 2805112"/>
                <a:gd name="connsiteY7" fmla="*/ 400050 h 561975"/>
                <a:gd name="connsiteX8" fmla="*/ 28575 w 2805112"/>
                <a:gd name="connsiteY8" fmla="*/ 340519 h 561975"/>
                <a:gd name="connsiteX9" fmla="*/ 0 w 2805112"/>
                <a:gd name="connsiteY9" fmla="*/ 285750 h 561975"/>
                <a:gd name="connsiteX10" fmla="*/ 0 w 2805112"/>
                <a:gd name="connsiteY10" fmla="*/ 273844 h 561975"/>
                <a:gd name="connsiteX11" fmla="*/ 0 w 2805112"/>
                <a:gd name="connsiteY11" fmla="*/ 264319 h 561975"/>
                <a:gd name="connsiteX12" fmla="*/ 11906 w 2805112"/>
                <a:gd name="connsiteY12" fmla="*/ 254794 h 561975"/>
                <a:gd name="connsiteX13" fmla="*/ 33337 w 2805112"/>
                <a:gd name="connsiteY13" fmla="*/ 252413 h 561975"/>
                <a:gd name="connsiteX14" fmla="*/ 52387 w 2805112"/>
                <a:gd name="connsiteY14" fmla="*/ 259557 h 561975"/>
                <a:gd name="connsiteX15" fmla="*/ 102393 w 2805112"/>
                <a:gd name="connsiteY15" fmla="*/ 292894 h 561975"/>
                <a:gd name="connsiteX16" fmla="*/ 142875 w 2805112"/>
                <a:gd name="connsiteY16" fmla="*/ 314325 h 561975"/>
                <a:gd name="connsiteX17" fmla="*/ 190500 w 2805112"/>
                <a:gd name="connsiteY17" fmla="*/ 333375 h 561975"/>
                <a:gd name="connsiteX18" fmla="*/ 238125 w 2805112"/>
                <a:gd name="connsiteY18" fmla="*/ 345282 h 561975"/>
                <a:gd name="connsiteX19" fmla="*/ 273843 w 2805112"/>
                <a:gd name="connsiteY19" fmla="*/ 352425 h 561975"/>
                <a:gd name="connsiteX20" fmla="*/ 323850 w 2805112"/>
                <a:gd name="connsiteY20" fmla="*/ 352425 h 561975"/>
                <a:gd name="connsiteX21" fmla="*/ 397668 w 2805112"/>
                <a:gd name="connsiteY21" fmla="*/ 347663 h 561975"/>
                <a:gd name="connsiteX22" fmla="*/ 757237 w 2805112"/>
                <a:gd name="connsiteY22" fmla="*/ 285750 h 561975"/>
                <a:gd name="connsiteX23" fmla="*/ 1219200 w 2805112"/>
                <a:gd name="connsiteY23" fmla="*/ 204788 h 561975"/>
                <a:gd name="connsiteX24" fmla="*/ 1478756 w 2805112"/>
                <a:gd name="connsiteY24" fmla="*/ 178594 h 561975"/>
                <a:gd name="connsiteX25" fmla="*/ 1838325 w 2805112"/>
                <a:gd name="connsiteY25" fmla="*/ 128588 h 561975"/>
                <a:gd name="connsiteX26" fmla="*/ 2240756 w 2805112"/>
                <a:gd name="connsiteY26" fmla="*/ 69057 h 561975"/>
                <a:gd name="connsiteX27" fmla="*/ 2331243 w 2805112"/>
                <a:gd name="connsiteY27" fmla="*/ 35719 h 561975"/>
                <a:gd name="connsiteX28" fmla="*/ 2409825 w 2805112"/>
                <a:gd name="connsiteY28" fmla="*/ 11907 h 561975"/>
                <a:gd name="connsiteX29" fmla="*/ 2462212 w 2805112"/>
                <a:gd name="connsiteY29" fmla="*/ 0 h 561975"/>
                <a:gd name="connsiteX30" fmla="*/ 2512218 w 2805112"/>
                <a:gd name="connsiteY30" fmla="*/ 9525 h 561975"/>
                <a:gd name="connsiteX31" fmla="*/ 2628900 w 2805112"/>
                <a:gd name="connsiteY31" fmla="*/ 45244 h 561975"/>
                <a:gd name="connsiteX32" fmla="*/ 2783681 w 2805112"/>
                <a:gd name="connsiteY32" fmla="*/ 116682 h 561975"/>
                <a:gd name="connsiteX33" fmla="*/ 2797968 w 2805112"/>
                <a:gd name="connsiteY33" fmla="*/ 140494 h 561975"/>
                <a:gd name="connsiteX34" fmla="*/ 2805112 w 2805112"/>
                <a:gd name="connsiteY34" fmla="*/ 173832 h 561975"/>
                <a:gd name="connsiteX35" fmla="*/ 2797968 w 2805112"/>
                <a:gd name="connsiteY35" fmla="*/ 200025 h 561975"/>
                <a:gd name="connsiteX36" fmla="*/ 2781300 w 2805112"/>
                <a:gd name="connsiteY36" fmla="*/ 221457 h 561975"/>
                <a:gd name="connsiteX37" fmla="*/ 2747962 w 2805112"/>
                <a:gd name="connsiteY37" fmla="*/ 240507 h 561975"/>
                <a:gd name="connsiteX38" fmla="*/ 2693193 w 2805112"/>
                <a:gd name="connsiteY38" fmla="*/ 252413 h 561975"/>
                <a:gd name="connsiteX39" fmla="*/ 2528887 w 2805112"/>
                <a:gd name="connsiteY39" fmla="*/ 254794 h 561975"/>
                <a:gd name="connsiteX40" fmla="*/ 2221706 w 2805112"/>
                <a:gd name="connsiteY40" fmla="*/ 259557 h 561975"/>
                <a:gd name="connsiteX41" fmla="*/ 1774031 w 2805112"/>
                <a:gd name="connsiteY41" fmla="*/ 295275 h 561975"/>
                <a:gd name="connsiteX42" fmla="*/ 1464468 w 2805112"/>
                <a:gd name="connsiteY42" fmla="*/ 326232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05112" h="561975">
                  <a:moveTo>
                    <a:pt x="1464468" y="326232"/>
                  </a:moveTo>
                  <a:lnTo>
                    <a:pt x="938212" y="419100"/>
                  </a:lnTo>
                  <a:lnTo>
                    <a:pt x="564356" y="492919"/>
                  </a:lnTo>
                  <a:lnTo>
                    <a:pt x="335756" y="561975"/>
                  </a:lnTo>
                  <a:lnTo>
                    <a:pt x="295275" y="557213"/>
                  </a:lnTo>
                  <a:lnTo>
                    <a:pt x="209550" y="509588"/>
                  </a:lnTo>
                  <a:lnTo>
                    <a:pt x="123825" y="447675"/>
                  </a:lnTo>
                  <a:lnTo>
                    <a:pt x="76200" y="400050"/>
                  </a:lnTo>
                  <a:lnTo>
                    <a:pt x="28575" y="340519"/>
                  </a:lnTo>
                  <a:lnTo>
                    <a:pt x="0" y="285750"/>
                  </a:lnTo>
                  <a:lnTo>
                    <a:pt x="0" y="273844"/>
                  </a:lnTo>
                  <a:lnTo>
                    <a:pt x="0" y="264319"/>
                  </a:lnTo>
                  <a:lnTo>
                    <a:pt x="11906" y="254794"/>
                  </a:lnTo>
                  <a:lnTo>
                    <a:pt x="33337" y="252413"/>
                  </a:lnTo>
                  <a:lnTo>
                    <a:pt x="52387" y="259557"/>
                  </a:lnTo>
                  <a:lnTo>
                    <a:pt x="102393" y="292894"/>
                  </a:lnTo>
                  <a:lnTo>
                    <a:pt x="142875" y="314325"/>
                  </a:lnTo>
                  <a:lnTo>
                    <a:pt x="190500" y="333375"/>
                  </a:lnTo>
                  <a:lnTo>
                    <a:pt x="238125" y="345282"/>
                  </a:lnTo>
                  <a:lnTo>
                    <a:pt x="273843" y="352425"/>
                  </a:lnTo>
                  <a:lnTo>
                    <a:pt x="323850" y="352425"/>
                  </a:lnTo>
                  <a:lnTo>
                    <a:pt x="397668" y="347663"/>
                  </a:lnTo>
                  <a:lnTo>
                    <a:pt x="757237" y="285750"/>
                  </a:lnTo>
                  <a:lnTo>
                    <a:pt x="1219200" y="204788"/>
                  </a:lnTo>
                  <a:lnTo>
                    <a:pt x="1478756" y="178594"/>
                  </a:lnTo>
                  <a:lnTo>
                    <a:pt x="1838325" y="128588"/>
                  </a:lnTo>
                  <a:lnTo>
                    <a:pt x="2240756" y="69057"/>
                  </a:lnTo>
                  <a:lnTo>
                    <a:pt x="2331243" y="35719"/>
                  </a:lnTo>
                  <a:lnTo>
                    <a:pt x="2409825" y="11907"/>
                  </a:lnTo>
                  <a:lnTo>
                    <a:pt x="2462212" y="0"/>
                  </a:lnTo>
                  <a:lnTo>
                    <a:pt x="2512218" y="9525"/>
                  </a:lnTo>
                  <a:lnTo>
                    <a:pt x="2628900" y="45244"/>
                  </a:lnTo>
                  <a:lnTo>
                    <a:pt x="2783681" y="116682"/>
                  </a:lnTo>
                  <a:lnTo>
                    <a:pt x="2797968" y="140494"/>
                  </a:lnTo>
                  <a:lnTo>
                    <a:pt x="2805112" y="173832"/>
                  </a:lnTo>
                  <a:lnTo>
                    <a:pt x="2797968" y="200025"/>
                  </a:lnTo>
                  <a:lnTo>
                    <a:pt x="2781300" y="221457"/>
                  </a:lnTo>
                  <a:lnTo>
                    <a:pt x="2747962" y="240507"/>
                  </a:lnTo>
                  <a:lnTo>
                    <a:pt x="2693193" y="252413"/>
                  </a:lnTo>
                  <a:lnTo>
                    <a:pt x="2528887" y="254794"/>
                  </a:lnTo>
                  <a:lnTo>
                    <a:pt x="2221706" y="259557"/>
                  </a:lnTo>
                  <a:lnTo>
                    <a:pt x="1774031" y="295275"/>
                  </a:lnTo>
                  <a:lnTo>
                    <a:pt x="1464468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A034BB2-F696-254F-8FC8-A72667FD7327}"/>
                </a:ext>
              </a:extLst>
            </p:cNvPr>
            <p:cNvSpPr/>
            <p:nvPr/>
          </p:nvSpPr>
          <p:spPr>
            <a:xfrm rot="16200000">
              <a:off x="4013200" y="4900613"/>
              <a:ext cx="2151063" cy="350837"/>
            </a:xfrm>
            <a:custGeom>
              <a:avLst/>
              <a:gdLst>
                <a:gd name="connsiteX0" fmla="*/ 1045369 w 2150269"/>
                <a:gd name="connsiteY0" fmla="*/ 345281 h 350044"/>
                <a:gd name="connsiteX1" fmla="*/ 585787 w 2150269"/>
                <a:gd name="connsiteY1" fmla="*/ 345281 h 350044"/>
                <a:gd name="connsiteX2" fmla="*/ 404812 w 2150269"/>
                <a:gd name="connsiteY2" fmla="*/ 342900 h 350044"/>
                <a:gd name="connsiteX3" fmla="*/ 342900 w 2150269"/>
                <a:gd name="connsiteY3" fmla="*/ 335756 h 350044"/>
                <a:gd name="connsiteX4" fmla="*/ 245269 w 2150269"/>
                <a:gd name="connsiteY4" fmla="*/ 314325 h 350044"/>
                <a:gd name="connsiteX5" fmla="*/ 152400 w 2150269"/>
                <a:gd name="connsiteY5" fmla="*/ 280988 h 350044"/>
                <a:gd name="connsiteX6" fmla="*/ 61912 w 2150269"/>
                <a:gd name="connsiteY6" fmla="*/ 235744 h 350044"/>
                <a:gd name="connsiteX7" fmla="*/ 14287 w 2150269"/>
                <a:gd name="connsiteY7" fmla="*/ 204788 h 350044"/>
                <a:gd name="connsiteX8" fmla="*/ 0 w 2150269"/>
                <a:gd name="connsiteY8" fmla="*/ 185738 h 350044"/>
                <a:gd name="connsiteX9" fmla="*/ 0 w 2150269"/>
                <a:gd name="connsiteY9" fmla="*/ 157163 h 350044"/>
                <a:gd name="connsiteX10" fmla="*/ 11906 w 2150269"/>
                <a:gd name="connsiteY10" fmla="*/ 142875 h 350044"/>
                <a:gd name="connsiteX11" fmla="*/ 38100 w 2150269"/>
                <a:gd name="connsiteY11" fmla="*/ 126206 h 350044"/>
                <a:gd name="connsiteX12" fmla="*/ 76200 w 2150269"/>
                <a:gd name="connsiteY12" fmla="*/ 114300 h 350044"/>
                <a:gd name="connsiteX13" fmla="*/ 130969 w 2150269"/>
                <a:gd name="connsiteY13" fmla="*/ 88106 h 350044"/>
                <a:gd name="connsiteX14" fmla="*/ 180975 w 2150269"/>
                <a:gd name="connsiteY14" fmla="*/ 61913 h 350044"/>
                <a:gd name="connsiteX15" fmla="*/ 604837 w 2150269"/>
                <a:gd name="connsiteY15" fmla="*/ 111919 h 350044"/>
                <a:gd name="connsiteX16" fmla="*/ 1016794 w 2150269"/>
                <a:gd name="connsiteY16" fmla="*/ 121444 h 350044"/>
                <a:gd name="connsiteX17" fmla="*/ 1219200 w 2150269"/>
                <a:gd name="connsiteY17" fmla="*/ 119063 h 350044"/>
                <a:gd name="connsiteX18" fmla="*/ 1602581 w 2150269"/>
                <a:gd name="connsiteY18" fmla="*/ 119063 h 350044"/>
                <a:gd name="connsiteX19" fmla="*/ 1783556 w 2150269"/>
                <a:gd name="connsiteY19" fmla="*/ 142875 h 350044"/>
                <a:gd name="connsiteX20" fmla="*/ 1912144 w 2150269"/>
                <a:gd name="connsiteY20" fmla="*/ 142875 h 350044"/>
                <a:gd name="connsiteX21" fmla="*/ 1978819 w 2150269"/>
                <a:gd name="connsiteY21" fmla="*/ 133350 h 350044"/>
                <a:gd name="connsiteX22" fmla="*/ 2019300 w 2150269"/>
                <a:gd name="connsiteY22" fmla="*/ 116681 h 350044"/>
                <a:gd name="connsiteX23" fmla="*/ 2038350 w 2150269"/>
                <a:gd name="connsiteY23" fmla="*/ 95250 h 350044"/>
                <a:gd name="connsiteX24" fmla="*/ 2085975 w 2150269"/>
                <a:gd name="connsiteY24" fmla="*/ 0 h 350044"/>
                <a:gd name="connsiteX25" fmla="*/ 2150269 w 2150269"/>
                <a:gd name="connsiteY25" fmla="*/ 147638 h 350044"/>
                <a:gd name="connsiteX26" fmla="*/ 2093119 w 2150269"/>
                <a:gd name="connsiteY26" fmla="*/ 278606 h 350044"/>
                <a:gd name="connsiteX27" fmla="*/ 2064544 w 2150269"/>
                <a:gd name="connsiteY27" fmla="*/ 309563 h 350044"/>
                <a:gd name="connsiteX28" fmla="*/ 2026444 w 2150269"/>
                <a:gd name="connsiteY28" fmla="*/ 330994 h 350044"/>
                <a:gd name="connsiteX29" fmla="*/ 1959769 w 2150269"/>
                <a:gd name="connsiteY29" fmla="*/ 345281 h 350044"/>
                <a:gd name="connsiteX30" fmla="*/ 1845469 w 2150269"/>
                <a:gd name="connsiteY30" fmla="*/ 350044 h 350044"/>
                <a:gd name="connsiteX31" fmla="*/ 1664494 w 2150269"/>
                <a:gd name="connsiteY31" fmla="*/ 345281 h 350044"/>
                <a:gd name="connsiteX32" fmla="*/ 1307306 w 2150269"/>
                <a:gd name="connsiteY32" fmla="*/ 342900 h 350044"/>
                <a:gd name="connsiteX33" fmla="*/ 1157287 w 2150269"/>
                <a:gd name="connsiteY33" fmla="*/ 340519 h 350044"/>
                <a:gd name="connsiteX34" fmla="*/ 1045369 w 2150269"/>
                <a:gd name="connsiteY34" fmla="*/ 345281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0269" h="350044">
                  <a:moveTo>
                    <a:pt x="1045369" y="345281"/>
                  </a:moveTo>
                  <a:lnTo>
                    <a:pt x="585787" y="345281"/>
                  </a:lnTo>
                  <a:lnTo>
                    <a:pt x="404812" y="342900"/>
                  </a:lnTo>
                  <a:lnTo>
                    <a:pt x="342900" y="335756"/>
                  </a:lnTo>
                  <a:lnTo>
                    <a:pt x="245269" y="314325"/>
                  </a:lnTo>
                  <a:lnTo>
                    <a:pt x="152400" y="280988"/>
                  </a:lnTo>
                  <a:lnTo>
                    <a:pt x="61912" y="235744"/>
                  </a:lnTo>
                  <a:lnTo>
                    <a:pt x="14287" y="204788"/>
                  </a:lnTo>
                  <a:lnTo>
                    <a:pt x="0" y="185738"/>
                  </a:lnTo>
                  <a:lnTo>
                    <a:pt x="0" y="157163"/>
                  </a:lnTo>
                  <a:lnTo>
                    <a:pt x="11906" y="142875"/>
                  </a:lnTo>
                  <a:lnTo>
                    <a:pt x="38100" y="126206"/>
                  </a:lnTo>
                  <a:lnTo>
                    <a:pt x="76200" y="114300"/>
                  </a:lnTo>
                  <a:lnTo>
                    <a:pt x="130969" y="88106"/>
                  </a:lnTo>
                  <a:lnTo>
                    <a:pt x="180975" y="61913"/>
                  </a:lnTo>
                  <a:lnTo>
                    <a:pt x="604837" y="111919"/>
                  </a:lnTo>
                  <a:lnTo>
                    <a:pt x="1016794" y="121444"/>
                  </a:lnTo>
                  <a:lnTo>
                    <a:pt x="1219200" y="119063"/>
                  </a:lnTo>
                  <a:lnTo>
                    <a:pt x="1602581" y="119063"/>
                  </a:lnTo>
                  <a:lnTo>
                    <a:pt x="1783556" y="142875"/>
                  </a:lnTo>
                  <a:lnTo>
                    <a:pt x="1912144" y="142875"/>
                  </a:lnTo>
                  <a:lnTo>
                    <a:pt x="1978819" y="133350"/>
                  </a:lnTo>
                  <a:lnTo>
                    <a:pt x="2019300" y="116681"/>
                  </a:lnTo>
                  <a:lnTo>
                    <a:pt x="2038350" y="95250"/>
                  </a:lnTo>
                  <a:lnTo>
                    <a:pt x="2085975" y="0"/>
                  </a:lnTo>
                  <a:lnTo>
                    <a:pt x="2150269" y="147638"/>
                  </a:lnTo>
                  <a:lnTo>
                    <a:pt x="2093119" y="278606"/>
                  </a:lnTo>
                  <a:lnTo>
                    <a:pt x="2064544" y="309563"/>
                  </a:lnTo>
                  <a:lnTo>
                    <a:pt x="2026444" y="330994"/>
                  </a:lnTo>
                  <a:lnTo>
                    <a:pt x="1959769" y="345281"/>
                  </a:lnTo>
                  <a:lnTo>
                    <a:pt x="1845469" y="350044"/>
                  </a:lnTo>
                  <a:lnTo>
                    <a:pt x="1664494" y="345281"/>
                  </a:lnTo>
                  <a:lnTo>
                    <a:pt x="1307306" y="342900"/>
                  </a:lnTo>
                  <a:lnTo>
                    <a:pt x="1157287" y="340519"/>
                  </a:lnTo>
                  <a:lnTo>
                    <a:pt x="104536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8341219-FA41-E840-A8F1-124DABFC772E}"/>
                </a:ext>
              </a:extLst>
            </p:cNvPr>
            <p:cNvSpPr/>
            <p:nvPr/>
          </p:nvSpPr>
          <p:spPr>
            <a:xfrm>
              <a:off x="4676775" y="5554663"/>
              <a:ext cx="371475" cy="446087"/>
            </a:xfrm>
            <a:custGeom>
              <a:avLst/>
              <a:gdLst>
                <a:gd name="connsiteX0" fmla="*/ 111919 w 371475"/>
                <a:gd name="connsiteY0" fmla="*/ 66675 h 445294"/>
                <a:gd name="connsiteX1" fmla="*/ 266700 w 371475"/>
                <a:gd name="connsiteY1" fmla="*/ 80963 h 445294"/>
                <a:gd name="connsiteX2" fmla="*/ 292894 w 371475"/>
                <a:gd name="connsiteY2" fmla="*/ 80963 h 445294"/>
                <a:gd name="connsiteX3" fmla="*/ 316706 w 371475"/>
                <a:gd name="connsiteY3" fmla="*/ 78582 h 445294"/>
                <a:gd name="connsiteX4" fmla="*/ 328613 w 371475"/>
                <a:gd name="connsiteY4" fmla="*/ 66675 h 445294"/>
                <a:gd name="connsiteX5" fmla="*/ 371475 w 371475"/>
                <a:gd name="connsiteY5" fmla="*/ 0 h 445294"/>
                <a:gd name="connsiteX6" fmla="*/ 330994 w 371475"/>
                <a:gd name="connsiteY6" fmla="*/ 445294 h 445294"/>
                <a:gd name="connsiteX7" fmla="*/ 295275 w 371475"/>
                <a:gd name="connsiteY7" fmla="*/ 409575 h 445294"/>
                <a:gd name="connsiteX8" fmla="*/ 242888 w 371475"/>
                <a:gd name="connsiteY8" fmla="*/ 340519 h 445294"/>
                <a:gd name="connsiteX9" fmla="*/ 197644 w 371475"/>
                <a:gd name="connsiteY9" fmla="*/ 283369 h 445294"/>
                <a:gd name="connsiteX10" fmla="*/ 147638 w 371475"/>
                <a:gd name="connsiteY10" fmla="*/ 226219 h 445294"/>
                <a:gd name="connsiteX11" fmla="*/ 100013 w 371475"/>
                <a:gd name="connsiteY11" fmla="*/ 178594 h 445294"/>
                <a:gd name="connsiteX12" fmla="*/ 47625 w 371475"/>
                <a:gd name="connsiteY12" fmla="*/ 128588 h 445294"/>
                <a:gd name="connsiteX13" fmla="*/ 2381 w 371475"/>
                <a:gd name="connsiteY13" fmla="*/ 95250 h 445294"/>
                <a:gd name="connsiteX14" fmla="*/ 0 w 371475"/>
                <a:gd name="connsiteY14" fmla="*/ 83344 h 445294"/>
                <a:gd name="connsiteX15" fmla="*/ 4763 w 371475"/>
                <a:gd name="connsiteY15" fmla="*/ 66675 h 445294"/>
                <a:gd name="connsiteX16" fmla="*/ 19050 w 371475"/>
                <a:gd name="connsiteY16" fmla="*/ 61913 h 445294"/>
                <a:gd name="connsiteX17" fmla="*/ 111919 w 371475"/>
                <a:gd name="connsiteY17" fmla="*/ 6667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445294">
                  <a:moveTo>
                    <a:pt x="111919" y="66675"/>
                  </a:moveTo>
                  <a:lnTo>
                    <a:pt x="266700" y="80963"/>
                  </a:lnTo>
                  <a:lnTo>
                    <a:pt x="292894" y="80963"/>
                  </a:lnTo>
                  <a:lnTo>
                    <a:pt x="316706" y="78582"/>
                  </a:lnTo>
                  <a:lnTo>
                    <a:pt x="328613" y="66675"/>
                  </a:lnTo>
                  <a:lnTo>
                    <a:pt x="371475" y="0"/>
                  </a:lnTo>
                  <a:lnTo>
                    <a:pt x="330994" y="445294"/>
                  </a:lnTo>
                  <a:lnTo>
                    <a:pt x="295275" y="409575"/>
                  </a:lnTo>
                  <a:lnTo>
                    <a:pt x="242888" y="340519"/>
                  </a:lnTo>
                  <a:lnTo>
                    <a:pt x="197644" y="283369"/>
                  </a:lnTo>
                  <a:lnTo>
                    <a:pt x="147638" y="226219"/>
                  </a:lnTo>
                  <a:lnTo>
                    <a:pt x="100013" y="178594"/>
                  </a:lnTo>
                  <a:lnTo>
                    <a:pt x="47625" y="128588"/>
                  </a:lnTo>
                  <a:lnTo>
                    <a:pt x="2381" y="95250"/>
                  </a:lnTo>
                  <a:lnTo>
                    <a:pt x="0" y="83344"/>
                  </a:lnTo>
                  <a:lnTo>
                    <a:pt x="4763" y="66675"/>
                  </a:lnTo>
                  <a:cubicBezTo>
                    <a:pt x="17406" y="61618"/>
                    <a:pt x="12395" y="61913"/>
                    <a:pt x="19050" y="61913"/>
                  </a:cubicBezTo>
                  <a:lnTo>
                    <a:pt x="111919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3B2767B-252F-954C-9D7A-FE450BD509CE}"/>
                </a:ext>
              </a:extLst>
            </p:cNvPr>
            <p:cNvSpPr/>
            <p:nvPr/>
          </p:nvSpPr>
          <p:spPr>
            <a:xfrm>
              <a:off x="4286250" y="4643438"/>
              <a:ext cx="1452563" cy="798512"/>
            </a:xfrm>
            <a:custGeom>
              <a:avLst/>
              <a:gdLst>
                <a:gd name="connsiteX0" fmla="*/ 657225 w 1452563"/>
                <a:gd name="connsiteY0" fmla="*/ 531018 h 797779"/>
                <a:gd name="connsiteX1" fmla="*/ 400050 w 1452563"/>
                <a:gd name="connsiteY1" fmla="*/ 685800 h 797779"/>
                <a:gd name="connsiteX2" fmla="*/ 285750 w 1452563"/>
                <a:gd name="connsiteY2" fmla="*/ 766762 h 797779"/>
                <a:gd name="connsiteX3" fmla="*/ 254794 w 1452563"/>
                <a:gd name="connsiteY3" fmla="*/ 795337 h 797779"/>
                <a:gd name="connsiteX4" fmla="*/ 221456 w 1452563"/>
                <a:gd name="connsiteY4" fmla="*/ 797718 h 797779"/>
                <a:gd name="connsiteX5" fmla="*/ 183356 w 1452563"/>
                <a:gd name="connsiteY5" fmla="*/ 785812 h 797779"/>
                <a:gd name="connsiteX6" fmla="*/ 154781 w 1452563"/>
                <a:gd name="connsiteY6" fmla="*/ 769143 h 797779"/>
                <a:gd name="connsiteX7" fmla="*/ 133350 w 1452563"/>
                <a:gd name="connsiteY7" fmla="*/ 754856 h 797779"/>
                <a:gd name="connsiteX8" fmla="*/ 107156 w 1452563"/>
                <a:gd name="connsiteY8" fmla="*/ 723900 h 797779"/>
                <a:gd name="connsiteX9" fmla="*/ 76200 w 1452563"/>
                <a:gd name="connsiteY9" fmla="*/ 678656 h 797779"/>
                <a:gd name="connsiteX10" fmla="*/ 52388 w 1452563"/>
                <a:gd name="connsiteY10" fmla="*/ 631031 h 797779"/>
                <a:gd name="connsiteX11" fmla="*/ 33338 w 1452563"/>
                <a:gd name="connsiteY11" fmla="*/ 569118 h 797779"/>
                <a:gd name="connsiteX12" fmla="*/ 16669 w 1452563"/>
                <a:gd name="connsiteY12" fmla="*/ 502443 h 797779"/>
                <a:gd name="connsiteX13" fmla="*/ 7144 w 1452563"/>
                <a:gd name="connsiteY13" fmla="*/ 452437 h 797779"/>
                <a:gd name="connsiteX14" fmla="*/ 0 w 1452563"/>
                <a:gd name="connsiteY14" fmla="*/ 426243 h 797779"/>
                <a:gd name="connsiteX15" fmla="*/ 2381 w 1452563"/>
                <a:gd name="connsiteY15" fmla="*/ 407193 h 797779"/>
                <a:gd name="connsiteX16" fmla="*/ 14288 w 1452563"/>
                <a:gd name="connsiteY16" fmla="*/ 400050 h 797779"/>
                <a:gd name="connsiteX17" fmla="*/ 45244 w 1452563"/>
                <a:gd name="connsiteY17" fmla="*/ 409575 h 797779"/>
                <a:gd name="connsiteX18" fmla="*/ 66675 w 1452563"/>
                <a:gd name="connsiteY18" fmla="*/ 421481 h 797779"/>
                <a:gd name="connsiteX19" fmla="*/ 140494 w 1452563"/>
                <a:gd name="connsiteY19" fmla="*/ 500062 h 797779"/>
                <a:gd name="connsiteX20" fmla="*/ 154781 w 1452563"/>
                <a:gd name="connsiteY20" fmla="*/ 502443 h 797779"/>
                <a:gd name="connsiteX21" fmla="*/ 250031 w 1452563"/>
                <a:gd name="connsiteY21" fmla="*/ 483393 h 797779"/>
                <a:gd name="connsiteX22" fmla="*/ 504825 w 1452563"/>
                <a:gd name="connsiteY22" fmla="*/ 392906 h 797779"/>
                <a:gd name="connsiteX23" fmla="*/ 752475 w 1452563"/>
                <a:gd name="connsiteY23" fmla="*/ 302418 h 797779"/>
                <a:gd name="connsiteX24" fmla="*/ 990600 w 1452563"/>
                <a:gd name="connsiteY24" fmla="*/ 183356 h 797779"/>
                <a:gd name="connsiteX25" fmla="*/ 1212056 w 1452563"/>
                <a:gd name="connsiteY25" fmla="*/ 88106 h 797779"/>
                <a:gd name="connsiteX26" fmla="*/ 1412081 w 1452563"/>
                <a:gd name="connsiteY26" fmla="*/ 7143 h 797779"/>
                <a:gd name="connsiteX27" fmla="*/ 1433513 w 1452563"/>
                <a:gd name="connsiteY27" fmla="*/ 0 h 797779"/>
                <a:gd name="connsiteX28" fmla="*/ 1443038 w 1452563"/>
                <a:gd name="connsiteY28" fmla="*/ 0 h 797779"/>
                <a:gd name="connsiteX29" fmla="*/ 1452563 w 1452563"/>
                <a:gd name="connsiteY29" fmla="*/ 7143 h 797779"/>
                <a:gd name="connsiteX30" fmla="*/ 1452563 w 1452563"/>
                <a:gd name="connsiteY30" fmla="*/ 21431 h 797779"/>
                <a:gd name="connsiteX31" fmla="*/ 1443038 w 1452563"/>
                <a:gd name="connsiteY31" fmla="*/ 52387 h 797779"/>
                <a:gd name="connsiteX32" fmla="*/ 1416844 w 1452563"/>
                <a:gd name="connsiteY32" fmla="*/ 73818 h 797779"/>
                <a:gd name="connsiteX33" fmla="*/ 976313 w 1452563"/>
                <a:gd name="connsiteY33" fmla="*/ 342900 h 797779"/>
                <a:gd name="connsiteX34" fmla="*/ 657225 w 1452563"/>
                <a:gd name="connsiteY34" fmla="*/ 531018 h 7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52563" h="797779">
                  <a:moveTo>
                    <a:pt x="657225" y="531018"/>
                  </a:moveTo>
                  <a:lnTo>
                    <a:pt x="400050" y="685800"/>
                  </a:lnTo>
                  <a:lnTo>
                    <a:pt x="285750" y="766762"/>
                  </a:lnTo>
                  <a:lnTo>
                    <a:pt x="254794" y="795337"/>
                  </a:lnTo>
                  <a:cubicBezTo>
                    <a:pt x="223046" y="797779"/>
                    <a:pt x="234187" y="797718"/>
                    <a:pt x="221456" y="797718"/>
                  </a:cubicBezTo>
                  <a:lnTo>
                    <a:pt x="183356" y="785812"/>
                  </a:lnTo>
                  <a:lnTo>
                    <a:pt x="154781" y="769143"/>
                  </a:lnTo>
                  <a:lnTo>
                    <a:pt x="133350" y="754856"/>
                  </a:lnTo>
                  <a:lnTo>
                    <a:pt x="107156" y="723900"/>
                  </a:lnTo>
                  <a:lnTo>
                    <a:pt x="76200" y="678656"/>
                  </a:lnTo>
                  <a:lnTo>
                    <a:pt x="52388" y="631031"/>
                  </a:lnTo>
                  <a:lnTo>
                    <a:pt x="33338" y="569118"/>
                  </a:lnTo>
                  <a:lnTo>
                    <a:pt x="16669" y="502443"/>
                  </a:lnTo>
                  <a:lnTo>
                    <a:pt x="7144" y="452437"/>
                  </a:lnTo>
                  <a:lnTo>
                    <a:pt x="0" y="426243"/>
                  </a:lnTo>
                  <a:lnTo>
                    <a:pt x="2381" y="407193"/>
                  </a:lnTo>
                  <a:lnTo>
                    <a:pt x="14288" y="400050"/>
                  </a:lnTo>
                  <a:lnTo>
                    <a:pt x="45244" y="409575"/>
                  </a:lnTo>
                  <a:lnTo>
                    <a:pt x="66675" y="421481"/>
                  </a:lnTo>
                  <a:lnTo>
                    <a:pt x="140494" y="500062"/>
                  </a:lnTo>
                  <a:lnTo>
                    <a:pt x="154781" y="502443"/>
                  </a:lnTo>
                  <a:lnTo>
                    <a:pt x="250031" y="483393"/>
                  </a:lnTo>
                  <a:lnTo>
                    <a:pt x="504825" y="392906"/>
                  </a:lnTo>
                  <a:lnTo>
                    <a:pt x="752475" y="302418"/>
                  </a:lnTo>
                  <a:lnTo>
                    <a:pt x="990600" y="183356"/>
                  </a:lnTo>
                  <a:lnTo>
                    <a:pt x="1212056" y="88106"/>
                  </a:lnTo>
                  <a:lnTo>
                    <a:pt x="1412081" y="7143"/>
                  </a:lnTo>
                  <a:lnTo>
                    <a:pt x="1433513" y="0"/>
                  </a:lnTo>
                  <a:lnTo>
                    <a:pt x="1443038" y="0"/>
                  </a:lnTo>
                  <a:lnTo>
                    <a:pt x="1452563" y="7143"/>
                  </a:lnTo>
                  <a:lnTo>
                    <a:pt x="1452563" y="21431"/>
                  </a:lnTo>
                  <a:lnTo>
                    <a:pt x="1443038" y="52387"/>
                  </a:lnTo>
                  <a:lnTo>
                    <a:pt x="1416844" y="73818"/>
                  </a:lnTo>
                  <a:lnTo>
                    <a:pt x="976313" y="342900"/>
                  </a:lnTo>
                  <a:lnTo>
                    <a:pt x="657225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2C99DC6-1AA8-B442-ABE1-A65D626FD403}"/>
                </a:ext>
              </a:extLst>
            </p:cNvPr>
            <p:cNvSpPr/>
            <p:nvPr/>
          </p:nvSpPr>
          <p:spPr>
            <a:xfrm rot="16200000">
              <a:off x="5185569" y="3964781"/>
              <a:ext cx="2606675" cy="1731963"/>
            </a:xfrm>
            <a:custGeom>
              <a:avLst/>
              <a:gdLst>
                <a:gd name="connsiteX0" fmla="*/ 947737 w 2607468"/>
                <a:gd name="connsiteY0" fmla="*/ 914400 h 1731168"/>
                <a:gd name="connsiteX1" fmla="*/ 745331 w 2607468"/>
                <a:gd name="connsiteY1" fmla="*/ 1066800 h 1731168"/>
                <a:gd name="connsiteX2" fmla="*/ 631031 w 2607468"/>
                <a:gd name="connsiteY2" fmla="*/ 1169193 h 1731168"/>
                <a:gd name="connsiteX3" fmla="*/ 531018 w 2607468"/>
                <a:gd name="connsiteY3" fmla="*/ 1273968 h 1731168"/>
                <a:gd name="connsiteX4" fmla="*/ 483393 w 2607468"/>
                <a:gd name="connsiteY4" fmla="*/ 1333500 h 1731168"/>
                <a:gd name="connsiteX5" fmla="*/ 473868 w 2607468"/>
                <a:gd name="connsiteY5" fmla="*/ 1359693 h 1731168"/>
                <a:gd name="connsiteX6" fmla="*/ 180975 w 2607468"/>
                <a:gd name="connsiteY6" fmla="*/ 1685925 h 1731168"/>
                <a:gd name="connsiteX7" fmla="*/ 140493 w 2607468"/>
                <a:gd name="connsiteY7" fmla="*/ 1714500 h 1731168"/>
                <a:gd name="connsiteX8" fmla="*/ 109537 w 2607468"/>
                <a:gd name="connsiteY8" fmla="*/ 1726406 h 1731168"/>
                <a:gd name="connsiteX9" fmla="*/ 85725 w 2607468"/>
                <a:gd name="connsiteY9" fmla="*/ 1731168 h 1731168"/>
                <a:gd name="connsiteX10" fmla="*/ 59531 w 2607468"/>
                <a:gd name="connsiteY10" fmla="*/ 1726406 h 1731168"/>
                <a:gd name="connsiteX11" fmla="*/ 30956 w 2607468"/>
                <a:gd name="connsiteY11" fmla="*/ 1707356 h 1731168"/>
                <a:gd name="connsiteX12" fmla="*/ 7143 w 2607468"/>
                <a:gd name="connsiteY12" fmla="*/ 1676400 h 1731168"/>
                <a:gd name="connsiteX13" fmla="*/ 0 w 2607468"/>
                <a:gd name="connsiteY13" fmla="*/ 1640681 h 1731168"/>
                <a:gd name="connsiteX14" fmla="*/ 9525 w 2607468"/>
                <a:gd name="connsiteY14" fmla="*/ 1574006 h 1731168"/>
                <a:gd name="connsiteX15" fmla="*/ 38100 w 2607468"/>
                <a:gd name="connsiteY15" fmla="*/ 1495425 h 1731168"/>
                <a:gd name="connsiteX16" fmla="*/ 88106 w 2607468"/>
                <a:gd name="connsiteY16" fmla="*/ 1409700 h 1731168"/>
                <a:gd name="connsiteX17" fmla="*/ 161925 w 2607468"/>
                <a:gd name="connsiteY17" fmla="*/ 1312068 h 1731168"/>
                <a:gd name="connsiteX18" fmla="*/ 261937 w 2607468"/>
                <a:gd name="connsiteY18" fmla="*/ 1204912 h 1731168"/>
                <a:gd name="connsiteX19" fmla="*/ 357187 w 2607468"/>
                <a:gd name="connsiteY19" fmla="*/ 1114425 h 1731168"/>
                <a:gd name="connsiteX20" fmla="*/ 461962 w 2607468"/>
                <a:gd name="connsiteY20" fmla="*/ 1026318 h 1731168"/>
                <a:gd name="connsiteX21" fmla="*/ 592931 w 2607468"/>
                <a:gd name="connsiteY21" fmla="*/ 919162 h 1731168"/>
                <a:gd name="connsiteX22" fmla="*/ 773906 w 2607468"/>
                <a:gd name="connsiteY22" fmla="*/ 792956 h 1731168"/>
                <a:gd name="connsiteX23" fmla="*/ 1014412 w 2607468"/>
                <a:gd name="connsiteY23" fmla="*/ 635793 h 1731168"/>
                <a:gd name="connsiteX24" fmla="*/ 1164431 w 2607468"/>
                <a:gd name="connsiteY24" fmla="*/ 547687 h 1731168"/>
                <a:gd name="connsiteX25" fmla="*/ 1369218 w 2607468"/>
                <a:gd name="connsiteY25" fmla="*/ 452437 h 1731168"/>
                <a:gd name="connsiteX26" fmla="*/ 1550193 w 2607468"/>
                <a:gd name="connsiteY26" fmla="*/ 381000 h 1731168"/>
                <a:gd name="connsiteX27" fmla="*/ 1800225 w 2607468"/>
                <a:gd name="connsiteY27" fmla="*/ 300037 h 1731168"/>
                <a:gd name="connsiteX28" fmla="*/ 1955006 w 2607468"/>
                <a:gd name="connsiteY28" fmla="*/ 259556 h 1731168"/>
                <a:gd name="connsiteX29" fmla="*/ 2164556 w 2607468"/>
                <a:gd name="connsiteY29" fmla="*/ 209550 h 1731168"/>
                <a:gd name="connsiteX30" fmla="*/ 2350293 w 2607468"/>
                <a:gd name="connsiteY30" fmla="*/ 171450 h 1731168"/>
                <a:gd name="connsiteX31" fmla="*/ 2376487 w 2607468"/>
                <a:gd name="connsiteY31" fmla="*/ 159543 h 1731168"/>
                <a:gd name="connsiteX32" fmla="*/ 2416968 w 2607468"/>
                <a:gd name="connsiteY32" fmla="*/ 138112 h 1731168"/>
                <a:gd name="connsiteX33" fmla="*/ 2471737 w 2607468"/>
                <a:gd name="connsiteY33" fmla="*/ 104775 h 1731168"/>
                <a:gd name="connsiteX34" fmla="*/ 2509837 w 2607468"/>
                <a:gd name="connsiteY34" fmla="*/ 71437 h 1731168"/>
                <a:gd name="connsiteX35" fmla="*/ 2540793 w 2607468"/>
                <a:gd name="connsiteY35" fmla="*/ 30956 h 1731168"/>
                <a:gd name="connsiteX36" fmla="*/ 2552700 w 2607468"/>
                <a:gd name="connsiteY36" fmla="*/ 14287 h 1731168"/>
                <a:gd name="connsiteX37" fmla="*/ 2571750 w 2607468"/>
                <a:gd name="connsiteY37" fmla="*/ 2381 h 1731168"/>
                <a:gd name="connsiteX38" fmla="*/ 2590800 w 2607468"/>
                <a:gd name="connsiteY38" fmla="*/ 0 h 1731168"/>
                <a:gd name="connsiteX39" fmla="*/ 2602706 w 2607468"/>
                <a:gd name="connsiteY39" fmla="*/ 4762 h 1731168"/>
                <a:gd name="connsiteX40" fmla="*/ 2607468 w 2607468"/>
                <a:gd name="connsiteY40" fmla="*/ 16668 h 1731168"/>
                <a:gd name="connsiteX41" fmla="*/ 2590800 w 2607468"/>
                <a:gd name="connsiteY41" fmla="*/ 57150 h 1731168"/>
                <a:gd name="connsiteX42" fmla="*/ 2569368 w 2607468"/>
                <a:gd name="connsiteY42" fmla="*/ 152400 h 1731168"/>
                <a:gd name="connsiteX43" fmla="*/ 2533650 w 2607468"/>
                <a:gd name="connsiteY43" fmla="*/ 276225 h 1731168"/>
                <a:gd name="connsiteX44" fmla="*/ 2464593 w 2607468"/>
                <a:gd name="connsiteY44" fmla="*/ 433387 h 1731168"/>
                <a:gd name="connsiteX45" fmla="*/ 2445543 w 2607468"/>
                <a:gd name="connsiteY45" fmla="*/ 438150 h 1731168"/>
                <a:gd name="connsiteX46" fmla="*/ 2383631 w 2607468"/>
                <a:gd name="connsiteY46" fmla="*/ 435768 h 1731168"/>
                <a:gd name="connsiteX47" fmla="*/ 2255043 w 2607468"/>
                <a:gd name="connsiteY47" fmla="*/ 416718 h 1731168"/>
                <a:gd name="connsiteX48" fmla="*/ 2128837 w 2607468"/>
                <a:gd name="connsiteY48" fmla="*/ 435768 h 1731168"/>
                <a:gd name="connsiteX49" fmla="*/ 1969293 w 2607468"/>
                <a:gd name="connsiteY49" fmla="*/ 466725 h 1731168"/>
                <a:gd name="connsiteX50" fmla="*/ 1835943 w 2607468"/>
                <a:gd name="connsiteY50" fmla="*/ 502443 h 1731168"/>
                <a:gd name="connsiteX51" fmla="*/ 1697831 w 2607468"/>
                <a:gd name="connsiteY51" fmla="*/ 528637 h 1731168"/>
                <a:gd name="connsiteX52" fmla="*/ 1576387 w 2607468"/>
                <a:gd name="connsiteY52" fmla="*/ 564356 h 1731168"/>
                <a:gd name="connsiteX53" fmla="*/ 1481137 w 2607468"/>
                <a:gd name="connsiteY53" fmla="*/ 602456 h 1731168"/>
                <a:gd name="connsiteX54" fmla="*/ 1395412 w 2607468"/>
                <a:gd name="connsiteY54" fmla="*/ 635793 h 1731168"/>
                <a:gd name="connsiteX55" fmla="*/ 1271587 w 2607468"/>
                <a:gd name="connsiteY55" fmla="*/ 697706 h 1731168"/>
                <a:gd name="connsiteX56" fmla="*/ 1114425 w 2607468"/>
                <a:gd name="connsiteY56" fmla="*/ 790575 h 1731168"/>
                <a:gd name="connsiteX57" fmla="*/ 947737 w 2607468"/>
                <a:gd name="connsiteY57" fmla="*/ 914400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07468" h="1731168">
                  <a:moveTo>
                    <a:pt x="947737" y="914400"/>
                  </a:moveTo>
                  <a:lnTo>
                    <a:pt x="745331" y="1066800"/>
                  </a:lnTo>
                  <a:lnTo>
                    <a:pt x="631031" y="1169193"/>
                  </a:lnTo>
                  <a:lnTo>
                    <a:pt x="531018" y="1273968"/>
                  </a:lnTo>
                  <a:lnTo>
                    <a:pt x="483393" y="1333500"/>
                  </a:lnTo>
                  <a:lnTo>
                    <a:pt x="473868" y="1359693"/>
                  </a:lnTo>
                  <a:lnTo>
                    <a:pt x="180975" y="1685925"/>
                  </a:lnTo>
                  <a:lnTo>
                    <a:pt x="140493" y="1714500"/>
                  </a:lnTo>
                  <a:lnTo>
                    <a:pt x="109537" y="1726406"/>
                  </a:lnTo>
                  <a:lnTo>
                    <a:pt x="85725" y="1731168"/>
                  </a:lnTo>
                  <a:lnTo>
                    <a:pt x="59531" y="1726406"/>
                  </a:lnTo>
                  <a:lnTo>
                    <a:pt x="30956" y="1707356"/>
                  </a:lnTo>
                  <a:lnTo>
                    <a:pt x="7143" y="1676400"/>
                  </a:lnTo>
                  <a:lnTo>
                    <a:pt x="0" y="1640681"/>
                  </a:lnTo>
                  <a:lnTo>
                    <a:pt x="9525" y="1574006"/>
                  </a:lnTo>
                  <a:lnTo>
                    <a:pt x="38100" y="1495425"/>
                  </a:lnTo>
                  <a:lnTo>
                    <a:pt x="88106" y="1409700"/>
                  </a:lnTo>
                  <a:lnTo>
                    <a:pt x="161925" y="1312068"/>
                  </a:lnTo>
                  <a:lnTo>
                    <a:pt x="261937" y="1204912"/>
                  </a:lnTo>
                  <a:lnTo>
                    <a:pt x="357187" y="1114425"/>
                  </a:lnTo>
                  <a:lnTo>
                    <a:pt x="461962" y="1026318"/>
                  </a:lnTo>
                  <a:lnTo>
                    <a:pt x="592931" y="919162"/>
                  </a:lnTo>
                  <a:lnTo>
                    <a:pt x="773906" y="792956"/>
                  </a:lnTo>
                  <a:lnTo>
                    <a:pt x="1014412" y="635793"/>
                  </a:lnTo>
                  <a:lnTo>
                    <a:pt x="1164431" y="547687"/>
                  </a:lnTo>
                  <a:lnTo>
                    <a:pt x="1369218" y="452437"/>
                  </a:lnTo>
                  <a:lnTo>
                    <a:pt x="1550193" y="381000"/>
                  </a:lnTo>
                  <a:lnTo>
                    <a:pt x="1800225" y="300037"/>
                  </a:lnTo>
                  <a:lnTo>
                    <a:pt x="1955006" y="259556"/>
                  </a:lnTo>
                  <a:lnTo>
                    <a:pt x="2164556" y="209550"/>
                  </a:lnTo>
                  <a:lnTo>
                    <a:pt x="2350293" y="171450"/>
                  </a:lnTo>
                  <a:lnTo>
                    <a:pt x="2376487" y="159543"/>
                  </a:lnTo>
                  <a:lnTo>
                    <a:pt x="2416968" y="138112"/>
                  </a:lnTo>
                  <a:lnTo>
                    <a:pt x="2471737" y="104775"/>
                  </a:lnTo>
                  <a:lnTo>
                    <a:pt x="2509837" y="71437"/>
                  </a:lnTo>
                  <a:lnTo>
                    <a:pt x="2540793" y="30956"/>
                  </a:lnTo>
                  <a:lnTo>
                    <a:pt x="2552700" y="14287"/>
                  </a:lnTo>
                  <a:lnTo>
                    <a:pt x="2571750" y="2381"/>
                  </a:lnTo>
                  <a:lnTo>
                    <a:pt x="2590800" y="0"/>
                  </a:lnTo>
                  <a:lnTo>
                    <a:pt x="2602706" y="4762"/>
                  </a:lnTo>
                  <a:lnTo>
                    <a:pt x="2607468" y="16668"/>
                  </a:lnTo>
                  <a:lnTo>
                    <a:pt x="2590800" y="57150"/>
                  </a:lnTo>
                  <a:lnTo>
                    <a:pt x="2569368" y="152400"/>
                  </a:lnTo>
                  <a:lnTo>
                    <a:pt x="2533650" y="276225"/>
                  </a:lnTo>
                  <a:lnTo>
                    <a:pt x="2464593" y="433387"/>
                  </a:lnTo>
                  <a:lnTo>
                    <a:pt x="2445543" y="438150"/>
                  </a:lnTo>
                  <a:lnTo>
                    <a:pt x="2383631" y="435768"/>
                  </a:lnTo>
                  <a:lnTo>
                    <a:pt x="2255043" y="416718"/>
                  </a:lnTo>
                  <a:lnTo>
                    <a:pt x="2128837" y="435768"/>
                  </a:lnTo>
                  <a:lnTo>
                    <a:pt x="1969293" y="466725"/>
                  </a:lnTo>
                  <a:lnTo>
                    <a:pt x="1835943" y="502443"/>
                  </a:lnTo>
                  <a:lnTo>
                    <a:pt x="1697831" y="528637"/>
                  </a:lnTo>
                  <a:lnTo>
                    <a:pt x="1576387" y="564356"/>
                  </a:lnTo>
                  <a:lnTo>
                    <a:pt x="1481137" y="602456"/>
                  </a:lnTo>
                  <a:lnTo>
                    <a:pt x="1395412" y="635793"/>
                  </a:lnTo>
                  <a:lnTo>
                    <a:pt x="1271587" y="697706"/>
                  </a:lnTo>
                  <a:lnTo>
                    <a:pt x="1114425" y="790575"/>
                  </a:lnTo>
                  <a:lnTo>
                    <a:pt x="947737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D245AA6-9225-514A-94BB-7E04700E689D}"/>
                </a:ext>
              </a:extLst>
            </p:cNvPr>
            <p:cNvSpPr/>
            <p:nvPr/>
          </p:nvSpPr>
          <p:spPr>
            <a:xfrm>
              <a:off x="6943725" y="5056188"/>
              <a:ext cx="350838" cy="908050"/>
            </a:xfrm>
            <a:custGeom>
              <a:avLst/>
              <a:gdLst>
                <a:gd name="connsiteX0" fmla="*/ 297656 w 350044"/>
                <a:gd name="connsiteY0" fmla="*/ 400050 h 909637"/>
                <a:gd name="connsiteX1" fmla="*/ 278606 w 350044"/>
                <a:gd name="connsiteY1" fmla="*/ 609600 h 909637"/>
                <a:gd name="connsiteX2" fmla="*/ 283369 w 350044"/>
                <a:gd name="connsiteY2" fmla="*/ 671512 h 909637"/>
                <a:gd name="connsiteX3" fmla="*/ 290513 w 350044"/>
                <a:gd name="connsiteY3" fmla="*/ 733425 h 909637"/>
                <a:gd name="connsiteX4" fmla="*/ 309563 w 350044"/>
                <a:gd name="connsiteY4" fmla="*/ 790575 h 909637"/>
                <a:gd name="connsiteX5" fmla="*/ 330994 w 350044"/>
                <a:gd name="connsiteY5" fmla="*/ 862012 h 909637"/>
                <a:gd name="connsiteX6" fmla="*/ 350044 w 350044"/>
                <a:gd name="connsiteY6" fmla="*/ 909637 h 909637"/>
                <a:gd name="connsiteX7" fmla="*/ 0 w 350044"/>
                <a:gd name="connsiteY7" fmla="*/ 611981 h 909637"/>
                <a:gd name="connsiteX8" fmla="*/ 42863 w 350044"/>
                <a:gd name="connsiteY8" fmla="*/ 604837 h 909637"/>
                <a:gd name="connsiteX9" fmla="*/ 80963 w 350044"/>
                <a:gd name="connsiteY9" fmla="*/ 607219 h 909637"/>
                <a:gd name="connsiteX10" fmla="*/ 111919 w 350044"/>
                <a:gd name="connsiteY10" fmla="*/ 583406 h 909637"/>
                <a:gd name="connsiteX11" fmla="*/ 130969 w 350044"/>
                <a:gd name="connsiteY11" fmla="*/ 533400 h 909637"/>
                <a:gd name="connsiteX12" fmla="*/ 188119 w 350044"/>
                <a:gd name="connsiteY12" fmla="*/ 328612 h 909637"/>
                <a:gd name="connsiteX13" fmla="*/ 257175 w 350044"/>
                <a:gd name="connsiteY13" fmla="*/ 61912 h 909637"/>
                <a:gd name="connsiteX14" fmla="*/ 276225 w 350044"/>
                <a:gd name="connsiteY14" fmla="*/ 14287 h 909637"/>
                <a:gd name="connsiteX15" fmla="*/ 285750 w 350044"/>
                <a:gd name="connsiteY15" fmla="*/ 4762 h 909637"/>
                <a:gd name="connsiteX16" fmla="*/ 297656 w 350044"/>
                <a:gd name="connsiteY16" fmla="*/ 0 h 909637"/>
                <a:gd name="connsiteX17" fmla="*/ 309563 w 350044"/>
                <a:gd name="connsiteY17" fmla="*/ 2381 h 909637"/>
                <a:gd name="connsiteX18" fmla="*/ 321469 w 350044"/>
                <a:gd name="connsiteY18" fmla="*/ 16669 h 909637"/>
                <a:gd name="connsiteX19" fmla="*/ 326231 w 350044"/>
                <a:gd name="connsiteY19" fmla="*/ 40481 h 909637"/>
                <a:gd name="connsiteX20" fmla="*/ 297656 w 350044"/>
                <a:gd name="connsiteY20" fmla="*/ 40005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44" h="909637">
                  <a:moveTo>
                    <a:pt x="297656" y="400050"/>
                  </a:moveTo>
                  <a:lnTo>
                    <a:pt x="278606" y="609600"/>
                  </a:lnTo>
                  <a:lnTo>
                    <a:pt x="283369" y="671512"/>
                  </a:lnTo>
                  <a:lnTo>
                    <a:pt x="290513" y="733425"/>
                  </a:lnTo>
                  <a:lnTo>
                    <a:pt x="309563" y="790575"/>
                  </a:lnTo>
                  <a:lnTo>
                    <a:pt x="330994" y="862012"/>
                  </a:lnTo>
                  <a:lnTo>
                    <a:pt x="350044" y="909637"/>
                  </a:lnTo>
                  <a:lnTo>
                    <a:pt x="0" y="611981"/>
                  </a:lnTo>
                  <a:lnTo>
                    <a:pt x="42863" y="604837"/>
                  </a:lnTo>
                  <a:lnTo>
                    <a:pt x="80963" y="607219"/>
                  </a:lnTo>
                  <a:lnTo>
                    <a:pt x="111919" y="583406"/>
                  </a:lnTo>
                  <a:lnTo>
                    <a:pt x="130969" y="533400"/>
                  </a:lnTo>
                  <a:lnTo>
                    <a:pt x="188119" y="328612"/>
                  </a:lnTo>
                  <a:lnTo>
                    <a:pt x="257175" y="61912"/>
                  </a:lnTo>
                  <a:lnTo>
                    <a:pt x="276225" y="14287"/>
                  </a:lnTo>
                  <a:lnTo>
                    <a:pt x="285750" y="4762"/>
                  </a:lnTo>
                  <a:lnTo>
                    <a:pt x="297656" y="0"/>
                  </a:lnTo>
                  <a:lnTo>
                    <a:pt x="309563" y="2381"/>
                  </a:lnTo>
                  <a:lnTo>
                    <a:pt x="321469" y="16669"/>
                  </a:lnTo>
                  <a:lnTo>
                    <a:pt x="326231" y="40481"/>
                  </a:lnTo>
                  <a:lnTo>
                    <a:pt x="297656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1B126B22-846C-B045-B053-DBE873618A8B}"/>
                </a:ext>
              </a:extLst>
            </p:cNvPr>
            <p:cNvSpPr/>
            <p:nvPr/>
          </p:nvSpPr>
          <p:spPr>
            <a:xfrm>
              <a:off x="5478463" y="4398963"/>
              <a:ext cx="1384300" cy="1069975"/>
            </a:xfrm>
            <a:custGeom>
              <a:avLst/>
              <a:gdLst>
                <a:gd name="connsiteX0" fmla="*/ 1052612 w 1383606"/>
                <a:gd name="connsiteY0" fmla="*/ 535781 h 1071562"/>
                <a:gd name="connsiteX1" fmla="*/ 928787 w 1383606"/>
                <a:gd name="connsiteY1" fmla="*/ 621506 h 1071562"/>
                <a:gd name="connsiteX2" fmla="*/ 766862 w 1383606"/>
                <a:gd name="connsiteY2" fmla="*/ 735806 h 1071562"/>
                <a:gd name="connsiteX3" fmla="*/ 590649 w 1383606"/>
                <a:gd name="connsiteY3" fmla="*/ 835819 h 1071562"/>
                <a:gd name="connsiteX4" fmla="*/ 397768 w 1383606"/>
                <a:gd name="connsiteY4" fmla="*/ 931069 h 1071562"/>
                <a:gd name="connsiteX5" fmla="*/ 197743 w 1383606"/>
                <a:gd name="connsiteY5" fmla="*/ 1016794 h 1071562"/>
                <a:gd name="connsiteX6" fmla="*/ 59631 w 1383606"/>
                <a:gd name="connsiteY6" fmla="*/ 1066800 h 1071562"/>
                <a:gd name="connsiteX7" fmla="*/ 28674 w 1383606"/>
                <a:gd name="connsiteY7" fmla="*/ 1071562 h 1071562"/>
                <a:gd name="connsiteX8" fmla="*/ 9624 w 1383606"/>
                <a:gd name="connsiteY8" fmla="*/ 1069181 h 1071562"/>
                <a:gd name="connsiteX9" fmla="*/ 2481 w 1383606"/>
                <a:gd name="connsiteY9" fmla="*/ 1064419 h 1071562"/>
                <a:gd name="connsiteX10" fmla="*/ 99 w 1383606"/>
                <a:gd name="connsiteY10" fmla="*/ 1042987 h 1071562"/>
                <a:gd name="connsiteX11" fmla="*/ 19149 w 1383606"/>
                <a:gd name="connsiteY11" fmla="*/ 1019175 h 1071562"/>
                <a:gd name="connsiteX12" fmla="*/ 169168 w 1383606"/>
                <a:gd name="connsiteY12" fmla="*/ 926306 h 1071562"/>
                <a:gd name="connsiteX13" fmla="*/ 433487 w 1383606"/>
                <a:gd name="connsiteY13" fmla="*/ 752475 h 1071562"/>
                <a:gd name="connsiteX14" fmla="*/ 688281 w 1383606"/>
                <a:gd name="connsiteY14" fmla="*/ 573881 h 1071562"/>
                <a:gd name="connsiteX15" fmla="*/ 843062 w 1383606"/>
                <a:gd name="connsiteY15" fmla="*/ 423862 h 1071562"/>
                <a:gd name="connsiteX16" fmla="*/ 1057374 w 1383606"/>
                <a:gd name="connsiteY16" fmla="*/ 211931 h 1071562"/>
                <a:gd name="connsiteX17" fmla="*/ 1069281 w 1383606"/>
                <a:gd name="connsiteY17" fmla="*/ 190500 h 1071562"/>
                <a:gd name="connsiteX18" fmla="*/ 1071662 w 1383606"/>
                <a:gd name="connsiteY18" fmla="*/ 166687 h 1071562"/>
                <a:gd name="connsiteX19" fmla="*/ 1071662 w 1383606"/>
                <a:gd name="connsiteY19" fmla="*/ 142875 h 1071562"/>
                <a:gd name="connsiteX20" fmla="*/ 1062137 w 1383606"/>
                <a:gd name="connsiteY20" fmla="*/ 121444 h 1071562"/>
                <a:gd name="connsiteX21" fmla="*/ 1009749 w 1383606"/>
                <a:gd name="connsiteY21" fmla="*/ 61912 h 1071562"/>
                <a:gd name="connsiteX22" fmla="*/ 995462 w 1383606"/>
                <a:gd name="connsiteY22" fmla="*/ 40481 h 1071562"/>
                <a:gd name="connsiteX23" fmla="*/ 990699 w 1383606"/>
                <a:gd name="connsiteY23" fmla="*/ 16669 h 1071562"/>
                <a:gd name="connsiteX24" fmla="*/ 995462 w 1383606"/>
                <a:gd name="connsiteY24" fmla="*/ 4762 h 1071562"/>
                <a:gd name="connsiteX25" fmla="*/ 1019274 w 1383606"/>
                <a:gd name="connsiteY25" fmla="*/ 0 h 1071562"/>
                <a:gd name="connsiteX26" fmla="*/ 1047849 w 1383606"/>
                <a:gd name="connsiteY26" fmla="*/ 7144 h 1071562"/>
                <a:gd name="connsiteX27" fmla="*/ 1095474 w 1383606"/>
                <a:gd name="connsiteY27" fmla="*/ 14287 h 1071562"/>
                <a:gd name="connsiteX28" fmla="*/ 1159768 w 1383606"/>
                <a:gd name="connsiteY28" fmla="*/ 30956 h 1071562"/>
                <a:gd name="connsiteX29" fmla="*/ 1214537 w 1383606"/>
                <a:gd name="connsiteY29" fmla="*/ 57150 h 1071562"/>
                <a:gd name="connsiteX30" fmla="*/ 1266924 w 1383606"/>
                <a:gd name="connsiteY30" fmla="*/ 92869 h 1071562"/>
                <a:gd name="connsiteX31" fmla="*/ 1309787 w 1383606"/>
                <a:gd name="connsiteY31" fmla="*/ 135731 h 1071562"/>
                <a:gd name="connsiteX32" fmla="*/ 1335981 w 1383606"/>
                <a:gd name="connsiteY32" fmla="*/ 171450 h 1071562"/>
                <a:gd name="connsiteX33" fmla="*/ 1352649 w 1383606"/>
                <a:gd name="connsiteY33" fmla="*/ 207169 h 1071562"/>
                <a:gd name="connsiteX34" fmla="*/ 1374081 w 1383606"/>
                <a:gd name="connsiteY34" fmla="*/ 257175 h 1071562"/>
                <a:gd name="connsiteX35" fmla="*/ 1383606 w 1383606"/>
                <a:gd name="connsiteY35" fmla="*/ 285750 h 1071562"/>
                <a:gd name="connsiteX36" fmla="*/ 1378843 w 1383606"/>
                <a:gd name="connsiteY36" fmla="*/ 319087 h 1071562"/>
                <a:gd name="connsiteX37" fmla="*/ 1362174 w 1383606"/>
                <a:gd name="connsiteY37" fmla="*/ 350044 h 1071562"/>
                <a:gd name="connsiteX38" fmla="*/ 1314549 w 1383606"/>
                <a:gd name="connsiteY38" fmla="*/ 373856 h 1071562"/>
                <a:gd name="connsiteX39" fmla="*/ 1240731 w 1383606"/>
                <a:gd name="connsiteY39" fmla="*/ 397669 h 1071562"/>
                <a:gd name="connsiteX40" fmla="*/ 1052612 w 1383606"/>
                <a:gd name="connsiteY40" fmla="*/ 535781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3606" h="1071562">
                  <a:moveTo>
                    <a:pt x="1052612" y="535781"/>
                  </a:moveTo>
                  <a:lnTo>
                    <a:pt x="928787" y="621506"/>
                  </a:lnTo>
                  <a:lnTo>
                    <a:pt x="766862" y="735806"/>
                  </a:lnTo>
                  <a:lnTo>
                    <a:pt x="590649" y="835819"/>
                  </a:lnTo>
                  <a:lnTo>
                    <a:pt x="397768" y="931069"/>
                  </a:lnTo>
                  <a:lnTo>
                    <a:pt x="197743" y="1016794"/>
                  </a:lnTo>
                  <a:lnTo>
                    <a:pt x="59631" y="1066800"/>
                  </a:lnTo>
                  <a:lnTo>
                    <a:pt x="28674" y="1071562"/>
                  </a:lnTo>
                  <a:lnTo>
                    <a:pt x="9624" y="1069181"/>
                  </a:lnTo>
                  <a:lnTo>
                    <a:pt x="2481" y="1064419"/>
                  </a:lnTo>
                  <a:cubicBezTo>
                    <a:pt x="0" y="1044581"/>
                    <a:pt x="99" y="1051768"/>
                    <a:pt x="99" y="1042987"/>
                  </a:cubicBezTo>
                  <a:lnTo>
                    <a:pt x="19149" y="1019175"/>
                  </a:lnTo>
                  <a:lnTo>
                    <a:pt x="169168" y="926306"/>
                  </a:lnTo>
                  <a:lnTo>
                    <a:pt x="433487" y="752475"/>
                  </a:lnTo>
                  <a:lnTo>
                    <a:pt x="688281" y="573881"/>
                  </a:lnTo>
                  <a:lnTo>
                    <a:pt x="843062" y="423862"/>
                  </a:lnTo>
                  <a:lnTo>
                    <a:pt x="1057374" y="211931"/>
                  </a:lnTo>
                  <a:lnTo>
                    <a:pt x="1069281" y="190500"/>
                  </a:lnTo>
                  <a:lnTo>
                    <a:pt x="1071662" y="166687"/>
                  </a:lnTo>
                  <a:lnTo>
                    <a:pt x="1071662" y="142875"/>
                  </a:lnTo>
                  <a:lnTo>
                    <a:pt x="1062137" y="121444"/>
                  </a:lnTo>
                  <a:lnTo>
                    <a:pt x="1009749" y="61912"/>
                  </a:lnTo>
                  <a:lnTo>
                    <a:pt x="995462" y="40481"/>
                  </a:lnTo>
                  <a:lnTo>
                    <a:pt x="990699" y="16669"/>
                  </a:lnTo>
                  <a:lnTo>
                    <a:pt x="995462" y="4762"/>
                  </a:lnTo>
                  <a:lnTo>
                    <a:pt x="1019274" y="0"/>
                  </a:lnTo>
                  <a:lnTo>
                    <a:pt x="1047849" y="7144"/>
                  </a:lnTo>
                  <a:lnTo>
                    <a:pt x="1095474" y="14287"/>
                  </a:lnTo>
                  <a:lnTo>
                    <a:pt x="1159768" y="30956"/>
                  </a:lnTo>
                  <a:lnTo>
                    <a:pt x="1214537" y="57150"/>
                  </a:lnTo>
                  <a:lnTo>
                    <a:pt x="1266924" y="92869"/>
                  </a:lnTo>
                  <a:lnTo>
                    <a:pt x="1309787" y="135731"/>
                  </a:lnTo>
                  <a:lnTo>
                    <a:pt x="1335981" y="171450"/>
                  </a:lnTo>
                  <a:lnTo>
                    <a:pt x="1352649" y="207169"/>
                  </a:lnTo>
                  <a:lnTo>
                    <a:pt x="1374081" y="257175"/>
                  </a:lnTo>
                  <a:lnTo>
                    <a:pt x="1383606" y="285750"/>
                  </a:lnTo>
                  <a:lnTo>
                    <a:pt x="1378843" y="319087"/>
                  </a:lnTo>
                  <a:lnTo>
                    <a:pt x="1362174" y="350044"/>
                  </a:lnTo>
                  <a:lnTo>
                    <a:pt x="1314549" y="373856"/>
                  </a:lnTo>
                  <a:lnTo>
                    <a:pt x="1240731" y="397669"/>
                  </a:lnTo>
                  <a:lnTo>
                    <a:pt x="1052612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2407825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52F49B6C-9F28-EA49-B509-1B706FD51E99}"/>
              </a:ext>
            </a:extLst>
          </p:cNvPr>
          <p:cNvSpPr/>
          <p:nvPr/>
        </p:nvSpPr>
        <p:spPr>
          <a:xfrm>
            <a:off x="4138613" y="1925638"/>
            <a:ext cx="2193925" cy="695325"/>
          </a:xfrm>
          <a:custGeom>
            <a:avLst/>
            <a:gdLst>
              <a:gd name="connsiteX0" fmla="*/ 726281 w 2193131"/>
              <a:gd name="connsiteY0" fmla="*/ 352425 h 695325"/>
              <a:gd name="connsiteX1" fmla="*/ 1009650 w 2193131"/>
              <a:gd name="connsiteY1" fmla="*/ 266700 h 695325"/>
              <a:gd name="connsiteX2" fmla="*/ 1193006 w 2193131"/>
              <a:gd name="connsiteY2" fmla="*/ 214313 h 695325"/>
              <a:gd name="connsiteX3" fmla="*/ 1409700 w 2193131"/>
              <a:gd name="connsiteY3" fmla="*/ 157163 h 695325"/>
              <a:gd name="connsiteX4" fmla="*/ 1559718 w 2193131"/>
              <a:gd name="connsiteY4" fmla="*/ 119063 h 695325"/>
              <a:gd name="connsiteX5" fmla="*/ 1645443 w 2193131"/>
              <a:gd name="connsiteY5" fmla="*/ 100013 h 695325"/>
              <a:gd name="connsiteX6" fmla="*/ 1704975 w 2193131"/>
              <a:gd name="connsiteY6" fmla="*/ 76200 h 695325"/>
              <a:gd name="connsiteX7" fmla="*/ 1816893 w 2193131"/>
              <a:gd name="connsiteY7" fmla="*/ 33338 h 695325"/>
              <a:gd name="connsiteX8" fmla="*/ 1871662 w 2193131"/>
              <a:gd name="connsiteY8" fmla="*/ 7144 h 695325"/>
              <a:gd name="connsiteX9" fmla="*/ 1893093 w 2193131"/>
              <a:gd name="connsiteY9" fmla="*/ 0 h 695325"/>
              <a:gd name="connsiteX10" fmla="*/ 1935956 w 2193131"/>
              <a:gd name="connsiteY10" fmla="*/ 7144 h 695325"/>
              <a:gd name="connsiteX11" fmla="*/ 1995487 w 2193131"/>
              <a:gd name="connsiteY11" fmla="*/ 28575 h 695325"/>
              <a:gd name="connsiteX12" fmla="*/ 2085975 w 2193131"/>
              <a:gd name="connsiteY12" fmla="*/ 66675 h 695325"/>
              <a:gd name="connsiteX13" fmla="*/ 2135981 w 2193131"/>
              <a:gd name="connsiteY13" fmla="*/ 90488 h 695325"/>
              <a:gd name="connsiteX14" fmla="*/ 2152650 w 2193131"/>
              <a:gd name="connsiteY14" fmla="*/ 97632 h 695325"/>
              <a:gd name="connsiteX15" fmla="*/ 2166937 w 2193131"/>
              <a:gd name="connsiteY15" fmla="*/ 109538 h 695325"/>
              <a:gd name="connsiteX16" fmla="*/ 2176462 w 2193131"/>
              <a:gd name="connsiteY16" fmla="*/ 121444 h 695325"/>
              <a:gd name="connsiteX17" fmla="*/ 2185987 w 2193131"/>
              <a:gd name="connsiteY17" fmla="*/ 135732 h 695325"/>
              <a:gd name="connsiteX18" fmla="*/ 2190750 w 2193131"/>
              <a:gd name="connsiteY18" fmla="*/ 152400 h 695325"/>
              <a:gd name="connsiteX19" fmla="*/ 2193131 w 2193131"/>
              <a:gd name="connsiteY19" fmla="*/ 169069 h 695325"/>
              <a:gd name="connsiteX20" fmla="*/ 2183606 w 2193131"/>
              <a:gd name="connsiteY20" fmla="*/ 192882 h 695325"/>
              <a:gd name="connsiteX21" fmla="*/ 2162175 w 2193131"/>
              <a:gd name="connsiteY21" fmla="*/ 219075 h 695325"/>
              <a:gd name="connsiteX22" fmla="*/ 2135981 w 2193131"/>
              <a:gd name="connsiteY22" fmla="*/ 238125 h 695325"/>
              <a:gd name="connsiteX23" fmla="*/ 2112168 w 2193131"/>
              <a:gd name="connsiteY23" fmla="*/ 245269 h 695325"/>
              <a:gd name="connsiteX24" fmla="*/ 2064543 w 2193131"/>
              <a:gd name="connsiteY24" fmla="*/ 250032 h 695325"/>
              <a:gd name="connsiteX25" fmla="*/ 1983581 w 2193131"/>
              <a:gd name="connsiteY25" fmla="*/ 252413 h 695325"/>
              <a:gd name="connsiteX26" fmla="*/ 1921668 w 2193131"/>
              <a:gd name="connsiteY26" fmla="*/ 252413 h 695325"/>
              <a:gd name="connsiteX27" fmla="*/ 1804987 w 2193131"/>
              <a:gd name="connsiteY27" fmla="*/ 266700 h 695325"/>
              <a:gd name="connsiteX28" fmla="*/ 1624012 w 2193131"/>
              <a:gd name="connsiteY28" fmla="*/ 302419 h 695325"/>
              <a:gd name="connsiteX29" fmla="*/ 1454943 w 2193131"/>
              <a:gd name="connsiteY29" fmla="*/ 345282 h 695325"/>
              <a:gd name="connsiteX30" fmla="*/ 1278731 w 2193131"/>
              <a:gd name="connsiteY30" fmla="*/ 392907 h 695325"/>
              <a:gd name="connsiteX31" fmla="*/ 1195387 w 2193131"/>
              <a:gd name="connsiteY31" fmla="*/ 416719 h 695325"/>
              <a:gd name="connsiteX32" fmla="*/ 1012031 w 2193131"/>
              <a:gd name="connsiteY32" fmla="*/ 478632 h 695325"/>
              <a:gd name="connsiteX33" fmla="*/ 873918 w 2193131"/>
              <a:gd name="connsiteY33" fmla="*/ 519113 h 695325"/>
              <a:gd name="connsiteX34" fmla="*/ 688181 w 2193131"/>
              <a:gd name="connsiteY34" fmla="*/ 585788 h 695325"/>
              <a:gd name="connsiteX35" fmla="*/ 566737 w 2193131"/>
              <a:gd name="connsiteY35" fmla="*/ 633413 h 695325"/>
              <a:gd name="connsiteX36" fmla="*/ 466725 w 2193131"/>
              <a:gd name="connsiteY36" fmla="*/ 678657 h 695325"/>
              <a:gd name="connsiteX37" fmla="*/ 433387 w 2193131"/>
              <a:gd name="connsiteY37" fmla="*/ 695325 h 695325"/>
              <a:gd name="connsiteX38" fmla="*/ 423862 w 2193131"/>
              <a:gd name="connsiteY38" fmla="*/ 695325 h 695325"/>
              <a:gd name="connsiteX39" fmla="*/ 388143 w 2193131"/>
              <a:gd name="connsiteY39" fmla="*/ 685800 h 695325"/>
              <a:gd name="connsiteX40" fmla="*/ 323850 w 2193131"/>
              <a:gd name="connsiteY40" fmla="*/ 652463 h 695325"/>
              <a:gd name="connsiteX41" fmla="*/ 257175 w 2193131"/>
              <a:gd name="connsiteY41" fmla="*/ 614363 h 695325"/>
              <a:gd name="connsiteX42" fmla="*/ 178593 w 2193131"/>
              <a:gd name="connsiteY42" fmla="*/ 566738 h 695325"/>
              <a:gd name="connsiteX43" fmla="*/ 128587 w 2193131"/>
              <a:gd name="connsiteY43" fmla="*/ 528638 h 695325"/>
              <a:gd name="connsiteX44" fmla="*/ 61912 w 2193131"/>
              <a:gd name="connsiteY44" fmla="*/ 471488 h 695325"/>
              <a:gd name="connsiteX45" fmla="*/ 19050 w 2193131"/>
              <a:gd name="connsiteY45" fmla="*/ 426244 h 695325"/>
              <a:gd name="connsiteX46" fmla="*/ 2381 w 2193131"/>
              <a:gd name="connsiteY46" fmla="*/ 402432 h 695325"/>
              <a:gd name="connsiteX47" fmla="*/ 0 w 2193131"/>
              <a:gd name="connsiteY47" fmla="*/ 390525 h 695325"/>
              <a:gd name="connsiteX48" fmla="*/ 0 w 2193131"/>
              <a:gd name="connsiteY48" fmla="*/ 376238 h 695325"/>
              <a:gd name="connsiteX49" fmla="*/ 7143 w 2193131"/>
              <a:gd name="connsiteY49" fmla="*/ 369094 h 695325"/>
              <a:gd name="connsiteX50" fmla="*/ 35718 w 2193131"/>
              <a:gd name="connsiteY50" fmla="*/ 364332 h 695325"/>
              <a:gd name="connsiteX51" fmla="*/ 57150 w 2193131"/>
              <a:gd name="connsiteY51" fmla="*/ 371475 h 695325"/>
              <a:gd name="connsiteX52" fmla="*/ 116681 w 2193131"/>
              <a:gd name="connsiteY52" fmla="*/ 395288 h 695325"/>
              <a:gd name="connsiteX53" fmla="*/ 207168 w 2193131"/>
              <a:gd name="connsiteY53" fmla="*/ 423863 h 695325"/>
              <a:gd name="connsiteX54" fmla="*/ 283368 w 2193131"/>
              <a:gd name="connsiteY54" fmla="*/ 440532 h 695325"/>
              <a:gd name="connsiteX55" fmla="*/ 333375 w 2193131"/>
              <a:gd name="connsiteY55" fmla="*/ 445294 h 695325"/>
              <a:gd name="connsiteX56" fmla="*/ 402431 w 2193131"/>
              <a:gd name="connsiteY56" fmla="*/ 440532 h 695325"/>
              <a:gd name="connsiteX57" fmla="*/ 511968 w 2193131"/>
              <a:gd name="connsiteY57" fmla="*/ 411957 h 695325"/>
              <a:gd name="connsiteX58" fmla="*/ 726281 w 2193131"/>
              <a:gd name="connsiteY58" fmla="*/ 352425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93131" h="695325">
                <a:moveTo>
                  <a:pt x="726281" y="352425"/>
                </a:moveTo>
                <a:lnTo>
                  <a:pt x="1009650" y="266700"/>
                </a:lnTo>
                <a:lnTo>
                  <a:pt x="1193006" y="214313"/>
                </a:lnTo>
                <a:lnTo>
                  <a:pt x="1409700" y="157163"/>
                </a:lnTo>
                <a:lnTo>
                  <a:pt x="1559718" y="119063"/>
                </a:lnTo>
                <a:lnTo>
                  <a:pt x="1645443" y="100013"/>
                </a:lnTo>
                <a:lnTo>
                  <a:pt x="1704975" y="76200"/>
                </a:lnTo>
                <a:lnTo>
                  <a:pt x="1816893" y="33338"/>
                </a:lnTo>
                <a:lnTo>
                  <a:pt x="1871662" y="7144"/>
                </a:lnTo>
                <a:lnTo>
                  <a:pt x="1893093" y="0"/>
                </a:lnTo>
                <a:lnTo>
                  <a:pt x="1935956" y="7144"/>
                </a:lnTo>
                <a:lnTo>
                  <a:pt x="1995487" y="28575"/>
                </a:lnTo>
                <a:lnTo>
                  <a:pt x="2085975" y="66675"/>
                </a:lnTo>
                <a:lnTo>
                  <a:pt x="2135981" y="90488"/>
                </a:lnTo>
                <a:lnTo>
                  <a:pt x="2152650" y="97632"/>
                </a:lnTo>
                <a:lnTo>
                  <a:pt x="2166937" y="109538"/>
                </a:lnTo>
                <a:lnTo>
                  <a:pt x="2176462" y="121444"/>
                </a:lnTo>
                <a:lnTo>
                  <a:pt x="2185987" y="135732"/>
                </a:lnTo>
                <a:lnTo>
                  <a:pt x="2190750" y="152400"/>
                </a:lnTo>
                <a:lnTo>
                  <a:pt x="2193131" y="169069"/>
                </a:lnTo>
                <a:lnTo>
                  <a:pt x="2183606" y="192882"/>
                </a:lnTo>
                <a:lnTo>
                  <a:pt x="2162175" y="219075"/>
                </a:lnTo>
                <a:lnTo>
                  <a:pt x="2135981" y="238125"/>
                </a:lnTo>
                <a:lnTo>
                  <a:pt x="2112168" y="245269"/>
                </a:lnTo>
                <a:lnTo>
                  <a:pt x="2064543" y="250032"/>
                </a:lnTo>
                <a:lnTo>
                  <a:pt x="1983581" y="252413"/>
                </a:lnTo>
                <a:lnTo>
                  <a:pt x="1921668" y="252413"/>
                </a:lnTo>
                <a:lnTo>
                  <a:pt x="1804987" y="266700"/>
                </a:lnTo>
                <a:lnTo>
                  <a:pt x="1624012" y="302419"/>
                </a:lnTo>
                <a:lnTo>
                  <a:pt x="1454943" y="345282"/>
                </a:lnTo>
                <a:lnTo>
                  <a:pt x="1278731" y="392907"/>
                </a:lnTo>
                <a:lnTo>
                  <a:pt x="1195387" y="416719"/>
                </a:lnTo>
                <a:lnTo>
                  <a:pt x="1012031" y="478632"/>
                </a:lnTo>
                <a:lnTo>
                  <a:pt x="873918" y="519113"/>
                </a:lnTo>
                <a:lnTo>
                  <a:pt x="688181" y="585788"/>
                </a:lnTo>
                <a:lnTo>
                  <a:pt x="566737" y="633413"/>
                </a:lnTo>
                <a:lnTo>
                  <a:pt x="466725" y="678657"/>
                </a:lnTo>
                <a:lnTo>
                  <a:pt x="433387" y="695325"/>
                </a:lnTo>
                <a:lnTo>
                  <a:pt x="423862" y="695325"/>
                </a:lnTo>
                <a:lnTo>
                  <a:pt x="388143" y="685800"/>
                </a:lnTo>
                <a:lnTo>
                  <a:pt x="323850" y="652463"/>
                </a:lnTo>
                <a:lnTo>
                  <a:pt x="257175" y="614363"/>
                </a:lnTo>
                <a:lnTo>
                  <a:pt x="178593" y="566738"/>
                </a:lnTo>
                <a:lnTo>
                  <a:pt x="128587" y="528638"/>
                </a:lnTo>
                <a:lnTo>
                  <a:pt x="61912" y="471488"/>
                </a:lnTo>
                <a:lnTo>
                  <a:pt x="19050" y="426244"/>
                </a:lnTo>
                <a:lnTo>
                  <a:pt x="2381" y="402432"/>
                </a:lnTo>
                <a:lnTo>
                  <a:pt x="0" y="390525"/>
                </a:lnTo>
                <a:lnTo>
                  <a:pt x="0" y="376238"/>
                </a:lnTo>
                <a:lnTo>
                  <a:pt x="7143" y="369094"/>
                </a:lnTo>
                <a:lnTo>
                  <a:pt x="35718" y="364332"/>
                </a:lnTo>
                <a:lnTo>
                  <a:pt x="57150" y="371475"/>
                </a:lnTo>
                <a:lnTo>
                  <a:pt x="116681" y="395288"/>
                </a:lnTo>
                <a:lnTo>
                  <a:pt x="207168" y="423863"/>
                </a:lnTo>
                <a:lnTo>
                  <a:pt x="283368" y="440532"/>
                </a:lnTo>
                <a:lnTo>
                  <a:pt x="333375" y="445294"/>
                </a:lnTo>
                <a:lnTo>
                  <a:pt x="402431" y="440532"/>
                </a:lnTo>
                <a:lnTo>
                  <a:pt x="511968" y="411957"/>
                </a:lnTo>
                <a:lnTo>
                  <a:pt x="726281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0F71E76D-47D8-2042-971D-8052A6FFCAFC}"/>
              </a:ext>
            </a:extLst>
          </p:cNvPr>
          <p:cNvSpPr/>
          <p:nvPr/>
        </p:nvSpPr>
        <p:spPr>
          <a:xfrm>
            <a:off x="4186238" y="2647950"/>
            <a:ext cx="2157412" cy="604838"/>
          </a:xfrm>
          <a:custGeom>
            <a:avLst/>
            <a:gdLst>
              <a:gd name="connsiteX0" fmla="*/ 664368 w 2157412"/>
              <a:gd name="connsiteY0" fmla="*/ 342900 h 604838"/>
              <a:gd name="connsiteX1" fmla="*/ 445293 w 2157412"/>
              <a:gd name="connsiteY1" fmla="*/ 397669 h 604838"/>
              <a:gd name="connsiteX2" fmla="*/ 392906 w 2157412"/>
              <a:gd name="connsiteY2" fmla="*/ 407194 h 604838"/>
              <a:gd name="connsiteX3" fmla="*/ 359568 w 2157412"/>
              <a:gd name="connsiteY3" fmla="*/ 407194 h 604838"/>
              <a:gd name="connsiteX4" fmla="*/ 290512 w 2157412"/>
              <a:gd name="connsiteY4" fmla="*/ 404813 h 604838"/>
              <a:gd name="connsiteX5" fmla="*/ 178593 w 2157412"/>
              <a:gd name="connsiteY5" fmla="*/ 385763 h 604838"/>
              <a:gd name="connsiteX6" fmla="*/ 78581 w 2157412"/>
              <a:gd name="connsiteY6" fmla="*/ 364331 h 604838"/>
              <a:gd name="connsiteX7" fmla="*/ 52387 w 2157412"/>
              <a:gd name="connsiteY7" fmla="*/ 359569 h 604838"/>
              <a:gd name="connsiteX8" fmla="*/ 38100 w 2157412"/>
              <a:gd name="connsiteY8" fmla="*/ 359569 h 604838"/>
              <a:gd name="connsiteX9" fmla="*/ 11906 w 2157412"/>
              <a:gd name="connsiteY9" fmla="*/ 361950 h 604838"/>
              <a:gd name="connsiteX10" fmla="*/ 0 w 2157412"/>
              <a:gd name="connsiteY10" fmla="*/ 371475 h 604838"/>
              <a:gd name="connsiteX11" fmla="*/ 0 w 2157412"/>
              <a:gd name="connsiteY11" fmla="*/ 383381 h 604838"/>
              <a:gd name="connsiteX12" fmla="*/ 4762 w 2157412"/>
              <a:gd name="connsiteY12" fmla="*/ 400050 h 604838"/>
              <a:gd name="connsiteX13" fmla="*/ 16668 w 2157412"/>
              <a:gd name="connsiteY13" fmla="*/ 416719 h 604838"/>
              <a:gd name="connsiteX14" fmla="*/ 38100 w 2157412"/>
              <a:gd name="connsiteY14" fmla="*/ 435769 h 604838"/>
              <a:gd name="connsiteX15" fmla="*/ 114300 w 2157412"/>
              <a:gd name="connsiteY15" fmla="*/ 469106 h 604838"/>
              <a:gd name="connsiteX16" fmla="*/ 254793 w 2157412"/>
              <a:gd name="connsiteY16" fmla="*/ 540544 h 604838"/>
              <a:gd name="connsiteX17" fmla="*/ 350043 w 2157412"/>
              <a:gd name="connsiteY17" fmla="*/ 588169 h 604838"/>
              <a:gd name="connsiteX18" fmla="*/ 383381 w 2157412"/>
              <a:gd name="connsiteY18" fmla="*/ 604838 h 604838"/>
              <a:gd name="connsiteX19" fmla="*/ 452437 w 2157412"/>
              <a:gd name="connsiteY19" fmla="*/ 590550 h 604838"/>
              <a:gd name="connsiteX20" fmla="*/ 602456 w 2157412"/>
              <a:gd name="connsiteY20" fmla="*/ 552450 h 604838"/>
              <a:gd name="connsiteX21" fmla="*/ 738187 w 2157412"/>
              <a:gd name="connsiteY21" fmla="*/ 516731 h 604838"/>
              <a:gd name="connsiteX22" fmla="*/ 981075 w 2157412"/>
              <a:gd name="connsiteY22" fmla="*/ 447675 h 604838"/>
              <a:gd name="connsiteX23" fmla="*/ 1107281 w 2157412"/>
              <a:gd name="connsiteY23" fmla="*/ 411956 h 604838"/>
              <a:gd name="connsiteX24" fmla="*/ 1273968 w 2157412"/>
              <a:gd name="connsiteY24" fmla="*/ 361950 h 604838"/>
              <a:gd name="connsiteX25" fmla="*/ 1464468 w 2157412"/>
              <a:gd name="connsiteY25" fmla="*/ 323850 h 604838"/>
              <a:gd name="connsiteX26" fmla="*/ 1638300 w 2157412"/>
              <a:gd name="connsiteY26" fmla="*/ 295275 h 604838"/>
              <a:gd name="connsiteX27" fmla="*/ 1776412 w 2157412"/>
              <a:gd name="connsiteY27" fmla="*/ 271463 h 604838"/>
              <a:gd name="connsiteX28" fmla="*/ 1835943 w 2157412"/>
              <a:gd name="connsiteY28" fmla="*/ 264319 h 604838"/>
              <a:gd name="connsiteX29" fmla="*/ 1916906 w 2157412"/>
              <a:gd name="connsiteY29" fmla="*/ 257175 h 604838"/>
              <a:gd name="connsiteX30" fmla="*/ 2005012 w 2157412"/>
              <a:gd name="connsiteY30" fmla="*/ 242888 h 604838"/>
              <a:gd name="connsiteX31" fmla="*/ 2069306 w 2157412"/>
              <a:gd name="connsiteY31" fmla="*/ 230981 h 604838"/>
              <a:gd name="connsiteX32" fmla="*/ 2109787 w 2157412"/>
              <a:gd name="connsiteY32" fmla="*/ 214313 h 604838"/>
              <a:gd name="connsiteX33" fmla="*/ 2124075 w 2157412"/>
              <a:gd name="connsiteY33" fmla="*/ 202406 h 604838"/>
              <a:gd name="connsiteX34" fmla="*/ 2143125 w 2157412"/>
              <a:gd name="connsiteY34" fmla="*/ 169069 h 604838"/>
              <a:gd name="connsiteX35" fmla="*/ 2155031 w 2157412"/>
              <a:gd name="connsiteY35" fmla="*/ 138113 h 604838"/>
              <a:gd name="connsiteX36" fmla="*/ 2157412 w 2157412"/>
              <a:gd name="connsiteY36" fmla="*/ 116681 h 604838"/>
              <a:gd name="connsiteX37" fmla="*/ 2150268 w 2157412"/>
              <a:gd name="connsiteY37" fmla="*/ 92869 h 604838"/>
              <a:gd name="connsiteX38" fmla="*/ 2131218 w 2157412"/>
              <a:gd name="connsiteY38" fmla="*/ 71438 h 604838"/>
              <a:gd name="connsiteX39" fmla="*/ 2083593 w 2157412"/>
              <a:gd name="connsiteY39" fmla="*/ 52388 h 604838"/>
              <a:gd name="connsiteX40" fmla="*/ 2021681 w 2157412"/>
              <a:gd name="connsiteY40" fmla="*/ 33338 h 604838"/>
              <a:gd name="connsiteX41" fmla="*/ 1943100 w 2157412"/>
              <a:gd name="connsiteY41" fmla="*/ 9525 h 604838"/>
              <a:gd name="connsiteX42" fmla="*/ 1821656 w 2157412"/>
              <a:gd name="connsiteY42" fmla="*/ 0 h 604838"/>
              <a:gd name="connsiteX43" fmla="*/ 1778793 w 2157412"/>
              <a:gd name="connsiteY43" fmla="*/ 4763 h 604838"/>
              <a:gd name="connsiteX44" fmla="*/ 1731168 w 2157412"/>
              <a:gd name="connsiteY44" fmla="*/ 26194 h 604838"/>
              <a:gd name="connsiteX45" fmla="*/ 1669256 w 2157412"/>
              <a:gd name="connsiteY45" fmla="*/ 54769 h 604838"/>
              <a:gd name="connsiteX46" fmla="*/ 1574006 w 2157412"/>
              <a:gd name="connsiteY46" fmla="*/ 92869 h 604838"/>
              <a:gd name="connsiteX47" fmla="*/ 1395412 w 2157412"/>
              <a:gd name="connsiteY47" fmla="*/ 140494 h 604838"/>
              <a:gd name="connsiteX48" fmla="*/ 1226343 w 2157412"/>
              <a:gd name="connsiteY48" fmla="*/ 185738 h 604838"/>
              <a:gd name="connsiteX49" fmla="*/ 1050131 w 2157412"/>
              <a:gd name="connsiteY49" fmla="*/ 245269 h 604838"/>
              <a:gd name="connsiteX50" fmla="*/ 792956 w 2157412"/>
              <a:gd name="connsiteY50" fmla="*/ 311944 h 604838"/>
              <a:gd name="connsiteX51" fmla="*/ 664368 w 2157412"/>
              <a:gd name="connsiteY51" fmla="*/ 342900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57412" h="604838">
                <a:moveTo>
                  <a:pt x="664368" y="342900"/>
                </a:moveTo>
                <a:lnTo>
                  <a:pt x="445293" y="397669"/>
                </a:lnTo>
                <a:lnTo>
                  <a:pt x="392906" y="407194"/>
                </a:lnTo>
                <a:lnTo>
                  <a:pt x="359568" y="407194"/>
                </a:lnTo>
                <a:lnTo>
                  <a:pt x="290512" y="404813"/>
                </a:lnTo>
                <a:lnTo>
                  <a:pt x="178593" y="385763"/>
                </a:lnTo>
                <a:lnTo>
                  <a:pt x="78581" y="364331"/>
                </a:lnTo>
                <a:lnTo>
                  <a:pt x="52387" y="359569"/>
                </a:lnTo>
                <a:lnTo>
                  <a:pt x="38100" y="359569"/>
                </a:lnTo>
                <a:lnTo>
                  <a:pt x="11906" y="361950"/>
                </a:lnTo>
                <a:lnTo>
                  <a:pt x="0" y="371475"/>
                </a:lnTo>
                <a:lnTo>
                  <a:pt x="0" y="383381"/>
                </a:lnTo>
                <a:lnTo>
                  <a:pt x="4762" y="400050"/>
                </a:lnTo>
                <a:lnTo>
                  <a:pt x="16668" y="416719"/>
                </a:lnTo>
                <a:lnTo>
                  <a:pt x="38100" y="435769"/>
                </a:lnTo>
                <a:lnTo>
                  <a:pt x="114300" y="469106"/>
                </a:lnTo>
                <a:lnTo>
                  <a:pt x="254793" y="540544"/>
                </a:lnTo>
                <a:lnTo>
                  <a:pt x="350043" y="588169"/>
                </a:lnTo>
                <a:lnTo>
                  <a:pt x="383381" y="604838"/>
                </a:lnTo>
                <a:lnTo>
                  <a:pt x="452437" y="590550"/>
                </a:lnTo>
                <a:lnTo>
                  <a:pt x="602456" y="552450"/>
                </a:lnTo>
                <a:lnTo>
                  <a:pt x="738187" y="516731"/>
                </a:lnTo>
                <a:lnTo>
                  <a:pt x="981075" y="447675"/>
                </a:lnTo>
                <a:lnTo>
                  <a:pt x="1107281" y="411956"/>
                </a:lnTo>
                <a:lnTo>
                  <a:pt x="1273968" y="361950"/>
                </a:lnTo>
                <a:lnTo>
                  <a:pt x="1464468" y="323850"/>
                </a:lnTo>
                <a:lnTo>
                  <a:pt x="1638300" y="295275"/>
                </a:lnTo>
                <a:lnTo>
                  <a:pt x="1776412" y="271463"/>
                </a:lnTo>
                <a:lnTo>
                  <a:pt x="1835943" y="264319"/>
                </a:lnTo>
                <a:lnTo>
                  <a:pt x="1916906" y="257175"/>
                </a:lnTo>
                <a:lnTo>
                  <a:pt x="2005012" y="242888"/>
                </a:lnTo>
                <a:lnTo>
                  <a:pt x="2069306" y="230981"/>
                </a:lnTo>
                <a:lnTo>
                  <a:pt x="2109787" y="214313"/>
                </a:lnTo>
                <a:lnTo>
                  <a:pt x="2124075" y="202406"/>
                </a:lnTo>
                <a:lnTo>
                  <a:pt x="2143125" y="169069"/>
                </a:lnTo>
                <a:lnTo>
                  <a:pt x="2155031" y="138113"/>
                </a:lnTo>
                <a:lnTo>
                  <a:pt x="2157412" y="116681"/>
                </a:lnTo>
                <a:lnTo>
                  <a:pt x="2150268" y="92869"/>
                </a:lnTo>
                <a:lnTo>
                  <a:pt x="2131218" y="71438"/>
                </a:lnTo>
                <a:lnTo>
                  <a:pt x="2083593" y="52388"/>
                </a:lnTo>
                <a:lnTo>
                  <a:pt x="2021681" y="33338"/>
                </a:lnTo>
                <a:lnTo>
                  <a:pt x="1943100" y="9525"/>
                </a:lnTo>
                <a:lnTo>
                  <a:pt x="1821656" y="0"/>
                </a:lnTo>
                <a:lnTo>
                  <a:pt x="1778793" y="4763"/>
                </a:lnTo>
                <a:lnTo>
                  <a:pt x="1731168" y="26194"/>
                </a:lnTo>
                <a:lnTo>
                  <a:pt x="1669256" y="54769"/>
                </a:lnTo>
                <a:lnTo>
                  <a:pt x="1574006" y="92869"/>
                </a:lnTo>
                <a:lnTo>
                  <a:pt x="1395412" y="140494"/>
                </a:lnTo>
                <a:lnTo>
                  <a:pt x="1226343" y="185738"/>
                </a:lnTo>
                <a:lnTo>
                  <a:pt x="1050131" y="245269"/>
                </a:lnTo>
                <a:lnTo>
                  <a:pt x="792956" y="311944"/>
                </a:lnTo>
                <a:lnTo>
                  <a:pt x="664368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57AC01A-21FD-254F-AA5F-25094A453520}"/>
              </a:ext>
            </a:extLst>
          </p:cNvPr>
          <p:cNvSpPr/>
          <p:nvPr/>
        </p:nvSpPr>
        <p:spPr>
          <a:xfrm>
            <a:off x="6386513" y="1741488"/>
            <a:ext cx="723900" cy="762000"/>
          </a:xfrm>
          <a:custGeom>
            <a:avLst/>
            <a:gdLst>
              <a:gd name="connsiteX0" fmla="*/ 452437 w 723900"/>
              <a:gd name="connsiteY0" fmla="*/ 183356 h 762000"/>
              <a:gd name="connsiteX1" fmla="*/ 564356 w 723900"/>
              <a:gd name="connsiteY1" fmla="*/ 235744 h 762000"/>
              <a:gd name="connsiteX2" fmla="*/ 602456 w 723900"/>
              <a:gd name="connsiteY2" fmla="*/ 252412 h 762000"/>
              <a:gd name="connsiteX3" fmla="*/ 623887 w 723900"/>
              <a:gd name="connsiteY3" fmla="*/ 266700 h 762000"/>
              <a:gd name="connsiteX4" fmla="*/ 642937 w 723900"/>
              <a:gd name="connsiteY4" fmla="*/ 290512 h 762000"/>
              <a:gd name="connsiteX5" fmla="*/ 659606 w 723900"/>
              <a:gd name="connsiteY5" fmla="*/ 314325 h 762000"/>
              <a:gd name="connsiteX6" fmla="*/ 678656 w 723900"/>
              <a:gd name="connsiteY6" fmla="*/ 347662 h 762000"/>
              <a:gd name="connsiteX7" fmla="*/ 692943 w 723900"/>
              <a:gd name="connsiteY7" fmla="*/ 381000 h 762000"/>
              <a:gd name="connsiteX8" fmla="*/ 702468 w 723900"/>
              <a:gd name="connsiteY8" fmla="*/ 409575 h 762000"/>
              <a:gd name="connsiteX9" fmla="*/ 709612 w 723900"/>
              <a:gd name="connsiteY9" fmla="*/ 438150 h 762000"/>
              <a:gd name="connsiteX10" fmla="*/ 716756 w 723900"/>
              <a:gd name="connsiteY10" fmla="*/ 466725 h 762000"/>
              <a:gd name="connsiteX11" fmla="*/ 723900 w 723900"/>
              <a:gd name="connsiteY11" fmla="*/ 521494 h 762000"/>
              <a:gd name="connsiteX12" fmla="*/ 723900 w 723900"/>
              <a:gd name="connsiteY12" fmla="*/ 559594 h 762000"/>
              <a:gd name="connsiteX13" fmla="*/ 723900 w 723900"/>
              <a:gd name="connsiteY13" fmla="*/ 595312 h 762000"/>
              <a:gd name="connsiteX14" fmla="*/ 719137 w 723900"/>
              <a:gd name="connsiteY14" fmla="*/ 631031 h 762000"/>
              <a:gd name="connsiteX15" fmla="*/ 707231 w 723900"/>
              <a:gd name="connsiteY15" fmla="*/ 673894 h 762000"/>
              <a:gd name="connsiteX16" fmla="*/ 683418 w 723900"/>
              <a:gd name="connsiteY16" fmla="*/ 721519 h 762000"/>
              <a:gd name="connsiteX17" fmla="*/ 657225 w 723900"/>
              <a:gd name="connsiteY17" fmla="*/ 754856 h 762000"/>
              <a:gd name="connsiteX18" fmla="*/ 633412 w 723900"/>
              <a:gd name="connsiteY18" fmla="*/ 762000 h 762000"/>
              <a:gd name="connsiteX19" fmla="*/ 602456 w 723900"/>
              <a:gd name="connsiteY19" fmla="*/ 752475 h 762000"/>
              <a:gd name="connsiteX20" fmla="*/ 561975 w 723900"/>
              <a:gd name="connsiteY20" fmla="*/ 726281 h 762000"/>
              <a:gd name="connsiteX21" fmla="*/ 526256 w 723900"/>
              <a:gd name="connsiteY21" fmla="*/ 685800 h 762000"/>
              <a:gd name="connsiteX22" fmla="*/ 483393 w 723900"/>
              <a:gd name="connsiteY22" fmla="*/ 597694 h 762000"/>
              <a:gd name="connsiteX23" fmla="*/ 433387 w 723900"/>
              <a:gd name="connsiteY23" fmla="*/ 509587 h 762000"/>
              <a:gd name="connsiteX24" fmla="*/ 361950 w 723900"/>
              <a:gd name="connsiteY24" fmla="*/ 409575 h 762000"/>
              <a:gd name="connsiteX25" fmla="*/ 309562 w 723900"/>
              <a:gd name="connsiteY25" fmla="*/ 342900 h 762000"/>
              <a:gd name="connsiteX26" fmla="*/ 238125 w 723900"/>
              <a:gd name="connsiteY26" fmla="*/ 261937 h 762000"/>
              <a:gd name="connsiteX27" fmla="*/ 154781 w 723900"/>
              <a:gd name="connsiteY27" fmla="*/ 180975 h 762000"/>
              <a:gd name="connsiteX28" fmla="*/ 69056 w 723900"/>
              <a:gd name="connsiteY28" fmla="*/ 107156 h 762000"/>
              <a:gd name="connsiteX29" fmla="*/ 9525 w 723900"/>
              <a:gd name="connsiteY29" fmla="*/ 59531 h 762000"/>
              <a:gd name="connsiteX30" fmla="*/ 0 w 723900"/>
              <a:gd name="connsiteY30" fmla="*/ 40481 h 762000"/>
              <a:gd name="connsiteX31" fmla="*/ 0 w 723900"/>
              <a:gd name="connsiteY31" fmla="*/ 21431 h 762000"/>
              <a:gd name="connsiteX32" fmla="*/ 2381 w 723900"/>
              <a:gd name="connsiteY32" fmla="*/ 7144 h 762000"/>
              <a:gd name="connsiteX33" fmla="*/ 14287 w 723900"/>
              <a:gd name="connsiteY33" fmla="*/ 0 h 762000"/>
              <a:gd name="connsiteX34" fmla="*/ 33337 w 723900"/>
              <a:gd name="connsiteY34" fmla="*/ 0 h 762000"/>
              <a:gd name="connsiteX35" fmla="*/ 90487 w 723900"/>
              <a:gd name="connsiteY35" fmla="*/ 19050 h 762000"/>
              <a:gd name="connsiteX36" fmla="*/ 195262 w 723900"/>
              <a:gd name="connsiteY36" fmla="*/ 66675 h 762000"/>
              <a:gd name="connsiteX37" fmla="*/ 407193 w 723900"/>
              <a:gd name="connsiteY37" fmla="*/ 161925 h 762000"/>
              <a:gd name="connsiteX38" fmla="*/ 452437 w 723900"/>
              <a:gd name="connsiteY38" fmla="*/ 183356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3900" h="762000">
                <a:moveTo>
                  <a:pt x="452437" y="183356"/>
                </a:moveTo>
                <a:lnTo>
                  <a:pt x="564356" y="235744"/>
                </a:lnTo>
                <a:lnTo>
                  <a:pt x="602456" y="252412"/>
                </a:lnTo>
                <a:lnTo>
                  <a:pt x="623887" y="266700"/>
                </a:lnTo>
                <a:lnTo>
                  <a:pt x="642937" y="290512"/>
                </a:lnTo>
                <a:lnTo>
                  <a:pt x="659606" y="314325"/>
                </a:lnTo>
                <a:lnTo>
                  <a:pt x="678656" y="347662"/>
                </a:lnTo>
                <a:lnTo>
                  <a:pt x="692943" y="381000"/>
                </a:lnTo>
                <a:lnTo>
                  <a:pt x="702468" y="409575"/>
                </a:lnTo>
                <a:lnTo>
                  <a:pt x="709612" y="438150"/>
                </a:lnTo>
                <a:lnTo>
                  <a:pt x="716756" y="466725"/>
                </a:lnTo>
                <a:lnTo>
                  <a:pt x="723900" y="521494"/>
                </a:lnTo>
                <a:lnTo>
                  <a:pt x="723900" y="559594"/>
                </a:lnTo>
                <a:lnTo>
                  <a:pt x="723900" y="595312"/>
                </a:lnTo>
                <a:lnTo>
                  <a:pt x="719137" y="631031"/>
                </a:lnTo>
                <a:lnTo>
                  <a:pt x="707231" y="673894"/>
                </a:lnTo>
                <a:lnTo>
                  <a:pt x="683418" y="721519"/>
                </a:lnTo>
                <a:lnTo>
                  <a:pt x="657225" y="754856"/>
                </a:lnTo>
                <a:lnTo>
                  <a:pt x="633412" y="762000"/>
                </a:lnTo>
                <a:lnTo>
                  <a:pt x="602456" y="752475"/>
                </a:lnTo>
                <a:lnTo>
                  <a:pt x="561975" y="726281"/>
                </a:lnTo>
                <a:lnTo>
                  <a:pt x="526256" y="685800"/>
                </a:lnTo>
                <a:lnTo>
                  <a:pt x="483393" y="597694"/>
                </a:lnTo>
                <a:lnTo>
                  <a:pt x="433387" y="509587"/>
                </a:lnTo>
                <a:lnTo>
                  <a:pt x="361950" y="409575"/>
                </a:lnTo>
                <a:lnTo>
                  <a:pt x="309562" y="342900"/>
                </a:lnTo>
                <a:lnTo>
                  <a:pt x="238125" y="261937"/>
                </a:lnTo>
                <a:lnTo>
                  <a:pt x="154781" y="180975"/>
                </a:lnTo>
                <a:lnTo>
                  <a:pt x="69056" y="107156"/>
                </a:lnTo>
                <a:lnTo>
                  <a:pt x="9525" y="59531"/>
                </a:lnTo>
                <a:lnTo>
                  <a:pt x="0" y="40481"/>
                </a:lnTo>
                <a:lnTo>
                  <a:pt x="0" y="21431"/>
                </a:lnTo>
                <a:lnTo>
                  <a:pt x="2381" y="7144"/>
                </a:lnTo>
                <a:lnTo>
                  <a:pt x="14287" y="0"/>
                </a:lnTo>
                <a:lnTo>
                  <a:pt x="33337" y="0"/>
                </a:lnTo>
                <a:lnTo>
                  <a:pt x="90487" y="19050"/>
                </a:lnTo>
                <a:lnTo>
                  <a:pt x="195262" y="66675"/>
                </a:lnTo>
                <a:lnTo>
                  <a:pt x="407193" y="161925"/>
                </a:lnTo>
                <a:lnTo>
                  <a:pt x="452437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70B3EA9-2B03-8144-B171-6AA6325DCB09}"/>
              </a:ext>
            </a:extLst>
          </p:cNvPr>
          <p:cNvSpPr/>
          <p:nvPr/>
        </p:nvSpPr>
        <p:spPr>
          <a:xfrm>
            <a:off x="2928938" y="1757363"/>
            <a:ext cx="903287" cy="633412"/>
          </a:xfrm>
          <a:custGeom>
            <a:avLst/>
            <a:gdLst>
              <a:gd name="connsiteX0" fmla="*/ 350043 w 902493"/>
              <a:gd name="connsiteY0" fmla="*/ 366712 h 633412"/>
              <a:gd name="connsiteX1" fmla="*/ 252412 w 902493"/>
              <a:gd name="connsiteY1" fmla="*/ 285750 h 633412"/>
              <a:gd name="connsiteX2" fmla="*/ 178593 w 902493"/>
              <a:gd name="connsiteY2" fmla="*/ 214312 h 633412"/>
              <a:gd name="connsiteX3" fmla="*/ 71437 w 902493"/>
              <a:gd name="connsiteY3" fmla="*/ 111918 h 633412"/>
              <a:gd name="connsiteX4" fmla="*/ 11906 w 902493"/>
              <a:gd name="connsiteY4" fmla="*/ 47625 h 633412"/>
              <a:gd name="connsiteX5" fmla="*/ 0 w 902493"/>
              <a:gd name="connsiteY5" fmla="*/ 26193 h 633412"/>
              <a:gd name="connsiteX6" fmla="*/ 4762 w 902493"/>
              <a:gd name="connsiteY6" fmla="*/ 9525 h 633412"/>
              <a:gd name="connsiteX7" fmla="*/ 26193 w 902493"/>
              <a:gd name="connsiteY7" fmla="*/ 0 h 633412"/>
              <a:gd name="connsiteX8" fmla="*/ 45243 w 902493"/>
              <a:gd name="connsiteY8" fmla="*/ 0 h 633412"/>
              <a:gd name="connsiteX9" fmla="*/ 69056 w 902493"/>
              <a:gd name="connsiteY9" fmla="*/ 7143 h 633412"/>
              <a:gd name="connsiteX10" fmla="*/ 133350 w 902493"/>
              <a:gd name="connsiteY10" fmla="*/ 35718 h 633412"/>
              <a:gd name="connsiteX11" fmla="*/ 257175 w 902493"/>
              <a:gd name="connsiteY11" fmla="*/ 90487 h 633412"/>
              <a:gd name="connsiteX12" fmla="*/ 357187 w 902493"/>
              <a:gd name="connsiteY12" fmla="*/ 130968 h 633412"/>
              <a:gd name="connsiteX13" fmla="*/ 428625 w 902493"/>
              <a:gd name="connsiteY13" fmla="*/ 150018 h 633412"/>
              <a:gd name="connsiteX14" fmla="*/ 592931 w 902493"/>
              <a:gd name="connsiteY14" fmla="*/ 183356 h 633412"/>
              <a:gd name="connsiteX15" fmla="*/ 688181 w 902493"/>
              <a:gd name="connsiteY15" fmla="*/ 197643 h 633412"/>
              <a:gd name="connsiteX16" fmla="*/ 709612 w 902493"/>
              <a:gd name="connsiteY16" fmla="*/ 204787 h 633412"/>
              <a:gd name="connsiteX17" fmla="*/ 728662 w 902493"/>
              <a:gd name="connsiteY17" fmla="*/ 221456 h 633412"/>
              <a:gd name="connsiteX18" fmla="*/ 773906 w 902493"/>
              <a:gd name="connsiteY18" fmla="*/ 264318 h 633412"/>
              <a:gd name="connsiteX19" fmla="*/ 816768 w 902493"/>
              <a:gd name="connsiteY19" fmla="*/ 311943 h 633412"/>
              <a:gd name="connsiteX20" fmla="*/ 842962 w 902493"/>
              <a:gd name="connsiteY20" fmla="*/ 345281 h 633412"/>
              <a:gd name="connsiteX21" fmla="*/ 857250 w 902493"/>
              <a:gd name="connsiteY21" fmla="*/ 366712 h 633412"/>
              <a:gd name="connsiteX22" fmla="*/ 876300 w 902493"/>
              <a:gd name="connsiteY22" fmla="*/ 402431 h 633412"/>
              <a:gd name="connsiteX23" fmla="*/ 888206 w 902493"/>
              <a:gd name="connsiteY23" fmla="*/ 438150 h 633412"/>
              <a:gd name="connsiteX24" fmla="*/ 895350 w 902493"/>
              <a:gd name="connsiteY24" fmla="*/ 469106 h 633412"/>
              <a:gd name="connsiteX25" fmla="*/ 900112 w 902493"/>
              <a:gd name="connsiteY25" fmla="*/ 495300 h 633412"/>
              <a:gd name="connsiteX26" fmla="*/ 902493 w 902493"/>
              <a:gd name="connsiteY26" fmla="*/ 535781 h 633412"/>
              <a:gd name="connsiteX27" fmla="*/ 895350 w 902493"/>
              <a:gd name="connsiteY27" fmla="*/ 581025 h 633412"/>
              <a:gd name="connsiteX28" fmla="*/ 883443 w 902493"/>
              <a:gd name="connsiteY28" fmla="*/ 604837 h 633412"/>
              <a:gd name="connsiteX29" fmla="*/ 862012 w 902493"/>
              <a:gd name="connsiteY29" fmla="*/ 623887 h 633412"/>
              <a:gd name="connsiteX30" fmla="*/ 835818 w 902493"/>
              <a:gd name="connsiteY30" fmla="*/ 633412 h 633412"/>
              <a:gd name="connsiteX31" fmla="*/ 807243 w 902493"/>
              <a:gd name="connsiteY31" fmla="*/ 633412 h 633412"/>
              <a:gd name="connsiteX32" fmla="*/ 759618 w 902493"/>
              <a:gd name="connsiteY32" fmla="*/ 619125 h 633412"/>
              <a:gd name="connsiteX33" fmla="*/ 678656 w 902493"/>
              <a:gd name="connsiteY33" fmla="*/ 583406 h 633412"/>
              <a:gd name="connsiteX34" fmla="*/ 592931 w 902493"/>
              <a:gd name="connsiteY34" fmla="*/ 538162 h 633412"/>
              <a:gd name="connsiteX35" fmla="*/ 516731 w 902493"/>
              <a:gd name="connsiteY35" fmla="*/ 490537 h 633412"/>
              <a:gd name="connsiteX36" fmla="*/ 421481 w 902493"/>
              <a:gd name="connsiteY36" fmla="*/ 423862 h 633412"/>
              <a:gd name="connsiteX37" fmla="*/ 350043 w 902493"/>
              <a:gd name="connsiteY37" fmla="*/ 366712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02493" h="633412">
                <a:moveTo>
                  <a:pt x="350043" y="366712"/>
                </a:moveTo>
                <a:lnTo>
                  <a:pt x="252412" y="285750"/>
                </a:lnTo>
                <a:lnTo>
                  <a:pt x="178593" y="214312"/>
                </a:lnTo>
                <a:lnTo>
                  <a:pt x="71437" y="111918"/>
                </a:lnTo>
                <a:lnTo>
                  <a:pt x="11906" y="47625"/>
                </a:lnTo>
                <a:lnTo>
                  <a:pt x="0" y="26193"/>
                </a:lnTo>
                <a:lnTo>
                  <a:pt x="4762" y="9525"/>
                </a:lnTo>
                <a:lnTo>
                  <a:pt x="26193" y="0"/>
                </a:lnTo>
                <a:lnTo>
                  <a:pt x="45243" y="0"/>
                </a:lnTo>
                <a:lnTo>
                  <a:pt x="69056" y="7143"/>
                </a:lnTo>
                <a:lnTo>
                  <a:pt x="133350" y="35718"/>
                </a:lnTo>
                <a:lnTo>
                  <a:pt x="257175" y="90487"/>
                </a:lnTo>
                <a:lnTo>
                  <a:pt x="357187" y="130968"/>
                </a:lnTo>
                <a:lnTo>
                  <a:pt x="428625" y="150018"/>
                </a:lnTo>
                <a:lnTo>
                  <a:pt x="592931" y="183356"/>
                </a:lnTo>
                <a:lnTo>
                  <a:pt x="688181" y="197643"/>
                </a:lnTo>
                <a:lnTo>
                  <a:pt x="709612" y="204787"/>
                </a:lnTo>
                <a:lnTo>
                  <a:pt x="728662" y="221456"/>
                </a:lnTo>
                <a:lnTo>
                  <a:pt x="773906" y="264318"/>
                </a:lnTo>
                <a:lnTo>
                  <a:pt x="816768" y="311943"/>
                </a:lnTo>
                <a:lnTo>
                  <a:pt x="842962" y="345281"/>
                </a:lnTo>
                <a:lnTo>
                  <a:pt x="857250" y="366712"/>
                </a:lnTo>
                <a:lnTo>
                  <a:pt x="876300" y="402431"/>
                </a:lnTo>
                <a:lnTo>
                  <a:pt x="888206" y="438150"/>
                </a:lnTo>
                <a:lnTo>
                  <a:pt x="895350" y="469106"/>
                </a:lnTo>
                <a:lnTo>
                  <a:pt x="900112" y="495300"/>
                </a:lnTo>
                <a:lnTo>
                  <a:pt x="902493" y="535781"/>
                </a:lnTo>
                <a:lnTo>
                  <a:pt x="895350" y="581025"/>
                </a:lnTo>
                <a:lnTo>
                  <a:pt x="883443" y="604837"/>
                </a:lnTo>
                <a:lnTo>
                  <a:pt x="862012" y="623887"/>
                </a:lnTo>
                <a:lnTo>
                  <a:pt x="835818" y="633412"/>
                </a:lnTo>
                <a:lnTo>
                  <a:pt x="807243" y="633412"/>
                </a:lnTo>
                <a:lnTo>
                  <a:pt x="759618" y="619125"/>
                </a:lnTo>
                <a:lnTo>
                  <a:pt x="678656" y="583406"/>
                </a:lnTo>
                <a:lnTo>
                  <a:pt x="592931" y="538162"/>
                </a:lnTo>
                <a:lnTo>
                  <a:pt x="516731" y="490537"/>
                </a:lnTo>
                <a:lnTo>
                  <a:pt x="421481" y="423862"/>
                </a:lnTo>
                <a:lnTo>
                  <a:pt x="350043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A48EE72-5617-A448-A944-D74E646FB741}"/>
              </a:ext>
            </a:extLst>
          </p:cNvPr>
          <p:cNvSpPr/>
          <p:nvPr/>
        </p:nvSpPr>
        <p:spPr>
          <a:xfrm>
            <a:off x="2660650" y="2881313"/>
            <a:ext cx="814388" cy="657225"/>
          </a:xfrm>
          <a:custGeom>
            <a:avLst/>
            <a:gdLst>
              <a:gd name="connsiteX0" fmla="*/ 371475 w 814388"/>
              <a:gd name="connsiteY0" fmla="*/ 442912 h 657225"/>
              <a:gd name="connsiteX1" fmla="*/ 416719 w 814388"/>
              <a:gd name="connsiteY1" fmla="*/ 485775 h 657225"/>
              <a:gd name="connsiteX2" fmla="*/ 457200 w 814388"/>
              <a:gd name="connsiteY2" fmla="*/ 514350 h 657225"/>
              <a:gd name="connsiteX3" fmla="*/ 514350 w 814388"/>
              <a:gd name="connsiteY3" fmla="*/ 550068 h 657225"/>
              <a:gd name="connsiteX4" fmla="*/ 564357 w 814388"/>
              <a:gd name="connsiteY4" fmla="*/ 576262 h 657225"/>
              <a:gd name="connsiteX5" fmla="*/ 635794 w 814388"/>
              <a:gd name="connsiteY5" fmla="*/ 609600 h 657225"/>
              <a:gd name="connsiteX6" fmla="*/ 719138 w 814388"/>
              <a:gd name="connsiteY6" fmla="*/ 645318 h 657225"/>
              <a:gd name="connsiteX7" fmla="*/ 733425 w 814388"/>
              <a:gd name="connsiteY7" fmla="*/ 652462 h 657225"/>
              <a:gd name="connsiteX8" fmla="*/ 754857 w 814388"/>
              <a:gd name="connsiteY8" fmla="*/ 657225 h 657225"/>
              <a:gd name="connsiteX9" fmla="*/ 776288 w 814388"/>
              <a:gd name="connsiteY9" fmla="*/ 654843 h 657225"/>
              <a:gd name="connsiteX10" fmla="*/ 792957 w 814388"/>
              <a:gd name="connsiteY10" fmla="*/ 647700 h 657225"/>
              <a:gd name="connsiteX11" fmla="*/ 804863 w 814388"/>
              <a:gd name="connsiteY11" fmla="*/ 631031 h 657225"/>
              <a:gd name="connsiteX12" fmla="*/ 812007 w 814388"/>
              <a:gd name="connsiteY12" fmla="*/ 611981 h 657225"/>
              <a:gd name="connsiteX13" fmla="*/ 814388 w 814388"/>
              <a:gd name="connsiteY13" fmla="*/ 583406 h 657225"/>
              <a:gd name="connsiteX14" fmla="*/ 812007 w 814388"/>
              <a:gd name="connsiteY14" fmla="*/ 528637 h 657225"/>
              <a:gd name="connsiteX15" fmla="*/ 807244 w 814388"/>
              <a:gd name="connsiteY15" fmla="*/ 464343 h 657225"/>
              <a:gd name="connsiteX16" fmla="*/ 797719 w 814388"/>
              <a:gd name="connsiteY16" fmla="*/ 416718 h 657225"/>
              <a:gd name="connsiteX17" fmla="*/ 781050 w 814388"/>
              <a:gd name="connsiteY17" fmla="*/ 371475 h 657225"/>
              <a:gd name="connsiteX18" fmla="*/ 762000 w 814388"/>
              <a:gd name="connsiteY18" fmla="*/ 345281 h 657225"/>
              <a:gd name="connsiteX19" fmla="*/ 721519 w 814388"/>
              <a:gd name="connsiteY19" fmla="*/ 311943 h 657225"/>
              <a:gd name="connsiteX20" fmla="*/ 645319 w 814388"/>
              <a:gd name="connsiteY20" fmla="*/ 264318 h 657225"/>
              <a:gd name="connsiteX21" fmla="*/ 590550 w 814388"/>
              <a:gd name="connsiteY21" fmla="*/ 245268 h 657225"/>
              <a:gd name="connsiteX22" fmla="*/ 426244 w 814388"/>
              <a:gd name="connsiteY22" fmla="*/ 185737 h 657225"/>
              <a:gd name="connsiteX23" fmla="*/ 314325 w 814388"/>
              <a:gd name="connsiteY23" fmla="*/ 138112 h 657225"/>
              <a:gd name="connsiteX24" fmla="*/ 230982 w 814388"/>
              <a:gd name="connsiteY24" fmla="*/ 100012 h 657225"/>
              <a:gd name="connsiteX25" fmla="*/ 138113 w 814388"/>
              <a:gd name="connsiteY25" fmla="*/ 50006 h 657225"/>
              <a:gd name="connsiteX26" fmla="*/ 83344 w 814388"/>
              <a:gd name="connsiteY26" fmla="*/ 16668 h 657225"/>
              <a:gd name="connsiteX27" fmla="*/ 52388 w 814388"/>
              <a:gd name="connsiteY27" fmla="*/ 2381 h 657225"/>
              <a:gd name="connsiteX28" fmla="*/ 28575 w 814388"/>
              <a:gd name="connsiteY28" fmla="*/ 0 h 657225"/>
              <a:gd name="connsiteX29" fmla="*/ 4763 w 814388"/>
              <a:gd name="connsiteY29" fmla="*/ 2381 h 657225"/>
              <a:gd name="connsiteX30" fmla="*/ 0 w 814388"/>
              <a:gd name="connsiteY30" fmla="*/ 14287 h 657225"/>
              <a:gd name="connsiteX31" fmla="*/ 2382 w 814388"/>
              <a:gd name="connsiteY31" fmla="*/ 30956 h 657225"/>
              <a:gd name="connsiteX32" fmla="*/ 16669 w 814388"/>
              <a:gd name="connsiteY32" fmla="*/ 61912 h 657225"/>
              <a:gd name="connsiteX33" fmla="*/ 66675 w 814388"/>
              <a:gd name="connsiteY33" fmla="*/ 119062 h 657225"/>
              <a:gd name="connsiteX34" fmla="*/ 164307 w 814388"/>
              <a:gd name="connsiteY34" fmla="*/ 223837 h 657225"/>
              <a:gd name="connsiteX35" fmla="*/ 271463 w 814388"/>
              <a:gd name="connsiteY35" fmla="*/ 335756 h 657225"/>
              <a:gd name="connsiteX36" fmla="*/ 371475 w 814388"/>
              <a:gd name="connsiteY36" fmla="*/ 442912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14388" h="657225">
                <a:moveTo>
                  <a:pt x="371475" y="442912"/>
                </a:moveTo>
                <a:lnTo>
                  <a:pt x="416719" y="485775"/>
                </a:lnTo>
                <a:lnTo>
                  <a:pt x="457200" y="514350"/>
                </a:lnTo>
                <a:lnTo>
                  <a:pt x="514350" y="550068"/>
                </a:lnTo>
                <a:lnTo>
                  <a:pt x="564357" y="576262"/>
                </a:lnTo>
                <a:lnTo>
                  <a:pt x="635794" y="609600"/>
                </a:lnTo>
                <a:lnTo>
                  <a:pt x="719138" y="645318"/>
                </a:lnTo>
                <a:lnTo>
                  <a:pt x="733425" y="652462"/>
                </a:lnTo>
                <a:lnTo>
                  <a:pt x="754857" y="657225"/>
                </a:lnTo>
                <a:lnTo>
                  <a:pt x="776288" y="654843"/>
                </a:lnTo>
                <a:lnTo>
                  <a:pt x="792957" y="647700"/>
                </a:lnTo>
                <a:lnTo>
                  <a:pt x="804863" y="631031"/>
                </a:lnTo>
                <a:lnTo>
                  <a:pt x="812007" y="611981"/>
                </a:lnTo>
                <a:lnTo>
                  <a:pt x="814388" y="583406"/>
                </a:lnTo>
                <a:cubicBezTo>
                  <a:pt x="813594" y="565150"/>
                  <a:pt x="812801" y="546893"/>
                  <a:pt x="812007" y="528637"/>
                </a:cubicBezTo>
                <a:lnTo>
                  <a:pt x="807244" y="464343"/>
                </a:lnTo>
                <a:lnTo>
                  <a:pt x="797719" y="416718"/>
                </a:lnTo>
                <a:lnTo>
                  <a:pt x="781050" y="371475"/>
                </a:lnTo>
                <a:lnTo>
                  <a:pt x="762000" y="345281"/>
                </a:lnTo>
                <a:lnTo>
                  <a:pt x="721519" y="311943"/>
                </a:lnTo>
                <a:lnTo>
                  <a:pt x="645319" y="264318"/>
                </a:lnTo>
                <a:lnTo>
                  <a:pt x="590550" y="245268"/>
                </a:lnTo>
                <a:lnTo>
                  <a:pt x="426244" y="185737"/>
                </a:lnTo>
                <a:lnTo>
                  <a:pt x="314325" y="138112"/>
                </a:lnTo>
                <a:lnTo>
                  <a:pt x="230982" y="100012"/>
                </a:lnTo>
                <a:lnTo>
                  <a:pt x="138113" y="50006"/>
                </a:lnTo>
                <a:lnTo>
                  <a:pt x="83344" y="16668"/>
                </a:lnTo>
                <a:lnTo>
                  <a:pt x="52388" y="2381"/>
                </a:lnTo>
                <a:lnTo>
                  <a:pt x="28575" y="0"/>
                </a:lnTo>
                <a:lnTo>
                  <a:pt x="4763" y="2381"/>
                </a:lnTo>
                <a:lnTo>
                  <a:pt x="0" y="14287"/>
                </a:lnTo>
                <a:lnTo>
                  <a:pt x="2382" y="30956"/>
                </a:lnTo>
                <a:lnTo>
                  <a:pt x="16669" y="61912"/>
                </a:lnTo>
                <a:lnTo>
                  <a:pt x="66675" y="119062"/>
                </a:lnTo>
                <a:lnTo>
                  <a:pt x="164307" y="223837"/>
                </a:lnTo>
                <a:lnTo>
                  <a:pt x="271463" y="335756"/>
                </a:lnTo>
                <a:lnTo>
                  <a:pt x="371475" y="442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E64DFCD-934C-2E49-92EF-AF0BF75E7262}"/>
              </a:ext>
            </a:extLst>
          </p:cNvPr>
          <p:cNvSpPr/>
          <p:nvPr/>
        </p:nvSpPr>
        <p:spPr>
          <a:xfrm>
            <a:off x="2574925" y="5233988"/>
            <a:ext cx="534988" cy="657225"/>
          </a:xfrm>
          <a:custGeom>
            <a:avLst/>
            <a:gdLst>
              <a:gd name="connsiteX0" fmla="*/ 257175 w 535782"/>
              <a:gd name="connsiteY0" fmla="*/ 492918 h 657225"/>
              <a:gd name="connsiteX1" fmla="*/ 190500 w 535782"/>
              <a:gd name="connsiteY1" fmla="*/ 421481 h 657225"/>
              <a:gd name="connsiteX2" fmla="*/ 126207 w 535782"/>
              <a:gd name="connsiteY2" fmla="*/ 352425 h 657225"/>
              <a:gd name="connsiteX3" fmla="*/ 116682 w 535782"/>
              <a:gd name="connsiteY3" fmla="*/ 340518 h 657225"/>
              <a:gd name="connsiteX4" fmla="*/ 85725 w 535782"/>
              <a:gd name="connsiteY4" fmla="*/ 271462 h 657225"/>
              <a:gd name="connsiteX5" fmla="*/ 30957 w 535782"/>
              <a:gd name="connsiteY5" fmla="*/ 130968 h 657225"/>
              <a:gd name="connsiteX6" fmla="*/ 2382 w 535782"/>
              <a:gd name="connsiteY6" fmla="*/ 64293 h 657225"/>
              <a:gd name="connsiteX7" fmla="*/ 0 w 535782"/>
              <a:gd name="connsiteY7" fmla="*/ 50006 h 657225"/>
              <a:gd name="connsiteX8" fmla="*/ 0 w 535782"/>
              <a:gd name="connsiteY8" fmla="*/ 30956 h 657225"/>
              <a:gd name="connsiteX9" fmla="*/ 4763 w 535782"/>
              <a:gd name="connsiteY9" fmla="*/ 14287 h 657225"/>
              <a:gd name="connsiteX10" fmla="*/ 14288 w 535782"/>
              <a:gd name="connsiteY10" fmla="*/ 7143 h 657225"/>
              <a:gd name="connsiteX11" fmla="*/ 33338 w 535782"/>
              <a:gd name="connsiteY11" fmla="*/ 2381 h 657225"/>
              <a:gd name="connsiteX12" fmla="*/ 50007 w 535782"/>
              <a:gd name="connsiteY12" fmla="*/ 0 h 657225"/>
              <a:gd name="connsiteX13" fmla="*/ 66675 w 535782"/>
              <a:gd name="connsiteY13" fmla="*/ 2381 h 657225"/>
              <a:gd name="connsiteX14" fmla="*/ 83344 w 535782"/>
              <a:gd name="connsiteY14" fmla="*/ 16668 h 657225"/>
              <a:gd name="connsiteX15" fmla="*/ 135732 w 535782"/>
              <a:gd name="connsiteY15" fmla="*/ 78581 h 657225"/>
              <a:gd name="connsiteX16" fmla="*/ 183357 w 535782"/>
              <a:gd name="connsiteY16" fmla="*/ 133350 h 657225"/>
              <a:gd name="connsiteX17" fmla="*/ 197644 w 535782"/>
              <a:gd name="connsiteY17" fmla="*/ 147637 h 657225"/>
              <a:gd name="connsiteX18" fmla="*/ 535782 w 535782"/>
              <a:gd name="connsiteY18" fmla="*/ 304800 h 657225"/>
              <a:gd name="connsiteX19" fmla="*/ 521494 w 535782"/>
              <a:gd name="connsiteY19" fmla="*/ 416718 h 657225"/>
              <a:gd name="connsiteX20" fmla="*/ 507207 w 535782"/>
              <a:gd name="connsiteY20" fmla="*/ 521493 h 657225"/>
              <a:gd name="connsiteX21" fmla="*/ 500063 w 535782"/>
              <a:gd name="connsiteY21" fmla="*/ 578643 h 657225"/>
              <a:gd name="connsiteX22" fmla="*/ 495300 w 535782"/>
              <a:gd name="connsiteY22" fmla="*/ 609600 h 657225"/>
              <a:gd name="connsiteX23" fmla="*/ 476250 w 535782"/>
              <a:gd name="connsiteY23" fmla="*/ 640556 h 657225"/>
              <a:gd name="connsiteX24" fmla="*/ 457200 w 535782"/>
              <a:gd name="connsiteY24" fmla="*/ 654843 h 657225"/>
              <a:gd name="connsiteX25" fmla="*/ 442913 w 535782"/>
              <a:gd name="connsiteY25" fmla="*/ 657225 h 657225"/>
              <a:gd name="connsiteX26" fmla="*/ 416719 w 535782"/>
              <a:gd name="connsiteY26" fmla="*/ 652462 h 657225"/>
              <a:gd name="connsiteX27" fmla="*/ 376238 w 535782"/>
              <a:gd name="connsiteY27" fmla="*/ 621506 h 657225"/>
              <a:gd name="connsiteX28" fmla="*/ 300038 w 535782"/>
              <a:gd name="connsiteY28" fmla="*/ 535781 h 657225"/>
              <a:gd name="connsiteX29" fmla="*/ 257175 w 535782"/>
              <a:gd name="connsiteY29" fmla="*/ 492918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35782" h="657225">
                <a:moveTo>
                  <a:pt x="257175" y="492918"/>
                </a:moveTo>
                <a:lnTo>
                  <a:pt x="190500" y="421481"/>
                </a:lnTo>
                <a:lnTo>
                  <a:pt x="126207" y="352425"/>
                </a:lnTo>
                <a:lnTo>
                  <a:pt x="116682" y="340518"/>
                </a:lnTo>
                <a:lnTo>
                  <a:pt x="85725" y="271462"/>
                </a:lnTo>
                <a:lnTo>
                  <a:pt x="30957" y="130968"/>
                </a:lnTo>
                <a:lnTo>
                  <a:pt x="2382" y="64293"/>
                </a:lnTo>
                <a:lnTo>
                  <a:pt x="0" y="50006"/>
                </a:lnTo>
                <a:lnTo>
                  <a:pt x="0" y="30956"/>
                </a:lnTo>
                <a:lnTo>
                  <a:pt x="4763" y="14287"/>
                </a:lnTo>
                <a:lnTo>
                  <a:pt x="14288" y="7143"/>
                </a:lnTo>
                <a:lnTo>
                  <a:pt x="33338" y="2381"/>
                </a:lnTo>
                <a:lnTo>
                  <a:pt x="50007" y="0"/>
                </a:lnTo>
                <a:lnTo>
                  <a:pt x="66675" y="2381"/>
                </a:lnTo>
                <a:lnTo>
                  <a:pt x="83344" y="16668"/>
                </a:lnTo>
                <a:lnTo>
                  <a:pt x="135732" y="78581"/>
                </a:lnTo>
                <a:lnTo>
                  <a:pt x="183357" y="133350"/>
                </a:lnTo>
                <a:lnTo>
                  <a:pt x="197644" y="147637"/>
                </a:lnTo>
                <a:lnTo>
                  <a:pt x="535782" y="304800"/>
                </a:lnTo>
                <a:lnTo>
                  <a:pt x="521494" y="416718"/>
                </a:lnTo>
                <a:lnTo>
                  <a:pt x="507207" y="521493"/>
                </a:lnTo>
                <a:lnTo>
                  <a:pt x="500063" y="578643"/>
                </a:lnTo>
                <a:lnTo>
                  <a:pt x="495300" y="609600"/>
                </a:lnTo>
                <a:lnTo>
                  <a:pt x="476250" y="640556"/>
                </a:lnTo>
                <a:lnTo>
                  <a:pt x="457200" y="654843"/>
                </a:lnTo>
                <a:lnTo>
                  <a:pt x="442913" y="657225"/>
                </a:lnTo>
                <a:lnTo>
                  <a:pt x="416719" y="652462"/>
                </a:lnTo>
                <a:lnTo>
                  <a:pt x="376238" y="621506"/>
                </a:lnTo>
                <a:lnTo>
                  <a:pt x="300038" y="535781"/>
                </a:lnTo>
                <a:lnTo>
                  <a:pt x="257175" y="492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66CAD38-508E-F44A-8908-06C993C4C451}"/>
              </a:ext>
            </a:extLst>
          </p:cNvPr>
          <p:cNvSpPr/>
          <p:nvPr/>
        </p:nvSpPr>
        <p:spPr>
          <a:xfrm>
            <a:off x="4038600" y="3275013"/>
            <a:ext cx="2876550" cy="825500"/>
          </a:xfrm>
          <a:custGeom>
            <a:avLst/>
            <a:gdLst>
              <a:gd name="connsiteX0" fmla="*/ 1012031 w 2876550"/>
              <a:gd name="connsiteY0" fmla="*/ 388144 h 826294"/>
              <a:gd name="connsiteX1" fmla="*/ 1219200 w 2876550"/>
              <a:gd name="connsiteY1" fmla="*/ 323850 h 826294"/>
              <a:gd name="connsiteX2" fmla="*/ 1354931 w 2876550"/>
              <a:gd name="connsiteY2" fmla="*/ 280987 h 826294"/>
              <a:gd name="connsiteX3" fmla="*/ 1526381 w 2876550"/>
              <a:gd name="connsiteY3" fmla="*/ 230981 h 826294"/>
              <a:gd name="connsiteX4" fmla="*/ 1735931 w 2876550"/>
              <a:gd name="connsiteY4" fmla="*/ 180975 h 826294"/>
              <a:gd name="connsiteX5" fmla="*/ 1916906 w 2876550"/>
              <a:gd name="connsiteY5" fmla="*/ 140494 h 826294"/>
              <a:gd name="connsiteX6" fmla="*/ 2131219 w 2876550"/>
              <a:gd name="connsiteY6" fmla="*/ 90487 h 826294"/>
              <a:gd name="connsiteX7" fmla="*/ 2243138 w 2876550"/>
              <a:gd name="connsiteY7" fmla="*/ 66675 h 826294"/>
              <a:gd name="connsiteX8" fmla="*/ 2340769 w 2876550"/>
              <a:gd name="connsiteY8" fmla="*/ 28575 h 826294"/>
              <a:gd name="connsiteX9" fmla="*/ 2416969 w 2876550"/>
              <a:gd name="connsiteY9" fmla="*/ 0 h 826294"/>
              <a:gd name="connsiteX10" fmla="*/ 2436019 w 2876550"/>
              <a:gd name="connsiteY10" fmla="*/ 0 h 826294"/>
              <a:gd name="connsiteX11" fmla="*/ 2486025 w 2876550"/>
              <a:gd name="connsiteY11" fmla="*/ 4762 h 826294"/>
              <a:gd name="connsiteX12" fmla="*/ 2566988 w 2876550"/>
              <a:gd name="connsiteY12" fmla="*/ 16669 h 826294"/>
              <a:gd name="connsiteX13" fmla="*/ 2647950 w 2876550"/>
              <a:gd name="connsiteY13" fmla="*/ 38100 h 826294"/>
              <a:gd name="connsiteX14" fmla="*/ 2705100 w 2876550"/>
              <a:gd name="connsiteY14" fmla="*/ 59531 h 826294"/>
              <a:gd name="connsiteX15" fmla="*/ 2747963 w 2876550"/>
              <a:gd name="connsiteY15" fmla="*/ 78581 h 826294"/>
              <a:gd name="connsiteX16" fmla="*/ 2793206 w 2876550"/>
              <a:gd name="connsiteY16" fmla="*/ 107156 h 826294"/>
              <a:gd name="connsiteX17" fmla="*/ 2817019 w 2876550"/>
              <a:gd name="connsiteY17" fmla="*/ 123825 h 826294"/>
              <a:gd name="connsiteX18" fmla="*/ 2838450 w 2876550"/>
              <a:gd name="connsiteY18" fmla="*/ 140494 h 826294"/>
              <a:gd name="connsiteX19" fmla="*/ 2859881 w 2876550"/>
              <a:gd name="connsiteY19" fmla="*/ 164306 h 826294"/>
              <a:gd name="connsiteX20" fmla="*/ 2871788 w 2876550"/>
              <a:gd name="connsiteY20" fmla="*/ 183356 h 826294"/>
              <a:gd name="connsiteX21" fmla="*/ 2876550 w 2876550"/>
              <a:gd name="connsiteY21" fmla="*/ 195262 h 826294"/>
              <a:gd name="connsiteX22" fmla="*/ 2876550 w 2876550"/>
              <a:gd name="connsiteY22" fmla="*/ 209550 h 826294"/>
              <a:gd name="connsiteX23" fmla="*/ 2862263 w 2876550"/>
              <a:gd name="connsiteY23" fmla="*/ 235744 h 826294"/>
              <a:gd name="connsiteX24" fmla="*/ 2824163 w 2876550"/>
              <a:gd name="connsiteY24" fmla="*/ 261937 h 826294"/>
              <a:gd name="connsiteX25" fmla="*/ 2788444 w 2876550"/>
              <a:gd name="connsiteY25" fmla="*/ 271462 h 826294"/>
              <a:gd name="connsiteX26" fmla="*/ 2707481 w 2876550"/>
              <a:gd name="connsiteY26" fmla="*/ 280987 h 826294"/>
              <a:gd name="connsiteX27" fmla="*/ 2597944 w 2876550"/>
              <a:gd name="connsiteY27" fmla="*/ 288131 h 826294"/>
              <a:gd name="connsiteX28" fmla="*/ 2502694 w 2876550"/>
              <a:gd name="connsiteY28" fmla="*/ 288131 h 826294"/>
              <a:gd name="connsiteX29" fmla="*/ 2366963 w 2876550"/>
              <a:gd name="connsiteY29" fmla="*/ 290512 h 826294"/>
              <a:gd name="connsiteX30" fmla="*/ 2209800 w 2876550"/>
              <a:gd name="connsiteY30" fmla="*/ 302419 h 826294"/>
              <a:gd name="connsiteX31" fmla="*/ 1952625 w 2876550"/>
              <a:gd name="connsiteY31" fmla="*/ 333375 h 826294"/>
              <a:gd name="connsiteX32" fmla="*/ 1719263 w 2876550"/>
              <a:gd name="connsiteY32" fmla="*/ 376237 h 826294"/>
              <a:gd name="connsiteX33" fmla="*/ 1571625 w 2876550"/>
              <a:gd name="connsiteY33" fmla="*/ 404812 h 826294"/>
              <a:gd name="connsiteX34" fmla="*/ 1350169 w 2876550"/>
              <a:gd name="connsiteY34" fmla="*/ 476250 h 826294"/>
              <a:gd name="connsiteX35" fmla="*/ 1143000 w 2876550"/>
              <a:gd name="connsiteY35" fmla="*/ 550069 h 826294"/>
              <a:gd name="connsiteX36" fmla="*/ 945356 w 2876550"/>
              <a:gd name="connsiteY36" fmla="*/ 623887 h 826294"/>
              <a:gd name="connsiteX37" fmla="*/ 769144 w 2876550"/>
              <a:gd name="connsiteY37" fmla="*/ 695325 h 826294"/>
              <a:gd name="connsiteX38" fmla="*/ 719138 w 2876550"/>
              <a:gd name="connsiteY38" fmla="*/ 716756 h 826294"/>
              <a:gd name="connsiteX39" fmla="*/ 671513 w 2876550"/>
              <a:gd name="connsiteY39" fmla="*/ 747712 h 826294"/>
              <a:gd name="connsiteX40" fmla="*/ 623888 w 2876550"/>
              <a:gd name="connsiteY40" fmla="*/ 771525 h 826294"/>
              <a:gd name="connsiteX41" fmla="*/ 569119 w 2876550"/>
              <a:gd name="connsiteY41" fmla="*/ 792956 h 826294"/>
              <a:gd name="connsiteX42" fmla="*/ 533400 w 2876550"/>
              <a:gd name="connsiteY42" fmla="*/ 804862 h 826294"/>
              <a:gd name="connsiteX43" fmla="*/ 485775 w 2876550"/>
              <a:gd name="connsiteY43" fmla="*/ 816769 h 826294"/>
              <a:gd name="connsiteX44" fmla="*/ 438150 w 2876550"/>
              <a:gd name="connsiteY44" fmla="*/ 823912 h 826294"/>
              <a:gd name="connsiteX45" fmla="*/ 395288 w 2876550"/>
              <a:gd name="connsiteY45" fmla="*/ 826294 h 826294"/>
              <a:gd name="connsiteX46" fmla="*/ 330994 w 2876550"/>
              <a:gd name="connsiteY46" fmla="*/ 819150 h 826294"/>
              <a:gd name="connsiteX47" fmla="*/ 285750 w 2876550"/>
              <a:gd name="connsiteY47" fmla="*/ 807244 h 826294"/>
              <a:gd name="connsiteX48" fmla="*/ 226219 w 2876550"/>
              <a:gd name="connsiteY48" fmla="*/ 781050 h 826294"/>
              <a:gd name="connsiteX49" fmla="*/ 176213 w 2876550"/>
              <a:gd name="connsiteY49" fmla="*/ 754856 h 826294"/>
              <a:gd name="connsiteX50" fmla="*/ 130969 w 2876550"/>
              <a:gd name="connsiteY50" fmla="*/ 726281 h 826294"/>
              <a:gd name="connsiteX51" fmla="*/ 92869 w 2876550"/>
              <a:gd name="connsiteY51" fmla="*/ 695325 h 826294"/>
              <a:gd name="connsiteX52" fmla="*/ 54769 w 2876550"/>
              <a:gd name="connsiteY52" fmla="*/ 654844 h 826294"/>
              <a:gd name="connsiteX53" fmla="*/ 14288 w 2876550"/>
              <a:gd name="connsiteY53" fmla="*/ 604837 h 826294"/>
              <a:gd name="connsiteX54" fmla="*/ 2381 w 2876550"/>
              <a:gd name="connsiteY54" fmla="*/ 581025 h 826294"/>
              <a:gd name="connsiteX55" fmla="*/ 0 w 2876550"/>
              <a:gd name="connsiteY55" fmla="*/ 566737 h 826294"/>
              <a:gd name="connsiteX56" fmla="*/ 4763 w 2876550"/>
              <a:gd name="connsiteY56" fmla="*/ 554831 h 826294"/>
              <a:gd name="connsiteX57" fmla="*/ 19050 w 2876550"/>
              <a:gd name="connsiteY57" fmla="*/ 552450 h 826294"/>
              <a:gd name="connsiteX58" fmla="*/ 59531 w 2876550"/>
              <a:gd name="connsiteY58" fmla="*/ 559594 h 826294"/>
              <a:gd name="connsiteX59" fmla="*/ 130969 w 2876550"/>
              <a:gd name="connsiteY59" fmla="*/ 581025 h 826294"/>
              <a:gd name="connsiteX60" fmla="*/ 200025 w 2876550"/>
              <a:gd name="connsiteY60" fmla="*/ 595312 h 826294"/>
              <a:gd name="connsiteX61" fmla="*/ 254794 w 2876550"/>
              <a:gd name="connsiteY61" fmla="*/ 602456 h 826294"/>
              <a:gd name="connsiteX62" fmla="*/ 288131 w 2876550"/>
              <a:gd name="connsiteY62" fmla="*/ 602456 h 826294"/>
              <a:gd name="connsiteX63" fmla="*/ 359569 w 2876550"/>
              <a:gd name="connsiteY63" fmla="*/ 592931 h 826294"/>
              <a:gd name="connsiteX64" fmla="*/ 445294 w 2876550"/>
              <a:gd name="connsiteY64" fmla="*/ 576262 h 826294"/>
              <a:gd name="connsiteX65" fmla="*/ 604838 w 2876550"/>
              <a:gd name="connsiteY65" fmla="*/ 523875 h 826294"/>
              <a:gd name="connsiteX66" fmla="*/ 873919 w 2876550"/>
              <a:gd name="connsiteY66" fmla="*/ 433387 h 826294"/>
              <a:gd name="connsiteX67" fmla="*/ 1012031 w 2876550"/>
              <a:gd name="connsiteY67" fmla="*/ 388144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876550" h="826294">
                <a:moveTo>
                  <a:pt x="1012031" y="388144"/>
                </a:moveTo>
                <a:lnTo>
                  <a:pt x="1219200" y="323850"/>
                </a:lnTo>
                <a:lnTo>
                  <a:pt x="1354931" y="280987"/>
                </a:lnTo>
                <a:lnTo>
                  <a:pt x="1526381" y="230981"/>
                </a:lnTo>
                <a:lnTo>
                  <a:pt x="1735931" y="180975"/>
                </a:lnTo>
                <a:lnTo>
                  <a:pt x="1916906" y="140494"/>
                </a:lnTo>
                <a:lnTo>
                  <a:pt x="2131219" y="90487"/>
                </a:lnTo>
                <a:lnTo>
                  <a:pt x="2243138" y="66675"/>
                </a:lnTo>
                <a:lnTo>
                  <a:pt x="2340769" y="28575"/>
                </a:lnTo>
                <a:lnTo>
                  <a:pt x="2416969" y="0"/>
                </a:lnTo>
                <a:lnTo>
                  <a:pt x="2436019" y="0"/>
                </a:lnTo>
                <a:lnTo>
                  <a:pt x="2486025" y="4762"/>
                </a:lnTo>
                <a:lnTo>
                  <a:pt x="2566988" y="16669"/>
                </a:lnTo>
                <a:lnTo>
                  <a:pt x="2647950" y="38100"/>
                </a:lnTo>
                <a:lnTo>
                  <a:pt x="2705100" y="59531"/>
                </a:lnTo>
                <a:lnTo>
                  <a:pt x="2747963" y="78581"/>
                </a:lnTo>
                <a:lnTo>
                  <a:pt x="2793206" y="107156"/>
                </a:lnTo>
                <a:lnTo>
                  <a:pt x="2817019" y="123825"/>
                </a:lnTo>
                <a:lnTo>
                  <a:pt x="2838450" y="140494"/>
                </a:lnTo>
                <a:lnTo>
                  <a:pt x="2859881" y="164306"/>
                </a:lnTo>
                <a:lnTo>
                  <a:pt x="2871788" y="183356"/>
                </a:lnTo>
                <a:lnTo>
                  <a:pt x="2876550" y="195262"/>
                </a:lnTo>
                <a:lnTo>
                  <a:pt x="2876550" y="209550"/>
                </a:lnTo>
                <a:lnTo>
                  <a:pt x="2862263" y="235744"/>
                </a:lnTo>
                <a:lnTo>
                  <a:pt x="2824163" y="261937"/>
                </a:lnTo>
                <a:lnTo>
                  <a:pt x="2788444" y="271462"/>
                </a:lnTo>
                <a:lnTo>
                  <a:pt x="2707481" y="280987"/>
                </a:lnTo>
                <a:lnTo>
                  <a:pt x="2597944" y="288131"/>
                </a:lnTo>
                <a:lnTo>
                  <a:pt x="2502694" y="288131"/>
                </a:lnTo>
                <a:lnTo>
                  <a:pt x="2366963" y="290512"/>
                </a:lnTo>
                <a:lnTo>
                  <a:pt x="2209800" y="302419"/>
                </a:lnTo>
                <a:lnTo>
                  <a:pt x="1952625" y="333375"/>
                </a:lnTo>
                <a:lnTo>
                  <a:pt x="1719263" y="376237"/>
                </a:lnTo>
                <a:lnTo>
                  <a:pt x="1571625" y="404812"/>
                </a:lnTo>
                <a:lnTo>
                  <a:pt x="1350169" y="476250"/>
                </a:lnTo>
                <a:lnTo>
                  <a:pt x="1143000" y="550069"/>
                </a:lnTo>
                <a:lnTo>
                  <a:pt x="945356" y="623887"/>
                </a:lnTo>
                <a:lnTo>
                  <a:pt x="769144" y="695325"/>
                </a:lnTo>
                <a:lnTo>
                  <a:pt x="719138" y="716756"/>
                </a:lnTo>
                <a:lnTo>
                  <a:pt x="671513" y="747712"/>
                </a:lnTo>
                <a:lnTo>
                  <a:pt x="623888" y="771525"/>
                </a:lnTo>
                <a:lnTo>
                  <a:pt x="569119" y="792956"/>
                </a:lnTo>
                <a:lnTo>
                  <a:pt x="533400" y="804862"/>
                </a:lnTo>
                <a:lnTo>
                  <a:pt x="485775" y="816769"/>
                </a:lnTo>
                <a:lnTo>
                  <a:pt x="438150" y="823912"/>
                </a:lnTo>
                <a:lnTo>
                  <a:pt x="395288" y="826294"/>
                </a:lnTo>
                <a:lnTo>
                  <a:pt x="330994" y="819150"/>
                </a:lnTo>
                <a:lnTo>
                  <a:pt x="285750" y="807244"/>
                </a:lnTo>
                <a:lnTo>
                  <a:pt x="226219" y="781050"/>
                </a:lnTo>
                <a:lnTo>
                  <a:pt x="176213" y="754856"/>
                </a:lnTo>
                <a:lnTo>
                  <a:pt x="130969" y="726281"/>
                </a:lnTo>
                <a:lnTo>
                  <a:pt x="92869" y="695325"/>
                </a:lnTo>
                <a:lnTo>
                  <a:pt x="54769" y="654844"/>
                </a:lnTo>
                <a:lnTo>
                  <a:pt x="14288" y="604837"/>
                </a:lnTo>
                <a:lnTo>
                  <a:pt x="2381" y="581025"/>
                </a:lnTo>
                <a:lnTo>
                  <a:pt x="0" y="566737"/>
                </a:lnTo>
                <a:lnTo>
                  <a:pt x="4763" y="554831"/>
                </a:lnTo>
                <a:lnTo>
                  <a:pt x="19050" y="552450"/>
                </a:lnTo>
                <a:lnTo>
                  <a:pt x="59531" y="559594"/>
                </a:lnTo>
                <a:lnTo>
                  <a:pt x="130969" y="581025"/>
                </a:lnTo>
                <a:lnTo>
                  <a:pt x="200025" y="595312"/>
                </a:lnTo>
                <a:lnTo>
                  <a:pt x="254794" y="602456"/>
                </a:lnTo>
                <a:lnTo>
                  <a:pt x="288131" y="602456"/>
                </a:lnTo>
                <a:lnTo>
                  <a:pt x="359569" y="592931"/>
                </a:lnTo>
                <a:lnTo>
                  <a:pt x="445294" y="576262"/>
                </a:lnTo>
                <a:lnTo>
                  <a:pt x="604838" y="523875"/>
                </a:lnTo>
                <a:lnTo>
                  <a:pt x="873919" y="433387"/>
                </a:lnTo>
                <a:lnTo>
                  <a:pt x="1012031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9D2C208F-9F17-EA42-A3B4-5F77853B0A92}"/>
              </a:ext>
            </a:extLst>
          </p:cNvPr>
          <p:cNvSpPr/>
          <p:nvPr/>
        </p:nvSpPr>
        <p:spPr>
          <a:xfrm>
            <a:off x="2751138" y="3862388"/>
            <a:ext cx="1076325" cy="1765300"/>
          </a:xfrm>
          <a:custGeom>
            <a:avLst/>
            <a:gdLst>
              <a:gd name="connsiteX0" fmla="*/ 764381 w 1076325"/>
              <a:gd name="connsiteY0" fmla="*/ 526256 h 1764506"/>
              <a:gd name="connsiteX1" fmla="*/ 845344 w 1076325"/>
              <a:gd name="connsiteY1" fmla="*/ 373856 h 1764506"/>
              <a:gd name="connsiteX2" fmla="*/ 907256 w 1076325"/>
              <a:gd name="connsiteY2" fmla="*/ 242887 h 1764506"/>
              <a:gd name="connsiteX3" fmla="*/ 966787 w 1076325"/>
              <a:gd name="connsiteY3" fmla="*/ 111918 h 1764506"/>
              <a:gd name="connsiteX4" fmla="*/ 1007269 w 1076325"/>
              <a:gd name="connsiteY4" fmla="*/ 23812 h 1764506"/>
              <a:gd name="connsiteX5" fmla="*/ 1014412 w 1076325"/>
              <a:gd name="connsiteY5" fmla="*/ 11906 h 1764506"/>
              <a:gd name="connsiteX6" fmla="*/ 1035844 w 1076325"/>
              <a:gd name="connsiteY6" fmla="*/ 0 h 1764506"/>
              <a:gd name="connsiteX7" fmla="*/ 1052512 w 1076325"/>
              <a:gd name="connsiteY7" fmla="*/ 0 h 1764506"/>
              <a:gd name="connsiteX8" fmla="*/ 1062037 w 1076325"/>
              <a:gd name="connsiteY8" fmla="*/ 2381 h 1764506"/>
              <a:gd name="connsiteX9" fmla="*/ 1071562 w 1076325"/>
              <a:gd name="connsiteY9" fmla="*/ 16668 h 1764506"/>
              <a:gd name="connsiteX10" fmla="*/ 1076325 w 1076325"/>
              <a:gd name="connsiteY10" fmla="*/ 40481 h 1764506"/>
              <a:gd name="connsiteX11" fmla="*/ 1076325 w 1076325"/>
              <a:gd name="connsiteY11" fmla="*/ 64293 h 1764506"/>
              <a:gd name="connsiteX12" fmla="*/ 1047750 w 1076325"/>
              <a:gd name="connsiteY12" fmla="*/ 169068 h 1764506"/>
              <a:gd name="connsiteX13" fmla="*/ 978694 w 1076325"/>
              <a:gd name="connsiteY13" fmla="*/ 392906 h 1764506"/>
              <a:gd name="connsiteX14" fmla="*/ 873919 w 1076325"/>
              <a:gd name="connsiteY14" fmla="*/ 673893 h 1764506"/>
              <a:gd name="connsiteX15" fmla="*/ 771525 w 1076325"/>
              <a:gd name="connsiteY15" fmla="*/ 907256 h 1764506"/>
              <a:gd name="connsiteX16" fmla="*/ 628650 w 1076325"/>
              <a:gd name="connsiteY16" fmla="*/ 1207293 h 1764506"/>
              <a:gd name="connsiteX17" fmla="*/ 495300 w 1076325"/>
              <a:gd name="connsiteY17" fmla="*/ 1450181 h 1764506"/>
              <a:gd name="connsiteX18" fmla="*/ 376237 w 1076325"/>
              <a:gd name="connsiteY18" fmla="*/ 1645443 h 1764506"/>
              <a:gd name="connsiteX19" fmla="*/ 359569 w 1076325"/>
              <a:gd name="connsiteY19" fmla="*/ 1676400 h 1764506"/>
              <a:gd name="connsiteX20" fmla="*/ 345281 w 1076325"/>
              <a:gd name="connsiteY20" fmla="*/ 1764506 h 1764506"/>
              <a:gd name="connsiteX21" fmla="*/ 0 w 1076325"/>
              <a:gd name="connsiteY21" fmla="*/ 1504950 h 1764506"/>
              <a:gd name="connsiteX22" fmla="*/ 26194 w 1076325"/>
              <a:gd name="connsiteY22" fmla="*/ 1519237 h 1764506"/>
              <a:gd name="connsiteX23" fmla="*/ 42862 w 1076325"/>
              <a:gd name="connsiteY23" fmla="*/ 1521618 h 1764506"/>
              <a:gd name="connsiteX24" fmla="*/ 83344 w 1076325"/>
              <a:gd name="connsiteY24" fmla="*/ 1507331 h 1764506"/>
              <a:gd name="connsiteX25" fmla="*/ 138112 w 1076325"/>
              <a:gd name="connsiteY25" fmla="*/ 1466850 h 1764506"/>
              <a:gd name="connsiteX26" fmla="*/ 173831 w 1076325"/>
              <a:gd name="connsiteY26" fmla="*/ 1431131 h 1764506"/>
              <a:gd name="connsiteX27" fmla="*/ 254794 w 1076325"/>
              <a:gd name="connsiteY27" fmla="*/ 1328737 h 1764506"/>
              <a:gd name="connsiteX28" fmla="*/ 438150 w 1076325"/>
              <a:gd name="connsiteY28" fmla="*/ 1076325 h 1764506"/>
              <a:gd name="connsiteX29" fmla="*/ 635794 w 1076325"/>
              <a:gd name="connsiteY29" fmla="*/ 762000 h 1764506"/>
              <a:gd name="connsiteX30" fmla="*/ 764381 w 1076325"/>
              <a:gd name="connsiteY30" fmla="*/ 526256 h 176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76325" h="1764506">
                <a:moveTo>
                  <a:pt x="764381" y="526256"/>
                </a:moveTo>
                <a:lnTo>
                  <a:pt x="845344" y="373856"/>
                </a:lnTo>
                <a:lnTo>
                  <a:pt x="907256" y="242887"/>
                </a:lnTo>
                <a:lnTo>
                  <a:pt x="966787" y="111918"/>
                </a:lnTo>
                <a:lnTo>
                  <a:pt x="1007269" y="23812"/>
                </a:lnTo>
                <a:lnTo>
                  <a:pt x="1014412" y="11906"/>
                </a:lnTo>
                <a:lnTo>
                  <a:pt x="1035844" y="0"/>
                </a:lnTo>
                <a:lnTo>
                  <a:pt x="1052512" y="0"/>
                </a:lnTo>
                <a:lnTo>
                  <a:pt x="1062037" y="2381"/>
                </a:lnTo>
                <a:lnTo>
                  <a:pt x="1071562" y="16668"/>
                </a:lnTo>
                <a:lnTo>
                  <a:pt x="1076325" y="40481"/>
                </a:lnTo>
                <a:lnTo>
                  <a:pt x="1076325" y="64293"/>
                </a:lnTo>
                <a:lnTo>
                  <a:pt x="1047750" y="169068"/>
                </a:lnTo>
                <a:lnTo>
                  <a:pt x="978694" y="392906"/>
                </a:lnTo>
                <a:lnTo>
                  <a:pt x="873919" y="673893"/>
                </a:lnTo>
                <a:lnTo>
                  <a:pt x="771525" y="907256"/>
                </a:lnTo>
                <a:lnTo>
                  <a:pt x="628650" y="1207293"/>
                </a:lnTo>
                <a:lnTo>
                  <a:pt x="495300" y="1450181"/>
                </a:lnTo>
                <a:lnTo>
                  <a:pt x="376237" y="1645443"/>
                </a:lnTo>
                <a:lnTo>
                  <a:pt x="359569" y="1676400"/>
                </a:lnTo>
                <a:lnTo>
                  <a:pt x="345281" y="1764506"/>
                </a:lnTo>
                <a:lnTo>
                  <a:pt x="0" y="1504950"/>
                </a:lnTo>
                <a:lnTo>
                  <a:pt x="26194" y="1519237"/>
                </a:lnTo>
                <a:lnTo>
                  <a:pt x="42862" y="1521618"/>
                </a:lnTo>
                <a:lnTo>
                  <a:pt x="83344" y="1507331"/>
                </a:lnTo>
                <a:lnTo>
                  <a:pt x="138112" y="1466850"/>
                </a:lnTo>
                <a:lnTo>
                  <a:pt x="173831" y="1431131"/>
                </a:lnTo>
                <a:lnTo>
                  <a:pt x="254794" y="1328737"/>
                </a:lnTo>
                <a:lnTo>
                  <a:pt x="438150" y="1076325"/>
                </a:lnTo>
                <a:lnTo>
                  <a:pt x="635794" y="762000"/>
                </a:lnTo>
                <a:lnTo>
                  <a:pt x="764381" y="5262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DC41308A-A41C-E649-807F-AD9524856A3F}"/>
              </a:ext>
            </a:extLst>
          </p:cNvPr>
          <p:cNvSpPr/>
          <p:nvPr/>
        </p:nvSpPr>
        <p:spPr>
          <a:xfrm rot="16200000">
            <a:off x="3690144" y="2693194"/>
            <a:ext cx="4560888" cy="2235200"/>
          </a:xfrm>
          <a:custGeom>
            <a:avLst/>
            <a:gdLst>
              <a:gd name="connsiteX0" fmla="*/ 1810139 w 4560803"/>
              <a:gd name="connsiteY0" fmla="*/ 746449 h 2235614"/>
              <a:gd name="connsiteX1" fmla="*/ 1974357 w 4560803"/>
              <a:gd name="connsiteY1" fmla="*/ 683000 h 2235614"/>
              <a:gd name="connsiteX2" fmla="*/ 2146041 w 4560803"/>
              <a:gd name="connsiteY2" fmla="*/ 623284 h 2235614"/>
              <a:gd name="connsiteX3" fmla="*/ 2362511 w 4560803"/>
              <a:gd name="connsiteY3" fmla="*/ 556104 h 2235614"/>
              <a:gd name="connsiteX4" fmla="*/ 2564052 w 4560803"/>
              <a:gd name="connsiteY4" fmla="*/ 503853 h 2235614"/>
              <a:gd name="connsiteX5" fmla="*/ 2717074 w 4560803"/>
              <a:gd name="connsiteY5" fmla="*/ 462798 h 2235614"/>
              <a:gd name="connsiteX6" fmla="*/ 2855167 w 4560803"/>
              <a:gd name="connsiteY6" fmla="*/ 432940 h 2235614"/>
              <a:gd name="connsiteX7" fmla="*/ 3026851 w 4560803"/>
              <a:gd name="connsiteY7" fmla="*/ 403082 h 2235614"/>
              <a:gd name="connsiteX8" fmla="*/ 3191069 w 4560803"/>
              <a:gd name="connsiteY8" fmla="*/ 384421 h 2235614"/>
              <a:gd name="connsiteX9" fmla="*/ 3377682 w 4560803"/>
              <a:gd name="connsiteY9" fmla="*/ 347098 h 2235614"/>
              <a:gd name="connsiteX10" fmla="*/ 3549365 w 4560803"/>
              <a:gd name="connsiteY10" fmla="*/ 313508 h 2235614"/>
              <a:gd name="connsiteX11" fmla="*/ 3706119 w 4560803"/>
              <a:gd name="connsiteY11" fmla="*/ 287382 h 2235614"/>
              <a:gd name="connsiteX12" fmla="*/ 3881535 w 4560803"/>
              <a:gd name="connsiteY12" fmla="*/ 272453 h 2235614"/>
              <a:gd name="connsiteX13" fmla="*/ 4015895 w 4560803"/>
              <a:gd name="connsiteY13" fmla="*/ 246328 h 2235614"/>
              <a:gd name="connsiteX14" fmla="*/ 4153989 w 4560803"/>
              <a:gd name="connsiteY14" fmla="*/ 212738 h 2235614"/>
              <a:gd name="connsiteX15" fmla="*/ 4251027 w 4560803"/>
              <a:gd name="connsiteY15" fmla="*/ 182880 h 2235614"/>
              <a:gd name="connsiteX16" fmla="*/ 4307011 w 4560803"/>
              <a:gd name="connsiteY16" fmla="*/ 160486 h 2235614"/>
              <a:gd name="connsiteX17" fmla="*/ 4355530 w 4560803"/>
              <a:gd name="connsiteY17" fmla="*/ 134360 h 2235614"/>
              <a:gd name="connsiteX18" fmla="*/ 4411513 w 4560803"/>
              <a:gd name="connsiteY18" fmla="*/ 93306 h 2235614"/>
              <a:gd name="connsiteX19" fmla="*/ 4456300 w 4560803"/>
              <a:gd name="connsiteY19" fmla="*/ 48519 h 2235614"/>
              <a:gd name="connsiteX20" fmla="*/ 4478694 w 4560803"/>
              <a:gd name="connsiteY20" fmla="*/ 18661 h 2235614"/>
              <a:gd name="connsiteX21" fmla="*/ 4497355 w 4560803"/>
              <a:gd name="connsiteY21" fmla="*/ 7464 h 2235614"/>
              <a:gd name="connsiteX22" fmla="*/ 4508552 w 4560803"/>
              <a:gd name="connsiteY22" fmla="*/ 0 h 2235614"/>
              <a:gd name="connsiteX23" fmla="*/ 4538410 w 4560803"/>
              <a:gd name="connsiteY23" fmla="*/ 0 h 2235614"/>
              <a:gd name="connsiteX24" fmla="*/ 4545874 w 4560803"/>
              <a:gd name="connsiteY24" fmla="*/ 3732 h 2235614"/>
              <a:gd name="connsiteX25" fmla="*/ 4553339 w 4560803"/>
              <a:gd name="connsiteY25" fmla="*/ 11196 h 2235614"/>
              <a:gd name="connsiteX26" fmla="*/ 4560803 w 4560803"/>
              <a:gd name="connsiteY26" fmla="*/ 26125 h 2235614"/>
              <a:gd name="connsiteX27" fmla="*/ 4560803 w 4560803"/>
              <a:gd name="connsiteY27" fmla="*/ 44786 h 2235614"/>
              <a:gd name="connsiteX28" fmla="*/ 4545874 w 4560803"/>
              <a:gd name="connsiteY28" fmla="*/ 119431 h 2235614"/>
              <a:gd name="connsiteX29" fmla="*/ 4504820 w 4560803"/>
              <a:gd name="connsiteY29" fmla="*/ 242595 h 2235614"/>
              <a:gd name="connsiteX30" fmla="*/ 4460033 w 4560803"/>
              <a:gd name="connsiteY30" fmla="*/ 335902 h 2235614"/>
              <a:gd name="connsiteX31" fmla="*/ 4430175 w 4560803"/>
              <a:gd name="connsiteY31" fmla="*/ 388153 h 2235614"/>
              <a:gd name="connsiteX32" fmla="*/ 4385388 w 4560803"/>
              <a:gd name="connsiteY32" fmla="*/ 444137 h 2235614"/>
              <a:gd name="connsiteX33" fmla="*/ 4333136 w 4560803"/>
              <a:gd name="connsiteY33" fmla="*/ 492656 h 2235614"/>
              <a:gd name="connsiteX34" fmla="*/ 4284617 w 4560803"/>
              <a:gd name="connsiteY34" fmla="*/ 522514 h 2235614"/>
              <a:gd name="connsiteX35" fmla="*/ 4221169 w 4560803"/>
              <a:gd name="connsiteY35" fmla="*/ 537443 h 2235614"/>
              <a:gd name="connsiteX36" fmla="*/ 4168917 w 4560803"/>
              <a:gd name="connsiteY36" fmla="*/ 537443 h 2235614"/>
              <a:gd name="connsiteX37" fmla="*/ 4105469 w 4560803"/>
              <a:gd name="connsiteY37" fmla="*/ 518782 h 2235614"/>
              <a:gd name="connsiteX38" fmla="*/ 4038289 w 4560803"/>
              <a:gd name="connsiteY38" fmla="*/ 503853 h 2235614"/>
              <a:gd name="connsiteX39" fmla="*/ 3959912 w 4560803"/>
              <a:gd name="connsiteY39" fmla="*/ 492656 h 2235614"/>
              <a:gd name="connsiteX40" fmla="*/ 3922589 w 4560803"/>
              <a:gd name="connsiteY40" fmla="*/ 492656 h 2235614"/>
              <a:gd name="connsiteX41" fmla="*/ 3762103 w 4560803"/>
              <a:gd name="connsiteY41" fmla="*/ 515049 h 2235614"/>
              <a:gd name="connsiteX42" fmla="*/ 3564294 w 4560803"/>
              <a:gd name="connsiteY42" fmla="*/ 537443 h 2235614"/>
              <a:gd name="connsiteX43" fmla="*/ 3295572 w 4560803"/>
              <a:gd name="connsiteY43" fmla="*/ 578498 h 2235614"/>
              <a:gd name="connsiteX44" fmla="*/ 3239589 w 4560803"/>
              <a:gd name="connsiteY44" fmla="*/ 585962 h 2235614"/>
              <a:gd name="connsiteX45" fmla="*/ 3090299 w 4560803"/>
              <a:gd name="connsiteY45" fmla="*/ 627017 h 2235614"/>
              <a:gd name="connsiteX46" fmla="*/ 2929812 w 4560803"/>
              <a:gd name="connsiteY46" fmla="*/ 656875 h 2235614"/>
              <a:gd name="connsiteX47" fmla="*/ 2758129 w 4560803"/>
              <a:gd name="connsiteY47" fmla="*/ 694197 h 2235614"/>
              <a:gd name="connsiteX48" fmla="*/ 2578981 w 4560803"/>
              <a:gd name="connsiteY48" fmla="*/ 742716 h 2235614"/>
              <a:gd name="connsiteX49" fmla="*/ 2418495 w 4560803"/>
              <a:gd name="connsiteY49" fmla="*/ 780039 h 2235614"/>
              <a:gd name="connsiteX50" fmla="*/ 2317724 w 4560803"/>
              <a:gd name="connsiteY50" fmla="*/ 813629 h 2235614"/>
              <a:gd name="connsiteX51" fmla="*/ 2037806 w 4560803"/>
              <a:gd name="connsiteY51" fmla="*/ 906935 h 2235614"/>
              <a:gd name="connsiteX52" fmla="*/ 1851193 w 4560803"/>
              <a:gd name="connsiteY52" fmla="*/ 985312 h 2235614"/>
              <a:gd name="connsiteX53" fmla="*/ 1675778 w 4560803"/>
              <a:gd name="connsiteY53" fmla="*/ 1059957 h 2235614"/>
              <a:gd name="connsiteX54" fmla="*/ 1463040 w 4560803"/>
              <a:gd name="connsiteY54" fmla="*/ 1156995 h 2235614"/>
              <a:gd name="connsiteX55" fmla="*/ 1336144 w 4560803"/>
              <a:gd name="connsiteY55" fmla="*/ 1231640 h 2235614"/>
              <a:gd name="connsiteX56" fmla="*/ 1190586 w 4560803"/>
              <a:gd name="connsiteY56" fmla="*/ 1321214 h 2235614"/>
              <a:gd name="connsiteX57" fmla="*/ 1056225 w 4560803"/>
              <a:gd name="connsiteY57" fmla="*/ 1407056 h 2235614"/>
              <a:gd name="connsiteX58" fmla="*/ 962919 w 4560803"/>
              <a:gd name="connsiteY58" fmla="*/ 1470504 h 2235614"/>
              <a:gd name="connsiteX59" fmla="*/ 862149 w 4560803"/>
              <a:gd name="connsiteY59" fmla="*/ 1548881 h 2235614"/>
              <a:gd name="connsiteX60" fmla="*/ 768842 w 4560803"/>
              <a:gd name="connsiteY60" fmla="*/ 1619794 h 2235614"/>
              <a:gd name="connsiteX61" fmla="*/ 705394 w 4560803"/>
              <a:gd name="connsiteY61" fmla="*/ 1679510 h 2235614"/>
              <a:gd name="connsiteX62" fmla="*/ 630749 w 4560803"/>
              <a:gd name="connsiteY62" fmla="*/ 1754155 h 2235614"/>
              <a:gd name="connsiteX63" fmla="*/ 571033 w 4560803"/>
              <a:gd name="connsiteY63" fmla="*/ 1825067 h 2235614"/>
              <a:gd name="connsiteX64" fmla="*/ 537443 w 4560803"/>
              <a:gd name="connsiteY64" fmla="*/ 1877319 h 2235614"/>
              <a:gd name="connsiteX65" fmla="*/ 190344 w 4560803"/>
              <a:gd name="connsiteY65" fmla="*/ 2213221 h 2235614"/>
              <a:gd name="connsiteX66" fmla="*/ 134361 w 4560803"/>
              <a:gd name="connsiteY66" fmla="*/ 2228150 h 2235614"/>
              <a:gd name="connsiteX67" fmla="*/ 93306 w 4560803"/>
              <a:gd name="connsiteY67" fmla="*/ 2235614 h 2235614"/>
              <a:gd name="connsiteX68" fmla="*/ 63448 w 4560803"/>
              <a:gd name="connsiteY68" fmla="*/ 2235614 h 2235614"/>
              <a:gd name="connsiteX69" fmla="*/ 26126 w 4560803"/>
              <a:gd name="connsiteY69" fmla="*/ 2220685 h 2235614"/>
              <a:gd name="connsiteX70" fmla="*/ 7464 w 4560803"/>
              <a:gd name="connsiteY70" fmla="*/ 2198292 h 2235614"/>
              <a:gd name="connsiteX71" fmla="*/ 0 w 4560803"/>
              <a:gd name="connsiteY71" fmla="*/ 2164702 h 2235614"/>
              <a:gd name="connsiteX72" fmla="*/ 0 w 4560803"/>
              <a:gd name="connsiteY72" fmla="*/ 2138576 h 2235614"/>
              <a:gd name="connsiteX73" fmla="*/ 18661 w 4560803"/>
              <a:gd name="connsiteY73" fmla="*/ 2078860 h 2235614"/>
              <a:gd name="connsiteX74" fmla="*/ 48519 w 4560803"/>
              <a:gd name="connsiteY74" fmla="*/ 2007947 h 2235614"/>
              <a:gd name="connsiteX75" fmla="*/ 93306 w 4560803"/>
              <a:gd name="connsiteY75" fmla="*/ 1929570 h 2235614"/>
              <a:gd name="connsiteX76" fmla="*/ 164219 w 4560803"/>
              <a:gd name="connsiteY76" fmla="*/ 1832532 h 2235614"/>
              <a:gd name="connsiteX77" fmla="*/ 238864 w 4560803"/>
              <a:gd name="connsiteY77" fmla="*/ 1742958 h 2235614"/>
              <a:gd name="connsiteX78" fmla="*/ 324705 w 4560803"/>
              <a:gd name="connsiteY78" fmla="*/ 1657116 h 2235614"/>
              <a:gd name="connsiteX79" fmla="*/ 425476 w 4560803"/>
              <a:gd name="connsiteY79" fmla="*/ 1563810 h 2235614"/>
              <a:gd name="connsiteX80" fmla="*/ 537443 w 4560803"/>
              <a:gd name="connsiteY80" fmla="*/ 1474236 h 2235614"/>
              <a:gd name="connsiteX81" fmla="*/ 656875 w 4560803"/>
              <a:gd name="connsiteY81" fmla="*/ 1384662 h 2235614"/>
              <a:gd name="connsiteX82" fmla="*/ 761378 w 4560803"/>
              <a:gd name="connsiteY82" fmla="*/ 1310018 h 2235614"/>
              <a:gd name="connsiteX83" fmla="*/ 903203 w 4560803"/>
              <a:gd name="connsiteY83" fmla="*/ 1216711 h 2235614"/>
              <a:gd name="connsiteX84" fmla="*/ 1086083 w 4560803"/>
              <a:gd name="connsiteY84" fmla="*/ 1104744 h 2235614"/>
              <a:gd name="connsiteX85" fmla="*/ 1268963 w 4560803"/>
              <a:gd name="connsiteY85" fmla="*/ 1000241 h 2235614"/>
              <a:gd name="connsiteX86" fmla="*/ 1556346 w 4560803"/>
              <a:gd name="connsiteY86" fmla="*/ 858416 h 2235614"/>
              <a:gd name="connsiteX87" fmla="*/ 1701904 w 4560803"/>
              <a:gd name="connsiteY87" fmla="*/ 794968 h 2235614"/>
              <a:gd name="connsiteX88" fmla="*/ 1765352 w 4560803"/>
              <a:gd name="connsiteY88" fmla="*/ 768842 h 2235614"/>
              <a:gd name="connsiteX89" fmla="*/ 1810139 w 4560803"/>
              <a:gd name="connsiteY89" fmla="*/ 746449 h 223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4560803" h="2235614">
                <a:moveTo>
                  <a:pt x="1810139" y="746449"/>
                </a:moveTo>
                <a:lnTo>
                  <a:pt x="1974357" y="683000"/>
                </a:lnTo>
                <a:lnTo>
                  <a:pt x="2146041" y="623284"/>
                </a:lnTo>
                <a:lnTo>
                  <a:pt x="2362511" y="556104"/>
                </a:lnTo>
                <a:lnTo>
                  <a:pt x="2564052" y="503853"/>
                </a:lnTo>
                <a:lnTo>
                  <a:pt x="2717074" y="462798"/>
                </a:lnTo>
                <a:lnTo>
                  <a:pt x="2855167" y="432940"/>
                </a:lnTo>
                <a:lnTo>
                  <a:pt x="3026851" y="403082"/>
                </a:lnTo>
                <a:lnTo>
                  <a:pt x="3191069" y="384421"/>
                </a:lnTo>
                <a:lnTo>
                  <a:pt x="3377682" y="347098"/>
                </a:lnTo>
                <a:lnTo>
                  <a:pt x="3549365" y="313508"/>
                </a:lnTo>
                <a:lnTo>
                  <a:pt x="3706119" y="287382"/>
                </a:lnTo>
                <a:lnTo>
                  <a:pt x="3881535" y="272453"/>
                </a:lnTo>
                <a:lnTo>
                  <a:pt x="4015895" y="246328"/>
                </a:lnTo>
                <a:lnTo>
                  <a:pt x="4153989" y="212738"/>
                </a:lnTo>
                <a:lnTo>
                  <a:pt x="4251027" y="182880"/>
                </a:lnTo>
                <a:lnTo>
                  <a:pt x="4307011" y="160486"/>
                </a:lnTo>
                <a:lnTo>
                  <a:pt x="4355530" y="134360"/>
                </a:lnTo>
                <a:lnTo>
                  <a:pt x="4411513" y="93306"/>
                </a:lnTo>
                <a:lnTo>
                  <a:pt x="4456300" y="48519"/>
                </a:lnTo>
                <a:lnTo>
                  <a:pt x="4478694" y="18661"/>
                </a:lnTo>
                <a:lnTo>
                  <a:pt x="4497355" y="7464"/>
                </a:lnTo>
                <a:lnTo>
                  <a:pt x="4508552" y="0"/>
                </a:lnTo>
                <a:lnTo>
                  <a:pt x="4538410" y="0"/>
                </a:lnTo>
                <a:lnTo>
                  <a:pt x="4545874" y="3732"/>
                </a:lnTo>
                <a:lnTo>
                  <a:pt x="4553339" y="11196"/>
                </a:lnTo>
                <a:lnTo>
                  <a:pt x="4560803" y="26125"/>
                </a:lnTo>
                <a:lnTo>
                  <a:pt x="4560803" y="44786"/>
                </a:lnTo>
                <a:lnTo>
                  <a:pt x="4545874" y="119431"/>
                </a:lnTo>
                <a:lnTo>
                  <a:pt x="4504820" y="242595"/>
                </a:lnTo>
                <a:lnTo>
                  <a:pt x="4460033" y="335902"/>
                </a:lnTo>
                <a:lnTo>
                  <a:pt x="4430175" y="388153"/>
                </a:lnTo>
                <a:lnTo>
                  <a:pt x="4385388" y="444137"/>
                </a:lnTo>
                <a:lnTo>
                  <a:pt x="4333136" y="492656"/>
                </a:lnTo>
                <a:lnTo>
                  <a:pt x="4284617" y="522514"/>
                </a:lnTo>
                <a:lnTo>
                  <a:pt x="4221169" y="537443"/>
                </a:lnTo>
                <a:lnTo>
                  <a:pt x="4168917" y="537443"/>
                </a:lnTo>
                <a:lnTo>
                  <a:pt x="4105469" y="518782"/>
                </a:lnTo>
                <a:lnTo>
                  <a:pt x="4038289" y="503853"/>
                </a:lnTo>
                <a:lnTo>
                  <a:pt x="3959912" y="492656"/>
                </a:lnTo>
                <a:lnTo>
                  <a:pt x="3922589" y="492656"/>
                </a:lnTo>
                <a:lnTo>
                  <a:pt x="3762103" y="515049"/>
                </a:lnTo>
                <a:lnTo>
                  <a:pt x="3564294" y="537443"/>
                </a:lnTo>
                <a:lnTo>
                  <a:pt x="3295572" y="578498"/>
                </a:lnTo>
                <a:lnTo>
                  <a:pt x="3239589" y="585962"/>
                </a:lnTo>
                <a:lnTo>
                  <a:pt x="3090299" y="627017"/>
                </a:lnTo>
                <a:lnTo>
                  <a:pt x="2929812" y="656875"/>
                </a:lnTo>
                <a:lnTo>
                  <a:pt x="2758129" y="694197"/>
                </a:lnTo>
                <a:lnTo>
                  <a:pt x="2578981" y="742716"/>
                </a:lnTo>
                <a:lnTo>
                  <a:pt x="2418495" y="780039"/>
                </a:lnTo>
                <a:lnTo>
                  <a:pt x="2317724" y="813629"/>
                </a:lnTo>
                <a:lnTo>
                  <a:pt x="2037806" y="906935"/>
                </a:lnTo>
                <a:lnTo>
                  <a:pt x="1851193" y="985312"/>
                </a:lnTo>
                <a:lnTo>
                  <a:pt x="1675778" y="1059957"/>
                </a:lnTo>
                <a:lnTo>
                  <a:pt x="1463040" y="1156995"/>
                </a:lnTo>
                <a:lnTo>
                  <a:pt x="1336144" y="1231640"/>
                </a:lnTo>
                <a:lnTo>
                  <a:pt x="1190586" y="1321214"/>
                </a:lnTo>
                <a:lnTo>
                  <a:pt x="1056225" y="1407056"/>
                </a:lnTo>
                <a:lnTo>
                  <a:pt x="962919" y="1470504"/>
                </a:lnTo>
                <a:lnTo>
                  <a:pt x="862149" y="1548881"/>
                </a:lnTo>
                <a:lnTo>
                  <a:pt x="768842" y="1619794"/>
                </a:lnTo>
                <a:lnTo>
                  <a:pt x="705394" y="1679510"/>
                </a:lnTo>
                <a:lnTo>
                  <a:pt x="630749" y="1754155"/>
                </a:lnTo>
                <a:lnTo>
                  <a:pt x="571033" y="1825067"/>
                </a:lnTo>
                <a:lnTo>
                  <a:pt x="537443" y="1877319"/>
                </a:lnTo>
                <a:lnTo>
                  <a:pt x="190344" y="2213221"/>
                </a:lnTo>
                <a:lnTo>
                  <a:pt x="134361" y="2228150"/>
                </a:lnTo>
                <a:lnTo>
                  <a:pt x="93306" y="2235614"/>
                </a:lnTo>
                <a:lnTo>
                  <a:pt x="63448" y="2235614"/>
                </a:lnTo>
                <a:lnTo>
                  <a:pt x="26126" y="2220685"/>
                </a:lnTo>
                <a:lnTo>
                  <a:pt x="7464" y="2198292"/>
                </a:lnTo>
                <a:lnTo>
                  <a:pt x="0" y="2164702"/>
                </a:lnTo>
                <a:lnTo>
                  <a:pt x="0" y="2138576"/>
                </a:lnTo>
                <a:lnTo>
                  <a:pt x="18661" y="2078860"/>
                </a:lnTo>
                <a:lnTo>
                  <a:pt x="48519" y="2007947"/>
                </a:lnTo>
                <a:lnTo>
                  <a:pt x="93306" y="1929570"/>
                </a:lnTo>
                <a:lnTo>
                  <a:pt x="164219" y="1832532"/>
                </a:lnTo>
                <a:lnTo>
                  <a:pt x="238864" y="1742958"/>
                </a:lnTo>
                <a:lnTo>
                  <a:pt x="324705" y="1657116"/>
                </a:lnTo>
                <a:lnTo>
                  <a:pt x="425476" y="1563810"/>
                </a:lnTo>
                <a:lnTo>
                  <a:pt x="537443" y="1474236"/>
                </a:lnTo>
                <a:lnTo>
                  <a:pt x="656875" y="1384662"/>
                </a:lnTo>
                <a:lnTo>
                  <a:pt x="761378" y="1310018"/>
                </a:lnTo>
                <a:lnTo>
                  <a:pt x="903203" y="1216711"/>
                </a:lnTo>
                <a:lnTo>
                  <a:pt x="1086083" y="1104744"/>
                </a:lnTo>
                <a:lnTo>
                  <a:pt x="1268963" y="1000241"/>
                </a:lnTo>
                <a:lnTo>
                  <a:pt x="1556346" y="858416"/>
                </a:lnTo>
                <a:lnTo>
                  <a:pt x="1701904" y="794968"/>
                </a:lnTo>
                <a:lnTo>
                  <a:pt x="1765352" y="768842"/>
                </a:lnTo>
                <a:lnTo>
                  <a:pt x="1810139" y="7464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236734C-6037-D44A-ADC7-06D68D3E2305}"/>
              </a:ext>
            </a:extLst>
          </p:cNvPr>
          <p:cNvSpPr/>
          <p:nvPr/>
        </p:nvSpPr>
        <p:spPr>
          <a:xfrm rot="16200000">
            <a:off x="6256338" y="5048250"/>
            <a:ext cx="1344612" cy="541338"/>
          </a:xfrm>
          <a:custGeom>
            <a:avLst/>
            <a:gdLst>
              <a:gd name="connsiteX0" fmla="*/ 978693 w 1345406"/>
              <a:gd name="connsiteY0" fmla="*/ 350044 h 540544"/>
              <a:gd name="connsiteX1" fmla="*/ 835818 w 1345406"/>
              <a:gd name="connsiteY1" fmla="*/ 295275 h 540544"/>
              <a:gd name="connsiteX2" fmla="*/ 669131 w 1345406"/>
              <a:gd name="connsiteY2" fmla="*/ 233363 h 540544"/>
              <a:gd name="connsiteX3" fmla="*/ 597693 w 1345406"/>
              <a:gd name="connsiteY3" fmla="*/ 207169 h 540544"/>
              <a:gd name="connsiteX4" fmla="*/ 535781 w 1345406"/>
              <a:gd name="connsiteY4" fmla="*/ 180975 h 540544"/>
              <a:gd name="connsiteX5" fmla="*/ 497681 w 1345406"/>
              <a:gd name="connsiteY5" fmla="*/ 161925 h 540544"/>
              <a:gd name="connsiteX6" fmla="*/ 476250 w 1345406"/>
              <a:gd name="connsiteY6" fmla="*/ 147638 h 540544"/>
              <a:gd name="connsiteX7" fmla="*/ 459581 w 1345406"/>
              <a:gd name="connsiteY7" fmla="*/ 128588 h 540544"/>
              <a:gd name="connsiteX8" fmla="*/ 450056 w 1345406"/>
              <a:gd name="connsiteY8" fmla="*/ 104775 h 540544"/>
              <a:gd name="connsiteX9" fmla="*/ 445293 w 1345406"/>
              <a:gd name="connsiteY9" fmla="*/ 80963 h 540544"/>
              <a:gd name="connsiteX10" fmla="*/ 447675 w 1345406"/>
              <a:gd name="connsiteY10" fmla="*/ 57150 h 540544"/>
              <a:gd name="connsiteX11" fmla="*/ 476250 w 1345406"/>
              <a:gd name="connsiteY11" fmla="*/ 0 h 540544"/>
              <a:gd name="connsiteX12" fmla="*/ 0 w 1345406"/>
              <a:gd name="connsiteY12" fmla="*/ 426244 h 540544"/>
              <a:gd name="connsiteX13" fmla="*/ 54768 w 1345406"/>
              <a:gd name="connsiteY13" fmla="*/ 414338 h 540544"/>
              <a:gd name="connsiteX14" fmla="*/ 90487 w 1345406"/>
              <a:gd name="connsiteY14" fmla="*/ 407194 h 540544"/>
              <a:gd name="connsiteX15" fmla="*/ 150018 w 1345406"/>
              <a:gd name="connsiteY15" fmla="*/ 390525 h 540544"/>
              <a:gd name="connsiteX16" fmla="*/ 216693 w 1345406"/>
              <a:gd name="connsiteY16" fmla="*/ 378619 h 540544"/>
              <a:gd name="connsiteX17" fmla="*/ 254793 w 1345406"/>
              <a:gd name="connsiteY17" fmla="*/ 373857 h 540544"/>
              <a:gd name="connsiteX18" fmla="*/ 333375 w 1345406"/>
              <a:gd name="connsiteY18" fmla="*/ 376238 h 540544"/>
              <a:gd name="connsiteX19" fmla="*/ 438150 w 1345406"/>
              <a:gd name="connsiteY19" fmla="*/ 388144 h 540544"/>
              <a:gd name="connsiteX20" fmla="*/ 645318 w 1345406"/>
              <a:gd name="connsiteY20" fmla="*/ 428625 h 540544"/>
              <a:gd name="connsiteX21" fmla="*/ 814387 w 1345406"/>
              <a:gd name="connsiteY21" fmla="*/ 457200 h 540544"/>
              <a:gd name="connsiteX22" fmla="*/ 1054893 w 1345406"/>
              <a:gd name="connsiteY22" fmla="*/ 500063 h 540544"/>
              <a:gd name="connsiteX23" fmla="*/ 1195387 w 1345406"/>
              <a:gd name="connsiteY23" fmla="*/ 523875 h 540544"/>
              <a:gd name="connsiteX24" fmla="*/ 1283493 w 1345406"/>
              <a:gd name="connsiteY24" fmla="*/ 540544 h 540544"/>
              <a:gd name="connsiteX25" fmla="*/ 1323975 w 1345406"/>
              <a:gd name="connsiteY25" fmla="*/ 538163 h 540544"/>
              <a:gd name="connsiteX26" fmla="*/ 1338262 w 1345406"/>
              <a:gd name="connsiteY26" fmla="*/ 531019 h 540544"/>
              <a:gd name="connsiteX27" fmla="*/ 1345406 w 1345406"/>
              <a:gd name="connsiteY27" fmla="*/ 521494 h 540544"/>
              <a:gd name="connsiteX28" fmla="*/ 1345406 w 1345406"/>
              <a:gd name="connsiteY28" fmla="*/ 511969 h 540544"/>
              <a:gd name="connsiteX29" fmla="*/ 1335881 w 1345406"/>
              <a:gd name="connsiteY29" fmla="*/ 495300 h 540544"/>
              <a:gd name="connsiteX30" fmla="*/ 1316831 w 1345406"/>
              <a:gd name="connsiteY30" fmla="*/ 476250 h 540544"/>
              <a:gd name="connsiteX31" fmla="*/ 1262062 w 1345406"/>
              <a:gd name="connsiteY31" fmla="*/ 454819 h 540544"/>
              <a:gd name="connsiteX32" fmla="*/ 1169193 w 1345406"/>
              <a:gd name="connsiteY32" fmla="*/ 421482 h 540544"/>
              <a:gd name="connsiteX33" fmla="*/ 1042987 w 1345406"/>
              <a:gd name="connsiteY33" fmla="*/ 373857 h 540544"/>
              <a:gd name="connsiteX34" fmla="*/ 978693 w 1345406"/>
              <a:gd name="connsiteY34" fmla="*/ 35004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45406" h="540544">
                <a:moveTo>
                  <a:pt x="978693" y="350044"/>
                </a:moveTo>
                <a:lnTo>
                  <a:pt x="835818" y="295275"/>
                </a:lnTo>
                <a:lnTo>
                  <a:pt x="669131" y="233363"/>
                </a:lnTo>
                <a:lnTo>
                  <a:pt x="597693" y="207169"/>
                </a:lnTo>
                <a:lnTo>
                  <a:pt x="535781" y="180975"/>
                </a:lnTo>
                <a:lnTo>
                  <a:pt x="497681" y="161925"/>
                </a:lnTo>
                <a:lnTo>
                  <a:pt x="476250" y="147638"/>
                </a:lnTo>
                <a:lnTo>
                  <a:pt x="459581" y="128588"/>
                </a:lnTo>
                <a:lnTo>
                  <a:pt x="450056" y="104775"/>
                </a:lnTo>
                <a:lnTo>
                  <a:pt x="445293" y="80963"/>
                </a:lnTo>
                <a:lnTo>
                  <a:pt x="447675" y="57150"/>
                </a:lnTo>
                <a:lnTo>
                  <a:pt x="476250" y="0"/>
                </a:lnTo>
                <a:lnTo>
                  <a:pt x="0" y="426244"/>
                </a:lnTo>
                <a:lnTo>
                  <a:pt x="54768" y="414338"/>
                </a:lnTo>
                <a:lnTo>
                  <a:pt x="90487" y="407194"/>
                </a:lnTo>
                <a:lnTo>
                  <a:pt x="150018" y="390525"/>
                </a:lnTo>
                <a:lnTo>
                  <a:pt x="216693" y="378619"/>
                </a:lnTo>
                <a:lnTo>
                  <a:pt x="254793" y="373857"/>
                </a:lnTo>
                <a:lnTo>
                  <a:pt x="333375" y="376238"/>
                </a:lnTo>
                <a:lnTo>
                  <a:pt x="438150" y="388144"/>
                </a:lnTo>
                <a:lnTo>
                  <a:pt x="645318" y="428625"/>
                </a:lnTo>
                <a:lnTo>
                  <a:pt x="814387" y="457200"/>
                </a:lnTo>
                <a:lnTo>
                  <a:pt x="1054893" y="500063"/>
                </a:lnTo>
                <a:lnTo>
                  <a:pt x="1195387" y="523875"/>
                </a:lnTo>
                <a:lnTo>
                  <a:pt x="1283493" y="540544"/>
                </a:lnTo>
                <a:lnTo>
                  <a:pt x="1323975" y="538163"/>
                </a:lnTo>
                <a:lnTo>
                  <a:pt x="1338262" y="531019"/>
                </a:lnTo>
                <a:lnTo>
                  <a:pt x="1345406" y="521494"/>
                </a:lnTo>
                <a:lnTo>
                  <a:pt x="1345406" y="511969"/>
                </a:lnTo>
                <a:lnTo>
                  <a:pt x="1335881" y="495300"/>
                </a:lnTo>
                <a:lnTo>
                  <a:pt x="1316831" y="476250"/>
                </a:lnTo>
                <a:lnTo>
                  <a:pt x="1262062" y="454819"/>
                </a:lnTo>
                <a:lnTo>
                  <a:pt x="1169193" y="421482"/>
                </a:lnTo>
                <a:lnTo>
                  <a:pt x="1042987" y="373857"/>
                </a:lnTo>
                <a:lnTo>
                  <a:pt x="978693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B338A8E-6A15-9841-ACF9-3D268859958D}"/>
              </a:ext>
            </a:extLst>
          </p:cNvPr>
          <p:cNvSpPr/>
          <p:nvPr/>
        </p:nvSpPr>
        <p:spPr>
          <a:xfrm>
            <a:off x="4273550" y="3743325"/>
            <a:ext cx="2287588" cy="1941513"/>
          </a:xfrm>
          <a:custGeom>
            <a:avLst/>
            <a:gdLst>
              <a:gd name="connsiteX0" fmla="*/ 1377863 w 2287252"/>
              <a:gd name="connsiteY0" fmla="*/ 906884 h 1941534"/>
              <a:gd name="connsiteX1" fmla="*/ 1470555 w 2287252"/>
              <a:gd name="connsiteY1" fmla="*/ 811687 h 1941534"/>
              <a:gd name="connsiteX2" fmla="*/ 1648425 w 2287252"/>
              <a:gd name="connsiteY2" fmla="*/ 628807 h 1941534"/>
              <a:gd name="connsiteX3" fmla="*/ 1738612 w 2287252"/>
              <a:gd name="connsiteY3" fmla="*/ 516072 h 1941534"/>
              <a:gd name="connsiteX4" fmla="*/ 1788716 w 2287252"/>
              <a:gd name="connsiteY4" fmla="*/ 445927 h 1941534"/>
              <a:gd name="connsiteX5" fmla="*/ 1846336 w 2287252"/>
              <a:gd name="connsiteY5" fmla="*/ 363255 h 1941534"/>
              <a:gd name="connsiteX6" fmla="*/ 1886419 w 2287252"/>
              <a:gd name="connsiteY6" fmla="*/ 300625 h 1941534"/>
              <a:gd name="connsiteX7" fmla="*/ 1903956 w 2287252"/>
              <a:gd name="connsiteY7" fmla="*/ 265552 h 1941534"/>
              <a:gd name="connsiteX8" fmla="*/ 1913977 w 2287252"/>
              <a:gd name="connsiteY8" fmla="*/ 232984 h 1941534"/>
              <a:gd name="connsiteX9" fmla="*/ 1916482 w 2287252"/>
              <a:gd name="connsiteY9" fmla="*/ 205427 h 1941534"/>
              <a:gd name="connsiteX10" fmla="*/ 1911471 w 2287252"/>
              <a:gd name="connsiteY10" fmla="*/ 180375 h 1941534"/>
              <a:gd name="connsiteX11" fmla="*/ 1898945 w 2287252"/>
              <a:gd name="connsiteY11" fmla="*/ 157828 h 1941534"/>
              <a:gd name="connsiteX12" fmla="*/ 1873893 w 2287252"/>
              <a:gd name="connsiteY12" fmla="*/ 130271 h 1941534"/>
              <a:gd name="connsiteX13" fmla="*/ 1826294 w 2287252"/>
              <a:gd name="connsiteY13" fmla="*/ 85177 h 1941534"/>
              <a:gd name="connsiteX14" fmla="*/ 1801242 w 2287252"/>
              <a:gd name="connsiteY14" fmla="*/ 57620 h 1941534"/>
              <a:gd name="connsiteX15" fmla="*/ 1793727 w 2287252"/>
              <a:gd name="connsiteY15" fmla="*/ 32568 h 1941534"/>
              <a:gd name="connsiteX16" fmla="*/ 1793727 w 2287252"/>
              <a:gd name="connsiteY16" fmla="*/ 15031 h 1941534"/>
              <a:gd name="connsiteX17" fmla="*/ 1801242 w 2287252"/>
              <a:gd name="connsiteY17" fmla="*/ 5010 h 1941534"/>
              <a:gd name="connsiteX18" fmla="*/ 1828800 w 2287252"/>
              <a:gd name="connsiteY18" fmla="*/ 0 h 1941534"/>
              <a:gd name="connsiteX19" fmla="*/ 1873893 w 2287252"/>
              <a:gd name="connsiteY19" fmla="*/ 2505 h 1941534"/>
              <a:gd name="connsiteX20" fmla="*/ 1923997 w 2287252"/>
              <a:gd name="connsiteY20" fmla="*/ 17536 h 1941534"/>
              <a:gd name="connsiteX21" fmla="*/ 1976607 w 2287252"/>
              <a:gd name="connsiteY21" fmla="*/ 37578 h 1941534"/>
              <a:gd name="connsiteX22" fmla="*/ 2034226 w 2287252"/>
              <a:gd name="connsiteY22" fmla="*/ 65135 h 1941534"/>
              <a:gd name="connsiteX23" fmla="*/ 2086836 w 2287252"/>
              <a:gd name="connsiteY23" fmla="*/ 95198 h 1941534"/>
              <a:gd name="connsiteX24" fmla="*/ 2156981 w 2287252"/>
              <a:gd name="connsiteY24" fmla="*/ 140291 h 1941534"/>
              <a:gd name="connsiteX25" fmla="*/ 2204580 w 2287252"/>
              <a:gd name="connsiteY25" fmla="*/ 177870 h 1941534"/>
              <a:gd name="connsiteX26" fmla="*/ 2234643 w 2287252"/>
              <a:gd name="connsiteY26" fmla="*/ 202922 h 1941534"/>
              <a:gd name="connsiteX27" fmla="*/ 2264705 w 2287252"/>
              <a:gd name="connsiteY27" fmla="*/ 232984 h 1941534"/>
              <a:gd name="connsiteX28" fmla="*/ 2277231 w 2287252"/>
              <a:gd name="connsiteY28" fmla="*/ 250521 h 1941534"/>
              <a:gd name="connsiteX29" fmla="*/ 2287252 w 2287252"/>
              <a:gd name="connsiteY29" fmla="*/ 275573 h 1941534"/>
              <a:gd name="connsiteX30" fmla="*/ 2287252 w 2287252"/>
              <a:gd name="connsiteY30" fmla="*/ 293109 h 1941534"/>
              <a:gd name="connsiteX31" fmla="*/ 2279737 w 2287252"/>
              <a:gd name="connsiteY31" fmla="*/ 315656 h 1941534"/>
              <a:gd name="connsiteX32" fmla="*/ 2264705 w 2287252"/>
              <a:gd name="connsiteY32" fmla="*/ 330687 h 1941534"/>
              <a:gd name="connsiteX33" fmla="*/ 2229632 w 2287252"/>
              <a:gd name="connsiteY33" fmla="*/ 345718 h 1941534"/>
              <a:gd name="connsiteX34" fmla="*/ 2192054 w 2287252"/>
              <a:gd name="connsiteY34" fmla="*/ 363255 h 1941534"/>
              <a:gd name="connsiteX35" fmla="*/ 2146961 w 2287252"/>
              <a:gd name="connsiteY35" fmla="*/ 398328 h 1941534"/>
              <a:gd name="connsiteX36" fmla="*/ 2081825 w 2287252"/>
              <a:gd name="connsiteY36" fmla="*/ 488515 h 1941534"/>
              <a:gd name="connsiteX37" fmla="*/ 1999154 w 2287252"/>
              <a:gd name="connsiteY37" fmla="*/ 591228 h 1941534"/>
              <a:gd name="connsiteX38" fmla="*/ 1896440 w 2287252"/>
              <a:gd name="connsiteY38" fmla="*/ 718994 h 1941534"/>
              <a:gd name="connsiteX39" fmla="*/ 1793727 w 2287252"/>
              <a:gd name="connsiteY39" fmla="*/ 836739 h 1941534"/>
              <a:gd name="connsiteX40" fmla="*/ 1728591 w 2287252"/>
              <a:gd name="connsiteY40" fmla="*/ 906884 h 1941534"/>
              <a:gd name="connsiteX41" fmla="*/ 1490597 w 2287252"/>
              <a:gd name="connsiteY41" fmla="*/ 1114816 h 1941534"/>
              <a:gd name="connsiteX42" fmla="*/ 1455524 w 2287252"/>
              <a:gd name="connsiteY42" fmla="*/ 1147384 h 1941534"/>
              <a:gd name="connsiteX43" fmla="*/ 1372852 w 2287252"/>
              <a:gd name="connsiteY43" fmla="*/ 1217530 h 1941534"/>
              <a:gd name="connsiteX44" fmla="*/ 1265128 w 2287252"/>
              <a:gd name="connsiteY44" fmla="*/ 1305212 h 1941534"/>
              <a:gd name="connsiteX45" fmla="*/ 1134858 w 2287252"/>
              <a:gd name="connsiteY45" fmla="*/ 1402915 h 1941534"/>
              <a:gd name="connsiteX46" fmla="*/ 1032144 w 2287252"/>
              <a:gd name="connsiteY46" fmla="*/ 1473061 h 1941534"/>
              <a:gd name="connsiteX47" fmla="*/ 914400 w 2287252"/>
              <a:gd name="connsiteY47" fmla="*/ 1548217 h 1941534"/>
              <a:gd name="connsiteX48" fmla="*/ 794150 w 2287252"/>
              <a:gd name="connsiteY48" fmla="*/ 1615858 h 1941534"/>
              <a:gd name="connsiteX49" fmla="*/ 653858 w 2287252"/>
              <a:gd name="connsiteY49" fmla="*/ 1688508 h 1941534"/>
              <a:gd name="connsiteX50" fmla="*/ 518577 w 2287252"/>
              <a:gd name="connsiteY50" fmla="*/ 1751139 h 1941534"/>
              <a:gd name="connsiteX51" fmla="*/ 410853 w 2287252"/>
              <a:gd name="connsiteY51" fmla="*/ 1801243 h 1941534"/>
              <a:gd name="connsiteX52" fmla="*/ 300624 w 2287252"/>
              <a:gd name="connsiteY52" fmla="*/ 1846336 h 1941534"/>
              <a:gd name="connsiteX53" fmla="*/ 150312 w 2287252"/>
              <a:gd name="connsiteY53" fmla="*/ 1903956 h 1941534"/>
              <a:gd name="connsiteX54" fmla="*/ 47598 w 2287252"/>
              <a:gd name="connsiteY54" fmla="*/ 1941534 h 1941534"/>
              <a:gd name="connsiteX55" fmla="*/ 37578 w 2287252"/>
              <a:gd name="connsiteY55" fmla="*/ 1941534 h 1941534"/>
              <a:gd name="connsiteX56" fmla="*/ 22546 w 2287252"/>
              <a:gd name="connsiteY56" fmla="*/ 1939029 h 1941534"/>
              <a:gd name="connsiteX57" fmla="*/ 5010 w 2287252"/>
              <a:gd name="connsiteY57" fmla="*/ 1929008 h 1941534"/>
              <a:gd name="connsiteX58" fmla="*/ 0 w 2287252"/>
              <a:gd name="connsiteY58" fmla="*/ 1916482 h 1941534"/>
              <a:gd name="connsiteX59" fmla="*/ 0 w 2287252"/>
              <a:gd name="connsiteY59" fmla="*/ 1888925 h 1941534"/>
              <a:gd name="connsiteX60" fmla="*/ 7515 w 2287252"/>
              <a:gd name="connsiteY60" fmla="*/ 1871388 h 1941534"/>
              <a:gd name="connsiteX61" fmla="*/ 107723 w 2287252"/>
              <a:gd name="connsiteY61" fmla="*/ 1818779 h 1941534"/>
              <a:gd name="connsiteX62" fmla="*/ 283088 w 2287252"/>
              <a:gd name="connsiteY62" fmla="*/ 1726087 h 1941534"/>
              <a:gd name="connsiteX63" fmla="*/ 526093 w 2287252"/>
              <a:gd name="connsiteY63" fmla="*/ 1588300 h 1941534"/>
              <a:gd name="connsiteX64" fmla="*/ 693941 w 2287252"/>
              <a:gd name="connsiteY64" fmla="*/ 1485587 h 1941534"/>
              <a:gd name="connsiteX65" fmla="*/ 821707 w 2287252"/>
              <a:gd name="connsiteY65" fmla="*/ 1397905 h 1941534"/>
              <a:gd name="connsiteX66" fmla="*/ 961998 w 2287252"/>
              <a:gd name="connsiteY66" fmla="*/ 1292686 h 1941534"/>
              <a:gd name="connsiteX67" fmla="*/ 1092269 w 2287252"/>
              <a:gd name="connsiteY67" fmla="*/ 1182457 h 1941534"/>
              <a:gd name="connsiteX68" fmla="*/ 1217529 w 2287252"/>
              <a:gd name="connsiteY68" fmla="*/ 1064712 h 1941534"/>
              <a:gd name="connsiteX69" fmla="*/ 1377863 w 2287252"/>
              <a:gd name="connsiteY69" fmla="*/ 906884 h 194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287252" h="1941534">
                <a:moveTo>
                  <a:pt x="1377863" y="906884"/>
                </a:moveTo>
                <a:lnTo>
                  <a:pt x="1470555" y="811687"/>
                </a:lnTo>
                <a:lnTo>
                  <a:pt x="1648425" y="628807"/>
                </a:lnTo>
                <a:lnTo>
                  <a:pt x="1738612" y="516072"/>
                </a:lnTo>
                <a:lnTo>
                  <a:pt x="1788716" y="445927"/>
                </a:lnTo>
                <a:lnTo>
                  <a:pt x="1846336" y="363255"/>
                </a:lnTo>
                <a:lnTo>
                  <a:pt x="1886419" y="300625"/>
                </a:lnTo>
                <a:lnTo>
                  <a:pt x="1903956" y="265552"/>
                </a:lnTo>
                <a:lnTo>
                  <a:pt x="1913977" y="232984"/>
                </a:lnTo>
                <a:lnTo>
                  <a:pt x="1916482" y="205427"/>
                </a:lnTo>
                <a:lnTo>
                  <a:pt x="1911471" y="180375"/>
                </a:lnTo>
                <a:lnTo>
                  <a:pt x="1898945" y="157828"/>
                </a:lnTo>
                <a:lnTo>
                  <a:pt x="1873893" y="130271"/>
                </a:lnTo>
                <a:lnTo>
                  <a:pt x="1826294" y="85177"/>
                </a:lnTo>
                <a:lnTo>
                  <a:pt x="1801242" y="57620"/>
                </a:lnTo>
                <a:lnTo>
                  <a:pt x="1793727" y="32568"/>
                </a:lnTo>
                <a:lnTo>
                  <a:pt x="1793727" y="15031"/>
                </a:lnTo>
                <a:lnTo>
                  <a:pt x="1801242" y="5010"/>
                </a:lnTo>
                <a:lnTo>
                  <a:pt x="1828800" y="0"/>
                </a:lnTo>
                <a:lnTo>
                  <a:pt x="1873893" y="2505"/>
                </a:lnTo>
                <a:lnTo>
                  <a:pt x="1923997" y="17536"/>
                </a:lnTo>
                <a:lnTo>
                  <a:pt x="1976607" y="37578"/>
                </a:lnTo>
                <a:lnTo>
                  <a:pt x="2034226" y="65135"/>
                </a:lnTo>
                <a:lnTo>
                  <a:pt x="2086836" y="95198"/>
                </a:lnTo>
                <a:lnTo>
                  <a:pt x="2156981" y="140291"/>
                </a:lnTo>
                <a:lnTo>
                  <a:pt x="2204580" y="177870"/>
                </a:lnTo>
                <a:lnTo>
                  <a:pt x="2234643" y="202922"/>
                </a:lnTo>
                <a:lnTo>
                  <a:pt x="2264705" y="232984"/>
                </a:lnTo>
                <a:lnTo>
                  <a:pt x="2277231" y="250521"/>
                </a:lnTo>
                <a:lnTo>
                  <a:pt x="2287252" y="275573"/>
                </a:lnTo>
                <a:lnTo>
                  <a:pt x="2287252" y="293109"/>
                </a:lnTo>
                <a:lnTo>
                  <a:pt x="2279737" y="315656"/>
                </a:lnTo>
                <a:lnTo>
                  <a:pt x="2264705" y="330687"/>
                </a:lnTo>
                <a:lnTo>
                  <a:pt x="2229632" y="345718"/>
                </a:lnTo>
                <a:lnTo>
                  <a:pt x="2192054" y="363255"/>
                </a:lnTo>
                <a:lnTo>
                  <a:pt x="2146961" y="398328"/>
                </a:lnTo>
                <a:lnTo>
                  <a:pt x="2081825" y="488515"/>
                </a:lnTo>
                <a:lnTo>
                  <a:pt x="1999154" y="591228"/>
                </a:lnTo>
                <a:lnTo>
                  <a:pt x="1896440" y="718994"/>
                </a:lnTo>
                <a:lnTo>
                  <a:pt x="1793727" y="836739"/>
                </a:lnTo>
                <a:lnTo>
                  <a:pt x="1728591" y="906884"/>
                </a:lnTo>
                <a:lnTo>
                  <a:pt x="1490597" y="1114816"/>
                </a:lnTo>
                <a:lnTo>
                  <a:pt x="1455524" y="1147384"/>
                </a:lnTo>
                <a:lnTo>
                  <a:pt x="1372852" y="1217530"/>
                </a:lnTo>
                <a:lnTo>
                  <a:pt x="1265128" y="1305212"/>
                </a:lnTo>
                <a:lnTo>
                  <a:pt x="1134858" y="1402915"/>
                </a:lnTo>
                <a:lnTo>
                  <a:pt x="1032144" y="1473061"/>
                </a:lnTo>
                <a:lnTo>
                  <a:pt x="914400" y="1548217"/>
                </a:lnTo>
                <a:lnTo>
                  <a:pt x="794150" y="1615858"/>
                </a:lnTo>
                <a:lnTo>
                  <a:pt x="653858" y="1688508"/>
                </a:lnTo>
                <a:lnTo>
                  <a:pt x="518577" y="1751139"/>
                </a:lnTo>
                <a:lnTo>
                  <a:pt x="410853" y="1801243"/>
                </a:lnTo>
                <a:lnTo>
                  <a:pt x="300624" y="1846336"/>
                </a:lnTo>
                <a:lnTo>
                  <a:pt x="150312" y="1903956"/>
                </a:lnTo>
                <a:lnTo>
                  <a:pt x="47598" y="1941534"/>
                </a:lnTo>
                <a:lnTo>
                  <a:pt x="37578" y="1941534"/>
                </a:lnTo>
                <a:lnTo>
                  <a:pt x="22546" y="1939029"/>
                </a:lnTo>
                <a:lnTo>
                  <a:pt x="5010" y="1929008"/>
                </a:lnTo>
                <a:lnTo>
                  <a:pt x="0" y="1916482"/>
                </a:lnTo>
                <a:lnTo>
                  <a:pt x="0" y="1888925"/>
                </a:lnTo>
                <a:lnTo>
                  <a:pt x="7515" y="1871388"/>
                </a:lnTo>
                <a:lnTo>
                  <a:pt x="107723" y="1818779"/>
                </a:lnTo>
                <a:lnTo>
                  <a:pt x="283088" y="1726087"/>
                </a:lnTo>
                <a:lnTo>
                  <a:pt x="526093" y="1588300"/>
                </a:lnTo>
                <a:lnTo>
                  <a:pt x="693941" y="1485587"/>
                </a:lnTo>
                <a:lnTo>
                  <a:pt x="821707" y="1397905"/>
                </a:lnTo>
                <a:lnTo>
                  <a:pt x="961998" y="1292686"/>
                </a:lnTo>
                <a:lnTo>
                  <a:pt x="1092269" y="1182457"/>
                </a:lnTo>
                <a:lnTo>
                  <a:pt x="1217529" y="1064712"/>
                </a:lnTo>
                <a:lnTo>
                  <a:pt x="1377863" y="9068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BF2748-860D-428B-AAEC-C59923DAC058}"/>
              </a:ext>
            </a:extLst>
          </p:cNvPr>
          <p:cNvGrpSpPr/>
          <p:nvPr/>
        </p:nvGrpSpPr>
        <p:grpSpPr>
          <a:xfrm>
            <a:off x="2574925" y="1530349"/>
            <a:ext cx="4624388" cy="4560888"/>
            <a:chOff x="2727325" y="1682750"/>
            <a:chExt cx="4624388" cy="4560888"/>
          </a:xfrm>
        </p:grpSpPr>
        <p:sp>
          <p:nvSpPr>
            <p:cNvPr id="35" name="フリーフォーム 37">
              <a:extLst>
                <a:ext uri="{FF2B5EF4-FFF2-40B4-BE49-F238E27FC236}">
                  <a16:creationId xmlns:a16="http://schemas.microsoft.com/office/drawing/2014/main" id="{D0002C09-D7C7-451B-B770-E3D9843C8EE2}"/>
                </a:ext>
              </a:extLst>
            </p:cNvPr>
            <p:cNvSpPr/>
            <p:nvPr/>
          </p:nvSpPr>
          <p:spPr>
            <a:xfrm>
              <a:off x="4291013" y="2078038"/>
              <a:ext cx="2193925" cy="695325"/>
            </a:xfrm>
            <a:custGeom>
              <a:avLst/>
              <a:gdLst>
                <a:gd name="connsiteX0" fmla="*/ 726281 w 2193131"/>
                <a:gd name="connsiteY0" fmla="*/ 352425 h 695325"/>
                <a:gd name="connsiteX1" fmla="*/ 1009650 w 2193131"/>
                <a:gd name="connsiteY1" fmla="*/ 266700 h 695325"/>
                <a:gd name="connsiteX2" fmla="*/ 1193006 w 2193131"/>
                <a:gd name="connsiteY2" fmla="*/ 214313 h 695325"/>
                <a:gd name="connsiteX3" fmla="*/ 1409700 w 2193131"/>
                <a:gd name="connsiteY3" fmla="*/ 157163 h 695325"/>
                <a:gd name="connsiteX4" fmla="*/ 1559718 w 2193131"/>
                <a:gd name="connsiteY4" fmla="*/ 119063 h 695325"/>
                <a:gd name="connsiteX5" fmla="*/ 1645443 w 2193131"/>
                <a:gd name="connsiteY5" fmla="*/ 100013 h 695325"/>
                <a:gd name="connsiteX6" fmla="*/ 1704975 w 2193131"/>
                <a:gd name="connsiteY6" fmla="*/ 76200 h 695325"/>
                <a:gd name="connsiteX7" fmla="*/ 1816893 w 2193131"/>
                <a:gd name="connsiteY7" fmla="*/ 33338 h 695325"/>
                <a:gd name="connsiteX8" fmla="*/ 1871662 w 2193131"/>
                <a:gd name="connsiteY8" fmla="*/ 7144 h 695325"/>
                <a:gd name="connsiteX9" fmla="*/ 1893093 w 2193131"/>
                <a:gd name="connsiteY9" fmla="*/ 0 h 695325"/>
                <a:gd name="connsiteX10" fmla="*/ 1935956 w 2193131"/>
                <a:gd name="connsiteY10" fmla="*/ 7144 h 695325"/>
                <a:gd name="connsiteX11" fmla="*/ 1995487 w 2193131"/>
                <a:gd name="connsiteY11" fmla="*/ 28575 h 695325"/>
                <a:gd name="connsiteX12" fmla="*/ 2085975 w 2193131"/>
                <a:gd name="connsiteY12" fmla="*/ 66675 h 695325"/>
                <a:gd name="connsiteX13" fmla="*/ 2135981 w 2193131"/>
                <a:gd name="connsiteY13" fmla="*/ 90488 h 695325"/>
                <a:gd name="connsiteX14" fmla="*/ 2152650 w 2193131"/>
                <a:gd name="connsiteY14" fmla="*/ 97632 h 695325"/>
                <a:gd name="connsiteX15" fmla="*/ 2166937 w 2193131"/>
                <a:gd name="connsiteY15" fmla="*/ 109538 h 695325"/>
                <a:gd name="connsiteX16" fmla="*/ 2176462 w 2193131"/>
                <a:gd name="connsiteY16" fmla="*/ 121444 h 695325"/>
                <a:gd name="connsiteX17" fmla="*/ 2185987 w 2193131"/>
                <a:gd name="connsiteY17" fmla="*/ 135732 h 695325"/>
                <a:gd name="connsiteX18" fmla="*/ 2190750 w 2193131"/>
                <a:gd name="connsiteY18" fmla="*/ 152400 h 695325"/>
                <a:gd name="connsiteX19" fmla="*/ 2193131 w 2193131"/>
                <a:gd name="connsiteY19" fmla="*/ 169069 h 695325"/>
                <a:gd name="connsiteX20" fmla="*/ 2183606 w 2193131"/>
                <a:gd name="connsiteY20" fmla="*/ 192882 h 695325"/>
                <a:gd name="connsiteX21" fmla="*/ 2162175 w 2193131"/>
                <a:gd name="connsiteY21" fmla="*/ 219075 h 695325"/>
                <a:gd name="connsiteX22" fmla="*/ 2135981 w 2193131"/>
                <a:gd name="connsiteY22" fmla="*/ 238125 h 695325"/>
                <a:gd name="connsiteX23" fmla="*/ 2112168 w 2193131"/>
                <a:gd name="connsiteY23" fmla="*/ 245269 h 695325"/>
                <a:gd name="connsiteX24" fmla="*/ 2064543 w 2193131"/>
                <a:gd name="connsiteY24" fmla="*/ 250032 h 695325"/>
                <a:gd name="connsiteX25" fmla="*/ 1983581 w 2193131"/>
                <a:gd name="connsiteY25" fmla="*/ 252413 h 695325"/>
                <a:gd name="connsiteX26" fmla="*/ 1921668 w 2193131"/>
                <a:gd name="connsiteY26" fmla="*/ 252413 h 695325"/>
                <a:gd name="connsiteX27" fmla="*/ 1804987 w 2193131"/>
                <a:gd name="connsiteY27" fmla="*/ 266700 h 695325"/>
                <a:gd name="connsiteX28" fmla="*/ 1624012 w 2193131"/>
                <a:gd name="connsiteY28" fmla="*/ 302419 h 695325"/>
                <a:gd name="connsiteX29" fmla="*/ 1454943 w 2193131"/>
                <a:gd name="connsiteY29" fmla="*/ 345282 h 695325"/>
                <a:gd name="connsiteX30" fmla="*/ 1278731 w 2193131"/>
                <a:gd name="connsiteY30" fmla="*/ 392907 h 695325"/>
                <a:gd name="connsiteX31" fmla="*/ 1195387 w 2193131"/>
                <a:gd name="connsiteY31" fmla="*/ 416719 h 695325"/>
                <a:gd name="connsiteX32" fmla="*/ 1012031 w 2193131"/>
                <a:gd name="connsiteY32" fmla="*/ 478632 h 695325"/>
                <a:gd name="connsiteX33" fmla="*/ 873918 w 2193131"/>
                <a:gd name="connsiteY33" fmla="*/ 519113 h 695325"/>
                <a:gd name="connsiteX34" fmla="*/ 688181 w 2193131"/>
                <a:gd name="connsiteY34" fmla="*/ 585788 h 695325"/>
                <a:gd name="connsiteX35" fmla="*/ 566737 w 2193131"/>
                <a:gd name="connsiteY35" fmla="*/ 633413 h 695325"/>
                <a:gd name="connsiteX36" fmla="*/ 466725 w 2193131"/>
                <a:gd name="connsiteY36" fmla="*/ 678657 h 695325"/>
                <a:gd name="connsiteX37" fmla="*/ 433387 w 2193131"/>
                <a:gd name="connsiteY37" fmla="*/ 695325 h 695325"/>
                <a:gd name="connsiteX38" fmla="*/ 423862 w 2193131"/>
                <a:gd name="connsiteY38" fmla="*/ 695325 h 695325"/>
                <a:gd name="connsiteX39" fmla="*/ 388143 w 2193131"/>
                <a:gd name="connsiteY39" fmla="*/ 685800 h 695325"/>
                <a:gd name="connsiteX40" fmla="*/ 323850 w 2193131"/>
                <a:gd name="connsiteY40" fmla="*/ 652463 h 695325"/>
                <a:gd name="connsiteX41" fmla="*/ 257175 w 2193131"/>
                <a:gd name="connsiteY41" fmla="*/ 614363 h 695325"/>
                <a:gd name="connsiteX42" fmla="*/ 178593 w 2193131"/>
                <a:gd name="connsiteY42" fmla="*/ 566738 h 695325"/>
                <a:gd name="connsiteX43" fmla="*/ 128587 w 2193131"/>
                <a:gd name="connsiteY43" fmla="*/ 528638 h 695325"/>
                <a:gd name="connsiteX44" fmla="*/ 61912 w 2193131"/>
                <a:gd name="connsiteY44" fmla="*/ 471488 h 695325"/>
                <a:gd name="connsiteX45" fmla="*/ 19050 w 2193131"/>
                <a:gd name="connsiteY45" fmla="*/ 426244 h 695325"/>
                <a:gd name="connsiteX46" fmla="*/ 2381 w 2193131"/>
                <a:gd name="connsiteY46" fmla="*/ 402432 h 695325"/>
                <a:gd name="connsiteX47" fmla="*/ 0 w 2193131"/>
                <a:gd name="connsiteY47" fmla="*/ 390525 h 695325"/>
                <a:gd name="connsiteX48" fmla="*/ 0 w 2193131"/>
                <a:gd name="connsiteY48" fmla="*/ 376238 h 695325"/>
                <a:gd name="connsiteX49" fmla="*/ 7143 w 2193131"/>
                <a:gd name="connsiteY49" fmla="*/ 369094 h 695325"/>
                <a:gd name="connsiteX50" fmla="*/ 35718 w 2193131"/>
                <a:gd name="connsiteY50" fmla="*/ 364332 h 695325"/>
                <a:gd name="connsiteX51" fmla="*/ 57150 w 2193131"/>
                <a:gd name="connsiteY51" fmla="*/ 371475 h 695325"/>
                <a:gd name="connsiteX52" fmla="*/ 116681 w 2193131"/>
                <a:gd name="connsiteY52" fmla="*/ 395288 h 695325"/>
                <a:gd name="connsiteX53" fmla="*/ 207168 w 2193131"/>
                <a:gd name="connsiteY53" fmla="*/ 423863 h 695325"/>
                <a:gd name="connsiteX54" fmla="*/ 283368 w 2193131"/>
                <a:gd name="connsiteY54" fmla="*/ 440532 h 695325"/>
                <a:gd name="connsiteX55" fmla="*/ 333375 w 2193131"/>
                <a:gd name="connsiteY55" fmla="*/ 445294 h 695325"/>
                <a:gd name="connsiteX56" fmla="*/ 402431 w 2193131"/>
                <a:gd name="connsiteY56" fmla="*/ 440532 h 695325"/>
                <a:gd name="connsiteX57" fmla="*/ 511968 w 2193131"/>
                <a:gd name="connsiteY57" fmla="*/ 411957 h 695325"/>
                <a:gd name="connsiteX58" fmla="*/ 726281 w 2193131"/>
                <a:gd name="connsiteY58" fmla="*/ 352425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3131" h="695325">
                  <a:moveTo>
                    <a:pt x="726281" y="352425"/>
                  </a:moveTo>
                  <a:lnTo>
                    <a:pt x="1009650" y="266700"/>
                  </a:lnTo>
                  <a:lnTo>
                    <a:pt x="1193006" y="214313"/>
                  </a:lnTo>
                  <a:lnTo>
                    <a:pt x="1409700" y="157163"/>
                  </a:lnTo>
                  <a:lnTo>
                    <a:pt x="1559718" y="119063"/>
                  </a:lnTo>
                  <a:lnTo>
                    <a:pt x="1645443" y="100013"/>
                  </a:lnTo>
                  <a:lnTo>
                    <a:pt x="1704975" y="76200"/>
                  </a:lnTo>
                  <a:lnTo>
                    <a:pt x="1816893" y="33338"/>
                  </a:lnTo>
                  <a:lnTo>
                    <a:pt x="1871662" y="7144"/>
                  </a:lnTo>
                  <a:lnTo>
                    <a:pt x="1893093" y="0"/>
                  </a:lnTo>
                  <a:lnTo>
                    <a:pt x="1935956" y="7144"/>
                  </a:lnTo>
                  <a:lnTo>
                    <a:pt x="1995487" y="28575"/>
                  </a:lnTo>
                  <a:lnTo>
                    <a:pt x="2085975" y="66675"/>
                  </a:lnTo>
                  <a:lnTo>
                    <a:pt x="2135981" y="90488"/>
                  </a:lnTo>
                  <a:lnTo>
                    <a:pt x="2152650" y="97632"/>
                  </a:lnTo>
                  <a:lnTo>
                    <a:pt x="2166937" y="109538"/>
                  </a:lnTo>
                  <a:lnTo>
                    <a:pt x="2176462" y="121444"/>
                  </a:lnTo>
                  <a:lnTo>
                    <a:pt x="2185987" y="135732"/>
                  </a:lnTo>
                  <a:lnTo>
                    <a:pt x="2190750" y="152400"/>
                  </a:lnTo>
                  <a:lnTo>
                    <a:pt x="2193131" y="169069"/>
                  </a:lnTo>
                  <a:lnTo>
                    <a:pt x="2183606" y="192882"/>
                  </a:lnTo>
                  <a:lnTo>
                    <a:pt x="2162175" y="219075"/>
                  </a:lnTo>
                  <a:lnTo>
                    <a:pt x="2135981" y="238125"/>
                  </a:lnTo>
                  <a:lnTo>
                    <a:pt x="2112168" y="245269"/>
                  </a:lnTo>
                  <a:lnTo>
                    <a:pt x="2064543" y="250032"/>
                  </a:lnTo>
                  <a:lnTo>
                    <a:pt x="1983581" y="252413"/>
                  </a:lnTo>
                  <a:lnTo>
                    <a:pt x="1921668" y="252413"/>
                  </a:lnTo>
                  <a:lnTo>
                    <a:pt x="1804987" y="266700"/>
                  </a:lnTo>
                  <a:lnTo>
                    <a:pt x="1624012" y="302419"/>
                  </a:lnTo>
                  <a:lnTo>
                    <a:pt x="1454943" y="345282"/>
                  </a:lnTo>
                  <a:lnTo>
                    <a:pt x="1278731" y="392907"/>
                  </a:lnTo>
                  <a:lnTo>
                    <a:pt x="1195387" y="416719"/>
                  </a:lnTo>
                  <a:lnTo>
                    <a:pt x="1012031" y="478632"/>
                  </a:lnTo>
                  <a:lnTo>
                    <a:pt x="873918" y="519113"/>
                  </a:lnTo>
                  <a:lnTo>
                    <a:pt x="688181" y="585788"/>
                  </a:lnTo>
                  <a:lnTo>
                    <a:pt x="566737" y="633413"/>
                  </a:lnTo>
                  <a:lnTo>
                    <a:pt x="466725" y="678657"/>
                  </a:lnTo>
                  <a:lnTo>
                    <a:pt x="433387" y="695325"/>
                  </a:lnTo>
                  <a:lnTo>
                    <a:pt x="423862" y="695325"/>
                  </a:lnTo>
                  <a:lnTo>
                    <a:pt x="388143" y="685800"/>
                  </a:lnTo>
                  <a:lnTo>
                    <a:pt x="323850" y="652463"/>
                  </a:lnTo>
                  <a:lnTo>
                    <a:pt x="257175" y="614363"/>
                  </a:lnTo>
                  <a:lnTo>
                    <a:pt x="178593" y="566738"/>
                  </a:lnTo>
                  <a:lnTo>
                    <a:pt x="128587" y="528638"/>
                  </a:lnTo>
                  <a:lnTo>
                    <a:pt x="61912" y="471488"/>
                  </a:lnTo>
                  <a:lnTo>
                    <a:pt x="19050" y="426244"/>
                  </a:lnTo>
                  <a:lnTo>
                    <a:pt x="2381" y="402432"/>
                  </a:lnTo>
                  <a:lnTo>
                    <a:pt x="0" y="390525"/>
                  </a:lnTo>
                  <a:lnTo>
                    <a:pt x="0" y="376238"/>
                  </a:lnTo>
                  <a:lnTo>
                    <a:pt x="7143" y="369094"/>
                  </a:lnTo>
                  <a:lnTo>
                    <a:pt x="35718" y="364332"/>
                  </a:lnTo>
                  <a:lnTo>
                    <a:pt x="57150" y="371475"/>
                  </a:lnTo>
                  <a:lnTo>
                    <a:pt x="116681" y="395288"/>
                  </a:lnTo>
                  <a:lnTo>
                    <a:pt x="207168" y="423863"/>
                  </a:lnTo>
                  <a:lnTo>
                    <a:pt x="283368" y="440532"/>
                  </a:lnTo>
                  <a:lnTo>
                    <a:pt x="333375" y="445294"/>
                  </a:lnTo>
                  <a:lnTo>
                    <a:pt x="402431" y="440532"/>
                  </a:lnTo>
                  <a:lnTo>
                    <a:pt x="511968" y="411957"/>
                  </a:lnTo>
                  <a:lnTo>
                    <a:pt x="726281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8">
              <a:extLst>
                <a:ext uri="{FF2B5EF4-FFF2-40B4-BE49-F238E27FC236}">
                  <a16:creationId xmlns:a16="http://schemas.microsoft.com/office/drawing/2014/main" id="{6B2F9376-277F-4E78-AA51-6FB288DCD1B4}"/>
                </a:ext>
              </a:extLst>
            </p:cNvPr>
            <p:cNvSpPr/>
            <p:nvPr/>
          </p:nvSpPr>
          <p:spPr>
            <a:xfrm>
              <a:off x="4338638" y="2800350"/>
              <a:ext cx="2157412" cy="604838"/>
            </a:xfrm>
            <a:custGeom>
              <a:avLst/>
              <a:gdLst>
                <a:gd name="connsiteX0" fmla="*/ 664368 w 2157412"/>
                <a:gd name="connsiteY0" fmla="*/ 342900 h 604838"/>
                <a:gd name="connsiteX1" fmla="*/ 445293 w 2157412"/>
                <a:gd name="connsiteY1" fmla="*/ 397669 h 604838"/>
                <a:gd name="connsiteX2" fmla="*/ 392906 w 2157412"/>
                <a:gd name="connsiteY2" fmla="*/ 407194 h 604838"/>
                <a:gd name="connsiteX3" fmla="*/ 359568 w 2157412"/>
                <a:gd name="connsiteY3" fmla="*/ 407194 h 604838"/>
                <a:gd name="connsiteX4" fmla="*/ 290512 w 2157412"/>
                <a:gd name="connsiteY4" fmla="*/ 404813 h 604838"/>
                <a:gd name="connsiteX5" fmla="*/ 178593 w 2157412"/>
                <a:gd name="connsiteY5" fmla="*/ 385763 h 604838"/>
                <a:gd name="connsiteX6" fmla="*/ 78581 w 2157412"/>
                <a:gd name="connsiteY6" fmla="*/ 364331 h 604838"/>
                <a:gd name="connsiteX7" fmla="*/ 52387 w 2157412"/>
                <a:gd name="connsiteY7" fmla="*/ 359569 h 604838"/>
                <a:gd name="connsiteX8" fmla="*/ 38100 w 2157412"/>
                <a:gd name="connsiteY8" fmla="*/ 359569 h 604838"/>
                <a:gd name="connsiteX9" fmla="*/ 11906 w 2157412"/>
                <a:gd name="connsiteY9" fmla="*/ 361950 h 604838"/>
                <a:gd name="connsiteX10" fmla="*/ 0 w 2157412"/>
                <a:gd name="connsiteY10" fmla="*/ 371475 h 604838"/>
                <a:gd name="connsiteX11" fmla="*/ 0 w 2157412"/>
                <a:gd name="connsiteY11" fmla="*/ 383381 h 604838"/>
                <a:gd name="connsiteX12" fmla="*/ 4762 w 2157412"/>
                <a:gd name="connsiteY12" fmla="*/ 400050 h 604838"/>
                <a:gd name="connsiteX13" fmla="*/ 16668 w 2157412"/>
                <a:gd name="connsiteY13" fmla="*/ 416719 h 604838"/>
                <a:gd name="connsiteX14" fmla="*/ 38100 w 2157412"/>
                <a:gd name="connsiteY14" fmla="*/ 435769 h 604838"/>
                <a:gd name="connsiteX15" fmla="*/ 114300 w 2157412"/>
                <a:gd name="connsiteY15" fmla="*/ 469106 h 604838"/>
                <a:gd name="connsiteX16" fmla="*/ 254793 w 2157412"/>
                <a:gd name="connsiteY16" fmla="*/ 540544 h 604838"/>
                <a:gd name="connsiteX17" fmla="*/ 350043 w 2157412"/>
                <a:gd name="connsiteY17" fmla="*/ 588169 h 604838"/>
                <a:gd name="connsiteX18" fmla="*/ 383381 w 2157412"/>
                <a:gd name="connsiteY18" fmla="*/ 604838 h 604838"/>
                <a:gd name="connsiteX19" fmla="*/ 452437 w 2157412"/>
                <a:gd name="connsiteY19" fmla="*/ 590550 h 604838"/>
                <a:gd name="connsiteX20" fmla="*/ 602456 w 2157412"/>
                <a:gd name="connsiteY20" fmla="*/ 552450 h 604838"/>
                <a:gd name="connsiteX21" fmla="*/ 738187 w 2157412"/>
                <a:gd name="connsiteY21" fmla="*/ 516731 h 604838"/>
                <a:gd name="connsiteX22" fmla="*/ 981075 w 2157412"/>
                <a:gd name="connsiteY22" fmla="*/ 447675 h 604838"/>
                <a:gd name="connsiteX23" fmla="*/ 1107281 w 2157412"/>
                <a:gd name="connsiteY23" fmla="*/ 411956 h 604838"/>
                <a:gd name="connsiteX24" fmla="*/ 1273968 w 2157412"/>
                <a:gd name="connsiteY24" fmla="*/ 361950 h 604838"/>
                <a:gd name="connsiteX25" fmla="*/ 1464468 w 2157412"/>
                <a:gd name="connsiteY25" fmla="*/ 323850 h 604838"/>
                <a:gd name="connsiteX26" fmla="*/ 1638300 w 2157412"/>
                <a:gd name="connsiteY26" fmla="*/ 295275 h 604838"/>
                <a:gd name="connsiteX27" fmla="*/ 1776412 w 2157412"/>
                <a:gd name="connsiteY27" fmla="*/ 271463 h 604838"/>
                <a:gd name="connsiteX28" fmla="*/ 1835943 w 2157412"/>
                <a:gd name="connsiteY28" fmla="*/ 264319 h 604838"/>
                <a:gd name="connsiteX29" fmla="*/ 1916906 w 2157412"/>
                <a:gd name="connsiteY29" fmla="*/ 257175 h 604838"/>
                <a:gd name="connsiteX30" fmla="*/ 2005012 w 2157412"/>
                <a:gd name="connsiteY30" fmla="*/ 242888 h 604838"/>
                <a:gd name="connsiteX31" fmla="*/ 2069306 w 2157412"/>
                <a:gd name="connsiteY31" fmla="*/ 230981 h 604838"/>
                <a:gd name="connsiteX32" fmla="*/ 2109787 w 2157412"/>
                <a:gd name="connsiteY32" fmla="*/ 214313 h 604838"/>
                <a:gd name="connsiteX33" fmla="*/ 2124075 w 2157412"/>
                <a:gd name="connsiteY33" fmla="*/ 202406 h 604838"/>
                <a:gd name="connsiteX34" fmla="*/ 2143125 w 2157412"/>
                <a:gd name="connsiteY34" fmla="*/ 169069 h 604838"/>
                <a:gd name="connsiteX35" fmla="*/ 2155031 w 2157412"/>
                <a:gd name="connsiteY35" fmla="*/ 138113 h 604838"/>
                <a:gd name="connsiteX36" fmla="*/ 2157412 w 2157412"/>
                <a:gd name="connsiteY36" fmla="*/ 116681 h 604838"/>
                <a:gd name="connsiteX37" fmla="*/ 2150268 w 2157412"/>
                <a:gd name="connsiteY37" fmla="*/ 92869 h 604838"/>
                <a:gd name="connsiteX38" fmla="*/ 2131218 w 2157412"/>
                <a:gd name="connsiteY38" fmla="*/ 71438 h 604838"/>
                <a:gd name="connsiteX39" fmla="*/ 2083593 w 2157412"/>
                <a:gd name="connsiteY39" fmla="*/ 52388 h 604838"/>
                <a:gd name="connsiteX40" fmla="*/ 2021681 w 2157412"/>
                <a:gd name="connsiteY40" fmla="*/ 33338 h 604838"/>
                <a:gd name="connsiteX41" fmla="*/ 1943100 w 2157412"/>
                <a:gd name="connsiteY41" fmla="*/ 9525 h 604838"/>
                <a:gd name="connsiteX42" fmla="*/ 1821656 w 2157412"/>
                <a:gd name="connsiteY42" fmla="*/ 0 h 604838"/>
                <a:gd name="connsiteX43" fmla="*/ 1778793 w 2157412"/>
                <a:gd name="connsiteY43" fmla="*/ 4763 h 604838"/>
                <a:gd name="connsiteX44" fmla="*/ 1731168 w 2157412"/>
                <a:gd name="connsiteY44" fmla="*/ 26194 h 604838"/>
                <a:gd name="connsiteX45" fmla="*/ 1669256 w 2157412"/>
                <a:gd name="connsiteY45" fmla="*/ 54769 h 604838"/>
                <a:gd name="connsiteX46" fmla="*/ 1574006 w 2157412"/>
                <a:gd name="connsiteY46" fmla="*/ 92869 h 604838"/>
                <a:gd name="connsiteX47" fmla="*/ 1395412 w 2157412"/>
                <a:gd name="connsiteY47" fmla="*/ 140494 h 604838"/>
                <a:gd name="connsiteX48" fmla="*/ 1226343 w 2157412"/>
                <a:gd name="connsiteY48" fmla="*/ 185738 h 604838"/>
                <a:gd name="connsiteX49" fmla="*/ 1050131 w 2157412"/>
                <a:gd name="connsiteY49" fmla="*/ 245269 h 604838"/>
                <a:gd name="connsiteX50" fmla="*/ 792956 w 2157412"/>
                <a:gd name="connsiteY50" fmla="*/ 311944 h 604838"/>
                <a:gd name="connsiteX51" fmla="*/ 664368 w 2157412"/>
                <a:gd name="connsiteY51" fmla="*/ 34290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57412" h="604838">
                  <a:moveTo>
                    <a:pt x="664368" y="342900"/>
                  </a:moveTo>
                  <a:lnTo>
                    <a:pt x="445293" y="397669"/>
                  </a:lnTo>
                  <a:lnTo>
                    <a:pt x="392906" y="407194"/>
                  </a:lnTo>
                  <a:lnTo>
                    <a:pt x="359568" y="407194"/>
                  </a:lnTo>
                  <a:lnTo>
                    <a:pt x="290512" y="404813"/>
                  </a:lnTo>
                  <a:lnTo>
                    <a:pt x="178593" y="385763"/>
                  </a:lnTo>
                  <a:lnTo>
                    <a:pt x="78581" y="364331"/>
                  </a:lnTo>
                  <a:lnTo>
                    <a:pt x="52387" y="359569"/>
                  </a:lnTo>
                  <a:lnTo>
                    <a:pt x="38100" y="359569"/>
                  </a:lnTo>
                  <a:lnTo>
                    <a:pt x="11906" y="361950"/>
                  </a:lnTo>
                  <a:lnTo>
                    <a:pt x="0" y="371475"/>
                  </a:lnTo>
                  <a:lnTo>
                    <a:pt x="0" y="383381"/>
                  </a:lnTo>
                  <a:lnTo>
                    <a:pt x="4762" y="400050"/>
                  </a:lnTo>
                  <a:lnTo>
                    <a:pt x="16668" y="416719"/>
                  </a:lnTo>
                  <a:lnTo>
                    <a:pt x="38100" y="435769"/>
                  </a:lnTo>
                  <a:lnTo>
                    <a:pt x="114300" y="469106"/>
                  </a:lnTo>
                  <a:lnTo>
                    <a:pt x="254793" y="540544"/>
                  </a:lnTo>
                  <a:lnTo>
                    <a:pt x="350043" y="588169"/>
                  </a:lnTo>
                  <a:lnTo>
                    <a:pt x="383381" y="604838"/>
                  </a:lnTo>
                  <a:lnTo>
                    <a:pt x="452437" y="590550"/>
                  </a:lnTo>
                  <a:lnTo>
                    <a:pt x="602456" y="552450"/>
                  </a:lnTo>
                  <a:lnTo>
                    <a:pt x="738187" y="516731"/>
                  </a:lnTo>
                  <a:lnTo>
                    <a:pt x="981075" y="447675"/>
                  </a:lnTo>
                  <a:lnTo>
                    <a:pt x="1107281" y="411956"/>
                  </a:lnTo>
                  <a:lnTo>
                    <a:pt x="1273968" y="361950"/>
                  </a:lnTo>
                  <a:lnTo>
                    <a:pt x="1464468" y="323850"/>
                  </a:lnTo>
                  <a:lnTo>
                    <a:pt x="1638300" y="295275"/>
                  </a:lnTo>
                  <a:lnTo>
                    <a:pt x="1776412" y="271463"/>
                  </a:lnTo>
                  <a:lnTo>
                    <a:pt x="1835943" y="264319"/>
                  </a:lnTo>
                  <a:lnTo>
                    <a:pt x="1916906" y="257175"/>
                  </a:lnTo>
                  <a:lnTo>
                    <a:pt x="2005012" y="242888"/>
                  </a:lnTo>
                  <a:lnTo>
                    <a:pt x="2069306" y="230981"/>
                  </a:lnTo>
                  <a:lnTo>
                    <a:pt x="2109787" y="214313"/>
                  </a:lnTo>
                  <a:lnTo>
                    <a:pt x="2124075" y="202406"/>
                  </a:lnTo>
                  <a:lnTo>
                    <a:pt x="2143125" y="169069"/>
                  </a:lnTo>
                  <a:lnTo>
                    <a:pt x="2155031" y="138113"/>
                  </a:lnTo>
                  <a:lnTo>
                    <a:pt x="2157412" y="116681"/>
                  </a:lnTo>
                  <a:lnTo>
                    <a:pt x="2150268" y="92869"/>
                  </a:lnTo>
                  <a:lnTo>
                    <a:pt x="2131218" y="71438"/>
                  </a:lnTo>
                  <a:lnTo>
                    <a:pt x="2083593" y="52388"/>
                  </a:lnTo>
                  <a:lnTo>
                    <a:pt x="2021681" y="33338"/>
                  </a:lnTo>
                  <a:lnTo>
                    <a:pt x="1943100" y="9525"/>
                  </a:lnTo>
                  <a:lnTo>
                    <a:pt x="1821656" y="0"/>
                  </a:lnTo>
                  <a:lnTo>
                    <a:pt x="1778793" y="4763"/>
                  </a:lnTo>
                  <a:lnTo>
                    <a:pt x="1731168" y="26194"/>
                  </a:lnTo>
                  <a:lnTo>
                    <a:pt x="1669256" y="54769"/>
                  </a:lnTo>
                  <a:lnTo>
                    <a:pt x="1574006" y="92869"/>
                  </a:lnTo>
                  <a:lnTo>
                    <a:pt x="1395412" y="140494"/>
                  </a:lnTo>
                  <a:lnTo>
                    <a:pt x="1226343" y="185738"/>
                  </a:lnTo>
                  <a:lnTo>
                    <a:pt x="1050131" y="245269"/>
                  </a:lnTo>
                  <a:lnTo>
                    <a:pt x="792956" y="311944"/>
                  </a:lnTo>
                  <a:lnTo>
                    <a:pt x="664368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9">
              <a:extLst>
                <a:ext uri="{FF2B5EF4-FFF2-40B4-BE49-F238E27FC236}">
                  <a16:creationId xmlns:a16="http://schemas.microsoft.com/office/drawing/2014/main" id="{61D5E08F-44A2-46A1-9D72-899A5F9FD6C4}"/>
                </a:ext>
              </a:extLst>
            </p:cNvPr>
            <p:cNvSpPr/>
            <p:nvPr/>
          </p:nvSpPr>
          <p:spPr>
            <a:xfrm>
              <a:off x="6538913" y="1893888"/>
              <a:ext cx="723900" cy="762000"/>
            </a:xfrm>
            <a:custGeom>
              <a:avLst/>
              <a:gdLst>
                <a:gd name="connsiteX0" fmla="*/ 452437 w 723900"/>
                <a:gd name="connsiteY0" fmla="*/ 183356 h 762000"/>
                <a:gd name="connsiteX1" fmla="*/ 564356 w 723900"/>
                <a:gd name="connsiteY1" fmla="*/ 235744 h 762000"/>
                <a:gd name="connsiteX2" fmla="*/ 602456 w 723900"/>
                <a:gd name="connsiteY2" fmla="*/ 252412 h 762000"/>
                <a:gd name="connsiteX3" fmla="*/ 623887 w 723900"/>
                <a:gd name="connsiteY3" fmla="*/ 266700 h 762000"/>
                <a:gd name="connsiteX4" fmla="*/ 642937 w 723900"/>
                <a:gd name="connsiteY4" fmla="*/ 290512 h 762000"/>
                <a:gd name="connsiteX5" fmla="*/ 659606 w 723900"/>
                <a:gd name="connsiteY5" fmla="*/ 314325 h 762000"/>
                <a:gd name="connsiteX6" fmla="*/ 678656 w 723900"/>
                <a:gd name="connsiteY6" fmla="*/ 347662 h 762000"/>
                <a:gd name="connsiteX7" fmla="*/ 692943 w 723900"/>
                <a:gd name="connsiteY7" fmla="*/ 381000 h 762000"/>
                <a:gd name="connsiteX8" fmla="*/ 702468 w 723900"/>
                <a:gd name="connsiteY8" fmla="*/ 409575 h 762000"/>
                <a:gd name="connsiteX9" fmla="*/ 709612 w 723900"/>
                <a:gd name="connsiteY9" fmla="*/ 438150 h 762000"/>
                <a:gd name="connsiteX10" fmla="*/ 716756 w 723900"/>
                <a:gd name="connsiteY10" fmla="*/ 466725 h 762000"/>
                <a:gd name="connsiteX11" fmla="*/ 723900 w 723900"/>
                <a:gd name="connsiteY11" fmla="*/ 521494 h 762000"/>
                <a:gd name="connsiteX12" fmla="*/ 723900 w 723900"/>
                <a:gd name="connsiteY12" fmla="*/ 559594 h 762000"/>
                <a:gd name="connsiteX13" fmla="*/ 723900 w 723900"/>
                <a:gd name="connsiteY13" fmla="*/ 595312 h 762000"/>
                <a:gd name="connsiteX14" fmla="*/ 719137 w 723900"/>
                <a:gd name="connsiteY14" fmla="*/ 631031 h 762000"/>
                <a:gd name="connsiteX15" fmla="*/ 707231 w 723900"/>
                <a:gd name="connsiteY15" fmla="*/ 673894 h 762000"/>
                <a:gd name="connsiteX16" fmla="*/ 683418 w 723900"/>
                <a:gd name="connsiteY16" fmla="*/ 721519 h 762000"/>
                <a:gd name="connsiteX17" fmla="*/ 657225 w 723900"/>
                <a:gd name="connsiteY17" fmla="*/ 754856 h 762000"/>
                <a:gd name="connsiteX18" fmla="*/ 633412 w 723900"/>
                <a:gd name="connsiteY18" fmla="*/ 762000 h 762000"/>
                <a:gd name="connsiteX19" fmla="*/ 602456 w 723900"/>
                <a:gd name="connsiteY19" fmla="*/ 752475 h 762000"/>
                <a:gd name="connsiteX20" fmla="*/ 561975 w 723900"/>
                <a:gd name="connsiteY20" fmla="*/ 726281 h 762000"/>
                <a:gd name="connsiteX21" fmla="*/ 526256 w 723900"/>
                <a:gd name="connsiteY21" fmla="*/ 685800 h 762000"/>
                <a:gd name="connsiteX22" fmla="*/ 483393 w 723900"/>
                <a:gd name="connsiteY22" fmla="*/ 597694 h 762000"/>
                <a:gd name="connsiteX23" fmla="*/ 433387 w 723900"/>
                <a:gd name="connsiteY23" fmla="*/ 509587 h 762000"/>
                <a:gd name="connsiteX24" fmla="*/ 361950 w 723900"/>
                <a:gd name="connsiteY24" fmla="*/ 409575 h 762000"/>
                <a:gd name="connsiteX25" fmla="*/ 309562 w 723900"/>
                <a:gd name="connsiteY25" fmla="*/ 342900 h 762000"/>
                <a:gd name="connsiteX26" fmla="*/ 238125 w 723900"/>
                <a:gd name="connsiteY26" fmla="*/ 261937 h 762000"/>
                <a:gd name="connsiteX27" fmla="*/ 154781 w 723900"/>
                <a:gd name="connsiteY27" fmla="*/ 180975 h 762000"/>
                <a:gd name="connsiteX28" fmla="*/ 69056 w 723900"/>
                <a:gd name="connsiteY28" fmla="*/ 107156 h 762000"/>
                <a:gd name="connsiteX29" fmla="*/ 9525 w 723900"/>
                <a:gd name="connsiteY29" fmla="*/ 59531 h 762000"/>
                <a:gd name="connsiteX30" fmla="*/ 0 w 723900"/>
                <a:gd name="connsiteY30" fmla="*/ 40481 h 762000"/>
                <a:gd name="connsiteX31" fmla="*/ 0 w 723900"/>
                <a:gd name="connsiteY31" fmla="*/ 21431 h 762000"/>
                <a:gd name="connsiteX32" fmla="*/ 2381 w 723900"/>
                <a:gd name="connsiteY32" fmla="*/ 7144 h 762000"/>
                <a:gd name="connsiteX33" fmla="*/ 14287 w 723900"/>
                <a:gd name="connsiteY33" fmla="*/ 0 h 762000"/>
                <a:gd name="connsiteX34" fmla="*/ 33337 w 723900"/>
                <a:gd name="connsiteY34" fmla="*/ 0 h 762000"/>
                <a:gd name="connsiteX35" fmla="*/ 90487 w 723900"/>
                <a:gd name="connsiteY35" fmla="*/ 19050 h 762000"/>
                <a:gd name="connsiteX36" fmla="*/ 195262 w 723900"/>
                <a:gd name="connsiteY36" fmla="*/ 66675 h 762000"/>
                <a:gd name="connsiteX37" fmla="*/ 407193 w 723900"/>
                <a:gd name="connsiteY37" fmla="*/ 161925 h 762000"/>
                <a:gd name="connsiteX38" fmla="*/ 452437 w 723900"/>
                <a:gd name="connsiteY38" fmla="*/ 1833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62000">
                  <a:moveTo>
                    <a:pt x="452437" y="183356"/>
                  </a:moveTo>
                  <a:lnTo>
                    <a:pt x="564356" y="235744"/>
                  </a:lnTo>
                  <a:lnTo>
                    <a:pt x="602456" y="252412"/>
                  </a:lnTo>
                  <a:lnTo>
                    <a:pt x="623887" y="266700"/>
                  </a:lnTo>
                  <a:lnTo>
                    <a:pt x="642937" y="290512"/>
                  </a:lnTo>
                  <a:lnTo>
                    <a:pt x="659606" y="314325"/>
                  </a:lnTo>
                  <a:lnTo>
                    <a:pt x="678656" y="347662"/>
                  </a:lnTo>
                  <a:lnTo>
                    <a:pt x="692943" y="381000"/>
                  </a:lnTo>
                  <a:lnTo>
                    <a:pt x="702468" y="409575"/>
                  </a:lnTo>
                  <a:lnTo>
                    <a:pt x="709612" y="438150"/>
                  </a:lnTo>
                  <a:lnTo>
                    <a:pt x="716756" y="466725"/>
                  </a:lnTo>
                  <a:lnTo>
                    <a:pt x="723900" y="521494"/>
                  </a:lnTo>
                  <a:lnTo>
                    <a:pt x="723900" y="559594"/>
                  </a:lnTo>
                  <a:lnTo>
                    <a:pt x="723900" y="595312"/>
                  </a:lnTo>
                  <a:lnTo>
                    <a:pt x="719137" y="631031"/>
                  </a:lnTo>
                  <a:lnTo>
                    <a:pt x="707231" y="673894"/>
                  </a:lnTo>
                  <a:lnTo>
                    <a:pt x="683418" y="721519"/>
                  </a:lnTo>
                  <a:lnTo>
                    <a:pt x="657225" y="754856"/>
                  </a:lnTo>
                  <a:lnTo>
                    <a:pt x="633412" y="762000"/>
                  </a:lnTo>
                  <a:lnTo>
                    <a:pt x="602456" y="752475"/>
                  </a:lnTo>
                  <a:lnTo>
                    <a:pt x="561975" y="726281"/>
                  </a:lnTo>
                  <a:lnTo>
                    <a:pt x="526256" y="685800"/>
                  </a:lnTo>
                  <a:lnTo>
                    <a:pt x="483393" y="597694"/>
                  </a:lnTo>
                  <a:lnTo>
                    <a:pt x="433387" y="509587"/>
                  </a:lnTo>
                  <a:lnTo>
                    <a:pt x="361950" y="409575"/>
                  </a:lnTo>
                  <a:lnTo>
                    <a:pt x="309562" y="342900"/>
                  </a:lnTo>
                  <a:lnTo>
                    <a:pt x="238125" y="261937"/>
                  </a:lnTo>
                  <a:lnTo>
                    <a:pt x="154781" y="180975"/>
                  </a:lnTo>
                  <a:lnTo>
                    <a:pt x="69056" y="107156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0487" y="19050"/>
                  </a:lnTo>
                  <a:lnTo>
                    <a:pt x="195262" y="66675"/>
                  </a:lnTo>
                  <a:lnTo>
                    <a:pt x="407193" y="161925"/>
                  </a:lnTo>
                  <a:lnTo>
                    <a:pt x="452437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0">
              <a:extLst>
                <a:ext uri="{FF2B5EF4-FFF2-40B4-BE49-F238E27FC236}">
                  <a16:creationId xmlns:a16="http://schemas.microsoft.com/office/drawing/2014/main" id="{F91211CE-2841-4043-844F-AFAEE3EE0573}"/>
                </a:ext>
              </a:extLst>
            </p:cNvPr>
            <p:cNvSpPr/>
            <p:nvPr/>
          </p:nvSpPr>
          <p:spPr>
            <a:xfrm>
              <a:off x="3081338" y="1909763"/>
              <a:ext cx="903287" cy="633412"/>
            </a:xfrm>
            <a:custGeom>
              <a:avLst/>
              <a:gdLst>
                <a:gd name="connsiteX0" fmla="*/ 350043 w 902493"/>
                <a:gd name="connsiteY0" fmla="*/ 366712 h 633412"/>
                <a:gd name="connsiteX1" fmla="*/ 252412 w 902493"/>
                <a:gd name="connsiteY1" fmla="*/ 285750 h 633412"/>
                <a:gd name="connsiteX2" fmla="*/ 178593 w 902493"/>
                <a:gd name="connsiteY2" fmla="*/ 214312 h 633412"/>
                <a:gd name="connsiteX3" fmla="*/ 71437 w 902493"/>
                <a:gd name="connsiteY3" fmla="*/ 111918 h 633412"/>
                <a:gd name="connsiteX4" fmla="*/ 11906 w 902493"/>
                <a:gd name="connsiteY4" fmla="*/ 47625 h 633412"/>
                <a:gd name="connsiteX5" fmla="*/ 0 w 902493"/>
                <a:gd name="connsiteY5" fmla="*/ 26193 h 633412"/>
                <a:gd name="connsiteX6" fmla="*/ 4762 w 902493"/>
                <a:gd name="connsiteY6" fmla="*/ 9525 h 633412"/>
                <a:gd name="connsiteX7" fmla="*/ 26193 w 902493"/>
                <a:gd name="connsiteY7" fmla="*/ 0 h 633412"/>
                <a:gd name="connsiteX8" fmla="*/ 45243 w 902493"/>
                <a:gd name="connsiteY8" fmla="*/ 0 h 633412"/>
                <a:gd name="connsiteX9" fmla="*/ 69056 w 902493"/>
                <a:gd name="connsiteY9" fmla="*/ 7143 h 633412"/>
                <a:gd name="connsiteX10" fmla="*/ 133350 w 902493"/>
                <a:gd name="connsiteY10" fmla="*/ 35718 h 633412"/>
                <a:gd name="connsiteX11" fmla="*/ 257175 w 902493"/>
                <a:gd name="connsiteY11" fmla="*/ 90487 h 633412"/>
                <a:gd name="connsiteX12" fmla="*/ 357187 w 902493"/>
                <a:gd name="connsiteY12" fmla="*/ 130968 h 633412"/>
                <a:gd name="connsiteX13" fmla="*/ 428625 w 902493"/>
                <a:gd name="connsiteY13" fmla="*/ 150018 h 633412"/>
                <a:gd name="connsiteX14" fmla="*/ 592931 w 902493"/>
                <a:gd name="connsiteY14" fmla="*/ 183356 h 633412"/>
                <a:gd name="connsiteX15" fmla="*/ 688181 w 902493"/>
                <a:gd name="connsiteY15" fmla="*/ 197643 h 633412"/>
                <a:gd name="connsiteX16" fmla="*/ 709612 w 902493"/>
                <a:gd name="connsiteY16" fmla="*/ 204787 h 633412"/>
                <a:gd name="connsiteX17" fmla="*/ 728662 w 902493"/>
                <a:gd name="connsiteY17" fmla="*/ 221456 h 633412"/>
                <a:gd name="connsiteX18" fmla="*/ 773906 w 902493"/>
                <a:gd name="connsiteY18" fmla="*/ 264318 h 633412"/>
                <a:gd name="connsiteX19" fmla="*/ 816768 w 902493"/>
                <a:gd name="connsiteY19" fmla="*/ 311943 h 633412"/>
                <a:gd name="connsiteX20" fmla="*/ 842962 w 902493"/>
                <a:gd name="connsiteY20" fmla="*/ 345281 h 633412"/>
                <a:gd name="connsiteX21" fmla="*/ 857250 w 902493"/>
                <a:gd name="connsiteY21" fmla="*/ 366712 h 633412"/>
                <a:gd name="connsiteX22" fmla="*/ 876300 w 902493"/>
                <a:gd name="connsiteY22" fmla="*/ 402431 h 633412"/>
                <a:gd name="connsiteX23" fmla="*/ 888206 w 902493"/>
                <a:gd name="connsiteY23" fmla="*/ 438150 h 633412"/>
                <a:gd name="connsiteX24" fmla="*/ 895350 w 902493"/>
                <a:gd name="connsiteY24" fmla="*/ 469106 h 633412"/>
                <a:gd name="connsiteX25" fmla="*/ 900112 w 902493"/>
                <a:gd name="connsiteY25" fmla="*/ 495300 h 633412"/>
                <a:gd name="connsiteX26" fmla="*/ 902493 w 902493"/>
                <a:gd name="connsiteY26" fmla="*/ 535781 h 633412"/>
                <a:gd name="connsiteX27" fmla="*/ 895350 w 902493"/>
                <a:gd name="connsiteY27" fmla="*/ 581025 h 633412"/>
                <a:gd name="connsiteX28" fmla="*/ 883443 w 902493"/>
                <a:gd name="connsiteY28" fmla="*/ 604837 h 633412"/>
                <a:gd name="connsiteX29" fmla="*/ 862012 w 902493"/>
                <a:gd name="connsiteY29" fmla="*/ 623887 h 633412"/>
                <a:gd name="connsiteX30" fmla="*/ 835818 w 902493"/>
                <a:gd name="connsiteY30" fmla="*/ 633412 h 633412"/>
                <a:gd name="connsiteX31" fmla="*/ 807243 w 902493"/>
                <a:gd name="connsiteY31" fmla="*/ 633412 h 633412"/>
                <a:gd name="connsiteX32" fmla="*/ 759618 w 902493"/>
                <a:gd name="connsiteY32" fmla="*/ 619125 h 633412"/>
                <a:gd name="connsiteX33" fmla="*/ 678656 w 902493"/>
                <a:gd name="connsiteY33" fmla="*/ 583406 h 633412"/>
                <a:gd name="connsiteX34" fmla="*/ 592931 w 902493"/>
                <a:gd name="connsiteY34" fmla="*/ 538162 h 633412"/>
                <a:gd name="connsiteX35" fmla="*/ 516731 w 902493"/>
                <a:gd name="connsiteY35" fmla="*/ 490537 h 633412"/>
                <a:gd name="connsiteX36" fmla="*/ 421481 w 902493"/>
                <a:gd name="connsiteY36" fmla="*/ 423862 h 633412"/>
                <a:gd name="connsiteX37" fmla="*/ 350043 w 902493"/>
                <a:gd name="connsiteY37" fmla="*/ 366712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2493" h="633412">
                  <a:moveTo>
                    <a:pt x="350043" y="366712"/>
                  </a:moveTo>
                  <a:lnTo>
                    <a:pt x="252412" y="285750"/>
                  </a:lnTo>
                  <a:lnTo>
                    <a:pt x="178593" y="214312"/>
                  </a:lnTo>
                  <a:lnTo>
                    <a:pt x="71437" y="111918"/>
                  </a:lnTo>
                  <a:lnTo>
                    <a:pt x="11906" y="47625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6193" y="0"/>
                  </a:lnTo>
                  <a:lnTo>
                    <a:pt x="45243" y="0"/>
                  </a:lnTo>
                  <a:lnTo>
                    <a:pt x="69056" y="7143"/>
                  </a:lnTo>
                  <a:lnTo>
                    <a:pt x="133350" y="35718"/>
                  </a:lnTo>
                  <a:lnTo>
                    <a:pt x="257175" y="90487"/>
                  </a:lnTo>
                  <a:lnTo>
                    <a:pt x="357187" y="130968"/>
                  </a:lnTo>
                  <a:lnTo>
                    <a:pt x="428625" y="150018"/>
                  </a:lnTo>
                  <a:lnTo>
                    <a:pt x="592931" y="183356"/>
                  </a:lnTo>
                  <a:lnTo>
                    <a:pt x="688181" y="197643"/>
                  </a:lnTo>
                  <a:lnTo>
                    <a:pt x="709612" y="204787"/>
                  </a:lnTo>
                  <a:lnTo>
                    <a:pt x="728662" y="221456"/>
                  </a:lnTo>
                  <a:lnTo>
                    <a:pt x="773906" y="264318"/>
                  </a:lnTo>
                  <a:lnTo>
                    <a:pt x="816768" y="311943"/>
                  </a:lnTo>
                  <a:lnTo>
                    <a:pt x="842962" y="345281"/>
                  </a:lnTo>
                  <a:lnTo>
                    <a:pt x="857250" y="366712"/>
                  </a:lnTo>
                  <a:lnTo>
                    <a:pt x="876300" y="402431"/>
                  </a:lnTo>
                  <a:lnTo>
                    <a:pt x="888206" y="438150"/>
                  </a:lnTo>
                  <a:lnTo>
                    <a:pt x="895350" y="469106"/>
                  </a:lnTo>
                  <a:lnTo>
                    <a:pt x="900112" y="495300"/>
                  </a:lnTo>
                  <a:lnTo>
                    <a:pt x="902493" y="535781"/>
                  </a:lnTo>
                  <a:lnTo>
                    <a:pt x="895350" y="581025"/>
                  </a:lnTo>
                  <a:lnTo>
                    <a:pt x="883443" y="604837"/>
                  </a:lnTo>
                  <a:lnTo>
                    <a:pt x="862012" y="623887"/>
                  </a:lnTo>
                  <a:lnTo>
                    <a:pt x="835818" y="633412"/>
                  </a:lnTo>
                  <a:lnTo>
                    <a:pt x="807243" y="633412"/>
                  </a:lnTo>
                  <a:lnTo>
                    <a:pt x="759618" y="619125"/>
                  </a:lnTo>
                  <a:lnTo>
                    <a:pt x="678656" y="583406"/>
                  </a:lnTo>
                  <a:lnTo>
                    <a:pt x="592931" y="538162"/>
                  </a:lnTo>
                  <a:lnTo>
                    <a:pt x="516731" y="490537"/>
                  </a:lnTo>
                  <a:lnTo>
                    <a:pt x="421481" y="423862"/>
                  </a:lnTo>
                  <a:lnTo>
                    <a:pt x="350043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1">
              <a:extLst>
                <a:ext uri="{FF2B5EF4-FFF2-40B4-BE49-F238E27FC236}">
                  <a16:creationId xmlns:a16="http://schemas.microsoft.com/office/drawing/2014/main" id="{57DEBB05-E69E-4578-B6F2-4B5CB3D85CAC}"/>
                </a:ext>
              </a:extLst>
            </p:cNvPr>
            <p:cNvSpPr/>
            <p:nvPr/>
          </p:nvSpPr>
          <p:spPr>
            <a:xfrm>
              <a:off x="2813050" y="3033713"/>
              <a:ext cx="814388" cy="657225"/>
            </a:xfrm>
            <a:custGeom>
              <a:avLst/>
              <a:gdLst>
                <a:gd name="connsiteX0" fmla="*/ 371475 w 814388"/>
                <a:gd name="connsiteY0" fmla="*/ 442912 h 657225"/>
                <a:gd name="connsiteX1" fmla="*/ 416719 w 814388"/>
                <a:gd name="connsiteY1" fmla="*/ 485775 h 657225"/>
                <a:gd name="connsiteX2" fmla="*/ 457200 w 814388"/>
                <a:gd name="connsiteY2" fmla="*/ 514350 h 657225"/>
                <a:gd name="connsiteX3" fmla="*/ 514350 w 814388"/>
                <a:gd name="connsiteY3" fmla="*/ 550068 h 657225"/>
                <a:gd name="connsiteX4" fmla="*/ 564357 w 814388"/>
                <a:gd name="connsiteY4" fmla="*/ 576262 h 657225"/>
                <a:gd name="connsiteX5" fmla="*/ 635794 w 814388"/>
                <a:gd name="connsiteY5" fmla="*/ 609600 h 657225"/>
                <a:gd name="connsiteX6" fmla="*/ 719138 w 814388"/>
                <a:gd name="connsiteY6" fmla="*/ 645318 h 657225"/>
                <a:gd name="connsiteX7" fmla="*/ 733425 w 814388"/>
                <a:gd name="connsiteY7" fmla="*/ 652462 h 657225"/>
                <a:gd name="connsiteX8" fmla="*/ 754857 w 814388"/>
                <a:gd name="connsiteY8" fmla="*/ 657225 h 657225"/>
                <a:gd name="connsiteX9" fmla="*/ 776288 w 814388"/>
                <a:gd name="connsiteY9" fmla="*/ 654843 h 657225"/>
                <a:gd name="connsiteX10" fmla="*/ 792957 w 814388"/>
                <a:gd name="connsiteY10" fmla="*/ 647700 h 657225"/>
                <a:gd name="connsiteX11" fmla="*/ 804863 w 814388"/>
                <a:gd name="connsiteY11" fmla="*/ 631031 h 657225"/>
                <a:gd name="connsiteX12" fmla="*/ 812007 w 814388"/>
                <a:gd name="connsiteY12" fmla="*/ 611981 h 657225"/>
                <a:gd name="connsiteX13" fmla="*/ 814388 w 814388"/>
                <a:gd name="connsiteY13" fmla="*/ 583406 h 657225"/>
                <a:gd name="connsiteX14" fmla="*/ 812007 w 814388"/>
                <a:gd name="connsiteY14" fmla="*/ 528637 h 657225"/>
                <a:gd name="connsiteX15" fmla="*/ 807244 w 814388"/>
                <a:gd name="connsiteY15" fmla="*/ 464343 h 657225"/>
                <a:gd name="connsiteX16" fmla="*/ 797719 w 814388"/>
                <a:gd name="connsiteY16" fmla="*/ 416718 h 657225"/>
                <a:gd name="connsiteX17" fmla="*/ 781050 w 814388"/>
                <a:gd name="connsiteY17" fmla="*/ 371475 h 657225"/>
                <a:gd name="connsiteX18" fmla="*/ 762000 w 814388"/>
                <a:gd name="connsiteY18" fmla="*/ 345281 h 657225"/>
                <a:gd name="connsiteX19" fmla="*/ 721519 w 814388"/>
                <a:gd name="connsiteY19" fmla="*/ 311943 h 657225"/>
                <a:gd name="connsiteX20" fmla="*/ 645319 w 814388"/>
                <a:gd name="connsiteY20" fmla="*/ 264318 h 657225"/>
                <a:gd name="connsiteX21" fmla="*/ 590550 w 814388"/>
                <a:gd name="connsiteY21" fmla="*/ 245268 h 657225"/>
                <a:gd name="connsiteX22" fmla="*/ 426244 w 814388"/>
                <a:gd name="connsiteY22" fmla="*/ 185737 h 657225"/>
                <a:gd name="connsiteX23" fmla="*/ 314325 w 814388"/>
                <a:gd name="connsiteY23" fmla="*/ 138112 h 657225"/>
                <a:gd name="connsiteX24" fmla="*/ 230982 w 814388"/>
                <a:gd name="connsiteY24" fmla="*/ 100012 h 657225"/>
                <a:gd name="connsiteX25" fmla="*/ 138113 w 814388"/>
                <a:gd name="connsiteY25" fmla="*/ 50006 h 657225"/>
                <a:gd name="connsiteX26" fmla="*/ 83344 w 814388"/>
                <a:gd name="connsiteY26" fmla="*/ 16668 h 657225"/>
                <a:gd name="connsiteX27" fmla="*/ 52388 w 814388"/>
                <a:gd name="connsiteY27" fmla="*/ 2381 h 657225"/>
                <a:gd name="connsiteX28" fmla="*/ 28575 w 814388"/>
                <a:gd name="connsiteY28" fmla="*/ 0 h 657225"/>
                <a:gd name="connsiteX29" fmla="*/ 4763 w 814388"/>
                <a:gd name="connsiteY29" fmla="*/ 2381 h 657225"/>
                <a:gd name="connsiteX30" fmla="*/ 0 w 814388"/>
                <a:gd name="connsiteY30" fmla="*/ 14287 h 657225"/>
                <a:gd name="connsiteX31" fmla="*/ 2382 w 814388"/>
                <a:gd name="connsiteY31" fmla="*/ 30956 h 657225"/>
                <a:gd name="connsiteX32" fmla="*/ 16669 w 814388"/>
                <a:gd name="connsiteY32" fmla="*/ 61912 h 657225"/>
                <a:gd name="connsiteX33" fmla="*/ 66675 w 814388"/>
                <a:gd name="connsiteY33" fmla="*/ 119062 h 657225"/>
                <a:gd name="connsiteX34" fmla="*/ 164307 w 814388"/>
                <a:gd name="connsiteY34" fmla="*/ 223837 h 657225"/>
                <a:gd name="connsiteX35" fmla="*/ 271463 w 814388"/>
                <a:gd name="connsiteY35" fmla="*/ 335756 h 657225"/>
                <a:gd name="connsiteX36" fmla="*/ 371475 w 814388"/>
                <a:gd name="connsiteY36" fmla="*/ 44291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4388" h="657225">
                  <a:moveTo>
                    <a:pt x="371475" y="442912"/>
                  </a:moveTo>
                  <a:lnTo>
                    <a:pt x="416719" y="485775"/>
                  </a:lnTo>
                  <a:lnTo>
                    <a:pt x="457200" y="514350"/>
                  </a:lnTo>
                  <a:lnTo>
                    <a:pt x="514350" y="550068"/>
                  </a:lnTo>
                  <a:lnTo>
                    <a:pt x="564357" y="576262"/>
                  </a:lnTo>
                  <a:lnTo>
                    <a:pt x="635794" y="609600"/>
                  </a:lnTo>
                  <a:lnTo>
                    <a:pt x="719138" y="645318"/>
                  </a:lnTo>
                  <a:lnTo>
                    <a:pt x="733425" y="652462"/>
                  </a:lnTo>
                  <a:lnTo>
                    <a:pt x="754857" y="657225"/>
                  </a:lnTo>
                  <a:lnTo>
                    <a:pt x="776288" y="654843"/>
                  </a:lnTo>
                  <a:lnTo>
                    <a:pt x="792957" y="647700"/>
                  </a:lnTo>
                  <a:lnTo>
                    <a:pt x="804863" y="631031"/>
                  </a:lnTo>
                  <a:lnTo>
                    <a:pt x="812007" y="611981"/>
                  </a:lnTo>
                  <a:lnTo>
                    <a:pt x="814388" y="583406"/>
                  </a:lnTo>
                  <a:cubicBezTo>
                    <a:pt x="813594" y="565150"/>
                    <a:pt x="812801" y="546893"/>
                    <a:pt x="812007" y="528637"/>
                  </a:cubicBezTo>
                  <a:lnTo>
                    <a:pt x="807244" y="464343"/>
                  </a:lnTo>
                  <a:lnTo>
                    <a:pt x="797719" y="416718"/>
                  </a:lnTo>
                  <a:lnTo>
                    <a:pt x="781050" y="371475"/>
                  </a:lnTo>
                  <a:lnTo>
                    <a:pt x="762000" y="345281"/>
                  </a:lnTo>
                  <a:lnTo>
                    <a:pt x="721519" y="311943"/>
                  </a:lnTo>
                  <a:lnTo>
                    <a:pt x="645319" y="264318"/>
                  </a:lnTo>
                  <a:lnTo>
                    <a:pt x="590550" y="245268"/>
                  </a:lnTo>
                  <a:lnTo>
                    <a:pt x="426244" y="185737"/>
                  </a:lnTo>
                  <a:lnTo>
                    <a:pt x="314325" y="138112"/>
                  </a:lnTo>
                  <a:lnTo>
                    <a:pt x="230982" y="100012"/>
                  </a:lnTo>
                  <a:lnTo>
                    <a:pt x="138113" y="50006"/>
                  </a:lnTo>
                  <a:lnTo>
                    <a:pt x="83344" y="16668"/>
                  </a:lnTo>
                  <a:lnTo>
                    <a:pt x="52388" y="2381"/>
                  </a:lnTo>
                  <a:lnTo>
                    <a:pt x="28575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30956"/>
                  </a:lnTo>
                  <a:lnTo>
                    <a:pt x="16669" y="61912"/>
                  </a:lnTo>
                  <a:lnTo>
                    <a:pt x="66675" y="119062"/>
                  </a:lnTo>
                  <a:lnTo>
                    <a:pt x="164307" y="223837"/>
                  </a:lnTo>
                  <a:lnTo>
                    <a:pt x="271463" y="335756"/>
                  </a:lnTo>
                  <a:lnTo>
                    <a:pt x="371475" y="442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2">
              <a:extLst>
                <a:ext uri="{FF2B5EF4-FFF2-40B4-BE49-F238E27FC236}">
                  <a16:creationId xmlns:a16="http://schemas.microsoft.com/office/drawing/2014/main" id="{6FD71F9C-F66D-4BD6-BC9C-1F2D33F1A4EE}"/>
                </a:ext>
              </a:extLst>
            </p:cNvPr>
            <p:cNvSpPr/>
            <p:nvPr/>
          </p:nvSpPr>
          <p:spPr>
            <a:xfrm>
              <a:off x="2727325" y="5386388"/>
              <a:ext cx="534988" cy="657225"/>
            </a:xfrm>
            <a:custGeom>
              <a:avLst/>
              <a:gdLst>
                <a:gd name="connsiteX0" fmla="*/ 257175 w 535782"/>
                <a:gd name="connsiteY0" fmla="*/ 492918 h 657225"/>
                <a:gd name="connsiteX1" fmla="*/ 190500 w 535782"/>
                <a:gd name="connsiteY1" fmla="*/ 421481 h 657225"/>
                <a:gd name="connsiteX2" fmla="*/ 126207 w 535782"/>
                <a:gd name="connsiteY2" fmla="*/ 352425 h 657225"/>
                <a:gd name="connsiteX3" fmla="*/ 116682 w 535782"/>
                <a:gd name="connsiteY3" fmla="*/ 340518 h 657225"/>
                <a:gd name="connsiteX4" fmla="*/ 85725 w 535782"/>
                <a:gd name="connsiteY4" fmla="*/ 271462 h 657225"/>
                <a:gd name="connsiteX5" fmla="*/ 30957 w 535782"/>
                <a:gd name="connsiteY5" fmla="*/ 130968 h 657225"/>
                <a:gd name="connsiteX6" fmla="*/ 2382 w 535782"/>
                <a:gd name="connsiteY6" fmla="*/ 64293 h 657225"/>
                <a:gd name="connsiteX7" fmla="*/ 0 w 535782"/>
                <a:gd name="connsiteY7" fmla="*/ 50006 h 657225"/>
                <a:gd name="connsiteX8" fmla="*/ 0 w 535782"/>
                <a:gd name="connsiteY8" fmla="*/ 30956 h 657225"/>
                <a:gd name="connsiteX9" fmla="*/ 4763 w 535782"/>
                <a:gd name="connsiteY9" fmla="*/ 14287 h 657225"/>
                <a:gd name="connsiteX10" fmla="*/ 14288 w 535782"/>
                <a:gd name="connsiteY10" fmla="*/ 7143 h 657225"/>
                <a:gd name="connsiteX11" fmla="*/ 33338 w 535782"/>
                <a:gd name="connsiteY11" fmla="*/ 2381 h 657225"/>
                <a:gd name="connsiteX12" fmla="*/ 50007 w 535782"/>
                <a:gd name="connsiteY12" fmla="*/ 0 h 657225"/>
                <a:gd name="connsiteX13" fmla="*/ 66675 w 535782"/>
                <a:gd name="connsiteY13" fmla="*/ 2381 h 657225"/>
                <a:gd name="connsiteX14" fmla="*/ 83344 w 535782"/>
                <a:gd name="connsiteY14" fmla="*/ 16668 h 657225"/>
                <a:gd name="connsiteX15" fmla="*/ 135732 w 535782"/>
                <a:gd name="connsiteY15" fmla="*/ 78581 h 657225"/>
                <a:gd name="connsiteX16" fmla="*/ 183357 w 535782"/>
                <a:gd name="connsiteY16" fmla="*/ 133350 h 657225"/>
                <a:gd name="connsiteX17" fmla="*/ 197644 w 535782"/>
                <a:gd name="connsiteY17" fmla="*/ 147637 h 657225"/>
                <a:gd name="connsiteX18" fmla="*/ 535782 w 535782"/>
                <a:gd name="connsiteY18" fmla="*/ 304800 h 657225"/>
                <a:gd name="connsiteX19" fmla="*/ 521494 w 535782"/>
                <a:gd name="connsiteY19" fmla="*/ 416718 h 657225"/>
                <a:gd name="connsiteX20" fmla="*/ 507207 w 535782"/>
                <a:gd name="connsiteY20" fmla="*/ 521493 h 657225"/>
                <a:gd name="connsiteX21" fmla="*/ 500063 w 535782"/>
                <a:gd name="connsiteY21" fmla="*/ 578643 h 657225"/>
                <a:gd name="connsiteX22" fmla="*/ 495300 w 535782"/>
                <a:gd name="connsiteY22" fmla="*/ 609600 h 657225"/>
                <a:gd name="connsiteX23" fmla="*/ 476250 w 535782"/>
                <a:gd name="connsiteY23" fmla="*/ 640556 h 657225"/>
                <a:gd name="connsiteX24" fmla="*/ 457200 w 535782"/>
                <a:gd name="connsiteY24" fmla="*/ 654843 h 657225"/>
                <a:gd name="connsiteX25" fmla="*/ 442913 w 535782"/>
                <a:gd name="connsiteY25" fmla="*/ 657225 h 657225"/>
                <a:gd name="connsiteX26" fmla="*/ 416719 w 535782"/>
                <a:gd name="connsiteY26" fmla="*/ 652462 h 657225"/>
                <a:gd name="connsiteX27" fmla="*/ 376238 w 535782"/>
                <a:gd name="connsiteY27" fmla="*/ 621506 h 657225"/>
                <a:gd name="connsiteX28" fmla="*/ 300038 w 535782"/>
                <a:gd name="connsiteY28" fmla="*/ 535781 h 657225"/>
                <a:gd name="connsiteX29" fmla="*/ 257175 w 535782"/>
                <a:gd name="connsiteY29" fmla="*/ 49291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782" h="657225">
                  <a:moveTo>
                    <a:pt x="257175" y="492918"/>
                  </a:moveTo>
                  <a:lnTo>
                    <a:pt x="190500" y="421481"/>
                  </a:lnTo>
                  <a:lnTo>
                    <a:pt x="126207" y="352425"/>
                  </a:lnTo>
                  <a:lnTo>
                    <a:pt x="116682" y="340518"/>
                  </a:lnTo>
                  <a:lnTo>
                    <a:pt x="85725" y="271462"/>
                  </a:lnTo>
                  <a:lnTo>
                    <a:pt x="30957" y="130968"/>
                  </a:lnTo>
                  <a:lnTo>
                    <a:pt x="2382" y="64293"/>
                  </a:lnTo>
                  <a:lnTo>
                    <a:pt x="0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4288" y="7143"/>
                  </a:lnTo>
                  <a:lnTo>
                    <a:pt x="33338" y="2381"/>
                  </a:lnTo>
                  <a:lnTo>
                    <a:pt x="50007" y="0"/>
                  </a:lnTo>
                  <a:lnTo>
                    <a:pt x="66675" y="2381"/>
                  </a:lnTo>
                  <a:lnTo>
                    <a:pt x="83344" y="16668"/>
                  </a:lnTo>
                  <a:lnTo>
                    <a:pt x="135732" y="78581"/>
                  </a:lnTo>
                  <a:lnTo>
                    <a:pt x="183357" y="133350"/>
                  </a:lnTo>
                  <a:lnTo>
                    <a:pt x="197644" y="147637"/>
                  </a:lnTo>
                  <a:lnTo>
                    <a:pt x="535782" y="304800"/>
                  </a:lnTo>
                  <a:lnTo>
                    <a:pt x="521494" y="416718"/>
                  </a:lnTo>
                  <a:lnTo>
                    <a:pt x="507207" y="521493"/>
                  </a:lnTo>
                  <a:lnTo>
                    <a:pt x="500063" y="578643"/>
                  </a:lnTo>
                  <a:lnTo>
                    <a:pt x="495300" y="609600"/>
                  </a:lnTo>
                  <a:lnTo>
                    <a:pt x="476250" y="640556"/>
                  </a:lnTo>
                  <a:lnTo>
                    <a:pt x="457200" y="654843"/>
                  </a:lnTo>
                  <a:lnTo>
                    <a:pt x="442913" y="657225"/>
                  </a:lnTo>
                  <a:lnTo>
                    <a:pt x="416719" y="652462"/>
                  </a:lnTo>
                  <a:lnTo>
                    <a:pt x="376238" y="621506"/>
                  </a:lnTo>
                  <a:lnTo>
                    <a:pt x="300038" y="535781"/>
                  </a:lnTo>
                  <a:lnTo>
                    <a:pt x="257175" y="492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4">
              <a:extLst>
                <a:ext uri="{FF2B5EF4-FFF2-40B4-BE49-F238E27FC236}">
                  <a16:creationId xmlns:a16="http://schemas.microsoft.com/office/drawing/2014/main" id="{EA0329E5-A241-439F-9759-86FF4C1A0715}"/>
                </a:ext>
              </a:extLst>
            </p:cNvPr>
            <p:cNvSpPr/>
            <p:nvPr/>
          </p:nvSpPr>
          <p:spPr>
            <a:xfrm>
              <a:off x="4191000" y="3427413"/>
              <a:ext cx="2876550" cy="825500"/>
            </a:xfrm>
            <a:custGeom>
              <a:avLst/>
              <a:gdLst>
                <a:gd name="connsiteX0" fmla="*/ 1012031 w 2876550"/>
                <a:gd name="connsiteY0" fmla="*/ 388144 h 826294"/>
                <a:gd name="connsiteX1" fmla="*/ 1219200 w 2876550"/>
                <a:gd name="connsiteY1" fmla="*/ 323850 h 826294"/>
                <a:gd name="connsiteX2" fmla="*/ 1354931 w 2876550"/>
                <a:gd name="connsiteY2" fmla="*/ 280987 h 826294"/>
                <a:gd name="connsiteX3" fmla="*/ 1526381 w 2876550"/>
                <a:gd name="connsiteY3" fmla="*/ 230981 h 826294"/>
                <a:gd name="connsiteX4" fmla="*/ 1735931 w 2876550"/>
                <a:gd name="connsiteY4" fmla="*/ 180975 h 826294"/>
                <a:gd name="connsiteX5" fmla="*/ 1916906 w 2876550"/>
                <a:gd name="connsiteY5" fmla="*/ 140494 h 826294"/>
                <a:gd name="connsiteX6" fmla="*/ 2131219 w 2876550"/>
                <a:gd name="connsiteY6" fmla="*/ 90487 h 826294"/>
                <a:gd name="connsiteX7" fmla="*/ 2243138 w 2876550"/>
                <a:gd name="connsiteY7" fmla="*/ 66675 h 826294"/>
                <a:gd name="connsiteX8" fmla="*/ 2340769 w 2876550"/>
                <a:gd name="connsiteY8" fmla="*/ 28575 h 826294"/>
                <a:gd name="connsiteX9" fmla="*/ 2416969 w 2876550"/>
                <a:gd name="connsiteY9" fmla="*/ 0 h 826294"/>
                <a:gd name="connsiteX10" fmla="*/ 2436019 w 2876550"/>
                <a:gd name="connsiteY10" fmla="*/ 0 h 826294"/>
                <a:gd name="connsiteX11" fmla="*/ 2486025 w 2876550"/>
                <a:gd name="connsiteY11" fmla="*/ 4762 h 826294"/>
                <a:gd name="connsiteX12" fmla="*/ 2566988 w 2876550"/>
                <a:gd name="connsiteY12" fmla="*/ 16669 h 826294"/>
                <a:gd name="connsiteX13" fmla="*/ 2647950 w 2876550"/>
                <a:gd name="connsiteY13" fmla="*/ 38100 h 826294"/>
                <a:gd name="connsiteX14" fmla="*/ 2705100 w 2876550"/>
                <a:gd name="connsiteY14" fmla="*/ 59531 h 826294"/>
                <a:gd name="connsiteX15" fmla="*/ 2747963 w 2876550"/>
                <a:gd name="connsiteY15" fmla="*/ 78581 h 826294"/>
                <a:gd name="connsiteX16" fmla="*/ 2793206 w 2876550"/>
                <a:gd name="connsiteY16" fmla="*/ 107156 h 826294"/>
                <a:gd name="connsiteX17" fmla="*/ 2817019 w 2876550"/>
                <a:gd name="connsiteY17" fmla="*/ 123825 h 826294"/>
                <a:gd name="connsiteX18" fmla="*/ 2838450 w 2876550"/>
                <a:gd name="connsiteY18" fmla="*/ 140494 h 826294"/>
                <a:gd name="connsiteX19" fmla="*/ 2859881 w 2876550"/>
                <a:gd name="connsiteY19" fmla="*/ 164306 h 826294"/>
                <a:gd name="connsiteX20" fmla="*/ 2871788 w 2876550"/>
                <a:gd name="connsiteY20" fmla="*/ 183356 h 826294"/>
                <a:gd name="connsiteX21" fmla="*/ 2876550 w 2876550"/>
                <a:gd name="connsiteY21" fmla="*/ 195262 h 826294"/>
                <a:gd name="connsiteX22" fmla="*/ 2876550 w 2876550"/>
                <a:gd name="connsiteY22" fmla="*/ 209550 h 826294"/>
                <a:gd name="connsiteX23" fmla="*/ 2862263 w 2876550"/>
                <a:gd name="connsiteY23" fmla="*/ 235744 h 826294"/>
                <a:gd name="connsiteX24" fmla="*/ 2824163 w 2876550"/>
                <a:gd name="connsiteY24" fmla="*/ 261937 h 826294"/>
                <a:gd name="connsiteX25" fmla="*/ 2788444 w 2876550"/>
                <a:gd name="connsiteY25" fmla="*/ 271462 h 826294"/>
                <a:gd name="connsiteX26" fmla="*/ 2707481 w 2876550"/>
                <a:gd name="connsiteY26" fmla="*/ 280987 h 826294"/>
                <a:gd name="connsiteX27" fmla="*/ 2597944 w 2876550"/>
                <a:gd name="connsiteY27" fmla="*/ 288131 h 826294"/>
                <a:gd name="connsiteX28" fmla="*/ 2502694 w 2876550"/>
                <a:gd name="connsiteY28" fmla="*/ 288131 h 826294"/>
                <a:gd name="connsiteX29" fmla="*/ 2366963 w 2876550"/>
                <a:gd name="connsiteY29" fmla="*/ 290512 h 826294"/>
                <a:gd name="connsiteX30" fmla="*/ 2209800 w 2876550"/>
                <a:gd name="connsiteY30" fmla="*/ 302419 h 826294"/>
                <a:gd name="connsiteX31" fmla="*/ 1952625 w 2876550"/>
                <a:gd name="connsiteY31" fmla="*/ 333375 h 826294"/>
                <a:gd name="connsiteX32" fmla="*/ 1719263 w 2876550"/>
                <a:gd name="connsiteY32" fmla="*/ 376237 h 826294"/>
                <a:gd name="connsiteX33" fmla="*/ 1571625 w 2876550"/>
                <a:gd name="connsiteY33" fmla="*/ 404812 h 826294"/>
                <a:gd name="connsiteX34" fmla="*/ 1350169 w 2876550"/>
                <a:gd name="connsiteY34" fmla="*/ 476250 h 826294"/>
                <a:gd name="connsiteX35" fmla="*/ 1143000 w 2876550"/>
                <a:gd name="connsiteY35" fmla="*/ 550069 h 826294"/>
                <a:gd name="connsiteX36" fmla="*/ 945356 w 2876550"/>
                <a:gd name="connsiteY36" fmla="*/ 623887 h 826294"/>
                <a:gd name="connsiteX37" fmla="*/ 769144 w 2876550"/>
                <a:gd name="connsiteY37" fmla="*/ 695325 h 826294"/>
                <a:gd name="connsiteX38" fmla="*/ 719138 w 2876550"/>
                <a:gd name="connsiteY38" fmla="*/ 716756 h 826294"/>
                <a:gd name="connsiteX39" fmla="*/ 671513 w 2876550"/>
                <a:gd name="connsiteY39" fmla="*/ 747712 h 826294"/>
                <a:gd name="connsiteX40" fmla="*/ 623888 w 2876550"/>
                <a:gd name="connsiteY40" fmla="*/ 771525 h 826294"/>
                <a:gd name="connsiteX41" fmla="*/ 569119 w 2876550"/>
                <a:gd name="connsiteY41" fmla="*/ 792956 h 826294"/>
                <a:gd name="connsiteX42" fmla="*/ 533400 w 2876550"/>
                <a:gd name="connsiteY42" fmla="*/ 804862 h 826294"/>
                <a:gd name="connsiteX43" fmla="*/ 485775 w 2876550"/>
                <a:gd name="connsiteY43" fmla="*/ 816769 h 826294"/>
                <a:gd name="connsiteX44" fmla="*/ 438150 w 2876550"/>
                <a:gd name="connsiteY44" fmla="*/ 823912 h 826294"/>
                <a:gd name="connsiteX45" fmla="*/ 395288 w 2876550"/>
                <a:gd name="connsiteY45" fmla="*/ 826294 h 826294"/>
                <a:gd name="connsiteX46" fmla="*/ 330994 w 2876550"/>
                <a:gd name="connsiteY46" fmla="*/ 819150 h 826294"/>
                <a:gd name="connsiteX47" fmla="*/ 285750 w 2876550"/>
                <a:gd name="connsiteY47" fmla="*/ 807244 h 826294"/>
                <a:gd name="connsiteX48" fmla="*/ 226219 w 2876550"/>
                <a:gd name="connsiteY48" fmla="*/ 781050 h 826294"/>
                <a:gd name="connsiteX49" fmla="*/ 176213 w 2876550"/>
                <a:gd name="connsiteY49" fmla="*/ 754856 h 826294"/>
                <a:gd name="connsiteX50" fmla="*/ 130969 w 2876550"/>
                <a:gd name="connsiteY50" fmla="*/ 726281 h 826294"/>
                <a:gd name="connsiteX51" fmla="*/ 92869 w 2876550"/>
                <a:gd name="connsiteY51" fmla="*/ 695325 h 826294"/>
                <a:gd name="connsiteX52" fmla="*/ 54769 w 2876550"/>
                <a:gd name="connsiteY52" fmla="*/ 654844 h 826294"/>
                <a:gd name="connsiteX53" fmla="*/ 14288 w 2876550"/>
                <a:gd name="connsiteY53" fmla="*/ 604837 h 826294"/>
                <a:gd name="connsiteX54" fmla="*/ 2381 w 2876550"/>
                <a:gd name="connsiteY54" fmla="*/ 581025 h 826294"/>
                <a:gd name="connsiteX55" fmla="*/ 0 w 2876550"/>
                <a:gd name="connsiteY55" fmla="*/ 566737 h 826294"/>
                <a:gd name="connsiteX56" fmla="*/ 4763 w 2876550"/>
                <a:gd name="connsiteY56" fmla="*/ 554831 h 826294"/>
                <a:gd name="connsiteX57" fmla="*/ 19050 w 2876550"/>
                <a:gd name="connsiteY57" fmla="*/ 552450 h 826294"/>
                <a:gd name="connsiteX58" fmla="*/ 59531 w 2876550"/>
                <a:gd name="connsiteY58" fmla="*/ 559594 h 826294"/>
                <a:gd name="connsiteX59" fmla="*/ 130969 w 2876550"/>
                <a:gd name="connsiteY59" fmla="*/ 581025 h 826294"/>
                <a:gd name="connsiteX60" fmla="*/ 200025 w 2876550"/>
                <a:gd name="connsiteY60" fmla="*/ 595312 h 826294"/>
                <a:gd name="connsiteX61" fmla="*/ 254794 w 2876550"/>
                <a:gd name="connsiteY61" fmla="*/ 602456 h 826294"/>
                <a:gd name="connsiteX62" fmla="*/ 288131 w 2876550"/>
                <a:gd name="connsiteY62" fmla="*/ 602456 h 826294"/>
                <a:gd name="connsiteX63" fmla="*/ 359569 w 2876550"/>
                <a:gd name="connsiteY63" fmla="*/ 592931 h 826294"/>
                <a:gd name="connsiteX64" fmla="*/ 445294 w 2876550"/>
                <a:gd name="connsiteY64" fmla="*/ 576262 h 826294"/>
                <a:gd name="connsiteX65" fmla="*/ 604838 w 2876550"/>
                <a:gd name="connsiteY65" fmla="*/ 523875 h 826294"/>
                <a:gd name="connsiteX66" fmla="*/ 873919 w 2876550"/>
                <a:gd name="connsiteY66" fmla="*/ 433387 h 826294"/>
                <a:gd name="connsiteX67" fmla="*/ 1012031 w 2876550"/>
                <a:gd name="connsiteY67" fmla="*/ 38814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826294">
                  <a:moveTo>
                    <a:pt x="1012031" y="388144"/>
                  </a:moveTo>
                  <a:lnTo>
                    <a:pt x="1219200" y="323850"/>
                  </a:lnTo>
                  <a:lnTo>
                    <a:pt x="1354931" y="280987"/>
                  </a:lnTo>
                  <a:lnTo>
                    <a:pt x="1526381" y="230981"/>
                  </a:lnTo>
                  <a:lnTo>
                    <a:pt x="1735931" y="180975"/>
                  </a:lnTo>
                  <a:lnTo>
                    <a:pt x="1916906" y="140494"/>
                  </a:lnTo>
                  <a:lnTo>
                    <a:pt x="2131219" y="90487"/>
                  </a:lnTo>
                  <a:lnTo>
                    <a:pt x="2243138" y="66675"/>
                  </a:lnTo>
                  <a:lnTo>
                    <a:pt x="2340769" y="28575"/>
                  </a:lnTo>
                  <a:lnTo>
                    <a:pt x="2416969" y="0"/>
                  </a:lnTo>
                  <a:lnTo>
                    <a:pt x="2436019" y="0"/>
                  </a:lnTo>
                  <a:lnTo>
                    <a:pt x="2486025" y="4762"/>
                  </a:lnTo>
                  <a:lnTo>
                    <a:pt x="2566988" y="16669"/>
                  </a:lnTo>
                  <a:lnTo>
                    <a:pt x="2647950" y="38100"/>
                  </a:lnTo>
                  <a:lnTo>
                    <a:pt x="2705100" y="59531"/>
                  </a:lnTo>
                  <a:lnTo>
                    <a:pt x="2747963" y="78581"/>
                  </a:lnTo>
                  <a:lnTo>
                    <a:pt x="2793206" y="107156"/>
                  </a:lnTo>
                  <a:lnTo>
                    <a:pt x="2817019" y="123825"/>
                  </a:lnTo>
                  <a:lnTo>
                    <a:pt x="2838450" y="140494"/>
                  </a:lnTo>
                  <a:lnTo>
                    <a:pt x="2859881" y="164306"/>
                  </a:lnTo>
                  <a:lnTo>
                    <a:pt x="2871788" y="183356"/>
                  </a:lnTo>
                  <a:lnTo>
                    <a:pt x="2876550" y="195262"/>
                  </a:lnTo>
                  <a:lnTo>
                    <a:pt x="2876550" y="209550"/>
                  </a:lnTo>
                  <a:lnTo>
                    <a:pt x="2862263" y="235744"/>
                  </a:lnTo>
                  <a:lnTo>
                    <a:pt x="2824163" y="261937"/>
                  </a:lnTo>
                  <a:lnTo>
                    <a:pt x="2788444" y="271462"/>
                  </a:lnTo>
                  <a:lnTo>
                    <a:pt x="2707481" y="280987"/>
                  </a:lnTo>
                  <a:lnTo>
                    <a:pt x="2597944" y="288131"/>
                  </a:lnTo>
                  <a:lnTo>
                    <a:pt x="2502694" y="288131"/>
                  </a:lnTo>
                  <a:lnTo>
                    <a:pt x="2366963" y="290512"/>
                  </a:lnTo>
                  <a:lnTo>
                    <a:pt x="2209800" y="302419"/>
                  </a:lnTo>
                  <a:lnTo>
                    <a:pt x="1952625" y="333375"/>
                  </a:lnTo>
                  <a:lnTo>
                    <a:pt x="1719263" y="376237"/>
                  </a:lnTo>
                  <a:lnTo>
                    <a:pt x="1571625" y="404812"/>
                  </a:lnTo>
                  <a:lnTo>
                    <a:pt x="1350169" y="476250"/>
                  </a:lnTo>
                  <a:lnTo>
                    <a:pt x="1143000" y="550069"/>
                  </a:lnTo>
                  <a:lnTo>
                    <a:pt x="945356" y="623887"/>
                  </a:lnTo>
                  <a:lnTo>
                    <a:pt x="769144" y="695325"/>
                  </a:lnTo>
                  <a:lnTo>
                    <a:pt x="719138" y="716756"/>
                  </a:lnTo>
                  <a:lnTo>
                    <a:pt x="671513" y="747712"/>
                  </a:lnTo>
                  <a:lnTo>
                    <a:pt x="623888" y="771525"/>
                  </a:lnTo>
                  <a:lnTo>
                    <a:pt x="569119" y="792956"/>
                  </a:lnTo>
                  <a:lnTo>
                    <a:pt x="533400" y="804862"/>
                  </a:lnTo>
                  <a:lnTo>
                    <a:pt x="485775" y="816769"/>
                  </a:lnTo>
                  <a:lnTo>
                    <a:pt x="438150" y="823912"/>
                  </a:lnTo>
                  <a:lnTo>
                    <a:pt x="395288" y="826294"/>
                  </a:lnTo>
                  <a:lnTo>
                    <a:pt x="330994" y="819150"/>
                  </a:lnTo>
                  <a:lnTo>
                    <a:pt x="285750" y="807244"/>
                  </a:lnTo>
                  <a:lnTo>
                    <a:pt x="226219" y="781050"/>
                  </a:lnTo>
                  <a:lnTo>
                    <a:pt x="176213" y="754856"/>
                  </a:lnTo>
                  <a:lnTo>
                    <a:pt x="130969" y="726281"/>
                  </a:lnTo>
                  <a:lnTo>
                    <a:pt x="92869" y="695325"/>
                  </a:lnTo>
                  <a:lnTo>
                    <a:pt x="54769" y="654844"/>
                  </a:lnTo>
                  <a:lnTo>
                    <a:pt x="14288" y="604837"/>
                  </a:lnTo>
                  <a:lnTo>
                    <a:pt x="2381" y="581025"/>
                  </a:lnTo>
                  <a:lnTo>
                    <a:pt x="0" y="566737"/>
                  </a:lnTo>
                  <a:lnTo>
                    <a:pt x="4763" y="554831"/>
                  </a:lnTo>
                  <a:lnTo>
                    <a:pt x="19050" y="552450"/>
                  </a:lnTo>
                  <a:lnTo>
                    <a:pt x="59531" y="559594"/>
                  </a:lnTo>
                  <a:lnTo>
                    <a:pt x="130969" y="581025"/>
                  </a:lnTo>
                  <a:lnTo>
                    <a:pt x="200025" y="595312"/>
                  </a:lnTo>
                  <a:lnTo>
                    <a:pt x="254794" y="602456"/>
                  </a:lnTo>
                  <a:lnTo>
                    <a:pt x="288131" y="602456"/>
                  </a:lnTo>
                  <a:lnTo>
                    <a:pt x="359569" y="592931"/>
                  </a:lnTo>
                  <a:lnTo>
                    <a:pt x="445294" y="576262"/>
                  </a:lnTo>
                  <a:lnTo>
                    <a:pt x="604838" y="523875"/>
                  </a:lnTo>
                  <a:lnTo>
                    <a:pt x="873919" y="433387"/>
                  </a:lnTo>
                  <a:lnTo>
                    <a:pt x="1012031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3">
              <a:extLst>
                <a:ext uri="{FF2B5EF4-FFF2-40B4-BE49-F238E27FC236}">
                  <a16:creationId xmlns:a16="http://schemas.microsoft.com/office/drawing/2014/main" id="{D583770E-5409-4874-A2C8-B13D7C3E6195}"/>
                </a:ext>
              </a:extLst>
            </p:cNvPr>
            <p:cNvSpPr/>
            <p:nvPr/>
          </p:nvSpPr>
          <p:spPr>
            <a:xfrm>
              <a:off x="2903538" y="4014788"/>
              <a:ext cx="1076325" cy="1765300"/>
            </a:xfrm>
            <a:custGeom>
              <a:avLst/>
              <a:gdLst>
                <a:gd name="connsiteX0" fmla="*/ 764381 w 1076325"/>
                <a:gd name="connsiteY0" fmla="*/ 526256 h 1764506"/>
                <a:gd name="connsiteX1" fmla="*/ 845344 w 1076325"/>
                <a:gd name="connsiteY1" fmla="*/ 373856 h 1764506"/>
                <a:gd name="connsiteX2" fmla="*/ 907256 w 1076325"/>
                <a:gd name="connsiteY2" fmla="*/ 242887 h 1764506"/>
                <a:gd name="connsiteX3" fmla="*/ 966787 w 1076325"/>
                <a:gd name="connsiteY3" fmla="*/ 111918 h 1764506"/>
                <a:gd name="connsiteX4" fmla="*/ 1007269 w 1076325"/>
                <a:gd name="connsiteY4" fmla="*/ 23812 h 1764506"/>
                <a:gd name="connsiteX5" fmla="*/ 1014412 w 1076325"/>
                <a:gd name="connsiteY5" fmla="*/ 11906 h 1764506"/>
                <a:gd name="connsiteX6" fmla="*/ 1035844 w 1076325"/>
                <a:gd name="connsiteY6" fmla="*/ 0 h 1764506"/>
                <a:gd name="connsiteX7" fmla="*/ 1052512 w 1076325"/>
                <a:gd name="connsiteY7" fmla="*/ 0 h 1764506"/>
                <a:gd name="connsiteX8" fmla="*/ 1062037 w 1076325"/>
                <a:gd name="connsiteY8" fmla="*/ 2381 h 1764506"/>
                <a:gd name="connsiteX9" fmla="*/ 1071562 w 1076325"/>
                <a:gd name="connsiteY9" fmla="*/ 16668 h 1764506"/>
                <a:gd name="connsiteX10" fmla="*/ 1076325 w 1076325"/>
                <a:gd name="connsiteY10" fmla="*/ 40481 h 1764506"/>
                <a:gd name="connsiteX11" fmla="*/ 1076325 w 1076325"/>
                <a:gd name="connsiteY11" fmla="*/ 64293 h 1764506"/>
                <a:gd name="connsiteX12" fmla="*/ 1047750 w 1076325"/>
                <a:gd name="connsiteY12" fmla="*/ 169068 h 1764506"/>
                <a:gd name="connsiteX13" fmla="*/ 978694 w 1076325"/>
                <a:gd name="connsiteY13" fmla="*/ 392906 h 1764506"/>
                <a:gd name="connsiteX14" fmla="*/ 873919 w 1076325"/>
                <a:gd name="connsiteY14" fmla="*/ 673893 h 1764506"/>
                <a:gd name="connsiteX15" fmla="*/ 771525 w 1076325"/>
                <a:gd name="connsiteY15" fmla="*/ 907256 h 1764506"/>
                <a:gd name="connsiteX16" fmla="*/ 628650 w 1076325"/>
                <a:gd name="connsiteY16" fmla="*/ 1207293 h 1764506"/>
                <a:gd name="connsiteX17" fmla="*/ 495300 w 1076325"/>
                <a:gd name="connsiteY17" fmla="*/ 1450181 h 1764506"/>
                <a:gd name="connsiteX18" fmla="*/ 376237 w 1076325"/>
                <a:gd name="connsiteY18" fmla="*/ 1645443 h 1764506"/>
                <a:gd name="connsiteX19" fmla="*/ 359569 w 1076325"/>
                <a:gd name="connsiteY19" fmla="*/ 1676400 h 1764506"/>
                <a:gd name="connsiteX20" fmla="*/ 345281 w 1076325"/>
                <a:gd name="connsiteY20" fmla="*/ 1764506 h 1764506"/>
                <a:gd name="connsiteX21" fmla="*/ 0 w 1076325"/>
                <a:gd name="connsiteY21" fmla="*/ 1504950 h 1764506"/>
                <a:gd name="connsiteX22" fmla="*/ 26194 w 1076325"/>
                <a:gd name="connsiteY22" fmla="*/ 1519237 h 1764506"/>
                <a:gd name="connsiteX23" fmla="*/ 42862 w 1076325"/>
                <a:gd name="connsiteY23" fmla="*/ 1521618 h 1764506"/>
                <a:gd name="connsiteX24" fmla="*/ 83344 w 1076325"/>
                <a:gd name="connsiteY24" fmla="*/ 1507331 h 1764506"/>
                <a:gd name="connsiteX25" fmla="*/ 138112 w 1076325"/>
                <a:gd name="connsiteY25" fmla="*/ 1466850 h 1764506"/>
                <a:gd name="connsiteX26" fmla="*/ 173831 w 1076325"/>
                <a:gd name="connsiteY26" fmla="*/ 1431131 h 1764506"/>
                <a:gd name="connsiteX27" fmla="*/ 254794 w 1076325"/>
                <a:gd name="connsiteY27" fmla="*/ 1328737 h 1764506"/>
                <a:gd name="connsiteX28" fmla="*/ 438150 w 1076325"/>
                <a:gd name="connsiteY28" fmla="*/ 1076325 h 1764506"/>
                <a:gd name="connsiteX29" fmla="*/ 635794 w 1076325"/>
                <a:gd name="connsiteY29" fmla="*/ 762000 h 1764506"/>
                <a:gd name="connsiteX30" fmla="*/ 764381 w 1076325"/>
                <a:gd name="connsiteY30" fmla="*/ 526256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1764506">
                  <a:moveTo>
                    <a:pt x="764381" y="526256"/>
                  </a:moveTo>
                  <a:lnTo>
                    <a:pt x="845344" y="373856"/>
                  </a:lnTo>
                  <a:lnTo>
                    <a:pt x="907256" y="242887"/>
                  </a:lnTo>
                  <a:lnTo>
                    <a:pt x="966787" y="111918"/>
                  </a:lnTo>
                  <a:lnTo>
                    <a:pt x="1007269" y="23812"/>
                  </a:lnTo>
                  <a:lnTo>
                    <a:pt x="1014412" y="11906"/>
                  </a:lnTo>
                  <a:lnTo>
                    <a:pt x="1035844" y="0"/>
                  </a:lnTo>
                  <a:lnTo>
                    <a:pt x="1052512" y="0"/>
                  </a:lnTo>
                  <a:lnTo>
                    <a:pt x="1062037" y="2381"/>
                  </a:lnTo>
                  <a:lnTo>
                    <a:pt x="1071562" y="16668"/>
                  </a:lnTo>
                  <a:lnTo>
                    <a:pt x="1076325" y="40481"/>
                  </a:lnTo>
                  <a:lnTo>
                    <a:pt x="1076325" y="64293"/>
                  </a:lnTo>
                  <a:lnTo>
                    <a:pt x="1047750" y="169068"/>
                  </a:lnTo>
                  <a:lnTo>
                    <a:pt x="978694" y="392906"/>
                  </a:lnTo>
                  <a:lnTo>
                    <a:pt x="873919" y="673893"/>
                  </a:lnTo>
                  <a:lnTo>
                    <a:pt x="771525" y="907256"/>
                  </a:lnTo>
                  <a:lnTo>
                    <a:pt x="628650" y="1207293"/>
                  </a:lnTo>
                  <a:lnTo>
                    <a:pt x="495300" y="1450181"/>
                  </a:lnTo>
                  <a:lnTo>
                    <a:pt x="376237" y="1645443"/>
                  </a:lnTo>
                  <a:lnTo>
                    <a:pt x="359569" y="1676400"/>
                  </a:lnTo>
                  <a:lnTo>
                    <a:pt x="345281" y="1764506"/>
                  </a:lnTo>
                  <a:lnTo>
                    <a:pt x="0" y="1504950"/>
                  </a:lnTo>
                  <a:lnTo>
                    <a:pt x="26194" y="1519237"/>
                  </a:lnTo>
                  <a:lnTo>
                    <a:pt x="42862" y="1521618"/>
                  </a:lnTo>
                  <a:lnTo>
                    <a:pt x="83344" y="1507331"/>
                  </a:lnTo>
                  <a:lnTo>
                    <a:pt x="138112" y="1466850"/>
                  </a:lnTo>
                  <a:lnTo>
                    <a:pt x="173831" y="1431131"/>
                  </a:lnTo>
                  <a:lnTo>
                    <a:pt x="254794" y="1328737"/>
                  </a:lnTo>
                  <a:lnTo>
                    <a:pt x="438150" y="1076325"/>
                  </a:lnTo>
                  <a:lnTo>
                    <a:pt x="635794" y="762000"/>
                  </a:lnTo>
                  <a:lnTo>
                    <a:pt x="764381" y="5262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7">
              <a:extLst>
                <a:ext uri="{FF2B5EF4-FFF2-40B4-BE49-F238E27FC236}">
                  <a16:creationId xmlns:a16="http://schemas.microsoft.com/office/drawing/2014/main" id="{7F1EBCAC-AF8C-4856-A9C8-065A29619A4C}"/>
                </a:ext>
              </a:extLst>
            </p:cNvPr>
            <p:cNvSpPr/>
            <p:nvPr/>
          </p:nvSpPr>
          <p:spPr>
            <a:xfrm rot="16200000">
              <a:off x="3842544" y="2845594"/>
              <a:ext cx="4560888" cy="2235200"/>
            </a:xfrm>
            <a:custGeom>
              <a:avLst/>
              <a:gdLst>
                <a:gd name="connsiteX0" fmla="*/ 1810139 w 4560803"/>
                <a:gd name="connsiteY0" fmla="*/ 746449 h 2235614"/>
                <a:gd name="connsiteX1" fmla="*/ 1974357 w 4560803"/>
                <a:gd name="connsiteY1" fmla="*/ 683000 h 2235614"/>
                <a:gd name="connsiteX2" fmla="*/ 2146041 w 4560803"/>
                <a:gd name="connsiteY2" fmla="*/ 623284 h 2235614"/>
                <a:gd name="connsiteX3" fmla="*/ 2362511 w 4560803"/>
                <a:gd name="connsiteY3" fmla="*/ 556104 h 2235614"/>
                <a:gd name="connsiteX4" fmla="*/ 2564052 w 4560803"/>
                <a:gd name="connsiteY4" fmla="*/ 503853 h 2235614"/>
                <a:gd name="connsiteX5" fmla="*/ 2717074 w 4560803"/>
                <a:gd name="connsiteY5" fmla="*/ 462798 h 2235614"/>
                <a:gd name="connsiteX6" fmla="*/ 2855167 w 4560803"/>
                <a:gd name="connsiteY6" fmla="*/ 432940 h 2235614"/>
                <a:gd name="connsiteX7" fmla="*/ 3026851 w 4560803"/>
                <a:gd name="connsiteY7" fmla="*/ 403082 h 2235614"/>
                <a:gd name="connsiteX8" fmla="*/ 3191069 w 4560803"/>
                <a:gd name="connsiteY8" fmla="*/ 384421 h 2235614"/>
                <a:gd name="connsiteX9" fmla="*/ 3377682 w 4560803"/>
                <a:gd name="connsiteY9" fmla="*/ 347098 h 2235614"/>
                <a:gd name="connsiteX10" fmla="*/ 3549365 w 4560803"/>
                <a:gd name="connsiteY10" fmla="*/ 313508 h 2235614"/>
                <a:gd name="connsiteX11" fmla="*/ 3706119 w 4560803"/>
                <a:gd name="connsiteY11" fmla="*/ 287382 h 2235614"/>
                <a:gd name="connsiteX12" fmla="*/ 3881535 w 4560803"/>
                <a:gd name="connsiteY12" fmla="*/ 272453 h 2235614"/>
                <a:gd name="connsiteX13" fmla="*/ 4015895 w 4560803"/>
                <a:gd name="connsiteY13" fmla="*/ 246328 h 2235614"/>
                <a:gd name="connsiteX14" fmla="*/ 4153989 w 4560803"/>
                <a:gd name="connsiteY14" fmla="*/ 212738 h 2235614"/>
                <a:gd name="connsiteX15" fmla="*/ 4251027 w 4560803"/>
                <a:gd name="connsiteY15" fmla="*/ 182880 h 2235614"/>
                <a:gd name="connsiteX16" fmla="*/ 4307011 w 4560803"/>
                <a:gd name="connsiteY16" fmla="*/ 160486 h 2235614"/>
                <a:gd name="connsiteX17" fmla="*/ 4355530 w 4560803"/>
                <a:gd name="connsiteY17" fmla="*/ 134360 h 2235614"/>
                <a:gd name="connsiteX18" fmla="*/ 4411513 w 4560803"/>
                <a:gd name="connsiteY18" fmla="*/ 93306 h 2235614"/>
                <a:gd name="connsiteX19" fmla="*/ 4456300 w 4560803"/>
                <a:gd name="connsiteY19" fmla="*/ 48519 h 2235614"/>
                <a:gd name="connsiteX20" fmla="*/ 4478694 w 4560803"/>
                <a:gd name="connsiteY20" fmla="*/ 18661 h 2235614"/>
                <a:gd name="connsiteX21" fmla="*/ 4497355 w 4560803"/>
                <a:gd name="connsiteY21" fmla="*/ 7464 h 2235614"/>
                <a:gd name="connsiteX22" fmla="*/ 4508552 w 4560803"/>
                <a:gd name="connsiteY22" fmla="*/ 0 h 2235614"/>
                <a:gd name="connsiteX23" fmla="*/ 4538410 w 4560803"/>
                <a:gd name="connsiteY23" fmla="*/ 0 h 2235614"/>
                <a:gd name="connsiteX24" fmla="*/ 4545874 w 4560803"/>
                <a:gd name="connsiteY24" fmla="*/ 3732 h 2235614"/>
                <a:gd name="connsiteX25" fmla="*/ 4553339 w 4560803"/>
                <a:gd name="connsiteY25" fmla="*/ 11196 h 2235614"/>
                <a:gd name="connsiteX26" fmla="*/ 4560803 w 4560803"/>
                <a:gd name="connsiteY26" fmla="*/ 26125 h 2235614"/>
                <a:gd name="connsiteX27" fmla="*/ 4560803 w 4560803"/>
                <a:gd name="connsiteY27" fmla="*/ 44786 h 2235614"/>
                <a:gd name="connsiteX28" fmla="*/ 4545874 w 4560803"/>
                <a:gd name="connsiteY28" fmla="*/ 119431 h 2235614"/>
                <a:gd name="connsiteX29" fmla="*/ 4504820 w 4560803"/>
                <a:gd name="connsiteY29" fmla="*/ 242595 h 2235614"/>
                <a:gd name="connsiteX30" fmla="*/ 4460033 w 4560803"/>
                <a:gd name="connsiteY30" fmla="*/ 335902 h 2235614"/>
                <a:gd name="connsiteX31" fmla="*/ 4430175 w 4560803"/>
                <a:gd name="connsiteY31" fmla="*/ 388153 h 2235614"/>
                <a:gd name="connsiteX32" fmla="*/ 4385388 w 4560803"/>
                <a:gd name="connsiteY32" fmla="*/ 444137 h 2235614"/>
                <a:gd name="connsiteX33" fmla="*/ 4333136 w 4560803"/>
                <a:gd name="connsiteY33" fmla="*/ 492656 h 2235614"/>
                <a:gd name="connsiteX34" fmla="*/ 4284617 w 4560803"/>
                <a:gd name="connsiteY34" fmla="*/ 522514 h 2235614"/>
                <a:gd name="connsiteX35" fmla="*/ 4221169 w 4560803"/>
                <a:gd name="connsiteY35" fmla="*/ 537443 h 2235614"/>
                <a:gd name="connsiteX36" fmla="*/ 4168917 w 4560803"/>
                <a:gd name="connsiteY36" fmla="*/ 537443 h 2235614"/>
                <a:gd name="connsiteX37" fmla="*/ 4105469 w 4560803"/>
                <a:gd name="connsiteY37" fmla="*/ 518782 h 2235614"/>
                <a:gd name="connsiteX38" fmla="*/ 4038289 w 4560803"/>
                <a:gd name="connsiteY38" fmla="*/ 503853 h 2235614"/>
                <a:gd name="connsiteX39" fmla="*/ 3959912 w 4560803"/>
                <a:gd name="connsiteY39" fmla="*/ 492656 h 2235614"/>
                <a:gd name="connsiteX40" fmla="*/ 3922589 w 4560803"/>
                <a:gd name="connsiteY40" fmla="*/ 492656 h 2235614"/>
                <a:gd name="connsiteX41" fmla="*/ 3762103 w 4560803"/>
                <a:gd name="connsiteY41" fmla="*/ 515049 h 2235614"/>
                <a:gd name="connsiteX42" fmla="*/ 3564294 w 4560803"/>
                <a:gd name="connsiteY42" fmla="*/ 537443 h 2235614"/>
                <a:gd name="connsiteX43" fmla="*/ 3295572 w 4560803"/>
                <a:gd name="connsiteY43" fmla="*/ 578498 h 2235614"/>
                <a:gd name="connsiteX44" fmla="*/ 3239589 w 4560803"/>
                <a:gd name="connsiteY44" fmla="*/ 585962 h 2235614"/>
                <a:gd name="connsiteX45" fmla="*/ 3090299 w 4560803"/>
                <a:gd name="connsiteY45" fmla="*/ 627017 h 2235614"/>
                <a:gd name="connsiteX46" fmla="*/ 2929812 w 4560803"/>
                <a:gd name="connsiteY46" fmla="*/ 656875 h 2235614"/>
                <a:gd name="connsiteX47" fmla="*/ 2758129 w 4560803"/>
                <a:gd name="connsiteY47" fmla="*/ 694197 h 2235614"/>
                <a:gd name="connsiteX48" fmla="*/ 2578981 w 4560803"/>
                <a:gd name="connsiteY48" fmla="*/ 742716 h 2235614"/>
                <a:gd name="connsiteX49" fmla="*/ 2418495 w 4560803"/>
                <a:gd name="connsiteY49" fmla="*/ 780039 h 2235614"/>
                <a:gd name="connsiteX50" fmla="*/ 2317724 w 4560803"/>
                <a:gd name="connsiteY50" fmla="*/ 813629 h 2235614"/>
                <a:gd name="connsiteX51" fmla="*/ 2037806 w 4560803"/>
                <a:gd name="connsiteY51" fmla="*/ 906935 h 2235614"/>
                <a:gd name="connsiteX52" fmla="*/ 1851193 w 4560803"/>
                <a:gd name="connsiteY52" fmla="*/ 985312 h 2235614"/>
                <a:gd name="connsiteX53" fmla="*/ 1675778 w 4560803"/>
                <a:gd name="connsiteY53" fmla="*/ 1059957 h 2235614"/>
                <a:gd name="connsiteX54" fmla="*/ 1463040 w 4560803"/>
                <a:gd name="connsiteY54" fmla="*/ 1156995 h 2235614"/>
                <a:gd name="connsiteX55" fmla="*/ 1336144 w 4560803"/>
                <a:gd name="connsiteY55" fmla="*/ 1231640 h 2235614"/>
                <a:gd name="connsiteX56" fmla="*/ 1190586 w 4560803"/>
                <a:gd name="connsiteY56" fmla="*/ 1321214 h 2235614"/>
                <a:gd name="connsiteX57" fmla="*/ 1056225 w 4560803"/>
                <a:gd name="connsiteY57" fmla="*/ 1407056 h 2235614"/>
                <a:gd name="connsiteX58" fmla="*/ 962919 w 4560803"/>
                <a:gd name="connsiteY58" fmla="*/ 1470504 h 2235614"/>
                <a:gd name="connsiteX59" fmla="*/ 862149 w 4560803"/>
                <a:gd name="connsiteY59" fmla="*/ 1548881 h 2235614"/>
                <a:gd name="connsiteX60" fmla="*/ 768842 w 4560803"/>
                <a:gd name="connsiteY60" fmla="*/ 1619794 h 2235614"/>
                <a:gd name="connsiteX61" fmla="*/ 705394 w 4560803"/>
                <a:gd name="connsiteY61" fmla="*/ 1679510 h 2235614"/>
                <a:gd name="connsiteX62" fmla="*/ 630749 w 4560803"/>
                <a:gd name="connsiteY62" fmla="*/ 1754155 h 2235614"/>
                <a:gd name="connsiteX63" fmla="*/ 571033 w 4560803"/>
                <a:gd name="connsiteY63" fmla="*/ 1825067 h 2235614"/>
                <a:gd name="connsiteX64" fmla="*/ 537443 w 4560803"/>
                <a:gd name="connsiteY64" fmla="*/ 1877319 h 2235614"/>
                <a:gd name="connsiteX65" fmla="*/ 190344 w 4560803"/>
                <a:gd name="connsiteY65" fmla="*/ 2213221 h 2235614"/>
                <a:gd name="connsiteX66" fmla="*/ 134361 w 4560803"/>
                <a:gd name="connsiteY66" fmla="*/ 2228150 h 2235614"/>
                <a:gd name="connsiteX67" fmla="*/ 93306 w 4560803"/>
                <a:gd name="connsiteY67" fmla="*/ 2235614 h 2235614"/>
                <a:gd name="connsiteX68" fmla="*/ 63448 w 4560803"/>
                <a:gd name="connsiteY68" fmla="*/ 2235614 h 2235614"/>
                <a:gd name="connsiteX69" fmla="*/ 26126 w 4560803"/>
                <a:gd name="connsiteY69" fmla="*/ 2220685 h 2235614"/>
                <a:gd name="connsiteX70" fmla="*/ 7464 w 4560803"/>
                <a:gd name="connsiteY70" fmla="*/ 2198292 h 2235614"/>
                <a:gd name="connsiteX71" fmla="*/ 0 w 4560803"/>
                <a:gd name="connsiteY71" fmla="*/ 2164702 h 2235614"/>
                <a:gd name="connsiteX72" fmla="*/ 0 w 4560803"/>
                <a:gd name="connsiteY72" fmla="*/ 2138576 h 2235614"/>
                <a:gd name="connsiteX73" fmla="*/ 18661 w 4560803"/>
                <a:gd name="connsiteY73" fmla="*/ 2078860 h 2235614"/>
                <a:gd name="connsiteX74" fmla="*/ 48519 w 4560803"/>
                <a:gd name="connsiteY74" fmla="*/ 2007947 h 2235614"/>
                <a:gd name="connsiteX75" fmla="*/ 93306 w 4560803"/>
                <a:gd name="connsiteY75" fmla="*/ 1929570 h 2235614"/>
                <a:gd name="connsiteX76" fmla="*/ 164219 w 4560803"/>
                <a:gd name="connsiteY76" fmla="*/ 1832532 h 2235614"/>
                <a:gd name="connsiteX77" fmla="*/ 238864 w 4560803"/>
                <a:gd name="connsiteY77" fmla="*/ 1742958 h 2235614"/>
                <a:gd name="connsiteX78" fmla="*/ 324705 w 4560803"/>
                <a:gd name="connsiteY78" fmla="*/ 1657116 h 2235614"/>
                <a:gd name="connsiteX79" fmla="*/ 425476 w 4560803"/>
                <a:gd name="connsiteY79" fmla="*/ 1563810 h 2235614"/>
                <a:gd name="connsiteX80" fmla="*/ 537443 w 4560803"/>
                <a:gd name="connsiteY80" fmla="*/ 1474236 h 2235614"/>
                <a:gd name="connsiteX81" fmla="*/ 656875 w 4560803"/>
                <a:gd name="connsiteY81" fmla="*/ 1384662 h 2235614"/>
                <a:gd name="connsiteX82" fmla="*/ 761378 w 4560803"/>
                <a:gd name="connsiteY82" fmla="*/ 1310018 h 2235614"/>
                <a:gd name="connsiteX83" fmla="*/ 903203 w 4560803"/>
                <a:gd name="connsiteY83" fmla="*/ 1216711 h 2235614"/>
                <a:gd name="connsiteX84" fmla="*/ 1086083 w 4560803"/>
                <a:gd name="connsiteY84" fmla="*/ 1104744 h 2235614"/>
                <a:gd name="connsiteX85" fmla="*/ 1268963 w 4560803"/>
                <a:gd name="connsiteY85" fmla="*/ 1000241 h 2235614"/>
                <a:gd name="connsiteX86" fmla="*/ 1556346 w 4560803"/>
                <a:gd name="connsiteY86" fmla="*/ 858416 h 2235614"/>
                <a:gd name="connsiteX87" fmla="*/ 1701904 w 4560803"/>
                <a:gd name="connsiteY87" fmla="*/ 794968 h 2235614"/>
                <a:gd name="connsiteX88" fmla="*/ 1765352 w 4560803"/>
                <a:gd name="connsiteY88" fmla="*/ 768842 h 2235614"/>
                <a:gd name="connsiteX89" fmla="*/ 1810139 w 4560803"/>
                <a:gd name="connsiteY89" fmla="*/ 746449 h 223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560803" h="2235614">
                  <a:moveTo>
                    <a:pt x="1810139" y="746449"/>
                  </a:moveTo>
                  <a:lnTo>
                    <a:pt x="1974357" y="683000"/>
                  </a:lnTo>
                  <a:lnTo>
                    <a:pt x="2146041" y="623284"/>
                  </a:lnTo>
                  <a:lnTo>
                    <a:pt x="2362511" y="556104"/>
                  </a:lnTo>
                  <a:lnTo>
                    <a:pt x="2564052" y="503853"/>
                  </a:lnTo>
                  <a:lnTo>
                    <a:pt x="2717074" y="462798"/>
                  </a:lnTo>
                  <a:lnTo>
                    <a:pt x="2855167" y="432940"/>
                  </a:lnTo>
                  <a:lnTo>
                    <a:pt x="3026851" y="403082"/>
                  </a:lnTo>
                  <a:lnTo>
                    <a:pt x="3191069" y="384421"/>
                  </a:lnTo>
                  <a:lnTo>
                    <a:pt x="3377682" y="347098"/>
                  </a:lnTo>
                  <a:lnTo>
                    <a:pt x="3549365" y="313508"/>
                  </a:lnTo>
                  <a:lnTo>
                    <a:pt x="3706119" y="287382"/>
                  </a:lnTo>
                  <a:lnTo>
                    <a:pt x="3881535" y="272453"/>
                  </a:lnTo>
                  <a:lnTo>
                    <a:pt x="4015895" y="246328"/>
                  </a:lnTo>
                  <a:lnTo>
                    <a:pt x="4153989" y="212738"/>
                  </a:lnTo>
                  <a:lnTo>
                    <a:pt x="4251027" y="182880"/>
                  </a:lnTo>
                  <a:lnTo>
                    <a:pt x="4307011" y="160486"/>
                  </a:lnTo>
                  <a:lnTo>
                    <a:pt x="4355530" y="134360"/>
                  </a:lnTo>
                  <a:lnTo>
                    <a:pt x="4411513" y="93306"/>
                  </a:lnTo>
                  <a:lnTo>
                    <a:pt x="4456300" y="48519"/>
                  </a:lnTo>
                  <a:lnTo>
                    <a:pt x="4478694" y="18661"/>
                  </a:lnTo>
                  <a:lnTo>
                    <a:pt x="4497355" y="7464"/>
                  </a:lnTo>
                  <a:lnTo>
                    <a:pt x="4508552" y="0"/>
                  </a:lnTo>
                  <a:lnTo>
                    <a:pt x="4538410" y="0"/>
                  </a:lnTo>
                  <a:lnTo>
                    <a:pt x="4545874" y="3732"/>
                  </a:lnTo>
                  <a:lnTo>
                    <a:pt x="4553339" y="11196"/>
                  </a:lnTo>
                  <a:lnTo>
                    <a:pt x="4560803" y="26125"/>
                  </a:lnTo>
                  <a:lnTo>
                    <a:pt x="4560803" y="44786"/>
                  </a:lnTo>
                  <a:lnTo>
                    <a:pt x="4545874" y="119431"/>
                  </a:lnTo>
                  <a:lnTo>
                    <a:pt x="4504820" y="242595"/>
                  </a:lnTo>
                  <a:lnTo>
                    <a:pt x="4460033" y="335902"/>
                  </a:lnTo>
                  <a:lnTo>
                    <a:pt x="4430175" y="388153"/>
                  </a:lnTo>
                  <a:lnTo>
                    <a:pt x="4385388" y="444137"/>
                  </a:lnTo>
                  <a:lnTo>
                    <a:pt x="4333136" y="492656"/>
                  </a:lnTo>
                  <a:lnTo>
                    <a:pt x="4284617" y="522514"/>
                  </a:lnTo>
                  <a:lnTo>
                    <a:pt x="4221169" y="537443"/>
                  </a:lnTo>
                  <a:lnTo>
                    <a:pt x="4168917" y="537443"/>
                  </a:lnTo>
                  <a:lnTo>
                    <a:pt x="4105469" y="518782"/>
                  </a:lnTo>
                  <a:lnTo>
                    <a:pt x="4038289" y="503853"/>
                  </a:lnTo>
                  <a:lnTo>
                    <a:pt x="3959912" y="492656"/>
                  </a:lnTo>
                  <a:lnTo>
                    <a:pt x="3922589" y="492656"/>
                  </a:lnTo>
                  <a:lnTo>
                    <a:pt x="3762103" y="515049"/>
                  </a:lnTo>
                  <a:lnTo>
                    <a:pt x="3564294" y="537443"/>
                  </a:lnTo>
                  <a:lnTo>
                    <a:pt x="3295572" y="578498"/>
                  </a:lnTo>
                  <a:lnTo>
                    <a:pt x="3239589" y="585962"/>
                  </a:lnTo>
                  <a:lnTo>
                    <a:pt x="3090299" y="627017"/>
                  </a:lnTo>
                  <a:lnTo>
                    <a:pt x="2929812" y="656875"/>
                  </a:lnTo>
                  <a:lnTo>
                    <a:pt x="2758129" y="694197"/>
                  </a:lnTo>
                  <a:lnTo>
                    <a:pt x="2578981" y="742716"/>
                  </a:lnTo>
                  <a:lnTo>
                    <a:pt x="2418495" y="780039"/>
                  </a:lnTo>
                  <a:lnTo>
                    <a:pt x="2317724" y="813629"/>
                  </a:lnTo>
                  <a:lnTo>
                    <a:pt x="2037806" y="906935"/>
                  </a:lnTo>
                  <a:lnTo>
                    <a:pt x="1851193" y="985312"/>
                  </a:lnTo>
                  <a:lnTo>
                    <a:pt x="1675778" y="1059957"/>
                  </a:lnTo>
                  <a:lnTo>
                    <a:pt x="1463040" y="1156995"/>
                  </a:lnTo>
                  <a:lnTo>
                    <a:pt x="1336144" y="1231640"/>
                  </a:lnTo>
                  <a:lnTo>
                    <a:pt x="1190586" y="1321214"/>
                  </a:lnTo>
                  <a:lnTo>
                    <a:pt x="1056225" y="1407056"/>
                  </a:lnTo>
                  <a:lnTo>
                    <a:pt x="962919" y="1470504"/>
                  </a:lnTo>
                  <a:lnTo>
                    <a:pt x="862149" y="1548881"/>
                  </a:lnTo>
                  <a:lnTo>
                    <a:pt x="768842" y="1619794"/>
                  </a:lnTo>
                  <a:lnTo>
                    <a:pt x="705394" y="1679510"/>
                  </a:lnTo>
                  <a:lnTo>
                    <a:pt x="630749" y="1754155"/>
                  </a:lnTo>
                  <a:lnTo>
                    <a:pt x="571033" y="1825067"/>
                  </a:lnTo>
                  <a:lnTo>
                    <a:pt x="537443" y="1877319"/>
                  </a:lnTo>
                  <a:lnTo>
                    <a:pt x="190344" y="2213221"/>
                  </a:lnTo>
                  <a:lnTo>
                    <a:pt x="134361" y="2228150"/>
                  </a:lnTo>
                  <a:lnTo>
                    <a:pt x="93306" y="2235614"/>
                  </a:lnTo>
                  <a:lnTo>
                    <a:pt x="63448" y="2235614"/>
                  </a:lnTo>
                  <a:lnTo>
                    <a:pt x="26126" y="2220685"/>
                  </a:lnTo>
                  <a:lnTo>
                    <a:pt x="7464" y="2198292"/>
                  </a:lnTo>
                  <a:lnTo>
                    <a:pt x="0" y="2164702"/>
                  </a:lnTo>
                  <a:lnTo>
                    <a:pt x="0" y="2138576"/>
                  </a:lnTo>
                  <a:lnTo>
                    <a:pt x="18661" y="2078860"/>
                  </a:lnTo>
                  <a:lnTo>
                    <a:pt x="48519" y="2007947"/>
                  </a:lnTo>
                  <a:lnTo>
                    <a:pt x="93306" y="1929570"/>
                  </a:lnTo>
                  <a:lnTo>
                    <a:pt x="164219" y="1832532"/>
                  </a:lnTo>
                  <a:lnTo>
                    <a:pt x="238864" y="1742958"/>
                  </a:lnTo>
                  <a:lnTo>
                    <a:pt x="324705" y="1657116"/>
                  </a:lnTo>
                  <a:lnTo>
                    <a:pt x="425476" y="1563810"/>
                  </a:lnTo>
                  <a:lnTo>
                    <a:pt x="537443" y="1474236"/>
                  </a:lnTo>
                  <a:lnTo>
                    <a:pt x="656875" y="1384662"/>
                  </a:lnTo>
                  <a:lnTo>
                    <a:pt x="761378" y="1310018"/>
                  </a:lnTo>
                  <a:lnTo>
                    <a:pt x="903203" y="1216711"/>
                  </a:lnTo>
                  <a:lnTo>
                    <a:pt x="1086083" y="1104744"/>
                  </a:lnTo>
                  <a:lnTo>
                    <a:pt x="1268963" y="1000241"/>
                  </a:lnTo>
                  <a:lnTo>
                    <a:pt x="1556346" y="858416"/>
                  </a:lnTo>
                  <a:lnTo>
                    <a:pt x="1701904" y="794968"/>
                  </a:lnTo>
                  <a:lnTo>
                    <a:pt x="1765352" y="768842"/>
                  </a:lnTo>
                  <a:lnTo>
                    <a:pt x="1810139" y="7464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8">
              <a:extLst>
                <a:ext uri="{FF2B5EF4-FFF2-40B4-BE49-F238E27FC236}">
                  <a16:creationId xmlns:a16="http://schemas.microsoft.com/office/drawing/2014/main" id="{5054A6D7-D9DE-4029-AE31-A2543B2AE99C}"/>
                </a:ext>
              </a:extLst>
            </p:cNvPr>
            <p:cNvSpPr/>
            <p:nvPr/>
          </p:nvSpPr>
          <p:spPr>
            <a:xfrm rot="16200000">
              <a:off x="6408738" y="5200650"/>
              <a:ext cx="1344612" cy="541338"/>
            </a:xfrm>
            <a:custGeom>
              <a:avLst/>
              <a:gdLst>
                <a:gd name="connsiteX0" fmla="*/ 978693 w 1345406"/>
                <a:gd name="connsiteY0" fmla="*/ 350044 h 540544"/>
                <a:gd name="connsiteX1" fmla="*/ 835818 w 1345406"/>
                <a:gd name="connsiteY1" fmla="*/ 295275 h 540544"/>
                <a:gd name="connsiteX2" fmla="*/ 669131 w 1345406"/>
                <a:gd name="connsiteY2" fmla="*/ 233363 h 540544"/>
                <a:gd name="connsiteX3" fmla="*/ 597693 w 1345406"/>
                <a:gd name="connsiteY3" fmla="*/ 207169 h 540544"/>
                <a:gd name="connsiteX4" fmla="*/ 535781 w 1345406"/>
                <a:gd name="connsiteY4" fmla="*/ 180975 h 540544"/>
                <a:gd name="connsiteX5" fmla="*/ 497681 w 1345406"/>
                <a:gd name="connsiteY5" fmla="*/ 161925 h 540544"/>
                <a:gd name="connsiteX6" fmla="*/ 476250 w 1345406"/>
                <a:gd name="connsiteY6" fmla="*/ 147638 h 540544"/>
                <a:gd name="connsiteX7" fmla="*/ 459581 w 1345406"/>
                <a:gd name="connsiteY7" fmla="*/ 128588 h 540544"/>
                <a:gd name="connsiteX8" fmla="*/ 450056 w 1345406"/>
                <a:gd name="connsiteY8" fmla="*/ 104775 h 540544"/>
                <a:gd name="connsiteX9" fmla="*/ 445293 w 1345406"/>
                <a:gd name="connsiteY9" fmla="*/ 80963 h 540544"/>
                <a:gd name="connsiteX10" fmla="*/ 447675 w 1345406"/>
                <a:gd name="connsiteY10" fmla="*/ 57150 h 540544"/>
                <a:gd name="connsiteX11" fmla="*/ 476250 w 1345406"/>
                <a:gd name="connsiteY11" fmla="*/ 0 h 540544"/>
                <a:gd name="connsiteX12" fmla="*/ 0 w 1345406"/>
                <a:gd name="connsiteY12" fmla="*/ 426244 h 540544"/>
                <a:gd name="connsiteX13" fmla="*/ 54768 w 1345406"/>
                <a:gd name="connsiteY13" fmla="*/ 414338 h 540544"/>
                <a:gd name="connsiteX14" fmla="*/ 90487 w 1345406"/>
                <a:gd name="connsiteY14" fmla="*/ 407194 h 540544"/>
                <a:gd name="connsiteX15" fmla="*/ 150018 w 1345406"/>
                <a:gd name="connsiteY15" fmla="*/ 390525 h 540544"/>
                <a:gd name="connsiteX16" fmla="*/ 216693 w 1345406"/>
                <a:gd name="connsiteY16" fmla="*/ 378619 h 540544"/>
                <a:gd name="connsiteX17" fmla="*/ 254793 w 1345406"/>
                <a:gd name="connsiteY17" fmla="*/ 373857 h 540544"/>
                <a:gd name="connsiteX18" fmla="*/ 333375 w 1345406"/>
                <a:gd name="connsiteY18" fmla="*/ 376238 h 540544"/>
                <a:gd name="connsiteX19" fmla="*/ 438150 w 1345406"/>
                <a:gd name="connsiteY19" fmla="*/ 388144 h 540544"/>
                <a:gd name="connsiteX20" fmla="*/ 645318 w 1345406"/>
                <a:gd name="connsiteY20" fmla="*/ 428625 h 540544"/>
                <a:gd name="connsiteX21" fmla="*/ 814387 w 1345406"/>
                <a:gd name="connsiteY21" fmla="*/ 457200 h 540544"/>
                <a:gd name="connsiteX22" fmla="*/ 1054893 w 1345406"/>
                <a:gd name="connsiteY22" fmla="*/ 500063 h 540544"/>
                <a:gd name="connsiteX23" fmla="*/ 1195387 w 1345406"/>
                <a:gd name="connsiteY23" fmla="*/ 523875 h 540544"/>
                <a:gd name="connsiteX24" fmla="*/ 1283493 w 1345406"/>
                <a:gd name="connsiteY24" fmla="*/ 540544 h 540544"/>
                <a:gd name="connsiteX25" fmla="*/ 1323975 w 1345406"/>
                <a:gd name="connsiteY25" fmla="*/ 538163 h 540544"/>
                <a:gd name="connsiteX26" fmla="*/ 1338262 w 1345406"/>
                <a:gd name="connsiteY26" fmla="*/ 531019 h 540544"/>
                <a:gd name="connsiteX27" fmla="*/ 1345406 w 1345406"/>
                <a:gd name="connsiteY27" fmla="*/ 521494 h 540544"/>
                <a:gd name="connsiteX28" fmla="*/ 1345406 w 1345406"/>
                <a:gd name="connsiteY28" fmla="*/ 511969 h 540544"/>
                <a:gd name="connsiteX29" fmla="*/ 1335881 w 1345406"/>
                <a:gd name="connsiteY29" fmla="*/ 495300 h 540544"/>
                <a:gd name="connsiteX30" fmla="*/ 1316831 w 1345406"/>
                <a:gd name="connsiteY30" fmla="*/ 476250 h 540544"/>
                <a:gd name="connsiteX31" fmla="*/ 1262062 w 1345406"/>
                <a:gd name="connsiteY31" fmla="*/ 454819 h 540544"/>
                <a:gd name="connsiteX32" fmla="*/ 1169193 w 1345406"/>
                <a:gd name="connsiteY32" fmla="*/ 421482 h 540544"/>
                <a:gd name="connsiteX33" fmla="*/ 1042987 w 1345406"/>
                <a:gd name="connsiteY33" fmla="*/ 373857 h 540544"/>
                <a:gd name="connsiteX34" fmla="*/ 978693 w 1345406"/>
                <a:gd name="connsiteY34" fmla="*/ 3500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5406" h="540544">
                  <a:moveTo>
                    <a:pt x="978693" y="350044"/>
                  </a:moveTo>
                  <a:lnTo>
                    <a:pt x="835818" y="295275"/>
                  </a:lnTo>
                  <a:lnTo>
                    <a:pt x="669131" y="233363"/>
                  </a:lnTo>
                  <a:lnTo>
                    <a:pt x="597693" y="207169"/>
                  </a:lnTo>
                  <a:lnTo>
                    <a:pt x="535781" y="180975"/>
                  </a:lnTo>
                  <a:lnTo>
                    <a:pt x="497681" y="161925"/>
                  </a:lnTo>
                  <a:lnTo>
                    <a:pt x="476250" y="147638"/>
                  </a:lnTo>
                  <a:lnTo>
                    <a:pt x="459581" y="128588"/>
                  </a:lnTo>
                  <a:lnTo>
                    <a:pt x="450056" y="104775"/>
                  </a:lnTo>
                  <a:lnTo>
                    <a:pt x="445293" y="80963"/>
                  </a:lnTo>
                  <a:lnTo>
                    <a:pt x="447675" y="57150"/>
                  </a:lnTo>
                  <a:lnTo>
                    <a:pt x="476250" y="0"/>
                  </a:lnTo>
                  <a:lnTo>
                    <a:pt x="0" y="426244"/>
                  </a:lnTo>
                  <a:lnTo>
                    <a:pt x="54768" y="414338"/>
                  </a:lnTo>
                  <a:lnTo>
                    <a:pt x="90487" y="407194"/>
                  </a:lnTo>
                  <a:lnTo>
                    <a:pt x="150018" y="390525"/>
                  </a:lnTo>
                  <a:lnTo>
                    <a:pt x="216693" y="378619"/>
                  </a:lnTo>
                  <a:lnTo>
                    <a:pt x="254793" y="373857"/>
                  </a:lnTo>
                  <a:lnTo>
                    <a:pt x="333375" y="376238"/>
                  </a:lnTo>
                  <a:lnTo>
                    <a:pt x="438150" y="388144"/>
                  </a:lnTo>
                  <a:lnTo>
                    <a:pt x="645318" y="428625"/>
                  </a:lnTo>
                  <a:lnTo>
                    <a:pt x="814387" y="457200"/>
                  </a:lnTo>
                  <a:lnTo>
                    <a:pt x="1054893" y="500063"/>
                  </a:lnTo>
                  <a:lnTo>
                    <a:pt x="1195387" y="523875"/>
                  </a:lnTo>
                  <a:lnTo>
                    <a:pt x="1283493" y="540544"/>
                  </a:lnTo>
                  <a:lnTo>
                    <a:pt x="1323975" y="538163"/>
                  </a:lnTo>
                  <a:lnTo>
                    <a:pt x="1338262" y="531019"/>
                  </a:lnTo>
                  <a:lnTo>
                    <a:pt x="1345406" y="521494"/>
                  </a:lnTo>
                  <a:lnTo>
                    <a:pt x="1345406" y="511969"/>
                  </a:lnTo>
                  <a:lnTo>
                    <a:pt x="1335881" y="495300"/>
                  </a:lnTo>
                  <a:lnTo>
                    <a:pt x="1316831" y="476250"/>
                  </a:lnTo>
                  <a:lnTo>
                    <a:pt x="1262062" y="454819"/>
                  </a:lnTo>
                  <a:lnTo>
                    <a:pt x="1169193" y="421482"/>
                  </a:lnTo>
                  <a:lnTo>
                    <a:pt x="1042987" y="373857"/>
                  </a:lnTo>
                  <a:lnTo>
                    <a:pt x="978693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45">
              <a:extLst>
                <a:ext uri="{FF2B5EF4-FFF2-40B4-BE49-F238E27FC236}">
                  <a16:creationId xmlns:a16="http://schemas.microsoft.com/office/drawing/2014/main" id="{ECBB866C-7DE5-4B17-8DEB-0E2A81467EC7}"/>
                </a:ext>
              </a:extLst>
            </p:cNvPr>
            <p:cNvSpPr/>
            <p:nvPr/>
          </p:nvSpPr>
          <p:spPr>
            <a:xfrm>
              <a:off x="4425950" y="3895725"/>
              <a:ext cx="2287588" cy="1941513"/>
            </a:xfrm>
            <a:custGeom>
              <a:avLst/>
              <a:gdLst>
                <a:gd name="connsiteX0" fmla="*/ 1377863 w 2287252"/>
                <a:gd name="connsiteY0" fmla="*/ 906884 h 1941534"/>
                <a:gd name="connsiteX1" fmla="*/ 1470555 w 2287252"/>
                <a:gd name="connsiteY1" fmla="*/ 811687 h 1941534"/>
                <a:gd name="connsiteX2" fmla="*/ 1648425 w 2287252"/>
                <a:gd name="connsiteY2" fmla="*/ 628807 h 1941534"/>
                <a:gd name="connsiteX3" fmla="*/ 1738612 w 2287252"/>
                <a:gd name="connsiteY3" fmla="*/ 516072 h 1941534"/>
                <a:gd name="connsiteX4" fmla="*/ 1788716 w 2287252"/>
                <a:gd name="connsiteY4" fmla="*/ 445927 h 1941534"/>
                <a:gd name="connsiteX5" fmla="*/ 1846336 w 2287252"/>
                <a:gd name="connsiteY5" fmla="*/ 363255 h 1941534"/>
                <a:gd name="connsiteX6" fmla="*/ 1886419 w 2287252"/>
                <a:gd name="connsiteY6" fmla="*/ 300625 h 1941534"/>
                <a:gd name="connsiteX7" fmla="*/ 1903956 w 2287252"/>
                <a:gd name="connsiteY7" fmla="*/ 265552 h 1941534"/>
                <a:gd name="connsiteX8" fmla="*/ 1913977 w 2287252"/>
                <a:gd name="connsiteY8" fmla="*/ 232984 h 1941534"/>
                <a:gd name="connsiteX9" fmla="*/ 1916482 w 2287252"/>
                <a:gd name="connsiteY9" fmla="*/ 205427 h 1941534"/>
                <a:gd name="connsiteX10" fmla="*/ 1911471 w 2287252"/>
                <a:gd name="connsiteY10" fmla="*/ 180375 h 1941534"/>
                <a:gd name="connsiteX11" fmla="*/ 1898945 w 2287252"/>
                <a:gd name="connsiteY11" fmla="*/ 157828 h 1941534"/>
                <a:gd name="connsiteX12" fmla="*/ 1873893 w 2287252"/>
                <a:gd name="connsiteY12" fmla="*/ 130271 h 1941534"/>
                <a:gd name="connsiteX13" fmla="*/ 1826294 w 2287252"/>
                <a:gd name="connsiteY13" fmla="*/ 85177 h 1941534"/>
                <a:gd name="connsiteX14" fmla="*/ 1801242 w 2287252"/>
                <a:gd name="connsiteY14" fmla="*/ 57620 h 1941534"/>
                <a:gd name="connsiteX15" fmla="*/ 1793727 w 2287252"/>
                <a:gd name="connsiteY15" fmla="*/ 32568 h 1941534"/>
                <a:gd name="connsiteX16" fmla="*/ 1793727 w 2287252"/>
                <a:gd name="connsiteY16" fmla="*/ 15031 h 1941534"/>
                <a:gd name="connsiteX17" fmla="*/ 1801242 w 2287252"/>
                <a:gd name="connsiteY17" fmla="*/ 5010 h 1941534"/>
                <a:gd name="connsiteX18" fmla="*/ 1828800 w 2287252"/>
                <a:gd name="connsiteY18" fmla="*/ 0 h 1941534"/>
                <a:gd name="connsiteX19" fmla="*/ 1873893 w 2287252"/>
                <a:gd name="connsiteY19" fmla="*/ 2505 h 1941534"/>
                <a:gd name="connsiteX20" fmla="*/ 1923997 w 2287252"/>
                <a:gd name="connsiteY20" fmla="*/ 17536 h 1941534"/>
                <a:gd name="connsiteX21" fmla="*/ 1976607 w 2287252"/>
                <a:gd name="connsiteY21" fmla="*/ 37578 h 1941534"/>
                <a:gd name="connsiteX22" fmla="*/ 2034226 w 2287252"/>
                <a:gd name="connsiteY22" fmla="*/ 65135 h 1941534"/>
                <a:gd name="connsiteX23" fmla="*/ 2086836 w 2287252"/>
                <a:gd name="connsiteY23" fmla="*/ 95198 h 1941534"/>
                <a:gd name="connsiteX24" fmla="*/ 2156981 w 2287252"/>
                <a:gd name="connsiteY24" fmla="*/ 140291 h 1941534"/>
                <a:gd name="connsiteX25" fmla="*/ 2204580 w 2287252"/>
                <a:gd name="connsiteY25" fmla="*/ 177870 h 1941534"/>
                <a:gd name="connsiteX26" fmla="*/ 2234643 w 2287252"/>
                <a:gd name="connsiteY26" fmla="*/ 202922 h 1941534"/>
                <a:gd name="connsiteX27" fmla="*/ 2264705 w 2287252"/>
                <a:gd name="connsiteY27" fmla="*/ 232984 h 1941534"/>
                <a:gd name="connsiteX28" fmla="*/ 2277231 w 2287252"/>
                <a:gd name="connsiteY28" fmla="*/ 250521 h 1941534"/>
                <a:gd name="connsiteX29" fmla="*/ 2287252 w 2287252"/>
                <a:gd name="connsiteY29" fmla="*/ 275573 h 1941534"/>
                <a:gd name="connsiteX30" fmla="*/ 2287252 w 2287252"/>
                <a:gd name="connsiteY30" fmla="*/ 293109 h 1941534"/>
                <a:gd name="connsiteX31" fmla="*/ 2279737 w 2287252"/>
                <a:gd name="connsiteY31" fmla="*/ 315656 h 1941534"/>
                <a:gd name="connsiteX32" fmla="*/ 2264705 w 2287252"/>
                <a:gd name="connsiteY32" fmla="*/ 330687 h 1941534"/>
                <a:gd name="connsiteX33" fmla="*/ 2229632 w 2287252"/>
                <a:gd name="connsiteY33" fmla="*/ 345718 h 1941534"/>
                <a:gd name="connsiteX34" fmla="*/ 2192054 w 2287252"/>
                <a:gd name="connsiteY34" fmla="*/ 363255 h 1941534"/>
                <a:gd name="connsiteX35" fmla="*/ 2146961 w 2287252"/>
                <a:gd name="connsiteY35" fmla="*/ 398328 h 1941534"/>
                <a:gd name="connsiteX36" fmla="*/ 2081825 w 2287252"/>
                <a:gd name="connsiteY36" fmla="*/ 488515 h 1941534"/>
                <a:gd name="connsiteX37" fmla="*/ 1999154 w 2287252"/>
                <a:gd name="connsiteY37" fmla="*/ 591228 h 1941534"/>
                <a:gd name="connsiteX38" fmla="*/ 1896440 w 2287252"/>
                <a:gd name="connsiteY38" fmla="*/ 718994 h 1941534"/>
                <a:gd name="connsiteX39" fmla="*/ 1793727 w 2287252"/>
                <a:gd name="connsiteY39" fmla="*/ 836739 h 1941534"/>
                <a:gd name="connsiteX40" fmla="*/ 1728591 w 2287252"/>
                <a:gd name="connsiteY40" fmla="*/ 906884 h 1941534"/>
                <a:gd name="connsiteX41" fmla="*/ 1490597 w 2287252"/>
                <a:gd name="connsiteY41" fmla="*/ 1114816 h 1941534"/>
                <a:gd name="connsiteX42" fmla="*/ 1455524 w 2287252"/>
                <a:gd name="connsiteY42" fmla="*/ 1147384 h 1941534"/>
                <a:gd name="connsiteX43" fmla="*/ 1372852 w 2287252"/>
                <a:gd name="connsiteY43" fmla="*/ 1217530 h 1941534"/>
                <a:gd name="connsiteX44" fmla="*/ 1265128 w 2287252"/>
                <a:gd name="connsiteY44" fmla="*/ 1305212 h 1941534"/>
                <a:gd name="connsiteX45" fmla="*/ 1134858 w 2287252"/>
                <a:gd name="connsiteY45" fmla="*/ 1402915 h 1941534"/>
                <a:gd name="connsiteX46" fmla="*/ 1032144 w 2287252"/>
                <a:gd name="connsiteY46" fmla="*/ 1473061 h 1941534"/>
                <a:gd name="connsiteX47" fmla="*/ 914400 w 2287252"/>
                <a:gd name="connsiteY47" fmla="*/ 1548217 h 1941534"/>
                <a:gd name="connsiteX48" fmla="*/ 794150 w 2287252"/>
                <a:gd name="connsiteY48" fmla="*/ 1615858 h 1941534"/>
                <a:gd name="connsiteX49" fmla="*/ 653858 w 2287252"/>
                <a:gd name="connsiteY49" fmla="*/ 1688508 h 1941534"/>
                <a:gd name="connsiteX50" fmla="*/ 518577 w 2287252"/>
                <a:gd name="connsiteY50" fmla="*/ 1751139 h 1941534"/>
                <a:gd name="connsiteX51" fmla="*/ 410853 w 2287252"/>
                <a:gd name="connsiteY51" fmla="*/ 1801243 h 1941534"/>
                <a:gd name="connsiteX52" fmla="*/ 300624 w 2287252"/>
                <a:gd name="connsiteY52" fmla="*/ 1846336 h 1941534"/>
                <a:gd name="connsiteX53" fmla="*/ 150312 w 2287252"/>
                <a:gd name="connsiteY53" fmla="*/ 1903956 h 1941534"/>
                <a:gd name="connsiteX54" fmla="*/ 47598 w 2287252"/>
                <a:gd name="connsiteY54" fmla="*/ 1941534 h 1941534"/>
                <a:gd name="connsiteX55" fmla="*/ 37578 w 2287252"/>
                <a:gd name="connsiteY55" fmla="*/ 1941534 h 1941534"/>
                <a:gd name="connsiteX56" fmla="*/ 22546 w 2287252"/>
                <a:gd name="connsiteY56" fmla="*/ 1939029 h 1941534"/>
                <a:gd name="connsiteX57" fmla="*/ 5010 w 2287252"/>
                <a:gd name="connsiteY57" fmla="*/ 1929008 h 1941534"/>
                <a:gd name="connsiteX58" fmla="*/ 0 w 2287252"/>
                <a:gd name="connsiteY58" fmla="*/ 1916482 h 1941534"/>
                <a:gd name="connsiteX59" fmla="*/ 0 w 2287252"/>
                <a:gd name="connsiteY59" fmla="*/ 1888925 h 1941534"/>
                <a:gd name="connsiteX60" fmla="*/ 7515 w 2287252"/>
                <a:gd name="connsiteY60" fmla="*/ 1871388 h 1941534"/>
                <a:gd name="connsiteX61" fmla="*/ 107723 w 2287252"/>
                <a:gd name="connsiteY61" fmla="*/ 1818779 h 1941534"/>
                <a:gd name="connsiteX62" fmla="*/ 283088 w 2287252"/>
                <a:gd name="connsiteY62" fmla="*/ 1726087 h 1941534"/>
                <a:gd name="connsiteX63" fmla="*/ 526093 w 2287252"/>
                <a:gd name="connsiteY63" fmla="*/ 1588300 h 1941534"/>
                <a:gd name="connsiteX64" fmla="*/ 693941 w 2287252"/>
                <a:gd name="connsiteY64" fmla="*/ 1485587 h 1941534"/>
                <a:gd name="connsiteX65" fmla="*/ 821707 w 2287252"/>
                <a:gd name="connsiteY65" fmla="*/ 1397905 h 1941534"/>
                <a:gd name="connsiteX66" fmla="*/ 961998 w 2287252"/>
                <a:gd name="connsiteY66" fmla="*/ 1292686 h 1941534"/>
                <a:gd name="connsiteX67" fmla="*/ 1092269 w 2287252"/>
                <a:gd name="connsiteY67" fmla="*/ 1182457 h 1941534"/>
                <a:gd name="connsiteX68" fmla="*/ 1217529 w 2287252"/>
                <a:gd name="connsiteY68" fmla="*/ 1064712 h 1941534"/>
                <a:gd name="connsiteX69" fmla="*/ 1377863 w 2287252"/>
                <a:gd name="connsiteY69" fmla="*/ 906884 h 19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87252" h="1941534">
                  <a:moveTo>
                    <a:pt x="1377863" y="906884"/>
                  </a:moveTo>
                  <a:lnTo>
                    <a:pt x="1470555" y="811687"/>
                  </a:lnTo>
                  <a:lnTo>
                    <a:pt x="1648425" y="628807"/>
                  </a:lnTo>
                  <a:lnTo>
                    <a:pt x="1738612" y="516072"/>
                  </a:lnTo>
                  <a:lnTo>
                    <a:pt x="1788716" y="445927"/>
                  </a:lnTo>
                  <a:lnTo>
                    <a:pt x="1846336" y="363255"/>
                  </a:lnTo>
                  <a:lnTo>
                    <a:pt x="1886419" y="300625"/>
                  </a:lnTo>
                  <a:lnTo>
                    <a:pt x="1903956" y="265552"/>
                  </a:lnTo>
                  <a:lnTo>
                    <a:pt x="1913977" y="232984"/>
                  </a:lnTo>
                  <a:lnTo>
                    <a:pt x="1916482" y="205427"/>
                  </a:lnTo>
                  <a:lnTo>
                    <a:pt x="1911471" y="180375"/>
                  </a:lnTo>
                  <a:lnTo>
                    <a:pt x="1898945" y="157828"/>
                  </a:lnTo>
                  <a:lnTo>
                    <a:pt x="1873893" y="130271"/>
                  </a:lnTo>
                  <a:lnTo>
                    <a:pt x="1826294" y="85177"/>
                  </a:lnTo>
                  <a:lnTo>
                    <a:pt x="1801242" y="57620"/>
                  </a:lnTo>
                  <a:lnTo>
                    <a:pt x="1793727" y="32568"/>
                  </a:lnTo>
                  <a:lnTo>
                    <a:pt x="1793727" y="15031"/>
                  </a:lnTo>
                  <a:lnTo>
                    <a:pt x="1801242" y="5010"/>
                  </a:lnTo>
                  <a:lnTo>
                    <a:pt x="1828800" y="0"/>
                  </a:lnTo>
                  <a:lnTo>
                    <a:pt x="1873893" y="2505"/>
                  </a:lnTo>
                  <a:lnTo>
                    <a:pt x="1923997" y="17536"/>
                  </a:lnTo>
                  <a:lnTo>
                    <a:pt x="1976607" y="37578"/>
                  </a:lnTo>
                  <a:lnTo>
                    <a:pt x="2034226" y="65135"/>
                  </a:lnTo>
                  <a:lnTo>
                    <a:pt x="2086836" y="95198"/>
                  </a:lnTo>
                  <a:lnTo>
                    <a:pt x="2156981" y="140291"/>
                  </a:lnTo>
                  <a:lnTo>
                    <a:pt x="2204580" y="177870"/>
                  </a:lnTo>
                  <a:lnTo>
                    <a:pt x="2234643" y="202922"/>
                  </a:lnTo>
                  <a:lnTo>
                    <a:pt x="2264705" y="232984"/>
                  </a:lnTo>
                  <a:lnTo>
                    <a:pt x="2277231" y="250521"/>
                  </a:lnTo>
                  <a:lnTo>
                    <a:pt x="2287252" y="275573"/>
                  </a:lnTo>
                  <a:lnTo>
                    <a:pt x="2287252" y="293109"/>
                  </a:lnTo>
                  <a:lnTo>
                    <a:pt x="2279737" y="315656"/>
                  </a:lnTo>
                  <a:lnTo>
                    <a:pt x="2264705" y="330687"/>
                  </a:lnTo>
                  <a:lnTo>
                    <a:pt x="2229632" y="345718"/>
                  </a:lnTo>
                  <a:lnTo>
                    <a:pt x="2192054" y="363255"/>
                  </a:lnTo>
                  <a:lnTo>
                    <a:pt x="2146961" y="398328"/>
                  </a:lnTo>
                  <a:lnTo>
                    <a:pt x="2081825" y="488515"/>
                  </a:lnTo>
                  <a:lnTo>
                    <a:pt x="1999154" y="591228"/>
                  </a:lnTo>
                  <a:lnTo>
                    <a:pt x="1896440" y="718994"/>
                  </a:lnTo>
                  <a:lnTo>
                    <a:pt x="1793727" y="836739"/>
                  </a:lnTo>
                  <a:lnTo>
                    <a:pt x="1728591" y="906884"/>
                  </a:lnTo>
                  <a:lnTo>
                    <a:pt x="1490597" y="1114816"/>
                  </a:lnTo>
                  <a:lnTo>
                    <a:pt x="1455524" y="1147384"/>
                  </a:lnTo>
                  <a:lnTo>
                    <a:pt x="1372852" y="1217530"/>
                  </a:lnTo>
                  <a:lnTo>
                    <a:pt x="1265128" y="1305212"/>
                  </a:lnTo>
                  <a:lnTo>
                    <a:pt x="1134858" y="1402915"/>
                  </a:lnTo>
                  <a:lnTo>
                    <a:pt x="1032144" y="1473061"/>
                  </a:lnTo>
                  <a:lnTo>
                    <a:pt x="914400" y="1548217"/>
                  </a:lnTo>
                  <a:lnTo>
                    <a:pt x="794150" y="1615858"/>
                  </a:lnTo>
                  <a:lnTo>
                    <a:pt x="653858" y="1688508"/>
                  </a:lnTo>
                  <a:lnTo>
                    <a:pt x="518577" y="1751139"/>
                  </a:lnTo>
                  <a:lnTo>
                    <a:pt x="410853" y="1801243"/>
                  </a:lnTo>
                  <a:lnTo>
                    <a:pt x="300624" y="1846336"/>
                  </a:lnTo>
                  <a:lnTo>
                    <a:pt x="150312" y="1903956"/>
                  </a:lnTo>
                  <a:lnTo>
                    <a:pt x="47598" y="1941534"/>
                  </a:lnTo>
                  <a:lnTo>
                    <a:pt x="37578" y="1941534"/>
                  </a:lnTo>
                  <a:lnTo>
                    <a:pt x="22546" y="1939029"/>
                  </a:lnTo>
                  <a:lnTo>
                    <a:pt x="5010" y="1929008"/>
                  </a:lnTo>
                  <a:lnTo>
                    <a:pt x="0" y="1916482"/>
                  </a:lnTo>
                  <a:lnTo>
                    <a:pt x="0" y="1888925"/>
                  </a:lnTo>
                  <a:lnTo>
                    <a:pt x="7515" y="1871388"/>
                  </a:lnTo>
                  <a:lnTo>
                    <a:pt x="107723" y="1818779"/>
                  </a:lnTo>
                  <a:lnTo>
                    <a:pt x="283088" y="1726087"/>
                  </a:lnTo>
                  <a:lnTo>
                    <a:pt x="526093" y="1588300"/>
                  </a:lnTo>
                  <a:lnTo>
                    <a:pt x="693941" y="1485587"/>
                  </a:lnTo>
                  <a:lnTo>
                    <a:pt x="821707" y="1397905"/>
                  </a:lnTo>
                  <a:lnTo>
                    <a:pt x="961998" y="1292686"/>
                  </a:lnTo>
                  <a:lnTo>
                    <a:pt x="1092269" y="1182457"/>
                  </a:lnTo>
                  <a:lnTo>
                    <a:pt x="1217529" y="1064712"/>
                  </a:lnTo>
                  <a:lnTo>
                    <a:pt x="1377863" y="9068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3397EBC4-7918-4CBD-A328-FA144079435C}"/>
              </a:ext>
            </a:extLst>
          </p:cNvPr>
          <p:cNvGrpSpPr/>
          <p:nvPr/>
        </p:nvGrpSpPr>
        <p:grpSpPr>
          <a:xfrm>
            <a:off x="2574925" y="1530350"/>
            <a:ext cx="4624388" cy="4560888"/>
            <a:chOff x="2574925" y="1530350"/>
            <a:chExt cx="4624388" cy="4560888"/>
          </a:xfrm>
        </p:grpSpPr>
        <p:sp>
          <p:nvSpPr>
            <p:cNvPr id="58" name="フリーフォーム 37">
              <a:extLst>
                <a:ext uri="{FF2B5EF4-FFF2-40B4-BE49-F238E27FC236}">
                  <a16:creationId xmlns:a16="http://schemas.microsoft.com/office/drawing/2014/main" id="{B0DE494A-742A-4F2A-A6A8-5D4FFBC52320}"/>
                </a:ext>
              </a:extLst>
            </p:cNvPr>
            <p:cNvSpPr/>
            <p:nvPr/>
          </p:nvSpPr>
          <p:spPr>
            <a:xfrm>
              <a:off x="4138613" y="1925638"/>
              <a:ext cx="2193925" cy="695325"/>
            </a:xfrm>
            <a:custGeom>
              <a:avLst/>
              <a:gdLst>
                <a:gd name="connsiteX0" fmla="*/ 726281 w 2193131"/>
                <a:gd name="connsiteY0" fmla="*/ 352425 h 695325"/>
                <a:gd name="connsiteX1" fmla="*/ 1009650 w 2193131"/>
                <a:gd name="connsiteY1" fmla="*/ 266700 h 695325"/>
                <a:gd name="connsiteX2" fmla="*/ 1193006 w 2193131"/>
                <a:gd name="connsiteY2" fmla="*/ 214313 h 695325"/>
                <a:gd name="connsiteX3" fmla="*/ 1409700 w 2193131"/>
                <a:gd name="connsiteY3" fmla="*/ 157163 h 695325"/>
                <a:gd name="connsiteX4" fmla="*/ 1559718 w 2193131"/>
                <a:gd name="connsiteY4" fmla="*/ 119063 h 695325"/>
                <a:gd name="connsiteX5" fmla="*/ 1645443 w 2193131"/>
                <a:gd name="connsiteY5" fmla="*/ 100013 h 695325"/>
                <a:gd name="connsiteX6" fmla="*/ 1704975 w 2193131"/>
                <a:gd name="connsiteY6" fmla="*/ 76200 h 695325"/>
                <a:gd name="connsiteX7" fmla="*/ 1816893 w 2193131"/>
                <a:gd name="connsiteY7" fmla="*/ 33338 h 695325"/>
                <a:gd name="connsiteX8" fmla="*/ 1871662 w 2193131"/>
                <a:gd name="connsiteY8" fmla="*/ 7144 h 695325"/>
                <a:gd name="connsiteX9" fmla="*/ 1893093 w 2193131"/>
                <a:gd name="connsiteY9" fmla="*/ 0 h 695325"/>
                <a:gd name="connsiteX10" fmla="*/ 1935956 w 2193131"/>
                <a:gd name="connsiteY10" fmla="*/ 7144 h 695325"/>
                <a:gd name="connsiteX11" fmla="*/ 1995487 w 2193131"/>
                <a:gd name="connsiteY11" fmla="*/ 28575 h 695325"/>
                <a:gd name="connsiteX12" fmla="*/ 2085975 w 2193131"/>
                <a:gd name="connsiteY12" fmla="*/ 66675 h 695325"/>
                <a:gd name="connsiteX13" fmla="*/ 2135981 w 2193131"/>
                <a:gd name="connsiteY13" fmla="*/ 90488 h 695325"/>
                <a:gd name="connsiteX14" fmla="*/ 2152650 w 2193131"/>
                <a:gd name="connsiteY14" fmla="*/ 97632 h 695325"/>
                <a:gd name="connsiteX15" fmla="*/ 2166937 w 2193131"/>
                <a:gd name="connsiteY15" fmla="*/ 109538 h 695325"/>
                <a:gd name="connsiteX16" fmla="*/ 2176462 w 2193131"/>
                <a:gd name="connsiteY16" fmla="*/ 121444 h 695325"/>
                <a:gd name="connsiteX17" fmla="*/ 2185987 w 2193131"/>
                <a:gd name="connsiteY17" fmla="*/ 135732 h 695325"/>
                <a:gd name="connsiteX18" fmla="*/ 2190750 w 2193131"/>
                <a:gd name="connsiteY18" fmla="*/ 152400 h 695325"/>
                <a:gd name="connsiteX19" fmla="*/ 2193131 w 2193131"/>
                <a:gd name="connsiteY19" fmla="*/ 169069 h 695325"/>
                <a:gd name="connsiteX20" fmla="*/ 2183606 w 2193131"/>
                <a:gd name="connsiteY20" fmla="*/ 192882 h 695325"/>
                <a:gd name="connsiteX21" fmla="*/ 2162175 w 2193131"/>
                <a:gd name="connsiteY21" fmla="*/ 219075 h 695325"/>
                <a:gd name="connsiteX22" fmla="*/ 2135981 w 2193131"/>
                <a:gd name="connsiteY22" fmla="*/ 238125 h 695325"/>
                <a:gd name="connsiteX23" fmla="*/ 2112168 w 2193131"/>
                <a:gd name="connsiteY23" fmla="*/ 245269 h 695325"/>
                <a:gd name="connsiteX24" fmla="*/ 2064543 w 2193131"/>
                <a:gd name="connsiteY24" fmla="*/ 250032 h 695325"/>
                <a:gd name="connsiteX25" fmla="*/ 1983581 w 2193131"/>
                <a:gd name="connsiteY25" fmla="*/ 252413 h 695325"/>
                <a:gd name="connsiteX26" fmla="*/ 1921668 w 2193131"/>
                <a:gd name="connsiteY26" fmla="*/ 252413 h 695325"/>
                <a:gd name="connsiteX27" fmla="*/ 1804987 w 2193131"/>
                <a:gd name="connsiteY27" fmla="*/ 266700 h 695325"/>
                <a:gd name="connsiteX28" fmla="*/ 1624012 w 2193131"/>
                <a:gd name="connsiteY28" fmla="*/ 302419 h 695325"/>
                <a:gd name="connsiteX29" fmla="*/ 1454943 w 2193131"/>
                <a:gd name="connsiteY29" fmla="*/ 345282 h 695325"/>
                <a:gd name="connsiteX30" fmla="*/ 1278731 w 2193131"/>
                <a:gd name="connsiteY30" fmla="*/ 392907 h 695325"/>
                <a:gd name="connsiteX31" fmla="*/ 1195387 w 2193131"/>
                <a:gd name="connsiteY31" fmla="*/ 416719 h 695325"/>
                <a:gd name="connsiteX32" fmla="*/ 1012031 w 2193131"/>
                <a:gd name="connsiteY32" fmla="*/ 478632 h 695325"/>
                <a:gd name="connsiteX33" fmla="*/ 873918 w 2193131"/>
                <a:gd name="connsiteY33" fmla="*/ 519113 h 695325"/>
                <a:gd name="connsiteX34" fmla="*/ 688181 w 2193131"/>
                <a:gd name="connsiteY34" fmla="*/ 585788 h 695325"/>
                <a:gd name="connsiteX35" fmla="*/ 566737 w 2193131"/>
                <a:gd name="connsiteY35" fmla="*/ 633413 h 695325"/>
                <a:gd name="connsiteX36" fmla="*/ 466725 w 2193131"/>
                <a:gd name="connsiteY36" fmla="*/ 678657 h 695325"/>
                <a:gd name="connsiteX37" fmla="*/ 433387 w 2193131"/>
                <a:gd name="connsiteY37" fmla="*/ 695325 h 695325"/>
                <a:gd name="connsiteX38" fmla="*/ 423862 w 2193131"/>
                <a:gd name="connsiteY38" fmla="*/ 695325 h 695325"/>
                <a:gd name="connsiteX39" fmla="*/ 388143 w 2193131"/>
                <a:gd name="connsiteY39" fmla="*/ 685800 h 695325"/>
                <a:gd name="connsiteX40" fmla="*/ 323850 w 2193131"/>
                <a:gd name="connsiteY40" fmla="*/ 652463 h 695325"/>
                <a:gd name="connsiteX41" fmla="*/ 257175 w 2193131"/>
                <a:gd name="connsiteY41" fmla="*/ 614363 h 695325"/>
                <a:gd name="connsiteX42" fmla="*/ 178593 w 2193131"/>
                <a:gd name="connsiteY42" fmla="*/ 566738 h 695325"/>
                <a:gd name="connsiteX43" fmla="*/ 128587 w 2193131"/>
                <a:gd name="connsiteY43" fmla="*/ 528638 h 695325"/>
                <a:gd name="connsiteX44" fmla="*/ 61912 w 2193131"/>
                <a:gd name="connsiteY44" fmla="*/ 471488 h 695325"/>
                <a:gd name="connsiteX45" fmla="*/ 19050 w 2193131"/>
                <a:gd name="connsiteY45" fmla="*/ 426244 h 695325"/>
                <a:gd name="connsiteX46" fmla="*/ 2381 w 2193131"/>
                <a:gd name="connsiteY46" fmla="*/ 402432 h 695325"/>
                <a:gd name="connsiteX47" fmla="*/ 0 w 2193131"/>
                <a:gd name="connsiteY47" fmla="*/ 390525 h 695325"/>
                <a:gd name="connsiteX48" fmla="*/ 0 w 2193131"/>
                <a:gd name="connsiteY48" fmla="*/ 376238 h 695325"/>
                <a:gd name="connsiteX49" fmla="*/ 7143 w 2193131"/>
                <a:gd name="connsiteY49" fmla="*/ 369094 h 695325"/>
                <a:gd name="connsiteX50" fmla="*/ 35718 w 2193131"/>
                <a:gd name="connsiteY50" fmla="*/ 364332 h 695325"/>
                <a:gd name="connsiteX51" fmla="*/ 57150 w 2193131"/>
                <a:gd name="connsiteY51" fmla="*/ 371475 h 695325"/>
                <a:gd name="connsiteX52" fmla="*/ 116681 w 2193131"/>
                <a:gd name="connsiteY52" fmla="*/ 395288 h 695325"/>
                <a:gd name="connsiteX53" fmla="*/ 207168 w 2193131"/>
                <a:gd name="connsiteY53" fmla="*/ 423863 h 695325"/>
                <a:gd name="connsiteX54" fmla="*/ 283368 w 2193131"/>
                <a:gd name="connsiteY54" fmla="*/ 440532 h 695325"/>
                <a:gd name="connsiteX55" fmla="*/ 333375 w 2193131"/>
                <a:gd name="connsiteY55" fmla="*/ 445294 h 695325"/>
                <a:gd name="connsiteX56" fmla="*/ 402431 w 2193131"/>
                <a:gd name="connsiteY56" fmla="*/ 440532 h 695325"/>
                <a:gd name="connsiteX57" fmla="*/ 511968 w 2193131"/>
                <a:gd name="connsiteY57" fmla="*/ 411957 h 695325"/>
                <a:gd name="connsiteX58" fmla="*/ 726281 w 2193131"/>
                <a:gd name="connsiteY58" fmla="*/ 352425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3131" h="695325">
                  <a:moveTo>
                    <a:pt x="726281" y="352425"/>
                  </a:moveTo>
                  <a:lnTo>
                    <a:pt x="1009650" y="266700"/>
                  </a:lnTo>
                  <a:lnTo>
                    <a:pt x="1193006" y="214313"/>
                  </a:lnTo>
                  <a:lnTo>
                    <a:pt x="1409700" y="157163"/>
                  </a:lnTo>
                  <a:lnTo>
                    <a:pt x="1559718" y="119063"/>
                  </a:lnTo>
                  <a:lnTo>
                    <a:pt x="1645443" y="100013"/>
                  </a:lnTo>
                  <a:lnTo>
                    <a:pt x="1704975" y="76200"/>
                  </a:lnTo>
                  <a:lnTo>
                    <a:pt x="1816893" y="33338"/>
                  </a:lnTo>
                  <a:lnTo>
                    <a:pt x="1871662" y="7144"/>
                  </a:lnTo>
                  <a:lnTo>
                    <a:pt x="1893093" y="0"/>
                  </a:lnTo>
                  <a:lnTo>
                    <a:pt x="1935956" y="7144"/>
                  </a:lnTo>
                  <a:lnTo>
                    <a:pt x="1995487" y="28575"/>
                  </a:lnTo>
                  <a:lnTo>
                    <a:pt x="2085975" y="66675"/>
                  </a:lnTo>
                  <a:lnTo>
                    <a:pt x="2135981" y="90488"/>
                  </a:lnTo>
                  <a:lnTo>
                    <a:pt x="2152650" y="97632"/>
                  </a:lnTo>
                  <a:lnTo>
                    <a:pt x="2166937" y="109538"/>
                  </a:lnTo>
                  <a:lnTo>
                    <a:pt x="2176462" y="121444"/>
                  </a:lnTo>
                  <a:lnTo>
                    <a:pt x="2185987" y="135732"/>
                  </a:lnTo>
                  <a:lnTo>
                    <a:pt x="2190750" y="152400"/>
                  </a:lnTo>
                  <a:lnTo>
                    <a:pt x="2193131" y="169069"/>
                  </a:lnTo>
                  <a:lnTo>
                    <a:pt x="2183606" y="192882"/>
                  </a:lnTo>
                  <a:lnTo>
                    <a:pt x="2162175" y="219075"/>
                  </a:lnTo>
                  <a:lnTo>
                    <a:pt x="2135981" y="238125"/>
                  </a:lnTo>
                  <a:lnTo>
                    <a:pt x="2112168" y="245269"/>
                  </a:lnTo>
                  <a:lnTo>
                    <a:pt x="2064543" y="250032"/>
                  </a:lnTo>
                  <a:lnTo>
                    <a:pt x="1983581" y="252413"/>
                  </a:lnTo>
                  <a:lnTo>
                    <a:pt x="1921668" y="252413"/>
                  </a:lnTo>
                  <a:lnTo>
                    <a:pt x="1804987" y="266700"/>
                  </a:lnTo>
                  <a:lnTo>
                    <a:pt x="1624012" y="302419"/>
                  </a:lnTo>
                  <a:lnTo>
                    <a:pt x="1454943" y="345282"/>
                  </a:lnTo>
                  <a:lnTo>
                    <a:pt x="1278731" y="392907"/>
                  </a:lnTo>
                  <a:lnTo>
                    <a:pt x="1195387" y="416719"/>
                  </a:lnTo>
                  <a:lnTo>
                    <a:pt x="1012031" y="478632"/>
                  </a:lnTo>
                  <a:lnTo>
                    <a:pt x="873918" y="519113"/>
                  </a:lnTo>
                  <a:lnTo>
                    <a:pt x="688181" y="585788"/>
                  </a:lnTo>
                  <a:lnTo>
                    <a:pt x="566737" y="633413"/>
                  </a:lnTo>
                  <a:lnTo>
                    <a:pt x="466725" y="678657"/>
                  </a:lnTo>
                  <a:lnTo>
                    <a:pt x="433387" y="695325"/>
                  </a:lnTo>
                  <a:lnTo>
                    <a:pt x="423862" y="695325"/>
                  </a:lnTo>
                  <a:lnTo>
                    <a:pt x="388143" y="685800"/>
                  </a:lnTo>
                  <a:lnTo>
                    <a:pt x="323850" y="652463"/>
                  </a:lnTo>
                  <a:lnTo>
                    <a:pt x="257175" y="614363"/>
                  </a:lnTo>
                  <a:lnTo>
                    <a:pt x="178593" y="566738"/>
                  </a:lnTo>
                  <a:lnTo>
                    <a:pt x="128587" y="528638"/>
                  </a:lnTo>
                  <a:lnTo>
                    <a:pt x="61912" y="471488"/>
                  </a:lnTo>
                  <a:lnTo>
                    <a:pt x="19050" y="426244"/>
                  </a:lnTo>
                  <a:lnTo>
                    <a:pt x="2381" y="402432"/>
                  </a:lnTo>
                  <a:lnTo>
                    <a:pt x="0" y="390525"/>
                  </a:lnTo>
                  <a:lnTo>
                    <a:pt x="0" y="376238"/>
                  </a:lnTo>
                  <a:lnTo>
                    <a:pt x="7143" y="369094"/>
                  </a:lnTo>
                  <a:lnTo>
                    <a:pt x="35718" y="364332"/>
                  </a:lnTo>
                  <a:lnTo>
                    <a:pt x="57150" y="371475"/>
                  </a:lnTo>
                  <a:lnTo>
                    <a:pt x="116681" y="395288"/>
                  </a:lnTo>
                  <a:lnTo>
                    <a:pt x="207168" y="423863"/>
                  </a:lnTo>
                  <a:lnTo>
                    <a:pt x="283368" y="440532"/>
                  </a:lnTo>
                  <a:lnTo>
                    <a:pt x="333375" y="445294"/>
                  </a:lnTo>
                  <a:lnTo>
                    <a:pt x="402431" y="440532"/>
                  </a:lnTo>
                  <a:lnTo>
                    <a:pt x="511968" y="411957"/>
                  </a:lnTo>
                  <a:lnTo>
                    <a:pt x="7262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8">
              <a:extLst>
                <a:ext uri="{FF2B5EF4-FFF2-40B4-BE49-F238E27FC236}">
                  <a16:creationId xmlns:a16="http://schemas.microsoft.com/office/drawing/2014/main" id="{B208C80E-4360-4B02-BAA7-07C7DB966661}"/>
                </a:ext>
              </a:extLst>
            </p:cNvPr>
            <p:cNvSpPr/>
            <p:nvPr/>
          </p:nvSpPr>
          <p:spPr>
            <a:xfrm>
              <a:off x="4186238" y="2647950"/>
              <a:ext cx="2157412" cy="604838"/>
            </a:xfrm>
            <a:custGeom>
              <a:avLst/>
              <a:gdLst>
                <a:gd name="connsiteX0" fmla="*/ 664368 w 2157412"/>
                <a:gd name="connsiteY0" fmla="*/ 342900 h 604838"/>
                <a:gd name="connsiteX1" fmla="*/ 445293 w 2157412"/>
                <a:gd name="connsiteY1" fmla="*/ 397669 h 604838"/>
                <a:gd name="connsiteX2" fmla="*/ 392906 w 2157412"/>
                <a:gd name="connsiteY2" fmla="*/ 407194 h 604838"/>
                <a:gd name="connsiteX3" fmla="*/ 359568 w 2157412"/>
                <a:gd name="connsiteY3" fmla="*/ 407194 h 604838"/>
                <a:gd name="connsiteX4" fmla="*/ 290512 w 2157412"/>
                <a:gd name="connsiteY4" fmla="*/ 404813 h 604838"/>
                <a:gd name="connsiteX5" fmla="*/ 178593 w 2157412"/>
                <a:gd name="connsiteY5" fmla="*/ 385763 h 604838"/>
                <a:gd name="connsiteX6" fmla="*/ 78581 w 2157412"/>
                <a:gd name="connsiteY6" fmla="*/ 364331 h 604838"/>
                <a:gd name="connsiteX7" fmla="*/ 52387 w 2157412"/>
                <a:gd name="connsiteY7" fmla="*/ 359569 h 604838"/>
                <a:gd name="connsiteX8" fmla="*/ 38100 w 2157412"/>
                <a:gd name="connsiteY8" fmla="*/ 359569 h 604838"/>
                <a:gd name="connsiteX9" fmla="*/ 11906 w 2157412"/>
                <a:gd name="connsiteY9" fmla="*/ 361950 h 604838"/>
                <a:gd name="connsiteX10" fmla="*/ 0 w 2157412"/>
                <a:gd name="connsiteY10" fmla="*/ 371475 h 604838"/>
                <a:gd name="connsiteX11" fmla="*/ 0 w 2157412"/>
                <a:gd name="connsiteY11" fmla="*/ 383381 h 604838"/>
                <a:gd name="connsiteX12" fmla="*/ 4762 w 2157412"/>
                <a:gd name="connsiteY12" fmla="*/ 400050 h 604838"/>
                <a:gd name="connsiteX13" fmla="*/ 16668 w 2157412"/>
                <a:gd name="connsiteY13" fmla="*/ 416719 h 604838"/>
                <a:gd name="connsiteX14" fmla="*/ 38100 w 2157412"/>
                <a:gd name="connsiteY14" fmla="*/ 435769 h 604838"/>
                <a:gd name="connsiteX15" fmla="*/ 114300 w 2157412"/>
                <a:gd name="connsiteY15" fmla="*/ 469106 h 604838"/>
                <a:gd name="connsiteX16" fmla="*/ 254793 w 2157412"/>
                <a:gd name="connsiteY16" fmla="*/ 540544 h 604838"/>
                <a:gd name="connsiteX17" fmla="*/ 350043 w 2157412"/>
                <a:gd name="connsiteY17" fmla="*/ 588169 h 604838"/>
                <a:gd name="connsiteX18" fmla="*/ 383381 w 2157412"/>
                <a:gd name="connsiteY18" fmla="*/ 604838 h 604838"/>
                <a:gd name="connsiteX19" fmla="*/ 452437 w 2157412"/>
                <a:gd name="connsiteY19" fmla="*/ 590550 h 604838"/>
                <a:gd name="connsiteX20" fmla="*/ 602456 w 2157412"/>
                <a:gd name="connsiteY20" fmla="*/ 552450 h 604838"/>
                <a:gd name="connsiteX21" fmla="*/ 738187 w 2157412"/>
                <a:gd name="connsiteY21" fmla="*/ 516731 h 604838"/>
                <a:gd name="connsiteX22" fmla="*/ 981075 w 2157412"/>
                <a:gd name="connsiteY22" fmla="*/ 447675 h 604838"/>
                <a:gd name="connsiteX23" fmla="*/ 1107281 w 2157412"/>
                <a:gd name="connsiteY23" fmla="*/ 411956 h 604838"/>
                <a:gd name="connsiteX24" fmla="*/ 1273968 w 2157412"/>
                <a:gd name="connsiteY24" fmla="*/ 361950 h 604838"/>
                <a:gd name="connsiteX25" fmla="*/ 1464468 w 2157412"/>
                <a:gd name="connsiteY25" fmla="*/ 323850 h 604838"/>
                <a:gd name="connsiteX26" fmla="*/ 1638300 w 2157412"/>
                <a:gd name="connsiteY26" fmla="*/ 295275 h 604838"/>
                <a:gd name="connsiteX27" fmla="*/ 1776412 w 2157412"/>
                <a:gd name="connsiteY27" fmla="*/ 271463 h 604838"/>
                <a:gd name="connsiteX28" fmla="*/ 1835943 w 2157412"/>
                <a:gd name="connsiteY28" fmla="*/ 264319 h 604838"/>
                <a:gd name="connsiteX29" fmla="*/ 1916906 w 2157412"/>
                <a:gd name="connsiteY29" fmla="*/ 257175 h 604838"/>
                <a:gd name="connsiteX30" fmla="*/ 2005012 w 2157412"/>
                <a:gd name="connsiteY30" fmla="*/ 242888 h 604838"/>
                <a:gd name="connsiteX31" fmla="*/ 2069306 w 2157412"/>
                <a:gd name="connsiteY31" fmla="*/ 230981 h 604838"/>
                <a:gd name="connsiteX32" fmla="*/ 2109787 w 2157412"/>
                <a:gd name="connsiteY32" fmla="*/ 214313 h 604838"/>
                <a:gd name="connsiteX33" fmla="*/ 2124075 w 2157412"/>
                <a:gd name="connsiteY33" fmla="*/ 202406 h 604838"/>
                <a:gd name="connsiteX34" fmla="*/ 2143125 w 2157412"/>
                <a:gd name="connsiteY34" fmla="*/ 169069 h 604838"/>
                <a:gd name="connsiteX35" fmla="*/ 2155031 w 2157412"/>
                <a:gd name="connsiteY35" fmla="*/ 138113 h 604838"/>
                <a:gd name="connsiteX36" fmla="*/ 2157412 w 2157412"/>
                <a:gd name="connsiteY36" fmla="*/ 116681 h 604838"/>
                <a:gd name="connsiteX37" fmla="*/ 2150268 w 2157412"/>
                <a:gd name="connsiteY37" fmla="*/ 92869 h 604838"/>
                <a:gd name="connsiteX38" fmla="*/ 2131218 w 2157412"/>
                <a:gd name="connsiteY38" fmla="*/ 71438 h 604838"/>
                <a:gd name="connsiteX39" fmla="*/ 2083593 w 2157412"/>
                <a:gd name="connsiteY39" fmla="*/ 52388 h 604838"/>
                <a:gd name="connsiteX40" fmla="*/ 2021681 w 2157412"/>
                <a:gd name="connsiteY40" fmla="*/ 33338 h 604838"/>
                <a:gd name="connsiteX41" fmla="*/ 1943100 w 2157412"/>
                <a:gd name="connsiteY41" fmla="*/ 9525 h 604838"/>
                <a:gd name="connsiteX42" fmla="*/ 1821656 w 2157412"/>
                <a:gd name="connsiteY42" fmla="*/ 0 h 604838"/>
                <a:gd name="connsiteX43" fmla="*/ 1778793 w 2157412"/>
                <a:gd name="connsiteY43" fmla="*/ 4763 h 604838"/>
                <a:gd name="connsiteX44" fmla="*/ 1731168 w 2157412"/>
                <a:gd name="connsiteY44" fmla="*/ 26194 h 604838"/>
                <a:gd name="connsiteX45" fmla="*/ 1669256 w 2157412"/>
                <a:gd name="connsiteY45" fmla="*/ 54769 h 604838"/>
                <a:gd name="connsiteX46" fmla="*/ 1574006 w 2157412"/>
                <a:gd name="connsiteY46" fmla="*/ 92869 h 604838"/>
                <a:gd name="connsiteX47" fmla="*/ 1395412 w 2157412"/>
                <a:gd name="connsiteY47" fmla="*/ 140494 h 604838"/>
                <a:gd name="connsiteX48" fmla="*/ 1226343 w 2157412"/>
                <a:gd name="connsiteY48" fmla="*/ 185738 h 604838"/>
                <a:gd name="connsiteX49" fmla="*/ 1050131 w 2157412"/>
                <a:gd name="connsiteY49" fmla="*/ 245269 h 604838"/>
                <a:gd name="connsiteX50" fmla="*/ 792956 w 2157412"/>
                <a:gd name="connsiteY50" fmla="*/ 311944 h 604838"/>
                <a:gd name="connsiteX51" fmla="*/ 664368 w 2157412"/>
                <a:gd name="connsiteY51" fmla="*/ 34290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57412" h="604838">
                  <a:moveTo>
                    <a:pt x="664368" y="342900"/>
                  </a:moveTo>
                  <a:lnTo>
                    <a:pt x="445293" y="397669"/>
                  </a:lnTo>
                  <a:lnTo>
                    <a:pt x="392906" y="407194"/>
                  </a:lnTo>
                  <a:lnTo>
                    <a:pt x="359568" y="407194"/>
                  </a:lnTo>
                  <a:lnTo>
                    <a:pt x="290512" y="404813"/>
                  </a:lnTo>
                  <a:lnTo>
                    <a:pt x="178593" y="385763"/>
                  </a:lnTo>
                  <a:lnTo>
                    <a:pt x="78581" y="364331"/>
                  </a:lnTo>
                  <a:lnTo>
                    <a:pt x="52387" y="359569"/>
                  </a:lnTo>
                  <a:lnTo>
                    <a:pt x="38100" y="359569"/>
                  </a:lnTo>
                  <a:lnTo>
                    <a:pt x="11906" y="361950"/>
                  </a:lnTo>
                  <a:lnTo>
                    <a:pt x="0" y="371475"/>
                  </a:lnTo>
                  <a:lnTo>
                    <a:pt x="0" y="383381"/>
                  </a:lnTo>
                  <a:lnTo>
                    <a:pt x="4762" y="400050"/>
                  </a:lnTo>
                  <a:lnTo>
                    <a:pt x="16668" y="416719"/>
                  </a:lnTo>
                  <a:lnTo>
                    <a:pt x="38100" y="435769"/>
                  </a:lnTo>
                  <a:lnTo>
                    <a:pt x="114300" y="469106"/>
                  </a:lnTo>
                  <a:lnTo>
                    <a:pt x="254793" y="540544"/>
                  </a:lnTo>
                  <a:lnTo>
                    <a:pt x="350043" y="588169"/>
                  </a:lnTo>
                  <a:lnTo>
                    <a:pt x="383381" y="604838"/>
                  </a:lnTo>
                  <a:lnTo>
                    <a:pt x="452437" y="590550"/>
                  </a:lnTo>
                  <a:lnTo>
                    <a:pt x="602456" y="552450"/>
                  </a:lnTo>
                  <a:lnTo>
                    <a:pt x="738187" y="516731"/>
                  </a:lnTo>
                  <a:lnTo>
                    <a:pt x="981075" y="447675"/>
                  </a:lnTo>
                  <a:lnTo>
                    <a:pt x="1107281" y="411956"/>
                  </a:lnTo>
                  <a:lnTo>
                    <a:pt x="1273968" y="361950"/>
                  </a:lnTo>
                  <a:lnTo>
                    <a:pt x="1464468" y="323850"/>
                  </a:lnTo>
                  <a:lnTo>
                    <a:pt x="1638300" y="295275"/>
                  </a:lnTo>
                  <a:lnTo>
                    <a:pt x="1776412" y="271463"/>
                  </a:lnTo>
                  <a:lnTo>
                    <a:pt x="1835943" y="264319"/>
                  </a:lnTo>
                  <a:lnTo>
                    <a:pt x="1916906" y="257175"/>
                  </a:lnTo>
                  <a:lnTo>
                    <a:pt x="2005012" y="242888"/>
                  </a:lnTo>
                  <a:lnTo>
                    <a:pt x="2069306" y="230981"/>
                  </a:lnTo>
                  <a:lnTo>
                    <a:pt x="2109787" y="214313"/>
                  </a:lnTo>
                  <a:lnTo>
                    <a:pt x="2124075" y="202406"/>
                  </a:lnTo>
                  <a:lnTo>
                    <a:pt x="2143125" y="169069"/>
                  </a:lnTo>
                  <a:lnTo>
                    <a:pt x="2155031" y="138113"/>
                  </a:lnTo>
                  <a:lnTo>
                    <a:pt x="2157412" y="116681"/>
                  </a:lnTo>
                  <a:lnTo>
                    <a:pt x="2150268" y="92869"/>
                  </a:lnTo>
                  <a:lnTo>
                    <a:pt x="2131218" y="71438"/>
                  </a:lnTo>
                  <a:lnTo>
                    <a:pt x="2083593" y="52388"/>
                  </a:lnTo>
                  <a:lnTo>
                    <a:pt x="2021681" y="33338"/>
                  </a:lnTo>
                  <a:lnTo>
                    <a:pt x="1943100" y="9525"/>
                  </a:lnTo>
                  <a:lnTo>
                    <a:pt x="1821656" y="0"/>
                  </a:lnTo>
                  <a:lnTo>
                    <a:pt x="1778793" y="4763"/>
                  </a:lnTo>
                  <a:lnTo>
                    <a:pt x="1731168" y="26194"/>
                  </a:lnTo>
                  <a:lnTo>
                    <a:pt x="1669256" y="54769"/>
                  </a:lnTo>
                  <a:lnTo>
                    <a:pt x="1574006" y="92869"/>
                  </a:lnTo>
                  <a:lnTo>
                    <a:pt x="1395412" y="140494"/>
                  </a:lnTo>
                  <a:lnTo>
                    <a:pt x="1226343" y="185738"/>
                  </a:lnTo>
                  <a:lnTo>
                    <a:pt x="1050131" y="245269"/>
                  </a:lnTo>
                  <a:lnTo>
                    <a:pt x="792956" y="311944"/>
                  </a:lnTo>
                  <a:lnTo>
                    <a:pt x="66436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9">
              <a:extLst>
                <a:ext uri="{FF2B5EF4-FFF2-40B4-BE49-F238E27FC236}">
                  <a16:creationId xmlns:a16="http://schemas.microsoft.com/office/drawing/2014/main" id="{280D0CC2-1AEC-4223-B5B8-0A840B4B0360}"/>
                </a:ext>
              </a:extLst>
            </p:cNvPr>
            <p:cNvSpPr/>
            <p:nvPr/>
          </p:nvSpPr>
          <p:spPr>
            <a:xfrm>
              <a:off x="6386513" y="1741488"/>
              <a:ext cx="723900" cy="762000"/>
            </a:xfrm>
            <a:custGeom>
              <a:avLst/>
              <a:gdLst>
                <a:gd name="connsiteX0" fmla="*/ 452437 w 723900"/>
                <a:gd name="connsiteY0" fmla="*/ 183356 h 762000"/>
                <a:gd name="connsiteX1" fmla="*/ 564356 w 723900"/>
                <a:gd name="connsiteY1" fmla="*/ 235744 h 762000"/>
                <a:gd name="connsiteX2" fmla="*/ 602456 w 723900"/>
                <a:gd name="connsiteY2" fmla="*/ 252412 h 762000"/>
                <a:gd name="connsiteX3" fmla="*/ 623887 w 723900"/>
                <a:gd name="connsiteY3" fmla="*/ 266700 h 762000"/>
                <a:gd name="connsiteX4" fmla="*/ 642937 w 723900"/>
                <a:gd name="connsiteY4" fmla="*/ 290512 h 762000"/>
                <a:gd name="connsiteX5" fmla="*/ 659606 w 723900"/>
                <a:gd name="connsiteY5" fmla="*/ 314325 h 762000"/>
                <a:gd name="connsiteX6" fmla="*/ 678656 w 723900"/>
                <a:gd name="connsiteY6" fmla="*/ 347662 h 762000"/>
                <a:gd name="connsiteX7" fmla="*/ 692943 w 723900"/>
                <a:gd name="connsiteY7" fmla="*/ 381000 h 762000"/>
                <a:gd name="connsiteX8" fmla="*/ 702468 w 723900"/>
                <a:gd name="connsiteY8" fmla="*/ 409575 h 762000"/>
                <a:gd name="connsiteX9" fmla="*/ 709612 w 723900"/>
                <a:gd name="connsiteY9" fmla="*/ 438150 h 762000"/>
                <a:gd name="connsiteX10" fmla="*/ 716756 w 723900"/>
                <a:gd name="connsiteY10" fmla="*/ 466725 h 762000"/>
                <a:gd name="connsiteX11" fmla="*/ 723900 w 723900"/>
                <a:gd name="connsiteY11" fmla="*/ 521494 h 762000"/>
                <a:gd name="connsiteX12" fmla="*/ 723900 w 723900"/>
                <a:gd name="connsiteY12" fmla="*/ 559594 h 762000"/>
                <a:gd name="connsiteX13" fmla="*/ 723900 w 723900"/>
                <a:gd name="connsiteY13" fmla="*/ 595312 h 762000"/>
                <a:gd name="connsiteX14" fmla="*/ 719137 w 723900"/>
                <a:gd name="connsiteY14" fmla="*/ 631031 h 762000"/>
                <a:gd name="connsiteX15" fmla="*/ 707231 w 723900"/>
                <a:gd name="connsiteY15" fmla="*/ 673894 h 762000"/>
                <a:gd name="connsiteX16" fmla="*/ 683418 w 723900"/>
                <a:gd name="connsiteY16" fmla="*/ 721519 h 762000"/>
                <a:gd name="connsiteX17" fmla="*/ 657225 w 723900"/>
                <a:gd name="connsiteY17" fmla="*/ 754856 h 762000"/>
                <a:gd name="connsiteX18" fmla="*/ 633412 w 723900"/>
                <a:gd name="connsiteY18" fmla="*/ 762000 h 762000"/>
                <a:gd name="connsiteX19" fmla="*/ 602456 w 723900"/>
                <a:gd name="connsiteY19" fmla="*/ 752475 h 762000"/>
                <a:gd name="connsiteX20" fmla="*/ 561975 w 723900"/>
                <a:gd name="connsiteY20" fmla="*/ 726281 h 762000"/>
                <a:gd name="connsiteX21" fmla="*/ 526256 w 723900"/>
                <a:gd name="connsiteY21" fmla="*/ 685800 h 762000"/>
                <a:gd name="connsiteX22" fmla="*/ 483393 w 723900"/>
                <a:gd name="connsiteY22" fmla="*/ 597694 h 762000"/>
                <a:gd name="connsiteX23" fmla="*/ 433387 w 723900"/>
                <a:gd name="connsiteY23" fmla="*/ 509587 h 762000"/>
                <a:gd name="connsiteX24" fmla="*/ 361950 w 723900"/>
                <a:gd name="connsiteY24" fmla="*/ 409575 h 762000"/>
                <a:gd name="connsiteX25" fmla="*/ 309562 w 723900"/>
                <a:gd name="connsiteY25" fmla="*/ 342900 h 762000"/>
                <a:gd name="connsiteX26" fmla="*/ 238125 w 723900"/>
                <a:gd name="connsiteY26" fmla="*/ 261937 h 762000"/>
                <a:gd name="connsiteX27" fmla="*/ 154781 w 723900"/>
                <a:gd name="connsiteY27" fmla="*/ 180975 h 762000"/>
                <a:gd name="connsiteX28" fmla="*/ 69056 w 723900"/>
                <a:gd name="connsiteY28" fmla="*/ 107156 h 762000"/>
                <a:gd name="connsiteX29" fmla="*/ 9525 w 723900"/>
                <a:gd name="connsiteY29" fmla="*/ 59531 h 762000"/>
                <a:gd name="connsiteX30" fmla="*/ 0 w 723900"/>
                <a:gd name="connsiteY30" fmla="*/ 40481 h 762000"/>
                <a:gd name="connsiteX31" fmla="*/ 0 w 723900"/>
                <a:gd name="connsiteY31" fmla="*/ 21431 h 762000"/>
                <a:gd name="connsiteX32" fmla="*/ 2381 w 723900"/>
                <a:gd name="connsiteY32" fmla="*/ 7144 h 762000"/>
                <a:gd name="connsiteX33" fmla="*/ 14287 w 723900"/>
                <a:gd name="connsiteY33" fmla="*/ 0 h 762000"/>
                <a:gd name="connsiteX34" fmla="*/ 33337 w 723900"/>
                <a:gd name="connsiteY34" fmla="*/ 0 h 762000"/>
                <a:gd name="connsiteX35" fmla="*/ 90487 w 723900"/>
                <a:gd name="connsiteY35" fmla="*/ 19050 h 762000"/>
                <a:gd name="connsiteX36" fmla="*/ 195262 w 723900"/>
                <a:gd name="connsiteY36" fmla="*/ 66675 h 762000"/>
                <a:gd name="connsiteX37" fmla="*/ 407193 w 723900"/>
                <a:gd name="connsiteY37" fmla="*/ 161925 h 762000"/>
                <a:gd name="connsiteX38" fmla="*/ 452437 w 723900"/>
                <a:gd name="connsiteY38" fmla="*/ 1833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62000">
                  <a:moveTo>
                    <a:pt x="452437" y="183356"/>
                  </a:moveTo>
                  <a:lnTo>
                    <a:pt x="564356" y="235744"/>
                  </a:lnTo>
                  <a:lnTo>
                    <a:pt x="602456" y="252412"/>
                  </a:lnTo>
                  <a:lnTo>
                    <a:pt x="623887" y="266700"/>
                  </a:lnTo>
                  <a:lnTo>
                    <a:pt x="642937" y="290512"/>
                  </a:lnTo>
                  <a:lnTo>
                    <a:pt x="659606" y="314325"/>
                  </a:lnTo>
                  <a:lnTo>
                    <a:pt x="678656" y="347662"/>
                  </a:lnTo>
                  <a:lnTo>
                    <a:pt x="692943" y="381000"/>
                  </a:lnTo>
                  <a:lnTo>
                    <a:pt x="702468" y="409575"/>
                  </a:lnTo>
                  <a:lnTo>
                    <a:pt x="709612" y="438150"/>
                  </a:lnTo>
                  <a:lnTo>
                    <a:pt x="716756" y="466725"/>
                  </a:lnTo>
                  <a:lnTo>
                    <a:pt x="723900" y="521494"/>
                  </a:lnTo>
                  <a:lnTo>
                    <a:pt x="723900" y="559594"/>
                  </a:lnTo>
                  <a:lnTo>
                    <a:pt x="723900" y="595312"/>
                  </a:lnTo>
                  <a:lnTo>
                    <a:pt x="719137" y="631031"/>
                  </a:lnTo>
                  <a:lnTo>
                    <a:pt x="707231" y="673894"/>
                  </a:lnTo>
                  <a:lnTo>
                    <a:pt x="683418" y="721519"/>
                  </a:lnTo>
                  <a:lnTo>
                    <a:pt x="657225" y="754856"/>
                  </a:lnTo>
                  <a:lnTo>
                    <a:pt x="633412" y="762000"/>
                  </a:lnTo>
                  <a:lnTo>
                    <a:pt x="602456" y="752475"/>
                  </a:lnTo>
                  <a:lnTo>
                    <a:pt x="561975" y="726281"/>
                  </a:lnTo>
                  <a:lnTo>
                    <a:pt x="526256" y="685800"/>
                  </a:lnTo>
                  <a:lnTo>
                    <a:pt x="483393" y="597694"/>
                  </a:lnTo>
                  <a:lnTo>
                    <a:pt x="433387" y="509587"/>
                  </a:lnTo>
                  <a:lnTo>
                    <a:pt x="361950" y="409575"/>
                  </a:lnTo>
                  <a:lnTo>
                    <a:pt x="309562" y="342900"/>
                  </a:lnTo>
                  <a:lnTo>
                    <a:pt x="238125" y="261937"/>
                  </a:lnTo>
                  <a:lnTo>
                    <a:pt x="154781" y="180975"/>
                  </a:lnTo>
                  <a:lnTo>
                    <a:pt x="69056" y="107156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0487" y="19050"/>
                  </a:lnTo>
                  <a:lnTo>
                    <a:pt x="195262" y="66675"/>
                  </a:lnTo>
                  <a:lnTo>
                    <a:pt x="407193" y="161925"/>
                  </a:lnTo>
                  <a:lnTo>
                    <a:pt x="452437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0">
              <a:extLst>
                <a:ext uri="{FF2B5EF4-FFF2-40B4-BE49-F238E27FC236}">
                  <a16:creationId xmlns:a16="http://schemas.microsoft.com/office/drawing/2014/main" id="{7F656141-FAE9-4BBF-9CFB-C853C83512E4}"/>
                </a:ext>
              </a:extLst>
            </p:cNvPr>
            <p:cNvSpPr/>
            <p:nvPr/>
          </p:nvSpPr>
          <p:spPr>
            <a:xfrm>
              <a:off x="2928938" y="1757363"/>
              <a:ext cx="903287" cy="633412"/>
            </a:xfrm>
            <a:custGeom>
              <a:avLst/>
              <a:gdLst>
                <a:gd name="connsiteX0" fmla="*/ 350043 w 902493"/>
                <a:gd name="connsiteY0" fmla="*/ 366712 h 633412"/>
                <a:gd name="connsiteX1" fmla="*/ 252412 w 902493"/>
                <a:gd name="connsiteY1" fmla="*/ 285750 h 633412"/>
                <a:gd name="connsiteX2" fmla="*/ 178593 w 902493"/>
                <a:gd name="connsiteY2" fmla="*/ 214312 h 633412"/>
                <a:gd name="connsiteX3" fmla="*/ 71437 w 902493"/>
                <a:gd name="connsiteY3" fmla="*/ 111918 h 633412"/>
                <a:gd name="connsiteX4" fmla="*/ 11906 w 902493"/>
                <a:gd name="connsiteY4" fmla="*/ 47625 h 633412"/>
                <a:gd name="connsiteX5" fmla="*/ 0 w 902493"/>
                <a:gd name="connsiteY5" fmla="*/ 26193 h 633412"/>
                <a:gd name="connsiteX6" fmla="*/ 4762 w 902493"/>
                <a:gd name="connsiteY6" fmla="*/ 9525 h 633412"/>
                <a:gd name="connsiteX7" fmla="*/ 26193 w 902493"/>
                <a:gd name="connsiteY7" fmla="*/ 0 h 633412"/>
                <a:gd name="connsiteX8" fmla="*/ 45243 w 902493"/>
                <a:gd name="connsiteY8" fmla="*/ 0 h 633412"/>
                <a:gd name="connsiteX9" fmla="*/ 69056 w 902493"/>
                <a:gd name="connsiteY9" fmla="*/ 7143 h 633412"/>
                <a:gd name="connsiteX10" fmla="*/ 133350 w 902493"/>
                <a:gd name="connsiteY10" fmla="*/ 35718 h 633412"/>
                <a:gd name="connsiteX11" fmla="*/ 257175 w 902493"/>
                <a:gd name="connsiteY11" fmla="*/ 90487 h 633412"/>
                <a:gd name="connsiteX12" fmla="*/ 357187 w 902493"/>
                <a:gd name="connsiteY12" fmla="*/ 130968 h 633412"/>
                <a:gd name="connsiteX13" fmla="*/ 428625 w 902493"/>
                <a:gd name="connsiteY13" fmla="*/ 150018 h 633412"/>
                <a:gd name="connsiteX14" fmla="*/ 592931 w 902493"/>
                <a:gd name="connsiteY14" fmla="*/ 183356 h 633412"/>
                <a:gd name="connsiteX15" fmla="*/ 688181 w 902493"/>
                <a:gd name="connsiteY15" fmla="*/ 197643 h 633412"/>
                <a:gd name="connsiteX16" fmla="*/ 709612 w 902493"/>
                <a:gd name="connsiteY16" fmla="*/ 204787 h 633412"/>
                <a:gd name="connsiteX17" fmla="*/ 728662 w 902493"/>
                <a:gd name="connsiteY17" fmla="*/ 221456 h 633412"/>
                <a:gd name="connsiteX18" fmla="*/ 773906 w 902493"/>
                <a:gd name="connsiteY18" fmla="*/ 264318 h 633412"/>
                <a:gd name="connsiteX19" fmla="*/ 816768 w 902493"/>
                <a:gd name="connsiteY19" fmla="*/ 311943 h 633412"/>
                <a:gd name="connsiteX20" fmla="*/ 842962 w 902493"/>
                <a:gd name="connsiteY20" fmla="*/ 345281 h 633412"/>
                <a:gd name="connsiteX21" fmla="*/ 857250 w 902493"/>
                <a:gd name="connsiteY21" fmla="*/ 366712 h 633412"/>
                <a:gd name="connsiteX22" fmla="*/ 876300 w 902493"/>
                <a:gd name="connsiteY22" fmla="*/ 402431 h 633412"/>
                <a:gd name="connsiteX23" fmla="*/ 888206 w 902493"/>
                <a:gd name="connsiteY23" fmla="*/ 438150 h 633412"/>
                <a:gd name="connsiteX24" fmla="*/ 895350 w 902493"/>
                <a:gd name="connsiteY24" fmla="*/ 469106 h 633412"/>
                <a:gd name="connsiteX25" fmla="*/ 900112 w 902493"/>
                <a:gd name="connsiteY25" fmla="*/ 495300 h 633412"/>
                <a:gd name="connsiteX26" fmla="*/ 902493 w 902493"/>
                <a:gd name="connsiteY26" fmla="*/ 535781 h 633412"/>
                <a:gd name="connsiteX27" fmla="*/ 895350 w 902493"/>
                <a:gd name="connsiteY27" fmla="*/ 581025 h 633412"/>
                <a:gd name="connsiteX28" fmla="*/ 883443 w 902493"/>
                <a:gd name="connsiteY28" fmla="*/ 604837 h 633412"/>
                <a:gd name="connsiteX29" fmla="*/ 862012 w 902493"/>
                <a:gd name="connsiteY29" fmla="*/ 623887 h 633412"/>
                <a:gd name="connsiteX30" fmla="*/ 835818 w 902493"/>
                <a:gd name="connsiteY30" fmla="*/ 633412 h 633412"/>
                <a:gd name="connsiteX31" fmla="*/ 807243 w 902493"/>
                <a:gd name="connsiteY31" fmla="*/ 633412 h 633412"/>
                <a:gd name="connsiteX32" fmla="*/ 759618 w 902493"/>
                <a:gd name="connsiteY32" fmla="*/ 619125 h 633412"/>
                <a:gd name="connsiteX33" fmla="*/ 678656 w 902493"/>
                <a:gd name="connsiteY33" fmla="*/ 583406 h 633412"/>
                <a:gd name="connsiteX34" fmla="*/ 592931 w 902493"/>
                <a:gd name="connsiteY34" fmla="*/ 538162 h 633412"/>
                <a:gd name="connsiteX35" fmla="*/ 516731 w 902493"/>
                <a:gd name="connsiteY35" fmla="*/ 490537 h 633412"/>
                <a:gd name="connsiteX36" fmla="*/ 421481 w 902493"/>
                <a:gd name="connsiteY36" fmla="*/ 423862 h 633412"/>
                <a:gd name="connsiteX37" fmla="*/ 350043 w 902493"/>
                <a:gd name="connsiteY37" fmla="*/ 366712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2493" h="633412">
                  <a:moveTo>
                    <a:pt x="350043" y="366712"/>
                  </a:moveTo>
                  <a:lnTo>
                    <a:pt x="252412" y="285750"/>
                  </a:lnTo>
                  <a:lnTo>
                    <a:pt x="178593" y="214312"/>
                  </a:lnTo>
                  <a:lnTo>
                    <a:pt x="71437" y="111918"/>
                  </a:lnTo>
                  <a:lnTo>
                    <a:pt x="11906" y="47625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6193" y="0"/>
                  </a:lnTo>
                  <a:lnTo>
                    <a:pt x="45243" y="0"/>
                  </a:lnTo>
                  <a:lnTo>
                    <a:pt x="69056" y="7143"/>
                  </a:lnTo>
                  <a:lnTo>
                    <a:pt x="133350" y="35718"/>
                  </a:lnTo>
                  <a:lnTo>
                    <a:pt x="257175" y="90487"/>
                  </a:lnTo>
                  <a:lnTo>
                    <a:pt x="357187" y="130968"/>
                  </a:lnTo>
                  <a:lnTo>
                    <a:pt x="428625" y="150018"/>
                  </a:lnTo>
                  <a:lnTo>
                    <a:pt x="592931" y="183356"/>
                  </a:lnTo>
                  <a:lnTo>
                    <a:pt x="688181" y="197643"/>
                  </a:lnTo>
                  <a:lnTo>
                    <a:pt x="709612" y="204787"/>
                  </a:lnTo>
                  <a:lnTo>
                    <a:pt x="728662" y="221456"/>
                  </a:lnTo>
                  <a:lnTo>
                    <a:pt x="773906" y="264318"/>
                  </a:lnTo>
                  <a:lnTo>
                    <a:pt x="816768" y="311943"/>
                  </a:lnTo>
                  <a:lnTo>
                    <a:pt x="842962" y="345281"/>
                  </a:lnTo>
                  <a:lnTo>
                    <a:pt x="857250" y="366712"/>
                  </a:lnTo>
                  <a:lnTo>
                    <a:pt x="876300" y="402431"/>
                  </a:lnTo>
                  <a:lnTo>
                    <a:pt x="888206" y="438150"/>
                  </a:lnTo>
                  <a:lnTo>
                    <a:pt x="895350" y="469106"/>
                  </a:lnTo>
                  <a:lnTo>
                    <a:pt x="900112" y="495300"/>
                  </a:lnTo>
                  <a:lnTo>
                    <a:pt x="902493" y="535781"/>
                  </a:lnTo>
                  <a:lnTo>
                    <a:pt x="895350" y="581025"/>
                  </a:lnTo>
                  <a:lnTo>
                    <a:pt x="883443" y="604837"/>
                  </a:lnTo>
                  <a:lnTo>
                    <a:pt x="862012" y="623887"/>
                  </a:lnTo>
                  <a:lnTo>
                    <a:pt x="835818" y="633412"/>
                  </a:lnTo>
                  <a:lnTo>
                    <a:pt x="807243" y="633412"/>
                  </a:lnTo>
                  <a:lnTo>
                    <a:pt x="759618" y="619125"/>
                  </a:lnTo>
                  <a:lnTo>
                    <a:pt x="678656" y="583406"/>
                  </a:lnTo>
                  <a:lnTo>
                    <a:pt x="592931" y="538162"/>
                  </a:lnTo>
                  <a:lnTo>
                    <a:pt x="516731" y="490537"/>
                  </a:lnTo>
                  <a:lnTo>
                    <a:pt x="421481" y="423862"/>
                  </a:lnTo>
                  <a:lnTo>
                    <a:pt x="35004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1">
              <a:extLst>
                <a:ext uri="{FF2B5EF4-FFF2-40B4-BE49-F238E27FC236}">
                  <a16:creationId xmlns:a16="http://schemas.microsoft.com/office/drawing/2014/main" id="{46B3C98F-D596-489A-82C9-E75BDB84C6EC}"/>
                </a:ext>
              </a:extLst>
            </p:cNvPr>
            <p:cNvSpPr/>
            <p:nvPr/>
          </p:nvSpPr>
          <p:spPr>
            <a:xfrm>
              <a:off x="2660650" y="2881313"/>
              <a:ext cx="814388" cy="657225"/>
            </a:xfrm>
            <a:custGeom>
              <a:avLst/>
              <a:gdLst>
                <a:gd name="connsiteX0" fmla="*/ 371475 w 814388"/>
                <a:gd name="connsiteY0" fmla="*/ 442912 h 657225"/>
                <a:gd name="connsiteX1" fmla="*/ 416719 w 814388"/>
                <a:gd name="connsiteY1" fmla="*/ 485775 h 657225"/>
                <a:gd name="connsiteX2" fmla="*/ 457200 w 814388"/>
                <a:gd name="connsiteY2" fmla="*/ 514350 h 657225"/>
                <a:gd name="connsiteX3" fmla="*/ 514350 w 814388"/>
                <a:gd name="connsiteY3" fmla="*/ 550068 h 657225"/>
                <a:gd name="connsiteX4" fmla="*/ 564357 w 814388"/>
                <a:gd name="connsiteY4" fmla="*/ 576262 h 657225"/>
                <a:gd name="connsiteX5" fmla="*/ 635794 w 814388"/>
                <a:gd name="connsiteY5" fmla="*/ 609600 h 657225"/>
                <a:gd name="connsiteX6" fmla="*/ 719138 w 814388"/>
                <a:gd name="connsiteY6" fmla="*/ 645318 h 657225"/>
                <a:gd name="connsiteX7" fmla="*/ 733425 w 814388"/>
                <a:gd name="connsiteY7" fmla="*/ 652462 h 657225"/>
                <a:gd name="connsiteX8" fmla="*/ 754857 w 814388"/>
                <a:gd name="connsiteY8" fmla="*/ 657225 h 657225"/>
                <a:gd name="connsiteX9" fmla="*/ 776288 w 814388"/>
                <a:gd name="connsiteY9" fmla="*/ 654843 h 657225"/>
                <a:gd name="connsiteX10" fmla="*/ 792957 w 814388"/>
                <a:gd name="connsiteY10" fmla="*/ 647700 h 657225"/>
                <a:gd name="connsiteX11" fmla="*/ 804863 w 814388"/>
                <a:gd name="connsiteY11" fmla="*/ 631031 h 657225"/>
                <a:gd name="connsiteX12" fmla="*/ 812007 w 814388"/>
                <a:gd name="connsiteY12" fmla="*/ 611981 h 657225"/>
                <a:gd name="connsiteX13" fmla="*/ 814388 w 814388"/>
                <a:gd name="connsiteY13" fmla="*/ 583406 h 657225"/>
                <a:gd name="connsiteX14" fmla="*/ 812007 w 814388"/>
                <a:gd name="connsiteY14" fmla="*/ 528637 h 657225"/>
                <a:gd name="connsiteX15" fmla="*/ 807244 w 814388"/>
                <a:gd name="connsiteY15" fmla="*/ 464343 h 657225"/>
                <a:gd name="connsiteX16" fmla="*/ 797719 w 814388"/>
                <a:gd name="connsiteY16" fmla="*/ 416718 h 657225"/>
                <a:gd name="connsiteX17" fmla="*/ 781050 w 814388"/>
                <a:gd name="connsiteY17" fmla="*/ 371475 h 657225"/>
                <a:gd name="connsiteX18" fmla="*/ 762000 w 814388"/>
                <a:gd name="connsiteY18" fmla="*/ 345281 h 657225"/>
                <a:gd name="connsiteX19" fmla="*/ 721519 w 814388"/>
                <a:gd name="connsiteY19" fmla="*/ 311943 h 657225"/>
                <a:gd name="connsiteX20" fmla="*/ 645319 w 814388"/>
                <a:gd name="connsiteY20" fmla="*/ 264318 h 657225"/>
                <a:gd name="connsiteX21" fmla="*/ 590550 w 814388"/>
                <a:gd name="connsiteY21" fmla="*/ 245268 h 657225"/>
                <a:gd name="connsiteX22" fmla="*/ 426244 w 814388"/>
                <a:gd name="connsiteY22" fmla="*/ 185737 h 657225"/>
                <a:gd name="connsiteX23" fmla="*/ 314325 w 814388"/>
                <a:gd name="connsiteY23" fmla="*/ 138112 h 657225"/>
                <a:gd name="connsiteX24" fmla="*/ 230982 w 814388"/>
                <a:gd name="connsiteY24" fmla="*/ 100012 h 657225"/>
                <a:gd name="connsiteX25" fmla="*/ 138113 w 814388"/>
                <a:gd name="connsiteY25" fmla="*/ 50006 h 657225"/>
                <a:gd name="connsiteX26" fmla="*/ 83344 w 814388"/>
                <a:gd name="connsiteY26" fmla="*/ 16668 h 657225"/>
                <a:gd name="connsiteX27" fmla="*/ 52388 w 814388"/>
                <a:gd name="connsiteY27" fmla="*/ 2381 h 657225"/>
                <a:gd name="connsiteX28" fmla="*/ 28575 w 814388"/>
                <a:gd name="connsiteY28" fmla="*/ 0 h 657225"/>
                <a:gd name="connsiteX29" fmla="*/ 4763 w 814388"/>
                <a:gd name="connsiteY29" fmla="*/ 2381 h 657225"/>
                <a:gd name="connsiteX30" fmla="*/ 0 w 814388"/>
                <a:gd name="connsiteY30" fmla="*/ 14287 h 657225"/>
                <a:gd name="connsiteX31" fmla="*/ 2382 w 814388"/>
                <a:gd name="connsiteY31" fmla="*/ 30956 h 657225"/>
                <a:gd name="connsiteX32" fmla="*/ 16669 w 814388"/>
                <a:gd name="connsiteY32" fmla="*/ 61912 h 657225"/>
                <a:gd name="connsiteX33" fmla="*/ 66675 w 814388"/>
                <a:gd name="connsiteY33" fmla="*/ 119062 h 657225"/>
                <a:gd name="connsiteX34" fmla="*/ 164307 w 814388"/>
                <a:gd name="connsiteY34" fmla="*/ 223837 h 657225"/>
                <a:gd name="connsiteX35" fmla="*/ 271463 w 814388"/>
                <a:gd name="connsiteY35" fmla="*/ 335756 h 657225"/>
                <a:gd name="connsiteX36" fmla="*/ 371475 w 814388"/>
                <a:gd name="connsiteY36" fmla="*/ 44291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4388" h="657225">
                  <a:moveTo>
                    <a:pt x="371475" y="442912"/>
                  </a:moveTo>
                  <a:lnTo>
                    <a:pt x="416719" y="485775"/>
                  </a:lnTo>
                  <a:lnTo>
                    <a:pt x="457200" y="514350"/>
                  </a:lnTo>
                  <a:lnTo>
                    <a:pt x="514350" y="550068"/>
                  </a:lnTo>
                  <a:lnTo>
                    <a:pt x="564357" y="576262"/>
                  </a:lnTo>
                  <a:lnTo>
                    <a:pt x="635794" y="609600"/>
                  </a:lnTo>
                  <a:lnTo>
                    <a:pt x="719138" y="645318"/>
                  </a:lnTo>
                  <a:lnTo>
                    <a:pt x="733425" y="652462"/>
                  </a:lnTo>
                  <a:lnTo>
                    <a:pt x="754857" y="657225"/>
                  </a:lnTo>
                  <a:lnTo>
                    <a:pt x="776288" y="654843"/>
                  </a:lnTo>
                  <a:lnTo>
                    <a:pt x="792957" y="647700"/>
                  </a:lnTo>
                  <a:lnTo>
                    <a:pt x="804863" y="631031"/>
                  </a:lnTo>
                  <a:lnTo>
                    <a:pt x="812007" y="611981"/>
                  </a:lnTo>
                  <a:lnTo>
                    <a:pt x="814388" y="583406"/>
                  </a:lnTo>
                  <a:cubicBezTo>
                    <a:pt x="813594" y="565150"/>
                    <a:pt x="812801" y="546893"/>
                    <a:pt x="812007" y="528637"/>
                  </a:cubicBezTo>
                  <a:lnTo>
                    <a:pt x="807244" y="464343"/>
                  </a:lnTo>
                  <a:lnTo>
                    <a:pt x="797719" y="416718"/>
                  </a:lnTo>
                  <a:lnTo>
                    <a:pt x="781050" y="371475"/>
                  </a:lnTo>
                  <a:lnTo>
                    <a:pt x="762000" y="345281"/>
                  </a:lnTo>
                  <a:lnTo>
                    <a:pt x="721519" y="311943"/>
                  </a:lnTo>
                  <a:lnTo>
                    <a:pt x="645319" y="264318"/>
                  </a:lnTo>
                  <a:lnTo>
                    <a:pt x="590550" y="245268"/>
                  </a:lnTo>
                  <a:lnTo>
                    <a:pt x="426244" y="185737"/>
                  </a:lnTo>
                  <a:lnTo>
                    <a:pt x="314325" y="138112"/>
                  </a:lnTo>
                  <a:lnTo>
                    <a:pt x="230982" y="100012"/>
                  </a:lnTo>
                  <a:lnTo>
                    <a:pt x="138113" y="50006"/>
                  </a:lnTo>
                  <a:lnTo>
                    <a:pt x="83344" y="16668"/>
                  </a:lnTo>
                  <a:lnTo>
                    <a:pt x="52388" y="2381"/>
                  </a:lnTo>
                  <a:lnTo>
                    <a:pt x="28575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30956"/>
                  </a:lnTo>
                  <a:lnTo>
                    <a:pt x="16669" y="61912"/>
                  </a:lnTo>
                  <a:lnTo>
                    <a:pt x="66675" y="119062"/>
                  </a:lnTo>
                  <a:lnTo>
                    <a:pt x="164307" y="223837"/>
                  </a:lnTo>
                  <a:lnTo>
                    <a:pt x="271463" y="335756"/>
                  </a:lnTo>
                  <a:lnTo>
                    <a:pt x="371475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2">
              <a:extLst>
                <a:ext uri="{FF2B5EF4-FFF2-40B4-BE49-F238E27FC236}">
                  <a16:creationId xmlns:a16="http://schemas.microsoft.com/office/drawing/2014/main" id="{86832B54-9D39-4491-810D-378559892365}"/>
                </a:ext>
              </a:extLst>
            </p:cNvPr>
            <p:cNvSpPr/>
            <p:nvPr/>
          </p:nvSpPr>
          <p:spPr>
            <a:xfrm>
              <a:off x="2574925" y="5233988"/>
              <a:ext cx="534988" cy="657225"/>
            </a:xfrm>
            <a:custGeom>
              <a:avLst/>
              <a:gdLst>
                <a:gd name="connsiteX0" fmla="*/ 257175 w 535782"/>
                <a:gd name="connsiteY0" fmla="*/ 492918 h 657225"/>
                <a:gd name="connsiteX1" fmla="*/ 190500 w 535782"/>
                <a:gd name="connsiteY1" fmla="*/ 421481 h 657225"/>
                <a:gd name="connsiteX2" fmla="*/ 126207 w 535782"/>
                <a:gd name="connsiteY2" fmla="*/ 352425 h 657225"/>
                <a:gd name="connsiteX3" fmla="*/ 116682 w 535782"/>
                <a:gd name="connsiteY3" fmla="*/ 340518 h 657225"/>
                <a:gd name="connsiteX4" fmla="*/ 85725 w 535782"/>
                <a:gd name="connsiteY4" fmla="*/ 271462 h 657225"/>
                <a:gd name="connsiteX5" fmla="*/ 30957 w 535782"/>
                <a:gd name="connsiteY5" fmla="*/ 130968 h 657225"/>
                <a:gd name="connsiteX6" fmla="*/ 2382 w 535782"/>
                <a:gd name="connsiteY6" fmla="*/ 64293 h 657225"/>
                <a:gd name="connsiteX7" fmla="*/ 0 w 535782"/>
                <a:gd name="connsiteY7" fmla="*/ 50006 h 657225"/>
                <a:gd name="connsiteX8" fmla="*/ 0 w 535782"/>
                <a:gd name="connsiteY8" fmla="*/ 30956 h 657225"/>
                <a:gd name="connsiteX9" fmla="*/ 4763 w 535782"/>
                <a:gd name="connsiteY9" fmla="*/ 14287 h 657225"/>
                <a:gd name="connsiteX10" fmla="*/ 14288 w 535782"/>
                <a:gd name="connsiteY10" fmla="*/ 7143 h 657225"/>
                <a:gd name="connsiteX11" fmla="*/ 33338 w 535782"/>
                <a:gd name="connsiteY11" fmla="*/ 2381 h 657225"/>
                <a:gd name="connsiteX12" fmla="*/ 50007 w 535782"/>
                <a:gd name="connsiteY12" fmla="*/ 0 h 657225"/>
                <a:gd name="connsiteX13" fmla="*/ 66675 w 535782"/>
                <a:gd name="connsiteY13" fmla="*/ 2381 h 657225"/>
                <a:gd name="connsiteX14" fmla="*/ 83344 w 535782"/>
                <a:gd name="connsiteY14" fmla="*/ 16668 h 657225"/>
                <a:gd name="connsiteX15" fmla="*/ 135732 w 535782"/>
                <a:gd name="connsiteY15" fmla="*/ 78581 h 657225"/>
                <a:gd name="connsiteX16" fmla="*/ 183357 w 535782"/>
                <a:gd name="connsiteY16" fmla="*/ 133350 h 657225"/>
                <a:gd name="connsiteX17" fmla="*/ 197644 w 535782"/>
                <a:gd name="connsiteY17" fmla="*/ 147637 h 657225"/>
                <a:gd name="connsiteX18" fmla="*/ 535782 w 535782"/>
                <a:gd name="connsiteY18" fmla="*/ 304800 h 657225"/>
                <a:gd name="connsiteX19" fmla="*/ 521494 w 535782"/>
                <a:gd name="connsiteY19" fmla="*/ 416718 h 657225"/>
                <a:gd name="connsiteX20" fmla="*/ 507207 w 535782"/>
                <a:gd name="connsiteY20" fmla="*/ 521493 h 657225"/>
                <a:gd name="connsiteX21" fmla="*/ 500063 w 535782"/>
                <a:gd name="connsiteY21" fmla="*/ 578643 h 657225"/>
                <a:gd name="connsiteX22" fmla="*/ 495300 w 535782"/>
                <a:gd name="connsiteY22" fmla="*/ 609600 h 657225"/>
                <a:gd name="connsiteX23" fmla="*/ 476250 w 535782"/>
                <a:gd name="connsiteY23" fmla="*/ 640556 h 657225"/>
                <a:gd name="connsiteX24" fmla="*/ 457200 w 535782"/>
                <a:gd name="connsiteY24" fmla="*/ 654843 h 657225"/>
                <a:gd name="connsiteX25" fmla="*/ 442913 w 535782"/>
                <a:gd name="connsiteY25" fmla="*/ 657225 h 657225"/>
                <a:gd name="connsiteX26" fmla="*/ 416719 w 535782"/>
                <a:gd name="connsiteY26" fmla="*/ 652462 h 657225"/>
                <a:gd name="connsiteX27" fmla="*/ 376238 w 535782"/>
                <a:gd name="connsiteY27" fmla="*/ 621506 h 657225"/>
                <a:gd name="connsiteX28" fmla="*/ 300038 w 535782"/>
                <a:gd name="connsiteY28" fmla="*/ 535781 h 657225"/>
                <a:gd name="connsiteX29" fmla="*/ 257175 w 535782"/>
                <a:gd name="connsiteY29" fmla="*/ 49291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782" h="657225">
                  <a:moveTo>
                    <a:pt x="257175" y="492918"/>
                  </a:moveTo>
                  <a:lnTo>
                    <a:pt x="190500" y="421481"/>
                  </a:lnTo>
                  <a:lnTo>
                    <a:pt x="126207" y="352425"/>
                  </a:lnTo>
                  <a:lnTo>
                    <a:pt x="116682" y="340518"/>
                  </a:lnTo>
                  <a:lnTo>
                    <a:pt x="85725" y="271462"/>
                  </a:lnTo>
                  <a:lnTo>
                    <a:pt x="30957" y="130968"/>
                  </a:lnTo>
                  <a:lnTo>
                    <a:pt x="2382" y="64293"/>
                  </a:lnTo>
                  <a:lnTo>
                    <a:pt x="0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4288" y="7143"/>
                  </a:lnTo>
                  <a:lnTo>
                    <a:pt x="33338" y="2381"/>
                  </a:lnTo>
                  <a:lnTo>
                    <a:pt x="50007" y="0"/>
                  </a:lnTo>
                  <a:lnTo>
                    <a:pt x="66675" y="2381"/>
                  </a:lnTo>
                  <a:lnTo>
                    <a:pt x="83344" y="16668"/>
                  </a:lnTo>
                  <a:lnTo>
                    <a:pt x="135732" y="78581"/>
                  </a:lnTo>
                  <a:lnTo>
                    <a:pt x="183357" y="133350"/>
                  </a:lnTo>
                  <a:lnTo>
                    <a:pt x="197644" y="147637"/>
                  </a:lnTo>
                  <a:lnTo>
                    <a:pt x="535782" y="304800"/>
                  </a:lnTo>
                  <a:lnTo>
                    <a:pt x="521494" y="416718"/>
                  </a:lnTo>
                  <a:lnTo>
                    <a:pt x="507207" y="521493"/>
                  </a:lnTo>
                  <a:lnTo>
                    <a:pt x="500063" y="578643"/>
                  </a:lnTo>
                  <a:lnTo>
                    <a:pt x="495300" y="609600"/>
                  </a:lnTo>
                  <a:lnTo>
                    <a:pt x="476250" y="640556"/>
                  </a:lnTo>
                  <a:lnTo>
                    <a:pt x="457200" y="654843"/>
                  </a:lnTo>
                  <a:lnTo>
                    <a:pt x="442913" y="657225"/>
                  </a:lnTo>
                  <a:lnTo>
                    <a:pt x="416719" y="652462"/>
                  </a:lnTo>
                  <a:lnTo>
                    <a:pt x="376238" y="621506"/>
                  </a:lnTo>
                  <a:lnTo>
                    <a:pt x="300038" y="535781"/>
                  </a:lnTo>
                  <a:lnTo>
                    <a:pt x="257175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4">
              <a:extLst>
                <a:ext uri="{FF2B5EF4-FFF2-40B4-BE49-F238E27FC236}">
                  <a16:creationId xmlns:a16="http://schemas.microsoft.com/office/drawing/2014/main" id="{21AC38C4-0097-4C84-BF2C-695B487B52B6}"/>
                </a:ext>
              </a:extLst>
            </p:cNvPr>
            <p:cNvSpPr/>
            <p:nvPr/>
          </p:nvSpPr>
          <p:spPr>
            <a:xfrm>
              <a:off x="4038600" y="3275013"/>
              <a:ext cx="2876550" cy="825500"/>
            </a:xfrm>
            <a:custGeom>
              <a:avLst/>
              <a:gdLst>
                <a:gd name="connsiteX0" fmla="*/ 1012031 w 2876550"/>
                <a:gd name="connsiteY0" fmla="*/ 388144 h 826294"/>
                <a:gd name="connsiteX1" fmla="*/ 1219200 w 2876550"/>
                <a:gd name="connsiteY1" fmla="*/ 323850 h 826294"/>
                <a:gd name="connsiteX2" fmla="*/ 1354931 w 2876550"/>
                <a:gd name="connsiteY2" fmla="*/ 280987 h 826294"/>
                <a:gd name="connsiteX3" fmla="*/ 1526381 w 2876550"/>
                <a:gd name="connsiteY3" fmla="*/ 230981 h 826294"/>
                <a:gd name="connsiteX4" fmla="*/ 1735931 w 2876550"/>
                <a:gd name="connsiteY4" fmla="*/ 180975 h 826294"/>
                <a:gd name="connsiteX5" fmla="*/ 1916906 w 2876550"/>
                <a:gd name="connsiteY5" fmla="*/ 140494 h 826294"/>
                <a:gd name="connsiteX6" fmla="*/ 2131219 w 2876550"/>
                <a:gd name="connsiteY6" fmla="*/ 90487 h 826294"/>
                <a:gd name="connsiteX7" fmla="*/ 2243138 w 2876550"/>
                <a:gd name="connsiteY7" fmla="*/ 66675 h 826294"/>
                <a:gd name="connsiteX8" fmla="*/ 2340769 w 2876550"/>
                <a:gd name="connsiteY8" fmla="*/ 28575 h 826294"/>
                <a:gd name="connsiteX9" fmla="*/ 2416969 w 2876550"/>
                <a:gd name="connsiteY9" fmla="*/ 0 h 826294"/>
                <a:gd name="connsiteX10" fmla="*/ 2436019 w 2876550"/>
                <a:gd name="connsiteY10" fmla="*/ 0 h 826294"/>
                <a:gd name="connsiteX11" fmla="*/ 2486025 w 2876550"/>
                <a:gd name="connsiteY11" fmla="*/ 4762 h 826294"/>
                <a:gd name="connsiteX12" fmla="*/ 2566988 w 2876550"/>
                <a:gd name="connsiteY12" fmla="*/ 16669 h 826294"/>
                <a:gd name="connsiteX13" fmla="*/ 2647950 w 2876550"/>
                <a:gd name="connsiteY13" fmla="*/ 38100 h 826294"/>
                <a:gd name="connsiteX14" fmla="*/ 2705100 w 2876550"/>
                <a:gd name="connsiteY14" fmla="*/ 59531 h 826294"/>
                <a:gd name="connsiteX15" fmla="*/ 2747963 w 2876550"/>
                <a:gd name="connsiteY15" fmla="*/ 78581 h 826294"/>
                <a:gd name="connsiteX16" fmla="*/ 2793206 w 2876550"/>
                <a:gd name="connsiteY16" fmla="*/ 107156 h 826294"/>
                <a:gd name="connsiteX17" fmla="*/ 2817019 w 2876550"/>
                <a:gd name="connsiteY17" fmla="*/ 123825 h 826294"/>
                <a:gd name="connsiteX18" fmla="*/ 2838450 w 2876550"/>
                <a:gd name="connsiteY18" fmla="*/ 140494 h 826294"/>
                <a:gd name="connsiteX19" fmla="*/ 2859881 w 2876550"/>
                <a:gd name="connsiteY19" fmla="*/ 164306 h 826294"/>
                <a:gd name="connsiteX20" fmla="*/ 2871788 w 2876550"/>
                <a:gd name="connsiteY20" fmla="*/ 183356 h 826294"/>
                <a:gd name="connsiteX21" fmla="*/ 2876550 w 2876550"/>
                <a:gd name="connsiteY21" fmla="*/ 195262 h 826294"/>
                <a:gd name="connsiteX22" fmla="*/ 2876550 w 2876550"/>
                <a:gd name="connsiteY22" fmla="*/ 209550 h 826294"/>
                <a:gd name="connsiteX23" fmla="*/ 2862263 w 2876550"/>
                <a:gd name="connsiteY23" fmla="*/ 235744 h 826294"/>
                <a:gd name="connsiteX24" fmla="*/ 2824163 w 2876550"/>
                <a:gd name="connsiteY24" fmla="*/ 261937 h 826294"/>
                <a:gd name="connsiteX25" fmla="*/ 2788444 w 2876550"/>
                <a:gd name="connsiteY25" fmla="*/ 271462 h 826294"/>
                <a:gd name="connsiteX26" fmla="*/ 2707481 w 2876550"/>
                <a:gd name="connsiteY26" fmla="*/ 280987 h 826294"/>
                <a:gd name="connsiteX27" fmla="*/ 2597944 w 2876550"/>
                <a:gd name="connsiteY27" fmla="*/ 288131 h 826294"/>
                <a:gd name="connsiteX28" fmla="*/ 2502694 w 2876550"/>
                <a:gd name="connsiteY28" fmla="*/ 288131 h 826294"/>
                <a:gd name="connsiteX29" fmla="*/ 2366963 w 2876550"/>
                <a:gd name="connsiteY29" fmla="*/ 290512 h 826294"/>
                <a:gd name="connsiteX30" fmla="*/ 2209800 w 2876550"/>
                <a:gd name="connsiteY30" fmla="*/ 302419 h 826294"/>
                <a:gd name="connsiteX31" fmla="*/ 1952625 w 2876550"/>
                <a:gd name="connsiteY31" fmla="*/ 333375 h 826294"/>
                <a:gd name="connsiteX32" fmla="*/ 1719263 w 2876550"/>
                <a:gd name="connsiteY32" fmla="*/ 376237 h 826294"/>
                <a:gd name="connsiteX33" fmla="*/ 1571625 w 2876550"/>
                <a:gd name="connsiteY33" fmla="*/ 404812 h 826294"/>
                <a:gd name="connsiteX34" fmla="*/ 1350169 w 2876550"/>
                <a:gd name="connsiteY34" fmla="*/ 476250 h 826294"/>
                <a:gd name="connsiteX35" fmla="*/ 1143000 w 2876550"/>
                <a:gd name="connsiteY35" fmla="*/ 550069 h 826294"/>
                <a:gd name="connsiteX36" fmla="*/ 945356 w 2876550"/>
                <a:gd name="connsiteY36" fmla="*/ 623887 h 826294"/>
                <a:gd name="connsiteX37" fmla="*/ 769144 w 2876550"/>
                <a:gd name="connsiteY37" fmla="*/ 695325 h 826294"/>
                <a:gd name="connsiteX38" fmla="*/ 719138 w 2876550"/>
                <a:gd name="connsiteY38" fmla="*/ 716756 h 826294"/>
                <a:gd name="connsiteX39" fmla="*/ 671513 w 2876550"/>
                <a:gd name="connsiteY39" fmla="*/ 747712 h 826294"/>
                <a:gd name="connsiteX40" fmla="*/ 623888 w 2876550"/>
                <a:gd name="connsiteY40" fmla="*/ 771525 h 826294"/>
                <a:gd name="connsiteX41" fmla="*/ 569119 w 2876550"/>
                <a:gd name="connsiteY41" fmla="*/ 792956 h 826294"/>
                <a:gd name="connsiteX42" fmla="*/ 533400 w 2876550"/>
                <a:gd name="connsiteY42" fmla="*/ 804862 h 826294"/>
                <a:gd name="connsiteX43" fmla="*/ 485775 w 2876550"/>
                <a:gd name="connsiteY43" fmla="*/ 816769 h 826294"/>
                <a:gd name="connsiteX44" fmla="*/ 438150 w 2876550"/>
                <a:gd name="connsiteY44" fmla="*/ 823912 h 826294"/>
                <a:gd name="connsiteX45" fmla="*/ 395288 w 2876550"/>
                <a:gd name="connsiteY45" fmla="*/ 826294 h 826294"/>
                <a:gd name="connsiteX46" fmla="*/ 330994 w 2876550"/>
                <a:gd name="connsiteY46" fmla="*/ 819150 h 826294"/>
                <a:gd name="connsiteX47" fmla="*/ 285750 w 2876550"/>
                <a:gd name="connsiteY47" fmla="*/ 807244 h 826294"/>
                <a:gd name="connsiteX48" fmla="*/ 226219 w 2876550"/>
                <a:gd name="connsiteY48" fmla="*/ 781050 h 826294"/>
                <a:gd name="connsiteX49" fmla="*/ 176213 w 2876550"/>
                <a:gd name="connsiteY49" fmla="*/ 754856 h 826294"/>
                <a:gd name="connsiteX50" fmla="*/ 130969 w 2876550"/>
                <a:gd name="connsiteY50" fmla="*/ 726281 h 826294"/>
                <a:gd name="connsiteX51" fmla="*/ 92869 w 2876550"/>
                <a:gd name="connsiteY51" fmla="*/ 695325 h 826294"/>
                <a:gd name="connsiteX52" fmla="*/ 54769 w 2876550"/>
                <a:gd name="connsiteY52" fmla="*/ 654844 h 826294"/>
                <a:gd name="connsiteX53" fmla="*/ 14288 w 2876550"/>
                <a:gd name="connsiteY53" fmla="*/ 604837 h 826294"/>
                <a:gd name="connsiteX54" fmla="*/ 2381 w 2876550"/>
                <a:gd name="connsiteY54" fmla="*/ 581025 h 826294"/>
                <a:gd name="connsiteX55" fmla="*/ 0 w 2876550"/>
                <a:gd name="connsiteY55" fmla="*/ 566737 h 826294"/>
                <a:gd name="connsiteX56" fmla="*/ 4763 w 2876550"/>
                <a:gd name="connsiteY56" fmla="*/ 554831 h 826294"/>
                <a:gd name="connsiteX57" fmla="*/ 19050 w 2876550"/>
                <a:gd name="connsiteY57" fmla="*/ 552450 h 826294"/>
                <a:gd name="connsiteX58" fmla="*/ 59531 w 2876550"/>
                <a:gd name="connsiteY58" fmla="*/ 559594 h 826294"/>
                <a:gd name="connsiteX59" fmla="*/ 130969 w 2876550"/>
                <a:gd name="connsiteY59" fmla="*/ 581025 h 826294"/>
                <a:gd name="connsiteX60" fmla="*/ 200025 w 2876550"/>
                <a:gd name="connsiteY60" fmla="*/ 595312 h 826294"/>
                <a:gd name="connsiteX61" fmla="*/ 254794 w 2876550"/>
                <a:gd name="connsiteY61" fmla="*/ 602456 h 826294"/>
                <a:gd name="connsiteX62" fmla="*/ 288131 w 2876550"/>
                <a:gd name="connsiteY62" fmla="*/ 602456 h 826294"/>
                <a:gd name="connsiteX63" fmla="*/ 359569 w 2876550"/>
                <a:gd name="connsiteY63" fmla="*/ 592931 h 826294"/>
                <a:gd name="connsiteX64" fmla="*/ 445294 w 2876550"/>
                <a:gd name="connsiteY64" fmla="*/ 576262 h 826294"/>
                <a:gd name="connsiteX65" fmla="*/ 604838 w 2876550"/>
                <a:gd name="connsiteY65" fmla="*/ 523875 h 826294"/>
                <a:gd name="connsiteX66" fmla="*/ 873919 w 2876550"/>
                <a:gd name="connsiteY66" fmla="*/ 433387 h 826294"/>
                <a:gd name="connsiteX67" fmla="*/ 1012031 w 2876550"/>
                <a:gd name="connsiteY67" fmla="*/ 38814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826294">
                  <a:moveTo>
                    <a:pt x="1012031" y="388144"/>
                  </a:moveTo>
                  <a:lnTo>
                    <a:pt x="1219200" y="323850"/>
                  </a:lnTo>
                  <a:lnTo>
                    <a:pt x="1354931" y="280987"/>
                  </a:lnTo>
                  <a:lnTo>
                    <a:pt x="1526381" y="230981"/>
                  </a:lnTo>
                  <a:lnTo>
                    <a:pt x="1735931" y="180975"/>
                  </a:lnTo>
                  <a:lnTo>
                    <a:pt x="1916906" y="140494"/>
                  </a:lnTo>
                  <a:lnTo>
                    <a:pt x="2131219" y="90487"/>
                  </a:lnTo>
                  <a:lnTo>
                    <a:pt x="2243138" y="66675"/>
                  </a:lnTo>
                  <a:lnTo>
                    <a:pt x="2340769" y="28575"/>
                  </a:lnTo>
                  <a:lnTo>
                    <a:pt x="2416969" y="0"/>
                  </a:lnTo>
                  <a:lnTo>
                    <a:pt x="2436019" y="0"/>
                  </a:lnTo>
                  <a:lnTo>
                    <a:pt x="2486025" y="4762"/>
                  </a:lnTo>
                  <a:lnTo>
                    <a:pt x="2566988" y="16669"/>
                  </a:lnTo>
                  <a:lnTo>
                    <a:pt x="2647950" y="38100"/>
                  </a:lnTo>
                  <a:lnTo>
                    <a:pt x="2705100" y="59531"/>
                  </a:lnTo>
                  <a:lnTo>
                    <a:pt x="2747963" y="78581"/>
                  </a:lnTo>
                  <a:lnTo>
                    <a:pt x="2793206" y="107156"/>
                  </a:lnTo>
                  <a:lnTo>
                    <a:pt x="2817019" y="123825"/>
                  </a:lnTo>
                  <a:lnTo>
                    <a:pt x="2838450" y="140494"/>
                  </a:lnTo>
                  <a:lnTo>
                    <a:pt x="2859881" y="164306"/>
                  </a:lnTo>
                  <a:lnTo>
                    <a:pt x="2871788" y="183356"/>
                  </a:lnTo>
                  <a:lnTo>
                    <a:pt x="2876550" y="195262"/>
                  </a:lnTo>
                  <a:lnTo>
                    <a:pt x="2876550" y="209550"/>
                  </a:lnTo>
                  <a:lnTo>
                    <a:pt x="2862263" y="235744"/>
                  </a:lnTo>
                  <a:lnTo>
                    <a:pt x="2824163" y="261937"/>
                  </a:lnTo>
                  <a:lnTo>
                    <a:pt x="2788444" y="271462"/>
                  </a:lnTo>
                  <a:lnTo>
                    <a:pt x="2707481" y="280987"/>
                  </a:lnTo>
                  <a:lnTo>
                    <a:pt x="2597944" y="288131"/>
                  </a:lnTo>
                  <a:lnTo>
                    <a:pt x="2502694" y="288131"/>
                  </a:lnTo>
                  <a:lnTo>
                    <a:pt x="2366963" y="290512"/>
                  </a:lnTo>
                  <a:lnTo>
                    <a:pt x="2209800" y="302419"/>
                  </a:lnTo>
                  <a:lnTo>
                    <a:pt x="1952625" y="333375"/>
                  </a:lnTo>
                  <a:lnTo>
                    <a:pt x="1719263" y="376237"/>
                  </a:lnTo>
                  <a:lnTo>
                    <a:pt x="1571625" y="404812"/>
                  </a:lnTo>
                  <a:lnTo>
                    <a:pt x="1350169" y="476250"/>
                  </a:lnTo>
                  <a:lnTo>
                    <a:pt x="1143000" y="550069"/>
                  </a:lnTo>
                  <a:lnTo>
                    <a:pt x="945356" y="623887"/>
                  </a:lnTo>
                  <a:lnTo>
                    <a:pt x="769144" y="695325"/>
                  </a:lnTo>
                  <a:lnTo>
                    <a:pt x="719138" y="716756"/>
                  </a:lnTo>
                  <a:lnTo>
                    <a:pt x="671513" y="747712"/>
                  </a:lnTo>
                  <a:lnTo>
                    <a:pt x="623888" y="771525"/>
                  </a:lnTo>
                  <a:lnTo>
                    <a:pt x="569119" y="792956"/>
                  </a:lnTo>
                  <a:lnTo>
                    <a:pt x="533400" y="804862"/>
                  </a:lnTo>
                  <a:lnTo>
                    <a:pt x="485775" y="816769"/>
                  </a:lnTo>
                  <a:lnTo>
                    <a:pt x="438150" y="823912"/>
                  </a:lnTo>
                  <a:lnTo>
                    <a:pt x="395288" y="826294"/>
                  </a:lnTo>
                  <a:lnTo>
                    <a:pt x="330994" y="819150"/>
                  </a:lnTo>
                  <a:lnTo>
                    <a:pt x="285750" y="807244"/>
                  </a:lnTo>
                  <a:lnTo>
                    <a:pt x="226219" y="781050"/>
                  </a:lnTo>
                  <a:lnTo>
                    <a:pt x="176213" y="754856"/>
                  </a:lnTo>
                  <a:lnTo>
                    <a:pt x="130969" y="726281"/>
                  </a:lnTo>
                  <a:lnTo>
                    <a:pt x="92869" y="695325"/>
                  </a:lnTo>
                  <a:lnTo>
                    <a:pt x="54769" y="654844"/>
                  </a:lnTo>
                  <a:lnTo>
                    <a:pt x="14288" y="604837"/>
                  </a:lnTo>
                  <a:lnTo>
                    <a:pt x="2381" y="581025"/>
                  </a:lnTo>
                  <a:lnTo>
                    <a:pt x="0" y="566737"/>
                  </a:lnTo>
                  <a:lnTo>
                    <a:pt x="4763" y="554831"/>
                  </a:lnTo>
                  <a:lnTo>
                    <a:pt x="19050" y="552450"/>
                  </a:lnTo>
                  <a:lnTo>
                    <a:pt x="59531" y="559594"/>
                  </a:lnTo>
                  <a:lnTo>
                    <a:pt x="130969" y="581025"/>
                  </a:lnTo>
                  <a:lnTo>
                    <a:pt x="200025" y="595312"/>
                  </a:lnTo>
                  <a:lnTo>
                    <a:pt x="254794" y="602456"/>
                  </a:lnTo>
                  <a:lnTo>
                    <a:pt x="288131" y="602456"/>
                  </a:lnTo>
                  <a:lnTo>
                    <a:pt x="359569" y="592931"/>
                  </a:lnTo>
                  <a:lnTo>
                    <a:pt x="445294" y="576262"/>
                  </a:lnTo>
                  <a:lnTo>
                    <a:pt x="604838" y="523875"/>
                  </a:lnTo>
                  <a:lnTo>
                    <a:pt x="873919" y="433387"/>
                  </a:lnTo>
                  <a:lnTo>
                    <a:pt x="10120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3">
              <a:extLst>
                <a:ext uri="{FF2B5EF4-FFF2-40B4-BE49-F238E27FC236}">
                  <a16:creationId xmlns:a16="http://schemas.microsoft.com/office/drawing/2014/main" id="{3E8AB2CB-CFBE-4ECA-8D92-53084FAB466B}"/>
                </a:ext>
              </a:extLst>
            </p:cNvPr>
            <p:cNvSpPr/>
            <p:nvPr/>
          </p:nvSpPr>
          <p:spPr>
            <a:xfrm>
              <a:off x="2751138" y="3862388"/>
              <a:ext cx="1076325" cy="1765300"/>
            </a:xfrm>
            <a:custGeom>
              <a:avLst/>
              <a:gdLst>
                <a:gd name="connsiteX0" fmla="*/ 764381 w 1076325"/>
                <a:gd name="connsiteY0" fmla="*/ 526256 h 1764506"/>
                <a:gd name="connsiteX1" fmla="*/ 845344 w 1076325"/>
                <a:gd name="connsiteY1" fmla="*/ 373856 h 1764506"/>
                <a:gd name="connsiteX2" fmla="*/ 907256 w 1076325"/>
                <a:gd name="connsiteY2" fmla="*/ 242887 h 1764506"/>
                <a:gd name="connsiteX3" fmla="*/ 966787 w 1076325"/>
                <a:gd name="connsiteY3" fmla="*/ 111918 h 1764506"/>
                <a:gd name="connsiteX4" fmla="*/ 1007269 w 1076325"/>
                <a:gd name="connsiteY4" fmla="*/ 23812 h 1764506"/>
                <a:gd name="connsiteX5" fmla="*/ 1014412 w 1076325"/>
                <a:gd name="connsiteY5" fmla="*/ 11906 h 1764506"/>
                <a:gd name="connsiteX6" fmla="*/ 1035844 w 1076325"/>
                <a:gd name="connsiteY6" fmla="*/ 0 h 1764506"/>
                <a:gd name="connsiteX7" fmla="*/ 1052512 w 1076325"/>
                <a:gd name="connsiteY7" fmla="*/ 0 h 1764506"/>
                <a:gd name="connsiteX8" fmla="*/ 1062037 w 1076325"/>
                <a:gd name="connsiteY8" fmla="*/ 2381 h 1764506"/>
                <a:gd name="connsiteX9" fmla="*/ 1071562 w 1076325"/>
                <a:gd name="connsiteY9" fmla="*/ 16668 h 1764506"/>
                <a:gd name="connsiteX10" fmla="*/ 1076325 w 1076325"/>
                <a:gd name="connsiteY10" fmla="*/ 40481 h 1764506"/>
                <a:gd name="connsiteX11" fmla="*/ 1076325 w 1076325"/>
                <a:gd name="connsiteY11" fmla="*/ 64293 h 1764506"/>
                <a:gd name="connsiteX12" fmla="*/ 1047750 w 1076325"/>
                <a:gd name="connsiteY12" fmla="*/ 169068 h 1764506"/>
                <a:gd name="connsiteX13" fmla="*/ 978694 w 1076325"/>
                <a:gd name="connsiteY13" fmla="*/ 392906 h 1764506"/>
                <a:gd name="connsiteX14" fmla="*/ 873919 w 1076325"/>
                <a:gd name="connsiteY14" fmla="*/ 673893 h 1764506"/>
                <a:gd name="connsiteX15" fmla="*/ 771525 w 1076325"/>
                <a:gd name="connsiteY15" fmla="*/ 907256 h 1764506"/>
                <a:gd name="connsiteX16" fmla="*/ 628650 w 1076325"/>
                <a:gd name="connsiteY16" fmla="*/ 1207293 h 1764506"/>
                <a:gd name="connsiteX17" fmla="*/ 495300 w 1076325"/>
                <a:gd name="connsiteY17" fmla="*/ 1450181 h 1764506"/>
                <a:gd name="connsiteX18" fmla="*/ 376237 w 1076325"/>
                <a:gd name="connsiteY18" fmla="*/ 1645443 h 1764506"/>
                <a:gd name="connsiteX19" fmla="*/ 359569 w 1076325"/>
                <a:gd name="connsiteY19" fmla="*/ 1676400 h 1764506"/>
                <a:gd name="connsiteX20" fmla="*/ 345281 w 1076325"/>
                <a:gd name="connsiteY20" fmla="*/ 1764506 h 1764506"/>
                <a:gd name="connsiteX21" fmla="*/ 0 w 1076325"/>
                <a:gd name="connsiteY21" fmla="*/ 1504950 h 1764506"/>
                <a:gd name="connsiteX22" fmla="*/ 26194 w 1076325"/>
                <a:gd name="connsiteY22" fmla="*/ 1519237 h 1764506"/>
                <a:gd name="connsiteX23" fmla="*/ 42862 w 1076325"/>
                <a:gd name="connsiteY23" fmla="*/ 1521618 h 1764506"/>
                <a:gd name="connsiteX24" fmla="*/ 83344 w 1076325"/>
                <a:gd name="connsiteY24" fmla="*/ 1507331 h 1764506"/>
                <a:gd name="connsiteX25" fmla="*/ 138112 w 1076325"/>
                <a:gd name="connsiteY25" fmla="*/ 1466850 h 1764506"/>
                <a:gd name="connsiteX26" fmla="*/ 173831 w 1076325"/>
                <a:gd name="connsiteY26" fmla="*/ 1431131 h 1764506"/>
                <a:gd name="connsiteX27" fmla="*/ 254794 w 1076325"/>
                <a:gd name="connsiteY27" fmla="*/ 1328737 h 1764506"/>
                <a:gd name="connsiteX28" fmla="*/ 438150 w 1076325"/>
                <a:gd name="connsiteY28" fmla="*/ 1076325 h 1764506"/>
                <a:gd name="connsiteX29" fmla="*/ 635794 w 1076325"/>
                <a:gd name="connsiteY29" fmla="*/ 762000 h 1764506"/>
                <a:gd name="connsiteX30" fmla="*/ 764381 w 1076325"/>
                <a:gd name="connsiteY30" fmla="*/ 526256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1764506">
                  <a:moveTo>
                    <a:pt x="764381" y="526256"/>
                  </a:moveTo>
                  <a:lnTo>
                    <a:pt x="845344" y="373856"/>
                  </a:lnTo>
                  <a:lnTo>
                    <a:pt x="907256" y="242887"/>
                  </a:lnTo>
                  <a:lnTo>
                    <a:pt x="966787" y="111918"/>
                  </a:lnTo>
                  <a:lnTo>
                    <a:pt x="1007269" y="23812"/>
                  </a:lnTo>
                  <a:lnTo>
                    <a:pt x="1014412" y="11906"/>
                  </a:lnTo>
                  <a:lnTo>
                    <a:pt x="1035844" y="0"/>
                  </a:lnTo>
                  <a:lnTo>
                    <a:pt x="1052512" y="0"/>
                  </a:lnTo>
                  <a:lnTo>
                    <a:pt x="1062037" y="2381"/>
                  </a:lnTo>
                  <a:lnTo>
                    <a:pt x="1071562" y="16668"/>
                  </a:lnTo>
                  <a:lnTo>
                    <a:pt x="1076325" y="40481"/>
                  </a:lnTo>
                  <a:lnTo>
                    <a:pt x="1076325" y="64293"/>
                  </a:lnTo>
                  <a:lnTo>
                    <a:pt x="1047750" y="169068"/>
                  </a:lnTo>
                  <a:lnTo>
                    <a:pt x="978694" y="392906"/>
                  </a:lnTo>
                  <a:lnTo>
                    <a:pt x="873919" y="673893"/>
                  </a:lnTo>
                  <a:lnTo>
                    <a:pt x="771525" y="907256"/>
                  </a:lnTo>
                  <a:lnTo>
                    <a:pt x="628650" y="1207293"/>
                  </a:lnTo>
                  <a:lnTo>
                    <a:pt x="495300" y="1450181"/>
                  </a:lnTo>
                  <a:lnTo>
                    <a:pt x="376237" y="1645443"/>
                  </a:lnTo>
                  <a:lnTo>
                    <a:pt x="359569" y="1676400"/>
                  </a:lnTo>
                  <a:lnTo>
                    <a:pt x="345281" y="1764506"/>
                  </a:lnTo>
                  <a:lnTo>
                    <a:pt x="0" y="1504950"/>
                  </a:lnTo>
                  <a:lnTo>
                    <a:pt x="26194" y="1519237"/>
                  </a:lnTo>
                  <a:lnTo>
                    <a:pt x="42862" y="1521618"/>
                  </a:lnTo>
                  <a:lnTo>
                    <a:pt x="83344" y="1507331"/>
                  </a:lnTo>
                  <a:lnTo>
                    <a:pt x="138112" y="1466850"/>
                  </a:lnTo>
                  <a:lnTo>
                    <a:pt x="173831" y="1431131"/>
                  </a:lnTo>
                  <a:lnTo>
                    <a:pt x="254794" y="1328737"/>
                  </a:lnTo>
                  <a:lnTo>
                    <a:pt x="438150" y="1076325"/>
                  </a:lnTo>
                  <a:lnTo>
                    <a:pt x="635794" y="762000"/>
                  </a:lnTo>
                  <a:lnTo>
                    <a:pt x="764381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7">
              <a:extLst>
                <a:ext uri="{FF2B5EF4-FFF2-40B4-BE49-F238E27FC236}">
                  <a16:creationId xmlns:a16="http://schemas.microsoft.com/office/drawing/2014/main" id="{9BA27104-1A56-4236-A5D8-19B0D746930B}"/>
                </a:ext>
              </a:extLst>
            </p:cNvPr>
            <p:cNvSpPr/>
            <p:nvPr/>
          </p:nvSpPr>
          <p:spPr>
            <a:xfrm rot="16200000">
              <a:off x="3690144" y="2693194"/>
              <a:ext cx="4560888" cy="2235200"/>
            </a:xfrm>
            <a:custGeom>
              <a:avLst/>
              <a:gdLst>
                <a:gd name="connsiteX0" fmla="*/ 1810139 w 4560803"/>
                <a:gd name="connsiteY0" fmla="*/ 746449 h 2235614"/>
                <a:gd name="connsiteX1" fmla="*/ 1974357 w 4560803"/>
                <a:gd name="connsiteY1" fmla="*/ 683000 h 2235614"/>
                <a:gd name="connsiteX2" fmla="*/ 2146041 w 4560803"/>
                <a:gd name="connsiteY2" fmla="*/ 623284 h 2235614"/>
                <a:gd name="connsiteX3" fmla="*/ 2362511 w 4560803"/>
                <a:gd name="connsiteY3" fmla="*/ 556104 h 2235614"/>
                <a:gd name="connsiteX4" fmla="*/ 2564052 w 4560803"/>
                <a:gd name="connsiteY4" fmla="*/ 503853 h 2235614"/>
                <a:gd name="connsiteX5" fmla="*/ 2717074 w 4560803"/>
                <a:gd name="connsiteY5" fmla="*/ 462798 h 2235614"/>
                <a:gd name="connsiteX6" fmla="*/ 2855167 w 4560803"/>
                <a:gd name="connsiteY6" fmla="*/ 432940 h 2235614"/>
                <a:gd name="connsiteX7" fmla="*/ 3026851 w 4560803"/>
                <a:gd name="connsiteY7" fmla="*/ 403082 h 2235614"/>
                <a:gd name="connsiteX8" fmla="*/ 3191069 w 4560803"/>
                <a:gd name="connsiteY8" fmla="*/ 384421 h 2235614"/>
                <a:gd name="connsiteX9" fmla="*/ 3377682 w 4560803"/>
                <a:gd name="connsiteY9" fmla="*/ 347098 h 2235614"/>
                <a:gd name="connsiteX10" fmla="*/ 3549365 w 4560803"/>
                <a:gd name="connsiteY10" fmla="*/ 313508 h 2235614"/>
                <a:gd name="connsiteX11" fmla="*/ 3706119 w 4560803"/>
                <a:gd name="connsiteY11" fmla="*/ 287382 h 2235614"/>
                <a:gd name="connsiteX12" fmla="*/ 3881535 w 4560803"/>
                <a:gd name="connsiteY12" fmla="*/ 272453 h 2235614"/>
                <a:gd name="connsiteX13" fmla="*/ 4015895 w 4560803"/>
                <a:gd name="connsiteY13" fmla="*/ 246328 h 2235614"/>
                <a:gd name="connsiteX14" fmla="*/ 4153989 w 4560803"/>
                <a:gd name="connsiteY14" fmla="*/ 212738 h 2235614"/>
                <a:gd name="connsiteX15" fmla="*/ 4251027 w 4560803"/>
                <a:gd name="connsiteY15" fmla="*/ 182880 h 2235614"/>
                <a:gd name="connsiteX16" fmla="*/ 4307011 w 4560803"/>
                <a:gd name="connsiteY16" fmla="*/ 160486 h 2235614"/>
                <a:gd name="connsiteX17" fmla="*/ 4355530 w 4560803"/>
                <a:gd name="connsiteY17" fmla="*/ 134360 h 2235614"/>
                <a:gd name="connsiteX18" fmla="*/ 4411513 w 4560803"/>
                <a:gd name="connsiteY18" fmla="*/ 93306 h 2235614"/>
                <a:gd name="connsiteX19" fmla="*/ 4456300 w 4560803"/>
                <a:gd name="connsiteY19" fmla="*/ 48519 h 2235614"/>
                <a:gd name="connsiteX20" fmla="*/ 4478694 w 4560803"/>
                <a:gd name="connsiteY20" fmla="*/ 18661 h 2235614"/>
                <a:gd name="connsiteX21" fmla="*/ 4497355 w 4560803"/>
                <a:gd name="connsiteY21" fmla="*/ 7464 h 2235614"/>
                <a:gd name="connsiteX22" fmla="*/ 4508552 w 4560803"/>
                <a:gd name="connsiteY22" fmla="*/ 0 h 2235614"/>
                <a:gd name="connsiteX23" fmla="*/ 4538410 w 4560803"/>
                <a:gd name="connsiteY23" fmla="*/ 0 h 2235614"/>
                <a:gd name="connsiteX24" fmla="*/ 4545874 w 4560803"/>
                <a:gd name="connsiteY24" fmla="*/ 3732 h 2235614"/>
                <a:gd name="connsiteX25" fmla="*/ 4553339 w 4560803"/>
                <a:gd name="connsiteY25" fmla="*/ 11196 h 2235614"/>
                <a:gd name="connsiteX26" fmla="*/ 4560803 w 4560803"/>
                <a:gd name="connsiteY26" fmla="*/ 26125 h 2235614"/>
                <a:gd name="connsiteX27" fmla="*/ 4560803 w 4560803"/>
                <a:gd name="connsiteY27" fmla="*/ 44786 h 2235614"/>
                <a:gd name="connsiteX28" fmla="*/ 4545874 w 4560803"/>
                <a:gd name="connsiteY28" fmla="*/ 119431 h 2235614"/>
                <a:gd name="connsiteX29" fmla="*/ 4504820 w 4560803"/>
                <a:gd name="connsiteY29" fmla="*/ 242595 h 2235614"/>
                <a:gd name="connsiteX30" fmla="*/ 4460033 w 4560803"/>
                <a:gd name="connsiteY30" fmla="*/ 335902 h 2235614"/>
                <a:gd name="connsiteX31" fmla="*/ 4430175 w 4560803"/>
                <a:gd name="connsiteY31" fmla="*/ 388153 h 2235614"/>
                <a:gd name="connsiteX32" fmla="*/ 4385388 w 4560803"/>
                <a:gd name="connsiteY32" fmla="*/ 444137 h 2235614"/>
                <a:gd name="connsiteX33" fmla="*/ 4333136 w 4560803"/>
                <a:gd name="connsiteY33" fmla="*/ 492656 h 2235614"/>
                <a:gd name="connsiteX34" fmla="*/ 4284617 w 4560803"/>
                <a:gd name="connsiteY34" fmla="*/ 522514 h 2235614"/>
                <a:gd name="connsiteX35" fmla="*/ 4221169 w 4560803"/>
                <a:gd name="connsiteY35" fmla="*/ 537443 h 2235614"/>
                <a:gd name="connsiteX36" fmla="*/ 4168917 w 4560803"/>
                <a:gd name="connsiteY36" fmla="*/ 537443 h 2235614"/>
                <a:gd name="connsiteX37" fmla="*/ 4105469 w 4560803"/>
                <a:gd name="connsiteY37" fmla="*/ 518782 h 2235614"/>
                <a:gd name="connsiteX38" fmla="*/ 4038289 w 4560803"/>
                <a:gd name="connsiteY38" fmla="*/ 503853 h 2235614"/>
                <a:gd name="connsiteX39" fmla="*/ 3959912 w 4560803"/>
                <a:gd name="connsiteY39" fmla="*/ 492656 h 2235614"/>
                <a:gd name="connsiteX40" fmla="*/ 3922589 w 4560803"/>
                <a:gd name="connsiteY40" fmla="*/ 492656 h 2235614"/>
                <a:gd name="connsiteX41" fmla="*/ 3762103 w 4560803"/>
                <a:gd name="connsiteY41" fmla="*/ 515049 h 2235614"/>
                <a:gd name="connsiteX42" fmla="*/ 3564294 w 4560803"/>
                <a:gd name="connsiteY42" fmla="*/ 537443 h 2235614"/>
                <a:gd name="connsiteX43" fmla="*/ 3295572 w 4560803"/>
                <a:gd name="connsiteY43" fmla="*/ 578498 h 2235614"/>
                <a:gd name="connsiteX44" fmla="*/ 3239589 w 4560803"/>
                <a:gd name="connsiteY44" fmla="*/ 585962 h 2235614"/>
                <a:gd name="connsiteX45" fmla="*/ 3090299 w 4560803"/>
                <a:gd name="connsiteY45" fmla="*/ 627017 h 2235614"/>
                <a:gd name="connsiteX46" fmla="*/ 2929812 w 4560803"/>
                <a:gd name="connsiteY46" fmla="*/ 656875 h 2235614"/>
                <a:gd name="connsiteX47" fmla="*/ 2758129 w 4560803"/>
                <a:gd name="connsiteY47" fmla="*/ 694197 h 2235614"/>
                <a:gd name="connsiteX48" fmla="*/ 2578981 w 4560803"/>
                <a:gd name="connsiteY48" fmla="*/ 742716 h 2235614"/>
                <a:gd name="connsiteX49" fmla="*/ 2418495 w 4560803"/>
                <a:gd name="connsiteY49" fmla="*/ 780039 h 2235614"/>
                <a:gd name="connsiteX50" fmla="*/ 2317724 w 4560803"/>
                <a:gd name="connsiteY50" fmla="*/ 813629 h 2235614"/>
                <a:gd name="connsiteX51" fmla="*/ 2037806 w 4560803"/>
                <a:gd name="connsiteY51" fmla="*/ 906935 h 2235614"/>
                <a:gd name="connsiteX52" fmla="*/ 1851193 w 4560803"/>
                <a:gd name="connsiteY52" fmla="*/ 985312 h 2235614"/>
                <a:gd name="connsiteX53" fmla="*/ 1675778 w 4560803"/>
                <a:gd name="connsiteY53" fmla="*/ 1059957 h 2235614"/>
                <a:gd name="connsiteX54" fmla="*/ 1463040 w 4560803"/>
                <a:gd name="connsiteY54" fmla="*/ 1156995 h 2235614"/>
                <a:gd name="connsiteX55" fmla="*/ 1336144 w 4560803"/>
                <a:gd name="connsiteY55" fmla="*/ 1231640 h 2235614"/>
                <a:gd name="connsiteX56" fmla="*/ 1190586 w 4560803"/>
                <a:gd name="connsiteY56" fmla="*/ 1321214 h 2235614"/>
                <a:gd name="connsiteX57" fmla="*/ 1056225 w 4560803"/>
                <a:gd name="connsiteY57" fmla="*/ 1407056 h 2235614"/>
                <a:gd name="connsiteX58" fmla="*/ 962919 w 4560803"/>
                <a:gd name="connsiteY58" fmla="*/ 1470504 h 2235614"/>
                <a:gd name="connsiteX59" fmla="*/ 862149 w 4560803"/>
                <a:gd name="connsiteY59" fmla="*/ 1548881 h 2235614"/>
                <a:gd name="connsiteX60" fmla="*/ 768842 w 4560803"/>
                <a:gd name="connsiteY60" fmla="*/ 1619794 h 2235614"/>
                <a:gd name="connsiteX61" fmla="*/ 705394 w 4560803"/>
                <a:gd name="connsiteY61" fmla="*/ 1679510 h 2235614"/>
                <a:gd name="connsiteX62" fmla="*/ 630749 w 4560803"/>
                <a:gd name="connsiteY62" fmla="*/ 1754155 h 2235614"/>
                <a:gd name="connsiteX63" fmla="*/ 571033 w 4560803"/>
                <a:gd name="connsiteY63" fmla="*/ 1825067 h 2235614"/>
                <a:gd name="connsiteX64" fmla="*/ 537443 w 4560803"/>
                <a:gd name="connsiteY64" fmla="*/ 1877319 h 2235614"/>
                <a:gd name="connsiteX65" fmla="*/ 190344 w 4560803"/>
                <a:gd name="connsiteY65" fmla="*/ 2213221 h 2235614"/>
                <a:gd name="connsiteX66" fmla="*/ 134361 w 4560803"/>
                <a:gd name="connsiteY66" fmla="*/ 2228150 h 2235614"/>
                <a:gd name="connsiteX67" fmla="*/ 93306 w 4560803"/>
                <a:gd name="connsiteY67" fmla="*/ 2235614 h 2235614"/>
                <a:gd name="connsiteX68" fmla="*/ 63448 w 4560803"/>
                <a:gd name="connsiteY68" fmla="*/ 2235614 h 2235614"/>
                <a:gd name="connsiteX69" fmla="*/ 26126 w 4560803"/>
                <a:gd name="connsiteY69" fmla="*/ 2220685 h 2235614"/>
                <a:gd name="connsiteX70" fmla="*/ 7464 w 4560803"/>
                <a:gd name="connsiteY70" fmla="*/ 2198292 h 2235614"/>
                <a:gd name="connsiteX71" fmla="*/ 0 w 4560803"/>
                <a:gd name="connsiteY71" fmla="*/ 2164702 h 2235614"/>
                <a:gd name="connsiteX72" fmla="*/ 0 w 4560803"/>
                <a:gd name="connsiteY72" fmla="*/ 2138576 h 2235614"/>
                <a:gd name="connsiteX73" fmla="*/ 18661 w 4560803"/>
                <a:gd name="connsiteY73" fmla="*/ 2078860 h 2235614"/>
                <a:gd name="connsiteX74" fmla="*/ 48519 w 4560803"/>
                <a:gd name="connsiteY74" fmla="*/ 2007947 h 2235614"/>
                <a:gd name="connsiteX75" fmla="*/ 93306 w 4560803"/>
                <a:gd name="connsiteY75" fmla="*/ 1929570 h 2235614"/>
                <a:gd name="connsiteX76" fmla="*/ 164219 w 4560803"/>
                <a:gd name="connsiteY76" fmla="*/ 1832532 h 2235614"/>
                <a:gd name="connsiteX77" fmla="*/ 238864 w 4560803"/>
                <a:gd name="connsiteY77" fmla="*/ 1742958 h 2235614"/>
                <a:gd name="connsiteX78" fmla="*/ 324705 w 4560803"/>
                <a:gd name="connsiteY78" fmla="*/ 1657116 h 2235614"/>
                <a:gd name="connsiteX79" fmla="*/ 425476 w 4560803"/>
                <a:gd name="connsiteY79" fmla="*/ 1563810 h 2235614"/>
                <a:gd name="connsiteX80" fmla="*/ 537443 w 4560803"/>
                <a:gd name="connsiteY80" fmla="*/ 1474236 h 2235614"/>
                <a:gd name="connsiteX81" fmla="*/ 656875 w 4560803"/>
                <a:gd name="connsiteY81" fmla="*/ 1384662 h 2235614"/>
                <a:gd name="connsiteX82" fmla="*/ 761378 w 4560803"/>
                <a:gd name="connsiteY82" fmla="*/ 1310018 h 2235614"/>
                <a:gd name="connsiteX83" fmla="*/ 903203 w 4560803"/>
                <a:gd name="connsiteY83" fmla="*/ 1216711 h 2235614"/>
                <a:gd name="connsiteX84" fmla="*/ 1086083 w 4560803"/>
                <a:gd name="connsiteY84" fmla="*/ 1104744 h 2235614"/>
                <a:gd name="connsiteX85" fmla="*/ 1268963 w 4560803"/>
                <a:gd name="connsiteY85" fmla="*/ 1000241 h 2235614"/>
                <a:gd name="connsiteX86" fmla="*/ 1556346 w 4560803"/>
                <a:gd name="connsiteY86" fmla="*/ 858416 h 2235614"/>
                <a:gd name="connsiteX87" fmla="*/ 1701904 w 4560803"/>
                <a:gd name="connsiteY87" fmla="*/ 794968 h 2235614"/>
                <a:gd name="connsiteX88" fmla="*/ 1765352 w 4560803"/>
                <a:gd name="connsiteY88" fmla="*/ 768842 h 2235614"/>
                <a:gd name="connsiteX89" fmla="*/ 1810139 w 4560803"/>
                <a:gd name="connsiteY89" fmla="*/ 746449 h 223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560803" h="2235614">
                  <a:moveTo>
                    <a:pt x="1810139" y="746449"/>
                  </a:moveTo>
                  <a:lnTo>
                    <a:pt x="1974357" y="683000"/>
                  </a:lnTo>
                  <a:lnTo>
                    <a:pt x="2146041" y="623284"/>
                  </a:lnTo>
                  <a:lnTo>
                    <a:pt x="2362511" y="556104"/>
                  </a:lnTo>
                  <a:lnTo>
                    <a:pt x="2564052" y="503853"/>
                  </a:lnTo>
                  <a:lnTo>
                    <a:pt x="2717074" y="462798"/>
                  </a:lnTo>
                  <a:lnTo>
                    <a:pt x="2855167" y="432940"/>
                  </a:lnTo>
                  <a:lnTo>
                    <a:pt x="3026851" y="403082"/>
                  </a:lnTo>
                  <a:lnTo>
                    <a:pt x="3191069" y="384421"/>
                  </a:lnTo>
                  <a:lnTo>
                    <a:pt x="3377682" y="347098"/>
                  </a:lnTo>
                  <a:lnTo>
                    <a:pt x="3549365" y="313508"/>
                  </a:lnTo>
                  <a:lnTo>
                    <a:pt x="3706119" y="287382"/>
                  </a:lnTo>
                  <a:lnTo>
                    <a:pt x="3881535" y="272453"/>
                  </a:lnTo>
                  <a:lnTo>
                    <a:pt x="4015895" y="246328"/>
                  </a:lnTo>
                  <a:lnTo>
                    <a:pt x="4153989" y="212738"/>
                  </a:lnTo>
                  <a:lnTo>
                    <a:pt x="4251027" y="182880"/>
                  </a:lnTo>
                  <a:lnTo>
                    <a:pt x="4307011" y="160486"/>
                  </a:lnTo>
                  <a:lnTo>
                    <a:pt x="4355530" y="134360"/>
                  </a:lnTo>
                  <a:lnTo>
                    <a:pt x="4411513" y="93306"/>
                  </a:lnTo>
                  <a:lnTo>
                    <a:pt x="4456300" y="48519"/>
                  </a:lnTo>
                  <a:lnTo>
                    <a:pt x="4478694" y="18661"/>
                  </a:lnTo>
                  <a:lnTo>
                    <a:pt x="4497355" y="7464"/>
                  </a:lnTo>
                  <a:lnTo>
                    <a:pt x="4508552" y="0"/>
                  </a:lnTo>
                  <a:lnTo>
                    <a:pt x="4538410" y="0"/>
                  </a:lnTo>
                  <a:lnTo>
                    <a:pt x="4545874" y="3732"/>
                  </a:lnTo>
                  <a:lnTo>
                    <a:pt x="4553339" y="11196"/>
                  </a:lnTo>
                  <a:lnTo>
                    <a:pt x="4560803" y="26125"/>
                  </a:lnTo>
                  <a:lnTo>
                    <a:pt x="4560803" y="44786"/>
                  </a:lnTo>
                  <a:lnTo>
                    <a:pt x="4545874" y="119431"/>
                  </a:lnTo>
                  <a:lnTo>
                    <a:pt x="4504820" y="242595"/>
                  </a:lnTo>
                  <a:lnTo>
                    <a:pt x="4460033" y="335902"/>
                  </a:lnTo>
                  <a:lnTo>
                    <a:pt x="4430175" y="388153"/>
                  </a:lnTo>
                  <a:lnTo>
                    <a:pt x="4385388" y="444137"/>
                  </a:lnTo>
                  <a:lnTo>
                    <a:pt x="4333136" y="492656"/>
                  </a:lnTo>
                  <a:lnTo>
                    <a:pt x="4284617" y="522514"/>
                  </a:lnTo>
                  <a:lnTo>
                    <a:pt x="4221169" y="537443"/>
                  </a:lnTo>
                  <a:lnTo>
                    <a:pt x="4168917" y="537443"/>
                  </a:lnTo>
                  <a:lnTo>
                    <a:pt x="4105469" y="518782"/>
                  </a:lnTo>
                  <a:lnTo>
                    <a:pt x="4038289" y="503853"/>
                  </a:lnTo>
                  <a:lnTo>
                    <a:pt x="3959912" y="492656"/>
                  </a:lnTo>
                  <a:lnTo>
                    <a:pt x="3922589" y="492656"/>
                  </a:lnTo>
                  <a:lnTo>
                    <a:pt x="3762103" y="515049"/>
                  </a:lnTo>
                  <a:lnTo>
                    <a:pt x="3564294" y="537443"/>
                  </a:lnTo>
                  <a:lnTo>
                    <a:pt x="3295572" y="578498"/>
                  </a:lnTo>
                  <a:lnTo>
                    <a:pt x="3239589" y="585962"/>
                  </a:lnTo>
                  <a:lnTo>
                    <a:pt x="3090299" y="627017"/>
                  </a:lnTo>
                  <a:lnTo>
                    <a:pt x="2929812" y="656875"/>
                  </a:lnTo>
                  <a:lnTo>
                    <a:pt x="2758129" y="694197"/>
                  </a:lnTo>
                  <a:lnTo>
                    <a:pt x="2578981" y="742716"/>
                  </a:lnTo>
                  <a:lnTo>
                    <a:pt x="2418495" y="780039"/>
                  </a:lnTo>
                  <a:lnTo>
                    <a:pt x="2317724" y="813629"/>
                  </a:lnTo>
                  <a:lnTo>
                    <a:pt x="2037806" y="906935"/>
                  </a:lnTo>
                  <a:lnTo>
                    <a:pt x="1851193" y="985312"/>
                  </a:lnTo>
                  <a:lnTo>
                    <a:pt x="1675778" y="1059957"/>
                  </a:lnTo>
                  <a:lnTo>
                    <a:pt x="1463040" y="1156995"/>
                  </a:lnTo>
                  <a:lnTo>
                    <a:pt x="1336144" y="1231640"/>
                  </a:lnTo>
                  <a:lnTo>
                    <a:pt x="1190586" y="1321214"/>
                  </a:lnTo>
                  <a:lnTo>
                    <a:pt x="1056225" y="1407056"/>
                  </a:lnTo>
                  <a:lnTo>
                    <a:pt x="962919" y="1470504"/>
                  </a:lnTo>
                  <a:lnTo>
                    <a:pt x="862149" y="1548881"/>
                  </a:lnTo>
                  <a:lnTo>
                    <a:pt x="768842" y="1619794"/>
                  </a:lnTo>
                  <a:lnTo>
                    <a:pt x="705394" y="1679510"/>
                  </a:lnTo>
                  <a:lnTo>
                    <a:pt x="630749" y="1754155"/>
                  </a:lnTo>
                  <a:lnTo>
                    <a:pt x="571033" y="1825067"/>
                  </a:lnTo>
                  <a:lnTo>
                    <a:pt x="537443" y="1877319"/>
                  </a:lnTo>
                  <a:lnTo>
                    <a:pt x="190344" y="2213221"/>
                  </a:lnTo>
                  <a:lnTo>
                    <a:pt x="134361" y="2228150"/>
                  </a:lnTo>
                  <a:lnTo>
                    <a:pt x="93306" y="2235614"/>
                  </a:lnTo>
                  <a:lnTo>
                    <a:pt x="63448" y="2235614"/>
                  </a:lnTo>
                  <a:lnTo>
                    <a:pt x="26126" y="2220685"/>
                  </a:lnTo>
                  <a:lnTo>
                    <a:pt x="7464" y="2198292"/>
                  </a:lnTo>
                  <a:lnTo>
                    <a:pt x="0" y="2164702"/>
                  </a:lnTo>
                  <a:lnTo>
                    <a:pt x="0" y="2138576"/>
                  </a:lnTo>
                  <a:lnTo>
                    <a:pt x="18661" y="2078860"/>
                  </a:lnTo>
                  <a:lnTo>
                    <a:pt x="48519" y="2007947"/>
                  </a:lnTo>
                  <a:lnTo>
                    <a:pt x="93306" y="1929570"/>
                  </a:lnTo>
                  <a:lnTo>
                    <a:pt x="164219" y="1832532"/>
                  </a:lnTo>
                  <a:lnTo>
                    <a:pt x="238864" y="1742958"/>
                  </a:lnTo>
                  <a:lnTo>
                    <a:pt x="324705" y="1657116"/>
                  </a:lnTo>
                  <a:lnTo>
                    <a:pt x="425476" y="1563810"/>
                  </a:lnTo>
                  <a:lnTo>
                    <a:pt x="537443" y="1474236"/>
                  </a:lnTo>
                  <a:lnTo>
                    <a:pt x="656875" y="1384662"/>
                  </a:lnTo>
                  <a:lnTo>
                    <a:pt x="761378" y="1310018"/>
                  </a:lnTo>
                  <a:lnTo>
                    <a:pt x="903203" y="1216711"/>
                  </a:lnTo>
                  <a:lnTo>
                    <a:pt x="1086083" y="1104744"/>
                  </a:lnTo>
                  <a:lnTo>
                    <a:pt x="1268963" y="1000241"/>
                  </a:lnTo>
                  <a:lnTo>
                    <a:pt x="1556346" y="858416"/>
                  </a:lnTo>
                  <a:lnTo>
                    <a:pt x="1701904" y="794968"/>
                  </a:lnTo>
                  <a:lnTo>
                    <a:pt x="1765352" y="768842"/>
                  </a:lnTo>
                  <a:lnTo>
                    <a:pt x="1810139" y="7464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8">
              <a:extLst>
                <a:ext uri="{FF2B5EF4-FFF2-40B4-BE49-F238E27FC236}">
                  <a16:creationId xmlns:a16="http://schemas.microsoft.com/office/drawing/2014/main" id="{7643CFC0-1E1D-4499-87FE-7ED06E9BFBF7}"/>
                </a:ext>
              </a:extLst>
            </p:cNvPr>
            <p:cNvSpPr/>
            <p:nvPr/>
          </p:nvSpPr>
          <p:spPr>
            <a:xfrm rot="16200000">
              <a:off x="6256338" y="5048250"/>
              <a:ext cx="1344612" cy="541338"/>
            </a:xfrm>
            <a:custGeom>
              <a:avLst/>
              <a:gdLst>
                <a:gd name="connsiteX0" fmla="*/ 978693 w 1345406"/>
                <a:gd name="connsiteY0" fmla="*/ 350044 h 540544"/>
                <a:gd name="connsiteX1" fmla="*/ 835818 w 1345406"/>
                <a:gd name="connsiteY1" fmla="*/ 295275 h 540544"/>
                <a:gd name="connsiteX2" fmla="*/ 669131 w 1345406"/>
                <a:gd name="connsiteY2" fmla="*/ 233363 h 540544"/>
                <a:gd name="connsiteX3" fmla="*/ 597693 w 1345406"/>
                <a:gd name="connsiteY3" fmla="*/ 207169 h 540544"/>
                <a:gd name="connsiteX4" fmla="*/ 535781 w 1345406"/>
                <a:gd name="connsiteY4" fmla="*/ 180975 h 540544"/>
                <a:gd name="connsiteX5" fmla="*/ 497681 w 1345406"/>
                <a:gd name="connsiteY5" fmla="*/ 161925 h 540544"/>
                <a:gd name="connsiteX6" fmla="*/ 476250 w 1345406"/>
                <a:gd name="connsiteY6" fmla="*/ 147638 h 540544"/>
                <a:gd name="connsiteX7" fmla="*/ 459581 w 1345406"/>
                <a:gd name="connsiteY7" fmla="*/ 128588 h 540544"/>
                <a:gd name="connsiteX8" fmla="*/ 450056 w 1345406"/>
                <a:gd name="connsiteY8" fmla="*/ 104775 h 540544"/>
                <a:gd name="connsiteX9" fmla="*/ 445293 w 1345406"/>
                <a:gd name="connsiteY9" fmla="*/ 80963 h 540544"/>
                <a:gd name="connsiteX10" fmla="*/ 447675 w 1345406"/>
                <a:gd name="connsiteY10" fmla="*/ 57150 h 540544"/>
                <a:gd name="connsiteX11" fmla="*/ 476250 w 1345406"/>
                <a:gd name="connsiteY11" fmla="*/ 0 h 540544"/>
                <a:gd name="connsiteX12" fmla="*/ 0 w 1345406"/>
                <a:gd name="connsiteY12" fmla="*/ 426244 h 540544"/>
                <a:gd name="connsiteX13" fmla="*/ 54768 w 1345406"/>
                <a:gd name="connsiteY13" fmla="*/ 414338 h 540544"/>
                <a:gd name="connsiteX14" fmla="*/ 90487 w 1345406"/>
                <a:gd name="connsiteY14" fmla="*/ 407194 h 540544"/>
                <a:gd name="connsiteX15" fmla="*/ 150018 w 1345406"/>
                <a:gd name="connsiteY15" fmla="*/ 390525 h 540544"/>
                <a:gd name="connsiteX16" fmla="*/ 216693 w 1345406"/>
                <a:gd name="connsiteY16" fmla="*/ 378619 h 540544"/>
                <a:gd name="connsiteX17" fmla="*/ 254793 w 1345406"/>
                <a:gd name="connsiteY17" fmla="*/ 373857 h 540544"/>
                <a:gd name="connsiteX18" fmla="*/ 333375 w 1345406"/>
                <a:gd name="connsiteY18" fmla="*/ 376238 h 540544"/>
                <a:gd name="connsiteX19" fmla="*/ 438150 w 1345406"/>
                <a:gd name="connsiteY19" fmla="*/ 388144 h 540544"/>
                <a:gd name="connsiteX20" fmla="*/ 645318 w 1345406"/>
                <a:gd name="connsiteY20" fmla="*/ 428625 h 540544"/>
                <a:gd name="connsiteX21" fmla="*/ 814387 w 1345406"/>
                <a:gd name="connsiteY21" fmla="*/ 457200 h 540544"/>
                <a:gd name="connsiteX22" fmla="*/ 1054893 w 1345406"/>
                <a:gd name="connsiteY22" fmla="*/ 500063 h 540544"/>
                <a:gd name="connsiteX23" fmla="*/ 1195387 w 1345406"/>
                <a:gd name="connsiteY23" fmla="*/ 523875 h 540544"/>
                <a:gd name="connsiteX24" fmla="*/ 1283493 w 1345406"/>
                <a:gd name="connsiteY24" fmla="*/ 540544 h 540544"/>
                <a:gd name="connsiteX25" fmla="*/ 1323975 w 1345406"/>
                <a:gd name="connsiteY25" fmla="*/ 538163 h 540544"/>
                <a:gd name="connsiteX26" fmla="*/ 1338262 w 1345406"/>
                <a:gd name="connsiteY26" fmla="*/ 531019 h 540544"/>
                <a:gd name="connsiteX27" fmla="*/ 1345406 w 1345406"/>
                <a:gd name="connsiteY27" fmla="*/ 521494 h 540544"/>
                <a:gd name="connsiteX28" fmla="*/ 1345406 w 1345406"/>
                <a:gd name="connsiteY28" fmla="*/ 511969 h 540544"/>
                <a:gd name="connsiteX29" fmla="*/ 1335881 w 1345406"/>
                <a:gd name="connsiteY29" fmla="*/ 495300 h 540544"/>
                <a:gd name="connsiteX30" fmla="*/ 1316831 w 1345406"/>
                <a:gd name="connsiteY30" fmla="*/ 476250 h 540544"/>
                <a:gd name="connsiteX31" fmla="*/ 1262062 w 1345406"/>
                <a:gd name="connsiteY31" fmla="*/ 454819 h 540544"/>
                <a:gd name="connsiteX32" fmla="*/ 1169193 w 1345406"/>
                <a:gd name="connsiteY32" fmla="*/ 421482 h 540544"/>
                <a:gd name="connsiteX33" fmla="*/ 1042987 w 1345406"/>
                <a:gd name="connsiteY33" fmla="*/ 373857 h 540544"/>
                <a:gd name="connsiteX34" fmla="*/ 978693 w 1345406"/>
                <a:gd name="connsiteY34" fmla="*/ 3500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5406" h="540544">
                  <a:moveTo>
                    <a:pt x="978693" y="350044"/>
                  </a:moveTo>
                  <a:lnTo>
                    <a:pt x="835818" y="295275"/>
                  </a:lnTo>
                  <a:lnTo>
                    <a:pt x="669131" y="233363"/>
                  </a:lnTo>
                  <a:lnTo>
                    <a:pt x="597693" y="207169"/>
                  </a:lnTo>
                  <a:lnTo>
                    <a:pt x="535781" y="180975"/>
                  </a:lnTo>
                  <a:lnTo>
                    <a:pt x="497681" y="161925"/>
                  </a:lnTo>
                  <a:lnTo>
                    <a:pt x="476250" y="147638"/>
                  </a:lnTo>
                  <a:lnTo>
                    <a:pt x="459581" y="128588"/>
                  </a:lnTo>
                  <a:lnTo>
                    <a:pt x="450056" y="104775"/>
                  </a:lnTo>
                  <a:lnTo>
                    <a:pt x="445293" y="80963"/>
                  </a:lnTo>
                  <a:lnTo>
                    <a:pt x="447675" y="57150"/>
                  </a:lnTo>
                  <a:lnTo>
                    <a:pt x="476250" y="0"/>
                  </a:lnTo>
                  <a:lnTo>
                    <a:pt x="0" y="426244"/>
                  </a:lnTo>
                  <a:lnTo>
                    <a:pt x="54768" y="414338"/>
                  </a:lnTo>
                  <a:lnTo>
                    <a:pt x="90487" y="407194"/>
                  </a:lnTo>
                  <a:lnTo>
                    <a:pt x="150018" y="390525"/>
                  </a:lnTo>
                  <a:lnTo>
                    <a:pt x="216693" y="378619"/>
                  </a:lnTo>
                  <a:lnTo>
                    <a:pt x="254793" y="373857"/>
                  </a:lnTo>
                  <a:lnTo>
                    <a:pt x="333375" y="376238"/>
                  </a:lnTo>
                  <a:lnTo>
                    <a:pt x="438150" y="388144"/>
                  </a:lnTo>
                  <a:lnTo>
                    <a:pt x="645318" y="428625"/>
                  </a:lnTo>
                  <a:lnTo>
                    <a:pt x="814387" y="457200"/>
                  </a:lnTo>
                  <a:lnTo>
                    <a:pt x="1054893" y="500063"/>
                  </a:lnTo>
                  <a:lnTo>
                    <a:pt x="1195387" y="523875"/>
                  </a:lnTo>
                  <a:lnTo>
                    <a:pt x="1283493" y="540544"/>
                  </a:lnTo>
                  <a:lnTo>
                    <a:pt x="1323975" y="538163"/>
                  </a:lnTo>
                  <a:lnTo>
                    <a:pt x="1338262" y="531019"/>
                  </a:lnTo>
                  <a:lnTo>
                    <a:pt x="1345406" y="521494"/>
                  </a:lnTo>
                  <a:lnTo>
                    <a:pt x="1345406" y="511969"/>
                  </a:lnTo>
                  <a:lnTo>
                    <a:pt x="1335881" y="495300"/>
                  </a:lnTo>
                  <a:lnTo>
                    <a:pt x="1316831" y="476250"/>
                  </a:lnTo>
                  <a:lnTo>
                    <a:pt x="1262062" y="454819"/>
                  </a:lnTo>
                  <a:lnTo>
                    <a:pt x="1169193" y="421482"/>
                  </a:lnTo>
                  <a:lnTo>
                    <a:pt x="1042987" y="373857"/>
                  </a:lnTo>
                  <a:lnTo>
                    <a:pt x="978693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5">
              <a:extLst>
                <a:ext uri="{FF2B5EF4-FFF2-40B4-BE49-F238E27FC236}">
                  <a16:creationId xmlns:a16="http://schemas.microsoft.com/office/drawing/2014/main" id="{19F9AC02-B8F8-4F24-8B1A-5EAB343D98B7}"/>
                </a:ext>
              </a:extLst>
            </p:cNvPr>
            <p:cNvSpPr/>
            <p:nvPr/>
          </p:nvSpPr>
          <p:spPr>
            <a:xfrm>
              <a:off x="4273550" y="3743325"/>
              <a:ext cx="2287588" cy="1941513"/>
            </a:xfrm>
            <a:custGeom>
              <a:avLst/>
              <a:gdLst>
                <a:gd name="connsiteX0" fmla="*/ 1377863 w 2287252"/>
                <a:gd name="connsiteY0" fmla="*/ 906884 h 1941534"/>
                <a:gd name="connsiteX1" fmla="*/ 1470555 w 2287252"/>
                <a:gd name="connsiteY1" fmla="*/ 811687 h 1941534"/>
                <a:gd name="connsiteX2" fmla="*/ 1648425 w 2287252"/>
                <a:gd name="connsiteY2" fmla="*/ 628807 h 1941534"/>
                <a:gd name="connsiteX3" fmla="*/ 1738612 w 2287252"/>
                <a:gd name="connsiteY3" fmla="*/ 516072 h 1941534"/>
                <a:gd name="connsiteX4" fmla="*/ 1788716 w 2287252"/>
                <a:gd name="connsiteY4" fmla="*/ 445927 h 1941534"/>
                <a:gd name="connsiteX5" fmla="*/ 1846336 w 2287252"/>
                <a:gd name="connsiteY5" fmla="*/ 363255 h 1941534"/>
                <a:gd name="connsiteX6" fmla="*/ 1886419 w 2287252"/>
                <a:gd name="connsiteY6" fmla="*/ 300625 h 1941534"/>
                <a:gd name="connsiteX7" fmla="*/ 1903956 w 2287252"/>
                <a:gd name="connsiteY7" fmla="*/ 265552 h 1941534"/>
                <a:gd name="connsiteX8" fmla="*/ 1913977 w 2287252"/>
                <a:gd name="connsiteY8" fmla="*/ 232984 h 1941534"/>
                <a:gd name="connsiteX9" fmla="*/ 1916482 w 2287252"/>
                <a:gd name="connsiteY9" fmla="*/ 205427 h 1941534"/>
                <a:gd name="connsiteX10" fmla="*/ 1911471 w 2287252"/>
                <a:gd name="connsiteY10" fmla="*/ 180375 h 1941534"/>
                <a:gd name="connsiteX11" fmla="*/ 1898945 w 2287252"/>
                <a:gd name="connsiteY11" fmla="*/ 157828 h 1941534"/>
                <a:gd name="connsiteX12" fmla="*/ 1873893 w 2287252"/>
                <a:gd name="connsiteY12" fmla="*/ 130271 h 1941534"/>
                <a:gd name="connsiteX13" fmla="*/ 1826294 w 2287252"/>
                <a:gd name="connsiteY13" fmla="*/ 85177 h 1941534"/>
                <a:gd name="connsiteX14" fmla="*/ 1801242 w 2287252"/>
                <a:gd name="connsiteY14" fmla="*/ 57620 h 1941534"/>
                <a:gd name="connsiteX15" fmla="*/ 1793727 w 2287252"/>
                <a:gd name="connsiteY15" fmla="*/ 32568 h 1941534"/>
                <a:gd name="connsiteX16" fmla="*/ 1793727 w 2287252"/>
                <a:gd name="connsiteY16" fmla="*/ 15031 h 1941534"/>
                <a:gd name="connsiteX17" fmla="*/ 1801242 w 2287252"/>
                <a:gd name="connsiteY17" fmla="*/ 5010 h 1941534"/>
                <a:gd name="connsiteX18" fmla="*/ 1828800 w 2287252"/>
                <a:gd name="connsiteY18" fmla="*/ 0 h 1941534"/>
                <a:gd name="connsiteX19" fmla="*/ 1873893 w 2287252"/>
                <a:gd name="connsiteY19" fmla="*/ 2505 h 1941534"/>
                <a:gd name="connsiteX20" fmla="*/ 1923997 w 2287252"/>
                <a:gd name="connsiteY20" fmla="*/ 17536 h 1941534"/>
                <a:gd name="connsiteX21" fmla="*/ 1976607 w 2287252"/>
                <a:gd name="connsiteY21" fmla="*/ 37578 h 1941534"/>
                <a:gd name="connsiteX22" fmla="*/ 2034226 w 2287252"/>
                <a:gd name="connsiteY22" fmla="*/ 65135 h 1941534"/>
                <a:gd name="connsiteX23" fmla="*/ 2086836 w 2287252"/>
                <a:gd name="connsiteY23" fmla="*/ 95198 h 1941534"/>
                <a:gd name="connsiteX24" fmla="*/ 2156981 w 2287252"/>
                <a:gd name="connsiteY24" fmla="*/ 140291 h 1941534"/>
                <a:gd name="connsiteX25" fmla="*/ 2204580 w 2287252"/>
                <a:gd name="connsiteY25" fmla="*/ 177870 h 1941534"/>
                <a:gd name="connsiteX26" fmla="*/ 2234643 w 2287252"/>
                <a:gd name="connsiteY26" fmla="*/ 202922 h 1941534"/>
                <a:gd name="connsiteX27" fmla="*/ 2264705 w 2287252"/>
                <a:gd name="connsiteY27" fmla="*/ 232984 h 1941534"/>
                <a:gd name="connsiteX28" fmla="*/ 2277231 w 2287252"/>
                <a:gd name="connsiteY28" fmla="*/ 250521 h 1941534"/>
                <a:gd name="connsiteX29" fmla="*/ 2287252 w 2287252"/>
                <a:gd name="connsiteY29" fmla="*/ 275573 h 1941534"/>
                <a:gd name="connsiteX30" fmla="*/ 2287252 w 2287252"/>
                <a:gd name="connsiteY30" fmla="*/ 293109 h 1941534"/>
                <a:gd name="connsiteX31" fmla="*/ 2279737 w 2287252"/>
                <a:gd name="connsiteY31" fmla="*/ 315656 h 1941534"/>
                <a:gd name="connsiteX32" fmla="*/ 2264705 w 2287252"/>
                <a:gd name="connsiteY32" fmla="*/ 330687 h 1941534"/>
                <a:gd name="connsiteX33" fmla="*/ 2229632 w 2287252"/>
                <a:gd name="connsiteY33" fmla="*/ 345718 h 1941534"/>
                <a:gd name="connsiteX34" fmla="*/ 2192054 w 2287252"/>
                <a:gd name="connsiteY34" fmla="*/ 363255 h 1941534"/>
                <a:gd name="connsiteX35" fmla="*/ 2146961 w 2287252"/>
                <a:gd name="connsiteY35" fmla="*/ 398328 h 1941534"/>
                <a:gd name="connsiteX36" fmla="*/ 2081825 w 2287252"/>
                <a:gd name="connsiteY36" fmla="*/ 488515 h 1941534"/>
                <a:gd name="connsiteX37" fmla="*/ 1999154 w 2287252"/>
                <a:gd name="connsiteY37" fmla="*/ 591228 h 1941534"/>
                <a:gd name="connsiteX38" fmla="*/ 1896440 w 2287252"/>
                <a:gd name="connsiteY38" fmla="*/ 718994 h 1941534"/>
                <a:gd name="connsiteX39" fmla="*/ 1793727 w 2287252"/>
                <a:gd name="connsiteY39" fmla="*/ 836739 h 1941534"/>
                <a:gd name="connsiteX40" fmla="*/ 1728591 w 2287252"/>
                <a:gd name="connsiteY40" fmla="*/ 906884 h 1941534"/>
                <a:gd name="connsiteX41" fmla="*/ 1490597 w 2287252"/>
                <a:gd name="connsiteY41" fmla="*/ 1114816 h 1941534"/>
                <a:gd name="connsiteX42" fmla="*/ 1455524 w 2287252"/>
                <a:gd name="connsiteY42" fmla="*/ 1147384 h 1941534"/>
                <a:gd name="connsiteX43" fmla="*/ 1372852 w 2287252"/>
                <a:gd name="connsiteY43" fmla="*/ 1217530 h 1941534"/>
                <a:gd name="connsiteX44" fmla="*/ 1265128 w 2287252"/>
                <a:gd name="connsiteY44" fmla="*/ 1305212 h 1941534"/>
                <a:gd name="connsiteX45" fmla="*/ 1134858 w 2287252"/>
                <a:gd name="connsiteY45" fmla="*/ 1402915 h 1941534"/>
                <a:gd name="connsiteX46" fmla="*/ 1032144 w 2287252"/>
                <a:gd name="connsiteY46" fmla="*/ 1473061 h 1941534"/>
                <a:gd name="connsiteX47" fmla="*/ 914400 w 2287252"/>
                <a:gd name="connsiteY47" fmla="*/ 1548217 h 1941534"/>
                <a:gd name="connsiteX48" fmla="*/ 794150 w 2287252"/>
                <a:gd name="connsiteY48" fmla="*/ 1615858 h 1941534"/>
                <a:gd name="connsiteX49" fmla="*/ 653858 w 2287252"/>
                <a:gd name="connsiteY49" fmla="*/ 1688508 h 1941534"/>
                <a:gd name="connsiteX50" fmla="*/ 518577 w 2287252"/>
                <a:gd name="connsiteY50" fmla="*/ 1751139 h 1941534"/>
                <a:gd name="connsiteX51" fmla="*/ 410853 w 2287252"/>
                <a:gd name="connsiteY51" fmla="*/ 1801243 h 1941534"/>
                <a:gd name="connsiteX52" fmla="*/ 300624 w 2287252"/>
                <a:gd name="connsiteY52" fmla="*/ 1846336 h 1941534"/>
                <a:gd name="connsiteX53" fmla="*/ 150312 w 2287252"/>
                <a:gd name="connsiteY53" fmla="*/ 1903956 h 1941534"/>
                <a:gd name="connsiteX54" fmla="*/ 47598 w 2287252"/>
                <a:gd name="connsiteY54" fmla="*/ 1941534 h 1941534"/>
                <a:gd name="connsiteX55" fmla="*/ 37578 w 2287252"/>
                <a:gd name="connsiteY55" fmla="*/ 1941534 h 1941534"/>
                <a:gd name="connsiteX56" fmla="*/ 22546 w 2287252"/>
                <a:gd name="connsiteY56" fmla="*/ 1939029 h 1941534"/>
                <a:gd name="connsiteX57" fmla="*/ 5010 w 2287252"/>
                <a:gd name="connsiteY57" fmla="*/ 1929008 h 1941534"/>
                <a:gd name="connsiteX58" fmla="*/ 0 w 2287252"/>
                <a:gd name="connsiteY58" fmla="*/ 1916482 h 1941534"/>
                <a:gd name="connsiteX59" fmla="*/ 0 w 2287252"/>
                <a:gd name="connsiteY59" fmla="*/ 1888925 h 1941534"/>
                <a:gd name="connsiteX60" fmla="*/ 7515 w 2287252"/>
                <a:gd name="connsiteY60" fmla="*/ 1871388 h 1941534"/>
                <a:gd name="connsiteX61" fmla="*/ 107723 w 2287252"/>
                <a:gd name="connsiteY61" fmla="*/ 1818779 h 1941534"/>
                <a:gd name="connsiteX62" fmla="*/ 283088 w 2287252"/>
                <a:gd name="connsiteY62" fmla="*/ 1726087 h 1941534"/>
                <a:gd name="connsiteX63" fmla="*/ 526093 w 2287252"/>
                <a:gd name="connsiteY63" fmla="*/ 1588300 h 1941534"/>
                <a:gd name="connsiteX64" fmla="*/ 693941 w 2287252"/>
                <a:gd name="connsiteY64" fmla="*/ 1485587 h 1941534"/>
                <a:gd name="connsiteX65" fmla="*/ 821707 w 2287252"/>
                <a:gd name="connsiteY65" fmla="*/ 1397905 h 1941534"/>
                <a:gd name="connsiteX66" fmla="*/ 961998 w 2287252"/>
                <a:gd name="connsiteY66" fmla="*/ 1292686 h 1941534"/>
                <a:gd name="connsiteX67" fmla="*/ 1092269 w 2287252"/>
                <a:gd name="connsiteY67" fmla="*/ 1182457 h 1941534"/>
                <a:gd name="connsiteX68" fmla="*/ 1217529 w 2287252"/>
                <a:gd name="connsiteY68" fmla="*/ 1064712 h 1941534"/>
                <a:gd name="connsiteX69" fmla="*/ 1377863 w 2287252"/>
                <a:gd name="connsiteY69" fmla="*/ 906884 h 19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87252" h="1941534">
                  <a:moveTo>
                    <a:pt x="1377863" y="906884"/>
                  </a:moveTo>
                  <a:lnTo>
                    <a:pt x="1470555" y="811687"/>
                  </a:lnTo>
                  <a:lnTo>
                    <a:pt x="1648425" y="628807"/>
                  </a:lnTo>
                  <a:lnTo>
                    <a:pt x="1738612" y="516072"/>
                  </a:lnTo>
                  <a:lnTo>
                    <a:pt x="1788716" y="445927"/>
                  </a:lnTo>
                  <a:lnTo>
                    <a:pt x="1846336" y="363255"/>
                  </a:lnTo>
                  <a:lnTo>
                    <a:pt x="1886419" y="300625"/>
                  </a:lnTo>
                  <a:lnTo>
                    <a:pt x="1903956" y="265552"/>
                  </a:lnTo>
                  <a:lnTo>
                    <a:pt x="1913977" y="232984"/>
                  </a:lnTo>
                  <a:lnTo>
                    <a:pt x="1916482" y="205427"/>
                  </a:lnTo>
                  <a:lnTo>
                    <a:pt x="1911471" y="180375"/>
                  </a:lnTo>
                  <a:lnTo>
                    <a:pt x="1898945" y="157828"/>
                  </a:lnTo>
                  <a:lnTo>
                    <a:pt x="1873893" y="130271"/>
                  </a:lnTo>
                  <a:lnTo>
                    <a:pt x="1826294" y="85177"/>
                  </a:lnTo>
                  <a:lnTo>
                    <a:pt x="1801242" y="57620"/>
                  </a:lnTo>
                  <a:lnTo>
                    <a:pt x="1793727" y="32568"/>
                  </a:lnTo>
                  <a:lnTo>
                    <a:pt x="1793727" y="15031"/>
                  </a:lnTo>
                  <a:lnTo>
                    <a:pt x="1801242" y="5010"/>
                  </a:lnTo>
                  <a:lnTo>
                    <a:pt x="1828800" y="0"/>
                  </a:lnTo>
                  <a:lnTo>
                    <a:pt x="1873893" y="2505"/>
                  </a:lnTo>
                  <a:lnTo>
                    <a:pt x="1923997" y="17536"/>
                  </a:lnTo>
                  <a:lnTo>
                    <a:pt x="1976607" y="37578"/>
                  </a:lnTo>
                  <a:lnTo>
                    <a:pt x="2034226" y="65135"/>
                  </a:lnTo>
                  <a:lnTo>
                    <a:pt x="2086836" y="95198"/>
                  </a:lnTo>
                  <a:lnTo>
                    <a:pt x="2156981" y="140291"/>
                  </a:lnTo>
                  <a:lnTo>
                    <a:pt x="2204580" y="177870"/>
                  </a:lnTo>
                  <a:lnTo>
                    <a:pt x="2234643" y="202922"/>
                  </a:lnTo>
                  <a:lnTo>
                    <a:pt x="2264705" y="232984"/>
                  </a:lnTo>
                  <a:lnTo>
                    <a:pt x="2277231" y="250521"/>
                  </a:lnTo>
                  <a:lnTo>
                    <a:pt x="2287252" y="275573"/>
                  </a:lnTo>
                  <a:lnTo>
                    <a:pt x="2287252" y="293109"/>
                  </a:lnTo>
                  <a:lnTo>
                    <a:pt x="2279737" y="315656"/>
                  </a:lnTo>
                  <a:lnTo>
                    <a:pt x="2264705" y="330687"/>
                  </a:lnTo>
                  <a:lnTo>
                    <a:pt x="2229632" y="345718"/>
                  </a:lnTo>
                  <a:lnTo>
                    <a:pt x="2192054" y="363255"/>
                  </a:lnTo>
                  <a:lnTo>
                    <a:pt x="2146961" y="398328"/>
                  </a:lnTo>
                  <a:lnTo>
                    <a:pt x="2081825" y="488515"/>
                  </a:lnTo>
                  <a:lnTo>
                    <a:pt x="1999154" y="591228"/>
                  </a:lnTo>
                  <a:lnTo>
                    <a:pt x="1896440" y="718994"/>
                  </a:lnTo>
                  <a:lnTo>
                    <a:pt x="1793727" y="836739"/>
                  </a:lnTo>
                  <a:lnTo>
                    <a:pt x="1728591" y="906884"/>
                  </a:lnTo>
                  <a:lnTo>
                    <a:pt x="1490597" y="1114816"/>
                  </a:lnTo>
                  <a:lnTo>
                    <a:pt x="1455524" y="1147384"/>
                  </a:lnTo>
                  <a:lnTo>
                    <a:pt x="1372852" y="1217530"/>
                  </a:lnTo>
                  <a:lnTo>
                    <a:pt x="1265128" y="1305212"/>
                  </a:lnTo>
                  <a:lnTo>
                    <a:pt x="1134858" y="1402915"/>
                  </a:lnTo>
                  <a:lnTo>
                    <a:pt x="1032144" y="1473061"/>
                  </a:lnTo>
                  <a:lnTo>
                    <a:pt x="914400" y="1548217"/>
                  </a:lnTo>
                  <a:lnTo>
                    <a:pt x="794150" y="1615858"/>
                  </a:lnTo>
                  <a:lnTo>
                    <a:pt x="653858" y="1688508"/>
                  </a:lnTo>
                  <a:lnTo>
                    <a:pt x="518577" y="1751139"/>
                  </a:lnTo>
                  <a:lnTo>
                    <a:pt x="410853" y="1801243"/>
                  </a:lnTo>
                  <a:lnTo>
                    <a:pt x="300624" y="1846336"/>
                  </a:lnTo>
                  <a:lnTo>
                    <a:pt x="150312" y="1903956"/>
                  </a:lnTo>
                  <a:lnTo>
                    <a:pt x="47598" y="1941534"/>
                  </a:lnTo>
                  <a:lnTo>
                    <a:pt x="37578" y="1941534"/>
                  </a:lnTo>
                  <a:lnTo>
                    <a:pt x="22546" y="1939029"/>
                  </a:lnTo>
                  <a:lnTo>
                    <a:pt x="5010" y="1929008"/>
                  </a:lnTo>
                  <a:lnTo>
                    <a:pt x="0" y="1916482"/>
                  </a:lnTo>
                  <a:lnTo>
                    <a:pt x="0" y="1888925"/>
                  </a:lnTo>
                  <a:lnTo>
                    <a:pt x="7515" y="1871388"/>
                  </a:lnTo>
                  <a:lnTo>
                    <a:pt x="107723" y="1818779"/>
                  </a:lnTo>
                  <a:lnTo>
                    <a:pt x="283088" y="1726087"/>
                  </a:lnTo>
                  <a:lnTo>
                    <a:pt x="526093" y="1588300"/>
                  </a:lnTo>
                  <a:lnTo>
                    <a:pt x="693941" y="1485587"/>
                  </a:lnTo>
                  <a:lnTo>
                    <a:pt x="821707" y="1397905"/>
                  </a:lnTo>
                  <a:lnTo>
                    <a:pt x="961998" y="1292686"/>
                  </a:lnTo>
                  <a:lnTo>
                    <a:pt x="1092269" y="1182457"/>
                  </a:lnTo>
                  <a:lnTo>
                    <a:pt x="1217529" y="1064712"/>
                  </a:lnTo>
                  <a:lnTo>
                    <a:pt x="1377863" y="90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0754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E3A7AB-93F9-4864-8177-9D95AF19B791}"/>
              </a:ext>
            </a:extLst>
          </p:cNvPr>
          <p:cNvGrpSpPr/>
          <p:nvPr/>
        </p:nvGrpSpPr>
        <p:grpSpPr>
          <a:xfrm>
            <a:off x="2574925" y="1530350"/>
            <a:ext cx="4624388" cy="4560888"/>
            <a:chOff x="2574925" y="1530350"/>
            <a:chExt cx="4624388" cy="4560888"/>
          </a:xfrm>
        </p:grpSpPr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92445C7-E323-1E40-B64F-162BF667874E}"/>
                </a:ext>
              </a:extLst>
            </p:cNvPr>
            <p:cNvSpPr/>
            <p:nvPr/>
          </p:nvSpPr>
          <p:spPr>
            <a:xfrm>
              <a:off x="4138613" y="1925638"/>
              <a:ext cx="2193925" cy="695325"/>
            </a:xfrm>
            <a:custGeom>
              <a:avLst/>
              <a:gdLst>
                <a:gd name="connsiteX0" fmla="*/ 726281 w 2193131"/>
                <a:gd name="connsiteY0" fmla="*/ 352425 h 695325"/>
                <a:gd name="connsiteX1" fmla="*/ 1009650 w 2193131"/>
                <a:gd name="connsiteY1" fmla="*/ 266700 h 695325"/>
                <a:gd name="connsiteX2" fmla="*/ 1193006 w 2193131"/>
                <a:gd name="connsiteY2" fmla="*/ 214313 h 695325"/>
                <a:gd name="connsiteX3" fmla="*/ 1409700 w 2193131"/>
                <a:gd name="connsiteY3" fmla="*/ 157163 h 695325"/>
                <a:gd name="connsiteX4" fmla="*/ 1559718 w 2193131"/>
                <a:gd name="connsiteY4" fmla="*/ 119063 h 695325"/>
                <a:gd name="connsiteX5" fmla="*/ 1645443 w 2193131"/>
                <a:gd name="connsiteY5" fmla="*/ 100013 h 695325"/>
                <a:gd name="connsiteX6" fmla="*/ 1704975 w 2193131"/>
                <a:gd name="connsiteY6" fmla="*/ 76200 h 695325"/>
                <a:gd name="connsiteX7" fmla="*/ 1816893 w 2193131"/>
                <a:gd name="connsiteY7" fmla="*/ 33338 h 695325"/>
                <a:gd name="connsiteX8" fmla="*/ 1871662 w 2193131"/>
                <a:gd name="connsiteY8" fmla="*/ 7144 h 695325"/>
                <a:gd name="connsiteX9" fmla="*/ 1893093 w 2193131"/>
                <a:gd name="connsiteY9" fmla="*/ 0 h 695325"/>
                <a:gd name="connsiteX10" fmla="*/ 1935956 w 2193131"/>
                <a:gd name="connsiteY10" fmla="*/ 7144 h 695325"/>
                <a:gd name="connsiteX11" fmla="*/ 1995487 w 2193131"/>
                <a:gd name="connsiteY11" fmla="*/ 28575 h 695325"/>
                <a:gd name="connsiteX12" fmla="*/ 2085975 w 2193131"/>
                <a:gd name="connsiteY12" fmla="*/ 66675 h 695325"/>
                <a:gd name="connsiteX13" fmla="*/ 2135981 w 2193131"/>
                <a:gd name="connsiteY13" fmla="*/ 90488 h 695325"/>
                <a:gd name="connsiteX14" fmla="*/ 2152650 w 2193131"/>
                <a:gd name="connsiteY14" fmla="*/ 97632 h 695325"/>
                <a:gd name="connsiteX15" fmla="*/ 2166937 w 2193131"/>
                <a:gd name="connsiteY15" fmla="*/ 109538 h 695325"/>
                <a:gd name="connsiteX16" fmla="*/ 2176462 w 2193131"/>
                <a:gd name="connsiteY16" fmla="*/ 121444 h 695325"/>
                <a:gd name="connsiteX17" fmla="*/ 2185987 w 2193131"/>
                <a:gd name="connsiteY17" fmla="*/ 135732 h 695325"/>
                <a:gd name="connsiteX18" fmla="*/ 2190750 w 2193131"/>
                <a:gd name="connsiteY18" fmla="*/ 152400 h 695325"/>
                <a:gd name="connsiteX19" fmla="*/ 2193131 w 2193131"/>
                <a:gd name="connsiteY19" fmla="*/ 169069 h 695325"/>
                <a:gd name="connsiteX20" fmla="*/ 2183606 w 2193131"/>
                <a:gd name="connsiteY20" fmla="*/ 192882 h 695325"/>
                <a:gd name="connsiteX21" fmla="*/ 2162175 w 2193131"/>
                <a:gd name="connsiteY21" fmla="*/ 219075 h 695325"/>
                <a:gd name="connsiteX22" fmla="*/ 2135981 w 2193131"/>
                <a:gd name="connsiteY22" fmla="*/ 238125 h 695325"/>
                <a:gd name="connsiteX23" fmla="*/ 2112168 w 2193131"/>
                <a:gd name="connsiteY23" fmla="*/ 245269 h 695325"/>
                <a:gd name="connsiteX24" fmla="*/ 2064543 w 2193131"/>
                <a:gd name="connsiteY24" fmla="*/ 250032 h 695325"/>
                <a:gd name="connsiteX25" fmla="*/ 1983581 w 2193131"/>
                <a:gd name="connsiteY25" fmla="*/ 252413 h 695325"/>
                <a:gd name="connsiteX26" fmla="*/ 1921668 w 2193131"/>
                <a:gd name="connsiteY26" fmla="*/ 252413 h 695325"/>
                <a:gd name="connsiteX27" fmla="*/ 1804987 w 2193131"/>
                <a:gd name="connsiteY27" fmla="*/ 266700 h 695325"/>
                <a:gd name="connsiteX28" fmla="*/ 1624012 w 2193131"/>
                <a:gd name="connsiteY28" fmla="*/ 302419 h 695325"/>
                <a:gd name="connsiteX29" fmla="*/ 1454943 w 2193131"/>
                <a:gd name="connsiteY29" fmla="*/ 345282 h 695325"/>
                <a:gd name="connsiteX30" fmla="*/ 1278731 w 2193131"/>
                <a:gd name="connsiteY30" fmla="*/ 392907 h 695325"/>
                <a:gd name="connsiteX31" fmla="*/ 1195387 w 2193131"/>
                <a:gd name="connsiteY31" fmla="*/ 416719 h 695325"/>
                <a:gd name="connsiteX32" fmla="*/ 1012031 w 2193131"/>
                <a:gd name="connsiteY32" fmla="*/ 478632 h 695325"/>
                <a:gd name="connsiteX33" fmla="*/ 873918 w 2193131"/>
                <a:gd name="connsiteY33" fmla="*/ 519113 h 695325"/>
                <a:gd name="connsiteX34" fmla="*/ 688181 w 2193131"/>
                <a:gd name="connsiteY34" fmla="*/ 585788 h 695325"/>
                <a:gd name="connsiteX35" fmla="*/ 566737 w 2193131"/>
                <a:gd name="connsiteY35" fmla="*/ 633413 h 695325"/>
                <a:gd name="connsiteX36" fmla="*/ 466725 w 2193131"/>
                <a:gd name="connsiteY36" fmla="*/ 678657 h 695325"/>
                <a:gd name="connsiteX37" fmla="*/ 433387 w 2193131"/>
                <a:gd name="connsiteY37" fmla="*/ 695325 h 695325"/>
                <a:gd name="connsiteX38" fmla="*/ 423862 w 2193131"/>
                <a:gd name="connsiteY38" fmla="*/ 695325 h 695325"/>
                <a:gd name="connsiteX39" fmla="*/ 388143 w 2193131"/>
                <a:gd name="connsiteY39" fmla="*/ 685800 h 695325"/>
                <a:gd name="connsiteX40" fmla="*/ 323850 w 2193131"/>
                <a:gd name="connsiteY40" fmla="*/ 652463 h 695325"/>
                <a:gd name="connsiteX41" fmla="*/ 257175 w 2193131"/>
                <a:gd name="connsiteY41" fmla="*/ 614363 h 695325"/>
                <a:gd name="connsiteX42" fmla="*/ 178593 w 2193131"/>
                <a:gd name="connsiteY42" fmla="*/ 566738 h 695325"/>
                <a:gd name="connsiteX43" fmla="*/ 128587 w 2193131"/>
                <a:gd name="connsiteY43" fmla="*/ 528638 h 695325"/>
                <a:gd name="connsiteX44" fmla="*/ 61912 w 2193131"/>
                <a:gd name="connsiteY44" fmla="*/ 471488 h 695325"/>
                <a:gd name="connsiteX45" fmla="*/ 19050 w 2193131"/>
                <a:gd name="connsiteY45" fmla="*/ 426244 h 695325"/>
                <a:gd name="connsiteX46" fmla="*/ 2381 w 2193131"/>
                <a:gd name="connsiteY46" fmla="*/ 402432 h 695325"/>
                <a:gd name="connsiteX47" fmla="*/ 0 w 2193131"/>
                <a:gd name="connsiteY47" fmla="*/ 390525 h 695325"/>
                <a:gd name="connsiteX48" fmla="*/ 0 w 2193131"/>
                <a:gd name="connsiteY48" fmla="*/ 376238 h 695325"/>
                <a:gd name="connsiteX49" fmla="*/ 7143 w 2193131"/>
                <a:gd name="connsiteY49" fmla="*/ 369094 h 695325"/>
                <a:gd name="connsiteX50" fmla="*/ 35718 w 2193131"/>
                <a:gd name="connsiteY50" fmla="*/ 364332 h 695325"/>
                <a:gd name="connsiteX51" fmla="*/ 57150 w 2193131"/>
                <a:gd name="connsiteY51" fmla="*/ 371475 h 695325"/>
                <a:gd name="connsiteX52" fmla="*/ 116681 w 2193131"/>
                <a:gd name="connsiteY52" fmla="*/ 395288 h 695325"/>
                <a:gd name="connsiteX53" fmla="*/ 207168 w 2193131"/>
                <a:gd name="connsiteY53" fmla="*/ 423863 h 695325"/>
                <a:gd name="connsiteX54" fmla="*/ 283368 w 2193131"/>
                <a:gd name="connsiteY54" fmla="*/ 440532 h 695325"/>
                <a:gd name="connsiteX55" fmla="*/ 333375 w 2193131"/>
                <a:gd name="connsiteY55" fmla="*/ 445294 h 695325"/>
                <a:gd name="connsiteX56" fmla="*/ 402431 w 2193131"/>
                <a:gd name="connsiteY56" fmla="*/ 440532 h 695325"/>
                <a:gd name="connsiteX57" fmla="*/ 511968 w 2193131"/>
                <a:gd name="connsiteY57" fmla="*/ 411957 h 695325"/>
                <a:gd name="connsiteX58" fmla="*/ 726281 w 2193131"/>
                <a:gd name="connsiteY58" fmla="*/ 352425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3131" h="695325">
                  <a:moveTo>
                    <a:pt x="726281" y="352425"/>
                  </a:moveTo>
                  <a:lnTo>
                    <a:pt x="1009650" y="266700"/>
                  </a:lnTo>
                  <a:lnTo>
                    <a:pt x="1193006" y="214313"/>
                  </a:lnTo>
                  <a:lnTo>
                    <a:pt x="1409700" y="157163"/>
                  </a:lnTo>
                  <a:lnTo>
                    <a:pt x="1559718" y="119063"/>
                  </a:lnTo>
                  <a:lnTo>
                    <a:pt x="1645443" y="100013"/>
                  </a:lnTo>
                  <a:lnTo>
                    <a:pt x="1704975" y="76200"/>
                  </a:lnTo>
                  <a:lnTo>
                    <a:pt x="1816893" y="33338"/>
                  </a:lnTo>
                  <a:lnTo>
                    <a:pt x="1871662" y="7144"/>
                  </a:lnTo>
                  <a:lnTo>
                    <a:pt x="1893093" y="0"/>
                  </a:lnTo>
                  <a:lnTo>
                    <a:pt x="1935956" y="7144"/>
                  </a:lnTo>
                  <a:lnTo>
                    <a:pt x="1995487" y="28575"/>
                  </a:lnTo>
                  <a:lnTo>
                    <a:pt x="2085975" y="66675"/>
                  </a:lnTo>
                  <a:lnTo>
                    <a:pt x="2135981" y="90488"/>
                  </a:lnTo>
                  <a:lnTo>
                    <a:pt x="2152650" y="97632"/>
                  </a:lnTo>
                  <a:lnTo>
                    <a:pt x="2166937" y="109538"/>
                  </a:lnTo>
                  <a:lnTo>
                    <a:pt x="2176462" y="121444"/>
                  </a:lnTo>
                  <a:lnTo>
                    <a:pt x="2185987" y="135732"/>
                  </a:lnTo>
                  <a:lnTo>
                    <a:pt x="2190750" y="152400"/>
                  </a:lnTo>
                  <a:lnTo>
                    <a:pt x="2193131" y="169069"/>
                  </a:lnTo>
                  <a:lnTo>
                    <a:pt x="2183606" y="192882"/>
                  </a:lnTo>
                  <a:lnTo>
                    <a:pt x="2162175" y="219075"/>
                  </a:lnTo>
                  <a:lnTo>
                    <a:pt x="2135981" y="238125"/>
                  </a:lnTo>
                  <a:lnTo>
                    <a:pt x="2112168" y="245269"/>
                  </a:lnTo>
                  <a:lnTo>
                    <a:pt x="2064543" y="250032"/>
                  </a:lnTo>
                  <a:lnTo>
                    <a:pt x="1983581" y="252413"/>
                  </a:lnTo>
                  <a:lnTo>
                    <a:pt x="1921668" y="252413"/>
                  </a:lnTo>
                  <a:lnTo>
                    <a:pt x="1804987" y="266700"/>
                  </a:lnTo>
                  <a:lnTo>
                    <a:pt x="1624012" y="302419"/>
                  </a:lnTo>
                  <a:lnTo>
                    <a:pt x="1454943" y="345282"/>
                  </a:lnTo>
                  <a:lnTo>
                    <a:pt x="1278731" y="392907"/>
                  </a:lnTo>
                  <a:lnTo>
                    <a:pt x="1195387" y="416719"/>
                  </a:lnTo>
                  <a:lnTo>
                    <a:pt x="1012031" y="478632"/>
                  </a:lnTo>
                  <a:lnTo>
                    <a:pt x="873918" y="519113"/>
                  </a:lnTo>
                  <a:lnTo>
                    <a:pt x="688181" y="585788"/>
                  </a:lnTo>
                  <a:lnTo>
                    <a:pt x="566737" y="633413"/>
                  </a:lnTo>
                  <a:lnTo>
                    <a:pt x="466725" y="678657"/>
                  </a:lnTo>
                  <a:lnTo>
                    <a:pt x="433387" y="695325"/>
                  </a:lnTo>
                  <a:lnTo>
                    <a:pt x="423862" y="695325"/>
                  </a:lnTo>
                  <a:lnTo>
                    <a:pt x="388143" y="685800"/>
                  </a:lnTo>
                  <a:lnTo>
                    <a:pt x="323850" y="652463"/>
                  </a:lnTo>
                  <a:lnTo>
                    <a:pt x="257175" y="614363"/>
                  </a:lnTo>
                  <a:lnTo>
                    <a:pt x="178593" y="566738"/>
                  </a:lnTo>
                  <a:lnTo>
                    <a:pt x="128587" y="528638"/>
                  </a:lnTo>
                  <a:lnTo>
                    <a:pt x="61912" y="471488"/>
                  </a:lnTo>
                  <a:lnTo>
                    <a:pt x="19050" y="426244"/>
                  </a:lnTo>
                  <a:lnTo>
                    <a:pt x="2381" y="402432"/>
                  </a:lnTo>
                  <a:lnTo>
                    <a:pt x="0" y="390525"/>
                  </a:lnTo>
                  <a:lnTo>
                    <a:pt x="0" y="376238"/>
                  </a:lnTo>
                  <a:lnTo>
                    <a:pt x="7143" y="369094"/>
                  </a:lnTo>
                  <a:lnTo>
                    <a:pt x="35718" y="364332"/>
                  </a:lnTo>
                  <a:lnTo>
                    <a:pt x="57150" y="371475"/>
                  </a:lnTo>
                  <a:lnTo>
                    <a:pt x="116681" y="395288"/>
                  </a:lnTo>
                  <a:lnTo>
                    <a:pt x="207168" y="423863"/>
                  </a:lnTo>
                  <a:lnTo>
                    <a:pt x="283368" y="440532"/>
                  </a:lnTo>
                  <a:lnTo>
                    <a:pt x="333375" y="445294"/>
                  </a:lnTo>
                  <a:lnTo>
                    <a:pt x="402431" y="440532"/>
                  </a:lnTo>
                  <a:lnTo>
                    <a:pt x="511968" y="411957"/>
                  </a:lnTo>
                  <a:lnTo>
                    <a:pt x="7262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39487639-7A87-ED43-AE5D-1287742BA962}"/>
                </a:ext>
              </a:extLst>
            </p:cNvPr>
            <p:cNvSpPr/>
            <p:nvPr/>
          </p:nvSpPr>
          <p:spPr>
            <a:xfrm>
              <a:off x="4186238" y="2647950"/>
              <a:ext cx="2157412" cy="604838"/>
            </a:xfrm>
            <a:custGeom>
              <a:avLst/>
              <a:gdLst>
                <a:gd name="connsiteX0" fmla="*/ 664368 w 2157412"/>
                <a:gd name="connsiteY0" fmla="*/ 342900 h 604838"/>
                <a:gd name="connsiteX1" fmla="*/ 445293 w 2157412"/>
                <a:gd name="connsiteY1" fmla="*/ 397669 h 604838"/>
                <a:gd name="connsiteX2" fmla="*/ 392906 w 2157412"/>
                <a:gd name="connsiteY2" fmla="*/ 407194 h 604838"/>
                <a:gd name="connsiteX3" fmla="*/ 359568 w 2157412"/>
                <a:gd name="connsiteY3" fmla="*/ 407194 h 604838"/>
                <a:gd name="connsiteX4" fmla="*/ 290512 w 2157412"/>
                <a:gd name="connsiteY4" fmla="*/ 404813 h 604838"/>
                <a:gd name="connsiteX5" fmla="*/ 178593 w 2157412"/>
                <a:gd name="connsiteY5" fmla="*/ 385763 h 604838"/>
                <a:gd name="connsiteX6" fmla="*/ 78581 w 2157412"/>
                <a:gd name="connsiteY6" fmla="*/ 364331 h 604838"/>
                <a:gd name="connsiteX7" fmla="*/ 52387 w 2157412"/>
                <a:gd name="connsiteY7" fmla="*/ 359569 h 604838"/>
                <a:gd name="connsiteX8" fmla="*/ 38100 w 2157412"/>
                <a:gd name="connsiteY8" fmla="*/ 359569 h 604838"/>
                <a:gd name="connsiteX9" fmla="*/ 11906 w 2157412"/>
                <a:gd name="connsiteY9" fmla="*/ 361950 h 604838"/>
                <a:gd name="connsiteX10" fmla="*/ 0 w 2157412"/>
                <a:gd name="connsiteY10" fmla="*/ 371475 h 604838"/>
                <a:gd name="connsiteX11" fmla="*/ 0 w 2157412"/>
                <a:gd name="connsiteY11" fmla="*/ 383381 h 604838"/>
                <a:gd name="connsiteX12" fmla="*/ 4762 w 2157412"/>
                <a:gd name="connsiteY12" fmla="*/ 400050 h 604838"/>
                <a:gd name="connsiteX13" fmla="*/ 16668 w 2157412"/>
                <a:gd name="connsiteY13" fmla="*/ 416719 h 604838"/>
                <a:gd name="connsiteX14" fmla="*/ 38100 w 2157412"/>
                <a:gd name="connsiteY14" fmla="*/ 435769 h 604838"/>
                <a:gd name="connsiteX15" fmla="*/ 114300 w 2157412"/>
                <a:gd name="connsiteY15" fmla="*/ 469106 h 604838"/>
                <a:gd name="connsiteX16" fmla="*/ 254793 w 2157412"/>
                <a:gd name="connsiteY16" fmla="*/ 540544 h 604838"/>
                <a:gd name="connsiteX17" fmla="*/ 350043 w 2157412"/>
                <a:gd name="connsiteY17" fmla="*/ 588169 h 604838"/>
                <a:gd name="connsiteX18" fmla="*/ 383381 w 2157412"/>
                <a:gd name="connsiteY18" fmla="*/ 604838 h 604838"/>
                <a:gd name="connsiteX19" fmla="*/ 452437 w 2157412"/>
                <a:gd name="connsiteY19" fmla="*/ 590550 h 604838"/>
                <a:gd name="connsiteX20" fmla="*/ 602456 w 2157412"/>
                <a:gd name="connsiteY20" fmla="*/ 552450 h 604838"/>
                <a:gd name="connsiteX21" fmla="*/ 738187 w 2157412"/>
                <a:gd name="connsiteY21" fmla="*/ 516731 h 604838"/>
                <a:gd name="connsiteX22" fmla="*/ 981075 w 2157412"/>
                <a:gd name="connsiteY22" fmla="*/ 447675 h 604838"/>
                <a:gd name="connsiteX23" fmla="*/ 1107281 w 2157412"/>
                <a:gd name="connsiteY23" fmla="*/ 411956 h 604838"/>
                <a:gd name="connsiteX24" fmla="*/ 1273968 w 2157412"/>
                <a:gd name="connsiteY24" fmla="*/ 361950 h 604838"/>
                <a:gd name="connsiteX25" fmla="*/ 1464468 w 2157412"/>
                <a:gd name="connsiteY25" fmla="*/ 323850 h 604838"/>
                <a:gd name="connsiteX26" fmla="*/ 1638300 w 2157412"/>
                <a:gd name="connsiteY26" fmla="*/ 295275 h 604838"/>
                <a:gd name="connsiteX27" fmla="*/ 1776412 w 2157412"/>
                <a:gd name="connsiteY27" fmla="*/ 271463 h 604838"/>
                <a:gd name="connsiteX28" fmla="*/ 1835943 w 2157412"/>
                <a:gd name="connsiteY28" fmla="*/ 264319 h 604838"/>
                <a:gd name="connsiteX29" fmla="*/ 1916906 w 2157412"/>
                <a:gd name="connsiteY29" fmla="*/ 257175 h 604838"/>
                <a:gd name="connsiteX30" fmla="*/ 2005012 w 2157412"/>
                <a:gd name="connsiteY30" fmla="*/ 242888 h 604838"/>
                <a:gd name="connsiteX31" fmla="*/ 2069306 w 2157412"/>
                <a:gd name="connsiteY31" fmla="*/ 230981 h 604838"/>
                <a:gd name="connsiteX32" fmla="*/ 2109787 w 2157412"/>
                <a:gd name="connsiteY32" fmla="*/ 214313 h 604838"/>
                <a:gd name="connsiteX33" fmla="*/ 2124075 w 2157412"/>
                <a:gd name="connsiteY33" fmla="*/ 202406 h 604838"/>
                <a:gd name="connsiteX34" fmla="*/ 2143125 w 2157412"/>
                <a:gd name="connsiteY34" fmla="*/ 169069 h 604838"/>
                <a:gd name="connsiteX35" fmla="*/ 2155031 w 2157412"/>
                <a:gd name="connsiteY35" fmla="*/ 138113 h 604838"/>
                <a:gd name="connsiteX36" fmla="*/ 2157412 w 2157412"/>
                <a:gd name="connsiteY36" fmla="*/ 116681 h 604838"/>
                <a:gd name="connsiteX37" fmla="*/ 2150268 w 2157412"/>
                <a:gd name="connsiteY37" fmla="*/ 92869 h 604838"/>
                <a:gd name="connsiteX38" fmla="*/ 2131218 w 2157412"/>
                <a:gd name="connsiteY38" fmla="*/ 71438 h 604838"/>
                <a:gd name="connsiteX39" fmla="*/ 2083593 w 2157412"/>
                <a:gd name="connsiteY39" fmla="*/ 52388 h 604838"/>
                <a:gd name="connsiteX40" fmla="*/ 2021681 w 2157412"/>
                <a:gd name="connsiteY40" fmla="*/ 33338 h 604838"/>
                <a:gd name="connsiteX41" fmla="*/ 1943100 w 2157412"/>
                <a:gd name="connsiteY41" fmla="*/ 9525 h 604838"/>
                <a:gd name="connsiteX42" fmla="*/ 1821656 w 2157412"/>
                <a:gd name="connsiteY42" fmla="*/ 0 h 604838"/>
                <a:gd name="connsiteX43" fmla="*/ 1778793 w 2157412"/>
                <a:gd name="connsiteY43" fmla="*/ 4763 h 604838"/>
                <a:gd name="connsiteX44" fmla="*/ 1731168 w 2157412"/>
                <a:gd name="connsiteY44" fmla="*/ 26194 h 604838"/>
                <a:gd name="connsiteX45" fmla="*/ 1669256 w 2157412"/>
                <a:gd name="connsiteY45" fmla="*/ 54769 h 604838"/>
                <a:gd name="connsiteX46" fmla="*/ 1574006 w 2157412"/>
                <a:gd name="connsiteY46" fmla="*/ 92869 h 604838"/>
                <a:gd name="connsiteX47" fmla="*/ 1395412 w 2157412"/>
                <a:gd name="connsiteY47" fmla="*/ 140494 h 604838"/>
                <a:gd name="connsiteX48" fmla="*/ 1226343 w 2157412"/>
                <a:gd name="connsiteY48" fmla="*/ 185738 h 604838"/>
                <a:gd name="connsiteX49" fmla="*/ 1050131 w 2157412"/>
                <a:gd name="connsiteY49" fmla="*/ 245269 h 604838"/>
                <a:gd name="connsiteX50" fmla="*/ 792956 w 2157412"/>
                <a:gd name="connsiteY50" fmla="*/ 311944 h 604838"/>
                <a:gd name="connsiteX51" fmla="*/ 664368 w 2157412"/>
                <a:gd name="connsiteY51" fmla="*/ 34290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57412" h="604838">
                  <a:moveTo>
                    <a:pt x="664368" y="342900"/>
                  </a:moveTo>
                  <a:lnTo>
                    <a:pt x="445293" y="397669"/>
                  </a:lnTo>
                  <a:lnTo>
                    <a:pt x="392906" y="407194"/>
                  </a:lnTo>
                  <a:lnTo>
                    <a:pt x="359568" y="407194"/>
                  </a:lnTo>
                  <a:lnTo>
                    <a:pt x="290512" y="404813"/>
                  </a:lnTo>
                  <a:lnTo>
                    <a:pt x="178593" y="385763"/>
                  </a:lnTo>
                  <a:lnTo>
                    <a:pt x="78581" y="364331"/>
                  </a:lnTo>
                  <a:lnTo>
                    <a:pt x="52387" y="359569"/>
                  </a:lnTo>
                  <a:lnTo>
                    <a:pt x="38100" y="359569"/>
                  </a:lnTo>
                  <a:lnTo>
                    <a:pt x="11906" y="361950"/>
                  </a:lnTo>
                  <a:lnTo>
                    <a:pt x="0" y="371475"/>
                  </a:lnTo>
                  <a:lnTo>
                    <a:pt x="0" y="383381"/>
                  </a:lnTo>
                  <a:lnTo>
                    <a:pt x="4762" y="400050"/>
                  </a:lnTo>
                  <a:lnTo>
                    <a:pt x="16668" y="416719"/>
                  </a:lnTo>
                  <a:lnTo>
                    <a:pt x="38100" y="435769"/>
                  </a:lnTo>
                  <a:lnTo>
                    <a:pt x="114300" y="469106"/>
                  </a:lnTo>
                  <a:lnTo>
                    <a:pt x="254793" y="540544"/>
                  </a:lnTo>
                  <a:lnTo>
                    <a:pt x="350043" y="588169"/>
                  </a:lnTo>
                  <a:lnTo>
                    <a:pt x="383381" y="604838"/>
                  </a:lnTo>
                  <a:lnTo>
                    <a:pt x="452437" y="590550"/>
                  </a:lnTo>
                  <a:lnTo>
                    <a:pt x="602456" y="552450"/>
                  </a:lnTo>
                  <a:lnTo>
                    <a:pt x="738187" y="516731"/>
                  </a:lnTo>
                  <a:lnTo>
                    <a:pt x="981075" y="447675"/>
                  </a:lnTo>
                  <a:lnTo>
                    <a:pt x="1107281" y="411956"/>
                  </a:lnTo>
                  <a:lnTo>
                    <a:pt x="1273968" y="361950"/>
                  </a:lnTo>
                  <a:lnTo>
                    <a:pt x="1464468" y="323850"/>
                  </a:lnTo>
                  <a:lnTo>
                    <a:pt x="1638300" y="295275"/>
                  </a:lnTo>
                  <a:lnTo>
                    <a:pt x="1776412" y="271463"/>
                  </a:lnTo>
                  <a:lnTo>
                    <a:pt x="1835943" y="264319"/>
                  </a:lnTo>
                  <a:lnTo>
                    <a:pt x="1916906" y="257175"/>
                  </a:lnTo>
                  <a:lnTo>
                    <a:pt x="2005012" y="242888"/>
                  </a:lnTo>
                  <a:lnTo>
                    <a:pt x="2069306" y="230981"/>
                  </a:lnTo>
                  <a:lnTo>
                    <a:pt x="2109787" y="214313"/>
                  </a:lnTo>
                  <a:lnTo>
                    <a:pt x="2124075" y="202406"/>
                  </a:lnTo>
                  <a:lnTo>
                    <a:pt x="2143125" y="169069"/>
                  </a:lnTo>
                  <a:lnTo>
                    <a:pt x="2155031" y="138113"/>
                  </a:lnTo>
                  <a:lnTo>
                    <a:pt x="2157412" y="116681"/>
                  </a:lnTo>
                  <a:lnTo>
                    <a:pt x="2150268" y="92869"/>
                  </a:lnTo>
                  <a:lnTo>
                    <a:pt x="2131218" y="71438"/>
                  </a:lnTo>
                  <a:lnTo>
                    <a:pt x="2083593" y="52388"/>
                  </a:lnTo>
                  <a:lnTo>
                    <a:pt x="2021681" y="33338"/>
                  </a:lnTo>
                  <a:lnTo>
                    <a:pt x="1943100" y="9525"/>
                  </a:lnTo>
                  <a:lnTo>
                    <a:pt x="1821656" y="0"/>
                  </a:lnTo>
                  <a:lnTo>
                    <a:pt x="1778793" y="4763"/>
                  </a:lnTo>
                  <a:lnTo>
                    <a:pt x="1731168" y="26194"/>
                  </a:lnTo>
                  <a:lnTo>
                    <a:pt x="1669256" y="54769"/>
                  </a:lnTo>
                  <a:lnTo>
                    <a:pt x="1574006" y="92869"/>
                  </a:lnTo>
                  <a:lnTo>
                    <a:pt x="1395412" y="140494"/>
                  </a:lnTo>
                  <a:lnTo>
                    <a:pt x="1226343" y="185738"/>
                  </a:lnTo>
                  <a:lnTo>
                    <a:pt x="1050131" y="245269"/>
                  </a:lnTo>
                  <a:lnTo>
                    <a:pt x="792956" y="311944"/>
                  </a:lnTo>
                  <a:lnTo>
                    <a:pt x="66436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6086BD3-4B40-E141-87E1-EC6DE7661B6B}"/>
                </a:ext>
              </a:extLst>
            </p:cNvPr>
            <p:cNvSpPr/>
            <p:nvPr/>
          </p:nvSpPr>
          <p:spPr>
            <a:xfrm>
              <a:off x="6386513" y="1741488"/>
              <a:ext cx="723900" cy="762000"/>
            </a:xfrm>
            <a:custGeom>
              <a:avLst/>
              <a:gdLst>
                <a:gd name="connsiteX0" fmla="*/ 452437 w 723900"/>
                <a:gd name="connsiteY0" fmla="*/ 183356 h 762000"/>
                <a:gd name="connsiteX1" fmla="*/ 564356 w 723900"/>
                <a:gd name="connsiteY1" fmla="*/ 235744 h 762000"/>
                <a:gd name="connsiteX2" fmla="*/ 602456 w 723900"/>
                <a:gd name="connsiteY2" fmla="*/ 252412 h 762000"/>
                <a:gd name="connsiteX3" fmla="*/ 623887 w 723900"/>
                <a:gd name="connsiteY3" fmla="*/ 266700 h 762000"/>
                <a:gd name="connsiteX4" fmla="*/ 642937 w 723900"/>
                <a:gd name="connsiteY4" fmla="*/ 290512 h 762000"/>
                <a:gd name="connsiteX5" fmla="*/ 659606 w 723900"/>
                <a:gd name="connsiteY5" fmla="*/ 314325 h 762000"/>
                <a:gd name="connsiteX6" fmla="*/ 678656 w 723900"/>
                <a:gd name="connsiteY6" fmla="*/ 347662 h 762000"/>
                <a:gd name="connsiteX7" fmla="*/ 692943 w 723900"/>
                <a:gd name="connsiteY7" fmla="*/ 381000 h 762000"/>
                <a:gd name="connsiteX8" fmla="*/ 702468 w 723900"/>
                <a:gd name="connsiteY8" fmla="*/ 409575 h 762000"/>
                <a:gd name="connsiteX9" fmla="*/ 709612 w 723900"/>
                <a:gd name="connsiteY9" fmla="*/ 438150 h 762000"/>
                <a:gd name="connsiteX10" fmla="*/ 716756 w 723900"/>
                <a:gd name="connsiteY10" fmla="*/ 466725 h 762000"/>
                <a:gd name="connsiteX11" fmla="*/ 723900 w 723900"/>
                <a:gd name="connsiteY11" fmla="*/ 521494 h 762000"/>
                <a:gd name="connsiteX12" fmla="*/ 723900 w 723900"/>
                <a:gd name="connsiteY12" fmla="*/ 559594 h 762000"/>
                <a:gd name="connsiteX13" fmla="*/ 723900 w 723900"/>
                <a:gd name="connsiteY13" fmla="*/ 595312 h 762000"/>
                <a:gd name="connsiteX14" fmla="*/ 719137 w 723900"/>
                <a:gd name="connsiteY14" fmla="*/ 631031 h 762000"/>
                <a:gd name="connsiteX15" fmla="*/ 707231 w 723900"/>
                <a:gd name="connsiteY15" fmla="*/ 673894 h 762000"/>
                <a:gd name="connsiteX16" fmla="*/ 683418 w 723900"/>
                <a:gd name="connsiteY16" fmla="*/ 721519 h 762000"/>
                <a:gd name="connsiteX17" fmla="*/ 657225 w 723900"/>
                <a:gd name="connsiteY17" fmla="*/ 754856 h 762000"/>
                <a:gd name="connsiteX18" fmla="*/ 633412 w 723900"/>
                <a:gd name="connsiteY18" fmla="*/ 762000 h 762000"/>
                <a:gd name="connsiteX19" fmla="*/ 602456 w 723900"/>
                <a:gd name="connsiteY19" fmla="*/ 752475 h 762000"/>
                <a:gd name="connsiteX20" fmla="*/ 561975 w 723900"/>
                <a:gd name="connsiteY20" fmla="*/ 726281 h 762000"/>
                <a:gd name="connsiteX21" fmla="*/ 526256 w 723900"/>
                <a:gd name="connsiteY21" fmla="*/ 685800 h 762000"/>
                <a:gd name="connsiteX22" fmla="*/ 483393 w 723900"/>
                <a:gd name="connsiteY22" fmla="*/ 597694 h 762000"/>
                <a:gd name="connsiteX23" fmla="*/ 433387 w 723900"/>
                <a:gd name="connsiteY23" fmla="*/ 509587 h 762000"/>
                <a:gd name="connsiteX24" fmla="*/ 361950 w 723900"/>
                <a:gd name="connsiteY24" fmla="*/ 409575 h 762000"/>
                <a:gd name="connsiteX25" fmla="*/ 309562 w 723900"/>
                <a:gd name="connsiteY25" fmla="*/ 342900 h 762000"/>
                <a:gd name="connsiteX26" fmla="*/ 238125 w 723900"/>
                <a:gd name="connsiteY26" fmla="*/ 261937 h 762000"/>
                <a:gd name="connsiteX27" fmla="*/ 154781 w 723900"/>
                <a:gd name="connsiteY27" fmla="*/ 180975 h 762000"/>
                <a:gd name="connsiteX28" fmla="*/ 69056 w 723900"/>
                <a:gd name="connsiteY28" fmla="*/ 107156 h 762000"/>
                <a:gd name="connsiteX29" fmla="*/ 9525 w 723900"/>
                <a:gd name="connsiteY29" fmla="*/ 59531 h 762000"/>
                <a:gd name="connsiteX30" fmla="*/ 0 w 723900"/>
                <a:gd name="connsiteY30" fmla="*/ 40481 h 762000"/>
                <a:gd name="connsiteX31" fmla="*/ 0 w 723900"/>
                <a:gd name="connsiteY31" fmla="*/ 21431 h 762000"/>
                <a:gd name="connsiteX32" fmla="*/ 2381 w 723900"/>
                <a:gd name="connsiteY32" fmla="*/ 7144 h 762000"/>
                <a:gd name="connsiteX33" fmla="*/ 14287 w 723900"/>
                <a:gd name="connsiteY33" fmla="*/ 0 h 762000"/>
                <a:gd name="connsiteX34" fmla="*/ 33337 w 723900"/>
                <a:gd name="connsiteY34" fmla="*/ 0 h 762000"/>
                <a:gd name="connsiteX35" fmla="*/ 90487 w 723900"/>
                <a:gd name="connsiteY35" fmla="*/ 19050 h 762000"/>
                <a:gd name="connsiteX36" fmla="*/ 195262 w 723900"/>
                <a:gd name="connsiteY36" fmla="*/ 66675 h 762000"/>
                <a:gd name="connsiteX37" fmla="*/ 407193 w 723900"/>
                <a:gd name="connsiteY37" fmla="*/ 161925 h 762000"/>
                <a:gd name="connsiteX38" fmla="*/ 452437 w 723900"/>
                <a:gd name="connsiteY38" fmla="*/ 1833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62000">
                  <a:moveTo>
                    <a:pt x="452437" y="183356"/>
                  </a:moveTo>
                  <a:lnTo>
                    <a:pt x="564356" y="235744"/>
                  </a:lnTo>
                  <a:lnTo>
                    <a:pt x="602456" y="252412"/>
                  </a:lnTo>
                  <a:lnTo>
                    <a:pt x="623887" y="266700"/>
                  </a:lnTo>
                  <a:lnTo>
                    <a:pt x="642937" y="290512"/>
                  </a:lnTo>
                  <a:lnTo>
                    <a:pt x="659606" y="314325"/>
                  </a:lnTo>
                  <a:lnTo>
                    <a:pt x="678656" y="347662"/>
                  </a:lnTo>
                  <a:lnTo>
                    <a:pt x="692943" y="381000"/>
                  </a:lnTo>
                  <a:lnTo>
                    <a:pt x="702468" y="409575"/>
                  </a:lnTo>
                  <a:lnTo>
                    <a:pt x="709612" y="438150"/>
                  </a:lnTo>
                  <a:lnTo>
                    <a:pt x="716756" y="466725"/>
                  </a:lnTo>
                  <a:lnTo>
                    <a:pt x="723900" y="521494"/>
                  </a:lnTo>
                  <a:lnTo>
                    <a:pt x="723900" y="559594"/>
                  </a:lnTo>
                  <a:lnTo>
                    <a:pt x="723900" y="595312"/>
                  </a:lnTo>
                  <a:lnTo>
                    <a:pt x="719137" y="631031"/>
                  </a:lnTo>
                  <a:lnTo>
                    <a:pt x="707231" y="673894"/>
                  </a:lnTo>
                  <a:lnTo>
                    <a:pt x="683418" y="721519"/>
                  </a:lnTo>
                  <a:lnTo>
                    <a:pt x="657225" y="754856"/>
                  </a:lnTo>
                  <a:lnTo>
                    <a:pt x="633412" y="762000"/>
                  </a:lnTo>
                  <a:lnTo>
                    <a:pt x="602456" y="752475"/>
                  </a:lnTo>
                  <a:lnTo>
                    <a:pt x="561975" y="726281"/>
                  </a:lnTo>
                  <a:lnTo>
                    <a:pt x="526256" y="685800"/>
                  </a:lnTo>
                  <a:lnTo>
                    <a:pt x="483393" y="597694"/>
                  </a:lnTo>
                  <a:lnTo>
                    <a:pt x="433387" y="509587"/>
                  </a:lnTo>
                  <a:lnTo>
                    <a:pt x="361950" y="409575"/>
                  </a:lnTo>
                  <a:lnTo>
                    <a:pt x="309562" y="342900"/>
                  </a:lnTo>
                  <a:lnTo>
                    <a:pt x="238125" y="261937"/>
                  </a:lnTo>
                  <a:lnTo>
                    <a:pt x="154781" y="180975"/>
                  </a:lnTo>
                  <a:lnTo>
                    <a:pt x="69056" y="107156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0487" y="19050"/>
                  </a:lnTo>
                  <a:lnTo>
                    <a:pt x="195262" y="66675"/>
                  </a:lnTo>
                  <a:lnTo>
                    <a:pt x="407193" y="161925"/>
                  </a:lnTo>
                  <a:lnTo>
                    <a:pt x="452437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7A75B78A-9812-1349-9C0E-CECB0ACC6421}"/>
                </a:ext>
              </a:extLst>
            </p:cNvPr>
            <p:cNvSpPr/>
            <p:nvPr/>
          </p:nvSpPr>
          <p:spPr>
            <a:xfrm>
              <a:off x="2928938" y="1757363"/>
              <a:ext cx="903287" cy="633412"/>
            </a:xfrm>
            <a:custGeom>
              <a:avLst/>
              <a:gdLst>
                <a:gd name="connsiteX0" fmla="*/ 350043 w 902493"/>
                <a:gd name="connsiteY0" fmla="*/ 366712 h 633412"/>
                <a:gd name="connsiteX1" fmla="*/ 252412 w 902493"/>
                <a:gd name="connsiteY1" fmla="*/ 285750 h 633412"/>
                <a:gd name="connsiteX2" fmla="*/ 178593 w 902493"/>
                <a:gd name="connsiteY2" fmla="*/ 214312 h 633412"/>
                <a:gd name="connsiteX3" fmla="*/ 71437 w 902493"/>
                <a:gd name="connsiteY3" fmla="*/ 111918 h 633412"/>
                <a:gd name="connsiteX4" fmla="*/ 11906 w 902493"/>
                <a:gd name="connsiteY4" fmla="*/ 47625 h 633412"/>
                <a:gd name="connsiteX5" fmla="*/ 0 w 902493"/>
                <a:gd name="connsiteY5" fmla="*/ 26193 h 633412"/>
                <a:gd name="connsiteX6" fmla="*/ 4762 w 902493"/>
                <a:gd name="connsiteY6" fmla="*/ 9525 h 633412"/>
                <a:gd name="connsiteX7" fmla="*/ 26193 w 902493"/>
                <a:gd name="connsiteY7" fmla="*/ 0 h 633412"/>
                <a:gd name="connsiteX8" fmla="*/ 45243 w 902493"/>
                <a:gd name="connsiteY8" fmla="*/ 0 h 633412"/>
                <a:gd name="connsiteX9" fmla="*/ 69056 w 902493"/>
                <a:gd name="connsiteY9" fmla="*/ 7143 h 633412"/>
                <a:gd name="connsiteX10" fmla="*/ 133350 w 902493"/>
                <a:gd name="connsiteY10" fmla="*/ 35718 h 633412"/>
                <a:gd name="connsiteX11" fmla="*/ 257175 w 902493"/>
                <a:gd name="connsiteY11" fmla="*/ 90487 h 633412"/>
                <a:gd name="connsiteX12" fmla="*/ 357187 w 902493"/>
                <a:gd name="connsiteY12" fmla="*/ 130968 h 633412"/>
                <a:gd name="connsiteX13" fmla="*/ 428625 w 902493"/>
                <a:gd name="connsiteY13" fmla="*/ 150018 h 633412"/>
                <a:gd name="connsiteX14" fmla="*/ 592931 w 902493"/>
                <a:gd name="connsiteY14" fmla="*/ 183356 h 633412"/>
                <a:gd name="connsiteX15" fmla="*/ 688181 w 902493"/>
                <a:gd name="connsiteY15" fmla="*/ 197643 h 633412"/>
                <a:gd name="connsiteX16" fmla="*/ 709612 w 902493"/>
                <a:gd name="connsiteY16" fmla="*/ 204787 h 633412"/>
                <a:gd name="connsiteX17" fmla="*/ 728662 w 902493"/>
                <a:gd name="connsiteY17" fmla="*/ 221456 h 633412"/>
                <a:gd name="connsiteX18" fmla="*/ 773906 w 902493"/>
                <a:gd name="connsiteY18" fmla="*/ 264318 h 633412"/>
                <a:gd name="connsiteX19" fmla="*/ 816768 w 902493"/>
                <a:gd name="connsiteY19" fmla="*/ 311943 h 633412"/>
                <a:gd name="connsiteX20" fmla="*/ 842962 w 902493"/>
                <a:gd name="connsiteY20" fmla="*/ 345281 h 633412"/>
                <a:gd name="connsiteX21" fmla="*/ 857250 w 902493"/>
                <a:gd name="connsiteY21" fmla="*/ 366712 h 633412"/>
                <a:gd name="connsiteX22" fmla="*/ 876300 w 902493"/>
                <a:gd name="connsiteY22" fmla="*/ 402431 h 633412"/>
                <a:gd name="connsiteX23" fmla="*/ 888206 w 902493"/>
                <a:gd name="connsiteY23" fmla="*/ 438150 h 633412"/>
                <a:gd name="connsiteX24" fmla="*/ 895350 w 902493"/>
                <a:gd name="connsiteY24" fmla="*/ 469106 h 633412"/>
                <a:gd name="connsiteX25" fmla="*/ 900112 w 902493"/>
                <a:gd name="connsiteY25" fmla="*/ 495300 h 633412"/>
                <a:gd name="connsiteX26" fmla="*/ 902493 w 902493"/>
                <a:gd name="connsiteY26" fmla="*/ 535781 h 633412"/>
                <a:gd name="connsiteX27" fmla="*/ 895350 w 902493"/>
                <a:gd name="connsiteY27" fmla="*/ 581025 h 633412"/>
                <a:gd name="connsiteX28" fmla="*/ 883443 w 902493"/>
                <a:gd name="connsiteY28" fmla="*/ 604837 h 633412"/>
                <a:gd name="connsiteX29" fmla="*/ 862012 w 902493"/>
                <a:gd name="connsiteY29" fmla="*/ 623887 h 633412"/>
                <a:gd name="connsiteX30" fmla="*/ 835818 w 902493"/>
                <a:gd name="connsiteY30" fmla="*/ 633412 h 633412"/>
                <a:gd name="connsiteX31" fmla="*/ 807243 w 902493"/>
                <a:gd name="connsiteY31" fmla="*/ 633412 h 633412"/>
                <a:gd name="connsiteX32" fmla="*/ 759618 w 902493"/>
                <a:gd name="connsiteY32" fmla="*/ 619125 h 633412"/>
                <a:gd name="connsiteX33" fmla="*/ 678656 w 902493"/>
                <a:gd name="connsiteY33" fmla="*/ 583406 h 633412"/>
                <a:gd name="connsiteX34" fmla="*/ 592931 w 902493"/>
                <a:gd name="connsiteY34" fmla="*/ 538162 h 633412"/>
                <a:gd name="connsiteX35" fmla="*/ 516731 w 902493"/>
                <a:gd name="connsiteY35" fmla="*/ 490537 h 633412"/>
                <a:gd name="connsiteX36" fmla="*/ 421481 w 902493"/>
                <a:gd name="connsiteY36" fmla="*/ 423862 h 633412"/>
                <a:gd name="connsiteX37" fmla="*/ 350043 w 902493"/>
                <a:gd name="connsiteY37" fmla="*/ 366712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2493" h="633412">
                  <a:moveTo>
                    <a:pt x="350043" y="366712"/>
                  </a:moveTo>
                  <a:lnTo>
                    <a:pt x="252412" y="285750"/>
                  </a:lnTo>
                  <a:lnTo>
                    <a:pt x="178593" y="214312"/>
                  </a:lnTo>
                  <a:lnTo>
                    <a:pt x="71437" y="111918"/>
                  </a:lnTo>
                  <a:lnTo>
                    <a:pt x="11906" y="47625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6193" y="0"/>
                  </a:lnTo>
                  <a:lnTo>
                    <a:pt x="45243" y="0"/>
                  </a:lnTo>
                  <a:lnTo>
                    <a:pt x="69056" y="7143"/>
                  </a:lnTo>
                  <a:lnTo>
                    <a:pt x="133350" y="35718"/>
                  </a:lnTo>
                  <a:lnTo>
                    <a:pt x="257175" y="90487"/>
                  </a:lnTo>
                  <a:lnTo>
                    <a:pt x="357187" y="130968"/>
                  </a:lnTo>
                  <a:lnTo>
                    <a:pt x="428625" y="150018"/>
                  </a:lnTo>
                  <a:lnTo>
                    <a:pt x="592931" y="183356"/>
                  </a:lnTo>
                  <a:lnTo>
                    <a:pt x="688181" y="197643"/>
                  </a:lnTo>
                  <a:lnTo>
                    <a:pt x="709612" y="204787"/>
                  </a:lnTo>
                  <a:lnTo>
                    <a:pt x="728662" y="221456"/>
                  </a:lnTo>
                  <a:lnTo>
                    <a:pt x="773906" y="264318"/>
                  </a:lnTo>
                  <a:lnTo>
                    <a:pt x="816768" y="311943"/>
                  </a:lnTo>
                  <a:lnTo>
                    <a:pt x="842962" y="345281"/>
                  </a:lnTo>
                  <a:lnTo>
                    <a:pt x="857250" y="366712"/>
                  </a:lnTo>
                  <a:lnTo>
                    <a:pt x="876300" y="402431"/>
                  </a:lnTo>
                  <a:lnTo>
                    <a:pt x="888206" y="438150"/>
                  </a:lnTo>
                  <a:lnTo>
                    <a:pt x="895350" y="469106"/>
                  </a:lnTo>
                  <a:lnTo>
                    <a:pt x="900112" y="495300"/>
                  </a:lnTo>
                  <a:lnTo>
                    <a:pt x="902493" y="535781"/>
                  </a:lnTo>
                  <a:lnTo>
                    <a:pt x="895350" y="581025"/>
                  </a:lnTo>
                  <a:lnTo>
                    <a:pt x="883443" y="604837"/>
                  </a:lnTo>
                  <a:lnTo>
                    <a:pt x="862012" y="623887"/>
                  </a:lnTo>
                  <a:lnTo>
                    <a:pt x="835818" y="633412"/>
                  </a:lnTo>
                  <a:lnTo>
                    <a:pt x="807243" y="633412"/>
                  </a:lnTo>
                  <a:lnTo>
                    <a:pt x="759618" y="619125"/>
                  </a:lnTo>
                  <a:lnTo>
                    <a:pt x="678656" y="583406"/>
                  </a:lnTo>
                  <a:lnTo>
                    <a:pt x="592931" y="538162"/>
                  </a:lnTo>
                  <a:lnTo>
                    <a:pt x="516731" y="490537"/>
                  </a:lnTo>
                  <a:lnTo>
                    <a:pt x="421481" y="423862"/>
                  </a:lnTo>
                  <a:lnTo>
                    <a:pt x="35004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94E630E1-5C7A-1542-AB25-0D13D895263E}"/>
                </a:ext>
              </a:extLst>
            </p:cNvPr>
            <p:cNvSpPr/>
            <p:nvPr/>
          </p:nvSpPr>
          <p:spPr>
            <a:xfrm>
              <a:off x="2660650" y="2881313"/>
              <a:ext cx="814388" cy="657225"/>
            </a:xfrm>
            <a:custGeom>
              <a:avLst/>
              <a:gdLst>
                <a:gd name="connsiteX0" fmla="*/ 371475 w 814388"/>
                <a:gd name="connsiteY0" fmla="*/ 442912 h 657225"/>
                <a:gd name="connsiteX1" fmla="*/ 416719 w 814388"/>
                <a:gd name="connsiteY1" fmla="*/ 485775 h 657225"/>
                <a:gd name="connsiteX2" fmla="*/ 457200 w 814388"/>
                <a:gd name="connsiteY2" fmla="*/ 514350 h 657225"/>
                <a:gd name="connsiteX3" fmla="*/ 514350 w 814388"/>
                <a:gd name="connsiteY3" fmla="*/ 550068 h 657225"/>
                <a:gd name="connsiteX4" fmla="*/ 564357 w 814388"/>
                <a:gd name="connsiteY4" fmla="*/ 576262 h 657225"/>
                <a:gd name="connsiteX5" fmla="*/ 635794 w 814388"/>
                <a:gd name="connsiteY5" fmla="*/ 609600 h 657225"/>
                <a:gd name="connsiteX6" fmla="*/ 719138 w 814388"/>
                <a:gd name="connsiteY6" fmla="*/ 645318 h 657225"/>
                <a:gd name="connsiteX7" fmla="*/ 733425 w 814388"/>
                <a:gd name="connsiteY7" fmla="*/ 652462 h 657225"/>
                <a:gd name="connsiteX8" fmla="*/ 754857 w 814388"/>
                <a:gd name="connsiteY8" fmla="*/ 657225 h 657225"/>
                <a:gd name="connsiteX9" fmla="*/ 776288 w 814388"/>
                <a:gd name="connsiteY9" fmla="*/ 654843 h 657225"/>
                <a:gd name="connsiteX10" fmla="*/ 792957 w 814388"/>
                <a:gd name="connsiteY10" fmla="*/ 647700 h 657225"/>
                <a:gd name="connsiteX11" fmla="*/ 804863 w 814388"/>
                <a:gd name="connsiteY11" fmla="*/ 631031 h 657225"/>
                <a:gd name="connsiteX12" fmla="*/ 812007 w 814388"/>
                <a:gd name="connsiteY12" fmla="*/ 611981 h 657225"/>
                <a:gd name="connsiteX13" fmla="*/ 814388 w 814388"/>
                <a:gd name="connsiteY13" fmla="*/ 583406 h 657225"/>
                <a:gd name="connsiteX14" fmla="*/ 812007 w 814388"/>
                <a:gd name="connsiteY14" fmla="*/ 528637 h 657225"/>
                <a:gd name="connsiteX15" fmla="*/ 807244 w 814388"/>
                <a:gd name="connsiteY15" fmla="*/ 464343 h 657225"/>
                <a:gd name="connsiteX16" fmla="*/ 797719 w 814388"/>
                <a:gd name="connsiteY16" fmla="*/ 416718 h 657225"/>
                <a:gd name="connsiteX17" fmla="*/ 781050 w 814388"/>
                <a:gd name="connsiteY17" fmla="*/ 371475 h 657225"/>
                <a:gd name="connsiteX18" fmla="*/ 762000 w 814388"/>
                <a:gd name="connsiteY18" fmla="*/ 345281 h 657225"/>
                <a:gd name="connsiteX19" fmla="*/ 721519 w 814388"/>
                <a:gd name="connsiteY19" fmla="*/ 311943 h 657225"/>
                <a:gd name="connsiteX20" fmla="*/ 645319 w 814388"/>
                <a:gd name="connsiteY20" fmla="*/ 264318 h 657225"/>
                <a:gd name="connsiteX21" fmla="*/ 590550 w 814388"/>
                <a:gd name="connsiteY21" fmla="*/ 245268 h 657225"/>
                <a:gd name="connsiteX22" fmla="*/ 426244 w 814388"/>
                <a:gd name="connsiteY22" fmla="*/ 185737 h 657225"/>
                <a:gd name="connsiteX23" fmla="*/ 314325 w 814388"/>
                <a:gd name="connsiteY23" fmla="*/ 138112 h 657225"/>
                <a:gd name="connsiteX24" fmla="*/ 230982 w 814388"/>
                <a:gd name="connsiteY24" fmla="*/ 100012 h 657225"/>
                <a:gd name="connsiteX25" fmla="*/ 138113 w 814388"/>
                <a:gd name="connsiteY25" fmla="*/ 50006 h 657225"/>
                <a:gd name="connsiteX26" fmla="*/ 83344 w 814388"/>
                <a:gd name="connsiteY26" fmla="*/ 16668 h 657225"/>
                <a:gd name="connsiteX27" fmla="*/ 52388 w 814388"/>
                <a:gd name="connsiteY27" fmla="*/ 2381 h 657225"/>
                <a:gd name="connsiteX28" fmla="*/ 28575 w 814388"/>
                <a:gd name="connsiteY28" fmla="*/ 0 h 657225"/>
                <a:gd name="connsiteX29" fmla="*/ 4763 w 814388"/>
                <a:gd name="connsiteY29" fmla="*/ 2381 h 657225"/>
                <a:gd name="connsiteX30" fmla="*/ 0 w 814388"/>
                <a:gd name="connsiteY30" fmla="*/ 14287 h 657225"/>
                <a:gd name="connsiteX31" fmla="*/ 2382 w 814388"/>
                <a:gd name="connsiteY31" fmla="*/ 30956 h 657225"/>
                <a:gd name="connsiteX32" fmla="*/ 16669 w 814388"/>
                <a:gd name="connsiteY32" fmla="*/ 61912 h 657225"/>
                <a:gd name="connsiteX33" fmla="*/ 66675 w 814388"/>
                <a:gd name="connsiteY33" fmla="*/ 119062 h 657225"/>
                <a:gd name="connsiteX34" fmla="*/ 164307 w 814388"/>
                <a:gd name="connsiteY34" fmla="*/ 223837 h 657225"/>
                <a:gd name="connsiteX35" fmla="*/ 271463 w 814388"/>
                <a:gd name="connsiteY35" fmla="*/ 335756 h 657225"/>
                <a:gd name="connsiteX36" fmla="*/ 371475 w 814388"/>
                <a:gd name="connsiteY36" fmla="*/ 44291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4388" h="657225">
                  <a:moveTo>
                    <a:pt x="371475" y="442912"/>
                  </a:moveTo>
                  <a:lnTo>
                    <a:pt x="416719" y="485775"/>
                  </a:lnTo>
                  <a:lnTo>
                    <a:pt x="457200" y="514350"/>
                  </a:lnTo>
                  <a:lnTo>
                    <a:pt x="514350" y="550068"/>
                  </a:lnTo>
                  <a:lnTo>
                    <a:pt x="564357" y="576262"/>
                  </a:lnTo>
                  <a:lnTo>
                    <a:pt x="635794" y="609600"/>
                  </a:lnTo>
                  <a:lnTo>
                    <a:pt x="719138" y="645318"/>
                  </a:lnTo>
                  <a:lnTo>
                    <a:pt x="733425" y="652462"/>
                  </a:lnTo>
                  <a:lnTo>
                    <a:pt x="754857" y="657225"/>
                  </a:lnTo>
                  <a:lnTo>
                    <a:pt x="776288" y="654843"/>
                  </a:lnTo>
                  <a:lnTo>
                    <a:pt x="792957" y="647700"/>
                  </a:lnTo>
                  <a:lnTo>
                    <a:pt x="804863" y="631031"/>
                  </a:lnTo>
                  <a:lnTo>
                    <a:pt x="812007" y="611981"/>
                  </a:lnTo>
                  <a:lnTo>
                    <a:pt x="814388" y="583406"/>
                  </a:lnTo>
                  <a:cubicBezTo>
                    <a:pt x="813594" y="565150"/>
                    <a:pt x="812801" y="546893"/>
                    <a:pt x="812007" y="528637"/>
                  </a:cubicBezTo>
                  <a:lnTo>
                    <a:pt x="807244" y="464343"/>
                  </a:lnTo>
                  <a:lnTo>
                    <a:pt x="797719" y="416718"/>
                  </a:lnTo>
                  <a:lnTo>
                    <a:pt x="781050" y="371475"/>
                  </a:lnTo>
                  <a:lnTo>
                    <a:pt x="762000" y="345281"/>
                  </a:lnTo>
                  <a:lnTo>
                    <a:pt x="721519" y="311943"/>
                  </a:lnTo>
                  <a:lnTo>
                    <a:pt x="645319" y="264318"/>
                  </a:lnTo>
                  <a:lnTo>
                    <a:pt x="590550" y="245268"/>
                  </a:lnTo>
                  <a:lnTo>
                    <a:pt x="426244" y="185737"/>
                  </a:lnTo>
                  <a:lnTo>
                    <a:pt x="314325" y="138112"/>
                  </a:lnTo>
                  <a:lnTo>
                    <a:pt x="230982" y="100012"/>
                  </a:lnTo>
                  <a:lnTo>
                    <a:pt x="138113" y="50006"/>
                  </a:lnTo>
                  <a:lnTo>
                    <a:pt x="83344" y="16668"/>
                  </a:lnTo>
                  <a:lnTo>
                    <a:pt x="52388" y="2381"/>
                  </a:lnTo>
                  <a:lnTo>
                    <a:pt x="28575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30956"/>
                  </a:lnTo>
                  <a:lnTo>
                    <a:pt x="16669" y="61912"/>
                  </a:lnTo>
                  <a:lnTo>
                    <a:pt x="66675" y="119062"/>
                  </a:lnTo>
                  <a:lnTo>
                    <a:pt x="164307" y="223837"/>
                  </a:lnTo>
                  <a:lnTo>
                    <a:pt x="271463" y="335756"/>
                  </a:lnTo>
                  <a:lnTo>
                    <a:pt x="371475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E40066FC-39BD-1D49-B731-867332FD3F5B}"/>
                </a:ext>
              </a:extLst>
            </p:cNvPr>
            <p:cNvSpPr/>
            <p:nvPr/>
          </p:nvSpPr>
          <p:spPr>
            <a:xfrm>
              <a:off x="2574925" y="5233988"/>
              <a:ext cx="534988" cy="657225"/>
            </a:xfrm>
            <a:custGeom>
              <a:avLst/>
              <a:gdLst>
                <a:gd name="connsiteX0" fmla="*/ 257175 w 535782"/>
                <a:gd name="connsiteY0" fmla="*/ 492918 h 657225"/>
                <a:gd name="connsiteX1" fmla="*/ 190500 w 535782"/>
                <a:gd name="connsiteY1" fmla="*/ 421481 h 657225"/>
                <a:gd name="connsiteX2" fmla="*/ 126207 w 535782"/>
                <a:gd name="connsiteY2" fmla="*/ 352425 h 657225"/>
                <a:gd name="connsiteX3" fmla="*/ 116682 w 535782"/>
                <a:gd name="connsiteY3" fmla="*/ 340518 h 657225"/>
                <a:gd name="connsiteX4" fmla="*/ 85725 w 535782"/>
                <a:gd name="connsiteY4" fmla="*/ 271462 h 657225"/>
                <a:gd name="connsiteX5" fmla="*/ 30957 w 535782"/>
                <a:gd name="connsiteY5" fmla="*/ 130968 h 657225"/>
                <a:gd name="connsiteX6" fmla="*/ 2382 w 535782"/>
                <a:gd name="connsiteY6" fmla="*/ 64293 h 657225"/>
                <a:gd name="connsiteX7" fmla="*/ 0 w 535782"/>
                <a:gd name="connsiteY7" fmla="*/ 50006 h 657225"/>
                <a:gd name="connsiteX8" fmla="*/ 0 w 535782"/>
                <a:gd name="connsiteY8" fmla="*/ 30956 h 657225"/>
                <a:gd name="connsiteX9" fmla="*/ 4763 w 535782"/>
                <a:gd name="connsiteY9" fmla="*/ 14287 h 657225"/>
                <a:gd name="connsiteX10" fmla="*/ 14288 w 535782"/>
                <a:gd name="connsiteY10" fmla="*/ 7143 h 657225"/>
                <a:gd name="connsiteX11" fmla="*/ 33338 w 535782"/>
                <a:gd name="connsiteY11" fmla="*/ 2381 h 657225"/>
                <a:gd name="connsiteX12" fmla="*/ 50007 w 535782"/>
                <a:gd name="connsiteY12" fmla="*/ 0 h 657225"/>
                <a:gd name="connsiteX13" fmla="*/ 66675 w 535782"/>
                <a:gd name="connsiteY13" fmla="*/ 2381 h 657225"/>
                <a:gd name="connsiteX14" fmla="*/ 83344 w 535782"/>
                <a:gd name="connsiteY14" fmla="*/ 16668 h 657225"/>
                <a:gd name="connsiteX15" fmla="*/ 135732 w 535782"/>
                <a:gd name="connsiteY15" fmla="*/ 78581 h 657225"/>
                <a:gd name="connsiteX16" fmla="*/ 183357 w 535782"/>
                <a:gd name="connsiteY16" fmla="*/ 133350 h 657225"/>
                <a:gd name="connsiteX17" fmla="*/ 197644 w 535782"/>
                <a:gd name="connsiteY17" fmla="*/ 147637 h 657225"/>
                <a:gd name="connsiteX18" fmla="*/ 535782 w 535782"/>
                <a:gd name="connsiteY18" fmla="*/ 304800 h 657225"/>
                <a:gd name="connsiteX19" fmla="*/ 521494 w 535782"/>
                <a:gd name="connsiteY19" fmla="*/ 416718 h 657225"/>
                <a:gd name="connsiteX20" fmla="*/ 507207 w 535782"/>
                <a:gd name="connsiteY20" fmla="*/ 521493 h 657225"/>
                <a:gd name="connsiteX21" fmla="*/ 500063 w 535782"/>
                <a:gd name="connsiteY21" fmla="*/ 578643 h 657225"/>
                <a:gd name="connsiteX22" fmla="*/ 495300 w 535782"/>
                <a:gd name="connsiteY22" fmla="*/ 609600 h 657225"/>
                <a:gd name="connsiteX23" fmla="*/ 476250 w 535782"/>
                <a:gd name="connsiteY23" fmla="*/ 640556 h 657225"/>
                <a:gd name="connsiteX24" fmla="*/ 457200 w 535782"/>
                <a:gd name="connsiteY24" fmla="*/ 654843 h 657225"/>
                <a:gd name="connsiteX25" fmla="*/ 442913 w 535782"/>
                <a:gd name="connsiteY25" fmla="*/ 657225 h 657225"/>
                <a:gd name="connsiteX26" fmla="*/ 416719 w 535782"/>
                <a:gd name="connsiteY26" fmla="*/ 652462 h 657225"/>
                <a:gd name="connsiteX27" fmla="*/ 376238 w 535782"/>
                <a:gd name="connsiteY27" fmla="*/ 621506 h 657225"/>
                <a:gd name="connsiteX28" fmla="*/ 300038 w 535782"/>
                <a:gd name="connsiteY28" fmla="*/ 535781 h 657225"/>
                <a:gd name="connsiteX29" fmla="*/ 257175 w 535782"/>
                <a:gd name="connsiteY29" fmla="*/ 49291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782" h="657225">
                  <a:moveTo>
                    <a:pt x="257175" y="492918"/>
                  </a:moveTo>
                  <a:lnTo>
                    <a:pt x="190500" y="421481"/>
                  </a:lnTo>
                  <a:lnTo>
                    <a:pt x="126207" y="352425"/>
                  </a:lnTo>
                  <a:lnTo>
                    <a:pt x="116682" y="340518"/>
                  </a:lnTo>
                  <a:lnTo>
                    <a:pt x="85725" y="271462"/>
                  </a:lnTo>
                  <a:lnTo>
                    <a:pt x="30957" y="130968"/>
                  </a:lnTo>
                  <a:lnTo>
                    <a:pt x="2382" y="64293"/>
                  </a:lnTo>
                  <a:lnTo>
                    <a:pt x="0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4288" y="7143"/>
                  </a:lnTo>
                  <a:lnTo>
                    <a:pt x="33338" y="2381"/>
                  </a:lnTo>
                  <a:lnTo>
                    <a:pt x="50007" y="0"/>
                  </a:lnTo>
                  <a:lnTo>
                    <a:pt x="66675" y="2381"/>
                  </a:lnTo>
                  <a:lnTo>
                    <a:pt x="83344" y="16668"/>
                  </a:lnTo>
                  <a:lnTo>
                    <a:pt x="135732" y="78581"/>
                  </a:lnTo>
                  <a:lnTo>
                    <a:pt x="183357" y="133350"/>
                  </a:lnTo>
                  <a:lnTo>
                    <a:pt x="197644" y="147637"/>
                  </a:lnTo>
                  <a:lnTo>
                    <a:pt x="535782" y="304800"/>
                  </a:lnTo>
                  <a:lnTo>
                    <a:pt x="521494" y="416718"/>
                  </a:lnTo>
                  <a:lnTo>
                    <a:pt x="507207" y="521493"/>
                  </a:lnTo>
                  <a:lnTo>
                    <a:pt x="500063" y="578643"/>
                  </a:lnTo>
                  <a:lnTo>
                    <a:pt x="495300" y="609600"/>
                  </a:lnTo>
                  <a:lnTo>
                    <a:pt x="476250" y="640556"/>
                  </a:lnTo>
                  <a:lnTo>
                    <a:pt x="457200" y="654843"/>
                  </a:lnTo>
                  <a:lnTo>
                    <a:pt x="442913" y="657225"/>
                  </a:lnTo>
                  <a:lnTo>
                    <a:pt x="416719" y="652462"/>
                  </a:lnTo>
                  <a:lnTo>
                    <a:pt x="376238" y="621506"/>
                  </a:lnTo>
                  <a:lnTo>
                    <a:pt x="300038" y="535781"/>
                  </a:lnTo>
                  <a:lnTo>
                    <a:pt x="257175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8929CC51-C8C7-8A44-9DCB-FA0B344C9D58}"/>
                </a:ext>
              </a:extLst>
            </p:cNvPr>
            <p:cNvSpPr/>
            <p:nvPr/>
          </p:nvSpPr>
          <p:spPr>
            <a:xfrm>
              <a:off x="4038600" y="3275013"/>
              <a:ext cx="2876550" cy="825500"/>
            </a:xfrm>
            <a:custGeom>
              <a:avLst/>
              <a:gdLst>
                <a:gd name="connsiteX0" fmla="*/ 1012031 w 2876550"/>
                <a:gd name="connsiteY0" fmla="*/ 388144 h 826294"/>
                <a:gd name="connsiteX1" fmla="*/ 1219200 w 2876550"/>
                <a:gd name="connsiteY1" fmla="*/ 323850 h 826294"/>
                <a:gd name="connsiteX2" fmla="*/ 1354931 w 2876550"/>
                <a:gd name="connsiteY2" fmla="*/ 280987 h 826294"/>
                <a:gd name="connsiteX3" fmla="*/ 1526381 w 2876550"/>
                <a:gd name="connsiteY3" fmla="*/ 230981 h 826294"/>
                <a:gd name="connsiteX4" fmla="*/ 1735931 w 2876550"/>
                <a:gd name="connsiteY4" fmla="*/ 180975 h 826294"/>
                <a:gd name="connsiteX5" fmla="*/ 1916906 w 2876550"/>
                <a:gd name="connsiteY5" fmla="*/ 140494 h 826294"/>
                <a:gd name="connsiteX6" fmla="*/ 2131219 w 2876550"/>
                <a:gd name="connsiteY6" fmla="*/ 90487 h 826294"/>
                <a:gd name="connsiteX7" fmla="*/ 2243138 w 2876550"/>
                <a:gd name="connsiteY7" fmla="*/ 66675 h 826294"/>
                <a:gd name="connsiteX8" fmla="*/ 2340769 w 2876550"/>
                <a:gd name="connsiteY8" fmla="*/ 28575 h 826294"/>
                <a:gd name="connsiteX9" fmla="*/ 2416969 w 2876550"/>
                <a:gd name="connsiteY9" fmla="*/ 0 h 826294"/>
                <a:gd name="connsiteX10" fmla="*/ 2436019 w 2876550"/>
                <a:gd name="connsiteY10" fmla="*/ 0 h 826294"/>
                <a:gd name="connsiteX11" fmla="*/ 2486025 w 2876550"/>
                <a:gd name="connsiteY11" fmla="*/ 4762 h 826294"/>
                <a:gd name="connsiteX12" fmla="*/ 2566988 w 2876550"/>
                <a:gd name="connsiteY12" fmla="*/ 16669 h 826294"/>
                <a:gd name="connsiteX13" fmla="*/ 2647950 w 2876550"/>
                <a:gd name="connsiteY13" fmla="*/ 38100 h 826294"/>
                <a:gd name="connsiteX14" fmla="*/ 2705100 w 2876550"/>
                <a:gd name="connsiteY14" fmla="*/ 59531 h 826294"/>
                <a:gd name="connsiteX15" fmla="*/ 2747963 w 2876550"/>
                <a:gd name="connsiteY15" fmla="*/ 78581 h 826294"/>
                <a:gd name="connsiteX16" fmla="*/ 2793206 w 2876550"/>
                <a:gd name="connsiteY16" fmla="*/ 107156 h 826294"/>
                <a:gd name="connsiteX17" fmla="*/ 2817019 w 2876550"/>
                <a:gd name="connsiteY17" fmla="*/ 123825 h 826294"/>
                <a:gd name="connsiteX18" fmla="*/ 2838450 w 2876550"/>
                <a:gd name="connsiteY18" fmla="*/ 140494 h 826294"/>
                <a:gd name="connsiteX19" fmla="*/ 2859881 w 2876550"/>
                <a:gd name="connsiteY19" fmla="*/ 164306 h 826294"/>
                <a:gd name="connsiteX20" fmla="*/ 2871788 w 2876550"/>
                <a:gd name="connsiteY20" fmla="*/ 183356 h 826294"/>
                <a:gd name="connsiteX21" fmla="*/ 2876550 w 2876550"/>
                <a:gd name="connsiteY21" fmla="*/ 195262 h 826294"/>
                <a:gd name="connsiteX22" fmla="*/ 2876550 w 2876550"/>
                <a:gd name="connsiteY22" fmla="*/ 209550 h 826294"/>
                <a:gd name="connsiteX23" fmla="*/ 2862263 w 2876550"/>
                <a:gd name="connsiteY23" fmla="*/ 235744 h 826294"/>
                <a:gd name="connsiteX24" fmla="*/ 2824163 w 2876550"/>
                <a:gd name="connsiteY24" fmla="*/ 261937 h 826294"/>
                <a:gd name="connsiteX25" fmla="*/ 2788444 w 2876550"/>
                <a:gd name="connsiteY25" fmla="*/ 271462 h 826294"/>
                <a:gd name="connsiteX26" fmla="*/ 2707481 w 2876550"/>
                <a:gd name="connsiteY26" fmla="*/ 280987 h 826294"/>
                <a:gd name="connsiteX27" fmla="*/ 2597944 w 2876550"/>
                <a:gd name="connsiteY27" fmla="*/ 288131 h 826294"/>
                <a:gd name="connsiteX28" fmla="*/ 2502694 w 2876550"/>
                <a:gd name="connsiteY28" fmla="*/ 288131 h 826294"/>
                <a:gd name="connsiteX29" fmla="*/ 2366963 w 2876550"/>
                <a:gd name="connsiteY29" fmla="*/ 290512 h 826294"/>
                <a:gd name="connsiteX30" fmla="*/ 2209800 w 2876550"/>
                <a:gd name="connsiteY30" fmla="*/ 302419 h 826294"/>
                <a:gd name="connsiteX31" fmla="*/ 1952625 w 2876550"/>
                <a:gd name="connsiteY31" fmla="*/ 333375 h 826294"/>
                <a:gd name="connsiteX32" fmla="*/ 1719263 w 2876550"/>
                <a:gd name="connsiteY32" fmla="*/ 376237 h 826294"/>
                <a:gd name="connsiteX33" fmla="*/ 1571625 w 2876550"/>
                <a:gd name="connsiteY33" fmla="*/ 404812 h 826294"/>
                <a:gd name="connsiteX34" fmla="*/ 1350169 w 2876550"/>
                <a:gd name="connsiteY34" fmla="*/ 476250 h 826294"/>
                <a:gd name="connsiteX35" fmla="*/ 1143000 w 2876550"/>
                <a:gd name="connsiteY35" fmla="*/ 550069 h 826294"/>
                <a:gd name="connsiteX36" fmla="*/ 945356 w 2876550"/>
                <a:gd name="connsiteY36" fmla="*/ 623887 h 826294"/>
                <a:gd name="connsiteX37" fmla="*/ 769144 w 2876550"/>
                <a:gd name="connsiteY37" fmla="*/ 695325 h 826294"/>
                <a:gd name="connsiteX38" fmla="*/ 719138 w 2876550"/>
                <a:gd name="connsiteY38" fmla="*/ 716756 h 826294"/>
                <a:gd name="connsiteX39" fmla="*/ 671513 w 2876550"/>
                <a:gd name="connsiteY39" fmla="*/ 747712 h 826294"/>
                <a:gd name="connsiteX40" fmla="*/ 623888 w 2876550"/>
                <a:gd name="connsiteY40" fmla="*/ 771525 h 826294"/>
                <a:gd name="connsiteX41" fmla="*/ 569119 w 2876550"/>
                <a:gd name="connsiteY41" fmla="*/ 792956 h 826294"/>
                <a:gd name="connsiteX42" fmla="*/ 533400 w 2876550"/>
                <a:gd name="connsiteY42" fmla="*/ 804862 h 826294"/>
                <a:gd name="connsiteX43" fmla="*/ 485775 w 2876550"/>
                <a:gd name="connsiteY43" fmla="*/ 816769 h 826294"/>
                <a:gd name="connsiteX44" fmla="*/ 438150 w 2876550"/>
                <a:gd name="connsiteY44" fmla="*/ 823912 h 826294"/>
                <a:gd name="connsiteX45" fmla="*/ 395288 w 2876550"/>
                <a:gd name="connsiteY45" fmla="*/ 826294 h 826294"/>
                <a:gd name="connsiteX46" fmla="*/ 330994 w 2876550"/>
                <a:gd name="connsiteY46" fmla="*/ 819150 h 826294"/>
                <a:gd name="connsiteX47" fmla="*/ 285750 w 2876550"/>
                <a:gd name="connsiteY47" fmla="*/ 807244 h 826294"/>
                <a:gd name="connsiteX48" fmla="*/ 226219 w 2876550"/>
                <a:gd name="connsiteY48" fmla="*/ 781050 h 826294"/>
                <a:gd name="connsiteX49" fmla="*/ 176213 w 2876550"/>
                <a:gd name="connsiteY49" fmla="*/ 754856 h 826294"/>
                <a:gd name="connsiteX50" fmla="*/ 130969 w 2876550"/>
                <a:gd name="connsiteY50" fmla="*/ 726281 h 826294"/>
                <a:gd name="connsiteX51" fmla="*/ 92869 w 2876550"/>
                <a:gd name="connsiteY51" fmla="*/ 695325 h 826294"/>
                <a:gd name="connsiteX52" fmla="*/ 54769 w 2876550"/>
                <a:gd name="connsiteY52" fmla="*/ 654844 h 826294"/>
                <a:gd name="connsiteX53" fmla="*/ 14288 w 2876550"/>
                <a:gd name="connsiteY53" fmla="*/ 604837 h 826294"/>
                <a:gd name="connsiteX54" fmla="*/ 2381 w 2876550"/>
                <a:gd name="connsiteY54" fmla="*/ 581025 h 826294"/>
                <a:gd name="connsiteX55" fmla="*/ 0 w 2876550"/>
                <a:gd name="connsiteY55" fmla="*/ 566737 h 826294"/>
                <a:gd name="connsiteX56" fmla="*/ 4763 w 2876550"/>
                <a:gd name="connsiteY56" fmla="*/ 554831 h 826294"/>
                <a:gd name="connsiteX57" fmla="*/ 19050 w 2876550"/>
                <a:gd name="connsiteY57" fmla="*/ 552450 h 826294"/>
                <a:gd name="connsiteX58" fmla="*/ 59531 w 2876550"/>
                <a:gd name="connsiteY58" fmla="*/ 559594 h 826294"/>
                <a:gd name="connsiteX59" fmla="*/ 130969 w 2876550"/>
                <a:gd name="connsiteY59" fmla="*/ 581025 h 826294"/>
                <a:gd name="connsiteX60" fmla="*/ 200025 w 2876550"/>
                <a:gd name="connsiteY60" fmla="*/ 595312 h 826294"/>
                <a:gd name="connsiteX61" fmla="*/ 254794 w 2876550"/>
                <a:gd name="connsiteY61" fmla="*/ 602456 h 826294"/>
                <a:gd name="connsiteX62" fmla="*/ 288131 w 2876550"/>
                <a:gd name="connsiteY62" fmla="*/ 602456 h 826294"/>
                <a:gd name="connsiteX63" fmla="*/ 359569 w 2876550"/>
                <a:gd name="connsiteY63" fmla="*/ 592931 h 826294"/>
                <a:gd name="connsiteX64" fmla="*/ 445294 w 2876550"/>
                <a:gd name="connsiteY64" fmla="*/ 576262 h 826294"/>
                <a:gd name="connsiteX65" fmla="*/ 604838 w 2876550"/>
                <a:gd name="connsiteY65" fmla="*/ 523875 h 826294"/>
                <a:gd name="connsiteX66" fmla="*/ 873919 w 2876550"/>
                <a:gd name="connsiteY66" fmla="*/ 433387 h 826294"/>
                <a:gd name="connsiteX67" fmla="*/ 1012031 w 2876550"/>
                <a:gd name="connsiteY67" fmla="*/ 38814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826294">
                  <a:moveTo>
                    <a:pt x="1012031" y="388144"/>
                  </a:moveTo>
                  <a:lnTo>
                    <a:pt x="1219200" y="323850"/>
                  </a:lnTo>
                  <a:lnTo>
                    <a:pt x="1354931" y="280987"/>
                  </a:lnTo>
                  <a:lnTo>
                    <a:pt x="1526381" y="230981"/>
                  </a:lnTo>
                  <a:lnTo>
                    <a:pt x="1735931" y="180975"/>
                  </a:lnTo>
                  <a:lnTo>
                    <a:pt x="1916906" y="140494"/>
                  </a:lnTo>
                  <a:lnTo>
                    <a:pt x="2131219" y="90487"/>
                  </a:lnTo>
                  <a:lnTo>
                    <a:pt x="2243138" y="66675"/>
                  </a:lnTo>
                  <a:lnTo>
                    <a:pt x="2340769" y="28575"/>
                  </a:lnTo>
                  <a:lnTo>
                    <a:pt x="2416969" y="0"/>
                  </a:lnTo>
                  <a:lnTo>
                    <a:pt x="2436019" y="0"/>
                  </a:lnTo>
                  <a:lnTo>
                    <a:pt x="2486025" y="4762"/>
                  </a:lnTo>
                  <a:lnTo>
                    <a:pt x="2566988" y="16669"/>
                  </a:lnTo>
                  <a:lnTo>
                    <a:pt x="2647950" y="38100"/>
                  </a:lnTo>
                  <a:lnTo>
                    <a:pt x="2705100" y="59531"/>
                  </a:lnTo>
                  <a:lnTo>
                    <a:pt x="2747963" y="78581"/>
                  </a:lnTo>
                  <a:lnTo>
                    <a:pt x="2793206" y="107156"/>
                  </a:lnTo>
                  <a:lnTo>
                    <a:pt x="2817019" y="123825"/>
                  </a:lnTo>
                  <a:lnTo>
                    <a:pt x="2838450" y="140494"/>
                  </a:lnTo>
                  <a:lnTo>
                    <a:pt x="2859881" y="164306"/>
                  </a:lnTo>
                  <a:lnTo>
                    <a:pt x="2871788" y="183356"/>
                  </a:lnTo>
                  <a:lnTo>
                    <a:pt x="2876550" y="195262"/>
                  </a:lnTo>
                  <a:lnTo>
                    <a:pt x="2876550" y="209550"/>
                  </a:lnTo>
                  <a:lnTo>
                    <a:pt x="2862263" y="235744"/>
                  </a:lnTo>
                  <a:lnTo>
                    <a:pt x="2824163" y="261937"/>
                  </a:lnTo>
                  <a:lnTo>
                    <a:pt x="2788444" y="271462"/>
                  </a:lnTo>
                  <a:lnTo>
                    <a:pt x="2707481" y="280987"/>
                  </a:lnTo>
                  <a:lnTo>
                    <a:pt x="2597944" y="288131"/>
                  </a:lnTo>
                  <a:lnTo>
                    <a:pt x="2502694" y="288131"/>
                  </a:lnTo>
                  <a:lnTo>
                    <a:pt x="2366963" y="290512"/>
                  </a:lnTo>
                  <a:lnTo>
                    <a:pt x="2209800" y="302419"/>
                  </a:lnTo>
                  <a:lnTo>
                    <a:pt x="1952625" y="333375"/>
                  </a:lnTo>
                  <a:lnTo>
                    <a:pt x="1719263" y="376237"/>
                  </a:lnTo>
                  <a:lnTo>
                    <a:pt x="1571625" y="404812"/>
                  </a:lnTo>
                  <a:lnTo>
                    <a:pt x="1350169" y="476250"/>
                  </a:lnTo>
                  <a:lnTo>
                    <a:pt x="1143000" y="550069"/>
                  </a:lnTo>
                  <a:lnTo>
                    <a:pt x="945356" y="623887"/>
                  </a:lnTo>
                  <a:lnTo>
                    <a:pt x="769144" y="695325"/>
                  </a:lnTo>
                  <a:lnTo>
                    <a:pt x="719138" y="716756"/>
                  </a:lnTo>
                  <a:lnTo>
                    <a:pt x="671513" y="747712"/>
                  </a:lnTo>
                  <a:lnTo>
                    <a:pt x="623888" y="771525"/>
                  </a:lnTo>
                  <a:lnTo>
                    <a:pt x="569119" y="792956"/>
                  </a:lnTo>
                  <a:lnTo>
                    <a:pt x="533400" y="804862"/>
                  </a:lnTo>
                  <a:lnTo>
                    <a:pt x="485775" y="816769"/>
                  </a:lnTo>
                  <a:lnTo>
                    <a:pt x="438150" y="823912"/>
                  </a:lnTo>
                  <a:lnTo>
                    <a:pt x="395288" y="826294"/>
                  </a:lnTo>
                  <a:lnTo>
                    <a:pt x="330994" y="819150"/>
                  </a:lnTo>
                  <a:lnTo>
                    <a:pt x="285750" y="807244"/>
                  </a:lnTo>
                  <a:lnTo>
                    <a:pt x="226219" y="781050"/>
                  </a:lnTo>
                  <a:lnTo>
                    <a:pt x="176213" y="754856"/>
                  </a:lnTo>
                  <a:lnTo>
                    <a:pt x="130969" y="726281"/>
                  </a:lnTo>
                  <a:lnTo>
                    <a:pt x="92869" y="695325"/>
                  </a:lnTo>
                  <a:lnTo>
                    <a:pt x="54769" y="654844"/>
                  </a:lnTo>
                  <a:lnTo>
                    <a:pt x="14288" y="604837"/>
                  </a:lnTo>
                  <a:lnTo>
                    <a:pt x="2381" y="581025"/>
                  </a:lnTo>
                  <a:lnTo>
                    <a:pt x="0" y="566737"/>
                  </a:lnTo>
                  <a:lnTo>
                    <a:pt x="4763" y="554831"/>
                  </a:lnTo>
                  <a:lnTo>
                    <a:pt x="19050" y="552450"/>
                  </a:lnTo>
                  <a:lnTo>
                    <a:pt x="59531" y="559594"/>
                  </a:lnTo>
                  <a:lnTo>
                    <a:pt x="130969" y="581025"/>
                  </a:lnTo>
                  <a:lnTo>
                    <a:pt x="200025" y="595312"/>
                  </a:lnTo>
                  <a:lnTo>
                    <a:pt x="254794" y="602456"/>
                  </a:lnTo>
                  <a:lnTo>
                    <a:pt x="288131" y="602456"/>
                  </a:lnTo>
                  <a:lnTo>
                    <a:pt x="359569" y="592931"/>
                  </a:lnTo>
                  <a:lnTo>
                    <a:pt x="445294" y="576262"/>
                  </a:lnTo>
                  <a:lnTo>
                    <a:pt x="604838" y="523875"/>
                  </a:lnTo>
                  <a:lnTo>
                    <a:pt x="873919" y="433387"/>
                  </a:lnTo>
                  <a:lnTo>
                    <a:pt x="10120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8CCD589F-C0BE-0D44-8BB1-40942D766801}"/>
                </a:ext>
              </a:extLst>
            </p:cNvPr>
            <p:cNvSpPr/>
            <p:nvPr/>
          </p:nvSpPr>
          <p:spPr>
            <a:xfrm>
              <a:off x="2751138" y="3862388"/>
              <a:ext cx="1076325" cy="1765300"/>
            </a:xfrm>
            <a:custGeom>
              <a:avLst/>
              <a:gdLst>
                <a:gd name="connsiteX0" fmla="*/ 764381 w 1076325"/>
                <a:gd name="connsiteY0" fmla="*/ 526256 h 1764506"/>
                <a:gd name="connsiteX1" fmla="*/ 845344 w 1076325"/>
                <a:gd name="connsiteY1" fmla="*/ 373856 h 1764506"/>
                <a:gd name="connsiteX2" fmla="*/ 907256 w 1076325"/>
                <a:gd name="connsiteY2" fmla="*/ 242887 h 1764506"/>
                <a:gd name="connsiteX3" fmla="*/ 966787 w 1076325"/>
                <a:gd name="connsiteY3" fmla="*/ 111918 h 1764506"/>
                <a:gd name="connsiteX4" fmla="*/ 1007269 w 1076325"/>
                <a:gd name="connsiteY4" fmla="*/ 23812 h 1764506"/>
                <a:gd name="connsiteX5" fmla="*/ 1014412 w 1076325"/>
                <a:gd name="connsiteY5" fmla="*/ 11906 h 1764506"/>
                <a:gd name="connsiteX6" fmla="*/ 1035844 w 1076325"/>
                <a:gd name="connsiteY6" fmla="*/ 0 h 1764506"/>
                <a:gd name="connsiteX7" fmla="*/ 1052512 w 1076325"/>
                <a:gd name="connsiteY7" fmla="*/ 0 h 1764506"/>
                <a:gd name="connsiteX8" fmla="*/ 1062037 w 1076325"/>
                <a:gd name="connsiteY8" fmla="*/ 2381 h 1764506"/>
                <a:gd name="connsiteX9" fmla="*/ 1071562 w 1076325"/>
                <a:gd name="connsiteY9" fmla="*/ 16668 h 1764506"/>
                <a:gd name="connsiteX10" fmla="*/ 1076325 w 1076325"/>
                <a:gd name="connsiteY10" fmla="*/ 40481 h 1764506"/>
                <a:gd name="connsiteX11" fmla="*/ 1076325 w 1076325"/>
                <a:gd name="connsiteY11" fmla="*/ 64293 h 1764506"/>
                <a:gd name="connsiteX12" fmla="*/ 1047750 w 1076325"/>
                <a:gd name="connsiteY12" fmla="*/ 169068 h 1764506"/>
                <a:gd name="connsiteX13" fmla="*/ 978694 w 1076325"/>
                <a:gd name="connsiteY13" fmla="*/ 392906 h 1764506"/>
                <a:gd name="connsiteX14" fmla="*/ 873919 w 1076325"/>
                <a:gd name="connsiteY14" fmla="*/ 673893 h 1764506"/>
                <a:gd name="connsiteX15" fmla="*/ 771525 w 1076325"/>
                <a:gd name="connsiteY15" fmla="*/ 907256 h 1764506"/>
                <a:gd name="connsiteX16" fmla="*/ 628650 w 1076325"/>
                <a:gd name="connsiteY16" fmla="*/ 1207293 h 1764506"/>
                <a:gd name="connsiteX17" fmla="*/ 495300 w 1076325"/>
                <a:gd name="connsiteY17" fmla="*/ 1450181 h 1764506"/>
                <a:gd name="connsiteX18" fmla="*/ 376237 w 1076325"/>
                <a:gd name="connsiteY18" fmla="*/ 1645443 h 1764506"/>
                <a:gd name="connsiteX19" fmla="*/ 359569 w 1076325"/>
                <a:gd name="connsiteY19" fmla="*/ 1676400 h 1764506"/>
                <a:gd name="connsiteX20" fmla="*/ 345281 w 1076325"/>
                <a:gd name="connsiteY20" fmla="*/ 1764506 h 1764506"/>
                <a:gd name="connsiteX21" fmla="*/ 0 w 1076325"/>
                <a:gd name="connsiteY21" fmla="*/ 1504950 h 1764506"/>
                <a:gd name="connsiteX22" fmla="*/ 26194 w 1076325"/>
                <a:gd name="connsiteY22" fmla="*/ 1519237 h 1764506"/>
                <a:gd name="connsiteX23" fmla="*/ 42862 w 1076325"/>
                <a:gd name="connsiteY23" fmla="*/ 1521618 h 1764506"/>
                <a:gd name="connsiteX24" fmla="*/ 83344 w 1076325"/>
                <a:gd name="connsiteY24" fmla="*/ 1507331 h 1764506"/>
                <a:gd name="connsiteX25" fmla="*/ 138112 w 1076325"/>
                <a:gd name="connsiteY25" fmla="*/ 1466850 h 1764506"/>
                <a:gd name="connsiteX26" fmla="*/ 173831 w 1076325"/>
                <a:gd name="connsiteY26" fmla="*/ 1431131 h 1764506"/>
                <a:gd name="connsiteX27" fmla="*/ 254794 w 1076325"/>
                <a:gd name="connsiteY27" fmla="*/ 1328737 h 1764506"/>
                <a:gd name="connsiteX28" fmla="*/ 438150 w 1076325"/>
                <a:gd name="connsiteY28" fmla="*/ 1076325 h 1764506"/>
                <a:gd name="connsiteX29" fmla="*/ 635794 w 1076325"/>
                <a:gd name="connsiteY29" fmla="*/ 762000 h 1764506"/>
                <a:gd name="connsiteX30" fmla="*/ 764381 w 1076325"/>
                <a:gd name="connsiteY30" fmla="*/ 526256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1764506">
                  <a:moveTo>
                    <a:pt x="764381" y="526256"/>
                  </a:moveTo>
                  <a:lnTo>
                    <a:pt x="845344" y="373856"/>
                  </a:lnTo>
                  <a:lnTo>
                    <a:pt x="907256" y="242887"/>
                  </a:lnTo>
                  <a:lnTo>
                    <a:pt x="966787" y="111918"/>
                  </a:lnTo>
                  <a:lnTo>
                    <a:pt x="1007269" y="23812"/>
                  </a:lnTo>
                  <a:lnTo>
                    <a:pt x="1014412" y="11906"/>
                  </a:lnTo>
                  <a:lnTo>
                    <a:pt x="1035844" y="0"/>
                  </a:lnTo>
                  <a:lnTo>
                    <a:pt x="1052512" y="0"/>
                  </a:lnTo>
                  <a:lnTo>
                    <a:pt x="1062037" y="2381"/>
                  </a:lnTo>
                  <a:lnTo>
                    <a:pt x="1071562" y="16668"/>
                  </a:lnTo>
                  <a:lnTo>
                    <a:pt x="1076325" y="40481"/>
                  </a:lnTo>
                  <a:lnTo>
                    <a:pt x="1076325" y="64293"/>
                  </a:lnTo>
                  <a:lnTo>
                    <a:pt x="1047750" y="169068"/>
                  </a:lnTo>
                  <a:lnTo>
                    <a:pt x="978694" y="392906"/>
                  </a:lnTo>
                  <a:lnTo>
                    <a:pt x="873919" y="673893"/>
                  </a:lnTo>
                  <a:lnTo>
                    <a:pt x="771525" y="907256"/>
                  </a:lnTo>
                  <a:lnTo>
                    <a:pt x="628650" y="1207293"/>
                  </a:lnTo>
                  <a:lnTo>
                    <a:pt x="495300" y="1450181"/>
                  </a:lnTo>
                  <a:lnTo>
                    <a:pt x="376237" y="1645443"/>
                  </a:lnTo>
                  <a:lnTo>
                    <a:pt x="359569" y="1676400"/>
                  </a:lnTo>
                  <a:lnTo>
                    <a:pt x="345281" y="1764506"/>
                  </a:lnTo>
                  <a:lnTo>
                    <a:pt x="0" y="1504950"/>
                  </a:lnTo>
                  <a:lnTo>
                    <a:pt x="26194" y="1519237"/>
                  </a:lnTo>
                  <a:lnTo>
                    <a:pt x="42862" y="1521618"/>
                  </a:lnTo>
                  <a:lnTo>
                    <a:pt x="83344" y="1507331"/>
                  </a:lnTo>
                  <a:lnTo>
                    <a:pt x="138112" y="1466850"/>
                  </a:lnTo>
                  <a:lnTo>
                    <a:pt x="173831" y="1431131"/>
                  </a:lnTo>
                  <a:lnTo>
                    <a:pt x="254794" y="1328737"/>
                  </a:lnTo>
                  <a:lnTo>
                    <a:pt x="438150" y="1076325"/>
                  </a:lnTo>
                  <a:lnTo>
                    <a:pt x="635794" y="762000"/>
                  </a:lnTo>
                  <a:lnTo>
                    <a:pt x="764381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D8CF994-FF0A-A94A-B39E-0350643C58F5}"/>
                </a:ext>
              </a:extLst>
            </p:cNvPr>
            <p:cNvSpPr/>
            <p:nvPr/>
          </p:nvSpPr>
          <p:spPr>
            <a:xfrm rot="16200000">
              <a:off x="3690144" y="2693194"/>
              <a:ext cx="4560888" cy="2235200"/>
            </a:xfrm>
            <a:custGeom>
              <a:avLst/>
              <a:gdLst>
                <a:gd name="connsiteX0" fmla="*/ 1810139 w 4560803"/>
                <a:gd name="connsiteY0" fmla="*/ 746449 h 2235614"/>
                <a:gd name="connsiteX1" fmla="*/ 1974357 w 4560803"/>
                <a:gd name="connsiteY1" fmla="*/ 683000 h 2235614"/>
                <a:gd name="connsiteX2" fmla="*/ 2146041 w 4560803"/>
                <a:gd name="connsiteY2" fmla="*/ 623284 h 2235614"/>
                <a:gd name="connsiteX3" fmla="*/ 2362511 w 4560803"/>
                <a:gd name="connsiteY3" fmla="*/ 556104 h 2235614"/>
                <a:gd name="connsiteX4" fmla="*/ 2564052 w 4560803"/>
                <a:gd name="connsiteY4" fmla="*/ 503853 h 2235614"/>
                <a:gd name="connsiteX5" fmla="*/ 2717074 w 4560803"/>
                <a:gd name="connsiteY5" fmla="*/ 462798 h 2235614"/>
                <a:gd name="connsiteX6" fmla="*/ 2855167 w 4560803"/>
                <a:gd name="connsiteY6" fmla="*/ 432940 h 2235614"/>
                <a:gd name="connsiteX7" fmla="*/ 3026851 w 4560803"/>
                <a:gd name="connsiteY7" fmla="*/ 403082 h 2235614"/>
                <a:gd name="connsiteX8" fmla="*/ 3191069 w 4560803"/>
                <a:gd name="connsiteY8" fmla="*/ 384421 h 2235614"/>
                <a:gd name="connsiteX9" fmla="*/ 3377682 w 4560803"/>
                <a:gd name="connsiteY9" fmla="*/ 347098 h 2235614"/>
                <a:gd name="connsiteX10" fmla="*/ 3549365 w 4560803"/>
                <a:gd name="connsiteY10" fmla="*/ 313508 h 2235614"/>
                <a:gd name="connsiteX11" fmla="*/ 3706119 w 4560803"/>
                <a:gd name="connsiteY11" fmla="*/ 287382 h 2235614"/>
                <a:gd name="connsiteX12" fmla="*/ 3881535 w 4560803"/>
                <a:gd name="connsiteY12" fmla="*/ 272453 h 2235614"/>
                <a:gd name="connsiteX13" fmla="*/ 4015895 w 4560803"/>
                <a:gd name="connsiteY13" fmla="*/ 246328 h 2235614"/>
                <a:gd name="connsiteX14" fmla="*/ 4153989 w 4560803"/>
                <a:gd name="connsiteY14" fmla="*/ 212738 h 2235614"/>
                <a:gd name="connsiteX15" fmla="*/ 4251027 w 4560803"/>
                <a:gd name="connsiteY15" fmla="*/ 182880 h 2235614"/>
                <a:gd name="connsiteX16" fmla="*/ 4307011 w 4560803"/>
                <a:gd name="connsiteY16" fmla="*/ 160486 h 2235614"/>
                <a:gd name="connsiteX17" fmla="*/ 4355530 w 4560803"/>
                <a:gd name="connsiteY17" fmla="*/ 134360 h 2235614"/>
                <a:gd name="connsiteX18" fmla="*/ 4411513 w 4560803"/>
                <a:gd name="connsiteY18" fmla="*/ 93306 h 2235614"/>
                <a:gd name="connsiteX19" fmla="*/ 4456300 w 4560803"/>
                <a:gd name="connsiteY19" fmla="*/ 48519 h 2235614"/>
                <a:gd name="connsiteX20" fmla="*/ 4478694 w 4560803"/>
                <a:gd name="connsiteY20" fmla="*/ 18661 h 2235614"/>
                <a:gd name="connsiteX21" fmla="*/ 4497355 w 4560803"/>
                <a:gd name="connsiteY21" fmla="*/ 7464 h 2235614"/>
                <a:gd name="connsiteX22" fmla="*/ 4508552 w 4560803"/>
                <a:gd name="connsiteY22" fmla="*/ 0 h 2235614"/>
                <a:gd name="connsiteX23" fmla="*/ 4538410 w 4560803"/>
                <a:gd name="connsiteY23" fmla="*/ 0 h 2235614"/>
                <a:gd name="connsiteX24" fmla="*/ 4545874 w 4560803"/>
                <a:gd name="connsiteY24" fmla="*/ 3732 h 2235614"/>
                <a:gd name="connsiteX25" fmla="*/ 4553339 w 4560803"/>
                <a:gd name="connsiteY25" fmla="*/ 11196 h 2235614"/>
                <a:gd name="connsiteX26" fmla="*/ 4560803 w 4560803"/>
                <a:gd name="connsiteY26" fmla="*/ 26125 h 2235614"/>
                <a:gd name="connsiteX27" fmla="*/ 4560803 w 4560803"/>
                <a:gd name="connsiteY27" fmla="*/ 44786 h 2235614"/>
                <a:gd name="connsiteX28" fmla="*/ 4545874 w 4560803"/>
                <a:gd name="connsiteY28" fmla="*/ 119431 h 2235614"/>
                <a:gd name="connsiteX29" fmla="*/ 4504820 w 4560803"/>
                <a:gd name="connsiteY29" fmla="*/ 242595 h 2235614"/>
                <a:gd name="connsiteX30" fmla="*/ 4460033 w 4560803"/>
                <a:gd name="connsiteY30" fmla="*/ 335902 h 2235614"/>
                <a:gd name="connsiteX31" fmla="*/ 4430175 w 4560803"/>
                <a:gd name="connsiteY31" fmla="*/ 388153 h 2235614"/>
                <a:gd name="connsiteX32" fmla="*/ 4385388 w 4560803"/>
                <a:gd name="connsiteY32" fmla="*/ 444137 h 2235614"/>
                <a:gd name="connsiteX33" fmla="*/ 4333136 w 4560803"/>
                <a:gd name="connsiteY33" fmla="*/ 492656 h 2235614"/>
                <a:gd name="connsiteX34" fmla="*/ 4284617 w 4560803"/>
                <a:gd name="connsiteY34" fmla="*/ 522514 h 2235614"/>
                <a:gd name="connsiteX35" fmla="*/ 4221169 w 4560803"/>
                <a:gd name="connsiteY35" fmla="*/ 537443 h 2235614"/>
                <a:gd name="connsiteX36" fmla="*/ 4168917 w 4560803"/>
                <a:gd name="connsiteY36" fmla="*/ 537443 h 2235614"/>
                <a:gd name="connsiteX37" fmla="*/ 4105469 w 4560803"/>
                <a:gd name="connsiteY37" fmla="*/ 518782 h 2235614"/>
                <a:gd name="connsiteX38" fmla="*/ 4038289 w 4560803"/>
                <a:gd name="connsiteY38" fmla="*/ 503853 h 2235614"/>
                <a:gd name="connsiteX39" fmla="*/ 3959912 w 4560803"/>
                <a:gd name="connsiteY39" fmla="*/ 492656 h 2235614"/>
                <a:gd name="connsiteX40" fmla="*/ 3922589 w 4560803"/>
                <a:gd name="connsiteY40" fmla="*/ 492656 h 2235614"/>
                <a:gd name="connsiteX41" fmla="*/ 3762103 w 4560803"/>
                <a:gd name="connsiteY41" fmla="*/ 515049 h 2235614"/>
                <a:gd name="connsiteX42" fmla="*/ 3564294 w 4560803"/>
                <a:gd name="connsiteY42" fmla="*/ 537443 h 2235614"/>
                <a:gd name="connsiteX43" fmla="*/ 3295572 w 4560803"/>
                <a:gd name="connsiteY43" fmla="*/ 578498 h 2235614"/>
                <a:gd name="connsiteX44" fmla="*/ 3239589 w 4560803"/>
                <a:gd name="connsiteY44" fmla="*/ 585962 h 2235614"/>
                <a:gd name="connsiteX45" fmla="*/ 3090299 w 4560803"/>
                <a:gd name="connsiteY45" fmla="*/ 627017 h 2235614"/>
                <a:gd name="connsiteX46" fmla="*/ 2929812 w 4560803"/>
                <a:gd name="connsiteY46" fmla="*/ 656875 h 2235614"/>
                <a:gd name="connsiteX47" fmla="*/ 2758129 w 4560803"/>
                <a:gd name="connsiteY47" fmla="*/ 694197 h 2235614"/>
                <a:gd name="connsiteX48" fmla="*/ 2578981 w 4560803"/>
                <a:gd name="connsiteY48" fmla="*/ 742716 h 2235614"/>
                <a:gd name="connsiteX49" fmla="*/ 2418495 w 4560803"/>
                <a:gd name="connsiteY49" fmla="*/ 780039 h 2235614"/>
                <a:gd name="connsiteX50" fmla="*/ 2317724 w 4560803"/>
                <a:gd name="connsiteY50" fmla="*/ 813629 h 2235614"/>
                <a:gd name="connsiteX51" fmla="*/ 2037806 w 4560803"/>
                <a:gd name="connsiteY51" fmla="*/ 906935 h 2235614"/>
                <a:gd name="connsiteX52" fmla="*/ 1851193 w 4560803"/>
                <a:gd name="connsiteY52" fmla="*/ 985312 h 2235614"/>
                <a:gd name="connsiteX53" fmla="*/ 1675778 w 4560803"/>
                <a:gd name="connsiteY53" fmla="*/ 1059957 h 2235614"/>
                <a:gd name="connsiteX54" fmla="*/ 1463040 w 4560803"/>
                <a:gd name="connsiteY54" fmla="*/ 1156995 h 2235614"/>
                <a:gd name="connsiteX55" fmla="*/ 1336144 w 4560803"/>
                <a:gd name="connsiteY55" fmla="*/ 1231640 h 2235614"/>
                <a:gd name="connsiteX56" fmla="*/ 1190586 w 4560803"/>
                <a:gd name="connsiteY56" fmla="*/ 1321214 h 2235614"/>
                <a:gd name="connsiteX57" fmla="*/ 1056225 w 4560803"/>
                <a:gd name="connsiteY57" fmla="*/ 1407056 h 2235614"/>
                <a:gd name="connsiteX58" fmla="*/ 962919 w 4560803"/>
                <a:gd name="connsiteY58" fmla="*/ 1470504 h 2235614"/>
                <a:gd name="connsiteX59" fmla="*/ 862149 w 4560803"/>
                <a:gd name="connsiteY59" fmla="*/ 1548881 h 2235614"/>
                <a:gd name="connsiteX60" fmla="*/ 768842 w 4560803"/>
                <a:gd name="connsiteY60" fmla="*/ 1619794 h 2235614"/>
                <a:gd name="connsiteX61" fmla="*/ 705394 w 4560803"/>
                <a:gd name="connsiteY61" fmla="*/ 1679510 h 2235614"/>
                <a:gd name="connsiteX62" fmla="*/ 630749 w 4560803"/>
                <a:gd name="connsiteY62" fmla="*/ 1754155 h 2235614"/>
                <a:gd name="connsiteX63" fmla="*/ 571033 w 4560803"/>
                <a:gd name="connsiteY63" fmla="*/ 1825067 h 2235614"/>
                <a:gd name="connsiteX64" fmla="*/ 537443 w 4560803"/>
                <a:gd name="connsiteY64" fmla="*/ 1877319 h 2235614"/>
                <a:gd name="connsiteX65" fmla="*/ 190344 w 4560803"/>
                <a:gd name="connsiteY65" fmla="*/ 2213221 h 2235614"/>
                <a:gd name="connsiteX66" fmla="*/ 134361 w 4560803"/>
                <a:gd name="connsiteY66" fmla="*/ 2228150 h 2235614"/>
                <a:gd name="connsiteX67" fmla="*/ 93306 w 4560803"/>
                <a:gd name="connsiteY67" fmla="*/ 2235614 h 2235614"/>
                <a:gd name="connsiteX68" fmla="*/ 63448 w 4560803"/>
                <a:gd name="connsiteY68" fmla="*/ 2235614 h 2235614"/>
                <a:gd name="connsiteX69" fmla="*/ 26126 w 4560803"/>
                <a:gd name="connsiteY69" fmla="*/ 2220685 h 2235614"/>
                <a:gd name="connsiteX70" fmla="*/ 7464 w 4560803"/>
                <a:gd name="connsiteY70" fmla="*/ 2198292 h 2235614"/>
                <a:gd name="connsiteX71" fmla="*/ 0 w 4560803"/>
                <a:gd name="connsiteY71" fmla="*/ 2164702 h 2235614"/>
                <a:gd name="connsiteX72" fmla="*/ 0 w 4560803"/>
                <a:gd name="connsiteY72" fmla="*/ 2138576 h 2235614"/>
                <a:gd name="connsiteX73" fmla="*/ 18661 w 4560803"/>
                <a:gd name="connsiteY73" fmla="*/ 2078860 h 2235614"/>
                <a:gd name="connsiteX74" fmla="*/ 48519 w 4560803"/>
                <a:gd name="connsiteY74" fmla="*/ 2007947 h 2235614"/>
                <a:gd name="connsiteX75" fmla="*/ 93306 w 4560803"/>
                <a:gd name="connsiteY75" fmla="*/ 1929570 h 2235614"/>
                <a:gd name="connsiteX76" fmla="*/ 164219 w 4560803"/>
                <a:gd name="connsiteY76" fmla="*/ 1832532 h 2235614"/>
                <a:gd name="connsiteX77" fmla="*/ 238864 w 4560803"/>
                <a:gd name="connsiteY77" fmla="*/ 1742958 h 2235614"/>
                <a:gd name="connsiteX78" fmla="*/ 324705 w 4560803"/>
                <a:gd name="connsiteY78" fmla="*/ 1657116 h 2235614"/>
                <a:gd name="connsiteX79" fmla="*/ 425476 w 4560803"/>
                <a:gd name="connsiteY79" fmla="*/ 1563810 h 2235614"/>
                <a:gd name="connsiteX80" fmla="*/ 537443 w 4560803"/>
                <a:gd name="connsiteY80" fmla="*/ 1474236 h 2235614"/>
                <a:gd name="connsiteX81" fmla="*/ 656875 w 4560803"/>
                <a:gd name="connsiteY81" fmla="*/ 1384662 h 2235614"/>
                <a:gd name="connsiteX82" fmla="*/ 761378 w 4560803"/>
                <a:gd name="connsiteY82" fmla="*/ 1310018 h 2235614"/>
                <a:gd name="connsiteX83" fmla="*/ 903203 w 4560803"/>
                <a:gd name="connsiteY83" fmla="*/ 1216711 h 2235614"/>
                <a:gd name="connsiteX84" fmla="*/ 1086083 w 4560803"/>
                <a:gd name="connsiteY84" fmla="*/ 1104744 h 2235614"/>
                <a:gd name="connsiteX85" fmla="*/ 1268963 w 4560803"/>
                <a:gd name="connsiteY85" fmla="*/ 1000241 h 2235614"/>
                <a:gd name="connsiteX86" fmla="*/ 1556346 w 4560803"/>
                <a:gd name="connsiteY86" fmla="*/ 858416 h 2235614"/>
                <a:gd name="connsiteX87" fmla="*/ 1701904 w 4560803"/>
                <a:gd name="connsiteY87" fmla="*/ 794968 h 2235614"/>
                <a:gd name="connsiteX88" fmla="*/ 1765352 w 4560803"/>
                <a:gd name="connsiteY88" fmla="*/ 768842 h 2235614"/>
                <a:gd name="connsiteX89" fmla="*/ 1810139 w 4560803"/>
                <a:gd name="connsiteY89" fmla="*/ 746449 h 223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560803" h="2235614">
                  <a:moveTo>
                    <a:pt x="1810139" y="746449"/>
                  </a:moveTo>
                  <a:lnTo>
                    <a:pt x="1974357" y="683000"/>
                  </a:lnTo>
                  <a:lnTo>
                    <a:pt x="2146041" y="623284"/>
                  </a:lnTo>
                  <a:lnTo>
                    <a:pt x="2362511" y="556104"/>
                  </a:lnTo>
                  <a:lnTo>
                    <a:pt x="2564052" y="503853"/>
                  </a:lnTo>
                  <a:lnTo>
                    <a:pt x="2717074" y="462798"/>
                  </a:lnTo>
                  <a:lnTo>
                    <a:pt x="2855167" y="432940"/>
                  </a:lnTo>
                  <a:lnTo>
                    <a:pt x="3026851" y="403082"/>
                  </a:lnTo>
                  <a:lnTo>
                    <a:pt x="3191069" y="384421"/>
                  </a:lnTo>
                  <a:lnTo>
                    <a:pt x="3377682" y="347098"/>
                  </a:lnTo>
                  <a:lnTo>
                    <a:pt x="3549365" y="313508"/>
                  </a:lnTo>
                  <a:lnTo>
                    <a:pt x="3706119" y="287382"/>
                  </a:lnTo>
                  <a:lnTo>
                    <a:pt x="3881535" y="272453"/>
                  </a:lnTo>
                  <a:lnTo>
                    <a:pt x="4015895" y="246328"/>
                  </a:lnTo>
                  <a:lnTo>
                    <a:pt x="4153989" y="212738"/>
                  </a:lnTo>
                  <a:lnTo>
                    <a:pt x="4251027" y="182880"/>
                  </a:lnTo>
                  <a:lnTo>
                    <a:pt x="4307011" y="160486"/>
                  </a:lnTo>
                  <a:lnTo>
                    <a:pt x="4355530" y="134360"/>
                  </a:lnTo>
                  <a:lnTo>
                    <a:pt x="4411513" y="93306"/>
                  </a:lnTo>
                  <a:lnTo>
                    <a:pt x="4456300" y="48519"/>
                  </a:lnTo>
                  <a:lnTo>
                    <a:pt x="4478694" y="18661"/>
                  </a:lnTo>
                  <a:lnTo>
                    <a:pt x="4497355" y="7464"/>
                  </a:lnTo>
                  <a:lnTo>
                    <a:pt x="4508552" y="0"/>
                  </a:lnTo>
                  <a:lnTo>
                    <a:pt x="4538410" y="0"/>
                  </a:lnTo>
                  <a:lnTo>
                    <a:pt x="4545874" y="3732"/>
                  </a:lnTo>
                  <a:lnTo>
                    <a:pt x="4553339" y="11196"/>
                  </a:lnTo>
                  <a:lnTo>
                    <a:pt x="4560803" y="26125"/>
                  </a:lnTo>
                  <a:lnTo>
                    <a:pt x="4560803" y="44786"/>
                  </a:lnTo>
                  <a:lnTo>
                    <a:pt x="4545874" y="119431"/>
                  </a:lnTo>
                  <a:lnTo>
                    <a:pt x="4504820" y="242595"/>
                  </a:lnTo>
                  <a:lnTo>
                    <a:pt x="4460033" y="335902"/>
                  </a:lnTo>
                  <a:lnTo>
                    <a:pt x="4430175" y="388153"/>
                  </a:lnTo>
                  <a:lnTo>
                    <a:pt x="4385388" y="444137"/>
                  </a:lnTo>
                  <a:lnTo>
                    <a:pt x="4333136" y="492656"/>
                  </a:lnTo>
                  <a:lnTo>
                    <a:pt x="4284617" y="522514"/>
                  </a:lnTo>
                  <a:lnTo>
                    <a:pt x="4221169" y="537443"/>
                  </a:lnTo>
                  <a:lnTo>
                    <a:pt x="4168917" y="537443"/>
                  </a:lnTo>
                  <a:lnTo>
                    <a:pt x="4105469" y="518782"/>
                  </a:lnTo>
                  <a:lnTo>
                    <a:pt x="4038289" y="503853"/>
                  </a:lnTo>
                  <a:lnTo>
                    <a:pt x="3959912" y="492656"/>
                  </a:lnTo>
                  <a:lnTo>
                    <a:pt x="3922589" y="492656"/>
                  </a:lnTo>
                  <a:lnTo>
                    <a:pt x="3762103" y="515049"/>
                  </a:lnTo>
                  <a:lnTo>
                    <a:pt x="3564294" y="537443"/>
                  </a:lnTo>
                  <a:lnTo>
                    <a:pt x="3295572" y="578498"/>
                  </a:lnTo>
                  <a:lnTo>
                    <a:pt x="3239589" y="585962"/>
                  </a:lnTo>
                  <a:lnTo>
                    <a:pt x="3090299" y="627017"/>
                  </a:lnTo>
                  <a:lnTo>
                    <a:pt x="2929812" y="656875"/>
                  </a:lnTo>
                  <a:lnTo>
                    <a:pt x="2758129" y="694197"/>
                  </a:lnTo>
                  <a:lnTo>
                    <a:pt x="2578981" y="742716"/>
                  </a:lnTo>
                  <a:lnTo>
                    <a:pt x="2418495" y="780039"/>
                  </a:lnTo>
                  <a:lnTo>
                    <a:pt x="2317724" y="813629"/>
                  </a:lnTo>
                  <a:lnTo>
                    <a:pt x="2037806" y="906935"/>
                  </a:lnTo>
                  <a:lnTo>
                    <a:pt x="1851193" y="985312"/>
                  </a:lnTo>
                  <a:lnTo>
                    <a:pt x="1675778" y="1059957"/>
                  </a:lnTo>
                  <a:lnTo>
                    <a:pt x="1463040" y="1156995"/>
                  </a:lnTo>
                  <a:lnTo>
                    <a:pt x="1336144" y="1231640"/>
                  </a:lnTo>
                  <a:lnTo>
                    <a:pt x="1190586" y="1321214"/>
                  </a:lnTo>
                  <a:lnTo>
                    <a:pt x="1056225" y="1407056"/>
                  </a:lnTo>
                  <a:lnTo>
                    <a:pt x="962919" y="1470504"/>
                  </a:lnTo>
                  <a:lnTo>
                    <a:pt x="862149" y="1548881"/>
                  </a:lnTo>
                  <a:lnTo>
                    <a:pt x="768842" y="1619794"/>
                  </a:lnTo>
                  <a:lnTo>
                    <a:pt x="705394" y="1679510"/>
                  </a:lnTo>
                  <a:lnTo>
                    <a:pt x="630749" y="1754155"/>
                  </a:lnTo>
                  <a:lnTo>
                    <a:pt x="571033" y="1825067"/>
                  </a:lnTo>
                  <a:lnTo>
                    <a:pt x="537443" y="1877319"/>
                  </a:lnTo>
                  <a:lnTo>
                    <a:pt x="190344" y="2213221"/>
                  </a:lnTo>
                  <a:lnTo>
                    <a:pt x="134361" y="2228150"/>
                  </a:lnTo>
                  <a:lnTo>
                    <a:pt x="93306" y="2235614"/>
                  </a:lnTo>
                  <a:lnTo>
                    <a:pt x="63448" y="2235614"/>
                  </a:lnTo>
                  <a:lnTo>
                    <a:pt x="26126" y="2220685"/>
                  </a:lnTo>
                  <a:lnTo>
                    <a:pt x="7464" y="2198292"/>
                  </a:lnTo>
                  <a:lnTo>
                    <a:pt x="0" y="2164702"/>
                  </a:lnTo>
                  <a:lnTo>
                    <a:pt x="0" y="2138576"/>
                  </a:lnTo>
                  <a:lnTo>
                    <a:pt x="18661" y="2078860"/>
                  </a:lnTo>
                  <a:lnTo>
                    <a:pt x="48519" y="2007947"/>
                  </a:lnTo>
                  <a:lnTo>
                    <a:pt x="93306" y="1929570"/>
                  </a:lnTo>
                  <a:lnTo>
                    <a:pt x="164219" y="1832532"/>
                  </a:lnTo>
                  <a:lnTo>
                    <a:pt x="238864" y="1742958"/>
                  </a:lnTo>
                  <a:lnTo>
                    <a:pt x="324705" y="1657116"/>
                  </a:lnTo>
                  <a:lnTo>
                    <a:pt x="425476" y="1563810"/>
                  </a:lnTo>
                  <a:lnTo>
                    <a:pt x="537443" y="1474236"/>
                  </a:lnTo>
                  <a:lnTo>
                    <a:pt x="656875" y="1384662"/>
                  </a:lnTo>
                  <a:lnTo>
                    <a:pt x="761378" y="1310018"/>
                  </a:lnTo>
                  <a:lnTo>
                    <a:pt x="903203" y="1216711"/>
                  </a:lnTo>
                  <a:lnTo>
                    <a:pt x="1086083" y="1104744"/>
                  </a:lnTo>
                  <a:lnTo>
                    <a:pt x="1268963" y="1000241"/>
                  </a:lnTo>
                  <a:lnTo>
                    <a:pt x="1556346" y="858416"/>
                  </a:lnTo>
                  <a:lnTo>
                    <a:pt x="1701904" y="794968"/>
                  </a:lnTo>
                  <a:lnTo>
                    <a:pt x="1765352" y="768842"/>
                  </a:lnTo>
                  <a:lnTo>
                    <a:pt x="1810139" y="7464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2E39F5EE-672A-FF4F-9DEC-68D45D42D431}"/>
                </a:ext>
              </a:extLst>
            </p:cNvPr>
            <p:cNvSpPr/>
            <p:nvPr/>
          </p:nvSpPr>
          <p:spPr>
            <a:xfrm rot="16200000">
              <a:off x="6256338" y="5048250"/>
              <a:ext cx="1344612" cy="541338"/>
            </a:xfrm>
            <a:custGeom>
              <a:avLst/>
              <a:gdLst>
                <a:gd name="connsiteX0" fmla="*/ 978693 w 1345406"/>
                <a:gd name="connsiteY0" fmla="*/ 350044 h 540544"/>
                <a:gd name="connsiteX1" fmla="*/ 835818 w 1345406"/>
                <a:gd name="connsiteY1" fmla="*/ 295275 h 540544"/>
                <a:gd name="connsiteX2" fmla="*/ 669131 w 1345406"/>
                <a:gd name="connsiteY2" fmla="*/ 233363 h 540544"/>
                <a:gd name="connsiteX3" fmla="*/ 597693 w 1345406"/>
                <a:gd name="connsiteY3" fmla="*/ 207169 h 540544"/>
                <a:gd name="connsiteX4" fmla="*/ 535781 w 1345406"/>
                <a:gd name="connsiteY4" fmla="*/ 180975 h 540544"/>
                <a:gd name="connsiteX5" fmla="*/ 497681 w 1345406"/>
                <a:gd name="connsiteY5" fmla="*/ 161925 h 540544"/>
                <a:gd name="connsiteX6" fmla="*/ 476250 w 1345406"/>
                <a:gd name="connsiteY6" fmla="*/ 147638 h 540544"/>
                <a:gd name="connsiteX7" fmla="*/ 459581 w 1345406"/>
                <a:gd name="connsiteY7" fmla="*/ 128588 h 540544"/>
                <a:gd name="connsiteX8" fmla="*/ 450056 w 1345406"/>
                <a:gd name="connsiteY8" fmla="*/ 104775 h 540544"/>
                <a:gd name="connsiteX9" fmla="*/ 445293 w 1345406"/>
                <a:gd name="connsiteY9" fmla="*/ 80963 h 540544"/>
                <a:gd name="connsiteX10" fmla="*/ 447675 w 1345406"/>
                <a:gd name="connsiteY10" fmla="*/ 57150 h 540544"/>
                <a:gd name="connsiteX11" fmla="*/ 476250 w 1345406"/>
                <a:gd name="connsiteY11" fmla="*/ 0 h 540544"/>
                <a:gd name="connsiteX12" fmla="*/ 0 w 1345406"/>
                <a:gd name="connsiteY12" fmla="*/ 426244 h 540544"/>
                <a:gd name="connsiteX13" fmla="*/ 54768 w 1345406"/>
                <a:gd name="connsiteY13" fmla="*/ 414338 h 540544"/>
                <a:gd name="connsiteX14" fmla="*/ 90487 w 1345406"/>
                <a:gd name="connsiteY14" fmla="*/ 407194 h 540544"/>
                <a:gd name="connsiteX15" fmla="*/ 150018 w 1345406"/>
                <a:gd name="connsiteY15" fmla="*/ 390525 h 540544"/>
                <a:gd name="connsiteX16" fmla="*/ 216693 w 1345406"/>
                <a:gd name="connsiteY16" fmla="*/ 378619 h 540544"/>
                <a:gd name="connsiteX17" fmla="*/ 254793 w 1345406"/>
                <a:gd name="connsiteY17" fmla="*/ 373857 h 540544"/>
                <a:gd name="connsiteX18" fmla="*/ 333375 w 1345406"/>
                <a:gd name="connsiteY18" fmla="*/ 376238 h 540544"/>
                <a:gd name="connsiteX19" fmla="*/ 438150 w 1345406"/>
                <a:gd name="connsiteY19" fmla="*/ 388144 h 540544"/>
                <a:gd name="connsiteX20" fmla="*/ 645318 w 1345406"/>
                <a:gd name="connsiteY20" fmla="*/ 428625 h 540544"/>
                <a:gd name="connsiteX21" fmla="*/ 814387 w 1345406"/>
                <a:gd name="connsiteY21" fmla="*/ 457200 h 540544"/>
                <a:gd name="connsiteX22" fmla="*/ 1054893 w 1345406"/>
                <a:gd name="connsiteY22" fmla="*/ 500063 h 540544"/>
                <a:gd name="connsiteX23" fmla="*/ 1195387 w 1345406"/>
                <a:gd name="connsiteY23" fmla="*/ 523875 h 540544"/>
                <a:gd name="connsiteX24" fmla="*/ 1283493 w 1345406"/>
                <a:gd name="connsiteY24" fmla="*/ 540544 h 540544"/>
                <a:gd name="connsiteX25" fmla="*/ 1323975 w 1345406"/>
                <a:gd name="connsiteY25" fmla="*/ 538163 h 540544"/>
                <a:gd name="connsiteX26" fmla="*/ 1338262 w 1345406"/>
                <a:gd name="connsiteY26" fmla="*/ 531019 h 540544"/>
                <a:gd name="connsiteX27" fmla="*/ 1345406 w 1345406"/>
                <a:gd name="connsiteY27" fmla="*/ 521494 h 540544"/>
                <a:gd name="connsiteX28" fmla="*/ 1345406 w 1345406"/>
                <a:gd name="connsiteY28" fmla="*/ 511969 h 540544"/>
                <a:gd name="connsiteX29" fmla="*/ 1335881 w 1345406"/>
                <a:gd name="connsiteY29" fmla="*/ 495300 h 540544"/>
                <a:gd name="connsiteX30" fmla="*/ 1316831 w 1345406"/>
                <a:gd name="connsiteY30" fmla="*/ 476250 h 540544"/>
                <a:gd name="connsiteX31" fmla="*/ 1262062 w 1345406"/>
                <a:gd name="connsiteY31" fmla="*/ 454819 h 540544"/>
                <a:gd name="connsiteX32" fmla="*/ 1169193 w 1345406"/>
                <a:gd name="connsiteY32" fmla="*/ 421482 h 540544"/>
                <a:gd name="connsiteX33" fmla="*/ 1042987 w 1345406"/>
                <a:gd name="connsiteY33" fmla="*/ 373857 h 540544"/>
                <a:gd name="connsiteX34" fmla="*/ 978693 w 1345406"/>
                <a:gd name="connsiteY34" fmla="*/ 3500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5406" h="540544">
                  <a:moveTo>
                    <a:pt x="978693" y="350044"/>
                  </a:moveTo>
                  <a:lnTo>
                    <a:pt x="835818" y="295275"/>
                  </a:lnTo>
                  <a:lnTo>
                    <a:pt x="669131" y="233363"/>
                  </a:lnTo>
                  <a:lnTo>
                    <a:pt x="597693" y="207169"/>
                  </a:lnTo>
                  <a:lnTo>
                    <a:pt x="535781" y="180975"/>
                  </a:lnTo>
                  <a:lnTo>
                    <a:pt x="497681" y="161925"/>
                  </a:lnTo>
                  <a:lnTo>
                    <a:pt x="476250" y="147638"/>
                  </a:lnTo>
                  <a:lnTo>
                    <a:pt x="459581" y="128588"/>
                  </a:lnTo>
                  <a:lnTo>
                    <a:pt x="450056" y="104775"/>
                  </a:lnTo>
                  <a:lnTo>
                    <a:pt x="445293" y="80963"/>
                  </a:lnTo>
                  <a:lnTo>
                    <a:pt x="447675" y="57150"/>
                  </a:lnTo>
                  <a:lnTo>
                    <a:pt x="476250" y="0"/>
                  </a:lnTo>
                  <a:lnTo>
                    <a:pt x="0" y="426244"/>
                  </a:lnTo>
                  <a:lnTo>
                    <a:pt x="54768" y="414338"/>
                  </a:lnTo>
                  <a:lnTo>
                    <a:pt x="90487" y="407194"/>
                  </a:lnTo>
                  <a:lnTo>
                    <a:pt x="150018" y="390525"/>
                  </a:lnTo>
                  <a:lnTo>
                    <a:pt x="216693" y="378619"/>
                  </a:lnTo>
                  <a:lnTo>
                    <a:pt x="254793" y="373857"/>
                  </a:lnTo>
                  <a:lnTo>
                    <a:pt x="333375" y="376238"/>
                  </a:lnTo>
                  <a:lnTo>
                    <a:pt x="438150" y="388144"/>
                  </a:lnTo>
                  <a:lnTo>
                    <a:pt x="645318" y="428625"/>
                  </a:lnTo>
                  <a:lnTo>
                    <a:pt x="814387" y="457200"/>
                  </a:lnTo>
                  <a:lnTo>
                    <a:pt x="1054893" y="500063"/>
                  </a:lnTo>
                  <a:lnTo>
                    <a:pt x="1195387" y="523875"/>
                  </a:lnTo>
                  <a:lnTo>
                    <a:pt x="1283493" y="540544"/>
                  </a:lnTo>
                  <a:lnTo>
                    <a:pt x="1323975" y="538163"/>
                  </a:lnTo>
                  <a:lnTo>
                    <a:pt x="1338262" y="531019"/>
                  </a:lnTo>
                  <a:lnTo>
                    <a:pt x="1345406" y="521494"/>
                  </a:lnTo>
                  <a:lnTo>
                    <a:pt x="1345406" y="511969"/>
                  </a:lnTo>
                  <a:lnTo>
                    <a:pt x="1335881" y="495300"/>
                  </a:lnTo>
                  <a:lnTo>
                    <a:pt x="1316831" y="476250"/>
                  </a:lnTo>
                  <a:lnTo>
                    <a:pt x="1262062" y="454819"/>
                  </a:lnTo>
                  <a:lnTo>
                    <a:pt x="1169193" y="421482"/>
                  </a:lnTo>
                  <a:lnTo>
                    <a:pt x="1042987" y="373857"/>
                  </a:lnTo>
                  <a:lnTo>
                    <a:pt x="978693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F66258F-AE24-6341-83BE-F763C83C106C}"/>
                </a:ext>
              </a:extLst>
            </p:cNvPr>
            <p:cNvSpPr/>
            <p:nvPr/>
          </p:nvSpPr>
          <p:spPr>
            <a:xfrm>
              <a:off x="4273550" y="3743325"/>
              <a:ext cx="2287588" cy="1941513"/>
            </a:xfrm>
            <a:custGeom>
              <a:avLst/>
              <a:gdLst>
                <a:gd name="connsiteX0" fmla="*/ 1377863 w 2287252"/>
                <a:gd name="connsiteY0" fmla="*/ 906884 h 1941534"/>
                <a:gd name="connsiteX1" fmla="*/ 1470555 w 2287252"/>
                <a:gd name="connsiteY1" fmla="*/ 811687 h 1941534"/>
                <a:gd name="connsiteX2" fmla="*/ 1648425 w 2287252"/>
                <a:gd name="connsiteY2" fmla="*/ 628807 h 1941534"/>
                <a:gd name="connsiteX3" fmla="*/ 1738612 w 2287252"/>
                <a:gd name="connsiteY3" fmla="*/ 516072 h 1941534"/>
                <a:gd name="connsiteX4" fmla="*/ 1788716 w 2287252"/>
                <a:gd name="connsiteY4" fmla="*/ 445927 h 1941534"/>
                <a:gd name="connsiteX5" fmla="*/ 1846336 w 2287252"/>
                <a:gd name="connsiteY5" fmla="*/ 363255 h 1941534"/>
                <a:gd name="connsiteX6" fmla="*/ 1886419 w 2287252"/>
                <a:gd name="connsiteY6" fmla="*/ 300625 h 1941534"/>
                <a:gd name="connsiteX7" fmla="*/ 1903956 w 2287252"/>
                <a:gd name="connsiteY7" fmla="*/ 265552 h 1941534"/>
                <a:gd name="connsiteX8" fmla="*/ 1913977 w 2287252"/>
                <a:gd name="connsiteY8" fmla="*/ 232984 h 1941534"/>
                <a:gd name="connsiteX9" fmla="*/ 1916482 w 2287252"/>
                <a:gd name="connsiteY9" fmla="*/ 205427 h 1941534"/>
                <a:gd name="connsiteX10" fmla="*/ 1911471 w 2287252"/>
                <a:gd name="connsiteY10" fmla="*/ 180375 h 1941534"/>
                <a:gd name="connsiteX11" fmla="*/ 1898945 w 2287252"/>
                <a:gd name="connsiteY11" fmla="*/ 157828 h 1941534"/>
                <a:gd name="connsiteX12" fmla="*/ 1873893 w 2287252"/>
                <a:gd name="connsiteY12" fmla="*/ 130271 h 1941534"/>
                <a:gd name="connsiteX13" fmla="*/ 1826294 w 2287252"/>
                <a:gd name="connsiteY13" fmla="*/ 85177 h 1941534"/>
                <a:gd name="connsiteX14" fmla="*/ 1801242 w 2287252"/>
                <a:gd name="connsiteY14" fmla="*/ 57620 h 1941534"/>
                <a:gd name="connsiteX15" fmla="*/ 1793727 w 2287252"/>
                <a:gd name="connsiteY15" fmla="*/ 32568 h 1941534"/>
                <a:gd name="connsiteX16" fmla="*/ 1793727 w 2287252"/>
                <a:gd name="connsiteY16" fmla="*/ 15031 h 1941534"/>
                <a:gd name="connsiteX17" fmla="*/ 1801242 w 2287252"/>
                <a:gd name="connsiteY17" fmla="*/ 5010 h 1941534"/>
                <a:gd name="connsiteX18" fmla="*/ 1828800 w 2287252"/>
                <a:gd name="connsiteY18" fmla="*/ 0 h 1941534"/>
                <a:gd name="connsiteX19" fmla="*/ 1873893 w 2287252"/>
                <a:gd name="connsiteY19" fmla="*/ 2505 h 1941534"/>
                <a:gd name="connsiteX20" fmla="*/ 1923997 w 2287252"/>
                <a:gd name="connsiteY20" fmla="*/ 17536 h 1941534"/>
                <a:gd name="connsiteX21" fmla="*/ 1976607 w 2287252"/>
                <a:gd name="connsiteY21" fmla="*/ 37578 h 1941534"/>
                <a:gd name="connsiteX22" fmla="*/ 2034226 w 2287252"/>
                <a:gd name="connsiteY22" fmla="*/ 65135 h 1941534"/>
                <a:gd name="connsiteX23" fmla="*/ 2086836 w 2287252"/>
                <a:gd name="connsiteY23" fmla="*/ 95198 h 1941534"/>
                <a:gd name="connsiteX24" fmla="*/ 2156981 w 2287252"/>
                <a:gd name="connsiteY24" fmla="*/ 140291 h 1941534"/>
                <a:gd name="connsiteX25" fmla="*/ 2204580 w 2287252"/>
                <a:gd name="connsiteY25" fmla="*/ 177870 h 1941534"/>
                <a:gd name="connsiteX26" fmla="*/ 2234643 w 2287252"/>
                <a:gd name="connsiteY26" fmla="*/ 202922 h 1941534"/>
                <a:gd name="connsiteX27" fmla="*/ 2264705 w 2287252"/>
                <a:gd name="connsiteY27" fmla="*/ 232984 h 1941534"/>
                <a:gd name="connsiteX28" fmla="*/ 2277231 w 2287252"/>
                <a:gd name="connsiteY28" fmla="*/ 250521 h 1941534"/>
                <a:gd name="connsiteX29" fmla="*/ 2287252 w 2287252"/>
                <a:gd name="connsiteY29" fmla="*/ 275573 h 1941534"/>
                <a:gd name="connsiteX30" fmla="*/ 2287252 w 2287252"/>
                <a:gd name="connsiteY30" fmla="*/ 293109 h 1941534"/>
                <a:gd name="connsiteX31" fmla="*/ 2279737 w 2287252"/>
                <a:gd name="connsiteY31" fmla="*/ 315656 h 1941534"/>
                <a:gd name="connsiteX32" fmla="*/ 2264705 w 2287252"/>
                <a:gd name="connsiteY32" fmla="*/ 330687 h 1941534"/>
                <a:gd name="connsiteX33" fmla="*/ 2229632 w 2287252"/>
                <a:gd name="connsiteY33" fmla="*/ 345718 h 1941534"/>
                <a:gd name="connsiteX34" fmla="*/ 2192054 w 2287252"/>
                <a:gd name="connsiteY34" fmla="*/ 363255 h 1941534"/>
                <a:gd name="connsiteX35" fmla="*/ 2146961 w 2287252"/>
                <a:gd name="connsiteY35" fmla="*/ 398328 h 1941534"/>
                <a:gd name="connsiteX36" fmla="*/ 2081825 w 2287252"/>
                <a:gd name="connsiteY36" fmla="*/ 488515 h 1941534"/>
                <a:gd name="connsiteX37" fmla="*/ 1999154 w 2287252"/>
                <a:gd name="connsiteY37" fmla="*/ 591228 h 1941534"/>
                <a:gd name="connsiteX38" fmla="*/ 1896440 w 2287252"/>
                <a:gd name="connsiteY38" fmla="*/ 718994 h 1941534"/>
                <a:gd name="connsiteX39" fmla="*/ 1793727 w 2287252"/>
                <a:gd name="connsiteY39" fmla="*/ 836739 h 1941534"/>
                <a:gd name="connsiteX40" fmla="*/ 1728591 w 2287252"/>
                <a:gd name="connsiteY40" fmla="*/ 906884 h 1941534"/>
                <a:gd name="connsiteX41" fmla="*/ 1490597 w 2287252"/>
                <a:gd name="connsiteY41" fmla="*/ 1114816 h 1941534"/>
                <a:gd name="connsiteX42" fmla="*/ 1455524 w 2287252"/>
                <a:gd name="connsiteY42" fmla="*/ 1147384 h 1941534"/>
                <a:gd name="connsiteX43" fmla="*/ 1372852 w 2287252"/>
                <a:gd name="connsiteY43" fmla="*/ 1217530 h 1941534"/>
                <a:gd name="connsiteX44" fmla="*/ 1265128 w 2287252"/>
                <a:gd name="connsiteY44" fmla="*/ 1305212 h 1941534"/>
                <a:gd name="connsiteX45" fmla="*/ 1134858 w 2287252"/>
                <a:gd name="connsiteY45" fmla="*/ 1402915 h 1941534"/>
                <a:gd name="connsiteX46" fmla="*/ 1032144 w 2287252"/>
                <a:gd name="connsiteY46" fmla="*/ 1473061 h 1941534"/>
                <a:gd name="connsiteX47" fmla="*/ 914400 w 2287252"/>
                <a:gd name="connsiteY47" fmla="*/ 1548217 h 1941534"/>
                <a:gd name="connsiteX48" fmla="*/ 794150 w 2287252"/>
                <a:gd name="connsiteY48" fmla="*/ 1615858 h 1941534"/>
                <a:gd name="connsiteX49" fmla="*/ 653858 w 2287252"/>
                <a:gd name="connsiteY49" fmla="*/ 1688508 h 1941534"/>
                <a:gd name="connsiteX50" fmla="*/ 518577 w 2287252"/>
                <a:gd name="connsiteY50" fmla="*/ 1751139 h 1941534"/>
                <a:gd name="connsiteX51" fmla="*/ 410853 w 2287252"/>
                <a:gd name="connsiteY51" fmla="*/ 1801243 h 1941534"/>
                <a:gd name="connsiteX52" fmla="*/ 300624 w 2287252"/>
                <a:gd name="connsiteY52" fmla="*/ 1846336 h 1941534"/>
                <a:gd name="connsiteX53" fmla="*/ 150312 w 2287252"/>
                <a:gd name="connsiteY53" fmla="*/ 1903956 h 1941534"/>
                <a:gd name="connsiteX54" fmla="*/ 47598 w 2287252"/>
                <a:gd name="connsiteY54" fmla="*/ 1941534 h 1941534"/>
                <a:gd name="connsiteX55" fmla="*/ 37578 w 2287252"/>
                <a:gd name="connsiteY55" fmla="*/ 1941534 h 1941534"/>
                <a:gd name="connsiteX56" fmla="*/ 22546 w 2287252"/>
                <a:gd name="connsiteY56" fmla="*/ 1939029 h 1941534"/>
                <a:gd name="connsiteX57" fmla="*/ 5010 w 2287252"/>
                <a:gd name="connsiteY57" fmla="*/ 1929008 h 1941534"/>
                <a:gd name="connsiteX58" fmla="*/ 0 w 2287252"/>
                <a:gd name="connsiteY58" fmla="*/ 1916482 h 1941534"/>
                <a:gd name="connsiteX59" fmla="*/ 0 w 2287252"/>
                <a:gd name="connsiteY59" fmla="*/ 1888925 h 1941534"/>
                <a:gd name="connsiteX60" fmla="*/ 7515 w 2287252"/>
                <a:gd name="connsiteY60" fmla="*/ 1871388 h 1941534"/>
                <a:gd name="connsiteX61" fmla="*/ 107723 w 2287252"/>
                <a:gd name="connsiteY61" fmla="*/ 1818779 h 1941534"/>
                <a:gd name="connsiteX62" fmla="*/ 283088 w 2287252"/>
                <a:gd name="connsiteY62" fmla="*/ 1726087 h 1941534"/>
                <a:gd name="connsiteX63" fmla="*/ 526093 w 2287252"/>
                <a:gd name="connsiteY63" fmla="*/ 1588300 h 1941534"/>
                <a:gd name="connsiteX64" fmla="*/ 693941 w 2287252"/>
                <a:gd name="connsiteY64" fmla="*/ 1485587 h 1941534"/>
                <a:gd name="connsiteX65" fmla="*/ 821707 w 2287252"/>
                <a:gd name="connsiteY65" fmla="*/ 1397905 h 1941534"/>
                <a:gd name="connsiteX66" fmla="*/ 961998 w 2287252"/>
                <a:gd name="connsiteY66" fmla="*/ 1292686 h 1941534"/>
                <a:gd name="connsiteX67" fmla="*/ 1092269 w 2287252"/>
                <a:gd name="connsiteY67" fmla="*/ 1182457 h 1941534"/>
                <a:gd name="connsiteX68" fmla="*/ 1217529 w 2287252"/>
                <a:gd name="connsiteY68" fmla="*/ 1064712 h 1941534"/>
                <a:gd name="connsiteX69" fmla="*/ 1377863 w 2287252"/>
                <a:gd name="connsiteY69" fmla="*/ 906884 h 19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87252" h="1941534">
                  <a:moveTo>
                    <a:pt x="1377863" y="906884"/>
                  </a:moveTo>
                  <a:lnTo>
                    <a:pt x="1470555" y="811687"/>
                  </a:lnTo>
                  <a:lnTo>
                    <a:pt x="1648425" y="628807"/>
                  </a:lnTo>
                  <a:lnTo>
                    <a:pt x="1738612" y="516072"/>
                  </a:lnTo>
                  <a:lnTo>
                    <a:pt x="1788716" y="445927"/>
                  </a:lnTo>
                  <a:lnTo>
                    <a:pt x="1846336" y="363255"/>
                  </a:lnTo>
                  <a:lnTo>
                    <a:pt x="1886419" y="300625"/>
                  </a:lnTo>
                  <a:lnTo>
                    <a:pt x="1903956" y="265552"/>
                  </a:lnTo>
                  <a:lnTo>
                    <a:pt x="1913977" y="232984"/>
                  </a:lnTo>
                  <a:lnTo>
                    <a:pt x="1916482" y="205427"/>
                  </a:lnTo>
                  <a:lnTo>
                    <a:pt x="1911471" y="180375"/>
                  </a:lnTo>
                  <a:lnTo>
                    <a:pt x="1898945" y="157828"/>
                  </a:lnTo>
                  <a:lnTo>
                    <a:pt x="1873893" y="130271"/>
                  </a:lnTo>
                  <a:lnTo>
                    <a:pt x="1826294" y="85177"/>
                  </a:lnTo>
                  <a:lnTo>
                    <a:pt x="1801242" y="57620"/>
                  </a:lnTo>
                  <a:lnTo>
                    <a:pt x="1793727" y="32568"/>
                  </a:lnTo>
                  <a:lnTo>
                    <a:pt x="1793727" y="15031"/>
                  </a:lnTo>
                  <a:lnTo>
                    <a:pt x="1801242" y="5010"/>
                  </a:lnTo>
                  <a:lnTo>
                    <a:pt x="1828800" y="0"/>
                  </a:lnTo>
                  <a:lnTo>
                    <a:pt x="1873893" y="2505"/>
                  </a:lnTo>
                  <a:lnTo>
                    <a:pt x="1923997" y="17536"/>
                  </a:lnTo>
                  <a:lnTo>
                    <a:pt x="1976607" y="37578"/>
                  </a:lnTo>
                  <a:lnTo>
                    <a:pt x="2034226" y="65135"/>
                  </a:lnTo>
                  <a:lnTo>
                    <a:pt x="2086836" y="95198"/>
                  </a:lnTo>
                  <a:lnTo>
                    <a:pt x="2156981" y="140291"/>
                  </a:lnTo>
                  <a:lnTo>
                    <a:pt x="2204580" y="177870"/>
                  </a:lnTo>
                  <a:lnTo>
                    <a:pt x="2234643" y="202922"/>
                  </a:lnTo>
                  <a:lnTo>
                    <a:pt x="2264705" y="232984"/>
                  </a:lnTo>
                  <a:lnTo>
                    <a:pt x="2277231" y="250521"/>
                  </a:lnTo>
                  <a:lnTo>
                    <a:pt x="2287252" y="275573"/>
                  </a:lnTo>
                  <a:lnTo>
                    <a:pt x="2287252" y="293109"/>
                  </a:lnTo>
                  <a:lnTo>
                    <a:pt x="2279737" y="315656"/>
                  </a:lnTo>
                  <a:lnTo>
                    <a:pt x="2264705" y="330687"/>
                  </a:lnTo>
                  <a:lnTo>
                    <a:pt x="2229632" y="345718"/>
                  </a:lnTo>
                  <a:lnTo>
                    <a:pt x="2192054" y="363255"/>
                  </a:lnTo>
                  <a:lnTo>
                    <a:pt x="2146961" y="398328"/>
                  </a:lnTo>
                  <a:lnTo>
                    <a:pt x="2081825" y="488515"/>
                  </a:lnTo>
                  <a:lnTo>
                    <a:pt x="1999154" y="591228"/>
                  </a:lnTo>
                  <a:lnTo>
                    <a:pt x="1896440" y="718994"/>
                  </a:lnTo>
                  <a:lnTo>
                    <a:pt x="1793727" y="836739"/>
                  </a:lnTo>
                  <a:lnTo>
                    <a:pt x="1728591" y="906884"/>
                  </a:lnTo>
                  <a:lnTo>
                    <a:pt x="1490597" y="1114816"/>
                  </a:lnTo>
                  <a:lnTo>
                    <a:pt x="1455524" y="1147384"/>
                  </a:lnTo>
                  <a:lnTo>
                    <a:pt x="1372852" y="1217530"/>
                  </a:lnTo>
                  <a:lnTo>
                    <a:pt x="1265128" y="1305212"/>
                  </a:lnTo>
                  <a:lnTo>
                    <a:pt x="1134858" y="1402915"/>
                  </a:lnTo>
                  <a:lnTo>
                    <a:pt x="1032144" y="1473061"/>
                  </a:lnTo>
                  <a:lnTo>
                    <a:pt x="914400" y="1548217"/>
                  </a:lnTo>
                  <a:lnTo>
                    <a:pt x="794150" y="1615858"/>
                  </a:lnTo>
                  <a:lnTo>
                    <a:pt x="653858" y="1688508"/>
                  </a:lnTo>
                  <a:lnTo>
                    <a:pt x="518577" y="1751139"/>
                  </a:lnTo>
                  <a:lnTo>
                    <a:pt x="410853" y="1801243"/>
                  </a:lnTo>
                  <a:lnTo>
                    <a:pt x="300624" y="1846336"/>
                  </a:lnTo>
                  <a:lnTo>
                    <a:pt x="150312" y="1903956"/>
                  </a:lnTo>
                  <a:lnTo>
                    <a:pt x="47598" y="1941534"/>
                  </a:lnTo>
                  <a:lnTo>
                    <a:pt x="37578" y="1941534"/>
                  </a:lnTo>
                  <a:lnTo>
                    <a:pt x="22546" y="1939029"/>
                  </a:lnTo>
                  <a:lnTo>
                    <a:pt x="5010" y="1929008"/>
                  </a:lnTo>
                  <a:lnTo>
                    <a:pt x="0" y="1916482"/>
                  </a:lnTo>
                  <a:lnTo>
                    <a:pt x="0" y="1888925"/>
                  </a:lnTo>
                  <a:lnTo>
                    <a:pt x="7515" y="1871388"/>
                  </a:lnTo>
                  <a:lnTo>
                    <a:pt x="107723" y="1818779"/>
                  </a:lnTo>
                  <a:lnTo>
                    <a:pt x="283088" y="1726087"/>
                  </a:lnTo>
                  <a:lnTo>
                    <a:pt x="526093" y="1588300"/>
                  </a:lnTo>
                  <a:lnTo>
                    <a:pt x="693941" y="1485587"/>
                  </a:lnTo>
                  <a:lnTo>
                    <a:pt x="821707" y="1397905"/>
                  </a:lnTo>
                  <a:lnTo>
                    <a:pt x="961998" y="1292686"/>
                  </a:lnTo>
                  <a:lnTo>
                    <a:pt x="1092269" y="1182457"/>
                  </a:lnTo>
                  <a:lnTo>
                    <a:pt x="1217529" y="1064712"/>
                  </a:lnTo>
                  <a:lnTo>
                    <a:pt x="1377863" y="90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204170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F12ACCA-6A47-1C4A-A1CC-4F1E67D3CA80}"/>
              </a:ext>
            </a:extLst>
          </p:cNvPr>
          <p:cNvSpPr/>
          <p:nvPr/>
        </p:nvSpPr>
        <p:spPr>
          <a:xfrm>
            <a:off x="2852738" y="1981200"/>
            <a:ext cx="1090612" cy="1152525"/>
          </a:xfrm>
          <a:custGeom>
            <a:avLst/>
            <a:gdLst>
              <a:gd name="connsiteX0" fmla="*/ 542925 w 1090612"/>
              <a:gd name="connsiteY0" fmla="*/ 819150 h 1152525"/>
              <a:gd name="connsiteX1" fmla="*/ 359568 w 1090612"/>
              <a:gd name="connsiteY1" fmla="*/ 950119 h 1152525"/>
              <a:gd name="connsiteX2" fmla="*/ 121443 w 1090612"/>
              <a:gd name="connsiteY2" fmla="*/ 1102519 h 1152525"/>
              <a:gd name="connsiteX3" fmla="*/ 50006 w 1090612"/>
              <a:gd name="connsiteY3" fmla="*/ 1145381 h 1152525"/>
              <a:gd name="connsiteX4" fmla="*/ 26193 w 1090612"/>
              <a:gd name="connsiteY4" fmla="*/ 1152525 h 1152525"/>
              <a:gd name="connsiteX5" fmla="*/ 7143 w 1090612"/>
              <a:gd name="connsiteY5" fmla="*/ 1152525 h 1152525"/>
              <a:gd name="connsiteX6" fmla="*/ 0 w 1090612"/>
              <a:gd name="connsiteY6" fmla="*/ 1140619 h 1152525"/>
              <a:gd name="connsiteX7" fmla="*/ 2381 w 1090612"/>
              <a:gd name="connsiteY7" fmla="*/ 1116806 h 1152525"/>
              <a:gd name="connsiteX8" fmla="*/ 19050 w 1090612"/>
              <a:gd name="connsiteY8" fmla="*/ 1088231 h 1152525"/>
              <a:gd name="connsiteX9" fmla="*/ 116681 w 1090612"/>
              <a:gd name="connsiteY9" fmla="*/ 992981 h 1152525"/>
              <a:gd name="connsiteX10" fmla="*/ 240506 w 1090612"/>
              <a:gd name="connsiteY10" fmla="*/ 871538 h 1152525"/>
              <a:gd name="connsiteX11" fmla="*/ 381000 w 1090612"/>
              <a:gd name="connsiteY11" fmla="*/ 714375 h 1152525"/>
              <a:gd name="connsiteX12" fmla="*/ 521493 w 1090612"/>
              <a:gd name="connsiteY12" fmla="*/ 547688 h 1152525"/>
              <a:gd name="connsiteX13" fmla="*/ 607218 w 1090612"/>
              <a:gd name="connsiteY13" fmla="*/ 440531 h 1152525"/>
              <a:gd name="connsiteX14" fmla="*/ 671512 w 1090612"/>
              <a:gd name="connsiteY14" fmla="*/ 338138 h 1152525"/>
              <a:gd name="connsiteX15" fmla="*/ 709612 w 1090612"/>
              <a:gd name="connsiteY15" fmla="*/ 264319 h 1152525"/>
              <a:gd name="connsiteX16" fmla="*/ 711993 w 1090612"/>
              <a:gd name="connsiteY16" fmla="*/ 235744 h 1152525"/>
              <a:gd name="connsiteX17" fmla="*/ 700087 w 1090612"/>
              <a:gd name="connsiteY17" fmla="*/ 204788 h 1152525"/>
              <a:gd name="connsiteX18" fmla="*/ 661987 w 1090612"/>
              <a:gd name="connsiteY18" fmla="*/ 154781 h 1152525"/>
              <a:gd name="connsiteX19" fmla="*/ 619125 w 1090612"/>
              <a:gd name="connsiteY19" fmla="*/ 107156 h 1152525"/>
              <a:gd name="connsiteX20" fmla="*/ 583406 w 1090612"/>
              <a:gd name="connsiteY20" fmla="*/ 73819 h 1152525"/>
              <a:gd name="connsiteX21" fmla="*/ 566737 w 1090612"/>
              <a:gd name="connsiteY21" fmla="*/ 52388 h 1152525"/>
              <a:gd name="connsiteX22" fmla="*/ 559593 w 1090612"/>
              <a:gd name="connsiteY22" fmla="*/ 28575 h 1152525"/>
              <a:gd name="connsiteX23" fmla="*/ 561975 w 1090612"/>
              <a:gd name="connsiteY23" fmla="*/ 9525 h 1152525"/>
              <a:gd name="connsiteX24" fmla="*/ 571500 w 1090612"/>
              <a:gd name="connsiteY24" fmla="*/ 0 h 1152525"/>
              <a:gd name="connsiteX25" fmla="*/ 595312 w 1090612"/>
              <a:gd name="connsiteY25" fmla="*/ 4763 h 1152525"/>
              <a:gd name="connsiteX26" fmla="*/ 631031 w 1090612"/>
              <a:gd name="connsiteY26" fmla="*/ 19050 h 1152525"/>
              <a:gd name="connsiteX27" fmla="*/ 723900 w 1090612"/>
              <a:gd name="connsiteY27" fmla="*/ 59531 h 1152525"/>
              <a:gd name="connsiteX28" fmla="*/ 831056 w 1090612"/>
              <a:gd name="connsiteY28" fmla="*/ 116681 h 1152525"/>
              <a:gd name="connsiteX29" fmla="*/ 888206 w 1090612"/>
              <a:gd name="connsiteY29" fmla="*/ 157163 h 1152525"/>
              <a:gd name="connsiteX30" fmla="*/ 945356 w 1090612"/>
              <a:gd name="connsiteY30" fmla="*/ 204788 h 1152525"/>
              <a:gd name="connsiteX31" fmla="*/ 1000125 w 1090612"/>
              <a:gd name="connsiteY31" fmla="*/ 254794 h 1152525"/>
              <a:gd name="connsiteX32" fmla="*/ 1050131 w 1090612"/>
              <a:gd name="connsiteY32" fmla="*/ 311944 h 1152525"/>
              <a:gd name="connsiteX33" fmla="*/ 1076325 w 1090612"/>
              <a:gd name="connsiteY33" fmla="*/ 347663 h 1152525"/>
              <a:gd name="connsiteX34" fmla="*/ 1088231 w 1090612"/>
              <a:gd name="connsiteY34" fmla="*/ 371475 h 1152525"/>
              <a:gd name="connsiteX35" fmla="*/ 1090612 w 1090612"/>
              <a:gd name="connsiteY35" fmla="*/ 392906 h 1152525"/>
              <a:gd name="connsiteX36" fmla="*/ 1085850 w 1090612"/>
              <a:gd name="connsiteY36" fmla="*/ 416719 h 1152525"/>
              <a:gd name="connsiteX37" fmla="*/ 1069181 w 1090612"/>
              <a:gd name="connsiteY37" fmla="*/ 431006 h 1152525"/>
              <a:gd name="connsiteX38" fmla="*/ 1028700 w 1090612"/>
              <a:gd name="connsiteY38" fmla="*/ 442913 h 1152525"/>
              <a:gd name="connsiteX39" fmla="*/ 1002506 w 1090612"/>
              <a:gd name="connsiteY39" fmla="*/ 452438 h 1152525"/>
              <a:gd name="connsiteX40" fmla="*/ 876300 w 1090612"/>
              <a:gd name="connsiteY40" fmla="*/ 547688 h 1152525"/>
              <a:gd name="connsiteX41" fmla="*/ 740568 w 1090612"/>
              <a:gd name="connsiteY41" fmla="*/ 669131 h 1152525"/>
              <a:gd name="connsiteX42" fmla="*/ 542925 w 1090612"/>
              <a:gd name="connsiteY42" fmla="*/ 8191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90612" h="1152525">
                <a:moveTo>
                  <a:pt x="542925" y="819150"/>
                </a:moveTo>
                <a:lnTo>
                  <a:pt x="359568" y="950119"/>
                </a:lnTo>
                <a:lnTo>
                  <a:pt x="121443" y="1102519"/>
                </a:lnTo>
                <a:lnTo>
                  <a:pt x="50006" y="1145381"/>
                </a:lnTo>
                <a:lnTo>
                  <a:pt x="26193" y="1152525"/>
                </a:lnTo>
                <a:lnTo>
                  <a:pt x="7143" y="1152525"/>
                </a:lnTo>
                <a:lnTo>
                  <a:pt x="0" y="1140619"/>
                </a:lnTo>
                <a:lnTo>
                  <a:pt x="2381" y="1116806"/>
                </a:lnTo>
                <a:lnTo>
                  <a:pt x="19050" y="1088231"/>
                </a:lnTo>
                <a:lnTo>
                  <a:pt x="116681" y="992981"/>
                </a:lnTo>
                <a:lnTo>
                  <a:pt x="240506" y="871538"/>
                </a:lnTo>
                <a:lnTo>
                  <a:pt x="381000" y="714375"/>
                </a:lnTo>
                <a:lnTo>
                  <a:pt x="521493" y="547688"/>
                </a:lnTo>
                <a:lnTo>
                  <a:pt x="607218" y="440531"/>
                </a:lnTo>
                <a:lnTo>
                  <a:pt x="671512" y="338138"/>
                </a:lnTo>
                <a:lnTo>
                  <a:pt x="709612" y="264319"/>
                </a:lnTo>
                <a:lnTo>
                  <a:pt x="711993" y="235744"/>
                </a:lnTo>
                <a:lnTo>
                  <a:pt x="700087" y="204788"/>
                </a:lnTo>
                <a:lnTo>
                  <a:pt x="661987" y="154781"/>
                </a:lnTo>
                <a:lnTo>
                  <a:pt x="619125" y="107156"/>
                </a:lnTo>
                <a:lnTo>
                  <a:pt x="583406" y="73819"/>
                </a:lnTo>
                <a:lnTo>
                  <a:pt x="566737" y="52388"/>
                </a:lnTo>
                <a:lnTo>
                  <a:pt x="559593" y="28575"/>
                </a:lnTo>
                <a:lnTo>
                  <a:pt x="561975" y="9525"/>
                </a:lnTo>
                <a:lnTo>
                  <a:pt x="571500" y="0"/>
                </a:lnTo>
                <a:lnTo>
                  <a:pt x="595312" y="4763"/>
                </a:lnTo>
                <a:lnTo>
                  <a:pt x="631031" y="19050"/>
                </a:lnTo>
                <a:lnTo>
                  <a:pt x="723900" y="59531"/>
                </a:lnTo>
                <a:lnTo>
                  <a:pt x="831056" y="116681"/>
                </a:lnTo>
                <a:lnTo>
                  <a:pt x="888206" y="157163"/>
                </a:lnTo>
                <a:lnTo>
                  <a:pt x="945356" y="204788"/>
                </a:lnTo>
                <a:lnTo>
                  <a:pt x="1000125" y="254794"/>
                </a:lnTo>
                <a:lnTo>
                  <a:pt x="1050131" y="311944"/>
                </a:lnTo>
                <a:lnTo>
                  <a:pt x="1076325" y="347663"/>
                </a:lnTo>
                <a:lnTo>
                  <a:pt x="1088231" y="371475"/>
                </a:lnTo>
                <a:lnTo>
                  <a:pt x="1090612" y="392906"/>
                </a:lnTo>
                <a:lnTo>
                  <a:pt x="1085850" y="416719"/>
                </a:lnTo>
                <a:lnTo>
                  <a:pt x="1069181" y="431006"/>
                </a:lnTo>
                <a:lnTo>
                  <a:pt x="1028700" y="442913"/>
                </a:lnTo>
                <a:lnTo>
                  <a:pt x="1002506" y="452438"/>
                </a:lnTo>
                <a:lnTo>
                  <a:pt x="876300" y="547688"/>
                </a:lnTo>
                <a:lnTo>
                  <a:pt x="740568" y="669131"/>
                </a:lnTo>
                <a:lnTo>
                  <a:pt x="542925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5EB7B62-2AA1-6442-9BF6-AE695F068A2F}"/>
              </a:ext>
            </a:extLst>
          </p:cNvPr>
          <p:cNvSpPr/>
          <p:nvPr/>
        </p:nvSpPr>
        <p:spPr>
          <a:xfrm>
            <a:off x="4494213" y="1417638"/>
            <a:ext cx="517525" cy="1657350"/>
          </a:xfrm>
          <a:custGeom>
            <a:avLst/>
            <a:gdLst>
              <a:gd name="connsiteX0" fmla="*/ 230981 w 519112"/>
              <a:gd name="connsiteY0" fmla="*/ 795337 h 1657350"/>
              <a:gd name="connsiteX1" fmla="*/ 226219 w 519112"/>
              <a:gd name="connsiteY1" fmla="*/ 304800 h 1657350"/>
              <a:gd name="connsiteX2" fmla="*/ 216694 w 519112"/>
              <a:gd name="connsiteY2" fmla="*/ 264319 h 1657350"/>
              <a:gd name="connsiteX3" fmla="*/ 202406 w 519112"/>
              <a:gd name="connsiteY3" fmla="*/ 230981 h 1657350"/>
              <a:gd name="connsiteX4" fmla="*/ 173831 w 519112"/>
              <a:gd name="connsiteY4" fmla="*/ 192881 h 1657350"/>
              <a:gd name="connsiteX5" fmla="*/ 126206 w 519112"/>
              <a:gd name="connsiteY5" fmla="*/ 147637 h 1657350"/>
              <a:gd name="connsiteX6" fmla="*/ 16669 w 519112"/>
              <a:gd name="connsiteY6" fmla="*/ 64294 h 1657350"/>
              <a:gd name="connsiteX7" fmla="*/ 0 w 519112"/>
              <a:gd name="connsiteY7" fmla="*/ 50006 h 1657350"/>
              <a:gd name="connsiteX8" fmla="*/ 0 w 519112"/>
              <a:gd name="connsiteY8" fmla="*/ 28575 h 1657350"/>
              <a:gd name="connsiteX9" fmla="*/ 7144 w 519112"/>
              <a:gd name="connsiteY9" fmla="*/ 14287 h 1657350"/>
              <a:gd name="connsiteX10" fmla="*/ 33337 w 519112"/>
              <a:gd name="connsiteY10" fmla="*/ 4762 h 1657350"/>
              <a:gd name="connsiteX11" fmla="*/ 76200 w 519112"/>
              <a:gd name="connsiteY11" fmla="*/ 0 h 1657350"/>
              <a:gd name="connsiteX12" fmla="*/ 142875 w 519112"/>
              <a:gd name="connsiteY12" fmla="*/ 9525 h 1657350"/>
              <a:gd name="connsiteX13" fmla="*/ 228600 w 519112"/>
              <a:gd name="connsiteY13" fmla="*/ 26194 h 1657350"/>
              <a:gd name="connsiteX14" fmla="*/ 307181 w 519112"/>
              <a:gd name="connsiteY14" fmla="*/ 52387 h 1657350"/>
              <a:gd name="connsiteX15" fmla="*/ 376237 w 519112"/>
              <a:gd name="connsiteY15" fmla="*/ 83344 h 1657350"/>
              <a:gd name="connsiteX16" fmla="*/ 421481 w 519112"/>
              <a:gd name="connsiteY16" fmla="*/ 109537 h 1657350"/>
              <a:gd name="connsiteX17" fmla="*/ 459581 w 519112"/>
              <a:gd name="connsiteY17" fmla="*/ 133350 h 1657350"/>
              <a:gd name="connsiteX18" fmla="*/ 492919 w 519112"/>
              <a:gd name="connsiteY18" fmla="*/ 161925 h 1657350"/>
              <a:gd name="connsiteX19" fmla="*/ 511969 w 519112"/>
              <a:gd name="connsiteY19" fmla="*/ 188119 h 1657350"/>
              <a:gd name="connsiteX20" fmla="*/ 519112 w 519112"/>
              <a:gd name="connsiteY20" fmla="*/ 221456 h 1657350"/>
              <a:gd name="connsiteX21" fmla="*/ 516731 w 519112"/>
              <a:gd name="connsiteY21" fmla="*/ 252412 h 1657350"/>
              <a:gd name="connsiteX22" fmla="*/ 497681 w 519112"/>
              <a:gd name="connsiteY22" fmla="*/ 290512 h 1657350"/>
              <a:gd name="connsiteX23" fmla="*/ 483394 w 519112"/>
              <a:gd name="connsiteY23" fmla="*/ 328612 h 1657350"/>
              <a:gd name="connsiteX24" fmla="*/ 473869 w 519112"/>
              <a:gd name="connsiteY24" fmla="*/ 390525 h 1657350"/>
              <a:gd name="connsiteX25" fmla="*/ 473869 w 519112"/>
              <a:gd name="connsiteY25" fmla="*/ 726281 h 1657350"/>
              <a:gd name="connsiteX26" fmla="*/ 476250 w 519112"/>
              <a:gd name="connsiteY26" fmla="*/ 1109662 h 1657350"/>
              <a:gd name="connsiteX27" fmla="*/ 471487 w 519112"/>
              <a:gd name="connsiteY27" fmla="*/ 1283494 h 1657350"/>
              <a:gd name="connsiteX28" fmla="*/ 464344 w 519112"/>
              <a:gd name="connsiteY28" fmla="*/ 1347787 h 1657350"/>
              <a:gd name="connsiteX29" fmla="*/ 454819 w 519112"/>
              <a:gd name="connsiteY29" fmla="*/ 1390650 h 1657350"/>
              <a:gd name="connsiteX30" fmla="*/ 440531 w 519112"/>
              <a:gd name="connsiteY30" fmla="*/ 1438275 h 1657350"/>
              <a:gd name="connsiteX31" fmla="*/ 395287 w 519112"/>
              <a:gd name="connsiteY31" fmla="*/ 1521619 h 1657350"/>
              <a:gd name="connsiteX32" fmla="*/ 345281 w 519112"/>
              <a:gd name="connsiteY32" fmla="*/ 1578769 h 1657350"/>
              <a:gd name="connsiteX33" fmla="*/ 261937 w 519112"/>
              <a:gd name="connsiteY33" fmla="*/ 1654969 h 1657350"/>
              <a:gd name="connsiteX34" fmla="*/ 242887 w 519112"/>
              <a:gd name="connsiteY34" fmla="*/ 1657350 h 1657350"/>
              <a:gd name="connsiteX35" fmla="*/ 214312 w 519112"/>
              <a:gd name="connsiteY35" fmla="*/ 1645444 h 1657350"/>
              <a:gd name="connsiteX36" fmla="*/ 183356 w 519112"/>
              <a:gd name="connsiteY36" fmla="*/ 1609725 h 1657350"/>
              <a:gd name="connsiteX37" fmla="*/ 145256 w 519112"/>
              <a:gd name="connsiteY37" fmla="*/ 1543050 h 1657350"/>
              <a:gd name="connsiteX38" fmla="*/ 126206 w 519112"/>
              <a:gd name="connsiteY38" fmla="*/ 1500187 h 1657350"/>
              <a:gd name="connsiteX39" fmla="*/ 204787 w 519112"/>
              <a:gd name="connsiteY39" fmla="*/ 1200150 h 1657350"/>
              <a:gd name="connsiteX40" fmla="*/ 223837 w 519112"/>
              <a:gd name="connsiteY40" fmla="*/ 1133475 h 1657350"/>
              <a:gd name="connsiteX41" fmla="*/ 228600 w 519112"/>
              <a:gd name="connsiteY41" fmla="*/ 1069181 h 1657350"/>
              <a:gd name="connsiteX42" fmla="*/ 230981 w 519112"/>
              <a:gd name="connsiteY42" fmla="*/ 795337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9112" h="1657350">
                <a:moveTo>
                  <a:pt x="230981" y="795337"/>
                </a:moveTo>
                <a:cubicBezTo>
                  <a:pt x="229394" y="631825"/>
                  <a:pt x="227806" y="468312"/>
                  <a:pt x="226219" y="304800"/>
                </a:cubicBezTo>
                <a:lnTo>
                  <a:pt x="216694" y="264319"/>
                </a:lnTo>
                <a:lnTo>
                  <a:pt x="202406" y="230981"/>
                </a:lnTo>
                <a:lnTo>
                  <a:pt x="173831" y="192881"/>
                </a:lnTo>
                <a:lnTo>
                  <a:pt x="126206" y="147637"/>
                </a:lnTo>
                <a:lnTo>
                  <a:pt x="16669" y="64294"/>
                </a:lnTo>
                <a:lnTo>
                  <a:pt x="0" y="50006"/>
                </a:lnTo>
                <a:lnTo>
                  <a:pt x="0" y="28575"/>
                </a:lnTo>
                <a:lnTo>
                  <a:pt x="7144" y="14287"/>
                </a:lnTo>
                <a:lnTo>
                  <a:pt x="33337" y="4762"/>
                </a:lnTo>
                <a:lnTo>
                  <a:pt x="76200" y="0"/>
                </a:lnTo>
                <a:lnTo>
                  <a:pt x="142875" y="9525"/>
                </a:lnTo>
                <a:lnTo>
                  <a:pt x="228600" y="26194"/>
                </a:lnTo>
                <a:lnTo>
                  <a:pt x="307181" y="52387"/>
                </a:lnTo>
                <a:lnTo>
                  <a:pt x="376237" y="83344"/>
                </a:lnTo>
                <a:lnTo>
                  <a:pt x="421481" y="109537"/>
                </a:lnTo>
                <a:lnTo>
                  <a:pt x="459581" y="133350"/>
                </a:lnTo>
                <a:lnTo>
                  <a:pt x="492919" y="161925"/>
                </a:lnTo>
                <a:lnTo>
                  <a:pt x="511969" y="188119"/>
                </a:lnTo>
                <a:lnTo>
                  <a:pt x="519112" y="221456"/>
                </a:lnTo>
                <a:lnTo>
                  <a:pt x="516731" y="252412"/>
                </a:lnTo>
                <a:lnTo>
                  <a:pt x="497681" y="290512"/>
                </a:lnTo>
                <a:lnTo>
                  <a:pt x="483394" y="328612"/>
                </a:lnTo>
                <a:lnTo>
                  <a:pt x="473869" y="390525"/>
                </a:lnTo>
                <a:lnTo>
                  <a:pt x="473869" y="726281"/>
                </a:lnTo>
                <a:cubicBezTo>
                  <a:pt x="474663" y="854075"/>
                  <a:pt x="478631" y="1006078"/>
                  <a:pt x="476250" y="1109662"/>
                </a:cubicBezTo>
                <a:lnTo>
                  <a:pt x="471487" y="1283494"/>
                </a:lnTo>
                <a:lnTo>
                  <a:pt x="464344" y="1347787"/>
                </a:lnTo>
                <a:lnTo>
                  <a:pt x="454819" y="1390650"/>
                </a:lnTo>
                <a:lnTo>
                  <a:pt x="440531" y="1438275"/>
                </a:lnTo>
                <a:lnTo>
                  <a:pt x="395287" y="1521619"/>
                </a:lnTo>
                <a:lnTo>
                  <a:pt x="345281" y="1578769"/>
                </a:lnTo>
                <a:lnTo>
                  <a:pt x="261937" y="1654969"/>
                </a:lnTo>
                <a:lnTo>
                  <a:pt x="242887" y="1657350"/>
                </a:lnTo>
                <a:lnTo>
                  <a:pt x="214312" y="1645444"/>
                </a:lnTo>
                <a:lnTo>
                  <a:pt x="183356" y="1609725"/>
                </a:lnTo>
                <a:lnTo>
                  <a:pt x="145256" y="1543050"/>
                </a:lnTo>
                <a:lnTo>
                  <a:pt x="126206" y="1500187"/>
                </a:lnTo>
                <a:lnTo>
                  <a:pt x="204787" y="1200150"/>
                </a:lnTo>
                <a:lnTo>
                  <a:pt x="223837" y="1133475"/>
                </a:lnTo>
                <a:lnTo>
                  <a:pt x="228600" y="1069181"/>
                </a:lnTo>
                <a:cubicBezTo>
                  <a:pt x="229394" y="977900"/>
                  <a:pt x="230187" y="886618"/>
                  <a:pt x="230981" y="7953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CF2CCB44-A04A-3444-A81C-1F3C2B98FEDF}"/>
              </a:ext>
            </a:extLst>
          </p:cNvPr>
          <p:cNvSpPr/>
          <p:nvPr/>
        </p:nvSpPr>
        <p:spPr>
          <a:xfrm>
            <a:off x="6113463" y="1944688"/>
            <a:ext cx="977900" cy="819150"/>
          </a:xfrm>
          <a:custGeom>
            <a:avLst/>
            <a:gdLst>
              <a:gd name="connsiteX0" fmla="*/ 626269 w 978694"/>
              <a:gd name="connsiteY0" fmla="*/ 619125 h 819150"/>
              <a:gd name="connsiteX1" fmla="*/ 345281 w 978694"/>
              <a:gd name="connsiteY1" fmla="*/ 350044 h 819150"/>
              <a:gd name="connsiteX2" fmla="*/ 164306 w 978694"/>
              <a:gd name="connsiteY2" fmla="*/ 183357 h 819150"/>
              <a:gd name="connsiteX3" fmla="*/ 33337 w 978694"/>
              <a:gd name="connsiteY3" fmla="*/ 73819 h 819150"/>
              <a:gd name="connsiteX4" fmla="*/ 11906 w 978694"/>
              <a:gd name="connsiteY4" fmla="*/ 54769 h 819150"/>
              <a:gd name="connsiteX5" fmla="*/ 0 w 978694"/>
              <a:gd name="connsiteY5" fmla="*/ 38100 h 819150"/>
              <a:gd name="connsiteX6" fmla="*/ 0 w 978694"/>
              <a:gd name="connsiteY6" fmla="*/ 14288 h 819150"/>
              <a:gd name="connsiteX7" fmla="*/ 7144 w 978694"/>
              <a:gd name="connsiteY7" fmla="*/ 4763 h 819150"/>
              <a:gd name="connsiteX8" fmla="*/ 28575 w 978694"/>
              <a:gd name="connsiteY8" fmla="*/ 0 h 819150"/>
              <a:gd name="connsiteX9" fmla="*/ 64294 w 978694"/>
              <a:gd name="connsiteY9" fmla="*/ 7144 h 819150"/>
              <a:gd name="connsiteX10" fmla="*/ 269081 w 978694"/>
              <a:gd name="connsiteY10" fmla="*/ 88107 h 819150"/>
              <a:gd name="connsiteX11" fmla="*/ 476250 w 978694"/>
              <a:gd name="connsiteY11" fmla="*/ 164307 h 819150"/>
              <a:gd name="connsiteX12" fmla="*/ 621506 w 978694"/>
              <a:gd name="connsiteY12" fmla="*/ 211932 h 819150"/>
              <a:gd name="connsiteX13" fmla="*/ 659606 w 978694"/>
              <a:gd name="connsiteY13" fmla="*/ 245269 h 819150"/>
              <a:gd name="connsiteX14" fmla="*/ 726281 w 978694"/>
              <a:gd name="connsiteY14" fmla="*/ 309563 h 819150"/>
              <a:gd name="connsiteX15" fmla="*/ 828675 w 978694"/>
              <a:gd name="connsiteY15" fmla="*/ 414338 h 819150"/>
              <a:gd name="connsiteX16" fmla="*/ 871537 w 978694"/>
              <a:gd name="connsiteY16" fmla="*/ 466725 h 819150"/>
              <a:gd name="connsiteX17" fmla="*/ 912019 w 978694"/>
              <a:gd name="connsiteY17" fmla="*/ 523875 h 819150"/>
              <a:gd name="connsiteX18" fmla="*/ 945356 w 978694"/>
              <a:gd name="connsiteY18" fmla="*/ 578644 h 819150"/>
              <a:gd name="connsiteX19" fmla="*/ 969169 w 978694"/>
              <a:gd name="connsiteY19" fmla="*/ 616744 h 819150"/>
              <a:gd name="connsiteX20" fmla="*/ 976312 w 978694"/>
              <a:gd name="connsiteY20" fmla="*/ 647700 h 819150"/>
              <a:gd name="connsiteX21" fmla="*/ 978694 w 978694"/>
              <a:gd name="connsiteY21" fmla="*/ 690563 h 819150"/>
              <a:gd name="connsiteX22" fmla="*/ 971550 w 978694"/>
              <a:gd name="connsiteY22" fmla="*/ 742950 h 819150"/>
              <a:gd name="connsiteX23" fmla="*/ 952500 w 978694"/>
              <a:gd name="connsiteY23" fmla="*/ 781050 h 819150"/>
              <a:gd name="connsiteX24" fmla="*/ 931069 w 978694"/>
              <a:gd name="connsiteY24" fmla="*/ 807244 h 819150"/>
              <a:gd name="connsiteX25" fmla="*/ 912019 w 978694"/>
              <a:gd name="connsiteY25" fmla="*/ 816769 h 819150"/>
              <a:gd name="connsiteX26" fmla="*/ 888206 w 978694"/>
              <a:gd name="connsiteY26" fmla="*/ 819150 h 819150"/>
              <a:gd name="connsiteX27" fmla="*/ 862012 w 978694"/>
              <a:gd name="connsiteY27" fmla="*/ 812007 h 819150"/>
              <a:gd name="connsiteX28" fmla="*/ 819150 w 978694"/>
              <a:gd name="connsiteY28" fmla="*/ 785813 h 819150"/>
              <a:gd name="connsiteX29" fmla="*/ 740569 w 978694"/>
              <a:gd name="connsiteY29" fmla="*/ 728663 h 819150"/>
              <a:gd name="connsiteX30" fmla="*/ 626269 w 978694"/>
              <a:gd name="connsiteY30" fmla="*/ 61912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78694" h="819150">
                <a:moveTo>
                  <a:pt x="626269" y="619125"/>
                </a:moveTo>
                <a:lnTo>
                  <a:pt x="345281" y="350044"/>
                </a:lnTo>
                <a:lnTo>
                  <a:pt x="164306" y="183357"/>
                </a:lnTo>
                <a:lnTo>
                  <a:pt x="33337" y="73819"/>
                </a:lnTo>
                <a:lnTo>
                  <a:pt x="11906" y="54769"/>
                </a:lnTo>
                <a:lnTo>
                  <a:pt x="0" y="38100"/>
                </a:lnTo>
                <a:lnTo>
                  <a:pt x="0" y="14288"/>
                </a:lnTo>
                <a:lnTo>
                  <a:pt x="7144" y="4763"/>
                </a:lnTo>
                <a:lnTo>
                  <a:pt x="28575" y="0"/>
                </a:lnTo>
                <a:lnTo>
                  <a:pt x="64294" y="7144"/>
                </a:lnTo>
                <a:lnTo>
                  <a:pt x="269081" y="88107"/>
                </a:lnTo>
                <a:lnTo>
                  <a:pt x="476250" y="164307"/>
                </a:lnTo>
                <a:lnTo>
                  <a:pt x="621506" y="211932"/>
                </a:lnTo>
                <a:lnTo>
                  <a:pt x="659606" y="245269"/>
                </a:lnTo>
                <a:lnTo>
                  <a:pt x="726281" y="309563"/>
                </a:lnTo>
                <a:lnTo>
                  <a:pt x="828675" y="414338"/>
                </a:lnTo>
                <a:lnTo>
                  <a:pt x="871537" y="466725"/>
                </a:lnTo>
                <a:lnTo>
                  <a:pt x="912019" y="523875"/>
                </a:lnTo>
                <a:lnTo>
                  <a:pt x="945356" y="578644"/>
                </a:lnTo>
                <a:lnTo>
                  <a:pt x="969169" y="616744"/>
                </a:lnTo>
                <a:lnTo>
                  <a:pt x="976312" y="647700"/>
                </a:lnTo>
                <a:lnTo>
                  <a:pt x="978694" y="690563"/>
                </a:lnTo>
                <a:lnTo>
                  <a:pt x="971550" y="742950"/>
                </a:lnTo>
                <a:lnTo>
                  <a:pt x="952500" y="781050"/>
                </a:lnTo>
                <a:lnTo>
                  <a:pt x="931069" y="807244"/>
                </a:lnTo>
                <a:lnTo>
                  <a:pt x="912019" y="816769"/>
                </a:lnTo>
                <a:lnTo>
                  <a:pt x="888206" y="819150"/>
                </a:lnTo>
                <a:lnTo>
                  <a:pt x="862012" y="812007"/>
                </a:lnTo>
                <a:lnTo>
                  <a:pt x="819150" y="785813"/>
                </a:lnTo>
                <a:lnTo>
                  <a:pt x="740569" y="728663"/>
                </a:lnTo>
                <a:lnTo>
                  <a:pt x="626269" y="619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2AED804-A78E-4949-8A10-12102CAA5383}"/>
              </a:ext>
            </a:extLst>
          </p:cNvPr>
          <p:cNvSpPr/>
          <p:nvPr/>
        </p:nvSpPr>
        <p:spPr>
          <a:xfrm>
            <a:off x="4097338" y="2495550"/>
            <a:ext cx="655637" cy="452438"/>
          </a:xfrm>
          <a:custGeom>
            <a:avLst/>
            <a:gdLst>
              <a:gd name="connsiteX0" fmla="*/ 178594 w 654844"/>
              <a:gd name="connsiteY0" fmla="*/ 145256 h 452438"/>
              <a:gd name="connsiteX1" fmla="*/ 488157 w 654844"/>
              <a:gd name="connsiteY1" fmla="*/ 195263 h 452438"/>
              <a:gd name="connsiteX2" fmla="*/ 509588 w 654844"/>
              <a:gd name="connsiteY2" fmla="*/ 195263 h 452438"/>
              <a:gd name="connsiteX3" fmla="*/ 538163 w 654844"/>
              <a:gd name="connsiteY3" fmla="*/ 185738 h 452438"/>
              <a:gd name="connsiteX4" fmla="*/ 569119 w 654844"/>
              <a:gd name="connsiteY4" fmla="*/ 159544 h 452438"/>
              <a:gd name="connsiteX5" fmla="*/ 654844 w 654844"/>
              <a:gd name="connsiteY5" fmla="*/ 0 h 452438"/>
              <a:gd name="connsiteX6" fmla="*/ 571500 w 654844"/>
              <a:gd name="connsiteY6" fmla="*/ 452438 h 452438"/>
              <a:gd name="connsiteX7" fmla="*/ 519113 w 654844"/>
              <a:gd name="connsiteY7" fmla="*/ 419100 h 452438"/>
              <a:gd name="connsiteX8" fmla="*/ 481013 w 654844"/>
              <a:gd name="connsiteY8" fmla="*/ 376238 h 452438"/>
              <a:gd name="connsiteX9" fmla="*/ 445294 w 654844"/>
              <a:gd name="connsiteY9" fmla="*/ 345281 h 452438"/>
              <a:gd name="connsiteX10" fmla="*/ 409575 w 654844"/>
              <a:gd name="connsiteY10" fmla="*/ 323850 h 452438"/>
              <a:gd name="connsiteX11" fmla="*/ 350044 w 654844"/>
              <a:gd name="connsiteY11" fmla="*/ 292894 h 452438"/>
              <a:gd name="connsiteX12" fmla="*/ 302419 w 654844"/>
              <a:gd name="connsiteY12" fmla="*/ 269081 h 452438"/>
              <a:gd name="connsiteX13" fmla="*/ 245269 w 654844"/>
              <a:gd name="connsiteY13" fmla="*/ 247650 h 452438"/>
              <a:gd name="connsiteX14" fmla="*/ 176213 w 654844"/>
              <a:gd name="connsiteY14" fmla="*/ 221456 h 452438"/>
              <a:gd name="connsiteX15" fmla="*/ 97632 w 654844"/>
              <a:gd name="connsiteY15" fmla="*/ 197644 h 452438"/>
              <a:gd name="connsiteX16" fmla="*/ 30957 w 654844"/>
              <a:gd name="connsiteY16" fmla="*/ 178594 h 452438"/>
              <a:gd name="connsiteX17" fmla="*/ 7144 w 654844"/>
              <a:gd name="connsiteY17" fmla="*/ 161925 h 452438"/>
              <a:gd name="connsiteX18" fmla="*/ 0 w 654844"/>
              <a:gd name="connsiteY18" fmla="*/ 145256 h 452438"/>
              <a:gd name="connsiteX19" fmla="*/ 4763 w 654844"/>
              <a:gd name="connsiteY19" fmla="*/ 130969 h 452438"/>
              <a:gd name="connsiteX20" fmla="*/ 23813 w 654844"/>
              <a:gd name="connsiteY20" fmla="*/ 126206 h 452438"/>
              <a:gd name="connsiteX21" fmla="*/ 178594 w 654844"/>
              <a:gd name="connsiteY21" fmla="*/ 145256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54844" h="452438">
                <a:moveTo>
                  <a:pt x="178594" y="145256"/>
                </a:moveTo>
                <a:lnTo>
                  <a:pt x="488157" y="195263"/>
                </a:lnTo>
                <a:lnTo>
                  <a:pt x="509588" y="195263"/>
                </a:lnTo>
                <a:lnTo>
                  <a:pt x="538163" y="185738"/>
                </a:lnTo>
                <a:lnTo>
                  <a:pt x="569119" y="159544"/>
                </a:lnTo>
                <a:lnTo>
                  <a:pt x="654844" y="0"/>
                </a:lnTo>
                <a:lnTo>
                  <a:pt x="571500" y="452438"/>
                </a:lnTo>
                <a:lnTo>
                  <a:pt x="519113" y="419100"/>
                </a:lnTo>
                <a:lnTo>
                  <a:pt x="481013" y="376238"/>
                </a:lnTo>
                <a:lnTo>
                  <a:pt x="445294" y="345281"/>
                </a:lnTo>
                <a:lnTo>
                  <a:pt x="409575" y="323850"/>
                </a:lnTo>
                <a:lnTo>
                  <a:pt x="350044" y="292894"/>
                </a:lnTo>
                <a:lnTo>
                  <a:pt x="302419" y="269081"/>
                </a:lnTo>
                <a:lnTo>
                  <a:pt x="245269" y="247650"/>
                </a:lnTo>
                <a:lnTo>
                  <a:pt x="176213" y="221456"/>
                </a:lnTo>
                <a:lnTo>
                  <a:pt x="97632" y="197644"/>
                </a:lnTo>
                <a:lnTo>
                  <a:pt x="30957" y="178594"/>
                </a:lnTo>
                <a:lnTo>
                  <a:pt x="7144" y="161925"/>
                </a:lnTo>
                <a:lnTo>
                  <a:pt x="0" y="145256"/>
                </a:lnTo>
                <a:lnTo>
                  <a:pt x="4763" y="130969"/>
                </a:lnTo>
                <a:lnTo>
                  <a:pt x="23813" y="126206"/>
                </a:lnTo>
                <a:lnTo>
                  <a:pt x="178594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373EBBF-046F-864C-921C-EA09A09FC4CA}"/>
              </a:ext>
            </a:extLst>
          </p:cNvPr>
          <p:cNvSpPr/>
          <p:nvPr/>
        </p:nvSpPr>
        <p:spPr>
          <a:xfrm>
            <a:off x="2671763" y="2132013"/>
            <a:ext cx="3324225" cy="2538412"/>
          </a:xfrm>
          <a:custGeom>
            <a:avLst/>
            <a:gdLst>
              <a:gd name="connsiteX0" fmla="*/ 2355684 w 3324472"/>
              <a:gd name="connsiteY0" fmla="*/ 1152348 h 2539244"/>
              <a:gd name="connsiteX1" fmla="*/ 2032755 w 3324472"/>
              <a:gd name="connsiteY1" fmla="*/ 1420889 h 2539244"/>
              <a:gd name="connsiteX2" fmla="*/ 1889986 w 3324472"/>
              <a:gd name="connsiteY2" fmla="*/ 1556859 h 2539244"/>
              <a:gd name="connsiteX3" fmla="*/ 1682632 w 3324472"/>
              <a:gd name="connsiteY3" fmla="*/ 1699628 h 2539244"/>
              <a:gd name="connsiteX4" fmla="*/ 1539863 w 3324472"/>
              <a:gd name="connsiteY4" fmla="*/ 1801606 h 2539244"/>
              <a:gd name="connsiteX5" fmla="*/ 1267922 w 3324472"/>
              <a:gd name="connsiteY5" fmla="*/ 1961371 h 2539244"/>
              <a:gd name="connsiteX6" fmla="*/ 1006180 w 3324472"/>
              <a:gd name="connsiteY6" fmla="*/ 2114337 h 2539244"/>
              <a:gd name="connsiteX7" fmla="*/ 792026 w 3324472"/>
              <a:gd name="connsiteY7" fmla="*/ 2229912 h 2539244"/>
              <a:gd name="connsiteX8" fmla="*/ 584672 w 3324472"/>
              <a:gd name="connsiteY8" fmla="*/ 2331890 h 2539244"/>
              <a:gd name="connsiteX9" fmla="*/ 336526 w 3324472"/>
              <a:gd name="connsiteY9" fmla="*/ 2433867 h 2539244"/>
              <a:gd name="connsiteX10" fmla="*/ 95179 w 3324472"/>
              <a:gd name="connsiteY10" fmla="*/ 2518849 h 2539244"/>
              <a:gd name="connsiteX11" fmla="*/ 23794 w 3324472"/>
              <a:gd name="connsiteY11" fmla="*/ 2539244 h 2539244"/>
              <a:gd name="connsiteX12" fmla="*/ 6798 w 3324472"/>
              <a:gd name="connsiteY12" fmla="*/ 2535845 h 2539244"/>
              <a:gd name="connsiteX13" fmla="*/ 3399 w 3324472"/>
              <a:gd name="connsiteY13" fmla="*/ 2532446 h 2539244"/>
              <a:gd name="connsiteX14" fmla="*/ 0 w 3324472"/>
              <a:gd name="connsiteY14" fmla="*/ 2512050 h 2539244"/>
              <a:gd name="connsiteX15" fmla="*/ 6798 w 3324472"/>
              <a:gd name="connsiteY15" fmla="*/ 2488256 h 2539244"/>
              <a:gd name="connsiteX16" fmla="*/ 16996 w 3324472"/>
              <a:gd name="connsiteY16" fmla="*/ 2481457 h 2539244"/>
              <a:gd name="connsiteX17" fmla="*/ 163164 w 3324472"/>
              <a:gd name="connsiteY17" fmla="*/ 2406673 h 2539244"/>
              <a:gd name="connsiteX18" fmla="*/ 571075 w 3324472"/>
              <a:gd name="connsiteY18" fmla="*/ 2178923 h 2539244"/>
              <a:gd name="connsiteX19" fmla="*/ 890605 w 3324472"/>
              <a:gd name="connsiteY19" fmla="*/ 1988565 h 2539244"/>
              <a:gd name="connsiteX20" fmla="*/ 1206736 w 3324472"/>
              <a:gd name="connsiteY20" fmla="*/ 1784609 h 2539244"/>
              <a:gd name="connsiteX21" fmla="*/ 1458281 w 3324472"/>
              <a:gd name="connsiteY21" fmla="*/ 1614647 h 2539244"/>
              <a:gd name="connsiteX22" fmla="*/ 1618046 w 3324472"/>
              <a:gd name="connsiteY22" fmla="*/ 1495673 h 2539244"/>
              <a:gd name="connsiteX23" fmla="*/ 1771012 w 3324472"/>
              <a:gd name="connsiteY23" fmla="*/ 1366501 h 2539244"/>
              <a:gd name="connsiteX24" fmla="*/ 1947774 w 3324472"/>
              <a:gd name="connsiteY24" fmla="*/ 1216934 h 2539244"/>
              <a:gd name="connsiteX25" fmla="*/ 2226513 w 3324472"/>
              <a:gd name="connsiteY25" fmla="*/ 961989 h 2539244"/>
              <a:gd name="connsiteX26" fmla="*/ 2539244 w 3324472"/>
              <a:gd name="connsiteY26" fmla="*/ 652657 h 2539244"/>
              <a:gd name="connsiteX27" fmla="*/ 2777192 w 3324472"/>
              <a:gd name="connsiteY27" fmla="*/ 404511 h 2539244"/>
              <a:gd name="connsiteX28" fmla="*/ 2892767 w 3324472"/>
              <a:gd name="connsiteY28" fmla="*/ 275340 h 2539244"/>
              <a:gd name="connsiteX29" fmla="*/ 2906364 w 3324472"/>
              <a:gd name="connsiteY29" fmla="*/ 251545 h 2539244"/>
              <a:gd name="connsiteX30" fmla="*/ 2906364 w 3324472"/>
              <a:gd name="connsiteY30" fmla="*/ 227750 h 2539244"/>
              <a:gd name="connsiteX31" fmla="*/ 2906364 w 3324472"/>
              <a:gd name="connsiteY31" fmla="*/ 203955 h 2539244"/>
              <a:gd name="connsiteX32" fmla="*/ 2875771 w 3324472"/>
              <a:gd name="connsiteY32" fmla="*/ 152966 h 2539244"/>
              <a:gd name="connsiteX33" fmla="*/ 2817983 w 3324472"/>
              <a:gd name="connsiteY33" fmla="*/ 64586 h 2539244"/>
              <a:gd name="connsiteX34" fmla="*/ 2804386 w 3324472"/>
              <a:gd name="connsiteY34" fmla="*/ 40791 h 2539244"/>
              <a:gd name="connsiteX35" fmla="*/ 2800987 w 3324472"/>
              <a:gd name="connsiteY35" fmla="*/ 23795 h 2539244"/>
              <a:gd name="connsiteX36" fmla="*/ 2807785 w 3324472"/>
              <a:gd name="connsiteY36" fmla="*/ 6798 h 2539244"/>
              <a:gd name="connsiteX37" fmla="*/ 2824782 w 3324472"/>
              <a:gd name="connsiteY37" fmla="*/ 0 h 2539244"/>
              <a:gd name="connsiteX38" fmla="*/ 2855375 w 3324472"/>
              <a:gd name="connsiteY38" fmla="*/ 6798 h 2539244"/>
              <a:gd name="connsiteX39" fmla="*/ 3025338 w 3324472"/>
              <a:gd name="connsiteY39" fmla="*/ 71384 h 2539244"/>
              <a:gd name="connsiteX40" fmla="*/ 3147711 w 3324472"/>
              <a:gd name="connsiteY40" fmla="*/ 129172 h 2539244"/>
              <a:gd name="connsiteX41" fmla="*/ 3191901 w 3324472"/>
              <a:gd name="connsiteY41" fmla="*/ 156366 h 2539244"/>
              <a:gd name="connsiteX42" fmla="*/ 3246290 w 3324472"/>
              <a:gd name="connsiteY42" fmla="*/ 200556 h 2539244"/>
              <a:gd name="connsiteX43" fmla="*/ 3276883 w 3324472"/>
              <a:gd name="connsiteY43" fmla="*/ 231149 h 2539244"/>
              <a:gd name="connsiteX44" fmla="*/ 3300678 w 3324472"/>
              <a:gd name="connsiteY44" fmla="*/ 268541 h 2539244"/>
              <a:gd name="connsiteX45" fmla="*/ 3321073 w 3324472"/>
              <a:gd name="connsiteY45" fmla="*/ 305933 h 2539244"/>
              <a:gd name="connsiteX46" fmla="*/ 3324472 w 3324472"/>
              <a:gd name="connsiteY46" fmla="*/ 333127 h 2539244"/>
              <a:gd name="connsiteX47" fmla="*/ 3317674 w 3324472"/>
              <a:gd name="connsiteY47" fmla="*/ 353523 h 2539244"/>
              <a:gd name="connsiteX48" fmla="*/ 3300678 w 3324472"/>
              <a:gd name="connsiteY48" fmla="*/ 370519 h 2539244"/>
              <a:gd name="connsiteX49" fmla="*/ 3266685 w 3324472"/>
              <a:gd name="connsiteY49" fmla="*/ 380717 h 2539244"/>
              <a:gd name="connsiteX50" fmla="*/ 3229293 w 3324472"/>
              <a:gd name="connsiteY50" fmla="*/ 397713 h 2539244"/>
              <a:gd name="connsiteX51" fmla="*/ 3178304 w 3324472"/>
              <a:gd name="connsiteY51" fmla="*/ 441903 h 2539244"/>
              <a:gd name="connsiteX52" fmla="*/ 2899565 w 3324472"/>
              <a:gd name="connsiteY52" fmla="*/ 683250 h 2539244"/>
              <a:gd name="connsiteX53" fmla="*/ 2508651 w 3324472"/>
              <a:gd name="connsiteY53" fmla="*/ 1016378 h 2539244"/>
              <a:gd name="connsiteX54" fmla="*/ 2355684 w 3324472"/>
              <a:gd name="connsiteY54" fmla="*/ 1152348 h 2539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324472" h="2539244">
                <a:moveTo>
                  <a:pt x="2355684" y="1152348"/>
                </a:moveTo>
                <a:lnTo>
                  <a:pt x="2032755" y="1420889"/>
                </a:lnTo>
                <a:lnTo>
                  <a:pt x="1889986" y="1556859"/>
                </a:lnTo>
                <a:lnTo>
                  <a:pt x="1682632" y="1699628"/>
                </a:lnTo>
                <a:lnTo>
                  <a:pt x="1539863" y="1801606"/>
                </a:lnTo>
                <a:lnTo>
                  <a:pt x="1267922" y="1961371"/>
                </a:lnTo>
                <a:lnTo>
                  <a:pt x="1006180" y="2114337"/>
                </a:lnTo>
                <a:lnTo>
                  <a:pt x="792026" y="2229912"/>
                </a:lnTo>
                <a:lnTo>
                  <a:pt x="584672" y="2331890"/>
                </a:lnTo>
                <a:lnTo>
                  <a:pt x="336526" y="2433867"/>
                </a:lnTo>
                <a:lnTo>
                  <a:pt x="95179" y="2518849"/>
                </a:lnTo>
                <a:lnTo>
                  <a:pt x="23794" y="2539244"/>
                </a:lnTo>
                <a:lnTo>
                  <a:pt x="6798" y="2535845"/>
                </a:lnTo>
                <a:lnTo>
                  <a:pt x="3399" y="2532446"/>
                </a:lnTo>
                <a:lnTo>
                  <a:pt x="0" y="2512050"/>
                </a:lnTo>
                <a:lnTo>
                  <a:pt x="6798" y="2488256"/>
                </a:lnTo>
                <a:lnTo>
                  <a:pt x="16996" y="2481457"/>
                </a:lnTo>
                <a:lnTo>
                  <a:pt x="163164" y="2406673"/>
                </a:lnTo>
                <a:lnTo>
                  <a:pt x="571075" y="2178923"/>
                </a:lnTo>
                <a:lnTo>
                  <a:pt x="890605" y="1988565"/>
                </a:lnTo>
                <a:lnTo>
                  <a:pt x="1206736" y="1784609"/>
                </a:lnTo>
                <a:lnTo>
                  <a:pt x="1458281" y="1614647"/>
                </a:lnTo>
                <a:lnTo>
                  <a:pt x="1618046" y="1495673"/>
                </a:lnTo>
                <a:lnTo>
                  <a:pt x="1771012" y="1366501"/>
                </a:lnTo>
                <a:lnTo>
                  <a:pt x="1947774" y="1216934"/>
                </a:lnTo>
                <a:lnTo>
                  <a:pt x="2226513" y="961989"/>
                </a:lnTo>
                <a:lnTo>
                  <a:pt x="2539244" y="652657"/>
                </a:lnTo>
                <a:lnTo>
                  <a:pt x="2777192" y="404511"/>
                </a:lnTo>
                <a:lnTo>
                  <a:pt x="2892767" y="275340"/>
                </a:lnTo>
                <a:lnTo>
                  <a:pt x="2906364" y="251545"/>
                </a:lnTo>
                <a:lnTo>
                  <a:pt x="2906364" y="227750"/>
                </a:lnTo>
                <a:lnTo>
                  <a:pt x="2906364" y="203955"/>
                </a:lnTo>
                <a:lnTo>
                  <a:pt x="2875771" y="152966"/>
                </a:lnTo>
                <a:lnTo>
                  <a:pt x="2817983" y="64586"/>
                </a:lnTo>
                <a:lnTo>
                  <a:pt x="2804386" y="40791"/>
                </a:lnTo>
                <a:lnTo>
                  <a:pt x="2800987" y="23795"/>
                </a:lnTo>
                <a:lnTo>
                  <a:pt x="2807785" y="6798"/>
                </a:lnTo>
                <a:lnTo>
                  <a:pt x="2824782" y="0"/>
                </a:lnTo>
                <a:lnTo>
                  <a:pt x="2855375" y="6798"/>
                </a:lnTo>
                <a:lnTo>
                  <a:pt x="3025338" y="71384"/>
                </a:lnTo>
                <a:lnTo>
                  <a:pt x="3147711" y="129172"/>
                </a:lnTo>
                <a:lnTo>
                  <a:pt x="3191901" y="156366"/>
                </a:lnTo>
                <a:lnTo>
                  <a:pt x="3246290" y="200556"/>
                </a:lnTo>
                <a:lnTo>
                  <a:pt x="3276883" y="231149"/>
                </a:lnTo>
                <a:lnTo>
                  <a:pt x="3300678" y="268541"/>
                </a:lnTo>
                <a:lnTo>
                  <a:pt x="3321073" y="305933"/>
                </a:lnTo>
                <a:lnTo>
                  <a:pt x="3324472" y="333127"/>
                </a:lnTo>
                <a:lnTo>
                  <a:pt x="3317674" y="353523"/>
                </a:lnTo>
                <a:lnTo>
                  <a:pt x="3300678" y="370519"/>
                </a:lnTo>
                <a:lnTo>
                  <a:pt x="3266685" y="380717"/>
                </a:lnTo>
                <a:lnTo>
                  <a:pt x="3229293" y="397713"/>
                </a:lnTo>
                <a:lnTo>
                  <a:pt x="3178304" y="441903"/>
                </a:lnTo>
                <a:lnTo>
                  <a:pt x="2899565" y="683250"/>
                </a:lnTo>
                <a:lnTo>
                  <a:pt x="2508651" y="1016378"/>
                </a:lnTo>
                <a:lnTo>
                  <a:pt x="2355684" y="11523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97BB0D9-85E2-3F4D-849C-9B53F36A2BEC}"/>
              </a:ext>
            </a:extLst>
          </p:cNvPr>
          <p:cNvSpPr/>
          <p:nvPr/>
        </p:nvSpPr>
        <p:spPr>
          <a:xfrm rot="16200000">
            <a:off x="3183731" y="4652170"/>
            <a:ext cx="2143125" cy="322262"/>
          </a:xfrm>
          <a:custGeom>
            <a:avLst/>
            <a:gdLst>
              <a:gd name="connsiteX0" fmla="*/ 1359694 w 2143125"/>
              <a:gd name="connsiteY0" fmla="*/ 304800 h 321469"/>
              <a:gd name="connsiteX1" fmla="*/ 1012031 w 2143125"/>
              <a:gd name="connsiteY1" fmla="*/ 290513 h 321469"/>
              <a:gd name="connsiteX2" fmla="*/ 369094 w 2143125"/>
              <a:gd name="connsiteY2" fmla="*/ 290513 h 321469"/>
              <a:gd name="connsiteX3" fmla="*/ 223837 w 2143125"/>
              <a:gd name="connsiteY3" fmla="*/ 273844 h 321469"/>
              <a:gd name="connsiteX4" fmla="*/ 147637 w 2143125"/>
              <a:gd name="connsiteY4" fmla="*/ 261938 h 321469"/>
              <a:gd name="connsiteX5" fmla="*/ 95250 w 2143125"/>
              <a:gd name="connsiteY5" fmla="*/ 247650 h 321469"/>
              <a:gd name="connsiteX6" fmla="*/ 50006 w 2143125"/>
              <a:gd name="connsiteY6" fmla="*/ 230981 h 321469"/>
              <a:gd name="connsiteX7" fmla="*/ 23812 w 2143125"/>
              <a:gd name="connsiteY7" fmla="*/ 216694 h 321469"/>
              <a:gd name="connsiteX8" fmla="*/ 2381 w 2143125"/>
              <a:gd name="connsiteY8" fmla="*/ 195263 h 321469"/>
              <a:gd name="connsiteX9" fmla="*/ 0 w 2143125"/>
              <a:gd name="connsiteY9" fmla="*/ 178594 h 321469"/>
              <a:gd name="connsiteX10" fmla="*/ 11906 w 2143125"/>
              <a:gd name="connsiteY10" fmla="*/ 159544 h 321469"/>
              <a:gd name="connsiteX11" fmla="*/ 42862 w 2143125"/>
              <a:gd name="connsiteY11" fmla="*/ 119063 h 321469"/>
              <a:gd name="connsiteX12" fmla="*/ 78581 w 2143125"/>
              <a:gd name="connsiteY12" fmla="*/ 85725 h 321469"/>
              <a:gd name="connsiteX13" fmla="*/ 114300 w 2143125"/>
              <a:gd name="connsiteY13" fmla="*/ 59531 h 321469"/>
              <a:gd name="connsiteX14" fmla="*/ 166687 w 2143125"/>
              <a:gd name="connsiteY14" fmla="*/ 38100 h 321469"/>
              <a:gd name="connsiteX15" fmla="*/ 242887 w 2143125"/>
              <a:gd name="connsiteY15" fmla="*/ 19050 h 321469"/>
              <a:gd name="connsiteX16" fmla="*/ 347662 w 2143125"/>
              <a:gd name="connsiteY16" fmla="*/ 2381 h 321469"/>
              <a:gd name="connsiteX17" fmla="*/ 435769 w 2143125"/>
              <a:gd name="connsiteY17" fmla="*/ 0 h 321469"/>
              <a:gd name="connsiteX18" fmla="*/ 495300 w 2143125"/>
              <a:gd name="connsiteY18" fmla="*/ 7144 h 321469"/>
              <a:gd name="connsiteX19" fmla="*/ 659606 w 2143125"/>
              <a:gd name="connsiteY19" fmla="*/ 50006 h 321469"/>
              <a:gd name="connsiteX20" fmla="*/ 752475 w 2143125"/>
              <a:gd name="connsiteY20" fmla="*/ 73819 h 321469"/>
              <a:gd name="connsiteX21" fmla="*/ 1097756 w 2143125"/>
              <a:gd name="connsiteY21" fmla="*/ 90488 h 321469"/>
              <a:gd name="connsiteX22" fmla="*/ 1433512 w 2143125"/>
              <a:gd name="connsiteY22" fmla="*/ 100013 h 321469"/>
              <a:gd name="connsiteX23" fmla="*/ 1721644 w 2143125"/>
              <a:gd name="connsiteY23" fmla="*/ 102394 h 321469"/>
              <a:gd name="connsiteX24" fmla="*/ 1995487 w 2143125"/>
              <a:gd name="connsiteY24" fmla="*/ 90488 h 321469"/>
              <a:gd name="connsiteX25" fmla="*/ 2143125 w 2143125"/>
              <a:gd name="connsiteY25" fmla="*/ 269081 h 321469"/>
              <a:gd name="connsiteX26" fmla="*/ 2078831 w 2143125"/>
              <a:gd name="connsiteY26" fmla="*/ 290513 h 321469"/>
              <a:gd name="connsiteX27" fmla="*/ 1969294 w 2143125"/>
              <a:gd name="connsiteY27" fmla="*/ 314325 h 321469"/>
              <a:gd name="connsiteX28" fmla="*/ 1697831 w 2143125"/>
              <a:gd name="connsiteY28" fmla="*/ 321469 h 321469"/>
              <a:gd name="connsiteX29" fmla="*/ 1359694 w 2143125"/>
              <a:gd name="connsiteY29" fmla="*/ 304800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43125" h="321469">
                <a:moveTo>
                  <a:pt x="1359694" y="304800"/>
                </a:moveTo>
                <a:lnTo>
                  <a:pt x="1012031" y="290513"/>
                </a:lnTo>
                <a:lnTo>
                  <a:pt x="369094" y="290513"/>
                </a:lnTo>
                <a:lnTo>
                  <a:pt x="223837" y="273844"/>
                </a:lnTo>
                <a:lnTo>
                  <a:pt x="147637" y="261938"/>
                </a:lnTo>
                <a:lnTo>
                  <a:pt x="95250" y="247650"/>
                </a:lnTo>
                <a:lnTo>
                  <a:pt x="50006" y="230981"/>
                </a:lnTo>
                <a:lnTo>
                  <a:pt x="23812" y="216694"/>
                </a:lnTo>
                <a:lnTo>
                  <a:pt x="2381" y="195263"/>
                </a:lnTo>
                <a:lnTo>
                  <a:pt x="0" y="178594"/>
                </a:lnTo>
                <a:lnTo>
                  <a:pt x="11906" y="159544"/>
                </a:lnTo>
                <a:lnTo>
                  <a:pt x="42862" y="119063"/>
                </a:lnTo>
                <a:lnTo>
                  <a:pt x="78581" y="85725"/>
                </a:lnTo>
                <a:lnTo>
                  <a:pt x="114300" y="59531"/>
                </a:lnTo>
                <a:lnTo>
                  <a:pt x="166687" y="38100"/>
                </a:lnTo>
                <a:lnTo>
                  <a:pt x="242887" y="19050"/>
                </a:lnTo>
                <a:lnTo>
                  <a:pt x="347662" y="2381"/>
                </a:lnTo>
                <a:lnTo>
                  <a:pt x="435769" y="0"/>
                </a:lnTo>
                <a:lnTo>
                  <a:pt x="495300" y="7144"/>
                </a:lnTo>
                <a:lnTo>
                  <a:pt x="659606" y="50006"/>
                </a:lnTo>
                <a:lnTo>
                  <a:pt x="752475" y="73819"/>
                </a:lnTo>
                <a:lnTo>
                  <a:pt x="1097756" y="90488"/>
                </a:lnTo>
                <a:lnTo>
                  <a:pt x="1433512" y="100013"/>
                </a:lnTo>
                <a:lnTo>
                  <a:pt x="1721644" y="102394"/>
                </a:lnTo>
                <a:lnTo>
                  <a:pt x="1995487" y="90488"/>
                </a:lnTo>
                <a:lnTo>
                  <a:pt x="2143125" y="269081"/>
                </a:lnTo>
                <a:lnTo>
                  <a:pt x="2078831" y="290513"/>
                </a:lnTo>
                <a:lnTo>
                  <a:pt x="1969294" y="314325"/>
                </a:lnTo>
                <a:lnTo>
                  <a:pt x="1697831" y="321469"/>
                </a:lnTo>
                <a:lnTo>
                  <a:pt x="1359694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47BFC03-880D-FA4E-BB6C-F3BEF3810F77}"/>
              </a:ext>
            </a:extLst>
          </p:cNvPr>
          <p:cNvSpPr/>
          <p:nvPr/>
        </p:nvSpPr>
        <p:spPr>
          <a:xfrm rot="16200000">
            <a:off x="4174331" y="3572670"/>
            <a:ext cx="2460625" cy="1960562"/>
          </a:xfrm>
          <a:custGeom>
            <a:avLst/>
            <a:gdLst>
              <a:gd name="connsiteX0" fmla="*/ 1181320 w 2460423"/>
              <a:gd name="connsiteY0" fmla="*/ 1863156 h 1960939"/>
              <a:gd name="connsiteX1" fmla="*/ 856259 w 2460423"/>
              <a:gd name="connsiteY1" fmla="*/ 1860513 h 1960939"/>
              <a:gd name="connsiteX2" fmla="*/ 705620 w 2460423"/>
              <a:gd name="connsiteY2" fmla="*/ 1855228 h 1960939"/>
              <a:gd name="connsiteX3" fmla="*/ 533840 w 2460423"/>
              <a:gd name="connsiteY3" fmla="*/ 1842014 h 1960939"/>
              <a:gd name="connsiteX4" fmla="*/ 317133 w 2460423"/>
              <a:gd name="connsiteY4" fmla="*/ 1831443 h 1960939"/>
              <a:gd name="connsiteX5" fmla="*/ 121567 w 2460423"/>
              <a:gd name="connsiteY5" fmla="*/ 1818229 h 1960939"/>
              <a:gd name="connsiteX6" fmla="*/ 79283 w 2460423"/>
              <a:gd name="connsiteY6" fmla="*/ 1791801 h 1960939"/>
              <a:gd name="connsiteX7" fmla="*/ 34356 w 2460423"/>
              <a:gd name="connsiteY7" fmla="*/ 1760088 h 1960939"/>
              <a:gd name="connsiteX8" fmla="*/ 13214 w 2460423"/>
              <a:gd name="connsiteY8" fmla="*/ 1744231 h 1960939"/>
              <a:gd name="connsiteX9" fmla="*/ 0 w 2460423"/>
              <a:gd name="connsiteY9" fmla="*/ 1717803 h 1960939"/>
              <a:gd name="connsiteX10" fmla="*/ 0 w 2460423"/>
              <a:gd name="connsiteY10" fmla="*/ 1691376 h 1960939"/>
              <a:gd name="connsiteX11" fmla="*/ 7928 w 2460423"/>
              <a:gd name="connsiteY11" fmla="*/ 1667591 h 1960939"/>
              <a:gd name="connsiteX12" fmla="*/ 26427 w 2460423"/>
              <a:gd name="connsiteY12" fmla="*/ 1649091 h 1960939"/>
              <a:gd name="connsiteX13" fmla="*/ 60783 w 2460423"/>
              <a:gd name="connsiteY13" fmla="*/ 1630592 h 1960939"/>
              <a:gd name="connsiteX14" fmla="*/ 95140 w 2460423"/>
              <a:gd name="connsiteY14" fmla="*/ 1604164 h 1960939"/>
              <a:gd name="connsiteX15" fmla="*/ 129496 w 2460423"/>
              <a:gd name="connsiteY15" fmla="*/ 1583022 h 1960939"/>
              <a:gd name="connsiteX16" fmla="*/ 166494 w 2460423"/>
              <a:gd name="connsiteY16" fmla="*/ 1572451 h 1960939"/>
              <a:gd name="connsiteX17" fmla="*/ 237849 w 2460423"/>
              <a:gd name="connsiteY17" fmla="*/ 1569808 h 1960939"/>
              <a:gd name="connsiteX18" fmla="*/ 420201 w 2460423"/>
              <a:gd name="connsiteY18" fmla="*/ 1596236 h 1960939"/>
              <a:gd name="connsiteX19" fmla="*/ 1012182 w 2460423"/>
              <a:gd name="connsiteY19" fmla="*/ 1590950 h 1960939"/>
              <a:gd name="connsiteX20" fmla="*/ 1099394 w 2460423"/>
              <a:gd name="connsiteY20" fmla="*/ 1601521 h 1960939"/>
              <a:gd name="connsiteX21" fmla="*/ 1324030 w 2460423"/>
              <a:gd name="connsiteY21" fmla="*/ 1609450 h 1960939"/>
              <a:gd name="connsiteX22" fmla="*/ 1575093 w 2460423"/>
              <a:gd name="connsiteY22" fmla="*/ 1617378 h 1960939"/>
              <a:gd name="connsiteX23" fmla="*/ 2135362 w 2460423"/>
              <a:gd name="connsiteY23" fmla="*/ 1614735 h 1960939"/>
              <a:gd name="connsiteX24" fmla="*/ 2161789 w 2460423"/>
              <a:gd name="connsiteY24" fmla="*/ 1604164 h 1960939"/>
              <a:gd name="connsiteX25" fmla="*/ 2182931 w 2460423"/>
              <a:gd name="connsiteY25" fmla="*/ 1583022 h 1960939"/>
              <a:gd name="connsiteX26" fmla="*/ 2193503 w 2460423"/>
              <a:gd name="connsiteY26" fmla="*/ 1561880 h 1960939"/>
              <a:gd name="connsiteX27" fmla="*/ 2201431 w 2460423"/>
              <a:gd name="connsiteY27" fmla="*/ 1514310 h 1960939"/>
              <a:gd name="connsiteX28" fmla="*/ 2206716 w 2460423"/>
              <a:gd name="connsiteY28" fmla="*/ 1374243 h 1960939"/>
              <a:gd name="connsiteX29" fmla="*/ 2204074 w 2460423"/>
              <a:gd name="connsiteY29" fmla="*/ 1263246 h 1960939"/>
              <a:gd name="connsiteX30" fmla="*/ 2169718 w 2460423"/>
              <a:gd name="connsiteY30" fmla="*/ 919686 h 1960939"/>
              <a:gd name="connsiteX31" fmla="*/ 2095720 w 2460423"/>
              <a:gd name="connsiteY31" fmla="*/ 346203 h 1960939"/>
              <a:gd name="connsiteX32" fmla="*/ 2040222 w 2460423"/>
              <a:gd name="connsiteY32" fmla="*/ 0 h 1960939"/>
              <a:gd name="connsiteX33" fmla="*/ 2225216 w 2460423"/>
              <a:gd name="connsiteY33" fmla="*/ 137424 h 1960939"/>
              <a:gd name="connsiteX34" fmla="*/ 2280714 w 2460423"/>
              <a:gd name="connsiteY34" fmla="*/ 541769 h 1960939"/>
              <a:gd name="connsiteX35" fmla="*/ 2330927 w 2460423"/>
              <a:gd name="connsiteY35" fmla="*/ 866830 h 1960939"/>
              <a:gd name="connsiteX36" fmla="*/ 2389068 w 2460423"/>
              <a:gd name="connsiteY36" fmla="*/ 1197177 h 1960939"/>
              <a:gd name="connsiteX37" fmla="*/ 2407567 w 2460423"/>
              <a:gd name="connsiteY37" fmla="*/ 1321387 h 1960939"/>
              <a:gd name="connsiteX38" fmla="*/ 2420781 w 2460423"/>
              <a:gd name="connsiteY38" fmla="*/ 1403313 h 1960939"/>
              <a:gd name="connsiteX39" fmla="*/ 2447209 w 2460423"/>
              <a:gd name="connsiteY39" fmla="*/ 1469383 h 1960939"/>
              <a:gd name="connsiteX40" fmla="*/ 2460423 w 2460423"/>
              <a:gd name="connsiteY40" fmla="*/ 1503739 h 1960939"/>
              <a:gd name="connsiteX41" fmla="*/ 2460423 w 2460423"/>
              <a:gd name="connsiteY41" fmla="*/ 1524881 h 1960939"/>
              <a:gd name="connsiteX42" fmla="*/ 2439281 w 2460423"/>
              <a:gd name="connsiteY42" fmla="*/ 1590950 h 1960939"/>
              <a:gd name="connsiteX43" fmla="*/ 2383782 w 2460423"/>
              <a:gd name="connsiteY43" fmla="*/ 1701947 h 1960939"/>
              <a:gd name="connsiteX44" fmla="*/ 2291285 w 2460423"/>
              <a:gd name="connsiteY44" fmla="*/ 1857871 h 1960939"/>
              <a:gd name="connsiteX45" fmla="*/ 2238430 w 2460423"/>
              <a:gd name="connsiteY45" fmla="*/ 1937154 h 1960939"/>
              <a:gd name="connsiteX46" fmla="*/ 2225216 w 2460423"/>
              <a:gd name="connsiteY46" fmla="*/ 1953010 h 1960939"/>
              <a:gd name="connsiteX47" fmla="*/ 2206716 w 2460423"/>
              <a:gd name="connsiteY47" fmla="*/ 1958296 h 1960939"/>
              <a:gd name="connsiteX48" fmla="*/ 2185574 w 2460423"/>
              <a:gd name="connsiteY48" fmla="*/ 1960939 h 1960939"/>
              <a:gd name="connsiteX49" fmla="*/ 2161789 w 2460423"/>
              <a:gd name="connsiteY49" fmla="*/ 1955653 h 1960939"/>
              <a:gd name="connsiteX50" fmla="*/ 2135362 w 2460423"/>
              <a:gd name="connsiteY50" fmla="*/ 1937154 h 1960939"/>
              <a:gd name="connsiteX51" fmla="*/ 2103648 w 2460423"/>
              <a:gd name="connsiteY51" fmla="*/ 1905440 h 1960939"/>
              <a:gd name="connsiteX52" fmla="*/ 2064007 w 2460423"/>
              <a:gd name="connsiteY52" fmla="*/ 1884298 h 1960939"/>
              <a:gd name="connsiteX53" fmla="*/ 2021722 w 2460423"/>
              <a:gd name="connsiteY53" fmla="*/ 1871084 h 1960939"/>
              <a:gd name="connsiteX54" fmla="*/ 1963581 w 2460423"/>
              <a:gd name="connsiteY54" fmla="*/ 1863156 h 1960939"/>
              <a:gd name="connsiteX55" fmla="*/ 1815586 w 2460423"/>
              <a:gd name="connsiteY55" fmla="*/ 1863156 h 1960939"/>
              <a:gd name="connsiteX56" fmla="*/ 1181320 w 2460423"/>
              <a:gd name="connsiteY56" fmla="*/ 1863156 h 19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60423" h="1960939">
                <a:moveTo>
                  <a:pt x="1181320" y="1863156"/>
                </a:moveTo>
                <a:lnTo>
                  <a:pt x="856259" y="1860513"/>
                </a:lnTo>
                <a:lnTo>
                  <a:pt x="705620" y="1855228"/>
                </a:lnTo>
                <a:lnTo>
                  <a:pt x="533840" y="1842014"/>
                </a:lnTo>
                <a:lnTo>
                  <a:pt x="317133" y="1831443"/>
                </a:lnTo>
                <a:lnTo>
                  <a:pt x="121567" y="1818229"/>
                </a:lnTo>
                <a:lnTo>
                  <a:pt x="79283" y="1791801"/>
                </a:lnTo>
                <a:lnTo>
                  <a:pt x="34356" y="1760088"/>
                </a:lnTo>
                <a:lnTo>
                  <a:pt x="13214" y="1744231"/>
                </a:lnTo>
                <a:lnTo>
                  <a:pt x="0" y="1717803"/>
                </a:lnTo>
                <a:lnTo>
                  <a:pt x="0" y="1691376"/>
                </a:lnTo>
                <a:lnTo>
                  <a:pt x="7928" y="1667591"/>
                </a:lnTo>
                <a:lnTo>
                  <a:pt x="26427" y="1649091"/>
                </a:lnTo>
                <a:lnTo>
                  <a:pt x="60783" y="1630592"/>
                </a:lnTo>
                <a:lnTo>
                  <a:pt x="95140" y="1604164"/>
                </a:lnTo>
                <a:lnTo>
                  <a:pt x="129496" y="1583022"/>
                </a:lnTo>
                <a:lnTo>
                  <a:pt x="166494" y="1572451"/>
                </a:lnTo>
                <a:lnTo>
                  <a:pt x="237849" y="1569808"/>
                </a:lnTo>
                <a:lnTo>
                  <a:pt x="420201" y="1596236"/>
                </a:lnTo>
                <a:lnTo>
                  <a:pt x="1012182" y="1590950"/>
                </a:lnTo>
                <a:lnTo>
                  <a:pt x="1099394" y="1601521"/>
                </a:lnTo>
                <a:lnTo>
                  <a:pt x="1324030" y="1609450"/>
                </a:lnTo>
                <a:lnTo>
                  <a:pt x="1575093" y="1617378"/>
                </a:lnTo>
                <a:lnTo>
                  <a:pt x="2135362" y="1614735"/>
                </a:lnTo>
                <a:lnTo>
                  <a:pt x="2161789" y="1604164"/>
                </a:lnTo>
                <a:lnTo>
                  <a:pt x="2182931" y="1583022"/>
                </a:lnTo>
                <a:lnTo>
                  <a:pt x="2193503" y="1561880"/>
                </a:lnTo>
                <a:lnTo>
                  <a:pt x="2201431" y="1514310"/>
                </a:lnTo>
                <a:lnTo>
                  <a:pt x="2206716" y="1374243"/>
                </a:lnTo>
                <a:cubicBezTo>
                  <a:pt x="2205835" y="1337244"/>
                  <a:pt x="2204955" y="1300245"/>
                  <a:pt x="2204074" y="1263246"/>
                </a:cubicBezTo>
                <a:lnTo>
                  <a:pt x="2169718" y="919686"/>
                </a:lnTo>
                <a:lnTo>
                  <a:pt x="2095720" y="346203"/>
                </a:lnTo>
                <a:lnTo>
                  <a:pt x="2040222" y="0"/>
                </a:lnTo>
                <a:lnTo>
                  <a:pt x="2225216" y="137424"/>
                </a:lnTo>
                <a:lnTo>
                  <a:pt x="2280714" y="541769"/>
                </a:lnTo>
                <a:lnTo>
                  <a:pt x="2330927" y="866830"/>
                </a:lnTo>
                <a:lnTo>
                  <a:pt x="2389068" y="1197177"/>
                </a:lnTo>
                <a:lnTo>
                  <a:pt x="2407567" y="1321387"/>
                </a:lnTo>
                <a:lnTo>
                  <a:pt x="2420781" y="1403313"/>
                </a:lnTo>
                <a:lnTo>
                  <a:pt x="2447209" y="1469383"/>
                </a:lnTo>
                <a:lnTo>
                  <a:pt x="2460423" y="1503739"/>
                </a:lnTo>
                <a:lnTo>
                  <a:pt x="2460423" y="1524881"/>
                </a:lnTo>
                <a:lnTo>
                  <a:pt x="2439281" y="1590950"/>
                </a:lnTo>
                <a:lnTo>
                  <a:pt x="2383782" y="1701947"/>
                </a:lnTo>
                <a:lnTo>
                  <a:pt x="2291285" y="1857871"/>
                </a:lnTo>
                <a:lnTo>
                  <a:pt x="2238430" y="1937154"/>
                </a:lnTo>
                <a:lnTo>
                  <a:pt x="2225216" y="1953010"/>
                </a:lnTo>
                <a:lnTo>
                  <a:pt x="2206716" y="1958296"/>
                </a:lnTo>
                <a:lnTo>
                  <a:pt x="2185574" y="1960939"/>
                </a:lnTo>
                <a:lnTo>
                  <a:pt x="2161789" y="1955653"/>
                </a:lnTo>
                <a:lnTo>
                  <a:pt x="2135362" y="1937154"/>
                </a:lnTo>
                <a:lnTo>
                  <a:pt x="2103648" y="1905440"/>
                </a:lnTo>
                <a:lnTo>
                  <a:pt x="2064007" y="1884298"/>
                </a:lnTo>
                <a:lnTo>
                  <a:pt x="2021722" y="1871084"/>
                </a:lnTo>
                <a:lnTo>
                  <a:pt x="1963581" y="1863156"/>
                </a:lnTo>
                <a:lnTo>
                  <a:pt x="1815586" y="1863156"/>
                </a:lnTo>
                <a:lnTo>
                  <a:pt x="1181320" y="1863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702D32A-CA33-5147-9357-6BC97CA12A6C}"/>
              </a:ext>
            </a:extLst>
          </p:cNvPr>
          <p:cNvSpPr/>
          <p:nvPr/>
        </p:nvSpPr>
        <p:spPr>
          <a:xfrm>
            <a:off x="4319588" y="4010025"/>
            <a:ext cx="1793875" cy="323850"/>
          </a:xfrm>
          <a:custGeom>
            <a:avLst/>
            <a:gdLst>
              <a:gd name="connsiteX0" fmla="*/ 771525 w 1793081"/>
              <a:gd name="connsiteY0" fmla="*/ 271463 h 323850"/>
              <a:gd name="connsiteX1" fmla="*/ 0 w 1793081"/>
              <a:gd name="connsiteY1" fmla="*/ 323850 h 323850"/>
              <a:gd name="connsiteX2" fmla="*/ 2381 w 1793081"/>
              <a:gd name="connsiteY2" fmla="*/ 157163 h 323850"/>
              <a:gd name="connsiteX3" fmla="*/ 157162 w 1793081"/>
              <a:gd name="connsiteY3" fmla="*/ 154781 h 323850"/>
              <a:gd name="connsiteX4" fmla="*/ 295275 w 1793081"/>
              <a:gd name="connsiteY4" fmla="*/ 142875 h 323850"/>
              <a:gd name="connsiteX5" fmla="*/ 521493 w 1793081"/>
              <a:gd name="connsiteY5" fmla="*/ 121444 h 323850"/>
              <a:gd name="connsiteX6" fmla="*/ 669131 w 1793081"/>
              <a:gd name="connsiteY6" fmla="*/ 104775 h 323850"/>
              <a:gd name="connsiteX7" fmla="*/ 854868 w 1793081"/>
              <a:gd name="connsiteY7" fmla="*/ 80963 h 323850"/>
              <a:gd name="connsiteX8" fmla="*/ 1016793 w 1793081"/>
              <a:gd name="connsiteY8" fmla="*/ 59531 h 323850"/>
              <a:gd name="connsiteX9" fmla="*/ 1207293 w 1793081"/>
              <a:gd name="connsiteY9" fmla="*/ 30956 h 323850"/>
              <a:gd name="connsiteX10" fmla="*/ 1366837 w 1793081"/>
              <a:gd name="connsiteY10" fmla="*/ 0 h 323850"/>
              <a:gd name="connsiteX11" fmla="*/ 1445418 w 1793081"/>
              <a:gd name="connsiteY11" fmla="*/ 21431 h 323850"/>
              <a:gd name="connsiteX12" fmla="*/ 1650206 w 1793081"/>
              <a:gd name="connsiteY12" fmla="*/ 88106 h 323850"/>
              <a:gd name="connsiteX13" fmla="*/ 1788318 w 1793081"/>
              <a:gd name="connsiteY13" fmla="*/ 130969 h 323850"/>
              <a:gd name="connsiteX14" fmla="*/ 1793081 w 1793081"/>
              <a:gd name="connsiteY14" fmla="*/ 221456 h 323850"/>
              <a:gd name="connsiteX15" fmla="*/ 1290637 w 1793081"/>
              <a:gd name="connsiteY15" fmla="*/ 245269 h 323850"/>
              <a:gd name="connsiteX16" fmla="*/ 771525 w 1793081"/>
              <a:gd name="connsiteY16" fmla="*/ 271463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93081" h="323850">
                <a:moveTo>
                  <a:pt x="771525" y="271463"/>
                </a:moveTo>
                <a:lnTo>
                  <a:pt x="0" y="323850"/>
                </a:lnTo>
                <a:cubicBezTo>
                  <a:pt x="794" y="268288"/>
                  <a:pt x="1587" y="212725"/>
                  <a:pt x="2381" y="157163"/>
                </a:cubicBezTo>
                <a:lnTo>
                  <a:pt x="157162" y="154781"/>
                </a:lnTo>
                <a:lnTo>
                  <a:pt x="295275" y="142875"/>
                </a:lnTo>
                <a:lnTo>
                  <a:pt x="521493" y="121444"/>
                </a:lnTo>
                <a:lnTo>
                  <a:pt x="669131" y="104775"/>
                </a:lnTo>
                <a:lnTo>
                  <a:pt x="854868" y="80963"/>
                </a:lnTo>
                <a:lnTo>
                  <a:pt x="1016793" y="59531"/>
                </a:lnTo>
                <a:lnTo>
                  <a:pt x="1207293" y="30956"/>
                </a:lnTo>
                <a:lnTo>
                  <a:pt x="1366837" y="0"/>
                </a:lnTo>
                <a:lnTo>
                  <a:pt x="1445418" y="21431"/>
                </a:lnTo>
                <a:lnTo>
                  <a:pt x="1650206" y="88106"/>
                </a:lnTo>
                <a:lnTo>
                  <a:pt x="1788318" y="130969"/>
                </a:lnTo>
                <a:lnTo>
                  <a:pt x="1793081" y="221456"/>
                </a:lnTo>
                <a:lnTo>
                  <a:pt x="1290637" y="245269"/>
                </a:lnTo>
                <a:lnTo>
                  <a:pt x="771525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151C35C-E167-4D48-838D-4D1C15181E23}"/>
              </a:ext>
            </a:extLst>
          </p:cNvPr>
          <p:cNvSpPr/>
          <p:nvPr/>
        </p:nvSpPr>
        <p:spPr>
          <a:xfrm>
            <a:off x="4308475" y="4678363"/>
            <a:ext cx="1778000" cy="273050"/>
          </a:xfrm>
          <a:custGeom>
            <a:avLst/>
            <a:gdLst>
              <a:gd name="connsiteX0" fmla="*/ 1116807 w 1778794"/>
              <a:gd name="connsiteY0" fmla="*/ 207169 h 271463"/>
              <a:gd name="connsiteX1" fmla="*/ 454819 w 1778794"/>
              <a:gd name="connsiteY1" fmla="*/ 271463 h 271463"/>
              <a:gd name="connsiteX2" fmla="*/ 0 w 1778794"/>
              <a:gd name="connsiteY2" fmla="*/ 269082 h 271463"/>
              <a:gd name="connsiteX3" fmla="*/ 0 w 1778794"/>
              <a:gd name="connsiteY3" fmla="*/ 109538 h 271463"/>
              <a:gd name="connsiteX4" fmla="*/ 226219 w 1778794"/>
              <a:gd name="connsiteY4" fmla="*/ 109538 h 271463"/>
              <a:gd name="connsiteX5" fmla="*/ 502444 w 1778794"/>
              <a:gd name="connsiteY5" fmla="*/ 95250 h 271463"/>
              <a:gd name="connsiteX6" fmla="*/ 835819 w 1778794"/>
              <a:gd name="connsiteY6" fmla="*/ 64294 h 271463"/>
              <a:gd name="connsiteX7" fmla="*/ 1247775 w 1778794"/>
              <a:gd name="connsiteY7" fmla="*/ 26194 h 271463"/>
              <a:gd name="connsiteX8" fmla="*/ 1478757 w 1778794"/>
              <a:gd name="connsiteY8" fmla="*/ 2382 h 271463"/>
              <a:gd name="connsiteX9" fmla="*/ 1516857 w 1778794"/>
              <a:gd name="connsiteY9" fmla="*/ 0 h 271463"/>
              <a:gd name="connsiteX10" fmla="*/ 1566863 w 1778794"/>
              <a:gd name="connsiteY10" fmla="*/ 7144 h 271463"/>
              <a:gd name="connsiteX11" fmla="*/ 1633538 w 1778794"/>
              <a:gd name="connsiteY11" fmla="*/ 28575 h 271463"/>
              <a:gd name="connsiteX12" fmla="*/ 1714500 w 1778794"/>
              <a:gd name="connsiteY12" fmla="*/ 64294 h 271463"/>
              <a:gd name="connsiteX13" fmla="*/ 1778794 w 1778794"/>
              <a:gd name="connsiteY13" fmla="*/ 102394 h 271463"/>
              <a:gd name="connsiteX14" fmla="*/ 1776413 w 1778794"/>
              <a:gd name="connsiteY14" fmla="*/ 173832 h 271463"/>
              <a:gd name="connsiteX15" fmla="*/ 1116807 w 1778794"/>
              <a:gd name="connsiteY15" fmla="*/ 207169 h 27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8794" h="271463">
                <a:moveTo>
                  <a:pt x="1116807" y="207169"/>
                </a:moveTo>
                <a:lnTo>
                  <a:pt x="454819" y="271463"/>
                </a:lnTo>
                <a:lnTo>
                  <a:pt x="0" y="269082"/>
                </a:lnTo>
                <a:lnTo>
                  <a:pt x="0" y="109538"/>
                </a:lnTo>
                <a:lnTo>
                  <a:pt x="226219" y="109538"/>
                </a:lnTo>
                <a:lnTo>
                  <a:pt x="502444" y="95250"/>
                </a:lnTo>
                <a:lnTo>
                  <a:pt x="835819" y="64294"/>
                </a:lnTo>
                <a:lnTo>
                  <a:pt x="1247775" y="26194"/>
                </a:lnTo>
                <a:lnTo>
                  <a:pt x="1478757" y="2382"/>
                </a:lnTo>
                <a:lnTo>
                  <a:pt x="1516857" y="0"/>
                </a:lnTo>
                <a:lnTo>
                  <a:pt x="1566863" y="7144"/>
                </a:lnTo>
                <a:lnTo>
                  <a:pt x="1633538" y="28575"/>
                </a:lnTo>
                <a:lnTo>
                  <a:pt x="1714500" y="64294"/>
                </a:lnTo>
                <a:lnTo>
                  <a:pt x="1778794" y="102394"/>
                </a:lnTo>
                <a:cubicBezTo>
                  <a:pt x="1778000" y="126207"/>
                  <a:pt x="1777207" y="150019"/>
                  <a:pt x="1776413" y="173832"/>
                </a:cubicBezTo>
                <a:lnTo>
                  <a:pt x="1116807" y="207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5E8DF4A-BEF5-5943-A719-13B7BC2568C1}"/>
              </a:ext>
            </a:extLst>
          </p:cNvPr>
          <p:cNvSpPr/>
          <p:nvPr/>
        </p:nvSpPr>
        <p:spPr>
          <a:xfrm>
            <a:off x="4289425" y="5326063"/>
            <a:ext cx="1795463" cy="349250"/>
          </a:xfrm>
          <a:custGeom>
            <a:avLst/>
            <a:gdLst>
              <a:gd name="connsiteX0" fmla="*/ 1152525 w 1795463"/>
              <a:gd name="connsiteY0" fmla="*/ 245269 h 347663"/>
              <a:gd name="connsiteX1" fmla="*/ 835819 w 1795463"/>
              <a:gd name="connsiteY1" fmla="*/ 271463 h 347663"/>
              <a:gd name="connsiteX2" fmla="*/ 697707 w 1795463"/>
              <a:gd name="connsiteY2" fmla="*/ 288132 h 347663"/>
              <a:gd name="connsiteX3" fmla="*/ 471488 w 1795463"/>
              <a:gd name="connsiteY3" fmla="*/ 323850 h 347663"/>
              <a:gd name="connsiteX4" fmla="*/ 383382 w 1795463"/>
              <a:gd name="connsiteY4" fmla="*/ 340519 h 347663"/>
              <a:gd name="connsiteX5" fmla="*/ 316707 w 1795463"/>
              <a:gd name="connsiteY5" fmla="*/ 345282 h 347663"/>
              <a:gd name="connsiteX6" fmla="*/ 207169 w 1795463"/>
              <a:gd name="connsiteY6" fmla="*/ 347663 h 347663"/>
              <a:gd name="connsiteX7" fmla="*/ 128588 w 1795463"/>
              <a:gd name="connsiteY7" fmla="*/ 340519 h 347663"/>
              <a:gd name="connsiteX8" fmla="*/ 2382 w 1795463"/>
              <a:gd name="connsiteY8" fmla="*/ 330994 h 347663"/>
              <a:gd name="connsiteX9" fmla="*/ 0 w 1795463"/>
              <a:gd name="connsiteY9" fmla="*/ 147638 h 347663"/>
              <a:gd name="connsiteX10" fmla="*/ 147638 w 1795463"/>
              <a:gd name="connsiteY10" fmla="*/ 161925 h 347663"/>
              <a:gd name="connsiteX11" fmla="*/ 197644 w 1795463"/>
              <a:gd name="connsiteY11" fmla="*/ 166688 h 347663"/>
              <a:gd name="connsiteX12" fmla="*/ 266700 w 1795463"/>
              <a:gd name="connsiteY12" fmla="*/ 169069 h 347663"/>
              <a:gd name="connsiteX13" fmla="*/ 307182 w 1795463"/>
              <a:gd name="connsiteY13" fmla="*/ 166688 h 347663"/>
              <a:gd name="connsiteX14" fmla="*/ 371475 w 1795463"/>
              <a:gd name="connsiteY14" fmla="*/ 159544 h 347663"/>
              <a:gd name="connsiteX15" fmla="*/ 661988 w 1795463"/>
              <a:gd name="connsiteY15" fmla="*/ 119063 h 347663"/>
              <a:gd name="connsiteX16" fmla="*/ 997744 w 1795463"/>
              <a:gd name="connsiteY16" fmla="*/ 76200 h 347663"/>
              <a:gd name="connsiteX17" fmla="*/ 1435894 w 1795463"/>
              <a:gd name="connsiteY17" fmla="*/ 16669 h 347663"/>
              <a:gd name="connsiteX18" fmla="*/ 1552575 w 1795463"/>
              <a:gd name="connsiteY18" fmla="*/ 0 h 347663"/>
              <a:gd name="connsiteX19" fmla="*/ 1600200 w 1795463"/>
              <a:gd name="connsiteY19" fmla="*/ 9525 h 347663"/>
              <a:gd name="connsiteX20" fmla="*/ 1659732 w 1795463"/>
              <a:gd name="connsiteY20" fmla="*/ 19050 h 347663"/>
              <a:gd name="connsiteX21" fmla="*/ 1724025 w 1795463"/>
              <a:gd name="connsiteY21" fmla="*/ 23813 h 347663"/>
              <a:gd name="connsiteX22" fmla="*/ 1795463 w 1795463"/>
              <a:gd name="connsiteY22" fmla="*/ 23813 h 347663"/>
              <a:gd name="connsiteX23" fmla="*/ 1783557 w 1795463"/>
              <a:gd name="connsiteY23" fmla="*/ 250032 h 347663"/>
              <a:gd name="connsiteX24" fmla="*/ 1512094 w 1795463"/>
              <a:gd name="connsiteY24" fmla="*/ 233363 h 347663"/>
              <a:gd name="connsiteX25" fmla="*/ 1333500 w 1795463"/>
              <a:gd name="connsiteY25" fmla="*/ 233363 h 347663"/>
              <a:gd name="connsiteX26" fmla="*/ 1152525 w 1795463"/>
              <a:gd name="connsiteY26" fmla="*/ 245269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795463" h="347663">
                <a:moveTo>
                  <a:pt x="1152525" y="245269"/>
                </a:moveTo>
                <a:lnTo>
                  <a:pt x="835819" y="271463"/>
                </a:lnTo>
                <a:lnTo>
                  <a:pt x="697707" y="288132"/>
                </a:lnTo>
                <a:lnTo>
                  <a:pt x="471488" y="323850"/>
                </a:lnTo>
                <a:lnTo>
                  <a:pt x="383382" y="340519"/>
                </a:lnTo>
                <a:lnTo>
                  <a:pt x="316707" y="345282"/>
                </a:lnTo>
                <a:lnTo>
                  <a:pt x="207169" y="347663"/>
                </a:lnTo>
                <a:lnTo>
                  <a:pt x="128588" y="340519"/>
                </a:lnTo>
                <a:lnTo>
                  <a:pt x="2382" y="330994"/>
                </a:lnTo>
                <a:lnTo>
                  <a:pt x="0" y="147638"/>
                </a:lnTo>
                <a:lnTo>
                  <a:pt x="147638" y="161925"/>
                </a:lnTo>
                <a:lnTo>
                  <a:pt x="197644" y="166688"/>
                </a:lnTo>
                <a:lnTo>
                  <a:pt x="266700" y="169069"/>
                </a:lnTo>
                <a:lnTo>
                  <a:pt x="307182" y="166688"/>
                </a:lnTo>
                <a:lnTo>
                  <a:pt x="371475" y="159544"/>
                </a:lnTo>
                <a:lnTo>
                  <a:pt x="661988" y="119063"/>
                </a:lnTo>
                <a:lnTo>
                  <a:pt x="997744" y="76200"/>
                </a:lnTo>
                <a:lnTo>
                  <a:pt x="1435894" y="16669"/>
                </a:lnTo>
                <a:lnTo>
                  <a:pt x="1552575" y="0"/>
                </a:lnTo>
                <a:lnTo>
                  <a:pt x="1600200" y="9525"/>
                </a:lnTo>
                <a:lnTo>
                  <a:pt x="1659732" y="19050"/>
                </a:lnTo>
                <a:lnTo>
                  <a:pt x="1724025" y="23813"/>
                </a:lnTo>
                <a:lnTo>
                  <a:pt x="1795463" y="23813"/>
                </a:lnTo>
                <a:lnTo>
                  <a:pt x="1783557" y="250032"/>
                </a:lnTo>
                <a:lnTo>
                  <a:pt x="1512094" y="233363"/>
                </a:lnTo>
                <a:lnTo>
                  <a:pt x="1333500" y="233363"/>
                </a:lnTo>
                <a:lnTo>
                  <a:pt x="1152525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DB45B5-27EF-4F25-BB3A-FCB82C8B43C6}"/>
              </a:ext>
            </a:extLst>
          </p:cNvPr>
          <p:cNvGrpSpPr/>
          <p:nvPr/>
        </p:nvGrpSpPr>
        <p:grpSpPr>
          <a:xfrm>
            <a:off x="2695575" y="1417639"/>
            <a:ext cx="4419600" cy="4467225"/>
            <a:chOff x="2824163" y="1570038"/>
            <a:chExt cx="4419600" cy="446722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7ED54258-8067-40BD-B4A1-12BBA1CFE7C9}"/>
                </a:ext>
              </a:extLst>
            </p:cNvPr>
            <p:cNvSpPr/>
            <p:nvPr/>
          </p:nvSpPr>
          <p:spPr>
            <a:xfrm>
              <a:off x="3005138" y="2133600"/>
              <a:ext cx="1090612" cy="1152525"/>
            </a:xfrm>
            <a:custGeom>
              <a:avLst/>
              <a:gdLst>
                <a:gd name="connsiteX0" fmla="*/ 542925 w 1090612"/>
                <a:gd name="connsiteY0" fmla="*/ 819150 h 1152525"/>
                <a:gd name="connsiteX1" fmla="*/ 359568 w 1090612"/>
                <a:gd name="connsiteY1" fmla="*/ 950119 h 1152525"/>
                <a:gd name="connsiteX2" fmla="*/ 121443 w 1090612"/>
                <a:gd name="connsiteY2" fmla="*/ 1102519 h 1152525"/>
                <a:gd name="connsiteX3" fmla="*/ 50006 w 1090612"/>
                <a:gd name="connsiteY3" fmla="*/ 1145381 h 1152525"/>
                <a:gd name="connsiteX4" fmla="*/ 26193 w 1090612"/>
                <a:gd name="connsiteY4" fmla="*/ 1152525 h 1152525"/>
                <a:gd name="connsiteX5" fmla="*/ 7143 w 1090612"/>
                <a:gd name="connsiteY5" fmla="*/ 1152525 h 1152525"/>
                <a:gd name="connsiteX6" fmla="*/ 0 w 1090612"/>
                <a:gd name="connsiteY6" fmla="*/ 1140619 h 1152525"/>
                <a:gd name="connsiteX7" fmla="*/ 2381 w 1090612"/>
                <a:gd name="connsiteY7" fmla="*/ 1116806 h 1152525"/>
                <a:gd name="connsiteX8" fmla="*/ 19050 w 1090612"/>
                <a:gd name="connsiteY8" fmla="*/ 1088231 h 1152525"/>
                <a:gd name="connsiteX9" fmla="*/ 116681 w 1090612"/>
                <a:gd name="connsiteY9" fmla="*/ 992981 h 1152525"/>
                <a:gd name="connsiteX10" fmla="*/ 240506 w 1090612"/>
                <a:gd name="connsiteY10" fmla="*/ 871538 h 1152525"/>
                <a:gd name="connsiteX11" fmla="*/ 381000 w 1090612"/>
                <a:gd name="connsiteY11" fmla="*/ 714375 h 1152525"/>
                <a:gd name="connsiteX12" fmla="*/ 521493 w 1090612"/>
                <a:gd name="connsiteY12" fmla="*/ 547688 h 1152525"/>
                <a:gd name="connsiteX13" fmla="*/ 607218 w 1090612"/>
                <a:gd name="connsiteY13" fmla="*/ 440531 h 1152525"/>
                <a:gd name="connsiteX14" fmla="*/ 671512 w 1090612"/>
                <a:gd name="connsiteY14" fmla="*/ 338138 h 1152525"/>
                <a:gd name="connsiteX15" fmla="*/ 709612 w 1090612"/>
                <a:gd name="connsiteY15" fmla="*/ 264319 h 1152525"/>
                <a:gd name="connsiteX16" fmla="*/ 711993 w 1090612"/>
                <a:gd name="connsiteY16" fmla="*/ 235744 h 1152525"/>
                <a:gd name="connsiteX17" fmla="*/ 700087 w 1090612"/>
                <a:gd name="connsiteY17" fmla="*/ 204788 h 1152525"/>
                <a:gd name="connsiteX18" fmla="*/ 661987 w 1090612"/>
                <a:gd name="connsiteY18" fmla="*/ 154781 h 1152525"/>
                <a:gd name="connsiteX19" fmla="*/ 619125 w 1090612"/>
                <a:gd name="connsiteY19" fmla="*/ 107156 h 1152525"/>
                <a:gd name="connsiteX20" fmla="*/ 583406 w 1090612"/>
                <a:gd name="connsiteY20" fmla="*/ 73819 h 1152525"/>
                <a:gd name="connsiteX21" fmla="*/ 566737 w 1090612"/>
                <a:gd name="connsiteY21" fmla="*/ 52388 h 1152525"/>
                <a:gd name="connsiteX22" fmla="*/ 559593 w 1090612"/>
                <a:gd name="connsiteY22" fmla="*/ 28575 h 1152525"/>
                <a:gd name="connsiteX23" fmla="*/ 561975 w 1090612"/>
                <a:gd name="connsiteY23" fmla="*/ 9525 h 1152525"/>
                <a:gd name="connsiteX24" fmla="*/ 571500 w 1090612"/>
                <a:gd name="connsiteY24" fmla="*/ 0 h 1152525"/>
                <a:gd name="connsiteX25" fmla="*/ 595312 w 1090612"/>
                <a:gd name="connsiteY25" fmla="*/ 4763 h 1152525"/>
                <a:gd name="connsiteX26" fmla="*/ 631031 w 1090612"/>
                <a:gd name="connsiteY26" fmla="*/ 19050 h 1152525"/>
                <a:gd name="connsiteX27" fmla="*/ 723900 w 1090612"/>
                <a:gd name="connsiteY27" fmla="*/ 59531 h 1152525"/>
                <a:gd name="connsiteX28" fmla="*/ 831056 w 1090612"/>
                <a:gd name="connsiteY28" fmla="*/ 116681 h 1152525"/>
                <a:gd name="connsiteX29" fmla="*/ 888206 w 1090612"/>
                <a:gd name="connsiteY29" fmla="*/ 157163 h 1152525"/>
                <a:gd name="connsiteX30" fmla="*/ 945356 w 1090612"/>
                <a:gd name="connsiteY30" fmla="*/ 204788 h 1152525"/>
                <a:gd name="connsiteX31" fmla="*/ 1000125 w 1090612"/>
                <a:gd name="connsiteY31" fmla="*/ 254794 h 1152525"/>
                <a:gd name="connsiteX32" fmla="*/ 1050131 w 1090612"/>
                <a:gd name="connsiteY32" fmla="*/ 311944 h 1152525"/>
                <a:gd name="connsiteX33" fmla="*/ 1076325 w 1090612"/>
                <a:gd name="connsiteY33" fmla="*/ 347663 h 1152525"/>
                <a:gd name="connsiteX34" fmla="*/ 1088231 w 1090612"/>
                <a:gd name="connsiteY34" fmla="*/ 371475 h 1152525"/>
                <a:gd name="connsiteX35" fmla="*/ 1090612 w 1090612"/>
                <a:gd name="connsiteY35" fmla="*/ 392906 h 1152525"/>
                <a:gd name="connsiteX36" fmla="*/ 1085850 w 1090612"/>
                <a:gd name="connsiteY36" fmla="*/ 416719 h 1152525"/>
                <a:gd name="connsiteX37" fmla="*/ 1069181 w 1090612"/>
                <a:gd name="connsiteY37" fmla="*/ 431006 h 1152525"/>
                <a:gd name="connsiteX38" fmla="*/ 1028700 w 1090612"/>
                <a:gd name="connsiteY38" fmla="*/ 442913 h 1152525"/>
                <a:gd name="connsiteX39" fmla="*/ 1002506 w 1090612"/>
                <a:gd name="connsiteY39" fmla="*/ 452438 h 1152525"/>
                <a:gd name="connsiteX40" fmla="*/ 876300 w 1090612"/>
                <a:gd name="connsiteY40" fmla="*/ 547688 h 1152525"/>
                <a:gd name="connsiteX41" fmla="*/ 740568 w 1090612"/>
                <a:gd name="connsiteY41" fmla="*/ 669131 h 1152525"/>
                <a:gd name="connsiteX42" fmla="*/ 542925 w 1090612"/>
                <a:gd name="connsiteY42" fmla="*/ 8191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0612" h="1152525">
                  <a:moveTo>
                    <a:pt x="542925" y="819150"/>
                  </a:moveTo>
                  <a:lnTo>
                    <a:pt x="359568" y="950119"/>
                  </a:lnTo>
                  <a:lnTo>
                    <a:pt x="121443" y="1102519"/>
                  </a:lnTo>
                  <a:lnTo>
                    <a:pt x="50006" y="1145381"/>
                  </a:lnTo>
                  <a:lnTo>
                    <a:pt x="26193" y="1152525"/>
                  </a:lnTo>
                  <a:lnTo>
                    <a:pt x="7143" y="1152525"/>
                  </a:lnTo>
                  <a:lnTo>
                    <a:pt x="0" y="1140619"/>
                  </a:lnTo>
                  <a:lnTo>
                    <a:pt x="2381" y="1116806"/>
                  </a:lnTo>
                  <a:lnTo>
                    <a:pt x="19050" y="1088231"/>
                  </a:lnTo>
                  <a:lnTo>
                    <a:pt x="116681" y="992981"/>
                  </a:lnTo>
                  <a:lnTo>
                    <a:pt x="240506" y="871538"/>
                  </a:lnTo>
                  <a:lnTo>
                    <a:pt x="381000" y="714375"/>
                  </a:lnTo>
                  <a:lnTo>
                    <a:pt x="521493" y="547688"/>
                  </a:lnTo>
                  <a:lnTo>
                    <a:pt x="607218" y="440531"/>
                  </a:lnTo>
                  <a:lnTo>
                    <a:pt x="671512" y="338138"/>
                  </a:lnTo>
                  <a:lnTo>
                    <a:pt x="709612" y="264319"/>
                  </a:lnTo>
                  <a:lnTo>
                    <a:pt x="711993" y="235744"/>
                  </a:lnTo>
                  <a:lnTo>
                    <a:pt x="700087" y="204788"/>
                  </a:lnTo>
                  <a:lnTo>
                    <a:pt x="661987" y="154781"/>
                  </a:lnTo>
                  <a:lnTo>
                    <a:pt x="619125" y="107156"/>
                  </a:lnTo>
                  <a:lnTo>
                    <a:pt x="583406" y="73819"/>
                  </a:lnTo>
                  <a:lnTo>
                    <a:pt x="566737" y="52388"/>
                  </a:lnTo>
                  <a:lnTo>
                    <a:pt x="559593" y="28575"/>
                  </a:lnTo>
                  <a:lnTo>
                    <a:pt x="561975" y="9525"/>
                  </a:lnTo>
                  <a:lnTo>
                    <a:pt x="571500" y="0"/>
                  </a:lnTo>
                  <a:lnTo>
                    <a:pt x="595312" y="4763"/>
                  </a:lnTo>
                  <a:lnTo>
                    <a:pt x="631031" y="19050"/>
                  </a:lnTo>
                  <a:lnTo>
                    <a:pt x="723900" y="59531"/>
                  </a:lnTo>
                  <a:lnTo>
                    <a:pt x="831056" y="116681"/>
                  </a:lnTo>
                  <a:lnTo>
                    <a:pt x="888206" y="157163"/>
                  </a:lnTo>
                  <a:lnTo>
                    <a:pt x="945356" y="204788"/>
                  </a:lnTo>
                  <a:lnTo>
                    <a:pt x="1000125" y="254794"/>
                  </a:lnTo>
                  <a:lnTo>
                    <a:pt x="1050131" y="311944"/>
                  </a:lnTo>
                  <a:lnTo>
                    <a:pt x="1076325" y="347663"/>
                  </a:lnTo>
                  <a:lnTo>
                    <a:pt x="1088231" y="371475"/>
                  </a:lnTo>
                  <a:lnTo>
                    <a:pt x="1090612" y="392906"/>
                  </a:lnTo>
                  <a:lnTo>
                    <a:pt x="1085850" y="416719"/>
                  </a:lnTo>
                  <a:lnTo>
                    <a:pt x="1069181" y="431006"/>
                  </a:lnTo>
                  <a:lnTo>
                    <a:pt x="1028700" y="442913"/>
                  </a:lnTo>
                  <a:lnTo>
                    <a:pt x="1002506" y="452438"/>
                  </a:lnTo>
                  <a:lnTo>
                    <a:pt x="876300" y="547688"/>
                  </a:lnTo>
                  <a:lnTo>
                    <a:pt x="740568" y="669131"/>
                  </a:lnTo>
                  <a:lnTo>
                    <a:pt x="542925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B6F0D7E-A14D-48D8-97A6-B7145A0C4D4F}"/>
                </a:ext>
              </a:extLst>
            </p:cNvPr>
            <p:cNvSpPr/>
            <p:nvPr/>
          </p:nvSpPr>
          <p:spPr>
            <a:xfrm>
              <a:off x="4646613" y="1570038"/>
              <a:ext cx="517525" cy="1657350"/>
            </a:xfrm>
            <a:custGeom>
              <a:avLst/>
              <a:gdLst>
                <a:gd name="connsiteX0" fmla="*/ 230981 w 519112"/>
                <a:gd name="connsiteY0" fmla="*/ 795337 h 1657350"/>
                <a:gd name="connsiteX1" fmla="*/ 226219 w 519112"/>
                <a:gd name="connsiteY1" fmla="*/ 304800 h 1657350"/>
                <a:gd name="connsiteX2" fmla="*/ 216694 w 519112"/>
                <a:gd name="connsiteY2" fmla="*/ 264319 h 1657350"/>
                <a:gd name="connsiteX3" fmla="*/ 202406 w 519112"/>
                <a:gd name="connsiteY3" fmla="*/ 230981 h 1657350"/>
                <a:gd name="connsiteX4" fmla="*/ 173831 w 519112"/>
                <a:gd name="connsiteY4" fmla="*/ 192881 h 1657350"/>
                <a:gd name="connsiteX5" fmla="*/ 126206 w 519112"/>
                <a:gd name="connsiteY5" fmla="*/ 147637 h 1657350"/>
                <a:gd name="connsiteX6" fmla="*/ 16669 w 519112"/>
                <a:gd name="connsiteY6" fmla="*/ 64294 h 1657350"/>
                <a:gd name="connsiteX7" fmla="*/ 0 w 519112"/>
                <a:gd name="connsiteY7" fmla="*/ 50006 h 1657350"/>
                <a:gd name="connsiteX8" fmla="*/ 0 w 519112"/>
                <a:gd name="connsiteY8" fmla="*/ 28575 h 1657350"/>
                <a:gd name="connsiteX9" fmla="*/ 7144 w 519112"/>
                <a:gd name="connsiteY9" fmla="*/ 14287 h 1657350"/>
                <a:gd name="connsiteX10" fmla="*/ 33337 w 519112"/>
                <a:gd name="connsiteY10" fmla="*/ 4762 h 1657350"/>
                <a:gd name="connsiteX11" fmla="*/ 76200 w 519112"/>
                <a:gd name="connsiteY11" fmla="*/ 0 h 1657350"/>
                <a:gd name="connsiteX12" fmla="*/ 142875 w 519112"/>
                <a:gd name="connsiteY12" fmla="*/ 9525 h 1657350"/>
                <a:gd name="connsiteX13" fmla="*/ 228600 w 519112"/>
                <a:gd name="connsiteY13" fmla="*/ 26194 h 1657350"/>
                <a:gd name="connsiteX14" fmla="*/ 307181 w 519112"/>
                <a:gd name="connsiteY14" fmla="*/ 52387 h 1657350"/>
                <a:gd name="connsiteX15" fmla="*/ 376237 w 519112"/>
                <a:gd name="connsiteY15" fmla="*/ 83344 h 1657350"/>
                <a:gd name="connsiteX16" fmla="*/ 421481 w 519112"/>
                <a:gd name="connsiteY16" fmla="*/ 109537 h 1657350"/>
                <a:gd name="connsiteX17" fmla="*/ 459581 w 519112"/>
                <a:gd name="connsiteY17" fmla="*/ 133350 h 1657350"/>
                <a:gd name="connsiteX18" fmla="*/ 492919 w 519112"/>
                <a:gd name="connsiteY18" fmla="*/ 161925 h 1657350"/>
                <a:gd name="connsiteX19" fmla="*/ 511969 w 519112"/>
                <a:gd name="connsiteY19" fmla="*/ 188119 h 1657350"/>
                <a:gd name="connsiteX20" fmla="*/ 519112 w 519112"/>
                <a:gd name="connsiteY20" fmla="*/ 221456 h 1657350"/>
                <a:gd name="connsiteX21" fmla="*/ 516731 w 519112"/>
                <a:gd name="connsiteY21" fmla="*/ 252412 h 1657350"/>
                <a:gd name="connsiteX22" fmla="*/ 497681 w 519112"/>
                <a:gd name="connsiteY22" fmla="*/ 290512 h 1657350"/>
                <a:gd name="connsiteX23" fmla="*/ 483394 w 519112"/>
                <a:gd name="connsiteY23" fmla="*/ 328612 h 1657350"/>
                <a:gd name="connsiteX24" fmla="*/ 473869 w 519112"/>
                <a:gd name="connsiteY24" fmla="*/ 390525 h 1657350"/>
                <a:gd name="connsiteX25" fmla="*/ 473869 w 519112"/>
                <a:gd name="connsiteY25" fmla="*/ 726281 h 1657350"/>
                <a:gd name="connsiteX26" fmla="*/ 476250 w 519112"/>
                <a:gd name="connsiteY26" fmla="*/ 1109662 h 1657350"/>
                <a:gd name="connsiteX27" fmla="*/ 471487 w 519112"/>
                <a:gd name="connsiteY27" fmla="*/ 1283494 h 1657350"/>
                <a:gd name="connsiteX28" fmla="*/ 464344 w 519112"/>
                <a:gd name="connsiteY28" fmla="*/ 1347787 h 1657350"/>
                <a:gd name="connsiteX29" fmla="*/ 454819 w 519112"/>
                <a:gd name="connsiteY29" fmla="*/ 1390650 h 1657350"/>
                <a:gd name="connsiteX30" fmla="*/ 440531 w 519112"/>
                <a:gd name="connsiteY30" fmla="*/ 1438275 h 1657350"/>
                <a:gd name="connsiteX31" fmla="*/ 395287 w 519112"/>
                <a:gd name="connsiteY31" fmla="*/ 1521619 h 1657350"/>
                <a:gd name="connsiteX32" fmla="*/ 345281 w 519112"/>
                <a:gd name="connsiteY32" fmla="*/ 1578769 h 1657350"/>
                <a:gd name="connsiteX33" fmla="*/ 261937 w 519112"/>
                <a:gd name="connsiteY33" fmla="*/ 1654969 h 1657350"/>
                <a:gd name="connsiteX34" fmla="*/ 242887 w 519112"/>
                <a:gd name="connsiteY34" fmla="*/ 1657350 h 1657350"/>
                <a:gd name="connsiteX35" fmla="*/ 214312 w 519112"/>
                <a:gd name="connsiteY35" fmla="*/ 1645444 h 1657350"/>
                <a:gd name="connsiteX36" fmla="*/ 183356 w 519112"/>
                <a:gd name="connsiteY36" fmla="*/ 1609725 h 1657350"/>
                <a:gd name="connsiteX37" fmla="*/ 145256 w 519112"/>
                <a:gd name="connsiteY37" fmla="*/ 1543050 h 1657350"/>
                <a:gd name="connsiteX38" fmla="*/ 126206 w 519112"/>
                <a:gd name="connsiteY38" fmla="*/ 1500187 h 1657350"/>
                <a:gd name="connsiteX39" fmla="*/ 204787 w 519112"/>
                <a:gd name="connsiteY39" fmla="*/ 1200150 h 1657350"/>
                <a:gd name="connsiteX40" fmla="*/ 223837 w 519112"/>
                <a:gd name="connsiteY40" fmla="*/ 1133475 h 1657350"/>
                <a:gd name="connsiteX41" fmla="*/ 228600 w 519112"/>
                <a:gd name="connsiteY41" fmla="*/ 1069181 h 1657350"/>
                <a:gd name="connsiteX42" fmla="*/ 230981 w 519112"/>
                <a:gd name="connsiteY42" fmla="*/ 795337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2" h="1657350">
                  <a:moveTo>
                    <a:pt x="230981" y="795337"/>
                  </a:moveTo>
                  <a:cubicBezTo>
                    <a:pt x="229394" y="631825"/>
                    <a:pt x="227806" y="468312"/>
                    <a:pt x="226219" y="304800"/>
                  </a:cubicBezTo>
                  <a:lnTo>
                    <a:pt x="216694" y="264319"/>
                  </a:lnTo>
                  <a:lnTo>
                    <a:pt x="202406" y="230981"/>
                  </a:lnTo>
                  <a:lnTo>
                    <a:pt x="173831" y="192881"/>
                  </a:lnTo>
                  <a:lnTo>
                    <a:pt x="126206" y="147637"/>
                  </a:lnTo>
                  <a:lnTo>
                    <a:pt x="16669" y="64294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3337" y="4762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28600" y="26194"/>
                  </a:lnTo>
                  <a:lnTo>
                    <a:pt x="307181" y="52387"/>
                  </a:lnTo>
                  <a:lnTo>
                    <a:pt x="376237" y="83344"/>
                  </a:lnTo>
                  <a:lnTo>
                    <a:pt x="421481" y="109537"/>
                  </a:lnTo>
                  <a:lnTo>
                    <a:pt x="459581" y="133350"/>
                  </a:lnTo>
                  <a:lnTo>
                    <a:pt x="492919" y="161925"/>
                  </a:lnTo>
                  <a:lnTo>
                    <a:pt x="511969" y="188119"/>
                  </a:lnTo>
                  <a:lnTo>
                    <a:pt x="519112" y="221456"/>
                  </a:lnTo>
                  <a:lnTo>
                    <a:pt x="516731" y="252412"/>
                  </a:lnTo>
                  <a:lnTo>
                    <a:pt x="497681" y="290512"/>
                  </a:lnTo>
                  <a:lnTo>
                    <a:pt x="483394" y="328612"/>
                  </a:lnTo>
                  <a:lnTo>
                    <a:pt x="473869" y="390525"/>
                  </a:lnTo>
                  <a:lnTo>
                    <a:pt x="473869" y="726281"/>
                  </a:lnTo>
                  <a:cubicBezTo>
                    <a:pt x="474663" y="854075"/>
                    <a:pt x="478631" y="1006078"/>
                    <a:pt x="476250" y="1109662"/>
                  </a:cubicBezTo>
                  <a:lnTo>
                    <a:pt x="471487" y="1283494"/>
                  </a:lnTo>
                  <a:lnTo>
                    <a:pt x="464344" y="1347787"/>
                  </a:lnTo>
                  <a:lnTo>
                    <a:pt x="454819" y="1390650"/>
                  </a:lnTo>
                  <a:lnTo>
                    <a:pt x="440531" y="1438275"/>
                  </a:lnTo>
                  <a:lnTo>
                    <a:pt x="395287" y="1521619"/>
                  </a:lnTo>
                  <a:lnTo>
                    <a:pt x="345281" y="1578769"/>
                  </a:lnTo>
                  <a:lnTo>
                    <a:pt x="261937" y="1654969"/>
                  </a:lnTo>
                  <a:lnTo>
                    <a:pt x="242887" y="1657350"/>
                  </a:lnTo>
                  <a:lnTo>
                    <a:pt x="214312" y="1645444"/>
                  </a:lnTo>
                  <a:lnTo>
                    <a:pt x="183356" y="1609725"/>
                  </a:lnTo>
                  <a:lnTo>
                    <a:pt x="145256" y="1543050"/>
                  </a:lnTo>
                  <a:lnTo>
                    <a:pt x="126206" y="1500187"/>
                  </a:lnTo>
                  <a:lnTo>
                    <a:pt x="204787" y="1200150"/>
                  </a:lnTo>
                  <a:lnTo>
                    <a:pt x="223837" y="1133475"/>
                  </a:lnTo>
                  <a:lnTo>
                    <a:pt x="228600" y="1069181"/>
                  </a:lnTo>
                  <a:cubicBezTo>
                    <a:pt x="229394" y="977900"/>
                    <a:pt x="230187" y="886618"/>
                    <a:pt x="230981" y="7953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">
              <a:extLst>
                <a:ext uri="{FF2B5EF4-FFF2-40B4-BE49-F238E27FC236}">
                  <a16:creationId xmlns:a16="http://schemas.microsoft.com/office/drawing/2014/main" id="{08AA157F-BBA4-4A01-B9F7-E5A0C8C5E18F}"/>
                </a:ext>
              </a:extLst>
            </p:cNvPr>
            <p:cNvSpPr/>
            <p:nvPr/>
          </p:nvSpPr>
          <p:spPr>
            <a:xfrm>
              <a:off x="6265863" y="2097088"/>
              <a:ext cx="977900" cy="819150"/>
            </a:xfrm>
            <a:custGeom>
              <a:avLst/>
              <a:gdLst>
                <a:gd name="connsiteX0" fmla="*/ 626269 w 978694"/>
                <a:gd name="connsiteY0" fmla="*/ 619125 h 819150"/>
                <a:gd name="connsiteX1" fmla="*/ 345281 w 978694"/>
                <a:gd name="connsiteY1" fmla="*/ 350044 h 819150"/>
                <a:gd name="connsiteX2" fmla="*/ 164306 w 978694"/>
                <a:gd name="connsiteY2" fmla="*/ 183357 h 819150"/>
                <a:gd name="connsiteX3" fmla="*/ 33337 w 978694"/>
                <a:gd name="connsiteY3" fmla="*/ 73819 h 819150"/>
                <a:gd name="connsiteX4" fmla="*/ 11906 w 978694"/>
                <a:gd name="connsiteY4" fmla="*/ 54769 h 819150"/>
                <a:gd name="connsiteX5" fmla="*/ 0 w 978694"/>
                <a:gd name="connsiteY5" fmla="*/ 38100 h 819150"/>
                <a:gd name="connsiteX6" fmla="*/ 0 w 978694"/>
                <a:gd name="connsiteY6" fmla="*/ 14288 h 819150"/>
                <a:gd name="connsiteX7" fmla="*/ 7144 w 978694"/>
                <a:gd name="connsiteY7" fmla="*/ 4763 h 819150"/>
                <a:gd name="connsiteX8" fmla="*/ 28575 w 978694"/>
                <a:gd name="connsiteY8" fmla="*/ 0 h 819150"/>
                <a:gd name="connsiteX9" fmla="*/ 64294 w 978694"/>
                <a:gd name="connsiteY9" fmla="*/ 7144 h 819150"/>
                <a:gd name="connsiteX10" fmla="*/ 269081 w 978694"/>
                <a:gd name="connsiteY10" fmla="*/ 88107 h 819150"/>
                <a:gd name="connsiteX11" fmla="*/ 476250 w 978694"/>
                <a:gd name="connsiteY11" fmla="*/ 164307 h 819150"/>
                <a:gd name="connsiteX12" fmla="*/ 621506 w 978694"/>
                <a:gd name="connsiteY12" fmla="*/ 211932 h 819150"/>
                <a:gd name="connsiteX13" fmla="*/ 659606 w 978694"/>
                <a:gd name="connsiteY13" fmla="*/ 245269 h 819150"/>
                <a:gd name="connsiteX14" fmla="*/ 726281 w 978694"/>
                <a:gd name="connsiteY14" fmla="*/ 309563 h 819150"/>
                <a:gd name="connsiteX15" fmla="*/ 828675 w 978694"/>
                <a:gd name="connsiteY15" fmla="*/ 414338 h 819150"/>
                <a:gd name="connsiteX16" fmla="*/ 871537 w 978694"/>
                <a:gd name="connsiteY16" fmla="*/ 466725 h 819150"/>
                <a:gd name="connsiteX17" fmla="*/ 912019 w 978694"/>
                <a:gd name="connsiteY17" fmla="*/ 523875 h 819150"/>
                <a:gd name="connsiteX18" fmla="*/ 945356 w 978694"/>
                <a:gd name="connsiteY18" fmla="*/ 578644 h 819150"/>
                <a:gd name="connsiteX19" fmla="*/ 969169 w 978694"/>
                <a:gd name="connsiteY19" fmla="*/ 616744 h 819150"/>
                <a:gd name="connsiteX20" fmla="*/ 976312 w 978694"/>
                <a:gd name="connsiteY20" fmla="*/ 647700 h 819150"/>
                <a:gd name="connsiteX21" fmla="*/ 978694 w 978694"/>
                <a:gd name="connsiteY21" fmla="*/ 690563 h 819150"/>
                <a:gd name="connsiteX22" fmla="*/ 971550 w 978694"/>
                <a:gd name="connsiteY22" fmla="*/ 742950 h 819150"/>
                <a:gd name="connsiteX23" fmla="*/ 952500 w 978694"/>
                <a:gd name="connsiteY23" fmla="*/ 781050 h 819150"/>
                <a:gd name="connsiteX24" fmla="*/ 931069 w 978694"/>
                <a:gd name="connsiteY24" fmla="*/ 807244 h 819150"/>
                <a:gd name="connsiteX25" fmla="*/ 912019 w 978694"/>
                <a:gd name="connsiteY25" fmla="*/ 816769 h 819150"/>
                <a:gd name="connsiteX26" fmla="*/ 888206 w 978694"/>
                <a:gd name="connsiteY26" fmla="*/ 819150 h 819150"/>
                <a:gd name="connsiteX27" fmla="*/ 862012 w 978694"/>
                <a:gd name="connsiteY27" fmla="*/ 812007 h 819150"/>
                <a:gd name="connsiteX28" fmla="*/ 819150 w 978694"/>
                <a:gd name="connsiteY28" fmla="*/ 785813 h 819150"/>
                <a:gd name="connsiteX29" fmla="*/ 740569 w 978694"/>
                <a:gd name="connsiteY29" fmla="*/ 728663 h 819150"/>
                <a:gd name="connsiteX30" fmla="*/ 626269 w 978694"/>
                <a:gd name="connsiteY30" fmla="*/ 61912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694" h="819150">
                  <a:moveTo>
                    <a:pt x="626269" y="619125"/>
                  </a:moveTo>
                  <a:lnTo>
                    <a:pt x="345281" y="350044"/>
                  </a:lnTo>
                  <a:lnTo>
                    <a:pt x="164306" y="183357"/>
                  </a:lnTo>
                  <a:lnTo>
                    <a:pt x="33337" y="73819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64294" y="7144"/>
                  </a:lnTo>
                  <a:lnTo>
                    <a:pt x="269081" y="88107"/>
                  </a:lnTo>
                  <a:lnTo>
                    <a:pt x="476250" y="164307"/>
                  </a:lnTo>
                  <a:lnTo>
                    <a:pt x="621506" y="211932"/>
                  </a:lnTo>
                  <a:lnTo>
                    <a:pt x="659606" y="245269"/>
                  </a:lnTo>
                  <a:lnTo>
                    <a:pt x="726281" y="309563"/>
                  </a:lnTo>
                  <a:lnTo>
                    <a:pt x="828675" y="414338"/>
                  </a:lnTo>
                  <a:lnTo>
                    <a:pt x="871537" y="466725"/>
                  </a:lnTo>
                  <a:lnTo>
                    <a:pt x="912019" y="523875"/>
                  </a:lnTo>
                  <a:lnTo>
                    <a:pt x="945356" y="578644"/>
                  </a:lnTo>
                  <a:lnTo>
                    <a:pt x="969169" y="616744"/>
                  </a:lnTo>
                  <a:lnTo>
                    <a:pt x="976312" y="647700"/>
                  </a:lnTo>
                  <a:lnTo>
                    <a:pt x="978694" y="690563"/>
                  </a:lnTo>
                  <a:lnTo>
                    <a:pt x="971550" y="742950"/>
                  </a:lnTo>
                  <a:lnTo>
                    <a:pt x="952500" y="781050"/>
                  </a:lnTo>
                  <a:lnTo>
                    <a:pt x="931069" y="807244"/>
                  </a:lnTo>
                  <a:lnTo>
                    <a:pt x="912019" y="816769"/>
                  </a:lnTo>
                  <a:lnTo>
                    <a:pt x="888206" y="819150"/>
                  </a:lnTo>
                  <a:lnTo>
                    <a:pt x="862012" y="812007"/>
                  </a:lnTo>
                  <a:lnTo>
                    <a:pt x="819150" y="785813"/>
                  </a:lnTo>
                  <a:lnTo>
                    <a:pt x="740569" y="728663"/>
                  </a:lnTo>
                  <a:lnTo>
                    <a:pt x="626269" y="619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91BC6BDD-04BD-4381-90C6-3B1F094212B9}"/>
                </a:ext>
              </a:extLst>
            </p:cNvPr>
            <p:cNvSpPr/>
            <p:nvPr/>
          </p:nvSpPr>
          <p:spPr>
            <a:xfrm>
              <a:off x="4249738" y="2647950"/>
              <a:ext cx="655637" cy="452438"/>
            </a:xfrm>
            <a:custGeom>
              <a:avLst/>
              <a:gdLst>
                <a:gd name="connsiteX0" fmla="*/ 178594 w 654844"/>
                <a:gd name="connsiteY0" fmla="*/ 145256 h 452438"/>
                <a:gd name="connsiteX1" fmla="*/ 488157 w 654844"/>
                <a:gd name="connsiteY1" fmla="*/ 195263 h 452438"/>
                <a:gd name="connsiteX2" fmla="*/ 509588 w 654844"/>
                <a:gd name="connsiteY2" fmla="*/ 195263 h 452438"/>
                <a:gd name="connsiteX3" fmla="*/ 538163 w 654844"/>
                <a:gd name="connsiteY3" fmla="*/ 185738 h 452438"/>
                <a:gd name="connsiteX4" fmla="*/ 569119 w 654844"/>
                <a:gd name="connsiteY4" fmla="*/ 159544 h 452438"/>
                <a:gd name="connsiteX5" fmla="*/ 654844 w 654844"/>
                <a:gd name="connsiteY5" fmla="*/ 0 h 452438"/>
                <a:gd name="connsiteX6" fmla="*/ 571500 w 654844"/>
                <a:gd name="connsiteY6" fmla="*/ 452438 h 452438"/>
                <a:gd name="connsiteX7" fmla="*/ 519113 w 654844"/>
                <a:gd name="connsiteY7" fmla="*/ 419100 h 452438"/>
                <a:gd name="connsiteX8" fmla="*/ 481013 w 654844"/>
                <a:gd name="connsiteY8" fmla="*/ 376238 h 452438"/>
                <a:gd name="connsiteX9" fmla="*/ 445294 w 654844"/>
                <a:gd name="connsiteY9" fmla="*/ 345281 h 452438"/>
                <a:gd name="connsiteX10" fmla="*/ 409575 w 654844"/>
                <a:gd name="connsiteY10" fmla="*/ 323850 h 452438"/>
                <a:gd name="connsiteX11" fmla="*/ 350044 w 654844"/>
                <a:gd name="connsiteY11" fmla="*/ 292894 h 452438"/>
                <a:gd name="connsiteX12" fmla="*/ 302419 w 654844"/>
                <a:gd name="connsiteY12" fmla="*/ 269081 h 452438"/>
                <a:gd name="connsiteX13" fmla="*/ 245269 w 654844"/>
                <a:gd name="connsiteY13" fmla="*/ 247650 h 452438"/>
                <a:gd name="connsiteX14" fmla="*/ 176213 w 654844"/>
                <a:gd name="connsiteY14" fmla="*/ 221456 h 452438"/>
                <a:gd name="connsiteX15" fmla="*/ 97632 w 654844"/>
                <a:gd name="connsiteY15" fmla="*/ 197644 h 452438"/>
                <a:gd name="connsiteX16" fmla="*/ 30957 w 654844"/>
                <a:gd name="connsiteY16" fmla="*/ 178594 h 452438"/>
                <a:gd name="connsiteX17" fmla="*/ 7144 w 654844"/>
                <a:gd name="connsiteY17" fmla="*/ 161925 h 452438"/>
                <a:gd name="connsiteX18" fmla="*/ 0 w 654844"/>
                <a:gd name="connsiteY18" fmla="*/ 145256 h 452438"/>
                <a:gd name="connsiteX19" fmla="*/ 4763 w 654844"/>
                <a:gd name="connsiteY19" fmla="*/ 130969 h 452438"/>
                <a:gd name="connsiteX20" fmla="*/ 23813 w 654844"/>
                <a:gd name="connsiteY20" fmla="*/ 126206 h 452438"/>
                <a:gd name="connsiteX21" fmla="*/ 178594 w 654844"/>
                <a:gd name="connsiteY21" fmla="*/ 145256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844" h="452438">
                  <a:moveTo>
                    <a:pt x="178594" y="145256"/>
                  </a:moveTo>
                  <a:lnTo>
                    <a:pt x="488157" y="195263"/>
                  </a:lnTo>
                  <a:lnTo>
                    <a:pt x="509588" y="195263"/>
                  </a:lnTo>
                  <a:lnTo>
                    <a:pt x="538163" y="185738"/>
                  </a:lnTo>
                  <a:lnTo>
                    <a:pt x="569119" y="159544"/>
                  </a:lnTo>
                  <a:lnTo>
                    <a:pt x="654844" y="0"/>
                  </a:lnTo>
                  <a:lnTo>
                    <a:pt x="571500" y="452438"/>
                  </a:lnTo>
                  <a:lnTo>
                    <a:pt x="519113" y="419100"/>
                  </a:lnTo>
                  <a:lnTo>
                    <a:pt x="481013" y="376238"/>
                  </a:lnTo>
                  <a:lnTo>
                    <a:pt x="445294" y="345281"/>
                  </a:lnTo>
                  <a:lnTo>
                    <a:pt x="409575" y="323850"/>
                  </a:lnTo>
                  <a:lnTo>
                    <a:pt x="350044" y="292894"/>
                  </a:lnTo>
                  <a:lnTo>
                    <a:pt x="302419" y="269081"/>
                  </a:lnTo>
                  <a:lnTo>
                    <a:pt x="245269" y="247650"/>
                  </a:lnTo>
                  <a:lnTo>
                    <a:pt x="176213" y="221456"/>
                  </a:lnTo>
                  <a:lnTo>
                    <a:pt x="97632" y="197644"/>
                  </a:lnTo>
                  <a:lnTo>
                    <a:pt x="30957" y="178594"/>
                  </a:lnTo>
                  <a:lnTo>
                    <a:pt x="7144" y="161925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23813" y="126206"/>
                  </a:lnTo>
                  <a:lnTo>
                    <a:pt x="178594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D73E1209-CA69-4051-B0B4-1AC8F75A0209}"/>
                </a:ext>
              </a:extLst>
            </p:cNvPr>
            <p:cNvSpPr/>
            <p:nvPr/>
          </p:nvSpPr>
          <p:spPr>
            <a:xfrm>
              <a:off x="2824163" y="2284413"/>
              <a:ext cx="3324225" cy="2538412"/>
            </a:xfrm>
            <a:custGeom>
              <a:avLst/>
              <a:gdLst>
                <a:gd name="connsiteX0" fmla="*/ 2355684 w 3324472"/>
                <a:gd name="connsiteY0" fmla="*/ 1152348 h 2539244"/>
                <a:gd name="connsiteX1" fmla="*/ 2032755 w 3324472"/>
                <a:gd name="connsiteY1" fmla="*/ 1420889 h 2539244"/>
                <a:gd name="connsiteX2" fmla="*/ 1889986 w 3324472"/>
                <a:gd name="connsiteY2" fmla="*/ 1556859 h 2539244"/>
                <a:gd name="connsiteX3" fmla="*/ 1682632 w 3324472"/>
                <a:gd name="connsiteY3" fmla="*/ 1699628 h 2539244"/>
                <a:gd name="connsiteX4" fmla="*/ 1539863 w 3324472"/>
                <a:gd name="connsiteY4" fmla="*/ 1801606 h 2539244"/>
                <a:gd name="connsiteX5" fmla="*/ 1267922 w 3324472"/>
                <a:gd name="connsiteY5" fmla="*/ 1961371 h 2539244"/>
                <a:gd name="connsiteX6" fmla="*/ 1006180 w 3324472"/>
                <a:gd name="connsiteY6" fmla="*/ 2114337 h 2539244"/>
                <a:gd name="connsiteX7" fmla="*/ 792026 w 3324472"/>
                <a:gd name="connsiteY7" fmla="*/ 2229912 h 2539244"/>
                <a:gd name="connsiteX8" fmla="*/ 584672 w 3324472"/>
                <a:gd name="connsiteY8" fmla="*/ 2331890 h 2539244"/>
                <a:gd name="connsiteX9" fmla="*/ 336526 w 3324472"/>
                <a:gd name="connsiteY9" fmla="*/ 2433867 h 2539244"/>
                <a:gd name="connsiteX10" fmla="*/ 95179 w 3324472"/>
                <a:gd name="connsiteY10" fmla="*/ 2518849 h 2539244"/>
                <a:gd name="connsiteX11" fmla="*/ 23794 w 3324472"/>
                <a:gd name="connsiteY11" fmla="*/ 2539244 h 2539244"/>
                <a:gd name="connsiteX12" fmla="*/ 6798 w 3324472"/>
                <a:gd name="connsiteY12" fmla="*/ 2535845 h 2539244"/>
                <a:gd name="connsiteX13" fmla="*/ 3399 w 3324472"/>
                <a:gd name="connsiteY13" fmla="*/ 2532446 h 2539244"/>
                <a:gd name="connsiteX14" fmla="*/ 0 w 3324472"/>
                <a:gd name="connsiteY14" fmla="*/ 2512050 h 2539244"/>
                <a:gd name="connsiteX15" fmla="*/ 6798 w 3324472"/>
                <a:gd name="connsiteY15" fmla="*/ 2488256 h 2539244"/>
                <a:gd name="connsiteX16" fmla="*/ 16996 w 3324472"/>
                <a:gd name="connsiteY16" fmla="*/ 2481457 h 2539244"/>
                <a:gd name="connsiteX17" fmla="*/ 163164 w 3324472"/>
                <a:gd name="connsiteY17" fmla="*/ 2406673 h 2539244"/>
                <a:gd name="connsiteX18" fmla="*/ 571075 w 3324472"/>
                <a:gd name="connsiteY18" fmla="*/ 2178923 h 2539244"/>
                <a:gd name="connsiteX19" fmla="*/ 890605 w 3324472"/>
                <a:gd name="connsiteY19" fmla="*/ 1988565 h 2539244"/>
                <a:gd name="connsiteX20" fmla="*/ 1206736 w 3324472"/>
                <a:gd name="connsiteY20" fmla="*/ 1784609 h 2539244"/>
                <a:gd name="connsiteX21" fmla="*/ 1458281 w 3324472"/>
                <a:gd name="connsiteY21" fmla="*/ 1614647 h 2539244"/>
                <a:gd name="connsiteX22" fmla="*/ 1618046 w 3324472"/>
                <a:gd name="connsiteY22" fmla="*/ 1495673 h 2539244"/>
                <a:gd name="connsiteX23" fmla="*/ 1771012 w 3324472"/>
                <a:gd name="connsiteY23" fmla="*/ 1366501 h 2539244"/>
                <a:gd name="connsiteX24" fmla="*/ 1947774 w 3324472"/>
                <a:gd name="connsiteY24" fmla="*/ 1216934 h 2539244"/>
                <a:gd name="connsiteX25" fmla="*/ 2226513 w 3324472"/>
                <a:gd name="connsiteY25" fmla="*/ 961989 h 2539244"/>
                <a:gd name="connsiteX26" fmla="*/ 2539244 w 3324472"/>
                <a:gd name="connsiteY26" fmla="*/ 652657 h 2539244"/>
                <a:gd name="connsiteX27" fmla="*/ 2777192 w 3324472"/>
                <a:gd name="connsiteY27" fmla="*/ 404511 h 2539244"/>
                <a:gd name="connsiteX28" fmla="*/ 2892767 w 3324472"/>
                <a:gd name="connsiteY28" fmla="*/ 275340 h 2539244"/>
                <a:gd name="connsiteX29" fmla="*/ 2906364 w 3324472"/>
                <a:gd name="connsiteY29" fmla="*/ 251545 h 2539244"/>
                <a:gd name="connsiteX30" fmla="*/ 2906364 w 3324472"/>
                <a:gd name="connsiteY30" fmla="*/ 227750 h 2539244"/>
                <a:gd name="connsiteX31" fmla="*/ 2906364 w 3324472"/>
                <a:gd name="connsiteY31" fmla="*/ 203955 h 2539244"/>
                <a:gd name="connsiteX32" fmla="*/ 2875771 w 3324472"/>
                <a:gd name="connsiteY32" fmla="*/ 152966 h 2539244"/>
                <a:gd name="connsiteX33" fmla="*/ 2817983 w 3324472"/>
                <a:gd name="connsiteY33" fmla="*/ 64586 h 2539244"/>
                <a:gd name="connsiteX34" fmla="*/ 2804386 w 3324472"/>
                <a:gd name="connsiteY34" fmla="*/ 40791 h 2539244"/>
                <a:gd name="connsiteX35" fmla="*/ 2800987 w 3324472"/>
                <a:gd name="connsiteY35" fmla="*/ 23795 h 2539244"/>
                <a:gd name="connsiteX36" fmla="*/ 2807785 w 3324472"/>
                <a:gd name="connsiteY36" fmla="*/ 6798 h 2539244"/>
                <a:gd name="connsiteX37" fmla="*/ 2824782 w 3324472"/>
                <a:gd name="connsiteY37" fmla="*/ 0 h 2539244"/>
                <a:gd name="connsiteX38" fmla="*/ 2855375 w 3324472"/>
                <a:gd name="connsiteY38" fmla="*/ 6798 h 2539244"/>
                <a:gd name="connsiteX39" fmla="*/ 3025338 w 3324472"/>
                <a:gd name="connsiteY39" fmla="*/ 71384 h 2539244"/>
                <a:gd name="connsiteX40" fmla="*/ 3147711 w 3324472"/>
                <a:gd name="connsiteY40" fmla="*/ 129172 h 2539244"/>
                <a:gd name="connsiteX41" fmla="*/ 3191901 w 3324472"/>
                <a:gd name="connsiteY41" fmla="*/ 156366 h 2539244"/>
                <a:gd name="connsiteX42" fmla="*/ 3246290 w 3324472"/>
                <a:gd name="connsiteY42" fmla="*/ 200556 h 2539244"/>
                <a:gd name="connsiteX43" fmla="*/ 3276883 w 3324472"/>
                <a:gd name="connsiteY43" fmla="*/ 231149 h 2539244"/>
                <a:gd name="connsiteX44" fmla="*/ 3300678 w 3324472"/>
                <a:gd name="connsiteY44" fmla="*/ 268541 h 2539244"/>
                <a:gd name="connsiteX45" fmla="*/ 3321073 w 3324472"/>
                <a:gd name="connsiteY45" fmla="*/ 305933 h 2539244"/>
                <a:gd name="connsiteX46" fmla="*/ 3324472 w 3324472"/>
                <a:gd name="connsiteY46" fmla="*/ 333127 h 2539244"/>
                <a:gd name="connsiteX47" fmla="*/ 3317674 w 3324472"/>
                <a:gd name="connsiteY47" fmla="*/ 353523 h 2539244"/>
                <a:gd name="connsiteX48" fmla="*/ 3300678 w 3324472"/>
                <a:gd name="connsiteY48" fmla="*/ 370519 h 2539244"/>
                <a:gd name="connsiteX49" fmla="*/ 3266685 w 3324472"/>
                <a:gd name="connsiteY49" fmla="*/ 380717 h 2539244"/>
                <a:gd name="connsiteX50" fmla="*/ 3229293 w 3324472"/>
                <a:gd name="connsiteY50" fmla="*/ 397713 h 2539244"/>
                <a:gd name="connsiteX51" fmla="*/ 3178304 w 3324472"/>
                <a:gd name="connsiteY51" fmla="*/ 441903 h 2539244"/>
                <a:gd name="connsiteX52" fmla="*/ 2899565 w 3324472"/>
                <a:gd name="connsiteY52" fmla="*/ 683250 h 2539244"/>
                <a:gd name="connsiteX53" fmla="*/ 2508651 w 3324472"/>
                <a:gd name="connsiteY53" fmla="*/ 1016378 h 2539244"/>
                <a:gd name="connsiteX54" fmla="*/ 2355684 w 3324472"/>
                <a:gd name="connsiteY54" fmla="*/ 1152348 h 253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24472" h="2539244">
                  <a:moveTo>
                    <a:pt x="2355684" y="1152348"/>
                  </a:moveTo>
                  <a:lnTo>
                    <a:pt x="2032755" y="1420889"/>
                  </a:lnTo>
                  <a:lnTo>
                    <a:pt x="1889986" y="1556859"/>
                  </a:lnTo>
                  <a:lnTo>
                    <a:pt x="1682632" y="1699628"/>
                  </a:lnTo>
                  <a:lnTo>
                    <a:pt x="1539863" y="1801606"/>
                  </a:lnTo>
                  <a:lnTo>
                    <a:pt x="1267922" y="1961371"/>
                  </a:lnTo>
                  <a:lnTo>
                    <a:pt x="1006180" y="2114337"/>
                  </a:lnTo>
                  <a:lnTo>
                    <a:pt x="792026" y="2229912"/>
                  </a:lnTo>
                  <a:lnTo>
                    <a:pt x="584672" y="2331890"/>
                  </a:lnTo>
                  <a:lnTo>
                    <a:pt x="336526" y="2433867"/>
                  </a:lnTo>
                  <a:lnTo>
                    <a:pt x="95179" y="2518849"/>
                  </a:lnTo>
                  <a:lnTo>
                    <a:pt x="23794" y="2539244"/>
                  </a:lnTo>
                  <a:lnTo>
                    <a:pt x="6798" y="2535845"/>
                  </a:lnTo>
                  <a:lnTo>
                    <a:pt x="3399" y="2532446"/>
                  </a:lnTo>
                  <a:lnTo>
                    <a:pt x="0" y="2512050"/>
                  </a:lnTo>
                  <a:lnTo>
                    <a:pt x="6798" y="2488256"/>
                  </a:lnTo>
                  <a:lnTo>
                    <a:pt x="16996" y="2481457"/>
                  </a:lnTo>
                  <a:lnTo>
                    <a:pt x="163164" y="2406673"/>
                  </a:lnTo>
                  <a:lnTo>
                    <a:pt x="571075" y="2178923"/>
                  </a:lnTo>
                  <a:lnTo>
                    <a:pt x="890605" y="1988565"/>
                  </a:lnTo>
                  <a:lnTo>
                    <a:pt x="1206736" y="1784609"/>
                  </a:lnTo>
                  <a:lnTo>
                    <a:pt x="1458281" y="1614647"/>
                  </a:lnTo>
                  <a:lnTo>
                    <a:pt x="1618046" y="1495673"/>
                  </a:lnTo>
                  <a:lnTo>
                    <a:pt x="1771012" y="1366501"/>
                  </a:lnTo>
                  <a:lnTo>
                    <a:pt x="1947774" y="1216934"/>
                  </a:lnTo>
                  <a:lnTo>
                    <a:pt x="2226513" y="961989"/>
                  </a:lnTo>
                  <a:lnTo>
                    <a:pt x="2539244" y="652657"/>
                  </a:lnTo>
                  <a:lnTo>
                    <a:pt x="2777192" y="404511"/>
                  </a:lnTo>
                  <a:lnTo>
                    <a:pt x="2892767" y="275340"/>
                  </a:lnTo>
                  <a:lnTo>
                    <a:pt x="2906364" y="251545"/>
                  </a:lnTo>
                  <a:lnTo>
                    <a:pt x="2906364" y="227750"/>
                  </a:lnTo>
                  <a:lnTo>
                    <a:pt x="2906364" y="203955"/>
                  </a:lnTo>
                  <a:lnTo>
                    <a:pt x="2875771" y="152966"/>
                  </a:lnTo>
                  <a:lnTo>
                    <a:pt x="2817983" y="64586"/>
                  </a:lnTo>
                  <a:lnTo>
                    <a:pt x="2804386" y="40791"/>
                  </a:lnTo>
                  <a:lnTo>
                    <a:pt x="2800987" y="23795"/>
                  </a:lnTo>
                  <a:lnTo>
                    <a:pt x="2807785" y="6798"/>
                  </a:lnTo>
                  <a:lnTo>
                    <a:pt x="2824782" y="0"/>
                  </a:lnTo>
                  <a:lnTo>
                    <a:pt x="2855375" y="6798"/>
                  </a:lnTo>
                  <a:lnTo>
                    <a:pt x="3025338" y="71384"/>
                  </a:lnTo>
                  <a:lnTo>
                    <a:pt x="3147711" y="129172"/>
                  </a:lnTo>
                  <a:lnTo>
                    <a:pt x="3191901" y="156366"/>
                  </a:lnTo>
                  <a:lnTo>
                    <a:pt x="3246290" y="200556"/>
                  </a:lnTo>
                  <a:lnTo>
                    <a:pt x="3276883" y="231149"/>
                  </a:lnTo>
                  <a:lnTo>
                    <a:pt x="3300678" y="268541"/>
                  </a:lnTo>
                  <a:lnTo>
                    <a:pt x="3321073" y="305933"/>
                  </a:lnTo>
                  <a:lnTo>
                    <a:pt x="3324472" y="333127"/>
                  </a:lnTo>
                  <a:lnTo>
                    <a:pt x="3317674" y="353523"/>
                  </a:lnTo>
                  <a:lnTo>
                    <a:pt x="3300678" y="370519"/>
                  </a:lnTo>
                  <a:lnTo>
                    <a:pt x="3266685" y="380717"/>
                  </a:lnTo>
                  <a:lnTo>
                    <a:pt x="3229293" y="397713"/>
                  </a:lnTo>
                  <a:lnTo>
                    <a:pt x="3178304" y="441903"/>
                  </a:lnTo>
                  <a:lnTo>
                    <a:pt x="2899565" y="683250"/>
                  </a:lnTo>
                  <a:lnTo>
                    <a:pt x="2508651" y="1016378"/>
                  </a:lnTo>
                  <a:lnTo>
                    <a:pt x="2355684" y="11523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FE199778-8EB4-4090-AEF3-809AE9B29F44}"/>
                </a:ext>
              </a:extLst>
            </p:cNvPr>
            <p:cNvSpPr/>
            <p:nvPr/>
          </p:nvSpPr>
          <p:spPr>
            <a:xfrm rot="16200000">
              <a:off x="3336131" y="4804570"/>
              <a:ext cx="2143125" cy="322262"/>
            </a:xfrm>
            <a:custGeom>
              <a:avLst/>
              <a:gdLst>
                <a:gd name="connsiteX0" fmla="*/ 1359694 w 2143125"/>
                <a:gd name="connsiteY0" fmla="*/ 304800 h 321469"/>
                <a:gd name="connsiteX1" fmla="*/ 1012031 w 2143125"/>
                <a:gd name="connsiteY1" fmla="*/ 290513 h 321469"/>
                <a:gd name="connsiteX2" fmla="*/ 369094 w 2143125"/>
                <a:gd name="connsiteY2" fmla="*/ 290513 h 321469"/>
                <a:gd name="connsiteX3" fmla="*/ 223837 w 2143125"/>
                <a:gd name="connsiteY3" fmla="*/ 273844 h 321469"/>
                <a:gd name="connsiteX4" fmla="*/ 147637 w 2143125"/>
                <a:gd name="connsiteY4" fmla="*/ 261938 h 321469"/>
                <a:gd name="connsiteX5" fmla="*/ 95250 w 2143125"/>
                <a:gd name="connsiteY5" fmla="*/ 247650 h 321469"/>
                <a:gd name="connsiteX6" fmla="*/ 50006 w 2143125"/>
                <a:gd name="connsiteY6" fmla="*/ 230981 h 321469"/>
                <a:gd name="connsiteX7" fmla="*/ 23812 w 2143125"/>
                <a:gd name="connsiteY7" fmla="*/ 216694 h 321469"/>
                <a:gd name="connsiteX8" fmla="*/ 2381 w 2143125"/>
                <a:gd name="connsiteY8" fmla="*/ 195263 h 321469"/>
                <a:gd name="connsiteX9" fmla="*/ 0 w 2143125"/>
                <a:gd name="connsiteY9" fmla="*/ 178594 h 321469"/>
                <a:gd name="connsiteX10" fmla="*/ 11906 w 2143125"/>
                <a:gd name="connsiteY10" fmla="*/ 159544 h 321469"/>
                <a:gd name="connsiteX11" fmla="*/ 42862 w 2143125"/>
                <a:gd name="connsiteY11" fmla="*/ 119063 h 321469"/>
                <a:gd name="connsiteX12" fmla="*/ 78581 w 2143125"/>
                <a:gd name="connsiteY12" fmla="*/ 85725 h 321469"/>
                <a:gd name="connsiteX13" fmla="*/ 114300 w 2143125"/>
                <a:gd name="connsiteY13" fmla="*/ 59531 h 321469"/>
                <a:gd name="connsiteX14" fmla="*/ 166687 w 2143125"/>
                <a:gd name="connsiteY14" fmla="*/ 38100 h 321469"/>
                <a:gd name="connsiteX15" fmla="*/ 242887 w 2143125"/>
                <a:gd name="connsiteY15" fmla="*/ 19050 h 321469"/>
                <a:gd name="connsiteX16" fmla="*/ 347662 w 2143125"/>
                <a:gd name="connsiteY16" fmla="*/ 2381 h 321469"/>
                <a:gd name="connsiteX17" fmla="*/ 435769 w 2143125"/>
                <a:gd name="connsiteY17" fmla="*/ 0 h 321469"/>
                <a:gd name="connsiteX18" fmla="*/ 495300 w 2143125"/>
                <a:gd name="connsiteY18" fmla="*/ 7144 h 321469"/>
                <a:gd name="connsiteX19" fmla="*/ 659606 w 2143125"/>
                <a:gd name="connsiteY19" fmla="*/ 50006 h 321469"/>
                <a:gd name="connsiteX20" fmla="*/ 752475 w 2143125"/>
                <a:gd name="connsiteY20" fmla="*/ 73819 h 321469"/>
                <a:gd name="connsiteX21" fmla="*/ 1097756 w 2143125"/>
                <a:gd name="connsiteY21" fmla="*/ 90488 h 321469"/>
                <a:gd name="connsiteX22" fmla="*/ 1433512 w 2143125"/>
                <a:gd name="connsiteY22" fmla="*/ 100013 h 321469"/>
                <a:gd name="connsiteX23" fmla="*/ 1721644 w 2143125"/>
                <a:gd name="connsiteY23" fmla="*/ 102394 h 321469"/>
                <a:gd name="connsiteX24" fmla="*/ 1995487 w 2143125"/>
                <a:gd name="connsiteY24" fmla="*/ 90488 h 321469"/>
                <a:gd name="connsiteX25" fmla="*/ 2143125 w 2143125"/>
                <a:gd name="connsiteY25" fmla="*/ 269081 h 321469"/>
                <a:gd name="connsiteX26" fmla="*/ 2078831 w 2143125"/>
                <a:gd name="connsiteY26" fmla="*/ 290513 h 321469"/>
                <a:gd name="connsiteX27" fmla="*/ 1969294 w 2143125"/>
                <a:gd name="connsiteY27" fmla="*/ 314325 h 321469"/>
                <a:gd name="connsiteX28" fmla="*/ 1697831 w 2143125"/>
                <a:gd name="connsiteY28" fmla="*/ 321469 h 321469"/>
                <a:gd name="connsiteX29" fmla="*/ 1359694 w 2143125"/>
                <a:gd name="connsiteY29" fmla="*/ 3048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125" h="321469">
                  <a:moveTo>
                    <a:pt x="1359694" y="304800"/>
                  </a:moveTo>
                  <a:lnTo>
                    <a:pt x="1012031" y="290513"/>
                  </a:lnTo>
                  <a:lnTo>
                    <a:pt x="369094" y="290513"/>
                  </a:lnTo>
                  <a:lnTo>
                    <a:pt x="223837" y="273844"/>
                  </a:lnTo>
                  <a:lnTo>
                    <a:pt x="147637" y="261938"/>
                  </a:lnTo>
                  <a:lnTo>
                    <a:pt x="95250" y="247650"/>
                  </a:lnTo>
                  <a:lnTo>
                    <a:pt x="50006" y="230981"/>
                  </a:lnTo>
                  <a:lnTo>
                    <a:pt x="23812" y="216694"/>
                  </a:lnTo>
                  <a:lnTo>
                    <a:pt x="2381" y="195263"/>
                  </a:lnTo>
                  <a:lnTo>
                    <a:pt x="0" y="178594"/>
                  </a:lnTo>
                  <a:lnTo>
                    <a:pt x="11906" y="159544"/>
                  </a:lnTo>
                  <a:lnTo>
                    <a:pt x="42862" y="119063"/>
                  </a:lnTo>
                  <a:lnTo>
                    <a:pt x="78581" y="85725"/>
                  </a:lnTo>
                  <a:lnTo>
                    <a:pt x="114300" y="59531"/>
                  </a:lnTo>
                  <a:lnTo>
                    <a:pt x="166687" y="38100"/>
                  </a:lnTo>
                  <a:lnTo>
                    <a:pt x="242887" y="19050"/>
                  </a:lnTo>
                  <a:lnTo>
                    <a:pt x="347662" y="2381"/>
                  </a:lnTo>
                  <a:lnTo>
                    <a:pt x="435769" y="0"/>
                  </a:lnTo>
                  <a:lnTo>
                    <a:pt x="495300" y="7144"/>
                  </a:lnTo>
                  <a:lnTo>
                    <a:pt x="659606" y="50006"/>
                  </a:lnTo>
                  <a:lnTo>
                    <a:pt x="752475" y="73819"/>
                  </a:lnTo>
                  <a:lnTo>
                    <a:pt x="1097756" y="90488"/>
                  </a:lnTo>
                  <a:lnTo>
                    <a:pt x="1433512" y="100013"/>
                  </a:lnTo>
                  <a:lnTo>
                    <a:pt x="1721644" y="102394"/>
                  </a:lnTo>
                  <a:lnTo>
                    <a:pt x="1995487" y="90488"/>
                  </a:lnTo>
                  <a:lnTo>
                    <a:pt x="2143125" y="269081"/>
                  </a:lnTo>
                  <a:lnTo>
                    <a:pt x="2078831" y="290513"/>
                  </a:lnTo>
                  <a:lnTo>
                    <a:pt x="1969294" y="314325"/>
                  </a:lnTo>
                  <a:lnTo>
                    <a:pt x="1697831" y="321469"/>
                  </a:lnTo>
                  <a:lnTo>
                    <a:pt x="1359694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5">
              <a:extLst>
                <a:ext uri="{FF2B5EF4-FFF2-40B4-BE49-F238E27FC236}">
                  <a16:creationId xmlns:a16="http://schemas.microsoft.com/office/drawing/2014/main" id="{68DB0D5F-3706-43E4-838B-2CDA9E40D6F4}"/>
                </a:ext>
              </a:extLst>
            </p:cNvPr>
            <p:cNvSpPr/>
            <p:nvPr/>
          </p:nvSpPr>
          <p:spPr>
            <a:xfrm rot="16200000">
              <a:off x="4326731" y="3725070"/>
              <a:ext cx="2460625" cy="1960562"/>
            </a:xfrm>
            <a:custGeom>
              <a:avLst/>
              <a:gdLst>
                <a:gd name="connsiteX0" fmla="*/ 1181320 w 2460423"/>
                <a:gd name="connsiteY0" fmla="*/ 1863156 h 1960939"/>
                <a:gd name="connsiteX1" fmla="*/ 856259 w 2460423"/>
                <a:gd name="connsiteY1" fmla="*/ 1860513 h 1960939"/>
                <a:gd name="connsiteX2" fmla="*/ 705620 w 2460423"/>
                <a:gd name="connsiteY2" fmla="*/ 1855228 h 1960939"/>
                <a:gd name="connsiteX3" fmla="*/ 533840 w 2460423"/>
                <a:gd name="connsiteY3" fmla="*/ 1842014 h 1960939"/>
                <a:gd name="connsiteX4" fmla="*/ 317133 w 2460423"/>
                <a:gd name="connsiteY4" fmla="*/ 1831443 h 1960939"/>
                <a:gd name="connsiteX5" fmla="*/ 121567 w 2460423"/>
                <a:gd name="connsiteY5" fmla="*/ 1818229 h 1960939"/>
                <a:gd name="connsiteX6" fmla="*/ 79283 w 2460423"/>
                <a:gd name="connsiteY6" fmla="*/ 1791801 h 1960939"/>
                <a:gd name="connsiteX7" fmla="*/ 34356 w 2460423"/>
                <a:gd name="connsiteY7" fmla="*/ 1760088 h 1960939"/>
                <a:gd name="connsiteX8" fmla="*/ 13214 w 2460423"/>
                <a:gd name="connsiteY8" fmla="*/ 1744231 h 1960939"/>
                <a:gd name="connsiteX9" fmla="*/ 0 w 2460423"/>
                <a:gd name="connsiteY9" fmla="*/ 1717803 h 1960939"/>
                <a:gd name="connsiteX10" fmla="*/ 0 w 2460423"/>
                <a:gd name="connsiteY10" fmla="*/ 1691376 h 1960939"/>
                <a:gd name="connsiteX11" fmla="*/ 7928 w 2460423"/>
                <a:gd name="connsiteY11" fmla="*/ 1667591 h 1960939"/>
                <a:gd name="connsiteX12" fmla="*/ 26427 w 2460423"/>
                <a:gd name="connsiteY12" fmla="*/ 1649091 h 1960939"/>
                <a:gd name="connsiteX13" fmla="*/ 60783 w 2460423"/>
                <a:gd name="connsiteY13" fmla="*/ 1630592 h 1960939"/>
                <a:gd name="connsiteX14" fmla="*/ 95140 w 2460423"/>
                <a:gd name="connsiteY14" fmla="*/ 1604164 h 1960939"/>
                <a:gd name="connsiteX15" fmla="*/ 129496 w 2460423"/>
                <a:gd name="connsiteY15" fmla="*/ 1583022 h 1960939"/>
                <a:gd name="connsiteX16" fmla="*/ 166494 w 2460423"/>
                <a:gd name="connsiteY16" fmla="*/ 1572451 h 1960939"/>
                <a:gd name="connsiteX17" fmla="*/ 237849 w 2460423"/>
                <a:gd name="connsiteY17" fmla="*/ 1569808 h 1960939"/>
                <a:gd name="connsiteX18" fmla="*/ 420201 w 2460423"/>
                <a:gd name="connsiteY18" fmla="*/ 1596236 h 1960939"/>
                <a:gd name="connsiteX19" fmla="*/ 1012182 w 2460423"/>
                <a:gd name="connsiteY19" fmla="*/ 1590950 h 1960939"/>
                <a:gd name="connsiteX20" fmla="*/ 1099394 w 2460423"/>
                <a:gd name="connsiteY20" fmla="*/ 1601521 h 1960939"/>
                <a:gd name="connsiteX21" fmla="*/ 1324030 w 2460423"/>
                <a:gd name="connsiteY21" fmla="*/ 1609450 h 1960939"/>
                <a:gd name="connsiteX22" fmla="*/ 1575093 w 2460423"/>
                <a:gd name="connsiteY22" fmla="*/ 1617378 h 1960939"/>
                <a:gd name="connsiteX23" fmla="*/ 2135362 w 2460423"/>
                <a:gd name="connsiteY23" fmla="*/ 1614735 h 1960939"/>
                <a:gd name="connsiteX24" fmla="*/ 2161789 w 2460423"/>
                <a:gd name="connsiteY24" fmla="*/ 1604164 h 1960939"/>
                <a:gd name="connsiteX25" fmla="*/ 2182931 w 2460423"/>
                <a:gd name="connsiteY25" fmla="*/ 1583022 h 1960939"/>
                <a:gd name="connsiteX26" fmla="*/ 2193503 w 2460423"/>
                <a:gd name="connsiteY26" fmla="*/ 1561880 h 1960939"/>
                <a:gd name="connsiteX27" fmla="*/ 2201431 w 2460423"/>
                <a:gd name="connsiteY27" fmla="*/ 1514310 h 1960939"/>
                <a:gd name="connsiteX28" fmla="*/ 2206716 w 2460423"/>
                <a:gd name="connsiteY28" fmla="*/ 1374243 h 1960939"/>
                <a:gd name="connsiteX29" fmla="*/ 2204074 w 2460423"/>
                <a:gd name="connsiteY29" fmla="*/ 1263246 h 1960939"/>
                <a:gd name="connsiteX30" fmla="*/ 2169718 w 2460423"/>
                <a:gd name="connsiteY30" fmla="*/ 919686 h 1960939"/>
                <a:gd name="connsiteX31" fmla="*/ 2095720 w 2460423"/>
                <a:gd name="connsiteY31" fmla="*/ 346203 h 1960939"/>
                <a:gd name="connsiteX32" fmla="*/ 2040222 w 2460423"/>
                <a:gd name="connsiteY32" fmla="*/ 0 h 1960939"/>
                <a:gd name="connsiteX33" fmla="*/ 2225216 w 2460423"/>
                <a:gd name="connsiteY33" fmla="*/ 137424 h 1960939"/>
                <a:gd name="connsiteX34" fmla="*/ 2280714 w 2460423"/>
                <a:gd name="connsiteY34" fmla="*/ 541769 h 1960939"/>
                <a:gd name="connsiteX35" fmla="*/ 2330927 w 2460423"/>
                <a:gd name="connsiteY35" fmla="*/ 866830 h 1960939"/>
                <a:gd name="connsiteX36" fmla="*/ 2389068 w 2460423"/>
                <a:gd name="connsiteY36" fmla="*/ 1197177 h 1960939"/>
                <a:gd name="connsiteX37" fmla="*/ 2407567 w 2460423"/>
                <a:gd name="connsiteY37" fmla="*/ 1321387 h 1960939"/>
                <a:gd name="connsiteX38" fmla="*/ 2420781 w 2460423"/>
                <a:gd name="connsiteY38" fmla="*/ 1403313 h 1960939"/>
                <a:gd name="connsiteX39" fmla="*/ 2447209 w 2460423"/>
                <a:gd name="connsiteY39" fmla="*/ 1469383 h 1960939"/>
                <a:gd name="connsiteX40" fmla="*/ 2460423 w 2460423"/>
                <a:gd name="connsiteY40" fmla="*/ 1503739 h 1960939"/>
                <a:gd name="connsiteX41" fmla="*/ 2460423 w 2460423"/>
                <a:gd name="connsiteY41" fmla="*/ 1524881 h 1960939"/>
                <a:gd name="connsiteX42" fmla="*/ 2439281 w 2460423"/>
                <a:gd name="connsiteY42" fmla="*/ 1590950 h 1960939"/>
                <a:gd name="connsiteX43" fmla="*/ 2383782 w 2460423"/>
                <a:gd name="connsiteY43" fmla="*/ 1701947 h 1960939"/>
                <a:gd name="connsiteX44" fmla="*/ 2291285 w 2460423"/>
                <a:gd name="connsiteY44" fmla="*/ 1857871 h 1960939"/>
                <a:gd name="connsiteX45" fmla="*/ 2238430 w 2460423"/>
                <a:gd name="connsiteY45" fmla="*/ 1937154 h 1960939"/>
                <a:gd name="connsiteX46" fmla="*/ 2225216 w 2460423"/>
                <a:gd name="connsiteY46" fmla="*/ 1953010 h 1960939"/>
                <a:gd name="connsiteX47" fmla="*/ 2206716 w 2460423"/>
                <a:gd name="connsiteY47" fmla="*/ 1958296 h 1960939"/>
                <a:gd name="connsiteX48" fmla="*/ 2185574 w 2460423"/>
                <a:gd name="connsiteY48" fmla="*/ 1960939 h 1960939"/>
                <a:gd name="connsiteX49" fmla="*/ 2161789 w 2460423"/>
                <a:gd name="connsiteY49" fmla="*/ 1955653 h 1960939"/>
                <a:gd name="connsiteX50" fmla="*/ 2135362 w 2460423"/>
                <a:gd name="connsiteY50" fmla="*/ 1937154 h 1960939"/>
                <a:gd name="connsiteX51" fmla="*/ 2103648 w 2460423"/>
                <a:gd name="connsiteY51" fmla="*/ 1905440 h 1960939"/>
                <a:gd name="connsiteX52" fmla="*/ 2064007 w 2460423"/>
                <a:gd name="connsiteY52" fmla="*/ 1884298 h 1960939"/>
                <a:gd name="connsiteX53" fmla="*/ 2021722 w 2460423"/>
                <a:gd name="connsiteY53" fmla="*/ 1871084 h 1960939"/>
                <a:gd name="connsiteX54" fmla="*/ 1963581 w 2460423"/>
                <a:gd name="connsiteY54" fmla="*/ 1863156 h 1960939"/>
                <a:gd name="connsiteX55" fmla="*/ 1815586 w 2460423"/>
                <a:gd name="connsiteY55" fmla="*/ 1863156 h 1960939"/>
                <a:gd name="connsiteX56" fmla="*/ 1181320 w 2460423"/>
                <a:gd name="connsiteY56" fmla="*/ 1863156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60423" h="1960939">
                  <a:moveTo>
                    <a:pt x="1181320" y="1863156"/>
                  </a:moveTo>
                  <a:lnTo>
                    <a:pt x="856259" y="1860513"/>
                  </a:lnTo>
                  <a:lnTo>
                    <a:pt x="705620" y="1855228"/>
                  </a:lnTo>
                  <a:lnTo>
                    <a:pt x="533840" y="1842014"/>
                  </a:lnTo>
                  <a:lnTo>
                    <a:pt x="317133" y="1831443"/>
                  </a:lnTo>
                  <a:lnTo>
                    <a:pt x="121567" y="1818229"/>
                  </a:lnTo>
                  <a:lnTo>
                    <a:pt x="79283" y="1791801"/>
                  </a:lnTo>
                  <a:lnTo>
                    <a:pt x="34356" y="1760088"/>
                  </a:lnTo>
                  <a:lnTo>
                    <a:pt x="13214" y="1744231"/>
                  </a:lnTo>
                  <a:lnTo>
                    <a:pt x="0" y="1717803"/>
                  </a:lnTo>
                  <a:lnTo>
                    <a:pt x="0" y="1691376"/>
                  </a:lnTo>
                  <a:lnTo>
                    <a:pt x="7928" y="1667591"/>
                  </a:lnTo>
                  <a:lnTo>
                    <a:pt x="26427" y="1649091"/>
                  </a:lnTo>
                  <a:lnTo>
                    <a:pt x="60783" y="1630592"/>
                  </a:lnTo>
                  <a:lnTo>
                    <a:pt x="95140" y="1604164"/>
                  </a:lnTo>
                  <a:lnTo>
                    <a:pt x="129496" y="1583022"/>
                  </a:lnTo>
                  <a:lnTo>
                    <a:pt x="166494" y="1572451"/>
                  </a:lnTo>
                  <a:lnTo>
                    <a:pt x="237849" y="1569808"/>
                  </a:lnTo>
                  <a:lnTo>
                    <a:pt x="420201" y="1596236"/>
                  </a:lnTo>
                  <a:lnTo>
                    <a:pt x="1012182" y="1590950"/>
                  </a:lnTo>
                  <a:lnTo>
                    <a:pt x="1099394" y="1601521"/>
                  </a:lnTo>
                  <a:lnTo>
                    <a:pt x="1324030" y="1609450"/>
                  </a:lnTo>
                  <a:lnTo>
                    <a:pt x="1575093" y="1617378"/>
                  </a:lnTo>
                  <a:lnTo>
                    <a:pt x="2135362" y="1614735"/>
                  </a:lnTo>
                  <a:lnTo>
                    <a:pt x="2161789" y="1604164"/>
                  </a:lnTo>
                  <a:lnTo>
                    <a:pt x="2182931" y="1583022"/>
                  </a:lnTo>
                  <a:lnTo>
                    <a:pt x="2193503" y="1561880"/>
                  </a:lnTo>
                  <a:lnTo>
                    <a:pt x="2201431" y="1514310"/>
                  </a:lnTo>
                  <a:lnTo>
                    <a:pt x="2206716" y="1374243"/>
                  </a:lnTo>
                  <a:cubicBezTo>
                    <a:pt x="2205835" y="1337244"/>
                    <a:pt x="2204955" y="1300245"/>
                    <a:pt x="2204074" y="1263246"/>
                  </a:cubicBezTo>
                  <a:lnTo>
                    <a:pt x="2169718" y="919686"/>
                  </a:lnTo>
                  <a:lnTo>
                    <a:pt x="2095720" y="346203"/>
                  </a:lnTo>
                  <a:lnTo>
                    <a:pt x="2040222" y="0"/>
                  </a:lnTo>
                  <a:lnTo>
                    <a:pt x="2225216" y="137424"/>
                  </a:lnTo>
                  <a:lnTo>
                    <a:pt x="2280714" y="541769"/>
                  </a:lnTo>
                  <a:lnTo>
                    <a:pt x="2330927" y="866830"/>
                  </a:lnTo>
                  <a:lnTo>
                    <a:pt x="2389068" y="1197177"/>
                  </a:lnTo>
                  <a:lnTo>
                    <a:pt x="2407567" y="1321387"/>
                  </a:lnTo>
                  <a:lnTo>
                    <a:pt x="2420781" y="1403313"/>
                  </a:lnTo>
                  <a:lnTo>
                    <a:pt x="2447209" y="1469383"/>
                  </a:lnTo>
                  <a:lnTo>
                    <a:pt x="2460423" y="1503739"/>
                  </a:lnTo>
                  <a:lnTo>
                    <a:pt x="2460423" y="1524881"/>
                  </a:lnTo>
                  <a:lnTo>
                    <a:pt x="2439281" y="1590950"/>
                  </a:lnTo>
                  <a:lnTo>
                    <a:pt x="2383782" y="1701947"/>
                  </a:lnTo>
                  <a:lnTo>
                    <a:pt x="2291285" y="1857871"/>
                  </a:lnTo>
                  <a:lnTo>
                    <a:pt x="2238430" y="1937154"/>
                  </a:lnTo>
                  <a:lnTo>
                    <a:pt x="2225216" y="1953010"/>
                  </a:lnTo>
                  <a:lnTo>
                    <a:pt x="2206716" y="1958296"/>
                  </a:lnTo>
                  <a:lnTo>
                    <a:pt x="2185574" y="1960939"/>
                  </a:lnTo>
                  <a:lnTo>
                    <a:pt x="2161789" y="1955653"/>
                  </a:lnTo>
                  <a:lnTo>
                    <a:pt x="2135362" y="1937154"/>
                  </a:lnTo>
                  <a:lnTo>
                    <a:pt x="2103648" y="1905440"/>
                  </a:lnTo>
                  <a:lnTo>
                    <a:pt x="2064007" y="1884298"/>
                  </a:lnTo>
                  <a:lnTo>
                    <a:pt x="2021722" y="1871084"/>
                  </a:lnTo>
                  <a:lnTo>
                    <a:pt x="1963581" y="1863156"/>
                  </a:lnTo>
                  <a:lnTo>
                    <a:pt x="1815586" y="1863156"/>
                  </a:lnTo>
                  <a:lnTo>
                    <a:pt x="1181320" y="1863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ABDDFBF5-0ED0-4FED-9A28-9E5DF90A85C3}"/>
                </a:ext>
              </a:extLst>
            </p:cNvPr>
            <p:cNvSpPr/>
            <p:nvPr/>
          </p:nvSpPr>
          <p:spPr>
            <a:xfrm>
              <a:off x="4471988" y="4162425"/>
              <a:ext cx="1793875" cy="323850"/>
            </a:xfrm>
            <a:custGeom>
              <a:avLst/>
              <a:gdLst>
                <a:gd name="connsiteX0" fmla="*/ 771525 w 1793081"/>
                <a:gd name="connsiteY0" fmla="*/ 271463 h 323850"/>
                <a:gd name="connsiteX1" fmla="*/ 0 w 1793081"/>
                <a:gd name="connsiteY1" fmla="*/ 323850 h 323850"/>
                <a:gd name="connsiteX2" fmla="*/ 2381 w 1793081"/>
                <a:gd name="connsiteY2" fmla="*/ 157163 h 323850"/>
                <a:gd name="connsiteX3" fmla="*/ 157162 w 1793081"/>
                <a:gd name="connsiteY3" fmla="*/ 154781 h 323850"/>
                <a:gd name="connsiteX4" fmla="*/ 295275 w 1793081"/>
                <a:gd name="connsiteY4" fmla="*/ 142875 h 323850"/>
                <a:gd name="connsiteX5" fmla="*/ 521493 w 1793081"/>
                <a:gd name="connsiteY5" fmla="*/ 121444 h 323850"/>
                <a:gd name="connsiteX6" fmla="*/ 669131 w 1793081"/>
                <a:gd name="connsiteY6" fmla="*/ 104775 h 323850"/>
                <a:gd name="connsiteX7" fmla="*/ 854868 w 1793081"/>
                <a:gd name="connsiteY7" fmla="*/ 80963 h 323850"/>
                <a:gd name="connsiteX8" fmla="*/ 1016793 w 1793081"/>
                <a:gd name="connsiteY8" fmla="*/ 59531 h 323850"/>
                <a:gd name="connsiteX9" fmla="*/ 1207293 w 1793081"/>
                <a:gd name="connsiteY9" fmla="*/ 30956 h 323850"/>
                <a:gd name="connsiteX10" fmla="*/ 1366837 w 1793081"/>
                <a:gd name="connsiteY10" fmla="*/ 0 h 323850"/>
                <a:gd name="connsiteX11" fmla="*/ 1445418 w 1793081"/>
                <a:gd name="connsiteY11" fmla="*/ 21431 h 323850"/>
                <a:gd name="connsiteX12" fmla="*/ 1650206 w 1793081"/>
                <a:gd name="connsiteY12" fmla="*/ 88106 h 323850"/>
                <a:gd name="connsiteX13" fmla="*/ 1788318 w 1793081"/>
                <a:gd name="connsiteY13" fmla="*/ 130969 h 323850"/>
                <a:gd name="connsiteX14" fmla="*/ 1793081 w 1793081"/>
                <a:gd name="connsiteY14" fmla="*/ 221456 h 323850"/>
                <a:gd name="connsiteX15" fmla="*/ 1290637 w 1793081"/>
                <a:gd name="connsiteY15" fmla="*/ 245269 h 323850"/>
                <a:gd name="connsiteX16" fmla="*/ 771525 w 1793081"/>
                <a:gd name="connsiteY16" fmla="*/ 271463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3081" h="323850">
                  <a:moveTo>
                    <a:pt x="771525" y="271463"/>
                  </a:moveTo>
                  <a:lnTo>
                    <a:pt x="0" y="323850"/>
                  </a:lnTo>
                  <a:cubicBezTo>
                    <a:pt x="794" y="268288"/>
                    <a:pt x="1587" y="212725"/>
                    <a:pt x="2381" y="157163"/>
                  </a:cubicBezTo>
                  <a:lnTo>
                    <a:pt x="157162" y="154781"/>
                  </a:lnTo>
                  <a:lnTo>
                    <a:pt x="295275" y="142875"/>
                  </a:lnTo>
                  <a:lnTo>
                    <a:pt x="521493" y="121444"/>
                  </a:lnTo>
                  <a:lnTo>
                    <a:pt x="669131" y="104775"/>
                  </a:lnTo>
                  <a:lnTo>
                    <a:pt x="854868" y="80963"/>
                  </a:lnTo>
                  <a:lnTo>
                    <a:pt x="1016793" y="59531"/>
                  </a:lnTo>
                  <a:lnTo>
                    <a:pt x="1207293" y="30956"/>
                  </a:lnTo>
                  <a:lnTo>
                    <a:pt x="1366837" y="0"/>
                  </a:lnTo>
                  <a:lnTo>
                    <a:pt x="1445418" y="21431"/>
                  </a:lnTo>
                  <a:lnTo>
                    <a:pt x="1650206" y="88106"/>
                  </a:lnTo>
                  <a:lnTo>
                    <a:pt x="1788318" y="130969"/>
                  </a:lnTo>
                  <a:lnTo>
                    <a:pt x="1793081" y="221456"/>
                  </a:lnTo>
                  <a:lnTo>
                    <a:pt x="1290637" y="245269"/>
                  </a:lnTo>
                  <a:lnTo>
                    <a:pt x="771525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927704E6-4C9A-4A41-B6CE-ABBC72B2EEB6}"/>
                </a:ext>
              </a:extLst>
            </p:cNvPr>
            <p:cNvSpPr/>
            <p:nvPr/>
          </p:nvSpPr>
          <p:spPr>
            <a:xfrm>
              <a:off x="4460875" y="4830763"/>
              <a:ext cx="1778000" cy="273050"/>
            </a:xfrm>
            <a:custGeom>
              <a:avLst/>
              <a:gdLst>
                <a:gd name="connsiteX0" fmla="*/ 1116807 w 1778794"/>
                <a:gd name="connsiteY0" fmla="*/ 207169 h 271463"/>
                <a:gd name="connsiteX1" fmla="*/ 454819 w 1778794"/>
                <a:gd name="connsiteY1" fmla="*/ 271463 h 271463"/>
                <a:gd name="connsiteX2" fmla="*/ 0 w 1778794"/>
                <a:gd name="connsiteY2" fmla="*/ 269082 h 271463"/>
                <a:gd name="connsiteX3" fmla="*/ 0 w 1778794"/>
                <a:gd name="connsiteY3" fmla="*/ 109538 h 271463"/>
                <a:gd name="connsiteX4" fmla="*/ 226219 w 1778794"/>
                <a:gd name="connsiteY4" fmla="*/ 109538 h 271463"/>
                <a:gd name="connsiteX5" fmla="*/ 502444 w 1778794"/>
                <a:gd name="connsiteY5" fmla="*/ 95250 h 271463"/>
                <a:gd name="connsiteX6" fmla="*/ 835819 w 1778794"/>
                <a:gd name="connsiteY6" fmla="*/ 64294 h 271463"/>
                <a:gd name="connsiteX7" fmla="*/ 1247775 w 1778794"/>
                <a:gd name="connsiteY7" fmla="*/ 26194 h 271463"/>
                <a:gd name="connsiteX8" fmla="*/ 1478757 w 1778794"/>
                <a:gd name="connsiteY8" fmla="*/ 2382 h 271463"/>
                <a:gd name="connsiteX9" fmla="*/ 1516857 w 1778794"/>
                <a:gd name="connsiteY9" fmla="*/ 0 h 271463"/>
                <a:gd name="connsiteX10" fmla="*/ 1566863 w 1778794"/>
                <a:gd name="connsiteY10" fmla="*/ 7144 h 271463"/>
                <a:gd name="connsiteX11" fmla="*/ 1633538 w 1778794"/>
                <a:gd name="connsiteY11" fmla="*/ 28575 h 271463"/>
                <a:gd name="connsiteX12" fmla="*/ 1714500 w 1778794"/>
                <a:gd name="connsiteY12" fmla="*/ 64294 h 271463"/>
                <a:gd name="connsiteX13" fmla="*/ 1778794 w 1778794"/>
                <a:gd name="connsiteY13" fmla="*/ 102394 h 271463"/>
                <a:gd name="connsiteX14" fmla="*/ 1776413 w 1778794"/>
                <a:gd name="connsiteY14" fmla="*/ 173832 h 271463"/>
                <a:gd name="connsiteX15" fmla="*/ 1116807 w 1778794"/>
                <a:gd name="connsiteY15" fmla="*/ 207169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271463">
                  <a:moveTo>
                    <a:pt x="1116807" y="207169"/>
                  </a:moveTo>
                  <a:lnTo>
                    <a:pt x="454819" y="271463"/>
                  </a:lnTo>
                  <a:lnTo>
                    <a:pt x="0" y="269082"/>
                  </a:lnTo>
                  <a:lnTo>
                    <a:pt x="0" y="109538"/>
                  </a:lnTo>
                  <a:lnTo>
                    <a:pt x="226219" y="109538"/>
                  </a:lnTo>
                  <a:lnTo>
                    <a:pt x="502444" y="95250"/>
                  </a:lnTo>
                  <a:lnTo>
                    <a:pt x="835819" y="64294"/>
                  </a:lnTo>
                  <a:lnTo>
                    <a:pt x="1247775" y="26194"/>
                  </a:lnTo>
                  <a:lnTo>
                    <a:pt x="1478757" y="2382"/>
                  </a:lnTo>
                  <a:lnTo>
                    <a:pt x="1516857" y="0"/>
                  </a:lnTo>
                  <a:lnTo>
                    <a:pt x="1566863" y="7144"/>
                  </a:lnTo>
                  <a:lnTo>
                    <a:pt x="1633538" y="28575"/>
                  </a:lnTo>
                  <a:lnTo>
                    <a:pt x="1714500" y="64294"/>
                  </a:lnTo>
                  <a:lnTo>
                    <a:pt x="1778794" y="102394"/>
                  </a:lnTo>
                  <a:cubicBezTo>
                    <a:pt x="1778000" y="126207"/>
                    <a:pt x="1777207" y="150019"/>
                    <a:pt x="1776413" y="173832"/>
                  </a:cubicBezTo>
                  <a:lnTo>
                    <a:pt x="1116807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0E90D598-A40B-4EE5-92DF-A1552ECC8AF9}"/>
                </a:ext>
              </a:extLst>
            </p:cNvPr>
            <p:cNvSpPr/>
            <p:nvPr/>
          </p:nvSpPr>
          <p:spPr>
            <a:xfrm>
              <a:off x="4441825" y="5478463"/>
              <a:ext cx="1795463" cy="349250"/>
            </a:xfrm>
            <a:custGeom>
              <a:avLst/>
              <a:gdLst>
                <a:gd name="connsiteX0" fmla="*/ 1152525 w 1795463"/>
                <a:gd name="connsiteY0" fmla="*/ 245269 h 347663"/>
                <a:gd name="connsiteX1" fmla="*/ 835819 w 1795463"/>
                <a:gd name="connsiteY1" fmla="*/ 271463 h 347663"/>
                <a:gd name="connsiteX2" fmla="*/ 697707 w 1795463"/>
                <a:gd name="connsiteY2" fmla="*/ 288132 h 347663"/>
                <a:gd name="connsiteX3" fmla="*/ 471488 w 1795463"/>
                <a:gd name="connsiteY3" fmla="*/ 323850 h 347663"/>
                <a:gd name="connsiteX4" fmla="*/ 383382 w 1795463"/>
                <a:gd name="connsiteY4" fmla="*/ 340519 h 347663"/>
                <a:gd name="connsiteX5" fmla="*/ 316707 w 1795463"/>
                <a:gd name="connsiteY5" fmla="*/ 345282 h 347663"/>
                <a:gd name="connsiteX6" fmla="*/ 207169 w 1795463"/>
                <a:gd name="connsiteY6" fmla="*/ 347663 h 347663"/>
                <a:gd name="connsiteX7" fmla="*/ 128588 w 1795463"/>
                <a:gd name="connsiteY7" fmla="*/ 340519 h 347663"/>
                <a:gd name="connsiteX8" fmla="*/ 2382 w 1795463"/>
                <a:gd name="connsiteY8" fmla="*/ 330994 h 347663"/>
                <a:gd name="connsiteX9" fmla="*/ 0 w 1795463"/>
                <a:gd name="connsiteY9" fmla="*/ 147638 h 347663"/>
                <a:gd name="connsiteX10" fmla="*/ 147638 w 1795463"/>
                <a:gd name="connsiteY10" fmla="*/ 161925 h 347663"/>
                <a:gd name="connsiteX11" fmla="*/ 197644 w 1795463"/>
                <a:gd name="connsiteY11" fmla="*/ 166688 h 347663"/>
                <a:gd name="connsiteX12" fmla="*/ 266700 w 1795463"/>
                <a:gd name="connsiteY12" fmla="*/ 169069 h 347663"/>
                <a:gd name="connsiteX13" fmla="*/ 307182 w 1795463"/>
                <a:gd name="connsiteY13" fmla="*/ 166688 h 347663"/>
                <a:gd name="connsiteX14" fmla="*/ 371475 w 1795463"/>
                <a:gd name="connsiteY14" fmla="*/ 159544 h 347663"/>
                <a:gd name="connsiteX15" fmla="*/ 661988 w 1795463"/>
                <a:gd name="connsiteY15" fmla="*/ 119063 h 347663"/>
                <a:gd name="connsiteX16" fmla="*/ 997744 w 1795463"/>
                <a:gd name="connsiteY16" fmla="*/ 76200 h 347663"/>
                <a:gd name="connsiteX17" fmla="*/ 1435894 w 1795463"/>
                <a:gd name="connsiteY17" fmla="*/ 16669 h 347663"/>
                <a:gd name="connsiteX18" fmla="*/ 1552575 w 1795463"/>
                <a:gd name="connsiteY18" fmla="*/ 0 h 347663"/>
                <a:gd name="connsiteX19" fmla="*/ 1600200 w 1795463"/>
                <a:gd name="connsiteY19" fmla="*/ 9525 h 347663"/>
                <a:gd name="connsiteX20" fmla="*/ 1659732 w 1795463"/>
                <a:gd name="connsiteY20" fmla="*/ 19050 h 347663"/>
                <a:gd name="connsiteX21" fmla="*/ 1724025 w 1795463"/>
                <a:gd name="connsiteY21" fmla="*/ 23813 h 347663"/>
                <a:gd name="connsiteX22" fmla="*/ 1795463 w 1795463"/>
                <a:gd name="connsiteY22" fmla="*/ 23813 h 347663"/>
                <a:gd name="connsiteX23" fmla="*/ 1783557 w 1795463"/>
                <a:gd name="connsiteY23" fmla="*/ 250032 h 347663"/>
                <a:gd name="connsiteX24" fmla="*/ 1512094 w 1795463"/>
                <a:gd name="connsiteY24" fmla="*/ 233363 h 347663"/>
                <a:gd name="connsiteX25" fmla="*/ 1333500 w 1795463"/>
                <a:gd name="connsiteY25" fmla="*/ 233363 h 347663"/>
                <a:gd name="connsiteX26" fmla="*/ 1152525 w 1795463"/>
                <a:gd name="connsiteY26" fmla="*/ 245269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5463" h="347663">
                  <a:moveTo>
                    <a:pt x="1152525" y="245269"/>
                  </a:moveTo>
                  <a:lnTo>
                    <a:pt x="835819" y="271463"/>
                  </a:lnTo>
                  <a:lnTo>
                    <a:pt x="697707" y="288132"/>
                  </a:lnTo>
                  <a:lnTo>
                    <a:pt x="471488" y="323850"/>
                  </a:lnTo>
                  <a:lnTo>
                    <a:pt x="383382" y="340519"/>
                  </a:lnTo>
                  <a:lnTo>
                    <a:pt x="316707" y="345282"/>
                  </a:lnTo>
                  <a:lnTo>
                    <a:pt x="207169" y="347663"/>
                  </a:lnTo>
                  <a:lnTo>
                    <a:pt x="128588" y="340519"/>
                  </a:lnTo>
                  <a:lnTo>
                    <a:pt x="2382" y="330994"/>
                  </a:lnTo>
                  <a:lnTo>
                    <a:pt x="0" y="147638"/>
                  </a:lnTo>
                  <a:lnTo>
                    <a:pt x="147638" y="161925"/>
                  </a:lnTo>
                  <a:lnTo>
                    <a:pt x="197644" y="166688"/>
                  </a:lnTo>
                  <a:lnTo>
                    <a:pt x="266700" y="169069"/>
                  </a:lnTo>
                  <a:lnTo>
                    <a:pt x="307182" y="166688"/>
                  </a:lnTo>
                  <a:lnTo>
                    <a:pt x="371475" y="159544"/>
                  </a:lnTo>
                  <a:lnTo>
                    <a:pt x="661988" y="119063"/>
                  </a:lnTo>
                  <a:lnTo>
                    <a:pt x="997744" y="76200"/>
                  </a:lnTo>
                  <a:lnTo>
                    <a:pt x="1435894" y="16669"/>
                  </a:lnTo>
                  <a:lnTo>
                    <a:pt x="1552575" y="0"/>
                  </a:lnTo>
                  <a:lnTo>
                    <a:pt x="1600200" y="9525"/>
                  </a:lnTo>
                  <a:lnTo>
                    <a:pt x="1659732" y="19050"/>
                  </a:lnTo>
                  <a:lnTo>
                    <a:pt x="1724025" y="23813"/>
                  </a:lnTo>
                  <a:lnTo>
                    <a:pt x="1795463" y="23813"/>
                  </a:lnTo>
                  <a:lnTo>
                    <a:pt x="1783557" y="250032"/>
                  </a:lnTo>
                  <a:lnTo>
                    <a:pt x="1512094" y="233363"/>
                  </a:lnTo>
                  <a:lnTo>
                    <a:pt x="1333500" y="233363"/>
                  </a:lnTo>
                  <a:lnTo>
                    <a:pt x="1152525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9DC6347D-B64B-453A-BF9A-7A6563717A9F}"/>
              </a:ext>
            </a:extLst>
          </p:cNvPr>
          <p:cNvGrpSpPr/>
          <p:nvPr/>
        </p:nvGrpSpPr>
        <p:grpSpPr>
          <a:xfrm>
            <a:off x="2671763" y="1417638"/>
            <a:ext cx="4419600" cy="4467225"/>
            <a:chOff x="2671763" y="1417638"/>
            <a:chExt cx="4419600" cy="4467225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531049DB-EDBA-4B15-B3E8-CA91B3D3E74B}"/>
                </a:ext>
              </a:extLst>
            </p:cNvPr>
            <p:cNvSpPr/>
            <p:nvPr/>
          </p:nvSpPr>
          <p:spPr>
            <a:xfrm>
              <a:off x="2852738" y="1981200"/>
              <a:ext cx="1090612" cy="1152525"/>
            </a:xfrm>
            <a:custGeom>
              <a:avLst/>
              <a:gdLst>
                <a:gd name="connsiteX0" fmla="*/ 542925 w 1090612"/>
                <a:gd name="connsiteY0" fmla="*/ 819150 h 1152525"/>
                <a:gd name="connsiteX1" fmla="*/ 359568 w 1090612"/>
                <a:gd name="connsiteY1" fmla="*/ 950119 h 1152525"/>
                <a:gd name="connsiteX2" fmla="*/ 121443 w 1090612"/>
                <a:gd name="connsiteY2" fmla="*/ 1102519 h 1152525"/>
                <a:gd name="connsiteX3" fmla="*/ 50006 w 1090612"/>
                <a:gd name="connsiteY3" fmla="*/ 1145381 h 1152525"/>
                <a:gd name="connsiteX4" fmla="*/ 26193 w 1090612"/>
                <a:gd name="connsiteY4" fmla="*/ 1152525 h 1152525"/>
                <a:gd name="connsiteX5" fmla="*/ 7143 w 1090612"/>
                <a:gd name="connsiteY5" fmla="*/ 1152525 h 1152525"/>
                <a:gd name="connsiteX6" fmla="*/ 0 w 1090612"/>
                <a:gd name="connsiteY6" fmla="*/ 1140619 h 1152525"/>
                <a:gd name="connsiteX7" fmla="*/ 2381 w 1090612"/>
                <a:gd name="connsiteY7" fmla="*/ 1116806 h 1152525"/>
                <a:gd name="connsiteX8" fmla="*/ 19050 w 1090612"/>
                <a:gd name="connsiteY8" fmla="*/ 1088231 h 1152525"/>
                <a:gd name="connsiteX9" fmla="*/ 116681 w 1090612"/>
                <a:gd name="connsiteY9" fmla="*/ 992981 h 1152525"/>
                <a:gd name="connsiteX10" fmla="*/ 240506 w 1090612"/>
                <a:gd name="connsiteY10" fmla="*/ 871538 h 1152525"/>
                <a:gd name="connsiteX11" fmla="*/ 381000 w 1090612"/>
                <a:gd name="connsiteY11" fmla="*/ 714375 h 1152525"/>
                <a:gd name="connsiteX12" fmla="*/ 521493 w 1090612"/>
                <a:gd name="connsiteY12" fmla="*/ 547688 h 1152525"/>
                <a:gd name="connsiteX13" fmla="*/ 607218 w 1090612"/>
                <a:gd name="connsiteY13" fmla="*/ 440531 h 1152525"/>
                <a:gd name="connsiteX14" fmla="*/ 671512 w 1090612"/>
                <a:gd name="connsiteY14" fmla="*/ 338138 h 1152525"/>
                <a:gd name="connsiteX15" fmla="*/ 709612 w 1090612"/>
                <a:gd name="connsiteY15" fmla="*/ 264319 h 1152525"/>
                <a:gd name="connsiteX16" fmla="*/ 711993 w 1090612"/>
                <a:gd name="connsiteY16" fmla="*/ 235744 h 1152525"/>
                <a:gd name="connsiteX17" fmla="*/ 700087 w 1090612"/>
                <a:gd name="connsiteY17" fmla="*/ 204788 h 1152525"/>
                <a:gd name="connsiteX18" fmla="*/ 661987 w 1090612"/>
                <a:gd name="connsiteY18" fmla="*/ 154781 h 1152525"/>
                <a:gd name="connsiteX19" fmla="*/ 619125 w 1090612"/>
                <a:gd name="connsiteY19" fmla="*/ 107156 h 1152525"/>
                <a:gd name="connsiteX20" fmla="*/ 583406 w 1090612"/>
                <a:gd name="connsiteY20" fmla="*/ 73819 h 1152525"/>
                <a:gd name="connsiteX21" fmla="*/ 566737 w 1090612"/>
                <a:gd name="connsiteY21" fmla="*/ 52388 h 1152525"/>
                <a:gd name="connsiteX22" fmla="*/ 559593 w 1090612"/>
                <a:gd name="connsiteY22" fmla="*/ 28575 h 1152525"/>
                <a:gd name="connsiteX23" fmla="*/ 561975 w 1090612"/>
                <a:gd name="connsiteY23" fmla="*/ 9525 h 1152525"/>
                <a:gd name="connsiteX24" fmla="*/ 571500 w 1090612"/>
                <a:gd name="connsiteY24" fmla="*/ 0 h 1152525"/>
                <a:gd name="connsiteX25" fmla="*/ 595312 w 1090612"/>
                <a:gd name="connsiteY25" fmla="*/ 4763 h 1152525"/>
                <a:gd name="connsiteX26" fmla="*/ 631031 w 1090612"/>
                <a:gd name="connsiteY26" fmla="*/ 19050 h 1152525"/>
                <a:gd name="connsiteX27" fmla="*/ 723900 w 1090612"/>
                <a:gd name="connsiteY27" fmla="*/ 59531 h 1152525"/>
                <a:gd name="connsiteX28" fmla="*/ 831056 w 1090612"/>
                <a:gd name="connsiteY28" fmla="*/ 116681 h 1152525"/>
                <a:gd name="connsiteX29" fmla="*/ 888206 w 1090612"/>
                <a:gd name="connsiteY29" fmla="*/ 157163 h 1152525"/>
                <a:gd name="connsiteX30" fmla="*/ 945356 w 1090612"/>
                <a:gd name="connsiteY30" fmla="*/ 204788 h 1152525"/>
                <a:gd name="connsiteX31" fmla="*/ 1000125 w 1090612"/>
                <a:gd name="connsiteY31" fmla="*/ 254794 h 1152525"/>
                <a:gd name="connsiteX32" fmla="*/ 1050131 w 1090612"/>
                <a:gd name="connsiteY32" fmla="*/ 311944 h 1152525"/>
                <a:gd name="connsiteX33" fmla="*/ 1076325 w 1090612"/>
                <a:gd name="connsiteY33" fmla="*/ 347663 h 1152525"/>
                <a:gd name="connsiteX34" fmla="*/ 1088231 w 1090612"/>
                <a:gd name="connsiteY34" fmla="*/ 371475 h 1152525"/>
                <a:gd name="connsiteX35" fmla="*/ 1090612 w 1090612"/>
                <a:gd name="connsiteY35" fmla="*/ 392906 h 1152525"/>
                <a:gd name="connsiteX36" fmla="*/ 1085850 w 1090612"/>
                <a:gd name="connsiteY36" fmla="*/ 416719 h 1152525"/>
                <a:gd name="connsiteX37" fmla="*/ 1069181 w 1090612"/>
                <a:gd name="connsiteY37" fmla="*/ 431006 h 1152525"/>
                <a:gd name="connsiteX38" fmla="*/ 1028700 w 1090612"/>
                <a:gd name="connsiteY38" fmla="*/ 442913 h 1152525"/>
                <a:gd name="connsiteX39" fmla="*/ 1002506 w 1090612"/>
                <a:gd name="connsiteY39" fmla="*/ 452438 h 1152525"/>
                <a:gd name="connsiteX40" fmla="*/ 876300 w 1090612"/>
                <a:gd name="connsiteY40" fmla="*/ 547688 h 1152525"/>
                <a:gd name="connsiteX41" fmla="*/ 740568 w 1090612"/>
                <a:gd name="connsiteY41" fmla="*/ 669131 h 1152525"/>
                <a:gd name="connsiteX42" fmla="*/ 542925 w 1090612"/>
                <a:gd name="connsiteY42" fmla="*/ 8191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0612" h="1152525">
                  <a:moveTo>
                    <a:pt x="542925" y="819150"/>
                  </a:moveTo>
                  <a:lnTo>
                    <a:pt x="359568" y="950119"/>
                  </a:lnTo>
                  <a:lnTo>
                    <a:pt x="121443" y="1102519"/>
                  </a:lnTo>
                  <a:lnTo>
                    <a:pt x="50006" y="1145381"/>
                  </a:lnTo>
                  <a:lnTo>
                    <a:pt x="26193" y="1152525"/>
                  </a:lnTo>
                  <a:lnTo>
                    <a:pt x="7143" y="1152525"/>
                  </a:lnTo>
                  <a:lnTo>
                    <a:pt x="0" y="1140619"/>
                  </a:lnTo>
                  <a:lnTo>
                    <a:pt x="2381" y="1116806"/>
                  </a:lnTo>
                  <a:lnTo>
                    <a:pt x="19050" y="1088231"/>
                  </a:lnTo>
                  <a:lnTo>
                    <a:pt x="116681" y="992981"/>
                  </a:lnTo>
                  <a:lnTo>
                    <a:pt x="240506" y="871538"/>
                  </a:lnTo>
                  <a:lnTo>
                    <a:pt x="381000" y="714375"/>
                  </a:lnTo>
                  <a:lnTo>
                    <a:pt x="521493" y="547688"/>
                  </a:lnTo>
                  <a:lnTo>
                    <a:pt x="607218" y="440531"/>
                  </a:lnTo>
                  <a:lnTo>
                    <a:pt x="671512" y="338138"/>
                  </a:lnTo>
                  <a:lnTo>
                    <a:pt x="709612" y="264319"/>
                  </a:lnTo>
                  <a:lnTo>
                    <a:pt x="711993" y="235744"/>
                  </a:lnTo>
                  <a:lnTo>
                    <a:pt x="700087" y="204788"/>
                  </a:lnTo>
                  <a:lnTo>
                    <a:pt x="661987" y="154781"/>
                  </a:lnTo>
                  <a:lnTo>
                    <a:pt x="619125" y="107156"/>
                  </a:lnTo>
                  <a:lnTo>
                    <a:pt x="583406" y="73819"/>
                  </a:lnTo>
                  <a:lnTo>
                    <a:pt x="566737" y="52388"/>
                  </a:lnTo>
                  <a:lnTo>
                    <a:pt x="559593" y="28575"/>
                  </a:lnTo>
                  <a:lnTo>
                    <a:pt x="561975" y="9525"/>
                  </a:lnTo>
                  <a:lnTo>
                    <a:pt x="571500" y="0"/>
                  </a:lnTo>
                  <a:lnTo>
                    <a:pt x="595312" y="4763"/>
                  </a:lnTo>
                  <a:lnTo>
                    <a:pt x="631031" y="19050"/>
                  </a:lnTo>
                  <a:lnTo>
                    <a:pt x="723900" y="59531"/>
                  </a:lnTo>
                  <a:lnTo>
                    <a:pt x="831056" y="116681"/>
                  </a:lnTo>
                  <a:lnTo>
                    <a:pt x="888206" y="157163"/>
                  </a:lnTo>
                  <a:lnTo>
                    <a:pt x="945356" y="204788"/>
                  </a:lnTo>
                  <a:lnTo>
                    <a:pt x="1000125" y="254794"/>
                  </a:lnTo>
                  <a:lnTo>
                    <a:pt x="1050131" y="311944"/>
                  </a:lnTo>
                  <a:lnTo>
                    <a:pt x="1076325" y="347663"/>
                  </a:lnTo>
                  <a:lnTo>
                    <a:pt x="1088231" y="371475"/>
                  </a:lnTo>
                  <a:lnTo>
                    <a:pt x="1090612" y="392906"/>
                  </a:lnTo>
                  <a:lnTo>
                    <a:pt x="1085850" y="416719"/>
                  </a:lnTo>
                  <a:lnTo>
                    <a:pt x="1069181" y="431006"/>
                  </a:lnTo>
                  <a:lnTo>
                    <a:pt x="1028700" y="442913"/>
                  </a:lnTo>
                  <a:lnTo>
                    <a:pt x="1002506" y="452438"/>
                  </a:lnTo>
                  <a:lnTo>
                    <a:pt x="876300" y="547688"/>
                  </a:lnTo>
                  <a:lnTo>
                    <a:pt x="740568" y="669131"/>
                  </a:lnTo>
                  <a:lnTo>
                    <a:pt x="54292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6F5E2297-64BE-4B17-BDB3-5591A7FFE397}"/>
                </a:ext>
              </a:extLst>
            </p:cNvPr>
            <p:cNvSpPr/>
            <p:nvPr/>
          </p:nvSpPr>
          <p:spPr>
            <a:xfrm>
              <a:off x="4494213" y="1417638"/>
              <a:ext cx="517525" cy="1657350"/>
            </a:xfrm>
            <a:custGeom>
              <a:avLst/>
              <a:gdLst>
                <a:gd name="connsiteX0" fmla="*/ 230981 w 519112"/>
                <a:gd name="connsiteY0" fmla="*/ 795337 h 1657350"/>
                <a:gd name="connsiteX1" fmla="*/ 226219 w 519112"/>
                <a:gd name="connsiteY1" fmla="*/ 304800 h 1657350"/>
                <a:gd name="connsiteX2" fmla="*/ 216694 w 519112"/>
                <a:gd name="connsiteY2" fmla="*/ 264319 h 1657350"/>
                <a:gd name="connsiteX3" fmla="*/ 202406 w 519112"/>
                <a:gd name="connsiteY3" fmla="*/ 230981 h 1657350"/>
                <a:gd name="connsiteX4" fmla="*/ 173831 w 519112"/>
                <a:gd name="connsiteY4" fmla="*/ 192881 h 1657350"/>
                <a:gd name="connsiteX5" fmla="*/ 126206 w 519112"/>
                <a:gd name="connsiteY5" fmla="*/ 147637 h 1657350"/>
                <a:gd name="connsiteX6" fmla="*/ 16669 w 519112"/>
                <a:gd name="connsiteY6" fmla="*/ 64294 h 1657350"/>
                <a:gd name="connsiteX7" fmla="*/ 0 w 519112"/>
                <a:gd name="connsiteY7" fmla="*/ 50006 h 1657350"/>
                <a:gd name="connsiteX8" fmla="*/ 0 w 519112"/>
                <a:gd name="connsiteY8" fmla="*/ 28575 h 1657350"/>
                <a:gd name="connsiteX9" fmla="*/ 7144 w 519112"/>
                <a:gd name="connsiteY9" fmla="*/ 14287 h 1657350"/>
                <a:gd name="connsiteX10" fmla="*/ 33337 w 519112"/>
                <a:gd name="connsiteY10" fmla="*/ 4762 h 1657350"/>
                <a:gd name="connsiteX11" fmla="*/ 76200 w 519112"/>
                <a:gd name="connsiteY11" fmla="*/ 0 h 1657350"/>
                <a:gd name="connsiteX12" fmla="*/ 142875 w 519112"/>
                <a:gd name="connsiteY12" fmla="*/ 9525 h 1657350"/>
                <a:gd name="connsiteX13" fmla="*/ 228600 w 519112"/>
                <a:gd name="connsiteY13" fmla="*/ 26194 h 1657350"/>
                <a:gd name="connsiteX14" fmla="*/ 307181 w 519112"/>
                <a:gd name="connsiteY14" fmla="*/ 52387 h 1657350"/>
                <a:gd name="connsiteX15" fmla="*/ 376237 w 519112"/>
                <a:gd name="connsiteY15" fmla="*/ 83344 h 1657350"/>
                <a:gd name="connsiteX16" fmla="*/ 421481 w 519112"/>
                <a:gd name="connsiteY16" fmla="*/ 109537 h 1657350"/>
                <a:gd name="connsiteX17" fmla="*/ 459581 w 519112"/>
                <a:gd name="connsiteY17" fmla="*/ 133350 h 1657350"/>
                <a:gd name="connsiteX18" fmla="*/ 492919 w 519112"/>
                <a:gd name="connsiteY18" fmla="*/ 161925 h 1657350"/>
                <a:gd name="connsiteX19" fmla="*/ 511969 w 519112"/>
                <a:gd name="connsiteY19" fmla="*/ 188119 h 1657350"/>
                <a:gd name="connsiteX20" fmla="*/ 519112 w 519112"/>
                <a:gd name="connsiteY20" fmla="*/ 221456 h 1657350"/>
                <a:gd name="connsiteX21" fmla="*/ 516731 w 519112"/>
                <a:gd name="connsiteY21" fmla="*/ 252412 h 1657350"/>
                <a:gd name="connsiteX22" fmla="*/ 497681 w 519112"/>
                <a:gd name="connsiteY22" fmla="*/ 290512 h 1657350"/>
                <a:gd name="connsiteX23" fmla="*/ 483394 w 519112"/>
                <a:gd name="connsiteY23" fmla="*/ 328612 h 1657350"/>
                <a:gd name="connsiteX24" fmla="*/ 473869 w 519112"/>
                <a:gd name="connsiteY24" fmla="*/ 390525 h 1657350"/>
                <a:gd name="connsiteX25" fmla="*/ 473869 w 519112"/>
                <a:gd name="connsiteY25" fmla="*/ 726281 h 1657350"/>
                <a:gd name="connsiteX26" fmla="*/ 476250 w 519112"/>
                <a:gd name="connsiteY26" fmla="*/ 1109662 h 1657350"/>
                <a:gd name="connsiteX27" fmla="*/ 471487 w 519112"/>
                <a:gd name="connsiteY27" fmla="*/ 1283494 h 1657350"/>
                <a:gd name="connsiteX28" fmla="*/ 464344 w 519112"/>
                <a:gd name="connsiteY28" fmla="*/ 1347787 h 1657350"/>
                <a:gd name="connsiteX29" fmla="*/ 454819 w 519112"/>
                <a:gd name="connsiteY29" fmla="*/ 1390650 h 1657350"/>
                <a:gd name="connsiteX30" fmla="*/ 440531 w 519112"/>
                <a:gd name="connsiteY30" fmla="*/ 1438275 h 1657350"/>
                <a:gd name="connsiteX31" fmla="*/ 395287 w 519112"/>
                <a:gd name="connsiteY31" fmla="*/ 1521619 h 1657350"/>
                <a:gd name="connsiteX32" fmla="*/ 345281 w 519112"/>
                <a:gd name="connsiteY32" fmla="*/ 1578769 h 1657350"/>
                <a:gd name="connsiteX33" fmla="*/ 261937 w 519112"/>
                <a:gd name="connsiteY33" fmla="*/ 1654969 h 1657350"/>
                <a:gd name="connsiteX34" fmla="*/ 242887 w 519112"/>
                <a:gd name="connsiteY34" fmla="*/ 1657350 h 1657350"/>
                <a:gd name="connsiteX35" fmla="*/ 214312 w 519112"/>
                <a:gd name="connsiteY35" fmla="*/ 1645444 h 1657350"/>
                <a:gd name="connsiteX36" fmla="*/ 183356 w 519112"/>
                <a:gd name="connsiteY36" fmla="*/ 1609725 h 1657350"/>
                <a:gd name="connsiteX37" fmla="*/ 145256 w 519112"/>
                <a:gd name="connsiteY37" fmla="*/ 1543050 h 1657350"/>
                <a:gd name="connsiteX38" fmla="*/ 126206 w 519112"/>
                <a:gd name="connsiteY38" fmla="*/ 1500187 h 1657350"/>
                <a:gd name="connsiteX39" fmla="*/ 204787 w 519112"/>
                <a:gd name="connsiteY39" fmla="*/ 1200150 h 1657350"/>
                <a:gd name="connsiteX40" fmla="*/ 223837 w 519112"/>
                <a:gd name="connsiteY40" fmla="*/ 1133475 h 1657350"/>
                <a:gd name="connsiteX41" fmla="*/ 228600 w 519112"/>
                <a:gd name="connsiteY41" fmla="*/ 1069181 h 1657350"/>
                <a:gd name="connsiteX42" fmla="*/ 230981 w 519112"/>
                <a:gd name="connsiteY42" fmla="*/ 795337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2" h="1657350">
                  <a:moveTo>
                    <a:pt x="230981" y="795337"/>
                  </a:moveTo>
                  <a:cubicBezTo>
                    <a:pt x="229394" y="631825"/>
                    <a:pt x="227806" y="468312"/>
                    <a:pt x="226219" y="304800"/>
                  </a:cubicBezTo>
                  <a:lnTo>
                    <a:pt x="216694" y="264319"/>
                  </a:lnTo>
                  <a:lnTo>
                    <a:pt x="202406" y="230981"/>
                  </a:lnTo>
                  <a:lnTo>
                    <a:pt x="173831" y="192881"/>
                  </a:lnTo>
                  <a:lnTo>
                    <a:pt x="126206" y="147637"/>
                  </a:lnTo>
                  <a:lnTo>
                    <a:pt x="16669" y="64294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3337" y="4762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28600" y="26194"/>
                  </a:lnTo>
                  <a:lnTo>
                    <a:pt x="307181" y="52387"/>
                  </a:lnTo>
                  <a:lnTo>
                    <a:pt x="376237" y="83344"/>
                  </a:lnTo>
                  <a:lnTo>
                    <a:pt x="421481" y="109537"/>
                  </a:lnTo>
                  <a:lnTo>
                    <a:pt x="459581" y="133350"/>
                  </a:lnTo>
                  <a:lnTo>
                    <a:pt x="492919" y="161925"/>
                  </a:lnTo>
                  <a:lnTo>
                    <a:pt x="511969" y="188119"/>
                  </a:lnTo>
                  <a:lnTo>
                    <a:pt x="519112" y="221456"/>
                  </a:lnTo>
                  <a:lnTo>
                    <a:pt x="516731" y="252412"/>
                  </a:lnTo>
                  <a:lnTo>
                    <a:pt x="497681" y="290512"/>
                  </a:lnTo>
                  <a:lnTo>
                    <a:pt x="483394" y="328612"/>
                  </a:lnTo>
                  <a:lnTo>
                    <a:pt x="473869" y="390525"/>
                  </a:lnTo>
                  <a:lnTo>
                    <a:pt x="473869" y="726281"/>
                  </a:lnTo>
                  <a:cubicBezTo>
                    <a:pt x="474663" y="854075"/>
                    <a:pt x="478631" y="1006078"/>
                    <a:pt x="476250" y="1109662"/>
                  </a:cubicBezTo>
                  <a:lnTo>
                    <a:pt x="471487" y="1283494"/>
                  </a:lnTo>
                  <a:lnTo>
                    <a:pt x="464344" y="1347787"/>
                  </a:lnTo>
                  <a:lnTo>
                    <a:pt x="454819" y="1390650"/>
                  </a:lnTo>
                  <a:lnTo>
                    <a:pt x="440531" y="1438275"/>
                  </a:lnTo>
                  <a:lnTo>
                    <a:pt x="395287" y="1521619"/>
                  </a:lnTo>
                  <a:lnTo>
                    <a:pt x="345281" y="1578769"/>
                  </a:lnTo>
                  <a:lnTo>
                    <a:pt x="261937" y="1654969"/>
                  </a:lnTo>
                  <a:lnTo>
                    <a:pt x="242887" y="1657350"/>
                  </a:lnTo>
                  <a:lnTo>
                    <a:pt x="214312" y="1645444"/>
                  </a:lnTo>
                  <a:lnTo>
                    <a:pt x="183356" y="1609725"/>
                  </a:lnTo>
                  <a:lnTo>
                    <a:pt x="145256" y="1543050"/>
                  </a:lnTo>
                  <a:lnTo>
                    <a:pt x="126206" y="1500187"/>
                  </a:lnTo>
                  <a:lnTo>
                    <a:pt x="204787" y="1200150"/>
                  </a:lnTo>
                  <a:lnTo>
                    <a:pt x="223837" y="1133475"/>
                  </a:lnTo>
                  <a:lnTo>
                    <a:pt x="228600" y="1069181"/>
                  </a:lnTo>
                  <a:cubicBezTo>
                    <a:pt x="229394" y="977900"/>
                    <a:pt x="230187" y="886618"/>
                    <a:pt x="230981" y="795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">
              <a:extLst>
                <a:ext uri="{FF2B5EF4-FFF2-40B4-BE49-F238E27FC236}">
                  <a16:creationId xmlns:a16="http://schemas.microsoft.com/office/drawing/2014/main" id="{900EE72F-6677-427F-90BD-4FF8D8F852D5}"/>
                </a:ext>
              </a:extLst>
            </p:cNvPr>
            <p:cNvSpPr/>
            <p:nvPr/>
          </p:nvSpPr>
          <p:spPr>
            <a:xfrm>
              <a:off x="6113463" y="1944688"/>
              <a:ext cx="977900" cy="819150"/>
            </a:xfrm>
            <a:custGeom>
              <a:avLst/>
              <a:gdLst>
                <a:gd name="connsiteX0" fmla="*/ 626269 w 978694"/>
                <a:gd name="connsiteY0" fmla="*/ 619125 h 819150"/>
                <a:gd name="connsiteX1" fmla="*/ 345281 w 978694"/>
                <a:gd name="connsiteY1" fmla="*/ 350044 h 819150"/>
                <a:gd name="connsiteX2" fmla="*/ 164306 w 978694"/>
                <a:gd name="connsiteY2" fmla="*/ 183357 h 819150"/>
                <a:gd name="connsiteX3" fmla="*/ 33337 w 978694"/>
                <a:gd name="connsiteY3" fmla="*/ 73819 h 819150"/>
                <a:gd name="connsiteX4" fmla="*/ 11906 w 978694"/>
                <a:gd name="connsiteY4" fmla="*/ 54769 h 819150"/>
                <a:gd name="connsiteX5" fmla="*/ 0 w 978694"/>
                <a:gd name="connsiteY5" fmla="*/ 38100 h 819150"/>
                <a:gd name="connsiteX6" fmla="*/ 0 w 978694"/>
                <a:gd name="connsiteY6" fmla="*/ 14288 h 819150"/>
                <a:gd name="connsiteX7" fmla="*/ 7144 w 978694"/>
                <a:gd name="connsiteY7" fmla="*/ 4763 h 819150"/>
                <a:gd name="connsiteX8" fmla="*/ 28575 w 978694"/>
                <a:gd name="connsiteY8" fmla="*/ 0 h 819150"/>
                <a:gd name="connsiteX9" fmla="*/ 64294 w 978694"/>
                <a:gd name="connsiteY9" fmla="*/ 7144 h 819150"/>
                <a:gd name="connsiteX10" fmla="*/ 269081 w 978694"/>
                <a:gd name="connsiteY10" fmla="*/ 88107 h 819150"/>
                <a:gd name="connsiteX11" fmla="*/ 476250 w 978694"/>
                <a:gd name="connsiteY11" fmla="*/ 164307 h 819150"/>
                <a:gd name="connsiteX12" fmla="*/ 621506 w 978694"/>
                <a:gd name="connsiteY12" fmla="*/ 211932 h 819150"/>
                <a:gd name="connsiteX13" fmla="*/ 659606 w 978694"/>
                <a:gd name="connsiteY13" fmla="*/ 245269 h 819150"/>
                <a:gd name="connsiteX14" fmla="*/ 726281 w 978694"/>
                <a:gd name="connsiteY14" fmla="*/ 309563 h 819150"/>
                <a:gd name="connsiteX15" fmla="*/ 828675 w 978694"/>
                <a:gd name="connsiteY15" fmla="*/ 414338 h 819150"/>
                <a:gd name="connsiteX16" fmla="*/ 871537 w 978694"/>
                <a:gd name="connsiteY16" fmla="*/ 466725 h 819150"/>
                <a:gd name="connsiteX17" fmla="*/ 912019 w 978694"/>
                <a:gd name="connsiteY17" fmla="*/ 523875 h 819150"/>
                <a:gd name="connsiteX18" fmla="*/ 945356 w 978694"/>
                <a:gd name="connsiteY18" fmla="*/ 578644 h 819150"/>
                <a:gd name="connsiteX19" fmla="*/ 969169 w 978694"/>
                <a:gd name="connsiteY19" fmla="*/ 616744 h 819150"/>
                <a:gd name="connsiteX20" fmla="*/ 976312 w 978694"/>
                <a:gd name="connsiteY20" fmla="*/ 647700 h 819150"/>
                <a:gd name="connsiteX21" fmla="*/ 978694 w 978694"/>
                <a:gd name="connsiteY21" fmla="*/ 690563 h 819150"/>
                <a:gd name="connsiteX22" fmla="*/ 971550 w 978694"/>
                <a:gd name="connsiteY22" fmla="*/ 742950 h 819150"/>
                <a:gd name="connsiteX23" fmla="*/ 952500 w 978694"/>
                <a:gd name="connsiteY23" fmla="*/ 781050 h 819150"/>
                <a:gd name="connsiteX24" fmla="*/ 931069 w 978694"/>
                <a:gd name="connsiteY24" fmla="*/ 807244 h 819150"/>
                <a:gd name="connsiteX25" fmla="*/ 912019 w 978694"/>
                <a:gd name="connsiteY25" fmla="*/ 816769 h 819150"/>
                <a:gd name="connsiteX26" fmla="*/ 888206 w 978694"/>
                <a:gd name="connsiteY26" fmla="*/ 819150 h 819150"/>
                <a:gd name="connsiteX27" fmla="*/ 862012 w 978694"/>
                <a:gd name="connsiteY27" fmla="*/ 812007 h 819150"/>
                <a:gd name="connsiteX28" fmla="*/ 819150 w 978694"/>
                <a:gd name="connsiteY28" fmla="*/ 785813 h 819150"/>
                <a:gd name="connsiteX29" fmla="*/ 740569 w 978694"/>
                <a:gd name="connsiteY29" fmla="*/ 728663 h 819150"/>
                <a:gd name="connsiteX30" fmla="*/ 626269 w 978694"/>
                <a:gd name="connsiteY30" fmla="*/ 61912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694" h="819150">
                  <a:moveTo>
                    <a:pt x="626269" y="619125"/>
                  </a:moveTo>
                  <a:lnTo>
                    <a:pt x="345281" y="350044"/>
                  </a:lnTo>
                  <a:lnTo>
                    <a:pt x="164306" y="183357"/>
                  </a:lnTo>
                  <a:lnTo>
                    <a:pt x="33337" y="73819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64294" y="7144"/>
                  </a:lnTo>
                  <a:lnTo>
                    <a:pt x="269081" y="88107"/>
                  </a:lnTo>
                  <a:lnTo>
                    <a:pt x="476250" y="164307"/>
                  </a:lnTo>
                  <a:lnTo>
                    <a:pt x="621506" y="211932"/>
                  </a:lnTo>
                  <a:lnTo>
                    <a:pt x="659606" y="245269"/>
                  </a:lnTo>
                  <a:lnTo>
                    <a:pt x="726281" y="309563"/>
                  </a:lnTo>
                  <a:lnTo>
                    <a:pt x="828675" y="414338"/>
                  </a:lnTo>
                  <a:lnTo>
                    <a:pt x="871537" y="466725"/>
                  </a:lnTo>
                  <a:lnTo>
                    <a:pt x="912019" y="523875"/>
                  </a:lnTo>
                  <a:lnTo>
                    <a:pt x="945356" y="578644"/>
                  </a:lnTo>
                  <a:lnTo>
                    <a:pt x="969169" y="616744"/>
                  </a:lnTo>
                  <a:lnTo>
                    <a:pt x="976312" y="647700"/>
                  </a:lnTo>
                  <a:lnTo>
                    <a:pt x="978694" y="690563"/>
                  </a:lnTo>
                  <a:lnTo>
                    <a:pt x="971550" y="742950"/>
                  </a:lnTo>
                  <a:lnTo>
                    <a:pt x="952500" y="781050"/>
                  </a:lnTo>
                  <a:lnTo>
                    <a:pt x="931069" y="807244"/>
                  </a:lnTo>
                  <a:lnTo>
                    <a:pt x="912019" y="816769"/>
                  </a:lnTo>
                  <a:lnTo>
                    <a:pt x="888206" y="819150"/>
                  </a:lnTo>
                  <a:lnTo>
                    <a:pt x="862012" y="812007"/>
                  </a:lnTo>
                  <a:lnTo>
                    <a:pt x="819150" y="785813"/>
                  </a:lnTo>
                  <a:lnTo>
                    <a:pt x="740569" y="728663"/>
                  </a:lnTo>
                  <a:lnTo>
                    <a:pt x="626269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A37C618-D69F-4D4B-95A5-17FAC26A144B}"/>
                </a:ext>
              </a:extLst>
            </p:cNvPr>
            <p:cNvSpPr/>
            <p:nvPr/>
          </p:nvSpPr>
          <p:spPr>
            <a:xfrm>
              <a:off x="4097338" y="2495550"/>
              <a:ext cx="655637" cy="452438"/>
            </a:xfrm>
            <a:custGeom>
              <a:avLst/>
              <a:gdLst>
                <a:gd name="connsiteX0" fmla="*/ 178594 w 654844"/>
                <a:gd name="connsiteY0" fmla="*/ 145256 h 452438"/>
                <a:gd name="connsiteX1" fmla="*/ 488157 w 654844"/>
                <a:gd name="connsiteY1" fmla="*/ 195263 h 452438"/>
                <a:gd name="connsiteX2" fmla="*/ 509588 w 654844"/>
                <a:gd name="connsiteY2" fmla="*/ 195263 h 452438"/>
                <a:gd name="connsiteX3" fmla="*/ 538163 w 654844"/>
                <a:gd name="connsiteY3" fmla="*/ 185738 h 452438"/>
                <a:gd name="connsiteX4" fmla="*/ 569119 w 654844"/>
                <a:gd name="connsiteY4" fmla="*/ 159544 h 452438"/>
                <a:gd name="connsiteX5" fmla="*/ 654844 w 654844"/>
                <a:gd name="connsiteY5" fmla="*/ 0 h 452438"/>
                <a:gd name="connsiteX6" fmla="*/ 571500 w 654844"/>
                <a:gd name="connsiteY6" fmla="*/ 452438 h 452438"/>
                <a:gd name="connsiteX7" fmla="*/ 519113 w 654844"/>
                <a:gd name="connsiteY7" fmla="*/ 419100 h 452438"/>
                <a:gd name="connsiteX8" fmla="*/ 481013 w 654844"/>
                <a:gd name="connsiteY8" fmla="*/ 376238 h 452438"/>
                <a:gd name="connsiteX9" fmla="*/ 445294 w 654844"/>
                <a:gd name="connsiteY9" fmla="*/ 345281 h 452438"/>
                <a:gd name="connsiteX10" fmla="*/ 409575 w 654844"/>
                <a:gd name="connsiteY10" fmla="*/ 323850 h 452438"/>
                <a:gd name="connsiteX11" fmla="*/ 350044 w 654844"/>
                <a:gd name="connsiteY11" fmla="*/ 292894 h 452438"/>
                <a:gd name="connsiteX12" fmla="*/ 302419 w 654844"/>
                <a:gd name="connsiteY12" fmla="*/ 269081 h 452438"/>
                <a:gd name="connsiteX13" fmla="*/ 245269 w 654844"/>
                <a:gd name="connsiteY13" fmla="*/ 247650 h 452438"/>
                <a:gd name="connsiteX14" fmla="*/ 176213 w 654844"/>
                <a:gd name="connsiteY14" fmla="*/ 221456 h 452438"/>
                <a:gd name="connsiteX15" fmla="*/ 97632 w 654844"/>
                <a:gd name="connsiteY15" fmla="*/ 197644 h 452438"/>
                <a:gd name="connsiteX16" fmla="*/ 30957 w 654844"/>
                <a:gd name="connsiteY16" fmla="*/ 178594 h 452438"/>
                <a:gd name="connsiteX17" fmla="*/ 7144 w 654844"/>
                <a:gd name="connsiteY17" fmla="*/ 161925 h 452438"/>
                <a:gd name="connsiteX18" fmla="*/ 0 w 654844"/>
                <a:gd name="connsiteY18" fmla="*/ 145256 h 452438"/>
                <a:gd name="connsiteX19" fmla="*/ 4763 w 654844"/>
                <a:gd name="connsiteY19" fmla="*/ 130969 h 452438"/>
                <a:gd name="connsiteX20" fmla="*/ 23813 w 654844"/>
                <a:gd name="connsiteY20" fmla="*/ 126206 h 452438"/>
                <a:gd name="connsiteX21" fmla="*/ 178594 w 654844"/>
                <a:gd name="connsiteY21" fmla="*/ 145256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844" h="452438">
                  <a:moveTo>
                    <a:pt x="178594" y="145256"/>
                  </a:moveTo>
                  <a:lnTo>
                    <a:pt x="488157" y="195263"/>
                  </a:lnTo>
                  <a:lnTo>
                    <a:pt x="509588" y="195263"/>
                  </a:lnTo>
                  <a:lnTo>
                    <a:pt x="538163" y="185738"/>
                  </a:lnTo>
                  <a:lnTo>
                    <a:pt x="569119" y="159544"/>
                  </a:lnTo>
                  <a:lnTo>
                    <a:pt x="654844" y="0"/>
                  </a:lnTo>
                  <a:lnTo>
                    <a:pt x="571500" y="452438"/>
                  </a:lnTo>
                  <a:lnTo>
                    <a:pt x="519113" y="419100"/>
                  </a:lnTo>
                  <a:lnTo>
                    <a:pt x="481013" y="376238"/>
                  </a:lnTo>
                  <a:lnTo>
                    <a:pt x="445294" y="345281"/>
                  </a:lnTo>
                  <a:lnTo>
                    <a:pt x="409575" y="323850"/>
                  </a:lnTo>
                  <a:lnTo>
                    <a:pt x="350044" y="292894"/>
                  </a:lnTo>
                  <a:lnTo>
                    <a:pt x="302419" y="269081"/>
                  </a:lnTo>
                  <a:lnTo>
                    <a:pt x="245269" y="247650"/>
                  </a:lnTo>
                  <a:lnTo>
                    <a:pt x="176213" y="221456"/>
                  </a:lnTo>
                  <a:lnTo>
                    <a:pt x="97632" y="197644"/>
                  </a:lnTo>
                  <a:lnTo>
                    <a:pt x="30957" y="178594"/>
                  </a:lnTo>
                  <a:lnTo>
                    <a:pt x="7144" y="161925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23813" y="126206"/>
                  </a:lnTo>
                  <a:lnTo>
                    <a:pt x="178594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9D32D236-0C58-4E38-81B2-3121E43CE397}"/>
                </a:ext>
              </a:extLst>
            </p:cNvPr>
            <p:cNvSpPr/>
            <p:nvPr/>
          </p:nvSpPr>
          <p:spPr>
            <a:xfrm>
              <a:off x="2671763" y="2132013"/>
              <a:ext cx="3324225" cy="2538412"/>
            </a:xfrm>
            <a:custGeom>
              <a:avLst/>
              <a:gdLst>
                <a:gd name="connsiteX0" fmla="*/ 2355684 w 3324472"/>
                <a:gd name="connsiteY0" fmla="*/ 1152348 h 2539244"/>
                <a:gd name="connsiteX1" fmla="*/ 2032755 w 3324472"/>
                <a:gd name="connsiteY1" fmla="*/ 1420889 h 2539244"/>
                <a:gd name="connsiteX2" fmla="*/ 1889986 w 3324472"/>
                <a:gd name="connsiteY2" fmla="*/ 1556859 h 2539244"/>
                <a:gd name="connsiteX3" fmla="*/ 1682632 w 3324472"/>
                <a:gd name="connsiteY3" fmla="*/ 1699628 h 2539244"/>
                <a:gd name="connsiteX4" fmla="*/ 1539863 w 3324472"/>
                <a:gd name="connsiteY4" fmla="*/ 1801606 h 2539244"/>
                <a:gd name="connsiteX5" fmla="*/ 1267922 w 3324472"/>
                <a:gd name="connsiteY5" fmla="*/ 1961371 h 2539244"/>
                <a:gd name="connsiteX6" fmla="*/ 1006180 w 3324472"/>
                <a:gd name="connsiteY6" fmla="*/ 2114337 h 2539244"/>
                <a:gd name="connsiteX7" fmla="*/ 792026 w 3324472"/>
                <a:gd name="connsiteY7" fmla="*/ 2229912 h 2539244"/>
                <a:gd name="connsiteX8" fmla="*/ 584672 w 3324472"/>
                <a:gd name="connsiteY8" fmla="*/ 2331890 h 2539244"/>
                <a:gd name="connsiteX9" fmla="*/ 336526 w 3324472"/>
                <a:gd name="connsiteY9" fmla="*/ 2433867 h 2539244"/>
                <a:gd name="connsiteX10" fmla="*/ 95179 w 3324472"/>
                <a:gd name="connsiteY10" fmla="*/ 2518849 h 2539244"/>
                <a:gd name="connsiteX11" fmla="*/ 23794 w 3324472"/>
                <a:gd name="connsiteY11" fmla="*/ 2539244 h 2539244"/>
                <a:gd name="connsiteX12" fmla="*/ 6798 w 3324472"/>
                <a:gd name="connsiteY12" fmla="*/ 2535845 h 2539244"/>
                <a:gd name="connsiteX13" fmla="*/ 3399 w 3324472"/>
                <a:gd name="connsiteY13" fmla="*/ 2532446 h 2539244"/>
                <a:gd name="connsiteX14" fmla="*/ 0 w 3324472"/>
                <a:gd name="connsiteY14" fmla="*/ 2512050 h 2539244"/>
                <a:gd name="connsiteX15" fmla="*/ 6798 w 3324472"/>
                <a:gd name="connsiteY15" fmla="*/ 2488256 h 2539244"/>
                <a:gd name="connsiteX16" fmla="*/ 16996 w 3324472"/>
                <a:gd name="connsiteY16" fmla="*/ 2481457 h 2539244"/>
                <a:gd name="connsiteX17" fmla="*/ 163164 w 3324472"/>
                <a:gd name="connsiteY17" fmla="*/ 2406673 h 2539244"/>
                <a:gd name="connsiteX18" fmla="*/ 571075 w 3324472"/>
                <a:gd name="connsiteY18" fmla="*/ 2178923 h 2539244"/>
                <a:gd name="connsiteX19" fmla="*/ 890605 w 3324472"/>
                <a:gd name="connsiteY19" fmla="*/ 1988565 h 2539244"/>
                <a:gd name="connsiteX20" fmla="*/ 1206736 w 3324472"/>
                <a:gd name="connsiteY20" fmla="*/ 1784609 h 2539244"/>
                <a:gd name="connsiteX21" fmla="*/ 1458281 w 3324472"/>
                <a:gd name="connsiteY21" fmla="*/ 1614647 h 2539244"/>
                <a:gd name="connsiteX22" fmla="*/ 1618046 w 3324472"/>
                <a:gd name="connsiteY22" fmla="*/ 1495673 h 2539244"/>
                <a:gd name="connsiteX23" fmla="*/ 1771012 w 3324472"/>
                <a:gd name="connsiteY23" fmla="*/ 1366501 h 2539244"/>
                <a:gd name="connsiteX24" fmla="*/ 1947774 w 3324472"/>
                <a:gd name="connsiteY24" fmla="*/ 1216934 h 2539244"/>
                <a:gd name="connsiteX25" fmla="*/ 2226513 w 3324472"/>
                <a:gd name="connsiteY25" fmla="*/ 961989 h 2539244"/>
                <a:gd name="connsiteX26" fmla="*/ 2539244 w 3324472"/>
                <a:gd name="connsiteY26" fmla="*/ 652657 h 2539244"/>
                <a:gd name="connsiteX27" fmla="*/ 2777192 w 3324472"/>
                <a:gd name="connsiteY27" fmla="*/ 404511 h 2539244"/>
                <a:gd name="connsiteX28" fmla="*/ 2892767 w 3324472"/>
                <a:gd name="connsiteY28" fmla="*/ 275340 h 2539244"/>
                <a:gd name="connsiteX29" fmla="*/ 2906364 w 3324472"/>
                <a:gd name="connsiteY29" fmla="*/ 251545 h 2539244"/>
                <a:gd name="connsiteX30" fmla="*/ 2906364 w 3324472"/>
                <a:gd name="connsiteY30" fmla="*/ 227750 h 2539244"/>
                <a:gd name="connsiteX31" fmla="*/ 2906364 w 3324472"/>
                <a:gd name="connsiteY31" fmla="*/ 203955 h 2539244"/>
                <a:gd name="connsiteX32" fmla="*/ 2875771 w 3324472"/>
                <a:gd name="connsiteY32" fmla="*/ 152966 h 2539244"/>
                <a:gd name="connsiteX33" fmla="*/ 2817983 w 3324472"/>
                <a:gd name="connsiteY33" fmla="*/ 64586 h 2539244"/>
                <a:gd name="connsiteX34" fmla="*/ 2804386 w 3324472"/>
                <a:gd name="connsiteY34" fmla="*/ 40791 h 2539244"/>
                <a:gd name="connsiteX35" fmla="*/ 2800987 w 3324472"/>
                <a:gd name="connsiteY35" fmla="*/ 23795 h 2539244"/>
                <a:gd name="connsiteX36" fmla="*/ 2807785 w 3324472"/>
                <a:gd name="connsiteY36" fmla="*/ 6798 h 2539244"/>
                <a:gd name="connsiteX37" fmla="*/ 2824782 w 3324472"/>
                <a:gd name="connsiteY37" fmla="*/ 0 h 2539244"/>
                <a:gd name="connsiteX38" fmla="*/ 2855375 w 3324472"/>
                <a:gd name="connsiteY38" fmla="*/ 6798 h 2539244"/>
                <a:gd name="connsiteX39" fmla="*/ 3025338 w 3324472"/>
                <a:gd name="connsiteY39" fmla="*/ 71384 h 2539244"/>
                <a:gd name="connsiteX40" fmla="*/ 3147711 w 3324472"/>
                <a:gd name="connsiteY40" fmla="*/ 129172 h 2539244"/>
                <a:gd name="connsiteX41" fmla="*/ 3191901 w 3324472"/>
                <a:gd name="connsiteY41" fmla="*/ 156366 h 2539244"/>
                <a:gd name="connsiteX42" fmla="*/ 3246290 w 3324472"/>
                <a:gd name="connsiteY42" fmla="*/ 200556 h 2539244"/>
                <a:gd name="connsiteX43" fmla="*/ 3276883 w 3324472"/>
                <a:gd name="connsiteY43" fmla="*/ 231149 h 2539244"/>
                <a:gd name="connsiteX44" fmla="*/ 3300678 w 3324472"/>
                <a:gd name="connsiteY44" fmla="*/ 268541 h 2539244"/>
                <a:gd name="connsiteX45" fmla="*/ 3321073 w 3324472"/>
                <a:gd name="connsiteY45" fmla="*/ 305933 h 2539244"/>
                <a:gd name="connsiteX46" fmla="*/ 3324472 w 3324472"/>
                <a:gd name="connsiteY46" fmla="*/ 333127 h 2539244"/>
                <a:gd name="connsiteX47" fmla="*/ 3317674 w 3324472"/>
                <a:gd name="connsiteY47" fmla="*/ 353523 h 2539244"/>
                <a:gd name="connsiteX48" fmla="*/ 3300678 w 3324472"/>
                <a:gd name="connsiteY48" fmla="*/ 370519 h 2539244"/>
                <a:gd name="connsiteX49" fmla="*/ 3266685 w 3324472"/>
                <a:gd name="connsiteY49" fmla="*/ 380717 h 2539244"/>
                <a:gd name="connsiteX50" fmla="*/ 3229293 w 3324472"/>
                <a:gd name="connsiteY50" fmla="*/ 397713 h 2539244"/>
                <a:gd name="connsiteX51" fmla="*/ 3178304 w 3324472"/>
                <a:gd name="connsiteY51" fmla="*/ 441903 h 2539244"/>
                <a:gd name="connsiteX52" fmla="*/ 2899565 w 3324472"/>
                <a:gd name="connsiteY52" fmla="*/ 683250 h 2539244"/>
                <a:gd name="connsiteX53" fmla="*/ 2508651 w 3324472"/>
                <a:gd name="connsiteY53" fmla="*/ 1016378 h 2539244"/>
                <a:gd name="connsiteX54" fmla="*/ 2355684 w 3324472"/>
                <a:gd name="connsiteY54" fmla="*/ 1152348 h 253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24472" h="2539244">
                  <a:moveTo>
                    <a:pt x="2355684" y="1152348"/>
                  </a:moveTo>
                  <a:lnTo>
                    <a:pt x="2032755" y="1420889"/>
                  </a:lnTo>
                  <a:lnTo>
                    <a:pt x="1889986" y="1556859"/>
                  </a:lnTo>
                  <a:lnTo>
                    <a:pt x="1682632" y="1699628"/>
                  </a:lnTo>
                  <a:lnTo>
                    <a:pt x="1539863" y="1801606"/>
                  </a:lnTo>
                  <a:lnTo>
                    <a:pt x="1267922" y="1961371"/>
                  </a:lnTo>
                  <a:lnTo>
                    <a:pt x="1006180" y="2114337"/>
                  </a:lnTo>
                  <a:lnTo>
                    <a:pt x="792026" y="2229912"/>
                  </a:lnTo>
                  <a:lnTo>
                    <a:pt x="584672" y="2331890"/>
                  </a:lnTo>
                  <a:lnTo>
                    <a:pt x="336526" y="2433867"/>
                  </a:lnTo>
                  <a:lnTo>
                    <a:pt x="95179" y="2518849"/>
                  </a:lnTo>
                  <a:lnTo>
                    <a:pt x="23794" y="2539244"/>
                  </a:lnTo>
                  <a:lnTo>
                    <a:pt x="6798" y="2535845"/>
                  </a:lnTo>
                  <a:lnTo>
                    <a:pt x="3399" y="2532446"/>
                  </a:lnTo>
                  <a:lnTo>
                    <a:pt x="0" y="2512050"/>
                  </a:lnTo>
                  <a:lnTo>
                    <a:pt x="6798" y="2488256"/>
                  </a:lnTo>
                  <a:lnTo>
                    <a:pt x="16996" y="2481457"/>
                  </a:lnTo>
                  <a:lnTo>
                    <a:pt x="163164" y="2406673"/>
                  </a:lnTo>
                  <a:lnTo>
                    <a:pt x="571075" y="2178923"/>
                  </a:lnTo>
                  <a:lnTo>
                    <a:pt x="890605" y="1988565"/>
                  </a:lnTo>
                  <a:lnTo>
                    <a:pt x="1206736" y="1784609"/>
                  </a:lnTo>
                  <a:lnTo>
                    <a:pt x="1458281" y="1614647"/>
                  </a:lnTo>
                  <a:lnTo>
                    <a:pt x="1618046" y="1495673"/>
                  </a:lnTo>
                  <a:lnTo>
                    <a:pt x="1771012" y="1366501"/>
                  </a:lnTo>
                  <a:lnTo>
                    <a:pt x="1947774" y="1216934"/>
                  </a:lnTo>
                  <a:lnTo>
                    <a:pt x="2226513" y="961989"/>
                  </a:lnTo>
                  <a:lnTo>
                    <a:pt x="2539244" y="652657"/>
                  </a:lnTo>
                  <a:lnTo>
                    <a:pt x="2777192" y="404511"/>
                  </a:lnTo>
                  <a:lnTo>
                    <a:pt x="2892767" y="275340"/>
                  </a:lnTo>
                  <a:lnTo>
                    <a:pt x="2906364" y="251545"/>
                  </a:lnTo>
                  <a:lnTo>
                    <a:pt x="2906364" y="227750"/>
                  </a:lnTo>
                  <a:lnTo>
                    <a:pt x="2906364" y="203955"/>
                  </a:lnTo>
                  <a:lnTo>
                    <a:pt x="2875771" y="152966"/>
                  </a:lnTo>
                  <a:lnTo>
                    <a:pt x="2817983" y="64586"/>
                  </a:lnTo>
                  <a:lnTo>
                    <a:pt x="2804386" y="40791"/>
                  </a:lnTo>
                  <a:lnTo>
                    <a:pt x="2800987" y="23795"/>
                  </a:lnTo>
                  <a:lnTo>
                    <a:pt x="2807785" y="6798"/>
                  </a:lnTo>
                  <a:lnTo>
                    <a:pt x="2824782" y="0"/>
                  </a:lnTo>
                  <a:lnTo>
                    <a:pt x="2855375" y="6798"/>
                  </a:lnTo>
                  <a:lnTo>
                    <a:pt x="3025338" y="71384"/>
                  </a:lnTo>
                  <a:lnTo>
                    <a:pt x="3147711" y="129172"/>
                  </a:lnTo>
                  <a:lnTo>
                    <a:pt x="3191901" y="156366"/>
                  </a:lnTo>
                  <a:lnTo>
                    <a:pt x="3246290" y="200556"/>
                  </a:lnTo>
                  <a:lnTo>
                    <a:pt x="3276883" y="231149"/>
                  </a:lnTo>
                  <a:lnTo>
                    <a:pt x="3300678" y="268541"/>
                  </a:lnTo>
                  <a:lnTo>
                    <a:pt x="3321073" y="305933"/>
                  </a:lnTo>
                  <a:lnTo>
                    <a:pt x="3324472" y="333127"/>
                  </a:lnTo>
                  <a:lnTo>
                    <a:pt x="3317674" y="353523"/>
                  </a:lnTo>
                  <a:lnTo>
                    <a:pt x="3300678" y="370519"/>
                  </a:lnTo>
                  <a:lnTo>
                    <a:pt x="3266685" y="380717"/>
                  </a:lnTo>
                  <a:lnTo>
                    <a:pt x="3229293" y="397713"/>
                  </a:lnTo>
                  <a:lnTo>
                    <a:pt x="3178304" y="441903"/>
                  </a:lnTo>
                  <a:lnTo>
                    <a:pt x="2899565" y="683250"/>
                  </a:lnTo>
                  <a:lnTo>
                    <a:pt x="2508651" y="1016378"/>
                  </a:lnTo>
                  <a:lnTo>
                    <a:pt x="2355684" y="1152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4">
              <a:extLst>
                <a:ext uri="{FF2B5EF4-FFF2-40B4-BE49-F238E27FC236}">
                  <a16:creationId xmlns:a16="http://schemas.microsoft.com/office/drawing/2014/main" id="{018A4825-7842-482E-B08B-C9C179ECD0EC}"/>
                </a:ext>
              </a:extLst>
            </p:cNvPr>
            <p:cNvSpPr/>
            <p:nvPr/>
          </p:nvSpPr>
          <p:spPr>
            <a:xfrm rot="16200000">
              <a:off x="3183731" y="4652170"/>
              <a:ext cx="2143125" cy="322262"/>
            </a:xfrm>
            <a:custGeom>
              <a:avLst/>
              <a:gdLst>
                <a:gd name="connsiteX0" fmla="*/ 1359694 w 2143125"/>
                <a:gd name="connsiteY0" fmla="*/ 304800 h 321469"/>
                <a:gd name="connsiteX1" fmla="*/ 1012031 w 2143125"/>
                <a:gd name="connsiteY1" fmla="*/ 290513 h 321469"/>
                <a:gd name="connsiteX2" fmla="*/ 369094 w 2143125"/>
                <a:gd name="connsiteY2" fmla="*/ 290513 h 321469"/>
                <a:gd name="connsiteX3" fmla="*/ 223837 w 2143125"/>
                <a:gd name="connsiteY3" fmla="*/ 273844 h 321469"/>
                <a:gd name="connsiteX4" fmla="*/ 147637 w 2143125"/>
                <a:gd name="connsiteY4" fmla="*/ 261938 h 321469"/>
                <a:gd name="connsiteX5" fmla="*/ 95250 w 2143125"/>
                <a:gd name="connsiteY5" fmla="*/ 247650 h 321469"/>
                <a:gd name="connsiteX6" fmla="*/ 50006 w 2143125"/>
                <a:gd name="connsiteY6" fmla="*/ 230981 h 321469"/>
                <a:gd name="connsiteX7" fmla="*/ 23812 w 2143125"/>
                <a:gd name="connsiteY7" fmla="*/ 216694 h 321469"/>
                <a:gd name="connsiteX8" fmla="*/ 2381 w 2143125"/>
                <a:gd name="connsiteY8" fmla="*/ 195263 h 321469"/>
                <a:gd name="connsiteX9" fmla="*/ 0 w 2143125"/>
                <a:gd name="connsiteY9" fmla="*/ 178594 h 321469"/>
                <a:gd name="connsiteX10" fmla="*/ 11906 w 2143125"/>
                <a:gd name="connsiteY10" fmla="*/ 159544 h 321469"/>
                <a:gd name="connsiteX11" fmla="*/ 42862 w 2143125"/>
                <a:gd name="connsiteY11" fmla="*/ 119063 h 321469"/>
                <a:gd name="connsiteX12" fmla="*/ 78581 w 2143125"/>
                <a:gd name="connsiteY12" fmla="*/ 85725 h 321469"/>
                <a:gd name="connsiteX13" fmla="*/ 114300 w 2143125"/>
                <a:gd name="connsiteY13" fmla="*/ 59531 h 321469"/>
                <a:gd name="connsiteX14" fmla="*/ 166687 w 2143125"/>
                <a:gd name="connsiteY14" fmla="*/ 38100 h 321469"/>
                <a:gd name="connsiteX15" fmla="*/ 242887 w 2143125"/>
                <a:gd name="connsiteY15" fmla="*/ 19050 h 321469"/>
                <a:gd name="connsiteX16" fmla="*/ 347662 w 2143125"/>
                <a:gd name="connsiteY16" fmla="*/ 2381 h 321469"/>
                <a:gd name="connsiteX17" fmla="*/ 435769 w 2143125"/>
                <a:gd name="connsiteY17" fmla="*/ 0 h 321469"/>
                <a:gd name="connsiteX18" fmla="*/ 495300 w 2143125"/>
                <a:gd name="connsiteY18" fmla="*/ 7144 h 321469"/>
                <a:gd name="connsiteX19" fmla="*/ 659606 w 2143125"/>
                <a:gd name="connsiteY19" fmla="*/ 50006 h 321469"/>
                <a:gd name="connsiteX20" fmla="*/ 752475 w 2143125"/>
                <a:gd name="connsiteY20" fmla="*/ 73819 h 321469"/>
                <a:gd name="connsiteX21" fmla="*/ 1097756 w 2143125"/>
                <a:gd name="connsiteY21" fmla="*/ 90488 h 321469"/>
                <a:gd name="connsiteX22" fmla="*/ 1433512 w 2143125"/>
                <a:gd name="connsiteY22" fmla="*/ 100013 h 321469"/>
                <a:gd name="connsiteX23" fmla="*/ 1721644 w 2143125"/>
                <a:gd name="connsiteY23" fmla="*/ 102394 h 321469"/>
                <a:gd name="connsiteX24" fmla="*/ 1995487 w 2143125"/>
                <a:gd name="connsiteY24" fmla="*/ 90488 h 321469"/>
                <a:gd name="connsiteX25" fmla="*/ 2143125 w 2143125"/>
                <a:gd name="connsiteY25" fmla="*/ 269081 h 321469"/>
                <a:gd name="connsiteX26" fmla="*/ 2078831 w 2143125"/>
                <a:gd name="connsiteY26" fmla="*/ 290513 h 321469"/>
                <a:gd name="connsiteX27" fmla="*/ 1969294 w 2143125"/>
                <a:gd name="connsiteY27" fmla="*/ 314325 h 321469"/>
                <a:gd name="connsiteX28" fmla="*/ 1697831 w 2143125"/>
                <a:gd name="connsiteY28" fmla="*/ 321469 h 321469"/>
                <a:gd name="connsiteX29" fmla="*/ 1359694 w 2143125"/>
                <a:gd name="connsiteY29" fmla="*/ 3048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125" h="321469">
                  <a:moveTo>
                    <a:pt x="1359694" y="304800"/>
                  </a:moveTo>
                  <a:lnTo>
                    <a:pt x="1012031" y="290513"/>
                  </a:lnTo>
                  <a:lnTo>
                    <a:pt x="369094" y="290513"/>
                  </a:lnTo>
                  <a:lnTo>
                    <a:pt x="223837" y="273844"/>
                  </a:lnTo>
                  <a:lnTo>
                    <a:pt x="147637" y="261938"/>
                  </a:lnTo>
                  <a:lnTo>
                    <a:pt x="95250" y="247650"/>
                  </a:lnTo>
                  <a:lnTo>
                    <a:pt x="50006" y="230981"/>
                  </a:lnTo>
                  <a:lnTo>
                    <a:pt x="23812" y="216694"/>
                  </a:lnTo>
                  <a:lnTo>
                    <a:pt x="2381" y="195263"/>
                  </a:lnTo>
                  <a:lnTo>
                    <a:pt x="0" y="178594"/>
                  </a:lnTo>
                  <a:lnTo>
                    <a:pt x="11906" y="159544"/>
                  </a:lnTo>
                  <a:lnTo>
                    <a:pt x="42862" y="119063"/>
                  </a:lnTo>
                  <a:lnTo>
                    <a:pt x="78581" y="85725"/>
                  </a:lnTo>
                  <a:lnTo>
                    <a:pt x="114300" y="59531"/>
                  </a:lnTo>
                  <a:lnTo>
                    <a:pt x="166687" y="38100"/>
                  </a:lnTo>
                  <a:lnTo>
                    <a:pt x="242887" y="19050"/>
                  </a:lnTo>
                  <a:lnTo>
                    <a:pt x="347662" y="2381"/>
                  </a:lnTo>
                  <a:lnTo>
                    <a:pt x="435769" y="0"/>
                  </a:lnTo>
                  <a:lnTo>
                    <a:pt x="495300" y="7144"/>
                  </a:lnTo>
                  <a:lnTo>
                    <a:pt x="659606" y="50006"/>
                  </a:lnTo>
                  <a:lnTo>
                    <a:pt x="752475" y="73819"/>
                  </a:lnTo>
                  <a:lnTo>
                    <a:pt x="1097756" y="90488"/>
                  </a:lnTo>
                  <a:lnTo>
                    <a:pt x="1433512" y="100013"/>
                  </a:lnTo>
                  <a:lnTo>
                    <a:pt x="1721644" y="102394"/>
                  </a:lnTo>
                  <a:lnTo>
                    <a:pt x="1995487" y="90488"/>
                  </a:lnTo>
                  <a:lnTo>
                    <a:pt x="2143125" y="269081"/>
                  </a:lnTo>
                  <a:lnTo>
                    <a:pt x="2078831" y="290513"/>
                  </a:lnTo>
                  <a:lnTo>
                    <a:pt x="1969294" y="314325"/>
                  </a:lnTo>
                  <a:lnTo>
                    <a:pt x="1697831" y="321469"/>
                  </a:lnTo>
                  <a:lnTo>
                    <a:pt x="13596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5">
              <a:extLst>
                <a:ext uri="{FF2B5EF4-FFF2-40B4-BE49-F238E27FC236}">
                  <a16:creationId xmlns:a16="http://schemas.microsoft.com/office/drawing/2014/main" id="{D7A6FADF-42E7-4BCE-9C84-5404CD888FA9}"/>
                </a:ext>
              </a:extLst>
            </p:cNvPr>
            <p:cNvSpPr/>
            <p:nvPr/>
          </p:nvSpPr>
          <p:spPr>
            <a:xfrm rot="16200000">
              <a:off x="4174331" y="3572670"/>
              <a:ext cx="2460625" cy="1960562"/>
            </a:xfrm>
            <a:custGeom>
              <a:avLst/>
              <a:gdLst>
                <a:gd name="connsiteX0" fmla="*/ 1181320 w 2460423"/>
                <a:gd name="connsiteY0" fmla="*/ 1863156 h 1960939"/>
                <a:gd name="connsiteX1" fmla="*/ 856259 w 2460423"/>
                <a:gd name="connsiteY1" fmla="*/ 1860513 h 1960939"/>
                <a:gd name="connsiteX2" fmla="*/ 705620 w 2460423"/>
                <a:gd name="connsiteY2" fmla="*/ 1855228 h 1960939"/>
                <a:gd name="connsiteX3" fmla="*/ 533840 w 2460423"/>
                <a:gd name="connsiteY3" fmla="*/ 1842014 h 1960939"/>
                <a:gd name="connsiteX4" fmla="*/ 317133 w 2460423"/>
                <a:gd name="connsiteY4" fmla="*/ 1831443 h 1960939"/>
                <a:gd name="connsiteX5" fmla="*/ 121567 w 2460423"/>
                <a:gd name="connsiteY5" fmla="*/ 1818229 h 1960939"/>
                <a:gd name="connsiteX6" fmla="*/ 79283 w 2460423"/>
                <a:gd name="connsiteY6" fmla="*/ 1791801 h 1960939"/>
                <a:gd name="connsiteX7" fmla="*/ 34356 w 2460423"/>
                <a:gd name="connsiteY7" fmla="*/ 1760088 h 1960939"/>
                <a:gd name="connsiteX8" fmla="*/ 13214 w 2460423"/>
                <a:gd name="connsiteY8" fmla="*/ 1744231 h 1960939"/>
                <a:gd name="connsiteX9" fmla="*/ 0 w 2460423"/>
                <a:gd name="connsiteY9" fmla="*/ 1717803 h 1960939"/>
                <a:gd name="connsiteX10" fmla="*/ 0 w 2460423"/>
                <a:gd name="connsiteY10" fmla="*/ 1691376 h 1960939"/>
                <a:gd name="connsiteX11" fmla="*/ 7928 w 2460423"/>
                <a:gd name="connsiteY11" fmla="*/ 1667591 h 1960939"/>
                <a:gd name="connsiteX12" fmla="*/ 26427 w 2460423"/>
                <a:gd name="connsiteY12" fmla="*/ 1649091 h 1960939"/>
                <a:gd name="connsiteX13" fmla="*/ 60783 w 2460423"/>
                <a:gd name="connsiteY13" fmla="*/ 1630592 h 1960939"/>
                <a:gd name="connsiteX14" fmla="*/ 95140 w 2460423"/>
                <a:gd name="connsiteY14" fmla="*/ 1604164 h 1960939"/>
                <a:gd name="connsiteX15" fmla="*/ 129496 w 2460423"/>
                <a:gd name="connsiteY15" fmla="*/ 1583022 h 1960939"/>
                <a:gd name="connsiteX16" fmla="*/ 166494 w 2460423"/>
                <a:gd name="connsiteY16" fmla="*/ 1572451 h 1960939"/>
                <a:gd name="connsiteX17" fmla="*/ 237849 w 2460423"/>
                <a:gd name="connsiteY17" fmla="*/ 1569808 h 1960939"/>
                <a:gd name="connsiteX18" fmla="*/ 420201 w 2460423"/>
                <a:gd name="connsiteY18" fmla="*/ 1596236 h 1960939"/>
                <a:gd name="connsiteX19" fmla="*/ 1012182 w 2460423"/>
                <a:gd name="connsiteY19" fmla="*/ 1590950 h 1960939"/>
                <a:gd name="connsiteX20" fmla="*/ 1099394 w 2460423"/>
                <a:gd name="connsiteY20" fmla="*/ 1601521 h 1960939"/>
                <a:gd name="connsiteX21" fmla="*/ 1324030 w 2460423"/>
                <a:gd name="connsiteY21" fmla="*/ 1609450 h 1960939"/>
                <a:gd name="connsiteX22" fmla="*/ 1575093 w 2460423"/>
                <a:gd name="connsiteY22" fmla="*/ 1617378 h 1960939"/>
                <a:gd name="connsiteX23" fmla="*/ 2135362 w 2460423"/>
                <a:gd name="connsiteY23" fmla="*/ 1614735 h 1960939"/>
                <a:gd name="connsiteX24" fmla="*/ 2161789 w 2460423"/>
                <a:gd name="connsiteY24" fmla="*/ 1604164 h 1960939"/>
                <a:gd name="connsiteX25" fmla="*/ 2182931 w 2460423"/>
                <a:gd name="connsiteY25" fmla="*/ 1583022 h 1960939"/>
                <a:gd name="connsiteX26" fmla="*/ 2193503 w 2460423"/>
                <a:gd name="connsiteY26" fmla="*/ 1561880 h 1960939"/>
                <a:gd name="connsiteX27" fmla="*/ 2201431 w 2460423"/>
                <a:gd name="connsiteY27" fmla="*/ 1514310 h 1960939"/>
                <a:gd name="connsiteX28" fmla="*/ 2206716 w 2460423"/>
                <a:gd name="connsiteY28" fmla="*/ 1374243 h 1960939"/>
                <a:gd name="connsiteX29" fmla="*/ 2204074 w 2460423"/>
                <a:gd name="connsiteY29" fmla="*/ 1263246 h 1960939"/>
                <a:gd name="connsiteX30" fmla="*/ 2169718 w 2460423"/>
                <a:gd name="connsiteY30" fmla="*/ 919686 h 1960939"/>
                <a:gd name="connsiteX31" fmla="*/ 2095720 w 2460423"/>
                <a:gd name="connsiteY31" fmla="*/ 346203 h 1960939"/>
                <a:gd name="connsiteX32" fmla="*/ 2040222 w 2460423"/>
                <a:gd name="connsiteY32" fmla="*/ 0 h 1960939"/>
                <a:gd name="connsiteX33" fmla="*/ 2225216 w 2460423"/>
                <a:gd name="connsiteY33" fmla="*/ 137424 h 1960939"/>
                <a:gd name="connsiteX34" fmla="*/ 2280714 w 2460423"/>
                <a:gd name="connsiteY34" fmla="*/ 541769 h 1960939"/>
                <a:gd name="connsiteX35" fmla="*/ 2330927 w 2460423"/>
                <a:gd name="connsiteY35" fmla="*/ 866830 h 1960939"/>
                <a:gd name="connsiteX36" fmla="*/ 2389068 w 2460423"/>
                <a:gd name="connsiteY36" fmla="*/ 1197177 h 1960939"/>
                <a:gd name="connsiteX37" fmla="*/ 2407567 w 2460423"/>
                <a:gd name="connsiteY37" fmla="*/ 1321387 h 1960939"/>
                <a:gd name="connsiteX38" fmla="*/ 2420781 w 2460423"/>
                <a:gd name="connsiteY38" fmla="*/ 1403313 h 1960939"/>
                <a:gd name="connsiteX39" fmla="*/ 2447209 w 2460423"/>
                <a:gd name="connsiteY39" fmla="*/ 1469383 h 1960939"/>
                <a:gd name="connsiteX40" fmla="*/ 2460423 w 2460423"/>
                <a:gd name="connsiteY40" fmla="*/ 1503739 h 1960939"/>
                <a:gd name="connsiteX41" fmla="*/ 2460423 w 2460423"/>
                <a:gd name="connsiteY41" fmla="*/ 1524881 h 1960939"/>
                <a:gd name="connsiteX42" fmla="*/ 2439281 w 2460423"/>
                <a:gd name="connsiteY42" fmla="*/ 1590950 h 1960939"/>
                <a:gd name="connsiteX43" fmla="*/ 2383782 w 2460423"/>
                <a:gd name="connsiteY43" fmla="*/ 1701947 h 1960939"/>
                <a:gd name="connsiteX44" fmla="*/ 2291285 w 2460423"/>
                <a:gd name="connsiteY44" fmla="*/ 1857871 h 1960939"/>
                <a:gd name="connsiteX45" fmla="*/ 2238430 w 2460423"/>
                <a:gd name="connsiteY45" fmla="*/ 1937154 h 1960939"/>
                <a:gd name="connsiteX46" fmla="*/ 2225216 w 2460423"/>
                <a:gd name="connsiteY46" fmla="*/ 1953010 h 1960939"/>
                <a:gd name="connsiteX47" fmla="*/ 2206716 w 2460423"/>
                <a:gd name="connsiteY47" fmla="*/ 1958296 h 1960939"/>
                <a:gd name="connsiteX48" fmla="*/ 2185574 w 2460423"/>
                <a:gd name="connsiteY48" fmla="*/ 1960939 h 1960939"/>
                <a:gd name="connsiteX49" fmla="*/ 2161789 w 2460423"/>
                <a:gd name="connsiteY49" fmla="*/ 1955653 h 1960939"/>
                <a:gd name="connsiteX50" fmla="*/ 2135362 w 2460423"/>
                <a:gd name="connsiteY50" fmla="*/ 1937154 h 1960939"/>
                <a:gd name="connsiteX51" fmla="*/ 2103648 w 2460423"/>
                <a:gd name="connsiteY51" fmla="*/ 1905440 h 1960939"/>
                <a:gd name="connsiteX52" fmla="*/ 2064007 w 2460423"/>
                <a:gd name="connsiteY52" fmla="*/ 1884298 h 1960939"/>
                <a:gd name="connsiteX53" fmla="*/ 2021722 w 2460423"/>
                <a:gd name="connsiteY53" fmla="*/ 1871084 h 1960939"/>
                <a:gd name="connsiteX54" fmla="*/ 1963581 w 2460423"/>
                <a:gd name="connsiteY54" fmla="*/ 1863156 h 1960939"/>
                <a:gd name="connsiteX55" fmla="*/ 1815586 w 2460423"/>
                <a:gd name="connsiteY55" fmla="*/ 1863156 h 1960939"/>
                <a:gd name="connsiteX56" fmla="*/ 1181320 w 2460423"/>
                <a:gd name="connsiteY56" fmla="*/ 1863156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60423" h="1960939">
                  <a:moveTo>
                    <a:pt x="1181320" y="1863156"/>
                  </a:moveTo>
                  <a:lnTo>
                    <a:pt x="856259" y="1860513"/>
                  </a:lnTo>
                  <a:lnTo>
                    <a:pt x="705620" y="1855228"/>
                  </a:lnTo>
                  <a:lnTo>
                    <a:pt x="533840" y="1842014"/>
                  </a:lnTo>
                  <a:lnTo>
                    <a:pt x="317133" y="1831443"/>
                  </a:lnTo>
                  <a:lnTo>
                    <a:pt x="121567" y="1818229"/>
                  </a:lnTo>
                  <a:lnTo>
                    <a:pt x="79283" y="1791801"/>
                  </a:lnTo>
                  <a:lnTo>
                    <a:pt x="34356" y="1760088"/>
                  </a:lnTo>
                  <a:lnTo>
                    <a:pt x="13214" y="1744231"/>
                  </a:lnTo>
                  <a:lnTo>
                    <a:pt x="0" y="1717803"/>
                  </a:lnTo>
                  <a:lnTo>
                    <a:pt x="0" y="1691376"/>
                  </a:lnTo>
                  <a:lnTo>
                    <a:pt x="7928" y="1667591"/>
                  </a:lnTo>
                  <a:lnTo>
                    <a:pt x="26427" y="1649091"/>
                  </a:lnTo>
                  <a:lnTo>
                    <a:pt x="60783" y="1630592"/>
                  </a:lnTo>
                  <a:lnTo>
                    <a:pt x="95140" y="1604164"/>
                  </a:lnTo>
                  <a:lnTo>
                    <a:pt x="129496" y="1583022"/>
                  </a:lnTo>
                  <a:lnTo>
                    <a:pt x="166494" y="1572451"/>
                  </a:lnTo>
                  <a:lnTo>
                    <a:pt x="237849" y="1569808"/>
                  </a:lnTo>
                  <a:lnTo>
                    <a:pt x="420201" y="1596236"/>
                  </a:lnTo>
                  <a:lnTo>
                    <a:pt x="1012182" y="1590950"/>
                  </a:lnTo>
                  <a:lnTo>
                    <a:pt x="1099394" y="1601521"/>
                  </a:lnTo>
                  <a:lnTo>
                    <a:pt x="1324030" y="1609450"/>
                  </a:lnTo>
                  <a:lnTo>
                    <a:pt x="1575093" y="1617378"/>
                  </a:lnTo>
                  <a:lnTo>
                    <a:pt x="2135362" y="1614735"/>
                  </a:lnTo>
                  <a:lnTo>
                    <a:pt x="2161789" y="1604164"/>
                  </a:lnTo>
                  <a:lnTo>
                    <a:pt x="2182931" y="1583022"/>
                  </a:lnTo>
                  <a:lnTo>
                    <a:pt x="2193503" y="1561880"/>
                  </a:lnTo>
                  <a:lnTo>
                    <a:pt x="2201431" y="1514310"/>
                  </a:lnTo>
                  <a:lnTo>
                    <a:pt x="2206716" y="1374243"/>
                  </a:lnTo>
                  <a:cubicBezTo>
                    <a:pt x="2205835" y="1337244"/>
                    <a:pt x="2204955" y="1300245"/>
                    <a:pt x="2204074" y="1263246"/>
                  </a:cubicBezTo>
                  <a:lnTo>
                    <a:pt x="2169718" y="919686"/>
                  </a:lnTo>
                  <a:lnTo>
                    <a:pt x="2095720" y="346203"/>
                  </a:lnTo>
                  <a:lnTo>
                    <a:pt x="2040222" y="0"/>
                  </a:lnTo>
                  <a:lnTo>
                    <a:pt x="2225216" y="137424"/>
                  </a:lnTo>
                  <a:lnTo>
                    <a:pt x="2280714" y="541769"/>
                  </a:lnTo>
                  <a:lnTo>
                    <a:pt x="2330927" y="866830"/>
                  </a:lnTo>
                  <a:lnTo>
                    <a:pt x="2389068" y="1197177"/>
                  </a:lnTo>
                  <a:lnTo>
                    <a:pt x="2407567" y="1321387"/>
                  </a:lnTo>
                  <a:lnTo>
                    <a:pt x="2420781" y="1403313"/>
                  </a:lnTo>
                  <a:lnTo>
                    <a:pt x="2447209" y="1469383"/>
                  </a:lnTo>
                  <a:lnTo>
                    <a:pt x="2460423" y="1503739"/>
                  </a:lnTo>
                  <a:lnTo>
                    <a:pt x="2460423" y="1524881"/>
                  </a:lnTo>
                  <a:lnTo>
                    <a:pt x="2439281" y="1590950"/>
                  </a:lnTo>
                  <a:lnTo>
                    <a:pt x="2383782" y="1701947"/>
                  </a:lnTo>
                  <a:lnTo>
                    <a:pt x="2291285" y="1857871"/>
                  </a:lnTo>
                  <a:lnTo>
                    <a:pt x="2238430" y="1937154"/>
                  </a:lnTo>
                  <a:lnTo>
                    <a:pt x="2225216" y="1953010"/>
                  </a:lnTo>
                  <a:lnTo>
                    <a:pt x="2206716" y="1958296"/>
                  </a:lnTo>
                  <a:lnTo>
                    <a:pt x="2185574" y="1960939"/>
                  </a:lnTo>
                  <a:lnTo>
                    <a:pt x="2161789" y="1955653"/>
                  </a:lnTo>
                  <a:lnTo>
                    <a:pt x="2135362" y="1937154"/>
                  </a:lnTo>
                  <a:lnTo>
                    <a:pt x="2103648" y="1905440"/>
                  </a:lnTo>
                  <a:lnTo>
                    <a:pt x="2064007" y="1884298"/>
                  </a:lnTo>
                  <a:lnTo>
                    <a:pt x="2021722" y="1871084"/>
                  </a:lnTo>
                  <a:lnTo>
                    <a:pt x="1963581" y="1863156"/>
                  </a:lnTo>
                  <a:lnTo>
                    <a:pt x="1815586" y="1863156"/>
                  </a:lnTo>
                  <a:lnTo>
                    <a:pt x="1181320" y="1863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8BED02C1-2FB5-4F0B-ACF3-47B892451EF5}"/>
                </a:ext>
              </a:extLst>
            </p:cNvPr>
            <p:cNvSpPr/>
            <p:nvPr/>
          </p:nvSpPr>
          <p:spPr>
            <a:xfrm>
              <a:off x="4319588" y="4010025"/>
              <a:ext cx="1793875" cy="323850"/>
            </a:xfrm>
            <a:custGeom>
              <a:avLst/>
              <a:gdLst>
                <a:gd name="connsiteX0" fmla="*/ 771525 w 1793081"/>
                <a:gd name="connsiteY0" fmla="*/ 271463 h 323850"/>
                <a:gd name="connsiteX1" fmla="*/ 0 w 1793081"/>
                <a:gd name="connsiteY1" fmla="*/ 323850 h 323850"/>
                <a:gd name="connsiteX2" fmla="*/ 2381 w 1793081"/>
                <a:gd name="connsiteY2" fmla="*/ 157163 h 323850"/>
                <a:gd name="connsiteX3" fmla="*/ 157162 w 1793081"/>
                <a:gd name="connsiteY3" fmla="*/ 154781 h 323850"/>
                <a:gd name="connsiteX4" fmla="*/ 295275 w 1793081"/>
                <a:gd name="connsiteY4" fmla="*/ 142875 h 323850"/>
                <a:gd name="connsiteX5" fmla="*/ 521493 w 1793081"/>
                <a:gd name="connsiteY5" fmla="*/ 121444 h 323850"/>
                <a:gd name="connsiteX6" fmla="*/ 669131 w 1793081"/>
                <a:gd name="connsiteY6" fmla="*/ 104775 h 323850"/>
                <a:gd name="connsiteX7" fmla="*/ 854868 w 1793081"/>
                <a:gd name="connsiteY7" fmla="*/ 80963 h 323850"/>
                <a:gd name="connsiteX8" fmla="*/ 1016793 w 1793081"/>
                <a:gd name="connsiteY8" fmla="*/ 59531 h 323850"/>
                <a:gd name="connsiteX9" fmla="*/ 1207293 w 1793081"/>
                <a:gd name="connsiteY9" fmla="*/ 30956 h 323850"/>
                <a:gd name="connsiteX10" fmla="*/ 1366837 w 1793081"/>
                <a:gd name="connsiteY10" fmla="*/ 0 h 323850"/>
                <a:gd name="connsiteX11" fmla="*/ 1445418 w 1793081"/>
                <a:gd name="connsiteY11" fmla="*/ 21431 h 323850"/>
                <a:gd name="connsiteX12" fmla="*/ 1650206 w 1793081"/>
                <a:gd name="connsiteY12" fmla="*/ 88106 h 323850"/>
                <a:gd name="connsiteX13" fmla="*/ 1788318 w 1793081"/>
                <a:gd name="connsiteY13" fmla="*/ 130969 h 323850"/>
                <a:gd name="connsiteX14" fmla="*/ 1793081 w 1793081"/>
                <a:gd name="connsiteY14" fmla="*/ 221456 h 323850"/>
                <a:gd name="connsiteX15" fmla="*/ 1290637 w 1793081"/>
                <a:gd name="connsiteY15" fmla="*/ 245269 h 323850"/>
                <a:gd name="connsiteX16" fmla="*/ 771525 w 1793081"/>
                <a:gd name="connsiteY16" fmla="*/ 271463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3081" h="323850">
                  <a:moveTo>
                    <a:pt x="771525" y="271463"/>
                  </a:moveTo>
                  <a:lnTo>
                    <a:pt x="0" y="323850"/>
                  </a:lnTo>
                  <a:cubicBezTo>
                    <a:pt x="794" y="268288"/>
                    <a:pt x="1587" y="212725"/>
                    <a:pt x="2381" y="157163"/>
                  </a:cubicBezTo>
                  <a:lnTo>
                    <a:pt x="157162" y="154781"/>
                  </a:lnTo>
                  <a:lnTo>
                    <a:pt x="295275" y="142875"/>
                  </a:lnTo>
                  <a:lnTo>
                    <a:pt x="521493" y="121444"/>
                  </a:lnTo>
                  <a:lnTo>
                    <a:pt x="669131" y="104775"/>
                  </a:lnTo>
                  <a:lnTo>
                    <a:pt x="854868" y="80963"/>
                  </a:lnTo>
                  <a:lnTo>
                    <a:pt x="1016793" y="59531"/>
                  </a:lnTo>
                  <a:lnTo>
                    <a:pt x="1207293" y="30956"/>
                  </a:lnTo>
                  <a:lnTo>
                    <a:pt x="1366837" y="0"/>
                  </a:lnTo>
                  <a:lnTo>
                    <a:pt x="1445418" y="21431"/>
                  </a:lnTo>
                  <a:lnTo>
                    <a:pt x="1650206" y="88106"/>
                  </a:lnTo>
                  <a:lnTo>
                    <a:pt x="1788318" y="130969"/>
                  </a:lnTo>
                  <a:lnTo>
                    <a:pt x="1793081" y="221456"/>
                  </a:lnTo>
                  <a:lnTo>
                    <a:pt x="1290637" y="245269"/>
                  </a:lnTo>
                  <a:lnTo>
                    <a:pt x="771525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0A45E966-32B2-4199-A520-B21F6659A735}"/>
                </a:ext>
              </a:extLst>
            </p:cNvPr>
            <p:cNvSpPr/>
            <p:nvPr/>
          </p:nvSpPr>
          <p:spPr>
            <a:xfrm>
              <a:off x="4308475" y="4678363"/>
              <a:ext cx="1778000" cy="273050"/>
            </a:xfrm>
            <a:custGeom>
              <a:avLst/>
              <a:gdLst>
                <a:gd name="connsiteX0" fmla="*/ 1116807 w 1778794"/>
                <a:gd name="connsiteY0" fmla="*/ 207169 h 271463"/>
                <a:gd name="connsiteX1" fmla="*/ 454819 w 1778794"/>
                <a:gd name="connsiteY1" fmla="*/ 271463 h 271463"/>
                <a:gd name="connsiteX2" fmla="*/ 0 w 1778794"/>
                <a:gd name="connsiteY2" fmla="*/ 269082 h 271463"/>
                <a:gd name="connsiteX3" fmla="*/ 0 w 1778794"/>
                <a:gd name="connsiteY3" fmla="*/ 109538 h 271463"/>
                <a:gd name="connsiteX4" fmla="*/ 226219 w 1778794"/>
                <a:gd name="connsiteY4" fmla="*/ 109538 h 271463"/>
                <a:gd name="connsiteX5" fmla="*/ 502444 w 1778794"/>
                <a:gd name="connsiteY5" fmla="*/ 95250 h 271463"/>
                <a:gd name="connsiteX6" fmla="*/ 835819 w 1778794"/>
                <a:gd name="connsiteY6" fmla="*/ 64294 h 271463"/>
                <a:gd name="connsiteX7" fmla="*/ 1247775 w 1778794"/>
                <a:gd name="connsiteY7" fmla="*/ 26194 h 271463"/>
                <a:gd name="connsiteX8" fmla="*/ 1478757 w 1778794"/>
                <a:gd name="connsiteY8" fmla="*/ 2382 h 271463"/>
                <a:gd name="connsiteX9" fmla="*/ 1516857 w 1778794"/>
                <a:gd name="connsiteY9" fmla="*/ 0 h 271463"/>
                <a:gd name="connsiteX10" fmla="*/ 1566863 w 1778794"/>
                <a:gd name="connsiteY10" fmla="*/ 7144 h 271463"/>
                <a:gd name="connsiteX11" fmla="*/ 1633538 w 1778794"/>
                <a:gd name="connsiteY11" fmla="*/ 28575 h 271463"/>
                <a:gd name="connsiteX12" fmla="*/ 1714500 w 1778794"/>
                <a:gd name="connsiteY12" fmla="*/ 64294 h 271463"/>
                <a:gd name="connsiteX13" fmla="*/ 1778794 w 1778794"/>
                <a:gd name="connsiteY13" fmla="*/ 102394 h 271463"/>
                <a:gd name="connsiteX14" fmla="*/ 1776413 w 1778794"/>
                <a:gd name="connsiteY14" fmla="*/ 173832 h 271463"/>
                <a:gd name="connsiteX15" fmla="*/ 1116807 w 1778794"/>
                <a:gd name="connsiteY15" fmla="*/ 207169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271463">
                  <a:moveTo>
                    <a:pt x="1116807" y="207169"/>
                  </a:moveTo>
                  <a:lnTo>
                    <a:pt x="454819" y="271463"/>
                  </a:lnTo>
                  <a:lnTo>
                    <a:pt x="0" y="269082"/>
                  </a:lnTo>
                  <a:lnTo>
                    <a:pt x="0" y="109538"/>
                  </a:lnTo>
                  <a:lnTo>
                    <a:pt x="226219" y="109538"/>
                  </a:lnTo>
                  <a:lnTo>
                    <a:pt x="502444" y="95250"/>
                  </a:lnTo>
                  <a:lnTo>
                    <a:pt x="835819" y="64294"/>
                  </a:lnTo>
                  <a:lnTo>
                    <a:pt x="1247775" y="26194"/>
                  </a:lnTo>
                  <a:lnTo>
                    <a:pt x="1478757" y="2382"/>
                  </a:lnTo>
                  <a:lnTo>
                    <a:pt x="1516857" y="0"/>
                  </a:lnTo>
                  <a:lnTo>
                    <a:pt x="1566863" y="7144"/>
                  </a:lnTo>
                  <a:lnTo>
                    <a:pt x="1633538" y="28575"/>
                  </a:lnTo>
                  <a:lnTo>
                    <a:pt x="1714500" y="64294"/>
                  </a:lnTo>
                  <a:lnTo>
                    <a:pt x="1778794" y="102394"/>
                  </a:lnTo>
                  <a:cubicBezTo>
                    <a:pt x="1778000" y="126207"/>
                    <a:pt x="1777207" y="150019"/>
                    <a:pt x="1776413" y="173832"/>
                  </a:cubicBezTo>
                  <a:lnTo>
                    <a:pt x="111680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AAC02BF7-57C4-4043-8A63-B18CA106B8BD}"/>
                </a:ext>
              </a:extLst>
            </p:cNvPr>
            <p:cNvSpPr/>
            <p:nvPr/>
          </p:nvSpPr>
          <p:spPr>
            <a:xfrm>
              <a:off x="4289425" y="5326063"/>
              <a:ext cx="1795463" cy="349250"/>
            </a:xfrm>
            <a:custGeom>
              <a:avLst/>
              <a:gdLst>
                <a:gd name="connsiteX0" fmla="*/ 1152525 w 1795463"/>
                <a:gd name="connsiteY0" fmla="*/ 245269 h 347663"/>
                <a:gd name="connsiteX1" fmla="*/ 835819 w 1795463"/>
                <a:gd name="connsiteY1" fmla="*/ 271463 h 347663"/>
                <a:gd name="connsiteX2" fmla="*/ 697707 w 1795463"/>
                <a:gd name="connsiteY2" fmla="*/ 288132 h 347663"/>
                <a:gd name="connsiteX3" fmla="*/ 471488 w 1795463"/>
                <a:gd name="connsiteY3" fmla="*/ 323850 h 347663"/>
                <a:gd name="connsiteX4" fmla="*/ 383382 w 1795463"/>
                <a:gd name="connsiteY4" fmla="*/ 340519 h 347663"/>
                <a:gd name="connsiteX5" fmla="*/ 316707 w 1795463"/>
                <a:gd name="connsiteY5" fmla="*/ 345282 h 347663"/>
                <a:gd name="connsiteX6" fmla="*/ 207169 w 1795463"/>
                <a:gd name="connsiteY6" fmla="*/ 347663 h 347663"/>
                <a:gd name="connsiteX7" fmla="*/ 128588 w 1795463"/>
                <a:gd name="connsiteY7" fmla="*/ 340519 h 347663"/>
                <a:gd name="connsiteX8" fmla="*/ 2382 w 1795463"/>
                <a:gd name="connsiteY8" fmla="*/ 330994 h 347663"/>
                <a:gd name="connsiteX9" fmla="*/ 0 w 1795463"/>
                <a:gd name="connsiteY9" fmla="*/ 147638 h 347663"/>
                <a:gd name="connsiteX10" fmla="*/ 147638 w 1795463"/>
                <a:gd name="connsiteY10" fmla="*/ 161925 h 347663"/>
                <a:gd name="connsiteX11" fmla="*/ 197644 w 1795463"/>
                <a:gd name="connsiteY11" fmla="*/ 166688 h 347663"/>
                <a:gd name="connsiteX12" fmla="*/ 266700 w 1795463"/>
                <a:gd name="connsiteY12" fmla="*/ 169069 h 347663"/>
                <a:gd name="connsiteX13" fmla="*/ 307182 w 1795463"/>
                <a:gd name="connsiteY13" fmla="*/ 166688 h 347663"/>
                <a:gd name="connsiteX14" fmla="*/ 371475 w 1795463"/>
                <a:gd name="connsiteY14" fmla="*/ 159544 h 347663"/>
                <a:gd name="connsiteX15" fmla="*/ 661988 w 1795463"/>
                <a:gd name="connsiteY15" fmla="*/ 119063 h 347663"/>
                <a:gd name="connsiteX16" fmla="*/ 997744 w 1795463"/>
                <a:gd name="connsiteY16" fmla="*/ 76200 h 347663"/>
                <a:gd name="connsiteX17" fmla="*/ 1435894 w 1795463"/>
                <a:gd name="connsiteY17" fmla="*/ 16669 h 347663"/>
                <a:gd name="connsiteX18" fmla="*/ 1552575 w 1795463"/>
                <a:gd name="connsiteY18" fmla="*/ 0 h 347663"/>
                <a:gd name="connsiteX19" fmla="*/ 1600200 w 1795463"/>
                <a:gd name="connsiteY19" fmla="*/ 9525 h 347663"/>
                <a:gd name="connsiteX20" fmla="*/ 1659732 w 1795463"/>
                <a:gd name="connsiteY20" fmla="*/ 19050 h 347663"/>
                <a:gd name="connsiteX21" fmla="*/ 1724025 w 1795463"/>
                <a:gd name="connsiteY21" fmla="*/ 23813 h 347663"/>
                <a:gd name="connsiteX22" fmla="*/ 1795463 w 1795463"/>
                <a:gd name="connsiteY22" fmla="*/ 23813 h 347663"/>
                <a:gd name="connsiteX23" fmla="*/ 1783557 w 1795463"/>
                <a:gd name="connsiteY23" fmla="*/ 250032 h 347663"/>
                <a:gd name="connsiteX24" fmla="*/ 1512094 w 1795463"/>
                <a:gd name="connsiteY24" fmla="*/ 233363 h 347663"/>
                <a:gd name="connsiteX25" fmla="*/ 1333500 w 1795463"/>
                <a:gd name="connsiteY25" fmla="*/ 233363 h 347663"/>
                <a:gd name="connsiteX26" fmla="*/ 1152525 w 1795463"/>
                <a:gd name="connsiteY26" fmla="*/ 245269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5463" h="347663">
                  <a:moveTo>
                    <a:pt x="1152525" y="245269"/>
                  </a:moveTo>
                  <a:lnTo>
                    <a:pt x="835819" y="271463"/>
                  </a:lnTo>
                  <a:lnTo>
                    <a:pt x="697707" y="288132"/>
                  </a:lnTo>
                  <a:lnTo>
                    <a:pt x="471488" y="323850"/>
                  </a:lnTo>
                  <a:lnTo>
                    <a:pt x="383382" y="340519"/>
                  </a:lnTo>
                  <a:lnTo>
                    <a:pt x="316707" y="345282"/>
                  </a:lnTo>
                  <a:lnTo>
                    <a:pt x="207169" y="347663"/>
                  </a:lnTo>
                  <a:lnTo>
                    <a:pt x="128588" y="340519"/>
                  </a:lnTo>
                  <a:lnTo>
                    <a:pt x="2382" y="330994"/>
                  </a:lnTo>
                  <a:lnTo>
                    <a:pt x="0" y="147638"/>
                  </a:lnTo>
                  <a:lnTo>
                    <a:pt x="147638" y="161925"/>
                  </a:lnTo>
                  <a:lnTo>
                    <a:pt x="197644" y="166688"/>
                  </a:lnTo>
                  <a:lnTo>
                    <a:pt x="266700" y="169069"/>
                  </a:lnTo>
                  <a:lnTo>
                    <a:pt x="307182" y="166688"/>
                  </a:lnTo>
                  <a:lnTo>
                    <a:pt x="371475" y="159544"/>
                  </a:lnTo>
                  <a:lnTo>
                    <a:pt x="661988" y="119063"/>
                  </a:lnTo>
                  <a:lnTo>
                    <a:pt x="997744" y="76200"/>
                  </a:lnTo>
                  <a:lnTo>
                    <a:pt x="1435894" y="16669"/>
                  </a:lnTo>
                  <a:lnTo>
                    <a:pt x="1552575" y="0"/>
                  </a:lnTo>
                  <a:lnTo>
                    <a:pt x="1600200" y="9525"/>
                  </a:lnTo>
                  <a:lnTo>
                    <a:pt x="1659732" y="19050"/>
                  </a:lnTo>
                  <a:lnTo>
                    <a:pt x="1724025" y="23813"/>
                  </a:lnTo>
                  <a:lnTo>
                    <a:pt x="1795463" y="23813"/>
                  </a:lnTo>
                  <a:lnTo>
                    <a:pt x="1783557" y="250032"/>
                  </a:lnTo>
                  <a:lnTo>
                    <a:pt x="1512094" y="233363"/>
                  </a:lnTo>
                  <a:lnTo>
                    <a:pt x="1333500" y="233363"/>
                  </a:lnTo>
                  <a:lnTo>
                    <a:pt x="1152525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5320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3F69B8A-2510-4AB6-8838-6D08483E7712}"/>
              </a:ext>
            </a:extLst>
          </p:cNvPr>
          <p:cNvGrpSpPr/>
          <p:nvPr/>
        </p:nvGrpSpPr>
        <p:grpSpPr>
          <a:xfrm>
            <a:off x="2671763" y="1417638"/>
            <a:ext cx="4419600" cy="4467225"/>
            <a:chOff x="2671763" y="1417638"/>
            <a:chExt cx="4419600" cy="44672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6773327-0EB1-944A-9DF6-5F9AF34C9DAF}"/>
                </a:ext>
              </a:extLst>
            </p:cNvPr>
            <p:cNvSpPr/>
            <p:nvPr/>
          </p:nvSpPr>
          <p:spPr>
            <a:xfrm>
              <a:off x="2852738" y="1981200"/>
              <a:ext cx="1090612" cy="1152525"/>
            </a:xfrm>
            <a:custGeom>
              <a:avLst/>
              <a:gdLst>
                <a:gd name="connsiteX0" fmla="*/ 542925 w 1090612"/>
                <a:gd name="connsiteY0" fmla="*/ 819150 h 1152525"/>
                <a:gd name="connsiteX1" fmla="*/ 359568 w 1090612"/>
                <a:gd name="connsiteY1" fmla="*/ 950119 h 1152525"/>
                <a:gd name="connsiteX2" fmla="*/ 121443 w 1090612"/>
                <a:gd name="connsiteY2" fmla="*/ 1102519 h 1152525"/>
                <a:gd name="connsiteX3" fmla="*/ 50006 w 1090612"/>
                <a:gd name="connsiteY3" fmla="*/ 1145381 h 1152525"/>
                <a:gd name="connsiteX4" fmla="*/ 26193 w 1090612"/>
                <a:gd name="connsiteY4" fmla="*/ 1152525 h 1152525"/>
                <a:gd name="connsiteX5" fmla="*/ 7143 w 1090612"/>
                <a:gd name="connsiteY5" fmla="*/ 1152525 h 1152525"/>
                <a:gd name="connsiteX6" fmla="*/ 0 w 1090612"/>
                <a:gd name="connsiteY6" fmla="*/ 1140619 h 1152525"/>
                <a:gd name="connsiteX7" fmla="*/ 2381 w 1090612"/>
                <a:gd name="connsiteY7" fmla="*/ 1116806 h 1152525"/>
                <a:gd name="connsiteX8" fmla="*/ 19050 w 1090612"/>
                <a:gd name="connsiteY8" fmla="*/ 1088231 h 1152525"/>
                <a:gd name="connsiteX9" fmla="*/ 116681 w 1090612"/>
                <a:gd name="connsiteY9" fmla="*/ 992981 h 1152525"/>
                <a:gd name="connsiteX10" fmla="*/ 240506 w 1090612"/>
                <a:gd name="connsiteY10" fmla="*/ 871538 h 1152525"/>
                <a:gd name="connsiteX11" fmla="*/ 381000 w 1090612"/>
                <a:gd name="connsiteY11" fmla="*/ 714375 h 1152525"/>
                <a:gd name="connsiteX12" fmla="*/ 521493 w 1090612"/>
                <a:gd name="connsiteY12" fmla="*/ 547688 h 1152525"/>
                <a:gd name="connsiteX13" fmla="*/ 607218 w 1090612"/>
                <a:gd name="connsiteY13" fmla="*/ 440531 h 1152525"/>
                <a:gd name="connsiteX14" fmla="*/ 671512 w 1090612"/>
                <a:gd name="connsiteY14" fmla="*/ 338138 h 1152525"/>
                <a:gd name="connsiteX15" fmla="*/ 709612 w 1090612"/>
                <a:gd name="connsiteY15" fmla="*/ 264319 h 1152525"/>
                <a:gd name="connsiteX16" fmla="*/ 711993 w 1090612"/>
                <a:gd name="connsiteY16" fmla="*/ 235744 h 1152525"/>
                <a:gd name="connsiteX17" fmla="*/ 700087 w 1090612"/>
                <a:gd name="connsiteY17" fmla="*/ 204788 h 1152525"/>
                <a:gd name="connsiteX18" fmla="*/ 661987 w 1090612"/>
                <a:gd name="connsiteY18" fmla="*/ 154781 h 1152525"/>
                <a:gd name="connsiteX19" fmla="*/ 619125 w 1090612"/>
                <a:gd name="connsiteY19" fmla="*/ 107156 h 1152525"/>
                <a:gd name="connsiteX20" fmla="*/ 583406 w 1090612"/>
                <a:gd name="connsiteY20" fmla="*/ 73819 h 1152525"/>
                <a:gd name="connsiteX21" fmla="*/ 566737 w 1090612"/>
                <a:gd name="connsiteY21" fmla="*/ 52388 h 1152525"/>
                <a:gd name="connsiteX22" fmla="*/ 559593 w 1090612"/>
                <a:gd name="connsiteY22" fmla="*/ 28575 h 1152525"/>
                <a:gd name="connsiteX23" fmla="*/ 561975 w 1090612"/>
                <a:gd name="connsiteY23" fmla="*/ 9525 h 1152525"/>
                <a:gd name="connsiteX24" fmla="*/ 571500 w 1090612"/>
                <a:gd name="connsiteY24" fmla="*/ 0 h 1152525"/>
                <a:gd name="connsiteX25" fmla="*/ 595312 w 1090612"/>
                <a:gd name="connsiteY25" fmla="*/ 4763 h 1152525"/>
                <a:gd name="connsiteX26" fmla="*/ 631031 w 1090612"/>
                <a:gd name="connsiteY26" fmla="*/ 19050 h 1152525"/>
                <a:gd name="connsiteX27" fmla="*/ 723900 w 1090612"/>
                <a:gd name="connsiteY27" fmla="*/ 59531 h 1152525"/>
                <a:gd name="connsiteX28" fmla="*/ 831056 w 1090612"/>
                <a:gd name="connsiteY28" fmla="*/ 116681 h 1152525"/>
                <a:gd name="connsiteX29" fmla="*/ 888206 w 1090612"/>
                <a:gd name="connsiteY29" fmla="*/ 157163 h 1152525"/>
                <a:gd name="connsiteX30" fmla="*/ 945356 w 1090612"/>
                <a:gd name="connsiteY30" fmla="*/ 204788 h 1152525"/>
                <a:gd name="connsiteX31" fmla="*/ 1000125 w 1090612"/>
                <a:gd name="connsiteY31" fmla="*/ 254794 h 1152525"/>
                <a:gd name="connsiteX32" fmla="*/ 1050131 w 1090612"/>
                <a:gd name="connsiteY32" fmla="*/ 311944 h 1152525"/>
                <a:gd name="connsiteX33" fmla="*/ 1076325 w 1090612"/>
                <a:gd name="connsiteY33" fmla="*/ 347663 h 1152525"/>
                <a:gd name="connsiteX34" fmla="*/ 1088231 w 1090612"/>
                <a:gd name="connsiteY34" fmla="*/ 371475 h 1152525"/>
                <a:gd name="connsiteX35" fmla="*/ 1090612 w 1090612"/>
                <a:gd name="connsiteY35" fmla="*/ 392906 h 1152525"/>
                <a:gd name="connsiteX36" fmla="*/ 1085850 w 1090612"/>
                <a:gd name="connsiteY36" fmla="*/ 416719 h 1152525"/>
                <a:gd name="connsiteX37" fmla="*/ 1069181 w 1090612"/>
                <a:gd name="connsiteY37" fmla="*/ 431006 h 1152525"/>
                <a:gd name="connsiteX38" fmla="*/ 1028700 w 1090612"/>
                <a:gd name="connsiteY38" fmla="*/ 442913 h 1152525"/>
                <a:gd name="connsiteX39" fmla="*/ 1002506 w 1090612"/>
                <a:gd name="connsiteY39" fmla="*/ 452438 h 1152525"/>
                <a:gd name="connsiteX40" fmla="*/ 876300 w 1090612"/>
                <a:gd name="connsiteY40" fmla="*/ 547688 h 1152525"/>
                <a:gd name="connsiteX41" fmla="*/ 740568 w 1090612"/>
                <a:gd name="connsiteY41" fmla="*/ 669131 h 1152525"/>
                <a:gd name="connsiteX42" fmla="*/ 542925 w 1090612"/>
                <a:gd name="connsiteY42" fmla="*/ 8191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0612" h="1152525">
                  <a:moveTo>
                    <a:pt x="542925" y="819150"/>
                  </a:moveTo>
                  <a:lnTo>
                    <a:pt x="359568" y="950119"/>
                  </a:lnTo>
                  <a:lnTo>
                    <a:pt x="121443" y="1102519"/>
                  </a:lnTo>
                  <a:lnTo>
                    <a:pt x="50006" y="1145381"/>
                  </a:lnTo>
                  <a:lnTo>
                    <a:pt x="26193" y="1152525"/>
                  </a:lnTo>
                  <a:lnTo>
                    <a:pt x="7143" y="1152525"/>
                  </a:lnTo>
                  <a:lnTo>
                    <a:pt x="0" y="1140619"/>
                  </a:lnTo>
                  <a:lnTo>
                    <a:pt x="2381" y="1116806"/>
                  </a:lnTo>
                  <a:lnTo>
                    <a:pt x="19050" y="1088231"/>
                  </a:lnTo>
                  <a:lnTo>
                    <a:pt x="116681" y="992981"/>
                  </a:lnTo>
                  <a:lnTo>
                    <a:pt x="240506" y="871538"/>
                  </a:lnTo>
                  <a:lnTo>
                    <a:pt x="381000" y="714375"/>
                  </a:lnTo>
                  <a:lnTo>
                    <a:pt x="521493" y="547688"/>
                  </a:lnTo>
                  <a:lnTo>
                    <a:pt x="607218" y="440531"/>
                  </a:lnTo>
                  <a:lnTo>
                    <a:pt x="671512" y="338138"/>
                  </a:lnTo>
                  <a:lnTo>
                    <a:pt x="709612" y="264319"/>
                  </a:lnTo>
                  <a:lnTo>
                    <a:pt x="711993" y="235744"/>
                  </a:lnTo>
                  <a:lnTo>
                    <a:pt x="700087" y="204788"/>
                  </a:lnTo>
                  <a:lnTo>
                    <a:pt x="661987" y="154781"/>
                  </a:lnTo>
                  <a:lnTo>
                    <a:pt x="619125" y="107156"/>
                  </a:lnTo>
                  <a:lnTo>
                    <a:pt x="583406" y="73819"/>
                  </a:lnTo>
                  <a:lnTo>
                    <a:pt x="566737" y="52388"/>
                  </a:lnTo>
                  <a:lnTo>
                    <a:pt x="559593" y="28575"/>
                  </a:lnTo>
                  <a:lnTo>
                    <a:pt x="561975" y="9525"/>
                  </a:lnTo>
                  <a:lnTo>
                    <a:pt x="571500" y="0"/>
                  </a:lnTo>
                  <a:lnTo>
                    <a:pt x="595312" y="4763"/>
                  </a:lnTo>
                  <a:lnTo>
                    <a:pt x="631031" y="19050"/>
                  </a:lnTo>
                  <a:lnTo>
                    <a:pt x="723900" y="59531"/>
                  </a:lnTo>
                  <a:lnTo>
                    <a:pt x="831056" y="116681"/>
                  </a:lnTo>
                  <a:lnTo>
                    <a:pt x="888206" y="157163"/>
                  </a:lnTo>
                  <a:lnTo>
                    <a:pt x="945356" y="204788"/>
                  </a:lnTo>
                  <a:lnTo>
                    <a:pt x="1000125" y="254794"/>
                  </a:lnTo>
                  <a:lnTo>
                    <a:pt x="1050131" y="311944"/>
                  </a:lnTo>
                  <a:lnTo>
                    <a:pt x="1076325" y="347663"/>
                  </a:lnTo>
                  <a:lnTo>
                    <a:pt x="1088231" y="371475"/>
                  </a:lnTo>
                  <a:lnTo>
                    <a:pt x="1090612" y="392906"/>
                  </a:lnTo>
                  <a:lnTo>
                    <a:pt x="1085850" y="416719"/>
                  </a:lnTo>
                  <a:lnTo>
                    <a:pt x="1069181" y="431006"/>
                  </a:lnTo>
                  <a:lnTo>
                    <a:pt x="1028700" y="442913"/>
                  </a:lnTo>
                  <a:lnTo>
                    <a:pt x="1002506" y="452438"/>
                  </a:lnTo>
                  <a:lnTo>
                    <a:pt x="876300" y="547688"/>
                  </a:lnTo>
                  <a:lnTo>
                    <a:pt x="740568" y="669131"/>
                  </a:lnTo>
                  <a:lnTo>
                    <a:pt x="54292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2844B26-898F-BF4F-AF0C-773A37C0C506}"/>
                </a:ext>
              </a:extLst>
            </p:cNvPr>
            <p:cNvSpPr/>
            <p:nvPr/>
          </p:nvSpPr>
          <p:spPr>
            <a:xfrm>
              <a:off x="4494213" y="1417638"/>
              <a:ext cx="517525" cy="1657350"/>
            </a:xfrm>
            <a:custGeom>
              <a:avLst/>
              <a:gdLst>
                <a:gd name="connsiteX0" fmla="*/ 230981 w 519112"/>
                <a:gd name="connsiteY0" fmla="*/ 795337 h 1657350"/>
                <a:gd name="connsiteX1" fmla="*/ 226219 w 519112"/>
                <a:gd name="connsiteY1" fmla="*/ 304800 h 1657350"/>
                <a:gd name="connsiteX2" fmla="*/ 216694 w 519112"/>
                <a:gd name="connsiteY2" fmla="*/ 264319 h 1657350"/>
                <a:gd name="connsiteX3" fmla="*/ 202406 w 519112"/>
                <a:gd name="connsiteY3" fmla="*/ 230981 h 1657350"/>
                <a:gd name="connsiteX4" fmla="*/ 173831 w 519112"/>
                <a:gd name="connsiteY4" fmla="*/ 192881 h 1657350"/>
                <a:gd name="connsiteX5" fmla="*/ 126206 w 519112"/>
                <a:gd name="connsiteY5" fmla="*/ 147637 h 1657350"/>
                <a:gd name="connsiteX6" fmla="*/ 16669 w 519112"/>
                <a:gd name="connsiteY6" fmla="*/ 64294 h 1657350"/>
                <a:gd name="connsiteX7" fmla="*/ 0 w 519112"/>
                <a:gd name="connsiteY7" fmla="*/ 50006 h 1657350"/>
                <a:gd name="connsiteX8" fmla="*/ 0 w 519112"/>
                <a:gd name="connsiteY8" fmla="*/ 28575 h 1657350"/>
                <a:gd name="connsiteX9" fmla="*/ 7144 w 519112"/>
                <a:gd name="connsiteY9" fmla="*/ 14287 h 1657350"/>
                <a:gd name="connsiteX10" fmla="*/ 33337 w 519112"/>
                <a:gd name="connsiteY10" fmla="*/ 4762 h 1657350"/>
                <a:gd name="connsiteX11" fmla="*/ 76200 w 519112"/>
                <a:gd name="connsiteY11" fmla="*/ 0 h 1657350"/>
                <a:gd name="connsiteX12" fmla="*/ 142875 w 519112"/>
                <a:gd name="connsiteY12" fmla="*/ 9525 h 1657350"/>
                <a:gd name="connsiteX13" fmla="*/ 228600 w 519112"/>
                <a:gd name="connsiteY13" fmla="*/ 26194 h 1657350"/>
                <a:gd name="connsiteX14" fmla="*/ 307181 w 519112"/>
                <a:gd name="connsiteY14" fmla="*/ 52387 h 1657350"/>
                <a:gd name="connsiteX15" fmla="*/ 376237 w 519112"/>
                <a:gd name="connsiteY15" fmla="*/ 83344 h 1657350"/>
                <a:gd name="connsiteX16" fmla="*/ 421481 w 519112"/>
                <a:gd name="connsiteY16" fmla="*/ 109537 h 1657350"/>
                <a:gd name="connsiteX17" fmla="*/ 459581 w 519112"/>
                <a:gd name="connsiteY17" fmla="*/ 133350 h 1657350"/>
                <a:gd name="connsiteX18" fmla="*/ 492919 w 519112"/>
                <a:gd name="connsiteY18" fmla="*/ 161925 h 1657350"/>
                <a:gd name="connsiteX19" fmla="*/ 511969 w 519112"/>
                <a:gd name="connsiteY19" fmla="*/ 188119 h 1657350"/>
                <a:gd name="connsiteX20" fmla="*/ 519112 w 519112"/>
                <a:gd name="connsiteY20" fmla="*/ 221456 h 1657350"/>
                <a:gd name="connsiteX21" fmla="*/ 516731 w 519112"/>
                <a:gd name="connsiteY21" fmla="*/ 252412 h 1657350"/>
                <a:gd name="connsiteX22" fmla="*/ 497681 w 519112"/>
                <a:gd name="connsiteY22" fmla="*/ 290512 h 1657350"/>
                <a:gd name="connsiteX23" fmla="*/ 483394 w 519112"/>
                <a:gd name="connsiteY23" fmla="*/ 328612 h 1657350"/>
                <a:gd name="connsiteX24" fmla="*/ 473869 w 519112"/>
                <a:gd name="connsiteY24" fmla="*/ 390525 h 1657350"/>
                <a:gd name="connsiteX25" fmla="*/ 473869 w 519112"/>
                <a:gd name="connsiteY25" fmla="*/ 726281 h 1657350"/>
                <a:gd name="connsiteX26" fmla="*/ 476250 w 519112"/>
                <a:gd name="connsiteY26" fmla="*/ 1109662 h 1657350"/>
                <a:gd name="connsiteX27" fmla="*/ 471487 w 519112"/>
                <a:gd name="connsiteY27" fmla="*/ 1283494 h 1657350"/>
                <a:gd name="connsiteX28" fmla="*/ 464344 w 519112"/>
                <a:gd name="connsiteY28" fmla="*/ 1347787 h 1657350"/>
                <a:gd name="connsiteX29" fmla="*/ 454819 w 519112"/>
                <a:gd name="connsiteY29" fmla="*/ 1390650 h 1657350"/>
                <a:gd name="connsiteX30" fmla="*/ 440531 w 519112"/>
                <a:gd name="connsiteY30" fmla="*/ 1438275 h 1657350"/>
                <a:gd name="connsiteX31" fmla="*/ 395287 w 519112"/>
                <a:gd name="connsiteY31" fmla="*/ 1521619 h 1657350"/>
                <a:gd name="connsiteX32" fmla="*/ 345281 w 519112"/>
                <a:gd name="connsiteY32" fmla="*/ 1578769 h 1657350"/>
                <a:gd name="connsiteX33" fmla="*/ 261937 w 519112"/>
                <a:gd name="connsiteY33" fmla="*/ 1654969 h 1657350"/>
                <a:gd name="connsiteX34" fmla="*/ 242887 w 519112"/>
                <a:gd name="connsiteY34" fmla="*/ 1657350 h 1657350"/>
                <a:gd name="connsiteX35" fmla="*/ 214312 w 519112"/>
                <a:gd name="connsiteY35" fmla="*/ 1645444 h 1657350"/>
                <a:gd name="connsiteX36" fmla="*/ 183356 w 519112"/>
                <a:gd name="connsiteY36" fmla="*/ 1609725 h 1657350"/>
                <a:gd name="connsiteX37" fmla="*/ 145256 w 519112"/>
                <a:gd name="connsiteY37" fmla="*/ 1543050 h 1657350"/>
                <a:gd name="connsiteX38" fmla="*/ 126206 w 519112"/>
                <a:gd name="connsiteY38" fmla="*/ 1500187 h 1657350"/>
                <a:gd name="connsiteX39" fmla="*/ 204787 w 519112"/>
                <a:gd name="connsiteY39" fmla="*/ 1200150 h 1657350"/>
                <a:gd name="connsiteX40" fmla="*/ 223837 w 519112"/>
                <a:gd name="connsiteY40" fmla="*/ 1133475 h 1657350"/>
                <a:gd name="connsiteX41" fmla="*/ 228600 w 519112"/>
                <a:gd name="connsiteY41" fmla="*/ 1069181 h 1657350"/>
                <a:gd name="connsiteX42" fmla="*/ 230981 w 519112"/>
                <a:gd name="connsiteY42" fmla="*/ 795337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2" h="1657350">
                  <a:moveTo>
                    <a:pt x="230981" y="795337"/>
                  </a:moveTo>
                  <a:cubicBezTo>
                    <a:pt x="229394" y="631825"/>
                    <a:pt x="227806" y="468312"/>
                    <a:pt x="226219" y="304800"/>
                  </a:cubicBezTo>
                  <a:lnTo>
                    <a:pt x="216694" y="264319"/>
                  </a:lnTo>
                  <a:lnTo>
                    <a:pt x="202406" y="230981"/>
                  </a:lnTo>
                  <a:lnTo>
                    <a:pt x="173831" y="192881"/>
                  </a:lnTo>
                  <a:lnTo>
                    <a:pt x="126206" y="147637"/>
                  </a:lnTo>
                  <a:lnTo>
                    <a:pt x="16669" y="64294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3337" y="4762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28600" y="26194"/>
                  </a:lnTo>
                  <a:lnTo>
                    <a:pt x="307181" y="52387"/>
                  </a:lnTo>
                  <a:lnTo>
                    <a:pt x="376237" y="83344"/>
                  </a:lnTo>
                  <a:lnTo>
                    <a:pt x="421481" y="109537"/>
                  </a:lnTo>
                  <a:lnTo>
                    <a:pt x="459581" y="133350"/>
                  </a:lnTo>
                  <a:lnTo>
                    <a:pt x="492919" y="161925"/>
                  </a:lnTo>
                  <a:lnTo>
                    <a:pt x="511969" y="188119"/>
                  </a:lnTo>
                  <a:lnTo>
                    <a:pt x="519112" y="221456"/>
                  </a:lnTo>
                  <a:lnTo>
                    <a:pt x="516731" y="252412"/>
                  </a:lnTo>
                  <a:lnTo>
                    <a:pt x="497681" y="290512"/>
                  </a:lnTo>
                  <a:lnTo>
                    <a:pt x="483394" y="328612"/>
                  </a:lnTo>
                  <a:lnTo>
                    <a:pt x="473869" y="390525"/>
                  </a:lnTo>
                  <a:lnTo>
                    <a:pt x="473869" y="726281"/>
                  </a:lnTo>
                  <a:cubicBezTo>
                    <a:pt x="474663" y="854075"/>
                    <a:pt x="478631" y="1006078"/>
                    <a:pt x="476250" y="1109662"/>
                  </a:cubicBezTo>
                  <a:lnTo>
                    <a:pt x="471487" y="1283494"/>
                  </a:lnTo>
                  <a:lnTo>
                    <a:pt x="464344" y="1347787"/>
                  </a:lnTo>
                  <a:lnTo>
                    <a:pt x="454819" y="1390650"/>
                  </a:lnTo>
                  <a:lnTo>
                    <a:pt x="440531" y="1438275"/>
                  </a:lnTo>
                  <a:lnTo>
                    <a:pt x="395287" y="1521619"/>
                  </a:lnTo>
                  <a:lnTo>
                    <a:pt x="345281" y="1578769"/>
                  </a:lnTo>
                  <a:lnTo>
                    <a:pt x="261937" y="1654969"/>
                  </a:lnTo>
                  <a:lnTo>
                    <a:pt x="242887" y="1657350"/>
                  </a:lnTo>
                  <a:lnTo>
                    <a:pt x="214312" y="1645444"/>
                  </a:lnTo>
                  <a:lnTo>
                    <a:pt x="183356" y="1609725"/>
                  </a:lnTo>
                  <a:lnTo>
                    <a:pt x="145256" y="1543050"/>
                  </a:lnTo>
                  <a:lnTo>
                    <a:pt x="126206" y="1500187"/>
                  </a:lnTo>
                  <a:lnTo>
                    <a:pt x="204787" y="1200150"/>
                  </a:lnTo>
                  <a:lnTo>
                    <a:pt x="223837" y="1133475"/>
                  </a:lnTo>
                  <a:lnTo>
                    <a:pt x="228600" y="1069181"/>
                  </a:lnTo>
                  <a:cubicBezTo>
                    <a:pt x="229394" y="977900"/>
                    <a:pt x="230187" y="886618"/>
                    <a:pt x="230981" y="795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E580C7DB-98F2-D04F-A159-8AB03562C63D}"/>
                </a:ext>
              </a:extLst>
            </p:cNvPr>
            <p:cNvSpPr/>
            <p:nvPr/>
          </p:nvSpPr>
          <p:spPr>
            <a:xfrm>
              <a:off x="6113463" y="1944688"/>
              <a:ext cx="977900" cy="819150"/>
            </a:xfrm>
            <a:custGeom>
              <a:avLst/>
              <a:gdLst>
                <a:gd name="connsiteX0" fmla="*/ 626269 w 978694"/>
                <a:gd name="connsiteY0" fmla="*/ 619125 h 819150"/>
                <a:gd name="connsiteX1" fmla="*/ 345281 w 978694"/>
                <a:gd name="connsiteY1" fmla="*/ 350044 h 819150"/>
                <a:gd name="connsiteX2" fmla="*/ 164306 w 978694"/>
                <a:gd name="connsiteY2" fmla="*/ 183357 h 819150"/>
                <a:gd name="connsiteX3" fmla="*/ 33337 w 978694"/>
                <a:gd name="connsiteY3" fmla="*/ 73819 h 819150"/>
                <a:gd name="connsiteX4" fmla="*/ 11906 w 978694"/>
                <a:gd name="connsiteY4" fmla="*/ 54769 h 819150"/>
                <a:gd name="connsiteX5" fmla="*/ 0 w 978694"/>
                <a:gd name="connsiteY5" fmla="*/ 38100 h 819150"/>
                <a:gd name="connsiteX6" fmla="*/ 0 w 978694"/>
                <a:gd name="connsiteY6" fmla="*/ 14288 h 819150"/>
                <a:gd name="connsiteX7" fmla="*/ 7144 w 978694"/>
                <a:gd name="connsiteY7" fmla="*/ 4763 h 819150"/>
                <a:gd name="connsiteX8" fmla="*/ 28575 w 978694"/>
                <a:gd name="connsiteY8" fmla="*/ 0 h 819150"/>
                <a:gd name="connsiteX9" fmla="*/ 64294 w 978694"/>
                <a:gd name="connsiteY9" fmla="*/ 7144 h 819150"/>
                <a:gd name="connsiteX10" fmla="*/ 269081 w 978694"/>
                <a:gd name="connsiteY10" fmla="*/ 88107 h 819150"/>
                <a:gd name="connsiteX11" fmla="*/ 476250 w 978694"/>
                <a:gd name="connsiteY11" fmla="*/ 164307 h 819150"/>
                <a:gd name="connsiteX12" fmla="*/ 621506 w 978694"/>
                <a:gd name="connsiteY12" fmla="*/ 211932 h 819150"/>
                <a:gd name="connsiteX13" fmla="*/ 659606 w 978694"/>
                <a:gd name="connsiteY13" fmla="*/ 245269 h 819150"/>
                <a:gd name="connsiteX14" fmla="*/ 726281 w 978694"/>
                <a:gd name="connsiteY14" fmla="*/ 309563 h 819150"/>
                <a:gd name="connsiteX15" fmla="*/ 828675 w 978694"/>
                <a:gd name="connsiteY15" fmla="*/ 414338 h 819150"/>
                <a:gd name="connsiteX16" fmla="*/ 871537 w 978694"/>
                <a:gd name="connsiteY16" fmla="*/ 466725 h 819150"/>
                <a:gd name="connsiteX17" fmla="*/ 912019 w 978694"/>
                <a:gd name="connsiteY17" fmla="*/ 523875 h 819150"/>
                <a:gd name="connsiteX18" fmla="*/ 945356 w 978694"/>
                <a:gd name="connsiteY18" fmla="*/ 578644 h 819150"/>
                <a:gd name="connsiteX19" fmla="*/ 969169 w 978694"/>
                <a:gd name="connsiteY19" fmla="*/ 616744 h 819150"/>
                <a:gd name="connsiteX20" fmla="*/ 976312 w 978694"/>
                <a:gd name="connsiteY20" fmla="*/ 647700 h 819150"/>
                <a:gd name="connsiteX21" fmla="*/ 978694 w 978694"/>
                <a:gd name="connsiteY21" fmla="*/ 690563 h 819150"/>
                <a:gd name="connsiteX22" fmla="*/ 971550 w 978694"/>
                <a:gd name="connsiteY22" fmla="*/ 742950 h 819150"/>
                <a:gd name="connsiteX23" fmla="*/ 952500 w 978694"/>
                <a:gd name="connsiteY23" fmla="*/ 781050 h 819150"/>
                <a:gd name="connsiteX24" fmla="*/ 931069 w 978694"/>
                <a:gd name="connsiteY24" fmla="*/ 807244 h 819150"/>
                <a:gd name="connsiteX25" fmla="*/ 912019 w 978694"/>
                <a:gd name="connsiteY25" fmla="*/ 816769 h 819150"/>
                <a:gd name="connsiteX26" fmla="*/ 888206 w 978694"/>
                <a:gd name="connsiteY26" fmla="*/ 819150 h 819150"/>
                <a:gd name="connsiteX27" fmla="*/ 862012 w 978694"/>
                <a:gd name="connsiteY27" fmla="*/ 812007 h 819150"/>
                <a:gd name="connsiteX28" fmla="*/ 819150 w 978694"/>
                <a:gd name="connsiteY28" fmla="*/ 785813 h 819150"/>
                <a:gd name="connsiteX29" fmla="*/ 740569 w 978694"/>
                <a:gd name="connsiteY29" fmla="*/ 728663 h 819150"/>
                <a:gd name="connsiteX30" fmla="*/ 626269 w 978694"/>
                <a:gd name="connsiteY30" fmla="*/ 61912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694" h="819150">
                  <a:moveTo>
                    <a:pt x="626269" y="619125"/>
                  </a:moveTo>
                  <a:lnTo>
                    <a:pt x="345281" y="350044"/>
                  </a:lnTo>
                  <a:lnTo>
                    <a:pt x="164306" y="183357"/>
                  </a:lnTo>
                  <a:lnTo>
                    <a:pt x="33337" y="73819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64294" y="7144"/>
                  </a:lnTo>
                  <a:lnTo>
                    <a:pt x="269081" y="88107"/>
                  </a:lnTo>
                  <a:lnTo>
                    <a:pt x="476250" y="164307"/>
                  </a:lnTo>
                  <a:lnTo>
                    <a:pt x="621506" y="211932"/>
                  </a:lnTo>
                  <a:lnTo>
                    <a:pt x="659606" y="245269"/>
                  </a:lnTo>
                  <a:lnTo>
                    <a:pt x="726281" y="309563"/>
                  </a:lnTo>
                  <a:lnTo>
                    <a:pt x="828675" y="414338"/>
                  </a:lnTo>
                  <a:lnTo>
                    <a:pt x="871537" y="466725"/>
                  </a:lnTo>
                  <a:lnTo>
                    <a:pt x="912019" y="523875"/>
                  </a:lnTo>
                  <a:lnTo>
                    <a:pt x="945356" y="578644"/>
                  </a:lnTo>
                  <a:lnTo>
                    <a:pt x="969169" y="616744"/>
                  </a:lnTo>
                  <a:lnTo>
                    <a:pt x="976312" y="647700"/>
                  </a:lnTo>
                  <a:lnTo>
                    <a:pt x="978694" y="690563"/>
                  </a:lnTo>
                  <a:lnTo>
                    <a:pt x="971550" y="742950"/>
                  </a:lnTo>
                  <a:lnTo>
                    <a:pt x="952500" y="781050"/>
                  </a:lnTo>
                  <a:lnTo>
                    <a:pt x="931069" y="807244"/>
                  </a:lnTo>
                  <a:lnTo>
                    <a:pt x="912019" y="816769"/>
                  </a:lnTo>
                  <a:lnTo>
                    <a:pt x="888206" y="819150"/>
                  </a:lnTo>
                  <a:lnTo>
                    <a:pt x="862012" y="812007"/>
                  </a:lnTo>
                  <a:lnTo>
                    <a:pt x="819150" y="785813"/>
                  </a:lnTo>
                  <a:lnTo>
                    <a:pt x="740569" y="728663"/>
                  </a:lnTo>
                  <a:lnTo>
                    <a:pt x="626269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45444C7-794B-6E4B-92C3-AF988D479396}"/>
                </a:ext>
              </a:extLst>
            </p:cNvPr>
            <p:cNvSpPr/>
            <p:nvPr/>
          </p:nvSpPr>
          <p:spPr>
            <a:xfrm>
              <a:off x="4097338" y="2495550"/>
              <a:ext cx="655637" cy="452438"/>
            </a:xfrm>
            <a:custGeom>
              <a:avLst/>
              <a:gdLst>
                <a:gd name="connsiteX0" fmla="*/ 178594 w 654844"/>
                <a:gd name="connsiteY0" fmla="*/ 145256 h 452438"/>
                <a:gd name="connsiteX1" fmla="*/ 488157 w 654844"/>
                <a:gd name="connsiteY1" fmla="*/ 195263 h 452438"/>
                <a:gd name="connsiteX2" fmla="*/ 509588 w 654844"/>
                <a:gd name="connsiteY2" fmla="*/ 195263 h 452438"/>
                <a:gd name="connsiteX3" fmla="*/ 538163 w 654844"/>
                <a:gd name="connsiteY3" fmla="*/ 185738 h 452438"/>
                <a:gd name="connsiteX4" fmla="*/ 569119 w 654844"/>
                <a:gd name="connsiteY4" fmla="*/ 159544 h 452438"/>
                <a:gd name="connsiteX5" fmla="*/ 654844 w 654844"/>
                <a:gd name="connsiteY5" fmla="*/ 0 h 452438"/>
                <a:gd name="connsiteX6" fmla="*/ 571500 w 654844"/>
                <a:gd name="connsiteY6" fmla="*/ 452438 h 452438"/>
                <a:gd name="connsiteX7" fmla="*/ 519113 w 654844"/>
                <a:gd name="connsiteY7" fmla="*/ 419100 h 452438"/>
                <a:gd name="connsiteX8" fmla="*/ 481013 w 654844"/>
                <a:gd name="connsiteY8" fmla="*/ 376238 h 452438"/>
                <a:gd name="connsiteX9" fmla="*/ 445294 w 654844"/>
                <a:gd name="connsiteY9" fmla="*/ 345281 h 452438"/>
                <a:gd name="connsiteX10" fmla="*/ 409575 w 654844"/>
                <a:gd name="connsiteY10" fmla="*/ 323850 h 452438"/>
                <a:gd name="connsiteX11" fmla="*/ 350044 w 654844"/>
                <a:gd name="connsiteY11" fmla="*/ 292894 h 452438"/>
                <a:gd name="connsiteX12" fmla="*/ 302419 w 654844"/>
                <a:gd name="connsiteY12" fmla="*/ 269081 h 452438"/>
                <a:gd name="connsiteX13" fmla="*/ 245269 w 654844"/>
                <a:gd name="connsiteY13" fmla="*/ 247650 h 452438"/>
                <a:gd name="connsiteX14" fmla="*/ 176213 w 654844"/>
                <a:gd name="connsiteY14" fmla="*/ 221456 h 452438"/>
                <a:gd name="connsiteX15" fmla="*/ 97632 w 654844"/>
                <a:gd name="connsiteY15" fmla="*/ 197644 h 452438"/>
                <a:gd name="connsiteX16" fmla="*/ 30957 w 654844"/>
                <a:gd name="connsiteY16" fmla="*/ 178594 h 452438"/>
                <a:gd name="connsiteX17" fmla="*/ 7144 w 654844"/>
                <a:gd name="connsiteY17" fmla="*/ 161925 h 452438"/>
                <a:gd name="connsiteX18" fmla="*/ 0 w 654844"/>
                <a:gd name="connsiteY18" fmla="*/ 145256 h 452438"/>
                <a:gd name="connsiteX19" fmla="*/ 4763 w 654844"/>
                <a:gd name="connsiteY19" fmla="*/ 130969 h 452438"/>
                <a:gd name="connsiteX20" fmla="*/ 23813 w 654844"/>
                <a:gd name="connsiteY20" fmla="*/ 126206 h 452438"/>
                <a:gd name="connsiteX21" fmla="*/ 178594 w 654844"/>
                <a:gd name="connsiteY21" fmla="*/ 145256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844" h="452438">
                  <a:moveTo>
                    <a:pt x="178594" y="145256"/>
                  </a:moveTo>
                  <a:lnTo>
                    <a:pt x="488157" y="195263"/>
                  </a:lnTo>
                  <a:lnTo>
                    <a:pt x="509588" y="195263"/>
                  </a:lnTo>
                  <a:lnTo>
                    <a:pt x="538163" y="185738"/>
                  </a:lnTo>
                  <a:lnTo>
                    <a:pt x="569119" y="159544"/>
                  </a:lnTo>
                  <a:lnTo>
                    <a:pt x="654844" y="0"/>
                  </a:lnTo>
                  <a:lnTo>
                    <a:pt x="571500" y="452438"/>
                  </a:lnTo>
                  <a:lnTo>
                    <a:pt x="519113" y="419100"/>
                  </a:lnTo>
                  <a:lnTo>
                    <a:pt x="481013" y="376238"/>
                  </a:lnTo>
                  <a:lnTo>
                    <a:pt x="445294" y="345281"/>
                  </a:lnTo>
                  <a:lnTo>
                    <a:pt x="409575" y="323850"/>
                  </a:lnTo>
                  <a:lnTo>
                    <a:pt x="350044" y="292894"/>
                  </a:lnTo>
                  <a:lnTo>
                    <a:pt x="302419" y="269081"/>
                  </a:lnTo>
                  <a:lnTo>
                    <a:pt x="245269" y="247650"/>
                  </a:lnTo>
                  <a:lnTo>
                    <a:pt x="176213" y="221456"/>
                  </a:lnTo>
                  <a:lnTo>
                    <a:pt x="97632" y="197644"/>
                  </a:lnTo>
                  <a:lnTo>
                    <a:pt x="30957" y="178594"/>
                  </a:lnTo>
                  <a:lnTo>
                    <a:pt x="7144" y="161925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23813" y="126206"/>
                  </a:lnTo>
                  <a:lnTo>
                    <a:pt x="178594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E60C461-D0AC-B44B-A338-C2F0F5043325}"/>
                </a:ext>
              </a:extLst>
            </p:cNvPr>
            <p:cNvSpPr/>
            <p:nvPr/>
          </p:nvSpPr>
          <p:spPr>
            <a:xfrm>
              <a:off x="2671763" y="2132013"/>
              <a:ext cx="3324225" cy="2538412"/>
            </a:xfrm>
            <a:custGeom>
              <a:avLst/>
              <a:gdLst>
                <a:gd name="connsiteX0" fmla="*/ 2355684 w 3324472"/>
                <a:gd name="connsiteY0" fmla="*/ 1152348 h 2539244"/>
                <a:gd name="connsiteX1" fmla="*/ 2032755 w 3324472"/>
                <a:gd name="connsiteY1" fmla="*/ 1420889 h 2539244"/>
                <a:gd name="connsiteX2" fmla="*/ 1889986 w 3324472"/>
                <a:gd name="connsiteY2" fmla="*/ 1556859 h 2539244"/>
                <a:gd name="connsiteX3" fmla="*/ 1682632 w 3324472"/>
                <a:gd name="connsiteY3" fmla="*/ 1699628 h 2539244"/>
                <a:gd name="connsiteX4" fmla="*/ 1539863 w 3324472"/>
                <a:gd name="connsiteY4" fmla="*/ 1801606 h 2539244"/>
                <a:gd name="connsiteX5" fmla="*/ 1267922 w 3324472"/>
                <a:gd name="connsiteY5" fmla="*/ 1961371 h 2539244"/>
                <a:gd name="connsiteX6" fmla="*/ 1006180 w 3324472"/>
                <a:gd name="connsiteY6" fmla="*/ 2114337 h 2539244"/>
                <a:gd name="connsiteX7" fmla="*/ 792026 w 3324472"/>
                <a:gd name="connsiteY7" fmla="*/ 2229912 h 2539244"/>
                <a:gd name="connsiteX8" fmla="*/ 584672 w 3324472"/>
                <a:gd name="connsiteY8" fmla="*/ 2331890 h 2539244"/>
                <a:gd name="connsiteX9" fmla="*/ 336526 w 3324472"/>
                <a:gd name="connsiteY9" fmla="*/ 2433867 h 2539244"/>
                <a:gd name="connsiteX10" fmla="*/ 95179 w 3324472"/>
                <a:gd name="connsiteY10" fmla="*/ 2518849 h 2539244"/>
                <a:gd name="connsiteX11" fmla="*/ 23794 w 3324472"/>
                <a:gd name="connsiteY11" fmla="*/ 2539244 h 2539244"/>
                <a:gd name="connsiteX12" fmla="*/ 6798 w 3324472"/>
                <a:gd name="connsiteY12" fmla="*/ 2535845 h 2539244"/>
                <a:gd name="connsiteX13" fmla="*/ 3399 w 3324472"/>
                <a:gd name="connsiteY13" fmla="*/ 2532446 h 2539244"/>
                <a:gd name="connsiteX14" fmla="*/ 0 w 3324472"/>
                <a:gd name="connsiteY14" fmla="*/ 2512050 h 2539244"/>
                <a:gd name="connsiteX15" fmla="*/ 6798 w 3324472"/>
                <a:gd name="connsiteY15" fmla="*/ 2488256 h 2539244"/>
                <a:gd name="connsiteX16" fmla="*/ 16996 w 3324472"/>
                <a:gd name="connsiteY16" fmla="*/ 2481457 h 2539244"/>
                <a:gd name="connsiteX17" fmla="*/ 163164 w 3324472"/>
                <a:gd name="connsiteY17" fmla="*/ 2406673 h 2539244"/>
                <a:gd name="connsiteX18" fmla="*/ 571075 w 3324472"/>
                <a:gd name="connsiteY18" fmla="*/ 2178923 h 2539244"/>
                <a:gd name="connsiteX19" fmla="*/ 890605 w 3324472"/>
                <a:gd name="connsiteY19" fmla="*/ 1988565 h 2539244"/>
                <a:gd name="connsiteX20" fmla="*/ 1206736 w 3324472"/>
                <a:gd name="connsiteY20" fmla="*/ 1784609 h 2539244"/>
                <a:gd name="connsiteX21" fmla="*/ 1458281 w 3324472"/>
                <a:gd name="connsiteY21" fmla="*/ 1614647 h 2539244"/>
                <a:gd name="connsiteX22" fmla="*/ 1618046 w 3324472"/>
                <a:gd name="connsiteY22" fmla="*/ 1495673 h 2539244"/>
                <a:gd name="connsiteX23" fmla="*/ 1771012 w 3324472"/>
                <a:gd name="connsiteY23" fmla="*/ 1366501 h 2539244"/>
                <a:gd name="connsiteX24" fmla="*/ 1947774 w 3324472"/>
                <a:gd name="connsiteY24" fmla="*/ 1216934 h 2539244"/>
                <a:gd name="connsiteX25" fmla="*/ 2226513 w 3324472"/>
                <a:gd name="connsiteY25" fmla="*/ 961989 h 2539244"/>
                <a:gd name="connsiteX26" fmla="*/ 2539244 w 3324472"/>
                <a:gd name="connsiteY26" fmla="*/ 652657 h 2539244"/>
                <a:gd name="connsiteX27" fmla="*/ 2777192 w 3324472"/>
                <a:gd name="connsiteY27" fmla="*/ 404511 h 2539244"/>
                <a:gd name="connsiteX28" fmla="*/ 2892767 w 3324472"/>
                <a:gd name="connsiteY28" fmla="*/ 275340 h 2539244"/>
                <a:gd name="connsiteX29" fmla="*/ 2906364 w 3324472"/>
                <a:gd name="connsiteY29" fmla="*/ 251545 h 2539244"/>
                <a:gd name="connsiteX30" fmla="*/ 2906364 w 3324472"/>
                <a:gd name="connsiteY30" fmla="*/ 227750 h 2539244"/>
                <a:gd name="connsiteX31" fmla="*/ 2906364 w 3324472"/>
                <a:gd name="connsiteY31" fmla="*/ 203955 h 2539244"/>
                <a:gd name="connsiteX32" fmla="*/ 2875771 w 3324472"/>
                <a:gd name="connsiteY32" fmla="*/ 152966 h 2539244"/>
                <a:gd name="connsiteX33" fmla="*/ 2817983 w 3324472"/>
                <a:gd name="connsiteY33" fmla="*/ 64586 h 2539244"/>
                <a:gd name="connsiteX34" fmla="*/ 2804386 w 3324472"/>
                <a:gd name="connsiteY34" fmla="*/ 40791 h 2539244"/>
                <a:gd name="connsiteX35" fmla="*/ 2800987 w 3324472"/>
                <a:gd name="connsiteY35" fmla="*/ 23795 h 2539244"/>
                <a:gd name="connsiteX36" fmla="*/ 2807785 w 3324472"/>
                <a:gd name="connsiteY36" fmla="*/ 6798 h 2539244"/>
                <a:gd name="connsiteX37" fmla="*/ 2824782 w 3324472"/>
                <a:gd name="connsiteY37" fmla="*/ 0 h 2539244"/>
                <a:gd name="connsiteX38" fmla="*/ 2855375 w 3324472"/>
                <a:gd name="connsiteY38" fmla="*/ 6798 h 2539244"/>
                <a:gd name="connsiteX39" fmla="*/ 3025338 w 3324472"/>
                <a:gd name="connsiteY39" fmla="*/ 71384 h 2539244"/>
                <a:gd name="connsiteX40" fmla="*/ 3147711 w 3324472"/>
                <a:gd name="connsiteY40" fmla="*/ 129172 h 2539244"/>
                <a:gd name="connsiteX41" fmla="*/ 3191901 w 3324472"/>
                <a:gd name="connsiteY41" fmla="*/ 156366 h 2539244"/>
                <a:gd name="connsiteX42" fmla="*/ 3246290 w 3324472"/>
                <a:gd name="connsiteY42" fmla="*/ 200556 h 2539244"/>
                <a:gd name="connsiteX43" fmla="*/ 3276883 w 3324472"/>
                <a:gd name="connsiteY43" fmla="*/ 231149 h 2539244"/>
                <a:gd name="connsiteX44" fmla="*/ 3300678 w 3324472"/>
                <a:gd name="connsiteY44" fmla="*/ 268541 h 2539244"/>
                <a:gd name="connsiteX45" fmla="*/ 3321073 w 3324472"/>
                <a:gd name="connsiteY45" fmla="*/ 305933 h 2539244"/>
                <a:gd name="connsiteX46" fmla="*/ 3324472 w 3324472"/>
                <a:gd name="connsiteY46" fmla="*/ 333127 h 2539244"/>
                <a:gd name="connsiteX47" fmla="*/ 3317674 w 3324472"/>
                <a:gd name="connsiteY47" fmla="*/ 353523 h 2539244"/>
                <a:gd name="connsiteX48" fmla="*/ 3300678 w 3324472"/>
                <a:gd name="connsiteY48" fmla="*/ 370519 h 2539244"/>
                <a:gd name="connsiteX49" fmla="*/ 3266685 w 3324472"/>
                <a:gd name="connsiteY49" fmla="*/ 380717 h 2539244"/>
                <a:gd name="connsiteX50" fmla="*/ 3229293 w 3324472"/>
                <a:gd name="connsiteY50" fmla="*/ 397713 h 2539244"/>
                <a:gd name="connsiteX51" fmla="*/ 3178304 w 3324472"/>
                <a:gd name="connsiteY51" fmla="*/ 441903 h 2539244"/>
                <a:gd name="connsiteX52" fmla="*/ 2899565 w 3324472"/>
                <a:gd name="connsiteY52" fmla="*/ 683250 h 2539244"/>
                <a:gd name="connsiteX53" fmla="*/ 2508651 w 3324472"/>
                <a:gd name="connsiteY53" fmla="*/ 1016378 h 2539244"/>
                <a:gd name="connsiteX54" fmla="*/ 2355684 w 3324472"/>
                <a:gd name="connsiteY54" fmla="*/ 1152348 h 253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24472" h="2539244">
                  <a:moveTo>
                    <a:pt x="2355684" y="1152348"/>
                  </a:moveTo>
                  <a:lnTo>
                    <a:pt x="2032755" y="1420889"/>
                  </a:lnTo>
                  <a:lnTo>
                    <a:pt x="1889986" y="1556859"/>
                  </a:lnTo>
                  <a:lnTo>
                    <a:pt x="1682632" y="1699628"/>
                  </a:lnTo>
                  <a:lnTo>
                    <a:pt x="1539863" y="1801606"/>
                  </a:lnTo>
                  <a:lnTo>
                    <a:pt x="1267922" y="1961371"/>
                  </a:lnTo>
                  <a:lnTo>
                    <a:pt x="1006180" y="2114337"/>
                  </a:lnTo>
                  <a:lnTo>
                    <a:pt x="792026" y="2229912"/>
                  </a:lnTo>
                  <a:lnTo>
                    <a:pt x="584672" y="2331890"/>
                  </a:lnTo>
                  <a:lnTo>
                    <a:pt x="336526" y="2433867"/>
                  </a:lnTo>
                  <a:lnTo>
                    <a:pt x="95179" y="2518849"/>
                  </a:lnTo>
                  <a:lnTo>
                    <a:pt x="23794" y="2539244"/>
                  </a:lnTo>
                  <a:lnTo>
                    <a:pt x="6798" y="2535845"/>
                  </a:lnTo>
                  <a:lnTo>
                    <a:pt x="3399" y="2532446"/>
                  </a:lnTo>
                  <a:lnTo>
                    <a:pt x="0" y="2512050"/>
                  </a:lnTo>
                  <a:lnTo>
                    <a:pt x="6798" y="2488256"/>
                  </a:lnTo>
                  <a:lnTo>
                    <a:pt x="16996" y="2481457"/>
                  </a:lnTo>
                  <a:lnTo>
                    <a:pt x="163164" y="2406673"/>
                  </a:lnTo>
                  <a:lnTo>
                    <a:pt x="571075" y="2178923"/>
                  </a:lnTo>
                  <a:lnTo>
                    <a:pt x="890605" y="1988565"/>
                  </a:lnTo>
                  <a:lnTo>
                    <a:pt x="1206736" y="1784609"/>
                  </a:lnTo>
                  <a:lnTo>
                    <a:pt x="1458281" y="1614647"/>
                  </a:lnTo>
                  <a:lnTo>
                    <a:pt x="1618046" y="1495673"/>
                  </a:lnTo>
                  <a:lnTo>
                    <a:pt x="1771012" y="1366501"/>
                  </a:lnTo>
                  <a:lnTo>
                    <a:pt x="1947774" y="1216934"/>
                  </a:lnTo>
                  <a:lnTo>
                    <a:pt x="2226513" y="961989"/>
                  </a:lnTo>
                  <a:lnTo>
                    <a:pt x="2539244" y="652657"/>
                  </a:lnTo>
                  <a:lnTo>
                    <a:pt x="2777192" y="404511"/>
                  </a:lnTo>
                  <a:lnTo>
                    <a:pt x="2892767" y="275340"/>
                  </a:lnTo>
                  <a:lnTo>
                    <a:pt x="2906364" y="251545"/>
                  </a:lnTo>
                  <a:lnTo>
                    <a:pt x="2906364" y="227750"/>
                  </a:lnTo>
                  <a:lnTo>
                    <a:pt x="2906364" y="203955"/>
                  </a:lnTo>
                  <a:lnTo>
                    <a:pt x="2875771" y="152966"/>
                  </a:lnTo>
                  <a:lnTo>
                    <a:pt x="2817983" y="64586"/>
                  </a:lnTo>
                  <a:lnTo>
                    <a:pt x="2804386" y="40791"/>
                  </a:lnTo>
                  <a:lnTo>
                    <a:pt x="2800987" y="23795"/>
                  </a:lnTo>
                  <a:lnTo>
                    <a:pt x="2807785" y="6798"/>
                  </a:lnTo>
                  <a:lnTo>
                    <a:pt x="2824782" y="0"/>
                  </a:lnTo>
                  <a:lnTo>
                    <a:pt x="2855375" y="6798"/>
                  </a:lnTo>
                  <a:lnTo>
                    <a:pt x="3025338" y="71384"/>
                  </a:lnTo>
                  <a:lnTo>
                    <a:pt x="3147711" y="129172"/>
                  </a:lnTo>
                  <a:lnTo>
                    <a:pt x="3191901" y="156366"/>
                  </a:lnTo>
                  <a:lnTo>
                    <a:pt x="3246290" y="200556"/>
                  </a:lnTo>
                  <a:lnTo>
                    <a:pt x="3276883" y="231149"/>
                  </a:lnTo>
                  <a:lnTo>
                    <a:pt x="3300678" y="268541"/>
                  </a:lnTo>
                  <a:lnTo>
                    <a:pt x="3321073" y="305933"/>
                  </a:lnTo>
                  <a:lnTo>
                    <a:pt x="3324472" y="333127"/>
                  </a:lnTo>
                  <a:lnTo>
                    <a:pt x="3317674" y="353523"/>
                  </a:lnTo>
                  <a:lnTo>
                    <a:pt x="3300678" y="370519"/>
                  </a:lnTo>
                  <a:lnTo>
                    <a:pt x="3266685" y="380717"/>
                  </a:lnTo>
                  <a:lnTo>
                    <a:pt x="3229293" y="397713"/>
                  </a:lnTo>
                  <a:lnTo>
                    <a:pt x="3178304" y="441903"/>
                  </a:lnTo>
                  <a:lnTo>
                    <a:pt x="2899565" y="683250"/>
                  </a:lnTo>
                  <a:lnTo>
                    <a:pt x="2508651" y="1016378"/>
                  </a:lnTo>
                  <a:lnTo>
                    <a:pt x="2355684" y="1152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3131FF4E-CCCA-994B-9AF1-C6648EC96336}"/>
                </a:ext>
              </a:extLst>
            </p:cNvPr>
            <p:cNvSpPr/>
            <p:nvPr/>
          </p:nvSpPr>
          <p:spPr>
            <a:xfrm rot="16200000">
              <a:off x="3183731" y="4652170"/>
              <a:ext cx="2143125" cy="322262"/>
            </a:xfrm>
            <a:custGeom>
              <a:avLst/>
              <a:gdLst>
                <a:gd name="connsiteX0" fmla="*/ 1359694 w 2143125"/>
                <a:gd name="connsiteY0" fmla="*/ 304800 h 321469"/>
                <a:gd name="connsiteX1" fmla="*/ 1012031 w 2143125"/>
                <a:gd name="connsiteY1" fmla="*/ 290513 h 321469"/>
                <a:gd name="connsiteX2" fmla="*/ 369094 w 2143125"/>
                <a:gd name="connsiteY2" fmla="*/ 290513 h 321469"/>
                <a:gd name="connsiteX3" fmla="*/ 223837 w 2143125"/>
                <a:gd name="connsiteY3" fmla="*/ 273844 h 321469"/>
                <a:gd name="connsiteX4" fmla="*/ 147637 w 2143125"/>
                <a:gd name="connsiteY4" fmla="*/ 261938 h 321469"/>
                <a:gd name="connsiteX5" fmla="*/ 95250 w 2143125"/>
                <a:gd name="connsiteY5" fmla="*/ 247650 h 321469"/>
                <a:gd name="connsiteX6" fmla="*/ 50006 w 2143125"/>
                <a:gd name="connsiteY6" fmla="*/ 230981 h 321469"/>
                <a:gd name="connsiteX7" fmla="*/ 23812 w 2143125"/>
                <a:gd name="connsiteY7" fmla="*/ 216694 h 321469"/>
                <a:gd name="connsiteX8" fmla="*/ 2381 w 2143125"/>
                <a:gd name="connsiteY8" fmla="*/ 195263 h 321469"/>
                <a:gd name="connsiteX9" fmla="*/ 0 w 2143125"/>
                <a:gd name="connsiteY9" fmla="*/ 178594 h 321469"/>
                <a:gd name="connsiteX10" fmla="*/ 11906 w 2143125"/>
                <a:gd name="connsiteY10" fmla="*/ 159544 h 321469"/>
                <a:gd name="connsiteX11" fmla="*/ 42862 w 2143125"/>
                <a:gd name="connsiteY11" fmla="*/ 119063 h 321469"/>
                <a:gd name="connsiteX12" fmla="*/ 78581 w 2143125"/>
                <a:gd name="connsiteY12" fmla="*/ 85725 h 321469"/>
                <a:gd name="connsiteX13" fmla="*/ 114300 w 2143125"/>
                <a:gd name="connsiteY13" fmla="*/ 59531 h 321469"/>
                <a:gd name="connsiteX14" fmla="*/ 166687 w 2143125"/>
                <a:gd name="connsiteY14" fmla="*/ 38100 h 321469"/>
                <a:gd name="connsiteX15" fmla="*/ 242887 w 2143125"/>
                <a:gd name="connsiteY15" fmla="*/ 19050 h 321469"/>
                <a:gd name="connsiteX16" fmla="*/ 347662 w 2143125"/>
                <a:gd name="connsiteY16" fmla="*/ 2381 h 321469"/>
                <a:gd name="connsiteX17" fmla="*/ 435769 w 2143125"/>
                <a:gd name="connsiteY17" fmla="*/ 0 h 321469"/>
                <a:gd name="connsiteX18" fmla="*/ 495300 w 2143125"/>
                <a:gd name="connsiteY18" fmla="*/ 7144 h 321469"/>
                <a:gd name="connsiteX19" fmla="*/ 659606 w 2143125"/>
                <a:gd name="connsiteY19" fmla="*/ 50006 h 321469"/>
                <a:gd name="connsiteX20" fmla="*/ 752475 w 2143125"/>
                <a:gd name="connsiteY20" fmla="*/ 73819 h 321469"/>
                <a:gd name="connsiteX21" fmla="*/ 1097756 w 2143125"/>
                <a:gd name="connsiteY21" fmla="*/ 90488 h 321469"/>
                <a:gd name="connsiteX22" fmla="*/ 1433512 w 2143125"/>
                <a:gd name="connsiteY22" fmla="*/ 100013 h 321469"/>
                <a:gd name="connsiteX23" fmla="*/ 1721644 w 2143125"/>
                <a:gd name="connsiteY23" fmla="*/ 102394 h 321469"/>
                <a:gd name="connsiteX24" fmla="*/ 1995487 w 2143125"/>
                <a:gd name="connsiteY24" fmla="*/ 90488 h 321469"/>
                <a:gd name="connsiteX25" fmla="*/ 2143125 w 2143125"/>
                <a:gd name="connsiteY25" fmla="*/ 269081 h 321469"/>
                <a:gd name="connsiteX26" fmla="*/ 2078831 w 2143125"/>
                <a:gd name="connsiteY26" fmla="*/ 290513 h 321469"/>
                <a:gd name="connsiteX27" fmla="*/ 1969294 w 2143125"/>
                <a:gd name="connsiteY27" fmla="*/ 314325 h 321469"/>
                <a:gd name="connsiteX28" fmla="*/ 1697831 w 2143125"/>
                <a:gd name="connsiteY28" fmla="*/ 321469 h 321469"/>
                <a:gd name="connsiteX29" fmla="*/ 1359694 w 2143125"/>
                <a:gd name="connsiteY29" fmla="*/ 3048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125" h="321469">
                  <a:moveTo>
                    <a:pt x="1359694" y="304800"/>
                  </a:moveTo>
                  <a:lnTo>
                    <a:pt x="1012031" y="290513"/>
                  </a:lnTo>
                  <a:lnTo>
                    <a:pt x="369094" y="290513"/>
                  </a:lnTo>
                  <a:lnTo>
                    <a:pt x="223837" y="273844"/>
                  </a:lnTo>
                  <a:lnTo>
                    <a:pt x="147637" y="261938"/>
                  </a:lnTo>
                  <a:lnTo>
                    <a:pt x="95250" y="247650"/>
                  </a:lnTo>
                  <a:lnTo>
                    <a:pt x="50006" y="230981"/>
                  </a:lnTo>
                  <a:lnTo>
                    <a:pt x="23812" y="216694"/>
                  </a:lnTo>
                  <a:lnTo>
                    <a:pt x="2381" y="195263"/>
                  </a:lnTo>
                  <a:lnTo>
                    <a:pt x="0" y="178594"/>
                  </a:lnTo>
                  <a:lnTo>
                    <a:pt x="11906" y="159544"/>
                  </a:lnTo>
                  <a:lnTo>
                    <a:pt x="42862" y="119063"/>
                  </a:lnTo>
                  <a:lnTo>
                    <a:pt x="78581" y="85725"/>
                  </a:lnTo>
                  <a:lnTo>
                    <a:pt x="114300" y="59531"/>
                  </a:lnTo>
                  <a:lnTo>
                    <a:pt x="166687" y="38100"/>
                  </a:lnTo>
                  <a:lnTo>
                    <a:pt x="242887" y="19050"/>
                  </a:lnTo>
                  <a:lnTo>
                    <a:pt x="347662" y="2381"/>
                  </a:lnTo>
                  <a:lnTo>
                    <a:pt x="435769" y="0"/>
                  </a:lnTo>
                  <a:lnTo>
                    <a:pt x="495300" y="7144"/>
                  </a:lnTo>
                  <a:lnTo>
                    <a:pt x="659606" y="50006"/>
                  </a:lnTo>
                  <a:lnTo>
                    <a:pt x="752475" y="73819"/>
                  </a:lnTo>
                  <a:lnTo>
                    <a:pt x="1097756" y="90488"/>
                  </a:lnTo>
                  <a:lnTo>
                    <a:pt x="1433512" y="100013"/>
                  </a:lnTo>
                  <a:lnTo>
                    <a:pt x="1721644" y="102394"/>
                  </a:lnTo>
                  <a:lnTo>
                    <a:pt x="1995487" y="90488"/>
                  </a:lnTo>
                  <a:lnTo>
                    <a:pt x="2143125" y="269081"/>
                  </a:lnTo>
                  <a:lnTo>
                    <a:pt x="2078831" y="290513"/>
                  </a:lnTo>
                  <a:lnTo>
                    <a:pt x="1969294" y="314325"/>
                  </a:lnTo>
                  <a:lnTo>
                    <a:pt x="1697831" y="321469"/>
                  </a:lnTo>
                  <a:lnTo>
                    <a:pt x="13596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D2C87447-2522-324F-AC8A-0F890C93B080}"/>
                </a:ext>
              </a:extLst>
            </p:cNvPr>
            <p:cNvSpPr/>
            <p:nvPr/>
          </p:nvSpPr>
          <p:spPr>
            <a:xfrm rot="16200000">
              <a:off x="4174331" y="3572670"/>
              <a:ext cx="2460625" cy="1960562"/>
            </a:xfrm>
            <a:custGeom>
              <a:avLst/>
              <a:gdLst>
                <a:gd name="connsiteX0" fmla="*/ 1181320 w 2460423"/>
                <a:gd name="connsiteY0" fmla="*/ 1863156 h 1960939"/>
                <a:gd name="connsiteX1" fmla="*/ 856259 w 2460423"/>
                <a:gd name="connsiteY1" fmla="*/ 1860513 h 1960939"/>
                <a:gd name="connsiteX2" fmla="*/ 705620 w 2460423"/>
                <a:gd name="connsiteY2" fmla="*/ 1855228 h 1960939"/>
                <a:gd name="connsiteX3" fmla="*/ 533840 w 2460423"/>
                <a:gd name="connsiteY3" fmla="*/ 1842014 h 1960939"/>
                <a:gd name="connsiteX4" fmla="*/ 317133 w 2460423"/>
                <a:gd name="connsiteY4" fmla="*/ 1831443 h 1960939"/>
                <a:gd name="connsiteX5" fmla="*/ 121567 w 2460423"/>
                <a:gd name="connsiteY5" fmla="*/ 1818229 h 1960939"/>
                <a:gd name="connsiteX6" fmla="*/ 79283 w 2460423"/>
                <a:gd name="connsiteY6" fmla="*/ 1791801 h 1960939"/>
                <a:gd name="connsiteX7" fmla="*/ 34356 w 2460423"/>
                <a:gd name="connsiteY7" fmla="*/ 1760088 h 1960939"/>
                <a:gd name="connsiteX8" fmla="*/ 13214 w 2460423"/>
                <a:gd name="connsiteY8" fmla="*/ 1744231 h 1960939"/>
                <a:gd name="connsiteX9" fmla="*/ 0 w 2460423"/>
                <a:gd name="connsiteY9" fmla="*/ 1717803 h 1960939"/>
                <a:gd name="connsiteX10" fmla="*/ 0 w 2460423"/>
                <a:gd name="connsiteY10" fmla="*/ 1691376 h 1960939"/>
                <a:gd name="connsiteX11" fmla="*/ 7928 w 2460423"/>
                <a:gd name="connsiteY11" fmla="*/ 1667591 h 1960939"/>
                <a:gd name="connsiteX12" fmla="*/ 26427 w 2460423"/>
                <a:gd name="connsiteY12" fmla="*/ 1649091 h 1960939"/>
                <a:gd name="connsiteX13" fmla="*/ 60783 w 2460423"/>
                <a:gd name="connsiteY13" fmla="*/ 1630592 h 1960939"/>
                <a:gd name="connsiteX14" fmla="*/ 95140 w 2460423"/>
                <a:gd name="connsiteY14" fmla="*/ 1604164 h 1960939"/>
                <a:gd name="connsiteX15" fmla="*/ 129496 w 2460423"/>
                <a:gd name="connsiteY15" fmla="*/ 1583022 h 1960939"/>
                <a:gd name="connsiteX16" fmla="*/ 166494 w 2460423"/>
                <a:gd name="connsiteY16" fmla="*/ 1572451 h 1960939"/>
                <a:gd name="connsiteX17" fmla="*/ 237849 w 2460423"/>
                <a:gd name="connsiteY17" fmla="*/ 1569808 h 1960939"/>
                <a:gd name="connsiteX18" fmla="*/ 420201 w 2460423"/>
                <a:gd name="connsiteY18" fmla="*/ 1596236 h 1960939"/>
                <a:gd name="connsiteX19" fmla="*/ 1012182 w 2460423"/>
                <a:gd name="connsiteY19" fmla="*/ 1590950 h 1960939"/>
                <a:gd name="connsiteX20" fmla="*/ 1099394 w 2460423"/>
                <a:gd name="connsiteY20" fmla="*/ 1601521 h 1960939"/>
                <a:gd name="connsiteX21" fmla="*/ 1324030 w 2460423"/>
                <a:gd name="connsiteY21" fmla="*/ 1609450 h 1960939"/>
                <a:gd name="connsiteX22" fmla="*/ 1575093 w 2460423"/>
                <a:gd name="connsiteY22" fmla="*/ 1617378 h 1960939"/>
                <a:gd name="connsiteX23" fmla="*/ 2135362 w 2460423"/>
                <a:gd name="connsiteY23" fmla="*/ 1614735 h 1960939"/>
                <a:gd name="connsiteX24" fmla="*/ 2161789 w 2460423"/>
                <a:gd name="connsiteY24" fmla="*/ 1604164 h 1960939"/>
                <a:gd name="connsiteX25" fmla="*/ 2182931 w 2460423"/>
                <a:gd name="connsiteY25" fmla="*/ 1583022 h 1960939"/>
                <a:gd name="connsiteX26" fmla="*/ 2193503 w 2460423"/>
                <a:gd name="connsiteY26" fmla="*/ 1561880 h 1960939"/>
                <a:gd name="connsiteX27" fmla="*/ 2201431 w 2460423"/>
                <a:gd name="connsiteY27" fmla="*/ 1514310 h 1960939"/>
                <a:gd name="connsiteX28" fmla="*/ 2206716 w 2460423"/>
                <a:gd name="connsiteY28" fmla="*/ 1374243 h 1960939"/>
                <a:gd name="connsiteX29" fmla="*/ 2204074 w 2460423"/>
                <a:gd name="connsiteY29" fmla="*/ 1263246 h 1960939"/>
                <a:gd name="connsiteX30" fmla="*/ 2169718 w 2460423"/>
                <a:gd name="connsiteY30" fmla="*/ 919686 h 1960939"/>
                <a:gd name="connsiteX31" fmla="*/ 2095720 w 2460423"/>
                <a:gd name="connsiteY31" fmla="*/ 346203 h 1960939"/>
                <a:gd name="connsiteX32" fmla="*/ 2040222 w 2460423"/>
                <a:gd name="connsiteY32" fmla="*/ 0 h 1960939"/>
                <a:gd name="connsiteX33" fmla="*/ 2225216 w 2460423"/>
                <a:gd name="connsiteY33" fmla="*/ 137424 h 1960939"/>
                <a:gd name="connsiteX34" fmla="*/ 2280714 w 2460423"/>
                <a:gd name="connsiteY34" fmla="*/ 541769 h 1960939"/>
                <a:gd name="connsiteX35" fmla="*/ 2330927 w 2460423"/>
                <a:gd name="connsiteY35" fmla="*/ 866830 h 1960939"/>
                <a:gd name="connsiteX36" fmla="*/ 2389068 w 2460423"/>
                <a:gd name="connsiteY36" fmla="*/ 1197177 h 1960939"/>
                <a:gd name="connsiteX37" fmla="*/ 2407567 w 2460423"/>
                <a:gd name="connsiteY37" fmla="*/ 1321387 h 1960939"/>
                <a:gd name="connsiteX38" fmla="*/ 2420781 w 2460423"/>
                <a:gd name="connsiteY38" fmla="*/ 1403313 h 1960939"/>
                <a:gd name="connsiteX39" fmla="*/ 2447209 w 2460423"/>
                <a:gd name="connsiteY39" fmla="*/ 1469383 h 1960939"/>
                <a:gd name="connsiteX40" fmla="*/ 2460423 w 2460423"/>
                <a:gd name="connsiteY40" fmla="*/ 1503739 h 1960939"/>
                <a:gd name="connsiteX41" fmla="*/ 2460423 w 2460423"/>
                <a:gd name="connsiteY41" fmla="*/ 1524881 h 1960939"/>
                <a:gd name="connsiteX42" fmla="*/ 2439281 w 2460423"/>
                <a:gd name="connsiteY42" fmla="*/ 1590950 h 1960939"/>
                <a:gd name="connsiteX43" fmla="*/ 2383782 w 2460423"/>
                <a:gd name="connsiteY43" fmla="*/ 1701947 h 1960939"/>
                <a:gd name="connsiteX44" fmla="*/ 2291285 w 2460423"/>
                <a:gd name="connsiteY44" fmla="*/ 1857871 h 1960939"/>
                <a:gd name="connsiteX45" fmla="*/ 2238430 w 2460423"/>
                <a:gd name="connsiteY45" fmla="*/ 1937154 h 1960939"/>
                <a:gd name="connsiteX46" fmla="*/ 2225216 w 2460423"/>
                <a:gd name="connsiteY46" fmla="*/ 1953010 h 1960939"/>
                <a:gd name="connsiteX47" fmla="*/ 2206716 w 2460423"/>
                <a:gd name="connsiteY47" fmla="*/ 1958296 h 1960939"/>
                <a:gd name="connsiteX48" fmla="*/ 2185574 w 2460423"/>
                <a:gd name="connsiteY48" fmla="*/ 1960939 h 1960939"/>
                <a:gd name="connsiteX49" fmla="*/ 2161789 w 2460423"/>
                <a:gd name="connsiteY49" fmla="*/ 1955653 h 1960939"/>
                <a:gd name="connsiteX50" fmla="*/ 2135362 w 2460423"/>
                <a:gd name="connsiteY50" fmla="*/ 1937154 h 1960939"/>
                <a:gd name="connsiteX51" fmla="*/ 2103648 w 2460423"/>
                <a:gd name="connsiteY51" fmla="*/ 1905440 h 1960939"/>
                <a:gd name="connsiteX52" fmla="*/ 2064007 w 2460423"/>
                <a:gd name="connsiteY52" fmla="*/ 1884298 h 1960939"/>
                <a:gd name="connsiteX53" fmla="*/ 2021722 w 2460423"/>
                <a:gd name="connsiteY53" fmla="*/ 1871084 h 1960939"/>
                <a:gd name="connsiteX54" fmla="*/ 1963581 w 2460423"/>
                <a:gd name="connsiteY54" fmla="*/ 1863156 h 1960939"/>
                <a:gd name="connsiteX55" fmla="*/ 1815586 w 2460423"/>
                <a:gd name="connsiteY55" fmla="*/ 1863156 h 1960939"/>
                <a:gd name="connsiteX56" fmla="*/ 1181320 w 2460423"/>
                <a:gd name="connsiteY56" fmla="*/ 1863156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60423" h="1960939">
                  <a:moveTo>
                    <a:pt x="1181320" y="1863156"/>
                  </a:moveTo>
                  <a:lnTo>
                    <a:pt x="856259" y="1860513"/>
                  </a:lnTo>
                  <a:lnTo>
                    <a:pt x="705620" y="1855228"/>
                  </a:lnTo>
                  <a:lnTo>
                    <a:pt x="533840" y="1842014"/>
                  </a:lnTo>
                  <a:lnTo>
                    <a:pt x="317133" y="1831443"/>
                  </a:lnTo>
                  <a:lnTo>
                    <a:pt x="121567" y="1818229"/>
                  </a:lnTo>
                  <a:lnTo>
                    <a:pt x="79283" y="1791801"/>
                  </a:lnTo>
                  <a:lnTo>
                    <a:pt x="34356" y="1760088"/>
                  </a:lnTo>
                  <a:lnTo>
                    <a:pt x="13214" y="1744231"/>
                  </a:lnTo>
                  <a:lnTo>
                    <a:pt x="0" y="1717803"/>
                  </a:lnTo>
                  <a:lnTo>
                    <a:pt x="0" y="1691376"/>
                  </a:lnTo>
                  <a:lnTo>
                    <a:pt x="7928" y="1667591"/>
                  </a:lnTo>
                  <a:lnTo>
                    <a:pt x="26427" y="1649091"/>
                  </a:lnTo>
                  <a:lnTo>
                    <a:pt x="60783" y="1630592"/>
                  </a:lnTo>
                  <a:lnTo>
                    <a:pt x="95140" y="1604164"/>
                  </a:lnTo>
                  <a:lnTo>
                    <a:pt x="129496" y="1583022"/>
                  </a:lnTo>
                  <a:lnTo>
                    <a:pt x="166494" y="1572451"/>
                  </a:lnTo>
                  <a:lnTo>
                    <a:pt x="237849" y="1569808"/>
                  </a:lnTo>
                  <a:lnTo>
                    <a:pt x="420201" y="1596236"/>
                  </a:lnTo>
                  <a:lnTo>
                    <a:pt x="1012182" y="1590950"/>
                  </a:lnTo>
                  <a:lnTo>
                    <a:pt x="1099394" y="1601521"/>
                  </a:lnTo>
                  <a:lnTo>
                    <a:pt x="1324030" y="1609450"/>
                  </a:lnTo>
                  <a:lnTo>
                    <a:pt x="1575093" y="1617378"/>
                  </a:lnTo>
                  <a:lnTo>
                    <a:pt x="2135362" y="1614735"/>
                  </a:lnTo>
                  <a:lnTo>
                    <a:pt x="2161789" y="1604164"/>
                  </a:lnTo>
                  <a:lnTo>
                    <a:pt x="2182931" y="1583022"/>
                  </a:lnTo>
                  <a:lnTo>
                    <a:pt x="2193503" y="1561880"/>
                  </a:lnTo>
                  <a:lnTo>
                    <a:pt x="2201431" y="1514310"/>
                  </a:lnTo>
                  <a:lnTo>
                    <a:pt x="2206716" y="1374243"/>
                  </a:lnTo>
                  <a:cubicBezTo>
                    <a:pt x="2205835" y="1337244"/>
                    <a:pt x="2204955" y="1300245"/>
                    <a:pt x="2204074" y="1263246"/>
                  </a:cubicBezTo>
                  <a:lnTo>
                    <a:pt x="2169718" y="919686"/>
                  </a:lnTo>
                  <a:lnTo>
                    <a:pt x="2095720" y="346203"/>
                  </a:lnTo>
                  <a:lnTo>
                    <a:pt x="2040222" y="0"/>
                  </a:lnTo>
                  <a:lnTo>
                    <a:pt x="2225216" y="137424"/>
                  </a:lnTo>
                  <a:lnTo>
                    <a:pt x="2280714" y="541769"/>
                  </a:lnTo>
                  <a:lnTo>
                    <a:pt x="2330927" y="866830"/>
                  </a:lnTo>
                  <a:lnTo>
                    <a:pt x="2389068" y="1197177"/>
                  </a:lnTo>
                  <a:lnTo>
                    <a:pt x="2407567" y="1321387"/>
                  </a:lnTo>
                  <a:lnTo>
                    <a:pt x="2420781" y="1403313"/>
                  </a:lnTo>
                  <a:lnTo>
                    <a:pt x="2447209" y="1469383"/>
                  </a:lnTo>
                  <a:lnTo>
                    <a:pt x="2460423" y="1503739"/>
                  </a:lnTo>
                  <a:lnTo>
                    <a:pt x="2460423" y="1524881"/>
                  </a:lnTo>
                  <a:lnTo>
                    <a:pt x="2439281" y="1590950"/>
                  </a:lnTo>
                  <a:lnTo>
                    <a:pt x="2383782" y="1701947"/>
                  </a:lnTo>
                  <a:lnTo>
                    <a:pt x="2291285" y="1857871"/>
                  </a:lnTo>
                  <a:lnTo>
                    <a:pt x="2238430" y="1937154"/>
                  </a:lnTo>
                  <a:lnTo>
                    <a:pt x="2225216" y="1953010"/>
                  </a:lnTo>
                  <a:lnTo>
                    <a:pt x="2206716" y="1958296"/>
                  </a:lnTo>
                  <a:lnTo>
                    <a:pt x="2185574" y="1960939"/>
                  </a:lnTo>
                  <a:lnTo>
                    <a:pt x="2161789" y="1955653"/>
                  </a:lnTo>
                  <a:lnTo>
                    <a:pt x="2135362" y="1937154"/>
                  </a:lnTo>
                  <a:lnTo>
                    <a:pt x="2103648" y="1905440"/>
                  </a:lnTo>
                  <a:lnTo>
                    <a:pt x="2064007" y="1884298"/>
                  </a:lnTo>
                  <a:lnTo>
                    <a:pt x="2021722" y="1871084"/>
                  </a:lnTo>
                  <a:lnTo>
                    <a:pt x="1963581" y="1863156"/>
                  </a:lnTo>
                  <a:lnTo>
                    <a:pt x="1815586" y="1863156"/>
                  </a:lnTo>
                  <a:lnTo>
                    <a:pt x="1181320" y="1863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5461121-E34A-E34D-BC59-5473B6F5C424}"/>
                </a:ext>
              </a:extLst>
            </p:cNvPr>
            <p:cNvSpPr/>
            <p:nvPr/>
          </p:nvSpPr>
          <p:spPr>
            <a:xfrm>
              <a:off x="4319588" y="4010025"/>
              <a:ext cx="1793875" cy="323850"/>
            </a:xfrm>
            <a:custGeom>
              <a:avLst/>
              <a:gdLst>
                <a:gd name="connsiteX0" fmla="*/ 771525 w 1793081"/>
                <a:gd name="connsiteY0" fmla="*/ 271463 h 323850"/>
                <a:gd name="connsiteX1" fmla="*/ 0 w 1793081"/>
                <a:gd name="connsiteY1" fmla="*/ 323850 h 323850"/>
                <a:gd name="connsiteX2" fmla="*/ 2381 w 1793081"/>
                <a:gd name="connsiteY2" fmla="*/ 157163 h 323850"/>
                <a:gd name="connsiteX3" fmla="*/ 157162 w 1793081"/>
                <a:gd name="connsiteY3" fmla="*/ 154781 h 323850"/>
                <a:gd name="connsiteX4" fmla="*/ 295275 w 1793081"/>
                <a:gd name="connsiteY4" fmla="*/ 142875 h 323850"/>
                <a:gd name="connsiteX5" fmla="*/ 521493 w 1793081"/>
                <a:gd name="connsiteY5" fmla="*/ 121444 h 323850"/>
                <a:gd name="connsiteX6" fmla="*/ 669131 w 1793081"/>
                <a:gd name="connsiteY6" fmla="*/ 104775 h 323850"/>
                <a:gd name="connsiteX7" fmla="*/ 854868 w 1793081"/>
                <a:gd name="connsiteY7" fmla="*/ 80963 h 323850"/>
                <a:gd name="connsiteX8" fmla="*/ 1016793 w 1793081"/>
                <a:gd name="connsiteY8" fmla="*/ 59531 h 323850"/>
                <a:gd name="connsiteX9" fmla="*/ 1207293 w 1793081"/>
                <a:gd name="connsiteY9" fmla="*/ 30956 h 323850"/>
                <a:gd name="connsiteX10" fmla="*/ 1366837 w 1793081"/>
                <a:gd name="connsiteY10" fmla="*/ 0 h 323850"/>
                <a:gd name="connsiteX11" fmla="*/ 1445418 w 1793081"/>
                <a:gd name="connsiteY11" fmla="*/ 21431 h 323850"/>
                <a:gd name="connsiteX12" fmla="*/ 1650206 w 1793081"/>
                <a:gd name="connsiteY12" fmla="*/ 88106 h 323850"/>
                <a:gd name="connsiteX13" fmla="*/ 1788318 w 1793081"/>
                <a:gd name="connsiteY13" fmla="*/ 130969 h 323850"/>
                <a:gd name="connsiteX14" fmla="*/ 1793081 w 1793081"/>
                <a:gd name="connsiteY14" fmla="*/ 221456 h 323850"/>
                <a:gd name="connsiteX15" fmla="*/ 1290637 w 1793081"/>
                <a:gd name="connsiteY15" fmla="*/ 245269 h 323850"/>
                <a:gd name="connsiteX16" fmla="*/ 771525 w 1793081"/>
                <a:gd name="connsiteY16" fmla="*/ 271463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3081" h="323850">
                  <a:moveTo>
                    <a:pt x="771525" y="271463"/>
                  </a:moveTo>
                  <a:lnTo>
                    <a:pt x="0" y="323850"/>
                  </a:lnTo>
                  <a:cubicBezTo>
                    <a:pt x="794" y="268288"/>
                    <a:pt x="1587" y="212725"/>
                    <a:pt x="2381" y="157163"/>
                  </a:cubicBezTo>
                  <a:lnTo>
                    <a:pt x="157162" y="154781"/>
                  </a:lnTo>
                  <a:lnTo>
                    <a:pt x="295275" y="142875"/>
                  </a:lnTo>
                  <a:lnTo>
                    <a:pt x="521493" y="121444"/>
                  </a:lnTo>
                  <a:lnTo>
                    <a:pt x="669131" y="104775"/>
                  </a:lnTo>
                  <a:lnTo>
                    <a:pt x="854868" y="80963"/>
                  </a:lnTo>
                  <a:lnTo>
                    <a:pt x="1016793" y="59531"/>
                  </a:lnTo>
                  <a:lnTo>
                    <a:pt x="1207293" y="30956"/>
                  </a:lnTo>
                  <a:lnTo>
                    <a:pt x="1366837" y="0"/>
                  </a:lnTo>
                  <a:lnTo>
                    <a:pt x="1445418" y="21431"/>
                  </a:lnTo>
                  <a:lnTo>
                    <a:pt x="1650206" y="88106"/>
                  </a:lnTo>
                  <a:lnTo>
                    <a:pt x="1788318" y="130969"/>
                  </a:lnTo>
                  <a:lnTo>
                    <a:pt x="1793081" y="221456"/>
                  </a:lnTo>
                  <a:lnTo>
                    <a:pt x="1290637" y="245269"/>
                  </a:lnTo>
                  <a:lnTo>
                    <a:pt x="771525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B9BBBCB-9B52-A647-9B81-EE5C1323C911}"/>
                </a:ext>
              </a:extLst>
            </p:cNvPr>
            <p:cNvSpPr/>
            <p:nvPr/>
          </p:nvSpPr>
          <p:spPr>
            <a:xfrm>
              <a:off x="4308475" y="4678363"/>
              <a:ext cx="1778000" cy="273050"/>
            </a:xfrm>
            <a:custGeom>
              <a:avLst/>
              <a:gdLst>
                <a:gd name="connsiteX0" fmla="*/ 1116807 w 1778794"/>
                <a:gd name="connsiteY0" fmla="*/ 207169 h 271463"/>
                <a:gd name="connsiteX1" fmla="*/ 454819 w 1778794"/>
                <a:gd name="connsiteY1" fmla="*/ 271463 h 271463"/>
                <a:gd name="connsiteX2" fmla="*/ 0 w 1778794"/>
                <a:gd name="connsiteY2" fmla="*/ 269082 h 271463"/>
                <a:gd name="connsiteX3" fmla="*/ 0 w 1778794"/>
                <a:gd name="connsiteY3" fmla="*/ 109538 h 271463"/>
                <a:gd name="connsiteX4" fmla="*/ 226219 w 1778794"/>
                <a:gd name="connsiteY4" fmla="*/ 109538 h 271463"/>
                <a:gd name="connsiteX5" fmla="*/ 502444 w 1778794"/>
                <a:gd name="connsiteY5" fmla="*/ 95250 h 271463"/>
                <a:gd name="connsiteX6" fmla="*/ 835819 w 1778794"/>
                <a:gd name="connsiteY6" fmla="*/ 64294 h 271463"/>
                <a:gd name="connsiteX7" fmla="*/ 1247775 w 1778794"/>
                <a:gd name="connsiteY7" fmla="*/ 26194 h 271463"/>
                <a:gd name="connsiteX8" fmla="*/ 1478757 w 1778794"/>
                <a:gd name="connsiteY8" fmla="*/ 2382 h 271463"/>
                <a:gd name="connsiteX9" fmla="*/ 1516857 w 1778794"/>
                <a:gd name="connsiteY9" fmla="*/ 0 h 271463"/>
                <a:gd name="connsiteX10" fmla="*/ 1566863 w 1778794"/>
                <a:gd name="connsiteY10" fmla="*/ 7144 h 271463"/>
                <a:gd name="connsiteX11" fmla="*/ 1633538 w 1778794"/>
                <a:gd name="connsiteY11" fmla="*/ 28575 h 271463"/>
                <a:gd name="connsiteX12" fmla="*/ 1714500 w 1778794"/>
                <a:gd name="connsiteY12" fmla="*/ 64294 h 271463"/>
                <a:gd name="connsiteX13" fmla="*/ 1778794 w 1778794"/>
                <a:gd name="connsiteY13" fmla="*/ 102394 h 271463"/>
                <a:gd name="connsiteX14" fmla="*/ 1776413 w 1778794"/>
                <a:gd name="connsiteY14" fmla="*/ 173832 h 271463"/>
                <a:gd name="connsiteX15" fmla="*/ 1116807 w 1778794"/>
                <a:gd name="connsiteY15" fmla="*/ 207169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271463">
                  <a:moveTo>
                    <a:pt x="1116807" y="207169"/>
                  </a:moveTo>
                  <a:lnTo>
                    <a:pt x="454819" y="271463"/>
                  </a:lnTo>
                  <a:lnTo>
                    <a:pt x="0" y="269082"/>
                  </a:lnTo>
                  <a:lnTo>
                    <a:pt x="0" y="109538"/>
                  </a:lnTo>
                  <a:lnTo>
                    <a:pt x="226219" y="109538"/>
                  </a:lnTo>
                  <a:lnTo>
                    <a:pt x="502444" y="95250"/>
                  </a:lnTo>
                  <a:lnTo>
                    <a:pt x="835819" y="64294"/>
                  </a:lnTo>
                  <a:lnTo>
                    <a:pt x="1247775" y="26194"/>
                  </a:lnTo>
                  <a:lnTo>
                    <a:pt x="1478757" y="2382"/>
                  </a:lnTo>
                  <a:lnTo>
                    <a:pt x="1516857" y="0"/>
                  </a:lnTo>
                  <a:lnTo>
                    <a:pt x="1566863" y="7144"/>
                  </a:lnTo>
                  <a:lnTo>
                    <a:pt x="1633538" y="28575"/>
                  </a:lnTo>
                  <a:lnTo>
                    <a:pt x="1714500" y="64294"/>
                  </a:lnTo>
                  <a:lnTo>
                    <a:pt x="1778794" y="102394"/>
                  </a:lnTo>
                  <a:cubicBezTo>
                    <a:pt x="1778000" y="126207"/>
                    <a:pt x="1777207" y="150019"/>
                    <a:pt x="1776413" y="173832"/>
                  </a:cubicBezTo>
                  <a:lnTo>
                    <a:pt x="111680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8834CE0-0C46-BF44-B5BA-4BF983DCB846}"/>
                </a:ext>
              </a:extLst>
            </p:cNvPr>
            <p:cNvSpPr/>
            <p:nvPr/>
          </p:nvSpPr>
          <p:spPr>
            <a:xfrm>
              <a:off x="4289425" y="5326063"/>
              <a:ext cx="1795463" cy="349250"/>
            </a:xfrm>
            <a:custGeom>
              <a:avLst/>
              <a:gdLst>
                <a:gd name="connsiteX0" fmla="*/ 1152525 w 1795463"/>
                <a:gd name="connsiteY0" fmla="*/ 245269 h 347663"/>
                <a:gd name="connsiteX1" fmla="*/ 835819 w 1795463"/>
                <a:gd name="connsiteY1" fmla="*/ 271463 h 347663"/>
                <a:gd name="connsiteX2" fmla="*/ 697707 w 1795463"/>
                <a:gd name="connsiteY2" fmla="*/ 288132 h 347663"/>
                <a:gd name="connsiteX3" fmla="*/ 471488 w 1795463"/>
                <a:gd name="connsiteY3" fmla="*/ 323850 h 347663"/>
                <a:gd name="connsiteX4" fmla="*/ 383382 w 1795463"/>
                <a:gd name="connsiteY4" fmla="*/ 340519 h 347663"/>
                <a:gd name="connsiteX5" fmla="*/ 316707 w 1795463"/>
                <a:gd name="connsiteY5" fmla="*/ 345282 h 347663"/>
                <a:gd name="connsiteX6" fmla="*/ 207169 w 1795463"/>
                <a:gd name="connsiteY6" fmla="*/ 347663 h 347663"/>
                <a:gd name="connsiteX7" fmla="*/ 128588 w 1795463"/>
                <a:gd name="connsiteY7" fmla="*/ 340519 h 347663"/>
                <a:gd name="connsiteX8" fmla="*/ 2382 w 1795463"/>
                <a:gd name="connsiteY8" fmla="*/ 330994 h 347663"/>
                <a:gd name="connsiteX9" fmla="*/ 0 w 1795463"/>
                <a:gd name="connsiteY9" fmla="*/ 147638 h 347663"/>
                <a:gd name="connsiteX10" fmla="*/ 147638 w 1795463"/>
                <a:gd name="connsiteY10" fmla="*/ 161925 h 347663"/>
                <a:gd name="connsiteX11" fmla="*/ 197644 w 1795463"/>
                <a:gd name="connsiteY11" fmla="*/ 166688 h 347663"/>
                <a:gd name="connsiteX12" fmla="*/ 266700 w 1795463"/>
                <a:gd name="connsiteY12" fmla="*/ 169069 h 347663"/>
                <a:gd name="connsiteX13" fmla="*/ 307182 w 1795463"/>
                <a:gd name="connsiteY13" fmla="*/ 166688 h 347663"/>
                <a:gd name="connsiteX14" fmla="*/ 371475 w 1795463"/>
                <a:gd name="connsiteY14" fmla="*/ 159544 h 347663"/>
                <a:gd name="connsiteX15" fmla="*/ 661988 w 1795463"/>
                <a:gd name="connsiteY15" fmla="*/ 119063 h 347663"/>
                <a:gd name="connsiteX16" fmla="*/ 997744 w 1795463"/>
                <a:gd name="connsiteY16" fmla="*/ 76200 h 347663"/>
                <a:gd name="connsiteX17" fmla="*/ 1435894 w 1795463"/>
                <a:gd name="connsiteY17" fmla="*/ 16669 h 347663"/>
                <a:gd name="connsiteX18" fmla="*/ 1552575 w 1795463"/>
                <a:gd name="connsiteY18" fmla="*/ 0 h 347663"/>
                <a:gd name="connsiteX19" fmla="*/ 1600200 w 1795463"/>
                <a:gd name="connsiteY19" fmla="*/ 9525 h 347663"/>
                <a:gd name="connsiteX20" fmla="*/ 1659732 w 1795463"/>
                <a:gd name="connsiteY20" fmla="*/ 19050 h 347663"/>
                <a:gd name="connsiteX21" fmla="*/ 1724025 w 1795463"/>
                <a:gd name="connsiteY21" fmla="*/ 23813 h 347663"/>
                <a:gd name="connsiteX22" fmla="*/ 1795463 w 1795463"/>
                <a:gd name="connsiteY22" fmla="*/ 23813 h 347663"/>
                <a:gd name="connsiteX23" fmla="*/ 1783557 w 1795463"/>
                <a:gd name="connsiteY23" fmla="*/ 250032 h 347663"/>
                <a:gd name="connsiteX24" fmla="*/ 1512094 w 1795463"/>
                <a:gd name="connsiteY24" fmla="*/ 233363 h 347663"/>
                <a:gd name="connsiteX25" fmla="*/ 1333500 w 1795463"/>
                <a:gd name="connsiteY25" fmla="*/ 233363 h 347663"/>
                <a:gd name="connsiteX26" fmla="*/ 1152525 w 1795463"/>
                <a:gd name="connsiteY26" fmla="*/ 245269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5463" h="347663">
                  <a:moveTo>
                    <a:pt x="1152525" y="245269"/>
                  </a:moveTo>
                  <a:lnTo>
                    <a:pt x="835819" y="271463"/>
                  </a:lnTo>
                  <a:lnTo>
                    <a:pt x="697707" y="288132"/>
                  </a:lnTo>
                  <a:lnTo>
                    <a:pt x="471488" y="323850"/>
                  </a:lnTo>
                  <a:lnTo>
                    <a:pt x="383382" y="340519"/>
                  </a:lnTo>
                  <a:lnTo>
                    <a:pt x="316707" y="345282"/>
                  </a:lnTo>
                  <a:lnTo>
                    <a:pt x="207169" y="347663"/>
                  </a:lnTo>
                  <a:lnTo>
                    <a:pt x="128588" y="340519"/>
                  </a:lnTo>
                  <a:lnTo>
                    <a:pt x="2382" y="330994"/>
                  </a:lnTo>
                  <a:lnTo>
                    <a:pt x="0" y="147638"/>
                  </a:lnTo>
                  <a:lnTo>
                    <a:pt x="147638" y="161925"/>
                  </a:lnTo>
                  <a:lnTo>
                    <a:pt x="197644" y="166688"/>
                  </a:lnTo>
                  <a:lnTo>
                    <a:pt x="266700" y="169069"/>
                  </a:lnTo>
                  <a:lnTo>
                    <a:pt x="307182" y="166688"/>
                  </a:lnTo>
                  <a:lnTo>
                    <a:pt x="371475" y="159544"/>
                  </a:lnTo>
                  <a:lnTo>
                    <a:pt x="661988" y="119063"/>
                  </a:lnTo>
                  <a:lnTo>
                    <a:pt x="997744" y="76200"/>
                  </a:lnTo>
                  <a:lnTo>
                    <a:pt x="1435894" y="16669"/>
                  </a:lnTo>
                  <a:lnTo>
                    <a:pt x="1552575" y="0"/>
                  </a:lnTo>
                  <a:lnTo>
                    <a:pt x="1600200" y="9525"/>
                  </a:lnTo>
                  <a:lnTo>
                    <a:pt x="1659732" y="19050"/>
                  </a:lnTo>
                  <a:lnTo>
                    <a:pt x="1724025" y="23813"/>
                  </a:lnTo>
                  <a:lnTo>
                    <a:pt x="1795463" y="23813"/>
                  </a:lnTo>
                  <a:lnTo>
                    <a:pt x="1783557" y="250032"/>
                  </a:lnTo>
                  <a:lnTo>
                    <a:pt x="1512094" y="233363"/>
                  </a:lnTo>
                  <a:lnTo>
                    <a:pt x="1333500" y="233363"/>
                  </a:lnTo>
                  <a:lnTo>
                    <a:pt x="1152525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37658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FBEB464-8133-4166-B9C5-18FDF706AB48}"/>
              </a:ext>
            </a:extLst>
          </p:cNvPr>
          <p:cNvGrpSpPr/>
          <p:nvPr/>
        </p:nvGrpSpPr>
        <p:grpSpPr>
          <a:xfrm>
            <a:off x="2655888" y="1243013"/>
            <a:ext cx="4705350" cy="4822825"/>
            <a:chOff x="2655888" y="1243013"/>
            <a:chExt cx="4705350" cy="4822825"/>
          </a:xfrm>
        </p:grpSpPr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8C8BD1D1-8E76-364F-9FB9-992E33423E45}"/>
                </a:ext>
              </a:extLst>
            </p:cNvPr>
            <p:cNvSpPr/>
            <p:nvPr/>
          </p:nvSpPr>
          <p:spPr>
            <a:xfrm>
              <a:off x="2655888" y="1243013"/>
              <a:ext cx="2324100" cy="2049462"/>
            </a:xfrm>
            <a:custGeom>
              <a:avLst/>
              <a:gdLst>
                <a:gd name="connsiteX0" fmla="*/ 1559379 w 2324100"/>
                <a:gd name="connsiteY0" fmla="*/ 669471 h 2049236"/>
                <a:gd name="connsiteX1" fmla="*/ 1665515 w 2324100"/>
                <a:gd name="connsiteY1" fmla="*/ 544286 h 2049236"/>
                <a:gd name="connsiteX2" fmla="*/ 1741715 w 2324100"/>
                <a:gd name="connsiteY2" fmla="*/ 451757 h 2049236"/>
                <a:gd name="connsiteX3" fmla="*/ 1809750 w 2324100"/>
                <a:gd name="connsiteY3" fmla="*/ 361950 h 2049236"/>
                <a:gd name="connsiteX4" fmla="*/ 1861457 w 2324100"/>
                <a:gd name="connsiteY4" fmla="*/ 285750 h 2049236"/>
                <a:gd name="connsiteX5" fmla="*/ 1883229 w 2324100"/>
                <a:gd name="connsiteY5" fmla="*/ 242207 h 2049236"/>
                <a:gd name="connsiteX6" fmla="*/ 1885950 w 2324100"/>
                <a:gd name="connsiteY6" fmla="*/ 225878 h 2049236"/>
                <a:gd name="connsiteX7" fmla="*/ 1888672 w 2324100"/>
                <a:gd name="connsiteY7" fmla="*/ 209550 h 2049236"/>
                <a:gd name="connsiteX8" fmla="*/ 1883229 w 2324100"/>
                <a:gd name="connsiteY8" fmla="*/ 182336 h 2049236"/>
                <a:gd name="connsiteX9" fmla="*/ 1872343 w 2324100"/>
                <a:gd name="connsiteY9" fmla="*/ 141514 h 2049236"/>
                <a:gd name="connsiteX10" fmla="*/ 1858736 w 2324100"/>
                <a:gd name="connsiteY10" fmla="*/ 114300 h 2049236"/>
                <a:gd name="connsiteX11" fmla="*/ 1834243 w 2324100"/>
                <a:gd name="connsiteY11" fmla="*/ 89807 h 2049236"/>
                <a:gd name="connsiteX12" fmla="*/ 1809750 w 2324100"/>
                <a:gd name="connsiteY12" fmla="*/ 73478 h 2049236"/>
                <a:gd name="connsiteX13" fmla="*/ 1785257 w 2324100"/>
                <a:gd name="connsiteY13" fmla="*/ 54428 h 2049236"/>
                <a:gd name="connsiteX14" fmla="*/ 1758043 w 2324100"/>
                <a:gd name="connsiteY14" fmla="*/ 29936 h 2049236"/>
                <a:gd name="connsiteX15" fmla="*/ 1755322 w 2324100"/>
                <a:gd name="connsiteY15" fmla="*/ 19050 h 2049236"/>
                <a:gd name="connsiteX16" fmla="*/ 1763486 w 2324100"/>
                <a:gd name="connsiteY16" fmla="*/ 5443 h 2049236"/>
                <a:gd name="connsiteX17" fmla="*/ 1782536 w 2324100"/>
                <a:gd name="connsiteY17" fmla="*/ 0 h 2049236"/>
                <a:gd name="connsiteX18" fmla="*/ 1826079 w 2324100"/>
                <a:gd name="connsiteY18" fmla="*/ 2721 h 2049236"/>
                <a:gd name="connsiteX19" fmla="*/ 1907722 w 2324100"/>
                <a:gd name="connsiteY19" fmla="*/ 19050 h 2049236"/>
                <a:gd name="connsiteX20" fmla="*/ 1975757 w 2324100"/>
                <a:gd name="connsiteY20" fmla="*/ 40821 h 2049236"/>
                <a:gd name="connsiteX21" fmla="*/ 2062843 w 2324100"/>
                <a:gd name="connsiteY21" fmla="*/ 78921 h 2049236"/>
                <a:gd name="connsiteX22" fmla="*/ 2119993 w 2324100"/>
                <a:gd name="connsiteY22" fmla="*/ 106136 h 2049236"/>
                <a:gd name="connsiteX23" fmla="*/ 2198915 w 2324100"/>
                <a:gd name="connsiteY23" fmla="*/ 146957 h 2049236"/>
                <a:gd name="connsiteX24" fmla="*/ 2231572 w 2324100"/>
                <a:gd name="connsiteY24" fmla="*/ 168728 h 2049236"/>
                <a:gd name="connsiteX25" fmla="*/ 2277836 w 2324100"/>
                <a:gd name="connsiteY25" fmla="*/ 204107 h 2049236"/>
                <a:gd name="connsiteX26" fmla="*/ 2302329 w 2324100"/>
                <a:gd name="connsiteY26" fmla="*/ 228600 h 2049236"/>
                <a:gd name="connsiteX27" fmla="*/ 2318657 w 2324100"/>
                <a:gd name="connsiteY27" fmla="*/ 255814 h 2049236"/>
                <a:gd name="connsiteX28" fmla="*/ 2324100 w 2324100"/>
                <a:gd name="connsiteY28" fmla="*/ 274864 h 2049236"/>
                <a:gd name="connsiteX29" fmla="*/ 2324100 w 2324100"/>
                <a:gd name="connsiteY29" fmla="*/ 296636 h 2049236"/>
                <a:gd name="connsiteX30" fmla="*/ 2313215 w 2324100"/>
                <a:gd name="connsiteY30" fmla="*/ 332014 h 2049236"/>
                <a:gd name="connsiteX31" fmla="*/ 2296886 w 2324100"/>
                <a:gd name="connsiteY31" fmla="*/ 356507 h 2049236"/>
                <a:gd name="connsiteX32" fmla="*/ 2237015 w 2324100"/>
                <a:gd name="connsiteY32" fmla="*/ 381000 h 2049236"/>
                <a:gd name="connsiteX33" fmla="*/ 2204357 w 2324100"/>
                <a:gd name="connsiteY33" fmla="*/ 394607 h 2049236"/>
                <a:gd name="connsiteX34" fmla="*/ 2174422 w 2324100"/>
                <a:gd name="connsiteY34" fmla="*/ 410936 h 2049236"/>
                <a:gd name="connsiteX35" fmla="*/ 2136322 w 2324100"/>
                <a:gd name="connsiteY35" fmla="*/ 440871 h 2049236"/>
                <a:gd name="connsiteX36" fmla="*/ 2051957 w 2324100"/>
                <a:gd name="connsiteY36" fmla="*/ 530678 h 2049236"/>
                <a:gd name="connsiteX37" fmla="*/ 1877786 w 2324100"/>
                <a:gd name="connsiteY37" fmla="*/ 702128 h 2049236"/>
                <a:gd name="connsiteX38" fmla="*/ 1719943 w 2324100"/>
                <a:gd name="connsiteY38" fmla="*/ 859971 h 2049236"/>
                <a:gd name="connsiteX39" fmla="*/ 1548493 w 2324100"/>
                <a:gd name="connsiteY39" fmla="*/ 1023257 h 2049236"/>
                <a:gd name="connsiteX40" fmla="*/ 1344386 w 2324100"/>
                <a:gd name="connsiteY40" fmla="*/ 1208314 h 2049236"/>
                <a:gd name="connsiteX41" fmla="*/ 1202872 w 2324100"/>
                <a:gd name="connsiteY41" fmla="*/ 1330778 h 2049236"/>
                <a:gd name="connsiteX42" fmla="*/ 1050472 w 2324100"/>
                <a:gd name="connsiteY42" fmla="*/ 1453243 h 2049236"/>
                <a:gd name="connsiteX43" fmla="*/ 849086 w 2324100"/>
                <a:gd name="connsiteY43" fmla="*/ 1602921 h 2049236"/>
                <a:gd name="connsiteX44" fmla="*/ 674915 w 2324100"/>
                <a:gd name="connsiteY44" fmla="*/ 1719943 h 2049236"/>
                <a:gd name="connsiteX45" fmla="*/ 440872 w 2324100"/>
                <a:gd name="connsiteY45" fmla="*/ 1856014 h 2049236"/>
                <a:gd name="connsiteX46" fmla="*/ 220436 w 2324100"/>
                <a:gd name="connsiteY46" fmla="*/ 1970314 h 2049236"/>
                <a:gd name="connsiteX47" fmla="*/ 65315 w 2324100"/>
                <a:gd name="connsiteY47" fmla="*/ 2041071 h 2049236"/>
                <a:gd name="connsiteX48" fmla="*/ 40822 w 2324100"/>
                <a:gd name="connsiteY48" fmla="*/ 2046514 h 2049236"/>
                <a:gd name="connsiteX49" fmla="*/ 21772 w 2324100"/>
                <a:gd name="connsiteY49" fmla="*/ 2049236 h 2049236"/>
                <a:gd name="connsiteX50" fmla="*/ 8165 w 2324100"/>
                <a:gd name="connsiteY50" fmla="*/ 2049236 h 2049236"/>
                <a:gd name="connsiteX51" fmla="*/ 0 w 2324100"/>
                <a:gd name="connsiteY51" fmla="*/ 2043793 h 2049236"/>
                <a:gd name="connsiteX52" fmla="*/ 0 w 2324100"/>
                <a:gd name="connsiteY52" fmla="*/ 2032907 h 2049236"/>
                <a:gd name="connsiteX53" fmla="*/ 10886 w 2324100"/>
                <a:gd name="connsiteY53" fmla="*/ 2019300 h 2049236"/>
                <a:gd name="connsiteX54" fmla="*/ 59872 w 2324100"/>
                <a:gd name="connsiteY54" fmla="*/ 1986643 h 2049236"/>
                <a:gd name="connsiteX55" fmla="*/ 209550 w 2324100"/>
                <a:gd name="connsiteY55" fmla="*/ 1883228 h 2049236"/>
                <a:gd name="connsiteX56" fmla="*/ 386443 w 2324100"/>
                <a:gd name="connsiteY56" fmla="*/ 1758043 h 2049236"/>
                <a:gd name="connsiteX57" fmla="*/ 519793 w 2324100"/>
                <a:gd name="connsiteY57" fmla="*/ 1662793 h 2049236"/>
                <a:gd name="connsiteX58" fmla="*/ 688522 w 2324100"/>
                <a:gd name="connsiteY58" fmla="*/ 1526721 h 2049236"/>
                <a:gd name="connsiteX59" fmla="*/ 857250 w 2324100"/>
                <a:gd name="connsiteY59" fmla="*/ 1387928 h 2049236"/>
                <a:gd name="connsiteX60" fmla="*/ 1115786 w 2324100"/>
                <a:gd name="connsiteY60" fmla="*/ 1151164 h 2049236"/>
                <a:gd name="connsiteX61" fmla="*/ 1260022 w 2324100"/>
                <a:gd name="connsiteY61" fmla="*/ 1009650 h 2049236"/>
                <a:gd name="connsiteX62" fmla="*/ 1401536 w 2324100"/>
                <a:gd name="connsiteY62" fmla="*/ 857250 h 2049236"/>
                <a:gd name="connsiteX63" fmla="*/ 1559379 w 2324100"/>
                <a:gd name="connsiteY63" fmla="*/ 669471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24100" h="2049236">
                  <a:moveTo>
                    <a:pt x="1559379" y="669471"/>
                  </a:moveTo>
                  <a:lnTo>
                    <a:pt x="1665515" y="544286"/>
                  </a:lnTo>
                  <a:lnTo>
                    <a:pt x="1741715" y="451757"/>
                  </a:lnTo>
                  <a:lnTo>
                    <a:pt x="1809750" y="361950"/>
                  </a:lnTo>
                  <a:lnTo>
                    <a:pt x="1861457" y="285750"/>
                  </a:lnTo>
                  <a:lnTo>
                    <a:pt x="1883229" y="242207"/>
                  </a:lnTo>
                  <a:lnTo>
                    <a:pt x="1885950" y="225878"/>
                  </a:lnTo>
                  <a:lnTo>
                    <a:pt x="1888672" y="209550"/>
                  </a:lnTo>
                  <a:lnTo>
                    <a:pt x="1883229" y="182336"/>
                  </a:lnTo>
                  <a:lnTo>
                    <a:pt x="1872343" y="141514"/>
                  </a:lnTo>
                  <a:lnTo>
                    <a:pt x="1858736" y="114300"/>
                  </a:lnTo>
                  <a:lnTo>
                    <a:pt x="1834243" y="89807"/>
                  </a:lnTo>
                  <a:lnTo>
                    <a:pt x="1809750" y="73478"/>
                  </a:lnTo>
                  <a:lnTo>
                    <a:pt x="1785257" y="54428"/>
                  </a:lnTo>
                  <a:lnTo>
                    <a:pt x="1758043" y="29936"/>
                  </a:lnTo>
                  <a:lnTo>
                    <a:pt x="1755322" y="19050"/>
                  </a:lnTo>
                  <a:lnTo>
                    <a:pt x="1763486" y="5443"/>
                  </a:lnTo>
                  <a:lnTo>
                    <a:pt x="1782536" y="0"/>
                  </a:lnTo>
                  <a:lnTo>
                    <a:pt x="1826079" y="2721"/>
                  </a:lnTo>
                  <a:lnTo>
                    <a:pt x="1907722" y="19050"/>
                  </a:lnTo>
                  <a:lnTo>
                    <a:pt x="1975757" y="40821"/>
                  </a:lnTo>
                  <a:lnTo>
                    <a:pt x="2062843" y="78921"/>
                  </a:lnTo>
                  <a:lnTo>
                    <a:pt x="2119993" y="106136"/>
                  </a:lnTo>
                  <a:lnTo>
                    <a:pt x="2198915" y="146957"/>
                  </a:lnTo>
                  <a:lnTo>
                    <a:pt x="2231572" y="168728"/>
                  </a:lnTo>
                  <a:lnTo>
                    <a:pt x="2277836" y="204107"/>
                  </a:lnTo>
                  <a:lnTo>
                    <a:pt x="2302329" y="228600"/>
                  </a:lnTo>
                  <a:lnTo>
                    <a:pt x="2318657" y="255814"/>
                  </a:lnTo>
                  <a:lnTo>
                    <a:pt x="2324100" y="274864"/>
                  </a:lnTo>
                  <a:lnTo>
                    <a:pt x="2324100" y="296636"/>
                  </a:lnTo>
                  <a:lnTo>
                    <a:pt x="2313215" y="332014"/>
                  </a:lnTo>
                  <a:lnTo>
                    <a:pt x="2296886" y="356507"/>
                  </a:lnTo>
                  <a:lnTo>
                    <a:pt x="2237015" y="381000"/>
                  </a:lnTo>
                  <a:lnTo>
                    <a:pt x="2204357" y="394607"/>
                  </a:lnTo>
                  <a:lnTo>
                    <a:pt x="2174422" y="410936"/>
                  </a:lnTo>
                  <a:lnTo>
                    <a:pt x="2136322" y="440871"/>
                  </a:lnTo>
                  <a:lnTo>
                    <a:pt x="2051957" y="530678"/>
                  </a:lnTo>
                  <a:lnTo>
                    <a:pt x="1877786" y="702128"/>
                  </a:lnTo>
                  <a:lnTo>
                    <a:pt x="1719943" y="859971"/>
                  </a:lnTo>
                  <a:lnTo>
                    <a:pt x="1548493" y="1023257"/>
                  </a:lnTo>
                  <a:lnTo>
                    <a:pt x="1344386" y="1208314"/>
                  </a:lnTo>
                  <a:lnTo>
                    <a:pt x="1202872" y="1330778"/>
                  </a:lnTo>
                  <a:lnTo>
                    <a:pt x="1050472" y="1453243"/>
                  </a:lnTo>
                  <a:lnTo>
                    <a:pt x="849086" y="1602921"/>
                  </a:lnTo>
                  <a:lnTo>
                    <a:pt x="674915" y="1719943"/>
                  </a:lnTo>
                  <a:lnTo>
                    <a:pt x="440872" y="1856014"/>
                  </a:lnTo>
                  <a:lnTo>
                    <a:pt x="220436" y="1970314"/>
                  </a:lnTo>
                  <a:lnTo>
                    <a:pt x="65315" y="2041071"/>
                  </a:lnTo>
                  <a:lnTo>
                    <a:pt x="40822" y="2046514"/>
                  </a:lnTo>
                  <a:lnTo>
                    <a:pt x="21772" y="2049236"/>
                  </a:lnTo>
                  <a:lnTo>
                    <a:pt x="8165" y="2049236"/>
                  </a:lnTo>
                  <a:lnTo>
                    <a:pt x="0" y="2043793"/>
                  </a:lnTo>
                  <a:lnTo>
                    <a:pt x="0" y="2032907"/>
                  </a:lnTo>
                  <a:lnTo>
                    <a:pt x="10886" y="2019300"/>
                  </a:lnTo>
                  <a:lnTo>
                    <a:pt x="59872" y="1986643"/>
                  </a:lnTo>
                  <a:lnTo>
                    <a:pt x="209550" y="1883228"/>
                  </a:lnTo>
                  <a:lnTo>
                    <a:pt x="386443" y="1758043"/>
                  </a:lnTo>
                  <a:lnTo>
                    <a:pt x="519793" y="1662793"/>
                  </a:lnTo>
                  <a:lnTo>
                    <a:pt x="688522" y="1526721"/>
                  </a:lnTo>
                  <a:lnTo>
                    <a:pt x="857250" y="1387928"/>
                  </a:lnTo>
                  <a:lnTo>
                    <a:pt x="1115786" y="1151164"/>
                  </a:lnTo>
                  <a:lnTo>
                    <a:pt x="1260022" y="1009650"/>
                  </a:lnTo>
                  <a:lnTo>
                    <a:pt x="1401536" y="857250"/>
                  </a:lnTo>
                  <a:lnTo>
                    <a:pt x="1559379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31B5AD3-4C04-9141-A653-F0CAC71B30F2}"/>
                </a:ext>
              </a:extLst>
            </p:cNvPr>
            <p:cNvSpPr/>
            <p:nvPr/>
          </p:nvSpPr>
          <p:spPr>
            <a:xfrm>
              <a:off x="4068763" y="2314575"/>
              <a:ext cx="1441450" cy="333375"/>
            </a:xfrm>
            <a:custGeom>
              <a:avLst/>
              <a:gdLst>
                <a:gd name="connsiteX0" fmla="*/ 692944 w 1440657"/>
                <a:gd name="connsiteY0" fmla="*/ 138113 h 333375"/>
                <a:gd name="connsiteX1" fmla="*/ 985838 w 1440657"/>
                <a:gd name="connsiteY1" fmla="*/ 76200 h 333375"/>
                <a:gd name="connsiteX2" fmla="*/ 1038225 w 1440657"/>
                <a:gd name="connsiteY2" fmla="*/ 61913 h 333375"/>
                <a:gd name="connsiteX3" fmla="*/ 1088232 w 1440657"/>
                <a:gd name="connsiteY3" fmla="*/ 38100 h 333375"/>
                <a:gd name="connsiteX4" fmla="*/ 1135857 w 1440657"/>
                <a:gd name="connsiteY4" fmla="*/ 19050 h 333375"/>
                <a:gd name="connsiteX5" fmla="*/ 1176338 w 1440657"/>
                <a:gd name="connsiteY5" fmla="*/ 2381 h 333375"/>
                <a:gd name="connsiteX6" fmla="*/ 1190625 w 1440657"/>
                <a:gd name="connsiteY6" fmla="*/ 2381 h 333375"/>
                <a:gd name="connsiteX7" fmla="*/ 1209675 w 1440657"/>
                <a:gd name="connsiteY7" fmla="*/ 0 h 333375"/>
                <a:gd name="connsiteX8" fmla="*/ 1281113 w 1440657"/>
                <a:gd name="connsiteY8" fmla="*/ 4763 h 333375"/>
                <a:gd name="connsiteX9" fmla="*/ 1362075 w 1440657"/>
                <a:gd name="connsiteY9" fmla="*/ 19050 h 333375"/>
                <a:gd name="connsiteX10" fmla="*/ 1385888 w 1440657"/>
                <a:gd name="connsiteY10" fmla="*/ 28575 h 333375"/>
                <a:gd name="connsiteX11" fmla="*/ 1414463 w 1440657"/>
                <a:gd name="connsiteY11" fmla="*/ 47625 h 333375"/>
                <a:gd name="connsiteX12" fmla="*/ 1431132 w 1440657"/>
                <a:gd name="connsiteY12" fmla="*/ 64294 h 333375"/>
                <a:gd name="connsiteX13" fmla="*/ 1440657 w 1440657"/>
                <a:gd name="connsiteY13" fmla="*/ 85725 h 333375"/>
                <a:gd name="connsiteX14" fmla="*/ 1433513 w 1440657"/>
                <a:gd name="connsiteY14" fmla="*/ 111919 h 333375"/>
                <a:gd name="connsiteX15" fmla="*/ 1419225 w 1440657"/>
                <a:gd name="connsiteY15" fmla="*/ 133350 h 333375"/>
                <a:gd name="connsiteX16" fmla="*/ 1390650 w 1440657"/>
                <a:gd name="connsiteY16" fmla="*/ 154781 h 333375"/>
                <a:gd name="connsiteX17" fmla="*/ 1316832 w 1440657"/>
                <a:gd name="connsiteY17" fmla="*/ 178594 h 333375"/>
                <a:gd name="connsiteX18" fmla="*/ 1195388 w 1440657"/>
                <a:gd name="connsiteY18" fmla="*/ 209550 h 333375"/>
                <a:gd name="connsiteX19" fmla="*/ 1090613 w 1440657"/>
                <a:gd name="connsiteY19" fmla="*/ 233363 h 333375"/>
                <a:gd name="connsiteX20" fmla="*/ 983457 w 1440657"/>
                <a:gd name="connsiteY20" fmla="*/ 257175 h 333375"/>
                <a:gd name="connsiteX21" fmla="*/ 854869 w 1440657"/>
                <a:gd name="connsiteY21" fmla="*/ 280988 h 333375"/>
                <a:gd name="connsiteX22" fmla="*/ 745332 w 1440657"/>
                <a:gd name="connsiteY22" fmla="*/ 295275 h 333375"/>
                <a:gd name="connsiteX23" fmla="*/ 571500 w 1440657"/>
                <a:gd name="connsiteY23" fmla="*/ 311944 h 333375"/>
                <a:gd name="connsiteX24" fmla="*/ 414338 w 1440657"/>
                <a:gd name="connsiteY24" fmla="*/ 323850 h 333375"/>
                <a:gd name="connsiteX25" fmla="*/ 290513 w 1440657"/>
                <a:gd name="connsiteY25" fmla="*/ 330994 h 333375"/>
                <a:gd name="connsiteX26" fmla="*/ 247650 w 1440657"/>
                <a:gd name="connsiteY26" fmla="*/ 333375 h 333375"/>
                <a:gd name="connsiteX27" fmla="*/ 202407 w 1440657"/>
                <a:gd name="connsiteY27" fmla="*/ 316706 h 333375"/>
                <a:gd name="connsiteX28" fmla="*/ 157163 w 1440657"/>
                <a:gd name="connsiteY28" fmla="*/ 292894 h 333375"/>
                <a:gd name="connsiteX29" fmla="*/ 109538 w 1440657"/>
                <a:gd name="connsiteY29" fmla="*/ 266700 h 333375"/>
                <a:gd name="connsiteX30" fmla="*/ 66675 w 1440657"/>
                <a:gd name="connsiteY30" fmla="*/ 235744 h 333375"/>
                <a:gd name="connsiteX31" fmla="*/ 23813 w 1440657"/>
                <a:gd name="connsiteY31" fmla="*/ 197644 h 333375"/>
                <a:gd name="connsiteX32" fmla="*/ 4763 w 1440657"/>
                <a:gd name="connsiteY32" fmla="*/ 173831 h 333375"/>
                <a:gd name="connsiteX33" fmla="*/ 0 w 1440657"/>
                <a:gd name="connsiteY33" fmla="*/ 157163 h 333375"/>
                <a:gd name="connsiteX34" fmla="*/ 0 w 1440657"/>
                <a:gd name="connsiteY34" fmla="*/ 145256 h 333375"/>
                <a:gd name="connsiteX35" fmla="*/ 16669 w 1440657"/>
                <a:gd name="connsiteY35" fmla="*/ 138113 h 333375"/>
                <a:gd name="connsiteX36" fmla="*/ 35719 w 1440657"/>
                <a:gd name="connsiteY36" fmla="*/ 135731 h 333375"/>
                <a:gd name="connsiteX37" fmla="*/ 61913 w 1440657"/>
                <a:gd name="connsiteY37" fmla="*/ 140494 h 333375"/>
                <a:gd name="connsiteX38" fmla="*/ 133350 w 1440657"/>
                <a:gd name="connsiteY38" fmla="*/ 159544 h 333375"/>
                <a:gd name="connsiteX39" fmla="*/ 223838 w 1440657"/>
                <a:gd name="connsiteY39" fmla="*/ 171450 h 333375"/>
                <a:gd name="connsiteX40" fmla="*/ 311944 w 1440657"/>
                <a:gd name="connsiteY40" fmla="*/ 178594 h 333375"/>
                <a:gd name="connsiteX41" fmla="*/ 421482 w 1440657"/>
                <a:gd name="connsiteY41" fmla="*/ 176213 h 333375"/>
                <a:gd name="connsiteX42" fmla="*/ 488157 w 1440657"/>
                <a:gd name="connsiteY42" fmla="*/ 171450 h 333375"/>
                <a:gd name="connsiteX43" fmla="*/ 557213 w 1440657"/>
                <a:gd name="connsiteY43" fmla="*/ 164306 h 333375"/>
                <a:gd name="connsiteX44" fmla="*/ 692944 w 1440657"/>
                <a:gd name="connsiteY44" fmla="*/ 1381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7" h="333375">
                  <a:moveTo>
                    <a:pt x="692944" y="138113"/>
                  </a:moveTo>
                  <a:lnTo>
                    <a:pt x="985838" y="76200"/>
                  </a:lnTo>
                  <a:lnTo>
                    <a:pt x="1038225" y="61913"/>
                  </a:lnTo>
                  <a:lnTo>
                    <a:pt x="1088232" y="38100"/>
                  </a:lnTo>
                  <a:lnTo>
                    <a:pt x="1135857" y="19050"/>
                  </a:lnTo>
                  <a:lnTo>
                    <a:pt x="1176338" y="238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81113" y="4763"/>
                  </a:lnTo>
                  <a:lnTo>
                    <a:pt x="1362075" y="19050"/>
                  </a:lnTo>
                  <a:lnTo>
                    <a:pt x="1385888" y="28575"/>
                  </a:lnTo>
                  <a:lnTo>
                    <a:pt x="1414463" y="47625"/>
                  </a:lnTo>
                  <a:lnTo>
                    <a:pt x="1431132" y="64294"/>
                  </a:lnTo>
                  <a:lnTo>
                    <a:pt x="1440657" y="85725"/>
                  </a:lnTo>
                  <a:lnTo>
                    <a:pt x="1433513" y="111919"/>
                  </a:lnTo>
                  <a:lnTo>
                    <a:pt x="1419225" y="133350"/>
                  </a:lnTo>
                  <a:lnTo>
                    <a:pt x="1390650" y="154781"/>
                  </a:lnTo>
                  <a:lnTo>
                    <a:pt x="1316832" y="178594"/>
                  </a:lnTo>
                  <a:lnTo>
                    <a:pt x="1195388" y="209550"/>
                  </a:lnTo>
                  <a:lnTo>
                    <a:pt x="1090613" y="233363"/>
                  </a:lnTo>
                  <a:lnTo>
                    <a:pt x="983457" y="257175"/>
                  </a:lnTo>
                  <a:lnTo>
                    <a:pt x="854869" y="280988"/>
                  </a:lnTo>
                  <a:lnTo>
                    <a:pt x="745332" y="295275"/>
                  </a:lnTo>
                  <a:lnTo>
                    <a:pt x="571500" y="311944"/>
                  </a:lnTo>
                  <a:lnTo>
                    <a:pt x="414338" y="323850"/>
                  </a:lnTo>
                  <a:lnTo>
                    <a:pt x="290513" y="330994"/>
                  </a:lnTo>
                  <a:lnTo>
                    <a:pt x="247650" y="333375"/>
                  </a:lnTo>
                  <a:lnTo>
                    <a:pt x="202407" y="316706"/>
                  </a:lnTo>
                  <a:lnTo>
                    <a:pt x="157163" y="292894"/>
                  </a:lnTo>
                  <a:lnTo>
                    <a:pt x="109538" y="266700"/>
                  </a:lnTo>
                  <a:lnTo>
                    <a:pt x="66675" y="235744"/>
                  </a:lnTo>
                  <a:lnTo>
                    <a:pt x="23813" y="197644"/>
                  </a:lnTo>
                  <a:lnTo>
                    <a:pt x="4763" y="173831"/>
                  </a:lnTo>
                  <a:lnTo>
                    <a:pt x="0" y="157163"/>
                  </a:lnTo>
                  <a:lnTo>
                    <a:pt x="0" y="145256"/>
                  </a:lnTo>
                  <a:lnTo>
                    <a:pt x="16669" y="138113"/>
                  </a:lnTo>
                  <a:lnTo>
                    <a:pt x="35719" y="135731"/>
                  </a:lnTo>
                  <a:lnTo>
                    <a:pt x="61913" y="140494"/>
                  </a:lnTo>
                  <a:lnTo>
                    <a:pt x="133350" y="159544"/>
                  </a:lnTo>
                  <a:lnTo>
                    <a:pt x="223838" y="171450"/>
                  </a:lnTo>
                  <a:lnTo>
                    <a:pt x="311944" y="178594"/>
                  </a:lnTo>
                  <a:lnTo>
                    <a:pt x="421482" y="176213"/>
                  </a:lnTo>
                  <a:lnTo>
                    <a:pt x="488157" y="171450"/>
                  </a:lnTo>
                  <a:lnTo>
                    <a:pt x="557213" y="164306"/>
                  </a:lnTo>
                  <a:lnTo>
                    <a:pt x="69294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F22FD44-E03D-E64D-8345-50A90CE13DAF}"/>
                </a:ext>
              </a:extLst>
            </p:cNvPr>
            <p:cNvSpPr/>
            <p:nvPr/>
          </p:nvSpPr>
          <p:spPr>
            <a:xfrm>
              <a:off x="4876800" y="1554163"/>
              <a:ext cx="2484438" cy="1630362"/>
            </a:xfrm>
            <a:custGeom>
              <a:avLst/>
              <a:gdLst>
                <a:gd name="connsiteX0" fmla="*/ 514350 w 2484664"/>
                <a:gd name="connsiteY0" fmla="*/ 541564 h 1630135"/>
                <a:gd name="connsiteX1" fmla="*/ 400050 w 2484664"/>
                <a:gd name="connsiteY1" fmla="*/ 432707 h 1630135"/>
                <a:gd name="connsiteX2" fmla="*/ 296636 w 2484664"/>
                <a:gd name="connsiteY2" fmla="*/ 332014 h 1630135"/>
                <a:gd name="connsiteX3" fmla="*/ 193221 w 2484664"/>
                <a:gd name="connsiteY3" fmla="*/ 231321 h 1630135"/>
                <a:gd name="connsiteX4" fmla="*/ 84364 w 2484664"/>
                <a:gd name="connsiteY4" fmla="*/ 130628 h 1630135"/>
                <a:gd name="connsiteX5" fmla="*/ 0 w 2484664"/>
                <a:gd name="connsiteY5" fmla="*/ 43543 h 1630135"/>
                <a:gd name="connsiteX6" fmla="*/ 65314 w 2484664"/>
                <a:gd name="connsiteY6" fmla="*/ 0 h 1630135"/>
                <a:gd name="connsiteX7" fmla="*/ 166007 w 2484664"/>
                <a:gd name="connsiteY7" fmla="*/ 84364 h 1630135"/>
                <a:gd name="connsiteX8" fmla="*/ 299357 w 2484664"/>
                <a:gd name="connsiteY8" fmla="*/ 187778 h 1630135"/>
                <a:gd name="connsiteX9" fmla="*/ 481693 w 2484664"/>
                <a:gd name="connsiteY9" fmla="*/ 332014 h 1630135"/>
                <a:gd name="connsiteX10" fmla="*/ 696686 w 2484664"/>
                <a:gd name="connsiteY10" fmla="*/ 498021 h 1630135"/>
                <a:gd name="connsiteX11" fmla="*/ 976993 w 2484664"/>
                <a:gd name="connsiteY11" fmla="*/ 710293 h 1630135"/>
                <a:gd name="connsiteX12" fmla="*/ 1156607 w 2484664"/>
                <a:gd name="connsiteY12" fmla="*/ 843643 h 1630135"/>
                <a:gd name="connsiteX13" fmla="*/ 1325336 w 2484664"/>
                <a:gd name="connsiteY13" fmla="*/ 968828 h 1630135"/>
                <a:gd name="connsiteX14" fmla="*/ 1453243 w 2484664"/>
                <a:gd name="connsiteY14" fmla="*/ 1055914 h 1630135"/>
                <a:gd name="connsiteX15" fmla="*/ 1559379 w 2484664"/>
                <a:gd name="connsiteY15" fmla="*/ 1121228 h 1630135"/>
                <a:gd name="connsiteX16" fmla="*/ 1692729 w 2484664"/>
                <a:gd name="connsiteY16" fmla="*/ 1194707 h 1630135"/>
                <a:gd name="connsiteX17" fmla="*/ 1839686 w 2484664"/>
                <a:gd name="connsiteY17" fmla="*/ 1268185 h 1630135"/>
                <a:gd name="connsiteX18" fmla="*/ 1983921 w 2484664"/>
                <a:gd name="connsiteY18" fmla="*/ 1333500 h 1630135"/>
                <a:gd name="connsiteX19" fmla="*/ 2100943 w 2484664"/>
                <a:gd name="connsiteY19" fmla="*/ 1382485 h 1630135"/>
                <a:gd name="connsiteX20" fmla="*/ 2266950 w 2484664"/>
                <a:gd name="connsiteY20" fmla="*/ 1442357 h 1630135"/>
                <a:gd name="connsiteX21" fmla="*/ 2430236 w 2484664"/>
                <a:gd name="connsiteY21" fmla="*/ 1496785 h 1630135"/>
                <a:gd name="connsiteX22" fmla="*/ 2460171 w 2484664"/>
                <a:gd name="connsiteY22" fmla="*/ 1507671 h 1630135"/>
                <a:gd name="connsiteX23" fmla="*/ 2473779 w 2484664"/>
                <a:gd name="connsiteY23" fmla="*/ 1515835 h 1630135"/>
                <a:gd name="connsiteX24" fmla="*/ 2484664 w 2484664"/>
                <a:gd name="connsiteY24" fmla="*/ 1526721 h 1630135"/>
                <a:gd name="connsiteX25" fmla="*/ 2484664 w 2484664"/>
                <a:gd name="connsiteY25" fmla="*/ 1540328 h 1630135"/>
                <a:gd name="connsiteX26" fmla="*/ 2471057 w 2484664"/>
                <a:gd name="connsiteY26" fmla="*/ 1556657 h 1630135"/>
                <a:gd name="connsiteX27" fmla="*/ 2422071 w 2484664"/>
                <a:gd name="connsiteY27" fmla="*/ 1564821 h 1630135"/>
                <a:gd name="connsiteX28" fmla="*/ 2272393 w 2484664"/>
                <a:gd name="connsiteY28" fmla="*/ 1578428 h 1630135"/>
                <a:gd name="connsiteX29" fmla="*/ 2090057 w 2484664"/>
                <a:gd name="connsiteY29" fmla="*/ 1592035 h 1630135"/>
                <a:gd name="connsiteX30" fmla="*/ 1888671 w 2484664"/>
                <a:gd name="connsiteY30" fmla="*/ 1613807 h 1630135"/>
                <a:gd name="connsiteX31" fmla="*/ 1774371 w 2484664"/>
                <a:gd name="connsiteY31" fmla="*/ 1630135 h 1630135"/>
                <a:gd name="connsiteX32" fmla="*/ 1760764 w 2484664"/>
                <a:gd name="connsiteY32" fmla="*/ 1630135 h 1630135"/>
                <a:gd name="connsiteX33" fmla="*/ 1717221 w 2484664"/>
                <a:gd name="connsiteY33" fmla="*/ 1613807 h 1630135"/>
                <a:gd name="connsiteX34" fmla="*/ 1638300 w 2484664"/>
                <a:gd name="connsiteY34" fmla="*/ 1570264 h 1630135"/>
                <a:gd name="connsiteX35" fmla="*/ 1532164 w 2484664"/>
                <a:gd name="connsiteY35" fmla="*/ 1494064 h 1630135"/>
                <a:gd name="connsiteX36" fmla="*/ 1390650 w 2484664"/>
                <a:gd name="connsiteY36" fmla="*/ 1374321 h 1630135"/>
                <a:gd name="connsiteX37" fmla="*/ 1265464 w 2484664"/>
                <a:gd name="connsiteY37" fmla="*/ 1260021 h 1630135"/>
                <a:gd name="connsiteX38" fmla="*/ 1156607 w 2484664"/>
                <a:gd name="connsiteY38" fmla="*/ 1159328 h 1630135"/>
                <a:gd name="connsiteX39" fmla="*/ 1025979 w 2484664"/>
                <a:gd name="connsiteY39" fmla="*/ 1034143 h 1630135"/>
                <a:gd name="connsiteX40" fmla="*/ 889907 w 2484664"/>
                <a:gd name="connsiteY40" fmla="*/ 903514 h 1630135"/>
                <a:gd name="connsiteX41" fmla="*/ 756557 w 2484664"/>
                <a:gd name="connsiteY41" fmla="*/ 775607 h 1630135"/>
                <a:gd name="connsiteX42" fmla="*/ 615043 w 2484664"/>
                <a:gd name="connsiteY42" fmla="*/ 639535 h 1630135"/>
                <a:gd name="connsiteX43" fmla="*/ 514350 w 2484664"/>
                <a:gd name="connsiteY43" fmla="*/ 541564 h 16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84664" h="1630135">
                  <a:moveTo>
                    <a:pt x="514350" y="541564"/>
                  </a:moveTo>
                  <a:lnTo>
                    <a:pt x="400050" y="432707"/>
                  </a:lnTo>
                  <a:lnTo>
                    <a:pt x="296636" y="332014"/>
                  </a:lnTo>
                  <a:lnTo>
                    <a:pt x="193221" y="231321"/>
                  </a:lnTo>
                  <a:lnTo>
                    <a:pt x="84364" y="130628"/>
                  </a:lnTo>
                  <a:lnTo>
                    <a:pt x="0" y="43543"/>
                  </a:lnTo>
                  <a:lnTo>
                    <a:pt x="65314" y="0"/>
                  </a:lnTo>
                  <a:lnTo>
                    <a:pt x="166007" y="84364"/>
                  </a:lnTo>
                  <a:lnTo>
                    <a:pt x="299357" y="187778"/>
                  </a:lnTo>
                  <a:lnTo>
                    <a:pt x="481693" y="332014"/>
                  </a:lnTo>
                  <a:lnTo>
                    <a:pt x="696686" y="498021"/>
                  </a:lnTo>
                  <a:lnTo>
                    <a:pt x="976993" y="710293"/>
                  </a:lnTo>
                  <a:lnTo>
                    <a:pt x="1156607" y="843643"/>
                  </a:lnTo>
                  <a:lnTo>
                    <a:pt x="1325336" y="968828"/>
                  </a:lnTo>
                  <a:lnTo>
                    <a:pt x="1453243" y="1055914"/>
                  </a:lnTo>
                  <a:lnTo>
                    <a:pt x="1559379" y="1121228"/>
                  </a:lnTo>
                  <a:lnTo>
                    <a:pt x="1692729" y="1194707"/>
                  </a:lnTo>
                  <a:lnTo>
                    <a:pt x="1839686" y="1268185"/>
                  </a:lnTo>
                  <a:lnTo>
                    <a:pt x="1983921" y="1333500"/>
                  </a:lnTo>
                  <a:lnTo>
                    <a:pt x="2100943" y="1382485"/>
                  </a:lnTo>
                  <a:lnTo>
                    <a:pt x="2266950" y="1442357"/>
                  </a:lnTo>
                  <a:lnTo>
                    <a:pt x="2430236" y="1496785"/>
                  </a:lnTo>
                  <a:lnTo>
                    <a:pt x="2460171" y="1507671"/>
                  </a:lnTo>
                  <a:lnTo>
                    <a:pt x="2473779" y="1515835"/>
                  </a:lnTo>
                  <a:lnTo>
                    <a:pt x="2484664" y="1526721"/>
                  </a:lnTo>
                  <a:lnTo>
                    <a:pt x="2484664" y="1540328"/>
                  </a:lnTo>
                  <a:lnTo>
                    <a:pt x="2471057" y="1556657"/>
                  </a:lnTo>
                  <a:lnTo>
                    <a:pt x="2422071" y="1564821"/>
                  </a:lnTo>
                  <a:lnTo>
                    <a:pt x="2272393" y="1578428"/>
                  </a:lnTo>
                  <a:lnTo>
                    <a:pt x="2090057" y="1592035"/>
                  </a:lnTo>
                  <a:lnTo>
                    <a:pt x="1888671" y="1613807"/>
                  </a:lnTo>
                  <a:lnTo>
                    <a:pt x="1774371" y="1630135"/>
                  </a:lnTo>
                  <a:lnTo>
                    <a:pt x="1760764" y="1630135"/>
                  </a:lnTo>
                  <a:lnTo>
                    <a:pt x="1717221" y="1613807"/>
                  </a:lnTo>
                  <a:lnTo>
                    <a:pt x="1638300" y="1570264"/>
                  </a:lnTo>
                  <a:lnTo>
                    <a:pt x="1532164" y="1494064"/>
                  </a:lnTo>
                  <a:lnTo>
                    <a:pt x="1390650" y="1374321"/>
                  </a:lnTo>
                  <a:lnTo>
                    <a:pt x="1265464" y="1260021"/>
                  </a:lnTo>
                  <a:lnTo>
                    <a:pt x="1156607" y="1159328"/>
                  </a:lnTo>
                  <a:lnTo>
                    <a:pt x="1025979" y="1034143"/>
                  </a:lnTo>
                  <a:lnTo>
                    <a:pt x="889907" y="903514"/>
                  </a:lnTo>
                  <a:lnTo>
                    <a:pt x="756557" y="775607"/>
                  </a:lnTo>
                  <a:lnTo>
                    <a:pt x="615043" y="639535"/>
                  </a:lnTo>
                  <a:lnTo>
                    <a:pt x="514350" y="541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DABBC4A-9C65-744F-BF18-260A64A29CCC}"/>
                </a:ext>
              </a:extLst>
            </p:cNvPr>
            <p:cNvSpPr/>
            <p:nvPr/>
          </p:nvSpPr>
          <p:spPr>
            <a:xfrm>
              <a:off x="3876675" y="2840038"/>
              <a:ext cx="2074863" cy="1390650"/>
            </a:xfrm>
            <a:custGeom>
              <a:avLst/>
              <a:gdLst>
                <a:gd name="connsiteX0" fmla="*/ 1002506 w 2074069"/>
                <a:gd name="connsiteY0" fmla="*/ 121444 h 1390650"/>
                <a:gd name="connsiteX1" fmla="*/ 726281 w 2074069"/>
                <a:gd name="connsiteY1" fmla="*/ 164307 h 1390650"/>
                <a:gd name="connsiteX2" fmla="*/ 495300 w 2074069"/>
                <a:gd name="connsiteY2" fmla="*/ 200025 h 1390650"/>
                <a:gd name="connsiteX3" fmla="*/ 404813 w 2074069"/>
                <a:gd name="connsiteY3" fmla="*/ 214313 h 1390650"/>
                <a:gd name="connsiteX4" fmla="*/ 288131 w 2074069"/>
                <a:gd name="connsiteY4" fmla="*/ 228600 h 1390650"/>
                <a:gd name="connsiteX5" fmla="*/ 242888 w 2074069"/>
                <a:gd name="connsiteY5" fmla="*/ 230982 h 1390650"/>
                <a:gd name="connsiteX6" fmla="*/ 180975 w 2074069"/>
                <a:gd name="connsiteY6" fmla="*/ 230982 h 1390650"/>
                <a:gd name="connsiteX7" fmla="*/ 0 w 2074069"/>
                <a:gd name="connsiteY7" fmla="*/ 242888 h 1390650"/>
                <a:gd name="connsiteX8" fmla="*/ 38100 w 2074069"/>
                <a:gd name="connsiteY8" fmla="*/ 411957 h 1390650"/>
                <a:gd name="connsiteX9" fmla="*/ 300038 w 2074069"/>
                <a:gd name="connsiteY9" fmla="*/ 366713 h 1390650"/>
                <a:gd name="connsiteX10" fmla="*/ 471488 w 2074069"/>
                <a:gd name="connsiteY10" fmla="*/ 335757 h 1390650"/>
                <a:gd name="connsiteX11" fmla="*/ 647700 w 2074069"/>
                <a:gd name="connsiteY11" fmla="*/ 307182 h 1390650"/>
                <a:gd name="connsiteX12" fmla="*/ 850106 w 2074069"/>
                <a:gd name="connsiteY12" fmla="*/ 276225 h 1390650"/>
                <a:gd name="connsiteX13" fmla="*/ 1023938 w 2074069"/>
                <a:gd name="connsiteY13" fmla="*/ 250032 h 1390650"/>
                <a:gd name="connsiteX14" fmla="*/ 1185863 w 2074069"/>
                <a:gd name="connsiteY14" fmla="*/ 228600 h 1390650"/>
                <a:gd name="connsiteX15" fmla="*/ 1359694 w 2074069"/>
                <a:gd name="connsiteY15" fmla="*/ 209550 h 1390650"/>
                <a:gd name="connsiteX16" fmla="*/ 1495425 w 2074069"/>
                <a:gd name="connsiteY16" fmla="*/ 197644 h 1390650"/>
                <a:gd name="connsiteX17" fmla="*/ 1640681 w 2074069"/>
                <a:gd name="connsiteY17" fmla="*/ 188119 h 1390650"/>
                <a:gd name="connsiteX18" fmla="*/ 1700213 w 2074069"/>
                <a:gd name="connsiteY18" fmla="*/ 190500 h 1390650"/>
                <a:gd name="connsiteX19" fmla="*/ 1719263 w 2074069"/>
                <a:gd name="connsiteY19" fmla="*/ 197644 h 1390650"/>
                <a:gd name="connsiteX20" fmla="*/ 1728788 w 2074069"/>
                <a:gd name="connsiteY20" fmla="*/ 204788 h 1390650"/>
                <a:gd name="connsiteX21" fmla="*/ 1740694 w 2074069"/>
                <a:gd name="connsiteY21" fmla="*/ 221457 h 1390650"/>
                <a:gd name="connsiteX22" fmla="*/ 1743075 w 2074069"/>
                <a:gd name="connsiteY22" fmla="*/ 242888 h 1390650"/>
                <a:gd name="connsiteX23" fmla="*/ 1731169 w 2074069"/>
                <a:gd name="connsiteY23" fmla="*/ 330994 h 1390650"/>
                <a:gd name="connsiteX24" fmla="*/ 1697831 w 2074069"/>
                <a:gd name="connsiteY24" fmla="*/ 566738 h 1390650"/>
                <a:gd name="connsiteX25" fmla="*/ 1666875 w 2074069"/>
                <a:gd name="connsiteY25" fmla="*/ 766763 h 1390650"/>
                <a:gd name="connsiteX26" fmla="*/ 1624013 w 2074069"/>
                <a:gd name="connsiteY26" fmla="*/ 1045369 h 1390650"/>
                <a:gd name="connsiteX27" fmla="*/ 1602581 w 2074069"/>
                <a:gd name="connsiteY27" fmla="*/ 1204913 h 1390650"/>
                <a:gd name="connsiteX28" fmla="*/ 1583531 w 2074069"/>
                <a:gd name="connsiteY28" fmla="*/ 1328738 h 1390650"/>
                <a:gd name="connsiteX29" fmla="*/ 1593056 w 2074069"/>
                <a:gd name="connsiteY29" fmla="*/ 1359694 h 1390650"/>
                <a:gd name="connsiteX30" fmla="*/ 1600200 w 2074069"/>
                <a:gd name="connsiteY30" fmla="*/ 1371600 h 1390650"/>
                <a:gd name="connsiteX31" fmla="*/ 1616869 w 2074069"/>
                <a:gd name="connsiteY31" fmla="*/ 1381125 h 1390650"/>
                <a:gd name="connsiteX32" fmla="*/ 1638300 w 2074069"/>
                <a:gd name="connsiteY32" fmla="*/ 1388269 h 1390650"/>
                <a:gd name="connsiteX33" fmla="*/ 1664494 w 2074069"/>
                <a:gd name="connsiteY33" fmla="*/ 1390650 h 1390650"/>
                <a:gd name="connsiteX34" fmla="*/ 1693069 w 2074069"/>
                <a:gd name="connsiteY34" fmla="*/ 1390650 h 1390650"/>
                <a:gd name="connsiteX35" fmla="*/ 1719263 w 2074069"/>
                <a:gd name="connsiteY35" fmla="*/ 1383507 h 1390650"/>
                <a:gd name="connsiteX36" fmla="*/ 1745456 w 2074069"/>
                <a:gd name="connsiteY36" fmla="*/ 1373982 h 1390650"/>
                <a:gd name="connsiteX37" fmla="*/ 1764506 w 2074069"/>
                <a:gd name="connsiteY37" fmla="*/ 1364457 h 1390650"/>
                <a:gd name="connsiteX38" fmla="*/ 1774031 w 2074069"/>
                <a:gd name="connsiteY38" fmla="*/ 1354932 h 1390650"/>
                <a:gd name="connsiteX39" fmla="*/ 1788319 w 2074069"/>
                <a:gd name="connsiteY39" fmla="*/ 1331119 h 1390650"/>
                <a:gd name="connsiteX40" fmla="*/ 1804988 w 2074069"/>
                <a:gd name="connsiteY40" fmla="*/ 1283494 h 1390650"/>
                <a:gd name="connsiteX41" fmla="*/ 1831181 w 2074069"/>
                <a:gd name="connsiteY41" fmla="*/ 1185863 h 1390650"/>
                <a:gd name="connsiteX42" fmla="*/ 1866900 w 2074069"/>
                <a:gd name="connsiteY42" fmla="*/ 1054894 h 1390650"/>
                <a:gd name="connsiteX43" fmla="*/ 1902619 w 2074069"/>
                <a:gd name="connsiteY43" fmla="*/ 907257 h 1390650"/>
                <a:gd name="connsiteX44" fmla="*/ 1935956 w 2074069"/>
                <a:gd name="connsiteY44" fmla="*/ 723900 h 1390650"/>
                <a:gd name="connsiteX45" fmla="*/ 1962150 w 2074069"/>
                <a:gd name="connsiteY45" fmla="*/ 578644 h 1390650"/>
                <a:gd name="connsiteX46" fmla="*/ 1981200 w 2074069"/>
                <a:gd name="connsiteY46" fmla="*/ 447675 h 1390650"/>
                <a:gd name="connsiteX47" fmla="*/ 1985963 w 2074069"/>
                <a:gd name="connsiteY47" fmla="*/ 411957 h 1390650"/>
                <a:gd name="connsiteX48" fmla="*/ 1993106 w 2074069"/>
                <a:gd name="connsiteY48" fmla="*/ 388144 h 1390650"/>
                <a:gd name="connsiteX49" fmla="*/ 2012156 w 2074069"/>
                <a:gd name="connsiteY49" fmla="*/ 352425 h 1390650"/>
                <a:gd name="connsiteX50" fmla="*/ 2038350 w 2074069"/>
                <a:gd name="connsiteY50" fmla="*/ 314325 h 1390650"/>
                <a:gd name="connsiteX51" fmla="*/ 2055019 w 2074069"/>
                <a:gd name="connsiteY51" fmla="*/ 292894 h 1390650"/>
                <a:gd name="connsiteX52" fmla="*/ 2062163 w 2074069"/>
                <a:gd name="connsiteY52" fmla="*/ 283369 h 1390650"/>
                <a:gd name="connsiteX53" fmla="*/ 2066925 w 2074069"/>
                <a:gd name="connsiteY53" fmla="*/ 269082 h 1390650"/>
                <a:gd name="connsiteX54" fmla="*/ 2069306 w 2074069"/>
                <a:gd name="connsiteY54" fmla="*/ 252413 h 1390650"/>
                <a:gd name="connsiteX55" fmla="*/ 2074069 w 2074069"/>
                <a:gd name="connsiteY55" fmla="*/ 211932 h 1390650"/>
                <a:gd name="connsiteX56" fmla="*/ 2069306 w 2074069"/>
                <a:gd name="connsiteY56" fmla="*/ 180975 h 1390650"/>
                <a:gd name="connsiteX57" fmla="*/ 2055019 w 2074069"/>
                <a:gd name="connsiteY57" fmla="*/ 150019 h 1390650"/>
                <a:gd name="connsiteX58" fmla="*/ 2024063 w 2074069"/>
                <a:gd name="connsiteY58" fmla="*/ 119063 h 1390650"/>
                <a:gd name="connsiteX59" fmla="*/ 1947863 w 2074069"/>
                <a:gd name="connsiteY59" fmla="*/ 66675 h 1390650"/>
                <a:gd name="connsiteX60" fmla="*/ 1850231 w 2074069"/>
                <a:gd name="connsiteY60" fmla="*/ 19050 h 1390650"/>
                <a:gd name="connsiteX61" fmla="*/ 1807369 w 2074069"/>
                <a:gd name="connsiteY61" fmla="*/ 0 h 1390650"/>
                <a:gd name="connsiteX62" fmla="*/ 1774031 w 2074069"/>
                <a:gd name="connsiteY62" fmla="*/ 0 h 1390650"/>
                <a:gd name="connsiteX63" fmla="*/ 1709738 w 2074069"/>
                <a:gd name="connsiteY63" fmla="*/ 4763 h 1390650"/>
                <a:gd name="connsiteX64" fmla="*/ 1550194 w 2074069"/>
                <a:gd name="connsiteY64" fmla="*/ 30957 h 1390650"/>
                <a:gd name="connsiteX65" fmla="*/ 1254919 w 2074069"/>
                <a:gd name="connsiteY65" fmla="*/ 78582 h 1390650"/>
                <a:gd name="connsiteX66" fmla="*/ 1002506 w 2074069"/>
                <a:gd name="connsiteY66" fmla="*/ 121444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74069" h="1390650">
                  <a:moveTo>
                    <a:pt x="1002506" y="121444"/>
                  </a:moveTo>
                  <a:lnTo>
                    <a:pt x="726281" y="164307"/>
                  </a:lnTo>
                  <a:lnTo>
                    <a:pt x="495300" y="200025"/>
                  </a:lnTo>
                  <a:lnTo>
                    <a:pt x="404813" y="214313"/>
                  </a:lnTo>
                  <a:lnTo>
                    <a:pt x="288131" y="228600"/>
                  </a:lnTo>
                  <a:lnTo>
                    <a:pt x="242888" y="230982"/>
                  </a:lnTo>
                  <a:lnTo>
                    <a:pt x="180975" y="230982"/>
                  </a:lnTo>
                  <a:lnTo>
                    <a:pt x="0" y="242888"/>
                  </a:lnTo>
                  <a:lnTo>
                    <a:pt x="38100" y="411957"/>
                  </a:lnTo>
                  <a:lnTo>
                    <a:pt x="300038" y="366713"/>
                  </a:lnTo>
                  <a:lnTo>
                    <a:pt x="471488" y="335757"/>
                  </a:lnTo>
                  <a:lnTo>
                    <a:pt x="647700" y="307182"/>
                  </a:lnTo>
                  <a:lnTo>
                    <a:pt x="850106" y="276225"/>
                  </a:lnTo>
                  <a:lnTo>
                    <a:pt x="1023938" y="250032"/>
                  </a:lnTo>
                  <a:lnTo>
                    <a:pt x="1185863" y="228600"/>
                  </a:lnTo>
                  <a:lnTo>
                    <a:pt x="1359694" y="209550"/>
                  </a:lnTo>
                  <a:lnTo>
                    <a:pt x="1495425" y="197644"/>
                  </a:lnTo>
                  <a:lnTo>
                    <a:pt x="1640681" y="188119"/>
                  </a:lnTo>
                  <a:lnTo>
                    <a:pt x="1700213" y="190500"/>
                  </a:lnTo>
                  <a:lnTo>
                    <a:pt x="1719263" y="197644"/>
                  </a:lnTo>
                  <a:lnTo>
                    <a:pt x="1728788" y="204788"/>
                  </a:lnTo>
                  <a:lnTo>
                    <a:pt x="1740694" y="221457"/>
                  </a:lnTo>
                  <a:lnTo>
                    <a:pt x="1743075" y="242888"/>
                  </a:lnTo>
                  <a:lnTo>
                    <a:pt x="1731169" y="330994"/>
                  </a:lnTo>
                  <a:lnTo>
                    <a:pt x="1697831" y="566738"/>
                  </a:lnTo>
                  <a:lnTo>
                    <a:pt x="1666875" y="766763"/>
                  </a:lnTo>
                  <a:lnTo>
                    <a:pt x="1624013" y="1045369"/>
                  </a:lnTo>
                  <a:lnTo>
                    <a:pt x="1602581" y="1204913"/>
                  </a:lnTo>
                  <a:lnTo>
                    <a:pt x="1583531" y="1328738"/>
                  </a:lnTo>
                  <a:lnTo>
                    <a:pt x="1593056" y="1359694"/>
                  </a:lnTo>
                  <a:lnTo>
                    <a:pt x="1600200" y="1371600"/>
                  </a:lnTo>
                  <a:lnTo>
                    <a:pt x="1616869" y="1381125"/>
                  </a:lnTo>
                  <a:lnTo>
                    <a:pt x="1638300" y="1388269"/>
                  </a:lnTo>
                  <a:lnTo>
                    <a:pt x="1664494" y="1390650"/>
                  </a:lnTo>
                  <a:lnTo>
                    <a:pt x="1693069" y="1390650"/>
                  </a:lnTo>
                  <a:lnTo>
                    <a:pt x="1719263" y="1383507"/>
                  </a:lnTo>
                  <a:lnTo>
                    <a:pt x="1745456" y="1373982"/>
                  </a:lnTo>
                  <a:lnTo>
                    <a:pt x="1764506" y="1364457"/>
                  </a:lnTo>
                  <a:lnTo>
                    <a:pt x="1774031" y="1354932"/>
                  </a:lnTo>
                  <a:lnTo>
                    <a:pt x="1788319" y="1331119"/>
                  </a:lnTo>
                  <a:lnTo>
                    <a:pt x="1804988" y="1283494"/>
                  </a:lnTo>
                  <a:lnTo>
                    <a:pt x="1831181" y="1185863"/>
                  </a:lnTo>
                  <a:lnTo>
                    <a:pt x="1866900" y="1054894"/>
                  </a:lnTo>
                  <a:lnTo>
                    <a:pt x="1902619" y="907257"/>
                  </a:lnTo>
                  <a:lnTo>
                    <a:pt x="1935956" y="723900"/>
                  </a:lnTo>
                  <a:lnTo>
                    <a:pt x="1962150" y="578644"/>
                  </a:lnTo>
                  <a:lnTo>
                    <a:pt x="1981200" y="447675"/>
                  </a:lnTo>
                  <a:lnTo>
                    <a:pt x="1985963" y="411957"/>
                  </a:lnTo>
                  <a:lnTo>
                    <a:pt x="1993106" y="388144"/>
                  </a:lnTo>
                  <a:lnTo>
                    <a:pt x="2012156" y="352425"/>
                  </a:lnTo>
                  <a:lnTo>
                    <a:pt x="2038350" y="314325"/>
                  </a:lnTo>
                  <a:lnTo>
                    <a:pt x="2055019" y="292894"/>
                  </a:lnTo>
                  <a:lnTo>
                    <a:pt x="2062163" y="283369"/>
                  </a:lnTo>
                  <a:lnTo>
                    <a:pt x="2066925" y="269082"/>
                  </a:lnTo>
                  <a:lnTo>
                    <a:pt x="2069306" y="252413"/>
                  </a:lnTo>
                  <a:lnTo>
                    <a:pt x="2074069" y="211932"/>
                  </a:lnTo>
                  <a:lnTo>
                    <a:pt x="2069306" y="180975"/>
                  </a:lnTo>
                  <a:lnTo>
                    <a:pt x="2055019" y="150019"/>
                  </a:lnTo>
                  <a:lnTo>
                    <a:pt x="2024063" y="119063"/>
                  </a:lnTo>
                  <a:lnTo>
                    <a:pt x="1947863" y="66675"/>
                  </a:lnTo>
                  <a:lnTo>
                    <a:pt x="1850231" y="19050"/>
                  </a:lnTo>
                  <a:lnTo>
                    <a:pt x="1807369" y="0"/>
                  </a:lnTo>
                  <a:lnTo>
                    <a:pt x="1774031" y="0"/>
                  </a:lnTo>
                  <a:lnTo>
                    <a:pt x="1709738" y="4763"/>
                  </a:lnTo>
                  <a:lnTo>
                    <a:pt x="1550194" y="30957"/>
                  </a:lnTo>
                  <a:lnTo>
                    <a:pt x="1254919" y="78582"/>
                  </a:lnTo>
                  <a:lnTo>
                    <a:pt x="10025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43197F1-193D-344F-8E27-20B27C4B34E0}"/>
                </a:ext>
              </a:extLst>
            </p:cNvPr>
            <p:cNvSpPr/>
            <p:nvPr/>
          </p:nvSpPr>
          <p:spPr>
            <a:xfrm>
              <a:off x="3951288" y="3424238"/>
              <a:ext cx="1668462" cy="361950"/>
            </a:xfrm>
            <a:custGeom>
              <a:avLst/>
              <a:gdLst>
                <a:gd name="connsiteX0" fmla="*/ 735806 w 1669256"/>
                <a:gd name="connsiteY0" fmla="*/ 130968 h 361950"/>
                <a:gd name="connsiteX1" fmla="*/ 995362 w 1669256"/>
                <a:gd name="connsiteY1" fmla="*/ 90487 h 361950"/>
                <a:gd name="connsiteX2" fmla="*/ 1233487 w 1669256"/>
                <a:gd name="connsiteY2" fmla="*/ 54768 h 361950"/>
                <a:gd name="connsiteX3" fmla="*/ 1445419 w 1669256"/>
                <a:gd name="connsiteY3" fmla="*/ 23812 h 361950"/>
                <a:gd name="connsiteX4" fmla="*/ 1669256 w 1669256"/>
                <a:gd name="connsiteY4" fmla="*/ 0 h 361950"/>
                <a:gd name="connsiteX5" fmla="*/ 1647825 w 1669256"/>
                <a:gd name="connsiteY5" fmla="*/ 157162 h 361950"/>
                <a:gd name="connsiteX6" fmla="*/ 1393031 w 1669256"/>
                <a:gd name="connsiteY6" fmla="*/ 185737 h 361950"/>
                <a:gd name="connsiteX7" fmla="*/ 1152525 w 1669256"/>
                <a:gd name="connsiteY7" fmla="*/ 216693 h 361950"/>
                <a:gd name="connsiteX8" fmla="*/ 912019 w 1669256"/>
                <a:gd name="connsiteY8" fmla="*/ 254793 h 361950"/>
                <a:gd name="connsiteX9" fmla="*/ 640556 w 1669256"/>
                <a:gd name="connsiteY9" fmla="*/ 297656 h 361950"/>
                <a:gd name="connsiteX10" fmla="*/ 364331 w 1669256"/>
                <a:gd name="connsiteY10" fmla="*/ 340518 h 361950"/>
                <a:gd name="connsiteX11" fmla="*/ 240506 w 1669256"/>
                <a:gd name="connsiteY11" fmla="*/ 361950 h 361950"/>
                <a:gd name="connsiteX12" fmla="*/ 214312 w 1669256"/>
                <a:gd name="connsiteY12" fmla="*/ 361950 h 361950"/>
                <a:gd name="connsiteX13" fmla="*/ 173831 w 1669256"/>
                <a:gd name="connsiteY13" fmla="*/ 357187 h 361950"/>
                <a:gd name="connsiteX14" fmla="*/ 138112 w 1669256"/>
                <a:gd name="connsiteY14" fmla="*/ 350043 h 361950"/>
                <a:gd name="connsiteX15" fmla="*/ 85725 w 1669256"/>
                <a:gd name="connsiteY15" fmla="*/ 335756 h 361950"/>
                <a:gd name="connsiteX16" fmla="*/ 0 w 1669256"/>
                <a:gd name="connsiteY16" fmla="*/ 300037 h 361950"/>
                <a:gd name="connsiteX17" fmla="*/ 4762 w 1669256"/>
                <a:gd name="connsiteY17" fmla="*/ 207168 h 361950"/>
                <a:gd name="connsiteX18" fmla="*/ 178594 w 1669256"/>
                <a:gd name="connsiteY18" fmla="*/ 207168 h 361950"/>
                <a:gd name="connsiteX19" fmla="*/ 257175 w 1669256"/>
                <a:gd name="connsiteY19" fmla="*/ 204787 h 361950"/>
                <a:gd name="connsiteX20" fmla="*/ 369094 w 1669256"/>
                <a:gd name="connsiteY20" fmla="*/ 188118 h 361950"/>
                <a:gd name="connsiteX21" fmla="*/ 735806 w 1669256"/>
                <a:gd name="connsiteY21" fmla="*/ 13096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9256" h="361950">
                  <a:moveTo>
                    <a:pt x="735806" y="130968"/>
                  </a:moveTo>
                  <a:lnTo>
                    <a:pt x="995362" y="90487"/>
                  </a:lnTo>
                  <a:lnTo>
                    <a:pt x="1233487" y="54768"/>
                  </a:lnTo>
                  <a:lnTo>
                    <a:pt x="1445419" y="23812"/>
                  </a:lnTo>
                  <a:lnTo>
                    <a:pt x="1669256" y="0"/>
                  </a:lnTo>
                  <a:lnTo>
                    <a:pt x="1647825" y="157162"/>
                  </a:lnTo>
                  <a:lnTo>
                    <a:pt x="1393031" y="185737"/>
                  </a:lnTo>
                  <a:lnTo>
                    <a:pt x="1152525" y="216693"/>
                  </a:lnTo>
                  <a:lnTo>
                    <a:pt x="912019" y="254793"/>
                  </a:lnTo>
                  <a:lnTo>
                    <a:pt x="640556" y="297656"/>
                  </a:lnTo>
                  <a:lnTo>
                    <a:pt x="364331" y="340518"/>
                  </a:lnTo>
                  <a:lnTo>
                    <a:pt x="240506" y="361950"/>
                  </a:lnTo>
                  <a:lnTo>
                    <a:pt x="214312" y="361950"/>
                  </a:lnTo>
                  <a:lnTo>
                    <a:pt x="173831" y="357187"/>
                  </a:lnTo>
                  <a:lnTo>
                    <a:pt x="138112" y="350043"/>
                  </a:lnTo>
                  <a:lnTo>
                    <a:pt x="85725" y="335756"/>
                  </a:lnTo>
                  <a:lnTo>
                    <a:pt x="0" y="300037"/>
                  </a:lnTo>
                  <a:lnTo>
                    <a:pt x="4762" y="207168"/>
                  </a:lnTo>
                  <a:lnTo>
                    <a:pt x="178594" y="207168"/>
                  </a:lnTo>
                  <a:lnTo>
                    <a:pt x="257175" y="204787"/>
                  </a:lnTo>
                  <a:lnTo>
                    <a:pt x="369094" y="188118"/>
                  </a:lnTo>
                  <a:lnTo>
                    <a:pt x="735806" y="130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39F2F6F-B1A4-E740-8CE2-7114764542B4}"/>
                </a:ext>
              </a:extLst>
            </p:cNvPr>
            <p:cNvSpPr/>
            <p:nvPr/>
          </p:nvSpPr>
          <p:spPr>
            <a:xfrm>
              <a:off x="3857625" y="4000500"/>
              <a:ext cx="1681163" cy="411163"/>
            </a:xfrm>
            <a:custGeom>
              <a:avLst/>
              <a:gdLst>
                <a:gd name="connsiteX0" fmla="*/ 483394 w 1681163"/>
                <a:gd name="connsiteY0" fmla="*/ 188119 h 411956"/>
                <a:gd name="connsiteX1" fmla="*/ 923925 w 1681163"/>
                <a:gd name="connsiteY1" fmla="*/ 119063 h 411956"/>
                <a:gd name="connsiteX2" fmla="*/ 1297781 w 1681163"/>
                <a:gd name="connsiteY2" fmla="*/ 59531 h 411956"/>
                <a:gd name="connsiteX3" fmla="*/ 1681163 w 1681163"/>
                <a:gd name="connsiteY3" fmla="*/ 0 h 411956"/>
                <a:gd name="connsiteX4" fmla="*/ 1674019 w 1681163"/>
                <a:gd name="connsiteY4" fmla="*/ 154781 h 411956"/>
                <a:gd name="connsiteX5" fmla="*/ 1369219 w 1681163"/>
                <a:gd name="connsiteY5" fmla="*/ 197644 h 411956"/>
                <a:gd name="connsiteX6" fmla="*/ 1123950 w 1681163"/>
                <a:gd name="connsiteY6" fmla="*/ 238125 h 411956"/>
                <a:gd name="connsiteX7" fmla="*/ 842963 w 1681163"/>
                <a:gd name="connsiteY7" fmla="*/ 288131 h 411956"/>
                <a:gd name="connsiteX8" fmla="*/ 559594 w 1681163"/>
                <a:gd name="connsiteY8" fmla="*/ 340519 h 411956"/>
                <a:gd name="connsiteX9" fmla="*/ 342900 w 1681163"/>
                <a:gd name="connsiteY9" fmla="*/ 385763 h 411956"/>
                <a:gd name="connsiteX10" fmla="*/ 211931 w 1681163"/>
                <a:gd name="connsiteY10" fmla="*/ 411956 h 411956"/>
                <a:gd name="connsiteX11" fmla="*/ 180975 w 1681163"/>
                <a:gd name="connsiteY11" fmla="*/ 411956 h 411956"/>
                <a:gd name="connsiteX12" fmla="*/ 126206 w 1681163"/>
                <a:gd name="connsiteY12" fmla="*/ 404813 h 411956"/>
                <a:gd name="connsiteX13" fmla="*/ 80963 w 1681163"/>
                <a:gd name="connsiteY13" fmla="*/ 392906 h 411956"/>
                <a:gd name="connsiteX14" fmla="*/ 0 w 1681163"/>
                <a:gd name="connsiteY14" fmla="*/ 361950 h 411956"/>
                <a:gd name="connsiteX15" fmla="*/ 35719 w 1681163"/>
                <a:gd name="connsiteY15" fmla="*/ 235744 h 411956"/>
                <a:gd name="connsiteX16" fmla="*/ 171450 w 1681163"/>
                <a:gd name="connsiteY16" fmla="*/ 230981 h 411956"/>
                <a:gd name="connsiteX17" fmla="*/ 257175 w 1681163"/>
                <a:gd name="connsiteY17" fmla="*/ 221456 h 411956"/>
                <a:gd name="connsiteX18" fmla="*/ 381000 w 1681163"/>
                <a:gd name="connsiteY18" fmla="*/ 202406 h 411956"/>
                <a:gd name="connsiteX19" fmla="*/ 483394 w 1681163"/>
                <a:gd name="connsiteY19" fmla="*/ 18811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1163" h="411956">
                  <a:moveTo>
                    <a:pt x="483394" y="188119"/>
                  </a:moveTo>
                  <a:lnTo>
                    <a:pt x="923925" y="119063"/>
                  </a:lnTo>
                  <a:lnTo>
                    <a:pt x="1297781" y="59531"/>
                  </a:lnTo>
                  <a:lnTo>
                    <a:pt x="1681163" y="0"/>
                  </a:lnTo>
                  <a:lnTo>
                    <a:pt x="1674019" y="154781"/>
                  </a:lnTo>
                  <a:lnTo>
                    <a:pt x="1369219" y="197644"/>
                  </a:lnTo>
                  <a:lnTo>
                    <a:pt x="1123950" y="238125"/>
                  </a:lnTo>
                  <a:lnTo>
                    <a:pt x="842963" y="288131"/>
                  </a:lnTo>
                  <a:lnTo>
                    <a:pt x="559594" y="340519"/>
                  </a:lnTo>
                  <a:lnTo>
                    <a:pt x="342900" y="385763"/>
                  </a:lnTo>
                  <a:lnTo>
                    <a:pt x="211931" y="411956"/>
                  </a:lnTo>
                  <a:lnTo>
                    <a:pt x="180975" y="411956"/>
                  </a:lnTo>
                  <a:lnTo>
                    <a:pt x="126206" y="404813"/>
                  </a:lnTo>
                  <a:lnTo>
                    <a:pt x="80963" y="392906"/>
                  </a:lnTo>
                  <a:lnTo>
                    <a:pt x="0" y="361950"/>
                  </a:lnTo>
                  <a:lnTo>
                    <a:pt x="35719" y="235744"/>
                  </a:lnTo>
                  <a:lnTo>
                    <a:pt x="171450" y="230981"/>
                  </a:lnTo>
                  <a:lnTo>
                    <a:pt x="257175" y="221456"/>
                  </a:lnTo>
                  <a:lnTo>
                    <a:pt x="381000" y="202406"/>
                  </a:lnTo>
                  <a:lnTo>
                    <a:pt x="483394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2A71C18-534F-9543-86D9-619115A769B8}"/>
                </a:ext>
              </a:extLst>
            </p:cNvPr>
            <p:cNvSpPr/>
            <p:nvPr/>
          </p:nvSpPr>
          <p:spPr>
            <a:xfrm>
              <a:off x="2970213" y="2963863"/>
              <a:ext cx="1085850" cy="2611437"/>
            </a:xfrm>
            <a:custGeom>
              <a:avLst/>
              <a:gdLst>
                <a:gd name="connsiteX0" fmla="*/ 1080964 w 1084363"/>
                <a:gd name="connsiteY0" fmla="*/ 424907 h 2610629"/>
                <a:gd name="connsiteX1" fmla="*/ 1080964 w 1084363"/>
                <a:gd name="connsiteY1" fmla="*/ 254944 h 2610629"/>
                <a:gd name="connsiteX2" fmla="*/ 1074165 w 1084363"/>
                <a:gd name="connsiteY2" fmla="*/ 112175 h 2610629"/>
                <a:gd name="connsiteX3" fmla="*/ 968788 w 1084363"/>
                <a:gd name="connsiteY3" fmla="*/ 78183 h 2610629"/>
                <a:gd name="connsiteX4" fmla="*/ 860012 w 1084363"/>
                <a:gd name="connsiteY4" fmla="*/ 47589 h 2610629"/>
                <a:gd name="connsiteX5" fmla="*/ 751236 w 1084363"/>
                <a:gd name="connsiteY5" fmla="*/ 16996 h 2610629"/>
                <a:gd name="connsiteX6" fmla="*/ 693449 w 1084363"/>
                <a:gd name="connsiteY6" fmla="*/ 3399 h 2610629"/>
                <a:gd name="connsiteX7" fmla="*/ 679851 w 1084363"/>
                <a:gd name="connsiteY7" fmla="*/ 0 h 2610629"/>
                <a:gd name="connsiteX8" fmla="*/ 666254 w 1084363"/>
                <a:gd name="connsiteY8" fmla="*/ 10197 h 2610629"/>
                <a:gd name="connsiteX9" fmla="*/ 666254 w 1084363"/>
                <a:gd name="connsiteY9" fmla="*/ 33992 h 2610629"/>
                <a:gd name="connsiteX10" fmla="*/ 676452 w 1084363"/>
                <a:gd name="connsiteY10" fmla="*/ 54388 h 2610629"/>
                <a:gd name="connsiteX11" fmla="*/ 696848 w 1084363"/>
                <a:gd name="connsiteY11" fmla="*/ 71384 h 2610629"/>
                <a:gd name="connsiteX12" fmla="*/ 727441 w 1084363"/>
                <a:gd name="connsiteY12" fmla="*/ 84981 h 2610629"/>
                <a:gd name="connsiteX13" fmla="*/ 754635 w 1084363"/>
                <a:gd name="connsiteY13" fmla="*/ 112175 h 2610629"/>
                <a:gd name="connsiteX14" fmla="*/ 792027 w 1084363"/>
                <a:gd name="connsiteY14" fmla="*/ 169962 h 2610629"/>
                <a:gd name="connsiteX15" fmla="*/ 815822 w 1084363"/>
                <a:gd name="connsiteY15" fmla="*/ 224351 h 2610629"/>
                <a:gd name="connsiteX16" fmla="*/ 822620 w 1084363"/>
                <a:gd name="connsiteY16" fmla="*/ 265142 h 2610629"/>
                <a:gd name="connsiteX17" fmla="*/ 829419 w 1084363"/>
                <a:gd name="connsiteY17" fmla="*/ 329728 h 2610629"/>
                <a:gd name="connsiteX18" fmla="*/ 832818 w 1084363"/>
                <a:gd name="connsiteY18" fmla="*/ 418108 h 2610629"/>
                <a:gd name="connsiteX19" fmla="*/ 836217 w 1084363"/>
                <a:gd name="connsiteY19" fmla="*/ 526884 h 2610629"/>
                <a:gd name="connsiteX20" fmla="*/ 836217 w 1084363"/>
                <a:gd name="connsiteY20" fmla="*/ 622064 h 2610629"/>
                <a:gd name="connsiteX21" fmla="*/ 826020 w 1084363"/>
                <a:gd name="connsiteY21" fmla="*/ 802224 h 2610629"/>
                <a:gd name="connsiteX22" fmla="*/ 812422 w 1084363"/>
                <a:gd name="connsiteY22" fmla="*/ 938194 h 2610629"/>
                <a:gd name="connsiteX23" fmla="*/ 792027 w 1084363"/>
                <a:gd name="connsiteY23" fmla="*/ 1104758 h 2610629"/>
                <a:gd name="connsiteX24" fmla="*/ 768232 w 1084363"/>
                <a:gd name="connsiteY24" fmla="*/ 1247527 h 2610629"/>
                <a:gd name="connsiteX25" fmla="*/ 727441 w 1084363"/>
                <a:gd name="connsiteY25" fmla="*/ 1437885 h 2610629"/>
                <a:gd name="connsiteX26" fmla="*/ 662855 w 1084363"/>
                <a:gd name="connsiteY26" fmla="*/ 1641841 h 2610629"/>
                <a:gd name="connsiteX27" fmla="*/ 588072 w 1084363"/>
                <a:gd name="connsiteY27" fmla="*/ 1794807 h 2610629"/>
                <a:gd name="connsiteX28" fmla="*/ 516687 w 1084363"/>
                <a:gd name="connsiteY28" fmla="*/ 1927378 h 2610629"/>
                <a:gd name="connsiteX29" fmla="*/ 452101 w 1084363"/>
                <a:gd name="connsiteY29" fmla="*/ 2029356 h 2610629"/>
                <a:gd name="connsiteX30" fmla="*/ 384116 w 1084363"/>
                <a:gd name="connsiteY30" fmla="*/ 2127934 h 2610629"/>
                <a:gd name="connsiteX31" fmla="*/ 285538 w 1084363"/>
                <a:gd name="connsiteY31" fmla="*/ 2257106 h 2610629"/>
                <a:gd name="connsiteX32" fmla="*/ 176762 w 1084363"/>
                <a:gd name="connsiteY32" fmla="*/ 2386278 h 2610629"/>
                <a:gd name="connsiteX33" fmla="*/ 71385 w 1084363"/>
                <a:gd name="connsiteY33" fmla="*/ 2501852 h 2610629"/>
                <a:gd name="connsiteX34" fmla="*/ 3399 w 1084363"/>
                <a:gd name="connsiteY34" fmla="*/ 2576636 h 2610629"/>
                <a:gd name="connsiteX35" fmla="*/ 0 w 1084363"/>
                <a:gd name="connsiteY35" fmla="*/ 2590233 h 2610629"/>
                <a:gd name="connsiteX36" fmla="*/ 6799 w 1084363"/>
                <a:gd name="connsiteY36" fmla="*/ 2607229 h 2610629"/>
                <a:gd name="connsiteX37" fmla="*/ 30593 w 1084363"/>
                <a:gd name="connsiteY37" fmla="*/ 2610629 h 2610629"/>
                <a:gd name="connsiteX38" fmla="*/ 57788 w 1084363"/>
                <a:gd name="connsiteY38" fmla="*/ 2593632 h 2610629"/>
                <a:gd name="connsiteX39" fmla="*/ 135970 w 1084363"/>
                <a:gd name="connsiteY39" fmla="*/ 2539244 h 2610629"/>
                <a:gd name="connsiteX40" fmla="*/ 220952 w 1084363"/>
                <a:gd name="connsiteY40" fmla="*/ 2478058 h 2610629"/>
                <a:gd name="connsiteX41" fmla="*/ 326329 w 1084363"/>
                <a:gd name="connsiteY41" fmla="*/ 2393076 h 2610629"/>
                <a:gd name="connsiteX42" fmla="*/ 452101 w 1084363"/>
                <a:gd name="connsiteY42" fmla="*/ 2270703 h 2610629"/>
                <a:gd name="connsiteX43" fmla="*/ 547280 w 1084363"/>
                <a:gd name="connsiteY43" fmla="*/ 2168725 h 2610629"/>
                <a:gd name="connsiteX44" fmla="*/ 635661 w 1084363"/>
                <a:gd name="connsiteY44" fmla="*/ 2056550 h 2610629"/>
                <a:gd name="connsiteX45" fmla="*/ 720643 w 1084363"/>
                <a:gd name="connsiteY45" fmla="*/ 1940975 h 2610629"/>
                <a:gd name="connsiteX46" fmla="*/ 819221 w 1084363"/>
                <a:gd name="connsiteY46" fmla="*/ 1777811 h 2610629"/>
                <a:gd name="connsiteX47" fmla="*/ 894005 w 1084363"/>
                <a:gd name="connsiteY47" fmla="*/ 1621445 h 2610629"/>
                <a:gd name="connsiteX48" fmla="*/ 958591 w 1084363"/>
                <a:gd name="connsiteY48" fmla="*/ 1458281 h 2610629"/>
                <a:gd name="connsiteX49" fmla="*/ 978986 w 1084363"/>
                <a:gd name="connsiteY49" fmla="*/ 1400493 h 2610629"/>
                <a:gd name="connsiteX50" fmla="*/ 1023176 w 1084363"/>
                <a:gd name="connsiteY50" fmla="*/ 1244128 h 2610629"/>
                <a:gd name="connsiteX51" fmla="*/ 1053770 w 1084363"/>
                <a:gd name="connsiteY51" fmla="*/ 1087762 h 2610629"/>
                <a:gd name="connsiteX52" fmla="*/ 1070766 w 1084363"/>
                <a:gd name="connsiteY52" fmla="*/ 944993 h 2610629"/>
                <a:gd name="connsiteX53" fmla="*/ 1084363 w 1084363"/>
                <a:gd name="connsiteY53" fmla="*/ 775030 h 2610629"/>
                <a:gd name="connsiteX54" fmla="*/ 1080964 w 1084363"/>
                <a:gd name="connsiteY54" fmla="*/ 669653 h 2610629"/>
                <a:gd name="connsiteX55" fmla="*/ 1080964 w 1084363"/>
                <a:gd name="connsiteY55" fmla="*/ 424907 h 261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4363" h="2610629">
                  <a:moveTo>
                    <a:pt x="1080964" y="424907"/>
                  </a:moveTo>
                  <a:lnTo>
                    <a:pt x="1080964" y="254944"/>
                  </a:lnTo>
                  <a:lnTo>
                    <a:pt x="1074165" y="112175"/>
                  </a:lnTo>
                  <a:lnTo>
                    <a:pt x="968788" y="78183"/>
                  </a:lnTo>
                  <a:lnTo>
                    <a:pt x="860012" y="47589"/>
                  </a:lnTo>
                  <a:lnTo>
                    <a:pt x="751236" y="16996"/>
                  </a:lnTo>
                  <a:lnTo>
                    <a:pt x="693449" y="3399"/>
                  </a:lnTo>
                  <a:lnTo>
                    <a:pt x="679851" y="0"/>
                  </a:lnTo>
                  <a:lnTo>
                    <a:pt x="666254" y="10197"/>
                  </a:lnTo>
                  <a:lnTo>
                    <a:pt x="666254" y="33992"/>
                  </a:lnTo>
                  <a:lnTo>
                    <a:pt x="676452" y="54388"/>
                  </a:lnTo>
                  <a:lnTo>
                    <a:pt x="696848" y="71384"/>
                  </a:lnTo>
                  <a:lnTo>
                    <a:pt x="727441" y="84981"/>
                  </a:lnTo>
                  <a:lnTo>
                    <a:pt x="754635" y="112175"/>
                  </a:lnTo>
                  <a:lnTo>
                    <a:pt x="792027" y="169962"/>
                  </a:lnTo>
                  <a:lnTo>
                    <a:pt x="815822" y="224351"/>
                  </a:lnTo>
                  <a:lnTo>
                    <a:pt x="822620" y="265142"/>
                  </a:lnTo>
                  <a:lnTo>
                    <a:pt x="829419" y="329728"/>
                  </a:lnTo>
                  <a:lnTo>
                    <a:pt x="832818" y="418108"/>
                  </a:lnTo>
                  <a:lnTo>
                    <a:pt x="836217" y="526884"/>
                  </a:lnTo>
                  <a:lnTo>
                    <a:pt x="836217" y="622064"/>
                  </a:lnTo>
                  <a:lnTo>
                    <a:pt x="826020" y="802224"/>
                  </a:lnTo>
                  <a:lnTo>
                    <a:pt x="812422" y="938194"/>
                  </a:lnTo>
                  <a:lnTo>
                    <a:pt x="792027" y="1104758"/>
                  </a:lnTo>
                  <a:lnTo>
                    <a:pt x="768232" y="1247527"/>
                  </a:lnTo>
                  <a:lnTo>
                    <a:pt x="727441" y="1437885"/>
                  </a:lnTo>
                  <a:lnTo>
                    <a:pt x="662855" y="1641841"/>
                  </a:lnTo>
                  <a:lnTo>
                    <a:pt x="588072" y="1794807"/>
                  </a:lnTo>
                  <a:lnTo>
                    <a:pt x="516687" y="1927378"/>
                  </a:lnTo>
                  <a:lnTo>
                    <a:pt x="452101" y="2029356"/>
                  </a:lnTo>
                  <a:lnTo>
                    <a:pt x="384116" y="2127934"/>
                  </a:lnTo>
                  <a:lnTo>
                    <a:pt x="285538" y="2257106"/>
                  </a:lnTo>
                  <a:lnTo>
                    <a:pt x="176762" y="2386278"/>
                  </a:lnTo>
                  <a:lnTo>
                    <a:pt x="71385" y="2501852"/>
                  </a:lnTo>
                  <a:lnTo>
                    <a:pt x="3399" y="2576636"/>
                  </a:lnTo>
                  <a:lnTo>
                    <a:pt x="0" y="2590233"/>
                  </a:lnTo>
                  <a:lnTo>
                    <a:pt x="6799" y="2607229"/>
                  </a:lnTo>
                  <a:lnTo>
                    <a:pt x="30593" y="2610629"/>
                  </a:lnTo>
                  <a:lnTo>
                    <a:pt x="57788" y="2593632"/>
                  </a:lnTo>
                  <a:lnTo>
                    <a:pt x="135970" y="2539244"/>
                  </a:lnTo>
                  <a:lnTo>
                    <a:pt x="220952" y="2478058"/>
                  </a:lnTo>
                  <a:lnTo>
                    <a:pt x="326329" y="2393076"/>
                  </a:lnTo>
                  <a:lnTo>
                    <a:pt x="452101" y="2270703"/>
                  </a:lnTo>
                  <a:lnTo>
                    <a:pt x="547280" y="2168725"/>
                  </a:lnTo>
                  <a:lnTo>
                    <a:pt x="635661" y="2056550"/>
                  </a:lnTo>
                  <a:lnTo>
                    <a:pt x="720643" y="1940975"/>
                  </a:lnTo>
                  <a:lnTo>
                    <a:pt x="819221" y="1777811"/>
                  </a:lnTo>
                  <a:lnTo>
                    <a:pt x="894005" y="1621445"/>
                  </a:lnTo>
                  <a:lnTo>
                    <a:pt x="958591" y="1458281"/>
                  </a:lnTo>
                  <a:lnTo>
                    <a:pt x="978986" y="1400493"/>
                  </a:lnTo>
                  <a:lnTo>
                    <a:pt x="1023176" y="1244128"/>
                  </a:lnTo>
                  <a:lnTo>
                    <a:pt x="1053770" y="1087762"/>
                  </a:lnTo>
                  <a:lnTo>
                    <a:pt x="1070766" y="944993"/>
                  </a:lnTo>
                  <a:lnTo>
                    <a:pt x="1084363" y="775030"/>
                  </a:lnTo>
                  <a:lnTo>
                    <a:pt x="1080964" y="669653"/>
                  </a:lnTo>
                  <a:lnTo>
                    <a:pt x="1080964" y="42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52001CB8-0871-024E-AC0B-022EC67C4B46}"/>
                </a:ext>
              </a:extLst>
            </p:cNvPr>
            <p:cNvSpPr/>
            <p:nvPr/>
          </p:nvSpPr>
          <p:spPr>
            <a:xfrm>
              <a:off x="3821113" y="4859338"/>
              <a:ext cx="590550" cy="1206500"/>
            </a:xfrm>
            <a:custGeom>
              <a:avLst/>
              <a:gdLst>
                <a:gd name="connsiteX0" fmla="*/ 485775 w 590550"/>
                <a:gd name="connsiteY0" fmla="*/ 481013 h 1204913"/>
                <a:gd name="connsiteX1" fmla="*/ 459582 w 590550"/>
                <a:gd name="connsiteY1" fmla="*/ 357188 h 1204913"/>
                <a:gd name="connsiteX2" fmla="*/ 426244 w 590550"/>
                <a:gd name="connsiteY2" fmla="*/ 219075 h 1204913"/>
                <a:gd name="connsiteX3" fmla="*/ 383382 w 590550"/>
                <a:gd name="connsiteY3" fmla="*/ 107157 h 1204913"/>
                <a:gd name="connsiteX4" fmla="*/ 350044 w 590550"/>
                <a:gd name="connsiteY4" fmla="*/ 90488 h 1204913"/>
                <a:gd name="connsiteX5" fmla="*/ 295275 w 590550"/>
                <a:gd name="connsiteY5" fmla="*/ 64294 h 1204913"/>
                <a:gd name="connsiteX6" fmla="*/ 235744 w 590550"/>
                <a:gd name="connsiteY6" fmla="*/ 42863 h 1204913"/>
                <a:gd name="connsiteX7" fmla="*/ 176213 w 590550"/>
                <a:gd name="connsiteY7" fmla="*/ 23813 h 1204913"/>
                <a:gd name="connsiteX8" fmla="*/ 119063 w 590550"/>
                <a:gd name="connsiteY8" fmla="*/ 11907 h 1204913"/>
                <a:gd name="connsiteX9" fmla="*/ 66675 w 590550"/>
                <a:gd name="connsiteY9" fmla="*/ 2382 h 1204913"/>
                <a:gd name="connsiteX10" fmla="*/ 30957 w 590550"/>
                <a:gd name="connsiteY10" fmla="*/ 0 h 1204913"/>
                <a:gd name="connsiteX11" fmla="*/ 14288 w 590550"/>
                <a:gd name="connsiteY11" fmla="*/ 0 h 1204913"/>
                <a:gd name="connsiteX12" fmla="*/ 2382 w 590550"/>
                <a:gd name="connsiteY12" fmla="*/ 9525 h 1204913"/>
                <a:gd name="connsiteX13" fmla="*/ 0 w 590550"/>
                <a:gd name="connsiteY13" fmla="*/ 26194 h 1204913"/>
                <a:gd name="connsiteX14" fmla="*/ 7144 w 590550"/>
                <a:gd name="connsiteY14" fmla="*/ 38100 h 1204913"/>
                <a:gd name="connsiteX15" fmla="*/ 33338 w 590550"/>
                <a:gd name="connsiteY15" fmla="*/ 66675 h 1204913"/>
                <a:gd name="connsiteX16" fmla="*/ 73819 w 590550"/>
                <a:gd name="connsiteY16" fmla="*/ 109538 h 1204913"/>
                <a:gd name="connsiteX17" fmla="*/ 123825 w 590550"/>
                <a:gd name="connsiteY17" fmla="*/ 169069 h 1204913"/>
                <a:gd name="connsiteX18" fmla="*/ 161925 w 590550"/>
                <a:gd name="connsiteY18" fmla="*/ 219075 h 1204913"/>
                <a:gd name="connsiteX19" fmla="*/ 192882 w 590550"/>
                <a:gd name="connsiteY19" fmla="*/ 271463 h 1204913"/>
                <a:gd name="connsiteX20" fmla="*/ 216694 w 590550"/>
                <a:gd name="connsiteY20" fmla="*/ 328613 h 1204913"/>
                <a:gd name="connsiteX21" fmla="*/ 242888 w 590550"/>
                <a:gd name="connsiteY21" fmla="*/ 428625 h 1204913"/>
                <a:gd name="connsiteX22" fmla="*/ 257175 w 590550"/>
                <a:gd name="connsiteY22" fmla="*/ 507207 h 1204913"/>
                <a:gd name="connsiteX23" fmla="*/ 273844 w 590550"/>
                <a:gd name="connsiteY23" fmla="*/ 607219 h 1204913"/>
                <a:gd name="connsiteX24" fmla="*/ 292894 w 590550"/>
                <a:gd name="connsiteY24" fmla="*/ 759619 h 1204913"/>
                <a:gd name="connsiteX25" fmla="*/ 302419 w 590550"/>
                <a:gd name="connsiteY25" fmla="*/ 828675 h 1204913"/>
                <a:gd name="connsiteX26" fmla="*/ 316707 w 590550"/>
                <a:gd name="connsiteY26" fmla="*/ 900113 h 1204913"/>
                <a:gd name="connsiteX27" fmla="*/ 335757 w 590550"/>
                <a:gd name="connsiteY27" fmla="*/ 969169 h 1204913"/>
                <a:gd name="connsiteX28" fmla="*/ 354807 w 590550"/>
                <a:gd name="connsiteY28" fmla="*/ 1021557 h 1204913"/>
                <a:gd name="connsiteX29" fmla="*/ 376238 w 590550"/>
                <a:gd name="connsiteY29" fmla="*/ 1073944 h 1204913"/>
                <a:gd name="connsiteX30" fmla="*/ 395288 w 590550"/>
                <a:gd name="connsiteY30" fmla="*/ 1109663 h 1204913"/>
                <a:gd name="connsiteX31" fmla="*/ 419100 w 590550"/>
                <a:gd name="connsiteY31" fmla="*/ 1145382 h 1204913"/>
                <a:gd name="connsiteX32" fmla="*/ 440532 w 590550"/>
                <a:gd name="connsiteY32" fmla="*/ 1166813 h 1204913"/>
                <a:gd name="connsiteX33" fmla="*/ 459582 w 590550"/>
                <a:gd name="connsiteY33" fmla="*/ 1183482 h 1204913"/>
                <a:gd name="connsiteX34" fmla="*/ 478632 w 590550"/>
                <a:gd name="connsiteY34" fmla="*/ 1195388 h 1204913"/>
                <a:gd name="connsiteX35" fmla="*/ 500063 w 590550"/>
                <a:gd name="connsiteY35" fmla="*/ 1202532 h 1204913"/>
                <a:gd name="connsiteX36" fmla="*/ 514350 w 590550"/>
                <a:gd name="connsiteY36" fmla="*/ 1204913 h 1204913"/>
                <a:gd name="connsiteX37" fmla="*/ 531019 w 590550"/>
                <a:gd name="connsiteY37" fmla="*/ 1202532 h 1204913"/>
                <a:gd name="connsiteX38" fmla="*/ 552450 w 590550"/>
                <a:gd name="connsiteY38" fmla="*/ 1193007 h 1204913"/>
                <a:gd name="connsiteX39" fmla="*/ 564357 w 590550"/>
                <a:gd name="connsiteY39" fmla="*/ 1178719 h 1204913"/>
                <a:gd name="connsiteX40" fmla="*/ 576263 w 590550"/>
                <a:gd name="connsiteY40" fmla="*/ 1150144 h 1204913"/>
                <a:gd name="connsiteX41" fmla="*/ 583407 w 590550"/>
                <a:gd name="connsiteY41" fmla="*/ 1104900 h 1204913"/>
                <a:gd name="connsiteX42" fmla="*/ 588169 w 590550"/>
                <a:gd name="connsiteY42" fmla="*/ 1038225 h 1204913"/>
                <a:gd name="connsiteX43" fmla="*/ 590550 w 590550"/>
                <a:gd name="connsiteY43" fmla="*/ 1004888 h 1204913"/>
                <a:gd name="connsiteX44" fmla="*/ 561975 w 590550"/>
                <a:gd name="connsiteY44" fmla="*/ 842963 h 1204913"/>
                <a:gd name="connsiteX45" fmla="*/ 485775 w 590550"/>
                <a:gd name="connsiteY45" fmla="*/ 4810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550" h="1204913">
                  <a:moveTo>
                    <a:pt x="485775" y="481013"/>
                  </a:moveTo>
                  <a:lnTo>
                    <a:pt x="459582" y="357188"/>
                  </a:lnTo>
                  <a:lnTo>
                    <a:pt x="426244" y="219075"/>
                  </a:lnTo>
                  <a:lnTo>
                    <a:pt x="383382" y="107157"/>
                  </a:lnTo>
                  <a:lnTo>
                    <a:pt x="350044" y="90488"/>
                  </a:lnTo>
                  <a:lnTo>
                    <a:pt x="295275" y="64294"/>
                  </a:lnTo>
                  <a:lnTo>
                    <a:pt x="235744" y="42863"/>
                  </a:lnTo>
                  <a:lnTo>
                    <a:pt x="176213" y="23813"/>
                  </a:lnTo>
                  <a:lnTo>
                    <a:pt x="119063" y="11907"/>
                  </a:lnTo>
                  <a:lnTo>
                    <a:pt x="66675" y="2382"/>
                  </a:lnTo>
                  <a:lnTo>
                    <a:pt x="30957" y="0"/>
                  </a:lnTo>
                  <a:lnTo>
                    <a:pt x="14288" y="0"/>
                  </a:lnTo>
                  <a:lnTo>
                    <a:pt x="2382" y="9525"/>
                  </a:lnTo>
                  <a:lnTo>
                    <a:pt x="0" y="26194"/>
                  </a:lnTo>
                  <a:lnTo>
                    <a:pt x="7144" y="38100"/>
                  </a:lnTo>
                  <a:lnTo>
                    <a:pt x="33338" y="66675"/>
                  </a:lnTo>
                  <a:lnTo>
                    <a:pt x="73819" y="109538"/>
                  </a:lnTo>
                  <a:lnTo>
                    <a:pt x="123825" y="169069"/>
                  </a:lnTo>
                  <a:lnTo>
                    <a:pt x="161925" y="219075"/>
                  </a:lnTo>
                  <a:lnTo>
                    <a:pt x="192882" y="271463"/>
                  </a:lnTo>
                  <a:lnTo>
                    <a:pt x="216694" y="328613"/>
                  </a:lnTo>
                  <a:lnTo>
                    <a:pt x="242888" y="428625"/>
                  </a:lnTo>
                  <a:lnTo>
                    <a:pt x="257175" y="507207"/>
                  </a:lnTo>
                  <a:lnTo>
                    <a:pt x="273844" y="607219"/>
                  </a:lnTo>
                  <a:lnTo>
                    <a:pt x="292894" y="759619"/>
                  </a:lnTo>
                  <a:lnTo>
                    <a:pt x="302419" y="828675"/>
                  </a:lnTo>
                  <a:lnTo>
                    <a:pt x="316707" y="900113"/>
                  </a:lnTo>
                  <a:lnTo>
                    <a:pt x="335757" y="969169"/>
                  </a:lnTo>
                  <a:lnTo>
                    <a:pt x="354807" y="1021557"/>
                  </a:lnTo>
                  <a:lnTo>
                    <a:pt x="376238" y="1073944"/>
                  </a:lnTo>
                  <a:lnTo>
                    <a:pt x="395288" y="1109663"/>
                  </a:lnTo>
                  <a:lnTo>
                    <a:pt x="419100" y="1145382"/>
                  </a:lnTo>
                  <a:lnTo>
                    <a:pt x="440532" y="1166813"/>
                  </a:lnTo>
                  <a:lnTo>
                    <a:pt x="459582" y="1183482"/>
                  </a:lnTo>
                  <a:lnTo>
                    <a:pt x="478632" y="1195388"/>
                  </a:lnTo>
                  <a:lnTo>
                    <a:pt x="500063" y="1202532"/>
                  </a:lnTo>
                  <a:lnTo>
                    <a:pt x="514350" y="1204913"/>
                  </a:lnTo>
                  <a:lnTo>
                    <a:pt x="531019" y="1202532"/>
                  </a:lnTo>
                  <a:lnTo>
                    <a:pt x="552450" y="1193007"/>
                  </a:lnTo>
                  <a:lnTo>
                    <a:pt x="564357" y="1178719"/>
                  </a:lnTo>
                  <a:lnTo>
                    <a:pt x="576263" y="1150144"/>
                  </a:lnTo>
                  <a:lnTo>
                    <a:pt x="583407" y="1104900"/>
                  </a:lnTo>
                  <a:lnTo>
                    <a:pt x="588169" y="1038225"/>
                  </a:lnTo>
                  <a:lnTo>
                    <a:pt x="590550" y="1004888"/>
                  </a:lnTo>
                  <a:lnTo>
                    <a:pt x="561975" y="842963"/>
                  </a:lnTo>
                  <a:lnTo>
                    <a:pt x="485775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712B3576-44F1-7545-B7D6-C0904E4237FE}"/>
                </a:ext>
              </a:extLst>
            </p:cNvPr>
            <p:cNvSpPr/>
            <p:nvPr/>
          </p:nvSpPr>
          <p:spPr>
            <a:xfrm>
              <a:off x="4148138" y="4724400"/>
              <a:ext cx="2051050" cy="1055688"/>
            </a:xfrm>
            <a:custGeom>
              <a:avLst/>
              <a:gdLst>
                <a:gd name="connsiteX0" fmla="*/ 640556 w 2050256"/>
                <a:gd name="connsiteY0" fmla="*/ 314325 h 1054894"/>
                <a:gd name="connsiteX1" fmla="*/ 381000 w 2050256"/>
                <a:gd name="connsiteY1" fmla="*/ 345281 h 1054894"/>
                <a:gd name="connsiteX2" fmla="*/ 45243 w 2050256"/>
                <a:gd name="connsiteY2" fmla="*/ 390525 h 1054894"/>
                <a:gd name="connsiteX3" fmla="*/ 0 w 2050256"/>
                <a:gd name="connsiteY3" fmla="*/ 252413 h 1054894"/>
                <a:gd name="connsiteX4" fmla="*/ 226218 w 2050256"/>
                <a:gd name="connsiteY4" fmla="*/ 233363 h 1054894"/>
                <a:gd name="connsiteX5" fmla="*/ 419100 w 2050256"/>
                <a:gd name="connsiteY5" fmla="*/ 211931 h 1054894"/>
                <a:gd name="connsiteX6" fmla="*/ 633412 w 2050256"/>
                <a:gd name="connsiteY6" fmla="*/ 185738 h 1054894"/>
                <a:gd name="connsiteX7" fmla="*/ 888206 w 2050256"/>
                <a:gd name="connsiteY7" fmla="*/ 152400 h 1054894"/>
                <a:gd name="connsiteX8" fmla="*/ 1154906 w 2050256"/>
                <a:gd name="connsiteY8" fmla="*/ 116681 h 1054894"/>
                <a:gd name="connsiteX9" fmla="*/ 1359693 w 2050256"/>
                <a:gd name="connsiteY9" fmla="*/ 90488 h 1054894"/>
                <a:gd name="connsiteX10" fmla="*/ 1476375 w 2050256"/>
                <a:gd name="connsiteY10" fmla="*/ 76200 h 1054894"/>
                <a:gd name="connsiteX11" fmla="*/ 1528762 w 2050256"/>
                <a:gd name="connsiteY11" fmla="*/ 69056 h 1054894"/>
                <a:gd name="connsiteX12" fmla="*/ 1562100 w 2050256"/>
                <a:gd name="connsiteY12" fmla="*/ 59531 h 1054894"/>
                <a:gd name="connsiteX13" fmla="*/ 1626393 w 2050256"/>
                <a:gd name="connsiteY13" fmla="*/ 38100 h 1054894"/>
                <a:gd name="connsiteX14" fmla="*/ 1681162 w 2050256"/>
                <a:gd name="connsiteY14" fmla="*/ 14288 h 1054894"/>
                <a:gd name="connsiteX15" fmla="*/ 1709737 w 2050256"/>
                <a:gd name="connsiteY15" fmla="*/ 0 h 1054894"/>
                <a:gd name="connsiteX16" fmla="*/ 1724025 w 2050256"/>
                <a:gd name="connsiteY16" fmla="*/ 4763 h 1054894"/>
                <a:gd name="connsiteX17" fmla="*/ 1774031 w 2050256"/>
                <a:gd name="connsiteY17" fmla="*/ 30956 h 1054894"/>
                <a:gd name="connsiteX18" fmla="*/ 1862137 w 2050256"/>
                <a:gd name="connsiteY18" fmla="*/ 83344 h 1054894"/>
                <a:gd name="connsiteX19" fmla="*/ 1926431 w 2050256"/>
                <a:gd name="connsiteY19" fmla="*/ 123825 h 1054894"/>
                <a:gd name="connsiteX20" fmla="*/ 1974056 w 2050256"/>
                <a:gd name="connsiteY20" fmla="*/ 157163 h 1054894"/>
                <a:gd name="connsiteX21" fmla="*/ 2014537 w 2050256"/>
                <a:gd name="connsiteY21" fmla="*/ 192881 h 1054894"/>
                <a:gd name="connsiteX22" fmla="*/ 2038350 w 2050256"/>
                <a:gd name="connsiteY22" fmla="*/ 219075 h 1054894"/>
                <a:gd name="connsiteX23" fmla="*/ 2047875 w 2050256"/>
                <a:gd name="connsiteY23" fmla="*/ 235744 h 1054894"/>
                <a:gd name="connsiteX24" fmla="*/ 2050256 w 2050256"/>
                <a:gd name="connsiteY24" fmla="*/ 252413 h 1054894"/>
                <a:gd name="connsiteX25" fmla="*/ 2043112 w 2050256"/>
                <a:gd name="connsiteY25" fmla="*/ 295275 h 1054894"/>
                <a:gd name="connsiteX26" fmla="*/ 2021681 w 2050256"/>
                <a:gd name="connsiteY26" fmla="*/ 342900 h 1054894"/>
                <a:gd name="connsiteX27" fmla="*/ 1997868 w 2050256"/>
                <a:gd name="connsiteY27" fmla="*/ 378619 h 1054894"/>
                <a:gd name="connsiteX28" fmla="*/ 1964531 w 2050256"/>
                <a:gd name="connsiteY28" fmla="*/ 411956 h 1054894"/>
                <a:gd name="connsiteX29" fmla="*/ 1945481 w 2050256"/>
                <a:gd name="connsiteY29" fmla="*/ 440531 h 1054894"/>
                <a:gd name="connsiteX30" fmla="*/ 1919287 w 2050256"/>
                <a:gd name="connsiteY30" fmla="*/ 495300 h 1054894"/>
                <a:gd name="connsiteX31" fmla="*/ 1881187 w 2050256"/>
                <a:gd name="connsiteY31" fmla="*/ 609600 h 1054894"/>
                <a:gd name="connsiteX32" fmla="*/ 1847850 w 2050256"/>
                <a:gd name="connsiteY32" fmla="*/ 750094 h 1054894"/>
                <a:gd name="connsiteX33" fmla="*/ 1826418 w 2050256"/>
                <a:gd name="connsiteY33" fmla="*/ 854869 h 1054894"/>
                <a:gd name="connsiteX34" fmla="*/ 1812131 w 2050256"/>
                <a:gd name="connsiteY34" fmla="*/ 909638 h 1054894"/>
                <a:gd name="connsiteX35" fmla="*/ 1785937 w 2050256"/>
                <a:gd name="connsiteY35" fmla="*/ 969169 h 1054894"/>
                <a:gd name="connsiteX36" fmla="*/ 1764506 w 2050256"/>
                <a:gd name="connsiteY36" fmla="*/ 1004888 h 1054894"/>
                <a:gd name="connsiteX37" fmla="*/ 1747837 w 2050256"/>
                <a:gd name="connsiteY37" fmla="*/ 1026319 h 1054894"/>
                <a:gd name="connsiteX38" fmla="*/ 1733550 w 2050256"/>
                <a:gd name="connsiteY38" fmla="*/ 1038225 h 1054894"/>
                <a:gd name="connsiteX39" fmla="*/ 1709737 w 2050256"/>
                <a:gd name="connsiteY39" fmla="*/ 1050131 h 1054894"/>
                <a:gd name="connsiteX40" fmla="*/ 1681162 w 2050256"/>
                <a:gd name="connsiteY40" fmla="*/ 1054894 h 1054894"/>
                <a:gd name="connsiteX41" fmla="*/ 1650206 w 2050256"/>
                <a:gd name="connsiteY41" fmla="*/ 1054894 h 1054894"/>
                <a:gd name="connsiteX42" fmla="*/ 1628775 w 2050256"/>
                <a:gd name="connsiteY42" fmla="*/ 1047750 h 1054894"/>
                <a:gd name="connsiteX43" fmla="*/ 1612106 w 2050256"/>
                <a:gd name="connsiteY43" fmla="*/ 1028700 h 1054894"/>
                <a:gd name="connsiteX44" fmla="*/ 1602581 w 2050256"/>
                <a:gd name="connsiteY44" fmla="*/ 1002506 h 1054894"/>
                <a:gd name="connsiteX45" fmla="*/ 1633537 w 2050256"/>
                <a:gd name="connsiteY45" fmla="*/ 812006 h 1054894"/>
                <a:gd name="connsiteX46" fmla="*/ 1654968 w 2050256"/>
                <a:gd name="connsiteY46" fmla="*/ 692944 h 1054894"/>
                <a:gd name="connsiteX47" fmla="*/ 1674018 w 2050256"/>
                <a:gd name="connsiteY47" fmla="*/ 566738 h 1054894"/>
                <a:gd name="connsiteX48" fmla="*/ 1683543 w 2050256"/>
                <a:gd name="connsiteY48" fmla="*/ 445294 h 1054894"/>
                <a:gd name="connsiteX49" fmla="*/ 1690687 w 2050256"/>
                <a:gd name="connsiteY49" fmla="*/ 295275 h 1054894"/>
                <a:gd name="connsiteX50" fmla="*/ 1693068 w 2050256"/>
                <a:gd name="connsiteY50" fmla="*/ 264319 h 1054894"/>
                <a:gd name="connsiteX51" fmla="*/ 1693068 w 2050256"/>
                <a:gd name="connsiteY51" fmla="*/ 245269 h 1054894"/>
                <a:gd name="connsiteX52" fmla="*/ 1685925 w 2050256"/>
                <a:gd name="connsiteY52" fmla="*/ 228600 h 1054894"/>
                <a:gd name="connsiteX53" fmla="*/ 1671637 w 2050256"/>
                <a:gd name="connsiteY53" fmla="*/ 211931 h 1054894"/>
                <a:gd name="connsiteX54" fmla="*/ 1645443 w 2050256"/>
                <a:gd name="connsiteY54" fmla="*/ 202406 h 1054894"/>
                <a:gd name="connsiteX55" fmla="*/ 1621631 w 2050256"/>
                <a:gd name="connsiteY55" fmla="*/ 202406 h 1054894"/>
                <a:gd name="connsiteX56" fmla="*/ 1531143 w 2050256"/>
                <a:gd name="connsiteY56" fmla="*/ 209550 h 1054894"/>
                <a:gd name="connsiteX57" fmla="*/ 1295400 w 2050256"/>
                <a:gd name="connsiteY57" fmla="*/ 235744 h 1054894"/>
                <a:gd name="connsiteX58" fmla="*/ 957262 w 2050256"/>
                <a:gd name="connsiteY58" fmla="*/ 273844 h 1054894"/>
                <a:gd name="connsiteX59" fmla="*/ 640556 w 2050256"/>
                <a:gd name="connsiteY59" fmla="*/ 314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0256" h="1054894">
                  <a:moveTo>
                    <a:pt x="640556" y="314325"/>
                  </a:moveTo>
                  <a:lnTo>
                    <a:pt x="381000" y="345281"/>
                  </a:lnTo>
                  <a:lnTo>
                    <a:pt x="45243" y="390525"/>
                  </a:lnTo>
                  <a:lnTo>
                    <a:pt x="0" y="252413"/>
                  </a:lnTo>
                  <a:lnTo>
                    <a:pt x="226218" y="233363"/>
                  </a:lnTo>
                  <a:lnTo>
                    <a:pt x="419100" y="211931"/>
                  </a:lnTo>
                  <a:lnTo>
                    <a:pt x="633412" y="185738"/>
                  </a:lnTo>
                  <a:lnTo>
                    <a:pt x="888206" y="152400"/>
                  </a:lnTo>
                  <a:lnTo>
                    <a:pt x="1154906" y="116681"/>
                  </a:lnTo>
                  <a:lnTo>
                    <a:pt x="1359693" y="90488"/>
                  </a:lnTo>
                  <a:lnTo>
                    <a:pt x="1476375" y="76200"/>
                  </a:lnTo>
                  <a:lnTo>
                    <a:pt x="1528762" y="69056"/>
                  </a:lnTo>
                  <a:lnTo>
                    <a:pt x="1562100" y="59531"/>
                  </a:lnTo>
                  <a:lnTo>
                    <a:pt x="1626393" y="38100"/>
                  </a:lnTo>
                  <a:lnTo>
                    <a:pt x="1681162" y="14288"/>
                  </a:lnTo>
                  <a:lnTo>
                    <a:pt x="1709737" y="0"/>
                  </a:lnTo>
                  <a:lnTo>
                    <a:pt x="1724025" y="4763"/>
                  </a:lnTo>
                  <a:lnTo>
                    <a:pt x="1774031" y="30956"/>
                  </a:lnTo>
                  <a:lnTo>
                    <a:pt x="1862137" y="83344"/>
                  </a:lnTo>
                  <a:lnTo>
                    <a:pt x="1926431" y="123825"/>
                  </a:lnTo>
                  <a:lnTo>
                    <a:pt x="1974056" y="157163"/>
                  </a:lnTo>
                  <a:lnTo>
                    <a:pt x="2014537" y="192881"/>
                  </a:lnTo>
                  <a:lnTo>
                    <a:pt x="2038350" y="219075"/>
                  </a:lnTo>
                  <a:lnTo>
                    <a:pt x="2047875" y="235744"/>
                  </a:lnTo>
                  <a:lnTo>
                    <a:pt x="2050256" y="252413"/>
                  </a:lnTo>
                  <a:lnTo>
                    <a:pt x="2043112" y="295275"/>
                  </a:lnTo>
                  <a:lnTo>
                    <a:pt x="2021681" y="342900"/>
                  </a:lnTo>
                  <a:lnTo>
                    <a:pt x="1997868" y="378619"/>
                  </a:lnTo>
                  <a:lnTo>
                    <a:pt x="1964531" y="411956"/>
                  </a:lnTo>
                  <a:lnTo>
                    <a:pt x="1945481" y="440531"/>
                  </a:lnTo>
                  <a:lnTo>
                    <a:pt x="1919287" y="495300"/>
                  </a:lnTo>
                  <a:lnTo>
                    <a:pt x="1881187" y="609600"/>
                  </a:lnTo>
                  <a:lnTo>
                    <a:pt x="1847850" y="750094"/>
                  </a:lnTo>
                  <a:lnTo>
                    <a:pt x="1826418" y="854869"/>
                  </a:lnTo>
                  <a:lnTo>
                    <a:pt x="1812131" y="909638"/>
                  </a:lnTo>
                  <a:lnTo>
                    <a:pt x="1785937" y="969169"/>
                  </a:lnTo>
                  <a:lnTo>
                    <a:pt x="1764506" y="1004888"/>
                  </a:lnTo>
                  <a:lnTo>
                    <a:pt x="1747837" y="1026319"/>
                  </a:lnTo>
                  <a:lnTo>
                    <a:pt x="1733550" y="1038225"/>
                  </a:lnTo>
                  <a:lnTo>
                    <a:pt x="1709737" y="1050131"/>
                  </a:lnTo>
                  <a:lnTo>
                    <a:pt x="1681162" y="1054894"/>
                  </a:lnTo>
                  <a:lnTo>
                    <a:pt x="1650206" y="1054894"/>
                  </a:lnTo>
                  <a:lnTo>
                    <a:pt x="1628775" y="1047750"/>
                  </a:lnTo>
                  <a:lnTo>
                    <a:pt x="1612106" y="1028700"/>
                  </a:lnTo>
                  <a:lnTo>
                    <a:pt x="1602581" y="1002506"/>
                  </a:lnTo>
                  <a:lnTo>
                    <a:pt x="1633537" y="812006"/>
                  </a:lnTo>
                  <a:lnTo>
                    <a:pt x="1654968" y="692944"/>
                  </a:lnTo>
                  <a:lnTo>
                    <a:pt x="1674018" y="566738"/>
                  </a:lnTo>
                  <a:lnTo>
                    <a:pt x="1683543" y="445294"/>
                  </a:lnTo>
                  <a:lnTo>
                    <a:pt x="1690687" y="295275"/>
                  </a:lnTo>
                  <a:lnTo>
                    <a:pt x="1693068" y="264319"/>
                  </a:lnTo>
                  <a:lnTo>
                    <a:pt x="1693068" y="245269"/>
                  </a:lnTo>
                  <a:lnTo>
                    <a:pt x="1685925" y="228600"/>
                  </a:lnTo>
                  <a:lnTo>
                    <a:pt x="1671637" y="211931"/>
                  </a:lnTo>
                  <a:lnTo>
                    <a:pt x="1645443" y="202406"/>
                  </a:lnTo>
                  <a:lnTo>
                    <a:pt x="1621631" y="202406"/>
                  </a:lnTo>
                  <a:lnTo>
                    <a:pt x="1531143" y="209550"/>
                  </a:lnTo>
                  <a:lnTo>
                    <a:pt x="1295400" y="235744"/>
                  </a:lnTo>
                  <a:lnTo>
                    <a:pt x="957262" y="273844"/>
                  </a:lnTo>
                  <a:lnTo>
                    <a:pt x="6405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3E19DB5B-629B-D147-8D19-4CED1F52377C}"/>
                </a:ext>
              </a:extLst>
            </p:cNvPr>
            <p:cNvSpPr/>
            <p:nvPr/>
          </p:nvSpPr>
          <p:spPr>
            <a:xfrm>
              <a:off x="4325938" y="5591175"/>
              <a:ext cx="1498600" cy="303213"/>
            </a:xfrm>
            <a:custGeom>
              <a:avLst/>
              <a:gdLst>
                <a:gd name="connsiteX0" fmla="*/ 592932 w 1497807"/>
                <a:gd name="connsiteY0" fmla="*/ 85725 h 302419"/>
                <a:gd name="connsiteX1" fmla="*/ 1126332 w 1497807"/>
                <a:gd name="connsiteY1" fmla="*/ 33338 h 302419"/>
                <a:gd name="connsiteX2" fmla="*/ 1497807 w 1497807"/>
                <a:gd name="connsiteY2" fmla="*/ 0 h 302419"/>
                <a:gd name="connsiteX3" fmla="*/ 1488282 w 1497807"/>
                <a:gd name="connsiteY3" fmla="*/ 133350 h 302419"/>
                <a:gd name="connsiteX4" fmla="*/ 1240632 w 1497807"/>
                <a:gd name="connsiteY4" fmla="*/ 159544 h 302419"/>
                <a:gd name="connsiteX5" fmla="*/ 933450 w 1497807"/>
                <a:gd name="connsiteY5" fmla="*/ 192881 h 302419"/>
                <a:gd name="connsiteX6" fmla="*/ 531019 w 1497807"/>
                <a:gd name="connsiteY6" fmla="*/ 240506 h 302419"/>
                <a:gd name="connsiteX7" fmla="*/ 252413 w 1497807"/>
                <a:gd name="connsiteY7" fmla="*/ 273844 h 302419"/>
                <a:gd name="connsiteX8" fmla="*/ 7144 w 1497807"/>
                <a:gd name="connsiteY8" fmla="*/ 302419 h 302419"/>
                <a:gd name="connsiteX9" fmla="*/ 0 w 1497807"/>
                <a:gd name="connsiteY9" fmla="*/ 142875 h 302419"/>
                <a:gd name="connsiteX10" fmla="*/ 385763 w 1497807"/>
                <a:gd name="connsiteY10" fmla="*/ 104775 h 302419"/>
                <a:gd name="connsiteX11" fmla="*/ 592932 w 1497807"/>
                <a:gd name="connsiteY11" fmla="*/ 857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807" h="302419">
                  <a:moveTo>
                    <a:pt x="592932" y="85725"/>
                  </a:moveTo>
                  <a:lnTo>
                    <a:pt x="1126332" y="33338"/>
                  </a:lnTo>
                  <a:lnTo>
                    <a:pt x="1497807" y="0"/>
                  </a:lnTo>
                  <a:lnTo>
                    <a:pt x="1488282" y="133350"/>
                  </a:lnTo>
                  <a:lnTo>
                    <a:pt x="1240632" y="159544"/>
                  </a:lnTo>
                  <a:lnTo>
                    <a:pt x="933450" y="192881"/>
                  </a:lnTo>
                  <a:lnTo>
                    <a:pt x="531019" y="240506"/>
                  </a:lnTo>
                  <a:lnTo>
                    <a:pt x="252413" y="273844"/>
                  </a:lnTo>
                  <a:lnTo>
                    <a:pt x="7144" y="302419"/>
                  </a:lnTo>
                  <a:lnTo>
                    <a:pt x="0" y="142875"/>
                  </a:lnTo>
                  <a:lnTo>
                    <a:pt x="385763" y="104775"/>
                  </a:lnTo>
                  <a:lnTo>
                    <a:pt x="592932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53733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FEF73A4-4886-D24E-9BFA-C8979670FA73}"/>
              </a:ext>
            </a:extLst>
          </p:cNvPr>
          <p:cNvSpPr/>
          <p:nvPr/>
        </p:nvSpPr>
        <p:spPr>
          <a:xfrm>
            <a:off x="3297238" y="1471613"/>
            <a:ext cx="774700" cy="955675"/>
          </a:xfrm>
          <a:custGeom>
            <a:avLst/>
            <a:gdLst>
              <a:gd name="connsiteX0" fmla="*/ 319088 w 773907"/>
              <a:gd name="connsiteY0" fmla="*/ 433387 h 954881"/>
              <a:gd name="connsiteX1" fmla="*/ 352425 w 773907"/>
              <a:gd name="connsiteY1" fmla="*/ 483393 h 954881"/>
              <a:gd name="connsiteX2" fmla="*/ 378619 w 773907"/>
              <a:gd name="connsiteY2" fmla="*/ 523875 h 954881"/>
              <a:gd name="connsiteX3" fmla="*/ 416719 w 773907"/>
              <a:gd name="connsiteY3" fmla="*/ 592931 h 954881"/>
              <a:gd name="connsiteX4" fmla="*/ 454819 w 773907"/>
              <a:gd name="connsiteY4" fmla="*/ 683418 h 954881"/>
              <a:gd name="connsiteX5" fmla="*/ 485775 w 773907"/>
              <a:gd name="connsiteY5" fmla="*/ 766762 h 954881"/>
              <a:gd name="connsiteX6" fmla="*/ 500063 w 773907"/>
              <a:gd name="connsiteY6" fmla="*/ 814387 h 954881"/>
              <a:gd name="connsiteX7" fmla="*/ 514350 w 773907"/>
              <a:gd name="connsiteY7" fmla="*/ 850106 h 954881"/>
              <a:gd name="connsiteX8" fmla="*/ 540544 w 773907"/>
              <a:gd name="connsiteY8" fmla="*/ 885825 h 954881"/>
              <a:gd name="connsiteX9" fmla="*/ 571500 w 773907"/>
              <a:gd name="connsiteY9" fmla="*/ 914400 h 954881"/>
              <a:gd name="connsiteX10" fmla="*/ 602457 w 773907"/>
              <a:gd name="connsiteY10" fmla="*/ 935831 h 954881"/>
              <a:gd name="connsiteX11" fmla="*/ 640557 w 773907"/>
              <a:gd name="connsiteY11" fmla="*/ 947737 h 954881"/>
              <a:gd name="connsiteX12" fmla="*/ 661988 w 773907"/>
              <a:gd name="connsiteY12" fmla="*/ 952500 h 954881"/>
              <a:gd name="connsiteX13" fmla="*/ 690563 w 773907"/>
              <a:gd name="connsiteY13" fmla="*/ 954881 h 954881"/>
              <a:gd name="connsiteX14" fmla="*/ 726282 w 773907"/>
              <a:gd name="connsiteY14" fmla="*/ 947737 h 954881"/>
              <a:gd name="connsiteX15" fmla="*/ 742950 w 773907"/>
              <a:gd name="connsiteY15" fmla="*/ 933450 h 954881"/>
              <a:gd name="connsiteX16" fmla="*/ 757238 w 773907"/>
              <a:gd name="connsiteY16" fmla="*/ 912018 h 954881"/>
              <a:gd name="connsiteX17" fmla="*/ 769144 w 773907"/>
              <a:gd name="connsiteY17" fmla="*/ 883443 h 954881"/>
              <a:gd name="connsiteX18" fmla="*/ 773907 w 773907"/>
              <a:gd name="connsiteY18" fmla="*/ 840581 h 954881"/>
              <a:gd name="connsiteX19" fmla="*/ 773907 w 773907"/>
              <a:gd name="connsiteY19" fmla="*/ 790575 h 954881"/>
              <a:gd name="connsiteX20" fmla="*/ 766763 w 773907"/>
              <a:gd name="connsiteY20" fmla="*/ 742950 h 954881"/>
              <a:gd name="connsiteX21" fmla="*/ 747713 w 773907"/>
              <a:gd name="connsiteY21" fmla="*/ 678656 h 954881"/>
              <a:gd name="connsiteX22" fmla="*/ 719138 w 773907"/>
              <a:gd name="connsiteY22" fmla="*/ 607218 h 954881"/>
              <a:gd name="connsiteX23" fmla="*/ 692944 w 773907"/>
              <a:gd name="connsiteY23" fmla="*/ 554831 h 954881"/>
              <a:gd name="connsiteX24" fmla="*/ 657225 w 773907"/>
              <a:gd name="connsiteY24" fmla="*/ 485775 h 954881"/>
              <a:gd name="connsiteX25" fmla="*/ 621507 w 773907"/>
              <a:gd name="connsiteY25" fmla="*/ 431006 h 954881"/>
              <a:gd name="connsiteX26" fmla="*/ 581025 w 773907"/>
              <a:gd name="connsiteY26" fmla="*/ 378618 h 954881"/>
              <a:gd name="connsiteX27" fmla="*/ 533400 w 773907"/>
              <a:gd name="connsiteY27" fmla="*/ 328612 h 954881"/>
              <a:gd name="connsiteX28" fmla="*/ 490538 w 773907"/>
              <a:gd name="connsiteY28" fmla="*/ 285750 h 954881"/>
              <a:gd name="connsiteX29" fmla="*/ 435769 w 773907"/>
              <a:gd name="connsiteY29" fmla="*/ 245268 h 954881"/>
              <a:gd name="connsiteX30" fmla="*/ 359569 w 773907"/>
              <a:gd name="connsiteY30" fmla="*/ 190500 h 954881"/>
              <a:gd name="connsiteX31" fmla="*/ 259557 w 773907"/>
              <a:gd name="connsiteY31" fmla="*/ 123825 h 954881"/>
              <a:gd name="connsiteX32" fmla="*/ 171450 w 773907"/>
              <a:gd name="connsiteY32" fmla="*/ 71437 h 954881"/>
              <a:gd name="connsiteX33" fmla="*/ 71438 w 773907"/>
              <a:gd name="connsiteY33" fmla="*/ 19050 h 954881"/>
              <a:gd name="connsiteX34" fmla="*/ 26194 w 773907"/>
              <a:gd name="connsiteY34" fmla="*/ 0 h 954881"/>
              <a:gd name="connsiteX35" fmla="*/ 14288 w 773907"/>
              <a:gd name="connsiteY35" fmla="*/ 0 h 954881"/>
              <a:gd name="connsiteX36" fmla="*/ 2382 w 773907"/>
              <a:gd name="connsiteY36" fmla="*/ 7143 h 954881"/>
              <a:gd name="connsiteX37" fmla="*/ 0 w 773907"/>
              <a:gd name="connsiteY37" fmla="*/ 23812 h 954881"/>
              <a:gd name="connsiteX38" fmla="*/ 11907 w 773907"/>
              <a:gd name="connsiteY38" fmla="*/ 54768 h 954881"/>
              <a:gd name="connsiteX39" fmla="*/ 33338 w 773907"/>
              <a:gd name="connsiteY39" fmla="*/ 80962 h 954881"/>
              <a:gd name="connsiteX40" fmla="*/ 88107 w 773907"/>
              <a:gd name="connsiteY40" fmla="*/ 138112 h 954881"/>
              <a:gd name="connsiteX41" fmla="*/ 164307 w 773907"/>
              <a:gd name="connsiteY41" fmla="*/ 226218 h 954881"/>
              <a:gd name="connsiteX42" fmla="*/ 261938 w 773907"/>
              <a:gd name="connsiteY42" fmla="*/ 347662 h 954881"/>
              <a:gd name="connsiteX43" fmla="*/ 319088 w 773907"/>
              <a:gd name="connsiteY43" fmla="*/ 433387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73907" h="954881">
                <a:moveTo>
                  <a:pt x="319088" y="433387"/>
                </a:moveTo>
                <a:lnTo>
                  <a:pt x="352425" y="483393"/>
                </a:lnTo>
                <a:lnTo>
                  <a:pt x="378619" y="523875"/>
                </a:lnTo>
                <a:lnTo>
                  <a:pt x="416719" y="592931"/>
                </a:lnTo>
                <a:lnTo>
                  <a:pt x="454819" y="683418"/>
                </a:lnTo>
                <a:lnTo>
                  <a:pt x="485775" y="766762"/>
                </a:lnTo>
                <a:lnTo>
                  <a:pt x="500063" y="814387"/>
                </a:lnTo>
                <a:lnTo>
                  <a:pt x="514350" y="850106"/>
                </a:lnTo>
                <a:lnTo>
                  <a:pt x="540544" y="885825"/>
                </a:lnTo>
                <a:lnTo>
                  <a:pt x="571500" y="914400"/>
                </a:lnTo>
                <a:lnTo>
                  <a:pt x="602457" y="935831"/>
                </a:lnTo>
                <a:lnTo>
                  <a:pt x="640557" y="947737"/>
                </a:lnTo>
                <a:lnTo>
                  <a:pt x="661988" y="952500"/>
                </a:lnTo>
                <a:lnTo>
                  <a:pt x="690563" y="954881"/>
                </a:lnTo>
                <a:lnTo>
                  <a:pt x="726282" y="947737"/>
                </a:lnTo>
                <a:lnTo>
                  <a:pt x="742950" y="933450"/>
                </a:lnTo>
                <a:lnTo>
                  <a:pt x="757238" y="912018"/>
                </a:lnTo>
                <a:lnTo>
                  <a:pt x="769144" y="883443"/>
                </a:lnTo>
                <a:lnTo>
                  <a:pt x="773907" y="840581"/>
                </a:lnTo>
                <a:lnTo>
                  <a:pt x="773907" y="790575"/>
                </a:lnTo>
                <a:lnTo>
                  <a:pt x="766763" y="742950"/>
                </a:lnTo>
                <a:lnTo>
                  <a:pt x="747713" y="678656"/>
                </a:lnTo>
                <a:lnTo>
                  <a:pt x="719138" y="607218"/>
                </a:lnTo>
                <a:lnTo>
                  <a:pt x="692944" y="554831"/>
                </a:lnTo>
                <a:lnTo>
                  <a:pt x="657225" y="485775"/>
                </a:lnTo>
                <a:lnTo>
                  <a:pt x="621507" y="431006"/>
                </a:lnTo>
                <a:lnTo>
                  <a:pt x="581025" y="378618"/>
                </a:lnTo>
                <a:lnTo>
                  <a:pt x="533400" y="328612"/>
                </a:lnTo>
                <a:lnTo>
                  <a:pt x="490538" y="285750"/>
                </a:lnTo>
                <a:lnTo>
                  <a:pt x="435769" y="245268"/>
                </a:lnTo>
                <a:lnTo>
                  <a:pt x="359569" y="190500"/>
                </a:lnTo>
                <a:lnTo>
                  <a:pt x="259557" y="123825"/>
                </a:lnTo>
                <a:lnTo>
                  <a:pt x="171450" y="71437"/>
                </a:lnTo>
                <a:lnTo>
                  <a:pt x="71438" y="19050"/>
                </a:lnTo>
                <a:lnTo>
                  <a:pt x="26194" y="0"/>
                </a:lnTo>
                <a:lnTo>
                  <a:pt x="14288" y="0"/>
                </a:lnTo>
                <a:cubicBezTo>
                  <a:pt x="1645" y="5057"/>
                  <a:pt x="2382" y="488"/>
                  <a:pt x="2382" y="7143"/>
                </a:cubicBezTo>
                <a:lnTo>
                  <a:pt x="0" y="23812"/>
                </a:lnTo>
                <a:lnTo>
                  <a:pt x="11907" y="54768"/>
                </a:lnTo>
                <a:lnTo>
                  <a:pt x="33338" y="80962"/>
                </a:lnTo>
                <a:lnTo>
                  <a:pt x="88107" y="138112"/>
                </a:lnTo>
                <a:lnTo>
                  <a:pt x="164307" y="226218"/>
                </a:lnTo>
                <a:lnTo>
                  <a:pt x="261938" y="347662"/>
                </a:lnTo>
                <a:lnTo>
                  <a:pt x="319088" y="4333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1AB232-FA37-0244-B9A5-BED74EE9A4DF}"/>
              </a:ext>
            </a:extLst>
          </p:cNvPr>
          <p:cNvSpPr/>
          <p:nvPr/>
        </p:nvSpPr>
        <p:spPr>
          <a:xfrm>
            <a:off x="4352925" y="1341438"/>
            <a:ext cx="636588" cy="973137"/>
          </a:xfrm>
          <a:custGeom>
            <a:avLst/>
            <a:gdLst>
              <a:gd name="connsiteX0" fmla="*/ 266700 w 635794"/>
              <a:gd name="connsiteY0" fmla="*/ 531019 h 973931"/>
              <a:gd name="connsiteX1" fmla="*/ 242888 w 635794"/>
              <a:gd name="connsiteY1" fmla="*/ 469106 h 973931"/>
              <a:gd name="connsiteX2" fmla="*/ 209550 w 635794"/>
              <a:gd name="connsiteY2" fmla="*/ 395287 h 973931"/>
              <a:gd name="connsiteX3" fmla="*/ 152400 w 635794"/>
              <a:gd name="connsiteY3" fmla="*/ 283369 h 973931"/>
              <a:gd name="connsiteX4" fmla="*/ 83344 w 635794"/>
              <a:gd name="connsiteY4" fmla="*/ 169069 h 973931"/>
              <a:gd name="connsiteX5" fmla="*/ 30956 w 635794"/>
              <a:gd name="connsiteY5" fmla="*/ 85725 h 973931"/>
              <a:gd name="connsiteX6" fmla="*/ 7144 w 635794"/>
              <a:gd name="connsiteY6" fmla="*/ 45244 h 973931"/>
              <a:gd name="connsiteX7" fmla="*/ 0 w 635794"/>
              <a:gd name="connsiteY7" fmla="*/ 23812 h 973931"/>
              <a:gd name="connsiteX8" fmla="*/ 0 w 635794"/>
              <a:gd name="connsiteY8" fmla="*/ 14287 h 973931"/>
              <a:gd name="connsiteX9" fmla="*/ 2381 w 635794"/>
              <a:gd name="connsiteY9" fmla="*/ 2381 h 973931"/>
              <a:gd name="connsiteX10" fmla="*/ 9525 w 635794"/>
              <a:gd name="connsiteY10" fmla="*/ 0 h 973931"/>
              <a:gd name="connsiteX11" fmla="*/ 28575 w 635794"/>
              <a:gd name="connsiteY11" fmla="*/ 0 h 973931"/>
              <a:gd name="connsiteX12" fmla="*/ 54769 w 635794"/>
              <a:gd name="connsiteY12" fmla="*/ 14287 h 973931"/>
              <a:gd name="connsiteX13" fmla="*/ 100013 w 635794"/>
              <a:gd name="connsiteY13" fmla="*/ 47625 h 973931"/>
              <a:gd name="connsiteX14" fmla="*/ 130969 w 635794"/>
              <a:gd name="connsiteY14" fmla="*/ 69056 h 973931"/>
              <a:gd name="connsiteX15" fmla="*/ 202406 w 635794"/>
              <a:gd name="connsiteY15" fmla="*/ 126206 h 973931"/>
              <a:gd name="connsiteX16" fmla="*/ 273844 w 635794"/>
              <a:gd name="connsiteY16" fmla="*/ 185737 h 973931"/>
              <a:gd name="connsiteX17" fmla="*/ 366713 w 635794"/>
              <a:gd name="connsiteY17" fmla="*/ 261937 h 973931"/>
              <a:gd name="connsiteX18" fmla="*/ 407194 w 635794"/>
              <a:gd name="connsiteY18" fmla="*/ 300037 h 973931"/>
              <a:gd name="connsiteX19" fmla="*/ 466725 w 635794"/>
              <a:gd name="connsiteY19" fmla="*/ 361950 h 973931"/>
              <a:gd name="connsiteX20" fmla="*/ 523875 w 635794"/>
              <a:gd name="connsiteY20" fmla="*/ 426244 h 973931"/>
              <a:gd name="connsiteX21" fmla="*/ 564356 w 635794"/>
              <a:gd name="connsiteY21" fmla="*/ 481012 h 973931"/>
              <a:gd name="connsiteX22" fmla="*/ 585788 w 635794"/>
              <a:gd name="connsiteY22" fmla="*/ 519112 h 973931"/>
              <a:gd name="connsiteX23" fmla="*/ 609600 w 635794"/>
              <a:gd name="connsiteY23" fmla="*/ 573881 h 973931"/>
              <a:gd name="connsiteX24" fmla="*/ 628650 w 635794"/>
              <a:gd name="connsiteY24" fmla="*/ 638175 h 973931"/>
              <a:gd name="connsiteX25" fmla="*/ 635794 w 635794"/>
              <a:gd name="connsiteY25" fmla="*/ 678656 h 973931"/>
              <a:gd name="connsiteX26" fmla="*/ 635794 w 635794"/>
              <a:gd name="connsiteY26" fmla="*/ 721519 h 973931"/>
              <a:gd name="connsiteX27" fmla="*/ 621506 w 635794"/>
              <a:gd name="connsiteY27" fmla="*/ 809625 h 973931"/>
              <a:gd name="connsiteX28" fmla="*/ 609600 w 635794"/>
              <a:gd name="connsiteY28" fmla="*/ 862012 h 973931"/>
              <a:gd name="connsiteX29" fmla="*/ 597694 w 635794"/>
              <a:gd name="connsiteY29" fmla="*/ 900112 h 973931"/>
              <a:gd name="connsiteX30" fmla="*/ 578644 w 635794"/>
              <a:gd name="connsiteY30" fmla="*/ 935831 h 973931"/>
              <a:gd name="connsiteX31" fmla="*/ 554831 w 635794"/>
              <a:gd name="connsiteY31" fmla="*/ 962025 h 973931"/>
              <a:gd name="connsiteX32" fmla="*/ 535781 w 635794"/>
              <a:gd name="connsiteY32" fmla="*/ 973931 h 973931"/>
              <a:gd name="connsiteX33" fmla="*/ 509588 w 635794"/>
              <a:gd name="connsiteY33" fmla="*/ 973931 h 973931"/>
              <a:gd name="connsiteX34" fmla="*/ 461963 w 635794"/>
              <a:gd name="connsiteY34" fmla="*/ 962025 h 973931"/>
              <a:gd name="connsiteX35" fmla="*/ 419100 w 635794"/>
              <a:gd name="connsiteY35" fmla="*/ 940594 h 973931"/>
              <a:gd name="connsiteX36" fmla="*/ 388144 w 635794"/>
              <a:gd name="connsiteY36" fmla="*/ 909637 h 973931"/>
              <a:gd name="connsiteX37" fmla="*/ 359569 w 635794"/>
              <a:gd name="connsiteY37" fmla="*/ 862012 h 973931"/>
              <a:gd name="connsiteX38" fmla="*/ 342900 w 635794"/>
              <a:gd name="connsiteY38" fmla="*/ 804862 h 973931"/>
              <a:gd name="connsiteX39" fmla="*/ 321469 w 635794"/>
              <a:gd name="connsiteY39" fmla="*/ 709612 h 973931"/>
              <a:gd name="connsiteX40" fmla="*/ 266700 w 635794"/>
              <a:gd name="connsiteY40" fmla="*/ 531019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5794" h="973931">
                <a:moveTo>
                  <a:pt x="266700" y="531019"/>
                </a:moveTo>
                <a:lnTo>
                  <a:pt x="242888" y="469106"/>
                </a:lnTo>
                <a:lnTo>
                  <a:pt x="209550" y="395287"/>
                </a:lnTo>
                <a:lnTo>
                  <a:pt x="152400" y="283369"/>
                </a:lnTo>
                <a:lnTo>
                  <a:pt x="83344" y="169069"/>
                </a:lnTo>
                <a:lnTo>
                  <a:pt x="30956" y="85725"/>
                </a:lnTo>
                <a:lnTo>
                  <a:pt x="7144" y="45244"/>
                </a:lnTo>
                <a:lnTo>
                  <a:pt x="0" y="23812"/>
                </a:lnTo>
                <a:lnTo>
                  <a:pt x="0" y="14287"/>
                </a:lnTo>
                <a:lnTo>
                  <a:pt x="2381" y="2381"/>
                </a:lnTo>
                <a:lnTo>
                  <a:pt x="9525" y="0"/>
                </a:lnTo>
                <a:lnTo>
                  <a:pt x="28575" y="0"/>
                </a:lnTo>
                <a:lnTo>
                  <a:pt x="54769" y="14287"/>
                </a:lnTo>
                <a:lnTo>
                  <a:pt x="100013" y="47625"/>
                </a:lnTo>
                <a:lnTo>
                  <a:pt x="130969" y="69056"/>
                </a:lnTo>
                <a:lnTo>
                  <a:pt x="202406" y="126206"/>
                </a:lnTo>
                <a:lnTo>
                  <a:pt x="273844" y="185737"/>
                </a:lnTo>
                <a:lnTo>
                  <a:pt x="366713" y="261937"/>
                </a:lnTo>
                <a:lnTo>
                  <a:pt x="407194" y="300037"/>
                </a:lnTo>
                <a:lnTo>
                  <a:pt x="466725" y="361950"/>
                </a:lnTo>
                <a:lnTo>
                  <a:pt x="523875" y="426244"/>
                </a:lnTo>
                <a:lnTo>
                  <a:pt x="564356" y="481012"/>
                </a:lnTo>
                <a:lnTo>
                  <a:pt x="585788" y="519112"/>
                </a:lnTo>
                <a:lnTo>
                  <a:pt x="609600" y="573881"/>
                </a:lnTo>
                <a:lnTo>
                  <a:pt x="628650" y="638175"/>
                </a:lnTo>
                <a:lnTo>
                  <a:pt x="635794" y="678656"/>
                </a:lnTo>
                <a:lnTo>
                  <a:pt x="635794" y="721519"/>
                </a:lnTo>
                <a:lnTo>
                  <a:pt x="621506" y="809625"/>
                </a:lnTo>
                <a:lnTo>
                  <a:pt x="609600" y="862012"/>
                </a:lnTo>
                <a:lnTo>
                  <a:pt x="597694" y="900112"/>
                </a:lnTo>
                <a:lnTo>
                  <a:pt x="578644" y="935831"/>
                </a:lnTo>
                <a:lnTo>
                  <a:pt x="554831" y="962025"/>
                </a:lnTo>
                <a:lnTo>
                  <a:pt x="535781" y="973931"/>
                </a:lnTo>
                <a:lnTo>
                  <a:pt x="509588" y="973931"/>
                </a:lnTo>
                <a:lnTo>
                  <a:pt x="461963" y="962025"/>
                </a:lnTo>
                <a:lnTo>
                  <a:pt x="419100" y="940594"/>
                </a:lnTo>
                <a:lnTo>
                  <a:pt x="388144" y="909637"/>
                </a:lnTo>
                <a:lnTo>
                  <a:pt x="359569" y="862012"/>
                </a:lnTo>
                <a:lnTo>
                  <a:pt x="342900" y="804862"/>
                </a:lnTo>
                <a:lnTo>
                  <a:pt x="321469" y="709612"/>
                </a:lnTo>
                <a:lnTo>
                  <a:pt x="266700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30FD368-FAA2-3446-B6B4-54336524CC92}"/>
              </a:ext>
            </a:extLst>
          </p:cNvPr>
          <p:cNvSpPr/>
          <p:nvPr/>
        </p:nvSpPr>
        <p:spPr>
          <a:xfrm>
            <a:off x="5291138" y="1303338"/>
            <a:ext cx="1085850" cy="1304925"/>
          </a:xfrm>
          <a:custGeom>
            <a:avLst/>
            <a:gdLst>
              <a:gd name="connsiteX0" fmla="*/ 283368 w 1085850"/>
              <a:gd name="connsiteY0" fmla="*/ 921544 h 1304925"/>
              <a:gd name="connsiteX1" fmla="*/ 369093 w 1085850"/>
              <a:gd name="connsiteY1" fmla="*/ 807244 h 1304925"/>
              <a:gd name="connsiteX2" fmla="*/ 445293 w 1085850"/>
              <a:gd name="connsiteY2" fmla="*/ 700087 h 1304925"/>
              <a:gd name="connsiteX3" fmla="*/ 526256 w 1085850"/>
              <a:gd name="connsiteY3" fmla="*/ 583406 h 1304925"/>
              <a:gd name="connsiteX4" fmla="*/ 623887 w 1085850"/>
              <a:gd name="connsiteY4" fmla="*/ 421481 h 1304925"/>
              <a:gd name="connsiteX5" fmla="*/ 681037 w 1085850"/>
              <a:gd name="connsiteY5" fmla="*/ 321469 h 1304925"/>
              <a:gd name="connsiteX6" fmla="*/ 719137 w 1085850"/>
              <a:gd name="connsiteY6" fmla="*/ 245269 h 1304925"/>
              <a:gd name="connsiteX7" fmla="*/ 728662 w 1085850"/>
              <a:gd name="connsiteY7" fmla="*/ 216694 h 1304925"/>
              <a:gd name="connsiteX8" fmla="*/ 731043 w 1085850"/>
              <a:gd name="connsiteY8" fmla="*/ 197644 h 1304925"/>
              <a:gd name="connsiteX9" fmla="*/ 733425 w 1085850"/>
              <a:gd name="connsiteY9" fmla="*/ 183356 h 1304925"/>
              <a:gd name="connsiteX10" fmla="*/ 731043 w 1085850"/>
              <a:gd name="connsiteY10" fmla="*/ 154781 h 1304925"/>
              <a:gd name="connsiteX11" fmla="*/ 723900 w 1085850"/>
              <a:gd name="connsiteY11" fmla="*/ 126206 h 1304925"/>
              <a:gd name="connsiteX12" fmla="*/ 707231 w 1085850"/>
              <a:gd name="connsiteY12" fmla="*/ 97631 h 1304925"/>
              <a:gd name="connsiteX13" fmla="*/ 685800 w 1085850"/>
              <a:gd name="connsiteY13" fmla="*/ 71437 h 1304925"/>
              <a:gd name="connsiteX14" fmla="*/ 666750 w 1085850"/>
              <a:gd name="connsiteY14" fmla="*/ 52387 h 1304925"/>
              <a:gd name="connsiteX15" fmla="*/ 661987 w 1085850"/>
              <a:gd name="connsiteY15" fmla="*/ 30956 h 1304925"/>
              <a:gd name="connsiteX16" fmla="*/ 666750 w 1085850"/>
              <a:gd name="connsiteY16" fmla="*/ 14287 h 1304925"/>
              <a:gd name="connsiteX17" fmla="*/ 683418 w 1085850"/>
              <a:gd name="connsiteY17" fmla="*/ 0 h 1304925"/>
              <a:gd name="connsiteX18" fmla="*/ 695325 w 1085850"/>
              <a:gd name="connsiteY18" fmla="*/ 0 h 1304925"/>
              <a:gd name="connsiteX19" fmla="*/ 733425 w 1085850"/>
              <a:gd name="connsiteY19" fmla="*/ 7144 h 1304925"/>
              <a:gd name="connsiteX20" fmla="*/ 785812 w 1085850"/>
              <a:gd name="connsiteY20" fmla="*/ 30956 h 1304925"/>
              <a:gd name="connsiteX21" fmla="*/ 852487 w 1085850"/>
              <a:gd name="connsiteY21" fmla="*/ 69056 h 1304925"/>
              <a:gd name="connsiteX22" fmla="*/ 892968 w 1085850"/>
              <a:gd name="connsiteY22" fmla="*/ 100012 h 1304925"/>
              <a:gd name="connsiteX23" fmla="*/ 933450 w 1085850"/>
              <a:gd name="connsiteY23" fmla="*/ 135731 h 1304925"/>
              <a:gd name="connsiteX24" fmla="*/ 988218 w 1085850"/>
              <a:gd name="connsiteY24" fmla="*/ 188119 h 1304925"/>
              <a:gd name="connsiteX25" fmla="*/ 1016793 w 1085850"/>
              <a:gd name="connsiteY25" fmla="*/ 219075 h 1304925"/>
              <a:gd name="connsiteX26" fmla="*/ 1040606 w 1085850"/>
              <a:gd name="connsiteY26" fmla="*/ 245269 h 1304925"/>
              <a:gd name="connsiteX27" fmla="*/ 1071562 w 1085850"/>
              <a:gd name="connsiteY27" fmla="*/ 280987 h 1304925"/>
              <a:gd name="connsiteX28" fmla="*/ 1078706 w 1085850"/>
              <a:gd name="connsiteY28" fmla="*/ 292894 h 1304925"/>
              <a:gd name="connsiteX29" fmla="*/ 1083468 w 1085850"/>
              <a:gd name="connsiteY29" fmla="*/ 307181 h 1304925"/>
              <a:gd name="connsiteX30" fmla="*/ 1085850 w 1085850"/>
              <a:gd name="connsiteY30" fmla="*/ 328612 h 1304925"/>
              <a:gd name="connsiteX31" fmla="*/ 1081087 w 1085850"/>
              <a:gd name="connsiteY31" fmla="*/ 347662 h 1304925"/>
              <a:gd name="connsiteX32" fmla="*/ 1066800 w 1085850"/>
              <a:gd name="connsiteY32" fmla="*/ 366712 h 1304925"/>
              <a:gd name="connsiteX33" fmla="*/ 1042987 w 1085850"/>
              <a:gd name="connsiteY33" fmla="*/ 390525 h 1304925"/>
              <a:gd name="connsiteX34" fmla="*/ 1019175 w 1085850"/>
              <a:gd name="connsiteY34" fmla="*/ 407194 h 1304925"/>
              <a:gd name="connsiteX35" fmla="*/ 992981 w 1085850"/>
              <a:gd name="connsiteY35" fmla="*/ 414337 h 1304925"/>
              <a:gd name="connsiteX36" fmla="*/ 964406 w 1085850"/>
              <a:gd name="connsiteY36" fmla="*/ 426244 h 1304925"/>
              <a:gd name="connsiteX37" fmla="*/ 921543 w 1085850"/>
              <a:gd name="connsiteY37" fmla="*/ 454819 h 1304925"/>
              <a:gd name="connsiteX38" fmla="*/ 890587 w 1085850"/>
              <a:gd name="connsiteY38" fmla="*/ 483394 h 1304925"/>
              <a:gd name="connsiteX39" fmla="*/ 842962 w 1085850"/>
              <a:gd name="connsiteY39" fmla="*/ 535781 h 1304925"/>
              <a:gd name="connsiteX40" fmla="*/ 792956 w 1085850"/>
              <a:gd name="connsiteY40" fmla="*/ 600075 h 1304925"/>
              <a:gd name="connsiteX41" fmla="*/ 628650 w 1085850"/>
              <a:gd name="connsiteY41" fmla="*/ 788194 h 1304925"/>
              <a:gd name="connsiteX42" fmla="*/ 390525 w 1085850"/>
              <a:gd name="connsiteY42" fmla="*/ 1026319 h 1304925"/>
              <a:gd name="connsiteX43" fmla="*/ 257175 w 1085850"/>
              <a:gd name="connsiteY43" fmla="*/ 1152525 h 1304925"/>
              <a:gd name="connsiteX44" fmla="*/ 83343 w 1085850"/>
              <a:gd name="connsiteY44" fmla="*/ 1304925 h 1304925"/>
              <a:gd name="connsiteX45" fmla="*/ 0 w 1085850"/>
              <a:gd name="connsiteY45" fmla="*/ 1297781 h 1304925"/>
              <a:gd name="connsiteX46" fmla="*/ 57150 w 1085850"/>
              <a:gd name="connsiteY46" fmla="*/ 1214437 h 1304925"/>
              <a:gd name="connsiteX47" fmla="*/ 161925 w 1085850"/>
              <a:gd name="connsiteY47" fmla="*/ 1081087 h 1304925"/>
              <a:gd name="connsiteX48" fmla="*/ 283368 w 1085850"/>
              <a:gd name="connsiteY48" fmla="*/ 921544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85850" h="1304925">
                <a:moveTo>
                  <a:pt x="283368" y="921544"/>
                </a:moveTo>
                <a:lnTo>
                  <a:pt x="369093" y="807244"/>
                </a:lnTo>
                <a:lnTo>
                  <a:pt x="445293" y="700087"/>
                </a:lnTo>
                <a:lnTo>
                  <a:pt x="526256" y="583406"/>
                </a:lnTo>
                <a:lnTo>
                  <a:pt x="623887" y="421481"/>
                </a:lnTo>
                <a:lnTo>
                  <a:pt x="681037" y="321469"/>
                </a:lnTo>
                <a:lnTo>
                  <a:pt x="719137" y="245269"/>
                </a:lnTo>
                <a:lnTo>
                  <a:pt x="728662" y="216694"/>
                </a:lnTo>
                <a:lnTo>
                  <a:pt x="731043" y="197644"/>
                </a:lnTo>
                <a:lnTo>
                  <a:pt x="733425" y="183356"/>
                </a:lnTo>
                <a:lnTo>
                  <a:pt x="731043" y="154781"/>
                </a:lnTo>
                <a:lnTo>
                  <a:pt x="723900" y="126206"/>
                </a:lnTo>
                <a:lnTo>
                  <a:pt x="707231" y="97631"/>
                </a:lnTo>
                <a:lnTo>
                  <a:pt x="685800" y="71437"/>
                </a:lnTo>
                <a:lnTo>
                  <a:pt x="666750" y="52387"/>
                </a:lnTo>
                <a:lnTo>
                  <a:pt x="661987" y="30956"/>
                </a:lnTo>
                <a:lnTo>
                  <a:pt x="666750" y="14287"/>
                </a:lnTo>
                <a:lnTo>
                  <a:pt x="683418" y="0"/>
                </a:lnTo>
                <a:lnTo>
                  <a:pt x="695325" y="0"/>
                </a:lnTo>
                <a:lnTo>
                  <a:pt x="733425" y="7144"/>
                </a:lnTo>
                <a:lnTo>
                  <a:pt x="785812" y="30956"/>
                </a:lnTo>
                <a:lnTo>
                  <a:pt x="852487" y="69056"/>
                </a:lnTo>
                <a:lnTo>
                  <a:pt x="892968" y="100012"/>
                </a:lnTo>
                <a:lnTo>
                  <a:pt x="933450" y="135731"/>
                </a:lnTo>
                <a:lnTo>
                  <a:pt x="988218" y="188119"/>
                </a:lnTo>
                <a:lnTo>
                  <a:pt x="1016793" y="219075"/>
                </a:lnTo>
                <a:lnTo>
                  <a:pt x="1040606" y="245269"/>
                </a:lnTo>
                <a:lnTo>
                  <a:pt x="1071562" y="280987"/>
                </a:lnTo>
                <a:lnTo>
                  <a:pt x="1078706" y="292894"/>
                </a:lnTo>
                <a:lnTo>
                  <a:pt x="1083468" y="307181"/>
                </a:lnTo>
                <a:lnTo>
                  <a:pt x="1085850" y="328612"/>
                </a:lnTo>
                <a:lnTo>
                  <a:pt x="1081087" y="347662"/>
                </a:lnTo>
                <a:lnTo>
                  <a:pt x="1066800" y="366712"/>
                </a:lnTo>
                <a:lnTo>
                  <a:pt x="1042987" y="390525"/>
                </a:lnTo>
                <a:lnTo>
                  <a:pt x="1019175" y="407194"/>
                </a:lnTo>
                <a:lnTo>
                  <a:pt x="992981" y="414337"/>
                </a:lnTo>
                <a:lnTo>
                  <a:pt x="964406" y="426244"/>
                </a:lnTo>
                <a:lnTo>
                  <a:pt x="921543" y="454819"/>
                </a:lnTo>
                <a:lnTo>
                  <a:pt x="890587" y="483394"/>
                </a:lnTo>
                <a:lnTo>
                  <a:pt x="842962" y="535781"/>
                </a:lnTo>
                <a:lnTo>
                  <a:pt x="792956" y="600075"/>
                </a:lnTo>
                <a:lnTo>
                  <a:pt x="628650" y="788194"/>
                </a:lnTo>
                <a:lnTo>
                  <a:pt x="390525" y="1026319"/>
                </a:lnTo>
                <a:lnTo>
                  <a:pt x="257175" y="1152525"/>
                </a:lnTo>
                <a:lnTo>
                  <a:pt x="83343" y="1304925"/>
                </a:lnTo>
                <a:lnTo>
                  <a:pt x="0" y="1297781"/>
                </a:lnTo>
                <a:lnTo>
                  <a:pt x="57150" y="1214437"/>
                </a:lnTo>
                <a:lnTo>
                  <a:pt x="161925" y="1081087"/>
                </a:lnTo>
                <a:lnTo>
                  <a:pt x="283368" y="921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62F33FA-7451-FF47-A43C-A7934433AC12}"/>
              </a:ext>
            </a:extLst>
          </p:cNvPr>
          <p:cNvSpPr/>
          <p:nvPr/>
        </p:nvSpPr>
        <p:spPr>
          <a:xfrm>
            <a:off x="3414713" y="2576513"/>
            <a:ext cx="596900" cy="1501775"/>
          </a:xfrm>
          <a:custGeom>
            <a:avLst/>
            <a:gdLst>
              <a:gd name="connsiteX0" fmla="*/ 442912 w 597693"/>
              <a:gd name="connsiteY0" fmla="*/ 419100 h 1502568"/>
              <a:gd name="connsiteX1" fmla="*/ 409575 w 597693"/>
              <a:gd name="connsiteY1" fmla="*/ 216693 h 1502568"/>
              <a:gd name="connsiteX2" fmla="*/ 369093 w 597693"/>
              <a:gd name="connsiteY2" fmla="*/ 69056 h 1502568"/>
              <a:gd name="connsiteX3" fmla="*/ 309562 w 597693"/>
              <a:gd name="connsiteY3" fmla="*/ 50006 h 1502568"/>
              <a:gd name="connsiteX4" fmla="*/ 250031 w 597693"/>
              <a:gd name="connsiteY4" fmla="*/ 33337 h 1502568"/>
              <a:gd name="connsiteX5" fmla="*/ 166687 w 597693"/>
              <a:gd name="connsiteY5" fmla="*/ 14287 h 1502568"/>
              <a:gd name="connsiteX6" fmla="*/ 90487 w 597693"/>
              <a:gd name="connsiteY6" fmla="*/ 4762 h 1502568"/>
              <a:gd name="connsiteX7" fmla="*/ 47625 w 597693"/>
              <a:gd name="connsiteY7" fmla="*/ 2381 h 1502568"/>
              <a:gd name="connsiteX8" fmla="*/ 23812 w 597693"/>
              <a:gd name="connsiteY8" fmla="*/ 0 h 1502568"/>
              <a:gd name="connsiteX9" fmla="*/ 7143 w 597693"/>
              <a:gd name="connsiteY9" fmla="*/ 4762 h 1502568"/>
              <a:gd name="connsiteX10" fmla="*/ 0 w 597693"/>
              <a:gd name="connsiteY10" fmla="*/ 16668 h 1502568"/>
              <a:gd name="connsiteX11" fmla="*/ 4762 w 597693"/>
              <a:gd name="connsiteY11" fmla="*/ 35718 h 1502568"/>
              <a:gd name="connsiteX12" fmla="*/ 14287 w 597693"/>
              <a:gd name="connsiteY12" fmla="*/ 50006 h 1502568"/>
              <a:gd name="connsiteX13" fmla="*/ 33337 w 597693"/>
              <a:gd name="connsiteY13" fmla="*/ 61912 h 1502568"/>
              <a:gd name="connsiteX14" fmla="*/ 109537 w 597693"/>
              <a:gd name="connsiteY14" fmla="*/ 109537 h 1502568"/>
              <a:gd name="connsiteX15" fmla="*/ 159543 w 597693"/>
              <a:gd name="connsiteY15" fmla="*/ 147637 h 1502568"/>
              <a:gd name="connsiteX16" fmla="*/ 176212 w 597693"/>
              <a:gd name="connsiteY16" fmla="*/ 164306 h 1502568"/>
              <a:gd name="connsiteX17" fmla="*/ 183356 w 597693"/>
              <a:gd name="connsiteY17" fmla="*/ 173831 h 1502568"/>
              <a:gd name="connsiteX18" fmla="*/ 192881 w 597693"/>
              <a:gd name="connsiteY18" fmla="*/ 192881 h 1502568"/>
              <a:gd name="connsiteX19" fmla="*/ 202406 w 597693"/>
              <a:gd name="connsiteY19" fmla="*/ 216693 h 1502568"/>
              <a:gd name="connsiteX20" fmla="*/ 221456 w 597693"/>
              <a:gd name="connsiteY20" fmla="*/ 283368 h 1502568"/>
              <a:gd name="connsiteX21" fmla="*/ 230981 w 597693"/>
              <a:gd name="connsiteY21" fmla="*/ 338137 h 1502568"/>
              <a:gd name="connsiteX22" fmla="*/ 259556 w 597693"/>
              <a:gd name="connsiteY22" fmla="*/ 557212 h 1502568"/>
              <a:gd name="connsiteX23" fmla="*/ 285750 w 597693"/>
              <a:gd name="connsiteY23" fmla="*/ 783431 h 1502568"/>
              <a:gd name="connsiteX24" fmla="*/ 309562 w 597693"/>
              <a:gd name="connsiteY24" fmla="*/ 997743 h 1502568"/>
              <a:gd name="connsiteX25" fmla="*/ 319087 w 597693"/>
              <a:gd name="connsiteY25" fmla="*/ 1119187 h 1502568"/>
              <a:gd name="connsiteX26" fmla="*/ 323850 w 597693"/>
              <a:gd name="connsiteY26" fmla="*/ 1214437 h 1502568"/>
              <a:gd name="connsiteX27" fmla="*/ 333375 w 597693"/>
              <a:gd name="connsiteY27" fmla="*/ 1257300 h 1502568"/>
              <a:gd name="connsiteX28" fmla="*/ 357187 w 597693"/>
              <a:gd name="connsiteY28" fmla="*/ 1335881 h 1502568"/>
              <a:gd name="connsiteX29" fmla="*/ 385762 w 597693"/>
              <a:gd name="connsiteY29" fmla="*/ 1400175 h 1502568"/>
              <a:gd name="connsiteX30" fmla="*/ 402431 w 597693"/>
              <a:gd name="connsiteY30" fmla="*/ 1433512 h 1502568"/>
              <a:gd name="connsiteX31" fmla="*/ 423862 w 597693"/>
              <a:gd name="connsiteY31" fmla="*/ 1466850 h 1502568"/>
              <a:gd name="connsiteX32" fmla="*/ 442912 w 597693"/>
              <a:gd name="connsiteY32" fmla="*/ 1488281 h 1502568"/>
              <a:gd name="connsiteX33" fmla="*/ 464343 w 597693"/>
              <a:gd name="connsiteY33" fmla="*/ 1497806 h 1502568"/>
              <a:gd name="connsiteX34" fmla="*/ 483393 w 597693"/>
              <a:gd name="connsiteY34" fmla="*/ 1502568 h 1502568"/>
              <a:gd name="connsiteX35" fmla="*/ 502443 w 597693"/>
              <a:gd name="connsiteY35" fmla="*/ 1500187 h 1502568"/>
              <a:gd name="connsiteX36" fmla="*/ 531018 w 597693"/>
              <a:gd name="connsiteY36" fmla="*/ 1488281 h 1502568"/>
              <a:gd name="connsiteX37" fmla="*/ 557212 w 597693"/>
              <a:gd name="connsiteY37" fmla="*/ 1466850 h 1502568"/>
              <a:gd name="connsiteX38" fmla="*/ 573881 w 597693"/>
              <a:gd name="connsiteY38" fmla="*/ 1447800 h 1502568"/>
              <a:gd name="connsiteX39" fmla="*/ 585787 w 597693"/>
              <a:gd name="connsiteY39" fmla="*/ 1423987 h 1502568"/>
              <a:gd name="connsiteX40" fmla="*/ 597693 w 597693"/>
              <a:gd name="connsiteY40" fmla="*/ 1381125 h 1502568"/>
              <a:gd name="connsiteX41" fmla="*/ 597693 w 597693"/>
              <a:gd name="connsiteY41" fmla="*/ 1366837 h 1502568"/>
              <a:gd name="connsiteX42" fmla="*/ 571500 w 597693"/>
              <a:gd name="connsiteY42" fmla="*/ 1200150 h 1502568"/>
              <a:gd name="connsiteX43" fmla="*/ 547687 w 597693"/>
              <a:gd name="connsiteY43" fmla="*/ 1038225 h 1502568"/>
              <a:gd name="connsiteX44" fmla="*/ 500062 w 597693"/>
              <a:gd name="connsiteY44" fmla="*/ 733425 h 1502568"/>
              <a:gd name="connsiteX45" fmla="*/ 442912 w 597693"/>
              <a:gd name="connsiteY45" fmla="*/ 419100 h 15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7693" h="1502568">
                <a:moveTo>
                  <a:pt x="442912" y="419100"/>
                </a:moveTo>
                <a:lnTo>
                  <a:pt x="409575" y="216693"/>
                </a:lnTo>
                <a:lnTo>
                  <a:pt x="369093" y="69056"/>
                </a:lnTo>
                <a:lnTo>
                  <a:pt x="309562" y="50006"/>
                </a:lnTo>
                <a:lnTo>
                  <a:pt x="250031" y="33337"/>
                </a:lnTo>
                <a:lnTo>
                  <a:pt x="166687" y="14287"/>
                </a:lnTo>
                <a:lnTo>
                  <a:pt x="90487" y="4762"/>
                </a:lnTo>
                <a:lnTo>
                  <a:pt x="47625" y="2381"/>
                </a:lnTo>
                <a:lnTo>
                  <a:pt x="23812" y="0"/>
                </a:lnTo>
                <a:lnTo>
                  <a:pt x="7143" y="4762"/>
                </a:lnTo>
                <a:lnTo>
                  <a:pt x="0" y="16668"/>
                </a:lnTo>
                <a:lnTo>
                  <a:pt x="4762" y="35718"/>
                </a:lnTo>
                <a:lnTo>
                  <a:pt x="14287" y="50006"/>
                </a:lnTo>
                <a:lnTo>
                  <a:pt x="33337" y="61912"/>
                </a:lnTo>
                <a:lnTo>
                  <a:pt x="109537" y="109537"/>
                </a:lnTo>
                <a:lnTo>
                  <a:pt x="159543" y="147637"/>
                </a:lnTo>
                <a:lnTo>
                  <a:pt x="176212" y="164306"/>
                </a:lnTo>
                <a:lnTo>
                  <a:pt x="183356" y="173831"/>
                </a:lnTo>
                <a:lnTo>
                  <a:pt x="192881" y="192881"/>
                </a:lnTo>
                <a:lnTo>
                  <a:pt x="202406" y="216693"/>
                </a:lnTo>
                <a:lnTo>
                  <a:pt x="221456" y="283368"/>
                </a:lnTo>
                <a:lnTo>
                  <a:pt x="230981" y="338137"/>
                </a:lnTo>
                <a:lnTo>
                  <a:pt x="259556" y="557212"/>
                </a:lnTo>
                <a:lnTo>
                  <a:pt x="285750" y="783431"/>
                </a:lnTo>
                <a:lnTo>
                  <a:pt x="309562" y="997743"/>
                </a:lnTo>
                <a:lnTo>
                  <a:pt x="319087" y="1119187"/>
                </a:lnTo>
                <a:lnTo>
                  <a:pt x="323850" y="1214437"/>
                </a:lnTo>
                <a:lnTo>
                  <a:pt x="333375" y="1257300"/>
                </a:lnTo>
                <a:lnTo>
                  <a:pt x="357187" y="1335881"/>
                </a:lnTo>
                <a:lnTo>
                  <a:pt x="385762" y="1400175"/>
                </a:lnTo>
                <a:lnTo>
                  <a:pt x="402431" y="1433512"/>
                </a:lnTo>
                <a:lnTo>
                  <a:pt x="423862" y="1466850"/>
                </a:lnTo>
                <a:lnTo>
                  <a:pt x="442912" y="1488281"/>
                </a:lnTo>
                <a:lnTo>
                  <a:pt x="464343" y="1497806"/>
                </a:lnTo>
                <a:lnTo>
                  <a:pt x="483393" y="1502568"/>
                </a:lnTo>
                <a:lnTo>
                  <a:pt x="502443" y="1500187"/>
                </a:lnTo>
                <a:lnTo>
                  <a:pt x="531018" y="1488281"/>
                </a:lnTo>
                <a:lnTo>
                  <a:pt x="557212" y="1466850"/>
                </a:lnTo>
                <a:lnTo>
                  <a:pt x="573881" y="1447800"/>
                </a:lnTo>
                <a:lnTo>
                  <a:pt x="585787" y="1423987"/>
                </a:lnTo>
                <a:lnTo>
                  <a:pt x="597693" y="1381125"/>
                </a:lnTo>
                <a:lnTo>
                  <a:pt x="597693" y="1366837"/>
                </a:lnTo>
                <a:lnTo>
                  <a:pt x="571500" y="1200150"/>
                </a:lnTo>
                <a:lnTo>
                  <a:pt x="547687" y="1038225"/>
                </a:lnTo>
                <a:lnTo>
                  <a:pt x="500062" y="733425"/>
                </a:lnTo>
                <a:lnTo>
                  <a:pt x="442912" y="419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8FD9C21-807C-514C-BF46-B4D0FCECFD1F}"/>
              </a:ext>
            </a:extLst>
          </p:cNvPr>
          <p:cNvSpPr/>
          <p:nvPr/>
        </p:nvSpPr>
        <p:spPr>
          <a:xfrm>
            <a:off x="3713163" y="2447925"/>
            <a:ext cx="2682875" cy="1462088"/>
          </a:xfrm>
          <a:custGeom>
            <a:avLst/>
            <a:gdLst>
              <a:gd name="connsiteX0" fmla="*/ 835819 w 2683669"/>
              <a:gd name="connsiteY0" fmla="*/ 135731 h 1462088"/>
              <a:gd name="connsiteX1" fmla="*/ 647700 w 2683669"/>
              <a:gd name="connsiteY1" fmla="*/ 152400 h 1462088"/>
              <a:gd name="connsiteX2" fmla="*/ 433387 w 2683669"/>
              <a:gd name="connsiteY2" fmla="*/ 171450 h 1462088"/>
              <a:gd name="connsiteX3" fmla="*/ 176212 w 2683669"/>
              <a:gd name="connsiteY3" fmla="*/ 192881 h 1462088"/>
              <a:gd name="connsiteX4" fmla="*/ 0 w 2683669"/>
              <a:gd name="connsiteY4" fmla="*/ 204788 h 1462088"/>
              <a:gd name="connsiteX5" fmla="*/ 66675 w 2683669"/>
              <a:gd name="connsiteY5" fmla="*/ 392906 h 1462088"/>
              <a:gd name="connsiteX6" fmla="*/ 178594 w 2683669"/>
              <a:gd name="connsiteY6" fmla="*/ 366713 h 1462088"/>
              <a:gd name="connsiteX7" fmla="*/ 330994 w 2683669"/>
              <a:gd name="connsiteY7" fmla="*/ 340519 h 1462088"/>
              <a:gd name="connsiteX8" fmla="*/ 497681 w 2683669"/>
              <a:gd name="connsiteY8" fmla="*/ 316706 h 1462088"/>
              <a:gd name="connsiteX9" fmla="*/ 657225 w 2683669"/>
              <a:gd name="connsiteY9" fmla="*/ 297656 h 1462088"/>
              <a:gd name="connsiteX10" fmla="*/ 845344 w 2683669"/>
              <a:gd name="connsiteY10" fmla="*/ 280988 h 1462088"/>
              <a:gd name="connsiteX11" fmla="*/ 1062037 w 2683669"/>
              <a:gd name="connsiteY11" fmla="*/ 264319 h 1462088"/>
              <a:gd name="connsiteX12" fmla="*/ 1247775 w 2683669"/>
              <a:gd name="connsiteY12" fmla="*/ 242888 h 1462088"/>
              <a:gd name="connsiteX13" fmla="*/ 1423987 w 2683669"/>
              <a:gd name="connsiteY13" fmla="*/ 235744 h 1462088"/>
              <a:gd name="connsiteX14" fmla="*/ 1645444 w 2683669"/>
              <a:gd name="connsiteY14" fmla="*/ 228600 h 1462088"/>
              <a:gd name="connsiteX15" fmla="*/ 1947862 w 2683669"/>
              <a:gd name="connsiteY15" fmla="*/ 214313 h 1462088"/>
              <a:gd name="connsiteX16" fmla="*/ 2162175 w 2683669"/>
              <a:gd name="connsiteY16" fmla="*/ 202406 h 1462088"/>
              <a:gd name="connsiteX17" fmla="*/ 2259806 w 2683669"/>
              <a:gd name="connsiteY17" fmla="*/ 202406 h 1462088"/>
              <a:gd name="connsiteX18" fmla="*/ 2276475 w 2683669"/>
              <a:gd name="connsiteY18" fmla="*/ 204788 h 1462088"/>
              <a:gd name="connsiteX19" fmla="*/ 2293144 w 2683669"/>
              <a:gd name="connsiteY19" fmla="*/ 219075 h 1462088"/>
              <a:gd name="connsiteX20" fmla="*/ 2300287 w 2683669"/>
              <a:gd name="connsiteY20" fmla="*/ 238125 h 1462088"/>
              <a:gd name="connsiteX21" fmla="*/ 2302669 w 2683669"/>
              <a:gd name="connsiteY21" fmla="*/ 261938 h 1462088"/>
              <a:gd name="connsiteX22" fmla="*/ 2295525 w 2683669"/>
              <a:gd name="connsiteY22" fmla="*/ 335756 h 1462088"/>
              <a:gd name="connsiteX23" fmla="*/ 2255044 w 2683669"/>
              <a:gd name="connsiteY23" fmla="*/ 616744 h 1462088"/>
              <a:gd name="connsiteX24" fmla="*/ 2238375 w 2683669"/>
              <a:gd name="connsiteY24" fmla="*/ 740569 h 1462088"/>
              <a:gd name="connsiteX25" fmla="*/ 2207419 w 2683669"/>
              <a:gd name="connsiteY25" fmla="*/ 1059656 h 1462088"/>
              <a:gd name="connsiteX26" fmla="*/ 2190750 w 2683669"/>
              <a:gd name="connsiteY26" fmla="*/ 1238250 h 1462088"/>
              <a:gd name="connsiteX27" fmla="*/ 2176462 w 2683669"/>
              <a:gd name="connsiteY27" fmla="*/ 1393031 h 1462088"/>
              <a:gd name="connsiteX28" fmla="*/ 2193131 w 2683669"/>
              <a:gd name="connsiteY28" fmla="*/ 1426369 h 1462088"/>
              <a:gd name="connsiteX29" fmla="*/ 2212181 w 2683669"/>
              <a:gd name="connsiteY29" fmla="*/ 1443038 h 1462088"/>
              <a:gd name="connsiteX30" fmla="*/ 2231231 w 2683669"/>
              <a:gd name="connsiteY30" fmla="*/ 1457325 h 1462088"/>
              <a:gd name="connsiteX31" fmla="*/ 2250281 w 2683669"/>
              <a:gd name="connsiteY31" fmla="*/ 1462088 h 1462088"/>
              <a:gd name="connsiteX32" fmla="*/ 2271712 w 2683669"/>
              <a:gd name="connsiteY32" fmla="*/ 1459706 h 1462088"/>
              <a:gd name="connsiteX33" fmla="*/ 2300287 w 2683669"/>
              <a:gd name="connsiteY33" fmla="*/ 1452563 h 1462088"/>
              <a:gd name="connsiteX34" fmla="*/ 2328862 w 2683669"/>
              <a:gd name="connsiteY34" fmla="*/ 1433513 h 1462088"/>
              <a:gd name="connsiteX35" fmla="*/ 2371725 w 2683669"/>
              <a:gd name="connsiteY35" fmla="*/ 1388269 h 1462088"/>
              <a:gd name="connsiteX36" fmla="*/ 2386012 w 2683669"/>
              <a:gd name="connsiteY36" fmla="*/ 1364456 h 1462088"/>
              <a:gd name="connsiteX37" fmla="*/ 2407444 w 2683669"/>
              <a:gd name="connsiteY37" fmla="*/ 1328738 h 1462088"/>
              <a:gd name="connsiteX38" fmla="*/ 2419350 w 2683669"/>
              <a:gd name="connsiteY38" fmla="*/ 1290638 h 1462088"/>
              <a:gd name="connsiteX39" fmla="*/ 2452687 w 2683669"/>
              <a:gd name="connsiteY39" fmla="*/ 1114425 h 1462088"/>
              <a:gd name="connsiteX40" fmla="*/ 2516981 w 2683669"/>
              <a:gd name="connsiteY40" fmla="*/ 804863 h 1462088"/>
              <a:gd name="connsiteX41" fmla="*/ 2566987 w 2683669"/>
              <a:gd name="connsiteY41" fmla="*/ 561975 h 1462088"/>
              <a:gd name="connsiteX42" fmla="*/ 2595562 w 2683669"/>
              <a:gd name="connsiteY42" fmla="*/ 419100 h 1462088"/>
              <a:gd name="connsiteX43" fmla="*/ 2605087 w 2683669"/>
              <a:gd name="connsiteY43" fmla="*/ 395288 h 1462088"/>
              <a:gd name="connsiteX44" fmla="*/ 2619375 w 2683669"/>
              <a:gd name="connsiteY44" fmla="*/ 371475 h 1462088"/>
              <a:gd name="connsiteX45" fmla="*/ 2640806 w 2683669"/>
              <a:gd name="connsiteY45" fmla="*/ 347663 h 1462088"/>
              <a:gd name="connsiteX46" fmla="*/ 2669381 w 2683669"/>
              <a:gd name="connsiteY46" fmla="*/ 323850 h 1462088"/>
              <a:gd name="connsiteX47" fmla="*/ 2681287 w 2683669"/>
              <a:gd name="connsiteY47" fmla="*/ 314325 h 1462088"/>
              <a:gd name="connsiteX48" fmla="*/ 2683669 w 2683669"/>
              <a:gd name="connsiteY48" fmla="*/ 304800 h 1462088"/>
              <a:gd name="connsiteX49" fmla="*/ 2681287 w 2683669"/>
              <a:gd name="connsiteY49" fmla="*/ 276225 h 1462088"/>
              <a:gd name="connsiteX50" fmla="*/ 2671762 w 2683669"/>
              <a:gd name="connsiteY50" fmla="*/ 247650 h 1462088"/>
              <a:gd name="connsiteX51" fmla="*/ 2647950 w 2683669"/>
              <a:gd name="connsiteY51" fmla="*/ 207169 h 1462088"/>
              <a:gd name="connsiteX52" fmla="*/ 2614612 w 2683669"/>
              <a:gd name="connsiteY52" fmla="*/ 173831 h 1462088"/>
              <a:gd name="connsiteX53" fmla="*/ 2519362 w 2683669"/>
              <a:gd name="connsiteY53" fmla="*/ 100013 h 1462088"/>
              <a:gd name="connsiteX54" fmla="*/ 2414587 w 2683669"/>
              <a:gd name="connsiteY54" fmla="*/ 23813 h 1462088"/>
              <a:gd name="connsiteX55" fmla="*/ 2374106 w 2683669"/>
              <a:gd name="connsiteY55" fmla="*/ 0 h 1462088"/>
              <a:gd name="connsiteX56" fmla="*/ 2352675 w 2683669"/>
              <a:gd name="connsiteY56" fmla="*/ 2381 h 1462088"/>
              <a:gd name="connsiteX57" fmla="*/ 2231231 w 2683669"/>
              <a:gd name="connsiteY57" fmla="*/ 28575 h 1462088"/>
              <a:gd name="connsiteX58" fmla="*/ 2131219 w 2683669"/>
              <a:gd name="connsiteY58" fmla="*/ 45244 h 1462088"/>
              <a:gd name="connsiteX59" fmla="*/ 1969294 w 2683669"/>
              <a:gd name="connsiteY59" fmla="*/ 52388 h 1462088"/>
              <a:gd name="connsiteX60" fmla="*/ 1759744 w 2683669"/>
              <a:gd name="connsiteY60" fmla="*/ 61913 h 1462088"/>
              <a:gd name="connsiteX61" fmla="*/ 1614487 w 2683669"/>
              <a:gd name="connsiteY61" fmla="*/ 69056 h 1462088"/>
              <a:gd name="connsiteX62" fmla="*/ 1371600 w 2683669"/>
              <a:gd name="connsiteY62" fmla="*/ 90488 h 1462088"/>
              <a:gd name="connsiteX63" fmla="*/ 835819 w 2683669"/>
              <a:gd name="connsiteY63" fmla="*/ 135731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83669" h="1462088">
                <a:moveTo>
                  <a:pt x="835819" y="135731"/>
                </a:moveTo>
                <a:lnTo>
                  <a:pt x="647700" y="152400"/>
                </a:lnTo>
                <a:lnTo>
                  <a:pt x="433387" y="171450"/>
                </a:lnTo>
                <a:lnTo>
                  <a:pt x="176212" y="192881"/>
                </a:lnTo>
                <a:lnTo>
                  <a:pt x="0" y="204788"/>
                </a:lnTo>
                <a:lnTo>
                  <a:pt x="66675" y="392906"/>
                </a:lnTo>
                <a:lnTo>
                  <a:pt x="178594" y="366713"/>
                </a:lnTo>
                <a:lnTo>
                  <a:pt x="330994" y="340519"/>
                </a:lnTo>
                <a:lnTo>
                  <a:pt x="497681" y="316706"/>
                </a:lnTo>
                <a:lnTo>
                  <a:pt x="657225" y="297656"/>
                </a:lnTo>
                <a:lnTo>
                  <a:pt x="845344" y="280988"/>
                </a:lnTo>
                <a:lnTo>
                  <a:pt x="1062037" y="264319"/>
                </a:lnTo>
                <a:lnTo>
                  <a:pt x="1247775" y="242888"/>
                </a:lnTo>
                <a:lnTo>
                  <a:pt x="1423987" y="235744"/>
                </a:lnTo>
                <a:lnTo>
                  <a:pt x="1645444" y="228600"/>
                </a:lnTo>
                <a:lnTo>
                  <a:pt x="1947862" y="214313"/>
                </a:lnTo>
                <a:lnTo>
                  <a:pt x="2162175" y="202406"/>
                </a:lnTo>
                <a:lnTo>
                  <a:pt x="2259806" y="202406"/>
                </a:lnTo>
                <a:lnTo>
                  <a:pt x="2276475" y="204788"/>
                </a:lnTo>
                <a:lnTo>
                  <a:pt x="2293144" y="219075"/>
                </a:lnTo>
                <a:lnTo>
                  <a:pt x="2300287" y="238125"/>
                </a:lnTo>
                <a:lnTo>
                  <a:pt x="2302669" y="261938"/>
                </a:lnTo>
                <a:lnTo>
                  <a:pt x="2295525" y="335756"/>
                </a:lnTo>
                <a:lnTo>
                  <a:pt x="2255044" y="616744"/>
                </a:lnTo>
                <a:lnTo>
                  <a:pt x="2238375" y="740569"/>
                </a:lnTo>
                <a:lnTo>
                  <a:pt x="2207419" y="1059656"/>
                </a:lnTo>
                <a:lnTo>
                  <a:pt x="2190750" y="1238250"/>
                </a:lnTo>
                <a:lnTo>
                  <a:pt x="2176462" y="1393031"/>
                </a:lnTo>
                <a:lnTo>
                  <a:pt x="2193131" y="1426369"/>
                </a:lnTo>
                <a:lnTo>
                  <a:pt x="2212181" y="1443038"/>
                </a:lnTo>
                <a:lnTo>
                  <a:pt x="2231231" y="1457325"/>
                </a:lnTo>
                <a:lnTo>
                  <a:pt x="2250281" y="1462088"/>
                </a:lnTo>
                <a:lnTo>
                  <a:pt x="2271712" y="1459706"/>
                </a:lnTo>
                <a:lnTo>
                  <a:pt x="2300287" y="1452563"/>
                </a:lnTo>
                <a:lnTo>
                  <a:pt x="2328862" y="1433513"/>
                </a:lnTo>
                <a:lnTo>
                  <a:pt x="2371725" y="1388269"/>
                </a:lnTo>
                <a:lnTo>
                  <a:pt x="2386012" y="1364456"/>
                </a:lnTo>
                <a:lnTo>
                  <a:pt x="2407444" y="1328738"/>
                </a:lnTo>
                <a:lnTo>
                  <a:pt x="2419350" y="1290638"/>
                </a:lnTo>
                <a:lnTo>
                  <a:pt x="2452687" y="1114425"/>
                </a:lnTo>
                <a:lnTo>
                  <a:pt x="2516981" y="804863"/>
                </a:lnTo>
                <a:lnTo>
                  <a:pt x="2566987" y="561975"/>
                </a:lnTo>
                <a:lnTo>
                  <a:pt x="2595562" y="419100"/>
                </a:lnTo>
                <a:lnTo>
                  <a:pt x="2605087" y="395288"/>
                </a:lnTo>
                <a:lnTo>
                  <a:pt x="2619375" y="371475"/>
                </a:lnTo>
                <a:lnTo>
                  <a:pt x="2640806" y="347663"/>
                </a:lnTo>
                <a:lnTo>
                  <a:pt x="2669381" y="323850"/>
                </a:lnTo>
                <a:lnTo>
                  <a:pt x="2681287" y="314325"/>
                </a:lnTo>
                <a:lnTo>
                  <a:pt x="2683669" y="304800"/>
                </a:lnTo>
                <a:lnTo>
                  <a:pt x="2681287" y="276225"/>
                </a:lnTo>
                <a:lnTo>
                  <a:pt x="2671762" y="247650"/>
                </a:lnTo>
                <a:lnTo>
                  <a:pt x="2647950" y="207169"/>
                </a:lnTo>
                <a:lnTo>
                  <a:pt x="2614612" y="173831"/>
                </a:lnTo>
                <a:lnTo>
                  <a:pt x="2519362" y="100013"/>
                </a:lnTo>
                <a:lnTo>
                  <a:pt x="2414587" y="23813"/>
                </a:lnTo>
                <a:lnTo>
                  <a:pt x="2374106" y="0"/>
                </a:lnTo>
                <a:lnTo>
                  <a:pt x="2352675" y="2381"/>
                </a:lnTo>
                <a:lnTo>
                  <a:pt x="2231231" y="28575"/>
                </a:lnTo>
                <a:lnTo>
                  <a:pt x="2131219" y="45244"/>
                </a:lnTo>
                <a:lnTo>
                  <a:pt x="1969294" y="52388"/>
                </a:lnTo>
                <a:lnTo>
                  <a:pt x="1759744" y="61913"/>
                </a:lnTo>
                <a:lnTo>
                  <a:pt x="1614487" y="69056"/>
                </a:lnTo>
                <a:lnTo>
                  <a:pt x="1371600" y="90488"/>
                </a:lnTo>
                <a:lnTo>
                  <a:pt x="835819" y="135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53CA84C-8073-D84D-8F18-D160205D8A2E}"/>
              </a:ext>
            </a:extLst>
          </p:cNvPr>
          <p:cNvSpPr/>
          <p:nvPr/>
        </p:nvSpPr>
        <p:spPr>
          <a:xfrm>
            <a:off x="3856038" y="3021013"/>
            <a:ext cx="2203450" cy="361950"/>
          </a:xfrm>
          <a:custGeom>
            <a:avLst/>
            <a:gdLst>
              <a:gd name="connsiteX0" fmla="*/ 688181 w 2205037"/>
              <a:gd name="connsiteY0" fmla="*/ 116682 h 361950"/>
              <a:gd name="connsiteX1" fmla="*/ 840581 w 2205037"/>
              <a:gd name="connsiteY1" fmla="*/ 95250 h 361950"/>
              <a:gd name="connsiteX2" fmla="*/ 1007269 w 2205037"/>
              <a:gd name="connsiteY2" fmla="*/ 69057 h 361950"/>
              <a:gd name="connsiteX3" fmla="*/ 1178719 w 2205037"/>
              <a:gd name="connsiteY3" fmla="*/ 50007 h 361950"/>
              <a:gd name="connsiteX4" fmla="*/ 1338262 w 2205037"/>
              <a:gd name="connsiteY4" fmla="*/ 42863 h 361950"/>
              <a:gd name="connsiteX5" fmla="*/ 1585912 w 2205037"/>
              <a:gd name="connsiteY5" fmla="*/ 28575 h 361950"/>
              <a:gd name="connsiteX6" fmla="*/ 1895475 w 2205037"/>
              <a:gd name="connsiteY6" fmla="*/ 14288 h 361950"/>
              <a:gd name="connsiteX7" fmla="*/ 2205037 w 2205037"/>
              <a:gd name="connsiteY7" fmla="*/ 0 h 361950"/>
              <a:gd name="connsiteX8" fmla="*/ 2166937 w 2205037"/>
              <a:gd name="connsiteY8" fmla="*/ 178594 h 361950"/>
              <a:gd name="connsiteX9" fmla="*/ 1931194 w 2205037"/>
              <a:gd name="connsiteY9" fmla="*/ 195263 h 361950"/>
              <a:gd name="connsiteX10" fmla="*/ 1702594 w 2205037"/>
              <a:gd name="connsiteY10" fmla="*/ 204788 h 361950"/>
              <a:gd name="connsiteX11" fmla="*/ 1404937 w 2205037"/>
              <a:gd name="connsiteY11" fmla="*/ 219075 h 361950"/>
              <a:gd name="connsiteX12" fmla="*/ 1173956 w 2205037"/>
              <a:gd name="connsiteY12" fmla="*/ 230982 h 361950"/>
              <a:gd name="connsiteX13" fmla="*/ 983456 w 2205037"/>
              <a:gd name="connsiteY13" fmla="*/ 252413 h 361950"/>
              <a:gd name="connsiteX14" fmla="*/ 726281 w 2205037"/>
              <a:gd name="connsiteY14" fmla="*/ 288132 h 361950"/>
              <a:gd name="connsiteX15" fmla="*/ 497681 w 2205037"/>
              <a:gd name="connsiteY15" fmla="*/ 323850 h 361950"/>
              <a:gd name="connsiteX16" fmla="*/ 261937 w 2205037"/>
              <a:gd name="connsiteY16" fmla="*/ 359569 h 361950"/>
              <a:gd name="connsiteX17" fmla="*/ 240506 w 2205037"/>
              <a:gd name="connsiteY17" fmla="*/ 361950 h 361950"/>
              <a:gd name="connsiteX18" fmla="*/ 197644 w 2205037"/>
              <a:gd name="connsiteY18" fmla="*/ 354807 h 361950"/>
              <a:gd name="connsiteX19" fmla="*/ 90487 w 2205037"/>
              <a:gd name="connsiteY19" fmla="*/ 330994 h 361950"/>
              <a:gd name="connsiteX20" fmla="*/ 9525 w 2205037"/>
              <a:gd name="connsiteY20" fmla="*/ 309563 h 361950"/>
              <a:gd name="connsiteX21" fmla="*/ 0 w 2205037"/>
              <a:gd name="connsiteY21" fmla="*/ 188119 h 361950"/>
              <a:gd name="connsiteX22" fmla="*/ 247650 w 2205037"/>
              <a:gd name="connsiteY22" fmla="*/ 169069 h 361950"/>
              <a:gd name="connsiteX23" fmla="*/ 459581 w 2205037"/>
              <a:gd name="connsiteY23" fmla="*/ 147638 h 361950"/>
              <a:gd name="connsiteX24" fmla="*/ 688181 w 2205037"/>
              <a:gd name="connsiteY24" fmla="*/ 116682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205037" h="361950">
                <a:moveTo>
                  <a:pt x="688181" y="116682"/>
                </a:moveTo>
                <a:lnTo>
                  <a:pt x="840581" y="95250"/>
                </a:lnTo>
                <a:lnTo>
                  <a:pt x="1007269" y="69057"/>
                </a:lnTo>
                <a:lnTo>
                  <a:pt x="1178719" y="50007"/>
                </a:lnTo>
                <a:lnTo>
                  <a:pt x="1338262" y="42863"/>
                </a:lnTo>
                <a:lnTo>
                  <a:pt x="1585912" y="28575"/>
                </a:lnTo>
                <a:lnTo>
                  <a:pt x="1895475" y="14288"/>
                </a:lnTo>
                <a:lnTo>
                  <a:pt x="2205037" y="0"/>
                </a:lnTo>
                <a:lnTo>
                  <a:pt x="2166937" y="178594"/>
                </a:lnTo>
                <a:lnTo>
                  <a:pt x="1931194" y="195263"/>
                </a:lnTo>
                <a:lnTo>
                  <a:pt x="1702594" y="204788"/>
                </a:lnTo>
                <a:lnTo>
                  <a:pt x="1404937" y="219075"/>
                </a:lnTo>
                <a:lnTo>
                  <a:pt x="1173956" y="230982"/>
                </a:lnTo>
                <a:lnTo>
                  <a:pt x="983456" y="252413"/>
                </a:lnTo>
                <a:lnTo>
                  <a:pt x="726281" y="288132"/>
                </a:lnTo>
                <a:lnTo>
                  <a:pt x="497681" y="323850"/>
                </a:lnTo>
                <a:lnTo>
                  <a:pt x="261937" y="359569"/>
                </a:lnTo>
                <a:lnTo>
                  <a:pt x="240506" y="361950"/>
                </a:lnTo>
                <a:lnTo>
                  <a:pt x="197644" y="354807"/>
                </a:lnTo>
                <a:lnTo>
                  <a:pt x="90487" y="330994"/>
                </a:lnTo>
                <a:lnTo>
                  <a:pt x="9525" y="309563"/>
                </a:lnTo>
                <a:lnTo>
                  <a:pt x="0" y="188119"/>
                </a:lnTo>
                <a:lnTo>
                  <a:pt x="247650" y="169069"/>
                </a:lnTo>
                <a:lnTo>
                  <a:pt x="459581" y="147638"/>
                </a:lnTo>
                <a:lnTo>
                  <a:pt x="688181" y="116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B8DC3DD9-2B63-054D-ACE2-9C7BBCDE59C5}"/>
              </a:ext>
            </a:extLst>
          </p:cNvPr>
          <p:cNvSpPr/>
          <p:nvPr/>
        </p:nvSpPr>
        <p:spPr>
          <a:xfrm>
            <a:off x="3938588" y="3652838"/>
            <a:ext cx="2024062" cy="319087"/>
          </a:xfrm>
          <a:custGeom>
            <a:avLst/>
            <a:gdLst>
              <a:gd name="connsiteX0" fmla="*/ 521493 w 2024062"/>
              <a:gd name="connsiteY0" fmla="*/ 80962 h 319087"/>
              <a:gd name="connsiteX1" fmla="*/ 754856 w 2024062"/>
              <a:gd name="connsiteY1" fmla="*/ 57150 h 319087"/>
              <a:gd name="connsiteX2" fmla="*/ 909637 w 2024062"/>
              <a:gd name="connsiteY2" fmla="*/ 42862 h 319087"/>
              <a:gd name="connsiteX3" fmla="*/ 1109662 w 2024062"/>
              <a:gd name="connsiteY3" fmla="*/ 21431 h 319087"/>
              <a:gd name="connsiteX4" fmla="*/ 1343025 w 2024062"/>
              <a:gd name="connsiteY4" fmla="*/ 9525 h 319087"/>
              <a:gd name="connsiteX5" fmla="*/ 1590675 w 2024062"/>
              <a:gd name="connsiteY5" fmla="*/ 0 h 319087"/>
              <a:gd name="connsiteX6" fmla="*/ 1881187 w 2024062"/>
              <a:gd name="connsiteY6" fmla="*/ 0 h 319087"/>
              <a:gd name="connsiteX7" fmla="*/ 2024062 w 2024062"/>
              <a:gd name="connsiteY7" fmla="*/ 0 h 319087"/>
              <a:gd name="connsiteX8" fmla="*/ 2019300 w 2024062"/>
              <a:gd name="connsiteY8" fmla="*/ 183356 h 319087"/>
              <a:gd name="connsiteX9" fmla="*/ 1850231 w 2024062"/>
              <a:gd name="connsiteY9" fmla="*/ 178593 h 319087"/>
              <a:gd name="connsiteX10" fmla="*/ 1659731 w 2024062"/>
              <a:gd name="connsiteY10" fmla="*/ 178593 h 319087"/>
              <a:gd name="connsiteX11" fmla="*/ 1459706 w 2024062"/>
              <a:gd name="connsiteY11" fmla="*/ 178593 h 319087"/>
              <a:gd name="connsiteX12" fmla="*/ 1347787 w 2024062"/>
              <a:gd name="connsiteY12" fmla="*/ 180975 h 319087"/>
              <a:gd name="connsiteX13" fmla="*/ 1250156 w 2024062"/>
              <a:gd name="connsiteY13" fmla="*/ 185737 h 319087"/>
              <a:gd name="connsiteX14" fmla="*/ 1181100 w 2024062"/>
              <a:gd name="connsiteY14" fmla="*/ 192881 h 319087"/>
              <a:gd name="connsiteX15" fmla="*/ 1085850 w 2024062"/>
              <a:gd name="connsiteY15" fmla="*/ 207168 h 319087"/>
              <a:gd name="connsiteX16" fmla="*/ 916781 w 2024062"/>
              <a:gd name="connsiteY16" fmla="*/ 200025 h 319087"/>
              <a:gd name="connsiteX17" fmla="*/ 750093 w 2024062"/>
              <a:gd name="connsiteY17" fmla="*/ 221456 h 319087"/>
              <a:gd name="connsiteX18" fmla="*/ 497681 w 2024062"/>
              <a:gd name="connsiteY18" fmla="*/ 254793 h 319087"/>
              <a:gd name="connsiteX19" fmla="*/ 340518 w 2024062"/>
              <a:gd name="connsiteY19" fmla="*/ 276225 h 319087"/>
              <a:gd name="connsiteX20" fmla="*/ 16668 w 2024062"/>
              <a:gd name="connsiteY20" fmla="*/ 319087 h 319087"/>
              <a:gd name="connsiteX21" fmla="*/ 0 w 2024062"/>
              <a:gd name="connsiteY21" fmla="*/ 140493 h 319087"/>
              <a:gd name="connsiteX22" fmla="*/ 190500 w 2024062"/>
              <a:gd name="connsiteY22" fmla="*/ 119062 h 319087"/>
              <a:gd name="connsiteX23" fmla="*/ 454818 w 2024062"/>
              <a:gd name="connsiteY23" fmla="*/ 88106 h 319087"/>
              <a:gd name="connsiteX24" fmla="*/ 521493 w 2024062"/>
              <a:gd name="connsiteY24" fmla="*/ 80962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024062" h="319087">
                <a:moveTo>
                  <a:pt x="521493" y="80962"/>
                </a:moveTo>
                <a:lnTo>
                  <a:pt x="754856" y="57150"/>
                </a:lnTo>
                <a:lnTo>
                  <a:pt x="909637" y="42862"/>
                </a:lnTo>
                <a:lnTo>
                  <a:pt x="1109662" y="21431"/>
                </a:lnTo>
                <a:lnTo>
                  <a:pt x="1343025" y="9525"/>
                </a:lnTo>
                <a:lnTo>
                  <a:pt x="1590675" y="0"/>
                </a:lnTo>
                <a:lnTo>
                  <a:pt x="1881187" y="0"/>
                </a:lnTo>
                <a:lnTo>
                  <a:pt x="2024062" y="0"/>
                </a:lnTo>
                <a:lnTo>
                  <a:pt x="2019300" y="183356"/>
                </a:lnTo>
                <a:lnTo>
                  <a:pt x="1850231" y="178593"/>
                </a:lnTo>
                <a:lnTo>
                  <a:pt x="1659731" y="178593"/>
                </a:lnTo>
                <a:lnTo>
                  <a:pt x="1459706" y="178593"/>
                </a:lnTo>
                <a:lnTo>
                  <a:pt x="1347787" y="180975"/>
                </a:lnTo>
                <a:lnTo>
                  <a:pt x="1250156" y="185737"/>
                </a:lnTo>
                <a:lnTo>
                  <a:pt x="1181100" y="192881"/>
                </a:lnTo>
                <a:lnTo>
                  <a:pt x="1085850" y="207168"/>
                </a:lnTo>
                <a:lnTo>
                  <a:pt x="916781" y="200025"/>
                </a:lnTo>
                <a:lnTo>
                  <a:pt x="750093" y="221456"/>
                </a:lnTo>
                <a:lnTo>
                  <a:pt x="497681" y="254793"/>
                </a:lnTo>
                <a:lnTo>
                  <a:pt x="340518" y="276225"/>
                </a:lnTo>
                <a:lnTo>
                  <a:pt x="16668" y="319087"/>
                </a:lnTo>
                <a:lnTo>
                  <a:pt x="0" y="140493"/>
                </a:lnTo>
                <a:lnTo>
                  <a:pt x="190500" y="119062"/>
                </a:lnTo>
                <a:lnTo>
                  <a:pt x="454818" y="88106"/>
                </a:lnTo>
                <a:lnTo>
                  <a:pt x="521493" y="809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8D9B36CE-4032-4F47-AC35-7B4EC4B6A6DB}"/>
              </a:ext>
            </a:extLst>
          </p:cNvPr>
          <p:cNvSpPr/>
          <p:nvPr/>
        </p:nvSpPr>
        <p:spPr>
          <a:xfrm>
            <a:off x="2986088" y="4102100"/>
            <a:ext cx="3798887" cy="627063"/>
          </a:xfrm>
          <a:custGeom>
            <a:avLst/>
            <a:gdLst>
              <a:gd name="connsiteX0" fmla="*/ 1297957 w 3798749"/>
              <a:gd name="connsiteY0" fmla="*/ 251614 h 625965"/>
              <a:gd name="connsiteX1" fmla="*/ 1709130 w 3798749"/>
              <a:gd name="connsiteY1" fmla="*/ 196381 h 625965"/>
              <a:gd name="connsiteX2" fmla="*/ 1874827 w 3798749"/>
              <a:gd name="connsiteY2" fmla="*/ 174902 h 625965"/>
              <a:gd name="connsiteX3" fmla="*/ 2068140 w 3798749"/>
              <a:gd name="connsiteY3" fmla="*/ 156491 h 625965"/>
              <a:gd name="connsiteX4" fmla="*/ 2255315 w 3798749"/>
              <a:gd name="connsiteY4" fmla="*/ 147286 h 625965"/>
              <a:gd name="connsiteX5" fmla="*/ 2540682 w 3798749"/>
              <a:gd name="connsiteY5" fmla="*/ 128875 h 625965"/>
              <a:gd name="connsiteX6" fmla="*/ 2810706 w 3798749"/>
              <a:gd name="connsiteY6" fmla="*/ 113533 h 625965"/>
              <a:gd name="connsiteX7" fmla="*/ 3016293 w 3798749"/>
              <a:gd name="connsiteY7" fmla="*/ 98191 h 625965"/>
              <a:gd name="connsiteX8" fmla="*/ 3126757 w 3798749"/>
              <a:gd name="connsiteY8" fmla="*/ 88985 h 625965"/>
              <a:gd name="connsiteX9" fmla="*/ 3163579 w 3798749"/>
              <a:gd name="connsiteY9" fmla="*/ 82848 h 625965"/>
              <a:gd name="connsiteX10" fmla="*/ 3218811 w 3798749"/>
              <a:gd name="connsiteY10" fmla="*/ 64438 h 625965"/>
              <a:gd name="connsiteX11" fmla="*/ 3292454 w 3798749"/>
              <a:gd name="connsiteY11" fmla="*/ 27616 h 625965"/>
              <a:gd name="connsiteX12" fmla="*/ 3344618 w 3798749"/>
              <a:gd name="connsiteY12" fmla="*/ 0 h 625965"/>
              <a:gd name="connsiteX13" fmla="*/ 3378371 w 3798749"/>
              <a:gd name="connsiteY13" fmla="*/ 0 h 625965"/>
              <a:gd name="connsiteX14" fmla="*/ 3439740 w 3798749"/>
              <a:gd name="connsiteY14" fmla="*/ 9206 h 625965"/>
              <a:gd name="connsiteX15" fmla="*/ 3501109 w 3798749"/>
              <a:gd name="connsiteY15" fmla="*/ 27616 h 625965"/>
              <a:gd name="connsiteX16" fmla="*/ 3580889 w 3798749"/>
              <a:gd name="connsiteY16" fmla="*/ 61369 h 625965"/>
              <a:gd name="connsiteX17" fmla="*/ 3660669 w 3798749"/>
              <a:gd name="connsiteY17" fmla="*/ 104328 h 625965"/>
              <a:gd name="connsiteX18" fmla="*/ 3737380 w 3798749"/>
              <a:gd name="connsiteY18" fmla="*/ 153423 h 625965"/>
              <a:gd name="connsiteX19" fmla="*/ 3764996 w 3798749"/>
              <a:gd name="connsiteY19" fmla="*/ 174902 h 625965"/>
              <a:gd name="connsiteX20" fmla="*/ 3774201 w 3798749"/>
              <a:gd name="connsiteY20" fmla="*/ 187176 h 625965"/>
              <a:gd name="connsiteX21" fmla="*/ 3786475 w 3798749"/>
              <a:gd name="connsiteY21" fmla="*/ 205587 h 625965"/>
              <a:gd name="connsiteX22" fmla="*/ 3792612 w 3798749"/>
              <a:gd name="connsiteY22" fmla="*/ 230134 h 625965"/>
              <a:gd name="connsiteX23" fmla="*/ 3798749 w 3798749"/>
              <a:gd name="connsiteY23" fmla="*/ 254682 h 625965"/>
              <a:gd name="connsiteX24" fmla="*/ 3798749 w 3798749"/>
              <a:gd name="connsiteY24" fmla="*/ 276161 h 625965"/>
              <a:gd name="connsiteX25" fmla="*/ 3783407 w 3798749"/>
              <a:gd name="connsiteY25" fmla="*/ 306846 h 625965"/>
              <a:gd name="connsiteX26" fmla="*/ 3761928 w 3798749"/>
              <a:gd name="connsiteY26" fmla="*/ 319120 h 625965"/>
              <a:gd name="connsiteX27" fmla="*/ 3731243 w 3798749"/>
              <a:gd name="connsiteY27" fmla="*/ 331393 h 625965"/>
              <a:gd name="connsiteX28" fmla="*/ 3669874 w 3798749"/>
              <a:gd name="connsiteY28" fmla="*/ 337530 h 625965"/>
              <a:gd name="connsiteX29" fmla="*/ 3568615 w 3798749"/>
              <a:gd name="connsiteY29" fmla="*/ 331393 h 625965"/>
              <a:gd name="connsiteX30" fmla="*/ 3418260 w 3798749"/>
              <a:gd name="connsiteY30" fmla="*/ 312983 h 625965"/>
              <a:gd name="connsiteX31" fmla="*/ 3160510 w 3798749"/>
              <a:gd name="connsiteY31" fmla="*/ 297640 h 625965"/>
              <a:gd name="connsiteX32" fmla="*/ 2859801 w 3798749"/>
              <a:gd name="connsiteY32" fmla="*/ 288435 h 625965"/>
              <a:gd name="connsiteX33" fmla="*/ 2638873 w 3798749"/>
              <a:gd name="connsiteY33" fmla="*/ 291504 h 625965"/>
              <a:gd name="connsiteX34" fmla="*/ 2430218 w 3798749"/>
              <a:gd name="connsiteY34" fmla="*/ 297640 h 625965"/>
              <a:gd name="connsiteX35" fmla="*/ 2233836 w 3798749"/>
              <a:gd name="connsiteY35" fmla="*/ 303777 h 625965"/>
              <a:gd name="connsiteX36" fmla="*/ 2132577 w 3798749"/>
              <a:gd name="connsiteY36" fmla="*/ 309914 h 625965"/>
              <a:gd name="connsiteX37" fmla="*/ 1712199 w 3798749"/>
              <a:gd name="connsiteY37" fmla="*/ 349804 h 625965"/>
              <a:gd name="connsiteX38" fmla="*/ 1497407 w 3798749"/>
              <a:gd name="connsiteY38" fmla="*/ 389694 h 625965"/>
              <a:gd name="connsiteX39" fmla="*/ 1135329 w 3798749"/>
              <a:gd name="connsiteY39" fmla="*/ 469474 h 625965"/>
              <a:gd name="connsiteX40" fmla="*/ 929742 w 3798749"/>
              <a:gd name="connsiteY40" fmla="*/ 518569 h 625965"/>
              <a:gd name="connsiteX41" fmla="*/ 721087 w 3798749"/>
              <a:gd name="connsiteY41" fmla="*/ 573802 h 625965"/>
              <a:gd name="connsiteX42" fmla="*/ 653581 w 3798749"/>
              <a:gd name="connsiteY42" fmla="*/ 595281 h 625965"/>
              <a:gd name="connsiteX43" fmla="*/ 610623 w 3798749"/>
              <a:gd name="connsiteY43" fmla="*/ 610623 h 625965"/>
              <a:gd name="connsiteX44" fmla="*/ 558459 w 3798749"/>
              <a:gd name="connsiteY44" fmla="*/ 619828 h 625965"/>
              <a:gd name="connsiteX45" fmla="*/ 521638 w 3798749"/>
              <a:gd name="connsiteY45" fmla="*/ 625965 h 625965"/>
              <a:gd name="connsiteX46" fmla="*/ 469474 w 3798749"/>
              <a:gd name="connsiteY46" fmla="*/ 619828 h 625965"/>
              <a:gd name="connsiteX47" fmla="*/ 420379 w 3798749"/>
              <a:gd name="connsiteY47" fmla="*/ 607555 h 625965"/>
              <a:gd name="connsiteX48" fmla="*/ 383557 w 3798749"/>
              <a:gd name="connsiteY48" fmla="*/ 592212 h 625965"/>
              <a:gd name="connsiteX49" fmla="*/ 334462 w 3798749"/>
              <a:gd name="connsiteY49" fmla="*/ 564596 h 625965"/>
              <a:gd name="connsiteX50" fmla="*/ 270024 w 3798749"/>
              <a:gd name="connsiteY50" fmla="*/ 518569 h 625965"/>
              <a:gd name="connsiteX51" fmla="*/ 196381 w 3798749"/>
              <a:gd name="connsiteY51" fmla="*/ 454132 h 625965"/>
              <a:gd name="connsiteX52" fmla="*/ 104328 w 3798749"/>
              <a:gd name="connsiteY52" fmla="*/ 355941 h 625965"/>
              <a:gd name="connsiteX53" fmla="*/ 39890 w 3798749"/>
              <a:gd name="connsiteY53" fmla="*/ 276161 h 625965"/>
              <a:gd name="connsiteX54" fmla="*/ 6137 w 3798749"/>
              <a:gd name="connsiteY54" fmla="*/ 223997 h 625965"/>
              <a:gd name="connsiteX55" fmla="*/ 0 w 3798749"/>
              <a:gd name="connsiteY55" fmla="*/ 205587 h 625965"/>
              <a:gd name="connsiteX56" fmla="*/ 3069 w 3798749"/>
              <a:gd name="connsiteY56" fmla="*/ 187176 h 625965"/>
              <a:gd name="connsiteX57" fmla="*/ 18411 w 3798749"/>
              <a:gd name="connsiteY57" fmla="*/ 181039 h 625965"/>
              <a:gd name="connsiteX58" fmla="*/ 33753 w 3798749"/>
              <a:gd name="connsiteY58" fmla="*/ 187176 h 625965"/>
              <a:gd name="connsiteX59" fmla="*/ 76711 w 3798749"/>
              <a:gd name="connsiteY59" fmla="*/ 208655 h 625965"/>
              <a:gd name="connsiteX60" fmla="*/ 153423 w 3798749"/>
              <a:gd name="connsiteY60" fmla="*/ 254682 h 625965"/>
              <a:gd name="connsiteX61" fmla="*/ 217860 w 3798749"/>
              <a:gd name="connsiteY61" fmla="*/ 294572 h 625965"/>
              <a:gd name="connsiteX62" fmla="*/ 260819 w 3798749"/>
              <a:gd name="connsiteY62" fmla="*/ 312983 h 625965"/>
              <a:gd name="connsiteX63" fmla="*/ 322188 w 3798749"/>
              <a:gd name="connsiteY63" fmla="*/ 337530 h 625965"/>
              <a:gd name="connsiteX64" fmla="*/ 377420 w 3798749"/>
              <a:gd name="connsiteY64" fmla="*/ 352873 h 625965"/>
              <a:gd name="connsiteX65" fmla="*/ 438789 w 3798749"/>
              <a:gd name="connsiteY65" fmla="*/ 359010 h 625965"/>
              <a:gd name="connsiteX66" fmla="*/ 595281 w 3798749"/>
              <a:gd name="connsiteY66" fmla="*/ 340599 h 625965"/>
              <a:gd name="connsiteX67" fmla="*/ 846894 w 3798749"/>
              <a:gd name="connsiteY67" fmla="*/ 306846 h 625965"/>
              <a:gd name="connsiteX68" fmla="*/ 1233520 w 3798749"/>
              <a:gd name="connsiteY68" fmla="*/ 260819 h 625965"/>
              <a:gd name="connsiteX69" fmla="*/ 1297957 w 3798749"/>
              <a:gd name="connsiteY69" fmla="*/ 251614 h 62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798749" h="625965">
                <a:moveTo>
                  <a:pt x="1297957" y="251614"/>
                </a:moveTo>
                <a:lnTo>
                  <a:pt x="1709130" y="196381"/>
                </a:lnTo>
                <a:lnTo>
                  <a:pt x="1874827" y="174902"/>
                </a:lnTo>
                <a:lnTo>
                  <a:pt x="2068140" y="156491"/>
                </a:lnTo>
                <a:lnTo>
                  <a:pt x="2255315" y="147286"/>
                </a:lnTo>
                <a:lnTo>
                  <a:pt x="2540682" y="128875"/>
                </a:lnTo>
                <a:lnTo>
                  <a:pt x="2810706" y="113533"/>
                </a:lnTo>
                <a:lnTo>
                  <a:pt x="3016293" y="98191"/>
                </a:lnTo>
                <a:lnTo>
                  <a:pt x="3126757" y="88985"/>
                </a:lnTo>
                <a:lnTo>
                  <a:pt x="3163579" y="82848"/>
                </a:lnTo>
                <a:lnTo>
                  <a:pt x="3218811" y="64438"/>
                </a:lnTo>
                <a:lnTo>
                  <a:pt x="3292454" y="27616"/>
                </a:lnTo>
                <a:lnTo>
                  <a:pt x="3344618" y="0"/>
                </a:lnTo>
                <a:lnTo>
                  <a:pt x="3378371" y="0"/>
                </a:lnTo>
                <a:lnTo>
                  <a:pt x="3439740" y="9206"/>
                </a:lnTo>
                <a:lnTo>
                  <a:pt x="3501109" y="27616"/>
                </a:lnTo>
                <a:lnTo>
                  <a:pt x="3580889" y="61369"/>
                </a:lnTo>
                <a:lnTo>
                  <a:pt x="3660669" y="104328"/>
                </a:lnTo>
                <a:lnTo>
                  <a:pt x="3737380" y="153423"/>
                </a:lnTo>
                <a:lnTo>
                  <a:pt x="3764996" y="174902"/>
                </a:lnTo>
                <a:lnTo>
                  <a:pt x="3774201" y="187176"/>
                </a:lnTo>
                <a:lnTo>
                  <a:pt x="3786475" y="205587"/>
                </a:lnTo>
                <a:lnTo>
                  <a:pt x="3792612" y="230134"/>
                </a:lnTo>
                <a:lnTo>
                  <a:pt x="3798749" y="254682"/>
                </a:lnTo>
                <a:lnTo>
                  <a:pt x="3798749" y="276161"/>
                </a:lnTo>
                <a:lnTo>
                  <a:pt x="3783407" y="306846"/>
                </a:lnTo>
                <a:lnTo>
                  <a:pt x="3761928" y="319120"/>
                </a:lnTo>
                <a:lnTo>
                  <a:pt x="3731243" y="331393"/>
                </a:lnTo>
                <a:lnTo>
                  <a:pt x="3669874" y="337530"/>
                </a:lnTo>
                <a:cubicBezTo>
                  <a:pt x="3636125" y="335421"/>
                  <a:pt x="3602430" y="331393"/>
                  <a:pt x="3568615" y="331393"/>
                </a:cubicBezTo>
                <a:lnTo>
                  <a:pt x="3418260" y="312983"/>
                </a:lnTo>
                <a:lnTo>
                  <a:pt x="3160510" y="297640"/>
                </a:lnTo>
                <a:lnTo>
                  <a:pt x="2859801" y="288435"/>
                </a:lnTo>
                <a:lnTo>
                  <a:pt x="2638873" y="291504"/>
                </a:lnTo>
                <a:lnTo>
                  <a:pt x="2430218" y="297640"/>
                </a:lnTo>
                <a:lnTo>
                  <a:pt x="2233836" y="303777"/>
                </a:lnTo>
                <a:lnTo>
                  <a:pt x="2132577" y="309914"/>
                </a:lnTo>
                <a:lnTo>
                  <a:pt x="1712199" y="349804"/>
                </a:lnTo>
                <a:lnTo>
                  <a:pt x="1497407" y="389694"/>
                </a:lnTo>
                <a:lnTo>
                  <a:pt x="1135329" y="469474"/>
                </a:lnTo>
                <a:lnTo>
                  <a:pt x="929742" y="518569"/>
                </a:lnTo>
                <a:lnTo>
                  <a:pt x="721087" y="573802"/>
                </a:lnTo>
                <a:lnTo>
                  <a:pt x="653581" y="595281"/>
                </a:lnTo>
                <a:lnTo>
                  <a:pt x="610623" y="610623"/>
                </a:lnTo>
                <a:lnTo>
                  <a:pt x="558459" y="619828"/>
                </a:lnTo>
                <a:lnTo>
                  <a:pt x="521638" y="625965"/>
                </a:lnTo>
                <a:lnTo>
                  <a:pt x="469474" y="619828"/>
                </a:lnTo>
                <a:lnTo>
                  <a:pt x="420379" y="607555"/>
                </a:lnTo>
                <a:lnTo>
                  <a:pt x="383557" y="592212"/>
                </a:lnTo>
                <a:lnTo>
                  <a:pt x="334462" y="564596"/>
                </a:lnTo>
                <a:lnTo>
                  <a:pt x="270024" y="518569"/>
                </a:lnTo>
                <a:lnTo>
                  <a:pt x="196381" y="454132"/>
                </a:lnTo>
                <a:lnTo>
                  <a:pt x="104328" y="355941"/>
                </a:lnTo>
                <a:lnTo>
                  <a:pt x="39890" y="276161"/>
                </a:lnTo>
                <a:lnTo>
                  <a:pt x="6137" y="223997"/>
                </a:lnTo>
                <a:lnTo>
                  <a:pt x="0" y="205587"/>
                </a:lnTo>
                <a:lnTo>
                  <a:pt x="3069" y="187176"/>
                </a:lnTo>
                <a:lnTo>
                  <a:pt x="18411" y="181039"/>
                </a:lnTo>
                <a:lnTo>
                  <a:pt x="33753" y="187176"/>
                </a:lnTo>
                <a:lnTo>
                  <a:pt x="76711" y="208655"/>
                </a:lnTo>
                <a:lnTo>
                  <a:pt x="153423" y="254682"/>
                </a:lnTo>
                <a:lnTo>
                  <a:pt x="217860" y="294572"/>
                </a:lnTo>
                <a:lnTo>
                  <a:pt x="260819" y="312983"/>
                </a:lnTo>
                <a:lnTo>
                  <a:pt x="322188" y="337530"/>
                </a:lnTo>
                <a:lnTo>
                  <a:pt x="377420" y="352873"/>
                </a:lnTo>
                <a:lnTo>
                  <a:pt x="438789" y="359010"/>
                </a:lnTo>
                <a:lnTo>
                  <a:pt x="595281" y="340599"/>
                </a:lnTo>
                <a:lnTo>
                  <a:pt x="846894" y="306846"/>
                </a:lnTo>
                <a:lnTo>
                  <a:pt x="1233520" y="260819"/>
                </a:lnTo>
                <a:lnTo>
                  <a:pt x="1297957" y="2516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12A2790-3F4A-BB49-B748-F9A21080B462}"/>
              </a:ext>
            </a:extLst>
          </p:cNvPr>
          <p:cNvSpPr/>
          <p:nvPr/>
        </p:nvSpPr>
        <p:spPr>
          <a:xfrm>
            <a:off x="4697413" y="2655888"/>
            <a:ext cx="403225" cy="3368675"/>
          </a:xfrm>
          <a:custGeom>
            <a:avLst/>
            <a:gdLst>
              <a:gd name="connsiteX0" fmla="*/ 134343 w 403029"/>
              <a:gd name="connsiteY0" fmla="*/ 819060 h 3367246"/>
              <a:gd name="connsiteX1" fmla="*/ 138677 w 403029"/>
              <a:gd name="connsiteY1" fmla="*/ 169012 h 3367246"/>
              <a:gd name="connsiteX2" fmla="*/ 134343 w 403029"/>
              <a:gd name="connsiteY2" fmla="*/ 134343 h 3367246"/>
              <a:gd name="connsiteX3" fmla="*/ 121342 w 403029"/>
              <a:gd name="connsiteY3" fmla="*/ 99674 h 3367246"/>
              <a:gd name="connsiteX4" fmla="*/ 95340 w 403029"/>
              <a:gd name="connsiteY4" fmla="*/ 73672 h 3367246"/>
              <a:gd name="connsiteX5" fmla="*/ 13001 w 403029"/>
              <a:gd name="connsiteY5" fmla="*/ 34669 h 3367246"/>
              <a:gd name="connsiteX6" fmla="*/ 0 w 403029"/>
              <a:gd name="connsiteY6" fmla="*/ 21668 h 3367246"/>
              <a:gd name="connsiteX7" fmla="*/ 221016 w 403029"/>
              <a:gd name="connsiteY7" fmla="*/ 0 h 3367246"/>
              <a:gd name="connsiteX8" fmla="*/ 303355 w 403029"/>
              <a:gd name="connsiteY8" fmla="*/ 47670 h 3367246"/>
              <a:gd name="connsiteX9" fmla="*/ 342358 w 403029"/>
              <a:gd name="connsiteY9" fmla="*/ 65005 h 3367246"/>
              <a:gd name="connsiteX10" fmla="*/ 368360 w 403029"/>
              <a:gd name="connsiteY10" fmla="*/ 86673 h 3367246"/>
              <a:gd name="connsiteX11" fmla="*/ 390028 w 403029"/>
              <a:gd name="connsiteY11" fmla="*/ 112675 h 3367246"/>
              <a:gd name="connsiteX12" fmla="*/ 403029 w 403029"/>
              <a:gd name="connsiteY12" fmla="*/ 143010 h 3367246"/>
              <a:gd name="connsiteX13" fmla="*/ 403029 w 403029"/>
              <a:gd name="connsiteY13" fmla="*/ 173346 h 3367246"/>
              <a:gd name="connsiteX14" fmla="*/ 394362 w 403029"/>
              <a:gd name="connsiteY14" fmla="*/ 208015 h 3367246"/>
              <a:gd name="connsiteX15" fmla="*/ 377027 w 403029"/>
              <a:gd name="connsiteY15" fmla="*/ 264353 h 3367246"/>
              <a:gd name="connsiteX16" fmla="*/ 364026 w 403029"/>
              <a:gd name="connsiteY16" fmla="*/ 338025 h 3367246"/>
              <a:gd name="connsiteX17" fmla="*/ 364026 w 403029"/>
              <a:gd name="connsiteY17" fmla="*/ 424698 h 3367246"/>
              <a:gd name="connsiteX18" fmla="*/ 355359 w 403029"/>
              <a:gd name="connsiteY18" fmla="*/ 1027075 h 3367246"/>
              <a:gd name="connsiteX19" fmla="*/ 359693 w 403029"/>
              <a:gd name="connsiteY19" fmla="*/ 1629452 h 3367246"/>
              <a:gd name="connsiteX20" fmla="*/ 359693 w 403029"/>
              <a:gd name="connsiteY20" fmla="*/ 2084485 h 3367246"/>
              <a:gd name="connsiteX21" fmla="*/ 359693 w 403029"/>
              <a:gd name="connsiteY21" fmla="*/ 2808205 h 3367246"/>
              <a:gd name="connsiteX22" fmla="*/ 359693 w 403029"/>
              <a:gd name="connsiteY22" fmla="*/ 3050889 h 3367246"/>
              <a:gd name="connsiteX23" fmla="*/ 359693 w 403029"/>
              <a:gd name="connsiteY23" fmla="*/ 3137562 h 3367246"/>
              <a:gd name="connsiteX24" fmla="*/ 351025 w 403029"/>
              <a:gd name="connsiteY24" fmla="*/ 3202567 h 3367246"/>
              <a:gd name="connsiteX25" fmla="*/ 329357 w 403029"/>
              <a:gd name="connsiteY25" fmla="*/ 3267572 h 3367246"/>
              <a:gd name="connsiteX26" fmla="*/ 307689 w 403029"/>
              <a:gd name="connsiteY26" fmla="*/ 3315242 h 3367246"/>
              <a:gd name="connsiteX27" fmla="*/ 277353 w 403029"/>
              <a:gd name="connsiteY27" fmla="*/ 3349911 h 3367246"/>
              <a:gd name="connsiteX28" fmla="*/ 251351 w 403029"/>
              <a:gd name="connsiteY28" fmla="*/ 3367246 h 3367246"/>
              <a:gd name="connsiteX29" fmla="*/ 225350 w 403029"/>
              <a:gd name="connsiteY29" fmla="*/ 3358578 h 3367246"/>
              <a:gd name="connsiteX30" fmla="*/ 190680 w 403029"/>
              <a:gd name="connsiteY30" fmla="*/ 3315242 h 3367246"/>
              <a:gd name="connsiteX31" fmla="*/ 156011 w 403029"/>
              <a:gd name="connsiteY31" fmla="*/ 3245903 h 3367246"/>
              <a:gd name="connsiteX32" fmla="*/ 121342 w 403029"/>
              <a:gd name="connsiteY32" fmla="*/ 3154897 h 3367246"/>
              <a:gd name="connsiteX33" fmla="*/ 95340 w 403029"/>
              <a:gd name="connsiteY33" fmla="*/ 3068224 h 3367246"/>
              <a:gd name="connsiteX34" fmla="*/ 73672 w 403029"/>
              <a:gd name="connsiteY34" fmla="*/ 2946882 h 3367246"/>
              <a:gd name="connsiteX35" fmla="*/ 73672 w 403029"/>
              <a:gd name="connsiteY35" fmla="*/ 2894878 h 3367246"/>
              <a:gd name="connsiteX36" fmla="*/ 82339 w 403029"/>
              <a:gd name="connsiteY36" fmla="*/ 2803871 h 3367246"/>
              <a:gd name="connsiteX37" fmla="*/ 99674 w 403029"/>
              <a:gd name="connsiteY37" fmla="*/ 2678195 h 3367246"/>
              <a:gd name="connsiteX38" fmla="*/ 112675 w 403029"/>
              <a:gd name="connsiteY38" fmla="*/ 2539518 h 3367246"/>
              <a:gd name="connsiteX39" fmla="*/ 117008 w 403029"/>
              <a:gd name="connsiteY39" fmla="*/ 2431177 h 3367246"/>
              <a:gd name="connsiteX40" fmla="*/ 117008 w 403029"/>
              <a:gd name="connsiteY40" fmla="*/ 2019481 h 3367246"/>
              <a:gd name="connsiteX41" fmla="*/ 138677 w 403029"/>
              <a:gd name="connsiteY41" fmla="*/ 1638119 h 3367246"/>
              <a:gd name="connsiteX42" fmla="*/ 134343 w 403029"/>
              <a:gd name="connsiteY42" fmla="*/ 819060 h 336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3029" h="3367246">
                <a:moveTo>
                  <a:pt x="134343" y="819060"/>
                </a:moveTo>
                <a:cubicBezTo>
                  <a:pt x="135788" y="602377"/>
                  <a:pt x="137232" y="385695"/>
                  <a:pt x="138677" y="169012"/>
                </a:cubicBezTo>
                <a:lnTo>
                  <a:pt x="134343" y="134343"/>
                </a:lnTo>
                <a:lnTo>
                  <a:pt x="121342" y="99674"/>
                </a:lnTo>
                <a:lnTo>
                  <a:pt x="95340" y="73672"/>
                </a:lnTo>
                <a:lnTo>
                  <a:pt x="13001" y="34669"/>
                </a:lnTo>
                <a:lnTo>
                  <a:pt x="0" y="21668"/>
                </a:lnTo>
                <a:lnTo>
                  <a:pt x="221016" y="0"/>
                </a:lnTo>
                <a:lnTo>
                  <a:pt x="303355" y="47670"/>
                </a:lnTo>
                <a:lnTo>
                  <a:pt x="342358" y="65005"/>
                </a:lnTo>
                <a:lnTo>
                  <a:pt x="368360" y="86673"/>
                </a:lnTo>
                <a:lnTo>
                  <a:pt x="390028" y="112675"/>
                </a:lnTo>
                <a:lnTo>
                  <a:pt x="403029" y="143010"/>
                </a:lnTo>
                <a:lnTo>
                  <a:pt x="403029" y="173346"/>
                </a:lnTo>
                <a:lnTo>
                  <a:pt x="394362" y="208015"/>
                </a:lnTo>
                <a:lnTo>
                  <a:pt x="377027" y="264353"/>
                </a:lnTo>
                <a:lnTo>
                  <a:pt x="364026" y="338025"/>
                </a:lnTo>
                <a:lnTo>
                  <a:pt x="364026" y="424698"/>
                </a:lnTo>
                <a:lnTo>
                  <a:pt x="355359" y="1027075"/>
                </a:lnTo>
                <a:cubicBezTo>
                  <a:pt x="356804" y="1227867"/>
                  <a:pt x="358248" y="1428660"/>
                  <a:pt x="359693" y="1629452"/>
                </a:cubicBezTo>
                <a:lnTo>
                  <a:pt x="359693" y="2084485"/>
                </a:lnTo>
                <a:lnTo>
                  <a:pt x="359693" y="2808205"/>
                </a:lnTo>
                <a:lnTo>
                  <a:pt x="359693" y="3050889"/>
                </a:lnTo>
                <a:lnTo>
                  <a:pt x="359693" y="3137562"/>
                </a:lnTo>
                <a:lnTo>
                  <a:pt x="351025" y="3202567"/>
                </a:lnTo>
                <a:lnTo>
                  <a:pt x="329357" y="3267572"/>
                </a:lnTo>
                <a:lnTo>
                  <a:pt x="307689" y="3315242"/>
                </a:lnTo>
                <a:lnTo>
                  <a:pt x="277353" y="3349911"/>
                </a:lnTo>
                <a:lnTo>
                  <a:pt x="251351" y="3367246"/>
                </a:lnTo>
                <a:lnTo>
                  <a:pt x="225350" y="3358578"/>
                </a:lnTo>
                <a:lnTo>
                  <a:pt x="190680" y="3315242"/>
                </a:lnTo>
                <a:lnTo>
                  <a:pt x="156011" y="3245903"/>
                </a:lnTo>
                <a:lnTo>
                  <a:pt x="121342" y="3154897"/>
                </a:lnTo>
                <a:lnTo>
                  <a:pt x="95340" y="3068224"/>
                </a:lnTo>
                <a:lnTo>
                  <a:pt x="73672" y="2946882"/>
                </a:lnTo>
                <a:lnTo>
                  <a:pt x="73672" y="2894878"/>
                </a:lnTo>
                <a:lnTo>
                  <a:pt x="82339" y="2803871"/>
                </a:lnTo>
                <a:lnTo>
                  <a:pt x="99674" y="2678195"/>
                </a:lnTo>
                <a:lnTo>
                  <a:pt x="112675" y="2539518"/>
                </a:lnTo>
                <a:lnTo>
                  <a:pt x="117008" y="2431177"/>
                </a:lnTo>
                <a:lnTo>
                  <a:pt x="117008" y="2019481"/>
                </a:lnTo>
                <a:lnTo>
                  <a:pt x="138677" y="1638119"/>
                </a:lnTo>
                <a:cubicBezTo>
                  <a:pt x="137232" y="1370877"/>
                  <a:pt x="135788" y="1103636"/>
                  <a:pt x="134343" y="81906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153EF8A7-1C1D-564D-A612-CE217063DDA7}"/>
              </a:ext>
            </a:extLst>
          </p:cNvPr>
          <p:cNvSpPr/>
          <p:nvPr/>
        </p:nvSpPr>
        <p:spPr>
          <a:xfrm>
            <a:off x="2871788" y="4391025"/>
            <a:ext cx="1997075" cy="1411288"/>
          </a:xfrm>
          <a:custGeom>
            <a:avLst/>
            <a:gdLst>
              <a:gd name="connsiteX0" fmla="*/ 1509712 w 1997868"/>
              <a:gd name="connsiteY0" fmla="*/ 383381 h 1412081"/>
              <a:gd name="connsiteX1" fmla="*/ 1624012 w 1997868"/>
              <a:gd name="connsiteY1" fmla="*/ 269081 h 1412081"/>
              <a:gd name="connsiteX2" fmla="*/ 1728787 w 1997868"/>
              <a:gd name="connsiteY2" fmla="*/ 154781 h 1412081"/>
              <a:gd name="connsiteX3" fmla="*/ 1790700 w 1997868"/>
              <a:gd name="connsiteY3" fmla="*/ 78581 h 1412081"/>
              <a:gd name="connsiteX4" fmla="*/ 1840706 w 1997868"/>
              <a:gd name="connsiteY4" fmla="*/ 7144 h 1412081"/>
              <a:gd name="connsiteX5" fmla="*/ 1997868 w 1997868"/>
              <a:gd name="connsiteY5" fmla="*/ 0 h 1412081"/>
              <a:gd name="connsiteX6" fmla="*/ 1981200 w 1997868"/>
              <a:gd name="connsiteY6" fmla="*/ 280988 h 1412081"/>
              <a:gd name="connsiteX7" fmla="*/ 1869281 w 1997868"/>
              <a:gd name="connsiteY7" fmla="*/ 373856 h 1412081"/>
              <a:gd name="connsiteX8" fmla="*/ 1712118 w 1997868"/>
              <a:gd name="connsiteY8" fmla="*/ 507206 h 1412081"/>
              <a:gd name="connsiteX9" fmla="*/ 1550193 w 1997868"/>
              <a:gd name="connsiteY9" fmla="*/ 635794 h 1412081"/>
              <a:gd name="connsiteX10" fmla="*/ 1345406 w 1997868"/>
              <a:gd name="connsiteY10" fmla="*/ 785813 h 1412081"/>
              <a:gd name="connsiteX11" fmla="*/ 1197768 w 1997868"/>
              <a:gd name="connsiteY11" fmla="*/ 883444 h 1412081"/>
              <a:gd name="connsiteX12" fmla="*/ 1035843 w 1997868"/>
              <a:gd name="connsiteY12" fmla="*/ 983456 h 1412081"/>
              <a:gd name="connsiteX13" fmla="*/ 852487 w 1997868"/>
              <a:gd name="connsiteY13" fmla="*/ 1081088 h 1412081"/>
              <a:gd name="connsiteX14" fmla="*/ 681037 w 1997868"/>
              <a:gd name="connsiteY14" fmla="*/ 1164431 h 1412081"/>
              <a:gd name="connsiteX15" fmla="*/ 533400 w 1997868"/>
              <a:gd name="connsiteY15" fmla="*/ 1228725 h 1412081"/>
              <a:gd name="connsiteX16" fmla="*/ 361950 w 1997868"/>
              <a:gd name="connsiteY16" fmla="*/ 1300163 h 1412081"/>
              <a:gd name="connsiteX17" fmla="*/ 126206 w 1997868"/>
              <a:gd name="connsiteY17" fmla="*/ 1385888 h 1412081"/>
              <a:gd name="connsiteX18" fmla="*/ 54768 w 1997868"/>
              <a:gd name="connsiteY18" fmla="*/ 1407319 h 1412081"/>
              <a:gd name="connsiteX19" fmla="*/ 16668 w 1997868"/>
              <a:gd name="connsiteY19" fmla="*/ 1412081 h 1412081"/>
              <a:gd name="connsiteX20" fmla="*/ 2381 w 1997868"/>
              <a:gd name="connsiteY20" fmla="*/ 1407319 h 1412081"/>
              <a:gd name="connsiteX21" fmla="*/ 0 w 1997868"/>
              <a:gd name="connsiteY21" fmla="*/ 1397794 h 1412081"/>
              <a:gd name="connsiteX22" fmla="*/ 2381 w 1997868"/>
              <a:gd name="connsiteY22" fmla="*/ 1383506 h 1412081"/>
              <a:gd name="connsiteX23" fmla="*/ 16668 w 1997868"/>
              <a:gd name="connsiteY23" fmla="*/ 1362075 h 1412081"/>
              <a:gd name="connsiteX24" fmla="*/ 83343 w 1997868"/>
              <a:gd name="connsiteY24" fmla="*/ 1328738 h 1412081"/>
              <a:gd name="connsiteX25" fmla="*/ 292893 w 1997868"/>
              <a:gd name="connsiteY25" fmla="*/ 1221581 h 1412081"/>
              <a:gd name="connsiteX26" fmla="*/ 500062 w 1997868"/>
              <a:gd name="connsiteY26" fmla="*/ 1112044 h 1412081"/>
              <a:gd name="connsiteX27" fmla="*/ 671512 w 1997868"/>
              <a:gd name="connsiteY27" fmla="*/ 1014413 h 1412081"/>
              <a:gd name="connsiteX28" fmla="*/ 895350 w 1997868"/>
              <a:gd name="connsiteY28" fmla="*/ 878681 h 1412081"/>
              <a:gd name="connsiteX29" fmla="*/ 1045368 w 1997868"/>
              <a:gd name="connsiteY29" fmla="*/ 769144 h 1412081"/>
              <a:gd name="connsiteX30" fmla="*/ 1233487 w 1997868"/>
              <a:gd name="connsiteY30" fmla="*/ 623888 h 1412081"/>
              <a:gd name="connsiteX31" fmla="*/ 1347787 w 1997868"/>
              <a:gd name="connsiteY31" fmla="*/ 526256 h 1412081"/>
              <a:gd name="connsiteX32" fmla="*/ 1509712 w 1997868"/>
              <a:gd name="connsiteY32" fmla="*/ 383381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97868" h="1412081">
                <a:moveTo>
                  <a:pt x="1509712" y="383381"/>
                </a:moveTo>
                <a:lnTo>
                  <a:pt x="1624012" y="269081"/>
                </a:lnTo>
                <a:lnTo>
                  <a:pt x="1728787" y="154781"/>
                </a:lnTo>
                <a:lnTo>
                  <a:pt x="1790700" y="78581"/>
                </a:lnTo>
                <a:lnTo>
                  <a:pt x="1840706" y="7144"/>
                </a:lnTo>
                <a:lnTo>
                  <a:pt x="1997868" y="0"/>
                </a:lnTo>
                <a:lnTo>
                  <a:pt x="1981200" y="280988"/>
                </a:lnTo>
                <a:lnTo>
                  <a:pt x="1869281" y="373856"/>
                </a:lnTo>
                <a:lnTo>
                  <a:pt x="1712118" y="507206"/>
                </a:lnTo>
                <a:lnTo>
                  <a:pt x="1550193" y="635794"/>
                </a:lnTo>
                <a:lnTo>
                  <a:pt x="1345406" y="785813"/>
                </a:lnTo>
                <a:lnTo>
                  <a:pt x="1197768" y="883444"/>
                </a:lnTo>
                <a:lnTo>
                  <a:pt x="1035843" y="983456"/>
                </a:lnTo>
                <a:lnTo>
                  <a:pt x="852487" y="1081088"/>
                </a:lnTo>
                <a:lnTo>
                  <a:pt x="681037" y="1164431"/>
                </a:lnTo>
                <a:lnTo>
                  <a:pt x="533400" y="1228725"/>
                </a:lnTo>
                <a:lnTo>
                  <a:pt x="361950" y="1300163"/>
                </a:lnTo>
                <a:lnTo>
                  <a:pt x="126206" y="1385888"/>
                </a:lnTo>
                <a:lnTo>
                  <a:pt x="54768" y="1407319"/>
                </a:lnTo>
                <a:lnTo>
                  <a:pt x="16668" y="1412081"/>
                </a:lnTo>
                <a:lnTo>
                  <a:pt x="2381" y="1407319"/>
                </a:lnTo>
                <a:lnTo>
                  <a:pt x="0" y="1397794"/>
                </a:lnTo>
                <a:lnTo>
                  <a:pt x="2381" y="1383506"/>
                </a:lnTo>
                <a:lnTo>
                  <a:pt x="16668" y="1362075"/>
                </a:lnTo>
                <a:lnTo>
                  <a:pt x="83343" y="1328738"/>
                </a:lnTo>
                <a:lnTo>
                  <a:pt x="292893" y="1221581"/>
                </a:lnTo>
                <a:lnTo>
                  <a:pt x="500062" y="1112044"/>
                </a:lnTo>
                <a:lnTo>
                  <a:pt x="671512" y="1014413"/>
                </a:lnTo>
                <a:lnTo>
                  <a:pt x="895350" y="878681"/>
                </a:lnTo>
                <a:lnTo>
                  <a:pt x="1045368" y="769144"/>
                </a:lnTo>
                <a:lnTo>
                  <a:pt x="1233487" y="623888"/>
                </a:lnTo>
                <a:lnTo>
                  <a:pt x="1347787" y="526256"/>
                </a:lnTo>
                <a:lnTo>
                  <a:pt x="1509712" y="3833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E7CF92EF-7672-2641-9FB2-B0A0DC0EFDA9}"/>
              </a:ext>
            </a:extLst>
          </p:cNvPr>
          <p:cNvSpPr/>
          <p:nvPr/>
        </p:nvSpPr>
        <p:spPr>
          <a:xfrm>
            <a:off x="5018088" y="4373563"/>
            <a:ext cx="2171700" cy="1379537"/>
          </a:xfrm>
          <a:custGeom>
            <a:avLst/>
            <a:gdLst>
              <a:gd name="connsiteX0" fmla="*/ 342900 w 2171700"/>
              <a:gd name="connsiteY0" fmla="*/ 221457 h 1378744"/>
              <a:gd name="connsiteX1" fmla="*/ 252412 w 2171700"/>
              <a:gd name="connsiteY1" fmla="*/ 147638 h 1378744"/>
              <a:gd name="connsiteX2" fmla="*/ 169069 w 2171700"/>
              <a:gd name="connsiteY2" fmla="*/ 73819 h 1378744"/>
              <a:gd name="connsiteX3" fmla="*/ 88106 w 2171700"/>
              <a:gd name="connsiteY3" fmla="*/ 0 h 1378744"/>
              <a:gd name="connsiteX4" fmla="*/ 2381 w 2171700"/>
              <a:gd name="connsiteY4" fmla="*/ 4763 h 1378744"/>
              <a:gd name="connsiteX5" fmla="*/ 0 w 2171700"/>
              <a:gd name="connsiteY5" fmla="*/ 114300 h 1378744"/>
              <a:gd name="connsiteX6" fmla="*/ 66675 w 2171700"/>
              <a:gd name="connsiteY6" fmla="*/ 145257 h 1378744"/>
              <a:gd name="connsiteX7" fmla="*/ 109537 w 2171700"/>
              <a:gd name="connsiteY7" fmla="*/ 173832 h 1378744"/>
              <a:gd name="connsiteX8" fmla="*/ 176212 w 2171700"/>
              <a:gd name="connsiteY8" fmla="*/ 230982 h 1378744"/>
              <a:gd name="connsiteX9" fmla="*/ 250031 w 2171700"/>
              <a:gd name="connsiteY9" fmla="*/ 307182 h 1378744"/>
              <a:gd name="connsiteX10" fmla="*/ 438150 w 2171700"/>
              <a:gd name="connsiteY10" fmla="*/ 511969 h 1378744"/>
              <a:gd name="connsiteX11" fmla="*/ 554831 w 2171700"/>
              <a:gd name="connsiteY11" fmla="*/ 640557 h 1378744"/>
              <a:gd name="connsiteX12" fmla="*/ 657225 w 2171700"/>
              <a:gd name="connsiteY12" fmla="*/ 759619 h 1378744"/>
              <a:gd name="connsiteX13" fmla="*/ 785812 w 2171700"/>
              <a:gd name="connsiteY13" fmla="*/ 904875 h 1378744"/>
              <a:gd name="connsiteX14" fmla="*/ 876300 w 2171700"/>
              <a:gd name="connsiteY14" fmla="*/ 1009650 h 1378744"/>
              <a:gd name="connsiteX15" fmla="*/ 969169 w 2171700"/>
              <a:gd name="connsiteY15" fmla="*/ 1112044 h 1378744"/>
              <a:gd name="connsiteX16" fmla="*/ 1047750 w 2171700"/>
              <a:gd name="connsiteY16" fmla="*/ 1195388 h 1378744"/>
              <a:gd name="connsiteX17" fmla="*/ 1104900 w 2171700"/>
              <a:gd name="connsiteY17" fmla="*/ 1247775 h 1378744"/>
              <a:gd name="connsiteX18" fmla="*/ 1150144 w 2171700"/>
              <a:gd name="connsiteY18" fmla="*/ 1288257 h 1378744"/>
              <a:gd name="connsiteX19" fmla="*/ 1193006 w 2171700"/>
              <a:gd name="connsiteY19" fmla="*/ 1321594 h 1378744"/>
              <a:gd name="connsiteX20" fmla="*/ 1223962 w 2171700"/>
              <a:gd name="connsiteY20" fmla="*/ 1345407 h 1378744"/>
              <a:gd name="connsiteX21" fmla="*/ 1247775 w 2171700"/>
              <a:gd name="connsiteY21" fmla="*/ 1359694 h 1378744"/>
              <a:gd name="connsiteX22" fmla="*/ 1285875 w 2171700"/>
              <a:gd name="connsiteY22" fmla="*/ 1373982 h 1378744"/>
              <a:gd name="connsiteX23" fmla="*/ 1319212 w 2171700"/>
              <a:gd name="connsiteY23" fmla="*/ 1378744 h 1378744"/>
              <a:gd name="connsiteX24" fmla="*/ 1504950 w 2171700"/>
              <a:gd name="connsiteY24" fmla="*/ 1373982 h 1378744"/>
              <a:gd name="connsiteX25" fmla="*/ 1781175 w 2171700"/>
              <a:gd name="connsiteY25" fmla="*/ 1364457 h 1378744"/>
              <a:gd name="connsiteX26" fmla="*/ 2019300 w 2171700"/>
              <a:gd name="connsiteY26" fmla="*/ 1359694 h 1378744"/>
              <a:gd name="connsiteX27" fmla="*/ 2133600 w 2171700"/>
              <a:gd name="connsiteY27" fmla="*/ 1352550 h 1378744"/>
              <a:gd name="connsiteX28" fmla="*/ 2150269 w 2171700"/>
              <a:gd name="connsiteY28" fmla="*/ 1345407 h 1378744"/>
              <a:gd name="connsiteX29" fmla="*/ 2166937 w 2171700"/>
              <a:gd name="connsiteY29" fmla="*/ 1331119 h 1378744"/>
              <a:gd name="connsiteX30" fmla="*/ 2171700 w 2171700"/>
              <a:gd name="connsiteY30" fmla="*/ 1321594 h 1378744"/>
              <a:gd name="connsiteX31" fmla="*/ 2171700 w 2171700"/>
              <a:gd name="connsiteY31" fmla="*/ 1309688 h 1378744"/>
              <a:gd name="connsiteX32" fmla="*/ 2166937 w 2171700"/>
              <a:gd name="connsiteY32" fmla="*/ 1300163 h 1378744"/>
              <a:gd name="connsiteX33" fmla="*/ 2140744 w 2171700"/>
              <a:gd name="connsiteY33" fmla="*/ 1285875 h 1378744"/>
              <a:gd name="connsiteX34" fmla="*/ 2055019 w 2171700"/>
              <a:gd name="connsiteY34" fmla="*/ 1252538 h 1378744"/>
              <a:gd name="connsiteX35" fmla="*/ 1897856 w 2171700"/>
              <a:gd name="connsiteY35" fmla="*/ 1190625 h 1378744"/>
              <a:gd name="connsiteX36" fmla="*/ 1733550 w 2171700"/>
              <a:gd name="connsiteY36" fmla="*/ 1119188 h 1378744"/>
              <a:gd name="connsiteX37" fmla="*/ 1435894 w 2171700"/>
              <a:gd name="connsiteY37" fmla="*/ 983457 h 1378744"/>
              <a:gd name="connsiteX38" fmla="*/ 1300162 w 2171700"/>
              <a:gd name="connsiteY38" fmla="*/ 909638 h 1378744"/>
              <a:gd name="connsiteX39" fmla="*/ 1126331 w 2171700"/>
              <a:gd name="connsiteY39" fmla="*/ 807244 h 1378744"/>
              <a:gd name="connsiteX40" fmla="*/ 921544 w 2171700"/>
              <a:gd name="connsiteY40" fmla="*/ 676275 h 1378744"/>
              <a:gd name="connsiteX41" fmla="*/ 752475 w 2171700"/>
              <a:gd name="connsiteY41" fmla="*/ 554832 h 1378744"/>
              <a:gd name="connsiteX42" fmla="*/ 573881 w 2171700"/>
              <a:gd name="connsiteY42" fmla="*/ 416719 h 1378744"/>
              <a:gd name="connsiteX43" fmla="*/ 342900 w 2171700"/>
              <a:gd name="connsiteY43" fmla="*/ 221457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71700" h="1378744">
                <a:moveTo>
                  <a:pt x="342900" y="221457"/>
                </a:moveTo>
                <a:lnTo>
                  <a:pt x="252412" y="147638"/>
                </a:lnTo>
                <a:lnTo>
                  <a:pt x="169069" y="73819"/>
                </a:lnTo>
                <a:lnTo>
                  <a:pt x="88106" y="0"/>
                </a:lnTo>
                <a:lnTo>
                  <a:pt x="2381" y="4763"/>
                </a:lnTo>
                <a:cubicBezTo>
                  <a:pt x="1587" y="41275"/>
                  <a:pt x="794" y="77788"/>
                  <a:pt x="0" y="114300"/>
                </a:cubicBezTo>
                <a:lnTo>
                  <a:pt x="66675" y="145257"/>
                </a:lnTo>
                <a:lnTo>
                  <a:pt x="109537" y="173832"/>
                </a:lnTo>
                <a:lnTo>
                  <a:pt x="176212" y="230982"/>
                </a:lnTo>
                <a:lnTo>
                  <a:pt x="250031" y="307182"/>
                </a:lnTo>
                <a:lnTo>
                  <a:pt x="438150" y="511969"/>
                </a:lnTo>
                <a:lnTo>
                  <a:pt x="554831" y="640557"/>
                </a:lnTo>
                <a:lnTo>
                  <a:pt x="657225" y="759619"/>
                </a:lnTo>
                <a:lnTo>
                  <a:pt x="785812" y="904875"/>
                </a:lnTo>
                <a:lnTo>
                  <a:pt x="876300" y="1009650"/>
                </a:lnTo>
                <a:lnTo>
                  <a:pt x="969169" y="1112044"/>
                </a:lnTo>
                <a:lnTo>
                  <a:pt x="1047750" y="1195388"/>
                </a:lnTo>
                <a:lnTo>
                  <a:pt x="1104900" y="1247775"/>
                </a:lnTo>
                <a:lnTo>
                  <a:pt x="1150144" y="1288257"/>
                </a:lnTo>
                <a:lnTo>
                  <a:pt x="1193006" y="1321594"/>
                </a:lnTo>
                <a:lnTo>
                  <a:pt x="1223962" y="1345407"/>
                </a:lnTo>
                <a:lnTo>
                  <a:pt x="1247775" y="1359694"/>
                </a:lnTo>
                <a:lnTo>
                  <a:pt x="1285875" y="1373982"/>
                </a:lnTo>
                <a:lnTo>
                  <a:pt x="1319212" y="1378744"/>
                </a:lnTo>
                <a:lnTo>
                  <a:pt x="1504950" y="1373982"/>
                </a:lnTo>
                <a:lnTo>
                  <a:pt x="1781175" y="1364457"/>
                </a:lnTo>
                <a:lnTo>
                  <a:pt x="2019300" y="1359694"/>
                </a:lnTo>
                <a:lnTo>
                  <a:pt x="2133600" y="1352550"/>
                </a:lnTo>
                <a:lnTo>
                  <a:pt x="2150269" y="1345407"/>
                </a:lnTo>
                <a:lnTo>
                  <a:pt x="2166937" y="1331119"/>
                </a:lnTo>
                <a:lnTo>
                  <a:pt x="2171700" y="1321594"/>
                </a:lnTo>
                <a:lnTo>
                  <a:pt x="2171700" y="1309688"/>
                </a:lnTo>
                <a:lnTo>
                  <a:pt x="2166937" y="1300163"/>
                </a:lnTo>
                <a:lnTo>
                  <a:pt x="2140744" y="1285875"/>
                </a:lnTo>
                <a:lnTo>
                  <a:pt x="2055019" y="1252538"/>
                </a:lnTo>
                <a:lnTo>
                  <a:pt x="1897856" y="1190625"/>
                </a:lnTo>
                <a:lnTo>
                  <a:pt x="1733550" y="1119188"/>
                </a:lnTo>
                <a:lnTo>
                  <a:pt x="1435894" y="983457"/>
                </a:lnTo>
                <a:lnTo>
                  <a:pt x="1300162" y="909638"/>
                </a:lnTo>
                <a:lnTo>
                  <a:pt x="1126331" y="807244"/>
                </a:lnTo>
                <a:lnTo>
                  <a:pt x="921544" y="676275"/>
                </a:lnTo>
                <a:lnTo>
                  <a:pt x="752475" y="554832"/>
                </a:lnTo>
                <a:lnTo>
                  <a:pt x="573881" y="416719"/>
                </a:lnTo>
                <a:lnTo>
                  <a:pt x="342900" y="2214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231E030-E963-48D1-B447-85EFDB6242E2}"/>
              </a:ext>
            </a:extLst>
          </p:cNvPr>
          <p:cNvGrpSpPr/>
          <p:nvPr/>
        </p:nvGrpSpPr>
        <p:grpSpPr>
          <a:xfrm>
            <a:off x="2895600" y="1292225"/>
            <a:ext cx="4318000" cy="4721225"/>
            <a:chOff x="3024188" y="1455738"/>
            <a:chExt cx="4318000" cy="4721225"/>
          </a:xfrm>
        </p:grpSpPr>
        <p:sp>
          <p:nvSpPr>
            <p:cNvPr id="13" name="フリーフォーム 32">
              <a:extLst>
                <a:ext uri="{FF2B5EF4-FFF2-40B4-BE49-F238E27FC236}">
                  <a16:creationId xmlns:a16="http://schemas.microsoft.com/office/drawing/2014/main" id="{4B61A298-9DE9-4876-9397-77FFB972C580}"/>
                </a:ext>
              </a:extLst>
            </p:cNvPr>
            <p:cNvSpPr/>
            <p:nvPr/>
          </p:nvSpPr>
          <p:spPr>
            <a:xfrm>
              <a:off x="3449638" y="1624013"/>
              <a:ext cx="774700" cy="955675"/>
            </a:xfrm>
            <a:custGeom>
              <a:avLst/>
              <a:gdLst>
                <a:gd name="connsiteX0" fmla="*/ 319088 w 773907"/>
                <a:gd name="connsiteY0" fmla="*/ 433387 h 954881"/>
                <a:gd name="connsiteX1" fmla="*/ 352425 w 773907"/>
                <a:gd name="connsiteY1" fmla="*/ 483393 h 954881"/>
                <a:gd name="connsiteX2" fmla="*/ 378619 w 773907"/>
                <a:gd name="connsiteY2" fmla="*/ 523875 h 954881"/>
                <a:gd name="connsiteX3" fmla="*/ 416719 w 773907"/>
                <a:gd name="connsiteY3" fmla="*/ 592931 h 954881"/>
                <a:gd name="connsiteX4" fmla="*/ 454819 w 773907"/>
                <a:gd name="connsiteY4" fmla="*/ 683418 h 954881"/>
                <a:gd name="connsiteX5" fmla="*/ 485775 w 773907"/>
                <a:gd name="connsiteY5" fmla="*/ 766762 h 954881"/>
                <a:gd name="connsiteX6" fmla="*/ 500063 w 773907"/>
                <a:gd name="connsiteY6" fmla="*/ 814387 h 954881"/>
                <a:gd name="connsiteX7" fmla="*/ 514350 w 773907"/>
                <a:gd name="connsiteY7" fmla="*/ 850106 h 954881"/>
                <a:gd name="connsiteX8" fmla="*/ 540544 w 773907"/>
                <a:gd name="connsiteY8" fmla="*/ 885825 h 954881"/>
                <a:gd name="connsiteX9" fmla="*/ 571500 w 773907"/>
                <a:gd name="connsiteY9" fmla="*/ 914400 h 954881"/>
                <a:gd name="connsiteX10" fmla="*/ 602457 w 773907"/>
                <a:gd name="connsiteY10" fmla="*/ 935831 h 954881"/>
                <a:gd name="connsiteX11" fmla="*/ 640557 w 773907"/>
                <a:gd name="connsiteY11" fmla="*/ 947737 h 954881"/>
                <a:gd name="connsiteX12" fmla="*/ 661988 w 773907"/>
                <a:gd name="connsiteY12" fmla="*/ 952500 h 954881"/>
                <a:gd name="connsiteX13" fmla="*/ 690563 w 773907"/>
                <a:gd name="connsiteY13" fmla="*/ 954881 h 954881"/>
                <a:gd name="connsiteX14" fmla="*/ 726282 w 773907"/>
                <a:gd name="connsiteY14" fmla="*/ 947737 h 954881"/>
                <a:gd name="connsiteX15" fmla="*/ 742950 w 773907"/>
                <a:gd name="connsiteY15" fmla="*/ 933450 h 954881"/>
                <a:gd name="connsiteX16" fmla="*/ 757238 w 773907"/>
                <a:gd name="connsiteY16" fmla="*/ 912018 h 954881"/>
                <a:gd name="connsiteX17" fmla="*/ 769144 w 773907"/>
                <a:gd name="connsiteY17" fmla="*/ 883443 h 954881"/>
                <a:gd name="connsiteX18" fmla="*/ 773907 w 773907"/>
                <a:gd name="connsiteY18" fmla="*/ 840581 h 954881"/>
                <a:gd name="connsiteX19" fmla="*/ 773907 w 773907"/>
                <a:gd name="connsiteY19" fmla="*/ 790575 h 954881"/>
                <a:gd name="connsiteX20" fmla="*/ 766763 w 773907"/>
                <a:gd name="connsiteY20" fmla="*/ 742950 h 954881"/>
                <a:gd name="connsiteX21" fmla="*/ 747713 w 773907"/>
                <a:gd name="connsiteY21" fmla="*/ 678656 h 954881"/>
                <a:gd name="connsiteX22" fmla="*/ 719138 w 773907"/>
                <a:gd name="connsiteY22" fmla="*/ 607218 h 954881"/>
                <a:gd name="connsiteX23" fmla="*/ 692944 w 773907"/>
                <a:gd name="connsiteY23" fmla="*/ 554831 h 954881"/>
                <a:gd name="connsiteX24" fmla="*/ 657225 w 773907"/>
                <a:gd name="connsiteY24" fmla="*/ 485775 h 954881"/>
                <a:gd name="connsiteX25" fmla="*/ 621507 w 773907"/>
                <a:gd name="connsiteY25" fmla="*/ 431006 h 954881"/>
                <a:gd name="connsiteX26" fmla="*/ 581025 w 773907"/>
                <a:gd name="connsiteY26" fmla="*/ 378618 h 954881"/>
                <a:gd name="connsiteX27" fmla="*/ 533400 w 773907"/>
                <a:gd name="connsiteY27" fmla="*/ 328612 h 954881"/>
                <a:gd name="connsiteX28" fmla="*/ 490538 w 773907"/>
                <a:gd name="connsiteY28" fmla="*/ 285750 h 954881"/>
                <a:gd name="connsiteX29" fmla="*/ 435769 w 773907"/>
                <a:gd name="connsiteY29" fmla="*/ 245268 h 954881"/>
                <a:gd name="connsiteX30" fmla="*/ 359569 w 773907"/>
                <a:gd name="connsiteY30" fmla="*/ 190500 h 954881"/>
                <a:gd name="connsiteX31" fmla="*/ 259557 w 773907"/>
                <a:gd name="connsiteY31" fmla="*/ 123825 h 954881"/>
                <a:gd name="connsiteX32" fmla="*/ 171450 w 773907"/>
                <a:gd name="connsiteY32" fmla="*/ 71437 h 954881"/>
                <a:gd name="connsiteX33" fmla="*/ 71438 w 773907"/>
                <a:gd name="connsiteY33" fmla="*/ 19050 h 954881"/>
                <a:gd name="connsiteX34" fmla="*/ 26194 w 773907"/>
                <a:gd name="connsiteY34" fmla="*/ 0 h 954881"/>
                <a:gd name="connsiteX35" fmla="*/ 14288 w 773907"/>
                <a:gd name="connsiteY35" fmla="*/ 0 h 954881"/>
                <a:gd name="connsiteX36" fmla="*/ 2382 w 773907"/>
                <a:gd name="connsiteY36" fmla="*/ 7143 h 954881"/>
                <a:gd name="connsiteX37" fmla="*/ 0 w 773907"/>
                <a:gd name="connsiteY37" fmla="*/ 23812 h 954881"/>
                <a:gd name="connsiteX38" fmla="*/ 11907 w 773907"/>
                <a:gd name="connsiteY38" fmla="*/ 54768 h 954881"/>
                <a:gd name="connsiteX39" fmla="*/ 33338 w 773907"/>
                <a:gd name="connsiteY39" fmla="*/ 80962 h 954881"/>
                <a:gd name="connsiteX40" fmla="*/ 88107 w 773907"/>
                <a:gd name="connsiteY40" fmla="*/ 138112 h 954881"/>
                <a:gd name="connsiteX41" fmla="*/ 164307 w 773907"/>
                <a:gd name="connsiteY41" fmla="*/ 226218 h 954881"/>
                <a:gd name="connsiteX42" fmla="*/ 261938 w 773907"/>
                <a:gd name="connsiteY42" fmla="*/ 347662 h 954881"/>
                <a:gd name="connsiteX43" fmla="*/ 319088 w 773907"/>
                <a:gd name="connsiteY43" fmla="*/ 43338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7" h="954881">
                  <a:moveTo>
                    <a:pt x="319088" y="433387"/>
                  </a:moveTo>
                  <a:lnTo>
                    <a:pt x="352425" y="483393"/>
                  </a:lnTo>
                  <a:lnTo>
                    <a:pt x="378619" y="523875"/>
                  </a:lnTo>
                  <a:lnTo>
                    <a:pt x="416719" y="592931"/>
                  </a:lnTo>
                  <a:lnTo>
                    <a:pt x="454819" y="683418"/>
                  </a:lnTo>
                  <a:lnTo>
                    <a:pt x="485775" y="766762"/>
                  </a:lnTo>
                  <a:lnTo>
                    <a:pt x="500063" y="814387"/>
                  </a:lnTo>
                  <a:lnTo>
                    <a:pt x="514350" y="850106"/>
                  </a:lnTo>
                  <a:lnTo>
                    <a:pt x="540544" y="885825"/>
                  </a:lnTo>
                  <a:lnTo>
                    <a:pt x="571500" y="914400"/>
                  </a:lnTo>
                  <a:lnTo>
                    <a:pt x="602457" y="935831"/>
                  </a:lnTo>
                  <a:lnTo>
                    <a:pt x="640557" y="947737"/>
                  </a:lnTo>
                  <a:lnTo>
                    <a:pt x="661988" y="952500"/>
                  </a:lnTo>
                  <a:lnTo>
                    <a:pt x="690563" y="954881"/>
                  </a:lnTo>
                  <a:lnTo>
                    <a:pt x="726282" y="947737"/>
                  </a:lnTo>
                  <a:lnTo>
                    <a:pt x="742950" y="933450"/>
                  </a:lnTo>
                  <a:lnTo>
                    <a:pt x="757238" y="912018"/>
                  </a:lnTo>
                  <a:lnTo>
                    <a:pt x="769144" y="883443"/>
                  </a:lnTo>
                  <a:lnTo>
                    <a:pt x="773907" y="840581"/>
                  </a:lnTo>
                  <a:lnTo>
                    <a:pt x="773907" y="790575"/>
                  </a:lnTo>
                  <a:lnTo>
                    <a:pt x="766763" y="742950"/>
                  </a:lnTo>
                  <a:lnTo>
                    <a:pt x="747713" y="678656"/>
                  </a:lnTo>
                  <a:lnTo>
                    <a:pt x="719138" y="607218"/>
                  </a:lnTo>
                  <a:lnTo>
                    <a:pt x="692944" y="554831"/>
                  </a:lnTo>
                  <a:lnTo>
                    <a:pt x="657225" y="485775"/>
                  </a:lnTo>
                  <a:lnTo>
                    <a:pt x="621507" y="431006"/>
                  </a:lnTo>
                  <a:lnTo>
                    <a:pt x="581025" y="378618"/>
                  </a:lnTo>
                  <a:lnTo>
                    <a:pt x="533400" y="328612"/>
                  </a:lnTo>
                  <a:lnTo>
                    <a:pt x="490538" y="285750"/>
                  </a:lnTo>
                  <a:lnTo>
                    <a:pt x="435769" y="245268"/>
                  </a:lnTo>
                  <a:lnTo>
                    <a:pt x="359569" y="190500"/>
                  </a:lnTo>
                  <a:lnTo>
                    <a:pt x="259557" y="123825"/>
                  </a:lnTo>
                  <a:lnTo>
                    <a:pt x="171450" y="71437"/>
                  </a:lnTo>
                  <a:lnTo>
                    <a:pt x="71438" y="19050"/>
                  </a:lnTo>
                  <a:lnTo>
                    <a:pt x="26194" y="0"/>
                  </a:lnTo>
                  <a:lnTo>
                    <a:pt x="14288" y="0"/>
                  </a:lnTo>
                  <a:cubicBezTo>
                    <a:pt x="1645" y="5057"/>
                    <a:pt x="2382" y="488"/>
                    <a:pt x="2382" y="7143"/>
                  </a:cubicBezTo>
                  <a:lnTo>
                    <a:pt x="0" y="23812"/>
                  </a:lnTo>
                  <a:lnTo>
                    <a:pt x="11907" y="54768"/>
                  </a:lnTo>
                  <a:lnTo>
                    <a:pt x="33338" y="80962"/>
                  </a:lnTo>
                  <a:lnTo>
                    <a:pt x="88107" y="138112"/>
                  </a:lnTo>
                  <a:lnTo>
                    <a:pt x="164307" y="226218"/>
                  </a:lnTo>
                  <a:lnTo>
                    <a:pt x="261938" y="347662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3">
              <a:extLst>
                <a:ext uri="{FF2B5EF4-FFF2-40B4-BE49-F238E27FC236}">
                  <a16:creationId xmlns:a16="http://schemas.microsoft.com/office/drawing/2014/main" id="{D8733492-658B-4DB2-BF06-26EDB929DB81}"/>
                </a:ext>
              </a:extLst>
            </p:cNvPr>
            <p:cNvSpPr/>
            <p:nvPr/>
          </p:nvSpPr>
          <p:spPr>
            <a:xfrm>
              <a:off x="4505325" y="1493838"/>
              <a:ext cx="636588" cy="973137"/>
            </a:xfrm>
            <a:custGeom>
              <a:avLst/>
              <a:gdLst>
                <a:gd name="connsiteX0" fmla="*/ 266700 w 635794"/>
                <a:gd name="connsiteY0" fmla="*/ 531019 h 973931"/>
                <a:gd name="connsiteX1" fmla="*/ 242888 w 635794"/>
                <a:gd name="connsiteY1" fmla="*/ 469106 h 973931"/>
                <a:gd name="connsiteX2" fmla="*/ 209550 w 635794"/>
                <a:gd name="connsiteY2" fmla="*/ 395287 h 973931"/>
                <a:gd name="connsiteX3" fmla="*/ 152400 w 635794"/>
                <a:gd name="connsiteY3" fmla="*/ 283369 h 973931"/>
                <a:gd name="connsiteX4" fmla="*/ 83344 w 635794"/>
                <a:gd name="connsiteY4" fmla="*/ 169069 h 973931"/>
                <a:gd name="connsiteX5" fmla="*/ 30956 w 635794"/>
                <a:gd name="connsiteY5" fmla="*/ 85725 h 973931"/>
                <a:gd name="connsiteX6" fmla="*/ 7144 w 635794"/>
                <a:gd name="connsiteY6" fmla="*/ 45244 h 973931"/>
                <a:gd name="connsiteX7" fmla="*/ 0 w 635794"/>
                <a:gd name="connsiteY7" fmla="*/ 23812 h 973931"/>
                <a:gd name="connsiteX8" fmla="*/ 0 w 635794"/>
                <a:gd name="connsiteY8" fmla="*/ 14287 h 973931"/>
                <a:gd name="connsiteX9" fmla="*/ 2381 w 635794"/>
                <a:gd name="connsiteY9" fmla="*/ 2381 h 973931"/>
                <a:gd name="connsiteX10" fmla="*/ 9525 w 635794"/>
                <a:gd name="connsiteY10" fmla="*/ 0 h 973931"/>
                <a:gd name="connsiteX11" fmla="*/ 28575 w 635794"/>
                <a:gd name="connsiteY11" fmla="*/ 0 h 973931"/>
                <a:gd name="connsiteX12" fmla="*/ 54769 w 635794"/>
                <a:gd name="connsiteY12" fmla="*/ 14287 h 973931"/>
                <a:gd name="connsiteX13" fmla="*/ 100013 w 635794"/>
                <a:gd name="connsiteY13" fmla="*/ 47625 h 973931"/>
                <a:gd name="connsiteX14" fmla="*/ 130969 w 635794"/>
                <a:gd name="connsiteY14" fmla="*/ 69056 h 973931"/>
                <a:gd name="connsiteX15" fmla="*/ 202406 w 635794"/>
                <a:gd name="connsiteY15" fmla="*/ 126206 h 973931"/>
                <a:gd name="connsiteX16" fmla="*/ 273844 w 635794"/>
                <a:gd name="connsiteY16" fmla="*/ 185737 h 973931"/>
                <a:gd name="connsiteX17" fmla="*/ 366713 w 635794"/>
                <a:gd name="connsiteY17" fmla="*/ 261937 h 973931"/>
                <a:gd name="connsiteX18" fmla="*/ 407194 w 635794"/>
                <a:gd name="connsiteY18" fmla="*/ 300037 h 973931"/>
                <a:gd name="connsiteX19" fmla="*/ 466725 w 635794"/>
                <a:gd name="connsiteY19" fmla="*/ 361950 h 973931"/>
                <a:gd name="connsiteX20" fmla="*/ 523875 w 635794"/>
                <a:gd name="connsiteY20" fmla="*/ 426244 h 973931"/>
                <a:gd name="connsiteX21" fmla="*/ 564356 w 635794"/>
                <a:gd name="connsiteY21" fmla="*/ 481012 h 973931"/>
                <a:gd name="connsiteX22" fmla="*/ 585788 w 635794"/>
                <a:gd name="connsiteY22" fmla="*/ 519112 h 973931"/>
                <a:gd name="connsiteX23" fmla="*/ 609600 w 635794"/>
                <a:gd name="connsiteY23" fmla="*/ 573881 h 973931"/>
                <a:gd name="connsiteX24" fmla="*/ 628650 w 635794"/>
                <a:gd name="connsiteY24" fmla="*/ 638175 h 973931"/>
                <a:gd name="connsiteX25" fmla="*/ 635794 w 635794"/>
                <a:gd name="connsiteY25" fmla="*/ 678656 h 973931"/>
                <a:gd name="connsiteX26" fmla="*/ 635794 w 635794"/>
                <a:gd name="connsiteY26" fmla="*/ 721519 h 973931"/>
                <a:gd name="connsiteX27" fmla="*/ 621506 w 635794"/>
                <a:gd name="connsiteY27" fmla="*/ 809625 h 973931"/>
                <a:gd name="connsiteX28" fmla="*/ 609600 w 635794"/>
                <a:gd name="connsiteY28" fmla="*/ 862012 h 973931"/>
                <a:gd name="connsiteX29" fmla="*/ 597694 w 635794"/>
                <a:gd name="connsiteY29" fmla="*/ 900112 h 973931"/>
                <a:gd name="connsiteX30" fmla="*/ 578644 w 635794"/>
                <a:gd name="connsiteY30" fmla="*/ 935831 h 973931"/>
                <a:gd name="connsiteX31" fmla="*/ 554831 w 635794"/>
                <a:gd name="connsiteY31" fmla="*/ 962025 h 973931"/>
                <a:gd name="connsiteX32" fmla="*/ 535781 w 635794"/>
                <a:gd name="connsiteY32" fmla="*/ 973931 h 973931"/>
                <a:gd name="connsiteX33" fmla="*/ 509588 w 635794"/>
                <a:gd name="connsiteY33" fmla="*/ 973931 h 973931"/>
                <a:gd name="connsiteX34" fmla="*/ 461963 w 635794"/>
                <a:gd name="connsiteY34" fmla="*/ 962025 h 973931"/>
                <a:gd name="connsiteX35" fmla="*/ 419100 w 635794"/>
                <a:gd name="connsiteY35" fmla="*/ 940594 h 973931"/>
                <a:gd name="connsiteX36" fmla="*/ 388144 w 635794"/>
                <a:gd name="connsiteY36" fmla="*/ 909637 h 973931"/>
                <a:gd name="connsiteX37" fmla="*/ 359569 w 635794"/>
                <a:gd name="connsiteY37" fmla="*/ 862012 h 973931"/>
                <a:gd name="connsiteX38" fmla="*/ 342900 w 635794"/>
                <a:gd name="connsiteY38" fmla="*/ 804862 h 973931"/>
                <a:gd name="connsiteX39" fmla="*/ 321469 w 635794"/>
                <a:gd name="connsiteY39" fmla="*/ 709612 h 973931"/>
                <a:gd name="connsiteX40" fmla="*/ 266700 w 635794"/>
                <a:gd name="connsiteY40" fmla="*/ 531019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5794" h="973931">
                  <a:moveTo>
                    <a:pt x="266700" y="531019"/>
                  </a:moveTo>
                  <a:lnTo>
                    <a:pt x="242888" y="469106"/>
                  </a:lnTo>
                  <a:lnTo>
                    <a:pt x="209550" y="395287"/>
                  </a:lnTo>
                  <a:lnTo>
                    <a:pt x="152400" y="283369"/>
                  </a:lnTo>
                  <a:lnTo>
                    <a:pt x="83344" y="169069"/>
                  </a:lnTo>
                  <a:lnTo>
                    <a:pt x="30956" y="85725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14287"/>
                  </a:lnTo>
                  <a:lnTo>
                    <a:pt x="100013" y="47625"/>
                  </a:lnTo>
                  <a:lnTo>
                    <a:pt x="130969" y="69056"/>
                  </a:lnTo>
                  <a:lnTo>
                    <a:pt x="202406" y="126206"/>
                  </a:lnTo>
                  <a:lnTo>
                    <a:pt x="273844" y="185737"/>
                  </a:lnTo>
                  <a:lnTo>
                    <a:pt x="366713" y="261937"/>
                  </a:lnTo>
                  <a:lnTo>
                    <a:pt x="407194" y="300037"/>
                  </a:lnTo>
                  <a:lnTo>
                    <a:pt x="466725" y="361950"/>
                  </a:lnTo>
                  <a:lnTo>
                    <a:pt x="523875" y="426244"/>
                  </a:lnTo>
                  <a:lnTo>
                    <a:pt x="564356" y="481012"/>
                  </a:lnTo>
                  <a:lnTo>
                    <a:pt x="585788" y="519112"/>
                  </a:lnTo>
                  <a:lnTo>
                    <a:pt x="609600" y="573881"/>
                  </a:lnTo>
                  <a:lnTo>
                    <a:pt x="628650" y="638175"/>
                  </a:lnTo>
                  <a:lnTo>
                    <a:pt x="635794" y="678656"/>
                  </a:lnTo>
                  <a:lnTo>
                    <a:pt x="635794" y="721519"/>
                  </a:lnTo>
                  <a:lnTo>
                    <a:pt x="621506" y="809625"/>
                  </a:lnTo>
                  <a:lnTo>
                    <a:pt x="609600" y="862012"/>
                  </a:lnTo>
                  <a:lnTo>
                    <a:pt x="597694" y="900112"/>
                  </a:lnTo>
                  <a:lnTo>
                    <a:pt x="578644" y="935831"/>
                  </a:lnTo>
                  <a:lnTo>
                    <a:pt x="554831" y="962025"/>
                  </a:lnTo>
                  <a:lnTo>
                    <a:pt x="535781" y="973931"/>
                  </a:lnTo>
                  <a:lnTo>
                    <a:pt x="509588" y="973931"/>
                  </a:lnTo>
                  <a:lnTo>
                    <a:pt x="461963" y="962025"/>
                  </a:lnTo>
                  <a:lnTo>
                    <a:pt x="419100" y="940594"/>
                  </a:lnTo>
                  <a:lnTo>
                    <a:pt x="388144" y="909637"/>
                  </a:lnTo>
                  <a:lnTo>
                    <a:pt x="359569" y="862012"/>
                  </a:lnTo>
                  <a:lnTo>
                    <a:pt x="342900" y="804862"/>
                  </a:lnTo>
                  <a:lnTo>
                    <a:pt x="321469" y="709612"/>
                  </a:lnTo>
                  <a:lnTo>
                    <a:pt x="266700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4">
              <a:extLst>
                <a:ext uri="{FF2B5EF4-FFF2-40B4-BE49-F238E27FC236}">
                  <a16:creationId xmlns:a16="http://schemas.microsoft.com/office/drawing/2014/main" id="{49FE5D28-490D-4AB2-81AE-894291599E43}"/>
                </a:ext>
              </a:extLst>
            </p:cNvPr>
            <p:cNvSpPr/>
            <p:nvPr/>
          </p:nvSpPr>
          <p:spPr>
            <a:xfrm>
              <a:off x="5443538" y="1455738"/>
              <a:ext cx="1085850" cy="1304925"/>
            </a:xfrm>
            <a:custGeom>
              <a:avLst/>
              <a:gdLst>
                <a:gd name="connsiteX0" fmla="*/ 283368 w 1085850"/>
                <a:gd name="connsiteY0" fmla="*/ 921544 h 1304925"/>
                <a:gd name="connsiteX1" fmla="*/ 369093 w 1085850"/>
                <a:gd name="connsiteY1" fmla="*/ 807244 h 1304925"/>
                <a:gd name="connsiteX2" fmla="*/ 445293 w 1085850"/>
                <a:gd name="connsiteY2" fmla="*/ 700087 h 1304925"/>
                <a:gd name="connsiteX3" fmla="*/ 526256 w 1085850"/>
                <a:gd name="connsiteY3" fmla="*/ 583406 h 1304925"/>
                <a:gd name="connsiteX4" fmla="*/ 623887 w 1085850"/>
                <a:gd name="connsiteY4" fmla="*/ 421481 h 1304925"/>
                <a:gd name="connsiteX5" fmla="*/ 681037 w 1085850"/>
                <a:gd name="connsiteY5" fmla="*/ 321469 h 1304925"/>
                <a:gd name="connsiteX6" fmla="*/ 719137 w 1085850"/>
                <a:gd name="connsiteY6" fmla="*/ 245269 h 1304925"/>
                <a:gd name="connsiteX7" fmla="*/ 728662 w 1085850"/>
                <a:gd name="connsiteY7" fmla="*/ 216694 h 1304925"/>
                <a:gd name="connsiteX8" fmla="*/ 731043 w 1085850"/>
                <a:gd name="connsiteY8" fmla="*/ 197644 h 1304925"/>
                <a:gd name="connsiteX9" fmla="*/ 733425 w 1085850"/>
                <a:gd name="connsiteY9" fmla="*/ 183356 h 1304925"/>
                <a:gd name="connsiteX10" fmla="*/ 731043 w 1085850"/>
                <a:gd name="connsiteY10" fmla="*/ 154781 h 1304925"/>
                <a:gd name="connsiteX11" fmla="*/ 723900 w 1085850"/>
                <a:gd name="connsiteY11" fmla="*/ 126206 h 1304925"/>
                <a:gd name="connsiteX12" fmla="*/ 707231 w 1085850"/>
                <a:gd name="connsiteY12" fmla="*/ 97631 h 1304925"/>
                <a:gd name="connsiteX13" fmla="*/ 685800 w 1085850"/>
                <a:gd name="connsiteY13" fmla="*/ 71437 h 1304925"/>
                <a:gd name="connsiteX14" fmla="*/ 666750 w 1085850"/>
                <a:gd name="connsiteY14" fmla="*/ 52387 h 1304925"/>
                <a:gd name="connsiteX15" fmla="*/ 661987 w 1085850"/>
                <a:gd name="connsiteY15" fmla="*/ 30956 h 1304925"/>
                <a:gd name="connsiteX16" fmla="*/ 666750 w 1085850"/>
                <a:gd name="connsiteY16" fmla="*/ 14287 h 1304925"/>
                <a:gd name="connsiteX17" fmla="*/ 683418 w 1085850"/>
                <a:gd name="connsiteY17" fmla="*/ 0 h 1304925"/>
                <a:gd name="connsiteX18" fmla="*/ 695325 w 1085850"/>
                <a:gd name="connsiteY18" fmla="*/ 0 h 1304925"/>
                <a:gd name="connsiteX19" fmla="*/ 733425 w 1085850"/>
                <a:gd name="connsiteY19" fmla="*/ 7144 h 1304925"/>
                <a:gd name="connsiteX20" fmla="*/ 785812 w 1085850"/>
                <a:gd name="connsiteY20" fmla="*/ 30956 h 1304925"/>
                <a:gd name="connsiteX21" fmla="*/ 852487 w 1085850"/>
                <a:gd name="connsiteY21" fmla="*/ 69056 h 1304925"/>
                <a:gd name="connsiteX22" fmla="*/ 892968 w 1085850"/>
                <a:gd name="connsiteY22" fmla="*/ 100012 h 1304925"/>
                <a:gd name="connsiteX23" fmla="*/ 933450 w 1085850"/>
                <a:gd name="connsiteY23" fmla="*/ 135731 h 1304925"/>
                <a:gd name="connsiteX24" fmla="*/ 988218 w 1085850"/>
                <a:gd name="connsiteY24" fmla="*/ 188119 h 1304925"/>
                <a:gd name="connsiteX25" fmla="*/ 1016793 w 1085850"/>
                <a:gd name="connsiteY25" fmla="*/ 219075 h 1304925"/>
                <a:gd name="connsiteX26" fmla="*/ 1040606 w 1085850"/>
                <a:gd name="connsiteY26" fmla="*/ 245269 h 1304925"/>
                <a:gd name="connsiteX27" fmla="*/ 1071562 w 1085850"/>
                <a:gd name="connsiteY27" fmla="*/ 280987 h 1304925"/>
                <a:gd name="connsiteX28" fmla="*/ 1078706 w 1085850"/>
                <a:gd name="connsiteY28" fmla="*/ 292894 h 1304925"/>
                <a:gd name="connsiteX29" fmla="*/ 1083468 w 1085850"/>
                <a:gd name="connsiteY29" fmla="*/ 307181 h 1304925"/>
                <a:gd name="connsiteX30" fmla="*/ 1085850 w 1085850"/>
                <a:gd name="connsiteY30" fmla="*/ 328612 h 1304925"/>
                <a:gd name="connsiteX31" fmla="*/ 1081087 w 1085850"/>
                <a:gd name="connsiteY31" fmla="*/ 347662 h 1304925"/>
                <a:gd name="connsiteX32" fmla="*/ 1066800 w 1085850"/>
                <a:gd name="connsiteY32" fmla="*/ 366712 h 1304925"/>
                <a:gd name="connsiteX33" fmla="*/ 1042987 w 1085850"/>
                <a:gd name="connsiteY33" fmla="*/ 390525 h 1304925"/>
                <a:gd name="connsiteX34" fmla="*/ 1019175 w 1085850"/>
                <a:gd name="connsiteY34" fmla="*/ 407194 h 1304925"/>
                <a:gd name="connsiteX35" fmla="*/ 992981 w 1085850"/>
                <a:gd name="connsiteY35" fmla="*/ 414337 h 1304925"/>
                <a:gd name="connsiteX36" fmla="*/ 964406 w 1085850"/>
                <a:gd name="connsiteY36" fmla="*/ 426244 h 1304925"/>
                <a:gd name="connsiteX37" fmla="*/ 921543 w 1085850"/>
                <a:gd name="connsiteY37" fmla="*/ 454819 h 1304925"/>
                <a:gd name="connsiteX38" fmla="*/ 890587 w 1085850"/>
                <a:gd name="connsiteY38" fmla="*/ 483394 h 1304925"/>
                <a:gd name="connsiteX39" fmla="*/ 842962 w 1085850"/>
                <a:gd name="connsiteY39" fmla="*/ 535781 h 1304925"/>
                <a:gd name="connsiteX40" fmla="*/ 792956 w 1085850"/>
                <a:gd name="connsiteY40" fmla="*/ 600075 h 1304925"/>
                <a:gd name="connsiteX41" fmla="*/ 628650 w 1085850"/>
                <a:gd name="connsiteY41" fmla="*/ 788194 h 1304925"/>
                <a:gd name="connsiteX42" fmla="*/ 390525 w 1085850"/>
                <a:gd name="connsiteY42" fmla="*/ 1026319 h 1304925"/>
                <a:gd name="connsiteX43" fmla="*/ 257175 w 1085850"/>
                <a:gd name="connsiteY43" fmla="*/ 1152525 h 1304925"/>
                <a:gd name="connsiteX44" fmla="*/ 83343 w 1085850"/>
                <a:gd name="connsiteY44" fmla="*/ 1304925 h 1304925"/>
                <a:gd name="connsiteX45" fmla="*/ 0 w 1085850"/>
                <a:gd name="connsiteY45" fmla="*/ 1297781 h 1304925"/>
                <a:gd name="connsiteX46" fmla="*/ 57150 w 1085850"/>
                <a:gd name="connsiteY46" fmla="*/ 1214437 h 1304925"/>
                <a:gd name="connsiteX47" fmla="*/ 161925 w 1085850"/>
                <a:gd name="connsiteY47" fmla="*/ 1081087 h 1304925"/>
                <a:gd name="connsiteX48" fmla="*/ 283368 w 1085850"/>
                <a:gd name="connsiteY48" fmla="*/ 9215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304925">
                  <a:moveTo>
                    <a:pt x="283368" y="921544"/>
                  </a:moveTo>
                  <a:lnTo>
                    <a:pt x="369093" y="807244"/>
                  </a:lnTo>
                  <a:lnTo>
                    <a:pt x="445293" y="700087"/>
                  </a:lnTo>
                  <a:lnTo>
                    <a:pt x="526256" y="583406"/>
                  </a:lnTo>
                  <a:lnTo>
                    <a:pt x="623887" y="421481"/>
                  </a:lnTo>
                  <a:lnTo>
                    <a:pt x="681037" y="321469"/>
                  </a:lnTo>
                  <a:lnTo>
                    <a:pt x="719137" y="245269"/>
                  </a:lnTo>
                  <a:lnTo>
                    <a:pt x="728662" y="216694"/>
                  </a:lnTo>
                  <a:lnTo>
                    <a:pt x="731043" y="197644"/>
                  </a:lnTo>
                  <a:lnTo>
                    <a:pt x="733425" y="183356"/>
                  </a:lnTo>
                  <a:lnTo>
                    <a:pt x="731043" y="154781"/>
                  </a:lnTo>
                  <a:lnTo>
                    <a:pt x="723900" y="126206"/>
                  </a:lnTo>
                  <a:lnTo>
                    <a:pt x="707231" y="97631"/>
                  </a:lnTo>
                  <a:lnTo>
                    <a:pt x="685800" y="71437"/>
                  </a:lnTo>
                  <a:lnTo>
                    <a:pt x="666750" y="52387"/>
                  </a:lnTo>
                  <a:lnTo>
                    <a:pt x="661987" y="30956"/>
                  </a:lnTo>
                  <a:lnTo>
                    <a:pt x="666750" y="14287"/>
                  </a:lnTo>
                  <a:lnTo>
                    <a:pt x="683418" y="0"/>
                  </a:lnTo>
                  <a:lnTo>
                    <a:pt x="695325" y="0"/>
                  </a:lnTo>
                  <a:lnTo>
                    <a:pt x="733425" y="7144"/>
                  </a:lnTo>
                  <a:lnTo>
                    <a:pt x="785812" y="30956"/>
                  </a:lnTo>
                  <a:lnTo>
                    <a:pt x="852487" y="69056"/>
                  </a:lnTo>
                  <a:lnTo>
                    <a:pt x="892968" y="100012"/>
                  </a:lnTo>
                  <a:lnTo>
                    <a:pt x="933450" y="135731"/>
                  </a:lnTo>
                  <a:lnTo>
                    <a:pt x="988218" y="188119"/>
                  </a:lnTo>
                  <a:lnTo>
                    <a:pt x="1016793" y="219075"/>
                  </a:lnTo>
                  <a:lnTo>
                    <a:pt x="1040606" y="245269"/>
                  </a:lnTo>
                  <a:lnTo>
                    <a:pt x="1071562" y="280987"/>
                  </a:lnTo>
                  <a:lnTo>
                    <a:pt x="1078706" y="292894"/>
                  </a:lnTo>
                  <a:lnTo>
                    <a:pt x="1083468" y="307181"/>
                  </a:lnTo>
                  <a:lnTo>
                    <a:pt x="1085850" y="328612"/>
                  </a:lnTo>
                  <a:lnTo>
                    <a:pt x="1081087" y="347662"/>
                  </a:lnTo>
                  <a:lnTo>
                    <a:pt x="1066800" y="366712"/>
                  </a:lnTo>
                  <a:lnTo>
                    <a:pt x="1042987" y="390525"/>
                  </a:lnTo>
                  <a:lnTo>
                    <a:pt x="1019175" y="407194"/>
                  </a:lnTo>
                  <a:lnTo>
                    <a:pt x="992981" y="414337"/>
                  </a:lnTo>
                  <a:lnTo>
                    <a:pt x="964406" y="426244"/>
                  </a:lnTo>
                  <a:lnTo>
                    <a:pt x="921543" y="454819"/>
                  </a:lnTo>
                  <a:lnTo>
                    <a:pt x="890587" y="483394"/>
                  </a:lnTo>
                  <a:lnTo>
                    <a:pt x="842962" y="535781"/>
                  </a:lnTo>
                  <a:lnTo>
                    <a:pt x="792956" y="600075"/>
                  </a:lnTo>
                  <a:lnTo>
                    <a:pt x="628650" y="788194"/>
                  </a:lnTo>
                  <a:lnTo>
                    <a:pt x="390525" y="1026319"/>
                  </a:lnTo>
                  <a:lnTo>
                    <a:pt x="257175" y="1152525"/>
                  </a:lnTo>
                  <a:lnTo>
                    <a:pt x="83343" y="1304925"/>
                  </a:lnTo>
                  <a:lnTo>
                    <a:pt x="0" y="1297781"/>
                  </a:lnTo>
                  <a:lnTo>
                    <a:pt x="57150" y="1214437"/>
                  </a:lnTo>
                  <a:lnTo>
                    <a:pt x="161925" y="1081087"/>
                  </a:lnTo>
                  <a:lnTo>
                    <a:pt x="283368" y="921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AEC40938-D590-4011-9B37-BE8D7BE93FC9}"/>
                </a:ext>
              </a:extLst>
            </p:cNvPr>
            <p:cNvSpPr/>
            <p:nvPr/>
          </p:nvSpPr>
          <p:spPr>
            <a:xfrm>
              <a:off x="3567113" y="2728913"/>
              <a:ext cx="596900" cy="1501775"/>
            </a:xfrm>
            <a:custGeom>
              <a:avLst/>
              <a:gdLst>
                <a:gd name="connsiteX0" fmla="*/ 442912 w 597693"/>
                <a:gd name="connsiteY0" fmla="*/ 419100 h 1502568"/>
                <a:gd name="connsiteX1" fmla="*/ 409575 w 597693"/>
                <a:gd name="connsiteY1" fmla="*/ 216693 h 1502568"/>
                <a:gd name="connsiteX2" fmla="*/ 369093 w 597693"/>
                <a:gd name="connsiteY2" fmla="*/ 69056 h 1502568"/>
                <a:gd name="connsiteX3" fmla="*/ 309562 w 597693"/>
                <a:gd name="connsiteY3" fmla="*/ 50006 h 1502568"/>
                <a:gd name="connsiteX4" fmla="*/ 250031 w 597693"/>
                <a:gd name="connsiteY4" fmla="*/ 33337 h 1502568"/>
                <a:gd name="connsiteX5" fmla="*/ 166687 w 597693"/>
                <a:gd name="connsiteY5" fmla="*/ 14287 h 1502568"/>
                <a:gd name="connsiteX6" fmla="*/ 90487 w 597693"/>
                <a:gd name="connsiteY6" fmla="*/ 4762 h 1502568"/>
                <a:gd name="connsiteX7" fmla="*/ 47625 w 597693"/>
                <a:gd name="connsiteY7" fmla="*/ 2381 h 1502568"/>
                <a:gd name="connsiteX8" fmla="*/ 23812 w 597693"/>
                <a:gd name="connsiteY8" fmla="*/ 0 h 1502568"/>
                <a:gd name="connsiteX9" fmla="*/ 7143 w 597693"/>
                <a:gd name="connsiteY9" fmla="*/ 4762 h 1502568"/>
                <a:gd name="connsiteX10" fmla="*/ 0 w 597693"/>
                <a:gd name="connsiteY10" fmla="*/ 16668 h 1502568"/>
                <a:gd name="connsiteX11" fmla="*/ 4762 w 597693"/>
                <a:gd name="connsiteY11" fmla="*/ 35718 h 1502568"/>
                <a:gd name="connsiteX12" fmla="*/ 14287 w 597693"/>
                <a:gd name="connsiteY12" fmla="*/ 50006 h 1502568"/>
                <a:gd name="connsiteX13" fmla="*/ 33337 w 597693"/>
                <a:gd name="connsiteY13" fmla="*/ 61912 h 1502568"/>
                <a:gd name="connsiteX14" fmla="*/ 109537 w 597693"/>
                <a:gd name="connsiteY14" fmla="*/ 109537 h 1502568"/>
                <a:gd name="connsiteX15" fmla="*/ 159543 w 597693"/>
                <a:gd name="connsiteY15" fmla="*/ 147637 h 1502568"/>
                <a:gd name="connsiteX16" fmla="*/ 176212 w 597693"/>
                <a:gd name="connsiteY16" fmla="*/ 164306 h 1502568"/>
                <a:gd name="connsiteX17" fmla="*/ 183356 w 597693"/>
                <a:gd name="connsiteY17" fmla="*/ 173831 h 1502568"/>
                <a:gd name="connsiteX18" fmla="*/ 192881 w 597693"/>
                <a:gd name="connsiteY18" fmla="*/ 192881 h 1502568"/>
                <a:gd name="connsiteX19" fmla="*/ 202406 w 597693"/>
                <a:gd name="connsiteY19" fmla="*/ 216693 h 1502568"/>
                <a:gd name="connsiteX20" fmla="*/ 221456 w 597693"/>
                <a:gd name="connsiteY20" fmla="*/ 283368 h 1502568"/>
                <a:gd name="connsiteX21" fmla="*/ 230981 w 597693"/>
                <a:gd name="connsiteY21" fmla="*/ 338137 h 1502568"/>
                <a:gd name="connsiteX22" fmla="*/ 259556 w 597693"/>
                <a:gd name="connsiteY22" fmla="*/ 557212 h 1502568"/>
                <a:gd name="connsiteX23" fmla="*/ 285750 w 597693"/>
                <a:gd name="connsiteY23" fmla="*/ 783431 h 1502568"/>
                <a:gd name="connsiteX24" fmla="*/ 309562 w 597693"/>
                <a:gd name="connsiteY24" fmla="*/ 997743 h 1502568"/>
                <a:gd name="connsiteX25" fmla="*/ 319087 w 597693"/>
                <a:gd name="connsiteY25" fmla="*/ 1119187 h 1502568"/>
                <a:gd name="connsiteX26" fmla="*/ 323850 w 597693"/>
                <a:gd name="connsiteY26" fmla="*/ 1214437 h 1502568"/>
                <a:gd name="connsiteX27" fmla="*/ 333375 w 597693"/>
                <a:gd name="connsiteY27" fmla="*/ 1257300 h 1502568"/>
                <a:gd name="connsiteX28" fmla="*/ 357187 w 597693"/>
                <a:gd name="connsiteY28" fmla="*/ 1335881 h 1502568"/>
                <a:gd name="connsiteX29" fmla="*/ 385762 w 597693"/>
                <a:gd name="connsiteY29" fmla="*/ 1400175 h 1502568"/>
                <a:gd name="connsiteX30" fmla="*/ 402431 w 597693"/>
                <a:gd name="connsiteY30" fmla="*/ 1433512 h 1502568"/>
                <a:gd name="connsiteX31" fmla="*/ 423862 w 597693"/>
                <a:gd name="connsiteY31" fmla="*/ 1466850 h 1502568"/>
                <a:gd name="connsiteX32" fmla="*/ 442912 w 597693"/>
                <a:gd name="connsiteY32" fmla="*/ 1488281 h 1502568"/>
                <a:gd name="connsiteX33" fmla="*/ 464343 w 597693"/>
                <a:gd name="connsiteY33" fmla="*/ 1497806 h 1502568"/>
                <a:gd name="connsiteX34" fmla="*/ 483393 w 597693"/>
                <a:gd name="connsiteY34" fmla="*/ 1502568 h 1502568"/>
                <a:gd name="connsiteX35" fmla="*/ 502443 w 597693"/>
                <a:gd name="connsiteY35" fmla="*/ 1500187 h 1502568"/>
                <a:gd name="connsiteX36" fmla="*/ 531018 w 597693"/>
                <a:gd name="connsiteY36" fmla="*/ 1488281 h 1502568"/>
                <a:gd name="connsiteX37" fmla="*/ 557212 w 597693"/>
                <a:gd name="connsiteY37" fmla="*/ 1466850 h 1502568"/>
                <a:gd name="connsiteX38" fmla="*/ 573881 w 597693"/>
                <a:gd name="connsiteY38" fmla="*/ 1447800 h 1502568"/>
                <a:gd name="connsiteX39" fmla="*/ 585787 w 597693"/>
                <a:gd name="connsiteY39" fmla="*/ 1423987 h 1502568"/>
                <a:gd name="connsiteX40" fmla="*/ 597693 w 597693"/>
                <a:gd name="connsiteY40" fmla="*/ 1381125 h 1502568"/>
                <a:gd name="connsiteX41" fmla="*/ 597693 w 597693"/>
                <a:gd name="connsiteY41" fmla="*/ 1366837 h 1502568"/>
                <a:gd name="connsiteX42" fmla="*/ 571500 w 597693"/>
                <a:gd name="connsiteY42" fmla="*/ 1200150 h 1502568"/>
                <a:gd name="connsiteX43" fmla="*/ 547687 w 597693"/>
                <a:gd name="connsiteY43" fmla="*/ 1038225 h 1502568"/>
                <a:gd name="connsiteX44" fmla="*/ 500062 w 597693"/>
                <a:gd name="connsiteY44" fmla="*/ 733425 h 1502568"/>
                <a:gd name="connsiteX45" fmla="*/ 442912 w 597693"/>
                <a:gd name="connsiteY45" fmla="*/ 419100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3" h="1502568">
                  <a:moveTo>
                    <a:pt x="442912" y="419100"/>
                  </a:moveTo>
                  <a:lnTo>
                    <a:pt x="409575" y="216693"/>
                  </a:lnTo>
                  <a:lnTo>
                    <a:pt x="369093" y="69056"/>
                  </a:lnTo>
                  <a:lnTo>
                    <a:pt x="309562" y="50006"/>
                  </a:lnTo>
                  <a:lnTo>
                    <a:pt x="250031" y="33337"/>
                  </a:lnTo>
                  <a:lnTo>
                    <a:pt x="166687" y="14287"/>
                  </a:lnTo>
                  <a:lnTo>
                    <a:pt x="90487" y="4762"/>
                  </a:lnTo>
                  <a:lnTo>
                    <a:pt x="47625" y="2381"/>
                  </a:lnTo>
                  <a:lnTo>
                    <a:pt x="23812" y="0"/>
                  </a:lnTo>
                  <a:lnTo>
                    <a:pt x="7143" y="4762"/>
                  </a:lnTo>
                  <a:lnTo>
                    <a:pt x="0" y="16668"/>
                  </a:lnTo>
                  <a:lnTo>
                    <a:pt x="4762" y="35718"/>
                  </a:lnTo>
                  <a:lnTo>
                    <a:pt x="14287" y="50006"/>
                  </a:lnTo>
                  <a:lnTo>
                    <a:pt x="33337" y="61912"/>
                  </a:lnTo>
                  <a:lnTo>
                    <a:pt x="109537" y="109537"/>
                  </a:lnTo>
                  <a:lnTo>
                    <a:pt x="159543" y="147637"/>
                  </a:lnTo>
                  <a:lnTo>
                    <a:pt x="176212" y="164306"/>
                  </a:lnTo>
                  <a:lnTo>
                    <a:pt x="183356" y="173831"/>
                  </a:lnTo>
                  <a:lnTo>
                    <a:pt x="192881" y="192881"/>
                  </a:lnTo>
                  <a:lnTo>
                    <a:pt x="202406" y="216693"/>
                  </a:lnTo>
                  <a:lnTo>
                    <a:pt x="221456" y="283368"/>
                  </a:lnTo>
                  <a:lnTo>
                    <a:pt x="230981" y="338137"/>
                  </a:lnTo>
                  <a:lnTo>
                    <a:pt x="259556" y="557212"/>
                  </a:lnTo>
                  <a:lnTo>
                    <a:pt x="285750" y="783431"/>
                  </a:lnTo>
                  <a:lnTo>
                    <a:pt x="309562" y="997743"/>
                  </a:lnTo>
                  <a:lnTo>
                    <a:pt x="319087" y="1119187"/>
                  </a:lnTo>
                  <a:lnTo>
                    <a:pt x="323850" y="1214437"/>
                  </a:lnTo>
                  <a:lnTo>
                    <a:pt x="333375" y="1257300"/>
                  </a:lnTo>
                  <a:lnTo>
                    <a:pt x="357187" y="1335881"/>
                  </a:lnTo>
                  <a:lnTo>
                    <a:pt x="385762" y="1400175"/>
                  </a:lnTo>
                  <a:lnTo>
                    <a:pt x="402431" y="1433512"/>
                  </a:lnTo>
                  <a:lnTo>
                    <a:pt x="423862" y="1466850"/>
                  </a:lnTo>
                  <a:lnTo>
                    <a:pt x="442912" y="1488281"/>
                  </a:lnTo>
                  <a:lnTo>
                    <a:pt x="464343" y="1497806"/>
                  </a:lnTo>
                  <a:lnTo>
                    <a:pt x="483393" y="1502568"/>
                  </a:lnTo>
                  <a:lnTo>
                    <a:pt x="502443" y="1500187"/>
                  </a:lnTo>
                  <a:lnTo>
                    <a:pt x="531018" y="1488281"/>
                  </a:lnTo>
                  <a:lnTo>
                    <a:pt x="557212" y="1466850"/>
                  </a:lnTo>
                  <a:lnTo>
                    <a:pt x="573881" y="1447800"/>
                  </a:lnTo>
                  <a:lnTo>
                    <a:pt x="585787" y="1423987"/>
                  </a:lnTo>
                  <a:lnTo>
                    <a:pt x="597693" y="1381125"/>
                  </a:lnTo>
                  <a:lnTo>
                    <a:pt x="597693" y="1366837"/>
                  </a:lnTo>
                  <a:lnTo>
                    <a:pt x="571500" y="1200150"/>
                  </a:lnTo>
                  <a:lnTo>
                    <a:pt x="547687" y="1038225"/>
                  </a:lnTo>
                  <a:lnTo>
                    <a:pt x="500062" y="733425"/>
                  </a:lnTo>
                  <a:lnTo>
                    <a:pt x="442912" y="419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691578A9-22BA-4250-9639-56BC6CD00617}"/>
                </a:ext>
              </a:extLst>
            </p:cNvPr>
            <p:cNvSpPr/>
            <p:nvPr/>
          </p:nvSpPr>
          <p:spPr>
            <a:xfrm>
              <a:off x="3865563" y="2600325"/>
              <a:ext cx="2682875" cy="1462088"/>
            </a:xfrm>
            <a:custGeom>
              <a:avLst/>
              <a:gdLst>
                <a:gd name="connsiteX0" fmla="*/ 835819 w 2683669"/>
                <a:gd name="connsiteY0" fmla="*/ 135731 h 1462088"/>
                <a:gd name="connsiteX1" fmla="*/ 647700 w 2683669"/>
                <a:gd name="connsiteY1" fmla="*/ 152400 h 1462088"/>
                <a:gd name="connsiteX2" fmla="*/ 433387 w 2683669"/>
                <a:gd name="connsiteY2" fmla="*/ 171450 h 1462088"/>
                <a:gd name="connsiteX3" fmla="*/ 176212 w 2683669"/>
                <a:gd name="connsiteY3" fmla="*/ 192881 h 1462088"/>
                <a:gd name="connsiteX4" fmla="*/ 0 w 2683669"/>
                <a:gd name="connsiteY4" fmla="*/ 204788 h 1462088"/>
                <a:gd name="connsiteX5" fmla="*/ 66675 w 2683669"/>
                <a:gd name="connsiteY5" fmla="*/ 392906 h 1462088"/>
                <a:gd name="connsiteX6" fmla="*/ 178594 w 2683669"/>
                <a:gd name="connsiteY6" fmla="*/ 366713 h 1462088"/>
                <a:gd name="connsiteX7" fmla="*/ 330994 w 2683669"/>
                <a:gd name="connsiteY7" fmla="*/ 340519 h 1462088"/>
                <a:gd name="connsiteX8" fmla="*/ 497681 w 2683669"/>
                <a:gd name="connsiteY8" fmla="*/ 316706 h 1462088"/>
                <a:gd name="connsiteX9" fmla="*/ 657225 w 2683669"/>
                <a:gd name="connsiteY9" fmla="*/ 297656 h 1462088"/>
                <a:gd name="connsiteX10" fmla="*/ 845344 w 2683669"/>
                <a:gd name="connsiteY10" fmla="*/ 280988 h 1462088"/>
                <a:gd name="connsiteX11" fmla="*/ 1062037 w 2683669"/>
                <a:gd name="connsiteY11" fmla="*/ 264319 h 1462088"/>
                <a:gd name="connsiteX12" fmla="*/ 1247775 w 2683669"/>
                <a:gd name="connsiteY12" fmla="*/ 242888 h 1462088"/>
                <a:gd name="connsiteX13" fmla="*/ 1423987 w 2683669"/>
                <a:gd name="connsiteY13" fmla="*/ 235744 h 1462088"/>
                <a:gd name="connsiteX14" fmla="*/ 1645444 w 2683669"/>
                <a:gd name="connsiteY14" fmla="*/ 228600 h 1462088"/>
                <a:gd name="connsiteX15" fmla="*/ 1947862 w 2683669"/>
                <a:gd name="connsiteY15" fmla="*/ 214313 h 1462088"/>
                <a:gd name="connsiteX16" fmla="*/ 2162175 w 2683669"/>
                <a:gd name="connsiteY16" fmla="*/ 202406 h 1462088"/>
                <a:gd name="connsiteX17" fmla="*/ 2259806 w 2683669"/>
                <a:gd name="connsiteY17" fmla="*/ 202406 h 1462088"/>
                <a:gd name="connsiteX18" fmla="*/ 2276475 w 2683669"/>
                <a:gd name="connsiteY18" fmla="*/ 204788 h 1462088"/>
                <a:gd name="connsiteX19" fmla="*/ 2293144 w 2683669"/>
                <a:gd name="connsiteY19" fmla="*/ 219075 h 1462088"/>
                <a:gd name="connsiteX20" fmla="*/ 2300287 w 2683669"/>
                <a:gd name="connsiteY20" fmla="*/ 238125 h 1462088"/>
                <a:gd name="connsiteX21" fmla="*/ 2302669 w 2683669"/>
                <a:gd name="connsiteY21" fmla="*/ 261938 h 1462088"/>
                <a:gd name="connsiteX22" fmla="*/ 2295525 w 2683669"/>
                <a:gd name="connsiteY22" fmla="*/ 335756 h 1462088"/>
                <a:gd name="connsiteX23" fmla="*/ 2255044 w 2683669"/>
                <a:gd name="connsiteY23" fmla="*/ 616744 h 1462088"/>
                <a:gd name="connsiteX24" fmla="*/ 2238375 w 2683669"/>
                <a:gd name="connsiteY24" fmla="*/ 740569 h 1462088"/>
                <a:gd name="connsiteX25" fmla="*/ 2207419 w 2683669"/>
                <a:gd name="connsiteY25" fmla="*/ 1059656 h 1462088"/>
                <a:gd name="connsiteX26" fmla="*/ 2190750 w 2683669"/>
                <a:gd name="connsiteY26" fmla="*/ 1238250 h 1462088"/>
                <a:gd name="connsiteX27" fmla="*/ 2176462 w 2683669"/>
                <a:gd name="connsiteY27" fmla="*/ 1393031 h 1462088"/>
                <a:gd name="connsiteX28" fmla="*/ 2193131 w 2683669"/>
                <a:gd name="connsiteY28" fmla="*/ 1426369 h 1462088"/>
                <a:gd name="connsiteX29" fmla="*/ 2212181 w 2683669"/>
                <a:gd name="connsiteY29" fmla="*/ 1443038 h 1462088"/>
                <a:gd name="connsiteX30" fmla="*/ 2231231 w 2683669"/>
                <a:gd name="connsiteY30" fmla="*/ 1457325 h 1462088"/>
                <a:gd name="connsiteX31" fmla="*/ 2250281 w 2683669"/>
                <a:gd name="connsiteY31" fmla="*/ 1462088 h 1462088"/>
                <a:gd name="connsiteX32" fmla="*/ 2271712 w 2683669"/>
                <a:gd name="connsiteY32" fmla="*/ 1459706 h 1462088"/>
                <a:gd name="connsiteX33" fmla="*/ 2300287 w 2683669"/>
                <a:gd name="connsiteY33" fmla="*/ 1452563 h 1462088"/>
                <a:gd name="connsiteX34" fmla="*/ 2328862 w 2683669"/>
                <a:gd name="connsiteY34" fmla="*/ 1433513 h 1462088"/>
                <a:gd name="connsiteX35" fmla="*/ 2371725 w 2683669"/>
                <a:gd name="connsiteY35" fmla="*/ 1388269 h 1462088"/>
                <a:gd name="connsiteX36" fmla="*/ 2386012 w 2683669"/>
                <a:gd name="connsiteY36" fmla="*/ 1364456 h 1462088"/>
                <a:gd name="connsiteX37" fmla="*/ 2407444 w 2683669"/>
                <a:gd name="connsiteY37" fmla="*/ 1328738 h 1462088"/>
                <a:gd name="connsiteX38" fmla="*/ 2419350 w 2683669"/>
                <a:gd name="connsiteY38" fmla="*/ 1290638 h 1462088"/>
                <a:gd name="connsiteX39" fmla="*/ 2452687 w 2683669"/>
                <a:gd name="connsiteY39" fmla="*/ 1114425 h 1462088"/>
                <a:gd name="connsiteX40" fmla="*/ 2516981 w 2683669"/>
                <a:gd name="connsiteY40" fmla="*/ 804863 h 1462088"/>
                <a:gd name="connsiteX41" fmla="*/ 2566987 w 2683669"/>
                <a:gd name="connsiteY41" fmla="*/ 561975 h 1462088"/>
                <a:gd name="connsiteX42" fmla="*/ 2595562 w 2683669"/>
                <a:gd name="connsiteY42" fmla="*/ 419100 h 1462088"/>
                <a:gd name="connsiteX43" fmla="*/ 2605087 w 2683669"/>
                <a:gd name="connsiteY43" fmla="*/ 395288 h 1462088"/>
                <a:gd name="connsiteX44" fmla="*/ 2619375 w 2683669"/>
                <a:gd name="connsiteY44" fmla="*/ 371475 h 1462088"/>
                <a:gd name="connsiteX45" fmla="*/ 2640806 w 2683669"/>
                <a:gd name="connsiteY45" fmla="*/ 347663 h 1462088"/>
                <a:gd name="connsiteX46" fmla="*/ 2669381 w 2683669"/>
                <a:gd name="connsiteY46" fmla="*/ 323850 h 1462088"/>
                <a:gd name="connsiteX47" fmla="*/ 2681287 w 2683669"/>
                <a:gd name="connsiteY47" fmla="*/ 314325 h 1462088"/>
                <a:gd name="connsiteX48" fmla="*/ 2683669 w 2683669"/>
                <a:gd name="connsiteY48" fmla="*/ 304800 h 1462088"/>
                <a:gd name="connsiteX49" fmla="*/ 2681287 w 2683669"/>
                <a:gd name="connsiteY49" fmla="*/ 276225 h 1462088"/>
                <a:gd name="connsiteX50" fmla="*/ 2671762 w 2683669"/>
                <a:gd name="connsiteY50" fmla="*/ 247650 h 1462088"/>
                <a:gd name="connsiteX51" fmla="*/ 2647950 w 2683669"/>
                <a:gd name="connsiteY51" fmla="*/ 207169 h 1462088"/>
                <a:gd name="connsiteX52" fmla="*/ 2614612 w 2683669"/>
                <a:gd name="connsiteY52" fmla="*/ 173831 h 1462088"/>
                <a:gd name="connsiteX53" fmla="*/ 2519362 w 2683669"/>
                <a:gd name="connsiteY53" fmla="*/ 100013 h 1462088"/>
                <a:gd name="connsiteX54" fmla="*/ 2414587 w 2683669"/>
                <a:gd name="connsiteY54" fmla="*/ 23813 h 1462088"/>
                <a:gd name="connsiteX55" fmla="*/ 2374106 w 2683669"/>
                <a:gd name="connsiteY55" fmla="*/ 0 h 1462088"/>
                <a:gd name="connsiteX56" fmla="*/ 2352675 w 2683669"/>
                <a:gd name="connsiteY56" fmla="*/ 2381 h 1462088"/>
                <a:gd name="connsiteX57" fmla="*/ 2231231 w 2683669"/>
                <a:gd name="connsiteY57" fmla="*/ 28575 h 1462088"/>
                <a:gd name="connsiteX58" fmla="*/ 2131219 w 2683669"/>
                <a:gd name="connsiteY58" fmla="*/ 45244 h 1462088"/>
                <a:gd name="connsiteX59" fmla="*/ 1969294 w 2683669"/>
                <a:gd name="connsiteY59" fmla="*/ 52388 h 1462088"/>
                <a:gd name="connsiteX60" fmla="*/ 1759744 w 2683669"/>
                <a:gd name="connsiteY60" fmla="*/ 61913 h 1462088"/>
                <a:gd name="connsiteX61" fmla="*/ 1614487 w 2683669"/>
                <a:gd name="connsiteY61" fmla="*/ 69056 h 1462088"/>
                <a:gd name="connsiteX62" fmla="*/ 1371600 w 2683669"/>
                <a:gd name="connsiteY62" fmla="*/ 90488 h 1462088"/>
                <a:gd name="connsiteX63" fmla="*/ 835819 w 2683669"/>
                <a:gd name="connsiteY63" fmla="*/ 135731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3669" h="1462088">
                  <a:moveTo>
                    <a:pt x="835819" y="135731"/>
                  </a:moveTo>
                  <a:lnTo>
                    <a:pt x="647700" y="152400"/>
                  </a:lnTo>
                  <a:lnTo>
                    <a:pt x="433387" y="171450"/>
                  </a:lnTo>
                  <a:lnTo>
                    <a:pt x="176212" y="192881"/>
                  </a:lnTo>
                  <a:lnTo>
                    <a:pt x="0" y="204788"/>
                  </a:lnTo>
                  <a:lnTo>
                    <a:pt x="66675" y="392906"/>
                  </a:lnTo>
                  <a:lnTo>
                    <a:pt x="178594" y="366713"/>
                  </a:lnTo>
                  <a:lnTo>
                    <a:pt x="330994" y="340519"/>
                  </a:lnTo>
                  <a:lnTo>
                    <a:pt x="497681" y="316706"/>
                  </a:lnTo>
                  <a:lnTo>
                    <a:pt x="657225" y="297656"/>
                  </a:lnTo>
                  <a:lnTo>
                    <a:pt x="845344" y="280988"/>
                  </a:lnTo>
                  <a:lnTo>
                    <a:pt x="1062037" y="264319"/>
                  </a:lnTo>
                  <a:lnTo>
                    <a:pt x="1247775" y="242888"/>
                  </a:lnTo>
                  <a:lnTo>
                    <a:pt x="1423987" y="235744"/>
                  </a:lnTo>
                  <a:lnTo>
                    <a:pt x="1645444" y="228600"/>
                  </a:lnTo>
                  <a:lnTo>
                    <a:pt x="1947862" y="214313"/>
                  </a:lnTo>
                  <a:lnTo>
                    <a:pt x="2162175" y="202406"/>
                  </a:lnTo>
                  <a:lnTo>
                    <a:pt x="2259806" y="202406"/>
                  </a:lnTo>
                  <a:lnTo>
                    <a:pt x="2276475" y="204788"/>
                  </a:lnTo>
                  <a:lnTo>
                    <a:pt x="2293144" y="219075"/>
                  </a:lnTo>
                  <a:lnTo>
                    <a:pt x="2300287" y="238125"/>
                  </a:lnTo>
                  <a:lnTo>
                    <a:pt x="2302669" y="261938"/>
                  </a:lnTo>
                  <a:lnTo>
                    <a:pt x="2295525" y="335756"/>
                  </a:lnTo>
                  <a:lnTo>
                    <a:pt x="2255044" y="616744"/>
                  </a:lnTo>
                  <a:lnTo>
                    <a:pt x="2238375" y="740569"/>
                  </a:lnTo>
                  <a:lnTo>
                    <a:pt x="2207419" y="1059656"/>
                  </a:lnTo>
                  <a:lnTo>
                    <a:pt x="2190750" y="1238250"/>
                  </a:lnTo>
                  <a:lnTo>
                    <a:pt x="2176462" y="1393031"/>
                  </a:lnTo>
                  <a:lnTo>
                    <a:pt x="2193131" y="1426369"/>
                  </a:lnTo>
                  <a:lnTo>
                    <a:pt x="2212181" y="1443038"/>
                  </a:lnTo>
                  <a:lnTo>
                    <a:pt x="2231231" y="1457325"/>
                  </a:lnTo>
                  <a:lnTo>
                    <a:pt x="2250281" y="1462088"/>
                  </a:lnTo>
                  <a:lnTo>
                    <a:pt x="2271712" y="1459706"/>
                  </a:lnTo>
                  <a:lnTo>
                    <a:pt x="2300287" y="1452563"/>
                  </a:lnTo>
                  <a:lnTo>
                    <a:pt x="2328862" y="1433513"/>
                  </a:lnTo>
                  <a:lnTo>
                    <a:pt x="2371725" y="1388269"/>
                  </a:lnTo>
                  <a:lnTo>
                    <a:pt x="2386012" y="1364456"/>
                  </a:lnTo>
                  <a:lnTo>
                    <a:pt x="2407444" y="1328738"/>
                  </a:lnTo>
                  <a:lnTo>
                    <a:pt x="2419350" y="1290638"/>
                  </a:lnTo>
                  <a:lnTo>
                    <a:pt x="2452687" y="1114425"/>
                  </a:lnTo>
                  <a:lnTo>
                    <a:pt x="2516981" y="804863"/>
                  </a:lnTo>
                  <a:lnTo>
                    <a:pt x="2566987" y="561975"/>
                  </a:lnTo>
                  <a:lnTo>
                    <a:pt x="2595562" y="419100"/>
                  </a:lnTo>
                  <a:lnTo>
                    <a:pt x="2605087" y="395288"/>
                  </a:lnTo>
                  <a:lnTo>
                    <a:pt x="2619375" y="371475"/>
                  </a:lnTo>
                  <a:lnTo>
                    <a:pt x="2640806" y="347663"/>
                  </a:lnTo>
                  <a:lnTo>
                    <a:pt x="2669381" y="323850"/>
                  </a:lnTo>
                  <a:lnTo>
                    <a:pt x="2681287" y="314325"/>
                  </a:lnTo>
                  <a:lnTo>
                    <a:pt x="2683669" y="304800"/>
                  </a:lnTo>
                  <a:lnTo>
                    <a:pt x="2681287" y="276225"/>
                  </a:lnTo>
                  <a:lnTo>
                    <a:pt x="2671762" y="247650"/>
                  </a:lnTo>
                  <a:lnTo>
                    <a:pt x="2647950" y="207169"/>
                  </a:lnTo>
                  <a:lnTo>
                    <a:pt x="2614612" y="173831"/>
                  </a:lnTo>
                  <a:lnTo>
                    <a:pt x="2519362" y="100013"/>
                  </a:lnTo>
                  <a:lnTo>
                    <a:pt x="2414587" y="23813"/>
                  </a:lnTo>
                  <a:lnTo>
                    <a:pt x="2374106" y="0"/>
                  </a:lnTo>
                  <a:lnTo>
                    <a:pt x="2352675" y="2381"/>
                  </a:lnTo>
                  <a:lnTo>
                    <a:pt x="2231231" y="28575"/>
                  </a:lnTo>
                  <a:lnTo>
                    <a:pt x="2131219" y="45244"/>
                  </a:lnTo>
                  <a:lnTo>
                    <a:pt x="1969294" y="52388"/>
                  </a:lnTo>
                  <a:lnTo>
                    <a:pt x="1759744" y="61913"/>
                  </a:lnTo>
                  <a:lnTo>
                    <a:pt x="1614487" y="69056"/>
                  </a:lnTo>
                  <a:lnTo>
                    <a:pt x="1371600" y="90488"/>
                  </a:lnTo>
                  <a:lnTo>
                    <a:pt x="835819" y="135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9AF9F280-73A1-4264-BD70-EB2CD29A6B13}"/>
                </a:ext>
              </a:extLst>
            </p:cNvPr>
            <p:cNvSpPr/>
            <p:nvPr/>
          </p:nvSpPr>
          <p:spPr>
            <a:xfrm>
              <a:off x="4008438" y="3173413"/>
              <a:ext cx="2203450" cy="361950"/>
            </a:xfrm>
            <a:custGeom>
              <a:avLst/>
              <a:gdLst>
                <a:gd name="connsiteX0" fmla="*/ 688181 w 2205037"/>
                <a:gd name="connsiteY0" fmla="*/ 116682 h 361950"/>
                <a:gd name="connsiteX1" fmla="*/ 840581 w 2205037"/>
                <a:gd name="connsiteY1" fmla="*/ 95250 h 361950"/>
                <a:gd name="connsiteX2" fmla="*/ 1007269 w 2205037"/>
                <a:gd name="connsiteY2" fmla="*/ 69057 h 361950"/>
                <a:gd name="connsiteX3" fmla="*/ 1178719 w 2205037"/>
                <a:gd name="connsiteY3" fmla="*/ 50007 h 361950"/>
                <a:gd name="connsiteX4" fmla="*/ 1338262 w 2205037"/>
                <a:gd name="connsiteY4" fmla="*/ 42863 h 361950"/>
                <a:gd name="connsiteX5" fmla="*/ 1585912 w 2205037"/>
                <a:gd name="connsiteY5" fmla="*/ 28575 h 361950"/>
                <a:gd name="connsiteX6" fmla="*/ 1895475 w 2205037"/>
                <a:gd name="connsiteY6" fmla="*/ 14288 h 361950"/>
                <a:gd name="connsiteX7" fmla="*/ 2205037 w 2205037"/>
                <a:gd name="connsiteY7" fmla="*/ 0 h 361950"/>
                <a:gd name="connsiteX8" fmla="*/ 2166937 w 2205037"/>
                <a:gd name="connsiteY8" fmla="*/ 178594 h 361950"/>
                <a:gd name="connsiteX9" fmla="*/ 1931194 w 2205037"/>
                <a:gd name="connsiteY9" fmla="*/ 195263 h 361950"/>
                <a:gd name="connsiteX10" fmla="*/ 1702594 w 2205037"/>
                <a:gd name="connsiteY10" fmla="*/ 204788 h 361950"/>
                <a:gd name="connsiteX11" fmla="*/ 1404937 w 2205037"/>
                <a:gd name="connsiteY11" fmla="*/ 219075 h 361950"/>
                <a:gd name="connsiteX12" fmla="*/ 1173956 w 2205037"/>
                <a:gd name="connsiteY12" fmla="*/ 230982 h 361950"/>
                <a:gd name="connsiteX13" fmla="*/ 983456 w 2205037"/>
                <a:gd name="connsiteY13" fmla="*/ 252413 h 361950"/>
                <a:gd name="connsiteX14" fmla="*/ 726281 w 2205037"/>
                <a:gd name="connsiteY14" fmla="*/ 288132 h 361950"/>
                <a:gd name="connsiteX15" fmla="*/ 497681 w 2205037"/>
                <a:gd name="connsiteY15" fmla="*/ 323850 h 361950"/>
                <a:gd name="connsiteX16" fmla="*/ 261937 w 2205037"/>
                <a:gd name="connsiteY16" fmla="*/ 359569 h 361950"/>
                <a:gd name="connsiteX17" fmla="*/ 240506 w 2205037"/>
                <a:gd name="connsiteY17" fmla="*/ 361950 h 361950"/>
                <a:gd name="connsiteX18" fmla="*/ 197644 w 2205037"/>
                <a:gd name="connsiteY18" fmla="*/ 354807 h 361950"/>
                <a:gd name="connsiteX19" fmla="*/ 90487 w 2205037"/>
                <a:gd name="connsiteY19" fmla="*/ 330994 h 361950"/>
                <a:gd name="connsiteX20" fmla="*/ 9525 w 2205037"/>
                <a:gd name="connsiteY20" fmla="*/ 309563 h 361950"/>
                <a:gd name="connsiteX21" fmla="*/ 0 w 2205037"/>
                <a:gd name="connsiteY21" fmla="*/ 188119 h 361950"/>
                <a:gd name="connsiteX22" fmla="*/ 247650 w 2205037"/>
                <a:gd name="connsiteY22" fmla="*/ 169069 h 361950"/>
                <a:gd name="connsiteX23" fmla="*/ 459581 w 2205037"/>
                <a:gd name="connsiteY23" fmla="*/ 147638 h 361950"/>
                <a:gd name="connsiteX24" fmla="*/ 688181 w 2205037"/>
                <a:gd name="connsiteY24" fmla="*/ 11668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05037" h="361950">
                  <a:moveTo>
                    <a:pt x="688181" y="116682"/>
                  </a:moveTo>
                  <a:lnTo>
                    <a:pt x="840581" y="95250"/>
                  </a:lnTo>
                  <a:lnTo>
                    <a:pt x="1007269" y="69057"/>
                  </a:lnTo>
                  <a:lnTo>
                    <a:pt x="1178719" y="50007"/>
                  </a:lnTo>
                  <a:lnTo>
                    <a:pt x="1338262" y="42863"/>
                  </a:lnTo>
                  <a:lnTo>
                    <a:pt x="1585912" y="28575"/>
                  </a:lnTo>
                  <a:lnTo>
                    <a:pt x="1895475" y="14288"/>
                  </a:lnTo>
                  <a:lnTo>
                    <a:pt x="2205037" y="0"/>
                  </a:lnTo>
                  <a:lnTo>
                    <a:pt x="2166937" y="178594"/>
                  </a:lnTo>
                  <a:lnTo>
                    <a:pt x="1931194" y="195263"/>
                  </a:lnTo>
                  <a:lnTo>
                    <a:pt x="1702594" y="204788"/>
                  </a:lnTo>
                  <a:lnTo>
                    <a:pt x="1404937" y="219075"/>
                  </a:lnTo>
                  <a:lnTo>
                    <a:pt x="1173956" y="230982"/>
                  </a:lnTo>
                  <a:lnTo>
                    <a:pt x="983456" y="252413"/>
                  </a:lnTo>
                  <a:lnTo>
                    <a:pt x="726281" y="288132"/>
                  </a:lnTo>
                  <a:lnTo>
                    <a:pt x="497681" y="323850"/>
                  </a:lnTo>
                  <a:lnTo>
                    <a:pt x="261937" y="359569"/>
                  </a:lnTo>
                  <a:lnTo>
                    <a:pt x="240506" y="361950"/>
                  </a:lnTo>
                  <a:lnTo>
                    <a:pt x="197644" y="354807"/>
                  </a:lnTo>
                  <a:lnTo>
                    <a:pt x="90487" y="330994"/>
                  </a:lnTo>
                  <a:lnTo>
                    <a:pt x="9525" y="309563"/>
                  </a:lnTo>
                  <a:lnTo>
                    <a:pt x="0" y="188119"/>
                  </a:lnTo>
                  <a:lnTo>
                    <a:pt x="247650" y="169069"/>
                  </a:lnTo>
                  <a:lnTo>
                    <a:pt x="459581" y="147638"/>
                  </a:lnTo>
                  <a:lnTo>
                    <a:pt x="688181" y="116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8">
              <a:extLst>
                <a:ext uri="{FF2B5EF4-FFF2-40B4-BE49-F238E27FC236}">
                  <a16:creationId xmlns:a16="http://schemas.microsoft.com/office/drawing/2014/main" id="{4B5577F8-FCA4-4164-9FC4-E3320B1790B6}"/>
                </a:ext>
              </a:extLst>
            </p:cNvPr>
            <p:cNvSpPr/>
            <p:nvPr/>
          </p:nvSpPr>
          <p:spPr>
            <a:xfrm>
              <a:off x="4090988" y="3805238"/>
              <a:ext cx="2024062" cy="319087"/>
            </a:xfrm>
            <a:custGeom>
              <a:avLst/>
              <a:gdLst>
                <a:gd name="connsiteX0" fmla="*/ 521493 w 2024062"/>
                <a:gd name="connsiteY0" fmla="*/ 80962 h 319087"/>
                <a:gd name="connsiteX1" fmla="*/ 754856 w 2024062"/>
                <a:gd name="connsiteY1" fmla="*/ 57150 h 319087"/>
                <a:gd name="connsiteX2" fmla="*/ 909637 w 2024062"/>
                <a:gd name="connsiteY2" fmla="*/ 42862 h 319087"/>
                <a:gd name="connsiteX3" fmla="*/ 1109662 w 2024062"/>
                <a:gd name="connsiteY3" fmla="*/ 21431 h 319087"/>
                <a:gd name="connsiteX4" fmla="*/ 1343025 w 2024062"/>
                <a:gd name="connsiteY4" fmla="*/ 9525 h 319087"/>
                <a:gd name="connsiteX5" fmla="*/ 1590675 w 2024062"/>
                <a:gd name="connsiteY5" fmla="*/ 0 h 319087"/>
                <a:gd name="connsiteX6" fmla="*/ 1881187 w 2024062"/>
                <a:gd name="connsiteY6" fmla="*/ 0 h 319087"/>
                <a:gd name="connsiteX7" fmla="*/ 2024062 w 2024062"/>
                <a:gd name="connsiteY7" fmla="*/ 0 h 319087"/>
                <a:gd name="connsiteX8" fmla="*/ 2019300 w 2024062"/>
                <a:gd name="connsiteY8" fmla="*/ 183356 h 319087"/>
                <a:gd name="connsiteX9" fmla="*/ 1850231 w 2024062"/>
                <a:gd name="connsiteY9" fmla="*/ 178593 h 319087"/>
                <a:gd name="connsiteX10" fmla="*/ 1659731 w 2024062"/>
                <a:gd name="connsiteY10" fmla="*/ 178593 h 319087"/>
                <a:gd name="connsiteX11" fmla="*/ 1459706 w 2024062"/>
                <a:gd name="connsiteY11" fmla="*/ 178593 h 319087"/>
                <a:gd name="connsiteX12" fmla="*/ 1347787 w 2024062"/>
                <a:gd name="connsiteY12" fmla="*/ 180975 h 319087"/>
                <a:gd name="connsiteX13" fmla="*/ 1250156 w 2024062"/>
                <a:gd name="connsiteY13" fmla="*/ 185737 h 319087"/>
                <a:gd name="connsiteX14" fmla="*/ 1181100 w 2024062"/>
                <a:gd name="connsiteY14" fmla="*/ 192881 h 319087"/>
                <a:gd name="connsiteX15" fmla="*/ 1085850 w 2024062"/>
                <a:gd name="connsiteY15" fmla="*/ 207168 h 319087"/>
                <a:gd name="connsiteX16" fmla="*/ 916781 w 2024062"/>
                <a:gd name="connsiteY16" fmla="*/ 200025 h 319087"/>
                <a:gd name="connsiteX17" fmla="*/ 750093 w 2024062"/>
                <a:gd name="connsiteY17" fmla="*/ 221456 h 319087"/>
                <a:gd name="connsiteX18" fmla="*/ 497681 w 2024062"/>
                <a:gd name="connsiteY18" fmla="*/ 254793 h 319087"/>
                <a:gd name="connsiteX19" fmla="*/ 340518 w 2024062"/>
                <a:gd name="connsiteY19" fmla="*/ 276225 h 319087"/>
                <a:gd name="connsiteX20" fmla="*/ 16668 w 2024062"/>
                <a:gd name="connsiteY20" fmla="*/ 319087 h 319087"/>
                <a:gd name="connsiteX21" fmla="*/ 0 w 2024062"/>
                <a:gd name="connsiteY21" fmla="*/ 140493 h 319087"/>
                <a:gd name="connsiteX22" fmla="*/ 190500 w 2024062"/>
                <a:gd name="connsiteY22" fmla="*/ 119062 h 319087"/>
                <a:gd name="connsiteX23" fmla="*/ 454818 w 2024062"/>
                <a:gd name="connsiteY23" fmla="*/ 88106 h 319087"/>
                <a:gd name="connsiteX24" fmla="*/ 521493 w 2024062"/>
                <a:gd name="connsiteY24" fmla="*/ 809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4062" h="319087">
                  <a:moveTo>
                    <a:pt x="521493" y="80962"/>
                  </a:moveTo>
                  <a:lnTo>
                    <a:pt x="754856" y="57150"/>
                  </a:lnTo>
                  <a:lnTo>
                    <a:pt x="909637" y="42862"/>
                  </a:lnTo>
                  <a:lnTo>
                    <a:pt x="1109662" y="21431"/>
                  </a:lnTo>
                  <a:lnTo>
                    <a:pt x="1343025" y="9525"/>
                  </a:lnTo>
                  <a:lnTo>
                    <a:pt x="1590675" y="0"/>
                  </a:lnTo>
                  <a:lnTo>
                    <a:pt x="1881187" y="0"/>
                  </a:lnTo>
                  <a:lnTo>
                    <a:pt x="2024062" y="0"/>
                  </a:lnTo>
                  <a:lnTo>
                    <a:pt x="2019300" y="183356"/>
                  </a:lnTo>
                  <a:lnTo>
                    <a:pt x="1850231" y="178593"/>
                  </a:lnTo>
                  <a:lnTo>
                    <a:pt x="1659731" y="178593"/>
                  </a:lnTo>
                  <a:lnTo>
                    <a:pt x="1459706" y="178593"/>
                  </a:lnTo>
                  <a:lnTo>
                    <a:pt x="1347787" y="180975"/>
                  </a:lnTo>
                  <a:lnTo>
                    <a:pt x="1250156" y="185737"/>
                  </a:lnTo>
                  <a:lnTo>
                    <a:pt x="1181100" y="192881"/>
                  </a:lnTo>
                  <a:lnTo>
                    <a:pt x="1085850" y="207168"/>
                  </a:lnTo>
                  <a:lnTo>
                    <a:pt x="916781" y="200025"/>
                  </a:lnTo>
                  <a:lnTo>
                    <a:pt x="750093" y="221456"/>
                  </a:lnTo>
                  <a:lnTo>
                    <a:pt x="497681" y="254793"/>
                  </a:lnTo>
                  <a:lnTo>
                    <a:pt x="340518" y="276225"/>
                  </a:lnTo>
                  <a:lnTo>
                    <a:pt x="16668" y="319087"/>
                  </a:lnTo>
                  <a:lnTo>
                    <a:pt x="0" y="140493"/>
                  </a:lnTo>
                  <a:lnTo>
                    <a:pt x="190500" y="119062"/>
                  </a:lnTo>
                  <a:lnTo>
                    <a:pt x="454818" y="88106"/>
                  </a:lnTo>
                  <a:lnTo>
                    <a:pt x="521493" y="809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752C76FC-C37F-4456-88A6-318A67F64F5C}"/>
                </a:ext>
              </a:extLst>
            </p:cNvPr>
            <p:cNvSpPr/>
            <p:nvPr/>
          </p:nvSpPr>
          <p:spPr>
            <a:xfrm>
              <a:off x="3138488" y="4254500"/>
              <a:ext cx="3798887" cy="627063"/>
            </a:xfrm>
            <a:custGeom>
              <a:avLst/>
              <a:gdLst>
                <a:gd name="connsiteX0" fmla="*/ 1297957 w 3798749"/>
                <a:gd name="connsiteY0" fmla="*/ 251614 h 625965"/>
                <a:gd name="connsiteX1" fmla="*/ 1709130 w 3798749"/>
                <a:gd name="connsiteY1" fmla="*/ 196381 h 625965"/>
                <a:gd name="connsiteX2" fmla="*/ 1874827 w 3798749"/>
                <a:gd name="connsiteY2" fmla="*/ 174902 h 625965"/>
                <a:gd name="connsiteX3" fmla="*/ 2068140 w 3798749"/>
                <a:gd name="connsiteY3" fmla="*/ 156491 h 625965"/>
                <a:gd name="connsiteX4" fmla="*/ 2255315 w 3798749"/>
                <a:gd name="connsiteY4" fmla="*/ 147286 h 625965"/>
                <a:gd name="connsiteX5" fmla="*/ 2540682 w 3798749"/>
                <a:gd name="connsiteY5" fmla="*/ 128875 h 625965"/>
                <a:gd name="connsiteX6" fmla="*/ 2810706 w 3798749"/>
                <a:gd name="connsiteY6" fmla="*/ 113533 h 625965"/>
                <a:gd name="connsiteX7" fmla="*/ 3016293 w 3798749"/>
                <a:gd name="connsiteY7" fmla="*/ 98191 h 625965"/>
                <a:gd name="connsiteX8" fmla="*/ 3126757 w 3798749"/>
                <a:gd name="connsiteY8" fmla="*/ 88985 h 625965"/>
                <a:gd name="connsiteX9" fmla="*/ 3163579 w 3798749"/>
                <a:gd name="connsiteY9" fmla="*/ 82848 h 625965"/>
                <a:gd name="connsiteX10" fmla="*/ 3218811 w 3798749"/>
                <a:gd name="connsiteY10" fmla="*/ 64438 h 625965"/>
                <a:gd name="connsiteX11" fmla="*/ 3292454 w 3798749"/>
                <a:gd name="connsiteY11" fmla="*/ 27616 h 625965"/>
                <a:gd name="connsiteX12" fmla="*/ 3344618 w 3798749"/>
                <a:gd name="connsiteY12" fmla="*/ 0 h 625965"/>
                <a:gd name="connsiteX13" fmla="*/ 3378371 w 3798749"/>
                <a:gd name="connsiteY13" fmla="*/ 0 h 625965"/>
                <a:gd name="connsiteX14" fmla="*/ 3439740 w 3798749"/>
                <a:gd name="connsiteY14" fmla="*/ 9206 h 625965"/>
                <a:gd name="connsiteX15" fmla="*/ 3501109 w 3798749"/>
                <a:gd name="connsiteY15" fmla="*/ 27616 h 625965"/>
                <a:gd name="connsiteX16" fmla="*/ 3580889 w 3798749"/>
                <a:gd name="connsiteY16" fmla="*/ 61369 h 625965"/>
                <a:gd name="connsiteX17" fmla="*/ 3660669 w 3798749"/>
                <a:gd name="connsiteY17" fmla="*/ 104328 h 625965"/>
                <a:gd name="connsiteX18" fmla="*/ 3737380 w 3798749"/>
                <a:gd name="connsiteY18" fmla="*/ 153423 h 625965"/>
                <a:gd name="connsiteX19" fmla="*/ 3764996 w 3798749"/>
                <a:gd name="connsiteY19" fmla="*/ 174902 h 625965"/>
                <a:gd name="connsiteX20" fmla="*/ 3774201 w 3798749"/>
                <a:gd name="connsiteY20" fmla="*/ 187176 h 625965"/>
                <a:gd name="connsiteX21" fmla="*/ 3786475 w 3798749"/>
                <a:gd name="connsiteY21" fmla="*/ 205587 h 625965"/>
                <a:gd name="connsiteX22" fmla="*/ 3792612 w 3798749"/>
                <a:gd name="connsiteY22" fmla="*/ 230134 h 625965"/>
                <a:gd name="connsiteX23" fmla="*/ 3798749 w 3798749"/>
                <a:gd name="connsiteY23" fmla="*/ 254682 h 625965"/>
                <a:gd name="connsiteX24" fmla="*/ 3798749 w 3798749"/>
                <a:gd name="connsiteY24" fmla="*/ 276161 h 625965"/>
                <a:gd name="connsiteX25" fmla="*/ 3783407 w 3798749"/>
                <a:gd name="connsiteY25" fmla="*/ 306846 h 625965"/>
                <a:gd name="connsiteX26" fmla="*/ 3761928 w 3798749"/>
                <a:gd name="connsiteY26" fmla="*/ 319120 h 625965"/>
                <a:gd name="connsiteX27" fmla="*/ 3731243 w 3798749"/>
                <a:gd name="connsiteY27" fmla="*/ 331393 h 625965"/>
                <a:gd name="connsiteX28" fmla="*/ 3669874 w 3798749"/>
                <a:gd name="connsiteY28" fmla="*/ 337530 h 625965"/>
                <a:gd name="connsiteX29" fmla="*/ 3568615 w 3798749"/>
                <a:gd name="connsiteY29" fmla="*/ 331393 h 625965"/>
                <a:gd name="connsiteX30" fmla="*/ 3418260 w 3798749"/>
                <a:gd name="connsiteY30" fmla="*/ 312983 h 625965"/>
                <a:gd name="connsiteX31" fmla="*/ 3160510 w 3798749"/>
                <a:gd name="connsiteY31" fmla="*/ 297640 h 625965"/>
                <a:gd name="connsiteX32" fmla="*/ 2859801 w 3798749"/>
                <a:gd name="connsiteY32" fmla="*/ 288435 h 625965"/>
                <a:gd name="connsiteX33" fmla="*/ 2638873 w 3798749"/>
                <a:gd name="connsiteY33" fmla="*/ 291504 h 625965"/>
                <a:gd name="connsiteX34" fmla="*/ 2430218 w 3798749"/>
                <a:gd name="connsiteY34" fmla="*/ 297640 h 625965"/>
                <a:gd name="connsiteX35" fmla="*/ 2233836 w 3798749"/>
                <a:gd name="connsiteY35" fmla="*/ 303777 h 625965"/>
                <a:gd name="connsiteX36" fmla="*/ 2132577 w 3798749"/>
                <a:gd name="connsiteY36" fmla="*/ 309914 h 625965"/>
                <a:gd name="connsiteX37" fmla="*/ 1712199 w 3798749"/>
                <a:gd name="connsiteY37" fmla="*/ 349804 h 625965"/>
                <a:gd name="connsiteX38" fmla="*/ 1497407 w 3798749"/>
                <a:gd name="connsiteY38" fmla="*/ 389694 h 625965"/>
                <a:gd name="connsiteX39" fmla="*/ 1135329 w 3798749"/>
                <a:gd name="connsiteY39" fmla="*/ 469474 h 625965"/>
                <a:gd name="connsiteX40" fmla="*/ 929742 w 3798749"/>
                <a:gd name="connsiteY40" fmla="*/ 518569 h 625965"/>
                <a:gd name="connsiteX41" fmla="*/ 721087 w 3798749"/>
                <a:gd name="connsiteY41" fmla="*/ 573802 h 625965"/>
                <a:gd name="connsiteX42" fmla="*/ 653581 w 3798749"/>
                <a:gd name="connsiteY42" fmla="*/ 595281 h 625965"/>
                <a:gd name="connsiteX43" fmla="*/ 610623 w 3798749"/>
                <a:gd name="connsiteY43" fmla="*/ 610623 h 625965"/>
                <a:gd name="connsiteX44" fmla="*/ 558459 w 3798749"/>
                <a:gd name="connsiteY44" fmla="*/ 619828 h 625965"/>
                <a:gd name="connsiteX45" fmla="*/ 521638 w 3798749"/>
                <a:gd name="connsiteY45" fmla="*/ 625965 h 625965"/>
                <a:gd name="connsiteX46" fmla="*/ 469474 w 3798749"/>
                <a:gd name="connsiteY46" fmla="*/ 619828 h 625965"/>
                <a:gd name="connsiteX47" fmla="*/ 420379 w 3798749"/>
                <a:gd name="connsiteY47" fmla="*/ 607555 h 625965"/>
                <a:gd name="connsiteX48" fmla="*/ 383557 w 3798749"/>
                <a:gd name="connsiteY48" fmla="*/ 592212 h 625965"/>
                <a:gd name="connsiteX49" fmla="*/ 334462 w 3798749"/>
                <a:gd name="connsiteY49" fmla="*/ 564596 h 625965"/>
                <a:gd name="connsiteX50" fmla="*/ 270024 w 3798749"/>
                <a:gd name="connsiteY50" fmla="*/ 518569 h 625965"/>
                <a:gd name="connsiteX51" fmla="*/ 196381 w 3798749"/>
                <a:gd name="connsiteY51" fmla="*/ 454132 h 625965"/>
                <a:gd name="connsiteX52" fmla="*/ 104328 w 3798749"/>
                <a:gd name="connsiteY52" fmla="*/ 355941 h 625965"/>
                <a:gd name="connsiteX53" fmla="*/ 39890 w 3798749"/>
                <a:gd name="connsiteY53" fmla="*/ 276161 h 625965"/>
                <a:gd name="connsiteX54" fmla="*/ 6137 w 3798749"/>
                <a:gd name="connsiteY54" fmla="*/ 223997 h 625965"/>
                <a:gd name="connsiteX55" fmla="*/ 0 w 3798749"/>
                <a:gd name="connsiteY55" fmla="*/ 205587 h 625965"/>
                <a:gd name="connsiteX56" fmla="*/ 3069 w 3798749"/>
                <a:gd name="connsiteY56" fmla="*/ 187176 h 625965"/>
                <a:gd name="connsiteX57" fmla="*/ 18411 w 3798749"/>
                <a:gd name="connsiteY57" fmla="*/ 181039 h 625965"/>
                <a:gd name="connsiteX58" fmla="*/ 33753 w 3798749"/>
                <a:gd name="connsiteY58" fmla="*/ 187176 h 625965"/>
                <a:gd name="connsiteX59" fmla="*/ 76711 w 3798749"/>
                <a:gd name="connsiteY59" fmla="*/ 208655 h 625965"/>
                <a:gd name="connsiteX60" fmla="*/ 153423 w 3798749"/>
                <a:gd name="connsiteY60" fmla="*/ 254682 h 625965"/>
                <a:gd name="connsiteX61" fmla="*/ 217860 w 3798749"/>
                <a:gd name="connsiteY61" fmla="*/ 294572 h 625965"/>
                <a:gd name="connsiteX62" fmla="*/ 260819 w 3798749"/>
                <a:gd name="connsiteY62" fmla="*/ 312983 h 625965"/>
                <a:gd name="connsiteX63" fmla="*/ 322188 w 3798749"/>
                <a:gd name="connsiteY63" fmla="*/ 337530 h 625965"/>
                <a:gd name="connsiteX64" fmla="*/ 377420 w 3798749"/>
                <a:gd name="connsiteY64" fmla="*/ 352873 h 625965"/>
                <a:gd name="connsiteX65" fmla="*/ 438789 w 3798749"/>
                <a:gd name="connsiteY65" fmla="*/ 359010 h 625965"/>
                <a:gd name="connsiteX66" fmla="*/ 595281 w 3798749"/>
                <a:gd name="connsiteY66" fmla="*/ 340599 h 625965"/>
                <a:gd name="connsiteX67" fmla="*/ 846894 w 3798749"/>
                <a:gd name="connsiteY67" fmla="*/ 306846 h 625965"/>
                <a:gd name="connsiteX68" fmla="*/ 1233520 w 3798749"/>
                <a:gd name="connsiteY68" fmla="*/ 260819 h 625965"/>
                <a:gd name="connsiteX69" fmla="*/ 1297957 w 3798749"/>
                <a:gd name="connsiteY69" fmla="*/ 251614 h 6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798749" h="625965">
                  <a:moveTo>
                    <a:pt x="1297957" y="251614"/>
                  </a:moveTo>
                  <a:lnTo>
                    <a:pt x="1709130" y="196381"/>
                  </a:lnTo>
                  <a:lnTo>
                    <a:pt x="1874827" y="174902"/>
                  </a:lnTo>
                  <a:lnTo>
                    <a:pt x="2068140" y="156491"/>
                  </a:lnTo>
                  <a:lnTo>
                    <a:pt x="2255315" y="147286"/>
                  </a:lnTo>
                  <a:lnTo>
                    <a:pt x="2540682" y="128875"/>
                  </a:lnTo>
                  <a:lnTo>
                    <a:pt x="2810706" y="113533"/>
                  </a:lnTo>
                  <a:lnTo>
                    <a:pt x="3016293" y="98191"/>
                  </a:lnTo>
                  <a:lnTo>
                    <a:pt x="3126757" y="88985"/>
                  </a:lnTo>
                  <a:lnTo>
                    <a:pt x="3163579" y="82848"/>
                  </a:lnTo>
                  <a:lnTo>
                    <a:pt x="3218811" y="64438"/>
                  </a:lnTo>
                  <a:lnTo>
                    <a:pt x="3292454" y="27616"/>
                  </a:lnTo>
                  <a:lnTo>
                    <a:pt x="3344618" y="0"/>
                  </a:lnTo>
                  <a:lnTo>
                    <a:pt x="3378371" y="0"/>
                  </a:lnTo>
                  <a:lnTo>
                    <a:pt x="3439740" y="9206"/>
                  </a:lnTo>
                  <a:lnTo>
                    <a:pt x="3501109" y="27616"/>
                  </a:lnTo>
                  <a:lnTo>
                    <a:pt x="3580889" y="61369"/>
                  </a:lnTo>
                  <a:lnTo>
                    <a:pt x="3660669" y="104328"/>
                  </a:lnTo>
                  <a:lnTo>
                    <a:pt x="3737380" y="153423"/>
                  </a:lnTo>
                  <a:lnTo>
                    <a:pt x="3764996" y="174902"/>
                  </a:lnTo>
                  <a:lnTo>
                    <a:pt x="3774201" y="187176"/>
                  </a:lnTo>
                  <a:lnTo>
                    <a:pt x="3786475" y="205587"/>
                  </a:lnTo>
                  <a:lnTo>
                    <a:pt x="3792612" y="230134"/>
                  </a:lnTo>
                  <a:lnTo>
                    <a:pt x="3798749" y="254682"/>
                  </a:lnTo>
                  <a:lnTo>
                    <a:pt x="3798749" y="276161"/>
                  </a:lnTo>
                  <a:lnTo>
                    <a:pt x="3783407" y="306846"/>
                  </a:lnTo>
                  <a:lnTo>
                    <a:pt x="3761928" y="319120"/>
                  </a:lnTo>
                  <a:lnTo>
                    <a:pt x="3731243" y="331393"/>
                  </a:lnTo>
                  <a:lnTo>
                    <a:pt x="3669874" y="337530"/>
                  </a:lnTo>
                  <a:cubicBezTo>
                    <a:pt x="3636125" y="335421"/>
                    <a:pt x="3602430" y="331393"/>
                    <a:pt x="3568615" y="331393"/>
                  </a:cubicBezTo>
                  <a:lnTo>
                    <a:pt x="3418260" y="312983"/>
                  </a:lnTo>
                  <a:lnTo>
                    <a:pt x="3160510" y="297640"/>
                  </a:lnTo>
                  <a:lnTo>
                    <a:pt x="2859801" y="288435"/>
                  </a:lnTo>
                  <a:lnTo>
                    <a:pt x="2638873" y="291504"/>
                  </a:lnTo>
                  <a:lnTo>
                    <a:pt x="2430218" y="297640"/>
                  </a:lnTo>
                  <a:lnTo>
                    <a:pt x="2233836" y="303777"/>
                  </a:lnTo>
                  <a:lnTo>
                    <a:pt x="2132577" y="309914"/>
                  </a:lnTo>
                  <a:lnTo>
                    <a:pt x="1712199" y="349804"/>
                  </a:lnTo>
                  <a:lnTo>
                    <a:pt x="1497407" y="389694"/>
                  </a:lnTo>
                  <a:lnTo>
                    <a:pt x="1135329" y="469474"/>
                  </a:lnTo>
                  <a:lnTo>
                    <a:pt x="929742" y="518569"/>
                  </a:lnTo>
                  <a:lnTo>
                    <a:pt x="721087" y="573802"/>
                  </a:lnTo>
                  <a:lnTo>
                    <a:pt x="653581" y="595281"/>
                  </a:lnTo>
                  <a:lnTo>
                    <a:pt x="610623" y="610623"/>
                  </a:lnTo>
                  <a:lnTo>
                    <a:pt x="558459" y="619828"/>
                  </a:lnTo>
                  <a:lnTo>
                    <a:pt x="521638" y="625965"/>
                  </a:lnTo>
                  <a:lnTo>
                    <a:pt x="469474" y="619828"/>
                  </a:lnTo>
                  <a:lnTo>
                    <a:pt x="420379" y="607555"/>
                  </a:lnTo>
                  <a:lnTo>
                    <a:pt x="383557" y="592212"/>
                  </a:lnTo>
                  <a:lnTo>
                    <a:pt x="334462" y="564596"/>
                  </a:lnTo>
                  <a:lnTo>
                    <a:pt x="270024" y="518569"/>
                  </a:lnTo>
                  <a:lnTo>
                    <a:pt x="196381" y="454132"/>
                  </a:lnTo>
                  <a:lnTo>
                    <a:pt x="104328" y="355941"/>
                  </a:lnTo>
                  <a:lnTo>
                    <a:pt x="39890" y="276161"/>
                  </a:lnTo>
                  <a:lnTo>
                    <a:pt x="6137" y="223997"/>
                  </a:lnTo>
                  <a:lnTo>
                    <a:pt x="0" y="205587"/>
                  </a:lnTo>
                  <a:lnTo>
                    <a:pt x="3069" y="187176"/>
                  </a:lnTo>
                  <a:lnTo>
                    <a:pt x="18411" y="181039"/>
                  </a:lnTo>
                  <a:lnTo>
                    <a:pt x="33753" y="187176"/>
                  </a:lnTo>
                  <a:lnTo>
                    <a:pt x="76711" y="208655"/>
                  </a:lnTo>
                  <a:lnTo>
                    <a:pt x="153423" y="254682"/>
                  </a:lnTo>
                  <a:lnTo>
                    <a:pt x="217860" y="294572"/>
                  </a:lnTo>
                  <a:lnTo>
                    <a:pt x="260819" y="312983"/>
                  </a:lnTo>
                  <a:lnTo>
                    <a:pt x="322188" y="337530"/>
                  </a:lnTo>
                  <a:lnTo>
                    <a:pt x="377420" y="352873"/>
                  </a:lnTo>
                  <a:lnTo>
                    <a:pt x="438789" y="359010"/>
                  </a:lnTo>
                  <a:lnTo>
                    <a:pt x="595281" y="340599"/>
                  </a:lnTo>
                  <a:lnTo>
                    <a:pt x="846894" y="306846"/>
                  </a:lnTo>
                  <a:lnTo>
                    <a:pt x="1233520" y="260819"/>
                  </a:lnTo>
                  <a:lnTo>
                    <a:pt x="1297957" y="2516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1C1D27F8-15D3-4CF0-BD09-58A453D0958F}"/>
                </a:ext>
              </a:extLst>
            </p:cNvPr>
            <p:cNvSpPr/>
            <p:nvPr/>
          </p:nvSpPr>
          <p:spPr>
            <a:xfrm>
              <a:off x="4849813" y="2808288"/>
              <a:ext cx="403225" cy="3368675"/>
            </a:xfrm>
            <a:custGeom>
              <a:avLst/>
              <a:gdLst>
                <a:gd name="connsiteX0" fmla="*/ 134343 w 403029"/>
                <a:gd name="connsiteY0" fmla="*/ 819060 h 3367246"/>
                <a:gd name="connsiteX1" fmla="*/ 138677 w 403029"/>
                <a:gd name="connsiteY1" fmla="*/ 169012 h 3367246"/>
                <a:gd name="connsiteX2" fmla="*/ 134343 w 403029"/>
                <a:gd name="connsiteY2" fmla="*/ 134343 h 3367246"/>
                <a:gd name="connsiteX3" fmla="*/ 121342 w 403029"/>
                <a:gd name="connsiteY3" fmla="*/ 99674 h 3367246"/>
                <a:gd name="connsiteX4" fmla="*/ 95340 w 403029"/>
                <a:gd name="connsiteY4" fmla="*/ 73672 h 3367246"/>
                <a:gd name="connsiteX5" fmla="*/ 13001 w 403029"/>
                <a:gd name="connsiteY5" fmla="*/ 34669 h 3367246"/>
                <a:gd name="connsiteX6" fmla="*/ 0 w 403029"/>
                <a:gd name="connsiteY6" fmla="*/ 21668 h 3367246"/>
                <a:gd name="connsiteX7" fmla="*/ 221016 w 403029"/>
                <a:gd name="connsiteY7" fmla="*/ 0 h 3367246"/>
                <a:gd name="connsiteX8" fmla="*/ 303355 w 403029"/>
                <a:gd name="connsiteY8" fmla="*/ 47670 h 3367246"/>
                <a:gd name="connsiteX9" fmla="*/ 342358 w 403029"/>
                <a:gd name="connsiteY9" fmla="*/ 65005 h 3367246"/>
                <a:gd name="connsiteX10" fmla="*/ 368360 w 403029"/>
                <a:gd name="connsiteY10" fmla="*/ 86673 h 3367246"/>
                <a:gd name="connsiteX11" fmla="*/ 390028 w 403029"/>
                <a:gd name="connsiteY11" fmla="*/ 112675 h 3367246"/>
                <a:gd name="connsiteX12" fmla="*/ 403029 w 403029"/>
                <a:gd name="connsiteY12" fmla="*/ 143010 h 3367246"/>
                <a:gd name="connsiteX13" fmla="*/ 403029 w 403029"/>
                <a:gd name="connsiteY13" fmla="*/ 173346 h 3367246"/>
                <a:gd name="connsiteX14" fmla="*/ 394362 w 403029"/>
                <a:gd name="connsiteY14" fmla="*/ 208015 h 3367246"/>
                <a:gd name="connsiteX15" fmla="*/ 377027 w 403029"/>
                <a:gd name="connsiteY15" fmla="*/ 264353 h 3367246"/>
                <a:gd name="connsiteX16" fmla="*/ 364026 w 403029"/>
                <a:gd name="connsiteY16" fmla="*/ 338025 h 3367246"/>
                <a:gd name="connsiteX17" fmla="*/ 364026 w 403029"/>
                <a:gd name="connsiteY17" fmla="*/ 424698 h 3367246"/>
                <a:gd name="connsiteX18" fmla="*/ 355359 w 403029"/>
                <a:gd name="connsiteY18" fmla="*/ 1027075 h 3367246"/>
                <a:gd name="connsiteX19" fmla="*/ 359693 w 403029"/>
                <a:gd name="connsiteY19" fmla="*/ 1629452 h 3367246"/>
                <a:gd name="connsiteX20" fmla="*/ 359693 w 403029"/>
                <a:gd name="connsiteY20" fmla="*/ 2084485 h 3367246"/>
                <a:gd name="connsiteX21" fmla="*/ 359693 w 403029"/>
                <a:gd name="connsiteY21" fmla="*/ 2808205 h 3367246"/>
                <a:gd name="connsiteX22" fmla="*/ 359693 w 403029"/>
                <a:gd name="connsiteY22" fmla="*/ 3050889 h 3367246"/>
                <a:gd name="connsiteX23" fmla="*/ 359693 w 403029"/>
                <a:gd name="connsiteY23" fmla="*/ 3137562 h 3367246"/>
                <a:gd name="connsiteX24" fmla="*/ 351025 w 403029"/>
                <a:gd name="connsiteY24" fmla="*/ 3202567 h 3367246"/>
                <a:gd name="connsiteX25" fmla="*/ 329357 w 403029"/>
                <a:gd name="connsiteY25" fmla="*/ 3267572 h 3367246"/>
                <a:gd name="connsiteX26" fmla="*/ 307689 w 403029"/>
                <a:gd name="connsiteY26" fmla="*/ 3315242 h 3367246"/>
                <a:gd name="connsiteX27" fmla="*/ 277353 w 403029"/>
                <a:gd name="connsiteY27" fmla="*/ 3349911 h 3367246"/>
                <a:gd name="connsiteX28" fmla="*/ 251351 w 403029"/>
                <a:gd name="connsiteY28" fmla="*/ 3367246 h 3367246"/>
                <a:gd name="connsiteX29" fmla="*/ 225350 w 403029"/>
                <a:gd name="connsiteY29" fmla="*/ 3358578 h 3367246"/>
                <a:gd name="connsiteX30" fmla="*/ 190680 w 403029"/>
                <a:gd name="connsiteY30" fmla="*/ 3315242 h 3367246"/>
                <a:gd name="connsiteX31" fmla="*/ 156011 w 403029"/>
                <a:gd name="connsiteY31" fmla="*/ 3245903 h 3367246"/>
                <a:gd name="connsiteX32" fmla="*/ 121342 w 403029"/>
                <a:gd name="connsiteY32" fmla="*/ 3154897 h 3367246"/>
                <a:gd name="connsiteX33" fmla="*/ 95340 w 403029"/>
                <a:gd name="connsiteY33" fmla="*/ 3068224 h 3367246"/>
                <a:gd name="connsiteX34" fmla="*/ 73672 w 403029"/>
                <a:gd name="connsiteY34" fmla="*/ 2946882 h 3367246"/>
                <a:gd name="connsiteX35" fmla="*/ 73672 w 403029"/>
                <a:gd name="connsiteY35" fmla="*/ 2894878 h 3367246"/>
                <a:gd name="connsiteX36" fmla="*/ 82339 w 403029"/>
                <a:gd name="connsiteY36" fmla="*/ 2803871 h 3367246"/>
                <a:gd name="connsiteX37" fmla="*/ 99674 w 403029"/>
                <a:gd name="connsiteY37" fmla="*/ 2678195 h 3367246"/>
                <a:gd name="connsiteX38" fmla="*/ 112675 w 403029"/>
                <a:gd name="connsiteY38" fmla="*/ 2539518 h 3367246"/>
                <a:gd name="connsiteX39" fmla="*/ 117008 w 403029"/>
                <a:gd name="connsiteY39" fmla="*/ 2431177 h 3367246"/>
                <a:gd name="connsiteX40" fmla="*/ 117008 w 403029"/>
                <a:gd name="connsiteY40" fmla="*/ 2019481 h 3367246"/>
                <a:gd name="connsiteX41" fmla="*/ 138677 w 403029"/>
                <a:gd name="connsiteY41" fmla="*/ 1638119 h 3367246"/>
                <a:gd name="connsiteX42" fmla="*/ 134343 w 403029"/>
                <a:gd name="connsiteY42" fmla="*/ 819060 h 33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3029" h="3367246">
                  <a:moveTo>
                    <a:pt x="134343" y="819060"/>
                  </a:moveTo>
                  <a:cubicBezTo>
                    <a:pt x="135788" y="602377"/>
                    <a:pt x="137232" y="385695"/>
                    <a:pt x="138677" y="169012"/>
                  </a:cubicBezTo>
                  <a:lnTo>
                    <a:pt x="134343" y="134343"/>
                  </a:lnTo>
                  <a:lnTo>
                    <a:pt x="121342" y="99674"/>
                  </a:lnTo>
                  <a:lnTo>
                    <a:pt x="95340" y="73672"/>
                  </a:lnTo>
                  <a:lnTo>
                    <a:pt x="13001" y="34669"/>
                  </a:lnTo>
                  <a:lnTo>
                    <a:pt x="0" y="21668"/>
                  </a:lnTo>
                  <a:lnTo>
                    <a:pt x="221016" y="0"/>
                  </a:lnTo>
                  <a:lnTo>
                    <a:pt x="303355" y="47670"/>
                  </a:lnTo>
                  <a:lnTo>
                    <a:pt x="342358" y="65005"/>
                  </a:lnTo>
                  <a:lnTo>
                    <a:pt x="368360" y="86673"/>
                  </a:lnTo>
                  <a:lnTo>
                    <a:pt x="390028" y="112675"/>
                  </a:lnTo>
                  <a:lnTo>
                    <a:pt x="403029" y="143010"/>
                  </a:lnTo>
                  <a:lnTo>
                    <a:pt x="403029" y="173346"/>
                  </a:lnTo>
                  <a:lnTo>
                    <a:pt x="394362" y="208015"/>
                  </a:lnTo>
                  <a:lnTo>
                    <a:pt x="377027" y="264353"/>
                  </a:lnTo>
                  <a:lnTo>
                    <a:pt x="364026" y="338025"/>
                  </a:lnTo>
                  <a:lnTo>
                    <a:pt x="364026" y="424698"/>
                  </a:lnTo>
                  <a:lnTo>
                    <a:pt x="355359" y="1027075"/>
                  </a:lnTo>
                  <a:cubicBezTo>
                    <a:pt x="356804" y="1227867"/>
                    <a:pt x="358248" y="1428660"/>
                    <a:pt x="359693" y="1629452"/>
                  </a:cubicBezTo>
                  <a:lnTo>
                    <a:pt x="359693" y="2084485"/>
                  </a:lnTo>
                  <a:lnTo>
                    <a:pt x="359693" y="2808205"/>
                  </a:lnTo>
                  <a:lnTo>
                    <a:pt x="359693" y="3050889"/>
                  </a:lnTo>
                  <a:lnTo>
                    <a:pt x="359693" y="3137562"/>
                  </a:lnTo>
                  <a:lnTo>
                    <a:pt x="351025" y="3202567"/>
                  </a:lnTo>
                  <a:lnTo>
                    <a:pt x="329357" y="3267572"/>
                  </a:lnTo>
                  <a:lnTo>
                    <a:pt x="307689" y="3315242"/>
                  </a:lnTo>
                  <a:lnTo>
                    <a:pt x="277353" y="3349911"/>
                  </a:lnTo>
                  <a:lnTo>
                    <a:pt x="251351" y="3367246"/>
                  </a:lnTo>
                  <a:lnTo>
                    <a:pt x="225350" y="3358578"/>
                  </a:lnTo>
                  <a:lnTo>
                    <a:pt x="190680" y="3315242"/>
                  </a:lnTo>
                  <a:lnTo>
                    <a:pt x="156011" y="3245903"/>
                  </a:lnTo>
                  <a:lnTo>
                    <a:pt x="121342" y="3154897"/>
                  </a:lnTo>
                  <a:lnTo>
                    <a:pt x="95340" y="3068224"/>
                  </a:lnTo>
                  <a:lnTo>
                    <a:pt x="73672" y="2946882"/>
                  </a:lnTo>
                  <a:lnTo>
                    <a:pt x="73672" y="2894878"/>
                  </a:lnTo>
                  <a:lnTo>
                    <a:pt x="82339" y="2803871"/>
                  </a:lnTo>
                  <a:lnTo>
                    <a:pt x="99674" y="2678195"/>
                  </a:lnTo>
                  <a:lnTo>
                    <a:pt x="112675" y="2539518"/>
                  </a:lnTo>
                  <a:lnTo>
                    <a:pt x="117008" y="2431177"/>
                  </a:lnTo>
                  <a:lnTo>
                    <a:pt x="117008" y="2019481"/>
                  </a:lnTo>
                  <a:lnTo>
                    <a:pt x="138677" y="1638119"/>
                  </a:lnTo>
                  <a:cubicBezTo>
                    <a:pt x="137232" y="1370877"/>
                    <a:pt x="135788" y="1103636"/>
                    <a:pt x="134343" y="81906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2">
              <a:extLst>
                <a:ext uri="{FF2B5EF4-FFF2-40B4-BE49-F238E27FC236}">
                  <a16:creationId xmlns:a16="http://schemas.microsoft.com/office/drawing/2014/main" id="{A98C744E-6160-4155-A379-81B62BAD6FE2}"/>
                </a:ext>
              </a:extLst>
            </p:cNvPr>
            <p:cNvSpPr/>
            <p:nvPr/>
          </p:nvSpPr>
          <p:spPr>
            <a:xfrm>
              <a:off x="3024188" y="4543425"/>
              <a:ext cx="1997075" cy="1411288"/>
            </a:xfrm>
            <a:custGeom>
              <a:avLst/>
              <a:gdLst>
                <a:gd name="connsiteX0" fmla="*/ 1509712 w 1997868"/>
                <a:gd name="connsiteY0" fmla="*/ 383381 h 1412081"/>
                <a:gd name="connsiteX1" fmla="*/ 1624012 w 1997868"/>
                <a:gd name="connsiteY1" fmla="*/ 269081 h 1412081"/>
                <a:gd name="connsiteX2" fmla="*/ 1728787 w 1997868"/>
                <a:gd name="connsiteY2" fmla="*/ 154781 h 1412081"/>
                <a:gd name="connsiteX3" fmla="*/ 1790700 w 1997868"/>
                <a:gd name="connsiteY3" fmla="*/ 78581 h 1412081"/>
                <a:gd name="connsiteX4" fmla="*/ 1840706 w 1997868"/>
                <a:gd name="connsiteY4" fmla="*/ 7144 h 1412081"/>
                <a:gd name="connsiteX5" fmla="*/ 1997868 w 1997868"/>
                <a:gd name="connsiteY5" fmla="*/ 0 h 1412081"/>
                <a:gd name="connsiteX6" fmla="*/ 1981200 w 1997868"/>
                <a:gd name="connsiteY6" fmla="*/ 280988 h 1412081"/>
                <a:gd name="connsiteX7" fmla="*/ 1869281 w 1997868"/>
                <a:gd name="connsiteY7" fmla="*/ 373856 h 1412081"/>
                <a:gd name="connsiteX8" fmla="*/ 1712118 w 1997868"/>
                <a:gd name="connsiteY8" fmla="*/ 507206 h 1412081"/>
                <a:gd name="connsiteX9" fmla="*/ 1550193 w 1997868"/>
                <a:gd name="connsiteY9" fmla="*/ 635794 h 1412081"/>
                <a:gd name="connsiteX10" fmla="*/ 1345406 w 1997868"/>
                <a:gd name="connsiteY10" fmla="*/ 785813 h 1412081"/>
                <a:gd name="connsiteX11" fmla="*/ 1197768 w 1997868"/>
                <a:gd name="connsiteY11" fmla="*/ 883444 h 1412081"/>
                <a:gd name="connsiteX12" fmla="*/ 1035843 w 1997868"/>
                <a:gd name="connsiteY12" fmla="*/ 983456 h 1412081"/>
                <a:gd name="connsiteX13" fmla="*/ 852487 w 1997868"/>
                <a:gd name="connsiteY13" fmla="*/ 1081088 h 1412081"/>
                <a:gd name="connsiteX14" fmla="*/ 681037 w 1997868"/>
                <a:gd name="connsiteY14" fmla="*/ 1164431 h 1412081"/>
                <a:gd name="connsiteX15" fmla="*/ 533400 w 1997868"/>
                <a:gd name="connsiteY15" fmla="*/ 1228725 h 1412081"/>
                <a:gd name="connsiteX16" fmla="*/ 361950 w 1997868"/>
                <a:gd name="connsiteY16" fmla="*/ 1300163 h 1412081"/>
                <a:gd name="connsiteX17" fmla="*/ 126206 w 1997868"/>
                <a:gd name="connsiteY17" fmla="*/ 1385888 h 1412081"/>
                <a:gd name="connsiteX18" fmla="*/ 54768 w 1997868"/>
                <a:gd name="connsiteY18" fmla="*/ 1407319 h 1412081"/>
                <a:gd name="connsiteX19" fmla="*/ 16668 w 1997868"/>
                <a:gd name="connsiteY19" fmla="*/ 1412081 h 1412081"/>
                <a:gd name="connsiteX20" fmla="*/ 2381 w 1997868"/>
                <a:gd name="connsiteY20" fmla="*/ 1407319 h 1412081"/>
                <a:gd name="connsiteX21" fmla="*/ 0 w 1997868"/>
                <a:gd name="connsiteY21" fmla="*/ 1397794 h 1412081"/>
                <a:gd name="connsiteX22" fmla="*/ 2381 w 1997868"/>
                <a:gd name="connsiteY22" fmla="*/ 1383506 h 1412081"/>
                <a:gd name="connsiteX23" fmla="*/ 16668 w 1997868"/>
                <a:gd name="connsiteY23" fmla="*/ 1362075 h 1412081"/>
                <a:gd name="connsiteX24" fmla="*/ 83343 w 1997868"/>
                <a:gd name="connsiteY24" fmla="*/ 1328738 h 1412081"/>
                <a:gd name="connsiteX25" fmla="*/ 292893 w 1997868"/>
                <a:gd name="connsiteY25" fmla="*/ 1221581 h 1412081"/>
                <a:gd name="connsiteX26" fmla="*/ 500062 w 1997868"/>
                <a:gd name="connsiteY26" fmla="*/ 1112044 h 1412081"/>
                <a:gd name="connsiteX27" fmla="*/ 671512 w 1997868"/>
                <a:gd name="connsiteY27" fmla="*/ 1014413 h 1412081"/>
                <a:gd name="connsiteX28" fmla="*/ 895350 w 1997868"/>
                <a:gd name="connsiteY28" fmla="*/ 878681 h 1412081"/>
                <a:gd name="connsiteX29" fmla="*/ 1045368 w 1997868"/>
                <a:gd name="connsiteY29" fmla="*/ 769144 h 1412081"/>
                <a:gd name="connsiteX30" fmla="*/ 1233487 w 1997868"/>
                <a:gd name="connsiteY30" fmla="*/ 623888 h 1412081"/>
                <a:gd name="connsiteX31" fmla="*/ 1347787 w 1997868"/>
                <a:gd name="connsiteY31" fmla="*/ 526256 h 1412081"/>
                <a:gd name="connsiteX32" fmla="*/ 1509712 w 1997868"/>
                <a:gd name="connsiteY32" fmla="*/ 383381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868" h="1412081">
                  <a:moveTo>
                    <a:pt x="1509712" y="383381"/>
                  </a:moveTo>
                  <a:lnTo>
                    <a:pt x="1624012" y="269081"/>
                  </a:lnTo>
                  <a:lnTo>
                    <a:pt x="1728787" y="154781"/>
                  </a:lnTo>
                  <a:lnTo>
                    <a:pt x="1790700" y="78581"/>
                  </a:lnTo>
                  <a:lnTo>
                    <a:pt x="1840706" y="7144"/>
                  </a:lnTo>
                  <a:lnTo>
                    <a:pt x="1997868" y="0"/>
                  </a:lnTo>
                  <a:lnTo>
                    <a:pt x="1981200" y="280988"/>
                  </a:lnTo>
                  <a:lnTo>
                    <a:pt x="1869281" y="373856"/>
                  </a:lnTo>
                  <a:lnTo>
                    <a:pt x="1712118" y="507206"/>
                  </a:lnTo>
                  <a:lnTo>
                    <a:pt x="1550193" y="635794"/>
                  </a:lnTo>
                  <a:lnTo>
                    <a:pt x="1345406" y="785813"/>
                  </a:lnTo>
                  <a:lnTo>
                    <a:pt x="1197768" y="883444"/>
                  </a:lnTo>
                  <a:lnTo>
                    <a:pt x="1035843" y="983456"/>
                  </a:lnTo>
                  <a:lnTo>
                    <a:pt x="852487" y="1081088"/>
                  </a:lnTo>
                  <a:lnTo>
                    <a:pt x="681037" y="1164431"/>
                  </a:lnTo>
                  <a:lnTo>
                    <a:pt x="533400" y="1228725"/>
                  </a:lnTo>
                  <a:lnTo>
                    <a:pt x="361950" y="1300163"/>
                  </a:lnTo>
                  <a:lnTo>
                    <a:pt x="126206" y="1385888"/>
                  </a:lnTo>
                  <a:lnTo>
                    <a:pt x="54768" y="1407319"/>
                  </a:lnTo>
                  <a:lnTo>
                    <a:pt x="16668" y="1412081"/>
                  </a:lnTo>
                  <a:lnTo>
                    <a:pt x="2381" y="1407319"/>
                  </a:lnTo>
                  <a:lnTo>
                    <a:pt x="0" y="1397794"/>
                  </a:lnTo>
                  <a:lnTo>
                    <a:pt x="2381" y="1383506"/>
                  </a:lnTo>
                  <a:lnTo>
                    <a:pt x="16668" y="1362075"/>
                  </a:lnTo>
                  <a:lnTo>
                    <a:pt x="83343" y="1328738"/>
                  </a:lnTo>
                  <a:lnTo>
                    <a:pt x="292893" y="1221581"/>
                  </a:lnTo>
                  <a:lnTo>
                    <a:pt x="500062" y="1112044"/>
                  </a:lnTo>
                  <a:lnTo>
                    <a:pt x="671512" y="1014413"/>
                  </a:lnTo>
                  <a:lnTo>
                    <a:pt x="895350" y="878681"/>
                  </a:lnTo>
                  <a:lnTo>
                    <a:pt x="1045368" y="769144"/>
                  </a:lnTo>
                  <a:lnTo>
                    <a:pt x="1233487" y="623888"/>
                  </a:lnTo>
                  <a:lnTo>
                    <a:pt x="1347787" y="526256"/>
                  </a:lnTo>
                  <a:lnTo>
                    <a:pt x="1509712" y="3833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1">
              <a:extLst>
                <a:ext uri="{FF2B5EF4-FFF2-40B4-BE49-F238E27FC236}">
                  <a16:creationId xmlns:a16="http://schemas.microsoft.com/office/drawing/2014/main" id="{6655D709-22BA-4CAC-9259-31E93E3781F0}"/>
                </a:ext>
              </a:extLst>
            </p:cNvPr>
            <p:cNvSpPr/>
            <p:nvPr/>
          </p:nvSpPr>
          <p:spPr>
            <a:xfrm>
              <a:off x="5170488" y="4525963"/>
              <a:ext cx="2171700" cy="1379537"/>
            </a:xfrm>
            <a:custGeom>
              <a:avLst/>
              <a:gdLst>
                <a:gd name="connsiteX0" fmla="*/ 342900 w 2171700"/>
                <a:gd name="connsiteY0" fmla="*/ 221457 h 1378744"/>
                <a:gd name="connsiteX1" fmla="*/ 252412 w 2171700"/>
                <a:gd name="connsiteY1" fmla="*/ 147638 h 1378744"/>
                <a:gd name="connsiteX2" fmla="*/ 169069 w 2171700"/>
                <a:gd name="connsiteY2" fmla="*/ 73819 h 1378744"/>
                <a:gd name="connsiteX3" fmla="*/ 88106 w 2171700"/>
                <a:gd name="connsiteY3" fmla="*/ 0 h 1378744"/>
                <a:gd name="connsiteX4" fmla="*/ 2381 w 2171700"/>
                <a:gd name="connsiteY4" fmla="*/ 4763 h 1378744"/>
                <a:gd name="connsiteX5" fmla="*/ 0 w 2171700"/>
                <a:gd name="connsiteY5" fmla="*/ 114300 h 1378744"/>
                <a:gd name="connsiteX6" fmla="*/ 66675 w 2171700"/>
                <a:gd name="connsiteY6" fmla="*/ 145257 h 1378744"/>
                <a:gd name="connsiteX7" fmla="*/ 109537 w 2171700"/>
                <a:gd name="connsiteY7" fmla="*/ 173832 h 1378744"/>
                <a:gd name="connsiteX8" fmla="*/ 176212 w 2171700"/>
                <a:gd name="connsiteY8" fmla="*/ 230982 h 1378744"/>
                <a:gd name="connsiteX9" fmla="*/ 250031 w 2171700"/>
                <a:gd name="connsiteY9" fmla="*/ 307182 h 1378744"/>
                <a:gd name="connsiteX10" fmla="*/ 438150 w 2171700"/>
                <a:gd name="connsiteY10" fmla="*/ 511969 h 1378744"/>
                <a:gd name="connsiteX11" fmla="*/ 554831 w 2171700"/>
                <a:gd name="connsiteY11" fmla="*/ 640557 h 1378744"/>
                <a:gd name="connsiteX12" fmla="*/ 657225 w 2171700"/>
                <a:gd name="connsiteY12" fmla="*/ 759619 h 1378744"/>
                <a:gd name="connsiteX13" fmla="*/ 785812 w 2171700"/>
                <a:gd name="connsiteY13" fmla="*/ 904875 h 1378744"/>
                <a:gd name="connsiteX14" fmla="*/ 876300 w 2171700"/>
                <a:gd name="connsiteY14" fmla="*/ 1009650 h 1378744"/>
                <a:gd name="connsiteX15" fmla="*/ 969169 w 2171700"/>
                <a:gd name="connsiteY15" fmla="*/ 1112044 h 1378744"/>
                <a:gd name="connsiteX16" fmla="*/ 1047750 w 2171700"/>
                <a:gd name="connsiteY16" fmla="*/ 1195388 h 1378744"/>
                <a:gd name="connsiteX17" fmla="*/ 1104900 w 2171700"/>
                <a:gd name="connsiteY17" fmla="*/ 1247775 h 1378744"/>
                <a:gd name="connsiteX18" fmla="*/ 1150144 w 2171700"/>
                <a:gd name="connsiteY18" fmla="*/ 1288257 h 1378744"/>
                <a:gd name="connsiteX19" fmla="*/ 1193006 w 2171700"/>
                <a:gd name="connsiteY19" fmla="*/ 1321594 h 1378744"/>
                <a:gd name="connsiteX20" fmla="*/ 1223962 w 2171700"/>
                <a:gd name="connsiteY20" fmla="*/ 1345407 h 1378744"/>
                <a:gd name="connsiteX21" fmla="*/ 1247775 w 2171700"/>
                <a:gd name="connsiteY21" fmla="*/ 1359694 h 1378744"/>
                <a:gd name="connsiteX22" fmla="*/ 1285875 w 2171700"/>
                <a:gd name="connsiteY22" fmla="*/ 1373982 h 1378744"/>
                <a:gd name="connsiteX23" fmla="*/ 1319212 w 2171700"/>
                <a:gd name="connsiteY23" fmla="*/ 1378744 h 1378744"/>
                <a:gd name="connsiteX24" fmla="*/ 1504950 w 2171700"/>
                <a:gd name="connsiteY24" fmla="*/ 1373982 h 1378744"/>
                <a:gd name="connsiteX25" fmla="*/ 1781175 w 2171700"/>
                <a:gd name="connsiteY25" fmla="*/ 1364457 h 1378744"/>
                <a:gd name="connsiteX26" fmla="*/ 2019300 w 2171700"/>
                <a:gd name="connsiteY26" fmla="*/ 1359694 h 1378744"/>
                <a:gd name="connsiteX27" fmla="*/ 2133600 w 2171700"/>
                <a:gd name="connsiteY27" fmla="*/ 1352550 h 1378744"/>
                <a:gd name="connsiteX28" fmla="*/ 2150269 w 2171700"/>
                <a:gd name="connsiteY28" fmla="*/ 1345407 h 1378744"/>
                <a:gd name="connsiteX29" fmla="*/ 2166937 w 2171700"/>
                <a:gd name="connsiteY29" fmla="*/ 1331119 h 1378744"/>
                <a:gd name="connsiteX30" fmla="*/ 2171700 w 2171700"/>
                <a:gd name="connsiteY30" fmla="*/ 1321594 h 1378744"/>
                <a:gd name="connsiteX31" fmla="*/ 2171700 w 2171700"/>
                <a:gd name="connsiteY31" fmla="*/ 1309688 h 1378744"/>
                <a:gd name="connsiteX32" fmla="*/ 2166937 w 2171700"/>
                <a:gd name="connsiteY32" fmla="*/ 1300163 h 1378744"/>
                <a:gd name="connsiteX33" fmla="*/ 2140744 w 2171700"/>
                <a:gd name="connsiteY33" fmla="*/ 1285875 h 1378744"/>
                <a:gd name="connsiteX34" fmla="*/ 2055019 w 2171700"/>
                <a:gd name="connsiteY34" fmla="*/ 1252538 h 1378744"/>
                <a:gd name="connsiteX35" fmla="*/ 1897856 w 2171700"/>
                <a:gd name="connsiteY35" fmla="*/ 1190625 h 1378744"/>
                <a:gd name="connsiteX36" fmla="*/ 1733550 w 2171700"/>
                <a:gd name="connsiteY36" fmla="*/ 1119188 h 1378744"/>
                <a:gd name="connsiteX37" fmla="*/ 1435894 w 2171700"/>
                <a:gd name="connsiteY37" fmla="*/ 983457 h 1378744"/>
                <a:gd name="connsiteX38" fmla="*/ 1300162 w 2171700"/>
                <a:gd name="connsiteY38" fmla="*/ 909638 h 1378744"/>
                <a:gd name="connsiteX39" fmla="*/ 1126331 w 2171700"/>
                <a:gd name="connsiteY39" fmla="*/ 807244 h 1378744"/>
                <a:gd name="connsiteX40" fmla="*/ 921544 w 2171700"/>
                <a:gd name="connsiteY40" fmla="*/ 676275 h 1378744"/>
                <a:gd name="connsiteX41" fmla="*/ 752475 w 2171700"/>
                <a:gd name="connsiteY41" fmla="*/ 554832 h 1378744"/>
                <a:gd name="connsiteX42" fmla="*/ 573881 w 2171700"/>
                <a:gd name="connsiteY42" fmla="*/ 416719 h 1378744"/>
                <a:gd name="connsiteX43" fmla="*/ 342900 w 2171700"/>
                <a:gd name="connsiteY43" fmla="*/ 22145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1700" h="1378744">
                  <a:moveTo>
                    <a:pt x="342900" y="221457"/>
                  </a:moveTo>
                  <a:lnTo>
                    <a:pt x="252412" y="147638"/>
                  </a:lnTo>
                  <a:lnTo>
                    <a:pt x="169069" y="73819"/>
                  </a:lnTo>
                  <a:lnTo>
                    <a:pt x="88106" y="0"/>
                  </a:lnTo>
                  <a:lnTo>
                    <a:pt x="2381" y="4763"/>
                  </a:lnTo>
                  <a:cubicBezTo>
                    <a:pt x="1587" y="41275"/>
                    <a:pt x="794" y="77788"/>
                    <a:pt x="0" y="114300"/>
                  </a:cubicBezTo>
                  <a:lnTo>
                    <a:pt x="66675" y="145257"/>
                  </a:lnTo>
                  <a:lnTo>
                    <a:pt x="109537" y="173832"/>
                  </a:lnTo>
                  <a:lnTo>
                    <a:pt x="176212" y="230982"/>
                  </a:lnTo>
                  <a:lnTo>
                    <a:pt x="250031" y="307182"/>
                  </a:lnTo>
                  <a:lnTo>
                    <a:pt x="438150" y="511969"/>
                  </a:lnTo>
                  <a:lnTo>
                    <a:pt x="554831" y="640557"/>
                  </a:lnTo>
                  <a:lnTo>
                    <a:pt x="657225" y="759619"/>
                  </a:lnTo>
                  <a:lnTo>
                    <a:pt x="785812" y="904875"/>
                  </a:lnTo>
                  <a:lnTo>
                    <a:pt x="876300" y="1009650"/>
                  </a:lnTo>
                  <a:lnTo>
                    <a:pt x="969169" y="1112044"/>
                  </a:lnTo>
                  <a:lnTo>
                    <a:pt x="1047750" y="1195388"/>
                  </a:lnTo>
                  <a:lnTo>
                    <a:pt x="1104900" y="1247775"/>
                  </a:lnTo>
                  <a:lnTo>
                    <a:pt x="1150144" y="1288257"/>
                  </a:lnTo>
                  <a:lnTo>
                    <a:pt x="1193006" y="1321594"/>
                  </a:lnTo>
                  <a:lnTo>
                    <a:pt x="1223962" y="1345407"/>
                  </a:lnTo>
                  <a:lnTo>
                    <a:pt x="1247775" y="1359694"/>
                  </a:lnTo>
                  <a:lnTo>
                    <a:pt x="1285875" y="1373982"/>
                  </a:lnTo>
                  <a:lnTo>
                    <a:pt x="1319212" y="1378744"/>
                  </a:lnTo>
                  <a:lnTo>
                    <a:pt x="1504950" y="1373982"/>
                  </a:lnTo>
                  <a:lnTo>
                    <a:pt x="1781175" y="1364457"/>
                  </a:lnTo>
                  <a:lnTo>
                    <a:pt x="2019300" y="1359694"/>
                  </a:lnTo>
                  <a:lnTo>
                    <a:pt x="2133600" y="1352550"/>
                  </a:lnTo>
                  <a:lnTo>
                    <a:pt x="2150269" y="1345407"/>
                  </a:lnTo>
                  <a:lnTo>
                    <a:pt x="2166937" y="1331119"/>
                  </a:lnTo>
                  <a:lnTo>
                    <a:pt x="2171700" y="1321594"/>
                  </a:lnTo>
                  <a:lnTo>
                    <a:pt x="2171700" y="1309688"/>
                  </a:lnTo>
                  <a:lnTo>
                    <a:pt x="2166937" y="1300163"/>
                  </a:lnTo>
                  <a:lnTo>
                    <a:pt x="2140744" y="1285875"/>
                  </a:lnTo>
                  <a:lnTo>
                    <a:pt x="2055019" y="1252538"/>
                  </a:lnTo>
                  <a:lnTo>
                    <a:pt x="1897856" y="1190625"/>
                  </a:lnTo>
                  <a:lnTo>
                    <a:pt x="1733550" y="1119188"/>
                  </a:lnTo>
                  <a:lnTo>
                    <a:pt x="1435894" y="983457"/>
                  </a:lnTo>
                  <a:lnTo>
                    <a:pt x="1300162" y="909638"/>
                  </a:lnTo>
                  <a:lnTo>
                    <a:pt x="1126331" y="807244"/>
                  </a:lnTo>
                  <a:lnTo>
                    <a:pt x="921544" y="676275"/>
                  </a:lnTo>
                  <a:lnTo>
                    <a:pt x="752475" y="554832"/>
                  </a:lnTo>
                  <a:lnTo>
                    <a:pt x="573881" y="416719"/>
                  </a:lnTo>
                  <a:lnTo>
                    <a:pt x="342900" y="2214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704AA4B-2155-4DC4-8BAF-897E04F28C83}"/>
              </a:ext>
            </a:extLst>
          </p:cNvPr>
          <p:cNvGrpSpPr/>
          <p:nvPr/>
        </p:nvGrpSpPr>
        <p:grpSpPr>
          <a:xfrm>
            <a:off x="2871788" y="1303338"/>
            <a:ext cx="4318000" cy="4721225"/>
            <a:chOff x="2871788" y="1303338"/>
            <a:chExt cx="4318000" cy="4721225"/>
          </a:xfrm>
        </p:grpSpPr>
        <p:sp>
          <p:nvSpPr>
            <p:cNvPr id="26" name="フリーフォーム 32">
              <a:extLst>
                <a:ext uri="{FF2B5EF4-FFF2-40B4-BE49-F238E27FC236}">
                  <a16:creationId xmlns:a16="http://schemas.microsoft.com/office/drawing/2014/main" id="{8C9B5DC3-0B99-4BA1-862E-88EB50F23D93}"/>
                </a:ext>
              </a:extLst>
            </p:cNvPr>
            <p:cNvSpPr/>
            <p:nvPr/>
          </p:nvSpPr>
          <p:spPr>
            <a:xfrm>
              <a:off x="3297238" y="1471613"/>
              <a:ext cx="774700" cy="955675"/>
            </a:xfrm>
            <a:custGeom>
              <a:avLst/>
              <a:gdLst>
                <a:gd name="connsiteX0" fmla="*/ 319088 w 773907"/>
                <a:gd name="connsiteY0" fmla="*/ 433387 h 954881"/>
                <a:gd name="connsiteX1" fmla="*/ 352425 w 773907"/>
                <a:gd name="connsiteY1" fmla="*/ 483393 h 954881"/>
                <a:gd name="connsiteX2" fmla="*/ 378619 w 773907"/>
                <a:gd name="connsiteY2" fmla="*/ 523875 h 954881"/>
                <a:gd name="connsiteX3" fmla="*/ 416719 w 773907"/>
                <a:gd name="connsiteY3" fmla="*/ 592931 h 954881"/>
                <a:gd name="connsiteX4" fmla="*/ 454819 w 773907"/>
                <a:gd name="connsiteY4" fmla="*/ 683418 h 954881"/>
                <a:gd name="connsiteX5" fmla="*/ 485775 w 773907"/>
                <a:gd name="connsiteY5" fmla="*/ 766762 h 954881"/>
                <a:gd name="connsiteX6" fmla="*/ 500063 w 773907"/>
                <a:gd name="connsiteY6" fmla="*/ 814387 h 954881"/>
                <a:gd name="connsiteX7" fmla="*/ 514350 w 773907"/>
                <a:gd name="connsiteY7" fmla="*/ 850106 h 954881"/>
                <a:gd name="connsiteX8" fmla="*/ 540544 w 773907"/>
                <a:gd name="connsiteY8" fmla="*/ 885825 h 954881"/>
                <a:gd name="connsiteX9" fmla="*/ 571500 w 773907"/>
                <a:gd name="connsiteY9" fmla="*/ 914400 h 954881"/>
                <a:gd name="connsiteX10" fmla="*/ 602457 w 773907"/>
                <a:gd name="connsiteY10" fmla="*/ 935831 h 954881"/>
                <a:gd name="connsiteX11" fmla="*/ 640557 w 773907"/>
                <a:gd name="connsiteY11" fmla="*/ 947737 h 954881"/>
                <a:gd name="connsiteX12" fmla="*/ 661988 w 773907"/>
                <a:gd name="connsiteY12" fmla="*/ 952500 h 954881"/>
                <a:gd name="connsiteX13" fmla="*/ 690563 w 773907"/>
                <a:gd name="connsiteY13" fmla="*/ 954881 h 954881"/>
                <a:gd name="connsiteX14" fmla="*/ 726282 w 773907"/>
                <a:gd name="connsiteY14" fmla="*/ 947737 h 954881"/>
                <a:gd name="connsiteX15" fmla="*/ 742950 w 773907"/>
                <a:gd name="connsiteY15" fmla="*/ 933450 h 954881"/>
                <a:gd name="connsiteX16" fmla="*/ 757238 w 773907"/>
                <a:gd name="connsiteY16" fmla="*/ 912018 h 954881"/>
                <a:gd name="connsiteX17" fmla="*/ 769144 w 773907"/>
                <a:gd name="connsiteY17" fmla="*/ 883443 h 954881"/>
                <a:gd name="connsiteX18" fmla="*/ 773907 w 773907"/>
                <a:gd name="connsiteY18" fmla="*/ 840581 h 954881"/>
                <a:gd name="connsiteX19" fmla="*/ 773907 w 773907"/>
                <a:gd name="connsiteY19" fmla="*/ 790575 h 954881"/>
                <a:gd name="connsiteX20" fmla="*/ 766763 w 773907"/>
                <a:gd name="connsiteY20" fmla="*/ 742950 h 954881"/>
                <a:gd name="connsiteX21" fmla="*/ 747713 w 773907"/>
                <a:gd name="connsiteY21" fmla="*/ 678656 h 954881"/>
                <a:gd name="connsiteX22" fmla="*/ 719138 w 773907"/>
                <a:gd name="connsiteY22" fmla="*/ 607218 h 954881"/>
                <a:gd name="connsiteX23" fmla="*/ 692944 w 773907"/>
                <a:gd name="connsiteY23" fmla="*/ 554831 h 954881"/>
                <a:gd name="connsiteX24" fmla="*/ 657225 w 773907"/>
                <a:gd name="connsiteY24" fmla="*/ 485775 h 954881"/>
                <a:gd name="connsiteX25" fmla="*/ 621507 w 773907"/>
                <a:gd name="connsiteY25" fmla="*/ 431006 h 954881"/>
                <a:gd name="connsiteX26" fmla="*/ 581025 w 773907"/>
                <a:gd name="connsiteY26" fmla="*/ 378618 h 954881"/>
                <a:gd name="connsiteX27" fmla="*/ 533400 w 773907"/>
                <a:gd name="connsiteY27" fmla="*/ 328612 h 954881"/>
                <a:gd name="connsiteX28" fmla="*/ 490538 w 773907"/>
                <a:gd name="connsiteY28" fmla="*/ 285750 h 954881"/>
                <a:gd name="connsiteX29" fmla="*/ 435769 w 773907"/>
                <a:gd name="connsiteY29" fmla="*/ 245268 h 954881"/>
                <a:gd name="connsiteX30" fmla="*/ 359569 w 773907"/>
                <a:gd name="connsiteY30" fmla="*/ 190500 h 954881"/>
                <a:gd name="connsiteX31" fmla="*/ 259557 w 773907"/>
                <a:gd name="connsiteY31" fmla="*/ 123825 h 954881"/>
                <a:gd name="connsiteX32" fmla="*/ 171450 w 773907"/>
                <a:gd name="connsiteY32" fmla="*/ 71437 h 954881"/>
                <a:gd name="connsiteX33" fmla="*/ 71438 w 773907"/>
                <a:gd name="connsiteY33" fmla="*/ 19050 h 954881"/>
                <a:gd name="connsiteX34" fmla="*/ 26194 w 773907"/>
                <a:gd name="connsiteY34" fmla="*/ 0 h 954881"/>
                <a:gd name="connsiteX35" fmla="*/ 14288 w 773907"/>
                <a:gd name="connsiteY35" fmla="*/ 0 h 954881"/>
                <a:gd name="connsiteX36" fmla="*/ 2382 w 773907"/>
                <a:gd name="connsiteY36" fmla="*/ 7143 h 954881"/>
                <a:gd name="connsiteX37" fmla="*/ 0 w 773907"/>
                <a:gd name="connsiteY37" fmla="*/ 23812 h 954881"/>
                <a:gd name="connsiteX38" fmla="*/ 11907 w 773907"/>
                <a:gd name="connsiteY38" fmla="*/ 54768 h 954881"/>
                <a:gd name="connsiteX39" fmla="*/ 33338 w 773907"/>
                <a:gd name="connsiteY39" fmla="*/ 80962 h 954881"/>
                <a:gd name="connsiteX40" fmla="*/ 88107 w 773907"/>
                <a:gd name="connsiteY40" fmla="*/ 138112 h 954881"/>
                <a:gd name="connsiteX41" fmla="*/ 164307 w 773907"/>
                <a:gd name="connsiteY41" fmla="*/ 226218 h 954881"/>
                <a:gd name="connsiteX42" fmla="*/ 261938 w 773907"/>
                <a:gd name="connsiteY42" fmla="*/ 347662 h 954881"/>
                <a:gd name="connsiteX43" fmla="*/ 319088 w 773907"/>
                <a:gd name="connsiteY43" fmla="*/ 43338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7" h="954881">
                  <a:moveTo>
                    <a:pt x="319088" y="433387"/>
                  </a:moveTo>
                  <a:lnTo>
                    <a:pt x="352425" y="483393"/>
                  </a:lnTo>
                  <a:lnTo>
                    <a:pt x="378619" y="523875"/>
                  </a:lnTo>
                  <a:lnTo>
                    <a:pt x="416719" y="592931"/>
                  </a:lnTo>
                  <a:lnTo>
                    <a:pt x="454819" y="683418"/>
                  </a:lnTo>
                  <a:lnTo>
                    <a:pt x="485775" y="766762"/>
                  </a:lnTo>
                  <a:lnTo>
                    <a:pt x="500063" y="814387"/>
                  </a:lnTo>
                  <a:lnTo>
                    <a:pt x="514350" y="850106"/>
                  </a:lnTo>
                  <a:lnTo>
                    <a:pt x="540544" y="885825"/>
                  </a:lnTo>
                  <a:lnTo>
                    <a:pt x="571500" y="914400"/>
                  </a:lnTo>
                  <a:lnTo>
                    <a:pt x="602457" y="935831"/>
                  </a:lnTo>
                  <a:lnTo>
                    <a:pt x="640557" y="947737"/>
                  </a:lnTo>
                  <a:lnTo>
                    <a:pt x="661988" y="952500"/>
                  </a:lnTo>
                  <a:lnTo>
                    <a:pt x="690563" y="954881"/>
                  </a:lnTo>
                  <a:lnTo>
                    <a:pt x="726282" y="947737"/>
                  </a:lnTo>
                  <a:lnTo>
                    <a:pt x="742950" y="933450"/>
                  </a:lnTo>
                  <a:lnTo>
                    <a:pt x="757238" y="912018"/>
                  </a:lnTo>
                  <a:lnTo>
                    <a:pt x="769144" y="883443"/>
                  </a:lnTo>
                  <a:lnTo>
                    <a:pt x="773907" y="840581"/>
                  </a:lnTo>
                  <a:lnTo>
                    <a:pt x="773907" y="790575"/>
                  </a:lnTo>
                  <a:lnTo>
                    <a:pt x="766763" y="742950"/>
                  </a:lnTo>
                  <a:lnTo>
                    <a:pt x="747713" y="678656"/>
                  </a:lnTo>
                  <a:lnTo>
                    <a:pt x="719138" y="607218"/>
                  </a:lnTo>
                  <a:lnTo>
                    <a:pt x="692944" y="554831"/>
                  </a:lnTo>
                  <a:lnTo>
                    <a:pt x="657225" y="485775"/>
                  </a:lnTo>
                  <a:lnTo>
                    <a:pt x="621507" y="431006"/>
                  </a:lnTo>
                  <a:lnTo>
                    <a:pt x="581025" y="378618"/>
                  </a:lnTo>
                  <a:lnTo>
                    <a:pt x="533400" y="328612"/>
                  </a:lnTo>
                  <a:lnTo>
                    <a:pt x="490538" y="285750"/>
                  </a:lnTo>
                  <a:lnTo>
                    <a:pt x="435769" y="245268"/>
                  </a:lnTo>
                  <a:lnTo>
                    <a:pt x="359569" y="190500"/>
                  </a:lnTo>
                  <a:lnTo>
                    <a:pt x="259557" y="123825"/>
                  </a:lnTo>
                  <a:lnTo>
                    <a:pt x="171450" y="71437"/>
                  </a:lnTo>
                  <a:lnTo>
                    <a:pt x="71438" y="19050"/>
                  </a:lnTo>
                  <a:lnTo>
                    <a:pt x="26194" y="0"/>
                  </a:lnTo>
                  <a:lnTo>
                    <a:pt x="14288" y="0"/>
                  </a:lnTo>
                  <a:cubicBezTo>
                    <a:pt x="1645" y="5057"/>
                    <a:pt x="2382" y="488"/>
                    <a:pt x="2382" y="7143"/>
                  </a:cubicBezTo>
                  <a:lnTo>
                    <a:pt x="0" y="23812"/>
                  </a:lnTo>
                  <a:lnTo>
                    <a:pt x="11907" y="54768"/>
                  </a:lnTo>
                  <a:lnTo>
                    <a:pt x="33338" y="80962"/>
                  </a:lnTo>
                  <a:lnTo>
                    <a:pt x="88107" y="138112"/>
                  </a:lnTo>
                  <a:lnTo>
                    <a:pt x="164307" y="226218"/>
                  </a:lnTo>
                  <a:lnTo>
                    <a:pt x="261938" y="347662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3">
              <a:extLst>
                <a:ext uri="{FF2B5EF4-FFF2-40B4-BE49-F238E27FC236}">
                  <a16:creationId xmlns:a16="http://schemas.microsoft.com/office/drawing/2014/main" id="{055E1DEF-0F18-4ADB-ACAB-97F3240BBC6C}"/>
                </a:ext>
              </a:extLst>
            </p:cNvPr>
            <p:cNvSpPr/>
            <p:nvPr/>
          </p:nvSpPr>
          <p:spPr>
            <a:xfrm>
              <a:off x="4352925" y="1341438"/>
              <a:ext cx="636588" cy="973137"/>
            </a:xfrm>
            <a:custGeom>
              <a:avLst/>
              <a:gdLst>
                <a:gd name="connsiteX0" fmla="*/ 266700 w 635794"/>
                <a:gd name="connsiteY0" fmla="*/ 531019 h 973931"/>
                <a:gd name="connsiteX1" fmla="*/ 242888 w 635794"/>
                <a:gd name="connsiteY1" fmla="*/ 469106 h 973931"/>
                <a:gd name="connsiteX2" fmla="*/ 209550 w 635794"/>
                <a:gd name="connsiteY2" fmla="*/ 395287 h 973931"/>
                <a:gd name="connsiteX3" fmla="*/ 152400 w 635794"/>
                <a:gd name="connsiteY3" fmla="*/ 283369 h 973931"/>
                <a:gd name="connsiteX4" fmla="*/ 83344 w 635794"/>
                <a:gd name="connsiteY4" fmla="*/ 169069 h 973931"/>
                <a:gd name="connsiteX5" fmla="*/ 30956 w 635794"/>
                <a:gd name="connsiteY5" fmla="*/ 85725 h 973931"/>
                <a:gd name="connsiteX6" fmla="*/ 7144 w 635794"/>
                <a:gd name="connsiteY6" fmla="*/ 45244 h 973931"/>
                <a:gd name="connsiteX7" fmla="*/ 0 w 635794"/>
                <a:gd name="connsiteY7" fmla="*/ 23812 h 973931"/>
                <a:gd name="connsiteX8" fmla="*/ 0 w 635794"/>
                <a:gd name="connsiteY8" fmla="*/ 14287 h 973931"/>
                <a:gd name="connsiteX9" fmla="*/ 2381 w 635794"/>
                <a:gd name="connsiteY9" fmla="*/ 2381 h 973931"/>
                <a:gd name="connsiteX10" fmla="*/ 9525 w 635794"/>
                <a:gd name="connsiteY10" fmla="*/ 0 h 973931"/>
                <a:gd name="connsiteX11" fmla="*/ 28575 w 635794"/>
                <a:gd name="connsiteY11" fmla="*/ 0 h 973931"/>
                <a:gd name="connsiteX12" fmla="*/ 54769 w 635794"/>
                <a:gd name="connsiteY12" fmla="*/ 14287 h 973931"/>
                <a:gd name="connsiteX13" fmla="*/ 100013 w 635794"/>
                <a:gd name="connsiteY13" fmla="*/ 47625 h 973931"/>
                <a:gd name="connsiteX14" fmla="*/ 130969 w 635794"/>
                <a:gd name="connsiteY14" fmla="*/ 69056 h 973931"/>
                <a:gd name="connsiteX15" fmla="*/ 202406 w 635794"/>
                <a:gd name="connsiteY15" fmla="*/ 126206 h 973931"/>
                <a:gd name="connsiteX16" fmla="*/ 273844 w 635794"/>
                <a:gd name="connsiteY16" fmla="*/ 185737 h 973931"/>
                <a:gd name="connsiteX17" fmla="*/ 366713 w 635794"/>
                <a:gd name="connsiteY17" fmla="*/ 261937 h 973931"/>
                <a:gd name="connsiteX18" fmla="*/ 407194 w 635794"/>
                <a:gd name="connsiteY18" fmla="*/ 300037 h 973931"/>
                <a:gd name="connsiteX19" fmla="*/ 466725 w 635794"/>
                <a:gd name="connsiteY19" fmla="*/ 361950 h 973931"/>
                <a:gd name="connsiteX20" fmla="*/ 523875 w 635794"/>
                <a:gd name="connsiteY20" fmla="*/ 426244 h 973931"/>
                <a:gd name="connsiteX21" fmla="*/ 564356 w 635794"/>
                <a:gd name="connsiteY21" fmla="*/ 481012 h 973931"/>
                <a:gd name="connsiteX22" fmla="*/ 585788 w 635794"/>
                <a:gd name="connsiteY22" fmla="*/ 519112 h 973931"/>
                <a:gd name="connsiteX23" fmla="*/ 609600 w 635794"/>
                <a:gd name="connsiteY23" fmla="*/ 573881 h 973931"/>
                <a:gd name="connsiteX24" fmla="*/ 628650 w 635794"/>
                <a:gd name="connsiteY24" fmla="*/ 638175 h 973931"/>
                <a:gd name="connsiteX25" fmla="*/ 635794 w 635794"/>
                <a:gd name="connsiteY25" fmla="*/ 678656 h 973931"/>
                <a:gd name="connsiteX26" fmla="*/ 635794 w 635794"/>
                <a:gd name="connsiteY26" fmla="*/ 721519 h 973931"/>
                <a:gd name="connsiteX27" fmla="*/ 621506 w 635794"/>
                <a:gd name="connsiteY27" fmla="*/ 809625 h 973931"/>
                <a:gd name="connsiteX28" fmla="*/ 609600 w 635794"/>
                <a:gd name="connsiteY28" fmla="*/ 862012 h 973931"/>
                <a:gd name="connsiteX29" fmla="*/ 597694 w 635794"/>
                <a:gd name="connsiteY29" fmla="*/ 900112 h 973931"/>
                <a:gd name="connsiteX30" fmla="*/ 578644 w 635794"/>
                <a:gd name="connsiteY30" fmla="*/ 935831 h 973931"/>
                <a:gd name="connsiteX31" fmla="*/ 554831 w 635794"/>
                <a:gd name="connsiteY31" fmla="*/ 962025 h 973931"/>
                <a:gd name="connsiteX32" fmla="*/ 535781 w 635794"/>
                <a:gd name="connsiteY32" fmla="*/ 973931 h 973931"/>
                <a:gd name="connsiteX33" fmla="*/ 509588 w 635794"/>
                <a:gd name="connsiteY33" fmla="*/ 973931 h 973931"/>
                <a:gd name="connsiteX34" fmla="*/ 461963 w 635794"/>
                <a:gd name="connsiteY34" fmla="*/ 962025 h 973931"/>
                <a:gd name="connsiteX35" fmla="*/ 419100 w 635794"/>
                <a:gd name="connsiteY35" fmla="*/ 940594 h 973931"/>
                <a:gd name="connsiteX36" fmla="*/ 388144 w 635794"/>
                <a:gd name="connsiteY36" fmla="*/ 909637 h 973931"/>
                <a:gd name="connsiteX37" fmla="*/ 359569 w 635794"/>
                <a:gd name="connsiteY37" fmla="*/ 862012 h 973931"/>
                <a:gd name="connsiteX38" fmla="*/ 342900 w 635794"/>
                <a:gd name="connsiteY38" fmla="*/ 804862 h 973931"/>
                <a:gd name="connsiteX39" fmla="*/ 321469 w 635794"/>
                <a:gd name="connsiteY39" fmla="*/ 709612 h 973931"/>
                <a:gd name="connsiteX40" fmla="*/ 266700 w 635794"/>
                <a:gd name="connsiteY40" fmla="*/ 531019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5794" h="973931">
                  <a:moveTo>
                    <a:pt x="266700" y="531019"/>
                  </a:moveTo>
                  <a:lnTo>
                    <a:pt x="242888" y="469106"/>
                  </a:lnTo>
                  <a:lnTo>
                    <a:pt x="209550" y="395287"/>
                  </a:lnTo>
                  <a:lnTo>
                    <a:pt x="152400" y="283369"/>
                  </a:lnTo>
                  <a:lnTo>
                    <a:pt x="83344" y="169069"/>
                  </a:lnTo>
                  <a:lnTo>
                    <a:pt x="30956" y="85725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14287"/>
                  </a:lnTo>
                  <a:lnTo>
                    <a:pt x="100013" y="47625"/>
                  </a:lnTo>
                  <a:lnTo>
                    <a:pt x="130969" y="69056"/>
                  </a:lnTo>
                  <a:lnTo>
                    <a:pt x="202406" y="126206"/>
                  </a:lnTo>
                  <a:lnTo>
                    <a:pt x="273844" y="185737"/>
                  </a:lnTo>
                  <a:lnTo>
                    <a:pt x="366713" y="261937"/>
                  </a:lnTo>
                  <a:lnTo>
                    <a:pt x="407194" y="300037"/>
                  </a:lnTo>
                  <a:lnTo>
                    <a:pt x="466725" y="361950"/>
                  </a:lnTo>
                  <a:lnTo>
                    <a:pt x="523875" y="426244"/>
                  </a:lnTo>
                  <a:lnTo>
                    <a:pt x="564356" y="481012"/>
                  </a:lnTo>
                  <a:lnTo>
                    <a:pt x="585788" y="519112"/>
                  </a:lnTo>
                  <a:lnTo>
                    <a:pt x="609600" y="573881"/>
                  </a:lnTo>
                  <a:lnTo>
                    <a:pt x="628650" y="638175"/>
                  </a:lnTo>
                  <a:lnTo>
                    <a:pt x="635794" y="678656"/>
                  </a:lnTo>
                  <a:lnTo>
                    <a:pt x="635794" y="721519"/>
                  </a:lnTo>
                  <a:lnTo>
                    <a:pt x="621506" y="809625"/>
                  </a:lnTo>
                  <a:lnTo>
                    <a:pt x="609600" y="862012"/>
                  </a:lnTo>
                  <a:lnTo>
                    <a:pt x="597694" y="900112"/>
                  </a:lnTo>
                  <a:lnTo>
                    <a:pt x="578644" y="935831"/>
                  </a:lnTo>
                  <a:lnTo>
                    <a:pt x="554831" y="962025"/>
                  </a:lnTo>
                  <a:lnTo>
                    <a:pt x="535781" y="973931"/>
                  </a:lnTo>
                  <a:lnTo>
                    <a:pt x="509588" y="973931"/>
                  </a:lnTo>
                  <a:lnTo>
                    <a:pt x="461963" y="962025"/>
                  </a:lnTo>
                  <a:lnTo>
                    <a:pt x="419100" y="940594"/>
                  </a:lnTo>
                  <a:lnTo>
                    <a:pt x="388144" y="909637"/>
                  </a:lnTo>
                  <a:lnTo>
                    <a:pt x="359569" y="862012"/>
                  </a:lnTo>
                  <a:lnTo>
                    <a:pt x="342900" y="804862"/>
                  </a:lnTo>
                  <a:lnTo>
                    <a:pt x="321469" y="709612"/>
                  </a:lnTo>
                  <a:lnTo>
                    <a:pt x="26670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4">
              <a:extLst>
                <a:ext uri="{FF2B5EF4-FFF2-40B4-BE49-F238E27FC236}">
                  <a16:creationId xmlns:a16="http://schemas.microsoft.com/office/drawing/2014/main" id="{FDCE3C10-ACF9-441D-8EF3-A3D89D8297EA}"/>
                </a:ext>
              </a:extLst>
            </p:cNvPr>
            <p:cNvSpPr/>
            <p:nvPr/>
          </p:nvSpPr>
          <p:spPr>
            <a:xfrm>
              <a:off x="5291138" y="1303338"/>
              <a:ext cx="1085850" cy="1304925"/>
            </a:xfrm>
            <a:custGeom>
              <a:avLst/>
              <a:gdLst>
                <a:gd name="connsiteX0" fmla="*/ 283368 w 1085850"/>
                <a:gd name="connsiteY0" fmla="*/ 921544 h 1304925"/>
                <a:gd name="connsiteX1" fmla="*/ 369093 w 1085850"/>
                <a:gd name="connsiteY1" fmla="*/ 807244 h 1304925"/>
                <a:gd name="connsiteX2" fmla="*/ 445293 w 1085850"/>
                <a:gd name="connsiteY2" fmla="*/ 700087 h 1304925"/>
                <a:gd name="connsiteX3" fmla="*/ 526256 w 1085850"/>
                <a:gd name="connsiteY3" fmla="*/ 583406 h 1304925"/>
                <a:gd name="connsiteX4" fmla="*/ 623887 w 1085850"/>
                <a:gd name="connsiteY4" fmla="*/ 421481 h 1304925"/>
                <a:gd name="connsiteX5" fmla="*/ 681037 w 1085850"/>
                <a:gd name="connsiteY5" fmla="*/ 321469 h 1304925"/>
                <a:gd name="connsiteX6" fmla="*/ 719137 w 1085850"/>
                <a:gd name="connsiteY6" fmla="*/ 245269 h 1304925"/>
                <a:gd name="connsiteX7" fmla="*/ 728662 w 1085850"/>
                <a:gd name="connsiteY7" fmla="*/ 216694 h 1304925"/>
                <a:gd name="connsiteX8" fmla="*/ 731043 w 1085850"/>
                <a:gd name="connsiteY8" fmla="*/ 197644 h 1304925"/>
                <a:gd name="connsiteX9" fmla="*/ 733425 w 1085850"/>
                <a:gd name="connsiteY9" fmla="*/ 183356 h 1304925"/>
                <a:gd name="connsiteX10" fmla="*/ 731043 w 1085850"/>
                <a:gd name="connsiteY10" fmla="*/ 154781 h 1304925"/>
                <a:gd name="connsiteX11" fmla="*/ 723900 w 1085850"/>
                <a:gd name="connsiteY11" fmla="*/ 126206 h 1304925"/>
                <a:gd name="connsiteX12" fmla="*/ 707231 w 1085850"/>
                <a:gd name="connsiteY12" fmla="*/ 97631 h 1304925"/>
                <a:gd name="connsiteX13" fmla="*/ 685800 w 1085850"/>
                <a:gd name="connsiteY13" fmla="*/ 71437 h 1304925"/>
                <a:gd name="connsiteX14" fmla="*/ 666750 w 1085850"/>
                <a:gd name="connsiteY14" fmla="*/ 52387 h 1304925"/>
                <a:gd name="connsiteX15" fmla="*/ 661987 w 1085850"/>
                <a:gd name="connsiteY15" fmla="*/ 30956 h 1304925"/>
                <a:gd name="connsiteX16" fmla="*/ 666750 w 1085850"/>
                <a:gd name="connsiteY16" fmla="*/ 14287 h 1304925"/>
                <a:gd name="connsiteX17" fmla="*/ 683418 w 1085850"/>
                <a:gd name="connsiteY17" fmla="*/ 0 h 1304925"/>
                <a:gd name="connsiteX18" fmla="*/ 695325 w 1085850"/>
                <a:gd name="connsiteY18" fmla="*/ 0 h 1304925"/>
                <a:gd name="connsiteX19" fmla="*/ 733425 w 1085850"/>
                <a:gd name="connsiteY19" fmla="*/ 7144 h 1304925"/>
                <a:gd name="connsiteX20" fmla="*/ 785812 w 1085850"/>
                <a:gd name="connsiteY20" fmla="*/ 30956 h 1304925"/>
                <a:gd name="connsiteX21" fmla="*/ 852487 w 1085850"/>
                <a:gd name="connsiteY21" fmla="*/ 69056 h 1304925"/>
                <a:gd name="connsiteX22" fmla="*/ 892968 w 1085850"/>
                <a:gd name="connsiteY22" fmla="*/ 100012 h 1304925"/>
                <a:gd name="connsiteX23" fmla="*/ 933450 w 1085850"/>
                <a:gd name="connsiteY23" fmla="*/ 135731 h 1304925"/>
                <a:gd name="connsiteX24" fmla="*/ 988218 w 1085850"/>
                <a:gd name="connsiteY24" fmla="*/ 188119 h 1304925"/>
                <a:gd name="connsiteX25" fmla="*/ 1016793 w 1085850"/>
                <a:gd name="connsiteY25" fmla="*/ 219075 h 1304925"/>
                <a:gd name="connsiteX26" fmla="*/ 1040606 w 1085850"/>
                <a:gd name="connsiteY26" fmla="*/ 245269 h 1304925"/>
                <a:gd name="connsiteX27" fmla="*/ 1071562 w 1085850"/>
                <a:gd name="connsiteY27" fmla="*/ 280987 h 1304925"/>
                <a:gd name="connsiteX28" fmla="*/ 1078706 w 1085850"/>
                <a:gd name="connsiteY28" fmla="*/ 292894 h 1304925"/>
                <a:gd name="connsiteX29" fmla="*/ 1083468 w 1085850"/>
                <a:gd name="connsiteY29" fmla="*/ 307181 h 1304925"/>
                <a:gd name="connsiteX30" fmla="*/ 1085850 w 1085850"/>
                <a:gd name="connsiteY30" fmla="*/ 328612 h 1304925"/>
                <a:gd name="connsiteX31" fmla="*/ 1081087 w 1085850"/>
                <a:gd name="connsiteY31" fmla="*/ 347662 h 1304925"/>
                <a:gd name="connsiteX32" fmla="*/ 1066800 w 1085850"/>
                <a:gd name="connsiteY32" fmla="*/ 366712 h 1304925"/>
                <a:gd name="connsiteX33" fmla="*/ 1042987 w 1085850"/>
                <a:gd name="connsiteY33" fmla="*/ 390525 h 1304925"/>
                <a:gd name="connsiteX34" fmla="*/ 1019175 w 1085850"/>
                <a:gd name="connsiteY34" fmla="*/ 407194 h 1304925"/>
                <a:gd name="connsiteX35" fmla="*/ 992981 w 1085850"/>
                <a:gd name="connsiteY35" fmla="*/ 414337 h 1304925"/>
                <a:gd name="connsiteX36" fmla="*/ 964406 w 1085850"/>
                <a:gd name="connsiteY36" fmla="*/ 426244 h 1304925"/>
                <a:gd name="connsiteX37" fmla="*/ 921543 w 1085850"/>
                <a:gd name="connsiteY37" fmla="*/ 454819 h 1304925"/>
                <a:gd name="connsiteX38" fmla="*/ 890587 w 1085850"/>
                <a:gd name="connsiteY38" fmla="*/ 483394 h 1304925"/>
                <a:gd name="connsiteX39" fmla="*/ 842962 w 1085850"/>
                <a:gd name="connsiteY39" fmla="*/ 535781 h 1304925"/>
                <a:gd name="connsiteX40" fmla="*/ 792956 w 1085850"/>
                <a:gd name="connsiteY40" fmla="*/ 600075 h 1304925"/>
                <a:gd name="connsiteX41" fmla="*/ 628650 w 1085850"/>
                <a:gd name="connsiteY41" fmla="*/ 788194 h 1304925"/>
                <a:gd name="connsiteX42" fmla="*/ 390525 w 1085850"/>
                <a:gd name="connsiteY42" fmla="*/ 1026319 h 1304925"/>
                <a:gd name="connsiteX43" fmla="*/ 257175 w 1085850"/>
                <a:gd name="connsiteY43" fmla="*/ 1152525 h 1304925"/>
                <a:gd name="connsiteX44" fmla="*/ 83343 w 1085850"/>
                <a:gd name="connsiteY44" fmla="*/ 1304925 h 1304925"/>
                <a:gd name="connsiteX45" fmla="*/ 0 w 1085850"/>
                <a:gd name="connsiteY45" fmla="*/ 1297781 h 1304925"/>
                <a:gd name="connsiteX46" fmla="*/ 57150 w 1085850"/>
                <a:gd name="connsiteY46" fmla="*/ 1214437 h 1304925"/>
                <a:gd name="connsiteX47" fmla="*/ 161925 w 1085850"/>
                <a:gd name="connsiteY47" fmla="*/ 1081087 h 1304925"/>
                <a:gd name="connsiteX48" fmla="*/ 283368 w 1085850"/>
                <a:gd name="connsiteY48" fmla="*/ 9215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304925">
                  <a:moveTo>
                    <a:pt x="283368" y="921544"/>
                  </a:moveTo>
                  <a:lnTo>
                    <a:pt x="369093" y="807244"/>
                  </a:lnTo>
                  <a:lnTo>
                    <a:pt x="445293" y="700087"/>
                  </a:lnTo>
                  <a:lnTo>
                    <a:pt x="526256" y="583406"/>
                  </a:lnTo>
                  <a:lnTo>
                    <a:pt x="623887" y="421481"/>
                  </a:lnTo>
                  <a:lnTo>
                    <a:pt x="681037" y="321469"/>
                  </a:lnTo>
                  <a:lnTo>
                    <a:pt x="719137" y="245269"/>
                  </a:lnTo>
                  <a:lnTo>
                    <a:pt x="728662" y="216694"/>
                  </a:lnTo>
                  <a:lnTo>
                    <a:pt x="731043" y="197644"/>
                  </a:lnTo>
                  <a:lnTo>
                    <a:pt x="733425" y="183356"/>
                  </a:lnTo>
                  <a:lnTo>
                    <a:pt x="731043" y="154781"/>
                  </a:lnTo>
                  <a:lnTo>
                    <a:pt x="723900" y="126206"/>
                  </a:lnTo>
                  <a:lnTo>
                    <a:pt x="707231" y="97631"/>
                  </a:lnTo>
                  <a:lnTo>
                    <a:pt x="685800" y="71437"/>
                  </a:lnTo>
                  <a:lnTo>
                    <a:pt x="666750" y="52387"/>
                  </a:lnTo>
                  <a:lnTo>
                    <a:pt x="661987" y="30956"/>
                  </a:lnTo>
                  <a:lnTo>
                    <a:pt x="666750" y="14287"/>
                  </a:lnTo>
                  <a:lnTo>
                    <a:pt x="683418" y="0"/>
                  </a:lnTo>
                  <a:lnTo>
                    <a:pt x="695325" y="0"/>
                  </a:lnTo>
                  <a:lnTo>
                    <a:pt x="733425" y="7144"/>
                  </a:lnTo>
                  <a:lnTo>
                    <a:pt x="785812" y="30956"/>
                  </a:lnTo>
                  <a:lnTo>
                    <a:pt x="852487" y="69056"/>
                  </a:lnTo>
                  <a:lnTo>
                    <a:pt x="892968" y="100012"/>
                  </a:lnTo>
                  <a:lnTo>
                    <a:pt x="933450" y="135731"/>
                  </a:lnTo>
                  <a:lnTo>
                    <a:pt x="988218" y="188119"/>
                  </a:lnTo>
                  <a:lnTo>
                    <a:pt x="1016793" y="219075"/>
                  </a:lnTo>
                  <a:lnTo>
                    <a:pt x="1040606" y="245269"/>
                  </a:lnTo>
                  <a:lnTo>
                    <a:pt x="1071562" y="280987"/>
                  </a:lnTo>
                  <a:lnTo>
                    <a:pt x="1078706" y="292894"/>
                  </a:lnTo>
                  <a:lnTo>
                    <a:pt x="1083468" y="307181"/>
                  </a:lnTo>
                  <a:lnTo>
                    <a:pt x="1085850" y="328612"/>
                  </a:lnTo>
                  <a:lnTo>
                    <a:pt x="1081087" y="347662"/>
                  </a:lnTo>
                  <a:lnTo>
                    <a:pt x="1066800" y="366712"/>
                  </a:lnTo>
                  <a:lnTo>
                    <a:pt x="1042987" y="390525"/>
                  </a:lnTo>
                  <a:lnTo>
                    <a:pt x="1019175" y="407194"/>
                  </a:lnTo>
                  <a:lnTo>
                    <a:pt x="992981" y="414337"/>
                  </a:lnTo>
                  <a:lnTo>
                    <a:pt x="964406" y="426244"/>
                  </a:lnTo>
                  <a:lnTo>
                    <a:pt x="921543" y="454819"/>
                  </a:lnTo>
                  <a:lnTo>
                    <a:pt x="890587" y="483394"/>
                  </a:lnTo>
                  <a:lnTo>
                    <a:pt x="842962" y="535781"/>
                  </a:lnTo>
                  <a:lnTo>
                    <a:pt x="792956" y="600075"/>
                  </a:lnTo>
                  <a:lnTo>
                    <a:pt x="628650" y="788194"/>
                  </a:lnTo>
                  <a:lnTo>
                    <a:pt x="390525" y="1026319"/>
                  </a:lnTo>
                  <a:lnTo>
                    <a:pt x="257175" y="1152525"/>
                  </a:lnTo>
                  <a:lnTo>
                    <a:pt x="83343" y="1304925"/>
                  </a:lnTo>
                  <a:lnTo>
                    <a:pt x="0" y="1297781"/>
                  </a:lnTo>
                  <a:lnTo>
                    <a:pt x="57150" y="1214437"/>
                  </a:lnTo>
                  <a:lnTo>
                    <a:pt x="161925" y="1081087"/>
                  </a:lnTo>
                  <a:lnTo>
                    <a:pt x="283368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5">
              <a:extLst>
                <a:ext uri="{FF2B5EF4-FFF2-40B4-BE49-F238E27FC236}">
                  <a16:creationId xmlns:a16="http://schemas.microsoft.com/office/drawing/2014/main" id="{10091681-5AF5-4A32-A2D3-A68C611CD3DE}"/>
                </a:ext>
              </a:extLst>
            </p:cNvPr>
            <p:cNvSpPr/>
            <p:nvPr/>
          </p:nvSpPr>
          <p:spPr>
            <a:xfrm>
              <a:off x="3414713" y="2576513"/>
              <a:ext cx="596900" cy="1501775"/>
            </a:xfrm>
            <a:custGeom>
              <a:avLst/>
              <a:gdLst>
                <a:gd name="connsiteX0" fmla="*/ 442912 w 597693"/>
                <a:gd name="connsiteY0" fmla="*/ 419100 h 1502568"/>
                <a:gd name="connsiteX1" fmla="*/ 409575 w 597693"/>
                <a:gd name="connsiteY1" fmla="*/ 216693 h 1502568"/>
                <a:gd name="connsiteX2" fmla="*/ 369093 w 597693"/>
                <a:gd name="connsiteY2" fmla="*/ 69056 h 1502568"/>
                <a:gd name="connsiteX3" fmla="*/ 309562 w 597693"/>
                <a:gd name="connsiteY3" fmla="*/ 50006 h 1502568"/>
                <a:gd name="connsiteX4" fmla="*/ 250031 w 597693"/>
                <a:gd name="connsiteY4" fmla="*/ 33337 h 1502568"/>
                <a:gd name="connsiteX5" fmla="*/ 166687 w 597693"/>
                <a:gd name="connsiteY5" fmla="*/ 14287 h 1502568"/>
                <a:gd name="connsiteX6" fmla="*/ 90487 w 597693"/>
                <a:gd name="connsiteY6" fmla="*/ 4762 h 1502568"/>
                <a:gd name="connsiteX7" fmla="*/ 47625 w 597693"/>
                <a:gd name="connsiteY7" fmla="*/ 2381 h 1502568"/>
                <a:gd name="connsiteX8" fmla="*/ 23812 w 597693"/>
                <a:gd name="connsiteY8" fmla="*/ 0 h 1502568"/>
                <a:gd name="connsiteX9" fmla="*/ 7143 w 597693"/>
                <a:gd name="connsiteY9" fmla="*/ 4762 h 1502568"/>
                <a:gd name="connsiteX10" fmla="*/ 0 w 597693"/>
                <a:gd name="connsiteY10" fmla="*/ 16668 h 1502568"/>
                <a:gd name="connsiteX11" fmla="*/ 4762 w 597693"/>
                <a:gd name="connsiteY11" fmla="*/ 35718 h 1502568"/>
                <a:gd name="connsiteX12" fmla="*/ 14287 w 597693"/>
                <a:gd name="connsiteY12" fmla="*/ 50006 h 1502568"/>
                <a:gd name="connsiteX13" fmla="*/ 33337 w 597693"/>
                <a:gd name="connsiteY13" fmla="*/ 61912 h 1502568"/>
                <a:gd name="connsiteX14" fmla="*/ 109537 w 597693"/>
                <a:gd name="connsiteY14" fmla="*/ 109537 h 1502568"/>
                <a:gd name="connsiteX15" fmla="*/ 159543 w 597693"/>
                <a:gd name="connsiteY15" fmla="*/ 147637 h 1502568"/>
                <a:gd name="connsiteX16" fmla="*/ 176212 w 597693"/>
                <a:gd name="connsiteY16" fmla="*/ 164306 h 1502568"/>
                <a:gd name="connsiteX17" fmla="*/ 183356 w 597693"/>
                <a:gd name="connsiteY17" fmla="*/ 173831 h 1502568"/>
                <a:gd name="connsiteX18" fmla="*/ 192881 w 597693"/>
                <a:gd name="connsiteY18" fmla="*/ 192881 h 1502568"/>
                <a:gd name="connsiteX19" fmla="*/ 202406 w 597693"/>
                <a:gd name="connsiteY19" fmla="*/ 216693 h 1502568"/>
                <a:gd name="connsiteX20" fmla="*/ 221456 w 597693"/>
                <a:gd name="connsiteY20" fmla="*/ 283368 h 1502568"/>
                <a:gd name="connsiteX21" fmla="*/ 230981 w 597693"/>
                <a:gd name="connsiteY21" fmla="*/ 338137 h 1502568"/>
                <a:gd name="connsiteX22" fmla="*/ 259556 w 597693"/>
                <a:gd name="connsiteY22" fmla="*/ 557212 h 1502568"/>
                <a:gd name="connsiteX23" fmla="*/ 285750 w 597693"/>
                <a:gd name="connsiteY23" fmla="*/ 783431 h 1502568"/>
                <a:gd name="connsiteX24" fmla="*/ 309562 w 597693"/>
                <a:gd name="connsiteY24" fmla="*/ 997743 h 1502568"/>
                <a:gd name="connsiteX25" fmla="*/ 319087 w 597693"/>
                <a:gd name="connsiteY25" fmla="*/ 1119187 h 1502568"/>
                <a:gd name="connsiteX26" fmla="*/ 323850 w 597693"/>
                <a:gd name="connsiteY26" fmla="*/ 1214437 h 1502568"/>
                <a:gd name="connsiteX27" fmla="*/ 333375 w 597693"/>
                <a:gd name="connsiteY27" fmla="*/ 1257300 h 1502568"/>
                <a:gd name="connsiteX28" fmla="*/ 357187 w 597693"/>
                <a:gd name="connsiteY28" fmla="*/ 1335881 h 1502568"/>
                <a:gd name="connsiteX29" fmla="*/ 385762 w 597693"/>
                <a:gd name="connsiteY29" fmla="*/ 1400175 h 1502568"/>
                <a:gd name="connsiteX30" fmla="*/ 402431 w 597693"/>
                <a:gd name="connsiteY30" fmla="*/ 1433512 h 1502568"/>
                <a:gd name="connsiteX31" fmla="*/ 423862 w 597693"/>
                <a:gd name="connsiteY31" fmla="*/ 1466850 h 1502568"/>
                <a:gd name="connsiteX32" fmla="*/ 442912 w 597693"/>
                <a:gd name="connsiteY32" fmla="*/ 1488281 h 1502568"/>
                <a:gd name="connsiteX33" fmla="*/ 464343 w 597693"/>
                <a:gd name="connsiteY33" fmla="*/ 1497806 h 1502568"/>
                <a:gd name="connsiteX34" fmla="*/ 483393 w 597693"/>
                <a:gd name="connsiteY34" fmla="*/ 1502568 h 1502568"/>
                <a:gd name="connsiteX35" fmla="*/ 502443 w 597693"/>
                <a:gd name="connsiteY35" fmla="*/ 1500187 h 1502568"/>
                <a:gd name="connsiteX36" fmla="*/ 531018 w 597693"/>
                <a:gd name="connsiteY36" fmla="*/ 1488281 h 1502568"/>
                <a:gd name="connsiteX37" fmla="*/ 557212 w 597693"/>
                <a:gd name="connsiteY37" fmla="*/ 1466850 h 1502568"/>
                <a:gd name="connsiteX38" fmla="*/ 573881 w 597693"/>
                <a:gd name="connsiteY38" fmla="*/ 1447800 h 1502568"/>
                <a:gd name="connsiteX39" fmla="*/ 585787 w 597693"/>
                <a:gd name="connsiteY39" fmla="*/ 1423987 h 1502568"/>
                <a:gd name="connsiteX40" fmla="*/ 597693 w 597693"/>
                <a:gd name="connsiteY40" fmla="*/ 1381125 h 1502568"/>
                <a:gd name="connsiteX41" fmla="*/ 597693 w 597693"/>
                <a:gd name="connsiteY41" fmla="*/ 1366837 h 1502568"/>
                <a:gd name="connsiteX42" fmla="*/ 571500 w 597693"/>
                <a:gd name="connsiteY42" fmla="*/ 1200150 h 1502568"/>
                <a:gd name="connsiteX43" fmla="*/ 547687 w 597693"/>
                <a:gd name="connsiteY43" fmla="*/ 1038225 h 1502568"/>
                <a:gd name="connsiteX44" fmla="*/ 500062 w 597693"/>
                <a:gd name="connsiteY44" fmla="*/ 733425 h 1502568"/>
                <a:gd name="connsiteX45" fmla="*/ 442912 w 597693"/>
                <a:gd name="connsiteY45" fmla="*/ 419100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3" h="1502568">
                  <a:moveTo>
                    <a:pt x="442912" y="419100"/>
                  </a:moveTo>
                  <a:lnTo>
                    <a:pt x="409575" y="216693"/>
                  </a:lnTo>
                  <a:lnTo>
                    <a:pt x="369093" y="69056"/>
                  </a:lnTo>
                  <a:lnTo>
                    <a:pt x="309562" y="50006"/>
                  </a:lnTo>
                  <a:lnTo>
                    <a:pt x="250031" y="33337"/>
                  </a:lnTo>
                  <a:lnTo>
                    <a:pt x="166687" y="14287"/>
                  </a:lnTo>
                  <a:lnTo>
                    <a:pt x="90487" y="4762"/>
                  </a:lnTo>
                  <a:lnTo>
                    <a:pt x="47625" y="2381"/>
                  </a:lnTo>
                  <a:lnTo>
                    <a:pt x="23812" y="0"/>
                  </a:lnTo>
                  <a:lnTo>
                    <a:pt x="7143" y="4762"/>
                  </a:lnTo>
                  <a:lnTo>
                    <a:pt x="0" y="16668"/>
                  </a:lnTo>
                  <a:lnTo>
                    <a:pt x="4762" y="35718"/>
                  </a:lnTo>
                  <a:lnTo>
                    <a:pt x="14287" y="50006"/>
                  </a:lnTo>
                  <a:lnTo>
                    <a:pt x="33337" y="61912"/>
                  </a:lnTo>
                  <a:lnTo>
                    <a:pt x="109537" y="109537"/>
                  </a:lnTo>
                  <a:lnTo>
                    <a:pt x="159543" y="147637"/>
                  </a:lnTo>
                  <a:lnTo>
                    <a:pt x="176212" y="164306"/>
                  </a:lnTo>
                  <a:lnTo>
                    <a:pt x="183356" y="173831"/>
                  </a:lnTo>
                  <a:lnTo>
                    <a:pt x="192881" y="192881"/>
                  </a:lnTo>
                  <a:lnTo>
                    <a:pt x="202406" y="216693"/>
                  </a:lnTo>
                  <a:lnTo>
                    <a:pt x="221456" y="283368"/>
                  </a:lnTo>
                  <a:lnTo>
                    <a:pt x="230981" y="338137"/>
                  </a:lnTo>
                  <a:lnTo>
                    <a:pt x="259556" y="557212"/>
                  </a:lnTo>
                  <a:lnTo>
                    <a:pt x="285750" y="783431"/>
                  </a:lnTo>
                  <a:lnTo>
                    <a:pt x="309562" y="997743"/>
                  </a:lnTo>
                  <a:lnTo>
                    <a:pt x="319087" y="1119187"/>
                  </a:lnTo>
                  <a:lnTo>
                    <a:pt x="323850" y="1214437"/>
                  </a:lnTo>
                  <a:lnTo>
                    <a:pt x="333375" y="1257300"/>
                  </a:lnTo>
                  <a:lnTo>
                    <a:pt x="357187" y="1335881"/>
                  </a:lnTo>
                  <a:lnTo>
                    <a:pt x="385762" y="1400175"/>
                  </a:lnTo>
                  <a:lnTo>
                    <a:pt x="402431" y="1433512"/>
                  </a:lnTo>
                  <a:lnTo>
                    <a:pt x="423862" y="1466850"/>
                  </a:lnTo>
                  <a:lnTo>
                    <a:pt x="442912" y="1488281"/>
                  </a:lnTo>
                  <a:lnTo>
                    <a:pt x="464343" y="1497806"/>
                  </a:lnTo>
                  <a:lnTo>
                    <a:pt x="483393" y="1502568"/>
                  </a:lnTo>
                  <a:lnTo>
                    <a:pt x="502443" y="1500187"/>
                  </a:lnTo>
                  <a:lnTo>
                    <a:pt x="531018" y="1488281"/>
                  </a:lnTo>
                  <a:lnTo>
                    <a:pt x="557212" y="1466850"/>
                  </a:lnTo>
                  <a:lnTo>
                    <a:pt x="573881" y="1447800"/>
                  </a:lnTo>
                  <a:lnTo>
                    <a:pt x="585787" y="1423987"/>
                  </a:lnTo>
                  <a:lnTo>
                    <a:pt x="597693" y="1381125"/>
                  </a:lnTo>
                  <a:lnTo>
                    <a:pt x="597693" y="1366837"/>
                  </a:lnTo>
                  <a:lnTo>
                    <a:pt x="571500" y="1200150"/>
                  </a:lnTo>
                  <a:lnTo>
                    <a:pt x="547687" y="1038225"/>
                  </a:lnTo>
                  <a:lnTo>
                    <a:pt x="500062" y="733425"/>
                  </a:lnTo>
                  <a:lnTo>
                    <a:pt x="442912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6">
              <a:extLst>
                <a:ext uri="{FF2B5EF4-FFF2-40B4-BE49-F238E27FC236}">
                  <a16:creationId xmlns:a16="http://schemas.microsoft.com/office/drawing/2014/main" id="{DFC156F6-5E8E-47D7-B83C-131A973D21D4}"/>
                </a:ext>
              </a:extLst>
            </p:cNvPr>
            <p:cNvSpPr/>
            <p:nvPr/>
          </p:nvSpPr>
          <p:spPr>
            <a:xfrm>
              <a:off x="3713163" y="2447925"/>
              <a:ext cx="2682875" cy="1462088"/>
            </a:xfrm>
            <a:custGeom>
              <a:avLst/>
              <a:gdLst>
                <a:gd name="connsiteX0" fmla="*/ 835819 w 2683669"/>
                <a:gd name="connsiteY0" fmla="*/ 135731 h 1462088"/>
                <a:gd name="connsiteX1" fmla="*/ 647700 w 2683669"/>
                <a:gd name="connsiteY1" fmla="*/ 152400 h 1462088"/>
                <a:gd name="connsiteX2" fmla="*/ 433387 w 2683669"/>
                <a:gd name="connsiteY2" fmla="*/ 171450 h 1462088"/>
                <a:gd name="connsiteX3" fmla="*/ 176212 w 2683669"/>
                <a:gd name="connsiteY3" fmla="*/ 192881 h 1462088"/>
                <a:gd name="connsiteX4" fmla="*/ 0 w 2683669"/>
                <a:gd name="connsiteY4" fmla="*/ 204788 h 1462088"/>
                <a:gd name="connsiteX5" fmla="*/ 66675 w 2683669"/>
                <a:gd name="connsiteY5" fmla="*/ 392906 h 1462088"/>
                <a:gd name="connsiteX6" fmla="*/ 178594 w 2683669"/>
                <a:gd name="connsiteY6" fmla="*/ 366713 h 1462088"/>
                <a:gd name="connsiteX7" fmla="*/ 330994 w 2683669"/>
                <a:gd name="connsiteY7" fmla="*/ 340519 h 1462088"/>
                <a:gd name="connsiteX8" fmla="*/ 497681 w 2683669"/>
                <a:gd name="connsiteY8" fmla="*/ 316706 h 1462088"/>
                <a:gd name="connsiteX9" fmla="*/ 657225 w 2683669"/>
                <a:gd name="connsiteY9" fmla="*/ 297656 h 1462088"/>
                <a:gd name="connsiteX10" fmla="*/ 845344 w 2683669"/>
                <a:gd name="connsiteY10" fmla="*/ 280988 h 1462088"/>
                <a:gd name="connsiteX11" fmla="*/ 1062037 w 2683669"/>
                <a:gd name="connsiteY11" fmla="*/ 264319 h 1462088"/>
                <a:gd name="connsiteX12" fmla="*/ 1247775 w 2683669"/>
                <a:gd name="connsiteY12" fmla="*/ 242888 h 1462088"/>
                <a:gd name="connsiteX13" fmla="*/ 1423987 w 2683669"/>
                <a:gd name="connsiteY13" fmla="*/ 235744 h 1462088"/>
                <a:gd name="connsiteX14" fmla="*/ 1645444 w 2683669"/>
                <a:gd name="connsiteY14" fmla="*/ 228600 h 1462088"/>
                <a:gd name="connsiteX15" fmla="*/ 1947862 w 2683669"/>
                <a:gd name="connsiteY15" fmla="*/ 214313 h 1462088"/>
                <a:gd name="connsiteX16" fmla="*/ 2162175 w 2683669"/>
                <a:gd name="connsiteY16" fmla="*/ 202406 h 1462088"/>
                <a:gd name="connsiteX17" fmla="*/ 2259806 w 2683669"/>
                <a:gd name="connsiteY17" fmla="*/ 202406 h 1462088"/>
                <a:gd name="connsiteX18" fmla="*/ 2276475 w 2683669"/>
                <a:gd name="connsiteY18" fmla="*/ 204788 h 1462088"/>
                <a:gd name="connsiteX19" fmla="*/ 2293144 w 2683669"/>
                <a:gd name="connsiteY19" fmla="*/ 219075 h 1462088"/>
                <a:gd name="connsiteX20" fmla="*/ 2300287 w 2683669"/>
                <a:gd name="connsiteY20" fmla="*/ 238125 h 1462088"/>
                <a:gd name="connsiteX21" fmla="*/ 2302669 w 2683669"/>
                <a:gd name="connsiteY21" fmla="*/ 261938 h 1462088"/>
                <a:gd name="connsiteX22" fmla="*/ 2295525 w 2683669"/>
                <a:gd name="connsiteY22" fmla="*/ 335756 h 1462088"/>
                <a:gd name="connsiteX23" fmla="*/ 2255044 w 2683669"/>
                <a:gd name="connsiteY23" fmla="*/ 616744 h 1462088"/>
                <a:gd name="connsiteX24" fmla="*/ 2238375 w 2683669"/>
                <a:gd name="connsiteY24" fmla="*/ 740569 h 1462088"/>
                <a:gd name="connsiteX25" fmla="*/ 2207419 w 2683669"/>
                <a:gd name="connsiteY25" fmla="*/ 1059656 h 1462088"/>
                <a:gd name="connsiteX26" fmla="*/ 2190750 w 2683669"/>
                <a:gd name="connsiteY26" fmla="*/ 1238250 h 1462088"/>
                <a:gd name="connsiteX27" fmla="*/ 2176462 w 2683669"/>
                <a:gd name="connsiteY27" fmla="*/ 1393031 h 1462088"/>
                <a:gd name="connsiteX28" fmla="*/ 2193131 w 2683669"/>
                <a:gd name="connsiteY28" fmla="*/ 1426369 h 1462088"/>
                <a:gd name="connsiteX29" fmla="*/ 2212181 w 2683669"/>
                <a:gd name="connsiteY29" fmla="*/ 1443038 h 1462088"/>
                <a:gd name="connsiteX30" fmla="*/ 2231231 w 2683669"/>
                <a:gd name="connsiteY30" fmla="*/ 1457325 h 1462088"/>
                <a:gd name="connsiteX31" fmla="*/ 2250281 w 2683669"/>
                <a:gd name="connsiteY31" fmla="*/ 1462088 h 1462088"/>
                <a:gd name="connsiteX32" fmla="*/ 2271712 w 2683669"/>
                <a:gd name="connsiteY32" fmla="*/ 1459706 h 1462088"/>
                <a:gd name="connsiteX33" fmla="*/ 2300287 w 2683669"/>
                <a:gd name="connsiteY33" fmla="*/ 1452563 h 1462088"/>
                <a:gd name="connsiteX34" fmla="*/ 2328862 w 2683669"/>
                <a:gd name="connsiteY34" fmla="*/ 1433513 h 1462088"/>
                <a:gd name="connsiteX35" fmla="*/ 2371725 w 2683669"/>
                <a:gd name="connsiteY35" fmla="*/ 1388269 h 1462088"/>
                <a:gd name="connsiteX36" fmla="*/ 2386012 w 2683669"/>
                <a:gd name="connsiteY36" fmla="*/ 1364456 h 1462088"/>
                <a:gd name="connsiteX37" fmla="*/ 2407444 w 2683669"/>
                <a:gd name="connsiteY37" fmla="*/ 1328738 h 1462088"/>
                <a:gd name="connsiteX38" fmla="*/ 2419350 w 2683669"/>
                <a:gd name="connsiteY38" fmla="*/ 1290638 h 1462088"/>
                <a:gd name="connsiteX39" fmla="*/ 2452687 w 2683669"/>
                <a:gd name="connsiteY39" fmla="*/ 1114425 h 1462088"/>
                <a:gd name="connsiteX40" fmla="*/ 2516981 w 2683669"/>
                <a:gd name="connsiteY40" fmla="*/ 804863 h 1462088"/>
                <a:gd name="connsiteX41" fmla="*/ 2566987 w 2683669"/>
                <a:gd name="connsiteY41" fmla="*/ 561975 h 1462088"/>
                <a:gd name="connsiteX42" fmla="*/ 2595562 w 2683669"/>
                <a:gd name="connsiteY42" fmla="*/ 419100 h 1462088"/>
                <a:gd name="connsiteX43" fmla="*/ 2605087 w 2683669"/>
                <a:gd name="connsiteY43" fmla="*/ 395288 h 1462088"/>
                <a:gd name="connsiteX44" fmla="*/ 2619375 w 2683669"/>
                <a:gd name="connsiteY44" fmla="*/ 371475 h 1462088"/>
                <a:gd name="connsiteX45" fmla="*/ 2640806 w 2683669"/>
                <a:gd name="connsiteY45" fmla="*/ 347663 h 1462088"/>
                <a:gd name="connsiteX46" fmla="*/ 2669381 w 2683669"/>
                <a:gd name="connsiteY46" fmla="*/ 323850 h 1462088"/>
                <a:gd name="connsiteX47" fmla="*/ 2681287 w 2683669"/>
                <a:gd name="connsiteY47" fmla="*/ 314325 h 1462088"/>
                <a:gd name="connsiteX48" fmla="*/ 2683669 w 2683669"/>
                <a:gd name="connsiteY48" fmla="*/ 304800 h 1462088"/>
                <a:gd name="connsiteX49" fmla="*/ 2681287 w 2683669"/>
                <a:gd name="connsiteY49" fmla="*/ 276225 h 1462088"/>
                <a:gd name="connsiteX50" fmla="*/ 2671762 w 2683669"/>
                <a:gd name="connsiteY50" fmla="*/ 247650 h 1462088"/>
                <a:gd name="connsiteX51" fmla="*/ 2647950 w 2683669"/>
                <a:gd name="connsiteY51" fmla="*/ 207169 h 1462088"/>
                <a:gd name="connsiteX52" fmla="*/ 2614612 w 2683669"/>
                <a:gd name="connsiteY52" fmla="*/ 173831 h 1462088"/>
                <a:gd name="connsiteX53" fmla="*/ 2519362 w 2683669"/>
                <a:gd name="connsiteY53" fmla="*/ 100013 h 1462088"/>
                <a:gd name="connsiteX54" fmla="*/ 2414587 w 2683669"/>
                <a:gd name="connsiteY54" fmla="*/ 23813 h 1462088"/>
                <a:gd name="connsiteX55" fmla="*/ 2374106 w 2683669"/>
                <a:gd name="connsiteY55" fmla="*/ 0 h 1462088"/>
                <a:gd name="connsiteX56" fmla="*/ 2352675 w 2683669"/>
                <a:gd name="connsiteY56" fmla="*/ 2381 h 1462088"/>
                <a:gd name="connsiteX57" fmla="*/ 2231231 w 2683669"/>
                <a:gd name="connsiteY57" fmla="*/ 28575 h 1462088"/>
                <a:gd name="connsiteX58" fmla="*/ 2131219 w 2683669"/>
                <a:gd name="connsiteY58" fmla="*/ 45244 h 1462088"/>
                <a:gd name="connsiteX59" fmla="*/ 1969294 w 2683669"/>
                <a:gd name="connsiteY59" fmla="*/ 52388 h 1462088"/>
                <a:gd name="connsiteX60" fmla="*/ 1759744 w 2683669"/>
                <a:gd name="connsiteY60" fmla="*/ 61913 h 1462088"/>
                <a:gd name="connsiteX61" fmla="*/ 1614487 w 2683669"/>
                <a:gd name="connsiteY61" fmla="*/ 69056 h 1462088"/>
                <a:gd name="connsiteX62" fmla="*/ 1371600 w 2683669"/>
                <a:gd name="connsiteY62" fmla="*/ 90488 h 1462088"/>
                <a:gd name="connsiteX63" fmla="*/ 835819 w 2683669"/>
                <a:gd name="connsiteY63" fmla="*/ 135731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3669" h="1462088">
                  <a:moveTo>
                    <a:pt x="835819" y="135731"/>
                  </a:moveTo>
                  <a:lnTo>
                    <a:pt x="647700" y="152400"/>
                  </a:lnTo>
                  <a:lnTo>
                    <a:pt x="433387" y="171450"/>
                  </a:lnTo>
                  <a:lnTo>
                    <a:pt x="176212" y="192881"/>
                  </a:lnTo>
                  <a:lnTo>
                    <a:pt x="0" y="204788"/>
                  </a:lnTo>
                  <a:lnTo>
                    <a:pt x="66675" y="392906"/>
                  </a:lnTo>
                  <a:lnTo>
                    <a:pt x="178594" y="366713"/>
                  </a:lnTo>
                  <a:lnTo>
                    <a:pt x="330994" y="340519"/>
                  </a:lnTo>
                  <a:lnTo>
                    <a:pt x="497681" y="316706"/>
                  </a:lnTo>
                  <a:lnTo>
                    <a:pt x="657225" y="297656"/>
                  </a:lnTo>
                  <a:lnTo>
                    <a:pt x="845344" y="280988"/>
                  </a:lnTo>
                  <a:lnTo>
                    <a:pt x="1062037" y="264319"/>
                  </a:lnTo>
                  <a:lnTo>
                    <a:pt x="1247775" y="242888"/>
                  </a:lnTo>
                  <a:lnTo>
                    <a:pt x="1423987" y="235744"/>
                  </a:lnTo>
                  <a:lnTo>
                    <a:pt x="1645444" y="228600"/>
                  </a:lnTo>
                  <a:lnTo>
                    <a:pt x="1947862" y="214313"/>
                  </a:lnTo>
                  <a:lnTo>
                    <a:pt x="2162175" y="202406"/>
                  </a:lnTo>
                  <a:lnTo>
                    <a:pt x="2259806" y="202406"/>
                  </a:lnTo>
                  <a:lnTo>
                    <a:pt x="2276475" y="204788"/>
                  </a:lnTo>
                  <a:lnTo>
                    <a:pt x="2293144" y="219075"/>
                  </a:lnTo>
                  <a:lnTo>
                    <a:pt x="2300287" y="238125"/>
                  </a:lnTo>
                  <a:lnTo>
                    <a:pt x="2302669" y="261938"/>
                  </a:lnTo>
                  <a:lnTo>
                    <a:pt x="2295525" y="335756"/>
                  </a:lnTo>
                  <a:lnTo>
                    <a:pt x="2255044" y="616744"/>
                  </a:lnTo>
                  <a:lnTo>
                    <a:pt x="2238375" y="740569"/>
                  </a:lnTo>
                  <a:lnTo>
                    <a:pt x="2207419" y="1059656"/>
                  </a:lnTo>
                  <a:lnTo>
                    <a:pt x="2190750" y="1238250"/>
                  </a:lnTo>
                  <a:lnTo>
                    <a:pt x="2176462" y="1393031"/>
                  </a:lnTo>
                  <a:lnTo>
                    <a:pt x="2193131" y="1426369"/>
                  </a:lnTo>
                  <a:lnTo>
                    <a:pt x="2212181" y="1443038"/>
                  </a:lnTo>
                  <a:lnTo>
                    <a:pt x="2231231" y="1457325"/>
                  </a:lnTo>
                  <a:lnTo>
                    <a:pt x="2250281" y="1462088"/>
                  </a:lnTo>
                  <a:lnTo>
                    <a:pt x="2271712" y="1459706"/>
                  </a:lnTo>
                  <a:lnTo>
                    <a:pt x="2300287" y="1452563"/>
                  </a:lnTo>
                  <a:lnTo>
                    <a:pt x="2328862" y="1433513"/>
                  </a:lnTo>
                  <a:lnTo>
                    <a:pt x="2371725" y="1388269"/>
                  </a:lnTo>
                  <a:lnTo>
                    <a:pt x="2386012" y="1364456"/>
                  </a:lnTo>
                  <a:lnTo>
                    <a:pt x="2407444" y="1328738"/>
                  </a:lnTo>
                  <a:lnTo>
                    <a:pt x="2419350" y="1290638"/>
                  </a:lnTo>
                  <a:lnTo>
                    <a:pt x="2452687" y="1114425"/>
                  </a:lnTo>
                  <a:lnTo>
                    <a:pt x="2516981" y="804863"/>
                  </a:lnTo>
                  <a:lnTo>
                    <a:pt x="2566987" y="561975"/>
                  </a:lnTo>
                  <a:lnTo>
                    <a:pt x="2595562" y="419100"/>
                  </a:lnTo>
                  <a:lnTo>
                    <a:pt x="2605087" y="395288"/>
                  </a:lnTo>
                  <a:lnTo>
                    <a:pt x="2619375" y="371475"/>
                  </a:lnTo>
                  <a:lnTo>
                    <a:pt x="2640806" y="347663"/>
                  </a:lnTo>
                  <a:lnTo>
                    <a:pt x="2669381" y="323850"/>
                  </a:lnTo>
                  <a:lnTo>
                    <a:pt x="2681287" y="314325"/>
                  </a:lnTo>
                  <a:lnTo>
                    <a:pt x="2683669" y="304800"/>
                  </a:lnTo>
                  <a:lnTo>
                    <a:pt x="2681287" y="276225"/>
                  </a:lnTo>
                  <a:lnTo>
                    <a:pt x="2671762" y="247650"/>
                  </a:lnTo>
                  <a:lnTo>
                    <a:pt x="2647950" y="207169"/>
                  </a:lnTo>
                  <a:lnTo>
                    <a:pt x="2614612" y="173831"/>
                  </a:lnTo>
                  <a:lnTo>
                    <a:pt x="2519362" y="100013"/>
                  </a:lnTo>
                  <a:lnTo>
                    <a:pt x="2414587" y="23813"/>
                  </a:lnTo>
                  <a:lnTo>
                    <a:pt x="2374106" y="0"/>
                  </a:lnTo>
                  <a:lnTo>
                    <a:pt x="2352675" y="2381"/>
                  </a:lnTo>
                  <a:lnTo>
                    <a:pt x="2231231" y="28575"/>
                  </a:lnTo>
                  <a:lnTo>
                    <a:pt x="2131219" y="45244"/>
                  </a:lnTo>
                  <a:lnTo>
                    <a:pt x="1969294" y="52388"/>
                  </a:lnTo>
                  <a:lnTo>
                    <a:pt x="1759744" y="61913"/>
                  </a:lnTo>
                  <a:lnTo>
                    <a:pt x="1614487" y="69056"/>
                  </a:lnTo>
                  <a:lnTo>
                    <a:pt x="1371600" y="90488"/>
                  </a:lnTo>
                  <a:lnTo>
                    <a:pt x="835819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7">
              <a:extLst>
                <a:ext uri="{FF2B5EF4-FFF2-40B4-BE49-F238E27FC236}">
                  <a16:creationId xmlns:a16="http://schemas.microsoft.com/office/drawing/2014/main" id="{080CEAD0-521D-4E20-8857-CEDB8C7E1B21}"/>
                </a:ext>
              </a:extLst>
            </p:cNvPr>
            <p:cNvSpPr/>
            <p:nvPr/>
          </p:nvSpPr>
          <p:spPr>
            <a:xfrm>
              <a:off x="3856038" y="3021013"/>
              <a:ext cx="2203450" cy="361950"/>
            </a:xfrm>
            <a:custGeom>
              <a:avLst/>
              <a:gdLst>
                <a:gd name="connsiteX0" fmla="*/ 688181 w 2205037"/>
                <a:gd name="connsiteY0" fmla="*/ 116682 h 361950"/>
                <a:gd name="connsiteX1" fmla="*/ 840581 w 2205037"/>
                <a:gd name="connsiteY1" fmla="*/ 95250 h 361950"/>
                <a:gd name="connsiteX2" fmla="*/ 1007269 w 2205037"/>
                <a:gd name="connsiteY2" fmla="*/ 69057 h 361950"/>
                <a:gd name="connsiteX3" fmla="*/ 1178719 w 2205037"/>
                <a:gd name="connsiteY3" fmla="*/ 50007 h 361950"/>
                <a:gd name="connsiteX4" fmla="*/ 1338262 w 2205037"/>
                <a:gd name="connsiteY4" fmla="*/ 42863 h 361950"/>
                <a:gd name="connsiteX5" fmla="*/ 1585912 w 2205037"/>
                <a:gd name="connsiteY5" fmla="*/ 28575 h 361950"/>
                <a:gd name="connsiteX6" fmla="*/ 1895475 w 2205037"/>
                <a:gd name="connsiteY6" fmla="*/ 14288 h 361950"/>
                <a:gd name="connsiteX7" fmla="*/ 2205037 w 2205037"/>
                <a:gd name="connsiteY7" fmla="*/ 0 h 361950"/>
                <a:gd name="connsiteX8" fmla="*/ 2166937 w 2205037"/>
                <a:gd name="connsiteY8" fmla="*/ 178594 h 361950"/>
                <a:gd name="connsiteX9" fmla="*/ 1931194 w 2205037"/>
                <a:gd name="connsiteY9" fmla="*/ 195263 h 361950"/>
                <a:gd name="connsiteX10" fmla="*/ 1702594 w 2205037"/>
                <a:gd name="connsiteY10" fmla="*/ 204788 h 361950"/>
                <a:gd name="connsiteX11" fmla="*/ 1404937 w 2205037"/>
                <a:gd name="connsiteY11" fmla="*/ 219075 h 361950"/>
                <a:gd name="connsiteX12" fmla="*/ 1173956 w 2205037"/>
                <a:gd name="connsiteY12" fmla="*/ 230982 h 361950"/>
                <a:gd name="connsiteX13" fmla="*/ 983456 w 2205037"/>
                <a:gd name="connsiteY13" fmla="*/ 252413 h 361950"/>
                <a:gd name="connsiteX14" fmla="*/ 726281 w 2205037"/>
                <a:gd name="connsiteY14" fmla="*/ 288132 h 361950"/>
                <a:gd name="connsiteX15" fmla="*/ 497681 w 2205037"/>
                <a:gd name="connsiteY15" fmla="*/ 323850 h 361950"/>
                <a:gd name="connsiteX16" fmla="*/ 261937 w 2205037"/>
                <a:gd name="connsiteY16" fmla="*/ 359569 h 361950"/>
                <a:gd name="connsiteX17" fmla="*/ 240506 w 2205037"/>
                <a:gd name="connsiteY17" fmla="*/ 361950 h 361950"/>
                <a:gd name="connsiteX18" fmla="*/ 197644 w 2205037"/>
                <a:gd name="connsiteY18" fmla="*/ 354807 h 361950"/>
                <a:gd name="connsiteX19" fmla="*/ 90487 w 2205037"/>
                <a:gd name="connsiteY19" fmla="*/ 330994 h 361950"/>
                <a:gd name="connsiteX20" fmla="*/ 9525 w 2205037"/>
                <a:gd name="connsiteY20" fmla="*/ 309563 h 361950"/>
                <a:gd name="connsiteX21" fmla="*/ 0 w 2205037"/>
                <a:gd name="connsiteY21" fmla="*/ 188119 h 361950"/>
                <a:gd name="connsiteX22" fmla="*/ 247650 w 2205037"/>
                <a:gd name="connsiteY22" fmla="*/ 169069 h 361950"/>
                <a:gd name="connsiteX23" fmla="*/ 459581 w 2205037"/>
                <a:gd name="connsiteY23" fmla="*/ 147638 h 361950"/>
                <a:gd name="connsiteX24" fmla="*/ 688181 w 2205037"/>
                <a:gd name="connsiteY24" fmla="*/ 11668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05037" h="361950">
                  <a:moveTo>
                    <a:pt x="688181" y="116682"/>
                  </a:moveTo>
                  <a:lnTo>
                    <a:pt x="840581" y="95250"/>
                  </a:lnTo>
                  <a:lnTo>
                    <a:pt x="1007269" y="69057"/>
                  </a:lnTo>
                  <a:lnTo>
                    <a:pt x="1178719" y="50007"/>
                  </a:lnTo>
                  <a:lnTo>
                    <a:pt x="1338262" y="42863"/>
                  </a:lnTo>
                  <a:lnTo>
                    <a:pt x="1585912" y="28575"/>
                  </a:lnTo>
                  <a:lnTo>
                    <a:pt x="1895475" y="14288"/>
                  </a:lnTo>
                  <a:lnTo>
                    <a:pt x="2205037" y="0"/>
                  </a:lnTo>
                  <a:lnTo>
                    <a:pt x="2166937" y="178594"/>
                  </a:lnTo>
                  <a:lnTo>
                    <a:pt x="1931194" y="195263"/>
                  </a:lnTo>
                  <a:lnTo>
                    <a:pt x="1702594" y="204788"/>
                  </a:lnTo>
                  <a:lnTo>
                    <a:pt x="1404937" y="219075"/>
                  </a:lnTo>
                  <a:lnTo>
                    <a:pt x="1173956" y="230982"/>
                  </a:lnTo>
                  <a:lnTo>
                    <a:pt x="983456" y="252413"/>
                  </a:lnTo>
                  <a:lnTo>
                    <a:pt x="726281" y="288132"/>
                  </a:lnTo>
                  <a:lnTo>
                    <a:pt x="497681" y="323850"/>
                  </a:lnTo>
                  <a:lnTo>
                    <a:pt x="261937" y="359569"/>
                  </a:lnTo>
                  <a:lnTo>
                    <a:pt x="240506" y="361950"/>
                  </a:lnTo>
                  <a:lnTo>
                    <a:pt x="197644" y="354807"/>
                  </a:lnTo>
                  <a:lnTo>
                    <a:pt x="90487" y="330994"/>
                  </a:lnTo>
                  <a:lnTo>
                    <a:pt x="9525" y="309563"/>
                  </a:lnTo>
                  <a:lnTo>
                    <a:pt x="0" y="188119"/>
                  </a:lnTo>
                  <a:lnTo>
                    <a:pt x="247650" y="169069"/>
                  </a:lnTo>
                  <a:lnTo>
                    <a:pt x="459581" y="147638"/>
                  </a:lnTo>
                  <a:lnTo>
                    <a:pt x="688181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8">
              <a:extLst>
                <a:ext uri="{FF2B5EF4-FFF2-40B4-BE49-F238E27FC236}">
                  <a16:creationId xmlns:a16="http://schemas.microsoft.com/office/drawing/2014/main" id="{29DEEFD4-FA6C-4DF8-921D-1186CCA71194}"/>
                </a:ext>
              </a:extLst>
            </p:cNvPr>
            <p:cNvSpPr/>
            <p:nvPr/>
          </p:nvSpPr>
          <p:spPr>
            <a:xfrm>
              <a:off x="3938588" y="3652838"/>
              <a:ext cx="2024062" cy="319087"/>
            </a:xfrm>
            <a:custGeom>
              <a:avLst/>
              <a:gdLst>
                <a:gd name="connsiteX0" fmla="*/ 521493 w 2024062"/>
                <a:gd name="connsiteY0" fmla="*/ 80962 h 319087"/>
                <a:gd name="connsiteX1" fmla="*/ 754856 w 2024062"/>
                <a:gd name="connsiteY1" fmla="*/ 57150 h 319087"/>
                <a:gd name="connsiteX2" fmla="*/ 909637 w 2024062"/>
                <a:gd name="connsiteY2" fmla="*/ 42862 h 319087"/>
                <a:gd name="connsiteX3" fmla="*/ 1109662 w 2024062"/>
                <a:gd name="connsiteY3" fmla="*/ 21431 h 319087"/>
                <a:gd name="connsiteX4" fmla="*/ 1343025 w 2024062"/>
                <a:gd name="connsiteY4" fmla="*/ 9525 h 319087"/>
                <a:gd name="connsiteX5" fmla="*/ 1590675 w 2024062"/>
                <a:gd name="connsiteY5" fmla="*/ 0 h 319087"/>
                <a:gd name="connsiteX6" fmla="*/ 1881187 w 2024062"/>
                <a:gd name="connsiteY6" fmla="*/ 0 h 319087"/>
                <a:gd name="connsiteX7" fmla="*/ 2024062 w 2024062"/>
                <a:gd name="connsiteY7" fmla="*/ 0 h 319087"/>
                <a:gd name="connsiteX8" fmla="*/ 2019300 w 2024062"/>
                <a:gd name="connsiteY8" fmla="*/ 183356 h 319087"/>
                <a:gd name="connsiteX9" fmla="*/ 1850231 w 2024062"/>
                <a:gd name="connsiteY9" fmla="*/ 178593 h 319087"/>
                <a:gd name="connsiteX10" fmla="*/ 1659731 w 2024062"/>
                <a:gd name="connsiteY10" fmla="*/ 178593 h 319087"/>
                <a:gd name="connsiteX11" fmla="*/ 1459706 w 2024062"/>
                <a:gd name="connsiteY11" fmla="*/ 178593 h 319087"/>
                <a:gd name="connsiteX12" fmla="*/ 1347787 w 2024062"/>
                <a:gd name="connsiteY12" fmla="*/ 180975 h 319087"/>
                <a:gd name="connsiteX13" fmla="*/ 1250156 w 2024062"/>
                <a:gd name="connsiteY13" fmla="*/ 185737 h 319087"/>
                <a:gd name="connsiteX14" fmla="*/ 1181100 w 2024062"/>
                <a:gd name="connsiteY14" fmla="*/ 192881 h 319087"/>
                <a:gd name="connsiteX15" fmla="*/ 1085850 w 2024062"/>
                <a:gd name="connsiteY15" fmla="*/ 207168 h 319087"/>
                <a:gd name="connsiteX16" fmla="*/ 916781 w 2024062"/>
                <a:gd name="connsiteY16" fmla="*/ 200025 h 319087"/>
                <a:gd name="connsiteX17" fmla="*/ 750093 w 2024062"/>
                <a:gd name="connsiteY17" fmla="*/ 221456 h 319087"/>
                <a:gd name="connsiteX18" fmla="*/ 497681 w 2024062"/>
                <a:gd name="connsiteY18" fmla="*/ 254793 h 319087"/>
                <a:gd name="connsiteX19" fmla="*/ 340518 w 2024062"/>
                <a:gd name="connsiteY19" fmla="*/ 276225 h 319087"/>
                <a:gd name="connsiteX20" fmla="*/ 16668 w 2024062"/>
                <a:gd name="connsiteY20" fmla="*/ 319087 h 319087"/>
                <a:gd name="connsiteX21" fmla="*/ 0 w 2024062"/>
                <a:gd name="connsiteY21" fmla="*/ 140493 h 319087"/>
                <a:gd name="connsiteX22" fmla="*/ 190500 w 2024062"/>
                <a:gd name="connsiteY22" fmla="*/ 119062 h 319087"/>
                <a:gd name="connsiteX23" fmla="*/ 454818 w 2024062"/>
                <a:gd name="connsiteY23" fmla="*/ 88106 h 319087"/>
                <a:gd name="connsiteX24" fmla="*/ 521493 w 2024062"/>
                <a:gd name="connsiteY24" fmla="*/ 809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4062" h="319087">
                  <a:moveTo>
                    <a:pt x="521493" y="80962"/>
                  </a:moveTo>
                  <a:lnTo>
                    <a:pt x="754856" y="57150"/>
                  </a:lnTo>
                  <a:lnTo>
                    <a:pt x="909637" y="42862"/>
                  </a:lnTo>
                  <a:lnTo>
                    <a:pt x="1109662" y="21431"/>
                  </a:lnTo>
                  <a:lnTo>
                    <a:pt x="1343025" y="9525"/>
                  </a:lnTo>
                  <a:lnTo>
                    <a:pt x="1590675" y="0"/>
                  </a:lnTo>
                  <a:lnTo>
                    <a:pt x="1881187" y="0"/>
                  </a:lnTo>
                  <a:lnTo>
                    <a:pt x="2024062" y="0"/>
                  </a:lnTo>
                  <a:lnTo>
                    <a:pt x="2019300" y="183356"/>
                  </a:lnTo>
                  <a:lnTo>
                    <a:pt x="1850231" y="178593"/>
                  </a:lnTo>
                  <a:lnTo>
                    <a:pt x="1659731" y="178593"/>
                  </a:lnTo>
                  <a:lnTo>
                    <a:pt x="1459706" y="178593"/>
                  </a:lnTo>
                  <a:lnTo>
                    <a:pt x="1347787" y="180975"/>
                  </a:lnTo>
                  <a:lnTo>
                    <a:pt x="1250156" y="185737"/>
                  </a:lnTo>
                  <a:lnTo>
                    <a:pt x="1181100" y="192881"/>
                  </a:lnTo>
                  <a:lnTo>
                    <a:pt x="1085850" y="207168"/>
                  </a:lnTo>
                  <a:lnTo>
                    <a:pt x="916781" y="200025"/>
                  </a:lnTo>
                  <a:lnTo>
                    <a:pt x="750093" y="221456"/>
                  </a:lnTo>
                  <a:lnTo>
                    <a:pt x="497681" y="254793"/>
                  </a:lnTo>
                  <a:lnTo>
                    <a:pt x="340518" y="276225"/>
                  </a:lnTo>
                  <a:lnTo>
                    <a:pt x="16668" y="319087"/>
                  </a:lnTo>
                  <a:lnTo>
                    <a:pt x="0" y="140493"/>
                  </a:lnTo>
                  <a:lnTo>
                    <a:pt x="190500" y="119062"/>
                  </a:lnTo>
                  <a:lnTo>
                    <a:pt x="454818" y="88106"/>
                  </a:lnTo>
                  <a:lnTo>
                    <a:pt x="521493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9">
              <a:extLst>
                <a:ext uri="{FF2B5EF4-FFF2-40B4-BE49-F238E27FC236}">
                  <a16:creationId xmlns:a16="http://schemas.microsoft.com/office/drawing/2014/main" id="{A7FC63D8-B280-42E0-86EA-45DEFEE8E752}"/>
                </a:ext>
              </a:extLst>
            </p:cNvPr>
            <p:cNvSpPr/>
            <p:nvPr/>
          </p:nvSpPr>
          <p:spPr>
            <a:xfrm>
              <a:off x="2986088" y="4102100"/>
              <a:ext cx="3798887" cy="627063"/>
            </a:xfrm>
            <a:custGeom>
              <a:avLst/>
              <a:gdLst>
                <a:gd name="connsiteX0" fmla="*/ 1297957 w 3798749"/>
                <a:gd name="connsiteY0" fmla="*/ 251614 h 625965"/>
                <a:gd name="connsiteX1" fmla="*/ 1709130 w 3798749"/>
                <a:gd name="connsiteY1" fmla="*/ 196381 h 625965"/>
                <a:gd name="connsiteX2" fmla="*/ 1874827 w 3798749"/>
                <a:gd name="connsiteY2" fmla="*/ 174902 h 625965"/>
                <a:gd name="connsiteX3" fmla="*/ 2068140 w 3798749"/>
                <a:gd name="connsiteY3" fmla="*/ 156491 h 625965"/>
                <a:gd name="connsiteX4" fmla="*/ 2255315 w 3798749"/>
                <a:gd name="connsiteY4" fmla="*/ 147286 h 625965"/>
                <a:gd name="connsiteX5" fmla="*/ 2540682 w 3798749"/>
                <a:gd name="connsiteY5" fmla="*/ 128875 h 625965"/>
                <a:gd name="connsiteX6" fmla="*/ 2810706 w 3798749"/>
                <a:gd name="connsiteY6" fmla="*/ 113533 h 625965"/>
                <a:gd name="connsiteX7" fmla="*/ 3016293 w 3798749"/>
                <a:gd name="connsiteY7" fmla="*/ 98191 h 625965"/>
                <a:gd name="connsiteX8" fmla="*/ 3126757 w 3798749"/>
                <a:gd name="connsiteY8" fmla="*/ 88985 h 625965"/>
                <a:gd name="connsiteX9" fmla="*/ 3163579 w 3798749"/>
                <a:gd name="connsiteY9" fmla="*/ 82848 h 625965"/>
                <a:gd name="connsiteX10" fmla="*/ 3218811 w 3798749"/>
                <a:gd name="connsiteY10" fmla="*/ 64438 h 625965"/>
                <a:gd name="connsiteX11" fmla="*/ 3292454 w 3798749"/>
                <a:gd name="connsiteY11" fmla="*/ 27616 h 625965"/>
                <a:gd name="connsiteX12" fmla="*/ 3344618 w 3798749"/>
                <a:gd name="connsiteY12" fmla="*/ 0 h 625965"/>
                <a:gd name="connsiteX13" fmla="*/ 3378371 w 3798749"/>
                <a:gd name="connsiteY13" fmla="*/ 0 h 625965"/>
                <a:gd name="connsiteX14" fmla="*/ 3439740 w 3798749"/>
                <a:gd name="connsiteY14" fmla="*/ 9206 h 625965"/>
                <a:gd name="connsiteX15" fmla="*/ 3501109 w 3798749"/>
                <a:gd name="connsiteY15" fmla="*/ 27616 h 625965"/>
                <a:gd name="connsiteX16" fmla="*/ 3580889 w 3798749"/>
                <a:gd name="connsiteY16" fmla="*/ 61369 h 625965"/>
                <a:gd name="connsiteX17" fmla="*/ 3660669 w 3798749"/>
                <a:gd name="connsiteY17" fmla="*/ 104328 h 625965"/>
                <a:gd name="connsiteX18" fmla="*/ 3737380 w 3798749"/>
                <a:gd name="connsiteY18" fmla="*/ 153423 h 625965"/>
                <a:gd name="connsiteX19" fmla="*/ 3764996 w 3798749"/>
                <a:gd name="connsiteY19" fmla="*/ 174902 h 625965"/>
                <a:gd name="connsiteX20" fmla="*/ 3774201 w 3798749"/>
                <a:gd name="connsiteY20" fmla="*/ 187176 h 625965"/>
                <a:gd name="connsiteX21" fmla="*/ 3786475 w 3798749"/>
                <a:gd name="connsiteY21" fmla="*/ 205587 h 625965"/>
                <a:gd name="connsiteX22" fmla="*/ 3792612 w 3798749"/>
                <a:gd name="connsiteY22" fmla="*/ 230134 h 625965"/>
                <a:gd name="connsiteX23" fmla="*/ 3798749 w 3798749"/>
                <a:gd name="connsiteY23" fmla="*/ 254682 h 625965"/>
                <a:gd name="connsiteX24" fmla="*/ 3798749 w 3798749"/>
                <a:gd name="connsiteY24" fmla="*/ 276161 h 625965"/>
                <a:gd name="connsiteX25" fmla="*/ 3783407 w 3798749"/>
                <a:gd name="connsiteY25" fmla="*/ 306846 h 625965"/>
                <a:gd name="connsiteX26" fmla="*/ 3761928 w 3798749"/>
                <a:gd name="connsiteY26" fmla="*/ 319120 h 625965"/>
                <a:gd name="connsiteX27" fmla="*/ 3731243 w 3798749"/>
                <a:gd name="connsiteY27" fmla="*/ 331393 h 625965"/>
                <a:gd name="connsiteX28" fmla="*/ 3669874 w 3798749"/>
                <a:gd name="connsiteY28" fmla="*/ 337530 h 625965"/>
                <a:gd name="connsiteX29" fmla="*/ 3568615 w 3798749"/>
                <a:gd name="connsiteY29" fmla="*/ 331393 h 625965"/>
                <a:gd name="connsiteX30" fmla="*/ 3418260 w 3798749"/>
                <a:gd name="connsiteY30" fmla="*/ 312983 h 625965"/>
                <a:gd name="connsiteX31" fmla="*/ 3160510 w 3798749"/>
                <a:gd name="connsiteY31" fmla="*/ 297640 h 625965"/>
                <a:gd name="connsiteX32" fmla="*/ 2859801 w 3798749"/>
                <a:gd name="connsiteY32" fmla="*/ 288435 h 625965"/>
                <a:gd name="connsiteX33" fmla="*/ 2638873 w 3798749"/>
                <a:gd name="connsiteY33" fmla="*/ 291504 h 625965"/>
                <a:gd name="connsiteX34" fmla="*/ 2430218 w 3798749"/>
                <a:gd name="connsiteY34" fmla="*/ 297640 h 625965"/>
                <a:gd name="connsiteX35" fmla="*/ 2233836 w 3798749"/>
                <a:gd name="connsiteY35" fmla="*/ 303777 h 625965"/>
                <a:gd name="connsiteX36" fmla="*/ 2132577 w 3798749"/>
                <a:gd name="connsiteY36" fmla="*/ 309914 h 625965"/>
                <a:gd name="connsiteX37" fmla="*/ 1712199 w 3798749"/>
                <a:gd name="connsiteY37" fmla="*/ 349804 h 625965"/>
                <a:gd name="connsiteX38" fmla="*/ 1497407 w 3798749"/>
                <a:gd name="connsiteY38" fmla="*/ 389694 h 625965"/>
                <a:gd name="connsiteX39" fmla="*/ 1135329 w 3798749"/>
                <a:gd name="connsiteY39" fmla="*/ 469474 h 625965"/>
                <a:gd name="connsiteX40" fmla="*/ 929742 w 3798749"/>
                <a:gd name="connsiteY40" fmla="*/ 518569 h 625965"/>
                <a:gd name="connsiteX41" fmla="*/ 721087 w 3798749"/>
                <a:gd name="connsiteY41" fmla="*/ 573802 h 625965"/>
                <a:gd name="connsiteX42" fmla="*/ 653581 w 3798749"/>
                <a:gd name="connsiteY42" fmla="*/ 595281 h 625965"/>
                <a:gd name="connsiteX43" fmla="*/ 610623 w 3798749"/>
                <a:gd name="connsiteY43" fmla="*/ 610623 h 625965"/>
                <a:gd name="connsiteX44" fmla="*/ 558459 w 3798749"/>
                <a:gd name="connsiteY44" fmla="*/ 619828 h 625965"/>
                <a:gd name="connsiteX45" fmla="*/ 521638 w 3798749"/>
                <a:gd name="connsiteY45" fmla="*/ 625965 h 625965"/>
                <a:gd name="connsiteX46" fmla="*/ 469474 w 3798749"/>
                <a:gd name="connsiteY46" fmla="*/ 619828 h 625965"/>
                <a:gd name="connsiteX47" fmla="*/ 420379 w 3798749"/>
                <a:gd name="connsiteY47" fmla="*/ 607555 h 625965"/>
                <a:gd name="connsiteX48" fmla="*/ 383557 w 3798749"/>
                <a:gd name="connsiteY48" fmla="*/ 592212 h 625965"/>
                <a:gd name="connsiteX49" fmla="*/ 334462 w 3798749"/>
                <a:gd name="connsiteY49" fmla="*/ 564596 h 625965"/>
                <a:gd name="connsiteX50" fmla="*/ 270024 w 3798749"/>
                <a:gd name="connsiteY50" fmla="*/ 518569 h 625965"/>
                <a:gd name="connsiteX51" fmla="*/ 196381 w 3798749"/>
                <a:gd name="connsiteY51" fmla="*/ 454132 h 625965"/>
                <a:gd name="connsiteX52" fmla="*/ 104328 w 3798749"/>
                <a:gd name="connsiteY52" fmla="*/ 355941 h 625965"/>
                <a:gd name="connsiteX53" fmla="*/ 39890 w 3798749"/>
                <a:gd name="connsiteY53" fmla="*/ 276161 h 625965"/>
                <a:gd name="connsiteX54" fmla="*/ 6137 w 3798749"/>
                <a:gd name="connsiteY54" fmla="*/ 223997 h 625965"/>
                <a:gd name="connsiteX55" fmla="*/ 0 w 3798749"/>
                <a:gd name="connsiteY55" fmla="*/ 205587 h 625965"/>
                <a:gd name="connsiteX56" fmla="*/ 3069 w 3798749"/>
                <a:gd name="connsiteY56" fmla="*/ 187176 h 625965"/>
                <a:gd name="connsiteX57" fmla="*/ 18411 w 3798749"/>
                <a:gd name="connsiteY57" fmla="*/ 181039 h 625965"/>
                <a:gd name="connsiteX58" fmla="*/ 33753 w 3798749"/>
                <a:gd name="connsiteY58" fmla="*/ 187176 h 625965"/>
                <a:gd name="connsiteX59" fmla="*/ 76711 w 3798749"/>
                <a:gd name="connsiteY59" fmla="*/ 208655 h 625965"/>
                <a:gd name="connsiteX60" fmla="*/ 153423 w 3798749"/>
                <a:gd name="connsiteY60" fmla="*/ 254682 h 625965"/>
                <a:gd name="connsiteX61" fmla="*/ 217860 w 3798749"/>
                <a:gd name="connsiteY61" fmla="*/ 294572 h 625965"/>
                <a:gd name="connsiteX62" fmla="*/ 260819 w 3798749"/>
                <a:gd name="connsiteY62" fmla="*/ 312983 h 625965"/>
                <a:gd name="connsiteX63" fmla="*/ 322188 w 3798749"/>
                <a:gd name="connsiteY63" fmla="*/ 337530 h 625965"/>
                <a:gd name="connsiteX64" fmla="*/ 377420 w 3798749"/>
                <a:gd name="connsiteY64" fmla="*/ 352873 h 625965"/>
                <a:gd name="connsiteX65" fmla="*/ 438789 w 3798749"/>
                <a:gd name="connsiteY65" fmla="*/ 359010 h 625965"/>
                <a:gd name="connsiteX66" fmla="*/ 595281 w 3798749"/>
                <a:gd name="connsiteY66" fmla="*/ 340599 h 625965"/>
                <a:gd name="connsiteX67" fmla="*/ 846894 w 3798749"/>
                <a:gd name="connsiteY67" fmla="*/ 306846 h 625965"/>
                <a:gd name="connsiteX68" fmla="*/ 1233520 w 3798749"/>
                <a:gd name="connsiteY68" fmla="*/ 260819 h 625965"/>
                <a:gd name="connsiteX69" fmla="*/ 1297957 w 3798749"/>
                <a:gd name="connsiteY69" fmla="*/ 251614 h 6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798749" h="625965">
                  <a:moveTo>
                    <a:pt x="1297957" y="251614"/>
                  </a:moveTo>
                  <a:lnTo>
                    <a:pt x="1709130" y="196381"/>
                  </a:lnTo>
                  <a:lnTo>
                    <a:pt x="1874827" y="174902"/>
                  </a:lnTo>
                  <a:lnTo>
                    <a:pt x="2068140" y="156491"/>
                  </a:lnTo>
                  <a:lnTo>
                    <a:pt x="2255315" y="147286"/>
                  </a:lnTo>
                  <a:lnTo>
                    <a:pt x="2540682" y="128875"/>
                  </a:lnTo>
                  <a:lnTo>
                    <a:pt x="2810706" y="113533"/>
                  </a:lnTo>
                  <a:lnTo>
                    <a:pt x="3016293" y="98191"/>
                  </a:lnTo>
                  <a:lnTo>
                    <a:pt x="3126757" y="88985"/>
                  </a:lnTo>
                  <a:lnTo>
                    <a:pt x="3163579" y="82848"/>
                  </a:lnTo>
                  <a:lnTo>
                    <a:pt x="3218811" y="64438"/>
                  </a:lnTo>
                  <a:lnTo>
                    <a:pt x="3292454" y="27616"/>
                  </a:lnTo>
                  <a:lnTo>
                    <a:pt x="3344618" y="0"/>
                  </a:lnTo>
                  <a:lnTo>
                    <a:pt x="3378371" y="0"/>
                  </a:lnTo>
                  <a:lnTo>
                    <a:pt x="3439740" y="9206"/>
                  </a:lnTo>
                  <a:lnTo>
                    <a:pt x="3501109" y="27616"/>
                  </a:lnTo>
                  <a:lnTo>
                    <a:pt x="3580889" y="61369"/>
                  </a:lnTo>
                  <a:lnTo>
                    <a:pt x="3660669" y="104328"/>
                  </a:lnTo>
                  <a:lnTo>
                    <a:pt x="3737380" y="153423"/>
                  </a:lnTo>
                  <a:lnTo>
                    <a:pt x="3764996" y="174902"/>
                  </a:lnTo>
                  <a:lnTo>
                    <a:pt x="3774201" y="187176"/>
                  </a:lnTo>
                  <a:lnTo>
                    <a:pt x="3786475" y="205587"/>
                  </a:lnTo>
                  <a:lnTo>
                    <a:pt x="3792612" y="230134"/>
                  </a:lnTo>
                  <a:lnTo>
                    <a:pt x="3798749" y="254682"/>
                  </a:lnTo>
                  <a:lnTo>
                    <a:pt x="3798749" y="276161"/>
                  </a:lnTo>
                  <a:lnTo>
                    <a:pt x="3783407" y="306846"/>
                  </a:lnTo>
                  <a:lnTo>
                    <a:pt x="3761928" y="319120"/>
                  </a:lnTo>
                  <a:lnTo>
                    <a:pt x="3731243" y="331393"/>
                  </a:lnTo>
                  <a:lnTo>
                    <a:pt x="3669874" y="337530"/>
                  </a:lnTo>
                  <a:cubicBezTo>
                    <a:pt x="3636125" y="335421"/>
                    <a:pt x="3602430" y="331393"/>
                    <a:pt x="3568615" y="331393"/>
                  </a:cubicBezTo>
                  <a:lnTo>
                    <a:pt x="3418260" y="312983"/>
                  </a:lnTo>
                  <a:lnTo>
                    <a:pt x="3160510" y="297640"/>
                  </a:lnTo>
                  <a:lnTo>
                    <a:pt x="2859801" y="288435"/>
                  </a:lnTo>
                  <a:lnTo>
                    <a:pt x="2638873" y="291504"/>
                  </a:lnTo>
                  <a:lnTo>
                    <a:pt x="2430218" y="297640"/>
                  </a:lnTo>
                  <a:lnTo>
                    <a:pt x="2233836" y="303777"/>
                  </a:lnTo>
                  <a:lnTo>
                    <a:pt x="2132577" y="309914"/>
                  </a:lnTo>
                  <a:lnTo>
                    <a:pt x="1712199" y="349804"/>
                  </a:lnTo>
                  <a:lnTo>
                    <a:pt x="1497407" y="389694"/>
                  </a:lnTo>
                  <a:lnTo>
                    <a:pt x="1135329" y="469474"/>
                  </a:lnTo>
                  <a:lnTo>
                    <a:pt x="929742" y="518569"/>
                  </a:lnTo>
                  <a:lnTo>
                    <a:pt x="721087" y="573802"/>
                  </a:lnTo>
                  <a:lnTo>
                    <a:pt x="653581" y="595281"/>
                  </a:lnTo>
                  <a:lnTo>
                    <a:pt x="610623" y="610623"/>
                  </a:lnTo>
                  <a:lnTo>
                    <a:pt x="558459" y="619828"/>
                  </a:lnTo>
                  <a:lnTo>
                    <a:pt x="521638" y="625965"/>
                  </a:lnTo>
                  <a:lnTo>
                    <a:pt x="469474" y="619828"/>
                  </a:lnTo>
                  <a:lnTo>
                    <a:pt x="420379" y="607555"/>
                  </a:lnTo>
                  <a:lnTo>
                    <a:pt x="383557" y="592212"/>
                  </a:lnTo>
                  <a:lnTo>
                    <a:pt x="334462" y="564596"/>
                  </a:lnTo>
                  <a:lnTo>
                    <a:pt x="270024" y="518569"/>
                  </a:lnTo>
                  <a:lnTo>
                    <a:pt x="196381" y="454132"/>
                  </a:lnTo>
                  <a:lnTo>
                    <a:pt x="104328" y="355941"/>
                  </a:lnTo>
                  <a:lnTo>
                    <a:pt x="39890" y="276161"/>
                  </a:lnTo>
                  <a:lnTo>
                    <a:pt x="6137" y="223997"/>
                  </a:lnTo>
                  <a:lnTo>
                    <a:pt x="0" y="205587"/>
                  </a:lnTo>
                  <a:lnTo>
                    <a:pt x="3069" y="187176"/>
                  </a:lnTo>
                  <a:lnTo>
                    <a:pt x="18411" y="181039"/>
                  </a:lnTo>
                  <a:lnTo>
                    <a:pt x="33753" y="187176"/>
                  </a:lnTo>
                  <a:lnTo>
                    <a:pt x="76711" y="208655"/>
                  </a:lnTo>
                  <a:lnTo>
                    <a:pt x="153423" y="254682"/>
                  </a:lnTo>
                  <a:lnTo>
                    <a:pt x="217860" y="294572"/>
                  </a:lnTo>
                  <a:lnTo>
                    <a:pt x="260819" y="312983"/>
                  </a:lnTo>
                  <a:lnTo>
                    <a:pt x="322188" y="337530"/>
                  </a:lnTo>
                  <a:lnTo>
                    <a:pt x="377420" y="352873"/>
                  </a:lnTo>
                  <a:lnTo>
                    <a:pt x="438789" y="359010"/>
                  </a:lnTo>
                  <a:lnTo>
                    <a:pt x="595281" y="340599"/>
                  </a:lnTo>
                  <a:lnTo>
                    <a:pt x="846894" y="306846"/>
                  </a:lnTo>
                  <a:lnTo>
                    <a:pt x="1233520" y="260819"/>
                  </a:lnTo>
                  <a:lnTo>
                    <a:pt x="1297957" y="251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0">
              <a:extLst>
                <a:ext uri="{FF2B5EF4-FFF2-40B4-BE49-F238E27FC236}">
                  <a16:creationId xmlns:a16="http://schemas.microsoft.com/office/drawing/2014/main" id="{5690CF87-36CF-4F36-8970-E64F345A9C4C}"/>
                </a:ext>
              </a:extLst>
            </p:cNvPr>
            <p:cNvSpPr/>
            <p:nvPr/>
          </p:nvSpPr>
          <p:spPr>
            <a:xfrm>
              <a:off x="4697413" y="2655888"/>
              <a:ext cx="403225" cy="3368675"/>
            </a:xfrm>
            <a:custGeom>
              <a:avLst/>
              <a:gdLst>
                <a:gd name="connsiteX0" fmla="*/ 134343 w 403029"/>
                <a:gd name="connsiteY0" fmla="*/ 819060 h 3367246"/>
                <a:gd name="connsiteX1" fmla="*/ 138677 w 403029"/>
                <a:gd name="connsiteY1" fmla="*/ 169012 h 3367246"/>
                <a:gd name="connsiteX2" fmla="*/ 134343 w 403029"/>
                <a:gd name="connsiteY2" fmla="*/ 134343 h 3367246"/>
                <a:gd name="connsiteX3" fmla="*/ 121342 w 403029"/>
                <a:gd name="connsiteY3" fmla="*/ 99674 h 3367246"/>
                <a:gd name="connsiteX4" fmla="*/ 95340 w 403029"/>
                <a:gd name="connsiteY4" fmla="*/ 73672 h 3367246"/>
                <a:gd name="connsiteX5" fmla="*/ 13001 w 403029"/>
                <a:gd name="connsiteY5" fmla="*/ 34669 h 3367246"/>
                <a:gd name="connsiteX6" fmla="*/ 0 w 403029"/>
                <a:gd name="connsiteY6" fmla="*/ 21668 h 3367246"/>
                <a:gd name="connsiteX7" fmla="*/ 221016 w 403029"/>
                <a:gd name="connsiteY7" fmla="*/ 0 h 3367246"/>
                <a:gd name="connsiteX8" fmla="*/ 303355 w 403029"/>
                <a:gd name="connsiteY8" fmla="*/ 47670 h 3367246"/>
                <a:gd name="connsiteX9" fmla="*/ 342358 w 403029"/>
                <a:gd name="connsiteY9" fmla="*/ 65005 h 3367246"/>
                <a:gd name="connsiteX10" fmla="*/ 368360 w 403029"/>
                <a:gd name="connsiteY10" fmla="*/ 86673 h 3367246"/>
                <a:gd name="connsiteX11" fmla="*/ 390028 w 403029"/>
                <a:gd name="connsiteY11" fmla="*/ 112675 h 3367246"/>
                <a:gd name="connsiteX12" fmla="*/ 403029 w 403029"/>
                <a:gd name="connsiteY12" fmla="*/ 143010 h 3367246"/>
                <a:gd name="connsiteX13" fmla="*/ 403029 w 403029"/>
                <a:gd name="connsiteY13" fmla="*/ 173346 h 3367246"/>
                <a:gd name="connsiteX14" fmla="*/ 394362 w 403029"/>
                <a:gd name="connsiteY14" fmla="*/ 208015 h 3367246"/>
                <a:gd name="connsiteX15" fmla="*/ 377027 w 403029"/>
                <a:gd name="connsiteY15" fmla="*/ 264353 h 3367246"/>
                <a:gd name="connsiteX16" fmla="*/ 364026 w 403029"/>
                <a:gd name="connsiteY16" fmla="*/ 338025 h 3367246"/>
                <a:gd name="connsiteX17" fmla="*/ 364026 w 403029"/>
                <a:gd name="connsiteY17" fmla="*/ 424698 h 3367246"/>
                <a:gd name="connsiteX18" fmla="*/ 355359 w 403029"/>
                <a:gd name="connsiteY18" fmla="*/ 1027075 h 3367246"/>
                <a:gd name="connsiteX19" fmla="*/ 359693 w 403029"/>
                <a:gd name="connsiteY19" fmla="*/ 1629452 h 3367246"/>
                <a:gd name="connsiteX20" fmla="*/ 359693 w 403029"/>
                <a:gd name="connsiteY20" fmla="*/ 2084485 h 3367246"/>
                <a:gd name="connsiteX21" fmla="*/ 359693 w 403029"/>
                <a:gd name="connsiteY21" fmla="*/ 2808205 h 3367246"/>
                <a:gd name="connsiteX22" fmla="*/ 359693 w 403029"/>
                <a:gd name="connsiteY22" fmla="*/ 3050889 h 3367246"/>
                <a:gd name="connsiteX23" fmla="*/ 359693 w 403029"/>
                <a:gd name="connsiteY23" fmla="*/ 3137562 h 3367246"/>
                <a:gd name="connsiteX24" fmla="*/ 351025 w 403029"/>
                <a:gd name="connsiteY24" fmla="*/ 3202567 h 3367246"/>
                <a:gd name="connsiteX25" fmla="*/ 329357 w 403029"/>
                <a:gd name="connsiteY25" fmla="*/ 3267572 h 3367246"/>
                <a:gd name="connsiteX26" fmla="*/ 307689 w 403029"/>
                <a:gd name="connsiteY26" fmla="*/ 3315242 h 3367246"/>
                <a:gd name="connsiteX27" fmla="*/ 277353 w 403029"/>
                <a:gd name="connsiteY27" fmla="*/ 3349911 h 3367246"/>
                <a:gd name="connsiteX28" fmla="*/ 251351 w 403029"/>
                <a:gd name="connsiteY28" fmla="*/ 3367246 h 3367246"/>
                <a:gd name="connsiteX29" fmla="*/ 225350 w 403029"/>
                <a:gd name="connsiteY29" fmla="*/ 3358578 h 3367246"/>
                <a:gd name="connsiteX30" fmla="*/ 190680 w 403029"/>
                <a:gd name="connsiteY30" fmla="*/ 3315242 h 3367246"/>
                <a:gd name="connsiteX31" fmla="*/ 156011 w 403029"/>
                <a:gd name="connsiteY31" fmla="*/ 3245903 h 3367246"/>
                <a:gd name="connsiteX32" fmla="*/ 121342 w 403029"/>
                <a:gd name="connsiteY32" fmla="*/ 3154897 h 3367246"/>
                <a:gd name="connsiteX33" fmla="*/ 95340 w 403029"/>
                <a:gd name="connsiteY33" fmla="*/ 3068224 h 3367246"/>
                <a:gd name="connsiteX34" fmla="*/ 73672 w 403029"/>
                <a:gd name="connsiteY34" fmla="*/ 2946882 h 3367246"/>
                <a:gd name="connsiteX35" fmla="*/ 73672 w 403029"/>
                <a:gd name="connsiteY35" fmla="*/ 2894878 h 3367246"/>
                <a:gd name="connsiteX36" fmla="*/ 82339 w 403029"/>
                <a:gd name="connsiteY36" fmla="*/ 2803871 h 3367246"/>
                <a:gd name="connsiteX37" fmla="*/ 99674 w 403029"/>
                <a:gd name="connsiteY37" fmla="*/ 2678195 h 3367246"/>
                <a:gd name="connsiteX38" fmla="*/ 112675 w 403029"/>
                <a:gd name="connsiteY38" fmla="*/ 2539518 h 3367246"/>
                <a:gd name="connsiteX39" fmla="*/ 117008 w 403029"/>
                <a:gd name="connsiteY39" fmla="*/ 2431177 h 3367246"/>
                <a:gd name="connsiteX40" fmla="*/ 117008 w 403029"/>
                <a:gd name="connsiteY40" fmla="*/ 2019481 h 3367246"/>
                <a:gd name="connsiteX41" fmla="*/ 138677 w 403029"/>
                <a:gd name="connsiteY41" fmla="*/ 1638119 h 3367246"/>
                <a:gd name="connsiteX42" fmla="*/ 134343 w 403029"/>
                <a:gd name="connsiteY42" fmla="*/ 819060 h 33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3029" h="3367246">
                  <a:moveTo>
                    <a:pt x="134343" y="819060"/>
                  </a:moveTo>
                  <a:cubicBezTo>
                    <a:pt x="135788" y="602377"/>
                    <a:pt x="137232" y="385695"/>
                    <a:pt x="138677" y="169012"/>
                  </a:cubicBezTo>
                  <a:lnTo>
                    <a:pt x="134343" y="134343"/>
                  </a:lnTo>
                  <a:lnTo>
                    <a:pt x="121342" y="99674"/>
                  </a:lnTo>
                  <a:lnTo>
                    <a:pt x="95340" y="73672"/>
                  </a:lnTo>
                  <a:lnTo>
                    <a:pt x="13001" y="34669"/>
                  </a:lnTo>
                  <a:lnTo>
                    <a:pt x="0" y="21668"/>
                  </a:lnTo>
                  <a:lnTo>
                    <a:pt x="221016" y="0"/>
                  </a:lnTo>
                  <a:lnTo>
                    <a:pt x="303355" y="47670"/>
                  </a:lnTo>
                  <a:lnTo>
                    <a:pt x="342358" y="65005"/>
                  </a:lnTo>
                  <a:lnTo>
                    <a:pt x="368360" y="86673"/>
                  </a:lnTo>
                  <a:lnTo>
                    <a:pt x="390028" y="112675"/>
                  </a:lnTo>
                  <a:lnTo>
                    <a:pt x="403029" y="143010"/>
                  </a:lnTo>
                  <a:lnTo>
                    <a:pt x="403029" y="173346"/>
                  </a:lnTo>
                  <a:lnTo>
                    <a:pt x="394362" y="208015"/>
                  </a:lnTo>
                  <a:lnTo>
                    <a:pt x="377027" y="264353"/>
                  </a:lnTo>
                  <a:lnTo>
                    <a:pt x="364026" y="338025"/>
                  </a:lnTo>
                  <a:lnTo>
                    <a:pt x="364026" y="424698"/>
                  </a:lnTo>
                  <a:lnTo>
                    <a:pt x="355359" y="1027075"/>
                  </a:lnTo>
                  <a:cubicBezTo>
                    <a:pt x="356804" y="1227867"/>
                    <a:pt x="358248" y="1428660"/>
                    <a:pt x="359693" y="1629452"/>
                  </a:cubicBezTo>
                  <a:lnTo>
                    <a:pt x="359693" y="2084485"/>
                  </a:lnTo>
                  <a:lnTo>
                    <a:pt x="359693" y="2808205"/>
                  </a:lnTo>
                  <a:lnTo>
                    <a:pt x="359693" y="3050889"/>
                  </a:lnTo>
                  <a:lnTo>
                    <a:pt x="359693" y="3137562"/>
                  </a:lnTo>
                  <a:lnTo>
                    <a:pt x="351025" y="3202567"/>
                  </a:lnTo>
                  <a:lnTo>
                    <a:pt x="329357" y="3267572"/>
                  </a:lnTo>
                  <a:lnTo>
                    <a:pt x="307689" y="3315242"/>
                  </a:lnTo>
                  <a:lnTo>
                    <a:pt x="277353" y="3349911"/>
                  </a:lnTo>
                  <a:lnTo>
                    <a:pt x="251351" y="3367246"/>
                  </a:lnTo>
                  <a:lnTo>
                    <a:pt x="225350" y="3358578"/>
                  </a:lnTo>
                  <a:lnTo>
                    <a:pt x="190680" y="3315242"/>
                  </a:lnTo>
                  <a:lnTo>
                    <a:pt x="156011" y="3245903"/>
                  </a:lnTo>
                  <a:lnTo>
                    <a:pt x="121342" y="3154897"/>
                  </a:lnTo>
                  <a:lnTo>
                    <a:pt x="95340" y="3068224"/>
                  </a:lnTo>
                  <a:lnTo>
                    <a:pt x="73672" y="2946882"/>
                  </a:lnTo>
                  <a:lnTo>
                    <a:pt x="73672" y="2894878"/>
                  </a:lnTo>
                  <a:lnTo>
                    <a:pt x="82339" y="2803871"/>
                  </a:lnTo>
                  <a:lnTo>
                    <a:pt x="99674" y="2678195"/>
                  </a:lnTo>
                  <a:lnTo>
                    <a:pt x="112675" y="2539518"/>
                  </a:lnTo>
                  <a:lnTo>
                    <a:pt x="117008" y="2431177"/>
                  </a:lnTo>
                  <a:lnTo>
                    <a:pt x="117008" y="2019481"/>
                  </a:lnTo>
                  <a:lnTo>
                    <a:pt x="138677" y="1638119"/>
                  </a:lnTo>
                  <a:cubicBezTo>
                    <a:pt x="137232" y="1370877"/>
                    <a:pt x="135788" y="1103636"/>
                    <a:pt x="134343" y="8190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2">
              <a:extLst>
                <a:ext uri="{FF2B5EF4-FFF2-40B4-BE49-F238E27FC236}">
                  <a16:creationId xmlns:a16="http://schemas.microsoft.com/office/drawing/2014/main" id="{1EABBEBA-C555-4F80-B5CF-67D4DC578960}"/>
                </a:ext>
              </a:extLst>
            </p:cNvPr>
            <p:cNvSpPr/>
            <p:nvPr/>
          </p:nvSpPr>
          <p:spPr>
            <a:xfrm>
              <a:off x="2871788" y="4391025"/>
              <a:ext cx="1997075" cy="1411288"/>
            </a:xfrm>
            <a:custGeom>
              <a:avLst/>
              <a:gdLst>
                <a:gd name="connsiteX0" fmla="*/ 1509712 w 1997868"/>
                <a:gd name="connsiteY0" fmla="*/ 383381 h 1412081"/>
                <a:gd name="connsiteX1" fmla="*/ 1624012 w 1997868"/>
                <a:gd name="connsiteY1" fmla="*/ 269081 h 1412081"/>
                <a:gd name="connsiteX2" fmla="*/ 1728787 w 1997868"/>
                <a:gd name="connsiteY2" fmla="*/ 154781 h 1412081"/>
                <a:gd name="connsiteX3" fmla="*/ 1790700 w 1997868"/>
                <a:gd name="connsiteY3" fmla="*/ 78581 h 1412081"/>
                <a:gd name="connsiteX4" fmla="*/ 1840706 w 1997868"/>
                <a:gd name="connsiteY4" fmla="*/ 7144 h 1412081"/>
                <a:gd name="connsiteX5" fmla="*/ 1997868 w 1997868"/>
                <a:gd name="connsiteY5" fmla="*/ 0 h 1412081"/>
                <a:gd name="connsiteX6" fmla="*/ 1981200 w 1997868"/>
                <a:gd name="connsiteY6" fmla="*/ 280988 h 1412081"/>
                <a:gd name="connsiteX7" fmla="*/ 1869281 w 1997868"/>
                <a:gd name="connsiteY7" fmla="*/ 373856 h 1412081"/>
                <a:gd name="connsiteX8" fmla="*/ 1712118 w 1997868"/>
                <a:gd name="connsiteY8" fmla="*/ 507206 h 1412081"/>
                <a:gd name="connsiteX9" fmla="*/ 1550193 w 1997868"/>
                <a:gd name="connsiteY9" fmla="*/ 635794 h 1412081"/>
                <a:gd name="connsiteX10" fmla="*/ 1345406 w 1997868"/>
                <a:gd name="connsiteY10" fmla="*/ 785813 h 1412081"/>
                <a:gd name="connsiteX11" fmla="*/ 1197768 w 1997868"/>
                <a:gd name="connsiteY11" fmla="*/ 883444 h 1412081"/>
                <a:gd name="connsiteX12" fmla="*/ 1035843 w 1997868"/>
                <a:gd name="connsiteY12" fmla="*/ 983456 h 1412081"/>
                <a:gd name="connsiteX13" fmla="*/ 852487 w 1997868"/>
                <a:gd name="connsiteY13" fmla="*/ 1081088 h 1412081"/>
                <a:gd name="connsiteX14" fmla="*/ 681037 w 1997868"/>
                <a:gd name="connsiteY14" fmla="*/ 1164431 h 1412081"/>
                <a:gd name="connsiteX15" fmla="*/ 533400 w 1997868"/>
                <a:gd name="connsiteY15" fmla="*/ 1228725 h 1412081"/>
                <a:gd name="connsiteX16" fmla="*/ 361950 w 1997868"/>
                <a:gd name="connsiteY16" fmla="*/ 1300163 h 1412081"/>
                <a:gd name="connsiteX17" fmla="*/ 126206 w 1997868"/>
                <a:gd name="connsiteY17" fmla="*/ 1385888 h 1412081"/>
                <a:gd name="connsiteX18" fmla="*/ 54768 w 1997868"/>
                <a:gd name="connsiteY18" fmla="*/ 1407319 h 1412081"/>
                <a:gd name="connsiteX19" fmla="*/ 16668 w 1997868"/>
                <a:gd name="connsiteY19" fmla="*/ 1412081 h 1412081"/>
                <a:gd name="connsiteX20" fmla="*/ 2381 w 1997868"/>
                <a:gd name="connsiteY20" fmla="*/ 1407319 h 1412081"/>
                <a:gd name="connsiteX21" fmla="*/ 0 w 1997868"/>
                <a:gd name="connsiteY21" fmla="*/ 1397794 h 1412081"/>
                <a:gd name="connsiteX22" fmla="*/ 2381 w 1997868"/>
                <a:gd name="connsiteY22" fmla="*/ 1383506 h 1412081"/>
                <a:gd name="connsiteX23" fmla="*/ 16668 w 1997868"/>
                <a:gd name="connsiteY23" fmla="*/ 1362075 h 1412081"/>
                <a:gd name="connsiteX24" fmla="*/ 83343 w 1997868"/>
                <a:gd name="connsiteY24" fmla="*/ 1328738 h 1412081"/>
                <a:gd name="connsiteX25" fmla="*/ 292893 w 1997868"/>
                <a:gd name="connsiteY25" fmla="*/ 1221581 h 1412081"/>
                <a:gd name="connsiteX26" fmla="*/ 500062 w 1997868"/>
                <a:gd name="connsiteY26" fmla="*/ 1112044 h 1412081"/>
                <a:gd name="connsiteX27" fmla="*/ 671512 w 1997868"/>
                <a:gd name="connsiteY27" fmla="*/ 1014413 h 1412081"/>
                <a:gd name="connsiteX28" fmla="*/ 895350 w 1997868"/>
                <a:gd name="connsiteY28" fmla="*/ 878681 h 1412081"/>
                <a:gd name="connsiteX29" fmla="*/ 1045368 w 1997868"/>
                <a:gd name="connsiteY29" fmla="*/ 769144 h 1412081"/>
                <a:gd name="connsiteX30" fmla="*/ 1233487 w 1997868"/>
                <a:gd name="connsiteY30" fmla="*/ 623888 h 1412081"/>
                <a:gd name="connsiteX31" fmla="*/ 1347787 w 1997868"/>
                <a:gd name="connsiteY31" fmla="*/ 526256 h 1412081"/>
                <a:gd name="connsiteX32" fmla="*/ 1509712 w 1997868"/>
                <a:gd name="connsiteY32" fmla="*/ 383381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868" h="1412081">
                  <a:moveTo>
                    <a:pt x="1509712" y="383381"/>
                  </a:moveTo>
                  <a:lnTo>
                    <a:pt x="1624012" y="269081"/>
                  </a:lnTo>
                  <a:lnTo>
                    <a:pt x="1728787" y="154781"/>
                  </a:lnTo>
                  <a:lnTo>
                    <a:pt x="1790700" y="78581"/>
                  </a:lnTo>
                  <a:lnTo>
                    <a:pt x="1840706" y="7144"/>
                  </a:lnTo>
                  <a:lnTo>
                    <a:pt x="1997868" y="0"/>
                  </a:lnTo>
                  <a:lnTo>
                    <a:pt x="1981200" y="280988"/>
                  </a:lnTo>
                  <a:lnTo>
                    <a:pt x="1869281" y="373856"/>
                  </a:lnTo>
                  <a:lnTo>
                    <a:pt x="1712118" y="507206"/>
                  </a:lnTo>
                  <a:lnTo>
                    <a:pt x="1550193" y="635794"/>
                  </a:lnTo>
                  <a:lnTo>
                    <a:pt x="1345406" y="785813"/>
                  </a:lnTo>
                  <a:lnTo>
                    <a:pt x="1197768" y="883444"/>
                  </a:lnTo>
                  <a:lnTo>
                    <a:pt x="1035843" y="983456"/>
                  </a:lnTo>
                  <a:lnTo>
                    <a:pt x="852487" y="1081088"/>
                  </a:lnTo>
                  <a:lnTo>
                    <a:pt x="681037" y="1164431"/>
                  </a:lnTo>
                  <a:lnTo>
                    <a:pt x="533400" y="1228725"/>
                  </a:lnTo>
                  <a:lnTo>
                    <a:pt x="361950" y="1300163"/>
                  </a:lnTo>
                  <a:lnTo>
                    <a:pt x="126206" y="1385888"/>
                  </a:lnTo>
                  <a:lnTo>
                    <a:pt x="54768" y="1407319"/>
                  </a:lnTo>
                  <a:lnTo>
                    <a:pt x="16668" y="1412081"/>
                  </a:lnTo>
                  <a:lnTo>
                    <a:pt x="2381" y="1407319"/>
                  </a:lnTo>
                  <a:lnTo>
                    <a:pt x="0" y="1397794"/>
                  </a:lnTo>
                  <a:lnTo>
                    <a:pt x="2381" y="1383506"/>
                  </a:lnTo>
                  <a:lnTo>
                    <a:pt x="16668" y="1362075"/>
                  </a:lnTo>
                  <a:lnTo>
                    <a:pt x="83343" y="1328738"/>
                  </a:lnTo>
                  <a:lnTo>
                    <a:pt x="292893" y="1221581"/>
                  </a:lnTo>
                  <a:lnTo>
                    <a:pt x="500062" y="1112044"/>
                  </a:lnTo>
                  <a:lnTo>
                    <a:pt x="671512" y="1014413"/>
                  </a:lnTo>
                  <a:lnTo>
                    <a:pt x="895350" y="878681"/>
                  </a:lnTo>
                  <a:lnTo>
                    <a:pt x="1045368" y="769144"/>
                  </a:lnTo>
                  <a:lnTo>
                    <a:pt x="1233487" y="623888"/>
                  </a:lnTo>
                  <a:lnTo>
                    <a:pt x="1347787" y="526256"/>
                  </a:lnTo>
                  <a:lnTo>
                    <a:pt x="1509712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1">
              <a:extLst>
                <a:ext uri="{FF2B5EF4-FFF2-40B4-BE49-F238E27FC236}">
                  <a16:creationId xmlns:a16="http://schemas.microsoft.com/office/drawing/2014/main" id="{36512041-502A-4B49-8106-20AFCF103C4C}"/>
                </a:ext>
              </a:extLst>
            </p:cNvPr>
            <p:cNvSpPr/>
            <p:nvPr/>
          </p:nvSpPr>
          <p:spPr>
            <a:xfrm>
              <a:off x="5018088" y="4373563"/>
              <a:ext cx="2171700" cy="1379537"/>
            </a:xfrm>
            <a:custGeom>
              <a:avLst/>
              <a:gdLst>
                <a:gd name="connsiteX0" fmla="*/ 342900 w 2171700"/>
                <a:gd name="connsiteY0" fmla="*/ 221457 h 1378744"/>
                <a:gd name="connsiteX1" fmla="*/ 252412 w 2171700"/>
                <a:gd name="connsiteY1" fmla="*/ 147638 h 1378744"/>
                <a:gd name="connsiteX2" fmla="*/ 169069 w 2171700"/>
                <a:gd name="connsiteY2" fmla="*/ 73819 h 1378744"/>
                <a:gd name="connsiteX3" fmla="*/ 88106 w 2171700"/>
                <a:gd name="connsiteY3" fmla="*/ 0 h 1378744"/>
                <a:gd name="connsiteX4" fmla="*/ 2381 w 2171700"/>
                <a:gd name="connsiteY4" fmla="*/ 4763 h 1378744"/>
                <a:gd name="connsiteX5" fmla="*/ 0 w 2171700"/>
                <a:gd name="connsiteY5" fmla="*/ 114300 h 1378744"/>
                <a:gd name="connsiteX6" fmla="*/ 66675 w 2171700"/>
                <a:gd name="connsiteY6" fmla="*/ 145257 h 1378744"/>
                <a:gd name="connsiteX7" fmla="*/ 109537 w 2171700"/>
                <a:gd name="connsiteY7" fmla="*/ 173832 h 1378744"/>
                <a:gd name="connsiteX8" fmla="*/ 176212 w 2171700"/>
                <a:gd name="connsiteY8" fmla="*/ 230982 h 1378744"/>
                <a:gd name="connsiteX9" fmla="*/ 250031 w 2171700"/>
                <a:gd name="connsiteY9" fmla="*/ 307182 h 1378744"/>
                <a:gd name="connsiteX10" fmla="*/ 438150 w 2171700"/>
                <a:gd name="connsiteY10" fmla="*/ 511969 h 1378744"/>
                <a:gd name="connsiteX11" fmla="*/ 554831 w 2171700"/>
                <a:gd name="connsiteY11" fmla="*/ 640557 h 1378744"/>
                <a:gd name="connsiteX12" fmla="*/ 657225 w 2171700"/>
                <a:gd name="connsiteY12" fmla="*/ 759619 h 1378744"/>
                <a:gd name="connsiteX13" fmla="*/ 785812 w 2171700"/>
                <a:gd name="connsiteY13" fmla="*/ 904875 h 1378744"/>
                <a:gd name="connsiteX14" fmla="*/ 876300 w 2171700"/>
                <a:gd name="connsiteY14" fmla="*/ 1009650 h 1378744"/>
                <a:gd name="connsiteX15" fmla="*/ 969169 w 2171700"/>
                <a:gd name="connsiteY15" fmla="*/ 1112044 h 1378744"/>
                <a:gd name="connsiteX16" fmla="*/ 1047750 w 2171700"/>
                <a:gd name="connsiteY16" fmla="*/ 1195388 h 1378744"/>
                <a:gd name="connsiteX17" fmla="*/ 1104900 w 2171700"/>
                <a:gd name="connsiteY17" fmla="*/ 1247775 h 1378744"/>
                <a:gd name="connsiteX18" fmla="*/ 1150144 w 2171700"/>
                <a:gd name="connsiteY18" fmla="*/ 1288257 h 1378744"/>
                <a:gd name="connsiteX19" fmla="*/ 1193006 w 2171700"/>
                <a:gd name="connsiteY19" fmla="*/ 1321594 h 1378744"/>
                <a:gd name="connsiteX20" fmla="*/ 1223962 w 2171700"/>
                <a:gd name="connsiteY20" fmla="*/ 1345407 h 1378744"/>
                <a:gd name="connsiteX21" fmla="*/ 1247775 w 2171700"/>
                <a:gd name="connsiteY21" fmla="*/ 1359694 h 1378744"/>
                <a:gd name="connsiteX22" fmla="*/ 1285875 w 2171700"/>
                <a:gd name="connsiteY22" fmla="*/ 1373982 h 1378744"/>
                <a:gd name="connsiteX23" fmla="*/ 1319212 w 2171700"/>
                <a:gd name="connsiteY23" fmla="*/ 1378744 h 1378744"/>
                <a:gd name="connsiteX24" fmla="*/ 1504950 w 2171700"/>
                <a:gd name="connsiteY24" fmla="*/ 1373982 h 1378744"/>
                <a:gd name="connsiteX25" fmla="*/ 1781175 w 2171700"/>
                <a:gd name="connsiteY25" fmla="*/ 1364457 h 1378744"/>
                <a:gd name="connsiteX26" fmla="*/ 2019300 w 2171700"/>
                <a:gd name="connsiteY26" fmla="*/ 1359694 h 1378744"/>
                <a:gd name="connsiteX27" fmla="*/ 2133600 w 2171700"/>
                <a:gd name="connsiteY27" fmla="*/ 1352550 h 1378744"/>
                <a:gd name="connsiteX28" fmla="*/ 2150269 w 2171700"/>
                <a:gd name="connsiteY28" fmla="*/ 1345407 h 1378744"/>
                <a:gd name="connsiteX29" fmla="*/ 2166937 w 2171700"/>
                <a:gd name="connsiteY29" fmla="*/ 1331119 h 1378744"/>
                <a:gd name="connsiteX30" fmla="*/ 2171700 w 2171700"/>
                <a:gd name="connsiteY30" fmla="*/ 1321594 h 1378744"/>
                <a:gd name="connsiteX31" fmla="*/ 2171700 w 2171700"/>
                <a:gd name="connsiteY31" fmla="*/ 1309688 h 1378744"/>
                <a:gd name="connsiteX32" fmla="*/ 2166937 w 2171700"/>
                <a:gd name="connsiteY32" fmla="*/ 1300163 h 1378744"/>
                <a:gd name="connsiteX33" fmla="*/ 2140744 w 2171700"/>
                <a:gd name="connsiteY33" fmla="*/ 1285875 h 1378744"/>
                <a:gd name="connsiteX34" fmla="*/ 2055019 w 2171700"/>
                <a:gd name="connsiteY34" fmla="*/ 1252538 h 1378744"/>
                <a:gd name="connsiteX35" fmla="*/ 1897856 w 2171700"/>
                <a:gd name="connsiteY35" fmla="*/ 1190625 h 1378744"/>
                <a:gd name="connsiteX36" fmla="*/ 1733550 w 2171700"/>
                <a:gd name="connsiteY36" fmla="*/ 1119188 h 1378744"/>
                <a:gd name="connsiteX37" fmla="*/ 1435894 w 2171700"/>
                <a:gd name="connsiteY37" fmla="*/ 983457 h 1378744"/>
                <a:gd name="connsiteX38" fmla="*/ 1300162 w 2171700"/>
                <a:gd name="connsiteY38" fmla="*/ 909638 h 1378744"/>
                <a:gd name="connsiteX39" fmla="*/ 1126331 w 2171700"/>
                <a:gd name="connsiteY39" fmla="*/ 807244 h 1378744"/>
                <a:gd name="connsiteX40" fmla="*/ 921544 w 2171700"/>
                <a:gd name="connsiteY40" fmla="*/ 676275 h 1378744"/>
                <a:gd name="connsiteX41" fmla="*/ 752475 w 2171700"/>
                <a:gd name="connsiteY41" fmla="*/ 554832 h 1378744"/>
                <a:gd name="connsiteX42" fmla="*/ 573881 w 2171700"/>
                <a:gd name="connsiteY42" fmla="*/ 416719 h 1378744"/>
                <a:gd name="connsiteX43" fmla="*/ 342900 w 2171700"/>
                <a:gd name="connsiteY43" fmla="*/ 22145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1700" h="1378744">
                  <a:moveTo>
                    <a:pt x="342900" y="221457"/>
                  </a:moveTo>
                  <a:lnTo>
                    <a:pt x="252412" y="147638"/>
                  </a:lnTo>
                  <a:lnTo>
                    <a:pt x="169069" y="73819"/>
                  </a:lnTo>
                  <a:lnTo>
                    <a:pt x="88106" y="0"/>
                  </a:lnTo>
                  <a:lnTo>
                    <a:pt x="2381" y="4763"/>
                  </a:lnTo>
                  <a:cubicBezTo>
                    <a:pt x="1587" y="41275"/>
                    <a:pt x="794" y="77788"/>
                    <a:pt x="0" y="114300"/>
                  </a:cubicBezTo>
                  <a:lnTo>
                    <a:pt x="66675" y="145257"/>
                  </a:lnTo>
                  <a:lnTo>
                    <a:pt x="109537" y="173832"/>
                  </a:lnTo>
                  <a:lnTo>
                    <a:pt x="176212" y="230982"/>
                  </a:lnTo>
                  <a:lnTo>
                    <a:pt x="250031" y="307182"/>
                  </a:lnTo>
                  <a:lnTo>
                    <a:pt x="438150" y="511969"/>
                  </a:lnTo>
                  <a:lnTo>
                    <a:pt x="554831" y="640557"/>
                  </a:lnTo>
                  <a:lnTo>
                    <a:pt x="657225" y="759619"/>
                  </a:lnTo>
                  <a:lnTo>
                    <a:pt x="785812" y="904875"/>
                  </a:lnTo>
                  <a:lnTo>
                    <a:pt x="876300" y="1009650"/>
                  </a:lnTo>
                  <a:lnTo>
                    <a:pt x="969169" y="1112044"/>
                  </a:lnTo>
                  <a:lnTo>
                    <a:pt x="1047750" y="1195388"/>
                  </a:lnTo>
                  <a:lnTo>
                    <a:pt x="1104900" y="1247775"/>
                  </a:lnTo>
                  <a:lnTo>
                    <a:pt x="1150144" y="1288257"/>
                  </a:lnTo>
                  <a:lnTo>
                    <a:pt x="1193006" y="1321594"/>
                  </a:lnTo>
                  <a:lnTo>
                    <a:pt x="1223962" y="1345407"/>
                  </a:lnTo>
                  <a:lnTo>
                    <a:pt x="1247775" y="1359694"/>
                  </a:lnTo>
                  <a:lnTo>
                    <a:pt x="1285875" y="1373982"/>
                  </a:lnTo>
                  <a:lnTo>
                    <a:pt x="1319212" y="1378744"/>
                  </a:lnTo>
                  <a:lnTo>
                    <a:pt x="1504950" y="1373982"/>
                  </a:lnTo>
                  <a:lnTo>
                    <a:pt x="1781175" y="1364457"/>
                  </a:lnTo>
                  <a:lnTo>
                    <a:pt x="2019300" y="1359694"/>
                  </a:lnTo>
                  <a:lnTo>
                    <a:pt x="2133600" y="1352550"/>
                  </a:lnTo>
                  <a:lnTo>
                    <a:pt x="2150269" y="1345407"/>
                  </a:lnTo>
                  <a:lnTo>
                    <a:pt x="2166937" y="1331119"/>
                  </a:lnTo>
                  <a:lnTo>
                    <a:pt x="2171700" y="1321594"/>
                  </a:lnTo>
                  <a:lnTo>
                    <a:pt x="2171700" y="1309688"/>
                  </a:lnTo>
                  <a:lnTo>
                    <a:pt x="2166937" y="1300163"/>
                  </a:lnTo>
                  <a:lnTo>
                    <a:pt x="2140744" y="1285875"/>
                  </a:lnTo>
                  <a:lnTo>
                    <a:pt x="2055019" y="1252538"/>
                  </a:lnTo>
                  <a:lnTo>
                    <a:pt x="1897856" y="1190625"/>
                  </a:lnTo>
                  <a:lnTo>
                    <a:pt x="1733550" y="1119188"/>
                  </a:lnTo>
                  <a:lnTo>
                    <a:pt x="1435894" y="983457"/>
                  </a:lnTo>
                  <a:lnTo>
                    <a:pt x="1300162" y="909638"/>
                  </a:lnTo>
                  <a:lnTo>
                    <a:pt x="1126331" y="807244"/>
                  </a:lnTo>
                  <a:lnTo>
                    <a:pt x="921544" y="676275"/>
                  </a:lnTo>
                  <a:lnTo>
                    <a:pt x="752475" y="554832"/>
                  </a:lnTo>
                  <a:lnTo>
                    <a:pt x="573881" y="416719"/>
                  </a:lnTo>
                  <a:lnTo>
                    <a:pt x="342900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9892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F6B061AC-06AF-6D41-B6D1-D43DBADFE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08B31DD-64BB-4545-917D-EF385FBFF197}"/>
              </a:ext>
            </a:extLst>
          </p:cNvPr>
          <p:cNvGrpSpPr/>
          <p:nvPr/>
        </p:nvGrpSpPr>
        <p:grpSpPr>
          <a:xfrm>
            <a:off x="2871788" y="1303338"/>
            <a:ext cx="4318000" cy="4721225"/>
            <a:chOff x="2871788" y="1303338"/>
            <a:chExt cx="4318000" cy="4721225"/>
          </a:xfrm>
        </p:grpSpPr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32888C46-10D1-3E40-9E97-0FAEA7AB22CD}"/>
                </a:ext>
              </a:extLst>
            </p:cNvPr>
            <p:cNvSpPr/>
            <p:nvPr/>
          </p:nvSpPr>
          <p:spPr>
            <a:xfrm>
              <a:off x="3297238" y="1471613"/>
              <a:ext cx="774700" cy="955675"/>
            </a:xfrm>
            <a:custGeom>
              <a:avLst/>
              <a:gdLst>
                <a:gd name="connsiteX0" fmla="*/ 319088 w 773907"/>
                <a:gd name="connsiteY0" fmla="*/ 433387 h 954881"/>
                <a:gd name="connsiteX1" fmla="*/ 352425 w 773907"/>
                <a:gd name="connsiteY1" fmla="*/ 483393 h 954881"/>
                <a:gd name="connsiteX2" fmla="*/ 378619 w 773907"/>
                <a:gd name="connsiteY2" fmla="*/ 523875 h 954881"/>
                <a:gd name="connsiteX3" fmla="*/ 416719 w 773907"/>
                <a:gd name="connsiteY3" fmla="*/ 592931 h 954881"/>
                <a:gd name="connsiteX4" fmla="*/ 454819 w 773907"/>
                <a:gd name="connsiteY4" fmla="*/ 683418 h 954881"/>
                <a:gd name="connsiteX5" fmla="*/ 485775 w 773907"/>
                <a:gd name="connsiteY5" fmla="*/ 766762 h 954881"/>
                <a:gd name="connsiteX6" fmla="*/ 500063 w 773907"/>
                <a:gd name="connsiteY6" fmla="*/ 814387 h 954881"/>
                <a:gd name="connsiteX7" fmla="*/ 514350 w 773907"/>
                <a:gd name="connsiteY7" fmla="*/ 850106 h 954881"/>
                <a:gd name="connsiteX8" fmla="*/ 540544 w 773907"/>
                <a:gd name="connsiteY8" fmla="*/ 885825 h 954881"/>
                <a:gd name="connsiteX9" fmla="*/ 571500 w 773907"/>
                <a:gd name="connsiteY9" fmla="*/ 914400 h 954881"/>
                <a:gd name="connsiteX10" fmla="*/ 602457 w 773907"/>
                <a:gd name="connsiteY10" fmla="*/ 935831 h 954881"/>
                <a:gd name="connsiteX11" fmla="*/ 640557 w 773907"/>
                <a:gd name="connsiteY11" fmla="*/ 947737 h 954881"/>
                <a:gd name="connsiteX12" fmla="*/ 661988 w 773907"/>
                <a:gd name="connsiteY12" fmla="*/ 952500 h 954881"/>
                <a:gd name="connsiteX13" fmla="*/ 690563 w 773907"/>
                <a:gd name="connsiteY13" fmla="*/ 954881 h 954881"/>
                <a:gd name="connsiteX14" fmla="*/ 726282 w 773907"/>
                <a:gd name="connsiteY14" fmla="*/ 947737 h 954881"/>
                <a:gd name="connsiteX15" fmla="*/ 742950 w 773907"/>
                <a:gd name="connsiteY15" fmla="*/ 933450 h 954881"/>
                <a:gd name="connsiteX16" fmla="*/ 757238 w 773907"/>
                <a:gd name="connsiteY16" fmla="*/ 912018 h 954881"/>
                <a:gd name="connsiteX17" fmla="*/ 769144 w 773907"/>
                <a:gd name="connsiteY17" fmla="*/ 883443 h 954881"/>
                <a:gd name="connsiteX18" fmla="*/ 773907 w 773907"/>
                <a:gd name="connsiteY18" fmla="*/ 840581 h 954881"/>
                <a:gd name="connsiteX19" fmla="*/ 773907 w 773907"/>
                <a:gd name="connsiteY19" fmla="*/ 790575 h 954881"/>
                <a:gd name="connsiteX20" fmla="*/ 766763 w 773907"/>
                <a:gd name="connsiteY20" fmla="*/ 742950 h 954881"/>
                <a:gd name="connsiteX21" fmla="*/ 747713 w 773907"/>
                <a:gd name="connsiteY21" fmla="*/ 678656 h 954881"/>
                <a:gd name="connsiteX22" fmla="*/ 719138 w 773907"/>
                <a:gd name="connsiteY22" fmla="*/ 607218 h 954881"/>
                <a:gd name="connsiteX23" fmla="*/ 692944 w 773907"/>
                <a:gd name="connsiteY23" fmla="*/ 554831 h 954881"/>
                <a:gd name="connsiteX24" fmla="*/ 657225 w 773907"/>
                <a:gd name="connsiteY24" fmla="*/ 485775 h 954881"/>
                <a:gd name="connsiteX25" fmla="*/ 621507 w 773907"/>
                <a:gd name="connsiteY25" fmla="*/ 431006 h 954881"/>
                <a:gd name="connsiteX26" fmla="*/ 581025 w 773907"/>
                <a:gd name="connsiteY26" fmla="*/ 378618 h 954881"/>
                <a:gd name="connsiteX27" fmla="*/ 533400 w 773907"/>
                <a:gd name="connsiteY27" fmla="*/ 328612 h 954881"/>
                <a:gd name="connsiteX28" fmla="*/ 490538 w 773907"/>
                <a:gd name="connsiteY28" fmla="*/ 285750 h 954881"/>
                <a:gd name="connsiteX29" fmla="*/ 435769 w 773907"/>
                <a:gd name="connsiteY29" fmla="*/ 245268 h 954881"/>
                <a:gd name="connsiteX30" fmla="*/ 359569 w 773907"/>
                <a:gd name="connsiteY30" fmla="*/ 190500 h 954881"/>
                <a:gd name="connsiteX31" fmla="*/ 259557 w 773907"/>
                <a:gd name="connsiteY31" fmla="*/ 123825 h 954881"/>
                <a:gd name="connsiteX32" fmla="*/ 171450 w 773907"/>
                <a:gd name="connsiteY32" fmla="*/ 71437 h 954881"/>
                <a:gd name="connsiteX33" fmla="*/ 71438 w 773907"/>
                <a:gd name="connsiteY33" fmla="*/ 19050 h 954881"/>
                <a:gd name="connsiteX34" fmla="*/ 26194 w 773907"/>
                <a:gd name="connsiteY34" fmla="*/ 0 h 954881"/>
                <a:gd name="connsiteX35" fmla="*/ 14288 w 773907"/>
                <a:gd name="connsiteY35" fmla="*/ 0 h 954881"/>
                <a:gd name="connsiteX36" fmla="*/ 2382 w 773907"/>
                <a:gd name="connsiteY36" fmla="*/ 7143 h 954881"/>
                <a:gd name="connsiteX37" fmla="*/ 0 w 773907"/>
                <a:gd name="connsiteY37" fmla="*/ 23812 h 954881"/>
                <a:gd name="connsiteX38" fmla="*/ 11907 w 773907"/>
                <a:gd name="connsiteY38" fmla="*/ 54768 h 954881"/>
                <a:gd name="connsiteX39" fmla="*/ 33338 w 773907"/>
                <a:gd name="connsiteY39" fmla="*/ 80962 h 954881"/>
                <a:gd name="connsiteX40" fmla="*/ 88107 w 773907"/>
                <a:gd name="connsiteY40" fmla="*/ 138112 h 954881"/>
                <a:gd name="connsiteX41" fmla="*/ 164307 w 773907"/>
                <a:gd name="connsiteY41" fmla="*/ 226218 h 954881"/>
                <a:gd name="connsiteX42" fmla="*/ 261938 w 773907"/>
                <a:gd name="connsiteY42" fmla="*/ 347662 h 954881"/>
                <a:gd name="connsiteX43" fmla="*/ 319088 w 773907"/>
                <a:gd name="connsiteY43" fmla="*/ 43338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7" h="954881">
                  <a:moveTo>
                    <a:pt x="319088" y="433387"/>
                  </a:moveTo>
                  <a:lnTo>
                    <a:pt x="352425" y="483393"/>
                  </a:lnTo>
                  <a:lnTo>
                    <a:pt x="378619" y="523875"/>
                  </a:lnTo>
                  <a:lnTo>
                    <a:pt x="416719" y="592931"/>
                  </a:lnTo>
                  <a:lnTo>
                    <a:pt x="454819" y="683418"/>
                  </a:lnTo>
                  <a:lnTo>
                    <a:pt x="485775" y="766762"/>
                  </a:lnTo>
                  <a:lnTo>
                    <a:pt x="500063" y="814387"/>
                  </a:lnTo>
                  <a:lnTo>
                    <a:pt x="514350" y="850106"/>
                  </a:lnTo>
                  <a:lnTo>
                    <a:pt x="540544" y="885825"/>
                  </a:lnTo>
                  <a:lnTo>
                    <a:pt x="571500" y="914400"/>
                  </a:lnTo>
                  <a:lnTo>
                    <a:pt x="602457" y="935831"/>
                  </a:lnTo>
                  <a:lnTo>
                    <a:pt x="640557" y="947737"/>
                  </a:lnTo>
                  <a:lnTo>
                    <a:pt x="661988" y="952500"/>
                  </a:lnTo>
                  <a:lnTo>
                    <a:pt x="690563" y="954881"/>
                  </a:lnTo>
                  <a:lnTo>
                    <a:pt x="726282" y="947737"/>
                  </a:lnTo>
                  <a:lnTo>
                    <a:pt x="742950" y="933450"/>
                  </a:lnTo>
                  <a:lnTo>
                    <a:pt x="757238" y="912018"/>
                  </a:lnTo>
                  <a:lnTo>
                    <a:pt x="769144" y="883443"/>
                  </a:lnTo>
                  <a:lnTo>
                    <a:pt x="773907" y="840581"/>
                  </a:lnTo>
                  <a:lnTo>
                    <a:pt x="773907" y="790575"/>
                  </a:lnTo>
                  <a:lnTo>
                    <a:pt x="766763" y="742950"/>
                  </a:lnTo>
                  <a:lnTo>
                    <a:pt x="747713" y="678656"/>
                  </a:lnTo>
                  <a:lnTo>
                    <a:pt x="719138" y="607218"/>
                  </a:lnTo>
                  <a:lnTo>
                    <a:pt x="692944" y="554831"/>
                  </a:lnTo>
                  <a:lnTo>
                    <a:pt x="657225" y="485775"/>
                  </a:lnTo>
                  <a:lnTo>
                    <a:pt x="621507" y="431006"/>
                  </a:lnTo>
                  <a:lnTo>
                    <a:pt x="581025" y="378618"/>
                  </a:lnTo>
                  <a:lnTo>
                    <a:pt x="533400" y="328612"/>
                  </a:lnTo>
                  <a:lnTo>
                    <a:pt x="490538" y="285750"/>
                  </a:lnTo>
                  <a:lnTo>
                    <a:pt x="435769" y="245268"/>
                  </a:lnTo>
                  <a:lnTo>
                    <a:pt x="359569" y="190500"/>
                  </a:lnTo>
                  <a:lnTo>
                    <a:pt x="259557" y="123825"/>
                  </a:lnTo>
                  <a:lnTo>
                    <a:pt x="171450" y="71437"/>
                  </a:lnTo>
                  <a:lnTo>
                    <a:pt x="71438" y="19050"/>
                  </a:lnTo>
                  <a:lnTo>
                    <a:pt x="26194" y="0"/>
                  </a:lnTo>
                  <a:lnTo>
                    <a:pt x="14288" y="0"/>
                  </a:lnTo>
                  <a:cubicBezTo>
                    <a:pt x="1645" y="5057"/>
                    <a:pt x="2382" y="488"/>
                    <a:pt x="2382" y="7143"/>
                  </a:cubicBezTo>
                  <a:lnTo>
                    <a:pt x="0" y="23812"/>
                  </a:lnTo>
                  <a:lnTo>
                    <a:pt x="11907" y="54768"/>
                  </a:lnTo>
                  <a:lnTo>
                    <a:pt x="33338" y="80962"/>
                  </a:lnTo>
                  <a:lnTo>
                    <a:pt x="88107" y="138112"/>
                  </a:lnTo>
                  <a:lnTo>
                    <a:pt x="164307" y="226218"/>
                  </a:lnTo>
                  <a:lnTo>
                    <a:pt x="261938" y="347662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5404A85-3C96-9B46-BCF0-890D82473D2B}"/>
                </a:ext>
              </a:extLst>
            </p:cNvPr>
            <p:cNvSpPr/>
            <p:nvPr/>
          </p:nvSpPr>
          <p:spPr>
            <a:xfrm>
              <a:off x="4352925" y="1341438"/>
              <a:ext cx="636588" cy="973137"/>
            </a:xfrm>
            <a:custGeom>
              <a:avLst/>
              <a:gdLst>
                <a:gd name="connsiteX0" fmla="*/ 266700 w 635794"/>
                <a:gd name="connsiteY0" fmla="*/ 531019 h 973931"/>
                <a:gd name="connsiteX1" fmla="*/ 242888 w 635794"/>
                <a:gd name="connsiteY1" fmla="*/ 469106 h 973931"/>
                <a:gd name="connsiteX2" fmla="*/ 209550 w 635794"/>
                <a:gd name="connsiteY2" fmla="*/ 395287 h 973931"/>
                <a:gd name="connsiteX3" fmla="*/ 152400 w 635794"/>
                <a:gd name="connsiteY3" fmla="*/ 283369 h 973931"/>
                <a:gd name="connsiteX4" fmla="*/ 83344 w 635794"/>
                <a:gd name="connsiteY4" fmla="*/ 169069 h 973931"/>
                <a:gd name="connsiteX5" fmla="*/ 30956 w 635794"/>
                <a:gd name="connsiteY5" fmla="*/ 85725 h 973931"/>
                <a:gd name="connsiteX6" fmla="*/ 7144 w 635794"/>
                <a:gd name="connsiteY6" fmla="*/ 45244 h 973931"/>
                <a:gd name="connsiteX7" fmla="*/ 0 w 635794"/>
                <a:gd name="connsiteY7" fmla="*/ 23812 h 973931"/>
                <a:gd name="connsiteX8" fmla="*/ 0 w 635794"/>
                <a:gd name="connsiteY8" fmla="*/ 14287 h 973931"/>
                <a:gd name="connsiteX9" fmla="*/ 2381 w 635794"/>
                <a:gd name="connsiteY9" fmla="*/ 2381 h 973931"/>
                <a:gd name="connsiteX10" fmla="*/ 9525 w 635794"/>
                <a:gd name="connsiteY10" fmla="*/ 0 h 973931"/>
                <a:gd name="connsiteX11" fmla="*/ 28575 w 635794"/>
                <a:gd name="connsiteY11" fmla="*/ 0 h 973931"/>
                <a:gd name="connsiteX12" fmla="*/ 54769 w 635794"/>
                <a:gd name="connsiteY12" fmla="*/ 14287 h 973931"/>
                <a:gd name="connsiteX13" fmla="*/ 100013 w 635794"/>
                <a:gd name="connsiteY13" fmla="*/ 47625 h 973931"/>
                <a:gd name="connsiteX14" fmla="*/ 130969 w 635794"/>
                <a:gd name="connsiteY14" fmla="*/ 69056 h 973931"/>
                <a:gd name="connsiteX15" fmla="*/ 202406 w 635794"/>
                <a:gd name="connsiteY15" fmla="*/ 126206 h 973931"/>
                <a:gd name="connsiteX16" fmla="*/ 273844 w 635794"/>
                <a:gd name="connsiteY16" fmla="*/ 185737 h 973931"/>
                <a:gd name="connsiteX17" fmla="*/ 366713 w 635794"/>
                <a:gd name="connsiteY17" fmla="*/ 261937 h 973931"/>
                <a:gd name="connsiteX18" fmla="*/ 407194 w 635794"/>
                <a:gd name="connsiteY18" fmla="*/ 300037 h 973931"/>
                <a:gd name="connsiteX19" fmla="*/ 466725 w 635794"/>
                <a:gd name="connsiteY19" fmla="*/ 361950 h 973931"/>
                <a:gd name="connsiteX20" fmla="*/ 523875 w 635794"/>
                <a:gd name="connsiteY20" fmla="*/ 426244 h 973931"/>
                <a:gd name="connsiteX21" fmla="*/ 564356 w 635794"/>
                <a:gd name="connsiteY21" fmla="*/ 481012 h 973931"/>
                <a:gd name="connsiteX22" fmla="*/ 585788 w 635794"/>
                <a:gd name="connsiteY22" fmla="*/ 519112 h 973931"/>
                <a:gd name="connsiteX23" fmla="*/ 609600 w 635794"/>
                <a:gd name="connsiteY23" fmla="*/ 573881 h 973931"/>
                <a:gd name="connsiteX24" fmla="*/ 628650 w 635794"/>
                <a:gd name="connsiteY24" fmla="*/ 638175 h 973931"/>
                <a:gd name="connsiteX25" fmla="*/ 635794 w 635794"/>
                <a:gd name="connsiteY25" fmla="*/ 678656 h 973931"/>
                <a:gd name="connsiteX26" fmla="*/ 635794 w 635794"/>
                <a:gd name="connsiteY26" fmla="*/ 721519 h 973931"/>
                <a:gd name="connsiteX27" fmla="*/ 621506 w 635794"/>
                <a:gd name="connsiteY27" fmla="*/ 809625 h 973931"/>
                <a:gd name="connsiteX28" fmla="*/ 609600 w 635794"/>
                <a:gd name="connsiteY28" fmla="*/ 862012 h 973931"/>
                <a:gd name="connsiteX29" fmla="*/ 597694 w 635794"/>
                <a:gd name="connsiteY29" fmla="*/ 900112 h 973931"/>
                <a:gd name="connsiteX30" fmla="*/ 578644 w 635794"/>
                <a:gd name="connsiteY30" fmla="*/ 935831 h 973931"/>
                <a:gd name="connsiteX31" fmla="*/ 554831 w 635794"/>
                <a:gd name="connsiteY31" fmla="*/ 962025 h 973931"/>
                <a:gd name="connsiteX32" fmla="*/ 535781 w 635794"/>
                <a:gd name="connsiteY32" fmla="*/ 973931 h 973931"/>
                <a:gd name="connsiteX33" fmla="*/ 509588 w 635794"/>
                <a:gd name="connsiteY33" fmla="*/ 973931 h 973931"/>
                <a:gd name="connsiteX34" fmla="*/ 461963 w 635794"/>
                <a:gd name="connsiteY34" fmla="*/ 962025 h 973931"/>
                <a:gd name="connsiteX35" fmla="*/ 419100 w 635794"/>
                <a:gd name="connsiteY35" fmla="*/ 940594 h 973931"/>
                <a:gd name="connsiteX36" fmla="*/ 388144 w 635794"/>
                <a:gd name="connsiteY36" fmla="*/ 909637 h 973931"/>
                <a:gd name="connsiteX37" fmla="*/ 359569 w 635794"/>
                <a:gd name="connsiteY37" fmla="*/ 862012 h 973931"/>
                <a:gd name="connsiteX38" fmla="*/ 342900 w 635794"/>
                <a:gd name="connsiteY38" fmla="*/ 804862 h 973931"/>
                <a:gd name="connsiteX39" fmla="*/ 321469 w 635794"/>
                <a:gd name="connsiteY39" fmla="*/ 709612 h 973931"/>
                <a:gd name="connsiteX40" fmla="*/ 266700 w 635794"/>
                <a:gd name="connsiteY40" fmla="*/ 531019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5794" h="973931">
                  <a:moveTo>
                    <a:pt x="266700" y="531019"/>
                  </a:moveTo>
                  <a:lnTo>
                    <a:pt x="242888" y="469106"/>
                  </a:lnTo>
                  <a:lnTo>
                    <a:pt x="209550" y="395287"/>
                  </a:lnTo>
                  <a:lnTo>
                    <a:pt x="152400" y="283369"/>
                  </a:lnTo>
                  <a:lnTo>
                    <a:pt x="83344" y="169069"/>
                  </a:lnTo>
                  <a:lnTo>
                    <a:pt x="30956" y="85725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14287"/>
                  </a:lnTo>
                  <a:lnTo>
                    <a:pt x="100013" y="47625"/>
                  </a:lnTo>
                  <a:lnTo>
                    <a:pt x="130969" y="69056"/>
                  </a:lnTo>
                  <a:lnTo>
                    <a:pt x="202406" y="126206"/>
                  </a:lnTo>
                  <a:lnTo>
                    <a:pt x="273844" y="185737"/>
                  </a:lnTo>
                  <a:lnTo>
                    <a:pt x="366713" y="261937"/>
                  </a:lnTo>
                  <a:lnTo>
                    <a:pt x="407194" y="300037"/>
                  </a:lnTo>
                  <a:lnTo>
                    <a:pt x="466725" y="361950"/>
                  </a:lnTo>
                  <a:lnTo>
                    <a:pt x="523875" y="426244"/>
                  </a:lnTo>
                  <a:lnTo>
                    <a:pt x="564356" y="481012"/>
                  </a:lnTo>
                  <a:lnTo>
                    <a:pt x="585788" y="519112"/>
                  </a:lnTo>
                  <a:lnTo>
                    <a:pt x="609600" y="573881"/>
                  </a:lnTo>
                  <a:lnTo>
                    <a:pt x="628650" y="638175"/>
                  </a:lnTo>
                  <a:lnTo>
                    <a:pt x="635794" y="678656"/>
                  </a:lnTo>
                  <a:lnTo>
                    <a:pt x="635794" y="721519"/>
                  </a:lnTo>
                  <a:lnTo>
                    <a:pt x="621506" y="809625"/>
                  </a:lnTo>
                  <a:lnTo>
                    <a:pt x="609600" y="862012"/>
                  </a:lnTo>
                  <a:lnTo>
                    <a:pt x="597694" y="900112"/>
                  </a:lnTo>
                  <a:lnTo>
                    <a:pt x="578644" y="935831"/>
                  </a:lnTo>
                  <a:lnTo>
                    <a:pt x="554831" y="962025"/>
                  </a:lnTo>
                  <a:lnTo>
                    <a:pt x="535781" y="973931"/>
                  </a:lnTo>
                  <a:lnTo>
                    <a:pt x="509588" y="973931"/>
                  </a:lnTo>
                  <a:lnTo>
                    <a:pt x="461963" y="962025"/>
                  </a:lnTo>
                  <a:lnTo>
                    <a:pt x="419100" y="940594"/>
                  </a:lnTo>
                  <a:lnTo>
                    <a:pt x="388144" y="909637"/>
                  </a:lnTo>
                  <a:lnTo>
                    <a:pt x="359569" y="862012"/>
                  </a:lnTo>
                  <a:lnTo>
                    <a:pt x="342900" y="804862"/>
                  </a:lnTo>
                  <a:lnTo>
                    <a:pt x="321469" y="709612"/>
                  </a:lnTo>
                  <a:lnTo>
                    <a:pt x="26670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024FB93-AD51-7746-81D3-9F3B925A9899}"/>
                </a:ext>
              </a:extLst>
            </p:cNvPr>
            <p:cNvSpPr/>
            <p:nvPr/>
          </p:nvSpPr>
          <p:spPr>
            <a:xfrm>
              <a:off x="5291138" y="1303338"/>
              <a:ext cx="1085850" cy="1304925"/>
            </a:xfrm>
            <a:custGeom>
              <a:avLst/>
              <a:gdLst>
                <a:gd name="connsiteX0" fmla="*/ 283368 w 1085850"/>
                <a:gd name="connsiteY0" fmla="*/ 921544 h 1304925"/>
                <a:gd name="connsiteX1" fmla="*/ 369093 w 1085850"/>
                <a:gd name="connsiteY1" fmla="*/ 807244 h 1304925"/>
                <a:gd name="connsiteX2" fmla="*/ 445293 w 1085850"/>
                <a:gd name="connsiteY2" fmla="*/ 700087 h 1304925"/>
                <a:gd name="connsiteX3" fmla="*/ 526256 w 1085850"/>
                <a:gd name="connsiteY3" fmla="*/ 583406 h 1304925"/>
                <a:gd name="connsiteX4" fmla="*/ 623887 w 1085850"/>
                <a:gd name="connsiteY4" fmla="*/ 421481 h 1304925"/>
                <a:gd name="connsiteX5" fmla="*/ 681037 w 1085850"/>
                <a:gd name="connsiteY5" fmla="*/ 321469 h 1304925"/>
                <a:gd name="connsiteX6" fmla="*/ 719137 w 1085850"/>
                <a:gd name="connsiteY6" fmla="*/ 245269 h 1304925"/>
                <a:gd name="connsiteX7" fmla="*/ 728662 w 1085850"/>
                <a:gd name="connsiteY7" fmla="*/ 216694 h 1304925"/>
                <a:gd name="connsiteX8" fmla="*/ 731043 w 1085850"/>
                <a:gd name="connsiteY8" fmla="*/ 197644 h 1304925"/>
                <a:gd name="connsiteX9" fmla="*/ 733425 w 1085850"/>
                <a:gd name="connsiteY9" fmla="*/ 183356 h 1304925"/>
                <a:gd name="connsiteX10" fmla="*/ 731043 w 1085850"/>
                <a:gd name="connsiteY10" fmla="*/ 154781 h 1304925"/>
                <a:gd name="connsiteX11" fmla="*/ 723900 w 1085850"/>
                <a:gd name="connsiteY11" fmla="*/ 126206 h 1304925"/>
                <a:gd name="connsiteX12" fmla="*/ 707231 w 1085850"/>
                <a:gd name="connsiteY12" fmla="*/ 97631 h 1304925"/>
                <a:gd name="connsiteX13" fmla="*/ 685800 w 1085850"/>
                <a:gd name="connsiteY13" fmla="*/ 71437 h 1304925"/>
                <a:gd name="connsiteX14" fmla="*/ 666750 w 1085850"/>
                <a:gd name="connsiteY14" fmla="*/ 52387 h 1304925"/>
                <a:gd name="connsiteX15" fmla="*/ 661987 w 1085850"/>
                <a:gd name="connsiteY15" fmla="*/ 30956 h 1304925"/>
                <a:gd name="connsiteX16" fmla="*/ 666750 w 1085850"/>
                <a:gd name="connsiteY16" fmla="*/ 14287 h 1304925"/>
                <a:gd name="connsiteX17" fmla="*/ 683418 w 1085850"/>
                <a:gd name="connsiteY17" fmla="*/ 0 h 1304925"/>
                <a:gd name="connsiteX18" fmla="*/ 695325 w 1085850"/>
                <a:gd name="connsiteY18" fmla="*/ 0 h 1304925"/>
                <a:gd name="connsiteX19" fmla="*/ 733425 w 1085850"/>
                <a:gd name="connsiteY19" fmla="*/ 7144 h 1304925"/>
                <a:gd name="connsiteX20" fmla="*/ 785812 w 1085850"/>
                <a:gd name="connsiteY20" fmla="*/ 30956 h 1304925"/>
                <a:gd name="connsiteX21" fmla="*/ 852487 w 1085850"/>
                <a:gd name="connsiteY21" fmla="*/ 69056 h 1304925"/>
                <a:gd name="connsiteX22" fmla="*/ 892968 w 1085850"/>
                <a:gd name="connsiteY22" fmla="*/ 100012 h 1304925"/>
                <a:gd name="connsiteX23" fmla="*/ 933450 w 1085850"/>
                <a:gd name="connsiteY23" fmla="*/ 135731 h 1304925"/>
                <a:gd name="connsiteX24" fmla="*/ 988218 w 1085850"/>
                <a:gd name="connsiteY24" fmla="*/ 188119 h 1304925"/>
                <a:gd name="connsiteX25" fmla="*/ 1016793 w 1085850"/>
                <a:gd name="connsiteY25" fmla="*/ 219075 h 1304925"/>
                <a:gd name="connsiteX26" fmla="*/ 1040606 w 1085850"/>
                <a:gd name="connsiteY26" fmla="*/ 245269 h 1304925"/>
                <a:gd name="connsiteX27" fmla="*/ 1071562 w 1085850"/>
                <a:gd name="connsiteY27" fmla="*/ 280987 h 1304925"/>
                <a:gd name="connsiteX28" fmla="*/ 1078706 w 1085850"/>
                <a:gd name="connsiteY28" fmla="*/ 292894 h 1304925"/>
                <a:gd name="connsiteX29" fmla="*/ 1083468 w 1085850"/>
                <a:gd name="connsiteY29" fmla="*/ 307181 h 1304925"/>
                <a:gd name="connsiteX30" fmla="*/ 1085850 w 1085850"/>
                <a:gd name="connsiteY30" fmla="*/ 328612 h 1304925"/>
                <a:gd name="connsiteX31" fmla="*/ 1081087 w 1085850"/>
                <a:gd name="connsiteY31" fmla="*/ 347662 h 1304925"/>
                <a:gd name="connsiteX32" fmla="*/ 1066800 w 1085850"/>
                <a:gd name="connsiteY32" fmla="*/ 366712 h 1304925"/>
                <a:gd name="connsiteX33" fmla="*/ 1042987 w 1085850"/>
                <a:gd name="connsiteY33" fmla="*/ 390525 h 1304925"/>
                <a:gd name="connsiteX34" fmla="*/ 1019175 w 1085850"/>
                <a:gd name="connsiteY34" fmla="*/ 407194 h 1304925"/>
                <a:gd name="connsiteX35" fmla="*/ 992981 w 1085850"/>
                <a:gd name="connsiteY35" fmla="*/ 414337 h 1304925"/>
                <a:gd name="connsiteX36" fmla="*/ 964406 w 1085850"/>
                <a:gd name="connsiteY36" fmla="*/ 426244 h 1304925"/>
                <a:gd name="connsiteX37" fmla="*/ 921543 w 1085850"/>
                <a:gd name="connsiteY37" fmla="*/ 454819 h 1304925"/>
                <a:gd name="connsiteX38" fmla="*/ 890587 w 1085850"/>
                <a:gd name="connsiteY38" fmla="*/ 483394 h 1304925"/>
                <a:gd name="connsiteX39" fmla="*/ 842962 w 1085850"/>
                <a:gd name="connsiteY39" fmla="*/ 535781 h 1304925"/>
                <a:gd name="connsiteX40" fmla="*/ 792956 w 1085850"/>
                <a:gd name="connsiteY40" fmla="*/ 600075 h 1304925"/>
                <a:gd name="connsiteX41" fmla="*/ 628650 w 1085850"/>
                <a:gd name="connsiteY41" fmla="*/ 788194 h 1304925"/>
                <a:gd name="connsiteX42" fmla="*/ 390525 w 1085850"/>
                <a:gd name="connsiteY42" fmla="*/ 1026319 h 1304925"/>
                <a:gd name="connsiteX43" fmla="*/ 257175 w 1085850"/>
                <a:gd name="connsiteY43" fmla="*/ 1152525 h 1304925"/>
                <a:gd name="connsiteX44" fmla="*/ 83343 w 1085850"/>
                <a:gd name="connsiteY44" fmla="*/ 1304925 h 1304925"/>
                <a:gd name="connsiteX45" fmla="*/ 0 w 1085850"/>
                <a:gd name="connsiteY45" fmla="*/ 1297781 h 1304925"/>
                <a:gd name="connsiteX46" fmla="*/ 57150 w 1085850"/>
                <a:gd name="connsiteY46" fmla="*/ 1214437 h 1304925"/>
                <a:gd name="connsiteX47" fmla="*/ 161925 w 1085850"/>
                <a:gd name="connsiteY47" fmla="*/ 1081087 h 1304925"/>
                <a:gd name="connsiteX48" fmla="*/ 283368 w 1085850"/>
                <a:gd name="connsiteY48" fmla="*/ 9215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304925">
                  <a:moveTo>
                    <a:pt x="283368" y="921544"/>
                  </a:moveTo>
                  <a:lnTo>
                    <a:pt x="369093" y="807244"/>
                  </a:lnTo>
                  <a:lnTo>
                    <a:pt x="445293" y="700087"/>
                  </a:lnTo>
                  <a:lnTo>
                    <a:pt x="526256" y="583406"/>
                  </a:lnTo>
                  <a:lnTo>
                    <a:pt x="623887" y="421481"/>
                  </a:lnTo>
                  <a:lnTo>
                    <a:pt x="681037" y="321469"/>
                  </a:lnTo>
                  <a:lnTo>
                    <a:pt x="719137" y="245269"/>
                  </a:lnTo>
                  <a:lnTo>
                    <a:pt x="728662" y="216694"/>
                  </a:lnTo>
                  <a:lnTo>
                    <a:pt x="731043" y="197644"/>
                  </a:lnTo>
                  <a:lnTo>
                    <a:pt x="733425" y="183356"/>
                  </a:lnTo>
                  <a:lnTo>
                    <a:pt x="731043" y="154781"/>
                  </a:lnTo>
                  <a:lnTo>
                    <a:pt x="723900" y="126206"/>
                  </a:lnTo>
                  <a:lnTo>
                    <a:pt x="707231" y="97631"/>
                  </a:lnTo>
                  <a:lnTo>
                    <a:pt x="685800" y="71437"/>
                  </a:lnTo>
                  <a:lnTo>
                    <a:pt x="666750" y="52387"/>
                  </a:lnTo>
                  <a:lnTo>
                    <a:pt x="661987" y="30956"/>
                  </a:lnTo>
                  <a:lnTo>
                    <a:pt x="666750" y="14287"/>
                  </a:lnTo>
                  <a:lnTo>
                    <a:pt x="683418" y="0"/>
                  </a:lnTo>
                  <a:lnTo>
                    <a:pt x="695325" y="0"/>
                  </a:lnTo>
                  <a:lnTo>
                    <a:pt x="733425" y="7144"/>
                  </a:lnTo>
                  <a:lnTo>
                    <a:pt x="785812" y="30956"/>
                  </a:lnTo>
                  <a:lnTo>
                    <a:pt x="852487" y="69056"/>
                  </a:lnTo>
                  <a:lnTo>
                    <a:pt x="892968" y="100012"/>
                  </a:lnTo>
                  <a:lnTo>
                    <a:pt x="933450" y="135731"/>
                  </a:lnTo>
                  <a:lnTo>
                    <a:pt x="988218" y="188119"/>
                  </a:lnTo>
                  <a:lnTo>
                    <a:pt x="1016793" y="219075"/>
                  </a:lnTo>
                  <a:lnTo>
                    <a:pt x="1040606" y="245269"/>
                  </a:lnTo>
                  <a:lnTo>
                    <a:pt x="1071562" y="280987"/>
                  </a:lnTo>
                  <a:lnTo>
                    <a:pt x="1078706" y="292894"/>
                  </a:lnTo>
                  <a:lnTo>
                    <a:pt x="1083468" y="307181"/>
                  </a:lnTo>
                  <a:lnTo>
                    <a:pt x="1085850" y="328612"/>
                  </a:lnTo>
                  <a:lnTo>
                    <a:pt x="1081087" y="347662"/>
                  </a:lnTo>
                  <a:lnTo>
                    <a:pt x="1066800" y="366712"/>
                  </a:lnTo>
                  <a:lnTo>
                    <a:pt x="1042987" y="390525"/>
                  </a:lnTo>
                  <a:lnTo>
                    <a:pt x="1019175" y="407194"/>
                  </a:lnTo>
                  <a:lnTo>
                    <a:pt x="992981" y="414337"/>
                  </a:lnTo>
                  <a:lnTo>
                    <a:pt x="964406" y="426244"/>
                  </a:lnTo>
                  <a:lnTo>
                    <a:pt x="921543" y="454819"/>
                  </a:lnTo>
                  <a:lnTo>
                    <a:pt x="890587" y="483394"/>
                  </a:lnTo>
                  <a:lnTo>
                    <a:pt x="842962" y="535781"/>
                  </a:lnTo>
                  <a:lnTo>
                    <a:pt x="792956" y="600075"/>
                  </a:lnTo>
                  <a:lnTo>
                    <a:pt x="628650" y="788194"/>
                  </a:lnTo>
                  <a:lnTo>
                    <a:pt x="390525" y="1026319"/>
                  </a:lnTo>
                  <a:lnTo>
                    <a:pt x="257175" y="1152525"/>
                  </a:lnTo>
                  <a:lnTo>
                    <a:pt x="83343" y="1304925"/>
                  </a:lnTo>
                  <a:lnTo>
                    <a:pt x="0" y="1297781"/>
                  </a:lnTo>
                  <a:lnTo>
                    <a:pt x="57150" y="1214437"/>
                  </a:lnTo>
                  <a:lnTo>
                    <a:pt x="161925" y="1081087"/>
                  </a:lnTo>
                  <a:lnTo>
                    <a:pt x="283368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3667811C-C8B2-4B47-BE1A-2D41245995E7}"/>
                </a:ext>
              </a:extLst>
            </p:cNvPr>
            <p:cNvSpPr/>
            <p:nvPr/>
          </p:nvSpPr>
          <p:spPr>
            <a:xfrm>
              <a:off x="3414713" y="2576513"/>
              <a:ext cx="596900" cy="1501775"/>
            </a:xfrm>
            <a:custGeom>
              <a:avLst/>
              <a:gdLst>
                <a:gd name="connsiteX0" fmla="*/ 442912 w 597693"/>
                <a:gd name="connsiteY0" fmla="*/ 419100 h 1502568"/>
                <a:gd name="connsiteX1" fmla="*/ 409575 w 597693"/>
                <a:gd name="connsiteY1" fmla="*/ 216693 h 1502568"/>
                <a:gd name="connsiteX2" fmla="*/ 369093 w 597693"/>
                <a:gd name="connsiteY2" fmla="*/ 69056 h 1502568"/>
                <a:gd name="connsiteX3" fmla="*/ 309562 w 597693"/>
                <a:gd name="connsiteY3" fmla="*/ 50006 h 1502568"/>
                <a:gd name="connsiteX4" fmla="*/ 250031 w 597693"/>
                <a:gd name="connsiteY4" fmla="*/ 33337 h 1502568"/>
                <a:gd name="connsiteX5" fmla="*/ 166687 w 597693"/>
                <a:gd name="connsiteY5" fmla="*/ 14287 h 1502568"/>
                <a:gd name="connsiteX6" fmla="*/ 90487 w 597693"/>
                <a:gd name="connsiteY6" fmla="*/ 4762 h 1502568"/>
                <a:gd name="connsiteX7" fmla="*/ 47625 w 597693"/>
                <a:gd name="connsiteY7" fmla="*/ 2381 h 1502568"/>
                <a:gd name="connsiteX8" fmla="*/ 23812 w 597693"/>
                <a:gd name="connsiteY8" fmla="*/ 0 h 1502568"/>
                <a:gd name="connsiteX9" fmla="*/ 7143 w 597693"/>
                <a:gd name="connsiteY9" fmla="*/ 4762 h 1502568"/>
                <a:gd name="connsiteX10" fmla="*/ 0 w 597693"/>
                <a:gd name="connsiteY10" fmla="*/ 16668 h 1502568"/>
                <a:gd name="connsiteX11" fmla="*/ 4762 w 597693"/>
                <a:gd name="connsiteY11" fmla="*/ 35718 h 1502568"/>
                <a:gd name="connsiteX12" fmla="*/ 14287 w 597693"/>
                <a:gd name="connsiteY12" fmla="*/ 50006 h 1502568"/>
                <a:gd name="connsiteX13" fmla="*/ 33337 w 597693"/>
                <a:gd name="connsiteY13" fmla="*/ 61912 h 1502568"/>
                <a:gd name="connsiteX14" fmla="*/ 109537 w 597693"/>
                <a:gd name="connsiteY14" fmla="*/ 109537 h 1502568"/>
                <a:gd name="connsiteX15" fmla="*/ 159543 w 597693"/>
                <a:gd name="connsiteY15" fmla="*/ 147637 h 1502568"/>
                <a:gd name="connsiteX16" fmla="*/ 176212 w 597693"/>
                <a:gd name="connsiteY16" fmla="*/ 164306 h 1502568"/>
                <a:gd name="connsiteX17" fmla="*/ 183356 w 597693"/>
                <a:gd name="connsiteY17" fmla="*/ 173831 h 1502568"/>
                <a:gd name="connsiteX18" fmla="*/ 192881 w 597693"/>
                <a:gd name="connsiteY18" fmla="*/ 192881 h 1502568"/>
                <a:gd name="connsiteX19" fmla="*/ 202406 w 597693"/>
                <a:gd name="connsiteY19" fmla="*/ 216693 h 1502568"/>
                <a:gd name="connsiteX20" fmla="*/ 221456 w 597693"/>
                <a:gd name="connsiteY20" fmla="*/ 283368 h 1502568"/>
                <a:gd name="connsiteX21" fmla="*/ 230981 w 597693"/>
                <a:gd name="connsiteY21" fmla="*/ 338137 h 1502568"/>
                <a:gd name="connsiteX22" fmla="*/ 259556 w 597693"/>
                <a:gd name="connsiteY22" fmla="*/ 557212 h 1502568"/>
                <a:gd name="connsiteX23" fmla="*/ 285750 w 597693"/>
                <a:gd name="connsiteY23" fmla="*/ 783431 h 1502568"/>
                <a:gd name="connsiteX24" fmla="*/ 309562 w 597693"/>
                <a:gd name="connsiteY24" fmla="*/ 997743 h 1502568"/>
                <a:gd name="connsiteX25" fmla="*/ 319087 w 597693"/>
                <a:gd name="connsiteY25" fmla="*/ 1119187 h 1502568"/>
                <a:gd name="connsiteX26" fmla="*/ 323850 w 597693"/>
                <a:gd name="connsiteY26" fmla="*/ 1214437 h 1502568"/>
                <a:gd name="connsiteX27" fmla="*/ 333375 w 597693"/>
                <a:gd name="connsiteY27" fmla="*/ 1257300 h 1502568"/>
                <a:gd name="connsiteX28" fmla="*/ 357187 w 597693"/>
                <a:gd name="connsiteY28" fmla="*/ 1335881 h 1502568"/>
                <a:gd name="connsiteX29" fmla="*/ 385762 w 597693"/>
                <a:gd name="connsiteY29" fmla="*/ 1400175 h 1502568"/>
                <a:gd name="connsiteX30" fmla="*/ 402431 w 597693"/>
                <a:gd name="connsiteY30" fmla="*/ 1433512 h 1502568"/>
                <a:gd name="connsiteX31" fmla="*/ 423862 w 597693"/>
                <a:gd name="connsiteY31" fmla="*/ 1466850 h 1502568"/>
                <a:gd name="connsiteX32" fmla="*/ 442912 w 597693"/>
                <a:gd name="connsiteY32" fmla="*/ 1488281 h 1502568"/>
                <a:gd name="connsiteX33" fmla="*/ 464343 w 597693"/>
                <a:gd name="connsiteY33" fmla="*/ 1497806 h 1502568"/>
                <a:gd name="connsiteX34" fmla="*/ 483393 w 597693"/>
                <a:gd name="connsiteY34" fmla="*/ 1502568 h 1502568"/>
                <a:gd name="connsiteX35" fmla="*/ 502443 w 597693"/>
                <a:gd name="connsiteY35" fmla="*/ 1500187 h 1502568"/>
                <a:gd name="connsiteX36" fmla="*/ 531018 w 597693"/>
                <a:gd name="connsiteY36" fmla="*/ 1488281 h 1502568"/>
                <a:gd name="connsiteX37" fmla="*/ 557212 w 597693"/>
                <a:gd name="connsiteY37" fmla="*/ 1466850 h 1502568"/>
                <a:gd name="connsiteX38" fmla="*/ 573881 w 597693"/>
                <a:gd name="connsiteY38" fmla="*/ 1447800 h 1502568"/>
                <a:gd name="connsiteX39" fmla="*/ 585787 w 597693"/>
                <a:gd name="connsiteY39" fmla="*/ 1423987 h 1502568"/>
                <a:gd name="connsiteX40" fmla="*/ 597693 w 597693"/>
                <a:gd name="connsiteY40" fmla="*/ 1381125 h 1502568"/>
                <a:gd name="connsiteX41" fmla="*/ 597693 w 597693"/>
                <a:gd name="connsiteY41" fmla="*/ 1366837 h 1502568"/>
                <a:gd name="connsiteX42" fmla="*/ 571500 w 597693"/>
                <a:gd name="connsiteY42" fmla="*/ 1200150 h 1502568"/>
                <a:gd name="connsiteX43" fmla="*/ 547687 w 597693"/>
                <a:gd name="connsiteY43" fmla="*/ 1038225 h 1502568"/>
                <a:gd name="connsiteX44" fmla="*/ 500062 w 597693"/>
                <a:gd name="connsiteY44" fmla="*/ 733425 h 1502568"/>
                <a:gd name="connsiteX45" fmla="*/ 442912 w 597693"/>
                <a:gd name="connsiteY45" fmla="*/ 419100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3" h="1502568">
                  <a:moveTo>
                    <a:pt x="442912" y="419100"/>
                  </a:moveTo>
                  <a:lnTo>
                    <a:pt x="409575" y="216693"/>
                  </a:lnTo>
                  <a:lnTo>
                    <a:pt x="369093" y="69056"/>
                  </a:lnTo>
                  <a:lnTo>
                    <a:pt x="309562" y="50006"/>
                  </a:lnTo>
                  <a:lnTo>
                    <a:pt x="250031" y="33337"/>
                  </a:lnTo>
                  <a:lnTo>
                    <a:pt x="166687" y="14287"/>
                  </a:lnTo>
                  <a:lnTo>
                    <a:pt x="90487" y="4762"/>
                  </a:lnTo>
                  <a:lnTo>
                    <a:pt x="47625" y="2381"/>
                  </a:lnTo>
                  <a:lnTo>
                    <a:pt x="23812" y="0"/>
                  </a:lnTo>
                  <a:lnTo>
                    <a:pt x="7143" y="4762"/>
                  </a:lnTo>
                  <a:lnTo>
                    <a:pt x="0" y="16668"/>
                  </a:lnTo>
                  <a:lnTo>
                    <a:pt x="4762" y="35718"/>
                  </a:lnTo>
                  <a:lnTo>
                    <a:pt x="14287" y="50006"/>
                  </a:lnTo>
                  <a:lnTo>
                    <a:pt x="33337" y="61912"/>
                  </a:lnTo>
                  <a:lnTo>
                    <a:pt x="109537" y="109537"/>
                  </a:lnTo>
                  <a:lnTo>
                    <a:pt x="159543" y="147637"/>
                  </a:lnTo>
                  <a:lnTo>
                    <a:pt x="176212" y="164306"/>
                  </a:lnTo>
                  <a:lnTo>
                    <a:pt x="183356" y="173831"/>
                  </a:lnTo>
                  <a:lnTo>
                    <a:pt x="192881" y="192881"/>
                  </a:lnTo>
                  <a:lnTo>
                    <a:pt x="202406" y="216693"/>
                  </a:lnTo>
                  <a:lnTo>
                    <a:pt x="221456" y="283368"/>
                  </a:lnTo>
                  <a:lnTo>
                    <a:pt x="230981" y="338137"/>
                  </a:lnTo>
                  <a:lnTo>
                    <a:pt x="259556" y="557212"/>
                  </a:lnTo>
                  <a:lnTo>
                    <a:pt x="285750" y="783431"/>
                  </a:lnTo>
                  <a:lnTo>
                    <a:pt x="309562" y="997743"/>
                  </a:lnTo>
                  <a:lnTo>
                    <a:pt x="319087" y="1119187"/>
                  </a:lnTo>
                  <a:lnTo>
                    <a:pt x="323850" y="1214437"/>
                  </a:lnTo>
                  <a:lnTo>
                    <a:pt x="333375" y="1257300"/>
                  </a:lnTo>
                  <a:lnTo>
                    <a:pt x="357187" y="1335881"/>
                  </a:lnTo>
                  <a:lnTo>
                    <a:pt x="385762" y="1400175"/>
                  </a:lnTo>
                  <a:lnTo>
                    <a:pt x="402431" y="1433512"/>
                  </a:lnTo>
                  <a:lnTo>
                    <a:pt x="423862" y="1466850"/>
                  </a:lnTo>
                  <a:lnTo>
                    <a:pt x="442912" y="1488281"/>
                  </a:lnTo>
                  <a:lnTo>
                    <a:pt x="464343" y="1497806"/>
                  </a:lnTo>
                  <a:lnTo>
                    <a:pt x="483393" y="1502568"/>
                  </a:lnTo>
                  <a:lnTo>
                    <a:pt x="502443" y="1500187"/>
                  </a:lnTo>
                  <a:lnTo>
                    <a:pt x="531018" y="1488281"/>
                  </a:lnTo>
                  <a:lnTo>
                    <a:pt x="557212" y="1466850"/>
                  </a:lnTo>
                  <a:lnTo>
                    <a:pt x="573881" y="1447800"/>
                  </a:lnTo>
                  <a:lnTo>
                    <a:pt x="585787" y="1423987"/>
                  </a:lnTo>
                  <a:lnTo>
                    <a:pt x="597693" y="1381125"/>
                  </a:lnTo>
                  <a:lnTo>
                    <a:pt x="597693" y="1366837"/>
                  </a:lnTo>
                  <a:lnTo>
                    <a:pt x="571500" y="1200150"/>
                  </a:lnTo>
                  <a:lnTo>
                    <a:pt x="547687" y="1038225"/>
                  </a:lnTo>
                  <a:lnTo>
                    <a:pt x="500062" y="733425"/>
                  </a:lnTo>
                  <a:lnTo>
                    <a:pt x="442912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0E3BF9C-48DE-A547-AB15-0C3421FE9786}"/>
                </a:ext>
              </a:extLst>
            </p:cNvPr>
            <p:cNvSpPr/>
            <p:nvPr/>
          </p:nvSpPr>
          <p:spPr>
            <a:xfrm>
              <a:off x="3713163" y="2447925"/>
              <a:ext cx="2682875" cy="1462088"/>
            </a:xfrm>
            <a:custGeom>
              <a:avLst/>
              <a:gdLst>
                <a:gd name="connsiteX0" fmla="*/ 835819 w 2683669"/>
                <a:gd name="connsiteY0" fmla="*/ 135731 h 1462088"/>
                <a:gd name="connsiteX1" fmla="*/ 647700 w 2683669"/>
                <a:gd name="connsiteY1" fmla="*/ 152400 h 1462088"/>
                <a:gd name="connsiteX2" fmla="*/ 433387 w 2683669"/>
                <a:gd name="connsiteY2" fmla="*/ 171450 h 1462088"/>
                <a:gd name="connsiteX3" fmla="*/ 176212 w 2683669"/>
                <a:gd name="connsiteY3" fmla="*/ 192881 h 1462088"/>
                <a:gd name="connsiteX4" fmla="*/ 0 w 2683669"/>
                <a:gd name="connsiteY4" fmla="*/ 204788 h 1462088"/>
                <a:gd name="connsiteX5" fmla="*/ 66675 w 2683669"/>
                <a:gd name="connsiteY5" fmla="*/ 392906 h 1462088"/>
                <a:gd name="connsiteX6" fmla="*/ 178594 w 2683669"/>
                <a:gd name="connsiteY6" fmla="*/ 366713 h 1462088"/>
                <a:gd name="connsiteX7" fmla="*/ 330994 w 2683669"/>
                <a:gd name="connsiteY7" fmla="*/ 340519 h 1462088"/>
                <a:gd name="connsiteX8" fmla="*/ 497681 w 2683669"/>
                <a:gd name="connsiteY8" fmla="*/ 316706 h 1462088"/>
                <a:gd name="connsiteX9" fmla="*/ 657225 w 2683669"/>
                <a:gd name="connsiteY9" fmla="*/ 297656 h 1462088"/>
                <a:gd name="connsiteX10" fmla="*/ 845344 w 2683669"/>
                <a:gd name="connsiteY10" fmla="*/ 280988 h 1462088"/>
                <a:gd name="connsiteX11" fmla="*/ 1062037 w 2683669"/>
                <a:gd name="connsiteY11" fmla="*/ 264319 h 1462088"/>
                <a:gd name="connsiteX12" fmla="*/ 1247775 w 2683669"/>
                <a:gd name="connsiteY12" fmla="*/ 242888 h 1462088"/>
                <a:gd name="connsiteX13" fmla="*/ 1423987 w 2683669"/>
                <a:gd name="connsiteY13" fmla="*/ 235744 h 1462088"/>
                <a:gd name="connsiteX14" fmla="*/ 1645444 w 2683669"/>
                <a:gd name="connsiteY14" fmla="*/ 228600 h 1462088"/>
                <a:gd name="connsiteX15" fmla="*/ 1947862 w 2683669"/>
                <a:gd name="connsiteY15" fmla="*/ 214313 h 1462088"/>
                <a:gd name="connsiteX16" fmla="*/ 2162175 w 2683669"/>
                <a:gd name="connsiteY16" fmla="*/ 202406 h 1462088"/>
                <a:gd name="connsiteX17" fmla="*/ 2259806 w 2683669"/>
                <a:gd name="connsiteY17" fmla="*/ 202406 h 1462088"/>
                <a:gd name="connsiteX18" fmla="*/ 2276475 w 2683669"/>
                <a:gd name="connsiteY18" fmla="*/ 204788 h 1462088"/>
                <a:gd name="connsiteX19" fmla="*/ 2293144 w 2683669"/>
                <a:gd name="connsiteY19" fmla="*/ 219075 h 1462088"/>
                <a:gd name="connsiteX20" fmla="*/ 2300287 w 2683669"/>
                <a:gd name="connsiteY20" fmla="*/ 238125 h 1462088"/>
                <a:gd name="connsiteX21" fmla="*/ 2302669 w 2683669"/>
                <a:gd name="connsiteY21" fmla="*/ 261938 h 1462088"/>
                <a:gd name="connsiteX22" fmla="*/ 2295525 w 2683669"/>
                <a:gd name="connsiteY22" fmla="*/ 335756 h 1462088"/>
                <a:gd name="connsiteX23" fmla="*/ 2255044 w 2683669"/>
                <a:gd name="connsiteY23" fmla="*/ 616744 h 1462088"/>
                <a:gd name="connsiteX24" fmla="*/ 2238375 w 2683669"/>
                <a:gd name="connsiteY24" fmla="*/ 740569 h 1462088"/>
                <a:gd name="connsiteX25" fmla="*/ 2207419 w 2683669"/>
                <a:gd name="connsiteY25" fmla="*/ 1059656 h 1462088"/>
                <a:gd name="connsiteX26" fmla="*/ 2190750 w 2683669"/>
                <a:gd name="connsiteY26" fmla="*/ 1238250 h 1462088"/>
                <a:gd name="connsiteX27" fmla="*/ 2176462 w 2683669"/>
                <a:gd name="connsiteY27" fmla="*/ 1393031 h 1462088"/>
                <a:gd name="connsiteX28" fmla="*/ 2193131 w 2683669"/>
                <a:gd name="connsiteY28" fmla="*/ 1426369 h 1462088"/>
                <a:gd name="connsiteX29" fmla="*/ 2212181 w 2683669"/>
                <a:gd name="connsiteY29" fmla="*/ 1443038 h 1462088"/>
                <a:gd name="connsiteX30" fmla="*/ 2231231 w 2683669"/>
                <a:gd name="connsiteY30" fmla="*/ 1457325 h 1462088"/>
                <a:gd name="connsiteX31" fmla="*/ 2250281 w 2683669"/>
                <a:gd name="connsiteY31" fmla="*/ 1462088 h 1462088"/>
                <a:gd name="connsiteX32" fmla="*/ 2271712 w 2683669"/>
                <a:gd name="connsiteY32" fmla="*/ 1459706 h 1462088"/>
                <a:gd name="connsiteX33" fmla="*/ 2300287 w 2683669"/>
                <a:gd name="connsiteY33" fmla="*/ 1452563 h 1462088"/>
                <a:gd name="connsiteX34" fmla="*/ 2328862 w 2683669"/>
                <a:gd name="connsiteY34" fmla="*/ 1433513 h 1462088"/>
                <a:gd name="connsiteX35" fmla="*/ 2371725 w 2683669"/>
                <a:gd name="connsiteY35" fmla="*/ 1388269 h 1462088"/>
                <a:gd name="connsiteX36" fmla="*/ 2386012 w 2683669"/>
                <a:gd name="connsiteY36" fmla="*/ 1364456 h 1462088"/>
                <a:gd name="connsiteX37" fmla="*/ 2407444 w 2683669"/>
                <a:gd name="connsiteY37" fmla="*/ 1328738 h 1462088"/>
                <a:gd name="connsiteX38" fmla="*/ 2419350 w 2683669"/>
                <a:gd name="connsiteY38" fmla="*/ 1290638 h 1462088"/>
                <a:gd name="connsiteX39" fmla="*/ 2452687 w 2683669"/>
                <a:gd name="connsiteY39" fmla="*/ 1114425 h 1462088"/>
                <a:gd name="connsiteX40" fmla="*/ 2516981 w 2683669"/>
                <a:gd name="connsiteY40" fmla="*/ 804863 h 1462088"/>
                <a:gd name="connsiteX41" fmla="*/ 2566987 w 2683669"/>
                <a:gd name="connsiteY41" fmla="*/ 561975 h 1462088"/>
                <a:gd name="connsiteX42" fmla="*/ 2595562 w 2683669"/>
                <a:gd name="connsiteY42" fmla="*/ 419100 h 1462088"/>
                <a:gd name="connsiteX43" fmla="*/ 2605087 w 2683669"/>
                <a:gd name="connsiteY43" fmla="*/ 395288 h 1462088"/>
                <a:gd name="connsiteX44" fmla="*/ 2619375 w 2683669"/>
                <a:gd name="connsiteY44" fmla="*/ 371475 h 1462088"/>
                <a:gd name="connsiteX45" fmla="*/ 2640806 w 2683669"/>
                <a:gd name="connsiteY45" fmla="*/ 347663 h 1462088"/>
                <a:gd name="connsiteX46" fmla="*/ 2669381 w 2683669"/>
                <a:gd name="connsiteY46" fmla="*/ 323850 h 1462088"/>
                <a:gd name="connsiteX47" fmla="*/ 2681287 w 2683669"/>
                <a:gd name="connsiteY47" fmla="*/ 314325 h 1462088"/>
                <a:gd name="connsiteX48" fmla="*/ 2683669 w 2683669"/>
                <a:gd name="connsiteY48" fmla="*/ 304800 h 1462088"/>
                <a:gd name="connsiteX49" fmla="*/ 2681287 w 2683669"/>
                <a:gd name="connsiteY49" fmla="*/ 276225 h 1462088"/>
                <a:gd name="connsiteX50" fmla="*/ 2671762 w 2683669"/>
                <a:gd name="connsiteY50" fmla="*/ 247650 h 1462088"/>
                <a:gd name="connsiteX51" fmla="*/ 2647950 w 2683669"/>
                <a:gd name="connsiteY51" fmla="*/ 207169 h 1462088"/>
                <a:gd name="connsiteX52" fmla="*/ 2614612 w 2683669"/>
                <a:gd name="connsiteY52" fmla="*/ 173831 h 1462088"/>
                <a:gd name="connsiteX53" fmla="*/ 2519362 w 2683669"/>
                <a:gd name="connsiteY53" fmla="*/ 100013 h 1462088"/>
                <a:gd name="connsiteX54" fmla="*/ 2414587 w 2683669"/>
                <a:gd name="connsiteY54" fmla="*/ 23813 h 1462088"/>
                <a:gd name="connsiteX55" fmla="*/ 2374106 w 2683669"/>
                <a:gd name="connsiteY55" fmla="*/ 0 h 1462088"/>
                <a:gd name="connsiteX56" fmla="*/ 2352675 w 2683669"/>
                <a:gd name="connsiteY56" fmla="*/ 2381 h 1462088"/>
                <a:gd name="connsiteX57" fmla="*/ 2231231 w 2683669"/>
                <a:gd name="connsiteY57" fmla="*/ 28575 h 1462088"/>
                <a:gd name="connsiteX58" fmla="*/ 2131219 w 2683669"/>
                <a:gd name="connsiteY58" fmla="*/ 45244 h 1462088"/>
                <a:gd name="connsiteX59" fmla="*/ 1969294 w 2683669"/>
                <a:gd name="connsiteY59" fmla="*/ 52388 h 1462088"/>
                <a:gd name="connsiteX60" fmla="*/ 1759744 w 2683669"/>
                <a:gd name="connsiteY60" fmla="*/ 61913 h 1462088"/>
                <a:gd name="connsiteX61" fmla="*/ 1614487 w 2683669"/>
                <a:gd name="connsiteY61" fmla="*/ 69056 h 1462088"/>
                <a:gd name="connsiteX62" fmla="*/ 1371600 w 2683669"/>
                <a:gd name="connsiteY62" fmla="*/ 90488 h 1462088"/>
                <a:gd name="connsiteX63" fmla="*/ 835819 w 2683669"/>
                <a:gd name="connsiteY63" fmla="*/ 135731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3669" h="1462088">
                  <a:moveTo>
                    <a:pt x="835819" y="135731"/>
                  </a:moveTo>
                  <a:lnTo>
                    <a:pt x="647700" y="152400"/>
                  </a:lnTo>
                  <a:lnTo>
                    <a:pt x="433387" y="171450"/>
                  </a:lnTo>
                  <a:lnTo>
                    <a:pt x="176212" y="192881"/>
                  </a:lnTo>
                  <a:lnTo>
                    <a:pt x="0" y="204788"/>
                  </a:lnTo>
                  <a:lnTo>
                    <a:pt x="66675" y="392906"/>
                  </a:lnTo>
                  <a:lnTo>
                    <a:pt x="178594" y="366713"/>
                  </a:lnTo>
                  <a:lnTo>
                    <a:pt x="330994" y="340519"/>
                  </a:lnTo>
                  <a:lnTo>
                    <a:pt x="497681" y="316706"/>
                  </a:lnTo>
                  <a:lnTo>
                    <a:pt x="657225" y="297656"/>
                  </a:lnTo>
                  <a:lnTo>
                    <a:pt x="845344" y="280988"/>
                  </a:lnTo>
                  <a:lnTo>
                    <a:pt x="1062037" y="264319"/>
                  </a:lnTo>
                  <a:lnTo>
                    <a:pt x="1247775" y="242888"/>
                  </a:lnTo>
                  <a:lnTo>
                    <a:pt x="1423987" y="235744"/>
                  </a:lnTo>
                  <a:lnTo>
                    <a:pt x="1645444" y="228600"/>
                  </a:lnTo>
                  <a:lnTo>
                    <a:pt x="1947862" y="214313"/>
                  </a:lnTo>
                  <a:lnTo>
                    <a:pt x="2162175" y="202406"/>
                  </a:lnTo>
                  <a:lnTo>
                    <a:pt x="2259806" y="202406"/>
                  </a:lnTo>
                  <a:lnTo>
                    <a:pt x="2276475" y="204788"/>
                  </a:lnTo>
                  <a:lnTo>
                    <a:pt x="2293144" y="219075"/>
                  </a:lnTo>
                  <a:lnTo>
                    <a:pt x="2300287" y="238125"/>
                  </a:lnTo>
                  <a:lnTo>
                    <a:pt x="2302669" y="261938"/>
                  </a:lnTo>
                  <a:lnTo>
                    <a:pt x="2295525" y="335756"/>
                  </a:lnTo>
                  <a:lnTo>
                    <a:pt x="2255044" y="616744"/>
                  </a:lnTo>
                  <a:lnTo>
                    <a:pt x="2238375" y="740569"/>
                  </a:lnTo>
                  <a:lnTo>
                    <a:pt x="2207419" y="1059656"/>
                  </a:lnTo>
                  <a:lnTo>
                    <a:pt x="2190750" y="1238250"/>
                  </a:lnTo>
                  <a:lnTo>
                    <a:pt x="2176462" y="1393031"/>
                  </a:lnTo>
                  <a:lnTo>
                    <a:pt x="2193131" y="1426369"/>
                  </a:lnTo>
                  <a:lnTo>
                    <a:pt x="2212181" y="1443038"/>
                  </a:lnTo>
                  <a:lnTo>
                    <a:pt x="2231231" y="1457325"/>
                  </a:lnTo>
                  <a:lnTo>
                    <a:pt x="2250281" y="1462088"/>
                  </a:lnTo>
                  <a:lnTo>
                    <a:pt x="2271712" y="1459706"/>
                  </a:lnTo>
                  <a:lnTo>
                    <a:pt x="2300287" y="1452563"/>
                  </a:lnTo>
                  <a:lnTo>
                    <a:pt x="2328862" y="1433513"/>
                  </a:lnTo>
                  <a:lnTo>
                    <a:pt x="2371725" y="1388269"/>
                  </a:lnTo>
                  <a:lnTo>
                    <a:pt x="2386012" y="1364456"/>
                  </a:lnTo>
                  <a:lnTo>
                    <a:pt x="2407444" y="1328738"/>
                  </a:lnTo>
                  <a:lnTo>
                    <a:pt x="2419350" y="1290638"/>
                  </a:lnTo>
                  <a:lnTo>
                    <a:pt x="2452687" y="1114425"/>
                  </a:lnTo>
                  <a:lnTo>
                    <a:pt x="2516981" y="804863"/>
                  </a:lnTo>
                  <a:lnTo>
                    <a:pt x="2566987" y="561975"/>
                  </a:lnTo>
                  <a:lnTo>
                    <a:pt x="2595562" y="419100"/>
                  </a:lnTo>
                  <a:lnTo>
                    <a:pt x="2605087" y="395288"/>
                  </a:lnTo>
                  <a:lnTo>
                    <a:pt x="2619375" y="371475"/>
                  </a:lnTo>
                  <a:lnTo>
                    <a:pt x="2640806" y="347663"/>
                  </a:lnTo>
                  <a:lnTo>
                    <a:pt x="2669381" y="323850"/>
                  </a:lnTo>
                  <a:lnTo>
                    <a:pt x="2681287" y="314325"/>
                  </a:lnTo>
                  <a:lnTo>
                    <a:pt x="2683669" y="304800"/>
                  </a:lnTo>
                  <a:lnTo>
                    <a:pt x="2681287" y="276225"/>
                  </a:lnTo>
                  <a:lnTo>
                    <a:pt x="2671762" y="247650"/>
                  </a:lnTo>
                  <a:lnTo>
                    <a:pt x="2647950" y="207169"/>
                  </a:lnTo>
                  <a:lnTo>
                    <a:pt x="2614612" y="173831"/>
                  </a:lnTo>
                  <a:lnTo>
                    <a:pt x="2519362" y="100013"/>
                  </a:lnTo>
                  <a:lnTo>
                    <a:pt x="2414587" y="23813"/>
                  </a:lnTo>
                  <a:lnTo>
                    <a:pt x="2374106" y="0"/>
                  </a:lnTo>
                  <a:lnTo>
                    <a:pt x="2352675" y="2381"/>
                  </a:lnTo>
                  <a:lnTo>
                    <a:pt x="2231231" y="28575"/>
                  </a:lnTo>
                  <a:lnTo>
                    <a:pt x="2131219" y="45244"/>
                  </a:lnTo>
                  <a:lnTo>
                    <a:pt x="1969294" y="52388"/>
                  </a:lnTo>
                  <a:lnTo>
                    <a:pt x="1759744" y="61913"/>
                  </a:lnTo>
                  <a:lnTo>
                    <a:pt x="1614487" y="69056"/>
                  </a:lnTo>
                  <a:lnTo>
                    <a:pt x="1371600" y="90488"/>
                  </a:lnTo>
                  <a:lnTo>
                    <a:pt x="835819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D7A3436B-29DB-3F41-9366-B61DF7E72991}"/>
                </a:ext>
              </a:extLst>
            </p:cNvPr>
            <p:cNvSpPr/>
            <p:nvPr/>
          </p:nvSpPr>
          <p:spPr>
            <a:xfrm>
              <a:off x="3856038" y="3021013"/>
              <a:ext cx="2203450" cy="361950"/>
            </a:xfrm>
            <a:custGeom>
              <a:avLst/>
              <a:gdLst>
                <a:gd name="connsiteX0" fmla="*/ 688181 w 2205037"/>
                <a:gd name="connsiteY0" fmla="*/ 116682 h 361950"/>
                <a:gd name="connsiteX1" fmla="*/ 840581 w 2205037"/>
                <a:gd name="connsiteY1" fmla="*/ 95250 h 361950"/>
                <a:gd name="connsiteX2" fmla="*/ 1007269 w 2205037"/>
                <a:gd name="connsiteY2" fmla="*/ 69057 h 361950"/>
                <a:gd name="connsiteX3" fmla="*/ 1178719 w 2205037"/>
                <a:gd name="connsiteY3" fmla="*/ 50007 h 361950"/>
                <a:gd name="connsiteX4" fmla="*/ 1338262 w 2205037"/>
                <a:gd name="connsiteY4" fmla="*/ 42863 h 361950"/>
                <a:gd name="connsiteX5" fmla="*/ 1585912 w 2205037"/>
                <a:gd name="connsiteY5" fmla="*/ 28575 h 361950"/>
                <a:gd name="connsiteX6" fmla="*/ 1895475 w 2205037"/>
                <a:gd name="connsiteY6" fmla="*/ 14288 h 361950"/>
                <a:gd name="connsiteX7" fmla="*/ 2205037 w 2205037"/>
                <a:gd name="connsiteY7" fmla="*/ 0 h 361950"/>
                <a:gd name="connsiteX8" fmla="*/ 2166937 w 2205037"/>
                <a:gd name="connsiteY8" fmla="*/ 178594 h 361950"/>
                <a:gd name="connsiteX9" fmla="*/ 1931194 w 2205037"/>
                <a:gd name="connsiteY9" fmla="*/ 195263 h 361950"/>
                <a:gd name="connsiteX10" fmla="*/ 1702594 w 2205037"/>
                <a:gd name="connsiteY10" fmla="*/ 204788 h 361950"/>
                <a:gd name="connsiteX11" fmla="*/ 1404937 w 2205037"/>
                <a:gd name="connsiteY11" fmla="*/ 219075 h 361950"/>
                <a:gd name="connsiteX12" fmla="*/ 1173956 w 2205037"/>
                <a:gd name="connsiteY12" fmla="*/ 230982 h 361950"/>
                <a:gd name="connsiteX13" fmla="*/ 983456 w 2205037"/>
                <a:gd name="connsiteY13" fmla="*/ 252413 h 361950"/>
                <a:gd name="connsiteX14" fmla="*/ 726281 w 2205037"/>
                <a:gd name="connsiteY14" fmla="*/ 288132 h 361950"/>
                <a:gd name="connsiteX15" fmla="*/ 497681 w 2205037"/>
                <a:gd name="connsiteY15" fmla="*/ 323850 h 361950"/>
                <a:gd name="connsiteX16" fmla="*/ 261937 w 2205037"/>
                <a:gd name="connsiteY16" fmla="*/ 359569 h 361950"/>
                <a:gd name="connsiteX17" fmla="*/ 240506 w 2205037"/>
                <a:gd name="connsiteY17" fmla="*/ 361950 h 361950"/>
                <a:gd name="connsiteX18" fmla="*/ 197644 w 2205037"/>
                <a:gd name="connsiteY18" fmla="*/ 354807 h 361950"/>
                <a:gd name="connsiteX19" fmla="*/ 90487 w 2205037"/>
                <a:gd name="connsiteY19" fmla="*/ 330994 h 361950"/>
                <a:gd name="connsiteX20" fmla="*/ 9525 w 2205037"/>
                <a:gd name="connsiteY20" fmla="*/ 309563 h 361950"/>
                <a:gd name="connsiteX21" fmla="*/ 0 w 2205037"/>
                <a:gd name="connsiteY21" fmla="*/ 188119 h 361950"/>
                <a:gd name="connsiteX22" fmla="*/ 247650 w 2205037"/>
                <a:gd name="connsiteY22" fmla="*/ 169069 h 361950"/>
                <a:gd name="connsiteX23" fmla="*/ 459581 w 2205037"/>
                <a:gd name="connsiteY23" fmla="*/ 147638 h 361950"/>
                <a:gd name="connsiteX24" fmla="*/ 688181 w 2205037"/>
                <a:gd name="connsiteY24" fmla="*/ 11668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05037" h="361950">
                  <a:moveTo>
                    <a:pt x="688181" y="116682"/>
                  </a:moveTo>
                  <a:lnTo>
                    <a:pt x="840581" y="95250"/>
                  </a:lnTo>
                  <a:lnTo>
                    <a:pt x="1007269" y="69057"/>
                  </a:lnTo>
                  <a:lnTo>
                    <a:pt x="1178719" y="50007"/>
                  </a:lnTo>
                  <a:lnTo>
                    <a:pt x="1338262" y="42863"/>
                  </a:lnTo>
                  <a:lnTo>
                    <a:pt x="1585912" y="28575"/>
                  </a:lnTo>
                  <a:lnTo>
                    <a:pt x="1895475" y="14288"/>
                  </a:lnTo>
                  <a:lnTo>
                    <a:pt x="2205037" y="0"/>
                  </a:lnTo>
                  <a:lnTo>
                    <a:pt x="2166937" y="178594"/>
                  </a:lnTo>
                  <a:lnTo>
                    <a:pt x="1931194" y="195263"/>
                  </a:lnTo>
                  <a:lnTo>
                    <a:pt x="1702594" y="204788"/>
                  </a:lnTo>
                  <a:lnTo>
                    <a:pt x="1404937" y="219075"/>
                  </a:lnTo>
                  <a:lnTo>
                    <a:pt x="1173956" y="230982"/>
                  </a:lnTo>
                  <a:lnTo>
                    <a:pt x="983456" y="252413"/>
                  </a:lnTo>
                  <a:lnTo>
                    <a:pt x="726281" y="288132"/>
                  </a:lnTo>
                  <a:lnTo>
                    <a:pt x="497681" y="323850"/>
                  </a:lnTo>
                  <a:lnTo>
                    <a:pt x="261937" y="359569"/>
                  </a:lnTo>
                  <a:lnTo>
                    <a:pt x="240506" y="361950"/>
                  </a:lnTo>
                  <a:lnTo>
                    <a:pt x="197644" y="354807"/>
                  </a:lnTo>
                  <a:lnTo>
                    <a:pt x="90487" y="330994"/>
                  </a:lnTo>
                  <a:lnTo>
                    <a:pt x="9525" y="309563"/>
                  </a:lnTo>
                  <a:lnTo>
                    <a:pt x="0" y="188119"/>
                  </a:lnTo>
                  <a:lnTo>
                    <a:pt x="247650" y="169069"/>
                  </a:lnTo>
                  <a:lnTo>
                    <a:pt x="459581" y="147638"/>
                  </a:lnTo>
                  <a:lnTo>
                    <a:pt x="688181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790B7CDB-5E09-FE4B-B695-9FC49DA733F7}"/>
                </a:ext>
              </a:extLst>
            </p:cNvPr>
            <p:cNvSpPr/>
            <p:nvPr/>
          </p:nvSpPr>
          <p:spPr>
            <a:xfrm>
              <a:off x="3938588" y="3652838"/>
              <a:ext cx="2024062" cy="319087"/>
            </a:xfrm>
            <a:custGeom>
              <a:avLst/>
              <a:gdLst>
                <a:gd name="connsiteX0" fmla="*/ 521493 w 2024062"/>
                <a:gd name="connsiteY0" fmla="*/ 80962 h 319087"/>
                <a:gd name="connsiteX1" fmla="*/ 754856 w 2024062"/>
                <a:gd name="connsiteY1" fmla="*/ 57150 h 319087"/>
                <a:gd name="connsiteX2" fmla="*/ 909637 w 2024062"/>
                <a:gd name="connsiteY2" fmla="*/ 42862 h 319087"/>
                <a:gd name="connsiteX3" fmla="*/ 1109662 w 2024062"/>
                <a:gd name="connsiteY3" fmla="*/ 21431 h 319087"/>
                <a:gd name="connsiteX4" fmla="*/ 1343025 w 2024062"/>
                <a:gd name="connsiteY4" fmla="*/ 9525 h 319087"/>
                <a:gd name="connsiteX5" fmla="*/ 1590675 w 2024062"/>
                <a:gd name="connsiteY5" fmla="*/ 0 h 319087"/>
                <a:gd name="connsiteX6" fmla="*/ 1881187 w 2024062"/>
                <a:gd name="connsiteY6" fmla="*/ 0 h 319087"/>
                <a:gd name="connsiteX7" fmla="*/ 2024062 w 2024062"/>
                <a:gd name="connsiteY7" fmla="*/ 0 h 319087"/>
                <a:gd name="connsiteX8" fmla="*/ 2019300 w 2024062"/>
                <a:gd name="connsiteY8" fmla="*/ 183356 h 319087"/>
                <a:gd name="connsiteX9" fmla="*/ 1850231 w 2024062"/>
                <a:gd name="connsiteY9" fmla="*/ 178593 h 319087"/>
                <a:gd name="connsiteX10" fmla="*/ 1659731 w 2024062"/>
                <a:gd name="connsiteY10" fmla="*/ 178593 h 319087"/>
                <a:gd name="connsiteX11" fmla="*/ 1459706 w 2024062"/>
                <a:gd name="connsiteY11" fmla="*/ 178593 h 319087"/>
                <a:gd name="connsiteX12" fmla="*/ 1347787 w 2024062"/>
                <a:gd name="connsiteY12" fmla="*/ 180975 h 319087"/>
                <a:gd name="connsiteX13" fmla="*/ 1250156 w 2024062"/>
                <a:gd name="connsiteY13" fmla="*/ 185737 h 319087"/>
                <a:gd name="connsiteX14" fmla="*/ 1181100 w 2024062"/>
                <a:gd name="connsiteY14" fmla="*/ 192881 h 319087"/>
                <a:gd name="connsiteX15" fmla="*/ 1085850 w 2024062"/>
                <a:gd name="connsiteY15" fmla="*/ 207168 h 319087"/>
                <a:gd name="connsiteX16" fmla="*/ 916781 w 2024062"/>
                <a:gd name="connsiteY16" fmla="*/ 200025 h 319087"/>
                <a:gd name="connsiteX17" fmla="*/ 750093 w 2024062"/>
                <a:gd name="connsiteY17" fmla="*/ 221456 h 319087"/>
                <a:gd name="connsiteX18" fmla="*/ 497681 w 2024062"/>
                <a:gd name="connsiteY18" fmla="*/ 254793 h 319087"/>
                <a:gd name="connsiteX19" fmla="*/ 340518 w 2024062"/>
                <a:gd name="connsiteY19" fmla="*/ 276225 h 319087"/>
                <a:gd name="connsiteX20" fmla="*/ 16668 w 2024062"/>
                <a:gd name="connsiteY20" fmla="*/ 319087 h 319087"/>
                <a:gd name="connsiteX21" fmla="*/ 0 w 2024062"/>
                <a:gd name="connsiteY21" fmla="*/ 140493 h 319087"/>
                <a:gd name="connsiteX22" fmla="*/ 190500 w 2024062"/>
                <a:gd name="connsiteY22" fmla="*/ 119062 h 319087"/>
                <a:gd name="connsiteX23" fmla="*/ 454818 w 2024062"/>
                <a:gd name="connsiteY23" fmla="*/ 88106 h 319087"/>
                <a:gd name="connsiteX24" fmla="*/ 521493 w 2024062"/>
                <a:gd name="connsiteY24" fmla="*/ 809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4062" h="319087">
                  <a:moveTo>
                    <a:pt x="521493" y="80962"/>
                  </a:moveTo>
                  <a:lnTo>
                    <a:pt x="754856" y="57150"/>
                  </a:lnTo>
                  <a:lnTo>
                    <a:pt x="909637" y="42862"/>
                  </a:lnTo>
                  <a:lnTo>
                    <a:pt x="1109662" y="21431"/>
                  </a:lnTo>
                  <a:lnTo>
                    <a:pt x="1343025" y="9525"/>
                  </a:lnTo>
                  <a:lnTo>
                    <a:pt x="1590675" y="0"/>
                  </a:lnTo>
                  <a:lnTo>
                    <a:pt x="1881187" y="0"/>
                  </a:lnTo>
                  <a:lnTo>
                    <a:pt x="2024062" y="0"/>
                  </a:lnTo>
                  <a:lnTo>
                    <a:pt x="2019300" y="183356"/>
                  </a:lnTo>
                  <a:lnTo>
                    <a:pt x="1850231" y="178593"/>
                  </a:lnTo>
                  <a:lnTo>
                    <a:pt x="1659731" y="178593"/>
                  </a:lnTo>
                  <a:lnTo>
                    <a:pt x="1459706" y="178593"/>
                  </a:lnTo>
                  <a:lnTo>
                    <a:pt x="1347787" y="180975"/>
                  </a:lnTo>
                  <a:lnTo>
                    <a:pt x="1250156" y="185737"/>
                  </a:lnTo>
                  <a:lnTo>
                    <a:pt x="1181100" y="192881"/>
                  </a:lnTo>
                  <a:lnTo>
                    <a:pt x="1085850" y="207168"/>
                  </a:lnTo>
                  <a:lnTo>
                    <a:pt x="916781" y="200025"/>
                  </a:lnTo>
                  <a:lnTo>
                    <a:pt x="750093" y="221456"/>
                  </a:lnTo>
                  <a:lnTo>
                    <a:pt x="497681" y="254793"/>
                  </a:lnTo>
                  <a:lnTo>
                    <a:pt x="340518" y="276225"/>
                  </a:lnTo>
                  <a:lnTo>
                    <a:pt x="16668" y="319087"/>
                  </a:lnTo>
                  <a:lnTo>
                    <a:pt x="0" y="140493"/>
                  </a:lnTo>
                  <a:lnTo>
                    <a:pt x="190500" y="119062"/>
                  </a:lnTo>
                  <a:lnTo>
                    <a:pt x="454818" y="88106"/>
                  </a:lnTo>
                  <a:lnTo>
                    <a:pt x="521493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65D0353-2CFD-884F-B490-21DFE2688633}"/>
                </a:ext>
              </a:extLst>
            </p:cNvPr>
            <p:cNvSpPr/>
            <p:nvPr/>
          </p:nvSpPr>
          <p:spPr>
            <a:xfrm>
              <a:off x="2986088" y="4102100"/>
              <a:ext cx="3798887" cy="627063"/>
            </a:xfrm>
            <a:custGeom>
              <a:avLst/>
              <a:gdLst>
                <a:gd name="connsiteX0" fmla="*/ 1297957 w 3798749"/>
                <a:gd name="connsiteY0" fmla="*/ 251614 h 625965"/>
                <a:gd name="connsiteX1" fmla="*/ 1709130 w 3798749"/>
                <a:gd name="connsiteY1" fmla="*/ 196381 h 625965"/>
                <a:gd name="connsiteX2" fmla="*/ 1874827 w 3798749"/>
                <a:gd name="connsiteY2" fmla="*/ 174902 h 625965"/>
                <a:gd name="connsiteX3" fmla="*/ 2068140 w 3798749"/>
                <a:gd name="connsiteY3" fmla="*/ 156491 h 625965"/>
                <a:gd name="connsiteX4" fmla="*/ 2255315 w 3798749"/>
                <a:gd name="connsiteY4" fmla="*/ 147286 h 625965"/>
                <a:gd name="connsiteX5" fmla="*/ 2540682 w 3798749"/>
                <a:gd name="connsiteY5" fmla="*/ 128875 h 625965"/>
                <a:gd name="connsiteX6" fmla="*/ 2810706 w 3798749"/>
                <a:gd name="connsiteY6" fmla="*/ 113533 h 625965"/>
                <a:gd name="connsiteX7" fmla="*/ 3016293 w 3798749"/>
                <a:gd name="connsiteY7" fmla="*/ 98191 h 625965"/>
                <a:gd name="connsiteX8" fmla="*/ 3126757 w 3798749"/>
                <a:gd name="connsiteY8" fmla="*/ 88985 h 625965"/>
                <a:gd name="connsiteX9" fmla="*/ 3163579 w 3798749"/>
                <a:gd name="connsiteY9" fmla="*/ 82848 h 625965"/>
                <a:gd name="connsiteX10" fmla="*/ 3218811 w 3798749"/>
                <a:gd name="connsiteY10" fmla="*/ 64438 h 625965"/>
                <a:gd name="connsiteX11" fmla="*/ 3292454 w 3798749"/>
                <a:gd name="connsiteY11" fmla="*/ 27616 h 625965"/>
                <a:gd name="connsiteX12" fmla="*/ 3344618 w 3798749"/>
                <a:gd name="connsiteY12" fmla="*/ 0 h 625965"/>
                <a:gd name="connsiteX13" fmla="*/ 3378371 w 3798749"/>
                <a:gd name="connsiteY13" fmla="*/ 0 h 625965"/>
                <a:gd name="connsiteX14" fmla="*/ 3439740 w 3798749"/>
                <a:gd name="connsiteY14" fmla="*/ 9206 h 625965"/>
                <a:gd name="connsiteX15" fmla="*/ 3501109 w 3798749"/>
                <a:gd name="connsiteY15" fmla="*/ 27616 h 625965"/>
                <a:gd name="connsiteX16" fmla="*/ 3580889 w 3798749"/>
                <a:gd name="connsiteY16" fmla="*/ 61369 h 625965"/>
                <a:gd name="connsiteX17" fmla="*/ 3660669 w 3798749"/>
                <a:gd name="connsiteY17" fmla="*/ 104328 h 625965"/>
                <a:gd name="connsiteX18" fmla="*/ 3737380 w 3798749"/>
                <a:gd name="connsiteY18" fmla="*/ 153423 h 625965"/>
                <a:gd name="connsiteX19" fmla="*/ 3764996 w 3798749"/>
                <a:gd name="connsiteY19" fmla="*/ 174902 h 625965"/>
                <a:gd name="connsiteX20" fmla="*/ 3774201 w 3798749"/>
                <a:gd name="connsiteY20" fmla="*/ 187176 h 625965"/>
                <a:gd name="connsiteX21" fmla="*/ 3786475 w 3798749"/>
                <a:gd name="connsiteY21" fmla="*/ 205587 h 625965"/>
                <a:gd name="connsiteX22" fmla="*/ 3792612 w 3798749"/>
                <a:gd name="connsiteY22" fmla="*/ 230134 h 625965"/>
                <a:gd name="connsiteX23" fmla="*/ 3798749 w 3798749"/>
                <a:gd name="connsiteY23" fmla="*/ 254682 h 625965"/>
                <a:gd name="connsiteX24" fmla="*/ 3798749 w 3798749"/>
                <a:gd name="connsiteY24" fmla="*/ 276161 h 625965"/>
                <a:gd name="connsiteX25" fmla="*/ 3783407 w 3798749"/>
                <a:gd name="connsiteY25" fmla="*/ 306846 h 625965"/>
                <a:gd name="connsiteX26" fmla="*/ 3761928 w 3798749"/>
                <a:gd name="connsiteY26" fmla="*/ 319120 h 625965"/>
                <a:gd name="connsiteX27" fmla="*/ 3731243 w 3798749"/>
                <a:gd name="connsiteY27" fmla="*/ 331393 h 625965"/>
                <a:gd name="connsiteX28" fmla="*/ 3669874 w 3798749"/>
                <a:gd name="connsiteY28" fmla="*/ 337530 h 625965"/>
                <a:gd name="connsiteX29" fmla="*/ 3568615 w 3798749"/>
                <a:gd name="connsiteY29" fmla="*/ 331393 h 625965"/>
                <a:gd name="connsiteX30" fmla="*/ 3418260 w 3798749"/>
                <a:gd name="connsiteY30" fmla="*/ 312983 h 625965"/>
                <a:gd name="connsiteX31" fmla="*/ 3160510 w 3798749"/>
                <a:gd name="connsiteY31" fmla="*/ 297640 h 625965"/>
                <a:gd name="connsiteX32" fmla="*/ 2859801 w 3798749"/>
                <a:gd name="connsiteY32" fmla="*/ 288435 h 625965"/>
                <a:gd name="connsiteX33" fmla="*/ 2638873 w 3798749"/>
                <a:gd name="connsiteY33" fmla="*/ 291504 h 625965"/>
                <a:gd name="connsiteX34" fmla="*/ 2430218 w 3798749"/>
                <a:gd name="connsiteY34" fmla="*/ 297640 h 625965"/>
                <a:gd name="connsiteX35" fmla="*/ 2233836 w 3798749"/>
                <a:gd name="connsiteY35" fmla="*/ 303777 h 625965"/>
                <a:gd name="connsiteX36" fmla="*/ 2132577 w 3798749"/>
                <a:gd name="connsiteY36" fmla="*/ 309914 h 625965"/>
                <a:gd name="connsiteX37" fmla="*/ 1712199 w 3798749"/>
                <a:gd name="connsiteY37" fmla="*/ 349804 h 625965"/>
                <a:gd name="connsiteX38" fmla="*/ 1497407 w 3798749"/>
                <a:gd name="connsiteY38" fmla="*/ 389694 h 625965"/>
                <a:gd name="connsiteX39" fmla="*/ 1135329 w 3798749"/>
                <a:gd name="connsiteY39" fmla="*/ 469474 h 625965"/>
                <a:gd name="connsiteX40" fmla="*/ 929742 w 3798749"/>
                <a:gd name="connsiteY40" fmla="*/ 518569 h 625965"/>
                <a:gd name="connsiteX41" fmla="*/ 721087 w 3798749"/>
                <a:gd name="connsiteY41" fmla="*/ 573802 h 625965"/>
                <a:gd name="connsiteX42" fmla="*/ 653581 w 3798749"/>
                <a:gd name="connsiteY42" fmla="*/ 595281 h 625965"/>
                <a:gd name="connsiteX43" fmla="*/ 610623 w 3798749"/>
                <a:gd name="connsiteY43" fmla="*/ 610623 h 625965"/>
                <a:gd name="connsiteX44" fmla="*/ 558459 w 3798749"/>
                <a:gd name="connsiteY44" fmla="*/ 619828 h 625965"/>
                <a:gd name="connsiteX45" fmla="*/ 521638 w 3798749"/>
                <a:gd name="connsiteY45" fmla="*/ 625965 h 625965"/>
                <a:gd name="connsiteX46" fmla="*/ 469474 w 3798749"/>
                <a:gd name="connsiteY46" fmla="*/ 619828 h 625965"/>
                <a:gd name="connsiteX47" fmla="*/ 420379 w 3798749"/>
                <a:gd name="connsiteY47" fmla="*/ 607555 h 625965"/>
                <a:gd name="connsiteX48" fmla="*/ 383557 w 3798749"/>
                <a:gd name="connsiteY48" fmla="*/ 592212 h 625965"/>
                <a:gd name="connsiteX49" fmla="*/ 334462 w 3798749"/>
                <a:gd name="connsiteY49" fmla="*/ 564596 h 625965"/>
                <a:gd name="connsiteX50" fmla="*/ 270024 w 3798749"/>
                <a:gd name="connsiteY50" fmla="*/ 518569 h 625965"/>
                <a:gd name="connsiteX51" fmla="*/ 196381 w 3798749"/>
                <a:gd name="connsiteY51" fmla="*/ 454132 h 625965"/>
                <a:gd name="connsiteX52" fmla="*/ 104328 w 3798749"/>
                <a:gd name="connsiteY52" fmla="*/ 355941 h 625965"/>
                <a:gd name="connsiteX53" fmla="*/ 39890 w 3798749"/>
                <a:gd name="connsiteY53" fmla="*/ 276161 h 625965"/>
                <a:gd name="connsiteX54" fmla="*/ 6137 w 3798749"/>
                <a:gd name="connsiteY54" fmla="*/ 223997 h 625965"/>
                <a:gd name="connsiteX55" fmla="*/ 0 w 3798749"/>
                <a:gd name="connsiteY55" fmla="*/ 205587 h 625965"/>
                <a:gd name="connsiteX56" fmla="*/ 3069 w 3798749"/>
                <a:gd name="connsiteY56" fmla="*/ 187176 h 625965"/>
                <a:gd name="connsiteX57" fmla="*/ 18411 w 3798749"/>
                <a:gd name="connsiteY57" fmla="*/ 181039 h 625965"/>
                <a:gd name="connsiteX58" fmla="*/ 33753 w 3798749"/>
                <a:gd name="connsiteY58" fmla="*/ 187176 h 625965"/>
                <a:gd name="connsiteX59" fmla="*/ 76711 w 3798749"/>
                <a:gd name="connsiteY59" fmla="*/ 208655 h 625965"/>
                <a:gd name="connsiteX60" fmla="*/ 153423 w 3798749"/>
                <a:gd name="connsiteY60" fmla="*/ 254682 h 625965"/>
                <a:gd name="connsiteX61" fmla="*/ 217860 w 3798749"/>
                <a:gd name="connsiteY61" fmla="*/ 294572 h 625965"/>
                <a:gd name="connsiteX62" fmla="*/ 260819 w 3798749"/>
                <a:gd name="connsiteY62" fmla="*/ 312983 h 625965"/>
                <a:gd name="connsiteX63" fmla="*/ 322188 w 3798749"/>
                <a:gd name="connsiteY63" fmla="*/ 337530 h 625965"/>
                <a:gd name="connsiteX64" fmla="*/ 377420 w 3798749"/>
                <a:gd name="connsiteY64" fmla="*/ 352873 h 625965"/>
                <a:gd name="connsiteX65" fmla="*/ 438789 w 3798749"/>
                <a:gd name="connsiteY65" fmla="*/ 359010 h 625965"/>
                <a:gd name="connsiteX66" fmla="*/ 595281 w 3798749"/>
                <a:gd name="connsiteY66" fmla="*/ 340599 h 625965"/>
                <a:gd name="connsiteX67" fmla="*/ 846894 w 3798749"/>
                <a:gd name="connsiteY67" fmla="*/ 306846 h 625965"/>
                <a:gd name="connsiteX68" fmla="*/ 1233520 w 3798749"/>
                <a:gd name="connsiteY68" fmla="*/ 260819 h 625965"/>
                <a:gd name="connsiteX69" fmla="*/ 1297957 w 3798749"/>
                <a:gd name="connsiteY69" fmla="*/ 251614 h 6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798749" h="625965">
                  <a:moveTo>
                    <a:pt x="1297957" y="251614"/>
                  </a:moveTo>
                  <a:lnTo>
                    <a:pt x="1709130" y="196381"/>
                  </a:lnTo>
                  <a:lnTo>
                    <a:pt x="1874827" y="174902"/>
                  </a:lnTo>
                  <a:lnTo>
                    <a:pt x="2068140" y="156491"/>
                  </a:lnTo>
                  <a:lnTo>
                    <a:pt x="2255315" y="147286"/>
                  </a:lnTo>
                  <a:lnTo>
                    <a:pt x="2540682" y="128875"/>
                  </a:lnTo>
                  <a:lnTo>
                    <a:pt x="2810706" y="113533"/>
                  </a:lnTo>
                  <a:lnTo>
                    <a:pt x="3016293" y="98191"/>
                  </a:lnTo>
                  <a:lnTo>
                    <a:pt x="3126757" y="88985"/>
                  </a:lnTo>
                  <a:lnTo>
                    <a:pt x="3163579" y="82848"/>
                  </a:lnTo>
                  <a:lnTo>
                    <a:pt x="3218811" y="64438"/>
                  </a:lnTo>
                  <a:lnTo>
                    <a:pt x="3292454" y="27616"/>
                  </a:lnTo>
                  <a:lnTo>
                    <a:pt x="3344618" y="0"/>
                  </a:lnTo>
                  <a:lnTo>
                    <a:pt x="3378371" y="0"/>
                  </a:lnTo>
                  <a:lnTo>
                    <a:pt x="3439740" y="9206"/>
                  </a:lnTo>
                  <a:lnTo>
                    <a:pt x="3501109" y="27616"/>
                  </a:lnTo>
                  <a:lnTo>
                    <a:pt x="3580889" y="61369"/>
                  </a:lnTo>
                  <a:lnTo>
                    <a:pt x="3660669" y="104328"/>
                  </a:lnTo>
                  <a:lnTo>
                    <a:pt x="3737380" y="153423"/>
                  </a:lnTo>
                  <a:lnTo>
                    <a:pt x="3764996" y="174902"/>
                  </a:lnTo>
                  <a:lnTo>
                    <a:pt x="3774201" y="187176"/>
                  </a:lnTo>
                  <a:lnTo>
                    <a:pt x="3786475" y="205587"/>
                  </a:lnTo>
                  <a:lnTo>
                    <a:pt x="3792612" y="230134"/>
                  </a:lnTo>
                  <a:lnTo>
                    <a:pt x="3798749" y="254682"/>
                  </a:lnTo>
                  <a:lnTo>
                    <a:pt x="3798749" y="276161"/>
                  </a:lnTo>
                  <a:lnTo>
                    <a:pt x="3783407" y="306846"/>
                  </a:lnTo>
                  <a:lnTo>
                    <a:pt x="3761928" y="319120"/>
                  </a:lnTo>
                  <a:lnTo>
                    <a:pt x="3731243" y="331393"/>
                  </a:lnTo>
                  <a:lnTo>
                    <a:pt x="3669874" y="337530"/>
                  </a:lnTo>
                  <a:cubicBezTo>
                    <a:pt x="3636125" y="335421"/>
                    <a:pt x="3602430" y="331393"/>
                    <a:pt x="3568615" y="331393"/>
                  </a:cubicBezTo>
                  <a:lnTo>
                    <a:pt x="3418260" y="312983"/>
                  </a:lnTo>
                  <a:lnTo>
                    <a:pt x="3160510" y="297640"/>
                  </a:lnTo>
                  <a:lnTo>
                    <a:pt x="2859801" y="288435"/>
                  </a:lnTo>
                  <a:lnTo>
                    <a:pt x="2638873" y="291504"/>
                  </a:lnTo>
                  <a:lnTo>
                    <a:pt x="2430218" y="297640"/>
                  </a:lnTo>
                  <a:lnTo>
                    <a:pt x="2233836" y="303777"/>
                  </a:lnTo>
                  <a:lnTo>
                    <a:pt x="2132577" y="309914"/>
                  </a:lnTo>
                  <a:lnTo>
                    <a:pt x="1712199" y="349804"/>
                  </a:lnTo>
                  <a:lnTo>
                    <a:pt x="1497407" y="389694"/>
                  </a:lnTo>
                  <a:lnTo>
                    <a:pt x="1135329" y="469474"/>
                  </a:lnTo>
                  <a:lnTo>
                    <a:pt x="929742" y="518569"/>
                  </a:lnTo>
                  <a:lnTo>
                    <a:pt x="721087" y="573802"/>
                  </a:lnTo>
                  <a:lnTo>
                    <a:pt x="653581" y="595281"/>
                  </a:lnTo>
                  <a:lnTo>
                    <a:pt x="610623" y="610623"/>
                  </a:lnTo>
                  <a:lnTo>
                    <a:pt x="558459" y="619828"/>
                  </a:lnTo>
                  <a:lnTo>
                    <a:pt x="521638" y="625965"/>
                  </a:lnTo>
                  <a:lnTo>
                    <a:pt x="469474" y="619828"/>
                  </a:lnTo>
                  <a:lnTo>
                    <a:pt x="420379" y="607555"/>
                  </a:lnTo>
                  <a:lnTo>
                    <a:pt x="383557" y="592212"/>
                  </a:lnTo>
                  <a:lnTo>
                    <a:pt x="334462" y="564596"/>
                  </a:lnTo>
                  <a:lnTo>
                    <a:pt x="270024" y="518569"/>
                  </a:lnTo>
                  <a:lnTo>
                    <a:pt x="196381" y="454132"/>
                  </a:lnTo>
                  <a:lnTo>
                    <a:pt x="104328" y="355941"/>
                  </a:lnTo>
                  <a:lnTo>
                    <a:pt x="39890" y="276161"/>
                  </a:lnTo>
                  <a:lnTo>
                    <a:pt x="6137" y="223997"/>
                  </a:lnTo>
                  <a:lnTo>
                    <a:pt x="0" y="205587"/>
                  </a:lnTo>
                  <a:lnTo>
                    <a:pt x="3069" y="187176"/>
                  </a:lnTo>
                  <a:lnTo>
                    <a:pt x="18411" y="181039"/>
                  </a:lnTo>
                  <a:lnTo>
                    <a:pt x="33753" y="187176"/>
                  </a:lnTo>
                  <a:lnTo>
                    <a:pt x="76711" y="208655"/>
                  </a:lnTo>
                  <a:lnTo>
                    <a:pt x="153423" y="254682"/>
                  </a:lnTo>
                  <a:lnTo>
                    <a:pt x="217860" y="294572"/>
                  </a:lnTo>
                  <a:lnTo>
                    <a:pt x="260819" y="312983"/>
                  </a:lnTo>
                  <a:lnTo>
                    <a:pt x="322188" y="337530"/>
                  </a:lnTo>
                  <a:lnTo>
                    <a:pt x="377420" y="352873"/>
                  </a:lnTo>
                  <a:lnTo>
                    <a:pt x="438789" y="359010"/>
                  </a:lnTo>
                  <a:lnTo>
                    <a:pt x="595281" y="340599"/>
                  </a:lnTo>
                  <a:lnTo>
                    <a:pt x="846894" y="306846"/>
                  </a:lnTo>
                  <a:lnTo>
                    <a:pt x="1233520" y="260819"/>
                  </a:lnTo>
                  <a:lnTo>
                    <a:pt x="1297957" y="251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14B9397A-8998-2B41-8B5D-B0323FBECF28}"/>
                </a:ext>
              </a:extLst>
            </p:cNvPr>
            <p:cNvSpPr/>
            <p:nvPr/>
          </p:nvSpPr>
          <p:spPr>
            <a:xfrm>
              <a:off x="4697413" y="2655888"/>
              <a:ext cx="403225" cy="3368675"/>
            </a:xfrm>
            <a:custGeom>
              <a:avLst/>
              <a:gdLst>
                <a:gd name="connsiteX0" fmla="*/ 134343 w 403029"/>
                <a:gd name="connsiteY0" fmla="*/ 819060 h 3367246"/>
                <a:gd name="connsiteX1" fmla="*/ 138677 w 403029"/>
                <a:gd name="connsiteY1" fmla="*/ 169012 h 3367246"/>
                <a:gd name="connsiteX2" fmla="*/ 134343 w 403029"/>
                <a:gd name="connsiteY2" fmla="*/ 134343 h 3367246"/>
                <a:gd name="connsiteX3" fmla="*/ 121342 w 403029"/>
                <a:gd name="connsiteY3" fmla="*/ 99674 h 3367246"/>
                <a:gd name="connsiteX4" fmla="*/ 95340 w 403029"/>
                <a:gd name="connsiteY4" fmla="*/ 73672 h 3367246"/>
                <a:gd name="connsiteX5" fmla="*/ 13001 w 403029"/>
                <a:gd name="connsiteY5" fmla="*/ 34669 h 3367246"/>
                <a:gd name="connsiteX6" fmla="*/ 0 w 403029"/>
                <a:gd name="connsiteY6" fmla="*/ 21668 h 3367246"/>
                <a:gd name="connsiteX7" fmla="*/ 221016 w 403029"/>
                <a:gd name="connsiteY7" fmla="*/ 0 h 3367246"/>
                <a:gd name="connsiteX8" fmla="*/ 303355 w 403029"/>
                <a:gd name="connsiteY8" fmla="*/ 47670 h 3367246"/>
                <a:gd name="connsiteX9" fmla="*/ 342358 w 403029"/>
                <a:gd name="connsiteY9" fmla="*/ 65005 h 3367246"/>
                <a:gd name="connsiteX10" fmla="*/ 368360 w 403029"/>
                <a:gd name="connsiteY10" fmla="*/ 86673 h 3367246"/>
                <a:gd name="connsiteX11" fmla="*/ 390028 w 403029"/>
                <a:gd name="connsiteY11" fmla="*/ 112675 h 3367246"/>
                <a:gd name="connsiteX12" fmla="*/ 403029 w 403029"/>
                <a:gd name="connsiteY12" fmla="*/ 143010 h 3367246"/>
                <a:gd name="connsiteX13" fmla="*/ 403029 w 403029"/>
                <a:gd name="connsiteY13" fmla="*/ 173346 h 3367246"/>
                <a:gd name="connsiteX14" fmla="*/ 394362 w 403029"/>
                <a:gd name="connsiteY14" fmla="*/ 208015 h 3367246"/>
                <a:gd name="connsiteX15" fmla="*/ 377027 w 403029"/>
                <a:gd name="connsiteY15" fmla="*/ 264353 h 3367246"/>
                <a:gd name="connsiteX16" fmla="*/ 364026 w 403029"/>
                <a:gd name="connsiteY16" fmla="*/ 338025 h 3367246"/>
                <a:gd name="connsiteX17" fmla="*/ 364026 w 403029"/>
                <a:gd name="connsiteY17" fmla="*/ 424698 h 3367246"/>
                <a:gd name="connsiteX18" fmla="*/ 355359 w 403029"/>
                <a:gd name="connsiteY18" fmla="*/ 1027075 h 3367246"/>
                <a:gd name="connsiteX19" fmla="*/ 359693 w 403029"/>
                <a:gd name="connsiteY19" fmla="*/ 1629452 h 3367246"/>
                <a:gd name="connsiteX20" fmla="*/ 359693 w 403029"/>
                <a:gd name="connsiteY20" fmla="*/ 2084485 h 3367246"/>
                <a:gd name="connsiteX21" fmla="*/ 359693 w 403029"/>
                <a:gd name="connsiteY21" fmla="*/ 2808205 h 3367246"/>
                <a:gd name="connsiteX22" fmla="*/ 359693 w 403029"/>
                <a:gd name="connsiteY22" fmla="*/ 3050889 h 3367246"/>
                <a:gd name="connsiteX23" fmla="*/ 359693 w 403029"/>
                <a:gd name="connsiteY23" fmla="*/ 3137562 h 3367246"/>
                <a:gd name="connsiteX24" fmla="*/ 351025 w 403029"/>
                <a:gd name="connsiteY24" fmla="*/ 3202567 h 3367246"/>
                <a:gd name="connsiteX25" fmla="*/ 329357 w 403029"/>
                <a:gd name="connsiteY25" fmla="*/ 3267572 h 3367246"/>
                <a:gd name="connsiteX26" fmla="*/ 307689 w 403029"/>
                <a:gd name="connsiteY26" fmla="*/ 3315242 h 3367246"/>
                <a:gd name="connsiteX27" fmla="*/ 277353 w 403029"/>
                <a:gd name="connsiteY27" fmla="*/ 3349911 h 3367246"/>
                <a:gd name="connsiteX28" fmla="*/ 251351 w 403029"/>
                <a:gd name="connsiteY28" fmla="*/ 3367246 h 3367246"/>
                <a:gd name="connsiteX29" fmla="*/ 225350 w 403029"/>
                <a:gd name="connsiteY29" fmla="*/ 3358578 h 3367246"/>
                <a:gd name="connsiteX30" fmla="*/ 190680 w 403029"/>
                <a:gd name="connsiteY30" fmla="*/ 3315242 h 3367246"/>
                <a:gd name="connsiteX31" fmla="*/ 156011 w 403029"/>
                <a:gd name="connsiteY31" fmla="*/ 3245903 h 3367246"/>
                <a:gd name="connsiteX32" fmla="*/ 121342 w 403029"/>
                <a:gd name="connsiteY32" fmla="*/ 3154897 h 3367246"/>
                <a:gd name="connsiteX33" fmla="*/ 95340 w 403029"/>
                <a:gd name="connsiteY33" fmla="*/ 3068224 h 3367246"/>
                <a:gd name="connsiteX34" fmla="*/ 73672 w 403029"/>
                <a:gd name="connsiteY34" fmla="*/ 2946882 h 3367246"/>
                <a:gd name="connsiteX35" fmla="*/ 73672 w 403029"/>
                <a:gd name="connsiteY35" fmla="*/ 2894878 h 3367246"/>
                <a:gd name="connsiteX36" fmla="*/ 82339 w 403029"/>
                <a:gd name="connsiteY36" fmla="*/ 2803871 h 3367246"/>
                <a:gd name="connsiteX37" fmla="*/ 99674 w 403029"/>
                <a:gd name="connsiteY37" fmla="*/ 2678195 h 3367246"/>
                <a:gd name="connsiteX38" fmla="*/ 112675 w 403029"/>
                <a:gd name="connsiteY38" fmla="*/ 2539518 h 3367246"/>
                <a:gd name="connsiteX39" fmla="*/ 117008 w 403029"/>
                <a:gd name="connsiteY39" fmla="*/ 2431177 h 3367246"/>
                <a:gd name="connsiteX40" fmla="*/ 117008 w 403029"/>
                <a:gd name="connsiteY40" fmla="*/ 2019481 h 3367246"/>
                <a:gd name="connsiteX41" fmla="*/ 138677 w 403029"/>
                <a:gd name="connsiteY41" fmla="*/ 1638119 h 3367246"/>
                <a:gd name="connsiteX42" fmla="*/ 134343 w 403029"/>
                <a:gd name="connsiteY42" fmla="*/ 819060 h 33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3029" h="3367246">
                  <a:moveTo>
                    <a:pt x="134343" y="819060"/>
                  </a:moveTo>
                  <a:cubicBezTo>
                    <a:pt x="135788" y="602377"/>
                    <a:pt x="137232" y="385695"/>
                    <a:pt x="138677" y="169012"/>
                  </a:cubicBezTo>
                  <a:lnTo>
                    <a:pt x="134343" y="134343"/>
                  </a:lnTo>
                  <a:lnTo>
                    <a:pt x="121342" y="99674"/>
                  </a:lnTo>
                  <a:lnTo>
                    <a:pt x="95340" y="73672"/>
                  </a:lnTo>
                  <a:lnTo>
                    <a:pt x="13001" y="34669"/>
                  </a:lnTo>
                  <a:lnTo>
                    <a:pt x="0" y="21668"/>
                  </a:lnTo>
                  <a:lnTo>
                    <a:pt x="221016" y="0"/>
                  </a:lnTo>
                  <a:lnTo>
                    <a:pt x="303355" y="47670"/>
                  </a:lnTo>
                  <a:lnTo>
                    <a:pt x="342358" y="65005"/>
                  </a:lnTo>
                  <a:lnTo>
                    <a:pt x="368360" y="86673"/>
                  </a:lnTo>
                  <a:lnTo>
                    <a:pt x="390028" y="112675"/>
                  </a:lnTo>
                  <a:lnTo>
                    <a:pt x="403029" y="143010"/>
                  </a:lnTo>
                  <a:lnTo>
                    <a:pt x="403029" y="173346"/>
                  </a:lnTo>
                  <a:lnTo>
                    <a:pt x="394362" y="208015"/>
                  </a:lnTo>
                  <a:lnTo>
                    <a:pt x="377027" y="264353"/>
                  </a:lnTo>
                  <a:lnTo>
                    <a:pt x="364026" y="338025"/>
                  </a:lnTo>
                  <a:lnTo>
                    <a:pt x="364026" y="424698"/>
                  </a:lnTo>
                  <a:lnTo>
                    <a:pt x="355359" y="1027075"/>
                  </a:lnTo>
                  <a:cubicBezTo>
                    <a:pt x="356804" y="1227867"/>
                    <a:pt x="358248" y="1428660"/>
                    <a:pt x="359693" y="1629452"/>
                  </a:cubicBezTo>
                  <a:lnTo>
                    <a:pt x="359693" y="2084485"/>
                  </a:lnTo>
                  <a:lnTo>
                    <a:pt x="359693" y="2808205"/>
                  </a:lnTo>
                  <a:lnTo>
                    <a:pt x="359693" y="3050889"/>
                  </a:lnTo>
                  <a:lnTo>
                    <a:pt x="359693" y="3137562"/>
                  </a:lnTo>
                  <a:lnTo>
                    <a:pt x="351025" y="3202567"/>
                  </a:lnTo>
                  <a:lnTo>
                    <a:pt x="329357" y="3267572"/>
                  </a:lnTo>
                  <a:lnTo>
                    <a:pt x="307689" y="3315242"/>
                  </a:lnTo>
                  <a:lnTo>
                    <a:pt x="277353" y="3349911"/>
                  </a:lnTo>
                  <a:lnTo>
                    <a:pt x="251351" y="3367246"/>
                  </a:lnTo>
                  <a:lnTo>
                    <a:pt x="225350" y="3358578"/>
                  </a:lnTo>
                  <a:lnTo>
                    <a:pt x="190680" y="3315242"/>
                  </a:lnTo>
                  <a:lnTo>
                    <a:pt x="156011" y="3245903"/>
                  </a:lnTo>
                  <a:lnTo>
                    <a:pt x="121342" y="3154897"/>
                  </a:lnTo>
                  <a:lnTo>
                    <a:pt x="95340" y="3068224"/>
                  </a:lnTo>
                  <a:lnTo>
                    <a:pt x="73672" y="2946882"/>
                  </a:lnTo>
                  <a:lnTo>
                    <a:pt x="73672" y="2894878"/>
                  </a:lnTo>
                  <a:lnTo>
                    <a:pt x="82339" y="2803871"/>
                  </a:lnTo>
                  <a:lnTo>
                    <a:pt x="99674" y="2678195"/>
                  </a:lnTo>
                  <a:lnTo>
                    <a:pt x="112675" y="2539518"/>
                  </a:lnTo>
                  <a:lnTo>
                    <a:pt x="117008" y="2431177"/>
                  </a:lnTo>
                  <a:lnTo>
                    <a:pt x="117008" y="2019481"/>
                  </a:lnTo>
                  <a:lnTo>
                    <a:pt x="138677" y="1638119"/>
                  </a:lnTo>
                  <a:cubicBezTo>
                    <a:pt x="137232" y="1370877"/>
                    <a:pt x="135788" y="1103636"/>
                    <a:pt x="134343" y="8190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C79721FD-5CFE-B14C-A1C1-DA8928CE176F}"/>
                </a:ext>
              </a:extLst>
            </p:cNvPr>
            <p:cNvSpPr/>
            <p:nvPr/>
          </p:nvSpPr>
          <p:spPr>
            <a:xfrm>
              <a:off x="2871788" y="4391025"/>
              <a:ext cx="1997075" cy="1411288"/>
            </a:xfrm>
            <a:custGeom>
              <a:avLst/>
              <a:gdLst>
                <a:gd name="connsiteX0" fmla="*/ 1509712 w 1997868"/>
                <a:gd name="connsiteY0" fmla="*/ 383381 h 1412081"/>
                <a:gd name="connsiteX1" fmla="*/ 1624012 w 1997868"/>
                <a:gd name="connsiteY1" fmla="*/ 269081 h 1412081"/>
                <a:gd name="connsiteX2" fmla="*/ 1728787 w 1997868"/>
                <a:gd name="connsiteY2" fmla="*/ 154781 h 1412081"/>
                <a:gd name="connsiteX3" fmla="*/ 1790700 w 1997868"/>
                <a:gd name="connsiteY3" fmla="*/ 78581 h 1412081"/>
                <a:gd name="connsiteX4" fmla="*/ 1840706 w 1997868"/>
                <a:gd name="connsiteY4" fmla="*/ 7144 h 1412081"/>
                <a:gd name="connsiteX5" fmla="*/ 1997868 w 1997868"/>
                <a:gd name="connsiteY5" fmla="*/ 0 h 1412081"/>
                <a:gd name="connsiteX6" fmla="*/ 1981200 w 1997868"/>
                <a:gd name="connsiteY6" fmla="*/ 280988 h 1412081"/>
                <a:gd name="connsiteX7" fmla="*/ 1869281 w 1997868"/>
                <a:gd name="connsiteY7" fmla="*/ 373856 h 1412081"/>
                <a:gd name="connsiteX8" fmla="*/ 1712118 w 1997868"/>
                <a:gd name="connsiteY8" fmla="*/ 507206 h 1412081"/>
                <a:gd name="connsiteX9" fmla="*/ 1550193 w 1997868"/>
                <a:gd name="connsiteY9" fmla="*/ 635794 h 1412081"/>
                <a:gd name="connsiteX10" fmla="*/ 1345406 w 1997868"/>
                <a:gd name="connsiteY10" fmla="*/ 785813 h 1412081"/>
                <a:gd name="connsiteX11" fmla="*/ 1197768 w 1997868"/>
                <a:gd name="connsiteY11" fmla="*/ 883444 h 1412081"/>
                <a:gd name="connsiteX12" fmla="*/ 1035843 w 1997868"/>
                <a:gd name="connsiteY12" fmla="*/ 983456 h 1412081"/>
                <a:gd name="connsiteX13" fmla="*/ 852487 w 1997868"/>
                <a:gd name="connsiteY13" fmla="*/ 1081088 h 1412081"/>
                <a:gd name="connsiteX14" fmla="*/ 681037 w 1997868"/>
                <a:gd name="connsiteY14" fmla="*/ 1164431 h 1412081"/>
                <a:gd name="connsiteX15" fmla="*/ 533400 w 1997868"/>
                <a:gd name="connsiteY15" fmla="*/ 1228725 h 1412081"/>
                <a:gd name="connsiteX16" fmla="*/ 361950 w 1997868"/>
                <a:gd name="connsiteY16" fmla="*/ 1300163 h 1412081"/>
                <a:gd name="connsiteX17" fmla="*/ 126206 w 1997868"/>
                <a:gd name="connsiteY17" fmla="*/ 1385888 h 1412081"/>
                <a:gd name="connsiteX18" fmla="*/ 54768 w 1997868"/>
                <a:gd name="connsiteY18" fmla="*/ 1407319 h 1412081"/>
                <a:gd name="connsiteX19" fmla="*/ 16668 w 1997868"/>
                <a:gd name="connsiteY19" fmla="*/ 1412081 h 1412081"/>
                <a:gd name="connsiteX20" fmla="*/ 2381 w 1997868"/>
                <a:gd name="connsiteY20" fmla="*/ 1407319 h 1412081"/>
                <a:gd name="connsiteX21" fmla="*/ 0 w 1997868"/>
                <a:gd name="connsiteY21" fmla="*/ 1397794 h 1412081"/>
                <a:gd name="connsiteX22" fmla="*/ 2381 w 1997868"/>
                <a:gd name="connsiteY22" fmla="*/ 1383506 h 1412081"/>
                <a:gd name="connsiteX23" fmla="*/ 16668 w 1997868"/>
                <a:gd name="connsiteY23" fmla="*/ 1362075 h 1412081"/>
                <a:gd name="connsiteX24" fmla="*/ 83343 w 1997868"/>
                <a:gd name="connsiteY24" fmla="*/ 1328738 h 1412081"/>
                <a:gd name="connsiteX25" fmla="*/ 292893 w 1997868"/>
                <a:gd name="connsiteY25" fmla="*/ 1221581 h 1412081"/>
                <a:gd name="connsiteX26" fmla="*/ 500062 w 1997868"/>
                <a:gd name="connsiteY26" fmla="*/ 1112044 h 1412081"/>
                <a:gd name="connsiteX27" fmla="*/ 671512 w 1997868"/>
                <a:gd name="connsiteY27" fmla="*/ 1014413 h 1412081"/>
                <a:gd name="connsiteX28" fmla="*/ 895350 w 1997868"/>
                <a:gd name="connsiteY28" fmla="*/ 878681 h 1412081"/>
                <a:gd name="connsiteX29" fmla="*/ 1045368 w 1997868"/>
                <a:gd name="connsiteY29" fmla="*/ 769144 h 1412081"/>
                <a:gd name="connsiteX30" fmla="*/ 1233487 w 1997868"/>
                <a:gd name="connsiteY30" fmla="*/ 623888 h 1412081"/>
                <a:gd name="connsiteX31" fmla="*/ 1347787 w 1997868"/>
                <a:gd name="connsiteY31" fmla="*/ 526256 h 1412081"/>
                <a:gd name="connsiteX32" fmla="*/ 1509712 w 1997868"/>
                <a:gd name="connsiteY32" fmla="*/ 383381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868" h="1412081">
                  <a:moveTo>
                    <a:pt x="1509712" y="383381"/>
                  </a:moveTo>
                  <a:lnTo>
                    <a:pt x="1624012" y="269081"/>
                  </a:lnTo>
                  <a:lnTo>
                    <a:pt x="1728787" y="154781"/>
                  </a:lnTo>
                  <a:lnTo>
                    <a:pt x="1790700" y="78581"/>
                  </a:lnTo>
                  <a:lnTo>
                    <a:pt x="1840706" y="7144"/>
                  </a:lnTo>
                  <a:lnTo>
                    <a:pt x="1997868" y="0"/>
                  </a:lnTo>
                  <a:lnTo>
                    <a:pt x="1981200" y="280988"/>
                  </a:lnTo>
                  <a:lnTo>
                    <a:pt x="1869281" y="373856"/>
                  </a:lnTo>
                  <a:lnTo>
                    <a:pt x="1712118" y="507206"/>
                  </a:lnTo>
                  <a:lnTo>
                    <a:pt x="1550193" y="635794"/>
                  </a:lnTo>
                  <a:lnTo>
                    <a:pt x="1345406" y="785813"/>
                  </a:lnTo>
                  <a:lnTo>
                    <a:pt x="1197768" y="883444"/>
                  </a:lnTo>
                  <a:lnTo>
                    <a:pt x="1035843" y="983456"/>
                  </a:lnTo>
                  <a:lnTo>
                    <a:pt x="852487" y="1081088"/>
                  </a:lnTo>
                  <a:lnTo>
                    <a:pt x="681037" y="1164431"/>
                  </a:lnTo>
                  <a:lnTo>
                    <a:pt x="533400" y="1228725"/>
                  </a:lnTo>
                  <a:lnTo>
                    <a:pt x="361950" y="1300163"/>
                  </a:lnTo>
                  <a:lnTo>
                    <a:pt x="126206" y="1385888"/>
                  </a:lnTo>
                  <a:lnTo>
                    <a:pt x="54768" y="1407319"/>
                  </a:lnTo>
                  <a:lnTo>
                    <a:pt x="16668" y="1412081"/>
                  </a:lnTo>
                  <a:lnTo>
                    <a:pt x="2381" y="1407319"/>
                  </a:lnTo>
                  <a:lnTo>
                    <a:pt x="0" y="1397794"/>
                  </a:lnTo>
                  <a:lnTo>
                    <a:pt x="2381" y="1383506"/>
                  </a:lnTo>
                  <a:lnTo>
                    <a:pt x="16668" y="1362075"/>
                  </a:lnTo>
                  <a:lnTo>
                    <a:pt x="83343" y="1328738"/>
                  </a:lnTo>
                  <a:lnTo>
                    <a:pt x="292893" y="1221581"/>
                  </a:lnTo>
                  <a:lnTo>
                    <a:pt x="500062" y="1112044"/>
                  </a:lnTo>
                  <a:lnTo>
                    <a:pt x="671512" y="1014413"/>
                  </a:lnTo>
                  <a:lnTo>
                    <a:pt x="895350" y="878681"/>
                  </a:lnTo>
                  <a:lnTo>
                    <a:pt x="1045368" y="769144"/>
                  </a:lnTo>
                  <a:lnTo>
                    <a:pt x="1233487" y="623888"/>
                  </a:lnTo>
                  <a:lnTo>
                    <a:pt x="1347787" y="526256"/>
                  </a:lnTo>
                  <a:lnTo>
                    <a:pt x="1509712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1FDD49DE-F239-4C4A-8CF8-2B99EBBEC858}"/>
                </a:ext>
              </a:extLst>
            </p:cNvPr>
            <p:cNvSpPr/>
            <p:nvPr/>
          </p:nvSpPr>
          <p:spPr>
            <a:xfrm>
              <a:off x="5018088" y="4373563"/>
              <a:ext cx="2171700" cy="1379537"/>
            </a:xfrm>
            <a:custGeom>
              <a:avLst/>
              <a:gdLst>
                <a:gd name="connsiteX0" fmla="*/ 342900 w 2171700"/>
                <a:gd name="connsiteY0" fmla="*/ 221457 h 1378744"/>
                <a:gd name="connsiteX1" fmla="*/ 252412 w 2171700"/>
                <a:gd name="connsiteY1" fmla="*/ 147638 h 1378744"/>
                <a:gd name="connsiteX2" fmla="*/ 169069 w 2171700"/>
                <a:gd name="connsiteY2" fmla="*/ 73819 h 1378744"/>
                <a:gd name="connsiteX3" fmla="*/ 88106 w 2171700"/>
                <a:gd name="connsiteY3" fmla="*/ 0 h 1378744"/>
                <a:gd name="connsiteX4" fmla="*/ 2381 w 2171700"/>
                <a:gd name="connsiteY4" fmla="*/ 4763 h 1378744"/>
                <a:gd name="connsiteX5" fmla="*/ 0 w 2171700"/>
                <a:gd name="connsiteY5" fmla="*/ 114300 h 1378744"/>
                <a:gd name="connsiteX6" fmla="*/ 66675 w 2171700"/>
                <a:gd name="connsiteY6" fmla="*/ 145257 h 1378744"/>
                <a:gd name="connsiteX7" fmla="*/ 109537 w 2171700"/>
                <a:gd name="connsiteY7" fmla="*/ 173832 h 1378744"/>
                <a:gd name="connsiteX8" fmla="*/ 176212 w 2171700"/>
                <a:gd name="connsiteY8" fmla="*/ 230982 h 1378744"/>
                <a:gd name="connsiteX9" fmla="*/ 250031 w 2171700"/>
                <a:gd name="connsiteY9" fmla="*/ 307182 h 1378744"/>
                <a:gd name="connsiteX10" fmla="*/ 438150 w 2171700"/>
                <a:gd name="connsiteY10" fmla="*/ 511969 h 1378744"/>
                <a:gd name="connsiteX11" fmla="*/ 554831 w 2171700"/>
                <a:gd name="connsiteY11" fmla="*/ 640557 h 1378744"/>
                <a:gd name="connsiteX12" fmla="*/ 657225 w 2171700"/>
                <a:gd name="connsiteY12" fmla="*/ 759619 h 1378744"/>
                <a:gd name="connsiteX13" fmla="*/ 785812 w 2171700"/>
                <a:gd name="connsiteY13" fmla="*/ 904875 h 1378744"/>
                <a:gd name="connsiteX14" fmla="*/ 876300 w 2171700"/>
                <a:gd name="connsiteY14" fmla="*/ 1009650 h 1378744"/>
                <a:gd name="connsiteX15" fmla="*/ 969169 w 2171700"/>
                <a:gd name="connsiteY15" fmla="*/ 1112044 h 1378744"/>
                <a:gd name="connsiteX16" fmla="*/ 1047750 w 2171700"/>
                <a:gd name="connsiteY16" fmla="*/ 1195388 h 1378744"/>
                <a:gd name="connsiteX17" fmla="*/ 1104900 w 2171700"/>
                <a:gd name="connsiteY17" fmla="*/ 1247775 h 1378744"/>
                <a:gd name="connsiteX18" fmla="*/ 1150144 w 2171700"/>
                <a:gd name="connsiteY18" fmla="*/ 1288257 h 1378744"/>
                <a:gd name="connsiteX19" fmla="*/ 1193006 w 2171700"/>
                <a:gd name="connsiteY19" fmla="*/ 1321594 h 1378744"/>
                <a:gd name="connsiteX20" fmla="*/ 1223962 w 2171700"/>
                <a:gd name="connsiteY20" fmla="*/ 1345407 h 1378744"/>
                <a:gd name="connsiteX21" fmla="*/ 1247775 w 2171700"/>
                <a:gd name="connsiteY21" fmla="*/ 1359694 h 1378744"/>
                <a:gd name="connsiteX22" fmla="*/ 1285875 w 2171700"/>
                <a:gd name="connsiteY22" fmla="*/ 1373982 h 1378744"/>
                <a:gd name="connsiteX23" fmla="*/ 1319212 w 2171700"/>
                <a:gd name="connsiteY23" fmla="*/ 1378744 h 1378744"/>
                <a:gd name="connsiteX24" fmla="*/ 1504950 w 2171700"/>
                <a:gd name="connsiteY24" fmla="*/ 1373982 h 1378744"/>
                <a:gd name="connsiteX25" fmla="*/ 1781175 w 2171700"/>
                <a:gd name="connsiteY25" fmla="*/ 1364457 h 1378744"/>
                <a:gd name="connsiteX26" fmla="*/ 2019300 w 2171700"/>
                <a:gd name="connsiteY26" fmla="*/ 1359694 h 1378744"/>
                <a:gd name="connsiteX27" fmla="*/ 2133600 w 2171700"/>
                <a:gd name="connsiteY27" fmla="*/ 1352550 h 1378744"/>
                <a:gd name="connsiteX28" fmla="*/ 2150269 w 2171700"/>
                <a:gd name="connsiteY28" fmla="*/ 1345407 h 1378744"/>
                <a:gd name="connsiteX29" fmla="*/ 2166937 w 2171700"/>
                <a:gd name="connsiteY29" fmla="*/ 1331119 h 1378744"/>
                <a:gd name="connsiteX30" fmla="*/ 2171700 w 2171700"/>
                <a:gd name="connsiteY30" fmla="*/ 1321594 h 1378744"/>
                <a:gd name="connsiteX31" fmla="*/ 2171700 w 2171700"/>
                <a:gd name="connsiteY31" fmla="*/ 1309688 h 1378744"/>
                <a:gd name="connsiteX32" fmla="*/ 2166937 w 2171700"/>
                <a:gd name="connsiteY32" fmla="*/ 1300163 h 1378744"/>
                <a:gd name="connsiteX33" fmla="*/ 2140744 w 2171700"/>
                <a:gd name="connsiteY33" fmla="*/ 1285875 h 1378744"/>
                <a:gd name="connsiteX34" fmla="*/ 2055019 w 2171700"/>
                <a:gd name="connsiteY34" fmla="*/ 1252538 h 1378744"/>
                <a:gd name="connsiteX35" fmla="*/ 1897856 w 2171700"/>
                <a:gd name="connsiteY35" fmla="*/ 1190625 h 1378744"/>
                <a:gd name="connsiteX36" fmla="*/ 1733550 w 2171700"/>
                <a:gd name="connsiteY36" fmla="*/ 1119188 h 1378744"/>
                <a:gd name="connsiteX37" fmla="*/ 1435894 w 2171700"/>
                <a:gd name="connsiteY37" fmla="*/ 983457 h 1378744"/>
                <a:gd name="connsiteX38" fmla="*/ 1300162 w 2171700"/>
                <a:gd name="connsiteY38" fmla="*/ 909638 h 1378744"/>
                <a:gd name="connsiteX39" fmla="*/ 1126331 w 2171700"/>
                <a:gd name="connsiteY39" fmla="*/ 807244 h 1378744"/>
                <a:gd name="connsiteX40" fmla="*/ 921544 w 2171700"/>
                <a:gd name="connsiteY40" fmla="*/ 676275 h 1378744"/>
                <a:gd name="connsiteX41" fmla="*/ 752475 w 2171700"/>
                <a:gd name="connsiteY41" fmla="*/ 554832 h 1378744"/>
                <a:gd name="connsiteX42" fmla="*/ 573881 w 2171700"/>
                <a:gd name="connsiteY42" fmla="*/ 416719 h 1378744"/>
                <a:gd name="connsiteX43" fmla="*/ 342900 w 2171700"/>
                <a:gd name="connsiteY43" fmla="*/ 22145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1700" h="1378744">
                  <a:moveTo>
                    <a:pt x="342900" y="221457"/>
                  </a:moveTo>
                  <a:lnTo>
                    <a:pt x="252412" y="147638"/>
                  </a:lnTo>
                  <a:lnTo>
                    <a:pt x="169069" y="73819"/>
                  </a:lnTo>
                  <a:lnTo>
                    <a:pt x="88106" y="0"/>
                  </a:lnTo>
                  <a:lnTo>
                    <a:pt x="2381" y="4763"/>
                  </a:lnTo>
                  <a:cubicBezTo>
                    <a:pt x="1587" y="41275"/>
                    <a:pt x="794" y="77788"/>
                    <a:pt x="0" y="114300"/>
                  </a:cubicBezTo>
                  <a:lnTo>
                    <a:pt x="66675" y="145257"/>
                  </a:lnTo>
                  <a:lnTo>
                    <a:pt x="109537" y="173832"/>
                  </a:lnTo>
                  <a:lnTo>
                    <a:pt x="176212" y="230982"/>
                  </a:lnTo>
                  <a:lnTo>
                    <a:pt x="250031" y="307182"/>
                  </a:lnTo>
                  <a:lnTo>
                    <a:pt x="438150" y="511969"/>
                  </a:lnTo>
                  <a:lnTo>
                    <a:pt x="554831" y="640557"/>
                  </a:lnTo>
                  <a:lnTo>
                    <a:pt x="657225" y="759619"/>
                  </a:lnTo>
                  <a:lnTo>
                    <a:pt x="785812" y="904875"/>
                  </a:lnTo>
                  <a:lnTo>
                    <a:pt x="876300" y="1009650"/>
                  </a:lnTo>
                  <a:lnTo>
                    <a:pt x="969169" y="1112044"/>
                  </a:lnTo>
                  <a:lnTo>
                    <a:pt x="1047750" y="1195388"/>
                  </a:lnTo>
                  <a:lnTo>
                    <a:pt x="1104900" y="1247775"/>
                  </a:lnTo>
                  <a:lnTo>
                    <a:pt x="1150144" y="1288257"/>
                  </a:lnTo>
                  <a:lnTo>
                    <a:pt x="1193006" y="1321594"/>
                  </a:lnTo>
                  <a:lnTo>
                    <a:pt x="1223962" y="1345407"/>
                  </a:lnTo>
                  <a:lnTo>
                    <a:pt x="1247775" y="1359694"/>
                  </a:lnTo>
                  <a:lnTo>
                    <a:pt x="1285875" y="1373982"/>
                  </a:lnTo>
                  <a:lnTo>
                    <a:pt x="1319212" y="1378744"/>
                  </a:lnTo>
                  <a:lnTo>
                    <a:pt x="1504950" y="1373982"/>
                  </a:lnTo>
                  <a:lnTo>
                    <a:pt x="1781175" y="1364457"/>
                  </a:lnTo>
                  <a:lnTo>
                    <a:pt x="2019300" y="1359694"/>
                  </a:lnTo>
                  <a:lnTo>
                    <a:pt x="2133600" y="1352550"/>
                  </a:lnTo>
                  <a:lnTo>
                    <a:pt x="2150269" y="1345407"/>
                  </a:lnTo>
                  <a:lnTo>
                    <a:pt x="2166937" y="1331119"/>
                  </a:lnTo>
                  <a:lnTo>
                    <a:pt x="2171700" y="1321594"/>
                  </a:lnTo>
                  <a:lnTo>
                    <a:pt x="2171700" y="1309688"/>
                  </a:lnTo>
                  <a:lnTo>
                    <a:pt x="2166937" y="1300163"/>
                  </a:lnTo>
                  <a:lnTo>
                    <a:pt x="2140744" y="1285875"/>
                  </a:lnTo>
                  <a:lnTo>
                    <a:pt x="2055019" y="1252538"/>
                  </a:lnTo>
                  <a:lnTo>
                    <a:pt x="1897856" y="1190625"/>
                  </a:lnTo>
                  <a:lnTo>
                    <a:pt x="1733550" y="1119188"/>
                  </a:lnTo>
                  <a:lnTo>
                    <a:pt x="1435894" y="983457"/>
                  </a:lnTo>
                  <a:lnTo>
                    <a:pt x="1300162" y="909638"/>
                  </a:lnTo>
                  <a:lnTo>
                    <a:pt x="1126331" y="807244"/>
                  </a:lnTo>
                  <a:lnTo>
                    <a:pt x="921544" y="676275"/>
                  </a:lnTo>
                  <a:lnTo>
                    <a:pt x="752475" y="554832"/>
                  </a:lnTo>
                  <a:lnTo>
                    <a:pt x="573881" y="416719"/>
                  </a:lnTo>
                  <a:lnTo>
                    <a:pt x="342900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901840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0F2960F-CFAC-CC47-847E-E42C6CC133EF}"/>
              </a:ext>
            </a:extLst>
          </p:cNvPr>
          <p:cNvSpPr/>
          <p:nvPr/>
        </p:nvSpPr>
        <p:spPr>
          <a:xfrm>
            <a:off x="3400425" y="1627188"/>
            <a:ext cx="674688" cy="763587"/>
          </a:xfrm>
          <a:custGeom>
            <a:avLst/>
            <a:gdLst>
              <a:gd name="connsiteX0" fmla="*/ 285750 w 673894"/>
              <a:gd name="connsiteY0" fmla="*/ 466725 h 764381"/>
              <a:gd name="connsiteX1" fmla="*/ 209550 w 673894"/>
              <a:gd name="connsiteY1" fmla="*/ 354806 h 764381"/>
              <a:gd name="connsiteX2" fmla="*/ 130969 w 673894"/>
              <a:gd name="connsiteY2" fmla="*/ 242887 h 764381"/>
              <a:gd name="connsiteX3" fmla="*/ 57150 w 673894"/>
              <a:gd name="connsiteY3" fmla="*/ 133350 h 764381"/>
              <a:gd name="connsiteX4" fmla="*/ 28575 w 673894"/>
              <a:gd name="connsiteY4" fmla="*/ 92869 h 764381"/>
              <a:gd name="connsiteX5" fmla="*/ 14288 w 673894"/>
              <a:gd name="connsiteY5" fmla="*/ 66675 h 764381"/>
              <a:gd name="connsiteX6" fmla="*/ 4763 w 673894"/>
              <a:gd name="connsiteY6" fmla="*/ 40481 h 764381"/>
              <a:gd name="connsiteX7" fmla="*/ 0 w 673894"/>
              <a:gd name="connsiteY7" fmla="*/ 26194 h 764381"/>
              <a:gd name="connsiteX8" fmla="*/ 2381 w 673894"/>
              <a:gd name="connsiteY8" fmla="*/ 11906 h 764381"/>
              <a:gd name="connsiteX9" fmla="*/ 11906 w 673894"/>
              <a:gd name="connsiteY9" fmla="*/ 4762 h 764381"/>
              <a:gd name="connsiteX10" fmla="*/ 35719 w 673894"/>
              <a:gd name="connsiteY10" fmla="*/ 0 h 764381"/>
              <a:gd name="connsiteX11" fmla="*/ 71438 w 673894"/>
              <a:gd name="connsiteY11" fmla="*/ 9525 h 764381"/>
              <a:gd name="connsiteX12" fmla="*/ 188119 w 673894"/>
              <a:gd name="connsiteY12" fmla="*/ 88106 h 764381"/>
              <a:gd name="connsiteX13" fmla="*/ 345281 w 673894"/>
              <a:gd name="connsiteY13" fmla="*/ 192881 h 764381"/>
              <a:gd name="connsiteX14" fmla="*/ 473869 w 673894"/>
              <a:gd name="connsiteY14" fmla="*/ 290512 h 764381"/>
              <a:gd name="connsiteX15" fmla="*/ 533400 w 673894"/>
              <a:gd name="connsiteY15" fmla="*/ 340519 h 764381"/>
              <a:gd name="connsiteX16" fmla="*/ 578644 w 673894"/>
              <a:gd name="connsiteY16" fmla="*/ 381000 h 764381"/>
              <a:gd name="connsiteX17" fmla="*/ 609600 w 673894"/>
              <a:gd name="connsiteY17" fmla="*/ 421481 h 764381"/>
              <a:gd name="connsiteX18" fmla="*/ 633413 w 673894"/>
              <a:gd name="connsiteY18" fmla="*/ 473869 h 764381"/>
              <a:gd name="connsiteX19" fmla="*/ 650081 w 673894"/>
              <a:gd name="connsiteY19" fmla="*/ 516731 h 764381"/>
              <a:gd name="connsiteX20" fmla="*/ 661988 w 673894"/>
              <a:gd name="connsiteY20" fmla="*/ 566737 h 764381"/>
              <a:gd name="connsiteX21" fmla="*/ 671513 w 673894"/>
              <a:gd name="connsiteY21" fmla="*/ 619125 h 764381"/>
              <a:gd name="connsiteX22" fmla="*/ 673894 w 673894"/>
              <a:gd name="connsiteY22" fmla="*/ 678656 h 764381"/>
              <a:gd name="connsiteX23" fmla="*/ 666750 w 673894"/>
              <a:gd name="connsiteY23" fmla="*/ 721519 h 764381"/>
              <a:gd name="connsiteX24" fmla="*/ 645319 w 673894"/>
              <a:gd name="connsiteY24" fmla="*/ 742950 h 764381"/>
              <a:gd name="connsiteX25" fmla="*/ 621506 w 673894"/>
              <a:gd name="connsiteY25" fmla="*/ 757237 h 764381"/>
              <a:gd name="connsiteX26" fmla="*/ 602456 w 673894"/>
              <a:gd name="connsiteY26" fmla="*/ 762000 h 764381"/>
              <a:gd name="connsiteX27" fmla="*/ 571500 w 673894"/>
              <a:gd name="connsiteY27" fmla="*/ 764381 h 764381"/>
              <a:gd name="connsiteX28" fmla="*/ 535781 w 673894"/>
              <a:gd name="connsiteY28" fmla="*/ 757237 h 764381"/>
              <a:gd name="connsiteX29" fmla="*/ 502444 w 673894"/>
              <a:gd name="connsiteY29" fmla="*/ 733425 h 764381"/>
              <a:gd name="connsiteX30" fmla="*/ 442913 w 673894"/>
              <a:gd name="connsiteY30" fmla="*/ 681037 h 764381"/>
              <a:gd name="connsiteX31" fmla="*/ 395288 w 673894"/>
              <a:gd name="connsiteY31" fmla="*/ 626269 h 764381"/>
              <a:gd name="connsiteX32" fmla="*/ 285750 w 673894"/>
              <a:gd name="connsiteY32" fmla="*/ 466725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73894" h="764381">
                <a:moveTo>
                  <a:pt x="285750" y="466725"/>
                </a:moveTo>
                <a:lnTo>
                  <a:pt x="209550" y="354806"/>
                </a:lnTo>
                <a:lnTo>
                  <a:pt x="130969" y="242887"/>
                </a:lnTo>
                <a:lnTo>
                  <a:pt x="57150" y="133350"/>
                </a:lnTo>
                <a:lnTo>
                  <a:pt x="28575" y="92869"/>
                </a:lnTo>
                <a:lnTo>
                  <a:pt x="14288" y="66675"/>
                </a:lnTo>
                <a:lnTo>
                  <a:pt x="4763" y="40481"/>
                </a:lnTo>
                <a:lnTo>
                  <a:pt x="0" y="26194"/>
                </a:lnTo>
                <a:lnTo>
                  <a:pt x="2381" y="11906"/>
                </a:lnTo>
                <a:lnTo>
                  <a:pt x="11906" y="4762"/>
                </a:lnTo>
                <a:lnTo>
                  <a:pt x="35719" y="0"/>
                </a:lnTo>
                <a:lnTo>
                  <a:pt x="71438" y="9525"/>
                </a:lnTo>
                <a:lnTo>
                  <a:pt x="188119" y="88106"/>
                </a:lnTo>
                <a:lnTo>
                  <a:pt x="345281" y="192881"/>
                </a:lnTo>
                <a:lnTo>
                  <a:pt x="473869" y="290512"/>
                </a:lnTo>
                <a:lnTo>
                  <a:pt x="533400" y="340519"/>
                </a:lnTo>
                <a:lnTo>
                  <a:pt x="578644" y="381000"/>
                </a:lnTo>
                <a:lnTo>
                  <a:pt x="609600" y="421481"/>
                </a:lnTo>
                <a:lnTo>
                  <a:pt x="633413" y="473869"/>
                </a:lnTo>
                <a:lnTo>
                  <a:pt x="650081" y="516731"/>
                </a:lnTo>
                <a:lnTo>
                  <a:pt x="661988" y="566737"/>
                </a:lnTo>
                <a:lnTo>
                  <a:pt x="671513" y="619125"/>
                </a:lnTo>
                <a:cubicBezTo>
                  <a:pt x="672340" y="638967"/>
                  <a:pt x="673894" y="658796"/>
                  <a:pt x="673894" y="678656"/>
                </a:cubicBezTo>
                <a:lnTo>
                  <a:pt x="666750" y="721519"/>
                </a:lnTo>
                <a:lnTo>
                  <a:pt x="645319" y="742950"/>
                </a:lnTo>
                <a:lnTo>
                  <a:pt x="621506" y="757237"/>
                </a:lnTo>
                <a:lnTo>
                  <a:pt x="602456" y="762000"/>
                </a:lnTo>
                <a:lnTo>
                  <a:pt x="571500" y="764381"/>
                </a:lnTo>
                <a:lnTo>
                  <a:pt x="535781" y="757237"/>
                </a:lnTo>
                <a:lnTo>
                  <a:pt x="502444" y="733425"/>
                </a:lnTo>
                <a:lnTo>
                  <a:pt x="442913" y="681037"/>
                </a:lnTo>
                <a:lnTo>
                  <a:pt x="395288" y="626269"/>
                </a:lnTo>
                <a:lnTo>
                  <a:pt x="285750" y="466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E07D86-5015-C342-8F44-8479D54BB821}"/>
              </a:ext>
            </a:extLst>
          </p:cNvPr>
          <p:cNvSpPr/>
          <p:nvPr/>
        </p:nvSpPr>
        <p:spPr>
          <a:xfrm>
            <a:off x="4395788" y="1401763"/>
            <a:ext cx="638175" cy="831850"/>
          </a:xfrm>
          <a:custGeom>
            <a:avLst/>
            <a:gdLst>
              <a:gd name="connsiteX0" fmla="*/ 304800 w 638175"/>
              <a:gd name="connsiteY0" fmla="*/ 588169 h 831057"/>
              <a:gd name="connsiteX1" fmla="*/ 228600 w 638175"/>
              <a:gd name="connsiteY1" fmla="*/ 450057 h 831057"/>
              <a:gd name="connsiteX2" fmla="*/ 154781 w 638175"/>
              <a:gd name="connsiteY2" fmla="*/ 316707 h 831057"/>
              <a:gd name="connsiteX3" fmla="*/ 85725 w 638175"/>
              <a:gd name="connsiteY3" fmla="*/ 197644 h 831057"/>
              <a:gd name="connsiteX4" fmla="*/ 35718 w 638175"/>
              <a:gd name="connsiteY4" fmla="*/ 104775 h 831057"/>
              <a:gd name="connsiteX5" fmla="*/ 9525 w 638175"/>
              <a:gd name="connsiteY5" fmla="*/ 54769 h 831057"/>
              <a:gd name="connsiteX6" fmla="*/ 0 w 638175"/>
              <a:gd name="connsiteY6" fmla="*/ 30957 h 831057"/>
              <a:gd name="connsiteX7" fmla="*/ 0 w 638175"/>
              <a:gd name="connsiteY7" fmla="*/ 14288 h 831057"/>
              <a:gd name="connsiteX8" fmla="*/ 7143 w 638175"/>
              <a:gd name="connsiteY8" fmla="*/ 4763 h 831057"/>
              <a:gd name="connsiteX9" fmla="*/ 21431 w 638175"/>
              <a:gd name="connsiteY9" fmla="*/ 0 h 831057"/>
              <a:gd name="connsiteX10" fmla="*/ 50006 w 638175"/>
              <a:gd name="connsiteY10" fmla="*/ 9525 h 831057"/>
              <a:gd name="connsiteX11" fmla="*/ 111918 w 638175"/>
              <a:gd name="connsiteY11" fmla="*/ 52388 h 831057"/>
              <a:gd name="connsiteX12" fmla="*/ 233362 w 638175"/>
              <a:gd name="connsiteY12" fmla="*/ 145257 h 831057"/>
              <a:gd name="connsiteX13" fmla="*/ 352425 w 638175"/>
              <a:gd name="connsiteY13" fmla="*/ 233363 h 831057"/>
              <a:gd name="connsiteX14" fmla="*/ 459581 w 638175"/>
              <a:gd name="connsiteY14" fmla="*/ 326232 h 831057"/>
              <a:gd name="connsiteX15" fmla="*/ 542925 w 638175"/>
              <a:gd name="connsiteY15" fmla="*/ 409575 h 831057"/>
              <a:gd name="connsiteX16" fmla="*/ 581025 w 638175"/>
              <a:gd name="connsiteY16" fmla="*/ 454819 h 831057"/>
              <a:gd name="connsiteX17" fmla="*/ 607218 w 638175"/>
              <a:gd name="connsiteY17" fmla="*/ 490538 h 831057"/>
              <a:gd name="connsiteX18" fmla="*/ 623887 w 638175"/>
              <a:gd name="connsiteY18" fmla="*/ 521494 h 831057"/>
              <a:gd name="connsiteX19" fmla="*/ 635793 w 638175"/>
              <a:gd name="connsiteY19" fmla="*/ 564357 h 831057"/>
              <a:gd name="connsiteX20" fmla="*/ 638175 w 638175"/>
              <a:gd name="connsiteY20" fmla="*/ 607219 h 831057"/>
              <a:gd name="connsiteX21" fmla="*/ 635793 w 638175"/>
              <a:gd name="connsiteY21" fmla="*/ 664369 h 831057"/>
              <a:gd name="connsiteX22" fmla="*/ 631031 w 638175"/>
              <a:gd name="connsiteY22" fmla="*/ 709613 h 831057"/>
              <a:gd name="connsiteX23" fmla="*/ 609600 w 638175"/>
              <a:gd name="connsiteY23" fmla="*/ 778669 h 831057"/>
              <a:gd name="connsiteX24" fmla="*/ 590550 w 638175"/>
              <a:gd name="connsiteY24" fmla="*/ 814388 h 831057"/>
              <a:gd name="connsiteX25" fmla="*/ 571500 w 638175"/>
              <a:gd name="connsiteY25" fmla="*/ 826294 h 831057"/>
              <a:gd name="connsiteX26" fmla="*/ 540543 w 638175"/>
              <a:gd name="connsiteY26" fmla="*/ 831057 h 831057"/>
              <a:gd name="connsiteX27" fmla="*/ 511968 w 638175"/>
              <a:gd name="connsiteY27" fmla="*/ 826294 h 831057"/>
              <a:gd name="connsiteX28" fmla="*/ 478631 w 638175"/>
              <a:gd name="connsiteY28" fmla="*/ 812007 h 831057"/>
              <a:gd name="connsiteX29" fmla="*/ 440531 w 638175"/>
              <a:gd name="connsiteY29" fmla="*/ 781050 h 831057"/>
              <a:gd name="connsiteX30" fmla="*/ 404812 w 638175"/>
              <a:gd name="connsiteY30" fmla="*/ 740569 h 831057"/>
              <a:gd name="connsiteX31" fmla="*/ 304800 w 638175"/>
              <a:gd name="connsiteY31" fmla="*/ 588169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38175" h="831057">
                <a:moveTo>
                  <a:pt x="304800" y="588169"/>
                </a:moveTo>
                <a:lnTo>
                  <a:pt x="228600" y="450057"/>
                </a:lnTo>
                <a:lnTo>
                  <a:pt x="154781" y="316707"/>
                </a:lnTo>
                <a:lnTo>
                  <a:pt x="85725" y="197644"/>
                </a:lnTo>
                <a:lnTo>
                  <a:pt x="35718" y="104775"/>
                </a:lnTo>
                <a:lnTo>
                  <a:pt x="9525" y="54769"/>
                </a:lnTo>
                <a:lnTo>
                  <a:pt x="0" y="30957"/>
                </a:lnTo>
                <a:lnTo>
                  <a:pt x="0" y="14288"/>
                </a:lnTo>
                <a:lnTo>
                  <a:pt x="7143" y="4763"/>
                </a:lnTo>
                <a:lnTo>
                  <a:pt x="21431" y="0"/>
                </a:lnTo>
                <a:lnTo>
                  <a:pt x="50006" y="9525"/>
                </a:lnTo>
                <a:lnTo>
                  <a:pt x="111918" y="52388"/>
                </a:lnTo>
                <a:lnTo>
                  <a:pt x="233362" y="145257"/>
                </a:lnTo>
                <a:lnTo>
                  <a:pt x="352425" y="233363"/>
                </a:lnTo>
                <a:lnTo>
                  <a:pt x="459581" y="326232"/>
                </a:lnTo>
                <a:lnTo>
                  <a:pt x="542925" y="409575"/>
                </a:lnTo>
                <a:lnTo>
                  <a:pt x="581025" y="454819"/>
                </a:lnTo>
                <a:lnTo>
                  <a:pt x="607218" y="490538"/>
                </a:lnTo>
                <a:lnTo>
                  <a:pt x="623887" y="521494"/>
                </a:lnTo>
                <a:lnTo>
                  <a:pt x="635793" y="564357"/>
                </a:lnTo>
                <a:lnTo>
                  <a:pt x="638175" y="607219"/>
                </a:lnTo>
                <a:lnTo>
                  <a:pt x="635793" y="664369"/>
                </a:lnTo>
                <a:lnTo>
                  <a:pt x="631031" y="709613"/>
                </a:lnTo>
                <a:lnTo>
                  <a:pt x="609600" y="778669"/>
                </a:lnTo>
                <a:lnTo>
                  <a:pt x="590550" y="814388"/>
                </a:lnTo>
                <a:lnTo>
                  <a:pt x="571500" y="826294"/>
                </a:lnTo>
                <a:lnTo>
                  <a:pt x="540543" y="831057"/>
                </a:lnTo>
                <a:lnTo>
                  <a:pt x="511968" y="826294"/>
                </a:lnTo>
                <a:lnTo>
                  <a:pt x="478631" y="812007"/>
                </a:lnTo>
                <a:lnTo>
                  <a:pt x="440531" y="781050"/>
                </a:lnTo>
                <a:lnTo>
                  <a:pt x="404812" y="740569"/>
                </a:lnTo>
                <a:lnTo>
                  <a:pt x="304800" y="5881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C8A1699-CF07-6540-B588-C9EB3745E452}"/>
              </a:ext>
            </a:extLst>
          </p:cNvPr>
          <p:cNvSpPr/>
          <p:nvPr/>
        </p:nvSpPr>
        <p:spPr>
          <a:xfrm>
            <a:off x="5451475" y="1360488"/>
            <a:ext cx="1030288" cy="968375"/>
          </a:xfrm>
          <a:custGeom>
            <a:avLst/>
            <a:gdLst>
              <a:gd name="connsiteX0" fmla="*/ 492919 w 1031082"/>
              <a:gd name="connsiteY0" fmla="*/ 628650 h 969169"/>
              <a:gd name="connsiteX1" fmla="*/ 52388 w 1031082"/>
              <a:gd name="connsiteY1" fmla="*/ 954881 h 969169"/>
              <a:gd name="connsiteX2" fmla="*/ 28575 w 1031082"/>
              <a:gd name="connsiteY2" fmla="*/ 966787 h 969169"/>
              <a:gd name="connsiteX3" fmla="*/ 9525 w 1031082"/>
              <a:gd name="connsiteY3" fmla="*/ 969169 h 969169"/>
              <a:gd name="connsiteX4" fmla="*/ 0 w 1031082"/>
              <a:gd name="connsiteY4" fmla="*/ 959644 h 969169"/>
              <a:gd name="connsiteX5" fmla="*/ 4763 w 1031082"/>
              <a:gd name="connsiteY5" fmla="*/ 933450 h 969169"/>
              <a:gd name="connsiteX6" fmla="*/ 42863 w 1031082"/>
              <a:gd name="connsiteY6" fmla="*/ 883444 h 969169"/>
              <a:gd name="connsiteX7" fmla="*/ 142875 w 1031082"/>
              <a:gd name="connsiteY7" fmla="*/ 754856 h 969169"/>
              <a:gd name="connsiteX8" fmla="*/ 311944 w 1031082"/>
              <a:gd name="connsiteY8" fmla="*/ 540544 h 969169"/>
              <a:gd name="connsiteX9" fmla="*/ 481013 w 1031082"/>
              <a:gd name="connsiteY9" fmla="*/ 328612 h 969169"/>
              <a:gd name="connsiteX10" fmla="*/ 583407 w 1031082"/>
              <a:gd name="connsiteY10" fmla="*/ 190500 h 969169"/>
              <a:gd name="connsiteX11" fmla="*/ 531019 w 1031082"/>
              <a:gd name="connsiteY11" fmla="*/ 116681 h 969169"/>
              <a:gd name="connsiteX12" fmla="*/ 495300 w 1031082"/>
              <a:gd name="connsiteY12" fmla="*/ 66675 h 969169"/>
              <a:gd name="connsiteX13" fmla="*/ 483394 w 1031082"/>
              <a:gd name="connsiteY13" fmla="*/ 35719 h 969169"/>
              <a:gd name="connsiteX14" fmla="*/ 483394 w 1031082"/>
              <a:gd name="connsiteY14" fmla="*/ 19050 h 969169"/>
              <a:gd name="connsiteX15" fmla="*/ 488157 w 1031082"/>
              <a:gd name="connsiteY15" fmla="*/ 7144 h 969169"/>
              <a:gd name="connsiteX16" fmla="*/ 500063 w 1031082"/>
              <a:gd name="connsiteY16" fmla="*/ 0 h 969169"/>
              <a:gd name="connsiteX17" fmla="*/ 528638 w 1031082"/>
              <a:gd name="connsiteY17" fmla="*/ 4762 h 969169"/>
              <a:gd name="connsiteX18" fmla="*/ 621507 w 1031082"/>
              <a:gd name="connsiteY18" fmla="*/ 40481 h 969169"/>
              <a:gd name="connsiteX19" fmla="*/ 833438 w 1031082"/>
              <a:gd name="connsiteY19" fmla="*/ 123825 h 969169"/>
              <a:gd name="connsiteX20" fmla="*/ 971550 w 1031082"/>
              <a:gd name="connsiteY20" fmla="*/ 171450 h 969169"/>
              <a:gd name="connsiteX21" fmla="*/ 1000125 w 1031082"/>
              <a:gd name="connsiteY21" fmla="*/ 197644 h 969169"/>
              <a:gd name="connsiteX22" fmla="*/ 1031082 w 1031082"/>
              <a:gd name="connsiteY22" fmla="*/ 235744 h 969169"/>
              <a:gd name="connsiteX23" fmla="*/ 1028700 w 1031082"/>
              <a:gd name="connsiteY23" fmla="*/ 254794 h 969169"/>
              <a:gd name="connsiteX24" fmla="*/ 1009650 w 1031082"/>
              <a:gd name="connsiteY24" fmla="*/ 280987 h 969169"/>
              <a:gd name="connsiteX25" fmla="*/ 957263 w 1031082"/>
              <a:gd name="connsiteY25" fmla="*/ 319087 h 969169"/>
              <a:gd name="connsiteX26" fmla="*/ 876300 w 1031082"/>
              <a:gd name="connsiteY26" fmla="*/ 350044 h 969169"/>
              <a:gd name="connsiteX27" fmla="*/ 492919 w 1031082"/>
              <a:gd name="connsiteY27" fmla="*/ 628650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31082" h="969169">
                <a:moveTo>
                  <a:pt x="492919" y="628650"/>
                </a:moveTo>
                <a:lnTo>
                  <a:pt x="52388" y="954881"/>
                </a:lnTo>
                <a:lnTo>
                  <a:pt x="28575" y="966787"/>
                </a:lnTo>
                <a:lnTo>
                  <a:pt x="9525" y="969169"/>
                </a:lnTo>
                <a:lnTo>
                  <a:pt x="0" y="959644"/>
                </a:lnTo>
                <a:lnTo>
                  <a:pt x="4763" y="933450"/>
                </a:lnTo>
                <a:lnTo>
                  <a:pt x="42863" y="883444"/>
                </a:lnTo>
                <a:lnTo>
                  <a:pt x="142875" y="754856"/>
                </a:lnTo>
                <a:lnTo>
                  <a:pt x="311944" y="540544"/>
                </a:lnTo>
                <a:lnTo>
                  <a:pt x="481013" y="328612"/>
                </a:lnTo>
                <a:lnTo>
                  <a:pt x="583407" y="190500"/>
                </a:lnTo>
                <a:lnTo>
                  <a:pt x="531019" y="116681"/>
                </a:lnTo>
                <a:lnTo>
                  <a:pt x="495300" y="66675"/>
                </a:lnTo>
                <a:lnTo>
                  <a:pt x="483394" y="35719"/>
                </a:lnTo>
                <a:lnTo>
                  <a:pt x="483394" y="19050"/>
                </a:lnTo>
                <a:lnTo>
                  <a:pt x="488157" y="7144"/>
                </a:lnTo>
                <a:lnTo>
                  <a:pt x="500063" y="0"/>
                </a:lnTo>
                <a:lnTo>
                  <a:pt x="528638" y="4762"/>
                </a:lnTo>
                <a:lnTo>
                  <a:pt x="621507" y="40481"/>
                </a:lnTo>
                <a:lnTo>
                  <a:pt x="833438" y="123825"/>
                </a:lnTo>
                <a:lnTo>
                  <a:pt x="971550" y="171450"/>
                </a:lnTo>
                <a:lnTo>
                  <a:pt x="1000125" y="197644"/>
                </a:lnTo>
                <a:lnTo>
                  <a:pt x="1031082" y="235744"/>
                </a:lnTo>
                <a:lnTo>
                  <a:pt x="1028700" y="254794"/>
                </a:lnTo>
                <a:lnTo>
                  <a:pt x="1009650" y="280987"/>
                </a:lnTo>
                <a:lnTo>
                  <a:pt x="957263" y="319087"/>
                </a:lnTo>
                <a:lnTo>
                  <a:pt x="876300" y="350044"/>
                </a:lnTo>
                <a:lnTo>
                  <a:pt x="492919" y="628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930D6F8-E7D6-7042-AC4B-E86CD8F3449D}"/>
              </a:ext>
            </a:extLst>
          </p:cNvPr>
          <p:cNvSpPr/>
          <p:nvPr/>
        </p:nvSpPr>
        <p:spPr>
          <a:xfrm>
            <a:off x="2800350" y="2381250"/>
            <a:ext cx="447675" cy="1090613"/>
          </a:xfrm>
          <a:custGeom>
            <a:avLst/>
            <a:gdLst>
              <a:gd name="connsiteX0" fmla="*/ 45244 w 447675"/>
              <a:gd name="connsiteY0" fmla="*/ 700088 h 1090613"/>
              <a:gd name="connsiteX1" fmla="*/ 116681 w 447675"/>
              <a:gd name="connsiteY1" fmla="*/ 564356 h 1090613"/>
              <a:gd name="connsiteX2" fmla="*/ 202406 w 447675"/>
              <a:gd name="connsiteY2" fmla="*/ 423863 h 1090613"/>
              <a:gd name="connsiteX3" fmla="*/ 238125 w 447675"/>
              <a:gd name="connsiteY3" fmla="*/ 359569 h 1090613"/>
              <a:gd name="connsiteX4" fmla="*/ 266700 w 447675"/>
              <a:gd name="connsiteY4" fmla="*/ 304800 h 1090613"/>
              <a:gd name="connsiteX5" fmla="*/ 292894 w 447675"/>
              <a:gd name="connsiteY5" fmla="*/ 233363 h 1090613"/>
              <a:gd name="connsiteX6" fmla="*/ 304800 w 447675"/>
              <a:gd name="connsiteY6" fmla="*/ 159544 h 1090613"/>
              <a:gd name="connsiteX7" fmla="*/ 314325 w 447675"/>
              <a:gd name="connsiteY7" fmla="*/ 92869 h 1090613"/>
              <a:gd name="connsiteX8" fmla="*/ 316706 w 447675"/>
              <a:gd name="connsiteY8" fmla="*/ 50006 h 1090613"/>
              <a:gd name="connsiteX9" fmla="*/ 323850 w 447675"/>
              <a:gd name="connsiteY9" fmla="*/ 23813 h 1090613"/>
              <a:gd name="connsiteX10" fmla="*/ 328613 w 447675"/>
              <a:gd name="connsiteY10" fmla="*/ 11906 h 1090613"/>
              <a:gd name="connsiteX11" fmla="*/ 338138 w 447675"/>
              <a:gd name="connsiteY11" fmla="*/ 2381 h 1090613"/>
              <a:gd name="connsiteX12" fmla="*/ 357188 w 447675"/>
              <a:gd name="connsiteY12" fmla="*/ 0 h 1090613"/>
              <a:gd name="connsiteX13" fmla="*/ 369094 w 447675"/>
              <a:gd name="connsiteY13" fmla="*/ 9525 h 1090613"/>
              <a:gd name="connsiteX14" fmla="*/ 388144 w 447675"/>
              <a:gd name="connsiteY14" fmla="*/ 59531 h 1090613"/>
              <a:gd name="connsiteX15" fmla="*/ 447675 w 447675"/>
              <a:gd name="connsiteY15" fmla="*/ 221456 h 1090613"/>
              <a:gd name="connsiteX16" fmla="*/ 447675 w 447675"/>
              <a:gd name="connsiteY16" fmla="*/ 371475 h 1090613"/>
              <a:gd name="connsiteX17" fmla="*/ 392906 w 447675"/>
              <a:gd name="connsiteY17" fmla="*/ 547688 h 1090613"/>
              <a:gd name="connsiteX18" fmla="*/ 333375 w 447675"/>
              <a:gd name="connsiteY18" fmla="*/ 723900 h 1090613"/>
              <a:gd name="connsiteX19" fmla="*/ 264319 w 447675"/>
              <a:gd name="connsiteY19" fmla="*/ 895350 h 1090613"/>
              <a:gd name="connsiteX20" fmla="*/ 219075 w 447675"/>
              <a:gd name="connsiteY20" fmla="*/ 983456 h 1090613"/>
              <a:gd name="connsiteX21" fmla="*/ 195263 w 447675"/>
              <a:gd name="connsiteY21" fmla="*/ 1012031 h 1090613"/>
              <a:gd name="connsiteX22" fmla="*/ 157163 w 447675"/>
              <a:gd name="connsiteY22" fmla="*/ 1052513 h 1090613"/>
              <a:gd name="connsiteX23" fmla="*/ 119063 w 447675"/>
              <a:gd name="connsiteY23" fmla="*/ 1081088 h 1090613"/>
              <a:gd name="connsiteX24" fmla="*/ 97631 w 447675"/>
              <a:gd name="connsiteY24" fmla="*/ 1090613 h 1090613"/>
              <a:gd name="connsiteX25" fmla="*/ 78581 w 447675"/>
              <a:gd name="connsiteY25" fmla="*/ 1085850 h 1090613"/>
              <a:gd name="connsiteX26" fmla="*/ 54769 w 447675"/>
              <a:gd name="connsiteY26" fmla="*/ 1062038 h 1090613"/>
              <a:gd name="connsiteX27" fmla="*/ 30956 w 447675"/>
              <a:gd name="connsiteY27" fmla="*/ 1019175 h 1090613"/>
              <a:gd name="connsiteX28" fmla="*/ 11906 w 447675"/>
              <a:gd name="connsiteY28" fmla="*/ 959644 h 1090613"/>
              <a:gd name="connsiteX29" fmla="*/ 0 w 447675"/>
              <a:gd name="connsiteY29" fmla="*/ 897731 h 1090613"/>
              <a:gd name="connsiteX30" fmla="*/ 0 w 447675"/>
              <a:gd name="connsiteY30" fmla="*/ 842963 h 1090613"/>
              <a:gd name="connsiteX31" fmla="*/ 7144 w 447675"/>
              <a:gd name="connsiteY31" fmla="*/ 795338 h 1090613"/>
              <a:gd name="connsiteX32" fmla="*/ 45244 w 447675"/>
              <a:gd name="connsiteY32" fmla="*/ 700088 h 109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47675" h="1090613">
                <a:moveTo>
                  <a:pt x="45244" y="700088"/>
                </a:moveTo>
                <a:lnTo>
                  <a:pt x="116681" y="564356"/>
                </a:lnTo>
                <a:lnTo>
                  <a:pt x="202406" y="423863"/>
                </a:lnTo>
                <a:lnTo>
                  <a:pt x="238125" y="359569"/>
                </a:lnTo>
                <a:lnTo>
                  <a:pt x="266700" y="304800"/>
                </a:lnTo>
                <a:lnTo>
                  <a:pt x="292894" y="233363"/>
                </a:lnTo>
                <a:lnTo>
                  <a:pt x="304800" y="159544"/>
                </a:lnTo>
                <a:lnTo>
                  <a:pt x="314325" y="92869"/>
                </a:lnTo>
                <a:lnTo>
                  <a:pt x="316706" y="50006"/>
                </a:lnTo>
                <a:lnTo>
                  <a:pt x="323850" y="23813"/>
                </a:lnTo>
                <a:lnTo>
                  <a:pt x="328613" y="11906"/>
                </a:lnTo>
                <a:lnTo>
                  <a:pt x="338138" y="2381"/>
                </a:lnTo>
                <a:lnTo>
                  <a:pt x="357188" y="0"/>
                </a:lnTo>
                <a:lnTo>
                  <a:pt x="369094" y="9525"/>
                </a:lnTo>
                <a:lnTo>
                  <a:pt x="388144" y="59531"/>
                </a:lnTo>
                <a:lnTo>
                  <a:pt x="447675" y="221456"/>
                </a:lnTo>
                <a:lnTo>
                  <a:pt x="447675" y="371475"/>
                </a:lnTo>
                <a:lnTo>
                  <a:pt x="392906" y="547688"/>
                </a:lnTo>
                <a:lnTo>
                  <a:pt x="333375" y="723900"/>
                </a:lnTo>
                <a:lnTo>
                  <a:pt x="264319" y="895350"/>
                </a:lnTo>
                <a:lnTo>
                  <a:pt x="219075" y="983456"/>
                </a:lnTo>
                <a:lnTo>
                  <a:pt x="195263" y="1012031"/>
                </a:lnTo>
                <a:lnTo>
                  <a:pt x="157163" y="1052513"/>
                </a:lnTo>
                <a:lnTo>
                  <a:pt x="119063" y="1081088"/>
                </a:lnTo>
                <a:lnTo>
                  <a:pt x="97631" y="1090613"/>
                </a:lnTo>
                <a:lnTo>
                  <a:pt x="78581" y="1085850"/>
                </a:lnTo>
                <a:lnTo>
                  <a:pt x="54769" y="1062038"/>
                </a:lnTo>
                <a:lnTo>
                  <a:pt x="30956" y="1019175"/>
                </a:lnTo>
                <a:lnTo>
                  <a:pt x="11906" y="959644"/>
                </a:lnTo>
                <a:lnTo>
                  <a:pt x="0" y="897731"/>
                </a:lnTo>
                <a:lnTo>
                  <a:pt x="0" y="842963"/>
                </a:lnTo>
                <a:lnTo>
                  <a:pt x="7144" y="795338"/>
                </a:lnTo>
                <a:lnTo>
                  <a:pt x="45244" y="700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B490BD2-3415-264C-A267-7AB91108FDC7}"/>
              </a:ext>
            </a:extLst>
          </p:cNvPr>
          <p:cNvSpPr/>
          <p:nvPr/>
        </p:nvSpPr>
        <p:spPr>
          <a:xfrm rot="16200000">
            <a:off x="2955925" y="3803650"/>
            <a:ext cx="1927225" cy="301625"/>
          </a:xfrm>
          <a:custGeom>
            <a:avLst/>
            <a:gdLst>
              <a:gd name="connsiteX0" fmla="*/ 1009650 w 1926432"/>
              <a:gd name="connsiteY0" fmla="*/ 285750 h 302419"/>
              <a:gd name="connsiteX1" fmla="*/ 561975 w 1926432"/>
              <a:gd name="connsiteY1" fmla="*/ 285750 h 302419"/>
              <a:gd name="connsiteX2" fmla="*/ 247650 w 1926432"/>
              <a:gd name="connsiteY2" fmla="*/ 285750 h 302419"/>
              <a:gd name="connsiteX3" fmla="*/ 130969 w 1926432"/>
              <a:gd name="connsiteY3" fmla="*/ 302419 h 302419"/>
              <a:gd name="connsiteX4" fmla="*/ 85725 w 1926432"/>
              <a:gd name="connsiteY4" fmla="*/ 300037 h 302419"/>
              <a:gd name="connsiteX5" fmla="*/ 52388 w 1926432"/>
              <a:gd name="connsiteY5" fmla="*/ 288131 h 302419"/>
              <a:gd name="connsiteX6" fmla="*/ 23813 w 1926432"/>
              <a:gd name="connsiteY6" fmla="*/ 266700 h 302419"/>
              <a:gd name="connsiteX7" fmla="*/ 4763 w 1926432"/>
              <a:gd name="connsiteY7" fmla="*/ 240506 h 302419"/>
              <a:gd name="connsiteX8" fmla="*/ 0 w 1926432"/>
              <a:gd name="connsiteY8" fmla="*/ 211931 h 302419"/>
              <a:gd name="connsiteX9" fmla="*/ 4763 w 1926432"/>
              <a:gd name="connsiteY9" fmla="*/ 176212 h 302419"/>
              <a:gd name="connsiteX10" fmla="*/ 28575 w 1926432"/>
              <a:gd name="connsiteY10" fmla="*/ 142875 h 302419"/>
              <a:gd name="connsiteX11" fmla="*/ 69057 w 1926432"/>
              <a:gd name="connsiteY11" fmla="*/ 111919 h 302419"/>
              <a:gd name="connsiteX12" fmla="*/ 109538 w 1926432"/>
              <a:gd name="connsiteY12" fmla="*/ 88106 h 302419"/>
              <a:gd name="connsiteX13" fmla="*/ 161925 w 1926432"/>
              <a:gd name="connsiteY13" fmla="*/ 64294 h 302419"/>
              <a:gd name="connsiteX14" fmla="*/ 223838 w 1926432"/>
              <a:gd name="connsiteY14" fmla="*/ 50006 h 302419"/>
              <a:gd name="connsiteX15" fmla="*/ 295275 w 1926432"/>
              <a:gd name="connsiteY15" fmla="*/ 40481 h 302419"/>
              <a:gd name="connsiteX16" fmla="*/ 390525 w 1926432"/>
              <a:gd name="connsiteY16" fmla="*/ 38100 h 302419"/>
              <a:gd name="connsiteX17" fmla="*/ 483394 w 1926432"/>
              <a:gd name="connsiteY17" fmla="*/ 38100 h 302419"/>
              <a:gd name="connsiteX18" fmla="*/ 547688 w 1926432"/>
              <a:gd name="connsiteY18" fmla="*/ 40481 h 302419"/>
              <a:gd name="connsiteX19" fmla="*/ 640557 w 1926432"/>
              <a:gd name="connsiteY19" fmla="*/ 52387 h 302419"/>
              <a:gd name="connsiteX20" fmla="*/ 800100 w 1926432"/>
              <a:gd name="connsiteY20" fmla="*/ 69056 h 302419"/>
              <a:gd name="connsiteX21" fmla="*/ 1035844 w 1926432"/>
              <a:gd name="connsiteY21" fmla="*/ 85725 h 302419"/>
              <a:gd name="connsiteX22" fmla="*/ 1331119 w 1926432"/>
              <a:gd name="connsiteY22" fmla="*/ 100012 h 302419"/>
              <a:gd name="connsiteX23" fmla="*/ 1640682 w 1926432"/>
              <a:gd name="connsiteY23" fmla="*/ 107156 h 302419"/>
              <a:gd name="connsiteX24" fmla="*/ 1671638 w 1926432"/>
              <a:gd name="connsiteY24" fmla="*/ 104775 h 302419"/>
              <a:gd name="connsiteX25" fmla="*/ 1714500 w 1926432"/>
              <a:gd name="connsiteY25" fmla="*/ 95250 h 302419"/>
              <a:gd name="connsiteX26" fmla="*/ 1754982 w 1926432"/>
              <a:gd name="connsiteY26" fmla="*/ 80962 h 302419"/>
              <a:gd name="connsiteX27" fmla="*/ 1802607 w 1926432"/>
              <a:gd name="connsiteY27" fmla="*/ 59531 h 302419"/>
              <a:gd name="connsiteX28" fmla="*/ 1847850 w 1926432"/>
              <a:gd name="connsiteY28" fmla="*/ 33337 h 302419"/>
              <a:gd name="connsiteX29" fmla="*/ 1871663 w 1926432"/>
              <a:gd name="connsiteY29" fmla="*/ 14287 h 302419"/>
              <a:gd name="connsiteX30" fmla="*/ 1890713 w 1926432"/>
              <a:gd name="connsiteY30" fmla="*/ 2381 h 302419"/>
              <a:gd name="connsiteX31" fmla="*/ 1905000 w 1926432"/>
              <a:gd name="connsiteY31" fmla="*/ 0 h 302419"/>
              <a:gd name="connsiteX32" fmla="*/ 1919288 w 1926432"/>
              <a:gd name="connsiteY32" fmla="*/ 4762 h 302419"/>
              <a:gd name="connsiteX33" fmla="*/ 1926432 w 1926432"/>
              <a:gd name="connsiteY33" fmla="*/ 19050 h 302419"/>
              <a:gd name="connsiteX34" fmla="*/ 1914525 w 1926432"/>
              <a:gd name="connsiteY34" fmla="*/ 59531 h 302419"/>
              <a:gd name="connsiteX35" fmla="*/ 1876425 w 1926432"/>
              <a:gd name="connsiteY35" fmla="*/ 140494 h 302419"/>
              <a:gd name="connsiteX36" fmla="*/ 1831182 w 1926432"/>
              <a:gd name="connsiteY36" fmla="*/ 240506 h 302419"/>
              <a:gd name="connsiteX37" fmla="*/ 1797844 w 1926432"/>
              <a:gd name="connsiteY37" fmla="*/ 292894 h 302419"/>
              <a:gd name="connsiteX38" fmla="*/ 1645444 w 1926432"/>
              <a:gd name="connsiteY38" fmla="*/ 283369 h 302419"/>
              <a:gd name="connsiteX39" fmla="*/ 1297782 w 1926432"/>
              <a:gd name="connsiteY39" fmla="*/ 285750 h 302419"/>
              <a:gd name="connsiteX40" fmla="*/ 1009650 w 1926432"/>
              <a:gd name="connsiteY40" fmla="*/ 28575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26432" h="302419">
                <a:moveTo>
                  <a:pt x="1009650" y="285750"/>
                </a:moveTo>
                <a:lnTo>
                  <a:pt x="561975" y="285750"/>
                </a:lnTo>
                <a:lnTo>
                  <a:pt x="247650" y="285750"/>
                </a:lnTo>
                <a:lnTo>
                  <a:pt x="130969" y="302419"/>
                </a:lnTo>
                <a:lnTo>
                  <a:pt x="85725" y="300037"/>
                </a:lnTo>
                <a:lnTo>
                  <a:pt x="52388" y="288131"/>
                </a:lnTo>
                <a:lnTo>
                  <a:pt x="23813" y="266700"/>
                </a:lnTo>
                <a:lnTo>
                  <a:pt x="4763" y="240506"/>
                </a:lnTo>
                <a:lnTo>
                  <a:pt x="0" y="211931"/>
                </a:lnTo>
                <a:lnTo>
                  <a:pt x="4763" y="176212"/>
                </a:lnTo>
                <a:lnTo>
                  <a:pt x="28575" y="142875"/>
                </a:lnTo>
                <a:lnTo>
                  <a:pt x="69057" y="111919"/>
                </a:lnTo>
                <a:lnTo>
                  <a:pt x="109538" y="88106"/>
                </a:lnTo>
                <a:lnTo>
                  <a:pt x="161925" y="64294"/>
                </a:lnTo>
                <a:lnTo>
                  <a:pt x="223838" y="50006"/>
                </a:lnTo>
                <a:lnTo>
                  <a:pt x="295275" y="40481"/>
                </a:lnTo>
                <a:lnTo>
                  <a:pt x="390525" y="38100"/>
                </a:lnTo>
                <a:lnTo>
                  <a:pt x="483394" y="38100"/>
                </a:lnTo>
                <a:lnTo>
                  <a:pt x="547688" y="40481"/>
                </a:lnTo>
                <a:lnTo>
                  <a:pt x="640557" y="52387"/>
                </a:lnTo>
                <a:lnTo>
                  <a:pt x="800100" y="69056"/>
                </a:lnTo>
                <a:lnTo>
                  <a:pt x="1035844" y="85725"/>
                </a:lnTo>
                <a:lnTo>
                  <a:pt x="1331119" y="100012"/>
                </a:lnTo>
                <a:lnTo>
                  <a:pt x="1640682" y="107156"/>
                </a:lnTo>
                <a:lnTo>
                  <a:pt x="1671638" y="104775"/>
                </a:lnTo>
                <a:lnTo>
                  <a:pt x="1714500" y="95250"/>
                </a:lnTo>
                <a:lnTo>
                  <a:pt x="1754982" y="80962"/>
                </a:lnTo>
                <a:lnTo>
                  <a:pt x="1802607" y="59531"/>
                </a:lnTo>
                <a:lnTo>
                  <a:pt x="1847850" y="33337"/>
                </a:lnTo>
                <a:lnTo>
                  <a:pt x="1871663" y="14287"/>
                </a:lnTo>
                <a:lnTo>
                  <a:pt x="1890713" y="2381"/>
                </a:lnTo>
                <a:lnTo>
                  <a:pt x="1905000" y="0"/>
                </a:lnTo>
                <a:lnTo>
                  <a:pt x="1919288" y="4762"/>
                </a:lnTo>
                <a:lnTo>
                  <a:pt x="1926432" y="19050"/>
                </a:lnTo>
                <a:lnTo>
                  <a:pt x="1914525" y="59531"/>
                </a:lnTo>
                <a:lnTo>
                  <a:pt x="1876425" y="140494"/>
                </a:lnTo>
                <a:lnTo>
                  <a:pt x="1831182" y="240506"/>
                </a:lnTo>
                <a:lnTo>
                  <a:pt x="1797844" y="292894"/>
                </a:lnTo>
                <a:lnTo>
                  <a:pt x="1645444" y="283369"/>
                </a:lnTo>
                <a:lnTo>
                  <a:pt x="1297782" y="285750"/>
                </a:lnTo>
                <a:lnTo>
                  <a:pt x="1009650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E85D3F0-4E4D-F84E-96C3-EB750D367227}"/>
              </a:ext>
            </a:extLst>
          </p:cNvPr>
          <p:cNvSpPr/>
          <p:nvPr/>
        </p:nvSpPr>
        <p:spPr>
          <a:xfrm>
            <a:off x="3171825" y="2227263"/>
            <a:ext cx="3959225" cy="546100"/>
          </a:xfrm>
          <a:custGeom>
            <a:avLst/>
            <a:gdLst>
              <a:gd name="connsiteX0" fmla="*/ 849814 w 3960134"/>
              <a:gd name="connsiteY0" fmla="*/ 445303 h 547280"/>
              <a:gd name="connsiteX1" fmla="*/ 414710 w 3960134"/>
              <a:gd name="connsiteY1" fmla="*/ 503090 h 547280"/>
              <a:gd name="connsiteX2" fmla="*/ 0 w 3960134"/>
              <a:gd name="connsiteY2" fmla="*/ 547280 h 547280"/>
              <a:gd name="connsiteX3" fmla="*/ 0 w 3960134"/>
              <a:gd name="connsiteY3" fmla="*/ 377317 h 547280"/>
              <a:gd name="connsiteX4" fmla="*/ 217553 w 3960134"/>
              <a:gd name="connsiteY4" fmla="*/ 373918 h 547280"/>
              <a:gd name="connsiteX5" fmla="*/ 343325 w 3960134"/>
              <a:gd name="connsiteY5" fmla="*/ 377317 h 547280"/>
              <a:gd name="connsiteX6" fmla="*/ 452101 w 3960134"/>
              <a:gd name="connsiteY6" fmla="*/ 363720 h 547280"/>
              <a:gd name="connsiteX7" fmla="*/ 880408 w 3960134"/>
              <a:gd name="connsiteY7" fmla="*/ 312732 h 547280"/>
              <a:gd name="connsiteX8" fmla="*/ 1417490 w 3960134"/>
              <a:gd name="connsiteY8" fmla="*/ 251545 h 547280"/>
              <a:gd name="connsiteX9" fmla="*/ 2093942 w 3960134"/>
              <a:gd name="connsiteY9" fmla="*/ 180161 h 547280"/>
              <a:gd name="connsiteX10" fmla="*/ 2583435 w 3960134"/>
              <a:gd name="connsiteY10" fmla="*/ 129172 h 547280"/>
              <a:gd name="connsiteX11" fmla="*/ 2994745 w 3960134"/>
              <a:gd name="connsiteY11" fmla="*/ 98578 h 547280"/>
              <a:gd name="connsiteX12" fmla="*/ 3120518 w 3960134"/>
              <a:gd name="connsiteY12" fmla="*/ 88381 h 547280"/>
              <a:gd name="connsiteX13" fmla="*/ 3297279 w 3960134"/>
              <a:gd name="connsiteY13" fmla="*/ 44190 h 547280"/>
              <a:gd name="connsiteX14" fmla="*/ 3423052 w 3960134"/>
              <a:gd name="connsiteY14" fmla="*/ 0 h 547280"/>
              <a:gd name="connsiteX15" fmla="*/ 3480839 w 3960134"/>
              <a:gd name="connsiteY15" fmla="*/ 10198 h 547280"/>
              <a:gd name="connsiteX16" fmla="*/ 3610011 w 3960134"/>
              <a:gd name="connsiteY16" fmla="*/ 57787 h 547280"/>
              <a:gd name="connsiteX17" fmla="*/ 3735783 w 3960134"/>
              <a:gd name="connsiteY17" fmla="*/ 112175 h 547280"/>
              <a:gd name="connsiteX18" fmla="*/ 3837761 w 3960134"/>
              <a:gd name="connsiteY18" fmla="*/ 176761 h 547280"/>
              <a:gd name="connsiteX19" fmla="*/ 3861556 w 3960134"/>
              <a:gd name="connsiteY19" fmla="*/ 207355 h 547280"/>
              <a:gd name="connsiteX20" fmla="*/ 3919343 w 3960134"/>
              <a:gd name="connsiteY20" fmla="*/ 251545 h 547280"/>
              <a:gd name="connsiteX21" fmla="*/ 3953336 w 3960134"/>
              <a:gd name="connsiteY21" fmla="*/ 295735 h 547280"/>
              <a:gd name="connsiteX22" fmla="*/ 3960134 w 3960134"/>
              <a:gd name="connsiteY22" fmla="*/ 333127 h 547280"/>
              <a:gd name="connsiteX23" fmla="*/ 3946537 w 3960134"/>
              <a:gd name="connsiteY23" fmla="*/ 373918 h 547280"/>
              <a:gd name="connsiteX24" fmla="*/ 3898948 w 3960134"/>
              <a:gd name="connsiteY24" fmla="*/ 421508 h 547280"/>
              <a:gd name="connsiteX25" fmla="*/ 3844559 w 3960134"/>
              <a:gd name="connsiteY25" fmla="*/ 438504 h 547280"/>
              <a:gd name="connsiteX26" fmla="*/ 3372063 w 3960134"/>
              <a:gd name="connsiteY26" fmla="*/ 285538 h 547280"/>
              <a:gd name="connsiteX27" fmla="*/ 3327872 w 3960134"/>
              <a:gd name="connsiteY27" fmla="*/ 275340 h 547280"/>
              <a:gd name="connsiteX28" fmla="*/ 3151111 w 3960134"/>
              <a:gd name="connsiteY28" fmla="*/ 261743 h 547280"/>
              <a:gd name="connsiteX29" fmla="*/ 2749999 w 3960134"/>
              <a:gd name="connsiteY29" fmla="*/ 285538 h 547280"/>
              <a:gd name="connsiteX30" fmla="*/ 2277502 w 3960134"/>
              <a:gd name="connsiteY30" fmla="*/ 316131 h 547280"/>
              <a:gd name="connsiteX31" fmla="*/ 1655438 w 3960134"/>
              <a:gd name="connsiteY31" fmla="*/ 370519 h 547280"/>
              <a:gd name="connsiteX32" fmla="*/ 849814 w 3960134"/>
              <a:gd name="connsiteY32" fmla="*/ 445303 h 54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960134" h="547280">
                <a:moveTo>
                  <a:pt x="849814" y="445303"/>
                </a:moveTo>
                <a:lnTo>
                  <a:pt x="414710" y="503090"/>
                </a:lnTo>
                <a:lnTo>
                  <a:pt x="0" y="547280"/>
                </a:lnTo>
                <a:lnTo>
                  <a:pt x="0" y="377317"/>
                </a:lnTo>
                <a:lnTo>
                  <a:pt x="217553" y="373918"/>
                </a:lnTo>
                <a:lnTo>
                  <a:pt x="343325" y="377317"/>
                </a:lnTo>
                <a:lnTo>
                  <a:pt x="452101" y="363720"/>
                </a:lnTo>
                <a:lnTo>
                  <a:pt x="880408" y="312732"/>
                </a:lnTo>
                <a:lnTo>
                  <a:pt x="1417490" y="251545"/>
                </a:lnTo>
                <a:lnTo>
                  <a:pt x="2093942" y="180161"/>
                </a:lnTo>
                <a:lnTo>
                  <a:pt x="2583435" y="129172"/>
                </a:lnTo>
                <a:lnTo>
                  <a:pt x="2994745" y="98578"/>
                </a:lnTo>
                <a:lnTo>
                  <a:pt x="3120518" y="88381"/>
                </a:lnTo>
                <a:lnTo>
                  <a:pt x="3297279" y="44190"/>
                </a:lnTo>
                <a:lnTo>
                  <a:pt x="3423052" y="0"/>
                </a:lnTo>
                <a:lnTo>
                  <a:pt x="3480839" y="10198"/>
                </a:lnTo>
                <a:lnTo>
                  <a:pt x="3610011" y="57787"/>
                </a:lnTo>
                <a:lnTo>
                  <a:pt x="3735783" y="112175"/>
                </a:lnTo>
                <a:lnTo>
                  <a:pt x="3837761" y="176761"/>
                </a:lnTo>
                <a:lnTo>
                  <a:pt x="3861556" y="207355"/>
                </a:lnTo>
                <a:lnTo>
                  <a:pt x="3919343" y="251545"/>
                </a:lnTo>
                <a:lnTo>
                  <a:pt x="3953336" y="295735"/>
                </a:lnTo>
                <a:lnTo>
                  <a:pt x="3960134" y="333127"/>
                </a:lnTo>
                <a:lnTo>
                  <a:pt x="3946537" y="373918"/>
                </a:lnTo>
                <a:lnTo>
                  <a:pt x="3898948" y="421508"/>
                </a:lnTo>
                <a:lnTo>
                  <a:pt x="3844559" y="438504"/>
                </a:lnTo>
                <a:lnTo>
                  <a:pt x="3372063" y="285538"/>
                </a:lnTo>
                <a:lnTo>
                  <a:pt x="3327872" y="275340"/>
                </a:lnTo>
                <a:lnTo>
                  <a:pt x="3151111" y="261743"/>
                </a:lnTo>
                <a:lnTo>
                  <a:pt x="2749999" y="285538"/>
                </a:lnTo>
                <a:lnTo>
                  <a:pt x="2277502" y="316131"/>
                </a:lnTo>
                <a:lnTo>
                  <a:pt x="1655438" y="370519"/>
                </a:lnTo>
                <a:lnTo>
                  <a:pt x="849814" y="4453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98DA39D-9D94-0946-9882-E3AC8C0676CF}"/>
              </a:ext>
            </a:extLst>
          </p:cNvPr>
          <p:cNvSpPr/>
          <p:nvPr/>
        </p:nvSpPr>
        <p:spPr>
          <a:xfrm>
            <a:off x="6115050" y="2457450"/>
            <a:ext cx="942975" cy="630238"/>
          </a:xfrm>
          <a:custGeom>
            <a:avLst/>
            <a:gdLst>
              <a:gd name="connsiteX0" fmla="*/ 264319 w 942975"/>
              <a:gd name="connsiteY0" fmla="*/ 290513 h 631031"/>
              <a:gd name="connsiteX1" fmla="*/ 440531 w 942975"/>
              <a:gd name="connsiteY1" fmla="*/ 95250 h 631031"/>
              <a:gd name="connsiteX2" fmla="*/ 435769 w 942975"/>
              <a:gd name="connsiteY2" fmla="*/ 0 h 631031"/>
              <a:gd name="connsiteX3" fmla="*/ 942975 w 942975"/>
              <a:gd name="connsiteY3" fmla="*/ 178594 h 631031"/>
              <a:gd name="connsiteX4" fmla="*/ 900113 w 942975"/>
              <a:gd name="connsiteY4" fmla="*/ 207169 h 631031"/>
              <a:gd name="connsiteX5" fmla="*/ 771525 w 942975"/>
              <a:gd name="connsiteY5" fmla="*/ 245269 h 631031"/>
              <a:gd name="connsiteX6" fmla="*/ 642938 w 942975"/>
              <a:gd name="connsiteY6" fmla="*/ 290513 h 631031"/>
              <a:gd name="connsiteX7" fmla="*/ 507206 w 942975"/>
              <a:gd name="connsiteY7" fmla="*/ 354806 h 631031"/>
              <a:gd name="connsiteX8" fmla="*/ 323850 w 942975"/>
              <a:gd name="connsiteY8" fmla="*/ 459581 h 631031"/>
              <a:gd name="connsiteX9" fmla="*/ 133350 w 942975"/>
              <a:gd name="connsiteY9" fmla="*/ 590550 h 631031"/>
              <a:gd name="connsiteX10" fmla="*/ 102394 w 942975"/>
              <a:gd name="connsiteY10" fmla="*/ 619125 h 631031"/>
              <a:gd name="connsiteX11" fmla="*/ 69056 w 942975"/>
              <a:gd name="connsiteY11" fmla="*/ 628650 h 631031"/>
              <a:gd name="connsiteX12" fmla="*/ 35719 w 942975"/>
              <a:gd name="connsiteY12" fmla="*/ 631031 h 631031"/>
              <a:gd name="connsiteX13" fmla="*/ 7144 w 942975"/>
              <a:gd name="connsiteY13" fmla="*/ 626269 h 631031"/>
              <a:gd name="connsiteX14" fmla="*/ 0 w 942975"/>
              <a:gd name="connsiteY14" fmla="*/ 616744 h 631031"/>
              <a:gd name="connsiteX15" fmla="*/ 2381 w 942975"/>
              <a:gd name="connsiteY15" fmla="*/ 592931 h 631031"/>
              <a:gd name="connsiteX16" fmla="*/ 16669 w 942975"/>
              <a:gd name="connsiteY16" fmla="*/ 559594 h 631031"/>
              <a:gd name="connsiteX17" fmla="*/ 102394 w 942975"/>
              <a:gd name="connsiteY17" fmla="*/ 471488 h 631031"/>
              <a:gd name="connsiteX18" fmla="*/ 264319 w 942975"/>
              <a:gd name="connsiteY18" fmla="*/ 290513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42975" h="631031">
                <a:moveTo>
                  <a:pt x="264319" y="290513"/>
                </a:moveTo>
                <a:lnTo>
                  <a:pt x="440531" y="95250"/>
                </a:lnTo>
                <a:lnTo>
                  <a:pt x="435769" y="0"/>
                </a:lnTo>
                <a:lnTo>
                  <a:pt x="942975" y="178594"/>
                </a:lnTo>
                <a:lnTo>
                  <a:pt x="900113" y="207169"/>
                </a:lnTo>
                <a:lnTo>
                  <a:pt x="771525" y="245269"/>
                </a:lnTo>
                <a:lnTo>
                  <a:pt x="642938" y="290513"/>
                </a:lnTo>
                <a:lnTo>
                  <a:pt x="507206" y="354806"/>
                </a:lnTo>
                <a:lnTo>
                  <a:pt x="323850" y="459581"/>
                </a:lnTo>
                <a:lnTo>
                  <a:pt x="133350" y="590550"/>
                </a:lnTo>
                <a:lnTo>
                  <a:pt x="102394" y="619125"/>
                </a:lnTo>
                <a:lnTo>
                  <a:pt x="69056" y="628650"/>
                </a:lnTo>
                <a:lnTo>
                  <a:pt x="35719" y="631031"/>
                </a:lnTo>
                <a:lnTo>
                  <a:pt x="7144" y="626269"/>
                </a:lnTo>
                <a:lnTo>
                  <a:pt x="0" y="616744"/>
                </a:lnTo>
                <a:lnTo>
                  <a:pt x="2381" y="592931"/>
                </a:lnTo>
                <a:lnTo>
                  <a:pt x="16669" y="559594"/>
                </a:lnTo>
                <a:lnTo>
                  <a:pt x="102394" y="471488"/>
                </a:lnTo>
                <a:lnTo>
                  <a:pt x="264319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990EB6C-E6F3-9741-991C-75A9FE2C1003}"/>
              </a:ext>
            </a:extLst>
          </p:cNvPr>
          <p:cNvSpPr/>
          <p:nvPr/>
        </p:nvSpPr>
        <p:spPr>
          <a:xfrm rot="16200000">
            <a:off x="3940175" y="2894013"/>
            <a:ext cx="1951038" cy="1916112"/>
          </a:xfrm>
          <a:custGeom>
            <a:avLst/>
            <a:gdLst>
              <a:gd name="connsiteX0" fmla="*/ 873187 w 1949861"/>
              <a:gd name="connsiteY0" fmla="*/ 1813345 h 1916376"/>
              <a:gd name="connsiteX1" fmla="*/ 489397 w 1949861"/>
              <a:gd name="connsiteY1" fmla="*/ 1813345 h 1916376"/>
              <a:gd name="connsiteX2" fmla="*/ 175152 w 1949861"/>
              <a:gd name="connsiteY2" fmla="*/ 1813345 h 1916376"/>
              <a:gd name="connsiteX3" fmla="*/ 48939 w 1949861"/>
              <a:gd name="connsiteY3" fmla="*/ 1810769 h 1916376"/>
              <a:gd name="connsiteX4" fmla="*/ 18030 w 1949861"/>
              <a:gd name="connsiteY4" fmla="*/ 1800466 h 1916376"/>
              <a:gd name="connsiteX5" fmla="*/ 0 w 1949861"/>
              <a:gd name="connsiteY5" fmla="*/ 1779860 h 1916376"/>
              <a:gd name="connsiteX6" fmla="*/ 2575 w 1949861"/>
              <a:gd name="connsiteY6" fmla="*/ 1730920 h 1916376"/>
              <a:gd name="connsiteX7" fmla="*/ 18030 w 1949861"/>
              <a:gd name="connsiteY7" fmla="*/ 1679405 h 1916376"/>
              <a:gd name="connsiteX8" fmla="*/ 41212 w 1949861"/>
              <a:gd name="connsiteY8" fmla="*/ 1643344 h 1916376"/>
              <a:gd name="connsiteX9" fmla="*/ 77273 w 1949861"/>
              <a:gd name="connsiteY9" fmla="*/ 1602131 h 1916376"/>
              <a:gd name="connsiteX10" fmla="*/ 133940 w 1949861"/>
              <a:gd name="connsiteY10" fmla="*/ 1560919 h 1916376"/>
              <a:gd name="connsiteX11" fmla="*/ 198334 w 1949861"/>
              <a:gd name="connsiteY11" fmla="*/ 1522282 h 1916376"/>
              <a:gd name="connsiteX12" fmla="*/ 345153 w 1949861"/>
              <a:gd name="connsiteY12" fmla="*/ 1568646 h 1916376"/>
              <a:gd name="connsiteX13" fmla="*/ 703186 w 1949861"/>
              <a:gd name="connsiteY13" fmla="*/ 1591828 h 1916376"/>
              <a:gd name="connsiteX14" fmla="*/ 888642 w 1949861"/>
              <a:gd name="connsiteY14" fmla="*/ 1591828 h 1916376"/>
              <a:gd name="connsiteX15" fmla="*/ 1256978 w 1949861"/>
              <a:gd name="connsiteY15" fmla="*/ 1591828 h 1916376"/>
              <a:gd name="connsiteX16" fmla="*/ 1403797 w 1949861"/>
              <a:gd name="connsiteY16" fmla="*/ 1591828 h 1916376"/>
              <a:gd name="connsiteX17" fmla="*/ 1627889 w 1949861"/>
              <a:gd name="connsiteY17" fmla="*/ 1589253 h 1916376"/>
              <a:gd name="connsiteX18" fmla="*/ 1687132 w 1949861"/>
              <a:gd name="connsiteY18" fmla="*/ 1578949 h 1916376"/>
              <a:gd name="connsiteX19" fmla="*/ 1723193 w 1949861"/>
              <a:gd name="connsiteY19" fmla="*/ 1560919 h 1916376"/>
              <a:gd name="connsiteX20" fmla="*/ 1741223 w 1949861"/>
              <a:gd name="connsiteY20" fmla="*/ 1540313 h 1916376"/>
              <a:gd name="connsiteX21" fmla="*/ 1746375 w 1949861"/>
              <a:gd name="connsiteY21" fmla="*/ 1509404 h 1916376"/>
              <a:gd name="connsiteX22" fmla="*/ 1728344 w 1949861"/>
              <a:gd name="connsiteY22" fmla="*/ 1450161 h 1916376"/>
              <a:gd name="connsiteX23" fmla="*/ 1658798 w 1949861"/>
              <a:gd name="connsiteY23" fmla="*/ 927278 h 1916376"/>
              <a:gd name="connsiteX24" fmla="*/ 1615010 w 1949861"/>
              <a:gd name="connsiteY24" fmla="*/ 600155 h 1916376"/>
              <a:gd name="connsiteX25" fmla="*/ 1589252 w 1949861"/>
              <a:gd name="connsiteY25" fmla="*/ 347729 h 1916376"/>
              <a:gd name="connsiteX26" fmla="*/ 1573798 w 1949861"/>
              <a:gd name="connsiteY26" fmla="*/ 46364 h 1916376"/>
              <a:gd name="connsiteX27" fmla="*/ 1697435 w 1949861"/>
              <a:gd name="connsiteY27" fmla="*/ 0 h 1916376"/>
              <a:gd name="connsiteX28" fmla="*/ 1710314 w 1949861"/>
              <a:gd name="connsiteY28" fmla="*/ 108182 h 1916376"/>
              <a:gd name="connsiteX29" fmla="*/ 1723193 w 1949861"/>
              <a:gd name="connsiteY29" fmla="*/ 383790 h 1916376"/>
              <a:gd name="connsiteX30" fmla="*/ 1754102 w 1949861"/>
              <a:gd name="connsiteY30" fmla="*/ 667125 h 1916376"/>
              <a:gd name="connsiteX31" fmla="*/ 1787587 w 1949861"/>
              <a:gd name="connsiteY31" fmla="*/ 904096 h 1916376"/>
              <a:gd name="connsiteX32" fmla="*/ 1823648 w 1949861"/>
              <a:gd name="connsiteY32" fmla="*/ 1146219 h 1916376"/>
              <a:gd name="connsiteX33" fmla="*/ 1851981 w 1949861"/>
              <a:gd name="connsiteY33" fmla="*/ 1323948 h 1916376"/>
              <a:gd name="connsiteX34" fmla="*/ 1870012 w 1949861"/>
              <a:gd name="connsiteY34" fmla="*/ 1403797 h 1916376"/>
              <a:gd name="connsiteX35" fmla="*/ 1908649 w 1949861"/>
              <a:gd name="connsiteY35" fmla="*/ 1509404 h 1916376"/>
              <a:gd name="connsiteX36" fmla="*/ 1949861 w 1949861"/>
              <a:gd name="connsiteY36" fmla="*/ 1612435 h 1916376"/>
              <a:gd name="connsiteX37" fmla="*/ 1947285 w 1949861"/>
              <a:gd name="connsiteY37" fmla="*/ 1640768 h 1916376"/>
              <a:gd name="connsiteX38" fmla="*/ 1906073 w 1949861"/>
              <a:gd name="connsiteY38" fmla="*/ 1730920 h 1916376"/>
              <a:gd name="connsiteX39" fmla="*/ 1813345 w 1949861"/>
              <a:gd name="connsiteY39" fmla="*/ 1841678 h 1916376"/>
              <a:gd name="connsiteX40" fmla="*/ 1748951 w 1949861"/>
              <a:gd name="connsiteY40" fmla="*/ 1906073 h 1916376"/>
              <a:gd name="connsiteX41" fmla="*/ 1723193 w 1949861"/>
              <a:gd name="connsiteY41" fmla="*/ 1916376 h 1916376"/>
              <a:gd name="connsiteX42" fmla="*/ 1669101 w 1949861"/>
              <a:gd name="connsiteY42" fmla="*/ 1903497 h 1916376"/>
              <a:gd name="connsiteX43" fmla="*/ 1527434 w 1949861"/>
              <a:gd name="connsiteY43" fmla="*/ 1857133 h 1916376"/>
              <a:gd name="connsiteX44" fmla="*/ 1215765 w 1949861"/>
              <a:gd name="connsiteY44" fmla="*/ 1831375 h 1916376"/>
              <a:gd name="connsiteX45" fmla="*/ 873187 w 1949861"/>
              <a:gd name="connsiteY45" fmla="*/ 1813345 h 19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49861" h="1916376">
                <a:moveTo>
                  <a:pt x="873187" y="1813345"/>
                </a:moveTo>
                <a:lnTo>
                  <a:pt x="489397" y="1813345"/>
                </a:lnTo>
                <a:lnTo>
                  <a:pt x="175152" y="1813345"/>
                </a:lnTo>
                <a:lnTo>
                  <a:pt x="48939" y="1810769"/>
                </a:lnTo>
                <a:lnTo>
                  <a:pt x="18030" y="1800466"/>
                </a:lnTo>
                <a:lnTo>
                  <a:pt x="0" y="1779860"/>
                </a:lnTo>
                <a:lnTo>
                  <a:pt x="2575" y="1730920"/>
                </a:lnTo>
                <a:lnTo>
                  <a:pt x="18030" y="1679405"/>
                </a:lnTo>
                <a:lnTo>
                  <a:pt x="41212" y="1643344"/>
                </a:lnTo>
                <a:lnTo>
                  <a:pt x="77273" y="1602131"/>
                </a:lnTo>
                <a:lnTo>
                  <a:pt x="133940" y="1560919"/>
                </a:lnTo>
                <a:lnTo>
                  <a:pt x="198334" y="1522282"/>
                </a:lnTo>
                <a:lnTo>
                  <a:pt x="345153" y="1568646"/>
                </a:lnTo>
                <a:lnTo>
                  <a:pt x="703186" y="1591828"/>
                </a:lnTo>
                <a:lnTo>
                  <a:pt x="888642" y="1591828"/>
                </a:lnTo>
                <a:lnTo>
                  <a:pt x="1256978" y="1591828"/>
                </a:lnTo>
                <a:lnTo>
                  <a:pt x="1403797" y="1591828"/>
                </a:lnTo>
                <a:lnTo>
                  <a:pt x="1627889" y="1589253"/>
                </a:lnTo>
                <a:lnTo>
                  <a:pt x="1687132" y="1578949"/>
                </a:lnTo>
                <a:lnTo>
                  <a:pt x="1723193" y="1560919"/>
                </a:lnTo>
                <a:lnTo>
                  <a:pt x="1741223" y="1540313"/>
                </a:lnTo>
                <a:lnTo>
                  <a:pt x="1746375" y="1509404"/>
                </a:lnTo>
                <a:lnTo>
                  <a:pt x="1728344" y="1450161"/>
                </a:lnTo>
                <a:lnTo>
                  <a:pt x="1658798" y="927278"/>
                </a:lnTo>
                <a:lnTo>
                  <a:pt x="1615010" y="600155"/>
                </a:lnTo>
                <a:lnTo>
                  <a:pt x="1589252" y="347729"/>
                </a:lnTo>
                <a:lnTo>
                  <a:pt x="1573798" y="46364"/>
                </a:lnTo>
                <a:lnTo>
                  <a:pt x="1697435" y="0"/>
                </a:lnTo>
                <a:lnTo>
                  <a:pt x="1710314" y="108182"/>
                </a:lnTo>
                <a:lnTo>
                  <a:pt x="1723193" y="383790"/>
                </a:lnTo>
                <a:lnTo>
                  <a:pt x="1754102" y="667125"/>
                </a:lnTo>
                <a:lnTo>
                  <a:pt x="1787587" y="904096"/>
                </a:lnTo>
                <a:lnTo>
                  <a:pt x="1823648" y="1146219"/>
                </a:lnTo>
                <a:lnTo>
                  <a:pt x="1851981" y="1323948"/>
                </a:lnTo>
                <a:lnTo>
                  <a:pt x="1870012" y="1403797"/>
                </a:lnTo>
                <a:lnTo>
                  <a:pt x="1908649" y="1509404"/>
                </a:lnTo>
                <a:lnTo>
                  <a:pt x="1949861" y="1612435"/>
                </a:lnTo>
                <a:lnTo>
                  <a:pt x="1947285" y="1640768"/>
                </a:lnTo>
                <a:lnTo>
                  <a:pt x="1906073" y="1730920"/>
                </a:lnTo>
                <a:lnTo>
                  <a:pt x="1813345" y="1841678"/>
                </a:lnTo>
                <a:lnTo>
                  <a:pt x="1748951" y="1906073"/>
                </a:lnTo>
                <a:lnTo>
                  <a:pt x="1723193" y="1916376"/>
                </a:lnTo>
                <a:lnTo>
                  <a:pt x="1669101" y="1903497"/>
                </a:lnTo>
                <a:lnTo>
                  <a:pt x="1527434" y="1857133"/>
                </a:lnTo>
                <a:lnTo>
                  <a:pt x="1215765" y="1831375"/>
                </a:lnTo>
                <a:lnTo>
                  <a:pt x="873187" y="181334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53D6A0F-BCD5-8345-8C32-AAA55BC1C0F1}"/>
              </a:ext>
            </a:extLst>
          </p:cNvPr>
          <p:cNvSpPr/>
          <p:nvPr/>
        </p:nvSpPr>
        <p:spPr>
          <a:xfrm>
            <a:off x="3986213" y="3411538"/>
            <a:ext cx="1631950" cy="336550"/>
          </a:xfrm>
          <a:custGeom>
            <a:avLst/>
            <a:gdLst>
              <a:gd name="connsiteX0" fmla="*/ 340518 w 1631156"/>
              <a:gd name="connsiteY0" fmla="*/ 321469 h 335757"/>
              <a:gd name="connsiteX1" fmla="*/ 7143 w 1631156"/>
              <a:gd name="connsiteY1" fmla="*/ 335757 h 335757"/>
              <a:gd name="connsiteX2" fmla="*/ 0 w 1631156"/>
              <a:gd name="connsiteY2" fmla="*/ 195263 h 335757"/>
              <a:gd name="connsiteX3" fmla="*/ 307181 w 1631156"/>
              <a:gd name="connsiteY3" fmla="*/ 190500 h 335757"/>
              <a:gd name="connsiteX4" fmla="*/ 633412 w 1631156"/>
              <a:gd name="connsiteY4" fmla="*/ 176213 h 335757"/>
              <a:gd name="connsiteX5" fmla="*/ 819150 w 1631156"/>
              <a:gd name="connsiteY5" fmla="*/ 154782 h 335757"/>
              <a:gd name="connsiteX6" fmla="*/ 1193006 w 1631156"/>
              <a:gd name="connsiteY6" fmla="*/ 92869 h 335757"/>
              <a:gd name="connsiteX7" fmla="*/ 1626393 w 1631156"/>
              <a:gd name="connsiteY7" fmla="*/ 0 h 335757"/>
              <a:gd name="connsiteX8" fmla="*/ 1631156 w 1631156"/>
              <a:gd name="connsiteY8" fmla="*/ 154782 h 335757"/>
              <a:gd name="connsiteX9" fmla="*/ 1459706 w 1631156"/>
              <a:gd name="connsiteY9" fmla="*/ 190500 h 335757"/>
              <a:gd name="connsiteX10" fmla="*/ 1252537 w 1631156"/>
              <a:gd name="connsiteY10" fmla="*/ 233363 h 335757"/>
              <a:gd name="connsiteX11" fmla="*/ 981075 w 1631156"/>
              <a:gd name="connsiteY11" fmla="*/ 273844 h 335757"/>
              <a:gd name="connsiteX12" fmla="*/ 757237 w 1631156"/>
              <a:gd name="connsiteY12" fmla="*/ 297657 h 335757"/>
              <a:gd name="connsiteX13" fmla="*/ 340518 w 1631156"/>
              <a:gd name="connsiteY13" fmla="*/ 321469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1156" h="335757">
                <a:moveTo>
                  <a:pt x="340518" y="321469"/>
                </a:moveTo>
                <a:lnTo>
                  <a:pt x="7143" y="335757"/>
                </a:lnTo>
                <a:lnTo>
                  <a:pt x="0" y="195263"/>
                </a:lnTo>
                <a:lnTo>
                  <a:pt x="307181" y="190500"/>
                </a:lnTo>
                <a:lnTo>
                  <a:pt x="633412" y="176213"/>
                </a:lnTo>
                <a:lnTo>
                  <a:pt x="819150" y="154782"/>
                </a:lnTo>
                <a:lnTo>
                  <a:pt x="1193006" y="92869"/>
                </a:lnTo>
                <a:lnTo>
                  <a:pt x="1626393" y="0"/>
                </a:lnTo>
                <a:lnTo>
                  <a:pt x="1631156" y="154782"/>
                </a:lnTo>
                <a:lnTo>
                  <a:pt x="1459706" y="190500"/>
                </a:lnTo>
                <a:lnTo>
                  <a:pt x="1252537" y="233363"/>
                </a:lnTo>
                <a:lnTo>
                  <a:pt x="981075" y="273844"/>
                </a:lnTo>
                <a:lnTo>
                  <a:pt x="757237" y="297657"/>
                </a:lnTo>
                <a:lnTo>
                  <a:pt x="340518" y="3214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8DA0432-4934-864F-B969-4248A65525DE}"/>
              </a:ext>
            </a:extLst>
          </p:cNvPr>
          <p:cNvSpPr/>
          <p:nvPr/>
        </p:nvSpPr>
        <p:spPr>
          <a:xfrm>
            <a:off x="3971925" y="3922713"/>
            <a:ext cx="1665288" cy="327025"/>
          </a:xfrm>
          <a:custGeom>
            <a:avLst/>
            <a:gdLst>
              <a:gd name="connsiteX0" fmla="*/ 533400 w 1664494"/>
              <a:gd name="connsiteY0" fmla="*/ 319087 h 328612"/>
              <a:gd name="connsiteX1" fmla="*/ 357188 w 1664494"/>
              <a:gd name="connsiteY1" fmla="*/ 326231 h 328612"/>
              <a:gd name="connsiteX2" fmla="*/ 240506 w 1664494"/>
              <a:gd name="connsiteY2" fmla="*/ 328612 h 328612"/>
              <a:gd name="connsiteX3" fmla="*/ 123825 w 1664494"/>
              <a:gd name="connsiteY3" fmla="*/ 321469 h 328612"/>
              <a:gd name="connsiteX4" fmla="*/ 0 w 1664494"/>
              <a:gd name="connsiteY4" fmla="*/ 314325 h 328612"/>
              <a:gd name="connsiteX5" fmla="*/ 4763 w 1664494"/>
              <a:gd name="connsiteY5" fmla="*/ 176212 h 328612"/>
              <a:gd name="connsiteX6" fmla="*/ 278606 w 1664494"/>
              <a:gd name="connsiteY6" fmla="*/ 176212 h 328612"/>
              <a:gd name="connsiteX7" fmla="*/ 531019 w 1664494"/>
              <a:gd name="connsiteY7" fmla="*/ 166687 h 328612"/>
              <a:gd name="connsiteX8" fmla="*/ 714375 w 1664494"/>
              <a:gd name="connsiteY8" fmla="*/ 150019 h 328612"/>
              <a:gd name="connsiteX9" fmla="*/ 962025 w 1664494"/>
              <a:gd name="connsiteY9" fmla="*/ 116681 h 328612"/>
              <a:gd name="connsiteX10" fmla="*/ 1285875 w 1664494"/>
              <a:gd name="connsiteY10" fmla="*/ 71437 h 328612"/>
              <a:gd name="connsiteX11" fmla="*/ 1664494 w 1664494"/>
              <a:gd name="connsiteY11" fmla="*/ 0 h 328612"/>
              <a:gd name="connsiteX12" fmla="*/ 1650206 w 1664494"/>
              <a:gd name="connsiteY12" fmla="*/ 195262 h 328612"/>
              <a:gd name="connsiteX13" fmla="*/ 1457325 w 1664494"/>
              <a:gd name="connsiteY13" fmla="*/ 209550 h 328612"/>
              <a:gd name="connsiteX14" fmla="*/ 1159669 w 1664494"/>
              <a:gd name="connsiteY14" fmla="*/ 240506 h 328612"/>
              <a:gd name="connsiteX15" fmla="*/ 942975 w 1664494"/>
              <a:gd name="connsiteY15" fmla="*/ 271462 h 328612"/>
              <a:gd name="connsiteX16" fmla="*/ 747713 w 1664494"/>
              <a:gd name="connsiteY16" fmla="*/ 300037 h 328612"/>
              <a:gd name="connsiteX17" fmla="*/ 533400 w 1664494"/>
              <a:gd name="connsiteY17" fmla="*/ 319087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64494" h="328612">
                <a:moveTo>
                  <a:pt x="533400" y="319087"/>
                </a:moveTo>
                <a:lnTo>
                  <a:pt x="357188" y="326231"/>
                </a:lnTo>
                <a:lnTo>
                  <a:pt x="240506" y="328612"/>
                </a:lnTo>
                <a:lnTo>
                  <a:pt x="123825" y="321469"/>
                </a:lnTo>
                <a:lnTo>
                  <a:pt x="0" y="314325"/>
                </a:lnTo>
                <a:lnTo>
                  <a:pt x="4763" y="176212"/>
                </a:lnTo>
                <a:lnTo>
                  <a:pt x="278606" y="176212"/>
                </a:lnTo>
                <a:lnTo>
                  <a:pt x="531019" y="166687"/>
                </a:lnTo>
                <a:lnTo>
                  <a:pt x="714375" y="150019"/>
                </a:lnTo>
                <a:lnTo>
                  <a:pt x="962025" y="116681"/>
                </a:lnTo>
                <a:lnTo>
                  <a:pt x="1285875" y="71437"/>
                </a:lnTo>
                <a:lnTo>
                  <a:pt x="1664494" y="0"/>
                </a:lnTo>
                <a:lnTo>
                  <a:pt x="1650206" y="195262"/>
                </a:lnTo>
                <a:lnTo>
                  <a:pt x="1457325" y="209550"/>
                </a:lnTo>
                <a:lnTo>
                  <a:pt x="1159669" y="240506"/>
                </a:lnTo>
                <a:lnTo>
                  <a:pt x="942975" y="271462"/>
                </a:lnTo>
                <a:lnTo>
                  <a:pt x="747713" y="300037"/>
                </a:lnTo>
                <a:lnTo>
                  <a:pt x="533400" y="319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292F512-CF8C-B74D-A486-99D29F2858D6}"/>
              </a:ext>
            </a:extLst>
          </p:cNvPr>
          <p:cNvSpPr/>
          <p:nvPr/>
        </p:nvSpPr>
        <p:spPr>
          <a:xfrm>
            <a:off x="3979863" y="4467225"/>
            <a:ext cx="1619250" cy="331788"/>
          </a:xfrm>
          <a:custGeom>
            <a:avLst/>
            <a:gdLst>
              <a:gd name="connsiteX0" fmla="*/ 721519 w 1619250"/>
              <a:gd name="connsiteY0" fmla="*/ 238125 h 330994"/>
              <a:gd name="connsiteX1" fmla="*/ 419100 w 1619250"/>
              <a:gd name="connsiteY1" fmla="*/ 280988 h 330994"/>
              <a:gd name="connsiteX2" fmla="*/ 228600 w 1619250"/>
              <a:gd name="connsiteY2" fmla="*/ 302419 h 330994"/>
              <a:gd name="connsiteX3" fmla="*/ 26194 w 1619250"/>
              <a:gd name="connsiteY3" fmla="*/ 330994 h 330994"/>
              <a:gd name="connsiteX4" fmla="*/ 0 w 1619250"/>
              <a:gd name="connsiteY4" fmla="*/ 164306 h 330994"/>
              <a:gd name="connsiteX5" fmla="*/ 195262 w 1619250"/>
              <a:gd name="connsiteY5" fmla="*/ 159544 h 330994"/>
              <a:gd name="connsiteX6" fmla="*/ 521494 w 1619250"/>
              <a:gd name="connsiteY6" fmla="*/ 133350 h 330994"/>
              <a:gd name="connsiteX7" fmla="*/ 731044 w 1619250"/>
              <a:gd name="connsiteY7" fmla="*/ 104775 h 330994"/>
              <a:gd name="connsiteX8" fmla="*/ 869156 w 1619250"/>
              <a:gd name="connsiteY8" fmla="*/ 90488 h 330994"/>
              <a:gd name="connsiteX9" fmla="*/ 1178719 w 1619250"/>
              <a:gd name="connsiteY9" fmla="*/ 57150 h 330994"/>
              <a:gd name="connsiteX10" fmla="*/ 1545431 w 1619250"/>
              <a:gd name="connsiteY10" fmla="*/ 7144 h 330994"/>
              <a:gd name="connsiteX11" fmla="*/ 1616869 w 1619250"/>
              <a:gd name="connsiteY11" fmla="*/ 0 h 330994"/>
              <a:gd name="connsiteX12" fmla="*/ 1619250 w 1619250"/>
              <a:gd name="connsiteY12" fmla="*/ 152400 h 330994"/>
              <a:gd name="connsiteX13" fmla="*/ 1447800 w 1619250"/>
              <a:gd name="connsiteY13" fmla="*/ 173831 h 330994"/>
              <a:gd name="connsiteX14" fmla="*/ 1219200 w 1619250"/>
              <a:gd name="connsiteY14" fmla="*/ 192881 h 330994"/>
              <a:gd name="connsiteX15" fmla="*/ 1066800 w 1619250"/>
              <a:gd name="connsiteY15" fmla="*/ 197644 h 330994"/>
              <a:gd name="connsiteX16" fmla="*/ 902494 w 1619250"/>
              <a:gd name="connsiteY16" fmla="*/ 211931 h 330994"/>
              <a:gd name="connsiteX17" fmla="*/ 721519 w 1619250"/>
              <a:gd name="connsiteY17" fmla="*/ 238125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19250" h="330994">
                <a:moveTo>
                  <a:pt x="721519" y="238125"/>
                </a:moveTo>
                <a:lnTo>
                  <a:pt x="419100" y="280988"/>
                </a:lnTo>
                <a:lnTo>
                  <a:pt x="228600" y="302419"/>
                </a:lnTo>
                <a:lnTo>
                  <a:pt x="26194" y="330994"/>
                </a:lnTo>
                <a:lnTo>
                  <a:pt x="0" y="164306"/>
                </a:lnTo>
                <a:lnTo>
                  <a:pt x="195262" y="159544"/>
                </a:lnTo>
                <a:lnTo>
                  <a:pt x="521494" y="133350"/>
                </a:lnTo>
                <a:lnTo>
                  <a:pt x="731044" y="104775"/>
                </a:lnTo>
                <a:lnTo>
                  <a:pt x="869156" y="90488"/>
                </a:lnTo>
                <a:lnTo>
                  <a:pt x="1178719" y="57150"/>
                </a:lnTo>
                <a:lnTo>
                  <a:pt x="1545431" y="7144"/>
                </a:lnTo>
                <a:lnTo>
                  <a:pt x="1616869" y="0"/>
                </a:lnTo>
                <a:cubicBezTo>
                  <a:pt x="1617663" y="50800"/>
                  <a:pt x="1618456" y="101600"/>
                  <a:pt x="1619250" y="152400"/>
                </a:cubicBezTo>
                <a:lnTo>
                  <a:pt x="1447800" y="173831"/>
                </a:lnTo>
                <a:lnTo>
                  <a:pt x="1219200" y="192881"/>
                </a:lnTo>
                <a:lnTo>
                  <a:pt x="1066800" y="197644"/>
                </a:lnTo>
                <a:lnTo>
                  <a:pt x="902494" y="211931"/>
                </a:lnTo>
                <a:lnTo>
                  <a:pt x="721519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647067D-96D3-AF4F-AEC0-66A26EDFFE9B}"/>
              </a:ext>
            </a:extLst>
          </p:cNvPr>
          <p:cNvSpPr/>
          <p:nvPr/>
        </p:nvSpPr>
        <p:spPr>
          <a:xfrm>
            <a:off x="3046413" y="4659313"/>
            <a:ext cx="1619250" cy="1330325"/>
          </a:xfrm>
          <a:custGeom>
            <a:avLst/>
            <a:gdLst>
              <a:gd name="connsiteX0" fmla="*/ 681037 w 1619250"/>
              <a:gd name="connsiteY0" fmla="*/ 1040607 h 1328738"/>
              <a:gd name="connsiteX1" fmla="*/ 507206 w 1619250"/>
              <a:gd name="connsiteY1" fmla="*/ 1133475 h 1328738"/>
              <a:gd name="connsiteX2" fmla="*/ 328612 w 1619250"/>
              <a:gd name="connsiteY2" fmla="*/ 1216819 h 1328738"/>
              <a:gd name="connsiteX3" fmla="*/ 80962 w 1619250"/>
              <a:gd name="connsiteY3" fmla="*/ 1312069 h 1328738"/>
              <a:gd name="connsiteX4" fmla="*/ 21431 w 1619250"/>
              <a:gd name="connsiteY4" fmla="*/ 1328738 h 1328738"/>
              <a:gd name="connsiteX5" fmla="*/ 4762 w 1619250"/>
              <a:gd name="connsiteY5" fmla="*/ 1323975 h 1328738"/>
              <a:gd name="connsiteX6" fmla="*/ 0 w 1619250"/>
              <a:gd name="connsiteY6" fmla="*/ 1302544 h 1328738"/>
              <a:gd name="connsiteX7" fmla="*/ 14287 w 1619250"/>
              <a:gd name="connsiteY7" fmla="*/ 1285875 h 1328738"/>
              <a:gd name="connsiteX8" fmla="*/ 119062 w 1619250"/>
              <a:gd name="connsiteY8" fmla="*/ 1226344 h 1328738"/>
              <a:gd name="connsiteX9" fmla="*/ 269081 w 1619250"/>
              <a:gd name="connsiteY9" fmla="*/ 1133475 h 1328738"/>
              <a:gd name="connsiteX10" fmla="*/ 442912 w 1619250"/>
              <a:gd name="connsiteY10" fmla="*/ 1031082 h 1328738"/>
              <a:gd name="connsiteX11" fmla="*/ 595312 w 1619250"/>
              <a:gd name="connsiteY11" fmla="*/ 928688 h 1328738"/>
              <a:gd name="connsiteX12" fmla="*/ 711994 w 1619250"/>
              <a:gd name="connsiteY12" fmla="*/ 840582 h 1328738"/>
              <a:gd name="connsiteX13" fmla="*/ 773906 w 1619250"/>
              <a:gd name="connsiteY13" fmla="*/ 783432 h 1328738"/>
              <a:gd name="connsiteX14" fmla="*/ 928687 w 1619250"/>
              <a:gd name="connsiteY14" fmla="*/ 645319 h 1328738"/>
              <a:gd name="connsiteX15" fmla="*/ 1119187 w 1619250"/>
              <a:gd name="connsiteY15" fmla="*/ 457200 h 1328738"/>
              <a:gd name="connsiteX16" fmla="*/ 1193006 w 1619250"/>
              <a:gd name="connsiteY16" fmla="*/ 364332 h 1328738"/>
              <a:gd name="connsiteX17" fmla="*/ 1233487 w 1619250"/>
              <a:gd name="connsiteY17" fmla="*/ 304800 h 1328738"/>
              <a:gd name="connsiteX18" fmla="*/ 1245394 w 1619250"/>
              <a:gd name="connsiteY18" fmla="*/ 276225 h 1328738"/>
              <a:gd name="connsiteX19" fmla="*/ 1252537 w 1619250"/>
              <a:gd name="connsiteY19" fmla="*/ 240507 h 1328738"/>
              <a:gd name="connsiteX20" fmla="*/ 1250156 w 1619250"/>
              <a:gd name="connsiteY20" fmla="*/ 209550 h 1328738"/>
              <a:gd name="connsiteX21" fmla="*/ 1245394 w 1619250"/>
              <a:gd name="connsiteY21" fmla="*/ 185738 h 1328738"/>
              <a:gd name="connsiteX22" fmla="*/ 1231106 w 1619250"/>
              <a:gd name="connsiteY22" fmla="*/ 157163 h 1328738"/>
              <a:gd name="connsiteX23" fmla="*/ 1135856 w 1619250"/>
              <a:gd name="connsiteY23" fmla="*/ 50007 h 1328738"/>
              <a:gd name="connsiteX24" fmla="*/ 1259681 w 1619250"/>
              <a:gd name="connsiteY24" fmla="*/ 0 h 1328738"/>
              <a:gd name="connsiteX25" fmla="*/ 1440656 w 1619250"/>
              <a:gd name="connsiteY25" fmla="*/ 142875 h 1328738"/>
              <a:gd name="connsiteX26" fmla="*/ 1509712 w 1619250"/>
              <a:gd name="connsiteY26" fmla="*/ 209550 h 1328738"/>
              <a:gd name="connsiteX27" fmla="*/ 1585912 w 1619250"/>
              <a:gd name="connsiteY27" fmla="*/ 297657 h 1328738"/>
              <a:gd name="connsiteX28" fmla="*/ 1614487 w 1619250"/>
              <a:gd name="connsiteY28" fmla="*/ 340519 h 1328738"/>
              <a:gd name="connsiteX29" fmla="*/ 1619250 w 1619250"/>
              <a:gd name="connsiteY29" fmla="*/ 359569 h 1328738"/>
              <a:gd name="connsiteX30" fmla="*/ 1614487 w 1619250"/>
              <a:gd name="connsiteY30" fmla="*/ 381000 h 1328738"/>
              <a:gd name="connsiteX31" fmla="*/ 1593056 w 1619250"/>
              <a:gd name="connsiteY31" fmla="*/ 402432 h 1328738"/>
              <a:gd name="connsiteX32" fmla="*/ 1547812 w 1619250"/>
              <a:gd name="connsiteY32" fmla="*/ 426244 h 1328738"/>
              <a:gd name="connsiteX33" fmla="*/ 1493044 w 1619250"/>
              <a:gd name="connsiteY33" fmla="*/ 445294 h 1328738"/>
              <a:gd name="connsiteX34" fmla="*/ 1323975 w 1619250"/>
              <a:gd name="connsiteY34" fmla="*/ 600075 h 1328738"/>
              <a:gd name="connsiteX35" fmla="*/ 1083469 w 1619250"/>
              <a:gd name="connsiteY35" fmla="*/ 785813 h 1328738"/>
              <a:gd name="connsiteX36" fmla="*/ 835819 w 1619250"/>
              <a:gd name="connsiteY36" fmla="*/ 954882 h 1328738"/>
              <a:gd name="connsiteX37" fmla="*/ 681037 w 1619250"/>
              <a:gd name="connsiteY37" fmla="*/ 1040607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19250" h="1328738">
                <a:moveTo>
                  <a:pt x="681037" y="1040607"/>
                </a:moveTo>
                <a:lnTo>
                  <a:pt x="507206" y="1133475"/>
                </a:lnTo>
                <a:lnTo>
                  <a:pt x="328612" y="1216819"/>
                </a:lnTo>
                <a:lnTo>
                  <a:pt x="80962" y="1312069"/>
                </a:lnTo>
                <a:lnTo>
                  <a:pt x="21431" y="1328738"/>
                </a:lnTo>
                <a:lnTo>
                  <a:pt x="4762" y="1323975"/>
                </a:lnTo>
                <a:lnTo>
                  <a:pt x="0" y="1302544"/>
                </a:lnTo>
                <a:lnTo>
                  <a:pt x="14287" y="1285875"/>
                </a:lnTo>
                <a:lnTo>
                  <a:pt x="119062" y="1226344"/>
                </a:lnTo>
                <a:lnTo>
                  <a:pt x="269081" y="1133475"/>
                </a:lnTo>
                <a:lnTo>
                  <a:pt x="442912" y="1031082"/>
                </a:lnTo>
                <a:lnTo>
                  <a:pt x="595312" y="928688"/>
                </a:lnTo>
                <a:lnTo>
                  <a:pt x="711994" y="840582"/>
                </a:lnTo>
                <a:lnTo>
                  <a:pt x="773906" y="783432"/>
                </a:lnTo>
                <a:lnTo>
                  <a:pt x="928687" y="645319"/>
                </a:lnTo>
                <a:lnTo>
                  <a:pt x="1119187" y="457200"/>
                </a:lnTo>
                <a:lnTo>
                  <a:pt x="1193006" y="364332"/>
                </a:lnTo>
                <a:lnTo>
                  <a:pt x="1233487" y="304800"/>
                </a:lnTo>
                <a:lnTo>
                  <a:pt x="1245394" y="276225"/>
                </a:lnTo>
                <a:lnTo>
                  <a:pt x="1252537" y="240507"/>
                </a:lnTo>
                <a:lnTo>
                  <a:pt x="1250156" y="209550"/>
                </a:lnTo>
                <a:lnTo>
                  <a:pt x="1245394" y="185738"/>
                </a:lnTo>
                <a:lnTo>
                  <a:pt x="1231106" y="157163"/>
                </a:lnTo>
                <a:lnTo>
                  <a:pt x="1135856" y="50007"/>
                </a:lnTo>
                <a:lnTo>
                  <a:pt x="1259681" y="0"/>
                </a:lnTo>
                <a:lnTo>
                  <a:pt x="1440656" y="142875"/>
                </a:lnTo>
                <a:lnTo>
                  <a:pt x="1509712" y="209550"/>
                </a:lnTo>
                <a:lnTo>
                  <a:pt x="1585912" y="297657"/>
                </a:lnTo>
                <a:lnTo>
                  <a:pt x="1614487" y="340519"/>
                </a:lnTo>
                <a:lnTo>
                  <a:pt x="1619250" y="359569"/>
                </a:lnTo>
                <a:lnTo>
                  <a:pt x="1614487" y="381000"/>
                </a:lnTo>
                <a:lnTo>
                  <a:pt x="1593056" y="402432"/>
                </a:lnTo>
                <a:lnTo>
                  <a:pt x="1547812" y="426244"/>
                </a:lnTo>
                <a:lnTo>
                  <a:pt x="1493044" y="445294"/>
                </a:lnTo>
                <a:lnTo>
                  <a:pt x="1323975" y="600075"/>
                </a:lnTo>
                <a:lnTo>
                  <a:pt x="1083469" y="785813"/>
                </a:lnTo>
                <a:lnTo>
                  <a:pt x="835819" y="954882"/>
                </a:lnTo>
                <a:lnTo>
                  <a:pt x="681037" y="10406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75EDF70-59C9-0846-9DD8-9947D12C8718}"/>
              </a:ext>
            </a:extLst>
          </p:cNvPr>
          <p:cNvSpPr/>
          <p:nvPr/>
        </p:nvSpPr>
        <p:spPr>
          <a:xfrm>
            <a:off x="4872038" y="4600575"/>
            <a:ext cx="2109787" cy="1331913"/>
          </a:xfrm>
          <a:custGeom>
            <a:avLst/>
            <a:gdLst>
              <a:gd name="connsiteX0" fmla="*/ 119062 w 2109787"/>
              <a:gd name="connsiteY0" fmla="*/ 678656 h 1331119"/>
              <a:gd name="connsiteX1" fmla="*/ 116681 w 2109787"/>
              <a:gd name="connsiteY1" fmla="*/ 302419 h 1331119"/>
              <a:gd name="connsiteX2" fmla="*/ 114300 w 2109787"/>
              <a:gd name="connsiteY2" fmla="*/ 266700 h 1331119"/>
              <a:gd name="connsiteX3" fmla="*/ 104775 w 2109787"/>
              <a:gd name="connsiteY3" fmla="*/ 214313 h 1331119"/>
              <a:gd name="connsiteX4" fmla="*/ 90487 w 2109787"/>
              <a:gd name="connsiteY4" fmla="*/ 176213 h 1331119"/>
              <a:gd name="connsiteX5" fmla="*/ 66675 w 2109787"/>
              <a:gd name="connsiteY5" fmla="*/ 133350 h 1331119"/>
              <a:gd name="connsiteX6" fmla="*/ 0 w 2109787"/>
              <a:gd name="connsiteY6" fmla="*/ 47625 h 1331119"/>
              <a:gd name="connsiteX7" fmla="*/ 102393 w 2109787"/>
              <a:gd name="connsiteY7" fmla="*/ 0 h 1331119"/>
              <a:gd name="connsiteX8" fmla="*/ 285750 w 2109787"/>
              <a:gd name="connsiteY8" fmla="*/ 111919 h 1331119"/>
              <a:gd name="connsiteX9" fmla="*/ 359568 w 2109787"/>
              <a:gd name="connsiteY9" fmla="*/ 161925 h 1331119"/>
              <a:gd name="connsiteX10" fmla="*/ 400050 w 2109787"/>
              <a:gd name="connsiteY10" fmla="*/ 190500 h 1331119"/>
              <a:gd name="connsiteX11" fmla="*/ 421481 w 2109787"/>
              <a:gd name="connsiteY11" fmla="*/ 216694 h 1331119"/>
              <a:gd name="connsiteX12" fmla="*/ 428625 w 2109787"/>
              <a:gd name="connsiteY12" fmla="*/ 245269 h 1331119"/>
              <a:gd name="connsiteX13" fmla="*/ 419100 w 2109787"/>
              <a:gd name="connsiteY13" fmla="*/ 292894 h 1331119"/>
              <a:gd name="connsiteX14" fmla="*/ 376237 w 2109787"/>
              <a:gd name="connsiteY14" fmla="*/ 376238 h 1331119"/>
              <a:gd name="connsiteX15" fmla="*/ 361950 w 2109787"/>
              <a:gd name="connsiteY15" fmla="*/ 404813 h 1331119"/>
              <a:gd name="connsiteX16" fmla="*/ 330993 w 2109787"/>
              <a:gd name="connsiteY16" fmla="*/ 640556 h 1331119"/>
              <a:gd name="connsiteX17" fmla="*/ 319087 w 2109787"/>
              <a:gd name="connsiteY17" fmla="*/ 838200 h 1331119"/>
              <a:gd name="connsiteX18" fmla="*/ 321468 w 2109787"/>
              <a:gd name="connsiteY18" fmla="*/ 921544 h 1331119"/>
              <a:gd name="connsiteX19" fmla="*/ 333375 w 2109787"/>
              <a:gd name="connsiteY19" fmla="*/ 981075 h 1331119"/>
              <a:gd name="connsiteX20" fmla="*/ 350043 w 2109787"/>
              <a:gd name="connsiteY20" fmla="*/ 1009650 h 1331119"/>
              <a:gd name="connsiteX21" fmla="*/ 376237 w 2109787"/>
              <a:gd name="connsiteY21" fmla="*/ 1040606 h 1331119"/>
              <a:gd name="connsiteX22" fmla="*/ 419100 w 2109787"/>
              <a:gd name="connsiteY22" fmla="*/ 1071563 h 1331119"/>
              <a:gd name="connsiteX23" fmla="*/ 476250 w 2109787"/>
              <a:gd name="connsiteY23" fmla="*/ 1095375 h 1331119"/>
              <a:gd name="connsiteX24" fmla="*/ 535781 w 2109787"/>
              <a:gd name="connsiteY24" fmla="*/ 1107281 h 1331119"/>
              <a:gd name="connsiteX25" fmla="*/ 611981 w 2109787"/>
              <a:gd name="connsiteY25" fmla="*/ 1119188 h 1331119"/>
              <a:gd name="connsiteX26" fmla="*/ 850106 w 2109787"/>
              <a:gd name="connsiteY26" fmla="*/ 1128713 h 1331119"/>
              <a:gd name="connsiteX27" fmla="*/ 1181100 w 2109787"/>
              <a:gd name="connsiteY27" fmla="*/ 1128713 h 1331119"/>
              <a:gd name="connsiteX28" fmla="*/ 1314450 w 2109787"/>
              <a:gd name="connsiteY28" fmla="*/ 1121569 h 1331119"/>
              <a:gd name="connsiteX29" fmla="*/ 1407318 w 2109787"/>
              <a:gd name="connsiteY29" fmla="*/ 1104900 h 1331119"/>
              <a:gd name="connsiteX30" fmla="*/ 1504950 w 2109787"/>
              <a:gd name="connsiteY30" fmla="*/ 1081088 h 1331119"/>
              <a:gd name="connsiteX31" fmla="*/ 1581150 w 2109787"/>
              <a:gd name="connsiteY31" fmla="*/ 1062038 h 1331119"/>
              <a:gd name="connsiteX32" fmla="*/ 1645443 w 2109787"/>
              <a:gd name="connsiteY32" fmla="*/ 1033463 h 1331119"/>
              <a:gd name="connsiteX33" fmla="*/ 1671637 w 2109787"/>
              <a:gd name="connsiteY33" fmla="*/ 1007269 h 1331119"/>
              <a:gd name="connsiteX34" fmla="*/ 1719262 w 2109787"/>
              <a:gd name="connsiteY34" fmla="*/ 945356 h 1331119"/>
              <a:gd name="connsiteX35" fmla="*/ 1969293 w 2109787"/>
              <a:gd name="connsiteY35" fmla="*/ 923925 h 1331119"/>
              <a:gd name="connsiteX36" fmla="*/ 2024062 w 2109787"/>
              <a:gd name="connsiteY36" fmla="*/ 978694 h 1331119"/>
              <a:gd name="connsiteX37" fmla="*/ 2066925 w 2109787"/>
              <a:gd name="connsiteY37" fmla="*/ 1033463 h 1331119"/>
              <a:gd name="connsiteX38" fmla="*/ 2095500 w 2109787"/>
              <a:gd name="connsiteY38" fmla="*/ 1073944 h 1331119"/>
              <a:gd name="connsiteX39" fmla="*/ 2105025 w 2109787"/>
              <a:gd name="connsiteY39" fmla="*/ 1092994 h 1331119"/>
              <a:gd name="connsiteX40" fmla="*/ 2109787 w 2109787"/>
              <a:gd name="connsiteY40" fmla="*/ 1128713 h 1331119"/>
              <a:gd name="connsiteX41" fmla="*/ 2097881 w 2109787"/>
              <a:gd name="connsiteY41" fmla="*/ 1166813 h 1331119"/>
              <a:gd name="connsiteX42" fmla="*/ 2071687 w 2109787"/>
              <a:gd name="connsiteY42" fmla="*/ 1197769 h 1331119"/>
              <a:gd name="connsiteX43" fmla="*/ 2043112 w 2109787"/>
              <a:gd name="connsiteY43" fmla="*/ 1219200 h 1331119"/>
              <a:gd name="connsiteX44" fmla="*/ 1864518 w 2109787"/>
              <a:gd name="connsiteY44" fmla="*/ 1254919 h 1331119"/>
              <a:gd name="connsiteX45" fmla="*/ 1600200 w 2109787"/>
              <a:gd name="connsiteY45" fmla="*/ 1295400 h 1331119"/>
              <a:gd name="connsiteX46" fmla="*/ 1233487 w 2109787"/>
              <a:gd name="connsiteY46" fmla="*/ 1326356 h 1331119"/>
              <a:gd name="connsiteX47" fmla="*/ 928687 w 2109787"/>
              <a:gd name="connsiteY47" fmla="*/ 1331119 h 1331119"/>
              <a:gd name="connsiteX48" fmla="*/ 678656 w 2109787"/>
              <a:gd name="connsiteY48" fmla="*/ 1319213 h 1331119"/>
              <a:gd name="connsiteX49" fmla="*/ 550068 w 2109787"/>
              <a:gd name="connsiteY49" fmla="*/ 1304925 h 1331119"/>
              <a:gd name="connsiteX50" fmla="*/ 492918 w 2109787"/>
              <a:gd name="connsiteY50" fmla="*/ 1293019 h 1331119"/>
              <a:gd name="connsiteX51" fmla="*/ 457200 w 2109787"/>
              <a:gd name="connsiteY51" fmla="*/ 1285875 h 1331119"/>
              <a:gd name="connsiteX52" fmla="*/ 402431 w 2109787"/>
              <a:gd name="connsiteY52" fmla="*/ 1271588 h 1331119"/>
              <a:gd name="connsiteX53" fmla="*/ 347662 w 2109787"/>
              <a:gd name="connsiteY53" fmla="*/ 1250156 h 1331119"/>
              <a:gd name="connsiteX54" fmla="*/ 309562 w 2109787"/>
              <a:gd name="connsiteY54" fmla="*/ 1228725 h 1331119"/>
              <a:gd name="connsiteX55" fmla="*/ 276225 w 2109787"/>
              <a:gd name="connsiteY55" fmla="*/ 1202531 h 1331119"/>
              <a:gd name="connsiteX56" fmla="*/ 245268 w 2109787"/>
              <a:gd name="connsiteY56" fmla="*/ 1173956 h 1331119"/>
              <a:gd name="connsiteX57" fmla="*/ 216693 w 2109787"/>
              <a:gd name="connsiteY57" fmla="*/ 1143000 h 1331119"/>
              <a:gd name="connsiteX58" fmla="*/ 188118 w 2109787"/>
              <a:gd name="connsiteY58" fmla="*/ 1100138 h 1331119"/>
              <a:gd name="connsiteX59" fmla="*/ 164306 w 2109787"/>
              <a:gd name="connsiteY59" fmla="*/ 1050131 h 1331119"/>
              <a:gd name="connsiteX60" fmla="*/ 145256 w 2109787"/>
              <a:gd name="connsiteY60" fmla="*/ 997744 h 1331119"/>
              <a:gd name="connsiteX61" fmla="*/ 128587 w 2109787"/>
              <a:gd name="connsiteY61" fmla="*/ 928688 h 1331119"/>
              <a:gd name="connsiteX62" fmla="*/ 121443 w 2109787"/>
              <a:gd name="connsiteY62" fmla="*/ 854869 h 1331119"/>
              <a:gd name="connsiteX63" fmla="*/ 119062 w 2109787"/>
              <a:gd name="connsiteY63" fmla="*/ 678656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09787" h="1331119">
                <a:moveTo>
                  <a:pt x="119062" y="678656"/>
                </a:moveTo>
                <a:cubicBezTo>
                  <a:pt x="118268" y="553244"/>
                  <a:pt x="117475" y="427831"/>
                  <a:pt x="116681" y="302419"/>
                </a:cubicBezTo>
                <a:lnTo>
                  <a:pt x="114300" y="266700"/>
                </a:lnTo>
                <a:lnTo>
                  <a:pt x="104775" y="214313"/>
                </a:lnTo>
                <a:lnTo>
                  <a:pt x="90487" y="176213"/>
                </a:lnTo>
                <a:lnTo>
                  <a:pt x="66675" y="133350"/>
                </a:lnTo>
                <a:lnTo>
                  <a:pt x="0" y="47625"/>
                </a:lnTo>
                <a:lnTo>
                  <a:pt x="102393" y="0"/>
                </a:lnTo>
                <a:lnTo>
                  <a:pt x="285750" y="111919"/>
                </a:lnTo>
                <a:lnTo>
                  <a:pt x="359568" y="161925"/>
                </a:lnTo>
                <a:lnTo>
                  <a:pt x="400050" y="190500"/>
                </a:lnTo>
                <a:lnTo>
                  <a:pt x="421481" y="216694"/>
                </a:lnTo>
                <a:lnTo>
                  <a:pt x="428625" y="245269"/>
                </a:lnTo>
                <a:lnTo>
                  <a:pt x="419100" y="292894"/>
                </a:lnTo>
                <a:lnTo>
                  <a:pt x="376237" y="376238"/>
                </a:lnTo>
                <a:lnTo>
                  <a:pt x="361950" y="404813"/>
                </a:lnTo>
                <a:lnTo>
                  <a:pt x="330993" y="640556"/>
                </a:lnTo>
                <a:lnTo>
                  <a:pt x="319087" y="838200"/>
                </a:lnTo>
                <a:cubicBezTo>
                  <a:pt x="319881" y="865981"/>
                  <a:pt x="320674" y="893763"/>
                  <a:pt x="321468" y="921544"/>
                </a:cubicBezTo>
                <a:lnTo>
                  <a:pt x="333375" y="981075"/>
                </a:lnTo>
                <a:lnTo>
                  <a:pt x="350043" y="1009650"/>
                </a:lnTo>
                <a:lnTo>
                  <a:pt x="376237" y="1040606"/>
                </a:lnTo>
                <a:lnTo>
                  <a:pt x="419100" y="1071563"/>
                </a:lnTo>
                <a:lnTo>
                  <a:pt x="476250" y="1095375"/>
                </a:lnTo>
                <a:lnTo>
                  <a:pt x="535781" y="1107281"/>
                </a:lnTo>
                <a:lnTo>
                  <a:pt x="611981" y="1119188"/>
                </a:lnTo>
                <a:lnTo>
                  <a:pt x="850106" y="1128713"/>
                </a:lnTo>
                <a:lnTo>
                  <a:pt x="1181100" y="1128713"/>
                </a:lnTo>
                <a:lnTo>
                  <a:pt x="1314450" y="1121569"/>
                </a:lnTo>
                <a:lnTo>
                  <a:pt x="1407318" y="1104900"/>
                </a:lnTo>
                <a:lnTo>
                  <a:pt x="1504950" y="1081088"/>
                </a:lnTo>
                <a:lnTo>
                  <a:pt x="1581150" y="1062038"/>
                </a:lnTo>
                <a:lnTo>
                  <a:pt x="1645443" y="1033463"/>
                </a:lnTo>
                <a:lnTo>
                  <a:pt x="1671637" y="1007269"/>
                </a:lnTo>
                <a:lnTo>
                  <a:pt x="1719262" y="945356"/>
                </a:lnTo>
                <a:lnTo>
                  <a:pt x="1969293" y="923925"/>
                </a:lnTo>
                <a:lnTo>
                  <a:pt x="2024062" y="978694"/>
                </a:lnTo>
                <a:lnTo>
                  <a:pt x="2066925" y="1033463"/>
                </a:lnTo>
                <a:lnTo>
                  <a:pt x="2095500" y="1073944"/>
                </a:lnTo>
                <a:lnTo>
                  <a:pt x="2105025" y="1092994"/>
                </a:lnTo>
                <a:lnTo>
                  <a:pt x="2109787" y="1128713"/>
                </a:lnTo>
                <a:lnTo>
                  <a:pt x="2097881" y="1166813"/>
                </a:lnTo>
                <a:lnTo>
                  <a:pt x="2071687" y="1197769"/>
                </a:lnTo>
                <a:lnTo>
                  <a:pt x="2043112" y="1219200"/>
                </a:lnTo>
                <a:lnTo>
                  <a:pt x="1864518" y="1254919"/>
                </a:lnTo>
                <a:lnTo>
                  <a:pt x="1600200" y="1295400"/>
                </a:lnTo>
                <a:lnTo>
                  <a:pt x="1233487" y="1326356"/>
                </a:lnTo>
                <a:lnTo>
                  <a:pt x="928687" y="1331119"/>
                </a:lnTo>
                <a:lnTo>
                  <a:pt x="678656" y="1319213"/>
                </a:lnTo>
                <a:lnTo>
                  <a:pt x="550068" y="1304925"/>
                </a:lnTo>
                <a:lnTo>
                  <a:pt x="492918" y="1293019"/>
                </a:lnTo>
                <a:lnTo>
                  <a:pt x="457200" y="1285875"/>
                </a:lnTo>
                <a:lnTo>
                  <a:pt x="402431" y="1271588"/>
                </a:lnTo>
                <a:lnTo>
                  <a:pt x="347662" y="1250156"/>
                </a:lnTo>
                <a:lnTo>
                  <a:pt x="309562" y="1228725"/>
                </a:lnTo>
                <a:lnTo>
                  <a:pt x="276225" y="1202531"/>
                </a:lnTo>
                <a:lnTo>
                  <a:pt x="245268" y="1173956"/>
                </a:lnTo>
                <a:lnTo>
                  <a:pt x="216693" y="1143000"/>
                </a:lnTo>
                <a:lnTo>
                  <a:pt x="188118" y="1100138"/>
                </a:lnTo>
                <a:lnTo>
                  <a:pt x="164306" y="1050131"/>
                </a:lnTo>
                <a:lnTo>
                  <a:pt x="145256" y="997744"/>
                </a:lnTo>
                <a:lnTo>
                  <a:pt x="128587" y="928688"/>
                </a:lnTo>
                <a:lnTo>
                  <a:pt x="121443" y="854869"/>
                </a:lnTo>
                <a:cubicBezTo>
                  <a:pt x="120649" y="790575"/>
                  <a:pt x="119856" y="726282"/>
                  <a:pt x="119062" y="678656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430B1E5-B1CD-0647-A604-491D915F6785}"/>
              </a:ext>
            </a:extLst>
          </p:cNvPr>
          <p:cNvSpPr/>
          <p:nvPr/>
        </p:nvSpPr>
        <p:spPr>
          <a:xfrm>
            <a:off x="6575425" y="4833938"/>
            <a:ext cx="271463" cy="758825"/>
          </a:xfrm>
          <a:custGeom>
            <a:avLst/>
            <a:gdLst>
              <a:gd name="connsiteX0" fmla="*/ 240507 w 271463"/>
              <a:gd name="connsiteY0" fmla="*/ 471487 h 759618"/>
              <a:gd name="connsiteX1" fmla="*/ 271463 w 271463"/>
              <a:gd name="connsiteY1" fmla="*/ 731043 h 759618"/>
              <a:gd name="connsiteX2" fmla="*/ 0 w 271463"/>
              <a:gd name="connsiteY2" fmla="*/ 759618 h 759618"/>
              <a:gd name="connsiteX3" fmla="*/ 16669 w 271463"/>
              <a:gd name="connsiteY3" fmla="*/ 711993 h 759618"/>
              <a:gd name="connsiteX4" fmla="*/ 35719 w 271463"/>
              <a:gd name="connsiteY4" fmla="*/ 671512 h 759618"/>
              <a:gd name="connsiteX5" fmla="*/ 52388 w 271463"/>
              <a:gd name="connsiteY5" fmla="*/ 631031 h 759618"/>
              <a:gd name="connsiteX6" fmla="*/ 78582 w 271463"/>
              <a:gd name="connsiteY6" fmla="*/ 490537 h 759618"/>
              <a:gd name="connsiteX7" fmla="*/ 107157 w 271463"/>
              <a:gd name="connsiteY7" fmla="*/ 316706 h 759618"/>
              <a:gd name="connsiteX8" fmla="*/ 121444 w 271463"/>
              <a:gd name="connsiteY8" fmla="*/ 161925 h 759618"/>
              <a:gd name="connsiteX9" fmla="*/ 130969 w 271463"/>
              <a:gd name="connsiteY9" fmla="*/ 59531 h 759618"/>
              <a:gd name="connsiteX10" fmla="*/ 140494 w 271463"/>
              <a:gd name="connsiteY10" fmla="*/ 21431 h 759618"/>
              <a:gd name="connsiteX11" fmla="*/ 150019 w 271463"/>
              <a:gd name="connsiteY11" fmla="*/ 2381 h 759618"/>
              <a:gd name="connsiteX12" fmla="*/ 161925 w 271463"/>
              <a:gd name="connsiteY12" fmla="*/ 0 h 759618"/>
              <a:gd name="connsiteX13" fmla="*/ 173832 w 271463"/>
              <a:gd name="connsiteY13" fmla="*/ 7143 h 759618"/>
              <a:gd name="connsiteX14" fmla="*/ 183357 w 271463"/>
              <a:gd name="connsiteY14" fmla="*/ 38100 h 759618"/>
              <a:gd name="connsiteX15" fmla="*/ 190500 w 271463"/>
              <a:gd name="connsiteY15" fmla="*/ 92868 h 759618"/>
              <a:gd name="connsiteX16" fmla="*/ 200025 w 271463"/>
              <a:gd name="connsiteY16" fmla="*/ 180975 h 759618"/>
              <a:gd name="connsiteX17" fmla="*/ 240507 w 271463"/>
              <a:gd name="connsiteY17" fmla="*/ 471487 h 75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71463" h="759618">
                <a:moveTo>
                  <a:pt x="240507" y="471487"/>
                </a:moveTo>
                <a:lnTo>
                  <a:pt x="271463" y="731043"/>
                </a:lnTo>
                <a:lnTo>
                  <a:pt x="0" y="759618"/>
                </a:lnTo>
                <a:lnTo>
                  <a:pt x="16669" y="711993"/>
                </a:lnTo>
                <a:lnTo>
                  <a:pt x="35719" y="671512"/>
                </a:lnTo>
                <a:lnTo>
                  <a:pt x="52388" y="631031"/>
                </a:lnTo>
                <a:lnTo>
                  <a:pt x="78582" y="490537"/>
                </a:lnTo>
                <a:lnTo>
                  <a:pt x="107157" y="316706"/>
                </a:lnTo>
                <a:lnTo>
                  <a:pt x="121444" y="161925"/>
                </a:lnTo>
                <a:lnTo>
                  <a:pt x="130969" y="59531"/>
                </a:lnTo>
                <a:lnTo>
                  <a:pt x="140494" y="21431"/>
                </a:lnTo>
                <a:lnTo>
                  <a:pt x="150019" y="2381"/>
                </a:lnTo>
                <a:lnTo>
                  <a:pt x="161925" y="0"/>
                </a:lnTo>
                <a:lnTo>
                  <a:pt x="173832" y="7143"/>
                </a:lnTo>
                <a:lnTo>
                  <a:pt x="183357" y="38100"/>
                </a:lnTo>
                <a:cubicBezTo>
                  <a:pt x="190607" y="91273"/>
                  <a:pt x="190500" y="72863"/>
                  <a:pt x="190500" y="92868"/>
                </a:cubicBezTo>
                <a:lnTo>
                  <a:pt x="200025" y="180975"/>
                </a:lnTo>
                <a:lnTo>
                  <a:pt x="240507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92D47D-5210-49DA-B426-3389316ACE00}"/>
              </a:ext>
            </a:extLst>
          </p:cNvPr>
          <p:cNvGrpSpPr/>
          <p:nvPr/>
        </p:nvGrpSpPr>
        <p:grpSpPr>
          <a:xfrm>
            <a:off x="2800350" y="1394528"/>
            <a:ext cx="4330700" cy="4629150"/>
            <a:chOff x="2952750" y="1512888"/>
            <a:chExt cx="4330700" cy="46291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72AF2E2B-F794-4B42-9E3E-4A6F3BE6EE1A}"/>
                </a:ext>
              </a:extLst>
            </p:cNvPr>
            <p:cNvSpPr/>
            <p:nvPr/>
          </p:nvSpPr>
          <p:spPr>
            <a:xfrm>
              <a:off x="3552825" y="1779588"/>
              <a:ext cx="674688" cy="763587"/>
            </a:xfrm>
            <a:custGeom>
              <a:avLst/>
              <a:gdLst>
                <a:gd name="connsiteX0" fmla="*/ 285750 w 673894"/>
                <a:gd name="connsiteY0" fmla="*/ 466725 h 764381"/>
                <a:gd name="connsiteX1" fmla="*/ 209550 w 673894"/>
                <a:gd name="connsiteY1" fmla="*/ 354806 h 764381"/>
                <a:gd name="connsiteX2" fmla="*/ 130969 w 673894"/>
                <a:gd name="connsiteY2" fmla="*/ 242887 h 764381"/>
                <a:gd name="connsiteX3" fmla="*/ 57150 w 673894"/>
                <a:gd name="connsiteY3" fmla="*/ 133350 h 764381"/>
                <a:gd name="connsiteX4" fmla="*/ 28575 w 673894"/>
                <a:gd name="connsiteY4" fmla="*/ 92869 h 764381"/>
                <a:gd name="connsiteX5" fmla="*/ 14288 w 673894"/>
                <a:gd name="connsiteY5" fmla="*/ 66675 h 764381"/>
                <a:gd name="connsiteX6" fmla="*/ 4763 w 673894"/>
                <a:gd name="connsiteY6" fmla="*/ 40481 h 764381"/>
                <a:gd name="connsiteX7" fmla="*/ 0 w 673894"/>
                <a:gd name="connsiteY7" fmla="*/ 26194 h 764381"/>
                <a:gd name="connsiteX8" fmla="*/ 2381 w 673894"/>
                <a:gd name="connsiteY8" fmla="*/ 11906 h 764381"/>
                <a:gd name="connsiteX9" fmla="*/ 11906 w 673894"/>
                <a:gd name="connsiteY9" fmla="*/ 4762 h 764381"/>
                <a:gd name="connsiteX10" fmla="*/ 35719 w 673894"/>
                <a:gd name="connsiteY10" fmla="*/ 0 h 764381"/>
                <a:gd name="connsiteX11" fmla="*/ 71438 w 673894"/>
                <a:gd name="connsiteY11" fmla="*/ 9525 h 764381"/>
                <a:gd name="connsiteX12" fmla="*/ 188119 w 673894"/>
                <a:gd name="connsiteY12" fmla="*/ 88106 h 764381"/>
                <a:gd name="connsiteX13" fmla="*/ 345281 w 673894"/>
                <a:gd name="connsiteY13" fmla="*/ 192881 h 764381"/>
                <a:gd name="connsiteX14" fmla="*/ 473869 w 673894"/>
                <a:gd name="connsiteY14" fmla="*/ 290512 h 764381"/>
                <a:gd name="connsiteX15" fmla="*/ 533400 w 673894"/>
                <a:gd name="connsiteY15" fmla="*/ 340519 h 764381"/>
                <a:gd name="connsiteX16" fmla="*/ 578644 w 673894"/>
                <a:gd name="connsiteY16" fmla="*/ 381000 h 764381"/>
                <a:gd name="connsiteX17" fmla="*/ 609600 w 673894"/>
                <a:gd name="connsiteY17" fmla="*/ 421481 h 764381"/>
                <a:gd name="connsiteX18" fmla="*/ 633413 w 673894"/>
                <a:gd name="connsiteY18" fmla="*/ 473869 h 764381"/>
                <a:gd name="connsiteX19" fmla="*/ 650081 w 673894"/>
                <a:gd name="connsiteY19" fmla="*/ 516731 h 764381"/>
                <a:gd name="connsiteX20" fmla="*/ 661988 w 673894"/>
                <a:gd name="connsiteY20" fmla="*/ 566737 h 764381"/>
                <a:gd name="connsiteX21" fmla="*/ 671513 w 673894"/>
                <a:gd name="connsiteY21" fmla="*/ 619125 h 764381"/>
                <a:gd name="connsiteX22" fmla="*/ 673894 w 673894"/>
                <a:gd name="connsiteY22" fmla="*/ 678656 h 764381"/>
                <a:gd name="connsiteX23" fmla="*/ 666750 w 673894"/>
                <a:gd name="connsiteY23" fmla="*/ 721519 h 764381"/>
                <a:gd name="connsiteX24" fmla="*/ 645319 w 673894"/>
                <a:gd name="connsiteY24" fmla="*/ 742950 h 764381"/>
                <a:gd name="connsiteX25" fmla="*/ 621506 w 673894"/>
                <a:gd name="connsiteY25" fmla="*/ 757237 h 764381"/>
                <a:gd name="connsiteX26" fmla="*/ 602456 w 673894"/>
                <a:gd name="connsiteY26" fmla="*/ 762000 h 764381"/>
                <a:gd name="connsiteX27" fmla="*/ 571500 w 673894"/>
                <a:gd name="connsiteY27" fmla="*/ 764381 h 764381"/>
                <a:gd name="connsiteX28" fmla="*/ 535781 w 673894"/>
                <a:gd name="connsiteY28" fmla="*/ 757237 h 764381"/>
                <a:gd name="connsiteX29" fmla="*/ 502444 w 673894"/>
                <a:gd name="connsiteY29" fmla="*/ 733425 h 764381"/>
                <a:gd name="connsiteX30" fmla="*/ 442913 w 673894"/>
                <a:gd name="connsiteY30" fmla="*/ 681037 h 764381"/>
                <a:gd name="connsiteX31" fmla="*/ 395288 w 673894"/>
                <a:gd name="connsiteY31" fmla="*/ 626269 h 764381"/>
                <a:gd name="connsiteX32" fmla="*/ 285750 w 673894"/>
                <a:gd name="connsiteY32" fmla="*/ 466725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3894" h="764381">
                  <a:moveTo>
                    <a:pt x="285750" y="466725"/>
                  </a:moveTo>
                  <a:lnTo>
                    <a:pt x="209550" y="354806"/>
                  </a:lnTo>
                  <a:lnTo>
                    <a:pt x="130969" y="242887"/>
                  </a:lnTo>
                  <a:lnTo>
                    <a:pt x="57150" y="133350"/>
                  </a:lnTo>
                  <a:lnTo>
                    <a:pt x="28575" y="92869"/>
                  </a:lnTo>
                  <a:lnTo>
                    <a:pt x="14288" y="66675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4762"/>
                  </a:lnTo>
                  <a:lnTo>
                    <a:pt x="35719" y="0"/>
                  </a:lnTo>
                  <a:lnTo>
                    <a:pt x="71438" y="9525"/>
                  </a:lnTo>
                  <a:lnTo>
                    <a:pt x="188119" y="88106"/>
                  </a:lnTo>
                  <a:lnTo>
                    <a:pt x="345281" y="192881"/>
                  </a:lnTo>
                  <a:lnTo>
                    <a:pt x="473869" y="290512"/>
                  </a:lnTo>
                  <a:lnTo>
                    <a:pt x="533400" y="340519"/>
                  </a:lnTo>
                  <a:lnTo>
                    <a:pt x="578644" y="381000"/>
                  </a:lnTo>
                  <a:lnTo>
                    <a:pt x="609600" y="421481"/>
                  </a:lnTo>
                  <a:lnTo>
                    <a:pt x="633413" y="473869"/>
                  </a:lnTo>
                  <a:lnTo>
                    <a:pt x="650081" y="516731"/>
                  </a:lnTo>
                  <a:lnTo>
                    <a:pt x="661988" y="566737"/>
                  </a:lnTo>
                  <a:lnTo>
                    <a:pt x="671513" y="619125"/>
                  </a:lnTo>
                  <a:cubicBezTo>
                    <a:pt x="672340" y="638967"/>
                    <a:pt x="673894" y="658796"/>
                    <a:pt x="673894" y="678656"/>
                  </a:cubicBezTo>
                  <a:lnTo>
                    <a:pt x="666750" y="721519"/>
                  </a:lnTo>
                  <a:lnTo>
                    <a:pt x="645319" y="742950"/>
                  </a:lnTo>
                  <a:lnTo>
                    <a:pt x="621506" y="757237"/>
                  </a:lnTo>
                  <a:lnTo>
                    <a:pt x="602456" y="762000"/>
                  </a:lnTo>
                  <a:lnTo>
                    <a:pt x="571500" y="764381"/>
                  </a:lnTo>
                  <a:lnTo>
                    <a:pt x="535781" y="757237"/>
                  </a:lnTo>
                  <a:lnTo>
                    <a:pt x="502444" y="733425"/>
                  </a:lnTo>
                  <a:lnTo>
                    <a:pt x="442913" y="681037"/>
                  </a:lnTo>
                  <a:lnTo>
                    <a:pt x="395288" y="626269"/>
                  </a:lnTo>
                  <a:lnTo>
                    <a:pt x="285750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8343D62C-85F6-4073-9225-C4599BF0D2F0}"/>
                </a:ext>
              </a:extLst>
            </p:cNvPr>
            <p:cNvSpPr/>
            <p:nvPr/>
          </p:nvSpPr>
          <p:spPr>
            <a:xfrm>
              <a:off x="4548188" y="1554163"/>
              <a:ext cx="638175" cy="831850"/>
            </a:xfrm>
            <a:custGeom>
              <a:avLst/>
              <a:gdLst>
                <a:gd name="connsiteX0" fmla="*/ 304800 w 638175"/>
                <a:gd name="connsiteY0" fmla="*/ 588169 h 831057"/>
                <a:gd name="connsiteX1" fmla="*/ 228600 w 638175"/>
                <a:gd name="connsiteY1" fmla="*/ 450057 h 831057"/>
                <a:gd name="connsiteX2" fmla="*/ 154781 w 638175"/>
                <a:gd name="connsiteY2" fmla="*/ 316707 h 831057"/>
                <a:gd name="connsiteX3" fmla="*/ 85725 w 638175"/>
                <a:gd name="connsiteY3" fmla="*/ 197644 h 831057"/>
                <a:gd name="connsiteX4" fmla="*/ 35718 w 638175"/>
                <a:gd name="connsiteY4" fmla="*/ 104775 h 831057"/>
                <a:gd name="connsiteX5" fmla="*/ 9525 w 638175"/>
                <a:gd name="connsiteY5" fmla="*/ 54769 h 831057"/>
                <a:gd name="connsiteX6" fmla="*/ 0 w 638175"/>
                <a:gd name="connsiteY6" fmla="*/ 30957 h 831057"/>
                <a:gd name="connsiteX7" fmla="*/ 0 w 638175"/>
                <a:gd name="connsiteY7" fmla="*/ 14288 h 831057"/>
                <a:gd name="connsiteX8" fmla="*/ 7143 w 638175"/>
                <a:gd name="connsiteY8" fmla="*/ 4763 h 831057"/>
                <a:gd name="connsiteX9" fmla="*/ 21431 w 638175"/>
                <a:gd name="connsiteY9" fmla="*/ 0 h 831057"/>
                <a:gd name="connsiteX10" fmla="*/ 50006 w 638175"/>
                <a:gd name="connsiteY10" fmla="*/ 9525 h 831057"/>
                <a:gd name="connsiteX11" fmla="*/ 111918 w 638175"/>
                <a:gd name="connsiteY11" fmla="*/ 52388 h 831057"/>
                <a:gd name="connsiteX12" fmla="*/ 233362 w 638175"/>
                <a:gd name="connsiteY12" fmla="*/ 145257 h 831057"/>
                <a:gd name="connsiteX13" fmla="*/ 352425 w 638175"/>
                <a:gd name="connsiteY13" fmla="*/ 233363 h 831057"/>
                <a:gd name="connsiteX14" fmla="*/ 459581 w 638175"/>
                <a:gd name="connsiteY14" fmla="*/ 326232 h 831057"/>
                <a:gd name="connsiteX15" fmla="*/ 542925 w 638175"/>
                <a:gd name="connsiteY15" fmla="*/ 409575 h 831057"/>
                <a:gd name="connsiteX16" fmla="*/ 581025 w 638175"/>
                <a:gd name="connsiteY16" fmla="*/ 454819 h 831057"/>
                <a:gd name="connsiteX17" fmla="*/ 607218 w 638175"/>
                <a:gd name="connsiteY17" fmla="*/ 490538 h 831057"/>
                <a:gd name="connsiteX18" fmla="*/ 623887 w 638175"/>
                <a:gd name="connsiteY18" fmla="*/ 521494 h 831057"/>
                <a:gd name="connsiteX19" fmla="*/ 635793 w 638175"/>
                <a:gd name="connsiteY19" fmla="*/ 564357 h 831057"/>
                <a:gd name="connsiteX20" fmla="*/ 638175 w 638175"/>
                <a:gd name="connsiteY20" fmla="*/ 607219 h 831057"/>
                <a:gd name="connsiteX21" fmla="*/ 635793 w 638175"/>
                <a:gd name="connsiteY21" fmla="*/ 664369 h 831057"/>
                <a:gd name="connsiteX22" fmla="*/ 631031 w 638175"/>
                <a:gd name="connsiteY22" fmla="*/ 709613 h 831057"/>
                <a:gd name="connsiteX23" fmla="*/ 609600 w 638175"/>
                <a:gd name="connsiteY23" fmla="*/ 778669 h 831057"/>
                <a:gd name="connsiteX24" fmla="*/ 590550 w 638175"/>
                <a:gd name="connsiteY24" fmla="*/ 814388 h 831057"/>
                <a:gd name="connsiteX25" fmla="*/ 571500 w 638175"/>
                <a:gd name="connsiteY25" fmla="*/ 826294 h 831057"/>
                <a:gd name="connsiteX26" fmla="*/ 540543 w 638175"/>
                <a:gd name="connsiteY26" fmla="*/ 831057 h 831057"/>
                <a:gd name="connsiteX27" fmla="*/ 511968 w 638175"/>
                <a:gd name="connsiteY27" fmla="*/ 826294 h 831057"/>
                <a:gd name="connsiteX28" fmla="*/ 478631 w 638175"/>
                <a:gd name="connsiteY28" fmla="*/ 812007 h 831057"/>
                <a:gd name="connsiteX29" fmla="*/ 440531 w 638175"/>
                <a:gd name="connsiteY29" fmla="*/ 781050 h 831057"/>
                <a:gd name="connsiteX30" fmla="*/ 404812 w 638175"/>
                <a:gd name="connsiteY30" fmla="*/ 740569 h 831057"/>
                <a:gd name="connsiteX31" fmla="*/ 304800 w 638175"/>
                <a:gd name="connsiteY31" fmla="*/ 588169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831057">
                  <a:moveTo>
                    <a:pt x="304800" y="588169"/>
                  </a:moveTo>
                  <a:lnTo>
                    <a:pt x="228600" y="450057"/>
                  </a:lnTo>
                  <a:lnTo>
                    <a:pt x="154781" y="316707"/>
                  </a:lnTo>
                  <a:lnTo>
                    <a:pt x="85725" y="197644"/>
                  </a:lnTo>
                  <a:lnTo>
                    <a:pt x="35718" y="104775"/>
                  </a:lnTo>
                  <a:lnTo>
                    <a:pt x="9525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11918" y="52388"/>
                  </a:lnTo>
                  <a:lnTo>
                    <a:pt x="233362" y="145257"/>
                  </a:lnTo>
                  <a:lnTo>
                    <a:pt x="352425" y="233363"/>
                  </a:lnTo>
                  <a:lnTo>
                    <a:pt x="459581" y="326232"/>
                  </a:lnTo>
                  <a:lnTo>
                    <a:pt x="542925" y="409575"/>
                  </a:lnTo>
                  <a:lnTo>
                    <a:pt x="581025" y="454819"/>
                  </a:lnTo>
                  <a:lnTo>
                    <a:pt x="607218" y="490538"/>
                  </a:lnTo>
                  <a:lnTo>
                    <a:pt x="623887" y="521494"/>
                  </a:lnTo>
                  <a:lnTo>
                    <a:pt x="635793" y="564357"/>
                  </a:lnTo>
                  <a:lnTo>
                    <a:pt x="638175" y="607219"/>
                  </a:lnTo>
                  <a:lnTo>
                    <a:pt x="635793" y="664369"/>
                  </a:lnTo>
                  <a:lnTo>
                    <a:pt x="631031" y="709613"/>
                  </a:lnTo>
                  <a:lnTo>
                    <a:pt x="609600" y="778669"/>
                  </a:lnTo>
                  <a:lnTo>
                    <a:pt x="590550" y="814388"/>
                  </a:lnTo>
                  <a:lnTo>
                    <a:pt x="571500" y="826294"/>
                  </a:lnTo>
                  <a:lnTo>
                    <a:pt x="540543" y="831057"/>
                  </a:lnTo>
                  <a:lnTo>
                    <a:pt x="511968" y="826294"/>
                  </a:lnTo>
                  <a:lnTo>
                    <a:pt x="478631" y="812007"/>
                  </a:lnTo>
                  <a:lnTo>
                    <a:pt x="440531" y="781050"/>
                  </a:lnTo>
                  <a:lnTo>
                    <a:pt x="404812" y="740569"/>
                  </a:lnTo>
                  <a:lnTo>
                    <a:pt x="304800" y="5881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1E193C6-D406-400C-8EA2-4BA54608E41F}"/>
                </a:ext>
              </a:extLst>
            </p:cNvPr>
            <p:cNvSpPr/>
            <p:nvPr/>
          </p:nvSpPr>
          <p:spPr>
            <a:xfrm>
              <a:off x="5603875" y="1512888"/>
              <a:ext cx="1030288" cy="968375"/>
            </a:xfrm>
            <a:custGeom>
              <a:avLst/>
              <a:gdLst>
                <a:gd name="connsiteX0" fmla="*/ 492919 w 1031082"/>
                <a:gd name="connsiteY0" fmla="*/ 628650 h 969169"/>
                <a:gd name="connsiteX1" fmla="*/ 52388 w 1031082"/>
                <a:gd name="connsiteY1" fmla="*/ 954881 h 969169"/>
                <a:gd name="connsiteX2" fmla="*/ 28575 w 1031082"/>
                <a:gd name="connsiteY2" fmla="*/ 966787 h 969169"/>
                <a:gd name="connsiteX3" fmla="*/ 9525 w 1031082"/>
                <a:gd name="connsiteY3" fmla="*/ 969169 h 969169"/>
                <a:gd name="connsiteX4" fmla="*/ 0 w 1031082"/>
                <a:gd name="connsiteY4" fmla="*/ 959644 h 969169"/>
                <a:gd name="connsiteX5" fmla="*/ 4763 w 1031082"/>
                <a:gd name="connsiteY5" fmla="*/ 933450 h 969169"/>
                <a:gd name="connsiteX6" fmla="*/ 42863 w 1031082"/>
                <a:gd name="connsiteY6" fmla="*/ 883444 h 969169"/>
                <a:gd name="connsiteX7" fmla="*/ 142875 w 1031082"/>
                <a:gd name="connsiteY7" fmla="*/ 754856 h 969169"/>
                <a:gd name="connsiteX8" fmla="*/ 311944 w 1031082"/>
                <a:gd name="connsiteY8" fmla="*/ 540544 h 969169"/>
                <a:gd name="connsiteX9" fmla="*/ 481013 w 1031082"/>
                <a:gd name="connsiteY9" fmla="*/ 328612 h 969169"/>
                <a:gd name="connsiteX10" fmla="*/ 583407 w 1031082"/>
                <a:gd name="connsiteY10" fmla="*/ 190500 h 969169"/>
                <a:gd name="connsiteX11" fmla="*/ 531019 w 1031082"/>
                <a:gd name="connsiteY11" fmla="*/ 116681 h 969169"/>
                <a:gd name="connsiteX12" fmla="*/ 495300 w 1031082"/>
                <a:gd name="connsiteY12" fmla="*/ 66675 h 969169"/>
                <a:gd name="connsiteX13" fmla="*/ 483394 w 1031082"/>
                <a:gd name="connsiteY13" fmla="*/ 35719 h 969169"/>
                <a:gd name="connsiteX14" fmla="*/ 483394 w 1031082"/>
                <a:gd name="connsiteY14" fmla="*/ 19050 h 969169"/>
                <a:gd name="connsiteX15" fmla="*/ 488157 w 1031082"/>
                <a:gd name="connsiteY15" fmla="*/ 7144 h 969169"/>
                <a:gd name="connsiteX16" fmla="*/ 500063 w 1031082"/>
                <a:gd name="connsiteY16" fmla="*/ 0 h 969169"/>
                <a:gd name="connsiteX17" fmla="*/ 528638 w 1031082"/>
                <a:gd name="connsiteY17" fmla="*/ 4762 h 969169"/>
                <a:gd name="connsiteX18" fmla="*/ 621507 w 1031082"/>
                <a:gd name="connsiteY18" fmla="*/ 40481 h 969169"/>
                <a:gd name="connsiteX19" fmla="*/ 833438 w 1031082"/>
                <a:gd name="connsiteY19" fmla="*/ 123825 h 969169"/>
                <a:gd name="connsiteX20" fmla="*/ 971550 w 1031082"/>
                <a:gd name="connsiteY20" fmla="*/ 171450 h 969169"/>
                <a:gd name="connsiteX21" fmla="*/ 1000125 w 1031082"/>
                <a:gd name="connsiteY21" fmla="*/ 197644 h 969169"/>
                <a:gd name="connsiteX22" fmla="*/ 1031082 w 1031082"/>
                <a:gd name="connsiteY22" fmla="*/ 235744 h 969169"/>
                <a:gd name="connsiteX23" fmla="*/ 1028700 w 1031082"/>
                <a:gd name="connsiteY23" fmla="*/ 254794 h 969169"/>
                <a:gd name="connsiteX24" fmla="*/ 1009650 w 1031082"/>
                <a:gd name="connsiteY24" fmla="*/ 280987 h 969169"/>
                <a:gd name="connsiteX25" fmla="*/ 957263 w 1031082"/>
                <a:gd name="connsiteY25" fmla="*/ 319087 h 969169"/>
                <a:gd name="connsiteX26" fmla="*/ 876300 w 1031082"/>
                <a:gd name="connsiteY26" fmla="*/ 350044 h 969169"/>
                <a:gd name="connsiteX27" fmla="*/ 492919 w 1031082"/>
                <a:gd name="connsiteY27" fmla="*/ 628650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1082" h="969169">
                  <a:moveTo>
                    <a:pt x="492919" y="628650"/>
                  </a:moveTo>
                  <a:lnTo>
                    <a:pt x="52388" y="954881"/>
                  </a:lnTo>
                  <a:lnTo>
                    <a:pt x="28575" y="966787"/>
                  </a:lnTo>
                  <a:lnTo>
                    <a:pt x="9525" y="969169"/>
                  </a:lnTo>
                  <a:lnTo>
                    <a:pt x="0" y="959644"/>
                  </a:lnTo>
                  <a:lnTo>
                    <a:pt x="4763" y="933450"/>
                  </a:lnTo>
                  <a:lnTo>
                    <a:pt x="42863" y="883444"/>
                  </a:lnTo>
                  <a:lnTo>
                    <a:pt x="142875" y="754856"/>
                  </a:lnTo>
                  <a:lnTo>
                    <a:pt x="311944" y="540544"/>
                  </a:lnTo>
                  <a:lnTo>
                    <a:pt x="481013" y="328612"/>
                  </a:lnTo>
                  <a:lnTo>
                    <a:pt x="583407" y="190500"/>
                  </a:lnTo>
                  <a:lnTo>
                    <a:pt x="531019" y="116681"/>
                  </a:lnTo>
                  <a:lnTo>
                    <a:pt x="495300" y="66675"/>
                  </a:lnTo>
                  <a:lnTo>
                    <a:pt x="483394" y="35719"/>
                  </a:lnTo>
                  <a:lnTo>
                    <a:pt x="483394" y="19050"/>
                  </a:lnTo>
                  <a:lnTo>
                    <a:pt x="488157" y="7144"/>
                  </a:lnTo>
                  <a:lnTo>
                    <a:pt x="500063" y="0"/>
                  </a:lnTo>
                  <a:lnTo>
                    <a:pt x="528638" y="4762"/>
                  </a:lnTo>
                  <a:lnTo>
                    <a:pt x="621507" y="40481"/>
                  </a:lnTo>
                  <a:lnTo>
                    <a:pt x="833438" y="123825"/>
                  </a:lnTo>
                  <a:lnTo>
                    <a:pt x="971550" y="171450"/>
                  </a:lnTo>
                  <a:lnTo>
                    <a:pt x="1000125" y="197644"/>
                  </a:lnTo>
                  <a:lnTo>
                    <a:pt x="1031082" y="235744"/>
                  </a:lnTo>
                  <a:lnTo>
                    <a:pt x="1028700" y="254794"/>
                  </a:lnTo>
                  <a:lnTo>
                    <a:pt x="1009650" y="280987"/>
                  </a:lnTo>
                  <a:lnTo>
                    <a:pt x="957263" y="319087"/>
                  </a:lnTo>
                  <a:lnTo>
                    <a:pt x="876300" y="350044"/>
                  </a:lnTo>
                  <a:lnTo>
                    <a:pt x="492919" y="628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19401489-AA3D-4F8D-A229-0CE0559BCF39}"/>
                </a:ext>
              </a:extLst>
            </p:cNvPr>
            <p:cNvSpPr/>
            <p:nvPr/>
          </p:nvSpPr>
          <p:spPr>
            <a:xfrm>
              <a:off x="2952750" y="2533650"/>
              <a:ext cx="447675" cy="1090613"/>
            </a:xfrm>
            <a:custGeom>
              <a:avLst/>
              <a:gdLst>
                <a:gd name="connsiteX0" fmla="*/ 45244 w 447675"/>
                <a:gd name="connsiteY0" fmla="*/ 700088 h 1090613"/>
                <a:gd name="connsiteX1" fmla="*/ 116681 w 447675"/>
                <a:gd name="connsiteY1" fmla="*/ 564356 h 1090613"/>
                <a:gd name="connsiteX2" fmla="*/ 202406 w 447675"/>
                <a:gd name="connsiteY2" fmla="*/ 423863 h 1090613"/>
                <a:gd name="connsiteX3" fmla="*/ 238125 w 447675"/>
                <a:gd name="connsiteY3" fmla="*/ 359569 h 1090613"/>
                <a:gd name="connsiteX4" fmla="*/ 266700 w 447675"/>
                <a:gd name="connsiteY4" fmla="*/ 304800 h 1090613"/>
                <a:gd name="connsiteX5" fmla="*/ 292894 w 447675"/>
                <a:gd name="connsiteY5" fmla="*/ 233363 h 1090613"/>
                <a:gd name="connsiteX6" fmla="*/ 304800 w 447675"/>
                <a:gd name="connsiteY6" fmla="*/ 159544 h 1090613"/>
                <a:gd name="connsiteX7" fmla="*/ 314325 w 447675"/>
                <a:gd name="connsiteY7" fmla="*/ 92869 h 1090613"/>
                <a:gd name="connsiteX8" fmla="*/ 316706 w 447675"/>
                <a:gd name="connsiteY8" fmla="*/ 50006 h 1090613"/>
                <a:gd name="connsiteX9" fmla="*/ 323850 w 447675"/>
                <a:gd name="connsiteY9" fmla="*/ 23813 h 1090613"/>
                <a:gd name="connsiteX10" fmla="*/ 328613 w 447675"/>
                <a:gd name="connsiteY10" fmla="*/ 11906 h 1090613"/>
                <a:gd name="connsiteX11" fmla="*/ 338138 w 447675"/>
                <a:gd name="connsiteY11" fmla="*/ 2381 h 1090613"/>
                <a:gd name="connsiteX12" fmla="*/ 357188 w 447675"/>
                <a:gd name="connsiteY12" fmla="*/ 0 h 1090613"/>
                <a:gd name="connsiteX13" fmla="*/ 369094 w 447675"/>
                <a:gd name="connsiteY13" fmla="*/ 9525 h 1090613"/>
                <a:gd name="connsiteX14" fmla="*/ 388144 w 447675"/>
                <a:gd name="connsiteY14" fmla="*/ 59531 h 1090613"/>
                <a:gd name="connsiteX15" fmla="*/ 447675 w 447675"/>
                <a:gd name="connsiteY15" fmla="*/ 221456 h 1090613"/>
                <a:gd name="connsiteX16" fmla="*/ 447675 w 447675"/>
                <a:gd name="connsiteY16" fmla="*/ 371475 h 1090613"/>
                <a:gd name="connsiteX17" fmla="*/ 392906 w 447675"/>
                <a:gd name="connsiteY17" fmla="*/ 547688 h 1090613"/>
                <a:gd name="connsiteX18" fmla="*/ 333375 w 447675"/>
                <a:gd name="connsiteY18" fmla="*/ 723900 h 1090613"/>
                <a:gd name="connsiteX19" fmla="*/ 264319 w 447675"/>
                <a:gd name="connsiteY19" fmla="*/ 895350 h 1090613"/>
                <a:gd name="connsiteX20" fmla="*/ 219075 w 447675"/>
                <a:gd name="connsiteY20" fmla="*/ 983456 h 1090613"/>
                <a:gd name="connsiteX21" fmla="*/ 195263 w 447675"/>
                <a:gd name="connsiteY21" fmla="*/ 1012031 h 1090613"/>
                <a:gd name="connsiteX22" fmla="*/ 157163 w 447675"/>
                <a:gd name="connsiteY22" fmla="*/ 1052513 h 1090613"/>
                <a:gd name="connsiteX23" fmla="*/ 119063 w 447675"/>
                <a:gd name="connsiteY23" fmla="*/ 1081088 h 1090613"/>
                <a:gd name="connsiteX24" fmla="*/ 97631 w 447675"/>
                <a:gd name="connsiteY24" fmla="*/ 1090613 h 1090613"/>
                <a:gd name="connsiteX25" fmla="*/ 78581 w 447675"/>
                <a:gd name="connsiteY25" fmla="*/ 1085850 h 1090613"/>
                <a:gd name="connsiteX26" fmla="*/ 54769 w 447675"/>
                <a:gd name="connsiteY26" fmla="*/ 1062038 h 1090613"/>
                <a:gd name="connsiteX27" fmla="*/ 30956 w 447675"/>
                <a:gd name="connsiteY27" fmla="*/ 1019175 h 1090613"/>
                <a:gd name="connsiteX28" fmla="*/ 11906 w 447675"/>
                <a:gd name="connsiteY28" fmla="*/ 959644 h 1090613"/>
                <a:gd name="connsiteX29" fmla="*/ 0 w 447675"/>
                <a:gd name="connsiteY29" fmla="*/ 897731 h 1090613"/>
                <a:gd name="connsiteX30" fmla="*/ 0 w 447675"/>
                <a:gd name="connsiteY30" fmla="*/ 842963 h 1090613"/>
                <a:gd name="connsiteX31" fmla="*/ 7144 w 447675"/>
                <a:gd name="connsiteY31" fmla="*/ 795338 h 1090613"/>
                <a:gd name="connsiteX32" fmla="*/ 45244 w 447675"/>
                <a:gd name="connsiteY32" fmla="*/ 700088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7675" h="1090613">
                  <a:moveTo>
                    <a:pt x="45244" y="700088"/>
                  </a:moveTo>
                  <a:lnTo>
                    <a:pt x="116681" y="564356"/>
                  </a:lnTo>
                  <a:lnTo>
                    <a:pt x="202406" y="423863"/>
                  </a:lnTo>
                  <a:lnTo>
                    <a:pt x="238125" y="359569"/>
                  </a:lnTo>
                  <a:lnTo>
                    <a:pt x="266700" y="304800"/>
                  </a:lnTo>
                  <a:lnTo>
                    <a:pt x="292894" y="233363"/>
                  </a:lnTo>
                  <a:lnTo>
                    <a:pt x="304800" y="159544"/>
                  </a:lnTo>
                  <a:lnTo>
                    <a:pt x="314325" y="92869"/>
                  </a:lnTo>
                  <a:lnTo>
                    <a:pt x="316706" y="50006"/>
                  </a:lnTo>
                  <a:lnTo>
                    <a:pt x="323850" y="23813"/>
                  </a:lnTo>
                  <a:lnTo>
                    <a:pt x="328613" y="11906"/>
                  </a:lnTo>
                  <a:lnTo>
                    <a:pt x="338138" y="2381"/>
                  </a:lnTo>
                  <a:lnTo>
                    <a:pt x="357188" y="0"/>
                  </a:lnTo>
                  <a:lnTo>
                    <a:pt x="369094" y="9525"/>
                  </a:lnTo>
                  <a:lnTo>
                    <a:pt x="388144" y="59531"/>
                  </a:lnTo>
                  <a:lnTo>
                    <a:pt x="447675" y="221456"/>
                  </a:lnTo>
                  <a:lnTo>
                    <a:pt x="447675" y="371475"/>
                  </a:lnTo>
                  <a:lnTo>
                    <a:pt x="392906" y="547688"/>
                  </a:lnTo>
                  <a:lnTo>
                    <a:pt x="333375" y="723900"/>
                  </a:lnTo>
                  <a:lnTo>
                    <a:pt x="264319" y="895350"/>
                  </a:lnTo>
                  <a:lnTo>
                    <a:pt x="219075" y="983456"/>
                  </a:lnTo>
                  <a:lnTo>
                    <a:pt x="195263" y="1012031"/>
                  </a:lnTo>
                  <a:lnTo>
                    <a:pt x="157163" y="1052513"/>
                  </a:lnTo>
                  <a:lnTo>
                    <a:pt x="119063" y="1081088"/>
                  </a:lnTo>
                  <a:lnTo>
                    <a:pt x="97631" y="1090613"/>
                  </a:lnTo>
                  <a:lnTo>
                    <a:pt x="78581" y="1085850"/>
                  </a:lnTo>
                  <a:lnTo>
                    <a:pt x="54769" y="1062038"/>
                  </a:lnTo>
                  <a:lnTo>
                    <a:pt x="30956" y="1019175"/>
                  </a:lnTo>
                  <a:lnTo>
                    <a:pt x="11906" y="959644"/>
                  </a:lnTo>
                  <a:lnTo>
                    <a:pt x="0" y="897731"/>
                  </a:lnTo>
                  <a:lnTo>
                    <a:pt x="0" y="842963"/>
                  </a:lnTo>
                  <a:lnTo>
                    <a:pt x="7144" y="795338"/>
                  </a:lnTo>
                  <a:lnTo>
                    <a:pt x="45244" y="700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037FFE7F-4BD0-4E18-AF35-56A64987A3E7}"/>
                </a:ext>
              </a:extLst>
            </p:cNvPr>
            <p:cNvSpPr/>
            <p:nvPr/>
          </p:nvSpPr>
          <p:spPr>
            <a:xfrm rot="16200000">
              <a:off x="3108325" y="3956050"/>
              <a:ext cx="1927225" cy="301625"/>
            </a:xfrm>
            <a:custGeom>
              <a:avLst/>
              <a:gdLst>
                <a:gd name="connsiteX0" fmla="*/ 1009650 w 1926432"/>
                <a:gd name="connsiteY0" fmla="*/ 285750 h 302419"/>
                <a:gd name="connsiteX1" fmla="*/ 561975 w 1926432"/>
                <a:gd name="connsiteY1" fmla="*/ 285750 h 302419"/>
                <a:gd name="connsiteX2" fmla="*/ 247650 w 1926432"/>
                <a:gd name="connsiteY2" fmla="*/ 285750 h 302419"/>
                <a:gd name="connsiteX3" fmla="*/ 130969 w 1926432"/>
                <a:gd name="connsiteY3" fmla="*/ 302419 h 302419"/>
                <a:gd name="connsiteX4" fmla="*/ 85725 w 1926432"/>
                <a:gd name="connsiteY4" fmla="*/ 300037 h 302419"/>
                <a:gd name="connsiteX5" fmla="*/ 52388 w 1926432"/>
                <a:gd name="connsiteY5" fmla="*/ 288131 h 302419"/>
                <a:gd name="connsiteX6" fmla="*/ 23813 w 1926432"/>
                <a:gd name="connsiteY6" fmla="*/ 266700 h 302419"/>
                <a:gd name="connsiteX7" fmla="*/ 4763 w 1926432"/>
                <a:gd name="connsiteY7" fmla="*/ 240506 h 302419"/>
                <a:gd name="connsiteX8" fmla="*/ 0 w 1926432"/>
                <a:gd name="connsiteY8" fmla="*/ 211931 h 302419"/>
                <a:gd name="connsiteX9" fmla="*/ 4763 w 1926432"/>
                <a:gd name="connsiteY9" fmla="*/ 176212 h 302419"/>
                <a:gd name="connsiteX10" fmla="*/ 28575 w 1926432"/>
                <a:gd name="connsiteY10" fmla="*/ 142875 h 302419"/>
                <a:gd name="connsiteX11" fmla="*/ 69057 w 1926432"/>
                <a:gd name="connsiteY11" fmla="*/ 111919 h 302419"/>
                <a:gd name="connsiteX12" fmla="*/ 109538 w 1926432"/>
                <a:gd name="connsiteY12" fmla="*/ 88106 h 302419"/>
                <a:gd name="connsiteX13" fmla="*/ 161925 w 1926432"/>
                <a:gd name="connsiteY13" fmla="*/ 64294 h 302419"/>
                <a:gd name="connsiteX14" fmla="*/ 223838 w 1926432"/>
                <a:gd name="connsiteY14" fmla="*/ 50006 h 302419"/>
                <a:gd name="connsiteX15" fmla="*/ 295275 w 1926432"/>
                <a:gd name="connsiteY15" fmla="*/ 40481 h 302419"/>
                <a:gd name="connsiteX16" fmla="*/ 390525 w 1926432"/>
                <a:gd name="connsiteY16" fmla="*/ 38100 h 302419"/>
                <a:gd name="connsiteX17" fmla="*/ 483394 w 1926432"/>
                <a:gd name="connsiteY17" fmla="*/ 38100 h 302419"/>
                <a:gd name="connsiteX18" fmla="*/ 547688 w 1926432"/>
                <a:gd name="connsiteY18" fmla="*/ 40481 h 302419"/>
                <a:gd name="connsiteX19" fmla="*/ 640557 w 1926432"/>
                <a:gd name="connsiteY19" fmla="*/ 52387 h 302419"/>
                <a:gd name="connsiteX20" fmla="*/ 800100 w 1926432"/>
                <a:gd name="connsiteY20" fmla="*/ 69056 h 302419"/>
                <a:gd name="connsiteX21" fmla="*/ 1035844 w 1926432"/>
                <a:gd name="connsiteY21" fmla="*/ 85725 h 302419"/>
                <a:gd name="connsiteX22" fmla="*/ 1331119 w 1926432"/>
                <a:gd name="connsiteY22" fmla="*/ 100012 h 302419"/>
                <a:gd name="connsiteX23" fmla="*/ 1640682 w 1926432"/>
                <a:gd name="connsiteY23" fmla="*/ 107156 h 302419"/>
                <a:gd name="connsiteX24" fmla="*/ 1671638 w 1926432"/>
                <a:gd name="connsiteY24" fmla="*/ 104775 h 302419"/>
                <a:gd name="connsiteX25" fmla="*/ 1714500 w 1926432"/>
                <a:gd name="connsiteY25" fmla="*/ 95250 h 302419"/>
                <a:gd name="connsiteX26" fmla="*/ 1754982 w 1926432"/>
                <a:gd name="connsiteY26" fmla="*/ 80962 h 302419"/>
                <a:gd name="connsiteX27" fmla="*/ 1802607 w 1926432"/>
                <a:gd name="connsiteY27" fmla="*/ 59531 h 302419"/>
                <a:gd name="connsiteX28" fmla="*/ 1847850 w 1926432"/>
                <a:gd name="connsiteY28" fmla="*/ 33337 h 302419"/>
                <a:gd name="connsiteX29" fmla="*/ 1871663 w 1926432"/>
                <a:gd name="connsiteY29" fmla="*/ 14287 h 302419"/>
                <a:gd name="connsiteX30" fmla="*/ 1890713 w 1926432"/>
                <a:gd name="connsiteY30" fmla="*/ 2381 h 302419"/>
                <a:gd name="connsiteX31" fmla="*/ 1905000 w 1926432"/>
                <a:gd name="connsiteY31" fmla="*/ 0 h 302419"/>
                <a:gd name="connsiteX32" fmla="*/ 1919288 w 1926432"/>
                <a:gd name="connsiteY32" fmla="*/ 4762 h 302419"/>
                <a:gd name="connsiteX33" fmla="*/ 1926432 w 1926432"/>
                <a:gd name="connsiteY33" fmla="*/ 19050 h 302419"/>
                <a:gd name="connsiteX34" fmla="*/ 1914525 w 1926432"/>
                <a:gd name="connsiteY34" fmla="*/ 59531 h 302419"/>
                <a:gd name="connsiteX35" fmla="*/ 1876425 w 1926432"/>
                <a:gd name="connsiteY35" fmla="*/ 140494 h 302419"/>
                <a:gd name="connsiteX36" fmla="*/ 1831182 w 1926432"/>
                <a:gd name="connsiteY36" fmla="*/ 240506 h 302419"/>
                <a:gd name="connsiteX37" fmla="*/ 1797844 w 1926432"/>
                <a:gd name="connsiteY37" fmla="*/ 292894 h 302419"/>
                <a:gd name="connsiteX38" fmla="*/ 1645444 w 1926432"/>
                <a:gd name="connsiteY38" fmla="*/ 283369 h 302419"/>
                <a:gd name="connsiteX39" fmla="*/ 1297782 w 1926432"/>
                <a:gd name="connsiteY39" fmla="*/ 285750 h 302419"/>
                <a:gd name="connsiteX40" fmla="*/ 1009650 w 1926432"/>
                <a:gd name="connsiteY40" fmla="*/ 2857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6432" h="302419">
                  <a:moveTo>
                    <a:pt x="1009650" y="285750"/>
                  </a:moveTo>
                  <a:lnTo>
                    <a:pt x="561975" y="285750"/>
                  </a:lnTo>
                  <a:lnTo>
                    <a:pt x="247650" y="285750"/>
                  </a:lnTo>
                  <a:lnTo>
                    <a:pt x="130969" y="302419"/>
                  </a:lnTo>
                  <a:lnTo>
                    <a:pt x="85725" y="300037"/>
                  </a:lnTo>
                  <a:lnTo>
                    <a:pt x="52388" y="288131"/>
                  </a:lnTo>
                  <a:lnTo>
                    <a:pt x="23813" y="266700"/>
                  </a:lnTo>
                  <a:lnTo>
                    <a:pt x="4763" y="240506"/>
                  </a:lnTo>
                  <a:lnTo>
                    <a:pt x="0" y="211931"/>
                  </a:lnTo>
                  <a:lnTo>
                    <a:pt x="4763" y="176212"/>
                  </a:lnTo>
                  <a:lnTo>
                    <a:pt x="28575" y="142875"/>
                  </a:lnTo>
                  <a:lnTo>
                    <a:pt x="69057" y="111919"/>
                  </a:lnTo>
                  <a:lnTo>
                    <a:pt x="109538" y="88106"/>
                  </a:lnTo>
                  <a:lnTo>
                    <a:pt x="161925" y="64294"/>
                  </a:lnTo>
                  <a:lnTo>
                    <a:pt x="223838" y="50006"/>
                  </a:lnTo>
                  <a:lnTo>
                    <a:pt x="295275" y="40481"/>
                  </a:lnTo>
                  <a:lnTo>
                    <a:pt x="390525" y="38100"/>
                  </a:lnTo>
                  <a:lnTo>
                    <a:pt x="483394" y="38100"/>
                  </a:lnTo>
                  <a:lnTo>
                    <a:pt x="547688" y="40481"/>
                  </a:lnTo>
                  <a:lnTo>
                    <a:pt x="640557" y="52387"/>
                  </a:lnTo>
                  <a:lnTo>
                    <a:pt x="800100" y="69056"/>
                  </a:lnTo>
                  <a:lnTo>
                    <a:pt x="1035844" y="85725"/>
                  </a:lnTo>
                  <a:lnTo>
                    <a:pt x="1331119" y="100012"/>
                  </a:lnTo>
                  <a:lnTo>
                    <a:pt x="1640682" y="107156"/>
                  </a:lnTo>
                  <a:lnTo>
                    <a:pt x="1671638" y="104775"/>
                  </a:lnTo>
                  <a:lnTo>
                    <a:pt x="1714500" y="95250"/>
                  </a:lnTo>
                  <a:lnTo>
                    <a:pt x="1754982" y="80962"/>
                  </a:lnTo>
                  <a:lnTo>
                    <a:pt x="1802607" y="59531"/>
                  </a:lnTo>
                  <a:lnTo>
                    <a:pt x="1847850" y="33337"/>
                  </a:lnTo>
                  <a:lnTo>
                    <a:pt x="1871663" y="14287"/>
                  </a:lnTo>
                  <a:lnTo>
                    <a:pt x="1890713" y="2381"/>
                  </a:lnTo>
                  <a:lnTo>
                    <a:pt x="1905000" y="0"/>
                  </a:lnTo>
                  <a:lnTo>
                    <a:pt x="1919288" y="4762"/>
                  </a:lnTo>
                  <a:lnTo>
                    <a:pt x="1926432" y="19050"/>
                  </a:lnTo>
                  <a:lnTo>
                    <a:pt x="1914525" y="59531"/>
                  </a:lnTo>
                  <a:lnTo>
                    <a:pt x="1876425" y="140494"/>
                  </a:lnTo>
                  <a:lnTo>
                    <a:pt x="1831182" y="240506"/>
                  </a:lnTo>
                  <a:lnTo>
                    <a:pt x="1797844" y="292894"/>
                  </a:lnTo>
                  <a:lnTo>
                    <a:pt x="1645444" y="283369"/>
                  </a:lnTo>
                  <a:lnTo>
                    <a:pt x="1297782" y="285750"/>
                  </a:lnTo>
                  <a:lnTo>
                    <a:pt x="1009650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420107BA-C9D4-4329-9BB9-D220D9D06CCE}"/>
                </a:ext>
              </a:extLst>
            </p:cNvPr>
            <p:cNvSpPr/>
            <p:nvPr/>
          </p:nvSpPr>
          <p:spPr>
            <a:xfrm>
              <a:off x="3324225" y="2379663"/>
              <a:ext cx="3959225" cy="546100"/>
            </a:xfrm>
            <a:custGeom>
              <a:avLst/>
              <a:gdLst>
                <a:gd name="connsiteX0" fmla="*/ 849814 w 3960134"/>
                <a:gd name="connsiteY0" fmla="*/ 445303 h 547280"/>
                <a:gd name="connsiteX1" fmla="*/ 414710 w 3960134"/>
                <a:gd name="connsiteY1" fmla="*/ 503090 h 547280"/>
                <a:gd name="connsiteX2" fmla="*/ 0 w 3960134"/>
                <a:gd name="connsiteY2" fmla="*/ 547280 h 547280"/>
                <a:gd name="connsiteX3" fmla="*/ 0 w 3960134"/>
                <a:gd name="connsiteY3" fmla="*/ 377317 h 547280"/>
                <a:gd name="connsiteX4" fmla="*/ 217553 w 3960134"/>
                <a:gd name="connsiteY4" fmla="*/ 373918 h 547280"/>
                <a:gd name="connsiteX5" fmla="*/ 343325 w 3960134"/>
                <a:gd name="connsiteY5" fmla="*/ 377317 h 547280"/>
                <a:gd name="connsiteX6" fmla="*/ 452101 w 3960134"/>
                <a:gd name="connsiteY6" fmla="*/ 363720 h 547280"/>
                <a:gd name="connsiteX7" fmla="*/ 880408 w 3960134"/>
                <a:gd name="connsiteY7" fmla="*/ 312732 h 547280"/>
                <a:gd name="connsiteX8" fmla="*/ 1417490 w 3960134"/>
                <a:gd name="connsiteY8" fmla="*/ 251545 h 547280"/>
                <a:gd name="connsiteX9" fmla="*/ 2093942 w 3960134"/>
                <a:gd name="connsiteY9" fmla="*/ 180161 h 547280"/>
                <a:gd name="connsiteX10" fmla="*/ 2583435 w 3960134"/>
                <a:gd name="connsiteY10" fmla="*/ 129172 h 547280"/>
                <a:gd name="connsiteX11" fmla="*/ 2994745 w 3960134"/>
                <a:gd name="connsiteY11" fmla="*/ 98578 h 547280"/>
                <a:gd name="connsiteX12" fmla="*/ 3120518 w 3960134"/>
                <a:gd name="connsiteY12" fmla="*/ 88381 h 547280"/>
                <a:gd name="connsiteX13" fmla="*/ 3297279 w 3960134"/>
                <a:gd name="connsiteY13" fmla="*/ 44190 h 547280"/>
                <a:gd name="connsiteX14" fmla="*/ 3423052 w 3960134"/>
                <a:gd name="connsiteY14" fmla="*/ 0 h 547280"/>
                <a:gd name="connsiteX15" fmla="*/ 3480839 w 3960134"/>
                <a:gd name="connsiteY15" fmla="*/ 10198 h 547280"/>
                <a:gd name="connsiteX16" fmla="*/ 3610011 w 3960134"/>
                <a:gd name="connsiteY16" fmla="*/ 57787 h 547280"/>
                <a:gd name="connsiteX17" fmla="*/ 3735783 w 3960134"/>
                <a:gd name="connsiteY17" fmla="*/ 112175 h 547280"/>
                <a:gd name="connsiteX18" fmla="*/ 3837761 w 3960134"/>
                <a:gd name="connsiteY18" fmla="*/ 176761 h 547280"/>
                <a:gd name="connsiteX19" fmla="*/ 3861556 w 3960134"/>
                <a:gd name="connsiteY19" fmla="*/ 207355 h 547280"/>
                <a:gd name="connsiteX20" fmla="*/ 3919343 w 3960134"/>
                <a:gd name="connsiteY20" fmla="*/ 251545 h 547280"/>
                <a:gd name="connsiteX21" fmla="*/ 3953336 w 3960134"/>
                <a:gd name="connsiteY21" fmla="*/ 295735 h 547280"/>
                <a:gd name="connsiteX22" fmla="*/ 3960134 w 3960134"/>
                <a:gd name="connsiteY22" fmla="*/ 333127 h 547280"/>
                <a:gd name="connsiteX23" fmla="*/ 3946537 w 3960134"/>
                <a:gd name="connsiteY23" fmla="*/ 373918 h 547280"/>
                <a:gd name="connsiteX24" fmla="*/ 3898948 w 3960134"/>
                <a:gd name="connsiteY24" fmla="*/ 421508 h 547280"/>
                <a:gd name="connsiteX25" fmla="*/ 3844559 w 3960134"/>
                <a:gd name="connsiteY25" fmla="*/ 438504 h 547280"/>
                <a:gd name="connsiteX26" fmla="*/ 3372063 w 3960134"/>
                <a:gd name="connsiteY26" fmla="*/ 285538 h 547280"/>
                <a:gd name="connsiteX27" fmla="*/ 3327872 w 3960134"/>
                <a:gd name="connsiteY27" fmla="*/ 275340 h 547280"/>
                <a:gd name="connsiteX28" fmla="*/ 3151111 w 3960134"/>
                <a:gd name="connsiteY28" fmla="*/ 261743 h 547280"/>
                <a:gd name="connsiteX29" fmla="*/ 2749999 w 3960134"/>
                <a:gd name="connsiteY29" fmla="*/ 285538 h 547280"/>
                <a:gd name="connsiteX30" fmla="*/ 2277502 w 3960134"/>
                <a:gd name="connsiteY30" fmla="*/ 316131 h 547280"/>
                <a:gd name="connsiteX31" fmla="*/ 1655438 w 3960134"/>
                <a:gd name="connsiteY31" fmla="*/ 370519 h 547280"/>
                <a:gd name="connsiteX32" fmla="*/ 849814 w 3960134"/>
                <a:gd name="connsiteY32" fmla="*/ 445303 h 5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60134" h="547280">
                  <a:moveTo>
                    <a:pt x="849814" y="445303"/>
                  </a:moveTo>
                  <a:lnTo>
                    <a:pt x="414710" y="503090"/>
                  </a:lnTo>
                  <a:lnTo>
                    <a:pt x="0" y="547280"/>
                  </a:lnTo>
                  <a:lnTo>
                    <a:pt x="0" y="377317"/>
                  </a:lnTo>
                  <a:lnTo>
                    <a:pt x="217553" y="373918"/>
                  </a:lnTo>
                  <a:lnTo>
                    <a:pt x="343325" y="377317"/>
                  </a:lnTo>
                  <a:lnTo>
                    <a:pt x="452101" y="363720"/>
                  </a:lnTo>
                  <a:lnTo>
                    <a:pt x="880408" y="312732"/>
                  </a:lnTo>
                  <a:lnTo>
                    <a:pt x="1417490" y="251545"/>
                  </a:lnTo>
                  <a:lnTo>
                    <a:pt x="2093942" y="180161"/>
                  </a:lnTo>
                  <a:lnTo>
                    <a:pt x="2583435" y="129172"/>
                  </a:lnTo>
                  <a:lnTo>
                    <a:pt x="2994745" y="98578"/>
                  </a:lnTo>
                  <a:lnTo>
                    <a:pt x="3120518" y="88381"/>
                  </a:lnTo>
                  <a:lnTo>
                    <a:pt x="3297279" y="44190"/>
                  </a:lnTo>
                  <a:lnTo>
                    <a:pt x="3423052" y="0"/>
                  </a:lnTo>
                  <a:lnTo>
                    <a:pt x="3480839" y="10198"/>
                  </a:lnTo>
                  <a:lnTo>
                    <a:pt x="3610011" y="57787"/>
                  </a:lnTo>
                  <a:lnTo>
                    <a:pt x="3735783" y="112175"/>
                  </a:lnTo>
                  <a:lnTo>
                    <a:pt x="3837761" y="176761"/>
                  </a:lnTo>
                  <a:lnTo>
                    <a:pt x="3861556" y="207355"/>
                  </a:lnTo>
                  <a:lnTo>
                    <a:pt x="3919343" y="251545"/>
                  </a:lnTo>
                  <a:lnTo>
                    <a:pt x="3953336" y="295735"/>
                  </a:lnTo>
                  <a:lnTo>
                    <a:pt x="3960134" y="333127"/>
                  </a:lnTo>
                  <a:lnTo>
                    <a:pt x="3946537" y="373918"/>
                  </a:lnTo>
                  <a:lnTo>
                    <a:pt x="3898948" y="421508"/>
                  </a:lnTo>
                  <a:lnTo>
                    <a:pt x="3844559" y="438504"/>
                  </a:lnTo>
                  <a:lnTo>
                    <a:pt x="3372063" y="285538"/>
                  </a:lnTo>
                  <a:lnTo>
                    <a:pt x="3327872" y="275340"/>
                  </a:lnTo>
                  <a:lnTo>
                    <a:pt x="3151111" y="261743"/>
                  </a:lnTo>
                  <a:lnTo>
                    <a:pt x="2749999" y="285538"/>
                  </a:lnTo>
                  <a:lnTo>
                    <a:pt x="2277502" y="316131"/>
                  </a:lnTo>
                  <a:lnTo>
                    <a:pt x="1655438" y="370519"/>
                  </a:lnTo>
                  <a:lnTo>
                    <a:pt x="849814" y="4453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712D1CA-A445-461D-977E-D98BAC0C3E98}"/>
                </a:ext>
              </a:extLst>
            </p:cNvPr>
            <p:cNvSpPr/>
            <p:nvPr/>
          </p:nvSpPr>
          <p:spPr>
            <a:xfrm>
              <a:off x="6267450" y="2609850"/>
              <a:ext cx="942975" cy="630238"/>
            </a:xfrm>
            <a:custGeom>
              <a:avLst/>
              <a:gdLst>
                <a:gd name="connsiteX0" fmla="*/ 264319 w 942975"/>
                <a:gd name="connsiteY0" fmla="*/ 290513 h 631031"/>
                <a:gd name="connsiteX1" fmla="*/ 440531 w 942975"/>
                <a:gd name="connsiteY1" fmla="*/ 95250 h 631031"/>
                <a:gd name="connsiteX2" fmla="*/ 435769 w 942975"/>
                <a:gd name="connsiteY2" fmla="*/ 0 h 631031"/>
                <a:gd name="connsiteX3" fmla="*/ 942975 w 942975"/>
                <a:gd name="connsiteY3" fmla="*/ 178594 h 631031"/>
                <a:gd name="connsiteX4" fmla="*/ 900113 w 942975"/>
                <a:gd name="connsiteY4" fmla="*/ 207169 h 631031"/>
                <a:gd name="connsiteX5" fmla="*/ 771525 w 942975"/>
                <a:gd name="connsiteY5" fmla="*/ 245269 h 631031"/>
                <a:gd name="connsiteX6" fmla="*/ 642938 w 942975"/>
                <a:gd name="connsiteY6" fmla="*/ 290513 h 631031"/>
                <a:gd name="connsiteX7" fmla="*/ 507206 w 942975"/>
                <a:gd name="connsiteY7" fmla="*/ 354806 h 631031"/>
                <a:gd name="connsiteX8" fmla="*/ 323850 w 942975"/>
                <a:gd name="connsiteY8" fmla="*/ 459581 h 631031"/>
                <a:gd name="connsiteX9" fmla="*/ 133350 w 942975"/>
                <a:gd name="connsiteY9" fmla="*/ 590550 h 631031"/>
                <a:gd name="connsiteX10" fmla="*/ 102394 w 942975"/>
                <a:gd name="connsiteY10" fmla="*/ 619125 h 631031"/>
                <a:gd name="connsiteX11" fmla="*/ 69056 w 942975"/>
                <a:gd name="connsiteY11" fmla="*/ 628650 h 631031"/>
                <a:gd name="connsiteX12" fmla="*/ 35719 w 942975"/>
                <a:gd name="connsiteY12" fmla="*/ 631031 h 631031"/>
                <a:gd name="connsiteX13" fmla="*/ 7144 w 942975"/>
                <a:gd name="connsiteY13" fmla="*/ 626269 h 631031"/>
                <a:gd name="connsiteX14" fmla="*/ 0 w 942975"/>
                <a:gd name="connsiteY14" fmla="*/ 616744 h 631031"/>
                <a:gd name="connsiteX15" fmla="*/ 2381 w 942975"/>
                <a:gd name="connsiteY15" fmla="*/ 592931 h 631031"/>
                <a:gd name="connsiteX16" fmla="*/ 16669 w 942975"/>
                <a:gd name="connsiteY16" fmla="*/ 559594 h 631031"/>
                <a:gd name="connsiteX17" fmla="*/ 102394 w 942975"/>
                <a:gd name="connsiteY17" fmla="*/ 471488 h 631031"/>
                <a:gd name="connsiteX18" fmla="*/ 264319 w 942975"/>
                <a:gd name="connsiteY18" fmla="*/ 29051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2975" h="631031">
                  <a:moveTo>
                    <a:pt x="264319" y="290513"/>
                  </a:moveTo>
                  <a:lnTo>
                    <a:pt x="440531" y="95250"/>
                  </a:lnTo>
                  <a:lnTo>
                    <a:pt x="435769" y="0"/>
                  </a:lnTo>
                  <a:lnTo>
                    <a:pt x="942975" y="178594"/>
                  </a:lnTo>
                  <a:lnTo>
                    <a:pt x="900113" y="207169"/>
                  </a:lnTo>
                  <a:lnTo>
                    <a:pt x="771525" y="245269"/>
                  </a:lnTo>
                  <a:lnTo>
                    <a:pt x="642938" y="290513"/>
                  </a:lnTo>
                  <a:lnTo>
                    <a:pt x="507206" y="354806"/>
                  </a:lnTo>
                  <a:lnTo>
                    <a:pt x="323850" y="459581"/>
                  </a:lnTo>
                  <a:lnTo>
                    <a:pt x="133350" y="590550"/>
                  </a:lnTo>
                  <a:lnTo>
                    <a:pt x="102394" y="619125"/>
                  </a:lnTo>
                  <a:lnTo>
                    <a:pt x="69056" y="628650"/>
                  </a:lnTo>
                  <a:lnTo>
                    <a:pt x="35719" y="631031"/>
                  </a:lnTo>
                  <a:lnTo>
                    <a:pt x="7144" y="626269"/>
                  </a:lnTo>
                  <a:lnTo>
                    <a:pt x="0" y="616744"/>
                  </a:lnTo>
                  <a:lnTo>
                    <a:pt x="2381" y="592931"/>
                  </a:lnTo>
                  <a:lnTo>
                    <a:pt x="16669" y="559594"/>
                  </a:lnTo>
                  <a:lnTo>
                    <a:pt x="102394" y="471488"/>
                  </a:lnTo>
                  <a:lnTo>
                    <a:pt x="264319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7">
              <a:extLst>
                <a:ext uri="{FF2B5EF4-FFF2-40B4-BE49-F238E27FC236}">
                  <a16:creationId xmlns:a16="http://schemas.microsoft.com/office/drawing/2014/main" id="{EF7F26CC-C2CF-4593-A03E-942AB886B635}"/>
                </a:ext>
              </a:extLst>
            </p:cNvPr>
            <p:cNvSpPr/>
            <p:nvPr/>
          </p:nvSpPr>
          <p:spPr>
            <a:xfrm rot="16200000">
              <a:off x="4092575" y="3046413"/>
              <a:ext cx="1951038" cy="1916112"/>
            </a:xfrm>
            <a:custGeom>
              <a:avLst/>
              <a:gdLst>
                <a:gd name="connsiteX0" fmla="*/ 873187 w 1949861"/>
                <a:gd name="connsiteY0" fmla="*/ 1813345 h 1916376"/>
                <a:gd name="connsiteX1" fmla="*/ 489397 w 1949861"/>
                <a:gd name="connsiteY1" fmla="*/ 1813345 h 1916376"/>
                <a:gd name="connsiteX2" fmla="*/ 175152 w 1949861"/>
                <a:gd name="connsiteY2" fmla="*/ 1813345 h 1916376"/>
                <a:gd name="connsiteX3" fmla="*/ 48939 w 1949861"/>
                <a:gd name="connsiteY3" fmla="*/ 1810769 h 1916376"/>
                <a:gd name="connsiteX4" fmla="*/ 18030 w 1949861"/>
                <a:gd name="connsiteY4" fmla="*/ 1800466 h 1916376"/>
                <a:gd name="connsiteX5" fmla="*/ 0 w 1949861"/>
                <a:gd name="connsiteY5" fmla="*/ 1779860 h 1916376"/>
                <a:gd name="connsiteX6" fmla="*/ 2575 w 1949861"/>
                <a:gd name="connsiteY6" fmla="*/ 1730920 h 1916376"/>
                <a:gd name="connsiteX7" fmla="*/ 18030 w 1949861"/>
                <a:gd name="connsiteY7" fmla="*/ 1679405 h 1916376"/>
                <a:gd name="connsiteX8" fmla="*/ 41212 w 1949861"/>
                <a:gd name="connsiteY8" fmla="*/ 1643344 h 1916376"/>
                <a:gd name="connsiteX9" fmla="*/ 77273 w 1949861"/>
                <a:gd name="connsiteY9" fmla="*/ 1602131 h 1916376"/>
                <a:gd name="connsiteX10" fmla="*/ 133940 w 1949861"/>
                <a:gd name="connsiteY10" fmla="*/ 1560919 h 1916376"/>
                <a:gd name="connsiteX11" fmla="*/ 198334 w 1949861"/>
                <a:gd name="connsiteY11" fmla="*/ 1522282 h 1916376"/>
                <a:gd name="connsiteX12" fmla="*/ 345153 w 1949861"/>
                <a:gd name="connsiteY12" fmla="*/ 1568646 h 1916376"/>
                <a:gd name="connsiteX13" fmla="*/ 703186 w 1949861"/>
                <a:gd name="connsiteY13" fmla="*/ 1591828 h 1916376"/>
                <a:gd name="connsiteX14" fmla="*/ 888642 w 1949861"/>
                <a:gd name="connsiteY14" fmla="*/ 1591828 h 1916376"/>
                <a:gd name="connsiteX15" fmla="*/ 1256978 w 1949861"/>
                <a:gd name="connsiteY15" fmla="*/ 1591828 h 1916376"/>
                <a:gd name="connsiteX16" fmla="*/ 1403797 w 1949861"/>
                <a:gd name="connsiteY16" fmla="*/ 1591828 h 1916376"/>
                <a:gd name="connsiteX17" fmla="*/ 1627889 w 1949861"/>
                <a:gd name="connsiteY17" fmla="*/ 1589253 h 1916376"/>
                <a:gd name="connsiteX18" fmla="*/ 1687132 w 1949861"/>
                <a:gd name="connsiteY18" fmla="*/ 1578949 h 1916376"/>
                <a:gd name="connsiteX19" fmla="*/ 1723193 w 1949861"/>
                <a:gd name="connsiteY19" fmla="*/ 1560919 h 1916376"/>
                <a:gd name="connsiteX20" fmla="*/ 1741223 w 1949861"/>
                <a:gd name="connsiteY20" fmla="*/ 1540313 h 1916376"/>
                <a:gd name="connsiteX21" fmla="*/ 1746375 w 1949861"/>
                <a:gd name="connsiteY21" fmla="*/ 1509404 h 1916376"/>
                <a:gd name="connsiteX22" fmla="*/ 1728344 w 1949861"/>
                <a:gd name="connsiteY22" fmla="*/ 1450161 h 1916376"/>
                <a:gd name="connsiteX23" fmla="*/ 1658798 w 1949861"/>
                <a:gd name="connsiteY23" fmla="*/ 927278 h 1916376"/>
                <a:gd name="connsiteX24" fmla="*/ 1615010 w 1949861"/>
                <a:gd name="connsiteY24" fmla="*/ 600155 h 1916376"/>
                <a:gd name="connsiteX25" fmla="*/ 1589252 w 1949861"/>
                <a:gd name="connsiteY25" fmla="*/ 347729 h 1916376"/>
                <a:gd name="connsiteX26" fmla="*/ 1573798 w 1949861"/>
                <a:gd name="connsiteY26" fmla="*/ 46364 h 1916376"/>
                <a:gd name="connsiteX27" fmla="*/ 1697435 w 1949861"/>
                <a:gd name="connsiteY27" fmla="*/ 0 h 1916376"/>
                <a:gd name="connsiteX28" fmla="*/ 1710314 w 1949861"/>
                <a:gd name="connsiteY28" fmla="*/ 108182 h 1916376"/>
                <a:gd name="connsiteX29" fmla="*/ 1723193 w 1949861"/>
                <a:gd name="connsiteY29" fmla="*/ 383790 h 1916376"/>
                <a:gd name="connsiteX30" fmla="*/ 1754102 w 1949861"/>
                <a:gd name="connsiteY30" fmla="*/ 667125 h 1916376"/>
                <a:gd name="connsiteX31" fmla="*/ 1787587 w 1949861"/>
                <a:gd name="connsiteY31" fmla="*/ 904096 h 1916376"/>
                <a:gd name="connsiteX32" fmla="*/ 1823648 w 1949861"/>
                <a:gd name="connsiteY32" fmla="*/ 1146219 h 1916376"/>
                <a:gd name="connsiteX33" fmla="*/ 1851981 w 1949861"/>
                <a:gd name="connsiteY33" fmla="*/ 1323948 h 1916376"/>
                <a:gd name="connsiteX34" fmla="*/ 1870012 w 1949861"/>
                <a:gd name="connsiteY34" fmla="*/ 1403797 h 1916376"/>
                <a:gd name="connsiteX35" fmla="*/ 1908649 w 1949861"/>
                <a:gd name="connsiteY35" fmla="*/ 1509404 h 1916376"/>
                <a:gd name="connsiteX36" fmla="*/ 1949861 w 1949861"/>
                <a:gd name="connsiteY36" fmla="*/ 1612435 h 1916376"/>
                <a:gd name="connsiteX37" fmla="*/ 1947285 w 1949861"/>
                <a:gd name="connsiteY37" fmla="*/ 1640768 h 1916376"/>
                <a:gd name="connsiteX38" fmla="*/ 1906073 w 1949861"/>
                <a:gd name="connsiteY38" fmla="*/ 1730920 h 1916376"/>
                <a:gd name="connsiteX39" fmla="*/ 1813345 w 1949861"/>
                <a:gd name="connsiteY39" fmla="*/ 1841678 h 1916376"/>
                <a:gd name="connsiteX40" fmla="*/ 1748951 w 1949861"/>
                <a:gd name="connsiteY40" fmla="*/ 1906073 h 1916376"/>
                <a:gd name="connsiteX41" fmla="*/ 1723193 w 1949861"/>
                <a:gd name="connsiteY41" fmla="*/ 1916376 h 1916376"/>
                <a:gd name="connsiteX42" fmla="*/ 1669101 w 1949861"/>
                <a:gd name="connsiteY42" fmla="*/ 1903497 h 1916376"/>
                <a:gd name="connsiteX43" fmla="*/ 1527434 w 1949861"/>
                <a:gd name="connsiteY43" fmla="*/ 1857133 h 1916376"/>
                <a:gd name="connsiteX44" fmla="*/ 1215765 w 1949861"/>
                <a:gd name="connsiteY44" fmla="*/ 1831375 h 1916376"/>
                <a:gd name="connsiteX45" fmla="*/ 873187 w 1949861"/>
                <a:gd name="connsiteY45" fmla="*/ 1813345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9861" h="1916376">
                  <a:moveTo>
                    <a:pt x="873187" y="1813345"/>
                  </a:moveTo>
                  <a:lnTo>
                    <a:pt x="489397" y="1813345"/>
                  </a:lnTo>
                  <a:lnTo>
                    <a:pt x="175152" y="1813345"/>
                  </a:lnTo>
                  <a:lnTo>
                    <a:pt x="48939" y="1810769"/>
                  </a:lnTo>
                  <a:lnTo>
                    <a:pt x="18030" y="1800466"/>
                  </a:lnTo>
                  <a:lnTo>
                    <a:pt x="0" y="1779860"/>
                  </a:lnTo>
                  <a:lnTo>
                    <a:pt x="2575" y="1730920"/>
                  </a:lnTo>
                  <a:lnTo>
                    <a:pt x="18030" y="1679405"/>
                  </a:lnTo>
                  <a:lnTo>
                    <a:pt x="41212" y="1643344"/>
                  </a:lnTo>
                  <a:lnTo>
                    <a:pt x="77273" y="1602131"/>
                  </a:lnTo>
                  <a:lnTo>
                    <a:pt x="133940" y="1560919"/>
                  </a:lnTo>
                  <a:lnTo>
                    <a:pt x="198334" y="1522282"/>
                  </a:lnTo>
                  <a:lnTo>
                    <a:pt x="345153" y="1568646"/>
                  </a:lnTo>
                  <a:lnTo>
                    <a:pt x="703186" y="1591828"/>
                  </a:lnTo>
                  <a:lnTo>
                    <a:pt x="888642" y="1591828"/>
                  </a:lnTo>
                  <a:lnTo>
                    <a:pt x="1256978" y="1591828"/>
                  </a:lnTo>
                  <a:lnTo>
                    <a:pt x="1403797" y="1591828"/>
                  </a:lnTo>
                  <a:lnTo>
                    <a:pt x="1627889" y="1589253"/>
                  </a:lnTo>
                  <a:lnTo>
                    <a:pt x="1687132" y="1578949"/>
                  </a:lnTo>
                  <a:lnTo>
                    <a:pt x="1723193" y="1560919"/>
                  </a:lnTo>
                  <a:lnTo>
                    <a:pt x="1741223" y="1540313"/>
                  </a:lnTo>
                  <a:lnTo>
                    <a:pt x="1746375" y="1509404"/>
                  </a:lnTo>
                  <a:lnTo>
                    <a:pt x="1728344" y="1450161"/>
                  </a:lnTo>
                  <a:lnTo>
                    <a:pt x="1658798" y="927278"/>
                  </a:lnTo>
                  <a:lnTo>
                    <a:pt x="1615010" y="600155"/>
                  </a:lnTo>
                  <a:lnTo>
                    <a:pt x="1589252" y="347729"/>
                  </a:lnTo>
                  <a:lnTo>
                    <a:pt x="1573798" y="46364"/>
                  </a:lnTo>
                  <a:lnTo>
                    <a:pt x="1697435" y="0"/>
                  </a:lnTo>
                  <a:lnTo>
                    <a:pt x="1710314" y="108182"/>
                  </a:lnTo>
                  <a:lnTo>
                    <a:pt x="1723193" y="383790"/>
                  </a:lnTo>
                  <a:lnTo>
                    <a:pt x="1754102" y="667125"/>
                  </a:lnTo>
                  <a:lnTo>
                    <a:pt x="1787587" y="904096"/>
                  </a:lnTo>
                  <a:lnTo>
                    <a:pt x="1823648" y="1146219"/>
                  </a:lnTo>
                  <a:lnTo>
                    <a:pt x="1851981" y="1323948"/>
                  </a:lnTo>
                  <a:lnTo>
                    <a:pt x="1870012" y="1403797"/>
                  </a:lnTo>
                  <a:lnTo>
                    <a:pt x="1908649" y="1509404"/>
                  </a:lnTo>
                  <a:lnTo>
                    <a:pt x="1949861" y="1612435"/>
                  </a:lnTo>
                  <a:lnTo>
                    <a:pt x="1947285" y="1640768"/>
                  </a:lnTo>
                  <a:lnTo>
                    <a:pt x="1906073" y="1730920"/>
                  </a:lnTo>
                  <a:lnTo>
                    <a:pt x="1813345" y="1841678"/>
                  </a:lnTo>
                  <a:lnTo>
                    <a:pt x="1748951" y="1906073"/>
                  </a:lnTo>
                  <a:lnTo>
                    <a:pt x="1723193" y="1916376"/>
                  </a:lnTo>
                  <a:lnTo>
                    <a:pt x="1669101" y="1903497"/>
                  </a:lnTo>
                  <a:lnTo>
                    <a:pt x="1527434" y="1857133"/>
                  </a:lnTo>
                  <a:lnTo>
                    <a:pt x="1215765" y="1831375"/>
                  </a:lnTo>
                  <a:lnTo>
                    <a:pt x="873187" y="181334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2EF56DF4-1BC1-48BC-8BB5-700667060EA9}"/>
                </a:ext>
              </a:extLst>
            </p:cNvPr>
            <p:cNvSpPr/>
            <p:nvPr/>
          </p:nvSpPr>
          <p:spPr>
            <a:xfrm>
              <a:off x="4138613" y="3563938"/>
              <a:ext cx="1631950" cy="336550"/>
            </a:xfrm>
            <a:custGeom>
              <a:avLst/>
              <a:gdLst>
                <a:gd name="connsiteX0" fmla="*/ 340518 w 1631156"/>
                <a:gd name="connsiteY0" fmla="*/ 321469 h 335757"/>
                <a:gd name="connsiteX1" fmla="*/ 7143 w 1631156"/>
                <a:gd name="connsiteY1" fmla="*/ 335757 h 335757"/>
                <a:gd name="connsiteX2" fmla="*/ 0 w 1631156"/>
                <a:gd name="connsiteY2" fmla="*/ 195263 h 335757"/>
                <a:gd name="connsiteX3" fmla="*/ 307181 w 1631156"/>
                <a:gd name="connsiteY3" fmla="*/ 190500 h 335757"/>
                <a:gd name="connsiteX4" fmla="*/ 633412 w 1631156"/>
                <a:gd name="connsiteY4" fmla="*/ 176213 h 335757"/>
                <a:gd name="connsiteX5" fmla="*/ 819150 w 1631156"/>
                <a:gd name="connsiteY5" fmla="*/ 154782 h 335757"/>
                <a:gd name="connsiteX6" fmla="*/ 1193006 w 1631156"/>
                <a:gd name="connsiteY6" fmla="*/ 92869 h 335757"/>
                <a:gd name="connsiteX7" fmla="*/ 1626393 w 1631156"/>
                <a:gd name="connsiteY7" fmla="*/ 0 h 335757"/>
                <a:gd name="connsiteX8" fmla="*/ 1631156 w 1631156"/>
                <a:gd name="connsiteY8" fmla="*/ 154782 h 335757"/>
                <a:gd name="connsiteX9" fmla="*/ 1459706 w 1631156"/>
                <a:gd name="connsiteY9" fmla="*/ 190500 h 335757"/>
                <a:gd name="connsiteX10" fmla="*/ 1252537 w 1631156"/>
                <a:gd name="connsiteY10" fmla="*/ 233363 h 335757"/>
                <a:gd name="connsiteX11" fmla="*/ 981075 w 1631156"/>
                <a:gd name="connsiteY11" fmla="*/ 273844 h 335757"/>
                <a:gd name="connsiteX12" fmla="*/ 757237 w 1631156"/>
                <a:gd name="connsiteY12" fmla="*/ 297657 h 335757"/>
                <a:gd name="connsiteX13" fmla="*/ 340518 w 1631156"/>
                <a:gd name="connsiteY13" fmla="*/ 3214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1156" h="335757">
                  <a:moveTo>
                    <a:pt x="340518" y="321469"/>
                  </a:moveTo>
                  <a:lnTo>
                    <a:pt x="7143" y="335757"/>
                  </a:lnTo>
                  <a:lnTo>
                    <a:pt x="0" y="195263"/>
                  </a:lnTo>
                  <a:lnTo>
                    <a:pt x="307181" y="190500"/>
                  </a:lnTo>
                  <a:lnTo>
                    <a:pt x="633412" y="176213"/>
                  </a:lnTo>
                  <a:lnTo>
                    <a:pt x="819150" y="154782"/>
                  </a:lnTo>
                  <a:lnTo>
                    <a:pt x="1193006" y="92869"/>
                  </a:lnTo>
                  <a:lnTo>
                    <a:pt x="1626393" y="0"/>
                  </a:lnTo>
                  <a:lnTo>
                    <a:pt x="1631156" y="154782"/>
                  </a:lnTo>
                  <a:lnTo>
                    <a:pt x="1459706" y="190500"/>
                  </a:lnTo>
                  <a:lnTo>
                    <a:pt x="1252537" y="233363"/>
                  </a:lnTo>
                  <a:lnTo>
                    <a:pt x="981075" y="273844"/>
                  </a:lnTo>
                  <a:lnTo>
                    <a:pt x="757237" y="297657"/>
                  </a:lnTo>
                  <a:lnTo>
                    <a:pt x="340518" y="3214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B17E6769-0554-4CC8-B0AB-87196355720A}"/>
                </a:ext>
              </a:extLst>
            </p:cNvPr>
            <p:cNvSpPr/>
            <p:nvPr/>
          </p:nvSpPr>
          <p:spPr>
            <a:xfrm>
              <a:off x="4124325" y="4075113"/>
              <a:ext cx="1665288" cy="327025"/>
            </a:xfrm>
            <a:custGeom>
              <a:avLst/>
              <a:gdLst>
                <a:gd name="connsiteX0" fmla="*/ 533400 w 1664494"/>
                <a:gd name="connsiteY0" fmla="*/ 319087 h 328612"/>
                <a:gd name="connsiteX1" fmla="*/ 357188 w 1664494"/>
                <a:gd name="connsiteY1" fmla="*/ 326231 h 328612"/>
                <a:gd name="connsiteX2" fmla="*/ 240506 w 1664494"/>
                <a:gd name="connsiteY2" fmla="*/ 328612 h 328612"/>
                <a:gd name="connsiteX3" fmla="*/ 123825 w 1664494"/>
                <a:gd name="connsiteY3" fmla="*/ 321469 h 328612"/>
                <a:gd name="connsiteX4" fmla="*/ 0 w 1664494"/>
                <a:gd name="connsiteY4" fmla="*/ 314325 h 328612"/>
                <a:gd name="connsiteX5" fmla="*/ 4763 w 1664494"/>
                <a:gd name="connsiteY5" fmla="*/ 176212 h 328612"/>
                <a:gd name="connsiteX6" fmla="*/ 278606 w 1664494"/>
                <a:gd name="connsiteY6" fmla="*/ 176212 h 328612"/>
                <a:gd name="connsiteX7" fmla="*/ 531019 w 1664494"/>
                <a:gd name="connsiteY7" fmla="*/ 166687 h 328612"/>
                <a:gd name="connsiteX8" fmla="*/ 714375 w 1664494"/>
                <a:gd name="connsiteY8" fmla="*/ 150019 h 328612"/>
                <a:gd name="connsiteX9" fmla="*/ 962025 w 1664494"/>
                <a:gd name="connsiteY9" fmla="*/ 116681 h 328612"/>
                <a:gd name="connsiteX10" fmla="*/ 1285875 w 1664494"/>
                <a:gd name="connsiteY10" fmla="*/ 71437 h 328612"/>
                <a:gd name="connsiteX11" fmla="*/ 1664494 w 1664494"/>
                <a:gd name="connsiteY11" fmla="*/ 0 h 328612"/>
                <a:gd name="connsiteX12" fmla="*/ 1650206 w 1664494"/>
                <a:gd name="connsiteY12" fmla="*/ 195262 h 328612"/>
                <a:gd name="connsiteX13" fmla="*/ 1457325 w 1664494"/>
                <a:gd name="connsiteY13" fmla="*/ 209550 h 328612"/>
                <a:gd name="connsiteX14" fmla="*/ 1159669 w 1664494"/>
                <a:gd name="connsiteY14" fmla="*/ 240506 h 328612"/>
                <a:gd name="connsiteX15" fmla="*/ 942975 w 1664494"/>
                <a:gd name="connsiteY15" fmla="*/ 271462 h 328612"/>
                <a:gd name="connsiteX16" fmla="*/ 747713 w 1664494"/>
                <a:gd name="connsiteY16" fmla="*/ 300037 h 328612"/>
                <a:gd name="connsiteX17" fmla="*/ 533400 w 1664494"/>
                <a:gd name="connsiteY17" fmla="*/ 3190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494" h="328612">
                  <a:moveTo>
                    <a:pt x="533400" y="319087"/>
                  </a:moveTo>
                  <a:lnTo>
                    <a:pt x="357188" y="326231"/>
                  </a:lnTo>
                  <a:lnTo>
                    <a:pt x="240506" y="328612"/>
                  </a:lnTo>
                  <a:lnTo>
                    <a:pt x="123825" y="321469"/>
                  </a:lnTo>
                  <a:lnTo>
                    <a:pt x="0" y="314325"/>
                  </a:lnTo>
                  <a:lnTo>
                    <a:pt x="4763" y="176212"/>
                  </a:lnTo>
                  <a:lnTo>
                    <a:pt x="278606" y="176212"/>
                  </a:lnTo>
                  <a:lnTo>
                    <a:pt x="531019" y="166687"/>
                  </a:lnTo>
                  <a:lnTo>
                    <a:pt x="714375" y="150019"/>
                  </a:lnTo>
                  <a:lnTo>
                    <a:pt x="962025" y="116681"/>
                  </a:lnTo>
                  <a:lnTo>
                    <a:pt x="1285875" y="71437"/>
                  </a:lnTo>
                  <a:lnTo>
                    <a:pt x="1664494" y="0"/>
                  </a:lnTo>
                  <a:lnTo>
                    <a:pt x="1650206" y="195262"/>
                  </a:lnTo>
                  <a:lnTo>
                    <a:pt x="1457325" y="209550"/>
                  </a:lnTo>
                  <a:lnTo>
                    <a:pt x="1159669" y="240506"/>
                  </a:lnTo>
                  <a:lnTo>
                    <a:pt x="942975" y="271462"/>
                  </a:lnTo>
                  <a:lnTo>
                    <a:pt x="747713" y="300037"/>
                  </a:lnTo>
                  <a:lnTo>
                    <a:pt x="533400" y="319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3F517446-0490-4DF6-990C-4F81F9D0EC7F}"/>
                </a:ext>
              </a:extLst>
            </p:cNvPr>
            <p:cNvSpPr/>
            <p:nvPr/>
          </p:nvSpPr>
          <p:spPr>
            <a:xfrm>
              <a:off x="4132263" y="4619625"/>
              <a:ext cx="1619250" cy="331788"/>
            </a:xfrm>
            <a:custGeom>
              <a:avLst/>
              <a:gdLst>
                <a:gd name="connsiteX0" fmla="*/ 721519 w 1619250"/>
                <a:gd name="connsiteY0" fmla="*/ 238125 h 330994"/>
                <a:gd name="connsiteX1" fmla="*/ 419100 w 1619250"/>
                <a:gd name="connsiteY1" fmla="*/ 280988 h 330994"/>
                <a:gd name="connsiteX2" fmla="*/ 228600 w 1619250"/>
                <a:gd name="connsiteY2" fmla="*/ 302419 h 330994"/>
                <a:gd name="connsiteX3" fmla="*/ 26194 w 1619250"/>
                <a:gd name="connsiteY3" fmla="*/ 330994 h 330994"/>
                <a:gd name="connsiteX4" fmla="*/ 0 w 1619250"/>
                <a:gd name="connsiteY4" fmla="*/ 164306 h 330994"/>
                <a:gd name="connsiteX5" fmla="*/ 195262 w 1619250"/>
                <a:gd name="connsiteY5" fmla="*/ 159544 h 330994"/>
                <a:gd name="connsiteX6" fmla="*/ 521494 w 1619250"/>
                <a:gd name="connsiteY6" fmla="*/ 133350 h 330994"/>
                <a:gd name="connsiteX7" fmla="*/ 731044 w 1619250"/>
                <a:gd name="connsiteY7" fmla="*/ 104775 h 330994"/>
                <a:gd name="connsiteX8" fmla="*/ 869156 w 1619250"/>
                <a:gd name="connsiteY8" fmla="*/ 90488 h 330994"/>
                <a:gd name="connsiteX9" fmla="*/ 1178719 w 1619250"/>
                <a:gd name="connsiteY9" fmla="*/ 57150 h 330994"/>
                <a:gd name="connsiteX10" fmla="*/ 1545431 w 1619250"/>
                <a:gd name="connsiteY10" fmla="*/ 7144 h 330994"/>
                <a:gd name="connsiteX11" fmla="*/ 1616869 w 1619250"/>
                <a:gd name="connsiteY11" fmla="*/ 0 h 330994"/>
                <a:gd name="connsiteX12" fmla="*/ 1619250 w 1619250"/>
                <a:gd name="connsiteY12" fmla="*/ 152400 h 330994"/>
                <a:gd name="connsiteX13" fmla="*/ 1447800 w 1619250"/>
                <a:gd name="connsiteY13" fmla="*/ 173831 h 330994"/>
                <a:gd name="connsiteX14" fmla="*/ 1219200 w 1619250"/>
                <a:gd name="connsiteY14" fmla="*/ 192881 h 330994"/>
                <a:gd name="connsiteX15" fmla="*/ 1066800 w 1619250"/>
                <a:gd name="connsiteY15" fmla="*/ 197644 h 330994"/>
                <a:gd name="connsiteX16" fmla="*/ 902494 w 1619250"/>
                <a:gd name="connsiteY16" fmla="*/ 211931 h 330994"/>
                <a:gd name="connsiteX17" fmla="*/ 721519 w 1619250"/>
                <a:gd name="connsiteY17" fmla="*/ 2381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250" h="330994">
                  <a:moveTo>
                    <a:pt x="721519" y="238125"/>
                  </a:moveTo>
                  <a:lnTo>
                    <a:pt x="419100" y="280988"/>
                  </a:lnTo>
                  <a:lnTo>
                    <a:pt x="228600" y="302419"/>
                  </a:lnTo>
                  <a:lnTo>
                    <a:pt x="26194" y="330994"/>
                  </a:lnTo>
                  <a:lnTo>
                    <a:pt x="0" y="164306"/>
                  </a:lnTo>
                  <a:lnTo>
                    <a:pt x="195262" y="159544"/>
                  </a:lnTo>
                  <a:lnTo>
                    <a:pt x="521494" y="133350"/>
                  </a:lnTo>
                  <a:lnTo>
                    <a:pt x="731044" y="104775"/>
                  </a:lnTo>
                  <a:lnTo>
                    <a:pt x="869156" y="90488"/>
                  </a:lnTo>
                  <a:lnTo>
                    <a:pt x="1178719" y="57150"/>
                  </a:lnTo>
                  <a:lnTo>
                    <a:pt x="1545431" y="7144"/>
                  </a:lnTo>
                  <a:lnTo>
                    <a:pt x="1616869" y="0"/>
                  </a:lnTo>
                  <a:cubicBezTo>
                    <a:pt x="1617663" y="50800"/>
                    <a:pt x="1618456" y="101600"/>
                    <a:pt x="1619250" y="152400"/>
                  </a:cubicBezTo>
                  <a:lnTo>
                    <a:pt x="1447800" y="173831"/>
                  </a:lnTo>
                  <a:lnTo>
                    <a:pt x="1219200" y="192881"/>
                  </a:lnTo>
                  <a:lnTo>
                    <a:pt x="1066800" y="197644"/>
                  </a:lnTo>
                  <a:lnTo>
                    <a:pt x="902494" y="211931"/>
                  </a:lnTo>
                  <a:lnTo>
                    <a:pt x="721519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D4BBF2FB-AB67-4AF7-9E25-9DB48350D747}"/>
                </a:ext>
              </a:extLst>
            </p:cNvPr>
            <p:cNvSpPr/>
            <p:nvPr/>
          </p:nvSpPr>
          <p:spPr>
            <a:xfrm>
              <a:off x="3198813" y="4811713"/>
              <a:ext cx="1619250" cy="1330325"/>
            </a:xfrm>
            <a:custGeom>
              <a:avLst/>
              <a:gdLst>
                <a:gd name="connsiteX0" fmla="*/ 681037 w 1619250"/>
                <a:gd name="connsiteY0" fmla="*/ 1040607 h 1328738"/>
                <a:gd name="connsiteX1" fmla="*/ 507206 w 1619250"/>
                <a:gd name="connsiteY1" fmla="*/ 1133475 h 1328738"/>
                <a:gd name="connsiteX2" fmla="*/ 328612 w 1619250"/>
                <a:gd name="connsiteY2" fmla="*/ 1216819 h 1328738"/>
                <a:gd name="connsiteX3" fmla="*/ 80962 w 1619250"/>
                <a:gd name="connsiteY3" fmla="*/ 1312069 h 1328738"/>
                <a:gd name="connsiteX4" fmla="*/ 21431 w 1619250"/>
                <a:gd name="connsiteY4" fmla="*/ 1328738 h 1328738"/>
                <a:gd name="connsiteX5" fmla="*/ 4762 w 1619250"/>
                <a:gd name="connsiteY5" fmla="*/ 1323975 h 1328738"/>
                <a:gd name="connsiteX6" fmla="*/ 0 w 1619250"/>
                <a:gd name="connsiteY6" fmla="*/ 1302544 h 1328738"/>
                <a:gd name="connsiteX7" fmla="*/ 14287 w 1619250"/>
                <a:gd name="connsiteY7" fmla="*/ 1285875 h 1328738"/>
                <a:gd name="connsiteX8" fmla="*/ 119062 w 1619250"/>
                <a:gd name="connsiteY8" fmla="*/ 1226344 h 1328738"/>
                <a:gd name="connsiteX9" fmla="*/ 269081 w 1619250"/>
                <a:gd name="connsiteY9" fmla="*/ 1133475 h 1328738"/>
                <a:gd name="connsiteX10" fmla="*/ 442912 w 1619250"/>
                <a:gd name="connsiteY10" fmla="*/ 1031082 h 1328738"/>
                <a:gd name="connsiteX11" fmla="*/ 595312 w 1619250"/>
                <a:gd name="connsiteY11" fmla="*/ 928688 h 1328738"/>
                <a:gd name="connsiteX12" fmla="*/ 711994 w 1619250"/>
                <a:gd name="connsiteY12" fmla="*/ 840582 h 1328738"/>
                <a:gd name="connsiteX13" fmla="*/ 773906 w 1619250"/>
                <a:gd name="connsiteY13" fmla="*/ 783432 h 1328738"/>
                <a:gd name="connsiteX14" fmla="*/ 928687 w 1619250"/>
                <a:gd name="connsiteY14" fmla="*/ 645319 h 1328738"/>
                <a:gd name="connsiteX15" fmla="*/ 1119187 w 1619250"/>
                <a:gd name="connsiteY15" fmla="*/ 457200 h 1328738"/>
                <a:gd name="connsiteX16" fmla="*/ 1193006 w 1619250"/>
                <a:gd name="connsiteY16" fmla="*/ 364332 h 1328738"/>
                <a:gd name="connsiteX17" fmla="*/ 1233487 w 1619250"/>
                <a:gd name="connsiteY17" fmla="*/ 304800 h 1328738"/>
                <a:gd name="connsiteX18" fmla="*/ 1245394 w 1619250"/>
                <a:gd name="connsiteY18" fmla="*/ 276225 h 1328738"/>
                <a:gd name="connsiteX19" fmla="*/ 1252537 w 1619250"/>
                <a:gd name="connsiteY19" fmla="*/ 240507 h 1328738"/>
                <a:gd name="connsiteX20" fmla="*/ 1250156 w 1619250"/>
                <a:gd name="connsiteY20" fmla="*/ 209550 h 1328738"/>
                <a:gd name="connsiteX21" fmla="*/ 1245394 w 1619250"/>
                <a:gd name="connsiteY21" fmla="*/ 185738 h 1328738"/>
                <a:gd name="connsiteX22" fmla="*/ 1231106 w 1619250"/>
                <a:gd name="connsiteY22" fmla="*/ 157163 h 1328738"/>
                <a:gd name="connsiteX23" fmla="*/ 1135856 w 1619250"/>
                <a:gd name="connsiteY23" fmla="*/ 50007 h 1328738"/>
                <a:gd name="connsiteX24" fmla="*/ 1259681 w 1619250"/>
                <a:gd name="connsiteY24" fmla="*/ 0 h 1328738"/>
                <a:gd name="connsiteX25" fmla="*/ 1440656 w 1619250"/>
                <a:gd name="connsiteY25" fmla="*/ 142875 h 1328738"/>
                <a:gd name="connsiteX26" fmla="*/ 1509712 w 1619250"/>
                <a:gd name="connsiteY26" fmla="*/ 209550 h 1328738"/>
                <a:gd name="connsiteX27" fmla="*/ 1585912 w 1619250"/>
                <a:gd name="connsiteY27" fmla="*/ 297657 h 1328738"/>
                <a:gd name="connsiteX28" fmla="*/ 1614487 w 1619250"/>
                <a:gd name="connsiteY28" fmla="*/ 340519 h 1328738"/>
                <a:gd name="connsiteX29" fmla="*/ 1619250 w 1619250"/>
                <a:gd name="connsiteY29" fmla="*/ 359569 h 1328738"/>
                <a:gd name="connsiteX30" fmla="*/ 1614487 w 1619250"/>
                <a:gd name="connsiteY30" fmla="*/ 381000 h 1328738"/>
                <a:gd name="connsiteX31" fmla="*/ 1593056 w 1619250"/>
                <a:gd name="connsiteY31" fmla="*/ 402432 h 1328738"/>
                <a:gd name="connsiteX32" fmla="*/ 1547812 w 1619250"/>
                <a:gd name="connsiteY32" fmla="*/ 426244 h 1328738"/>
                <a:gd name="connsiteX33" fmla="*/ 1493044 w 1619250"/>
                <a:gd name="connsiteY33" fmla="*/ 445294 h 1328738"/>
                <a:gd name="connsiteX34" fmla="*/ 1323975 w 1619250"/>
                <a:gd name="connsiteY34" fmla="*/ 600075 h 1328738"/>
                <a:gd name="connsiteX35" fmla="*/ 1083469 w 1619250"/>
                <a:gd name="connsiteY35" fmla="*/ 785813 h 1328738"/>
                <a:gd name="connsiteX36" fmla="*/ 835819 w 1619250"/>
                <a:gd name="connsiteY36" fmla="*/ 954882 h 1328738"/>
                <a:gd name="connsiteX37" fmla="*/ 681037 w 1619250"/>
                <a:gd name="connsiteY37" fmla="*/ 1040607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50" h="1328738">
                  <a:moveTo>
                    <a:pt x="681037" y="1040607"/>
                  </a:moveTo>
                  <a:lnTo>
                    <a:pt x="507206" y="1133475"/>
                  </a:lnTo>
                  <a:lnTo>
                    <a:pt x="328612" y="1216819"/>
                  </a:lnTo>
                  <a:lnTo>
                    <a:pt x="80962" y="1312069"/>
                  </a:lnTo>
                  <a:lnTo>
                    <a:pt x="21431" y="1328738"/>
                  </a:lnTo>
                  <a:lnTo>
                    <a:pt x="4762" y="1323975"/>
                  </a:lnTo>
                  <a:lnTo>
                    <a:pt x="0" y="1302544"/>
                  </a:lnTo>
                  <a:lnTo>
                    <a:pt x="14287" y="1285875"/>
                  </a:lnTo>
                  <a:lnTo>
                    <a:pt x="119062" y="1226344"/>
                  </a:lnTo>
                  <a:lnTo>
                    <a:pt x="269081" y="1133475"/>
                  </a:lnTo>
                  <a:lnTo>
                    <a:pt x="442912" y="1031082"/>
                  </a:lnTo>
                  <a:lnTo>
                    <a:pt x="595312" y="928688"/>
                  </a:lnTo>
                  <a:lnTo>
                    <a:pt x="711994" y="840582"/>
                  </a:lnTo>
                  <a:lnTo>
                    <a:pt x="773906" y="783432"/>
                  </a:lnTo>
                  <a:lnTo>
                    <a:pt x="928687" y="645319"/>
                  </a:lnTo>
                  <a:lnTo>
                    <a:pt x="1119187" y="457200"/>
                  </a:lnTo>
                  <a:lnTo>
                    <a:pt x="1193006" y="364332"/>
                  </a:lnTo>
                  <a:lnTo>
                    <a:pt x="1233487" y="304800"/>
                  </a:lnTo>
                  <a:lnTo>
                    <a:pt x="1245394" y="276225"/>
                  </a:lnTo>
                  <a:lnTo>
                    <a:pt x="1252537" y="240507"/>
                  </a:lnTo>
                  <a:lnTo>
                    <a:pt x="1250156" y="209550"/>
                  </a:lnTo>
                  <a:lnTo>
                    <a:pt x="1245394" y="185738"/>
                  </a:lnTo>
                  <a:lnTo>
                    <a:pt x="1231106" y="157163"/>
                  </a:lnTo>
                  <a:lnTo>
                    <a:pt x="1135856" y="50007"/>
                  </a:lnTo>
                  <a:lnTo>
                    <a:pt x="1259681" y="0"/>
                  </a:lnTo>
                  <a:lnTo>
                    <a:pt x="1440656" y="142875"/>
                  </a:lnTo>
                  <a:lnTo>
                    <a:pt x="1509712" y="209550"/>
                  </a:lnTo>
                  <a:lnTo>
                    <a:pt x="1585912" y="297657"/>
                  </a:lnTo>
                  <a:lnTo>
                    <a:pt x="1614487" y="340519"/>
                  </a:lnTo>
                  <a:lnTo>
                    <a:pt x="1619250" y="359569"/>
                  </a:lnTo>
                  <a:lnTo>
                    <a:pt x="1614487" y="381000"/>
                  </a:lnTo>
                  <a:lnTo>
                    <a:pt x="1593056" y="402432"/>
                  </a:lnTo>
                  <a:lnTo>
                    <a:pt x="1547812" y="426244"/>
                  </a:lnTo>
                  <a:lnTo>
                    <a:pt x="1493044" y="445294"/>
                  </a:lnTo>
                  <a:lnTo>
                    <a:pt x="1323975" y="600075"/>
                  </a:lnTo>
                  <a:lnTo>
                    <a:pt x="1083469" y="785813"/>
                  </a:lnTo>
                  <a:lnTo>
                    <a:pt x="835819" y="954882"/>
                  </a:lnTo>
                  <a:lnTo>
                    <a:pt x="681037" y="10406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28B61492-4E46-4059-B171-E88254420341}"/>
                </a:ext>
              </a:extLst>
            </p:cNvPr>
            <p:cNvSpPr/>
            <p:nvPr/>
          </p:nvSpPr>
          <p:spPr>
            <a:xfrm>
              <a:off x="5024438" y="4752975"/>
              <a:ext cx="2109787" cy="1331913"/>
            </a:xfrm>
            <a:custGeom>
              <a:avLst/>
              <a:gdLst>
                <a:gd name="connsiteX0" fmla="*/ 119062 w 2109787"/>
                <a:gd name="connsiteY0" fmla="*/ 678656 h 1331119"/>
                <a:gd name="connsiteX1" fmla="*/ 116681 w 2109787"/>
                <a:gd name="connsiteY1" fmla="*/ 302419 h 1331119"/>
                <a:gd name="connsiteX2" fmla="*/ 114300 w 2109787"/>
                <a:gd name="connsiteY2" fmla="*/ 266700 h 1331119"/>
                <a:gd name="connsiteX3" fmla="*/ 104775 w 2109787"/>
                <a:gd name="connsiteY3" fmla="*/ 214313 h 1331119"/>
                <a:gd name="connsiteX4" fmla="*/ 90487 w 2109787"/>
                <a:gd name="connsiteY4" fmla="*/ 176213 h 1331119"/>
                <a:gd name="connsiteX5" fmla="*/ 66675 w 2109787"/>
                <a:gd name="connsiteY5" fmla="*/ 133350 h 1331119"/>
                <a:gd name="connsiteX6" fmla="*/ 0 w 2109787"/>
                <a:gd name="connsiteY6" fmla="*/ 47625 h 1331119"/>
                <a:gd name="connsiteX7" fmla="*/ 102393 w 2109787"/>
                <a:gd name="connsiteY7" fmla="*/ 0 h 1331119"/>
                <a:gd name="connsiteX8" fmla="*/ 285750 w 2109787"/>
                <a:gd name="connsiteY8" fmla="*/ 111919 h 1331119"/>
                <a:gd name="connsiteX9" fmla="*/ 359568 w 2109787"/>
                <a:gd name="connsiteY9" fmla="*/ 161925 h 1331119"/>
                <a:gd name="connsiteX10" fmla="*/ 400050 w 2109787"/>
                <a:gd name="connsiteY10" fmla="*/ 190500 h 1331119"/>
                <a:gd name="connsiteX11" fmla="*/ 421481 w 2109787"/>
                <a:gd name="connsiteY11" fmla="*/ 216694 h 1331119"/>
                <a:gd name="connsiteX12" fmla="*/ 428625 w 2109787"/>
                <a:gd name="connsiteY12" fmla="*/ 245269 h 1331119"/>
                <a:gd name="connsiteX13" fmla="*/ 419100 w 2109787"/>
                <a:gd name="connsiteY13" fmla="*/ 292894 h 1331119"/>
                <a:gd name="connsiteX14" fmla="*/ 376237 w 2109787"/>
                <a:gd name="connsiteY14" fmla="*/ 376238 h 1331119"/>
                <a:gd name="connsiteX15" fmla="*/ 361950 w 2109787"/>
                <a:gd name="connsiteY15" fmla="*/ 404813 h 1331119"/>
                <a:gd name="connsiteX16" fmla="*/ 330993 w 2109787"/>
                <a:gd name="connsiteY16" fmla="*/ 640556 h 1331119"/>
                <a:gd name="connsiteX17" fmla="*/ 319087 w 2109787"/>
                <a:gd name="connsiteY17" fmla="*/ 838200 h 1331119"/>
                <a:gd name="connsiteX18" fmla="*/ 321468 w 2109787"/>
                <a:gd name="connsiteY18" fmla="*/ 921544 h 1331119"/>
                <a:gd name="connsiteX19" fmla="*/ 333375 w 2109787"/>
                <a:gd name="connsiteY19" fmla="*/ 981075 h 1331119"/>
                <a:gd name="connsiteX20" fmla="*/ 350043 w 2109787"/>
                <a:gd name="connsiteY20" fmla="*/ 1009650 h 1331119"/>
                <a:gd name="connsiteX21" fmla="*/ 376237 w 2109787"/>
                <a:gd name="connsiteY21" fmla="*/ 1040606 h 1331119"/>
                <a:gd name="connsiteX22" fmla="*/ 419100 w 2109787"/>
                <a:gd name="connsiteY22" fmla="*/ 1071563 h 1331119"/>
                <a:gd name="connsiteX23" fmla="*/ 476250 w 2109787"/>
                <a:gd name="connsiteY23" fmla="*/ 1095375 h 1331119"/>
                <a:gd name="connsiteX24" fmla="*/ 535781 w 2109787"/>
                <a:gd name="connsiteY24" fmla="*/ 1107281 h 1331119"/>
                <a:gd name="connsiteX25" fmla="*/ 611981 w 2109787"/>
                <a:gd name="connsiteY25" fmla="*/ 1119188 h 1331119"/>
                <a:gd name="connsiteX26" fmla="*/ 850106 w 2109787"/>
                <a:gd name="connsiteY26" fmla="*/ 1128713 h 1331119"/>
                <a:gd name="connsiteX27" fmla="*/ 1181100 w 2109787"/>
                <a:gd name="connsiteY27" fmla="*/ 1128713 h 1331119"/>
                <a:gd name="connsiteX28" fmla="*/ 1314450 w 2109787"/>
                <a:gd name="connsiteY28" fmla="*/ 1121569 h 1331119"/>
                <a:gd name="connsiteX29" fmla="*/ 1407318 w 2109787"/>
                <a:gd name="connsiteY29" fmla="*/ 1104900 h 1331119"/>
                <a:gd name="connsiteX30" fmla="*/ 1504950 w 2109787"/>
                <a:gd name="connsiteY30" fmla="*/ 1081088 h 1331119"/>
                <a:gd name="connsiteX31" fmla="*/ 1581150 w 2109787"/>
                <a:gd name="connsiteY31" fmla="*/ 1062038 h 1331119"/>
                <a:gd name="connsiteX32" fmla="*/ 1645443 w 2109787"/>
                <a:gd name="connsiteY32" fmla="*/ 1033463 h 1331119"/>
                <a:gd name="connsiteX33" fmla="*/ 1671637 w 2109787"/>
                <a:gd name="connsiteY33" fmla="*/ 1007269 h 1331119"/>
                <a:gd name="connsiteX34" fmla="*/ 1719262 w 2109787"/>
                <a:gd name="connsiteY34" fmla="*/ 945356 h 1331119"/>
                <a:gd name="connsiteX35" fmla="*/ 1969293 w 2109787"/>
                <a:gd name="connsiteY35" fmla="*/ 923925 h 1331119"/>
                <a:gd name="connsiteX36" fmla="*/ 2024062 w 2109787"/>
                <a:gd name="connsiteY36" fmla="*/ 978694 h 1331119"/>
                <a:gd name="connsiteX37" fmla="*/ 2066925 w 2109787"/>
                <a:gd name="connsiteY37" fmla="*/ 1033463 h 1331119"/>
                <a:gd name="connsiteX38" fmla="*/ 2095500 w 2109787"/>
                <a:gd name="connsiteY38" fmla="*/ 1073944 h 1331119"/>
                <a:gd name="connsiteX39" fmla="*/ 2105025 w 2109787"/>
                <a:gd name="connsiteY39" fmla="*/ 1092994 h 1331119"/>
                <a:gd name="connsiteX40" fmla="*/ 2109787 w 2109787"/>
                <a:gd name="connsiteY40" fmla="*/ 1128713 h 1331119"/>
                <a:gd name="connsiteX41" fmla="*/ 2097881 w 2109787"/>
                <a:gd name="connsiteY41" fmla="*/ 1166813 h 1331119"/>
                <a:gd name="connsiteX42" fmla="*/ 2071687 w 2109787"/>
                <a:gd name="connsiteY42" fmla="*/ 1197769 h 1331119"/>
                <a:gd name="connsiteX43" fmla="*/ 2043112 w 2109787"/>
                <a:gd name="connsiteY43" fmla="*/ 1219200 h 1331119"/>
                <a:gd name="connsiteX44" fmla="*/ 1864518 w 2109787"/>
                <a:gd name="connsiteY44" fmla="*/ 1254919 h 1331119"/>
                <a:gd name="connsiteX45" fmla="*/ 1600200 w 2109787"/>
                <a:gd name="connsiteY45" fmla="*/ 1295400 h 1331119"/>
                <a:gd name="connsiteX46" fmla="*/ 1233487 w 2109787"/>
                <a:gd name="connsiteY46" fmla="*/ 1326356 h 1331119"/>
                <a:gd name="connsiteX47" fmla="*/ 928687 w 2109787"/>
                <a:gd name="connsiteY47" fmla="*/ 1331119 h 1331119"/>
                <a:gd name="connsiteX48" fmla="*/ 678656 w 2109787"/>
                <a:gd name="connsiteY48" fmla="*/ 1319213 h 1331119"/>
                <a:gd name="connsiteX49" fmla="*/ 550068 w 2109787"/>
                <a:gd name="connsiteY49" fmla="*/ 1304925 h 1331119"/>
                <a:gd name="connsiteX50" fmla="*/ 492918 w 2109787"/>
                <a:gd name="connsiteY50" fmla="*/ 1293019 h 1331119"/>
                <a:gd name="connsiteX51" fmla="*/ 457200 w 2109787"/>
                <a:gd name="connsiteY51" fmla="*/ 1285875 h 1331119"/>
                <a:gd name="connsiteX52" fmla="*/ 402431 w 2109787"/>
                <a:gd name="connsiteY52" fmla="*/ 1271588 h 1331119"/>
                <a:gd name="connsiteX53" fmla="*/ 347662 w 2109787"/>
                <a:gd name="connsiteY53" fmla="*/ 1250156 h 1331119"/>
                <a:gd name="connsiteX54" fmla="*/ 309562 w 2109787"/>
                <a:gd name="connsiteY54" fmla="*/ 1228725 h 1331119"/>
                <a:gd name="connsiteX55" fmla="*/ 276225 w 2109787"/>
                <a:gd name="connsiteY55" fmla="*/ 1202531 h 1331119"/>
                <a:gd name="connsiteX56" fmla="*/ 245268 w 2109787"/>
                <a:gd name="connsiteY56" fmla="*/ 1173956 h 1331119"/>
                <a:gd name="connsiteX57" fmla="*/ 216693 w 2109787"/>
                <a:gd name="connsiteY57" fmla="*/ 1143000 h 1331119"/>
                <a:gd name="connsiteX58" fmla="*/ 188118 w 2109787"/>
                <a:gd name="connsiteY58" fmla="*/ 1100138 h 1331119"/>
                <a:gd name="connsiteX59" fmla="*/ 164306 w 2109787"/>
                <a:gd name="connsiteY59" fmla="*/ 1050131 h 1331119"/>
                <a:gd name="connsiteX60" fmla="*/ 145256 w 2109787"/>
                <a:gd name="connsiteY60" fmla="*/ 997744 h 1331119"/>
                <a:gd name="connsiteX61" fmla="*/ 128587 w 2109787"/>
                <a:gd name="connsiteY61" fmla="*/ 928688 h 1331119"/>
                <a:gd name="connsiteX62" fmla="*/ 121443 w 2109787"/>
                <a:gd name="connsiteY62" fmla="*/ 854869 h 1331119"/>
                <a:gd name="connsiteX63" fmla="*/ 119062 w 2109787"/>
                <a:gd name="connsiteY63" fmla="*/ 678656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09787" h="1331119">
                  <a:moveTo>
                    <a:pt x="119062" y="678656"/>
                  </a:moveTo>
                  <a:cubicBezTo>
                    <a:pt x="118268" y="553244"/>
                    <a:pt x="117475" y="427831"/>
                    <a:pt x="116681" y="302419"/>
                  </a:cubicBezTo>
                  <a:lnTo>
                    <a:pt x="114300" y="266700"/>
                  </a:lnTo>
                  <a:lnTo>
                    <a:pt x="104775" y="214313"/>
                  </a:lnTo>
                  <a:lnTo>
                    <a:pt x="90487" y="176213"/>
                  </a:lnTo>
                  <a:lnTo>
                    <a:pt x="66675" y="133350"/>
                  </a:lnTo>
                  <a:lnTo>
                    <a:pt x="0" y="47625"/>
                  </a:lnTo>
                  <a:lnTo>
                    <a:pt x="102393" y="0"/>
                  </a:lnTo>
                  <a:lnTo>
                    <a:pt x="285750" y="111919"/>
                  </a:lnTo>
                  <a:lnTo>
                    <a:pt x="359568" y="161925"/>
                  </a:lnTo>
                  <a:lnTo>
                    <a:pt x="400050" y="190500"/>
                  </a:lnTo>
                  <a:lnTo>
                    <a:pt x="421481" y="216694"/>
                  </a:lnTo>
                  <a:lnTo>
                    <a:pt x="428625" y="245269"/>
                  </a:lnTo>
                  <a:lnTo>
                    <a:pt x="419100" y="292894"/>
                  </a:lnTo>
                  <a:lnTo>
                    <a:pt x="376237" y="376238"/>
                  </a:lnTo>
                  <a:lnTo>
                    <a:pt x="361950" y="404813"/>
                  </a:lnTo>
                  <a:lnTo>
                    <a:pt x="330993" y="640556"/>
                  </a:lnTo>
                  <a:lnTo>
                    <a:pt x="319087" y="838200"/>
                  </a:lnTo>
                  <a:cubicBezTo>
                    <a:pt x="319881" y="865981"/>
                    <a:pt x="320674" y="893763"/>
                    <a:pt x="321468" y="921544"/>
                  </a:cubicBezTo>
                  <a:lnTo>
                    <a:pt x="333375" y="981075"/>
                  </a:lnTo>
                  <a:lnTo>
                    <a:pt x="350043" y="1009650"/>
                  </a:lnTo>
                  <a:lnTo>
                    <a:pt x="376237" y="1040606"/>
                  </a:lnTo>
                  <a:lnTo>
                    <a:pt x="419100" y="1071563"/>
                  </a:lnTo>
                  <a:lnTo>
                    <a:pt x="476250" y="1095375"/>
                  </a:lnTo>
                  <a:lnTo>
                    <a:pt x="535781" y="1107281"/>
                  </a:lnTo>
                  <a:lnTo>
                    <a:pt x="611981" y="1119188"/>
                  </a:lnTo>
                  <a:lnTo>
                    <a:pt x="850106" y="1128713"/>
                  </a:lnTo>
                  <a:lnTo>
                    <a:pt x="1181100" y="1128713"/>
                  </a:lnTo>
                  <a:lnTo>
                    <a:pt x="1314450" y="1121569"/>
                  </a:lnTo>
                  <a:lnTo>
                    <a:pt x="1407318" y="1104900"/>
                  </a:lnTo>
                  <a:lnTo>
                    <a:pt x="1504950" y="1081088"/>
                  </a:lnTo>
                  <a:lnTo>
                    <a:pt x="1581150" y="1062038"/>
                  </a:lnTo>
                  <a:lnTo>
                    <a:pt x="1645443" y="1033463"/>
                  </a:lnTo>
                  <a:lnTo>
                    <a:pt x="1671637" y="1007269"/>
                  </a:lnTo>
                  <a:lnTo>
                    <a:pt x="1719262" y="945356"/>
                  </a:lnTo>
                  <a:lnTo>
                    <a:pt x="1969293" y="923925"/>
                  </a:lnTo>
                  <a:lnTo>
                    <a:pt x="2024062" y="978694"/>
                  </a:lnTo>
                  <a:lnTo>
                    <a:pt x="2066925" y="1033463"/>
                  </a:lnTo>
                  <a:lnTo>
                    <a:pt x="2095500" y="1073944"/>
                  </a:lnTo>
                  <a:lnTo>
                    <a:pt x="2105025" y="1092994"/>
                  </a:lnTo>
                  <a:lnTo>
                    <a:pt x="2109787" y="1128713"/>
                  </a:lnTo>
                  <a:lnTo>
                    <a:pt x="2097881" y="1166813"/>
                  </a:lnTo>
                  <a:lnTo>
                    <a:pt x="2071687" y="1197769"/>
                  </a:lnTo>
                  <a:lnTo>
                    <a:pt x="2043112" y="1219200"/>
                  </a:lnTo>
                  <a:lnTo>
                    <a:pt x="1864518" y="1254919"/>
                  </a:lnTo>
                  <a:lnTo>
                    <a:pt x="1600200" y="1295400"/>
                  </a:lnTo>
                  <a:lnTo>
                    <a:pt x="1233487" y="1326356"/>
                  </a:lnTo>
                  <a:lnTo>
                    <a:pt x="928687" y="1331119"/>
                  </a:lnTo>
                  <a:lnTo>
                    <a:pt x="678656" y="1319213"/>
                  </a:lnTo>
                  <a:lnTo>
                    <a:pt x="550068" y="1304925"/>
                  </a:lnTo>
                  <a:lnTo>
                    <a:pt x="492918" y="1293019"/>
                  </a:lnTo>
                  <a:lnTo>
                    <a:pt x="457200" y="1285875"/>
                  </a:lnTo>
                  <a:lnTo>
                    <a:pt x="402431" y="1271588"/>
                  </a:lnTo>
                  <a:lnTo>
                    <a:pt x="347662" y="1250156"/>
                  </a:lnTo>
                  <a:lnTo>
                    <a:pt x="309562" y="1228725"/>
                  </a:lnTo>
                  <a:lnTo>
                    <a:pt x="276225" y="1202531"/>
                  </a:lnTo>
                  <a:lnTo>
                    <a:pt x="245268" y="1173956"/>
                  </a:lnTo>
                  <a:lnTo>
                    <a:pt x="216693" y="1143000"/>
                  </a:lnTo>
                  <a:lnTo>
                    <a:pt x="188118" y="1100138"/>
                  </a:lnTo>
                  <a:lnTo>
                    <a:pt x="164306" y="1050131"/>
                  </a:lnTo>
                  <a:lnTo>
                    <a:pt x="145256" y="997744"/>
                  </a:lnTo>
                  <a:lnTo>
                    <a:pt x="128587" y="928688"/>
                  </a:lnTo>
                  <a:lnTo>
                    <a:pt x="121443" y="854869"/>
                  </a:lnTo>
                  <a:cubicBezTo>
                    <a:pt x="120649" y="790575"/>
                    <a:pt x="119856" y="726282"/>
                    <a:pt x="119062" y="678656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5D1380AC-7287-42F1-8058-58904733152B}"/>
                </a:ext>
              </a:extLst>
            </p:cNvPr>
            <p:cNvSpPr/>
            <p:nvPr/>
          </p:nvSpPr>
          <p:spPr>
            <a:xfrm>
              <a:off x="6727825" y="4986338"/>
              <a:ext cx="271463" cy="758825"/>
            </a:xfrm>
            <a:custGeom>
              <a:avLst/>
              <a:gdLst>
                <a:gd name="connsiteX0" fmla="*/ 240507 w 271463"/>
                <a:gd name="connsiteY0" fmla="*/ 471487 h 759618"/>
                <a:gd name="connsiteX1" fmla="*/ 271463 w 271463"/>
                <a:gd name="connsiteY1" fmla="*/ 731043 h 759618"/>
                <a:gd name="connsiteX2" fmla="*/ 0 w 271463"/>
                <a:gd name="connsiteY2" fmla="*/ 759618 h 759618"/>
                <a:gd name="connsiteX3" fmla="*/ 16669 w 271463"/>
                <a:gd name="connsiteY3" fmla="*/ 711993 h 759618"/>
                <a:gd name="connsiteX4" fmla="*/ 35719 w 271463"/>
                <a:gd name="connsiteY4" fmla="*/ 671512 h 759618"/>
                <a:gd name="connsiteX5" fmla="*/ 52388 w 271463"/>
                <a:gd name="connsiteY5" fmla="*/ 631031 h 759618"/>
                <a:gd name="connsiteX6" fmla="*/ 78582 w 271463"/>
                <a:gd name="connsiteY6" fmla="*/ 490537 h 759618"/>
                <a:gd name="connsiteX7" fmla="*/ 107157 w 271463"/>
                <a:gd name="connsiteY7" fmla="*/ 316706 h 759618"/>
                <a:gd name="connsiteX8" fmla="*/ 121444 w 271463"/>
                <a:gd name="connsiteY8" fmla="*/ 161925 h 759618"/>
                <a:gd name="connsiteX9" fmla="*/ 130969 w 271463"/>
                <a:gd name="connsiteY9" fmla="*/ 59531 h 759618"/>
                <a:gd name="connsiteX10" fmla="*/ 140494 w 271463"/>
                <a:gd name="connsiteY10" fmla="*/ 21431 h 759618"/>
                <a:gd name="connsiteX11" fmla="*/ 150019 w 271463"/>
                <a:gd name="connsiteY11" fmla="*/ 2381 h 759618"/>
                <a:gd name="connsiteX12" fmla="*/ 161925 w 271463"/>
                <a:gd name="connsiteY12" fmla="*/ 0 h 759618"/>
                <a:gd name="connsiteX13" fmla="*/ 173832 w 271463"/>
                <a:gd name="connsiteY13" fmla="*/ 7143 h 759618"/>
                <a:gd name="connsiteX14" fmla="*/ 183357 w 271463"/>
                <a:gd name="connsiteY14" fmla="*/ 38100 h 759618"/>
                <a:gd name="connsiteX15" fmla="*/ 190500 w 271463"/>
                <a:gd name="connsiteY15" fmla="*/ 92868 h 759618"/>
                <a:gd name="connsiteX16" fmla="*/ 200025 w 271463"/>
                <a:gd name="connsiteY16" fmla="*/ 180975 h 759618"/>
                <a:gd name="connsiteX17" fmla="*/ 240507 w 271463"/>
                <a:gd name="connsiteY17" fmla="*/ 471487 h 75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463" h="759618">
                  <a:moveTo>
                    <a:pt x="240507" y="471487"/>
                  </a:moveTo>
                  <a:lnTo>
                    <a:pt x="271463" y="731043"/>
                  </a:lnTo>
                  <a:lnTo>
                    <a:pt x="0" y="759618"/>
                  </a:lnTo>
                  <a:lnTo>
                    <a:pt x="16669" y="711993"/>
                  </a:lnTo>
                  <a:lnTo>
                    <a:pt x="35719" y="671512"/>
                  </a:lnTo>
                  <a:lnTo>
                    <a:pt x="52388" y="631031"/>
                  </a:lnTo>
                  <a:lnTo>
                    <a:pt x="78582" y="490537"/>
                  </a:lnTo>
                  <a:lnTo>
                    <a:pt x="107157" y="316706"/>
                  </a:lnTo>
                  <a:lnTo>
                    <a:pt x="121444" y="161925"/>
                  </a:lnTo>
                  <a:lnTo>
                    <a:pt x="130969" y="59531"/>
                  </a:lnTo>
                  <a:lnTo>
                    <a:pt x="140494" y="21431"/>
                  </a:lnTo>
                  <a:lnTo>
                    <a:pt x="150019" y="2381"/>
                  </a:lnTo>
                  <a:lnTo>
                    <a:pt x="161925" y="0"/>
                  </a:lnTo>
                  <a:lnTo>
                    <a:pt x="173832" y="7143"/>
                  </a:lnTo>
                  <a:lnTo>
                    <a:pt x="183357" y="38100"/>
                  </a:lnTo>
                  <a:cubicBezTo>
                    <a:pt x="190607" y="91273"/>
                    <a:pt x="190500" y="72863"/>
                    <a:pt x="190500" y="92868"/>
                  </a:cubicBezTo>
                  <a:lnTo>
                    <a:pt x="200025" y="180975"/>
                  </a:lnTo>
                  <a:lnTo>
                    <a:pt x="240507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2E86AF22-83F8-4073-BCE9-11D2662A10CA}"/>
              </a:ext>
            </a:extLst>
          </p:cNvPr>
          <p:cNvGrpSpPr/>
          <p:nvPr/>
        </p:nvGrpSpPr>
        <p:grpSpPr>
          <a:xfrm>
            <a:off x="2800350" y="1360488"/>
            <a:ext cx="4330700" cy="4629150"/>
            <a:chOff x="2800350" y="1360488"/>
            <a:chExt cx="4330700" cy="4629150"/>
          </a:xfrm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8A33A5A6-0156-4B8C-B3A0-A3472D8A1001}"/>
                </a:ext>
              </a:extLst>
            </p:cNvPr>
            <p:cNvSpPr/>
            <p:nvPr/>
          </p:nvSpPr>
          <p:spPr>
            <a:xfrm>
              <a:off x="3400425" y="1627188"/>
              <a:ext cx="674688" cy="763587"/>
            </a:xfrm>
            <a:custGeom>
              <a:avLst/>
              <a:gdLst>
                <a:gd name="connsiteX0" fmla="*/ 285750 w 673894"/>
                <a:gd name="connsiteY0" fmla="*/ 466725 h 764381"/>
                <a:gd name="connsiteX1" fmla="*/ 209550 w 673894"/>
                <a:gd name="connsiteY1" fmla="*/ 354806 h 764381"/>
                <a:gd name="connsiteX2" fmla="*/ 130969 w 673894"/>
                <a:gd name="connsiteY2" fmla="*/ 242887 h 764381"/>
                <a:gd name="connsiteX3" fmla="*/ 57150 w 673894"/>
                <a:gd name="connsiteY3" fmla="*/ 133350 h 764381"/>
                <a:gd name="connsiteX4" fmla="*/ 28575 w 673894"/>
                <a:gd name="connsiteY4" fmla="*/ 92869 h 764381"/>
                <a:gd name="connsiteX5" fmla="*/ 14288 w 673894"/>
                <a:gd name="connsiteY5" fmla="*/ 66675 h 764381"/>
                <a:gd name="connsiteX6" fmla="*/ 4763 w 673894"/>
                <a:gd name="connsiteY6" fmla="*/ 40481 h 764381"/>
                <a:gd name="connsiteX7" fmla="*/ 0 w 673894"/>
                <a:gd name="connsiteY7" fmla="*/ 26194 h 764381"/>
                <a:gd name="connsiteX8" fmla="*/ 2381 w 673894"/>
                <a:gd name="connsiteY8" fmla="*/ 11906 h 764381"/>
                <a:gd name="connsiteX9" fmla="*/ 11906 w 673894"/>
                <a:gd name="connsiteY9" fmla="*/ 4762 h 764381"/>
                <a:gd name="connsiteX10" fmla="*/ 35719 w 673894"/>
                <a:gd name="connsiteY10" fmla="*/ 0 h 764381"/>
                <a:gd name="connsiteX11" fmla="*/ 71438 w 673894"/>
                <a:gd name="connsiteY11" fmla="*/ 9525 h 764381"/>
                <a:gd name="connsiteX12" fmla="*/ 188119 w 673894"/>
                <a:gd name="connsiteY12" fmla="*/ 88106 h 764381"/>
                <a:gd name="connsiteX13" fmla="*/ 345281 w 673894"/>
                <a:gd name="connsiteY13" fmla="*/ 192881 h 764381"/>
                <a:gd name="connsiteX14" fmla="*/ 473869 w 673894"/>
                <a:gd name="connsiteY14" fmla="*/ 290512 h 764381"/>
                <a:gd name="connsiteX15" fmla="*/ 533400 w 673894"/>
                <a:gd name="connsiteY15" fmla="*/ 340519 h 764381"/>
                <a:gd name="connsiteX16" fmla="*/ 578644 w 673894"/>
                <a:gd name="connsiteY16" fmla="*/ 381000 h 764381"/>
                <a:gd name="connsiteX17" fmla="*/ 609600 w 673894"/>
                <a:gd name="connsiteY17" fmla="*/ 421481 h 764381"/>
                <a:gd name="connsiteX18" fmla="*/ 633413 w 673894"/>
                <a:gd name="connsiteY18" fmla="*/ 473869 h 764381"/>
                <a:gd name="connsiteX19" fmla="*/ 650081 w 673894"/>
                <a:gd name="connsiteY19" fmla="*/ 516731 h 764381"/>
                <a:gd name="connsiteX20" fmla="*/ 661988 w 673894"/>
                <a:gd name="connsiteY20" fmla="*/ 566737 h 764381"/>
                <a:gd name="connsiteX21" fmla="*/ 671513 w 673894"/>
                <a:gd name="connsiteY21" fmla="*/ 619125 h 764381"/>
                <a:gd name="connsiteX22" fmla="*/ 673894 w 673894"/>
                <a:gd name="connsiteY22" fmla="*/ 678656 h 764381"/>
                <a:gd name="connsiteX23" fmla="*/ 666750 w 673894"/>
                <a:gd name="connsiteY23" fmla="*/ 721519 h 764381"/>
                <a:gd name="connsiteX24" fmla="*/ 645319 w 673894"/>
                <a:gd name="connsiteY24" fmla="*/ 742950 h 764381"/>
                <a:gd name="connsiteX25" fmla="*/ 621506 w 673894"/>
                <a:gd name="connsiteY25" fmla="*/ 757237 h 764381"/>
                <a:gd name="connsiteX26" fmla="*/ 602456 w 673894"/>
                <a:gd name="connsiteY26" fmla="*/ 762000 h 764381"/>
                <a:gd name="connsiteX27" fmla="*/ 571500 w 673894"/>
                <a:gd name="connsiteY27" fmla="*/ 764381 h 764381"/>
                <a:gd name="connsiteX28" fmla="*/ 535781 w 673894"/>
                <a:gd name="connsiteY28" fmla="*/ 757237 h 764381"/>
                <a:gd name="connsiteX29" fmla="*/ 502444 w 673894"/>
                <a:gd name="connsiteY29" fmla="*/ 733425 h 764381"/>
                <a:gd name="connsiteX30" fmla="*/ 442913 w 673894"/>
                <a:gd name="connsiteY30" fmla="*/ 681037 h 764381"/>
                <a:gd name="connsiteX31" fmla="*/ 395288 w 673894"/>
                <a:gd name="connsiteY31" fmla="*/ 626269 h 764381"/>
                <a:gd name="connsiteX32" fmla="*/ 285750 w 673894"/>
                <a:gd name="connsiteY32" fmla="*/ 466725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3894" h="764381">
                  <a:moveTo>
                    <a:pt x="285750" y="466725"/>
                  </a:moveTo>
                  <a:lnTo>
                    <a:pt x="209550" y="354806"/>
                  </a:lnTo>
                  <a:lnTo>
                    <a:pt x="130969" y="242887"/>
                  </a:lnTo>
                  <a:lnTo>
                    <a:pt x="57150" y="133350"/>
                  </a:lnTo>
                  <a:lnTo>
                    <a:pt x="28575" y="92869"/>
                  </a:lnTo>
                  <a:lnTo>
                    <a:pt x="14288" y="66675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4762"/>
                  </a:lnTo>
                  <a:lnTo>
                    <a:pt x="35719" y="0"/>
                  </a:lnTo>
                  <a:lnTo>
                    <a:pt x="71438" y="9525"/>
                  </a:lnTo>
                  <a:lnTo>
                    <a:pt x="188119" y="88106"/>
                  </a:lnTo>
                  <a:lnTo>
                    <a:pt x="345281" y="192881"/>
                  </a:lnTo>
                  <a:lnTo>
                    <a:pt x="473869" y="290512"/>
                  </a:lnTo>
                  <a:lnTo>
                    <a:pt x="533400" y="340519"/>
                  </a:lnTo>
                  <a:lnTo>
                    <a:pt x="578644" y="381000"/>
                  </a:lnTo>
                  <a:lnTo>
                    <a:pt x="609600" y="421481"/>
                  </a:lnTo>
                  <a:lnTo>
                    <a:pt x="633413" y="473869"/>
                  </a:lnTo>
                  <a:lnTo>
                    <a:pt x="650081" y="516731"/>
                  </a:lnTo>
                  <a:lnTo>
                    <a:pt x="661988" y="566737"/>
                  </a:lnTo>
                  <a:lnTo>
                    <a:pt x="671513" y="619125"/>
                  </a:lnTo>
                  <a:cubicBezTo>
                    <a:pt x="672340" y="638967"/>
                    <a:pt x="673894" y="658796"/>
                    <a:pt x="673894" y="678656"/>
                  </a:cubicBezTo>
                  <a:lnTo>
                    <a:pt x="666750" y="721519"/>
                  </a:lnTo>
                  <a:lnTo>
                    <a:pt x="645319" y="742950"/>
                  </a:lnTo>
                  <a:lnTo>
                    <a:pt x="621506" y="757237"/>
                  </a:lnTo>
                  <a:lnTo>
                    <a:pt x="602456" y="762000"/>
                  </a:lnTo>
                  <a:lnTo>
                    <a:pt x="571500" y="764381"/>
                  </a:lnTo>
                  <a:lnTo>
                    <a:pt x="535781" y="757237"/>
                  </a:lnTo>
                  <a:lnTo>
                    <a:pt x="502444" y="733425"/>
                  </a:lnTo>
                  <a:lnTo>
                    <a:pt x="442913" y="681037"/>
                  </a:lnTo>
                  <a:lnTo>
                    <a:pt x="395288" y="626269"/>
                  </a:lnTo>
                  <a:lnTo>
                    <a:pt x="2857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A90C7979-01AB-441B-8DD6-5F8E6456DD6E}"/>
                </a:ext>
              </a:extLst>
            </p:cNvPr>
            <p:cNvSpPr/>
            <p:nvPr/>
          </p:nvSpPr>
          <p:spPr>
            <a:xfrm>
              <a:off x="4395788" y="1401763"/>
              <a:ext cx="638175" cy="831850"/>
            </a:xfrm>
            <a:custGeom>
              <a:avLst/>
              <a:gdLst>
                <a:gd name="connsiteX0" fmla="*/ 304800 w 638175"/>
                <a:gd name="connsiteY0" fmla="*/ 588169 h 831057"/>
                <a:gd name="connsiteX1" fmla="*/ 228600 w 638175"/>
                <a:gd name="connsiteY1" fmla="*/ 450057 h 831057"/>
                <a:gd name="connsiteX2" fmla="*/ 154781 w 638175"/>
                <a:gd name="connsiteY2" fmla="*/ 316707 h 831057"/>
                <a:gd name="connsiteX3" fmla="*/ 85725 w 638175"/>
                <a:gd name="connsiteY3" fmla="*/ 197644 h 831057"/>
                <a:gd name="connsiteX4" fmla="*/ 35718 w 638175"/>
                <a:gd name="connsiteY4" fmla="*/ 104775 h 831057"/>
                <a:gd name="connsiteX5" fmla="*/ 9525 w 638175"/>
                <a:gd name="connsiteY5" fmla="*/ 54769 h 831057"/>
                <a:gd name="connsiteX6" fmla="*/ 0 w 638175"/>
                <a:gd name="connsiteY6" fmla="*/ 30957 h 831057"/>
                <a:gd name="connsiteX7" fmla="*/ 0 w 638175"/>
                <a:gd name="connsiteY7" fmla="*/ 14288 h 831057"/>
                <a:gd name="connsiteX8" fmla="*/ 7143 w 638175"/>
                <a:gd name="connsiteY8" fmla="*/ 4763 h 831057"/>
                <a:gd name="connsiteX9" fmla="*/ 21431 w 638175"/>
                <a:gd name="connsiteY9" fmla="*/ 0 h 831057"/>
                <a:gd name="connsiteX10" fmla="*/ 50006 w 638175"/>
                <a:gd name="connsiteY10" fmla="*/ 9525 h 831057"/>
                <a:gd name="connsiteX11" fmla="*/ 111918 w 638175"/>
                <a:gd name="connsiteY11" fmla="*/ 52388 h 831057"/>
                <a:gd name="connsiteX12" fmla="*/ 233362 w 638175"/>
                <a:gd name="connsiteY12" fmla="*/ 145257 h 831057"/>
                <a:gd name="connsiteX13" fmla="*/ 352425 w 638175"/>
                <a:gd name="connsiteY13" fmla="*/ 233363 h 831057"/>
                <a:gd name="connsiteX14" fmla="*/ 459581 w 638175"/>
                <a:gd name="connsiteY14" fmla="*/ 326232 h 831057"/>
                <a:gd name="connsiteX15" fmla="*/ 542925 w 638175"/>
                <a:gd name="connsiteY15" fmla="*/ 409575 h 831057"/>
                <a:gd name="connsiteX16" fmla="*/ 581025 w 638175"/>
                <a:gd name="connsiteY16" fmla="*/ 454819 h 831057"/>
                <a:gd name="connsiteX17" fmla="*/ 607218 w 638175"/>
                <a:gd name="connsiteY17" fmla="*/ 490538 h 831057"/>
                <a:gd name="connsiteX18" fmla="*/ 623887 w 638175"/>
                <a:gd name="connsiteY18" fmla="*/ 521494 h 831057"/>
                <a:gd name="connsiteX19" fmla="*/ 635793 w 638175"/>
                <a:gd name="connsiteY19" fmla="*/ 564357 h 831057"/>
                <a:gd name="connsiteX20" fmla="*/ 638175 w 638175"/>
                <a:gd name="connsiteY20" fmla="*/ 607219 h 831057"/>
                <a:gd name="connsiteX21" fmla="*/ 635793 w 638175"/>
                <a:gd name="connsiteY21" fmla="*/ 664369 h 831057"/>
                <a:gd name="connsiteX22" fmla="*/ 631031 w 638175"/>
                <a:gd name="connsiteY22" fmla="*/ 709613 h 831057"/>
                <a:gd name="connsiteX23" fmla="*/ 609600 w 638175"/>
                <a:gd name="connsiteY23" fmla="*/ 778669 h 831057"/>
                <a:gd name="connsiteX24" fmla="*/ 590550 w 638175"/>
                <a:gd name="connsiteY24" fmla="*/ 814388 h 831057"/>
                <a:gd name="connsiteX25" fmla="*/ 571500 w 638175"/>
                <a:gd name="connsiteY25" fmla="*/ 826294 h 831057"/>
                <a:gd name="connsiteX26" fmla="*/ 540543 w 638175"/>
                <a:gd name="connsiteY26" fmla="*/ 831057 h 831057"/>
                <a:gd name="connsiteX27" fmla="*/ 511968 w 638175"/>
                <a:gd name="connsiteY27" fmla="*/ 826294 h 831057"/>
                <a:gd name="connsiteX28" fmla="*/ 478631 w 638175"/>
                <a:gd name="connsiteY28" fmla="*/ 812007 h 831057"/>
                <a:gd name="connsiteX29" fmla="*/ 440531 w 638175"/>
                <a:gd name="connsiteY29" fmla="*/ 781050 h 831057"/>
                <a:gd name="connsiteX30" fmla="*/ 404812 w 638175"/>
                <a:gd name="connsiteY30" fmla="*/ 740569 h 831057"/>
                <a:gd name="connsiteX31" fmla="*/ 304800 w 638175"/>
                <a:gd name="connsiteY31" fmla="*/ 588169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831057">
                  <a:moveTo>
                    <a:pt x="304800" y="588169"/>
                  </a:moveTo>
                  <a:lnTo>
                    <a:pt x="228600" y="450057"/>
                  </a:lnTo>
                  <a:lnTo>
                    <a:pt x="154781" y="316707"/>
                  </a:lnTo>
                  <a:lnTo>
                    <a:pt x="85725" y="197644"/>
                  </a:lnTo>
                  <a:lnTo>
                    <a:pt x="35718" y="104775"/>
                  </a:lnTo>
                  <a:lnTo>
                    <a:pt x="9525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11918" y="52388"/>
                  </a:lnTo>
                  <a:lnTo>
                    <a:pt x="233362" y="145257"/>
                  </a:lnTo>
                  <a:lnTo>
                    <a:pt x="352425" y="233363"/>
                  </a:lnTo>
                  <a:lnTo>
                    <a:pt x="459581" y="326232"/>
                  </a:lnTo>
                  <a:lnTo>
                    <a:pt x="542925" y="409575"/>
                  </a:lnTo>
                  <a:lnTo>
                    <a:pt x="581025" y="454819"/>
                  </a:lnTo>
                  <a:lnTo>
                    <a:pt x="607218" y="490538"/>
                  </a:lnTo>
                  <a:lnTo>
                    <a:pt x="623887" y="521494"/>
                  </a:lnTo>
                  <a:lnTo>
                    <a:pt x="635793" y="564357"/>
                  </a:lnTo>
                  <a:lnTo>
                    <a:pt x="638175" y="607219"/>
                  </a:lnTo>
                  <a:lnTo>
                    <a:pt x="635793" y="664369"/>
                  </a:lnTo>
                  <a:lnTo>
                    <a:pt x="631031" y="709613"/>
                  </a:lnTo>
                  <a:lnTo>
                    <a:pt x="609600" y="778669"/>
                  </a:lnTo>
                  <a:lnTo>
                    <a:pt x="590550" y="814388"/>
                  </a:lnTo>
                  <a:lnTo>
                    <a:pt x="571500" y="826294"/>
                  </a:lnTo>
                  <a:lnTo>
                    <a:pt x="540543" y="831057"/>
                  </a:lnTo>
                  <a:lnTo>
                    <a:pt x="511968" y="826294"/>
                  </a:lnTo>
                  <a:lnTo>
                    <a:pt x="478631" y="812007"/>
                  </a:lnTo>
                  <a:lnTo>
                    <a:pt x="440531" y="781050"/>
                  </a:lnTo>
                  <a:lnTo>
                    <a:pt x="404812" y="740569"/>
                  </a:lnTo>
                  <a:lnTo>
                    <a:pt x="304800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18F927C5-B582-4624-A0B4-2CCCD917DB36}"/>
                </a:ext>
              </a:extLst>
            </p:cNvPr>
            <p:cNvSpPr/>
            <p:nvPr/>
          </p:nvSpPr>
          <p:spPr>
            <a:xfrm>
              <a:off x="5451475" y="1360488"/>
              <a:ext cx="1030288" cy="968375"/>
            </a:xfrm>
            <a:custGeom>
              <a:avLst/>
              <a:gdLst>
                <a:gd name="connsiteX0" fmla="*/ 492919 w 1031082"/>
                <a:gd name="connsiteY0" fmla="*/ 628650 h 969169"/>
                <a:gd name="connsiteX1" fmla="*/ 52388 w 1031082"/>
                <a:gd name="connsiteY1" fmla="*/ 954881 h 969169"/>
                <a:gd name="connsiteX2" fmla="*/ 28575 w 1031082"/>
                <a:gd name="connsiteY2" fmla="*/ 966787 h 969169"/>
                <a:gd name="connsiteX3" fmla="*/ 9525 w 1031082"/>
                <a:gd name="connsiteY3" fmla="*/ 969169 h 969169"/>
                <a:gd name="connsiteX4" fmla="*/ 0 w 1031082"/>
                <a:gd name="connsiteY4" fmla="*/ 959644 h 969169"/>
                <a:gd name="connsiteX5" fmla="*/ 4763 w 1031082"/>
                <a:gd name="connsiteY5" fmla="*/ 933450 h 969169"/>
                <a:gd name="connsiteX6" fmla="*/ 42863 w 1031082"/>
                <a:gd name="connsiteY6" fmla="*/ 883444 h 969169"/>
                <a:gd name="connsiteX7" fmla="*/ 142875 w 1031082"/>
                <a:gd name="connsiteY7" fmla="*/ 754856 h 969169"/>
                <a:gd name="connsiteX8" fmla="*/ 311944 w 1031082"/>
                <a:gd name="connsiteY8" fmla="*/ 540544 h 969169"/>
                <a:gd name="connsiteX9" fmla="*/ 481013 w 1031082"/>
                <a:gd name="connsiteY9" fmla="*/ 328612 h 969169"/>
                <a:gd name="connsiteX10" fmla="*/ 583407 w 1031082"/>
                <a:gd name="connsiteY10" fmla="*/ 190500 h 969169"/>
                <a:gd name="connsiteX11" fmla="*/ 531019 w 1031082"/>
                <a:gd name="connsiteY11" fmla="*/ 116681 h 969169"/>
                <a:gd name="connsiteX12" fmla="*/ 495300 w 1031082"/>
                <a:gd name="connsiteY12" fmla="*/ 66675 h 969169"/>
                <a:gd name="connsiteX13" fmla="*/ 483394 w 1031082"/>
                <a:gd name="connsiteY13" fmla="*/ 35719 h 969169"/>
                <a:gd name="connsiteX14" fmla="*/ 483394 w 1031082"/>
                <a:gd name="connsiteY14" fmla="*/ 19050 h 969169"/>
                <a:gd name="connsiteX15" fmla="*/ 488157 w 1031082"/>
                <a:gd name="connsiteY15" fmla="*/ 7144 h 969169"/>
                <a:gd name="connsiteX16" fmla="*/ 500063 w 1031082"/>
                <a:gd name="connsiteY16" fmla="*/ 0 h 969169"/>
                <a:gd name="connsiteX17" fmla="*/ 528638 w 1031082"/>
                <a:gd name="connsiteY17" fmla="*/ 4762 h 969169"/>
                <a:gd name="connsiteX18" fmla="*/ 621507 w 1031082"/>
                <a:gd name="connsiteY18" fmla="*/ 40481 h 969169"/>
                <a:gd name="connsiteX19" fmla="*/ 833438 w 1031082"/>
                <a:gd name="connsiteY19" fmla="*/ 123825 h 969169"/>
                <a:gd name="connsiteX20" fmla="*/ 971550 w 1031082"/>
                <a:gd name="connsiteY20" fmla="*/ 171450 h 969169"/>
                <a:gd name="connsiteX21" fmla="*/ 1000125 w 1031082"/>
                <a:gd name="connsiteY21" fmla="*/ 197644 h 969169"/>
                <a:gd name="connsiteX22" fmla="*/ 1031082 w 1031082"/>
                <a:gd name="connsiteY22" fmla="*/ 235744 h 969169"/>
                <a:gd name="connsiteX23" fmla="*/ 1028700 w 1031082"/>
                <a:gd name="connsiteY23" fmla="*/ 254794 h 969169"/>
                <a:gd name="connsiteX24" fmla="*/ 1009650 w 1031082"/>
                <a:gd name="connsiteY24" fmla="*/ 280987 h 969169"/>
                <a:gd name="connsiteX25" fmla="*/ 957263 w 1031082"/>
                <a:gd name="connsiteY25" fmla="*/ 319087 h 969169"/>
                <a:gd name="connsiteX26" fmla="*/ 876300 w 1031082"/>
                <a:gd name="connsiteY26" fmla="*/ 350044 h 969169"/>
                <a:gd name="connsiteX27" fmla="*/ 492919 w 1031082"/>
                <a:gd name="connsiteY27" fmla="*/ 628650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1082" h="969169">
                  <a:moveTo>
                    <a:pt x="492919" y="628650"/>
                  </a:moveTo>
                  <a:lnTo>
                    <a:pt x="52388" y="954881"/>
                  </a:lnTo>
                  <a:lnTo>
                    <a:pt x="28575" y="966787"/>
                  </a:lnTo>
                  <a:lnTo>
                    <a:pt x="9525" y="969169"/>
                  </a:lnTo>
                  <a:lnTo>
                    <a:pt x="0" y="959644"/>
                  </a:lnTo>
                  <a:lnTo>
                    <a:pt x="4763" y="933450"/>
                  </a:lnTo>
                  <a:lnTo>
                    <a:pt x="42863" y="883444"/>
                  </a:lnTo>
                  <a:lnTo>
                    <a:pt x="142875" y="754856"/>
                  </a:lnTo>
                  <a:lnTo>
                    <a:pt x="311944" y="540544"/>
                  </a:lnTo>
                  <a:lnTo>
                    <a:pt x="481013" y="328612"/>
                  </a:lnTo>
                  <a:lnTo>
                    <a:pt x="583407" y="190500"/>
                  </a:lnTo>
                  <a:lnTo>
                    <a:pt x="531019" y="116681"/>
                  </a:lnTo>
                  <a:lnTo>
                    <a:pt x="495300" y="66675"/>
                  </a:lnTo>
                  <a:lnTo>
                    <a:pt x="483394" y="35719"/>
                  </a:lnTo>
                  <a:lnTo>
                    <a:pt x="483394" y="19050"/>
                  </a:lnTo>
                  <a:lnTo>
                    <a:pt x="488157" y="7144"/>
                  </a:lnTo>
                  <a:lnTo>
                    <a:pt x="500063" y="0"/>
                  </a:lnTo>
                  <a:lnTo>
                    <a:pt x="528638" y="4762"/>
                  </a:lnTo>
                  <a:lnTo>
                    <a:pt x="621507" y="40481"/>
                  </a:lnTo>
                  <a:lnTo>
                    <a:pt x="833438" y="123825"/>
                  </a:lnTo>
                  <a:lnTo>
                    <a:pt x="971550" y="171450"/>
                  </a:lnTo>
                  <a:lnTo>
                    <a:pt x="1000125" y="197644"/>
                  </a:lnTo>
                  <a:lnTo>
                    <a:pt x="1031082" y="235744"/>
                  </a:lnTo>
                  <a:lnTo>
                    <a:pt x="1028700" y="254794"/>
                  </a:lnTo>
                  <a:lnTo>
                    <a:pt x="1009650" y="280987"/>
                  </a:lnTo>
                  <a:lnTo>
                    <a:pt x="957263" y="319087"/>
                  </a:lnTo>
                  <a:lnTo>
                    <a:pt x="876300" y="350044"/>
                  </a:lnTo>
                  <a:lnTo>
                    <a:pt x="492919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52203C49-5E71-4DE5-AC7B-69B446C05668}"/>
                </a:ext>
              </a:extLst>
            </p:cNvPr>
            <p:cNvSpPr/>
            <p:nvPr/>
          </p:nvSpPr>
          <p:spPr>
            <a:xfrm>
              <a:off x="2800350" y="2381250"/>
              <a:ext cx="447675" cy="1090613"/>
            </a:xfrm>
            <a:custGeom>
              <a:avLst/>
              <a:gdLst>
                <a:gd name="connsiteX0" fmla="*/ 45244 w 447675"/>
                <a:gd name="connsiteY0" fmla="*/ 700088 h 1090613"/>
                <a:gd name="connsiteX1" fmla="*/ 116681 w 447675"/>
                <a:gd name="connsiteY1" fmla="*/ 564356 h 1090613"/>
                <a:gd name="connsiteX2" fmla="*/ 202406 w 447675"/>
                <a:gd name="connsiteY2" fmla="*/ 423863 h 1090613"/>
                <a:gd name="connsiteX3" fmla="*/ 238125 w 447675"/>
                <a:gd name="connsiteY3" fmla="*/ 359569 h 1090613"/>
                <a:gd name="connsiteX4" fmla="*/ 266700 w 447675"/>
                <a:gd name="connsiteY4" fmla="*/ 304800 h 1090613"/>
                <a:gd name="connsiteX5" fmla="*/ 292894 w 447675"/>
                <a:gd name="connsiteY5" fmla="*/ 233363 h 1090613"/>
                <a:gd name="connsiteX6" fmla="*/ 304800 w 447675"/>
                <a:gd name="connsiteY6" fmla="*/ 159544 h 1090613"/>
                <a:gd name="connsiteX7" fmla="*/ 314325 w 447675"/>
                <a:gd name="connsiteY7" fmla="*/ 92869 h 1090613"/>
                <a:gd name="connsiteX8" fmla="*/ 316706 w 447675"/>
                <a:gd name="connsiteY8" fmla="*/ 50006 h 1090613"/>
                <a:gd name="connsiteX9" fmla="*/ 323850 w 447675"/>
                <a:gd name="connsiteY9" fmla="*/ 23813 h 1090613"/>
                <a:gd name="connsiteX10" fmla="*/ 328613 w 447675"/>
                <a:gd name="connsiteY10" fmla="*/ 11906 h 1090613"/>
                <a:gd name="connsiteX11" fmla="*/ 338138 w 447675"/>
                <a:gd name="connsiteY11" fmla="*/ 2381 h 1090613"/>
                <a:gd name="connsiteX12" fmla="*/ 357188 w 447675"/>
                <a:gd name="connsiteY12" fmla="*/ 0 h 1090613"/>
                <a:gd name="connsiteX13" fmla="*/ 369094 w 447675"/>
                <a:gd name="connsiteY13" fmla="*/ 9525 h 1090613"/>
                <a:gd name="connsiteX14" fmla="*/ 388144 w 447675"/>
                <a:gd name="connsiteY14" fmla="*/ 59531 h 1090613"/>
                <a:gd name="connsiteX15" fmla="*/ 447675 w 447675"/>
                <a:gd name="connsiteY15" fmla="*/ 221456 h 1090613"/>
                <a:gd name="connsiteX16" fmla="*/ 447675 w 447675"/>
                <a:gd name="connsiteY16" fmla="*/ 371475 h 1090613"/>
                <a:gd name="connsiteX17" fmla="*/ 392906 w 447675"/>
                <a:gd name="connsiteY17" fmla="*/ 547688 h 1090613"/>
                <a:gd name="connsiteX18" fmla="*/ 333375 w 447675"/>
                <a:gd name="connsiteY18" fmla="*/ 723900 h 1090613"/>
                <a:gd name="connsiteX19" fmla="*/ 264319 w 447675"/>
                <a:gd name="connsiteY19" fmla="*/ 895350 h 1090613"/>
                <a:gd name="connsiteX20" fmla="*/ 219075 w 447675"/>
                <a:gd name="connsiteY20" fmla="*/ 983456 h 1090613"/>
                <a:gd name="connsiteX21" fmla="*/ 195263 w 447675"/>
                <a:gd name="connsiteY21" fmla="*/ 1012031 h 1090613"/>
                <a:gd name="connsiteX22" fmla="*/ 157163 w 447675"/>
                <a:gd name="connsiteY22" fmla="*/ 1052513 h 1090613"/>
                <a:gd name="connsiteX23" fmla="*/ 119063 w 447675"/>
                <a:gd name="connsiteY23" fmla="*/ 1081088 h 1090613"/>
                <a:gd name="connsiteX24" fmla="*/ 97631 w 447675"/>
                <a:gd name="connsiteY24" fmla="*/ 1090613 h 1090613"/>
                <a:gd name="connsiteX25" fmla="*/ 78581 w 447675"/>
                <a:gd name="connsiteY25" fmla="*/ 1085850 h 1090613"/>
                <a:gd name="connsiteX26" fmla="*/ 54769 w 447675"/>
                <a:gd name="connsiteY26" fmla="*/ 1062038 h 1090613"/>
                <a:gd name="connsiteX27" fmla="*/ 30956 w 447675"/>
                <a:gd name="connsiteY27" fmla="*/ 1019175 h 1090613"/>
                <a:gd name="connsiteX28" fmla="*/ 11906 w 447675"/>
                <a:gd name="connsiteY28" fmla="*/ 959644 h 1090613"/>
                <a:gd name="connsiteX29" fmla="*/ 0 w 447675"/>
                <a:gd name="connsiteY29" fmla="*/ 897731 h 1090613"/>
                <a:gd name="connsiteX30" fmla="*/ 0 w 447675"/>
                <a:gd name="connsiteY30" fmla="*/ 842963 h 1090613"/>
                <a:gd name="connsiteX31" fmla="*/ 7144 w 447675"/>
                <a:gd name="connsiteY31" fmla="*/ 795338 h 1090613"/>
                <a:gd name="connsiteX32" fmla="*/ 45244 w 447675"/>
                <a:gd name="connsiteY32" fmla="*/ 700088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7675" h="1090613">
                  <a:moveTo>
                    <a:pt x="45244" y="700088"/>
                  </a:moveTo>
                  <a:lnTo>
                    <a:pt x="116681" y="564356"/>
                  </a:lnTo>
                  <a:lnTo>
                    <a:pt x="202406" y="423863"/>
                  </a:lnTo>
                  <a:lnTo>
                    <a:pt x="238125" y="359569"/>
                  </a:lnTo>
                  <a:lnTo>
                    <a:pt x="266700" y="304800"/>
                  </a:lnTo>
                  <a:lnTo>
                    <a:pt x="292894" y="233363"/>
                  </a:lnTo>
                  <a:lnTo>
                    <a:pt x="304800" y="159544"/>
                  </a:lnTo>
                  <a:lnTo>
                    <a:pt x="314325" y="92869"/>
                  </a:lnTo>
                  <a:lnTo>
                    <a:pt x="316706" y="50006"/>
                  </a:lnTo>
                  <a:lnTo>
                    <a:pt x="323850" y="23813"/>
                  </a:lnTo>
                  <a:lnTo>
                    <a:pt x="328613" y="11906"/>
                  </a:lnTo>
                  <a:lnTo>
                    <a:pt x="338138" y="2381"/>
                  </a:lnTo>
                  <a:lnTo>
                    <a:pt x="357188" y="0"/>
                  </a:lnTo>
                  <a:lnTo>
                    <a:pt x="369094" y="9525"/>
                  </a:lnTo>
                  <a:lnTo>
                    <a:pt x="388144" y="59531"/>
                  </a:lnTo>
                  <a:lnTo>
                    <a:pt x="447675" y="221456"/>
                  </a:lnTo>
                  <a:lnTo>
                    <a:pt x="447675" y="371475"/>
                  </a:lnTo>
                  <a:lnTo>
                    <a:pt x="392906" y="547688"/>
                  </a:lnTo>
                  <a:lnTo>
                    <a:pt x="333375" y="723900"/>
                  </a:lnTo>
                  <a:lnTo>
                    <a:pt x="264319" y="895350"/>
                  </a:lnTo>
                  <a:lnTo>
                    <a:pt x="219075" y="983456"/>
                  </a:lnTo>
                  <a:lnTo>
                    <a:pt x="195263" y="1012031"/>
                  </a:lnTo>
                  <a:lnTo>
                    <a:pt x="157163" y="1052513"/>
                  </a:lnTo>
                  <a:lnTo>
                    <a:pt x="119063" y="1081088"/>
                  </a:lnTo>
                  <a:lnTo>
                    <a:pt x="97631" y="1090613"/>
                  </a:lnTo>
                  <a:lnTo>
                    <a:pt x="78581" y="1085850"/>
                  </a:lnTo>
                  <a:lnTo>
                    <a:pt x="54769" y="1062038"/>
                  </a:lnTo>
                  <a:lnTo>
                    <a:pt x="30956" y="1019175"/>
                  </a:lnTo>
                  <a:lnTo>
                    <a:pt x="11906" y="959644"/>
                  </a:lnTo>
                  <a:lnTo>
                    <a:pt x="0" y="897731"/>
                  </a:lnTo>
                  <a:lnTo>
                    <a:pt x="0" y="842963"/>
                  </a:lnTo>
                  <a:lnTo>
                    <a:pt x="7144" y="795338"/>
                  </a:lnTo>
                  <a:lnTo>
                    <a:pt x="45244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012B1535-279B-439F-8E79-6FD2E5C51653}"/>
                </a:ext>
              </a:extLst>
            </p:cNvPr>
            <p:cNvSpPr/>
            <p:nvPr/>
          </p:nvSpPr>
          <p:spPr>
            <a:xfrm rot="16200000">
              <a:off x="2955925" y="3803650"/>
              <a:ext cx="1927225" cy="301625"/>
            </a:xfrm>
            <a:custGeom>
              <a:avLst/>
              <a:gdLst>
                <a:gd name="connsiteX0" fmla="*/ 1009650 w 1926432"/>
                <a:gd name="connsiteY0" fmla="*/ 285750 h 302419"/>
                <a:gd name="connsiteX1" fmla="*/ 561975 w 1926432"/>
                <a:gd name="connsiteY1" fmla="*/ 285750 h 302419"/>
                <a:gd name="connsiteX2" fmla="*/ 247650 w 1926432"/>
                <a:gd name="connsiteY2" fmla="*/ 285750 h 302419"/>
                <a:gd name="connsiteX3" fmla="*/ 130969 w 1926432"/>
                <a:gd name="connsiteY3" fmla="*/ 302419 h 302419"/>
                <a:gd name="connsiteX4" fmla="*/ 85725 w 1926432"/>
                <a:gd name="connsiteY4" fmla="*/ 300037 h 302419"/>
                <a:gd name="connsiteX5" fmla="*/ 52388 w 1926432"/>
                <a:gd name="connsiteY5" fmla="*/ 288131 h 302419"/>
                <a:gd name="connsiteX6" fmla="*/ 23813 w 1926432"/>
                <a:gd name="connsiteY6" fmla="*/ 266700 h 302419"/>
                <a:gd name="connsiteX7" fmla="*/ 4763 w 1926432"/>
                <a:gd name="connsiteY7" fmla="*/ 240506 h 302419"/>
                <a:gd name="connsiteX8" fmla="*/ 0 w 1926432"/>
                <a:gd name="connsiteY8" fmla="*/ 211931 h 302419"/>
                <a:gd name="connsiteX9" fmla="*/ 4763 w 1926432"/>
                <a:gd name="connsiteY9" fmla="*/ 176212 h 302419"/>
                <a:gd name="connsiteX10" fmla="*/ 28575 w 1926432"/>
                <a:gd name="connsiteY10" fmla="*/ 142875 h 302419"/>
                <a:gd name="connsiteX11" fmla="*/ 69057 w 1926432"/>
                <a:gd name="connsiteY11" fmla="*/ 111919 h 302419"/>
                <a:gd name="connsiteX12" fmla="*/ 109538 w 1926432"/>
                <a:gd name="connsiteY12" fmla="*/ 88106 h 302419"/>
                <a:gd name="connsiteX13" fmla="*/ 161925 w 1926432"/>
                <a:gd name="connsiteY13" fmla="*/ 64294 h 302419"/>
                <a:gd name="connsiteX14" fmla="*/ 223838 w 1926432"/>
                <a:gd name="connsiteY14" fmla="*/ 50006 h 302419"/>
                <a:gd name="connsiteX15" fmla="*/ 295275 w 1926432"/>
                <a:gd name="connsiteY15" fmla="*/ 40481 h 302419"/>
                <a:gd name="connsiteX16" fmla="*/ 390525 w 1926432"/>
                <a:gd name="connsiteY16" fmla="*/ 38100 h 302419"/>
                <a:gd name="connsiteX17" fmla="*/ 483394 w 1926432"/>
                <a:gd name="connsiteY17" fmla="*/ 38100 h 302419"/>
                <a:gd name="connsiteX18" fmla="*/ 547688 w 1926432"/>
                <a:gd name="connsiteY18" fmla="*/ 40481 h 302419"/>
                <a:gd name="connsiteX19" fmla="*/ 640557 w 1926432"/>
                <a:gd name="connsiteY19" fmla="*/ 52387 h 302419"/>
                <a:gd name="connsiteX20" fmla="*/ 800100 w 1926432"/>
                <a:gd name="connsiteY20" fmla="*/ 69056 h 302419"/>
                <a:gd name="connsiteX21" fmla="*/ 1035844 w 1926432"/>
                <a:gd name="connsiteY21" fmla="*/ 85725 h 302419"/>
                <a:gd name="connsiteX22" fmla="*/ 1331119 w 1926432"/>
                <a:gd name="connsiteY22" fmla="*/ 100012 h 302419"/>
                <a:gd name="connsiteX23" fmla="*/ 1640682 w 1926432"/>
                <a:gd name="connsiteY23" fmla="*/ 107156 h 302419"/>
                <a:gd name="connsiteX24" fmla="*/ 1671638 w 1926432"/>
                <a:gd name="connsiteY24" fmla="*/ 104775 h 302419"/>
                <a:gd name="connsiteX25" fmla="*/ 1714500 w 1926432"/>
                <a:gd name="connsiteY25" fmla="*/ 95250 h 302419"/>
                <a:gd name="connsiteX26" fmla="*/ 1754982 w 1926432"/>
                <a:gd name="connsiteY26" fmla="*/ 80962 h 302419"/>
                <a:gd name="connsiteX27" fmla="*/ 1802607 w 1926432"/>
                <a:gd name="connsiteY27" fmla="*/ 59531 h 302419"/>
                <a:gd name="connsiteX28" fmla="*/ 1847850 w 1926432"/>
                <a:gd name="connsiteY28" fmla="*/ 33337 h 302419"/>
                <a:gd name="connsiteX29" fmla="*/ 1871663 w 1926432"/>
                <a:gd name="connsiteY29" fmla="*/ 14287 h 302419"/>
                <a:gd name="connsiteX30" fmla="*/ 1890713 w 1926432"/>
                <a:gd name="connsiteY30" fmla="*/ 2381 h 302419"/>
                <a:gd name="connsiteX31" fmla="*/ 1905000 w 1926432"/>
                <a:gd name="connsiteY31" fmla="*/ 0 h 302419"/>
                <a:gd name="connsiteX32" fmla="*/ 1919288 w 1926432"/>
                <a:gd name="connsiteY32" fmla="*/ 4762 h 302419"/>
                <a:gd name="connsiteX33" fmla="*/ 1926432 w 1926432"/>
                <a:gd name="connsiteY33" fmla="*/ 19050 h 302419"/>
                <a:gd name="connsiteX34" fmla="*/ 1914525 w 1926432"/>
                <a:gd name="connsiteY34" fmla="*/ 59531 h 302419"/>
                <a:gd name="connsiteX35" fmla="*/ 1876425 w 1926432"/>
                <a:gd name="connsiteY35" fmla="*/ 140494 h 302419"/>
                <a:gd name="connsiteX36" fmla="*/ 1831182 w 1926432"/>
                <a:gd name="connsiteY36" fmla="*/ 240506 h 302419"/>
                <a:gd name="connsiteX37" fmla="*/ 1797844 w 1926432"/>
                <a:gd name="connsiteY37" fmla="*/ 292894 h 302419"/>
                <a:gd name="connsiteX38" fmla="*/ 1645444 w 1926432"/>
                <a:gd name="connsiteY38" fmla="*/ 283369 h 302419"/>
                <a:gd name="connsiteX39" fmla="*/ 1297782 w 1926432"/>
                <a:gd name="connsiteY39" fmla="*/ 285750 h 302419"/>
                <a:gd name="connsiteX40" fmla="*/ 1009650 w 1926432"/>
                <a:gd name="connsiteY40" fmla="*/ 2857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6432" h="302419">
                  <a:moveTo>
                    <a:pt x="1009650" y="285750"/>
                  </a:moveTo>
                  <a:lnTo>
                    <a:pt x="561975" y="285750"/>
                  </a:lnTo>
                  <a:lnTo>
                    <a:pt x="247650" y="285750"/>
                  </a:lnTo>
                  <a:lnTo>
                    <a:pt x="130969" y="302419"/>
                  </a:lnTo>
                  <a:lnTo>
                    <a:pt x="85725" y="300037"/>
                  </a:lnTo>
                  <a:lnTo>
                    <a:pt x="52388" y="288131"/>
                  </a:lnTo>
                  <a:lnTo>
                    <a:pt x="23813" y="266700"/>
                  </a:lnTo>
                  <a:lnTo>
                    <a:pt x="4763" y="240506"/>
                  </a:lnTo>
                  <a:lnTo>
                    <a:pt x="0" y="211931"/>
                  </a:lnTo>
                  <a:lnTo>
                    <a:pt x="4763" y="176212"/>
                  </a:lnTo>
                  <a:lnTo>
                    <a:pt x="28575" y="142875"/>
                  </a:lnTo>
                  <a:lnTo>
                    <a:pt x="69057" y="111919"/>
                  </a:lnTo>
                  <a:lnTo>
                    <a:pt x="109538" y="88106"/>
                  </a:lnTo>
                  <a:lnTo>
                    <a:pt x="161925" y="64294"/>
                  </a:lnTo>
                  <a:lnTo>
                    <a:pt x="223838" y="50006"/>
                  </a:lnTo>
                  <a:lnTo>
                    <a:pt x="295275" y="40481"/>
                  </a:lnTo>
                  <a:lnTo>
                    <a:pt x="390525" y="38100"/>
                  </a:lnTo>
                  <a:lnTo>
                    <a:pt x="483394" y="38100"/>
                  </a:lnTo>
                  <a:lnTo>
                    <a:pt x="547688" y="40481"/>
                  </a:lnTo>
                  <a:lnTo>
                    <a:pt x="640557" y="52387"/>
                  </a:lnTo>
                  <a:lnTo>
                    <a:pt x="800100" y="69056"/>
                  </a:lnTo>
                  <a:lnTo>
                    <a:pt x="1035844" y="85725"/>
                  </a:lnTo>
                  <a:lnTo>
                    <a:pt x="1331119" y="100012"/>
                  </a:lnTo>
                  <a:lnTo>
                    <a:pt x="1640682" y="107156"/>
                  </a:lnTo>
                  <a:lnTo>
                    <a:pt x="1671638" y="104775"/>
                  </a:lnTo>
                  <a:lnTo>
                    <a:pt x="1714500" y="95250"/>
                  </a:lnTo>
                  <a:lnTo>
                    <a:pt x="1754982" y="80962"/>
                  </a:lnTo>
                  <a:lnTo>
                    <a:pt x="1802607" y="59531"/>
                  </a:lnTo>
                  <a:lnTo>
                    <a:pt x="1847850" y="33337"/>
                  </a:lnTo>
                  <a:lnTo>
                    <a:pt x="1871663" y="14287"/>
                  </a:lnTo>
                  <a:lnTo>
                    <a:pt x="1890713" y="2381"/>
                  </a:lnTo>
                  <a:lnTo>
                    <a:pt x="1905000" y="0"/>
                  </a:lnTo>
                  <a:lnTo>
                    <a:pt x="1919288" y="4762"/>
                  </a:lnTo>
                  <a:lnTo>
                    <a:pt x="1926432" y="19050"/>
                  </a:lnTo>
                  <a:lnTo>
                    <a:pt x="1914525" y="59531"/>
                  </a:lnTo>
                  <a:lnTo>
                    <a:pt x="1876425" y="140494"/>
                  </a:lnTo>
                  <a:lnTo>
                    <a:pt x="1831182" y="240506"/>
                  </a:lnTo>
                  <a:lnTo>
                    <a:pt x="1797844" y="292894"/>
                  </a:lnTo>
                  <a:lnTo>
                    <a:pt x="1645444" y="283369"/>
                  </a:lnTo>
                  <a:lnTo>
                    <a:pt x="1297782" y="285750"/>
                  </a:lnTo>
                  <a:lnTo>
                    <a:pt x="100965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3A87CCF5-3D1F-4A31-9552-A9E0CD8C5916}"/>
                </a:ext>
              </a:extLst>
            </p:cNvPr>
            <p:cNvSpPr/>
            <p:nvPr/>
          </p:nvSpPr>
          <p:spPr>
            <a:xfrm>
              <a:off x="3171825" y="2227263"/>
              <a:ext cx="3959225" cy="546100"/>
            </a:xfrm>
            <a:custGeom>
              <a:avLst/>
              <a:gdLst>
                <a:gd name="connsiteX0" fmla="*/ 849814 w 3960134"/>
                <a:gd name="connsiteY0" fmla="*/ 445303 h 547280"/>
                <a:gd name="connsiteX1" fmla="*/ 414710 w 3960134"/>
                <a:gd name="connsiteY1" fmla="*/ 503090 h 547280"/>
                <a:gd name="connsiteX2" fmla="*/ 0 w 3960134"/>
                <a:gd name="connsiteY2" fmla="*/ 547280 h 547280"/>
                <a:gd name="connsiteX3" fmla="*/ 0 w 3960134"/>
                <a:gd name="connsiteY3" fmla="*/ 377317 h 547280"/>
                <a:gd name="connsiteX4" fmla="*/ 217553 w 3960134"/>
                <a:gd name="connsiteY4" fmla="*/ 373918 h 547280"/>
                <a:gd name="connsiteX5" fmla="*/ 343325 w 3960134"/>
                <a:gd name="connsiteY5" fmla="*/ 377317 h 547280"/>
                <a:gd name="connsiteX6" fmla="*/ 452101 w 3960134"/>
                <a:gd name="connsiteY6" fmla="*/ 363720 h 547280"/>
                <a:gd name="connsiteX7" fmla="*/ 880408 w 3960134"/>
                <a:gd name="connsiteY7" fmla="*/ 312732 h 547280"/>
                <a:gd name="connsiteX8" fmla="*/ 1417490 w 3960134"/>
                <a:gd name="connsiteY8" fmla="*/ 251545 h 547280"/>
                <a:gd name="connsiteX9" fmla="*/ 2093942 w 3960134"/>
                <a:gd name="connsiteY9" fmla="*/ 180161 h 547280"/>
                <a:gd name="connsiteX10" fmla="*/ 2583435 w 3960134"/>
                <a:gd name="connsiteY10" fmla="*/ 129172 h 547280"/>
                <a:gd name="connsiteX11" fmla="*/ 2994745 w 3960134"/>
                <a:gd name="connsiteY11" fmla="*/ 98578 h 547280"/>
                <a:gd name="connsiteX12" fmla="*/ 3120518 w 3960134"/>
                <a:gd name="connsiteY12" fmla="*/ 88381 h 547280"/>
                <a:gd name="connsiteX13" fmla="*/ 3297279 w 3960134"/>
                <a:gd name="connsiteY13" fmla="*/ 44190 h 547280"/>
                <a:gd name="connsiteX14" fmla="*/ 3423052 w 3960134"/>
                <a:gd name="connsiteY14" fmla="*/ 0 h 547280"/>
                <a:gd name="connsiteX15" fmla="*/ 3480839 w 3960134"/>
                <a:gd name="connsiteY15" fmla="*/ 10198 h 547280"/>
                <a:gd name="connsiteX16" fmla="*/ 3610011 w 3960134"/>
                <a:gd name="connsiteY16" fmla="*/ 57787 h 547280"/>
                <a:gd name="connsiteX17" fmla="*/ 3735783 w 3960134"/>
                <a:gd name="connsiteY17" fmla="*/ 112175 h 547280"/>
                <a:gd name="connsiteX18" fmla="*/ 3837761 w 3960134"/>
                <a:gd name="connsiteY18" fmla="*/ 176761 h 547280"/>
                <a:gd name="connsiteX19" fmla="*/ 3861556 w 3960134"/>
                <a:gd name="connsiteY19" fmla="*/ 207355 h 547280"/>
                <a:gd name="connsiteX20" fmla="*/ 3919343 w 3960134"/>
                <a:gd name="connsiteY20" fmla="*/ 251545 h 547280"/>
                <a:gd name="connsiteX21" fmla="*/ 3953336 w 3960134"/>
                <a:gd name="connsiteY21" fmla="*/ 295735 h 547280"/>
                <a:gd name="connsiteX22" fmla="*/ 3960134 w 3960134"/>
                <a:gd name="connsiteY22" fmla="*/ 333127 h 547280"/>
                <a:gd name="connsiteX23" fmla="*/ 3946537 w 3960134"/>
                <a:gd name="connsiteY23" fmla="*/ 373918 h 547280"/>
                <a:gd name="connsiteX24" fmla="*/ 3898948 w 3960134"/>
                <a:gd name="connsiteY24" fmla="*/ 421508 h 547280"/>
                <a:gd name="connsiteX25" fmla="*/ 3844559 w 3960134"/>
                <a:gd name="connsiteY25" fmla="*/ 438504 h 547280"/>
                <a:gd name="connsiteX26" fmla="*/ 3372063 w 3960134"/>
                <a:gd name="connsiteY26" fmla="*/ 285538 h 547280"/>
                <a:gd name="connsiteX27" fmla="*/ 3327872 w 3960134"/>
                <a:gd name="connsiteY27" fmla="*/ 275340 h 547280"/>
                <a:gd name="connsiteX28" fmla="*/ 3151111 w 3960134"/>
                <a:gd name="connsiteY28" fmla="*/ 261743 h 547280"/>
                <a:gd name="connsiteX29" fmla="*/ 2749999 w 3960134"/>
                <a:gd name="connsiteY29" fmla="*/ 285538 h 547280"/>
                <a:gd name="connsiteX30" fmla="*/ 2277502 w 3960134"/>
                <a:gd name="connsiteY30" fmla="*/ 316131 h 547280"/>
                <a:gd name="connsiteX31" fmla="*/ 1655438 w 3960134"/>
                <a:gd name="connsiteY31" fmla="*/ 370519 h 547280"/>
                <a:gd name="connsiteX32" fmla="*/ 849814 w 3960134"/>
                <a:gd name="connsiteY32" fmla="*/ 445303 h 5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60134" h="547280">
                  <a:moveTo>
                    <a:pt x="849814" y="445303"/>
                  </a:moveTo>
                  <a:lnTo>
                    <a:pt x="414710" y="503090"/>
                  </a:lnTo>
                  <a:lnTo>
                    <a:pt x="0" y="547280"/>
                  </a:lnTo>
                  <a:lnTo>
                    <a:pt x="0" y="377317"/>
                  </a:lnTo>
                  <a:lnTo>
                    <a:pt x="217553" y="373918"/>
                  </a:lnTo>
                  <a:lnTo>
                    <a:pt x="343325" y="377317"/>
                  </a:lnTo>
                  <a:lnTo>
                    <a:pt x="452101" y="363720"/>
                  </a:lnTo>
                  <a:lnTo>
                    <a:pt x="880408" y="312732"/>
                  </a:lnTo>
                  <a:lnTo>
                    <a:pt x="1417490" y="251545"/>
                  </a:lnTo>
                  <a:lnTo>
                    <a:pt x="2093942" y="180161"/>
                  </a:lnTo>
                  <a:lnTo>
                    <a:pt x="2583435" y="129172"/>
                  </a:lnTo>
                  <a:lnTo>
                    <a:pt x="2994745" y="98578"/>
                  </a:lnTo>
                  <a:lnTo>
                    <a:pt x="3120518" y="88381"/>
                  </a:lnTo>
                  <a:lnTo>
                    <a:pt x="3297279" y="44190"/>
                  </a:lnTo>
                  <a:lnTo>
                    <a:pt x="3423052" y="0"/>
                  </a:lnTo>
                  <a:lnTo>
                    <a:pt x="3480839" y="10198"/>
                  </a:lnTo>
                  <a:lnTo>
                    <a:pt x="3610011" y="57787"/>
                  </a:lnTo>
                  <a:lnTo>
                    <a:pt x="3735783" y="112175"/>
                  </a:lnTo>
                  <a:lnTo>
                    <a:pt x="3837761" y="176761"/>
                  </a:lnTo>
                  <a:lnTo>
                    <a:pt x="3861556" y="207355"/>
                  </a:lnTo>
                  <a:lnTo>
                    <a:pt x="3919343" y="251545"/>
                  </a:lnTo>
                  <a:lnTo>
                    <a:pt x="3953336" y="295735"/>
                  </a:lnTo>
                  <a:lnTo>
                    <a:pt x="3960134" y="333127"/>
                  </a:lnTo>
                  <a:lnTo>
                    <a:pt x="3946537" y="373918"/>
                  </a:lnTo>
                  <a:lnTo>
                    <a:pt x="3898948" y="421508"/>
                  </a:lnTo>
                  <a:lnTo>
                    <a:pt x="3844559" y="438504"/>
                  </a:lnTo>
                  <a:lnTo>
                    <a:pt x="3372063" y="285538"/>
                  </a:lnTo>
                  <a:lnTo>
                    <a:pt x="3327872" y="275340"/>
                  </a:lnTo>
                  <a:lnTo>
                    <a:pt x="3151111" y="261743"/>
                  </a:lnTo>
                  <a:lnTo>
                    <a:pt x="2749999" y="285538"/>
                  </a:lnTo>
                  <a:lnTo>
                    <a:pt x="2277502" y="316131"/>
                  </a:lnTo>
                  <a:lnTo>
                    <a:pt x="1655438" y="370519"/>
                  </a:lnTo>
                  <a:lnTo>
                    <a:pt x="849814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4B73A477-807F-42E2-BF69-8D7C19BCEE8E}"/>
                </a:ext>
              </a:extLst>
            </p:cNvPr>
            <p:cNvSpPr/>
            <p:nvPr/>
          </p:nvSpPr>
          <p:spPr>
            <a:xfrm>
              <a:off x="6115050" y="2457450"/>
              <a:ext cx="942975" cy="630238"/>
            </a:xfrm>
            <a:custGeom>
              <a:avLst/>
              <a:gdLst>
                <a:gd name="connsiteX0" fmla="*/ 264319 w 942975"/>
                <a:gd name="connsiteY0" fmla="*/ 290513 h 631031"/>
                <a:gd name="connsiteX1" fmla="*/ 440531 w 942975"/>
                <a:gd name="connsiteY1" fmla="*/ 95250 h 631031"/>
                <a:gd name="connsiteX2" fmla="*/ 435769 w 942975"/>
                <a:gd name="connsiteY2" fmla="*/ 0 h 631031"/>
                <a:gd name="connsiteX3" fmla="*/ 942975 w 942975"/>
                <a:gd name="connsiteY3" fmla="*/ 178594 h 631031"/>
                <a:gd name="connsiteX4" fmla="*/ 900113 w 942975"/>
                <a:gd name="connsiteY4" fmla="*/ 207169 h 631031"/>
                <a:gd name="connsiteX5" fmla="*/ 771525 w 942975"/>
                <a:gd name="connsiteY5" fmla="*/ 245269 h 631031"/>
                <a:gd name="connsiteX6" fmla="*/ 642938 w 942975"/>
                <a:gd name="connsiteY6" fmla="*/ 290513 h 631031"/>
                <a:gd name="connsiteX7" fmla="*/ 507206 w 942975"/>
                <a:gd name="connsiteY7" fmla="*/ 354806 h 631031"/>
                <a:gd name="connsiteX8" fmla="*/ 323850 w 942975"/>
                <a:gd name="connsiteY8" fmla="*/ 459581 h 631031"/>
                <a:gd name="connsiteX9" fmla="*/ 133350 w 942975"/>
                <a:gd name="connsiteY9" fmla="*/ 590550 h 631031"/>
                <a:gd name="connsiteX10" fmla="*/ 102394 w 942975"/>
                <a:gd name="connsiteY10" fmla="*/ 619125 h 631031"/>
                <a:gd name="connsiteX11" fmla="*/ 69056 w 942975"/>
                <a:gd name="connsiteY11" fmla="*/ 628650 h 631031"/>
                <a:gd name="connsiteX12" fmla="*/ 35719 w 942975"/>
                <a:gd name="connsiteY12" fmla="*/ 631031 h 631031"/>
                <a:gd name="connsiteX13" fmla="*/ 7144 w 942975"/>
                <a:gd name="connsiteY13" fmla="*/ 626269 h 631031"/>
                <a:gd name="connsiteX14" fmla="*/ 0 w 942975"/>
                <a:gd name="connsiteY14" fmla="*/ 616744 h 631031"/>
                <a:gd name="connsiteX15" fmla="*/ 2381 w 942975"/>
                <a:gd name="connsiteY15" fmla="*/ 592931 h 631031"/>
                <a:gd name="connsiteX16" fmla="*/ 16669 w 942975"/>
                <a:gd name="connsiteY16" fmla="*/ 559594 h 631031"/>
                <a:gd name="connsiteX17" fmla="*/ 102394 w 942975"/>
                <a:gd name="connsiteY17" fmla="*/ 471488 h 631031"/>
                <a:gd name="connsiteX18" fmla="*/ 264319 w 942975"/>
                <a:gd name="connsiteY18" fmla="*/ 29051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2975" h="631031">
                  <a:moveTo>
                    <a:pt x="264319" y="290513"/>
                  </a:moveTo>
                  <a:lnTo>
                    <a:pt x="440531" y="95250"/>
                  </a:lnTo>
                  <a:lnTo>
                    <a:pt x="435769" y="0"/>
                  </a:lnTo>
                  <a:lnTo>
                    <a:pt x="942975" y="178594"/>
                  </a:lnTo>
                  <a:lnTo>
                    <a:pt x="900113" y="207169"/>
                  </a:lnTo>
                  <a:lnTo>
                    <a:pt x="771525" y="245269"/>
                  </a:lnTo>
                  <a:lnTo>
                    <a:pt x="642938" y="290513"/>
                  </a:lnTo>
                  <a:lnTo>
                    <a:pt x="507206" y="354806"/>
                  </a:lnTo>
                  <a:lnTo>
                    <a:pt x="323850" y="459581"/>
                  </a:lnTo>
                  <a:lnTo>
                    <a:pt x="133350" y="590550"/>
                  </a:lnTo>
                  <a:lnTo>
                    <a:pt x="102394" y="619125"/>
                  </a:lnTo>
                  <a:lnTo>
                    <a:pt x="69056" y="628650"/>
                  </a:lnTo>
                  <a:lnTo>
                    <a:pt x="35719" y="631031"/>
                  </a:lnTo>
                  <a:lnTo>
                    <a:pt x="7144" y="626269"/>
                  </a:lnTo>
                  <a:lnTo>
                    <a:pt x="0" y="616744"/>
                  </a:lnTo>
                  <a:lnTo>
                    <a:pt x="2381" y="592931"/>
                  </a:lnTo>
                  <a:lnTo>
                    <a:pt x="16669" y="559594"/>
                  </a:lnTo>
                  <a:lnTo>
                    <a:pt x="102394" y="471488"/>
                  </a:lnTo>
                  <a:lnTo>
                    <a:pt x="2643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E0897C3C-B39A-4EB1-8F6E-F1B828F30D81}"/>
                </a:ext>
              </a:extLst>
            </p:cNvPr>
            <p:cNvSpPr/>
            <p:nvPr/>
          </p:nvSpPr>
          <p:spPr>
            <a:xfrm rot="16200000">
              <a:off x="3940175" y="2894013"/>
              <a:ext cx="1951038" cy="1916112"/>
            </a:xfrm>
            <a:custGeom>
              <a:avLst/>
              <a:gdLst>
                <a:gd name="connsiteX0" fmla="*/ 873187 w 1949861"/>
                <a:gd name="connsiteY0" fmla="*/ 1813345 h 1916376"/>
                <a:gd name="connsiteX1" fmla="*/ 489397 w 1949861"/>
                <a:gd name="connsiteY1" fmla="*/ 1813345 h 1916376"/>
                <a:gd name="connsiteX2" fmla="*/ 175152 w 1949861"/>
                <a:gd name="connsiteY2" fmla="*/ 1813345 h 1916376"/>
                <a:gd name="connsiteX3" fmla="*/ 48939 w 1949861"/>
                <a:gd name="connsiteY3" fmla="*/ 1810769 h 1916376"/>
                <a:gd name="connsiteX4" fmla="*/ 18030 w 1949861"/>
                <a:gd name="connsiteY4" fmla="*/ 1800466 h 1916376"/>
                <a:gd name="connsiteX5" fmla="*/ 0 w 1949861"/>
                <a:gd name="connsiteY5" fmla="*/ 1779860 h 1916376"/>
                <a:gd name="connsiteX6" fmla="*/ 2575 w 1949861"/>
                <a:gd name="connsiteY6" fmla="*/ 1730920 h 1916376"/>
                <a:gd name="connsiteX7" fmla="*/ 18030 w 1949861"/>
                <a:gd name="connsiteY7" fmla="*/ 1679405 h 1916376"/>
                <a:gd name="connsiteX8" fmla="*/ 41212 w 1949861"/>
                <a:gd name="connsiteY8" fmla="*/ 1643344 h 1916376"/>
                <a:gd name="connsiteX9" fmla="*/ 77273 w 1949861"/>
                <a:gd name="connsiteY9" fmla="*/ 1602131 h 1916376"/>
                <a:gd name="connsiteX10" fmla="*/ 133940 w 1949861"/>
                <a:gd name="connsiteY10" fmla="*/ 1560919 h 1916376"/>
                <a:gd name="connsiteX11" fmla="*/ 198334 w 1949861"/>
                <a:gd name="connsiteY11" fmla="*/ 1522282 h 1916376"/>
                <a:gd name="connsiteX12" fmla="*/ 345153 w 1949861"/>
                <a:gd name="connsiteY12" fmla="*/ 1568646 h 1916376"/>
                <a:gd name="connsiteX13" fmla="*/ 703186 w 1949861"/>
                <a:gd name="connsiteY13" fmla="*/ 1591828 h 1916376"/>
                <a:gd name="connsiteX14" fmla="*/ 888642 w 1949861"/>
                <a:gd name="connsiteY14" fmla="*/ 1591828 h 1916376"/>
                <a:gd name="connsiteX15" fmla="*/ 1256978 w 1949861"/>
                <a:gd name="connsiteY15" fmla="*/ 1591828 h 1916376"/>
                <a:gd name="connsiteX16" fmla="*/ 1403797 w 1949861"/>
                <a:gd name="connsiteY16" fmla="*/ 1591828 h 1916376"/>
                <a:gd name="connsiteX17" fmla="*/ 1627889 w 1949861"/>
                <a:gd name="connsiteY17" fmla="*/ 1589253 h 1916376"/>
                <a:gd name="connsiteX18" fmla="*/ 1687132 w 1949861"/>
                <a:gd name="connsiteY18" fmla="*/ 1578949 h 1916376"/>
                <a:gd name="connsiteX19" fmla="*/ 1723193 w 1949861"/>
                <a:gd name="connsiteY19" fmla="*/ 1560919 h 1916376"/>
                <a:gd name="connsiteX20" fmla="*/ 1741223 w 1949861"/>
                <a:gd name="connsiteY20" fmla="*/ 1540313 h 1916376"/>
                <a:gd name="connsiteX21" fmla="*/ 1746375 w 1949861"/>
                <a:gd name="connsiteY21" fmla="*/ 1509404 h 1916376"/>
                <a:gd name="connsiteX22" fmla="*/ 1728344 w 1949861"/>
                <a:gd name="connsiteY22" fmla="*/ 1450161 h 1916376"/>
                <a:gd name="connsiteX23" fmla="*/ 1658798 w 1949861"/>
                <a:gd name="connsiteY23" fmla="*/ 927278 h 1916376"/>
                <a:gd name="connsiteX24" fmla="*/ 1615010 w 1949861"/>
                <a:gd name="connsiteY24" fmla="*/ 600155 h 1916376"/>
                <a:gd name="connsiteX25" fmla="*/ 1589252 w 1949861"/>
                <a:gd name="connsiteY25" fmla="*/ 347729 h 1916376"/>
                <a:gd name="connsiteX26" fmla="*/ 1573798 w 1949861"/>
                <a:gd name="connsiteY26" fmla="*/ 46364 h 1916376"/>
                <a:gd name="connsiteX27" fmla="*/ 1697435 w 1949861"/>
                <a:gd name="connsiteY27" fmla="*/ 0 h 1916376"/>
                <a:gd name="connsiteX28" fmla="*/ 1710314 w 1949861"/>
                <a:gd name="connsiteY28" fmla="*/ 108182 h 1916376"/>
                <a:gd name="connsiteX29" fmla="*/ 1723193 w 1949861"/>
                <a:gd name="connsiteY29" fmla="*/ 383790 h 1916376"/>
                <a:gd name="connsiteX30" fmla="*/ 1754102 w 1949861"/>
                <a:gd name="connsiteY30" fmla="*/ 667125 h 1916376"/>
                <a:gd name="connsiteX31" fmla="*/ 1787587 w 1949861"/>
                <a:gd name="connsiteY31" fmla="*/ 904096 h 1916376"/>
                <a:gd name="connsiteX32" fmla="*/ 1823648 w 1949861"/>
                <a:gd name="connsiteY32" fmla="*/ 1146219 h 1916376"/>
                <a:gd name="connsiteX33" fmla="*/ 1851981 w 1949861"/>
                <a:gd name="connsiteY33" fmla="*/ 1323948 h 1916376"/>
                <a:gd name="connsiteX34" fmla="*/ 1870012 w 1949861"/>
                <a:gd name="connsiteY34" fmla="*/ 1403797 h 1916376"/>
                <a:gd name="connsiteX35" fmla="*/ 1908649 w 1949861"/>
                <a:gd name="connsiteY35" fmla="*/ 1509404 h 1916376"/>
                <a:gd name="connsiteX36" fmla="*/ 1949861 w 1949861"/>
                <a:gd name="connsiteY36" fmla="*/ 1612435 h 1916376"/>
                <a:gd name="connsiteX37" fmla="*/ 1947285 w 1949861"/>
                <a:gd name="connsiteY37" fmla="*/ 1640768 h 1916376"/>
                <a:gd name="connsiteX38" fmla="*/ 1906073 w 1949861"/>
                <a:gd name="connsiteY38" fmla="*/ 1730920 h 1916376"/>
                <a:gd name="connsiteX39" fmla="*/ 1813345 w 1949861"/>
                <a:gd name="connsiteY39" fmla="*/ 1841678 h 1916376"/>
                <a:gd name="connsiteX40" fmla="*/ 1748951 w 1949861"/>
                <a:gd name="connsiteY40" fmla="*/ 1906073 h 1916376"/>
                <a:gd name="connsiteX41" fmla="*/ 1723193 w 1949861"/>
                <a:gd name="connsiteY41" fmla="*/ 1916376 h 1916376"/>
                <a:gd name="connsiteX42" fmla="*/ 1669101 w 1949861"/>
                <a:gd name="connsiteY42" fmla="*/ 1903497 h 1916376"/>
                <a:gd name="connsiteX43" fmla="*/ 1527434 w 1949861"/>
                <a:gd name="connsiteY43" fmla="*/ 1857133 h 1916376"/>
                <a:gd name="connsiteX44" fmla="*/ 1215765 w 1949861"/>
                <a:gd name="connsiteY44" fmla="*/ 1831375 h 1916376"/>
                <a:gd name="connsiteX45" fmla="*/ 873187 w 1949861"/>
                <a:gd name="connsiteY45" fmla="*/ 1813345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9861" h="1916376">
                  <a:moveTo>
                    <a:pt x="873187" y="1813345"/>
                  </a:moveTo>
                  <a:lnTo>
                    <a:pt x="489397" y="1813345"/>
                  </a:lnTo>
                  <a:lnTo>
                    <a:pt x="175152" y="1813345"/>
                  </a:lnTo>
                  <a:lnTo>
                    <a:pt x="48939" y="1810769"/>
                  </a:lnTo>
                  <a:lnTo>
                    <a:pt x="18030" y="1800466"/>
                  </a:lnTo>
                  <a:lnTo>
                    <a:pt x="0" y="1779860"/>
                  </a:lnTo>
                  <a:lnTo>
                    <a:pt x="2575" y="1730920"/>
                  </a:lnTo>
                  <a:lnTo>
                    <a:pt x="18030" y="1679405"/>
                  </a:lnTo>
                  <a:lnTo>
                    <a:pt x="41212" y="1643344"/>
                  </a:lnTo>
                  <a:lnTo>
                    <a:pt x="77273" y="1602131"/>
                  </a:lnTo>
                  <a:lnTo>
                    <a:pt x="133940" y="1560919"/>
                  </a:lnTo>
                  <a:lnTo>
                    <a:pt x="198334" y="1522282"/>
                  </a:lnTo>
                  <a:lnTo>
                    <a:pt x="345153" y="1568646"/>
                  </a:lnTo>
                  <a:lnTo>
                    <a:pt x="703186" y="1591828"/>
                  </a:lnTo>
                  <a:lnTo>
                    <a:pt x="888642" y="1591828"/>
                  </a:lnTo>
                  <a:lnTo>
                    <a:pt x="1256978" y="1591828"/>
                  </a:lnTo>
                  <a:lnTo>
                    <a:pt x="1403797" y="1591828"/>
                  </a:lnTo>
                  <a:lnTo>
                    <a:pt x="1627889" y="1589253"/>
                  </a:lnTo>
                  <a:lnTo>
                    <a:pt x="1687132" y="1578949"/>
                  </a:lnTo>
                  <a:lnTo>
                    <a:pt x="1723193" y="1560919"/>
                  </a:lnTo>
                  <a:lnTo>
                    <a:pt x="1741223" y="1540313"/>
                  </a:lnTo>
                  <a:lnTo>
                    <a:pt x="1746375" y="1509404"/>
                  </a:lnTo>
                  <a:lnTo>
                    <a:pt x="1728344" y="1450161"/>
                  </a:lnTo>
                  <a:lnTo>
                    <a:pt x="1658798" y="927278"/>
                  </a:lnTo>
                  <a:lnTo>
                    <a:pt x="1615010" y="600155"/>
                  </a:lnTo>
                  <a:lnTo>
                    <a:pt x="1589252" y="347729"/>
                  </a:lnTo>
                  <a:lnTo>
                    <a:pt x="1573798" y="46364"/>
                  </a:lnTo>
                  <a:lnTo>
                    <a:pt x="1697435" y="0"/>
                  </a:lnTo>
                  <a:lnTo>
                    <a:pt x="1710314" y="108182"/>
                  </a:lnTo>
                  <a:lnTo>
                    <a:pt x="1723193" y="383790"/>
                  </a:lnTo>
                  <a:lnTo>
                    <a:pt x="1754102" y="667125"/>
                  </a:lnTo>
                  <a:lnTo>
                    <a:pt x="1787587" y="904096"/>
                  </a:lnTo>
                  <a:lnTo>
                    <a:pt x="1823648" y="1146219"/>
                  </a:lnTo>
                  <a:lnTo>
                    <a:pt x="1851981" y="1323948"/>
                  </a:lnTo>
                  <a:lnTo>
                    <a:pt x="1870012" y="1403797"/>
                  </a:lnTo>
                  <a:lnTo>
                    <a:pt x="1908649" y="1509404"/>
                  </a:lnTo>
                  <a:lnTo>
                    <a:pt x="1949861" y="1612435"/>
                  </a:lnTo>
                  <a:lnTo>
                    <a:pt x="1947285" y="1640768"/>
                  </a:lnTo>
                  <a:lnTo>
                    <a:pt x="1906073" y="1730920"/>
                  </a:lnTo>
                  <a:lnTo>
                    <a:pt x="1813345" y="1841678"/>
                  </a:lnTo>
                  <a:lnTo>
                    <a:pt x="1748951" y="1906073"/>
                  </a:lnTo>
                  <a:lnTo>
                    <a:pt x="1723193" y="1916376"/>
                  </a:lnTo>
                  <a:lnTo>
                    <a:pt x="1669101" y="1903497"/>
                  </a:lnTo>
                  <a:lnTo>
                    <a:pt x="1527434" y="1857133"/>
                  </a:lnTo>
                  <a:lnTo>
                    <a:pt x="1215765" y="1831375"/>
                  </a:lnTo>
                  <a:lnTo>
                    <a:pt x="873187" y="18133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7638F72F-95C1-4A9B-A15F-A6C1335AC1DD}"/>
                </a:ext>
              </a:extLst>
            </p:cNvPr>
            <p:cNvSpPr/>
            <p:nvPr/>
          </p:nvSpPr>
          <p:spPr>
            <a:xfrm>
              <a:off x="3986213" y="3411538"/>
              <a:ext cx="1631950" cy="336550"/>
            </a:xfrm>
            <a:custGeom>
              <a:avLst/>
              <a:gdLst>
                <a:gd name="connsiteX0" fmla="*/ 340518 w 1631156"/>
                <a:gd name="connsiteY0" fmla="*/ 321469 h 335757"/>
                <a:gd name="connsiteX1" fmla="*/ 7143 w 1631156"/>
                <a:gd name="connsiteY1" fmla="*/ 335757 h 335757"/>
                <a:gd name="connsiteX2" fmla="*/ 0 w 1631156"/>
                <a:gd name="connsiteY2" fmla="*/ 195263 h 335757"/>
                <a:gd name="connsiteX3" fmla="*/ 307181 w 1631156"/>
                <a:gd name="connsiteY3" fmla="*/ 190500 h 335757"/>
                <a:gd name="connsiteX4" fmla="*/ 633412 w 1631156"/>
                <a:gd name="connsiteY4" fmla="*/ 176213 h 335757"/>
                <a:gd name="connsiteX5" fmla="*/ 819150 w 1631156"/>
                <a:gd name="connsiteY5" fmla="*/ 154782 h 335757"/>
                <a:gd name="connsiteX6" fmla="*/ 1193006 w 1631156"/>
                <a:gd name="connsiteY6" fmla="*/ 92869 h 335757"/>
                <a:gd name="connsiteX7" fmla="*/ 1626393 w 1631156"/>
                <a:gd name="connsiteY7" fmla="*/ 0 h 335757"/>
                <a:gd name="connsiteX8" fmla="*/ 1631156 w 1631156"/>
                <a:gd name="connsiteY8" fmla="*/ 154782 h 335757"/>
                <a:gd name="connsiteX9" fmla="*/ 1459706 w 1631156"/>
                <a:gd name="connsiteY9" fmla="*/ 190500 h 335757"/>
                <a:gd name="connsiteX10" fmla="*/ 1252537 w 1631156"/>
                <a:gd name="connsiteY10" fmla="*/ 233363 h 335757"/>
                <a:gd name="connsiteX11" fmla="*/ 981075 w 1631156"/>
                <a:gd name="connsiteY11" fmla="*/ 273844 h 335757"/>
                <a:gd name="connsiteX12" fmla="*/ 757237 w 1631156"/>
                <a:gd name="connsiteY12" fmla="*/ 297657 h 335757"/>
                <a:gd name="connsiteX13" fmla="*/ 340518 w 1631156"/>
                <a:gd name="connsiteY13" fmla="*/ 3214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1156" h="335757">
                  <a:moveTo>
                    <a:pt x="340518" y="321469"/>
                  </a:moveTo>
                  <a:lnTo>
                    <a:pt x="7143" y="335757"/>
                  </a:lnTo>
                  <a:lnTo>
                    <a:pt x="0" y="195263"/>
                  </a:lnTo>
                  <a:lnTo>
                    <a:pt x="307181" y="190500"/>
                  </a:lnTo>
                  <a:lnTo>
                    <a:pt x="633412" y="176213"/>
                  </a:lnTo>
                  <a:lnTo>
                    <a:pt x="819150" y="154782"/>
                  </a:lnTo>
                  <a:lnTo>
                    <a:pt x="1193006" y="92869"/>
                  </a:lnTo>
                  <a:lnTo>
                    <a:pt x="1626393" y="0"/>
                  </a:lnTo>
                  <a:lnTo>
                    <a:pt x="1631156" y="154782"/>
                  </a:lnTo>
                  <a:lnTo>
                    <a:pt x="1459706" y="190500"/>
                  </a:lnTo>
                  <a:lnTo>
                    <a:pt x="1252537" y="233363"/>
                  </a:lnTo>
                  <a:lnTo>
                    <a:pt x="981075" y="273844"/>
                  </a:lnTo>
                  <a:lnTo>
                    <a:pt x="757237" y="297657"/>
                  </a:lnTo>
                  <a:lnTo>
                    <a:pt x="34051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D8F77A4B-A238-4802-B0A8-28D82AA01F47}"/>
                </a:ext>
              </a:extLst>
            </p:cNvPr>
            <p:cNvSpPr/>
            <p:nvPr/>
          </p:nvSpPr>
          <p:spPr>
            <a:xfrm>
              <a:off x="3971925" y="3922713"/>
              <a:ext cx="1665288" cy="327025"/>
            </a:xfrm>
            <a:custGeom>
              <a:avLst/>
              <a:gdLst>
                <a:gd name="connsiteX0" fmla="*/ 533400 w 1664494"/>
                <a:gd name="connsiteY0" fmla="*/ 319087 h 328612"/>
                <a:gd name="connsiteX1" fmla="*/ 357188 w 1664494"/>
                <a:gd name="connsiteY1" fmla="*/ 326231 h 328612"/>
                <a:gd name="connsiteX2" fmla="*/ 240506 w 1664494"/>
                <a:gd name="connsiteY2" fmla="*/ 328612 h 328612"/>
                <a:gd name="connsiteX3" fmla="*/ 123825 w 1664494"/>
                <a:gd name="connsiteY3" fmla="*/ 321469 h 328612"/>
                <a:gd name="connsiteX4" fmla="*/ 0 w 1664494"/>
                <a:gd name="connsiteY4" fmla="*/ 314325 h 328612"/>
                <a:gd name="connsiteX5" fmla="*/ 4763 w 1664494"/>
                <a:gd name="connsiteY5" fmla="*/ 176212 h 328612"/>
                <a:gd name="connsiteX6" fmla="*/ 278606 w 1664494"/>
                <a:gd name="connsiteY6" fmla="*/ 176212 h 328612"/>
                <a:gd name="connsiteX7" fmla="*/ 531019 w 1664494"/>
                <a:gd name="connsiteY7" fmla="*/ 166687 h 328612"/>
                <a:gd name="connsiteX8" fmla="*/ 714375 w 1664494"/>
                <a:gd name="connsiteY8" fmla="*/ 150019 h 328612"/>
                <a:gd name="connsiteX9" fmla="*/ 962025 w 1664494"/>
                <a:gd name="connsiteY9" fmla="*/ 116681 h 328612"/>
                <a:gd name="connsiteX10" fmla="*/ 1285875 w 1664494"/>
                <a:gd name="connsiteY10" fmla="*/ 71437 h 328612"/>
                <a:gd name="connsiteX11" fmla="*/ 1664494 w 1664494"/>
                <a:gd name="connsiteY11" fmla="*/ 0 h 328612"/>
                <a:gd name="connsiteX12" fmla="*/ 1650206 w 1664494"/>
                <a:gd name="connsiteY12" fmla="*/ 195262 h 328612"/>
                <a:gd name="connsiteX13" fmla="*/ 1457325 w 1664494"/>
                <a:gd name="connsiteY13" fmla="*/ 209550 h 328612"/>
                <a:gd name="connsiteX14" fmla="*/ 1159669 w 1664494"/>
                <a:gd name="connsiteY14" fmla="*/ 240506 h 328612"/>
                <a:gd name="connsiteX15" fmla="*/ 942975 w 1664494"/>
                <a:gd name="connsiteY15" fmla="*/ 271462 h 328612"/>
                <a:gd name="connsiteX16" fmla="*/ 747713 w 1664494"/>
                <a:gd name="connsiteY16" fmla="*/ 300037 h 328612"/>
                <a:gd name="connsiteX17" fmla="*/ 533400 w 1664494"/>
                <a:gd name="connsiteY17" fmla="*/ 3190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494" h="328612">
                  <a:moveTo>
                    <a:pt x="533400" y="319087"/>
                  </a:moveTo>
                  <a:lnTo>
                    <a:pt x="357188" y="326231"/>
                  </a:lnTo>
                  <a:lnTo>
                    <a:pt x="240506" y="328612"/>
                  </a:lnTo>
                  <a:lnTo>
                    <a:pt x="123825" y="321469"/>
                  </a:lnTo>
                  <a:lnTo>
                    <a:pt x="0" y="314325"/>
                  </a:lnTo>
                  <a:lnTo>
                    <a:pt x="4763" y="176212"/>
                  </a:lnTo>
                  <a:lnTo>
                    <a:pt x="278606" y="176212"/>
                  </a:lnTo>
                  <a:lnTo>
                    <a:pt x="531019" y="166687"/>
                  </a:lnTo>
                  <a:lnTo>
                    <a:pt x="714375" y="150019"/>
                  </a:lnTo>
                  <a:lnTo>
                    <a:pt x="962025" y="116681"/>
                  </a:lnTo>
                  <a:lnTo>
                    <a:pt x="1285875" y="71437"/>
                  </a:lnTo>
                  <a:lnTo>
                    <a:pt x="1664494" y="0"/>
                  </a:lnTo>
                  <a:lnTo>
                    <a:pt x="1650206" y="195262"/>
                  </a:lnTo>
                  <a:lnTo>
                    <a:pt x="1457325" y="209550"/>
                  </a:lnTo>
                  <a:lnTo>
                    <a:pt x="1159669" y="240506"/>
                  </a:lnTo>
                  <a:lnTo>
                    <a:pt x="942975" y="271462"/>
                  </a:lnTo>
                  <a:lnTo>
                    <a:pt x="747713" y="300037"/>
                  </a:lnTo>
                  <a:lnTo>
                    <a:pt x="5334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59FFB7A7-D746-46CD-B215-218F4D86D9DF}"/>
                </a:ext>
              </a:extLst>
            </p:cNvPr>
            <p:cNvSpPr/>
            <p:nvPr/>
          </p:nvSpPr>
          <p:spPr>
            <a:xfrm>
              <a:off x="3979863" y="4467225"/>
              <a:ext cx="1619250" cy="331788"/>
            </a:xfrm>
            <a:custGeom>
              <a:avLst/>
              <a:gdLst>
                <a:gd name="connsiteX0" fmla="*/ 721519 w 1619250"/>
                <a:gd name="connsiteY0" fmla="*/ 238125 h 330994"/>
                <a:gd name="connsiteX1" fmla="*/ 419100 w 1619250"/>
                <a:gd name="connsiteY1" fmla="*/ 280988 h 330994"/>
                <a:gd name="connsiteX2" fmla="*/ 228600 w 1619250"/>
                <a:gd name="connsiteY2" fmla="*/ 302419 h 330994"/>
                <a:gd name="connsiteX3" fmla="*/ 26194 w 1619250"/>
                <a:gd name="connsiteY3" fmla="*/ 330994 h 330994"/>
                <a:gd name="connsiteX4" fmla="*/ 0 w 1619250"/>
                <a:gd name="connsiteY4" fmla="*/ 164306 h 330994"/>
                <a:gd name="connsiteX5" fmla="*/ 195262 w 1619250"/>
                <a:gd name="connsiteY5" fmla="*/ 159544 h 330994"/>
                <a:gd name="connsiteX6" fmla="*/ 521494 w 1619250"/>
                <a:gd name="connsiteY6" fmla="*/ 133350 h 330994"/>
                <a:gd name="connsiteX7" fmla="*/ 731044 w 1619250"/>
                <a:gd name="connsiteY7" fmla="*/ 104775 h 330994"/>
                <a:gd name="connsiteX8" fmla="*/ 869156 w 1619250"/>
                <a:gd name="connsiteY8" fmla="*/ 90488 h 330994"/>
                <a:gd name="connsiteX9" fmla="*/ 1178719 w 1619250"/>
                <a:gd name="connsiteY9" fmla="*/ 57150 h 330994"/>
                <a:gd name="connsiteX10" fmla="*/ 1545431 w 1619250"/>
                <a:gd name="connsiteY10" fmla="*/ 7144 h 330994"/>
                <a:gd name="connsiteX11" fmla="*/ 1616869 w 1619250"/>
                <a:gd name="connsiteY11" fmla="*/ 0 h 330994"/>
                <a:gd name="connsiteX12" fmla="*/ 1619250 w 1619250"/>
                <a:gd name="connsiteY12" fmla="*/ 152400 h 330994"/>
                <a:gd name="connsiteX13" fmla="*/ 1447800 w 1619250"/>
                <a:gd name="connsiteY13" fmla="*/ 173831 h 330994"/>
                <a:gd name="connsiteX14" fmla="*/ 1219200 w 1619250"/>
                <a:gd name="connsiteY14" fmla="*/ 192881 h 330994"/>
                <a:gd name="connsiteX15" fmla="*/ 1066800 w 1619250"/>
                <a:gd name="connsiteY15" fmla="*/ 197644 h 330994"/>
                <a:gd name="connsiteX16" fmla="*/ 902494 w 1619250"/>
                <a:gd name="connsiteY16" fmla="*/ 211931 h 330994"/>
                <a:gd name="connsiteX17" fmla="*/ 721519 w 1619250"/>
                <a:gd name="connsiteY17" fmla="*/ 2381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250" h="330994">
                  <a:moveTo>
                    <a:pt x="721519" y="238125"/>
                  </a:moveTo>
                  <a:lnTo>
                    <a:pt x="419100" y="280988"/>
                  </a:lnTo>
                  <a:lnTo>
                    <a:pt x="228600" y="302419"/>
                  </a:lnTo>
                  <a:lnTo>
                    <a:pt x="26194" y="330994"/>
                  </a:lnTo>
                  <a:lnTo>
                    <a:pt x="0" y="164306"/>
                  </a:lnTo>
                  <a:lnTo>
                    <a:pt x="195262" y="159544"/>
                  </a:lnTo>
                  <a:lnTo>
                    <a:pt x="521494" y="133350"/>
                  </a:lnTo>
                  <a:lnTo>
                    <a:pt x="731044" y="104775"/>
                  </a:lnTo>
                  <a:lnTo>
                    <a:pt x="869156" y="90488"/>
                  </a:lnTo>
                  <a:lnTo>
                    <a:pt x="1178719" y="57150"/>
                  </a:lnTo>
                  <a:lnTo>
                    <a:pt x="1545431" y="7144"/>
                  </a:lnTo>
                  <a:lnTo>
                    <a:pt x="1616869" y="0"/>
                  </a:lnTo>
                  <a:cubicBezTo>
                    <a:pt x="1617663" y="50800"/>
                    <a:pt x="1618456" y="101600"/>
                    <a:pt x="1619250" y="152400"/>
                  </a:cubicBezTo>
                  <a:lnTo>
                    <a:pt x="1447800" y="173831"/>
                  </a:lnTo>
                  <a:lnTo>
                    <a:pt x="1219200" y="192881"/>
                  </a:lnTo>
                  <a:lnTo>
                    <a:pt x="1066800" y="197644"/>
                  </a:lnTo>
                  <a:lnTo>
                    <a:pt x="902494" y="211931"/>
                  </a:lnTo>
                  <a:lnTo>
                    <a:pt x="721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08AB3D03-44C7-4047-8956-49A9E90DA946}"/>
                </a:ext>
              </a:extLst>
            </p:cNvPr>
            <p:cNvSpPr/>
            <p:nvPr/>
          </p:nvSpPr>
          <p:spPr>
            <a:xfrm>
              <a:off x="3046413" y="4659313"/>
              <a:ext cx="1619250" cy="1330325"/>
            </a:xfrm>
            <a:custGeom>
              <a:avLst/>
              <a:gdLst>
                <a:gd name="connsiteX0" fmla="*/ 681037 w 1619250"/>
                <a:gd name="connsiteY0" fmla="*/ 1040607 h 1328738"/>
                <a:gd name="connsiteX1" fmla="*/ 507206 w 1619250"/>
                <a:gd name="connsiteY1" fmla="*/ 1133475 h 1328738"/>
                <a:gd name="connsiteX2" fmla="*/ 328612 w 1619250"/>
                <a:gd name="connsiteY2" fmla="*/ 1216819 h 1328738"/>
                <a:gd name="connsiteX3" fmla="*/ 80962 w 1619250"/>
                <a:gd name="connsiteY3" fmla="*/ 1312069 h 1328738"/>
                <a:gd name="connsiteX4" fmla="*/ 21431 w 1619250"/>
                <a:gd name="connsiteY4" fmla="*/ 1328738 h 1328738"/>
                <a:gd name="connsiteX5" fmla="*/ 4762 w 1619250"/>
                <a:gd name="connsiteY5" fmla="*/ 1323975 h 1328738"/>
                <a:gd name="connsiteX6" fmla="*/ 0 w 1619250"/>
                <a:gd name="connsiteY6" fmla="*/ 1302544 h 1328738"/>
                <a:gd name="connsiteX7" fmla="*/ 14287 w 1619250"/>
                <a:gd name="connsiteY7" fmla="*/ 1285875 h 1328738"/>
                <a:gd name="connsiteX8" fmla="*/ 119062 w 1619250"/>
                <a:gd name="connsiteY8" fmla="*/ 1226344 h 1328738"/>
                <a:gd name="connsiteX9" fmla="*/ 269081 w 1619250"/>
                <a:gd name="connsiteY9" fmla="*/ 1133475 h 1328738"/>
                <a:gd name="connsiteX10" fmla="*/ 442912 w 1619250"/>
                <a:gd name="connsiteY10" fmla="*/ 1031082 h 1328738"/>
                <a:gd name="connsiteX11" fmla="*/ 595312 w 1619250"/>
                <a:gd name="connsiteY11" fmla="*/ 928688 h 1328738"/>
                <a:gd name="connsiteX12" fmla="*/ 711994 w 1619250"/>
                <a:gd name="connsiteY12" fmla="*/ 840582 h 1328738"/>
                <a:gd name="connsiteX13" fmla="*/ 773906 w 1619250"/>
                <a:gd name="connsiteY13" fmla="*/ 783432 h 1328738"/>
                <a:gd name="connsiteX14" fmla="*/ 928687 w 1619250"/>
                <a:gd name="connsiteY14" fmla="*/ 645319 h 1328738"/>
                <a:gd name="connsiteX15" fmla="*/ 1119187 w 1619250"/>
                <a:gd name="connsiteY15" fmla="*/ 457200 h 1328738"/>
                <a:gd name="connsiteX16" fmla="*/ 1193006 w 1619250"/>
                <a:gd name="connsiteY16" fmla="*/ 364332 h 1328738"/>
                <a:gd name="connsiteX17" fmla="*/ 1233487 w 1619250"/>
                <a:gd name="connsiteY17" fmla="*/ 304800 h 1328738"/>
                <a:gd name="connsiteX18" fmla="*/ 1245394 w 1619250"/>
                <a:gd name="connsiteY18" fmla="*/ 276225 h 1328738"/>
                <a:gd name="connsiteX19" fmla="*/ 1252537 w 1619250"/>
                <a:gd name="connsiteY19" fmla="*/ 240507 h 1328738"/>
                <a:gd name="connsiteX20" fmla="*/ 1250156 w 1619250"/>
                <a:gd name="connsiteY20" fmla="*/ 209550 h 1328738"/>
                <a:gd name="connsiteX21" fmla="*/ 1245394 w 1619250"/>
                <a:gd name="connsiteY21" fmla="*/ 185738 h 1328738"/>
                <a:gd name="connsiteX22" fmla="*/ 1231106 w 1619250"/>
                <a:gd name="connsiteY22" fmla="*/ 157163 h 1328738"/>
                <a:gd name="connsiteX23" fmla="*/ 1135856 w 1619250"/>
                <a:gd name="connsiteY23" fmla="*/ 50007 h 1328738"/>
                <a:gd name="connsiteX24" fmla="*/ 1259681 w 1619250"/>
                <a:gd name="connsiteY24" fmla="*/ 0 h 1328738"/>
                <a:gd name="connsiteX25" fmla="*/ 1440656 w 1619250"/>
                <a:gd name="connsiteY25" fmla="*/ 142875 h 1328738"/>
                <a:gd name="connsiteX26" fmla="*/ 1509712 w 1619250"/>
                <a:gd name="connsiteY26" fmla="*/ 209550 h 1328738"/>
                <a:gd name="connsiteX27" fmla="*/ 1585912 w 1619250"/>
                <a:gd name="connsiteY27" fmla="*/ 297657 h 1328738"/>
                <a:gd name="connsiteX28" fmla="*/ 1614487 w 1619250"/>
                <a:gd name="connsiteY28" fmla="*/ 340519 h 1328738"/>
                <a:gd name="connsiteX29" fmla="*/ 1619250 w 1619250"/>
                <a:gd name="connsiteY29" fmla="*/ 359569 h 1328738"/>
                <a:gd name="connsiteX30" fmla="*/ 1614487 w 1619250"/>
                <a:gd name="connsiteY30" fmla="*/ 381000 h 1328738"/>
                <a:gd name="connsiteX31" fmla="*/ 1593056 w 1619250"/>
                <a:gd name="connsiteY31" fmla="*/ 402432 h 1328738"/>
                <a:gd name="connsiteX32" fmla="*/ 1547812 w 1619250"/>
                <a:gd name="connsiteY32" fmla="*/ 426244 h 1328738"/>
                <a:gd name="connsiteX33" fmla="*/ 1493044 w 1619250"/>
                <a:gd name="connsiteY33" fmla="*/ 445294 h 1328738"/>
                <a:gd name="connsiteX34" fmla="*/ 1323975 w 1619250"/>
                <a:gd name="connsiteY34" fmla="*/ 600075 h 1328738"/>
                <a:gd name="connsiteX35" fmla="*/ 1083469 w 1619250"/>
                <a:gd name="connsiteY35" fmla="*/ 785813 h 1328738"/>
                <a:gd name="connsiteX36" fmla="*/ 835819 w 1619250"/>
                <a:gd name="connsiteY36" fmla="*/ 954882 h 1328738"/>
                <a:gd name="connsiteX37" fmla="*/ 681037 w 1619250"/>
                <a:gd name="connsiteY37" fmla="*/ 1040607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50" h="1328738">
                  <a:moveTo>
                    <a:pt x="681037" y="1040607"/>
                  </a:moveTo>
                  <a:lnTo>
                    <a:pt x="507206" y="1133475"/>
                  </a:lnTo>
                  <a:lnTo>
                    <a:pt x="328612" y="1216819"/>
                  </a:lnTo>
                  <a:lnTo>
                    <a:pt x="80962" y="1312069"/>
                  </a:lnTo>
                  <a:lnTo>
                    <a:pt x="21431" y="1328738"/>
                  </a:lnTo>
                  <a:lnTo>
                    <a:pt x="4762" y="1323975"/>
                  </a:lnTo>
                  <a:lnTo>
                    <a:pt x="0" y="1302544"/>
                  </a:lnTo>
                  <a:lnTo>
                    <a:pt x="14287" y="1285875"/>
                  </a:lnTo>
                  <a:lnTo>
                    <a:pt x="119062" y="1226344"/>
                  </a:lnTo>
                  <a:lnTo>
                    <a:pt x="269081" y="1133475"/>
                  </a:lnTo>
                  <a:lnTo>
                    <a:pt x="442912" y="1031082"/>
                  </a:lnTo>
                  <a:lnTo>
                    <a:pt x="595312" y="928688"/>
                  </a:lnTo>
                  <a:lnTo>
                    <a:pt x="711994" y="840582"/>
                  </a:lnTo>
                  <a:lnTo>
                    <a:pt x="773906" y="783432"/>
                  </a:lnTo>
                  <a:lnTo>
                    <a:pt x="928687" y="645319"/>
                  </a:lnTo>
                  <a:lnTo>
                    <a:pt x="1119187" y="457200"/>
                  </a:lnTo>
                  <a:lnTo>
                    <a:pt x="1193006" y="364332"/>
                  </a:lnTo>
                  <a:lnTo>
                    <a:pt x="1233487" y="304800"/>
                  </a:lnTo>
                  <a:lnTo>
                    <a:pt x="1245394" y="276225"/>
                  </a:lnTo>
                  <a:lnTo>
                    <a:pt x="1252537" y="240507"/>
                  </a:lnTo>
                  <a:lnTo>
                    <a:pt x="1250156" y="209550"/>
                  </a:lnTo>
                  <a:lnTo>
                    <a:pt x="1245394" y="185738"/>
                  </a:lnTo>
                  <a:lnTo>
                    <a:pt x="1231106" y="157163"/>
                  </a:lnTo>
                  <a:lnTo>
                    <a:pt x="1135856" y="50007"/>
                  </a:lnTo>
                  <a:lnTo>
                    <a:pt x="1259681" y="0"/>
                  </a:lnTo>
                  <a:lnTo>
                    <a:pt x="1440656" y="142875"/>
                  </a:lnTo>
                  <a:lnTo>
                    <a:pt x="1509712" y="209550"/>
                  </a:lnTo>
                  <a:lnTo>
                    <a:pt x="1585912" y="297657"/>
                  </a:lnTo>
                  <a:lnTo>
                    <a:pt x="1614487" y="340519"/>
                  </a:lnTo>
                  <a:lnTo>
                    <a:pt x="1619250" y="359569"/>
                  </a:lnTo>
                  <a:lnTo>
                    <a:pt x="1614487" y="381000"/>
                  </a:lnTo>
                  <a:lnTo>
                    <a:pt x="1593056" y="402432"/>
                  </a:lnTo>
                  <a:lnTo>
                    <a:pt x="1547812" y="426244"/>
                  </a:lnTo>
                  <a:lnTo>
                    <a:pt x="1493044" y="445294"/>
                  </a:lnTo>
                  <a:lnTo>
                    <a:pt x="1323975" y="600075"/>
                  </a:lnTo>
                  <a:lnTo>
                    <a:pt x="1083469" y="785813"/>
                  </a:lnTo>
                  <a:lnTo>
                    <a:pt x="835819" y="954882"/>
                  </a:lnTo>
                  <a:lnTo>
                    <a:pt x="681037" y="1040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71183171-8E3C-4CAD-8EFE-3E3D92AC682D}"/>
                </a:ext>
              </a:extLst>
            </p:cNvPr>
            <p:cNvSpPr/>
            <p:nvPr/>
          </p:nvSpPr>
          <p:spPr>
            <a:xfrm>
              <a:off x="4872038" y="4600575"/>
              <a:ext cx="2109787" cy="1331913"/>
            </a:xfrm>
            <a:custGeom>
              <a:avLst/>
              <a:gdLst>
                <a:gd name="connsiteX0" fmla="*/ 119062 w 2109787"/>
                <a:gd name="connsiteY0" fmla="*/ 678656 h 1331119"/>
                <a:gd name="connsiteX1" fmla="*/ 116681 w 2109787"/>
                <a:gd name="connsiteY1" fmla="*/ 302419 h 1331119"/>
                <a:gd name="connsiteX2" fmla="*/ 114300 w 2109787"/>
                <a:gd name="connsiteY2" fmla="*/ 266700 h 1331119"/>
                <a:gd name="connsiteX3" fmla="*/ 104775 w 2109787"/>
                <a:gd name="connsiteY3" fmla="*/ 214313 h 1331119"/>
                <a:gd name="connsiteX4" fmla="*/ 90487 w 2109787"/>
                <a:gd name="connsiteY4" fmla="*/ 176213 h 1331119"/>
                <a:gd name="connsiteX5" fmla="*/ 66675 w 2109787"/>
                <a:gd name="connsiteY5" fmla="*/ 133350 h 1331119"/>
                <a:gd name="connsiteX6" fmla="*/ 0 w 2109787"/>
                <a:gd name="connsiteY6" fmla="*/ 47625 h 1331119"/>
                <a:gd name="connsiteX7" fmla="*/ 102393 w 2109787"/>
                <a:gd name="connsiteY7" fmla="*/ 0 h 1331119"/>
                <a:gd name="connsiteX8" fmla="*/ 285750 w 2109787"/>
                <a:gd name="connsiteY8" fmla="*/ 111919 h 1331119"/>
                <a:gd name="connsiteX9" fmla="*/ 359568 w 2109787"/>
                <a:gd name="connsiteY9" fmla="*/ 161925 h 1331119"/>
                <a:gd name="connsiteX10" fmla="*/ 400050 w 2109787"/>
                <a:gd name="connsiteY10" fmla="*/ 190500 h 1331119"/>
                <a:gd name="connsiteX11" fmla="*/ 421481 w 2109787"/>
                <a:gd name="connsiteY11" fmla="*/ 216694 h 1331119"/>
                <a:gd name="connsiteX12" fmla="*/ 428625 w 2109787"/>
                <a:gd name="connsiteY12" fmla="*/ 245269 h 1331119"/>
                <a:gd name="connsiteX13" fmla="*/ 419100 w 2109787"/>
                <a:gd name="connsiteY13" fmla="*/ 292894 h 1331119"/>
                <a:gd name="connsiteX14" fmla="*/ 376237 w 2109787"/>
                <a:gd name="connsiteY14" fmla="*/ 376238 h 1331119"/>
                <a:gd name="connsiteX15" fmla="*/ 361950 w 2109787"/>
                <a:gd name="connsiteY15" fmla="*/ 404813 h 1331119"/>
                <a:gd name="connsiteX16" fmla="*/ 330993 w 2109787"/>
                <a:gd name="connsiteY16" fmla="*/ 640556 h 1331119"/>
                <a:gd name="connsiteX17" fmla="*/ 319087 w 2109787"/>
                <a:gd name="connsiteY17" fmla="*/ 838200 h 1331119"/>
                <a:gd name="connsiteX18" fmla="*/ 321468 w 2109787"/>
                <a:gd name="connsiteY18" fmla="*/ 921544 h 1331119"/>
                <a:gd name="connsiteX19" fmla="*/ 333375 w 2109787"/>
                <a:gd name="connsiteY19" fmla="*/ 981075 h 1331119"/>
                <a:gd name="connsiteX20" fmla="*/ 350043 w 2109787"/>
                <a:gd name="connsiteY20" fmla="*/ 1009650 h 1331119"/>
                <a:gd name="connsiteX21" fmla="*/ 376237 w 2109787"/>
                <a:gd name="connsiteY21" fmla="*/ 1040606 h 1331119"/>
                <a:gd name="connsiteX22" fmla="*/ 419100 w 2109787"/>
                <a:gd name="connsiteY22" fmla="*/ 1071563 h 1331119"/>
                <a:gd name="connsiteX23" fmla="*/ 476250 w 2109787"/>
                <a:gd name="connsiteY23" fmla="*/ 1095375 h 1331119"/>
                <a:gd name="connsiteX24" fmla="*/ 535781 w 2109787"/>
                <a:gd name="connsiteY24" fmla="*/ 1107281 h 1331119"/>
                <a:gd name="connsiteX25" fmla="*/ 611981 w 2109787"/>
                <a:gd name="connsiteY25" fmla="*/ 1119188 h 1331119"/>
                <a:gd name="connsiteX26" fmla="*/ 850106 w 2109787"/>
                <a:gd name="connsiteY26" fmla="*/ 1128713 h 1331119"/>
                <a:gd name="connsiteX27" fmla="*/ 1181100 w 2109787"/>
                <a:gd name="connsiteY27" fmla="*/ 1128713 h 1331119"/>
                <a:gd name="connsiteX28" fmla="*/ 1314450 w 2109787"/>
                <a:gd name="connsiteY28" fmla="*/ 1121569 h 1331119"/>
                <a:gd name="connsiteX29" fmla="*/ 1407318 w 2109787"/>
                <a:gd name="connsiteY29" fmla="*/ 1104900 h 1331119"/>
                <a:gd name="connsiteX30" fmla="*/ 1504950 w 2109787"/>
                <a:gd name="connsiteY30" fmla="*/ 1081088 h 1331119"/>
                <a:gd name="connsiteX31" fmla="*/ 1581150 w 2109787"/>
                <a:gd name="connsiteY31" fmla="*/ 1062038 h 1331119"/>
                <a:gd name="connsiteX32" fmla="*/ 1645443 w 2109787"/>
                <a:gd name="connsiteY32" fmla="*/ 1033463 h 1331119"/>
                <a:gd name="connsiteX33" fmla="*/ 1671637 w 2109787"/>
                <a:gd name="connsiteY33" fmla="*/ 1007269 h 1331119"/>
                <a:gd name="connsiteX34" fmla="*/ 1719262 w 2109787"/>
                <a:gd name="connsiteY34" fmla="*/ 945356 h 1331119"/>
                <a:gd name="connsiteX35" fmla="*/ 1969293 w 2109787"/>
                <a:gd name="connsiteY35" fmla="*/ 923925 h 1331119"/>
                <a:gd name="connsiteX36" fmla="*/ 2024062 w 2109787"/>
                <a:gd name="connsiteY36" fmla="*/ 978694 h 1331119"/>
                <a:gd name="connsiteX37" fmla="*/ 2066925 w 2109787"/>
                <a:gd name="connsiteY37" fmla="*/ 1033463 h 1331119"/>
                <a:gd name="connsiteX38" fmla="*/ 2095500 w 2109787"/>
                <a:gd name="connsiteY38" fmla="*/ 1073944 h 1331119"/>
                <a:gd name="connsiteX39" fmla="*/ 2105025 w 2109787"/>
                <a:gd name="connsiteY39" fmla="*/ 1092994 h 1331119"/>
                <a:gd name="connsiteX40" fmla="*/ 2109787 w 2109787"/>
                <a:gd name="connsiteY40" fmla="*/ 1128713 h 1331119"/>
                <a:gd name="connsiteX41" fmla="*/ 2097881 w 2109787"/>
                <a:gd name="connsiteY41" fmla="*/ 1166813 h 1331119"/>
                <a:gd name="connsiteX42" fmla="*/ 2071687 w 2109787"/>
                <a:gd name="connsiteY42" fmla="*/ 1197769 h 1331119"/>
                <a:gd name="connsiteX43" fmla="*/ 2043112 w 2109787"/>
                <a:gd name="connsiteY43" fmla="*/ 1219200 h 1331119"/>
                <a:gd name="connsiteX44" fmla="*/ 1864518 w 2109787"/>
                <a:gd name="connsiteY44" fmla="*/ 1254919 h 1331119"/>
                <a:gd name="connsiteX45" fmla="*/ 1600200 w 2109787"/>
                <a:gd name="connsiteY45" fmla="*/ 1295400 h 1331119"/>
                <a:gd name="connsiteX46" fmla="*/ 1233487 w 2109787"/>
                <a:gd name="connsiteY46" fmla="*/ 1326356 h 1331119"/>
                <a:gd name="connsiteX47" fmla="*/ 928687 w 2109787"/>
                <a:gd name="connsiteY47" fmla="*/ 1331119 h 1331119"/>
                <a:gd name="connsiteX48" fmla="*/ 678656 w 2109787"/>
                <a:gd name="connsiteY48" fmla="*/ 1319213 h 1331119"/>
                <a:gd name="connsiteX49" fmla="*/ 550068 w 2109787"/>
                <a:gd name="connsiteY49" fmla="*/ 1304925 h 1331119"/>
                <a:gd name="connsiteX50" fmla="*/ 492918 w 2109787"/>
                <a:gd name="connsiteY50" fmla="*/ 1293019 h 1331119"/>
                <a:gd name="connsiteX51" fmla="*/ 457200 w 2109787"/>
                <a:gd name="connsiteY51" fmla="*/ 1285875 h 1331119"/>
                <a:gd name="connsiteX52" fmla="*/ 402431 w 2109787"/>
                <a:gd name="connsiteY52" fmla="*/ 1271588 h 1331119"/>
                <a:gd name="connsiteX53" fmla="*/ 347662 w 2109787"/>
                <a:gd name="connsiteY53" fmla="*/ 1250156 h 1331119"/>
                <a:gd name="connsiteX54" fmla="*/ 309562 w 2109787"/>
                <a:gd name="connsiteY54" fmla="*/ 1228725 h 1331119"/>
                <a:gd name="connsiteX55" fmla="*/ 276225 w 2109787"/>
                <a:gd name="connsiteY55" fmla="*/ 1202531 h 1331119"/>
                <a:gd name="connsiteX56" fmla="*/ 245268 w 2109787"/>
                <a:gd name="connsiteY56" fmla="*/ 1173956 h 1331119"/>
                <a:gd name="connsiteX57" fmla="*/ 216693 w 2109787"/>
                <a:gd name="connsiteY57" fmla="*/ 1143000 h 1331119"/>
                <a:gd name="connsiteX58" fmla="*/ 188118 w 2109787"/>
                <a:gd name="connsiteY58" fmla="*/ 1100138 h 1331119"/>
                <a:gd name="connsiteX59" fmla="*/ 164306 w 2109787"/>
                <a:gd name="connsiteY59" fmla="*/ 1050131 h 1331119"/>
                <a:gd name="connsiteX60" fmla="*/ 145256 w 2109787"/>
                <a:gd name="connsiteY60" fmla="*/ 997744 h 1331119"/>
                <a:gd name="connsiteX61" fmla="*/ 128587 w 2109787"/>
                <a:gd name="connsiteY61" fmla="*/ 928688 h 1331119"/>
                <a:gd name="connsiteX62" fmla="*/ 121443 w 2109787"/>
                <a:gd name="connsiteY62" fmla="*/ 854869 h 1331119"/>
                <a:gd name="connsiteX63" fmla="*/ 119062 w 2109787"/>
                <a:gd name="connsiteY63" fmla="*/ 678656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09787" h="1331119">
                  <a:moveTo>
                    <a:pt x="119062" y="678656"/>
                  </a:moveTo>
                  <a:cubicBezTo>
                    <a:pt x="118268" y="553244"/>
                    <a:pt x="117475" y="427831"/>
                    <a:pt x="116681" y="302419"/>
                  </a:cubicBezTo>
                  <a:lnTo>
                    <a:pt x="114300" y="266700"/>
                  </a:lnTo>
                  <a:lnTo>
                    <a:pt x="104775" y="214313"/>
                  </a:lnTo>
                  <a:lnTo>
                    <a:pt x="90487" y="176213"/>
                  </a:lnTo>
                  <a:lnTo>
                    <a:pt x="66675" y="133350"/>
                  </a:lnTo>
                  <a:lnTo>
                    <a:pt x="0" y="47625"/>
                  </a:lnTo>
                  <a:lnTo>
                    <a:pt x="102393" y="0"/>
                  </a:lnTo>
                  <a:lnTo>
                    <a:pt x="285750" y="111919"/>
                  </a:lnTo>
                  <a:lnTo>
                    <a:pt x="359568" y="161925"/>
                  </a:lnTo>
                  <a:lnTo>
                    <a:pt x="400050" y="190500"/>
                  </a:lnTo>
                  <a:lnTo>
                    <a:pt x="421481" y="216694"/>
                  </a:lnTo>
                  <a:lnTo>
                    <a:pt x="428625" y="245269"/>
                  </a:lnTo>
                  <a:lnTo>
                    <a:pt x="419100" y="292894"/>
                  </a:lnTo>
                  <a:lnTo>
                    <a:pt x="376237" y="376238"/>
                  </a:lnTo>
                  <a:lnTo>
                    <a:pt x="361950" y="404813"/>
                  </a:lnTo>
                  <a:lnTo>
                    <a:pt x="330993" y="640556"/>
                  </a:lnTo>
                  <a:lnTo>
                    <a:pt x="319087" y="838200"/>
                  </a:lnTo>
                  <a:cubicBezTo>
                    <a:pt x="319881" y="865981"/>
                    <a:pt x="320674" y="893763"/>
                    <a:pt x="321468" y="921544"/>
                  </a:cubicBezTo>
                  <a:lnTo>
                    <a:pt x="333375" y="981075"/>
                  </a:lnTo>
                  <a:lnTo>
                    <a:pt x="350043" y="1009650"/>
                  </a:lnTo>
                  <a:lnTo>
                    <a:pt x="376237" y="1040606"/>
                  </a:lnTo>
                  <a:lnTo>
                    <a:pt x="419100" y="1071563"/>
                  </a:lnTo>
                  <a:lnTo>
                    <a:pt x="476250" y="1095375"/>
                  </a:lnTo>
                  <a:lnTo>
                    <a:pt x="535781" y="1107281"/>
                  </a:lnTo>
                  <a:lnTo>
                    <a:pt x="611981" y="1119188"/>
                  </a:lnTo>
                  <a:lnTo>
                    <a:pt x="850106" y="1128713"/>
                  </a:lnTo>
                  <a:lnTo>
                    <a:pt x="1181100" y="1128713"/>
                  </a:lnTo>
                  <a:lnTo>
                    <a:pt x="1314450" y="1121569"/>
                  </a:lnTo>
                  <a:lnTo>
                    <a:pt x="1407318" y="1104900"/>
                  </a:lnTo>
                  <a:lnTo>
                    <a:pt x="1504950" y="1081088"/>
                  </a:lnTo>
                  <a:lnTo>
                    <a:pt x="1581150" y="1062038"/>
                  </a:lnTo>
                  <a:lnTo>
                    <a:pt x="1645443" y="1033463"/>
                  </a:lnTo>
                  <a:lnTo>
                    <a:pt x="1671637" y="1007269"/>
                  </a:lnTo>
                  <a:lnTo>
                    <a:pt x="1719262" y="945356"/>
                  </a:lnTo>
                  <a:lnTo>
                    <a:pt x="1969293" y="923925"/>
                  </a:lnTo>
                  <a:lnTo>
                    <a:pt x="2024062" y="978694"/>
                  </a:lnTo>
                  <a:lnTo>
                    <a:pt x="2066925" y="1033463"/>
                  </a:lnTo>
                  <a:lnTo>
                    <a:pt x="2095500" y="1073944"/>
                  </a:lnTo>
                  <a:lnTo>
                    <a:pt x="2105025" y="1092994"/>
                  </a:lnTo>
                  <a:lnTo>
                    <a:pt x="2109787" y="1128713"/>
                  </a:lnTo>
                  <a:lnTo>
                    <a:pt x="2097881" y="1166813"/>
                  </a:lnTo>
                  <a:lnTo>
                    <a:pt x="2071687" y="1197769"/>
                  </a:lnTo>
                  <a:lnTo>
                    <a:pt x="2043112" y="1219200"/>
                  </a:lnTo>
                  <a:lnTo>
                    <a:pt x="1864518" y="1254919"/>
                  </a:lnTo>
                  <a:lnTo>
                    <a:pt x="1600200" y="1295400"/>
                  </a:lnTo>
                  <a:lnTo>
                    <a:pt x="1233487" y="1326356"/>
                  </a:lnTo>
                  <a:lnTo>
                    <a:pt x="928687" y="1331119"/>
                  </a:lnTo>
                  <a:lnTo>
                    <a:pt x="678656" y="1319213"/>
                  </a:lnTo>
                  <a:lnTo>
                    <a:pt x="550068" y="1304925"/>
                  </a:lnTo>
                  <a:lnTo>
                    <a:pt x="492918" y="1293019"/>
                  </a:lnTo>
                  <a:lnTo>
                    <a:pt x="457200" y="1285875"/>
                  </a:lnTo>
                  <a:lnTo>
                    <a:pt x="402431" y="1271588"/>
                  </a:lnTo>
                  <a:lnTo>
                    <a:pt x="347662" y="1250156"/>
                  </a:lnTo>
                  <a:lnTo>
                    <a:pt x="309562" y="1228725"/>
                  </a:lnTo>
                  <a:lnTo>
                    <a:pt x="276225" y="1202531"/>
                  </a:lnTo>
                  <a:lnTo>
                    <a:pt x="245268" y="1173956"/>
                  </a:lnTo>
                  <a:lnTo>
                    <a:pt x="216693" y="1143000"/>
                  </a:lnTo>
                  <a:lnTo>
                    <a:pt x="188118" y="1100138"/>
                  </a:lnTo>
                  <a:lnTo>
                    <a:pt x="164306" y="1050131"/>
                  </a:lnTo>
                  <a:lnTo>
                    <a:pt x="145256" y="997744"/>
                  </a:lnTo>
                  <a:lnTo>
                    <a:pt x="128587" y="928688"/>
                  </a:lnTo>
                  <a:lnTo>
                    <a:pt x="121443" y="854869"/>
                  </a:lnTo>
                  <a:cubicBezTo>
                    <a:pt x="120649" y="790575"/>
                    <a:pt x="119856" y="726282"/>
                    <a:pt x="119062" y="6786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31243B36-E6BC-43D9-A8FF-36BFC482EFD6}"/>
                </a:ext>
              </a:extLst>
            </p:cNvPr>
            <p:cNvSpPr/>
            <p:nvPr/>
          </p:nvSpPr>
          <p:spPr>
            <a:xfrm>
              <a:off x="6575425" y="4833938"/>
              <a:ext cx="271463" cy="758825"/>
            </a:xfrm>
            <a:custGeom>
              <a:avLst/>
              <a:gdLst>
                <a:gd name="connsiteX0" fmla="*/ 240507 w 271463"/>
                <a:gd name="connsiteY0" fmla="*/ 471487 h 759618"/>
                <a:gd name="connsiteX1" fmla="*/ 271463 w 271463"/>
                <a:gd name="connsiteY1" fmla="*/ 731043 h 759618"/>
                <a:gd name="connsiteX2" fmla="*/ 0 w 271463"/>
                <a:gd name="connsiteY2" fmla="*/ 759618 h 759618"/>
                <a:gd name="connsiteX3" fmla="*/ 16669 w 271463"/>
                <a:gd name="connsiteY3" fmla="*/ 711993 h 759618"/>
                <a:gd name="connsiteX4" fmla="*/ 35719 w 271463"/>
                <a:gd name="connsiteY4" fmla="*/ 671512 h 759618"/>
                <a:gd name="connsiteX5" fmla="*/ 52388 w 271463"/>
                <a:gd name="connsiteY5" fmla="*/ 631031 h 759618"/>
                <a:gd name="connsiteX6" fmla="*/ 78582 w 271463"/>
                <a:gd name="connsiteY6" fmla="*/ 490537 h 759618"/>
                <a:gd name="connsiteX7" fmla="*/ 107157 w 271463"/>
                <a:gd name="connsiteY7" fmla="*/ 316706 h 759618"/>
                <a:gd name="connsiteX8" fmla="*/ 121444 w 271463"/>
                <a:gd name="connsiteY8" fmla="*/ 161925 h 759618"/>
                <a:gd name="connsiteX9" fmla="*/ 130969 w 271463"/>
                <a:gd name="connsiteY9" fmla="*/ 59531 h 759618"/>
                <a:gd name="connsiteX10" fmla="*/ 140494 w 271463"/>
                <a:gd name="connsiteY10" fmla="*/ 21431 h 759618"/>
                <a:gd name="connsiteX11" fmla="*/ 150019 w 271463"/>
                <a:gd name="connsiteY11" fmla="*/ 2381 h 759618"/>
                <a:gd name="connsiteX12" fmla="*/ 161925 w 271463"/>
                <a:gd name="connsiteY12" fmla="*/ 0 h 759618"/>
                <a:gd name="connsiteX13" fmla="*/ 173832 w 271463"/>
                <a:gd name="connsiteY13" fmla="*/ 7143 h 759618"/>
                <a:gd name="connsiteX14" fmla="*/ 183357 w 271463"/>
                <a:gd name="connsiteY14" fmla="*/ 38100 h 759618"/>
                <a:gd name="connsiteX15" fmla="*/ 190500 w 271463"/>
                <a:gd name="connsiteY15" fmla="*/ 92868 h 759618"/>
                <a:gd name="connsiteX16" fmla="*/ 200025 w 271463"/>
                <a:gd name="connsiteY16" fmla="*/ 180975 h 759618"/>
                <a:gd name="connsiteX17" fmla="*/ 240507 w 271463"/>
                <a:gd name="connsiteY17" fmla="*/ 471487 h 75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463" h="759618">
                  <a:moveTo>
                    <a:pt x="240507" y="471487"/>
                  </a:moveTo>
                  <a:lnTo>
                    <a:pt x="271463" y="731043"/>
                  </a:lnTo>
                  <a:lnTo>
                    <a:pt x="0" y="759618"/>
                  </a:lnTo>
                  <a:lnTo>
                    <a:pt x="16669" y="711993"/>
                  </a:lnTo>
                  <a:lnTo>
                    <a:pt x="35719" y="671512"/>
                  </a:lnTo>
                  <a:lnTo>
                    <a:pt x="52388" y="631031"/>
                  </a:lnTo>
                  <a:lnTo>
                    <a:pt x="78582" y="490537"/>
                  </a:lnTo>
                  <a:lnTo>
                    <a:pt x="107157" y="316706"/>
                  </a:lnTo>
                  <a:lnTo>
                    <a:pt x="121444" y="161925"/>
                  </a:lnTo>
                  <a:lnTo>
                    <a:pt x="130969" y="59531"/>
                  </a:lnTo>
                  <a:lnTo>
                    <a:pt x="140494" y="21431"/>
                  </a:lnTo>
                  <a:lnTo>
                    <a:pt x="150019" y="2381"/>
                  </a:lnTo>
                  <a:lnTo>
                    <a:pt x="161925" y="0"/>
                  </a:lnTo>
                  <a:lnTo>
                    <a:pt x="173832" y="7143"/>
                  </a:lnTo>
                  <a:lnTo>
                    <a:pt x="183357" y="38100"/>
                  </a:lnTo>
                  <a:cubicBezTo>
                    <a:pt x="190607" y="91273"/>
                    <a:pt x="190500" y="72863"/>
                    <a:pt x="190500" y="92868"/>
                  </a:cubicBezTo>
                  <a:lnTo>
                    <a:pt x="200025" y="180975"/>
                  </a:lnTo>
                  <a:lnTo>
                    <a:pt x="240507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0005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620223-E3C5-4E4C-8B84-993C57360A4C}"/>
              </a:ext>
            </a:extLst>
          </p:cNvPr>
          <p:cNvGrpSpPr/>
          <p:nvPr/>
        </p:nvGrpSpPr>
        <p:grpSpPr>
          <a:xfrm>
            <a:off x="2800350" y="1360488"/>
            <a:ext cx="4330700" cy="4629150"/>
            <a:chOff x="2800350" y="1360488"/>
            <a:chExt cx="4330700" cy="46291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A905D9D-8BB1-684D-A174-A26D4D57496B}"/>
                </a:ext>
              </a:extLst>
            </p:cNvPr>
            <p:cNvSpPr/>
            <p:nvPr/>
          </p:nvSpPr>
          <p:spPr>
            <a:xfrm>
              <a:off x="3400425" y="1627188"/>
              <a:ext cx="674688" cy="763587"/>
            </a:xfrm>
            <a:custGeom>
              <a:avLst/>
              <a:gdLst>
                <a:gd name="connsiteX0" fmla="*/ 285750 w 673894"/>
                <a:gd name="connsiteY0" fmla="*/ 466725 h 764381"/>
                <a:gd name="connsiteX1" fmla="*/ 209550 w 673894"/>
                <a:gd name="connsiteY1" fmla="*/ 354806 h 764381"/>
                <a:gd name="connsiteX2" fmla="*/ 130969 w 673894"/>
                <a:gd name="connsiteY2" fmla="*/ 242887 h 764381"/>
                <a:gd name="connsiteX3" fmla="*/ 57150 w 673894"/>
                <a:gd name="connsiteY3" fmla="*/ 133350 h 764381"/>
                <a:gd name="connsiteX4" fmla="*/ 28575 w 673894"/>
                <a:gd name="connsiteY4" fmla="*/ 92869 h 764381"/>
                <a:gd name="connsiteX5" fmla="*/ 14288 w 673894"/>
                <a:gd name="connsiteY5" fmla="*/ 66675 h 764381"/>
                <a:gd name="connsiteX6" fmla="*/ 4763 w 673894"/>
                <a:gd name="connsiteY6" fmla="*/ 40481 h 764381"/>
                <a:gd name="connsiteX7" fmla="*/ 0 w 673894"/>
                <a:gd name="connsiteY7" fmla="*/ 26194 h 764381"/>
                <a:gd name="connsiteX8" fmla="*/ 2381 w 673894"/>
                <a:gd name="connsiteY8" fmla="*/ 11906 h 764381"/>
                <a:gd name="connsiteX9" fmla="*/ 11906 w 673894"/>
                <a:gd name="connsiteY9" fmla="*/ 4762 h 764381"/>
                <a:gd name="connsiteX10" fmla="*/ 35719 w 673894"/>
                <a:gd name="connsiteY10" fmla="*/ 0 h 764381"/>
                <a:gd name="connsiteX11" fmla="*/ 71438 w 673894"/>
                <a:gd name="connsiteY11" fmla="*/ 9525 h 764381"/>
                <a:gd name="connsiteX12" fmla="*/ 188119 w 673894"/>
                <a:gd name="connsiteY12" fmla="*/ 88106 h 764381"/>
                <a:gd name="connsiteX13" fmla="*/ 345281 w 673894"/>
                <a:gd name="connsiteY13" fmla="*/ 192881 h 764381"/>
                <a:gd name="connsiteX14" fmla="*/ 473869 w 673894"/>
                <a:gd name="connsiteY14" fmla="*/ 290512 h 764381"/>
                <a:gd name="connsiteX15" fmla="*/ 533400 w 673894"/>
                <a:gd name="connsiteY15" fmla="*/ 340519 h 764381"/>
                <a:gd name="connsiteX16" fmla="*/ 578644 w 673894"/>
                <a:gd name="connsiteY16" fmla="*/ 381000 h 764381"/>
                <a:gd name="connsiteX17" fmla="*/ 609600 w 673894"/>
                <a:gd name="connsiteY17" fmla="*/ 421481 h 764381"/>
                <a:gd name="connsiteX18" fmla="*/ 633413 w 673894"/>
                <a:gd name="connsiteY18" fmla="*/ 473869 h 764381"/>
                <a:gd name="connsiteX19" fmla="*/ 650081 w 673894"/>
                <a:gd name="connsiteY19" fmla="*/ 516731 h 764381"/>
                <a:gd name="connsiteX20" fmla="*/ 661988 w 673894"/>
                <a:gd name="connsiteY20" fmla="*/ 566737 h 764381"/>
                <a:gd name="connsiteX21" fmla="*/ 671513 w 673894"/>
                <a:gd name="connsiteY21" fmla="*/ 619125 h 764381"/>
                <a:gd name="connsiteX22" fmla="*/ 673894 w 673894"/>
                <a:gd name="connsiteY22" fmla="*/ 678656 h 764381"/>
                <a:gd name="connsiteX23" fmla="*/ 666750 w 673894"/>
                <a:gd name="connsiteY23" fmla="*/ 721519 h 764381"/>
                <a:gd name="connsiteX24" fmla="*/ 645319 w 673894"/>
                <a:gd name="connsiteY24" fmla="*/ 742950 h 764381"/>
                <a:gd name="connsiteX25" fmla="*/ 621506 w 673894"/>
                <a:gd name="connsiteY25" fmla="*/ 757237 h 764381"/>
                <a:gd name="connsiteX26" fmla="*/ 602456 w 673894"/>
                <a:gd name="connsiteY26" fmla="*/ 762000 h 764381"/>
                <a:gd name="connsiteX27" fmla="*/ 571500 w 673894"/>
                <a:gd name="connsiteY27" fmla="*/ 764381 h 764381"/>
                <a:gd name="connsiteX28" fmla="*/ 535781 w 673894"/>
                <a:gd name="connsiteY28" fmla="*/ 757237 h 764381"/>
                <a:gd name="connsiteX29" fmla="*/ 502444 w 673894"/>
                <a:gd name="connsiteY29" fmla="*/ 733425 h 764381"/>
                <a:gd name="connsiteX30" fmla="*/ 442913 w 673894"/>
                <a:gd name="connsiteY30" fmla="*/ 681037 h 764381"/>
                <a:gd name="connsiteX31" fmla="*/ 395288 w 673894"/>
                <a:gd name="connsiteY31" fmla="*/ 626269 h 764381"/>
                <a:gd name="connsiteX32" fmla="*/ 285750 w 673894"/>
                <a:gd name="connsiteY32" fmla="*/ 466725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3894" h="764381">
                  <a:moveTo>
                    <a:pt x="285750" y="466725"/>
                  </a:moveTo>
                  <a:lnTo>
                    <a:pt x="209550" y="354806"/>
                  </a:lnTo>
                  <a:lnTo>
                    <a:pt x="130969" y="242887"/>
                  </a:lnTo>
                  <a:lnTo>
                    <a:pt x="57150" y="133350"/>
                  </a:lnTo>
                  <a:lnTo>
                    <a:pt x="28575" y="92869"/>
                  </a:lnTo>
                  <a:lnTo>
                    <a:pt x="14288" y="66675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4762"/>
                  </a:lnTo>
                  <a:lnTo>
                    <a:pt x="35719" y="0"/>
                  </a:lnTo>
                  <a:lnTo>
                    <a:pt x="71438" y="9525"/>
                  </a:lnTo>
                  <a:lnTo>
                    <a:pt x="188119" y="88106"/>
                  </a:lnTo>
                  <a:lnTo>
                    <a:pt x="345281" y="192881"/>
                  </a:lnTo>
                  <a:lnTo>
                    <a:pt x="473869" y="290512"/>
                  </a:lnTo>
                  <a:lnTo>
                    <a:pt x="533400" y="340519"/>
                  </a:lnTo>
                  <a:lnTo>
                    <a:pt x="578644" y="381000"/>
                  </a:lnTo>
                  <a:lnTo>
                    <a:pt x="609600" y="421481"/>
                  </a:lnTo>
                  <a:lnTo>
                    <a:pt x="633413" y="473869"/>
                  </a:lnTo>
                  <a:lnTo>
                    <a:pt x="650081" y="516731"/>
                  </a:lnTo>
                  <a:lnTo>
                    <a:pt x="661988" y="566737"/>
                  </a:lnTo>
                  <a:lnTo>
                    <a:pt x="671513" y="619125"/>
                  </a:lnTo>
                  <a:cubicBezTo>
                    <a:pt x="672340" y="638967"/>
                    <a:pt x="673894" y="658796"/>
                    <a:pt x="673894" y="678656"/>
                  </a:cubicBezTo>
                  <a:lnTo>
                    <a:pt x="666750" y="721519"/>
                  </a:lnTo>
                  <a:lnTo>
                    <a:pt x="645319" y="742950"/>
                  </a:lnTo>
                  <a:lnTo>
                    <a:pt x="621506" y="757237"/>
                  </a:lnTo>
                  <a:lnTo>
                    <a:pt x="602456" y="762000"/>
                  </a:lnTo>
                  <a:lnTo>
                    <a:pt x="571500" y="764381"/>
                  </a:lnTo>
                  <a:lnTo>
                    <a:pt x="535781" y="757237"/>
                  </a:lnTo>
                  <a:lnTo>
                    <a:pt x="502444" y="733425"/>
                  </a:lnTo>
                  <a:lnTo>
                    <a:pt x="442913" y="681037"/>
                  </a:lnTo>
                  <a:lnTo>
                    <a:pt x="395288" y="626269"/>
                  </a:lnTo>
                  <a:lnTo>
                    <a:pt x="2857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4C59B08-B0EA-5546-AE0D-B566D647E937}"/>
                </a:ext>
              </a:extLst>
            </p:cNvPr>
            <p:cNvSpPr/>
            <p:nvPr/>
          </p:nvSpPr>
          <p:spPr>
            <a:xfrm>
              <a:off x="4395788" y="1401763"/>
              <a:ext cx="638175" cy="831850"/>
            </a:xfrm>
            <a:custGeom>
              <a:avLst/>
              <a:gdLst>
                <a:gd name="connsiteX0" fmla="*/ 304800 w 638175"/>
                <a:gd name="connsiteY0" fmla="*/ 588169 h 831057"/>
                <a:gd name="connsiteX1" fmla="*/ 228600 w 638175"/>
                <a:gd name="connsiteY1" fmla="*/ 450057 h 831057"/>
                <a:gd name="connsiteX2" fmla="*/ 154781 w 638175"/>
                <a:gd name="connsiteY2" fmla="*/ 316707 h 831057"/>
                <a:gd name="connsiteX3" fmla="*/ 85725 w 638175"/>
                <a:gd name="connsiteY3" fmla="*/ 197644 h 831057"/>
                <a:gd name="connsiteX4" fmla="*/ 35718 w 638175"/>
                <a:gd name="connsiteY4" fmla="*/ 104775 h 831057"/>
                <a:gd name="connsiteX5" fmla="*/ 9525 w 638175"/>
                <a:gd name="connsiteY5" fmla="*/ 54769 h 831057"/>
                <a:gd name="connsiteX6" fmla="*/ 0 w 638175"/>
                <a:gd name="connsiteY6" fmla="*/ 30957 h 831057"/>
                <a:gd name="connsiteX7" fmla="*/ 0 w 638175"/>
                <a:gd name="connsiteY7" fmla="*/ 14288 h 831057"/>
                <a:gd name="connsiteX8" fmla="*/ 7143 w 638175"/>
                <a:gd name="connsiteY8" fmla="*/ 4763 h 831057"/>
                <a:gd name="connsiteX9" fmla="*/ 21431 w 638175"/>
                <a:gd name="connsiteY9" fmla="*/ 0 h 831057"/>
                <a:gd name="connsiteX10" fmla="*/ 50006 w 638175"/>
                <a:gd name="connsiteY10" fmla="*/ 9525 h 831057"/>
                <a:gd name="connsiteX11" fmla="*/ 111918 w 638175"/>
                <a:gd name="connsiteY11" fmla="*/ 52388 h 831057"/>
                <a:gd name="connsiteX12" fmla="*/ 233362 w 638175"/>
                <a:gd name="connsiteY12" fmla="*/ 145257 h 831057"/>
                <a:gd name="connsiteX13" fmla="*/ 352425 w 638175"/>
                <a:gd name="connsiteY13" fmla="*/ 233363 h 831057"/>
                <a:gd name="connsiteX14" fmla="*/ 459581 w 638175"/>
                <a:gd name="connsiteY14" fmla="*/ 326232 h 831057"/>
                <a:gd name="connsiteX15" fmla="*/ 542925 w 638175"/>
                <a:gd name="connsiteY15" fmla="*/ 409575 h 831057"/>
                <a:gd name="connsiteX16" fmla="*/ 581025 w 638175"/>
                <a:gd name="connsiteY16" fmla="*/ 454819 h 831057"/>
                <a:gd name="connsiteX17" fmla="*/ 607218 w 638175"/>
                <a:gd name="connsiteY17" fmla="*/ 490538 h 831057"/>
                <a:gd name="connsiteX18" fmla="*/ 623887 w 638175"/>
                <a:gd name="connsiteY18" fmla="*/ 521494 h 831057"/>
                <a:gd name="connsiteX19" fmla="*/ 635793 w 638175"/>
                <a:gd name="connsiteY19" fmla="*/ 564357 h 831057"/>
                <a:gd name="connsiteX20" fmla="*/ 638175 w 638175"/>
                <a:gd name="connsiteY20" fmla="*/ 607219 h 831057"/>
                <a:gd name="connsiteX21" fmla="*/ 635793 w 638175"/>
                <a:gd name="connsiteY21" fmla="*/ 664369 h 831057"/>
                <a:gd name="connsiteX22" fmla="*/ 631031 w 638175"/>
                <a:gd name="connsiteY22" fmla="*/ 709613 h 831057"/>
                <a:gd name="connsiteX23" fmla="*/ 609600 w 638175"/>
                <a:gd name="connsiteY23" fmla="*/ 778669 h 831057"/>
                <a:gd name="connsiteX24" fmla="*/ 590550 w 638175"/>
                <a:gd name="connsiteY24" fmla="*/ 814388 h 831057"/>
                <a:gd name="connsiteX25" fmla="*/ 571500 w 638175"/>
                <a:gd name="connsiteY25" fmla="*/ 826294 h 831057"/>
                <a:gd name="connsiteX26" fmla="*/ 540543 w 638175"/>
                <a:gd name="connsiteY26" fmla="*/ 831057 h 831057"/>
                <a:gd name="connsiteX27" fmla="*/ 511968 w 638175"/>
                <a:gd name="connsiteY27" fmla="*/ 826294 h 831057"/>
                <a:gd name="connsiteX28" fmla="*/ 478631 w 638175"/>
                <a:gd name="connsiteY28" fmla="*/ 812007 h 831057"/>
                <a:gd name="connsiteX29" fmla="*/ 440531 w 638175"/>
                <a:gd name="connsiteY29" fmla="*/ 781050 h 831057"/>
                <a:gd name="connsiteX30" fmla="*/ 404812 w 638175"/>
                <a:gd name="connsiteY30" fmla="*/ 740569 h 831057"/>
                <a:gd name="connsiteX31" fmla="*/ 304800 w 638175"/>
                <a:gd name="connsiteY31" fmla="*/ 588169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831057">
                  <a:moveTo>
                    <a:pt x="304800" y="588169"/>
                  </a:moveTo>
                  <a:lnTo>
                    <a:pt x="228600" y="450057"/>
                  </a:lnTo>
                  <a:lnTo>
                    <a:pt x="154781" y="316707"/>
                  </a:lnTo>
                  <a:lnTo>
                    <a:pt x="85725" y="197644"/>
                  </a:lnTo>
                  <a:lnTo>
                    <a:pt x="35718" y="104775"/>
                  </a:lnTo>
                  <a:lnTo>
                    <a:pt x="9525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11918" y="52388"/>
                  </a:lnTo>
                  <a:lnTo>
                    <a:pt x="233362" y="145257"/>
                  </a:lnTo>
                  <a:lnTo>
                    <a:pt x="352425" y="233363"/>
                  </a:lnTo>
                  <a:lnTo>
                    <a:pt x="459581" y="326232"/>
                  </a:lnTo>
                  <a:lnTo>
                    <a:pt x="542925" y="409575"/>
                  </a:lnTo>
                  <a:lnTo>
                    <a:pt x="581025" y="454819"/>
                  </a:lnTo>
                  <a:lnTo>
                    <a:pt x="607218" y="490538"/>
                  </a:lnTo>
                  <a:lnTo>
                    <a:pt x="623887" y="521494"/>
                  </a:lnTo>
                  <a:lnTo>
                    <a:pt x="635793" y="564357"/>
                  </a:lnTo>
                  <a:lnTo>
                    <a:pt x="638175" y="607219"/>
                  </a:lnTo>
                  <a:lnTo>
                    <a:pt x="635793" y="664369"/>
                  </a:lnTo>
                  <a:lnTo>
                    <a:pt x="631031" y="709613"/>
                  </a:lnTo>
                  <a:lnTo>
                    <a:pt x="609600" y="778669"/>
                  </a:lnTo>
                  <a:lnTo>
                    <a:pt x="590550" y="814388"/>
                  </a:lnTo>
                  <a:lnTo>
                    <a:pt x="571500" y="826294"/>
                  </a:lnTo>
                  <a:lnTo>
                    <a:pt x="540543" y="831057"/>
                  </a:lnTo>
                  <a:lnTo>
                    <a:pt x="511968" y="826294"/>
                  </a:lnTo>
                  <a:lnTo>
                    <a:pt x="478631" y="812007"/>
                  </a:lnTo>
                  <a:lnTo>
                    <a:pt x="440531" y="781050"/>
                  </a:lnTo>
                  <a:lnTo>
                    <a:pt x="404812" y="740569"/>
                  </a:lnTo>
                  <a:lnTo>
                    <a:pt x="304800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CB49928-CB57-ED48-B94B-F6B755CD0241}"/>
                </a:ext>
              </a:extLst>
            </p:cNvPr>
            <p:cNvSpPr/>
            <p:nvPr/>
          </p:nvSpPr>
          <p:spPr>
            <a:xfrm>
              <a:off x="5451475" y="1360488"/>
              <a:ext cx="1030288" cy="968375"/>
            </a:xfrm>
            <a:custGeom>
              <a:avLst/>
              <a:gdLst>
                <a:gd name="connsiteX0" fmla="*/ 492919 w 1031082"/>
                <a:gd name="connsiteY0" fmla="*/ 628650 h 969169"/>
                <a:gd name="connsiteX1" fmla="*/ 52388 w 1031082"/>
                <a:gd name="connsiteY1" fmla="*/ 954881 h 969169"/>
                <a:gd name="connsiteX2" fmla="*/ 28575 w 1031082"/>
                <a:gd name="connsiteY2" fmla="*/ 966787 h 969169"/>
                <a:gd name="connsiteX3" fmla="*/ 9525 w 1031082"/>
                <a:gd name="connsiteY3" fmla="*/ 969169 h 969169"/>
                <a:gd name="connsiteX4" fmla="*/ 0 w 1031082"/>
                <a:gd name="connsiteY4" fmla="*/ 959644 h 969169"/>
                <a:gd name="connsiteX5" fmla="*/ 4763 w 1031082"/>
                <a:gd name="connsiteY5" fmla="*/ 933450 h 969169"/>
                <a:gd name="connsiteX6" fmla="*/ 42863 w 1031082"/>
                <a:gd name="connsiteY6" fmla="*/ 883444 h 969169"/>
                <a:gd name="connsiteX7" fmla="*/ 142875 w 1031082"/>
                <a:gd name="connsiteY7" fmla="*/ 754856 h 969169"/>
                <a:gd name="connsiteX8" fmla="*/ 311944 w 1031082"/>
                <a:gd name="connsiteY8" fmla="*/ 540544 h 969169"/>
                <a:gd name="connsiteX9" fmla="*/ 481013 w 1031082"/>
                <a:gd name="connsiteY9" fmla="*/ 328612 h 969169"/>
                <a:gd name="connsiteX10" fmla="*/ 583407 w 1031082"/>
                <a:gd name="connsiteY10" fmla="*/ 190500 h 969169"/>
                <a:gd name="connsiteX11" fmla="*/ 531019 w 1031082"/>
                <a:gd name="connsiteY11" fmla="*/ 116681 h 969169"/>
                <a:gd name="connsiteX12" fmla="*/ 495300 w 1031082"/>
                <a:gd name="connsiteY12" fmla="*/ 66675 h 969169"/>
                <a:gd name="connsiteX13" fmla="*/ 483394 w 1031082"/>
                <a:gd name="connsiteY13" fmla="*/ 35719 h 969169"/>
                <a:gd name="connsiteX14" fmla="*/ 483394 w 1031082"/>
                <a:gd name="connsiteY14" fmla="*/ 19050 h 969169"/>
                <a:gd name="connsiteX15" fmla="*/ 488157 w 1031082"/>
                <a:gd name="connsiteY15" fmla="*/ 7144 h 969169"/>
                <a:gd name="connsiteX16" fmla="*/ 500063 w 1031082"/>
                <a:gd name="connsiteY16" fmla="*/ 0 h 969169"/>
                <a:gd name="connsiteX17" fmla="*/ 528638 w 1031082"/>
                <a:gd name="connsiteY17" fmla="*/ 4762 h 969169"/>
                <a:gd name="connsiteX18" fmla="*/ 621507 w 1031082"/>
                <a:gd name="connsiteY18" fmla="*/ 40481 h 969169"/>
                <a:gd name="connsiteX19" fmla="*/ 833438 w 1031082"/>
                <a:gd name="connsiteY19" fmla="*/ 123825 h 969169"/>
                <a:gd name="connsiteX20" fmla="*/ 971550 w 1031082"/>
                <a:gd name="connsiteY20" fmla="*/ 171450 h 969169"/>
                <a:gd name="connsiteX21" fmla="*/ 1000125 w 1031082"/>
                <a:gd name="connsiteY21" fmla="*/ 197644 h 969169"/>
                <a:gd name="connsiteX22" fmla="*/ 1031082 w 1031082"/>
                <a:gd name="connsiteY22" fmla="*/ 235744 h 969169"/>
                <a:gd name="connsiteX23" fmla="*/ 1028700 w 1031082"/>
                <a:gd name="connsiteY23" fmla="*/ 254794 h 969169"/>
                <a:gd name="connsiteX24" fmla="*/ 1009650 w 1031082"/>
                <a:gd name="connsiteY24" fmla="*/ 280987 h 969169"/>
                <a:gd name="connsiteX25" fmla="*/ 957263 w 1031082"/>
                <a:gd name="connsiteY25" fmla="*/ 319087 h 969169"/>
                <a:gd name="connsiteX26" fmla="*/ 876300 w 1031082"/>
                <a:gd name="connsiteY26" fmla="*/ 350044 h 969169"/>
                <a:gd name="connsiteX27" fmla="*/ 492919 w 1031082"/>
                <a:gd name="connsiteY27" fmla="*/ 628650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1082" h="969169">
                  <a:moveTo>
                    <a:pt x="492919" y="628650"/>
                  </a:moveTo>
                  <a:lnTo>
                    <a:pt x="52388" y="954881"/>
                  </a:lnTo>
                  <a:lnTo>
                    <a:pt x="28575" y="966787"/>
                  </a:lnTo>
                  <a:lnTo>
                    <a:pt x="9525" y="969169"/>
                  </a:lnTo>
                  <a:lnTo>
                    <a:pt x="0" y="959644"/>
                  </a:lnTo>
                  <a:lnTo>
                    <a:pt x="4763" y="933450"/>
                  </a:lnTo>
                  <a:lnTo>
                    <a:pt x="42863" y="883444"/>
                  </a:lnTo>
                  <a:lnTo>
                    <a:pt x="142875" y="754856"/>
                  </a:lnTo>
                  <a:lnTo>
                    <a:pt x="311944" y="540544"/>
                  </a:lnTo>
                  <a:lnTo>
                    <a:pt x="481013" y="328612"/>
                  </a:lnTo>
                  <a:lnTo>
                    <a:pt x="583407" y="190500"/>
                  </a:lnTo>
                  <a:lnTo>
                    <a:pt x="531019" y="116681"/>
                  </a:lnTo>
                  <a:lnTo>
                    <a:pt x="495300" y="66675"/>
                  </a:lnTo>
                  <a:lnTo>
                    <a:pt x="483394" y="35719"/>
                  </a:lnTo>
                  <a:lnTo>
                    <a:pt x="483394" y="19050"/>
                  </a:lnTo>
                  <a:lnTo>
                    <a:pt x="488157" y="7144"/>
                  </a:lnTo>
                  <a:lnTo>
                    <a:pt x="500063" y="0"/>
                  </a:lnTo>
                  <a:lnTo>
                    <a:pt x="528638" y="4762"/>
                  </a:lnTo>
                  <a:lnTo>
                    <a:pt x="621507" y="40481"/>
                  </a:lnTo>
                  <a:lnTo>
                    <a:pt x="833438" y="123825"/>
                  </a:lnTo>
                  <a:lnTo>
                    <a:pt x="971550" y="171450"/>
                  </a:lnTo>
                  <a:lnTo>
                    <a:pt x="1000125" y="197644"/>
                  </a:lnTo>
                  <a:lnTo>
                    <a:pt x="1031082" y="235744"/>
                  </a:lnTo>
                  <a:lnTo>
                    <a:pt x="1028700" y="254794"/>
                  </a:lnTo>
                  <a:lnTo>
                    <a:pt x="1009650" y="280987"/>
                  </a:lnTo>
                  <a:lnTo>
                    <a:pt x="957263" y="319087"/>
                  </a:lnTo>
                  <a:lnTo>
                    <a:pt x="876300" y="350044"/>
                  </a:lnTo>
                  <a:lnTo>
                    <a:pt x="492919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17BC01A-EAC8-6E4B-9AE7-4EA290F7C064}"/>
                </a:ext>
              </a:extLst>
            </p:cNvPr>
            <p:cNvSpPr/>
            <p:nvPr/>
          </p:nvSpPr>
          <p:spPr>
            <a:xfrm>
              <a:off x="2800350" y="2381250"/>
              <a:ext cx="447675" cy="1090613"/>
            </a:xfrm>
            <a:custGeom>
              <a:avLst/>
              <a:gdLst>
                <a:gd name="connsiteX0" fmla="*/ 45244 w 447675"/>
                <a:gd name="connsiteY0" fmla="*/ 700088 h 1090613"/>
                <a:gd name="connsiteX1" fmla="*/ 116681 w 447675"/>
                <a:gd name="connsiteY1" fmla="*/ 564356 h 1090613"/>
                <a:gd name="connsiteX2" fmla="*/ 202406 w 447675"/>
                <a:gd name="connsiteY2" fmla="*/ 423863 h 1090613"/>
                <a:gd name="connsiteX3" fmla="*/ 238125 w 447675"/>
                <a:gd name="connsiteY3" fmla="*/ 359569 h 1090613"/>
                <a:gd name="connsiteX4" fmla="*/ 266700 w 447675"/>
                <a:gd name="connsiteY4" fmla="*/ 304800 h 1090613"/>
                <a:gd name="connsiteX5" fmla="*/ 292894 w 447675"/>
                <a:gd name="connsiteY5" fmla="*/ 233363 h 1090613"/>
                <a:gd name="connsiteX6" fmla="*/ 304800 w 447675"/>
                <a:gd name="connsiteY6" fmla="*/ 159544 h 1090613"/>
                <a:gd name="connsiteX7" fmla="*/ 314325 w 447675"/>
                <a:gd name="connsiteY7" fmla="*/ 92869 h 1090613"/>
                <a:gd name="connsiteX8" fmla="*/ 316706 w 447675"/>
                <a:gd name="connsiteY8" fmla="*/ 50006 h 1090613"/>
                <a:gd name="connsiteX9" fmla="*/ 323850 w 447675"/>
                <a:gd name="connsiteY9" fmla="*/ 23813 h 1090613"/>
                <a:gd name="connsiteX10" fmla="*/ 328613 w 447675"/>
                <a:gd name="connsiteY10" fmla="*/ 11906 h 1090613"/>
                <a:gd name="connsiteX11" fmla="*/ 338138 w 447675"/>
                <a:gd name="connsiteY11" fmla="*/ 2381 h 1090613"/>
                <a:gd name="connsiteX12" fmla="*/ 357188 w 447675"/>
                <a:gd name="connsiteY12" fmla="*/ 0 h 1090613"/>
                <a:gd name="connsiteX13" fmla="*/ 369094 w 447675"/>
                <a:gd name="connsiteY13" fmla="*/ 9525 h 1090613"/>
                <a:gd name="connsiteX14" fmla="*/ 388144 w 447675"/>
                <a:gd name="connsiteY14" fmla="*/ 59531 h 1090613"/>
                <a:gd name="connsiteX15" fmla="*/ 447675 w 447675"/>
                <a:gd name="connsiteY15" fmla="*/ 221456 h 1090613"/>
                <a:gd name="connsiteX16" fmla="*/ 447675 w 447675"/>
                <a:gd name="connsiteY16" fmla="*/ 371475 h 1090613"/>
                <a:gd name="connsiteX17" fmla="*/ 392906 w 447675"/>
                <a:gd name="connsiteY17" fmla="*/ 547688 h 1090613"/>
                <a:gd name="connsiteX18" fmla="*/ 333375 w 447675"/>
                <a:gd name="connsiteY18" fmla="*/ 723900 h 1090613"/>
                <a:gd name="connsiteX19" fmla="*/ 264319 w 447675"/>
                <a:gd name="connsiteY19" fmla="*/ 895350 h 1090613"/>
                <a:gd name="connsiteX20" fmla="*/ 219075 w 447675"/>
                <a:gd name="connsiteY20" fmla="*/ 983456 h 1090613"/>
                <a:gd name="connsiteX21" fmla="*/ 195263 w 447675"/>
                <a:gd name="connsiteY21" fmla="*/ 1012031 h 1090613"/>
                <a:gd name="connsiteX22" fmla="*/ 157163 w 447675"/>
                <a:gd name="connsiteY22" fmla="*/ 1052513 h 1090613"/>
                <a:gd name="connsiteX23" fmla="*/ 119063 w 447675"/>
                <a:gd name="connsiteY23" fmla="*/ 1081088 h 1090613"/>
                <a:gd name="connsiteX24" fmla="*/ 97631 w 447675"/>
                <a:gd name="connsiteY24" fmla="*/ 1090613 h 1090613"/>
                <a:gd name="connsiteX25" fmla="*/ 78581 w 447675"/>
                <a:gd name="connsiteY25" fmla="*/ 1085850 h 1090613"/>
                <a:gd name="connsiteX26" fmla="*/ 54769 w 447675"/>
                <a:gd name="connsiteY26" fmla="*/ 1062038 h 1090613"/>
                <a:gd name="connsiteX27" fmla="*/ 30956 w 447675"/>
                <a:gd name="connsiteY27" fmla="*/ 1019175 h 1090613"/>
                <a:gd name="connsiteX28" fmla="*/ 11906 w 447675"/>
                <a:gd name="connsiteY28" fmla="*/ 959644 h 1090613"/>
                <a:gd name="connsiteX29" fmla="*/ 0 w 447675"/>
                <a:gd name="connsiteY29" fmla="*/ 897731 h 1090613"/>
                <a:gd name="connsiteX30" fmla="*/ 0 w 447675"/>
                <a:gd name="connsiteY30" fmla="*/ 842963 h 1090613"/>
                <a:gd name="connsiteX31" fmla="*/ 7144 w 447675"/>
                <a:gd name="connsiteY31" fmla="*/ 795338 h 1090613"/>
                <a:gd name="connsiteX32" fmla="*/ 45244 w 447675"/>
                <a:gd name="connsiteY32" fmla="*/ 700088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7675" h="1090613">
                  <a:moveTo>
                    <a:pt x="45244" y="700088"/>
                  </a:moveTo>
                  <a:lnTo>
                    <a:pt x="116681" y="564356"/>
                  </a:lnTo>
                  <a:lnTo>
                    <a:pt x="202406" y="423863"/>
                  </a:lnTo>
                  <a:lnTo>
                    <a:pt x="238125" y="359569"/>
                  </a:lnTo>
                  <a:lnTo>
                    <a:pt x="266700" y="304800"/>
                  </a:lnTo>
                  <a:lnTo>
                    <a:pt x="292894" y="233363"/>
                  </a:lnTo>
                  <a:lnTo>
                    <a:pt x="304800" y="159544"/>
                  </a:lnTo>
                  <a:lnTo>
                    <a:pt x="314325" y="92869"/>
                  </a:lnTo>
                  <a:lnTo>
                    <a:pt x="316706" y="50006"/>
                  </a:lnTo>
                  <a:lnTo>
                    <a:pt x="323850" y="23813"/>
                  </a:lnTo>
                  <a:lnTo>
                    <a:pt x="328613" y="11906"/>
                  </a:lnTo>
                  <a:lnTo>
                    <a:pt x="338138" y="2381"/>
                  </a:lnTo>
                  <a:lnTo>
                    <a:pt x="357188" y="0"/>
                  </a:lnTo>
                  <a:lnTo>
                    <a:pt x="369094" y="9525"/>
                  </a:lnTo>
                  <a:lnTo>
                    <a:pt x="388144" y="59531"/>
                  </a:lnTo>
                  <a:lnTo>
                    <a:pt x="447675" y="221456"/>
                  </a:lnTo>
                  <a:lnTo>
                    <a:pt x="447675" y="371475"/>
                  </a:lnTo>
                  <a:lnTo>
                    <a:pt x="392906" y="547688"/>
                  </a:lnTo>
                  <a:lnTo>
                    <a:pt x="333375" y="723900"/>
                  </a:lnTo>
                  <a:lnTo>
                    <a:pt x="264319" y="895350"/>
                  </a:lnTo>
                  <a:lnTo>
                    <a:pt x="219075" y="983456"/>
                  </a:lnTo>
                  <a:lnTo>
                    <a:pt x="195263" y="1012031"/>
                  </a:lnTo>
                  <a:lnTo>
                    <a:pt x="157163" y="1052513"/>
                  </a:lnTo>
                  <a:lnTo>
                    <a:pt x="119063" y="1081088"/>
                  </a:lnTo>
                  <a:lnTo>
                    <a:pt x="97631" y="1090613"/>
                  </a:lnTo>
                  <a:lnTo>
                    <a:pt x="78581" y="1085850"/>
                  </a:lnTo>
                  <a:lnTo>
                    <a:pt x="54769" y="1062038"/>
                  </a:lnTo>
                  <a:lnTo>
                    <a:pt x="30956" y="1019175"/>
                  </a:lnTo>
                  <a:lnTo>
                    <a:pt x="11906" y="959644"/>
                  </a:lnTo>
                  <a:lnTo>
                    <a:pt x="0" y="897731"/>
                  </a:lnTo>
                  <a:lnTo>
                    <a:pt x="0" y="842963"/>
                  </a:lnTo>
                  <a:lnTo>
                    <a:pt x="7144" y="795338"/>
                  </a:lnTo>
                  <a:lnTo>
                    <a:pt x="45244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3CFF436-86E9-CE4A-8A80-261C7EC53EE6}"/>
                </a:ext>
              </a:extLst>
            </p:cNvPr>
            <p:cNvSpPr/>
            <p:nvPr/>
          </p:nvSpPr>
          <p:spPr>
            <a:xfrm rot="16200000">
              <a:off x="2955925" y="3803650"/>
              <a:ext cx="1927225" cy="301625"/>
            </a:xfrm>
            <a:custGeom>
              <a:avLst/>
              <a:gdLst>
                <a:gd name="connsiteX0" fmla="*/ 1009650 w 1926432"/>
                <a:gd name="connsiteY0" fmla="*/ 285750 h 302419"/>
                <a:gd name="connsiteX1" fmla="*/ 561975 w 1926432"/>
                <a:gd name="connsiteY1" fmla="*/ 285750 h 302419"/>
                <a:gd name="connsiteX2" fmla="*/ 247650 w 1926432"/>
                <a:gd name="connsiteY2" fmla="*/ 285750 h 302419"/>
                <a:gd name="connsiteX3" fmla="*/ 130969 w 1926432"/>
                <a:gd name="connsiteY3" fmla="*/ 302419 h 302419"/>
                <a:gd name="connsiteX4" fmla="*/ 85725 w 1926432"/>
                <a:gd name="connsiteY4" fmla="*/ 300037 h 302419"/>
                <a:gd name="connsiteX5" fmla="*/ 52388 w 1926432"/>
                <a:gd name="connsiteY5" fmla="*/ 288131 h 302419"/>
                <a:gd name="connsiteX6" fmla="*/ 23813 w 1926432"/>
                <a:gd name="connsiteY6" fmla="*/ 266700 h 302419"/>
                <a:gd name="connsiteX7" fmla="*/ 4763 w 1926432"/>
                <a:gd name="connsiteY7" fmla="*/ 240506 h 302419"/>
                <a:gd name="connsiteX8" fmla="*/ 0 w 1926432"/>
                <a:gd name="connsiteY8" fmla="*/ 211931 h 302419"/>
                <a:gd name="connsiteX9" fmla="*/ 4763 w 1926432"/>
                <a:gd name="connsiteY9" fmla="*/ 176212 h 302419"/>
                <a:gd name="connsiteX10" fmla="*/ 28575 w 1926432"/>
                <a:gd name="connsiteY10" fmla="*/ 142875 h 302419"/>
                <a:gd name="connsiteX11" fmla="*/ 69057 w 1926432"/>
                <a:gd name="connsiteY11" fmla="*/ 111919 h 302419"/>
                <a:gd name="connsiteX12" fmla="*/ 109538 w 1926432"/>
                <a:gd name="connsiteY12" fmla="*/ 88106 h 302419"/>
                <a:gd name="connsiteX13" fmla="*/ 161925 w 1926432"/>
                <a:gd name="connsiteY13" fmla="*/ 64294 h 302419"/>
                <a:gd name="connsiteX14" fmla="*/ 223838 w 1926432"/>
                <a:gd name="connsiteY14" fmla="*/ 50006 h 302419"/>
                <a:gd name="connsiteX15" fmla="*/ 295275 w 1926432"/>
                <a:gd name="connsiteY15" fmla="*/ 40481 h 302419"/>
                <a:gd name="connsiteX16" fmla="*/ 390525 w 1926432"/>
                <a:gd name="connsiteY16" fmla="*/ 38100 h 302419"/>
                <a:gd name="connsiteX17" fmla="*/ 483394 w 1926432"/>
                <a:gd name="connsiteY17" fmla="*/ 38100 h 302419"/>
                <a:gd name="connsiteX18" fmla="*/ 547688 w 1926432"/>
                <a:gd name="connsiteY18" fmla="*/ 40481 h 302419"/>
                <a:gd name="connsiteX19" fmla="*/ 640557 w 1926432"/>
                <a:gd name="connsiteY19" fmla="*/ 52387 h 302419"/>
                <a:gd name="connsiteX20" fmla="*/ 800100 w 1926432"/>
                <a:gd name="connsiteY20" fmla="*/ 69056 h 302419"/>
                <a:gd name="connsiteX21" fmla="*/ 1035844 w 1926432"/>
                <a:gd name="connsiteY21" fmla="*/ 85725 h 302419"/>
                <a:gd name="connsiteX22" fmla="*/ 1331119 w 1926432"/>
                <a:gd name="connsiteY22" fmla="*/ 100012 h 302419"/>
                <a:gd name="connsiteX23" fmla="*/ 1640682 w 1926432"/>
                <a:gd name="connsiteY23" fmla="*/ 107156 h 302419"/>
                <a:gd name="connsiteX24" fmla="*/ 1671638 w 1926432"/>
                <a:gd name="connsiteY24" fmla="*/ 104775 h 302419"/>
                <a:gd name="connsiteX25" fmla="*/ 1714500 w 1926432"/>
                <a:gd name="connsiteY25" fmla="*/ 95250 h 302419"/>
                <a:gd name="connsiteX26" fmla="*/ 1754982 w 1926432"/>
                <a:gd name="connsiteY26" fmla="*/ 80962 h 302419"/>
                <a:gd name="connsiteX27" fmla="*/ 1802607 w 1926432"/>
                <a:gd name="connsiteY27" fmla="*/ 59531 h 302419"/>
                <a:gd name="connsiteX28" fmla="*/ 1847850 w 1926432"/>
                <a:gd name="connsiteY28" fmla="*/ 33337 h 302419"/>
                <a:gd name="connsiteX29" fmla="*/ 1871663 w 1926432"/>
                <a:gd name="connsiteY29" fmla="*/ 14287 h 302419"/>
                <a:gd name="connsiteX30" fmla="*/ 1890713 w 1926432"/>
                <a:gd name="connsiteY30" fmla="*/ 2381 h 302419"/>
                <a:gd name="connsiteX31" fmla="*/ 1905000 w 1926432"/>
                <a:gd name="connsiteY31" fmla="*/ 0 h 302419"/>
                <a:gd name="connsiteX32" fmla="*/ 1919288 w 1926432"/>
                <a:gd name="connsiteY32" fmla="*/ 4762 h 302419"/>
                <a:gd name="connsiteX33" fmla="*/ 1926432 w 1926432"/>
                <a:gd name="connsiteY33" fmla="*/ 19050 h 302419"/>
                <a:gd name="connsiteX34" fmla="*/ 1914525 w 1926432"/>
                <a:gd name="connsiteY34" fmla="*/ 59531 h 302419"/>
                <a:gd name="connsiteX35" fmla="*/ 1876425 w 1926432"/>
                <a:gd name="connsiteY35" fmla="*/ 140494 h 302419"/>
                <a:gd name="connsiteX36" fmla="*/ 1831182 w 1926432"/>
                <a:gd name="connsiteY36" fmla="*/ 240506 h 302419"/>
                <a:gd name="connsiteX37" fmla="*/ 1797844 w 1926432"/>
                <a:gd name="connsiteY37" fmla="*/ 292894 h 302419"/>
                <a:gd name="connsiteX38" fmla="*/ 1645444 w 1926432"/>
                <a:gd name="connsiteY38" fmla="*/ 283369 h 302419"/>
                <a:gd name="connsiteX39" fmla="*/ 1297782 w 1926432"/>
                <a:gd name="connsiteY39" fmla="*/ 285750 h 302419"/>
                <a:gd name="connsiteX40" fmla="*/ 1009650 w 1926432"/>
                <a:gd name="connsiteY40" fmla="*/ 2857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6432" h="302419">
                  <a:moveTo>
                    <a:pt x="1009650" y="285750"/>
                  </a:moveTo>
                  <a:lnTo>
                    <a:pt x="561975" y="285750"/>
                  </a:lnTo>
                  <a:lnTo>
                    <a:pt x="247650" y="285750"/>
                  </a:lnTo>
                  <a:lnTo>
                    <a:pt x="130969" y="302419"/>
                  </a:lnTo>
                  <a:lnTo>
                    <a:pt x="85725" y="300037"/>
                  </a:lnTo>
                  <a:lnTo>
                    <a:pt x="52388" y="288131"/>
                  </a:lnTo>
                  <a:lnTo>
                    <a:pt x="23813" y="266700"/>
                  </a:lnTo>
                  <a:lnTo>
                    <a:pt x="4763" y="240506"/>
                  </a:lnTo>
                  <a:lnTo>
                    <a:pt x="0" y="211931"/>
                  </a:lnTo>
                  <a:lnTo>
                    <a:pt x="4763" y="176212"/>
                  </a:lnTo>
                  <a:lnTo>
                    <a:pt x="28575" y="142875"/>
                  </a:lnTo>
                  <a:lnTo>
                    <a:pt x="69057" y="111919"/>
                  </a:lnTo>
                  <a:lnTo>
                    <a:pt x="109538" y="88106"/>
                  </a:lnTo>
                  <a:lnTo>
                    <a:pt x="161925" y="64294"/>
                  </a:lnTo>
                  <a:lnTo>
                    <a:pt x="223838" y="50006"/>
                  </a:lnTo>
                  <a:lnTo>
                    <a:pt x="295275" y="40481"/>
                  </a:lnTo>
                  <a:lnTo>
                    <a:pt x="390525" y="38100"/>
                  </a:lnTo>
                  <a:lnTo>
                    <a:pt x="483394" y="38100"/>
                  </a:lnTo>
                  <a:lnTo>
                    <a:pt x="547688" y="40481"/>
                  </a:lnTo>
                  <a:lnTo>
                    <a:pt x="640557" y="52387"/>
                  </a:lnTo>
                  <a:lnTo>
                    <a:pt x="800100" y="69056"/>
                  </a:lnTo>
                  <a:lnTo>
                    <a:pt x="1035844" y="85725"/>
                  </a:lnTo>
                  <a:lnTo>
                    <a:pt x="1331119" y="100012"/>
                  </a:lnTo>
                  <a:lnTo>
                    <a:pt x="1640682" y="107156"/>
                  </a:lnTo>
                  <a:lnTo>
                    <a:pt x="1671638" y="104775"/>
                  </a:lnTo>
                  <a:lnTo>
                    <a:pt x="1714500" y="95250"/>
                  </a:lnTo>
                  <a:lnTo>
                    <a:pt x="1754982" y="80962"/>
                  </a:lnTo>
                  <a:lnTo>
                    <a:pt x="1802607" y="59531"/>
                  </a:lnTo>
                  <a:lnTo>
                    <a:pt x="1847850" y="33337"/>
                  </a:lnTo>
                  <a:lnTo>
                    <a:pt x="1871663" y="14287"/>
                  </a:lnTo>
                  <a:lnTo>
                    <a:pt x="1890713" y="2381"/>
                  </a:lnTo>
                  <a:lnTo>
                    <a:pt x="1905000" y="0"/>
                  </a:lnTo>
                  <a:lnTo>
                    <a:pt x="1919288" y="4762"/>
                  </a:lnTo>
                  <a:lnTo>
                    <a:pt x="1926432" y="19050"/>
                  </a:lnTo>
                  <a:lnTo>
                    <a:pt x="1914525" y="59531"/>
                  </a:lnTo>
                  <a:lnTo>
                    <a:pt x="1876425" y="140494"/>
                  </a:lnTo>
                  <a:lnTo>
                    <a:pt x="1831182" y="240506"/>
                  </a:lnTo>
                  <a:lnTo>
                    <a:pt x="1797844" y="292894"/>
                  </a:lnTo>
                  <a:lnTo>
                    <a:pt x="1645444" y="283369"/>
                  </a:lnTo>
                  <a:lnTo>
                    <a:pt x="1297782" y="285750"/>
                  </a:lnTo>
                  <a:lnTo>
                    <a:pt x="100965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2EE1D4E-97DF-724C-B37F-646A9E0498CA}"/>
                </a:ext>
              </a:extLst>
            </p:cNvPr>
            <p:cNvSpPr/>
            <p:nvPr/>
          </p:nvSpPr>
          <p:spPr>
            <a:xfrm>
              <a:off x="3171825" y="2227263"/>
              <a:ext cx="3959225" cy="546100"/>
            </a:xfrm>
            <a:custGeom>
              <a:avLst/>
              <a:gdLst>
                <a:gd name="connsiteX0" fmla="*/ 849814 w 3960134"/>
                <a:gd name="connsiteY0" fmla="*/ 445303 h 547280"/>
                <a:gd name="connsiteX1" fmla="*/ 414710 w 3960134"/>
                <a:gd name="connsiteY1" fmla="*/ 503090 h 547280"/>
                <a:gd name="connsiteX2" fmla="*/ 0 w 3960134"/>
                <a:gd name="connsiteY2" fmla="*/ 547280 h 547280"/>
                <a:gd name="connsiteX3" fmla="*/ 0 w 3960134"/>
                <a:gd name="connsiteY3" fmla="*/ 377317 h 547280"/>
                <a:gd name="connsiteX4" fmla="*/ 217553 w 3960134"/>
                <a:gd name="connsiteY4" fmla="*/ 373918 h 547280"/>
                <a:gd name="connsiteX5" fmla="*/ 343325 w 3960134"/>
                <a:gd name="connsiteY5" fmla="*/ 377317 h 547280"/>
                <a:gd name="connsiteX6" fmla="*/ 452101 w 3960134"/>
                <a:gd name="connsiteY6" fmla="*/ 363720 h 547280"/>
                <a:gd name="connsiteX7" fmla="*/ 880408 w 3960134"/>
                <a:gd name="connsiteY7" fmla="*/ 312732 h 547280"/>
                <a:gd name="connsiteX8" fmla="*/ 1417490 w 3960134"/>
                <a:gd name="connsiteY8" fmla="*/ 251545 h 547280"/>
                <a:gd name="connsiteX9" fmla="*/ 2093942 w 3960134"/>
                <a:gd name="connsiteY9" fmla="*/ 180161 h 547280"/>
                <a:gd name="connsiteX10" fmla="*/ 2583435 w 3960134"/>
                <a:gd name="connsiteY10" fmla="*/ 129172 h 547280"/>
                <a:gd name="connsiteX11" fmla="*/ 2994745 w 3960134"/>
                <a:gd name="connsiteY11" fmla="*/ 98578 h 547280"/>
                <a:gd name="connsiteX12" fmla="*/ 3120518 w 3960134"/>
                <a:gd name="connsiteY12" fmla="*/ 88381 h 547280"/>
                <a:gd name="connsiteX13" fmla="*/ 3297279 w 3960134"/>
                <a:gd name="connsiteY13" fmla="*/ 44190 h 547280"/>
                <a:gd name="connsiteX14" fmla="*/ 3423052 w 3960134"/>
                <a:gd name="connsiteY14" fmla="*/ 0 h 547280"/>
                <a:gd name="connsiteX15" fmla="*/ 3480839 w 3960134"/>
                <a:gd name="connsiteY15" fmla="*/ 10198 h 547280"/>
                <a:gd name="connsiteX16" fmla="*/ 3610011 w 3960134"/>
                <a:gd name="connsiteY16" fmla="*/ 57787 h 547280"/>
                <a:gd name="connsiteX17" fmla="*/ 3735783 w 3960134"/>
                <a:gd name="connsiteY17" fmla="*/ 112175 h 547280"/>
                <a:gd name="connsiteX18" fmla="*/ 3837761 w 3960134"/>
                <a:gd name="connsiteY18" fmla="*/ 176761 h 547280"/>
                <a:gd name="connsiteX19" fmla="*/ 3861556 w 3960134"/>
                <a:gd name="connsiteY19" fmla="*/ 207355 h 547280"/>
                <a:gd name="connsiteX20" fmla="*/ 3919343 w 3960134"/>
                <a:gd name="connsiteY20" fmla="*/ 251545 h 547280"/>
                <a:gd name="connsiteX21" fmla="*/ 3953336 w 3960134"/>
                <a:gd name="connsiteY21" fmla="*/ 295735 h 547280"/>
                <a:gd name="connsiteX22" fmla="*/ 3960134 w 3960134"/>
                <a:gd name="connsiteY22" fmla="*/ 333127 h 547280"/>
                <a:gd name="connsiteX23" fmla="*/ 3946537 w 3960134"/>
                <a:gd name="connsiteY23" fmla="*/ 373918 h 547280"/>
                <a:gd name="connsiteX24" fmla="*/ 3898948 w 3960134"/>
                <a:gd name="connsiteY24" fmla="*/ 421508 h 547280"/>
                <a:gd name="connsiteX25" fmla="*/ 3844559 w 3960134"/>
                <a:gd name="connsiteY25" fmla="*/ 438504 h 547280"/>
                <a:gd name="connsiteX26" fmla="*/ 3372063 w 3960134"/>
                <a:gd name="connsiteY26" fmla="*/ 285538 h 547280"/>
                <a:gd name="connsiteX27" fmla="*/ 3327872 w 3960134"/>
                <a:gd name="connsiteY27" fmla="*/ 275340 h 547280"/>
                <a:gd name="connsiteX28" fmla="*/ 3151111 w 3960134"/>
                <a:gd name="connsiteY28" fmla="*/ 261743 h 547280"/>
                <a:gd name="connsiteX29" fmla="*/ 2749999 w 3960134"/>
                <a:gd name="connsiteY29" fmla="*/ 285538 h 547280"/>
                <a:gd name="connsiteX30" fmla="*/ 2277502 w 3960134"/>
                <a:gd name="connsiteY30" fmla="*/ 316131 h 547280"/>
                <a:gd name="connsiteX31" fmla="*/ 1655438 w 3960134"/>
                <a:gd name="connsiteY31" fmla="*/ 370519 h 547280"/>
                <a:gd name="connsiteX32" fmla="*/ 849814 w 3960134"/>
                <a:gd name="connsiteY32" fmla="*/ 445303 h 5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60134" h="547280">
                  <a:moveTo>
                    <a:pt x="849814" y="445303"/>
                  </a:moveTo>
                  <a:lnTo>
                    <a:pt x="414710" y="503090"/>
                  </a:lnTo>
                  <a:lnTo>
                    <a:pt x="0" y="547280"/>
                  </a:lnTo>
                  <a:lnTo>
                    <a:pt x="0" y="377317"/>
                  </a:lnTo>
                  <a:lnTo>
                    <a:pt x="217553" y="373918"/>
                  </a:lnTo>
                  <a:lnTo>
                    <a:pt x="343325" y="377317"/>
                  </a:lnTo>
                  <a:lnTo>
                    <a:pt x="452101" y="363720"/>
                  </a:lnTo>
                  <a:lnTo>
                    <a:pt x="880408" y="312732"/>
                  </a:lnTo>
                  <a:lnTo>
                    <a:pt x="1417490" y="251545"/>
                  </a:lnTo>
                  <a:lnTo>
                    <a:pt x="2093942" y="180161"/>
                  </a:lnTo>
                  <a:lnTo>
                    <a:pt x="2583435" y="129172"/>
                  </a:lnTo>
                  <a:lnTo>
                    <a:pt x="2994745" y="98578"/>
                  </a:lnTo>
                  <a:lnTo>
                    <a:pt x="3120518" y="88381"/>
                  </a:lnTo>
                  <a:lnTo>
                    <a:pt x="3297279" y="44190"/>
                  </a:lnTo>
                  <a:lnTo>
                    <a:pt x="3423052" y="0"/>
                  </a:lnTo>
                  <a:lnTo>
                    <a:pt x="3480839" y="10198"/>
                  </a:lnTo>
                  <a:lnTo>
                    <a:pt x="3610011" y="57787"/>
                  </a:lnTo>
                  <a:lnTo>
                    <a:pt x="3735783" y="112175"/>
                  </a:lnTo>
                  <a:lnTo>
                    <a:pt x="3837761" y="176761"/>
                  </a:lnTo>
                  <a:lnTo>
                    <a:pt x="3861556" y="207355"/>
                  </a:lnTo>
                  <a:lnTo>
                    <a:pt x="3919343" y="251545"/>
                  </a:lnTo>
                  <a:lnTo>
                    <a:pt x="3953336" y="295735"/>
                  </a:lnTo>
                  <a:lnTo>
                    <a:pt x="3960134" y="333127"/>
                  </a:lnTo>
                  <a:lnTo>
                    <a:pt x="3946537" y="373918"/>
                  </a:lnTo>
                  <a:lnTo>
                    <a:pt x="3898948" y="421508"/>
                  </a:lnTo>
                  <a:lnTo>
                    <a:pt x="3844559" y="438504"/>
                  </a:lnTo>
                  <a:lnTo>
                    <a:pt x="3372063" y="285538"/>
                  </a:lnTo>
                  <a:lnTo>
                    <a:pt x="3327872" y="275340"/>
                  </a:lnTo>
                  <a:lnTo>
                    <a:pt x="3151111" y="261743"/>
                  </a:lnTo>
                  <a:lnTo>
                    <a:pt x="2749999" y="285538"/>
                  </a:lnTo>
                  <a:lnTo>
                    <a:pt x="2277502" y="316131"/>
                  </a:lnTo>
                  <a:lnTo>
                    <a:pt x="1655438" y="370519"/>
                  </a:lnTo>
                  <a:lnTo>
                    <a:pt x="849814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6497436-8DD2-FA44-86A8-974714359E65}"/>
                </a:ext>
              </a:extLst>
            </p:cNvPr>
            <p:cNvSpPr/>
            <p:nvPr/>
          </p:nvSpPr>
          <p:spPr>
            <a:xfrm>
              <a:off x="6115050" y="2457450"/>
              <a:ext cx="942975" cy="630238"/>
            </a:xfrm>
            <a:custGeom>
              <a:avLst/>
              <a:gdLst>
                <a:gd name="connsiteX0" fmla="*/ 264319 w 942975"/>
                <a:gd name="connsiteY0" fmla="*/ 290513 h 631031"/>
                <a:gd name="connsiteX1" fmla="*/ 440531 w 942975"/>
                <a:gd name="connsiteY1" fmla="*/ 95250 h 631031"/>
                <a:gd name="connsiteX2" fmla="*/ 435769 w 942975"/>
                <a:gd name="connsiteY2" fmla="*/ 0 h 631031"/>
                <a:gd name="connsiteX3" fmla="*/ 942975 w 942975"/>
                <a:gd name="connsiteY3" fmla="*/ 178594 h 631031"/>
                <a:gd name="connsiteX4" fmla="*/ 900113 w 942975"/>
                <a:gd name="connsiteY4" fmla="*/ 207169 h 631031"/>
                <a:gd name="connsiteX5" fmla="*/ 771525 w 942975"/>
                <a:gd name="connsiteY5" fmla="*/ 245269 h 631031"/>
                <a:gd name="connsiteX6" fmla="*/ 642938 w 942975"/>
                <a:gd name="connsiteY6" fmla="*/ 290513 h 631031"/>
                <a:gd name="connsiteX7" fmla="*/ 507206 w 942975"/>
                <a:gd name="connsiteY7" fmla="*/ 354806 h 631031"/>
                <a:gd name="connsiteX8" fmla="*/ 323850 w 942975"/>
                <a:gd name="connsiteY8" fmla="*/ 459581 h 631031"/>
                <a:gd name="connsiteX9" fmla="*/ 133350 w 942975"/>
                <a:gd name="connsiteY9" fmla="*/ 590550 h 631031"/>
                <a:gd name="connsiteX10" fmla="*/ 102394 w 942975"/>
                <a:gd name="connsiteY10" fmla="*/ 619125 h 631031"/>
                <a:gd name="connsiteX11" fmla="*/ 69056 w 942975"/>
                <a:gd name="connsiteY11" fmla="*/ 628650 h 631031"/>
                <a:gd name="connsiteX12" fmla="*/ 35719 w 942975"/>
                <a:gd name="connsiteY12" fmla="*/ 631031 h 631031"/>
                <a:gd name="connsiteX13" fmla="*/ 7144 w 942975"/>
                <a:gd name="connsiteY13" fmla="*/ 626269 h 631031"/>
                <a:gd name="connsiteX14" fmla="*/ 0 w 942975"/>
                <a:gd name="connsiteY14" fmla="*/ 616744 h 631031"/>
                <a:gd name="connsiteX15" fmla="*/ 2381 w 942975"/>
                <a:gd name="connsiteY15" fmla="*/ 592931 h 631031"/>
                <a:gd name="connsiteX16" fmla="*/ 16669 w 942975"/>
                <a:gd name="connsiteY16" fmla="*/ 559594 h 631031"/>
                <a:gd name="connsiteX17" fmla="*/ 102394 w 942975"/>
                <a:gd name="connsiteY17" fmla="*/ 471488 h 631031"/>
                <a:gd name="connsiteX18" fmla="*/ 264319 w 942975"/>
                <a:gd name="connsiteY18" fmla="*/ 29051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2975" h="631031">
                  <a:moveTo>
                    <a:pt x="264319" y="290513"/>
                  </a:moveTo>
                  <a:lnTo>
                    <a:pt x="440531" y="95250"/>
                  </a:lnTo>
                  <a:lnTo>
                    <a:pt x="435769" y="0"/>
                  </a:lnTo>
                  <a:lnTo>
                    <a:pt x="942975" y="178594"/>
                  </a:lnTo>
                  <a:lnTo>
                    <a:pt x="900113" y="207169"/>
                  </a:lnTo>
                  <a:lnTo>
                    <a:pt x="771525" y="245269"/>
                  </a:lnTo>
                  <a:lnTo>
                    <a:pt x="642938" y="290513"/>
                  </a:lnTo>
                  <a:lnTo>
                    <a:pt x="507206" y="354806"/>
                  </a:lnTo>
                  <a:lnTo>
                    <a:pt x="323850" y="459581"/>
                  </a:lnTo>
                  <a:lnTo>
                    <a:pt x="133350" y="590550"/>
                  </a:lnTo>
                  <a:lnTo>
                    <a:pt x="102394" y="619125"/>
                  </a:lnTo>
                  <a:lnTo>
                    <a:pt x="69056" y="628650"/>
                  </a:lnTo>
                  <a:lnTo>
                    <a:pt x="35719" y="631031"/>
                  </a:lnTo>
                  <a:lnTo>
                    <a:pt x="7144" y="626269"/>
                  </a:lnTo>
                  <a:lnTo>
                    <a:pt x="0" y="616744"/>
                  </a:lnTo>
                  <a:lnTo>
                    <a:pt x="2381" y="592931"/>
                  </a:lnTo>
                  <a:lnTo>
                    <a:pt x="16669" y="559594"/>
                  </a:lnTo>
                  <a:lnTo>
                    <a:pt x="102394" y="471488"/>
                  </a:lnTo>
                  <a:lnTo>
                    <a:pt x="2643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09D2980-612B-B947-88E3-E537A60781BF}"/>
                </a:ext>
              </a:extLst>
            </p:cNvPr>
            <p:cNvSpPr/>
            <p:nvPr/>
          </p:nvSpPr>
          <p:spPr>
            <a:xfrm rot="16200000">
              <a:off x="3940175" y="2894013"/>
              <a:ext cx="1951038" cy="1916112"/>
            </a:xfrm>
            <a:custGeom>
              <a:avLst/>
              <a:gdLst>
                <a:gd name="connsiteX0" fmla="*/ 873187 w 1949861"/>
                <a:gd name="connsiteY0" fmla="*/ 1813345 h 1916376"/>
                <a:gd name="connsiteX1" fmla="*/ 489397 w 1949861"/>
                <a:gd name="connsiteY1" fmla="*/ 1813345 h 1916376"/>
                <a:gd name="connsiteX2" fmla="*/ 175152 w 1949861"/>
                <a:gd name="connsiteY2" fmla="*/ 1813345 h 1916376"/>
                <a:gd name="connsiteX3" fmla="*/ 48939 w 1949861"/>
                <a:gd name="connsiteY3" fmla="*/ 1810769 h 1916376"/>
                <a:gd name="connsiteX4" fmla="*/ 18030 w 1949861"/>
                <a:gd name="connsiteY4" fmla="*/ 1800466 h 1916376"/>
                <a:gd name="connsiteX5" fmla="*/ 0 w 1949861"/>
                <a:gd name="connsiteY5" fmla="*/ 1779860 h 1916376"/>
                <a:gd name="connsiteX6" fmla="*/ 2575 w 1949861"/>
                <a:gd name="connsiteY6" fmla="*/ 1730920 h 1916376"/>
                <a:gd name="connsiteX7" fmla="*/ 18030 w 1949861"/>
                <a:gd name="connsiteY7" fmla="*/ 1679405 h 1916376"/>
                <a:gd name="connsiteX8" fmla="*/ 41212 w 1949861"/>
                <a:gd name="connsiteY8" fmla="*/ 1643344 h 1916376"/>
                <a:gd name="connsiteX9" fmla="*/ 77273 w 1949861"/>
                <a:gd name="connsiteY9" fmla="*/ 1602131 h 1916376"/>
                <a:gd name="connsiteX10" fmla="*/ 133940 w 1949861"/>
                <a:gd name="connsiteY10" fmla="*/ 1560919 h 1916376"/>
                <a:gd name="connsiteX11" fmla="*/ 198334 w 1949861"/>
                <a:gd name="connsiteY11" fmla="*/ 1522282 h 1916376"/>
                <a:gd name="connsiteX12" fmla="*/ 345153 w 1949861"/>
                <a:gd name="connsiteY12" fmla="*/ 1568646 h 1916376"/>
                <a:gd name="connsiteX13" fmla="*/ 703186 w 1949861"/>
                <a:gd name="connsiteY13" fmla="*/ 1591828 h 1916376"/>
                <a:gd name="connsiteX14" fmla="*/ 888642 w 1949861"/>
                <a:gd name="connsiteY14" fmla="*/ 1591828 h 1916376"/>
                <a:gd name="connsiteX15" fmla="*/ 1256978 w 1949861"/>
                <a:gd name="connsiteY15" fmla="*/ 1591828 h 1916376"/>
                <a:gd name="connsiteX16" fmla="*/ 1403797 w 1949861"/>
                <a:gd name="connsiteY16" fmla="*/ 1591828 h 1916376"/>
                <a:gd name="connsiteX17" fmla="*/ 1627889 w 1949861"/>
                <a:gd name="connsiteY17" fmla="*/ 1589253 h 1916376"/>
                <a:gd name="connsiteX18" fmla="*/ 1687132 w 1949861"/>
                <a:gd name="connsiteY18" fmla="*/ 1578949 h 1916376"/>
                <a:gd name="connsiteX19" fmla="*/ 1723193 w 1949861"/>
                <a:gd name="connsiteY19" fmla="*/ 1560919 h 1916376"/>
                <a:gd name="connsiteX20" fmla="*/ 1741223 w 1949861"/>
                <a:gd name="connsiteY20" fmla="*/ 1540313 h 1916376"/>
                <a:gd name="connsiteX21" fmla="*/ 1746375 w 1949861"/>
                <a:gd name="connsiteY21" fmla="*/ 1509404 h 1916376"/>
                <a:gd name="connsiteX22" fmla="*/ 1728344 w 1949861"/>
                <a:gd name="connsiteY22" fmla="*/ 1450161 h 1916376"/>
                <a:gd name="connsiteX23" fmla="*/ 1658798 w 1949861"/>
                <a:gd name="connsiteY23" fmla="*/ 927278 h 1916376"/>
                <a:gd name="connsiteX24" fmla="*/ 1615010 w 1949861"/>
                <a:gd name="connsiteY24" fmla="*/ 600155 h 1916376"/>
                <a:gd name="connsiteX25" fmla="*/ 1589252 w 1949861"/>
                <a:gd name="connsiteY25" fmla="*/ 347729 h 1916376"/>
                <a:gd name="connsiteX26" fmla="*/ 1573798 w 1949861"/>
                <a:gd name="connsiteY26" fmla="*/ 46364 h 1916376"/>
                <a:gd name="connsiteX27" fmla="*/ 1697435 w 1949861"/>
                <a:gd name="connsiteY27" fmla="*/ 0 h 1916376"/>
                <a:gd name="connsiteX28" fmla="*/ 1710314 w 1949861"/>
                <a:gd name="connsiteY28" fmla="*/ 108182 h 1916376"/>
                <a:gd name="connsiteX29" fmla="*/ 1723193 w 1949861"/>
                <a:gd name="connsiteY29" fmla="*/ 383790 h 1916376"/>
                <a:gd name="connsiteX30" fmla="*/ 1754102 w 1949861"/>
                <a:gd name="connsiteY30" fmla="*/ 667125 h 1916376"/>
                <a:gd name="connsiteX31" fmla="*/ 1787587 w 1949861"/>
                <a:gd name="connsiteY31" fmla="*/ 904096 h 1916376"/>
                <a:gd name="connsiteX32" fmla="*/ 1823648 w 1949861"/>
                <a:gd name="connsiteY32" fmla="*/ 1146219 h 1916376"/>
                <a:gd name="connsiteX33" fmla="*/ 1851981 w 1949861"/>
                <a:gd name="connsiteY33" fmla="*/ 1323948 h 1916376"/>
                <a:gd name="connsiteX34" fmla="*/ 1870012 w 1949861"/>
                <a:gd name="connsiteY34" fmla="*/ 1403797 h 1916376"/>
                <a:gd name="connsiteX35" fmla="*/ 1908649 w 1949861"/>
                <a:gd name="connsiteY35" fmla="*/ 1509404 h 1916376"/>
                <a:gd name="connsiteX36" fmla="*/ 1949861 w 1949861"/>
                <a:gd name="connsiteY36" fmla="*/ 1612435 h 1916376"/>
                <a:gd name="connsiteX37" fmla="*/ 1947285 w 1949861"/>
                <a:gd name="connsiteY37" fmla="*/ 1640768 h 1916376"/>
                <a:gd name="connsiteX38" fmla="*/ 1906073 w 1949861"/>
                <a:gd name="connsiteY38" fmla="*/ 1730920 h 1916376"/>
                <a:gd name="connsiteX39" fmla="*/ 1813345 w 1949861"/>
                <a:gd name="connsiteY39" fmla="*/ 1841678 h 1916376"/>
                <a:gd name="connsiteX40" fmla="*/ 1748951 w 1949861"/>
                <a:gd name="connsiteY40" fmla="*/ 1906073 h 1916376"/>
                <a:gd name="connsiteX41" fmla="*/ 1723193 w 1949861"/>
                <a:gd name="connsiteY41" fmla="*/ 1916376 h 1916376"/>
                <a:gd name="connsiteX42" fmla="*/ 1669101 w 1949861"/>
                <a:gd name="connsiteY42" fmla="*/ 1903497 h 1916376"/>
                <a:gd name="connsiteX43" fmla="*/ 1527434 w 1949861"/>
                <a:gd name="connsiteY43" fmla="*/ 1857133 h 1916376"/>
                <a:gd name="connsiteX44" fmla="*/ 1215765 w 1949861"/>
                <a:gd name="connsiteY44" fmla="*/ 1831375 h 1916376"/>
                <a:gd name="connsiteX45" fmla="*/ 873187 w 1949861"/>
                <a:gd name="connsiteY45" fmla="*/ 1813345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9861" h="1916376">
                  <a:moveTo>
                    <a:pt x="873187" y="1813345"/>
                  </a:moveTo>
                  <a:lnTo>
                    <a:pt x="489397" y="1813345"/>
                  </a:lnTo>
                  <a:lnTo>
                    <a:pt x="175152" y="1813345"/>
                  </a:lnTo>
                  <a:lnTo>
                    <a:pt x="48939" y="1810769"/>
                  </a:lnTo>
                  <a:lnTo>
                    <a:pt x="18030" y="1800466"/>
                  </a:lnTo>
                  <a:lnTo>
                    <a:pt x="0" y="1779860"/>
                  </a:lnTo>
                  <a:lnTo>
                    <a:pt x="2575" y="1730920"/>
                  </a:lnTo>
                  <a:lnTo>
                    <a:pt x="18030" y="1679405"/>
                  </a:lnTo>
                  <a:lnTo>
                    <a:pt x="41212" y="1643344"/>
                  </a:lnTo>
                  <a:lnTo>
                    <a:pt x="77273" y="1602131"/>
                  </a:lnTo>
                  <a:lnTo>
                    <a:pt x="133940" y="1560919"/>
                  </a:lnTo>
                  <a:lnTo>
                    <a:pt x="198334" y="1522282"/>
                  </a:lnTo>
                  <a:lnTo>
                    <a:pt x="345153" y="1568646"/>
                  </a:lnTo>
                  <a:lnTo>
                    <a:pt x="703186" y="1591828"/>
                  </a:lnTo>
                  <a:lnTo>
                    <a:pt x="888642" y="1591828"/>
                  </a:lnTo>
                  <a:lnTo>
                    <a:pt x="1256978" y="1591828"/>
                  </a:lnTo>
                  <a:lnTo>
                    <a:pt x="1403797" y="1591828"/>
                  </a:lnTo>
                  <a:lnTo>
                    <a:pt x="1627889" y="1589253"/>
                  </a:lnTo>
                  <a:lnTo>
                    <a:pt x="1687132" y="1578949"/>
                  </a:lnTo>
                  <a:lnTo>
                    <a:pt x="1723193" y="1560919"/>
                  </a:lnTo>
                  <a:lnTo>
                    <a:pt x="1741223" y="1540313"/>
                  </a:lnTo>
                  <a:lnTo>
                    <a:pt x="1746375" y="1509404"/>
                  </a:lnTo>
                  <a:lnTo>
                    <a:pt x="1728344" y="1450161"/>
                  </a:lnTo>
                  <a:lnTo>
                    <a:pt x="1658798" y="927278"/>
                  </a:lnTo>
                  <a:lnTo>
                    <a:pt x="1615010" y="600155"/>
                  </a:lnTo>
                  <a:lnTo>
                    <a:pt x="1589252" y="347729"/>
                  </a:lnTo>
                  <a:lnTo>
                    <a:pt x="1573798" y="46364"/>
                  </a:lnTo>
                  <a:lnTo>
                    <a:pt x="1697435" y="0"/>
                  </a:lnTo>
                  <a:lnTo>
                    <a:pt x="1710314" y="108182"/>
                  </a:lnTo>
                  <a:lnTo>
                    <a:pt x="1723193" y="383790"/>
                  </a:lnTo>
                  <a:lnTo>
                    <a:pt x="1754102" y="667125"/>
                  </a:lnTo>
                  <a:lnTo>
                    <a:pt x="1787587" y="904096"/>
                  </a:lnTo>
                  <a:lnTo>
                    <a:pt x="1823648" y="1146219"/>
                  </a:lnTo>
                  <a:lnTo>
                    <a:pt x="1851981" y="1323948"/>
                  </a:lnTo>
                  <a:lnTo>
                    <a:pt x="1870012" y="1403797"/>
                  </a:lnTo>
                  <a:lnTo>
                    <a:pt x="1908649" y="1509404"/>
                  </a:lnTo>
                  <a:lnTo>
                    <a:pt x="1949861" y="1612435"/>
                  </a:lnTo>
                  <a:lnTo>
                    <a:pt x="1947285" y="1640768"/>
                  </a:lnTo>
                  <a:lnTo>
                    <a:pt x="1906073" y="1730920"/>
                  </a:lnTo>
                  <a:lnTo>
                    <a:pt x="1813345" y="1841678"/>
                  </a:lnTo>
                  <a:lnTo>
                    <a:pt x="1748951" y="1906073"/>
                  </a:lnTo>
                  <a:lnTo>
                    <a:pt x="1723193" y="1916376"/>
                  </a:lnTo>
                  <a:lnTo>
                    <a:pt x="1669101" y="1903497"/>
                  </a:lnTo>
                  <a:lnTo>
                    <a:pt x="1527434" y="1857133"/>
                  </a:lnTo>
                  <a:lnTo>
                    <a:pt x="1215765" y="1831375"/>
                  </a:lnTo>
                  <a:lnTo>
                    <a:pt x="873187" y="18133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1EA52F0-C290-D641-859D-8B4467C5C788}"/>
                </a:ext>
              </a:extLst>
            </p:cNvPr>
            <p:cNvSpPr/>
            <p:nvPr/>
          </p:nvSpPr>
          <p:spPr>
            <a:xfrm>
              <a:off x="3986213" y="3411538"/>
              <a:ext cx="1631950" cy="336550"/>
            </a:xfrm>
            <a:custGeom>
              <a:avLst/>
              <a:gdLst>
                <a:gd name="connsiteX0" fmla="*/ 340518 w 1631156"/>
                <a:gd name="connsiteY0" fmla="*/ 321469 h 335757"/>
                <a:gd name="connsiteX1" fmla="*/ 7143 w 1631156"/>
                <a:gd name="connsiteY1" fmla="*/ 335757 h 335757"/>
                <a:gd name="connsiteX2" fmla="*/ 0 w 1631156"/>
                <a:gd name="connsiteY2" fmla="*/ 195263 h 335757"/>
                <a:gd name="connsiteX3" fmla="*/ 307181 w 1631156"/>
                <a:gd name="connsiteY3" fmla="*/ 190500 h 335757"/>
                <a:gd name="connsiteX4" fmla="*/ 633412 w 1631156"/>
                <a:gd name="connsiteY4" fmla="*/ 176213 h 335757"/>
                <a:gd name="connsiteX5" fmla="*/ 819150 w 1631156"/>
                <a:gd name="connsiteY5" fmla="*/ 154782 h 335757"/>
                <a:gd name="connsiteX6" fmla="*/ 1193006 w 1631156"/>
                <a:gd name="connsiteY6" fmla="*/ 92869 h 335757"/>
                <a:gd name="connsiteX7" fmla="*/ 1626393 w 1631156"/>
                <a:gd name="connsiteY7" fmla="*/ 0 h 335757"/>
                <a:gd name="connsiteX8" fmla="*/ 1631156 w 1631156"/>
                <a:gd name="connsiteY8" fmla="*/ 154782 h 335757"/>
                <a:gd name="connsiteX9" fmla="*/ 1459706 w 1631156"/>
                <a:gd name="connsiteY9" fmla="*/ 190500 h 335757"/>
                <a:gd name="connsiteX10" fmla="*/ 1252537 w 1631156"/>
                <a:gd name="connsiteY10" fmla="*/ 233363 h 335757"/>
                <a:gd name="connsiteX11" fmla="*/ 981075 w 1631156"/>
                <a:gd name="connsiteY11" fmla="*/ 273844 h 335757"/>
                <a:gd name="connsiteX12" fmla="*/ 757237 w 1631156"/>
                <a:gd name="connsiteY12" fmla="*/ 297657 h 335757"/>
                <a:gd name="connsiteX13" fmla="*/ 340518 w 1631156"/>
                <a:gd name="connsiteY13" fmla="*/ 3214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1156" h="335757">
                  <a:moveTo>
                    <a:pt x="340518" y="321469"/>
                  </a:moveTo>
                  <a:lnTo>
                    <a:pt x="7143" y="335757"/>
                  </a:lnTo>
                  <a:lnTo>
                    <a:pt x="0" y="195263"/>
                  </a:lnTo>
                  <a:lnTo>
                    <a:pt x="307181" y="190500"/>
                  </a:lnTo>
                  <a:lnTo>
                    <a:pt x="633412" y="176213"/>
                  </a:lnTo>
                  <a:lnTo>
                    <a:pt x="819150" y="154782"/>
                  </a:lnTo>
                  <a:lnTo>
                    <a:pt x="1193006" y="92869"/>
                  </a:lnTo>
                  <a:lnTo>
                    <a:pt x="1626393" y="0"/>
                  </a:lnTo>
                  <a:lnTo>
                    <a:pt x="1631156" y="154782"/>
                  </a:lnTo>
                  <a:lnTo>
                    <a:pt x="1459706" y="190500"/>
                  </a:lnTo>
                  <a:lnTo>
                    <a:pt x="1252537" y="233363"/>
                  </a:lnTo>
                  <a:lnTo>
                    <a:pt x="981075" y="273844"/>
                  </a:lnTo>
                  <a:lnTo>
                    <a:pt x="757237" y="297657"/>
                  </a:lnTo>
                  <a:lnTo>
                    <a:pt x="34051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BAB897D-B4B6-B648-AB1D-8E2C05FBA089}"/>
                </a:ext>
              </a:extLst>
            </p:cNvPr>
            <p:cNvSpPr/>
            <p:nvPr/>
          </p:nvSpPr>
          <p:spPr>
            <a:xfrm>
              <a:off x="3971925" y="3922713"/>
              <a:ext cx="1665288" cy="327025"/>
            </a:xfrm>
            <a:custGeom>
              <a:avLst/>
              <a:gdLst>
                <a:gd name="connsiteX0" fmla="*/ 533400 w 1664494"/>
                <a:gd name="connsiteY0" fmla="*/ 319087 h 328612"/>
                <a:gd name="connsiteX1" fmla="*/ 357188 w 1664494"/>
                <a:gd name="connsiteY1" fmla="*/ 326231 h 328612"/>
                <a:gd name="connsiteX2" fmla="*/ 240506 w 1664494"/>
                <a:gd name="connsiteY2" fmla="*/ 328612 h 328612"/>
                <a:gd name="connsiteX3" fmla="*/ 123825 w 1664494"/>
                <a:gd name="connsiteY3" fmla="*/ 321469 h 328612"/>
                <a:gd name="connsiteX4" fmla="*/ 0 w 1664494"/>
                <a:gd name="connsiteY4" fmla="*/ 314325 h 328612"/>
                <a:gd name="connsiteX5" fmla="*/ 4763 w 1664494"/>
                <a:gd name="connsiteY5" fmla="*/ 176212 h 328612"/>
                <a:gd name="connsiteX6" fmla="*/ 278606 w 1664494"/>
                <a:gd name="connsiteY6" fmla="*/ 176212 h 328612"/>
                <a:gd name="connsiteX7" fmla="*/ 531019 w 1664494"/>
                <a:gd name="connsiteY7" fmla="*/ 166687 h 328612"/>
                <a:gd name="connsiteX8" fmla="*/ 714375 w 1664494"/>
                <a:gd name="connsiteY8" fmla="*/ 150019 h 328612"/>
                <a:gd name="connsiteX9" fmla="*/ 962025 w 1664494"/>
                <a:gd name="connsiteY9" fmla="*/ 116681 h 328612"/>
                <a:gd name="connsiteX10" fmla="*/ 1285875 w 1664494"/>
                <a:gd name="connsiteY10" fmla="*/ 71437 h 328612"/>
                <a:gd name="connsiteX11" fmla="*/ 1664494 w 1664494"/>
                <a:gd name="connsiteY11" fmla="*/ 0 h 328612"/>
                <a:gd name="connsiteX12" fmla="*/ 1650206 w 1664494"/>
                <a:gd name="connsiteY12" fmla="*/ 195262 h 328612"/>
                <a:gd name="connsiteX13" fmla="*/ 1457325 w 1664494"/>
                <a:gd name="connsiteY13" fmla="*/ 209550 h 328612"/>
                <a:gd name="connsiteX14" fmla="*/ 1159669 w 1664494"/>
                <a:gd name="connsiteY14" fmla="*/ 240506 h 328612"/>
                <a:gd name="connsiteX15" fmla="*/ 942975 w 1664494"/>
                <a:gd name="connsiteY15" fmla="*/ 271462 h 328612"/>
                <a:gd name="connsiteX16" fmla="*/ 747713 w 1664494"/>
                <a:gd name="connsiteY16" fmla="*/ 300037 h 328612"/>
                <a:gd name="connsiteX17" fmla="*/ 533400 w 1664494"/>
                <a:gd name="connsiteY17" fmla="*/ 3190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494" h="328612">
                  <a:moveTo>
                    <a:pt x="533400" y="319087"/>
                  </a:moveTo>
                  <a:lnTo>
                    <a:pt x="357188" y="326231"/>
                  </a:lnTo>
                  <a:lnTo>
                    <a:pt x="240506" y="328612"/>
                  </a:lnTo>
                  <a:lnTo>
                    <a:pt x="123825" y="321469"/>
                  </a:lnTo>
                  <a:lnTo>
                    <a:pt x="0" y="314325"/>
                  </a:lnTo>
                  <a:lnTo>
                    <a:pt x="4763" y="176212"/>
                  </a:lnTo>
                  <a:lnTo>
                    <a:pt x="278606" y="176212"/>
                  </a:lnTo>
                  <a:lnTo>
                    <a:pt x="531019" y="166687"/>
                  </a:lnTo>
                  <a:lnTo>
                    <a:pt x="714375" y="150019"/>
                  </a:lnTo>
                  <a:lnTo>
                    <a:pt x="962025" y="116681"/>
                  </a:lnTo>
                  <a:lnTo>
                    <a:pt x="1285875" y="71437"/>
                  </a:lnTo>
                  <a:lnTo>
                    <a:pt x="1664494" y="0"/>
                  </a:lnTo>
                  <a:lnTo>
                    <a:pt x="1650206" y="195262"/>
                  </a:lnTo>
                  <a:lnTo>
                    <a:pt x="1457325" y="209550"/>
                  </a:lnTo>
                  <a:lnTo>
                    <a:pt x="1159669" y="240506"/>
                  </a:lnTo>
                  <a:lnTo>
                    <a:pt x="942975" y="271462"/>
                  </a:lnTo>
                  <a:lnTo>
                    <a:pt x="747713" y="300037"/>
                  </a:lnTo>
                  <a:lnTo>
                    <a:pt x="5334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6E44199-2247-4E4E-8BEE-9ABE6001D46A}"/>
                </a:ext>
              </a:extLst>
            </p:cNvPr>
            <p:cNvSpPr/>
            <p:nvPr/>
          </p:nvSpPr>
          <p:spPr>
            <a:xfrm>
              <a:off x="3979863" y="4467225"/>
              <a:ext cx="1619250" cy="331788"/>
            </a:xfrm>
            <a:custGeom>
              <a:avLst/>
              <a:gdLst>
                <a:gd name="connsiteX0" fmla="*/ 721519 w 1619250"/>
                <a:gd name="connsiteY0" fmla="*/ 238125 h 330994"/>
                <a:gd name="connsiteX1" fmla="*/ 419100 w 1619250"/>
                <a:gd name="connsiteY1" fmla="*/ 280988 h 330994"/>
                <a:gd name="connsiteX2" fmla="*/ 228600 w 1619250"/>
                <a:gd name="connsiteY2" fmla="*/ 302419 h 330994"/>
                <a:gd name="connsiteX3" fmla="*/ 26194 w 1619250"/>
                <a:gd name="connsiteY3" fmla="*/ 330994 h 330994"/>
                <a:gd name="connsiteX4" fmla="*/ 0 w 1619250"/>
                <a:gd name="connsiteY4" fmla="*/ 164306 h 330994"/>
                <a:gd name="connsiteX5" fmla="*/ 195262 w 1619250"/>
                <a:gd name="connsiteY5" fmla="*/ 159544 h 330994"/>
                <a:gd name="connsiteX6" fmla="*/ 521494 w 1619250"/>
                <a:gd name="connsiteY6" fmla="*/ 133350 h 330994"/>
                <a:gd name="connsiteX7" fmla="*/ 731044 w 1619250"/>
                <a:gd name="connsiteY7" fmla="*/ 104775 h 330994"/>
                <a:gd name="connsiteX8" fmla="*/ 869156 w 1619250"/>
                <a:gd name="connsiteY8" fmla="*/ 90488 h 330994"/>
                <a:gd name="connsiteX9" fmla="*/ 1178719 w 1619250"/>
                <a:gd name="connsiteY9" fmla="*/ 57150 h 330994"/>
                <a:gd name="connsiteX10" fmla="*/ 1545431 w 1619250"/>
                <a:gd name="connsiteY10" fmla="*/ 7144 h 330994"/>
                <a:gd name="connsiteX11" fmla="*/ 1616869 w 1619250"/>
                <a:gd name="connsiteY11" fmla="*/ 0 h 330994"/>
                <a:gd name="connsiteX12" fmla="*/ 1619250 w 1619250"/>
                <a:gd name="connsiteY12" fmla="*/ 152400 h 330994"/>
                <a:gd name="connsiteX13" fmla="*/ 1447800 w 1619250"/>
                <a:gd name="connsiteY13" fmla="*/ 173831 h 330994"/>
                <a:gd name="connsiteX14" fmla="*/ 1219200 w 1619250"/>
                <a:gd name="connsiteY14" fmla="*/ 192881 h 330994"/>
                <a:gd name="connsiteX15" fmla="*/ 1066800 w 1619250"/>
                <a:gd name="connsiteY15" fmla="*/ 197644 h 330994"/>
                <a:gd name="connsiteX16" fmla="*/ 902494 w 1619250"/>
                <a:gd name="connsiteY16" fmla="*/ 211931 h 330994"/>
                <a:gd name="connsiteX17" fmla="*/ 721519 w 1619250"/>
                <a:gd name="connsiteY17" fmla="*/ 2381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250" h="330994">
                  <a:moveTo>
                    <a:pt x="721519" y="238125"/>
                  </a:moveTo>
                  <a:lnTo>
                    <a:pt x="419100" y="280988"/>
                  </a:lnTo>
                  <a:lnTo>
                    <a:pt x="228600" y="302419"/>
                  </a:lnTo>
                  <a:lnTo>
                    <a:pt x="26194" y="330994"/>
                  </a:lnTo>
                  <a:lnTo>
                    <a:pt x="0" y="164306"/>
                  </a:lnTo>
                  <a:lnTo>
                    <a:pt x="195262" y="159544"/>
                  </a:lnTo>
                  <a:lnTo>
                    <a:pt x="521494" y="133350"/>
                  </a:lnTo>
                  <a:lnTo>
                    <a:pt x="731044" y="104775"/>
                  </a:lnTo>
                  <a:lnTo>
                    <a:pt x="869156" y="90488"/>
                  </a:lnTo>
                  <a:lnTo>
                    <a:pt x="1178719" y="57150"/>
                  </a:lnTo>
                  <a:lnTo>
                    <a:pt x="1545431" y="7144"/>
                  </a:lnTo>
                  <a:lnTo>
                    <a:pt x="1616869" y="0"/>
                  </a:lnTo>
                  <a:cubicBezTo>
                    <a:pt x="1617663" y="50800"/>
                    <a:pt x="1618456" y="101600"/>
                    <a:pt x="1619250" y="152400"/>
                  </a:cubicBezTo>
                  <a:lnTo>
                    <a:pt x="1447800" y="173831"/>
                  </a:lnTo>
                  <a:lnTo>
                    <a:pt x="1219200" y="192881"/>
                  </a:lnTo>
                  <a:lnTo>
                    <a:pt x="1066800" y="197644"/>
                  </a:lnTo>
                  <a:lnTo>
                    <a:pt x="902494" y="211931"/>
                  </a:lnTo>
                  <a:lnTo>
                    <a:pt x="721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F00ED3D-E3C3-5348-BCB2-30E978995226}"/>
                </a:ext>
              </a:extLst>
            </p:cNvPr>
            <p:cNvSpPr/>
            <p:nvPr/>
          </p:nvSpPr>
          <p:spPr>
            <a:xfrm>
              <a:off x="3046413" y="4659313"/>
              <a:ext cx="1619250" cy="1330325"/>
            </a:xfrm>
            <a:custGeom>
              <a:avLst/>
              <a:gdLst>
                <a:gd name="connsiteX0" fmla="*/ 681037 w 1619250"/>
                <a:gd name="connsiteY0" fmla="*/ 1040607 h 1328738"/>
                <a:gd name="connsiteX1" fmla="*/ 507206 w 1619250"/>
                <a:gd name="connsiteY1" fmla="*/ 1133475 h 1328738"/>
                <a:gd name="connsiteX2" fmla="*/ 328612 w 1619250"/>
                <a:gd name="connsiteY2" fmla="*/ 1216819 h 1328738"/>
                <a:gd name="connsiteX3" fmla="*/ 80962 w 1619250"/>
                <a:gd name="connsiteY3" fmla="*/ 1312069 h 1328738"/>
                <a:gd name="connsiteX4" fmla="*/ 21431 w 1619250"/>
                <a:gd name="connsiteY4" fmla="*/ 1328738 h 1328738"/>
                <a:gd name="connsiteX5" fmla="*/ 4762 w 1619250"/>
                <a:gd name="connsiteY5" fmla="*/ 1323975 h 1328738"/>
                <a:gd name="connsiteX6" fmla="*/ 0 w 1619250"/>
                <a:gd name="connsiteY6" fmla="*/ 1302544 h 1328738"/>
                <a:gd name="connsiteX7" fmla="*/ 14287 w 1619250"/>
                <a:gd name="connsiteY7" fmla="*/ 1285875 h 1328738"/>
                <a:gd name="connsiteX8" fmla="*/ 119062 w 1619250"/>
                <a:gd name="connsiteY8" fmla="*/ 1226344 h 1328738"/>
                <a:gd name="connsiteX9" fmla="*/ 269081 w 1619250"/>
                <a:gd name="connsiteY9" fmla="*/ 1133475 h 1328738"/>
                <a:gd name="connsiteX10" fmla="*/ 442912 w 1619250"/>
                <a:gd name="connsiteY10" fmla="*/ 1031082 h 1328738"/>
                <a:gd name="connsiteX11" fmla="*/ 595312 w 1619250"/>
                <a:gd name="connsiteY11" fmla="*/ 928688 h 1328738"/>
                <a:gd name="connsiteX12" fmla="*/ 711994 w 1619250"/>
                <a:gd name="connsiteY12" fmla="*/ 840582 h 1328738"/>
                <a:gd name="connsiteX13" fmla="*/ 773906 w 1619250"/>
                <a:gd name="connsiteY13" fmla="*/ 783432 h 1328738"/>
                <a:gd name="connsiteX14" fmla="*/ 928687 w 1619250"/>
                <a:gd name="connsiteY14" fmla="*/ 645319 h 1328738"/>
                <a:gd name="connsiteX15" fmla="*/ 1119187 w 1619250"/>
                <a:gd name="connsiteY15" fmla="*/ 457200 h 1328738"/>
                <a:gd name="connsiteX16" fmla="*/ 1193006 w 1619250"/>
                <a:gd name="connsiteY16" fmla="*/ 364332 h 1328738"/>
                <a:gd name="connsiteX17" fmla="*/ 1233487 w 1619250"/>
                <a:gd name="connsiteY17" fmla="*/ 304800 h 1328738"/>
                <a:gd name="connsiteX18" fmla="*/ 1245394 w 1619250"/>
                <a:gd name="connsiteY18" fmla="*/ 276225 h 1328738"/>
                <a:gd name="connsiteX19" fmla="*/ 1252537 w 1619250"/>
                <a:gd name="connsiteY19" fmla="*/ 240507 h 1328738"/>
                <a:gd name="connsiteX20" fmla="*/ 1250156 w 1619250"/>
                <a:gd name="connsiteY20" fmla="*/ 209550 h 1328738"/>
                <a:gd name="connsiteX21" fmla="*/ 1245394 w 1619250"/>
                <a:gd name="connsiteY21" fmla="*/ 185738 h 1328738"/>
                <a:gd name="connsiteX22" fmla="*/ 1231106 w 1619250"/>
                <a:gd name="connsiteY22" fmla="*/ 157163 h 1328738"/>
                <a:gd name="connsiteX23" fmla="*/ 1135856 w 1619250"/>
                <a:gd name="connsiteY23" fmla="*/ 50007 h 1328738"/>
                <a:gd name="connsiteX24" fmla="*/ 1259681 w 1619250"/>
                <a:gd name="connsiteY24" fmla="*/ 0 h 1328738"/>
                <a:gd name="connsiteX25" fmla="*/ 1440656 w 1619250"/>
                <a:gd name="connsiteY25" fmla="*/ 142875 h 1328738"/>
                <a:gd name="connsiteX26" fmla="*/ 1509712 w 1619250"/>
                <a:gd name="connsiteY26" fmla="*/ 209550 h 1328738"/>
                <a:gd name="connsiteX27" fmla="*/ 1585912 w 1619250"/>
                <a:gd name="connsiteY27" fmla="*/ 297657 h 1328738"/>
                <a:gd name="connsiteX28" fmla="*/ 1614487 w 1619250"/>
                <a:gd name="connsiteY28" fmla="*/ 340519 h 1328738"/>
                <a:gd name="connsiteX29" fmla="*/ 1619250 w 1619250"/>
                <a:gd name="connsiteY29" fmla="*/ 359569 h 1328738"/>
                <a:gd name="connsiteX30" fmla="*/ 1614487 w 1619250"/>
                <a:gd name="connsiteY30" fmla="*/ 381000 h 1328738"/>
                <a:gd name="connsiteX31" fmla="*/ 1593056 w 1619250"/>
                <a:gd name="connsiteY31" fmla="*/ 402432 h 1328738"/>
                <a:gd name="connsiteX32" fmla="*/ 1547812 w 1619250"/>
                <a:gd name="connsiteY32" fmla="*/ 426244 h 1328738"/>
                <a:gd name="connsiteX33" fmla="*/ 1493044 w 1619250"/>
                <a:gd name="connsiteY33" fmla="*/ 445294 h 1328738"/>
                <a:gd name="connsiteX34" fmla="*/ 1323975 w 1619250"/>
                <a:gd name="connsiteY34" fmla="*/ 600075 h 1328738"/>
                <a:gd name="connsiteX35" fmla="*/ 1083469 w 1619250"/>
                <a:gd name="connsiteY35" fmla="*/ 785813 h 1328738"/>
                <a:gd name="connsiteX36" fmla="*/ 835819 w 1619250"/>
                <a:gd name="connsiteY36" fmla="*/ 954882 h 1328738"/>
                <a:gd name="connsiteX37" fmla="*/ 681037 w 1619250"/>
                <a:gd name="connsiteY37" fmla="*/ 1040607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50" h="1328738">
                  <a:moveTo>
                    <a:pt x="681037" y="1040607"/>
                  </a:moveTo>
                  <a:lnTo>
                    <a:pt x="507206" y="1133475"/>
                  </a:lnTo>
                  <a:lnTo>
                    <a:pt x="328612" y="1216819"/>
                  </a:lnTo>
                  <a:lnTo>
                    <a:pt x="80962" y="1312069"/>
                  </a:lnTo>
                  <a:lnTo>
                    <a:pt x="21431" y="1328738"/>
                  </a:lnTo>
                  <a:lnTo>
                    <a:pt x="4762" y="1323975"/>
                  </a:lnTo>
                  <a:lnTo>
                    <a:pt x="0" y="1302544"/>
                  </a:lnTo>
                  <a:lnTo>
                    <a:pt x="14287" y="1285875"/>
                  </a:lnTo>
                  <a:lnTo>
                    <a:pt x="119062" y="1226344"/>
                  </a:lnTo>
                  <a:lnTo>
                    <a:pt x="269081" y="1133475"/>
                  </a:lnTo>
                  <a:lnTo>
                    <a:pt x="442912" y="1031082"/>
                  </a:lnTo>
                  <a:lnTo>
                    <a:pt x="595312" y="928688"/>
                  </a:lnTo>
                  <a:lnTo>
                    <a:pt x="711994" y="840582"/>
                  </a:lnTo>
                  <a:lnTo>
                    <a:pt x="773906" y="783432"/>
                  </a:lnTo>
                  <a:lnTo>
                    <a:pt x="928687" y="645319"/>
                  </a:lnTo>
                  <a:lnTo>
                    <a:pt x="1119187" y="457200"/>
                  </a:lnTo>
                  <a:lnTo>
                    <a:pt x="1193006" y="364332"/>
                  </a:lnTo>
                  <a:lnTo>
                    <a:pt x="1233487" y="304800"/>
                  </a:lnTo>
                  <a:lnTo>
                    <a:pt x="1245394" y="276225"/>
                  </a:lnTo>
                  <a:lnTo>
                    <a:pt x="1252537" y="240507"/>
                  </a:lnTo>
                  <a:lnTo>
                    <a:pt x="1250156" y="209550"/>
                  </a:lnTo>
                  <a:lnTo>
                    <a:pt x="1245394" y="185738"/>
                  </a:lnTo>
                  <a:lnTo>
                    <a:pt x="1231106" y="157163"/>
                  </a:lnTo>
                  <a:lnTo>
                    <a:pt x="1135856" y="50007"/>
                  </a:lnTo>
                  <a:lnTo>
                    <a:pt x="1259681" y="0"/>
                  </a:lnTo>
                  <a:lnTo>
                    <a:pt x="1440656" y="142875"/>
                  </a:lnTo>
                  <a:lnTo>
                    <a:pt x="1509712" y="209550"/>
                  </a:lnTo>
                  <a:lnTo>
                    <a:pt x="1585912" y="297657"/>
                  </a:lnTo>
                  <a:lnTo>
                    <a:pt x="1614487" y="340519"/>
                  </a:lnTo>
                  <a:lnTo>
                    <a:pt x="1619250" y="359569"/>
                  </a:lnTo>
                  <a:lnTo>
                    <a:pt x="1614487" y="381000"/>
                  </a:lnTo>
                  <a:lnTo>
                    <a:pt x="1593056" y="402432"/>
                  </a:lnTo>
                  <a:lnTo>
                    <a:pt x="1547812" y="426244"/>
                  </a:lnTo>
                  <a:lnTo>
                    <a:pt x="1493044" y="445294"/>
                  </a:lnTo>
                  <a:lnTo>
                    <a:pt x="1323975" y="600075"/>
                  </a:lnTo>
                  <a:lnTo>
                    <a:pt x="1083469" y="785813"/>
                  </a:lnTo>
                  <a:lnTo>
                    <a:pt x="835819" y="954882"/>
                  </a:lnTo>
                  <a:lnTo>
                    <a:pt x="681037" y="1040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9FAA6B4-EEF2-9742-9DF1-CEC55A8B0C8F}"/>
                </a:ext>
              </a:extLst>
            </p:cNvPr>
            <p:cNvSpPr/>
            <p:nvPr/>
          </p:nvSpPr>
          <p:spPr>
            <a:xfrm>
              <a:off x="4872038" y="4600575"/>
              <a:ext cx="2109787" cy="1331913"/>
            </a:xfrm>
            <a:custGeom>
              <a:avLst/>
              <a:gdLst>
                <a:gd name="connsiteX0" fmla="*/ 119062 w 2109787"/>
                <a:gd name="connsiteY0" fmla="*/ 678656 h 1331119"/>
                <a:gd name="connsiteX1" fmla="*/ 116681 w 2109787"/>
                <a:gd name="connsiteY1" fmla="*/ 302419 h 1331119"/>
                <a:gd name="connsiteX2" fmla="*/ 114300 w 2109787"/>
                <a:gd name="connsiteY2" fmla="*/ 266700 h 1331119"/>
                <a:gd name="connsiteX3" fmla="*/ 104775 w 2109787"/>
                <a:gd name="connsiteY3" fmla="*/ 214313 h 1331119"/>
                <a:gd name="connsiteX4" fmla="*/ 90487 w 2109787"/>
                <a:gd name="connsiteY4" fmla="*/ 176213 h 1331119"/>
                <a:gd name="connsiteX5" fmla="*/ 66675 w 2109787"/>
                <a:gd name="connsiteY5" fmla="*/ 133350 h 1331119"/>
                <a:gd name="connsiteX6" fmla="*/ 0 w 2109787"/>
                <a:gd name="connsiteY6" fmla="*/ 47625 h 1331119"/>
                <a:gd name="connsiteX7" fmla="*/ 102393 w 2109787"/>
                <a:gd name="connsiteY7" fmla="*/ 0 h 1331119"/>
                <a:gd name="connsiteX8" fmla="*/ 285750 w 2109787"/>
                <a:gd name="connsiteY8" fmla="*/ 111919 h 1331119"/>
                <a:gd name="connsiteX9" fmla="*/ 359568 w 2109787"/>
                <a:gd name="connsiteY9" fmla="*/ 161925 h 1331119"/>
                <a:gd name="connsiteX10" fmla="*/ 400050 w 2109787"/>
                <a:gd name="connsiteY10" fmla="*/ 190500 h 1331119"/>
                <a:gd name="connsiteX11" fmla="*/ 421481 w 2109787"/>
                <a:gd name="connsiteY11" fmla="*/ 216694 h 1331119"/>
                <a:gd name="connsiteX12" fmla="*/ 428625 w 2109787"/>
                <a:gd name="connsiteY12" fmla="*/ 245269 h 1331119"/>
                <a:gd name="connsiteX13" fmla="*/ 419100 w 2109787"/>
                <a:gd name="connsiteY13" fmla="*/ 292894 h 1331119"/>
                <a:gd name="connsiteX14" fmla="*/ 376237 w 2109787"/>
                <a:gd name="connsiteY14" fmla="*/ 376238 h 1331119"/>
                <a:gd name="connsiteX15" fmla="*/ 361950 w 2109787"/>
                <a:gd name="connsiteY15" fmla="*/ 404813 h 1331119"/>
                <a:gd name="connsiteX16" fmla="*/ 330993 w 2109787"/>
                <a:gd name="connsiteY16" fmla="*/ 640556 h 1331119"/>
                <a:gd name="connsiteX17" fmla="*/ 319087 w 2109787"/>
                <a:gd name="connsiteY17" fmla="*/ 838200 h 1331119"/>
                <a:gd name="connsiteX18" fmla="*/ 321468 w 2109787"/>
                <a:gd name="connsiteY18" fmla="*/ 921544 h 1331119"/>
                <a:gd name="connsiteX19" fmla="*/ 333375 w 2109787"/>
                <a:gd name="connsiteY19" fmla="*/ 981075 h 1331119"/>
                <a:gd name="connsiteX20" fmla="*/ 350043 w 2109787"/>
                <a:gd name="connsiteY20" fmla="*/ 1009650 h 1331119"/>
                <a:gd name="connsiteX21" fmla="*/ 376237 w 2109787"/>
                <a:gd name="connsiteY21" fmla="*/ 1040606 h 1331119"/>
                <a:gd name="connsiteX22" fmla="*/ 419100 w 2109787"/>
                <a:gd name="connsiteY22" fmla="*/ 1071563 h 1331119"/>
                <a:gd name="connsiteX23" fmla="*/ 476250 w 2109787"/>
                <a:gd name="connsiteY23" fmla="*/ 1095375 h 1331119"/>
                <a:gd name="connsiteX24" fmla="*/ 535781 w 2109787"/>
                <a:gd name="connsiteY24" fmla="*/ 1107281 h 1331119"/>
                <a:gd name="connsiteX25" fmla="*/ 611981 w 2109787"/>
                <a:gd name="connsiteY25" fmla="*/ 1119188 h 1331119"/>
                <a:gd name="connsiteX26" fmla="*/ 850106 w 2109787"/>
                <a:gd name="connsiteY26" fmla="*/ 1128713 h 1331119"/>
                <a:gd name="connsiteX27" fmla="*/ 1181100 w 2109787"/>
                <a:gd name="connsiteY27" fmla="*/ 1128713 h 1331119"/>
                <a:gd name="connsiteX28" fmla="*/ 1314450 w 2109787"/>
                <a:gd name="connsiteY28" fmla="*/ 1121569 h 1331119"/>
                <a:gd name="connsiteX29" fmla="*/ 1407318 w 2109787"/>
                <a:gd name="connsiteY29" fmla="*/ 1104900 h 1331119"/>
                <a:gd name="connsiteX30" fmla="*/ 1504950 w 2109787"/>
                <a:gd name="connsiteY30" fmla="*/ 1081088 h 1331119"/>
                <a:gd name="connsiteX31" fmla="*/ 1581150 w 2109787"/>
                <a:gd name="connsiteY31" fmla="*/ 1062038 h 1331119"/>
                <a:gd name="connsiteX32" fmla="*/ 1645443 w 2109787"/>
                <a:gd name="connsiteY32" fmla="*/ 1033463 h 1331119"/>
                <a:gd name="connsiteX33" fmla="*/ 1671637 w 2109787"/>
                <a:gd name="connsiteY33" fmla="*/ 1007269 h 1331119"/>
                <a:gd name="connsiteX34" fmla="*/ 1719262 w 2109787"/>
                <a:gd name="connsiteY34" fmla="*/ 945356 h 1331119"/>
                <a:gd name="connsiteX35" fmla="*/ 1969293 w 2109787"/>
                <a:gd name="connsiteY35" fmla="*/ 923925 h 1331119"/>
                <a:gd name="connsiteX36" fmla="*/ 2024062 w 2109787"/>
                <a:gd name="connsiteY36" fmla="*/ 978694 h 1331119"/>
                <a:gd name="connsiteX37" fmla="*/ 2066925 w 2109787"/>
                <a:gd name="connsiteY37" fmla="*/ 1033463 h 1331119"/>
                <a:gd name="connsiteX38" fmla="*/ 2095500 w 2109787"/>
                <a:gd name="connsiteY38" fmla="*/ 1073944 h 1331119"/>
                <a:gd name="connsiteX39" fmla="*/ 2105025 w 2109787"/>
                <a:gd name="connsiteY39" fmla="*/ 1092994 h 1331119"/>
                <a:gd name="connsiteX40" fmla="*/ 2109787 w 2109787"/>
                <a:gd name="connsiteY40" fmla="*/ 1128713 h 1331119"/>
                <a:gd name="connsiteX41" fmla="*/ 2097881 w 2109787"/>
                <a:gd name="connsiteY41" fmla="*/ 1166813 h 1331119"/>
                <a:gd name="connsiteX42" fmla="*/ 2071687 w 2109787"/>
                <a:gd name="connsiteY42" fmla="*/ 1197769 h 1331119"/>
                <a:gd name="connsiteX43" fmla="*/ 2043112 w 2109787"/>
                <a:gd name="connsiteY43" fmla="*/ 1219200 h 1331119"/>
                <a:gd name="connsiteX44" fmla="*/ 1864518 w 2109787"/>
                <a:gd name="connsiteY44" fmla="*/ 1254919 h 1331119"/>
                <a:gd name="connsiteX45" fmla="*/ 1600200 w 2109787"/>
                <a:gd name="connsiteY45" fmla="*/ 1295400 h 1331119"/>
                <a:gd name="connsiteX46" fmla="*/ 1233487 w 2109787"/>
                <a:gd name="connsiteY46" fmla="*/ 1326356 h 1331119"/>
                <a:gd name="connsiteX47" fmla="*/ 928687 w 2109787"/>
                <a:gd name="connsiteY47" fmla="*/ 1331119 h 1331119"/>
                <a:gd name="connsiteX48" fmla="*/ 678656 w 2109787"/>
                <a:gd name="connsiteY48" fmla="*/ 1319213 h 1331119"/>
                <a:gd name="connsiteX49" fmla="*/ 550068 w 2109787"/>
                <a:gd name="connsiteY49" fmla="*/ 1304925 h 1331119"/>
                <a:gd name="connsiteX50" fmla="*/ 492918 w 2109787"/>
                <a:gd name="connsiteY50" fmla="*/ 1293019 h 1331119"/>
                <a:gd name="connsiteX51" fmla="*/ 457200 w 2109787"/>
                <a:gd name="connsiteY51" fmla="*/ 1285875 h 1331119"/>
                <a:gd name="connsiteX52" fmla="*/ 402431 w 2109787"/>
                <a:gd name="connsiteY52" fmla="*/ 1271588 h 1331119"/>
                <a:gd name="connsiteX53" fmla="*/ 347662 w 2109787"/>
                <a:gd name="connsiteY53" fmla="*/ 1250156 h 1331119"/>
                <a:gd name="connsiteX54" fmla="*/ 309562 w 2109787"/>
                <a:gd name="connsiteY54" fmla="*/ 1228725 h 1331119"/>
                <a:gd name="connsiteX55" fmla="*/ 276225 w 2109787"/>
                <a:gd name="connsiteY55" fmla="*/ 1202531 h 1331119"/>
                <a:gd name="connsiteX56" fmla="*/ 245268 w 2109787"/>
                <a:gd name="connsiteY56" fmla="*/ 1173956 h 1331119"/>
                <a:gd name="connsiteX57" fmla="*/ 216693 w 2109787"/>
                <a:gd name="connsiteY57" fmla="*/ 1143000 h 1331119"/>
                <a:gd name="connsiteX58" fmla="*/ 188118 w 2109787"/>
                <a:gd name="connsiteY58" fmla="*/ 1100138 h 1331119"/>
                <a:gd name="connsiteX59" fmla="*/ 164306 w 2109787"/>
                <a:gd name="connsiteY59" fmla="*/ 1050131 h 1331119"/>
                <a:gd name="connsiteX60" fmla="*/ 145256 w 2109787"/>
                <a:gd name="connsiteY60" fmla="*/ 997744 h 1331119"/>
                <a:gd name="connsiteX61" fmla="*/ 128587 w 2109787"/>
                <a:gd name="connsiteY61" fmla="*/ 928688 h 1331119"/>
                <a:gd name="connsiteX62" fmla="*/ 121443 w 2109787"/>
                <a:gd name="connsiteY62" fmla="*/ 854869 h 1331119"/>
                <a:gd name="connsiteX63" fmla="*/ 119062 w 2109787"/>
                <a:gd name="connsiteY63" fmla="*/ 678656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09787" h="1331119">
                  <a:moveTo>
                    <a:pt x="119062" y="678656"/>
                  </a:moveTo>
                  <a:cubicBezTo>
                    <a:pt x="118268" y="553244"/>
                    <a:pt x="117475" y="427831"/>
                    <a:pt x="116681" y="302419"/>
                  </a:cubicBezTo>
                  <a:lnTo>
                    <a:pt x="114300" y="266700"/>
                  </a:lnTo>
                  <a:lnTo>
                    <a:pt x="104775" y="214313"/>
                  </a:lnTo>
                  <a:lnTo>
                    <a:pt x="90487" y="176213"/>
                  </a:lnTo>
                  <a:lnTo>
                    <a:pt x="66675" y="133350"/>
                  </a:lnTo>
                  <a:lnTo>
                    <a:pt x="0" y="47625"/>
                  </a:lnTo>
                  <a:lnTo>
                    <a:pt x="102393" y="0"/>
                  </a:lnTo>
                  <a:lnTo>
                    <a:pt x="285750" y="111919"/>
                  </a:lnTo>
                  <a:lnTo>
                    <a:pt x="359568" y="161925"/>
                  </a:lnTo>
                  <a:lnTo>
                    <a:pt x="400050" y="190500"/>
                  </a:lnTo>
                  <a:lnTo>
                    <a:pt x="421481" y="216694"/>
                  </a:lnTo>
                  <a:lnTo>
                    <a:pt x="428625" y="245269"/>
                  </a:lnTo>
                  <a:lnTo>
                    <a:pt x="419100" y="292894"/>
                  </a:lnTo>
                  <a:lnTo>
                    <a:pt x="376237" y="376238"/>
                  </a:lnTo>
                  <a:lnTo>
                    <a:pt x="361950" y="404813"/>
                  </a:lnTo>
                  <a:lnTo>
                    <a:pt x="330993" y="640556"/>
                  </a:lnTo>
                  <a:lnTo>
                    <a:pt x="319087" y="838200"/>
                  </a:lnTo>
                  <a:cubicBezTo>
                    <a:pt x="319881" y="865981"/>
                    <a:pt x="320674" y="893763"/>
                    <a:pt x="321468" y="921544"/>
                  </a:cubicBezTo>
                  <a:lnTo>
                    <a:pt x="333375" y="981075"/>
                  </a:lnTo>
                  <a:lnTo>
                    <a:pt x="350043" y="1009650"/>
                  </a:lnTo>
                  <a:lnTo>
                    <a:pt x="376237" y="1040606"/>
                  </a:lnTo>
                  <a:lnTo>
                    <a:pt x="419100" y="1071563"/>
                  </a:lnTo>
                  <a:lnTo>
                    <a:pt x="476250" y="1095375"/>
                  </a:lnTo>
                  <a:lnTo>
                    <a:pt x="535781" y="1107281"/>
                  </a:lnTo>
                  <a:lnTo>
                    <a:pt x="611981" y="1119188"/>
                  </a:lnTo>
                  <a:lnTo>
                    <a:pt x="850106" y="1128713"/>
                  </a:lnTo>
                  <a:lnTo>
                    <a:pt x="1181100" y="1128713"/>
                  </a:lnTo>
                  <a:lnTo>
                    <a:pt x="1314450" y="1121569"/>
                  </a:lnTo>
                  <a:lnTo>
                    <a:pt x="1407318" y="1104900"/>
                  </a:lnTo>
                  <a:lnTo>
                    <a:pt x="1504950" y="1081088"/>
                  </a:lnTo>
                  <a:lnTo>
                    <a:pt x="1581150" y="1062038"/>
                  </a:lnTo>
                  <a:lnTo>
                    <a:pt x="1645443" y="1033463"/>
                  </a:lnTo>
                  <a:lnTo>
                    <a:pt x="1671637" y="1007269"/>
                  </a:lnTo>
                  <a:lnTo>
                    <a:pt x="1719262" y="945356"/>
                  </a:lnTo>
                  <a:lnTo>
                    <a:pt x="1969293" y="923925"/>
                  </a:lnTo>
                  <a:lnTo>
                    <a:pt x="2024062" y="978694"/>
                  </a:lnTo>
                  <a:lnTo>
                    <a:pt x="2066925" y="1033463"/>
                  </a:lnTo>
                  <a:lnTo>
                    <a:pt x="2095500" y="1073944"/>
                  </a:lnTo>
                  <a:lnTo>
                    <a:pt x="2105025" y="1092994"/>
                  </a:lnTo>
                  <a:lnTo>
                    <a:pt x="2109787" y="1128713"/>
                  </a:lnTo>
                  <a:lnTo>
                    <a:pt x="2097881" y="1166813"/>
                  </a:lnTo>
                  <a:lnTo>
                    <a:pt x="2071687" y="1197769"/>
                  </a:lnTo>
                  <a:lnTo>
                    <a:pt x="2043112" y="1219200"/>
                  </a:lnTo>
                  <a:lnTo>
                    <a:pt x="1864518" y="1254919"/>
                  </a:lnTo>
                  <a:lnTo>
                    <a:pt x="1600200" y="1295400"/>
                  </a:lnTo>
                  <a:lnTo>
                    <a:pt x="1233487" y="1326356"/>
                  </a:lnTo>
                  <a:lnTo>
                    <a:pt x="928687" y="1331119"/>
                  </a:lnTo>
                  <a:lnTo>
                    <a:pt x="678656" y="1319213"/>
                  </a:lnTo>
                  <a:lnTo>
                    <a:pt x="550068" y="1304925"/>
                  </a:lnTo>
                  <a:lnTo>
                    <a:pt x="492918" y="1293019"/>
                  </a:lnTo>
                  <a:lnTo>
                    <a:pt x="457200" y="1285875"/>
                  </a:lnTo>
                  <a:lnTo>
                    <a:pt x="402431" y="1271588"/>
                  </a:lnTo>
                  <a:lnTo>
                    <a:pt x="347662" y="1250156"/>
                  </a:lnTo>
                  <a:lnTo>
                    <a:pt x="309562" y="1228725"/>
                  </a:lnTo>
                  <a:lnTo>
                    <a:pt x="276225" y="1202531"/>
                  </a:lnTo>
                  <a:lnTo>
                    <a:pt x="245268" y="1173956"/>
                  </a:lnTo>
                  <a:lnTo>
                    <a:pt x="216693" y="1143000"/>
                  </a:lnTo>
                  <a:lnTo>
                    <a:pt x="188118" y="1100138"/>
                  </a:lnTo>
                  <a:lnTo>
                    <a:pt x="164306" y="1050131"/>
                  </a:lnTo>
                  <a:lnTo>
                    <a:pt x="145256" y="997744"/>
                  </a:lnTo>
                  <a:lnTo>
                    <a:pt x="128587" y="928688"/>
                  </a:lnTo>
                  <a:lnTo>
                    <a:pt x="121443" y="854869"/>
                  </a:lnTo>
                  <a:cubicBezTo>
                    <a:pt x="120649" y="790575"/>
                    <a:pt x="119856" y="726282"/>
                    <a:pt x="119062" y="6786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8835863-7FA0-6347-BCF7-84B4BEA535F5}"/>
                </a:ext>
              </a:extLst>
            </p:cNvPr>
            <p:cNvSpPr/>
            <p:nvPr/>
          </p:nvSpPr>
          <p:spPr>
            <a:xfrm>
              <a:off x="6575425" y="4833938"/>
              <a:ext cx="271463" cy="758825"/>
            </a:xfrm>
            <a:custGeom>
              <a:avLst/>
              <a:gdLst>
                <a:gd name="connsiteX0" fmla="*/ 240507 w 271463"/>
                <a:gd name="connsiteY0" fmla="*/ 471487 h 759618"/>
                <a:gd name="connsiteX1" fmla="*/ 271463 w 271463"/>
                <a:gd name="connsiteY1" fmla="*/ 731043 h 759618"/>
                <a:gd name="connsiteX2" fmla="*/ 0 w 271463"/>
                <a:gd name="connsiteY2" fmla="*/ 759618 h 759618"/>
                <a:gd name="connsiteX3" fmla="*/ 16669 w 271463"/>
                <a:gd name="connsiteY3" fmla="*/ 711993 h 759618"/>
                <a:gd name="connsiteX4" fmla="*/ 35719 w 271463"/>
                <a:gd name="connsiteY4" fmla="*/ 671512 h 759618"/>
                <a:gd name="connsiteX5" fmla="*/ 52388 w 271463"/>
                <a:gd name="connsiteY5" fmla="*/ 631031 h 759618"/>
                <a:gd name="connsiteX6" fmla="*/ 78582 w 271463"/>
                <a:gd name="connsiteY6" fmla="*/ 490537 h 759618"/>
                <a:gd name="connsiteX7" fmla="*/ 107157 w 271463"/>
                <a:gd name="connsiteY7" fmla="*/ 316706 h 759618"/>
                <a:gd name="connsiteX8" fmla="*/ 121444 w 271463"/>
                <a:gd name="connsiteY8" fmla="*/ 161925 h 759618"/>
                <a:gd name="connsiteX9" fmla="*/ 130969 w 271463"/>
                <a:gd name="connsiteY9" fmla="*/ 59531 h 759618"/>
                <a:gd name="connsiteX10" fmla="*/ 140494 w 271463"/>
                <a:gd name="connsiteY10" fmla="*/ 21431 h 759618"/>
                <a:gd name="connsiteX11" fmla="*/ 150019 w 271463"/>
                <a:gd name="connsiteY11" fmla="*/ 2381 h 759618"/>
                <a:gd name="connsiteX12" fmla="*/ 161925 w 271463"/>
                <a:gd name="connsiteY12" fmla="*/ 0 h 759618"/>
                <a:gd name="connsiteX13" fmla="*/ 173832 w 271463"/>
                <a:gd name="connsiteY13" fmla="*/ 7143 h 759618"/>
                <a:gd name="connsiteX14" fmla="*/ 183357 w 271463"/>
                <a:gd name="connsiteY14" fmla="*/ 38100 h 759618"/>
                <a:gd name="connsiteX15" fmla="*/ 190500 w 271463"/>
                <a:gd name="connsiteY15" fmla="*/ 92868 h 759618"/>
                <a:gd name="connsiteX16" fmla="*/ 200025 w 271463"/>
                <a:gd name="connsiteY16" fmla="*/ 180975 h 759618"/>
                <a:gd name="connsiteX17" fmla="*/ 240507 w 271463"/>
                <a:gd name="connsiteY17" fmla="*/ 471487 h 75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463" h="759618">
                  <a:moveTo>
                    <a:pt x="240507" y="471487"/>
                  </a:moveTo>
                  <a:lnTo>
                    <a:pt x="271463" y="731043"/>
                  </a:lnTo>
                  <a:lnTo>
                    <a:pt x="0" y="759618"/>
                  </a:lnTo>
                  <a:lnTo>
                    <a:pt x="16669" y="711993"/>
                  </a:lnTo>
                  <a:lnTo>
                    <a:pt x="35719" y="671512"/>
                  </a:lnTo>
                  <a:lnTo>
                    <a:pt x="52388" y="631031"/>
                  </a:lnTo>
                  <a:lnTo>
                    <a:pt x="78582" y="490537"/>
                  </a:lnTo>
                  <a:lnTo>
                    <a:pt x="107157" y="316706"/>
                  </a:lnTo>
                  <a:lnTo>
                    <a:pt x="121444" y="161925"/>
                  </a:lnTo>
                  <a:lnTo>
                    <a:pt x="130969" y="59531"/>
                  </a:lnTo>
                  <a:lnTo>
                    <a:pt x="140494" y="21431"/>
                  </a:lnTo>
                  <a:lnTo>
                    <a:pt x="150019" y="2381"/>
                  </a:lnTo>
                  <a:lnTo>
                    <a:pt x="161925" y="0"/>
                  </a:lnTo>
                  <a:lnTo>
                    <a:pt x="173832" y="7143"/>
                  </a:lnTo>
                  <a:lnTo>
                    <a:pt x="183357" y="38100"/>
                  </a:lnTo>
                  <a:cubicBezTo>
                    <a:pt x="190607" y="91273"/>
                    <a:pt x="190500" y="72863"/>
                    <a:pt x="190500" y="92868"/>
                  </a:cubicBezTo>
                  <a:lnTo>
                    <a:pt x="200025" y="180975"/>
                  </a:lnTo>
                  <a:lnTo>
                    <a:pt x="240507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267152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0091065-0AA2-D04D-822D-FD77A99396B9}"/>
              </a:ext>
            </a:extLst>
          </p:cNvPr>
          <p:cNvSpPr/>
          <p:nvPr/>
        </p:nvSpPr>
        <p:spPr>
          <a:xfrm>
            <a:off x="3694113" y="1493838"/>
            <a:ext cx="1625600" cy="844550"/>
          </a:xfrm>
          <a:custGeom>
            <a:avLst/>
            <a:gdLst>
              <a:gd name="connsiteX0" fmla="*/ 978694 w 1626394"/>
              <a:gd name="connsiteY0" fmla="*/ 559594 h 845344"/>
              <a:gd name="connsiteX1" fmla="*/ 1159669 w 1626394"/>
              <a:gd name="connsiteY1" fmla="*/ 483394 h 845344"/>
              <a:gd name="connsiteX2" fmla="*/ 1288256 w 1626394"/>
              <a:gd name="connsiteY2" fmla="*/ 431006 h 845344"/>
              <a:gd name="connsiteX3" fmla="*/ 1416844 w 1626394"/>
              <a:gd name="connsiteY3" fmla="*/ 381000 h 845344"/>
              <a:gd name="connsiteX4" fmla="*/ 1545431 w 1626394"/>
              <a:gd name="connsiteY4" fmla="*/ 330994 h 845344"/>
              <a:gd name="connsiteX5" fmla="*/ 1590675 w 1626394"/>
              <a:gd name="connsiteY5" fmla="*/ 321469 h 845344"/>
              <a:gd name="connsiteX6" fmla="*/ 1612106 w 1626394"/>
              <a:gd name="connsiteY6" fmla="*/ 311944 h 845344"/>
              <a:gd name="connsiteX7" fmla="*/ 1626394 w 1626394"/>
              <a:gd name="connsiteY7" fmla="*/ 295275 h 845344"/>
              <a:gd name="connsiteX8" fmla="*/ 1626394 w 1626394"/>
              <a:gd name="connsiteY8" fmla="*/ 285750 h 845344"/>
              <a:gd name="connsiteX9" fmla="*/ 1621631 w 1626394"/>
              <a:gd name="connsiteY9" fmla="*/ 269081 h 845344"/>
              <a:gd name="connsiteX10" fmla="*/ 1604962 w 1626394"/>
              <a:gd name="connsiteY10" fmla="*/ 238125 h 845344"/>
              <a:gd name="connsiteX11" fmla="*/ 1583531 w 1626394"/>
              <a:gd name="connsiteY11" fmla="*/ 214312 h 845344"/>
              <a:gd name="connsiteX12" fmla="*/ 1521619 w 1626394"/>
              <a:gd name="connsiteY12" fmla="*/ 166687 h 845344"/>
              <a:gd name="connsiteX13" fmla="*/ 1447800 w 1626394"/>
              <a:gd name="connsiteY13" fmla="*/ 114300 h 845344"/>
              <a:gd name="connsiteX14" fmla="*/ 1381125 w 1626394"/>
              <a:gd name="connsiteY14" fmla="*/ 66675 h 845344"/>
              <a:gd name="connsiteX15" fmla="*/ 1316831 w 1626394"/>
              <a:gd name="connsiteY15" fmla="*/ 33337 h 845344"/>
              <a:gd name="connsiteX16" fmla="*/ 1245394 w 1626394"/>
              <a:gd name="connsiteY16" fmla="*/ 4762 h 845344"/>
              <a:gd name="connsiteX17" fmla="*/ 1204912 w 1626394"/>
              <a:gd name="connsiteY17" fmla="*/ 0 h 845344"/>
              <a:gd name="connsiteX18" fmla="*/ 1188244 w 1626394"/>
              <a:gd name="connsiteY18" fmla="*/ 4762 h 845344"/>
              <a:gd name="connsiteX19" fmla="*/ 1185862 w 1626394"/>
              <a:gd name="connsiteY19" fmla="*/ 23812 h 845344"/>
              <a:gd name="connsiteX20" fmla="*/ 1197769 w 1626394"/>
              <a:gd name="connsiteY20" fmla="*/ 45244 h 845344"/>
              <a:gd name="connsiteX21" fmla="*/ 1209675 w 1626394"/>
              <a:gd name="connsiteY21" fmla="*/ 71437 h 845344"/>
              <a:gd name="connsiteX22" fmla="*/ 1216819 w 1626394"/>
              <a:gd name="connsiteY22" fmla="*/ 100012 h 845344"/>
              <a:gd name="connsiteX23" fmla="*/ 1219200 w 1626394"/>
              <a:gd name="connsiteY23" fmla="*/ 133350 h 845344"/>
              <a:gd name="connsiteX24" fmla="*/ 1216819 w 1626394"/>
              <a:gd name="connsiteY24" fmla="*/ 159544 h 845344"/>
              <a:gd name="connsiteX25" fmla="*/ 1204912 w 1626394"/>
              <a:gd name="connsiteY25" fmla="*/ 180975 h 845344"/>
              <a:gd name="connsiteX26" fmla="*/ 1178719 w 1626394"/>
              <a:gd name="connsiteY26" fmla="*/ 209550 h 845344"/>
              <a:gd name="connsiteX27" fmla="*/ 1112044 w 1626394"/>
              <a:gd name="connsiteY27" fmla="*/ 261937 h 845344"/>
              <a:gd name="connsiteX28" fmla="*/ 1004887 w 1626394"/>
              <a:gd name="connsiteY28" fmla="*/ 340519 h 845344"/>
              <a:gd name="connsiteX29" fmla="*/ 864394 w 1626394"/>
              <a:gd name="connsiteY29" fmla="*/ 428625 h 845344"/>
              <a:gd name="connsiteX30" fmla="*/ 688181 w 1626394"/>
              <a:gd name="connsiteY30" fmla="*/ 523875 h 845344"/>
              <a:gd name="connsiteX31" fmla="*/ 521494 w 1626394"/>
              <a:gd name="connsiteY31" fmla="*/ 600075 h 845344"/>
              <a:gd name="connsiteX32" fmla="*/ 328612 w 1626394"/>
              <a:gd name="connsiteY32" fmla="*/ 676275 h 845344"/>
              <a:gd name="connsiteX33" fmla="*/ 169069 w 1626394"/>
              <a:gd name="connsiteY33" fmla="*/ 733425 h 845344"/>
              <a:gd name="connsiteX34" fmla="*/ 42862 w 1626394"/>
              <a:gd name="connsiteY34" fmla="*/ 776287 h 845344"/>
              <a:gd name="connsiteX35" fmla="*/ 19050 w 1626394"/>
              <a:gd name="connsiteY35" fmla="*/ 792956 h 845344"/>
              <a:gd name="connsiteX36" fmla="*/ 7144 w 1626394"/>
              <a:gd name="connsiteY36" fmla="*/ 804862 h 845344"/>
              <a:gd name="connsiteX37" fmla="*/ 0 w 1626394"/>
              <a:gd name="connsiteY37" fmla="*/ 821531 h 845344"/>
              <a:gd name="connsiteX38" fmla="*/ 11906 w 1626394"/>
              <a:gd name="connsiteY38" fmla="*/ 833437 h 845344"/>
              <a:gd name="connsiteX39" fmla="*/ 38100 w 1626394"/>
              <a:gd name="connsiteY39" fmla="*/ 842962 h 845344"/>
              <a:gd name="connsiteX40" fmla="*/ 66675 w 1626394"/>
              <a:gd name="connsiteY40" fmla="*/ 845344 h 845344"/>
              <a:gd name="connsiteX41" fmla="*/ 202406 w 1626394"/>
              <a:gd name="connsiteY41" fmla="*/ 814387 h 845344"/>
              <a:gd name="connsiteX42" fmla="*/ 535781 w 1626394"/>
              <a:gd name="connsiteY42" fmla="*/ 731044 h 845344"/>
              <a:gd name="connsiteX43" fmla="*/ 652462 w 1626394"/>
              <a:gd name="connsiteY43" fmla="*/ 700087 h 845344"/>
              <a:gd name="connsiteX44" fmla="*/ 873919 w 1626394"/>
              <a:gd name="connsiteY44" fmla="*/ 602456 h 845344"/>
              <a:gd name="connsiteX45" fmla="*/ 978694 w 1626394"/>
              <a:gd name="connsiteY45" fmla="*/ 559594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626394" h="845344">
                <a:moveTo>
                  <a:pt x="978694" y="559594"/>
                </a:moveTo>
                <a:lnTo>
                  <a:pt x="1159669" y="483394"/>
                </a:lnTo>
                <a:lnTo>
                  <a:pt x="1288256" y="431006"/>
                </a:lnTo>
                <a:lnTo>
                  <a:pt x="1416844" y="381000"/>
                </a:lnTo>
                <a:lnTo>
                  <a:pt x="1545431" y="330994"/>
                </a:lnTo>
                <a:lnTo>
                  <a:pt x="1590675" y="321469"/>
                </a:lnTo>
                <a:lnTo>
                  <a:pt x="1612106" y="311944"/>
                </a:lnTo>
                <a:lnTo>
                  <a:pt x="1626394" y="295275"/>
                </a:lnTo>
                <a:lnTo>
                  <a:pt x="1626394" y="285750"/>
                </a:lnTo>
                <a:lnTo>
                  <a:pt x="1621631" y="269081"/>
                </a:lnTo>
                <a:lnTo>
                  <a:pt x="1604962" y="238125"/>
                </a:lnTo>
                <a:lnTo>
                  <a:pt x="1583531" y="214312"/>
                </a:lnTo>
                <a:lnTo>
                  <a:pt x="1521619" y="166687"/>
                </a:lnTo>
                <a:lnTo>
                  <a:pt x="1447800" y="114300"/>
                </a:lnTo>
                <a:lnTo>
                  <a:pt x="1381125" y="66675"/>
                </a:lnTo>
                <a:lnTo>
                  <a:pt x="1316831" y="33337"/>
                </a:lnTo>
                <a:lnTo>
                  <a:pt x="1245394" y="4762"/>
                </a:lnTo>
                <a:lnTo>
                  <a:pt x="1204912" y="0"/>
                </a:lnTo>
                <a:lnTo>
                  <a:pt x="1188244" y="4762"/>
                </a:lnTo>
                <a:lnTo>
                  <a:pt x="1185862" y="23812"/>
                </a:lnTo>
                <a:lnTo>
                  <a:pt x="1197769" y="45244"/>
                </a:lnTo>
                <a:lnTo>
                  <a:pt x="1209675" y="71437"/>
                </a:lnTo>
                <a:lnTo>
                  <a:pt x="1216819" y="100012"/>
                </a:lnTo>
                <a:lnTo>
                  <a:pt x="1219200" y="133350"/>
                </a:lnTo>
                <a:lnTo>
                  <a:pt x="1216819" y="159544"/>
                </a:lnTo>
                <a:lnTo>
                  <a:pt x="1204912" y="180975"/>
                </a:lnTo>
                <a:lnTo>
                  <a:pt x="1178719" y="209550"/>
                </a:lnTo>
                <a:lnTo>
                  <a:pt x="1112044" y="261937"/>
                </a:lnTo>
                <a:lnTo>
                  <a:pt x="1004887" y="340519"/>
                </a:lnTo>
                <a:lnTo>
                  <a:pt x="864394" y="428625"/>
                </a:lnTo>
                <a:lnTo>
                  <a:pt x="688181" y="523875"/>
                </a:lnTo>
                <a:lnTo>
                  <a:pt x="521494" y="600075"/>
                </a:lnTo>
                <a:lnTo>
                  <a:pt x="328612" y="676275"/>
                </a:lnTo>
                <a:lnTo>
                  <a:pt x="169069" y="733425"/>
                </a:lnTo>
                <a:lnTo>
                  <a:pt x="42862" y="776287"/>
                </a:lnTo>
                <a:lnTo>
                  <a:pt x="19050" y="792956"/>
                </a:lnTo>
                <a:lnTo>
                  <a:pt x="7144" y="804862"/>
                </a:lnTo>
                <a:lnTo>
                  <a:pt x="0" y="821531"/>
                </a:lnTo>
                <a:lnTo>
                  <a:pt x="11906" y="833437"/>
                </a:lnTo>
                <a:lnTo>
                  <a:pt x="38100" y="842962"/>
                </a:lnTo>
                <a:lnTo>
                  <a:pt x="66675" y="845344"/>
                </a:lnTo>
                <a:lnTo>
                  <a:pt x="202406" y="814387"/>
                </a:lnTo>
                <a:lnTo>
                  <a:pt x="535781" y="731044"/>
                </a:lnTo>
                <a:lnTo>
                  <a:pt x="652462" y="700087"/>
                </a:lnTo>
                <a:lnTo>
                  <a:pt x="873919" y="602456"/>
                </a:lnTo>
                <a:lnTo>
                  <a:pt x="978694" y="559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702E42E-BB0C-204A-90E4-2F0A10F16351}"/>
              </a:ext>
            </a:extLst>
          </p:cNvPr>
          <p:cNvSpPr/>
          <p:nvPr/>
        </p:nvSpPr>
        <p:spPr>
          <a:xfrm rot="16200000">
            <a:off x="1883569" y="2301082"/>
            <a:ext cx="2571750" cy="1262062"/>
          </a:xfrm>
          <a:custGeom>
            <a:avLst/>
            <a:gdLst>
              <a:gd name="connsiteX0" fmla="*/ 1214437 w 2571750"/>
              <a:gd name="connsiteY0" fmla="*/ 559594 h 1262062"/>
              <a:gd name="connsiteX1" fmla="*/ 1002506 w 2571750"/>
              <a:gd name="connsiteY1" fmla="*/ 469106 h 1262062"/>
              <a:gd name="connsiteX2" fmla="*/ 857250 w 2571750"/>
              <a:gd name="connsiteY2" fmla="*/ 404812 h 1262062"/>
              <a:gd name="connsiteX3" fmla="*/ 704850 w 2571750"/>
              <a:gd name="connsiteY3" fmla="*/ 333375 h 1262062"/>
              <a:gd name="connsiteX4" fmla="*/ 523875 w 2571750"/>
              <a:gd name="connsiteY4" fmla="*/ 250031 h 1262062"/>
              <a:gd name="connsiteX5" fmla="*/ 381000 w 2571750"/>
              <a:gd name="connsiteY5" fmla="*/ 183356 h 1262062"/>
              <a:gd name="connsiteX6" fmla="*/ 264319 w 2571750"/>
              <a:gd name="connsiteY6" fmla="*/ 123825 h 1262062"/>
              <a:gd name="connsiteX7" fmla="*/ 171450 w 2571750"/>
              <a:gd name="connsiteY7" fmla="*/ 78581 h 1262062"/>
              <a:gd name="connsiteX8" fmla="*/ 109537 w 2571750"/>
              <a:gd name="connsiteY8" fmla="*/ 45244 h 1262062"/>
              <a:gd name="connsiteX9" fmla="*/ 54769 w 2571750"/>
              <a:gd name="connsiteY9" fmla="*/ 16669 h 1262062"/>
              <a:gd name="connsiteX10" fmla="*/ 21431 w 2571750"/>
              <a:gd name="connsiteY10" fmla="*/ 2381 h 1262062"/>
              <a:gd name="connsiteX11" fmla="*/ 2381 w 2571750"/>
              <a:gd name="connsiteY11" fmla="*/ 0 h 1262062"/>
              <a:gd name="connsiteX12" fmla="*/ 0 w 2571750"/>
              <a:gd name="connsiteY12" fmla="*/ 16669 h 1262062"/>
              <a:gd name="connsiteX13" fmla="*/ 16669 w 2571750"/>
              <a:gd name="connsiteY13" fmla="*/ 45244 h 1262062"/>
              <a:gd name="connsiteX14" fmla="*/ 66675 w 2571750"/>
              <a:gd name="connsiteY14" fmla="*/ 104775 h 1262062"/>
              <a:gd name="connsiteX15" fmla="*/ 100012 w 2571750"/>
              <a:gd name="connsiteY15" fmla="*/ 133350 h 1262062"/>
              <a:gd name="connsiteX16" fmla="*/ 209550 w 2571750"/>
              <a:gd name="connsiteY16" fmla="*/ 204787 h 1262062"/>
              <a:gd name="connsiteX17" fmla="*/ 354806 w 2571750"/>
              <a:gd name="connsiteY17" fmla="*/ 295275 h 1262062"/>
              <a:gd name="connsiteX18" fmla="*/ 545306 w 2571750"/>
              <a:gd name="connsiteY18" fmla="*/ 409575 h 1262062"/>
              <a:gd name="connsiteX19" fmla="*/ 766762 w 2571750"/>
              <a:gd name="connsiteY19" fmla="*/ 535781 h 1262062"/>
              <a:gd name="connsiteX20" fmla="*/ 942975 w 2571750"/>
              <a:gd name="connsiteY20" fmla="*/ 633412 h 1262062"/>
              <a:gd name="connsiteX21" fmla="*/ 1202531 w 2571750"/>
              <a:gd name="connsiteY21" fmla="*/ 759619 h 1262062"/>
              <a:gd name="connsiteX22" fmla="*/ 1369219 w 2571750"/>
              <a:gd name="connsiteY22" fmla="*/ 828675 h 1262062"/>
              <a:gd name="connsiteX23" fmla="*/ 1421606 w 2571750"/>
              <a:gd name="connsiteY23" fmla="*/ 850106 h 1262062"/>
              <a:gd name="connsiteX24" fmla="*/ 1500187 w 2571750"/>
              <a:gd name="connsiteY24" fmla="*/ 890587 h 1262062"/>
              <a:gd name="connsiteX25" fmla="*/ 1657350 w 2571750"/>
              <a:gd name="connsiteY25" fmla="*/ 945356 h 1262062"/>
              <a:gd name="connsiteX26" fmla="*/ 1838325 w 2571750"/>
              <a:gd name="connsiteY26" fmla="*/ 1016794 h 1262062"/>
              <a:gd name="connsiteX27" fmla="*/ 1995487 w 2571750"/>
              <a:gd name="connsiteY27" fmla="*/ 1083469 h 1262062"/>
              <a:gd name="connsiteX28" fmla="*/ 2083594 w 2571750"/>
              <a:gd name="connsiteY28" fmla="*/ 1126331 h 1262062"/>
              <a:gd name="connsiteX29" fmla="*/ 2107406 w 2571750"/>
              <a:gd name="connsiteY29" fmla="*/ 1138237 h 1262062"/>
              <a:gd name="connsiteX30" fmla="*/ 2128837 w 2571750"/>
              <a:gd name="connsiteY30" fmla="*/ 1159669 h 1262062"/>
              <a:gd name="connsiteX31" fmla="*/ 2159794 w 2571750"/>
              <a:gd name="connsiteY31" fmla="*/ 1200150 h 1262062"/>
              <a:gd name="connsiteX32" fmla="*/ 2174081 w 2571750"/>
              <a:gd name="connsiteY32" fmla="*/ 1226344 h 1262062"/>
              <a:gd name="connsiteX33" fmla="*/ 2193131 w 2571750"/>
              <a:gd name="connsiteY33" fmla="*/ 1252537 h 1262062"/>
              <a:gd name="connsiteX34" fmla="*/ 2207419 w 2571750"/>
              <a:gd name="connsiteY34" fmla="*/ 1262062 h 1262062"/>
              <a:gd name="connsiteX35" fmla="*/ 2228850 w 2571750"/>
              <a:gd name="connsiteY35" fmla="*/ 1262062 h 1262062"/>
              <a:gd name="connsiteX36" fmla="*/ 2257425 w 2571750"/>
              <a:gd name="connsiteY36" fmla="*/ 1254919 h 1262062"/>
              <a:gd name="connsiteX37" fmla="*/ 2305050 w 2571750"/>
              <a:gd name="connsiteY37" fmla="*/ 1223962 h 1262062"/>
              <a:gd name="connsiteX38" fmla="*/ 2357437 w 2571750"/>
              <a:gd name="connsiteY38" fmla="*/ 1176337 h 1262062"/>
              <a:gd name="connsiteX39" fmla="*/ 2440781 w 2571750"/>
              <a:gd name="connsiteY39" fmla="*/ 1088231 h 1262062"/>
              <a:gd name="connsiteX40" fmla="*/ 2507456 w 2571750"/>
              <a:gd name="connsiteY40" fmla="*/ 992981 h 1262062"/>
              <a:gd name="connsiteX41" fmla="*/ 2552700 w 2571750"/>
              <a:gd name="connsiteY41" fmla="*/ 909637 h 1262062"/>
              <a:gd name="connsiteX42" fmla="*/ 2566987 w 2571750"/>
              <a:gd name="connsiteY42" fmla="*/ 876300 h 1262062"/>
              <a:gd name="connsiteX43" fmla="*/ 2571750 w 2571750"/>
              <a:gd name="connsiteY43" fmla="*/ 854869 h 1262062"/>
              <a:gd name="connsiteX44" fmla="*/ 2571750 w 2571750"/>
              <a:gd name="connsiteY44" fmla="*/ 838200 h 1262062"/>
              <a:gd name="connsiteX45" fmla="*/ 2557462 w 2571750"/>
              <a:gd name="connsiteY45" fmla="*/ 819150 h 1262062"/>
              <a:gd name="connsiteX46" fmla="*/ 2543175 w 2571750"/>
              <a:gd name="connsiteY46" fmla="*/ 821531 h 1262062"/>
              <a:gd name="connsiteX47" fmla="*/ 2519362 w 2571750"/>
              <a:gd name="connsiteY47" fmla="*/ 838200 h 1262062"/>
              <a:gd name="connsiteX48" fmla="*/ 2483644 w 2571750"/>
              <a:gd name="connsiteY48" fmla="*/ 866775 h 1262062"/>
              <a:gd name="connsiteX49" fmla="*/ 2436019 w 2571750"/>
              <a:gd name="connsiteY49" fmla="*/ 900112 h 1262062"/>
              <a:gd name="connsiteX50" fmla="*/ 2397919 w 2571750"/>
              <a:gd name="connsiteY50" fmla="*/ 921544 h 1262062"/>
              <a:gd name="connsiteX51" fmla="*/ 2366962 w 2571750"/>
              <a:gd name="connsiteY51" fmla="*/ 931069 h 1262062"/>
              <a:gd name="connsiteX52" fmla="*/ 2333625 w 2571750"/>
              <a:gd name="connsiteY52" fmla="*/ 938212 h 1262062"/>
              <a:gd name="connsiteX53" fmla="*/ 2300287 w 2571750"/>
              <a:gd name="connsiteY53" fmla="*/ 938212 h 1262062"/>
              <a:gd name="connsiteX54" fmla="*/ 2219325 w 2571750"/>
              <a:gd name="connsiteY54" fmla="*/ 916781 h 1262062"/>
              <a:gd name="connsiteX55" fmla="*/ 2040731 w 2571750"/>
              <a:gd name="connsiteY55" fmla="*/ 862012 h 1262062"/>
              <a:gd name="connsiteX56" fmla="*/ 1807369 w 2571750"/>
              <a:gd name="connsiteY56" fmla="*/ 783431 h 1262062"/>
              <a:gd name="connsiteX57" fmla="*/ 1528762 w 2571750"/>
              <a:gd name="connsiteY57" fmla="*/ 683419 h 1262062"/>
              <a:gd name="connsiteX58" fmla="*/ 1278731 w 2571750"/>
              <a:gd name="connsiteY58" fmla="*/ 583406 h 1262062"/>
              <a:gd name="connsiteX59" fmla="*/ 1214437 w 2571750"/>
              <a:gd name="connsiteY59" fmla="*/ 559594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71750" h="1262062">
                <a:moveTo>
                  <a:pt x="1214437" y="559594"/>
                </a:moveTo>
                <a:lnTo>
                  <a:pt x="1002506" y="469106"/>
                </a:lnTo>
                <a:lnTo>
                  <a:pt x="857250" y="404812"/>
                </a:lnTo>
                <a:lnTo>
                  <a:pt x="704850" y="333375"/>
                </a:lnTo>
                <a:lnTo>
                  <a:pt x="523875" y="250031"/>
                </a:lnTo>
                <a:lnTo>
                  <a:pt x="381000" y="183356"/>
                </a:lnTo>
                <a:lnTo>
                  <a:pt x="264319" y="123825"/>
                </a:lnTo>
                <a:lnTo>
                  <a:pt x="171450" y="78581"/>
                </a:lnTo>
                <a:lnTo>
                  <a:pt x="109537" y="45244"/>
                </a:lnTo>
                <a:lnTo>
                  <a:pt x="54769" y="16669"/>
                </a:lnTo>
                <a:lnTo>
                  <a:pt x="21431" y="2381"/>
                </a:lnTo>
                <a:lnTo>
                  <a:pt x="2381" y="0"/>
                </a:lnTo>
                <a:lnTo>
                  <a:pt x="0" y="16669"/>
                </a:lnTo>
                <a:lnTo>
                  <a:pt x="16669" y="45244"/>
                </a:lnTo>
                <a:lnTo>
                  <a:pt x="66675" y="104775"/>
                </a:lnTo>
                <a:lnTo>
                  <a:pt x="100012" y="133350"/>
                </a:lnTo>
                <a:lnTo>
                  <a:pt x="209550" y="204787"/>
                </a:lnTo>
                <a:lnTo>
                  <a:pt x="354806" y="295275"/>
                </a:lnTo>
                <a:lnTo>
                  <a:pt x="545306" y="409575"/>
                </a:lnTo>
                <a:lnTo>
                  <a:pt x="766762" y="535781"/>
                </a:lnTo>
                <a:lnTo>
                  <a:pt x="942975" y="633412"/>
                </a:lnTo>
                <a:lnTo>
                  <a:pt x="1202531" y="759619"/>
                </a:lnTo>
                <a:lnTo>
                  <a:pt x="1369219" y="828675"/>
                </a:lnTo>
                <a:lnTo>
                  <a:pt x="1421606" y="850106"/>
                </a:lnTo>
                <a:lnTo>
                  <a:pt x="1500187" y="890587"/>
                </a:lnTo>
                <a:lnTo>
                  <a:pt x="1657350" y="945356"/>
                </a:lnTo>
                <a:lnTo>
                  <a:pt x="1838325" y="1016794"/>
                </a:lnTo>
                <a:lnTo>
                  <a:pt x="1995487" y="1083469"/>
                </a:lnTo>
                <a:lnTo>
                  <a:pt x="2083594" y="1126331"/>
                </a:lnTo>
                <a:lnTo>
                  <a:pt x="2107406" y="1138237"/>
                </a:lnTo>
                <a:lnTo>
                  <a:pt x="2128837" y="1159669"/>
                </a:lnTo>
                <a:lnTo>
                  <a:pt x="2159794" y="1200150"/>
                </a:lnTo>
                <a:lnTo>
                  <a:pt x="2174081" y="1226344"/>
                </a:lnTo>
                <a:lnTo>
                  <a:pt x="2193131" y="1252537"/>
                </a:lnTo>
                <a:lnTo>
                  <a:pt x="2207419" y="1262062"/>
                </a:lnTo>
                <a:lnTo>
                  <a:pt x="2228850" y="1262062"/>
                </a:lnTo>
                <a:lnTo>
                  <a:pt x="2257425" y="1254919"/>
                </a:lnTo>
                <a:lnTo>
                  <a:pt x="2305050" y="1223962"/>
                </a:lnTo>
                <a:lnTo>
                  <a:pt x="2357437" y="1176337"/>
                </a:lnTo>
                <a:lnTo>
                  <a:pt x="2440781" y="1088231"/>
                </a:lnTo>
                <a:lnTo>
                  <a:pt x="2507456" y="992981"/>
                </a:lnTo>
                <a:lnTo>
                  <a:pt x="2552700" y="909637"/>
                </a:lnTo>
                <a:lnTo>
                  <a:pt x="2566987" y="876300"/>
                </a:lnTo>
                <a:lnTo>
                  <a:pt x="2571750" y="854869"/>
                </a:lnTo>
                <a:lnTo>
                  <a:pt x="2571750" y="838200"/>
                </a:lnTo>
                <a:lnTo>
                  <a:pt x="2557462" y="819150"/>
                </a:lnTo>
                <a:lnTo>
                  <a:pt x="2543175" y="821531"/>
                </a:lnTo>
                <a:lnTo>
                  <a:pt x="2519362" y="838200"/>
                </a:lnTo>
                <a:lnTo>
                  <a:pt x="2483644" y="866775"/>
                </a:lnTo>
                <a:lnTo>
                  <a:pt x="2436019" y="900112"/>
                </a:lnTo>
                <a:lnTo>
                  <a:pt x="2397919" y="921544"/>
                </a:lnTo>
                <a:lnTo>
                  <a:pt x="2366962" y="931069"/>
                </a:lnTo>
                <a:lnTo>
                  <a:pt x="2333625" y="938212"/>
                </a:lnTo>
                <a:lnTo>
                  <a:pt x="2300287" y="938212"/>
                </a:lnTo>
                <a:lnTo>
                  <a:pt x="2219325" y="916781"/>
                </a:lnTo>
                <a:lnTo>
                  <a:pt x="2040731" y="862012"/>
                </a:lnTo>
                <a:lnTo>
                  <a:pt x="1807369" y="783431"/>
                </a:lnTo>
                <a:lnTo>
                  <a:pt x="1528762" y="683419"/>
                </a:lnTo>
                <a:lnTo>
                  <a:pt x="1278731" y="583406"/>
                </a:lnTo>
                <a:lnTo>
                  <a:pt x="1214437" y="559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659220F-D7DD-2142-8A94-B015B6B6897D}"/>
              </a:ext>
            </a:extLst>
          </p:cNvPr>
          <p:cNvSpPr/>
          <p:nvPr/>
        </p:nvSpPr>
        <p:spPr>
          <a:xfrm rot="16200000">
            <a:off x="1866106" y="4248944"/>
            <a:ext cx="2833688" cy="336550"/>
          </a:xfrm>
          <a:custGeom>
            <a:avLst/>
            <a:gdLst>
              <a:gd name="connsiteX0" fmla="*/ 1397794 w 2833688"/>
              <a:gd name="connsiteY0" fmla="*/ 92869 h 335757"/>
              <a:gd name="connsiteX1" fmla="*/ 1740694 w 2833688"/>
              <a:gd name="connsiteY1" fmla="*/ 119063 h 335757"/>
              <a:gd name="connsiteX2" fmla="*/ 1897856 w 2833688"/>
              <a:gd name="connsiteY2" fmla="*/ 130969 h 335757"/>
              <a:gd name="connsiteX3" fmla="*/ 2033588 w 2833688"/>
              <a:gd name="connsiteY3" fmla="*/ 133350 h 335757"/>
              <a:gd name="connsiteX4" fmla="*/ 2233613 w 2833688"/>
              <a:gd name="connsiteY4" fmla="*/ 133350 h 335757"/>
              <a:gd name="connsiteX5" fmla="*/ 2393156 w 2833688"/>
              <a:gd name="connsiteY5" fmla="*/ 133350 h 335757"/>
              <a:gd name="connsiteX6" fmla="*/ 2445544 w 2833688"/>
              <a:gd name="connsiteY6" fmla="*/ 130969 h 335757"/>
              <a:gd name="connsiteX7" fmla="*/ 2514600 w 2833688"/>
              <a:gd name="connsiteY7" fmla="*/ 121444 h 335757"/>
              <a:gd name="connsiteX8" fmla="*/ 2590800 w 2833688"/>
              <a:gd name="connsiteY8" fmla="*/ 100013 h 335757"/>
              <a:gd name="connsiteX9" fmla="*/ 2633663 w 2833688"/>
              <a:gd name="connsiteY9" fmla="*/ 76200 h 335757"/>
              <a:gd name="connsiteX10" fmla="*/ 2657475 w 2833688"/>
              <a:gd name="connsiteY10" fmla="*/ 54769 h 335757"/>
              <a:gd name="connsiteX11" fmla="*/ 2833688 w 2833688"/>
              <a:gd name="connsiteY11" fmla="*/ 150019 h 335757"/>
              <a:gd name="connsiteX12" fmla="*/ 2762250 w 2833688"/>
              <a:gd name="connsiteY12" fmla="*/ 211932 h 335757"/>
              <a:gd name="connsiteX13" fmla="*/ 2674144 w 2833688"/>
              <a:gd name="connsiteY13" fmla="*/ 273844 h 335757"/>
              <a:gd name="connsiteX14" fmla="*/ 2612231 w 2833688"/>
              <a:gd name="connsiteY14" fmla="*/ 309563 h 335757"/>
              <a:gd name="connsiteX15" fmla="*/ 2576513 w 2833688"/>
              <a:gd name="connsiteY15" fmla="*/ 326232 h 335757"/>
              <a:gd name="connsiteX16" fmla="*/ 2559844 w 2833688"/>
              <a:gd name="connsiteY16" fmla="*/ 330994 h 335757"/>
              <a:gd name="connsiteX17" fmla="*/ 2516981 w 2833688"/>
              <a:gd name="connsiteY17" fmla="*/ 335757 h 335757"/>
              <a:gd name="connsiteX18" fmla="*/ 2452688 w 2833688"/>
              <a:gd name="connsiteY18" fmla="*/ 333375 h 335757"/>
              <a:gd name="connsiteX19" fmla="*/ 2269331 w 2833688"/>
              <a:gd name="connsiteY19" fmla="*/ 323850 h 335757"/>
              <a:gd name="connsiteX20" fmla="*/ 1890713 w 2833688"/>
              <a:gd name="connsiteY20" fmla="*/ 304800 h 335757"/>
              <a:gd name="connsiteX21" fmla="*/ 1493044 w 2833688"/>
              <a:gd name="connsiteY21" fmla="*/ 288132 h 335757"/>
              <a:gd name="connsiteX22" fmla="*/ 1112044 w 2833688"/>
              <a:gd name="connsiteY22" fmla="*/ 273844 h 335757"/>
              <a:gd name="connsiteX23" fmla="*/ 745331 w 2833688"/>
              <a:gd name="connsiteY23" fmla="*/ 261938 h 335757"/>
              <a:gd name="connsiteX24" fmla="*/ 514350 w 2833688"/>
              <a:gd name="connsiteY24" fmla="*/ 254794 h 335757"/>
              <a:gd name="connsiteX25" fmla="*/ 319088 w 2833688"/>
              <a:gd name="connsiteY25" fmla="*/ 247650 h 335757"/>
              <a:gd name="connsiteX26" fmla="*/ 195263 w 2833688"/>
              <a:gd name="connsiteY26" fmla="*/ 245269 h 335757"/>
              <a:gd name="connsiteX27" fmla="*/ 109538 w 2833688"/>
              <a:gd name="connsiteY27" fmla="*/ 235744 h 335757"/>
              <a:gd name="connsiteX28" fmla="*/ 57150 w 2833688"/>
              <a:gd name="connsiteY28" fmla="*/ 223838 h 335757"/>
              <a:gd name="connsiteX29" fmla="*/ 28575 w 2833688"/>
              <a:gd name="connsiteY29" fmla="*/ 211932 h 335757"/>
              <a:gd name="connsiteX30" fmla="*/ 14288 w 2833688"/>
              <a:gd name="connsiteY30" fmla="*/ 202407 h 335757"/>
              <a:gd name="connsiteX31" fmla="*/ 7144 w 2833688"/>
              <a:gd name="connsiteY31" fmla="*/ 192882 h 335757"/>
              <a:gd name="connsiteX32" fmla="*/ 0 w 2833688"/>
              <a:gd name="connsiteY32" fmla="*/ 178594 h 335757"/>
              <a:gd name="connsiteX33" fmla="*/ 4763 w 2833688"/>
              <a:gd name="connsiteY33" fmla="*/ 159544 h 335757"/>
              <a:gd name="connsiteX34" fmla="*/ 23813 w 2833688"/>
              <a:gd name="connsiteY34" fmla="*/ 135732 h 335757"/>
              <a:gd name="connsiteX35" fmla="*/ 61913 w 2833688"/>
              <a:gd name="connsiteY35" fmla="*/ 107157 h 335757"/>
              <a:gd name="connsiteX36" fmla="*/ 121444 w 2833688"/>
              <a:gd name="connsiteY36" fmla="*/ 76200 h 335757"/>
              <a:gd name="connsiteX37" fmla="*/ 195263 w 2833688"/>
              <a:gd name="connsiteY37" fmla="*/ 40482 h 335757"/>
              <a:gd name="connsiteX38" fmla="*/ 254794 w 2833688"/>
              <a:gd name="connsiteY38" fmla="*/ 21432 h 335757"/>
              <a:gd name="connsiteX39" fmla="*/ 338138 w 2833688"/>
              <a:gd name="connsiteY39" fmla="*/ 7144 h 335757"/>
              <a:gd name="connsiteX40" fmla="*/ 385763 w 2833688"/>
              <a:gd name="connsiteY40" fmla="*/ 0 h 335757"/>
              <a:gd name="connsiteX41" fmla="*/ 423863 w 2833688"/>
              <a:gd name="connsiteY41" fmla="*/ 4763 h 335757"/>
              <a:gd name="connsiteX42" fmla="*/ 542925 w 2833688"/>
              <a:gd name="connsiteY42" fmla="*/ 16669 h 335757"/>
              <a:gd name="connsiteX43" fmla="*/ 747713 w 2833688"/>
              <a:gd name="connsiteY43" fmla="*/ 38100 h 335757"/>
              <a:gd name="connsiteX44" fmla="*/ 973931 w 2833688"/>
              <a:gd name="connsiteY44" fmla="*/ 59532 h 335757"/>
              <a:gd name="connsiteX45" fmla="*/ 1397794 w 2833688"/>
              <a:gd name="connsiteY45" fmla="*/ 92869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33688" h="335757">
                <a:moveTo>
                  <a:pt x="1397794" y="92869"/>
                </a:moveTo>
                <a:lnTo>
                  <a:pt x="1740694" y="119063"/>
                </a:lnTo>
                <a:lnTo>
                  <a:pt x="1897856" y="130969"/>
                </a:lnTo>
                <a:lnTo>
                  <a:pt x="2033588" y="133350"/>
                </a:lnTo>
                <a:lnTo>
                  <a:pt x="2233613" y="133350"/>
                </a:lnTo>
                <a:lnTo>
                  <a:pt x="2393156" y="133350"/>
                </a:lnTo>
                <a:lnTo>
                  <a:pt x="2445544" y="130969"/>
                </a:lnTo>
                <a:lnTo>
                  <a:pt x="2514600" y="121444"/>
                </a:lnTo>
                <a:lnTo>
                  <a:pt x="2590800" y="100013"/>
                </a:lnTo>
                <a:lnTo>
                  <a:pt x="2633663" y="76200"/>
                </a:lnTo>
                <a:lnTo>
                  <a:pt x="2657475" y="54769"/>
                </a:lnTo>
                <a:lnTo>
                  <a:pt x="2833688" y="150019"/>
                </a:lnTo>
                <a:lnTo>
                  <a:pt x="2762250" y="211932"/>
                </a:lnTo>
                <a:lnTo>
                  <a:pt x="2674144" y="273844"/>
                </a:lnTo>
                <a:lnTo>
                  <a:pt x="2612231" y="309563"/>
                </a:lnTo>
                <a:lnTo>
                  <a:pt x="2576513" y="326232"/>
                </a:lnTo>
                <a:lnTo>
                  <a:pt x="2559844" y="330994"/>
                </a:lnTo>
                <a:lnTo>
                  <a:pt x="2516981" y="335757"/>
                </a:lnTo>
                <a:lnTo>
                  <a:pt x="2452688" y="333375"/>
                </a:lnTo>
                <a:lnTo>
                  <a:pt x="2269331" y="323850"/>
                </a:lnTo>
                <a:lnTo>
                  <a:pt x="1890713" y="304800"/>
                </a:lnTo>
                <a:lnTo>
                  <a:pt x="1493044" y="288132"/>
                </a:lnTo>
                <a:lnTo>
                  <a:pt x="1112044" y="273844"/>
                </a:lnTo>
                <a:lnTo>
                  <a:pt x="745331" y="261938"/>
                </a:lnTo>
                <a:lnTo>
                  <a:pt x="514350" y="254794"/>
                </a:lnTo>
                <a:lnTo>
                  <a:pt x="319088" y="247650"/>
                </a:lnTo>
                <a:lnTo>
                  <a:pt x="195263" y="245269"/>
                </a:lnTo>
                <a:lnTo>
                  <a:pt x="109538" y="235744"/>
                </a:lnTo>
                <a:lnTo>
                  <a:pt x="57150" y="223838"/>
                </a:lnTo>
                <a:lnTo>
                  <a:pt x="28575" y="211932"/>
                </a:lnTo>
                <a:lnTo>
                  <a:pt x="14288" y="202407"/>
                </a:lnTo>
                <a:lnTo>
                  <a:pt x="7144" y="192882"/>
                </a:lnTo>
                <a:lnTo>
                  <a:pt x="0" y="178594"/>
                </a:lnTo>
                <a:lnTo>
                  <a:pt x="4763" y="159544"/>
                </a:lnTo>
                <a:lnTo>
                  <a:pt x="23813" y="135732"/>
                </a:lnTo>
                <a:lnTo>
                  <a:pt x="61913" y="107157"/>
                </a:lnTo>
                <a:lnTo>
                  <a:pt x="121444" y="76200"/>
                </a:lnTo>
                <a:lnTo>
                  <a:pt x="195263" y="40482"/>
                </a:lnTo>
                <a:lnTo>
                  <a:pt x="254794" y="21432"/>
                </a:lnTo>
                <a:lnTo>
                  <a:pt x="338138" y="7144"/>
                </a:lnTo>
                <a:lnTo>
                  <a:pt x="385763" y="0"/>
                </a:lnTo>
                <a:lnTo>
                  <a:pt x="423863" y="4763"/>
                </a:lnTo>
                <a:lnTo>
                  <a:pt x="542925" y="16669"/>
                </a:lnTo>
                <a:lnTo>
                  <a:pt x="747713" y="38100"/>
                </a:lnTo>
                <a:lnTo>
                  <a:pt x="973931" y="59532"/>
                </a:lnTo>
                <a:lnTo>
                  <a:pt x="1397794" y="92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6DAE5BE-96E6-C144-AD78-66DC6DE27024}"/>
              </a:ext>
            </a:extLst>
          </p:cNvPr>
          <p:cNvSpPr/>
          <p:nvPr/>
        </p:nvSpPr>
        <p:spPr>
          <a:xfrm>
            <a:off x="3322638" y="2360613"/>
            <a:ext cx="2438400" cy="600075"/>
          </a:xfrm>
          <a:custGeom>
            <a:avLst/>
            <a:gdLst>
              <a:gd name="connsiteX0" fmla="*/ 778669 w 2438400"/>
              <a:gd name="connsiteY0" fmla="*/ 326231 h 600075"/>
              <a:gd name="connsiteX1" fmla="*/ 1178719 w 2438400"/>
              <a:gd name="connsiteY1" fmla="*/ 240506 h 600075"/>
              <a:gd name="connsiteX2" fmla="*/ 1423987 w 2438400"/>
              <a:gd name="connsiteY2" fmla="*/ 192881 h 600075"/>
              <a:gd name="connsiteX3" fmla="*/ 1676400 w 2438400"/>
              <a:gd name="connsiteY3" fmla="*/ 142875 h 600075"/>
              <a:gd name="connsiteX4" fmla="*/ 1866900 w 2438400"/>
              <a:gd name="connsiteY4" fmla="*/ 104775 h 600075"/>
              <a:gd name="connsiteX5" fmla="*/ 1909762 w 2438400"/>
              <a:gd name="connsiteY5" fmla="*/ 90487 h 600075"/>
              <a:gd name="connsiteX6" fmla="*/ 1945481 w 2438400"/>
              <a:gd name="connsiteY6" fmla="*/ 76200 h 600075"/>
              <a:gd name="connsiteX7" fmla="*/ 1985962 w 2438400"/>
              <a:gd name="connsiteY7" fmla="*/ 54769 h 600075"/>
              <a:gd name="connsiteX8" fmla="*/ 2040731 w 2438400"/>
              <a:gd name="connsiteY8" fmla="*/ 19050 h 600075"/>
              <a:gd name="connsiteX9" fmla="*/ 2066925 w 2438400"/>
              <a:gd name="connsiteY9" fmla="*/ 0 h 600075"/>
              <a:gd name="connsiteX10" fmla="*/ 2074069 w 2438400"/>
              <a:gd name="connsiteY10" fmla="*/ 0 h 600075"/>
              <a:gd name="connsiteX11" fmla="*/ 2112169 w 2438400"/>
              <a:gd name="connsiteY11" fmla="*/ 11906 h 600075"/>
              <a:gd name="connsiteX12" fmla="*/ 2195512 w 2438400"/>
              <a:gd name="connsiteY12" fmla="*/ 40481 h 600075"/>
              <a:gd name="connsiteX13" fmla="*/ 2316956 w 2438400"/>
              <a:gd name="connsiteY13" fmla="*/ 80962 h 600075"/>
              <a:gd name="connsiteX14" fmla="*/ 2357437 w 2438400"/>
              <a:gd name="connsiteY14" fmla="*/ 97631 h 600075"/>
              <a:gd name="connsiteX15" fmla="*/ 2386012 w 2438400"/>
              <a:gd name="connsiteY15" fmla="*/ 109537 h 600075"/>
              <a:gd name="connsiteX16" fmla="*/ 2407444 w 2438400"/>
              <a:gd name="connsiteY16" fmla="*/ 133350 h 600075"/>
              <a:gd name="connsiteX17" fmla="*/ 2428875 w 2438400"/>
              <a:gd name="connsiteY17" fmla="*/ 164306 h 600075"/>
              <a:gd name="connsiteX18" fmla="*/ 2438400 w 2438400"/>
              <a:gd name="connsiteY18" fmla="*/ 190500 h 600075"/>
              <a:gd name="connsiteX19" fmla="*/ 2438400 w 2438400"/>
              <a:gd name="connsiteY19" fmla="*/ 216694 h 600075"/>
              <a:gd name="connsiteX20" fmla="*/ 2428875 w 2438400"/>
              <a:gd name="connsiteY20" fmla="*/ 233362 h 600075"/>
              <a:gd name="connsiteX21" fmla="*/ 2409825 w 2438400"/>
              <a:gd name="connsiteY21" fmla="*/ 247650 h 600075"/>
              <a:gd name="connsiteX22" fmla="*/ 2369344 w 2438400"/>
              <a:gd name="connsiteY22" fmla="*/ 261937 h 600075"/>
              <a:gd name="connsiteX23" fmla="*/ 2333625 w 2438400"/>
              <a:gd name="connsiteY23" fmla="*/ 266700 h 600075"/>
              <a:gd name="connsiteX24" fmla="*/ 2240756 w 2438400"/>
              <a:gd name="connsiteY24" fmla="*/ 266700 h 600075"/>
              <a:gd name="connsiteX25" fmla="*/ 2081212 w 2438400"/>
              <a:gd name="connsiteY25" fmla="*/ 271462 h 600075"/>
              <a:gd name="connsiteX26" fmla="*/ 1878806 w 2438400"/>
              <a:gd name="connsiteY26" fmla="*/ 283369 h 600075"/>
              <a:gd name="connsiteX27" fmla="*/ 1624012 w 2438400"/>
              <a:gd name="connsiteY27" fmla="*/ 314325 h 600075"/>
              <a:gd name="connsiteX28" fmla="*/ 1440656 w 2438400"/>
              <a:gd name="connsiteY28" fmla="*/ 342900 h 600075"/>
              <a:gd name="connsiteX29" fmla="*/ 1350169 w 2438400"/>
              <a:gd name="connsiteY29" fmla="*/ 361950 h 600075"/>
              <a:gd name="connsiteX30" fmla="*/ 1069181 w 2438400"/>
              <a:gd name="connsiteY30" fmla="*/ 419100 h 600075"/>
              <a:gd name="connsiteX31" fmla="*/ 769144 w 2438400"/>
              <a:gd name="connsiteY31" fmla="*/ 492919 h 600075"/>
              <a:gd name="connsiteX32" fmla="*/ 554831 w 2438400"/>
              <a:gd name="connsiteY32" fmla="*/ 552450 h 600075"/>
              <a:gd name="connsiteX33" fmla="*/ 400050 w 2438400"/>
              <a:gd name="connsiteY33" fmla="*/ 600075 h 600075"/>
              <a:gd name="connsiteX34" fmla="*/ 385762 w 2438400"/>
              <a:gd name="connsiteY34" fmla="*/ 600075 h 600075"/>
              <a:gd name="connsiteX35" fmla="*/ 319087 w 2438400"/>
              <a:gd name="connsiteY35" fmla="*/ 581025 h 600075"/>
              <a:gd name="connsiteX36" fmla="*/ 238125 w 2438400"/>
              <a:gd name="connsiteY36" fmla="*/ 550069 h 600075"/>
              <a:gd name="connsiteX37" fmla="*/ 159544 w 2438400"/>
              <a:gd name="connsiteY37" fmla="*/ 511969 h 600075"/>
              <a:gd name="connsiteX38" fmla="*/ 114300 w 2438400"/>
              <a:gd name="connsiteY38" fmla="*/ 485775 h 600075"/>
              <a:gd name="connsiteX39" fmla="*/ 76200 w 2438400"/>
              <a:gd name="connsiteY39" fmla="*/ 461962 h 600075"/>
              <a:gd name="connsiteX40" fmla="*/ 35719 w 2438400"/>
              <a:gd name="connsiteY40" fmla="*/ 428625 h 600075"/>
              <a:gd name="connsiteX41" fmla="*/ 0 w 2438400"/>
              <a:gd name="connsiteY41" fmla="*/ 388144 h 600075"/>
              <a:gd name="connsiteX42" fmla="*/ 45244 w 2438400"/>
              <a:gd name="connsiteY42" fmla="*/ 330994 h 600075"/>
              <a:gd name="connsiteX43" fmla="*/ 164306 w 2438400"/>
              <a:gd name="connsiteY43" fmla="*/ 376237 h 600075"/>
              <a:gd name="connsiteX44" fmla="*/ 247650 w 2438400"/>
              <a:gd name="connsiteY44" fmla="*/ 392906 h 600075"/>
              <a:gd name="connsiteX45" fmla="*/ 340519 w 2438400"/>
              <a:gd name="connsiteY45" fmla="*/ 400050 h 600075"/>
              <a:gd name="connsiteX46" fmla="*/ 404812 w 2438400"/>
              <a:gd name="connsiteY46" fmla="*/ 400050 h 600075"/>
              <a:gd name="connsiteX47" fmla="*/ 545306 w 2438400"/>
              <a:gd name="connsiteY47" fmla="*/ 373856 h 600075"/>
              <a:gd name="connsiteX48" fmla="*/ 778669 w 2438400"/>
              <a:gd name="connsiteY48" fmla="*/ 326231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38400" h="600075">
                <a:moveTo>
                  <a:pt x="778669" y="326231"/>
                </a:moveTo>
                <a:lnTo>
                  <a:pt x="1178719" y="240506"/>
                </a:lnTo>
                <a:lnTo>
                  <a:pt x="1423987" y="192881"/>
                </a:lnTo>
                <a:lnTo>
                  <a:pt x="1676400" y="142875"/>
                </a:lnTo>
                <a:lnTo>
                  <a:pt x="1866900" y="104775"/>
                </a:lnTo>
                <a:lnTo>
                  <a:pt x="1909762" y="90487"/>
                </a:lnTo>
                <a:lnTo>
                  <a:pt x="1945481" y="76200"/>
                </a:lnTo>
                <a:lnTo>
                  <a:pt x="1985962" y="54769"/>
                </a:lnTo>
                <a:lnTo>
                  <a:pt x="2040731" y="19050"/>
                </a:lnTo>
                <a:lnTo>
                  <a:pt x="2066925" y="0"/>
                </a:lnTo>
                <a:lnTo>
                  <a:pt x="2074069" y="0"/>
                </a:lnTo>
                <a:lnTo>
                  <a:pt x="2112169" y="11906"/>
                </a:lnTo>
                <a:lnTo>
                  <a:pt x="2195512" y="40481"/>
                </a:lnTo>
                <a:lnTo>
                  <a:pt x="2316956" y="80962"/>
                </a:lnTo>
                <a:lnTo>
                  <a:pt x="2357437" y="97631"/>
                </a:lnTo>
                <a:lnTo>
                  <a:pt x="2386012" y="109537"/>
                </a:lnTo>
                <a:lnTo>
                  <a:pt x="2407444" y="133350"/>
                </a:lnTo>
                <a:lnTo>
                  <a:pt x="2428875" y="164306"/>
                </a:lnTo>
                <a:lnTo>
                  <a:pt x="2438400" y="190500"/>
                </a:lnTo>
                <a:lnTo>
                  <a:pt x="2438400" y="216694"/>
                </a:lnTo>
                <a:lnTo>
                  <a:pt x="2428875" y="233362"/>
                </a:lnTo>
                <a:lnTo>
                  <a:pt x="2409825" y="247650"/>
                </a:lnTo>
                <a:lnTo>
                  <a:pt x="2369344" y="261937"/>
                </a:lnTo>
                <a:lnTo>
                  <a:pt x="2333625" y="266700"/>
                </a:lnTo>
                <a:lnTo>
                  <a:pt x="2240756" y="266700"/>
                </a:lnTo>
                <a:lnTo>
                  <a:pt x="2081212" y="271462"/>
                </a:lnTo>
                <a:lnTo>
                  <a:pt x="1878806" y="283369"/>
                </a:lnTo>
                <a:lnTo>
                  <a:pt x="1624012" y="314325"/>
                </a:lnTo>
                <a:lnTo>
                  <a:pt x="1440656" y="342900"/>
                </a:lnTo>
                <a:lnTo>
                  <a:pt x="1350169" y="361950"/>
                </a:lnTo>
                <a:lnTo>
                  <a:pt x="1069181" y="419100"/>
                </a:lnTo>
                <a:lnTo>
                  <a:pt x="769144" y="492919"/>
                </a:lnTo>
                <a:lnTo>
                  <a:pt x="554831" y="552450"/>
                </a:lnTo>
                <a:lnTo>
                  <a:pt x="400050" y="600075"/>
                </a:lnTo>
                <a:lnTo>
                  <a:pt x="385762" y="600075"/>
                </a:lnTo>
                <a:lnTo>
                  <a:pt x="319087" y="581025"/>
                </a:lnTo>
                <a:lnTo>
                  <a:pt x="238125" y="550069"/>
                </a:lnTo>
                <a:lnTo>
                  <a:pt x="159544" y="511969"/>
                </a:lnTo>
                <a:lnTo>
                  <a:pt x="114300" y="485775"/>
                </a:lnTo>
                <a:lnTo>
                  <a:pt x="76200" y="461962"/>
                </a:lnTo>
                <a:lnTo>
                  <a:pt x="35719" y="428625"/>
                </a:lnTo>
                <a:lnTo>
                  <a:pt x="0" y="388144"/>
                </a:lnTo>
                <a:lnTo>
                  <a:pt x="45244" y="330994"/>
                </a:lnTo>
                <a:lnTo>
                  <a:pt x="164306" y="376237"/>
                </a:lnTo>
                <a:lnTo>
                  <a:pt x="247650" y="392906"/>
                </a:lnTo>
                <a:lnTo>
                  <a:pt x="340519" y="400050"/>
                </a:lnTo>
                <a:lnTo>
                  <a:pt x="404812" y="400050"/>
                </a:lnTo>
                <a:lnTo>
                  <a:pt x="545306" y="373856"/>
                </a:lnTo>
                <a:lnTo>
                  <a:pt x="778669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03A0A17-76B5-2642-A339-ACD3DC39BFFB}"/>
              </a:ext>
            </a:extLst>
          </p:cNvPr>
          <p:cNvSpPr/>
          <p:nvPr/>
        </p:nvSpPr>
        <p:spPr>
          <a:xfrm>
            <a:off x="3622675" y="3068638"/>
            <a:ext cx="452438" cy="1331912"/>
          </a:xfrm>
          <a:custGeom>
            <a:avLst/>
            <a:gdLst>
              <a:gd name="connsiteX0" fmla="*/ 369094 w 452438"/>
              <a:gd name="connsiteY0" fmla="*/ 371475 h 1331119"/>
              <a:gd name="connsiteX1" fmla="*/ 364332 w 452438"/>
              <a:gd name="connsiteY1" fmla="*/ 271463 h 1331119"/>
              <a:gd name="connsiteX2" fmla="*/ 361950 w 452438"/>
              <a:gd name="connsiteY2" fmla="*/ 159544 h 1331119"/>
              <a:gd name="connsiteX3" fmla="*/ 316707 w 452438"/>
              <a:gd name="connsiteY3" fmla="*/ 128588 h 1331119"/>
              <a:gd name="connsiteX4" fmla="*/ 266700 w 452438"/>
              <a:gd name="connsiteY4" fmla="*/ 100013 h 1331119"/>
              <a:gd name="connsiteX5" fmla="*/ 214313 w 452438"/>
              <a:gd name="connsiteY5" fmla="*/ 76200 h 1331119"/>
              <a:gd name="connsiteX6" fmla="*/ 159544 w 452438"/>
              <a:gd name="connsiteY6" fmla="*/ 54769 h 1331119"/>
              <a:gd name="connsiteX7" fmla="*/ 107157 w 452438"/>
              <a:gd name="connsiteY7" fmla="*/ 35719 h 1331119"/>
              <a:gd name="connsiteX8" fmla="*/ 64294 w 452438"/>
              <a:gd name="connsiteY8" fmla="*/ 19050 h 1331119"/>
              <a:gd name="connsiteX9" fmla="*/ 33338 w 452438"/>
              <a:gd name="connsiteY9" fmla="*/ 4763 h 1331119"/>
              <a:gd name="connsiteX10" fmla="*/ 21432 w 452438"/>
              <a:gd name="connsiteY10" fmla="*/ 0 h 1331119"/>
              <a:gd name="connsiteX11" fmla="*/ 7144 w 452438"/>
              <a:gd name="connsiteY11" fmla="*/ 2382 h 1331119"/>
              <a:gd name="connsiteX12" fmla="*/ 0 w 452438"/>
              <a:gd name="connsiteY12" fmla="*/ 16669 h 1331119"/>
              <a:gd name="connsiteX13" fmla="*/ 9525 w 452438"/>
              <a:gd name="connsiteY13" fmla="*/ 38100 h 1331119"/>
              <a:gd name="connsiteX14" fmla="*/ 40482 w 452438"/>
              <a:gd name="connsiteY14" fmla="*/ 83344 h 1331119"/>
              <a:gd name="connsiteX15" fmla="*/ 80963 w 452438"/>
              <a:gd name="connsiteY15" fmla="*/ 133350 h 1331119"/>
              <a:gd name="connsiteX16" fmla="*/ 116682 w 452438"/>
              <a:gd name="connsiteY16" fmla="*/ 183357 h 1331119"/>
              <a:gd name="connsiteX17" fmla="*/ 142875 w 452438"/>
              <a:gd name="connsiteY17" fmla="*/ 226219 h 1331119"/>
              <a:gd name="connsiteX18" fmla="*/ 166688 w 452438"/>
              <a:gd name="connsiteY18" fmla="*/ 283369 h 1331119"/>
              <a:gd name="connsiteX19" fmla="*/ 180975 w 452438"/>
              <a:gd name="connsiteY19" fmla="*/ 330994 h 1331119"/>
              <a:gd name="connsiteX20" fmla="*/ 185738 w 452438"/>
              <a:gd name="connsiteY20" fmla="*/ 371475 h 1331119"/>
              <a:gd name="connsiteX21" fmla="*/ 202407 w 452438"/>
              <a:gd name="connsiteY21" fmla="*/ 619125 h 1331119"/>
              <a:gd name="connsiteX22" fmla="*/ 211932 w 452438"/>
              <a:gd name="connsiteY22" fmla="*/ 800100 h 1331119"/>
              <a:gd name="connsiteX23" fmla="*/ 223838 w 452438"/>
              <a:gd name="connsiteY23" fmla="*/ 969169 h 1331119"/>
              <a:gd name="connsiteX24" fmla="*/ 228600 w 452438"/>
              <a:gd name="connsiteY24" fmla="*/ 1054894 h 1331119"/>
              <a:gd name="connsiteX25" fmla="*/ 235744 w 452438"/>
              <a:gd name="connsiteY25" fmla="*/ 1100138 h 1331119"/>
              <a:gd name="connsiteX26" fmla="*/ 257175 w 452438"/>
              <a:gd name="connsiteY26" fmla="*/ 1157288 h 1331119"/>
              <a:gd name="connsiteX27" fmla="*/ 271463 w 452438"/>
              <a:gd name="connsiteY27" fmla="*/ 1193007 h 1331119"/>
              <a:gd name="connsiteX28" fmla="*/ 290513 w 452438"/>
              <a:gd name="connsiteY28" fmla="*/ 1226344 h 1331119"/>
              <a:gd name="connsiteX29" fmla="*/ 311944 w 452438"/>
              <a:gd name="connsiteY29" fmla="*/ 1257300 h 1331119"/>
              <a:gd name="connsiteX30" fmla="*/ 330994 w 452438"/>
              <a:gd name="connsiteY30" fmla="*/ 1281113 h 1331119"/>
              <a:gd name="connsiteX31" fmla="*/ 357188 w 452438"/>
              <a:gd name="connsiteY31" fmla="*/ 1312069 h 1331119"/>
              <a:gd name="connsiteX32" fmla="*/ 371475 w 452438"/>
              <a:gd name="connsiteY32" fmla="*/ 1321594 h 1331119"/>
              <a:gd name="connsiteX33" fmla="*/ 395288 w 452438"/>
              <a:gd name="connsiteY33" fmla="*/ 1331119 h 1331119"/>
              <a:gd name="connsiteX34" fmla="*/ 414338 w 452438"/>
              <a:gd name="connsiteY34" fmla="*/ 1328738 h 1331119"/>
              <a:gd name="connsiteX35" fmla="*/ 431007 w 452438"/>
              <a:gd name="connsiteY35" fmla="*/ 1321594 h 1331119"/>
              <a:gd name="connsiteX36" fmla="*/ 440532 w 452438"/>
              <a:gd name="connsiteY36" fmla="*/ 1309688 h 1331119"/>
              <a:gd name="connsiteX37" fmla="*/ 447675 w 452438"/>
              <a:gd name="connsiteY37" fmla="*/ 1288257 h 1331119"/>
              <a:gd name="connsiteX38" fmla="*/ 452438 w 452438"/>
              <a:gd name="connsiteY38" fmla="*/ 1254919 h 1331119"/>
              <a:gd name="connsiteX39" fmla="*/ 450057 w 452438"/>
              <a:gd name="connsiteY39" fmla="*/ 1207294 h 1331119"/>
              <a:gd name="connsiteX40" fmla="*/ 431007 w 452438"/>
              <a:gd name="connsiteY40" fmla="*/ 1095375 h 1331119"/>
              <a:gd name="connsiteX41" fmla="*/ 407194 w 452438"/>
              <a:gd name="connsiteY41" fmla="*/ 709613 h 1331119"/>
              <a:gd name="connsiteX42" fmla="*/ 385763 w 452438"/>
              <a:gd name="connsiteY42" fmla="*/ 597694 h 1331119"/>
              <a:gd name="connsiteX43" fmla="*/ 369094 w 452438"/>
              <a:gd name="connsiteY43" fmla="*/ 371475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52438" h="1331119">
                <a:moveTo>
                  <a:pt x="369094" y="371475"/>
                </a:moveTo>
                <a:lnTo>
                  <a:pt x="364332" y="271463"/>
                </a:lnTo>
                <a:lnTo>
                  <a:pt x="361950" y="159544"/>
                </a:lnTo>
                <a:lnTo>
                  <a:pt x="316707" y="128588"/>
                </a:lnTo>
                <a:lnTo>
                  <a:pt x="266700" y="100013"/>
                </a:lnTo>
                <a:lnTo>
                  <a:pt x="214313" y="76200"/>
                </a:lnTo>
                <a:lnTo>
                  <a:pt x="159544" y="54769"/>
                </a:lnTo>
                <a:lnTo>
                  <a:pt x="107157" y="35719"/>
                </a:lnTo>
                <a:lnTo>
                  <a:pt x="64294" y="19050"/>
                </a:lnTo>
                <a:lnTo>
                  <a:pt x="33338" y="4763"/>
                </a:lnTo>
                <a:lnTo>
                  <a:pt x="21432" y="0"/>
                </a:lnTo>
                <a:lnTo>
                  <a:pt x="7144" y="2382"/>
                </a:lnTo>
                <a:lnTo>
                  <a:pt x="0" y="16669"/>
                </a:lnTo>
                <a:lnTo>
                  <a:pt x="9525" y="38100"/>
                </a:lnTo>
                <a:lnTo>
                  <a:pt x="40482" y="83344"/>
                </a:lnTo>
                <a:lnTo>
                  <a:pt x="80963" y="133350"/>
                </a:lnTo>
                <a:lnTo>
                  <a:pt x="116682" y="183357"/>
                </a:lnTo>
                <a:lnTo>
                  <a:pt x="142875" y="226219"/>
                </a:lnTo>
                <a:lnTo>
                  <a:pt x="166688" y="283369"/>
                </a:lnTo>
                <a:lnTo>
                  <a:pt x="180975" y="330994"/>
                </a:lnTo>
                <a:lnTo>
                  <a:pt x="185738" y="371475"/>
                </a:lnTo>
                <a:lnTo>
                  <a:pt x="202407" y="619125"/>
                </a:lnTo>
                <a:lnTo>
                  <a:pt x="211932" y="800100"/>
                </a:lnTo>
                <a:lnTo>
                  <a:pt x="223838" y="969169"/>
                </a:lnTo>
                <a:lnTo>
                  <a:pt x="228600" y="1054894"/>
                </a:lnTo>
                <a:lnTo>
                  <a:pt x="235744" y="1100138"/>
                </a:lnTo>
                <a:lnTo>
                  <a:pt x="257175" y="1157288"/>
                </a:lnTo>
                <a:lnTo>
                  <a:pt x="271463" y="1193007"/>
                </a:lnTo>
                <a:lnTo>
                  <a:pt x="290513" y="1226344"/>
                </a:lnTo>
                <a:lnTo>
                  <a:pt x="311944" y="1257300"/>
                </a:lnTo>
                <a:lnTo>
                  <a:pt x="330994" y="1281113"/>
                </a:lnTo>
                <a:lnTo>
                  <a:pt x="357188" y="1312069"/>
                </a:lnTo>
                <a:lnTo>
                  <a:pt x="371475" y="1321594"/>
                </a:lnTo>
                <a:lnTo>
                  <a:pt x="395288" y="1331119"/>
                </a:lnTo>
                <a:lnTo>
                  <a:pt x="414338" y="1328738"/>
                </a:lnTo>
                <a:lnTo>
                  <a:pt x="431007" y="1321594"/>
                </a:lnTo>
                <a:lnTo>
                  <a:pt x="440532" y="1309688"/>
                </a:lnTo>
                <a:lnTo>
                  <a:pt x="447675" y="1288257"/>
                </a:lnTo>
                <a:lnTo>
                  <a:pt x="452438" y="1254919"/>
                </a:lnTo>
                <a:lnTo>
                  <a:pt x="450057" y="1207294"/>
                </a:lnTo>
                <a:lnTo>
                  <a:pt x="431007" y="1095375"/>
                </a:lnTo>
                <a:lnTo>
                  <a:pt x="407194" y="709613"/>
                </a:lnTo>
                <a:lnTo>
                  <a:pt x="385763" y="597694"/>
                </a:lnTo>
                <a:lnTo>
                  <a:pt x="369094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9C2B36B-0258-4943-A920-1707BB9EA1CF}"/>
              </a:ext>
            </a:extLst>
          </p:cNvPr>
          <p:cNvSpPr/>
          <p:nvPr/>
        </p:nvSpPr>
        <p:spPr>
          <a:xfrm>
            <a:off x="3943350" y="2943225"/>
            <a:ext cx="1566863" cy="1247775"/>
          </a:xfrm>
          <a:custGeom>
            <a:avLst/>
            <a:gdLst>
              <a:gd name="connsiteX0" fmla="*/ 242888 w 1566863"/>
              <a:gd name="connsiteY0" fmla="*/ 250031 h 1247775"/>
              <a:gd name="connsiteX1" fmla="*/ 0 w 1566863"/>
              <a:gd name="connsiteY1" fmla="*/ 295275 h 1247775"/>
              <a:gd name="connsiteX2" fmla="*/ 14288 w 1566863"/>
              <a:gd name="connsiteY2" fmla="*/ 423863 h 1247775"/>
              <a:gd name="connsiteX3" fmla="*/ 352425 w 1566863"/>
              <a:gd name="connsiteY3" fmla="*/ 361950 h 1247775"/>
              <a:gd name="connsiteX4" fmla="*/ 569119 w 1566863"/>
              <a:gd name="connsiteY4" fmla="*/ 323850 h 1247775"/>
              <a:gd name="connsiteX5" fmla="*/ 950119 w 1566863"/>
              <a:gd name="connsiteY5" fmla="*/ 247650 h 1247775"/>
              <a:gd name="connsiteX6" fmla="*/ 1193006 w 1566863"/>
              <a:gd name="connsiteY6" fmla="*/ 197644 h 1247775"/>
              <a:gd name="connsiteX7" fmla="*/ 1231106 w 1566863"/>
              <a:gd name="connsiteY7" fmla="*/ 192881 h 1247775"/>
              <a:gd name="connsiteX8" fmla="*/ 1247775 w 1566863"/>
              <a:gd name="connsiteY8" fmla="*/ 192881 h 1247775"/>
              <a:gd name="connsiteX9" fmla="*/ 1264444 w 1566863"/>
              <a:gd name="connsiteY9" fmla="*/ 197644 h 1247775"/>
              <a:gd name="connsiteX10" fmla="*/ 1276350 w 1566863"/>
              <a:gd name="connsiteY10" fmla="*/ 207169 h 1247775"/>
              <a:gd name="connsiteX11" fmla="*/ 1283494 w 1566863"/>
              <a:gd name="connsiteY11" fmla="*/ 219075 h 1247775"/>
              <a:gd name="connsiteX12" fmla="*/ 1288256 w 1566863"/>
              <a:gd name="connsiteY12" fmla="*/ 230981 h 1247775"/>
              <a:gd name="connsiteX13" fmla="*/ 1290638 w 1566863"/>
              <a:gd name="connsiteY13" fmla="*/ 259556 h 1247775"/>
              <a:gd name="connsiteX14" fmla="*/ 1245394 w 1566863"/>
              <a:gd name="connsiteY14" fmla="*/ 531019 h 1247775"/>
              <a:gd name="connsiteX15" fmla="*/ 1250156 w 1566863"/>
              <a:gd name="connsiteY15" fmla="*/ 619125 h 1247775"/>
              <a:gd name="connsiteX16" fmla="*/ 1209675 w 1566863"/>
              <a:gd name="connsiteY16" fmla="*/ 940594 h 1247775"/>
              <a:gd name="connsiteX17" fmla="*/ 1197769 w 1566863"/>
              <a:gd name="connsiteY17" fmla="*/ 1031081 h 1247775"/>
              <a:gd name="connsiteX18" fmla="*/ 1185863 w 1566863"/>
              <a:gd name="connsiteY18" fmla="*/ 1135856 h 1247775"/>
              <a:gd name="connsiteX19" fmla="*/ 1195388 w 1566863"/>
              <a:gd name="connsiteY19" fmla="*/ 1171575 h 1247775"/>
              <a:gd name="connsiteX20" fmla="*/ 1209675 w 1566863"/>
              <a:gd name="connsiteY20" fmla="*/ 1200150 h 1247775"/>
              <a:gd name="connsiteX21" fmla="*/ 1223963 w 1566863"/>
              <a:gd name="connsiteY21" fmla="*/ 1219200 h 1247775"/>
              <a:gd name="connsiteX22" fmla="*/ 1235869 w 1566863"/>
              <a:gd name="connsiteY22" fmla="*/ 1233488 h 1247775"/>
              <a:gd name="connsiteX23" fmla="*/ 1254919 w 1566863"/>
              <a:gd name="connsiteY23" fmla="*/ 1245394 h 1247775"/>
              <a:gd name="connsiteX24" fmla="*/ 1271588 w 1566863"/>
              <a:gd name="connsiteY24" fmla="*/ 1247775 h 1247775"/>
              <a:gd name="connsiteX25" fmla="*/ 1297781 w 1566863"/>
              <a:gd name="connsiteY25" fmla="*/ 1245394 h 1247775"/>
              <a:gd name="connsiteX26" fmla="*/ 1319213 w 1566863"/>
              <a:gd name="connsiteY26" fmla="*/ 1238250 h 1247775"/>
              <a:gd name="connsiteX27" fmla="*/ 1335881 w 1566863"/>
              <a:gd name="connsiteY27" fmla="*/ 1223963 h 1247775"/>
              <a:gd name="connsiteX28" fmla="*/ 1345406 w 1566863"/>
              <a:gd name="connsiteY28" fmla="*/ 1209675 h 1247775"/>
              <a:gd name="connsiteX29" fmla="*/ 1357313 w 1566863"/>
              <a:gd name="connsiteY29" fmla="*/ 1185863 h 1247775"/>
              <a:gd name="connsiteX30" fmla="*/ 1369219 w 1566863"/>
              <a:gd name="connsiteY30" fmla="*/ 1152525 h 1247775"/>
              <a:gd name="connsiteX31" fmla="*/ 1381125 w 1566863"/>
              <a:gd name="connsiteY31" fmla="*/ 1100138 h 1247775"/>
              <a:gd name="connsiteX32" fmla="*/ 1412081 w 1566863"/>
              <a:gd name="connsiteY32" fmla="*/ 916781 h 1247775"/>
              <a:gd name="connsiteX33" fmla="*/ 1471613 w 1566863"/>
              <a:gd name="connsiteY33" fmla="*/ 600075 h 1247775"/>
              <a:gd name="connsiteX34" fmla="*/ 1519238 w 1566863"/>
              <a:gd name="connsiteY34" fmla="*/ 326231 h 1247775"/>
              <a:gd name="connsiteX35" fmla="*/ 1545431 w 1566863"/>
              <a:gd name="connsiteY35" fmla="*/ 269081 h 1247775"/>
              <a:gd name="connsiteX36" fmla="*/ 1559719 w 1566863"/>
              <a:gd name="connsiteY36" fmla="*/ 238125 h 1247775"/>
              <a:gd name="connsiteX37" fmla="*/ 1566863 w 1566863"/>
              <a:gd name="connsiteY37" fmla="*/ 214313 h 1247775"/>
              <a:gd name="connsiteX38" fmla="*/ 1566863 w 1566863"/>
              <a:gd name="connsiteY38" fmla="*/ 190500 h 1247775"/>
              <a:gd name="connsiteX39" fmla="*/ 1562100 w 1566863"/>
              <a:gd name="connsiteY39" fmla="*/ 166688 h 1247775"/>
              <a:gd name="connsiteX40" fmla="*/ 1547813 w 1566863"/>
              <a:gd name="connsiteY40" fmla="*/ 150019 h 1247775"/>
              <a:gd name="connsiteX41" fmla="*/ 1524000 w 1566863"/>
              <a:gd name="connsiteY41" fmla="*/ 133350 h 1247775"/>
              <a:gd name="connsiteX42" fmla="*/ 1459706 w 1566863"/>
              <a:gd name="connsiteY42" fmla="*/ 78581 h 1247775"/>
              <a:gd name="connsiteX43" fmla="*/ 1378744 w 1566863"/>
              <a:gd name="connsiteY43" fmla="*/ 19050 h 1247775"/>
              <a:gd name="connsiteX44" fmla="*/ 1347788 w 1566863"/>
              <a:gd name="connsiteY44" fmla="*/ 0 h 1247775"/>
              <a:gd name="connsiteX45" fmla="*/ 1323975 w 1566863"/>
              <a:gd name="connsiteY45" fmla="*/ 0 h 1247775"/>
              <a:gd name="connsiteX46" fmla="*/ 1228725 w 1566863"/>
              <a:gd name="connsiteY46" fmla="*/ 33338 h 1247775"/>
              <a:gd name="connsiteX47" fmla="*/ 1119188 w 1566863"/>
              <a:gd name="connsiteY47" fmla="*/ 69056 h 1247775"/>
              <a:gd name="connsiteX48" fmla="*/ 947738 w 1566863"/>
              <a:gd name="connsiteY48" fmla="*/ 111919 h 1247775"/>
              <a:gd name="connsiteX49" fmla="*/ 747713 w 1566863"/>
              <a:gd name="connsiteY49" fmla="*/ 152400 h 1247775"/>
              <a:gd name="connsiteX50" fmla="*/ 450056 w 1566863"/>
              <a:gd name="connsiteY50" fmla="*/ 211931 h 1247775"/>
              <a:gd name="connsiteX51" fmla="*/ 242888 w 1566863"/>
              <a:gd name="connsiteY51" fmla="*/ 250031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66863" h="1247775">
                <a:moveTo>
                  <a:pt x="242888" y="250031"/>
                </a:moveTo>
                <a:lnTo>
                  <a:pt x="0" y="295275"/>
                </a:lnTo>
                <a:lnTo>
                  <a:pt x="14288" y="423863"/>
                </a:lnTo>
                <a:lnTo>
                  <a:pt x="352425" y="361950"/>
                </a:lnTo>
                <a:lnTo>
                  <a:pt x="569119" y="323850"/>
                </a:lnTo>
                <a:lnTo>
                  <a:pt x="950119" y="247650"/>
                </a:lnTo>
                <a:lnTo>
                  <a:pt x="1193006" y="197644"/>
                </a:lnTo>
                <a:lnTo>
                  <a:pt x="1231106" y="192881"/>
                </a:lnTo>
                <a:lnTo>
                  <a:pt x="1247775" y="192881"/>
                </a:lnTo>
                <a:lnTo>
                  <a:pt x="1264444" y="197644"/>
                </a:lnTo>
                <a:lnTo>
                  <a:pt x="1276350" y="207169"/>
                </a:lnTo>
                <a:lnTo>
                  <a:pt x="1283494" y="219075"/>
                </a:lnTo>
                <a:lnTo>
                  <a:pt x="1288256" y="230981"/>
                </a:lnTo>
                <a:lnTo>
                  <a:pt x="1290638" y="259556"/>
                </a:lnTo>
                <a:lnTo>
                  <a:pt x="1245394" y="531019"/>
                </a:lnTo>
                <a:lnTo>
                  <a:pt x="1250156" y="619125"/>
                </a:lnTo>
                <a:lnTo>
                  <a:pt x="1209675" y="940594"/>
                </a:lnTo>
                <a:lnTo>
                  <a:pt x="1197769" y="1031081"/>
                </a:lnTo>
                <a:lnTo>
                  <a:pt x="1185863" y="1135856"/>
                </a:lnTo>
                <a:lnTo>
                  <a:pt x="1195388" y="1171575"/>
                </a:lnTo>
                <a:lnTo>
                  <a:pt x="1209675" y="1200150"/>
                </a:lnTo>
                <a:lnTo>
                  <a:pt x="1223963" y="1219200"/>
                </a:lnTo>
                <a:lnTo>
                  <a:pt x="1235869" y="1233488"/>
                </a:lnTo>
                <a:lnTo>
                  <a:pt x="1254919" y="1245394"/>
                </a:lnTo>
                <a:lnTo>
                  <a:pt x="1271588" y="1247775"/>
                </a:lnTo>
                <a:lnTo>
                  <a:pt x="1297781" y="1245394"/>
                </a:lnTo>
                <a:lnTo>
                  <a:pt x="1319213" y="1238250"/>
                </a:lnTo>
                <a:lnTo>
                  <a:pt x="1335881" y="1223963"/>
                </a:lnTo>
                <a:lnTo>
                  <a:pt x="1345406" y="1209675"/>
                </a:lnTo>
                <a:lnTo>
                  <a:pt x="1357313" y="1185863"/>
                </a:lnTo>
                <a:lnTo>
                  <a:pt x="1369219" y="1152525"/>
                </a:lnTo>
                <a:lnTo>
                  <a:pt x="1381125" y="1100138"/>
                </a:lnTo>
                <a:lnTo>
                  <a:pt x="1412081" y="916781"/>
                </a:lnTo>
                <a:lnTo>
                  <a:pt x="1471613" y="600075"/>
                </a:lnTo>
                <a:lnTo>
                  <a:pt x="1519238" y="326231"/>
                </a:lnTo>
                <a:lnTo>
                  <a:pt x="1545431" y="269081"/>
                </a:lnTo>
                <a:lnTo>
                  <a:pt x="1559719" y="238125"/>
                </a:lnTo>
                <a:lnTo>
                  <a:pt x="1566863" y="214313"/>
                </a:lnTo>
                <a:lnTo>
                  <a:pt x="1566863" y="190500"/>
                </a:lnTo>
                <a:lnTo>
                  <a:pt x="1562100" y="166688"/>
                </a:lnTo>
                <a:lnTo>
                  <a:pt x="1547813" y="150019"/>
                </a:lnTo>
                <a:lnTo>
                  <a:pt x="1524000" y="133350"/>
                </a:lnTo>
                <a:lnTo>
                  <a:pt x="1459706" y="78581"/>
                </a:lnTo>
                <a:lnTo>
                  <a:pt x="1378744" y="19050"/>
                </a:lnTo>
                <a:lnTo>
                  <a:pt x="1347788" y="0"/>
                </a:lnTo>
                <a:lnTo>
                  <a:pt x="1323975" y="0"/>
                </a:lnTo>
                <a:lnTo>
                  <a:pt x="1228725" y="33338"/>
                </a:lnTo>
                <a:lnTo>
                  <a:pt x="1119188" y="69056"/>
                </a:lnTo>
                <a:lnTo>
                  <a:pt x="947738" y="111919"/>
                </a:lnTo>
                <a:lnTo>
                  <a:pt x="747713" y="152400"/>
                </a:lnTo>
                <a:lnTo>
                  <a:pt x="450056" y="211931"/>
                </a:lnTo>
                <a:lnTo>
                  <a:pt x="242888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64DA695-AC81-D140-833A-F749A5F7038A}"/>
              </a:ext>
            </a:extLst>
          </p:cNvPr>
          <p:cNvSpPr/>
          <p:nvPr/>
        </p:nvSpPr>
        <p:spPr>
          <a:xfrm>
            <a:off x="3971925" y="3440113"/>
            <a:ext cx="1285875" cy="379412"/>
          </a:xfrm>
          <a:custGeom>
            <a:avLst/>
            <a:gdLst>
              <a:gd name="connsiteX0" fmla="*/ 371475 w 1285875"/>
              <a:gd name="connsiteY0" fmla="*/ 171450 h 378619"/>
              <a:gd name="connsiteX1" fmla="*/ 531019 w 1285875"/>
              <a:gd name="connsiteY1" fmla="*/ 140494 h 378619"/>
              <a:gd name="connsiteX2" fmla="*/ 842963 w 1285875"/>
              <a:gd name="connsiteY2" fmla="*/ 80963 h 378619"/>
              <a:gd name="connsiteX3" fmla="*/ 1145381 w 1285875"/>
              <a:gd name="connsiteY3" fmla="*/ 23813 h 378619"/>
              <a:gd name="connsiteX4" fmla="*/ 1285875 w 1285875"/>
              <a:gd name="connsiteY4" fmla="*/ 0 h 378619"/>
              <a:gd name="connsiteX5" fmla="*/ 1285875 w 1285875"/>
              <a:gd name="connsiteY5" fmla="*/ 135732 h 378619"/>
              <a:gd name="connsiteX6" fmla="*/ 966788 w 1285875"/>
              <a:gd name="connsiteY6" fmla="*/ 190500 h 378619"/>
              <a:gd name="connsiteX7" fmla="*/ 702469 w 1285875"/>
              <a:gd name="connsiteY7" fmla="*/ 238125 h 378619"/>
              <a:gd name="connsiteX8" fmla="*/ 488156 w 1285875"/>
              <a:gd name="connsiteY8" fmla="*/ 283369 h 378619"/>
              <a:gd name="connsiteX9" fmla="*/ 178594 w 1285875"/>
              <a:gd name="connsiteY9" fmla="*/ 345282 h 378619"/>
              <a:gd name="connsiteX10" fmla="*/ 7144 w 1285875"/>
              <a:gd name="connsiteY10" fmla="*/ 378619 h 378619"/>
              <a:gd name="connsiteX11" fmla="*/ 0 w 1285875"/>
              <a:gd name="connsiteY11" fmla="*/ 240507 h 378619"/>
              <a:gd name="connsiteX12" fmla="*/ 300038 w 1285875"/>
              <a:gd name="connsiteY12" fmla="*/ 185738 h 378619"/>
              <a:gd name="connsiteX13" fmla="*/ 371475 w 1285875"/>
              <a:gd name="connsiteY13" fmla="*/ 171450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85875" h="378619">
                <a:moveTo>
                  <a:pt x="371475" y="171450"/>
                </a:moveTo>
                <a:lnTo>
                  <a:pt x="531019" y="140494"/>
                </a:lnTo>
                <a:lnTo>
                  <a:pt x="842963" y="80963"/>
                </a:lnTo>
                <a:lnTo>
                  <a:pt x="1145381" y="23813"/>
                </a:lnTo>
                <a:lnTo>
                  <a:pt x="1285875" y="0"/>
                </a:lnTo>
                <a:lnTo>
                  <a:pt x="1285875" y="135732"/>
                </a:lnTo>
                <a:lnTo>
                  <a:pt x="966788" y="190500"/>
                </a:lnTo>
                <a:lnTo>
                  <a:pt x="702469" y="238125"/>
                </a:lnTo>
                <a:lnTo>
                  <a:pt x="488156" y="283369"/>
                </a:lnTo>
                <a:lnTo>
                  <a:pt x="178594" y="345282"/>
                </a:lnTo>
                <a:lnTo>
                  <a:pt x="7144" y="378619"/>
                </a:lnTo>
                <a:lnTo>
                  <a:pt x="0" y="240507"/>
                </a:lnTo>
                <a:lnTo>
                  <a:pt x="300038" y="185738"/>
                </a:lnTo>
                <a:lnTo>
                  <a:pt x="371475" y="171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8F4C5DB-A60A-E74C-B25B-0FF62035156A}"/>
              </a:ext>
            </a:extLst>
          </p:cNvPr>
          <p:cNvSpPr/>
          <p:nvPr/>
        </p:nvSpPr>
        <p:spPr>
          <a:xfrm>
            <a:off x="4005263" y="3935413"/>
            <a:ext cx="1174750" cy="377825"/>
          </a:xfrm>
          <a:custGeom>
            <a:avLst/>
            <a:gdLst>
              <a:gd name="connsiteX0" fmla="*/ 340518 w 1173956"/>
              <a:gd name="connsiteY0" fmla="*/ 169069 h 376238"/>
              <a:gd name="connsiteX1" fmla="*/ 507206 w 1173956"/>
              <a:gd name="connsiteY1" fmla="*/ 133350 h 376238"/>
              <a:gd name="connsiteX2" fmla="*/ 809625 w 1173956"/>
              <a:gd name="connsiteY2" fmla="*/ 73819 h 376238"/>
              <a:gd name="connsiteX3" fmla="*/ 1173956 w 1173956"/>
              <a:gd name="connsiteY3" fmla="*/ 0 h 376238"/>
              <a:gd name="connsiteX4" fmla="*/ 1173956 w 1173956"/>
              <a:gd name="connsiteY4" fmla="*/ 130969 h 376238"/>
              <a:gd name="connsiteX5" fmla="*/ 838200 w 1173956"/>
              <a:gd name="connsiteY5" fmla="*/ 200025 h 376238"/>
              <a:gd name="connsiteX6" fmla="*/ 361950 w 1173956"/>
              <a:gd name="connsiteY6" fmla="*/ 300038 h 376238"/>
              <a:gd name="connsiteX7" fmla="*/ 19050 w 1173956"/>
              <a:gd name="connsiteY7" fmla="*/ 376238 h 376238"/>
              <a:gd name="connsiteX8" fmla="*/ 0 w 1173956"/>
              <a:gd name="connsiteY8" fmla="*/ 240507 h 376238"/>
              <a:gd name="connsiteX9" fmla="*/ 340518 w 1173956"/>
              <a:gd name="connsiteY9" fmla="*/ 169069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3956" h="376238">
                <a:moveTo>
                  <a:pt x="340518" y="169069"/>
                </a:moveTo>
                <a:lnTo>
                  <a:pt x="507206" y="133350"/>
                </a:lnTo>
                <a:lnTo>
                  <a:pt x="809625" y="73819"/>
                </a:lnTo>
                <a:lnTo>
                  <a:pt x="1173956" y="0"/>
                </a:lnTo>
                <a:lnTo>
                  <a:pt x="1173956" y="130969"/>
                </a:lnTo>
                <a:lnTo>
                  <a:pt x="838200" y="200025"/>
                </a:lnTo>
                <a:lnTo>
                  <a:pt x="361950" y="300038"/>
                </a:lnTo>
                <a:lnTo>
                  <a:pt x="19050" y="376238"/>
                </a:lnTo>
                <a:lnTo>
                  <a:pt x="0" y="240507"/>
                </a:lnTo>
                <a:lnTo>
                  <a:pt x="340518" y="169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708448D-EC82-4440-B700-61598854E6AD}"/>
              </a:ext>
            </a:extLst>
          </p:cNvPr>
          <p:cNvSpPr/>
          <p:nvPr/>
        </p:nvSpPr>
        <p:spPr>
          <a:xfrm rot="16200000">
            <a:off x="2994819" y="3398044"/>
            <a:ext cx="2995613" cy="434975"/>
          </a:xfrm>
          <a:custGeom>
            <a:avLst/>
            <a:gdLst>
              <a:gd name="connsiteX0" fmla="*/ 1161674 w 2995625"/>
              <a:gd name="connsiteY0" fmla="*/ 203486 h 435306"/>
              <a:gd name="connsiteX1" fmla="*/ 1844254 w 2995625"/>
              <a:gd name="connsiteY1" fmla="*/ 203486 h 435306"/>
              <a:gd name="connsiteX2" fmla="*/ 2161074 w 2995625"/>
              <a:gd name="connsiteY2" fmla="*/ 203486 h 435306"/>
              <a:gd name="connsiteX3" fmla="*/ 2364561 w 2995625"/>
              <a:gd name="connsiteY3" fmla="*/ 200910 h 435306"/>
              <a:gd name="connsiteX4" fmla="*/ 2506228 w 2995625"/>
              <a:gd name="connsiteY4" fmla="*/ 206062 h 435306"/>
              <a:gd name="connsiteX5" fmla="*/ 2622138 w 2995625"/>
              <a:gd name="connsiteY5" fmla="*/ 211213 h 435306"/>
              <a:gd name="connsiteX6" fmla="*/ 2678805 w 2995625"/>
              <a:gd name="connsiteY6" fmla="*/ 206062 h 435306"/>
              <a:gd name="connsiteX7" fmla="*/ 2732896 w 2995625"/>
              <a:gd name="connsiteY7" fmla="*/ 198335 h 435306"/>
              <a:gd name="connsiteX8" fmla="*/ 2768957 w 2995625"/>
              <a:gd name="connsiteY8" fmla="*/ 185456 h 435306"/>
              <a:gd name="connsiteX9" fmla="*/ 2799867 w 2995625"/>
              <a:gd name="connsiteY9" fmla="*/ 162274 h 435306"/>
              <a:gd name="connsiteX10" fmla="*/ 2851382 w 2995625"/>
              <a:gd name="connsiteY10" fmla="*/ 118485 h 435306"/>
              <a:gd name="connsiteX11" fmla="*/ 2905473 w 2995625"/>
              <a:gd name="connsiteY11" fmla="*/ 56667 h 435306"/>
              <a:gd name="connsiteX12" fmla="*/ 2936383 w 2995625"/>
              <a:gd name="connsiteY12" fmla="*/ 0 h 435306"/>
              <a:gd name="connsiteX13" fmla="*/ 2995625 w 2995625"/>
              <a:gd name="connsiteY13" fmla="*/ 151971 h 435306"/>
              <a:gd name="connsiteX14" fmla="*/ 2967292 w 2995625"/>
              <a:gd name="connsiteY14" fmla="*/ 231820 h 435306"/>
              <a:gd name="connsiteX15" fmla="*/ 2944110 w 2995625"/>
              <a:gd name="connsiteY15" fmla="*/ 283335 h 435306"/>
              <a:gd name="connsiteX16" fmla="*/ 2913201 w 2995625"/>
              <a:gd name="connsiteY16" fmla="*/ 329699 h 435306"/>
              <a:gd name="connsiteX17" fmla="*/ 2882291 w 2995625"/>
              <a:gd name="connsiteY17" fmla="*/ 360608 h 435306"/>
              <a:gd name="connsiteX18" fmla="*/ 2833352 w 2995625"/>
              <a:gd name="connsiteY18" fmla="*/ 391518 h 435306"/>
              <a:gd name="connsiteX19" fmla="*/ 2799867 w 2995625"/>
              <a:gd name="connsiteY19" fmla="*/ 404396 h 435306"/>
              <a:gd name="connsiteX20" fmla="*/ 2745775 w 2995625"/>
              <a:gd name="connsiteY20" fmla="*/ 422427 h 435306"/>
              <a:gd name="connsiteX21" fmla="*/ 2696836 w 2995625"/>
              <a:gd name="connsiteY21" fmla="*/ 430154 h 435306"/>
              <a:gd name="connsiteX22" fmla="*/ 2619562 w 2995625"/>
              <a:gd name="connsiteY22" fmla="*/ 435306 h 435306"/>
              <a:gd name="connsiteX23" fmla="*/ 2537138 w 2995625"/>
              <a:gd name="connsiteY23" fmla="*/ 425003 h 435306"/>
              <a:gd name="connsiteX24" fmla="*/ 1362584 w 2995625"/>
              <a:gd name="connsiteY24" fmla="*/ 427578 h 435306"/>
              <a:gd name="connsiteX25" fmla="*/ 986521 w 2995625"/>
              <a:gd name="connsiteY25" fmla="*/ 425003 h 435306"/>
              <a:gd name="connsiteX26" fmla="*/ 571822 w 2995625"/>
              <a:gd name="connsiteY26" fmla="*/ 427578 h 435306"/>
              <a:gd name="connsiteX27" fmla="*/ 77273 w 2995625"/>
              <a:gd name="connsiteY27" fmla="*/ 425003 h 435306"/>
              <a:gd name="connsiteX28" fmla="*/ 61818 w 2995625"/>
              <a:gd name="connsiteY28" fmla="*/ 425003 h 435306"/>
              <a:gd name="connsiteX29" fmla="*/ 0 w 2995625"/>
              <a:gd name="connsiteY29" fmla="*/ 203486 h 435306"/>
              <a:gd name="connsiteX30" fmla="*/ 1161674 w 2995625"/>
              <a:gd name="connsiteY30" fmla="*/ 203486 h 43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95625" h="435306">
                <a:moveTo>
                  <a:pt x="1161674" y="203486"/>
                </a:moveTo>
                <a:lnTo>
                  <a:pt x="1844254" y="203486"/>
                </a:lnTo>
                <a:lnTo>
                  <a:pt x="2161074" y="203486"/>
                </a:lnTo>
                <a:lnTo>
                  <a:pt x="2364561" y="200910"/>
                </a:lnTo>
                <a:lnTo>
                  <a:pt x="2506228" y="206062"/>
                </a:lnTo>
                <a:lnTo>
                  <a:pt x="2622138" y="211213"/>
                </a:lnTo>
                <a:lnTo>
                  <a:pt x="2678805" y="206062"/>
                </a:lnTo>
                <a:lnTo>
                  <a:pt x="2732896" y="198335"/>
                </a:lnTo>
                <a:lnTo>
                  <a:pt x="2768957" y="185456"/>
                </a:lnTo>
                <a:lnTo>
                  <a:pt x="2799867" y="162274"/>
                </a:lnTo>
                <a:lnTo>
                  <a:pt x="2851382" y="118485"/>
                </a:lnTo>
                <a:lnTo>
                  <a:pt x="2905473" y="56667"/>
                </a:lnTo>
                <a:lnTo>
                  <a:pt x="2936383" y="0"/>
                </a:lnTo>
                <a:lnTo>
                  <a:pt x="2995625" y="151971"/>
                </a:lnTo>
                <a:lnTo>
                  <a:pt x="2967292" y="231820"/>
                </a:lnTo>
                <a:lnTo>
                  <a:pt x="2944110" y="283335"/>
                </a:lnTo>
                <a:lnTo>
                  <a:pt x="2913201" y="329699"/>
                </a:lnTo>
                <a:lnTo>
                  <a:pt x="2882291" y="360608"/>
                </a:lnTo>
                <a:lnTo>
                  <a:pt x="2833352" y="391518"/>
                </a:lnTo>
                <a:lnTo>
                  <a:pt x="2799867" y="404396"/>
                </a:lnTo>
                <a:lnTo>
                  <a:pt x="2745775" y="422427"/>
                </a:lnTo>
                <a:lnTo>
                  <a:pt x="2696836" y="430154"/>
                </a:lnTo>
                <a:lnTo>
                  <a:pt x="2619562" y="435306"/>
                </a:lnTo>
                <a:lnTo>
                  <a:pt x="2537138" y="425003"/>
                </a:lnTo>
                <a:lnTo>
                  <a:pt x="1362584" y="427578"/>
                </a:lnTo>
                <a:lnTo>
                  <a:pt x="986521" y="425003"/>
                </a:lnTo>
                <a:lnTo>
                  <a:pt x="571822" y="427578"/>
                </a:lnTo>
                <a:lnTo>
                  <a:pt x="77273" y="425003"/>
                </a:lnTo>
                <a:lnTo>
                  <a:pt x="61818" y="425003"/>
                </a:lnTo>
                <a:lnTo>
                  <a:pt x="0" y="203486"/>
                </a:lnTo>
                <a:lnTo>
                  <a:pt x="1161674" y="2034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32E5CE4-CFD0-FD4B-B185-AE07115149C1}"/>
              </a:ext>
            </a:extLst>
          </p:cNvPr>
          <p:cNvSpPr/>
          <p:nvPr/>
        </p:nvSpPr>
        <p:spPr>
          <a:xfrm>
            <a:off x="3595688" y="4370388"/>
            <a:ext cx="1771650" cy="466725"/>
          </a:xfrm>
          <a:custGeom>
            <a:avLst/>
            <a:gdLst>
              <a:gd name="connsiteX0" fmla="*/ 678656 w 1771650"/>
              <a:gd name="connsiteY0" fmla="*/ 245269 h 466725"/>
              <a:gd name="connsiteX1" fmla="*/ 921543 w 1771650"/>
              <a:gd name="connsiteY1" fmla="*/ 190500 h 466725"/>
              <a:gd name="connsiteX2" fmla="*/ 1152525 w 1771650"/>
              <a:gd name="connsiteY2" fmla="*/ 140494 h 466725"/>
              <a:gd name="connsiteX3" fmla="*/ 1207293 w 1771650"/>
              <a:gd name="connsiteY3" fmla="*/ 123825 h 466725"/>
              <a:gd name="connsiteX4" fmla="*/ 1259681 w 1771650"/>
              <a:gd name="connsiteY4" fmla="*/ 102394 h 466725"/>
              <a:gd name="connsiteX5" fmla="*/ 1304925 w 1771650"/>
              <a:gd name="connsiteY5" fmla="*/ 80962 h 466725"/>
              <a:gd name="connsiteX6" fmla="*/ 1343025 w 1771650"/>
              <a:gd name="connsiteY6" fmla="*/ 57150 h 466725"/>
              <a:gd name="connsiteX7" fmla="*/ 1383506 w 1771650"/>
              <a:gd name="connsiteY7" fmla="*/ 28575 h 466725"/>
              <a:gd name="connsiteX8" fmla="*/ 1412081 w 1771650"/>
              <a:gd name="connsiteY8" fmla="*/ 0 h 466725"/>
              <a:gd name="connsiteX9" fmla="*/ 1428750 w 1771650"/>
              <a:gd name="connsiteY9" fmla="*/ 0 h 466725"/>
              <a:gd name="connsiteX10" fmla="*/ 1509712 w 1771650"/>
              <a:gd name="connsiteY10" fmla="*/ 9525 h 466725"/>
              <a:gd name="connsiteX11" fmla="*/ 1600200 w 1771650"/>
              <a:gd name="connsiteY11" fmla="*/ 21431 h 466725"/>
              <a:gd name="connsiteX12" fmla="*/ 1702593 w 1771650"/>
              <a:gd name="connsiteY12" fmla="*/ 40481 h 466725"/>
              <a:gd name="connsiteX13" fmla="*/ 1724025 w 1771650"/>
              <a:gd name="connsiteY13" fmla="*/ 50006 h 466725"/>
              <a:gd name="connsiteX14" fmla="*/ 1735931 w 1771650"/>
              <a:gd name="connsiteY14" fmla="*/ 57150 h 466725"/>
              <a:gd name="connsiteX15" fmla="*/ 1754981 w 1771650"/>
              <a:gd name="connsiteY15" fmla="*/ 71437 h 466725"/>
              <a:gd name="connsiteX16" fmla="*/ 1766887 w 1771650"/>
              <a:gd name="connsiteY16" fmla="*/ 85725 h 466725"/>
              <a:gd name="connsiteX17" fmla="*/ 1771650 w 1771650"/>
              <a:gd name="connsiteY17" fmla="*/ 100012 h 466725"/>
              <a:gd name="connsiteX18" fmla="*/ 1771650 w 1771650"/>
              <a:gd name="connsiteY18" fmla="*/ 114300 h 466725"/>
              <a:gd name="connsiteX19" fmla="*/ 1750218 w 1771650"/>
              <a:gd name="connsiteY19" fmla="*/ 140494 h 466725"/>
              <a:gd name="connsiteX20" fmla="*/ 1716881 w 1771650"/>
              <a:gd name="connsiteY20" fmla="*/ 164306 h 466725"/>
              <a:gd name="connsiteX21" fmla="*/ 1683543 w 1771650"/>
              <a:gd name="connsiteY21" fmla="*/ 178594 h 466725"/>
              <a:gd name="connsiteX22" fmla="*/ 1585912 w 1771650"/>
              <a:gd name="connsiteY22" fmla="*/ 192881 h 466725"/>
              <a:gd name="connsiteX23" fmla="*/ 1364456 w 1771650"/>
              <a:gd name="connsiteY23" fmla="*/ 235744 h 466725"/>
              <a:gd name="connsiteX24" fmla="*/ 1071562 w 1771650"/>
              <a:gd name="connsiteY24" fmla="*/ 295275 h 466725"/>
              <a:gd name="connsiteX25" fmla="*/ 778668 w 1771650"/>
              <a:gd name="connsiteY25" fmla="*/ 354806 h 466725"/>
              <a:gd name="connsiteX26" fmla="*/ 490537 w 1771650"/>
              <a:gd name="connsiteY26" fmla="*/ 421481 h 466725"/>
              <a:gd name="connsiteX27" fmla="*/ 395287 w 1771650"/>
              <a:gd name="connsiteY27" fmla="*/ 450056 h 466725"/>
              <a:gd name="connsiteX28" fmla="*/ 309562 w 1771650"/>
              <a:gd name="connsiteY28" fmla="*/ 466725 h 466725"/>
              <a:gd name="connsiteX29" fmla="*/ 273843 w 1771650"/>
              <a:gd name="connsiteY29" fmla="*/ 459581 h 466725"/>
              <a:gd name="connsiteX30" fmla="*/ 207168 w 1771650"/>
              <a:gd name="connsiteY30" fmla="*/ 426244 h 466725"/>
              <a:gd name="connsiteX31" fmla="*/ 147637 w 1771650"/>
              <a:gd name="connsiteY31" fmla="*/ 388144 h 466725"/>
              <a:gd name="connsiteX32" fmla="*/ 83343 w 1771650"/>
              <a:gd name="connsiteY32" fmla="*/ 338137 h 466725"/>
              <a:gd name="connsiteX33" fmla="*/ 30956 w 1771650"/>
              <a:gd name="connsiteY33" fmla="*/ 288131 h 466725"/>
              <a:gd name="connsiteX34" fmla="*/ 2381 w 1771650"/>
              <a:gd name="connsiteY34" fmla="*/ 247650 h 466725"/>
              <a:gd name="connsiteX35" fmla="*/ 0 w 1771650"/>
              <a:gd name="connsiteY35" fmla="*/ 238125 h 466725"/>
              <a:gd name="connsiteX36" fmla="*/ 0 w 1771650"/>
              <a:gd name="connsiteY36" fmla="*/ 228600 h 466725"/>
              <a:gd name="connsiteX37" fmla="*/ 7143 w 1771650"/>
              <a:gd name="connsiteY37" fmla="*/ 219075 h 466725"/>
              <a:gd name="connsiteX38" fmla="*/ 21431 w 1771650"/>
              <a:gd name="connsiteY38" fmla="*/ 219075 h 466725"/>
              <a:gd name="connsiteX39" fmla="*/ 42862 w 1771650"/>
              <a:gd name="connsiteY39" fmla="*/ 226219 h 466725"/>
              <a:gd name="connsiteX40" fmla="*/ 97631 w 1771650"/>
              <a:gd name="connsiteY40" fmla="*/ 250031 h 466725"/>
              <a:gd name="connsiteX41" fmla="*/ 157162 w 1771650"/>
              <a:gd name="connsiteY41" fmla="*/ 273844 h 466725"/>
              <a:gd name="connsiteX42" fmla="*/ 216693 w 1771650"/>
              <a:gd name="connsiteY42" fmla="*/ 290512 h 466725"/>
              <a:gd name="connsiteX43" fmla="*/ 292893 w 1771650"/>
              <a:gd name="connsiteY43" fmla="*/ 304800 h 466725"/>
              <a:gd name="connsiteX44" fmla="*/ 383381 w 1771650"/>
              <a:gd name="connsiteY44" fmla="*/ 309562 h 466725"/>
              <a:gd name="connsiteX45" fmla="*/ 450056 w 1771650"/>
              <a:gd name="connsiteY45" fmla="*/ 295275 h 466725"/>
              <a:gd name="connsiteX46" fmla="*/ 678656 w 1771650"/>
              <a:gd name="connsiteY46" fmla="*/ 24526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71650" h="466725">
                <a:moveTo>
                  <a:pt x="678656" y="245269"/>
                </a:moveTo>
                <a:lnTo>
                  <a:pt x="921543" y="190500"/>
                </a:lnTo>
                <a:lnTo>
                  <a:pt x="1152525" y="140494"/>
                </a:lnTo>
                <a:lnTo>
                  <a:pt x="1207293" y="123825"/>
                </a:lnTo>
                <a:lnTo>
                  <a:pt x="1259681" y="102394"/>
                </a:lnTo>
                <a:lnTo>
                  <a:pt x="1304925" y="80962"/>
                </a:lnTo>
                <a:lnTo>
                  <a:pt x="1343025" y="57150"/>
                </a:lnTo>
                <a:lnTo>
                  <a:pt x="1383506" y="28575"/>
                </a:lnTo>
                <a:lnTo>
                  <a:pt x="1412081" y="0"/>
                </a:lnTo>
                <a:lnTo>
                  <a:pt x="1428750" y="0"/>
                </a:lnTo>
                <a:lnTo>
                  <a:pt x="1509712" y="9525"/>
                </a:lnTo>
                <a:lnTo>
                  <a:pt x="1600200" y="21431"/>
                </a:lnTo>
                <a:lnTo>
                  <a:pt x="1702593" y="40481"/>
                </a:lnTo>
                <a:lnTo>
                  <a:pt x="1724025" y="50006"/>
                </a:lnTo>
                <a:lnTo>
                  <a:pt x="1735931" y="57150"/>
                </a:lnTo>
                <a:lnTo>
                  <a:pt x="1754981" y="71437"/>
                </a:lnTo>
                <a:lnTo>
                  <a:pt x="1766887" y="85725"/>
                </a:lnTo>
                <a:lnTo>
                  <a:pt x="1771650" y="100012"/>
                </a:lnTo>
                <a:lnTo>
                  <a:pt x="1771650" y="114300"/>
                </a:lnTo>
                <a:lnTo>
                  <a:pt x="1750218" y="140494"/>
                </a:lnTo>
                <a:lnTo>
                  <a:pt x="1716881" y="164306"/>
                </a:lnTo>
                <a:lnTo>
                  <a:pt x="1683543" y="178594"/>
                </a:lnTo>
                <a:lnTo>
                  <a:pt x="1585912" y="192881"/>
                </a:lnTo>
                <a:lnTo>
                  <a:pt x="1364456" y="235744"/>
                </a:lnTo>
                <a:lnTo>
                  <a:pt x="1071562" y="295275"/>
                </a:lnTo>
                <a:lnTo>
                  <a:pt x="778668" y="354806"/>
                </a:lnTo>
                <a:lnTo>
                  <a:pt x="490537" y="421481"/>
                </a:lnTo>
                <a:lnTo>
                  <a:pt x="395287" y="450056"/>
                </a:lnTo>
                <a:lnTo>
                  <a:pt x="309562" y="466725"/>
                </a:lnTo>
                <a:lnTo>
                  <a:pt x="273843" y="459581"/>
                </a:lnTo>
                <a:lnTo>
                  <a:pt x="207168" y="426244"/>
                </a:lnTo>
                <a:lnTo>
                  <a:pt x="147637" y="388144"/>
                </a:lnTo>
                <a:lnTo>
                  <a:pt x="83343" y="338137"/>
                </a:lnTo>
                <a:lnTo>
                  <a:pt x="30956" y="288131"/>
                </a:lnTo>
                <a:lnTo>
                  <a:pt x="2381" y="247650"/>
                </a:lnTo>
                <a:lnTo>
                  <a:pt x="0" y="238125"/>
                </a:lnTo>
                <a:lnTo>
                  <a:pt x="0" y="228600"/>
                </a:lnTo>
                <a:lnTo>
                  <a:pt x="7143" y="219075"/>
                </a:lnTo>
                <a:lnTo>
                  <a:pt x="21431" y="219075"/>
                </a:lnTo>
                <a:lnTo>
                  <a:pt x="42862" y="226219"/>
                </a:lnTo>
                <a:lnTo>
                  <a:pt x="97631" y="250031"/>
                </a:lnTo>
                <a:lnTo>
                  <a:pt x="157162" y="273844"/>
                </a:lnTo>
                <a:lnTo>
                  <a:pt x="216693" y="290512"/>
                </a:lnTo>
                <a:lnTo>
                  <a:pt x="292893" y="304800"/>
                </a:lnTo>
                <a:lnTo>
                  <a:pt x="383381" y="309562"/>
                </a:lnTo>
                <a:lnTo>
                  <a:pt x="450056" y="295275"/>
                </a:lnTo>
                <a:lnTo>
                  <a:pt x="678656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3B0E2C3-9F27-D04A-A78B-045B5FC1382C}"/>
              </a:ext>
            </a:extLst>
          </p:cNvPr>
          <p:cNvSpPr/>
          <p:nvPr/>
        </p:nvSpPr>
        <p:spPr>
          <a:xfrm>
            <a:off x="3448050" y="4805363"/>
            <a:ext cx="2012950" cy="692150"/>
          </a:xfrm>
          <a:custGeom>
            <a:avLst/>
            <a:gdLst>
              <a:gd name="connsiteX0" fmla="*/ 740569 w 2012156"/>
              <a:gd name="connsiteY0" fmla="*/ 361950 h 692943"/>
              <a:gd name="connsiteX1" fmla="*/ 1062038 w 2012156"/>
              <a:gd name="connsiteY1" fmla="*/ 266700 h 692943"/>
              <a:gd name="connsiteX2" fmla="*/ 1326356 w 2012156"/>
              <a:gd name="connsiteY2" fmla="*/ 188118 h 692943"/>
              <a:gd name="connsiteX3" fmla="*/ 1550194 w 2012156"/>
              <a:gd name="connsiteY3" fmla="*/ 123825 h 692943"/>
              <a:gd name="connsiteX4" fmla="*/ 1769269 w 2012156"/>
              <a:gd name="connsiteY4" fmla="*/ 54768 h 692943"/>
              <a:gd name="connsiteX5" fmla="*/ 1840706 w 2012156"/>
              <a:gd name="connsiteY5" fmla="*/ 33337 h 692943"/>
              <a:gd name="connsiteX6" fmla="*/ 1940719 w 2012156"/>
              <a:gd name="connsiteY6" fmla="*/ 4762 h 692943"/>
              <a:gd name="connsiteX7" fmla="*/ 1969294 w 2012156"/>
              <a:gd name="connsiteY7" fmla="*/ 0 h 692943"/>
              <a:gd name="connsiteX8" fmla="*/ 1993106 w 2012156"/>
              <a:gd name="connsiteY8" fmla="*/ 0 h 692943"/>
              <a:gd name="connsiteX9" fmla="*/ 2007394 w 2012156"/>
              <a:gd name="connsiteY9" fmla="*/ 2381 h 692943"/>
              <a:gd name="connsiteX10" fmla="*/ 2012156 w 2012156"/>
              <a:gd name="connsiteY10" fmla="*/ 11906 h 692943"/>
              <a:gd name="connsiteX11" fmla="*/ 2000250 w 2012156"/>
              <a:gd name="connsiteY11" fmla="*/ 28575 h 692943"/>
              <a:gd name="connsiteX12" fmla="*/ 1950244 w 2012156"/>
              <a:gd name="connsiteY12" fmla="*/ 71437 h 692943"/>
              <a:gd name="connsiteX13" fmla="*/ 1878806 w 2012156"/>
              <a:gd name="connsiteY13" fmla="*/ 102393 h 692943"/>
              <a:gd name="connsiteX14" fmla="*/ 1700213 w 2012156"/>
              <a:gd name="connsiteY14" fmla="*/ 176212 h 692943"/>
              <a:gd name="connsiteX15" fmla="*/ 1502569 w 2012156"/>
              <a:gd name="connsiteY15" fmla="*/ 259556 h 692943"/>
              <a:gd name="connsiteX16" fmla="*/ 1257300 w 2012156"/>
              <a:gd name="connsiteY16" fmla="*/ 359568 h 692943"/>
              <a:gd name="connsiteX17" fmla="*/ 1076325 w 2012156"/>
              <a:gd name="connsiteY17" fmla="*/ 435768 h 692943"/>
              <a:gd name="connsiteX18" fmla="*/ 833438 w 2012156"/>
              <a:gd name="connsiteY18" fmla="*/ 535781 h 692943"/>
              <a:gd name="connsiteX19" fmla="*/ 671513 w 2012156"/>
              <a:gd name="connsiteY19" fmla="*/ 600075 h 692943"/>
              <a:gd name="connsiteX20" fmla="*/ 638175 w 2012156"/>
              <a:gd name="connsiteY20" fmla="*/ 616743 h 692943"/>
              <a:gd name="connsiteX21" fmla="*/ 614363 w 2012156"/>
              <a:gd name="connsiteY21" fmla="*/ 638175 h 692943"/>
              <a:gd name="connsiteX22" fmla="*/ 585788 w 2012156"/>
              <a:gd name="connsiteY22" fmla="*/ 661987 h 692943"/>
              <a:gd name="connsiteX23" fmla="*/ 542925 w 2012156"/>
              <a:gd name="connsiteY23" fmla="*/ 681037 h 692943"/>
              <a:gd name="connsiteX24" fmla="*/ 509588 w 2012156"/>
              <a:gd name="connsiteY24" fmla="*/ 688181 h 692943"/>
              <a:gd name="connsiteX25" fmla="*/ 466725 w 2012156"/>
              <a:gd name="connsiteY25" fmla="*/ 692943 h 692943"/>
              <a:gd name="connsiteX26" fmla="*/ 421481 w 2012156"/>
              <a:gd name="connsiteY26" fmla="*/ 685800 h 692943"/>
              <a:gd name="connsiteX27" fmla="*/ 364331 w 2012156"/>
              <a:gd name="connsiteY27" fmla="*/ 659606 h 692943"/>
              <a:gd name="connsiteX28" fmla="*/ 257175 w 2012156"/>
              <a:gd name="connsiteY28" fmla="*/ 592931 h 692943"/>
              <a:gd name="connsiteX29" fmla="*/ 169069 w 2012156"/>
              <a:gd name="connsiteY29" fmla="*/ 526256 h 692943"/>
              <a:gd name="connsiteX30" fmla="*/ 116681 w 2012156"/>
              <a:gd name="connsiteY30" fmla="*/ 485775 h 692943"/>
              <a:gd name="connsiteX31" fmla="*/ 38100 w 2012156"/>
              <a:gd name="connsiteY31" fmla="*/ 407193 h 692943"/>
              <a:gd name="connsiteX32" fmla="*/ 26194 w 2012156"/>
              <a:gd name="connsiteY32" fmla="*/ 395287 h 692943"/>
              <a:gd name="connsiteX33" fmla="*/ 9525 w 2012156"/>
              <a:gd name="connsiteY33" fmla="*/ 366712 h 692943"/>
              <a:gd name="connsiteX34" fmla="*/ 0 w 2012156"/>
              <a:gd name="connsiteY34" fmla="*/ 333375 h 692943"/>
              <a:gd name="connsiteX35" fmla="*/ 0 w 2012156"/>
              <a:gd name="connsiteY35" fmla="*/ 319087 h 692943"/>
              <a:gd name="connsiteX36" fmla="*/ 11906 w 2012156"/>
              <a:gd name="connsiteY36" fmla="*/ 309562 h 692943"/>
              <a:gd name="connsiteX37" fmla="*/ 33338 w 2012156"/>
              <a:gd name="connsiteY37" fmla="*/ 316706 h 692943"/>
              <a:gd name="connsiteX38" fmla="*/ 80963 w 2012156"/>
              <a:gd name="connsiteY38" fmla="*/ 350043 h 692943"/>
              <a:gd name="connsiteX39" fmla="*/ 138113 w 2012156"/>
              <a:gd name="connsiteY39" fmla="*/ 376237 h 692943"/>
              <a:gd name="connsiteX40" fmla="*/ 216694 w 2012156"/>
              <a:gd name="connsiteY40" fmla="*/ 404812 h 692943"/>
              <a:gd name="connsiteX41" fmla="*/ 261938 w 2012156"/>
              <a:gd name="connsiteY41" fmla="*/ 416718 h 692943"/>
              <a:gd name="connsiteX42" fmla="*/ 328613 w 2012156"/>
              <a:gd name="connsiteY42" fmla="*/ 426243 h 692943"/>
              <a:gd name="connsiteX43" fmla="*/ 376238 w 2012156"/>
              <a:gd name="connsiteY43" fmla="*/ 431006 h 692943"/>
              <a:gd name="connsiteX44" fmla="*/ 407194 w 2012156"/>
              <a:gd name="connsiteY44" fmla="*/ 431006 h 692943"/>
              <a:gd name="connsiteX45" fmla="*/ 514350 w 2012156"/>
              <a:gd name="connsiteY45" fmla="*/ 416718 h 692943"/>
              <a:gd name="connsiteX46" fmla="*/ 740569 w 2012156"/>
              <a:gd name="connsiteY46" fmla="*/ 361950 h 692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12156" h="692943">
                <a:moveTo>
                  <a:pt x="740569" y="361950"/>
                </a:moveTo>
                <a:lnTo>
                  <a:pt x="1062038" y="266700"/>
                </a:lnTo>
                <a:lnTo>
                  <a:pt x="1326356" y="188118"/>
                </a:lnTo>
                <a:lnTo>
                  <a:pt x="1550194" y="123825"/>
                </a:lnTo>
                <a:lnTo>
                  <a:pt x="1769269" y="54768"/>
                </a:lnTo>
                <a:lnTo>
                  <a:pt x="1840706" y="33337"/>
                </a:lnTo>
                <a:lnTo>
                  <a:pt x="1940719" y="4762"/>
                </a:lnTo>
                <a:lnTo>
                  <a:pt x="1969294" y="0"/>
                </a:lnTo>
                <a:lnTo>
                  <a:pt x="1993106" y="0"/>
                </a:lnTo>
                <a:lnTo>
                  <a:pt x="2007394" y="2381"/>
                </a:lnTo>
                <a:lnTo>
                  <a:pt x="2012156" y="11906"/>
                </a:lnTo>
                <a:lnTo>
                  <a:pt x="2000250" y="28575"/>
                </a:lnTo>
                <a:lnTo>
                  <a:pt x="1950244" y="71437"/>
                </a:lnTo>
                <a:lnTo>
                  <a:pt x="1878806" y="102393"/>
                </a:lnTo>
                <a:lnTo>
                  <a:pt x="1700213" y="176212"/>
                </a:lnTo>
                <a:lnTo>
                  <a:pt x="1502569" y="259556"/>
                </a:lnTo>
                <a:lnTo>
                  <a:pt x="1257300" y="359568"/>
                </a:lnTo>
                <a:lnTo>
                  <a:pt x="1076325" y="435768"/>
                </a:lnTo>
                <a:lnTo>
                  <a:pt x="833438" y="535781"/>
                </a:lnTo>
                <a:lnTo>
                  <a:pt x="671513" y="600075"/>
                </a:lnTo>
                <a:lnTo>
                  <a:pt x="638175" y="616743"/>
                </a:lnTo>
                <a:lnTo>
                  <a:pt x="614363" y="638175"/>
                </a:lnTo>
                <a:lnTo>
                  <a:pt x="585788" y="661987"/>
                </a:lnTo>
                <a:lnTo>
                  <a:pt x="542925" y="681037"/>
                </a:lnTo>
                <a:lnTo>
                  <a:pt x="509588" y="688181"/>
                </a:lnTo>
                <a:lnTo>
                  <a:pt x="466725" y="692943"/>
                </a:lnTo>
                <a:lnTo>
                  <a:pt x="421481" y="685800"/>
                </a:lnTo>
                <a:lnTo>
                  <a:pt x="364331" y="659606"/>
                </a:lnTo>
                <a:lnTo>
                  <a:pt x="257175" y="592931"/>
                </a:lnTo>
                <a:lnTo>
                  <a:pt x="169069" y="526256"/>
                </a:lnTo>
                <a:lnTo>
                  <a:pt x="116681" y="485775"/>
                </a:lnTo>
                <a:lnTo>
                  <a:pt x="38100" y="407193"/>
                </a:lnTo>
                <a:lnTo>
                  <a:pt x="26194" y="395287"/>
                </a:lnTo>
                <a:lnTo>
                  <a:pt x="9525" y="366712"/>
                </a:lnTo>
                <a:lnTo>
                  <a:pt x="0" y="333375"/>
                </a:lnTo>
                <a:lnTo>
                  <a:pt x="0" y="319087"/>
                </a:lnTo>
                <a:lnTo>
                  <a:pt x="11906" y="309562"/>
                </a:lnTo>
                <a:lnTo>
                  <a:pt x="33338" y="316706"/>
                </a:lnTo>
                <a:lnTo>
                  <a:pt x="80963" y="350043"/>
                </a:lnTo>
                <a:lnTo>
                  <a:pt x="138113" y="376237"/>
                </a:lnTo>
                <a:lnTo>
                  <a:pt x="216694" y="404812"/>
                </a:lnTo>
                <a:lnTo>
                  <a:pt x="261938" y="416718"/>
                </a:lnTo>
                <a:lnTo>
                  <a:pt x="328613" y="426243"/>
                </a:lnTo>
                <a:lnTo>
                  <a:pt x="376238" y="431006"/>
                </a:lnTo>
                <a:lnTo>
                  <a:pt x="407194" y="431006"/>
                </a:lnTo>
                <a:lnTo>
                  <a:pt x="514350" y="416718"/>
                </a:lnTo>
                <a:lnTo>
                  <a:pt x="740569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A363EB6-3B46-BB40-A533-15F555198BC9}"/>
              </a:ext>
            </a:extLst>
          </p:cNvPr>
          <p:cNvSpPr/>
          <p:nvPr/>
        </p:nvSpPr>
        <p:spPr>
          <a:xfrm>
            <a:off x="5422900" y="3008313"/>
            <a:ext cx="1671638" cy="420687"/>
          </a:xfrm>
          <a:custGeom>
            <a:avLst/>
            <a:gdLst>
              <a:gd name="connsiteX0" fmla="*/ 1050132 w 1671638"/>
              <a:gd name="connsiteY0" fmla="*/ 109537 h 421481"/>
              <a:gd name="connsiteX1" fmla="*/ 1171575 w 1671638"/>
              <a:gd name="connsiteY1" fmla="*/ 73819 h 421481"/>
              <a:gd name="connsiteX2" fmla="*/ 1297782 w 1671638"/>
              <a:gd name="connsiteY2" fmla="*/ 33337 h 421481"/>
              <a:gd name="connsiteX3" fmla="*/ 1378744 w 1671638"/>
              <a:gd name="connsiteY3" fmla="*/ 4762 h 421481"/>
              <a:gd name="connsiteX4" fmla="*/ 1390650 w 1671638"/>
              <a:gd name="connsiteY4" fmla="*/ 2381 h 421481"/>
              <a:gd name="connsiteX5" fmla="*/ 1404938 w 1671638"/>
              <a:gd name="connsiteY5" fmla="*/ 0 h 421481"/>
              <a:gd name="connsiteX6" fmla="*/ 1421607 w 1671638"/>
              <a:gd name="connsiteY6" fmla="*/ 4762 h 421481"/>
              <a:gd name="connsiteX7" fmla="*/ 1462088 w 1671638"/>
              <a:gd name="connsiteY7" fmla="*/ 26194 h 421481"/>
              <a:gd name="connsiteX8" fmla="*/ 1504950 w 1671638"/>
              <a:gd name="connsiteY8" fmla="*/ 50006 h 421481"/>
              <a:gd name="connsiteX9" fmla="*/ 1531144 w 1671638"/>
              <a:gd name="connsiteY9" fmla="*/ 64294 h 421481"/>
              <a:gd name="connsiteX10" fmla="*/ 1571625 w 1671638"/>
              <a:gd name="connsiteY10" fmla="*/ 78581 h 421481"/>
              <a:gd name="connsiteX11" fmla="*/ 1595438 w 1671638"/>
              <a:gd name="connsiteY11" fmla="*/ 88106 h 421481"/>
              <a:gd name="connsiteX12" fmla="*/ 1619250 w 1671638"/>
              <a:gd name="connsiteY12" fmla="*/ 100012 h 421481"/>
              <a:gd name="connsiteX13" fmla="*/ 1647825 w 1671638"/>
              <a:gd name="connsiteY13" fmla="*/ 119062 h 421481"/>
              <a:gd name="connsiteX14" fmla="*/ 1657350 w 1671638"/>
              <a:gd name="connsiteY14" fmla="*/ 130969 h 421481"/>
              <a:gd name="connsiteX15" fmla="*/ 1666875 w 1671638"/>
              <a:gd name="connsiteY15" fmla="*/ 145256 h 421481"/>
              <a:gd name="connsiteX16" fmla="*/ 1671638 w 1671638"/>
              <a:gd name="connsiteY16" fmla="*/ 161925 h 421481"/>
              <a:gd name="connsiteX17" fmla="*/ 1671638 w 1671638"/>
              <a:gd name="connsiteY17" fmla="*/ 178594 h 421481"/>
              <a:gd name="connsiteX18" fmla="*/ 1662113 w 1671638"/>
              <a:gd name="connsiteY18" fmla="*/ 200025 h 421481"/>
              <a:gd name="connsiteX19" fmla="*/ 1643063 w 1671638"/>
              <a:gd name="connsiteY19" fmla="*/ 226219 h 421481"/>
              <a:gd name="connsiteX20" fmla="*/ 1626394 w 1671638"/>
              <a:gd name="connsiteY20" fmla="*/ 257175 h 421481"/>
              <a:gd name="connsiteX21" fmla="*/ 1595438 w 1671638"/>
              <a:gd name="connsiteY21" fmla="*/ 338137 h 421481"/>
              <a:gd name="connsiteX22" fmla="*/ 1369219 w 1671638"/>
              <a:gd name="connsiteY22" fmla="*/ 209550 h 421481"/>
              <a:gd name="connsiteX23" fmla="*/ 1350169 w 1671638"/>
              <a:gd name="connsiteY23" fmla="*/ 200025 h 421481"/>
              <a:gd name="connsiteX24" fmla="*/ 1323975 w 1671638"/>
              <a:gd name="connsiteY24" fmla="*/ 195262 h 421481"/>
              <a:gd name="connsiteX25" fmla="*/ 1264444 w 1671638"/>
              <a:gd name="connsiteY25" fmla="*/ 204787 h 421481"/>
              <a:gd name="connsiteX26" fmla="*/ 1090613 w 1671638"/>
              <a:gd name="connsiteY26" fmla="*/ 254794 h 421481"/>
              <a:gd name="connsiteX27" fmla="*/ 923925 w 1671638"/>
              <a:gd name="connsiteY27" fmla="*/ 292894 h 421481"/>
              <a:gd name="connsiteX28" fmla="*/ 809625 w 1671638"/>
              <a:gd name="connsiteY28" fmla="*/ 316706 h 421481"/>
              <a:gd name="connsiteX29" fmla="*/ 576263 w 1671638"/>
              <a:gd name="connsiteY29" fmla="*/ 366712 h 421481"/>
              <a:gd name="connsiteX30" fmla="*/ 381000 w 1671638"/>
              <a:gd name="connsiteY30" fmla="*/ 400050 h 421481"/>
              <a:gd name="connsiteX31" fmla="*/ 264319 w 1671638"/>
              <a:gd name="connsiteY31" fmla="*/ 421481 h 421481"/>
              <a:gd name="connsiteX32" fmla="*/ 245269 w 1671638"/>
              <a:gd name="connsiteY32" fmla="*/ 421481 h 421481"/>
              <a:gd name="connsiteX33" fmla="*/ 211932 w 1671638"/>
              <a:gd name="connsiteY33" fmla="*/ 416719 h 421481"/>
              <a:gd name="connsiteX34" fmla="*/ 173832 w 1671638"/>
              <a:gd name="connsiteY34" fmla="*/ 407194 h 421481"/>
              <a:gd name="connsiteX35" fmla="*/ 145257 w 1671638"/>
              <a:gd name="connsiteY35" fmla="*/ 392906 h 421481"/>
              <a:gd name="connsiteX36" fmla="*/ 111919 w 1671638"/>
              <a:gd name="connsiteY36" fmla="*/ 371475 h 421481"/>
              <a:gd name="connsiteX37" fmla="*/ 76200 w 1671638"/>
              <a:gd name="connsiteY37" fmla="*/ 340519 h 421481"/>
              <a:gd name="connsiteX38" fmla="*/ 33338 w 1671638"/>
              <a:gd name="connsiteY38" fmla="*/ 288131 h 421481"/>
              <a:gd name="connsiteX39" fmla="*/ 0 w 1671638"/>
              <a:gd name="connsiteY39" fmla="*/ 228600 h 421481"/>
              <a:gd name="connsiteX40" fmla="*/ 45244 w 1671638"/>
              <a:gd name="connsiteY40" fmla="*/ 221456 h 421481"/>
              <a:gd name="connsiteX41" fmla="*/ 119063 w 1671638"/>
              <a:gd name="connsiteY41" fmla="*/ 240506 h 421481"/>
              <a:gd name="connsiteX42" fmla="*/ 202407 w 1671638"/>
              <a:gd name="connsiteY42" fmla="*/ 259556 h 421481"/>
              <a:gd name="connsiteX43" fmla="*/ 240507 w 1671638"/>
              <a:gd name="connsiteY43" fmla="*/ 264319 h 421481"/>
              <a:gd name="connsiteX44" fmla="*/ 285750 w 1671638"/>
              <a:gd name="connsiteY44" fmla="*/ 264319 h 421481"/>
              <a:gd name="connsiteX45" fmla="*/ 392907 w 1671638"/>
              <a:gd name="connsiteY45" fmla="*/ 250031 h 421481"/>
              <a:gd name="connsiteX46" fmla="*/ 583407 w 1671638"/>
              <a:gd name="connsiteY46" fmla="*/ 211931 h 421481"/>
              <a:gd name="connsiteX47" fmla="*/ 673894 w 1671638"/>
              <a:gd name="connsiteY47" fmla="*/ 190500 h 421481"/>
              <a:gd name="connsiteX48" fmla="*/ 971550 w 1671638"/>
              <a:gd name="connsiteY48" fmla="*/ 130969 h 421481"/>
              <a:gd name="connsiteX49" fmla="*/ 1050132 w 1671638"/>
              <a:gd name="connsiteY49" fmla="*/ 109537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671638" h="421481">
                <a:moveTo>
                  <a:pt x="1050132" y="109537"/>
                </a:moveTo>
                <a:lnTo>
                  <a:pt x="1171575" y="73819"/>
                </a:lnTo>
                <a:lnTo>
                  <a:pt x="1297782" y="33337"/>
                </a:lnTo>
                <a:lnTo>
                  <a:pt x="1378744" y="4762"/>
                </a:lnTo>
                <a:lnTo>
                  <a:pt x="1390650" y="2381"/>
                </a:lnTo>
                <a:lnTo>
                  <a:pt x="1404938" y="0"/>
                </a:lnTo>
                <a:lnTo>
                  <a:pt x="1421607" y="4762"/>
                </a:lnTo>
                <a:lnTo>
                  <a:pt x="1462088" y="26194"/>
                </a:lnTo>
                <a:lnTo>
                  <a:pt x="1504950" y="50006"/>
                </a:lnTo>
                <a:lnTo>
                  <a:pt x="1531144" y="64294"/>
                </a:lnTo>
                <a:lnTo>
                  <a:pt x="1571625" y="78581"/>
                </a:lnTo>
                <a:lnTo>
                  <a:pt x="1595438" y="88106"/>
                </a:lnTo>
                <a:lnTo>
                  <a:pt x="1619250" y="100012"/>
                </a:lnTo>
                <a:lnTo>
                  <a:pt x="1647825" y="119062"/>
                </a:lnTo>
                <a:lnTo>
                  <a:pt x="1657350" y="130969"/>
                </a:lnTo>
                <a:lnTo>
                  <a:pt x="1666875" y="145256"/>
                </a:lnTo>
                <a:lnTo>
                  <a:pt x="1671638" y="161925"/>
                </a:lnTo>
                <a:lnTo>
                  <a:pt x="1671638" y="178594"/>
                </a:lnTo>
                <a:lnTo>
                  <a:pt x="1662113" y="200025"/>
                </a:lnTo>
                <a:lnTo>
                  <a:pt x="1643063" y="226219"/>
                </a:lnTo>
                <a:lnTo>
                  <a:pt x="1626394" y="257175"/>
                </a:lnTo>
                <a:lnTo>
                  <a:pt x="1595438" y="338137"/>
                </a:lnTo>
                <a:lnTo>
                  <a:pt x="1369219" y="209550"/>
                </a:lnTo>
                <a:lnTo>
                  <a:pt x="1350169" y="200025"/>
                </a:lnTo>
                <a:lnTo>
                  <a:pt x="1323975" y="195262"/>
                </a:lnTo>
                <a:lnTo>
                  <a:pt x="1264444" y="204787"/>
                </a:lnTo>
                <a:lnTo>
                  <a:pt x="1090613" y="254794"/>
                </a:lnTo>
                <a:lnTo>
                  <a:pt x="923925" y="292894"/>
                </a:lnTo>
                <a:lnTo>
                  <a:pt x="809625" y="316706"/>
                </a:lnTo>
                <a:lnTo>
                  <a:pt x="576263" y="366712"/>
                </a:lnTo>
                <a:lnTo>
                  <a:pt x="381000" y="400050"/>
                </a:lnTo>
                <a:lnTo>
                  <a:pt x="264319" y="421481"/>
                </a:lnTo>
                <a:lnTo>
                  <a:pt x="245269" y="421481"/>
                </a:lnTo>
                <a:lnTo>
                  <a:pt x="211932" y="416719"/>
                </a:lnTo>
                <a:lnTo>
                  <a:pt x="173832" y="407194"/>
                </a:lnTo>
                <a:lnTo>
                  <a:pt x="145257" y="392906"/>
                </a:lnTo>
                <a:lnTo>
                  <a:pt x="111919" y="371475"/>
                </a:lnTo>
                <a:lnTo>
                  <a:pt x="76200" y="340519"/>
                </a:lnTo>
                <a:lnTo>
                  <a:pt x="33338" y="288131"/>
                </a:lnTo>
                <a:lnTo>
                  <a:pt x="0" y="228600"/>
                </a:lnTo>
                <a:lnTo>
                  <a:pt x="45244" y="221456"/>
                </a:lnTo>
                <a:lnTo>
                  <a:pt x="119063" y="240506"/>
                </a:lnTo>
                <a:lnTo>
                  <a:pt x="202407" y="259556"/>
                </a:lnTo>
                <a:lnTo>
                  <a:pt x="240507" y="264319"/>
                </a:lnTo>
                <a:lnTo>
                  <a:pt x="285750" y="264319"/>
                </a:lnTo>
                <a:lnTo>
                  <a:pt x="392907" y="250031"/>
                </a:lnTo>
                <a:lnTo>
                  <a:pt x="583407" y="211931"/>
                </a:lnTo>
                <a:lnTo>
                  <a:pt x="673894" y="190500"/>
                </a:lnTo>
                <a:lnTo>
                  <a:pt x="971550" y="130969"/>
                </a:lnTo>
                <a:lnTo>
                  <a:pt x="1050132" y="1095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AB02909-3713-2A46-81D1-D7719A3E9A58}"/>
              </a:ext>
            </a:extLst>
          </p:cNvPr>
          <p:cNvSpPr/>
          <p:nvPr/>
        </p:nvSpPr>
        <p:spPr>
          <a:xfrm rot="16200000">
            <a:off x="5292725" y="4078288"/>
            <a:ext cx="2638425" cy="879475"/>
          </a:xfrm>
          <a:custGeom>
            <a:avLst/>
            <a:gdLst>
              <a:gd name="connsiteX0" fmla="*/ 1236372 w 2637593"/>
              <a:gd name="connsiteY0" fmla="*/ 396669 h 878339"/>
              <a:gd name="connsiteX1" fmla="*/ 1442434 w 2637593"/>
              <a:gd name="connsiteY1" fmla="*/ 448185 h 878339"/>
              <a:gd name="connsiteX2" fmla="*/ 1661375 w 2637593"/>
              <a:gd name="connsiteY2" fmla="*/ 494549 h 878339"/>
              <a:gd name="connsiteX3" fmla="*/ 1859709 w 2637593"/>
              <a:gd name="connsiteY3" fmla="*/ 533185 h 878339"/>
              <a:gd name="connsiteX4" fmla="*/ 2024559 w 2637593"/>
              <a:gd name="connsiteY4" fmla="*/ 561519 h 878339"/>
              <a:gd name="connsiteX5" fmla="*/ 2222893 w 2637593"/>
              <a:gd name="connsiteY5" fmla="*/ 595004 h 878339"/>
              <a:gd name="connsiteX6" fmla="*/ 2400622 w 2637593"/>
              <a:gd name="connsiteY6" fmla="*/ 618186 h 878339"/>
              <a:gd name="connsiteX7" fmla="*/ 2542289 w 2637593"/>
              <a:gd name="connsiteY7" fmla="*/ 628489 h 878339"/>
              <a:gd name="connsiteX8" fmla="*/ 2578350 w 2637593"/>
              <a:gd name="connsiteY8" fmla="*/ 631065 h 878339"/>
              <a:gd name="connsiteX9" fmla="*/ 2609260 w 2637593"/>
              <a:gd name="connsiteY9" fmla="*/ 625913 h 878339"/>
              <a:gd name="connsiteX10" fmla="*/ 2624714 w 2637593"/>
              <a:gd name="connsiteY10" fmla="*/ 610458 h 878339"/>
              <a:gd name="connsiteX11" fmla="*/ 2637593 w 2637593"/>
              <a:gd name="connsiteY11" fmla="*/ 574398 h 878339"/>
              <a:gd name="connsiteX12" fmla="*/ 2588653 w 2637593"/>
              <a:gd name="connsiteY12" fmla="*/ 878339 h 878339"/>
              <a:gd name="connsiteX13" fmla="*/ 2488198 w 2637593"/>
              <a:gd name="connsiteY13" fmla="*/ 847430 h 878339"/>
              <a:gd name="connsiteX14" fmla="*/ 2367137 w 2637593"/>
              <a:gd name="connsiteY14" fmla="*/ 826823 h 878339"/>
              <a:gd name="connsiteX15" fmla="*/ 2117287 w 2637593"/>
              <a:gd name="connsiteY15" fmla="*/ 785611 h 878339"/>
              <a:gd name="connsiteX16" fmla="*/ 1888043 w 2637593"/>
              <a:gd name="connsiteY16" fmla="*/ 744399 h 878339"/>
              <a:gd name="connsiteX17" fmla="*/ 1640768 w 2637593"/>
              <a:gd name="connsiteY17" fmla="*/ 695459 h 878339"/>
              <a:gd name="connsiteX18" fmla="*/ 1334251 w 2637593"/>
              <a:gd name="connsiteY18" fmla="*/ 625913 h 878339"/>
              <a:gd name="connsiteX19" fmla="*/ 1156523 w 2637593"/>
              <a:gd name="connsiteY19" fmla="*/ 582125 h 878339"/>
              <a:gd name="connsiteX20" fmla="*/ 947885 w 2637593"/>
              <a:gd name="connsiteY20" fmla="*/ 525458 h 878339"/>
              <a:gd name="connsiteX21" fmla="*/ 746975 w 2637593"/>
              <a:gd name="connsiteY21" fmla="*/ 461063 h 878339"/>
              <a:gd name="connsiteX22" fmla="*/ 571822 w 2637593"/>
              <a:gd name="connsiteY22" fmla="*/ 396669 h 878339"/>
              <a:gd name="connsiteX23" fmla="*/ 461064 w 2637593"/>
              <a:gd name="connsiteY23" fmla="*/ 347729 h 878339"/>
              <a:gd name="connsiteX24" fmla="*/ 345154 w 2637593"/>
              <a:gd name="connsiteY24" fmla="*/ 296214 h 878339"/>
              <a:gd name="connsiteX25" fmla="*/ 221516 w 2637593"/>
              <a:gd name="connsiteY25" fmla="*/ 229244 h 878339"/>
              <a:gd name="connsiteX26" fmla="*/ 121061 w 2637593"/>
              <a:gd name="connsiteY26" fmla="*/ 167425 h 878339"/>
              <a:gd name="connsiteX27" fmla="*/ 56667 w 2637593"/>
              <a:gd name="connsiteY27" fmla="*/ 123637 h 878339"/>
              <a:gd name="connsiteX28" fmla="*/ 33485 w 2637593"/>
              <a:gd name="connsiteY28" fmla="*/ 105607 h 878339"/>
              <a:gd name="connsiteX29" fmla="*/ 10303 w 2637593"/>
              <a:gd name="connsiteY29" fmla="*/ 79849 h 878339"/>
              <a:gd name="connsiteX30" fmla="*/ 2576 w 2637593"/>
              <a:gd name="connsiteY30" fmla="*/ 59243 h 878339"/>
              <a:gd name="connsiteX31" fmla="*/ 0 w 2637593"/>
              <a:gd name="connsiteY31" fmla="*/ 46364 h 878339"/>
              <a:gd name="connsiteX32" fmla="*/ 2576 w 2637593"/>
              <a:gd name="connsiteY32" fmla="*/ 30909 h 878339"/>
              <a:gd name="connsiteX33" fmla="*/ 12879 w 2637593"/>
              <a:gd name="connsiteY33" fmla="*/ 18030 h 878339"/>
              <a:gd name="connsiteX34" fmla="*/ 30909 w 2637593"/>
              <a:gd name="connsiteY34" fmla="*/ 10303 h 878339"/>
              <a:gd name="connsiteX35" fmla="*/ 69546 w 2637593"/>
              <a:gd name="connsiteY35" fmla="*/ 0 h 878339"/>
              <a:gd name="connsiteX36" fmla="*/ 571822 w 2637593"/>
              <a:gd name="connsiteY36" fmla="*/ 157122 h 878339"/>
              <a:gd name="connsiteX37" fmla="*/ 672277 w 2637593"/>
              <a:gd name="connsiteY37" fmla="*/ 203486 h 878339"/>
              <a:gd name="connsiteX38" fmla="*/ 806217 w 2637593"/>
              <a:gd name="connsiteY38" fmla="*/ 260153 h 878339"/>
              <a:gd name="connsiteX39" fmla="*/ 999400 w 2637593"/>
              <a:gd name="connsiteY39" fmla="*/ 327123 h 878339"/>
              <a:gd name="connsiteX40" fmla="*/ 1236372 w 2637593"/>
              <a:gd name="connsiteY40" fmla="*/ 396669 h 87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37593" h="878339">
                <a:moveTo>
                  <a:pt x="1236372" y="396669"/>
                </a:moveTo>
                <a:lnTo>
                  <a:pt x="1442434" y="448185"/>
                </a:lnTo>
                <a:lnTo>
                  <a:pt x="1661375" y="494549"/>
                </a:lnTo>
                <a:lnTo>
                  <a:pt x="1859709" y="533185"/>
                </a:lnTo>
                <a:lnTo>
                  <a:pt x="2024559" y="561519"/>
                </a:lnTo>
                <a:lnTo>
                  <a:pt x="2222893" y="595004"/>
                </a:lnTo>
                <a:lnTo>
                  <a:pt x="2400622" y="618186"/>
                </a:lnTo>
                <a:lnTo>
                  <a:pt x="2542289" y="628489"/>
                </a:lnTo>
                <a:lnTo>
                  <a:pt x="2578350" y="631065"/>
                </a:lnTo>
                <a:lnTo>
                  <a:pt x="2609260" y="625913"/>
                </a:lnTo>
                <a:lnTo>
                  <a:pt x="2624714" y="610458"/>
                </a:lnTo>
                <a:lnTo>
                  <a:pt x="2637593" y="574398"/>
                </a:lnTo>
                <a:lnTo>
                  <a:pt x="2588653" y="878339"/>
                </a:lnTo>
                <a:lnTo>
                  <a:pt x="2488198" y="847430"/>
                </a:lnTo>
                <a:lnTo>
                  <a:pt x="2367137" y="826823"/>
                </a:lnTo>
                <a:lnTo>
                  <a:pt x="2117287" y="785611"/>
                </a:lnTo>
                <a:lnTo>
                  <a:pt x="1888043" y="744399"/>
                </a:lnTo>
                <a:lnTo>
                  <a:pt x="1640768" y="695459"/>
                </a:lnTo>
                <a:lnTo>
                  <a:pt x="1334251" y="625913"/>
                </a:lnTo>
                <a:lnTo>
                  <a:pt x="1156523" y="582125"/>
                </a:lnTo>
                <a:lnTo>
                  <a:pt x="947885" y="525458"/>
                </a:lnTo>
                <a:lnTo>
                  <a:pt x="746975" y="461063"/>
                </a:lnTo>
                <a:lnTo>
                  <a:pt x="571822" y="396669"/>
                </a:lnTo>
                <a:lnTo>
                  <a:pt x="461064" y="347729"/>
                </a:lnTo>
                <a:lnTo>
                  <a:pt x="345154" y="296214"/>
                </a:lnTo>
                <a:lnTo>
                  <a:pt x="221516" y="229244"/>
                </a:lnTo>
                <a:lnTo>
                  <a:pt x="121061" y="167425"/>
                </a:lnTo>
                <a:lnTo>
                  <a:pt x="56667" y="123637"/>
                </a:lnTo>
                <a:lnTo>
                  <a:pt x="33485" y="105607"/>
                </a:lnTo>
                <a:lnTo>
                  <a:pt x="10303" y="79849"/>
                </a:lnTo>
                <a:lnTo>
                  <a:pt x="2576" y="59243"/>
                </a:lnTo>
                <a:lnTo>
                  <a:pt x="0" y="46364"/>
                </a:lnTo>
                <a:lnTo>
                  <a:pt x="2576" y="30909"/>
                </a:lnTo>
                <a:lnTo>
                  <a:pt x="12879" y="18030"/>
                </a:lnTo>
                <a:lnTo>
                  <a:pt x="30909" y="10303"/>
                </a:lnTo>
                <a:lnTo>
                  <a:pt x="69546" y="0"/>
                </a:lnTo>
                <a:lnTo>
                  <a:pt x="571822" y="157122"/>
                </a:lnTo>
                <a:lnTo>
                  <a:pt x="672277" y="203486"/>
                </a:lnTo>
                <a:lnTo>
                  <a:pt x="806217" y="260153"/>
                </a:lnTo>
                <a:lnTo>
                  <a:pt x="999400" y="327123"/>
                </a:lnTo>
                <a:lnTo>
                  <a:pt x="1236372" y="3966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D3AC618-2C29-4048-B999-2C956E8C2B0B}"/>
              </a:ext>
            </a:extLst>
          </p:cNvPr>
          <p:cNvSpPr/>
          <p:nvPr/>
        </p:nvSpPr>
        <p:spPr>
          <a:xfrm rot="16200000">
            <a:off x="5721351" y="5149850"/>
            <a:ext cx="652462" cy="674687"/>
          </a:xfrm>
          <a:custGeom>
            <a:avLst/>
            <a:gdLst>
              <a:gd name="connsiteX0" fmla="*/ 552450 w 652463"/>
              <a:gd name="connsiteY0" fmla="*/ 214312 h 673894"/>
              <a:gd name="connsiteX1" fmla="*/ 495300 w 652463"/>
              <a:gd name="connsiteY1" fmla="*/ 342900 h 673894"/>
              <a:gd name="connsiteX2" fmla="*/ 461963 w 652463"/>
              <a:gd name="connsiteY2" fmla="*/ 414337 h 673894"/>
              <a:gd name="connsiteX3" fmla="*/ 459582 w 652463"/>
              <a:gd name="connsiteY3" fmla="*/ 431006 h 673894"/>
              <a:gd name="connsiteX4" fmla="*/ 459582 w 652463"/>
              <a:gd name="connsiteY4" fmla="*/ 469106 h 673894"/>
              <a:gd name="connsiteX5" fmla="*/ 469107 w 652463"/>
              <a:gd name="connsiteY5" fmla="*/ 511969 h 673894"/>
              <a:gd name="connsiteX6" fmla="*/ 490538 w 652463"/>
              <a:gd name="connsiteY6" fmla="*/ 552450 h 673894"/>
              <a:gd name="connsiteX7" fmla="*/ 511969 w 652463"/>
              <a:gd name="connsiteY7" fmla="*/ 583406 h 673894"/>
              <a:gd name="connsiteX8" fmla="*/ 545307 w 652463"/>
              <a:gd name="connsiteY8" fmla="*/ 616744 h 673894"/>
              <a:gd name="connsiteX9" fmla="*/ 652463 w 652463"/>
              <a:gd name="connsiteY9" fmla="*/ 673894 h 673894"/>
              <a:gd name="connsiteX10" fmla="*/ 0 w 652463"/>
              <a:gd name="connsiteY10" fmla="*/ 478631 h 673894"/>
              <a:gd name="connsiteX11" fmla="*/ 47625 w 652463"/>
              <a:gd name="connsiteY11" fmla="*/ 461962 h 673894"/>
              <a:gd name="connsiteX12" fmla="*/ 90488 w 652463"/>
              <a:gd name="connsiteY12" fmla="*/ 450056 h 673894"/>
              <a:gd name="connsiteX13" fmla="*/ 166688 w 652463"/>
              <a:gd name="connsiteY13" fmla="*/ 421481 h 673894"/>
              <a:gd name="connsiteX14" fmla="*/ 240507 w 652463"/>
              <a:gd name="connsiteY14" fmla="*/ 388144 h 673894"/>
              <a:gd name="connsiteX15" fmla="*/ 288132 w 652463"/>
              <a:gd name="connsiteY15" fmla="*/ 361950 h 673894"/>
              <a:gd name="connsiteX16" fmla="*/ 319088 w 652463"/>
              <a:gd name="connsiteY16" fmla="*/ 338137 h 673894"/>
              <a:gd name="connsiteX17" fmla="*/ 400050 w 652463"/>
              <a:gd name="connsiteY17" fmla="*/ 261937 h 673894"/>
              <a:gd name="connsiteX18" fmla="*/ 500063 w 652463"/>
              <a:gd name="connsiteY18" fmla="*/ 142875 h 673894"/>
              <a:gd name="connsiteX19" fmla="*/ 566738 w 652463"/>
              <a:gd name="connsiteY19" fmla="*/ 45244 h 673894"/>
              <a:gd name="connsiteX20" fmla="*/ 597694 w 652463"/>
              <a:gd name="connsiteY20" fmla="*/ 11906 h 673894"/>
              <a:gd name="connsiteX21" fmla="*/ 616744 w 652463"/>
              <a:gd name="connsiteY21" fmla="*/ 0 h 673894"/>
              <a:gd name="connsiteX22" fmla="*/ 628650 w 652463"/>
              <a:gd name="connsiteY22" fmla="*/ 0 h 673894"/>
              <a:gd name="connsiteX23" fmla="*/ 633413 w 652463"/>
              <a:gd name="connsiteY23" fmla="*/ 2381 h 673894"/>
              <a:gd name="connsiteX24" fmla="*/ 635794 w 652463"/>
              <a:gd name="connsiteY24" fmla="*/ 14287 h 673894"/>
              <a:gd name="connsiteX25" fmla="*/ 626269 w 652463"/>
              <a:gd name="connsiteY25" fmla="*/ 45244 h 673894"/>
              <a:gd name="connsiteX26" fmla="*/ 588169 w 652463"/>
              <a:gd name="connsiteY26" fmla="*/ 135731 h 673894"/>
              <a:gd name="connsiteX27" fmla="*/ 552450 w 652463"/>
              <a:gd name="connsiteY27" fmla="*/ 214312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52463" h="673894">
                <a:moveTo>
                  <a:pt x="552450" y="214312"/>
                </a:moveTo>
                <a:lnTo>
                  <a:pt x="495300" y="342900"/>
                </a:lnTo>
                <a:lnTo>
                  <a:pt x="461963" y="414337"/>
                </a:lnTo>
                <a:lnTo>
                  <a:pt x="459582" y="431006"/>
                </a:lnTo>
                <a:lnTo>
                  <a:pt x="459582" y="469106"/>
                </a:lnTo>
                <a:lnTo>
                  <a:pt x="469107" y="511969"/>
                </a:lnTo>
                <a:lnTo>
                  <a:pt x="490538" y="552450"/>
                </a:lnTo>
                <a:lnTo>
                  <a:pt x="511969" y="583406"/>
                </a:lnTo>
                <a:lnTo>
                  <a:pt x="545307" y="616744"/>
                </a:lnTo>
                <a:lnTo>
                  <a:pt x="652463" y="673894"/>
                </a:lnTo>
                <a:lnTo>
                  <a:pt x="0" y="478631"/>
                </a:lnTo>
                <a:lnTo>
                  <a:pt x="47625" y="461962"/>
                </a:lnTo>
                <a:lnTo>
                  <a:pt x="90488" y="450056"/>
                </a:lnTo>
                <a:lnTo>
                  <a:pt x="166688" y="421481"/>
                </a:lnTo>
                <a:lnTo>
                  <a:pt x="240507" y="388144"/>
                </a:lnTo>
                <a:lnTo>
                  <a:pt x="288132" y="361950"/>
                </a:lnTo>
                <a:lnTo>
                  <a:pt x="319088" y="338137"/>
                </a:lnTo>
                <a:lnTo>
                  <a:pt x="400050" y="261937"/>
                </a:lnTo>
                <a:lnTo>
                  <a:pt x="500063" y="142875"/>
                </a:lnTo>
                <a:lnTo>
                  <a:pt x="566738" y="45244"/>
                </a:lnTo>
                <a:lnTo>
                  <a:pt x="597694" y="11906"/>
                </a:lnTo>
                <a:lnTo>
                  <a:pt x="616744" y="0"/>
                </a:lnTo>
                <a:lnTo>
                  <a:pt x="628650" y="0"/>
                </a:lnTo>
                <a:lnTo>
                  <a:pt x="633413" y="2381"/>
                </a:lnTo>
                <a:lnTo>
                  <a:pt x="635794" y="14287"/>
                </a:lnTo>
                <a:lnTo>
                  <a:pt x="626269" y="45244"/>
                </a:lnTo>
                <a:lnTo>
                  <a:pt x="588169" y="135731"/>
                </a:lnTo>
                <a:lnTo>
                  <a:pt x="552450" y="2143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8EAFB230-BD1B-E140-8B9B-F509FEFDC6FD}"/>
              </a:ext>
            </a:extLst>
          </p:cNvPr>
          <p:cNvSpPr/>
          <p:nvPr/>
        </p:nvSpPr>
        <p:spPr>
          <a:xfrm rot="16200000">
            <a:off x="3738563" y="3106738"/>
            <a:ext cx="3895725" cy="1552575"/>
          </a:xfrm>
          <a:custGeom>
            <a:avLst/>
            <a:gdLst>
              <a:gd name="connsiteX0" fmla="*/ 1746250 w 3895725"/>
              <a:gd name="connsiteY0" fmla="*/ 955675 h 1552575"/>
              <a:gd name="connsiteX1" fmla="*/ 2028825 w 3895725"/>
              <a:gd name="connsiteY1" fmla="*/ 1035050 h 1552575"/>
              <a:gd name="connsiteX2" fmla="*/ 2200275 w 3895725"/>
              <a:gd name="connsiteY2" fmla="*/ 1076325 h 1552575"/>
              <a:gd name="connsiteX3" fmla="*/ 2409825 w 3895725"/>
              <a:gd name="connsiteY3" fmla="*/ 1120775 h 1552575"/>
              <a:gd name="connsiteX4" fmla="*/ 2489200 w 3895725"/>
              <a:gd name="connsiteY4" fmla="*/ 1133475 h 1552575"/>
              <a:gd name="connsiteX5" fmla="*/ 2663825 w 3895725"/>
              <a:gd name="connsiteY5" fmla="*/ 1155700 h 1552575"/>
              <a:gd name="connsiteX6" fmla="*/ 2828925 w 3895725"/>
              <a:gd name="connsiteY6" fmla="*/ 1168400 h 1552575"/>
              <a:gd name="connsiteX7" fmla="*/ 3051175 w 3895725"/>
              <a:gd name="connsiteY7" fmla="*/ 1181100 h 1552575"/>
              <a:gd name="connsiteX8" fmla="*/ 3330575 w 3895725"/>
              <a:gd name="connsiteY8" fmla="*/ 1193800 h 1552575"/>
              <a:gd name="connsiteX9" fmla="*/ 3470275 w 3895725"/>
              <a:gd name="connsiteY9" fmla="*/ 1196975 h 1552575"/>
              <a:gd name="connsiteX10" fmla="*/ 3543300 w 3895725"/>
              <a:gd name="connsiteY10" fmla="*/ 1196975 h 1552575"/>
              <a:gd name="connsiteX11" fmla="*/ 3594100 w 3895725"/>
              <a:gd name="connsiteY11" fmla="*/ 1193800 h 1552575"/>
              <a:gd name="connsiteX12" fmla="*/ 3635375 w 3895725"/>
              <a:gd name="connsiteY12" fmla="*/ 1187450 h 1552575"/>
              <a:gd name="connsiteX13" fmla="*/ 3676650 w 3895725"/>
              <a:gd name="connsiteY13" fmla="*/ 1171575 h 1552575"/>
              <a:gd name="connsiteX14" fmla="*/ 3708400 w 3895725"/>
              <a:gd name="connsiteY14" fmla="*/ 1155700 h 1552575"/>
              <a:gd name="connsiteX15" fmla="*/ 3746500 w 3895725"/>
              <a:gd name="connsiteY15" fmla="*/ 1130300 h 1552575"/>
              <a:gd name="connsiteX16" fmla="*/ 3781425 w 3895725"/>
              <a:gd name="connsiteY16" fmla="*/ 1092200 h 1552575"/>
              <a:gd name="connsiteX17" fmla="*/ 3800475 w 3895725"/>
              <a:gd name="connsiteY17" fmla="*/ 1060450 h 1552575"/>
              <a:gd name="connsiteX18" fmla="*/ 3825875 w 3895725"/>
              <a:gd name="connsiteY18" fmla="*/ 1003300 h 1552575"/>
              <a:gd name="connsiteX19" fmla="*/ 3844925 w 3895725"/>
              <a:gd name="connsiteY19" fmla="*/ 977900 h 1552575"/>
              <a:gd name="connsiteX20" fmla="*/ 3857625 w 3895725"/>
              <a:gd name="connsiteY20" fmla="*/ 968375 h 1552575"/>
              <a:gd name="connsiteX21" fmla="*/ 3873500 w 3895725"/>
              <a:gd name="connsiteY21" fmla="*/ 958850 h 1552575"/>
              <a:gd name="connsiteX22" fmla="*/ 3883025 w 3895725"/>
              <a:gd name="connsiteY22" fmla="*/ 962025 h 1552575"/>
              <a:gd name="connsiteX23" fmla="*/ 3889375 w 3895725"/>
              <a:gd name="connsiteY23" fmla="*/ 974725 h 1552575"/>
              <a:gd name="connsiteX24" fmla="*/ 3895725 w 3895725"/>
              <a:gd name="connsiteY24" fmla="*/ 1000125 h 1552575"/>
              <a:gd name="connsiteX25" fmla="*/ 3895725 w 3895725"/>
              <a:gd name="connsiteY25" fmla="*/ 1098550 h 1552575"/>
              <a:gd name="connsiteX26" fmla="*/ 3889375 w 3895725"/>
              <a:gd name="connsiteY26" fmla="*/ 1212850 h 1552575"/>
              <a:gd name="connsiteX27" fmla="*/ 3876675 w 3895725"/>
              <a:gd name="connsiteY27" fmla="*/ 1285875 h 1552575"/>
              <a:gd name="connsiteX28" fmla="*/ 3851275 w 3895725"/>
              <a:gd name="connsiteY28" fmla="*/ 1365250 h 1552575"/>
              <a:gd name="connsiteX29" fmla="*/ 3806825 w 3895725"/>
              <a:gd name="connsiteY29" fmla="*/ 1454150 h 1552575"/>
              <a:gd name="connsiteX30" fmla="*/ 3762375 w 3895725"/>
              <a:gd name="connsiteY30" fmla="*/ 1520825 h 1552575"/>
              <a:gd name="connsiteX31" fmla="*/ 3736975 w 3895725"/>
              <a:gd name="connsiteY31" fmla="*/ 1543050 h 1552575"/>
              <a:gd name="connsiteX32" fmla="*/ 3714750 w 3895725"/>
              <a:gd name="connsiteY32" fmla="*/ 1552575 h 1552575"/>
              <a:gd name="connsiteX33" fmla="*/ 3683000 w 3895725"/>
              <a:gd name="connsiteY33" fmla="*/ 1543050 h 1552575"/>
              <a:gd name="connsiteX34" fmla="*/ 3660775 w 3895725"/>
              <a:gd name="connsiteY34" fmla="*/ 1520825 h 1552575"/>
              <a:gd name="connsiteX35" fmla="*/ 3638550 w 3895725"/>
              <a:gd name="connsiteY35" fmla="*/ 1495425 h 1552575"/>
              <a:gd name="connsiteX36" fmla="*/ 3616325 w 3895725"/>
              <a:gd name="connsiteY36" fmla="*/ 1479550 h 1552575"/>
              <a:gd name="connsiteX37" fmla="*/ 3571875 w 3895725"/>
              <a:gd name="connsiteY37" fmla="*/ 1460500 h 1552575"/>
              <a:gd name="connsiteX38" fmla="*/ 3482975 w 3895725"/>
              <a:gd name="connsiteY38" fmla="*/ 1441450 h 1552575"/>
              <a:gd name="connsiteX39" fmla="*/ 3308350 w 3895725"/>
              <a:gd name="connsiteY39" fmla="*/ 1422400 h 1552575"/>
              <a:gd name="connsiteX40" fmla="*/ 3035300 w 3895725"/>
              <a:gd name="connsiteY40" fmla="*/ 1403350 h 1552575"/>
              <a:gd name="connsiteX41" fmla="*/ 2727325 w 3895725"/>
              <a:gd name="connsiteY41" fmla="*/ 1381125 h 1552575"/>
              <a:gd name="connsiteX42" fmla="*/ 2638425 w 3895725"/>
              <a:gd name="connsiteY42" fmla="*/ 1371600 h 1552575"/>
              <a:gd name="connsiteX43" fmla="*/ 2466975 w 3895725"/>
              <a:gd name="connsiteY43" fmla="*/ 1346200 h 1552575"/>
              <a:gd name="connsiteX44" fmla="*/ 2232025 w 3895725"/>
              <a:gd name="connsiteY44" fmla="*/ 1295400 h 1552575"/>
              <a:gd name="connsiteX45" fmla="*/ 1920875 w 3895725"/>
              <a:gd name="connsiteY45" fmla="*/ 1216025 h 1552575"/>
              <a:gd name="connsiteX46" fmla="*/ 1654175 w 3895725"/>
              <a:gd name="connsiteY46" fmla="*/ 1136650 h 1552575"/>
              <a:gd name="connsiteX47" fmla="*/ 1416050 w 3895725"/>
              <a:gd name="connsiteY47" fmla="*/ 1047750 h 1552575"/>
              <a:gd name="connsiteX48" fmla="*/ 1225550 w 3895725"/>
              <a:gd name="connsiteY48" fmla="*/ 968375 h 1552575"/>
              <a:gd name="connsiteX49" fmla="*/ 1079500 w 3895725"/>
              <a:gd name="connsiteY49" fmla="*/ 898525 h 1552575"/>
              <a:gd name="connsiteX50" fmla="*/ 930275 w 3895725"/>
              <a:gd name="connsiteY50" fmla="*/ 815975 h 1552575"/>
              <a:gd name="connsiteX51" fmla="*/ 828675 w 3895725"/>
              <a:gd name="connsiteY51" fmla="*/ 752475 h 1552575"/>
              <a:gd name="connsiteX52" fmla="*/ 758825 w 3895725"/>
              <a:gd name="connsiteY52" fmla="*/ 708025 h 1552575"/>
              <a:gd name="connsiteX53" fmla="*/ 638175 w 3895725"/>
              <a:gd name="connsiteY53" fmla="*/ 622300 h 1552575"/>
              <a:gd name="connsiteX54" fmla="*/ 539750 w 3895725"/>
              <a:gd name="connsiteY54" fmla="*/ 546100 h 1552575"/>
              <a:gd name="connsiteX55" fmla="*/ 450850 w 3895725"/>
              <a:gd name="connsiteY55" fmla="*/ 479425 h 1552575"/>
              <a:gd name="connsiteX56" fmla="*/ 346075 w 3895725"/>
              <a:gd name="connsiteY56" fmla="*/ 390525 h 1552575"/>
              <a:gd name="connsiteX57" fmla="*/ 250825 w 3895725"/>
              <a:gd name="connsiteY57" fmla="*/ 301625 h 1552575"/>
              <a:gd name="connsiteX58" fmla="*/ 168275 w 3895725"/>
              <a:gd name="connsiteY58" fmla="*/ 222250 h 1552575"/>
              <a:gd name="connsiteX59" fmla="*/ 98425 w 3895725"/>
              <a:gd name="connsiteY59" fmla="*/ 152400 h 1552575"/>
              <a:gd name="connsiteX60" fmla="*/ 31750 w 3895725"/>
              <a:gd name="connsiteY60" fmla="*/ 82550 h 1552575"/>
              <a:gd name="connsiteX61" fmla="*/ 9525 w 3895725"/>
              <a:gd name="connsiteY61" fmla="*/ 53975 h 1552575"/>
              <a:gd name="connsiteX62" fmla="*/ 0 w 3895725"/>
              <a:gd name="connsiteY62" fmla="*/ 25400 h 1552575"/>
              <a:gd name="connsiteX63" fmla="*/ 3175 w 3895725"/>
              <a:gd name="connsiteY63" fmla="*/ 6350 h 1552575"/>
              <a:gd name="connsiteX64" fmla="*/ 12700 w 3895725"/>
              <a:gd name="connsiteY64" fmla="*/ 0 h 1552575"/>
              <a:gd name="connsiteX65" fmla="*/ 38100 w 3895725"/>
              <a:gd name="connsiteY65" fmla="*/ 6350 h 1552575"/>
              <a:gd name="connsiteX66" fmla="*/ 57150 w 3895725"/>
              <a:gd name="connsiteY66" fmla="*/ 15875 h 1552575"/>
              <a:gd name="connsiteX67" fmla="*/ 104775 w 3895725"/>
              <a:gd name="connsiteY67" fmla="*/ 57150 h 1552575"/>
              <a:gd name="connsiteX68" fmla="*/ 196850 w 3895725"/>
              <a:gd name="connsiteY68" fmla="*/ 139700 h 1552575"/>
              <a:gd name="connsiteX69" fmla="*/ 288925 w 3895725"/>
              <a:gd name="connsiteY69" fmla="*/ 219075 h 1552575"/>
              <a:gd name="connsiteX70" fmla="*/ 387350 w 3895725"/>
              <a:gd name="connsiteY70" fmla="*/ 298450 h 1552575"/>
              <a:gd name="connsiteX71" fmla="*/ 498475 w 3895725"/>
              <a:gd name="connsiteY71" fmla="*/ 384175 h 1552575"/>
              <a:gd name="connsiteX72" fmla="*/ 615950 w 3895725"/>
              <a:gd name="connsiteY72" fmla="*/ 466725 h 1552575"/>
              <a:gd name="connsiteX73" fmla="*/ 752475 w 3895725"/>
              <a:gd name="connsiteY73" fmla="*/ 549275 h 1552575"/>
              <a:gd name="connsiteX74" fmla="*/ 885825 w 3895725"/>
              <a:gd name="connsiteY74" fmla="*/ 625475 h 1552575"/>
              <a:gd name="connsiteX75" fmla="*/ 1069975 w 3895725"/>
              <a:gd name="connsiteY75" fmla="*/ 708025 h 1552575"/>
              <a:gd name="connsiteX76" fmla="*/ 1250950 w 3895725"/>
              <a:gd name="connsiteY76" fmla="*/ 781050 h 1552575"/>
              <a:gd name="connsiteX77" fmla="*/ 1403350 w 3895725"/>
              <a:gd name="connsiteY77" fmla="*/ 838200 h 1552575"/>
              <a:gd name="connsiteX78" fmla="*/ 1562100 w 3895725"/>
              <a:gd name="connsiteY78" fmla="*/ 895350 h 1552575"/>
              <a:gd name="connsiteX79" fmla="*/ 1746250 w 3895725"/>
              <a:gd name="connsiteY79" fmla="*/ 955675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895725" h="1552575">
                <a:moveTo>
                  <a:pt x="1746250" y="955675"/>
                </a:moveTo>
                <a:lnTo>
                  <a:pt x="2028825" y="1035050"/>
                </a:lnTo>
                <a:lnTo>
                  <a:pt x="2200275" y="1076325"/>
                </a:lnTo>
                <a:lnTo>
                  <a:pt x="2409825" y="1120775"/>
                </a:lnTo>
                <a:lnTo>
                  <a:pt x="2489200" y="1133475"/>
                </a:lnTo>
                <a:lnTo>
                  <a:pt x="2663825" y="1155700"/>
                </a:lnTo>
                <a:lnTo>
                  <a:pt x="2828925" y="1168400"/>
                </a:lnTo>
                <a:lnTo>
                  <a:pt x="3051175" y="1181100"/>
                </a:lnTo>
                <a:lnTo>
                  <a:pt x="3330575" y="1193800"/>
                </a:lnTo>
                <a:lnTo>
                  <a:pt x="3470275" y="1196975"/>
                </a:lnTo>
                <a:lnTo>
                  <a:pt x="3543300" y="1196975"/>
                </a:lnTo>
                <a:lnTo>
                  <a:pt x="3594100" y="1193800"/>
                </a:lnTo>
                <a:lnTo>
                  <a:pt x="3635375" y="1187450"/>
                </a:lnTo>
                <a:lnTo>
                  <a:pt x="3676650" y="1171575"/>
                </a:lnTo>
                <a:lnTo>
                  <a:pt x="3708400" y="1155700"/>
                </a:lnTo>
                <a:lnTo>
                  <a:pt x="3746500" y="1130300"/>
                </a:lnTo>
                <a:lnTo>
                  <a:pt x="3781425" y="1092200"/>
                </a:lnTo>
                <a:lnTo>
                  <a:pt x="3800475" y="1060450"/>
                </a:lnTo>
                <a:lnTo>
                  <a:pt x="3825875" y="1003300"/>
                </a:lnTo>
                <a:lnTo>
                  <a:pt x="3844925" y="977900"/>
                </a:lnTo>
                <a:lnTo>
                  <a:pt x="3857625" y="968375"/>
                </a:lnTo>
                <a:lnTo>
                  <a:pt x="3873500" y="958850"/>
                </a:lnTo>
                <a:lnTo>
                  <a:pt x="3883025" y="962025"/>
                </a:lnTo>
                <a:lnTo>
                  <a:pt x="3889375" y="974725"/>
                </a:lnTo>
                <a:lnTo>
                  <a:pt x="3895725" y="1000125"/>
                </a:lnTo>
                <a:lnTo>
                  <a:pt x="3895725" y="1098550"/>
                </a:lnTo>
                <a:lnTo>
                  <a:pt x="3889375" y="1212850"/>
                </a:lnTo>
                <a:lnTo>
                  <a:pt x="3876675" y="1285875"/>
                </a:lnTo>
                <a:lnTo>
                  <a:pt x="3851275" y="1365250"/>
                </a:lnTo>
                <a:lnTo>
                  <a:pt x="3806825" y="1454150"/>
                </a:lnTo>
                <a:lnTo>
                  <a:pt x="3762375" y="1520825"/>
                </a:lnTo>
                <a:lnTo>
                  <a:pt x="3736975" y="1543050"/>
                </a:lnTo>
                <a:lnTo>
                  <a:pt x="3714750" y="1552575"/>
                </a:lnTo>
                <a:lnTo>
                  <a:pt x="3683000" y="1543050"/>
                </a:lnTo>
                <a:lnTo>
                  <a:pt x="3660775" y="1520825"/>
                </a:lnTo>
                <a:lnTo>
                  <a:pt x="3638550" y="1495425"/>
                </a:lnTo>
                <a:lnTo>
                  <a:pt x="3616325" y="1479550"/>
                </a:lnTo>
                <a:lnTo>
                  <a:pt x="3571875" y="1460500"/>
                </a:lnTo>
                <a:lnTo>
                  <a:pt x="3482975" y="1441450"/>
                </a:lnTo>
                <a:lnTo>
                  <a:pt x="3308350" y="1422400"/>
                </a:lnTo>
                <a:lnTo>
                  <a:pt x="3035300" y="1403350"/>
                </a:lnTo>
                <a:lnTo>
                  <a:pt x="2727325" y="1381125"/>
                </a:lnTo>
                <a:lnTo>
                  <a:pt x="2638425" y="1371600"/>
                </a:lnTo>
                <a:lnTo>
                  <a:pt x="2466975" y="1346200"/>
                </a:lnTo>
                <a:lnTo>
                  <a:pt x="2232025" y="1295400"/>
                </a:lnTo>
                <a:lnTo>
                  <a:pt x="1920875" y="1216025"/>
                </a:lnTo>
                <a:lnTo>
                  <a:pt x="1654175" y="1136650"/>
                </a:lnTo>
                <a:lnTo>
                  <a:pt x="1416050" y="1047750"/>
                </a:lnTo>
                <a:lnTo>
                  <a:pt x="1225550" y="968375"/>
                </a:lnTo>
                <a:lnTo>
                  <a:pt x="1079500" y="898525"/>
                </a:lnTo>
                <a:lnTo>
                  <a:pt x="930275" y="815975"/>
                </a:lnTo>
                <a:lnTo>
                  <a:pt x="828675" y="752475"/>
                </a:lnTo>
                <a:lnTo>
                  <a:pt x="758825" y="708025"/>
                </a:lnTo>
                <a:lnTo>
                  <a:pt x="638175" y="622300"/>
                </a:lnTo>
                <a:lnTo>
                  <a:pt x="539750" y="546100"/>
                </a:lnTo>
                <a:lnTo>
                  <a:pt x="450850" y="479425"/>
                </a:lnTo>
                <a:lnTo>
                  <a:pt x="346075" y="390525"/>
                </a:lnTo>
                <a:lnTo>
                  <a:pt x="250825" y="301625"/>
                </a:lnTo>
                <a:lnTo>
                  <a:pt x="168275" y="222250"/>
                </a:lnTo>
                <a:lnTo>
                  <a:pt x="98425" y="152400"/>
                </a:lnTo>
                <a:lnTo>
                  <a:pt x="31750" y="82550"/>
                </a:lnTo>
                <a:lnTo>
                  <a:pt x="9525" y="53975"/>
                </a:lnTo>
                <a:lnTo>
                  <a:pt x="0" y="25400"/>
                </a:lnTo>
                <a:lnTo>
                  <a:pt x="3175" y="6350"/>
                </a:lnTo>
                <a:lnTo>
                  <a:pt x="12700" y="0"/>
                </a:lnTo>
                <a:lnTo>
                  <a:pt x="38100" y="6350"/>
                </a:lnTo>
                <a:lnTo>
                  <a:pt x="57150" y="15875"/>
                </a:lnTo>
                <a:lnTo>
                  <a:pt x="104775" y="57150"/>
                </a:lnTo>
                <a:lnTo>
                  <a:pt x="196850" y="139700"/>
                </a:lnTo>
                <a:lnTo>
                  <a:pt x="288925" y="219075"/>
                </a:lnTo>
                <a:lnTo>
                  <a:pt x="387350" y="298450"/>
                </a:lnTo>
                <a:lnTo>
                  <a:pt x="498475" y="384175"/>
                </a:lnTo>
                <a:lnTo>
                  <a:pt x="615950" y="466725"/>
                </a:lnTo>
                <a:lnTo>
                  <a:pt x="752475" y="549275"/>
                </a:lnTo>
                <a:lnTo>
                  <a:pt x="885825" y="625475"/>
                </a:lnTo>
                <a:lnTo>
                  <a:pt x="1069975" y="708025"/>
                </a:lnTo>
                <a:lnTo>
                  <a:pt x="1250950" y="781050"/>
                </a:lnTo>
                <a:lnTo>
                  <a:pt x="1403350" y="838200"/>
                </a:lnTo>
                <a:lnTo>
                  <a:pt x="1562100" y="895350"/>
                </a:lnTo>
                <a:lnTo>
                  <a:pt x="1746250" y="955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884644-3C70-49A3-980A-64EC538729F3}"/>
              </a:ext>
            </a:extLst>
          </p:cNvPr>
          <p:cNvGrpSpPr/>
          <p:nvPr/>
        </p:nvGrpSpPr>
        <p:grpSpPr>
          <a:xfrm>
            <a:off x="2538413" y="1470025"/>
            <a:ext cx="4556125" cy="4343400"/>
            <a:chOff x="2690813" y="1646238"/>
            <a:chExt cx="4556125" cy="4343400"/>
          </a:xfrm>
        </p:grpSpPr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9A524752-BE20-43EF-9E6F-A1BBBB61404A}"/>
                </a:ext>
              </a:extLst>
            </p:cNvPr>
            <p:cNvSpPr/>
            <p:nvPr/>
          </p:nvSpPr>
          <p:spPr>
            <a:xfrm>
              <a:off x="3846513" y="1646238"/>
              <a:ext cx="1625600" cy="844550"/>
            </a:xfrm>
            <a:custGeom>
              <a:avLst/>
              <a:gdLst>
                <a:gd name="connsiteX0" fmla="*/ 978694 w 1626394"/>
                <a:gd name="connsiteY0" fmla="*/ 559594 h 845344"/>
                <a:gd name="connsiteX1" fmla="*/ 1159669 w 1626394"/>
                <a:gd name="connsiteY1" fmla="*/ 483394 h 845344"/>
                <a:gd name="connsiteX2" fmla="*/ 1288256 w 1626394"/>
                <a:gd name="connsiteY2" fmla="*/ 431006 h 845344"/>
                <a:gd name="connsiteX3" fmla="*/ 1416844 w 1626394"/>
                <a:gd name="connsiteY3" fmla="*/ 381000 h 845344"/>
                <a:gd name="connsiteX4" fmla="*/ 1545431 w 1626394"/>
                <a:gd name="connsiteY4" fmla="*/ 330994 h 845344"/>
                <a:gd name="connsiteX5" fmla="*/ 1590675 w 1626394"/>
                <a:gd name="connsiteY5" fmla="*/ 321469 h 845344"/>
                <a:gd name="connsiteX6" fmla="*/ 1612106 w 1626394"/>
                <a:gd name="connsiteY6" fmla="*/ 311944 h 845344"/>
                <a:gd name="connsiteX7" fmla="*/ 1626394 w 1626394"/>
                <a:gd name="connsiteY7" fmla="*/ 295275 h 845344"/>
                <a:gd name="connsiteX8" fmla="*/ 1626394 w 1626394"/>
                <a:gd name="connsiteY8" fmla="*/ 285750 h 845344"/>
                <a:gd name="connsiteX9" fmla="*/ 1621631 w 1626394"/>
                <a:gd name="connsiteY9" fmla="*/ 269081 h 845344"/>
                <a:gd name="connsiteX10" fmla="*/ 1604962 w 1626394"/>
                <a:gd name="connsiteY10" fmla="*/ 238125 h 845344"/>
                <a:gd name="connsiteX11" fmla="*/ 1583531 w 1626394"/>
                <a:gd name="connsiteY11" fmla="*/ 214312 h 845344"/>
                <a:gd name="connsiteX12" fmla="*/ 1521619 w 1626394"/>
                <a:gd name="connsiteY12" fmla="*/ 166687 h 845344"/>
                <a:gd name="connsiteX13" fmla="*/ 1447800 w 1626394"/>
                <a:gd name="connsiteY13" fmla="*/ 114300 h 845344"/>
                <a:gd name="connsiteX14" fmla="*/ 1381125 w 1626394"/>
                <a:gd name="connsiteY14" fmla="*/ 66675 h 845344"/>
                <a:gd name="connsiteX15" fmla="*/ 1316831 w 1626394"/>
                <a:gd name="connsiteY15" fmla="*/ 33337 h 845344"/>
                <a:gd name="connsiteX16" fmla="*/ 1245394 w 1626394"/>
                <a:gd name="connsiteY16" fmla="*/ 4762 h 845344"/>
                <a:gd name="connsiteX17" fmla="*/ 1204912 w 1626394"/>
                <a:gd name="connsiteY17" fmla="*/ 0 h 845344"/>
                <a:gd name="connsiteX18" fmla="*/ 1188244 w 1626394"/>
                <a:gd name="connsiteY18" fmla="*/ 4762 h 845344"/>
                <a:gd name="connsiteX19" fmla="*/ 1185862 w 1626394"/>
                <a:gd name="connsiteY19" fmla="*/ 23812 h 845344"/>
                <a:gd name="connsiteX20" fmla="*/ 1197769 w 1626394"/>
                <a:gd name="connsiteY20" fmla="*/ 45244 h 845344"/>
                <a:gd name="connsiteX21" fmla="*/ 1209675 w 1626394"/>
                <a:gd name="connsiteY21" fmla="*/ 71437 h 845344"/>
                <a:gd name="connsiteX22" fmla="*/ 1216819 w 1626394"/>
                <a:gd name="connsiteY22" fmla="*/ 100012 h 845344"/>
                <a:gd name="connsiteX23" fmla="*/ 1219200 w 1626394"/>
                <a:gd name="connsiteY23" fmla="*/ 133350 h 845344"/>
                <a:gd name="connsiteX24" fmla="*/ 1216819 w 1626394"/>
                <a:gd name="connsiteY24" fmla="*/ 159544 h 845344"/>
                <a:gd name="connsiteX25" fmla="*/ 1204912 w 1626394"/>
                <a:gd name="connsiteY25" fmla="*/ 180975 h 845344"/>
                <a:gd name="connsiteX26" fmla="*/ 1178719 w 1626394"/>
                <a:gd name="connsiteY26" fmla="*/ 209550 h 845344"/>
                <a:gd name="connsiteX27" fmla="*/ 1112044 w 1626394"/>
                <a:gd name="connsiteY27" fmla="*/ 261937 h 845344"/>
                <a:gd name="connsiteX28" fmla="*/ 1004887 w 1626394"/>
                <a:gd name="connsiteY28" fmla="*/ 340519 h 845344"/>
                <a:gd name="connsiteX29" fmla="*/ 864394 w 1626394"/>
                <a:gd name="connsiteY29" fmla="*/ 428625 h 845344"/>
                <a:gd name="connsiteX30" fmla="*/ 688181 w 1626394"/>
                <a:gd name="connsiteY30" fmla="*/ 523875 h 845344"/>
                <a:gd name="connsiteX31" fmla="*/ 521494 w 1626394"/>
                <a:gd name="connsiteY31" fmla="*/ 600075 h 845344"/>
                <a:gd name="connsiteX32" fmla="*/ 328612 w 1626394"/>
                <a:gd name="connsiteY32" fmla="*/ 676275 h 845344"/>
                <a:gd name="connsiteX33" fmla="*/ 169069 w 1626394"/>
                <a:gd name="connsiteY33" fmla="*/ 733425 h 845344"/>
                <a:gd name="connsiteX34" fmla="*/ 42862 w 1626394"/>
                <a:gd name="connsiteY34" fmla="*/ 776287 h 845344"/>
                <a:gd name="connsiteX35" fmla="*/ 19050 w 1626394"/>
                <a:gd name="connsiteY35" fmla="*/ 792956 h 845344"/>
                <a:gd name="connsiteX36" fmla="*/ 7144 w 1626394"/>
                <a:gd name="connsiteY36" fmla="*/ 804862 h 845344"/>
                <a:gd name="connsiteX37" fmla="*/ 0 w 1626394"/>
                <a:gd name="connsiteY37" fmla="*/ 821531 h 845344"/>
                <a:gd name="connsiteX38" fmla="*/ 11906 w 1626394"/>
                <a:gd name="connsiteY38" fmla="*/ 833437 h 845344"/>
                <a:gd name="connsiteX39" fmla="*/ 38100 w 1626394"/>
                <a:gd name="connsiteY39" fmla="*/ 842962 h 845344"/>
                <a:gd name="connsiteX40" fmla="*/ 66675 w 1626394"/>
                <a:gd name="connsiteY40" fmla="*/ 845344 h 845344"/>
                <a:gd name="connsiteX41" fmla="*/ 202406 w 1626394"/>
                <a:gd name="connsiteY41" fmla="*/ 814387 h 845344"/>
                <a:gd name="connsiteX42" fmla="*/ 535781 w 1626394"/>
                <a:gd name="connsiteY42" fmla="*/ 731044 h 845344"/>
                <a:gd name="connsiteX43" fmla="*/ 652462 w 1626394"/>
                <a:gd name="connsiteY43" fmla="*/ 700087 h 845344"/>
                <a:gd name="connsiteX44" fmla="*/ 873919 w 1626394"/>
                <a:gd name="connsiteY44" fmla="*/ 602456 h 845344"/>
                <a:gd name="connsiteX45" fmla="*/ 978694 w 1626394"/>
                <a:gd name="connsiteY45" fmla="*/ 5595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6394" h="845344">
                  <a:moveTo>
                    <a:pt x="978694" y="559594"/>
                  </a:moveTo>
                  <a:lnTo>
                    <a:pt x="1159669" y="483394"/>
                  </a:lnTo>
                  <a:lnTo>
                    <a:pt x="1288256" y="431006"/>
                  </a:lnTo>
                  <a:lnTo>
                    <a:pt x="1416844" y="381000"/>
                  </a:lnTo>
                  <a:lnTo>
                    <a:pt x="1545431" y="330994"/>
                  </a:lnTo>
                  <a:lnTo>
                    <a:pt x="1590675" y="321469"/>
                  </a:lnTo>
                  <a:lnTo>
                    <a:pt x="1612106" y="311944"/>
                  </a:lnTo>
                  <a:lnTo>
                    <a:pt x="1626394" y="295275"/>
                  </a:lnTo>
                  <a:lnTo>
                    <a:pt x="1626394" y="285750"/>
                  </a:lnTo>
                  <a:lnTo>
                    <a:pt x="1621631" y="269081"/>
                  </a:lnTo>
                  <a:lnTo>
                    <a:pt x="1604962" y="238125"/>
                  </a:lnTo>
                  <a:lnTo>
                    <a:pt x="1583531" y="214312"/>
                  </a:lnTo>
                  <a:lnTo>
                    <a:pt x="1521619" y="166687"/>
                  </a:lnTo>
                  <a:lnTo>
                    <a:pt x="1447800" y="114300"/>
                  </a:lnTo>
                  <a:lnTo>
                    <a:pt x="1381125" y="66675"/>
                  </a:lnTo>
                  <a:lnTo>
                    <a:pt x="1316831" y="33337"/>
                  </a:lnTo>
                  <a:lnTo>
                    <a:pt x="1245394" y="4762"/>
                  </a:lnTo>
                  <a:lnTo>
                    <a:pt x="1204912" y="0"/>
                  </a:lnTo>
                  <a:lnTo>
                    <a:pt x="1188244" y="4762"/>
                  </a:lnTo>
                  <a:lnTo>
                    <a:pt x="1185862" y="23812"/>
                  </a:lnTo>
                  <a:lnTo>
                    <a:pt x="1197769" y="45244"/>
                  </a:lnTo>
                  <a:lnTo>
                    <a:pt x="1209675" y="71437"/>
                  </a:lnTo>
                  <a:lnTo>
                    <a:pt x="1216819" y="100012"/>
                  </a:lnTo>
                  <a:lnTo>
                    <a:pt x="1219200" y="133350"/>
                  </a:lnTo>
                  <a:lnTo>
                    <a:pt x="1216819" y="159544"/>
                  </a:lnTo>
                  <a:lnTo>
                    <a:pt x="1204912" y="180975"/>
                  </a:lnTo>
                  <a:lnTo>
                    <a:pt x="1178719" y="209550"/>
                  </a:lnTo>
                  <a:lnTo>
                    <a:pt x="1112044" y="261937"/>
                  </a:lnTo>
                  <a:lnTo>
                    <a:pt x="1004887" y="340519"/>
                  </a:lnTo>
                  <a:lnTo>
                    <a:pt x="864394" y="428625"/>
                  </a:lnTo>
                  <a:lnTo>
                    <a:pt x="688181" y="523875"/>
                  </a:lnTo>
                  <a:lnTo>
                    <a:pt x="521494" y="600075"/>
                  </a:lnTo>
                  <a:lnTo>
                    <a:pt x="328612" y="676275"/>
                  </a:lnTo>
                  <a:lnTo>
                    <a:pt x="169069" y="733425"/>
                  </a:lnTo>
                  <a:lnTo>
                    <a:pt x="42862" y="776287"/>
                  </a:lnTo>
                  <a:lnTo>
                    <a:pt x="19050" y="792956"/>
                  </a:lnTo>
                  <a:lnTo>
                    <a:pt x="7144" y="804862"/>
                  </a:lnTo>
                  <a:lnTo>
                    <a:pt x="0" y="821531"/>
                  </a:lnTo>
                  <a:lnTo>
                    <a:pt x="11906" y="833437"/>
                  </a:lnTo>
                  <a:lnTo>
                    <a:pt x="38100" y="842962"/>
                  </a:lnTo>
                  <a:lnTo>
                    <a:pt x="66675" y="845344"/>
                  </a:lnTo>
                  <a:lnTo>
                    <a:pt x="202406" y="814387"/>
                  </a:lnTo>
                  <a:lnTo>
                    <a:pt x="535781" y="731044"/>
                  </a:lnTo>
                  <a:lnTo>
                    <a:pt x="652462" y="700087"/>
                  </a:lnTo>
                  <a:lnTo>
                    <a:pt x="873919" y="602456"/>
                  </a:lnTo>
                  <a:lnTo>
                    <a:pt x="978694" y="559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552A399E-31FB-4EA8-A130-FF3063564055}"/>
                </a:ext>
              </a:extLst>
            </p:cNvPr>
            <p:cNvSpPr/>
            <p:nvPr/>
          </p:nvSpPr>
          <p:spPr>
            <a:xfrm rot="16200000">
              <a:off x="2035969" y="2453482"/>
              <a:ext cx="2571750" cy="1262062"/>
            </a:xfrm>
            <a:custGeom>
              <a:avLst/>
              <a:gdLst>
                <a:gd name="connsiteX0" fmla="*/ 1214437 w 2571750"/>
                <a:gd name="connsiteY0" fmla="*/ 559594 h 1262062"/>
                <a:gd name="connsiteX1" fmla="*/ 1002506 w 2571750"/>
                <a:gd name="connsiteY1" fmla="*/ 469106 h 1262062"/>
                <a:gd name="connsiteX2" fmla="*/ 857250 w 2571750"/>
                <a:gd name="connsiteY2" fmla="*/ 404812 h 1262062"/>
                <a:gd name="connsiteX3" fmla="*/ 704850 w 2571750"/>
                <a:gd name="connsiteY3" fmla="*/ 333375 h 1262062"/>
                <a:gd name="connsiteX4" fmla="*/ 523875 w 2571750"/>
                <a:gd name="connsiteY4" fmla="*/ 250031 h 1262062"/>
                <a:gd name="connsiteX5" fmla="*/ 381000 w 2571750"/>
                <a:gd name="connsiteY5" fmla="*/ 183356 h 1262062"/>
                <a:gd name="connsiteX6" fmla="*/ 264319 w 2571750"/>
                <a:gd name="connsiteY6" fmla="*/ 123825 h 1262062"/>
                <a:gd name="connsiteX7" fmla="*/ 171450 w 2571750"/>
                <a:gd name="connsiteY7" fmla="*/ 78581 h 1262062"/>
                <a:gd name="connsiteX8" fmla="*/ 109537 w 2571750"/>
                <a:gd name="connsiteY8" fmla="*/ 45244 h 1262062"/>
                <a:gd name="connsiteX9" fmla="*/ 54769 w 2571750"/>
                <a:gd name="connsiteY9" fmla="*/ 16669 h 1262062"/>
                <a:gd name="connsiteX10" fmla="*/ 21431 w 2571750"/>
                <a:gd name="connsiteY10" fmla="*/ 2381 h 1262062"/>
                <a:gd name="connsiteX11" fmla="*/ 2381 w 2571750"/>
                <a:gd name="connsiteY11" fmla="*/ 0 h 1262062"/>
                <a:gd name="connsiteX12" fmla="*/ 0 w 2571750"/>
                <a:gd name="connsiteY12" fmla="*/ 16669 h 1262062"/>
                <a:gd name="connsiteX13" fmla="*/ 16669 w 2571750"/>
                <a:gd name="connsiteY13" fmla="*/ 45244 h 1262062"/>
                <a:gd name="connsiteX14" fmla="*/ 66675 w 2571750"/>
                <a:gd name="connsiteY14" fmla="*/ 104775 h 1262062"/>
                <a:gd name="connsiteX15" fmla="*/ 100012 w 2571750"/>
                <a:gd name="connsiteY15" fmla="*/ 133350 h 1262062"/>
                <a:gd name="connsiteX16" fmla="*/ 209550 w 2571750"/>
                <a:gd name="connsiteY16" fmla="*/ 204787 h 1262062"/>
                <a:gd name="connsiteX17" fmla="*/ 354806 w 2571750"/>
                <a:gd name="connsiteY17" fmla="*/ 295275 h 1262062"/>
                <a:gd name="connsiteX18" fmla="*/ 545306 w 2571750"/>
                <a:gd name="connsiteY18" fmla="*/ 409575 h 1262062"/>
                <a:gd name="connsiteX19" fmla="*/ 766762 w 2571750"/>
                <a:gd name="connsiteY19" fmla="*/ 535781 h 1262062"/>
                <a:gd name="connsiteX20" fmla="*/ 942975 w 2571750"/>
                <a:gd name="connsiteY20" fmla="*/ 633412 h 1262062"/>
                <a:gd name="connsiteX21" fmla="*/ 1202531 w 2571750"/>
                <a:gd name="connsiteY21" fmla="*/ 759619 h 1262062"/>
                <a:gd name="connsiteX22" fmla="*/ 1369219 w 2571750"/>
                <a:gd name="connsiteY22" fmla="*/ 828675 h 1262062"/>
                <a:gd name="connsiteX23" fmla="*/ 1421606 w 2571750"/>
                <a:gd name="connsiteY23" fmla="*/ 850106 h 1262062"/>
                <a:gd name="connsiteX24" fmla="*/ 1500187 w 2571750"/>
                <a:gd name="connsiteY24" fmla="*/ 890587 h 1262062"/>
                <a:gd name="connsiteX25" fmla="*/ 1657350 w 2571750"/>
                <a:gd name="connsiteY25" fmla="*/ 945356 h 1262062"/>
                <a:gd name="connsiteX26" fmla="*/ 1838325 w 2571750"/>
                <a:gd name="connsiteY26" fmla="*/ 1016794 h 1262062"/>
                <a:gd name="connsiteX27" fmla="*/ 1995487 w 2571750"/>
                <a:gd name="connsiteY27" fmla="*/ 1083469 h 1262062"/>
                <a:gd name="connsiteX28" fmla="*/ 2083594 w 2571750"/>
                <a:gd name="connsiteY28" fmla="*/ 1126331 h 1262062"/>
                <a:gd name="connsiteX29" fmla="*/ 2107406 w 2571750"/>
                <a:gd name="connsiteY29" fmla="*/ 1138237 h 1262062"/>
                <a:gd name="connsiteX30" fmla="*/ 2128837 w 2571750"/>
                <a:gd name="connsiteY30" fmla="*/ 1159669 h 1262062"/>
                <a:gd name="connsiteX31" fmla="*/ 2159794 w 2571750"/>
                <a:gd name="connsiteY31" fmla="*/ 1200150 h 1262062"/>
                <a:gd name="connsiteX32" fmla="*/ 2174081 w 2571750"/>
                <a:gd name="connsiteY32" fmla="*/ 1226344 h 1262062"/>
                <a:gd name="connsiteX33" fmla="*/ 2193131 w 2571750"/>
                <a:gd name="connsiteY33" fmla="*/ 1252537 h 1262062"/>
                <a:gd name="connsiteX34" fmla="*/ 2207419 w 2571750"/>
                <a:gd name="connsiteY34" fmla="*/ 1262062 h 1262062"/>
                <a:gd name="connsiteX35" fmla="*/ 2228850 w 2571750"/>
                <a:gd name="connsiteY35" fmla="*/ 1262062 h 1262062"/>
                <a:gd name="connsiteX36" fmla="*/ 2257425 w 2571750"/>
                <a:gd name="connsiteY36" fmla="*/ 1254919 h 1262062"/>
                <a:gd name="connsiteX37" fmla="*/ 2305050 w 2571750"/>
                <a:gd name="connsiteY37" fmla="*/ 1223962 h 1262062"/>
                <a:gd name="connsiteX38" fmla="*/ 2357437 w 2571750"/>
                <a:gd name="connsiteY38" fmla="*/ 1176337 h 1262062"/>
                <a:gd name="connsiteX39" fmla="*/ 2440781 w 2571750"/>
                <a:gd name="connsiteY39" fmla="*/ 1088231 h 1262062"/>
                <a:gd name="connsiteX40" fmla="*/ 2507456 w 2571750"/>
                <a:gd name="connsiteY40" fmla="*/ 992981 h 1262062"/>
                <a:gd name="connsiteX41" fmla="*/ 2552700 w 2571750"/>
                <a:gd name="connsiteY41" fmla="*/ 909637 h 1262062"/>
                <a:gd name="connsiteX42" fmla="*/ 2566987 w 2571750"/>
                <a:gd name="connsiteY42" fmla="*/ 876300 h 1262062"/>
                <a:gd name="connsiteX43" fmla="*/ 2571750 w 2571750"/>
                <a:gd name="connsiteY43" fmla="*/ 854869 h 1262062"/>
                <a:gd name="connsiteX44" fmla="*/ 2571750 w 2571750"/>
                <a:gd name="connsiteY44" fmla="*/ 838200 h 1262062"/>
                <a:gd name="connsiteX45" fmla="*/ 2557462 w 2571750"/>
                <a:gd name="connsiteY45" fmla="*/ 819150 h 1262062"/>
                <a:gd name="connsiteX46" fmla="*/ 2543175 w 2571750"/>
                <a:gd name="connsiteY46" fmla="*/ 821531 h 1262062"/>
                <a:gd name="connsiteX47" fmla="*/ 2519362 w 2571750"/>
                <a:gd name="connsiteY47" fmla="*/ 838200 h 1262062"/>
                <a:gd name="connsiteX48" fmla="*/ 2483644 w 2571750"/>
                <a:gd name="connsiteY48" fmla="*/ 866775 h 1262062"/>
                <a:gd name="connsiteX49" fmla="*/ 2436019 w 2571750"/>
                <a:gd name="connsiteY49" fmla="*/ 900112 h 1262062"/>
                <a:gd name="connsiteX50" fmla="*/ 2397919 w 2571750"/>
                <a:gd name="connsiteY50" fmla="*/ 921544 h 1262062"/>
                <a:gd name="connsiteX51" fmla="*/ 2366962 w 2571750"/>
                <a:gd name="connsiteY51" fmla="*/ 931069 h 1262062"/>
                <a:gd name="connsiteX52" fmla="*/ 2333625 w 2571750"/>
                <a:gd name="connsiteY52" fmla="*/ 938212 h 1262062"/>
                <a:gd name="connsiteX53" fmla="*/ 2300287 w 2571750"/>
                <a:gd name="connsiteY53" fmla="*/ 938212 h 1262062"/>
                <a:gd name="connsiteX54" fmla="*/ 2219325 w 2571750"/>
                <a:gd name="connsiteY54" fmla="*/ 916781 h 1262062"/>
                <a:gd name="connsiteX55" fmla="*/ 2040731 w 2571750"/>
                <a:gd name="connsiteY55" fmla="*/ 862012 h 1262062"/>
                <a:gd name="connsiteX56" fmla="*/ 1807369 w 2571750"/>
                <a:gd name="connsiteY56" fmla="*/ 783431 h 1262062"/>
                <a:gd name="connsiteX57" fmla="*/ 1528762 w 2571750"/>
                <a:gd name="connsiteY57" fmla="*/ 683419 h 1262062"/>
                <a:gd name="connsiteX58" fmla="*/ 1278731 w 2571750"/>
                <a:gd name="connsiteY58" fmla="*/ 583406 h 1262062"/>
                <a:gd name="connsiteX59" fmla="*/ 1214437 w 2571750"/>
                <a:gd name="connsiteY59" fmla="*/ 55959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71750" h="1262062">
                  <a:moveTo>
                    <a:pt x="1214437" y="559594"/>
                  </a:moveTo>
                  <a:lnTo>
                    <a:pt x="1002506" y="469106"/>
                  </a:lnTo>
                  <a:lnTo>
                    <a:pt x="857250" y="404812"/>
                  </a:lnTo>
                  <a:lnTo>
                    <a:pt x="704850" y="333375"/>
                  </a:lnTo>
                  <a:lnTo>
                    <a:pt x="523875" y="250031"/>
                  </a:lnTo>
                  <a:lnTo>
                    <a:pt x="381000" y="183356"/>
                  </a:lnTo>
                  <a:lnTo>
                    <a:pt x="264319" y="123825"/>
                  </a:lnTo>
                  <a:lnTo>
                    <a:pt x="171450" y="78581"/>
                  </a:lnTo>
                  <a:lnTo>
                    <a:pt x="109537" y="45244"/>
                  </a:lnTo>
                  <a:lnTo>
                    <a:pt x="54769" y="16669"/>
                  </a:lnTo>
                  <a:lnTo>
                    <a:pt x="21431" y="2381"/>
                  </a:lnTo>
                  <a:lnTo>
                    <a:pt x="2381" y="0"/>
                  </a:lnTo>
                  <a:lnTo>
                    <a:pt x="0" y="16669"/>
                  </a:lnTo>
                  <a:lnTo>
                    <a:pt x="16669" y="45244"/>
                  </a:lnTo>
                  <a:lnTo>
                    <a:pt x="66675" y="104775"/>
                  </a:lnTo>
                  <a:lnTo>
                    <a:pt x="100012" y="133350"/>
                  </a:lnTo>
                  <a:lnTo>
                    <a:pt x="209550" y="204787"/>
                  </a:lnTo>
                  <a:lnTo>
                    <a:pt x="354806" y="295275"/>
                  </a:lnTo>
                  <a:lnTo>
                    <a:pt x="545306" y="409575"/>
                  </a:lnTo>
                  <a:lnTo>
                    <a:pt x="766762" y="535781"/>
                  </a:lnTo>
                  <a:lnTo>
                    <a:pt x="942975" y="633412"/>
                  </a:lnTo>
                  <a:lnTo>
                    <a:pt x="1202531" y="759619"/>
                  </a:lnTo>
                  <a:lnTo>
                    <a:pt x="1369219" y="828675"/>
                  </a:lnTo>
                  <a:lnTo>
                    <a:pt x="1421606" y="850106"/>
                  </a:lnTo>
                  <a:lnTo>
                    <a:pt x="1500187" y="890587"/>
                  </a:lnTo>
                  <a:lnTo>
                    <a:pt x="1657350" y="945356"/>
                  </a:lnTo>
                  <a:lnTo>
                    <a:pt x="1838325" y="1016794"/>
                  </a:lnTo>
                  <a:lnTo>
                    <a:pt x="1995487" y="1083469"/>
                  </a:lnTo>
                  <a:lnTo>
                    <a:pt x="2083594" y="1126331"/>
                  </a:lnTo>
                  <a:lnTo>
                    <a:pt x="2107406" y="1138237"/>
                  </a:lnTo>
                  <a:lnTo>
                    <a:pt x="2128837" y="1159669"/>
                  </a:lnTo>
                  <a:lnTo>
                    <a:pt x="2159794" y="1200150"/>
                  </a:lnTo>
                  <a:lnTo>
                    <a:pt x="2174081" y="1226344"/>
                  </a:lnTo>
                  <a:lnTo>
                    <a:pt x="2193131" y="1252537"/>
                  </a:lnTo>
                  <a:lnTo>
                    <a:pt x="2207419" y="1262062"/>
                  </a:lnTo>
                  <a:lnTo>
                    <a:pt x="2228850" y="1262062"/>
                  </a:lnTo>
                  <a:lnTo>
                    <a:pt x="2257425" y="1254919"/>
                  </a:lnTo>
                  <a:lnTo>
                    <a:pt x="2305050" y="1223962"/>
                  </a:lnTo>
                  <a:lnTo>
                    <a:pt x="2357437" y="1176337"/>
                  </a:lnTo>
                  <a:lnTo>
                    <a:pt x="2440781" y="1088231"/>
                  </a:lnTo>
                  <a:lnTo>
                    <a:pt x="2507456" y="992981"/>
                  </a:lnTo>
                  <a:lnTo>
                    <a:pt x="2552700" y="909637"/>
                  </a:lnTo>
                  <a:lnTo>
                    <a:pt x="2566987" y="876300"/>
                  </a:lnTo>
                  <a:lnTo>
                    <a:pt x="2571750" y="854869"/>
                  </a:lnTo>
                  <a:lnTo>
                    <a:pt x="2571750" y="838200"/>
                  </a:lnTo>
                  <a:lnTo>
                    <a:pt x="2557462" y="819150"/>
                  </a:lnTo>
                  <a:lnTo>
                    <a:pt x="2543175" y="821531"/>
                  </a:lnTo>
                  <a:lnTo>
                    <a:pt x="2519362" y="838200"/>
                  </a:lnTo>
                  <a:lnTo>
                    <a:pt x="2483644" y="866775"/>
                  </a:lnTo>
                  <a:lnTo>
                    <a:pt x="2436019" y="900112"/>
                  </a:lnTo>
                  <a:lnTo>
                    <a:pt x="2397919" y="921544"/>
                  </a:lnTo>
                  <a:lnTo>
                    <a:pt x="2366962" y="931069"/>
                  </a:lnTo>
                  <a:lnTo>
                    <a:pt x="2333625" y="938212"/>
                  </a:lnTo>
                  <a:lnTo>
                    <a:pt x="2300287" y="938212"/>
                  </a:lnTo>
                  <a:lnTo>
                    <a:pt x="2219325" y="916781"/>
                  </a:lnTo>
                  <a:lnTo>
                    <a:pt x="2040731" y="862012"/>
                  </a:lnTo>
                  <a:lnTo>
                    <a:pt x="1807369" y="783431"/>
                  </a:lnTo>
                  <a:lnTo>
                    <a:pt x="1528762" y="683419"/>
                  </a:lnTo>
                  <a:lnTo>
                    <a:pt x="1278731" y="583406"/>
                  </a:lnTo>
                  <a:lnTo>
                    <a:pt x="1214437" y="559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3">
              <a:extLst>
                <a:ext uri="{FF2B5EF4-FFF2-40B4-BE49-F238E27FC236}">
                  <a16:creationId xmlns:a16="http://schemas.microsoft.com/office/drawing/2014/main" id="{72E2B0E6-3E04-47AE-B7A2-2780DA8C1A2E}"/>
                </a:ext>
              </a:extLst>
            </p:cNvPr>
            <p:cNvSpPr/>
            <p:nvPr/>
          </p:nvSpPr>
          <p:spPr>
            <a:xfrm rot="16200000">
              <a:off x="2018506" y="4401344"/>
              <a:ext cx="2833688" cy="336550"/>
            </a:xfrm>
            <a:custGeom>
              <a:avLst/>
              <a:gdLst>
                <a:gd name="connsiteX0" fmla="*/ 1397794 w 2833688"/>
                <a:gd name="connsiteY0" fmla="*/ 92869 h 335757"/>
                <a:gd name="connsiteX1" fmla="*/ 1740694 w 2833688"/>
                <a:gd name="connsiteY1" fmla="*/ 119063 h 335757"/>
                <a:gd name="connsiteX2" fmla="*/ 1897856 w 2833688"/>
                <a:gd name="connsiteY2" fmla="*/ 130969 h 335757"/>
                <a:gd name="connsiteX3" fmla="*/ 2033588 w 2833688"/>
                <a:gd name="connsiteY3" fmla="*/ 133350 h 335757"/>
                <a:gd name="connsiteX4" fmla="*/ 2233613 w 2833688"/>
                <a:gd name="connsiteY4" fmla="*/ 133350 h 335757"/>
                <a:gd name="connsiteX5" fmla="*/ 2393156 w 2833688"/>
                <a:gd name="connsiteY5" fmla="*/ 133350 h 335757"/>
                <a:gd name="connsiteX6" fmla="*/ 2445544 w 2833688"/>
                <a:gd name="connsiteY6" fmla="*/ 130969 h 335757"/>
                <a:gd name="connsiteX7" fmla="*/ 2514600 w 2833688"/>
                <a:gd name="connsiteY7" fmla="*/ 121444 h 335757"/>
                <a:gd name="connsiteX8" fmla="*/ 2590800 w 2833688"/>
                <a:gd name="connsiteY8" fmla="*/ 100013 h 335757"/>
                <a:gd name="connsiteX9" fmla="*/ 2633663 w 2833688"/>
                <a:gd name="connsiteY9" fmla="*/ 76200 h 335757"/>
                <a:gd name="connsiteX10" fmla="*/ 2657475 w 2833688"/>
                <a:gd name="connsiteY10" fmla="*/ 54769 h 335757"/>
                <a:gd name="connsiteX11" fmla="*/ 2833688 w 2833688"/>
                <a:gd name="connsiteY11" fmla="*/ 150019 h 335757"/>
                <a:gd name="connsiteX12" fmla="*/ 2762250 w 2833688"/>
                <a:gd name="connsiteY12" fmla="*/ 211932 h 335757"/>
                <a:gd name="connsiteX13" fmla="*/ 2674144 w 2833688"/>
                <a:gd name="connsiteY13" fmla="*/ 273844 h 335757"/>
                <a:gd name="connsiteX14" fmla="*/ 2612231 w 2833688"/>
                <a:gd name="connsiteY14" fmla="*/ 309563 h 335757"/>
                <a:gd name="connsiteX15" fmla="*/ 2576513 w 2833688"/>
                <a:gd name="connsiteY15" fmla="*/ 326232 h 335757"/>
                <a:gd name="connsiteX16" fmla="*/ 2559844 w 2833688"/>
                <a:gd name="connsiteY16" fmla="*/ 330994 h 335757"/>
                <a:gd name="connsiteX17" fmla="*/ 2516981 w 2833688"/>
                <a:gd name="connsiteY17" fmla="*/ 335757 h 335757"/>
                <a:gd name="connsiteX18" fmla="*/ 2452688 w 2833688"/>
                <a:gd name="connsiteY18" fmla="*/ 333375 h 335757"/>
                <a:gd name="connsiteX19" fmla="*/ 2269331 w 2833688"/>
                <a:gd name="connsiteY19" fmla="*/ 323850 h 335757"/>
                <a:gd name="connsiteX20" fmla="*/ 1890713 w 2833688"/>
                <a:gd name="connsiteY20" fmla="*/ 304800 h 335757"/>
                <a:gd name="connsiteX21" fmla="*/ 1493044 w 2833688"/>
                <a:gd name="connsiteY21" fmla="*/ 288132 h 335757"/>
                <a:gd name="connsiteX22" fmla="*/ 1112044 w 2833688"/>
                <a:gd name="connsiteY22" fmla="*/ 273844 h 335757"/>
                <a:gd name="connsiteX23" fmla="*/ 745331 w 2833688"/>
                <a:gd name="connsiteY23" fmla="*/ 261938 h 335757"/>
                <a:gd name="connsiteX24" fmla="*/ 514350 w 2833688"/>
                <a:gd name="connsiteY24" fmla="*/ 254794 h 335757"/>
                <a:gd name="connsiteX25" fmla="*/ 319088 w 2833688"/>
                <a:gd name="connsiteY25" fmla="*/ 247650 h 335757"/>
                <a:gd name="connsiteX26" fmla="*/ 195263 w 2833688"/>
                <a:gd name="connsiteY26" fmla="*/ 245269 h 335757"/>
                <a:gd name="connsiteX27" fmla="*/ 109538 w 2833688"/>
                <a:gd name="connsiteY27" fmla="*/ 235744 h 335757"/>
                <a:gd name="connsiteX28" fmla="*/ 57150 w 2833688"/>
                <a:gd name="connsiteY28" fmla="*/ 223838 h 335757"/>
                <a:gd name="connsiteX29" fmla="*/ 28575 w 2833688"/>
                <a:gd name="connsiteY29" fmla="*/ 211932 h 335757"/>
                <a:gd name="connsiteX30" fmla="*/ 14288 w 2833688"/>
                <a:gd name="connsiteY30" fmla="*/ 202407 h 335757"/>
                <a:gd name="connsiteX31" fmla="*/ 7144 w 2833688"/>
                <a:gd name="connsiteY31" fmla="*/ 192882 h 335757"/>
                <a:gd name="connsiteX32" fmla="*/ 0 w 2833688"/>
                <a:gd name="connsiteY32" fmla="*/ 178594 h 335757"/>
                <a:gd name="connsiteX33" fmla="*/ 4763 w 2833688"/>
                <a:gd name="connsiteY33" fmla="*/ 159544 h 335757"/>
                <a:gd name="connsiteX34" fmla="*/ 23813 w 2833688"/>
                <a:gd name="connsiteY34" fmla="*/ 135732 h 335757"/>
                <a:gd name="connsiteX35" fmla="*/ 61913 w 2833688"/>
                <a:gd name="connsiteY35" fmla="*/ 107157 h 335757"/>
                <a:gd name="connsiteX36" fmla="*/ 121444 w 2833688"/>
                <a:gd name="connsiteY36" fmla="*/ 76200 h 335757"/>
                <a:gd name="connsiteX37" fmla="*/ 195263 w 2833688"/>
                <a:gd name="connsiteY37" fmla="*/ 40482 h 335757"/>
                <a:gd name="connsiteX38" fmla="*/ 254794 w 2833688"/>
                <a:gd name="connsiteY38" fmla="*/ 21432 h 335757"/>
                <a:gd name="connsiteX39" fmla="*/ 338138 w 2833688"/>
                <a:gd name="connsiteY39" fmla="*/ 7144 h 335757"/>
                <a:gd name="connsiteX40" fmla="*/ 385763 w 2833688"/>
                <a:gd name="connsiteY40" fmla="*/ 0 h 335757"/>
                <a:gd name="connsiteX41" fmla="*/ 423863 w 2833688"/>
                <a:gd name="connsiteY41" fmla="*/ 4763 h 335757"/>
                <a:gd name="connsiteX42" fmla="*/ 542925 w 2833688"/>
                <a:gd name="connsiteY42" fmla="*/ 16669 h 335757"/>
                <a:gd name="connsiteX43" fmla="*/ 747713 w 2833688"/>
                <a:gd name="connsiteY43" fmla="*/ 38100 h 335757"/>
                <a:gd name="connsiteX44" fmla="*/ 973931 w 2833688"/>
                <a:gd name="connsiteY44" fmla="*/ 59532 h 335757"/>
                <a:gd name="connsiteX45" fmla="*/ 1397794 w 2833688"/>
                <a:gd name="connsiteY45" fmla="*/ 928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33688" h="335757">
                  <a:moveTo>
                    <a:pt x="1397794" y="92869"/>
                  </a:moveTo>
                  <a:lnTo>
                    <a:pt x="1740694" y="119063"/>
                  </a:lnTo>
                  <a:lnTo>
                    <a:pt x="1897856" y="130969"/>
                  </a:lnTo>
                  <a:lnTo>
                    <a:pt x="2033588" y="133350"/>
                  </a:lnTo>
                  <a:lnTo>
                    <a:pt x="2233613" y="133350"/>
                  </a:lnTo>
                  <a:lnTo>
                    <a:pt x="2393156" y="133350"/>
                  </a:lnTo>
                  <a:lnTo>
                    <a:pt x="2445544" y="130969"/>
                  </a:lnTo>
                  <a:lnTo>
                    <a:pt x="2514600" y="121444"/>
                  </a:lnTo>
                  <a:lnTo>
                    <a:pt x="2590800" y="100013"/>
                  </a:lnTo>
                  <a:lnTo>
                    <a:pt x="2633663" y="76200"/>
                  </a:lnTo>
                  <a:lnTo>
                    <a:pt x="2657475" y="54769"/>
                  </a:lnTo>
                  <a:lnTo>
                    <a:pt x="2833688" y="150019"/>
                  </a:lnTo>
                  <a:lnTo>
                    <a:pt x="2762250" y="211932"/>
                  </a:lnTo>
                  <a:lnTo>
                    <a:pt x="2674144" y="273844"/>
                  </a:lnTo>
                  <a:lnTo>
                    <a:pt x="2612231" y="309563"/>
                  </a:lnTo>
                  <a:lnTo>
                    <a:pt x="2576513" y="326232"/>
                  </a:lnTo>
                  <a:lnTo>
                    <a:pt x="2559844" y="330994"/>
                  </a:lnTo>
                  <a:lnTo>
                    <a:pt x="2516981" y="335757"/>
                  </a:lnTo>
                  <a:lnTo>
                    <a:pt x="2452688" y="333375"/>
                  </a:lnTo>
                  <a:lnTo>
                    <a:pt x="2269331" y="323850"/>
                  </a:lnTo>
                  <a:lnTo>
                    <a:pt x="1890713" y="304800"/>
                  </a:lnTo>
                  <a:lnTo>
                    <a:pt x="1493044" y="288132"/>
                  </a:lnTo>
                  <a:lnTo>
                    <a:pt x="1112044" y="273844"/>
                  </a:lnTo>
                  <a:lnTo>
                    <a:pt x="745331" y="261938"/>
                  </a:lnTo>
                  <a:lnTo>
                    <a:pt x="514350" y="254794"/>
                  </a:lnTo>
                  <a:lnTo>
                    <a:pt x="319088" y="247650"/>
                  </a:lnTo>
                  <a:lnTo>
                    <a:pt x="195263" y="245269"/>
                  </a:lnTo>
                  <a:lnTo>
                    <a:pt x="109538" y="235744"/>
                  </a:lnTo>
                  <a:lnTo>
                    <a:pt x="57150" y="223838"/>
                  </a:lnTo>
                  <a:lnTo>
                    <a:pt x="28575" y="211932"/>
                  </a:lnTo>
                  <a:lnTo>
                    <a:pt x="14288" y="202407"/>
                  </a:lnTo>
                  <a:lnTo>
                    <a:pt x="7144" y="192882"/>
                  </a:lnTo>
                  <a:lnTo>
                    <a:pt x="0" y="178594"/>
                  </a:lnTo>
                  <a:lnTo>
                    <a:pt x="4763" y="159544"/>
                  </a:lnTo>
                  <a:lnTo>
                    <a:pt x="23813" y="135732"/>
                  </a:lnTo>
                  <a:lnTo>
                    <a:pt x="61913" y="107157"/>
                  </a:lnTo>
                  <a:lnTo>
                    <a:pt x="121444" y="76200"/>
                  </a:lnTo>
                  <a:lnTo>
                    <a:pt x="195263" y="40482"/>
                  </a:lnTo>
                  <a:lnTo>
                    <a:pt x="254794" y="21432"/>
                  </a:lnTo>
                  <a:lnTo>
                    <a:pt x="338138" y="7144"/>
                  </a:lnTo>
                  <a:lnTo>
                    <a:pt x="385763" y="0"/>
                  </a:lnTo>
                  <a:lnTo>
                    <a:pt x="423863" y="4763"/>
                  </a:lnTo>
                  <a:lnTo>
                    <a:pt x="542925" y="16669"/>
                  </a:lnTo>
                  <a:lnTo>
                    <a:pt x="747713" y="38100"/>
                  </a:lnTo>
                  <a:lnTo>
                    <a:pt x="973931" y="59532"/>
                  </a:lnTo>
                  <a:lnTo>
                    <a:pt x="1397794" y="92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A75BE690-8BE4-4B71-AB00-CE3D0D9EB2D9}"/>
                </a:ext>
              </a:extLst>
            </p:cNvPr>
            <p:cNvSpPr/>
            <p:nvPr/>
          </p:nvSpPr>
          <p:spPr>
            <a:xfrm>
              <a:off x="3475038" y="2513013"/>
              <a:ext cx="2438400" cy="600075"/>
            </a:xfrm>
            <a:custGeom>
              <a:avLst/>
              <a:gdLst>
                <a:gd name="connsiteX0" fmla="*/ 778669 w 2438400"/>
                <a:gd name="connsiteY0" fmla="*/ 326231 h 600075"/>
                <a:gd name="connsiteX1" fmla="*/ 1178719 w 2438400"/>
                <a:gd name="connsiteY1" fmla="*/ 240506 h 600075"/>
                <a:gd name="connsiteX2" fmla="*/ 1423987 w 2438400"/>
                <a:gd name="connsiteY2" fmla="*/ 192881 h 600075"/>
                <a:gd name="connsiteX3" fmla="*/ 1676400 w 2438400"/>
                <a:gd name="connsiteY3" fmla="*/ 142875 h 600075"/>
                <a:gd name="connsiteX4" fmla="*/ 1866900 w 2438400"/>
                <a:gd name="connsiteY4" fmla="*/ 104775 h 600075"/>
                <a:gd name="connsiteX5" fmla="*/ 1909762 w 2438400"/>
                <a:gd name="connsiteY5" fmla="*/ 90487 h 600075"/>
                <a:gd name="connsiteX6" fmla="*/ 1945481 w 2438400"/>
                <a:gd name="connsiteY6" fmla="*/ 76200 h 600075"/>
                <a:gd name="connsiteX7" fmla="*/ 1985962 w 2438400"/>
                <a:gd name="connsiteY7" fmla="*/ 54769 h 600075"/>
                <a:gd name="connsiteX8" fmla="*/ 2040731 w 2438400"/>
                <a:gd name="connsiteY8" fmla="*/ 19050 h 600075"/>
                <a:gd name="connsiteX9" fmla="*/ 2066925 w 2438400"/>
                <a:gd name="connsiteY9" fmla="*/ 0 h 600075"/>
                <a:gd name="connsiteX10" fmla="*/ 2074069 w 2438400"/>
                <a:gd name="connsiteY10" fmla="*/ 0 h 600075"/>
                <a:gd name="connsiteX11" fmla="*/ 2112169 w 2438400"/>
                <a:gd name="connsiteY11" fmla="*/ 11906 h 600075"/>
                <a:gd name="connsiteX12" fmla="*/ 2195512 w 2438400"/>
                <a:gd name="connsiteY12" fmla="*/ 40481 h 600075"/>
                <a:gd name="connsiteX13" fmla="*/ 2316956 w 2438400"/>
                <a:gd name="connsiteY13" fmla="*/ 80962 h 600075"/>
                <a:gd name="connsiteX14" fmla="*/ 2357437 w 2438400"/>
                <a:gd name="connsiteY14" fmla="*/ 97631 h 600075"/>
                <a:gd name="connsiteX15" fmla="*/ 2386012 w 2438400"/>
                <a:gd name="connsiteY15" fmla="*/ 109537 h 600075"/>
                <a:gd name="connsiteX16" fmla="*/ 2407444 w 2438400"/>
                <a:gd name="connsiteY16" fmla="*/ 133350 h 600075"/>
                <a:gd name="connsiteX17" fmla="*/ 2428875 w 2438400"/>
                <a:gd name="connsiteY17" fmla="*/ 164306 h 600075"/>
                <a:gd name="connsiteX18" fmla="*/ 2438400 w 2438400"/>
                <a:gd name="connsiteY18" fmla="*/ 190500 h 600075"/>
                <a:gd name="connsiteX19" fmla="*/ 2438400 w 2438400"/>
                <a:gd name="connsiteY19" fmla="*/ 216694 h 600075"/>
                <a:gd name="connsiteX20" fmla="*/ 2428875 w 2438400"/>
                <a:gd name="connsiteY20" fmla="*/ 233362 h 600075"/>
                <a:gd name="connsiteX21" fmla="*/ 2409825 w 2438400"/>
                <a:gd name="connsiteY21" fmla="*/ 247650 h 600075"/>
                <a:gd name="connsiteX22" fmla="*/ 2369344 w 2438400"/>
                <a:gd name="connsiteY22" fmla="*/ 261937 h 600075"/>
                <a:gd name="connsiteX23" fmla="*/ 2333625 w 2438400"/>
                <a:gd name="connsiteY23" fmla="*/ 266700 h 600075"/>
                <a:gd name="connsiteX24" fmla="*/ 2240756 w 2438400"/>
                <a:gd name="connsiteY24" fmla="*/ 266700 h 600075"/>
                <a:gd name="connsiteX25" fmla="*/ 2081212 w 2438400"/>
                <a:gd name="connsiteY25" fmla="*/ 271462 h 600075"/>
                <a:gd name="connsiteX26" fmla="*/ 1878806 w 2438400"/>
                <a:gd name="connsiteY26" fmla="*/ 283369 h 600075"/>
                <a:gd name="connsiteX27" fmla="*/ 1624012 w 2438400"/>
                <a:gd name="connsiteY27" fmla="*/ 314325 h 600075"/>
                <a:gd name="connsiteX28" fmla="*/ 1440656 w 2438400"/>
                <a:gd name="connsiteY28" fmla="*/ 342900 h 600075"/>
                <a:gd name="connsiteX29" fmla="*/ 1350169 w 2438400"/>
                <a:gd name="connsiteY29" fmla="*/ 361950 h 600075"/>
                <a:gd name="connsiteX30" fmla="*/ 1069181 w 2438400"/>
                <a:gd name="connsiteY30" fmla="*/ 419100 h 600075"/>
                <a:gd name="connsiteX31" fmla="*/ 769144 w 2438400"/>
                <a:gd name="connsiteY31" fmla="*/ 492919 h 600075"/>
                <a:gd name="connsiteX32" fmla="*/ 554831 w 2438400"/>
                <a:gd name="connsiteY32" fmla="*/ 552450 h 600075"/>
                <a:gd name="connsiteX33" fmla="*/ 400050 w 2438400"/>
                <a:gd name="connsiteY33" fmla="*/ 600075 h 600075"/>
                <a:gd name="connsiteX34" fmla="*/ 385762 w 2438400"/>
                <a:gd name="connsiteY34" fmla="*/ 600075 h 600075"/>
                <a:gd name="connsiteX35" fmla="*/ 319087 w 2438400"/>
                <a:gd name="connsiteY35" fmla="*/ 581025 h 600075"/>
                <a:gd name="connsiteX36" fmla="*/ 238125 w 2438400"/>
                <a:gd name="connsiteY36" fmla="*/ 550069 h 600075"/>
                <a:gd name="connsiteX37" fmla="*/ 159544 w 2438400"/>
                <a:gd name="connsiteY37" fmla="*/ 511969 h 600075"/>
                <a:gd name="connsiteX38" fmla="*/ 114300 w 2438400"/>
                <a:gd name="connsiteY38" fmla="*/ 485775 h 600075"/>
                <a:gd name="connsiteX39" fmla="*/ 76200 w 2438400"/>
                <a:gd name="connsiteY39" fmla="*/ 461962 h 600075"/>
                <a:gd name="connsiteX40" fmla="*/ 35719 w 2438400"/>
                <a:gd name="connsiteY40" fmla="*/ 428625 h 600075"/>
                <a:gd name="connsiteX41" fmla="*/ 0 w 2438400"/>
                <a:gd name="connsiteY41" fmla="*/ 388144 h 600075"/>
                <a:gd name="connsiteX42" fmla="*/ 45244 w 2438400"/>
                <a:gd name="connsiteY42" fmla="*/ 330994 h 600075"/>
                <a:gd name="connsiteX43" fmla="*/ 164306 w 2438400"/>
                <a:gd name="connsiteY43" fmla="*/ 376237 h 600075"/>
                <a:gd name="connsiteX44" fmla="*/ 247650 w 2438400"/>
                <a:gd name="connsiteY44" fmla="*/ 392906 h 600075"/>
                <a:gd name="connsiteX45" fmla="*/ 340519 w 2438400"/>
                <a:gd name="connsiteY45" fmla="*/ 400050 h 600075"/>
                <a:gd name="connsiteX46" fmla="*/ 404812 w 2438400"/>
                <a:gd name="connsiteY46" fmla="*/ 400050 h 600075"/>
                <a:gd name="connsiteX47" fmla="*/ 545306 w 2438400"/>
                <a:gd name="connsiteY47" fmla="*/ 373856 h 600075"/>
                <a:gd name="connsiteX48" fmla="*/ 778669 w 2438400"/>
                <a:gd name="connsiteY48" fmla="*/ 326231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38400" h="600075">
                  <a:moveTo>
                    <a:pt x="778669" y="326231"/>
                  </a:moveTo>
                  <a:lnTo>
                    <a:pt x="1178719" y="240506"/>
                  </a:lnTo>
                  <a:lnTo>
                    <a:pt x="1423987" y="192881"/>
                  </a:lnTo>
                  <a:lnTo>
                    <a:pt x="1676400" y="142875"/>
                  </a:lnTo>
                  <a:lnTo>
                    <a:pt x="1866900" y="104775"/>
                  </a:lnTo>
                  <a:lnTo>
                    <a:pt x="1909762" y="90487"/>
                  </a:lnTo>
                  <a:lnTo>
                    <a:pt x="1945481" y="76200"/>
                  </a:lnTo>
                  <a:lnTo>
                    <a:pt x="1985962" y="54769"/>
                  </a:lnTo>
                  <a:lnTo>
                    <a:pt x="2040731" y="19050"/>
                  </a:lnTo>
                  <a:lnTo>
                    <a:pt x="2066925" y="0"/>
                  </a:lnTo>
                  <a:lnTo>
                    <a:pt x="2074069" y="0"/>
                  </a:lnTo>
                  <a:lnTo>
                    <a:pt x="2112169" y="11906"/>
                  </a:lnTo>
                  <a:lnTo>
                    <a:pt x="2195512" y="40481"/>
                  </a:lnTo>
                  <a:lnTo>
                    <a:pt x="2316956" y="80962"/>
                  </a:lnTo>
                  <a:lnTo>
                    <a:pt x="2357437" y="97631"/>
                  </a:lnTo>
                  <a:lnTo>
                    <a:pt x="2386012" y="109537"/>
                  </a:lnTo>
                  <a:lnTo>
                    <a:pt x="2407444" y="133350"/>
                  </a:lnTo>
                  <a:lnTo>
                    <a:pt x="2428875" y="164306"/>
                  </a:lnTo>
                  <a:lnTo>
                    <a:pt x="2438400" y="190500"/>
                  </a:lnTo>
                  <a:lnTo>
                    <a:pt x="2438400" y="216694"/>
                  </a:lnTo>
                  <a:lnTo>
                    <a:pt x="2428875" y="233362"/>
                  </a:lnTo>
                  <a:lnTo>
                    <a:pt x="2409825" y="247650"/>
                  </a:lnTo>
                  <a:lnTo>
                    <a:pt x="2369344" y="261937"/>
                  </a:lnTo>
                  <a:lnTo>
                    <a:pt x="2333625" y="266700"/>
                  </a:lnTo>
                  <a:lnTo>
                    <a:pt x="2240756" y="266700"/>
                  </a:lnTo>
                  <a:lnTo>
                    <a:pt x="2081212" y="271462"/>
                  </a:lnTo>
                  <a:lnTo>
                    <a:pt x="1878806" y="283369"/>
                  </a:lnTo>
                  <a:lnTo>
                    <a:pt x="1624012" y="314325"/>
                  </a:lnTo>
                  <a:lnTo>
                    <a:pt x="1440656" y="342900"/>
                  </a:lnTo>
                  <a:lnTo>
                    <a:pt x="1350169" y="361950"/>
                  </a:lnTo>
                  <a:lnTo>
                    <a:pt x="1069181" y="419100"/>
                  </a:lnTo>
                  <a:lnTo>
                    <a:pt x="769144" y="492919"/>
                  </a:lnTo>
                  <a:lnTo>
                    <a:pt x="554831" y="552450"/>
                  </a:lnTo>
                  <a:lnTo>
                    <a:pt x="400050" y="600075"/>
                  </a:lnTo>
                  <a:lnTo>
                    <a:pt x="385762" y="600075"/>
                  </a:lnTo>
                  <a:lnTo>
                    <a:pt x="319087" y="581025"/>
                  </a:lnTo>
                  <a:lnTo>
                    <a:pt x="238125" y="550069"/>
                  </a:lnTo>
                  <a:lnTo>
                    <a:pt x="159544" y="511969"/>
                  </a:lnTo>
                  <a:lnTo>
                    <a:pt x="114300" y="485775"/>
                  </a:lnTo>
                  <a:lnTo>
                    <a:pt x="76200" y="461962"/>
                  </a:lnTo>
                  <a:lnTo>
                    <a:pt x="35719" y="428625"/>
                  </a:lnTo>
                  <a:lnTo>
                    <a:pt x="0" y="388144"/>
                  </a:lnTo>
                  <a:lnTo>
                    <a:pt x="45244" y="330994"/>
                  </a:lnTo>
                  <a:lnTo>
                    <a:pt x="164306" y="376237"/>
                  </a:lnTo>
                  <a:lnTo>
                    <a:pt x="247650" y="392906"/>
                  </a:lnTo>
                  <a:lnTo>
                    <a:pt x="340519" y="400050"/>
                  </a:lnTo>
                  <a:lnTo>
                    <a:pt x="404812" y="400050"/>
                  </a:lnTo>
                  <a:lnTo>
                    <a:pt x="545306" y="373856"/>
                  </a:lnTo>
                  <a:lnTo>
                    <a:pt x="778669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4">
              <a:extLst>
                <a:ext uri="{FF2B5EF4-FFF2-40B4-BE49-F238E27FC236}">
                  <a16:creationId xmlns:a16="http://schemas.microsoft.com/office/drawing/2014/main" id="{02A65C58-9D41-4FA5-A04D-BF52050EED02}"/>
                </a:ext>
              </a:extLst>
            </p:cNvPr>
            <p:cNvSpPr/>
            <p:nvPr/>
          </p:nvSpPr>
          <p:spPr>
            <a:xfrm>
              <a:off x="3775075" y="3221038"/>
              <a:ext cx="452438" cy="1331912"/>
            </a:xfrm>
            <a:custGeom>
              <a:avLst/>
              <a:gdLst>
                <a:gd name="connsiteX0" fmla="*/ 369094 w 452438"/>
                <a:gd name="connsiteY0" fmla="*/ 371475 h 1331119"/>
                <a:gd name="connsiteX1" fmla="*/ 364332 w 452438"/>
                <a:gd name="connsiteY1" fmla="*/ 271463 h 1331119"/>
                <a:gd name="connsiteX2" fmla="*/ 361950 w 452438"/>
                <a:gd name="connsiteY2" fmla="*/ 159544 h 1331119"/>
                <a:gd name="connsiteX3" fmla="*/ 316707 w 452438"/>
                <a:gd name="connsiteY3" fmla="*/ 128588 h 1331119"/>
                <a:gd name="connsiteX4" fmla="*/ 266700 w 452438"/>
                <a:gd name="connsiteY4" fmla="*/ 100013 h 1331119"/>
                <a:gd name="connsiteX5" fmla="*/ 214313 w 452438"/>
                <a:gd name="connsiteY5" fmla="*/ 76200 h 1331119"/>
                <a:gd name="connsiteX6" fmla="*/ 159544 w 452438"/>
                <a:gd name="connsiteY6" fmla="*/ 54769 h 1331119"/>
                <a:gd name="connsiteX7" fmla="*/ 107157 w 452438"/>
                <a:gd name="connsiteY7" fmla="*/ 35719 h 1331119"/>
                <a:gd name="connsiteX8" fmla="*/ 64294 w 452438"/>
                <a:gd name="connsiteY8" fmla="*/ 19050 h 1331119"/>
                <a:gd name="connsiteX9" fmla="*/ 33338 w 452438"/>
                <a:gd name="connsiteY9" fmla="*/ 4763 h 1331119"/>
                <a:gd name="connsiteX10" fmla="*/ 21432 w 452438"/>
                <a:gd name="connsiteY10" fmla="*/ 0 h 1331119"/>
                <a:gd name="connsiteX11" fmla="*/ 7144 w 452438"/>
                <a:gd name="connsiteY11" fmla="*/ 2382 h 1331119"/>
                <a:gd name="connsiteX12" fmla="*/ 0 w 452438"/>
                <a:gd name="connsiteY12" fmla="*/ 16669 h 1331119"/>
                <a:gd name="connsiteX13" fmla="*/ 9525 w 452438"/>
                <a:gd name="connsiteY13" fmla="*/ 38100 h 1331119"/>
                <a:gd name="connsiteX14" fmla="*/ 40482 w 452438"/>
                <a:gd name="connsiteY14" fmla="*/ 83344 h 1331119"/>
                <a:gd name="connsiteX15" fmla="*/ 80963 w 452438"/>
                <a:gd name="connsiteY15" fmla="*/ 133350 h 1331119"/>
                <a:gd name="connsiteX16" fmla="*/ 116682 w 452438"/>
                <a:gd name="connsiteY16" fmla="*/ 183357 h 1331119"/>
                <a:gd name="connsiteX17" fmla="*/ 142875 w 452438"/>
                <a:gd name="connsiteY17" fmla="*/ 226219 h 1331119"/>
                <a:gd name="connsiteX18" fmla="*/ 166688 w 452438"/>
                <a:gd name="connsiteY18" fmla="*/ 283369 h 1331119"/>
                <a:gd name="connsiteX19" fmla="*/ 180975 w 452438"/>
                <a:gd name="connsiteY19" fmla="*/ 330994 h 1331119"/>
                <a:gd name="connsiteX20" fmla="*/ 185738 w 452438"/>
                <a:gd name="connsiteY20" fmla="*/ 371475 h 1331119"/>
                <a:gd name="connsiteX21" fmla="*/ 202407 w 452438"/>
                <a:gd name="connsiteY21" fmla="*/ 619125 h 1331119"/>
                <a:gd name="connsiteX22" fmla="*/ 211932 w 452438"/>
                <a:gd name="connsiteY22" fmla="*/ 800100 h 1331119"/>
                <a:gd name="connsiteX23" fmla="*/ 223838 w 452438"/>
                <a:gd name="connsiteY23" fmla="*/ 969169 h 1331119"/>
                <a:gd name="connsiteX24" fmla="*/ 228600 w 452438"/>
                <a:gd name="connsiteY24" fmla="*/ 1054894 h 1331119"/>
                <a:gd name="connsiteX25" fmla="*/ 235744 w 452438"/>
                <a:gd name="connsiteY25" fmla="*/ 1100138 h 1331119"/>
                <a:gd name="connsiteX26" fmla="*/ 257175 w 452438"/>
                <a:gd name="connsiteY26" fmla="*/ 1157288 h 1331119"/>
                <a:gd name="connsiteX27" fmla="*/ 271463 w 452438"/>
                <a:gd name="connsiteY27" fmla="*/ 1193007 h 1331119"/>
                <a:gd name="connsiteX28" fmla="*/ 290513 w 452438"/>
                <a:gd name="connsiteY28" fmla="*/ 1226344 h 1331119"/>
                <a:gd name="connsiteX29" fmla="*/ 311944 w 452438"/>
                <a:gd name="connsiteY29" fmla="*/ 1257300 h 1331119"/>
                <a:gd name="connsiteX30" fmla="*/ 330994 w 452438"/>
                <a:gd name="connsiteY30" fmla="*/ 1281113 h 1331119"/>
                <a:gd name="connsiteX31" fmla="*/ 357188 w 452438"/>
                <a:gd name="connsiteY31" fmla="*/ 1312069 h 1331119"/>
                <a:gd name="connsiteX32" fmla="*/ 371475 w 452438"/>
                <a:gd name="connsiteY32" fmla="*/ 1321594 h 1331119"/>
                <a:gd name="connsiteX33" fmla="*/ 395288 w 452438"/>
                <a:gd name="connsiteY33" fmla="*/ 1331119 h 1331119"/>
                <a:gd name="connsiteX34" fmla="*/ 414338 w 452438"/>
                <a:gd name="connsiteY34" fmla="*/ 1328738 h 1331119"/>
                <a:gd name="connsiteX35" fmla="*/ 431007 w 452438"/>
                <a:gd name="connsiteY35" fmla="*/ 1321594 h 1331119"/>
                <a:gd name="connsiteX36" fmla="*/ 440532 w 452438"/>
                <a:gd name="connsiteY36" fmla="*/ 1309688 h 1331119"/>
                <a:gd name="connsiteX37" fmla="*/ 447675 w 452438"/>
                <a:gd name="connsiteY37" fmla="*/ 1288257 h 1331119"/>
                <a:gd name="connsiteX38" fmla="*/ 452438 w 452438"/>
                <a:gd name="connsiteY38" fmla="*/ 1254919 h 1331119"/>
                <a:gd name="connsiteX39" fmla="*/ 450057 w 452438"/>
                <a:gd name="connsiteY39" fmla="*/ 1207294 h 1331119"/>
                <a:gd name="connsiteX40" fmla="*/ 431007 w 452438"/>
                <a:gd name="connsiteY40" fmla="*/ 1095375 h 1331119"/>
                <a:gd name="connsiteX41" fmla="*/ 407194 w 452438"/>
                <a:gd name="connsiteY41" fmla="*/ 709613 h 1331119"/>
                <a:gd name="connsiteX42" fmla="*/ 385763 w 452438"/>
                <a:gd name="connsiteY42" fmla="*/ 597694 h 1331119"/>
                <a:gd name="connsiteX43" fmla="*/ 369094 w 452438"/>
                <a:gd name="connsiteY43" fmla="*/ 37147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2438" h="1331119">
                  <a:moveTo>
                    <a:pt x="369094" y="371475"/>
                  </a:moveTo>
                  <a:lnTo>
                    <a:pt x="364332" y="271463"/>
                  </a:lnTo>
                  <a:lnTo>
                    <a:pt x="361950" y="159544"/>
                  </a:lnTo>
                  <a:lnTo>
                    <a:pt x="316707" y="128588"/>
                  </a:lnTo>
                  <a:lnTo>
                    <a:pt x="266700" y="100013"/>
                  </a:lnTo>
                  <a:lnTo>
                    <a:pt x="214313" y="76200"/>
                  </a:lnTo>
                  <a:lnTo>
                    <a:pt x="159544" y="54769"/>
                  </a:lnTo>
                  <a:lnTo>
                    <a:pt x="107157" y="35719"/>
                  </a:lnTo>
                  <a:lnTo>
                    <a:pt x="64294" y="19050"/>
                  </a:lnTo>
                  <a:lnTo>
                    <a:pt x="33338" y="4763"/>
                  </a:lnTo>
                  <a:lnTo>
                    <a:pt x="21432" y="0"/>
                  </a:lnTo>
                  <a:lnTo>
                    <a:pt x="7144" y="2382"/>
                  </a:lnTo>
                  <a:lnTo>
                    <a:pt x="0" y="16669"/>
                  </a:lnTo>
                  <a:lnTo>
                    <a:pt x="9525" y="38100"/>
                  </a:lnTo>
                  <a:lnTo>
                    <a:pt x="40482" y="83344"/>
                  </a:lnTo>
                  <a:lnTo>
                    <a:pt x="80963" y="133350"/>
                  </a:lnTo>
                  <a:lnTo>
                    <a:pt x="116682" y="183357"/>
                  </a:lnTo>
                  <a:lnTo>
                    <a:pt x="142875" y="226219"/>
                  </a:lnTo>
                  <a:lnTo>
                    <a:pt x="166688" y="283369"/>
                  </a:lnTo>
                  <a:lnTo>
                    <a:pt x="180975" y="330994"/>
                  </a:lnTo>
                  <a:lnTo>
                    <a:pt x="185738" y="371475"/>
                  </a:lnTo>
                  <a:lnTo>
                    <a:pt x="202407" y="619125"/>
                  </a:lnTo>
                  <a:lnTo>
                    <a:pt x="211932" y="800100"/>
                  </a:lnTo>
                  <a:lnTo>
                    <a:pt x="223838" y="969169"/>
                  </a:lnTo>
                  <a:lnTo>
                    <a:pt x="228600" y="1054894"/>
                  </a:lnTo>
                  <a:lnTo>
                    <a:pt x="235744" y="1100138"/>
                  </a:lnTo>
                  <a:lnTo>
                    <a:pt x="257175" y="1157288"/>
                  </a:lnTo>
                  <a:lnTo>
                    <a:pt x="271463" y="1193007"/>
                  </a:lnTo>
                  <a:lnTo>
                    <a:pt x="290513" y="1226344"/>
                  </a:lnTo>
                  <a:lnTo>
                    <a:pt x="311944" y="1257300"/>
                  </a:lnTo>
                  <a:lnTo>
                    <a:pt x="330994" y="1281113"/>
                  </a:lnTo>
                  <a:lnTo>
                    <a:pt x="357188" y="1312069"/>
                  </a:lnTo>
                  <a:lnTo>
                    <a:pt x="371475" y="1321594"/>
                  </a:lnTo>
                  <a:lnTo>
                    <a:pt x="395288" y="1331119"/>
                  </a:lnTo>
                  <a:lnTo>
                    <a:pt x="414338" y="1328738"/>
                  </a:lnTo>
                  <a:lnTo>
                    <a:pt x="431007" y="1321594"/>
                  </a:lnTo>
                  <a:lnTo>
                    <a:pt x="440532" y="1309688"/>
                  </a:lnTo>
                  <a:lnTo>
                    <a:pt x="447675" y="1288257"/>
                  </a:lnTo>
                  <a:lnTo>
                    <a:pt x="452438" y="1254919"/>
                  </a:lnTo>
                  <a:lnTo>
                    <a:pt x="450057" y="1207294"/>
                  </a:lnTo>
                  <a:lnTo>
                    <a:pt x="431007" y="1095375"/>
                  </a:lnTo>
                  <a:lnTo>
                    <a:pt x="407194" y="709613"/>
                  </a:lnTo>
                  <a:lnTo>
                    <a:pt x="385763" y="597694"/>
                  </a:lnTo>
                  <a:lnTo>
                    <a:pt x="369094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5">
              <a:extLst>
                <a:ext uri="{FF2B5EF4-FFF2-40B4-BE49-F238E27FC236}">
                  <a16:creationId xmlns:a16="http://schemas.microsoft.com/office/drawing/2014/main" id="{23D6042B-B259-4F22-ABA5-66E18AB97147}"/>
                </a:ext>
              </a:extLst>
            </p:cNvPr>
            <p:cNvSpPr/>
            <p:nvPr/>
          </p:nvSpPr>
          <p:spPr>
            <a:xfrm>
              <a:off x="4095750" y="3095625"/>
              <a:ext cx="1566863" cy="1247775"/>
            </a:xfrm>
            <a:custGeom>
              <a:avLst/>
              <a:gdLst>
                <a:gd name="connsiteX0" fmla="*/ 242888 w 1566863"/>
                <a:gd name="connsiteY0" fmla="*/ 250031 h 1247775"/>
                <a:gd name="connsiteX1" fmla="*/ 0 w 1566863"/>
                <a:gd name="connsiteY1" fmla="*/ 295275 h 1247775"/>
                <a:gd name="connsiteX2" fmla="*/ 14288 w 1566863"/>
                <a:gd name="connsiteY2" fmla="*/ 423863 h 1247775"/>
                <a:gd name="connsiteX3" fmla="*/ 352425 w 1566863"/>
                <a:gd name="connsiteY3" fmla="*/ 361950 h 1247775"/>
                <a:gd name="connsiteX4" fmla="*/ 569119 w 1566863"/>
                <a:gd name="connsiteY4" fmla="*/ 323850 h 1247775"/>
                <a:gd name="connsiteX5" fmla="*/ 950119 w 1566863"/>
                <a:gd name="connsiteY5" fmla="*/ 247650 h 1247775"/>
                <a:gd name="connsiteX6" fmla="*/ 1193006 w 1566863"/>
                <a:gd name="connsiteY6" fmla="*/ 197644 h 1247775"/>
                <a:gd name="connsiteX7" fmla="*/ 1231106 w 1566863"/>
                <a:gd name="connsiteY7" fmla="*/ 192881 h 1247775"/>
                <a:gd name="connsiteX8" fmla="*/ 1247775 w 1566863"/>
                <a:gd name="connsiteY8" fmla="*/ 192881 h 1247775"/>
                <a:gd name="connsiteX9" fmla="*/ 1264444 w 1566863"/>
                <a:gd name="connsiteY9" fmla="*/ 197644 h 1247775"/>
                <a:gd name="connsiteX10" fmla="*/ 1276350 w 1566863"/>
                <a:gd name="connsiteY10" fmla="*/ 207169 h 1247775"/>
                <a:gd name="connsiteX11" fmla="*/ 1283494 w 1566863"/>
                <a:gd name="connsiteY11" fmla="*/ 219075 h 1247775"/>
                <a:gd name="connsiteX12" fmla="*/ 1288256 w 1566863"/>
                <a:gd name="connsiteY12" fmla="*/ 230981 h 1247775"/>
                <a:gd name="connsiteX13" fmla="*/ 1290638 w 1566863"/>
                <a:gd name="connsiteY13" fmla="*/ 259556 h 1247775"/>
                <a:gd name="connsiteX14" fmla="*/ 1245394 w 1566863"/>
                <a:gd name="connsiteY14" fmla="*/ 531019 h 1247775"/>
                <a:gd name="connsiteX15" fmla="*/ 1250156 w 1566863"/>
                <a:gd name="connsiteY15" fmla="*/ 619125 h 1247775"/>
                <a:gd name="connsiteX16" fmla="*/ 1209675 w 1566863"/>
                <a:gd name="connsiteY16" fmla="*/ 940594 h 1247775"/>
                <a:gd name="connsiteX17" fmla="*/ 1197769 w 1566863"/>
                <a:gd name="connsiteY17" fmla="*/ 1031081 h 1247775"/>
                <a:gd name="connsiteX18" fmla="*/ 1185863 w 1566863"/>
                <a:gd name="connsiteY18" fmla="*/ 1135856 h 1247775"/>
                <a:gd name="connsiteX19" fmla="*/ 1195388 w 1566863"/>
                <a:gd name="connsiteY19" fmla="*/ 1171575 h 1247775"/>
                <a:gd name="connsiteX20" fmla="*/ 1209675 w 1566863"/>
                <a:gd name="connsiteY20" fmla="*/ 1200150 h 1247775"/>
                <a:gd name="connsiteX21" fmla="*/ 1223963 w 1566863"/>
                <a:gd name="connsiteY21" fmla="*/ 1219200 h 1247775"/>
                <a:gd name="connsiteX22" fmla="*/ 1235869 w 1566863"/>
                <a:gd name="connsiteY22" fmla="*/ 1233488 h 1247775"/>
                <a:gd name="connsiteX23" fmla="*/ 1254919 w 1566863"/>
                <a:gd name="connsiteY23" fmla="*/ 1245394 h 1247775"/>
                <a:gd name="connsiteX24" fmla="*/ 1271588 w 1566863"/>
                <a:gd name="connsiteY24" fmla="*/ 1247775 h 1247775"/>
                <a:gd name="connsiteX25" fmla="*/ 1297781 w 1566863"/>
                <a:gd name="connsiteY25" fmla="*/ 1245394 h 1247775"/>
                <a:gd name="connsiteX26" fmla="*/ 1319213 w 1566863"/>
                <a:gd name="connsiteY26" fmla="*/ 1238250 h 1247775"/>
                <a:gd name="connsiteX27" fmla="*/ 1335881 w 1566863"/>
                <a:gd name="connsiteY27" fmla="*/ 1223963 h 1247775"/>
                <a:gd name="connsiteX28" fmla="*/ 1345406 w 1566863"/>
                <a:gd name="connsiteY28" fmla="*/ 1209675 h 1247775"/>
                <a:gd name="connsiteX29" fmla="*/ 1357313 w 1566863"/>
                <a:gd name="connsiteY29" fmla="*/ 1185863 h 1247775"/>
                <a:gd name="connsiteX30" fmla="*/ 1369219 w 1566863"/>
                <a:gd name="connsiteY30" fmla="*/ 1152525 h 1247775"/>
                <a:gd name="connsiteX31" fmla="*/ 1381125 w 1566863"/>
                <a:gd name="connsiteY31" fmla="*/ 1100138 h 1247775"/>
                <a:gd name="connsiteX32" fmla="*/ 1412081 w 1566863"/>
                <a:gd name="connsiteY32" fmla="*/ 916781 h 1247775"/>
                <a:gd name="connsiteX33" fmla="*/ 1471613 w 1566863"/>
                <a:gd name="connsiteY33" fmla="*/ 600075 h 1247775"/>
                <a:gd name="connsiteX34" fmla="*/ 1519238 w 1566863"/>
                <a:gd name="connsiteY34" fmla="*/ 326231 h 1247775"/>
                <a:gd name="connsiteX35" fmla="*/ 1545431 w 1566863"/>
                <a:gd name="connsiteY35" fmla="*/ 269081 h 1247775"/>
                <a:gd name="connsiteX36" fmla="*/ 1559719 w 1566863"/>
                <a:gd name="connsiteY36" fmla="*/ 238125 h 1247775"/>
                <a:gd name="connsiteX37" fmla="*/ 1566863 w 1566863"/>
                <a:gd name="connsiteY37" fmla="*/ 214313 h 1247775"/>
                <a:gd name="connsiteX38" fmla="*/ 1566863 w 1566863"/>
                <a:gd name="connsiteY38" fmla="*/ 190500 h 1247775"/>
                <a:gd name="connsiteX39" fmla="*/ 1562100 w 1566863"/>
                <a:gd name="connsiteY39" fmla="*/ 166688 h 1247775"/>
                <a:gd name="connsiteX40" fmla="*/ 1547813 w 1566863"/>
                <a:gd name="connsiteY40" fmla="*/ 150019 h 1247775"/>
                <a:gd name="connsiteX41" fmla="*/ 1524000 w 1566863"/>
                <a:gd name="connsiteY41" fmla="*/ 133350 h 1247775"/>
                <a:gd name="connsiteX42" fmla="*/ 1459706 w 1566863"/>
                <a:gd name="connsiteY42" fmla="*/ 78581 h 1247775"/>
                <a:gd name="connsiteX43" fmla="*/ 1378744 w 1566863"/>
                <a:gd name="connsiteY43" fmla="*/ 19050 h 1247775"/>
                <a:gd name="connsiteX44" fmla="*/ 1347788 w 1566863"/>
                <a:gd name="connsiteY44" fmla="*/ 0 h 1247775"/>
                <a:gd name="connsiteX45" fmla="*/ 1323975 w 1566863"/>
                <a:gd name="connsiteY45" fmla="*/ 0 h 1247775"/>
                <a:gd name="connsiteX46" fmla="*/ 1228725 w 1566863"/>
                <a:gd name="connsiteY46" fmla="*/ 33338 h 1247775"/>
                <a:gd name="connsiteX47" fmla="*/ 1119188 w 1566863"/>
                <a:gd name="connsiteY47" fmla="*/ 69056 h 1247775"/>
                <a:gd name="connsiteX48" fmla="*/ 947738 w 1566863"/>
                <a:gd name="connsiteY48" fmla="*/ 111919 h 1247775"/>
                <a:gd name="connsiteX49" fmla="*/ 747713 w 1566863"/>
                <a:gd name="connsiteY49" fmla="*/ 152400 h 1247775"/>
                <a:gd name="connsiteX50" fmla="*/ 450056 w 1566863"/>
                <a:gd name="connsiteY50" fmla="*/ 211931 h 1247775"/>
                <a:gd name="connsiteX51" fmla="*/ 242888 w 1566863"/>
                <a:gd name="connsiteY51" fmla="*/ 250031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66863" h="1247775">
                  <a:moveTo>
                    <a:pt x="242888" y="250031"/>
                  </a:moveTo>
                  <a:lnTo>
                    <a:pt x="0" y="295275"/>
                  </a:lnTo>
                  <a:lnTo>
                    <a:pt x="14288" y="423863"/>
                  </a:lnTo>
                  <a:lnTo>
                    <a:pt x="352425" y="361950"/>
                  </a:lnTo>
                  <a:lnTo>
                    <a:pt x="569119" y="323850"/>
                  </a:lnTo>
                  <a:lnTo>
                    <a:pt x="950119" y="247650"/>
                  </a:lnTo>
                  <a:lnTo>
                    <a:pt x="1193006" y="197644"/>
                  </a:lnTo>
                  <a:lnTo>
                    <a:pt x="1231106" y="192881"/>
                  </a:lnTo>
                  <a:lnTo>
                    <a:pt x="1247775" y="192881"/>
                  </a:lnTo>
                  <a:lnTo>
                    <a:pt x="1264444" y="197644"/>
                  </a:lnTo>
                  <a:lnTo>
                    <a:pt x="1276350" y="207169"/>
                  </a:lnTo>
                  <a:lnTo>
                    <a:pt x="1283494" y="219075"/>
                  </a:lnTo>
                  <a:lnTo>
                    <a:pt x="1288256" y="230981"/>
                  </a:lnTo>
                  <a:lnTo>
                    <a:pt x="1290638" y="259556"/>
                  </a:lnTo>
                  <a:lnTo>
                    <a:pt x="1245394" y="531019"/>
                  </a:lnTo>
                  <a:lnTo>
                    <a:pt x="1250156" y="619125"/>
                  </a:lnTo>
                  <a:lnTo>
                    <a:pt x="1209675" y="940594"/>
                  </a:lnTo>
                  <a:lnTo>
                    <a:pt x="1197769" y="1031081"/>
                  </a:lnTo>
                  <a:lnTo>
                    <a:pt x="1185863" y="1135856"/>
                  </a:lnTo>
                  <a:lnTo>
                    <a:pt x="1195388" y="1171575"/>
                  </a:lnTo>
                  <a:lnTo>
                    <a:pt x="1209675" y="1200150"/>
                  </a:lnTo>
                  <a:lnTo>
                    <a:pt x="1223963" y="1219200"/>
                  </a:lnTo>
                  <a:lnTo>
                    <a:pt x="1235869" y="1233488"/>
                  </a:lnTo>
                  <a:lnTo>
                    <a:pt x="1254919" y="1245394"/>
                  </a:lnTo>
                  <a:lnTo>
                    <a:pt x="1271588" y="1247775"/>
                  </a:lnTo>
                  <a:lnTo>
                    <a:pt x="1297781" y="1245394"/>
                  </a:lnTo>
                  <a:lnTo>
                    <a:pt x="1319213" y="1238250"/>
                  </a:lnTo>
                  <a:lnTo>
                    <a:pt x="1335881" y="1223963"/>
                  </a:lnTo>
                  <a:lnTo>
                    <a:pt x="1345406" y="1209675"/>
                  </a:lnTo>
                  <a:lnTo>
                    <a:pt x="1357313" y="1185863"/>
                  </a:lnTo>
                  <a:lnTo>
                    <a:pt x="1369219" y="1152525"/>
                  </a:lnTo>
                  <a:lnTo>
                    <a:pt x="1381125" y="1100138"/>
                  </a:lnTo>
                  <a:lnTo>
                    <a:pt x="1412081" y="916781"/>
                  </a:lnTo>
                  <a:lnTo>
                    <a:pt x="1471613" y="600075"/>
                  </a:lnTo>
                  <a:lnTo>
                    <a:pt x="1519238" y="326231"/>
                  </a:lnTo>
                  <a:lnTo>
                    <a:pt x="1545431" y="269081"/>
                  </a:lnTo>
                  <a:lnTo>
                    <a:pt x="1559719" y="238125"/>
                  </a:lnTo>
                  <a:lnTo>
                    <a:pt x="1566863" y="214313"/>
                  </a:lnTo>
                  <a:lnTo>
                    <a:pt x="1566863" y="190500"/>
                  </a:lnTo>
                  <a:lnTo>
                    <a:pt x="1562100" y="166688"/>
                  </a:lnTo>
                  <a:lnTo>
                    <a:pt x="1547813" y="150019"/>
                  </a:lnTo>
                  <a:lnTo>
                    <a:pt x="1524000" y="133350"/>
                  </a:lnTo>
                  <a:lnTo>
                    <a:pt x="1459706" y="78581"/>
                  </a:lnTo>
                  <a:lnTo>
                    <a:pt x="1378744" y="19050"/>
                  </a:lnTo>
                  <a:lnTo>
                    <a:pt x="1347788" y="0"/>
                  </a:lnTo>
                  <a:lnTo>
                    <a:pt x="1323975" y="0"/>
                  </a:lnTo>
                  <a:lnTo>
                    <a:pt x="1228725" y="33338"/>
                  </a:lnTo>
                  <a:lnTo>
                    <a:pt x="1119188" y="69056"/>
                  </a:lnTo>
                  <a:lnTo>
                    <a:pt x="947738" y="111919"/>
                  </a:lnTo>
                  <a:lnTo>
                    <a:pt x="747713" y="152400"/>
                  </a:lnTo>
                  <a:lnTo>
                    <a:pt x="450056" y="211931"/>
                  </a:lnTo>
                  <a:lnTo>
                    <a:pt x="242888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6">
              <a:extLst>
                <a:ext uri="{FF2B5EF4-FFF2-40B4-BE49-F238E27FC236}">
                  <a16:creationId xmlns:a16="http://schemas.microsoft.com/office/drawing/2014/main" id="{CA90D2FA-1016-4B6F-BD13-3D0C0F040A8E}"/>
                </a:ext>
              </a:extLst>
            </p:cNvPr>
            <p:cNvSpPr/>
            <p:nvPr/>
          </p:nvSpPr>
          <p:spPr>
            <a:xfrm>
              <a:off x="4124325" y="3592513"/>
              <a:ext cx="1285875" cy="379412"/>
            </a:xfrm>
            <a:custGeom>
              <a:avLst/>
              <a:gdLst>
                <a:gd name="connsiteX0" fmla="*/ 371475 w 1285875"/>
                <a:gd name="connsiteY0" fmla="*/ 171450 h 378619"/>
                <a:gd name="connsiteX1" fmla="*/ 531019 w 1285875"/>
                <a:gd name="connsiteY1" fmla="*/ 140494 h 378619"/>
                <a:gd name="connsiteX2" fmla="*/ 842963 w 1285875"/>
                <a:gd name="connsiteY2" fmla="*/ 80963 h 378619"/>
                <a:gd name="connsiteX3" fmla="*/ 1145381 w 1285875"/>
                <a:gd name="connsiteY3" fmla="*/ 23813 h 378619"/>
                <a:gd name="connsiteX4" fmla="*/ 1285875 w 1285875"/>
                <a:gd name="connsiteY4" fmla="*/ 0 h 378619"/>
                <a:gd name="connsiteX5" fmla="*/ 1285875 w 1285875"/>
                <a:gd name="connsiteY5" fmla="*/ 135732 h 378619"/>
                <a:gd name="connsiteX6" fmla="*/ 966788 w 1285875"/>
                <a:gd name="connsiteY6" fmla="*/ 190500 h 378619"/>
                <a:gd name="connsiteX7" fmla="*/ 702469 w 1285875"/>
                <a:gd name="connsiteY7" fmla="*/ 238125 h 378619"/>
                <a:gd name="connsiteX8" fmla="*/ 488156 w 1285875"/>
                <a:gd name="connsiteY8" fmla="*/ 283369 h 378619"/>
                <a:gd name="connsiteX9" fmla="*/ 178594 w 1285875"/>
                <a:gd name="connsiteY9" fmla="*/ 345282 h 378619"/>
                <a:gd name="connsiteX10" fmla="*/ 7144 w 1285875"/>
                <a:gd name="connsiteY10" fmla="*/ 378619 h 378619"/>
                <a:gd name="connsiteX11" fmla="*/ 0 w 1285875"/>
                <a:gd name="connsiteY11" fmla="*/ 240507 h 378619"/>
                <a:gd name="connsiteX12" fmla="*/ 300038 w 1285875"/>
                <a:gd name="connsiteY12" fmla="*/ 185738 h 378619"/>
                <a:gd name="connsiteX13" fmla="*/ 371475 w 1285875"/>
                <a:gd name="connsiteY13" fmla="*/ 1714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875" h="378619">
                  <a:moveTo>
                    <a:pt x="371475" y="171450"/>
                  </a:moveTo>
                  <a:lnTo>
                    <a:pt x="531019" y="140494"/>
                  </a:lnTo>
                  <a:lnTo>
                    <a:pt x="842963" y="80963"/>
                  </a:lnTo>
                  <a:lnTo>
                    <a:pt x="1145381" y="23813"/>
                  </a:lnTo>
                  <a:lnTo>
                    <a:pt x="1285875" y="0"/>
                  </a:lnTo>
                  <a:lnTo>
                    <a:pt x="1285875" y="135732"/>
                  </a:lnTo>
                  <a:lnTo>
                    <a:pt x="966788" y="190500"/>
                  </a:lnTo>
                  <a:lnTo>
                    <a:pt x="702469" y="238125"/>
                  </a:lnTo>
                  <a:lnTo>
                    <a:pt x="488156" y="283369"/>
                  </a:lnTo>
                  <a:lnTo>
                    <a:pt x="178594" y="345282"/>
                  </a:lnTo>
                  <a:lnTo>
                    <a:pt x="7144" y="378619"/>
                  </a:lnTo>
                  <a:lnTo>
                    <a:pt x="0" y="240507"/>
                  </a:lnTo>
                  <a:lnTo>
                    <a:pt x="300038" y="185738"/>
                  </a:lnTo>
                  <a:lnTo>
                    <a:pt x="371475" y="171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90A2A718-C6CF-4497-83F1-0151D20F8C73}"/>
                </a:ext>
              </a:extLst>
            </p:cNvPr>
            <p:cNvSpPr/>
            <p:nvPr/>
          </p:nvSpPr>
          <p:spPr>
            <a:xfrm>
              <a:off x="4157663" y="4087813"/>
              <a:ext cx="1174750" cy="377825"/>
            </a:xfrm>
            <a:custGeom>
              <a:avLst/>
              <a:gdLst>
                <a:gd name="connsiteX0" fmla="*/ 340518 w 1173956"/>
                <a:gd name="connsiteY0" fmla="*/ 169069 h 376238"/>
                <a:gd name="connsiteX1" fmla="*/ 507206 w 1173956"/>
                <a:gd name="connsiteY1" fmla="*/ 133350 h 376238"/>
                <a:gd name="connsiteX2" fmla="*/ 809625 w 1173956"/>
                <a:gd name="connsiteY2" fmla="*/ 73819 h 376238"/>
                <a:gd name="connsiteX3" fmla="*/ 1173956 w 1173956"/>
                <a:gd name="connsiteY3" fmla="*/ 0 h 376238"/>
                <a:gd name="connsiteX4" fmla="*/ 1173956 w 1173956"/>
                <a:gd name="connsiteY4" fmla="*/ 130969 h 376238"/>
                <a:gd name="connsiteX5" fmla="*/ 838200 w 1173956"/>
                <a:gd name="connsiteY5" fmla="*/ 200025 h 376238"/>
                <a:gd name="connsiteX6" fmla="*/ 361950 w 1173956"/>
                <a:gd name="connsiteY6" fmla="*/ 300038 h 376238"/>
                <a:gd name="connsiteX7" fmla="*/ 19050 w 1173956"/>
                <a:gd name="connsiteY7" fmla="*/ 376238 h 376238"/>
                <a:gd name="connsiteX8" fmla="*/ 0 w 1173956"/>
                <a:gd name="connsiteY8" fmla="*/ 240507 h 376238"/>
                <a:gd name="connsiteX9" fmla="*/ 340518 w 1173956"/>
                <a:gd name="connsiteY9" fmla="*/ 1690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956" h="376238">
                  <a:moveTo>
                    <a:pt x="340518" y="169069"/>
                  </a:moveTo>
                  <a:lnTo>
                    <a:pt x="507206" y="133350"/>
                  </a:lnTo>
                  <a:lnTo>
                    <a:pt x="809625" y="73819"/>
                  </a:lnTo>
                  <a:lnTo>
                    <a:pt x="1173956" y="0"/>
                  </a:lnTo>
                  <a:lnTo>
                    <a:pt x="1173956" y="130969"/>
                  </a:lnTo>
                  <a:lnTo>
                    <a:pt x="838200" y="200025"/>
                  </a:lnTo>
                  <a:lnTo>
                    <a:pt x="361950" y="300038"/>
                  </a:lnTo>
                  <a:lnTo>
                    <a:pt x="19050" y="376238"/>
                  </a:lnTo>
                  <a:lnTo>
                    <a:pt x="0" y="240507"/>
                  </a:lnTo>
                  <a:lnTo>
                    <a:pt x="340518" y="169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4">
              <a:extLst>
                <a:ext uri="{FF2B5EF4-FFF2-40B4-BE49-F238E27FC236}">
                  <a16:creationId xmlns:a16="http://schemas.microsoft.com/office/drawing/2014/main" id="{495842E6-4A5C-434E-8DC8-05C33E0802CE}"/>
                </a:ext>
              </a:extLst>
            </p:cNvPr>
            <p:cNvSpPr/>
            <p:nvPr/>
          </p:nvSpPr>
          <p:spPr>
            <a:xfrm rot="16200000">
              <a:off x="3147219" y="3550444"/>
              <a:ext cx="2995613" cy="434975"/>
            </a:xfrm>
            <a:custGeom>
              <a:avLst/>
              <a:gdLst>
                <a:gd name="connsiteX0" fmla="*/ 1161674 w 2995625"/>
                <a:gd name="connsiteY0" fmla="*/ 203486 h 435306"/>
                <a:gd name="connsiteX1" fmla="*/ 1844254 w 2995625"/>
                <a:gd name="connsiteY1" fmla="*/ 203486 h 435306"/>
                <a:gd name="connsiteX2" fmla="*/ 2161074 w 2995625"/>
                <a:gd name="connsiteY2" fmla="*/ 203486 h 435306"/>
                <a:gd name="connsiteX3" fmla="*/ 2364561 w 2995625"/>
                <a:gd name="connsiteY3" fmla="*/ 200910 h 435306"/>
                <a:gd name="connsiteX4" fmla="*/ 2506228 w 2995625"/>
                <a:gd name="connsiteY4" fmla="*/ 206062 h 435306"/>
                <a:gd name="connsiteX5" fmla="*/ 2622138 w 2995625"/>
                <a:gd name="connsiteY5" fmla="*/ 211213 h 435306"/>
                <a:gd name="connsiteX6" fmla="*/ 2678805 w 2995625"/>
                <a:gd name="connsiteY6" fmla="*/ 206062 h 435306"/>
                <a:gd name="connsiteX7" fmla="*/ 2732896 w 2995625"/>
                <a:gd name="connsiteY7" fmla="*/ 198335 h 435306"/>
                <a:gd name="connsiteX8" fmla="*/ 2768957 w 2995625"/>
                <a:gd name="connsiteY8" fmla="*/ 185456 h 435306"/>
                <a:gd name="connsiteX9" fmla="*/ 2799867 w 2995625"/>
                <a:gd name="connsiteY9" fmla="*/ 162274 h 435306"/>
                <a:gd name="connsiteX10" fmla="*/ 2851382 w 2995625"/>
                <a:gd name="connsiteY10" fmla="*/ 118485 h 435306"/>
                <a:gd name="connsiteX11" fmla="*/ 2905473 w 2995625"/>
                <a:gd name="connsiteY11" fmla="*/ 56667 h 435306"/>
                <a:gd name="connsiteX12" fmla="*/ 2936383 w 2995625"/>
                <a:gd name="connsiteY12" fmla="*/ 0 h 435306"/>
                <a:gd name="connsiteX13" fmla="*/ 2995625 w 2995625"/>
                <a:gd name="connsiteY13" fmla="*/ 151971 h 435306"/>
                <a:gd name="connsiteX14" fmla="*/ 2967292 w 2995625"/>
                <a:gd name="connsiteY14" fmla="*/ 231820 h 435306"/>
                <a:gd name="connsiteX15" fmla="*/ 2944110 w 2995625"/>
                <a:gd name="connsiteY15" fmla="*/ 283335 h 435306"/>
                <a:gd name="connsiteX16" fmla="*/ 2913201 w 2995625"/>
                <a:gd name="connsiteY16" fmla="*/ 329699 h 435306"/>
                <a:gd name="connsiteX17" fmla="*/ 2882291 w 2995625"/>
                <a:gd name="connsiteY17" fmla="*/ 360608 h 435306"/>
                <a:gd name="connsiteX18" fmla="*/ 2833352 w 2995625"/>
                <a:gd name="connsiteY18" fmla="*/ 391518 h 435306"/>
                <a:gd name="connsiteX19" fmla="*/ 2799867 w 2995625"/>
                <a:gd name="connsiteY19" fmla="*/ 404396 h 435306"/>
                <a:gd name="connsiteX20" fmla="*/ 2745775 w 2995625"/>
                <a:gd name="connsiteY20" fmla="*/ 422427 h 435306"/>
                <a:gd name="connsiteX21" fmla="*/ 2696836 w 2995625"/>
                <a:gd name="connsiteY21" fmla="*/ 430154 h 435306"/>
                <a:gd name="connsiteX22" fmla="*/ 2619562 w 2995625"/>
                <a:gd name="connsiteY22" fmla="*/ 435306 h 435306"/>
                <a:gd name="connsiteX23" fmla="*/ 2537138 w 2995625"/>
                <a:gd name="connsiteY23" fmla="*/ 425003 h 435306"/>
                <a:gd name="connsiteX24" fmla="*/ 1362584 w 2995625"/>
                <a:gd name="connsiteY24" fmla="*/ 427578 h 435306"/>
                <a:gd name="connsiteX25" fmla="*/ 986521 w 2995625"/>
                <a:gd name="connsiteY25" fmla="*/ 425003 h 435306"/>
                <a:gd name="connsiteX26" fmla="*/ 571822 w 2995625"/>
                <a:gd name="connsiteY26" fmla="*/ 427578 h 435306"/>
                <a:gd name="connsiteX27" fmla="*/ 77273 w 2995625"/>
                <a:gd name="connsiteY27" fmla="*/ 425003 h 435306"/>
                <a:gd name="connsiteX28" fmla="*/ 61818 w 2995625"/>
                <a:gd name="connsiteY28" fmla="*/ 425003 h 435306"/>
                <a:gd name="connsiteX29" fmla="*/ 0 w 2995625"/>
                <a:gd name="connsiteY29" fmla="*/ 203486 h 435306"/>
                <a:gd name="connsiteX30" fmla="*/ 1161674 w 2995625"/>
                <a:gd name="connsiteY30" fmla="*/ 203486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95625" h="435306">
                  <a:moveTo>
                    <a:pt x="1161674" y="203486"/>
                  </a:moveTo>
                  <a:lnTo>
                    <a:pt x="1844254" y="203486"/>
                  </a:lnTo>
                  <a:lnTo>
                    <a:pt x="2161074" y="203486"/>
                  </a:lnTo>
                  <a:lnTo>
                    <a:pt x="2364561" y="200910"/>
                  </a:lnTo>
                  <a:lnTo>
                    <a:pt x="2506228" y="206062"/>
                  </a:lnTo>
                  <a:lnTo>
                    <a:pt x="2622138" y="211213"/>
                  </a:lnTo>
                  <a:lnTo>
                    <a:pt x="2678805" y="206062"/>
                  </a:lnTo>
                  <a:lnTo>
                    <a:pt x="2732896" y="198335"/>
                  </a:lnTo>
                  <a:lnTo>
                    <a:pt x="2768957" y="185456"/>
                  </a:lnTo>
                  <a:lnTo>
                    <a:pt x="2799867" y="162274"/>
                  </a:lnTo>
                  <a:lnTo>
                    <a:pt x="2851382" y="118485"/>
                  </a:lnTo>
                  <a:lnTo>
                    <a:pt x="2905473" y="56667"/>
                  </a:lnTo>
                  <a:lnTo>
                    <a:pt x="2936383" y="0"/>
                  </a:lnTo>
                  <a:lnTo>
                    <a:pt x="2995625" y="151971"/>
                  </a:lnTo>
                  <a:lnTo>
                    <a:pt x="2967292" y="231820"/>
                  </a:lnTo>
                  <a:lnTo>
                    <a:pt x="2944110" y="283335"/>
                  </a:lnTo>
                  <a:lnTo>
                    <a:pt x="2913201" y="329699"/>
                  </a:lnTo>
                  <a:lnTo>
                    <a:pt x="2882291" y="360608"/>
                  </a:lnTo>
                  <a:lnTo>
                    <a:pt x="2833352" y="391518"/>
                  </a:lnTo>
                  <a:lnTo>
                    <a:pt x="2799867" y="404396"/>
                  </a:lnTo>
                  <a:lnTo>
                    <a:pt x="2745775" y="422427"/>
                  </a:lnTo>
                  <a:lnTo>
                    <a:pt x="2696836" y="430154"/>
                  </a:lnTo>
                  <a:lnTo>
                    <a:pt x="2619562" y="435306"/>
                  </a:lnTo>
                  <a:lnTo>
                    <a:pt x="2537138" y="425003"/>
                  </a:lnTo>
                  <a:lnTo>
                    <a:pt x="1362584" y="427578"/>
                  </a:lnTo>
                  <a:lnTo>
                    <a:pt x="986521" y="425003"/>
                  </a:lnTo>
                  <a:lnTo>
                    <a:pt x="571822" y="427578"/>
                  </a:lnTo>
                  <a:lnTo>
                    <a:pt x="77273" y="425003"/>
                  </a:lnTo>
                  <a:lnTo>
                    <a:pt x="61818" y="425003"/>
                  </a:lnTo>
                  <a:lnTo>
                    <a:pt x="0" y="203486"/>
                  </a:lnTo>
                  <a:lnTo>
                    <a:pt x="1161674" y="2034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B3C56B0B-3BBF-4E7B-9064-FE22FF94657F}"/>
                </a:ext>
              </a:extLst>
            </p:cNvPr>
            <p:cNvSpPr/>
            <p:nvPr/>
          </p:nvSpPr>
          <p:spPr>
            <a:xfrm>
              <a:off x="3748088" y="4522788"/>
              <a:ext cx="1771650" cy="466725"/>
            </a:xfrm>
            <a:custGeom>
              <a:avLst/>
              <a:gdLst>
                <a:gd name="connsiteX0" fmla="*/ 678656 w 1771650"/>
                <a:gd name="connsiteY0" fmla="*/ 245269 h 466725"/>
                <a:gd name="connsiteX1" fmla="*/ 921543 w 1771650"/>
                <a:gd name="connsiteY1" fmla="*/ 190500 h 466725"/>
                <a:gd name="connsiteX2" fmla="*/ 1152525 w 1771650"/>
                <a:gd name="connsiteY2" fmla="*/ 140494 h 466725"/>
                <a:gd name="connsiteX3" fmla="*/ 1207293 w 1771650"/>
                <a:gd name="connsiteY3" fmla="*/ 123825 h 466725"/>
                <a:gd name="connsiteX4" fmla="*/ 1259681 w 1771650"/>
                <a:gd name="connsiteY4" fmla="*/ 102394 h 466725"/>
                <a:gd name="connsiteX5" fmla="*/ 1304925 w 1771650"/>
                <a:gd name="connsiteY5" fmla="*/ 80962 h 466725"/>
                <a:gd name="connsiteX6" fmla="*/ 1343025 w 1771650"/>
                <a:gd name="connsiteY6" fmla="*/ 57150 h 466725"/>
                <a:gd name="connsiteX7" fmla="*/ 1383506 w 1771650"/>
                <a:gd name="connsiteY7" fmla="*/ 28575 h 466725"/>
                <a:gd name="connsiteX8" fmla="*/ 1412081 w 1771650"/>
                <a:gd name="connsiteY8" fmla="*/ 0 h 466725"/>
                <a:gd name="connsiteX9" fmla="*/ 1428750 w 1771650"/>
                <a:gd name="connsiteY9" fmla="*/ 0 h 466725"/>
                <a:gd name="connsiteX10" fmla="*/ 1509712 w 1771650"/>
                <a:gd name="connsiteY10" fmla="*/ 9525 h 466725"/>
                <a:gd name="connsiteX11" fmla="*/ 1600200 w 1771650"/>
                <a:gd name="connsiteY11" fmla="*/ 21431 h 466725"/>
                <a:gd name="connsiteX12" fmla="*/ 1702593 w 1771650"/>
                <a:gd name="connsiteY12" fmla="*/ 40481 h 466725"/>
                <a:gd name="connsiteX13" fmla="*/ 1724025 w 1771650"/>
                <a:gd name="connsiteY13" fmla="*/ 50006 h 466725"/>
                <a:gd name="connsiteX14" fmla="*/ 1735931 w 1771650"/>
                <a:gd name="connsiteY14" fmla="*/ 57150 h 466725"/>
                <a:gd name="connsiteX15" fmla="*/ 1754981 w 1771650"/>
                <a:gd name="connsiteY15" fmla="*/ 71437 h 466725"/>
                <a:gd name="connsiteX16" fmla="*/ 1766887 w 1771650"/>
                <a:gd name="connsiteY16" fmla="*/ 85725 h 466725"/>
                <a:gd name="connsiteX17" fmla="*/ 1771650 w 1771650"/>
                <a:gd name="connsiteY17" fmla="*/ 100012 h 466725"/>
                <a:gd name="connsiteX18" fmla="*/ 1771650 w 1771650"/>
                <a:gd name="connsiteY18" fmla="*/ 114300 h 466725"/>
                <a:gd name="connsiteX19" fmla="*/ 1750218 w 1771650"/>
                <a:gd name="connsiteY19" fmla="*/ 140494 h 466725"/>
                <a:gd name="connsiteX20" fmla="*/ 1716881 w 1771650"/>
                <a:gd name="connsiteY20" fmla="*/ 164306 h 466725"/>
                <a:gd name="connsiteX21" fmla="*/ 1683543 w 1771650"/>
                <a:gd name="connsiteY21" fmla="*/ 178594 h 466725"/>
                <a:gd name="connsiteX22" fmla="*/ 1585912 w 1771650"/>
                <a:gd name="connsiteY22" fmla="*/ 192881 h 466725"/>
                <a:gd name="connsiteX23" fmla="*/ 1364456 w 1771650"/>
                <a:gd name="connsiteY23" fmla="*/ 235744 h 466725"/>
                <a:gd name="connsiteX24" fmla="*/ 1071562 w 1771650"/>
                <a:gd name="connsiteY24" fmla="*/ 295275 h 466725"/>
                <a:gd name="connsiteX25" fmla="*/ 778668 w 1771650"/>
                <a:gd name="connsiteY25" fmla="*/ 354806 h 466725"/>
                <a:gd name="connsiteX26" fmla="*/ 490537 w 1771650"/>
                <a:gd name="connsiteY26" fmla="*/ 421481 h 466725"/>
                <a:gd name="connsiteX27" fmla="*/ 395287 w 1771650"/>
                <a:gd name="connsiteY27" fmla="*/ 450056 h 466725"/>
                <a:gd name="connsiteX28" fmla="*/ 309562 w 1771650"/>
                <a:gd name="connsiteY28" fmla="*/ 466725 h 466725"/>
                <a:gd name="connsiteX29" fmla="*/ 273843 w 1771650"/>
                <a:gd name="connsiteY29" fmla="*/ 459581 h 466725"/>
                <a:gd name="connsiteX30" fmla="*/ 207168 w 1771650"/>
                <a:gd name="connsiteY30" fmla="*/ 426244 h 466725"/>
                <a:gd name="connsiteX31" fmla="*/ 147637 w 1771650"/>
                <a:gd name="connsiteY31" fmla="*/ 388144 h 466725"/>
                <a:gd name="connsiteX32" fmla="*/ 83343 w 1771650"/>
                <a:gd name="connsiteY32" fmla="*/ 338137 h 466725"/>
                <a:gd name="connsiteX33" fmla="*/ 30956 w 1771650"/>
                <a:gd name="connsiteY33" fmla="*/ 288131 h 466725"/>
                <a:gd name="connsiteX34" fmla="*/ 2381 w 1771650"/>
                <a:gd name="connsiteY34" fmla="*/ 247650 h 466725"/>
                <a:gd name="connsiteX35" fmla="*/ 0 w 1771650"/>
                <a:gd name="connsiteY35" fmla="*/ 238125 h 466725"/>
                <a:gd name="connsiteX36" fmla="*/ 0 w 1771650"/>
                <a:gd name="connsiteY36" fmla="*/ 228600 h 466725"/>
                <a:gd name="connsiteX37" fmla="*/ 7143 w 1771650"/>
                <a:gd name="connsiteY37" fmla="*/ 219075 h 466725"/>
                <a:gd name="connsiteX38" fmla="*/ 21431 w 1771650"/>
                <a:gd name="connsiteY38" fmla="*/ 219075 h 466725"/>
                <a:gd name="connsiteX39" fmla="*/ 42862 w 1771650"/>
                <a:gd name="connsiteY39" fmla="*/ 226219 h 466725"/>
                <a:gd name="connsiteX40" fmla="*/ 97631 w 1771650"/>
                <a:gd name="connsiteY40" fmla="*/ 250031 h 466725"/>
                <a:gd name="connsiteX41" fmla="*/ 157162 w 1771650"/>
                <a:gd name="connsiteY41" fmla="*/ 273844 h 466725"/>
                <a:gd name="connsiteX42" fmla="*/ 216693 w 1771650"/>
                <a:gd name="connsiteY42" fmla="*/ 290512 h 466725"/>
                <a:gd name="connsiteX43" fmla="*/ 292893 w 1771650"/>
                <a:gd name="connsiteY43" fmla="*/ 304800 h 466725"/>
                <a:gd name="connsiteX44" fmla="*/ 383381 w 1771650"/>
                <a:gd name="connsiteY44" fmla="*/ 309562 h 466725"/>
                <a:gd name="connsiteX45" fmla="*/ 450056 w 1771650"/>
                <a:gd name="connsiteY45" fmla="*/ 295275 h 466725"/>
                <a:gd name="connsiteX46" fmla="*/ 678656 w 1771650"/>
                <a:gd name="connsiteY46" fmla="*/ 24526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1650" h="466725">
                  <a:moveTo>
                    <a:pt x="678656" y="245269"/>
                  </a:moveTo>
                  <a:lnTo>
                    <a:pt x="921543" y="190500"/>
                  </a:lnTo>
                  <a:lnTo>
                    <a:pt x="1152525" y="140494"/>
                  </a:lnTo>
                  <a:lnTo>
                    <a:pt x="1207293" y="123825"/>
                  </a:lnTo>
                  <a:lnTo>
                    <a:pt x="1259681" y="102394"/>
                  </a:lnTo>
                  <a:lnTo>
                    <a:pt x="1304925" y="80962"/>
                  </a:lnTo>
                  <a:lnTo>
                    <a:pt x="1343025" y="57150"/>
                  </a:lnTo>
                  <a:lnTo>
                    <a:pt x="1383506" y="28575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509712" y="9525"/>
                  </a:lnTo>
                  <a:lnTo>
                    <a:pt x="1600200" y="21431"/>
                  </a:lnTo>
                  <a:lnTo>
                    <a:pt x="1702593" y="40481"/>
                  </a:lnTo>
                  <a:lnTo>
                    <a:pt x="1724025" y="50006"/>
                  </a:lnTo>
                  <a:lnTo>
                    <a:pt x="1735931" y="57150"/>
                  </a:lnTo>
                  <a:lnTo>
                    <a:pt x="1754981" y="71437"/>
                  </a:lnTo>
                  <a:lnTo>
                    <a:pt x="1766887" y="85725"/>
                  </a:lnTo>
                  <a:lnTo>
                    <a:pt x="1771650" y="100012"/>
                  </a:lnTo>
                  <a:lnTo>
                    <a:pt x="1771650" y="114300"/>
                  </a:lnTo>
                  <a:lnTo>
                    <a:pt x="1750218" y="140494"/>
                  </a:lnTo>
                  <a:lnTo>
                    <a:pt x="1716881" y="164306"/>
                  </a:lnTo>
                  <a:lnTo>
                    <a:pt x="1683543" y="178594"/>
                  </a:lnTo>
                  <a:lnTo>
                    <a:pt x="1585912" y="192881"/>
                  </a:lnTo>
                  <a:lnTo>
                    <a:pt x="1364456" y="235744"/>
                  </a:lnTo>
                  <a:lnTo>
                    <a:pt x="1071562" y="295275"/>
                  </a:lnTo>
                  <a:lnTo>
                    <a:pt x="778668" y="354806"/>
                  </a:lnTo>
                  <a:lnTo>
                    <a:pt x="490537" y="421481"/>
                  </a:lnTo>
                  <a:lnTo>
                    <a:pt x="395287" y="450056"/>
                  </a:lnTo>
                  <a:lnTo>
                    <a:pt x="309562" y="466725"/>
                  </a:lnTo>
                  <a:lnTo>
                    <a:pt x="273843" y="459581"/>
                  </a:lnTo>
                  <a:lnTo>
                    <a:pt x="207168" y="426244"/>
                  </a:lnTo>
                  <a:lnTo>
                    <a:pt x="147637" y="388144"/>
                  </a:lnTo>
                  <a:lnTo>
                    <a:pt x="83343" y="338137"/>
                  </a:lnTo>
                  <a:lnTo>
                    <a:pt x="30956" y="288131"/>
                  </a:lnTo>
                  <a:lnTo>
                    <a:pt x="2381" y="247650"/>
                  </a:lnTo>
                  <a:lnTo>
                    <a:pt x="0" y="238125"/>
                  </a:lnTo>
                  <a:lnTo>
                    <a:pt x="0" y="228600"/>
                  </a:lnTo>
                  <a:lnTo>
                    <a:pt x="7143" y="219075"/>
                  </a:lnTo>
                  <a:lnTo>
                    <a:pt x="21431" y="219075"/>
                  </a:lnTo>
                  <a:lnTo>
                    <a:pt x="42862" y="226219"/>
                  </a:lnTo>
                  <a:lnTo>
                    <a:pt x="97631" y="250031"/>
                  </a:lnTo>
                  <a:lnTo>
                    <a:pt x="157162" y="273844"/>
                  </a:lnTo>
                  <a:lnTo>
                    <a:pt x="216693" y="290512"/>
                  </a:lnTo>
                  <a:lnTo>
                    <a:pt x="292893" y="304800"/>
                  </a:lnTo>
                  <a:lnTo>
                    <a:pt x="383381" y="309562"/>
                  </a:lnTo>
                  <a:lnTo>
                    <a:pt x="450056" y="295275"/>
                  </a:lnTo>
                  <a:lnTo>
                    <a:pt x="678656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9">
              <a:extLst>
                <a:ext uri="{FF2B5EF4-FFF2-40B4-BE49-F238E27FC236}">
                  <a16:creationId xmlns:a16="http://schemas.microsoft.com/office/drawing/2014/main" id="{DC66A4C9-333F-4062-8F7B-9A0926043764}"/>
                </a:ext>
              </a:extLst>
            </p:cNvPr>
            <p:cNvSpPr/>
            <p:nvPr/>
          </p:nvSpPr>
          <p:spPr>
            <a:xfrm>
              <a:off x="3600450" y="4957763"/>
              <a:ext cx="2012950" cy="692150"/>
            </a:xfrm>
            <a:custGeom>
              <a:avLst/>
              <a:gdLst>
                <a:gd name="connsiteX0" fmla="*/ 740569 w 2012156"/>
                <a:gd name="connsiteY0" fmla="*/ 361950 h 692943"/>
                <a:gd name="connsiteX1" fmla="*/ 1062038 w 2012156"/>
                <a:gd name="connsiteY1" fmla="*/ 266700 h 692943"/>
                <a:gd name="connsiteX2" fmla="*/ 1326356 w 2012156"/>
                <a:gd name="connsiteY2" fmla="*/ 188118 h 692943"/>
                <a:gd name="connsiteX3" fmla="*/ 1550194 w 2012156"/>
                <a:gd name="connsiteY3" fmla="*/ 123825 h 692943"/>
                <a:gd name="connsiteX4" fmla="*/ 1769269 w 2012156"/>
                <a:gd name="connsiteY4" fmla="*/ 54768 h 692943"/>
                <a:gd name="connsiteX5" fmla="*/ 1840706 w 2012156"/>
                <a:gd name="connsiteY5" fmla="*/ 33337 h 692943"/>
                <a:gd name="connsiteX6" fmla="*/ 1940719 w 2012156"/>
                <a:gd name="connsiteY6" fmla="*/ 4762 h 692943"/>
                <a:gd name="connsiteX7" fmla="*/ 1969294 w 2012156"/>
                <a:gd name="connsiteY7" fmla="*/ 0 h 692943"/>
                <a:gd name="connsiteX8" fmla="*/ 1993106 w 2012156"/>
                <a:gd name="connsiteY8" fmla="*/ 0 h 692943"/>
                <a:gd name="connsiteX9" fmla="*/ 2007394 w 2012156"/>
                <a:gd name="connsiteY9" fmla="*/ 2381 h 692943"/>
                <a:gd name="connsiteX10" fmla="*/ 2012156 w 2012156"/>
                <a:gd name="connsiteY10" fmla="*/ 11906 h 692943"/>
                <a:gd name="connsiteX11" fmla="*/ 2000250 w 2012156"/>
                <a:gd name="connsiteY11" fmla="*/ 28575 h 692943"/>
                <a:gd name="connsiteX12" fmla="*/ 1950244 w 2012156"/>
                <a:gd name="connsiteY12" fmla="*/ 71437 h 692943"/>
                <a:gd name="connsiteX13" fmla="*/ 1878806 w 2012156"/>
                <a:gd name="connsiteY13" fmla="*/ 102393 h 692943"/>
                <a:gd name="connsiteX14" fmla="*/ 1700213 w 2012156"/>
                <a:gd name="connsiteY14" fmla="*/ 176212 h 692943"/>
                <a:gd name="connsiteX15" fmla="*/ 1502569 w 2012156"/>
                <a:gd name="connsiteY15" fmla="*/ 259556 h 692943"/>
                <a:gd name="connsiteX16" fmla="*/ 1257300 w 2012156"/>
                <a:gd name="connsiteY16" fmla="*/ 359568 h 692943"/>
                <a:gd name="connsiteX17" fmla="*/ 1076325 w 2012156"/>
                <a:gd name="connsiteY17" fmla="*/ 435768 h 692943"/>
                <a:gd name="connsiteX18" fmla="*/ 833438 w 2012156"/>
                <a:gd name="connsiteY18" fmla="*/ 535781 h 692943"/>
                <a:gd name="connsiteX19" fmla="*/ 671513 w 2012156"/>
                <a:gd name="connsiteY19" fmla="*/ 600075 h 692943"/>
                <a:gd name="connsiteX20" fmla="*/ 638175 w 2012156"/>
                <a:gd name="connsiteY20" fmla="*/ 616743 h 692943"/>
                <a:gd name="connsiteX21" fmla="*/ 614363 w 2012156"/>
                <a:gd name="connsiteY21" fmla="*/ 638175 h 692943"/>
                <a:gd name="connsiteX22" fmla="*/ 585788 w 2012156"/>
                <a:gd name="connsiteY22" fmla="*/ 661987 h 692943"/>
                <a:gd name="connsiteX23" fmla="*/ 542925 w 2012156"/>
                <a:gd name="connsiteY23" fmla="*/ 681037 h 692943"/>
                <a:gd name="connsiteX24" fmla="*/ 509588 w 2012156"/>
                <a:gd name="connsiteY24" fmla="*/ 688181 h 692943"/>
                <a:gd name="connsiteX25" fmla="*/ 466725 w 2012156"/>
                <a:gd name="connsiteY25" fmla="*/ 692943 h 692943"/>
                <a:gd name="connsiteX26" fmla="*/ 421481 w 2012156"/>
                <a:gd name="connsiteY26" fmla="*/ 685800 h 692943"/>
                <a:gd name="connsiteX27" fmla="*/ 364331 w 2012156"/>
                <a:gd name="connsiteY27" fmla="*/ 659606 h 692943"/>
                <a:gd name="connsiteX28" fmla="*/ 257175 w 2012156"/>
                <a:gd name="connsiteY28" fmla="*/ 592931 h 692943"/>
                <a:gd name="connsiteX29" fmla="*/ 169069 w 2012156"/>
                <a:gd name="connsiteY29" fmla="*/ 526256 h 692943"/>
                <a:gd name="connsiteX30" fmla="*/ 116681 w 2012156"/>
                <a:gd name="connsiteY30" fmla="*/ 485775 h 692943"/>
                <a:gd name="connsiteX31" fmla="*/ 38100 w 2012156"/>
                <a:gd name="connsiteY31" fmla="*/ 407193 h 692943"/>
                <a:gd name="connsiteX32" fmla="*/ 26194 w 2012156"/>
                <a:gd name="connsiteY32" fmla="*/ 395287 h 692943"/>
                <a:gd name="connsiteX33" fmla="*/ 9525 w 2012156"/>
                <a:gd name="connsiteY33" fmla="*/ 366712 h 692943"/>
                <a:gd name="connsiteX34" fmla="*/ 0 w 2012156"/>
                <a:gd name="connsiteY34" fmla="*/ 333375 h 692943"/>
                <a:gd name="connsiteX35" fmla="*/ 0 w 2012156"/>
                <a:gd name="connsiteY35" fmla="*/ 319087 h 692943"/>
                <a:gd name="connsiteX36" fmla="*/ 11906 w 2012156"/>
                <a:gd name="connsiteY36" fmla="*/ 309562 h 692943"/>
                <a:gd name="connsiteX37" fmla="*/ 33338 w 2012156"/>
                <a:gd name="connsiteY37" fmla="*/ 316706 h 692943"/>
                <a:gd name="connsiteX38" fmla="*/ 80963 w 2012156"/>
                <a:gd name="connsiteY38" fmla="*/ 350043 h 692943"/>
                <a:gd name="connsiteX39" fmla="*/ 138113 w 2012156"/>
                <a:gd name="connsiteY39" fmla="*/ 376237 h 692943"/>
                <a:gd name="connsiteX40" fmla="*/ 216694 w 2012156"/>
                <a:gd name="connsiteY40" fmla="*/ 404812 h 692943"/>
                <a:gd name="connsiteX41" fmla="*/ 261938 w 2012156"/>
                <a:gd name="connsiteY41" fmla="*/ 416718 h 692943"/>
                <a:gd name="connsiteX42" fmla="*/ 328613 w 2012156"/>
                <a:gd name="connsiteY42" fmla="*/ 426243 h 692943"/>
                <a:gd name="connsiteX43" fmla="*/ 376238 w 2012156"/>
                <a:gd name="connsiteY43" fmla="*/ 431006 h 692943"/>
                <a:gd name="connsiteX44" fmla="*/ 407194 w 2012156"/>
                <a:gd name="connsiteY44" fmla="*/ 431006 h 692943"/>
                <a:gd name="connsiteX45" fmla="*/ 514350 w 2012156"/>
                <a:gd name="connsiteY45" fmla="*/ 416718 h 692943"/>
                <a:gd name="connsiteX46" fmla="*/ 740569 w 2012156"/>
                <a:gd name="connsiteY46" fmla="*/ 3619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12156" h="692943">
                  <a:moveTo>
                    <a:pt x="740569" y="361950"/>
                  </a:moveTo>
                  <a:lnTo>
                    <a:pt x="1062038" y="266700"/>
                  </a:lnTo>
                  <a:lnTo>
                    <a:pt x="1326356" y="188118"/>
                  </a:lnTo>
                  <a:lnTo>
                    <a:pt x="1550194" y="123825"/>
                  </a:lnTo>
                  <a:lnTo>
                    <a:pt x="1769269" y="54768"/>
                  </a:lnTo>
                  <a:lnTo>
                    <a:pt x="1840706" y="33337"/>
                  </a:lnTo>
                  <a:lnTo>
                    <a:pt x="1940719" y="4762"/>
                  </a:lnTo>
                  <a:lnTo>
                    <a:pt x="1969294" y="0"/>
                  </a:lnTo>
                  <a:lnTo>
                    <a:pt x="1993106" y="0"/>
                  </a:lnTo>
                  <a:lnTo>
                    <a:pt x="2007394" y="2381"/>
                  </a:lnTo>
                  <a:lnTo>
                    <a:pt x="2012156" y="11906"/>
                  </a:lnTo>
                  <a:lnTo>
                    <a:pt x="2000250" y="28575"/>
                  </a:lnTo>
                  <a:lnTo>
                    <a:pt x="1950244" y="71437"/>
                  </a:lnTo>
                  <a:lnTo>
                    <a:pt x="1878806" y="102393"/>
                  </a:lnTo>
                  <a:lnTo>
                    <a:pt x="1700213" y="176212"/>
                  </a:lnTo>
                  <a:lnTo>
                    <a:pt x="1502569" y="259556"/>
                  </a:lnTo>
                  <a:lnTo>
                    <a:pt x="1257300" y="359568"/>
                  </a:lnTo>
                  <a:lnTo>
                    <a:pt x="1076325" y="435768"/>
                  </a:lnTo>
                  <a:lnTo>
                    <a:pt x="833438" y="535781"/>
                  </a:lnTo>
                  <a:lnTo>
                    <a:pt x="671513" y="600075"/>
                  </a:lnTo>
                  <a:lnTo>
                    <a:pt x="638175" y="616743"/>
                  </a:lnTo>
                  <a:lnTo>
                    <a:pt x="614363" y="638175"/>
                  </a:lnTo>
                  <a:lnTo>
                    <a:pt x="585788" y="661987"/>
                  </a:lnTo>
                  <a:lnTo>
                    <a:pt x="542925" y="681037"/>
                  </a:lnTo>
                  <a:lnTo>
                    <a:pt x="509588" y="688181"/>
                  </a:lnTo>
                  <a:lnTo>
                    <a:pt x="466725" y="692943"/>
                  </a:lnTo>
                  <a:lnTo>
                    <a:pt x="421481" y="685800"/>
                  </a:lnTo>
                  <a:lnTo>
                    <a:pt x="364331" y="659606"/>
                  </a:lnTo>
                  <a:lnTo>
                    <a:pt x="257175" y="592931"/>
                  </a:lnTo>
                  <a:lnTo>
                    <a:pt x="169069" y="526256"/>
                  </a:lnTo>
                  <a:lnTo>
                    <a:pt x="116681" y="485775"/>
                  </a:lnTo>
                  <a:lnTo>
                    <a:pt x="38100" y="407193"/>
                  </a:lnTo>
                  <a:lnTo>
                    <a:pt x="26194" y="395287"/>
                  </a:lnTo>
                  <a:lnTo>
                    <a:pt x="9525" y="366712"/>
                  </a:lnTo>
                  <a:lnTo>
                    <a:pt x="0" y="333375"/>
                  </a:lnTo>
                  <a:lnTo>
                    <a:pt x="0" y="319087"/>
                  </a:lnTo>
                  <a:lnTo>
                    <a:pt x="11906" y="309562"/>
                  </a:lnTo>
                  <a:lnTo>
                    <a:pt x="33338" y="316706"/>
                  </a:lnTo>
                  <a:lnTo>
                    <a:pt x="80963" y="350043"/>
                  </a:lnTo>
                  <a:lnTo>
                    <a:pt x="138113" y="376237"/>
                  </a:lnTo>
                  <a:lnTo>
                    <a:pt x="216694" y="404812"/>
                  </a:lnTo>
                  <a:lnTo>
                    <a:pt x="261938" y="416718"/>
                  </a:lnTo>
                  <a:lnTo>
                    <a:pt x="328613" y="426243"/>
                  </a:lnTo>
                  <a:lnTo>
                    <a:pt x="376238" y="431006"/>
                  </a:lnTo>
                  <a:lnTo>
                    <a:pt x="407194" y="431006"/>
                  </a:lnTo>
                  <a:lnTo>
                    <a:pt x="514350" y="416718"/>
                  </a:lnTo>
                  <a:lnTo>
                    <a:pt x="740569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216F7098-2C8E-4DDB-A563-B22B7DFEAD8E}"/>
                </a:ext>
              </a:extLst>
            </p:cNvPr>
            <p:cNvSpPr/>
            <p:nvPr/>
          </p:nvSpPr>
          <p:spPr>
            <a:xfrm>
              <a:off x="5575300" y="3160713"/>
              <a:ext cx="1671638" cy="420687"/>
            </a:xfrm>
            <a:custGeom>
              <a:avLst/>
              <a:gdLst>
                <a:gd name="connsiteX0" fmla="*/ 1050132 w 1671638"/>
                <a:gd name="connsiteY0" fmla="*/ 109537 h 421481"/>
                <a:gd name="connsiteX1" fmla="*/ 1171575 w 1671638"/>
                <a:gd name="connsiteY1" fmla="*/ 73819 h 421481"/>
                <a:gd name="connsiteX2" fmla="*/ 1297782 w 1671638"/>
                <a:gd name="connsiteY2" fmla="*/ 33337 h 421481"/>
                <a:gd name="connsiteX3" fmla="*/ 1378744 w 1671638"/>
                <a:gd name="connsiteY3" fmla="*/ 4762 h 421481"/>
                <a:gd name="connsiteX4" fmla="*/ 1390650 w 1671638"/>
                <a:gd name="connsiteY4" fmla="*/ 2381 h 421481"/>
                <a:gd name="connsiteX5" fmla="*/ 1404938 w 1671638"/>
                <a:gd name="connsiteY5" fmla="*/ 0 h 421481"/>
                <a:gd name="connsiteX6" fmla="*/ 1421607 w 1671638"/>
                <a:gd name="connsiteY6" fmla="*/ 4762 h 421481"/>
                <a:gd name="connsiteX7" fmla="*/ 1462088 w 1671638"/>
                <a:gd name="connsiteY7" fmla="*/ 26194 h 421481"/>
                <a:gd name="connsiteX8" fmla="*/ 1504950 w 1671638"/>
                <a:gd name="connsiteY8" fmla="*/ 50006 h 421481"/>
                <a:gd name="connsiteX9" fmla="*/ 1531144 w 1671638"/>
                <a:gd name="connsiteY9" fmla="*/ 64294 h 421481"/>
                <a:gd name="connsiteX10" fmla="*/ 1571625 w 1671638"/>
                <a:gd name="connsiteY10" fmla="*/ 78581 h 421481"/>
                <a:gd name="connsiteX11" fmla="*/ 1595438 w 1671638"/>
                <a:gd name="connsiteY11" fmla="*/ 88106 h 421481"/>
                <a:gd name="connsiteX12" fmla="*/ 1619250 w 1671638"/>
                <a:gd name="connsiteY12" fmla="*/ 100012 h 421481"/>
                <a:gd name="connsiteX13" fmla="*/ 1647825 w 1671638"/>
                <a:gd name="connsiteY13" fmla="*/ 119062 h 421481"/>
                <a:gd name="connsiteX14" fmla="*/ 1657350 w 1671638"/>
                <a:gd name="connsiteY14" fmla="*/ 130969 h 421481"/>
                <a:gd name="connsiteX15" fmla="*/ 1666875 w 1671638"/>
                <a:gd name="connsiteY15" fmla="*/ 145256 h 421481"/>
                <a:gd name="connsiteX16" fmla="*/ 1671638 w 1671638"/>
                <a:gd name="connsiteY16" fmla="*/ 161925 h 421481"/>
                <a:gd name="connsiteX17" fmla="*/ 1671638 w 1671638"/>
                <a:gd name="connsiteY17" fmla="*/ 178594 h 421481"/>
                <a:gd name="connsiteX18" fmla="*/ 1662113 w 1671638"/>
                <a:gd name="connsiteY18" fmla="*/ 200025 h 421481"/>
                <a:gd name="connsiteX19" fmla="*/ 1643063 w 1671638"/>
                <a:gd name="connsiteY19" fmla="*/ 226219 h 421481"/>
                <a:gd name="connsiteX20" fmla="*/ 1626394 w 1671638"/>
                <a:gd name="connsiteY20" fmla="*/ 257175 h 421481"/>
                <a:gd name="connsiteX21" fmla="*/ 1595438 w 1671638"/>
                <a:gd name="connsiteY21" fmla="*/ 338137 h 421481"/>
                <a:gd name="connsiteX22" fmla="*/ 1369219 w 1671638"/>
                <a:gd name="connsiteY22" fmla="*/ 209550 h 421481"/>
                <a:gd name="connsiteX23" fmla="*/ 1350169 w 1671638"/>
                <a:gd name="connsiteY23" fmla="*/ 200025 h 421481"/>
                <a:gd name="connsiteX24" fmla="*/ 1323975 w 1671638"/>
                <a:gd name="connsiteY24" fmla="*/ 195262 h 421481"/>
                <a:gd name="connsiteX25" fmla="*/ 1264444 w 1671638"/>
                <a:gd name="connsiteY25" fmla="*/ 204787 h 421481"/>
                <a:gd name="connsiteX26" fmla="*/ 1090613 w 1671638"/>
                <a:gd name="connsiteY26" fmla="*/ 254794 h 421481"/>
                <a:gd name="connsiteX27" fmla="*/ 923925 w 1671638"/>
                <a:gd name="connsiteY27" fmla="*/ 292894 h 421481"/>
                <a:gd name="connsiteX28" fmla="*/ 809625 w 1671638"/>
                <a:gd name="connsiteY28" fmla="*/ 316706 h 421481"/>
                <a:gd name="connsiteX29" fmla="*/ 576263 w 1671638"/>
                <a:gd name="connsiteY29" fmla="*/ 366712 h 421481"/>
                <a:gd name="connsiteX30" fmla="*/ 381000 w 1671638"/>
                <a:gd name="connsiteY30" fmla="*/ 400050 h 421481"/>
                <a:gd name="connsiteX31" fmla="*/ 264319 w 1671638"/>
                <a:gd name="connsiteY31" fmla="*/ 421481 h 421481"/>
                <a:gd name="connsiteX32" fmla="*/ 245269 w 1671638"/>
                <a:gd name="connsiteY32" fmla="*/ 421481 h 421481"/>
                <a:gd name="connsiteX33" fmla="*/ 211932 w 1671638"/>
                <a:gd name="connsiteY33" fmla="*/ 416719 h 421481"/>
                <a:gd name="connsiteX34" fmla="*/ 173832 w 1671638"/>
                <a:gd name="connsiteY34" fmla="*/ 407194 h 421481"/>
                <a:gd name="connsiteX35" fmla="*/ 145257 w 1671638"/>
                <a:gd name="connsiteY35" fmla="*/ 392906 h 421481"/>
                <a:gd name="connsiteX36" fmla="*/ 111919 w 1671638"/>
                <a:gd name="connsiteY36" fmla="*/ 371475 h 421481"/>
                <a:gd name="connsiteX37" fmla="*/ 76200 w 1671638"/>
                <a:gd name="connsiteY37" fmla="*/ 340519 h 421481"/>
                <a:gd name="connsiteX38" fmla="*/ 33338 w 1671638"/>
                <a:gd name="connsiteY38" fmla="*/ 288131 h 421481"/>
                <a:gd name="connsiteX39" fmla="*/ 0 w 1671638"/>
                <a:gd name="connsiteY39" fmla="*/ 228600 h 421481"/>
                <a:gd name="connsiteX40" fmla="*/ 45244 w 1671638"/>
                <a:gd name="connsiteY40" fmla="*/ 221456 h 421481"/>
                <a:gd name="connsiteX41" fmla="*/ 119063 w 1671638"/>
                <a:gd name="connsiteY41" fmla="*/ 240506 h 421481"/>
                <a:gd name="connsiteX42" fmla="*/ 202407 w 1671638"/>
                <a:gd name="connsiteY42" fmla="*/ 259556 h 421481"/>
                <a:gd name="connsiteX43" fmla="*/ 240507 w 1671638"/>
                <a:gd name="connsiteY43" fmla="*/ 264319 h 421481"/>
                <a:gd name="connsiteX44" fmla="*/ 285750 w 1671638"/>
                <a:gd name="connsiteY44" fmla="*/ 264319 h 421481"/>
                <a:gd name="connsiteX45" fmla="*/ 392907 w 1671638"/>
                <a:gd name="connsiteY45" fmla="*/ 250031 h 421481"/>
                <a:gd name="connsiteX46" fmla="*/ 583407 w 1671638"/>
                <a:gd name="connsiteY46" fmla="*/ 211931 h 421481"/>
                <a:gd name="connsiteX47" fmla="*/ 673894 w 1671638"/>
                <a:gd name="connsiteY47" fmla="*/ 190500 h 421481"/>
                <a:gd name="connsiteX48" fmla="*/ 971550 w 1671638"/>
                <a:gd name="connsiteY48" fmla="*/ 130969 h 421481"/>
                <a:gd name="connsiteX49" fmla="*/ 1050132 w 1671638"/>
                <a:gd name="connsiteY49" fmla="*/ 1095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71638" h="421481">
                  <a:moveTo>
                    <a:pt x="1050132" y="109537"/>
                  </a:moveTo>
                  <a:lnTo>
                    <a:pt x="1171575" y="73819"/>
                  </a:lnTo>
                  <a:lnTo>
                    <a:pt x="1297782" y="33337"/>
                  </a:lnTo>
                  <a:lnTo>
                    <a:pt x="1378744" y="4762"/>
                  </a:lnTo>
                  <a:lnTo>
                    <a:pt x="1390650" y="2381"/>
                  </a:lnTo>
                  <a:lnTo>
                    <a:pt x="1404938" y="0"/>
                  </a:lnTo>
                  <a:lnTo>
                    <a:pt x="1421607" y="4762"/>
                  </a:lnTo>
                  <a:lnTo>
                    <a:pt x="1462088" y="26194"/>
                  </a:lnTo>
                  <a:lnTo>
                    <a:pt x="1504950" y="50006"/>
                  </a:lnTo>
                  <a:lnTo>
                    <a:pt x="1531144" y="64294"/>
                  </a:lnTo>
                  <a:lnTo>
                    <a:pt x="1571625" y="78581"/>
                  </a:lnTo>
                  <a:lnTo>
                    <a:pt x="1595438" y="88106"/>
                  </a:lnTo>
                  <a:lnTo>
                    <a:pt x="1619250" y="100012"/>
                  </a:lnTo>
                  <a:lnTo>
                    <a:pt x="1647825" y="119062"/>
                  </a:lnTo>
                  <a:lnTo>
                    <a:pt x="1657350" y="130969"/>
                  </a:lnTo>
                  <a:lnTo>
                    <a:pt x="1666875" y="145256"/>
                  </a:lnTo>
                  <a:lnTo>
                    <a:pt x="1671638" y="161925"/>
                  </a:lnTo>
                  <a:lnTo>
                    <a:pt x="1671638" y="178594"/>
                  </a:lnTo>
                  <a:lnTo>
                    <a:pt x="1662113" y="200025"/>
                  </a:lnTo>
                  <a:lnTo>
                    <a:pt x="1643063" y="226219"/>
                  </a:lnTo>
                  <a:lnTo>
                    <a:pt x="1626394" y="257175"/>
                  </a:lnTo>
                  <a:lnTo>
                    <a:pt x="1595438" y="338137"/>
                  </a:lnTo>
                  <a:lnTo>
                    <a:pt x="1369219" y="209550"/>
                  </a:lnTo>
                  <a:lnTo>
                    <a:pt x="1350169" y="200025"/>
                  </a:lnTo>
                  <a:lnTo>
                    <a:pt x="1323975" y="195262"/>
                  </a:lnTo>
                  <a:lnTo>
                    <a:pt x="1264444" y="204787"/>
                  </a:lnTo>
                  <a:lnTo>
                    <a:pt x="1090613" y="254794"/>
                  </a:lnTo>
                  <a:lnTo>
                    <a:pt x="923925" y="292894"/>
                  </a:lnTo>
                  <a:lnTo>
                    <a:pt x="809625" y="316706"/>
                  </a:lnTo>
                  <a:lnTo>
                    <a:pt x="576263" y="366712"/>
                  </a:lnTo>
                  <a:lnTo>
                    <a:pt x="381000" y="400050"/>
                  </a:lnTo>
                  <a:lnTo>
                    <a:pt x="264319" y="421481"/>
                  </a:lnTo>
                  <a:lnTo>
                    <a:pt x="245269" y="421481"/>
                  </a:lnTo>
                  <a:lnTo>
                    <a:pt x="211932" y="416719"/>
                  </a:lnTo>
                  <a:lnTo>
                    <a:pt x="173832" y="407194"/>
                  </a:lnTo>
                  <a:lnTo>
                    <a:pt x="145257" y="392906"/>
                  </a:lnTo>
                  <a:lnTo>
                    <a:pt x="111919" y="371475"/>
                  </a:lnTo>
                  <a:lnTo>
                    <a:pt x="76200" y="340519"/>
                  </a:lnTo>
                  <a:lnTo>
                    <a:pt x="33338" y="288131"/>
                  </a:lnTo>
                  <a:lnTo>
                    <a:pt x="0" y="228600"/>
                  </a:lnTo>
                  <a:lnTo>
                    <a:pt x="45244" y="221456"/>
                  </a:lnTo>
                  <a:lnTo>
                    <a:pt x="119063" y="240506"/>
                  </a:lnTo>
                  <a:lnTo>
                    <a:pt x="202407" y="259556"/>
                  </a:lnTo>
                  <a:lnTo>
                    <a:pt x="240507" y="264319"/>
                  </a:lnTo>
                  <a:lnTo>
                    <a:pt x="285750" y="264319"/>
                  </a:lnTo>
                  <a:lnTo>
                    <a:pt x="392907" y="250031"/>
                  </a:lnTo>
                  <a:lnTo>
                    <a:pt x="583407" y="211931"/>
                  </a:lnTo>
                  <a:lnTo>
                    <a:pt x="673894" y="190500"/>
                  </a:lnTo>
                  <a:lnTo>
                    <a:pt x="971550" y="130969"/>
                  </a:lnTo>
                  <a:lnTo>
                    <a:pt x="1050132" y="1095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33F9D68E-1EAB-44D2-97E1-3FF9F40D0084}"/>
                </a:ext>
              </a:extLst>
            </p:cNvPr>
            <p:cNvSpPr/>
            <p:nvPr/>
          </p:nvSpPr>
          <p:spPr>
            <a:xfrm rot="16200000">
              <a:off x="5445125" y="4230688"/>
              <a:ext cx="2638425" cy="879475"/>
            </a:xfrm>
            <a:custGeom>
              <a:avLst/>
              <a:gdLst>
                <a:gd name="connsiteX0" fmla="*/ 1236372 w 2637593"/>
                <a:gd name="connsiteY0" fmla="*/ 396669 h 878339"/>
                <a:gd name="connsiteX1" fmla="*/ 1442434 w 2637593"/>
                <a:gd name="connsiteY1" fmla="*/ 448185 h 878339"/>
                <a:gd name="connsiteX2" fmla="*/ 1661375 w 2637593"/>
                <a:gd name="connsiteY2" fmla="*/ 494549 h 878339"/>
                <a:gd name="connsiteX3" fmla="*/ 1859709 w 2637593"/>
                <a:gd name="connsiteY3" fmla="*/ 533185 h 878339"/>
                <a:gd name="connsiteX4" fmla="*/ 2024559 w 2637593"/>
                <a:gd name="connsiteY4" fmla="*/ 561519 h 878339"/>
                <a:gd name="connsiteX5" fmla="*/ 2222893 w 2637593"/>
                <a:gd name="connsiteY5" fmla="*/ 595004 h 878339"/>
                <a:gd name="connsiteX6" fmla="*/ 2400622 w 2637593"/>
                <a:gd name="connsiteY6" fmla="*/ 618186 h 878339"/>
                <a:gd name="connsiteX7" fmla="*/ 2542289 w 2637593"/>
                <a:gd name="connsiteY7" fmla="*/ 628489 h 878339"/>
                <a:gd name="connsiteX8" fmla="*/ 2578350 w 2637593"/>
                <a:gd name="connsiteY8" fmla="*/ 631065 h 878339"/>
                <a:gd name="connsiteX9" fmla="*/ 2609260 w 2637593"/>
                <a:gd name="connsiteY9" fmla="*/ 625913 h 878339"/>
                <a:gd name="connsiteX10" fmla="*/ 2624714 w 2637593"/>
                <a:gd name="connsiteY10" fmla="*/ 610458 h 878339"/>
                <a:gd name="connsiteX11" fmla="*/ 2637593 w 2637593"/>
                <a:gd name="connsiteY11" fmla="*/ 574398 h 878339"/>
                <a:gd name="connsiteX12" fmla="*/ 2588653 w 2637593"/>
                <a:gd name="connsiteY12" fmla="*/ 878339 h 878339"/>
                <a:gd name="connsiteX13" fmla="*/ 2488198 w 2637593"/>
                <a:gd name="connsiteY13" fmla="*/ 847430 h 878339"/>
                <a:gd name="connsiteX14" fmla="*/ 2367137 w 2637593"/>
                <a:gd name="connsiteY14" fmla="*/ 826823 h 878339"/>
                <a:gd name="connsiteX15" fmla="*/ 2117287 w 2637593"/>
                <a:gd name="connsiteY15" fmla="*/ 785611 h 878339"/>
                <a:gd name="connsiteX16" fmla="*/ 1888043 w 2637593"/>
                <a:gd name="connsiteY16" fmla="*/ 744399 h 878339"/>
                <a:gd name="connsiteX17" fmla="*/ 1640768 w 2637593"/>
                <a:gd name="connsiteY17" fmla="*/ 695459 h 878339"/>
                <a:gd name="connsiteX18" fmla="*/ 1334251 w 2637593"/>
                <a:gd name="connsiteY18" fmla="*/ 625913 h 878339"/>
                <a:gd name="connsiteX19" fmla="*/ 1156523 w 2637593"/>
                <a:gd name="connsiteY19" fmla="*/ 582125 h 878339"/>
                <a:gd name="connsiteX20" fmla="*/ 947885 w 2637593"/>
                <a:gd name="connsiteY20" fmla="*/ 525458 h 878339"/>
                <a:gd name="connsiteX21" fmla="*/ 746975 w 2637593"/>
                <a:gd name="connsiteY21" fmla="*/ 461063 h 878339"/>
                <a:gd name="connsiteX22" fmla="*/ 571822 w 2637593"/>
                <a:gd name="connsiteY22" fmla="*/ 396669 h 878339"/>
                <a:gd name="connsiteX23" fmla="*/ 461064 w 2637593"/>
                <a:gd name="connsiteY23" fmla="*/ 347729 h 878339"/>
                <a:gd name="connsiteX24" fmla="*/ 345154 w 2637593"/>
                <a:gd name="connsiteY24" fmla="*/ 296214 h 878339"/>
                <a:gd name="connsiteX25" fmla="*/ 221516 w 2637593"/>
                <a:gd name="connsiteY25" fmla="*/ 229244 h 878339"/>
                <a:gd name="connsiteX26" fmla="*/ 121061 w 2637593"/>
                <a:gd name="connsiteY26" fmla="*/ 167425 h 878339"/>
                <a:gd name="connsiteX27" fmla="*/ 56667 w 2637593"/>
                <a:gd name="connsiteY27" fmla="*/ 123637 h 878339"/>
                <a:gd name="connsiteX28" fmla="*/ 33485 w 2637593"/>
                <a:gd name="connsiteY28" fmla="*/ 105607 h 878339"/>
                <a:gd name="connsiteX29" fmla="*/ 10303 w 2637593"/>
                <a:gd name="connsiteY29" fmla="*/ 79849 h 878339"/>
                <a:gd name="connsiteX30" fmla="*/ 2576 w 2637593"/>
                <a:gd name="connsiteY30" fmla="*/ 59243 h 878339"/>
                <a:gd name="connsiteX31" fmla="*/ 0 w 2637593"/>
                <a:gd name="connsiteY31" fmla="*/ 46364 h 878339"/>
                <a:gd name="connsiteX32" fmla="*/ 2576 w 2637593"/>
                <a:gd name="connsiteY32" fmla="*/ 30909 h 878339"/>
                <a:gd name="connsiteX33" fmla="*/ 12879 w 2637593"/>
                <a:gd name="connsiteY33" fmla="*/ 18030 h 878339"/>
                <a:gd name="connsiteX34" fmla="*/ 30909 w 2637593"/>
                <a:gd name="connsiteY34" fmla="*/ 10303 h 878339"/>
                <a:gd name="connsiteX35" fmla="*/ 69546 w 2637593"/>
                <a:gd name="connsiteY35" fmla="*/ 0 h 878339"/>
                <a:gd name="connsiteX36" fmla="*/ 571822 w 2637593"/>
                <a:gd name="connsiteY36" fmla="*/ 157122 h 878339"/>
                <a:gd name="connsiteX37" fmla="*/ 672277 w 2637593"/>
                <a:gd name="connsiteY37" fmla="*/ 203486 h 878339"/>
                <a:gd name="connsiteX38" fmla="*/ 806217 w 2637593"/>
                <a:gd name="connsiteY38" fmla="*/ 260153 h 878339"/>
                <a:gd name="connsiteX39" fmla="*/ 999400 w 2637593"/>
                <a:gd name="connsiteY39" fmla="*/ 327123 h 878339"/>
                <a:gd name="connsiteX40" fmla="*/ 1236372 w 2637593"/>
                <a:gd name="connsiteY40" fmla="*/ 396669 h 87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37593" h="878339">
                  <a:moveTo>
                    <a:pt x="1236372" y="396669"/>
                  </a:moveTo>
                  <a:lnTo>
                    <a:pt x="1442434" y="448185"/>
                  </a:lnTo>
                  <a:lnTo>
                    <a:pt x="1661375" y="494549"/>
                  </a:lnTo>
                  <a:lnTo>
                    <a:pt x="1859709" y="533185"/>
                  </a:lnTo>
                  <a:lnTo>
                    <a:pt x="2024559" y="561519"/>
                  </a:lnTo>
                  <a:lnTo>
                    <a:pt x="2222893" y="595004"/>
                  </a:lnTo>
                  <a:lnTo>
                    <a:pt x="2400622" y="618186"/>
                  </a:lnTo>
                  <a:lnTo>
                    <a:pt x="2542289" y="628489"/>
                  </a:lnTo>
                  <a:lnTo>
                    <a:pt x="2578350" y="631065"/>
                  </a:lnTo>
                  <a:lnTo>
                    <a:pt x="2609260" y="625913"/>
                  </a:lnTo>
                  <a:lnTo>
                    <a:pt x="2624714" y="610458"/>
                  </a:lnTo>
                  <a:lnTo>
                    <a:pt x="2637593" y="574398"/>
                  </a:lnTo>
                  <a:lnTo>
                    <a:pt x="2588653" y="878339"/>
                  </a:lnTo>
                  <a:lnTo>
                    <a:pt x="2488198" y="847430"/>
                  </a:lnTo>
                  <a:lnTo>
                    <a:pt x="2367137" y="826823"/>
                  </a:lnTo>
                  <a:lnTo>
                    <a:pt x="2117287" y="785611"/>
                  </a:lnTo>
                  <a:lnTo>
                    <a:pt x="1888043" y="744399"/>
                  </a:lnTo>
                  <a:lnTo>
                    <a:pt x="1640768" y="695459"/>
                  </a:lnTo>
                  <a:lnTo>
                    <a:pt x="1334251" y="625913"/>
                  </a:lnTo>
                  <a:lnTo>
                    <a:pt x="1156523" y="582125"/>
                  </a:lnTo>
                  <a:lnTo>
                    <a:pt x="947885" y="525458"/>
                  </a:lnTo>
                  <a:lnTo>
                    <a:pt x="746975" y="461063"/>
                  </a:lnTo>
                  <a:lnTo>
                    <a:pt x="571822" y="396669"/>
                  </a:lnTo>
                  <a:lnTo>
                    <a:pt x="461064" y="347729"/>
                  </a:lnTo>
                  <a:lnTo>
                    <a:pt x="345154" y="296214"/>
                  </a:lnTo>
                  <a:lnTo>
                    <a:pt x="221516" y="229244"/>
                  </a:lnTo>
                  <a:lnTo>
                    <a:pt x="121061" y="167425"/>
                  </a:lnTo>
                  <a:lnTo>
                    <a:pt x="56667" y="123637"/>
                  </a:lnTo>
                  <a:lnTo>
                    <a:pt x="33485" y="105607"/>
                  </a:lnTo>
                  <a:lnTo>
                    <a:pt x="10303" y="79849"/>
                  </a:lnTo>
                  <a:lnTo>
                    <a:pt x="2576" y="59243"/>
                  </a:lnTo>
                  <a:lnTo>
                    <a:pt x="0" y="46364"/>
                  </a:lnTo>
                  <a:lnTo>
                    <a:pt x="2576" y="30909"/>
                  </a:lnTo>
                  <a:lnTo>
                    <a:pt x="12879" y="18030"/>
                  </a:lnTo>
                  <a:lnTo>
                    <a:pt x="30909" y="10303"/>
                  </a:lnTo>
                  <a:lnTo>
                    <a:pt x="69546" y="0"/>
                  </a:lnTo>
                  <a:lnTo>
                    <a:pt x="571822" y="157122"/>
                  </a:lnTo>
                  <a:lnTo>
                    <a:pt x="672277" y="203486"/>
                  </a:lnTo>
                  <a:lnTo>
                    <a:pt x="806217" y="260153"/>
                  </a:lnTo>
                  <a:lnTo>
                    <a:pt x="999400" y="327123"/>
                  </a:lnTo>
                  <a:lnTo>
                    <a:pt x="1236372" y="3966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6">
              <a:extLst>
                <a:ext uri="{FF2B5EF4-FFF2-40B4-BE49-F238E27FC236}">
                  <a16:creationId xmlns:a16="http://schemas.microsoft.com/office/drawing/2014/main" id="{8BDEEAFB-4E7E-4C38-A255-AC59D50E4CBE}"/>
                </a:ext>
              </a:extLst>
            </p:cNvPr>
            <p:cNvSpPr/>
            <p:nvPr/>
          </p:nvSpPr>
          <p:spPr>
            <a:xfrm rot="16200000">
              <a:off x="5873751" y="5302250"/>
              <a:ext cx="652462" cy="674687"/>
            </a:xfrm>
            <a:custGeom>
              <a:avLst/>
              <a:gdLst>
                <a:gd name="connsiteX0" fmla="*/ 552450 w 652463"/>
                <a:gd name="connsiteY0" fmla="*/ 214312 h 673894"/>
                <a:gd name="connsiteX1" fmla="*/ 495300 w 652463"/>
                <a:gd name="connsiteY1" fmla="*/ 342900 h 673894"/>
                <a:gd name="connsiteX2" fmla="*/ 461963 w 652463"/>
                <a:gd name="connsiteY2" fmla="*/ 414337 h 673894"/>
                <a:gd name="connsiteX3" fmla="*/ 459582 w 652463"/>
                <a:gd name="connsiteY3" fmla="*/ 431006 h 673894"/>
                <a:gd name="connsiteX4" fmla="*/ 459582 w 652463"/>
                <a:gd name="connsiteY4" fmla="*/ 469106 h 673894"/>
                <a:gd name="connsiteX5" fmla="*/ 469107 w 652463"/>
                <a:gd name="connsiteY5" fmla="*/ 511969 h 673894"/>
                <a:gd name="connsiteX6" fmla="*/ 490538 w 652463"/>
                <a:gd name="connsiteY6" fmla="*/ 552450 h 673894"/>
                <a:gd name="connsiteX7" fmla="*/ 511969 w 652463"/>
                <a:gd name="connsiteY7" fmla="*/ 583406 h 673894"/>
                <a:gd name="connsiteX8" fmla="*/ 545307 w 652463"/>
                <a:gd name="connsiteY8" fmla="*/ 616744 h 673894"/>
                <a:gd name="connsiteX9" fmla="*/ 652463 w 652463"/>
                <a:gd name="connsiteY9" fmla="*/ 673894 h 673894"/>
                <a:gd name="connsiteX10" fmla="*/ 0 w 652463"/>
                <a:gd name="connsiteY10" fmla="*/ 478631 h 673894"/>
                <a:gd name="connsiteX11" fmla="*/ 47625 w 652463"/>
                <a:gd name="connsiteY11" fmla="*/ 461962 h 673894"/>
                <a:gd name="connsiteX12" fmla="*/ 90488 w 652463"/>
                <a:gd name="connsiteY12" fmla="*/ 450056 h 673894"/>
                <a:gd name="connsiteX13" fmla="*/ 166688 w 652463"/>
                <a:gd name="connsiteY13" fmla="*/ 421481 h 673894"/>
                <a:gd name="connsiteX14" fmla="*/ 240507 w 652463"/>
                <a:gd name="connsiteY14" fmla="*/ 388144 h 673894"/>
                <a:gd name="connsiteX15" fmla="*/ 288132 w 652463"/>
                <a:gd name="connsiteY15" fmla="*/ 361950 h 673894"/>
                <a:gd name="connsiteX16" fmla="*/ 319088 w 652463"/>
                <a:gd name="connsiteY16" fmla="*/ 338137 h 673894"/>
                <a:gd name="connsiteX17" fmla="*/ 400050 w 652463"/>
                <a:gd name="connsiteY17" fmla="*/ 261937 h 673894"/>
                <a:gd name="connsiteX18" fmla="*/ 500063 w 652463"/>
                <a:gd name="connsiteY18" fmla="*/ 142875 h 673894"/>
                <a:gd name="connsiteX19" fmla="*/ 566738 w 652463"/>
                <a:gd name="connsiteY19" fmla="*/ 45244 h 673894"/>
                <a:gd name="connsiteX20" fmla="*/ 597694 w 652463"/>
                <a:gd name="connsiteY20" fmla="*/ 11906 h 673894"/>
                <a:gd name="connsiteX21" fmla="*/ 616744 w 652463"/>
                <a:gd name="connsiteY21" fmla="*/ 0 h 673894"/>
                <a:gd name="connsiteX22" fmla="*/ 628650 w 652463"/>
                <a:gd name="connsiteY22" fmla="*/ 0 h 673894"/>
                <a:gd name="connsiteX23" fmla="*/ 633413 w 652463"/>
                <a:gd name="connsiteY23" fmla="*/ 2381 h 673894"/>
                <a:gd name="connsiteX24" fmla="*/ 635794 w 652463"/>
                <a:gd name="connsiteY24" fmla="*/ 14287 h 673894"/>
                <a:gd name="connsiteX25" fmla="*/ 626269 w 652463"/>
                <a:gd name="connsiteY25" fmla="*/ 45244 h 673894"/>
                <a:gd name="connsiteX26" fmla="*/ 588169 w 652463"/>
                <a:gd name="connsiteY26" fmla="*/ 135731 h 673894"/>
                <a:gd name="connsiteX27" fmla="*/ 552450 w 652463"/>
                <a:gd name="connsiteY27" fmla="*/ 2143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463" h="673894">
                  <a:moveTo>
                    <a:pt x="552450" y="214312"/>
                  </a:moveTo>
                  <a:lnTo>
                    <a:pt x="495300" y="342900"/>
                  </a:lnTo>
                  <a:lnTo>
                    <a:pt x="461963" y="414337"/>
                  </a:lnTo>
                  <a:lnTo>
                    <a:pt x="459582" y="431006"/>
                  </a:lnTo>
                  <a:lnTo>
                    <a:pt x="459582" y="469106"/>
                  </a:lnTo>
                  <a:lnTo>
                    <a:pt x="469107" y="511969"/>
                  </a:lnTo>
                  <a:lnTo>
                    <a:pt x="490538" y="552450"/>
                  </a:lnTo>
                  <a:lnTo>
                    <a:pt x="511969" y="583406"/>
                  </a:lnTo>
                  <a:lnTo>
                    <a:pt x="545307" y="616744"/>
                  </a:lnTo>
                  <a:lnTo>
                    <a:pt x="652463" y="673894"/>
                  </a:lnTo>
                  <a:lnTo>
                    <a:pt x="0" y="478631"/>
                  </a:lnTo>
                  <a:lnTo>
                    <a:pt x="47625" y="461962"/>
                  </a:lnTo>
                  <a:lnTo>
                    <a:pt x="90488" y="450056"/>
                  </a:lnTo>
                  <a:lnTo>
                    <a:pt x="166688" y="421481"/>
                  </a:lnTo>
                  <a:lnTo>
                    <a:pt x="240507" y="388144"/>
                  </a:lnTo>
                  <a:lnTo>
                    <a:pt x="288132" y="361950"/>
                  </a:lnTo>
                  <a:lnTo>
                    <a:pt x="319088" y="338137"/>
                  </a:lnTo>
                  <a:lnTo>
                    <a:pt x="400050" y="261937"/>
                  </a:lnTo>
                  <a:lnTo>
                    <a:pt x="500063" y="142875"/>
                  </a:lnTo>
                  <a:lnTo>
                    <a:pt x="566738" y="45244"/>
                  </a:lnTo>
                  <a:lnTo>
                    <a:pt x="597694" y="11906"/>
                  </a:lnTo>
                  <a:lnTo>
                    <a:pt x="616744" y="0"/>
                  </a:lnTo>
                  <a:lnTo>
                    <a:pt x="628650" y="0"/>
                  </a:lnTo>
                  <a:lnTo>
                    <a:pt x="633413" y="2381"/>
                  </a:lnTo>
                  <a:lnTo>
                    <a:pt x="635794" y="14287"/>
                  </a:lnTo>
                  <a:lnTo>
                    <a:pt x="626269" y="45244"/>
                  </a:lnTo>
                  <a:lnTo>
                    <a:pt x="588169" y="135731"/>
                  </a:lnTo>
                  <a:lnTo>
                    <a:pt x="552450" y="2143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7">
              <a:extLst>
                <a:ext uri="{FF2B5EF4-FFF2-40B4-BE49-F238E27FC236}">
                  <a16:creationId xmlns:a16="http://schemas.microsoft.com/office/drawing/2014/main" id="{4BADCC02-D44F-4D76-B32C-7DCAA0481E2E}"/>
                </a:ext>
              </a:extLst>
            </p:cNvPr>
            <p:cNvSpPr/>
            <p:nvPr/>
          </p:nvSpPr>
          <p:spPr>
            <a:xfrm rot="16200000">
              <a:off x="3890963" y="3259138"/>
              <a:ext cx="3895725" cy="1552575"/>
            </a:xfrm>
            <a:custGeom>
              <a:avLst/>
              <a:gdLst>
                <a:gd name="connsiteX0" fmla="*/ 1746250 w 3895725"/>
                <a:gd name="connsiteY0" fmla="*/ 955675 h 1552575"/>
                <a:gd name="connsiteX1" fmla="*/ 2028825 w 3895725"/>
                <a:gd name="connsiteY1" fmla="*/ 1035050 h 1552575"/>
                <a:gd name="connsiteX2" fmla="*/ 2200275 w 3895725"/>
                <a:gd name="connsiteY2" fmla="*/ 1076325 h 1552575"/>
                <a:gd name="connsiteX3" fmla="*/ 2409825 w 3895725"/>
                <a:gd name="connsiteY3" fmla="*/ 1120775 h 1552575"/>
                <a:gd name="connsiteX4" fmla="*/ 2489200 w 3895725"/>
                <a:gd name="connsiteY4" fmla="*/ 1133475 h 1552575"/>
                <a:gd name="connsiteX5" fmla="*/ 2663825 w 3895725"/>
                <a:gd name="connsiteY5" fmla="*/ 1155700 h 1552575"/>
                <a:gd name="connsiteX6" fmla="*/ 2828925 w 3895725"/>
                <a:gd name="connsiteY6" fmla="*/ 1168400 h 1552575"/>
                <a:gd name="connsiteX7" fmla="*/ 3051175 w 3895725"/>
                <a:gd name="connsiteY7" fmla="*/ 1181100 h 1552575"/>
                <a:gd name="connsiteX8" fmla="*/ 3330575 w 3895725"/>
                <a:gd name="connsiteY8" fmla="*/ 1193800 h 1552575"/>
                <a:gd name="connsiteX9" fmla="*/ 3470275 w 3895725"/>
                <a:gd name="connsiteY9" fmla="*/ 1196975 h 1552575"/>
                <a:gd name="connsiteX10" fmla="*/ 3543300 w 3895725"/>
                <a:gd name="connsiteY10" fmla="*/ 1196975 h 1552575"/>
                <a:gd name="connsiteX11" fmla="*/ 3594100 w 3895725"/>
                <a:gd name="connsiteY11" fmla="*/ 1193800 h 1552575"/>
                <a:gd name="connsiteX12" fmla="*/ 3635375 w 3895725"/>
                <a:gd name="connsiteY12" fmla="*/ 1187450 h 1552575"/>
                <a:gd name="connsiteX13" fmla="*/ 3676650 w 3895725"/>
                <a:gd name="connsiteY13" fmla="*/ 1171575 h 1552575"/>
                <a:gd name="connsiteX14" fmla="*/ 3708400 w 3895725"/>
                <a:gd name="connsiteY14" fmla="*/ 1155700 h 1552575"/>
                <a:gd name="connsiteX15" fmla="*/ 3746500 w 3895725"/>
                <a:gd name="connsiteY15" fmla="*/ 1130300 h 1552575"/>
                <a:gd name="connsiteX16" fmla="*/ 3781425 w 3895725"/>
                <a:gd name="connsiteY16" fmla="*/ 1092200 h 1552575"/>
                <a:gd name="connsiteX17" fmla="*/ 3800475 w 3895725"/>
                <a:gd name="connsiteY17" fmla="*/ 1060450 h 1552575"/>
                <a:gd name="connsiteX18" fmla="*/ 3825875 w 3895725"/>
                <a:gd name="connsiteY18" fmla="*/ 1003300 h 1552575"/>
                <a:gd name="connsiteX19" fmla="*/ 3844925 w 3895725"/>
                <a:gd name="connsiteY19" fmla="*/ 977900 h 1552575"/>
                <a:gd name="connsiteX20" fmla="*/ 3857625 w 3895725"/>
                <a:gd name="connsiteY20" fmla="*/ 968375 h 1552575"/>
                <a:gd name="connsiteX21" fmla="*/ 3873500 w 3895725"/>
                <a:gd name="connsiteY21" fmla="*/ 958850 h 1552575"/>
                <a:gd name="connsiteX22" fmla="*/ 3883025 w 3895725"/>
                <a:gd name="connsiteY22" fmla="*/ 962025 h 1552575"/>
                <a:gd name="connsiteX23" fmla="*/ 3889375 w 3895725"/>
                <a:gd name="connsiteY23" fmla="*/ 974725 h 1552575"/>
                <a:gd name="connsiteX24" fmla="*/ 3895725 w 3895725"/>
                <a:gd name="connsiteY24" fmla="*/ 1000125 h 1552575"/>
                <a:gd name="connsiteX25" fmla="*/ 3895725 w 3895725"/>
                <a:gd name="connsiteY25" fmla="*/ 1098550 h 1552575"/>
                <a:gd name="connsiteX26" fmla="*/ 3889375 w 3895725"/>
                <a:gd name="connsiteY26" fmla="*/ 1212850 h 1552575"/>
                <a:gd name="connsiteX27" fmla="*/ 3876675 w 3895725"/>
                <a:gd name="connsiteY27" fmla="*/ 1285875 h 1552575"/>
                <a:gd name="connsiteX28" fmla="*/ 3851275 w 3895725"/>
                <a:gd name="connsiteY28" fmla="*/ 1365250 h 1552575"/>
                <a:gd name="connsiteX29" fmla="*/ 3806825 w 3895725"/>
                <a:gd name="connsiteY29" fmla="*/ 1454150 h 1552575"/>
                <a:gd name="connsiteX30" fmla="*/ 3762375 w 3895725"/>
                <a:gd name="connsiteY30" fmla="*/ 1520825 h 1552575"/>
                <a:gd name="connsiteX31" fmla="*/ 3736975 w 3895725"/>
                <a:gd name="connsiteY31" fmla="*/ 1543050 h 1552575"/>
                <a:gd name="connsiteX32" fmla="*/ 3714750 w 3895725"/>
                <a:gd name="connsiteY32" fmla="*/ 1552575 h 1552575"/>
                <a:gd name="connsiteX33" fmla="*/ 3683000 w 3895725"/>
                <a:gd name="connsiteY33" fmla="*/ 1543050 h 1552575"/>
                <a:gd name="connsiteX34" fmla="*/ 3660775 w 3895725"/>
                <a:gd name="connsiteY34" fmla="*/ 1520825 h 1552575"/>
                <a:gd name="connsiteX35" fmla="*/ 3638550 w 3895725"/>
                <a:gd name="connsiteY35" fmla="*/ 1495425 h 1552575"/>
                <a:gd name="connsiteX36" fmla="*/ 3616325 w 3895725"/>
                <a:gd name="connsiteY36" fmla="*/ 1479550 h 1552575"/>
                <a:gd name="connsiteX37" fmla="*/ 3571875 w 3895725"/>
                <a:gd name="connsiteY37" fmla="*/ 1460500 h 1552575"/>
                <a:gd name="connsiteX38" fmla="*/ 3482975 w 3895725"/>
                <a:gd name="connsiteY38" fmla="*/ 1441450 h 1552575"/>
                <a:gd name="connsiteX39" fmla="*/ 3308350 w 3895725"/>
                <a:gd name="connsiteY39" fmla="*/ 1422400 h 1552575"/>
                <a:gd name="connsiteX40" fmla="*/ 3035300 w 3895725"/>
                <a:gd name="connsiteY40" fmla="*/ 1403350 h 1552575"/>
                <a:gd name="connsiteX41" fmla="*/ 2727325 w 3895725"/>
                <a:gd name="connsiteY41" fmla="*/ 1381125 h 1552575"/>
                <a:gd name="connsiteX42" fmla="*/ 2638425 w 3895725"/>
                <a:gd name="connsiteY42" fmla="*/ 1371600 h 1552575"/>
                <a:gd name="connsiteX43" fmla="*/ 2466975 w 3895725"/>
                <a:gd name="connsiteY43" fmla="*/ 1346200 h 1552575"/>
                <a:gd name="connsiteX44" fmla="*/ 2232025 w 3895725"/>
                <a:gd name="connsiteY44" fmla="*/ 1295400 h 1552575"/>
                <a:gd name="connsiteX45" fmla="*/ 1920875 w 3895725"/>
                <a:gd name="connsiteY45" fmla="*/ 1216025 h 1552575"/>
                <a:gd name="connsiteX46" fmla="*/ 1654175 w 3895725"/>
                <a:gd name="connsiteY46" fmla="*/ 1136650 h 1552575"/>
                <a:gd name="connsiteX47" fmla="*/ 1416050 w 3895725"/>
                <a:gd name="connsiteY47" fmla="*/ 1047750 h 1552575"/>
                <a:gd name="connsiteX48" fmla="*/ 1225550 w 3895725"/>
                <a:gd name="connsiteY48" fmla="*/ 968375 h 1552575"/>
                <a:gd name="connsiteX49" fmla="*/ 1079500 w 3895725"/>
                <a:gd name="connsiteY49" fmla="*/ 898525 h 1552575"/>
                <a:gd name="connsiteX50" fmla="*/ 930275 w 3895725"/>
                <a:gd name="connsiteY50" fmla="*/ 815975 h 1552575"/>
                <a:gd name="connsiteX51" fmla="*/ 828675 w 3895725"/>
                <a:gd name="connsiteY51" fmla="*/ 752475 h 1552575"/>
                <a:gd name="connsiteX52" fmla="*/ 758825 w 3895725"/>
                <a:gd name="connsiteY52" fmla="*/ 708025 h 1552575"/>
                <a:gd name="connsiteX53" fmla="*/ 638175 w 3895725"/>
                <a:gd name="connsiteY53" fmla="*/ 622300 h 1552575"/>
                <a:gd name="connsiteX54" fmla="*/ 539750 w 3895725"/>
                <a:gd name="connsiteY54" fmla="*/ 546100 h 1552575"/>
                <a:gd name="connsiteX55" fmla="*/ 450850 w 3895725"/>
                <a:gd name="connsiteY55" fmla="*/ 479425 h 1552575"/>
                <a:gd name="connsiteX56" fmla="*/ 346075 w 3895725"/>
                <a:gd name="connsiteY56" fmla="*/ 390525 h 1552575"/>
                <a:gd name="connsiteX57" fmla="*/ 250825 w 3895725"/>
                <a:gd name="connsiteY57" fmla="*/ 301625 h 1552575"/>
                <a:gd name="connsiteX58" fmla="*/ 168275 w 3895725"/>
                <a:gd name="connsiteY58" fmla="*/ 222250 h 1552575"/>
                <a:gd name="connsiteX59" fmla="*/ 98425 w 3895725"/>
                <a:gd name="connsiteY59" fmla="*/ 152400 h 1552575"/>
                <a:gd name="connsiteX60" fmla="*/ 31750 w 3895725"/>
                <a:gd name="connsiteY60" fmla="*/ 82550 h 1552575"/>
                <a:gd name="connsiteX61" fmla="*/ 9525 w 3895725"/>
                <a:gd name="connsiteY61" fmla="*/ 53975 h 1552575"/>
                <a:gd name="connsiteX62" fmla="*/ 0 w 3895725"/>
                <a:gd name="connsiteY62" fmla="*/ 25400 h 1552575"/>
                <a:gd name="connsiteX63" fmla="*/ 3175 w 3895725"/>
                <a:gd name="connsiteY63" fmla="*/ 6350 h 1552575"/>
                <a:gd name="connsiteX64" fmla="*/ 12700 w 3895725"/>
                <a:gd name="connsiteY64" fmla="*/ 0 h 1552575"/>
                <a:gd name="connsiteX65" fmla="*/ 38100 w 3895725"/>
                <a:gd name="connsiteY65" fmla="*/ 6350 h 1552575"/>
                <a:gd name="connsiteX66" fmla="*/ 57150 w 3895725"/>
                <a:gd name="connsiteY66" fmla="*/ 15875 h 1552575"/>
                <a:gd name="connsiteX67" fmla="*/ 104775 w 3895725"/>
                <a:gd name="connsiteY67" fmla="*/ 57150 h 1552575"/>
                <a:gd name="connsiteX68" fmla="*/ 196850 w 3895725"/>
                <a:gd name="connsiteY68" fmla="*/ 139700 h 1552575"/>
                <a:gd name="connsiteX69" fmla="*/ 288925 w 3895725"/>
                <a:gd name="connsiteY69" fmla="*/ 219075 h 1552575"/>
                <a:gd name="connsiteX70" fmla="*/ 387350 w 3895725"/>
                <a:gd name="connsiteY70" fmla="*/ 298450 h 1552575"/>
                <a:gd name="connsiteX71" fmla="*/ 498475 w 3895725"/>
                <a:gd name="connsiteY71" fmla="*/ 384175 h 1552575"/>
                <a:gd name="connsiteX72" fmla="*/ 615950 w 3895725"/>
                <a:gd name="connsiteY72" fmla="*/ 466725 h 1552575"/>
                <a:gd name="connsiteX73" fmla="*/ 752475 w 3895725"/>
                <a:gd name="connsiteY73" fmla="*/ 549275 h 1552575"/>
                <a:gd name="connsiteX74" fmla="*/ 885825 w 3895725"/>
                <a:gd name="connsiteY74" fmla="*/ 625475 h 1552575"/>
                <a:gd name="connsiteX75" fmla="*/ 1069975 w 3895725"/>
                <a:gd name="connsiteY75" fmla="*/ 708025 h 1552575"/>
                <a:gd name="connsiteX76" fmla="*/ 1250950 w 3895725"/>
                <a:gd name="connsiteY76" fmla="*/ 781050 h 1552575"/>
                <a:gd name="connsiteX77" fmla="*/ 1403350 w 3895725"/>
                <a:gd name="connsiteY77" fmla="*/ 838200 h 1552575"/>
                <a:gd name="connsiteX78" fmla="*/ 1562100 w 3895725"/>
                <a:gd name="connsiteY78" fmla="*/ 895350 h 1552575"/>
                <a:gd name="connsiteX79" fmla="*/ 1746250 w 3895725"/>
                <a:gd name="connsiteY79" fmla="*/ 9556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895725" h="1552575">
                  <a:moveTo>
                    <a:pt x="1746250" y="955675"/>
                  </a:moveTo>
                  <a:lnTo>
                    <a:pt x="2028825" y="1035050"/>
                  </a:lnTo>
                  <a:lnTo>
                    <a:pt x="2200275" y="1076325"/>
                  </a:lnTo>
                  <a:lnTo>
                    <a:pt x="2409825" y="1120775"/>
                  </a:lnTo>
                  <a:lnTo>
                    <a:pt x="2489200" y="1133475"/>
                  </a:lnTo>
                  <a:lnTo>
                    <a:pt x="2663825" y="1155700"/>
                  </a:lnTo>
                  <a:lnTo>
                    <a:pt x="2828925" y="1168400"/>
                  </a:lnTo>
                  <a:lnTo>
                    <a:pt x="3051175" y="1181100"/>
                  </a:lnTo>
                  <a:lnTo>
                    <a:pt x="3330575" y="1193800"/>
                  </a:lnTo>
                  <a:lnTo>
                    <a:pt x="3470275" y="1196975"/>
                  </a:lnTo>
                  <a:lnTo>
                    <a:pt x="3543300" y="1196975"/>
                  </a:lnTo>
                  <a:lnTo>
                    <a:pt x="3594100" y="1193800"/>
                  </a:lnTo>
                  <a:lnTo>
                    <a:pt x="3635375" y="1187450"/>
                  </a:lnTo>
                  <a:lnTo>
                    <a:pt x="3676650" y="1171575"/>
                  </a:lnTo>
                  <a:lnTo>
                    <a:pt x="3708400" y="1155700"/>
                  </a:lnTo>
                  <a:lnTo>
                    <a:pt x="3746500" y="1130300"/>
                  </a:lnTo>
                  <a:lnTo>
                    <a:pt x="3781425" y="1092200"/>
                  </a:lnTo>
                  <a:lnTo>
                    <a:pt x="3800475" y="1060450"/>
                  </a:lnTo>
                  <a:lnTo>
                    <a:pt x="3825875" y="1003300"/>
                  </a:lnTo>
                  <a:lnTo>
                    <a:pt x="3844925" y="977900"/>
                  </a:lnTo>
                  <a:lnTo>
                    <a:pt x="3857625" y="968375"/>
                  </a:lnTo>
                  <a:lnTo>
                    <a:pt x="3873500" y="958850"/>
                  </a:lnTo>
                  <a:lnTo>
                    <a:pt x="3883025" y="962025"/>
                  </a:lnTo>
                  <a:lnTo>
                    <a:pt x="3889375" y="974725"/>
                  </a:lnTo>
                  <a:lnTo>
                    <a:pt x="3895725" y="1000125"/>
                  </a:lnTo>
                  <a:lnTo>
                    <a:pt x="3895725" y="1098550"/>
                  </a:lnTo>
                  <a:lnTo>
                    <a:pt x="3889375" y="1212850"/>
                  </a:lnTo>
                  <a:lnTo>
                    <a:pt x="3876675" y="1285875"/>
                  </a:lnTo>
                  <a:lnTo>
                    <a:pt x="3851275" y="1365250"/>
                  </a:lnTo>
                  <a:lnTo>
                    <a:pt x="3806825" y="1454150"/>
                  </a:lnTo>
                  <a:lnTo>
                    <a:pt x="3762375" y="1520825"/>
                  </a:lnTo>
                  <a:lnTo>
                    <a:pt x="3736975" y="1543050"/>
                  </a:lnTo>
                  <a:lnTo>
                    <a:pt x="3714750" y="1552575"/>
                  </a:lnTo>
                  <a:lnTo>
                    <a:pt x="3683000" y="1543050"/>
                  </a:lnTo>
                  <a:lnTo>
                    <a:pt x="3660775" y="1520825"/>
                  </a:lnTo>
                  <a:lnTo>
                    <a:pt x="3638550" y="1495425"/>
                  </a:lnTo>
                  <a:lnTo>
                    <a:pt x="3616325" y="1479550"/>
                  </a:lnTo>
                  <a:lnTo>
                    <a:pt x="3571875" y="1460500"/>
                  </a:lnTo>
                  <a:lnTo>
                    <a:pt x="3482975" y="1441450"/>
                  </a:lnTo>
                  <a:lnTo>
                    <a:pt x="3308350" y="1422400"/>
                  </a:lnTo>
                  <a:lnTo>
                    <a:pt x="3035300" y="1403350"/>
                  </a:lnTo>
                  <a:lnTo>
                    <a:pt x="2727325" y="1381125"/>
                  </a:lnTo>
                  <a:lnTo>
                    <a:pt x="2638425" y="1371600"/>
                  </a:lnTo>
                  <a:lnTo>
                    <a:pt x="2466975" y="1346200"/>
                  </a:lnTo>
                  <a:lnTo>
                    <a:pt x="2232025" y="1295400"/>
                  </a:lnTo>
                  <a:lnTo>
                    <a:pt x="1920875" y="1216025"/>
                  </a:lnTo>
                  <a:lnTo>
                    <a:pt x="1654175" y="1136650"/>
                  </a:lnTo>
                  <a:lnTo>
                    <a:pt x="1416050" y="1047750"/>
                  </a:lnTo>
                  <a:lnTo>
                    <a:pt x="1225550" y="968375"/>
                  </a:lnTo>
                  <a:lnTo>
                    <a:pt x="1079500" y="898525"/>
                  </a:lnTo>
                  <a:lnTo>
                    <a:pt x="930275" y="815975"/>
                  </a:lnTo>
                  <a:lnTo>
                    <a:pt x="828675" y="752475"/>
                  </a:lnTo>
                  <a:lnTo>
                    <a:pt x="758825" y="708025"/>
                  </a:lnTo>
                  <a:lnTo>
                    <a:pt x="638175" y="622300"/>
                  </a:lnTo>
                  <a:lnTo>
                    <a:pt x="539750" y="546100"/>
                  </a:lnTo>
                  <a:lnTo>
                    <a:pt x="450850" y="479425"/>
                  </a:lnTo>
                  <a:lnTo>
                    <a:pt x="346075" y="390525"/>
                  </a:lnTo>
                  <a:lnTo>
                    <a:pt x="250825" y="301625"/>
                  </a:lnTo>
                  <a:lnTo>
                    <a:pt x="168275" y="222250"/>
                  </a:lnTo>
                  <a:lnTo>
                    <a:pt x="98425" y="152400"/>
                  </a:lnTo>
                  <a:lnTo>
                    <a:pt x="31750" y="82550"/>
                  </a:lnTo>
                  <a:lnTo>
                    <a:pt x="9525" y="539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6350"/>
                  </a:lnTo>
                  <a:lnTo>
                    <a:pt x="57150" y="15875"/>
                  </a:lnTo>
                  <a:lnTo>
                    <a:pt x="104775" y="57150"/>
                  </a:lnTo>
                  <a:lnTo>
                    <a:pt x="196850" y="139700"/>
                  </a:lnTo>
                  <a:lnTo>
                    <a:pt x="288925" y="219075"/>
                  </a:lnTo>
                  <a:lnTo>
                    <a:pt x="387350" y="298450"/>
                  </a:lnTo>
                  <a:lnTo>
                    <a:pt x="498475" y="384175"/>
                  </a:lnTo>
                  <a:lnTo>
                    <a:pt x="615950" y="466725"/>
                  </a:lnTo>
                  <a:lnTo>
                    <a:pt x="752475" y="549275"/>
                  </a:lnTo>
                  <a:lnTo>
                    <a:pt x="885825" y="625475"/>
                  </a:lnTo>
                  <a:lnTo>
                    <a:pt x="1069975" y="708025"/>
                  </a:lnTo>
                  <a:lnTo>
                    <a:pt x="1250950" y="781050"/>
                  </a:lnTo>
                  <a:lnTo>
                    <a:pt x="1403350" y="838200"/>
                  </a:lnTo>
                  <a:lnTo>
                    <a:pt x="1562100" y="895350"/>
                  </a:lnTo>
                  <a:lnTo>
                    <a:pt x="1746250" y="955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A44ED336-4EB3-4E01-9AA0-9A0919137518}"/>
              </a:ext>
            </a:extLst>
          </p:cNvPr>
          <p:cNvGrpSpPr/>
          <p:nvPr/>
        </p:nvGrpSpPr>
        <p:grpSpPr>
          <a:xfrm>
            <a:off x="2538413" y="1493838"/>
            <a:ext cx="4556125" cy="4343400"/>
            <a:chOff x="2538413" y="1493838"/>
            <a:chExt cx="4556125" cy="4343400"/>
          </a:xfrm>
        </p:grpSpPr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F8DDC4E4-E12F-4A08-BA5E-50F0509EB7DE}"/>
                </a:ext>
              </a:extLst>
            </p:cNvPr>
            <p:cNvSpPr/>
            <p:nvPr/>
          </p:nvSpPr>
          <p:spPr>
            <a:xfrm>
              <a:off x="3694113" y="1493838"/>
              <a:ext cx="1625600" cy="844550"/>
            </a:xfrm>
            <a:custGeom>
              <a:avLst/>
              <a:gdLst>
                <a:gd name="connsiteX0" fmla="*/ 978694 w 1626394"/>
                <a:gd name="connsiteY0" fmla="*/ 559594 h 845344"/>
                <a:gd name="connsiteX1" fmla="*/ 1159669 w 1626394"/>
                <a:gd name="connsiteY1" fmla="*/ 483394 h 845344"/>
                <a:gd name="connsiteX2" fmla="*/ 1288256 w 1626394"/>
                <a:gd name="connsiteY2" fmla="*/ 431006 h 845344"/>
                <a:gd name="connsiteX3" fmla="*/ 1416844 w 1626394"/>
                <a:gd name="connsiteY3" fmla="*/ 381000 h 845344"/>
                <a:gd name="connsiteX4" fmla="*/ 1545431 w 1626394"/>
                <a:gd name="connsiteY4" fmla="*/ 330994 h 845344"/>
                <a:gd name="connsiteX5" fmla="*/ 1590675 w 1626394"/>
                <a:gd name="connsiteY5" fmla="*/ 321469 h 845344"/>
                <a:gd name="connsiteX6" fmla="*/ 1612106 w 1626394"/>
                <a:gd name="connsiteY6" fmla="*/ 311944 h 845344"/>
                <a:gd name="connsiteX7" fmla="*/ 1626394 w 1626394"/>
                <a:gd name="connsiteY7" fmla="*/ 295275 h 845344"/>
                <a:gd name="connsiteX8" fmla="*/ 1626394 w 1626394"/>
                <a:gd name="connsiteY8" fmla="*/ 285750 h 845344"/>
                <a:gd name="connsiteX9" fmla="*/ 1621631 w 1626394"/>
                <a:gd name="connsiteY9" fmla="*/ 269081 h 845344"/>
                <a:gd name="connsiteX10" fmla="*/ 1604962 w 1626394"/>
                <a:gd name="connsiteY10" fmla="*/ 238125 h 845344"/>
                <a:gd name="connsiteX11" fmla="*/ 1583531 w 1626394"/>
                <a:gd name="connsiteY11" fmla="*/ 214312 h 845344"/>
                <a:gd name="connsiteX12" fmla="*/ 1521619 w 1626394"/>
                <a:gd name="connsiteY12" fmla="*/ 166687 h 845344"/>
                <a:gd name="connsiteX13" fmla="*/ 1447800 w 1626394"/>
                <a:gd name="connsiteY13" fmla="*/ 114300 h 845344"/>
                <a:gd name="connsiteX14" fmla="*/ 1381125 w 1626394"/>
                <a:gd name="connsiteY14" fmla="*/ 66675 h 845344"/>
                <a:gd name="connsiteX15" fmla="*/ 1316831 w 1626394"/>
                <a:gd name="connsiteY15" fmla="*/ 33337 h 845344"/>
                <a:gd name="connsiteX16" fmla="*/ 1245394 w 1626394"/>
                <a:gd name="connsiteY16" fmla="*/ 4762 h 845344"/>
                <a:gd name="connsiteX17" fmla="*/ 1204912 w 1626394"/>
                <a:gd name="connsiteY17" fmla="*/ 0 h 845344"/>
                <a:gd name="connsiteX18" fmla="*/ 1188244 w 1626394"/>
                <a:gd name="connsiteY18" fmla="*/ 4762 h 845344"/>
                <a:gd name="connsiteX19" fmla="*/ 1185862 w 1626394"/>
                <a:gd name="connsiteY19" fmla="*/ 23812 h 845344"/>
                <a:gd name="connsiteX20" fmla="*/ 1197769 w 1626394"/>
                <a:gd name="connsiteY20" fmla="*/ 45244 h 845344"/>
                <a:gd name="connsiteX21" fmla="*/ 1209675 w 1626394"/>
                <a:gd name="connsiteY21" fmla="*/ 71437 h 845344"/>
                <a:gd name="connsiteX22" fmla="*/ 1216819 w 1626394"/>
                <a:gd name="connsiteY22" fmla="*/ 100012 h 845344"/>
                <a:gd name="connsiteX23" fmla="*/ 1219200 w 1626394"/>
                <a:gd name="connsiteY23" fmla="*/ 133350 h 845344"/>
                <a:gd name="connsiteX24" fmla="*/ 1216819 w 1626394"/>
                <a:gd name="connsiteY24" fmla="*/ 159544 h 845344"/>
                <a:gd name="connsiteX25" fmla="*/ 1204912 w 1626394"/>
                <a:gd name="connsiteY25" fmla="*/ 180975 h 845344"/>
                <a:gd name="connsiteX26" fmla="*/ 1178719 w 1626394"/>
                <a:gd name="connsiteY26" fmla="*/ 209550 h 845344"/>
                <a:gd name="connsiteX27" fmla="*/ 1112044 w 1626394"/>
                <a:gd name="connsiteY27" fmla="*/ 261937 h 845344"/>
                <a:gd name="connsiteX28" fmla="*/ 1004887 w 1626394"/>
                <a:gd name="connsiteY28" fmla="*/ 340519 h 845344"/>
                <a:gd name="connsiteX29" fmla="*/ 864394 w 1626394"/>
                <a:gd name="connsiteY29" fmla="*/ 428625 h 845344"/>
                <a:gd name="connsiteX30" fmla="*/ 688181 w 1626394"/>
                <a:gd name="connsiteY30" fmla="*/ 523875 h 845344"/>
                <a:gd name="connsiteX31" fmla="*/ 521494 w 1626394"/>
                <a:gd name="connsiteY31" fmla="*/ 600075 h 845344"/>
                <a:gd name="connsiteX32" fmla="*/ 328612 w 1626394"/>
                <a:gd name="connsiteY32" fmla="*/ 676275 h 845344"/>
                <a:gd name="connsiteX33" fmla="*/ 169069 w 1626394"/>
                <a:gd name="connsiteY33" fmla="*/ 733425 h 845344"/>
                <a:gd name="connsiteX34" fmla="*/ 42862 w 1626394"/>
                <a:gd name="connsiteY34" fmla="*/ 776287 h 845344"/>
                <a:gd name="connsiteX35" fmla="*/ 19050 w 1626394"/>
                <a:gd name="connsiteY35" fmla="*/ 792956 h 845344"/>
                <a:gd name="connsiteX36" fmla="*/ 7144 w 1626394"/>
                <a:gd name="connsiteY36" fmla="*/ 804862 h 845344"/>
                <a:gd name="connsiteX37" fmla="*/ 0 w 1626394"/>
                <a:gd name="connsiteY37" fmla="*/ 821531 h 845344"/>
                <a:gd name="connsiteX38" fmla="*/ 11906 w 1626394"/>
                <a:gd name="connsiteY38" fmla="*/ 833437 h 845344"/>
                <a:gd name="connsiteX39" fmla="*/ 38100 w 1626394"/>
                <a:gd name="connsiteY39" fmla="*/ 842962 h 845344"/>
                <a:gd name="connsiteX40" fmla="*/ 66675 w 1626394"/>
                <a:gd name="connsiteY40" fmla="*/ 845344 h 845344"/>
                <a:gd name="connsiteX41" fmla="*/ 202406 w 1626394"/>
                <a:gd name="connsiteY41" fmla="*/ 814387 h 845344"/>
                <a:gd name="connsiteX42" fmla="*/ 535781 w 1626394"/>
                <a:gd name="connsiteY42" fmla="*/ 731044 h 845344"/>
                <a:gd name="connsiteX43" fmla="*/ 652462 w 1626394"/>
                <a:gd name="connsiteY43" fmla="*/ 700087 h 845344"/>
                <a:gd name="connsiteX44" fmla="*/ 873919 w 1626394"/>
                <a:gd name="connsiteY44" fmla="*/ 602456 h 845344"/>
                <a:gd name="connsiteX45" fmla="*/ 978694 w 1626394"/>
                <a:gd name="connsiteY45" fmla="*/ 5595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6394" h="845344">
                  <a:moveTo>
                    <a:pt x="978694" y="559594"/>
                  </a:moveTo>
                  <a:lnTo>
                    <a:pt x="1159669" y="483394"/>
                  </a:lnTo>
                  <a:lnTo>
                    <a:pt x="1288256" y="431006"/>
                  </a:lnTo>
                  <a:lnTo>
                    <a:pt x="1416844" y="381000"/>
                  </a:lnTo>
                  <a:lnTo>
                    <a:pt x="1545431" y="330994"/>
                  </a:lnTo>
                  <a:lnTo>
                    <a:pt x="1590675" y="321469"/>
                  </a:lnTo>
                  <a:lnTo>
                    <a:pt x="1612106" y="311944"/>
                  </a:lnTo>
                  <a:lnTo>
                    <a:pt x="1626394" y="295275"/>
                  </a:lnTo>
                  <a:lnTo>
                    <a:pt x="1626394" y="285750"/>
                  </a:lnTo>
                  <a:lnTo>
                    <a:pt x="1621631" y="269081"/>
                  </a:lnTo>
                  <a:lnTo>
                    <a:pt x="1604962" y="238125"/>
                  </a:lnTo>
                  <a:lnTo>
                    <a:pt x="1583531" y="214312"/>
                  </a:lnTo>
                  <a:lnTo>
                    <a:pt x="1521619" y="166687"/>
                  </a:lnTo>
                  <a:lnTo>
                    <a:pt x="1447800" y="114300"/>
                  </a:lnTo>
                  <a:lnTo>
                    <a:pt x="1381125" y="66675"/>
                  </a:lnTo>
                  <a:lnTo>
                    <a:pt x="1316831" y="33337"/>
                  </a:lnTo>
                  <a:lnTo>
                    <a:pt x="1245394" y="4762"/>
                  </a:lnTo>
                  <a:lnTo>
                    <a:pt x="1204912" y="0"/>
                  </a:lnTo>
                  <a:lnTo>
                    <a:pt x="1188244" y="4762"/>
                  </a:lnTo>
                  <a:lnTo>
                    <a:pt x="1185862" y="23812"/>
                  </a:lnTo>
                  <a:lnTo>
                    <a:pt x="1197769" y="45244"/>
                  </a:lnTo>
                  <a:lnTo>
                    <a:pt x="1209675" y="71437"/>
                  </a:lnTo>
                  <a:lnTo>
                    <a:pt x="1216819" y="100012"/>
                  </a:lnTo>
                  <a:lnTo>
                    <a:pt x="1219200" y="133350"/>
                  </a:lnTo>
                  <a:lnTo>
                    <a:pt x="1216819" y="159544"/>
                  </a:lnTo>
                  <a:lnTo>
                    <a:pt x="1204912" y="180975"/>
                  </a:lnTo>
                  <a:lnTo>
                    <a:pt x="1178719" y="209550"/>
                  </a:lnTo>
                  <a:lnTo>
                    <a:pt x="1112044" y="261937"/>
                  </a:lnTo>
                  <a:lnTo>
                    <a:pt x="1004887" y="340519"/>
                  </a:lnTo>
                  <a:lnTo>
                    <a:pt x="864394" y="428625"/>
                  </a:lnTo>
                  <a:lnTo>
                    <a:pt x="688181" y="523875"/>
                  </a:lnTo>
                  <a:lnTo>
                    <a:pt x="521494" y="600075"/>
                  </a:lnTo>
                  <a:lnTo>
                    <a:pt x="328612" y="676275"/>
                  </a:lnTo>
                  <a:lnTo>
                    <a:pt x="169069" y="733425"/>
                  </a:lnTo>
                  <a:lnTo>
                    <a:pt x="42862" y="776287"/>
                  </a:lnTo>
                  <a:lnTo>
                    <a:pt x="19050" y="792956"/>
                  </a:lnTo>
                  <a:lnTo>
                    <a:pt x="7144" y="804862"/>
                  </a:lnTo>
                  <a:lnTo>
                    <a:pt x="0" y="821531"/>
                  </a:lnTo>
                  <a:lnTo>
                    <a:pt x="11906" y="833437"/>
                  </a:lnTo>
                  <a:lnTo>
                    <a:pt x="38100" y="842962"/>
                  </a:lnTo>
                  <a:lnTo>
                    <a:pt x="66675" y="845344"/>
                  </a:lnTo>
                  <a:lnTo>
                    <a:pt x="202406" y="814387"/>
                  </a:lnTo>
                  <a:lnTo>
                    <a:pt x="535781" y="731044"/>
                  </a:lnTo>
                  <a:lnTo>
                    <a:pt x="652462" y="700087"/>
                  </a:lnTo>
                  <a:lnTo>
                    <a:pt x="873919" y="602456"/>
                  </a:lnTo>
                  <a:lnTo>
                    <a:pt x="9786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2">
              <a:extLst>
                <a:ext uri="{FF2B5EF4-FFF2-40B4-BE49-F238E27FC236}">
                  <a16:creationId xmlns:a16="http://schemas.microsoft.com/office/drawing/2014/main" id="{5F55E3D6-2F8F-450A-9D49-2DF088DD4666}"/>
                </a:ext>
              </a:extLst>
            </p:cNvPr>
            <p:cNvSpPr/>
            <p:nvPr/>
          </p:nvSpPr>
          <p:spPr>
            <a:xfrm rot="16200000">
              <a:off x="1883569" y="2301082"/>
              <a:ext cx="2571750" cy="1262062"/>
            </a:xfrm>
            <a:custGeom>
              <a:avLst/>
              <a:gdLst>
                <a:gd name="connsiteX0" fmla="*/ 1214437 w 2571750"/>
                <a:gd name="connsiteY0" fmla="*/ 559594 h 1262062"/>
                <a:gd name="connsiteX1" fmla="*/ 1002506 w 2571750"/>
                <a:gd name="connsiteY1" fmla="*/ 469106 h 1262062"/>
                <a:gd name="connsiteX2" fmla="*/ 857250 w 2571750"/>
                <a:gd name="connsiteY2" fmla="*/ 404812 h 1262062"/>
                <a:gd name="connsiteX3" fmla="*/ 704850 w 2571750"/>
                <a:gd name="connsiteY3" fmla="*/ 333375 h 1262062"/>
                <a:gd name="connsiteX4" fmla="*/ 523875 w 2571750"/>
                <a:gd name="connsiteY4" fmla="*/ 250031 h 1262062"/>
                <a:gd name="connsiteX5" fmla="*/ 381000 w 2571750"/>
                <a:gd name="connsiteY5" fmla="*/ 183356 h 1262062"/>
                <a:gd name="connsiteX6" fmla="*/ 264319 w 2571750"/>
                <a:gd name="connsiteY6" fmla="*/ 123825 h 1262062"/>
                <a:gd name="connsiteX7" fmla="*/ 171450 w 2571750"/>
                <a:gd name="connsiteY7" fmla="*/ 78581 h 1262062"/>
                <a:gd name="connsiteX8" fmla="*/ 109537 w 2571750"/>
                <a:gd name="connsiteY8" fmla="*/ 45244 h 1262062"/>
                <a:gd name="connsiteX9" fmla="*/ 54769 w 2571750"/>
                <a:gd name="connsiteY9" fmla="*/ 16669 h 1262062"/>
                <a:gd name="connsiteX10" fmla="*/ 21431 w 2571750"/>
                <a:gd name="connsiteY10" fmla="*/ 2381 h 1262062"/>
                <a:gd name="connsiteX11" fmla="*/ 2381 w 2571750"/>
                <a:gd name="connsiteY11" fmla="*/ 0 h 1262062"/>
                <a:gd name="connsiteX12" fmla="*/ 0 w 2571750"/>
                <a:gd name="connsiteY12" fmla="*/ 16669 h 1262062"/>
                <a:gd name="connsiteX13" fmla="*/ 16669 w 2571750"/>
                <a:gd name="connsiteY13" fmla="*/ 45244 h 1262062"/>
                <a:gd name="connsiteX14" fmla="*/ 66675 w 2571750"/>
                <a:gd name="connsiteY14" fmla="*/ 104775 h 1262062"/>
                <a:gd name="connsiteX15" fmla="*/ 100012 w 2571750"/>
                <a:gd name="connsiteY15" fmla="*/ 133350 h 1262062"/>
                <a:gd name="connsiteX16" fmla="*/ 209550 w 2571750"/>
                <a:gd name="connsiteY16" fmla="*/ 204787 h 1262062"/>
                <a:gd name="connsiteX17" fmla="*/ 354806 w 2571750"/>
                <a:gd name="connsiteY17" fmla="*/ 295275 h 1262062"/>
                <a:gd name="connsiteX18" fmla="*/ 545306 w 2571750"/>
                <a:gd name="connsiteY18" fmla="*/ 409575 h 1262062"/>
                <a:gd name="connsiteX19" fmla="*/ 766762 w 2571750"/>
                <a:gd name="connsiteY19" fmla="*/ 535781 h 1262062"/>
                <a:gd name="connsiteX20" fmla="*/ 942975 w 2571750"/>
                <a:gd name="connsiteY20" fmla="*/ 633412 h 1262062"/>
                <a:gd name="connsiteX21" fmla="*/ 1202531 w 2571750"/>
                <a:gd name="connsiteY21" fmla="*/ 759619 h 1262062"/>
                <a:gd name="connsiteX22" fmla="*/ 1369219 w 2571750"/>
                <a:gd name="connsiteY22" fmla="*/ 828675 h 1262062"/>
                <a:gd name="connsiteX23" fmla="*/ 1421606 w 2571750"/>
                <a:gd name="connsiteY23" fmla="*/ 850106 h 1262062"/>
                <a:gd name="connsiteX24" fmla="*/ 1500187 w 2571750"/>
                <a:gd name="connsiteY24" fmla="*/ 890587 h 1262062"/>
                <a:gd name="connsiteX25" fmla="*/ 1657350 w 2571750"/>
                <a:gd name="connsiteY25" fmla="*/ 945356 h 1262062"/>
                <a:gd name="connsiteX26" fmla="*/ 1838325 w 2571750"/>
                <a:gd name="connsiteY26" fmla="*/ 1016794 h 1262062"/>
                <a:gd name="connsiteX27" fmla="*/ 1995487 w 2571750"/>
                <a:gd name="connsiteY27" fmla="*/ 1083469 h 1262062"/>
                <a:gd name="connsiteX28" fmla="*/ 2083594 w 2571750"/>
                <a:gd name="connsiteY28" fmla="*/ 1126331 h 1262062"/>
                <a:gd name="connsiteX29" fmla="*/ 2107406 w 2571750"/>
                <a:gd name="connsiteY29" fmla="*/ 1138237 h 1262062"/>
                <a:gd name="connsiteX30" fmla="*/ 2128837 w 2571750"/>
                <a:gd name="connsiteY30" fmla="*/ 1159669 h 1262062"/>
                <a:gd name="connsiteX31" fmla="*/ 2159794 w 2571750"/>
                <a:gd name="connsiteY31" fmla="*/ 1200150 h 1262062"/>
                <a:gd name="connsiteX32" fmla="*/ 2174081 w 2571750"/>
                <a:gd name="connsiteY32" fmla="*/ 1226344 h 1262062"/>
                <a:gd name="connsiteX33" fmla="*/ 2193131 w 2571750"/>
                <a:gd name="connsiteY33" fmla="*/ 1252537 h 1262062"/>
                <a:gd name="connsiteX34" fmla="*/ 2207419 w 2571750"/>
                <a:gd name="connsiteY34" fmla="*/ 1262062 h 1262062"/>
                <a:gd name="connsiteX35" fmla="*/ 2228850 w 2571750"/>
                <a:gd name="connsiteY35" fmla="*/ 1262062 h 1262062"/>
                <a:gd name="connsiteX36" fmla="*/ 2257425 w 2571750"/>
                <a:gd name="connsiteY36" fmla="*/ 1254919 h 1262062"/>
                <a:gd name="connsiteX37" fmla="*/ 2305050 w 2571750"/>
                <a:gd name="connsiteY37" fmla="*/ 1223962 h 1262062"/>
                <a:gd name="connsiteX38" fmla="*/ 2357437 w 2571750"/>
                <a:gd name="connsiteY38" fmla="*/ 1176337 h 1262062"/>
                <a:gd name="connsiteX39" fmla="*/ 2440781 w 2571750"/>
                <a:gd name="connsiteY39" fmla="*/ 1088231 h 1262062"/>
                <a:gd name="connsiteX40" fmla="*/ 2507456 w 2571750"/>
                <a:gd name="connsiteY40" fmla="*/ 992981 h 1262062"/>
                <a:gd name="connsiteX41" fmla="*/ 2552700 w 2571750"/>
                <a:gd name="connsiteY41" fmla="*/ 909637 h 1262062"/>
                <a:gd name="connsiteX42" fmla="*/ 2566987 w 2571750"/>
                <a:gd name="connsiteY42" fmla="*/ 876300 h 1262062"/>
                <a:gd name="connsiteX43" fmla="*/ 2571750 w 2571750"/>
                <a:gd name="connsiteY43" fmla="*/ 854869 h 1262062"/>
                <a:gd name="connsiteX44" fmla="*/ 2571750 w 2571750"/>
                <a:gd name="connsiteY44" fmla="*/ 838200 h 1262062"/>
                <a:gd name="connsiteX45" fmla="*/ 2557462 w 2571750"/>
                <a:gd name="connsiteY45" fmla="*/ 819150 h 1262062"/>
                <a:gd name="connsiteX46" fmla="*/ 2543175 w 2571750"/>
                <a:gd name="connsiteY46" fmla="*/ 821531 h 1262062"/>
                <a:gd name="connsiteX47" fmla="*/ 2519362 w 2571750"/>
                <a:gd name="connsiteY47" fmla="*/ 838200 h 1262062"/>
                <a:gd name="connsiteX48" fmla="*/ 2483644 w 2571750"/>
                <a:gd name="connsiteY48" fmla="*/ 866775 h 1262062"/>
                <a:gd name="connsiteX49" fmla="*/ 2436019 w 2571750"/>
                <a:gd name="connsiteY49" fmla="*/ 900112 h 1262062"/>
                <a:gd name="connsiteX50" fmla="*/ 2397919 w 2571750"/>
                <a:gd name="connsiteY50" fmla="*/ 921544 h 1262062"/>
                <a:gd name="connsiteX51" fmla="*/ 2366962 w 2571750"/>
                <a:gd name="connsiteY51" fmla="*/ 931069 h 1262062"/>
                <a:gd name="connsiteX52" fmla="*/ 2333625 w 2571750"/>
                <a:gd name="connsiteY52" fmla="*/ 938212 h 1262062"/>
                <a:gd name="connsiteX53" fmla="*/ 2300287 w 2571750"/>
                <a:gd name="connsiteY53" fmla="*/ 938212 h 1262062"/>
                <a:gd name="connsiteX54" fmla="*/ 2219325 w 2571750"/>
                <a:gd name="connsiteY54" fmla="*/ 916781 h 1262062"/>
                <a:gd name="connsiteX55" fmla="*/ 2040731 w 2571750"/>
                <a:gd name="connsiteY55" fmla="*/ 862012 h 1262062"/>
                <a:gd name="connsiteX56" fmla="*/ 1807369 w 2571750"/>
                <a:gd name="connsiteY56" fmla="*/ 783431 h 1262062"/>
                <a:gd name="connsiteX57" fmla="*/ 1528762 w 2571750"/>
                <a:gd name="connsiteY57" fmla="*/ 683419 h 1262062"/>
                <a:gd name="connsiteX58" fmla="*/ 1278731 w 2571750"/>
                <a:gd name="connsiteY58" fmla="*/ 583406 h 1262062"/>
                <a:gd name="connsiteX59" fmla="*/ 1214437 w 2571750"/>
                <a:gd name="connsiteY59" fmla="*/ 55959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71750" h="1262062">
                  <a:moveTo>
                    <a:pt x="1214437" y="559594"/>
                  </a:moveTo>
                  <a:lnTo>
                    <a:pt x="1002506" y="469106"/>
                  </a:lnTo>
                  <a:lnTo>
                    <a:pt x="857250" y="404812"/>
                  </a:lnTo>
                  <a:lnTo>
                    <a:pt x="704850" y="333375"/>
                  </a:lnTo>
                  <a:lnTo>
                    <a:pt x="523875" y="250031"/>
                  </a:lnTo>
                  <a:lnTo>
                    <a:pt x="381000" y="183356"/>
                  </a:lnTo>
                  <a:lnTo>
                    <a:pt x="264319" y="123825"/>
                  </a:lnTo>
                  <a:lnTo>
                    <a:pt x="171450" y="78581"/>
                  </a:lnTo>
                  <a:lnTo>
                    <a:pt x="109537" y="45244"/>
                  </a:lnTo>
                  <a:lnTo>
                    <a:pt x="54769" y="16669"/>
                  </a:lnTo>
                  <a:lnTo>
                    <a:pt x="21431" y="2381"/>
                  </a:lnTo>
                  <a:lnTo>
                    <a:pt x="2381" y="0"/>
                  </a:lnTo>
                  <a:lnTo>
                    <a:pt x="0" y="16669"/>
                  </a:lnTo>
                  <a:lnTo>
                    <a:pt x="16669" y="45244"/>
                  </a:lnTo>
                  <a:lnTo>
                    <a:pt x="66675" y="104775"/>
                  </a:lnTo>
                  <a:lnTo>
                    <a:pt x="100012" y="133350"/>
                  </a:lnTo>
                  <a:lnTo>
                    <a:pt x="209550" y="204787"/>
                  </a:lnTo>
                  <a:lnTo>
                    <a:pt x="354806" y="295275"/>
                  </a:lnTo>
                  <a:lnTo>
                    <a:pt x="545306" y="409575"/>
                  </a:lnTo>
                  <a:lnTo>
                    <a:pt x="766762" y="535781"/>
                  </a:lnTo>
                  <a:lnTo>
                    <a:pt x="942975" y="633412"/>
                  </a:lnTo>
                  <a:lnTo>
                    <a:pt x="1202531" y="759619"/>
                  </a:lnTo>
                  <a:lnTo>
                    <a:pt x="1369219" y="828675"/>
                  </a:lnTo>
                  <a:lnTo>
                    <a:pt x="1421606" y="850106"/>
                  </a:lnTo>
                  <a:lnTo>
                    <a:pt x="1500187" y="890587"/>
                  </a:lnTo>
                  <a:lnTo>
                    <a:pt x="1657350" y="945356"/>
                  </a:lnTo>
                  <a:lnTo>
                    <a:pt x="1838325" y="1016794"/>
                  </a:lnTo>
                  <a:lnTo>
                    <a:pt x="1995487" y="1083469"/>
                  </a:lnTo>
                  <a:lnTo>
                    <a:pt x="2083594" y="1126331"/>
                  </a:lnTo>
                  <a:lnTo>
                    <a:pt x="2107406" y="1138237"/>
                  </a:lnTo>
                  <a:lnTo>
                    <a:pt x="2128837" y="1159669"/>
                  </a:lnTo>
                  <a:lnTo>
                    <a:pt x="2159794" y="1200150"/>
                  </a:lnTo>
                  <a:lnTo>
                    <a:pt x="2174081" y="1226344"/>
                  </a:lnTo>
                  <a:lnTo>
                    <a:pt x="2193131" y="1252537"/>
                  </a:lnTo>
                  <a:lnTo>
                    <a:pt x="2207419" y="1262062"/>
                  </a:lnTo>
                  <a:lnTo>
                    <a:pt x="2228850" y="1262062"/>
                  </a:lnTo>
                  <a:lnTo>
                    <a:pt x="2257425" y="1254919"/>
                  </a:lnTo>
                  <a:lnTo>
                    <a:pt x="2305050" y="1223962"/>
                  </a:lnTo>
                  <a:lnTo>
                    <a:pt x="2357437" y="1176337"/>
                  </a:lnTo>
                  <a:lnTo>
                    <a:pt x="2440781" y="1088231"/>
                  </a:lnTo>
                  <a:lnTo>
                    <a:pt x="2507456" y="992981"/>
                  </a:lnTo>
                  <a:lnTo>
                    <a:pt x="2552700" y="909637"/>
                  </a:lnTo>
                  <a:lnTo>
                    <a:pt x="2566987" y="876300"/>
                  </a:lnTo>
                  <a:lnTo>
                    <a:pt x="2571750" y="854869"/>
                  </a:lnTo>
                  <a:lnTo>
                    <a:pt x="2571750" y="838200"/>
                  </a:lnTo>
                  <a:lnTo>
                    <a:pt x="2557462" y="819150"/>
                  </a:lnTo>
                  <a:lnTo>
                    <a:pt x="2543175" y="821531"/>
                  </a:lnTo>
                  <a:lnTo>
                    <a:pt x="2519362" y="838200"/>
                  </a:lnTo>
                  <a:lnTo>
                    <a:pt x="2483644" y="866775"/>
                  </a:lnTo>
                  <a:lnTo>
                    <a:pt x="2436019" y="900112"/>
                  </a:lnTo>
                  <a:lnTo>
                    <a:pt x="2397919" y="921544"/>
                  </a:lnTo>
                  <a:lnTo>
                    <a:pt x="2366962" y="931069"/>
                  </a:lnTo>
                  <a:lnTo>
                    <a:pt x="2333625" y="938212"/>
                  </a:lnTo>
                  <a:lnTo>
                    <a:pt x="2300287" y="938212"/>
                  </a:lnTo>
                  <a:lnTo>
                    <a:pt x="2219325" y="916781"/>
                  </a:lnTo>
                  <a:lnTo>
                    <a:pt x="2040731" y="862012"/>
                  </a:lnTo>
                  <a:lnTo>
                    <a:pt x="1807369" y="783431"/>
                  </a:lnTo>
                  <a:lnTo>
                    <a:pt x="1528762" y="683419"/>
                  </a:lnTo>
                  <a:lnTo>
                    <a:pt x="1278731" y="583406"/>
                  </a:lnTo>
                  <a:lnTo>
                    <a:pt x="1214437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3">
              <a:extLst>
                <a:ext uri="{FF2B5EF4-FFF2-40B4-BE49-F238E27FC236}">
                  <a16:creationId xmlns:a16="http://schemas.microsoft.com/office/drawing/2014/main" id="{C723D85C-C244-4732-9E5C-0EF5BE443F9F}"/>
                </a:ext>
              </a:extLst>
            </p:cNvPr>
            <p:cNvSpPr/>
            <p:nvPr/>
          </p:nvSpPr>
          <p:spPr>
            <a:xfrm rot="16200000">
              <a:off x="1866106" y="4248944"/>
              <a:ext cx="2833688" cy="336550"/>
            </a:xfrm>
            <a:custGeom>
              <a:avLst/>
              <a:gdLst>
                <a:gd name="connsiteX0" fmla="*/ 1397794 w 2833688"/>
                <a:gd name="connsiteY0" fmla="*/ 92869 h 335757"/>
                <a:gd name="connsiteX1" fmla="*/ 1740694 w 2833688"/>
                <a:gd name="connsiteY1" fmla="*/ 119063 h 335757"/>
                <a:gd name="connsiteX2" fmla="*/ 1897856 w 2833688"/>
                <a:gd name="connsiteY2" fmla="*/ 130969 h 335757"/>
                <a:gd name="connsiteX3" fmla="*/ 2033588 w 2833688"/>
                <a:gd name="connsiteY3" fmla="*/ 133350 h 335757"/>
                <a:gd name="connsiteX4" fmla="*/ 2233613 w 2833688"/>
                <a:gd name="connsiteY4" fmla="*/ 133350 h 335757"/>
                <a:gd name="connsiteX5" fmla="*/ 2393156 w 2833688"/>
                <a:gd name="connsiteY5" fmla="*/ 133350 h 335757"/>
                <a:gd name="connsiteX6" fmla="*/ 2445544 w 2833688"/>
                <a:gd name="connsiteY6" fmla="*/ 130969 h 335757"/>
                <a:gd name="connsiteX7" fmla="*/ 2514600 w 2833688"/>
                <a:gd name="connsiteY7" fmla="*/ 121444 h 335757"/>
                <a:gd name="connsiteX8" fmla="*/ 2590800 w 2833688"/>
                <a:gd name="connsiteY8" fmla="*/ 100013 h 335757"/>
                <a:gd name="connsiteX9" fmla="*/ 2633663 w 2833688"/>
                <a:gd name="connsiteY9" fmla="*/ 76200 h 335757"/>
                <a:gd name="connsiteX10" fmla="*/ 2657475 w 2833688"/>
                <a:gd name="connsiteY10" fmla="*/ 54769 h 335757"/>
                <a:gd name="connsiteX11" fmla="*/ 2833688 w 2833688"/>
                <a:gd name="connsiteY11" fmla="*/ 150019 h 335757"/>
                <a:gd name="connsiteX12" fmla="*/ 2762250 w 2833688"/>
                <a:gd name="connsiteY12" fmla="*/ 211932 h 335757"/>
                <a:gd name="connsiteX13" fmla="*/ 2674144 w 2833688"/>
                <a:gd name="connsiteY13" fmla="*/ 273844 h 335757"/>
                <a:gd name="connsiteX14" fmla="*/ 2612231 w 2833688"/>
                <a:gd name="connsiteY14" fmla="*/ 309563 h 335757"/>
                <a:gd name="connsiteX15" fmla="*/ 2576513 w 2833688"/>
                <a:gd name="connsiteY15" fmla="*/ 326232 h 335757"/>
                <a:gd name="connsiteX16" fmla="*/ 2559844 w 2833688"/>
                <a:gd name="connsiteY16" fmla="*/ 330994 h 335757"/>
                <a:gd name="connsiteX17" fmla="*/ 2516981 w 2833688"/>
                <a:gd name="connsiteY17" fmla="*/ 335757 h 335757"/>
                <a:gd name="connsiteX18" fmla="*/ 2452688 w 2833688"/>
                <a:gd name="connsiteY18" fmla="*/ 333375 h 335757"/>
                <a:gd name="connsiteX19" fmla="*/ 2269331 w 2833688"/>
                <a:gd name="connsiteY19" fmla="*/ 323850 h 335757"/>
                <a:gd name="connsiteX20" fmla="*/ 1890713 w 2833688"/>
                <a:gd name="connsiteY20" fmla="*/ 304800 h 335757"/>
                <a:gd name="connsiteX21" fmla="*/ 1493044 w 2833688"/>
                <a:gd name="connsiteY21" fmla="*/ 288132 h 335757"/>
                <a:gd name="connsiteX22" fmla="*/ 1112044 w 2833688"/>
                <a:gd name="connsiteY22" fmla="*/ 273844 h 335757"/>
                <a:gd name="connsiteX23" fmla="*/ 745331 w 2833688"/>
                <a:gd name="connsiteY23" fmla="*/ 261938 h 335757"/>
                <a:gd name="connsiteX24" fmla="*/ 514350 w 2833688"/>
                <a:gd name="connsiteY24" fmla="*/ 254794 h 335757"/>
                <a:gd name="connsiteX25" fmla="*/ 319088 w 2833688"/>
                <a:gd name="connsiteY25" fmla="*/ 247650 h 335757"/>
                <a:gd name="connsiteX26" fmla="*/ 195263 w 2833688"/>
                <a:gd name="connsiteY26" fmla="*/ 245269 h 335757"/>
                <a:gd name="connsiteX27" fmla="*/ 109538 w 2833688"/>
                <a:gd name="connsiteY27" fmla="*/ 235744 h 335757"/>
                <a:gd name="connsiteX28" fmla="*/ 57150 w 2833688"/>
                <a:gd name="connsiteY28" fmla="*/ 223838 h 335757"/>
                <a:gd name="connsiteX29" fmla="*/ 28575 w 2833688"/>
                <a:gd name="connsiteY29" fmla="*/ 211932 h 335757"/>
                <a:gd name="connsiteX30" fmla="*/ 14288 w 2833688"/>
                <a:gd name="connsiteY30" fmla="*/ 202407 h 335757"/>
                <a:gd name="connsiteX31" fmla="*/ 7144 w 2833688"/>
                <a:gd name="connsiteY31" fmla="*/ 192882 h 335757"/>
                <a:gd name="connsiteX32" fmla="*/ 0 w 2833688"/>
                <a:gd name="connsiteY32" fmla="*/ 178594 h 335757"/>
                <a:gd name="connsiteX33" fmla="*/ 4763 w 2833688"/>
                <a:gd name="connsiteY33" fmla="*/ 159544 h 335757"/>
                <a:gd name="connsiteX34" fmla="*/ 23813 w 2833688"/>
                <a:gd name="connsiteY34" fmla="*/ 135732 h 335757"/>
                <a:gd name="connsiteX35" fmla="*/ 61913 w 2833688"/>
                <a:gd name="connsiteY35" fmla="*/ 107157 h 335757"/>
                <a:gd name="connsiteX36" fmla="*/ 121444 w 2833688"/>
                <a:gd name="connsiteY36" fmla="*/ 76200 h 335757"/>
                <a:gd name="connsiteX37" fmla="*/ 195263 w 2833688"/>
                <a:gd name="connsiteY37" fmla="*/ 40482 h 335757"/>
                <a:gd name="connsiteX38" fmla="*/ 254794 w 2833688"/>
                <a:gd name="connsiteY38" fmla="*/ 21432 h 335757"/>
                <a:gd name="connsiteX39" fmla="*/ 338138 w 2833688"/>
                <a:gd name="connsiteY39" fmla="*/ 7144 h 335757"/>
                <a:gd name="connsiteX40" fmla="*/ 385763 w 2833688"/>
                <a:gd name="connsiteY40" fmla="*/ 0 h 335757"/>
                <a:gd name="connsiteX41" fmla="*/ 423863 w 2833688"/>
                <a:gd name="connsiteY41" fmla="*/ 4763 h 335757"/>
                <a:gd name="connsiteX42" fmla="*/ 542925 w 2833688"/>
                <a:gd name="connsiteY42" fmla="*/ 16669 h 335757"/>
                <a:gd name="connsiteX43" fmla="*/ 747713 w 2833688"/>
                <a:gd name="connsiteY43" fmla="*/ 38100 h 335757"/>
                <a:gd name="connsiteX44" fmla="*/ 973931 w 2833688"/>
                <a:gd name="connsiteY44" fmla="*/ 59532 h 335757"/>
                <a:gd name="connsiteX45" fmla="*/ 1397794 w 2833688"/>
                <a:gd name="connsiteY45" fmla="*/ 928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33688" h="335757">
                  <a:moveTo>
                    <a:pt x="1397794" y="92869"/>
                  </a:moveTo>
                  <a:lnTo>
                    <a:pt x="1740694" y="119063"/>
                  </a:lnTo>
                  <a:lnTo>
                    <a:pt x="1897856" y="130969"/>
                  </a:lnTo>
                  <a:lnTo>
                    <a:pt x="2033588" y="133350"/>
                  </a:lnTo>
                  <a:lnTo>
                    <a:pt x="2233613" y="133350"/>
                  </a:lnTo>
                  <a:lnTo>
                    <a:pt x="2393156" y="133350"/>
                  </a:lnTo>
                  <a:lnTo>
                    <a:pt x="2445544" y="130969"/>
                  </a:lnTo>
                  <a:lnTo>
                    <a:pt x="2514600" y="121444"/>
                  </a:lnTo>
                  <a:lnTo>
                    <a:pt x="2590800" y="100013"/>
                  </a:lnTo>
                  <a:lnTo>
                    <a:pt x="2633663" y="76200"/>
                  </a:lnTo>
                  <a:lnTo>
                    <a:pt x="2657475" y="54769"/>
                  </a:lnTo>
                  <a:lnTo>
                    <a:pt x="2833688" y="150019"/>
                  </a:lnTo>
                  <a:lnTo>
                    <a:pt x="2762250" y="211932"/>
                  </a:lnTo>
                  <a:lnTo>
                    <a:pt x="2674144" y="273844"/>
                  </a:lnTo>
                  <a:lnTo>
                    <a:pt x="2612231" y="309563"/>
                  </a:lnTo>
                  <a:lnTo>
                    <a:pt x="2576513" y="326232"/>
                  </a:lnTo>
                  <a:lnTo>
                    <a:pt x="2559844" y="330994"/>
                  </a:lnTo>
                  <a:lnTo>
                    <a:pt x="2516981" y="335757"/>
                  </a:lnTo>
                  <a:lnTo>
                    <a:pt x="2452688" y="333375"/>
                  </a:lnTo>
                  <a:lnTo>
                    <a:pt x="2269331" y="323850"/>
                  </a:lnTo>
                  <a:lnTo>
                    <a:pt x="1890713" y="304800"/>
                  </a:lnTo>
                  <a:lnTo>
                    <a:pt x="1493044" y="288132"/>
                  </a:lnTo>
                  <a:lnTo>
                    <a:pt x="1112044" y="273844"/>
                  </a:lnTo>
                  <a:lnTo>
                    <a:pt x="745331" y="261938"/>
                  </a:lnTo>
                  <a:lnTo>
                    <a:pt x="514350" y="254794"/>
                  </a:lnTo>
                  <a:lnTo>
                    <a:pt x="319088" y="247650"/>
                  </a:lnTo>
                  <a:lnTo>
                    <a:pt x="195263" y="245269"/>
                  </a:lnTo>
                  <a:lnTo>
                    <a:pt x="109538" y="235744"/>
                  </a:lnTo>
                  <a:lnTo>
                    <a:pt x="57150" y="223838"/>
                  </a:lnTo>
                  <a:lnTo>
                    <a:pt x="28575" y="211932"/>
                  </a:lnTo>
                  <a:lnTo>
                    <a:pt x="14288" y="202407"/>
                  </a:lnTo>
                  <a:lnTo>
                    <a:pt x="7144" y="192882"/>
                  </a:lnTo>
                  <a:lnTo>
                    <a:pt x="0" y="178594"/>
                  </a:lnTo>
                  <a:lnTo>
                    <a:pt x="4763" y="159544"/>
                  </a:lnTo>
                  <a:lnTo>
                    <a:pt x="23813" y="135732"/>
                  </a:lnTo>
                  <a:lnTo>
                    <a:pt x="61913" y="107157"/>
                  </a:lnTo>
                  <a:lnTo>
                    <a:pt x="121444" y="76200"/>
                  </a:lnTo>
                  <a:lnTo>
                    <a:pt x="195263" y="40482"/>
                  </a:lnTo>
                  <a:lnTo>
                    <a:pt x="254794" y="21432"/>
                  </a:lnTo>
                  <a:lnTo>
                    <a:pt x="338138" y="7144"/>
                  </a:lnTo>
                  <a:lnTo>
                    <a:pt x="385763" y="0"/>
                  </a:lnTo>
                  <a:lnTo>
                    <a:pt x="423863" y="4763"/>
                  </a:lnTo>
                  <a:lnTo>
                    <a:pt x="542925" y="16669"/>
                  </a:lnTo>
                  <a:lnTo>
                    <a:pt x="747713" y="38100"/>
                  </a:lnTo>
                  <a:lnTo>
                    <a:pt x="973931" y="59532"/>
                  </a:lnTo>
                  <a:lnTo>
                    <a:pt x="13977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CA84B337-0586-4ED5-BB70-D16FAFFABD35}"/>
                </a:ext>
              </a:extLst>
            </p:cNvPr>
            <p:cNvSpPr/>
            <p:nvPr/>
          </p:nvSpPr>
          <p:spPr>
            <a:xfrm>
              <a:off x="3322638" y="2360613"/>
              <a:ext cx="2438400" cy="600075"/>
            </a:xfrm>
            <a:custGeom>
              <a:avLst/>
              <a:gdLst>
                <a:gd name="connsiteX0" fmla="*/ 778669 w 2438400"/>
                <a:gd name="connsiteY0" fmla="*/ 326231 h 600075"/>
                <a:gd name="connsiteX1" fmla="*/ 1178719 w 2438400"/>
                <a:gd name="connsiteY1" fmla="*/ 240506 h 600075"/>
                <a:gd name="connsiteX2" fmla="*/ 1423987 w 2438400"/>
                <a:gd name="connsiteY2" fmla="*/ 192881 h 600075"/>
                <a:gd name="connsiteX3" fmla="*/ 1676400 w 2438400"/>
                <a:gd name="connsiteY3" fmla="*/ 142875 h 600075"/>
                <a:gd name="connsiteX4" fmla="*/ 1866900 w 2438400"/>
                <a:gd name="connsiteY4" fmla="*/ 104775 h 600075"/>
                <a:gd name="connsiteX5" fmla="*/ 1909762 w 2438400"/>
                <a:gd name="connsiteY5" fmla="*/ 90487 h 600075"/>
                <a:gd name="connsiteX6" fmla="*/ 1945481 w 2438400"/>
                <a:gd name="connsiteY6" fmla="*/ 76200 h 600075"/>
                <a:gd name="connsiteX7" fmla="*/ 1985962 w 2438400"/>
                <a:gd name="connsiteY7" fmla="*/ 54769 h 600075"/>
                <a:gd name="connsiteX8" fmla="*/ 2040731 w 2438400"/>
                <a:gd name="connsiteY8" fmla="*/ 19050 h 600075"/>
                <a:gd name="connsiteX9" fmla="*/ 2066925 w 2438400"/>
                <a:gd name="connsiteY9" fmla="*/ 0 h 600075"/>
                <a:gd name="connsiteX10" fmla="*/ 2074069 w 2438400"/>
                <a:gd name="connsiteY10" fmla="*/ 0 h 600075"/>
                <a:gd name="connsiteX11" fmla="*/ 2112169 w 2438400"/>
                <a:gd name="connsiteY11" fmla="*/ 11906 h 600075"/>
                <a:gd name="connsiteX12" fmla="*/ 2195512 w 2438400"/>
                <a:gd name="connsiteY12" fmla="*/ 40481 h 600075"/>
                <a:gd name="connsiteX13" fmla="*/ 2316956 w 2438400"/>
                <a:gd name="connsiteY13" fmla="*/ 80962 h 600075"/>
                <a:gd name="connsiteX14" fmla="*/ 2357437 w 2438400"/>
                <a:gd name="connsiteY14" fmla="*/ 97631 h 600075"/>
                <a:gd name="connsiteX15" fmla="*/ 2386012 w 2438400"/>
                <a:gd name="connsiteY15" fmla="*/ 109537 h 600075"/>
                <a:gd name="connsiteX16" fmla="*/ 2407444 w 2438400"/>
                <a:gd name="connsiteY16" fmla="*/ 133350 h 600075"/>
                <a:gd name="connsiteX17" fmla="*/ 2428875 w 2438400"/>
                <a:gd name="connsiteY17" fmla="*/ 164306 h 600075"/>
                <a:gd name="connsiteX18" fmla="*/ 2438400 w 2438400"/>
                <a:gd name="connsiteY18" fmla="*/ 190500 h 600075"/>
                <a:gd name="connsiteX19" fmla="*/ 2438400 w 2438400"/>
                <a:gd name="connsiteY19" fmla="*/ 216694 h 600075"/>
                <a:gd name="connsiteX20" fmla="*/ 2428875 w 2438400"/>
                <a:gd name="connsiteY20" fmla="*/ 233362 h 600075"/>
                <a:gd name="connsiteX21" fmla="*/ 2409825 w 2438400"/>
                <a:gd name="connsiteY21" fmla="*/ 247650 h 600075"/>
                <a:gd name="connsiteX22" fmla="*/ 2369344 w 2438400"/>
                <a:gd name="connsiteY22" fmla="*/ 261937 h 600075"/>
                <a:gd name="connsiteX23" fmla="*/ 2333625 w 2438400"/>
                <a:gd name="connsiteY23" fmla="*/ 266700 h 600075"/>
                <a:gd name="connsiteX24" fmla="*/ 2240756 w 2438400"/>
                <a:gd name="connsiteY24" fmla="*/ 266700 h 600075"/>
                <a:gd name="connsiteX25" fmla="*/ 2081212 w 2438400"/>
                <a:gd name="connsiteY25" fmla="*/ 271462 h 600075"/>
                <a:gd name="connsiteX26" fmla="*/ 1878806 w 2438400"/>
                <a:gd name="connsiteY26" fmla="*/ 283369 h 600075"/>
                <a:gd name="connsiteX27" fmla="*/ 1624012 w 2438400"/>
                <a:gd name="connsiteY27" fmla="*/ 314325 h 600075"/>
                <a:gd name="connsiteX28" fmla="*/ 1440656 w 2438400"/>
                <a:gd name="connsiteY28" fmla="*/ 342900 h 600075"/>
                <a:gd name="connsiteX29" fmla="*/ 1350169 w 2438400"/>
                <a:gd name="connsiteY29" fmla="*/ 361950 h 600075"/>
                <a:gd name="connsiteX30" fmla="*/ 1069181 w 2438400"/>
                <a:gd name="connsiteY30" fmla="*/ 419100 h 600075"/>
                <a:gd name="connsiteX31" fmla="*/ 769144 w 2438400"/>
                <a:gd name="connsiteY31" fmla="*/ 492919 h 600075"/>
                <a:gd name="connsiteX32" fmla="*/ 554831 w 2438400"/>
                <a:gd name="connsiteY32" fmla="*/ 552450 h 600075"/>
                <a:gd name="connsiteX33" fmla="*/ 400050 w 2438400"/>
                <a:gd name="connsiteY33" fmla="*/ 600075 h 600075"/>
                <a:gd name="connsiteX34" fmla="*/ 385762 w 2438400"/>
                <a:gd name="connsiteY34" fmla="*/ 600075 h 600075"/>
                <a:gd name="connsiteX35" fmla="*/ 319087 w 2438400"/>
                <a:gd name="connsiteY35" fmla="*/ 581025 h 600075"/>
                <a:gd name="connsiteX36" fmla="*/ 238125 w 2438400"/>
                <a:gd name="connsiteY36" fmla="*/ 550069 h 600075"/>
                <a:gd name="connsiteX37" fmla="*/ 159544 w 2438400"/>
                <a:gd name="connsiteY37" fmla="*/ 511969 h 600075"/>
                <a:gd name="connsiteX38" fmla="*/ 114300 w 2438400"/>
                <a:gd name="connsiteY38" fmla="*/ 485775 h 600075"/>
                <a:gd name="connsiteX39" fmla="*/ 76200 w 2438400"/>
                <a:gd name="connsiteY39" fmla="*/ 461962 h 600075"/>
                <a:gd name="connsiteX40" fmla="*/ 35719 w 2438400"/>
                <a:gd name="connsiteY40" fmla="*/ 428625 h 600075"/>
                <a:gd name="connsiteX41" fmla="*/ 0 w 2438400"/>
                <a:gd name="connsiteY41" fmla="*/ 388144 h 600075"/>
                <a:gd name="connsiteX42" fmla="*/ 45244 w 2438400"/>
                <a:gd name="connsiteY42" fmla="*/ 330994 h 600075"/>
                <a:gd name="connsiteX43" fmla="*/ 164306 w 2438400"/>
                <a:gd name="connsiteY43" fmla="*/ 376237 h 600075"/>
                <a:gd name="connsiteX44" fmla="*/ 247650 w 2438400"/>
                <a:gd name="connsiteY44" fmla="*/ 392906 h 600075"/>
                <a:gd name="connsiteX45" fmla="*/ 340519 w 2438400"/>
                <a:gd name="connsiteY45" fmla="*/ 400050 h 600075"/>
                <a:gd name="connsiteX46" fmla="*/ 404812 w 2438400"/>
                <a:gd name="connsiteY46" fmla="*/ 400050 h 600075"/>
                <a:gd name="connsiteX47" fmla="*/ 545306 w 2438400"/>
                <a:gd name="connsiteY47" fmla="*/ 373856 h 600075"/>
                <a:gd name="connsiteX48" fmla="*/ 778669 w 2438400"/>
                <a:gd name="connsiteY48" fmla="*/ 326231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38400" h="600075">
                  <a:moveTo>
                    <a:pt x="778669" y="326231"/>
                  </a:moveTo>
                  <a:lnTo>
                    <a:pt x="1178719" y="240506"/>
                  </a:lnTo>
                  <a:lnTo>
                    <a:pt x="1423987" y="192881"/>
                  </a:lnTo>
                  <a:lnTo>
                    <a:pt x="1676400" y="142875"/>
                  </a:lnTo>
                  <a:lnTo>
                    <a:pt x="1866900" y="104775"/>
                  </a:lnTo>
                  <a:lnTo>
                    <a:pt x="1909762" y="90487"/>
                  </a:lnTo>
                  <a:lnTo>
                    <a:pt x="1945481" y="76200"/>
                  </a:lnTo>
                  <a:lnTo>
                    <a:pt x="1985962" y="54769"/>
                  </a:lnTo>
                  <a:lnTo>
                    <a:pt x="2040731" y="19050"/>
                  </a:lnTo>
                  <a:lnTo>
                    <a:pt x="2066925" y="0"/>
                  </a:lnTo>
                  <a:lnTo>
                    <a:pt x="2074069" y="0"/>
                  </a:lnTo>
                  <a:lnTo>
                    <a:pt x="2112169" y="11906"/>
                  </a:lnTo>
                  <a:lnTo>
                    <a:pt x="2195512" y="40481"/>
                  </a:lnTo>
                  <a:lnTo>
                    <a:pt x="2316956" y="80962"/>
                  </a:lnTo>
                  <a:lnTo>
                    <a:pt x="2357437" y="97631"/>
                  </a:lnTo>
                  <a:lnTo>
                    <a:pt x="2386012" y="109537"/>
                  </a:lnTo>
                  <a:lnTo>
                    <a:pt x="2407444" y="133350"/>
                  </a:lnTo>
                  <a:lnTo>
                    <a:pt x="2428875" y="164306"/>
                  </a:lnTo>
                  <a:lnTo>
                    <a:pt x="2438400" y="190500"/>
                  </a:lnTo>
                  <a:lnTo>
                    <a:pt x="2438400" y="216694"/>
                  </a:lnTo>
                  <a:lnTo>
                    <a:pt x="2428875" y="233362"/>
                  </a:lnTo>
                  <a:lnTo>
                    <a:pt x="2409825" y="247650"/>
                  </a:lnTo>
                  <a:lnTo>
                    <a:pt x="2369344" y="261937"/>
                  </a:lnTo>
                  <a:lnTo>
                    <a:pt x="2333625" y="266700"/>
                  </a:lnTo>
                  <a:lnTo>
                    <a:pt x="2240756" y="266700"/>
                  </a:lnTo>
                  <a:lnTo>
                    <a:pt x="2081212" y="271462"/>
                  </a:lnTo>
                  <a:lnTo>
                    <a:pt x="1878806" y="283369"/>
                  </a:lnTo>
                  <a:lnTo>
                    <a:pt x="1624012" y="314325"/>
                  </a:lnTo>
                  <a:lnTo>
                    <a:pt x="1440656" y="342900"/>
                  </a:lnTo>
                  <a:lnTo>
                    <a:pt x="1350169" y="361950"/>
                  </a:lnTo>
                  <a:lnTo>
                    <a:pt x="1069181" y="419100"/>
                  </a:lnTo>
                  <a:lnTo>
                    <a:pt x="769144" y="492919"/>
                  </a:lnTo>
                  <a:lnTo>
                    <a:pt x="554831" y="552450"/>
                  </a:lnTo>
                  <a:lnTo>
                    <a:pt x="400050" y="600075"/>
                  </a:lnTo>
                  <a:lnTo>
                    <a:pt x="385762" y="600075"/>
                  </a:lnTo>
                  <a:lnTo>
                    <a:pt x="319087" y="581025"/>
                  </a:lnTo>
                  <a:lnTo>
                    <a:pt x="238125" y="550069"/>
                  </a:lnTo>
                  <a:lnTo>
                    <a:pt x="159544" y="511969"/>
                  </a:lnTo>
                  <a:lnTo>
                    <a:pt x="114300" y="485775"/>
                  </a:lnTo>
                  <a:lnTo>
                    <a:pt x="76200" y="461962"/>
                  </a:lnTo>
                  <a:lnTo>
                    <a:pt x="35719" y="428625"/>
                  </a:lnTo>
                  <a:lnTo>
                    <a:pt x="0" y="388144"/>
                  </a:lnTo>
                  <a:lnTo>
                    <a:pt x="45244" y="330994"/>
                  </a:lnTo>
                  <a:lnTo>
                    <a:pt x="164306" y="376237"/>
                  </a:lnTo>
                  <a:lnTo>
                    <a:pt x="247650" y="392906"/>
                  </a:lnTo>
                  <a:lnTo>
                    <a:pt x="340519" y="400050"/>
                  </a:lnTo>
                  <a:lnTo>
                    <a:pt x="404812" y="400050"/>
                  </a:lnTo>
                  <a:lnTo>
                    <a:pt x="545306" y="373856"/>
                  </a:lnTo>
                  <a:lnTo>
                    <a:pt x="778669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F09BA243-1ADB-469A-877C-EBA9BCD310E4}"/>
                </a:ext>
              </a:extLst>
            </p:cNvPr>
            <p:cNvSpPr/>
            <p:nvPr/>
          </p:nvSpPr>
          <p:spPr>
            <a:xfrm>
              <a:off x="3622675" y="3068638"/>
              <a:ext cx="452438" cy="1331912"/>
            </a:xfrm>
            <a:custGeom>
              <a:avLst/>
              <a:gdLst>
                <a:gd name="connsiteX0" fmla="*/ 369094 w 452438"/>
                <a:gd name="connsiteY0" fmla="*/ 371475 h 1331119"/>
                <a:gd name="connsiteX1" fmla="*/ 364332 w 452438"/>
                <a:gd name="connsiteY1" fmla="*/ 271463 h 1331119"/>
                <a:gd name="connsiteX2" fmla="*/ 361950 w 452438"/>
                <a:gd name="connsiteY2" fmla="*/ 159544 h 1331119"/>
                <a:gd name="connsiteX3" fmla="*/ 316707 w 452438"/>
                <a:gd name="connsiteY3" fmla="*/ 128588 h 1331119"/>
                <a:gd name="connsiteX4" fmla="*/ 266700 w 452438"/>
                <a:gd name="connsiteY4" fmla="*/ 100013 h 1331119"/>
                <a:gd name="connsiteX5" fmla="*/ 214313 w 452438"/>
                <a:gd name="connsiteY5" fmla="*/ 76200 h 1331119"/>
                <a:gd name="connsiteX6" fmla="*/ 159544 w 452438"/>
                <a:gd name="connsiteY6" fmla="*/ 54769 h 1331119"/>
                <a:gd name="connsiteX7" fmla="*/ 107157 w 452438"/>
                <a:gd name="connsiteY7" fmla="*/ 35719 h 1331119"/>
                <a:gd name="connsiteX8" fmla="*/ 64294 w 452438"/>
                <a:gd name="connsiteY8" fmla="*/ 19050 h 1331119"/>
                <a:gd name="connsiteX9" fmla="*/ 33338 w 452438"/>
                <a:gd name="connsiteY9" fmla="*/ 4763 h 1331119"/>
                <a:gd name="connsiteX10" fmla="*/ 21432 w 452438"/>
                <a:gd name="connsiteY10" fmla="*/ 0 h 1331119"/>
                <a:gd name="connsiteX11" fmla="*/ 7144 w 452438"/>
                <a:gd name="connsiteY11" fmla="*/ 2382 h 1331119"/>
                <a:gd name="connsiteX12" fmla="*/ 0 w 452438"/>
                <a:gd name="connsiteY12" fmla="*/ 16669 h 1331119"/>
                <a:gd name="connsiteX13" fmla="*/ 9525 w 452438"/>
                <a:gd name="connsiteY13" fmla="*/ 38100 h 1331119"/>
                <a:gd name="connsiteX14" fmla="*/ 40482 w 452438"/>
                <a:gd name="connsiteY14" fmla="*/ 83344 h 1331119"/>
                <a:gd name="connsiteX15" fmla="*/ 80963 w 452438"/>
                <a:gd name="connsiteY15" fmla="*/ 133350 h 1331119"/>
                <a:gd name="connsiteX16" fmla="*/ 116682 w 452438"/>
                <a:gd name="connsiteY16" fmla="*/ 183357 h 1331119"/>
                <a:gd name="connsiteX17" fmla="*/ 142875 w 452438"/>
                <a:gd name="connsiteY17" fmla="*/ 226219 h 1331119"/>
                <a:gd name="connsiteX18" fmla="*/ 166688 w 452438"/>
                <a:gd name="connsiteY18" fmla="*/ 283369 h 1331119"/>
                <a:gd name="connsiteX19" fmla="*/ 180975 w 452438"/>
                <a:gd name="connsiteY19" fmla="*/ 330994 h 1331119"/>
                <a:gd name="connsiteX20" fmla="*/ 185738 w 452438"/>
                <a:gd name="connsiteY20" fmla="*/ 371475 h 1331119"/>
                <a:gd name="connsiteX21" fmla="*/ 202407 w 452438"/>
                <a:gd name="connsiteY21" fmla="*/ 619125 h 1331119"/>
                <a:gd name="connsiteX22" fmla="*/ 211932 w 452438"/>
                <a:gd name="connsiteY22" fmla="*/ 800100 h 1331119"/>
                <a:gd name="connsiteX23" fmla="*/ 223838 w 452438"/>
                <a:gd name="connsiteY23" fmla="*/ 969169 h 1331119"/>
                <a:gd name="connsiteX24" fmla="*/ 228600 w 452438"/>
                <a:gd name="connsiteY24" fmla="*/ 1054894 h 1331119"/>
                <a:gd name="connsiteX25" fmla="*/ 235744 w 452438"/>
                <a:gd name="connsiteY25" fmla="*/ 1100138 h 1331119"/>
                <a:gd name="connsiteX26" fmla="*/ 257175 w 452438"/>
                <a:gd name="connsiteY26" fmla="*/ 1157288 h 1331119"/>
                <a:gd name="connsiteX27" fmla="*/ 271463 w 452438"/>
                <a:gd name="connsiteY27" fmla="*/ 1193007 h 1331119"/>
                <a:gd name="connsiteX28" fmla="*/ 290513 w 452438"/>
                <a:gd name="connsiteY28" fmla="*/ 1226344 h 1331119"/>
                <a:gd name="connsiteX29" fmla="*/ 311944 w 452438"/>
                <a:gd name="connsiteY29" fmla="*/ 1257300 h 1331119"/>
                <a:gd name="connsiteX30" fmla="*/ 330994 w 452438"/>
                <a:gd name="connsiteY30" fmla="*/ 1281113 h 1331119"/>
                <a:gd name="connsiteX31" fmla="*/ 357188 w 452438"/>
                <a:gd name="connsiteY31" fmla="*/ 1312069 h 1331119"/>
                <a:gd name="connsiteX32" fmla="*/ 371475 w 452438"/>
                <a:gd name="connsiteY32" fmla="*/ 1321594 h 1331119"/>
                <a:gd name="connsiteX33" fmla="*/ 395288 w 452438"/>
                <a:gd name="connsiteY33" fmla="*/ 1331119 h 1331119"/>
                <a:gd name="connsiteX34" fmla="*/ 414338 w 452438"/>
                <a:gd name="connsiteY34" fmla="*/ 1328738 h 1331119"/>
                <a:gd name="connsiteX35" fmla="*/ 431007 w 452438"/>
                <a:gd name="connsiteY35" fmla="*/ 1321594 h 1331119"/>
                <a:gd name="connsiteX36" fmla="*/ 440532 w 452438"/>
                <a:gd name="connsiteY36" fmla="*/ 1309688 h 1331119"/>
                <a:gd name="connsiteX37" fmla="*/ 447675 w 452438"/>
                <a:gd name="connsiteY37" fmla="*/ 1288257 h 1331119"/>
                <a:gd name="connsiteX38" fmla="*/ 452438 w 452438"/>
                <a:gd name="connsiteY38" fmla="*/ 1254919 h 1331119"/>
                <a:gd name="connsiteX39" fmla="*/ 450057 w 452438"/>
                <a:gd name="connsiteY39" fmla="*/ 1207294 h 1331119"/>
                <a:gd name="connsiteX40" fmla="*/ 431007 w 452438"/>
                <a:gd name="connsiteY40" fmla="*/ 1095375 h 1331119"/>
                <a:gd name="connsiteX41" fmla="*/ 407194 w 452438"/>
                <a:gd name="connsiteY41" fmla="*/ 709613 h 1331119"/>
                <a:gd name="connsiteX42" fmla="*/ 385763 w 452438"/>
                <a:gd name="connsiteY42" fmla="*/ 597694 h 1331119"/>
                <a:gd name="connsiteX43" fmla="*/ 369094 w 452438"/>
                <a:gd name="connsiteY43" fmla="*/ 37147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2438" h="1331119">
                  <a:moveTo>
                    <a:pt x="369094" y="371475"/>
                  </a:moveTo>
                  <a:lnTo>
                    <a:pt x="364332" y="271463"/>
                  </a:lnTo>
                  <a:lnTo>
                    <a:pt x="361950" y="159544"/>
                  </a:lnTo>
                  <a:lnTo>
                    <a:pt x="316707" y="128588"/>
                  </a:lnTo>
                  <a:lnTo>
                    <a:pt x="266700" y="100013"/>
                  </a:lnTo>
                  <a:lnTo>
                    <a:pt x="214313" y="76200"/>
                  </a:lnTo>
                  <a:lnTo>
                    <a:pt x="159544" y="54769"/>
                  </a:lnTo>
                  <a:lnTo>
                    <a:pt x="107157" y="35719"/>
                  </a:lnTo>
                  <a:lnTo>
                    <a:pt x="64294" y="19050"/>
                  </a:lnTo>
                  <a:lnTo>
                    <a:pt x="33338" y="4763"/>
                  </a:lnTo>
                  <a:lnTo>
                    <a:pt x="21432" y="0"/>
                  </a:lnTo>
                  <a:lnTo>
                    <a:pt x="7144" y="2382"/>
                  </a:lnTo>
                  <a:lnTo>
                    <a:pt x="0" y="16669"/>
                  </a:lnTo>
                  <a:lnTo>
                    <a:pt x="9525" y="38100"/>
                  </a:lnTo>
                  <a:lnTo>
                    <a:pt x="40482" y="83344"/>
                  </a:lnTo>
                  <a:lnTo>
                    <a:pt x="80963" y="133350"/>
                  </a:lnTo>
                  <a:lnTo>
                    <a:pt x="116682" y="183357"/>
                  </a:lnTo>
                  <a:lnTo>
                    <a:pt x="142875" y="226219"/>
                  </a:lnTo>
                  <a:lnTo>
                    <a:pt x="166688" y="283369"/>
                  </a:lnTo>
                  <a:lnTo>
                    <a:pt x="180975" y="330994"/>
                  </a:lnTo>
                  <a:lnTo>
                    <a:pt x="185738" y="371475"/>
                  </a:lnTo>
                  <a:lnTo>
                    <a:pt x="202407" y="619125"/>
                  </a:lnTo>
                  <a:lnTo>
                    <a:pt x="211932" y="800100"/>
                  </a:lnTo>
                  <a:lnTo>
                    <a:pt x="223838" y="969169"/>
                  </a:lnTo>
                  <a:lnTo>
                    <a:pt x="228600" y="1054894"/>
                  </a:lnTo>
                  <a:lnTo>
                    <a:pt x="235744" y="1100138"/>
                  </a:lnTo>
                  <a:lnTo>
                    <a:pt x="257175" y="1157288"/>
                  </a:lnTo>
                  <a:lnTo>
                    <a:pt x="271463" y="1193007"/>
                  </a:lnTo>
                  <a:lnTo>
                    <a:pt x="290513" y="1226344"/>
                  </a:lnTo>
                  <a:lnTo>
                    <a:pt x="311944" y="1257300"/>
                  </a:lnTo>
                  <a:lnTo>
                    <a:pt x="330994" y="1281113"/>
                  </a:lnTo>
                  <a:lnTo>
                    <a:pt x="357188" y="1312069"/>
                  </a:lnTo>
                  <a:lnTo>
                    <a:pt x="371475" y="1321594"/>
                  </a:lnTo>
                  <a:lnTo>
                    <a:pt x="395288" y="1331119"/>
                  </a:lnTo>
                  <a:lnTo>
                    <a:pt x="414338" y="1328738"/>
                  </a:lnTo>
                  <a:lnTo>
                    <a:pt x="431007" y="1321594"/>
                  </a:lnTo>
                  <a:lnTo>
                    <a:pt x="440532" y="1309688"/>
                  </a:lnTo>
                  <a:lnTo>
                    <a:pt x="447675" y="1288257"/>
                  </a:lnTo>
                  <a:lnTo>
                    <a:pt x="452438" y="1254919"/>
                  </a:lnTo>
                  <a:lnTo>
                    <a:pt x="450057" y="1207294"/>
                  </a:lnTo>
                  <a:lnTo>
                    <a:pt x="431007" y="1095375"/>
                  </a:lnTo>
                  <a:lnTo>
                    <a:pt x="407194" y="709613"/>
                  </a:lnTo>
                  <a:lnTo>
                    <a:pt x="385763" y="597694"/>
                  </a:lnTo>
                  <a:lnTo>
                    <a:pt x="3690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74D3F5B4-1203-46E1-A24B-089580F470F0}"/>
                </a:ext>
              </a:extLst>
            </p:cNvPr>
            <p:cNvSpPr/>
            <p:nvPr/>
          </p:nvSpPr>
          <p:spPr>
            <a:xfrm>
              <a:off x="3943350" y="2943225"/>
              <a:ext cx="1566863" cy="1247775"/>
            </a:xfrm>
            <a:custGeom>
              <a:avLst/>
              <a:gdLst>
                <a:gd name="connsiteX0" fmla="*/ 242888 w 1566863"/>
                <a:gd name="connsiteY0" fmla="*/ 250031 h 1247775"/>
                <a:gd name="connsiteX1" fmla="*/ 0 w 1566863"/>
                <a:gd name="connsiteY1" fmla="*/ 295275 h 1247775"/>
                <a:gd name="connsiteX2" fmla="*/ 14288 w 1566863"/>
                <a:gd name="connsiteY2" fmla="*/ 423863 h 1247775"/>
                <a:gd name="connsiteX3" fmla="*/ 352425 w 1566863"/>
                <a:gd name="connsiteY3" fmla="*/ 361950 h 1247775"/>
                <a:gd name="connsiteX4" fmla="*/ 569119 w 1566863"/>
                <a:gd name="connsiteY4" fmla="*/ 323850 h 1247775"/>
                <a:gd name="connsiteX5" fmla="*/ 950119 w 1566863"/>
                <a:gd name="connsiteY5" fmla="*/ 247650 h 1247775"/>
                <a:gd name="connsiteX6" fmla="*/ 1193006 w 1566863"/>
                <a:gd name="connsiteY6" fmla="*/ 197644 h 1247775"/>
                <a:gd name="connsiteX7" fmla="*/ 1231106 w 1566863"/>
                <a:gd name="connsiteY7" fmla="*/ 192881 h 1247775"/>
                <a:gd name="connsiteX8" fmla="*/ 1247775 w 1566863"/>
                <a:gd name="connsiteY8" fmla="*/ 192881 h 1247775"/>
                <a:gd name="connsiteX9" fmla="*/ 1264444 w 1566863"/>
                <a:gd name="connsiteY9" fmla="*/ 197644 h 1247775"/>
                <a:gd name="connsiteX10" fmla="*/ 1276350 w 1566863"/>
                <a:gd name="connsiteY10" fmla="*/ 207169 h 1247775"/>
                <a:gd name="connsiteX11" fmla="*/ 1283494 w 1566863"/>
                <a:gd name="connsiteY11" fmla="*/ 219075 h 1247775"/>
                <a:gd name="connsiteX12" fmla="*/ 1288256 w 1566863"/>
                <a:gd name="connsiteY12" fmla="*/ 230981 h 1247775"/>
                <a:gd name="connsiteX13" fmla="*/ 1290638 w 1566863"/>
                <a:gd name="connsiteY13" fmla="*/ 259556 h 1247775"/>
                <a:gd name="connsiteX14" fmla="*/ 1245394 w 1566863"/>
                <a:gd name="connsiteY14" fmla="*/ 531019 h 1247775"/>
                <a:gd name="connsiteX15" fmla="*/ 1250156 w 1566863"/>
                <a:gd name="connsiteY15" fmla="*/ 619125 h 1247775"/>
                <a:gd name="connsiteX16" fmla="*/ 1209675 w 1566863"/>
                <a:gd name="connsiteY16" fmla="*/ 940594 h 1247775"/>
                <a:gd name="connsiteX17" fmla="*/ 1197769 w 1566863"/>
                <a:gd name="connsiteY17" fmla="*/ 1031081 h 1247775"/>
                <a:gd name="connsiteX18" fmla="*/ 1185863 w 1566863"/>
                <a:gd name="connsiteY18" fmla="*/ 1135856 h 1247775"/>
                <a:gd name="connsiteX19" fmla="*/ 1195388 w 1566863"/>
                <a:gd name="connsiteY19" fmla="*/ 1171575 h 1247775"/>
                <a:gd name="connsiteX20" fmla="*/ 1209675 w 1566863"/>
                <a:gd name="connsiteY20" fmla="*/ 1200150 h 1247775"/>
                <a:gd name="connsiteX21" fmla="*/ 1223963 w 1566863"/>
                <a:gd name="connsiteY21" fmla="*/ 1219200 h 1247775"/>
                <a:gd name="connsiteX22" fmla="*/ 1235869 w 1566863"/>
                <a:gd name="connsiteY22" fmla="*/ 1233488 h 1247775"/>
                <a:gd name="connsiteX23" fmla="*/ 1254919 w 1566863"/>
                <a:gd name="connsiteY23" fmla="*/ 1245394 h 1247775"/>
                <a:gd name="connsiteX24" fmla="*/ 1271588 w 1566863"/>
                <a:gd name="connsiteY24" fmla="*/ 1247775 h 1247775"/>
                <a:gd name="connsiteX25" fmla="*/ 1297781 w 1566863"/>
                <a:gd name="connsiteY25" fmla="*/ 1245394 h 1247775"/>
                <a:gd name="connsiteX26" fmla="*/ 1319213 w 1566863"/>
                <a:gd name="connsiteY26" fmla="*/ 1238250 h 1247775"/>
                <a:gd name="connsiteX27" fmla="*/ 1335881 w 1566863"/>
                <a:gd name="connsiteY27" fmla="*/ 1223963 h 1247775"/>
                <a:gd name="connsiteX28" fmla="*/ 1345406 w 1566863"/>
                <a:gd name="connsiteY28" fmla="*/ 1209675 h 1247775"/>
                <a:gd name="connsiteX29" fmla="*/ 1357313 w 1566863"/>
                <a:gd name="connsiteY29" fmla="*/ 1185863 h 1247775"/>
                <a:gd name="connsiteX30" fmla="*/ 1369219 w 1566863"/>
                <a:gd name="connsiteY30" fmla="*/ 1152525 h 1247775"/>
                <a:gd name="connsiteX31" fmla="*/ 1381125 w 1566863"/>
                <a:gd name="connsiteY31" fmla="*/ 1100138 h 1247775"/>
                <a:gd name="connsiteX32" fmla="*/ 1412081 w 1566863"/>
                <a:gd name="connsiteY32" fmla="*/ 916781 h 1247775"/>
                <a:gd name="connsiteX33" fmla="*/ 1471613 w 1566863"/>
                <a:gd name="connsiteY33" fmla="*/ 600075 h 1247775"/>
                <a:gd name="connsiteX34" fmla="*/ 1519238 w 1566863"/>
                <a:gd name="connsiteY34" fmla="*/ 326231 h 1247775"/>
                <a:gd name="connsiteX35" fmla="*/ 1545431 w 1566863"/>
                <a:gd name="connsiteY35" fmla="*/ 269081 h 1247775"/>
                <a:gd name="connsiteX36" fmla="*/ 1559719 w 1566863"/>
                <a:gd name="connsiteY36" fmla="*/ 238125 h 1247775"/>
                <a:gd name="connsiteX37" fmla="*/ 1566863 w 1566863"/>
                <a:gd name="connsiteY37" fmla="*/ 214313 h 1247775"/>
                <a:gd name="connsiteX38" fmla="*/ 1566863 w 1566863"/>
                <a:gd name="connsiteY38" fmla="*/ 190500 h 1247775"/>
                <a:gd name="connsiteX39" fmla="*/ 1562100 w 1566863"/>
                <a:gd name="connsiteY39" fmla="*/ 166688 h 1247775"/>
                <a:gd name="connsiteX40" fmla="*/ 1547813 w 1566863"/>
                <a:gd name="connsiteY40" fmla="*/ 150019 h 1247775"/>
                <a:gd name="connsiteX41" fmla="*/ 1524000 w 1566863"/>
                <a:gd name="connsiteY41" fmla="*/ 133350 h 1247775"/>
                <a:gd name="connsiteX42" fmla="*/ 1459706 w 1566863"/>
                <a:gd name="connsiteY42" fmla="*/ 78581 h 1247775"/>
                <a:gd name="connsiteX43" fmla="*/ 1378744 w 1566863"/>
                <a:gd name="connsiteY43" fmla="*/ 19050 h 1247775"/>
                <a:gd name="connsiteX44" fmla="*/ 1347788 w 1566863"/>
                <a:gd name="connsiteY44" fmla="*/ 0 h 1247775"/>
                <a:gd name="connsiteX45" fmla="*/ 1323975 w 1566863"/>
                <a:gd name="connsiteY45" fmla="*/ 0 h 1247775"/>
                <a:gd name="connsiteX46" fmla="*/ 1228725 w 1566863"/>
                <a:gd name="connsiteY46" fmla="*/ 33338 h 1247775"/>
                <a:gd name="connsiteX47" fmla="*/ 1119188 w 1566863"/>
                <a:gd name="connsiteY47" fmla="*/ 69056 h 1247775"/>
                <a:gd name="connsiteX48" fmla="*/ 947738 w 1566863"/>
                <a:gd name="connsiteY48" fmla="*/ 111919 h 1247775"/>
                <a:gd name="connsiteX49" fmla="*/ 747713 w 1566863"/>
                <a:gd name="connsiteY49" fmla="*/ 152400 h 1247775"/>
                <a:gd name="connsiteX50" fmla="*/ 450056 w 1566863"/>
                <a:gd name="connsiteY50" fmla="*/ 211931 h 1247775"/>
                <a:gd name="connsiteX51" fmla="*/ 242888 w 1566863"/>
                <a:gd name="connsiteY51" fmla="*/ 250031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66863" h="1247775">
                  <a:moveTo>
                    <a:pt x="242888" y="250031"/>
                  </a:moveTo>
                  <a:lnTo>
                    <a:pt x="0" y="295275"/>
                  </a:lnTo>
                  <a:lnTo>
                    <a:pt x="14288" y="423863"/>
                  </a:lnTo>
                  <a:lnTo>
                    <a:pt x="352425" y="361950"/>
                  </a:lnTo>
                  <a:lnTo>
                    <a:pt x="569119" y="323850"/>
                  </a:lnTo>
                  <a:lnTo>
                    <a:pt x="950119" y="247650"/>
                  </a:lnTo>
                  <a:lnTo>
                    <a:pt x="1193006" y="197644"/>
                  </a:lnTo>
                  <a:lnTo>
                    <a:pt x="1231106" y="192881"/>
                  </a:lnTo>
                  <a:lnTo>
                    <a:pt x="1247775" y="192881"/>
                  </a:lnTo>
                  <a:lnTo>
                    <a:pt x="1264444" y="197644"/>
                  </a:lnTo>
                  <a:lnTo>
                    <a:pt x="1276350" y="207169"/>
                  </a:lnTo>
                  <a:lnTo>
                    <a:pt x="1283494" y="219075"/>
                  </a:lnTo>
                  <a:lnTo>
                    <a:pt x="1288256" y="230981"/>
                  </a:lnTo>
                  <a:lnTo>
                    <a:pt x="1290638" y="259556"/>
                  </a:lnTo>
                  <a:lnTo>
                    <a:pt x="1245394" y="531019"/>
                  </a:lnTo>
                  <a:lnTo>
                    <a:pt x="1250156" y="619125"/>
                  </a:lnTo>
                  <a:lnTo>
                    <a:pt x="1209675" y="940594"/>
                  </a:lnTo>
                  <a:lnTo>
                    <a:pt x="1197769" y="1031081"/>
                  </a:lnTo>
                  <a:lnTo>
                    <a:pt x="1185863" y="1135856"/>
                  </a:lnTo>
                  <a:lnTo>
                    <a:pt x="1195388" y="1171575"/>
                  </a:lnTo>
                  <a:lnTo>
                    <a:pt x="1209675" y="1200150"/>
                  </a:lnTo>
                  <a:lnTo>
                    <a:pt x="1223963" y="1219200"/>
                  </a:lnTo>
                  <a:lnTo>
                    <a:pt x="1235869" y="1233488"/>
                  </a:lnTo>
                  <a:lnTo>
                    <a:pt x="1254919" y="1245394"/>
                  </a:lnTo>
                  <a:lnTo>
                    <a:pt x="1271588" y="1247775"/>
                  </a:lnTo>
                  <a:lnTo>
                    <a:pt x="1297781" y="1245394"/>
                  </a:lnTo>
                  <a:lnTo>
                    <a:pt x="1319213" y="1238250"/>
                  </a:lnTo>
                  <a:lnTo>
                    <a:pt x="1335881" y="1223963"/>
                  </a:lnTo>
                  <a:lnTo>
                    <a:pt x="1345406" y="1209675"/>
                  </a:lnTo>
                  <a:lnTo>
                    <a:pt x="1357313" y="1185863"/>
                  </a:lnTo>
                  <a:lnTo>
                    <a:pt x="1369219" y="1152525"/>
                  </a:lnTo>
                  <a:lnTo>
                    <a:pt x="1381125" y="1100138"/>
                  </a:lnTo>
                  <a:lnTo>
                    <a:pt x="1412081" y="916781"/>
                  </a:lnTo>
                  <a:lnTo>
                    <a:pt x="1471613" y="600075"/>
                  </a:lnTo>
                  <a:lnTo>
                    <a:pt x="1519238" y="326231"/>
                  </a:lnTo>
                  <a:lnTo>
                    <a:pt x="1545431" y="269081"/>
                  </a:lnTo>
                  <a:lnTo>
                    <a:pt x="1559719" y="238125"/>
                  </a:lnTo>
                  <a:lnTo>
                    <a:pt x="1566863" y="214313"/>
                  </a:lnTo>
                  <a:lnTo>
                    <a:pt x="1566863" y="190500"/>
                  </a:lnTo>
                  <a:lnTo>
                    <a:pt x="1562100" y="166688"/>
                  </a:lnTo>
                  <a:lnTo>
                    <a:pt x="1547813" y="150019"/>
                  </a:lnTo>
                  <a:lnTo>
                    <a:pt x="1524000" y="133350"/>
                  </a:lnTo>
                  <a:lnTo>
                    <a:pt x="1459706" y="78581"/>
                  </a:lnTo>
                  <a:lnTo>
                    <a:pt x="1378744" y="19050"/>
                  </a:lnTo>
                  <a:lnTo>
                    <a:pt x="1347788" y="0"/>
                  </a:lnTo>
                  <a:lnTo>
                    <a:pt x="1323975" y="0"/>
                  </a:lnTo>
                  <a:lnTo>
                    <a:pt x="1228725" y="33338"/>
                  </a:lnTo>
                  <a:lnTo>
                    <a:pt x="1119188" y="69056"/>
                  </a:lnTo>
                  <a:lnTo>
                    <a:pt x="947738" y="111919"/>
                  </a:lnTo>
                  <a:lnTo>
                    <a:pt x="747713" y="152400"/>
                  </a:lnTo>
                  <a:lnTo>
                    <a:pt x="450056" y="211931"/>
                  </a:lnTo>
                  <a:lnTo>
                    <a:pt x="2428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53DB475D-BDB2-4A6D-9F14-ED5B076575C1}"/>
                </a:ext>
              </a:extLst>
            </p:cNvPr>
            <p:cNvSpPr/>
            <p:nvPr/>
          </p:nvSpPr>
          <p:spPr>
            <a:xfrm>
              <a:off x="3971925" y="3440113"/>
              <a:ext cx="1285875" cy="379412"/>
            </a:xfrm>
            <a:custGeom>
              <a:avLst/>
              <a:gdLst>
                <a:gd name="connsiteX0" fmla="*/ 371475 w 1285875"/>
                <a:gd name="connsiteY0" fmla="*/ 171450 h 378619"/>
                <a:gd name="connsiteX1" fmla="*/ 531019 w 1285875"/>
                <a:gd name="connsiteY1" fmla="*/ 140494 h 378619"/>
                <a:gd name="connsiteX2" fmla="*/ 842963 w 1285875"/>
                <a:gd name="connsiteY2" fmla="*/ 80963 h 378619"/>
                <a:gd name="connsiteX3" fmla="*/ 1145381 w 1285875"/>
                <a:gd name="connsiteY3" fmla="*/ 23813 h 378619"/>
                <a:gd name="connsiteX4" fmla="*/ 1285875 w 1285875"/>
                <a:gd name="connsiteY4" fmla="*/ 0 h 378619"/>
                <a:gd name="connsiteX5" fmla="*/ 1285875 w 1285875"/>
                <a:gd name="connsiteY5" fmla="*/ 135732 h 378619"/>
                <a:gd name="connsiteX6" fmla="*/ 966788 w 1285875"/>
                <a:gd name="connsiteY6" fmla="*/ 190500 h 378619"/>
                <a:gd name="connsiteX7" fmla="*/ 702469 w 1285875"/>
                <a:gd name="connsiteY7" fmla="*/ 238125 h 378619"/>
                <a:gd name="connsiteX8" fmla="*/ 488156 w 1285875"/>
                <a:gd name="connsiteY8" fmla="*/ 283369 h 378619"/>
                <a:gd name="connsiteX9" fmla="*/ 178594 w 1285875"/>
                <a:gd name="connsiteY9" fmla="*/ 345282 h 378619"/>
                <a:gd name="connsiteX10" fmla="*/ 7144 w 1285875"/>
                <a:gd name="connsiteY10" fmla="*/ 378619 h 378619"/>
                <a:gd name="connsiteX11" fmla="*/ 0 w 1285875"/>
                <a:gd name="connsiteY11" fmla="*/ 240507 h 378619"/>
                <a:gd name="connsiteX12" fmla="*/ 300038 w 1285875"/>
                <a:gd name="connsiteY12" fmla="*/ 185738 h 378619"/>
                <a:gd name="connsiteX13" fmla="*/ 371475 w 1285875"/>
                <a:gd name="connsiteY13" fmla="*/ 1714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875" h="378619">
                  <a:moveTo>
                    <a:pt x="371475" y="171450"/>
                  </a:moveTo>
                  <a:lnTo>
                    <a:pt x="531019" y="140494"/>
                  </a:lnTo>
                  <a:lnTo>
                    <a:pt x="842963" y="80963"/>
                  </a:lnTo>
                  <a:lnTo>
                    <a:pt x="1145381" y="23813"/>
                  </a:lnTo>
                  <a:lnTo>
                    <a:pt x="1285875" y="0"/>
                  </a:lnTo>
                  <a:lnTo>
                    <a:pt x="1285875" y="135732"/>
                  </a:lnTo>
                  <a:lnTo>
                    <a:pt x="966788" y="190500"/>
                  </a:lnTo>
                  <a:lnTo>
                    <a:pt x="702469" y="238125"/>
                  </a:lnTo>
                  <a:lnTo>
                    <a:pt x="488156" y="283369"/>
                  </a:lnTo>
                  <a:lnTo>
                    <a:pt x="178594" y="345282"/>
                  </a:lnTo>
                  <a:lnTo>
                    <a:pt x="7144" y="378619"/>
                  </a:lnTo>
                  <a:lnTo>
                    <a:pt x="0" y="240507"/>
                  </a:lnTo>
                  <a:lnTo>
                    <a:pt x="300038" y="185738"/>
                  </a:lnTo>
                  <a:lnTo>
                    <a:pt x="3714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7">
              <a:extLst>
                <a:ext uri="{FF2B5EF4-FFF2-40B4-BE49-F238E27FC236}">
                  <a16:creationId xmlns:a16="http://schemas.microsoft.com/office/drawing/2014/main" id="{7D787265-B284-4DD2-8655-0DAFC52D38C5}"/>
                </a:ext>
              </a:extLst>
            </p:cNvPr>
            <p:cNvSpPr/>
            <p:nvPr/>
          </p:nvSpPr>
          <p:spPr>
            <a:xfrm>
              <a:off x="4005263" y="3935413"/>
              <a:ext cx="1174750" cy="377825"/>
            </a:xfrm>
            <a:custGeom>
              <a:avLst/>
              <a:gdLst>
                <a:gd name="connsiteX0" fmla="*/ 340518 w 1173956"/>
                <a:gd name="connsiteY0" fmla="*/ 169069 h 376238"/>
                <a:gd name="connsiteX1" fmla="*/ 507206 w 1173956"/>
                <a:gd name="connsiteY1" fmla="*/ 133350 h 376238"/>
                <a:gd name="connsiteX2" fmla="*/ 809625 w 1173956"/>
                <a:gd name="connsiteY2" fmla="*/ 73819 h 376238"/>
                <a:gd name="connsiteX3" fmla="*/ 1173956 w 1173956"/>
                <a:gd name="connsiteY3" fmla="*/ 0 h 376238"/>
                <a:gd name="connsiteX4" fmla="*/ 1173956 w 1173956"/>
                <a:gd name="connsiteY4" fmla="*/ 130969 h 376238"/>
                <a:gd name="connsiteX5" fmla="*/ 838200 w 1173956"/>
                <a:gd name="connsiteY5" fmla="*/ 200025 h 376238"/>
                <a:gd name="connsiteX6" fmla="*/ 361950 w 1173956"/>
                <a:gd name="connsiteY6" fmla="*/ 300038 h 376238"/>
                <a:gd name="connsiteX7" fmla="*/ 19050 w 1173956"/>
                <a:gd name="connsiteY7" fmla="*/ 376238 h 376238"/>
                <a:gd name="connsiteX8" fmla="*/ 0 w 1173956"/>
                <a:gd name="connsiteY8" fmla="*/ 240507 h 376238"/>
                <a:gd name="connsiteX9" fmla="*/ 340518 w 1173956"/>
                <a:gd name="connsiteY9" fmla="*/ 1690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956" h="376238">
                  <a:moveTo>
                    <a:pt x="340518" y="169069"/>
                  </a:moveTo>
                  <a:lnTo>
                    <a:pt x="507206" y="133350"/>
                  </a:lnTo>
                  <a:lnTo>
                    <a:pt x="809625" y="73819"/>
                  </a:lnTo>
                  <a:lnTo>
                    <a:pt x="1173956" y="0"/>
                  </a:lnTo>
                  <a:lnTo>
                    <a:pt x="1173956" y="130969"/>
                  </a:lnTo>
                  <a:lnTo>
                    <a:pt x="838200" y="200025"/>
                  </a:lnTo>
                  <a:lnTo>
                    <a:pt x="361950" y="300038"/>
                  </a:lnTo>
                  <a:lnTo>
                    <a:pt x="19050" y="376238"/>
                  </a:lnTo>
                  <a:lnTo>
                    <a:pt x="0" y="240507"/>
                  </a:lnTo>
                  <a:lnTo>
                    <a:pt x="34051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4">
              <a:extLst>
                <a:ext uri="{FF2B5EF4-FFF2-40B4-BE49-F238E27FC236}">
                  <a16:creationId xmlns:a16="http://schemas.microsoft.com/office/drawing/2014/main" id="{5A17378C-0BC2-4731-BF9F-418183DBFC52}"/>
                </a:ext>
              </a:extLst>
            </p:cNvPr>
            <p:cNvSpPr/>
            <p:nvPr/>
          </p:nvSpPr>
          <p:spPr>
            <a:xfrm rot="16200000">
              <a:off x="2994819" y="3398044"/>
              <a:ext cx="2995613" cy="434975"/>
            </a:xfrm>
            <a:custGeom>
              <a:avLst/>
              <a:gdLst>
                <a:gd name="connsiteX0" fmla="*/ 1161674 w 2995625"/>
                <a:gd name="connsiteY0" fmla="*/ 203486 h 435306"/>
                <a:gd name="connsiteX1" fmla="*/ 1844254 w 2995625"/>
                <a:gd name="connsiteY1" fmla="*/ 203486 h 435306"/>
                <a:gd name="connsiteX2" fmla="*/ 2161074 w 2995625"/>
                <a:gd name="connsiteY2" fmla="*/ 203486 h 435306"/>
                <a:gd name="connsiteX3" fmla="*/ 2364561 w 2995625"/>
                <a:gd name="connsiteY3" fmla="*/ 200910 h 435306"/>
                <a:gd name="connsiteX4" fmla="*/ 2506228 w 2995625"/>
                <a:gd name="connsiteY4" fmla="*/ 206062 h 435306"/>
                <a:gd name="connsiteX5" fmla="*/ 2622138 w 2995625"/>
                <a:gd name="connsiteY5" fmla="*/ 211213 h 435306"/>
                <a:gd name="connsiteX6" fmla="*/ 2678805 w 2995625"/>
                <a:gd name="connsiteY6" fmla="*/ 206062 h 435306"/>
                <a:gd name="connsiteX7" fmla="*/ 2732896 w 2995625"/>
                <a:gd name="connsiteY7" fmla="*/ 198335 h 435306"/>
                <a:gd name="connsiteX8" fmla="*/ 2768957 w 2995625"/>
                <a:gd name="connsiteY8" fmla="*/ 185456 h 435306"/>
                <a:gd name="connsiteX9" fmla="*/ 2799867 w 2995625"/>
                <a:gd name="connsiteY9" fmla="*/ 162274 h 435306"/>
                <a:gd name="connsiteX10" fmla="*/ 2851382 w 2995625"/>
                <a:gd name="connsiteY10" fmla="*/ 118485 h 435306"/>
                <a:gd name="connsiteX11" fmla="*/ 2905473 w 2995625"/>
                <a:gd name="connsiteY11" fmla="*/ 56667 h 435306"/>
                <a:gd name="connsiteX12" fmla="*/ 2936383 w 2995625"/>
                <a:gd name="connsiteY12" fmla="*/ 0 h 435306"/>
                <a:gd name="connsiteX13" fmla="*/ 2995625 w 2995625"/>
                <a:gd name="connsiteY13" fmla="*/ 151971 h 435306"/>
                <a:gd name="connsiteX14" fmla="*/ 2967292 w 2995625"/>
                <a:gd name="connsiteY14" fmla="*/ 231820 h 435306"/>
                <a:gd name="connsiteX15" fmla="*/ 2944110 w 2995625"/>
                <a:gd name="connsiteY15" fmla="*/ 283335 h 435306"/>
                <a:gd name="connsiteX16" fmla="*/ 2913201 w 2995625"/>
                <a:gd name="connsiteY16" fmla="*/ 329699 h 435306"/>
                <a:gd name="connsiteX17" fmla="*/ 2882291 w 2995625"/>
                <a:gd name="connsiteY17" fmla="*/ 360608 h 435306"/>
                <a:gd name="connsiteX18" fmla="*/ 2833352 w 2995625"/>
                <a:gd name="connsiteY18" fmla="*/ 391518 h 435306"/>
                <a:gd name="connsiteX19" fmla="*/ 2799867 w 2995625"/>
                <a:gd name="connsiteY19" fmla="*/ 404396 h 435306"/>
                <a:gd name="connsiteX20" fmla="*/ 2745775 w 2995625"/>
                <a:gd name="connsiteY20" fmla="*/ 422427 h 435306"/>
                <a:gd name="connsiteX21" fmla="*/ 2696836 w 2995625"/>
                <a:gd name="connsiteY21" fmla="*/ 430154 h 435306"/>
                <a:gd name="connsiteX22" fmla="*/ 2619562 w 2995625"/>
                <a:gd name="connsiteY22" fmla="*/ 435306 h 435306"/>
                <a:gd name="connsiteX23" fmla="*/ 2537138 w 2995625"/>
                <a:gd name="connsiteY23" fmla="*/ 425003 h 435306"/>
                <a:gd name="connsiteX24" fmla="*/ 1362584 w 2995625"/>
                <a:gd name="connsiteY24" fmla="*/ 427578 h 435306"/>
                <a:gd name="connsiteX25" fmla="*/ 986521 w 2995625"/>
                <a:gd name="connsiteY25" fmla="*/ 425003 h 435306"/>
                <a:gd name="connsiteX26" fmla="*/ 571822 w 2995625"/>
                <a:gd name="connsiteY26" fmla="*/ 427578 h 435306"/>
                <a:gd name="connsiteX27" fmla="*/ 77273 w 2995625"/>
                <a:gd name="connsiteY27" fmla="*/ 425003 h 435306"/>
                <a:gd name="connsiteX28" fmla="*/ 61818 w 2995625"/>
                <a:gd name="connsiteY28" fmla="*/ 425003 h 435306"/>
                <a:gd name="connsiteX29" fmla="*/ 0 w 2995625"/>
                <a:gd name="connsiteY29" fmla="*/ 203486 h 435306"/>
                <a:gd name="connsiteX30" fmla="*/ 1161674 w 2995625"/>
                <a:gd name="connsiteY30" fmla="*/ 203486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95625" h="435306">
                  <a:moveTo>
                    <a:pt x="1161674" y="203486"/>
                  </a:moveTo>
                  <a:lnTo>
                    <a:pt x="1844254" y="203486"/>
                  </a:lnTo>
                  <a:lnTo>
                    <a:pt x="2161074" y="203486"/>
                  </a:lnTo>
                  <a:lnTo>
                    <a:pt x="2364561" y="200910"/>
                  </a:lnTo>
                  <a:lnTo>
                    <a:pt x="2506228" y="206062"/>
                  </a:lnTo>
                  <a:lnTo>
                    <a:pt x="2622138" y="211213"/>
                  </a:lnTo>
                  <a:lnTo>
                    <a:pt x="2678805" y="206062"/>
                  </a:lnTo>
                  <a:lnTo>
                    <a:pt x="2732896" y="198335"/>
                  </a:lnTo>
                  <a:lnTo>
                    <a:pt x="2768957" y="185456"/>
                  </a:lnTo>
                  <a:lnTo>
                    <a:pt x="2799867" y="162274"/>
                  </a:lnTo>
                  <a:lnTo>
                    <a:pt x="2851382" y="118485"/>
                  </a:lnTo>
                  <a:lnTo>
                    <a:pt x="2905473" y="56667"/>
                  </a:lnTo>
                  <a:lnTo>
                    <a:pt x="2936383" y="0"/>
                  </a:lnTo>
                  <a:lnTo>
                    <a:pt x="2995625" y="151971"/>
                  </a:lnTo>
                  <a:lnTo>
                    <a:pt x="2967292" y="231820"/>
                  </a:lnTo>
                  <a:lnTo>
                    <a:pt x="2944110" y="283335"/>
                  </a:lnTo>
                  <a:lnTo>
                    <a:pt x="2913201" y="329699"/>
                  </a:lnTo>
                  <a:lnTo>
                    <a:pt x="2882291" y="360608"/>
                  </a:lnTo>
                  <a:lnTo>
                    <a:pt x="2833352" y="391518"/>
                  </a:lnTo>
                  <a:lnTo>
                    <a:pt x="2799867" y="404396"/>
                  </a:lnTo>
                  <a:lnTo>
                    <a:pt x="2745775" y="422427"/>
                  </a:lnTo>
                  <a:lnTo>
                    <a:pt x="2696836" y="430154"/>
                  </a:lnTo>
                  <a:lnTo>
                    <a:pt x="2619562" y="435306"/>
                  </a:lnTo>
                  <a:lnTo>
                    <a:pt x="2537138" y="425003"/>
                  </a:lnTo>
                  <a:lnTo>
                    <a:pt x="1362584" y="427578"/>
                  </a:lnTo>
                  <a:lnTo>
                    <a:pt x="986521" y="425003"/>
                  </a:lnTo>
                  <a:lnTo>
                    <a:pt x="571822" y="427578"/>
                  </a:lnTo>
                  <a:lnTo>
                    <a:pt x="77273" y="425003"/>
                  </a:lnTo>
                  <a:lnTo>
                    <a:pt x="61818" y="425003"/>
                  </a:lnTo>
                  <a:lnTo>
                    <a:pt x="0" y="203486"/>
                  </a:lnTo>
                  <a:lnTo>
                    <a:pt x="1161674" y="2034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8">
              <a:extLst>
                <a:ext uri="{FF2B5EF4-FFF2-40B4-BE49-F238E27FC236}">
                  <a16:creationId xmlns:a16="http://schemas.microsoft.com/office/drawing/2014/main" id="{9EDF2B1C-8BB0-4B79-B17B-FD2BA698FD23}"/>
                </a:ext>
              </a:extLst>
            </p:cNvPr>
            <p:cNvSpPr/>
            <p:nvPr/>
          </p:nvSpPr>
          <p:spPr>
            <a:xfrm>
              <a:off x="3595688" y="4370388"/>
              <a:ext cx="1771650" cy="466725"/>
            </a:xfrm>
            <a:custGeom>
              <a:avLst/>
              <a:gdLst>
                <a:gd name="connsiteX0" fmla="*/ 678656 w 1771650"/>
                <a:gd name="connsiteY0" fmla="*/ 245269 h 466725"/>
                <a:gd name="connsiteX1" fmla="*/ 921543 w 1771650"/>
                <a:gd name="connsiteY1" fmla="*/ 190500 h 466725"/>
                <a:gd name="connsiteX2" fmla="*/ 1152525 w 1771650"/>
                <a:gd name="connsiteY2" fmla="*/ 140494 h 466725"/>
                <a:gd name="connsiteX3" fmla="*/ 1207293 w 1771650"/>
                <a:gd name="connsiteY3" fmla="*/ 123825 h 466725"/>
                <a:gd name="connsiteX4" fmla="*/ 1259681 w 1771650"/>
                <a:gd name="connsiteY4" fmla="*/ 102394 h 466725"/>
                <a:gd name="connsiteX5" fmla="*/ 1304925 w 1771650"/>
                <a:gd name="connsiteY5" fmla="*/ 80962 h 466725"/>
                <a:gd name="connsiteX6" fmla="*/ 1343025 w 1771650"/>
                <a:gd name="connsiteY6" fmla="*/ 57150 h 466725"/>
                <a:gd name="connsiteX7" fmla="*/ 1383506 w 1771650"/>
                <a:gd name="connsiteY7" fmla="*/ 28575 h 466725"/>
                <a:gd name="connsiteX8" fmla="*/ 1412081 w 1771650"/>
                <a:gd name="connsiteY8" fmla="*/ 0 h 466725"/>
                <a:gd name="connsiteX9" fmla="*/ 1428750 w 1771650"/>
                <a:gd name="connsiteY9" fmla="*/ 0 h 466725"/>
                <a:gd name="connsiteX10" fmla="*/ 1509712 w 1771650"/>
                <a:gd name="connsiteY10" fmla="*/ 9525 h 466725"/>
                <a:gd name="connsiteX11" fmla="*/ 1600200 w 1771650"/>
                <a:gd name="connsiteY11" fmla="*/ 21431 h 466725"/>
                <a:gd name="connsiteX12" fmla="*/ 1702593 w 1771650"/>
                <a:gd name="connsiteY12" fmla="*/ 40481 h 466725"/>
                <a:gd name="connsiteX13" fmla="*/ 1724025 w 1771650"/>
                <a:gd name="connsiteY13" fmla="*/ 50006 h 466725"/>
                <a:gd name="connsiteX14" fmla="*/ 1735931 w 1771650"/>
                <a:gd name="connsiteY14" fmla="*/ 57150 h 466725"/>
                <a:gd name="connsiteX15" fmla="*/ 1754981 w 1771650"/>
                <a:gd name="connsiteY15" fmla="*/ 71437 h 466725"/>
                <a:gd name="connsiteX16" fmla="*/ 1766887 w 1771650"/>
                <a:gd name="connsiteY16" fmla="*/ 85725 h 466725"/>
                <a:gd name="connsiteX17" fmla="*/ 1771650 w 1771650"/>
                <a:gd name="connsiteY17" fmla="*/ 100012 h 466725"/>
                <a:gd name="connsiteX18" fmla="*/ 1771650 w 1771650"/>
                <a:gd name="connsiteY18" fmla="*/ 114300 h 466725"/>
                <a:gd name="connsiteX19" fmla="*/ 1750218 w 1771650"/>
                <a:gd name="connsiteY19" fmla="*/ 140494 h 466725"/>
                <a:gd name="connsiteX20" fmla="*/ 1716881 w 1771650"/>
                <a:gd name="connsiteY20" fmla="*/ 164306 h 466725"/>
                <a:gd name="connsiteX21" fmla="*/ 1683543 w 1771650"/>
                <a:gd name="connsiteY21" fmla="*/ 178594 h 466725"/>
                <a:gd name="connsiteX22" fmla="*/ 1585912 w 1771650"/>
                <a:gd name="connsiteY22" fmla="*/ 192881 h 466725"/>
                <a:gd name="connsiteX23" fmla="*/ 1364456 w 1771650"/>
                <a:gd name="connsiteY23" fmla="*/ 235744 h 466725"/>
                <a:gd name="connsiteX24" fmla="*/ 1071562 w 1771650"/>
                <a:gd name="connsiteY24" fmla="*/ 295275 h 466725"/>
                <a:gd name="connsiteX25" fmla="*/ 778668 w 1771650"/>
                <a:gd name="connsiteY25" fmla="*/ 354806 h 466725"/>
                <a:gd name="connsiteX26" fmla="*/ 490537 w 1771650"/>
                <a:gd name="connsiteY26" fmla="*/ 421481 h 466725"/>
                <a:gd name="connsiteX27" fmla="*/ 395287 w 1771650"/>
                <a:gd name="connsiteY27" fmla="*/ 450056 h 466725"/>
                <a:gd name="connsiteX28" fmla="*/ 309562 w 1771650"/>
                <a:gd name="connsiteY28" fmla="*/ 466725 h 466725"/>
                <a:gd name="connsiteX29" fmla="*/ 273843 w 1771650"/>
                <a:gd name="connsiteY29" fmla="*/ 459581 h 466725"/>
                <a:gd name="connsiteX30" fmla="*/ 207168 w 1771650"/>
                <a:gd name="connsiteY30" fmla="*/ 426244 h 466725"/>
                <a:gd name="connsiteX31" fmla="*/ 147637 w 1771650"/>
                <a:gd name="connsiteY31" fmla="*/ 388144 h 466725"/>
                <a:gd name="connsiteX32" fmla="*/ 83343 w 1771650"/>
                <a:gd name="connsiteY32" fmla="*/ 338137 h 466725"/>
                <a:gd name="connsiteX33" fmla="*/ 30956 w 1771650"/>
                <a:gd name="connsiteY33" fmla="*/ 288131 h 466725"/>
                <a:gd name="connsiteX34" fmla="*/ 2381 w 1771650"/>
                <a:gd name="connsiteY34" fmla="*/ 247650 h 466725"/>
                <a:gd name="connsiteX35" fmla="*/ 0 w 1771650"/>
                <a:gd name="connsiteY35" fmla="*/ 238125 h 466725"/>
                <a:gd name="connsiteX36" fmla="*/ 0 w 1771650"/>
                <a:gd name="connsiteY36" fmla="*/ 228600 h 466725"/>
                <a:gd name="connsiteX37" fmla="*/ 7143 w 1771650"/>
                <a:gd name="connsiteY37" fmla="*/ 219075 h 466725"/>
                <a:gd name="connsiteX38" fmla="*/ 21431 w 1771650"/>
                <a:gd name="connsiteY38" fmla="*/ 219075 h 466725"/>
                <a:gd name="connsiteX39" fmla="*/ 42862 w 1771650"/>
                <a:gd name="connsiteY39" fmla="*/ 226219 h 466725"/>
                <a:gd name="connsiteX40" fmla="*/ 97631 w 1771650"/>
                <a:gd name="connsiteY40" fmla="*/ 250031 h 466725"/>
                <a:gd name="connsiteX41" fmla="*/ 157162 w 1771650"/>
                <a:gd name="connsiteY41" fmla="*/ 273844 h 466725"/>
                <a:gd name="connsiteX42" fmla="*/ 216693 w 1771650"/>
                <a:gd name="connsiteY42" fmla="*/ 290512 h 466725"/>
                <a:gd name="connsiteX43" fmla="*/ 292893 w 1771650"/>
                <a:gd name="connsiteY43" fmla="*/ 304800 h 466725"/>
                <a:gd name="connsiteX44" fmla="*/ 383381 w 1771650"/>
                <a:gd name="connsiteY44" fmla="*/ 309562 h 466725"/>
                <a:gd name="connsiteX45" fmla="*/ 450056 w 1771650"/>
                <a:gd name="connsiteY45" fmla="*/ 295275 h 466725"/>
                <a:gd name="connsiteX46" fmla="*/ 678656 w 1771650"/>
                <a:gd name="connsiteY46" fmla="*/ 24526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1650" h="466725">
                  <a:moveTo>
                    <a:pt x="678656" y="245269"/>
                  </a:moveTo>
                  <a:lnTo>
                    <a:pt x="921543" y="190500"/>
                  </a:lnTo>
                  <a:lnTo>
                    <a:pt x="1152525" y="140494"/>
                  </a:lnTo>
                  <a:lnTo>
                    <a:pt x="1207293" y="123825"/>
                  </a:lnTo>
                  <a:lnTo>
                    <a:pt x="1259681" y="102394"/>
                  </a:lnTo>
                  <a:lnTo>
                    <a:pt x="1304925" y="80962"/>
                  </a:lnTo>
                  <a:lnTo>
                    <a:pt x="1343025" y="57150"/>
                  </a:lnTo>
                  <a:lnTo>
                    <a:pt x="1383506" y="28575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509712" y="9525"/>
                  </a:lnTo>
                  <a:lnTo>
                    <a:pt x="1600200" y="21431"/>
                  </a:lnTo>
                  <a:lnTo>
                    <a:pt x="1702593" y="40481"/>
                  </a:lnTo>
                  <a:lnTo>
                    <a:pt x="1724025" y="50006"/>
                  </a:lnTo>
                  <a:lnTo>
                    <a:pt x="1735931" y="57150"/>
                  </a:lnTo>
                  <a:lnTo>
                    <a:pt x="1754981" y="71437"/>
                  </a:lnTo>
                  <a:lnTo>
                    <a:pt x="1766887" y="85725"/>
                  </a:lnTo>
                  <a:lnTo>
                    <a:pt x="1771650" y="100012"/>
                  </a:lnTo>
                  <a:lnTo>
                    <a:pt x="1771650" y="114300"/>
                  </a:lnTo>
                  <a:lnTo>
                    <a:pt x="1750218" y="140494"/>
                  </a:lnTo>
                  <a:lnTo>
                    <a:pt x="1716881" y="164306"/>
                  </a:lnTo>
                  <a:lnTo>
                    <a:pt x="1683543" y="178594"/>
                  </a:lnTo>
                  <a:lnTo>
                    <a:pt x="1585912" y="192881"/>
                  </a:lnTo>
                  <a:lnTo>
                    <a:pt x="1364456" y="235744"/>
                  </a:lnTo>
                  <a:lnTo>
                    <a:pt x="1071562" y="295275"/>
                  </a:lnTo>
                  <a:lnTo>
                    <a:pt x="778668" y="354806"/>
                  </a:lnTo>
                  <a:lnTo>
                    <a:pt x="490537" y="421481"/>
                  </a:lnTo>
                  <a:lnTo>
                    <a:pt x="395287" y="450056"/>
                  </a:lnTo>
                  <a:lnTo>
                    <a:pt x="309562" y="466725"/>
                  </a:lnTo>
                  <a:lnTo>
                    <a:pt x="273843" y="459581"/>
                  </a:lnTo>
                  <a:lnTo>
                    <a:pt x="207168" y="426244"/>
                  </a:lnTo>
                  <a:lnTo>
                    <a:pt x="147637" y="388144"/>
                  </a:lnTo>
                  <a:lnTo>
                    <a:pt x="83343" y="338137"/>
                  </a:lnTo>
                  <a:lnTo>
                    <a:pt x="30956" y="288131"/>
                  </a:lnTo>
                  <a:lnTo>
                    <a:pt x="2381" y="247650"/>
                  </a:lnTo>
                  <a:lnTo>
                    <a:pt x="0" y="238125"/>
                  </a:lnTo>
                  <a:lnTo>
                    <a:pt x="0" y="228600"/>
                  </a:lnTo>
                  <a:lnTo>
                    <a:pt x="7143" y="219075"/>
                  </a:lnTo>
                  <a:lnTo>
                    <a:pt x="21431" y="219075"/>
                  </a:lnTo>
                  <a:lnTo>
                    <a:pt x="42862" y="226219"/>
                  </a:lnTo>
                  <a:lnTo>
                    <a:pt x="97631" y="250031"/>
                  </a:lnTo>
                  <a:lnTo>
                    <a:pt x="157162" y="273844"/>
                  </a:lnTo>
                  <a:lnTo>
                    <a:pt x="216693" y="290512"/>
                  </a:lnTo>
                  <a:lnTo>
                    <a:pt x="292893" y="304800"/>
                  </a:lnTo>
                  <a:lnTo>
                    <a:pt x="383381" y="309562"/>
                  </a:lnTo>
                  <a:lnTo>
                    <a:pt x="450056" y="295275"/>
                  </a:lnTo>
                  <a:lnTo>
                    <a:pt x="6786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9">
              <a:extLst>
                <a:ext uri="{FF2B5EF4-FFF2-40B4-BE49-F238E27FC236}">
                  <a16:creationId xmlns:a16="http://schemas.microsoft.com/office/drawing/2014/main" id="{C53A2D19-050F-4CDC-9234-746ABA1854D3}"/>
                </a:ext>
              </a:extLst>
            </p:cNvPr>
            <p:cNvSpPr/>
            <p:nvPr/>
          </p:nvSpPr>
          <p:spPr>
            <a:xfrm>
              <a:off x="3448050" y="4805363"/>
              <a:ext cx="2012950" cy="692150"/>
            </a:xfrm>
            <a:custGeom>
              <a:avLst/>
              <a:gdLst>
                <a:gd name="connsiteX0" fmla="*/ 740569 w 2012156"/>
                <a:gd name="connsiteY0" fmla="*/ 361950 h 692943"/>
                <a:gd name="connsiteX1" fmla="*/ 1062038 w 2012156"/>
                <a:gd name="connsiteY1" fmla="*/ 266700 h 692943"/>
                <a:gd name="connsiteX2" fmla="*/ 1326356 w 2012156"/>
                <a:gd name="connsiteY2" fmla="*/ 188118 h 692943"/>
                <a:gd name="connsiteX3" fmla="*/ 1550194 w 2012156"/>
                <a:gd name="connsiteY3" fmla="*/ 123825 h 692943"/>
                <a:gd name="connsiteX4" fmla="*/ 1769269 w 2012156"/>
                <a:gd name="connsiteY4" fmla="*/ 54768 h 692943"/>
                <a:gd name="connsiteX5" fmla="*/ 1840706 w 2012156"/>
                <a:gd name="connsiteY5" fmla="*/ 33337 h 692943"/>
                <a:gd name="connsiteX6" fmla="*/ 1940719 w 2012156"/>
                <a:gd name="connsiteY6" fmla="*/ 4762 h 692943"/>
                <a:gd name="connsiteX7" fmla="*/ 1969294 w 2012156"/>
                <a:gd name="connsiteY7" fmla="*/ 0 h 692943"/>
                <a:gd name="connsiteX8" fmla="*/ 1993106 w 2012156"/>
                <a:gd name="connsiteY8" fmla="*/ 0 h 692943"/>
                <a:gd name="connsiteX9" fmla="*/ 2007394 w 2012156"/>
                <a:gd name="connsiteY9" fmla="*/ 2381 h 692943"/>
                <a:gd name="connsiteX10" fmla="*/ 2012156 w 2012156"/>
                <a:gd name="connsiteY10" fmla="*/ 11906 h 692943"/>
                <a:gd name="connsiteX11" fmla="*/ 2000250 w 2012156"/>
                <a:gd name="connsiteY11" fmla="*/ 28575 h 692943"/>
                <a:gd name="connsiteX12" fmla="*/ 1950244 w 2012156"/>
                <a:gd name="connsiteY12" fmla="*/ 71437 h 692943"/>
                <a:gd name="connsiteX13" fmla="*/ 1878806 w 2012156"/>
                <a:gd name="connsiteY13" fmla="*/ 102393 h 692943"/>
                <a:gd name="connsiteX14" fmla="*/ 1700213 w 2012156"/>
                <a:gd name="connsiteY14" fmla="*/ 176212 h 692943"/>
                <a:gd name="connsiteX15" fmla="*/ 1502569 w 2012156"/>
                <a:gd name="connsiteY15" fmla="*/ 259556 h 692943"/>
                <a:gd name="connsiteX16" fmla="*/ 1257300 w 2012156"/>
                <a:gd name="connsiteY16" fmla="*/ 359568 h 692943"/>
                <a:gd name="connsiteX17" fmla="*/ 1076325 w 2012156"/>
                <a:gd name="connsiteY17" fmla="*/ 435768 h 692943"/>
                <a:gd name="connsiteX18" fmla="*/ 833438 w 2012156"/>
                <a:gd name="connsiteY18" fmla="*/ 535781 h 692943"/>
                <a:gd name="connsiteX19" fmla="*/ 671513 w 2012156"/>
                <a:gd name="connsiteY19" fmla="*/ 600075 h 692943"/>
                <a:gd name="connsiteX20" fmla="*/ 638175 w 2012156"/>
                <a:gd name="connsiteY20" fmla="*/ 616743 h 692943"/>
                <a:gd name="connsiteX21" fmla="*/ 614363 w 2012156"/>
                <a:gd name="connsiteY21" fmla="*/ 638175 h 692943"/>
                <a:gd name="connsiteX22" fmla="*/ 585788 w 2012156"/>
                <a:gd name="connsiteY22" fmla="*/ 661987 h 692943"/>
                <a:gd name="connsiteX23" fmla="*/ 542925 w 2012156"/>
                <a:gd name="connsiteY23" fmla="*/ 681037 h 692943"/>
                <a:gd name="connsiteX24" fmla="*/ 509588 w 2012156"/>
                <a:gd name="connsiteY24" fmla="*/ 688181 h 692943"/>
                <a:gd name="connsiteX25" fmla="*/ 466725 w 2012156"/>
                <a:gd name="connsiteY25" fmla="*/ 692943 h 692943"/>
                <a:gd name="connsiteX26" fmla="*/ 421481 w 2012156"/>
                <a:gd name="connsiteY26" fmla="*/ 685800 h 692943"/>
                <a:gd name="connsiteX27" fmla="*/ 364331 w 2012156"/>
                <a:gd name="connsiteY27" fmla="*/ 659606 h 692943"/>
                <a:gd name="connsiteX28" fmla="*/ 257175 w 2012156"/>
                <a:gd name="connsiteY28" fmla="*/ 592931 h 692943"/>
                <a:gd name="connsiteX29" fmla="*/ 169069 w 2012156"/>
                <a:gd name="connsiteY29" fmla="*/ 526256 h 692943"/>
                <a:gd name="connsiteX30" fmla="*/ 116681 w 2012156"/>
                <a:gd name="connsiteY30" fmla="*/ 485775 h 692943"/>
                <a:gd name="connsiteX31" fmla="*/ 38100 w 2012156"/>
                <a:gd name="connsiteY31" fmla="*/ 407193 h 692943"/>
                <a:gd name="connsiteX32" fmla="*/ 26194 w 2012156"/>
                <a:gd name="connsiteY32" fmla="*/ 395287 h 692943"/>
                <a:gd name="connsiteX33" fmla="*/ 9525 w 2012156"/>
                <a:gd name="connsiteY33" fmla="*/ 366712 h 692943"/>
                <a:gd name="connsiteX34" fmla="*/ 0 w 2012156"/>
                <a:gd name="connsiteY34" fmla="*/ 333375 h 692943"/>
                <a:gd name="connsiteX35" fmla="*/ 0 w 2012156"/>
                <a:gd name="connsiteY35" fmla="*/ 319087 h 692943"/>
                <a:gd name="connsiteX36" fmla="*/ 11906 w 2012156"/>
                <a:gd name="connsiteY36" fmla="*/ 309562 h 692943"/>
                <a:gd name="connsiteX37" fmla="*/ 33338 w 2012156"/>
                <a:gd name="connsiteY37" fmla="*/ 316706 h 692943"/>
                <a:gd name="connsiteX38" fmla="*/ 80963 w 2012156"/>
                <a:gd name="connsiteY38" fmla="*/ 350043 h 692943"/>
                <a:gd name="connsiteX39" fmla="*/ 138113 w 2012156"/>
                <a:gd name="connsiteY39" fmla="*/ 376237 h 692943"/>
                <a:gd name="connsiteX40" fmla="*/ 216694 w 2012156"/>
                <a:gd name="connsiteY40" fmla="*/ 404812 h 692943"/>
                <a:gd name="connsiteX41" fmla="*/ 261938 w 2012156"/>
                <a:gd name="connsiteY41" fmla="*/ 416718 h 692943"/>
                <a:gd name="connsiteX42" fmla="*/ 328613 w 2012156"/>
                <a:gd name="connsiteY42" fmla="*/ 426243 h 692943"/>
                <a:gd name="connsiteX43" fmla="*/ 376238 w 2012156"/>
                <a:gd name="connsiteY43" fmla="*/ 431006 h 692943"/>
                <a:gd name="connsiteX44" fmla="*/ 407194 w 2012156"/>
                <a:gd name="connsiteY44" fmla="*/ 431006 h 692943"/>
                <a:gd name="connsiteX45" fmla="*/ 514350 w 2012156"/>
                <a:gd name="connsiteY45" fmla="*/ 416718 h 692943"/>
                <a:gd name="connsiteX46" fmla="*/ 740569 w 2012156"/>
                <a:gd name="connsiteY46" fmla="*/ 3619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12156" h="692943">
                  <a:moveTo>
                    <a:pt x="740569" y="361950"/>
                  </a:moveTo>
                  <a:lnTo>
                    <a:pt x="1062038" y="266700"/>
                  </a:lnTo>
                  <a:lnTo>
                    <a:pt x="1326356" y="188118"/>
                  </a:lnTo>
                  <a:lnTo>
                    <a:pt x="1550194" y="123825"/>
                  </a:lnTo>
                  <a:lnTo>
                    <a:pt x="1769269" y="54768"/>
                  </a:lnTo>
                  <a:lnTo>
                    <a:pt x="1840706" y="33337"/>
                  </a:lnTo>
                  <a:lnTo>
                    <a:pt x="1940719" y="4762"/>
                  </a:lnTo>
                  <a:lnTo>
                    <a:pt x="1969294" y="0"/>
                  </a:lnTo>
                  <a:lnTo>
                    <a:pt x="1993106" y="0"/>
                  </a:lnTo>
                  <a:lnTo>
                    <a:pt x="2007394" y="2381"/>
                  </a:lnTo>
                  <a:lnTo>
                    <a:pt x="2012156" y="11906"/>
                  </a:lnTo>
                  <a:lnTo>
                    <a:pt x="2000250" y="28575"/>
                  </a:lnTo>
                  <a:lnTo>
                    <a:pt x="1950244" y="71437"/>
                  </a:lnTo>
                  <a:lnTo>
                    <a:pt x="1878806" y="102393"/>
                  </a:lnTo>
                  <a:lnTo>
                    <a:pt x="1700213" y="176212"/>
                  </a:lnTo>
                  <a:lnTo>
                    <a:pt x="1502569" y="259556"/>
                  </a:lnTo>
                  <a:lnTo>
                    <a:pt x="1257300" y="359568"/>
                  </a:lnTo>
                  <a:lnTo>
                    <a:pt x="1076325" y="435768"/>
                  </a:lnTo>
                  <a:lnTo>
                    <a:pt x="833438" y="535781"/>
                  </a:lnTo>
                  <a:lnTo>
                    <a:pt x="671513" y="600075"/>
                  </a:lnTo>
                  <a:lnTo>
                    <a:pt x="638175" y="616743"/>
                  </a:lnTo>
                  <a:lnTo>
                    <a:pt x="614363" y="638175"/>
                  </a:lnTo>
                  <a:lnTo>
                    <a:pt x="585788" y="661987"/>
                  </a:lnTo>
                  <a:lnTo>
                    <a:pt x="542925" y="681037"/>
                  </a:lnTo>
                  <a:lnTo>
                    <a:pt x="509588" y="688181"/>
                  </a:lnTo>
                  <a:lnTo>
                    <a:pt x="466725" y="692943"/>
                  </a:lnTo>
                  <a:lnTo>
                    <a:pt x="421481" y="685800"/>
                  </a:lnTo>
                  <a:lnTo>
                    <a:pt x="364331" y="659606"/>
                  </a:lnTo>
                  <a:lnTo>
                    <a:pt x="257175" y="592931"/>
                  </a:lnTo>
                  <a:lnTo>
                    <a:pt x="169069" y="526256"/>
                  </a:lnTo>
                  <a:lnTo>
                    <a:pt x="116681" y="485775"/>
                  </a:lnTo>
                  <a:lnTo>
                    <a:pt x="38100" y="407193"/>
                  </a:lnTo>
                  <a:lnTo>
                    <a:pt x="26194" y="395287"/>
                  </a:lnTo>
                  <a:lnTo>
                    <a:pt x="9525" y="366712"/>
                  </a:lnTo>
                  <a:lnTo>
                    <a:pt x="0" y="333375"/>
                  </a:lnTo>
                  <a:lnTo>
                    <a:pt x="0" y="319087"/>
                  </a:lnTo>
                  <a:lnTo>
                    <a:pt x="11906" y="309562"/>
                  </a:lnTo>
                  <a:lnTo>
                    <a:pt x="33338" y="316706"/>
                  </a:lnTo>
                  <a:lnTo>
                    <a:pt x="80963" y="350043"/>
                  </a:lnTo>
                  <a:lnTo>
                    <a:pt x="138113" y="376237"/>
                  </a:lnTo>
                  <a:lnTo>
                    <a:pt x="216694" y="404812"/>
                  </a:lnTo>
                  <a:lnTo>
                    <a:pt x="261938" y="416718"/>
                  </a:lnTo>
                  <a:lnTo>
                    <a:pt x="328613" y="426243"/>
                  </a:lnTo>
                  <a:lnTo>
                    <a:pt x="376238" y="431006"/>
                  </a:lnTo>
                  <a:lnTo>
                    <a:pt x="407194" y="431006"/>
                  </a:lnTo>
                  <a:lnTo>
                    <a:pt x="514350" y="416718"/>
                  </a:lnTo>
                  <a:lnTo>
                    <a:pt x="740569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0">
              <a:extLst>
                <a:ext uri="{FF2B5EF4-FFF2-40B4-BE49-F238E27FC236}">
                  <a16:creationId xmlns:a16="http://schemas.microsoft.com/office/drawing/2014/main" id="{9167EE10-5785-4758-A509-9BC007D91C01}"/>
                </a:ext>
              </a:extLst>
            </p:cNvPr>
            <p:cNvSpPr/>
            <p:nvPr/>
          </p:nvSpPr>
          <p:spPr>
            <a:xfrm>
              <a:off x="5422900" y="3008313"/>
              <a:ext cx="1671638" cy="420687"/>
            </a:xfrm>
            <a:custGeom>
              <a:avLst/>
              <a:gdLst>
                <a:gd name="connsiteX0" fmla="*/ 1050132 w 1671638"/>
                <a:gd name="connsiteY0" fmla="*/ 109537 h 421481"/>
                <a:gd name="connsiteX1" fmla="*/ 1171575 w 1671638"/>
                <a:gd name="connsiteY1" fmla="*/ 73819 h 421481"/>
                <a:gd name="connsiteX2" fmla="*/ 1297782 w 1671638"/>
                <a:gd name="connsiteY2" fmla="*/ 33337 h 421481"/>
                <a:gd name="connsiteX3" fmla="*/ 1378744 w 1671638"/>
                <a:gd name="connsiteY3" fmla="*/ 4762 h 421481"/>
                <a:gd name="connsiteX4" fmla="*/ 1390650 w 1671638"/>
                <a:gd name="connsiteY4" fmla="*/ 2381 h 421481"/>
                <a:gd name="connsiteX5" fmla="*/ 1404938 w 1671638"/>
                <a:gd name="connsiteY5" fmla="*/ 0 h 421481"/>
                <a:gd name="connsiteX6" fmla="*/ 1421607 w 1671638"/>
                <a:gd name="connsiteY6" fmla="*/ 4762 h 421481"/>
                <a:gd name="connsiteX7" fmla="*/ 1462088 w 1671638"/>
                <a:gd name="connsiteY7" fmla="*/ 26194 h 421481"/>
                <a:gd name="connsiteX8" fmla="*/ 1504950 w 1671638"/>
                <a:gd name="connsiteY8" fmla="*/ 50006 h 421481"/>
                <a:gd name="connsiteX9" fmla="*/ 1531144 w 1671638"/>
                <a:gd name="connsiteY9" fmla="*/ 64294 h 421481"/>
                <a:gd name="connsiteX10" fmla="*/ 1571625 w 1671638"/>
                <a:gd name="connsiteY10" fmla="*/ 78581 h 421481"/>
                <a:gd name="connsiteX11" fmla="*/ 1595438 w 1671638"/>
                <a:gd name="connsiteY11" fmla="*/ 88106 h 421481"/>
                <a:gd name="connsiteX12" fmla="*/ 1619250 w 1671638"/>
                <a:gd name="connsiteY12" fmla="*/ 100012 h 421481"/>
                <a:gd name="connsiteX13" fmla="*/ 1647825 w 1671638"/>
                <a:gd name="connsiteY13" fmla="*/ 119062 h 421481"/>
                <a:gd name="connsiteX14" fmla="*/ 1657350 w 1671638"/>
                <a:gd name="connsiteY14" fmla="*/ 130969 h 421481"/>
                <a:gd name="connsiteX15" fmla="*/ 1666875 w 1671638"/>
                <a:gd name="connsiteY15" fmla="*/ 145256 h 421481"/>
                <a:gd name="connsiteX16" fmla="*/ 1671638 w 1671638"/>
                <a:gd name="connsiteY16" fmla="*/ 161925 h 421481"/>
                <a:gd name="connsiteX17" fmla="*/ 1671638 w 1671638"/>
                <a:gd name="connsiteY17" fmla="*/ 178594 h 421481"/>
                <a:gd name="connsiteX18" fmla="*/ 1662113 w 1671638"/>
                <a:gd name="connsiteY18" fmla="*/ 200025 h 421481"/>
                <a:gd name="connsiteX19" fmla="*/ 1643063 w 1671638"/>
                <a:gd name="connsiteY19" fmla="*/ 226219 h 421481"/>
                <a:gd name="connsiteX20" fmla="*/ 1626394 w 1671638"/>
                <a:gd name="connsiteY20" fmla="*/ 257175 h 421481"/>
                <a:gd name="connsiteX21" fmla="*/ 1595438 w 1671638"/>
                <a:gd name="connsiteY21" fmla="*/ 338137 h 421481"/>
                <a:gd name="connsiteX22" fmla="*/ 1369219 w 1671638"/>
                <a:gd name="connsiteY22" fmla="*/ 209550 h 421481"/>
                <a:gd name="connsiteX23" fmla="*/ 1350169 w 1671638"/>
                <a:gd name="connsiteY23" fmla="*/ 200025 h 421481"/>
                <a:gd name="connsiteX24" fmla="*/ 1323975 w 1671638"/>
                <a:gd name="connsiteY24" fmla="*/ 195262 h 421481"/>
                <a:gd name="connsiteX25" fmla="*/ 1264444 w 1671638"/>
                <a:gd name="connsiteY25" fmla="*/ 204787 h 421481"/>
                <a:gd name="connsiteX26" fmla="*/ 1090613 w 1671638"/>
                <a:gd name="connsiteY26" fmla="*/ 254794 h 421481"/>
                <a:gd name="connsiteX27" fmla="*/ 923925 w 1671638"/>
                <a:gd name="connsiteY27" fmla="*/ 292894 h 421481"/>
                <a:gd name="connsiteX28" fmla="*/ 809625 w 1671638"/>
                <a:gd name="connsiteY28" fmla="*/ 316706 h 421481"/>
                <a:gd name="connsiteX29" fmla="*/ 576263 w 1671638"/>
                <a:gd name="connsiteY29" fmla="*/ 366712 h 421481"/>
                <a:gd name="connsiteX30" fmla="*/ 381000 w 1671638"/>
                <a:gd name="connsiteY30" fmla="*/ 400050 h 421481"/>
                <a:gd name="connsiteX31" fmla="*/ 264319 w 1671638"/>
                <a:gd name="connsiteY31" fmla="*/ 421481 h 421481"/>
                <a:gd name="connsiteX32" fmla="*/ 245269 w 1671638"/>
                <a:gd name="connsiteY32" fmla="*/ 421481 h 421481"/>
                <a:gd name="connsiteX33" fmla="*/ 211932 w 1671638"/>
                <a:gd name="connsiteY33" fmla="*/ 416719 h 421481"/>
                <a:gd name="connsiteX34" fmla="*/ 173832 w 1671638"/>
                <a:gd name="connsiteY34" fmla="*/ 407194 h 421481"/>
                <a:gd name="connsiteX35" fmla="*/ 145257 w 1671638"/>
                <a:gd name="connsiteY35" fmla="*/ 392906 h 421481"/>
                <a:gd name="connsiteX36" fmla="*/ 111919 w 1671638"/>
                <a:gd name="connsiteY36" fmla="*/ 371475 h 421481"/>
                <a:gd name="connsiteX37" fmla="*/ 76200 w 1671638"/>
                <a:gd name="connsiteY37" fmla="*/ 340519 h 421481"/>
                <a:gd name="connsiteX38" fmla="*/ 33338 w 1671638"/>
                <a:gd name="connsiteY38" fmla="*/ 288131 h 421481"/>
                <a:gd name="connsiteX39" fmla="*/ 0 w 1671638"/>
                <a:gd name="connsiteY39" fmla="*/ 228600 h 421481"/>
                <a:gd name="connsiteX40" fmla="*/ 45244 w 1671638"/>
                <a:gd name="connsiteY40" fmla="*/ 221456 h 421481"/>
                <a:gd name="connsiteX41" fmla="*/ 119063 w 1671638"/>
                <a:gd name="connsiteY41" fmla="*/ 240506 h 421481"/>
                <a:gd name="connsiteX42" fmla="*/ 202407 w 1671638"/>
                <a:gd name="connsiteY42" fmla="*/ 259556 h 421481"/>
                <a:gd name="connsiteX43" fmla="*/ 240507 w 1671638"/>
                <a:gd name="connsiteY43" fmla="*/ 264319 h 421481"/>
                <a:gd name="connsiteX44" fmla="*/ 285750 w 1671638"/>
                <a:gd name="connsiteY44" fmla="*/ 264319 h 421481"/>
                <a:gd name="connsiteX45" fmla="*/ 392907 w 1671638"/>
                <a:gd name="connsiteY45" fmla="*/ 250031 h 421481"/>
                <a:gd name="connsiteX46" fmla="*/ 583407 w 1671638"/>
                <a:gd name="connsiteY46" fmla="*/ 211931 h 421481"/>
                <a:gd name="connsiteX47" fmla="*/ 673894 w 1671638"/>
                <a:gd name="connsiteY47" fmla="*/ 190500 h 421481"/>
                <a:gd name="connsiteX48" fmla="*/ 971550 w 1671638"/>
                <a:gd name="connsiteY48" fmla="*/ 130969 h 421481"/>
                <a:gd name="connsiteX49" fmla="*/ 1050132 w 1671638"/>
                <a:gd name="connsiteY49" fmla="*/ 1095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71638" h="421481">
                  <a:moveTo>
                    <a:pt x="1050132" y="109537"/>
                  </a:moveTo>
                  <a:lnTo>
                    <a:pt x="1171575" y="73819"/>
                  </a:lnTo>
                  <a:lnTo>
                    <a:pt x="1297782" y="33337"/>
                  </a:lnTo>
                  <a:lnTo>
                    <a:pt x="1378744" y="4762"/>
                  </a:lnTo>
                  <a:lnTo>
                    <a:pt x="1390650" y="2381"/>
                  </a:lnTo>
                  <a:lnTo>
                    <a:pt x="1404938" y="0"/>
                  </a:lnTo>
                  <a:lnTo>
                    <a:pt x="1421607" y="4762"/>
                  </a:lnTo>
                  <a:lnTo>
                    <a:pt x="1462088" y="26194"/>
                  </a:lnTo>
                  <a:lnTo>
                    <a:pt x="1504950" y="50006"/>
                  </a:lnTo>
                  <a:lnTo>
                    <a:pt x="1531144" y="64294"/>
                  </a:lnTo>
                  <a:lnTo>
                    <a:pt x="1571625" y="78581"/>
                  </a:lnTo>
                  <a:lnTo>
                    <a:pt x="1595438" y="88106"/>
                  </a:lnTo>
                  <a:lnTo>
                    <a:pt x="1619250" y="100012"/>
                  </a:lnTo>
                  <a:lnTo>
                    <a:pt x="1647825" y="119062"/>
                  </a:lnTo>
                  <a:lnTo>
                    <a:pt x="1657350" y="130969"/>
                  </a:lnTo>
                  <a:lnTo>
                    <a:pt x="1666875" y="145256"/>
                  </a:lnTo>
                  <a:lnTo>
                    <a:pt x="1671638" y="161925"/>
                  </a:lnTo>
                  <a:lnTo>
                    <a:pt x="1671638" y="178594"/>
                  </a:lnTo>
                  <a:lnTo>
                    <a:pt x="1662113" y="200025"/>
                  </a:lnTo>
                  <a:lnTo>
                    <a:pt x="1643063" y="226219"/>
                  </a:lnTo>
                  <a:lnTo>
                    <a:pt x="1626394" y="257175"/>
                  </a:lnTo>
                  <a:lnTo>
                    <a:pt x="1595438" y="338137"/>
                  </a:lnTo>
                  <a:lnTo>
                    <a:pt x="1369219" y="209550"/>
                  </a:lnTo>
                  <a:lnTo>
                    <a:pt x="1350169" y="200025"/>
                  </a:lnTo>
                  <a:lnTo>
                    <a:pt x="1323975" y="195262"/>
                  </a:lnTo>
                  <a:lnTo>
                    <a:pt x="1264444" y="204787"/>
                  </a:lnTo>
                  <a:lnTo>
                    <a:pt x="1090613" y="254794"/>
                  </a:lnTo>
                  <a:lnTo>
                    <a:pt x="923925" y="292894"/>
                  </a:lnTo>
                  <a:lnTo>
                    <a:pt x="809625" y="316706"/>
                  </a:lnTo>
                  <a:lnTo>
                    <a:pt x="576263" y="366712"/>
                  </a:lnTo>
                  <a:lnTo>
                    <a:pt x="381000" y="400050"/>
                  </a:lnTo>
                  <a:lnTo>
                    <a:pt x="264319" y="421481"/>
                  </a:lnTo>
                  <a:lnTo>
                    <a:pt x="245269" y="421481"/>
                  </a:lnTo>
                  <a:lnTo>
                    <a:pt x="211932" y="416719"/>
                  </a:lnTo>
                  <a:lnTo>
                    <a:pt x="173832" y="407194"/>
                  </a:lnTo>
                  <a:lnTo>
                    <a:pt x="145257" y="392906"/>
                  </a:lnTo>
                  <a:lnTo>
                    <a:pt x="111919" y="371475"/>
                  </a:lnTo>
                  <a:lnTo>
                    <a:pt x="76200" y="340519"/>
                  </a:lnTo>
                  <a:lnTo>
                    <a:pt x="33338" y="288131"/>
                  </a:lnTo>
                  <a:lnTo>
                    <a:pt x="0" y="228600"/>
                  </a:lnTo>
                  <a:lnTo>
                    <a:pt x="45244" y="221456"/>
                  </a:lnTo>
                  <a:lnTo>
                    <a:pt x="119063" y="240506"/>
                  </a:lnTo>
                  <a:lnTo>
                    <a:pt x="202407" y="259556"/>
                  </a:lnTo>
                  <a:lnTo>
                    <a:pt x="240507" y="264319"/>
                  </a:lnTo>
                  <a:lnTo>
                    <a:pt x="285750" y="264319"/>
                  </a:lnTo>
                  <a:lnTo>
                    <a:pt x="392907" y="250031"/>
                  </a:lnTo>
                  <a:lnTo>
                    <a:pt x="583407" y="211931"/>
                  </a:lnTo>
                  <a:lnTo>
                    <a:pt x="673894" y="190500"/>
                  </a:lnTo>
                  <a:lnTo>
                    <a:pt x="971550" y="130969"/>
                  </a:lnTo>
                  <a:lnTo>
                    <a:pt x="1050132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5">
              <a:extLst>
                <a:ext uri="{FF2B5EF4-FFF2-40B4-BE49-F238E27FC236}">
                  <a16:creationId xmlns:a16="http://schemas.microsoft.com/office/drawing/2014/main" id="{DEE2E4C2-C450-47FE-8902-4E0B5C3FEAFD}"/>
                </a:ext>
              </a:extLst>
            </p:cNvPr>
            <p:cNvSpPr/>
            <p:nvPr/>
          </p:nvSpPr>
          <p:spPr>
            <a:xfrm rot="16200000">
              <a:off x="5292725" y="4078288"/>
              <a:ext cx="2638425" cy="879475"/>
            </a:xfrm>
            <a:custGeom>
              <a:avLst/>
              <a:gdLst>
                <a:gd name="connsiteX0" fmla="*/ 1236372 w 2637593"/>
                <a:gd name="connsiteY0" fmla="*/ 396669 h 878339"/>
                <a:gd name="connsiteX1" fmla="*/ 1442434 w 2637593"/>
                <a:gd name="connsiteY1" fmla="*/ 448185 h 878339"/>
                <a:gd name="connsiteX2" fmla="*/ 1661375 w 2637593"/>
                <a:gd name="connsiteY2" fmla="*/ 494549 h 878339"/>
                <a:gd name="connsiteX3" fmla="*/ 1859709 w 2637593"/>
                <a:gd name="connsiteY3" fmla="*/ 533185 h 878339"/>
                <a:gd name="connsiteX4" fmla="*/ 2024559 w 2637593"/>
                <a:gd name="connsiteY4" fmla="*/ 561519 h 878339"/>
                <a:gd name="connsiteX5" fmla="*/ 2222893 w 2637593"/>
                <a:gd name="connsiteY5" fmla="*/ 595004 h 878339"/>
                <a:gd name="connsiteX6" fmla="*/ 2400622 w 2637593"/>
                <a:gd name="connsiteY6" fmla="*/ 618186 h 878339"/>
                <a:gd name="connsiteX7" fmla="*/ 2542289 w 2637593"/>
                <a:gd name="connsiteY7" fmla="*/ 628489 h 878339"/>
                <a:gd name="connsiteX8" fmla="*/ 2578350 w 2637593"/>
                <a:gd name="connsiteY8" fmla="*/ 631065 h 878339"/>
                <a:gd name="connsiteX9" fmla="*/ 2609260 w 2637593"/>
                <a:gd name="connsiteY9" fmla="*/ 625913 h 878339"/>
                <a:gd name="connsiteX10" fmla="*/ 2624714 w 2637593"/>
                <a:gd name="connsiteY10" fmla="*/ 610458 h 878339"/>
                <a:gd name="connsiteX11" fmla="*/ 2637593 w 2637593"/>
                <a:gd name="connsiteY11" fmla="*/ 574398 h 878339"/>
                <a:gd name="connsiteX12" fmla="*/ 2588653 w 2637593"/>
                <a:gd name="connsiteY12" fmla="*/ 878339 h 878339"/>
                <a:gd name="connsiteX13" fmla="*/ 2488198 w 2637593"/>
                <a:gd name="connsiteY13" fmla="*/ 847430 h 878339"/>
                <a:gd name="connsiteX14" fmla="*/ 2367137 w 2637593"/>
                <a:gd name="connsiteY14" fmla="*/ 826823 h 878339"/>
                <a:gd name="connsiteX15" fmla="*/ 2117287 w 2637593"/>
                <a:gd name="connsiteY15" fmla="*/ 785611 h 878339"/>
                <a:gd name="connsiteX16" fmla="*/ 1888043 w 2637593"/>
                <a:gd name="connsiteY16" fmla="*/ 744399 h 878339"/>
                <a:gd name="connsiteX17" fmla="*/ 1640768 w 2637593"/>
                <a:gd name="connsiteY17" fmla="*/ 695459 h 878339"/>
                <a:gd name="connsiteX18" fmla="*/ 1334251 w 2637593"/>
                <a:gd name="connsiteY18" fmla="*/ 625913 h 878339"/>
                <a:gd name="connsiteX19" fmla="*/ 1156523 w 2637593"/>
                <a:gd name="connsiteY19" fmla="*/ 582125 h 878339"/>
                <a:gd name="connsiteX20" fmla="*/ 947885 w 2637593"/>
                <a:gd name="connsiteY20" fmla="*/ 525458 h 878339"/>
                <a:gd name="connsiteX21" fmla="*/ 746975 w 2637593"/>
                <a:gd name="connsiteY21" fmla="*/ 461063 h 878339"/>
                <a:gd name="connsiteX22" fmla="*/ 571822 w 2637593"/>
                <a:gd name="connsiteY22" fmla="*/ 396669 h 878339"/>
                <a:gd name="connsiteX23" fmla="*/ 461064 w 2637593"/>
                <a:gd name="connsiteY23" fmla="*/ 347729 h 878339"/>
                <a:gd name="connsiteX24" fmla="*/ 345154 w 2637593"/>
                <a:gd name="connsiteY24" fmla="*/ 296214 h 878339"/>
                <a:gd name="connsiteX25" fmla="*/ 221516 w 2637593"/>
                <a:gd name="connsiteY25" fmla="*/ 229244 h 878339"/>
                <a:gd name="connsiteX26" fmla="*/ 121061 w 2637593"/>
                <a:gd name="connsiteY26" fmla="*/ 167425 h 878339"/>
                <a:gd name="connsiteX27" fmla="*/ 56667 w 2637593"/>
                <a:gd name="connsiteY27" fmla="*/ 123637 h 878339"/>
                <a:gd name="connsiteX28" fmla="*/ 33485 w 2637593"/>
                <a:gd name="connsiteY28" fmla="*/ 105607 h 878339"/>
                <a:gd name="connsiteX29" fmla="*/ 10303 w 2637593"/>
                <a:gd name="connsiteY29" fmla="*/ 79849 h 878339"/>
                <a:gd name="connsiteX30" fmla="*/ 2576 w 2637593"/>
                <a:gd name="connsiteY30" fmla="*/ 59243 h 878339"/>
                <a:gd name="connsiteX31" fmla="*/ 0 w 2637593"/>
                <a:gd name="connsiteY31" fmla="*/ 46364 h 878339"/>
                <a:gd name="connsiteX32" fmla="*/ 2576 w 2637593"/>
                <a:gd name="connsiteY32" fmla="*/ 30909 h 878339"/>
                <a:gd name="connsiteX33" fmla="*/ 12879 w 2637593"/>
                <a:gd name="connsiteY33" fmla="*/ 18030 h 878339"/>
                <a:gd name="connsiteX34" fmla="*/ 30909 w 2637593"/>
                <a:gd name="connsiteY34" fmla="*/ 10303 h 878339"/>
                <a:gd name="connsiteX35" fmla="*/ 69546 w 2637593"/>
                <a:gd name="connsiteY35" fmla="*/ 0 h 878339"/>
                <a:gd name="connsiteX36" fmla="*/ 571822 w 2637593"/>
                <a:gd name="connsiteY36" fmla="*/ 157122 h 878339"/>
                <a:gd name="connsiteX37" fmla="*/ 672277 w 2637593"/>
                <a:gd name="connsiteY37" fmla="*/ 203486 h 878339"/>
                <a:gd name="connsiteX38" fmla="*/ 806217 w 2637593"/>
                <a:gd name="connsiteY38" fmla="*/ 260153 h 878339"/>
                <a:gd name="connsiteX39" fmla="*/ 999400 w 2637593"/>
                <a:gd name="connsiteY39" fmla="*/ 327123 h 878339"/>
                <a:gd name="connsiteX40" fmla="*/ 1236372 w 2637593"/>
                <a:gd name="connsiteY40" fmla="*/ 396669 h 87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37593" h="878339">
                  <a:moveTo>
                    <a:pt x="1236372" y="396669"/>
                  </a:moveTo>
                  <a:lnTo>
                    <a:pt x="1442434" y="448185"/>
                  </a:lnTo>
                  <a:lnTo>
                    <a:pt x="1661375" y="494549"/>
                  </a:lnTo>
                  <a:lnTo>
                    <a:pt x="1859709" y="533185"/>
                  </a:lnTo>
                  <a:lnTo>
                    <a:pt x="2024559" y="561519"/>
                  </a:lnTo>
                  <a:lnTo>
                    <a:pt x="2222893" y="595004"/>
                  </a:lnTo>
                  <a:lnTo>
                    <a:pt x="2400622" y="618186"/>
                  </a:lnTo>
                  <a:lnTo>
                    <a:pt x="2542289" y="628489"/>
                  </a:lnTo>
                  <a:lnTo>
                    <a:pt x="2578350" y="631065"/>
                  </a:lnTo>
                  <a:lnTo>
                    <a:pt x="2609260" y="625913"/>
                  </a:lnTo>
                  <a:lnTo>
                    <a:pt x="2624714" y="610458"/>
                  </a:lnTo>
                  <a:lnTo>
                    <a:pt x="2637593" y="574398"/>
                  </a:lnTo>
                  <a:lnTo>
                    <a:pt x="2588653" y="878339"/>
                  </a:lnTo>
                  <a:lnTo>
                    <a:pt x="2488198" y="847430"/>
                  </a:lnTo>
                  <a:lnTo>
                    <a:pt x="2367137" y="826823"/>
                  </a:lnTo>
                  <a:lnTo>
                    <a:pt x="2117287" y="785611"/>
                  </a:lnTo>
                  <a:lnTo>
                    <a:pt x="1888043" y="744399"/>
                  </a:lnTo>
                  <a:lnTo>
                    <a:pt x="1640768" y="695459"/>
                  </a:lnTo>
                  <a:lnTo>
                    <a:pt x="1334251" y="625913"/>
                  </a:lnTo>
                  <a:lnTo>
                    <a:pt x="1156523" y="582125"/>
                  </a:lnTo>
                  <a:lnTo>
                    <a:pt x="947885" y="525458"/>
                  </a:lnTo>
                  <a:lnTo>
                    <a:pt x="746975" y="461063"/>
                  </a:lnTo>
                  <a:lnTo>
                    <a:pt x="571822" y="396669"/>
                  </a:lnTo>
                  <a:lnTo>
                    <a:pt x="461064" y="347729"/>
                  </a:lnTo>
                  <a:lnTo>
                    <a:pt x="345154" y="296214"/>
                  </a:lnTo>
                  <a:lnTo>
                    <a:pt x="221516" y="229244"/>
                  </a:lnTo>
                  <a:lnTo>
                    <a:pt x="121061" y="167425"/>
                  </a:lnTo>
                  <a:lnTo>
                    <a:pt x="56667" y="123637"/>
                  </a:lnTo>
                  <a:lnTo>
                    <a:pt x="33485" y="105607"/>
                  </a:lnTo>
                  <a:lnTo>
                    <a:pt x="10303" y="79849"/>
                  </a:lnTo>
                  <a:lnTo>
                    <a:pt x="2576" y="59243"/>
                  </a:lnTo>
                  <a:lnTo>
                    <a:pt x="0" y="46364"/>
                  </a:lnTo>
                  <a:lnTo>
                    <a:pt x="2576" y="30909"/>
                  </a:lnTo>
                  <a:lnTo>
                    <a:pt x="12879" y="18030"/>
                  </a:lnTo>
                  <a:lnTo>
                    <a:pt x="30909" y="10303"/>
                  </a:lnTo>
                  <a:lnTo>
                    <a:pt x="69546" y="0"/>
                  </a:lnTo>
                  <a:lnTo>
                    <a:pt x="571822" y="157122"/>
                  </a:lnTo>
                  <a:lnTo>
                    <a:pt x="672277" y="203486"/>
                  </a:lnTo>
                  <a:lnTo>
                    <a:pt x="806217" y="260153"/>
                  </a:lnTo>
                  <a:lnTo>
                    <a:pt x="999400" y="327123"/>
                  </a:lnTo>
                  <a:lnTo>
                    <a:pt x="1236372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6">
              <a:extLst>
                <a:ext uri="{FF2B5EF4-FFF2-40B4-BE49-F238E27FC236}">
                  <a16:creationId xmlns:a16="http://schemas.microsoft.com/office/drawing/2014/main" id="{D2F2B72E-A00C-4648-8AB0-3503B5546481}"/>
                </a:ext>
              </a:extLst>
            </p:cNvPr>
            <p:cNvSpPr/>
            <p:nvPr/>
          </p:nvSpPr>
          <p:spPr>
            <a:xfrm rot="16200000">
              <a:off x="5721351" y="5149850"/>
              <a:ext cx="652462" cy="674687"/>
            </a:xfrm>
            <a:custGeom>
              <a:avLst/>
              <a:gdLst>
                <a:gd name="connsiteX0" fmla="*/ 552450 w 652463"/>
                <a:gd name="connsiteY0" fmla="*/ 214312 h 673894"/>
                <a:gd name="connsiteX1" fmla="*/ 495300 w 652463"/>
                <a:gd name="connsiteY1" fmla="*/ 342900 h 673894"/>
                <a:gd name="connsiteX2" fmla="*/ 461963 w 652463"/>
                <a:gd name="connsiteY2" fmla="*/ 414337 h 673894"/>
                <a:gd name="connsiteX3" fmla="*/ 459582 w 652463"/>
                <a:gd name="connsiteY3" fmla="*/ 431006 h 673894"/>
                <a:gd name="connsiteX4" fmla="*/ 459582 w 652463"/>
                <a:gd name="connsiteY4" fmla="*/ 469106 h 673894"/>
                <a:gd name="connsiteX5" fmla="*/ 469107 w 652463"/>
                <a:gd name="connsiteY5" fmla="*/ 511969 h 673894"/>
                <a:gd name="connsiteX6" fmla="*/ 490538 w 652463"/>
                <a:gd name="connsiteY6" fmla="*/ 552450 h 673894"/>
                <a:gd name="connsiteX7" fmla="*/ 511969 w 652463"/>
                <a:gd name="connsiteY7" fmla="*/ 583406 h 673894"/>
                <a:gd name="connsiteX8" fmla="*/ 545307 w 652463"/>
                <a:gd name="connsiteY8" fmla="*/ 616744 h 673894"/>
                <a:gd name="connsiteX9" fmla="*/ 652463 w 652463"/>
                <a:gd name="connsiteY9" fmla="*/ 673894 h 673894"/>
                <a:gd name="connsiteX10" fmla="*/ 0 w 652463"/>
                <a:gd name="connsiteY10" fmla="*/ 478631 h 673894"/>
                <a:gd name="connsiteX11" fmla="*/ 47625 w 652463"/>
                <a:gd name="connsiteY11" fmla="*/ 461962 h 673894"/>
                <a:gd name="connsiteX12" fmla="*/ 90488 w 652463"/>
                <a:gd name="connsiteY12" fmla="*/ 450056 h 673894"/>
                <a:gd name="connsiteX13" fmla="*/ 166688 w 652463"/>
                <a:gd name="connsiteY13" fmla="*/ 421481 h 673894"/>
                <a:gd name="connsiteX14" fmla="*/ 240507 w 652463"/>
                <a:gd name="connsiteY14" fmla="*/ 388144 h 673894"/>
                <a:gd name="connsiteX15" fmla="*/ 288132 w 652463"/>
                <a:gd name="connsiteY15" fmla="*/ 361950 h 673894"/>
                <a:gd name="connsiteX16" fmla="*/ 319088 w 652463"/>
                <a:gd name="connsiteY16" fmla="*/ 338137 h 673894"/>
                <a:gd name="connsiteX17" fmla="*/ 400050 w 652463"/>
                <a:gd name="connsiteY17" fmla="*/ 261937 h 673894"/>
                <a:gd name="connsiteX18" fmla="*/ 500063 w 652463"/>
                <a:gd name="connsiteY18" fmla="*/ 142875 h 673894"/>
                <a:gd name="connsiteX19" fmla="*/ 566738 w 652463"/>
                <a:gd name="connsiteY19" fmla="*/ 45244 h 673894"/>
                <a:gd name="connsiteX20" fmla="*/ 597694 w 652463"/>
                <a:gd name="connsiteY20" fmla="*/ 11906 h 673894"/>
                <a:gd name="connsiteX21" fmla="*/ 616744 w 652463"/>
                <a:gd name="connsiteY21" fmla="*/ 0 h 673894"/>
                <a:gd name="connsiteX22" fmla="*/ 628650 w 652463"/>
                <a:gd name="connsiteY22" fmla="*/ 0 h 673894"/>
                <a:gd name="connsiteX23" fmla="*/ 633413 w 652463"/>
                <a:gd name="connsiteY23" fmla="*/ 2381 h 673894"/>
                <a:gd name="connsiteX24" fmla="*/ 635794 w 652463"/>
                <a:gd name="connsiteY24" fmla="*/ 14287 h 673894"/>
                <a:gd name="connsiteX25" fmla="*/ 626269 w 652463"/>
                <a:gd name="connsiteY25" fmla="*/ 45244 h 673894"/>
                <a:gd name="connsiteX26" fmla="*/ 588169 w 652463"/>
                <a:gd name="connsiteY26" fmla="*/ 135731 h 673894"/>
                <a:gd name="connsiteX27" fmla="*/ 552450 w 652463"/>
                <a:gd name="connsiteY27" fmla="*/ 2143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463" h="673894">
                  <a:moveTo>
                    <a:pt x="552450" y="214312"/>
                  </a:moveTo>
                  <a:lnTo>
                    <a:pt x="495300" y="342900"/>
                  </a:lnTo>
                  <a:lnTo>
                    <a:pt x="461963" y="414337"/>
                  </a:lnTo>
                  <a:lnTo>
                    <a:pt x="459582" y="431006"/>
                  </a:lnTo>
                  <a:lnTo>
                    <a:pt x="459582" y="469106"/>
                  </a:lnTo>
                  <a:lnTo>
                    <a:pt x="469107" y="511969"/>
                  </a:lnTo>
                  <a:lnTo>
                    <a:pt x="490538" y="552450"/>
                  </a:lnTo>
                  <a:lnTo>
                    <a:pt x="511969" y="583406"/>
                  </a:lnTo>
                  <a:lnTo>
                    <a:pt x="545307" y="616744"/>
                  </a:lnTo>
                  <a:lnTo>
                    <a:pt x="652463" y="673894"/>
                  </a:lnTo>
                  <a:lnTo>
                    <a:pt x="0" y="478631"/>
                  </a:lnTo>
                  <a:lnTo>
                    <a:pt x="47625" y="461962"/>
                  </a:lnTo>
                  <a:lnTo>
                    <a:pt x="90488" y="450056"/>
                  </a:lnTo>
                  <a:lnTo>
                    <a:pt x="166688" y="421481"/>
                  </a:lnTo>
                  <a:lnTo>
                    <a:pt x="240507" y="388144"/>
                  </a:lnTo>
                  <a:lnTo>
                    <a:pt x="288132" y="361950"/>
                  </a:lnTo>
                  <a:lnTo>
                    <a:pt x="319088" y="338137"/>
                  </a:lnTo>
                  <a:lnTo>
                    <a:pt x="400050" y="261937"/>
                  </a:lnTo>
                  <a:lnTo>
                    <a:pt x="500063" y="142875"/>
                  </a:lnTo>
                  <a:lnTo>
                    <a:pt x="566738" y="45244"/>
                  </a:lnTo>
                  <a:lnTo>
                    <a:pt x="597694" y="11906"/>
                  </a:lnTo>
                  <a:lnTo>
                    <a:pt x="616744" y="0"/>
                  </a:lnTo>
                  <a:lnTo>
                    <a:pt x="628650" y="0"/>
                  </a:lnTo>
                  <a:lnTo>
                    <a:pt x="633413" y="2381"/>
                  </a:lnTo>
                  <a:lnTo>
                    <a:pt x="635794" y="14287"/>
                  </a:lnTo>
                  <a:lnTo>
                    <a:pt x="626269" y="45244"/>
                  </a:lnTo>
                  <a:lnTo>
                    <a:pt x="588169" y="135731"/>
                  </a:lnTo>
                  <a:lnTo>
                    <a:pt x="5524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7">
              <a:extLst>
                <a:ext uri="{FF2B5EF4-FFF2-40B4-BE49-F238E27FC236}">
                  <a16:creationId xmlns:a16="http://schemas.microsoft.com/office/drawing/2014/main" id="{37937338-99B4-436F-95AE-4C81279A164A}"/>
                </a:ext>
              </a:extLst>
            </p:cNvPr>
            <p:cNvSpPr/>
            <p:nvPr/>
          </p:nvSpPr>
          <p:spPr>
            <a:xfrm rot="16200000">
              <a:off x="3738563" y="3106738"/>
              <a:ext cx="3895725" cy="1552575"/>
            </a:xfrm>
            <a:custGeom>
              <a:avLst/>
              <a:gdLst>
                <a:gd name="connsiteX0" fmla="*/ 1746250 w 3895725"/>
                <a:gd name="connsiteY0" fmla="*/ 955675 h 1552575"/>
                <a:gd name="connsiteX1" fmla="*/ 2028825 w 3895725"/>
                <a:gd name="connsiteY1" fmla="*/ 1035050 h 1552575"/>
                <a:gd name="connsiteX2" fmla="*/ 2200275 w 3895725"/>
                <a:gd name="connsiteY2" fmla="*/ 1076325 h 1552575"/>
                <a:gd name="connsiteX3" fmla="*/ 2409825 w 3895725"/>
                <a:gd name="connsiteY3" fmla="*/ 1120775 h 1552575"/>
                <a:gd name="connsiteX4" fmla="*/ 2489200 w 3895725"/>
                <a:gd name="connsiteY4" fmla="*/ 1133475 h 1552575"/>
                <a:gd name="connsiteX5" fmla="*/ 2663825 w 3895725"/>
                <a:gd name="connsiteY5" fmla="*/ 1155700 h 1552575"/>
                <a:gd name="connsiteX6" fmla="*/ 2828925 w 3895725"/>
                <a:gd name="connsiteY6" fmla="*/ 1168400 h 1552575"/>
                <a:gd name="connsiteX7" fmla="*/ 3051175 w 3895725"/>
                <a:gd name="connsiteY7" fmla="*/ 1181100 h 1552575"/>
                <a:gd name="connsiteX8" fmla="*/ 3330575 w 3895725"/>
                <a:gd name="connsiteY8" fmla="*/ 1193800 h 1552575"/>
                <a:gd name="connsiteX9" fmla="*/ 3470275 w 3895725"/>
                <a:gd name="connsiteY9" fmla="*/ 1196975 h 1552575"/>
                <a:gd name="connsiteX10" fmla="*/ 3543300 w 3895725"/>
                <a:gd name="connsiteY10" fmla="*/ 1196975 h 1552575"/>
                <a:gd name="connsiteX11" fmla="*/ 3594100 w 3895725"/>
                <a:gd name="connsiteY11" fmla="*/ 1193800 h 1552575"/>
                <a:gd name="connsiteX12" fmla="*/ 3635375 w 3895725"/>
                <a:gd name="connsiteY12" fmla="*/ 1187450 h 1552575"/>
                <a:gd name="connsiteX13" fmla="*/ 3676650 w 3895725"/>
                <a:gd name="connsiteY13" fmla="*/ 1171575 h 1552575"/>
                <a:gd name="connsiteX14" fmla="*/ 3708400 w 3895725"/>
                <a:gd name="connsiteY14" fmla="*/ 1155700 h 1552575"/>
                <a:gd name="connsiteX15" fmla="*/ 3746500 w 3895725"/>
                <a:gd name="connsiteY15" fmla="*/ 1130300 h 1552575"/>
                <a:gd name="connsiteX16" fmla="*/ 3781425 w 3895725"/>
                <a:gd name="connsiteY16" fmla="*/ 1092200 h 1552575"/>
                <a:gd name="connsiteX17" fmla="*/ 3800475 w 3895725"/>
                <a:gd name="connsiteY17" fmla="*/ 1060450 h 1552575"/>
                <a:gd name="connsiteX18" fmla="*/ 3825875 w 3895725"/>
                <a:gd name="connsiteY18" fmla="*/ 1003300 h 1552575"/>
                <a:gd name="connsiteX19" fmla="*/ 3844925 w 3895725"/>
                <a:gd name="connsiteY19" fmla="*/ 977900 h 1552575"/>
                <a:gd name="connsiteX20" fmla="*/ 3857625 w 3895725"/>
                <a:gd name="connsiteY20" fmla="*/ 968375 h 1552575"/>
                <a:gd name="connsiteX21" fmla="*/ 3873500 w 3895725"/>
                <a:gd name="connsiteY21" fmla="*/ 958850 h 1552575"/>
                <a:gd name="connsiteX22" fmla="*/ 3883025 w 3895725"/>
                <a:gd name="connsiteY22" fmla="*/ 962025 h 1552575"/>
                <a:gd name="connsiteX23" fmla="*/ 3889375 w 3895725"/>
                <a:gd name="connsiteY23" fmla="*/ 974725 h 1552575"/>
                <a:gd name="connsiteX24" fmla="*/ 3895725 w 3895725"/>
                <a:gd name="connsiteY24" fmla="*/ 1000125 h 1552575"/>
                <a:gd name="connsiteX25" fmla="*/ 3895725 w 3895725"/>
                <a:gd name="connsiteY25" fmla="*/ 1098550 h 1552575"/>
                <a:gd name="connsiteX26" fmla="*/ 3889375 w 3895725"/>
                <a:gd name="connsiteY26" fmla="*/ 1212850 h 1552575"/>
                <a:gd name="connsiteX27" fmla="*/ 3876675 w 3895725"/>
                <a:gd name="connsiteY27" fmla="*/ 1285875 h 1552575"/>
                <a:gd name="connsiteX28" fmla="*/ 3851275 w 3895725"/>
                <a:gd name="connsiteY28" fmla="*/ 1365250 h 1552575"/>
                <a:gd name="connsiteX29" fmla="*/ 3806825 w 3895725"/>
                <a:gd name="connsiteY29" fmla="*/ 1454150 h 1552575"/>
                <a:gd name="connsiteX30" fmla="*/ 3762375 w 3895725"/>
                <a:gd name="connsiteY30" fmla="*/ 1520825 h 1552575"/>
                <a:gd name="connsiteX31" fmla="*/ 3736975 w 3895725"/>
                <a:gd name="connsiteY31" fmla="*/ 1543050 h 1552575"/>
                <a:gd name="connsiteX32" fmla="*/ 3714750 w 3895725"/>
                <a:gd name="connsiteY32" fmla="*/ 1552575 h 1552575"/>
                <a:gd name="connsiteX33" fmla="*/ 3683000 w 3895725"/>
                <a:gd name="connsiteY33" fmla="*/ 1543050 h 1552575"/>
                <a:gd name="connsiteX34" fmla="*/ 3660775 w 3895725"/>
                <a:gd name="connsiteY34" fmla="*/ 1520825 h 1552575"/>
                <a:gd name="connsiteX35" fmla="*/ 3638550 w 3895725"/>
                <a:gd name="connsiteY35" fmla="*/ 1495425 h 1552575"/>
                <a:gd name="connsiteX36" fmla="*/ 3616325 w 3895725"/>
                <a:gd name="connsiteY36" fmla="*/ 1479550 h 1552575"/>
                <a:gd name="connsiteX37" fmla="*/ 3571875 w 3895725"/>
                <a:gd name="connsiteY37" fmla="*/ 1460500 h 1552575"/>
                <a:gd name="connsiteX38" fmla="*/ 3482975 w 3895725"/>
                <a:gd name="connsiteY38" fmla="*/ 1441450 h 1552575"/>
                <a:gd name="connsiteX39" fmla="*/ 3308350 w 3895725"/>
                <a:gd name="connsiteY39" fmla="*/ 1422400 h 1552575"/>
                <a:gd name="connsiteX40" fmla="*/ 3035300 w 3895725"/>
                <a:gd name="connsiteY40" fmla="*/ 1403350 h 1552575"/>
                <a:gd name="connsiteX41" fmla="*/ 2727325 w 3895725"/>
                <a:gd name="connsiteY41" fmla="*/ 1381125 h 1552575"/>
                <a:gd name="connsiteX42" fmla="*/ 2638425 w 3895725"/>
                <a:gd name="connsiteY42" fmla="*/ 1371600 h 1552575"/>
                <a:gd name="connsiteX43" fmla="*/ 2466975 w 3895725"/>
                <a:gd name="connsiteY43" fmla="*/ 1346200 h 1552575"/>
                <a:gd name="connsiteX44" fmla="*/ 2232025 w 3895725"/>
                <a:gd name="connsiteY44" fmla="*/ 1295400 h 1552575"/>
                <a:gd name="connsiteX45" fmla="*/ 1920875 w 3895725"/>
                <a:gd name="connsiteY45" fmla="*/ 1216025 h 1552575"/>
                <a:gd name="connsiteX46" fmla="*/ 1654175 w 3895725"/>
                <a:gd name="connsiteY46" fmla="*/ 1136650 h 1552575"/>
                <a:gd name="connsiteX47" fmla="*/ 1416050 w 3895725"/>
                <a:gd name="connsiteY47" fmla="*/ 1047750 h 1552575"/>
                <a:gd name="connsiteX48" fmla="*/ 1225550 w 3895725"/>
                <a:gd name="connsiteY48" fmla="*/ 968375 h 1552575"/>
                <a:gd name="connsiteX49" fmla="*/ 1079500 w 3895725"/>
                <a:gd name="connsiteY49" fmla="*/ 898525 h 1552575"/>
                <a:gd name="connsiteX50" fmla="*/ 930275 w 3895725"/>
                <a:gd name="connsiteY50" fmla="*/ 815975 h 1552575"/>
                <a:gd name="connsiteX51" fmla="*/ 828675 w 3895725"/>
                <a:gd name="connsiteY51" fmla="*/ 752475 h 1552575"/>
                <a:gd name="connsiteX52" fmla="*/ 758825 w 3895725"/>
                <a:gd name="connsiteY52" fmla="*/ 708025 h 1552575"/>
                <a:gd name="connsiteX53" fmla="*/ 638175 w 3895725"/>
                <a:gd name="connsiteY53" fmla="*/ 622300 h 1552575"/>
                <a:gd name="connsiteX54" fmla="*/ 539750 w 3895725"/>
                <a:gd name="connsiteY54" fmla="*/ 546100 h 1552575"/>
                <a:gd name="connsiteX55" fmla="*/ 450850 w 3895725"/>
                <a:gd name="connsiteY55" fmla="*/ 479425 h 1552575"/>
                <a:gd name="connsiteX56" fmla="*/ 346075 w 3895725"/>
                <a:gd name="connsiteY56" fmla="*/ 390525 h 1552575"/>
                <a:gd name="connsiteX57" fmla="*/ 250825 w 3895725"/>
                <a:gd name="connsiteY57" fmla="*/ 301625 h 1552575"/>
                <a:gd name="connsiteX58" fmla="*/ 168275 w 3895725"/>
                <a:gd name="connsiteY58" fmla="*/ 222250 h 1552575"/>
                <a:gd name="connsiteX59" fmla="*/ 98425 w 3895725"/>
                <a:gd name="connsiteY59" fmla="*/ 152400 h 1552575"/>
                <a:gd name="connsiteX60" fmla="*/ 31750 w 3895725"/>
                <a:gd name="connsiteY60" fmla="*/ 82550 h 1552575"/>
                <a:gd name="connsiteX61" fmla="*/ 9525 w 3895725"/>
                <a:gd name="connsiteY61" fmla="*/ 53975 h 1552575"/>
                <a:gd name="connsiteX62" fmla="*/ 0 w 3895725"/>
                <a:gd name="connsiteY62" fmla="*/ 25400 h 1552575"/>
                <a:gd name="connsiteX63" fmla="*/ 3175 w 3895725"/>
                <a:gd name="connsiteY63" fmla="*/ 6350 h 1552575"/>
                <a:gd name="connsiteX64" fmla="*/ 12700 w 3895725"/>
                <a:gd name="connsiteY64" fmla="*/ 0 h 1552575"/>
                <a:gd name="connsiteX65" fmla="*/ 38100 w 3895725"/>
                <a:gd name="connsiteY65" fmla="*/ 6350 h 1552575"/>
                <a:gd name="connsiteX66" fmla="*/ 57150 w 3895725"/>
                <a:gd name="connsiteY66" fmla="*/ 15875 h 1552575"/>
                <a:gd name="connsiteX67" fmla="*/ 104775 w 3895725"/>
                <a:gd name="connsiteY67" fmla="*/ 57150 h 1552575"/>
                <a:gd name="connsiteX68" fmla="*/ 196850 w 3895725"/>
                <a:gd name="connsiteY68" fmla="*/ 139700 h 1552575"/>
                <a:gd name="connsiteX69" fmla="*/ 288925 w 3895725"/>
                <a:gd name="connsiteY69" fmla="*/ 219075 h 1552575"/>
                <a:gd name="connsiteX70" fmla="*/ 387350 w 3895725"/>
                <a:gd name="connsiteY70" fmla="*/ 298450 h 1552575"/>
                <a:gd name="connsiteX71" fmla="*/ 498475 w 3895725"/>
                <a:gd name="connsiteY71" fmla="*/ 384175 h 1552575"/>
                <a:gd name="connsiteX72" fmla="*/ 615950 w 3895725"/>
                <a:gd name="connsiteY72" fmla="*/ 466725 h 1552575"/>
                <a:gd name="connsiteX73" fmla="*/ 752475 w 3895725"/>
                <a:gd name="connsiteY73" fmla="*/ 549275 h 1552575"/>
                <a:gd name="connsiteX74" fmla="*/ 885825 w 3895725"/>
                <a:gd name="connsiteY74" fmla="*/ 625475 h 1552575"/>
                <a:gd name="connsiteX75" fmla="*/ 1069975 w 3895725"/>
                <a:gd name="connsiteY75" fmla="*/ 708025 h 1552575"/>
                <a:gd name="connsiteX76" fmla="*/ 1250950 w 3895725"/>
                <a:gd name="connsiteY76" fmla="*/ 781050 h 1552575"/>
                <a:gd name="connsiteX77" fmla="*/ 1403350 w 3895725"/>
                <a:gd name="connsiteY77" fmla="*/ 838200 h 1552575"/>
                <a:gd name="connsiteX78" fmla="*/ 1562100 w 3895725"/>
                <a:gd name="connsiteY78" fmla="*/ 895350 h 1552575"/>
                <a:gd name="connsiteX79" fmla="*/ 1746250 w 3895725"/>
                <a:gd name="connsiteY79" fmla="*/ 9556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895725" h="1552575">
                  <a:moveTo>
                    <a:pt x="1746250" y="955675"/>
                  </a:moveTo>
                  <a:lnTo>
                    <a:pt x="2028825" y="1035050"/>
                  </a:lnTo>
                  <a:lnTo>
                    <a:pt x="2200275" y="1076325"/>
                  </a:lnTo>
                  <a:lnTo>
                    <a:pt x="2409825" y="1120775"/>
                  </a:lnTo>
                  <a:lnTo>
                    <a:pt x="2489200" y="1133475"/>
                  </a:lnTo>
                  <a:lnTo>
                    <a:pt x="2663825" y="1155700"/>
                  </a:lnTo>
                  <a:lnTo>
                    <a:pt x="2828925" y="1168400"/>
                  </a:lnTo>
                  <a:lnTo>
                    <a:pt x="3051175" y="1181100"/>
                  </a:lnTo>
                  <a:lnTo>
                    <a:pt x="3330575" y="1193800"/>
                  </a:lnTo>
                  <a:lnTo>
                    <a:pt x="3470275" y="1196975"/>
                  </a:lnTo>
                  <a:lnTo>
                    <a:pt x="3543300" y="1196975"/>
                  </a:lnTo>
                  <a:lnTo>
                    <a:pt x="3594100" y="1193800"/>
                  </a:lnTo>
                  <a:lnTo>
                    <a:pt x="3635375" y="1187450"/>
                  </a:lnTo>
                  <a:lnTo>
                    <a:pt x="3676650" y="1171575"/>
                  </a:lnTo>
                  <a:lnTo>
                    <a:pt x="3708400" y="1155700"/>
                  </a:lnTo>
                  <a:lnTo>
                    <a:pt x="3746500" y="1130300"/>
                  </a:lnTo>
                  <a:lnTo>
                    <a:pt x="3781425" y="1092200"/>
                  </a:lnTo>
                  <a:lnTo>
                    <a:pt x="3800475" y="1060450"/>
                  </a:lnTo>
                  <a:lnTo>
                    <a:pt x="3825875" y="1003300"/>
                  </a:lnTo>
                  <a:lnTo>
                    <a:pt x="3844925" y="977900"/>
                  </a:lnTo>
                  <a:lnTo>
                    <a:pt x="3857625" y="968375"/>
                  </a:lnTo>
                  <a:lnTo>
                    <a:pt x="3873500" y="958850"/>
                  </a:lnTo>
                  <a:lnTo>
                    <a:pt x="3883025" y="962025"/>
                  </a:lnTo>
                  <a:lnTo>
                    <a:pt x="3889375" y="974725"/>
                  </a:lnTo>
                  <a:lnTo>
                    <a:pt x="3895725" y="1000125"/>
                  </a:lnTo>
                  <a:lnTo>
                    <a:pt x="3895725" y="1098550"/>
                  </a:lnTo>
                  <a:lnTo>
                    <a:pt x="3889375" y="1212850"/>
                  </a:lnTo>
                  <a:lnTo>
                    <a:pt x="3876675" y="1285875"/>
                  </a:lnTo>
                  <a:lnTo>
                    <a:pt x="3851275" y="1365250"/>
                  </a:lnTo>
                  <a:lnTo>
                    <a:pt x="3806825" y="1454150"/>
                  </a:lnTo>
                  <a:lnTo>
                    <a:pt x="3762375" y="1520825"/>
                  </a:lnTo>
                  <a:lnTo>
                    <a:pt x="3736975" y="1543050"/>
                  </a:lnTo>
                  <a:lnTo>
                    <a:pt x="3714750" y="1552575"/>
                  </a:lnTo>
                  <a:lnTo>
                    <a:pt x="3683000" y="1543050"/>
                  </a:lnTo>
                  <a:lnTo>
                    <a:pt x="3660775" y="1520825"/>
                  </a:lnTo>
                  <a:lnTo>
                    <a:pt x="3638550" y="1495425"/>
                  </a:lnTo>
                  <a:lnTo>
                    <a:pt x="3616325" y="1479550"/>
                  </a:lnTo>
                  <a:lnTo>
                    <a:pt x="3571875" y="1460500"/>
                  </a:lnTo>
                  <a:lnTo>
                    <a:pt x="3482975" y="1441450"/>
                  </a:lnTo>
                  <a:lnTo>
                    <a:pt x="3308350" y="1422400"/>
                  </a:lnTo>
                  <a:lnTo>
                    <a:pt x="3035300" y="1403350"/>
                  </a:lnTo>
                  <a:lnTo>
                    <a:pt x="2727325" y="1381125"/>
                  </a:lnTo>
                  <a:lnTo>
                    <a:pt x="2638425" y="1371600"/>
                  </a:lnTo>
                  <a:lnTo>
                    <a:pt x="2466975" y="1346200"/>
                  </a:lnTo>
                  <a:lnTo>
                    <a:pt x="2232025" y="1295400"/>
                  </a:lnTo>
                  <a:lnTo>
                    <a:pt x="1920875" y="1216025"/>
                  </a:lnTo>
                  <a:lnTo>
                    <a:pt x="1654175" y="1136650"/>
                  </a:lnTo>
                  <a:lnTo>
                    <a:pt x="1416050" y="1047750"/>
                  </a:lnTo>
                  <a:lnTo>
                    <a:pt x="1225550" y="968375"/>
                  </a:lnTo>
                  <a:lnTo>
                    <a:pt x="1079500" y="898525"/>
                  </a:lnTo>
                  <a:lnTo>
                    <a:pt x="930275" y="815975"/>
                  </a:lnTo>
                  <a:lnTo>
                    <a:pt x="828675" y="752475"/>
                  </a:lnTo>
                  <a:lnTo>
                    <a:pt x="758825" y="708025"/>
                  </a:lnTo>
                  <a:lnTo>
                    <a:pt x="638175" y="622300"/>
                  </a:lnTo>
                  <a:lnTo>
                    <a:pt x="539750" y="546100"/>
                  </a:lnTo>
                  <a:lnTo>
                    <a:pt x="450850" y="479425"/>
                  </a:lnTo>
                  <a:lnTo>
                    <a:pt x="346075" y="390525"/>
                  </a:lnTo>
                  <a:lnTo>
                    <a:pt x="250825" y="301625"/>
                  </a:lnTo>
                  <a:lnTo>
                    <a:pt x="168275" y="222250"/>
                  </a:lnTo>
                  <a:lnTo>
                    <a:pt x="98425" y="152400"/>
                  </a:lnTo>
                  <a:lnTo>
                    <a:pt x="31750" y="82550"/>
                  </a:lnTo>
                  <a:lnTo>
                    <a:pt x="9525" y="539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6350"/>
                  </a:lnTo>
                  <a:lnTo>
                    <a:pt x="57150" y="15875"/>
                  </a:lnTo>
                  <a:lnTo>
                    <a:pt x="104775" y="57150"/>
                  </a:lnTo>
                  <a:lnTo>
                    <a:pt x="196850" y="139700"/>
                  </a:lnTo>
                  <a:lnTo>
                    <a:pt x="288925" y="219075"/>
                  </a:lnTo>
                  <a:lnTo>
                    <a:pt x="387350" y="298450"/>
                  </a:lnTo>
                  <a:lnTo>
                    <a:pt x="498475" y="384175"/>
                  </a:lnTo>
                  <a:lnTo>
                    <a:pt x="615950" y="466725"/>
                  </a:lnTo>
                  <a:lnTo>
                    <a:pt x="752475" y="549275"/>
                  </a:lnTo>
                  <a:lnTo>
                    <a:pt x="885825" y="625475"/>
                  </a:lnTo>
                  <a:lnTo>
                    <a:pt x="1069975" y="708025"/>
                  </a:lnTo>
                  <a:lnTo>
                    <a:pt x="1250950" y="781050"/>
                  </a:lnTo>
                  <a:lnTo>
                    <a:pt x="1403350" y="838200"/>
                  </a:lnTo>
                  <a:lnTo>
                    <a:pt x="1562100" y="895350"/>
                  </a:lnTo>
                  <a:lnTo>
                    <a:pt x="17462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530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D749699-7001-436F-8FFB-60F0812F01E8}"/>
              </a:ext>
            </a:extLst>
          </p:cNvPr>
          <p:cNvGrpSpPr/>
          <p:nvPr/>
        </p:nvGrpSpPr>
        <p:grpSpPr>
          <a:xfrm>
            <a:off x="2538413" y="1493838"/>
            <a:ext cx="4556125" cy="4343400"/>
            <a:chOff x="2538413" y="1493838"/>
            <a:chExt cx="4556125" cy="4343400"/>
          </a:xfrm>
        </p:grpSpPr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B9B54AF-4568-A14E-8F83-B876C27B4BB9}"/>
                </a:ext>
              </a:extLst>
            </p:cNvPr>
            <p:cNvSpPr/>
            <p:nvPr/>
          </p:nvSpPr>
          <p:spPr>
            <a:xfrm>
              <a:off x="3694113" y="1493838"/>
              <a:ext cx="1625600" cy="844550"/>
            </a:xfrm>
            <a:custGeom>
              <a:avLst/>
              <a:gdLst>
                <a:gd name="connsiteX0" fmla="*/ 978694 w 1626394"/>
                <a:gd name="connsiteY0" fmla="*/ 559594 h 845344"/>
                <a:gd name="connsiteX1" fmla="*/ 1159669 w 1626394"/>
                <a:gd name="connsiteY1" fmla="*/ 483394 h 845344"/>
                <a:gd name="connsiteX2" fmla="*/ 1288256 w 1626394"/>
                <a:gd name="connsiteY2" fmla="*/ 431006 h 845344"/>
                <a:gd name="connsiteX3" fmla="*/ 1416844 w 1626394"/>
                <a:gd name="connsiteY3" fmla="*/ 381000 h 845344"/>
                <a:gd name="connsiteX4" fmla="*/ 1545431 w 1626394"/>
                <a:gd name="connsiteY4" fmla="*/ 330994 h 845344"/>
                <a:gd name="connsiteX5" fmla="*/ 1590675 w 1626394"/>
                <a:gd name="connsiteY5" fmla="*/ 321469 h 845344"/>
                <a:gd name="connsiteX6" fmla="*/ 1612106 w 1626394"/>
                <a:gd name="connsiteY6" fmla="*/ 311944 h 845344"/>
                <a:gd name="connsiteX7" fmla="*/ 1626394 w 1626394"/>
                <a:gd name="connsiteY7" fmla="*/ 295275 h 845344"/>
                <a:gd name="connsiteX8" fmla="*/ 1626394 w 1626394"/>
                <a:gd name="connsiteY8" fmla="*/ 285750 h 845344"/>
                <a:gd name="connsiteX9" fmla="*/ 1621631 w 1626394"/>
                <a:gd name="connsiteY9" fmla="*/ 269081 h 845344"/>
                <a:gd name="connsiteX10" fmla="*/ 1604962 w 1626394"/>
                <a:gd name="connsiteY10" fmla="*/ 238125 h 845344"/>
                <a:gd name="connsiteX11" fmla="*/ 1583531 w 1626394"/>
                <a:gd name="connsiteY11" fmla="*/ 214312 h 845344"/>
                <a:gd name="connsiteX12" fmla="*/ 1521619 w 1626394"/>
                <a:gd name="connsiteY12" fmla="*/ 166687 h 845344"/>
                <a:gd name="connsiteX13" fmla="*/ 1447800 w 1626394"/>
                <a:gd name="connsiteY13" fmla="*/ 114300 h 845344"/>
                <a:gd name="connsiteX14" fmla="*/ 1381125 w 1626394"/>
                <a:gd name="connsiteY14" fmla="*/ 66675 h 845344"/>
                <a:gd name="connsiteX15" fmla="*/ 1316831 w 1626394"/>
                <a:gd name="connsiteY15" fmla="*/ 33337 h 845344"/>
                <a:gd name="connsiteX16" fmla="*/ 1245394 w 1626394"/>
                <a:gd name="connsiteY16" fmla="*/ 4762 h 845344"/>
                <a:gd name="connsiteX17" fmla="*/ 1204912 w 1626394"/>
                <a:gd name="connsiteY17" fmla="*/ 0 h 845344"/>
                <a:gd name="connsiteX18" fmla="*/ 1188244 w 1626394"/>
                <a:gd name="connsiteY18" fmla="*/ 4762 h 845344"/>
                <a:gd name="connsiteX19" fmla="*/ 1185862 w 1626394"/>
                <a:gd name="connsiteY19" fmla="*/ 23812 h 845344"/>
                <a:gd name="connsiteX20" fmla="*/ 1197769 w 1626394"/>
                <a:gd name="connsiteY20" fmla="*/ 45244 h 845344"/>
                <a:gd name="connsiteX21" fmla="*/ 1209675 w 1626394"/>
                <a:gd name="connsiteY21" fmla="*/ 71437 h 845344"/>
                <a:gd name="connsiteX22" fmla="*/ 1216819 w 1626394"/>
                <a:gd name="connsiteY22" fmla="*/ 100012 h 845344"/>
                <a:gd name="connsiteX23" fmla="*/ 1219200 w 1626394"/>
                <a:gd name="connsiteY23" fmla="*/ 133350 h 845344"/>
                <a:gd name="connsiteX24" fmla="*/ 1216819 w 1626394"/>
                <a:gd name="connsiteY24" fmla="*/ 159544 h 845344"/>
                <a:gd name="connsiteX25" fmla="*/ 1204912 w 1626394"/>
                <a:gd name="connsiteY25" fmla="*/ 180975 h 845344"/>
                <a:gd name="connsiteX26" fmla="*/ 1178719 w 1626394"/>
                <a:gd name="connsiteY26" fmla="*/ 209550 h 845344"/>
                <a:gd name="connsiteX27" fmla="*/ 1112044 w 1626394"/>
                <a:gd name="connsiteY27" fmla="*/ 261937 h 845344"/>
                <a:gd name="connsiteX28" fmla="*/ 1004887 w 1626394"/>
                <a:gd name="connsiteY28" fmla="*/ 340519 h 845344"/>
                <a:gd name="connsiteX29" fmla="*/ 864394 w 1626394"/>
                <a:gd name="connsiteY29" fmla="*/ 428625 h 845344"/>
                <a:gd name="connsiteX30" fmla="*/ 688181 w 1626394"/>
                <a:gd name="connsiteY30" fmla="*/ 523875 h 845344"/>
                <a:gd name="connsiteX31" fmla="*/ 521494 w 1626394"/>
                <a:gd name="connsiteY31" fmla="*/ 600075 h 845344"/>
                <a:gd name="connsiteX32" fmla="*/ 328612 w 1626394"/>
                <a:gd name="connsiteY32" fmla="*/ 676275 h 845344"/>
                <a:gd name="connsiteX33" fmla="*/ 169069 w 1626394"/>
                <a:gd name="connsiteY33" fmla="*/ 733425 h 845344"/>
                <a:gd name="connsiteX34" fmla="*/ 42862 w 1626394"/>
                <a:gd name="connsiteY34" fmla="*/ 776287 h 845344"/>
                <a:gd name="connsiteX35" fmla="*/ 19050 w 1626394"/>
                <a:gd name="connsiteY35" fmla="*/ 792956 h 845344"/>
                <a:gd name="connsiteX36" fmla="*/ 7144 w 1626394"/>
                <a:gd name="connsiteY36" fmla="*/ 804862 h 845344"/>
                <a:gd name="connsiteX37" fmla="*/ 0 w 1626394"/>
                <a:gd name="connsiteY37" fmla="*/ 821531 h 845344"/>
                <a:gd name="connsiteX38" fmla="*/ 11906 w 1626394"/>
                <a:gd name="connsiteY38" fmla="*/ 833437 h 845344"/>
                <a:gd name="connsiteX39" fmla="*/ 38100 w 1626394"/>
                <a:gd name="connsiteY39" fmla="*/ 842962 h 845344"/>
                <a:gd name="connsiteX40" fmla="*/ 66675 w 1626394"/>
                <a:gd name="connsiteY40" fmla="*/ 845344 h 845344"/>
                <a:gd name="connsiteX41" fmla="*/ 202406 w 1626394"/>
                <a:gd name="connsiteY41" fmla="*/ 814387 h 845344"/>
                <a:gd name="connsiteX42" fmla="*/ 535781 w 1626394"/>
                <a:gd name="connsiteY42" fmla="*/ 731044 h 845344"/>
                <a:gd name="connsiteX43" fmla="*/ 652462 w 1626394"/>
                <a:gd name="connsiteY43" fmla="*/ 700087 h 845344"/>
                <a:gd name="connsiteX44" fmla="*/ 873919 w 1626394"/>
                <a:gd name="connsiteY44" fmla="*/ 602456 h 845344"/>
                <a:gd name="connsiteX45" fmla="*/ 978694 w 1626394"/>
                <a:gd name="connsiteY45" fmla="*/ 5595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6394" h="845344">
                  <a:moveTo>
                    <a:pt x="978694" y="559594"/>
                  </a:moveTo>
                  <a:lnTo>
                    <a:pt x="1159669" y="483394"/>
                  </a:lnTo>
                  <a:lnTo>
                    <a:pt x="1288256" y="431006"/>
                  </a:lnTo>
                  <a:lnTo>
                    <a:pt x="1416844" y="381000"/>
                  </a:lnTo>
                  <a:lnTo>
                    <a:pt x="1545431" y="330994"/>
                  </a:lnTo>
                  <a:lnTo>
                    <a:pt x="1590675" y="321469"/>
                  </a:lnTo>
                  <a:lnTo>
                    <a:pt x="1612106" y="311944"/>
                  </a:lnTo>
                  <a:lnTo>
                    <a:pt x="1626394" y="295275"/>
                  </a:lnTo>
                  <a:lnTo>
                    <a:pt x="1626394" y="285750"/>
                  </a:lnTo>
                  <a:lnTo>
                    <a:pt x="1621631" y="269081"/>
                  </a:lnTo>
                  <a:lnTo>
                    <a:pt x="1604962" y="238125"/>
                  </a:lnTo>
                  <a:lnTo>
                    <a:pt x="1583531" y="214312"/>
                  </a:lnTo>
                  <a:lnTo>
                    <a:pt x="1521619" y="166687"/>
                  </a:lnTo>
                  <a:lnTo>
                    <a:pt x="1447800" y="114300"/>
                  </a:lnTo>
                  <a:lnTo>
                    <a:pt x="1381125" y="66675"/>
                  </a:lnTo>
                  <a:lnTo>
                    <a:pt x="1316831" y="33337"/>
                  </a:lnTo>
                  <a:lnTo>
                    <a:pt x="1245394" y="4762"/>
                  </a:lnTo>
                  <a:lnTo>
                    <a:pt x="1204912" y="0"/>
                  </a:lnTo>
                  <a:lnTo>
                    <a:pt x="1188244" y="4762"/>
                  </a:lnTo>
                  <a:lnTo>
                    <a:pt x="1185862" y="23812"/>
                  </a:lnTo>
                  <a:lnTo>
                    <a:pt x="1197769" y="45244"/>
                  </a:lnTo>
                  <a:lnTo>
                    <a:pt x="1209675" y="71437"/>
                  </a:lnTo>
                  <a:lnTo>
                    <a:pt x="1216819" y="100012"/>
                  </a:lnTo>
                  <a:lnTo>
                    <a:pt x="1219200" y="133350"/>
                  </a:lnTo>
                  <a:lnTo>
                    <a:pt x="1216819" y="159544"/>
                  </a:lnTo>
                  <a:lnTo>
                    <a:pt x="1204912" y="180975"/>
                  </a:lnTo>
                  <a:lnTo>
                    <a:pt x="1178719" y="209550"/>
                  </a:lnTo>
                  <a:lnTo>
                    <a:pt x="1112044" y="261937"/>
                  </a:lnTo>
                  <a:lnTo>
                    <a:pt x="1004887" y="340519"/>
                  </a:lnTo>
                  <a:lnTo>
                    <a:pt x="864394" y="428625"/>
                  </a:lnTo>
                  <a:lnTo>
                    <a:pt x="688181" y="523875"/>
                  </a:lnTo>
                  <a:lnTo>
                    <a:pt x="521494" y="600075"/>
                  </a:lnTo>
                  <a:lnTo>
                    <a:pt x="328612" y="676275"/>
                  </a:lnTo>
                  <a:lnTo>
                    <a:pt x="169069" y="733425"/>
                  </a:lnTo>
                  <a:lnTo>
                    <a:pt x="42862" y="776287"/>
                  </a:lnTo>
                  <a:lnTo>
                    <a:pt x="19050" y="792956"/>
                  </a:lnTo>
                  <a:lnTo>
                    <a:pt x="7144" y="804862"/>
                  </a:lnTo>
                  <a:lnTo>
                    <a:pt x="0" y="821531"/>
                  </a:lnTo>
                  <a:lnTo>
                    <a:pt x="11906" y="833437"/>
                  </a:lnTo>
                  <a:lnTo>
                    <a:pt x="38100" y="842962"/>
                  </a:lnTo>
                  <a:lnTo>
                    <a:pt x="66675" y="845344"/>
                  </a:lnTo>
                  <a:lnTo>
                    <a:pt x="202406" y="814387"/>
                  </a:lnTo>
                  <a:lnTo>
                    <a:pt x="535781" y="731044"/>
                  </a:lnTo>
                  <a:lnTo>
                    <a:pt x="652462" y="700087"/>
                  </a:lnTo>
                  <a:lnTo>
                    <a:pt x="873919" y="602456"/>
                  </a:lnTo>
                  <a:lnTo>
                    <a:pt x="9786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E2EFBBCF-9F5B-234C-A211-99C13ED554EC}"/>
                </a:ext>
              </a:extLst>
            </p:cNvPr>
            <p:cNvSpPr/>
            <p:nvPr/>
          </p:nvSpPr>
          <p:spPr>
            <a:xfrm rot="16200000">
              <a:off x="1883569" y="2301082"/>
              <a:ext cx="2571750" cy="1262062"/>
            </a:xfrm>
            <a:custGeom>
              <a:avLst/>
              <a:gdLst>
                <a:gd name="connsiteX0" fmla="*/ 1214437 w 2571750"/>
                <a:gd name="connsiteY0" fmla="*/ 559594 h 1262062"/>
                <a:gd name="connsiteX1" fmla="*/ 1002506 w 2571750"/>
                <a:gd name="connsiteY1" fmla="*/ 469106 h 1262062"/>
                <a:gd name="connsiteX2" fmla="*/ 857250 w 2571750"/>
                <a:gd name="connsiteY2" fmla="*/ 404812 h 1262062"/>
                <a:gd name="connsiteX3" fmla="*/ 704850 w 2571750"/>
                <a:gd name="connsiteY3" fmla="*/ 333375 h 1262062"/>
                <a:gd name="connsiteX4" fmla="*/ 523875 w 2571750"/>
                <a:gd name="connsiteY4" fmla="*/ 250031 h 1262062"/>
                <a:gd name="connsiteX5" fmla="*/ 381000 w 2571750"/>
                <a:gd name="connsiteY5" fmla="*/ 183356 h 1262062"/>
                <a:gd name="connsiteX6" fmla="*/ 264319 w 2571750"/>
                <a:gd name="connsiteY6" fmla="*/ 123825 h 1262062"/>
                <a:gd name="connsiteX7" fmla="*/ 171450 w 2571750"/>
                <a:gd name="connsiteY7" fmla="*/ 78581 h 1262062"/>
                <a:gd name="connsiteX8" fmla="*/ 109537 w 2571750"/>
                <a:gd name="connsiteY8" fmla="*/ 45244 h 1262062"/>
                <a:gd name="connsiteX9" fmla="*/ 54769 w 2571750"/>
                <a:gd name="connsiteY9" fmla="*/ 16669 h 1262062"/>
                <a:gd name="connsiteX10" fmla="*/ 21431 w 2571750"/>
                <a:gd name="connsiteY10" fmla="*/ 2381 h 1262062"/>
                <a:gd name="connsiteX11" fmla="*/ 2381 w 2571750"/>
                <a:gd name="connsiteY11" fmla="*/ 0 h 1262062"/>
                <a:gd name="connsiteX12" fmla="*/ 0 w 2571750"/>
                <a:gd name="connsiteY12" fmla="*/ 16669 h 1262062"/>
                <a:gd name="connsiteX13" fmla="*/ 16669 w 2571750"/>
                <a:gd name="connsiteY13" fmla="*/ 45244 h 1262062"/>
                <a:gd name="connsiteX14" fmla="*/ 66675 w 2571750"/>
                <a:gd name="connsiteY14" fmla="*/ 104775 h 1262062"/>
                <a:gd name="connsiteX15" fmla="*/ 100012 w 2571750"/>
                <a:gd name="connsiteY15" fmla="*/ 133350 h 1262062"/>
                <a:gd name="connsiteX16" fmla="*/ 209550 w 2571750"/>
                <a:gd name="connsiteY16" fmla="*/ 204787 h 1262062"/>
                <a:gd name="connsiteX17" fmla="*/ 354806 w 2571750"/>
                <a:gd name="connsiteY17" fmla="*/ 295275 h 1262062"/>
                <a:gd name="connsiteX18" fmla="*/ 545306 w 2571750"/>
                <a:gd name="connsiteY18" fmla="*/ 409575 h 1262062"/>
                <a:gd name="connsiteX19" fmla="*/ 766762 w 2571750"/>
                <a:gd name="connsiteY19" fmla="*/ 535781 h 1262062"/>
                <a:gd name="connsiteX20" fmla="*/ 942975 w 2571750"/>
                <a:gd name="connsiteY20" fmla="*/ 633412 h 1262062"/>
                <a:gd name="connsiteX21" fmla="*/ 1202531 w 2571750"/>
                <a:gd name="connsiteY21" fmla="*/ 759619 h 1262062"/>
                <a:gd name="connsiteX22" fmla="*/ 1369219 w 2571750"/>
                <a:gd name="connsiteY22" fmla="*/ 828675 h 1262062"/>
                <a:gd name="connsiteX23" fmla="*/ 1421606 w 2571750"/>
                <a:gd name="connsiteY23" fmla="*/ 850106 h 1262062"/>
                <a:gd name="connsiteX24" fmla="*/ 1500187 w 2571750"/>
                <a:gd name="connsiteY24" fmla="*/ 890587 h 1262062"/>
                <a:gd name="connsiteX25" fmla="*/ 1657350 w 2571750"/>
                <a:gd name="connsiteY25" fmla="*/ 945356 h 1262062"/>
                <a:gd name="connsiteX26" fmla="*/ 1838325 w 2571750"/>
                <a:gd name="connsiteY26" fmla="*/ 1016794 h 1262062"/>
                <a:gd name="connsiteX27" fmla="*/ 1995487 w 2571750"/>
                <a:gd name="connsiteY27" fmla="*/ 1083469 h 1262062"/>
                <a:gd name="connsiteX28" fmla="*/ 2083594 w 2571750"/>
                <a:gd name="connsiteY28" fmla="*/ 1126331 h 1262062"/>
                <a:gd name="connsiteX29" fmla="*/ 2107406 w 2571750"/>
                <a:gd name="connsiteY29" fmla="*/ 1138237 h 1262062"/>
                <a:gd name="connsiteX30" fmla="*/ 2128837 w 2571750"/>
                <a:gd name="connsiteY30" fmla="*/ 1159669 h 1262062"/>
                <a:gd name="connsiteX31" fmla="*/ 2159794 w 2571750"/>
                <a:gd name="connsiteY31" fmla="*/ 1200150 h 1262062"/>
                <a:gd name="connsiteX32" fmla="*/ 2174081 w 2571750"/>
                <a:gd name="connsiteY32" fmla="*/ 1226344 h 1262062"/>
                <a:gd name="connsiteX33" fmla="*/ 2193131 w 2571750"/>
                <a:gd name="connsiteY33" fmla="*/ 1252537 h 1262062"/>
                <a:gd name="connsiteX34" fmla="*/ 2207419 w 2571750"/>
                <a:gd name="connsiteY34" fmla="*/ 1262062 h 1262062"/>
                <a:gd name="connsiteX35" fmla="*/ 2228850 w 2571750"/>
                <a:gd name="connsiteY35" fmla="*/ 1262062 h 1262062"/>
                <a:gd name="connsiteX36" fmla="*/ 2257425 w 2571750"/>
                <a:gd name="connsiteY36" fmla="*/ 1254919 h 1262062"/>
                <a:gd name="connsiteX37" fmla="*/ 2305050 w 2571750"/>
                <a:gd name="connsiteY37" fmla="*/ 1223962 h 1262062"/>
                <a:gd name="connsiteX38" fmla="*/ 2357437 w 2571750"/>
                <a:gd name="connsiteY38" fmla="*/ 1176337 h 1262062"/>
                <a:gd name="connsiteX39" fmla="*/ 2440781 w 2571750"/>
                <a:gd name="connsiteY39" fmla="*/ 1088231 h 1262062"/>
                <a:gd name="connsiteX40" fmla="*/ 2507456 w 2571750"/>
                <a:gd name="connsiteY40" fmla="*/ 992981 h 1262062"/>
                <a:gd name="connsiteX41" fmla="*/ 2552700 w 2571750"/>
                <a:gd name="connsiteY41" fmla="*/ 909637 h 1262062"/>
                <a:gd name="connsiteX42" fmla="*/ 2566987 w 2571750"/>
                <a:gd name="connsiteY42" fmla="*/ 876300 h 1262062"/>
                <a:gd name="connsiteX43" fmla="*/ 2571750 w 2571750"/>
                <a:gd name="connsiteY43" fmla="*/ 854869 h 1262062"/>
                <a:gd name="connsiteX44" fmla="*/ 2571750 w 2571750"/>
                <a:gd name="connsiteY44" fmla="*/ 838200 h 1262062"/>
                <a:gd name="connsiteX45" fmla="*/ 2557462 w 2571750"/>
                <a:gd name="connsiteY45" fmla="*/ 819150 h 1262062"/>
                <a:gd name="connsiteX46" fmla="*/ 2543175 w 2571750"/>
                <a:gd name="connsiteY46" fmla="*/ 821531 h 1262062"/>
                <a:gd name="connsiteX47" fmla="*/ 2519362 w 2571750"/>
                <a:gd name="connsiteY47" fmla="*/ 838200 h 1262062"/>
                <a:gd name="connsiteX48" fmla="*/ 2483644 w 2571750"/>
                <a:gd name="connsiteY48" fmla="*/ 866775 h 1262062"/>
                <a:gd name="connsiteX49" fmla="*/ 2436019 w 2571750"/>
                <a:gd name="connsiteY49" fmla="*/ 900112 h 1262062"/>
                <a:gd name="connsiteX50" fmla="*/ 2397919 w 2571750"/>
                <a:gd name="connsiteY50" fmla="*/ 921544 h 1262062"/>
                <a:gd name="connsiteX51" fmla="*/ 2366962 w 2571750"/>
                <a:gd name="connsiteY51" fmla="*/ 931069 h 1262062"/>
                <a:gd name="connsiteX52" fmla="*/ 2333625 w 2571750"/>
                <a:gd name="connsiteY52" fmla="*/ 938212 h 1262062"/>
                <a:gd name="connsiteX53" fmla="*/ 2300287 w 2571750"/>
                <a:gd name="connsiteY53" fmla="*/ 938212 h 1262062"/>
                <a:gd name="connsiteX54" fmla="*/ 2219325 w 2571750"/>
                <a:gd name="connsiteY54" fmla="*/ 916781 h 1262062"/>
                <a:gd name="connsiteX55" fmla="*/ 2040731 w 2571750"/>
                <a:gd name="connsiteY55" fmla="*/ 862012 h 1262062"/>
                <a:gd name="connsiteX56" fmla="*/ 1807369 w 2571750"/>
                <a:gd name="connsiteY56" fmla="*/ 783431 h 1262062"/>
                <a:gd name="connsiteX57" fmla="*/ 1528762 w 2571750"/>
                <a:gd name="connsiteY57" fmla="*/ 683419 h 1262062"/>
                <a:gd name="connsiteX58" fmla="*/ 1278731 w 2571750"/>
                <a:gd name="connsiteY58" fmla="*/ 583406 h 1262062"/>
                <a:gd name="connsiteX59" fmla="*/ 1214437 w 2571750"/>
                <a:gd name="connsiteY59" fmla="*/ 55959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71750" h="1262062">
                  <a:moveTo>
                    <a:pt x="1214437" y="559594"/>
                  </a:moveTo>
                  <a:lnTo>
                    <a:pt x="1002506" y="469106"/>
                  </a:lnTo>
                  <a:lnTo>
                    <a:pt x="857250" y="404812"/>
                  </a:lnTo>
                  <a:lnTo>
                    <a:pt x="704850" y="333375"/>
                  </a:lnTo>
                  <a:lnTo>
                    <a:pt x="523875" y="250031"/>
                  </a:lnTo>
                  <a:lnTo>
                    <a:pt x="381000" y="183356"/>
                  </a:lnTo>
                  <a:lnTo>
                    <a:pt x="264319" y="123825"/>
                  </a:lnTo>
                  <a:lnTo>
                    <a:pt x="171450" y="78581"/>
                  </a:lnTo>
                  <a:lnTo>
                    <a:pt x="109537" y="45244"/>
                  </a:lnTo>
                  <a:lnTo>
                    <a:pt x="54769" y="16669"/>
                  </a:lnTo>
                  <a:lnTo>
                    <a:pt x="21431" y="2381"/>
                  </a:lnTo>
                  <a:lnTo>
                    <a:pt x="2381" y="0"/>
                  </a:lnTo>
                  <a:lnTo>
                    <a:pt x="0" y="16669"/>
                  </a:lnTo>
                  <a:lnTo>
                    <a:pt x="16669" y="45244"/>
                  </a:lnTo>
                  <a:lnTo>
                    <a:pt x="66675" y="104775"/>
                  </a:lnTo>
                  <a:lnTo>
                    <a:pt x="100012" y="133350"/>
                  </a:lnTo>
                  <a:lnTo>
                    <a:pt x="209550" y="204787"/>
                  </a:lnTo>
                  <a:lnTo>
                    <a:pt x="354806" y="295275"/>
                  </a:lnTo>
                  <a:lnTo>
                    <a:pt x="545306" y="409575"/>
                  </a:lnTo>
                  <a:lnTo>
                    <a:pt x="766762" y="535781"/>
                  </a:lnTo>
                  <a:lnTo>
                    <a:pt x="942975" y="633412"/>
                  </a:lnTo>
                  <a:lnTo>
                    <a:pt x="1202531" y="759619"/>
                  </a:lnTo>
                  <a:lnTo>
                    <a:pt x="1369219" y="828675"/>
                  </a:lnTo>
                  <a:lnTo>
                    <a:pt x="1421606" y="850106"/>
                  </a:lnTo>
                  <a:lnTo>
                    <a:pt x="1500187" y="890587"/>
                  </a:lnTo>
                  <a:lnTo>
                    <a:pt x="1657350" y="945356"/>
                  </a:lnTo>
                  <a:lnTo>
                    <a:pt x="1838325" y="1016794"/>
                  </a:lnTo>
                  <a:lnTo>
                    <a:pt x="1995487" y="1083469"/>
                  </a:lnTo>
                  <a:lnTo>
                    <a:pt x="2083594" y="1126331"/>
                  </a:lnTo>
                  <a:lnTo>
                    <a:pt x="2107406" y="1138237"/>
                  </a:lnTo>
                  <a:lnTo>
                    <a:pt x="2128837" y="1159669"/>
                  </a:lnTo>
                  <a:lnTo>
                    <a:pt x="2159794" y="1200150"/>
                  </a:lnTo>
                  <a:lnTo>
                    <a:pt x="2174081" y="1226344"/>
                  </a:lnTo>
                  <a:lnTo>
                    <a:pt x="2193131" y="1252537"/>
                  </a:lnTo>
                  <a:lnTo>
                    <a:pt x="2207419" y="1262062"/>
                  </a:lnTo>
                  <a:lnTo>
                    <a:pt x="2228850" y="1262062"/>
                  </a:lnTo>
                  <a:lnTo>
                    <a:pt x="2257425" y="1254919"/>
                  </a:lnTo>
                  <a:lnTo>
                    <a:pt x="2305050" y="1223962"/>
                  </a:lnTo>
                  <a:lnTo>
                    <a:pt x="2357437" y="1176337"/>
                  </a:lnTo>
                  <a:lnTo>
                    <a:pt x="2440781" y="1088231"/>
                  </a:lnTo>
                  <a:lnTo>
                    <a:pt x="2507456" y="992981"/>
                  </a:lnTo>
                  <a:lnTo>
                    <a:pt x="2552700" y="909637"/>
                  </a:lnTo>
                  <a:lnTo>
                    <a:pt x="2566987" y="876300"/>
                  </a:lnTo>
                  <a:lnTo>
                    <a:pt x="2571750" y="854869"/>
                  </a:lnTo>
                  <a:lnTo>
                    <a:pt x="2571750" y="838200"/>
                  </a:lnTo>
                  <a:lnTo>
                    <a:pt x="2557462" y="819150"/>
                  </a:lnTo>
                  <a:lnTo>
                    <a:pt x="2543175" y="821531"/>
                  </a:lnTo>
                  <a:lnTo>
                    <a:pt x="2519362" y="838200"/>
                  </a:lnTo>
                  <a:lnTo>
                    <a:pt x="2483644" y="866775"/>
                  </a:lnTo>
                  <a:lnTo>
                    <a:pt x="2436019" y="900112"/>
                  </a:lnTo>
                  <a:lnTo>
                    <a:pt x="2397919" y="921544"/>
                  </a:lnTo>
                  <a:lnTo>
                    <a:pt x="2366962" y="931069"/>
                  </a:lnTo>
                  <a:lnTo>
                    <a:pt x="2333625" y="938212"/>
                  </a:lnTo>
                  <a:lnTo>
                    <a:pt x="2300287" y="938212"/>
                  </a:lnTo>
                  <a:lnTo>
                    <a:pt x="2219325" y="916781"/>
                  </a:lnTo>
                  <a:lnTo>
                    <a:pt x="2040731" y="862012"/>
                  </a:lnTo>
                  <a:lnTo>
                    <a:pt x="1807369" y="783431"/>
                  </a:lnTo>
                  <a:lnTo>
                    <a:pt x="1528762" y="683419"/>
                  </a:lnTo>
                  <a:lnTo>
                    <a:pt x="1278731" y="583406"/>
                  </a:lnTo>
                  <a:lnTo>
                    <a:pt x="1214437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79B0794-12E0-E641-A202-73D85CBBFE0D}"/>
                </a:ext>
              </a:extLst>
            </p:cNvPr>
            <p:cNvSpPr/>
            <p:nvPr/>
          </p:nvSpPr>
          <p:spPr>
            <a:xfrm rot="16200000">
              <a:off x="1866106" y="4248944"/>
              <a:ext cx="2833688" cy="336550"/>
            </a:xfrm>
            <a:custGeom>
              <a:avLst/>
              <a:gdLst>
                <a:gd name="connsiteX0" fmla="*/ 1397794 w 2833688"/>
                <a:gd name="connsiteY0" fmla="*/ 92869 h 335757"/>
                <a:gd name="connsiteX1" fmla="*/ 1740694 w 2833688"/>
                <a:gd name="connsiteY1" fmla="*/ 119063 h 335757"/>
                <a:gd name="connsiteX2" fmla="*/ 1897856 w 2833688"/>
                <a:gd name="connsiteY2" fmla="*/ 130969 h 335757"/>
                <a:gd name="connsiteX3" fmla="*/ 2033588 w 2833688"/>
                <a:gd name="connsiteY3" fmla="*/ 133350 h 335757"/>
                <a:gd name="connsiteX4" fmla="*/ 2233613 w 2833688"/>
                <a:gd name="connsiteY4" fmla="*/ 133350 h 335757"/>
                <a:gd name="connsiteX5" fmla="*/ 2393156 w 2833688"/>
                <a:gd name="connsiteY5" fmla="*/ 133350 h 335757"/>
                <a:gd name="connsiteX6" fmla="*/ 2445544 w 2833688"/>
                <a:gd name="connsiteY6" fmla="*/ 130969 h 335757"/>
                <a:gd name="connsiteX7" fmla="*/ 2514600 w 2833688"/>
                <a:gd name="connsiteY7" fmla="*/ 121444 h 335757"/>
                <a:gd name="connsiteX8" fmla="*/ 2590800 w 2833688"/>
                <a:gd name="connsiteY8" fmla="*/ 100013 h 335757"/>
                <a:gd name="connsiteX9" fmla="*/ 2633663 w 2833688"/>
                <a:gd name="connsiteY9" fmla="*/ 76200 h 335757"/>
                <a:gd name="connsiteX10" fmla="*/ 2657475 w 2833688"/>
                <a:gd name="connsiteY10" fmla="*/ 54769 h 335757"/>
                <a:gd name="connsiteX11" fmla="*/ 2833688 w 2833688"/>
                <a:gd name="connsiteY11" fmla="*/ 150019 h 335757"/>
                <a:gd name="connsiteX12" fmla="*/ 2762250 w 2833688"/>
                <a:gd name="connsiteY12" fmla="*/ 211932 h 335757"/>
                <a:gd name="connsiteX13" fmla="*/ 2674144 w 2833688"/>
                <a:gd name="connsiteY13" fmla="*/ 273844 h 335757"/>
                <a:gd name="connsiteX14" fmla="*/ 2612231 w 2833688"/>
                <a:gd name="connsiteY14" fmla="*/ 309563 h 335757"/>
                <a:gd name="connsiteX15" fmla="*/ 2576513 w 2833688"/>
                <a:gd name="connsiteY15" fmla="*/ 326232 h 335757"/>
                <a:gd name="connsiteX16" fmla="*/ 2559844 w 2833688"/>
                <a:gd name="connsiteY16" fmla="*/ 330994 h 335757"/>
                <a:gd name="connsiteX17" fmla="*/ 2516981 w 2833688"/>
                <a:gd name="connsiteY17" fmla="*/ 335757 h 335757"/>
                <a:gd name="connsiteX18" fmla="*/ 2452688 w 2833688"/>
                <a:gd name="connsiteY18" fmla="*/ 333375 h 335757"/>
                <a:gd name="connsiteX19" fmla="*/ 2269331 w 2833688"/>
                <a:gd name="connsiteY19" fmla="*/ 323850 h 335757"/>
                <a:gd name="connsiteX20" fmla="*/ 1890713 w 2833688"/>
                <a:gd name="connsiteY20" fmla="*/ 304800 h 335757"/>
                <a:gd name="connsiteX21" fmla="*/ 1493044 w 2833688"/>
                <a:gd name="connsiteY21" fmla="*/ 288132 h 335757"/>
                <a:gd name="connsiteX22" fmla="*/ 1112044 w 2833688"/>
                <a:gd name="connsiteY22" fmla="*/ 273844 h 335757"/>
                <a:gd name="connsiteX23" fmla="*/ 745331 w 2833688"/>
                <a:gd name="connsiteY23" fmla="*/ 261938 h 335757"/>
                <a:gd name="connsiteX24" fmla="*/ 514350 w 2833688"/>
                <a:gd name="connsiteY24" fmla="*/ 254794 h 335757"/>
                <a:gd name="connsiteX25" fmla="*/ 319088 w 2833688"/>
                <a:gd name="connsiteY25" fmla="*/ 247650 h 335757"/>
                <a:gd name="connsiteX26" fmla="*/ 195263 w 2833688"/>
                <a:gd name="connsiteY26" fmla="*/ 245269 h 335757"/>
                <a:gd name="connsiteX27" fmla="*/ 109538 w 2833688"/>
                <a:gd name="connsiteY27" fmla="*/ 235744 h 335757"/>
                <a:gd name="connsiteX28" fmla="*/ 57150 w 2833688"/>
                <a:gd name="connsiteY28" fmla="*/ 223838 h 335757"/>
                <a:gd name="connsiteX29" fmla="*/ 28575 w 2833688"/>
                <a:gd name="connsiteY29" fmla="*/ 211932 h 335757"/>
                <a:gd name="connsiteX30" fmla="*/ 14288 w 2833688"/>
                <a:gd name="connsiteY30" fmla="*/ 202407 h 335757"/>
                <a:gd name="connsiteX31" fmla="*/ 7144 w 2833688"/>
                <a:gd name="connsiteY31" fmla="*/ 192882 h 335757"/>
                <a:gd name="connsiteX32" fmla="*/ 0 w 2833688"/>
                <a:gd name="connsiteY32" fmla="*/ 178594 h 335757"/>
                <a:gd name="connsiteX33" fmla="*/ 4763 w 2833688"/>
                <a:gd name="connsiteY33" fmla="*/ 159544 h 335757"/>
                <a:gd name="connsiteX34" fmla="*/ 23813 w 2833688"/>
                <a:gd name="connsiteY34" fmla="*/ 135732 h 335757"/>
                <a:gd name="connsiteX35" fmla="*/ 61913 w 2833688"/>
                <a:gd name="connsiteY35" fmla="*/ 107157 h 335757"/>
                <a:gd name="connsiteX36" fmla="*/ 121444 w 2833688"/>
                <a:gd name="connsiteY36" fmla="*/ 76200 h 335757"/>
                <a:gd name="connsiteX37" fmla="*/ 195263 w 2833688"/>
                <a:gd name="connsiteY37" fmla="*/ 40482 h 335757"/>
                <a:gd name="connsiteX38" fmla="*/ 254794 w 2833688"/>
                <a:gd name="connsiteY38" fmla="*/ 21432 h 335757"/>
                <a:gd name="connsiteX39" fmla="*/ 338138 w 2833688"/>
                <a:gd name="connsiteY39" fmla="*/ 7144 h 335757"/>
                <a:gd name="connsiteX40" fmla="*/ 385763 w 2833688"/>
                <a:gd name="connsiteY40" fmla="*/ 0 h 335757"/>
                <a:gd name="connsiteX41" fmla="*/ 423863 w 2833688"/>
                <a:gd name="connsiteY41" fmla="*/ 4763 h 335757"/>
                <a:gd name="connsiteX42" fmla="*/ 542925 w 2833688"/>
                <a:gd name="connsiteY42" fmla="*/ 16669 h 335757"/>
                <a:gd name="connsiteX43" fmla="*/ 747713 w 2833688"/>
                <a:gd name="connsiteY43" fmla="*/ 38100 h 335757"/>
                <a:gd name="connsiteX44" fmla="*/ 973931 w 2833688"/>
                <a:gd name="connsiteY44" fmla="*/ 59532 h 335757"/>
                <a:gd name="connsiteX45" fmla="*/ 1397794 w 2833688"/>
                <a:gd name="connsiteY45" fmla="*/ 928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33688" h="335757">
                  <a:moveTo>
                    <a:pt x="1397794" y="92869"/>
                  </a:moveTo>
                  <a:lnTo>
                    <a:pt x="1740694" y="119063"/>
                  </a:lnTo>
                  <a:lnTo>
                    <a:pt x="1897856" y="130969"/>
                  </a:lnTo>
                  <a:lnTo>
                    <a:pt x="2033588" y="133350"/>
                  </a:lnTo>
                  <a:lnTo>
                    <a:pt x="2233613" y="133350"/>
                  </a:lnTo>
                  <a:lnTo>
                    <a:pt x="2393156" y="133350"/>
                  </a:lnTo>
                  <a:lnTo>
                    <a:pt x="2445544" y="130969"/>
                  </a:lnTo>
                  <a:lnTo>
                    <a:pt x="2514600" y="121444"/>
                  </a:lnTo>
                  <a:lnTo>
                    <a:pt x="2590800" y="100013"/>
                  </a:lnTo>
                  <a:lnTo>
                    <a:pt x="2633663" y="76200"/>
                  </a:lnTo>
                  <a:lnTo>
                    <a:pt x="2657475" y="54769"/>
                  </a:lnTo>
                  <a:lnTo>
                    <a:pt x="2833688" y="150019"/>
                  </a:lnTo>
                  <a:lnTo>
                    <a:pt x="2762250" y="211932"/>
                  </a:lnTo>
                  <a:lnTo>
                    <a:pt x="2674144" y="273844"/>
                  </a:lnTo>
                  <a:lnTo>
                    <a:pt x="2612231" y="309563"/>
                  </a:lnTo>
                  <a:lnTo>
                    <a:pt x="2576513" y="326232"/>
                  </a:lnTo>
                  <a:lnTo>
                    <a:pt x="2559844" y="330994"/>
                  </a:lnTo>
                  <a:lnTo>
                    <a:pt x="2516981" y="335757"/>
                  </a:lnTo>
                  <a:lnTo>
                    <a:pt x="2452688" y="333375"/>
                  </a:lnTo>
                  <a:lnTo>
                    <a:pt x="2269331" y="323850"/>
                  </a:lnTo>
                  <a:lnTo>
                    <a:pt x="1890713" y="304800"/>
                  </a:lnTo>
                  <a:lnTo>
                    <a:pt x="1493044" y="288132"/>
                  </a:lnTo>
                  <a:lnTo>
                    <a:pt x="1112044" y="273844"/>
                  </a:lnTo>
                  <a:lnTo>
                    <a:pt x="745331" y="261938"/>
                  </a:lnTo>
                  <a:lnTo>
                    <a:pt x="514350" y="254794"/>
                  </a:lnTo>
                  <a:lnTo>
                    <a:pt x="319088" y="247650"/>
                  </a:lnTo>
                  <a:lnTo>
                    <a:pt x="195263" y="245269"/>
                  </a:lnTo>
                  <a:lnTo>
                    <a:pt x="109538" y="235744"/>
                  </a:lnTo>
                  <a:lnTo>
                    <a:pt x="57150" y="223838"/>
                  </a:lnTo>
                  <a:lnTo>
                    <a:pt x="28575" y="211932"/>
                  </a:lnTo>
                  <a:lnTo>
                    <a:pt x="14288" y="202407"/>
                  </a:lnTo>
                  <a:lnTo>
                    <a:pt x="7144" y="192882"/>
                  </a:lnTo>
                  <a:lnTo>
                    <a:pt x="0" y="178594"/>
                  </a:lnTo>
                  <a:lnTo>
                    <a:pt x="4763" y="159544"/>
                  </a:lnTo>
                  <a:lnTo>
                    <a:pt x="23813" y="135732"/>
                  </a:lnTo>
                  <a:lnTo>
                    <a:pt x="61913" y="107157"/>
                  </a:lnTo>
                  <a:lnTo>
                    <a:pt x="121444" y="76200"/>
                  </a:lnTo>
                  <a:lnTo>
                    <a:pt x="195263" y="40482"/>
                  </a:lnTo>
                  <a:lnTo>
                    <a:pt x="254794" y="21432"/>
                  </a:lnTo>
                  <a:lnTo>
                    <a:pt x="338138" y="7144"/>
                  </a:lnTo>
                  <a:lnTo>
                    <a:pt x="385763" y="0"/>
                  </a:lnTo>
                  <a:lnTo>
                    <a:pt x="423863" y="4763"/>
                  </a:lnTo>
                  <a:lnTo>
                    <a:pt x="542925" y="16669"/>
                  </a:lnTo>
                  <a:lnTo>
                    <a:pt x="747713" y="38100"/>
                  </a:lnTo>
                  <a:lnTo>
                    <a:pt x="973931" y="59532"/>
                  </a:lnTo>
                  <a:lnTo>
                    <a:pt x="13977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28C12AB-48B7-C340-90BF-81D207BC5320}"/>
                </a:ext>
              </a:extLst>
            </p:cNvPr>
            <p:cNvSpPr/>
            <p:nvPr/>
          </p:nvSpPr>
          <p:spPr>
            <a:xfrm>
              <a:off x="3322638" y="2360613"/>
              <a:ext cx="2438400" cy="600075"/>
            </a:xfrm>
            <a:custGeom>
              <a:avLst/>
              <a:gdLst>
                <a:gd name="connsiteX0" fmla="*/ 778669 w 2438400"/>
                <a:gd name="connsiteY0" fmla="*/ 326231 h 600075"/>
                <a:gd name="connsiteX1" fmla="*/ 1178719 w 2438400"/>
                <a:gd name="connsiteY1" fmla="*/ 240506 h 600075"/>
                <a:gd name="connsiteX2" fmla="*/ 1423987 w 2438400"/>
                <a:gd name="connsiteY2" fmla="*/ 192881 h 600075"/>
                <a:gd name="connsiteX3" fmla="*/ 1676400 w 2438400"/>
                <a:gd name="connsiteY3" fmla="*/ 142875 h 600075"/>
                <a:gd name="connsiteX4" fmla="*/ 1866900 w 2438400"/>
                <a:gd name="connsiteY4" fmla="*/ 104775 h 600075"/>
                <a:gd name="connsiteX5" fmla="*/ 1909762 w 2438400"/>
                <a:gd name="connsiteY5" fmla="*/ 90487 h 600075"/>
                <a:gd name="connsiteX6" fmla="*/ 1945481 w 2438400"/>
                <a:gd name="connsiteY6" fmla="*/ 76200 h 600075"/>
                <a:gd name="connsiteX7" fmla="*/ 1985962 w 2438400"/>
                <a:gd name="connsiteY7" fmla="*/ 54769 h 600075"/>
                <a:gd name="connsiteX8" fmla="*/ 2040731 w 2438400"/>
                <a:gd name="connsiteY8" fmla="*/ 19050 h 600075"/>
                <a:gd name="connsiteX9" fmla="*/ 2066925 w 2438400"/>
                <a:gd name="connsiteY9" fmla="*/ 0 h 600075"/>
                <a:gd name="connsiteX10" fmla="*/ 2074069 w 2438400"/>
                <a:gd name="connsiteY10" fmla="*/ 0 h 600075"/>
                <a:gd name="connsiteX11" fmla="*/ 2112169 w 2438400"/>
                <a:gd name="connsiteY11" fmla="*/ 11906 h 600075"/>
                <a:gd name="connsiteX12" fmla="*/ 2195512 w 2438400"/>
                <a:gd name="connsiteY12" fmla="*/ 40481 h 600075"/>
                <a:gd name="connsiteX13" fmla="*/ 2316956 w 2438400"/>
                <a:gd name="connsiteY13" fmla="*/ 80962 h 600075"/>
                <a:gd name="connsiteX14" fmla="*/ 2357437 w 2438400"/>
                <a:gd name="connsiteY14" fmla="*/ 97631 h 600075"/>
                <a:gd name="connsiteX15" fmla="*/ 2386012 w 2438400"/>
                <a:gd name="connsiteY15" fmla="*/ 109537 h 600075"/>
                <a:gd name="connsiteX16" fmla="*/ 2407444 w 2438400"/>
                <a:gd name="connsiteY16" fmla="*/ 133350 h 600075"/>
                <a:gd name="connsiteX17" fmla="*/ 2428875 w 2438400"/>
                <a:gd name="connsiteY17" fmla="*/ 164306 h 600075"/>
                <a:gd name="connsiteX18" fmla="*/ 2438400 w 2438400"/>
                <a:gd name="connsiteY18" fmla="*/ 190500 h 600075"/>
                <a:gd name="connsiteX19" fmla="*/ 2438400 w 2438400"/>
                <a:gd name="connsiteY19" fmla="*/ 216694 h 600075"/>
                <a:gd name="connsiteX20" fmla="*/ 2428875 w 2438400"/>
                <a:gd name="connsiteY20" fmla="*/ 233362 h 600075"/>
                <a:gd name="connsiteX21" fmla="*/ 2409825 w 2438400"/>
                <a:gd name="connsiteY21" fmla="*/ 247650 h 600075"/>
                <a:gd name="connsiteX22" fmla="*/ 2369344 w 2438400"/>
                <a:gd name="connsiteY22" fmla="*/ 261937 h 600075"/>
                <a:gd name="connsiteX23" fmla="*/ 2333625 w 2438400"/>
                <a:gd name="connsiteY23" fmla="*/ 266700 h 600075"/>
                <a:gd name="connsiteX24" fmla="*/ 2240756 w 2438400"/>
                <a:gd name="connsiteY24" fmla="*/ 266700 h 600075"/>
                <a:gd name="connsiteX25" fmla="*/ 2081212 w 2438400"/>
                <a:gd name="connsiteY25" fmla="*/ 271462 h 600075"/>
                <a:gd name="connsiteX26" fmla="*/ 1878806 w 2438400"/>
                <a:gd name="connsiteY26" fmla="*/ 283369 h 600075"/>
                <a:gd name="connsiteX27" fmla="*/ 1624012 w 2438400"/>
                <a:gd name="connsiteY27" fmla="*/ 314325 h 600075"/>
                <a:gd name="connsiteX28" fmla="*/ 1440656 w 2438400"/>
                <a:gd name="connsiteY28" fmla="*/ 342900 h 600075"/>
                <a:gd name="connsiteX29" fmla="*/ 1350169 w 2438400"/>
                <a:gd name="connsiteY29" fmla="*/ 361950 h 600075"/>
                <a:gd name="connsiteX30" fmla="*/ 1069181 w 2438400"/>
                <a:gd name="connsiteY30" fmla="*/ 419100 h 600075"/>
                <a:gd name="connsiteX31" fmla="*/ 769144 w 2438400"/>
                <a:gd name="connsiteY31" fmla="*/ 492919 h 600075"/>
                <a:gd name="connsiteX32" fmla="*/ 554831 w 2438400"/>
                <a:gd name="connsiteY32" fmla="*/ 552450 h 600075"/>
                <a:gd name="connsiteX33" fmla="*/ 400050 w 2438400"/>
                <a:gd name="connsiteY33" fmla="*/ 600075 h 600075"/>
                <a:gd name="connsiteX34" fmla="*/ 385762 w 2438400"/>
                <a:gd name="connsiteY34" fmla="*/ 600075 h 600075"/>
                <a:gd name="connsiteX35" fmla="*/ 319087 w 2438400"/>
                <a:gd name="connsiteY35" fmla="*/ 581025 h 600075"/>
                <a:gd name="connsiteX36" fmla="*/ 238125 w 2438400"/>
                <a:gd name="connsiteY36" fmla="*/ 550069 h 600075"/>
                <a:gd name="connsiteX37" fmla="*/ 159544 w 2438400"/>
                <a:gd name="connsiteY37" fmla="*/ 511969 h 600075"/>
                <a:gd name="connsiteX38" fmla="*/ 114300 w 2438400"/>
                <a:gd name="connsiteY38" fmla="*/ 485775 h 600075"/>
                <a:gd name="connsiteX39" fmla="*/ 76200 w 2438400"/>
                <a:gd name="connsiteY39" fmla="*/ 461962 h 600075"/>
                <a:gd name="connsiteX40" fmla="*/ 35719 w 2438400"/>
                <a:gd name="connsiteY40" fmla="*/ 428625 h 600075"/>
                <a:gd name="connsiteX41" fmla="*/ 0 w 2438400"/>
                <a:gd name="connsiteY41" fmla="*/ 388144 h 600075"/>
                <a:gd name="connsiteX42" fmla="*/ 45244 w 2438400"/>
                <a:gd name="connsiteY42" fmla="*/ 330994 h 600075"/>
                <a:gd name="connsiteX43" fmla="*/ 164306 w 2438400"/>
                <a:gd name="connsiteY43" fmla="*/ 376237 h 600075"/>
                <a:gd name="connsiteX44" fmla="*/ 247650 w 2438400"/>
                <a:gd name="connsiteY44" fmla="*/ 392906 h 600075"/>
                <a:gd name="connsiteX45" fmla="*/ 340519 w 2438400"/>
                <a:gd name="connsiteY45" fmla="*/ 400050 h 600075"/>
                <a:gd name="connsiteX46" fmla="*/ 404812 w 2438400"/>
                <a:gd name="connsiteY46" fmla="*/ 400050 h 600075"/>
                <a:gd name="connsiteX47" fmla="*/ 545306 w 2438400"/>
                <a:gd name="connsiteY47" fmla="*/ 373856 h 600075"/>
                <a:gd name="connsiteX48" fmla="*/ 778669 w 2438400"/>
                <a:gd name="connsiteY48" fmla="*/ 326231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38400" h="600075">
                  <a:moveTo>
                    <a:pt x="778669" y="326231"/>
                  </a:moveTo>
                  <a:lnTo>
                    <a:pt x="1178719" y="240506"/>
                  </a:lnTo>
                  <a:lnTo>
                    <a:pt x="1423987" y="192881"/>
                  </a:lnTo>
                  <a:lnTo>
                    <a:pt x="1676400" y="142875"/>
                  </a:lnTo>
                  <a:lnTo>
                    <a:pt x="1866900" y="104775"/>
                  </a:lnTo>
                  <a:lnTo>
                    <a:pt x="1909762" y="90487"/>
                  </a:lnTo>
                  <a:lnTo>
                    <a:pt x="1945481" y="76200"/>
                  </a:lnTo>
                  <a:lnTo>
                    <a:pt x="1985962" y="54769"/>
                  </a:lnTo>
                  <a:lnTo>
                    <a:pt x="2040731" y="19050"/>
                  </a:lnTo>
                  <a:lnTo>
                    <a:pt x="2066925" y="0"/>
                  </a:lnTo>
                  <a:lnTo>
                    <a:pt x="2074069" y="0"/>
                  </a:lnTo>
                  <a:lnTo>
                    <a:pt x="2112169" y="11906"/>
                  </a:lnTo>
                  <a:lnTo>
                    <a:pt x="2195512" y="40481"/>
                  </a:lnTo>
                  <a:lnTo>
                    <a:pt x="2316956" y="80962"/>
                  </a:lnTo>
                  <a:lnTo>
                    <a:pt x="2357437" y="97631"/>
                  </a:lnTo>
                  <a:lnTo>
                    <a:pt x="2386012" y="109537"/>
                  </a:lnTo>
                  <a:lnTo>
                    <a:pt x="2407444" y="133350"/>
                  </a:lnTo>
                  <a:lnTo>
                    <a:pt x="2428875" y="164306"/>
                  </a:lnTo>
                  <a:lnTo>
                    <a:pt x="2438400" y="190500"/>
                  </a:lnTo>
                  <a:lnTo>
                    <a:pt x="2438400" y="216694"/>
                  </a:lnTo>
                  <a:lnTo>
                    <a:pt x="2428875" y="233362"/>
                  </a:lnTo>
                  <a:lnTo>
                    <a:pt x="2409825" y="247650"/>
                  </a:lnTo>
                  <a:lnTo>
                    <a:pt x="2369344" y="261937"/>
                  </a:lnTo>
                  <a:lnTo>
                    <a:pt x="2333625" y="266700"/>
                  </a:lnTo>
                  <a:lnTo>
                    <a:pt x="2240756" y="266700"/>
                  </a:lnTo>
                  <a:lnTo>
                    <a:pt x="2081212" y="271462"/>
                  </a:lnTo>
                  <a:lnTo>
                    <a:pt x="1878806" y="283369"/>
                  </a:lnTo>
                  <a:lnTo>
                    <a:pt x="1624012" y="314325"/>
                  </a:lnTo>
                  <a:lnTo>
                    <a:pt x="1440656" y="342900"/>
                  </a:lnTo>
                  <a:lnTo>
                    <a:pt x="1350169" y="361950"/>
                  </a:lnTo>
                  <a:lnTo>
                    <a:pt x="1069181" y="419100"/>
                  </a:lnTo>
                  <a:lnTo>
                    <a:pt x="769144" y="492919"/>
                  </a:lnTo>
                  <a:lnTo>
                    <a:pt x="554831" y="552450"/>
                  </a:lnTo>
                  <a:lnTo>
                    <a:pt x="400050" y="600075"/>
                  </a:lnTo>
                  <a:lnTo>
                    <a:pt x="385762" y="600075"/>
                  </a:lnTo>
                  <a:lnTo>
                    <a:pt x="319087" y="581025"/>
                  </a:lnTo>
                  <a:lnTo>
                    <a:pt x="238125" y="550069"/>
                  </a:lnTo>
                  <a:lnTo>
                    <a:pt x="159544" y="511969"/>
                  </a:lnTo>
                  <a:lnTo>
                    <a:pt x="114300" y="485775"/>
                  </a:lnTo>
                  <a:lnTo>
                    <a:pt x="76200" y="461962"/>
                  </a:lnTo>
                  <a:lnTo>
                    <a:pt x="35719" y="428625"/>
                  </a:lnTo>
                  <a:lnTo>
                    <a:pt x="0" y="388144"/>
                  </a:lnTo>
                  <a:lnTo>
                    <a:pt x="45244" y="330994"/>
                  </a:lnTo>
                  <a:lnTo>
                    <a:pt x="164306" y="376237"/>
                  </a:lnTo>
                  <a:lnTo>
                    <a:pt x="247650" y="392906"/>
                  </a:lnTo>
                  <a:lnTo>
                    <a:pt x="340519" y="400050"/>
                  </a:lnTo>
                  <a:lnTo>
                    <a:pt x="404812" y="400050"/>
                  </a:lnTo>
                  <a:lnTo>
                    <a:pt x="545306" y="373856"/>
                  </a:lnTo>
                  <a:lnTo>
                    <a:pt x="778669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02CD232-CB06-EE4F-B1D9-AB8E316584A8}"/>
                </a:ext>
              </a:extLst>
            </p:cNvPr>
            <p:cNvSpPr/>
            <p:nvPr/>
          </p:nvSpPr>
          <p:spPr>
            <a:xfrm>
              <a:off x="3622675" y="3068638"/>
              <a:ext cx="452438" cy="1331912"/>
            </a:xfrm>
            <a:custGeom>
              <a:avLst/>
              <a:gdLst>
                <a:gd name="connsiteX0" fmla="*/ 369094 w 452438"/>
                <a:gd name="connsiteY0" fmla="*/ 371475 h 1331119"/>
                <a:gd name="connsiteX1" fmla="*/ 364332 w 452438"/>
                <a:gd name="connsiteY1" fmla="*/ 271463 h 1331119"/>
                <a:gd name="connsiteX2" fmla="*/ 361950 w 452438"/>
                <a:gd name="connsiteY2" fmla="*/ 159544 h 1331119"/>
                <a:gd name="connsiteX3" fmla="*/ 316707 w 452438"/>
                <a:gd name="connsiteY3" fmla="*/ 128588 h 1331119"/>
                <a:gd name="connsiteX4" fmla="*/ 266700 w 452438"/>
                <a:gd name="connsiteY4" fmla="*/ 100013 h 1331119"/>
                <a:gd name="connsiteX5" fmla="*/ 214313 w 452438"/>
                <a:gd name="connsiteY5" fmla="*/ 76200 h 1331119"/>
                <a:gd name="connsiteX6" fmla="*/ 159544 w 452438"/>
                <a:gd name="connsiteY6" fmla="*/ 54769 h 1331119"/>
                <a:gd name="connsiteX7" fmla="*/ 107157 w 452438"/>
                <a:gd name="connsiteY7" fmla="*/ 35719 h 1331119"/>
                <a:gd name="connsiteX8" fmla="*/ 64294 w 452438"/>
                <a:gd name="connsiteY8" fmla="*/ 19050 h 1331119"/>
                <a:gd name="connsiteX9" fmla="*/ 33338 w 452438"/>
                <a:gd name="connsiteY9" fmla="*/ 4763 h 1331119"/>
                <a:gd name="connsiteX10" fmla="*/ 21432 w 452438"/>
                <a:gd name="connsiteY10" fmla="*/ 0 h 1331119"/>
                <a:gd name="connsiteX11" fmla="*/ 7144 w 452438"/>
                <a:gd name="connsiteY11" fmla="*/ 2382 h 1331119"/>
                <a:gd name="connsiteX12" fmla="*/ 0 w 452438"/>
                <a:gd name="connsiteY12" fmla="*/ 16669 h 1331119"/>
                <a:gd name="connsiteX13" fmla="*/ 9525 w 452438"/>
                <a:gd name="connsiteY13" fmla="*/ 38100 h 1331119"/>
                <a:gd name="connsiteX14" fmla="*/ 40482 w 452438"/>
                <a:gd name="connsiteY14" fmla="*/ 83344 h 1331119"/>
                <a:gd name="connsiteX15" fmla="*/ 80963 w 452438"/>
                <a:gd name="connsiteY15" fmla="*/ 133350 h 1331119"/>
                <a:gd name="connsiteX16" fmla="*/ 116682 w 452438"/>
                <a:gd name="connsiteY16" fmla="*/ 183357 h 1331119"/>
                <a:gd name="connsiteX17" fmla="*/ 142875 w 452438"/>
                <a:gd name="connsiteY17" fmla="*/ 226219 h 1331119"/>
                <a:gd name="connsiteX18" fmla="*/ 166688 w 452438"/>
                <a:gd name="connsiteY18" fmla="*/ 283369 h 1331119"/>
                <a:gd name="connsiteX19" fmla="*/ 180975 w 452438"/>
                <a:gd name="connsiteY19" fmla="*/ 330994 h 1331119"/>
                <a:gd name="connsiteX20" fmla="*/ 185738 w 452438"/>
                <a:gd name="connsiteY20" fmla="*/ 371475 h 1331119"/>
                <a:gd name="connsiteX21" fmla="*/ 202407 w 452438"/>
                <a:gd name="connsiteY21" fmla="*/ 619125 h 1331119"/>
                <a:gd name="connsiteX22" fmla="*/ 211932 w 452438"/>
                <a:gd name="connsiteY22" fmla="*/ 800100 h 1331119"/>
                <a:gd name="connsiteX23" fmla="*/ 223838 w 452438"/>
                <a:gd name="connsiteY23" fmla="*/ 969169 h 1331119"/>
                <a:gd name="connsiteX24" fmla="*/ 228600 w 452438"/>
                <a:gd name="connsiteY24" fmla="*/ 1054894 h 1331119"/>
                <a:gd name="connsiteX25" fmla="*/ 235744 w 452438"/>
                <a:gd name="connsiteY25" fmla="*/ 1100138 h 1331119"/>
                <a:gd name="connsiteX26" fmla="*/ 257175 w 452438"/>
                <a:gd name="connsiteY26" fmla="*/ 1157288 h 1331119"/>
                <a:gd name="connsiteX27" fmla="*/ 271463 w 452438"/>
                <a:gd name="connsiteY27" fmla="*/ 1193007 h 1331119"/>
                <a:gd name="connsiteX28" fmla="*/ 290513 w 452438"/>
                <a:gd name="connsiteY28" fmla="*/ 1226344 h 1331119"/>
                <a:gd name="connsiteX29" fmla="*/ 311944 w 452438"/>
                <a:gd name="connsiteY29" fmla="*/ 1257300 h 1331119"/>
                <a:gd name="connsiteX30" fmla="*/ 330994 w 452438"/>
                <a:gd name="connsiteY30" fmla="*/ 1281113 h 1331119"/>
                <a:gd name="connsiteX31" fmla="*/ 357188 w 452438"/>
                <a:gd name="connsiteY31" fmla="*/ 1312069 h 1331119"/>
                <a:gd name="connsiteX32" fmla="*/ 371475 w 452438"/>
                <a:gd name="connsiteY32" fmla="*/ 1321594 h 1331119"/>
                <a:gd name="connsiteX33" fmla="*/ 395288 w 452438"/>
                <a:gd name="connsiteY33" fmla="*/ 1331119 h 1331119"/>
                <a:gd name="connsiteX34" fmla="*/ 414338 w 452438"/>
                <a:gd name="connsiteY34" fmla="*/ 1328738 h 1331119"/>
                <a:gd name="connsiteX35" fmla="*/ 431007 w 452438"/>
                <a:gd name="connsiteY35" fmla="*/ 1321594 h 1331119"/>
                <a:gd name="connsiteX36" fmla="*/ 440532 w 452438"/>
                <a:gd name="connsiteY36" fmla="*/ 1309688 h 1331119"/>
                <a:gd name="connsiteX37" fmla="*/ 447675 w 452438"/>
                <a:gd name="connsiteY37" fmla="*/ 1288257 h 1331119"/>
                <a:gd name="connsiteX38" fmla="*/ 452438 w 452438"/>
                <a:gd name="connsiteY38" fmla="*/ 1254919 h 1331119"/>
                <a:gd name="connsiteX39" fmla="*/ 450057 w 452438"/>
                <a:gd name="connsiteY39" fmla="*/ 1207294 h 1331119"/>
                <a:gd name="connsiteX40" fmla="*/ 431007 w 452438"/>
                <a:gd name="connsiteY40" fmla="*/ 1095375 h 1331119"/>
                <a:gd name="connsiteX41" fmla="*/ 407194 w 452438"/>
                <a:gd name="connsiteY41" fmla="*/ 709613 h 1331119"/>
                <a:gd name="connsiteX42" fmla="*/ 385763 w 452438"/>
                <a:gd name="connsiteY42" fmla="*/ 597694 h 1331119"/>
                <a:gd name="connsiteX43" fmla="*/ 369094 w 452438"/>
                <a:gd name="connsiteY43" fmla="*/ 37147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2438" h="1331119">
                  <a:moveTo>
                    <a:pt x="369094" y="371475"/>
                  </a:moveTo>
                  <a:lnTo>
                    <a:pt x="364332" y="271463"/>
                  </a:lnTo>
                  <a:lnTo>
                    <a:pt x="361950" y="159544"/>
                  </a:lnTo>
                  <a:lnTo>
                    <a:pt x="316707" y="128588"/>
                  </a:lnTo>
                  <a:lnTo>
                    <a:pt x="266700" y="100013"/>
                  </a:lnTo>
                  <a:lnTo>
                    <a:pt x="214313" y="76200"/>
                  </a:lnTo>
                  <a:lnTo>
                    <a:pt x="159544" y="54769"/>
                  </a:lnTo>
                  <a:lnTo>
                    <a:pt x="107157" y="35719"/>
                  </a:lnTo>
                  <a:lnTo>
                    <a:pt x="64294" y="19050"/>
                  </a:lnTo>
                  <a:lnTo>
                    <a:pt x="33338" y="4763"/>
                  </a:lnTo>
                  <a:lnTo>
                    <a:pt x="21432" y="0"/>
                  </a:lnTo>
                  <a:lnTo>
                    <a:pt x="7144" y="2382"/>
                  </a:lnTo>
                  <a:lnTo>
                    <a:pt x="0" y="16669"/>
                  </a:lnTo>
                  <a:lnTo>
                    <a:pt x="9525" y="38100"/>
                  </a:lnTo>
                  <a:lnTo>
                    <a:pt x="40482" y="83344"/>
                  </a:lnTo>
                  <a:lnTo>
                    <a:pt x="80963" y="133350"/>
                  </a:lnTo>
                  <a:lnTo>
                    <a:pt x="116682" y="183357"/>
                  </a:lnTo>
                  <a:lnTo>
                    <a:pt x="142875" y="226219"/>
                  </a:lnTo>
                  <a:lnTo>
                    <a:pt x="166688" y="283369"/>
                  </a:lnTo>
                  <a:lnTo>
                    <a:pt x="180975" y="330994"/>
                  </a:lnTo>
                  <a:lnTo>
                    <a:pt x="185738" y="371475"/>
                  </a:lnTo>
                  <a:lnTo>
                    <a:pt x="202407" y="619125"/>
                  </a:lnTo>
                  <a:lnTo>
                    <a:pt x="211932" y="800100"/>
                  </a:lnTo>
                  <a:lnTo>
                    <a:pt x="223838" y="969169"/>
                  </a:lnTo>
                  <a:lnTo>
                    <a:pt x="228600" y="1054894"/>
                  </a:lnTo>
                  <a:lnTo>
                    <a:pt x="235744" y="1100138"/>
                  </a:lnTo>
                  <a:lnTo>
                    <a:pt x="257175" y="1157288"/>
                  </a:lnTo>
                  <a:lnTo>
                    <a:pt x="271463" y="1193007"/>
                  </a:lnTo>
                  <a:lnTo>
                    <a:pt x="290513" y="1226344"/>
                  </a:lnTo>
                  <a:lnTo>
                    <a:pt x="311944" y="1257300"/>
                  </a:lnTo>
                  <a:lnTo>
                    <a:pt x="330994" y="1281113"/>
                  </a:lnTo>
                  <a:lnTo>
                    <a:pt x="357188" y="1312069"/>
                  </a:lnTo>
                  <a:lnTo>
                    <a:pt x="371475" y="1321594"/>
                  </a:lnTo>
                  <a:lnTo>
                    <a:pt x="395288" y="1331119"/>
                  </a:lnTo>
                  <a:lnTo>
                    <a:pt x="414338" y="1328738"/>
                  </a:lnTo>
                  <a:lnTo>
                    <a:pt x="431007" y="1321594"/>
                  </a:lnTo>
                  <a:lnTo>
                    <a:pt x="440532" y="1309688"/>
                  </a:lnTo>
                  <a:lnTo>
                    <a:pt x="447675" y="1288257"/>
                  </a:lnTo>
                  <a:lnTo>
                    <a:pt x="452438" y="1254919"/>
                  </a:lnTo>
                  <a:lnTo>
                    <a:pt x="450057" y="1207294"/>
                  </a:lnTo>
                  <a:lnTo>
                    <a:pt x="431007" y="1095375"/>
                  </a:lnTo>
                  <a:lnTo>
                    <a:pt x="407194" y="709613"/>
                  </a:lnTo>
                  <a:lnTo>
                    <a:pt x="385763" y="597694"/>
                  </a:lnTo>
                  <a:lnTo>
                    <a:pt x="3690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ABD47F11-F200-2945-A7F9-7FDC3E162AD2}"/>
                </a:ext>
              </a:extLst>
            </p:cNvPr>
            <p:cNvSpPr/>
            <p:nvPr/>
          </p:nvSpPr>
          <p:spPr>
            <a:xfrm>
              <a:off x="3943350" y="2943225"/>
              <a:ext cx="1566863" cy="1247775"/>
            </a:xfrm>
            <a:custGeom>
              <a:avLst/>
              <a:gdLst>
                <a:gd name="connsiteX0" fmla="*/ 242888 w 1566863"/>
                <a:gd name="connsiteY0" fmla="*/ 250031 h 1247775"/>
                <a:gd name="connsiteX1" fmla="*/ 0 w 1566863"/>
                <a:gd name="connsiteY1" fmla="*/ 295275 h 1247775"/>
                <a:gd name="connsiteX2" fmla="*/ 14288 w 1566863"/>
                <a:gd name="connsiteY2" fmla="*/ 423863 h 1247775"/>
                <a:gd name="connsiteX3" fmla="*/ 352425 w 1566863"/>
                <a:gd name="connsiteY3" fmla="*/ 361950 h 1247775"/>
                <a:gd name="connsiteX4" fmla="*/ 569119 w 1566863"/>
                <a:gd name="connsiteY4" fmla="*/ 323850 h 1247775"/>
                <a:gd name="connsiteX5" fmla="*/ 950119 w 1566863"/>
                <a:gd name="connsiteY5" fmla="*/ 247650 h 1247775"/>
                <a:gd name="connsiteX6" fmla="*/ 1193006 w 1566863"/>
                <a:gd name="connsiteY6" fmla="*/ 197644 h 1247775"/>
                <a:gd name="connsiteX7" fmla="*/ 1231106 w 1566863"/>
                <a:gd name="connsiteY7" fmla="*/ 192881 h 1247775"/>
                <a:gd name="connsiteX8" fmla="*/ 1247775 w 1566863"/>
                <a:gd name="connsiteY8" fmla="*/ 192881 h 1247775"/>
                <a:gd name="connsiteX9" fmla="*/ 1264444 w 1566863"/>
                <a:gd name="connsiteY9" fmla="*/ 197644 h 1247775"/>
                <a:gd name="connsiteX10" fmla="*/ 1276350 w 1566863"/>
                <a:gd name="connsiteY10" fmla="*/ 207169 h 1247775"/>
                <a:gd name="connsiteX11" fmla="*/ 1283494 w 1566863"/>
                <a:gd name="connsiteY11" fmla="*/ 219075 h 1247775"/>
                <a:gd name="connsiteX12" fmla="*/ 1288256 w 1566863"/>
                <a:gd name="connsiteY12" fmla="*/ 230981 h 1247775"/>
                <a:gd name="connsiteX13" fmla="*/ 1290638 w 1566863"/>
                <a:gd name="connsiteY13" fmla="*/ 259556 h 1247775"/>
                <a:gd name="connsiteX14" fmla="*/ 1245394 w 1566863"/>
                <a:gd name="connsiteY14" fmla="*/ 531019 h 1247775"/>
                <a:gd name="connsiteX15" fmla="*/ 1250156 w 1566863"/>
                <a:gd name="connsiteY15" fmla="*/ 619125 h 1247775"/>
                <a:gd name="connsiteX16" fmla="*/ 1209675 w 1566863"/>
                <a:gd name="connsiteY16" fmla="*/ 940594 h 1247775"/>
                <a:gd name="connsiteX17" fmla="*/ 1197769 w 1566863"/>
                <a:gd name="connsiteY17" fmla="*/ 1031081 h 1247775"/>
                <a:gd name="connsiteX18" fmla="*/ 1185863 w 1566863"/>
                <a:gd name="connsiteY18" fmla="*/ 1135856 h 1247775"/>
                <a:gd name="connsiteX19" fmla="*/ 1195388 w 1566863"/>
                <a:gd name="connsiteY19" fmla="*/ 1171575 h 1247775"/>
                <a:gd name="connsiteX20" fmla="*/ 1209675 w 1566863"/>
                <a:gd name="connsiteY20" fmla="*/ 1200150 h 1247775"/>
                <a:gd name="connsiteX21" fmla="*/ 1223963 w 1566863"/>
                <a:gd name="connsiteY21" fmla="*/ 1219200 h 1247775"/>
                <a:gd name="connsiteX22" fmla="*/ 1235869 w 1566863"/>
                <a:gd name="connsiteY22" fmla="*/ 1233488 h 1247775"/>
                <a:gd name="connsiteX23" fmla="*/ 1254919 w 1566863"/>
                <a:gd name="connsiteY23" fmla="*/ 1245394 h 1247775"/>
                <a:gd name="connsiteX24" fmla="*/ 1271588 w 1566863"/>
                <a:gd name="connsiteY24" fmla="*/ 1247775 h 1247775"/>
                <a:gd name="connsiteX25" fmla="*/ 1297781 w 1566863"/>
                <a:gd name="connsiteY25" fmla="*/ 1245394 h 1247775"/>
                <a:gd name="connsiteX26" fmla="*/ 1319213 w 1566863"/>
                <a:gd name="connsiteY26" fmla="*/ 1238250 h 1247775"/>
                <a:gd name="connsiteX27" fmla="*/ 1335881 w 1566863"/>
                <a:gd name="connsiteY27" fmla="*/ 1223963 h 1247775"/>
                <a:gd name="connsiteX28" fmla="*/ 1345406 w 1566863"/>
                <a:gd name="connsiteY28" fmla="*/ 1209675 h 1247775"/>
                <a:gd name="connsiteX29" fmla="*/ 1357313 w 1566863"/>
                <a:gd name="connsiteY29" fmla="*/ 1185863 h 1247775"/>
                <a:gd name="connsiteX30" fmla="*/ 1369219 w 1566863"/>
                <a:gd name="connsiteY30" fmla="*/ 1152525 h 1247775"/>
                <a:gd name="connsiteX31" fmla="*/ 1381125 w 1566863"/>
                <a:gd name="connsiteY31" fmla="*/ 1100138 h 1247775"/>
                <a:gd name="connsiteX32" fmla="*/ 1412081 w 1566863"/>
                <a:gd name="connsiteY32" fmla="*/ 916781 h 1247775"/>
                <a:gd name="connsiteX33" fmla="*/ 1471613 w 1566863"/>
                <a:gd name="connsiteY33" fmla="*/ 600075 h 1247775"/>
                <a:gd name="connsiteX34" fmla="*/ 1519238 w 1566863"/>
                <a:gd name="connsiteY34" fmla="*/ 326231 h 1247775"/>
                <a:gd name="connsiteX35" fmla="*/ 1545431 w 1566863"/>
                <a:gd name="connsiteY35" fmla="*/ 269081 h 1247775"/>
                <a:gd name="connsiteX36" fmla="*/ 1559719 w 1566863"/>
                <a:gd name="connsiteY36" fmla="*/ 238125 h 1247775"/>
                <a:gd name="connsiteX37" fmla="*/ 1566863 w 1566863"/>
                <a:gd name="connsiteY37" fmla="*/ 214313 h 1247775"/>
                <a:gd name="connsiteX38" fmla="*/ 1566863 w 1566863"/>
                <a:gd name="connsiteY38" fmla="*/ 190500 h 1247775"/>
                <a:gd name="connsiteX39" fmla="*/ 1562100 w 1566863"/>
                <a:gd name="connsiteY39" fmla="*/ 166688 h 1247775"/>
                <a:gd name="connsiteX40" fmla="*/ 1547813 w 1566863"/>
                <a:gd name="connsiteY40" fmla="*/ 150019 h 1247775"/>
                <a:gd name="connsiteX41" fmla="*/ 1524000 w 1566863"/>
                <a:gd name="connsiteY41" fmla="*/ 133350 h 1247775"/>
                <a:gd name="connsiteX42" fmla="*/ 1459706 w 1566863"/>
                <a:gd name="connsiteY42" fmla="*/ 78581 h 1247775"/>
                <a:gd name="connsiteX43" fmla="*/ 1378744 w 1566863"/>
                <a:gd name="connsiteY43" fmla="*/ 19050 h 1247775"/>
                <a:gd name="connsiteX44" fmla="*/ 1347788 w 1566863"/>
                <a:gd name="connsiteY44" fmla="*/ 0 h 1247775"/>
                <a:gd name="connsiteX45" fmla="*/ 1323975 w 1566863"/>
                <a:gd name="connsiteY45" fmla="*/ 0 h 1247775"/>
                <a:gd name="connsiteX46" fmla="*/ 1228725 w 1566863"/>
                <a:gd name="connsiteY46" fmla="*/ 33338 h 1247775"/>
                <a:gd name="connsiteX47" fmla="*/ 1119188 w 1566863"/>
                <a:gd name="connsiteY47" fmla="*/ 69056 h 1247775"/>
                <a:gd name="connsiteX48" fmla="*/ 947738 w 1566863"/>
                <a:gd name="connsiteY48" fmla="*/ 111919 h 1247775"/>
                <a:gd name="connsiteX49" fmla="*/ 747713 w 1566863"/>
                <a:gd name="connsiteY49" fmla="*/ 152400 h 1247775"/>
                <a:gd name="connsiteX50" fmla="*/ 450056 w 1566863"/>
                <a:gd name="connsiteY50" fmla="*/ 211931 h 1247775"/>
                <a:gd name="connsiteX51" fmla="*/ 242888 w 1566863"/>
                <a:gd name="connsiteY51" fmla="*/ 250031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66863" h="1247775">
                  <a:moveTo>
                    <a:pt x="242888" y="250031"/>
                  </a:moveTo>
                  <a:lnTo>
                    <a:pt x="0" y="295275"/>
                  </a:lnTo>
                  <a:lnTo>
                    <a:pt x="14288" y="423863"/>
                  </a:lnTo>
                  <a:lnTo>
                    <a:pt x="352425" y="361950"/>
                  </a:lnTo>
                  <a:lnTo>
                    <a:pt x="569119" y="323850"/>
                  </a:lnTo>
                  <a:lnTo>
                    <a:pt x="950119" y="247650"/>
                  </a:lnTo>
                  <a:lnTo>
                    <a:pt x="1193006" y="197644"/>
                  </a:lnTo>
                  <a:lnTo>
                    <a:pt x="1231106" y="192881"/>
                  </a:lnTo>
                  <a:lnTo>
                    <a:pt x="1247775" y="192881"/>
                  </a:lnTo>
                  <a:lnTo>
                    <a:pt x="1264444" y="197644"/>
                  </a:lnTo>
                  <a:lnTo>
                    <a:pt x="1276350" y="207169"/>
                  </a:lnTo>
                  <a:lnTo>
                    <a:pt x="1283494" y="219075"/>
                  </a:lnTo>
                  <a:lnTo>
                    <a:pt x="1288256" y="230981"/>
                  </a:lnTo>
                  <a:lnTo>
                    <a:pt x="1290638" y="259556"/>
                  </a:lnTo>
                  <a:lnTo>
                    <a:pt x="1245394" y="531019"/>
                  </a:lnTo>
                  <a:lnTo>
                    <a:pt x="1250156" y="619125"/>
                  </a:lnTo>
                  <a:lnTo>
                    <a:pt x="1209675" y="940594"/>
                  </a:lnTo>
                  <a:lnTo>
                    <a:pt x="1197769" y="1031081"/>
                  </a:lnTo>
                  <a:lnTo>
                    <a:pt x="1185863" y="1135856"/>
                  </a:lnTo>
                  <a:lnTo>
                    <a:pt x="1195388" y="1171575"/>
                  </a:lnTo>
                  <a:lnTo>
                    <a:pt x="1209675" y="1200150"/>
                  </a:lnTo>
                  <a:lnTo>
                    <a:pt x="1223963" y="1219200"/>
                  </a:lnTo>
                  <a:lnTo>
                    <a:pt x="1235869" y="1233488"/>
                  </a:lnTo>
                  <a:lnTo>
                    <a:pt x="1254919" y="1245394"/>
                  </a:lnTo>
                  <a:lnTo>
                    <a:pt x="1271588" y="1247775"/>
                  </a:lnTo>
                  <a:lnTo>
                    <a:pt x="1297781" y="1245394"/>
                  </a:lnTo>
                  <a:lnTo>
                    <a:pt x="1319213" y="1238250"/>
                  </a:lnTo>
                  <a:lnTo>
                    <a:pt x="1335881" y="1223963"/>
                  </a:lnTo>
                  <a:lnTo>
                    <a:pt x="1345406" y="1209675"/>
                  </a:lnTo>
                  <a:lnTo>
                    <a:pt x="1357313" y="1185863"/>
                  </a:lnTo>
                  <a:lnTo>
                    <a:pt x="1369219" y="1152525"/>
                  </a:lnTo>
                  <a:lnTo>
                    <a:pt x="1381125" y="1100138"/>
                  </a:lnTo>
                  <a:lnTo>
                    <a:pt x="1412081" y="916781"/>
                  </a:lnTo>
                  <a:lnTo>
                    <a:pt x="1471613" y="600075"/>
                  </a:lnTo>
                  <a:lnTo>
                    <a:pt x="1519238" y="326231"/>
                  </a:lnTo>
                  <a:lnTo>
                    <a:pt x="1545431" y="269081"/>
                  </a:lnTo>
                  <a:lnTo>
                    <a:pt x="1559719" y="238125"/>
                  </a:lnTo>
                  <a:lnTo>
                    <a:pt x="1566863" y="214313"/>
                  </a:lnTo>
                  <a:lnTo>
                    <a:pt x="1566863" y="190500"/>
                  </a:lnTo>
                  <a:lnTo>
                    <a:pt x="1562100" y="166688"/>
                  </a:lnTo>
                  <a:lnTo>
                    <a:pt x="1547813" y="150019"/>
                  </a:lnTo>
                  <a:lnTo>
                    <a:pt x="1524000" y="133350"/>
                  </a:lnTo>
                  <a:lnTo>
                    <a:pt x="1459706" y="78581"/>
                  </a:lnTo>
                  <a:lnTo>
                    <a:pt x="1378744" y="19050"/>
                  </a:lnTo>
                  <a:lnTo>
                    <a:pt x="1347788" y="0"/>
                  </a:lnTo>
                  <a:lnTo>
                    <a:pt x="1323975" y="0"/>
                  </a:lnTo>
                  <a:lnTo>
                    <a:pt x="1228725" y="33338"/>
                  </a:lnTo>
                  <a:lnTo>
                    <a:pt x="1119188" y="69056"/>
                  </a:lnTo>
                  <a:lnTo>
                    <a:pt x="947738" y="111919"/>
                  </a:lnTo>
                  <a:lnTo>
                    <a:pt x="747713" y="152400"/>
                  </a:lnTo>
                  <a:lnTo>
                    <a:pt x="450056" y="211931"/>
                  </a:lnTo>
                  <a:lnTo>
                    <a:pt x="2428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70CBB56-7CC7-D142-A28B-EBCEC508C080}"/>
                </a:ext>
              </a:extLst>
            </p:cNvPr>
            <p:cNvSpPr/>
            <p:nvPr/>
          </p:nvSpPr>
          <p:spPr>
            <a:xfrm>
              <a:off x="3971925" y="3440113"/>
              <a:ext cx="1285875" cy="379412"/>
            </a:xfrm>
            <a:custGeom>
              <a:avLst/>
              <a:gdLst>
                <a:gd name="connsiteX0" fmla="*/ 371475 w 1285875"/>
                <a:gd name="connsiteY0" fmla="*/ 171450 h 378619"/>
                <a:gd name="connsiteX1" fmla="*/ 531019 w 1285875"/>
                <a:gd name="connsiteY1" fmla="*/ 140494 h 378619"/>
                <a:gd name="connsiteX2" fmla="*/ 842963 w 1285875"/>
                <a:gd name="connsiteY2" fmla="*/ 80963 h 378619"/>
                <a:gd name="connsiteX3" fmla="*/ 1145381 w 1285875"/>
                <a:gd name="connsiteY3" fmla="*/ 23813 h 378619"/>
                <a:gd name="connsiteX4" fmla="*/ 1285875 w 1285875"/>
                <a:gd name="connsiteY4" fmla="*/ 0 h 378619"/>
                <a:gd name="connsiteX5" fmla="*/ 1285875 w 1285875"/>
                <a:gd name="connsiteY5" fmla="*/ 135732 h 378619"/>
                <a:gd name="connsiteX6" fmla="*/ 966788 w 1285875"/>
                <a:gd name="connsiteY6" fmla="*/ 190500 h 378619"/>
                <a:gd name="connsiteX7" fmla="*/ 702469 w 1285875"/>
                <a:gd name="connsiteY7" fmla="*/ 238125 h 378619"/>
                <a:gd name="connsiteX8" fmla="*/ 488156 w 1285875"/>
                <a:gd name="connsiteY8" fmla="*/ 283369 h 378619"/>
                <a:gd name="connsiteX9" fmla="*/ 178594 w 1285875"/>
                <a:gd name="connsiteY9" fmla="*/ 345282 h 378619"/>
                <a:gd name="connsiteX10" fmla="*/ 7144 w 1285875"/>
                <a:gd name="connsiteY10" fmla="*/ 378619 h 378619"/>
                <a:gd name="connsiteX11" fmla="*/ 0 w 1285875"/>
                <a:gd name="connsiteY11" fmla="*/ 240507 h 378619"/>
                <a:gd name="connsiteX12" fmla="*/ 300038 w 1285875"/>
                <a:gd name="connsiteY12" fmla="*/ 185738 h 378619"/>
                <a:gd name="connsiteX13" fmla="*/ 371475 w 1285875"/>
                <a:gd name="connsiteY13" fmla="*/ 1714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875" h="378619">
                  <a:moveTo>
                    <a:pt x="371475" y="171450"/>
                  </a:moveTo>
                  <a:lnTo>
                    <a:pt x="531019" y="140494"/>
                  </a:lnTo>
                  <a:lnTo>
                    <a:pt x="842963" y="80963"/>
                  </a:lnTo>
                  <a:lnTo>
                    <a:pt x="1145381" y="23813"/>
                  </a:lnTo>
                  <a:lnTo>
                    <a:pt x="1285875" y="0"/>
                  </a:lnTo>
                  <a:lnTo>
                    <a:pt x="1285875" y="135732"/>
                  </a:lnTo>
                  <a:lnTo>
                    <a:pt x="966788" y="190500"/>
                  </a:lnTo>
                  <a:lnTo>
                    <a:pt x="702469" y="238125"/>
                  </a:lnTo>
                  <a:lnTo>
                    <a:pt x="488156" y="283369"/>
                  </a:lnTo>
                  <a:lnTo>
                    <a:pt x="178594" y="345282"/>
                  </a:lnTo>
                  <a:lnTo>
                    <a:pt x="7144" y="378619"/>
                  </a:lnTo>
                  <a:lnTo>
                    <a:pt x="0" y="240507"/>
                  </a:lnTo>
                  <a:lnTo>
                    <a:pt x="300038" y="185738"/>
                  </a:lnTo>
                  <a:lnTo>
                    <a:pt x="3714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155D795-647C-3645-9697-38C812F4128B}"/>
                </a:ext>
              </a:extLst>
            </p:cNvPr>
            <p:cNvSpPr/>
            <p:nvPr/>
          </p:nvSpPr>
          <p:spPr>
            <a:xfrm>
              <a:off x="4005263" y="3935413"/>
              <a:ext cx="1174750" cy="377825"/>
            </a:xfrm>
            <a:custGeom>
              <a:avLst/>
              <a:gdLst>
                <a:gd name="connsiteX0" fmla="*/ 340518 w 1173956"/>
                <a:gd name="connsiteY0" fmla="*/ 169069 h 376238"/>
                <a:gd name="connsiteX1" fmla="*/ 507206 w 1173956"/>
                <a:gd name="connsiteY1" fmla="*/ 133350 h 376238"/>
                <a:gd name="connsiteX2" fmla="*/ 809625 w 1173956"/>
                <a:gd name="connsiteY2" fmla="*/ 73819 h 376238"/>
                <a:gd name="connsiteX3" fmla="*/ 1173956 w 1173956"/>
                <a:gd name="connsiteY3" fmla="*/ 0 h 376238"/>
                <a:gd name="connsiteX4" fmla="*/ 1173956 w 1173956"/>
                <a:gd name="connsiteY4" fmla="*/ 130969 h 376238"/>
                <a:gd name="connsiteX5" fmla="*/ 838200 w 1173956"/>
                <a:gd name="connsiteY5" fmla="*/ 200025 h 376238"/>
                <a:gd name="connsiteX6" fmla="*/ 361950 w 1173956"/>
                <a:gd name="connsiteY6" fmla="*/ 300038 h 376238"/>
                <a:gd name="connsiteX7" fmla="*/ 19050 w 1173956"/>
                <a:gd name="connsiteY7" fmla="*/ 376238 h 376238"/>
                <a:gd name="connsiteX8" fmla="*/ 0 w 1173956"/>
                <a:gd name="connsiteY8" fmla="*/ 240507 h 376238"/>
                <a:gd name="connsiteX9" fmla="*/ 340518 w 1173956"/>
                <a:gd name="connsiteY9" fmla="*/ 1690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956" h="376238">
                  <a:moveTo>
                    <a:pt x="340518" y="169069"/>
                  </a:moveTo>
                  <a:lnTo>
                    <a:pt x="507206" y="133350"/>
                  </a:lnTo>
                  <a:lnTo>
                    <a:pt x="809625" y="73819"/>
                  </a:lnTo>
                  <a:lnTo>
                    <a:pt x="1173956" y="0"/>
                  </a:lnTo>
                  <a:lnTo>
                    <a:pt x="1173956" y="130969"/>
                  </a:lnTo>
                  <a:lnTo>
                    <a:pt x="838200" y="200025"/>
                  </a:lnTo>
                  <a:lnTo>
                    <a:pt x="361950" y="300038"/>
                  </a:lnTo>
                  <a:lnTo>
                    <a:pt x="19050" y="376238"/>
                  </a:lnTo>
                  <a:lnTo>
                    <a:pt x="0" y="240507"/>
                  </a:lnTo>
                  <a:lnTo>
                    <a:pt x="34051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FAC8D67-ED04-1944-9BA7-68009F275034}"/>
                </a:ext>
              </a:extLst>
            </p:cNvPr>
            <p:cNvSpPr/>
            <p:nvPr/>
          </p:nvSpPr>
          <p:spPr>
            <a:xfrm rot="16200000">
              <a:off x="2994819" y="3398044"/>
              <a:ext cx="2995613" cy="434975"/>
            </a:xfrm>
            <a:custGeom>
              <a:avLst/>
              <a:gdLst>
                <a:gd name="connsiteX0" fmla="*/ 1161674 w 2995625"/>
                <a:gd name="connsiteY0" fmla="*/ 203486 h 435306"/>
                <a:gd name="connsiteX1" fmla="*/ 1844254 w 2995625"/>
                <a:gd name="connsiteY1" fmla="*/ 203486 h 435306"/>
                <a:gd name="connsiteX2" fmla="*/ 2161074 w 2995625"/>
                <a:gd name="connsiteY2" fmla="*/ 203486 h 435306"/>
                <a:gd name="connsiteX3" fmla="*/ 2364561 w 2995625"/>
                <a:gd name="connsiteY3" fmla="*/ 200910 h 435306"/>
                <a:gd name="connsiteX4" fmla="*/ 2506228 w 2995625"/>
                <a:gd name="connsiteY4" fmla="*/ 206062 h 435306"/>
                <a:gd name="connsiteX5" fmla="*/ 2622138 w 2995625"/>
                <a:gd name="connsiteY5" fmla="*/ 211213 h 435306"/>
                <a:gd name="connsiteX6" fmla="*/ 2678805 w 2995625"/>
                <a:gd name="connsiteY6" fmla="*/ 206062 h 435306"/>
                <a:gd name="connsiteX7" fmla="*/ 2732896 w 2995625"/>
                <a:gd name="connsiteY7" fmla="*/ 198335 h 435306"/>
                <a:gd name="connsiteX8" fmla="*/ 2768957 w 2995625"/>
                <a:gd name="connsiteY8" fmla="*/ 185456 h 435306"/>
                <a:gd name="connsiteX9" fmla="*/ 2799867 w 2995625"/>
                <a:gd name="connsiteY9" fmla="*/ 162274 h 435306"/>
                <a:gd name="connsiteX10" fmla="*/ 2851382 w 2995625"/>
                <a:gd name="connsiteY10" fmla="*/ 118485 h 435306"/>
                <a:gd name="connsiteX11" fmla="*/ 2905473 w 2995625"/>
                <a:gd name="connsiteY11" fmla="*/ 56667 h 435306"/>
                <a:gd name="connsiteX12" fmla="*/ 2936383 w 2995625"/>
                <a:gd name="connsiteY12" fmla="*/ 0 h 435306"/>
                <a:gd name="connsiteX13" fmla="*/ 2995625 w 2995625"/>
                <a:gd name="connsiteY13" fmla="*/ 151971 h 435306"/>
                <a:gd name="connsiteX14" fmla="*/ 2967292 w 2995625"/>
                <a:gd name="connsiteY14" fmla="*/ 231820 h 435306"/>
                <a:gd name="connsiteX15" fmla="*/ 2944110 w 2995625"/>
                <a:gd name="connsiteY15" fmla="*/ 283335 h 435306"/>
                <a:gd name="connsiteX16" fmla="*/ 2913201 w 2995625"/>
                <a:gd name="connsiteY16" fmla="*/ 329699 h 435306"/>
                <a:gd name="connsiteX17" fmla="*/ 2882291 w 2995625"/>
                <a:gd name="connsiteY17" fmla="*/ 360608 h 435306"/>
                <a:gd name="connsiteX18" fmla="*/ 2833352 w 2995625"/>
                <a:gd name="connsiteY18" fmla="*/ 391518 h 435306"/>
                <a:gd name="connsiteX19" fmla="*/ 2799867 w 2995625"/>
                <a:gd name="connsiteY19" fmla="*/ 404396 h 435306"/>
                <a:gd name="connsiteX20" fmla="*/ 2745775 w 2995625"/>
                <a:gd name="connsiteY20" fmla="*/ 422427 h 435306"/>
                <a:gd name="connsiteX21" fmla="*/ 2696836 w 2995625"/>
                <a:gd name="connsiteY21" fmla="*/ 430154 h 435306"/>
                <a:gd name="connsiteX22" fmla="*/ 2619562 w 2995625"/>
                <a:gd name="connsiteY22" fmla="*/ 435306 h 435306"/>
                <a:gd name="connsiteX23" fmla="*/ 2537138 w 2995625"/>
                <a:gd name="connsiteY23" fmla="*/ 425003 h 435306"/>
                <a:gd name="connsiteX24" fmla="*/ 1362584 w 2995625"/>
                <a:gd name="connsiteY24" fmla="*/ 427578 h 435306"/>
                <a:gd name="connsiteX25" fmla="*/ 986521 w 2995625"/>
                <a:gd name="connsiteY25" fmla="*/ 425003 h 435306"/>
                <a:gd name="connsiteX26" fmla="*/ 571822 w 2995625"/>
                <a:gd name="connsiteY26" fmla="*/ 427578 h 435306"/>
                <a:gd name="connsiteX27" fmla="*/ 77273 w 2995625"/>
                <a:gd name="connsiteY27" fmla="*/ 425003 h 435306"/>
                <a:gd name="connsiteX28" fmla="*/ 61818 w 2995625"/>
                <a:gd name="connsiteY28" fmla="*/ 425003 h 435306"/>
                <a:gd name="connsiteX29" fmla="*/ 0 w 2995625"/>
                <a:gd name="connsiteY29" fmla="*/ 203486 h 435306"/>
                <a:gd name="connsiteX30" fmla="*/ 1161674 w 2995625"/>
                <a:gd name="connsiteY30" fmla="*/ 203486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95625" h="435306">
                  <a:moveTo>
                    <a:pt x="1161674" y="203486"/>
                  </a:moveTo>
                  <a:lnTo>
                    <a:pt x="1844254" y="203486"/>
                  </a:lnTo>
                  <a:lnTo>
                    <a:pt x="2161074" y="203486"/>
                  </a:lnTo>
                  <a:lnTo>
                    <a:pt x="2364561" y="200910"/>
                  </a:lnTo>
                  <a:lnTo>
                    <a:pt x="2506228" y="206062"/>
                  </a:lnTo>
                  <a:lnTo>
                    <a:pt x="2622138" y="211213"/>
                  </a:lnTo>
                  <a:lnTo>
                    <a:pt x="2678805" y="206062"/>
                  </a:lnTo>
                  <a:lnTo>
                    <a:pt x="2732896" y="198335"/>
                  </a:lnTo>
                  <a:lnTo>
                    <a:pt x="2768957" y="185456"/>
                  </a:lnTo>
                  <a:lnTo>
                    <a:pt x="2799867" y="162274"/>
                  </a:lnTo>
                  <a:lnTo>
                    <a:pt x="2851382" y="118485"/>
                  </a:lnTo>
                  <a:lnTo>
                    <a:pt x="2905473" y="56667"/>
                  </a:lnTo>
                  <a:lnTo>
                    <a:pt x="2936383" y="0"/>
                  </a:lnTo>
                  <a:lnTo>
                    <a:pt x="2995625" y="151971"/>
                  </a:lnTo>
                  <a:lnTo>
                    <a:pt x="2967292" y="231820"/>
                  </a:lnTo>
                  <a:lnTo>
                    <a:pt x="2944110" y="283335"/>
                  </a:lnTo>
                  <a:lnTo>
                    <a:pt x="2913201" y="329699"/>
                  </a:lnTo>
                  <a:lnTo>
                    <a:pt x="2882291" y="360608"/>
                  </a:lnTo>
                  <a:lnTo>
                    <a:pt x="2833352" y="391518"/>
                  </a:lnTo>
                  <a:lnTo>
                    <a:pt x="2799867" y="404396"/>
                  </a:lnTo>
                  <a:lnTo>
                    <a:pt x="2745775" y="422427"/>
                  </a:lnTo>
                  <a:lnTo>
                    <a:pt x="2696836" y="430154"/>
                  </a:lnTo>
                  <a:lnTo>
                    <a:pt x="2619562" y="435306"/>
                  </a:lnTo>
                  <a:lnTo>
                    <a:pt x="2537138" y="425003"/>
                  </a:lnTo>
                  <a:lnTo>
                    <a:pt x="1362584" y="427578"/>
                  </a:lnTo>
                  <a:lnTo>
                    <a:pt x="986521" y="425003"/>
                  </a:lnTo>
                  <a:lnTo>
                    <a:pt x="571822" y="427578"/>
                  </a:lnTo>
                  <a:lnTo>
                    <a:pt x="77273" y="425003"/>
                  </a:lnTo>
                  <a:lnTo>
                    <a:pt x="61818" y="425003"/>
                  </a:lnTo>
                  <a:lnTo>
                    <a:pt x="0" y="203486"/>
                  </a:lnTo>
                  <a:lnTo>
                    <a:pt x="1161674" y="2034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945AD91-A35E-304E-A5D4-79162D843121}"/>
                </a:ext>
              </a:extLst>
            </p:cNvPr>
            <p:cNvSpPr/>
            <p:nvPr/>
          </p:nvSpPr>
          <p:spPr>
            <a:xfrm>
              <a:off x="3595688" y="4370388"/>
              <a:ext cx="1771650" cy="466725"/>
            </a:xfrm>
            <a:custGeom>
              <a:avLst/>
              <a:gdLst>
                <a:gd name="connsiteX0" fmla="*/ 678656 w 1771650"/>
                <a:gd name="connsiteY0" fmla="*/ 245269 h 466725"/>
                <a:gd name="connsiteX1" fmla="*/ 921543 w 1771650"/>
                <a:gd name="connsiteY1" fmla="*/ 190500 h 466725"/>
                <a:gd name="connsiteX2" fmla="*/ 1152525 w 1771650"/>
                <a:gd name="connsiteY2" fmla="*/ 140494 h 466725"/>
                <a:gd name="connsiteX3" fmla="*/ 1207293 w 1771650"/>
                <a:gd name="connsiteY3" fmla="*/ 123825 h 466725"/>
                <a:gd name="connsiteX4" fmla="*/ 1259681 w 1771650"/>
                <a:gd name="connsiteY4" fmla="*/ 102394 h 466725"/>
                <a:gd name="connsiteX5" fmla="*/ 1304925 w 1771650"/>
                <a:gd name="connsiteY5" fmla="*/ 80962 h 466725"/>
                <a:gd name="connsiteX6" fmla="*/ 1343025 w 1771650"/>
                <a:gd name="connsiteY6" fmla="*/ 57150 h 466725"/>
                <a:gd name="connsiteX7" fmla="*/ 1383506 w 1771650"/>
                <a:gd name="connsiteY7" fmla="*/ 28575 h 466725"/>
                <a:gd name="connsiteX8" fmla="*/ 1412081 w 1771650"/>
                <a:gd name="connsiteY8" fmla="*/ 0 h 466725"/>
                <a:gd name="connsiteX9" fmla="*/ 1428750 w 1771650"/>
                <a:gd name="connsiteY9" fmla="*/ 0 h 466725"/>
                <a:gd name="connsiteX10" fmla="*/ 1509712 w 1771650"/>
                <a:gd name="connsiteY10" fmla="*/ 9525 h 466725"/>
                <a:gd name="connsiteX11" fmla="*/ 1600200 w 1771650"/>
                <a:gd name="connsiteY11" fmla="*/ 21431 h 466725"/>
                <a:gd name="connsiteX12" fmla="*/ 1702593 w 1771650"/>
                <a:gd name="connsiteY12" fmla="*/ 40481 h 466725"/>
                <a:gd name="connsiteX13" fmla="*/ 1724025 w 1771650"/>
                <a:gd name="connsiteY13" fmla="*/ 50006 h 466725"/>
                <a:gd name="connsiteX14" fmla="*/ 1735931 w 1771650"/>
                <a:gd name="connsiteY14" fmla="*/ 57150 h 466725"/>
                <a:gd name="connsiteX15" fmla="*/ 1754981 w 1771650"/>
                <a:gd name="connsiteY15" fmla="*/ 71437 h 466725"/>
                <a:gd name="connsiteX16" fmla="*/ 1766887 w 1771650"/>
                <a:gd name="connsiteY16" fmla="*/ 85725 h 466725"/>
                <a:gd name="connsiteX17" fmla="*/ 1771650 w 1771650"/>
                <a:gd name="connsiteY17" fmla="*/ 100012 h 466725"/>
                <a:gd name="connsiteX18" fmla="*/ 1771650 w 1771650"/>
                <a:gd name="connsiteY18" fmla="*/ 114300 h 466725"/>
                <a:gd name="connsiteX19" fmla="*/ 1750218 w 1771650"/>
                <a:gd name="connsiteY19" fmla="*/ 140494 h 466725"/>
                <a:gd name="connsiteX20" fmla="*/ 1716881 w 1771650"/>
                <a:gd name="connsiteY20" fmla="*/ 164306 h 466725"/>
                <a:gd name="connsiteX21" fmla="*/ 1683543 w 1771650"/>
                <a:gd name="connsiteY21" fmla="*/ 178594 h 466725"/>
                <a:gd name="connsiteX22" fmla="*/ 1585912 w 1771650"/>
                <a:gd name="connsiteY22" fmla="*/ 192881 h 466725"/>
                <a:gd name="connsiteX23" fmla="*/ 1364456 w 1771650"/>
                <a:gd name="connsiteY23" fmla="*/ 235744 h 466725"/>
                <a:gd name="connsiteX24" fmla="*/ 1071562 w 1771650"/>
                <a:gd name="connsiteY24" fmla="*/ 295275 h 466725"/>
                <a:gd name="connsiteX25" fmla="*/ 778668 w 1771650"/>
                <a:gd name="connsiteY25" fmla="*/ 354806 h 466725"/>
                <a:gd name="connsiteX26" fmla="*/ 490537 w 1771650"/>
                <a:gd name="connsiteY26" fmla="*/ 421481 h 466725"/>
                <a:gd name="connsiteX27" fmla="*/ 395287 w 1771650"/>
                <a:gd name="connsiteY27" fmla="*/ 450056 h 466725"/>
                <a:gd name="connsiteX28" fmla="*/ 309562 w 1771650"/>
                <a:gd name="connsiteY28" fmla="*/ 466725 h 466725"/>
                <a:gd name="connsiteX29" fmla="*/ 273843 w 1771650"/>
                <a:gd name="connsiteY29" fmla="*/ 459581 h 466725"/>
                <a:gd name="connsiteX30" fmla="*/ 207168 w 1771650"/>
                <a:gd name="connsiteY30" fmla="*/ 426244 h 466725"/>
                <a:gd name="connsiteX31" fmla="*/ 147637 w 1771650"/>
                <a:gd name="connsiteY31" fmla="*/ 388144 h 466725"/>
                <a:gd name="connsiteX32" fmla="*/ 83343 w 1771650"/>
                <a:gd name="connsiteY32" fmla="*/ 338137 h 466725"/>
                <a:gd name="connsiteX33" fmla="*/ 30956 w 1771650"/>
                <a:gd name="connsiteY33" fmla="*/ 288131 h 466725"/>
                <a:gd name="connsiteX34" fmla="*/ 2381 w 1771650"/>
                <a:gd name="connsiteY34" fmla="*/ 247650 h 466725"/>
                <a:gd name="connsiteX35" fmla="*/ 0 w 1771650"/>
                <a:gd name="connsiteY35" fmla="*/ 238125 h 466725"/>
                <a:gd name="connsiteX36" fmla="*/ 0 w 1771650"/>
                <a:gd name="connsiteY36" fmla="*/ 228600 h 466725"/>
                <a:gd name="connsiteX37" fmla="*/ 7143 w 1771650"/>
                <a:gd name="connsiteY37" fmla="*/ 219075 h 466725"/>
                <a:gd name="connsiteX38" fmla="*/ 21431 w 1771650"/>
                <a:gd name="connsiteY38" fmla="*/ 219075 h 466725"/>
                <a:gd name="connsiteX39" fmla="*/ 42862 w 1771650"/>
                <a:gd name="connsiteY39" fmla="*/ 226219 h 466725"/>
                <a:gd name="connsiteX40" fmla="*/ 97631 w 1771650"/>
                <a:gd name="connsiteY40" fmla="*/ 250031 h 466725"/>
                <a:gd name="connsiteX41" fmla="*/ 157162 w 1771650"/>
                <a:gd name="connsiteY41" fmla="*/ 273844 h 466725"/>
                <a:gd name="connsiteX42" fmla="*/ 216693 w 1771650"/>
                <a:gd name="connsiteY42" fmla="*/ 290512 h 466725"/>
                <a:gd name="connsiteX43" fmla="*/ 292893 w 1771650"/>
                <a:gd name="connsiteY43" fmla="*/ 304800 h 466725"/>
                <a:gd name="connsiteX44" fmla="*/ 383381 w 1771650"/>
                <a:gd name="connsiteY44" fmla="*/ 309562 h 466725"/>
                <a:gd name="connsiteX45" fmla="*/ 450056 w 1771650"/>
                <a:gd name="connsiteY45" fmla="*/ 295275 h 466725"/>
                <a:gd name="connsiteX46" fmla="*/ 678656 w 1771650"/>
                <a:gd name="connsiteY46" fmla="*/ 24526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1650" h="466725">
                  <a:moveTo>
                    <a:pt x="678656" y="245269"/>
                  </a:moveTo>
                  <a:lnTo>
                    <a:pt x="921543" y="190500"/>
                  </a:lnTo>
                  <a:lnTo>
                    <a:pt x="1152525" y="140494"/>
                  </a:lnTo>
                  <a:lnTo>
                    <a:pt x="1207293" y="123825"/>
                  </a:lnTo>
                  <a:lnTo>
                    <a:pt x="1259681" y="102394"/>
                  </a:lnTo>
                  <a:lnTo>
                    <a:pt x="1304925" y="80962"/>
                  </a:lnTo>
                  <a:lnTo>
                    <a:pt x="1343025" y="57150"/>
                  </a:lnTo>
                  <a:lnTo>
                    <a:pt x="1383506" y="28575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509712" y="9525"/>
                  </a:lnTo>
                  <a:lnTo>
                    <a:pt x="1600200" y="21431"/>
                  </a:lnTo>
                  <a:lnTo>
                    <a:pt x="1702593" y="40481"/>
                  </a:lnTo>
                  <a:lnTo>
                    <a:pt x="1724025" y="50006"/>
                  </a:lnTo>
                  <a:lnTo>
                    <a:pt x="1735931" y="57150"/>
                  </a:lnTo>
                  <a:lnTo>
                    <a:pt x="1754981" y="71437"/>
                  </a:lnTo>
                  <a:lnTo>
                    <a:pt x="1766887" y="85725"/>
                  </a:lnTo>
                  <a:lnTo>
                    <a:pt x="1771650" y="100012"/>
                  </a:lnTo>
                  <a:lnTo>
                    <a:pt x="1771650" y="114300"/>
                  </a:lnTo>
                  <a:lnTo>
                    <a:pt x="1750218" y="140494"/>
                  </a:lnTo>
                  <a:lnTo>
                    <a:pt x="1716881" y="164306"/>
                  </a:lnTo>
                  <a:lnTo>
                    <a:pt x="1683543" y="178594"/>
                  </a:lnTo>
                  <a:lnTo>
                    <a:pt x="1585912" y="192881"/>
                  </a:lnTo>
                  <a:lnTo>
                    <a:pt x="1364456" y="235744"/>
                  </a:lnTo>
                  <a:lnTo>
                    <a:pt x="1071562" y="295275"/>
                  </a:lnTo>
                  <a:lnTo>
                    <a:pt x="778668" y="354806"/>
                  </a:lnTo>
                  <a:lnTo>
                    <a:pt x="490537" y="421481"/>
                  </a:lnTo>
                  <a:lnTo>
                    <a:pt x="395287" y="450056"/>
                  </a:lnTo>
                  <a:lnTo>
                    <a:pt x="309562" y="466725"/>
                  </a:lnTo>
                  <a:lnTo>
                    <a:pt x="273843" y="459581"/>
                  </a:lnTo>
                  <a:lnTo>
                    <a:pt x="207168" y="426244"/>
                  </a:lnTo>
                  <a:lnTo>
                    <a:pt x="147637" y="388144"/>
                  </a:lnTo>
                  <a:lnTo>
                    <a:pt x="83343" y="338137"/>
                  </a:lnTo>
                  <a:lnTo>
                    <a:pt x="30956" y="288131"/>
                  </a:lnTo>
                  <a:lnTo>
                    <a:pt x="2381" y="247650"/>
                  </a:lnTo>
                  <a:lnTo>
                    <a:pt x="0" y="238125"/>
                  </a:lnTo>
                  <a:lnTo>
                    <a:pt x="0" y="228600"/>
                  </a:lnTo>
                  <a:lnTo>
                    <a:pt x="7143" y="219075"/>
                  </a:lnTo>
                  <a:lnTo>
                    <a:pt x="21431" y="219075"/>
                  </a:lnTo>
                  <a:lnTo>
                    <a:pt x="42862" y="226219"/>
                  </a:lnTo>
                  <a:lnTo>
                    <a:pt x="97631" y="250031"/>
                  </a:lnTo>
                  <a:lnTo>
                    <a:pt x="157162" y="273844"/>
                  </a:lnTo>
                  <a:lnTo>
                    <a:pt x="216693" y="290512"/>
                  </a:lnTo>
                  <a:lnTo>
                    <a:pt x="292893" y="304800"/>
                  </a:lnTo>
                  <a:lnTo>
                    <a:pt x="383381" y="309562"/>
                  </a:lnTo>
                  <a:lnTo>
                    <a:pt x="450056" y="295275"/>
                  </a:lnTo>
                  <a:lnTo>
                    <a:pt x="6786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D5D89D24-6787-F64D-BE5C-65FE2D877BAB}"/>
                </a:ext>
              </a:extLst>
            </p:cNvPr>
            <p:cNvSpPr/>
            <p:nvPr/>
          </p:nvSpPr>
          <p:spPr>
            <a:xfrm>
              <a:off x="3448050" y="4805363"/>
              <a:ext cx="2012950" cy="692150"/>
            </a:xfrm>
            <a:custGeom>
              <a:avLst/>
              <a:gdLst>
                <a:gd name="connsiteX0" fmla="*/ 740569 w 2012156"/>
                <a:gd name="connsiteY0" fmla="*/ 361950 h 692943"/>
                <a:gd name="connsiteX1" fmla="*/ 1062038 w 2012156"/>
                <a:gd name="connsiteY1" fmla="*/ 266700 h 692943"/>
                <a:gd name="connsiteX2" fmla="*/ 1326356 w 2012156"/>
                <a:gd name="connsiteY2" fmla="*/ 188118 h 692943"/>
                <a:gd name="connsiteX3" fmla="*/ 1550194 w 2012156"/>
                <a:gd name="connsiteY3" fmla="*/ 123825 h 692943"/>
                <a:gd name="connsiteX4" fmla="*/ 1769269 w 2012156"/>
                <a:gd name="connsiteY4" fmla="*/ 54768 h 692943"/>
                <a:gd name="connsiteX5" fmla="*/ 1840706 w 2012156"/>
                <a:gd name="connsiteY5" fmla="*/ 33337 h 692943"/>
                <a:gd name="connsiteX6" fmla="*/ 1940719 w 2012156"/>
                <a:gd name="connsiteY6" fmla="*/ 4762 h 692943"/>
                <a:gd name="connsiteX7" fmla="*/ 1969294 w 2012156"/>
                <a:gd name="connsiteY7" fmla="*/ 0 h 692943"/>
                <a:gd name="connsiteX8" fmla="*/ 1993106 w 2012156"/>
                <a:gd name="connsiteY8" fmla="*/ 0 h 692943"/>
                <a:gd name="connsiteX9" fmla="*/ 2007394 w 2012156"/>
                <a:gd name="connsiteY9" fmla="*/ 2381 h 692943"/>
                <a:gd name="connsiteX10" fmla="*/ 2012156 w 2012156"/>
                <a:gd name="connsiteY10" fmla="*/ 11906 h 692943"/>
                <a:gd name="connsiteX11" fmla="*/ 2000250 w 2012156"/>
                <a:gd name="connsiteY11" fmla="*/ 28575 h 692943"/>
                <a:gd name="connsiteX12" fmla="*/ 1950244 w 2012156"/>
                <a:gd name="connsiteY12" fmla="*/ 71437 h 692943"/>
                <a:gd name="connsiteX13" fmla="*/ 1878806 w 2012156"/>
                <a:gd name="connsiteY13" fmla="*/ 102393 h 692943"/>
                <a:gd name="connsiteX14" fmla="*/ 1700213 w 2012156"/>
                <a:gd name="connsiteY14" fmla="*/ 176212 h 692943"/>
                <a:gd name="connsiteX15" fmla="*/ 1502569 w 2012156"/>
                <a:gd name="connsiteY15" fmla="*/ 259556 h 692943"/>
                <a:gd name="connsiteX16" fmla="*/ 1257300 w 2012156"/>
                <a:gd name="connsiteY16" fmla="*/ 359568 h 692943"/>
                <a:gd name="connsiteX17" fmla="*/ 1076325 w 2012156"/>
                <a:gd name="connsiteY17" fmla="*/ 435768 h 692943"/>
                <a:gd name="connsiteX18" fmla="*/ 833438 w 2012156"/>
                <a:gd name="connsiteY18" fmla="*/ 535781 h 692943"/>
                <a:gd name="connsiteX19" fmla="*/ 671513 w 2012156"/>
                <a:gd name="connsiteY19" fmla="*/ 600075 h 692943"/>
                <a:gd name="connsiteX20" fmla="*/ 638175 w 2012156"/>
                <a:gd name="connsiteY20" fmla="*/ 616743 h 692943"/>
                <a:gd name="connsiteX21" fmla="*/ 614363 w 2012156"/>
                <a:gd name="connsiteY21" fmla="*/ 638175 h 692943"/>
                <a:gd name="connsiteX22" fmla="*/ 585788 w 2012156"/>
                <a:gd name="connsiteY22" fmla="*/ 661987 h 692943"/>
                <a:gd name="connsiteX23" fmla="*/ 542925 w 2012156"/>
                <a:gd name="connsiteY23" fmla="*/ 681037 h 692943"/>
                <a:gd name="connsiteX24" fmla="*/ 509588 w 2012156"/>
                <a:gd name="connsiteY24" fmla="*/ 688181 h 692943"/>
                <a:gd name="connsiteX25" fmla="*/ 466725 w 2012156"/>
                <a:gd name="connsiteY25" fmla="*/ 692943 h 692943"/>
                <a:gd name="connsiteX26" fmla="*/ 421481 w 2012156"/>
                <a:gd name="connsiteY26" fmla="*/ 685800 h 692943"/>
                <a:gd name="connsiteX27" fmla="*/ 364331 w 2012156"/>
                <a:gd name="connsiteY27" fmla="*/ 659606 h 692943"/>
                <a:gd name="connsiteX28" fmla="*/ 257175 w 2012156"/>
                <a:gd name="connsiteY28" fmla="*/ 592931 h 692943"/>
                <a:gd name="connsiteX29" fmla="*/ 169069 w 2012156"/>
                <a:gd name="connsiteY29" fmla="*/ 526256 h 692943"/>
                <a:gd name="connsiteX30" fmla="*/ 116681 w 2012156"/>
                <a:gd name="connsiteY30" fmla="*/ 485775 h 692943"/>
                <a:gd name="connsiteX31" fmla="*/ 38100 w 2012156"/>
                <a:gd name="connsiteY31" fmla="*/ 407193 h 692943"/>
                <a:gd name="connsiteX32" fmla="*/ 26194 w 2012156"/>
                <a:gd name="connsiteY32" fmla="*/ 395287 h 692943"/>
                <a:gd name="connsiteX33" fmla="*/ 9525 w 2012156"/>
                <a:gd name="connsiteY33" fmla="*/ 366712 h 692943"/>
                <a:gd name="connsiteX34" fmla="*/ 0 w 2012156"/>
                <a:gd name="connsiteY34" fmla="*/ 333375 h 692943"/>
                <a:gd name="connsiteX35" fmla="*/ 0 w 2012156"/>
                <a:gd name="connsiteY35" fmla="*/ 319087 h 692943"/>
                <a:gd name="connsiteX36" fmla="*/ 11906 w 2012156"/>
                <a:gd name="connsiteY36" fmla="*/ 309562 h 692943"/>
                <a:gd name="connsiteX37" fmla="*/ 33338 w 2012156"/>
                <a:gd name="connsiteY37" fmla="*/ 316706 h 692943"/>
                <a:gd name="connsiteX38" fmla="*/ 80963 w 2012156"/>
                <a:gd name="connsiteY38" fmla="*/ 350043 h 692943"/>
                <a:gd name="connsiteX39" fmla="*/ 138113 w 2012156"/>
                <a:gd name="connsiteY39" fmla="*/ 376237 h 692943"/>
                <a:gd name="connsiteX40" fmla="*/ 216694 w 2012156"/>
                <a:gd name="connsiteY40" fmla="*/ 404812 h 692943"/>
                <a:gd name="connsiteX41" fmla="*/ 261938 w 2012156"/>
                <a:gd name="connsiteY41" fmla="*/ 416718 h 692943"/>
                <a:gd name="connsiteX42" fmla="*/ 328613 w 2012156"/>
                <a:gd name="connsiteY42" fmla="*/ 426243 h 692943"/>
                <a:gd name="connsiteX43" fmla="*/ 376238 w 2012156"/>
                <a:gd name="connsiteY43" fmla="*/ 431006 h 692943"/>
                <a:gd name="connsiteX44" fmla="*/ 407194 w 2012156"/>
                <a:gd name="connsiteY44" fmla="*/ 431006 h 692943"/>
                <a:gd name="connsiteX45" fmla="*/ 514350 w 2012156"/>
                <a:gd name="connsiteY45" fmla="*/ 416718 h 692943"/>
                <a:gd name="connsiteX46" fmla="*/ 740569 w 2012156"/>
                <a:gd name="connsiteY46" fmla="*/ 3619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12156" h="692943">
                  <a:moveTo>
                    <a:pt x="740569" y="361950"/>
                  </a:moveTo>
                  <a:lnTo>
                    <a:pt x="1062038" y="266700"/>
                  </a:lnTo>
                  <a:lnTo>
                    <a:pt x="1326356" y="188118"/>
                  </a:lnTo>
                  <a:lnTo>
                    <a:pt x="1550194" y="123825"/>
                  </a:lnTo>
                  <a:lnTo>
                    <a:pt x="1769269" y="54768"/>
                  </a:lnTo>
                  <a:lnTo>
                    <a:pt x="1840706" y="33337"/>
                  </a:lnTo>
                  <a:lnTo>
                    <a:pt x="1940719" y="4762"/>
                  </a:lnTo>
                  <a:lnTo>
                    <a:pt x="1969294" y="0"/>
                  </a:lnTo>
                  <a:lnTo>
                    <a:pt x="1993106" y="0"/>
                  </a:lnTo>
                  <a:lnTo>
                    <a:pt x="2007394" y="2381"/>
                  </a:lnTo>
                  <a:lnTo>
                    <a:pt x="2012156" y="11906"/>
                  </a:lnTo>
                  <a:lnTo>
                    <a:pt x="2000250" y="28575"/>
                  </a:lnTo>
                  <a:lnTo>
                    <a:pt x="1950244" y="71437"/>
                  </a:lnTo>
                  <a:lnTo>
                    <a:pt x="1878806" y="102393"/>
                  </a:lnTo>
                  <a:lnTo>
                    <a:pt x="1700213" y="176212"/>
                  </a:lnTo>
                  <a:lnTo>
                    <a:pt x="1502569" y="259556"/>
                  </a:lnTo>
                  <a:lnTo>
                    <a:pt x="1257300" y="359568"/>
                  </a:lnTo>
                  <a:lnTo>
                    <a:pt x="1076325" y="435768"/>
                  </a:lnTo>
                  <a:lnTo>
                    <a:pt x="833438" y="535781"/>
                  </a:lnTo>
                  <a:lnTo>
                    <a:pt x="671513" y="600075"/>
                  </a:lnTo>
                  <a:lnTo>
                    <a:pt x="638175" y="616743"/>
                  </a:lnTo>
                  <a:lnTo>
                    <a:pt x="614363" y="638175"/>
                  </a:lnTo>
                  <a:lnTo>
                    <a:pt x="585788" y="661987"/>
                  </a:lnTo>
                  <a:lnTo>
                    <a:pt x="542925" y="681037"/>
                  </a:lnTo>
                  <a:lnTo>
                    <a:pt x="509588" y="688181"/>
                  </a:lnTo>
                  <a:lnTo>
                    <a:pt x="466725" y="692943"/>
                  </a:lnTo>
                  <a:lnTo>
                    <a:pt x="421481" y="685800"/>
                  </a:lnTo>
                  <a:lnTo>
                    <a:pt x="364331" y="659606"/>
                  </a:lnTo>
                  <a:lnTo>
                    <a:pt x="257175" y="592931"/>
                  </a:lnTo>
                  <a:lnTo>
                    <a:pt x="169069" y="526256"/>
                  </a:lnTo>
                  <a:lnTo>
                    <a:pt x="116681" y="485775"/>
                  </a:lnTo>
                  <a:lnTo>
                    <a:pt x="38100" y="407193"/>
                  </a:lnTo>
                  <a:lnTo>
                    <a:pt x="26194" y="395287"/>
                  </a:lnTo>
                  <a:lnTo>
                    <a:pt x="9525" y="366712"/>
                  </a:lnTo>
                  <a:lnTo>
                    <a:pt x="0" y="333375"/>
                  </a:lnTo>
                  <a:lnTo>
                    <a:pt x="0" y="319087"/>
                  </a:lnTo>
                  <a:lnTo>
                    <a:pt x="11906" y="309562"/>
                  </a:lnTo>
                  <a:lnTo>
                    <a:pt x="33338" y="316706"/>
                  </a:lnTo>
                  <a:lnTo>
                    <a:pt x="80963" y="350043"/>
                  </a:lnTo>
                  <a:lnTo>
                    <a:pt x="138113" y="376237"/>
                  </a:lnTo>
                  <a:lnTo>
                    <a:pt x="216694" y="404812"/>
                  </a:lnTo>
                  <a:lnTo>
                    <a:pt x="261938" y="416718"/>
                  </a:lnTo>
                  <a:lnTo>
                    <a:pt x="328613" y="426243"/>
                  </a:lnTo>
                  <a:lnTo>
                    <a:pt x="376238" y="431006"/>
                  </a:lnTo>
                  <a:lnTo>
                    <a:pt x="407194" y="431006"/>
                  </a:lnTo>
                  <a:lnTo>
                    <a:pt x="514350" y="416718"/>
                  </a:lnTo>
                  <a:lnTo>
                    <a:pt x="740569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74C52FC-BE06-DD42-9D0B-91E18591EA6A}"/>
                </a:ext>
              </a:extLst>
            </p:cNvPr>
            <p:cNvSpPr/>
            <p:nvPr/>
          </p:nvSpPr>
          <p:spPr>
            <a:xfrm>
              <a:off x="5422900" y="3008313"/>
              <a:ext cx="1671638" cy="420687"/>
            </a:xfrm>
            <a:custGeom>
              <a:avLst/>
              <a:gdLst>
                <a:gd name="connsiteX0" fmla="*/ 1050132 w 1671638"/>
                <a:gd name="connsiteY0" fmla="*/ 109537 h 421481"/>
                <a:gd name="connsiteX1" fmla="*/ 1171575 w 1671638"/>
                <a:gd name="connsiteY1" fmla="*/ 73819 h 421481"/>
                <a:gd name="connsiteX2" fmla="*/ 1297782 w 1671638"/>
                <a:gd name="connsiteY2" fmla="*/ 33337 h 421481"/>
                <a:gd name="connsiteX3" fmla="*/ 1378744 w 1671638"/>
                <a:gd name="connsiteY3" fmla="*/ 4762 h 421481"/>
                <a:gd name="connsiteX4" fmla="*/ 1390650 w 1671638"/>
                <a:gd name="connsiteY4" fmla="*/ 2381 h 421481"/>
                <a:gd name="connsiteX5" fmla="*/ 1404938 w 1671638"/>
                <a:gd name="connsiteY5" fmla="*/ 0 h 421481"/>
                <a:gd name="connsiteX6" fmla="*/ 1421607 w 1671638"/>
                <a:gd name="connsiteY6" fmla="*/ 4762 h 421481"/>
                <a:gd name="connsiteX7" fmla="*/ 1462088 w 1671638"/>
                <a:gd name="connsiteY7" fmla="*/ 26194 h 421481"/>
                <a:gd name="connsiteX8" fmla="*/ 1504950 w 1671638"/>
                <a:gd name="connsiteY8" fmla="*/ 50006 h 421481"/>
                <a:gd name="connsiteX9" fmla="*/ 1531144 w 1671638"/>
                <a:gd name="connsiteY9" fmla="*/ 64294 h 421481"/>
                <a:gd name="connsiteX10" fmla="*/ 1571625 w 1671638"/>
                <a:gd name="connsiteY10" fmla="*/ 78581 h 421481"/>
                <a:gd name="connsiteX11" fmla="*/ 1595438 w 1671638"/>
                <a:gd name="connsiteY11" fmla="*/ 88106 h 421481"/>
                <a:gd name="connsiteX12" fmla="*/ 1619250 w 1671638"/>
                <a:gd name="connsiteY12" fmla="*/ 100012 h 421481"/>
                <a:gd name="connsiteX13" fmla="*/ 1647825 w 1671638"/>
                <a:gd name="connsiteY13" fmla="*/ 119062 h 421481"/>
                <a:gd name="connsiteX14" fmla="*/ 1657350 w 1671638"/>
                <a:gd name="connsiteY14" fmla="*/ 130969 h 421481"/>
                <a:gd name="connsiteX15" fmla="*/ 1666875 w 1671638"/>
                <a:gd name="connsiteY15" fmla="*/ 145256 h 421481"/>
                <a:gd name="connsiteX16" fmla="*/ 1671638 w 1671638"/>
                <a:gd name="connsiteY16" fmla="*/ 161925 h 421481"/>
                <a:gd name="connsiteX17" fmla="*/ 1671638 w 1671638"/>
                <a:gd name="connsiteY17" fmla="*/ 178594 h 421481"/>
                <a:gd name="connsiteX18" fmla="*/ 1662113 w 1671638"/>
                <a:gd name="connsiteY18" fmla="*/ 200025 h 421481"/>
                <a:gd name="connsiteX19" fmla="*/ 1643063 w 1671638"/>
                <a:gd name="connsiteY19" fmla="*/ 226219 h 421481"/>
                <a:gd name="connsiteX20" fmla="*/ 1626394 w 1671638"/>
                <a:gd name="connsiteY20" fmla="*/ 257175 h 421481"/>
                <a:gd name="connsiteX21" fmla="*/ 1595438 w 1671638"/>
                <a:gd name="connsiteY21" fmla="*/ 338137 h 421481"/>
                <a:gd name="connsiteX22" fmla="*/ 1369219 w 1671638"/>
                <a:gd name="connsiteY22" fmla="*/ 209550 h 421481"/>
                <a:gd name="connsiteX23" fmla="*/ 1350169 w 1671638"/>
                <a:gd name="connsiteY23" fmla="*/ 200025 h 421481"/>
                <a:gd name="connsiteX24" fmla="*/ 1323975 w 1671638"/>
                <a:gd name="connsiteY24" fmla="*/ 195262 h 421481"/>
                <a:gd name="connsiteX25" fmla="*/ 1264444 w 1671638"/>
                <a:gd name="connsiteY25" fmla="*/ 204787 h 421481"/>
                <a:gd name="connsiteX26" fmla="*/ 1090613 w 1671638"/>
                <a:gd name="connsiteY26" fmla="*/ 254794 h 421481"/>
                <a:gd name="connsiteX27" fmla="*/ 923925 w 1671638"/>
                <a:gd name="connsiteY27" fmla="*/ 292894 h 421481"/>
                <a:gd name="connsiteX28" fmla="*/ 809625 w 1671638"/>
                <a:gd name="connsiteY28" fmla="*/ 316706 h 421481"/>
                <a:gd name="connsiteX29" fmla="*/ 576263 w 1671638"/>
                <a:gd name="connsiteY29" fmla="*/ 366712 h 421481"/>
                <a:gd name="connsiteX30" fmla="*/ 381000 w 1671638"/>
                <a:gd name="connsiteY30" fmla="*/ 400050 h 421481"/>
                <a:gd name="connsiteX31" fmla="*/ 264319 w 1671638"/>
                <a:gd name="connsiteY31" fmla="*/ 421481 h 421481"/>
                <a:gd name="connsiteX32" fmla="*/ 245269 w 1671638"/>
                <a:gd name="connsiteY32" fmla="*/ 421481 h 421481"/>
                <a:gd name="connsiteX33" fmla="*/ 211932 w 1671638"/>
                <a:gd name="connsiteY33" fmla="*/ 416719 h 421481"/>
                <a:gd name="connsiteX34" fmla="*/ 173832 w 1671638"/>
                <a:gd name="connsiteY34" fmla="*/ 407194 h 421481"/>
                <a:gd name="connsiteX35" fmla="*/ 145257 w 1671638"/>
                <a:gd name="connsiteY35" fmla="*/ 392906 h 421481"/>
                <a:gd name="connsiteX36" fmla="*/ 111919 w 1671638"/>
                <a:gd name="connsiteY36" fmla="*/ 371475 h 421481"/>
                <a:gd name="connsiteX37" fmla="*/ 76200 w 1671638"/>
                <a:gd name="connsiteY37" fmla="*/ 340519 h 421481"/>
                <a:gd name="connsiteX38" fmla="*/ 33338 w 1671638"/>
                <a:gd name="connsiteY38" fmla="*/ 288131 h 421481"/>
                <a:gd name="connsiteX39" fmla="*/ 0 w 1671638"/>
                <a:gd name="connsiteY39" fmla="*/ 228600 h 421481"/>
                <a:gd name="connsiteX40" fmla="*/ 45244 w 1671638"/>
                <a:gd name="connsiteY40" fmla="*/ 221456 h 421481"/>
                <a:gd name="connsiteX41" fmla="*/ 119063 w 1671638"/>
                <a:gd name="connsiteY41" fmla="*/ 240506 h 421481"/>
                <a:gd name="connsiteX42" fmla="*/ 202407 w 1671638"/>
                <a:gd name="connsiteY42" fmla="*/ 259556 h 421481"/>
                <a:gd name="connsiteX43" fmla="*/ 240507 w 1671638"/>
                <a:gd name="connsiteY43" fmla="*/ 264319 h 421481"/>
                <a:gd name="connsiteX44" fmla="*/ 285750 w 1671638"/>
                <a:gd name="connsiteY44" fmla="*/ 264319 h 421481"/>
                <a:gd name="connsiteX45" fmla="*/ 392907 w 1671638"/>
                <a:gd name="connsiteY45" fmla="*/ 250031 h 421481"/>
                <a:gd name="connsiteX46" fmla="*/ 583407 w 1671638"/>
                <a:gd name="connsiteY46" fmla="*/ 211931 h 421481"/>
                <a:gd name="connsiteX47" fmla="*/ 673894 w 1671638"/>
                <a:gd name="connsiteY47" fmla="*/ 190500 h 421481"/>
                <a:gd name="connsiteX48" fmla="*/ 971550 w 1671638"/>
                <a:gd name="connsiteY48" fmla="*/ 130969 h 421481"/>
                <a:gd name="connsiteX49" fmla="*/ 1050132 w 1671638"/>
                <a:gd name="connsiteY49" fmla="*/ 1095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71638" h="421481">
                  <a:moveTo>
                    <a:pt x="1050132" y="109537"/>
                  </a:moveTo>
                  <a:lnTo>
                    <a:pt x="1171575" y="73819"/>
                  </a:lnTo>
                  <a:lnTo>
                    <a:pt x="1297782" y="33337"/>
                  </a:lnTo>
                  <a:lnTo>
                    <a:pt x="1378744" y="4762"/>
                  </a:lnTo>
                  <a:lnTo>
                    <a:pt x="1390650" y="2381"/>
                  </a:lnTo>
                  <a:lnTo>
                    <a:pt x="1404938" y="0"/>
                  </a:lnTo>
                  <a:lnTo>
                    <a:pt x="1421607" y="4762"/>
                  </a:lnTo>
                  <a:lnTo>
                    <a:pt x="1462088" y="26194"/>
                  </a:lnTo>
                  <a:lnTo>
                    <a:pt x="1504950" y="50006"/>
                  </a:lnTo>
                  <a:lnTo>
                    <a:pt x="1531144" y="64294"/>
                  </a:lnTo>
                  <a:lnTo>
                    <a:pt x="1571625" y="78581"/>
                  </a:lnTo>
                  <a:lnTo>
                    <a:pt x="1595438" y="88106"/>
                  </a:lnTo>
                  <a:lnTo>
                    <a:pt x="1619250" y="100012"/>
                  </a:lnTo>
                  <a:lnTo>
                    <a:pt x="1647825" y="119062"/>
                  </a:lnTo>
                  <a:lnTo>
                    <a:pt x="1657350" y="130969"/>
                  </a:lnTo>
                  <a:lnTo>
                    <a:pt x="1666875" y="145256"/>
                  </a:lnTo>
                  <a:lnTo>
                    <a:pt x="1671638" y="161925"/>
                  </a:lnTo>
                  <a:lnTo>
                    <a:pt x="1671638" y="178594"/>
                  </a:lnTo>
                  <a:lnTo>
                    <a:pt x="1662113" y="200025"/>
                  </a:lnTo>
                  <a:lnTo>
                    <a:pt x="1643063" y="226219"/>
                  </a:lnTo>
                  <a:lnTo>
                    <a:pt x="1626394" y="257175"/>
                  </a:lnTo>
                  <a:lnTo>
                    <a:pt x="1595438" y="338137"/>
                  </a:lnTo>
                  <a:lnTo>
                    <a:pt x="1369219" y="209550"/>
                  </a:lnTo>
                  <a:lnTo>
                    <a:pt x="1350169" y="200025"/>
                  </a:lnTo>
                  <a:lnTo>
                    <a:pt x="1323975" y="195262"/>
                  </a:lnTo>
                  <a:lnTo>
                    <a:pt x="1264444" y="204787"/>
                  </a:lnTo>
                  <a:lnTo>
                    <a:pt x="1090613" y="254794"/>
                  </a:lnTo>
                  <a:lnTo>
                    <a:pt x="923925" y="292894"/>
                  </a:lnTo>
                  <a:lnTo>
                    <a:pt x="809625" y="316706"/>
                  </a:lnTo>
                  <a:lnTo>
                    <a:pt x="576263" y="366712"/>
                  </a:lnTo>
                  <a:lnTo>
                    <a:pt x="381000" y="400050"/>
                  </a:lnTo>
                  <a:lnTo>
                    <a:pt x="264319" y="421481"/>
                  </a:lnTo>
                  <a:lnTo>
                    <a:pt x="245269" y="421481"/>
                  </a:lnTo>
                  <a:lnTo>
                    <a:pt x="211932" y="416719"/>
                  </a:lnTo>
                  <a:lnTo>
                    <a:pt x="173832" y="407194"/>
                  </a:lnTo>
                  <a:lnTo>
                    <a:pt x="145257" y="392906"/>
                  </a:lnTo>
                  <a:lnTo>
                    <a:pt x="111919" y="371475"/>
                  </a:lnTo>
                  <a:lnTo>
                    <a:pt x="76200" y="340519"/>
                  </a:lnTo>
                  <a:lnTo>
                    <a:pt x="33338" y="288131"/>
                  </a:lnTo>
                  <a:lnTo>
                    <a:pt x="0" y="228600"/>
                  </a:lnTo>
                  <a:lnTo>
                    <a:pt x="45244" y="221456"/>
                  </a:lnTo>
                  <a:lnTo>
                    <a:pt x="119063" y="240506"/>
                  </a:lnTo>
                  <a:lnTo>
                    <a:pt x="202407" y="259556"/>
                  </a:lnTo>
                  <a:lnTo>
                    <a:pt x="240507" y="264319"/>
                  </a:lnTo>
                  <a:lnTo>
                    <a:pt x="285750" y="264319"/>
                  </a:lnTo>
                  <a:lnTo>
                    <a:pt x="392907" y="250031"/>
                  </a:lnTo>
                  <a:lnTo>
                    <a:pt x="583407" y="211931"/>
                  </a:lnTo>
                  <a:lnTo>
                    <a:pt x="673894" y="190500"/>
                  </a:lnTo>
                  <a:lnTo>
                    <a:pt x="971550" y="130969"/>
                  </a:lnTo>
                  <a:lnTo>
                    <a:pt x="1050132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5D29A2CE-10F0-6D4B-941E-CC08DCE844E0}"/>
                </a:ext>
              </a:extLst>
            </p:cNvPr>
            <p:cNvSpPr/>
            <p:nvPr/>
          </p:nvSpPr>
          <p:spPr>
            <a:xfrm rot="16200000">
              <a:off x="5292725" y="4078288"/>
              <a:ext cx="2638425" cy="879475"/>
            </a:xfrm>
            <a:custGeom>
              <a:avLst/>
              <a:gdLst>
                <a:gd name="connsiteX0" fmla="*/ 1236372 w 2637593"/>
                <a:gd name="connsiteY0" fmla="*/ 396669 h 878339"/>
                <a:gd name="connsiteX1" fmla="*/ 1442434 w 2637593"/>
                <a:gd name="connsiteY1" fmla="*/ 448185 h 878339"/>
                <a:gd name="connsiteX2" fmla="*/ 1661375 w 2637593"/>
                <a:gd name="connsiteY2" fmla="*/ 494549 h 878339"/>
                <a:gd name="connsiteX3" fmla="*/ 1859709 w 2637593"/>
                <a:gd name="connsiteY3" fmla="*/ 533185 h 878339"/>
                <a:gd name="connsiteX4" fmla="*/ 2024559 w 2637593"/>
                <a:gd name="connsiteY4" fmla="*/ 561519 h 878339"/>
                <a:gd name="connsiteX5" fmla="*/ 2222893 w 2637593"/>
                <a:gd name="connsiteY5" fmla="*/ 595004 h 878339"/>
                <a:gd name="connsiteX6" fmla="*/ 2400622 w 2637593"/>
                <a:gd name="connsiteY6" fmla="*/ 618186 h 878339"/>
                <a:gd name="connsiteX7" fmla="*/ 2542289 w 2637593"/>
                <a:gd name="connsiteY7" fmla="*/ 628489 h 878339"/>
                <a:gd name="connsiteX8" fmla="*/ 2578350 w 2637593"/>
                <a:gd name="connsiteY8" fmla="*/ 631065 h 878339"/>
                <a:gd name="connsiteX9" fmla="*/ 2609260 w 2637593"/>
                <a:gd name="connsiteY9" fmla="*/ 625913 h 878339"/>
                <a:gd name="connsiteX10" fmla="*/ 2624714 w 2637593"/>
                <a:gd name="connsiteY10" fmla="*/ 610458 h 878339"/>
                <a:gd name="connsiteX11" fmla="*/ 2637593 w 2637593"/>
                <a:gd name="connsiteY11" fmla="*/ 574398 h 878339"/>
                <a:gd name="connsiteX12" fmla="*/ 2588653 w 2637593"/>
                <a:gd name="connsiteY12" fmla="*/ 878339 h 878339"/>
                <a:gd name="connsiteX13" fmla="*/ 2488198 w 2637593"/>
                <a:gd name="connsiteY13" fmla="*/ 847430 h 878339"/>
                <a:gd name="connsiteX14" fmla="*/ 2367137 w 2637593"/>
                <a:gd name="connsiteY14" fmla="*/ 826823 h 878339"/>
                <a:gd name="connsiteX15" fmla="*/ 2117287 w 2637593"/>
                <a:gd name="connsiteY15" fmla="*/ 785611 h 878339"/>
                <a:gd name="connsiteX16" fmla="*/ 1888043 w 2637593"/>
                <a:gd name="connsiteY16" fmla="*/ 744399 h 878339"/>
                <a:gd name="connsiteX17" fmla="*/ 1640768 w 2637593"/>
                <a:gd name="connsiteY17" fmla="*/ 695459 h 878339"/>
                <a:gd name="connsiteX18" fmla="*/ 1334251 w 2637593"/>
                <a:gd name="connsiteY18" fmla="*/ 625913 h 878339"/>
                <a:gd name="connsiteX19" fmla="*/ 1156523 w 2637593"/>
                <a:gd name="connsiteY19" fmla="*/ 582125 h 878339"/>
                <a:gd name="connsiteX20" fmla="*/ 947885 w 2637593"/>
                <a:gd name="connsiteY20" fmla="*/ 525458 h 878339"/>
                <a:gd name="connsiteX21" fmla="*/ 746975 w 2637593"/>
                <a:gd name="connsiteY21" fmla="*/ 461063 h 878339"/>
                <a:gd name="connsiteX22" fmla="*/ 571822 w 2637593"/>
                <a:gd name="connsiteY22" fmla="*/ 396669 h 878339"/>
                <a:gd name="connsiteX23" fmla="*/ 461064 w 2637593"/>
                <a:gd name="connsiteY23" fmla="*/ 347729 h 878339"/>
                <a:gd name="connsiteX24" fmla="*/ 345154 w 2637593"/>
                <a:gd name="connsiteY24" fmla="*/ 296214 h 878339"/>
                <a:gd name="connsiteX25" fmla="*/ 221516 w 2637593"/>
                <a:gd name="connsiteY25" fmla="*/ 229244 h 878339"/>
                <a:gd name="connsiteX26" fmla="*/ 121061 w 2637593"/>
                <a:gd name="connsiteY26" fmla="*/ 167425 h 878339"/>
                <a:gd name="connsiteX27" fmla="*/ 56667 w 2637593"/>
                <a:gd name="connsiteY27" fmla="*/ 123637 h 878339"/>
                <a:gd name="connsiteX28" fmla="*/ 33485 w 2637593"/>
                <a:gd name="connsiteY28" fmla="*/ 105607 h 878339"/>
                <a:gd name="connsiteX29" fmla="*/ 10303 w 2637593"/>
                <a:gd name="connsiteY29" fmla="*/ 79849 h 878339"/>
                <a:gd name="connsiteX30" fmla="*/ 2576 w 2637593"/>
                <a:gd name="connsiteY30" fmla="*/ 59243 h 878339"/>
                <a:gd name="connsiteX31" fmla="*/ 0 w 2637593"/>
                <a:gd name="connsiteY31" fmla="*/ 46364 h 878339"/>
                <a:gd name="connsiteX32" fmla="*/ 2576 w 2637593"/>
                <a:gd name="connsiteY32" fmla="*/ 30909 h 878339"/>
                <a:gd name="connsiteX33" fmla="*/ 12879 w 2637593"/>
                <a:gd name="connsiteY33" fmla="*/ 18030 h 878339"/>
                <a:gd name="connsiteX34" fmla="*/ 30909 w 2637593"/>
                <a:gd name="connsiteY34" fmla="*/ 10303 h 878339"/>
                <a:gd name="connsiteX35" fmla="*/ 69546 w 2637593"/>
                <a:gd name="connsiteY35" fmla="*/ 0 h 878339"/>
                <a:gd name="connsiteX36" fmla="*/ 571822 w 2637593"/>
                <a:gd name="connsiteY36" fmla="*/ 157122 h 878339"/>
                <a:gd name="connsiteX37" fmla="*/ 672277 w 2637593"/>
                <a:gd name="connsiteY37" fmla="*/ 203486 h 878339"/>
                <a:gd name="connsiteX38" fmla="*/ 806217 w 2637593"/>
                <a:gd name="connsiteY38" fmla="*/ 260153 h 878339"/>
                <a:gd name="connsiteX39" fmla="*/ 999400 w 2637593"/>
                <a:gd name="connsiteY39" fmla="*/ 327123 h 878339"/>
                <a:gd name="connsiteX40" fmla="*/ 1236372 w 2637593"/>
                <a:gd name="connsiteY40" fmla="*/ 396669 h 87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37593" h="878339">
                  <a:moveTo>
                    <a:pt x="1236372" y="396669"/>
                  </a:moveTo>
                  <a:lnTo>
                    <a:pt x="1442434" y="448185"/>
                  </a:lnTo>
                  <a:lnTo>
                    <a:pt x="1661375" y="494549"/>
                  </a:lnTo>
                  <a:lnTo>
                    <a:pt x="1859709" y="533185"/>
                  </a:lnTo>
                  <a:lnTo>
                    <a:pt x="2024559" y="561519"/>
                  </a:lnTo>
                  <a:lnTo>
                    <a:pt x="2222893" y="595004"/>
                  </a:lnTo>
                  <a:lnTo>
                    <a:pt x="2400622" y="618186"/>
                  </a:lnTo>
                  <a:lnTo>
                    <a:pt x="2542289" y="628489"/>
                  </a:lnTo>
                  <a:lnTo>
                    <a:pt x="2578350" y="631065"/>
                  </a:lnTo>
                  <a:lnTo>
                    <a:pt x="2609260" y="625913"/>
                  </a:lnTo>
                  <a:lnTo>
                    <a:pt x="2624714" y="610458"/>
                  </a:lnTo>
                  <a:lnTo>
                    <a:pt x="2637593" y="574398"/>
                  </a:lnTo>
                  <a:lnTo>
                    <a:pt x="2588653" y="878339"/>
                  </a:lnTo>
                  <a:lnTo>
                    <a:pt x="2488198" y="847430"/>
                  </a:lnTo>
                  <a:lnTo>
                    <a:pt x="2367137" y="826823"/>
                  </a:lnTo>
                  <a:lnTo>
                    <a:pt x="2117287" y="785611"/>
                  </a:lnTo>
                  <a:lnTo>
                    <a:pt x="1888043" y="744399"/>
                  </a:lnTo>
                  <a:lnTo>
                    <a:pt x="1640768" y="695459"/>
                  </a:lnTo>
                  <a:lnTo>
                    <a:pt x="1334251" y="625913"/>
                  </a:lnTo>
                  <a:lnTo>
                    <a:pt x="1156523" y="582125"/>
                  </a:lnTo>
                  <a:lnTo>
                    <a:pt x="947885" y="525458"/>
                  </a:lnTo>
                  <a:lnTo>
                    <a:pt x="746975" y="461063"/>
                  </a:lnTo>
                  <a:lnTo>
                    <a:pt x="571822" y="396669"/>
                  </a:lnTo>
                  <a:lnTo>
                    <a:pt x="461064" y="347729"/>
                  </a:lnTo>
                  <a:lnTo>
                    <a:pt x="345154" y="296214"/>
                  </a:lnTo>
                  <a:lnTo>
                    <a:pt x="221516" y="229244"/>
                  </a:lnTo>
                  <a:lnTo>
                    <a:pt x="121061" y="167425"/>
                  </a:lnTo>
                  <a:lnTo>
                    <a:pt x="56667" y="123637"/>
                  </a:lnTo>
                  <a:lnTo>
                    <a:pt x="33485" y="105607"/>
                  </a:lnTo>
                  <a:lnTo>
                    <a:pt x="10303" y="79849"/>
                  </a:lnTo>
                  <a:lnTo>
                    <a:pt x="2576" y="59243"/>
                  </a:lnTo>
                  <a:lnTo>
                    <a:pt x="0" y="46364"/>
                  </a:lnTo>
                  <a:lnTo>
                    <a:pt x="2576" y="30909"/>
                  </a:lnTo>
                  <a:lnTo>
                    <a:pt x="12879" y="18030"/>
                  </a:lnTo>
                  <a:lnTo>
                    <a:pt x="30909" y="10303"/>
                  </a:lnTo>
                  <a:lnTo>
                    <a:pt x="69546" y="0"/>
                  </a:lnTo>
                  <a:lnTo>
                    <a:pt x="571822" y="157122"/>
                  </a:lnTo>
                  <a:lnTo>
                    <a:pt x="672277" y="203486"/>
                  </a:lnTo>
                  <a:lnTo>
                    <a:pt x="806217" y="260153"/>
                  </a:lnTo>
                  <a:lnTo>
                    <a:pt x="999400" y="327123"/>
                  </a:lnTo>
                  <a:lnTo>
                    <a:pt x="1236372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76704880-7C0B-4C4A-B68A-8A02A07CE442}"/>
                </a:ext>
              </a:extLst>
            </p:cNvPr>
            <p:cNvSpPr/>
            <p:nvPr/>
          </p:nvSpPr>
          <p:spPr>
            <a:xfrm rot="16200000">
              <a:off x="5721351" y="5149850"/>
              <a:ext cx="652462" cy="674687"/>
            </a:xfrm>
            <a:custGeom>
              <a:avLst/>
              <a:gdLst>
                <a:gd name="connsiteX0" fmla="*/ 552450 w 652463"/>
                <a:gd name="connsiteY0" fmla="*/ 214312 h 673894"/>
                <a:gd name="connsiteX1" fmla="*/ 495300 w 652463"/>
                <a:gd name="connsiteY1" fmla="*/ 342900 h 673894"/>
                <a:gd name="connsiteX2" fmla="*/ 461963 w 652463"/>
                <a:gd name="connsiteY2" fmla="*/ 414337 h 673894"/>
                <a:gd name="connsiteX3" fmla="*/ 459582 w 652463"/>
                <a:gd name="connsiteY3" fmla="*/ 431006 h 673894"/>
                <a:gd name="connsiteX4" fmla="*/ 459582 w 652463"/>
                <a:gd name="connsiteY4" fmla="*/ 469106 h 673894"/>
                <a:gd name="connsiteX5" fmla="*/ 469107 w 652463"/>
                <a:gd name="connsiteY5" fmla="*/ 511969 h 673894"/>
                <a:gd name="connsiteX6" fmla="*/ 490538 w 652463"/>
                <a:gd name="connsiteY6" fmla="*/ 552450 h 673894"/>
                <a:gd name="connsiteX7" fmla="*/ 511969 w 652463"/>
                <a:gd name="connsiteY7" fmla="*/ 583406 h 673894"/>
                <a:gd name="connsiteX8" fmla="*/ 545307 w 652463"/>
                <a:gd name="connsiteY8" fmla="*/ 616744 h 673894"/>
                <a:gd name="connsiteX9" fmla="*/ 652463 w 652463"/>
                <a:gd name="connsiteY9" fmla="*/ 673894 h 673894"/>
                <a:gd name="connsiteX10" fmla="*/ 0 w 652463"/>
                <a:gd name="connsiteY10" fmla="*/ 478631 h 673894"/>
                <a:gd name="connsiteX11" fmla="*/ 47625 w 652463"/>
                <a:gd name="connsiteY11" fmla="*/ 461962 h 673894"/>
                <a:gd name="connsiteX12" fmla="*/ 90488 w 652463"/>
                <a:gd name="connsiteY12" fmla="*/ 450056 h 673894"/>
                <a:gd name="connsiteX13" fmla="*/ 166688 w 652463"/>
                <a:gd name="connsiteY13" fmla="*/ 421481 h 673894"/>
                <a:gd name="connsiteX14" fmla="*/ 240507 w 652463"/>
                <a:gd name="connsiteY14" fmla="*/ 388144 h 673894"/>
                <a:gd name="connsiteX15" fmla="*/ 288132 w 652463"/>
                <a:gd name="connsiteY15" fmla="*/ 361950 h 673894"/>
                <a:gd name="connsiteX16" fmla="*/ 319088 w 652463"/>
                <a:gd name="connsiteY16" fmla="*/ 338137 h 673894"/>
                <a:gd name="connsiteX17" fmla="*/ 400050 w 652463"/>
                <a:gd name="connsiteY17" fmla="*/ 261937 h 673894"/>
                <a:gd name="connsiteX18" fmla="*/ 500063 w 652463"/>
                <a:gd name="connsiteY18" fmla="*/ 142875 h 673894"/>
                <a:gd name="connsiteX19" fmla="*/ 566738 w 652463"/>
                <a:gd name="connsiteY19" fmla="*/ 45244 h 673894"/>
                <a:gd name="connsiteX20" fmla="*/ 597694 w 652463"/>
                <a:gd name="connsiteY20" fmla="*/ 11906 h 673894"/>
                <a:gd name="connsiteX21" fmla="*/ 616744 w 652463"/>
                <a:gd name="connsiteY21" fmla="*/ 0 h 673894"/>
                <a:gd name="connsiteX22" fmla="*/ 628650 w 652463"/>
                <a:gd name="connsiteY22" fmla="*/ 0 h 673894"/>
                <a:gd name="connsiteX23" fmla="*/ 633413 w 652463"/>
                <a:gd name="connsiteY23" fmla="*/ 2381 h 673894"/>
                <a:gd name="connsiteX24" fmla="*/ 635794 w 652463"/>
                <a:gd name="connsiteY24" fmla="*/ 14287 h 673894"/>
                <a:gd name="connsiteX25" fmla="*/ 626269 w 652463"/>
                <a:gd name="connsiteY25" fmla="*/ 45244 h 673894"/>
                <a:gd name="connsiteX26" fmla="*/ 588169 w 652463"/>
                <a:gd name="connsiteY26" fmla="*/ 135731 h 673894"/>
                <a:gd name="connsiteX27" fmla="*/ 552450 w 652463"/>
                <a:gd name="connsiteY27" fmla="*/ 2143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463" h="673894">
                  <a:moveTo>
                    <a:pt x="552450" y="214312"/>
                  </a:moveTo>
                  <a:lnTo>
                    <a:pt x="495300" y="342900"/>
                  </a:lnTo>
                  <a:lnTo>
                    <a:pt x="461963" y="414337"/>
                  </a:lnTo>
                  <a:lnTo>
                    <a:pt x="459582" y="431006"/>
                  </a:lnTo>
                  <a:lnTo>
                    <a:pt x="459582" y="469106"/>
                  </a:lnTo>
                  <a:lnTo>
                    <a:pt x="469107" y="511969"/>
                  </a:lnTo>
                  <a:lnTo>
                    <a:pt x="490538" y="552450"/>
                  </a:lnTo>
                  <a:lnTo>
                    <a:pt x="511969" y="583406"/>
                  </a:lnTo>
                  <a:lnTo>
                    <a:pt x="545307" y="616744"/>
                  </a:lnTo>
                  <a:lnTo>
                    <a:pt x="652463" y="673894"/>
                  </a:lnTo>
                  <a:lnTo>
                    <a:pt x="0" y="478631"/>
                  </a:lnTo>
                  <a:lnTo>
                    <a:pt x="47625" y="461962"/>
                  </a:lnTo>
                  <a:lnTo>
                    <a:pt x="90488" y="450056"/>
                  </a:lnTo>
                  <a:lnTo>
                    <a:pt x="166688" y="421481"/>
                  </a:lnTo>
                  <a:lnTo>
                    <a:pt x="240507" y="388144"/>
                  </a:lnTo>
                  <a:lnTo>
                    <a:pt x="288132" y="361950"/>
                  </a:lnTo>
                  <a:lnTo>
                    <a:pt x="319088" y="338137"/>
                  </a:lnTo>
                  <a:lnTo>
                    <a:pt x="400050" y="261937"/>
                  </a:lnTo>
                  <a:lnTo>
                    <a:pt x="500063" y="142875"/>
                  </a:lnTo>
                  <a:lnTo>
                    <a:pt x="566738" y="45244"/>
                  </a:lnTo>
                  <a:lnTo>
                    <a:pt x="597694" y="11906"/>
                  </a:lnTo>
                  <a:lnTo>
                    <a:pt x="616744" y="0"/>
                  </a:lnTo>
                  <a:lnTo>
                    <a:pt x="628650" y="0"/>
                  </a:lnTo>
                  <a:lnTo>
                    <a:pt x="633413" y="2381"/>
                  </a:lnTo>
                  <a:lnTo>
                    <a:pt x="635794" y="14287"/>
                  </a:lnTo>
                  <a:lnTo>
                    <a:pt x="626269" y="45244"/>
                  </a:lnTo>
                  <a:lnTo>
                    <a:pt x="588169" y="135731"/>
                  </a:lnTo>
                  <a:lnTo>
                    <a:pt x="5524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59A53482-CE58-CD46-9B8D-719C1861D897}"/>
                </a:ext>
              </a:extLst>
            </p:cNvPr>
            <p:cNvSpPr/>
            <p:nvPr/>
          </p:nvSpPr>
          <p:spPr>
            <a:xfrm rot="16200000">
              <a:off x="3738563" y="3106738"/>
              <a:ext cx="3895725" cy="1552575"/>
            </a:xfrm>
            <a:custGeom>
              <a:avLst/>
              <a:gdLst>
                <a:gd name="connsiteX0" fmla="*/ 1746250 w 3895725"/>
                <a:gd name="connsiteY0" fmla="*/ 955675 h 1552575"/>
                <a:gd name="connsiteX1" fmla="*/ 2028825 w 3895725"/>
                <a:gd name="connsiteY1" fmla="*/ 1035050 h 1552575"/>
                <a:gd name="connsiteX2" fmla="*/ 2200275 w 3895725"/>
                <a:gd name="connsiteY2" fmla="*/ 1076325 h 1552575"/>
                <a:gd name="connsiteX3" fmla="*/ 2409825 w 3895725"/>
                <a:gd name="connsiteY3" fmla="*/ 1120775 h 1552575"/>
                <a:gd name="connsiteX4" fmla="*/ 2489200 w 3895725"/>
                <a:gd name="connsiteY4" fmla="*/ 1133475 h 1552575"/>
                <a:gd name="connsiteX5" fmla="*/ 2663825 w 3895725"/>
                <a:gd name="connsiteY5" fmla="*/ 1155700 h 1552575"/>
                <a:gd name="connsiteX6" fmla="*/ 2828925 w 3895725"/>
                <a:gd name="connsiteY6" fmla="*/ 1168400 h 1552575"/>
                <a:gd name="connsiteX7" fmla="*/ 3051175 w 3895725"/>
                <a:gd name="connsiteY7" fmla="*/ 1181100 h 1552575"/>
                <a:gd name="connsiteX8" fmla="*/ 3330575 w 3895725"/>
                <a:gd name="connsiteY8" fmla="*/ 1193800 h 1552575"/>
                <a:gd name="connsiteX9" fmla="*/ 3470275 w 3895725"/>
                <a:gd name="connsiteY9" fmla="*/ 1196975 h 1552575"/>
                <a:gd name="connsiteX10" fmla="*/ 3543300 w 3895725"/>
                <a:gd name="connsiteY10" fmla="*/ 1196975 h 1552575"/>
                <a:gd name="connsiteX11" fmla="*/ 3594100 w 3895725"/>
                <a:gd name="connsiteY11" fmla="*/ 1193800 h 1552575"/>
                <a:gd name="connsiteX12" fmla="*/ 3635375 w 3895725"/>
                <a:gd name="connsiteY12" fmla="*/ 1187450 h 1552575"/>
                <a:gd name="connsiteX13" fmla="*/ 3676650 w 3895725"/>
                <a:gd name="connsiteY13" fmla="*/ 1171575 h 1552575"/>
                <a:gd name="connsiteX14" fmla="*/ 3708400 w 3895725"/>
                <a:gd name="connsiteY14" fmla="*/ 1155700 h 1552575"/>
                <a:gd name="connsiteX15" fmla="*/ 3746500 w 3895725"/>
                <a:gd name="connsiteY15" fmla="*/ 1130300 h 1552575"/>
                <a:gd name="connsiteX16" fmla="*/ 3781425 w 3895725"/>
                <a:gd name="connsiteY16" fmla="*/ 1092200 h 1552575"/>
                <a:gd name="connsiteX17" fmla="*/ 3800475 w 3895725"/>
                <a:gd name="connsiteY17" fmla="*/ 1060450 h 1552575"/>
                <a:gd name="connsiteX18" fmla="*/ 3825875 w 3895725"/>
                <a:gd name="connsiteY18" fmla="*/ 1003300 h 1552575"/>
                <a:gd name="connsiteX19" fmla="*/ 3844925 w 3895725"/>
                <a:gd name="connsiteY19" fmla="*/ 977900 h 1552575"/>
                <a:gd name="connsiteX20" fmla="*/ 3857625 w 3895725"/>
                <a:gd name="connsiteY20" fmla="*/ 968375 h 1552575"/>
                <a:gd name="connsiteX21" fmla="*/ 3873500 w 3895725"/>
                <a:gd name="connsiteY21" fmla="*/ 958850 h 1552575"/>
                <a:gd name="connsiteX22" fmla="*/ 3883025 w 3895725"/>
                <a:gd name="connsiteY22" fmla="*/ 962025 h 1552575"/>
                <a:gd name="connsiteX23" fmla="*/ 3889375 w 3895725"/>
                <a:gd name="connsiteY23" fmla="*/ 974725 h 1552575"/>
                <a:gd name="connsiteX24" fmla="*/ 3895725 w 3895725"/>
                <a:gd name="connsiteY24" fmla="*/ 1000125 h 1552575"/>
                <a:gd name="connsiteX25" fmla="*/ 3895725 w 3895725"/>
                <a:gd name="connsiteY25" fmla="*/ 1098550 h 1552575"/>
                <a:gd name="connsiteX26" fmla="*/ 3889375 w 3895725"/>
                <a:gd name="connsiteY26" fmla="*/ 1212850 h 1552575"/>
                <a:gd name="connsiteX27" fmla="*/ 3876675 w 3895725"/>
                <a:gd name="connsiteY27" fmla="*/ 1285875 h 1552575"/>
                <a:gd name="connsiteX28" fmla="*/ 3851275 w 3895725"/>
                <a:gd name="connsiteY28" fmla="*/ 1365250 h 1552575"/>
                <a:gd name="connsiteX29" fmla="*/ 3806825 w 3895725"/>
                <a:gd name="connsiteY29" fmla="*/ 1454150 h 1552575"/>
                <a:gd name="connsiteX30" fmla="*/ 3762375 w 3895725"/>
                <a:gd name="connsiteY30" fmla="*/ 1520825 h 1552575"/>
                <a:gd name="connsiteX31" fmla="*/ 3736975 w 3895725"/>
                <a:gd name="connsiteY31" fmla="*/ 1543050 h 1552575"/>
                <a:gd name="connsiteX32" fmla="*/ 3714750 w 3895725"/>
                <a:gd name="connsiteY32" fmla="*/ 1552575 h 1552575"/>
                <a:gd name="connsiteX33" fmla="*/ 3683000 w 3895725"/>
                <a:gd name="connsiteY33" fmla="*/ 1543050 h 1552575"/>
                <a:gd name="connsiteX34" fmla="*/ 3660775 w 3895725"/>
                <a:gd name="connsiteY34" fmla="*/ 1520825 h 1552575"/>
                <a:gd name="connsiteX35" fmla="*/ 3638550 w 3895725"/>
                <a:gd name="connsiteY35" fmla="*/ 1495425 h 1552575"/>
                <a:gd name="connsiteX36" fmla="*/ 3616325 w 3895725"/>
                <a:gd name="connsiteY36" fmla="*/ 1479550 h 1552575"/>
                <a:gd name="connsiteX37" fmla="*/ 3571875 w 3895725"/>
                <a:gd name="connsiteY37" fmla="*/ 1460500 h 1552575"/>
                <a:gd name="connsiteX38" fmla="*/ 3482975 w 3895725"/>
                <a:gd name="connsiteY38" fmla="*/ 1441450 h 1552575"/>
                <a:gd name="connsiteX39" fmla="*/ 3308350 w 3895725"/>
                <a:gd name="connsiteY39" fmla="*/ 1422400 h 1552575"/>
                <a:gd name="connsiteX40" fmla="*/ 3035300 w 3895725"/>
                <a:gd name="connsiteY40" fmla="*/ 1403350 h 1552575"/>
                <a:gd name="connsiteX41" fmla="*/ 2727325 w 3895725"/>
                <a:gd name="connsiteY41" fmla="*/ 1381125 h 1552575"/>
                <a:gd name="connsiteX42" fmla="*/ 2638425 w 3895725"/>
                <a:gd name="connsiteY42" fmla="*/ 1371600 h 1552575"/>
                <a:gd name="connsiteX43" fmla="*/ 2466975 w 3895725"/>
                <a:gd name="connsiteY43" fmla="*/ 1346200 h 1552575"/>
                <a:gd name="connsiteX44" fmla="*/ 2232025 w 3895725"/>
                <a:gd name="connsiteY44" fmla="*/ 1295400 h 1552575"/>
                <a:gd name="connsiteX45" fmla="*/ 1920875 w 3895725"/>
                <a:gd name="connsiteY45" fmla="*/ 1216025 h 1552575"/>
                <a:gd name="connsiteX46" fmla="*/ 1654175 w 3895725"/>
                <a:gd name="connsiteY46" fmla="*/ 1136650 h 1552575"/>
                <a:gd name="connsiteX47" fmla="*/ 1416050 w 3895725"/>
                <a:gd name="connsiteY47" fmla="*/ 1047750 h 1552575"/>
                <a:gd name="connsiteX48" fmla="*/ 1225550 w 3895725"/>
                <a:gd name="connsiteY48" fmla="*/ 968375 h 1552575"/>
                <a:gd name="connsiteX49" fmla="*/ 1079500 w 3895725"/>
                <a:gd name="connsiteY49" fmla="*/ 898525 h 1552575"/>
                <a:gd name="connsiteX50" fmla="*/ 930275 w 3895725"/>
                <a:gd name="connsiteY50" fmla="*/ 815975 h 1552575"/>
                <a:gd name="connsiteX51" fmla="*/ 828675 w 3895725"/>
                <a:gd name="connsiteY51" fmla="*/ 752475 h 1552575"/>
                <a:gd name="connsiteX52" fmla="*/ 758825 w 3895725"/>
                <a:gd name="connsiteY52" fmla="*/ 708025 h 1552575"/>
                <a:gd name="connsiteX53" fmla="*/ 638175 w 3895725"/>
                <a:gd name="connsiteY53" fmla="*/ 622300 h 1552575"/>
                <a:gd name="connsiteX54" fmla="*/ 539750 w 3895725"/>
                <a:gd name="connsiteY54" fmla="*/ 546100 h 1552575"/>
                <a:gd name="connsiteX55" fmla="*/ 450850 w 3895725"/>
                <a:gd name="connsiteY55" fmla="*/ 479425 h 1552575"/>
                <a:gd name="connsiteX56" fmla="*/ 346075 w 3895725"/>
                <a:gd name="connsiteY56" fmla="*/ 390525 h 1552575"/>
                <a:gd name="connsiteX57" fmla="*/ 250825 w 3895725"/>
                <a:gd name="connsiteY57" fmla="*/ 301625 h 1552575"/>
                <a:gd name="connsiteX58" fmla="*/ 168275 w 3895725"/>
                <a:gd name="connsiteY58" fmla="*/ 222250 h 1552575"/>
                <a:gd name="connsiteX59" fmla="*/ 98425 w 3895725"/>
                <a:gd name="connsiteY59" fmla="*/ 152400 h 1552575"/>
                <a:gd name="connsiteX60" fmla="*/ 31750 w 3895725"/>
                <a:gd name="connsiteY60" fmla="*/ 82550 h 1552575"/>
                <a:gd name="connsiteX61" fmla="*/ 9525 w 3895725"/>
                <a:gd name="connsiteY61" fmla="*/ 53975 h 1552575"/>
                <a:gd name="connsiteX62" fmla="*/ 0 w 3895725"/>
                <a:gd name="connsiteY62" fmla="*/ 25400 h 1552575"/>
                <a:gd name="connsiteX63" fmla="*/ 3175 w 3895725"/>
                <a:gd name="connsiteY63" fmla="*/ 6350 h 1552575"/>
                <a:gd name="connsiteX64" fmla="*/ 12700 w 3895725"/>
                <a:gd name="connsiteY64" fmla="*/ 0 h 1552575"/>
                <a:gd name="connsiteX65" fmla="*/ 38100 w 3895725"/>
                <a:gd name="connsiteY65" fmla="*/ 6350 h 1552575"/>
                <a:gd name="connsiteX66" fmla="*/ 57150 w 3895725"/>
                <a:gd name="connsiteY66" fmla="*/ 15875 h 1552575"/>
                <a:gd name="connsiteX67" fmla="*/ 104775 w 3895725"/>
                <a:gd name="connsiteY67" fmla="*/ 57150 h 1552575"/>
                <a:gd name="connsiteX68" fmla="*/ 196850 w 3895725"/>
                <a:gd name="connsiteY68" fmla="*/ 139700 h 1552575"/>
                <a:gd name="connsiteX69" fmla="*/ 288925 w 3895725"/>
                <a:gd name="connsiteY69" fmla="*/ 219075 h 1552575"/>
                <a:gd name="connsiteX70" fmla="*/ 387350 w 3895725"/>
                <a:gd name="connsiteY70" fmla="*/ 298450 h 1552575"/>
                <a:gd name="connsiteX71" fmla="*/ 498475 w 3895725"/>
                <a:gd name="connsiteY71" fmla="*/ 384175 h 1552575"/>
                <a:gd name="connsiteX72" fmla="*/ 615950 w 3895725"/>
                <a:gd name="connsiteY72" fmla="*/ 466725 h 1552575"/>
                <a:gd name="connsiteX73" fmla="*/ 752475 w 3895725"/>
                <a:gd name="connsiteY73" fmla="*/ 549275 h 1552575"/>
                <a:gd name="connsiteX74" fmla="*/ 885825 w 3895725"/>
                <a:gd name="connsiteY74" fmla="*/ 625475 h 1552575"/>
                <a:gd name="connsiteX75" fmla="*/ 1069975 w 3895725"/>
                <a:gd name="connsiteY75" fmla="*/ 708025 h 1552575"/>
                <a:gd name="connsiteX76" fmla="*/ 1250950 w 3895725"/>
                <a:gd name="connsiteY76" fmla="*/ 781050 h 1552575"/>
                <a:gd name="connsiteX77" fmla="*/ 1403350 w 3895725"/>
                <a:gd name="connsiteY77" fmla="*/ 838200 h 1552575"/>
                <a:gd name="connsiteX78" fmla="*/ 1562100 w 3895725"/>
                <a:gd name="connsiteY78" fmla="*/ 895350 h 1552575"/>
                <a:gd name="connsiteX79" fmla="*/ 1746250 w 3895725"/>
                <a:gd name="connsiteY79" fmla="*/ 9556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895725" h="1552575">
                  <a:moveTo>
                    <a:pt x="1746250" y="955675"/>
                  </a:moveTo>
                  <a:lnTo>
                    <a:pt x="2028825" y="1035050"/>
                  </a:lnTo>
                  <a:lnTo>
                    <a:pt x="2200275" y="1076325"/>
                  </a:lnTo>
                  <a:lnTo>
                    <a:pt x="2409825" y="1120775"/>
                  </a:lnTo>
                  <a:lnTo>
                    <a:pt x="2489200" y="1133475"/>
                  </a:lnTo>
                  <a:lnTo>
                    <a:pt x="2663825" y="1155700"/>
                  </a:lnTo>
                  <a:lnTo>
                    <a:pt x="2828925" y="1168400"/>
                  </a:lnTo>
                  <a:lnTo>
                    <a:pt x="3051175" y="1181100"/>
                  </a:lnTo>
                  <a:lnTo>
                    <a:pt x="3330575" y="1193800"/>
                  </a:lnTo>
                  <a:lnTo>
                    <a:pt x="3470275" y="1196975"/>
                  </a:lnTo>
                  <a:lnTo>
                    <a:pt x="3543300" y="1196975"/>
                  </a:lnTo>
                  <a:lnTo>
                    <a:pt x="3594100" y="1193800"/>
                  </a:lnTo>
                  <a:lnTo>
                    <a:pt x="3635375" y="1187450"/>
                  </a:lnTo>
                  <a:lnTo>
                    <a:pt x="3676650" y="1171575"/>
                  </a:lnTo>
                  <a:lnTo>
                    <a:pt x="3708400" y="1155700"/>
                  </a:lnTo>
                  <a:lnTo>
                    <a:pt x="3746500" y="1130300"/>
                  </a:lnTo>
                  <a:lnTo>
                    <a:pt x="3781425" y="1092200"/>
                  </a:lnTo>
                  <a:lnTo>
                    <a:pt x="3800475" y="1060450"/>
                  </a:lnTo>
                  <a:lnTo>
                    <a:pt x="3825875" y="1003300"/>
                  </a:lnTo>
                  <a:lnTo>
                    <a:pt x="3844925" y="977900"/>
                  </a:lnTo>
                  <a:lnTo>
                    <a:pt x="3857625" y="968375"/>
                  </a:lnTo>
                  <a:lnTo>
                    <a:pt x="3873500" y="958850"/>
                  </a:lnTo>
                  <a:lnTo>
                    <a:pt x="3883025" y="962025"/>
                  </a:lnTo>
                  <a:lnTo>
                    <a:pt x="3889375" y="974725"/>
                  </a:lnTo>
                  <a:lnTo>
                    <a:pt x="3895725" y="1000125"/>
                  </a:lnTo>
                  <a:lnTo>
                    <a:pt x="3895725" y="1098550"/>
                  </a:lnTo>
                  <a:lnTo>
                    <a:pt x="3889375" y="1212850"/>
                  </a:lnTo>
                  <a:lnTo>
                    <a:pt x="3876675" y="1285875"/>
                  </a:lnTo>
                  <a:lnTo>
                    <a:pt x="3851275" y="1365250"/>
                  </a:lnTo>
                  <a:lnTo>
                    <a:pt x="3806825" y="1454150"/>
                  </a:lnTo>
                  <a:lnTo>
                    <a:pt x="3762375" y="1520825"/>
                  </a:lnTo>
                  <a:lnTo>
                    <a:pt x="3736975" y="1543050"/>
                  </a:lnTo>
                  <a:lnTo>
                    <a:pt x="3714750" y="1552575"/>
                  </a:lnTo>
                  <a:lnTo>
                    <a:pt x="3683000" y="1543050"/>
                  </a:lnTo>
                  <a:lnTo>
                    <a:pt x="3660775" y="1520825"/>
                  </a:lnTo>
                  <a:lnTo>
                    <a:pt x="3638550" y="1495425"/>
                  </a:lnTo>
                  <a:lnTo>
                    <a:pt x="3616325" y="1479550"/>
                  </a:lnTo>
                  <a:lnTo>
                    <a:pt x="3571875" y="1460500"/>
                  </a:lnTo>
                  <a:lnTo>
                    <a:pt x="3482975" y="1441450"/>
                  </a:lnTo>
                  <a:lnTo>
                    <a:pt x="3308350" y="1422400"/>
                  </a:lnTo>
                  <a:lnTo>
                    <a:pt x="3035300" y="1403350"/>
                  </a:lnTo>
                  <a:lnTo>
                    <a:pt x="2727325" y="1381125"/>
                  </a:lnTo>
                  <a:lnTo>
                    <a:pt x="2638425" y="1371600"/>
                  </a:lnTo>
                  <a:lnTo>
                    <a:pt x="2466975" y="1346200"/>
                  </a:lnTo>
                  <a:lnTo>
                    <a:pt x="2232025" y="1295400"/>
                  </a:lnTo>
                  <a:lnTo>
                    <a:pt x="1920875" y="1216025"/>
                  </a:lnTo>
                  <a:lnTo>
                    <a:pt x="1654175" y="1136650"/>
                  </a:lnTo>
                  <a:lnTo>
                    <a:pt x="1416050" y="1047750"/>
                  </a:lnTo>
                  <a:lnTo>
                    <a:pt x="1225550" y="968375"/>
                  </a:lnTo>
                  <a:lnTo>
                    <a:pt x="1079500" y="898525"/>
                  </a:lnTo>
                  <a:lnTo>
                    <a:pt x="930275" y="815975"/>
                  </a:lnTo>
                  <a:lnTo>
                    <a:pt x="828675" y="752475"/>
                  </a:lnTo>
                  <a:lnTo>
                    <a:pt x="758825" y="708025"/>
                  </a:lnTo>
                  <a:lnTo>
                    <a:pt x="638175" y="622300"/>
                  </a:lnTo>
                  <a:lnTo>
                    <a:pt x="539750" y="546100"/>
                  </a:lnTo>
                  <a:lnTo>
                    <a:pt x="450850" y="479425"/>
                  </a:lnTo>
                  <a:lnTo>
                    <a:pt x="346075" y="390525"/>
                  </a:lnTo>
                  <a:lnTo>
                    <a:pt x="250825" y="301625"/>
                  </a:lnTo>
                  <a:lnTo>
                    <a:pt x="168275" y="222250"/>
                  </a:lnTo>
                  <a:lnTo>
                    <a:pt x="98425" y="152400"/>
                  </a:lnTo>
                  <a:lnTo>
                    <a:pt x="31750" y="82550"/>
                  </a:lnTo>
                  <a:lnTo>
                    <a:pt x="9525" y="539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6350"/>
                  </a:lnTo>
                  <a:lnTo>
                    <a:pt x="57150" y="15875"/>
                  </a:lnTo>
                  <a:lnTo>
                    <a:pt x="104775" y="57150"/>
                  </a:lnTo>
                  <a:lnTo>
                    <a:pt x="196850" y="139700"/>
                  </a:lnTo>
                  <a:lnTo>
                    <a:pt x="288925" y="219075"/>
                  </a:lnTo>
                  <a:lnTo>
                    <a:pt x="387350" y="298450"/>
                  </a:lnTo>
                  <a:lnTo>
                    <a:pt x="498475" y="384175"/>
                  </a:lnTo>
                  <a:lnTo>
                    <a:pt x="615950" y="466725"/>
                  </a:lnTo>
                  <a:lnTo>
                    <a:pt x="752475" y="549275"/>
                  </a:lnTo>
                  <a:lnTo>
                    <a:pt x="885825" y="625475"/>
                  </a:lnTo>
                  <a:lnTo>
                    <a:pt x="1069975" y="708025"/>
                  </a:lnTo>
                  <a:lnTo>
                    <a:pt x="1250950" y="781050"/>
                  </a:lnTo>
                  <a:lnTo>
                    <a:pt x="1403350" y="838200"/>
                  </a:lnTo>
                  <a:lnTo>
                    <a:pt x="1562100" y="895350"/>
                  </a:lnTo>
                  <a:lnTo>
                    <a:pt x="17462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67044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49" y="1722812"/>
            <a:ext cx="7101880" cy="3518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ja-JP" sz="1463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グループにまとめて整理しよう　　　　　　　付 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こわれた千の楽器　　　　　　　　　　　　　器 倉 巣 覚 働 包 案 続 変 的 伝 達 臣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図書館へ行こう　　　　　　　　　　　　　　種 類 法 求 例 材 関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漢字辞典の使い方　　　　　　　　　　　　　辞 典 成 順 訓 連 努 飛 治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ヤドカリとイソギンチャク　　　　　　　　　仲 観 察 録 験 好 結 果 説 浴 富 念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たしかめながら話を聞こう　　　　　　　　　低 選 底 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みんなで新聞を作ろう　　　　　　　　　　　完 必 要 量 清 散 愛 徒 議 浅 省</a:t>
            </a:r>
            <a:endParaRPr lang="en-US" altLang="ja-JP" sz="13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走れ　　　　　　　　　　　　　　　　　　　差 約 束 席 位 笑 特 焼 初 旗 最 欠 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お願いやお礼の手紙を書こう　　　　　　　　願 然 末 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ことわざと故事成語　　　　　　　　　　　　漁 夫 労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広告を読みくらべよう　　　　　　　　　　　徳 辺 周 貨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学校についてしょうかいすることを考えよう　司 参 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一つの花　　　　　　　　　　　　　　　　　戦 争 給 機 飯 泣 別 勇 軍 兵 隊 輪 改 利 刷 印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文の組み立てと修飾語　　　　　　　　　　　置 牧 街 灯 票 卒 陸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山場のある物語を書こう　　　　　　　　　　側</a:t>
            </a:r>
            <a:endParaRPr lang="ja-JP" altLang="en-US" sz="1463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004" y="867398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年生の漢字一覧（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1/2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FF13D036-6D90-4493-B195-8A1CC4521202}"/>
              </a:ext>
            </a:extLst>
          </p:cNvPr>
          <p:cNvSpPr/>
          <p:nvPr/>
        </p:nvSpPr>
        <p:spPr>
          <a:xfrm>
            <a:off x="555616" y="1510066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sz="1138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3E9F203C-B820-4BD4-8E1D-1FC73F7E98C3}"/>
              </a:ext>
            </a:extLst>
          </p:cNvPr>
          <p:cNvSpPr/>
          <p:nvPr/>
        </p:nvSpPr>
        <p:spPr>
          <a:xfrm>
            <a:off x="453635" y="1426939"/>
            <a:ext cx="8541874" cy="2002062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6088175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7DA9027-37BA-3548-A79F-FB3B48437394}"/>
              </a:ext>
            </a:extLst>
          </p:cNvPr>
          <p:cNvSpPr/>
          <p:nvPr/>
        </p:nvSpPr>
        <p:spPr>
          <a:xfrm>
            <a:off x="2614613" y="1409700"/>
            <a:ext cx="1625600" cy="1990725"/>
          </a:xfrm>
          <a:custGeom>
            <a:avLst/>
            <a:gdLst>
              <a:gd name="connsiteX0" fmla="*/ 1344555 w 1625314"/>
              <a:gd name="connsiteY0" fmla="*/ 685156 h 1991074"/>
              <a:gd name="connsiteX1" fmla="*/ 1262130 w 1625314"/>
              <a:gd name="connsiteY1" fmla="*/ 821672 h 1991074"/>
              <a:gd name="connsiteX2" fmla="*/ 1220917 w 1625314"/>
              <a:gd name="connsiteY2" fmla="*/ 883490 h 1991074"/>
              <a:gd name="connsiteX3" fmla="*/ 1081826 w 1625314"/>
              <a:gd name="connsiteY3" fmla="*/ 1063795 h 1991074"/>
              <a:gd name="connsiteX4" fmla="*/ 989098 w 1625314"/>
              <a:gd name="connsiteY4" fmla="*/ 1166826 h 1991074"/>
              <a:gd name="connsiteX5" fmla="*/ 878339 w 1625314"/>
              <a:gd name="connsiteY5" fmla="*/ 1290463 h 1991074"/>
              <a:gd name="connsiteX6" fmla="*/ 734096 w 1625314"/>
              <a:gd name="connsiteY6" fmla="*/ 1437282 h 1991074"/>
              <a:gd name="connsiteX7" fmla="*/ 592428 w 1625314"/>
              <a:gd name="connsiteY7" fmla="*/ 1573798 h 1991074"/>
              <a:gd name="connsiteX8" fmla="*/ 476519 w 1625314"/>
              <a:gd name="connsiteY8" fmla="*/ 1671677 h 1991074"/>
              <a:gd name="connsiteX9" fmla="*/ 270457 w 1625314"/>
              <a:gd name="connsiteY9" fmla="*/ 1828800 h 1991074"/>
              <a:gd name="connsiteX10" fmla="*/ 87577 w 1625314"/>
              <a:gd name="connsiteY10" fmla="*/ 1970467 h 1991074"/>
              <a:gd name="connsiteX11" fmla="*/ 51516 w 1625314"/>
              <a:gd name="connsiteY11" fmla="*/ 1988498 h 1991074"/>
              <a:gd name="connsiteX12" fmla="*/ 33485 w 1625314"/>
              <a:gd name="connsiteY12" fmla="*/ 1991074 h 1991074"/>
              <a:gd name="connsiteX13" fmla="*/ 15455 w 1625314"/>
              <a:gd name="connsiteY13" fmla="*/ 1991074 h 1991074"/>
              <a:gd name="connsiteX14" fmla="*/ 7728 w 1625314"/>
              <a:gd name="connsiteY14" fmla="*/ 1985922 h 1991074"/>
              <a:gd name="connsiteX15" fmla="*/ 2576 w 1625314"/>
              <a:gd name="connsiteY15" fmla="*/ 1975619 h 1991074"/>
              <a:gd name="connsiteX16" fmla="*/ 0 w 1625314"/>
              <a:gd name="connsiteY16" fmla="*/ 1947285 h 1991074"/>
              <a:gd name="connsiteX17" fmla="*/ 12879 w 1625314"/>
              <a:gd name="connsiteY17" fmla="*/ 1921528 h 1991074"/>
              <a:gd name="connsiteX18" fmla="*/ 87577 w 1625314"/>
              <a:gd name="connsiteY18" fmla="*/ 1857133 h 1991074"/>
              <a:gd name="connsiteX19" fmla="*/ 193183 w 1625314"/>
              <a:gd name="connsiteY19" fmla="*/ 1754102 h 1991074"/>
              <a:gd name="connsiteX20" fmla="*/ 314245 w 1625314"/>
              <a:gd name="connsiteY20" fmla="*/ 1635617 h 1991074"/>
              <a:gd name="connsiteX21" fmla="*/ 404397 w 1625314"/>
              <a:gd name="connsiteY21" fmla="*/ 1542889 h 1991074"/>
              <a:gd name="connsiteX22" fmla="*/ 515155 w 1625314"/>
              <a:gd name="connsiteY22" fmla="*/ 1416676 h 1991074"/>
              <a:gd name="connsiteX23" fmla="*/ 628489 w 1625314"/>
              <a:gd name="connsiteY23" fmla="*/ 1285311 h 1991074"/>
              <a:gd name="connsiteX24" fmla="*/ 728944 w 1625314"/>
              <a:gd name="connsiteY24" fmla="*/ 1161674 h 1991074"/>
              <a:gd name="connsiteX25" fmla="*/ 816521 w 1625314"/>
              <a:gd name="connsiteY25" fmla="*/ 1048340 h 1991074"/>
              <a:gd name="connsiteX26" fmla="*/ 937582 w 1625314"/>
              <a:gd name="connsiteY26" fmla="*/ 880915 h 1991074"/>
              <a:gd name="connsiteX27" fmla="*/ 1004552 w 1625314"/>
              <a:gd name="connsiteY27" fmla="*/ 777884 h 1991074"/>
              <a:gd name="connsiteX28" fmla="*/ 1094704 w 1625314"/>
              <a:gd name="connsiteY28" fmla="*/ 625913 h 1991074"/>
              <a:gd name="connsiteX29" fmla="*/ 1151372 w 1625314"/>
              <a:gd name="connsiteY29" fmla="*/ 517730 h 1991074"/>
              <a:gd name="connsiteX30" fmla="*/ 1187432 w 1625314"/>
              <a:gd name="connsiteY30" fmla="*/ 437881 h 1991074"/>
              <a:gd name="connsiteX31" fmla="*/ 1210614 w 1625314"/>
              <a:gd name="connsiteY31" fmla="*/ 378639 h 1991074"/>
              <a:gd name="connsiteX32" fmla="*/ 1223493 w 1625314"/>
              <a:gd name="connsiteY32" fmla="*/ 334850 h 1991074"/>
              <a:gd name="connsiteX33" fmla="*/ 1233796 w 1625314"/>
              <a:gd name="connsiteY33" fmla="*/ 288486 h 1991074"/>
              <a:gd name="connsiteX34" fmla="*/ 1238948 w 1625314"/>
              <a:gd name="connsiteY34" fmla="*/ 252426 h 1991074"/>
              <a:gd name="connsiteX35" fmla="*/ 1238948 w 1625314"/>
              <a:gd name="connsiteY35" fmla="*/ 242123 h 1991074"/>
              <a:gd name="connsiteX36" fmla="*/ 1231221 w 1625314"/>
              <a:gd name="connsiteY36" fmla="*/ 221516 h 1991074"/>
              <a:gd name="connsiteX37" fmla="*/ 1220917 w 1625314"/>
              <a:gd name="connsiteY37" fmla="*/ 203486 h 1991074"/>
              <a:gd name="connsiteX38" fmla="*/ 1190008 w 1625314"/>
              <a:gd name="connsiteY38" fmla="*/ 159698 h 1991074"/>
              <a:gd name="connsiteX39" fmla="*/ 1159099 w 1625314"/>
              <a:gd name="connsiteY39" fmla="*/ 123637 h 1991074"/>
              <a:gd name="connsiteX40" fmla="*/ 1102432 w 1625314"/>
              <a:gd name="connsiteY40" fmla="*/ 74697 h 1991074"/>
              <a:gd name="connsiteX41" fmla="*/ 1081826 w 1625314"/>
              <a:gd name="connsiteY41" fmla="*/ 54091 h 1991074"/>
              <a:gd name="connsiteX42" fmla="*/ 1071523 w 1625314"/>
              <a:gd name="connsiteY42" fmla="*/ 30909 h 1991074"/>
              <a:gd name="connsiteX43" fmla="*/ 1068947 w 1625314"/>
              <a:gd name="connsiteY43" fmla="*/ 12879 h 1991074"/>
              <a:gd name="connsiteX44" fmla="*/ 1071523 w 1625314"/>
              <a:gd name="connsiteY44" fmla="*/ 2576 h 1991074"/>
              <a:gd name="connsiteX45" fmla="*/ 1084401 w 1625314"/>
              <a:gd name="connsiteY45" fmla="*/ 0 h 1991074"/>
              <a:gd name="connsiteX46" fmla="*/ 1120462 w 1625314"/>
              <a:gd name="connsiteY46" fmla="*/ 7727 h 1991074"/>
              <a:gd name="connsiteX47" fmla="*/ 1164250 w 1625314"/>
              <a:gd name="connsiteY47" fmla="*/ 18030 h 1991074"/>
              <a:gd name="connsiteX48" fmla="*/ 1233796 w 1625314"/>
              <a:gd name="connsiteY48" fmla="*/ 33485 h 1991074"/>
              <a:gd name="connsiteX49" fmla="*/ 1308494 w 1625314"/>
              <a:gd name="connsiteY49" fmla="*/ 59243 h 1991074"/>
              <a:gd name="connsiteX50" fmla="*/ 1354858 w 1625314"/>
              <a:gd name="connsiteY50" fmla="*/ 79849 h 1991074"/>
              <a:gd name="connsiteX51" fmla="*/ 1445010 w 1625314"/>
              <a:gd name="connsiteY51" fmla="*/ 121061 h 1991074"/>
              <a:gd name="connsiteX52" fmla="*/ 1517132 w 1625314"/>
              <a:gd name="connsiteY52" fmla="*/ 167425 h 1991074"/>
              <a:gd name="connsiteX53" fmla="*/ 1560920 w 1625314"/>
              <a:gd name="connsiteY53" fmla="*/ 203486 h 1991074"/>
              <a:gd name="connsiteX54" fmla="*/ 1594405 w 1625314"/>
              <a:gd name="connsiteY54" fmla="*/ 231819 h 1991074"/>
              <a:gd name="connsiteX55" fmla="*/ 1612435 w 1625314"/>
              <a:gd name="connsiteY55" fmla="*/ 257577 h 1991074"/>
              <a:gd name="connsiteX56" fmla="*/ 1622738 w 1625314"/>
              <a:gd name="connsiteY56" fmla="*/ 283335 h 1991074"/>
              <a:gd name="connsiteX57" fmla="*/ 1625314 w 1625314"/>
              <a:gd name="connsiteY57" fmla="*/ 298790 h 1991074"/>
              <a:gd name="connsiteX58" fmla="*/ 1622738 w 1625314"/>
              <a:gd name="connsiteY58" fmla="*/ 314244 h 1991074"/>
              <a:gd name="connsiteX59" fmla="*/ 1612435 w 1625314"/>
              <a:gd name="connsiteY59" fmla="*/ 329699 h 1991074"/>
              <a:gd name="connsiteX60" fmla="*/ 1594405 w 1625314"/>
              <a:gd name="connsiteY60" fmla="*/ 345154 h 1991074"/>
              <a:gd name="connsiteX61" fmla="*/ 1560920 w 1625314"/>
              <a:gd name="connsiteY61" fmla="*/ 360608 h 1991074"/>
              <a:gd name="connsiteX62" fmla="*/ 1530010 w 1625314"/>
              <a:gd name="connsiteY62" fmla="*/ 381214 h 1991074"/>
              <a:gd name="connsiteX63" fmla="*/ 1504253 w 1625314"/>
              <a:gd name="connsiteY63" fmla="*/ 404396 h 1991074"/>
              <a:gd name="connsiteX64" fmla="*/ 1478495 w 1625314"/>
              <a:gd name="connsiteY64" fmla="*/ 437881 h 1991074"/>
              <a:gd name="connsiteX65" fmla="*/ 1442434 w 1625314"/>
              <a:gd name="connsiteY65" fmla="*/ 512579 h 1991074"/>
              <a:gd name="connsiteX66" fmla="*/ 1378040 w 1625314"/>
              <a:gd name="connsiteY66" fmla="*/ 628489 h 1991074"/>
              <a:gd name="connsiteX67" fmla="*/ 1344555 w 1625314"/>
              <a:gd name="connsiteY67" fmla="*/ 685156 h 1991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25314" h="1991074">
                <a:moveTo>
                  <a:pt x="1344555" y="685156"/>
                </a:moveTo>
                <a:lnTo>
                  <a:pt x="1262130" y="821672"/>
                </a:lnTo>
                <a:lnTo>
                  <a:pt x="1220917" y="883490"/>
                </a:lnTo>
                <a:lnTo>
                  <a:pt x="1081826" y="1063795"/>
                </a:lnTo>
                <a:lnTo>
                  <a:pt x="989098" y="1166826"/>
                </a:lnTo>
                <a:lnTo>
                  <a:pt x="878339" y="1290463"/>
                </a:lnTo>
                <a:lnTo>
                  <a:pt x="734096" y="1437282"/>
                </a:lnTo>
                <a:lnTo>
                  <a:pt x="592428" y="1573798"/>
                </a:lnTo>
                <a:lnTo>
                  <a:pt x="476519" y="1671677"/>
                </a:lnTo>
                <a:lnTo>
                  <a:pt x="270457" y="1828800"/>
                </a:lnTo>
                <a:lnTo>
                  <a:pt x="87577" y="1970467"/>
                </a:lnTo>
                <a:lnTo>
                  <a:pt x="51516" y="1988498"/>
                </a:lnTo>
                <a:lnTo>
                  <a:pt x="33485" y="1991074"/>
                </a:lnTo>
                <a:lnTo>
                  <a:pt x="15455" y="1991074"/>
                </a:lnTo>
                <a:lnTo>
                  <a:pt x="7728" y="1985922"/>
                </a:lnTo>
                <a:lnTo>
                  <a:pt x="2576" y="1975619"/>
                </a:lnTo>
                <a:lnTo>
                  <a:pt x="0" y="1947285"/>
                </a:lnTo>
                <a:lnTo>
                  <a:pt x="12879" y="1921528"/>
                </a:lnTo>
                <a:lnTo>
                  <a:pt x="87577" y="1857133"/>
                </a:lnTo>
                <a:lnTo>
                  <a:pt x="193183" y="1754102"/>
                </a:lnTo>
                <a:lnTo>
                  <a:pt x="314245" y="1635617"/>
                </a:lnTo>
                <a:lnTo>
                  <a:pt x="404397" y="1542889"/>
                </a:lnTo>
                <a:lnTo>
                  <a:pt x="515155" y="1416676"/>
                </a:lnTo>
                <a:lnTo>
                  <a:pt x="628489" y="1285311"/>
                </a:lnTo>
                <a:lnTo>
                  <a:pt x="728944" y="1161674"/>
                </a:lnTo>
                <a:lnTo>
                  <a:pt x="816521" y="1048340"/>
                </a:lnTo>
                <a:lnTo>
                  <a:pt x="937582" y="880915"/>
                </a:lnTo>
                <a:lnTo>
                  <a:pt x="1004552" y="777884"/>
                </a:lnTo>
                <a:lnTo>
                  <a:pt x="1094704" y="625913"/>
                </a:lnTo>
                <a:lnTo>
                  <a:pt x="1151372" y="517730"/>
                </a:lnTo>
                <a:lnTo>
                  <a:pt x="1187432" y="437881"/>
                </a:lnTo>
                <a:lnTo>
                  <a:pt x="1210614" y="378639"/>
                </a:lnTo>
                <a:lnTo>
                  <a:pt x="1223493" y="334850"/>
                </a:lnTo>
                <a:lnTo>
                  <a:pt x="1233796" y="288486"/>
                </a:lnTo>
                <a:lnTo>
                  <a:pt x="1238948" y="252426"/>
                </a:lnTo>
                <a:lnTo>
                  <a:pt x="1238948" y="242123"/>
                </a:lnTo>
                <a:lnTo>
                  <a:pt x="1231221" y="221516"/>
                </a:lnTo>
                <a:lnTo>
                  <a:pt x="1220917" y="203486"/>
                </a:lnTo>
                <a:lnTo>
                  <a:pt x="1190008" y="159698"/>
                </a:lnTo>
                <a:lnTo>
                  <a:pt x="1159099" y="123637"/>
                </a:lnTo>
                <a:lnTo>
                  <a:pt x="1102432" y="74697"/>
                </a:lnTo>
                <a:lnTo>
                  <a:pt x="1081826" y="54091"/>
                </a:lnTo>
                <a:lnTo>
                  <a:pt x="1071523" y="30909"/>
                </a:lnTo>
                <a:lnTo>
                  <a:pt x="1068947" y="12879"/>
                </a:lnTo>
                <a:lnTo>
                  <a:pt x="1071523" y="2576"/>
                </a:lnTo>
                <a:lnTo>
                  <a:pt x="1084401" y="0"/>
                </a:lnTo>
                <a:lnTo>
                  <a:pt x="1120462" y="7727"/>
                </a:lnTo>
                <a:lnTo>
                  <a:pt x="1164250" y="18030"/>
                </a:lnTo>
                <a:lnTo>
                  <a:pt x="1233796" y="33485"/>
                </a:lnTo>
                <a:lnTo>
                  <a:pt x="1308494" y="59243"/>
                </a:lnTo>
                <a:lnTo>
                  <a:pt x="1354858" y="79849"/>
                </a:lnTo>
                <a:lnTo>
                  <a:pt x="1445010" y="121061"/>
                </a:lnTo>
                <a:lnTo>
                  <a:pt x="1517132" y="167425"/>
                </a:lnTo>
                <a:lnTo>
                  <a:pt x="1560920" y="203486"/>
                </a:lnTo>
                <a:lnTo>
                  <a:pt x="1594405" y="231819"/>
                </a:lnTo>
                <a:lnTo>
                  <a:pt x="1612435" y="257577"/>
                </a:lnTo>
                <a:lnTo>
                  <a:pt x="1622738" y="283335"/>
                </a:lnTo>
                <a:lnTo>
                  <a:pt x="1625314" y="298790"/>
                </a:lnTo>
                <a:lnTo>
                  <a:pt x="1622738" y="314244"/>
                </a:lnTo>
                <a:lnTo>
                  <a:pt x="1612435" y="329699"/>
                </a:lnTo>
                <a:lnTo>
                  <a:pt x="1594405" y="345154"/>
                </a:lnTo>
                <a:lnTo>
                  <a:pt x="1560920" y="360608"/>
                </a:lnTo>
                <a:lnTo>
                  <a:pt x="1530010" y="381214"/>
                </a:lnTo>
                <a:lnTo>
                  <a:pt x="1504253" y="404396"/>
                </a:lnTo>
                <a:lnTo>
                  <a:pt x="1478495" y="437881"/>
                </a:lnTo>
                <a:lnTo>
                  <a:pt x="1442434" y="512579"/>
                </a:lnTo>
                <a:lnTo>
                  <a:pt x="1378040" y="628489"/>
                </a:lnTo>
                <a:lnTo>
                  <a:pt x="1344555" y="685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3EA64F6-3290-4A42-9EFD-BF714F842342}"/>
              </a:ext>
            </a:extLst>
          </p:cNvPr>
          <p:cNvSpPr/>
          <p:nvPr/>
        </p:nvSpPr>
        <p:spPr>
          <a:xfrm>
            <a:off x="3370263" y="2871788"/>
            <a:ext cx="1965325" cy="1185862"/>
          </a:xfrm>
          <a:custGeom>
            <a:avLst/>
            <a:gdLst>
              <a:gd name="connsiteX0" fmla="*/ 916781 w 1966912"/>
              <a:gd name="connsiteY0" fmla="*/ 154781 h 1185862"/>
              <a:gd name="connsiteX1" fmla="*/ 1297781 w 1966912"/>
              <a:gd name="connsiteY1" fmla="*/ 88106 h 1185862"/>
              <a:gd name="connsiteX2" fmla="*/ 1512094 w 1966912"/>
              <a:gd name="connsiteY2" fmla="*/ 52387 h 1185862"/>
              <a:gd name="connsiteX3" fmla="*/ 1550194 w 1966912"/>
              <a:gd name="connsiteY3" fmla="*/ 45243 h 1185862"/>
              <a:gd name="connsiteX4" fmla="*/ 1588294 w 1966912"/>
              <a:gd name="connsiteY4" fmla="*/ 26193 h 1185862"/>
              <a:gd name="connsiteX5" fmla="*/ 1635919 w 1966912"/>
              <a:gd name="connsiteY5" fmla="*/ 9525 h 1185862"/>
              <a:gd name="connsiteX6" fmla="*/ 1681162 w 1966912"/>
              <a:gd name="connsiteY6" fmla="*/ 0 h 1185862"/>
              <a:gd name="connsiteX7" fmla="*/ 1700212 w 1966912"/>
              <a:gd name="connsiteY7" fmla="*/ 4762 h 1185862"/>
              <a:gd name="connsiteX8" fmla="*/ 1733550 w 1966912"/>
              <a:gd name="connsiteY8" fmla="*/ 23812 h 1185862"/>
              <a:gd name="connsiteX9" fmla="*/ 1809750 w 1966912"/>
              <a:gd name="connsiteY9" fmla="*/ 73818 h 1185862"/>
              <a:gd name="connsiteX10" fmla="*/ 1876425 w 1966912"/>
              <a:gd name="connsiteY10" fmla="*/ 123825 h 1185862"/>
              <a:gd name="connsiteX11" fmla="*/ 1943100 w 1966912"/>
              <a:gd name="connsiteY11" fmla="*/ 185737 h 1185862"/>
              <a:gd name="connsiteX12" fmla="*/ 1957387 w 1966912"/>
              <a:gd name="connsiteY12" fmla="*/ 207168 h 1185862"/>
              <a:gd name="connsiteX13" fmla="*/ 1964531 w 1966912"/>
              <a:gd name="connsiteY13" fmla="*/ 223837 h 1185862"/>
              <a:gd name="connsiteX14" fmla="*/ 1966912 w 1966912"/>
              <a:gd name="connsiteY14" fmla="*/ 238125 h 1185862"/>
              <a:gd name="connsiteX15" fmla="*/ 1966912 w 1966912"/>
              <a:gd name="connsiteY15" fmla="*/ 252412 h 1185862"/>
              <a:gd name="connsiteX16" fmla="*/ 1955006 w 1966912"/>
              <a:gd name="connsiteY16" fmla="*/ 271462 h 1185862"/>
              <a:gd name="connsiteX17" fmla="*/ 1919287 w 1966912"/>
              <a:gd name="connsiteY17" fmla="*/ 302418 h 1185862"/>
              <a:gd name="connsiteX18" fmla="*/ 1890712 w 1966912"/>
              <a:gd name="connsiteY18" fmla="*/ 335756 h 1185862"/>
              <a:gd name="connsiteX19" fmla="*/ 1864519 w 1966912"/>
              <a:gd name="connsiteY19" fmla="*/ 378618 h 1185862"/>
              <a:gd name="connsiteX20" fmla="*/ 1838325 w 1966912"/>
              <a:gd name="connsiteY20" fmla="*/ 454818 h 1185862"/>
              <a:gd name="connsiteX21" fmla="*/ 1769269 w 1966912"/>
              <a:gd name="connsiteY21" fmla="*/ 661987 h 1185862"/>
              <a:gd name="connsiteX22" fmla="*/ 1671637 w 1966912"/>
              <a:gd name="connsiteY22" fmla="*/ 942975 h 1185862"/>
              <a:gd name="connsiteX23" fmla="*/ 1612106 w 1966912"/>
              <a:gd name="connsiteY23" fmla="*/ 1114425 h 1185862"/>
              <a:gd name="connsiteX24" fmla="*/ 1597819 w 1966912"/>
              <a:gd name="connsiteY24" fmla="*/ 1140618 h 1185862"/>
              <a:gd name="connsiteX25" fmla="*/ 1576387 w 1966912"/>
              <a:gd name="connsiteY25" fmla="*/ 1162050 h 1185862"/>
              <a:gd name="connsiteX26" fmla="*/ 1550194 w 1966912"/>
              <a:gd name="connsiteY26" fmla="*/ 1173956 h 1185862"/>
              <a:gd name="connsiteX27" fmla="*/ 1507331 w 1966912"/>
              <a:gd name="connsiteY27" fmla="*/ 1183481 h 1185862"/>
              <a:gd name="connsiteX28" fmla="*/ 1485900 w 1966912"/>
              <a:gd name="connsiteY28" fmla="*/ 1185862 h 1185862"/>
              <a:gd name="connsiteX29" fmla="*/ 1464469 w 1966912"/>
              <a:gd name="connsiteY29" fmla="*/ 1185862 h 1185862"/>
              <a:gd name="connsiteX30" fmla="*/ 1433512 w 1966912"/>
              <a:gd name="connsiteY30" fmla="*/ 1178718 h 1185862"/>
              <a:gd name="connsiteX31" fmla="*/ 1404937 w 1966912"/>
              <a:gd name="connsiteY31" fmla="*/ 1162050 h 1185862"/>
              <a:gd name="connsiteX32" fmla="*/ 1388269 w 1966912"/>
              <a:gd name="connsiteY32" fmla="*/ 1147762 h 1185862"/>
              <a:gd name="connsiteX33" fmla="*/ 1381125 w 1966912"/>
              <a:gd name="connsiteY33" fmla="*/ 1128712 h 1185862"/>
              <a:gd name="connsiteX34" fmla="*/ 1376362 w 1966912"/>
              <a:gd name="connsiteY34" fmla="*/ 1104900 h 1185862"/>
              <a:gd name="connsiteX35" fmla="*/ 1376362 w 1966912"/>
              <a:gd name="connsiteY35" fmla="*/ 1071562 h 1185862"/>
              <a:gd name="connsiteX36" fmla="*/ 1419225 w 1966912"/>
              <a:gd name="connsiteY36" fmla="*/ 892968 h 1185862"/>
              <a:gd name="connsiteX37" fmla="*/ 1459706 w 1966912"/>
              <a:gd name="connsiteY37" fmla="*/ 721518 h 1185862"/>
              <a:gd name="connsiteX38" fmla="*/ 1495425 w 1966912"/>
              <a:gd name="connsiteY38" fmla="*/ 576262 h 1185862"/>
              <a:gd name="connsiteX39" fmla="*/ 1531144 w 1966912"/>
              <a:gd name="connsiteY39" fmla="*/ 423862 h 1185862"/>
              <a:gd name="connsiteX40" fmla="*/ 1552575 w 1966912"/>
              <a:gd name="connsiteY40" fmla="*/ 326231 h 1185862"/>
              <a:gd name="connsiteX41" fmla="*/ 1557337 w 1966912"/>
              <a:gd name="connsiteY41" fmla="*/ 304800 h 1185862"/>
              <a:gd name="connsiteX42" fmla="*/ 1557337 w 1966912"/>
              <a:gd name="connsiteY42" fmla="*/ 292893 h 1185862"/>
              <a:gd name="connsiteX43" fmla="*/ 1550194 w 1966912"/>
              <a:gd name="connsiteY43" fmla="*/ 269081 h 1185862"/>
              <a:gd name="connsiteX44" fmla="*/ 1538287 w 1966912"/>
              <a:gd name="connsiteY44" fmla="*/ 257175 h 1185862"/>
              <a:gd name="connsiteX45" fmla="*/ 1512094 w 1966912"/>
              <a:gd name="connsiteY45" fmla="*/ 245268 h 1185862"/>
              <a:gd name="connsiteX46" fmla="*/ 1478756 w 1966912"/>
              <a:gd name="connsiteY46" fmla="*/ 247650 h 1185862"/>
              <a:gd name="connsiteX47" fmla="*/ 1333500 w 1966912"/>
              <a:gd name="connsiteY47" fmla="*/ 273843 h 1185862"/>
              <a:gd name="connsiteX48" fmla="*/ 978694 w 1966912"/>
              <a:gd name="connsiteY48" fmla="*/ 338137 h 1185862"/>
              <a:gd name="connsiteX49" fmla="*/ 664369 w 1966912"/>
              <a:gd name="connsiteY49" fmla="*/ 397668 h 1185862"/>
              <a:gd name="connsiteX50" fmla="*/ 404812 w 1966912"/>
              <a:gd name="connsiteY50" fmla="*/ 438150 h 1185862"/>
              <a:gd name="connsiteX51" fmla="*/ 357187 w 1966912"/>
              <a:gd name="connsiteY51" fmla="*/ 445293 h 1185862"/>
              <a:gd name="connsiteX52" fmla="*/ 326231 w 1966912"/>
              <a:gd name="connsiteY52" fmla="*/ 447675 h 1185862"/>
              <a:gd name="connsiteX53" fmla="*/ 309562 w 1966912"/>
              <a:gd name="connsiteY53" fmla="*/ 447675 h 1185862"/>
              <a:gd name="connsiteX54" fmla="*/ 278606 w 1966912"/>
              <a:gd name="connsiteY54" fmla="*/ 440531 h 1185862"/>
              <a:gd name="connsiteX55" fmla="*/ 242887 w 1966912"/>
              <a:gd name="connsiteY55" fmla="*/ 423862 h 1185862"/>
              <a:gd name="connsiteX56" fmla="*/ 185737 w 1966912"/>
              <a:gd name="connsiteY56" fmla="*/ 390525 h 1185862"/>
              <a:gd name="connsiteX57" fmla="*/ 123825 w 1966912"/>
              <a:gd name="connsiteY57" fmla="*/ 338137 h 1185862"/>
              <a:gd name="connsiteX58" fmla="*/ 73819 w 1966912"/>
              <a:gd name="connsiteY58" fmla="*/ 288131 h 1185862"/>
              <a:gd name="connsiteX59" fmla="*/ 28575 w 1966912"/>
              <a:gd name="connsiteY59" fmla="*/ 245268 h 1185862"/>
              <a:gd name="connsiteX60" fmla="*/ 11906 w 1966912"/>
              <a:gd name="connsiteY60" fmla="*/ 221456 h 1185862"/>
              <a:gd name="connsiteX61" fmla="*/ 0 w 1966912"/>
              <a:gd name="connsiteY61" fmla="*/ 192881 h 1185862"/>
              <a:gd name="connsiteX62" fmla="*/ 0 w 1966912"/>
              <a:gd name="connsiteY62" fmla="*/ 180975 h 1185862"/>
              <a:gd name="connsiteX63" fmla="*/ 0 w 1966912"/>
              <a:gd name="connsiteY63" fmla="*/ 164306 h 1185862"/>
              <a:gd name="connsiteX64" fmla="*/ 4762 w 1966912"/>
              <a:gd name="connsiteY64" fmla="*/ 159543 h 1185862"/>
              <a:gd name="connsiteX65" fmla="*/ 21431 w 1966912"/>
              <a:gd name="connsiteY65" fmla="*/ 159543 h 1185862"/>
              <a:gd name="connsiteX66" fmla="*/ 50006 w 1966912"/>
              <a:gd name="connsiteY66" fmla="*/ 176212 h 1185862"/>
              <a:gd name="connsiteX67" fmla="*/ 142875 w 1966912"/>
              <a:gd name="connsiteY67" fmla="*/ 209550 h 1185862"/>
              <a:gd name="connsiteX68" fmla="*/ 211931 w 1966912"/>
              <a:gd name="connsiteY68" fmla="*/ 228600 h 1185862"/>
              <a:gd name="connsiteX69" fmla="*/ 264319 w 1966912"/>
              <a:gd name="connsiteY69" fmla="*/ 240506 h 1185862"/>
              <a:gd name="connsiteX70" fmla="*/ 326231 w 1966912"/>
              <a:gd name="connsiteY70" fmla="*/ 252412 h 1185862"/>
              <a:gd name="connsiteX71" fmla="*/ 350044 w 1966912"/>
              <a:gd name="connsiteY71" fmla="*/ 252412 h 1185862"/>
              <a:gd name="connsiteX72" fmla="*/ 507206 w 1966912"/>
              <a:gd name="connsiteY72" fmla="*/ 226218 h 1185862"/>
              <a:gd name="connsiteX73" fmla="*/ 916781 w 1966912"/>
              <a:gd name="connsiteY73" fmla="*/ 154781 h 1185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966912" h="1185862">
                <a:moveTo>
                  <a:pt x="916781" y="154781"/>
                </a:moveTo>
                <a:lnTo>
                  <a:pt x="1297781" y="88106"/>
                </a:lnTo>
                <a:lnTo>
                  <a:pt x="1512094" y="52387"/>
                </a:lnTo>
                <a:lnTo>
                  <a:pt x="1550194" y="45243"/>
                </a:lnTo>
                <a:lnTo>
                  <a:pt x="1588294" y="26193"/>
                </a:lnTo>
                <a:lnTo>
                  <a:pt x="1635919" y="9525"/>
                </a:lnTo>
                <a:lnTo>
                  <a:pt x="1681162" y="0"/>
                </a:lnTo>
                <a:lnTo>
                  <a:pt x="1700212" y="4762"/>
                </a:lnTo>
                <a:lnTo>
                  <a:pt x="1733550" y="23812"/>
                </a:lnTo>
                <a:lnTo>
                  <a:pt x="1809750" y="73818"/>
                </a:lnTo>
                <a:lnTo>
                  <a:pt x="1876425" y="123825"/>
                </a:lnTo>
                <a:lnTo>
                  <a:pt x="1943100" y="185737"/>
                </a:lnTo>
                <a:lnTo>
                  <a:pt x="1957387" y="207168"/>
                </a:lnTo>
                <a:lnTo>
                  <a:pt x="1964531" y="223837"/>
                </a:lnTo>
                <a:lnTo>
                  <a:pt x="1966912" y="238125"/>
                </a:lnTo>
                <a:lnTo>
                  <a:pt x="1966912" y="252412"/>
                </a:lnTo>
                <a:lnTo>
                  <a:pt x="1955006" y="271462"/>
                </a:lnTo>
                <a:lnTo>
                  <a:pt x="1919287" y="302418"/>
                </a:lnTo>
                <a:lnTo>
                  <a:pt x="1890712" y="335756"/>
                </a:lnTo>
                <a:lnTo>
                  <a:pt x="1864519" y="378618"/>
                </a:lnTo>
                <a:lnTo>
                  <a:pt x="1838325" y="454818"/>
                </a:lnTo>
                <a:lnTo>
                  <a:pt x="1769269" y="661987"/>
                </a:lnTo>
                <a:lnTo>
                  <a:pt x="1671637" y="942975"/>
                </a:lnTo>
                <a:lnTo>
                  <a:pt x="1612106" y="1114425"/>
                </a:lnTo>
                <a:lnTo>
                  <a:pt x="1597819" y="1140618"/>
                </a:lnTo>
                <a:lnTo>
                  <a:pt x="1576387" y="1162050"/>
                </a:lnTo>
                <a:lnTo>
                  <a:pt x="1550194" y="1173956"/>
                </a:lnTo>
                <a:lnTo>
                  <a:pt x="1507331" y="1183481"/>
                </a:lnTo>
                <a:lnTo>
                  <a:pt x="1485900" y="1185862"/>
                </a:lnTo>
                <a:lnTo>
                  <a:pt x="1464469" y="1185862"/>
                </a:lnTo>
                <a:lnTo>
                  <a:pt x="1433512" y="1178718"/>
                </a:lnTo>
                <a:lnTo>
                  <a:pt x="1404937" y="1162050"/>
                </a:lnTo>
                <a:lnTo>
                  <a:pt x="1388269" y="1147762"/>
                </a:lnTo>
                <a:lnTo>
                  <a:pt x="1381125" y="1128712"/>
                </a:lnTo>
                <a:lnTo>
                  <a:pt x="1376362" y="1104900"/>
                </a:lnTo>
                <a:lnTo>
                  <a:pt x="1376362" y="1071562"/>
                </a:lnTo>
                <a:lnTo>
                  <a:pt x="1419225" y="892968"/>
                </a:lnTo>
                <a:lnTo>
                  <a:pt x="1459706" y="721518"/>
                </a:lnTo>
                <a:lnTo>
                  <a:pt x="1495425" y="576262"/>
                </a:lnTo>
                <a:lnTo>
                  <a:pt x="1531144" y="423862"/>
                </a:lnTo>
                <a:lnTo>
                  <a:pt x="1552575" y="326231"/>
                </a:lnTo>
                <a:lnTo>
                  <a:pt x="1557337" y="304800"/>
                </a:lnTo>
                <a:lnTo>
                  <a:pt x="1557337" y="292893"/>
                </a:lnTo>
                <a:lnTo>
                  <a:pt x="1550194" y="269081"/>
                </a:lnTo>
                <a:lnTo>
                  <a:pt x="1538287" y="257175"/>
                </a:lnTo>
                <a:lnTo>
                  <a:pt x="1512094" y="245268"/>
                </a:lnTo>
                <a:lnTo>
                  <a:pt x="1478756" y="247650"/>
                </a:lnTo>
                <a:lnTo>
                  <a:pt x="1333500" y="273843"/>
                </a:lnTo>
                <a:lnTo>
                  <a:pt x="978694" y="338137"/>
                </a:lnTo>
                <a:lnTo>
                  <a:pt x="664369" y="397668"/>
                </a:lnTo>
                <a:lnTo>
                  <a:pt x="404812" y="438150"/>
                </a:lnTo>
                <a:lnTo>
                  <a:pt x="357187" y="445293"/>
                </a:lnTo>
                <a:lnTo>
                  <a:pt x="326231" y="447675"/>
                </a:lnTo>
                <a:lnTo>
                  <a:pt x="309562" y="447675"/>
                </a:lnTo>
                <a:lnTo>
                  <a:pt x="278606" y="440531"/>
                </a:lnTo>
                <a:lnTo>
                  <a:pt x="242887" y="423862"/>
                </a:lnTo>
                <a:lnTo>
                  <a:pt x="185737" y="390525"/>
                </a:lnTo>
                <a:lnTo>
                  <a:pt x="123825" y="338137"/>
                </a:lnTo>
                <a:lnTo>
                  <a:pt x="73819" y="288131"/>
                </a:lnTo>
                <a:lnTo>
                  <a:pt x="28575" y="245268"/>
                </a:lnTo>
                <a:lnTo>
                  <a:pt x="11906" y="221456"/>
                </a:lnTo>
                <a:lnTo>
                  <a:pt x="0" y="192881"/>
                </a:lnTo>
                <a:lnTo>
                  <a:pt x="0" y="180975"/>
                </a:lnTo>
                <a:lnTo>
                  <a:pt x="0" y="164306"/>
                </a:lnTo>
                <a:lnTo>
                  <a:pt x="4762" y="159543"/>
                </a:lnTo>
                <a:lnTo>
                  <a:pt x="21431" y="159543"/>
                </a:lnTo>
                <a:lnTo>
                  <a:pt x="50006" y="176212"/>
                </a:lnTo>
                <a:lnTo>
                  <a:pt x="142875" y="209550"/>
                </a:lnTo>
                <a:lnTo>
                  <a:pt x="211931" y="228600"/>
                </a:lnTo>
                <a:lnTo>
                  <a:pt x="264319" y="240506"/>
                </a:lnTo>
                <a:lnTo>
                  <a:pt x="326231" y="252412"/>
                </a:lnTo>
                <a:lnTo>
                  <a:pt x="350044" y="252412"/>
                </a:lnTo>
                <a:lnTo>
                  <a:pt x="507206" y="226218"/>
                </a:lnTo>
                <a:lnTo>
                  <a:pt x="916781" y="154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B8B86764-F30F-2F41-96DE-14890EAF270B}"/>
              </a:ext>
            </a:extLst>
          </p:cNvPr>
          <p:cNvSpPr/>
          <p:nvPr/>
        </p:nvSpPr>
        <p:spPr>
          <a:xfrm>
            <a:off x="3678238" y="1844675"/>
            <a:ext cx="2959100" cy="628650"/>
          </a:xfrm>
          <a:custGeom>
            <a:avLst/>
            <a:gdLst>
              <a:gd name="connsiteX0" fmla="*/ 1339403 w 2959565"/>
              <a:gd name="connsiteY0" fmla="*/ 296214 h 628489"/>
              <a:gd name="connsiteX1" fmla="*/ 1576374 w 2959565"/>
              <a:gd name="connsiteY1" fmla="*/ 249850 h 628489"/>
              <a:gd name="connsiteX2" fmla="*/ 1839103 w 2959565"/>
              <a:gd name="connsiteY2" fmla="*/ 193183 h 628489"/>
              <a:gd name="connsiteX3" fmla="*/ 2024559 w 2959565"/>
              <a:gd name="connsiteY3" fmla="*/ 149395 h 628489"/>
              <a:gd name="connsiteX4" fmla="*/ 2233197 w 2959565"/>
              <a:gd name="connsiteY4" fmla="*/ 92728 h 628489"/>
              <a:gd name="connsiteX5" fmla="*/ 2315622 w 2959565"/>
              <a:gd name="connsiteY5" fmla="*/ 61818 h 628489"/>
              <a:gd name="connsiteX6" fmla="*/ 2387743 w 2959565"/>
              <a:gd name="connsiteY6" fmla="*/ 28333 h 628489"/>
              <a:gd name="connsiteX7" fmla="*/ 2434107 w 2959565"/>
              <a:gd name="connsiteY7" fmla="*/ 2575 h 628489"/>
              <a:gd name="connsiteX8" fmla="*/ 2454713 w 2959565"/>
              <a:gd name="connsiteY8" fmla="*/ 0 h 628489"/>
              <a:gd name="connsiteX9" fmla="*/ 2511380 w 2959565"/>
              <a:gd name="connsiteY9" fmla="*/ 15454 h 628489"/>
              <a:gd name="connsiteX10" fmla="*/ 2593805 w 2959565"/>
              <a:gd name="connsiteY10" fmla="*/ 43788 h 628489"/>
              <a:gd name="connsiteX11" fmla="*/ 2681382 w 2959565"/>
              <a:gd name="connsiteY11" fmla="*/ 79849 h 628489"/>
              <a:gd name="connsiteX12" fmla="*/ 2720018 w 2959565"/>
              <a:gd name="connsiteY12" fmla="*/ 95303 h 628489"/>
              <a:gd name="connsiteX13" fmla="*/ 2756079 w 2959565"/>
              <a:gd name="connsiteY13" fmla="*/ 115910 h 628489"/>
              <a:gd name="connsiteX14" fmla="*/ 2794716 w 2959565"/>
              <a:gd name="connsiteY14" fmla="*/ 136516 h 628489"/>
              <a:gd name="connsiteX15" fmla="*/ 2833352 w 2959565"/>
              <a:gd name="connsiteY15" fmla="*/ 162273 h 628489"/>
              <a:gd name="connsiteX16" fmla="*/ 2869413 w 2959565"/>
              <a:gd name="connsiteY16" fmla="*/ 193183 h 628489"/>
              <a:gd name="connsiteX17" fmla="*/ 2900322 w 2959565"/>
              <a:gd name="connsiteY17" fmla="*/ 224092 h 628489"/>
              <a:gd name="connsiteX18" fmla="*/ 2928656 w 2959565"/>
              <a:gd name="connsiteY18" fmla="*/ 249850 h 628489"/>
              <a:gd name="connsiteX19" fmla="*/ 2949262 w 2959565"/>
              <a:gd name="connsiteY19" fmla="*/ 273032 h 628489"/>
              <a:gd name="connsiteX20" fmla="*/ 2959565 w 2959565"/>
              <a:gd name="connsiteY20" fmla="*/ 291062 h 628489"/>
              <a:gd name="connsiteX21" fmla="*/ 2959565 w 2959565"/>
              <a:gd name="connsiteY21" fmla="*/ 301365 h 628489"/>
              <a:gd name="connsiteX22" fmla="*/ 2949262 w 2959565"/>
              <a:gd name="connsiteY22" fmla="*/ 324547 h 628489"/>
              <a:gd name="connsiteX23" fmla="*/ 2913201 w 2959565"/>
              <a:gd name="connsiteY23" fmla="*/ 370911 h 628489"/>
              <a:gd name="connsiteX24" fmla="*/ 2848807 w 2959565"/>
              <a:gd name="connsiteY24" fmla="*/ 463639 h 628489"/>
              <a:gd name="connsiteX25" fmla="*/ 2830777 w 2959565"/>
              <a:gd name="connsiteY25" fmla="*/ 489397 h 628489"/>
              <a:gd name="connsiteX26" fmla="*/ 2570623 w 2959565"/>
              <a:gd name="connsiteY26" fmla="*/ 257577 h 628489"/>
              <a:gd name="connsiteX27" fmla="*/ 2550017 w 2959565"/>
              <a:gd name="connsiteY27" fmla="*/ 247274 h 628489"/>
              <a:gd name="connsiteX28" fmla="*/ 2531987 w 2959565"/>
              <a:gd name="connsiteY28" fmla="*/ 242122 h 628489"/>
              <a:gd name="connsiteX29" fmla="*/ 2498502 w 2959565"/>
              <a:gd name="connsiteY29" fmla="*/ 247274 h 628489"/>
              <a:gd name="connsiteX30" fmla="*/ 2333652 w 2959565"/>
              <a:gd name="connsiteY30" fmla="*/ 275608 h 628489"/>
              <a:gd name="connsiteX31" fmla="*/ 1911225 w 2959565"/>
              <a:gd name="connsiteY31" fmla="*/ 350305 h 628489"/>
              <a:gd name="connsiteX32" fmla="*/ 1378040 w 2959565"/>
              <a:gd name="connsiteY32" fmla="*/ 445609 h 628489"/>
              <a:gd name="connsiteX33" fmla="*/ 1061219 w 2959565"/>
              <a:gd name="connsiteY33" fmla="*/ 497124 h 628489"/>
              <a:gd name="connsiteX34" fmla="*/ 746975 w 2959565"/>
              <a:gd name="connsiteY34" fmla="*/ 548640 h 628489"/>
              <a:gd name="connsiteX35" fmla="*/ 430155 w 2959565"/>
              <a:gd name="connsiteY35" fmla="*/ 600155 h 628489"/>
              <a:gd name="connsiteX36" fmla="*/ 255002 w 2959565"/>
              <a:gd name="connsiteY36" fmla="*/ 628489 h 628489"/>
              <a:gd name="connsiteX37" fmla="*/ 224093 w 2959565"/>
              <a:gd name="connsiteY37" fmla="*/ 628489 h 628489"/>
              <a:gd name="connsiteX38" fmla="*/ 146819 w 2959565"/>
              <a:gd name="connsiteY38" fmla="*/ 623337 h 628489"/>
              <a:gd name="connsiteX39" fmla="*/ 95304 w 2959565"/>
              <a:gd name="connsiteY39" fmla="*/ 615610 h 628489"/>
              <a:gd name="connsiteX40" fmla="*/ 48940 w 2959565"/>
              <a:gd name="connsiteY40" fmla="*/ 605307 h 628489"/>
              <a:gd name="connsiteX41" fmla="*/ 0 w 2959565"/>
              <a:gd name="connsiteY41" fmla="*/ 587276 h 628489"/>
              <a:gd name="connsiteX42" fmla="*/ 141668 w 2959565"/>
              <a:gd name="connsiteY42" fmla="*/ 412124 h 628489"/>
              <a:gd name="connsiteX43" fmla="*/ 211214 w 2959565"/>
              <a:gd name="connsiteY43" fmla="*/ 443033 h 628489"/>
              <a:gd name="connsiteX44" fmla="*/ 255002 w 2959565"/>
              <a:gd name="connsiteY44" fmla="*/ 453336 h 628489"/>
              <a:gd name="connsiteX45" fmla="*/ 285911 w 2959565"/>
              <a:gd name="connsiteY45" fmla="*/ 453336 h 628489"/>
              <a:gd name="connsiteX46" fmla="*/ 368336 w 2959565"/>
              <a:gd name="connsiteY46" fmla="*/ 453336 h 628489"/>
              <a:gd name="connsiteX47" fmla="*/ 479094 w 2959565"/>
              <a:gd name="connsiteY47" fmla="*/ 443033 h 628489"/>
              <a:gd name="connsiteX48" fmla="*/ 785611 w 2959565"/>
              <a:gd name="connsiteY48" fmla="*/ 394093 h 628489"/>
              <a:gd name="connsiteX49" fmla="*/ 1068947 w 2959565"/>
              <a:gd name="connsiteY49" fmla="*/ 345153 h 628489"/>
              <a:gd name="connsiteX50" fmla="*/ 1339403 w 2959565"/>
              <a:gd name="connsiteY50" fmla="*/ 296214 h 62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959565" h="628489">
                <a:moveTo>
                  <a:pt x="1339403" y="296214"/>
                </a:moveTo>
                <a:lnTo>
                  <a:pt x="1576374" y="249850"/>
                </a:lnTo>
                <a:lnTo>
                  <a:pt x="1839103" y="193183"/>
                </a:lnTo>
                <a:lnTo>
                  <a:pt x="2024559" y="149395"/>
                </a:lnTo>
                <a:lnTo>
                  <a:pt x="2233197" y="92728"/>
                </a:lnTo>
                <a:lnTo>
                  <a:pt x="2315622" y="61818"/>
                </a:lnTo>
                <a:lnTo>
                  <a:pt x="2387743" y="28333"/>
                </a:lnTo>
                <a:lnTo>
                  <a:pt x="2434107" y="2575"/>
                </a:lnTo>
                <a:lnTo>
                  <a:pt x="2454713" y="0"/>
                </a:lnTo>
                <a:lnTo>
                  <a:pt x="2511380" y="15454"/>
                </a:lnTo>
                <a:lnTo>
                  <a:pt x="2593805" y="43788"/>
                </a:lnTo>
                <a:lnTo>
                  <a:pt x="2681382" y="79849"/>
                </a:lnTo>
                <a:lnTo>
                  <a:pt x="2720018" y="95303"/>
                </a:lnTo>
                <a:lnTo>
                  <a:pt x="2756079" y="115910"/>
                </a:lnTo>
                <a:lnTo>
                  <a:pt x="2794716" y="136516"/>
                </a:lnTo>
                <a:lnTo>
                  <a:pt x="2833352" y="162273"/>
                </a:lnTo>
                <a:lnTo>
                  <a:pt x="2869413" y="193183"/>
                </a:lnTo>
                <a:lnTo>
                  <a:pt x="2900322" y="224092"/>
                </a:lnTo>
                <a:lnTo>
                  <a:pt x="2928656" y="249850"/>
                </a:lnTo>
                <a:lnTo>
                  <a:pt x="2949262" y="273032"/>
                </a:lnTo>
                <a:lnTo>
                  <a:pt x="2959565" y="291062"/>
                </a:lnTo>
                <a:lnTo>
                  <a:pt x="2959565" y="301365"/>
                </a:lnTo>
                <a:lnTo>
                  <a:pt x="2949262" y="324547"/>
                </a:lnTo>
                <a:lnTo>
                  <a:pt x="2913201" y="370911"/>
                </a:lnTo>
                <a:lnTo>
                  <a:pt x="2848807" y="463639"/>
                </a:lnTo>
                <a:lnTo>
                  <a:pt x="2830777" y="489397"/>
                </a:lnTo>
                <a:lnTo>
                  <a:pt x="2570623" y="257577"/>
                </a:lnTo>
                <a:lnTo>
                  <a:pt x="2550017" y="247274"/>
                </a:lnTo>
                <a:lnTo>
                  <a:pt x="2531987" y="242122"/>
                </a:lnTo>
                <a:lnTo>
                  <a:pt x="2498502" y="247274"/>
                </a:lnTo>
                <a:lnTo>
                  <a:pt x="2333652" y="275608"/>
                </a:lnTo>
                <a:lnTo>
                  <a:pt x="1911225" y="350305"/>
                </a:lnTo>
                <a:lnTo>
                  <a:pt x="1378040" y="445609"/>
                </a:lnTo>
                <a:lnTo>
                  <a:pt x="1061219" y="497124"/>
                </a:lnTo>
                <a:lnTo>
                  <a:pt x="746975" y="548640"/>
                </a:lnTo>
                <a:lnTo>
                  <a:pt x="430155" y="600155"/>
                </a:lnTo>
                <a:lnTo>
                  <a:pt x="255002" y="628489"/>
                </a:lnTo>
                <a:lnTo>
                  <a:pt x="224093" y="628489"/>
                </a:lnTo>
                <a:lnTo>
                  <a:pt x="146819" y="623337"/>
                </a:lnTo>
                <a:lnTo>
                  <a:pt x="95304" y="615610"/>
                </a:lnTo>
                <a:lnTo>
                  <a:pt x="48940" y="605307"/>
                </a:lnTo>
                <a:lnTo>
                  <a:pt x="0" y="587276"/>
                </a:lnTo>
                <a:lnTo>
                  <a:pt x="141668" y="412124"/>
                </a:lnTo>
                <a:lnTo>
                  <a:pt x="211214" y="443033"/>
                </a:lnTo>
                <a:lnTo>
                  <a:pt x="255002" y="453336"/>
                </a:lnTo>
                <a:lnTo>
                  <a:pt x="285911" y="453336"/>
                </a:lnTo>
                <a:lnTo>
                  <a:pt x="368336" y="453336"/>
                </a:lnTo>
                <a:lnTo>
                  <a:pt x="479094" y="443033"/>
                </a:lnTo>
                <a:lnTo>
                  <a:pt x="785611" y="394093"/>
                </a:lnTo>
                <a:lnTo>
                  <a:pt x="1068947" y="345153"/>
                </a:lnTo>
                <a:lnTo>
                  <a:pt x="1339403" y="29621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5F91B83-F93D-4C44-BD1C-886775F3B1F2}"/>
              </a:ext>
            </a:extLst>
          </p:cNvPr>
          <p:cNvSpPr/>
          <p:nvPr/>
        </p:nvSpPr>
        <p:spPr>
          <a:xfrm>
            <a:off x="5703888" y="2039938"/>
            <a:ext cx="825500" cy="2292350"/>
          </a:xfrm>
          <a:custGeom>
            <a:avLst/>
            <a:gdLst>
              <a:gd name="connsiteX0" fmla="*/ 463337 w 825415"/>
              <a:gd name="connsiteY0" fmla="*/ 681198 h 2292137"/>
              <a:gd name="connsiteX1" fmla="*/ 478680 w 825415"/>
              <a:gd name="connsiteY1" fmla="*/ 610623 h 2292137"/>
              <a:gd name="connsiteX2" fmla="*/ 503227 w 825415"/>
              <a:gd name="connsiteY2" fmla="*/ 484817 h 2292137"/>
              <a:gd name="connsiteX3" fmla="*/ 533912 w 825415"/>
              <a:gd name="connsiteY3" fmla="*/ 312983 h 2292137"/>
              <a:gd name="connsiteX4" fmla="*/ 546186 w 825415"/>
              <a:gd name="connsiteY4" fmla="*/ 236272 h 2292137"/>
              <a:gd name="connsiteX5" fmla="*/ 555391 w 825415"/>
              <a:gd name="connsiteY5" fmla="*/ 147286 h 2292137"/>
              <a:gd name="connsiteX6" fmla="*/ 555391 w 825415"/>
              <a:gd name="connsiteY6" fmla="*/ 119670 h 2292137"/>
              <a:gd name="connsiteX7" fmla="*/ 552323 w 825415"/>
              <a:gd name="connsiteY7" fmla="*/ 92054 h 2292137"/>
              <a:gd name="connsiteX8" fmla="*/ 546186 w 825415"/>
              <a:gd name="connsiteY8" fmla="*/ 70575 h 2292137"/>
              <a:gd name="connsiteX9" fmla="*/ 533912 w 825415"/>
              <a:gd name="connsiteY9" fmla="*/ 49096 h 2292137"/>
              <a:gd name="connsiteX10" fmla="*/ 500159 w 825415"/>
              <a:gd name="connsiteY10" fmla="*/ 46027 h 2292137"/>
              <a:gd name="connsiteX11" fmla="*/ 512433 w 825415"/>
              <a:gd name="connsiteY11" fmla="*/ 0 h 2292137"/>
              <a:gd name="connsiteX12" fmla="*/ 825415 w 825415"/>
              <a:gd name="connsiteY12" fmla="*/ 257751 h 2292137"/>
              <a:gd name="connsiteX13" fmla="*/ 807004 w 825415"/>
              <a:gd name="connsiteY13" fmla="*/ 294572 h 2292137"/>
              <a:gd name="connsiteX14" fmla="*/ 797799 w 825415"/>
              <a:gd name="connsiteY14" fmla="*/ 325257 h 2292137"/>
              <a:gd name="connsiteX15" fmla="*/ 760978 w 825415"/>
              <a:gd name="connsiteY15" fmla="*/ 484817 h 2292137"/>
              <a:gd name="connsiteX16" fmla="*/ 714951 w 825415"/>
              <a:gd name="connsiteY16" fmla="*/ 687335 h 2292137"/>
              <a:gd name="connsiteX17" fmla="*/ 656650 w 825415"/>
              <a:gd name="connsiteY17" fmla="*/ 929743 h 2292137"/>
              <a:gd name="connsiteX18" fmla="*/ 583007 w 825415"/>
              <a:gd name="connsiteY18" fmla="*/ 1215109 h 2292137"/>
              <a:gd name="connsiteX19" fmla="*/ 512433 w 825415"/>
              <a:gd name="connsiteY19" fmla="*/ 1472860 h 2292137"/>
              <a:gd name="connsiteX20" fmla="*/ 478680 w 825415"/>
              <a:gd name="connsiteY20" fmla="*/ 1586392 h 2292137"/>
              <a:gd name="connsiteX21" fmla="*/ 432653 w 825415"/>
              <a:gd name="connsiteY21" fmla="*/ 1721405 h 2292137"/>
              <a:gd name="connsiteX22" fmla="*/ 383557 w 825415"/>
              <a:gd name="connsiteY22" fmla="*/ 1841074 h 2292137"/>
              <a:gd name="connsiteX23" fmla="*/ 331394 w 825415"/>
              <a:gd name="connsiteY23" fmla="*/ 1942333 h 2292137"/>
              <a:gd name="connsiteX24" fmla="*/ 288435 w 825415"/>
              <a:gd name="connsiteY24" fmla="*/ 2015976 h 2292137"/>
              <a:gd name="connsiteX25" fmla="*/ 233203 w 825415"/>
              <a:gd name="connsiteY25" fmla="*/ 2101893 h 2292137"/>
              <a:gd name="connsiteX26" fmla="*/ 162629 w 825415"/>
              <a:gd name="connsiteY26" fmla="*/ 2187810 h 2292137"/>
              <a:gd name="connsiteX27" fmla="*/ 98191 w 825415"/>
              <a:gd name="connsiteY27" fmla="*/ 2255316 h 2292137"/>
              <a:gd name="connsiteX28" fmla="*/ 64438 w 825415"/>
              <a:gd name="connsiteY28" fmla="*/ 2282932 h 2292137"/>
              <a:gd name="connsiteX29" fmla="*/ 39890 w 825415"/>
              <a:gd name="connsiteY29" fmla="*/ 2292137 h 2292137"/>
              <a:gd name="connsiteX30" fmla="*/ 33753 w 825415"/>
              <a:gd name="connsiteY30" fmla="*/ 2292137 h 2292137"/>
              <a:gd name="connsiteX31" fmla="*/ 18411 w 825415"/>
              <a:gd name="connsiteY31" fmla="*/ 2286000 h 2292137"/>
              <a:gd name="connsiteX32" fmla="*/ 6137 w 825415"/>
              <a:gd name="connsiteY32" fmla="*/ 2276795 h 2292137"/>
              <a:gd name="connsiteX33" fmla="*/ 0 w 825415"/>
              <a:gd name="connsiteY33" fmla="*/ 2267590 h 2292137"/>
              <a:gd name="connsiteX34" fmla="*/ 85917 w 825415"/>
              <a:gd name="connsiteY34" fmla="*/ 1782774 h 2292137"/>
              <a:gd name="connsiteX35" fmla="*/ 125807 w 825415"/>
              <a:gd name="connsiteY35" fmla="*/ 1736747 h 2292137"/>
              <a:gd name="connsiteX36" fmla="*/ 159560 w 825415"/>
              <a:gd name="connsiteY36" fmla="*/ 1687651 h 2292137"/>
              <a:gd name="connsiteX37" fmla="*/ 187176 w 825415"/>
              <a:gd name="connsiteY37" fmla="*/ 1641625 h 2292137"/>
              <a:gd name="connsiteX38" fmla="*/ 223998 w 825415"/>
              <a:gd name="connsiteY38" fmla="*/ 1564913 h 2292137"/>
              <a:gd name="connsiteX39" fmla="*/ 251614 w 825415"/>
              <a:gd name="connsiteY39" fmla="*/ 1500476 h 2292137"/>
              <a:gd name="connsiteX40" fmla="*/ 288435 w 825415"/>
              <a:gd name="connsiteY40" fmla="*/ 1399217 h 2292137"/>
              <a:gd name="connsiteX41" fmla="*/ 322188 w 825415"/>
              <a:gd name="connsiteY41" fmla="*/ 1294889 h 2292137"/>
              <a:gd name="connsiteX42" fmla="*/ 349804 w 825415"/>
              <a:gd name="connsiteY42" fmla="*/ 1193630 h 2292137"/>
              <a:gd name="connsiteX43" fmla="*/ 392763 w 825415"/>
              <a:gd name="connsiteY43" fmla="*/ 1015660 h 2292137"/>
              <a:gd name="connsiteX44" fmla="*/ 432653 w 825415"/>
              <a:gd name="connsiteY44" fmla="*/ 834621 h 2292137"/>
              <a:gd name="connsiteX45" fmla="*/ 463337 w 825415"/>
              <a:gd name="connsiteY45" fmla="*/ 681198 h 22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25415" h="2292137">
                <a:moveTo>
                  <a:pt x="463337" y="681198"/>
                </a:moveTo>
                <a:lnTo>
                  <a:pt x="478680" y="610623"/>
                </a:lnTo>
                <a:lnTo>
                  <a:pt x="503227" y="484817"/>
                </a:lnTo>
                <a:lnTo>
                  <a:pt x="533912" y="312983"/>
                </a:lnTo>
                <a:lnTo>
                  <a:pt x="546186" y="236272"/>
                </a:lnTo>
                <a:lnTo>
                  <a:pt x="555391" y="147286"/>
                </a:lnTo>
                <a:lnTo>
                  <a:pt x="555391" y="119670"/>
                </a:lnTo>
                <a:lnTo>
                  <a:pt x="552323" y="92054"/>
                </a:lnTo>
                <a:lnTo>
                  <a:pt x="546186" y="70575"/>
                </a:lnTo>
                <a:lnTo>
                  <a:pt x="533912" y="49096"/>
                </a:lnTo>
                <a:lnTo>
                  <a:pt x="500159" y="46027"/>
                </a:lnTo>
                <a:lnTo>
                  <a:pt x="512433" y="0"/>
                </a:lnTo>
                <a:lnTo>
                  <a:pt x="825415" y="257751"/>
                </a:lnTo>
                <a:lnTo>
                  <a:pt x="807004" y="294572"/>
                </a:lnTo>
                <a:lnTo>
                  <a:pt x="797799" y="325257"/>
                </a:lnTo>
                <a:lnTo>
                  <a:pt x="760978" y="484817"/>
                </a:lnTo>
                <a:lnTo>
                  <a:pt x="714951" y="687335"/>
                </a:lnTo>
                <a:lnTo>
                  <a:pt x="656650" y="929743"/>
                </a:lnTo>
                <a:lnTo>
                  <a:pt x="583007" y="1215109"/>
                </a:lnTo>
                <a:lnTo>
                  <a:pt x="512433" y="1472860"/>
                </a:lnTo>
                <a:lnTo>
                  <a:pt x="478680" y="1586392"/>
                </a:lnTo>
                <a:lnTo>
                  <a:pt x="432653" y="1721405"/>
                </a:lnTo>
                <a:lnTo>
                  <a:pt x="383557" y="1841074"/>
                </a:lnTo>
                <a:lnTo>
                  <a:pt x="331394" y="1942333"/>
                </a:lnTo>
                <a:lnTo>
                  <a:pt x="288435" y="2015976"/>
                </a:lnTo>
                <a:lnTo>
                  <a:pt x="233203" y="2101893"/>
                </a:lnTo>
                <a:lnTo>
                  <a:pt x="162629" y="2187810"/>
                </a:lnTo>
                <a:lnTo>
                  <a:pt x="98191" y="2255316"/>
                </a:lnTo>
                <a:lnTo>
                  <a:pt x="64438" y="2282932"/>
                </a:lnTo>
                <a:lnTo>
                  <a:pt x="39890" y="2292137"/>
                </a:lnTo>
                <a:lnTo>
                  <a:pt x="33753" y="2292137"/>
                </a:lnTo>
                <a:lnTo>
                  <a:pt x="18411" y="2286000"/>
                </a:lnTo>
                <a:lnTo>
                  <a:pt x="6137" y="2276795"/>
                </a:lnTo>
                <a:lnTo>
                  <a:pt x="0" y="2267590"/>
                </a:lnTo>
                <a:lnTo>
                  <a:pt x="85917" y="1782774"/>
                </a:lnTo>
                <a:lnTo>
                  <a:pt x="125807" y="1736747"/>
                </a:lnTo>
                <a:lnTo>
                  <a:pt x="159560" y="1687651"/>
                </a:lnTo>
                <a:lnTo>
                  <a:pt x="187176" y="1641625"/>
                </a:lnTo>
                <a:lnTo>
                  <a:pt x="223998" y="1564913"/>
                </a:lnTo>
                <a:lnTo>
                  <a:pt x="251614" y="1500476"/>
                </a:lnTo>
                <a:lnTo>
                  <a:pt x="288435" y="1399217"/>
                </a:lnTo>
                <a:lnTo>
                  <a:pt x="322188" y="1294889"/>
                </a:lnTo>
                <a:lnTo>
                  <a:pt x="349804" y="1193630"/>
                </a:lnTo>
                <a:lnTo>
                  <a:pt x="392763" y="1015660"/>
                </a:lnTo>
                <a:lnTo>
                  <a:pt x="432653" y="834621"/>
                </a:lnTo>
                <a:lnTo>
                  <a:pt x="463337" y="6811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9776DA7-EB5B-2D42-A64E-AF89DCE6C701}"/>
              </a:ext>
            </a:extLst>
          </p:cNvPr>
          <p:cNvSpPr/>
          <p:nvPr/>
        </p:nvSpPr>
        <p:spPr>
          <a:xfrm>
            <a:off x="5240338" y="3786188"/>
            <a:ext cx="587375" cy="538162"/>
          </a:xfrm>
          <a:custGeom>
            <a:avLst/>
            <a:gdLst>
              <a:gd name="connsiteX0" fmla="*/ 166688 w 585788"/>
              <a:gd name="connsiteY0" fmla="*/ 42862 h 538162"/>
              <a:gd name="connsiteX1" fmla="*/ 302419 w 585788"/>
              <a:gd name="connsiteY1" fmla="*/ 73818 h 538162"/>
              <a:gd name="connsiteX2" fmla="*/ 378619 w 585788"/>
              <a:gd name="connsiteY2" fmla="*/ 88106 h 538162"/>
              <a:gd name="connsiteX3" fmla="*/ 411957 w 585788"/>
              <a:gd name="connsiteY3" fmla="*/ 90487 h 538162"/>
              <a:gd name="connsiteX4" fmla="*/ 445294 w 585788"/>
              <a:gd name="connsiteY4" fmla="*/ 88106 h 538162"/>
              <a:gd name="connsiteX5" fmla="*/ 481013 w 585788"/>
              <a:gd name="connsiteY5" fmla="*/ 78581 h 538162"/>
              <a:gd name="connsiteX6" fmla="*/ 511969 w 585788"/>
              <a:gd name="connsiteY6" fmla="*/ 64293 h 538162"/>
              <a:gd name="connsiteX7" fmla="*/ 538163 w 585788"/>
              <a:gd name="connsiteY7" fmla="*/ 47625 h 538162"/>
              <a:gd name="connsiteX8" fmla="*/ 550069 w 585788"/>
              <a:gd name="connsiteY8" fmla="*/ 33337 h 538162"/>
              <a:gd name="connsiteX9" fmla="*/ 585788 w 585788"/>
              <a:gd name="connsiteY9" fmla="*/ 0 h 538162"/>
              <a:gd name="connsiteX10" fmla="*/ 488157 w 585788"/>
              <a:gd name="connsiteY10" fmla="*/ 538162 h 538162"/>
              <a:gd name="connsiteX11" fmla="*/ 461963 w 585788"/>
              <a:gd name="connsiteY11" fmla="*/ 521493 h 538162"/>
              <a:gd name="connsiteX12" fmla="*/ 445294 w 585788"/>
              <a:gd name="connsiteY12" fmla="*/ 497681 h 538162"/>
              <a:gd name="connsiteX13" fmla="*/ 428625 w 585788"/>
              <a:gd name="connsiteY13" fmla="*/ 459581 h 538162"/>
              <a:gd name="connsiteX14" fmla="*/ 397669 w 585788"/>
              <a:gd name="connsiteY14" fmla="*/ 390525 h 538162"/>
              <a:gd name="connsiteX15" fmla="*/ 350044 w 585788"/>
              <a:gd name="connsiteY15" fmla="*/ 302418 h 538162"/>
              <a:gd name="connsiteX16" fmla="*/ 333375 w 585788"/>
              <a:gd name="connsiteY16" fmla="*/ 276225 h 538162"/>
              <a:gd name="connsiteX17" fmla="*/ 302419 w 585788"/>
              <a:gd name="connsiteY17" fmla="*/ 245268 h 538162"/>
              <a:gd name="connsiteX18" fmla="*/ 247650 w 585788"/>
              <a:gd name="connsiteY18" fmla="*/ 202406 h 538162"/>
              <a:gd name="connsiteX19" fmla="*/ 171450 w 585788"/>
              <a:gd name="connsiteY19" fmla="*/ 150018 h 538162"/>
              <a:gd name="connsiteX20" fmla="*/ 119063 w 585788"/>
              <a:gd name="connsiteY20" fmla="*/ 119062 h 538162"/>
              <a:gd name="connsiteX21" fmla="*/ 57150 w 585788"/>
              <a:gd name="connsiteY21" fmla="*/ 85725 h 538162"/>
              <a:gd name="connsiteX22" fmla="*/ 28575 w 585788"/>
              <a:gd name="connsiteY22" fmla="*/ 73818 h 538162"/>
              <a:gd name="connsiteX23" fmla="*/ 14288 w 585788"/>
              <a:gd name="connsiteY23" fmla="*/ 66675 h 538162"/>
              <a:gd name="connsiteX24" fmla="*/ 4763 w 585788"/>
              <a:gd name="connsiteY24" fmla="*/ 50006 h 538162"/>
              <a:gd name="connsiteX25" fmla="*/ 0 w 585788"/>
              <a:gd name="connsiteY25" fmla="*/ 33337 h 538162"/>
              <a:gd name="connsiteX26" fmla="*/ 4763 w 585788"/>
              <a:gd name="connsiteY26" fmla="*/ 16668 h 538162"/>
              <a:gd name="connsiteX27" fmla="*/ 16669 w 585788"/>
              <a:gd name="connsiteY27" fmla="*/ 9525 h 538162"/>
              <a:gd name="connsiteX28" fmla="*/ 35719 w 585788"/>
              <a:gd name="connsiteY28" fmla="*/ 9525 h 538162"/>
              <a:gd name="connsiteX29" fmla="*/ 73819 w 585788"/>
              <a:gd name="connsiteY29" fmla="*/ 19050 h 538162"/>
              <a:gd name="connsiteX30" fmla="*/ 166688 w 585788"/>
              <a:gd name="connsiteY30" fmla="*/ 42862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5788" h="538162">
                <a:moveTo>
                  <a:pt x="166688" y="42862"/>
                </a:moveTo>
                <a:lnTo>
                  <a:pt x="302419" y="73818"/>
                </a:lnTo>
                <a:lnTo>
                  <a:pt x="378619" y="88106"/>
                </a:lnTo>
                <a:lnTo>
                  <a:pt x="411957" y="90487"/>
                </a:lnTo>
                <a:lnTo>
                  <a:pt x="445294" y="88106"/>
                </a:lnTo>
                <a:lnTo>
                  <a:pt x="481013" y="78581"/>
                </a:lnTo>
                <a:lnTo>
                  <a:pt x="511969" y="64293"/>
                </a:lnTo>
                <a:lnTo>
                  <a:pt x="538163" y="47625"/>
                </a:lnTo>
                <a:lnTo>
                  <a:pt x="550069" y="33337"/>
                </a:lnTo>
                <a:lnTo>
                  <a:pt x="585788" y="0"/>
                </a:lnTo>
                <a:lnTo>
                  <a:pt x="488157" y="538162"/>
                </a:lnTo>
                <a:lnTo>
                  <a:pt x="461963" y="521493"/>
                </a:lnTo>
                <a:lnTo>
                  <a:pt x="445294" y="497681"/>
                </a:lnTo>
                <a:lnTo>
                  <a:pt x="428625" y="459581"/>
                </a:lnTo>
                <a:lnTo>
                  <a:pt x="397669" y="390525"/>
                </a:lnTo>
                <a:lnTo>
                  <a:pt x="350044" y="302418"/>
                </a:lnTo>
                <a:lnTo>
                  <a:pt x="333375" y="276225"/>
                </a:lnTo>
                <a:lnTo>
                  <a:pt x="302419" y="245268"/>
                </a:lnTo>
                <a:lnTo>
                  <a:pt x="247650" y="202406"/>
                </a:lnTo>
                <a:lnTo>
                  <a:pt x="171450" y="150018"/>
                </a:lnTo>
                <a:lnTo>
                  <a:pt x="119063" y="119062"/>
                </a:lnTo>
                <a:lnTo>
                  <a:pt x="57150" y="85725"/>
                </a:lnTo>
                <a:lnTo>
                  <a:pt x="28575" y="73818"/>
                </a:lnTo>
                <a:lnTo>
                  <a:pt x="14288" y="66675"/>
                </a:lnTo>
                <a:lnTo>
                  <a:pt x="4763" y="50006"/>
                </a:lnTo>
                <a:lnTo>
                  <a:pt x="0" y="33337"/>
                </a:lnTo>
                <a:lnTo>
                  <a:pt x="4763" y="16668"/>
                </a:lnTo>
                <a:lnTo>
                  <a:pt x="16669" y="9525"/>
                </a:lnTo>
                <a:lnTo>
                  <a:pt x="35719" y="9525"/>
                </a:lnTo>
                <a:lnTo>
                  <a:pt x="73819" y="19050"/>
                </a:lnTo>
                <a:lnTo>
                  <a:pt x="166688" y="428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FC7B434-F9FF-154D-A3FC-6C9077F0C6E8}"/>
              </a:ext>
            </a:extLst>
          </p:cNvPr>
          <p:cNvSpPr/>
          <p:nvPr/>
        </p:nvSpPr>
        <p:spPr>
          <a:xfrm>
            <a:off x="3638550" y="3757613"/>
            <a:ext cx="1201738" cy="355600"/>
          </a:xfrm>
          <a:custGeom>
            <a:avLst/>
            <a:gdLst>
              <a:gd name="connsiteX0" fmla="*/ 590550 w 1202531"/>
              <a:gd name="connsiteY0" fmla="*/ 104775 h 354806"/>
              <a:gd name="connsiteX1" fmla="*/ 1202531 w 1202531"/>
              <a:gd name="connsiteY1" fmla="*/ 0 h 354806"/>
              <a:gd name="connsiteX2" fmla="*/ 1188244 w 1202531"/>
              <a:gd name="connsiteY2" fmla="*/ 200025 h 354806"/>
              <a:gd name="connsiteX3" fmla="*/ 997744 w 1202531"/>
              <a:gd name="connsiteY3" fmla="*/ 216693 h 354806"/>
              <a:gd name="connsiteX4" fmla="*/ 854869 w 1202531"/>
              <a:gd name="connsiteY4" fmla="*/ 230981 h 354806"/>
              <a:gd name="connsiteX5" fmla="*/ 538163 w 1202531"/>
              <a:gd name="connsiteY5" fmla="*/ 278606 h 354806"/>
              <a:gd name="connsiteX6" fmla="*/ 195263 w 1202531"/>
              <a:gd name="connsiteY6" fmla="*/ 330993 h 354806"/>
              <a:gd name="connsiteX7" fmla="*/ 47625 w 1202531"/>
              <a:gd name="connsiteY7" fmla="*/ 354806 h 354806"/>
              <a:gd name="connsiteX8" fmla="*/ 0 w 1202531"/>
              <a:gd name="connsiteY8" fmla="*/ 192881 h 354806"/>
              <a:gd name="connsiteX9" fmla="*/ 300038 w 1202531"/>
              <a:gd name="connsiteY9" fmla="*/ 152400 h 354806"/>
              <a:gd name="connsiteX10" fmla="*/ 590550 w 1202531"/>
              <a:gd name="connsiteY10" fmla="*/ 104775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02531" h="354806">
                <a:moveTo>
                  <a:pt x="590550" y="104775"/>
                </a:moveTo>
                <a:lnTo>
                  <a:pt x="1202531" y="0"/>
                </a:lnTo>
                <a:lnTo>
                  <a:pt x="1188244" y="200025"/>
                </a:lnTo>
                <a:lnTo>
                  <a:pt x="997744" y="216693"/>
                </a:lnTo>
                <a:lnTo>
                  <a:pt x="854869" y="230981"/>
                </a:lnTo>
                <a:lnTo>
                  <a:pt x="538163" y="278606"/>
                </a:lnTo>
                <a:lnTo>
                  <a:pt x="195263" y="330993"/>
                </a:lnTo>
                <a:lnTo>
                  <a:pt x="47625" y="354806"/>
                </a:lnTo>
                <a:lnTo>
                  <a:pt x="0" y="192881"/>
                </a:lnTo>
                <a:lnTo>
                  <a:pt x="300038" y="152400"/>
                </a:lnTo>
                <a:lnTo>
                  <a:pt x="590550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4C84628-7764-1347-BD8A-7396E09D18B3}"/>
              </a:ext>
            </a:extLst>
          </p:cNvPr>
          <p:cNvSpPr/>
          <p:nvPr/>
        </p:nvSpPr>
        <p:spPr>
          <a:xfrm>
            <a:off x="3368675" y="3841750"/>
            <a:ext cx="3675063" cy="1957388"/>
          </a:xfrm>
          <a:custGeom>
            <a:avLst/>
            <a:gdLst>
              <a:gd name="connsiteX0" fmla="*/ 139990 w 3675471"/>
              <a:gd name="connsiteY0" fmla="*/ 673141 h 1956876"/>
              <a:gd name="connsiteX1" fmla="*/ 148925 w 3675471"/>
              <a:gd name="connsiteY1" fmla="*/ 306786 h 1956876"/>
              <a:gd name="connsiteX2" fmla="*/ 145947 w 3675471"/>
              <a:gd name="connsiteY2" fmla="*/ 262108 h 1956876"/>
              <a:gd name="connsiteX3" fmla="*/ 134033 w 3675471"/>
              <a:gd name="connsiteY3" fmla="*/ 220409 h 1956876"/>
              <a:gd name="connsiteX4" fmla="*/ 110205 w 3675471"/>
              <a:gd name="connsiteY4" fmla="*/ 175732 h 1956876"/>
              <a:gd name="connsiteX5" fmla="*/ 74463 w 3675471"/>
              <a:gd name="connsiteY5" fmla="*/ 125097 h 1956876"/>
              <a:gd name="connsiteX6" fmla="*/ 41699 w 3675471"/>
              <a:gd name="connsiteY6" fmla="*/ 86377 h 1956876"/>
              <a:gd name="connsiteX7" fmla="*/ 14893 w 3675471"/>
              <a:gd name="connsiteY7" fmla="*/ 59570 h 1956876"/>
              <a:gd name="connsiteX8" fmla="*/ 5957 w 3675471"/>
              <a:gd name="connsiteY8" fmla="*/ 38721 h 1956876"/>
              <a:gd name="connsiteX9" fmla="*/ 0 w 3675471"/>
              <a:gd name="connsiteY9" fmla="*/ 17871 h 1956876"/>
              <a:gd name="connsiteX10" fmla="*/ 2979 w 3675471"/>
              <a:gd name="connsiteY10" fmla="*/ 0 h 1956876"/>
              <a:gd name="connsiteX11" fmla="*/ 2979 w 3675471"/>
              <a:gd name="connsiteY11" fmla="*/ 0 h 1956876"/>
              <a:gd name="connsiteX12" fmla="*/ 35742 w 3675471"/>
              <a:gd name="connsiteY12" fmla="*/ 5957 h 1956876"/>
              <a:gd name="connsiteX13" fmla="*/ 101269 w 3675471"/>
              <a:gd name="connsiteY13" fmla="*/ 20850 h 1956876"/>
              <a:gd name="connsiteX14" fmla="*/ 175732 w 3675471"/>
              <a:gd name="connsiteY14" fmla="*/ 38721 h 1956876"/>
              <a:gd name="connsiteX15" fmla="*/ 232323 w 3675471"/>
              <a:gd name="connsiteY15" fmla="*/ 59570 h 1956876"/>
              <a:gd name="connsiteX16" fmla="*/ 294872 w 3675471"/>
              <a:gd name="connsiteY16" fmla="*/ 86377 h 1956876"/>
              <a:gd name="connsiteX17" fmla="*/ 348485 w 3675471"/>
              <a:gd name="connsiteY17" fmla="*/ 107226 h 1956876"/>
              <a:gd name="connsiteX18" fmla="*/ 393163 w 3675471"/>
              <a:gd name="connsiteY18" fmla="*/ 241259 h 1956876"/>
              <a:gd name="connsiteX19" fmla="*/ 381249 w 3675471"/>
              <a:gd name="connsiteY19" fmla="*/ 381248 h 1956876"/>
              <a:gd name="connsiteX20" fmla="*/ 345507 w 3675471"/>
              <a:gd name="connsiteY20" fmla="*/ 831002 h 1956876"/>
              <a:gd name="connsiteX21" fmla="*/ 327636 w 3675471"/>
              <a:gd name="connsiteY21" fmla="*/ 1194379 h 1956876"/>
              <a:gd name="connsiteX22" fmla="*/ 327636 w 3675471"/>
              <a:gd name="connsiteY22" fmla="*/ 1387982 h 1956876"/>
              <a:gd name="connsiteX23" fmla="*/ 330614 w 3675471"/>
              <a:gd name="connsiteY23" fmla="*/ 1453509 h 1956876"/>
              <a:gd name="connsiteX24" fmla="*/ 336571 w 3675471"/>
              <a:gd name="connsiteY24" fmla="*/ 1498186 h 1956876"/>
              <a:gd name="connsiteX25" fmla="*/ 345507 w 3675471"/>
              <a:gd name="connsiteY25" fmla="*/ 1524993 h 1956876"/>
              <a:gd name="connsiteX26" fmla="*/ 363378 w 3675471"/>
              <a:gd name="connsiteY26" fmla="*/ 1560735 h 1956876"/>
              <a:gd name="connsiteX27" fmla="*/ 393163 w 3675471"/>
              <a:gd name="connsiteY27" fmla="*/ 1602434 h 1956876"/>
              <a:gd name="connsiteX28" fmla="*/ 422948 w 3675471"/>
              <a:gd name="connsiteY28" fmla="*/ 1626262 h 1956876"/>
              <a:gd name="connsiteX29" fmla="*/ 488475 w 3675471"/>
              <a:gd name="connsiteY29" fmla="*/ 1653069 h 1956876"/>
              <a:gd name="connsiteX30" fmla="*/ 601658 w 3675471"/>
              <a:gd name="connsiteY30" fmla="*/ 1685832 h 1956876"/>
              <a:gd name="connsiteX31" fmla="*/ 822067 w 3675471"/>
              <a:gd name="connsiteY31" fmla="*/ 1724553 h 1956876"/>
              <a:gd name="connsiteX32" fmla="*/ 1027583 w 3675471"/>
              <a:gd name="connsiteY32" fmla="*/ 1745402 h 1956876"/>
              <a:gd name="connsiteX33" fmla="*/ 1271821 w 3675471"/>
              <a:gd name="connsiteY33" fmla="*/ 1754338 h 1956876"/>
              <a:gd name="connsiteX34" fmla="*/ 1504144 w 3675471"/>
              <a:gd name="connsiteY34" fmla="*/ 1751359 h 1956876"/>
              <a:gd name="connsiteX35" fmla="*/ 1727531 w 3675471"/>
              <a:gd name="connsiteY35" fmla="*/ 1739445 h 1956876"/>
              <a:gd name="connsiteX36" fmla="*/ 2037295 w 3675471"/>
              <a:gd name="connsiteY36" fmla="*/ 1718596 h 1956876"/>
              <a:gd name="connsiteX37" fmla="*/ 2618103 w 3675471"/>
              <a:gd name="connsiteY37" fmla="*/ 1673918 h 1956876"/>
              <a:gd name="connsiteX38" fmla="*/ 2784899 w 3675471"/>
              <a:gd name="connsiteY38" fmla="*/ 1659026 h 1956876"/>
              <a:gd name="connsiteX39" fmla="*/ 2871276 w 3675471"/>
              <a:gd name="connsiteY39" fmla="*/ 1647112 h 1956876"/>
              <a:gd name="connsiteX40" fmla="*/ 2939781 w 3675471"/>
              <a:gd name="connsiteY40" fmla="*/ 1629240 h 1956876"/>
              <a:gd name="connsiteX41" fmla="*/ 2999351 w 3675471"/>
              <a:gd name="connsiteY41" fmla="*/ 1608391 h 1956876"/>
              <a:gd name="connsiteX42" fmla="*/ 3055943 w 3675471"/>
              <a:gd name="connsiteY42" fmla="*/ 1578606 h 1956876"/>
              <a:gd name="connsiteX43" fmla="*/ 3526546 w 3675471"/>
              <a:gd name="connsiteY43" fmla="*/ 1447552 h 1956876"/>
              <a:gd name="connsiteX44" fmla="*/ 3595052 w 3675471"/>
              <a:gd name="connsiteY44" fmla="*/ 1522014 h 1956876"/>
              <a:gd name="connsiteX45" fmla="*/ 3633772 w 3675471"/>
              <a:gd name="connsiteY45" fmla="*/ 1569670 h 1956876"/>
              <a:gd name="connsiteX46" fmla="*/ 3651643 w 3675471"/>
              <a:gd name="connsiteY46" fmla="*/ 1596477 h 1956876"/>
              <a:gd name="connsiteX47" fmla="*/ 3666536 w 3675471"/>
              <a:gd name="connsiteY47" fmla="*/ 1629240 h 1956876"/>
              <a:gd name="connsiteX48" fmla="*/ 3675471 w 3675471"/>
              <a:gd name="connsiteY48" fmla="*/ 1659026 h 1956876"/>
              <a:gd name="connsiteX49" fmla="*/ 3675471 w 3675471"/>
              <a:gd name="connsiteY49" fmla="*/ 1676897 h 1956876"/>
              <a:gd name="connsiteX50" fmla="*/ 3663557 w 3675471"/>
              <a:gd name="connsiteY50" fmla="*/ 1715617 h 1956876"/>
              <a:gd name="connsiteX51" fmla="*/ 3636751 w 3675471"/>
              <a:gd name="connsiteY51" fmla="*/ 1751359 h 1956876"/>
              <a:gd name="connsiteX52" fmla="*/ 3592073 w 3675471"/>
              <a:gd name="connsiteY52" fmla="*/ 1778166 h 1956876"/>
              <a:gd name="connsiteX53" fmla="*/ 3535482 w 3675471"/>
              <a:gd name="connsiteY53" fmla="*/ 1804972 h 1956876"/>
              <a:gd name="connsiteX54" fmla="*/ 3446127 w 3675471"/>
              <a:gd name="connsiteY54" fmla="*/ 1834757 h 1956876"/>
              <a:gd name="connsiteX55" fmla="*/ 3321030 w 3675471"/>
              <a:gd name="connsiteY55" fmla="*/ 1864542 h 1956876"/>
              <a:gd name="connsiteX56" fmla="*/ 3195933 w 3675471"/>
              <a:gd name="connsiteY56" fmla="*/ 1882413 h 1956876"/>
              <a:gd name="connsiteX57" fmla="*/ 3064879 w 3675471"/>
              <a:gd name="connsiteY57" fmla="*/ 1897306 h 1956876"/>
              <a:gd name="connsiteX58" fmla="*/ 2817663 w 3675471"/>
              <a:gd name="connsiteY58" fmla="*/ 1915177 h 1956876"/>
              <a:gd name="connsiteX59" fmla="*/ 2460243 w 3675471"/>
              <a:gd name="connsiteY59" fmla="*/ 1933048 h 1956876"/>
              <a:gd name="connsiteX60" fmla="*/ 2090908 w 3675471"/>
              <a:gd name="connsiteY60" fmla="*/ 1944962 h 1956876"/>
              <a:gd name="connsiteX61" fmla="*/ 1879435 w 3675471"/>
              <a:gd name="connsiteY61" fmla="*/ 1950919 h 1956876"/>
              <a:gd name="connsiteX62" fmla="*/ 1563714 w 3675471"/>
              <a:gd name="connsiteY62" fmla="*/ 1953897 h 1956876"/>
              <a:gd name="connsiteX63" fmla="*/ 1373090 w 3675471"/>
              <a:gd name="connsiteY63" fmla="*/ 1956876 h 1956876"/>
              <a:gd name="connsiteX64" fmla="*/ 1113960 w 3675471"/>
              <a:gd name="connsiteY64" fmla="*/ 1947940 h 1956876"/>
              <a:gd name="connsiteX65" fmla="*/ 953121 w 3675471"/>
              <a:gd name="connsiteY65" fmla="*/ 1936026 h 1956876"/>
              <a:gd name="connsiteX66" fmla="*/ 816110 w 3675471"/>
              <a:gd name="connsiteY66" fmla="*/ 1918155 h 1956876"/>
              <a:gd name="connsiteX67" fmla="*/ 655271 w 3675471"/>
              <a:gd name="connsiteY67" fmla="*/ 1891349 h 1956876"/>
              <a:gd name="connsiteX68" fmla="*/ 482518 w 3675471"/>
              <a:gd name="connsiteY68" fmla="*/ 1846671 h 1956876"/>
              <a:gd name="connsiteX69" fmla="*/ 366356 w 3675471"/>
              <a:gd name="connsiteY69" fmla="*/ 1807951 h 1956876"/>
              <a:gd name="connsiteX70" fmla="*/ 306786 w 3675471"/>
              <a:gd name="connsiteY70" fmla="*/ 1781144 h 1956876"/>
              <a:gd name="connsiteX71" fmla="*/ 262108 w 3675471"/>
              <a:gd name="connsiteY71" fmla="*/ 1751359 h 1956876"/>
              <a:gd name="connsiteX72" fmla="*/ 229345 w 3675471"/>
              <a:gd name="connsiteY72" fmla="*/ 1718596 h 1956876"/>
              <a:gd name="connsiteX73" fmla="*/ 199560 w 3675471"/>
              <a:gd name="connsiteY73" fmla="*/ 1682854 h 1956876"/>
              <a:gd name="connsiteX74" fmla="*/ 172753 w 3675471"/>
              <a:gd name="connsiteY74" fmla="*/ 1635197 h 1956876"/>
              <a:gd name="connsiteX75" fmla="*/ 154882 w 3675471"/>
              <a:gd name="connsiteY75" fmla="*/ 1590520 h 1956876"/>
              <a:gd name="connsiteX76" fmla="*/ 142968 w 3675471"/>
              <a:gd name="connsiteY76" fmla="*/ 1542864 h 1956876"/>
              <a:gd name="connsiteX77" fmla="*/ 131054 w 3675471"/>
              <a:gd name="connsiteY77" fmla="*/ 1486272 h 1956876"/>
              <a:gd name="connsiteX78" fmla="*/ 125097 w 3675471"/>
              <a:gd name="connsiteY78" fmla="*/ 1420745 h 1956876"/>
              <a:gd name="connsiteX79" fmla="*/ 128076 w 3675471"/>
              <a:gd name="connsiteY79" fmla="*/ 1292670 h 1956876"/>
              <a:gd name="connsiteX80" fmla="*/ 139990 w 3675471"/>
              <a:gd name="connsiteY80" fmla="*/ 673141 h 195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675471" h="1956876">
                <a:moveTo>
                  <a:pt x="139990" y="673141"/>
                </a:moveTo>
                <a:lnTo>
                  <a:pt x="148925" y="306786"/>
                </a:lnTo>
                <a:lnTo>
                  <a:pt x="145947" y="262108"/>
                </a:lnTo>
                <a:lnTo>
                  <a:pt x="134033" y="220409"/>
                </a:lnTo>
                <a:lnTo>
                  <a:pt x="110205" y="175732"/>
                </a:lnTo>
                <a:lnTo>
                  <a:pt x="74463" y="125097"/>
                </a:lnTo>
                <a:lnTo>
                  <a:pt x="41699" y="86377"/>
                </a:lnTo>
                <a:lnTo>
                  <a:pt x="14893" y="59570"/>
                </a:lnTo>
                <a:lnTo>
                  <a:pt x="5957" y="38721"/>
                </a:lnTo>
                <a:lnTo>
                  <a:pt x="0" y="17871"/>
                </a:lnTo>
                <a:lnTo>
                  <a:pt x="2979" y="0"/>
                </a:lnTo>
                <a:lnTo>
                  <a:pt x="2979" y="0"/>
                </a:lnTo>
                <a:lnTo>
                  <a:pt x="35742" y="5957"/>
                </a:lnTo>
                <a:lnTo>
                  <a:pt x="101269" y="20850"/>
                </a:lnTo>
                <a:lnTo>
                  <a:pt x="175732" y="38721"/>
                </a:lnTo>
                <a:lnTo>
                  <a:pt x="232323" y="59570"/>
                </a:lnTo>
                <a:lnTo>
                  <a:pt x="294872" y="86377"/>
                </a:lnTo>
                <a:lnTo>
                  <a:pt x="348485" y="107226"/>
                </a:lnTo>
                <a:lnTo>
                  <a:pt x="393163" y="241259"/>
                </a:lnTo>
                <a:lnTo>
                  <a:pt x="381249" y="381248"/>
                </a:lnTo>
                <a:lnTo>
                  <a:pt x="345507" y="831002"/>
                </a:lnTo>
                <a:lnTo>
                  <a:pt x="327636" y="1194379"/>
                </a:lnTo>
                <a:lnTo>
                  <a:pt x="327636" y="1387982"/>
                </a:lnTo>
                <a:lnTo>
                  <a:pt x="330614" y="1453509"/>
                </a:lnTo>
                <a:lnTo>
                  <a:pt x="336571" y="1498186"/>
                </a:lnTo>
                <a:lnTo>
                  <a:pt x="345507" y="1524993"/>
                </a:lnTo>
                <a:lnTo>
                  <a:pt x="363378" y="1560735"/>
                </a:lnTo>
                <a:lnTo>
                  <a:pt x="393163" y="1602434"/>
                </a:lnTo>
                <a:lnTo>
                  <a:pt x="422948" y="1626262"/>
                </a:lnTo>
                <a:lnTo>
                  <a:pt x="488475" y="1653069"/>
                </a:lnTo>
                <a:lnTo>
                  <a:pt x="601658" y="1685832"/>
                </a:lnTo>
                <a:lnTo>
                  <a:pt x="822067" y="1724553"/>
                </a:lnTo>
                <a:lnTo>
                  <a:pt x="1027583" y="1745402"/>
                </a:lnTo>
                <a:lnTo>
                  <a:pt x="1271821" y="1754338"/>
                </a:lnTo>
                <a:lnTo>
                  <a:pt x="1504144" y="1751359"/>
                </a:lnTo>
                <a:lnTo>
                  <a:pt x="1727531" y="1739445"/>
                </a:lnTo>
                <a:lnTo>
                  <a:pt x="2037295" y="1718596"/>
                </a:lnTo>
                <a:lnTo>
                  <a:pt x="2618103" y="1673918"/>
                </a:lnTo>
                <a:lnTo>
                  <a:pt x="2784899" y="1659026"/>
                </a:lnTo>
                <a:lnTo>
                  <a:pt x="2871276" y="1647112"/>
                </a:lnTo>
                <a:lnTo>
                  <a:pt x="2939781" y="1629240"/>
                </a:lnTo>
                <a:lnTo>
                  <a:pt x="2999351" y="1608391"/>
                </a:lnTo>
                <a:lnTo>
                  <a:pt x="3055943" y="1578606"/>
                </a:lnTo>
                <a:lnTo>
                  <a:pt x="3526546" y="1447552"/>
                </a:lnTo>
                <a:lnTo>
                  <a:pt x="3595052" y="1522014"/>
                </a:lnTo>
                <a:lnTo>
                  <a:pt x="3633772" y="1569670"/>
                </a:lnTo>
                <a:lnTo>
                  <a:pt x="3651643" y="1596477"/>
                </a:lnTo>
                <a:lnTo>
                  <a:pt x="3666536" y="1629240"/>
                </a:lnTo>
                <a:lnTo>
                  <a:pt x="3675471" y="1659026"/>
                </a:lnTo>
                <a:lnTo>
                  <a:pt x="3675471" y="1676897"/>
                </a:lnTo>
                <a:lnTo>
                  <a:pt x="3663557" y="1715617"/>
                </a:lnTo>
                <a:lnTo>
                  <a:pt x="3636751" y="1751359"/>
                </a:lnTo>
                <a:lnTo>
                  <a:pt x="3592073" y="1778166"/>
                </a:lnTo>
                <a:lnTo>
                  <a:pt x="3535482" y="1804972"/>
                </a:lnTo>
                <a:lnTo>
                  <a:pt x="3446127" y="1834757"/>
                </a:lnTo>
                <a:lnTo>
                  <a:pt x="3321030" y="1864542"/>
                </a:lnTo>
                <a:lnTo>
                  <a:pt x="3195933" y="1882413"/>
                </a:lnTo>
                <a:lnTo>
                  <a:pt x="3064879" y="1897306"/>
                </a:lnTo>
                <a:lnTo>
                  <a:pt x="2817663" y="1915177"/>
                </a:lnTo>
                <a:lnTo>
                  <a:pt x="2460243" y="1933048"/>
                </a:lnTo>
                <a:lnTo>
                  <a:pt x="2090908" y="1944962"/>
                </a:lnTo>
                <a:lnTo>
                  <a:pt x="1879435" y="1950919"/>
                </a:lnTo>
                <a:lnTo>
                  <a:pt x="1563714" y="1953897"/>
                </a:lnTo>
                <a:lnTo>
                  <a:pt x="1373090" y="1956876"/>
                </a:lnTo>
                <a:lnTo>
                  <a:pt x="1113960" y="1947940"/>
                </a:lnTo>
                <a:lnTo>
                  <a:pt x="953121" y="1936026"/>
                </a:lnTo>
                <a:lnTo>
                  <a:pt x="816110" y="1918155"/>
                </a:lnTo>
                <a:lnTo>
                  <a:pt x="655271" y="1891349"/>
                </a:lnTo>
                <a:lnTo>
                  <a:pt x="482518" y="1846671"/>
                </a:lnTo>
                <a:lnTo>
                  <a:pt x="366356" y="1807951"/>
                </a:lnTo>
                <a:lnTo>
                  <a:pt x="306786" y="1781144"/>
                </a:lnTo>
                <a:lnTo>
                  <a:pt x="262108" y="1751359"/>
                </a:lnTo>
                <a:lnTo>
                  <a:pt x="229345" y="1718596"/>
                </a:lnTo>
                <a:lnTo>
                  <a:pt x="199560" y="1682854"/>
                </a:lnTo>
                <a:lnTo>
                  <a:pt x="172753" y="1635197"/>
                </a:lnTo>
                <a:lnTo>
                  <a:pt x="154882" y="1590520"/>
                </a:lnTo>
                <a:lnTo>
                  <a:pt x="142968" y="1542864"/>
                </a:lnTo>
                <a:lnTo>
                  <a:pt x="131054" y="1486272"/>
                </a:lnTo>
                <a:lnTo>
                  <a:pt x="125097" y="1420745"/>
                </a:lnTo>
                <a:lnTo>
                  <a:pt x="128076" y="1292670"/>
                </a:lnTo>
                <a:lnTo>
                  <a:pt x="139990" y="6731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ACC9B00-CFDC-8842-B7FC-510ABF998006}"/>
              </a:ext>
            </a:extLst>
          </p:cNvPr>
          <p:cNvSpPr/>
          <p:nvPr/>
        </p:nvSpPr>
        <p:spPr>
          <a:xfrm>
            <a:off x="6372225" y="4497388"/>
            <a:ext cx="557213" cy="952500"/>
          </a:xfrm>
          <a:custGeom>
            <a:avLst/>
            <a:gdLst>
              <a:gd name="connsiteX0" fmla="*/ 340519 w 557213"/>
              <a:gd name="connsiteY0" fmla="*/ 221457 h 952500"/>
              <a:gd name="connsiteX1" fmla="*/ 307181 w 557213"/>
              <a:gd name="connsiteY1" fmla="*/ 88107 h 952500"/>
              <a:gd name="connsiteX2" fmla="*/ 290513 w 557213"/>
              <a:gd name="connsiteY2" fmla="*/ 28575 h 952500"/>
              <a:gd name="connsiteX3" fmla="*/ 276225 w 557213"/>
              <a:gd name="connsiteY3" fmla="*/ 2382 h 952500"/>
              <a:gd name="connsiteX4" fmla="*/ 269081 w 557213"/>
              <a:gd name="connsiteY4" fmla="*/ 0 h 952500"/>
              <a:gd name="connsiteX5" fmla="*/ 257175 w 557213"/>
              <a:gd name="connsiteY5" fmla="*/ 4763 h 952500"/>
              <a:gd name="connsiteX6" fmla="*/ 245269 w 557213"/>
              <a:gd name="connsiteY6" fmla="*/ 23813 h 952500"/>
              <a:gd name="connsiteX7" fmla="*/ 245269 w 557213"/>
              <a:gd name="connsiteY7" fmla="*/ 76200 h 952500"/>
              <a:gd name="connsiteX8" fmla="*/ 245269 w 557213"/>
              <a:gd name="connsiteY8" fmla="*/ 183357 h 952500"/>
              <a:gd name="connsiteX9" fmla="*/ 245269 w 557213"/>
              <a:gd name="connsiteY9" fmla="*/ 357188 h 952500"/>
              <a:gd name="connsiteX10" fmla="*/ 247650 w 557213"/>
              <a:gd name="connsiteY10" fmla="*/ 547688 h 952500"/>
              <a:gd name="connsiteX11" fmla="*/ 238125 w 557213"/>
              <a:gd name="connsiteY11" fmla="*/ 621507 h 952500"/>
              <a:gd name="connsiteX12" fmla="*/ 223838 w 557213"/>
              <a:gd name="connsiteY12" fmla="*/ 688182 h 952500"/>
              <a:gd name="connsiteX13" fmla="*/ 200025 w 557213"/>
              <a:gd name="connsiteY13" fmla="*/ 750094 h 952500"/>
              <a:gd name="connsiteX14" fmla="*/ 169069 w 557213"/>
              <a:gd name="connsiteY14" fmla="*/ 807244 h 952500"/>
              <a:gd name="connsiteX15" fmla="*/ 128588 w 557213"/>
              <a:gd name="connsiteY15" fmla="*/ 862013 h 952500"/>
              <a:gd name="connsiteX16" fmla="*/ 95250 w 557213"/>
              <a:gd name="connsiteY16" fmla="*/ 892969 h 952500"/>
              <a:gd name="connsiteX17" fmla="*/ 50006 w 557213"/>
              <a:gd name="connsiteY17" fmla="*/ 923925 h 952500"/>
              <a:gd name="connsiteX18" fmla="*/ 0 w 557213"/>
              <a:gd name="connsiteY18" fmla="*/ 952500 h 952500"/>
              <a:gd name="connsiteX19" fmla="*/ 557213 w 557213"/>
              <a:gd name="connsiteY19" fmla="*/ 833438 h 952500"/>
              <a:gd name="connsiteX20" fmla="*/ 521494 w 557213"/>
              <a:gd name="connsiteY20" fmla="*/ 790575 h 952500"/>
              <a:gd name="connsiteX21" fmla="*/ 504825 w 557213"/>
              <a:gd name="connsiteY21" fmla="*/ 759619 h 952500"/>
              <a:gd name="connsiteX22" fmla="*/ 469106 w 557213"/>
              <a:gd name="connsiteY22" fmla="*/ 676275 h 952500"/>
              <a:gd name="connsiteX23" fmla="*/ 431006 w 557213"/>
              <a:gd name="connsiteY23" fmla="*/ 557213 h 952500"/>
              <a:gd name="connsiteX24" fmla="*/ 354806 w 557213"/>
              <a:gd name="connsiteY24" fmla="*/ 271463 h 952500"/>
              <a:gd name="connsiteX25" fmla="*/ 340519 w 557213"/>
              <a:gd name="connsiteY25" fmla="*/ 221457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7213" h="952500">
                <a:moveTo>
                  <a:pt x="340519" y="221457"/>
                </a:moveTo>
                <a:lnTo>
                  <a:pt x="307181" y="88107"/>
                </a:lnTo>
                <a:lnTo>
                  <a:pt x="290513" y="28575"/>
                </a:lnTo>
                <a:lnTo>
                  <a:pt x="276225" y="2382"/>
                </a:lnTo>
                <a:lnTo>
                  <a:pt x="269081" y="0"/>
                </a:lnTo>
                <a:lnTo>
                  <a:pt x="257175" y="4763"/>
                </a:lnTo>
                <a:lnTo>
                  <a:pt x="245269" y="23813"/>
                </a:lnTo>
                <a:lnTo>
                  <a:pt x="245269" y="76200"/>
                </a:lnTo>
                <a:lnTo>
                  <a:pt x="245269" y="183357"/>
                </a:lnTo>
                <a:lnTo>
                  <a:pt x="245269" y="357188"/>
                </a:lnTo>
                <a:cubicBezTo>
                  <a:pt x="246063" y="420688"/>
                  <a:pt x="246856" y="484188"/>
                  <a:pt x="247650" y="547688"/>
                </a:cubicBezTo>
                <a:lnTo>
                  <a:pt x="238125" y="621507"/>
                </a:lnTo>
                <a:lnTo>
                  <a:pt x="223838" y="688182"/>
                </a:lnTo>
                <a:lnTo>
                  <a:pt x="200025" y="750094"/>
                </a:lnTo>
                <a:lnTo>
                  <a:pt x="169069" y="807244"/>
                </a:lnTo>
                <a:lnTo>
                  <a:pt x="128588" y="862013"/>
                </a:lnTo>
                <a:lnTo>
                  <a:pt x="95250" y="892969"/>
                </a:lnTo>
                <a:lnTo>
                  <a:pt x="50006" y="923925"/>
                </a:lnTo>
                <a:lnTo>
                  <a:pt x="0" y="952500"/>
                </a:lnTo>
                <a:lnTo>
                  <a:pt x="557213" y="833438"/>
                </a:lnTo>
                <a:lnTo>
                  <a:pt x="521494" y="790575"/>
                </a:lnTo>
                <a:lnTo>
                  <a:pt x="504825" y="759619"/>
                </a:lnTo>
                <a:lnTo>
                  <a:pt x="469106" y="676275"/>
                </a:lnTo>
                <a:lnTo>
                  <a:pt x="431006" y="557213"/>
                </a:lnTo>
                <a:lnTo>
                  <a:pt x="354806" y="271463"/>
                </a:lnTo>
                <a:lnTo>
                  <a:pt x="340519" y="2214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6456E89-4961-4DBD-A976-C3C724F8D33B}"/>
              </a:ext>
            </a:extLst>
          </p:cNvPr>
          <p:cNvGrpSpPr/>
          <p:nvPr/>
        </p:nvGrpSpPr>
        <p:grpSpPr>
          <a:xfrm>
            <a:off x="2625725" y="1426369"/>
            <a:ext cx="4429125" cy="4389438"/>
            <a:chOff x="2767013" y="1562100"/>
            <a:chExt cx="4429125" cy="4389438"/>
          </a:xfrm>
        </p:grpSpPr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E806C0FD-1D8D-4AB1-8D2D-6DFB3C59E768}"/>
                </a:ext>
              </a:extLst>
            </p:cNvPr>
            <p:cNvSpPr/>
            <p:nvPr/>
          </p:nvSpPr>
          <p:spPr>
            <a:xfrm>
              <a:off x="2767013" y="1562100"/>
              <a:ext cx="1625600" cy="1990725"/>
            </a:xfrm>
            <a:custGeom>
              <a:avLst/>
              <a:gdLst>
                <a:gd name="connsiteX0" fmla="*/ 1344555 w 1625314"/>
                <a:gd name="connsiteY0" fmla="*/ 685156 h 1991074"/>
                <a:gd name="connsiteX1" fmla="*/ 1262130 w 1625314"/>
                <a:gd name="connsiteY1" fmla="*/ 821672 h 1991074"/>
                <a:gd name="connsiteX2" fmla="*/ 1220917 w 1625314"/>
                <a:gd name="connsiteY2" fmla="*/ 883490 h 1991074"/>
                <a:gd name="connsiteX3" fmla="*/ 1081826 w 1625314"/>
                <a:gd name="connsiteY3" fmla="*/ 1063795 h 1991074"/>
                <a:gd name="connsiteX4" fmla="*/ 989098 w 1625314"/>
                <a:gd name="connsiteY4" fmla="*/ 1166826 h 1991074"/>
                <a:gd name="connsiteX5" fmla="*/ 878339 w 1625314"/>
                <a:gd name="connsiteY5" fmla="*/ 1290463 h 1991074"/>
                <a:gd name="connsiteX6" fmla="*/ 734096 w 1625314"/>
                <a:gd name="connsiteY6" fmla="*/ 1437282 h 1991074"/>
                <a:gd name="connsiteX7" fmla="*/ 592428 w 1625314"/>
                <a:gd name="connsiteY7" fmla="*/ 1573798 h 1991074"/>
                <a:gd name="connsiteX8" fmla="*/ 476519 w 1625314"/>
                <a:gd name="connsiteY8" fmla="*/ 1671677 h 1991074"/>
                <a:gd name="connsiteX9" fmla="*/ 270457 w 1625314"/>
                <a:gd name="connsiteY9" fmla="*/ 1828800 h 1991074"/>
                <a:gd name="connsiteX10" fmla="*/ 87577 w 1625314"/>
                <a:gd name="connsiteY10" fmla="*/ 1970467 h 1991074"/>
                <a:gd name="connsiteX11" fmla="*/ 51516 w 1625314"/>
                <a:gd name="connsiteY11" fmla="*/ 1988498 h 1991074"/>
                <a:gd name="connsiteX12" fmla="*/ 33485 w 1625314"/>
                <a:gd name="connsiteY12" fmla="*/ 1991074 h 1991074"/>
                <a:gd name="connsiteX13" fmla="*/ 15455 w 1625314"/>
                <a:gd name="connsiteY13" fmla="*/ 1991074 h 1991074"/>
                <a:gd name="connsiteX14" fmla="*/ 7728 w 1625314"/>
                <a:gd name="connsiteY14" fmla="*/ 1985922 h 1991074"/>
                <a:gd name="connsiteX15" fmla="*/ 2576 w 1625314"/>
                <a:gd name="connsiteY15" fmla="*/ 1975619 h 1991074"/>
                <a:gd name="connsiteX16" fmla="*/ 0 w 1625314"/>
                <a:gd name="connsiteY16" fmla="*/ 1947285 h 1991074"/>
                <a:gd name="connsiteX17" fmla="*/ 12879 w 1625314"/>
                <a:gd name="connsiteY17" fmla="*/ 1921528 h 1991074"/>
                <a:gd name="connsiteX18" fmla="*/ 87577 w 1625314"/>
                <a:gd name="connsiteY18" fmla="*/ 1857133 h 1991074"/>
                <a:gd name="connsiteX19" fmla="*/ 193183 w 1625314"/>
                <a:gd name="connsiteY19" fmla="*/ 1754102 h 1991074"/>
                <a:gd name="connsiteX20" fmla="*/ 314245 w 1625314"/>
                <a:gd name="connsiteY20" fmla="*/ 1635617 h 1991074"/>
                <a:gd name="connsiteX21" fmla="*/ 404397 w 1625314"/>
                <a:gd name="connsiteY21" fmla="*/ 1542889 h 1991074"/>
                <a:gd name="connsiteX22" fmla="*/ 515155 w 1625314"/>
                <a:gd name="connsiteY22" fmla="*/ 1416676 h 1991074"/>
                <a:gd name="connsiteX23" fmla="*/ 628489 w 1625314"/>
                <a:gd name="connsiteY23" fmla="*/ 1285311 h 1991074"/>
                <a:gd name="connsiteX24" fmla="*/ 728944 w 1625314"/>
                <a:gd name="connsiteY24" fmla="*/ 1161674 h 1991074"/>
                <a:gd name="connsiteX25" fmla="*/ 816521 w 1625314"/>
                <a:gd name="connsiteY25" fmla="*/ 1048340 h 1991074"/>
                <a:gd name="connsiteX26" fmla="*/ 937582 w 1625314"/>
                <a:gd name="connsiteY26" fmla="*/ 880915 h 1991074"/>
                <a:gd name="connsiteX27" fmla="*/ 1004552 w 1625314"/>
                <a:gd name="connsiteY27" fmla="*/ 777884 h 1991074"/>
                <a:gd name="connsiteX28" fmla="*/ 1094704 w 1625314"/>
                <a:gd name="connsiteY28" fmla="*/ 625913 h 1991074"/>
                <a:gd name="connsiteX29" fmla="*/ 1151372 w 1625314"/>
                <a:gd name="connsiteY29" fmla="*/ 517730 h 1991074"/>
                <a:gd name="connsiteX30" fmla="*/ 1187432 w 1625314"/>
                <a:gd name="connsiteY30" fmla="*/ 437881 h 1991074"/>
                <a:gd name="connsiteX31" fmla="*/ 1210614 w 1625314"/>
                <a:gd name="connsiteY31" fmla="*/ 378639 h 1991074"/>
                <a:gd name="connsiteX32" fmla="*/ 1223493 w 1625314"/>
                <a:gd name="connsiteY32" fmla="*/ 334850 h 1991074"/>
                <a:gd name="connsiteX33" fmla="*/ 1233796 w 1625314"/>
                <a:gd name="connsiteY33" fmla="*/ 288486 h 1991074"/>
                <a:gd name="connsiteX34" fmla="*/ 1238948 w 1625314"/>
                <a:gd name="connsiteY34" fmla="*/ 252426 h 1991074"/>
                <a:gd name="connsiteX35" fmla="*/ 1238948 w 1625314"/>
                <a:gd name="connsiteY35" fmla="*/ 242123 h 1991074"/>
                <a:gd name="connsiteX36" fmla="*/ 1231221 w 1625314"/>
                <a:gd name="connsiteY36" fmla="*/ 221516 h 1991074"/>
                <a:gd name="connsiteX37" fmla="*/ 1220917 w 1625314"/>
                <a:gd name="connsiteY37" fmla="*/ 203486 h 1991074"/>
                <a:gd name="connsiteX38" fmla="*/ 1190008 w 1625314"/>
                <a:gd name="connsiteY38" fmla="*/ 159698 h 1991074"/>
                <a:gd name="connsiteX39" fmla="*/ 1159099 w 1625314"/>
                <a:gd name="connsiteY39" fmla="*/ 123637 h 1991074"/>
                <a:gd name="connsiteX40" fmla="*/ 1102432 w 1625314"/>
                <a:gd name="connsiteY40" fmla="*/ 74697 h 1991074"/>
                <a:gd name="connsiteX41" fmla="*/ 1081826 w 1625314"/>
                <a:gd name="connsiteY41" fmla="*/ 54091 h 1991074"/>
                <a:gd name="connsiteX42" fmla="*/ 1071523 w 1625314"/>
                <a:gd name="connsiteY42" fmla="*/ 30909 h 1991074"/>
                <a:gd name="connsiteX43" fmla="*/ 1068947 w 1625314"/>
                <a:gd name="connsiteY43" fmla="*/ 12879 h 1991074"/>
                <a:gd name="connsiteX44" fmla="*/ 1071523 w 1625314"/>
                <a:gd name="connsiteY44" fmla="*/ 2576 h 1991074"/>
                <a:gd name="connsiteX45" fmla="*/ 1084401 w 1625314"/>
                <a:gd name="connsiteY45" fmla="*/ 0 h 1991074"/>
                <a:gd name="connsiteX46" fmla="*/ 1120462 w 1625314"/>
                <a:gd name="connsiteY46" fmla="*/ 7727 h 1991074"/>
                <a:gd name="connsiteX47" fmla="*/ 1164250 w 1625314"/>
                <a:gd name="connsiteY47" fmla="*/ 18030 h 1991074"/>
                <a:gd name="connsiteX48" fmla="*/ 1233796 w 1625314"/>
                <a:gd name="connsiteY48" fmla="*/ 33485 h 1991074"/>
                <a:gd name="connsiteX49" fmla="*/ 1308494 w 1625314"/>
                <a:gd name="connsiteY49" fmla="*/ 59243 h 1991074"/>
                <a:gd name="connsiteX50" fmla="*/ 1354858 w 1625314"/>
                <a:gd name="connsiteY50" fmla="*/ 79849 h 1991074"/>
                <a:gd name="connsiteX51" fmla="*/ 1445010 w 1625314"/>
                <a:gd name="connsiteY51" fmla="*/ 121061 h 1991074"/>
                <a:gd name="connsiteX52" fmla="*/ 1517132 w 1625314"/>
                <a:gd name="connsiteY52" fmla="*/ 167425 h 1991074"/>
                <a:gd name="connsiteX53" fmla="*/ 1560920 w 1625314"/>
                <a:gd name="connsiteY53" fmla="*/ 203486 h 1991074"/>
                <a:gd name="connsiteX54" fmla="*/ 1594405 w 1625314"/>
                <a:gd name="connsiteY54" fmla="*/ 231819 h 1991074"/>
                <a:gd name="connsiteX55" fmla="*/ 1612435 w 1625314"/>
                <a:gd name="connsiteY55" fmla="*/ 257577 h 1991074"/>
                <a:gd name="connsiteX56" fmla="*/ 1622738 w 1625314"/>
                <a:gd name="connsiteY56" fmla="*/ 283335 h 1991074"/>
                <a:gd name="connsiteX57" fmla="*/ 1625314 w 1625314"/>
                <a:gd name="connsiteY57" fmla="*/ 298790 h 1991074"/>
                <a:gd name="connsiteX58" fmla="*/ 1622738 w 1625314"/>
                <a:gd name="connsiteY58" fmla="*/ 314244 h 1991074"/>
                <a:gd name="connsiteX59" fmla="*/ 1612435 w 1625314"/>
                <a:gd name="connsiteY59" fmla="*/ 329699 h 1991074"/>
                <a:gd name="connsiteX60" fmla="*/ 1594405 w 1625314"/>
                <a:gd name="connsiteY60" fmla="*/ 345154 h 1991074"/>
                <a:gd name="connsiteX61" fmla="*/ 1560920 w 1625314"/>
                <a:gd name="connsiteY61" fmla="*/ 360608 h 1991074"/>
                <a:gd name="connsiteX62" fmla="*/ 1530010 w 1625314"/>
                <a:gd name="connsiteY62" fmla="*/ 381214 h 1991074"/>
                <a:gd name="connsiteX63" fmla="*/ 1504253 w 1625314"/>
                <a:gd name="connsiteY63" fmla="*/ 404396 h 1991074"/>
                <a:gd name="connsiteX64" fmla="*/ 1478495 w 1625314"/>
                <a:gd name="connsiteY64" fmla="*/ 437881 h 1991074"/>
                <a:gd name="connsiteX65" fmla="*/ 1442434 w 1625314"/>
                <a:gd name="connsiteY65" fmla="*/ 512579 h 1991074"/>
                <a:gd name="connsiteX66" fmla="*/ 1378040 w 1625314"/>
                <a:gd name="connsiteY66" fmla="*/ 628489 h 1991074"/>
                <a:gd name="connsiteX67" fmla="*/ 1344555 w 1625314"/>
                <a:gd name="connsiteY67" fmla="*/ 685156 h 199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25314" h="1991074">
                  <a:moveTo>
                    <a:pt x="1344555" y="685156"/>
                  </a:moveTo>
                  <a:lnTo>
                    <a:pt x="1262130" y="821672"/>
                  </a:lnTo>
                  <a:lnTo>
                    <a:pt x="1220917" y="883490"/>
                  </a:lnTo>
                  <a:lnTo>
                    <a:pt x="1081826" y="1063795"/>
                  </a:lnTo>
                  <a:lnTo>
                    <a:pt x="989098" y="1166826"/>
                  </a:lnTo>
                  <a:lnTo>
                    <a:pt x="878339" y="1290463"/>
                  </a:lnTo>
                  <a:lnTo>
                    <a:pt x="734096" y="1437282"/>
                  </a:lnTo>
                  <a:lnTo>
                    <a:pt x="592428" y="1573798"/>
                  </a:lnTo>
                  <a:lnTo>
                    <a:pt x="476519" y="1671677"/>
                  </a:lnTo>
                  <a:lnTo>
                    <a:pt x="270457" y="1828800"/>
                  </a:lnTo>
                  <a:lnTo>
                    <a:pt x="87577" y="1970467"/>
                  </a:lnTo>
                  <a:lnTo>
                    <a:pt x="51516" y="1988498"/>
                  </a:lnTo>
                  <a:lnTo>
                    <a:pt x="33485" y="1991074"/>
                  </a:lnTo>
                  <a:lnTo>
                    <a:pt x="15455" y="1991074"/>
                  </a:lnTo>
                  <a:lnTo>
                    <a:pt x="7728" y="1985922"/>
                  </a:lnTo>
                  <a:lnTo>
                    <a:pt x="2576" y="1975619"/>
                  </a:lnTo>
                  <a:lnTo>
                    <a:pt x="0" y="1947285"/>
                  </a:lnTo>
                  <a:lnTo>
                    <a:pt x="12879" y="1921528"/>
                  </a:lnTo>
                  <a:lnTo>
                    <a:pt x="87577" y="1857133"/>
                  </a:lnTo>
                  <a:lnTo>
                    <a:pt x="193183" y="1754102"/>
                  </a:lnTo>
                  <a:lnTo>
                    <a:pt x="314245" y="1635617"/>
                  </a:lnTo>
                  <a:lnTo>
                    <a:pt x="404397" y="1542889"/>
                  </a:lnTo>
                  <a:lnTo>
                    <a:pt x="515155" y="1416676"/>
                  </a:lnTo>
                  <a:lnTo>
                    <a:pt x="628489" y="1285311"/>
                  </a:lnTo>
                  <a:lnTo>
                    <a:pt x="728944" y="1161674"/>
                  </a:lnTo>
                  <a:lnTo>
                    <a:pt x="816521" y="1048340"/>
                  </a:lnTo>
                  <a:lnTo>
                    <a:pt x="937582" y="880915"/>
                  </a:lnTo>
                  <a:lnTo>
                    <a:pt x="1004552" y="777884"/>
                  </a:lnTo>
                  <a:lnTo>
                    <a:pt x="1094704" y="625913"/>
                  </a:lnTo>
                  <a:lnTo>
                    <a:pt x="1151372" y="517730"/>
                  </a:lnTo>
                  <a:lnTo>
                    <a:pt x="1187432" y="437881"/>
                  </a:lnTo>
                  <a:lnTo>
                    <a:pt x="1210614" y="378639"/>
                  </a:lnTo>
                  <a:lnTo>
                    <a:pt x="1223493" y="334850"/>
                  </a:lnTo>
                  <a:lnTo>
                    <a:pt x="1233796" y="288486"/>
                  </a:lnTo>
                  <a:lnTo>
                    <a:pt x="1238948" y="252426"/>
                  </a:lnTo>
                  <a:lnTo>
                    <a:pt x="1238948" y="242123"/>
                  </a:lnTo>
                  <a:lnTo>
                    <a:pt x="1231221" y="221516"/>
                  </a:lnTo>
                  <a:lnTo>
                    <a:pt x="1220917" y="203486"/>
                  </a:lnTo>
                  <a:lnTo>
                    <a:pt x="1190008" y="159698"/>
                  </a:lnTo>
                  <a:lnTo>
                    <a:pt x="1159099" y="123637"/>
                  </a:lnTo>
                  <a:lnTo>
                    <a:pt x="1102432" y="74697"/>
                  </a:lnTo>
                  <a:lnTo>
                    <a:pt x="1081826" y="54091"/>
                  </a:lnTo>
                  <a:lnTo>
                    <a:pt x="1071523" y="30909"/>
                  </a:lnTo>
                  <a:lnTo>
                    <a:pt x="1068947" y="12879"/>
                  </a:lnTo>
                  <a:lnTo>
                    <a:pt x="1071523" y="2576"/>
                  </a:lnTo>
                  <a:lnTo>
                    <a:pt x="1084401" y="0"/>
                  </a:lnTo>
                  <a:lnTo>
                    <a:pt x="1120462" y="7727"/>
                  </a:lnTo>
                  <a:lnTo>
                    <a:pt x="1164250" y="18030"/>
                  </a:lnTo>
                  <a:lnTo>
                    <a:pt x="1233796" y="33485"/>
                  </a:lnTo>
                  <a:lnTo>
                    <a:pt x="1308494" y="59243"/>
                  </a:lnTo>
                  <a:lnTo>
                    <a:pt x="1354858" y="79849"/>
                  </a:lnTo>
                  <a:lnTo>
                    <a:pt x="1445010" y="121061"/>
                  </a:lnTo>
                  <a:lnTo>
                    <a:pt x="1517132" y="167425"/>
                  </a:lnTo>
                  <a:lnTo>
                    <a:pt x="1560920" y="203486"/>
                  </a:lnTo>
                  <a:lnTo>
                    <a:pt x="1594405" y="231819"/>
                  </a:lnTo>
                  <a:lnTo>
                    <a:pt x="1612435" y="257577"/>
                  </a:lnTo>
                  <a:lnTo>
                    <a:pt x="1622738" y="283335"/>
                  </a:lnTo>
                  <a:lnTo>
                    <a:pt x="1625314" y="298790"/>
                  </a:lnTo>
                  <a:lnTo>
                    <a:pt x="1622738" y="314244"/>
                  </a:lnTo>
                  <a:lnTo>
                    <a:pt x="1612435" y="329699"/>
                  </a:lnTo>
                  <a:lnTo>
                    <a:pt x="1594405" y="345154"/>
                  </a:lnTo>
                  <a:lnTo>
                    <a:pt x="1560920" y="360608"/>
                  </a:lnTo>
                  <a:lnTo>
                    <a:pt x="1530010" y="381214"/>
                  </a:lnTo>
                  <a:lnTo>
                    <a:pt x="1504253" y="404396"/>
                  </a:lnTo>
                  <a:lnTo>
                    <a:pt x="1478495" y="437881"/>
                  </a:lnTo>
                  <a:lnTo>
                    <a:pt x="1442434" y="512579"/>
                  </a:lnTo>
                  <a:lnTo>
                    <a:pt x="1378040" y="628489"/>
                  </a:lnTo>
                  <a:lnTo>
                    <a:pt x="1344555" y="685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56CDB863-B8DA-412D-99D2-3A1E4CA850B1}"/>
                </a:ext>
              </a:extLst>
            </p:cNvPr>
            <p:cNvSpPr/>
            <p:nvPr/>
          </p:nvSpPr>
          <p:spPr>
            <a:xfrm>
              <a:off x="3522663" y="3024188"/>
              <a:ext cx="1965325" cy="1185862"/>
            </a:xfrm>
            <a:custGeom>
              <a:avLst/>
              <a:gdLst>
                <a:gd name="connsiteX0" fmla="*/ 916781 w 1966912"/>
                <a:gd name="connsiteY0" fmla="*/ 154781 h 1185862"/>
                <a:gd name="connsiteX1" fmla="*/ 1297781 w 1966912"/>
                <a:gd name="connsiteY1" fmla="*/ 88106 h 1185862"/>
                <a:gd name="connsiteX2" fmla="*/ 1512094 w 1966912"/>
                <a:gd name="connsiteY2" fmla="*/ 52387 h 1185862"/>
                <a:gd name="connsiteX3" fmla="*/ 1550194 w 1966912"/>
                <a:gd name="connsiteY3" fmla="*/ 45243 h 1185862"/>
                <a:gd name="connsiteX4" fmla="*/ 1588294 w 1966912"/>
                <a:gd name="connsiteY4" fmla="*/ 26193 h 1185862"/>
                <a:gd name="connsiteX5" fmla="*/ 1635919 w 1966912"/>
                <a:gd name="connsiteY5" fmla="*/ 9525 h 1185862"/>
                <a:gd name="connsiteX6" fmla="*/ 1681162 w 1966912"/>
                <a:gd name="connsiteY6" fmla="*/ 0 h 1185862"/>
                <a:gd name="connsiteX7" fmla="*/ 1700212 w 1966912"/>
                <a:gd name="connsiteY7" fmla="*/ 4762 h 1185862"/>
                <a:gd name="connsiteX8" fmla="*/ 1733550 w 1966912"/>
                <a:gd name="connsiteY8" fmla="*/ 23812 h 1185862"/>
                <a:gd name="connsiteX9" fmla="*/ 1809750 w 1966912"/>
                <a:gd name="connsiteY9" fmla="*/ 73818 h 1185862"/>
                <a:gd name="connsiteX10" fmla="*/ 1876425 w 1966912"/>
                <a:gd name="connsiteY10" fmla="*/ 123825 h 1185862"/>
                <a:gd name="connsiteX11" fmla="*/ 1943100 w 1966912"/>
                <a:gd name="connsiteY11" fmla="*/ 185737 h 1185862"/>
                <a:gd name="connsiteX12" fmla="*/ 1957387 w 1966912"/>
                <a:gd name="connsiteY12" fmla="*/ 207168 h 1185862"/>
                <a:gd name="connsiteX13" fmla="*/ 1964531 w 1966912"/>
                <a:gd name="connsiteY13" fmla="*/ 223837 h 1185862"/>
                <a:gd name="connsiteX14" fmla="*/ 1966912 w 1966912"/>
                <a:gd name="connsiteY14" fmla="*/ 238125 h 1185862"/>
                <a:gd name="connsiteX15" fmla="*/ 1966912 w 1966912"/>
                <a:gd name="connsiteY15" fmla="*/ 252412 h 1185862"/>
                <a:gd name="connsiteX16" fmla="*/ 1955006 w 1966912"/>
                <a:gd name="connsiteY16" fmla="*/ 271462 h 1185862"/>
                <a:gd name="connsiteX17" fmla="*/ 1919287 w 1966912"/>
                <a:gd name="connsiteY17" fmla="*/ 302418 h 1185862"/>
                <a:gd name="connsiteX18" fmla="*/ 1890712 w 1966912"/>
                <a:gd name="connsiteY18" fmla="*/ 335756 h 1185862"/>
                <a:gd name="connsiteX19" fmla="*/ 1864519 w 1966912"/>
                <a:gd name="connsiteY19" fmla="*/ 378618 h 1185862"/>
                <a:gd name="connsiteX20" fmla="*/ 1838325 w 1966912"/>
                <a:gd name="connsiteY20" fmla="*/ 454818 h 1185862"/>
                <a:gd name="connsiteX21" fmla="*/ 1769269 w 1966912"/>
                <a:gd name="connsiteY21" fmla="*/ 661987 h 1185862"/>
                <a:gd name="connsiteX22" fmla="*/ 1671637 w 1966912"/>
                <a:gd name="connsiteY22" fmla="*/ 942975 h 1185862"/>
                <a:gd name="connsiteX23" fmla="*/ 1612106 w 1966912"/>
                <a:gd name="connsiteY23" fmla="*/ 1114425 h 1185862"/>
                <a:gd name="connsiteX24" fmla="*/ 1597819 w 1966912"/>
                <a:gd name="connsiteY24" fmla="*/ 1140618 h 1185862"/>
                <a:gd name="connsiteX25" fmla="*/ 1576387 w 1966912"/>
                <a:gd name="connsiteY25" fmla="*/ 1162050 h 1185862"/>
                <a:gd name="connsiteX26" fmla="*/ 1550194 w 1966912"/>
                <a:gd name="connsiteY26" fmla="*/ 1173956 h 1185862"/>
                <a:gd name="connsiteX27" fmla="*/ 1507331 w 1966912"/>
                <a:gd name="connsiteY27" fmla="*/ 1183481 h 1185862"/>
                <a:gd name="connsiteX28" fmla="*/ 1485900 w 1966912"/>
                <a:gd name="connsiteY28" fmla="*/ 1185862 h 1185862"/>
                <a:gd name="connsiteX29" fmla="*/ 1464469 w 1966912"/>
                <a:gd name="connsiteY29" fmla="*/ 1185862 h 1185862"/>
                <a:gd name="connsiteX30" fmla="*/ 1433512 w 1966912"/>
                <a:gd name="connsiteY30" fmla="*/ 1178718 h 1185862"/>
                <a:gd name="connsiteX31" fmla="*/ 1404937 w 1966912"/>
                <a:gd name="connsiteY31" fmla="*/ 1162050 h 1185862"/>
                <a:gd name="connsiteX32" fmla="*/ 1388269 w 1966912"/>
                <a:gd name="connsiteY32" fmla="*/ 1147762 h 1185862"/>
                <a:gd name="connsiteX33" fmla="*/ 1381125 w 1966912"/>
                <a:gd name="connsiteY33" fmla="*/ 1128712 h 1185862"/>
                <a:gd name="connsiteX34" fmla="*/ 1376362 w 1966912"/>
                <a:gd name="connsiteY34" fmla="*/ 1104900 h 1185862"/>
                <a:gd name="connsiteX35" fmla="*/ 1376362 w 1966912"/>
                <a:gd name="connsiteY35" fmla="*/ 1071562 h 1185862"/>
                <a:gd name="connsiteX36" fmla="*/ 1419225 w 1966912"/>
                <a:gd name="connsiteY36" fmla="*/ 892968 h 1185862"/>
                <a:gd name="connsiteX37" fmla="*/ 1459706 w 1966912"/>
                <a:gd name="connsiteY37" fmla="*/ 721518 h 1185862"/>
                <a:gd name="connsiteX38" fmla="*/ 1495425 w 1966912"/>
                <a:gd name="connsiteY38" fmla="*/ 576262 h 1185862"/>
                <a:gd name="connsiteX39" fmla="*/ 1531144 w 1966912"/>
                <a:gd name="connsiteY39" fmla="*/ 423862 h 1185862"/>
                <a:gd name="connsiteX40" fmla="*/ 1552575 w 1966912"/>
                <a:gd name="connsiteY40" fmla="*/ 326231 h 1185862"/>
                <a:gd name="connsiteX41" fmla="*/ 1557337 w 1966912"/>
                <a:gd name="connsiteY41" fmla="*/ 304800 h 1185862"/>
                <a:gd name="connsiteX42" fmla="*/ 1557337 w 1966912"/>
                <a:gd name="connsiteY42" fmla="*/ 292893 h 1185862"/>
                <a:gd name="connsiteX43" fmla="*/ 1550194 w 1966912"/>
                <a:gd name="connsiteY43" fmla="*/ 269081 h 1185862"/>
                <a:gd name="connsiteX44" fmla="*/ 1538287 w 1966912"/>
                <a:gd name="connsiteY44" fmla="*/ 257175 h 1185862"/>
                <a:gd name="connsiteX45" fmla="*/ 1512094 w 1966912"/>
                <a:gd name="connsiteY45" fmla="*/ 245268 h 1185862"/>
                <a:gd name="connsiteX46" fmla="*/ 1478756 w 1966912"/>
                <a:gd name="connsiteY46" fmla="*/ 247650 h 1185862"/>
                <a:gd name="connsiteX47" fmla="*/ 1333500 w 1966912"/>
                <a:gd name="connsiteY47" fmla="*/ 273843 h 1185862"/>
                <a:gd name="connsiteX48" fmla="*/ 978694 w 1966912"/>
                <a:gd name="connsiteY48" fmla="*/ 338137 h 1185862"/>
                <a:gd name="connsiteX49" fmla="*/ 664369 w 1966912"/>
                <a:gd name="connsiteY49" fmla="*/ 397668 h 1185862"/>
                <a:gd name="connsiteX50" fmla="*/ 404812 w 1966912"/>
                <a:gd name="connsiteY50" fmla="*/ 438150 h 1185862"/>
                <a:gd name="connsiteX51" fmla="*/ 357187 w 1966912"/>
                <a:gd name="connsiteY51" fmla="*/ 445293 h 1185862"/>
                <a:gd name="connsiteX52" fmla="*/ 326231 w 1966912"/>
                <a:gd name="connsiteY52" fmla="*/ 447675 h 1185862"/>
                <a:gd name="connsiteX53" fmla="*/ 309562 w 1966912"/>
                <a:gd name="connsiteY53" fmla="*/ 447675 h 1185862"/>
                <a:gd name="connsiteX54" fmla="*/ 278606 w 1966912"/>
                <a:gd name="connsiteY54" fmla="*/ 440531 h 1185862"/>
                <a:gd name="connsiteX55" fmla="*/ 242887 w 1966912"/>
                <a:gd name="connsiteY55" fmla="*/ 423862 h 1185862"/>
                <a:gd name="connsiteX56" fmla="*/ 185737 w 1966912"/>
                <a:gd name="connsiteY56" fmla="*/ 390525 h 1185862"/>
                <a:gd name="connsiteX57" fmla="*/ 123825 w 1966912"/>
                <a:gd name="connsiteY57" fmla="*/ 338137 h 1185862"/>
                <a:gd name="connsiteX58" fmla="*/ 73819 w 1966912"/>
                <a:gd name="connsiteY58" fmla="*/ 288131 h 1185862"/>
                <a:gd name="connsiteX59" fmla="*/ 28575 w 1966912"/>
                <a:gd name="connsiteY59" fmla="*/ 245268 h 1185862"/>
                <a:gd name="connsiteX60" fmla="*/ 11906 w 1966912"/>
                <a:gd name="connsiteY60" fmla="*/ 221456 h 1185862"/>
                <a:gd name="connsiteX61" fmla="*/ 0 w 1966912"/>
                <a:gd name="connsiteY61" fmla="*/ 192881 h 1185862"/>
                <a:gd name="connsiteX62" fmla="*/ 0 w 1966912"/>
                <a:gd name="connsiteY62" fmla="*/ 180975 h 1185862"/>
                <a:gd name="connsiteX63" fmla="*/ 0 w 1966912"/>
                <a:gd name="connsiteY63" fmla="*/ 164306 h 1185862"/>
                <a:gd name="connsiteX64" fmla="*/ 4762 w 1966912"/>
                <a:gd name="connsiteY64" fmla="*/ 159543 h 1185862"/>
                <a:gd name="connsiteX65" fmla="*/ 21431 w 1966912"/>
                <a:gd name="connsiteY65" fmla="*/ 159543 h 1185862"/>
                <a:gd name="connsiteX66" fmla="*/ 50006 w 1966912"/>
                <a:gd name="connsiteY66" fmla="*/ 176212 h 1185862"/>
                <a:gd name="connsiteX67" fmla="*/ 142875 w 1966912"/>
                <a:gd name="connsiteY67" fmla="*/ 209550 h 1185862"/>
                <a:gd name="connsiteX68" fmla="*/ 211931 w 1966912"/>
                <a:gd name="connsiteY68" fmla="*/ 228600 h 1185862"/>
                <a:gd name="connsiteX69" fmla="*/ 264319 w 1966912"/>
                <a:gd name="connsiteY69" fmla="*/ 240506 h 1185862"/>
                <a:gd name="connsiteX70" fmla="*/ 326231 w 1966912"/>
                <a:gd name="connsiteY70" fmla="*/ 252412 h 1185862"/>
                <a:gd name="connsiteX71" fmla="*/ 350044 w 1966912"/>
                <a:gd name="connsiteY71" fmla="*/ 252412 h 1185862"/>
                <a:gd name="connsiteX72" fmla="*/ 507206 w 1966912"/>
                <a:gd name="connsiteY72" fmla="*/ 226218 h 1185862"/>
                <a:gd name="connsiteX73" fmla="*/ 916781 w 1966912"/>
                <a:gd name="connsiteY73" fmla="*/ 154781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66912" h="1185862">
                  <a:moveTo>
                    <a:pt x="916781" y="154781"/>
                  </a:moveTo>
                  <a:lnTo>
                    <a:pt x="1297781" y="88106"/>
                  </a:lnTo>
                  <a:lnTo>
                    <a:pt x="1512094" y="52387"/>
                  </a:lnTo>
                  <a:lnTo>
                    <a:pt x="1550194" y="45243"/>
                  </a:lnTo>
                  <a:lnTo>
                    <a:pt x="1588294" y="26193"/>
                  </a:lnTo>
                  <a:lnTo>
                    <a:pt x="1635919" y="9525"/>
                  </a:lnTo>
                  <a:lnTo>
                    <a:pt x="1681162" y="0"/>
                  </a:lnTo>
                  <a:lnTo>
                    <a:pt x="1700212" y="4762"/>
                  </a:lnTo>
                  <a:lnTo>
                    <a:pt x="1733550" y="23812"/>
                  </a:lnTo>
                  <a:lnTo>
                    <a:pt x="1809750" y="73818"/>
                  </a:lnTo>
                  <a:lnTo>
                    <a:pt x="1876425" y="123825"/>
                  </a:lnTo>
                  <a:lnTo>
                    <a:pt x="1943100" y="185737"/>
                  </a:lnTo>
                  <a:lnTo>
                    <a:pt x="1957387" y="207168"/>
                  </a:lnTo>
                  <a:lnTo>
                    <a:pt x="1964531" y="223837"/>
                  </a:lnTo>
                  <a:lnTo>
                    <a:pt x="1966912" y="238125"/>
                  </a:lnTo>
                  <a:lnTo>
                    <a:pt x="1966912" y="252412"/>
                  </a:lnTo>
                  <a:lnTo>
                    <a:pt x="1955006" y="271462"/>
                  </a:lnTo>
                  <a:lnTo>
                    <a:pt x="1919287" y="302418"/>
                  </a:lnTo>
                  <a:lnTo>
                    <a:pt x="1890712" y="335756"/>
                  </a:lnTo>
                  <a:lnTo>
                    <a:pt x="1864519" y="378618"/>
                  </a:lnTo>
                  <a:lnTo>
                    <a:pt x="1838325" y="454818"/>
                  </a:lnTo>
                  <a:lnTo>
                    <a:pt x="1769269" y="661987"/>
                  </a:lnTo>
                  <a:lnTo>
                    <a:pt x="1671637" y="942975"/>
                  </a:lnTo>
                  <a:lnTo>
                    <a:pt x="1612106" y="1114425"/>
                  </a:lnTo>
                  <a:lnTo>
                    <a:pt x="1597819" y="1140618"/>
                  </a:lnTo>
                  <a:lnTo>
                    <a:pt x="1576387" y="1162050"/>
                  </a:lnTo>
                  <a:lnTo>
                    <a:pt x="1550194" y="1173956"/>
                  </a:lnTo>
                  <a:lnTo>
                    <a:pt x="1507331" y="1183481"/>
                  </a:lnTo>
                  <a:lnTo>
                    <a:pt x="1485900" y="1185862"/>
                  </a:lnTo>
                  <a:lnTo>
                    <a:pt x="1464469" y="1185862"/>
                  </a:lnTo>
                  <a:lnTo>
                    <a:pt x="1433512" y="1178718"/>
                  </a:lnTo>
                  <a:lnTo>
                    <a:pt x="1404937" y="1162050"/>
                  </a:lnTo>
                  <a:lnTo>
                    <a:pt x="1388269" y="1147762"/>
                  </a:lnTo>
                  <a:lnTo>
                    <a:pt x="1381125" y="1128712"/>
                  </a:lnTo>
                  <a:lnTo>
                    <a:pt x="1376362" y="1104900"/>
                  </a:lnTo>
                  <a:lnTo>
                    <a:pt x="1376362" y="1071562"/>
                  </a:lnTo>
                  <a:lnTo>
                    <a:pt x="1419225" y="892968"/>
                  </a:lnTo>
                  <a:lnTo>
                    <a:pt x="1459706" y="721518"/>
                  </a:lnTo>
                  <a:lnTo>
                    <a:pt x="1495425" y="576262"/>
                  </a:lnTo>
                  <a:lnTo>
                    <a:pt x="1531144" y="423862"/>
                  </a:lnTo>
                  <a:lnTo>
                    <a:pt x="1552575" y="326231"/>
                  </a:lnTo>
                  <a:lnTo>
                    <a:pt x="1557337" y="304800"/>
                  </a:lnTo>
                  <a:lnTo>
                    <a:pt x="1557337" y="292893"/>
                  </a:lnTo>
                  <a:lnTo>
                    <a:pt x="1550194" y="269081"/>
                  </a:lnTo>
                  <a:lnTo>
                    <a:pt x="1538287" y="257175"/>
                  </a:lnTo>
                  <a:lnTo>
                    <a:pt x="1512094" y="245268"/>
                  </a:lnTo>
                  <a:lnTo>
                    <a:pt x="1478756" y="247650"/>
                  </a:lnTo>
                  <a:lnTo>
                    <a:pt x="1333500" y="273843"/>
                  </a:lnTo>
                  <a:lnTo>
                    <a:pt x="978694" y="338137"/>
                  </a:lnTo>
                  <a:lnTo>
                    <a:pt x="664369" y="397668"/>
                  </a:lnTo>
                  <a:lnTo>
                    <a:pt x="404812" y="438150"/>
                  </a:lnTo>
                  <a:lnTo>
                    <a:pt x="357187" y="445293"/>
                  </a:lnTo>
                  <a:lnTo>
                    <a:pt x="326231" y="447675"/>
                  </a:lnTo>
                  <a:lnTo>
                    <a:pt x="309562" y="447675"/>
                  </a:lnTo>
                  <a:lnTo>
                    <a:pt x="278606" y="440531"/>
                  </a:lnTo>
                  <a:lnTo>
                    <a:pt x="242887" y="423862"/>
                  </a:lnTo>
                  <a:lnTo>
                    <a:pt x="185737" y="390525"/>
                  </a:lnTo>
                  <a:lnTo>
                    <a:pt x="123825" y="338137"/>
                  </a:lnTo>
                  <a:lnTo>
                    <a:pt x="73819" y="288131"/>
                  </a:lnTo>
                  <a:lnTo>
                    <a:pt x="28575" y="245268"/>
                  </a:lnTo>
                  <a:lnTo>
                    <a:pt x="11906" y="22145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0" y="164306"/>
                  </a:lnTo>
                  <a:lnTo>
                    <a:pt x="4762" y="159543"/>
                  </a:lnTo>
                  <a:lnTo>
                    <a:pt x="21431" y="159543"/>
                  </a:lnTo>
                  <a:lnTo>
                    <a:pt x="50006" y="176212"/>
                  </a:lnTo>
                  <a:lnTo>
                    <a:pt x="142875" y="209550"/>
                  </a:lnTo>
                  <a:lnTo>
                    <a:pt x="211931" y="228600"/>
                  </a:lnTo>
                  <a:lnTo>
                    <a:pt x="264319" y="240506"/>
                  </a:lnTo>
                  <a:lnTo>
                    <a:pt x="326231" y="252412"/>
                  </a:lnTo>
                  <a:lnTo>
                    <a:pt x="350044" y="252412"/>
                  </a:lnTo>
                  <a:lnTo>
                    <a:pt x="507206" y="226218"/>
                  </a:lnTo>
                  <a:lnTo>
                    <a:pt x="916781" y="154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D6FE13C8-8271-460C-A083-C2E242E5EFDD}"/>
                </a:ext>
              </a:extLst>
            </p:cNvPr>
            <p:cNvSpPr/>
            <p:nvPr/>
          </p:nvSpPr>
          <p:spPr>
            <a:xfrm>
              <a:off x="3830638" y="1997075"/>
              <a:ext cx="2959100" cy="628650"/>
            </a:xfrm>
            <a:custGeom>
              <a:avLst/>
              <a:gdLst>
                <a:gd name="connsiteX0" fmla="*/ 1339403 w 2959565"/>
                <a:gd name="connsiteY0" fmla="*/ 296214 h 628489"/>
                <a:gd name="connsiteX1" fmla="*/ 1576374 w 2959565"/>
                <a:gd name="connsiteY1" fmla="*/ 249850 h 628489"/>
                <a:gd name="connsiteX2" fmla="*/ 1839103 w 2959565"/>
                <a:gd name="connsiteY2" fmla="*/ 193183 h 628489"/>
                <a:gd name="connsiteX3" fmla="*/ 2024559 w 2959565"/>
                <a:gd name="connsiteY3" fmla="*/ 149395 h 628489"/>
                <a:gd name="connsiteX4" fmla="*/ 2233197 w 2959565"/>
                <a:gd name="connsiteY4" fmla="*/ 92728 h 628489"/>
                <a:gd name="connsiteX5" fmla="*/ 2315622 w 2959565"/>
                <a:gd name="connsiteY5" fmla="*/ 61818 h 628489"/>
                <a:gd name="connsiteX6" fmla="*/ 2387743 w 2959565"/>
                <a:gd name="connsiteY6" fmla="*/ 28333 h 628489"/>
                <a:gd name="connsiteX7" fmla="*/ 2434107 w 2959565"/>
                <a:gd name="connsiteY7" fmla="*/ 2575 h 628489"/>
                <a:gd name="connsiteX8" fmla="*/ 2454713 w 2959565"/>
                <a:gd name="connsiteY8" fmla="*/ 0 h 628489"/>
                <a:gd name="connsiteX9" fmla="*/ 2511380 w 2959565"/>
                <a:gd name="connsiteY9" fmla="*/ 15454 h 628489"/>
                <a:gd name="connsiteX10" fmla="*/ 2593805 w 2959565"/>
                <a:gd name="connsiteY10" fmla="*/ 43788 h 628489"/>
                <a:gd name="connsiteX11" fmla="*/ 2681382 w 2959565"/>
                <a:gd name="connsiteY11" fmla="*/ 79849 h 628489"/>
                <a:gd name="connsiteX12" fmla="*/ 2720018 w 2959565"/>
                <a:gd name="connsiteY12" fmla="*/ 95303 h 628489"/>
                <a:gd name="connsiteX13" fmla="*/ 2756079 w 2959565"/>
                <a:gd name="connsiteY13" fmla="*/ 115910 h 628489"/>
                <a:gd name="connsiteX14" fmla="*/ 2794716 w 2959565"/>
                <a:gd name="connsiteY14" fmla="*/ 136516 h 628489"/>
                <a:gd name="connsiteX15" fmla="*/ 2833352 w 2959565"/>
                <a:gd name="connsiteY15" fmla="*/ 162273 h 628489"/>
                <a:gd name="connsiteX16" fmla="*/ 2869413 w 2959565"/>
                <a:gd name="connsiteY16" fmla="*/ 193183 h 628489"/>
                <a:gd name="connsiteX17" fmla="*/ 2900322 w 2959565"/>
                <a:gd name="connsiteY17" fmla="*/ 224092 h 628489"/>
                <a:gd name="connsiteX18" fmla="*/ 2928656 w 2959565"/>
                <a:gd name="connsiteY18" fmla="*/ 249850 h 628489"/>
                <a:gd name="connsiteX19" fmla="*/ 2949262 w 2959565"/>
                <a:gd name="connsiteY19" fmla="*/ 273032 h 628489"/>
                <a:gd name="connsiteX20" fmla="*/ 2959565 w 2959565"/>
                <a:gd name="connsiteY20" fmla="*/ 291062 h 628489"/>
                <a:gd name="connsiteX21" fmla="*/ 2959565 w 2959565"/>
                <a:gd name="connsiteY21" fmla="*/ 301365 h 628489"/>
                <a:gd name="connsiteX22" fmla="*/ 2949262 w 2959565"/>
                <a:gd name="connsiteY22" fmla="*/ 324547 h 628489"/>
                <a:gd name="connsiteX23" fmla="*/ 2913201 w 2959565"/>
                <a:gd name="connsiteY23" fmla="*/ 370911 h 628489"/>
                <a:gd name="connsiteX24" fmla="*/ 2848807 w 2959565"/>
                <a:gd name="connsiteY24" fmla="*/ 463639 h 628489"/>
                <a:gd name="connsiteX25" fmla="*/ 2830777 w 2959565"/>
                <a:gd name="connsiteY25" fmla="*/ 489397 h 628489"/>
                <a:gd name="connsiteX26" fmla="*/ 2570623 w 2959565"/>
                <a:gd name="connsiteY26" fmla="*/ 257577 h 628489"/>
                <a:gd name="connsiteX27" fmla="*/ 2550017 w 2959565"/>
                <a:gd name="connsiteY27" fmla="*/ 247274 h 628489"/>
                <a:gd name="connsiteX28" fmla="*/ 2531987 w 2959565"/>
                <a:gd name="connsiteY28" fmla="*/ 242122 h 628489"/>
                <a:gd name="connsiteX29" fmla="*/ 2498502 w 2959565"/>
                <a:gd name="connsiteY29" fmla="*/ 247274 h 628489"/>
                <a:gd name="connsiteX30" fmla="*/ 2333652 w 2959565"/>
                <a:gd name="connsiteY30" fmla="*/ 275608 h 628489"/>
                <a:gd name="connsiteX31" fmla="*/ 1911225 w 2959565"/>
                <a:gd name="connsiteY31" fmla="*/ 350305 h 628489"/>
                <a:gd name="connsiteX32" fmla="*/ 1378040 w 2959565"/>
                <a:gd name="connsiteY32" fmla="*/ 445609 h 628489"/>
                <a:gd name="connsiteX33" fmla="*/ 1061219 w 2959565"/>
                <a:gd name="connsiteY33" fmla="*/ 497124 h 628489"/>
                <a:gd name="connsiteX34" fmla="*/ 746975 w 2959565"/>
                <a:gd name="connsiteY34" fmla="*/ 548640 h 628489"/>
                <a:gd name="connsiteX35" fmla="*/ 430155 w 2959565"/>
                <a:gd name="connsiteY35" fmla="*/ 600155 h 628489"/>
                <a:gd name="connsiteX36" fmla="*/ 255002 w 2959565"/>
                <a:gd name="connsiteY36" fmla="*/ 628489 h 628489"/>
                <a:gd name="connsiteX37" fmla="*/ 224093 w 2959565"/>
                <a:gd name="connsiteY37" fmla="*/ 628489 h 628489"/>
                <a:gd name="connsiteX38" fmla="*/ 146819 w 2959565"/>
                <a:gd name="connsiteY38" fmla="*/ 623337 h 628489"/>
                <a:gd name="connsiteX39" fmla="*/ 95304 w 2959565"/>
                <a:gd name="connsiteY39" fmla="*/ 615610 h 628489"/>
                <a:gd name="connsiteX40" fmla="*/ 48940 w 2959565"/>
                <a:gd name="connsiteY40" fmla="*/ 605307 h 628489"/>
                <a:gd name="connsiteX41" fmla="*/ 0 w 2959565"/>
                <a:gd name="connsiteY41" fmla="*/ 587276 h 628489"/>
                <a:gd name="connsiteX42" fmla="*/ 141668 w 2959565"/>
                <a:gd name="connsiteY42" fmla="*/ 412124 h 628489"/>
                <a:gd name="connsiteX43" fmla="*/ 211214 w 2959565"/>
                <a:gd name="connsiteY43" fmla="*/ 443033 h 628489"/>
                <a:gd name="connsiteX44" fmla="*/ 255002 w 2959565"/>
                <a:gd name="connsiteY44" fmla="*/ 453336 h 628489"/>
                <a:gd name="connsiteX45" fmla="*/ 285911 w 2959565"/>
                <a:gd name="connsiteY45" fmla="*/ 453336 h 628489"/>
                <a:gd name="connsiteX46" fmla="*/ 368336 w 2959565"/>
                <a:gd name="connsiteY46" fmla="*/ 453336 h 628489"/>
                <a:gd name="connsiteX47" fmla="*/ 479094 w 2959565"/>
                <a:gd name="connsiteY47" fmla="*/ 443033 h 628489"/>
                <a:gd name="connsiteX48" fmla="*/ 785611 w 2959565"/>
                <a:gd name="connsiteY48" fmla="*/ 394093 h 628489"/>
                <a:gd name="connsiteX49" fmla="*/ 1068947 w 2959565"/>
                <a:gd name="connsiteY49" fmla="*/ 345153 h 628489"/>
                <a:gd name="connsiteX50" fmla="*/ 1339403 w 2959565"/>
                <a:gd name="connsiteY50" fmla="*/ 296214 h 62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59565" h="628489">
                  <a:moveTo>
                    <a:pt x="1339403" y="296214"/>
                  </a:moveTo>
                  <a:lnTo>
                    <a:pt x="1576374" y="249850"/>
                  </a:lnTo>
                  <a:lnTo>
                    <a:pt x="1839103" y="193183"/>
                  </a:lnTo>
                  <a:lnTo>
                    <a:pt x="2024559" y="149395"/>
                  </a:lnTo>
                  <a:lnTo>
                    <a:pt x="2233197" y="92728"/>
                  </a:lnTo>
                  <a:lnTo>
                    <a:pt x="2315622" y="61818"/>
                  </a:lnTo>
                  <a:lnTo>
                    <a:pt x="2387743" y="28333"/>
                  </a:lnTo>
                  <a:lnTo>
                    <a:pt x="2434107" y="2575"/>
                  </a:lnTo>
                  <a:lnTo>
                    <a:pt x="2454713" y="0"/>
                  </a:lnTo>
                  <a:lnTo>
                    <a:pt x="2511380" y="15454"/>
                  </a:lnTo>
                  <a:lnTo>
                    <a:pt x="2593805" y="43788"/>
                  </a:lnTo>
                  <a:lnTo>
                    <a:pt x="2681382" y="79849"/>
                  </a:lnTo>
                  <a:lnTo>
                    <a:pt x="2720018" y="95303"/>
                  </a:lnTo>
                  <a:lnTo>
                    <a:pt x="2756079" y="115910"/>
                  </a:lnTo>
                  <a:lnTo>
                    <a:pt x="2794716" y="136516"/>
                  </a:lnTo>
                  <a:lnTo>
                    <a:pt x="2833352" y="162273"/>
                  </a:lnTo>
                  <a:lnTo>
                    <a:pt x="2869413" y="193183"/>
                  </a:lnTo>
                  <a:lnTo>
                    <a:pt x="2900322" y="224092"/>
                  </a:lnTo>
                  <a:lnTo>
                    <a:pt x="2928656" y="249850"/>
                  </a:lnTo>
                  <a:lnTo>
                    <a:pt x="2949262" y="273032"/>
                  </a:lnTo>
                  <a:lnTo>
                    <a:pt x="2959565" y="291062"/>
                  </a:lnTo>
                  <a:lnTo>
                    <a:pt x="2959565" y="301365"/>
                  </a:lnTo>
                  <a:lnTo>
                    <a:pt x="2949262" y="324547"/>
                  </a:lnTo>
                  <a:lnTo>
                    <a:pt x="2913201" y="370911"/>
                  </a:lnTo>
                  <a:lnTo>
                    <a:pt x="2848807" y="463639"/>
                  </a:lnTo>
                  <a:lnTo>
                    <a:pt x="2830777" y="489397"/>
                  </a:lnTo>
                  <a:lnTo>
                    <a:pt x="2570623" y="257577"/>
                  </a:lnTo>
                  <a:lnTo>
                    <a:pt x="2550017" y="247274"/>
                  </a:lnTo>
                  <a:lnTo>
                    <a:pt x="2531987" y="242122"/>
                  </a:lnTo>
                  <a:lnTo>
                    <a:pt x="2498502" y="247274"/>
                  </a:lnTo>
                  <a:lnTo>
                    <a:pt x="2333652" y="275608"/>
                  </a:lnTo>
                  <a:lnTo>
                    <a:pt x="1911225" y="350305"/>
                  </a:lnTo>
                  <a:lnTo>
                    <a:pt x="1378040" y="445609"/>
                  </a:lnTo>
                  <a:lnTo>
                    <a:pt x="1061219" y="497124"/>
                  </a:lnTo>
                  <a:lnTo>
                    <a:pt x="746975" y="548640"/>
                  </a:lnTo>
                  <a:lnTo>
                    <a:pt x="430155" y="600155"/>
                  </a:lnTo>
                  <a:lnTo>
                    <a:pt x="255002" y="628489"/>
                  </a:lnTo>
                  <a:lnTo>
                    <a:pt x="224093" y="628489"/>
                  </a:lnTo>
                  <a:lnTo>
                    <a:pt x="146819" y="623337"/>
                  </a:lnTo>
                  <a:lnTo>
                    <a:pt x="95304" y="615610"/>
                  </a:lnTo>
                  <a:lnTo>
                    <a:pt x="48940" y="605307"/>
                  </a:lnTo>
                  <a:lnTo>
                    <a:pt x="0" y="587276"/>
                  </a:lnTo>
                  <a:lnTo>
                    <a:pt x="141668" y="412124"/>
                  </a:lnTo>
                  <a:lnTo>
                    <a:pt x="211214" y="443033"/>
                  </a:lnTo>
                  <a:lnTo>
                    <a:pt x="255002" y="453336"/>
                  </a:lnTo>
                  <a:lnTo>
                    <a:pt x="285911" y="453336"/>
                  </a:lnTo>
                  <a:lnTo>
                    <a:pt x="368336" y="453336"/>
                  </a:lnTo>
                  <a:lnTo>
                    <a:pt x="479094" y="443033"/>
                  </a:lnTo>
                  <a:lnTo>
                    <a:pt x="785611" y="394093"/>
                  </a:lnTo>
                  <a:lnTo>
                    <a:pt x="1068947" y="345153"/>
                  </a:lnTo>
                  <a:lnTo>
                    <a:pt x="1339403" y="29621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D2817257-849E-430C-867E-B5A68A2D08C1}"/>
                </a:ext>
              </a:extLst>
            </p:cNvPr>
            <p:cNvSpPr/>
            <p:nvPr/>
          </p:nvSpPr>
          <p:spPr>
            <a:xfrm>
              <a:off x="5856288" y="2192338"/>
              <a:ext cx="825500" cy="2292350"/>
            </a:xfrm>
            <a:custGeom>
              <a:avLst/>
              <a:gdLst>
                <a:gd name="connsiteX0" fmla="*/ 463337 w 825415"/>
                <a:gd name="connsiteY0" fmla="*/ 681198 h 2292137"/>
                <a:gd name="connsiteX1" fmla="*/ 478680 w 825415"/>
                <a:gd name="connsiteY1" fmla="*/ 610623 h 2292137"/>
                <a:gd name="connsiteX2" fmla="*/ 503227 w 825415"/>
                <a:gd name="connsiteY2" fmla="*/ 484817 h 2292137"/>
                <a:gd name="connsiteX3" fmla="*/ 533912 w 825415"/>
                <a:gd name="connsiteY3" fmla="*/ 312983 h 2292137"/>
                <a:gd name="connsiteX4" fmla="*/ 546186 w 825415"/>
                <a:gd name="connsiteY4" fmla="*/ 236272 h 2292137"/>
                <a:gd name="connsiteX5" fmla="*/ 555391 w 825415"/>
                <a:gd name="connsiteY5" fmla="*/ 147286 h 2292137"/>
                <a:gd name="connsiteX6" fmla="*/ 555391 w 825415"/>
                <a:gd name="connsiteY6" fmla="*/ 119670 h 2292137"/>
                <a:gd name="connsiteX7" fmla="*/ 552323 w 825415"/>
                <a:gd name="connsiteY7" fmla="*/ 92054 h 2292137"/>
                <a:gd name="connsiteX8" fmla="*/ 546186 w 825415"/>
                <a:gd name="connsiteY8" fmla="*/ 70575 h 2292137"/>
                <a:gd name="connsiteX9" fmla="*/ 533912 w 825415"/>
                <a:gd name="connsiteY9" fmla="*/ 49096 h 2292137"/>
                <a:gd name="connsiteX10" fmla="*/ 500159 w 825415"/>
                <a:gd name="connsiteY10" fmla="*/ 46027 h 2292137"/>
                <a:gd name="connsiteX11" fmla="*/ 512433 w 825415"/>
                <a:gd name="connsiteY11" fmla="*/ 0 h 2292137"/>
                <a:gd name="connsiteX12" fmla="*/ 825415 w 825415"/>
                <a:gd name="connsiteY12" fmla="*/ 257751 h 2292137"/>
                <a:gd name="connsiteX13" fmla="*/ 807004 w 825415"/>
                <a:gd name="connsiteY13" fmla="*/ 294572 h 2292137"/>
                <a:gd name="connsiteX14" fmla="*/ 797799 w 825415"/>
                <a:gd name="connsiteY14" fmla="*/ 325257 h 2292137"/>
                <a:gd name="connsiteX15" fmla="*/ 760978 w 825415"/>
                <a:gd name="connsiteY15" fmla="*/ 484817 h 2292137"/>
                <a:gd name="connsiteX16" fmla="*/ 714951 w 825415"/>
                <a:gd name="connsiteY16" fmla="*/ 687335 h 2292137"/>
                <a:gd name="connsiteX17" fmla="*/ 656650 w 825415"/>
                <a:gd name="connsiteY17" fmla="*/ 929743 h 2292137"/>
                <a:gd name="connsiteX18" fmla="*/ 583007 w 825415"/>
                <a:gd name="connsiteY18" fmla="*/ 1215109 h 2292137"/>
                <a:gd name="connsiteX19" fmla="*/ 512433 w 825415"/>
                <a:gd name="connsiteY19" fmla="*/ 1472860 h 2292137"/>
                <a:gd name="connsiteX20" fmla="*/ 478680 w 825415"/>
                <a:gd name="connsiteY20" fmla="*/ 1586392 h 2292137"/>
                <a:gd name="connsiteX21" fmla="*/ 432653 w 825415"/>
                <a:gd name="connsiteY21" fmla="*/ 1721405 h 2292137"/>
                <a:gd name="connsiteX22" fmla="*/ 383557 w 825415"/>
                <a:gd name="connsiteY22" fmla="*/ 1841074 h 2292137"/>
                <a:gd name="connsiteX23" fmla="*/ 331394 w 825415"/>
                <a:gd name="connsiteY23" fmla="*/ 1942333 h 2292137"/>
                <a:gd name="connsiteX24" fmla="*/ 288435 w 825415"/>
                <a:gd name="connsiteY24" fmla="*/ 2015976 h 2292137"/>
                <a:gd name="connsiteX25" fmla="*/ 233203 w 825415"/>
                <a:gd name="connsiteY25" fmla="*/ 2101893 h 2292137"/>
                <a:gd name="connsiteX26" fmla="*/ 162629 w 825415"/>
                <a:gd name="connsiteY26" fmla="*/ 2187810 h 2292137"/>
                <a:gd name="connsiteX27" fmla="*/ 98191 w 825415"/>
                <a:gd name="connsiteY27" fmla="*/ 2255316 h 2292137"/>
                <a:gd name="connsiteX28" fmla="*/ 64438 w 825415"/>
                <a:gd name="connsiteY28" fmla="*/ 2282932 h 2292137"/>
                <a:gd name="connsiteX29" fmla="*/ 39890 w 825415"/>
                <a:gd name="connsiteY29" fmla="*/ 2292137 h 2292137"/>
                <a:gd name="connsiteX30" fmla="*/ 33753 w 825415"/>
                <a:gd name="connsiteY30" fmla="*/ 2292137 h 2292137"/>
                <a:gd name="connsiteX31" fmla="*/ 18411 w 825415"/>
                <a:gd name="connsiteY31" fmla="*/ 2286000 h 2292137"/>
                <a:gd name="connsiteX32" fmla="*/ 6137 w 825415"/>
                <a:gd name="connsiteY32" fmla="*/ 2276795 h 2292137"/>
                <a:gd name="connsiteX33" fmla="*/ 0 w 825415"/>
                <a:gd name="connsiteY33" fmla="*/ 2267590 h 2292137"/>
                <a:gd name="connsiteX34" fmla="*/ 85917 w 825415"/>
                <a:gd name="connsiteY34" fmla="*/ 1782774 h 2292137"/>
                <a:gd name="connsiteX35" fmla="*/ 125807 w 825415"/>
                <a:gd name="connsiteY35" fmla="*/ 1736747 h 2292137"/>
                <a:gd name="connsiteX36" fmla="*/ 159560 w 825415"/>
                <a:gd name="connsiteY36" fmla="*/ 1687651 h 2292137"/>
                <a:gd name="connsiteX37" fmla="*/ 187176 w 825415"/>
                <a:gd name="connsiteY37" fmla="*/ 1641625 h 2292137"/>
                <a:gd name="connsiteX38" fmla="*/ 223998 w 825415"/>
                <a:gd name="connsiteY38" fmla="*/ 1564913 h 2292137"/>
                <a:gd name="connsiteX39" fmla="*/ 251614 w 825415"/>
                <a:gd name="connsiteY39" fmla="*/ 1500476 h 2292137"/>
                <a:gd name="connsiteX40" fmla="*/ 288435 w 825415"/>
                <a:gd name="connsiteY40" fmla="*/ 1399217 h 2292137"/>
                <a:gd name="connsiteX41" fmla="*/ 322188 w 825415"/>
                <a:gd name="connsiteY41" fmla="*/ 1294889 h 2292137"/>
                <a:gd name="connsiteX42" fmla="*/ 349804 w 825415"/>
                <a:gd name="connsiteY42" fmla="*/ 1193630 h 2292137"/>
                <a:gd name="connsiteX43" fmla="*/ 392763 w 825415"/>
                <a:gd name="connsiteY43" fmla="*/ 1015660 h 2292137"/>
                <a:gd name="connsiteX44" fmla="*/ 432653 w 825415"/>
                <a:gd name="connsiteY44" fmla="*/ 834621 h 2292137"/>
                <a:gd name="connsiteX45" fmla="*/ 463337 w 825415"/>
                <a:gd name="connsiteY45" fmla="*/ 681198 h 229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25415" h="2292137">
                  <a:moveTo>
                    <a:pt x="463337" y="681198"/>
                  </a:moveTo>
                  <a:lnTo>
                    <a:pt x="478680" y="610623"/>
                  </a:lnTo>
                  <a:lnTo>
                    <a:pt x="503227" y="484817"/>
                  </a:lnTo>
                  <a:lnTo>
                    <a:pt x="533912" y="312983"/>
                  </a:lnTo>
                  <a:lnTo>
                    <a:pt x="546186" y="236272"/>
                  </a:lnTo>
                  <a:lnTo>
                    <a:pt x="555391" y="147286"/>
                  </a:lnTo>
                  <a:lnTo>
                    <a:pt x="555391" y="119670"/>
                  </a:lnTo>
                  <a:lnTo>
                    <a:pt x="552323" y="92054"/>
                  </a:lnTo>
                  <a:lnTo>
                    <a:pt x="546186" y="70575"/>
                  </a:lnTo>
                  <a:lnTo>
                    <a:pt x="533912" y="49096"/>
                  </a:lnTo>
                  <a:lnTo>
                    <a:pt x="500159" y="46027"/>
                  </a:lnTo>
                  <a:lnTo>
                    <a:pt x="512433" y="0"/>
                  </a:lnTo>
                  <a:lnTo>
                    <a:pt x="825415" y="257751"/>
                  </a:lnTo>
                  <a:lnTo>
                    <a:pt x="807004" y="294572"/>
                  </a:lnTo>
                  <a:lnTo>
                    <a:pt x="797799" y="325257"/>
                  </a:lnTo>
                  <a:lnTo>
                    <a:pt x="760978" y="484817"/>
                  </a:lnTo>
                  <a:lnTo>
                    <a:pt x="714951" y="687335"/>
                  </a:lnTo>
                  <a:lnTo>
                    <a:pt x="656650" y="929743"/>
                  </a:lnTo>
                  <a:lnTo>
                    <a:pt x="583007" y="1215109"/>
                  </a:lnTo>
                  <a:lnTo>
                    <a:pt x="512433" y="1472860"/>
                  </a:lnTo>
                  <a:lnTo>
                    <a:pt x="478680" y="1586392"/>
                  </a:lnTo>
                  <a:lnTo>
                    <a:pt x="432653" y="1721405"/>
                  </a:lnTo>
                  <a:lnTo>
                    <a:pt x="383557" y="1841074"/>
                  </a:lnTo>
                  <a:lnTo>
                    <a:pt x="331394" y="1942333"/>
                  </a:lnTo>
                  <a:lnTo>
                    <a:pt x="288435" y="2015976"/>
                  </a:lnTo>
                  <a:lnTo>
                    <a:pt x="233203" y="2101893"/>
                  </a:lnTo>
                  <a:lnTo>
                    <a:pt x="162629" y="2187810"/>
                  </a:lnTo>
                  <a:lnTo>
                    <a:pt x="98191" y="2255316"/>
                  </a:lnTo>
                  <a:lnTo>
                    <a:pt x="64438" y="2282932"/>
                  </a:lnTo>
                  <a:lnTo>
                    <a:pt x="39890" y="2292137"/>
                  </a:lnTo>
                  <a:lnTo>
                    <a:pt x="33753" y="2292137"/>
                  </a:lnTo>
                  <a:lnTo>
                    <a:pt x="18411" y="2286000"/>
                  </a:lnTo>
                  <a:lnTo>
                    <a:pt x="6137" y="2276795"/>
                  </a:lnTo>
                  <a:lnTo>
                    <a:pt x="0" y="2267590"/>
                  </a:lnTo>
                  <a:lnTo>
                    <a:pt x="85917" y="1782774"/>
                  </a:lnTo>
                  <a:lnTo>
                    <a:pt x="125807" y="1736747"/>
                  </a:lnTo>
                  <a:lnTo>
                    <a:pt x="159560" y="1687651"/>
                  </a:lnTo>
                  <a:lnTo>
                    <a:pt x="187176" y="1641625"/>
                  </a:lnTo>
                  <a:lnTo>
                    <a:pt x="223998" y="1564913"/>
                  </a:lnTo>
                  <a:lnTo>
                    <a:pt x="251614" y="1500476"/>
                  </a:lnTo>
                  <a:lnTo>
                    <a:pt x="288435" y="1399217"/>
                  </a:lnTo>
                  <a:lnTo>
                    <a:pt x="322188" y="1294889"/>
                  </a:lnTo>
                  <a:lnTo>
                    <a:pt x="349804" y="1193630"/>
                  </a:lnTo>
                  <a:lnTo>
                    <a:pt x="392763" y="1015660"/>
                  </a:lnTo>
                  <a:lnTo>
                    <a:pt x="432653" y="834621"/>
                  </a:lnTo>
                  <a:lnTo>
                    <a:pt x="463337" y="6811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">
              <a:extLst>
                <a:ext uri="{FF2B5EF4-FFF2-40B4-BE49-F238E27FC236}">
                  <a16:creationId xmlns:a16="http://schemas.microsoft.com/office/drawing/2014/main" id="{FC2B7574-FB7C-4B83-8AE0-AE1B00348D27}"/>
                </a:ext>
              </a:extLst>
            </p:cNvPr>
            <p:cNvSpPr/>
            <p:nvPr/>
          </p:nvSpPr>
          <p:spPr>
            <a:xfrm>
              <a:off x="5392738" y="3938588"/>
              <a:ext cx="587375" cy="538162"/>
            </a:xfrm>
            <a:custGeom>
              <a:avLst/>
              <a:gdLst>
                <a:gd name="connsiteX0" fmla="*/ 166688 w 585788"/>
                <a:gd name="connsiteY0" fmla="*/ 42862 h 538162"/>
                <a:gd name="connsiteX1" fmla="*/ 302419 w 585788"/>
                <a:gd name="connsiteY1" fmla="*/ 73818 h 538162"/>
                <a:gd name="connsiteX2" fmla="*/ 378619 w 585788"/>
                <a:gd name="connsiteY2" fmla="*/ 88106 h 538162"/>
                <a:gd name="connsiteX3" fmla="*/ 411957 w 585788"/>
                <a:gd name="connsiteY3" fmla="*/ 90487 h 538162"/>
                <a:gd name="connsiteX4" fmla="*/ 445294 w 585788"/>
                <a:gd name="connsiteY4" fmla="*/ 88106 h 538162"/>
                <a:gd name="connsiteX5" fmla="*/ 481013 w 585788"/>
                <a:gd name="connsiteY5" fmla="*/ 78581 h 538162"/>
                <a:gd name="connsiteX6" fmla="*/ 511969 w 585788"/>
                <a:gd name="connsiteY6" fmla="*/ 64293 h 538162"/>
                <a:gd name="connsiteX7" fmla="*/ 538163 w 585788"/>
                <a:gd name="connsiteY7" fmla="*/ 47625 h 538162"/>
                <a:gd name="connsiteX8" fmla="*/ 550069 w 585788"/>
                <a:gd name="connsiteY8" fmla="*/ 33337 h 538162"/>
                <a:gd name="connsiteX9" fmla="*/ 585788 w 585788"/>
                <a:gd name="connsiteY9" fmla="*/ 0 h 538162"/>
                <a:gd name="connsiteX10" fmla="*/ 488157 w 585788"/>
                <a:gd name="connsiteY10" fmla="*/ 538162 h 538162"/>
                <a:gd name="connsiteX11" fmla="*/ 461963 w 585788"/>
                <a:gd name="connsiteY11" fmla="*/ 521493 h 538162"/>
                <a:gd name="connsiteX12" fmla="*/ 445294 w 585788"/>
                <a:gd name="connsiteY12" fmla="*/ 497681 h 538162"/>
                <a:gd name="connsiteX13" fmla="*/ 428625 w 585788"/>
                <a:gd name="connsiteY13" fmla="*/ 459581 h 538162"/>
                <a:gd name="connsiteX14" fmla="*/ 397669 w 585788"/>
                <a:gd name="connsiteY14" fmla="*/ 390525 h 538162"/>
                <a:gd name="connsiteX15" fmla="*/ 350044 w 585788"/>
                <a:gd name="connsiteY15" fmla="*/ 302418 h 538162"/>
                <a:gd name="connsiteX16" fmla="*/ 333375 w 585788"/>
                <a:gd name="connsiteY16" fmla="*/ 276225 h 538162"/>
                <a:gd name="connsiteX17" fmla="*/ 302419 w 585788"/>
                <a:gd name="connsiteY17" fmla="*/ 245268 h 538162"/>
                <a:gd name="connsiteX18" fmla="*/ 247650 w 585788"/>
                <a:gd name="connsiteY18" fmla="*/ 202406 h 538162"/>
                <a:gd name="connsiteX19" fmla="*/ 171450 w 585788"/>
                <a:gd name="connsiteY19" fmla="*/ 150018 h 538162"/>
                <a:gd name="connsiteX20" fmla="*/ 119063 w 585788"/>
                <a:gd name="connsiteY20" fmla="*/ 119062 h 538162"/>
                <a:gd name="connsiteX21" fmla="*/ 57150 w 585788"/>
                <a:gd name="connsiteY21" fmla="*/ 85725 h 538162"/>
                <a:gd name="connsiteX22" fmla="*/ 28575 w 585788"/>
                <a:gd name="connsiteY22" fmla="*/ 73818 h 538162"/>
                <a:gd name="connsiteX23" fmla="*/ 14288 w 585788"/>
                <a:gd name="connsiteY23" fmla="*/ 66675 h 538162"/>
                <a:gd name="connsiteX24" fmla="*/ 4763 w 585788"/>
                <a:gd name="connsiteY24" fmla="*/ 50006 h 538162"/>
                <a:gd name="connsiteX25" fmla="*/ 0 w 585788"/>
                <a:gd name="connsiteY25" fmla="*/ 33337 h 538162"/>
                <a:gd name="connsiteX26" fmla="*/ 4763 w 585788"/>
                <a:gd name="connsiteY26" fmla="*/ 16668 h 538162"/>
                <a:gd name="connsiteX27" fmla="*/ 16669 w 585788"/>
                <a:gd name="connsiteY27" fmla="*/ 9525 h 538162"/>
                <a:gd name="connsiteX28" fmla="*/ 35719 w 585788"/>
                <a:gd name="connsiteY28" fmla="*/ 9525 h 538162"/>
                <a:gd name="connsiteX29" fmla="*/ 73819 w 585788"/>
                <a:gd name="connsiteY29" fmla="*/ 19050 h 538162"/>
                <a:gd name="connsiteX30" fmla="*/ 166688 w 585788"/>
                <a:gd name="connsiteY30" fmla="*/ 4286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788" h="538162">
                  <a:moveTo>
                    <a:pt x="166688" y="42862"/>
                  </a:moveTo>
                  <a:lnTo>
                    <a:pt x="302419" y="73818"/>
                  </a:lnTo>
                  <a:lnTo>
                    <a:pt x="378619" y="88106"/>
                  </a:lnTo>
                  <a:lnTo>
                    <a:pt x="411957" y="90487"/>
                  </a:lnTo>
                  <a:lnTo>
                    <a:pt x="445294" y="88106"/>
                  </a:lnTo>
                  <a:lnTo>
                    <a:pt x="481013" y="78581"/>
                  </a:lnTo>
                  <a:lnTo>
                    <a:pt x="511969" y="64293"/>
                  </a:lnTo>
                  <a:lnTo>
                    <a:pt x="538163" y="47625"/>
                  </a:lnTo>
                  <a:lnTo>
                    <a:pt x="550069" y="33337"/>
                  </a:lnTo>
                  <a:lnTo>
                    <a:pt x="585788" y="0"/>
                  </a:lnTo>
                  <a:lnTo>
                    <a:pt x="488157" y="538162"/>
                  </a:lnTo>
                  <a:lnTo>
                    <a:pt x="461963" y="521493"/>
                  </a:lnTo>
                  <a:lnTo>
                    <a:pt x="445294" y="497681"/>
                  </a:lnTo>
                  <a:lnTo>
                    <a:pt x="428625" y="459581"/>
                  </a:lnTo>
                  <a:lnTo>
                    <a:pt x="397669" y="390525"/>
                  </a:lnTo>
                  <a:lnTo>
                    <a:pt x="350044" y="302418"/>
                  </a:lnTo>
                  <a:lnTo>
                    <a:pt x="333375" y="276225"/>
                  </a:lnTo>
                  <a:lnTo>
                    <a:pt x="302419" y="245268"/>
                  </a:lnTo>
                  <a:lnTo>
                    <a:pt x="247650" y="202406"/>
                  </a:lnTo>
                  <a:lnTo>
                    <a:pt x="171450" y="150018"/>
                  </a:lnTo>
                  <a:lnTo>
                    <a:pt x="119063" y="119062"/>
                  </a:lnTo>
                  <a:lnTo>
                    <a:pt x="57150" y="85725"/>
                  </a:lnTo>
                  <a:lnTo>
                    <a:pt x="28575" y="73818"/>
                  </a:lnTo>
                  <a:lnTo>
                    <a:pt x="14288" y="66675"/>
                  </a:lnTo>
                  <a:lnTo>
                    <a:pt x="4763" y="50006"/>
                  </a:lnTo>
                  <a:lnTo>
                    <a:pt x="0" y="33337"/>
                  </a:lnTo>
                  <a:lnTo>
                    <a:pt x="4763" y="16668"/>
                  </a:lnTo>
                  <a:lnTo>
                    <a:pt x="16669" y="9525"/>
                  </a:lnTo>
                  <a:lnTo>
                    <a:pt x="35719" y="9525"/>
                  </a:lnTo>
                  <a:lnTo>
                    <a:pt x="73819" y="19050"/>
                  </a:lnTo>
                  <a:lnTo>
                    <a:pt x="166688" y="428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CC2B44E5-97F4-4963-A2BD-2171AF667FB3}"/>
                </a:ext>
              </a:extLst>
            </p:cNvPr>
            <p:cNvSpPr/>
            <p:nvPr/>
          </p:nvSpPr>
          <p:spPr>
            <a:xfrm>
              <a:off x="3790950" y="3910013"/>
              <a:ext cx="1201738" cy="355600"/>
            </a:xfrm>
            <a:custGeom>
              <a:avLst/>
              <a:gdLst>
                <a:gd name="connsiteX0" fmla="*/ 590550 w 1202531"/>
                <a:gd name="connsiteY0" fmla="*/ 104775 h 354806"/>
                <a:gd name="connsiteX1" fmla="*/ 1202531 w 1202531"/>
                <a:gd name="connsiteY1" fmla="*/ 0 h 354806"/>
                <a:gd name="connsiteX2" fmla="*/ 1188244 w 1202531"/>
                <a:gd name="connsiteY2" fmla="*/ 200025 h 354806"/>
                <a:gd name="connsiteX3" fmla="*/ 997744 w 1202531"/>
                <a:gd name="connsiteY3" fmla="*/ 216693 h 354806"/>
                <a:gd name="connsiteX4" fmla="*/ 854869 w 1202531"/>
                <a:gd name="connsiteY4" fmla="*/ 230981 h 354806"/>
                <a:gd name="connsiteX5" fmla="*/ 538163 w 1202531"/>
                <a:gd name="connsiteY5" fmla="*/ 278606 h 354806"/>
                <a:gd name="connsiteX6" fmla="*/ 195263 w 1202531"/>
                <a:gd name="connsiteY6" fmla="*/ 330993 h 354806"/>
                <a:gd name="connsiteX7" fmla="*/ 47625 w 1202531"/>
                <a:gd name="connsiteY7" fmla="*/ 354806 h 354806"/>
                <a:gd name="connsiteX8" fmla="*/ 0 w 1202531"/>
                <a:gd name="connsiteY8" fmla="*/ 192881 h 354806"/>
                <a:gd name="connsiteX9" fmla="*/ 300038 w 1202531"/>
                <a:gd name="connsiteY9" fmla="*/ 152400 h 354806"/>
                <a:gd name="connsiteX10" fmla="*/ 590550 w 1202531"/>
                <a:gd name="connsiteY10" fmla="*/ 10477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531" h="354806">
                  <a:moveTo>
                    <a:pt x="590550" y="104775"/>
                  </a:moveTo>
                  <a:lnTo>
                    <a:pt x="1202531" y="0"/>
                  </a:lnTo>
                  <a:lnTo>
                    <a:pt x="1188244" y="200025"/>
                  </a:lnTo>
                  <a:lnTo>
                    <a:pt x="997744" y="216693"/>
                  </a:lnTo>
                  <a:lnTo>
                    <a:pt x="854869" y="230981"/>
                  </a:lnTo>
                  <a:lnTo>
                    <a:pt x="538163" y="278606"/>
                  </a:lnTo>
                  <a:lnTo>
                    <a:pt x="195263" y="330993"/>
                  </a:lnTo>
                  <a:lnTo>
                    <a:pt x="47625" y="354806"/>
                  </a:lnTo>
                  <a:lnTo>
                    <a:pt x="0" y="192881"/>
                  </a:lnTo>
                  <a:lnTo>
                    <a:pt x="300038" y="152400"/>
                  </a:lnTo>
                  <a:lnTo>
                    <a:pt x="590550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CD22799B-17F5-453E-87E1-12F2DCA5FF29}"/>
                </a:ext>
              </a:extLst>
            </p:cNvPr>
            <p:cNvSpPr/>
            <p:nvPr/>
          </p:nvSpPr>
          <p:spPr>
            <a:xfrm>
              <a:off x="3521075" y="3994150"/>
              <a:ext cx="3675063" cy="1957388"/>
            </a:xfrm>
            <a:custGeom>
              <a:avLst/>
              <a:gdLst>
                <a:gd name="connsiteX0" fmla="*/ 139990 w 3675471"/>
                <a:gd name="connsiteY0" fmla="*/ 673141 h 1956876"/>
                <a:gd name="connsiteX1" fmla="*/ 148925 w 3675471"/>
                <a:gd name="connsiteY1" fmla="*/ 306786 h 1956876"/>
                <a:gd name="connsiteX2" fmla="*/ 145947 w 3675471"/>
                <a:gd name="connsiteY2" fmla="*/ 262108 h 1956876"/>
                <a:gd name="connsiteX3" fmla="*/ 134033 w 3675471"/>
                <a:gd name="connsiteY3" fmla="*/ 220409 h 1956876"/>
                <a:gd name="connsiteX4" fmla="*/ 110205 w 3675471"/>
                <a:gd name="connsiteY4" fmla="*/ 175732 h 1956876"/>
                <a:gd name="connsiteX5" fmla="*/ 74463 w 3675471"/>
                <a:gd name="connsiteY5" fmla="*/ 125097 h 1956876"/>
                <a:gd name="connsiteX6" fmla="*/ 41699 w 3675471"/>
                <a:gd name="connsiteY6" fmla="*/ 86377 h 1956876"/>
                <a:gd name="connsiteX7" fmla="*/ 14893 w 3675471"/>
                <a:gd name="connsiteY7" fmla="*/ 59570 h 1956876"/>
                <a:gd name="connsiteX8" fmla="*/ 5957 w 3675471"/>
                <a:gd name="connsiteY8" fmla="*/ 38721 h 1956876"/>
                <a:gd name="connsiteX9" fmla="*/ 0 w 3675471"/>
                <a:gd name="connsiteY9" fmla="*/ 17871 h 1956876"/>
                <a:gd name="connsiteX10" fmla="*/ 2979 w 3675471"/>
                <a:gd name="connsiteY10" fmla="*/ 0 h 1956876"/>
                <a:gd name="connsiteX11" fmla="*/ 2979 w 3675471"/>
                <a:gd name="connsiteY11" fmla="*/ 0 h 1956876"/>
                <a:gd name="connsiteX12" fmla="*/ 35742 w 3675471"/>
                <a:gd name="connsiteY12" fmla="*/ 5957 h 1956876"/>
                <a:gd name="connsiteX13" fmla="*/ 101269 w 3675471"/>
                <a:gd name="connsiteY13" fmla="*/ 20850 h 1956876"/>
                <a:gd name="connsiteX14" fmla="*/ 175732 w 3675471"/>
                <a:gd name="connsiteY14" fmla="*/ 38721 h 1956876"/>
                <a:gd name="connsiteX15" fmla="*/ 232323 w 3675471"/>
                <a:gd name="connsiteY15" fmla="*/ 59570 h 1956876"/>
                <a:gd name="connsiteX16" fmla="*/ 294872 w 3675471"/>
                <a:gd name="connsiteY16" fmla="*/ 86377 h 1956876"/>
                <a:gd name="connsiteX17" fmla="*/ 348485 w 3675471"/>
                <a:gd name="connsiteY17" fmla="*/ 107226 h 1956876"/>
                <a:gd name="connsiteX18" fmla="*/ 393163 w 3675471"/>
                <a:gd name="connsiteY18" fmla="*/ 241259 h 1956876"/>
                <a:gd name="connsiteX19" fmla="*/ 381249 w 3675471"/>
                <a:gd name="connsiteY19" fmla="*/ 381248 h 1956876"/>
                <a:gd name="connsiteX20" fmla="*/ 345507 w 3675471"/>
                <a:gd name="connsiteY20" fmla="*/ 831002 h 1956876"/>
                <a:gd name="connsiteX21" fmla="*/ 327636 w 3675471"/>
                <a:gd name="connsiteY21" fmla="*/ 1194379 h 1956876"/>
                <a:gd name="connsiteX22" fmla="*/ 327636 w 3675471"/>
                <a:gd name="connsiteY22" fmla="*/ 1387982 h 1956876"/>
                <a:gd name="connsiteX23" fmla="*/ 330614 w 3675471"/>
                <a:gd name="connsiteY23" fmla="*/ 1453509 h 1956876"/>
                <a:gd name="connsiteX24" fmla="*/ 336571 w 3675471"/>
                <a:gd name="connsiteY24" fmla="*/ 1498186 h 1956876"/>
                <a:gd name="connsiteX25" fmla="*/ 345507 w 3675471"/>
                <a:gd name="connsiteY25" fmla="*/ 1524993 h 1956876"/>
                <a:gd name="connsiteX26" fmla="*/ 363378 w 3675471"/>
                <a:gd name="connsiteY26" fmla="*/ 1560735 h 1956876"/>
                <a:gd name="connsiteX27" fmla="*/ 393163 w 3675471"/>
                <a:gd name="connsiteY27" fmla="*/ 1602434 h 1956876"/>
                <a:gd name="connsiteX28" fmla="*/ 422948 w 3675471"/>
                <a:gd name="connsiteY28" fmla="*/ 1626262 h 1956876"/>
                <a:gd name="connsiteX29" fmla="*/ 488475 w 3675471"/>
                <a:gd name="connsiteY29" fmla="*/ 1653069 h 1956876"/>
                <a:gd name="connsiteX30" fmla="*/ 601658 w 3675471"/>
                <a:gd name="connsiteY30" fmla="*/ 1685832 h 1956876"/>
                <a:gd name="connsiteX31" fmla="*/ 822067 w 3675471"/>
                <a:gd name="connsiteY31" fmla="*/ 1724553 h 1956876"/>
                <a:gd name="connsiteX32" fmla="*/ 1027583 w 3675471"/>
                <a:gd name="connsiteY32" fmla="*/ 1745402 h 1956876"/>
                <a:gd name="connsiteX33" fmla="*/ 1271821 w 3675471"/>
                <a:gd name="connsiteY33" fmla="*/ 1754338 h 1956876"/>
                <a:gd name="connsiteX34" fmla="*/ 1504144 w 3675471"/>
                <a:gd name="connsiteY34" fmla="*/ 1751359 h 1956876"/>
                <a:gd name="connsiteX35" fmla="*/ 1727531 w 3675471"/>
                <a:gd name="connsiteY35" fmla="*/ 1739445 h 1956876"/>
                <a:gd name="connsiteX36" fmla="*/ 2037295 w 3675471"/>
                <a:gd name="connsiteY36" fmla="*/ 1718596 h 1956876"/>
                <a:gd name="connsiteX37" fmla="*/ 2618103 w 3675471"/>
                <a:gd name="connsiteY37" fmla="*/ 1673918 h 1956876"/>
                <a:gd name="connsiteX38" fmla="*/ 2784899 w 3675471"/>
                <a:gd name="connsiteY38" fmla="*/ 1659026 h 1956876"/>
                <a:gd name="connsiteX39" fmla="*/ 2871276 w 3675471"/>
                <a:gd name="connsiteY39" fmla="*/ 1647112 h 1956876"/>
                <a:gd name="connsiteX40" fmla="*/ 2939781 w 3675471"/>
                <a:gd name="connsiteY40" fmla="*/ 1629240 h 1956876"/>
                <a:gd name="connsiteX41" fmla="*/ 2999351 w 3675471"/>
                <a:gd name="connsiteY41" fmla="*/ 1608391 h 1956876"/>
                <a:gd name="connsiteX42" fmla="*/ 3055943 w 3675471"/>
                <a:gd name="connsiteY42" fmla="*/ 1578606 h 1956876"/>
                <a:gd name="connsiteX43" fmla="*/ 3526546 w 3675471"/>
                <a:gd name="connsiteY43" fmla="*/ 1447552 h 1956876"/>
                <a:gd name="connsiteX44" fmla="*/ 3595052 w 3675471"/>
                <a:gd name="connsiteY44" fmla="*/ 1522014 h 1956876"/>
                <a:gd name="connsiteX45" fmla="*/ 3633772 w 3675471"/>
                <a:gd name="connsiteY45" fmla="*/ 1569670 h 1956876"/>
                <a:gd name="connsiteX46" fmla="*/ 3651643 w 3675471"/>
                <a:gd name="connsiteY46" fmla="*/ 1596477 h 1956876"/>
                <a:gd name="connsiteX47" fmla="*/ 3666536 w 3675471"/>
                <a:gd name="connsiteY47" fmla="*/ 1629240 h 1956876"/>
                <a:gd name="connsiteX48" fmla="*/ 3675471 w 3675471"/>
                <a:gd name="connsiteY48" fmla="*/ 1659026 h 1956876"/>
                <a:gd name="connsiteX49" fmla="*/ 3675471 w 3675471"/>
                <a:gd name="connsiteY49" fmla="*/ 1676897 h 1956876"/>
                <a:gd name="connsiteX50" fmla="*/ 3663557 w 3675471"/>
                <a:gd name="connsiteY50" fmla="*/ 1715617 h 1956876"/>
                <a:gd name="connsiteX51" fmla="*/ 3636751 w 3675471"/>
                <a:gd name="connsiteY51" fmla="*/ 1751359 h 1956876"/>
                <a:gd name="connsiteX52" fmla="*/ 3592073 w 3675471"/>
                <a:gd name="connsiteY52" fmla="*/ 1778166 h 1956876"/>
                <a:gd name="connsiteX53" fmla="*/ 3535482 w 3675471"/>
                <a:gd name="connsiteY53" fmla="*/ 1804972 h 1956876"/>
                <a:gd name="connsiteX54" fmla="*/ 3446127 w 3675471"/>
                <a:gd name="connsiteY54" fmla="*/ 1834757 h 1956876"/>
                <a:gd name="connsiteX55" fmla="*/ 3321030 w 3675471"/>
                <a:gd name="connsiteY55" fmla="*/ 1864542 h 1956876"/>
                <a:gd name="connsiteX56" fmla="*/ 3195933 w 3675471"/>
                <a:gd name="connsiteY56" fmla="*/ 1882413 h 1956876"/>
                <a:gd name="connsiteX57" fmla="*/ 3064879 w 3675471"/>
                <a:gd name="connsiteY57" fmla="*/ 1897306 h 1956876"/>
                <a:gd name="connsiteX58" fmla="*/ 2817663 w 3675471"/>
                <a:gd name="connsiteY58" fmla="*/ 1915177 h 1956876"/>
                <a:gd name="connsiteX59" fmla="*/ 2460243 w 3675471"/>
                <a:gd name="connsiteY59" fmla="*/ 1933048 h 1956876"/>
                <a:gd name="connsiteX60" fmla="*/ 2090908 w 3675471"/>
                <a:gd name="connsiteY60" fmla="*/ 1944962 h 1956876"/>
                <a:gd name="connsiteX61" fmla="*/ 1879435 w 3675471"/>
                <a:gd name="connsiteY61" fmla="*/ 1950919 h 1956876"/>
                <a:gd name="connsiteX62" fmla="*/ 1563714 w 3675471"/>
                <a:gd name="connsiteY62" fmla="*/ 1953897 h 1956876"/>
                <a:gd name="connsiteX63" fmla="*/ 1373090 w 3675471"/>
                <a:gd name="connsiteY63" fmla="*/ 1956876 h 1956876"/>
                <a:gd name="connsiteX64" fmla="*/ 1113960 w 3675471"/>
                <a:gd name="connsiteY64" fmla="*/ 1947940 h 1956876"/>
                <a:gd name="connsiteX65" fmla="*/ 953121 w 3675471"/>
                <a:gd name="connsiteY65" fmla="*/ 1936026 h 1956876"/>
                <a:gd name="connsiteX66" fmla="*/ 816110 w 3675471"/>
                <a:gd name="connsiteY66" fmla="*/ 1918155 h 1956876"/>
                <a:gd name="connsiteX67" fmla="*/ 655271 w 3675471"/>
                <a:gd name="connsiteY67" fmla="*/ 1891349 h 1956876"/>
                <a:gd name="connsiteX68" fmla="*/ 482518 w 3675471"/>
                <a:gd name="connsiteY68" fmla="*/ 1846671 h 1956876"/>
                <a:gd name="connsiteX69" fmla="*/ 366356 w 3675471"/>
                <a:gd name="connsiteY69" fmla="*/ 1807951 h 1956876"/>
                <a:gd name="connsiteX70" fmla="*/ 306786 w 3675471"/>
                <a:gd name="connsiteY70" fmla="*/ 1781144 h 1956876"/>
                <a:gd name="connsiteX71" fmla="*/ 262108 w 3675471"/>
                <a:gd name="connsiteY71" fmla="*/ 1751359 h 1956876"/>
                <a:gd name="connsiteX72" fmla="*/ 229345 w 3675471"/>
                <a:gd name="connsiteY72" fmla="*/ 1718596 h 1956876"/>
                <a:gd name="connsiteX73" fmla="*/ 199560 w 3675471"/>
                <a:gd name="connsiteY73" fmla="*/ 1682854 h 1956876"/>
                <a:gd name="connsiteX74" fmla="*/ 172753 w 3675471"/>
                <a:gd name="connsiteY74" fmla="*/ 1635197 h 1956876"/>
                <a:gd name="connsiteX75" fmla="*/ 154882 w 3675471"/>
                <a:gd name="connsiteY75" fmla="*/ 1590520 h 1956876"/>
                <a:gd name="connsiteX76" fmla="*/ 142968 w 3675471"/>
                <a:gd name="connsiteY76" fmla="*/ 1542864 h 1956876"/>
                <a:gd name="connsiteX77" fmla="*/ 131054 w 3675471"/>
                <a:gd name="connsiteY77" fmla="*/ 1486272 h 1956876"/>
                <a:gd name="connsiteX78" fmla="*/ 125097 w 3675471"/>
                <a:gd name="connsiteY78" fmla="*/ 1420745 h 1956876"/>
                <a:gd name="connsiteX79" fmla="*/ 128076 w 3675471"/>
                <a:gd name="connsiteY79" fmla="*/ 1292670 h 1956876"/>
                <a:gd name="connsiteX80" fmla="*/ 139990 w 3675471"/>
                <a:gd name="connsiteY80" fmla="*/ 673141 h 19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675471" h="1956876">
                  <a:moveTo>
                    <a:pt x="139990" y="673141"/>
                  </a:moveTo>
                  <a:lnTo>
                    <a:pt x="148925" y="306786"/>
                  </a:lnTo>
                  <a:lnTo>
                    <a:pt x="145947" y="262108"/>
                  </a:lnTo>
                  <a:lnTo>
                    <a:pt x="134033" y="220409"/>
                  </a:lnTo>
                  <a:lnTo>
                    <a:pt x="110205" y="175732"/>
                  </a:lnTo>
                  <a:lnTo>
                    <a:pt x="74463" y="125097"/>
                  </a:lnTo>
                  <a:lnTo>
                    <a:pt x="41699" y="86377"/>
                  </a:lnTo>
                  <a:lnTo>
                    <a:pt x="14893" y="59570"/>
                  </a:lnTo>
                  <a:lnTo>
                    <a:pt x="5957" y="38721"/>
                  </a:lnTo>
                  <a:lnTo>
                    <a:pt x="0" y="17871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35742" y="5957"/>
                  </a:lnTo>
                  <a:lnTo>
                    <a:pt x="101269" y="20850"/>
                  </a:lnTo>
                  <a:lnTo>
                    <a:pt x="175732" y="38721"/>
                  </a:lnTo>
                  <a:lnTo>
                    <a:pt x="232323" y="59570"/>
                  </a:lnTo>
                  <a:lnTo>
                    <a:pt x="294872" y="86377"/>
                  </a:lnTo>
                  <a:lnTo>
                    <a:pt x="348485" y="107226"/>
                  </a:lnTo>
                  <a:lnTo>
                    <a:pt x="393163" y="241259"/>
                  </a:lnTo>
                  <a:lnTo>
                    <a:pt x="381249" y="381248"/>
                  </a:lnTo>
                  <a:lnTo>
                    <a:pt x="345507" y="831002"/>
                  </a:lnTo>
                  <a:lnTo>
                    <a:pt x="327636" y="1194379"/>
                  </a:lnTo>
                  <a:lnTo>
                    <a:pt x="327636" y="1387982"/>
                  </a:lnTo>
                  <a:lnTo>
                    <a:pt x="330614" y="1453509"/>
                  </a:lnTo>
                  <a:lnTo>
                    <a:pt x="336571" y="1498186"/>
                  </a:lnTo>
                  <a:lnTo>
                    <a:pt x="345507" y="1524993"/>
                  </a:lnTo>
                  <a:lnTo>
                    <a:pt x="363378" y="1560735"/>
                  </a:lnTo>
                  <a:lnTo>
                    <a:pt x="393163" y="1602434"/>
                  </a:lnTo>
                  <a:lnTo>
                    <a:pt x="422948" y="1626262"/>
                  </a:lnTo>
                  <a:lnTo>
                    <a:pt x="488475" y="1653069"/>
                  </a:lnTo>
                  <a:lnTo>
                    <a:pt x="601658" y="1685832"/>
                  </a:lnTo>
                  <a:lnTo>
                    <a:pt x="822067" y="1724553"/>
                  </a:lnTo>
                  <a:lnTo>
                    <a:pt x="1027583" y="1745402"/>
                  </a:lnTo>
                  <a:lnTo>
                    <a:pt x="1271821" y="1754338"/>
                  </a:lnTo>
                  <a:lnTo>
                    <a:pt x="1504144" y="1751359"/>
                  </a:lnTo>
                  <a:lnTo>
                    <a:pt x="1727531" y="1739445"/>
                  </a:lnTo>
                  <a:lnTo>
                    <a:pt x="2037295" y="1718596"/>
                  </a:lnTo>
                  <a:lnTo>
                    <a:pt x="2618103" y="1673918"/>
                  </a:lnTo>
                  <a:lnTo>
                    <a:pt x="2784899" y="1659026"/>
                  </a:lnTo>
                  <a:lnTo>
                    <a:pt x="2871276" y="1647112"/>
                  </a:lnTo>
                  <a:lnTo>
                    <a:pt x="2939781" y="1629240"/>
                  </a:lnTo>
                  <a:lnTo>
                    <a:pt x="2999351" y="1608391"/>
                  </a:lnTo>
                  <a:lnTo>
                    <a:pt x="3055943" y="1578606"/>
                  </a:lnTo>
                  <a:lnTo>
                    <a:pt x="3526546" y="1447552"/>
                  </a:lnTo>
                  <a:lnTo>
                    <a:pt x="3595052" y="1522014"/>
                  </a:lnTo>
                  <a:lnTo>
                    <a:pt x="3633772" y="1569670"/>
                  </a:lnTo>
                  <a:lnTo>
                    <a:pt x="3651643" y="1596477"/>
                  </a:lnTo>
                  <a:lnTo>
                    <a:pt x="3666536" y="1629240"/>
                  </a:lnTo>
                  <a:lnTo>
                    <a:pt x="3675471" y="1659026"/>
                  </a:lnTo>
                  <a:lnTo>
                    <a:pt x="3675471" y="1676897"/>
                  </a:lnTo>
                  <a:lnTo>
                    <a:pt x="3663557" y="1715617"/>
                  </a:lnTo>
                  <a:lnTo>
                    <a:pt x="3636751" y="1751359"/>
                  </a:lnTo>
                  <a:lnTo>
                    <a:pt x="3592073" y="1778166"/>
                  </a:lnTo>
                  <a:lnTo>
                    <a:pt x="3535482" y="1804972"/>
                  </a:lnTo>
                  <a:lnTo>
                    <a:pt x="3446127" y="1834757"/>
                  </a:lnTo>
                  <a:lnTo>
                    <a:pt x="3321030" y="1864542"/>
                  </a:lnTo>
                  <a:lnTo>
                    <a:pt x="3195933" y="1882413"/>
                  </a:lnTo>
                  <a:lnTo>
                    <a:pt x="3064879" y="1897306"/>
                  </a:lnTo>
                  <a:lnTo>
                    <a:pt x="2817663" y="1915177"/>
                  </a:lnTo>
                  <a:lnTo>
                    <a:pt x="2460243" y="1933048"/>
                  </a:lnTo>
                  <a:lnTo>
                    <a:pt x="2090908" y="1944962"/>
                  </a:lnTo>
                  <a:lnTo>
                    <a:pt x="1879435" y="1950919"/>
                  </a:lnTo>
                  <a:lnTo>
                    <a:pt x="1563714" y="1953897"/>
                  </a:lnTo>
                  <a:lnTo>
                    <a:pt x="1373090" y="1956876"/>
                  </a:lnTo>
                  <a:lnTo>
                    <a:pt x="1113960" y="1947940"/>
                  </a:lnTo>
                  <a:lnTo>
                    <a:pt x="953121" y="1936026"/>
                  </a:lnTo>
                  <a:lnTo>
                    <a:pt x="816110" y="1918155"/>
                  </a:lnTo>
                  <a:lnTo>
                    <a:pt x="655271" y="1891349"/>
                  </a:lnTo>
                  <a:lnTo>
                    <a:pt x="482518" y="1846671"/>
                  </a:lnTo>
                  <a:lnTo>
                    <a:pt x="366356" y="1807951"/>
                  </a:lnTo>
                  <a:lnTo>
                    <a:pt x="306786" y="1781144"/>
                  </a:lnTo>
                  <a:lnTo>
                    <a:pt x="262108" y="1751359"/>
                  </a:lnTo>
                  <a:lnTo>
                    <a:pt x="229345" y="1718596"/>
                  </a:lnTo>
                  <a:lnTo>
                    <a:pt x="199560" y="1682854"/>
                  </a:lnTo>
                  <a:lnTo>
                    <a:pt x="172753" y="1635197"/>
                  </a:lnTo>
                  <a:lnTo>
                    <a:pt x="154882" y="1590520"/>
                  </a:lnTo>
                  <a:lnTo>
                    <a:pt x="142968" y="1542864"/>
                  </a:lnTo>
                  <a:lnTo>
                    <a:pt x="131054" y="1486272"/>
                  </a:lnTo>
                  <a:lnTo>
                    <a:pt x="125097" y="1420745"/>
                  </a:lnTo>
                  <a:lnTo>
                    <a:pt x="128076" y="1292670"/>
                  </a:lnTo>
                  <a:lnTo>
                    <a:pt x="139990" y="6731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6285E753-74B5-4EC2-AC44-244C6ECFDFDA}"/>
                </a:ext>
              </a:extLst>
            </p:cNvPr>
            <p:cNvSpPr/>
            <p:nvPr/>
          </p:nvSpPr>
          <p:spPr>
            <a:xfrm>
              <a:off x="6524625" y="4649788"/>
              <a:ext cx="557213" cy="952500"/>
            </a:xfrm>
            <a:custGeom>
              <a:avLst/>
              <a:gdLst>
                <a:gd name="connsiteX0" fmla="*/ 340519 w 557213"/>
                <a:gd name="connsiteY0" fmla="*/ 221457 h 952500"/>
                <a:gd name="connsiteX1" fmla="*/ 307181 w 557213"/>
                <a:gd name="connsiteY1" fmla="*/ 88107 h 952500"/>
                <a:gd name="connsiteX2" fmla="*/ 290513 w 557213"/>
                <a:gd name="connsiteY2" fmla="*/ 28575 h 952500"/>
                <a:gd name="connsiteX3" fmla="*/ 276225 w 557213"/>
                <a:gd name="connsiteY3" fmla="*/ 2382 h 952500"/>
                <a:gd name="connsiteX4" fmla="*/ 269081 w 557213"/>
                <a:gd name="connsiteY4" fmla="*/ 0 h 952500"/>
                <a:gd name="connsiteX5" fmla="*/ 257175 w 557213"/>
                <a:gd name="connsiteY5" fmla="*/ 4763 h 952500"/>
                <a:gd name="connsiteX6" fmla="*/ 245269 w 557213"/>
                <a:gd name="connsiteY6" fmla="*/ 23813 h 952500"/>
                <a:gd name="connsiteX7" fmla="*/ 245269 w 557213"/>
                <a:gd name="connsiteY7" fmla="*/ 76200 h 952500"/>
                <a:gd name="connsiteX8" fmla="*/ 245269 w 557213"/>
                <a:gd name="connsiteY8" fmla="*/ 183357 h 952500"/>
                <a:gd name="connsiteX9" fmla="*/ 245269 w 557213"/>
                <a:gd name="connsiteY9" fmla="*/ 357188 h 952500"/>
                <a:gd name="connsiteX10" fmla="*/ 247650 w 557213"/>
                <a:gd name="connsiteY10" fmla="*/ 547688 h 952500"/>
                <a:gd name="connsiteX11" fmla="*/ 238125 w 557213"/>
                <a:gd name="connsiteY11" fmla="*/ 621507 h 952500"/>
                <a:gd name="connsiteX12" fmla="*/ 223838 w 557213"/>
                <a:gd name="connsiteY12" fmla="*/ 688182 h 952500"/>
                <a:gd name="connsiteX13" fmla="*/ 200025 w 557213"/>
                <a:gd name="connsiteY13" fmla="*/ 750094 h 952500"/>
                <a:gd name="connsiteX14" fmla="*/ 169069 w 557213"/>
                <a:gd name="connsiteY14" fmla="*/ 807244 h 952500"/>
                <a:gd name="connsiteX15" fmla="*/ 128588 w 557213"/>
                <a:gd name="connsiteY15" fmla="*/ 862013 h 952500"/>
                <a:gd name="connsiteX16" fmla="*/ 95250 w 557213"/>
                <a:gd name="connsiteY16" fmla="*/ 892969 h 952500"/>
                <a:gd name="connsiteX17" fmla="*/ 50006 w 557213"/>
                <a:gd name="connsiteY17" fmla="*/ 923925 h 952500"/>
                <a:gd name="connsiteX18" fmla="*/ 0 w 557213"/>
                <a:gd name="connsiteY18" fmla="*/ 952500 h 952500"/>
                <a:gd name="connsiteX19" fmla="*/ 557213 w 557213"/>
                <a:gd name="connsiteY19" fmla="*/ 833438 h 952500"/>
                <a:gd name="connsiteX20" fmla="*/ 521494 w 557213"/>
                <a:gd name="connsiteY20" fmla="*/ 790575 h 952500"/>
                <a:gd name="connsiteX21" fmla="*/ 504825 w 557213"/>
                <a:gd name="connsiteY21" fmla="*/ 759619 h 952500"/>
                <a:gd name="connsiteX22" fmla="*/ 469106 w 557213"/>
                <a:gd name="connsiteY22" fmla="*/ 676275 h 952500"/>
                <a:gd name="connsiteX23" fmla="*/ 431006 w 557213"/>
                <a:gd name="connsiteY23" fmla="*/ 557213 h 952500"/>
                <a:gd name="connsiteX24" fmla="*/ 354806 w 557213"/>
                <a:gd name="connsiteY24" fmla="*/ 271463 h 952500"/>
                <a:gd name="connsiteX25" fmla="*/ 340519 w 557213"/>
                <a:gd name="connsiteY25" fmla="*/ 22145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3" h="952500">
                  <a:moveTo>
                    <a:pt x="340519" y="221457"/>
                  </a:moveTo>
                  <a:lnTo>
                    <a:pt x="307181" y="88107"/>
                  </a:lnTo>
                  <a:lnTo>
                    <a:pt x="290513" y="28575"/>
                  </a:lnTo>
                  <a:lnTo>
                    <a:pt x="276225" y="2382"/>
                  </a:lnTo>
                  <a:lnTo>
                    <a:pt x="269081" y="0"/>
                  </a:lnTo>
                  <a:lnTo>
                    <a:pt x="257175" y="4763"/>
                  </a:lnTo>
                  <a:lnTo>
                    <a:pt x="245269" y="23813"/>
                  </a:lnTo>
                  <a:lnTo>
                    <a:pt x="245269" y="76200"/>
                  </a:lnTo>
                  <a:lnTo>
                    <a:pt x="245269" y="183357"/>
                  </a:lnTo>
                  <a:lnTo>
                    <a:pt x="245269" y="357188"/>
                  </a:lnTo>
                  <a:cubicBezTo>
                    <a:pt x="246063" y="420688"/>
                    <a:pt x="246856" y="484188"/>
                    <a:pt x="247650" y="547688"/>
                  </a:cubicBezTo>
                  <a:lnTo>
                    <a:pt x="238125" y="621507"/>
                  </a:lnTo>
                  <a:lnTo>
                    <a:pt x="223838" y="688182"/>
                  </a:lnTo>
                  <a:lnTo>
                    <a:pt x="200025" y="750094"/>
                  </a:lnTo>
                  <a:lnTo>
                    <a:pt x="169069" y="807244"/>
                  </a:lnTo>
                  <a:lnTo>
                    <a:pt x="128588" y="862013"/>
                  </a:lnTo>
                  <a:lnTo>
                    <a:pt x="95250" y="892969"/>
                  </a:lnTo>
                  <a:lnTo>
                    <a:pt x="50006" y="923925"/>
                  </a:lnTo>
                  <a:lnTo>
                    <a:pt x="0" y="952500"/>
                  </a:lnTo>
                  <a:lnTo>
                    <a:pt x="557213" y="833438"/>
                  </a:lnTo>
                  <a:lnTo>
                    <a:pt x="521494" y="790575"/>
                  </a:lnTo>
                  <a:lnTo>
                    <a:pt x="504825" y="759619"/>
                  </a:lnTo>
                  <a:lnTo>
                    <a:pt x="469106" y="676275"/>
                  </a:lnTo>
                  <a:lnTo>
                    <a:pt x="431006" y="557213"/>
                  </a:lnTo>
                  <a:lnTo>
                    <a:pt x="354806" y="271463"/>
                  </a:lnTo>
                  <a:lnTo>
                    <a:pt x="340519" y="2214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18581259-5162-4BAE-BBA7-11BBDB48206A}"/>
              </a:ext>
            </a:extLst>
          </p:cNvPr>
          <p:cNvGrpSpPr/>
          <p:nvPr/>
        </p:nvGrpSpPr>
        <p:grpSpPr>
          <a:xfrm>
            <a:off x="2614613" y="1409700"/>
            <a:ext cx="4429125" cy="4389438"/>
            <a:chOff x="2614613" y="1409700"/>
            <a:chExt cx="4429125" cy="4389438"/>
          </a:xfrm>
        </p:grpSpPr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1C4C6145-9E34-4A4B-8E28-695874F58B94}"/>
                </a:ext>
              </a:extLst>
            </p:cNvPr>
            <p:cNvSpPr/>
            <p:nvPr/>
          </p:nvSpPr>
          <p:spPr>
            <a:xfrm>
              <a:off x="2614613" y="1409700"/>
              <a:ext cx="1625600" cy="1990725"/>
            </a:xfrm>
            <a:custGeom>
              <a:avLst/>
              <a:gdLst>
                <a:gd name="connsiteX0" fmla="*/ 1344555 w 1625314"/>
                <a:gd name="connsiteY0" fmla="*/ 685156 h 1991074"/>
                <a:gd name="connsiteX1" fmla="*/ 1262130 w 1625314"/>
                <a:gd name="connsiteY1" fmla="*/ 821672 h 1991074"/>
                <a:gd name="connsiteX2" fmla="*/ 1220917 w 1625314"/>
                <a:gd name="connsiteY2" fmla="*/ 883490 h 1991074"/>
                <a:gd name="connsiteX3" fmla="*/ 1081826 w 1625314"/>
                <a:gd name="connsiteY3" fmla="*/ 1063795 h 1991074"/>
                <a:gd name="connsiteX4" fmla="*/ 989098 w 1625314"/>
                <a:gd name="connsiteY4" fmla="*/ 1166826 h 1991074"/>
                <a:gd name="connsiteX5" fmla="*/ 878339 w 1625314"/>
                <a:gd name="connsiteY5" fmla="*/ 1290463 h 1991074"/>
                <a:gd name="connsiteX6" fmla="*/ 734096 w 1625314"/>
                <a:gd name="connsiteY6" fmla="*/ 1437282 h 1991074"/>
                <a:gd name="connsiteX7" fmla="*/ 592428 w 1625314"/>
                <a:gd name="connsiteY7" fmla="*/ 1573798 h 1991074"/>
                <a:gd name="connsiteX8" fmla="*/ 476519 w 1625314"/>
                <a:gd name="connsiteY8" fmla="*/ 1671677 h 1991074"/>
                <a:gd name="connsiteX9" fmla="*/ 270457 w 1625314"/>
                <a:gd name="connsiteY9" fmla="*/ 1828800 h 1991074"/>
                <a:gd name="connsiteX10" fmla="*/ 87577 w 1625314"/>
                <a:gd name="connsiteY10" fmla="*/ 1970467 h 1991074"/>
                <a:gd name="connsiteX11" fmla="*/ 51516 w 1625314"/>
                <a:gd name="connsiteY11" fmla="*/ 1988498 h 1991074"/>
                <a:gd name="connsiteX12" fmla="*/ 33485 w 1625314"/>
                <a:gd name="connsiteY12" fmla="*/ 1991074 h 1991074"/>
                <a:gd name="connsiteX13" fmla="*/ 15455 w 1625314"/>
                <a:gd name="connsiteY13" fmla="*/ 1991074 h 1991074"/>
                <a:gd name="connsiteX14" fmla="*/ 7728 w 1625314"/>
                <a:gd name="connsiteY14" fmla="*/ 1985922 h 1991074"/>
                <a:gd name="connsiteX15" fmla="*/ 2576 w 1625314"/>
                <a:gd name="connsiteY15" fmla="*/ 1975619 h 1991074"/>
                <a:gd name="connsiteX16" fmla="*/ 0 w 1625314"/>
                <a:gd name="connsiteY16" fmla="*/ 1947285 h 1991074"/>
                <a:gd name="connsiteX17" fmla="*/ 12879 w 1625314"/>
                <a:gd name="connsiteY17" fmla="*/ 1921528 h 1991074"/>
                <a:gd name="connsiteX18" fmla="*/ 87577 w 1625314"/>
                <a:gd name="connsiteY18" fmla="*/ 1857133 h 1991074"/>
                <a:gd name="connsiteX19" fmla="*/ 193183 w 1625314"/>
                <a:gd name="connsiteY19" fmla="*/ 1754102 h 1991074"/>
                <a:gd name="connsiteX20" fmla="*/ 314245 w 1625314"/>
                <a:gd name="connsiteY20" fmla="*/ 1635617 h 1991074"/>
                <a:gd name="connsiteX21" fmla="*/ 404397 w 1625314"/>
                <a:gd name="connsiteY21" fmla="*/ 1542889 h 1991074"/>
                <a:gd name="connsiteX22" fmla="*/ 515155 w 1625314"/>
                <a:gd name="connsiteY22" fmla="*/ 1416676 h 1991074"/>
                <a:gd name="connsiteX23" fmla="*/ 628489 w 1625314"/>
                <a:gd name="connsiteY23" fmla="*/ 1285311 h 1991074"/>
                <a:gd name="connsiteX24" fmla="*/ 728944 w 1625314"/>
                <a:gd name="connsiteY24" fmla="*/ 1161674 h 1991074"/>
                <a:gd name="connsiteX25" fmla="*/ 816521 w 1625314"/>
                <a:gd name="connsiteY25" fmla="*/ 1048340 h 1991074"/>
                <a:gd name="connsiteX26" fmla="*/ 937582 w 1625314"/>
                <a:gd name="connsiteY26" fmla="*/ 880915 h 1991074"/>
                <a:gd name="connsiteX27" fmla="*/ 1004552 w 1625314"/>
                <a:gd name="connsiteY27" fmla="*/ 777884 h 1991074"/>
                <a:gd name="connsiteX28" fmla="*/ 1094704 w 1625314"/>
                <a:gd name="connsiteY28" fmla="*/ 625913 h 1991074"/>
                <a:gd name="connsiteX29" fmla="*/ 1151372 w 1625314"/>
                <a:gd name="connsiteY29" fmla="*/ 517730 h 1991074"/>
                <a:gd name="connsiteX30" fmla="*/ 1187432 w 1625314"/>
                <a:gd name="connsiteY30" fmla="*/ 437881 h 1991074"/>
                <a:gd name="connsiteX31" fmla="*/ 1210614 w 1625314"/>
                <a:gd name="connsiteY31" fmla="*/ 378639 h 1991074"/>
                <a:gd name="connsiteX32" fmla="*/ 1223493 w 1625314"/>
                <a:gd name="connsiteY32" fmla="*/ 334850 h 1991074"/>
                <a:gd name="connsiteX33" fmla="*/ 1233796 w 1625314"/>
                <a:gd name="connsiteY33" fmla="*/ 288486 h 1991074"/>
                <a:gd name="connsiteX34" fmla="*/ 1238948 w 1625314"/>
                <a:gd name="connsiteY34" fmla="*/ 252426 h 1991074"/>
                <a:gd name="connsiteX35" fmla="*/ 1238948 w 1625314"/>
                <a:gd name="connsiteY35" fmla="*/ 242123 h 1991074"/>
                <a:gd name="connsiteX36" fmla="*/ 1231221 w 1625314"/>
                <a:gd name="connsiteY36" fmla="*/ 221516 h 1991074"/>
                <a:gd name="connsiteX37" fmla="*/ 1220917 w 1625314"/>
                <a:gd name="connsiteY37" fmla="*/ 203486 h 1991074"/>
                <a:gd name="connsiteX38" fmla="*/ 1190008 w 1625314"/>
                <a:gd name="connsiteY38" fmla="*/ 159698 h 1991074"/>
                <a:gd name="connsiteX39" fmla="*/ 1159099 w 1625314"/>
                <a:gd name="connsiteY39" fmla="*/ 123637 h 1991074"/>
                <a:gd name="connsiteX40" fmla="*/ 1102432 w 1625314"/>
                <a:gd name="connsiteY40" fmla="*/ 74697 h 1991074"/>
                <a:gd name="connsiteX41" fmla="*/ 1081826 w 1625314"/>
                <a:gd name="connsiteY41" fmla="*/ 54091 h 1991074"/>
                <a:gd name="connsiteX42" fmla="*/ 1071523 w 1625314"/>
                <a:gd name="connsiteY42" fmla="*/ 30909 h 1991074"/>
                <a:gd name="connsiteX43" fmla="*/ 1068947 w 1625314"/>
                <a:gd name="connsiteY43" fmla="*/ 12879 h 1991074"/>
                <a:gd name="connsiteX44" fmla="*/ 1071523 w 1625314"/>
                <a:gd name="connsiteY44" fmla="*/ 2576 h 1991074"/>
                <a:gd name="connsiteX45" fmla="*/ 1084401 w 1625314"/>
                <a:gd name="connsiteY45" fmla="*/ 0 h 1991074"/>
                <a:gd name="connsiteX46" fmla="*/ 1120462 w 1625314"/>
                <a:gd name="connsiteY46" fmla="*/ 7727 h 1991074"/>
                <a:gd name="connsiteX47" fmla="*/ 1164250 w 1625314"/>
                <a:gd name="connsiteY47" fmla="*/ 18030 h 1991074"/>
                <a:gd name="connsiteX48" fmla="*/ 1233796 w 1625314"/>
                <a:gd name="connsiteY48" fmla="*/ 33485 h 1991074"/>
                <a:gd name="connsiteX49" fmla="*/ 1308494 w 1625314"/>
                <a:gd name="connsiteY49" fmla="*/ 59243 h 1991074"/>
                <a:gd name="connsiteX50" fmla="*/ 1354858 w 1625314"/>
                <a:gd name="connsiteY50" fmla="*/ 79849 h 1991074"/>
                <a:gd name="connsiteX51" fmla="*/ 1445010 w 1625314"/>
                <a:gd name="connsiteY51" fmla="*/ 121061 h 1991074"/>
                <a:gd name="connsiteX52" fmla="*/ 1517132 w 1625314"/>
                <a:gd name="connsiteY52" fmla="*/ 167425 h 1991074"/>
                <a:gd name="connsiteX53" fmla="*/ 1560920 w 1625314"/>
                <a:gd name="connsiteY53" fmla="*/ 203486 h 1991074"/>
                <a:gd name="connsiteX54" fmla="*/ 1594405 w 1625314"/>
                <a:gd name="connsiteY54" fmla="*/ 231819 h 1991074"/>
                <a:gd name="connsiteX55" fmla="*/ 1612435 w 1625314"/>
                <a:gd name="connsiteY55" fmla="*/ 257577 h 1991074"/>
                <a:gd name="connsiteX56" fmla="*/ 1622738 w 1625314"/>
                <a:gd name="connsiteY56" fmla="*/ 283335 h 1991074"/>
                <a:gd name="connsiteX57" fmla="*/ 1625314 w 1625314"/>
                <a:gd name="connsiteY57" fmla="*/ 298790 h 1991074"/>
                <a:gd name="connsiteX58" fmla="*/ 1622738 w 1625314"/>
                <a:gd name="connsiteY58" fmla="*/ 314244 h 1991074"/>
                <a:gd name="connsiteX59" fmla="*/ 1612435 w 1625314"/>
                <a:gd name="connsiteY59" fmla="*/ 329699 h 1991074"/>
                <a:gd name="connsiteX60" fmla="*/ 1594405 w 1625314"/>
                <a:gd name="connsiteY60" fmla="*/ 345154 h 1991074"/>
                <a:gd name="connsiteX61" fmla="*/ 1560920 w 1625314"/>
                <a:gd name="connsiteY61" fmla="*/ 360608 h 1991074"/>
                <a:gd name="connsiteX62" fmla="*/ 1530010 w 1625314"/>
                <a:gd name="connsiteY62" fmla="*/ 381214 h 1991074"/>
                <a:gd name="connsiteX63" fmla="*/ 1504253 w 1625314"/>
                <a:gd name="connsiteY63" fmla="*/ 404396 h 1991074"/>
                <a:gd name="connsiteX64" fmla="*/ 1478495 w 1625314"/>
                <a:gd name="connsiteY64" fmla="*/ 437881 h 1991074"/>
                <a:gd name="connsiteX65" fmla="*/ 1442434 w 1625314"/>
                <a:gd name="connsiteY65" fmla="*/ 512579 h 1991074"/>
                <a:gd name="connsiteX66" fmla="*/ 1378040 w 1625314"/>
                <a:gd name="connsiteY66" fmla="*/ 628489 h 1991074"/>
                <a:gd name="connsiteX67" fmla="*/ 1344555 w 1625314"/>
                <a:gd name="connsiteY67" fmla="*/ 685156 h 199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25314" h="1991074">
                  <a:moveTo>
                    <a:pt x="1344555" y="685156"/>
                  </a:moveTo>
                  <a:lnTo>
                    <a:pt x="1262130" y="821672"/>
                  </a:lnTo>
                  <a:lnTo>
                    <a:pt x="1220917" y="883490"/>
                  </a:lnTo>
                  <a:lnTo>
                    <a:pt x="1081826" y="1063795"/>
                  </a:lnTo>
                  <a:lnTo>
                    <a:pt x="989098" y="1166826"/>
                  </a:lnTo>
                  <a:lnTo>
                    <a:pt x="878339" y="1290463"/>
                  </a:lnTo>
                  <a:lnTo>
                    <a:pt x="734096" y="1437282"/>
                  </a:lnTo>
                  <a:lnTo>
                    <a:pt x="592428" y="1573798"/>
                  </a:lnTo>
                  <a:lnTo>
                    <a:pt x="476519" y="1671677"/>
                  </a:lnTo>
                  <a:lnTo>
                    <a:pt x="270457" y="1828800"/>
                  </a:lnTo>
                  <a:lnTo>
                    <a:pt x="87577" y="1970467"/>
                  </a:lnTo>
                  <a:lnTo>
                    <a:pt x="51516" y="1988498"/>
                  </a:lnTo>
                  <a:lnTo>
                    <a:pt x="33485" y="1991074"/>
                  </a:lnTo>
                  <a:lnTo>
                    <a:pt x="15455" y="1991074"/>
                  </a:lnTo>
                  <a:lnTo>
                    <a:pt x="7728" y="1985922"/>
                  </a:lnTo>
                  <a:lnTo>
                    <a:pt x="2576" y="1975619"/>
                  </a:lnTo>
                  <a:lnTo>
                    <a:pt x="0" y="1947285"/>
                  </a:lnTo>
                  <a:lnTo>
                    <a:pt x="12879" y="1921528"/>
                  </a:lnTo>
                  <a:lnTo>
                    <a:pt x="87577" y="1857133"/>
                  </a:lnTo>
                  <a:lnTo>
                    <a:pt x="193183" y="1754102"/>
                  </a:lnTo>
                  <a:lnTo>
                    <a:pt x="314245" y="1635617"/>
                  </a:lnTo>
                  <a:lnTo>
                    <a:pt x="404397" y="1542889"/>
                  </a:lnTo>
                  <a:lnTo>
                    <a:pt x="515155" y="1416676"/>
                  </a:lnTo>
                  <a:lnTo>
                    <a:pt x="628489" y="1285311"/>
                  </a:lnTo>
                  <a:lnTo>
                    <a:pt x="728944" y="1161674"/>
                  </a:lnTo>
                  <a:lnTo>
                    <a:pt x="816521" y="1048340"/>
                  </a:lnTo>
                  <a:lnTo>
                    <a:pt x="937582" y="880915"/>
                  </a:lnTo>
                  <a:lnTo>
                    <a:pt x="1004552" y="777884"/>
                  </a:lnTo>
                  <a:lnTo>
                    <a:pt x="1094704" y="625913"/>
                  </a:lnTo>
                  <a:lnTo>
                    <a:pt x="1151372" y="517730"/>
                  </a:lnTo>
                  <a:lnTo>
                    <a:pt x="1187432" y="437881"/>
                  </a:lnTo>
                  <a:lnTo>
                    <a:pt x="1210614" y="378639"/>
                  </a:lnTo>
                  <a:lnTo>
                    <a:pt x="1223493" y="334850"/>
                  </a:lnTo>
                  <a:lnTo>
                    <a:pt x="1233796" y="288486"/>
                  </a:lnTo>
                  <a:lnTo>
                    <a:pt x="1238948" y="252426"/>
                  </a:lnTo>
                  <a:lnTo>
                    <a:pt x="1238948" y="242123"/>
                  </a:lnTo>
                  <a:lnTo>
                    <a:pt x="1231221" y="221516"/>
                  </a:lnTo>
                  <a:lnTo>
                    <a:pt x="1220917" y="203486"/>
                  </a:lnTo>
                  <a:lnTo>
                    <a:pt x="1190008" y="159698"/>
                  </a:lnTo>
                  <a:lnTo>
                    <a:pt x="1159099" y="123637"/>
                  </a:lnTo>
                  <a:lnTo>
                    <a:pt x="1102432" y="74697"/>
                  </a:lnTo>
                  <a:lnTo>
                    <a:pt x="1081826" y="54091"/>
                  </a:lnTo>
                  <a:lnTo>
                    <a:pt x="1071523" y="30909"/>
                  </a:lnTo>
                  <a:lnTo>
                    <a:pt x="1068947" y="12879"/>
                  </a:lnTo>
                  <a:lnTo>
                    <a:pt x="1071523" y="2576"/>
                  </a:lnTo>
                  <a:lnTo>
                    <a:pt x="1084401" y="0"/>
                  </a:lnTo>
                  <a:lnTo>
                    <a:pt x="1120462" y="7727"/>
                  </a:lnTo>
                  <a:lnTo>
                    <a:pt x="1164250" y="18030"/>
                  </a:lnTo>
                  <a:lnTo>
                    <a:pt x="1233796" y="33485"/>
                  </a:lnTo>
                  <a:lnTo>
                    <a:pt x="1308494" y="59243"/>
                  </a:lnTo>
                  <a:lnTo>
                    <a:pt x="1354858" y="79849"/>
                  </a:lnTo>
                  <a:lnTo>
                    <a:pt x="1445010" y="121061"/>
                  </a:lnTo>
                  <a:lnTo>
                    <a:pt x="1517132" y="167425"/>
                  </a:lnTo>
                  <a:lnTo>
                    <a:pt x="1560920" y="203486"/>
                  </a:lnTo>
                  <a:lnTo>
                    <a:pt x="1594405" y="231819"/>
                  </a:lnTo>
                  <a:lnTo>
                    <a:pt x="1612435" y="257577"/>
                  </a:lnTo>
                  <a:lnTo>
                    <a:pt x="1622738" y="283335"/>
                  </a:lnTo>
                  <a:lnTo>
                    <a:pt x="1625314" y="298790"/>
                  </a:lnTo>
                  <a:lnTo>
                    <a:pt x="1622738" y="314244"/>
                  </a:lnTo>
                  <a:lnTo>
                    <a:pt x="1612435" y="329699"/>
                  </a:lnTo>
                  <a:lnTo>
                    <a:pt x="1594405" y="345154"/>
                  </a:lnTo>
                  <a:lnTo>
                    <a:pt x="1560920" y="360608"/>
                  </a:lnTo>
                  <a:lnTo>
                    <a:pt x="1530010" y="381214"/>
                  </a:lnTo>
                  <a:lnTo>
                    <a:pt x="1504253" y="404396"/>
                  </a:lnTo>
                  <a:lnTo>
                    <a:pt x="1478495" y="437881"/>
                  </a:lnTo>
                  <a:lnTo>
                    <a:pt x="1442434" y="512579"/>
                  </a:lnTo>
                  <a:lnTo>
                    <a:pt x="1378040" y="628489"/>
                  </a:lnTo>
                  <a:lnTo>
                    <a:pt x="1344555" y="685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C528BB1B-8322-4157-9212-896F46B1F505}"/>
                </a:ext>
              </a:extLst>
            </p:cNvPr>
            <p:cNvSpPr/>
            <p:nvPr/>
          </p:nvSpPr>
          <p:spPr>
            <a:xfrm>
              <a:off x="3370263" y="2871788"/>
              <a:ext cx="1965325" cy="1185862"/>
            </a:xfrm>
            <a:custGeom>
              <a:avLst/>
              <a:gdLst>
                <a:gd name="connsiteX0" fmla="*/ 916781 w 1966912"/>
                <a:gd name="connsiteY0" fmla="*/ 154781 h 1185862"/>
                <a:gd name="connsiteX1" fmla="*/ 1297781 w 1966912"/>
                <a:gd name="connsiteY1" fmla="*/ 88106 h 1185862"/>
                <a:gd name="connsiteX2" fmla="*/ 1512094 w 1966912"/>
                <a:gd name="connsiteY2" fmla="*/ 52387 h 1185862"/>
                <a:gd name="connsiteX3" fmla="*/ 1550194 w 1966912"/>
                <a:gd name="connsiteY3" fmla="*/ 45243 h 1185862"/>
                <a:gd name="connsiteX4" fmla="*/ 1588294 w 1966912"/>
                <a:gd name="connsiteY4" fmla="*/ 26193 h 1185862"/>
                <a:gd name="connsiteX5" fmla="*/ 1635919 w 1966912"/>
                <a:gd name="connsiteY5" fmla="*/ 9525 h 1185862"/>
                <a:gd name="connsiteX6" fmla="*/ 1681162 w 1966912"/>
                <a:gd name="connsiteY6" fmla="*/ 0 h 1185862"/>
                <a:gd name="connsiteX7" fmla="*/ 1700212 w 1966912"/>
                <a:gd name="connsiteY7" fmla="*/ 4762 h 1185862"/>
                <a:gd name="connsiteX8" fmla="*/ 1733550 w 1966912"/>
                <a:gd name="connsiteY8" fmla="*/ 23812 h 1185862"/>
                <a:gd name="connsiteX9" fmla="*/ 1809750 w 1966912"/>
                <a:gd name="connsiteY9" fmla="*/ 73818 h 1185862"/>
                <a:gd name="connsiteX10" fmla="*/ 1876425 w 1966912"/>
                <a:gd name="connsiteY10" fmla="*/ 123825 h 1185862"/>
                <a:gd name="connsiteX11" fmla="*/ 1943100 w 1966912"/>
                <a:gd name="connsiteY11" fmla="*/ 185737 h 1185862"/>
                <a:gd name="connsiteX12" fmla="*/ 1957387 w 1966912"/>
                <a:gd name="connsiteY12" fmla="*/ 207168 h 1185862"/>
                <a:gd name="connsiteX13" fmla="*/ 1964531 w 1966912"/>
                <a:gd name="connsiteY13" fmla="*/ 223837 h 1185862"/>
                <a:gd name="connsiteX14" fmla="*/ 1966912 w 1966912"/>
                <a:gd name="connsiteY14" fmla="*/ 238125 h 1185862"/>
                <a:gd name="connsiteX15" fmla="*/ 1966912 w 1966912"/>
                <a:gd name="connsiteY15" fmla="*/ 252412 h 1185862"/>
                <a:gd name="connsiteX16" fmla="*/ 1955006 w 1966912"/>
                <a:gd name="connsiteY16" fmla="*/ 271462 h 1185862"/>
                <a:gd name="connsiteX17" fmla="*/ 1919287 w 1966912"/>
                <a:gd name="connsiteY17" fmla="*/ 302418 h 1185862"/>
                <a:gd name="connsiteX18" fmla="*/ 1890712 w 1966912"/>
                <a:gd name="connsiteY18" fmla="*/ 335756 h 1185862"/>
                <a:gd name="connsiteX19" fmla="*/ 1864519 w 1966912"/>
                <a:gd name="connsiteY19" fmla="*/ 378618 h 1185862"/>
                <a:gd name="connsiteX20" fmla="*/ 1838325 w 1966912"/>
                <a:gd name="connsiteY20" fmla="*/ 454818 h 1185862"/>
                <a:gd name="connsiteX21" fmla="*/ 1769269 w 1966912"/>
                <a:gd name="connsiteY21" fmla="*/ 661987 h 1185862"/>
                <a:gd name="connsiteX22" fmla="*/ 1671637 w 1966912"/>
                <a:gd name="connsiteY22" fmla="*/ 942975 h 1185862"/>
                <a:gd name="connsiteX23" fmla="*/ 1612106 w 1966912"/>
                <a:gd name="connsiteY23" fmla="*/ 1114425 h 1185862"/>
                <a:gd name="connsiteX24" fmla="*/ 1597819 w 1966912"/>
                <a:gd name="connsiteY24" fmla="*/ 1140618 h 1185862"/>
                <a:gd name="connsiteX25" fmla="*/ 1576387 w 1966912"/>
                <a:gd name="connsiteY25" fmla="*/ 1162050 h 1185862"/>
                <a:gd name="connsiteX26" fmla="*/ 1550194 w 1966912"/>
                <a:gd name="connsiteY26" fmla="*/ 1173956 h 1185862"/>
                <a:gd name="connsiteX27" fmla="*/ 1507331 w 1966912"/>
                <a:gd name="connsiteY27" fmla="*/ 1183481 h 1185862"/>
                <a:gd name="connsiteX28" fmla="*/ 1485900 w 1966912"/>
                <a:gd name="connsiteY28" fmla="*/ 1185862 h 1185862"/>
                <a:gd name="connsiteX29" fmla="*/ 1464469 w 1966912"/>
                <a:gd name="connsiteY29" fmla="*/ 1185862 h 1185862"/>
                <a:gd name="connsiteX30" fmla="*/ 1433512 w 1966912"/>
                <a:gd name="connsiteY30" fmla="*/ 1178718 h 1185862"/>
                <a:gd name="connsiteX31" fmla="*/ 1404937 w 1966912"/>
                <a:gd name="connsiteY31" fmla="*/ 1162050 h 1185862"/>
                <a:gd name="connsiteX32" fmla="*/ 1388269 w 1966912"/>
                <a:gd name="connsiteY32" fmla="*/ 1147762 h 1185862"/>
                <a:gd name="connsiteX33" fmla="*/ 1381125 w 1966912"/>
                <a:gd name="connsiteY33" fmla="*/ 1128712 h 1185862"/>
                <a:gd name="connsiteX34" fmla="*/ 1376362 w 1966912"/>
                <a:gd name="connsiteY34" fmla="*/ 1104900 h 1185862"/>
                <a:gd name="connsiteX35" fmla="*/ 1376362 w 1966912"/>
                <a:gd name="connsiteY35" fmla="*/ 1071562 h 1185862"/>
                <a:gd name="connsiteX36" fmla="*/ 1419225 w 1966912"/>
                <a:gd name="connsiteY36" fmla="*/ 892968 h 1185862"/>
                <a:gd name="connsiteX37" fmla="*/ 1459706 w 1966912"/>
                <a:gd name="connsiteY37" fmla="*/ 721518 h 1185862"/>
                <a:gd name="connsiteX38" fmla="*/ 1495425 w 1966912"/>
                <a:gd name="connsiteY38" fmla="*/ 576262 h 1185862"/>
                <a:gd name="connsiteX39" fmla="*/ 1531144 w 1966912"/>
                <a:gd name="connsiteY39" fmla="*/ 423862 h 1185862"/>
                <a:gd name="connsiteX40" fmla="*/ 1552575 w 1966912"/>
                <a:gd name="connsiteY40" fmla="*/ 326231 h 1185862"/>
                <a:gd name="connsiteX41" fmla="*/ 1557337 w 1966912"/>
                <a:gd name="connsiteY41" fmla="*/ 304800 h 1185862"/>
                <a:gd name="connsiteX42" fmla="*/ 1557337 w 1966912"/>
                <a:gd name="connsiteY42" fmla="*/ 292893 h 1185862"/>
                <a:gd name="connsiteX43" fmla="*/ 1550194 w 1966912"/>
                <a:gd name="connsiteY43" fmla="*/ 269081 h 1185862"/>
                <a:gd name="connsiteX44" fmla="*/ 1538287 w 1966912"/>
                <a:gd name="connsiteY44" fmla="*/ 257175 h 1185862"/>
                <a:gd name="connsiteX45" fmla="*/ 1512094 w 1966912"/>
                <a:gd name="connsiteY45" fmla="*/ 245268 h 1185862"/>
                <a:gd name="connsiteX46" fmla="*/ 1478756 w 1966912"/>
                <a:gd name="connsiteY46" fmla="*/ 247650 h 1185862"/>
                <a:gd name="connsiteX47" fmla="*/ 1333500 w 1966912"/>
                <a:gd name="connsiteY47" fmla="*/ 273843 h 1185862"/>
                <a:gd name="connsiteX48" fmla="*/ 978694 w 1966912"/>
                <a:gd name="connsiteY48" fmla="*/ 338137 h 1185862"/>
                <a:gd name="connsiteX49" fmla="*/ 664369 w 1966912"/>
                <a:gd name="connsiteY49" fmla="*/ 397668 h 1185862"/>
                <a:gd name="connsiteX50" fmla="*/ 404812 w 1966912"/>
                <a:gd name="connsiteY50" fmla="*/ 438150 h 1185862"/>
                <a:gd name="connsiteX51" fmla="*/ 357187 w 1966912"/>
                <a:gd name="connsiteY51" fmla="*/ 445293 h 1185862"/>
                <a:gd name="connsiteX52" fmla="*/ 326231 w 1966912"/>
                <a:gd name="connsiteY52" fmla="*/ 447675 h 1185862"/>
                <a:gd name="connsiteX53" fmla="*/ 309562 w 1966912"/>
                <a:gd name="connsiteY53" fmla="*/ 447675 h 1185862"/>
                <a:gd name="connsiteX54" fmla="*/ 278606 w 1966912"/>
                <a:gd name="connsiteY54" fmla="*/ 440531 h 1185862"/>
                <a:gd name="connsiteX55" fmla="*/ 242887 w 1966912"/>
                <a:gd name="connsiteY55" fmla="*/ 423862 h 1185862"/>
                <a:gd name="connsiteX56" fmla="*/ 185737 w 1966912"/>
                <a:gd name="connsiteY56" fmla="*/ 390525 h 1185862"/>
                <a:gd name="connsiteX57" fmla="*/ 123825 w 1966912"/>
                <a:gd name="connsiteY57" fmla="*/ 338137 h 1185862"/>
                <a:gd name="connsiteX58" fmla="*/ 73819 w 1966912"/>
                <a:gd name="connsiteY58" fmla="*/ 288131 h 1185862"/>
                <a:gd name="connsiteX59" fmla="*/ 28575 w 1966912"/>
                <a:gd name="connsiteY59" fmla="*/ 245268 h 1185862"/>
                <a:gd name="connsiteX60" fmla="*/ 11906 w 1966912"/>
                <a:gd name="connsiteY60" fmla="*/ 221456 h 1185862"/>
                <a:gd name="connsiteX61" fmla="*/ 0 w 1966912"/>
                <a:gd name="connsiteY61" fmla="*/ 192881 h 1185862"/>
                <a:gd name="connsiteX62" fmla="*/ 0 w 1966912"/>
                <a:gd name="connsiteY62" fmla="*/ 180975 h 1185862"/>
                <a:gd name="connsiteX63" fmla="*/ 0 w 1966912"/>
                <a:gd name="connsiteY63" fmla="*/ 164306 h 1185862"/>
                <a:gd name="connsiteX64" fmla="*/ 4762 w 1966912"/>
                <a:gd name="connsiteY64" fmla="*/ 159543 h 1185862"/>
                <a:gd name="connsiteX65" fmla="*/ 21431 w 1966912"/>
                <a:gd name="connsiteY65" fmla="*/ 159543 h 1185862"/>
                <a:gd name="connsiteX66" fmla="*/ 50006 w 1966912"/>
                <a:gd name="connsiteY66" fmla="*/ 176212 h 1185862"/>
                <a:gd name="connsiteX67" fmla="*/ 142875 w 1966912"/>
                <a:gd name="connsiteY67" fmla="*/ 209550 h 1185862"/>
                <a:gd name="connsiteX68" fmla="*/ 211931 w 1966912"/>
                <a:gd name="connsiteY68" fmla="*/ 228600 h 1185862"/>
                <a:gd name="connsiteX69" fmla="*/ 264319 w 1966912"/>
                <a:gd name="connsiteY69" fmla="*/ 240506 h 1185862"/>
                <a:gd name="connsiteX70" fmla="*/ 326231 w 1966912"/>
                <a:gd name="connsiteY70" fmla="*/ 252412 h 1185862"/>
                <a:gd name="connsiteX71" fmla="*/ 350044 w 1966912"/>
                <a:gd name="connsiteY71" fmla="*/ 252412 h 1185862"/>
                <a:gd name="connsiteX72" fmla="*/ 507206 w 1966912"/>
                <a:gd name="connsiteY72" fmla="*/ 226218 h 1185862"/>
                <a:gd name="connsiteX73" fmla="*/ 916781 w 1966912"/>
                <a:gd name="connsiteY73" fmla="*/ 154781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66912" h="1185862">
                  <a:moveTo>
                    <a:pt x="916781" y="154781"/>
                  </a:moveTo>
                  <a:lnTo>
                    <a:pt x="1297781" y="88106"/>
                  </a:lnTo>
                  <a:lnTo>
                    <a:pt x="1512094" y="52387"/>
                  </a:lnTo>
                  <a:lnTo>
                    <a:pt x="1550194" y="45243"/>
                  </a:lnTo>
                  <a:lnTo>
                    <a:pt x="1588294" y="26193"/>
                  </a:lnTo>
                  <a:lnTo>
                    <a:pt x="1635919" y="9525"/>
                  </a:lnTo>
                  <a:lnTo>
                    <a:pt x="1681162" y="0"/>
                  </a:lnTo>
                  <a:lnTo>
                    <a:pt x="1700212" y="4762"/>
                  </a:lnTo>
                  <a:lnTo>
                    <a:pt x="1733550" y="23812"/>
                  </a:lnTo>
                  <a:lnTo>
                    <a:pt x="1809750" y="73818"/>
                  </a:lnTo>
                  <a:lnTo>
                    <a:pt x="1876425" y="123825"/>
                  </a:lnTo>
                  <a:lnTo>
                    <a:pt x="1943100" y="185737"/>
                  </a:lnTo>
                  <a:lnTo>
                    <a:pt x="1957387" y="207168"/>
                  </a:lnTo>
                  <a:lnTo>
                    <a:pt x="1964531" y="223837"/>
                  </a:lnTo>
                  <a:lnTo>
                    <a:pt x="1966912" y="238125"/>
                  </a:lnTo>
                  <a:lnTo>
                    <a:pt x="1966912" y="252412"/>
                  </a:lnTo>
                  <a:lnTo>
                    <a:pt x="1955006" y="271462"/>
                  </a:lnTo>
                  <a:lnTo>
                    <a:pt x="1919287" y="302418"/>
                  </a:lnTo>
                  <a:lnTo>
                    <a:pt x="1890712" y="335756"/>
                  </a:lnTo>
                  <a:lnTo>
                    <a:pt x="1864519" y="378618"/>
                  </a:lnTo>
                  <a:lnTo>
                    <a:pt x="1838325" y="454818"/>
                  </a:lnTo>
                  <a:lnTo>
                    <a:pt x="1769269" y="661987"/>
                  </a:lnTo>
                  <a:lnTo>
                    <a:pt x="1671637" y="942975"/>
                  </a:lnTo>
                  <a:lnTo>
                    <a:pt x="1612106" y="1114425"/>
                  </a:lnTo>
                  <a:lnTo>
                    <a:pt x="1597819" y="1140618"/>
                  </a:lnTo>
                  <a:lnTo>
                    <a:pt x="1576387" y="1162050"/>
                  </a:lnTo>
                  <a:lnTo>
                    <a:pt x="1550194" y="1173956"/>
                  </a:lnTo>
                  <a:lnTo>
                    <a:pt x="1507331" y="1183481"/>
                  </a:lnTo>
                  <a:lnTo>
                    <a:pt x="1485900" y="1185862"/>
                  </a:lnTo>
                  <a:lnTo>
                    <a:pt x="1464469" y="1185862"/>
                  </a:lnTo>
                  <a:lnTo>
                    <a:pt x="1433512" y="1178718"/>
                  </a:lnTo>
                  <a:lnTo>
                    <a:pt x="1404937" y="1162050"/>
                  </a:lnTo>
                  <a:lnTo>
                    <a:pt x="1388269" y="1147762"/>
                  </a:lnTo>
                  <a:lnTo>
                    <a:pt x="1381125" y="1128712"/>
                  </a:lnTo>
                  <a:lnTo>
                    <a:pt x="1376362" y="1104900"/>
                  </a:lnTo>
                  <a:lnTo>
                    <a:pt x="1376362" y="1071562"/>
                  </a:lnTo>
                  <a:lnTo>
                    <a:pt x="1419225" y="892968"/>
                  </a:lnTo>
                  <a:lnTo>
                    <a:pt x="1459706" y="721518"/>
                  </a:lnTo>
                  <a:lnTo>
                    <a:pt x="1495425" y="576262"/>
                  </a:lnTo>
                  <a:lnTo>
                    <a:pt x="1531144" y="423862"/>
                  </a:lnTo>
                  <a:lnTo>
                    <a:pt x="1552575" y="326231"/>
                  </a:lnTo>
                  <a:lnTo>
                    <a:pt x="1557337" y="304800"/>
                  </a:lnTo>
                  <a:lnTo>
                    <a:pt x="1557337" y="292893"/>
                  </a:lnTo>
                  <a:lnTo>
                    <a:pt x="1550194" y="269081"/>
                  </a:lnTo>
                  <a:lnTo>
                    <a:pt x="1538287" y="257175"/>
                  </a:lnTo>
                  <a:lnTo>
                    <a:pt x="1512094" y="245268"/>
                  </a:lnTo>
                  <a:lnTo>
                    <a:pt x="1478756" y="247650"/>
                  </a:lnTo>
                  <a:lnTo>
                    <a:pt x="1333500" y="273843"/>
                  </a:lnTo>
                  <a:lnTo>
                    <a:pt x="978694" y="338137"/>
                  </a:lnTo>
                  <a:lnTo>
                    <a:pt x="664369" y="397668"/>
                  </a:lnTo>
                  <a:lnTo>
                    <a:pt x="404812" y="438150"/>
                  </a:lnTo>
                  <a:lnTo>
                    <a:pt x="357187" y="445293"/>
                  </a:lnTo>
                  <a:lnTo>
                    <a:pt x="326231" y="447675"/>
                  </a:lnTo>
                  <a:lnTo>
                    <a:pt x="309562" y="447675"/>
                  </a:lnTo>
                  <a:lnTo>
                    <a:pt x="278606" y="440531"/>
                  </a:lnTo>
                  <a:lnTo>
                    <a:pt x="242887" y="423862"/>
                  </a:lnTo>
                  <a:lnTo>
                    <a:pt x="185737" y="390525"/>
                  </a:lnTo>
                  <a:lnTo>
                    <a:pt x="123825" y="338137"/>
                  </a:lnTo>
                  <a:lnTo>
                    <a:pt x="73819" y="288131"/>
                  </a:lnTo>
                  <a:lnTo>
                    <a:pt x="28575" y="245268"/>
                  </a:lnTo>
                  <a:lnTo>
                    <a:pt x="11906" y="22145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0" y="164306"/>
                  </a:lnTo>
                  <a:lnTo>
                    <a:pt x="4762" y="159543"/>
                  </a:lnTo>
                  <a:lnTo>
                    <a:pt x="21431" y="159543"/>
                  </a:lnTo>
                  <a:lnTo>
                    <a:pt x="50006" y="176212"/>
                  </a:lnTo>
                  <a:lnTo>
                    <a:pt x="142875" y="209550"/>
                  </a:lnTo>
                  <a:lnTo>
                    <a:pt x="211931" y="228600"/>
                  </a:lnTo>
                  <a:lnTo>
                    <a:pt x="264319" y="240506"/>
                  </a:lnTo>
                  <a:lnTo>
                    <a:pt x="326231" y="252412"/>
                  </a:lnTo>
                  <a:lnTo>
                    <a:pt x="350044" y="252412"/>
                  </a:lnTo>
                  <a:lnTo>
                    <a:pt x="507206" y="226218"/>
                  </a:lnTo>
                  <a:lnTo>
                    <a:pt x="916781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5">
              <a:extLst>
                <a:ext uri="{FF2B5EF4-FFF2-40B4-BE49-F238E27FC236}">
                  <a16:creationId xmlns:a16="http://schemas.microsoft.com/office/drawing/2014/main" id="{E73EEA53-3713-479B-B97D-884942EC6691}"/>
                </a:ext>
              </a:extLst>
            </p:cNvPr>
            <p:cNvSpPr/>
            <p:nvPr/>
          </p:nvSpPr>
          <p:spPr>
            <a:xfrm>
              <a:off x="3678238" y="1844675"/>
              <a:ext cx="2959100" cy="628650"/>
            </a:xfrm>
            <a:custGeom>
              <a:avLst/>
              <a:gdLst>
                <a:gd name="connsiteX0" fmla="*/ 1339403 w 2959565"/>
                <a:gd name="connsiteY0" fmla="*/ 296214 h 628489"/>
                <a:gd name="connsiteX1" fmla="*/ 1576374 w 2959565"/>
                <a:gd name="connsiteY1" fmla="*/ 249850 h 628489"/>
                <a:gd name="connsiteX2" fmla="*/ 1839103 w 2959565"/>
                <a:gd name="connsiteY2" fmla="*/ 193183 h 628489"/>
                <a:gd name="connsiteX3" fmla="*/ 2024559 w 2959565"/>
                <a:gd name="connsiteY3" fmla="*/ 149395 h 628489"/>
                <a:gd name="connsiteX4" fmla="*/ 2233197 w 2959565"/>
                <a:gd name="connsiteY4" fmla="*/ 92728 h 628489"/>
                <a:gd name="connsiteX5" fmla="*/ 2315622 w 2959565"/>
                <a:gd name="connsiteY5" fmla="*/ 61818 h 628489"/>
                <a:gd name="connsiteX6" fmla="*/ 2387743 w 2959565"/>
                <a:gd name="connsiteY6" fmla="*/ 28333 h 628489"/>
                <a:gd name="connsiteX7" fmla="*/ 2434107 w 2959565"/>
                <a:gd name="connsiteY7" fmla="*/ 2575 h 628489"/>
                <a:gd name="connsiteX8" fmla="*/ 2454713 w 2959565"/>
                <a:gd name="connsiteY8" fmla="*/ 0 h 628489"/>
                <a:gd name="connsiteX9" fmla="*/ 2511380 w 2959565"/>
                <a:gd name="connsiteY9" fmla="*/ 15454 h 628489"/>
                <a:gd name="connsiteX10" fmla="*/ 2593805 w 2959565"/>
                <a:gd name="connsiteY10" fmla="*/ 43788 h 628489"/>
                <a:gd name="connsiteX11" fmla="*/ 2681382 w 2959565"/>
                <a:gd name="connsiteY11" fmla="*/ 79849 h 628489"/>
                <a:gd name="connsiteX12" fmla="*/ 2720018 w 2959565"/>
                <a:gd name="connsiteY12" fmla="*/ 95303 h 628489"/>
                <a:gd name="connsiteX13" fmla="*/ 2756079 w 2959565"/>
                <a:gd name="connsiteY13" fmla="*/ 115910 h 628489"/>
                <a:gd name="connsiteX14" fmla="*/ 2794716 w 2959565"/>
                <a:gd name="connsiteY14" fmla="*/ 136516 h 628489"/>
                <a:gd name="connsiteX15" fmla="*/ 2833352 w 2959565"/>
                <a:gd name="connsiteY15" fmla="*/ 162273 h 628489"/>
                <a:gd name="connsiteX16" fmla="*/ 2869413 w 2959565"/>
                <a:gd name="connsiteY16" fmla="*/ 193183 h 628489"/>
                <a:gd name="connsiteX17" fmla="*/ 2900322 w 2959565"/>
                <a:gd name="connsiteY17" fmla="*/ 224092 h 628489"/>
                <a:gd name="connsiteX18" fmla="*/ 2928656 w 2959565"/>
                <a:gd name="connsiteY18" fmla="*/ 249850 h 628489"/>
                <a:gd name="connsiteX19" fmla="*/ 2949262 w 2959565"/>
                <a:gd name="connsiteY19" fmla="*/ 273032 h 628489"/>
                <a:gd name="connsiteX20" fmla="*/ 2959565 w 2959565"/>
                <a:gd name="connsiteY20" fmla="*/ 291062 h 628489"/>
                <a:gd name="connsiteX21" fmla="*/ 2959565 w 2959565"/>
                <a:gd name="connsiteY21" fmla="*/ 301365 h 628489"/>
                <a:gd name="connsiteX22" fmla="*/ 2949262 w 2959565"/>
                <a:gd name="connsiteY22" fmla="*/ 324547 h 628489"/>
                <a:gd name="connsiteX23" fmla="*/ 2913201 w 2959565"/>
                <a:gd name="connsiteY23" fmla="*/ 370911 h 628489"/>
                <a:gd name="connsiteX24" fmla="*/ 2848807 w 2959565"/>
                <a:gd name="connsiteY24" fmla="*/ 463639 h 628489"/>
                <a:gd name="connsiteX25" fmla="*/ 2830777 w 2959565"/>
                <a:gd name="connsiteY25" fmla="*/ 489397 h 628489"/>
                <a:gd name="connsiteX26" fmla="*/ 2570623 w 2959565"/>
                <a:gd name="connsiteY26" fmla="*/ 257577 h 628489"/>
                <a:gd name="connsiteX27" fmla="*/ 2550017 w 2959565"/>
                <a:gd name="connsiteY27" fmla="*/ 247274 h 628489"/>
                <a:gd name="connsiteX28" fmla="*/ 2531987 w 2959565"/>
                <a:gd name="connsiteY28" fmla="*/ 242122 h 628489"/>
                <a:gd name="connsiteX29" fmla="*/ 2498502 w 2959565"/>
                <a:gd name="connsiteY29" fmla="*/ 247274 h 628489"/>
                <a:gd name="connsiteX30" fmla="*/ 2333652 w 2959565"/>
                <a:gd name="connsiteY30" fmla="*/ 275608 h 628489"/>
                <a:gd name="connsiteX31" fmla="*/ 1911225 w 2959565"/>
                <a:gd name="connsiteY31" fmla="*/ 350305 h 628489"/>
                <a:gd name="connsiteX32" fmla="*/ 1378040 w 2959565"/>
                <a:gd name="connsiteY32" fmla="*/ 445609 h 628489"/>
                <a:gd name="connsiteX33" fmla="*/ 1061219 w 2959565"/>
                <a:gd name="connsiteY33" fmla="*/ 497124 h 628489"/>
                <a:gd name="connsiteX34" fmla="*/ 746975 w 2959565"/>
                <a:gd name="connsiteY34" fmla="*/ 548640 h 628489"/>
                <a:gd name="connsiteX35" fmla="*/ 430155 w 2959565"/>
                <a:gd name="connsiteY35" fmla="*/ 600155 h 628489"/>
                <a:gd name="connsiteX36" fmla="*/ 255002 w 2959565"/>
                <a:gd name="connsiteY36" fmla="*/ 628489 h 628489"/>
                <a:gd name="connsiteX37" fmla="*/ 224093 w 2959565"/>
                <a:gd name="connsiteY37" fmla="*/ 628489 h 628489"/>
                <a:gd name="connsiteX38" fmla="*/ 146819 w 2959565"/>
                <a:gd name="connsiteY38" fmla="*/ 623337 h 628489"/>
                <a:gd name="connsiteX39" fmla="*/ 95304 w 2959565"/>
                <a:gd name="connsiteY39" fmla="*/ 615610 h 628489"/>
                <a:gd name="connsiteX40" fmla="*/ 48940 w 2959565"/>
                <a:gd name="connsiteY40" fmla="*/ 605307 h 628489"/>
                <a:gd name="connsiteX41" fmla="*/ 0 w 2959565"/>
                <a:gd name="connsiteY41" fmla="*/ 587276 h 628489"/>
                <a:gd name="connsiteX42" fmla="*/ 141668 w 2959565"/>
                <a:gd name="connsiteY42" fmla="*/ 412124 h 628489"/>
                <a:gd name="connsiteX43" fmla="*/ 211214 w 2959565"/>
                <a:gd name="connsiteY43" fmla="*/ 443033 h 628489"/>
                <a:gd name="connsiteX44" fmla="*/ 255002 w 2959565"/>
                <a:gd name="connsiteY44" fmla="*/ 453336 h 628489"/>
                <a:gd name="connsiteX45" fmla="*/ 285911 w 2959565"/>
                <a:gd name="connsiteY45" fmla="*/ 453336 h 628489"/>
                <a:gd name="connsiteX46" fmla="*/ 368336 w 2959565"/>
                <a:gd name="connsiteY46" fmla="*/ 453336 h 628489"/>
                <a:gd name="connsiteX47" fmla="*/ 479094 w 2959565"/>
                <a:gd name="connsiteY47" fmla="*/ 443033 h 628489"/>
                <a:gd name="connsiteX48" fmla="*/ 785611 w 2959565"/>
                <a:gd name="connsiteY48" fmla="*/ 394093 h 628489"/>
                <a:gd name="connsiteX49" fmla="*/ 1068947 w 2959565"/>
                <a:gd name="connsiteY49" fmla="*/ 345153 h 628489"/>
                <a:gd name="connsiteX50" fmla="*/ 1339403 w 2959565"/>
                <a:gd name="connsiteY50" fmla="*/ 296214 h 62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59565" h="628489">
                  <a:moveTo>
                    <a:pt x="1339403" y="296214"/>
                  </a:moveTo>
                  <a:lnTo>
                    <a:pt x="1576374" y="249850"/>
                  </a:lnTo>
                  <a:lnTo>
                    <a:pt x="1839103" y="193183"/>
                  </a:lnTo>
                  <a:lnTo>
                    <a:pt x="2024559" y="149395"/>
                  </a:lnTo>
                  <a:lnTo>
                    <a:pt x="2233197" y="92728"/>
                  </a:lnTo>
                  <a:lnTo>
                    <a:pt x="2315622" y="61818"/>
                  </a:lnTo>
                  <a:lnTo>
                    <a:pt x="2387743" y="28333"/>
                  </a:lnTo>
                  <a:lnTo>
                    <a:pt x="2434107" y="2575"/>
                  </a:lnTo>
                  <a:lnTo>
                    <a:pt x="2454713" y="0"/>
                  </a:lnTo>
                  <a:lnTo>
                    <a:pt x="2511380" y="15454"/>
                  </a:lnTo>
                  <a:lnTo>
                    <a:pt x="2593805" y="43788"/>
                  </a:lnTo>
                  <a:lnTo>
                    <a:pt x="2681382" y="79849"/>
                  </a:lnTo>
                  <a:lnTo>
                    <a:pt x="2720018" y="95303"/>
                  </a:lnTo>
                  <a:lnTo>
                    <a:pt x="2756079" y="115910"/>
                  </a:lnTo>
                  <a:lnTo>
                    <a:pt x="2794716" y="136516"/>
                  </a:lnTo>
                  <a:lnTo>
                    <a:pt x="2833352" y="162273"/>
                  </a:lnTo>
                  <a:lnTo>
                    <a:pt x="2869413" y="193183"/>
                  </a:lnTo>
                  <a:lnTo>
                    <a:pt x="2900322" y="224092"/>
                  </a:lnTo>
                  <a:lnTo>
                    <a:pt x="2928656" y="249850"/>
                  </a:lnTo>
                  <a:lnTo>
                    <a:pt x="2949262" y="273032"/>
                  </a:lnTo>
                  <a:lnTo>
                    <a:pt x="2959565" y="291062"/>
                  </a:lnTo>
                  <a:lnTo>
                    <a:pt x="2959565" y="301365"/>
                  </a:lnTo>
                  <a:lnTo>
                    <a:pt x="2949262" y="324547"/>
                  </a:lnTo>
                  <a:lnTo>
                    <a:pt x="2913201" y="370911"/>
                  </a:lnTo>
                  <a:lnTo>
                    <a:pt x="2848807" y="463639"/>
                  </a:lnTo>
                  <a:lnTo>
                    <a:pt x="2830777" y="489397"/>
                  </a:lnTo>
                  <a:lnTo>
                    <a:pt x="2570623" y="257577"/>
                  </a:lnTo>
                  <a:lnTo>
                    <a:pt x="2550017" y="247274"/>
                  </a:lnTo>
                  <a:lnTo>
                    <a:pt x="2531987" y="242122"/>
                  </a:lnTo>
                  <a:lnTo>
                    <a:pt x="2498502" y="247274"/>
                  </a:lnTo>
                  <a:lnTo>
                    <a:pt x="2333652" y="275608"/>
                  </a:lnTo>
                  <a:lnTo>
                    <a:pt x="1911225" y="350305"/>
                  </a:lnTo>
                  <a:lnTo>
                    <a:pt x="1378040" y="445609"/>
                  </a:lnTo>
                  <a:lnTo>
                    <a:pt x="1061219" y="497124"/>
                  </a:lnTo>
                  <a:lnTo>
                    <a:pt x="746975" y="548640"/>
                  </a:lnTo>
                  <a:lnTo>
                    <a:pt x="430155" y="600155"/>
                  </a:lnTo>
                  <a:lnTo>
                    <a:pt x="255002" y="628489"/>
                  </a:lnTo>
                  <a:lnTo>
                    <a:pt x="224093" y="628489"/>
                  </a:lnTo>
                  <a:lnTo>
                    <a:pt x="146819" y="623337"/>
                  </a:lnTo>
                  <a:lnTo>
                    <a:pt x="95304" y="615610"/>
                  </a:lnTo>
                  <a:lnTo>
                    <a:pt x="48940" y="605307"/>
                  </a:lnTo>
                  <a:lnTo>
                    <a:pt x="0" y="587276"/>
                  </a:lnTo>
                  <a:lnTo>
                    <a:pt x="141668" y="412124"/>
                  </a:lnTo>
                  <a:lnTo>
                    <a:pt x="211214" y="443033"/>
                  </a:lnTo>
                  <a:lnTo>
                    <a:pt x="255002" y="453336"/>
                  </a:lnTo>
                  <a:lnTo>
                    <a:pt x="285911" y="453336"/>
                  </a:lnTo>
                  <a:lnTo>
                    <a:pt x="368336" y="453336"/>
                  </a:lnTo>
                  <a:lnTo>
                    <a:pt x="479094" y="443033"/>
                  </a:lnTo>
                  <a:lnTo>
                    <a:pt x="785611" y="394093"/>
                  </a:lnTo>
                  <a:lnTo>
                    <a:pt x="1068947" y="345153"/>
                  </a:lnTo>
                  <a:lnTo>
                    <a:pt x="1339403" y="296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A8299D84-9B98-42EC-823D-90570FE931B8}"/>
                </a:ext>
              </a:extLst>
            </p:cNvPr>
            <p:cNvSpPr/>
            <p:nvPr/>
          </p:nvSpPr>
          <p:spPr>
            <a:xfrm>
              <a:off x="5703888" y="2039938"/>
              <a:ext cx="825500" cy="2292350"/>
            </a:xfrm>
            <a:custGeom>
              <a:avLst/>
              <a:gdLst>
                <a:gd name="connsiteX0" fmla="*/ 463337 w 825415"/>
                <a:gd name="connsiteY0" fmla="*/ 681198 h 2292137"/>
                <a:gd name="connsiteX1" fmla="*/ 478680 w 825415"/>
                <a:gd name="connsiteY1" fmla="*/ 610623 h 2292137"/>
                <a:gd name="connsiteX2" fmla="*/ 503227 w 825415"/>
                <a:gd name="connsiteY2" fmla="*/ 484817 h 2292137"/>
                <a:gd name="connsiteX3" fmla="*/ 533912 w 825415"/>
                <a:gd name="connsiteY3" fmla="*/ 312983 h 2292137"/>
                <a:gd name="connsiteX4" fmla="*/ 546186 w 825415"/>
                <a:gd name="connsiteY4" fmla="*/ 236272 h 2292137"/>
                <a:gd name="connsiteX5" fmla="*/ 555391 w 825415"/>
                <a:gd name="connsiteY5" fmla="*/ 147286 h 2292137"/>
                <a:gd name="connsiteX6" fmla="*/ 555391 w 825415"/>
                <a:gd name="connsiteY6" fmla="*/ 119670 h 2292137"/>
                <a:gd name="connsiteX7" fmla="*/ 552323 w 825415"/>
                <a:gd name="connsiteY7" fmla="*/ 92054 h 2292137"/>
                <a:gd name="connsiteX8" fmla="*/ 546186 w 825415"/>
                <a:gd name="connsiteY8" fmla="*/ 70575 h 2292137"/>
                <a:gd name="connsiteX9" fmla="*/ 533912 w 825415"/>
                <a:gd name="connsiteY9" fmla="*/ 49096 h 2292137"/>
                <a:gd name="connsiteX10" fmla="*/ 500159 w 825415"/>
                <a:gd name="connsiteY10" fmla="*/ 46027 h 2292137"/>
                <a:gd name="connsiteX11" fmla="*/ 512433 w 825415"/>
                <a:gd name="connsiteY11" fmla="*/ 0 h 2292137"/>
                <a:gd name="connsiteX12" fmla="*/ 825415 w 825415"/>
                <a:gd name="connsiteY12" fmla="*/ 257751 h 2292137"/>
                <a:gd name="connsiteX13" fmla="*/ 807004 w 825415"/>
                <a:gd name="connsiteY13" fmla="*/ 294572 h 2292137"/>
                <a:gd name="connsiteX14" fmla="*/ 797799 w 825415"/>
                <a:gd name="connsiteY14" fmla="*/ 325257 h 2292137"/>
                <a:gd name="connsiteX15" fmla="*/ 760978 w 825415"/>
                <a:gd name="connsiteY15" fmla="*/ 484817 h 2292137"/>
                <a:gd name="connsiteX16" fmla="*/ 714951 w 825415"/>
                <a:gd name="connsiteY16" fmla="*/ 687335 h 2292137"/>
                <a:gd name="connsiteX17" fmla="*/ 656650 w 825415"/>
                <a:gd name="connsiteY17" fmla="*/ 929743 h 2292137"/>
                <a:gd name="connsiteX18" fmla="*/ 583007 w 825415"/>
                <a:gd name="connsiteY18" fmla="*/ 1215109 h 2292137"/>
                <a:gd name="connsiteX19" fmla="*/ 512433 w 825415"/>
                <a:gd name="connsiteY19" fmla="*/ 1472860 h 2292137"/>
                <a:gd name="connsiteX20" fmla="*/ 478680 w 825415"/>
                <a:gd name="connsiteY20" fmla="*/ 1586392 h 2292137"/>
                <a:gd name="connsiteX21" fmla="*/ 432653 w 825415"/>
                <a:gd name="connsiteY21" fmla="*/ 1721405 h 2292137"/>
                <a:gd name="connsiteX22" fmla="*/ 383557 w 825415"/>
                <a:gd name="connsiteY22" fmla="*/ 1841074 h 2292137"/>
                <a:gd name="connsiteX23" fmla="*/ 331394 w 825415"/>
                <a:gd name="connsiteY23" fmla="*/ 1942333 h 2292137"/>
                <a:gd name="connsiteX24" fmla="*/ 288435 w 825415"/>
                <a:gd name="connsiteY24" fmla="*/ 2015976 h 2292137"/>
                <a:gd name="connsiteX25" fmla="*/ 233203 w 825415"/>
                <a:gd name="connsiteY25" fmla="*/ 2101893 h 2292137"/>
                <a:gd name="connsiteX26" fmla="*/ 162629 w 825415"/>
                <a:gd name="connsiteY26" fmla="*/ 2187810 h 2292137"/>
                <a:gd name="connsiteX27" fmla="*/ 98191 w 825415"/>
                <a:gd name="connsiteY27" fmla="*/ 2255316 h 2292137"/>
                <a:gd name="connsiteX28" fmla="*/ 64438 w 825415"/>
                <a:gd name="connsiteY28" fmla="*/ 2282932 h 2292137"/>
                <a:gd name="connsiteX29" fmla="*/ 39890 w 825415"/>
                <a:gd name="connsiteY29" fmla="*/ 2292137 h 2292137"/>
                <a:gd name="connsiteX30" fmla="*/ 33753 w 825415"/>
                <a:gd name="connsiteY30" fmla="*/ 2292137 h 2292137"/>
                <a:gd name="connsiteX31" fmla="*/ 18411 w 825415"/>
                <a:gd name="connsiteY31" fmla="*/ 2286000 h 2292137"/>
                <a:gd name="connsiteX32" fmla="*/ 6137 w 825415"/>
                <a:gd name="connsiteY32" fmla="*/ 2276795 h 2292137"/>
                <a:gd name="connsiteX33" fmla="*/ 0 w 825415"/>
                <a:gd name="connsiteY33" fmla="*/ 2267590 h 2292137"/>
                <a:gd name="connsiteX34" fmla="*/ 85917 w 825415"/>
                <a:gd name="connsiteY34" fmla="*/ 1782774 h 2292137"/>
                <a:gd name="connsiteX35" fmla="*/ 125807 w 825415"/>
                <a:gd name="connsiteY35" fmla="*/ 1736747 h 2292137"/>
                <a:gd name="connsiteX36" fmla="*/ 159560 w 825415"/>
                <a:gd name="connsiteY36" fmla="*/ 1687651 h 2292137"/>
                <a:gd name="connsiteX37" fmla="*/ 187176 w 825415"/>
                <a:gd name="connsiteY37" fmla="*/ 1641625 h 2292137"/>
                <a:gd name="connsiteX38" fmla="*/ 223998 w 825415"/>
                <a:gd name="connsiteY38" fmla="*/ 1564913 h 2292137"/>
                <a:gd name="connsiteX39" fmla="*/ 251614 w 825415"/>
                <a:gd name="connsiteY39" fmla="*/ 1500476 h 2292137"/>
                <a:gd name="connsiteX40" fmla="*/ 288435 w 825415"/>
                <a:gd name="connsiteY40" fmla="*/ 1399217 h 2292137"/>
                <a:gd name="connsiteX41" fmla="*/ 322188 w 825415"/>
                <a:gd name="connsiteY41" fmla="*/ 1294889 h 2292137"/>
                <a:gd name="connsiteX42" fmla="*/ 349804 w 825415"/>
                <a:gd name="connsiteY42" fmla="*/ 1193630 h 2292137"/>
                <a:gd name="connsiteX43" fmla="*/ 392763 w 825415"/>
                <a:gd name="connsiteY43" fmla="*/ 1015660 h 2292137"/>
                <a:gd name="connsiteX44" fmla="*/ 432653 w 825415"/>
                <a:gd name="connsiteY44" fmla="*/ 834621 h 2292137"/>
                <a:gd name="connsiteX45" fmla="*/ 463337 w 825415"/>
                <a:gd name="connsiteY45" fmla="*/ 681198 h 229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25415" h="2292137">
                  <a:moveTo>
                    <a:pt x="463337" y="681198"/>
                  </a:moveTo>
                  <a:lnTo>
                    <a:pt x="478680" y="610623"/>
                  </a:lnTo>
                  <a:lnTo>
                    <a:pt x="503227" y="484817"/>
                  </a:lnTo>
                  <a:lnTo>
                    <a:pt x="533912" y="312983"/>
                  </a:lnTo>
                  <a:lnTo>
                    <a:pt x="546186" y="236272"/>
                  </a:lnTo>
                  <a:lnTo>
                    <a:pt x="555391" y="147286"/>
                  </a:lnTo>
                  <a:lnTo>
                    <a:pt x="555391" y="119670"/>
                  </a:lnTo>
                  <a:lnTo>
                    <a:pt x="552323" y="92054"/>
                  </a:lnTo>
                  <a:lnTo>
                    <a:pt x="546186" y="70575"/>
                  </a:lnTo>
                  <a:lnTo>
                    <a:pt x="533912" y="49096"/>
                  </a:lnTo>
                  <a:lnTo>
                    <a:pt x="500159" y="46027"/>
                  </a:lnTo>
                  <a:lnTo>
                    <a:pt x="512433" y="0"/>
                  </a:lnTo>
                  <a:lnTo>
                    <a:pt x="825415" y="257751"/>
                  </a:lnTo>
                  <a:lnTo>
                    <a:pt x="807004" y="294572"/>
                  </a:lnTo>
                  <a:lnTo>
                    <a:pt x="797799" y="325257"/>
                  </a:lnTo>
                  <a:lnTo>
                    <a:pt x="760978" y="484817"/>
                  </a:lnTo>
                  <a:lnTo>
                    <a:pt x="714951" y="687335"/>
                  </a:lnTo>
                  <a:lnTo>
                    <a:pt x="656650" y="929743"/>
                  </a:lnTo>
                  <a:lnTo>
                    <a:pt x="583007" y="1215109"/>
                  </a:lnTo>
                  <a:lnTo>
                    <a:pt x="512433" y="1472860"/>
                  </a:lnTo>
                  <a:lnTo>
                    <a:pt x="478680" y="1586392"/>
                  </a:lnTo>
                  <a:lnTo>
                    <a:pt x="432653" y="1721405"/>
                  </a:lnTo>
                  <a:lnTo>
                    <a:pt x="383557" y="1841074"/>
                  </a:lnTo>
                  <a:lnTo>
                    <a:pt x="331394" y="1942333"/>
                  </a:lnTo>
                  <a:lnTo>
                    <a:pt x="288435" y="2015976"/>
                  </a:lnTo>
                  <a:lnTo>
                    <a:pt x="233203" y="2101893"/>
                  </a:lnTo>
                  <a:lnTo>
                    <a:pt x="162629" y="2187810"/>
                  </a:lnTo>
                  <a:lnTo>
                    <a:pt x="98191" y="2255316"/>
                  </a:lnTo>
                  <a:lnTo>
                    <a:pt x="64438" y="2282932"/>
                  </a:lnTo>
                  <a:lnTo>
                    <a:pt x="39890" y="2292137"/>
                  </a:lnTo>
                  <a:lnTo>
                    <a:pt x="33753" y="2292137"/>
                  </a:lnTo>
                  <a:lnTo>
                    <a:pt x="18411" y="2286000"/>
                  </a:lnTo>
                  <a:lnTo>
                    <a:pt x="6137" y="2276795"/>
                  </a:lnTo>
                  <a:lnTo>
                    <a:pt x="0" y="2267590"/>
                  </a:lnTo>
                  <a:lnTo>
                    <a:pt x="85917" y="1782774"/>
                  </a:lnTo>
                  <a:lnTo>
                    <a:pt x="125807" y="1736747"/>
                  </a:lnTo>
                  <a:lnTo>
                    <a:pt x="159560" y="1687651"/>
                  </a:lnTo>
                  <a:lnTo>
                    <a:pt x="187176" y="1641625"/>
                  </a:lnTo>
                  <a:lnTo>
                    <a:pt x="223998" y="1564913"/>
                  </a:lnTo>
                  <a:lnTo>
                    <a:pt x="251614" y="1500476"/>
                  </a:lnTo>
                  <a:lnTo>
                    <a:pt x="288435" y="1399217"/>
                  </a:lnTo>
                  <a:lnTo>
                    <a:pt x="322188" y="1294889"/>
                  </a:lnTo>
                  <a:lnTo>
                    <a:pt x="349804" y="1193630"/>
                  </a:lnTo>
                  <a:lnTo>
                    <a:pt x="392763" y="1015660"/>
                  </a:lnTo>
                  <a:lnTo>
                    <a:pt x="432653" y="834621"/>
                  </a:lnTo>
                  <a:lnTo>
                    <a:pt x="463337" y="681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9D699C9E-1A3B-4776-8569-CDD3FF3B1515}"/>
                </a:ext>
              </a:extLst>
            </p:cNvPr>
            <p:cNvSpPr/>
            <p:nvPr/>
          </p:nvSpPr>
          <p:spPr>
            <a:xfrm>
              <a:off x="5240338" y="3786188"/>
              <a:ext cx="587375" cy="538162"/>
            </a:xfrm>
            <a:custGeom>
              <a:avLst/>
              <a:gdLst>
                <a:gd name="connsiteX0" fmla="*/ 166688 w 585788"/>
                <a:gd name="connsiteY0" fmla="*/ 42862 h 538162"/>
                <a:gd name="connsiteX1" fmla="*/ 302419 w 585788"/>
                <a:gd name="connsiteY1" fmla="*/ 73818 h 538162"/>
                <a:gd name="connsiteX2" fmla="*/ 378619 w 585788"/>
                <a:gd name="connsiteY2" fmla="*/ 88106 h 538162"/>
                <a:gd name="connsiteX3" fmla="*/ 411957 w 585788"/>
                <a:gd name="connsiteY3" fmla="*/ 90487 h 538162"/>
                <a:gd name="connsiteX4" fmla="*/ 445294 w 585788"/>
                <a:gd name="connsiteY4" fmla="*/ 88106 h 538162"/>
                <a:gd name="connsiteX5" fmla="*/ 481013 w 585788"/>
                <a:gd name="connsiteY5" fmla="*/ 78581 h 538162"/>
                <a:gd name="connsiteX6" fmla="*/ 511969 w 585788"/>
                <a:gd name="connsiteY6" fmla="*/ 64293 h 538162"/>
                <a:gd name="connsiteX7" fmla="*/ 538163 w 585788"/>
                <a:gd name="connsiteY7" fmla="*/ 47625 h 538162"/>
                <a:gd name="connsiteX8" fmla="*/ 550069 w 585788"/>
                <a:gd name="connsiteY8" fmla="*/ 33337 h 538162"/>
                <a:gd name="connsiteX9" fmla="*/ 585788 w 585788"/>
                <a:gd name="connsiteY9" fmla="*/ 0 h 538162"/>
                <a:gd name="connsiteX10" fmla="*/ 488157 w 585788"/>
                <a:gd name="connsiteY10" fmla="*/ 538162 h 538162"/>
                <a:gd name="connsiteX11" fmla="*/ 461963 w 585788"/>
                <a:gd name="connsiteY11" fmla="*/ 521493 h 538162"/>
                <a:gd name="connsiteX12" fmla="*/ 445294 w 585788"/>
                <a:gd name="connsiteY12" fmla="*/ 497681 h 538162"/>
                <a:gd name="connsiteX13" fmla="*/ 428625 w 585788"/>
                <a:gd name="connsiteY13" fmla="*/ 459581 h 538162"/>
                <a:gd name="connsiteX14" fmla="*/ 397669 w 585788"/>
                <a:gd name="connsiteY14" fmla="*/ 390525 h 538162"/>
                <a:gd name="connsiteX15" fmla="*/ 350044 w 585788"/>
                <a:gd name="connsiteY15" fmla="*/ 302418 h 538162"/>
                <a:gd name="connsiteX16" fmla="*/ 333375 w 585788"/>
                <a:gd name="connsiteY16" fmla="*/ 276225 h 538162"/>
                <a:gd name="connsiteX17" fmla="*/ 302419 w 585788"/>
                <a:gd name="connsiteY17" fmla="*/ 245268 h 538162"/>
                <a:gd name="connsiteX18" fmla="*/ 247650 w 585788"/>
                <a:gd name="connsiteY18" fmla="*/ 202406 h 538162"/>
                <a:gd name="connsiteX19" fmla="*/ 171450 w 585788"/>
                <a:gd name="connsiteY19" fmla="*/ 150018 h 538162"/>
                <a:gd name="connsiteX20" fmla="*/ 119063 w 585788"/>
                <a:gd name="connsiteY20" fmla="*/ 119062 h 538162"/>
                <a:gd name="connsiteX21" fmla="*/ 57150 w 585788"/>
                <a:gd name="connsiteY21" fmla="*/ 85725 h 538162"/>
                <a:gd name="connsiteX22" fmla="*/ 28575 w 585788"/>
                <a:gd name="connsiteY22" fmla="*/ 73818 h 538162"/>
                <a:gd name="connsiteX23" fmla="*/ 14288 w 585788"/>
                <a:gd name="connsiteY23" fmla="*/ 66675 h 538162"/>
                <a:gd name="connsiteX24" fmla="*/ 4763 w 585788"/>
                <a:gd name="connsiteY24" fmla="*/ 50006 h 538162"/>
                <a:gd name="connsiteX25" fmla="*/ 0 w 585788"/>
                <a:gd name="connsiteY25" fmla="*/ 33337 h 538162"/>
                <a:gd name="connsiteX26" fmla="*/ 4763 w 585788"/>
                <a:gd name="connsiteY26" fmla="*/ 16668 h 538162"/>
                <a:gd name="connsiteX27" fmla="*/ 16669 w 585788"/>
                <a:gd name="connsiteY27" fmla="*/ 9525 h 538162"/>
                <a:gd name="connsiteX28" fmla="*/ 35719 w 585788"/>
                <a:gd name="connsiteY28" fmla="*/ 9525 h 538162"/>
                <a:gd name="connsiteX29" fmla="*/ 73819 w 585788"/>
                <a:gd name="connsiteY29" fmla="*/ 19050 h 538162"/>
                <a:gd name="connsiteX30" fmla="*/ 166688 w 585788"/>
                <a:gd name="connsiteY30" fmla="*/ 4286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788" h="538162">
                  <a:moveTo>
                    <a:pt x="166688" y="42862"/>
                  </a:moveTo>
                  <a:lnTo>
                    <a:pt x="302419" y="73818"/>
                  </a:lnTo>
                  <a:lnTo>
                    <a:pt x="378619" y="88106"/>
                  </a:lnTo>
                  <a:lnTo>
                    <a:pt x="411957" y="90487"/>
                  </a:lnTo>
                  <a:lnTo>
                    <a:pt x="445294" y="88106"/>
                  </a:lnTo>
                  <a:lnTo>
                    <a:pt x="481013" y="78581"/>
                  </a:lnTo>
                  <a:lnTo>
                    <a:pt x="511969" y="64293"/>
                  </a:lnTo>
                  <a:lnTo>
                    <a:pt x="538163" y="47625"/>
                  </a:lnTo>
                  <a:lnTo>
                    <a:pt x="550069" y="33337"/>
                  </a:lnTo>
                  <a:lnTo>
                    <a:pt x="585788" y="0"/>
                  </a:lnTo>
                  <a:lnTo>
                    <a:pt x="488157" y="538162"/>
                  </a:lnTo>
                  <a:lnTo>
                    <a:pt x="461963" y="521493"/>
                  </a:lnTo>
                  <a:lnTo>
                    <a:pt x="445294" y="497681"/>
                  </a:lnTo>
                  <a:lnTo>
                    <a:pt x="428625" y="459581"/>
                  </a:lnTo>
                  <a:lnTo>
                    <a:pt x="397669" y="390525"/>
                  </a:lnTo>
                  <a:lnTo>
                    <a:pt x="350044" y="302418"/>
                  </a:lnTo>
                  <a:lnTo>
                    <a:pt x="333375" y="276225"/>
                  </a:lnTo>
                  <a:lnTo>
                    <a:pt x="302419" y="245268"/>
                  </a:lnTo>
                  <a:lnTo>
                    <a:pt x="247650" y="202406"/>
                  </a:lnTo>
                  <a:lnTo>
                    <a:pt x="171450" y="150018"/>
                  </a:lnTo>
                  <a:lnTo>
                    <a:pt x="119063" y="119062"/>
                  </a:lnTo>
                  <a:lnTo>
                    <a:pt x="57150" y="85725"/>
                  </a:lnTo>
                  <a:lnTo>
                    <a:pt x="28575" y="73818"/>
                  </a:lnTo>
                  <a:lnTo>
                    <a:pt x="14288" y="66675"/>
                  </a:lnTo>
                  <a:lnTo>
                    <a:pt x="4763" y="50006"/>
                  </a:lnTo>
                  <a:lnTo>
                    <a:pt x="0" y="33337"/>
                  </a:lnTo>
                  <a:lnTo>
                    <a:pt x="4763" y="16668"/>
                  </a:lnTo>
                  <a:lnTo>
                    <a:pt x="16669" y="9525"/>
                  </a:lnTo>
                  <a:lnTo>
                    <a:pt x="35719" y="9525"/>
                  </a:lnTo>
                  <a:lnTo>
                    <a:pt x="73819" y="19050"/>
                  </a:lnTo>
                  <a:lnTo>
                    <a:pt x="166688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AE4D0018-99B4-469A-9BCC-F773313448E6}"/>
                </a:ext>
              </a:extLst>
            </p:cNvPr>
            <p:cNvSpPr/>
            <p:nvPr/>
          </p:nvSpPr>
          <p:spPr>
            <a:xfrm>
              <a:off x="3638550" y="3757613"/>
              <a:ext cx="1201738" cy="355600"/>
            </a:xfrm>
            <a:custGeom>
              <a:avLst/>
              <a:gdLst>
                <a:gd name="connsiteX0" fmla="*/ 590550 w 1202531"/>
                <a:gd name="connsiteY0" fmla="*/ 104775 h 354806"/>
                <a:gd name="connsiteX1" fmla="*/ 1202531 w 1202531"/>
                <a:gd name="connsiteY1" fmla="*/ 0 h 354806"/>
                <a:gd name="connsiteX2" fmla="*/ 1188244 w 1202531"/>
                <a:gd name="connsiteY2" fmla="*/ 200025 h 354806"/>
                <a:gd name="connsiteX3" fmla="*/ 997744 w 1202531"/>
                <a:gd name="connsiteY3" fmla="*/ 216693 h 354806"/>
                <a:gd name="connsiteX4" fmla="*/ 854869 w 1202531"/>
                <a:gd name="connsiteY4" fmla="*/ 230981 h 354806"/>
                <a:gd name="connsiteX5" fmla="*/ 538163 w 1202531"/>
                <a:gd name="connsiteY5" fmla="*/ 278606 h 354806"/>
                <a:gd name="connsiteX6" fmla="*/ 195263 w 1202531"/>
                <a:gd name="connsiteY6" fmla="*/ 330993 h 354806"/>
                <a:gd name="connsiteX7" fmla="*/ 47625 w 1202531"/>
                <a:gd name="connsiteY7" fmla="*/ 354806 h 354806"/>
                <a:gd name="connsiteX8" fmla="*/ 0 w 1202531"/>
                <a:gd name="connsiteY8" fmla="*/ 192881 h 354806"/>
                <a:gd name="connsiteX9" fmla="*/ 300038 w 1202531"/>
                <a:gd name="connsiteY9" fmla="*/ 152400 h 354806"/>
                <a:gd name="connsiteX10" fmla="*/ 590550 w 1202531"/>
                <a:gd name="connsiteY10" fmla="*/ 10477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531" h="354806">
                  <a:moveTo>
                    <a:pt x="590550" y="104775"/>
                  </a:moveTo>
                  <a:lnTo>
                    <a:pt x="1202531" y="0"/>
                  </a:lnTo>
                  <a:lnTo>
                    <a:pt x="1188244" y="200025"/>
                  </a:lnTo>
                  <a:lnTo>
                    <a:pt x="997744" y="216693"/>
                  </a:lnTo>
                  <a:lnTo>
                    <a:pt x="854869" y="230981"/>
                  </a:lnTo>
                  <a:lnTo>
                    <a:pt x="538163" y="278606"/>
                  </a:lnTo>
                  <a:lnTo>
                    <a:pt x="195263" y="330993"/>
                  </a:lnTo>
                  <a:lnTo>
                    <a:pt x="47625" y="354806"/>
                  </a:lnTo>
                  <a:lnTo>
                    <a:pt x="0" y="192881"/>
                  </a:lnTo>
                  <a:lnTo>
                    <a:pt x="300038" y="152400"/>
                  </a:lnTo>
                  <a:lnTo>
                    <a:pt x="5905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3C044C43-AA73-4174-B22B-31D0EDEC5A72}"/>
                </a:ext>
              </a:extLst>
            </p:cNvPr>
            <p:cNvSpPr/>
            <p:nvPr/>
          </p:nvSpPr>
          <p:spPr>
            <a:xfrm>
              <a:off x="3368675" y="3841750"/>
              <a:ext cx="3675063" cy="1957388"/>
            </a:xfrm>
            <a:custGeom>
              <a:avLst/>
              <a:gdLst>
                <a:gd name="connsiteX0" fmla="*/ 139990 w 3675471"/>
                <a:gd name="connsiteY0" fmla="*/ 673141 h 1956876"/>
                <a:gd name="connsiteX1" fmla="*/ 148925 w 3675471"/>
                <a:gd name="connsiteY1" fmla="*/ 306786 h 1956876"/>
                <a:gd name="connsiteX2" fmla="*/ 145947 w 3675471"/>
                <a:gd name="connsiteY2" fmla="*/ 262108 h 1956876"/>
                <a:gd name="connsiteX3" fmla="*/ 134033 w 3675471"/>
                <a:gd name="connsiteY3" fmla="*/ 220409 h 1956876"/>
                <a:gd name="connsiteX4" fmla="*/ 110205 w 3675471"/>
                <a:gd name="connsiteY4" fmla="*/ 175732 h 1956876"/>
                <a:gd name="connsiteX5" fmla="*/ 74463 w 3675471"/>
                <a:gd name="connsiteY5" fmla="*/ 125097 h 1956876"/>
                <a:gd name="connsiteX6" fmla="*/ 41699 w 3675471"/>
                <a:gd name="connsiteY6" fmla="*/ 86377 h 1956876"/>
                <a:gd name="connsiteX7" fmla="*/ 14893 w 3675471"/>
                <a:gd name="connsiteY7" fmla="*/ 59570 h 1956876"/>
                <a:gd name="connsiteX8" fmla="*/ 5957 w 3675471"/>
                <a:gd name="connsiteY8" fmla="*/ 38721 h 1956876"/>
                <a:gd name="connsiteX9" fmla="*/ 0 w 3675471"/>
                <a:gd name="connsiteY9" fmla="*/ 17871 h 1956876"/>
                <a:gd name="connsiteX10" fmla="*/ 2979 w 3675471"/>
                <a:gd name="connsiteY10" fmla="*/ 0 h 1956876"/>
                <a:gd name="connsiteX11" fmla="*/ 2979 w 3675471"/>
                <a:gd name="connsiteY11" fmla="*/ 0 h 1956876"/>
                <a:gd name="connsiteX12" fmla="*/ 35742 w 3675471"/>
                <a:gd name="connsiteY12" fmla="*/ 5957 h 1956876"/>
                <a:gd name="connsiteX13" fmla="*/ 101269 w 3675471"/>
                <a:gd name="connsiteY13" fmla="*/ 20850 h 1956876"/>
                <a:gd name="connsiteX14" fmla="*/ 175732 w 3675471"/>
                <a:gd name="connsiteY14" fmla="*/ 38721 h 1956876"/>
                <a:gd name="connsiteX15" fmla="*/ 232323 w 3675471"/>
                <a:gd name="connsiteY15" fmla="*/ 59570 h 1956876"/>
                <a:gd name="connsiteX16" fmla="*/ 294872 w 3675471"/>
                <a:gd name="connsiteY16" fmla="*/ 86377 h 1956876"/>
                <a:gd name="connsiteX17" fmla="*/ 348485 w 3675471"/>
                <a:gd name="connsiteY17" fmla="*/ 107226 h 1956876"/>
                <a:gd name="connsiteX18" fmla="*/ 393163 w 3675471"/>
                <a:gd name="connsiteY18" fmla="*/ 241259 h 1956876"/>
                <a:gd name="connsiteX19" fmla="*/ 381249 w 3675471"/>
                <a:gd name="connsiteY19" fmla="*/ 381248 h 1956876"/>
                <a:gd name="connsiteX20" fmla="*/ 345507 w 3675471"/>
                <a:gd name="connsiteY20" fmla="*/ 831002 h 1956876"/>
                <a:gd name="connsiteX21" fmla="*/ 327636 w 3675471"/>
                <a:gd name="connsiteY21" fmla="*/ 1194379 h 1956876"/>
                <a:gd name="connsiteX22" fmla="*/ 327636 w 3675471"/>
                <a:gd name="connsiteY22" fmla="*/ 1387982 h 1956876"/>
                <a:gd name="connsiteX23" fmla="*/ 330614 w 3675471"/>
                <a:gd name="connsiteY23" fmla="*/ 1453509 h 1956876"/>
                <a:gd name="connsiteX24" fmla="*/ 336571 w 3675471"/>
                <a:gd name="connsiteY24" fmla="*/ 1498186 h 1956876"/>
                <a:gd name="connsiteX25" fmla="*/ 345507 w 3675471"/>
                <a:gd name="connsiteY25" fmla="*/ 1524993 h 1956876"/>
                <a:gd name="connsiteX26" fmla="*/ 363378 w 3675471"/>
                <a:gd name="connsiteY26" fmla="*/ 1560735 h 1956876"/>
                <a:gd name="connsiteX27" fmla="*/ 393163 w 3675471"/>
                <a:gd name="connsiteY27" fmla="*/ 1602434 h 1956876"/>
                <a:gd name="connsiteX28" fmla="*/ 422948 w 3675471"/>
                <a:gd name="connsiteY28" fmla="*/ 1626262 h 1956876"/>
                <a:gd name="connsiteX29" fmla="*/ 488475 w 3675471"/>
                <a:gd name="connsiteY29" fmla="*/ 1653069 h 1956876"/>
                <a:gd name="connsiteX30" fmla="*/ 601658 w 3675471"/>
                <a:gd name="connsiteY30" fmla="*/ 1685832 h 1956876"/>
                <a:gd name="connsiteX31" fmla="*/ 822067 w 3675471"/>
                <a:gd name="connsiteY31" fmla="*/ 1724553 h 1956876"/>
                <a:gd name="connsiteX32" fmla="*/ 1027583 w 3675471"/>
                <a:gd name="connsiteY32" fmla="*/ 1745402 h 1956876"/>
                <a:gd name="connsiteX33" fmla="*/ 1271821 w 3675471"/>
                <a:gd name="connsiteY33" fmla="*/ 1754338 h 1956876"/>
                <a:gd name="connsiteX34" fmla="*/ 1504144 w 3675471"/>
                <a:gd name="connsiteY34" fmla="*/ 1751359 h 1956876"/>
                <a:gd name="connsiteX35" fmla="*/ 1727531 w 3675471"/>
                <a:gd name="connsiteY35" fmla="*/ 1739445 h 1956876"/>
                <a:gd name="connsiteX36" fmla="*/ 2037295 w 3675471"/>
                <a:gd name="connsiteY36" fmla="*/ 1718596 h 1956876"/>
                <a:gd name="connsiteX37" fmla="*/ 2618103 w 3675471"/>
                <a:gd name="connsiteY37" fmla="*/ 1673918 h 1956876"/>
                <a:gd name="connsiteX38" fmla="*/ 2784899 w 3675471"/>
                <a:gd name="connsiteY38" fmla="*/ 1659026 h 1956876"/>
                <a:gd name="connsiteX39" fmla="*/ 2871276 w 3675471"/>
                <a:gd name="connsiteY39" fmla="*/ 1647112 h 1956876"/>
                <a:gd name="connsiteX40" fmla="*/ 2939781 w 3675471"/>
                <a:gd name="connsiteY40" fmla="*/ 1629240 h 1956876"/>
                <a:gd name="connsiteX41" fmla="*/ 2999351 w 3675471"/>
                <a:gd name="connsiteY41" fmla="*/ 1608391 h 1956876"/>
                <a:gd name="connsiteX42" fmla="*/ 3055943 w 3675471"/>
                <a:gd name="connsiteY42" fmla="*/ 1578606 h 1956876"/>
                <a:gd name="connsiteX43" fmla="*/ 3526546 w 3675471"/>
                <a:gd name="connsiteY43" fmla="*/ 1447552 h 1956876"/>
                <a:gd name="connsiteX44" fmla="*/ 3595052 w 3675471"/>
                <a:gd name="connsiteY44" fmla="*/ 1522014 h 1956876"/>
                <a:gd name="connsiteX45" fmla="*/ 3633772 w 3675471"/>
                <a:gd name="connsiteY45" fmla="*/ 1569670 h 1956876"/>
                <a:gd name="connsiteX46" fmla="*/ 3651643 w 3675471"/>
                <a:gd name="connsiteY46" fmla="*/ 1596477 h 1956876"/>
                <a:gd name="connsiteX47" fmla="*/ 3666536 w 3675471"/>
                <a:gd name="connsiteY47" fmla="*/ 1629240 h 1956876"/>
                <a:gd name="connsiteX48" fmla="*/ 3675471 w 3675471"/>
                <a:gd name="connsiteY48" fmla="*/ 1659026 h 1956876"/>
                <a:gd name="connsiteX49" fmla="*/ 3675471 w 3675471"/>
                <a:gd name="connsiteY49" fmla="*/ 1676897 h 1956876"/>
                <a:gd name="connsiteX50" fmla="*/ 3663557 w 3675471"/>
                <a:gd name="connsiteY50" fmla="*/ 1715617 h 1956876"/>
                <a:gd name="connsiteX51" fmla="*/ 3636751 w 3675471"/>
                <a:gd name="connsiteY51" fmla="*/ 1751359 h 1956876"/>
                <a:gd name="connsiteX52" fmla="*/ 3592073 w 3675471"/>
                <a:gd name="connsiteY52" fmla="*/ 1778166 h 1956876"/>
                <a:gd name="connsiteX53" fmla="*/ 3535482 w 3675471"/>
                <a:gd name="connsiteY53" fmla="*/ 1804972 h 1956876"/>
                <a:gd name="connsiteX54" fmla="*/ 3446127 w 3675471"/>
                <a:gd name="connsiteY54" fmla="*/ 1834757 h 1956876"/>
                <a:gd name="connsiteX55" fmla="*/ 3321030 w 3675471"/>
                <a:gd name="connsiteY55" fmla="*/ 1864542 h 1956876"/>
                <a:gd name="connsiteX56" fmla="*/ 3195933 w 3675471"/>
                <a:gd name="connsiteY56" fmla="*/ 1882413 h 1956876"/>
                <a:gd name="connsiteX57" fmla="*/ 3064879 w 3675471"/>
                <a:gd name="connsiteY57" fmla="*/ 1897306 h 1956876"/>
                <a:gd name="connsiteX58" fmla="*/ 2817663 w 3675471"/>
                <a:gd name="connsiteY58" fmla="*/ 1915177 h 1956876"/>
                <a:gd name="connsiteX59" fmla="*/ 2460243 w 3675471"/>
                <a:gd name="connsiteY59" fmla="*/ 1933048 h 1956876"/>
                <a:gd name="connsiteX60" fmla="*/ 2090908 w 3675471"/>
                <a:gd name="connsiteY60" fmla="*/ 1944962 h 1956876"/>
                <a:gd name="connsiteX61" fmla="*/ 1879435 w 3675471"/>
                <a:gd name="connsiteY61" fmla="*/ 1950919 h 1956876"/>
                <a:gd name="connsiteX62" fmla="*/ 1563714 w 3675471"/>
                <a:gd name="connsiteY62" fmla="*/ 1953897 h 1956876"/>
                <a:gd name="connsiteX63" fmla="*/ 1373090 w 3675471"/>
                <a:gd name="connsiteY63" fmla="*/ 1956876 h 1956876"/>
                <a:gd name="connsiteX64" fmla="*/ 1113960 w 3675471"/>
                <a:gd name="connsiteY64" fmla="*/ 1947940 h 1956876"/>
                <a:gd name="connsiteX65" fmla="*/ 953121 w 3675471"/>
                <a:gd name="connsiteY65" fmla="*/ 1936026 h 1956876"/>
                <a:gd name="connsiteX66" fmla="*/ 816110 w 3675471"/>
                <a:gd name="connsiteY66" fmla="*/ 1918155 h 1956876"/>
                <a:gd name="connsiteX67" fmla="*/ 655271 w 3675471"/>
                <a:gd name="connsiteY67" fmla="*/ 1891349 h 1956876"/>
                <a:gd name="connsiteX68" fmla="*/ 482518 w 3675471"/>
                <a:gd name="connsiteY68" fmla="*/ 1846671 h 1956876"/>
                <a:gd name="connsiteX69" fmla="*/ 366356 w 3675471"/>
                <a:gd name="connsiteY69" fmla="*/ 1807951 h 1956876"/>
                <a:gd name="connsiteX70" fmla="*/ 306786 w 3675471"/>
                <a:gd name="connsiteY70" fmla="*/ 1781144 h 1956876"/>
                <a:gd name="connsiteX71" fmla="*/ 262108 w 3675471"/>
                <a:gd name="connsiteY71" fmla="*/ 1751359 h 1956876"/>
                <a:gd name="connsiteX72" fmla="*/ 229345 w 3675471"/>
                <a:gd name="connsiteY72" fmla="*/ 1718596 h 1956876"/>
                <a:gd name="connsiteX73" fmla="*/ 199560 w 3675471"/>
                <a:gd name="connsiteY73" fmla="*/ 1682854 h 1956876"/>
                <a:gd name="connsiteX74" fmla="*/ 172753 w 3675471"/>
                <a:gd name="connsiteY74" fmla="*/ 1635197 h 1956876"/>
                <a:gd name="connsiteX75" fmla="*/ 154882 w 3675471"/>
                <a:gd name="connsiteY75" fmla="*/ 1590520 h 1956876"/>
                <a:gd name="connsiteX76" fmla="*/ 142968 w 3675471"/>
                <a:gd name="connsiteY76" fmla="*/ 1542864 h 1956876"/>
                <a:gd name="connsiteX77" fmla="*/ 131054 w 3675471"/>
                <a:gd name="connsiteY77" fmla="*/ 1486272 h 1956876"/>
                <a:gd name="connsiteX78" fmla="*/ 125097 w 3675471"/>
                <a:gd name="connsiteY78" fmla="*/ 1420745 h 1956876"/>
                <a:gd name="connsiteX79" fmla="*/ 128076 w 3675471"/>
                <a:gd name="connsiteY79" fmla="*/ 1292670 h 1956876"/>
                <a:gd name="connsiteX80" fmla="*/ 139990 w 3675471"/>
                <a:gd name="connsiteY80" fmla="*/ 673141 h 19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675471" h="1956876">
                  <a:moveTo>
                    <a:pt x="139990" y="673141"/>
                  </a:moveTo>
                  <a:lnTo>
                    <a:pt x="148925" y="306786"/>
                  </a:lnTo>
                  <a:lnTo>
                    <a:pt x="145947" y="262108"/>
                  </a:lnTo>
                  <a:lnTo>
                    <a:pt x="134033" y="220409"/>
                  </a:lnTo>
                  <a:lnTo>
                    <a:pt x="110205" y="175732"/>
                  </a:lnTo>
                  <a:lnTo>
                    <a:pt x="74463" y="125097"/>
                  </a:lnTo>
                  <a:lnTo>
                    <a:pt x="41699" y="86377"/>
                  </a:lnTo>
                  <a:lnTo>
                    <a:pt x="14893" y="59570"/>
                  </a:lnTo>
                  <a:lnTo>
                    <a:pt x="5957" y="38721"/>
                  </a:lnTo>
                  <a:lnTo>
                    <a:pt x="0" y="17871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35742" y="5957"/>
                  </a:lnTo>
                  <a:lnTo>
                    <a:pt x="101269" y="20850"/>
                  </a:lnTo>
                  <a:lnTo>
                    <a:pt x="175732" y="38721"/>
                  </a:lnTo>
                  <a:lnTo>
                    <a:pt x="232323" y="59570"/>
                  </a:lnTo>
                  <a:lnTo>
                    <a:pt x="294872" y="86377"/>
                  </a:lnTo>
                  <a:lnTo>
                    <a:pt x="348485" y="107226"/>
                  </a:lnTo>
                  <a:lnTo>
                    <a:pt x="393163" y="241259"/>
                  </a:lnTo>
                  <a:lnTo>
                    <a:pt x="381249" y="381248"/>
                  </a:lnTo>
                  <a:lnTo>
                    <a:pt x="345507" y="831002"/>
                  </a:lnTo>
                  <a:lnTo>
                    <a:pt x="327636" y="1194379"/>
                  </a:lnTo>
                  <a:lnTo>
                    <a:pt x="327636" y="1387982"/>
                  </a:lnTo>
                  <a:lnTo>
                    <a:pt x="330614" y="1453509"/>
                  </a:lnTo>
                  <a:lnTo>
                    <a:pt x="336571" y="1498186"/>
                  </a:lnTo>
                  <a:lnTo>
                    <a:pt x="345507" y="1524993"/>
                  </a:lnTo>
                  <a:lnTo>
                    <a:pt x="363378" y="1560735"/>
                  </a:lnTo>
                  <a:lnTo>
                    <a:pt x="393163" y="1602434"/>
                  </a:lnTo>
                  <a:lnTo>
                    <a:pt x="422948" y="1626262"/>
                  </a:lnTo>
                  <a:lnTo>
                    <a:pt x="488475" y="1653069"/>
                  </a:lnTo>
                  <a:lnTo>
                    <a:pt x="601658" y="1685832"/>
                  </a:lnTo>
                  <a:lnTo>
                    <a:pt x="822067" y="1724553"/>
                  </a:lnTo>
                  <a:lnTo>
                    <a:pt x="1027583" y="1745402"/>
                  </a:lnTo>
                  <a:lnTo>
                    <a:pt x="1271821" y="1754338"/>
                  </a:lnTo>
                  <a:lnTo>
                    <a:pt x="1504144" y="1751359"/>
                  </a:lnTo>
                  <a:lnTo>
                    <a:pt x="1727531" y="1739445"/>
                  </a:lnTo>
                  <a:lnTo>
                    <a:pt x="2037295" y="1718596"/>
                  </a:lnTo>
                  <a:lnTo>
                    <a:pt x="2618103" y="1673918"/>
                  </a:lnTo>
                  <a:lnTo>
                    <a:pt x="2784899" y="1659026"/>
                  </a:lnTo>
                  <a:lnTo>
                    <a:pt x="2871276" y="1647112"/>
                  </a:lnTo>
                  <a:lnTo>
                    <a:pt x="2939781" y="1629240"/>
                  </a:lnTo>
                  <a:lnTo>
                    <a:pt x="2999351" y="1608391"/>
                  </a:lnTo>
                  <a:lnTo>
                    <a:pt x="3055943" y="1578606"/>
                  </a:lnTo>
                  <a:lnTo>
                    <a:pt x="3526546" y="1447552"/>
                  </a:lnTo>
                  <a:lnTo>
                    <a:pt x="3595052" y="1522014"/>
                  </a:lnTo>
                  <a:lnTo>
                    <a:pt x="3633772" y="1569670"/>
                  </a:lnTo>
                  <a:lnTo>
                    <a:pt x="3651643" y="1596477"/>
                  </a:lnTo>
                  <a:lnTo>
                    <a:pt x="3666536" y="1629240"/>
                  </a:lnTo>
                  <a:lnTo>
                    <a:pt x="3675471" y="1659026"/>
                  </a:lnTo>
                  <a:lnTo>
                    <a:pt x="3675471" y="1676897"/>
                  </a:lnTo>
                  <a:lnTo>
                    <a:pt x="3663557" y="1715617"/>
                  </a:lnTo>
                  <a:lnTo>
                    <a:pt x="3636751" y="1751359"/>
                  </a:lnTo>
                  <a:lnTo>
                    <a:pt x="3592073" y="1778166"/>
                  </a:lnTo>
                  <a:lnTo>
                    <a:pt x="3535482" y="1804972"/>
                  </a:lnTo>
                  <a:lnTo>
                    <a:pt x="3446127" y="1834757"/>
                  </a:lnTo>
                  <a:lnTo>
                    <a:pt x="3321030" y="1864542"/>
                  </a:lnTo>
                  <a:lnTo>
                    <a:pt x="3195933" y="1882413"/>
                  </a:lnTo>
                  <a:lnTo>
                    <a:pt x="3064879" y="1897306"/>
                  </a:lnTo>
                  <a:lnTo>
                    <a:pt x="2817663" y="1915177"/>
                  </a:lnTo>
                  <a:lnTo>
                    <a:pt x="2460243" y="1933048"/>
                  </a:lnTo>
                  <a:lnTo>
                    <a:pt x="2090908" y="1944962"/>
                  </a:lnTo>
                  <a:lnTo>
                    <a:pt x="1879435" y="1950919"/>
                  </a:lnTo>
                  <a:lnTo>
                    <a:pt x="1563714" y="1953897"/>
                  </a:lnTo>
                  <a:lnTo>
                    <a:pt x="1373090" y="1956876"/>
                  </a:lnTo>
                  <a:lnTo>
                    <a:pt x="1113960" y="1947940"/>
                  </a:lnTo>
                  <a:lnTo>
                    <a:pt x="953121" y="1936026"/>
                  </a:lnTo>
                  <a:lnTo>
                    <a:pt x="816110" y="1918155"/>
                  </a:lnTo>
                  <a:lnTo>
                    <a:pt x="655271" y="1891349"/>
                  </a:lnTo>
                  <a:lnTo>
                    <a:pt x="482518" y="1846671"/>
                  </a:lnTo>
                  <a:lnTo>
                    <a:pt x="366356" y="1807951"/>
                  </a:lnTo>
                  <a:lnTo>
                    <a:pt x="306786" y="1781144"/>
                  </a:lnTo>
                  <a:lnTo>
                    <a:pt x="262108" y="1751359"/>
                  </a:lnTo>
                  <a:lnTo>
                    <a:pt x="229345" y="1718596"/>
                  </a:lnTo>
                  <a:lnTo>
                    <a:pt x="199560" y="1682854"/>
                  </a:lnTo>
                  <a:lnTo>
                    <a:pt x="172753" y="1635197"/>
                  </a:lnTo>
                  <a:lnTo>
                    <a:pt x="154882" y="1590520"/>
                  </a:lnTo>
                  <a:lnTo>
                    <a:pt x="142968" y="1542864"/>
                  </a:lnTo>
                  <a:lnTo>
                    <a:pt x="131054" y="1486272"/>
                  </a:lnTo>
                  <a:lnTo>
                    <a:pt x="125097" y="1420745"/>
                  </a:lnTo>
                  <a:lnTo>
                    <a:pt x="128076" y="1292670"/>
                  </a:lnTo>
                  <a:lnTo>
                    <a:pt x="139990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FA03DDC8-A3EA-4C37-9DA9-99D14EAE1056}"/>
                </a:ext>
              </a:extLst>
            </p:cNvPr>
            <p:cNvSpPr/>
            <p:nvPr/>
          </p:nvSpPr>
          <p:spPr>
            <a:xfrm>
              <a:off x="6372225" y="4497388"/>
              <a:ext cx="557213" cy="952500"/>
            </a:xfrm>
            <a:custGeom>
              <a:avLst/>
              <a:gdLst>
                <a:gd name="connsiteX0" fmla="*/ 340519 w 557213"/>
                <a:gd name="connsiteY0" fmla="*/ 221457 h 952500"/>
                <a:gd name="connsiteX1" fmla="*/ 307181 w 557213"/>
                <a:gd name="connsiteY1" fmla="*/ 88107 h 952500"/>
                <a:gd name="connsiteX2" fmla="*/ 290513 w 557213"/>
                <a:gd name="connsiteY2" fmla="*/ 28575 h 952500"/>
                <a:gd name="connsiteX3" fmla="*/ 276225 w 557213"/>
                <a:gd name="connsiteY3" fmla="*/ 2382 h 952500"/>
                <a:gd name="connsiteX4" fmla="*/ 269081 w 557213"/>
                <a:gd name="connsiteY4" fmla="*/ 0 h 952500"/>
                <a:gd name="connsiteX5" fmla="*/ 257175 w 557213"/>
                <a:gd name="connsiteY5" fmla="*/ 4763 h 952500"/>
                <a:gd name="connsiteX6" fmla="*/ 245269 w 557213"/>
                <a:gd name="connsiteY6" fmla="*/ 23813 h 952500"/>
                <a:gd name="connsiteX7" fmla="*/ 245269 w 557213"/>
                <a:gd name="connsiteY7" fmla="*/ 76200 h 952500"/>
                <a:gd name="connsiteX8" fmla="*/ 245269 w 557213"/>
                <a:gd name="connsiteY8" fmla="*/ 183357 h 952500"/>
                <a:gd name="connsiteX9" fmla="*/ 245269 w 557213"/>
                <a:gd name="connsiteY9" fmla="*/ 357188 h 952500"/>
                <a:gd name="connsiteX10" fmla="*/ 247650 w 557213"/>
                <a:gd name="connsiteY10" fmla="*/ 547688 h 952500"/>
                <a:gd name="connsiteX11" fmla="*/ 238125 w 557213"/>
                <a:gd name="connsiteY11" fmla="*/ 621507 h 952500"/>
                <a:gd name="connsiteX12" fmla="*/ 223838 w 557213"/>
                <a:gd name="connsiteY12" fmla="*/ 688182 h 952500"/>
                <a:gd name="connsiteX13" fmla="*/ 200025 w 557213"/>
                <a:gd name="connsiteY13" fmla="*/ 750094 h 952500"/>
                <a:gd name="connsiteX14" fmla="*/ 169069 w 557213"/>
                <a:gd name="connsiteY14" fmla="*/ 807244 h 952500"/>
                <a:gd name="connsiteX15" fmla="*/ 128588 w 557213"/>
                <a:gd name="connsiteY15" fmla="*/ 862013 h 952500"/>
                <a:gd name="connsiteX16" fmla="*/ 95250 w 557213"/>
                <a:gd name="connsiteY16" fmla="*/ 892969 h 952500"/>
                <a:gd name="connsiteX17" fmla="*/ 50006 w 557213"/>
                <a:gd name="connsiteY17" fmla="*/ 923925 h 952500"/>
                <a:gd name="connsiteX18" fmla="*/ 0 w 557213"/>
                <a:gd name="connsiteY18" fmla="*/ 952500 h 952500"/>
                <a:gd name="connsiteX19" fmla="*/ 557213 w 557213"/>
                <a:gd name="connsiteY19" fmla="*/ 833438 h 952500"/>
                <a:gd name="connsiteX20" fmla="*/ 521494 w 557213"/>
                <a:gd name="connsiteY20" fmla="*/ 790575 h 952500"/>
                <a:gd name="connsiteX21" fmla="*/ 504825 w 557213"/>
                <a:gd name="connsiteY21" fmla="*/ 759619 h 952500"/>
                <a:gd name="connsiteX22" fmla="*/ 469106 w 557213"/>
                <a:gd name="connsiteY22" fmla="*/ 676275 h 952500"/>
                <a:gd name="connsiteX23" fmla="*/ 431006 w 557213"/>
                <a:gd name="connsiteY23" fmla="*/ 557213 h 952500"/>
                <a:gd name="connsiteX24" fmla="*/ 354806 w 557213"/>
                <a:gd name="connsiteY24" fmla="*/ 271463 h 952500"/>
                <a:gd name="connsiteX25" fmla="*/ 340519 w 557213"/>
                <a:gd name="connsiteY25" fmla="*/ 22145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3" h="952500">
                  <a:moveTo>
                    <a:pt x="340519" y="221457"/>
                  </a:moveTo>
                  <a:lnTo>
                    <a:pt x="307181" y="88107"/>
                  </a:lnTo>
                  <a:lnTo>
                    <a:pt x="290513" y="28575"/>
                  </a:lnTo>
                  <a:lnTo>
                    <a:pt x="276225" y="2382"/>
                  </a:lnTo>
                  <a:lnTo>
                    <a:pt x="269081" y="0"/>
                  </a:lnTo>
                  <a:lnTo>
                    <a:pt x="257175" y="4763"/>
                  </a:lnTo>
                  <a:lnTo>
                    <a:pt x="245269" y="23813"/>
                  </a:lnTo>
                  <a:lnTo>
                    <a:pt x="245269" y="76200"/>
                  </a:lnTo>
                  <a:lnTo>
                    <a:pt x="245269" y="183357"/>
                  </a:lnTo>
                  <a:lnTo>
                    <a:pt x="245269" y="357188"/>
                  </a:lnTo>
                  <a:cubicBezTo>
                    <a:pt x="246063" y="420688"/>
                    <a:pt x="246856" y="484188"/>
                    <a:pt x="247650" y="547688"/>
                  </a:cubicBezTo>
                  <a:lnTo>
                    <a:pt x="238125" y="621507"/>
                  </a:lnTo>
                  <a:lnTo>
                    <a:pt x="223838" y="688182"/>
                  </a:lnTo>
                  <a:lnTo>
                    <a:pt x="200025" y="750094"/>
                  </a:lnTo>
                  <a:lnTo>
                    <a:pt x="169069" y="807244"/>
                  </a:lnTo>
                  <a:lnTo>
                    <a:pt x="128588" y="862013"/>
                  </a:lnTo>
                  <a:lnTo>
                    <a:pt x="95250" y="892969"/>
                  </a:lnTo>
                  <a:lnTo>
                    <a:pt x="50006" y="923925"/>
                  </a:lnTo>
                  <a:lnTo>
                    <a:pt x="0" y="952500"/>
                  </a:lnTo>
                  <a:lnTo>
                    <a:pt x="557213" y="833438"/>
                  </a:lnTo>
                  <a:lnTo>
                    <a:pt x="521494" y="790575"/>
                  </a:lnTo>
                  <a:lnTo>
                    <a:pt x="504825" y="759619"/>
                  </a:lnTo>
                  <a:lnTo>
                    <a:pt x="469106" y="676275"/>
                  </a:lnTo>
                  <a:lnTo>
                    <a:pt x="431006" y="557213"/>
                  </a:lnTo>
                  <a:lnTo>
                    <a:pt x="354806" y="271463"/>
                  </a:lnTo>
                  <a:lnTo>
                    <a:pt x="34051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3553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351E7C-10C3-43DF-A63B-05AABA0619D2}"/>
              </a:ext>
            </a:extLst>
          </p:cNvPr>
          <p:cNvGrpSpPr/>
          <p:nvPr/>
        </p:nvGrpSpPr>
        <p:grpSpPr>
          <a:xfrm>
            <a:off x="2614613" y="1409700"/>
            <a:ext cx="4429125" cy="4389438"/>
            <a:chOff x="2614613" y="1409700"/>
            <a:chExt cx="4429125" cy="4389438"/>
          </a:xfrm>
        </p:grpSpPr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279951D-82A2-4344-9306-0AE2D6DD1BE9}"/>
                </a:ext>
              </a:extLst>
            </p:cNvPr>
            <p:cNvSpPr/>
            <p:nvPr/>
          </p:nvSpPr>
          <p:spPr>
            <a:xfrm>
              <a:off x="2614613" y="1409700"/>
              <a:ext cx="1625600" cy="1990725"/>
            </a:xfrm>
            <a:custGeom>
              <a:avLst/>
              <a:gdLst>
                <a:gd name="connsiteX0" fmla="*/ 1344555 w 1625314"/>
                <a:gd name="connsiteY0" fmla="*/ 685156 h 1991074"/>
                <a:gd name="connsiteX1" fmla="*/ 1262130 w 1625314"/>
                <a:gd name="connsiteY1" fmla="*/ 821672 h 1991074"/>
                <a:gd name="connsiteX2" fmla="*/ 1220917 w 1625314"/>
                <a:gd name="connsiteY2" fmla="*/ 883490 h 1991074"/>
                <a:gd name="connsiteX3" fmla="*/ 1081826 w 1625314"/>
                <a:gd name="connsiteY3" fmla="*/ 1063795 h 1991074"/>
                <a:gd name="connsiteX4" fmla="*/ 989098 w 1625314"/>
                <a:gd name="connsiteY4" fmla="*/ 1166826 h 1991074"/>
                <a:gd name="connsiteX5" fmla="*/ 878339 w 1625314"/>
                <a:gd name="connsiteY5" fmla="*/ 1290463 h 1991074"/>
                <a:gd name="connsiteX6" fmla="*/ 734096 w 1625314"/>
                <a:gd name="connsiteY6" fmla="*/ 1437282 h 1991074"/>
                <a:gd name="connsiteX7" fmla="*/ 592428 w 1625314"/>
                <a:gd name="connsiteY7" fmla="*/ 1573798 h 1991074"/>
                <a:gd name="connsiteX8" fmla="*/ 476519 w 1625314"/>
                <a:gd name="connsiteY8" fmla="*/ 1671677 h 1991074"/>
                <a:gd name="connsiteX9" fmla="*/ 270457 w 1625314"/>
                <a:gd name="connsiteY9" fmla="*/ 1828800 h 1991074"/>
                <a:gd name="connsiteX10" fmla="*/ 87577 w 1625314"/>
                <a:gd name="connsiteY10" fmla="*/ 1970467 h 1991074"/>
                <a:gd name="connsiteX11" fmla="*/ 51516 w 1625314"/>
                <a:gd name="connsiteY11" fmla="*/ 1988498 h 1991074"/>
                <a:gd name="connsiteX12" fmla="*/ 33485 w 1625314"/>
                <a:gd name="connsiteY12" fmla="*/ 1991074 h 1991074"/>
                <a:gd name="connsiteX13" fmla="*/ 15455 w 1625314"/>
                <a:gd name="connsiteY13" fmla="*/ 1991074 h 1991074"/>
                <a:gd name="connsiteX14" fmla="*/ 7728 w 1625314"/>
                <a:gd name="connsiteY14" fmla="*/ 1985922 h 1991074"/>
                <a:gd name="connsiteX15" fmla="*/ 2576 w 1625314"/>
                <a:gd name="connsiteY15" fmla="*/ 1975619 h 1991074"/>
                <a:gd name="connsiteX16" fmla="*/ 0 w 1625314"/>
                <a:gd name="connsiteY16" fmla="*/ 1947285 h 1991074"/>
                <a:gd name="connsiteX17" fmla="*/ 12879 w 1625314"/>
                <a:gd name="connsiteY17" fmla="*/ 1921528 h 1991074"/>
                <a:gd name="connsiteX18" fmla="*/ 87577 w 1625314"/>
                <a:gd name="connsiteY18" fmla="*/ 1857133 h 1991074"/>
                <a:gd name="connsiteX19" fmla="*/ 193183 w 1625314"/>
                <a:gd name="connsiteY19" fmla="*/ 1754102 h 1991074"/>
                <a:gd name="connsiteX20" fmla="*/ 314245 w 1625314"/>
                <a:gd name="connsiteY20" fmla="*/ 1635617 h 1991074"/>
                <a:gd name="connsiteX21" fmla="*/ 404397 w 1625314"/>
                <a:gd name="connsiteY21" fmla="*/ 1542889 h 1991074"/>
                <a:gd name="connsiteX22" fmla="*/ 515155 w 1625314"/>
                <a:gd name="connsiteY22" fmla="*/ 1416676 h 1991074"/>
                <a:gd name="connsiteX23" fmla="*/ 628489 w 1625314"/>
                <a:gd name="connsiteY23" fmla="*/ 1285311 h 1991074"/>
                <a:gd name="connsiteX24" fmla="*/ 728944 w 1625314"/>
                <a:gd name="connsiteY24" fmla="*/ 1161674 h 1991074"/>
                <a:gd name="connsiteX25" fmla="*/ 816521 w 1625314"/>
                <a:gd name="connsiteY25" fmla="*/ 1048340 h 1991074"/>
                <a:gd name="connsiteX26" fmla="*/ 937582 w 1625314"/>
                <a:gd name="connsiteY26" fmla="*/ 880915 h 1991074"/>
                <a:gd name="connsiteX27" fmla="*/ 1004552 w 1625314"/>
                <a:gd name="connsiteY27" fmla="*/ 777884 h 1991074"/>
                <a:gd name="connsiteX28" fmla="*/ 1094704 w 1625314"/>
                <a:gd name="connsiteY28" fmla="*/ 625913 h 1991074"/>
                <a:gd name="connsiteX29" fmla="*/ 1151372 w 1625314"/>
                <a:gd name="connsiteY29" fmla="*/ 517730 h 1991074"/>
                <a:gd name="connsiteX30" fmla="*/ 1187432 w 1625314"/>
                <a:gd name="connsiteY30" fmla="*/ 437881 h 1991074"/>
                <a:gd name="connsiteX31" fmla="*/ 1210614 w 1625314"/>
                <a:gd name="connsiteY31" fmla="*/ 378639 h 1991074"/>
                <a:gd name="connsiteX32" fmla="*/ 1223493 w 1625314"/>
                <a:gd name="connsiteY32" fmla="*/ 334850 h 1991074"/>
                <a:gd name="connsiteX33" fmla="*/ 1233796 w 1625314"/>
                <a:gd name="connsiteY33" fmla="*/ 288486 h 1991074"/>
                <a:gd name="connsiteX34" fmla="*/ 1238948 w 1625314"/>
                <a:gd name="connsiteY34" fmla="*/ 252426 h 1991074"/>
                <a:gd name="connsiteX35" fmla="*/ 1238948 w 1625314"/>
                <a:gd name="connsiteY35" fmla="*/ 242123 h 1991074"/>
                <a:gd name="connsiteX36" fmla="*/ 1231221 w 1625314"/>
                <a:gd name="connsiteY36" fmla="*/ 221516 h 1991074"/>
                <a:gd name="connsiteX37" fmla="*/ 1220917 w 1625314"/>
                <a:gd name="connsiteY37" fmla="*/ 203486 h 1991074"/>
                <a:gd name="connsiteX38" fmla="*/ 1190008 w 1625314"/>
                <a:gd name="connsiteY38" fmla="*/ 159698 h 1991074"/>
                <a:gd name="connsiteX39" fmla="*/ 1159099 w 1625314"/>
                <a:gd name="connsiteY39" fmla="*/ 123637 h 1991074"/>
                <a:gd name="connsiteX40" fmla="*/ 1102432 w 1625314"/>
                <a:gd name="connsiteY40" fmla="*/ 74697 h 1991074"/>
                <a:gd name="connsiteX41" fmla="*/ 1081826 w 1625314"/>
                <a:gd name="connsiteY41" fmla="*/ 54091 h 1991074"/>
                <a:gd name="connsiteX42" fmla="*/ 1071523 w 1625314"/>
                <a:gd name="connsiteY42" fmla="*/ 30909 h 1991074"/>
                <a:gd name="connsiteX43" fmla="*/ 1068947 w 1625314"/>
                <a:gd name="connsiteY43" fmla="*/ 12879 h 1991074"/>
                <a:gd name="connsiteX44" fmla="*/ 1071523 w 1625314"/>
                <a:gd name="connsiteY44" fmla="*/ 2576 h 1991074"/>
                <a:gd name="connsiteX45" fmla="*/ 1084401 w 1625314"/>
                <a:gd name="connsiteY45" fmla="*/ 0 h 1991074"/>
                <a:gd name="connsiteX46" fmla="*/ 1120462 w 1625314"/>
                <a:gd name="connsiteY46" fmla="*/ 7727 h 1991074"/>
                <a:gd name="connsiteX47" fmla="*/ 1164250 w 1625314"/>
                <a:gd name="connsiteY47" fmla="*/ 18030 h 1991074"/>
                <a:gd name="connsiteX48" fmla="*/ 1233796 w 1625314"/>
                <a:gd name="connsiteY48" fmla="*/ 33485 h 1991074"/>
                <a:gd name="connsiteX49" fmla="*/ 1308494 w 1625314"/>
                <a:gd name="connsiteY49" fmla="*/ 59243 h 1991074"/>
                <a:gd name="connsiteX50" fmla="*/ 1354858 w 1625314"/>
                <a:gd name="connsiteY50" fmla="*/ 79849 h 1991074"/>
                <a:gd name="connsiteX51" fmla="*/ 1445010 w 1625314"/>
                <a:gd name="connsiteY51" fmla="*/ 121061 h 1991074"/>
                <a:gd name="connsiteX52" fmla="*/ 1517132 w 1625314"/>
                <a:gd name="connsiteY52" fmla="*/ 167425 h 1991074"/>
                <a:gd name="connsiteX53" fmla="*/ 1560920 w 1625314"/>
                <a:gd name="connsiteY53" fmla="*/ 203486 h 1991074"/>
                <a:gd name="connsiteX54" fmla="*/ 1594405 w 1625314"/>
                <a:gd name="connsiteY54" fmla="*/ 231819 h 1991074"/>
                <a:gd name="connsiteX55" fmla="*/ 1612435 w 1625314"/>
                <a:gd name="connsiteY55" fmla="*/ 257577 h 1991074"/>
                <a:gd name="connsiteX56" fmla="*/ 1622738 w 1625314"/>
                <a:gd name="connsiteY56" fmla="*/ 283335 h 1991074"/>
                <a:gd name="connsiteX57" fmla="*/ 1625314 w 1625314"/>
                <a:gd name="connsiteY57" fmla="*/ 298790 h 1991074"/>
                <a:gd name="connsiteX58" fmla="*/ 1622738 w 1625314"/>
                <a:gd name="connsiteY58" fmla="*/ 314244 h 1991074"/>
                <a:gd name="connsiteX59" fmla="*/ 1612435 w 1625314"/>
                <a:gd name="connsiteY59" fmla="*/ 329699 h 1991074"/>
                <a:gd name="connsiteX60" fmla="*/ 1594405 w 1625314"/>
                <a:gd name="connsiteY60" fmla="*/ 345154 h 1991074"/>
                <a:gd name="connsiteX61" fmla="*/ 1560920 w 1625314"/>
                <a:gd name="connsiteY61" fmla="*/ 360608 h 1991074"/>
                <a:gd name="connsiteX62" fmla="*/ 1530010 w 1625314"/>
                <a:gd name="connsiteY62" fmla="*/ 381214 h 1991074"/>
                <a:gd name="connsiteX63" fmla="*/ 1504253 w 1625314"/>
                <a:gd name="connsiteY63" fmla="*/ 404396 h 1991074"/>
                <a:gd name="connsiteX64" fmla="*/ 1478495 w 1625314"/>
                <a:gd name="connsiteY64" fmla="*/ 437881 h 1991074"/>
                <a:gd name="connsiteX65" fmla="*/ 1442434 w 1625314"/>
                <a:gd name="connsiteY65" fmla="*/ 512579 h 1991074"/>
                <a:gd name="connsiteX66" fmla="*/ 1378040 w 1625314"/>
                <a:gd name="connsiteY66" fmla="*/ 628489 h 1991074"/>
                <a:gd name="connsiteX67" fmla="*/ 1344555 w 1625314"/>
                <a:gd name="connsiteY67" fmla="*/ 685156 h 199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25314" h="1991074">
                  <a:moveTo>
                    <a:pt x="1344555" y="685156"/>
                  </a:moveTo>
                  <a:lnTo>
                    <a:pt x="1262130" y="821672"/>
                  </a:lnTo>
                  <a:lnTo>
                    <a:pt x="1220917" y="883490"/>
                  </a:lnTo>
                  <a:lnTo>
                    <a:pt x="1081826" y="1063795"/>
                  </a:lnTo>
                  <a:lnTo>
                    <a:pt x="989098" y="1166826"/>
                  </a:lnTo>
                  <a:lnTo>
                    <a:pt x="878339" y="1290463"/>
                  </a:lnTo>
                  <a:lnTo>
                    <a:pt x="734096" y="1437282"/>
                  </a:lnTo>
                  <a:lnTo>
                    <a:pt x="592428" y="1573798"/>
                  </a:lnTo>
                  <a:lnTo>
                    <a:pt x="476519" y="1671677"/>
                  </a:lnTo>
                  <a:lnTo>
                    <a:pt x="270457" y="1828800"/>
                  </a:lnTo>
                  <a:lnTo>
                    <a:pt x="87577" y="1970467"/>
                  </a:lnTo>
                  <a:lnTo>
                    <a:pt x="51516" y="1988498"/>
                  </a:lnTo>
                  <a:lnTo>
                    <a:pt x="33485" y="1991074"/>
                  </a:lnTo>
                  <a:lnTo>
                    <a:pt x="15455" y="1991074"/>
                  </a:lnTo>
                  <a:lnTo>
                    <a:pt x="7728" y="1985922"/>
                  </a:lnTo>
                  <a:lnTo>
                    <a:pt x="2576" y="1975619"/>
                  </a:lnTo>
                  <a:lnTo>
                    <a:pt x="0" y="1947285"/>
                  </a:lnTo>
                  <a:lnTo>
                    <a:pt x="12879" y="1921528"/>
                  </a:lnTo>
                  <a:lnTo>
                    <a:pt x="87577" y="1857133"/>
                  </a:lnTo>
                  <a:lnTo>
                    <a:pt x="193183" y="1754102"/>
                  </a:lnTo>
                  <a:lnTo>
                    <a:pt x="314245" y="1635617"/>
                  </a:lnTo>
                  <a:lnTo>
                    <a:pt x="404397" y="1542889"/>
                  </a:lnTo>
                  <a:lnTo>
                    <a:pt x="515155" y="1416676"/>
                  </a:lnTo>
                  <a:lnTo>
                    <a:pt x="628489" y="1285311"/>
                  </a:lnTo>
                  <a:lnTo>
                    <a:pt x="728944" y="1161674"/>
                  </a:lnTo>
                  <a:lnTo>
                    <a:pt x="816521" y="1048340"/>
                  </a:lnTo>
                  <a:lnTo>
                    <a:pt x="937582" y="880915"/>
                  </a:lnTo>
                  <a:lnTo>
                    <a:pt x="1004552" y="777884"/>
                  </a:lnTo>
                  <a:lnTo>
                    <a:pt x="1094704" y="625913"/>
                  </a:lnTo>
                  <a:lnTo>
                    <a:pt x="1151372" y="517730"/>
                  </a:lnTo>
                  <a:lnTo>
                    <a:pt x="1187432" y="437881"/>
                  </a:lnTo>
                  <a:lnTo>
                    <a:pt x="1210614" y="378639"/>
                  </a:lnTo>
                  <a:lnTo>
                    <a:pt x="1223493" y="334850"/>
                  </a:lnTo>
                  <a:lnTo>
                    <a:pt x="1233796" y="288486"/>
                  </a:lnTo>
                  <a:lnTo>
                    <a:pt x="1238948" y="252426"/>
                  </a:lnTo>
                  <a:lnTo>
                    <a:pt x="1238948" y="242123"/>
                  </a:lnTo>
                  <a:lnTo>
                    <a:pt x="1231221" y="221516"/>
                  </a:lnTo>
                  <a:lnTo>
                    <a:pt x="1220917" y="203486"/>
                  </a:lnTo>
                  <a:lnTo>
                    <a:pt x="1190008" y="159698"/>
                  </a:lnTo>
                  <a:lnTo>
                    <a:pt x="1159099" y="123637"/>
                  </a:lnTo>
                  <a:lnTo>
                    <a:pt x="1102432" y="74697"/>
                  </a:lnTo>
                  <a:lnTo>
                    <a:pt x="1081826" y="54091"/>
                  </a:lnTo>
                  <a:lnTo>
                    <a:pt x="1071523" y="30909"/>
                  </a:lnTo>
                  <a:lnTo>
                    <a:pt x="1068947" y="12879"/>
                  </a:lnTo>
                  <a:lnTo>
                    <a:pt x="1071523" y="2576"/>
                  </a:lnTo>
                  <a:lnTo>
                    <a:pt x="1084401" y="0"/>
                  </a:lnTo>
                  <a:lnTo>
                    <a:pt x="1120462" y="7727"/>
                  </a:lnTo>
                  <a:lnTo>
                    <a:pt x="1164250" y="18030"/>
                  </a:lnTo>
                  <a:lnTo>
                    <a:pt x="1233796" y="33485"/>
                  </a:lnTo>
                  <a:lnTo>
                    <a:pt x="1308494" y="59243"/>
                  </a:lnTo>
                  <a:lnTo>
                    <a:pt x="1354858" y="79849"/>
                  </a:lnTo>
                  <a:lnTo>
                    <a:pt x="1445010" y="121061"/>
                  </a:lnTo>
                  <a:lnTo>
                    <a:pt x="1517132" y="167425"/>
                  </a:lnTo>
                  <a:lnTo>
                    <a:pt x="1560920" y="203486"/>
                  </a:lnTo>
                  <a:lnTo>
                    <a:pt x="1594405" y="231819"/>
                  </a:lnTo>
                  <a:lnTo>
                    <a:pt x="1612435" y="257577"/>
                  </a:lnTo>
                  <a:lnTo>
                    <a:pt x="1622738" y="283335"/>
                  </a:lnTo>
                  <a:lnTo>
                    <a:pt x="1625314" y="298790"/>
                  </a:lnTo>
                  <a:lnTo>
                    <a:pt x="1622738" y="314244"/>
                  </a:lnTo>
                  <a:lnTo>
                    <a:pt x="1612435" y="329699"/>
                  </a:lnTo>
                  <a:lnTo>
                    <a:pt x="1594405" y="345154"/>
                  </a:lnTo>
                  <a:lnTo>
                    <a:pt x="1560920" y="360608"/>
                  </a:lnTo>
                  <a:lnTo>
                    <a:pt x="1530010" y="381214"/>
                  </a:lnTo>
                  <a:lnTo>
                    <a:pt x="1504253" y="404396"/>
                  </a:lnTo>
                  <a:lnTo>
                    <a:pt x="1478495" y="437881"/>
                  </a:lnTo>
                  <a:lnTo>
                    <a:pt x="1442434" y="512579"/>
                  </a:lnTo>
                  <a:lnTo>
                    <a:pt x="1378040" y="628489"/>
                  </a:lnTo>
                  <a:lnTo>
                    <a:pt x="1344555" y="685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7F80F2A-16B7-A942-8E3C-115C4BFA1AFD}"/>
                </a:ext>
              </a:extLst>
            </p:cNvPr>
            <p:cNvSpPr/>
            <p:nvPr/>
          </p:nvSpPr>
          <p:spPr>
            <a:xfrm>
              <a:off x="3370263" y="2871788"/>
              <a:ext cx="1965325" cy="1185862"/>
            </a:xfrm>
            <a:custGeom>
              <a:avLst/>
              <a:gdLst>
                <a:gd name="connsiteX0" fmla="*/ 916781 w 1966912"/>
                <a:gd name="connsiteY0" fmla="*/ 154781 h 1185862"/>
                <a:gd name="connsiteX1" fmla="*/ 1297781 w 1966912"/>
                <a:gd name="connsiteY1" fmla="*/ 88106 h 1185862"/>
                <a:gd name="connsiteX2" fmla="*/ 1512094 w 1966912"/>
                <a:gd name="connsiteY2" fmla="*/ 52387 h 1185862"/>
                <a:gd name="connsiteX3" fmla="*/ 1550194 w 1966912"/>
                <a:gd name="connsiteY3" fmla="*/ 45243 h 1185862"/>
                <a:gd name="connsiteX4" fmla="*/ 1588294 w 1966912"/>
                <a:gd name="connsiteY4" fmla="*/ 26193 h 1185862"/>
                <a:gd name="connsiteX5" fmla="*/ 1635919 w 1966912"/>
                <a:gd name="connsiteY5" fmla="*/ 9525 h 1185862"/>
                <a:gd name="connsiteX6" fmla="*/ 1681162 w 1966912"/>
                <a:gd name="connsiteY6" fmla="*/ 0 h 1185862"/>
                <a:gd name="connsiteX7" fmla="*/ 1700212 w 1966912"/>
                <a:gd name="connsiteY7" fmla="*/ 4762 h 1185862"/>
                <a:gd name="connsiteX8" fmla="*/ 1733550 w 1966912"/>
                <a:gd name="connsiteY8" fmla="*/ 23812 h 1185862"/>
                <a:gd name="connsiteX9" fmla="*/ 1809750 w 1966912"/>
                <a:gd name="connsiteY9" fmla="*/ 73818 h 1185862"/>
                <a:gd name="connsiteX10" fmla="*/ 1876425 w 1966912"/>
                <a:gd name="connsiteY10" fmla="*/ 123825 h 1185862"/>
                <a:gd name="connsiteX11" fmla="*/ 1943100 w 1966912"/>
                <a:gd name="connsiteY11" fmla="*/ 185737 h 1185862"/>
                <a:gd name="connsiteX12" fmla="*/ 1957387 w 1966912"/>
                <a:gd name="connsiteY12" fmla="*/ 207168 h 1185862"/>
                <a:gd name="connsiteX13" fmla="*/ 1964531 w 1966912"/>
                <a:gd name="connsiteY13" fmla="*/ 223837 h 1185862"/>
                <a:gd name="connsiteX14" fmla="*/ 1966912 w 1966912"/>
                <a:gd name="connsiteY14" fmla="*/ 238125 h 1185862"/>
                <a:gd name="connsiteX15" fmla="*/ 1966912 w 1966912"/>
                <a:gd name="connsiteY15" fmla="*/ 252412 h 1185862"/>
                <a:gd name="connsiteX16" fmla="*/ 1955006 w 1966912"/>
                <a:gd name="connsiteY16" fmla="*/ 271462 h 1185862"/>
                <a:gd name="connsiteX17" fmla="*/ 1919287 w 1966912"/>
                <a:gd name="connsiteY17" fmla="*/ 302418 h 1185862"/>
                <a:gd name="connsiteX18" fmla="*/ 1890712 w 1966912"/>
                <a:gd name="connsiteY18" fmla="*/ 335756 h 1185862"/>
                <a:gd name="connsiteX19" fmla="*/ 1864519 w 1966912"/>
                <a:gd name="connsiteY19" fmla="*/ 378618 h 1185862"/>
                <a:gd name="connsiteX20" fmla="*/ 1838325 w 1966912"/>
                <a:gd name="connsiteY20" fmla="*/ 454818 h 1185862"/>
                <a:gd name="connsiteX21" fmla="*/ 1769269 w 1966912"/>
                <a:gd name="connsiteY21" fmla="*/ 661987 h 1185862"/>
                <a:gd name="connsiteX22" fmla="*/ 1671637 w 1966912"/>
                <a:gd name="connsiteY22" fmla="*/ 942975 h 1185862"/>
                <a:gd name="connsiteX23" fmla="*/ 1612106 w 1966912"/>
                <a:gd name="connsiteY23" fmla="*/ 1114425 h 1185862"/>
                <a:gd name="connsiteX24" fmla="*/ 1597819 w 1966912"/>
                <a:gd name="connsiteY24" fmla="*/ 1140618 h 1185862"/>
                <a:gd name="connsiteX25" fmla="*/ 1576387 w 1966912"/>
                <a:gd name="connsiteY25" fmla="*/ 1162050 h 1185862"/>
                <a:gd name="connsiteX26" fmla="*/ 1550194 w 1966912"/>
                <a:gd name="connsiteY26" fmla="*/ 1173956 h 1185862"/>
                <a:gd name="connsiteX27" fmla="*/ 1507331 w 1966912"/>
                <a:gd name="connsiteY27" fmla="*/ 1183481 h 1185862"/>
                <a:gd name="connsiteX28" fmla="*/ 1485900 w 1966912"/>
                <a:gd name="connsiteY28" fmla="*/ 1185862 h 1185862"/>
                <a:gd name="connsiteX29" fmla="*/ 1464469 w 1966912"/>
                <a:gd name="connsiteY29" fmla="*/ 1185862 h 1185862"/>
                <a:gd name="connsiteX30" fmla="*/ 1433512 w 1966912"/>
                <a:gd name="connsiteY30" fmla="*/ 1178718 h 1185862"/>
                <a:gd name="connsiteX31" fmla="*/ 1404937 w 1966912"/>
                <a:gd name="connsiteY31" fmla="*/ 1162050 h 1185862"/>
                <a:gd name="connsiteX32" fmla="*/ 1388269 w 1966912"/>
                <a:gd name="connsiteY32" fmla="*/ 1147762 h 1185862"/>
                <a:gd name="connsiteX33" fmla="*/ 1381125 w 1966912"/>
                <a:gd name="connsiteY33" fmla="*/ 1128712 h 1185862"/>
                <a:gd name="connsiteX34" fmla="*/ 1376362 w 1966912"/>
                <a:gd name="connsiteY34" fmla="*/ 1104900 h 1185862"/>
                <a:gd name="connsiteX35" fmla="*/ 1376362 w 1966912"/>
                <a:gd name="connsiteY35" fmla="*/ 1071562 h 1185862"/>
                <a:gd name="connsiteX36" fmla="*/ 1419225 w 1966912"/>
                <a:gd name="connsiteY36" fmla="*/ 892968 h 1185862"/>
                <a:gd name="connsiteX37" fmla="*/ 1459706 w 1966912"/>
                <a:gd name="connsiteY37" fmla="*/ 721518 h 1185862"/>
                <a:gd name="connsiteX38" fmla="*/ 1495425 w 1966912"/>
                <a:gd name="connsiteY38" fmla="*/ 576262 h 1185862"/>
                <a:gd name="connsiteX39" fmla="*/ 1531144 w 1966912"/>
                <a:gd name="connsiteY39" fmla="*/ 423862 h 1185862"/>
                <a:gd name="connsiteX40" fmla="*/ 1552575 w 1966912"/>
                <a:gd name="connsiteY40" fmla="*/ 326231 h 1185862"/>
                <a:gd name="connsiteX41" fmla="*/ 1557337 w 1966912"/>
                <a:gd name="connsiteY41" fmla="*/ 304800 h 1185862"/>
                <a:gd name="connsiteX42" fmla="*/ 1557337 w 1966912"/>
                <a:gd name="connsiteY42" fmla="*/ 292893 h 1185862"/>
                <a:gd name="connsiteX43" fmla="*/ 1550194 w 1966912"/>
                <a:gd name="connsiteY43" fmla="*/ 269081 h 1185862"/>
                <a:gd name="connsiteX44" fmla="*/ 1538287 w 1966912"/>
                <a:gd name="connsiteY44" fmla="*/ 257175 h 1185862"/>
                <a:gd name="connsiteX45" fmla="*/ 1512094 w 1966912"/>
                <a:gd name="connsiteY45" fmla="*/ 245268 h 1185862"/>
                <a:gd name="connsiteX46" fmla="*/ 1478756 w 1966912"/>
                <a:gd name="connsiteY46" fmla="*/ 247650 h 1185862"/>
                <a:gd name="connsiteX47" fmla="*/ 1333500 w 1966912"/>
                <a:gd name="connsiteY47" fmla="*/ 273843 h 1185862"/>
                <a:gd name="connsiteX48" fmla="*/ 978694 w 1966912"/>
                <a:gd name="connsiteY48" fmla="*/ 338137 h 1185862"/>
                <a:gd name="connsiteX49" fmla="*/ 664369 w 1966912"/>
                <a:gd name="connsiteY49" fmla="*/ 397668 h 1185862"/>
                <a:gd name="connsiteX50" fmla="*/ 404812 w 1966912"/>
                <a:gd name="connsiteY50" fmla="*/ 438150 h 1185862"/>
                <a:gd name="connsiteX51" fmla="*/ 357187 w 1966912"/>
                <a:gd name="connsiteY51" fmla="*/ 445293 h 1185862"/>
                <a:gd name="connsiteX52" fmla="*/ 326231 w 1966912"/>
                <a:gd name="connsiteY52" fmla="*/ 447675 h 1185862"/>
                <a:gd name="connsiteX53" fmla="*/ 309562 w 1966912"/>
                <a:gd name="connsiteY53" fmla="*/ 447675 h 1185862"/>
                <a:gd name="connsiteX54" fmla="*/ 278606 w 1966912"/>
                <a:gd name="connsiteY54" fmla="*/ 440531 h 1185862"/>
                <a:gd name="connsiteX55" fmla="*/ 242887 w 1966912"/>
                <a:gd name="connsiteY55" fmla="*/ 423862 h 1185862"/>
                <a:gd name="connsiteX56" fmla="*/ 185737 w 1966912"/>
                <a:gd name="connsiteY56" fmla="*/ 390525 h 1185862"/>
                <a:gd name="connsiteX57" fmla="*/ 123825 w 1966912"/>
                <a:gd name="connsiteY57" fmla="*/ 338137 h 1185862"/>
                <a:gd name="connsiteX58" fmla="*/ 73819 w 1966912"/>
                <a:gd name="connsiteY58" fmla="*/ 288131 h 1185862"/>
                <a:gd name="connsiteX59" fmla="*/ 28575 w 1966912"/>
                <a:gd name="connsiteY59" fmla="*/ 245268 h 1185862"/>
                <a:gd name="connsiteX60" fmla="*/ 11906 w 1966912"/>
                <a:gd name="connsiteY60" fmla="*/ 221456 h 1185862"/>
                <a:gd name="connsiteX61" fmla="*/ 0 w 1966912"/>
                <a:gd name="connsiteY61" fmla="*/ 192881 h 1185862"/>
                <a:gd name="connsiteX62" fmla="*/ 0 w 1966912"/>
                <a:gd name="connsiteY62" fmla="*/ 180975 h 1185862"/>
                <a:gd name="connsiteX63" fmla="*/ 0 w 1966912"/>
                <a:gd name="connsiteY63" fmla="*/ 164306 h 1185862"/>
                <a:gd name="connsiteX64" fmla="*/ 4762 w 1966912"/>
                <a:gd name="connsiteY64" fmla="*/ 159543 h 1185862"/>
                <a:gd name="connsiteX65" fmla="*/ 21431 w 1966912"/>
                <a:gd name="connsiteY65" fmla="*/ 159543 h 1185862"/>
                <a:gd name="connsiteX66" fmla="*/ 50006 w 1966912"/>
                <a:gd name="connsiteY66" fmla="*/ 176212 h 1185862"/>
                <a:gd name="connsiteX67" fmla="*/ 142875 w 1966912"/>
                <a:gd name="connsiteY67" fmla="*/ 209550 h 1185862"/>
                <a:gd name="connsiteX68" fmla="*/ 211931 w 1966912"/>
                <a:gd name="connsiteY68" fmla="*/ 228600 h 1185862"/>
                <a:gd name="connsiteX69" fmla="*/ 264319 w 1966912"/>
                <a:gd name="connsiteY69" fmla="*/ 240506 h 1185862"/>
                <a:gd name="connsiteX70" fmla="*/ 326231 w 1966912"/>
                <a:gd name="connsiteY70" fmla="*/ 252412 h 1185862"/>
                <a:gd name="connsiteX71" fmla="*/ 350044 w 1966912"/>
                <a:gd name="connsiteY71" fmla="*/ 252412 h 1185862"/>
                <a:gd name="connsiteX72" fmla="*/ 507206 w 1966912"/>
                <a:gd name="connsiteY72" fmla="*/ 226218 h 1185862"/>
                <a:gd name="connsiteX73" fmla="*/ 916781 w 1966912"/>
                <a:gd name="connsiteY73" fmla="*/ 154781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66912" h="1185862">
                  <a:moveTo>
                    <a:pt x="916781" y="154781"/>
                  </a:moveTo>
                  <a:lnTo>
                    <a:pt x="1297781" y="88106"/>
                  </a:lnTo>
                  <a:lnTo>
                    <a:pt x="1512094" y="52387"/>
                  </a:lnTo>
                  <a:lnTo>
                    <a:pt x="1550194" y="45243"/>
                  </a:lnTo>
                  <a:lnTo>
                    <a:pt x="1588294" y="26193"/>
                  </a:lnTo>
                  <a:lnTo>
                    <a:pt x="1635919" y="9525"/>
                  </a:lnTo>
                  <a:lnTo>
                    <a:pt x="1681162" y="0"/>
                  </a:lnTo>
                  <a:lnTo>
                    <a:pt x="1700212" y="4762"/>
                  </a:lnTo>
                  <a:lnTo>
                    <a:pt x="1733550" y="23812"/>
                  </a:lnTo>
                  <a:lnTo>
                    <a:pt x="1809750" y="73818"/>
                  </a:lnTo>
                  <a:lnTo>
                    <a:pt x="1876425" y="123825"/>
                  </a:lnTo>
                  <a:lnTo>
                    <a:pt x="1943100" y="185737"/>
                  </a:lnTo>
                  <a:lnTo>
                    <a:pt x="1957387" y="207168"/>
                  </a:lnTo>
                  <a:lnTo>
                    <a:pt x="1964531" y="223837"/>
                  </a:lnTo>
                  <a:lnTo>
                    <a:pt x="1966912" y="238125"/>
                  </a:lnTo>
                  <a:lnTo>
                    <a:pt x="1966912" y="252412"/>
                  </a:lnTo>
                  <a:lnTo>
                    <a:pt x="1955006" y="271462"/>
                  </a:lnTo>
                  <a:lnTo>
                    <a:pt x="1919287" y="302418"/>
                  </a:lnTo>
                  <a:lnTo>
                    <a:pt x="1890712" y="335756"/>
                  </a:lnTo>
                  <a:lnTo>
                    <a:pt x="1864519" y="378618"/>
                  </a:lnTo>
                  <a:lnTo>
                    <a:pt x="1838325" y="454818"/>
                  </a:lnTo>
                  <a:lnTo>
                    <a:pt x="1769269" y="661987"/>
                  </a:lnTo>
                  <a:lnTo>
                    <a:pt x="1671637" y="942975"/>
                  </a:lnTo>
                  <a:lnTo>
                    <a:pt x="1612106" y="1114425"/>
                  </a:lnTo>
                  <a:lnTo>
                    <a:pt x="1597819" y="1140618"/>
                  </a:lnTo>
                  <a:lnTo>
                    <a:pt x="1576387" y="1162050"/>
                  </a:lnTo>
                  <a:lnTo>
                    <a:pt x="1550194" y="1173956"/>
                  </a:lnTo>
                  <a:lnTo>
                    <a:pt x="1507331" y="1183481"/>
                  </a:lnTo>
                  <a:lnTo>
                    <a:pt x="1485900" y="1185862"/>
                  </a:lnTo>
                  <a:lnTo>
                    <a:pt x="1464469" y="1185862"/>
                  </a:lnTo>
                  <a:lnTo>
                    <a:pt x="1433512" y="1178718"/>
                  </a:lnTo>
                  <a:lnTo>
                    <a:pt x="1404937" y="1162050"/>
                  </a:lnTo>
                  <a:lnTo>
                    <a:pt x="1388269" y="1147762"/>
                  </a:lnTo>
                  <a:lnTo>
                    <a:pt x="1381125" y="1128712"/>
                  </a:lnTo>
                  <a:lnTo>
                    <a:pt x="1376362" y="1104900"/>
                  </a:lnTo>
                  <a:lnTo>
                    <a:pt x="1376362" y="1071562"/>
                  </a:lnTo>
                  <a:lnTo>
                    <a:pt x="1419225" y="892968"/>
                  </a:lnTo>
                  <a:lnTo>
                    <a:pt x="1459706" y="721518"/>
                  </a:lnTo>
                  <a:lnTo>
                    <a:pt x="1495425" y="576262"/>
                  </a:lnTo>
                  <a:lnTo>
                    <a:pt x="1531144" y="423862"/>
                  </a:lnTo>
                  <a:lnTo>
                    <a:pt x="1552575" y="326231"/>
                  </a:lnTo>
                  <a:lnTo>
                    <a:pt x="1557337" y="304800"/>
                  </a:lnTo>
                  <a:lnTo>
                    <a:pt x="1557337" y="292893"/>
                  </a:lnTo>
                  <a:lnTo>
                    <a:pt x="1550194" y="269081"/>
                  </a:lnTo>
                  <a:lnTo>
                    <a:pt x="1538287" y="257175"/>
                  </a:lnTo>
                  <a:lnTo>
                    <a:pt x="1512094" y="245268"/>
                  </a:lnTo>
                  <a:lnTo>
                    <a:pt x="1478756" y="247650"/>
                  </a:lnTo>
                  <a:lnTo>
                    <a:pt x="1333500" y="273843"/>
                  </a:lnTo>
                  <a:lnTo>
                    <a:pt x="978694" y="338137"/>
                  </a:lnTo>
                  <a:lnTo>
                    <a:pt x="664369" y="397668"/>
                  </a:lnTo>
                  <a:lnTo>
                    <a:pt x="404812" y="438150"/>
                  </a:lnTo>
                  <a:lnTo>
                    <a:pt x="357187" y="445293"/>
                  </a:lnTo>
                  <a:lnTo>
                    <a:pt x="326231" y="447675"/>
                  </a:lnTo>
                  <a:lnTo>
                    <a:pt x="309562" y="447675"/>
                  </a:lnTo>
                  <a:lnTo>
                    <a:pt x="278606" y="440531"/>
                  </a:lnTo>
                  <a:lnTo>
                    <a:pt x="242887" y="423862"/>
                  </a:lnTo>
                  <a:lnTo>
                    <a:pt x="185737" y="390525"/>
                  </a:lnTo>
                  <a:lnTo>
                    <a:pt x="123825" y="338137"/>
                  </a:lnTo>
                  <a:lnTo>
                    <a:pt x="73819" y="288131"/>
                  </a:lnTo>
                  <a:lnTo>
                    <a:pt x="28575" y="245268"/>
                  </a:lnTo>
                  <a:lnTo>
                    <a:pt x="11906" y="22145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0" y="164306"/>
                  </a:lnTo>
                  <a:lnTo>
                    <a:pt x="4762" y="159543"/>
                  </a:lnTo>
                  <a:lnTo>
                    <a:pt x="21431" y="159543"/>
                  </a:lnTo>
                  <a:lnTo>
                    <a:pt x="50006" y="176212"/>
                  </a:lnTo>
                  <a:lnTo>
                    <a:pt x="142875" y="209550"/>
                  </a:lnTo>
                  <a:lnTo>
                    <a:pt x="211931" y="228600"/>
                  </a:lnTo>
                  <a:lnTo>
                    <a:pt x="264319" y="240506"/>
                  </a:lnTo>
                  <a:lnTo>
                    <a:pt x="326231" y="252412"/>
                  </a:lnTo>
                  <a:lnTo>
                    <a:pt x="350044" y="252412"/>
                  </a:lnTo>
                  <a:lnTo>
                    <a:pt x="507206" y="226218"/>
                  </a:lnTo>
                  <a:lnTo>
                    <a:pt x="916781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7D20791A-A17E-BE4D-9DD9-0024740CC561}"/>
                </a:ext>
              </a:extLst>
            </p:cNvPr>
            <p:cNvSpPr/>
            <p:nvPr/>
          </p:nvSpPr>
          <p:spPr>
            <a:xfrm>
              <a:off x="3678238" y="1844675"/>
              <a:ext cx="2959100" cy="628650"/>
            </a:xfrm>
            <a:custGeom>
              <a:avLst/>
              <a:gdLst>
                <a:gd name="connsiteX0" fmla="*/ 1339403 w 2959565"/>
                <a:gd name="connsiteY0" fmla="*/ 296214 h 628489"/>
                <a:gd name="connsiteX1" fmla="*/ 1576374 w 2959565"/>
                <a:gd name="connsiteY1" fmla="*/ 249850 h 628489"/>
                <a:gd name="connsiteX2" fmla="*/ 1839103 w 2959565"/>
                <a:gd name="connsiteY2" fmla="*/ 193183 h 628489"/>
                <a:gd name="connsiteX3" fmla="*/ 2024559 w 2959565"/>
                <a:gd name="connsiteY3" fmla="*/ 149395 h 628489"/>
                <a:gd name="connsiteX4" fmla="*/ 2233197 w 2959565"/>
                <a:gd name="connsiteY4" fmla="*/ 92728 h 628489"/>
                <a:gd name="connsiteX5" fmla="*/ 2315622 w 2959565"/>
                <a:gd name="connsiteY5" fmla="*/ 61818 h 628489"/>
                <a:gd name="connsiteX6" fmla="*/ 2387743 w 2959565"/>
                <a:gd name="connsiteY6" fmla="*/ 28333 h 628489"/>
                <a:gd name="connsiteX7" fmla="*/ 2434107 w 2959565"/>
                <a:gd name="connsiteY7" fmla="*/ 2575 h 628489"/>
                <a:gd name="connsiteX8" fmla="*/ 2454713 w 2959565"/>
                <a:gd name="connsiteY8" fmla="*/ 0 h 628489"/>
                <a:gd name="connsiteX9" fmla="*/ 2511380 w 2959565"/>
                <a:gd name="connsiteY9" fmla="*/ 15454 h 628489"/>
                <a:gd name="connsiteX10" fmla="*/ 2593805 w 2959565"/>
                <a:gd name="connsiteY10" fmla="*/ 43788 h 628489"/>
                <a:gd name="connsiteX11" fmla="*/ 2681382 w 2959565"/>
                <a:gd name="connsiteY11" fmla="*/ 79849 h 628489"/>
                <a:gd name="connsiteX12" fmla="*/ 2720018 w 2959565"/>
                <a:gd name="connsiteY12" fmla="*/ 95303 h 628489"/>
                <a:gd name="connsiteX13" fmla="*/ 2756079 w 2959565"/>
                <a:gd name="connsiteY13" fmla="*/ 115910 h 628489"/>
                <a:gd name="connsiteX14" fmla="*/ 2794716 w 2959565"/>
                <a:gd name="connsiteY14" fmla="*/ 136516 h 628489"/>
                <a:gd name="connsiteX15" fmla="*/ 2833352 w 2959565"/>
                <a:gd name="connsiteY15" fmla="*/ 162273 h 628489"/>
                <a:gd name="connsiteX16" fmla="*/ 2869413 w 2959565"/>
                <a:gd name="connsiteY16" fmla="*/ 193183 h 628489"/>
                <a:gd name="connsiteX17" fmla="*/ 2900322 w 2959565"/>
                <a:gd name="connsiteY17" fmla="*/ 224092 h 628489"/>
                <a:gd name="connsiteX18" fmla="*/ 2928656 w 2959565"/>
                <a:gd name="connsiteY18" fmla="*/ 249850 h 628489"/>
                <a:gd name="connsiteX19" fmla="*/ 2949262 w 2959565"/>
                <a:gd name="connsiteY19" fmla="*/ 273032 h 628489"/>
                <a:gd name="connsiteX20" fmla="*/ 2959565 w 2959565"/>
                <a:gd name="connsiteY20" fmla="*/ 291062 h 628489"/>
                <a:gd name="connsiteX21" fmla="*/ 2959565 w 2959565"/>
                <a:gd name="connsiteY21" fmla="*/ 301365 h 628489"/>
                <a:gd name="connsiteX22" fmla="*/ 2949262 w 2959565"/>
                <a:gd name="connsiteY22" fmla="*/ 324547 h 628489"/>
                <a:gd name="connsiteX23" fmla="*/ 2913201 w 2959565"/>
                <a:gd name="connsiteY23" fmla="*/ 370911 h 628489"/>
                <a:gd name="connsiteX24" fmla="*/ 2848807 w 2959565"/>
                <a:gd name="connsiteY24" fmla="*/ 463639 h 628489"/>
                <a:gd name="connsiteX25" fmla="*/ 2830777 w 2959565"/>
                <a:gd name="connsiteY25" fmla="*/ 489397 h 628489"/>
                <a:gd name="connsiteX26" fmla="*/ 2570623 w 2959565"/>
                <a:gd name="connsiteY26" fmla="*/ 257577 h 628489"/>
                <a:gd name="connsiteX27" fmla="*/ 2550017 w 2959565"/>
                <a:gd name="connsiteY27" fmla="*/ 247274 h 628489"/>
                <a:gd name="connsiteX28" fmla="*/ 2531987 w 2959565"/>
                <a:gd name="connsiteY28" fmla="*/ 242122 h 628489"/>
                <a:gd name="connsiteX29" fmla="*/ 2498502 w 2959565"/>
                <a:gd name="connsiteY29" fmla="*/ 247274 h 628489"/>
                <a:gd name="connsiteX30" fmla="*/ 2333652 w 2959565"/>
                <a:gd name="connsiteY30" fmla="*/ 275608 h 628489"/>
                <a:gd name="connsiteX31" fmla="*/ 1911225 w 2959565"/>
                <a:gd name="connsiteY31" fmla="*/ 350305 h 628489"/>
                <a:gd name="connsiteX32" fmla="*/ 1378040 w 2959565"/>
                <a:gd name="connsiteY32" fmla="*/ 445609 h 628489"/>
                <a:gd name="connsiteX33" fmla="*/ 1061219 w 2959565"/>
                <a:gd name="connsiteY33" fmla="*/ 497124 h 628489"/>
                <a:gd name="connsiteX34" fmla="*/ 746975 w 2959565"/>
                <a:gd name="connsiteY34" fmla="*/ 548640 h 628489"/>
                <a:gd name="connsiteX35" fmla="*/ 430155 w 2959565"/>
                <a:gd name="connsiteY35" fmla="*/ 600155 h 628489"/>
                <a:gd name="connsiteX36" fmla="*/ 255002 w 2959565"/>
                <a:gd name="connsiteY36" fmla="*/ 628489 h 628489"/>
                <a:gd name="connsiteX37" fmla="*/ 224093 w 2959565"/>
                <a:gd name="connsiteY37" fmla="*/ 628489 h 628489"/>
                <a:gd name="connsiteX38" fmla="*/ 146819 w 2959565"/>
                <a:gd name="connsiteY38" fmla="*/ 623337 h 628489"/>
                <a:gd name="connsiteX39" fmla="*/ 95304 w 2959565"/>
                <a:gd name="connsiteY39" fmla="*/ 615610 h 628489"/>
                <a:gd name="connsiteX40" fmla="*/ 48940 w 2959565"/>
                <a:gd name="connsiteY40" fmla="*/ 605307 h 628489"/>
                <a:gd name="connsiteX41" fmla="*/ 0 w 2959565"/>
                <a:gd name="connsiteY41" fmla="*/ 587276 h 628489"/>
                <a:gd name="connsiteX42" fmla="*/ 141668 w 2959565"/>
                <a:gd name="connsiteY42" fmla="*/ 412124 h 628489"/>
                <a:gd name="connsiteX43" fmla="*/ 211214 w 2959565"/>
                <a:gd name="connsiteY43" fmla="*/ 443033 h 628489"/>
                <a:gd name="connsiteX44" fmla="*/ 255002 w 2959565"/>
                <a:gd name="connsiteY44" fmla="*/ 453336 h 628489"/>
                <a:gd name="connsiteX45" fmla="*/ 285911 w 2959565"/>
                <a:gd name="connsiteY45" fmla="*/ 453336 h 628489"/>
                <a:gd name="connsiteX46" fmla="*/ 368336 w 2959565"/>
                <a:gd name="connsiteY46" fmla="*/ 453336 h 628489"/>
                <a:gd name="connsiteX47" fmla="*/ 479094 w 2959565"/>
                <a:gd name="connsiteY47" fmla="*/ 443033 h 628489"/>
                <a:gd name="connsiteX48" fmla="*/ 785611 w 2959565"/>
                <a:gd name="connsiteY48" fmla="*/ 394093 h 628489"/>
                <a:gd name="connsiteX49" fmla="*/ 1068947 w 2959565"/>
                <a:gd name="connsiteY49" fmla="*/ 345153 h 628489"/>
                <a:gd name="connsiteX50" fmla="*/ 1339403 w 2959565"/>
                <a:gd name="connsiteY50" fmla="*/ 296214 h 62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59565" h="628489">
                  <a:moveTo>
                    <a:pt x="1339403" y="296214"/>
                  </a:moveTo>
                  <a:lnTo>
                    <a:pt x="1576374" y="249850"/>
                  </a:lnTo>
                  <a:lnTo>
                    <a:pt x="1839103" y="193183"/>
                  </a:lnTo>
                  <a:lnTo>
                    <a:pt x="2024559" y="149395"/>
                  </a:lnTo>
                  <a:lnTo>
                    <a:pt x="2233197" y="92728"/>
                  </a:lnTo>
                  <a:lnTo>
                    <a:pt x="2315622" y="61818"/>
                  </a:lnTo>
                  <a:lnTo>
                    <a:pt x="2387743" y="28333"/>
                  </a:lnTo>
                  <a:lnTo>
                    <a:pt x="2434107" y="2575"/>
                  </a:lnTo>
                  <a:lnTo>
                    <a:pt x="2454713" y="0"/>
                  </a:lnTo>
                  <a:lnTo>
                    <a:pt x="2511380" y="15454"/>
                  </a:lnTo>
                  <a:lnTo>
                    <a:pt x="2593805" y="43788"/>
                  </a:lnTo>
                  <a:lnTo>
                    <a:pt x="2681382" y="79849"/>
                  </a:lnTo>
                  <a:lnTo>
                    <a:pt x="2720018" y="95303"/>
                  </a:lnTo>
                  <a:lnTo>
                    <a:pt x="2756079" y="115910"/>
                  </a:lnTo>
                  <a:lnTo>
                    <a:pt x="2794716" y="136516"/>
                  </a:lnTo>
                  <a:lnTo>
                    <a:pt x="2833352" y="162273"/>
                  </a:lnTo>
                  <a:lnTo>
                    <a:pt x="2869413" y="193183"/>
                  </a:lnTo>
                  <a:lnTo>
                    <a:pt x="2900322" y="224092"/>
                  </a:lnTo>
                  <a:lnTo>
                    <a:pt x="2928656" y="249850"/>
                  </a:lnTo>
                  <a:lnTo>
                    <a:pt x="2949262" y="273032"/>
                  </a:lnTo>
                  <a:lnTo>
                    <a:pt x="2959565" y="291062"/>
                  </a:lnTo>
                  <a:lnTo>
                    <a:pt x="2959565" y="301365"/>
                  </a:lnTo>
                  <a:lnTo>
                    <a:pt x="2949262" y="324547"/>
                  </a:lnTo>
                  <a:lnTo>
                    <a:pt x="2913201" y="370911"/>
                  </a:lnTo>
                  <a:lnTo>
                    <a:pt x="2848807" y="463639"/>
                  </a:lnTo>
                  <a:lnTo>
                    <a:pt x="2830777" y="489397"/>
                  </a:lnTo>
                  <a:lnTo>
                    <a:pt x="2570623" y="257577"/>
                  </a:lnTo>
                  <a:lnTo>
                    <a:pt x="2550017" y="247274"/>
                  </a:lnTo>
                  <a:lnTo>
                    <a:pt x="2531987" y="242122"/>
                  </a:lnTo>
                  <a:lnTo>
                    <a:pt x="2498502" y="247274"/>
                  </a:lnTo>
                  <a:lnTo>
                    <a:pt x="2333652" y="275608"/>
                  </a:lnTo>
                  <a:lnTo>
                    <a:pt x="1911225" y="350305"/>
                  </a:lnTo>
                  <a:lnTo>
                    <a:pt x="1378040" y="445609"/>
                  </a:lnTo>
                  <a:lnTo>
                    <a:pt x="1061219" y="497124"/>
                  </a:lnTo>
                  <a:lnTo>
                    <a:pt x="746975" y="548640"/>
                  </a:lnTo>
                  <a:lnTo>
                    <a:pt x="430155" y="600155"/>
                  </a:lnTo>
                  <a:lnTo>
                    <a:pt x="255002" y="628489"/>
                  </a:lnTo>
                  <a:lnTo>
                    <a:pt x="224093" y="628489"/>
                  </a:lnTo>
                  <a:lnTo>
                    <a:pt x="146819" y="623337"/>
                  </a:lnTo>
                  <a:lnTo>
                    <a:pt x="95304" y="615610"/>
                  </a:lnTo>
                  <a:lnTo>
                    <a:pt x="48940" y="605307"/>
                  </a:lnTo>
                  <a:lnTo>
                    <a:pt x="0" y="587276"/>
                  </a:lnTo>
                  <a:lnTo>
                    <a:pt x="141668" y="412124"/>
                  </a:lnTo>
                  <a:lnTo>
                    <a:pt x="211214" y="443033"/>
                  </a:lnTo>
                  <a:lnTo>
                    <a:pt x="255002" y="453336"/>
                  </a:lnTo>
                  <a:lnTo>
                    <a:pt x="285911" y="453336"/>
                  </a:lnTo>
                  <a:lnTo>
                    <a:pt x="368336" y="453336"/>
                  </a:lnTo>
                  <a:lnTo>
                    <a:pt x="479094" y="443033"/>
                  </a:lnTo>
                  <a:lnTo>
                    <a:pt x="785611" y="394093"/>
                  </a:lnTo>
                  <a:lnTo>
                    <a:pt x="1068947" y="345153"/>
                  </a:lnTo>
                  <a:lnTo>
                    <a:pt x="1339403" y="296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1C0E58A6-7ABD-9846-A41D-11BC0C460B5F}"/>
                </a:ext>
              </a:extLst>
            </p:cNvPr>
            <p:cNvSpPr/>
            <p:nvPr/>
          </p:nvSpPr>
          <p:spPr>
            <a:xfrm>
              <a:off x="5703888" y="2039938"/>
              <a:ext cx="825500" cy="2292350"/>
            </a:xfrm>
            <a:custGeom>
              <a:avLst/>
              <a:gdLst>
                <a:gd name="connsiteX0" fmla="*/ 463337 w 825415"/>
                <a:gd name="connsiteY0" fmla="*/ 681198 h 2292137"/>
                <a:gd name="connsiteX1" fmla="*/ 478680 w 825415"/>
                <a:gd name="connsiteY1" fmla="*/ 610623 h 2292137"/>
                <a:gd name="connsiteX2" fmla="*/ 503227 w 825415"/>
                <a:gd name="connsiteY2" fmla="*/ 484817 h 2292137"/>
                <a:gd name="connsiteX3" fmla="*/ 533912 w 825415"/>
                <a:gd name="connsiteY3" fmla="*/ 312983 h 2292137"/>
                <a:gd name="connsiteX4" fmla="*/ 546186 w 825415"/>
                <a:gd name="connsiteY4" fmla="*/ 236272 h 2292137"/>
                <a:gd name="connsiteX5" fmla="*/ 555391 w 825415"/>
                <a:gd name="connsiteY5" fmla="*/ 147286 h 2292137"/>
                <a:gd name="connsiteX6" fmla="*/ 555391 w 825415"/>
                <a:gd name="connsiteY6" fmla="*/ 119670 h 2292137"/>
                <a:gd name="connsiteX7" fmla="*/ 552323 w 825415"/>
                <a:gd name="connsiteY7" fmla="*/ 92054 h 2292137"/>
                <a:gd name="connsiteX8" fmla="*/ 546186 w 825415"/>
                <a:gd name="connsiteY8" fmla="*/ 70575 h 2292137"/>
                <a:gd name="connsiteX9" fmla="*/ 533912 w 825415"/>
                <a:gd name="connsiteY9" fmla="*/ 49096 h 2292137"/>
                <a:gd name="connsiteX10" fmla="*/ 500159 w 825415"/>
                <a:gd name="connsiteY10" fmla="*/ 46027 h 2292137"/>
                <a:gd name="connsiteX11" fmla="*/ 512433 w 825415"/>
                <a:gd name="connsiteY11" fmla="*/ 0 h 2292137"/>
                <a:gd name="connsiteX12" fmla="*/ 825415 w 825415"/>
                <a:gd name="connsiteY12" fmla="*/ 257751 h 2292137"/>
                <a:gd name="connsiteX13" fmla="*/ 807004 w 825415"/>
                <a:gd name="connsiteY13" fmla="*/ 294572 h 2292137"/>
                <a:gd name="connsiteX14" fmla="*/ 797799 w 825415"/>
                <a:gd name="connsiteY14" fmla="*/ 325257 h 2292137"/>
                <a:gd name="connsiteX15" fmla="*/ 760978 w 825415"/>
                <a:gd name="connsiteY15" fmla="*/ 484817 h 2292137"/>
                <a:gd name="connsiteX16" fmla="*/ 714951 w 825415"/>
                <a:gd name="connsiteY16" fmla="*/ 687335 h 2292137"/>
                <a:gd name="connsiteX17" fmla="*/ 656650 w 825415"/>
                <a:gd name="connsiteY17" fmla="*/ 929743 h 2292137"/>
                <a:gd name="connsiteX18" fmla="*/ 583007 w 825415"/>
                <a:gd name="connsiteY18" fmla="*/ 1215109 h 2292137"/>
                <a:gd name="connsiteX19" fmla="*/ 512433 w 825415"/>
                <a:gd name="connsiteY19" fmla="*/ 1472860 h 2292137"/>
                <a:gd name="connsiteX20" fmla="*/ 478680 w 825415"/>
                <a:gd name="connsiteY20" fmla="*/ 1586392 h 2292137"/>
                <a:gd name="connsiteX21" fmla="*/ 432653 w 825415"/>
                <a:gd name="connsiteY21" fmla="*/ 1721405 h 2292137"/>
                <a:gd name="connsiteX22" fmla="*/ 383557 w 825415"/>
                <a:gd name="connsiteY22" fmla="*/ 1841074 h 2292137"/>
                <a:gd name="connsiteX23" fmla="*/ 331394 w 825415"/>
                <a:gd name="connsiteY23" fmla="*/ 1942333 h 2292137"/>
                <a:gd name="connsiteX24" fmla="*/ 288435 w 825415"/>
                <a:gd name="connsiteY24" fmla="*/ 2015976 h 2292137"/>
                <a:gd name="connsiteX25" fmla="*/ 233203 w 825415"/>
                <a:gd name="connsiteY25" fmla="*/ 2101893 h 2292137"/>
                <a:gd name="connsiteX26" fmla="*/ 162629 w 825415"/>
                <a:gd name="connsiteY26" fmla="*/ 2187810 h 2292137"/>
                <a:gd name="connsiteX27" fmla="*/ 98191 w 825415"/>
                <a:gd name="connsiteY27" fmla="*/ 2255316 h 2292137"/>
                <a:gd name="connsiteX28" fmla="*/ 64438 w 825415"/>
                <a:gd name="connsiteY28" fmla="*/ 2282932 h 2292137"/>
                <a:gd name="connsiteX29" fmla="*/ 39890 w 825415"/>
                <a:gd name="connsiteY29" fmla="*/ 2292137 h 2292137"/>
                <a:gd name="connsiteX30" fmla="*/ 33753 w 825415"/>
                <a:gd name="connsiteY30" fmla="*/ 2292137 h 2292137"/>
                <a:gd name="connsiteX31" fmla="*/ 18411 w 825415"/>
                <a:gd name="connsiteY31" fmla="*/ 2286000 h 2292137"/>
                <a:gd name="connsiteX32" fmla="*/ 6137 w 825415"/>
                <a:gd name="connsiteY32" fmla="*/ 2276795 h 2292137"/>
                <a:gd name="connsiteX33" fmla="*/ 0 w 825415"/>
                <a:gd name="connsiteY33" fmla="*/ 2267590 h 2292137"/>
                <a:gd name="connsiteX34" fmla="*/ 85917 w 825415"/>
                <a:gd name="connsiteY34" fmla="*/ 1782774 h 2292137"/>
                <a:gd name="connsiteX35" fmla="*/ 125807 w 825415"/>
                <a:gd name="connsiteY35" fmla="*/ 1736747 h 2292137"/>
                <a:gd name="connsiteX36" fmla="*/ 159560 w 825415"/>
                <a:gd name="connsiteY36" fmla="*/ 1687651 h 2292137"/>
                <a:gd name="connsiteX37" fmla="*/ 187176 w 825415"/>
                <a:gd name="connsiteY37" fmla="*/ 1641625 h 2292137"/>
                <a:gd name="connsiteX38" fmla="*/ 223998 w 825415"/>
                <a:gd name="connsiteY38" fmla="*/ 1564913 h 2292137"/>
                <a:gd name="connsiteX39" fmla="*/ 251614 w 825415"/>
                <a:gd name="connsiteY39" fmla="*/ 1500476 h 2292137"/>
                <a:gd name="connsiteX40" fmla="*/ 288435 w 825415"/>
                <a:gd name="connsiteY40" fmla="*/ 1399217 h 2292137"/>
                <a:gd name="connsiteX41" fmla="*/ 322188 w 825415"/>
                <a:gd name="connsiteY41" fmla="*/ 1294889 h 2292137"/>
                <a:gd name="connsiteX42" fmla="*/ 349804 w 825415"/>
                <a:gd name="connsiteY42" fmla="*/ 1193630 h 2292137"/>
                <a:gd name="connsiteX43" fmla="*/ 392763 w 825415"/>
                <a:gd name="connsiteY43" fmla="*/ 1015660 h 2292137"/>
                <a:gd name="connsiteX44" fmla="*/ 432653 w 825415"/>
                <a:gd name="connsiteY44" fmla="*/ 834621 h 2292137"/>
                <a:gd name="connsiteX45" fmla="*/ 463337 w 825415"/>
                <a:gd name="connsiteY45" fmla="*/ 681198 h 229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25415" h="2292137">
                  <a:moveTo>
                    <a:pt x="463337" y="681198"/>
                  </a:moveTo>
                  <a:lnTo>
                    <a:pt x="478680" y="610623"/>
                  </a:lnTo>
                  <a:lnTo>
                    <a:pt x="503227" y="484817"/>
                  </a:lnTo>
                  <a:lnTo>
                    <a:pt x="533912" y="312983"/>
                  </a:lnTo>
                  <a:lnTo>
                    <a:pt x="546186" y="236272"/>
                  </a:lnTo>
                  <a:lnTo>
                    <a:pt x="555391" y="147286"/>
                  </a:lnTo>
                  <a:lnTo>
                    <a:pt x="555391" y="119670"/>
                  </a:lnTo>
                  <a:lnTo>
                    <a:pt x="552323" y="92054"/>
                  </a:lnTo>
                  <a:lnTo>
                    <a:pt x="546186" y="70575"/>
                  </a:lnTo>
                  <a:lnTo>
                    <a:pt x="533912" y="49096"/>
                  </a:lnTo>
                  <a:lnTo>
                    <a:pt x="500159" y="46027"/>
                  </a:lnTo>
                  <a:lnTo>
                    <a:pt x="512433" y="0"/>
                  </a:lnTo>
                  <a:lnTo>
                    <a:pt x="825415" y="257751"/>
                  </a:lnTo>
                  <a:lnTo>
                    <a:pt x="807004" y="294572"/>
                  </a:lnTo>
                  <a:lnTo>
                    <a:pt x="797799" y="325257"/>
                  </a:lnTo>
                  <a:lnTo>
                    <a:pt x="760978" y="484817"/>
                  </a:lnTo>
                  <a:lnTo>
                    <a:pt x="714951" y="687335"/>
                  </a:lnTo>
                  <a:lnTo>
                    <a:pt x="656650" y="929743"/>
                  </a:lnTo>
                  <a:lnTo>
                    <a:pt x="583007" y="1215109"/>
                  </a:lnTo>
                  <a:lnTo>
                    <a:pt x="512433" y="1472860"/>
                  </a:lnTo>
                  <a:lnTo>
                    <a:pt x="478680" y="1586392"/>
                  </a:lnTo>
                  <a:lnTo>
                    <a:pt x="432653" y="1721405"/>
                  </a:lnTo>
                  <a:lnTo>
                    <a:pt x="383557" y="1841074"/>
                  </a:lnTo>
                  <a:lnTo>
                    <a:pt x="331394" y="1942333"/>
                  </a:lnTo>
                  <a:lnTo>
                    <a:pt x="288435" y="2015976"/>
                  </a:lnTo>
                  <a:lnTo>
                    <a:pt x="233203" y="2101893"/>
                  </a:lnTo>
                  <a:lnTo>
                    <a:pt x="162629" y="2187810"/>
                  </a:lnTo>
                  <a:lnTo>
                    <a:pt x="98191" y="2255316"/>
                  </a:lnTo>
                  <a:lnTo>
                    <a:pt x="64438" y="2282932"/>
                  </a:lnTo>
                  <a:lnTo>
                    <a:pt x="39890" y="2292137"/>
                  </a:lnTo>
                  <a:lnTo>
                    <a:pt x="33753" y="2292137"/>
                  </a:lnTo>
                  <a:lnTo>
                    <a:pt x="18411" y="2286000"/>
                  </a:lnTo>
                  <a:lnTo>
                    <a:pt x="6137" y="2276795"/>
                  </a:lnTo>
                  <a:lnTo>
                    <a:pt x="0" y="2267590"/>
                  </a:lnTo>
                  <a:lnTo>
                    <a:pt x="85917" y="1782774"/>
                  </a:lnTo>
                  <a:lnTo>
                    <a:pt x="125807" y="1736747"/>
                  </a:lnTo>
                  <a:lnTo>
                    <a:pt x="159560" y="1687651"/>
                  </a:lnTo>
                  <a:lnTo>
                    <a:pt x="187176" y="1641625"/>
                  </a:lnTo>
                  <a:lnTo>
                    <a:pt x="223998" y="1564913"/>
                  </a:lnTo>
                  <a:lnTo>
                    <a:pt x="251614" y="1500476"/>
                  </a:lnTo>
                  <a:lnTo>
                    <a:pt x="288435" y="1399217"/>
                  </a:lnTo>
                  <a:lnTo>
                    <a:pt x="322188" y="1294889"/>
                  </a:lnTo>
                  <a:lnTo>
                    <a:pt x="349804" y="1193630"/>
                  </a:lnTo>
                  <a:lnTo>
                    <a:pt x="392763" y="1015660"/>
                  </a:lnTo>
                  <a:lnTo>
                    <a:pt x="432653" y="834621"/>
                  </a:lnTo>
                  <a:lnTo>
                    <a:pt x="463337" y="681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CE11A0B-D2E3-1E4A-97E9-7CE854E35E20}"/>
                </a:ext>
              </a:extLst>
            </p:cNvPr>
            <p:cNvSpPr/>
            <p:nvPr/>
          </p:nvSpPr>
          <p:spPr>
            <a:xfrm>
              <a:off x="5240338" y="3786188"/>
              <a:ext cx="587375" cy="538162"/>
            </a:xfrm>
            <a:custGeom>
              <a:avLst/>
              <a:gdLst>
                <a:gd name="connsiteX0" fmla="*/ 166688 w 585788"/>
                <a:gd name="connsiteY0" fmla="*/ 42862 h 538162"/>
                <a:gd name="connsiteX1" fmla="*/ 302419 w 585788"/>
                <a:gd name="connsiteY1" fmla="*/ 73818 h 538162"/>
                <a:gd name="connsiteX2" fmla="*/ 378619 w 585788"/>
                <a:gd name="connsiteY2" fmla="*/ 88106 h 538162"/>
                <a:gd name="connsiteX3" fmla="*/ 411957 w 585788"/>
                <a:gd name="connsiteY3" fmla="*/ 90487 h 538162"/>
                <a:gd name="connsiteX4" fmla="*/ 445294 w 585788"/>
                <a:gd name="connsiteY4" fmla="*/ 88106 h 538162"/>
                <a:gd name="connsiteX5" fmla="*/ 481013 w 585788"/>
                <a:gd name="connsiteY5" fmla="*/ 78581 h 538162"/>
                <a:gd name="connsiteX6" fmla="*/ 511969 w 585788"/>
                <a:gd name="connsiteY6" fmla="*/ 64293 h 538162"/>
                <a:gd name="connsiteX7" fmla="*/ 538163 w 585788"/>
                <a:gd name="connsiteY7" fmla="*/ 47625 h 538162"/>
                <a:gd name="connsiteX8" fmla="*/ 550069 w 585788"/>
                <a:gd name="connsiteY8" fmla="*/ 33337 h 538162"/>
                <a:gd name="connsiteX9" fmla="*/ 585788 w 585788"/>
                <a:gd name="connsiteY9" fmla="*/ 0 h 538162"/>
                <a:gd name="connsiteX10" fmla="*/ 488157 w 585788"/>
                <a:gd name="connsiteY10" fmla="*/ 538162 h 538162"/>
                <a:gd name="connsiteX11" fmla="*/ 461963 w 585788"/>
                <a:gd name="connsiteY11" fmla="*/ 521493 h 538162"/>
                <a:gd name="connsiteX12" fmla="*/ 445294 w 585788"/>
                <a:gd name="connsiteY12" fmla="*/ 497681 h 538162"/>
                <a:gd name="connsiteX13" fmla="*/ 428625 w 585788"/>
                <a:gd name="connsiteY13" fmla="*/ 459581 h 538162"/>
                <a:gd name="connsiteX14" fmla="*/ 397669 w 585788"/>
                <a:gd name="connsiteY14" fmla="*/ 390525 h 538162"/>
                <a:gd name="connsiteX15" fmla="*/ 350044 w 585788"/>
                <a:gd name="connsiteY15" fmla="*/ 302418 h 538162"/>
                <a:gd name="connsiteX16" fmla="*/ 333375 w 585788"/>
                <a:gd name="connsiteY16" fmla="*/ 276225 h 538162"/>
                <a:gd name="connsiteX17" fmla="*/ 302419 w 585788"/>
                <a:gd name="connsiteY17" fmla="*/ 245268 h 538162"/>
                <a:gd name="connsiteX18" fmla="*/ 247650 w 585788"/>
                <a:gd name="connsiteY18" fmla="*/ 202406 h 538162"/>
                <a:gd name="connsiteX19" fmla="*/ 171450 w 585788"/>
                <a:gd name="connsiteY19" fmla="*/ 150018 h 538162"/>
                <a:gd name="connsiteX20" fmla="*/ 119063 w 585788"/>
                <a:gd name="connsiteY20" fmla="*/ 119062 h 538162"/>
                <a:gd name="connsiteX21" fmla="*/ 57150 w 585788"/>
                <a:gd name="connsiteY21" fmla="*/ 85725 h 538162"/>
                <a:gd name="connsiteX22" fmla="*/ 28575 w 585788"/>
                <a:gd name="connsiteY22" fmla="*/ 73818 h 538162"/>
                <a:gd name="connsiteX23" fmla="*/ 14288 w 585788"/>
                <a:gd name="connsiteY23" fmla="*/ 66675 h 538162"/>
                <a:gd name="connsiteX24" fmla="*/ 4763 w 585788"/>
                <a:gd name="connsiteY24" fmla="*/ 50006 h 538162"/>
                <a:gd name="connsiteX25" fmla="*/ 0 w 585788"/>
                <a:gd name="connsiteY25" fmla="*/ 33337 h 538162"/>
                <a:gd name="connsiteX26" fmla="*/ 4763 w 585788"/>
                <a:gd name="connsiteY26" fmla="*/ 16668 h 538162"/>
                <a:gd name="connsiteX27" fmla="*/ 16669 w 585788"/>
                <a:gd name="connsiteY27" fmla="*/ 9525 h 538162"/>
                <a:gd name="connsiteX28" fmla="*/ 35719 w 585788"/>
                <a:gd name="connsiteY28" fmla="*/ 9525 h 538162"/>
                <a:gd name="connsiteX29" fmla="*/ 73819 w 585788"/>
                <a:gd name="connsiteY29" fmla="*/ 19050 h 538162"/>
                <a:gd name="connsiteX30" fmla="*/ 166688 w 585788"/>
                <a:gd name="connsiteY30" fmla="*/ 4286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788" h="538162">
                  <a:moveTo>
                    <a:pt x="166688" y="42862"/>
                  </a:moveTo>
                  <a:lnTo>
                    <a:pt x="302419" y="73818"/>
                  </a:lnTo>
                  <a:lnTo>
                    <a:pt x="378619" y="88106"/>
                  </a:lnTo>
                  <a:lnTo>
                    <a:pt x="411957" y="90487"/>
                  </a:lnTo>
                  <a:lnTo>
                    <a:pt x="445294" y="88106"/>
                  </a:lnTo>
                  <a:lnTo>
                    <a:pt x="481013" y="78581"/>
                  </a:lnTo>
                  <a:lnTo>
                    <a:pt x="511969" y="64293"/>
                  </a:lnTo>
                  <a:lnTo>
                    <a:pt x="538163" y="47625"/>
                  </a:lnTo>
                  <a:lnTo>
                    <a:pt x="550069" y="33337"/>
                  </a:lnTo>
                  <a:lnTo>
                    <a:pt x="585788" y="0"/>
                  </a:lnTo>
                  <a:lnTo>
                    <a:pt x="488157" y="538162"/>
                  </a:lnTo>
                  <a:lnTo>
                    <a:pt x="461963" y="521493"/>
                  </a:lnTo>
                  <a:lnTo>
                    <a:pt x="445294" y="497681"/>
                  </a:lnTo>
                  <a:lnTo>
                    <a:pt x="428625" y="459581"/>
                  </a:lnTo>
                  <a:lnTo>
                    <a:pt x="397669" y="390525"/>
                  </a:lnTo>
                  <a:lnTo>
                    <a:pt x="350044" y="302418"/>
                  </a:lnTo>
                  <a:lnTo>
                    <a:pt x="333375" y="276225"/>
                  </a:lnTo>
                  <a:lnTo>
                    <a:pt x="302419" y="245268"/>
                  </a:lnTo>
                  <a:lnTo>
                    <a:pt x="247650" y="202406"/>
                  </a:lnTo>
                  <a:lnTo>
                    <a:pt x="171450" y="150018"/>
                  </a:lnTo>
                  <a:lnTo>
                    <a:pt x="119063" y="119062"/>
                  </a:lnTo>
                  <a:lnTo>
                    <a:pt x="57150" y="85725"/>
                  </a:lnTo>
                  <a:lnTo>
                    <a:pt x="28575" y="73818"/>
                  </a:lnTo>
                  <a:lnTo>
                    <a:pt x="14288" y="66675"/>
                  </a:lnTo>
                  <a:lnTo>
                    <a:pt x="4763" y="50006"/>
                  </a:lnTo>
                  <a:lnTo>
                    <a:pt x="0" y="33337"/>
                  </a:lnTo>
                  <a:lnTo>
                    <a:pt x="4763" y="16668"/>
                  </a:lnTo>
                  <a:lnTo>
                    <a:pt x="16669" y="9525"/>
                  </a:lnTo>
                  <a:lnTo>
                    <a:pt x="35719" y="9525"/>
                  </a:lnTo>
                  <a:lnTo>
                    <a:pt x="73819" y="19050"/>
                  </a:lnTo>
                  <a:lnTo>
                    <a:pt x="166688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BCD4DD7-93DE-154B-BBC0-3175FEB94581}"/>
                </a:ext>
              </a:extLst>
            </p:cNvPr>
            <p:cNvSpPr/>
            <p:nvPr/>
          </p:nvSpPr>
          <p:spPr>
            <a:xfrm>
              <a:off x="3638550" y="3757613"/>
              <a:ext cx="1201738" cy="355600"/>
            </a:xfrm>
            <a:custGeom>
              <a:avLst/>
              <a:gdLst>
                <a:gd name="connsiteX0" fmla="*/ 590550 w 1202531"/>
                <a:gd name="connsiteY0" fmla="*/ 104775 h 354806"/>
                <a:gd name="connsiteX1" fmla="*/ 1202531 w 1202531"/>
                <a:gd name="connsiteY1" fmla="*/ 0 h 354806"/>
                <a:gd name="connsiteX2" fmla="*/ 1188244 w 1202531"/>
                <a:gd name="connsiteY2" fmla="*/ 200025 h 354806"/>
                <a:gd name="connsiteX3" fmla="*/ 997744 w 1202531"/>
                <a:gd name="connsiteY3" fmla="*/ 216693 h 354806"/>
                <a:gd name="connsiteX4" fmla="*/ 854869 w 1202531"/>
                <a:gd name="connsiteY4" fmla="*/ 230981 h 354806"/>
                <a:gd name="connsiteX5" fmla="*/ 538163 w 1202531"/>
                <a:gd name="connsiteY5" fmla="*/ 278606 h 354806"/>
                <a:gd name="connsiteX6" fmla="*/ 195263 w 1202531"/>
                <a:gd name="connsiteY6" fmla="*/ 330993 h 354806"/>
                <a:gd name="connsiteX7" fmla="*/ 47625 w 1202531"/>
                <a:gd name="connsiteY7" fmla="*/ 354806 h 354806"/>
                <a:gd name="connsiteX8" fmla="*/ 0 w 1202531"/>
                <a:gd name="connsiteY8" fmla="*/ 192881 h 354806"/>
                <a:gd name="connsiteX9" fmla="*/ 300038 w 1202531"/>
                <a:gd name="connsiteY9" fmla="*/ 152400 h 354806"/>
                <a:gd name="connsiteX10" fmla="*/ 590550 w 1202531"/>
                <a:gd name="connsiteY10" fmla="*/ 10477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531" h="354806">
                  <a:moveTo>
                    <a:pt x="590550" y="104775"/>
                  </a:moveTo>
                  <a:lnTo>
                    <a:pt x="1202531" y="0"/>
                  </a:lnTo>
                  <a:lnTo>
                    <a:pt x="1188244" y="200025"/>
                  </a:lnTo>
                  <a:lnTo>
                    <a:pt x="997744" y="216693"/>
                  </a:lnTo>
                  <a:lnTo>
                    <a:pt x="854869" y="230981"/>
                  </a:lnTo>
                  <a:lnTo>
                    <a:pt x="538163" y="278606"/>
                  </a:lnTo>
                  <a:lnTo>
                    <a:pt x="195263" y="330993"/>
                  </a:lnTo>
                  <a:lnTo>
                    <a:pt x="47625" y="354806"/>
                  </a:lnTo>
                  <a:lnTo>
                    <a:pt x="0" y="192881"/>
                  </a:lnTo>
                  <a:lnTo>
                    <a:pt x="300038" y="152400"/>
                  </a:lnTo>
                  <a:lnTo>
                    <a:pt x="5905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2AD2AB6C-AAB6-D94E-B9AA-C9772B44CE83}"/>
                </a:ext>
              </a:extLst>
            </p:cNvPr>
            <p:cNvSpPr/>
            <p:nvPr/>
          </p:nvSpPr>
          <p:spPr>
            <a:xfrm>
              <a:off x="3368675" y="3841750"/>
              <a:ext cx="3675063" cy="1957388"/>
            </a:xfrm>
            <a:custGeom>
              <a:avLst/>
              <a:gdLst>
                <a:gd name="connsiteX0" fmla="*/ 139990 w 3675471"/>
                <a:gd name="connsiteY0" fmla="*/ 673141 h 1956876"/>
                <a:gd name="connsiteX1" fmla="*/ 148925 w 3675471"/>
                <a:gd name="connsiteY1" fmla="*/ 306786 h 1956876"/>
                <a:gd name="connsiteX2" fmla="*/ 145947 w 3675471"/>
                <a:gd name="connsiteY2" fmla="*/ 262108 h 1956876"/>
                <a:gd name="connsiteX3" fmla="*/ 134033 w 3675471"/>
                <a:gd name="connsiteY3" fmla="*/ 220409 h 1956876"/>
                <a:gd name="connsiteX4" fmla="*/ 110205 w 3675471"/>
                <a:gd name="connsiteY4" fmla="*/ 175732 h 1956876"/>
                <a:gd name="connsiteX5" fmla="*/ 74463 w 3675471"/>
                <a:gd name="connsiteY5" fmla="*/ 125097 h 1956876"/>
                <a:gd name="connsiteX6" fmla="*/ 41699 w 3675471"/>
                <a:gd name="connsiteY6" fmla="*/ 86377 h 1956876"/>
                <a:gd name="connsiteX7" fmla="*/ 14893 w 3675471"/>
                <a:gd name="connsiteY7" fmla="*/ 59570 h 1956876"/>
                <a:gd name="connsiteX8" fmla="*/ 5957 w 3675471"/>
                <a:gd name="connsiteY8" fmla="*/ 38721 h 1956876"/>
                <a:gd name="connsiteX9" fmla="*/ 0 w 3675471"/>
                <a:gd name="connsiteY9" fmla="*/ 17871 h 1956876"/>
                <a:gd name="connsiteX10" fmla="*/ 2979 w 3675471"/>
                <a:gd name="connsiteY10" fmla="*/ 0 h 1956876"/>
                <a:gd name="connsiteX11" fmla="*/ 2979 w 3675471"/>
                <a:gd name="connsiteY11" fmla="*/ 0 h 1956876"/>
                <a:gd name="connsiteX12" fmla="*/ 35742 w 3675471"/>
                <a:gd name="connsiteY12" fmla="*/ 5957 h 1956876"/>
                <a:gd name="connsiteX13" fmla="*/ 101269 w 3675471"/>
                <a:gd name="connsiteY13" fmla="*/ 20850 h 1956876"/>
                <a:gd name="connsiteX14" fmla="*/ 175732 w 3675471"/>
                <a:gd name="connsiteY14" fmla="*/ 38721 h 1956876"/>
                <a:gd name="connsiteX15" fmla="*/ 232323 w 3675471"/>
                <a:gd name="connsiteY15" fmla="*/ 59570 h 1956876"/>
                <a:gd name="connsiteX16" fmla="*/ 294872 w 3675471"/>
                <a:gd name="connsiteY16" fmla="*/ 86377 h 1956876"/>
                <a:gd name="connsiteX17" fmla="*/ 348485 w 3675471"/>
                <a:gd name="connsiteY17" fmla="*/ 107226 h 1956876"/>
                <a:gd name="connsiteX18" fmla="*/ 393163 w 3675471"/>
                <a:gd name="connsiteY18" fmla="*/ 241259 h 1956876"/>
                <a:gd name="connsiteX19" fmla="*/ 381249 w 3675471"/>
                <a:gd name="connsiteY19" fmla="*/ 381248 h 1956876"/>
                <a:gd name="connsiteX20" fmla="*/ 345507 w 3675471"/>
                <a:gd name="connsiteY20" fmla="*/ 831002 h 1956876"/>
                <a:gd name="connsiteX21" fmla="*/ 327636 w 3675471"/>
                <a:gd name="connsiteY21" fmla="*/ 1194379 h 1956876"/>
                <a:gd name="connsiteX22" fmla="*/ 327636 w 3675471"/>
                <a:gd name="connsiteY22" fmla="*/ 1387982 h 1956876"/>
                <a:gd name="connsiteX23" fmla="*/ 330614 w 3675471"/>
                <a:gd name="connsiteY23" fmla="*/ 1453509 h 1956876"/>
                <a:gd name="connsiteX24" fmla="*/ 336571 w 3675471"/>
                <a:gd name="connsiteY24" fmla="*/ 1498186 h 1956876"/>
                <a:gd name="connsiteX25" fmla="*/ 345507 w 3675471"/>
                <a:gd name="connsiteY25" fmla="*/ 1524993 h 1956876"/>
                <a:gd name="connsiteX26" fmla="*/ 363378 w 3675471"/>
                <a:gd name="connsiteY26" fmla="*/ 1560735 h 1956876"/>
                <a:gd name="connsiteX27" fmla="*/ 393163 w 3675471"/>
                <a:gd name="connsiteY27" fmla="*/ 1602434 h 1956876"/>
                <a:gd name="connsiteX28" fmla="*/ 422948 w 3675471"/>
                <a:gd name="connsiteY28" fmla="*/ 1626262 h 1956876"/>
                <a:gd name="connsiteX29" fmla="*/ 488475 w 3675471"/>
                <a:gd name="connsiteY29" fmla="*/ 1653069 h 1956876"/>
                <a:gd name="connsiteX30" fmla="*/ 601658 w 3675471"/>
                <a:gd name="connsiteY30" fmla="*/ 1685832 h 1956876"/>
                <a:gd name="connsiteX31" fmla="*/ 822067 w 3675471"/>
                <a:gd name="connsiteY31" fmla="*/ 1724553 h 1956876"/>
                <a:gd name="connsiteX32" fmla="*/ 1027583 w 3675471"/>
                <a:gd name="connsiteY32" fmla="*/ 1745402 h 1956876"/>
                <a:gd name="connsiteX33" fmla="*/ 1271821 w 3675471"/>
                <a:gd name="connsiteY33" fmla="*/ 1754338 h 1956876"/>
                <a:gd name="connsiteX34" fmla="*/ 1504144 w 3675471"/>
                <a:gd name="connsiteY34" fmla="*/ 1751359 h 1956876"/>
                <a:gd name="connsiteX35" fmla="*/ 1727531 w 3675471"/>
                <a:gd name="connsiteY35" fmla="*/ 1739445 h 1956876"/>
                <a:gd name="connsiteX36" fmla="*/ 2037295 w 3675471"/>
                <a:gd name="connsiteY36" fmla="*/ 1718596 h 1956876"/>
                <a:gd name="connsiteX37" fmla="*/ 2618103 w 3675471"/>
                <a:gd name="connsiteY37" fmla="*/ 1673918 h 1956876"/>
                <a:gd name="connsiteX38" fmla="*/ 2784899 w 3675471"/>
                <a:gd name="connsiteY38" fmla="*/ 1659026 h 1956876"/>
                <a:gd name="connsiteX39" fmla="*/ 2871276 w 3675471"/>
                <a:gd name="connsiteY39" fmla="*/ 1647112 h 1956876"/>
                <a:gd name="connsiteX40" fmla="*/ 2939781 w 3675471"/>
                <a:gd name="connsiteY40" fmla="*/ 1629240 h 1956876"/>
                <a:gd name="connsiteX41" fmla="*/ 2999351 w 3675471"/>
                <a:gd name="connsiteY41" fmla="*/ 1608391 h 1956876"/>
                <a:gd name="connsiteX42" fmla="*/ 3055943 w 3675471"/>
                <a:gd name="connsiteY42" fmla="*/ 1578606 h 1956876"/>
                <a:gd name="connsiteX43" fmla="*/ 3526546 w 3675471"/>
                <a:gd name="connsiteY43" fmla="*/ 1447552 h 1956876"/>
                <a:gd name="connsiteX44" fmla="*/ 3595052 w 3675471"/>
                <a:gd name="connsiteY44" fmla="*/ 1522014 h 1956876"/>
                <a:gd name="connsiteX45" fmla="*/ 3633772 w 3675471"/>
                <a:gd name="connsiteY45" fmla="*/ 1569670 h 1956876"/>
                <a:gd name="connsiteX46" fmla="*/ 3651643 w 3675471"/>
                <a:gd name="connsiteY46" fmla="*/ 1596477 h 1956876"/>
                <a:gd name="connsiteX47" fmla="*/ 3666536 w 3675471"/>
                <a:gd name="connsiteY47" fmla="*/ 1629240 h 1956876"/>
                <a:gd name="connsiteX48" fmla="*/ 3675471 w 3675471"/>
                <a:gd name="connsiteY48" fmla="*/ 1659026 h 1956876"/>
                <a:gd name="connsiteX49" fmla="*/ 3675471 w 3675471"/>
                <a:gd name="connsiteY49" fmla="*/ 1676897 h 1956876"/>
                <a:gd name="connsiteX50" fmla="*/ 3663557 w 3675471"/>
                <a:gd name="connsiteY50" fmla="*/ 1715617 h 1956876"/>
                <a:gd name="connsiteX51" fmla="*/ 3636751 w 3675471"/>
                <a:gd name="connsiteY51" fmla="*/ 1751359 h 1956876"/>
                <a:gd name="connsiteX52" fmla="*/ 3592073 w 3675471"/>
                <a:gd name="connsiteY52" fmla="*/ 1778166 h 1956876"/>
                <a:gd name="connsiteX53" fmla="*/ 3535482 w 3675471"/>
                <a:gd name="connsiteY53" fmla="*/ 1804972 h 1956876"/>
                <a:gd name="connsiteX54" fmla="*/ 3446127 w 3675471"/>
                <a:gd name="connsiteY54" fmla="*/ 1834757 h 1956876"/>
                <a:gd name="connsiteX55" fmla="*/ 3321030 w 3675471"/>
                <a:gd name="connsiteY55" fmla="*/ 1864542 h 1956876"/>
                <a:gd name="connsiteX56" fmla="*/ 3195933 w 3675471"/>
                <a:gd name="connsiteY56" fmla="*/ 1882413 h 1956876"/>
                <a:gd name="connsiteX57" fmla="*/ 3064879 w 3675471"/>
                <a:gd name="connsiteY57" fmla="*/ 1897306 h 1956876"/>
                <a:gd name="connsiteX58" fmla="*/ 2817663 w 3675471"/>
                <a:gd name="connsiteY58" fmla="*/ 1915177 h 1956876"/>
                <a:gd name="connsiteX59" fmla="*/ 2460243 w 3675471"/>
                <a:gd name="connsiteY59" fmla="*/ 1933048 h 1956876"/>
                <a:gd name="connsiteX60" fmla="*/ 2090908 w 3675471"/>
                <a:gd name="connsiteY60" fmla="*/ 1944962 h 1956876"/>
                <a:gd name="connsiteX61" fmla="*/ 1879435 w 3675471"/>
                <a:gd name="connsiteY61" fmla="*/ 1950919 h 1956876"/>
                <a:gd name="connsiteX62" fmla="*/ 1563714 w 3675471"/>
                <a:gd name="connsiteY62" fmla="*/ 1953897 h 1956876"/>
                <a:gd name="connsiteX63" fmla="*/ 1373090 w 3675471"/>
                <a:gd name="connsiteY63" fmla="*/ 1956876 h 1956876"/>
                <a:gd name="connsiteX64" fmla="*/ 1113960 w 3675471"/>
                <a:gd name="connsiteY64" fmla="*/ 1947940 h 1956876"/>
                <a:gd name="connsiteX65" fmla="*/ 953121 w 3675471"/>
                <a:gd name="connsiteY65" fmla="*/ 1936026 h 1956876"/>
                <a:gd name="connsiteX66" fmla="*/ 816110 w 3675471"/>
                <a:gd name="connsiteY66" fmla="*/ 1918155 h 1956876"/>
                <a:gd name="connsiteX67" fmla="*/ 655271 w 3675471"/>
                <a:gd name="connsiteY67" fmla="*/ 1891349 h 1956876"/>
                <a:gd name="connsiteX68" fmla="*/ 482518 w 3675471"/>
                <a:gd name="connsiteY68" fmla="*/ 1846671 h 1956876"/>
                <a:gd name="connsiteX69" fmla="*/ 366356 w 3675471"/>
                <a:gd name="connsiteY69" fmla="*/ 1807951 h 1956876"/>
                <a:gd name="connsiteX70" fmla="*/ 306786 w 3675471"/>
                <a:gd name="connsiteY70" fmla="*/ 1781144 h 1956876"/>
                <a:gd name="connsiteX71" fmla="*/ 262108 w 3675471"/>
                <a:gd name="connsiteY71" fmla="*/ 1751359 h 1956876"/>
                <a:gd name="connsiteX72" fmla="*/ 229345 w 3675471"/>
                <a:gd name="connsiteY72" fmla="*/ 1718596 h 1956876"/>
                <a:gd name="connsiteX73" fmla="*/ 199560 w 3675471"/>
                <a:gd name="connsiteY73" fmla="*/ 1682854 h 1956876"/>
                <a:gd name="connsiteX74" fmla="*/ 172753 w 3675471"/>
                <a:gd name="connsiteY74" fmla="*/ 1635197 h 1956876"/>
                <a:gd name="connsiteX75" fmla="*/ 154882 w 3675471"/>
                <a:gd name="connsiteY75" fmla="*/ 1590520 h 1956876"/>
                <a:gd name="connsiteX76" fmla="*/ 142968 w 3675471"/>
                <a:gd name="connsiteY76" fmla="*/ 1542864 h 1956876"/>
                <a:gd name="connsiteX77" fmla="*/ 131054 w 3675471"/>
                <a:gd name="connsiteY77" fmla="*/ 1486272 h 1956876"/>
                <a:gd name="connsiteX78" fmla="*/ 125097 w 3675471"/>
                <a:gd name="connsiteY78" fmla="*/ 1420745 h 1956876"/>
                <a:gd name="connsiteX79" fmla="*/ 128076 w 3675471"/>
                <a:gd name="connsiteY79" fmla="*/ 1292670 h 1956876"/>
                <a:gd name="connsiteX80" fmla="*/ 139990 w 3675471"/>
                <a:gd name="connsiteY80" fmla="*/ 673141 h 19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675471" h="1956876">
                  <a:moveTo>
                    <a:pt x="139990" y="673141"/>
                  </a:moveTo>
                  <a:lnTo>
                    <a:pt x="148925" y="306786"/>
                  </a:lnTo>
                  <a:lnTo>
                    <a:pt x="145947" y="262108"/>
                  </a:lnTo>
                  <a:lnTo>
                    <a:pt x="134033" y="220409"/>
                  </a:lnTo>
                  <a:lnTo>
                    <a:pt x="110205" y="175732"/>
                  </a:lnTo>
                  <a:lnTo>
                    <a:pt x="74463" y="125097"/>
                  </a:lnTo>
                  <a:lnTo>
                    <a:pt x="41699" y="86377"/>
                  </a:lnTo>
                  <a:lnTo>
                    <a:pt x="14893" y="59570"/>
                  </a:lnTo>
                  <a:lnTo>
                    <a:pt x="5957" y="38721"/>
                  </a:lnTo>
                  <a:lnTo>
                    <a:pt x="0" y="17871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35742" y="5957"/>
                  </a:lnTo>
                  <a:lnTo>
                    <a:pt x="101269" y="20850"/>
                  </a:lnTo>
                  <a:lnTo>
                    <a:pt x="175732" y="38721"/>
                  </a:lnTo>
                  <a:lnTo>
                    <a:pt x="232323" y="59570"/>
                  </a:lnTo>
                  <a:lnTo>
                    <a:pt x="294872" y="86377"/>
                  </a:lnTo>
                  <a:lnTo>
                    <a:pt x="348485" y="107226"/>
                  </a:lnTo>
                  <a:lnTo>
                    <a:pt x="393163" y="241259"/>
                  </a:lnTo>
                  <a:lnTo>
                    <a:pt x="381249" y="381248"/>
                  </a:lnTo>
                  <a:lnTo>
                    <a:pt x="345507" y="831002"/>
                  </a:lnTo>
                  <a:lnTo>
                    <a:pt x="327636" y="1194379"/>
                  </a:lnTo>
                  <a:lnTo>
                    <a:pt x="327636" y="1387982"/>
                  </a:lnTo>
                  <a:lnTo>
                    <a:pt x="330614" y="1453509"/>
                  </a:lnTo>
                  <a:lnTo>
                    <a:pt x="336571" y="1498186"/>
                  </a:lnTo>
                  <a:lnTo>
                    <a:pt x="345507" y="1524993"/>
                  </a:lnTo>
                  <a:lnTo>
                    <a:pt x="363378" y="1560735"/>
                  </a:lnTo>
                  <a:lnTo>
                    <a:pt x="393163" y="1602434"/>
                  </a:lnTo>
                  <a:lnTo>
                    <a:pt x="422948" y="1626262"/>
                  </a:lnTo>
                  <a:lnTo>
                    <a:pt x="488475" y="1653069"/>
                  </a:lnTo>
                  <a:lnTo>
                    <a:pt x="601658" y="1685832"/>
                  </a:lnTo>
                  <a:lnTo>
                    <a:pt x="822067" y="1724553"/>
                  </a:lnTo>
                  <a:lnTo>
                    <a:pt x="1027583" y="1745402"/>
                  </a:lnTo>
                  <a:lnTo>
                    <a:pt x="1271821" y="1754338"/>
                  </a:lnTo>
                  <a:lnTo>
                    <a:pt x="1504144" y="1751359"/>
                  </a:lnTo>
                  <a:lnTo>
                    <a:pt x="1727531" y="1739445"/>
                  </a:lnTo>
                  <a:lnTo>
                    <a:pt x="2037295" y="1718596"/>
                  </a:lnTo>
                  <a:lnTo>
                    <a:pt x="2618103" y="1673918"/>
                  </a:lnTo>
                  <a:lnTo>
                    <a:pt x="2784899" y="1659026"/>
                  </a:lnTo>
                  <a:lnTo>
                    <a:pt x="2871276" y="1647112"/>
                  </a:lnTo>
                  <a:lnTo>
                    <a:pt x="2939781" y="1629240"/>
                  </a:lnTo>
                  <a:lnTo>
                    <a:pt x="2999351" y="1608391"/>
                  </a:lnTo>
                  <a:lnTo>
                    <a:pt x="3055943" y="1578606"/>
                  </a:lnTo>
                  <a:lnTo>
                    <a:pt x="3526546" y="1447552"/>
                  </a:lnTo>
                  <a:lnTo>
                    <a:pt x="3595052" y="1522014"/>
                  </a:lnTo>
                  <a:lnTo>
                    <a:pt x="3633772" y="1569670"/>
                  </a:lnTo>
                  <a:lnTo>
                    <a:pt x="3651643" y="1596477"/>
                  </a:lnTo>
                  <a:lnTo>
                    <a:pt x="3666536" y="1629240"/>
                  </a:lnTo>
                  <a:lnTo>
                    <a:pt x="3675471" y="1659026"/>
                  </a:lnTo>
                  <a:lnTo>
                    <a:pt x="3675471" y="1676897"/>
                  </a:lnTo>
                  <a:lnTo>
                    <a:pt x="3663557" y="1715617"/>
                  </a:lnTo>
                  <a:lnTo>
                    <a:pt x="3636751" y="1751359"/>
                  </a:lnTo>
                  <a:lnTo>
                    <a:pt x="3592073" y="1778166"/>
                  </a:lnTo>
                  <a:lnTo>
                    <a:pt x="3535482" y="1804972"/>
                  </a:lnTo>
                  <a:lnTo>
                    <a:pt x="3446127" y="1834757"/>
                  </a:lnTo>
                  <a:lnTo>
                    <a:pt x="3321030" y="1864542"/>
                  </a:lnTo>
                  <a:lnTo>
                    <a:pt x="3195933" y="1882413"/>
                  </a:lnTo>
                  <a:lnTo>
                    <a:pt x="3064879" y="1897306"/>
                  </a:lnTo>
                  <a:lnTo>
                    <a:pt x="2817663" y="1915177"/>
                  </a:lnTo>
                  <a:lnTo>
                    <a:pt x="2460243" y="1933048"/>
                  </a:lnTo>
                  <a:lnTo>
                    <a:pt x="2090908" y="1944962"/>
                  </a:lnTo>
                  <a:lnTo>
                    <a:pt x="1879435" y="1950919"/>
                  </a:lnTo>
                  <a:lnTo>
                    <a:pt x="1563714" y="1953897"/>
                  </a:lnTo>
                  <a:lnTo>
                    <a:pt x="1373090" y="1956876"/>
                  </a:lnTo>
                  <a:lnTo>
                    <a:pt x="1113960" y="1947940"/>
                  </a:lnTo>
                  <a:lnTo>
                    <a:pt x="953121" y="1936026"/>
                  </a:lnTo>
                  <a:lnTo>
                    <a:pt x="816110" y="1918155"/>
                  </a:lnTo>
                  <a:lnTo>
                    <a:pt x="655271" y="1891349"/>
                  </a:lnTo>
                  <a:lnTo>
                    <a:pt x="482518" y="1846671"/>
                  </a:lnTo>
                  <a:lnTo>
                    <a:pt x="366356" y="1807951"/>
                  </a:lnTo>
                  <a:lnTo>
                    <a:pt x="306786" y="1781144"/>
                  </a:lnTo>
                  <a:lnTo>
                    <a:pt x="262108" y="1751359"/>
                  </a:lnTo>
                  <a:lnTo>
                    <a:pt x="229345" y="1718596"/>
                  </a:lnTo>
                  <a:lnTo>
                    <a:pt x="199560" y="1682854"/>
                  </a:lnTo>
                  <a:lnTo>
                    <a:pt x="172753" y="1635197"/>
                  </a:lnTo>
                  <a:lnTo>
                    <a:pt x="154882" y="1590520"/>
                  </a:lnTo>
                  <a:lnTo>
                    <a:pt x="142968" y="1542864"/>
                  </a:lnTo>
                  <a:lnTo>
                    <a:pt x="131054" y="1486272"/>
                  </a:lnTo>
                  <a:lnTo>
                    <a:pt x="125097" y="1420745"/>
                  </a:lnTo>
                  <a:lnTo>
                    <a:pt x="128076" y="1292670"/>
                  </a:lnTo>
                  <a:lnTo>
                    <a:pt x="139990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A6BEA6E-E000-6845-98AB-74CF39B19767}"/>
                </a:ext>
              </a:extLst>
            </p:cNvPr>
            <p:cNvSpPr/>
            <p:nvPr/>
          </p:nvSpPr>
          <p:spPr>
            <a:xfrm>
              <a:off x="6372225" y="4497388"/>
              <a:ext cx="557213" cy="952500"/>
            </a:xfrm>
            <a:custGeom>
              <a:avLst/>
              <a:gdLst>
                <a:gd name="connsiteX0" fmla="*/ 340519 w 557213"/>
                <a:gd name="connsiteY0" fmla="*/ 221457 h 952500"/>
                <a:gd name="connsiteX1" fmla="*/ 307181 w 557213"/>
                <a:gd name="connsiteY1" fmla="*/ 88107 h 952500"/>
                <a:gd name="connsiteX2" fmla="*/ 290513 w 557213"/>
                <a:gd name="connsiteY2" fmla="*/ 28575 h 952500"/>
                <a:gd name="connsiteX3" fmla="*/ 276225 w 557213"/>
                <a:gd name="connsiteY3" fmla="*/ 2382 h 952500"/>
                <a:gd name="connsiteX4" fmla="*/ 269081 w 557213"/>
                <a:gd name="connsiteY4" fmla="*/ 0 h 952500"/>
                <a:gd name="connsiteX5" fmla="*/ 257175 w 557213"/>
                <a:gd name="connsiteY5" fmla="*/ 4763 h 952500"/>
                <a:gd name="connsiteX6" fmla="*/ 245269 w 557213"/>
                <a:gd name="connsiteY6" fmla="*/ 23813 h 952500"/>
                <a:gd name="connsiteX7" fmla="*/ 245269 w 557213"/>
                <a:gd name="connsiteY7" fmla="*/ 76200 h 952500"/>
                <a:gd name="connsiteX8" fmla="*/ 245269 w 557213"/>
                <a:gd name="connsiteY8" fmla="*/ 183357 h 952500"/>
                <a:gd name="connsiteX9" fmla="*/ 245269 w 557213"/>
                <a:gd name="connsiteY9" fmla="*/ 357188 h 952500"/>
                <a:gd name="connsiteX10" fmla="*/ 247650 w 557213"/>
                <a:gd name="connsiteY10" fmla="*/ 547688 h 952500"/>
                <a:gd name="connsiteX11" fmla="*/ 238125 w 557213"/>
                <a:gd name="connsiteY11" fmla="*/ 621507 h 952500"/>
                <a:gd name="connsiteX12" fmla="*/ 223838 w 557213"/>
                <a:gd name="connsiteY12" fmla="*/ 688182 h 952500"/>
                <a:gd name="connsiteX13" fmla="*/ 200025 w 557213"/>
                <a:gd name="connsiteY13" fmla="*/ 750094 h 952500"/>
                <a:gd name="connsiteX14" fmla="*/ 169069 w 557213"/>
                <a:gd name="connsiteY14" fmla="*/ 807244 h 952500"/>
                <a:gd name="connsiteX15" fmla="*/ 128588 w 557213"/>
                <a:gd name="connsiteY15" fmla="*/ 862013 h 952500"/>
                <a:gd name="connsiteX16" fmla="*/ 95250 w 557213"/>
                <a:gd name="connsiteY16" fmla="*/ 892969 h 952500"/>
                <a:gd name="connsiteX17" fmla="*/ 50006 w 557213"/>
                <a:gd name="connsiteY17" fmla="*/ 923925 h 952500"/>
                <a:gd name="connsiteX18" fmla="*/ 0 w 557213"/>
                <a:gd name="connsiteY18" fmla="*/ 952500 h 952500"/>
                <a:gd name="connsiteX19" fmla="*/ 557213 w 557213"/>
                <a:gd name="connsiteY19" fmla="*/ 833438 h 952500"/>
                <a:gd name="connsiteX20" fmla="*/ 521494 w 557213"/>
                <a:gd name="connsiteY20" fmla="*/ 790575 h 952500"/>
                <a:gd name="connsiteX21" fmla="*/ 504825 w 557213"/>
                <a:gd name="connsiteY21" fmla="*/ 759619 h 952500"/>
                <a:gd name="connsiteX22" fmla="*/ 469106 w 557213"/>
                <a:gd name="connsiteY22" fmla="*/ 676275 h 952500"/>
                <a:gd name="connsiteX23" fmla="*/ 431006 w 557213"/>
                <a:gd name="connsiteY23" fmla="*/ 557213 h 952500"/>
                <a:gd name="connsiteX24" fmla="*/ 354806 w 557213"/>
                <a:gd name="connsiteY24" fmla="*/ 271463 h 952500"/>
                <a:gd name="connsiteX25" fmla="*/ 340519 w 557213"/>
                <a:gd name="connsiteY25" fmla="*/ 22145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3" h="952500">
                  <a:moveTo>
                    <a:pt x="340519" y="221457"/>
                  </a:moveTo>
                  <a:lnTo>
                    <a:pt x="307181" y="88107"/>
                  </a:lnTo>
                  <a:lnTo>
                    <a:pt x="290513" y="28575"/>
                  </a:lnTo>
                  <a:lnTo>
                    <a:pt x="276225" y="2382"/>
                  </a:lnTo>
                  <a:lnTo>
                    <a:pt x="269081" y="0"/>
                  </a:lnTo>
                  <a:lnTo>
                    <a:pt x="257175" y="4763"/>
                  </a:lnTo>
                  <a:lnTo>
                    <a:pt x="245269" y="23813"/>
                  </a:lnTo>
                  <a:lnTo>
                    <a:pt x="245269" y="76200"/>
                  </a:lnTo>
                  <a:lnTo>
                    <a:pt x="245269" y="183357"/>
                  </a:lnTo>
                  <a:lnTo>
                    <a:pt x="245269" y="357188"/>
                  </a:lnTo>
                  <a:cubicBezTo>
                    <a:pt x="246063" y="420688"/>
                    <a:pt x="246856" y="484188"/>
                    <a:pt x="247650" y="547688"/>
                  </a:cubicBezTo>
                  <a:lnTo>
                    <a:pt x="238125" y="621507"/>
                  </a:lnTo>
                  <a:lnTo>
                    <a:pt x="223838" y="688182"/>
                  </a:lnTo>
                  <a:lnTo>
                    <a:pt x="200025" y="750094"/>
                  </a:lnTo>
                  <a:lnTo>
                    <a:pt x="169069" y="807244"/>
                  </a:lnTo>
                  <a:lnTo>
                    <a:pt x="128588" y="862013"/>
                  </a:lnTo>
                  <a:lnTo>
                    <a:pt x="95250" y="892969"/>
                  </a:lnTo>
                  <a:lnTo>
                    <a:pt x="50006" y="923925"/>
                  </a:lnTo>
                  <a:lnTo>
                    <a:pt x="0" y="952500"/>
                  </a:lnTo>
                  <a:lnTo>
                    <a:pt x="557213" y="833438"/>
                  </a:lnTo>
                  <a:lnTo>
                    <a:pt x="521494" y="790575"/>
                  </a:lnTo>
                  <a:lnTo>
                    <a:pt x="504825" y="759619"/>
                  </a:lnTo>
                  <a:lnTo>
                    <a:pt x="469106" y="676275"/>
                  </a:lnTo>
                  <a:lnTo>
                    <a:pt x="431006" y="557213"/>
                  </a:lnTo>
                  <a:lnTo>
                    <a:pt x="354806" y="271463"/>
                  </a:lnTo>
                  <a:lnTo>
                    <a:pt x="34051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758060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19B513C-7555-0F4F-90DE-E4C867F12DE6}"/>
              </a:ext>
            </a:extLst>
          </p:cNvPr>
          <p:cNvSpPr/>
          <p:nvPr/>
        </p:nvSpPr>
        <p:spPr>
          <a:xfrm>
            <a:off x="4565650" y="1335088"/>
            <a:ext cx="558800" cy="625475"/>
          </a:xfrm>
          <a:custGeom>
            <a:avLst/>
            <a:gdLst>
              <a:gd name="connsiteX0" fmla="*/ 200025 w 559594"/>
              <a:gd name="connsiteY0" fmla="*/ 435769 h 623888"/>
              <a:gd name="connsiteX1" fmla="*/ 192882 w 559594"/>
              <a:gd name="connsiteY1" fmla="*/ 283369 h 623888"/>
              <a:gd name="connsiteX2" fmla="*/ 185738 w 559594"/>
              <a:gd name="connsiteY2" fmla="*/ 235744 h 623888"/>
              <a:gd name="connsiteX3" fmla="*/ 180975 w 559594"/>
              <a:gd name="connsiteY3" fmla="*/ 216694 h 623888"/>
              <a:gd name="connsiteX4" fmla="*/ 166688 w 559594"/>
              <a:gd name="connsiteY4" fmla="*/ 195263 h 623888"/>
              <a:gd name="connsiteX5" fmla="*/ 140494 w 559594"/>
              <a:gd name="connsiteY5" fmla="*/ 171450 h 623888"/>
              <a:gd name="connsiteX6" fmla="*/ 104775 w 559594"/>
              <a:gd name="connsiteY6" fmla="*/ 147638 h 623888"/>
              <a:gd name="connsiteX7" fmla="*/ 73819 w 559594"/>
              <a:gd name="connsiteY7" fmla="*/ 130969 h 623888"/>
              <a:gd name="connsiteX8" fmla="*/ 33338 w 559594"/>
              <a:gd name="connsiteY8" fmla="*/ 114300 h 623888"/>
              <a:gd name="connsiteX9" fmla="*/ 16669 w 559594"/>
              <a:gd name="connsiteY9" fmla="*/ 104775 h 623888"/>
              <a:gd name="connsiteX10" fmla="*/ 7144 w 559594"/>
              <a:gd name="connsiteY10" fmla="*/ 95250 h 623888"/>
              <a:gd name="connsiteX11" fmla="*/ 0 w 559594"/>
              <a:gd name="connsiteY11" fmla="*/ 80963 h 623888"/>
              <a:gd name="connsiteX12" fmla="*/ 0 w 559594"/>
              <a:gd name="connsiteY12" fmla="*/ 69057 h 623888"/>
              <a:gd name="connsiteX13" fmla="*/ 4763 w 559594"/>
              <a:gd name="connsiteY13" fmla="*/ 45244 h 623888"/>
              <a:gd name="connsiteX14" fmla="*/ 11907 w 559594"/>
              <a:gd name="connsiteY14" fmla="*/ 26194 h 623888"/>
              <a:gd name="connsiteX15" fmla="*/ 28575 w 559594"/>
              <a:gd name="connsiteY15" fmla="*/ 14288 h 623888"/>
              <a:gd name="connsiteX16" fmla="*/ 50007 w 559594"/>
              <a:gd name="connsiteY16" fmla="*/ 7144 h 623888"/>
              <a:gd name="connsiteX17" fmla="*/ 80963 w 559594"/>
              <a:gd name="connsiteY17" fmla="*/ 0 h 623888"/>
              <a:gd name="connsiteX18" fmla="*/ 116682 w 559594"/>
              <a:gd name="connsiteY18" fmla="*/ 0 h 623888"/>
              <a:gd name="connsiteX19" fmla="*/ 169069 w 559594"/>
              <a:gd name="connsiteY19" fmla="*/ 0 h 623888"/>
              <a:gd name="connsiteX20" fmla="*/ 209550 w 559594"/>
              <a:gd name="connsiteY20" fmla="*/ 4763 h 623888"/>
              <a:gd name="connsiteX21" fmla="*/ 257175 w 559594"/>
              <a:gd name="connsiteY21" fmla="*/ 16669 h 623888"/>
              <a:gd name="connsiteX22" fmla="*/ 307182 w 559594"/>
              <a:gd name="connsiteY22" fmla="*/ 33338 h 623888"/>
              <a:gd name="connsiteX23" fmla="*/ 354807 w 559594"/>
              <a:gd name="connsiteY23" fmla="*/ 54769 h 623888"/>
              <a:gd name="connsiteX24" fmla="*/ 404813 w 559594"/>
              <a:gd name="connsiteY24" fmla="*/ 80963 h 623888"/>
              <a:gd name="connsiteX25" fmla="*/ 457200 w 559594"/>
              <a:gd name="connsiteY25" fmla="*/ 116682 h 623888"/>
              <a:gd name="connsiteX26" fmla="*/ 497682 w 559594"/>
              <a:gd name="connsiteY26" fmla="*/ 147638 h 623888"/>
              <a:gd name="connsiteX27" fmla="*/ 528638 w 559594"/>
              <a:gd name="connsiteY27" fmla="*/ 183357 h 623888"/>
              <a:gd name="connsiteX28" fmla="*/ 547688 w 559594"/>
              <a:gd name="connsiteY28" fmla="*/ 211932 h 623888"/>
              <a:gd name="connsiteX29" fmla="*/ 559594 w 559594"/>
              <a:gd name="connsiteY29" fmla="*/ 242888 h 623888"/>
              <a:gd name="connsiteX30" fmla="*/ 559594 w 559594"/>
              <a:gd name="connsiteY30" fmla="*/ 276225 h 623888"/>
              <a:gd name="connsiteX31" fmla="*/ 552450 w 559594"/>
              <a:gd name="connsiteY31" fmla="*/ 302419 h 623888"/>
              <a:gd name="connsiteX32" fmla="*/ 535782 w 559594"/>
              <a:gd name="connsiteY32" fmla="*/ 340519 h 623888"/>
              <a:gd name="connsiteX33" fmla="*/ 523875 w 559594"/>
              <a:gd name="connsiteY33" fmla="*/ 395288 h 623888"/>
              <a:gd name="connsiteX34" fmla="*/ 516732 w 559594"/>
              <a:gd name="connsiteY34" fmla="*/ 516732 h 623888"/>
              <a:gd name="connsiteX35" fmla="*/ 514350 w 559594"/>
              <a:gd name="connsiteY35" fmla="*/ 576263 h 623888"/>
              <a:gd name="connsiteX36" fmla="*/ 202407 w 559594"/>
              <a:gd name="connsiteY36" fmla="*/ 623888 h 623888"/>
              <a:gd name="connsiteX37" fmla="*/ 200025 w 559594"/>
              <a:gd name="connsiteY37" fmla="*/ 4357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9594" h="623888">
                <a:moveTo>
                  <a:pt x="200025" y="435769"/>
                </a:moveTo>
                <a:lnTo>
                  <a:pt x="192882" y="283369"/>
                </a:lnTo>
                <a:lnTo>
                  <a:pt x="185738" y="235744"/>
                </a:lnTo>
                <a:lnTo>
                  <a:pt x="180975" y="216694"/>
                </a:lnTo>
                <a:lnTo>
                  <a:pt x="166688" y="195263"/>
                </a:lnTo>
                <a:lnTo>
                  <a:pt x="140494" y="171450"/>
                </a:lnTo>
                <a:lnTo>
                  <a:pt x="104775" y="147638"/>
                </a:lnTo>
                <a:lnTo>
                  <a:pt x="73819" y="130969"/>
                </a:lnTo>
                <a:lnTo>
                  <a:pt x="33338" y="114300"/>
                </a:lnTo>
                <a:lnTo>
                  <a:pt x="16669" y="104775"/>
                </a:lnTo>
                <a:lnTo>
                  <a:pt x="7144" y="95250"/>
                </a:lnTo>
                <a:lnTo>
                  <a:pt x="0" y="80963"/>
                </a:lnTo>
                <a:lnTo>
                  <a:pt x="0" y="69057"/>
                </a:lnTo>
                <a:lnTo>
                  <a:pt x="4763" y="45244"/>
                </a:lnTo>
                <a:lnTo>
                  <a:pt x="11907" y="26194"/>
                </a:lnTo>
                <a:lnTo>
                  <a:pt x="28575" y="14288"/>
                </a:lnTo>
                <a:lnTo>
                  <a:pt x="50007" y="7144"/>
                </a:lnTo>
                <a:lnTo>
                  <a:pt x="80963" y="0"/>
                </a:lnTo>
                <a:lnTo>
                  <a:pt x="116682" y="0"/>
                </a:lnTo>
                <a:lnTo>
                  <a:pt x="169069" y="0"/>
                </a:lnTo>
                <a:lnTo>
                  <a:pt x="209550" y="4763"/>
                </a:lnTo>
                <a:lnTo>
                  <a:pt x="257175" y="16669"/>
                </a:lnTo>
                <a:lnTo>
                  <a:pt x="307182" y="33338"/>
                </a:lnTo>
                <a:lnTo>
                  <a:pt x="354807" y="54769"/>
                </a:lnTo>
                <a:lnTo>
                  <a:pt x="404813" y="80963"/>
                </a:lnTo>
                <a:lnTo>
                  <a:pt x="457200" y="116682"/>
                </a:lnTo>
                <a:lnTo>
                  <a:pt x="497682" y="147638"/>
                </a:lnTo>
                <a:lnTo>
                  <a:pt x="528638" y="183357"/>
                </a:lnTo>
                <a:lnTo>
                  <a:pt x="547688" y="211932"/>
                </a:lnTo>
                <a:lnTo>
                  <a:pt x="559594" y="242888"/>
                </a:lnTo>
                <a:lnTo>
                  <a:pt x="559594" y="276225"/>
                </a:lnTo>
                <a:lnTo>
                  <a:pt x="552450" y="302419"/>
                </a:lnTo>
                <a:lnTo>
                  <a:pt x="535782" y="340519"/>
                </a:lnTo>
                <a:lnTo>
                  <a:pt x="523875" y="395288"/>
                </a:lnTo>
                <a:lnTo>
                  <a:pt x="516732" y="516732"/>
                </a:lnTo>
                <a:lnTo>
                  <a:pt x="514350" y="576263"/>
                </a:lnTo>
                <a:lnTo>
                  <a:pt x="202407" y="623888"/>
                </a:lnTo>
                <a:lnTo>
                  <a:pt x="200025" y="4357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AAAE491-0BFA-F64E-A83A-21C835FAEBFE}"/>
              </a:ext>
            </a:extLst>
          </p:cNvPr>
          <p:cNvSpPr/>
          <p:nvPr/>
        </p:nvSpPr>
        <p:spPr>
          <a:xfrm>
            <a:off x="3013075" y="1814513"/>
            <a:ext cx="371475" cy="971550"/>
          </a:xfrm>
          <a:custGeom>
            <a:avLst/>
            <a:gdLst>
              <a:gd name="connsiteX0" fmla="*/ 92869 w 371475"/>
              <a:gd name="connsiteY0" fmla="*/ 566737 h 971550"/>
              <a:gd name="connsiteX1" fmla="*/ 126207 w 371475"/>
              <a:gd name="connsiteY1" fmla="*/ 483393 h 971550"/>
              <a:gd name="connsiteX2" fmla="*/ 145257 w 371475"/>
              <a:gd name="connsiteY2" fmla="*/ 423862 h 971550"/>
              <a:gd name="connsiteX3" fmla="*/ 159544 w 371475"/>
              <a:gd name="connsiteY3" fmla="*/ 361950 h 971550"/>
              <a:gd name="connsiteX4" fmla="*/ 173832 w 371475"/>
              <a:gd name="connsiteY4" fmla="*/ 292893 h 971550"/>
              <a:gd name="connsiteX5" fmla="*/ 176213 w 371475"/>
              <a:gd name="connsiteY5" fmla="*/ 238125 h 971550"/>
              <a:gd name="connsiteX6" fmla="*/ 173832 w 371475"/>
              <a:gd name="connsiteY6" fmla="*/ 173831 h 971550"/>
              <a:gd name="connsiteX7" fmla="*/ 159544 w 371475"/>
              <a:gd name="connsiteY7" fmla="*/ 107156 h 971550"/>
              <a:gd name="connsiteX8" fmla="*/ 150019 w 371475"/>
              <a:gd name="connsiteY8" fmla="*/ 69056 h 971550"/>
              <a:gd name="connsiteX9" fmla="*/ 145257 w 371475"/>
              <a:gd name="connsiteY9" fmla="*/ 52387 h 971550"/>
              <a:gd name="connsiteX10" fmla="*/ 145257 w 371475"/>
              <a:gd name="connsiteY10" fmla="*/ 30956 h 971550"/>
              <a:gd name="connsiteX11" fmla="*/ 152400 w 371475"/>
              <a:gd name="connsiteY11" fmla="*/ 9525 h 971550"/>
              <a:gd name="connsiteX12" fmla="*/ 164307 w 371475"/>
              <a:gd name="connsiteY12" fmla="*/ 0 h 971550"/>
              <a:gd name="connsiteX13" fmla="*/ 178594 w 371475"/>
              <a:gd name="connsiteY13" fmla="*/ 0 h 971550"/>
              <a:gd name="connsiteX14" fmla="*/ 200025 w 371475"/>
              <a:gd name="connsiteY14" fmla="*/ 11906 h 971550"/>
              <a:gd name="connsiteX15" fmla="*/ 226219 w 371475"/>
              <a:gd name="connsiteY15" fmla="*/ 33337 h 971550"/>
              <a:gd name="connsiteX16" fmla="*/ 257175 w 371475"/>
              <a:gd name="connsiteY16" fmla="*/ 71437 h 971550"/>
              <a:gd name="connsiteX17" fmla="*/ 285750 w 371475"/>
              <a:gd name="connsiteY17" fmla="*/ 114300 h 971550"/>
              <a:gd name="connsiteX18" fmla="*/ 311944 w 371475"/>
              <a:gd name="connsiteY18" fmla="*/ 169068 h 971550"/>
              <a:gd name="connsiteX19" fmla="*/ 347663 w 371475"/>
              <a:gd name="connsiteY19" fmla="*/ 250031 h 971550"/>
              <a:gd name="connsiteX20" fmla="*/ 371475 w 371475"/>
              <a:gd name="connsiteY20" fmla="*/ 409575 h 971550"/>
              <a:gd name="connsiteX21" fmla="*/ 354807 w 371475"/>
              <a:gd name="connsiteY21" fmla="*/ 540543 h 971550"/>
              <a:gd name="connsiteX22" fmla="*/ 338138 w 371475"/>
              <a:gd name="connsiteY22" fmla="*/ 633412 h 971550"/>
              <a:gd name="connsiteX23" fmla="*/ 304800 w 371475"/>
              <a:gd name="connsiteY23" fmla="*/ 762000 h 971550"/>
              <a:gd name="connsiteX24" fmla="*/ 271463 w 371475"/>
              <a:gd name="connsiteY24" fmla="*/ 842962 h 971550"/>
              <a:gd name="connsiteX25" fmla="*/ 233363 w 371475"/>
              <a:gd name="connsiteY25" fmla="*/ 909637 h 971550"/>
              <a:gd name="connsiteX26" fmla="*/ 190500 w 371475"/>
              <a:gd name="connsiteY26" fmla="*/ 950118 h 971550"/>
              <a:gd name="connsiteX27" fmla="*/ 164307 w 371475"/>
              <a:gd name="connsiteY27" fmla="*/ 966787 h 971550"/>
              <a:gd name="connsiteX28" fmla="*/ 145257 w 371475"/>
              <a:gd name="connsiteY28" fmla="*/ 971550 h 971550"/>
              <a:gd name="connsiteX29" fmla="*/ 116682 w 371475"/>
              <a:gd name="connsiteY29" fmla="*/ 971550 h 971550"/>
              <a:gd name="connsiteX30" fmla="*/ 78582 w 371475"/>
              <a:gd name="connsiteY30" fmla="*/ 959643 h 971550"/>
              <a:gd name="connsiteX31" fmla="*/ 42863 w 371475"/>
              <a:gd name="connsiteY31" fmla="*/ 933450 h 971550"/>
              <a:gd name="connsiteX32" fmla="*/ 21432 w 371475"/>
              <a:gd name="connsiteY32" fmla="*/ 912018 h 971550"/>
              <a:gd name="connsiteX33" fmla="*/ 9525 w 371475"/>
              <a:gd name="connsiteY33" fmla="*/ 883443 h 971550"/>
              <a:gd name="connsiteX34" fmla="*/ 0 w 371475"/>
              <a:gd name="connsiteY34" fmla="*/ 835818 h 971550"/>
              <a:gd name="connsiteX35" fmla="*/ 0 w 371475"/>
              <a:gd name="connsiteY35" fmla="*/ 778668 h 971550"/>
              <a:gd name="connsiteX36" fmla="*/ 11907 w 371475"/>
              <a:gd name="connsiteY36" fmla="*/ 723900 h 971550"/>
              <a:gd name="connsiteX37" fmla="*/ 33338 w 371475"/>
              <a:gd name="connsiteY37" fmla="*/ 683418 h 971550"/>
              <a:gd name="connsiteX38" fmla="*/ 92869 w 371475"/>
              <a:gd name="connsiteY38" fmla="*/ 566737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1475" h="971550">
                <a:moveTo>
                  <a:pt x="92869" y="566737"/>
                </a:moveTo>
                <a:lnTo>
                  <a:pt x="126207" y="483393"/>
                </a:lnTo>
                <a:lnTo>
                  <a:pt x="145257" y="423862"/>
                </a:lnTo>
                <a:lnTo>
                  <a:pt x="159544" y="361950"/>
                </a:lnTo>
                <a:lnTo>
                  <a:pt x="173832" y="292893"/>
                </a:lnTo>
                <a:lnTo>
                  <a:pt x="176213" y="238125"/>
                </a:lnTo>
                <a:cubicBezTo>
                  <a:pt x="175419" y="216694"/>
                  <a:pt x="178198" y="202009"/>
                  <a:pt x="173832" y="173831"/>
                </a:cubicBezTo>
                <a:lnTo>
                  <a:pt x="159544" y="107156"/>
                </a:lnTo>
                <a:lnTo>
                  <a:pt x="150019" y="69056"/>
                </a:lnTo>
                <a:lnTo>
                  <a:pt x="145257" y="52387"/>
                </a:lnTo>
                <a:lnTo>
                  <a:pt x="145257" y="30956"/>
                </a:lnTo>
                <a:lnTo>
                  <a:pt x="152400" y="9525"/>
                </a:lnTo>
                <a:lnTo>
                  <a:pt x="164307" y="0"/>
                </a:lnTo>
                <a:lnTo>
                  <a:pt x="178594" y="0"/>
                </a:lnTo>
                <a:lnTo>
                  <a:pt x="200025" y="11906"/>
                </a:lnTo>
                <a:lnTo>
                  <a:pt x="226219" y="33337"/>
                </a:lnTo>
                <a:lnTo>
                  <a:pt x="257175" y="71437"/>
                </a:lnTo>
                <a:lnTo>
                  <a:pt x="285750" y="114300"/>
                </a:lnTo>
                <a:lnTo>
                  <a:pt x="311944" y="169068"/>
                </a:lnTo>
                <a:lnTo>
                  <a:pt x="347663" y="250031"/>
                </a:lnTo>
                <a:lnTo>
                  <a:pt x="371475" y="409575"/>
                </a:lnTo>
                <a:lnTo>
                  <a:pt x="354807" y="540543"/>
                </a:lnTo>
                <a:lnTo>
                  <a:pt x="338138" y="633412"/>
                </a:lnTo>
                <a:lnTo>
                  <a:pt x="304800" y="762000"/>
                </a:lnTo>
                <a:lnTo>
                  <a:pt x="271463" y="842962"/>
                </a:lnTo>
                <a:lnTo>
                  <a:pt x="233363" y="909637"/>
                </a:lnTo>
                <a:lnTo>
                  <a:pt x="190500" y="950118"/>
                </a:lnTo>
                <a:lnTo>
                  <a:pt x="164307" y="966787"/>
                </a:lnTo>
                <a:lnTo>
                  <a:pt x="145257" y="971550"/>
                </a:lnTo>
                <a:lnTo>
                  <a:pt x="116682" y="971550"/>
                </a:lnTo>
                <a:lnTo>
                  <a:pt x="78582" y="959643"/>
                </a:lnTo>
                <a:lnTo>
                  <a:pt x="42863" y="933450"/>
                </a:lnTo>
                <a:lnTo>
                  <a:pt x="21432" y="912018"/>
                </a:lnTo>
                <a:lnTo>
                  <a:pt x="9525" y="883443"/>
                </a:lnTo>
                <a:lnTo>
                  <a:pt x="0" y="835818"/>
                </a:lnTo>
                <a:lnTo>
                  <a:pt x="0" y="778668"/>
                </a:lnTo>
                <a:lnTo>
                  <a:pt x="11907" y="723900"/>
                </a:lnTo>
                <a:lnTo>
                  <a:pt x="33338" y="683418"/>
                </a:lnTo>
                <a:lnTo>
                  <a:pt x="92869" y="5667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FD960C6-5990-6145-ACA2-30429CF73AC3}"/>
              </a:ext>
            </a:extLst>
          </p:cNvPr>
          <p:cNvSpPr/>
          <p:nvPr/>
        </p:nvSpPr>
        <p:spPr>
          <a:xfrm>
            <a:off x="3248025" y="4251325"/>
            <a:ext cx="3424238" cy="539750"/>
          </a:xfrm>
          <a:custGeom>
            <a:avLst/>
            <a:gdLst>
              <a:gd name="connsiteX0" fmla="*/ 1093451 w 3424161"/>
              <a:gd name="connsiteY0" fmla="*/ 426912 h 539409"/>
              <a:gd name="connsiteX1" fmla="*/ 807881 w 3424161"/>
              <a:gd name="connsiteY1" fmla="*/ 467296 h 539409"/>
              <a:gd name="connsiteX2" fmla="*/ 692499 w 3424161"/>
              <a:gd name="connsiteY2" fmla="*/ 481718 h 539409"/>
              <a:gd name="connsiteX3" fmla="*/ 559810 w 3424161"/>
              <a:gd name="connsiteY3" fmla="*/ 504795 h 539409"/>
              <a:gd name="connsiteX4" fmla="*/ 455967 w 3424161"/>
              <a:gd name="connsiteY4" fmla="*/ 539409 h 539409"/>
              <a:gd name="connsiteX5" fmla="*/ 430006 w 3424161"/>
              <a:gd name="connsiteY5" fmla="*/ 539409 h 539409"/>
              <a:gd name="connsiteX6" fmla="*/ 369430 w 3424161"/>
              <a:gd name="connsiteY6" fmla="*/ 530756 h 539409"/>
              <a:gd name="connsiteX7" fmla="*/ 300201 w 3424161"/>
              <a:gd name="connsiteY7" fmla="*/ 504795 h 539409"/>
              <a:gd name="connsiteX8" fmla="*/ 225203 w 3424161"/>
              <a:gd name="connsiteY8" fmla="*/ 458642 h 539409"/>
              <a:gd name="connsiteX9" fmla="*/ 167512 w 3424161"/>
              <a:gd name="connsiteY9" fmla="*/ 418258 h 539409"/>
              <a:gd name="connsiteX10" fmla="*/ 115591 w 3424161"/>
              <a:gd name="connsiteY10" fmla="*/ 369221 h 539409"/>
              <a:gd name="connsiteX11" fmla="*/ 52131 w 3424161"/>
              <a:gd name="connsiteY11" fmla="*/ 282685 h 539409"/>
              <a:gd name="connsiteX12" fmla="*/ 20401 w 3424161"/>
              <a:gd name="connsiteY12" fmla="*/ 227879 h 539409"/>
              <a:gd name="connsiteX13" fmla="*/ 5978 w 3424161"/>
              <a:gd name="connsiteY13" fmla="*/ 196149 h 539409"/>
              <a:gd name="connsiteX14" fmla="*/ 209 w 3424161"/>
              <a:gd name="connsiteY14" fmla="*/ 167303 h 539409"/>
              <a:gd name="connsiteX15" fmla="*/ 5978 w 3424161"/>
              <a:gd name="connsiteY15" fmla="*/ 147111 h 539409"/>
              <a:gd name="connsiteX16" fmla="*/ 26170 w 3424161"/>
              <a:gd name="connsiteY16" fmla="*/ 135573 h 539409"/>
              <a:gd name="connsiteX17" fmla="*/ 46362 w 3424161"/>
              <a:gd name="connsiteY17" fmla="*/ 129804 h 539409"/>
              <a:gd name="connsiteX18" fmla="*/ 69438 w 3424161"/>
              <a:gd name="connsiteY18" fmla="*/ 132689 h 539409"/>
              <a:gd name="connsiteX19" fmla="*/ 101168 w 3424161"/>
              <a:gd name="connsiteY19" fmla="*/ 167303 h 539409"/>
              <a:gd name="connsiteX20" fmla="*/ 164628 w 3424161"/>
              <a:gd name="connsiteY20" fmla="*/ 224994 h 539409"/>
              <a:gd name="connsiteX21" fmla="*/ 222319 w 3424161"/>
              <a:gd name="connsiteY21" fmla="*/ 259609 h 539409"/>
              <a:gd name="connsiteX22" fmla="*/ 291548 w 3424161"/>
              <a:gd name="connsiteY22" fmla="*/ 285569 h 539409"/>
              <a:gd name="connsiteX23" fmla="*/ 349239 w 3424161"/>
              <a:gd name="connsiteY23" fmla="*/ 297108 h 539409"/>
              <a:gd name="connsiteX24" fmla="*/ 415583 w 3424161"/>
              <a:gd name="connsiteY24" fmla="*/ 302877 h 539409"/>
              <a:gd name="connsiteX25" fmla="*/ 487697 w 3424161"/>
              <a:gd name="connsiteY25" fmla="*/ 305761 h 539409"/>
              <a:gd name="connsiteX26" fmla="*/ 562695 w 3424161"/>
              <a:gd name="connsiteY26" fmla="*/ 305761 h 539409"/>
              <a:gd name="connsiteX27" fmla="*/ 715576 w 3424161"/>
              <a:gd name="connsiteY27" fmla="*/ 288454 h 539409"/>
              <a:gd name="connsiteX28" fmla="*/ 940570 w 3424161"/>
              <a:gd name="connsiteY28" fmla="*/ 259609 h 539409"/>
              <a:gd name="connsiteX29" fmla="*/ 1361713 w 3424161"/>
              <a:gd name="connsiteY29" fmla="*/ 210571 h 539409"/>
              <a:gd name="connsiteX30" fmla="*/ 1624206 w 3424161"/>
              <a:gd name="connsiteY30" fmla="*/ 181726 h 539409"/>
              <a:gd name="connsiteX31" fmla="*/ 1869393 w 3424161"/>
              <a:gd name="connsiteY31" fmla="*/ 155765 h 539409"/>
              <a:gd name="connsiteX32" fmla="*/ 2258806 w 3424161"/>
              <a:gd name="connsiteY32" fmla="*/ 121151 h 539409"/>
              <a:gd name="connsiteX33" fmla="*/ 2720333 w 3424161"/>
              <a:gd name="connsiteY33" fmla="*/ 77882 h 539409"/>
              <a:gd name="connsiteX34" fmla="*/ 2792446 w 3424161"/>
              <a:gd name="connsiteY34" fmla="*/ 69229 h 539409"/>
              <a:gd name="connsiteX35" fmla="*/ 2893405 w 3424161"/>
              <a:gd name="connsiteY35" fmla="*/ 43268 h 539409"/>
              <a:gd name="connsiteX36" fmla="*/ 2979941 w 3424161"/>
              <a:gd name="connsiteY36" fmla="*/ 17307 h 539409"/>
              <a:gd name="connsiteX37" fmla="*/ 3026094 w 3424161"/>
              <a:gd name="connsiteY37" fmla="*/ 0 h 539409"/>
              <a:gd name="connsiteX38" fmla="*/ 3078016 w 3424161"/>
              <a:gd name="connsiteY38" fmla="*/ 2884 h 539409"/>
              <a:gd name="connsiteX39" fmla="*/ 3158783 w 3424161"/>
              <a:gd name="connsiteY39" fmla="*/ 20192 h 539409"/>
              <a:gd name="connsiteX40" fmla="*/ 3262627 w 3424161"/>
              <a:gd name="connsiteY40" fmla="*/ 66344 h 539409"/>
              <a:gd name="connsiteX41" fmla="*/ 3337625 w 3424161"/>
              <a:gd name="connsiteY41" fmla="*/ 112497 h 539409"/>
              <a:gd name="connsiteX42" fmla="*/ 3412623 w 3424161"/>
              <a:gd name="connsiteY42" fmla="*/ 181726 h 539409"/>
              <a:gd name="connsiteX43" fmla="*/ 3424161 w 3424161"/>
              <a:gd name="connsiteY43" fmla="*/ 204802 h 539409"/>
              <a:gd name="connsiteX44" fmla="*/ 3424161 w 3424161"/>
              <a:gd name="connsiteY44" fmla="*/ 236532 h 539409"/>
              <a:gd name="connsiteX45" fmla="*/ 3398200 w 3424161"/>
              <a:gd name="connsiteY45" fmla="*/ 265378 h 539409"/>
              <a:gd name="connsiteX46" fmla="*/ 3346278 w 3424161"/>
              <a:gd name="connsiteY46" fmla="*/ 285569 h 539409"/>
              <a:gd name="connsiteX47" fmla="*/ 3219358 w 3424161"/>
              <a:gd name="connsiteY47" fmla="*/ 291339 h 539409"/>
              <a:gd name="connsiteX48" fmla="*/ 2979941 w 3424161"/>
              <a:gd name="connsiteY48" fmla="*/ 291339 h 539409"/>
              <a:gd name="connsiteX49" fmla="*/ 2584759 w 3424161"/>
              <a:gd name="connsiteY49" fmla="*/ 302877 h 539409"/>
              <a:gd name="connsiteX50" fmla="*/ 2325150 w 3424161"/>
              <a:gd name="connsiteY50" fmla="*/ 311530 h 539409"/>
              <a:gd name="connsiteX51" fmla="*/ 1984774 w 3424161"/>
              <a:gd name="connsiteY51" fmla="*/ 334607 h 539409"/>
              <a:gd name="connsiteX52" fmla="*/ 1278061 w 3424161"/>
              <a:gd name="connsiteY52" fmla="*/ 406720 h 539409"/>
              <a:gd name="connsiteX53" fmla="*/ 1093451 w 3424161"/>
              <a:gd name="connsiteY53" fmla="*/ 426912 h 53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24161" h="539409">
                <a:moveTo>
                  <a:pt x="1093451" y="426912"/>
                </a:moveTo>
                <a:lnTo>
                  <a:pt x="807881" y="467296"/>
                </a:lnTo>
                <a:lnTo>
                  <a:pt x="692499" y="481718"/>
                </a:lnTo>
                <a:lnTo>
                  <a:pt x="559810" y="504795"/>
                </a:lnTo>
                <a:lnTo>
                  <a:pt x="455967" y="539409"/>
                </a:lnTo>
                <a:lnTo>
                  <a:pt x="430006" y="539409"/>
                </a:lnTo>
                <a:lnTo>
                  <a:pt x="369430" y="530756"/>
                </a:lnTo>
                <a:lnTo>
                  <a:pt x="300201" y="504795"/>
                </a:lnTo>
                <a:lnTo>
                  <a:pt x="225203" y="458642"/>
                </a:lnTo>
                <a:lnTo>
                  <a:pt x="167512" y="418258"/>
                </a:lnTo>
                <a:lnTo>
                  <a:pt x="115591" y="369221"/>
                </a:lnTo>
                <a:lnTo>
                  <a:pt x="52131" y="282685"/>
                </a:lnTo>
                <a:lnTo>
                  <a:pt x="20401" y="227879"/>
                </a:lnTo>
                <a:lnTo>
                  <a:pt x="5978" y="196149"/>
                </a:lnTo>
                <a:cubicBezTo>
                  <a:pt x="0" y="169249"/>
                  <a:pt x="209" y="179053"/>
                  <a:pt x="209" y="167303"/>
                </a:cubicBezTo>
                <a:lnTo>
                  <a:pt x="5978" y="147111"/>
                </a:lnTo>
                <a:lnTo>
                  <a:pt x="26170" y="135573"/>
                </a:lnTo>
                <a:lnTo>
                  <a:pt x="46362" y="129804"/>
                </a:lnTo>
                <a:lnTo>
                  <a:pt x="69438" y="132689"/>
                </a:lnTo>
                <a:lnTo>
                  <a:pt x="101168" y="167303"/>
                </a:lnTo>
                <a:lnTo>
                  <a:pt x="164628" y="224994"/>
                </a:lnTo>
                <a:lnTo>
                  <a:pt x="222319" y="259609"/>
                </a:lnTo>
                <a:lnTo>
                  <a:pt x="291548" y="285569"/>
                </a:lnTo>
                <a:lnTo>
                  <a:pt x="349239" y="297108"/>
                </a:lnTo>
                <a:lnTo>
                  <a:pt x="415583" y="302877"/>
                </a:lnTo>
                <a:lnTo>
                  <a:pt x="487697" y="305761"/>
                </a:lnTo>
                <a:lnTo>
                  <a:pt x="562695" y="305761"/>
                </a:lnTo>
                <a:lnTo>
                  <a:pt x="715576" y="288454"/>
                </a:lnTo>
                <a:lnTo>
                  <a:pt x="940570" y="259609"/>
                </a:lnTo>
                <a:lnTo>
                  <a:pt x="1361713" y="210571"/>
                </a:lnTo>
                <a:lnTo>
                  <a:pt x="1624206" y="181726"/>
                </a:lnTo>
                <a:lnTo>
                  <a:pt x="1869393" y="155765"/>
                </a:lnTo>
                <a:lnTo>
                  <a:pt x="2258806" y="121151"/>
                </a:lnTo>
                <a:lnTo>
                  <a:pt x="2720333" y="77882"/>
                </a:lnTo>
                <a:lnTo>
                  <a:pt x="2792446" y="69229"/>
                </a:lnTo>
                <a:lnTo>
                  <a:pt x="2893405" y="43268"/>
                </a:lnTo>
                <a:lnTo>
                  <a:pt x="2979941" y="17307"/>
                </a:lnTo>
                <a:lnTo>
                  <a:pt x="3026094" y="0"/>
                </a:lnTo>
                <a:lnTo>
                  <a:pt x="3078016" y="2884"/>
                </a:lnTo>
                <a:lnTo>
                  <a:pt x="3158783" y="20192"/>
                </a:lnTo>
                <a:lnTo>
                  <a:pt x="3262627" y="66344"/>
                </a:lnTo>
                <a:lnTo>
                  <a:pt x="3337625" y="112497"/>
                </a:lnTo>
                <a:lnTo>
                  <a:pt x="3412623" y="181726"/>
                </a:lnTo>
                <a:lnTo>
                  <a:pt x="3424161" y="204802"/>
                </a:lnTo>
                <a:lnTo>
                  <a:pt x="3424161" y="236532"/>
                </a:lnTo>
                <a:lnTo>
                  <a:pt x="3398200" y="265378"/>
                </a:lnTo>
                <a:lnTo>
                  <a:pt x="3346278" y="285569"/>
                </a:lnTo>
                <a:lnTo>
                  <a:pt x="3219358" y="291339"/>
                </a:lnTo>
                <a:lnTo>
                  <a:pt x="2979941" y="291339"/>
                </a:lnTo>
                <a:lnTo>
                  <a:pt x="2584759" y="302877"/>
                </a:lnTo>
                <a:lnTo>
                  <a:pt x="2325150" y="311530"/>
                </a:lnTo>
                <a:lnTo>
                  <a:pt x="1984774" y="334607"/>
                </a:lnTo>
                <a:lnTo>
                  <a:pt x="1278061" y="406720"/>
                </a:lnTo>
                <a:lnTo>
                  <a:pt x="1093451" y="426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99E10DF-7903-224B-BE95-319C5D4DF067}"/>
              </a:ext>
            </a:extLst>
          </p:cNvPr>
          <p:cNvSpPr/>
          <p:nvPr/>
        </p:nvSpPr>
        <p:spPr>
          <a:xfrm>
            <a:off x="3267075" y="1730375"/>
            <a:ext cx="3762375" cy="504825"/>
          </a:xfrm>
          <a:custGeom>
            <a:avLst/>
            <a:gdLst>
              <a:gd name="connsiteX0" fmla="*/ 1095375 w 3762375"/>
              <a:gd name="connsiteY0" fmla="*/ 358775 h 504825"/>
              <a:gd name="connsiteX1" fmla="*/ 650875 w 3762375"/>
              <a:gd name="connsiteY1" fmla="*/ 419100 h 504825"/>
              <a:gd name="connsiteX2" fmla="*/ 276225 w 3762375"/>
              <a:gd name="connsiteY2" fmla="*/ 469900 h 504825"/>
              <a:gd name="connsiteX3" fmla="*/ 41275 w 3762375"/>
              <a:gd name="connsiteY3" fmla="*/ 504825 h 504825"/>
              <a:gd name="connsiteX4" fmla="*/ 0 w 3762375"/>
              <a:gd name="connsiteY4" fmla="*/ 342900 h 504825"/>
              <a:gd name="connsiteX5" fmla="*/ 295275 w 3762375"/>
              <a:gd name="connsiteY5" fmla="*/ 307975 h 504825"/>
              <a:gd name="connsiteX6" fmla="*/ 685800 w 3762375"/>
              <a:gd name="connsiteY6" fmla="*/ 260350 h 504825"/>
              <a:gd name="connsiteX7" fmla="*/ 1089025 w 3762375"/>
              <a:gd name="connsiteY7" fmla="*/ 206375 h 504825"/>
              <a:gd name="connsiteX8" fmla="*/ 1520825 w 3762375"/>
              <a:gd name="connsiteY8" fmla="*/ 149225 h 504825"/>
              <a:gd name="connsiteX9" fmla="*/ 1803400 w 3762375"/>
              <a:gd name="connsiteY9" fmla="*/ 117475 h 504825"/>
              <a:gd name="connsiteX10" fmla="*/ 2159000 w 3762375"/>
              <a:gd name="connsiteY10" fmla="*/ 88900 h 504825"/>
              <a:gd name="connsiteX11" fmla="*/ 2447925 w 3762375"/>
              <a:gd name="connsiteY11" fmla="*/ 69850 h 504825"/>
              <a:gd name="connsiteX12" fmla="*/ 2835275 w 3762375"/>
              <a:gd name="connsiteY12" fmla="*/ 47625 h 504825"/>
              <a:gd name="connsiteX13" fmla="*/ 3089275 w 3762375"/>
              <a:gd name="connsiteY13" fmla="*/ 44450 h 504825"/>
              <a:gd name="connsiteX14" fmla="*/ 3235325 w 3762375"/>
              <a:gd name="connsiteY14" fmla="*/ 44450 h 504825"/>
              <a:gd name="connsiteX15" fmla="*/ 3257550 w 3762375"/>
              <a:gd name="connsiteY15" fmla="*/ 38100 h 504825"/>
              <a:gd name="connsiteX16" fmla="*/ 3302000 w 3762375"/>
              <a:gd name="connsiteY16" fmla="*/ 22225 h 504825"/>
              <a:gd name="connsiteX17" fmla="*/ 3349625 w 3762375"/>
              <a:gd name="connsiteY17" fmla="*/ 0 h 504825"/>
              <a:gd name="connsiteX18" fmla="*/ 3362325 w 3762375"/>
              <a:gd name="connsiteY18" fmla="*/ 0 h 504825"/>
              <a:gd name="connsiteX19" fmla="*/ 3444875 w 3762375"/>
              <a:gd name="connsiteY19" fmla="*/ 47625 h 504825"/>
              <a:gd name="connsiteX20" fmla="*/ 3536950 w 3762375"/>
              <a:gd name="connsiteY20" fmla="*/ 111125 h 504825"/>
              <a:gd name="connsiteX21" fmla="*/ 3613150 w 3762375"/>
              <a:gd name="connsiteY21" fmla="*/ 174625 h 504825"/>
              <a:gd name="connsiteX22" fmla="*/ 3686175 w 3762375"/>
              <a:gd name="connsiteY22" fmla="*/ 257175 h 504825"/>
              <a:gd name="connsiteX23" fmla="*/ 3740150 w 3762375"/>
              <a:gd name="connsiteY23" fmla="*/ 333375 h 504825"/>
              <a:gd name="connsiteX24" fmla="*/ 3762375 w 3762375"/>
              <a:gd name="connsiteY24" fmla="*/ 387350 h 504825"/>
              <a:gd name="connsiteX25" fmla="*/ 3762375 w 3762375"/>
              <a:gd name="connsiteY25" fmla="*/ 419100 h 504825"/>
              <a:gd name="connsiteX26" fmla="*/ 3746500 w 3762375"/>
              <a:gd name="connsiteY26" fmla="*/ 447675 h 504825"/>
              <a:gd name="connsiteX27" fmla="*/ 3721100 w 3762375"/>
              <a:gd name="connsiteY27" fmla="*/ 463550 h 504825"/>
              <a:gd name="connsiteX28" fmla="*/ 3683000 w 3762375"/>
              <a:gd name="connsiteY28" fmla="*/ 466725 h 504825"/>
              <a:gd name="connsiteX29" fmla="*/ 3549650 w 3762375"/>
              <a:gd name="connsiteY29" fmla="*/ 476250 h 504825"/>
              <a:gd name="connsiteX30" fmla="*/ 3489325 w 3762375"/>
              <a:gd name="connsiteY30" fmla="*/ 482600 h 504825"/>
              <a:gd name="connsiteX31" fmla="*/ 3254375 w 3762375"/>
              <a:gd name="connsiteY31" fmla="*/ 288925 h 504825"/>
              <a:gd name="connsiteX32" fmla="*/ 3244850 w 3762375"/>
              <a:gd name="connsiteY32" fmla="*/ 269875 h 504825"/>
              <a:gd name="connsiteX33" fmla="*/ 3219450 w 3762375"/>
              <a:gd name="connsiteY33" fmla="*/ 254000 h 504825"/>
              <a:gd name="connsiteX34" fmla="*/ 3146425 w 3762375"/>
              <a:gd name="connsiteY34" fmla="*/ 244475 h 504825"/>
              <a:gd name="connsiteX35" fmla="*/ 2879725 w 3762375"/>
              <a:gd name="connsiteY35" fmla="*/ 238125 h 504825"/>
              <a:gd name="connsiteX36" fmla="*/ 2587625 w 3762375"/>
              <a:gd name="connsiteY36" fmla="*/ 234950 h 504825"/>
              <a:gd name="connsiteX37" fmla="*/ 2162175 w 3762375"/>
              <a:gd name="connsiteY37" fmla="*/ 254000 h 504825"/>
              <a:gd name="connsiteX38" fmla="*/ 1711325 w 3762375"/>
              <a:gd name="connsiteY38" fmla="*/ 295275 h 504825"/>
              <a:gd name="connsiteX39" fmla="*/ 1095375 w 3762375"/>
              <a:gd name="connsiteY39" fmla="*/ 35877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762375" h="504825">
                <a:moveTo>
                  <a:pt x="1095375" y="358775"/>
                </a:moveTo>
                <a:lnTo>
                  <a:pt x="650875" y="419100"/>
                </a:lnTo>
                <a:lnTo>
                  <a:pt x="276225" y="469900"/>
                </a:lnTo>
                <a:lnTo>
                  <a:pt x="41275" y="504825"/>
                </a:lnTo>
                <a:lnTo>
                  <a:pt x="0" y="342900"/>
                </a:lnTo>
                <a:lnTo>
                  <a:pt x="295275" y="307975"/>
                </a:lnTo>
                <a:lnTo>
                  <a:pt x="685800" y="260350"/>
                </a:lnTo>
                <a:lnTo>
                  <a:pt x="1089025" y="206375"/>
                </a:lnTo>
                <a:lnTo>
                  <a:pt x="1520825" y="149225"/>
                </a:lnTo>
                <a:lnTo>
                  <a:pt x="1803400" y="117475"/>
                </a:lnTo>
                <a:lnTo>
                  <a:pt x="2159000" y="88900"/>
                </a:lnTo>
                <a:lnTo>
                  <a:pt x="2447925" y="69850"/>
                </a:lnTo>
                <a:lnTo>
                  <a:pt x="2835275" y="47625"/>
                </a:lnTo>
                <a:lnTo>
                  <a:pt x="3089275" y="44450"/>
                </a:lnTo>
                <a:lnTo>
                  <a:pt x="3235325" y="44450"/>
                </a:lnTo>
                <a:lnTo>
                  <a:pt x="3257550" y="38100"/>
                </a:lnTo>
                <a:lnTo>
                  <a:pt x="3302000" y="22225"/>
                </a:lnTo>
                <a:lnTo>
                  <a:pt x="3349625" y="0"/>
                </a:lnTo>
                <a:lnTo>
                  <a:pt x="3362325" y="0"/>
                </a:lnTo>
                <a:lnTo>
                  <a:pt x="3444875" y="47625"/>
                </a:lnTo>
                <a:lnTo>
                  <a:pt x="3536950" y="111125"/>
                </a:lnTo>
                <a:lnTo>
                  <a:pt x="3613150" y="174625"/>
                </a:lnTo>
                <a:lnTo>
                  <a:pt x="3686175" y="257175"/>
                </a:lnTo>
                <a:lnTo>
                  <a:pt x="3740150" y="333375"/>
                </a:lnTo>
                <a:lnTo>
                  <a:pt x="3762375" y="387350"/>
                </a:lnTo>
                <a:lnTo>
                  <a:pt x="3762375" y="419100"/>
                </a:lnTo>
                <a:lnTo>
                  <a:pt x="3746500" y="447675"/>
                </a:lnTo>
                <a:lnTo>
                  <a:pt x="3721100" y="463550"/>
                </a:lnTo>
                <a:lnTo>
                  <a:pt x="3683000" y="466725"/>
                </a:lnTo>
                <a:lnTo>
                  <a:pt x="3549650" y="476250"/>
                </a:lnTo>
                <a:lnTo>
                  <a:pt x="3489325" y="482600"/>
                </a:lnTo>
                <a:lnTo>
                  <a:pt x="3254375" y="288925"/>
                </a:lnTo>
                <a:lnTo>
                  <a:pt x="3244850" y="269875"/>
                </a:lnTo>
                <a:lnTo>
                  <a:pt x="3219450" y="254000"/>
                </a:lnTo>
                <a:lnTo>
                  <a:pt x="3146425" y="244475"/>
                </a:lnTo>
                <a:lnTo>
                  <a:pt x="2879725" y="238125"/>
                </a:lnTo>
                <a:lnTo>
                  <a:pt x="2587625" y="234950"/>
                </a:lnTo>
                <a:lnTo>
                  <a:pt x="2162175" y="254000"/>
                </a:lnTo>
                <a:lnTo>
                  <a:pt x="1711325" y="295275"/>
                </a:lnTo>
                <a:lnTo>
                  <a:pt x="1095375" y="3587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AFD6C78-6F07-B34B-B841-28FC11C5CBA2}"/>
              </a:ext>
            </a:extLst>
          </p:cNvPr>
          <p:cNvSpPr/>
          <p:nvPr/>
        </p:nvSpPr>
        <p:spPr>
          <a:xfrm>
            <a:off x="6157913" y="1962150"/>
            <a:ext cx="652462" cy="500063"/>
          </a:xfrm>
          <a:custGeom>
            <a:avLst/>
            <a:gdLst>
              <a:gd name="connsiteX0" fmla="*/ 176212 w 652462"/>
              <a:gd name="connsiteY0" fmla="*/ 283369 h 500063"/>
              <a:gd name="connsiteX1" fmla="*/ 278606 w 652462"/>
              <a:gd name="connsiteY1" fmla="*/ 178594 h 500063"/>
              <a:gd name="connsiteX2" fmla="*/ 335756 w 652462"/>
              <a:gd name="connsiteY2" fmla="*/ 123825 h 500063"/>
              <a:gd name="connsiteX3" fmla="*/ 364331 w 652462"/>
              <a:gd name="connsiteY3" fmla="*/ 92869 h 500063"/>
              <a:gd name="connsiteX4" fmla="*/ 366712 w 652462"/>
              <a:gd name="connsiteY4" fmla="*/ 78581 h 500063"/>
              <a:gd name="connsiteX5" fmla="*/ 354806 w 652462"/>
              <a:gd name="connsiteY5" fmla="*/ 0 h 500063"/>
              <a:gd name="connsiteX6" fmla="*/ 652462 w 652462"/>
              <a:gd name="connsiteY6" fmla="*/ 228600 h 500063"/>
              <a:gd name="connsiteX7" fmla="*/ 559593 w 652462"/>
              <a:gd name="connsiteY7" fmla="*/ 266700 h 500063"/>
              <a:gd name="connsiteX8" fmla="*/ 490537 w 652462"/>
              <a:gd name="connsiteY8" fmla="*/ 288131 h 500063"/>
              <a:gd name="connsiteX9" fmla="*/ 383381 w 652462"/>
              <a:gd name="connsiteY9" fmla="*/ 342900 h 500063"/>
              <a:gd name="connsiteX10" fmla="*/ 157162 w 652462"/>
              <a:gd name="connsiteY10" fmla="*/ 447675 h 500063"/>
              <a:gd name="connsiteX11" fmla="*/ 64293 w 652462"/>
              <a:gd name="connsiteY11" fmla="*/ 492919 h 500063"/>
              <a:gd name="connsiteX12" fmla="*/ 33337 w 652462"/>
              <a:gd name="connsiteY12" fmla="*/ 500063 h 500063"/>
              <a:gd name="connsiteX13" fmla="*/ 11906 w 652462"/>
              <a:gd name="connsiteY13" fmla="*/ 497681 h 500063"/>
              <a:gd name="connsiteX14" fmla="*/ 0 w 652462"/>
              <a:gd name="connsiteY14" fmla="*/ 481013 h 500063"/>
              <a:gd name="connsiteX15" fmla="*/ 4762 w 652462"/>
              <a:gd name="connsiteY15" fmla="*/ 454819 h 500063"/>
              <a:gd name="connsiteX16" fmla="*/ 45243 w 652462"/>
              <a:gd name="connsiteY16" fmla="*/ 407194 h 500063"/>
              <a:gd name="connsiteX17" fmla="*/ 176212 w 652462"/>
              <a:gd name="connsiteY17" fmla="*/ 283369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2462" h="500063">
                <a:moveTo>
                  <a:pt x="176212" y="283369"/>
                </a:moveTo>
                <a:lnTo>
                  <a:pt x="278606" y="178594"/>
                </a:lnTo>
                <a:lnTo>
                  <a:pt x="335756" y="123825"/>
                </a:lnTo>
                <a:lnTo>
                  <a:pt x="364331" y="92869"/>
                </a:lnTo>
                <a:lnTo>
                  <a:pt x="366712" y="78581"/>
                </a:lnTo>
                <a:lnTo>
                  <a:pt x="354806" y="0"/>
                </a:lnTo>
                <a:lnTo>
                  <a:pt x="652462" y="228600"/>
                </a:lnTo>
                <a:lnTo>
                  <a:pt x="559593" y="266700"/>
                </a:lnTo>
                <a:lnTo>
                  <a:pt x="490537" y="288131"/>
                </a:lnTo>
                <a:lnTo>
                  <a:pt x="383381" y="342900"/>
                </a:lnTo>
                <a:lnTo>
                  <a:pt x="157162" y="447675"/>
                </a:lnTo>
                <a:lnTo>
                  <a:pt x="64293" y="492919"/>
                </a:lnTo>
                <a:lnTo>
                  <a:pt x="33337" y="500063"/>
                </a:lnTo>
                <a:lnTo>
                  <a:pt x="11906" y="497681"/>
                </a:lnTo>
                <a:lnTo>
                  <a:pt x="0" y="481013"/>
                </a:lnTo>
                <a:lnTo>
                  <a:pt x="4762" y="454819"/>
                </a:lnTo>
                <a:lnTo>
                  <a:pt x="45243" y="407194"/>
                </a:lnTo>
                <a:lnTo>
                  <a:pt x="176212" y="283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0208414-DBE7-B048-9736-DD785602726C}"/>
              </a:ext>
            </a:extLst>
          </p:cNvPr>
          <p:cNvSpPr/>
          <p:nvPr/>
        </p:nvSpPr>
        <p:spPr>
          <a:xfrm>
            <a:off x="3938588" y="2132013"/>
            <a:ext cx="966787" cy="1447800"/>
          </a:xfrm>
          <a:custGeom>
            <a:avLst/>
            <a:gdLst>
              <a:gd name="connsiteX0" fmla="*/ 228600 w 966787"/>
              <a:gd name="connsiteY0" fmla="*/ 997744 h 1447872"/>
              <a:gd name="connsiteX1" fmla="*/ 292893 w 966787"/>
              <a:gd name="connsiteY1" fmla="*/ 895350 h 1447872"/>
              <a:gd name="connsiteX2" fmla="*/ 409575 w 966787"/>
              <a:gd name="connsiteY2" fmla="*/ 714375 h 1447872"/>
              <a:gd name="connsiteX3" fmla="*/ 533400 w 966787"/>
              <a:gd name="connsiteY3" fmla="*/ 507206 h 1447872"/>
              <a:gd name="connsiteX4" fmla="*/ 635793 w 966787"/>
              <a:gd name="connsiteY4" fmla="*/ 302419 h 1447872"/>
              <a:gd name="connsiteX5" fmla="*/ 673893 w 966787"/>
              <a:gd name="connsiteY5" fmla="*/ 226219 h 1447872"/>
              <a:gd name="connsiteX6" fmla="*/ 678656 w 966787"/>
              <a:gd name="connsiteY6" fmla="*/ 204787 h 1447872"/>
              <a:gd name="connsiteX7" fmla="*/ 678656 w 966787"/>
              <a:gd name="connsiteY7" fmla="*/ 180975 h 1447872"/>
              <a:gd name="connsiteX8" fmla="*/ 676275 w 966787"/>
              <a:gd name="connsiteY8" fmla="*/ 161925 h 1447872"/>
              <a:gd name="connsiteX9" fmla="*/ 661987 w 966787"/>
              <a:gd name="connsiteY9" fmla="*/ 140494 h 1447872"/>
              <a:gd name="connsiteX10" fmla="*/ 638175 w 966787"/>
              <a:gd name="connsiteY10" fmla="*/ 123825 h 1447872"/>
              <a:gd name="connsiteX11" fmla="*/ 609600 w 966787"/>
              <a:gd name="connsiteY11" fmla="*/ 100012 h 1447872"/>
              <a:gd name="connsiteX12" fmla="*/ 564356 w 966787"/>
              <a:gd name="connsiteY12" fmla="*/ 57150 h 1447872"/>
              <a:gd name="connsiteX13" fmla="*/ 554831 w 966787"/>
              <a:gd name="connsiteY13" fmla="*/ 40481 h 1447872"/>
              <a:gd name="connsiteX14" fmla="*/ 554831 w 966787"/>
              <a:gd name="connsiteY14" fmla="*/ 23812 h 1447872"/>
              <a:gd name="connsiteX15" fmla="*/ 566737 w 966787"/>
              <a:gd name="connsiteY15" fmla="*/ 7144 h 1447872"/>
              <a:gd name="connsiteX16" fmla="*/ 592931 w 966787"/>
              <a:gd name="connsiteY16" fmla="*/ 0 h 1447872"/>
              <a:gd name="connsiteX17" fmla="*/ 635793 w 966787"/>
              <a:gd name="connsiteY17" fmla="*/ 7144 h 1447872"/>
              <a:gd name="connsiteX18" fmla="*/ 733425 w 966787"/>
              <a:gd name="connsiteY18" fmla="*/ 40481 h 1447872"/>
              <a:gd name="connsiteX19" fmla="*/ 807243 w 966787"/>
              <a:gd name="connsiteY19" fmla="*/ 78581 h 1447872"/>
              <a:gd name="connsiteX20" fmla="*/ 888206 w 966787"/>
              <a:gd name="connsiteY20" fmla="*/ 126206 h 1447872"/>
              <a:gd name="connsiteX21" fmla="*/ 933450 w 966787"/>
              <a:gd name="connsiteY21" fmla="*/ 164306 h 1447872"/>
              <a:gd name="connsiteX22" fmla="*/ 959643 w 966787"/>
              <a:gd name="connsiteY22" fmla="*/ 195262 h 1447872"/>
              <a:gd name="connsiteX23" fmla="*/ 966787 w 966787"/>
              <a:gd name="connsiteY23" fmla="*/ 214312 h 1447872"/>
              <a:gd name="connsiteX24" fmla="*/ 962025 w 966787"/>
              <a:gd name="connsiteY24" fmla="*/ 245269 h 1447872"/>
              <a:gd name="connsiteX25" fmla="*/ 950118 w 966787"/>
              <a:gd name="connsiteY25" fmla="*/ 280987 h 1447872"/>
              <a:gd name="connsiteX26" fmla="*/ 916781 w 966787"/>
              <a:gd name="connsiteY26" fmla="*/ 323850 h 1447872"/>
              <a:gd name="connsiteX27" fmla="*/ 873918 w 966787"/>
              <a:gd name="connsiteY27" fmla="*/ 357187 h 1447872"/>
              <a:gd name="connsiteX28" fmla="*/ 659606 w 966787"/>
              <a:gd name="connsiteY28" fmla="*/ 685800 h 1447872"/>
              <a:gd name="connsiteX29" fmla="*/ 533400 w 966787"/>
              <a:gd name="connsiteY29" fmla="*/ 881062 h 1447872"/>
              <a:gd name="connsiteX30" fmla="*/ 369093 w 966787"/>
              <a:gd name="connsiteY30" fmla="*/ 1126331 h 1447872"/>
              <a:gd name="connsiteX31" fmla="*/ 288131 w 966787"/>
              <a:gd name="connsiteY31" fmla="*/ 1266825 h 1447872"/>
              <a:gd name="connsiteX32" fmla="*/ 214312 w 966787"/>
              <a:gd name="connsiteY32" fmla="*/ 1400175 h 1447872"/>
              <a:gd name="connsiteX33" fmla="*/ 171450 w 966787"/>
              <a:gd name="connsiteY33" fmla="*/ 1428750 h 1447872"/>
              <a:gd name="connsiteX34" fmla="*/ 140493 w 966787"/>
              <a:gd name="connsiteY34" fmla="*/ 1445419 h 1447872"/>
              <a:gd name="connsiteX35" fmla="*/ 111918 w 966787"/>
              <a:gd name="connsiteY35" fmla="*/ 1447800 h 1447872"/>
              <a:gd name="connsiteX36" fmla="*/ 69056 w 966787"/>
              <a:gd name="connsiteY36" fmla="*/ 1438275 h 1447872"/>
              <a:gd name="connsiteX37" fmla="*/ 33337 w 966787"/>
              <a:gd name="connsiteY37" fmla="*/ 1407319 h 1447872"/>
              <a:gd name="connsiteX38" fmla="*/ 14287 w 966787"/>
              <a:gd name="connsiteY38" fmla="*/ 1376362 h 1447872"/>
              <a:gd name="connsiteX39" fmla="*/ 0 w 966787"/>
              <a:gd name="connsiteY39" fmla="*/ 1331119 h 1447872"/>
              <a:gd name="connsiteX40" fmla="*/ 0 w 966787"/>
              <a:gd name="connsiteY40" fmla="*/ 1283494 h 1447872"/>
              <a:gd name="connsiteX41" fmla="*/ 2381 w 966787"/>
              <a:gd name="connsiteY41" fmla="*/ 1238250 h 1447872"/>
              <a:gd name="connsiteX42" fmla="*/ 11906 w 966787"/>
              <a:gd name="connsiteY42" fmla="*/ 1223962 h 1447872"/>
              <a:gd name="connsiteX43" fmla="*/ 38100 w 966787"/>
              <a:gd name="connsiteY43" fmla="*/ 1212056 h 1447872"/>
              <a:gd name="connsiteX44" fmla="*/ 69056 w 966787"/>
              <a:gd name="connsiteY44" fmla="*/ 1190625 h 1447872"/>
              <a:gd name="connsiteX45" fmla="*/ 97631 w 966787"/>
              <a:gd name="connsiteY45" fmla="*/ 1162050 h 1447872"/>
              <a:gd name="connsiteX46" fmla="*/ 140493 w 966787"/>
              <a:gd name="connsiteY46" fmla="*/ 1114425 h 1447872"/>
              <a:gd name="connsiteX47" fmla="*/ 228600 w 966787"/>
              <a:gd name="connsiteY47" fmla="*/ 997744 h 1447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66787" h="1447872">
                <a:moveTo>
                  <a:pt x="228600" y="997744"/>
                </a:moveTo>
                <a:lnTo>
                  <a:pt x="292893" y="895350"/>
                </a:lnTo>
                <a:lnTo>
                  <a:pt x="409575" y="714375"/>
                </a:lnTo>
                <a:lnTo>
                  <a:pt x="533400" y="507206"/>
                </a:lnTo>
                <a:lnTo>
                  <a:pt x="635793" y="302419"/>
                </a:lnTo>
                <a:lnTo>
                  <a:pt x="673893" y="226219"/>
                </a:lnTo>
                <a:lnTo>
                  <a:pt x="678656" y="204787"/>
                </a:lnTo>
                <a:lnTo>
                  <a:pt x="678656" y="180975"/>
                </a:lnTo>
                <a:lnTo>
                  <a:pt x="676275" y="161925"/>
                </a:lnTo>
                <a:lnTo>
                  <a:pt x="661987" y="140494"/>
                </a:lnTo>
                <a:lnTo>
                  <a:pt x="638175" y="123825"/>
                </a:lnTo>
                <a:lnTo>
                  <a:pt x="609600" y="100012"/>
                </a:lnTo>
                <a:lnTo>
                  <a:pt x="564356" y="57150"/>
                </a:lnTo>
                <a:lnTo>
                  <a:pt x="554831" y="40481"/>
                </a:lnTo>
                <a:lnTo>
                  <a:pt x="554831" y="23812"/>
                </a:lnTo>
                <a:lnTo>
                  <a:pt x="566737" y="7144"/>
                </a:lnTo>
                <a:lnTo>
                  <a:pt x="592931" y="0"/>
                </a:lnTo>
                <a:lnTo>
                  <a:pt x="635793" y="7144"/>
                </a:lnTo>
                <a:lnTo>
                  <a:pt x="733425" y="40481"/>
                </a:lnTo>
                <a:lnTo>
                  <a:pt x="807243" y="78581"/>
                </a:lnTo>
                <a:lnTo>
                  <a:pt x="888206" y="126206"/>
                </a:lnTo>
                <a:lnTo>
                  <a:pt x="933450" y="164306"/>
                </a:lnTo>
                <a:lnTo>
                  <a:pt x="959643" y="195262"/>
                </a:lnTo>
                <a:lnTo>
                  <a:pt x="966787" y="214312"/>
                </a:lnTo>
                <a:lnTo>
                  <a:pt x="962025" y="245269"/>
                </a:lnTo>
                <a:lnTo>
                  <a:pt x="950118" y="280987"/>
                </a:lnTo>
                <a:lnTo>
                  <a:pt x="916781" y="323850"/>
                </a:lnTo>
                <a:lnTo>
                  <a:pt x="873918" y="357187"/>
                </a:lnTo>
                <a:lnTo>
                  <a:pt x="659606" y="685800"/>
                </a:lnTo>
                <a:lnTo>
                  <a:pt x="533400" y="881062"/>
                </a:lnTo>
                <a:lnTo>
                  <a:pt x="369093" y="1126331"/>
                </a:lnTo>
                <a:lnTo>
                  <a:pt x="288131" y="1266825"/>
                </a:lnTo>
                <a:lnTo>
                  <a:pt x="214312" y="1400175"/>
                </a:lnTo>
                <a:lnTo>
                  <a:pt x="171450" y="1428750"/>
                </a:lnTo>
                <a:lnTo>
                  <a:pt x="140493" y="1445419"/>
                </a:lnTo>
                <a:cubicBezTo>
                  <a:pt x="113509" y="1447872"/>
                  <a:pt x="123067" y="1447800"/>
                  <a:pt x="111918" y="1447800"/>
                </a:cubicBezTo>
                <a:lnTo>
                  <a:pt x="69056" y="1438275"/>
                </a:lnTo>
                <a:lnTo>
                  <a:pt x="33337" y="1407319"/>
                </a:lnTo>
                <a:lnTo>
                  <a:pt x="14287" y="1376362"/>
                </a:lnTo>
                <a:lnTo>
                  <a:pt x="0" y="1331119"/>
                </a:lnTo>
                <a:lnTo>
                  <a:pt x="0" y="1283494"/>
                </a:lnTo>
                <a:lnTo>
                  <a:pt x="2381" y="1238250"/>
                </a:lnTo>
                <a:lnTo>
                  <a:pt x="11906" y="1223962"/>
                </a:lnTo>
                <a:lnTo>
                  <a:pt x="38100" y="1212056"/>
                </a:lnTo>
                <a:lnTo>
                  <a:pt x="69056" y="1190625"/>
                </a:lnTo>
                <a:lnTo>
                  <a:pt x="97631" y="1162050"/>
                </a:lnTo>
                <a:lnTo>
                  <a:pt x="140493" y="1114425"/>
                </a:lnTo>
                <a:lnTo>
                  <a:pt x="228600" y="997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EDCE24C-E34F-C241-969F-FF8DFF126838}"/>
              </a:ext>
            </a:extLst>
          </p:cNvPr>
          <p:cNvSpPr/>
          <p:nvPr/>
        </p:nvSpPr>
        <p:spPr>
          <a:xfrm>
            <a:off x="4076700" y="3376613"/>
            <a:ext cx="2260600" cy="766762"/>
          </a:xfrm>
          <a:custGeom>
            <a:avLst/>
            <a:gdLst>
              <a:gd name="connsiteX0" fmla="*/ 1193006 w 2259806"/>
              <a:gd name="connsiteY0" fmla="*/ 319087 h 766762"/>
              <a:gd name="connsiteX1" fmla="*/ 947738 w 2259806"/>
              <a:gd name="connsiteY1" fmla="*/ 252412 h 766762"/>
              <a:gd name="connsiteX2" fmla="*/ 721519 w 2259806"/>
              <a:gd name="connsiteY2" fmla="*/ 209550 h 766762"/>
              <a:gd name="connsiteX3" fmla="*/ 507206 w 2259806"/>
              <a:gd name="connsiteY3" fmla="*/ 173831 h 766762"/>
              <a:gd name="connsiteX4" fmla="*/ 319088 w 2259806"/>
              <a:gd name="connsiteY4" fmla="*/ 138112 h 766762"/>
              <a:gd name="connsiteX5" fmla="*/ 254794 w 2259806"/>
              <a:gd name="connsiteY5" fmla="*/ 123825 h 766762"/>
              <a:gd name="connsiteX6" fmla="*/ 216694 w 2259806"/>
              <a:gd name="connsiteY6" fmla="*/ 119062 h 766762"/>
              <a:gd name="connsiteX7" fmla="*/ 171450 w 2259806"/>
              <a:gd name="connsiteY7" fmla="*/ 123825 h 766762"/>
              <a:gd name="connsiteX8" fmla="*/ 50006 w 2259806"/>
              <a:gd name="connsiteY8" fmla="*/ 161925 h 766762"/>
              <a:gd name="connsiteX9" fmla="*/ 0 w 2259806"/>
              <a:gd name="connsiteY9" fmla="*/ 0 h 766762"/>
              <a:gd name="connsiteX10" fmla="*/ 180975 w 2259806"/>
              <a:gd name="connsiteY10" fmla="*/ 11906 h 766762"/>
              <a:gd name="connsiteX11" fmla="*/ 442913 w 2259806"/>
              <a:gd name="connsiteY11" fmla="*/ 33337 h 766762"/>
              <a:gd name="connsiteX12" fmla="*/ 890588 w 2259806"/>
              <a:gd name="connsiteY12" fmla="*/ 76200 h 766762"/>
              <a:gd name="connsiteX13" fmla="*/ 1147763 w 2259806"/>
              <a:gd name="connsiteY13" fmla="*/ 121443 h 766762"/>
              <a:gd name="connsiteX14" fmla="*/ 1364456 w 2259806"/>
              <a:gd name="connsiteY14" fmla="*/ 159543 h 766762"/>
              <a:gd name="connsiteX15" fmla="*/ 1626394 w 2259806"/>
              <a:gd name="connsiteY15" fmla="*/ 216693 h 766762"/>
              <a:gd name="connsiteX16" fmla="*/ 1843088 w 2259806"/>
              <a:gd name="connsiteY16" fmla="*/ 266700 h 766762"/>
              <a:gd name="connsiteX17" fmla="*/ 1878806 w 2259806"/>
              <a:gd name="connsiteY17" fmla="*/ 276225 h 766762"/>
              <a:gd name="connsiteX18" fmla="*/ 1909763 w 2259806"/>
              <a:gd name="connsiteY18" fmla="*/ 290512 h 766762"/>
              <a:gd name="connsiteX19" fmla="*/ 1974056 w 2259806"/>
              <a:gd name="connsiteY19" fmla="*/ 323850 h 766762"/>
              <a:gd name="connsiteX20" fmla="*/ 2028825 w 2259806"/>
              <a:gd name="connsiteY20" fmla="*/ 361950 h 766762"/>
              <a:gd name="connsiteX21" fmla="*/ 2066925 w 2259806"/>
              <a:gd name="connsiteY21" fmla="*/ 392906 h 766762"/>
              <a:gd name="connsiteX22" fmla="*/ 2102644 w 2259806"/>
              <a:gd name="connsiteY22" fmla="*/ 435768 h 766762"/>
              <a:gd name="connsiteX23" fmla="*/ 2143125 w 2259806"/>
              <a:gd name="connsiteY23" fmla="*/ 469106 h 766762"/>
              <a:gd name="connsiteX24" fmla="*/ 2185988 w 2259806"/>
              <a:gd name="connsiteY24" fmla="*/ 509587 h 766762"/>
              <a:gd name="connsiteX25" fmla="*/ 2219325 w 2259806"/>
              <a:gd name="connsiteY25" fmla="*/ 547687 h 766762"/>
              <a:gd name="connsiteX26" fmla="*/ 2240756 w 2259806"/>
              <a:gd name="connsiteY26" fmla="*/ 581025 h 766762"/>
              <a:gd name="connsiteX27" fmla="*/ 2252663 w 2259806"/>
              <a:gd name="connsiteY27" fmla="*/ 611981 h 766762"/>
              <a:gd name="connsiteX28" fmla="*/ 2259806 w 2259806"/>
              <a:gd name="connsiteY28" fmla="*/ 645318 h 766762"/>
              <a:gd name="connsiteX29" fmla="*/ 2259806 w 2259806"/>
              <a:gd name="connsiteY29" fmla="*/ 678656 h 766762"/>
              <a:gd name="connsiteX30" fmla="*/ 2250281 w 2259806"/>
              <a:gd name="connsiteY30" fmla="*/ 709612 h 766762"/>
              <a:gd name="connsiteX31" fmla="*/ 2228850 w 2259806"/>
              <a:gd name="connsiteY31" fmla="*/ 740568 h 766762"/>
              <a:gd name="connsiteX32" fmla="*/ 2200275 w 2259806"/>
              <a:gd name="connsiteY32" fmla="*/ 764381 h 766762"/>
              <a:gd name="connsiteX33" fmla="*/ 2176463 w 2259806"/>
              <a:gd name="connsiteY33" fmla="*/ 766762 h 766762"/>
              <a:gd name="connsiteX34" fmla="*/ 2124075 w 2259806"/>
              <a:gd name="connsiteY34" fmla="*/ 757237 h 766762"/>
              <a:gd name="connsiteX35" fmla="*/ 2047875 w 2259806"/>
              <a:gd name="connsiteY35" fmla="*/ 721518 h 766762"/>
              <a:gd name="connsiteX36" fmla="*/ 1928813 w 2259806"/>
              <a:gd name="connsiteY36" fmla="*/ 652462 h 766762"/>
              <a:gd name="connsiteX37" fmla="*/ 1757363 w 2259806"/>
              <a:gd name="connsiteY37" fmla="*/ 561975 h 766762"/>
              <a:gd name="connsiteX38" fmla="*/ 1619250 w 2259806"/>
              <a:gd name="connsiteY38" fmla="*/ 492918 h 766762"/>
              <a:gd name="connsiteX39" fmla="*/ 1438275 w 2259806"/>
              <a:gd name="connsiteY39" fmla="*/ 409575 h 766762"/>
              <a:gd name="connsiteX40" fmla="*/ 1193006 w 2259806"/>
              <a:gd name="connsiteY40" fmla="*/ 319087 h 76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59806" h="766762">
                <a:moveTo>
                  <a:pt x="1193006" y="319087"/>
                </a:moveTo>
                <a:lnTo>
                  <a:pt x="947738" y="252412"/>
                </a:lnTo>
                <a:lnTo>
                  <a:pt x="721519" y="209550"/>
                </a:lnTo>
                <a:lnTo>
                  <a:pt x="507206" y="173831"/>
                </a:lnTo>
                <a:lnTo>
                  <a:pt x="319088" y="138112"/>
                </a:lnTo>
                <a:lnTo>
                  <a:pt x="254794" y="123825"/>
                </a:lnTo>
                <a:lnTo>
                  <a:pt x="216694" y="119062"/>
                </a:lnTo>
                <a:lnTo>
                  <a:pt x="171450" y="123825"/>
                </a:lnTo>
                <a:lnTo>
                  <a:pt x="50006" y="161925"/>
                </a:lnTo>
                <a:lnTo>
                  <a:pt x="0" y="0"/>
                </a:lnTo>
                <a:lnTo>
                  <a:pt x="180975" y="11906"/>
                </a:lnTo>
                <a:lnTo>
                  <a:pt x="442913" y="33337"/>
                </a:lnTo>
                <a:lnTo>
                  <a:pt x="890588" y="76200"/>
                </a:lnTo>
                <a:lnTo>
                  <a:pt x="1147763" y="121443"/>
                </a:lnTo>
                <a:lnTo>
                  <a:pt x="1364456" y="159543"/>
                </a:lnTo>
                <a:lnTo>
                  <a:pt x="1626394" y="216693"/>
                </a:lnTo>
                <a:lnTo>
                  <a:pt x="1843088" y="266700"/>
                </a:lnTo>
                <a:lnTo>
                  <a:pt x="1878806" y="276225"/>
                </a:lnTo>
                <a:lnTo>
                  <a:pt x="1909763" y="290512"/>
                </a:lnTo>
                <a:lnTo>
                  <a:pt x="1974056" y="323850"/>
                </a:lnTo>
                <a:lnTo>
                  <a:pt x="2028825" y="361950"/>
                </a:lnTo>
                <a:lnTo>
                  <a:pt x="2066925" y="392906"/>
                </a:lnTo>
                <a:lnTo>
                  <a:pt x="2102644" y="435768"/>
                </a:lnTo>
                <a:lnTo>
                  <a:pt x="2143125" y="469106"/>
                </a:lnTo>
                <a:lnTo>
                  <a:pt x="2185988" y="509587"/>
                </a:lnTo>
                <a:lnTo>
                  <a:pt x="2219325" y="547687"/>
                </a:lnTo>
                <a:lnTo>
                  <a:pt x="2240756" y="581025"/>
                </a:lnTo>
                <a:lnTo>
                  <a:pt x="2252663" y="611981"/>
                </a:lnTo>
                <a:lnTo>
                  <a:pt x="2259806" y="645318"/>
                </a:lnTo>
                <a:lnTo>
                  <a:pt x="2259806" y="678656"/>
                </a:lnTo>
                <a:lnTo>
                  <a:pt x="2250281" y="709612"/>
                </a:lnTo>
                <a:lnTo>
                  <a:pt x="2228850" y="740568"/>
                </a:lnTo>
                <a:lnTo>
                  <a:pt x="2200275" y="764381"/>
                </a:lnTo>
                <a:lnTo>
                  <a:pt x="2176463" y="766762"/>
                </a:lnTo>
                <a:lnTo>
                  <a:pt x="2124075" y="757237"/>
                </a:lnTo>
                <a:lnTo>
                  <a:pt x="2047875" y="721518"/>
                </a:lnTo>
                <a:lnTo>
                  <a:pt x="1928813" y="652462"/>
                </a:lnTo>
                <a:lnTo>
                  <a:pt x="1757363" y="561975"/>
                </a:lnTo>
                <a:lnTo>
                  <a:pt x="1619250" y="492918"/>
                </a:lnTo>
                <a:lnTo>
                  <a:pt x="1438275" y="409575"/>
                </a:lnTo>
                <a:lnTo>
                  <a:pt x="1193006" y="319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AE4EF72-F0CD-BB4D-AF14-4F4BD18585F9}"/>
              </a:ext>
            </a:extLst>
          </p:cNvPr>
          <p:cNvSpPr/>
          <p:nvPr/>
        </p:nvSpPr>
        <p:spPr>
          <a:xfrm>
            <a:off x="3492500" y="2392363"/>
            <a:ext cx="2254250" cy="1841500"/>
          </a:xfrm>
          <a:custGeom>
            <a:avLst/>
            <a:gdLst>
              <a:gd name="connsiteX0" fmla="*/ 877071 w 2253433"/>
              <a:gd name="connsiteY0" fmla="*/ 1438275 h 1840707"/>
              <a:gd name="connsiteX1" fmla="*/ 1024708 w 2253433"/>
              <a:gd name="connsiteY1" fmla="*/ 1364457 h 1840707"/>
              <a:gd name="connsiteX2" fmla="*/ 1158058 w 2253433"/>
              <a:gd name="connsiteY2" fmla="*/ 1290638 h 1840707"/>
              <a:gd name="connsiteX3" fmla="*/ 1312840 w 2253433"/>
              <a:gd name="connsiteY3" fmla="*/ 1190625 h 1840707"/>
              <a:gd name="connsiteX4" fmla="*/ 1477146 w 2253433"/>
              <a:gd name="connsiteY4" fmla="*/ 1059657 h 1840707"/>
              <a:gd name="connsiteX5" fmla="*/ 1579540 w 2253433"/>
              <a:gd name="connsiteY5" fmla="*/ 954882 h 1840707"/>
              <a:gd name="connsiteX6" fmla="*/ 1722415 w 2253433"/>
              <a:gd name="connsiteY6" fmla="*/ 788194 h 1840707"/>
              <a:gd name="connsiteX7" fmla="*/ 1822427 w 2253433"/>
              <a:gd name="connsiteY7" fmla="*/ 659607 h 1840707"/>
              <a:gd name="connsiteX8" fmla="*/ 1898627 w 2253433"/>
              <a:gd name="connsiteY8" fmla="*/ 545307 h 1840707"/>
              <a:gd name="connsiteX9" fmla="*/ 1967683 w 2253433"/>
              <a:gd name="connsiteY9" fmla="*/ 342900 h 1840707"/>
              <a:gd name="connsiteX10" fmla="*/ 1967683 w 2253433"/>
              <a:gd name="connsiteY10" fmla="*/ 269082 h 1840707"/>
              <a:gd name="connsiteX11" fmla="*/ 1958158 w 2253433"/>
              <a:gd name="connsiteY11" fmla="*/ 230982 h 1840707"/>
              <a:gd name="connsiteX12" fmla="*/ 1931965 w 2253433"/>
              <a:gd name="connsiteY12" fmla="*/ 183357 h 1840707"/>
              <a:gd name="connsiteX13" fmla="*/ 1862908 w 2253433"/>
              <a:gd name="connsiteY13" fmla="*/ 95250 h 1840707"/>
              <a:gd name="connsiteX14" fmla="*/ 1829571 w 2253433"/>
              <a:gd name="connsiteY14" fmla="*/ 54769 h 1840707"/>
              <a:gd name="connsiteX15" fmla="*/ 1817665 w 2253433"/>
              <a:gd name="connsiteY15" fmla="*/ 35719 h 1840707"/>
              <a:gd name="connsiteX16" fmla="*/ 1820046 w 2253433"/>
              <a:gd name="connsiteY16" fmla="*/ 19050 h 1840707"/>
              <a:gd name="connsiteX17" fmla="*/ 1829571 w 2253433"/>
              <a:gd name="connsiteY17" fmla="*/ 9525 h 1840707"/>
              <a:gd name="connsiteX18" fmla="*/ 1851002 w 2253433"/>
              <a:gd name="connsiteY18" fmla="*/ 0 h 1840707"/>
              <a:gd name="connsiteX19" fmla="*/ 1889102 w 2253433"/>
              <a:gd name="connsiteY19" fmla="*/ 4763 h 1840707"/>
              <a:gd name="connsiteX20" fmla="*/ 1960540 w 2253433"/>
              <a:gd name="connsiteY20" fmla="*/ 26194 h 1840707"/>
              <a:gd name="connsiteX21" fmla="*/ 2024833 w 2253433"/>
              <a:gd name="connsiteY21" fmla="*/ 52388 h 1840707"/>
              <a:gd name="connsiteX22" fmla="*/ 2098652 w 2253433"/>
              <a:gd name="connsiteY22" fmla="*/ 88107 h 1840707"/>
              <a:gd name="connsiteX23" fmla="*/ 2146277 w 2253433"/>
              <a:gd name="connsiteY23" fmla="*/ 119063 h 1840707"/>
              <a:gd name="connsiteX24" fmla="*/ 2181996 w 2253433"/>
              <a:gd name="connsiteY24" fmla="*/ 152400 h 1840707"/>
              <a:gd name="connsiteX25" fmla="*/ 2210571 w 2253433"/>
              <a:gd name="connsiteY25" fmla="*/ 188119 h 1840707"/>
              <a:gd name="connsiteX26" fmla="*/ 2229621 w 2253433"/>
              <a:gd name="connsiteY26" fmla="*/ 216694 h 1840707"/>
              <a:gd name="connsiteX27" fmla="*/ 2246290 w 2253433"/>
              <a:gd name="connsiteY27" fmla="*/ 250032 h 1840707"/>
              <a:gd name="connsiteX28" fmla="*/ 2253433 w 2253433"/>
              <a:gd name="connsiteY28" fmla="*/ 283369 h 1840707"/>
              <a:gd name="connsiteX29" fmla="*/ 2253433 w 2253433"/>
              <a:gd name="connsiteY29" fmla="*/ 321469 h 1840707"/>
              <a:gd name="connsiteX30" fmla="*/ 2189140 w 2253433"/>
              <a:gd name="connsiteY30" fmla="*/ 521494 h 1840707"/>
              <a:gd name="connsiteX31" fmla="*/ 2108177 w 2253433"/>
              <a:gd name="connsiteY31" fmla="*/ 633413 h 1840707"/>
              <a:gd name="connsiteX32" fmla="*/ 2017690 w 2253433"/>
              <a:gd name="connsiteY32" fmla="*/ 754857 h 1840707"/>
              <a:gd name="connsiteX33" fmla="*/ 1910533 w 2253433"/>
              <a:gd name="connsiteY33" fmla="*/ 883444 h 1840707"/>
              <a:gd name="connsiteX34" fmla="*/ 1715271 w 2253433"/>
              <a:gd name="connsiteY34" fmla="*/ 1114425 h 1840707"/>
              <a:gd name="connsiteX35" fmla="*/ 1541440 w 2253433"/>
              <a:gd name="connsiteY35" fmla="*/ 1235869 h 1840707"/>
              <a:gd name="connsiteX36" fmla="*/ 1436665 w 2253433"/>
              <a:gd name="connsiteY36" fmla="*/ 1312069 h 1840707"/>
              <a:gd name="connsiteX37" fmla="*/ 1279502 w 2253433"/>
              <a:gd name="connsiteY37" fmla="*/ 1409700 h 1840707"/>
              <a:gd name="connsiteX38" fmla="*/ 1081858 w 2253433"/>
              <a:gd name="connsiteY38" fmla="*/ 1512094 h 1840707"/>
              <a:gd name="connsiteX39" fmla="*/ 924696 w 2253433"/>
              <a:gd name="connsiteY39" fmla="*/ 1583532 h 1840707"/>
              <a:gd name="connsiteX40" fmla="*/ 788965 w 2253433"/>
              <a:gd name="connsiteY40" fmla="*/ 1638300 h 1840707"/>
              <a:gd name="connsiteX41" fmla="*/ 541315 w 2253433"/>
              <a:gd name="connsiteY41" fmla="*/ 1721644 h 1840707"/>
              <a:gd name="connsiteX42" fmla="*/ 367483 w 2253433"/>
              <a:gd name="connsiteY42" fmla="*/ 1769269 h 1840707"/>
              <a:gd name="connsiteX43" fmla="*/ 205558 w 2253433"/>
              <a:gd name="connsiteY43" fmla="*/ 1807369 h 1840707"/>
              <a:gd name="connsiteX44" fmla="*/ 55540 w 2253433"/>
              <a:gd name="connsiteY44" fmla="*/ 1835944 h 1840707"/>
              <a:gd name="connsiteX45" fmla="*/ 26965 w 2253433"/>
              <a:gd name="connsiteY45" fmla="*/ 1840707 h 1840707"/>
              <a:gd name="connsiteX46" fmla="*/ 12677 w 2253433"/>
              <a:gd name="connsiteY46" fmla="*/ 1833563 h 1840707"/>
              <a:gd name="connsiteX47" fmla="*/ 771 w 2253433"/>
              <a:gd name="connsiteY47" fmla="*/ 1807369 h 1840707"/>
              <a:gd name="connsiteX48" fmla="*/ 771 w 2253433"/>
              <a:gd name="connsiteY48" fmla="*/ 1783557 h 1840707"/>
              <a:gd name="connsiteX49" fmla="*/ 12677 w 2253433"/>
              <a:gd name="connsiteY49" fmla="*/ 1759744 h 1840707"/>
              <a:gd name="connsiteX50" fmla="*/ 29346 w 2253433"/>
              <a:gd name="connsiteY50" fmla="*/ 1747838 h 1840707"/>
              <a:gd name="connsiteX51" fmla="*/ 131740 w 2253433"/>
              <a:gd name="connsiteY51" fmla="*/ 1724025 h 1840707"/>
              <a:gd name="connsiteX52" fmla="*/ 265090 w 2253433"/>
              <a:gd name="connsiteY52" fmla="*/ 1688307 h 1840707"/>
              <a:gd name="connsiteX53" fmla="*/ 379390 w 2253433"/>
              <a:gd name="connsiteY53" fmla="*/ 1647825 h 1840707"/>
              <a:gd name="connsiteX54" fmla="*/ 519883 w 2253433"/>
              <a:gd name="connsiteY54" fmla="*/ 1597819 h 1840707"/>
              <a:gd name="connsiteX55" fmla="*/ 672283 w 2253433"/>
              <a:gd name="connsiteY55" fmla="*/ 1535907 h 1840707"/>
              <a:gd name="connsiteX56" fmla="*/ 877071 w 2253433"/>
              <a:gd name="connsiteY56" fmla="*/ 1438275 h 1840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53433" h="1840707">
                <a:moveTo>
                  <a:pt x="877071" y="1438275"/>
                </a:moveTo>
                <a:lnTo>
                  <a:pt x="1024708" y="1364457"/>
                </a:lnTo>
                <a:lnTo>
                  <a:pt x="1158058" y="1290638"/>
                </a:lnTo>
                <a:lnTo>
                  <a:pt x="1312840" y="1190625"/>
                </a:lnTo>
                <a:lnTo>
                  <a:pt x="1477146" y="1059657"/>
                </a:lnTo>
                <a:lnTo>
                  <a:pt x="1579540" y="954882"/>
                </a:lnTo>
                <a:lnTo>
                  <a:pt x="1722415" y="788194"/>
                </a:lnTo>
                <a:lnTo>
                  <a:pt x="1822427" y="659607"/>
                </a:lnTo>
                <a:lnTo>
                  <a:pt x="1898627" y="545307"/>
                </a:lnTo>
                <a:lnTo>
                  <a:pt x="1967683" y="342900"/>
                </a:lnTo>
                <a:lnTo>
                  <a:pt x="1967683" y="269082"/>
                </a:lnTo>
                <a:lnTo>
                  <a:pt x="1958158" y="230982"/>
                </a:lnTo>
                <a:lnTo>
                  <a:pt x="1931965" y="183357"/>
                </a:lnTo>
                <a:lnTo>
                  <a:pt x="1862908" y="95250"/>
                </a:lnTo>
                <a:lnTo>
                  <a:pt x="1829571" y="54769"/>
                </a:lnTo>
                <a:lnTo>
                  <a:pt x="1817665" y="35719"/>
                </a:lnTo>
                <a:lnTo>
                  <a:pt x="1820046" y="19050"/>
                </a:lnTo>
                <a:lnTo>
                  <a:pt x="1829571" y="9525"/>
                </a:lnTo>
                <a:lnTo>
                  <a:pt x="1851002" y="0"/>
                </a:lnTo>
                <a:lnTo>
                  <a:pt x="1889102" y="4763"/>
                </a:lnTo>
                <a:lnTo>
                  <a:pt x="1960540" y="26194"/>
                </a:lnTo>
                <a:lnTo>
                  <a:pt x="2024833" y="52388"/>
                </a:lnTo>
                <a:lnTo>
                  <a:pt x="2098652" y="88107"/>
                </a:lnTo>
                <a:lnTo>
                  <a:pt x="2146277" y="119063"/>
                </a:lnTo>
                <a:lnTo>
                  <a:pt x="2181996" y="152400"/>
                </a:lnTo>
                <a:lnTo>
                  <a:pt x="2210571" y="188119"/>
                </a:lnTo>
                <a:lnTo>
                  <a:pt x="2229621" y="216694"/>
                </a:lnTo>
                <a:lnTo>
                  <a:pt x="2246290" y="250032"/>
                </a:lnTo>
                <a:lnTo>
                  <a:pt x="2253433" y="283369"/>
                </a:lnTo>
                <a:lnTo>
                  <a:pt x="2253433" y="321469"/>
                </a:lnTo>
                <a:lnTo>
                  <a:pt x="2189140" y="521494"/>
                </a:lnTo>
                <a:lnTo>
                  <a:pt x="2108177" y="633413"/>
                </a:lnTo>
                <a:lnTo>
                  <a:pt x="2017690" y="754857"/>
                </a:lnTo>
                <a:lnTo>
                  <a:pt x="1910533" y="883444"/>
                </a:lnTo>
                <a:lnTo>
                  <a:pt x="1715271" y="1114425"/>
                </a:lnTo>
                <a:lnTo>
                  <a:pt x="1541440" y="1235869"/>
                </a:lnTo>
                <a:lnTo>
                  <a:pt x="1436665" y="1312069"/>
                </a:lnTo>
                <a:lnTo>
                  <a:pt x="1279502" y="1409700"/>
                </a:lnTo>
                <a:lnTo>
                  <a:pt x="1081858" y="1512094"/>
                </a:lnTo>
                <a:lnTo>
                  <a:pt x="924696" y="1583532"/>
                </a:lnTo>
                <a:lnTo>
                  <a:pt x="788965" y="1638300"/>
                </a:lnTo>
                <a:lnTo>
                  <a:pt x="541315" y="1721644"/>
                </a:lnTo>
                <a:lnTo>
                  <a:pt x="367483" y="1769269"/>
                </a:lnTo>
                <a:lnTo>
                  <a:pt x="205558" y="1807369"/>
                </a:lnTo>
                <a:lnTo>
                  <a:pt x="55540" y="1835944"/>
                </a:lnTo>
                <a:lnTo>
                  <a:pt x="26965" y="1840707"/>
                </a:lnTo>
                <a:lnTo>
                  <a:pt x="12677" y="1833563"/>
                </a:lnTo>
                <a:cubicBezTo>
                  <a:pt x="0" y="1810744"/>
                  <a:pt x="771" y="1820304"/>
                  <a:pt x="771" y="1807369"/>
                </a:cubicBezTo>
                <a:lnTo>
                  <a:pt x="771" y="1783557"/>
                </a:lnTo>
                <a:lnTo>
                  <a:pt x="12677" y="1759744"/>
                </a:lnTo>
                <a:lnTo>
                  <a:pt x="29346" y="1747838"/>
                </a:lnTo>
                <a:lnTo>
                  <a:pt x="131740" y="1724025"/>
                </a:lnTo>
                <a:lnTo>
                  <a:pt x="265090" y="1688307"/>
                </a:lnTo>
                <a:lnTo>
                  <a:pt x="379390" y="1647825"/>
                </a:lnTo>
                <a:lnTo>
                  <a:pt x="519883" y="1597819"/>
                </a:lnTo>
                <a:lnTo>
                  <a:pt x="672283" y="1535907"/>
                </a:lnTo>
                <a:lnTo>
                  <a:pt x="877071" y="1438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F69DF68-A38D-A142-87D0-059624CD423A}"/>
              </a:ext>
            </a:extLst>
          </p:cNvPr>
          <p:cNvSpPr/>
          <p:nvPr/>
        </p:nvSpPr>
        <p:spPr>
          <a:xfrm>
            <a:off x="2838450" y="2627313"/>
            <a:ext cx="4173538" cy="625475"/>
          </a:xfrm>
          <a:custGeom>
            <a:avLst/>
            <a:gdLst>
              <a:gd name="connsiteX0" fmla="*/ 2073547 w 4174287"/>
              <a:gd name="connsiteY0" fmla="*/ 333127 h 625463"/>
              <a:gd name="connsiteX1" fmla="*/ 1618046 w 4174287"/>
              <a:gd name="connsiteY1" fmla="*/ 380717 h 625463"/>
              <a:gd name="connsiteX2" fmla="*/ 1400494 w 4174287"/>
              <a:gd name="connsiteY2" fmla="*/ 404512 h 625463"/>
              <a:gd name="connsiteX3" fmla="*/ 1074165 w 4174287"/>
              <a:gd name="connsiteY3" fmla="*/ 452101 h 625463"/>
              <a:gd name="connsiteX4" fmla="*/ 809023 w 4174287"/>
              <a:gd name="connsiteY4" fmla="*/ 506489 h 625463"/>
              <a:gd name="connsiteX5" fmla="*/ 594870 w 4174287"/>
              <a:gd name="connsiteY5" fmla="*/ 554079 h 625463"/>
              <a:gd name="connsiteX6" fmla="*/ 438504 w 4174287"/>
              <a:gd name="connsiteY6" fmla="*/ 598269 h 625463"/>
              <a:gd name="connsiteX7" fmla="*/ 377318 w 4174287"/>
              <a:gd name="connsiteY7" fmla="*/ 618665 h 625463"/>
              <a:gd name="connsiteX8" fmla="*/ 353523 w 4174287"/>
              <a:gd name="connsiteY8" fmla="*/ 625463 h 625463"/>
              <a:gd name="connsiteX9" fmla="*/ 295735 w 4174287"/>
              <a:gd name="connsiteY9" fmla="*/ 608467 h 625463"/>
              <a:gd name="connsiteX10" fmla="*/ 200556 w 4174287"/>
              <a:gd name="connsiteY10" fmla="*/ 560878 h 625463"/>
              <a:gd name="connsiteX11" fmla="*/ 118974 w 4174287"/>
              <a:gd name="connsiteY11" fmla="*/ 509889 h 625463"/>
              <a:gd name="connsiteX12" fmla="*/ 84982 w 4174287"/>
              <a:gd name="connsiteY12" fmla="*/ 475896 h 625463"/>
              <a:gd name="connsiteX13" fmla="*/ 40791 w 4174287"/>
              <a:gd name="connsiteY13" fmla="*/ 414710 h 625463"/>
              <a:gd name="connsiteX14" fmla="*/ 10198 w 4174287"/>
              <a:gd name="connsiteY14" fmla="*/ 356922 h 625463"/>
              <a:gd name="connsiteX15" fmla="*/ 0 w 4174287"/>
              <a:gd name="connsiteY15" fmla="*/ 319530 h 625463"/>
              <a:gd name="connsiteX16" fmla="*/ 0 w 4174287"/>
              <a:gd name="connsiteY16" fmla="*/ 288937 h 625463"/>
              <a:gd name="connsiteX17" fmla="*/ 10198 w 4174287"/>
              <a:gd name="connsiteY17" fmla="*/ 278739 h 625463"/>
              <a:gd name="connsiteX18" fmla="*/ 30593 w 4174287"/>
              <a:gd name="connsiteY18" fmla="*/ 275340 h 625463"/>
              <a:gd name="connsiteX19" fmla="*/ 61187 w 4174287"/>
              <a:gd name="connsiteY19" fmla="*/ 282139 h 625463"/>
              <a:gd name="connsiteX20" fmla="*/ 115575 w 4174287"/>
              <a:gd name="connsiteY20" fmla="*/ 319530 h 625463"/>
              <a:gd name="connsiteX21" fmla="*/ 169963 w 4174287"/>
              <a:gd name="connsiteY21" fmla="*/ 350124 h 625463"/>
              <a:gd name="connsiteX22" fmla="*/ 241347 w 4174287"/>
              <a:gd name="connsiteY22" fmla="*/ 373918 h 625463"/>
              <a:gd name="connsiteX23" fmla="*/ 299135 w 4174287"/>
              <a:gd name="connsiteY23" fmla="*/ 380717 h 625463"/>
              <a:gd name="connsiteX24" fmla="*/ 346724 w 4174287"/>
              <a:gd name="connsiteY24" fmla="*/ 380717 h 625463"/>
              <a:gd name="connsiteX25" fmla="*/ 411310 w 4174287"/>
              <a:gd name="connsiteY25" fmla="*/ 377318 h 625463"/>
              <a:gd name="connsiteX26" fmla="*/ 523486 w 4174287"/>
              <a:gd name="connsiteY26" fmla="*/ 363721 h 625463"/>
              <a:gd name="connsiteX27" fmla="*/ 673053 w 4174287"/>
              <a:gd name="connsiteY27" fmla="*/ 336527 h 625463"/>
              <a:gd name="connsiteX28" fmla="*/ 907602 w 4174287"/>
              <a:gd name="connsiteY28" fmla="*/ 302534 h 625463"/>
              <a:gd name="connsiteX29" fmla="*/ 1206736 w 4174287"/>
              <a:gd name="connsiteY29" fmla="*/ 261743 h 625463"/>
              <a:gd name="connsiteX30" fmla="*/ 1512669 w 4174287"/>
              <a:gd name="connsiteY30" fmla="*/ 220952 h 625463"/>
              <a:gd name="connsiteX31" fmla="*/ 1754017 w 4174287"/>
              <a:gd name="connsiteY31" fmla="*/ 163165 h 625463"/>
              <a:gd name="connsiteX32" fmla="*/ 1791408 w 4174287"/>
              <a:gd name="connsiteY32" fmla="*/ 169963 h 625463"/>
              <a:gd name="connsiteX33" fmla="*/ 1978367 w 4174287"/>
              <a:gd name="connsiteY33" fmla="*/ 156366 h 625463"/>
              <a:gd name="connsiteX34" fmla="*/ 2253707 w 4174287"/>
              <a:gd name="connsiteY34" fmla="*/ 135971 h 625463"/>
              <a:gd name="connsiteX35" fmla="*/ 2627625 w 4174287"/>
              <a:gd name="connsiteY35" fmla="*/ 112176 h 625463"/>
              <a:gd name="connsiteX36" fmla="*/ 2899566 w 4174287"/>
              <a:gd name="connsiteY36" fmla="*/ 91780 h 625463"/>
              <a:gd name="connsiteX37" fmla="*/ 3198701 w 4174287"/>
              <a:gd name="connsiteY37" fmla="*/ 91780 h 625463"/>
              <a:gd name="connsiteX38" fmla="*/ 3368663 w 4174287"/>
              <a:gd name="connsiteY38" fmla="*/ 88381 h 625463"/>
              <a:gd name="connsiteX39" fmla="*/ 3487637 w 4174287"/>
              <a:gd name="connsiteY39" fmla="*/ 78183 h 625463"/>
              <a:gd name="connsiteX40" fmla="*/ 3548824 w 4174287"/>
              <a:gd name="connsiteY40" fmla="*/ 64586 h 625463"/>
              <a:gd name="connsiteX41" fmla="*/ 3694992 w 4174287"/>
              <a:gd name="connsiteY41" fmla="*/ 3400 h 625463"/>
              <a:gd name="connsiteX42" fmla="*/ 3715388 w 4174287"/>
              <a:gd name="connsiteY42" fmla="*/ 0 h 625463"/>
              <a:gd name="connsiteX43" fmla="*/ 3766376 w 4174287"/>
              <a:gd name="connsiteY43" fmla="*/ 0 h 625463"/>
              <a:gd name="connsiteX44" fmla="*/ 3847959 w 4174287"/>
              <a:gd name="connsiteY44" fmla="*/ 20396 h 625463"/>
              <a:gd name="connsiteX45" fmla="*/ 3960134 w 4174287"/>
              <a:gd name="connsiteY45" fmla="*/ 67985 h 625463"/>
              <a:gd name="connsiteX46" fmla="*/ 4062112 w 4174287"/>
              <a:gd name="connsiteY46" fmla="*/ 118974 h 625463"/>
              <a:gd name="connsiteX47" fmla="*/ 4130097 w 4174287"/>
              <a:gd name="connsiteY47" fmla="*/ 166564 h 625463"/>
              <a:gd name="connsiteX48" fmla="*/ 4147093 w 4174287"/>
              <a:gd name="connsiteY48" fmla="*/ 193758 h 625463"/>
              <a:gd name="connsiteX49" fmla="*/ 4167489 w 4174287"/>
              <a:gd name="connsiteY49" fmla="*/ 237948 h 625463"/>
              <a:gd name="connsiteX50" fmla="*/ 4174287 w 4174287"/>
              <a:gd name="connsiteY50" fmla="*/ 285538 h 625463"/>
              <a:gd name="connsiteX51" fmla="*/ 4160690 w 4174287"/>
              <a:gd name="connsiteY51" fmla="*/ 312732 h 625463"/>
              <a:gd name="connsiteX52" fmla="*/ 4133496 w 4174287"/>
              <a:gd name="connsiteY52" fmla="*/ 329728 h 625463"/>
              <a:gd name="connsiteX53" fmla="*/ 4085907 w 4174287"/>
              <a:gd name="connsiteY53" fmla="*/ 336527 h 625463"/>
              <a:gd name="connsiteX54" fmla="*/ 3977130 w 4174287"/>
              <a:gd name="connsiteY54" fmla="*/ 326329 h 625463"/>
              <a:gd name="connsiteX55" fmla="*/ 3786772 w 4174287"/>
              <a:gd name="connsiteY55" fmla="*/ 305933 h 625463"/>
              <a:gd name="connsiteX56" fmla="*/ 3508033 w 4174287"/>
              <a:gd name="connsiteY56" fmla="*/ 288937 h 625463"/>
              <a:gd name="connsiteX57" fmla="*/ 3127316 w 4174287"/>
              <a:gd name="connsiteY57" fmla="*/ 288937 h 625463"/>
              <a:gd name="connsiteX58" fmla="*/ 2807786 w 4174287"/>
              <a:gd name="connsiteY58" fmla="*/ 292336 h 625463"/>
              <a:gd name="connsiteX59" fmla="*/ 2552842 w 4174287"/>
              <a:gd name="connsiteY59" fmla="*/ 312732 h 625463"/>
              <a:gd name="connsiteX60" fmla="*/ 2410073 w 4174287"/>
              <a:gd name="connsiteY60" fmla="*/ 309333 h 625463"/>
              <a:gd name="connsiteX61" fmla="*/ 2073547 w 4174287"/>
              <a:gd name="connsiteY61" fmla="*/ 333127 h 62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74287" h="625463">
                <a:moveTo>
                  <a:pt x="2073547" y="333127"/>
                </a:moveTo>
                <a:lnTo>
                  <a:pt x="1618046" y="380717"/>
                </a:lnTo>
                <a:lnTo>
                  <a:pt x="1400494" y="404512"/>
                </a:lnTo>
                <a:lnTo>
                  <a:pt x="1074165" y="452101"/>
                </a:lnTo>
                <a:lnTo>
                  <a:pt x="809023" y="506489"/>
                </a:lnTo>
                <a:lnTo>
                  <a:pt x="594870" y="554079"/>
                </a:lnTo>
                <a:lnTo>
                  <a:pt x="438504" y="598269"/>
                </a:lnTo>
                <a:lnTo>
                  <a:pt x="377318" y="618665"/>
                </a:lnTo>
                <a:lnTo>
                  <a:pt x="353523" y="625463"/>
                </a:lnTo>
                <a:lnTo>
                  <a:pt x="295735" y="608467"/>
                </a:lnTo>
                <a:lnTo>
                  <a:pt x="200556" y="560878"/>
                </a:lnTo>
                <a:lnTo>
                  <a:pt x="118974" y="509889"/>
                </a:lnTo>
                <a:lnTo>
                  <a:pt x="84982" y="475896"/>
                </a:lnTo>
                <a:lnTo>
                  <a:pt x="40791" y="414710"/>
                </a:lnTo>
                <a:lnTo>
                  <a:pt x="10198" y="356922"/>
                </a:lnTo>
                <a:lnTo>
                  <a:pt x="0" y="319530"/>
                </a:lnTo>
                <a:lnTo>
                  <a:pt x="0" y="288937"/>
                </a:lnTo>
                <a:lnTo>
                  <a:pt x="10198" y="278739"/>
                </a:lnTo>
                <a:lnTo>
                  <a:pt x="30593" y="275340"/>
                </a:lnTo>
                <a:lnTo>
                  <a:pt x="61187" y="282139"/>
                </a:lnTo>
                <a:lnTo>
                  <a:pt x="115575" y="319530"/>
                </a:lnTo>
                <a:lnTo>
                  <a:pt x="169963" y="350124"/>
                </a:lnTo>
                <a:lnTo>
                  <a:pt x="241347" y="373918"/>
                </a:lnTo>
                <a:lnTo>
                  <a:pt x="299135" y="380717"/>
                </a:lnTo>
                <a:lnTo>
                  <a:pt x="346724" y="380717"/>
                </a:lnTo>
                <a:lnTo>
                  <a:pt x="411310" y="377318"/>
                </a:lnTo>
                <a:lnTo>
                  <a:pt x="523486" y="363721"/>
                </a:lnTo>
                <a:lnTo>
                  <a:pt x="673053" y="336527"/>
                </a:lnTo>
                <a:lnTo>
                  <a:pt x="907602" y="302534"/>
                </a:lnTo>
                <a:lnTo>
                  <a:pt x="1206736" y="261743"/>
                </a:lnTo>
                <a:lnTo>
                  <a:pt x="1512669" y="220952"/>
                </a:lnTo>
                <a:lnTo>
                  <a:pt x="1754017" y="163165"/>
                </a:lnTo>
                <a:lnTo>
                  <a:pt x="1791408" y="169963"/>
                </a:lnTo>
                <a:lnTo>
                  <a:pt x="1978367" y="156366"/>
                </a:lnTo>
                <a:lnTo>
                  <a:pt x="2253707" y="135971"/>
                </a:lnTo>
                <a:lnTo>
                  <a:pt x="2627625" y="112176"/>
                </a:lnTo>
                <a:lnTo>
                  <a:pt x="2899566" y="91780"/>
                </a:lnTo>
                <a:lnTo>
                  <a:pt x="3198701" y="91780"/>
                </a:lnTo>
                <a:lnTo>
                  <a:pt x="3368663" y="88381"/>
                </a:lnTo>
                <a:lnTo>
                  <a:pt x="3487637" y="78183"/>
                </a:lnTo>
                <a:lnTo>
                  <a:pt x="3548824" y="64586"/>
                </a:lnTo>
                <a:lnTo>
                  <a:pt x="3694992" y="3400"/>
                </a:lnTo>
                <a:lnTo>
                  <a:pt x="3715388" y="0"/>
                </a:lnTo>
                <a:lnTo>
                  <a:pt x="3766376" y="0"/>
                </a:lnTo>
                <a:lnTo>
                  <a:pt x="3847959" y="20396"/>
                </a:lnTo>
                <a:lnTo>
                  <a:pt x="3960134" y="67985"/>
                </a:lnTo>
                <a:lnTo>
                  <a:pt x="4062112" y="118974"/>
                </a:lnTo>
                <a:lnTo>
                  <a:pt x="4130097" y="166564"/>
                </a:lnTo>
                <a:lnTo>
                  <a:pt x="4147093" y="193758"/>
                </a:lnTo>
                <a:lnTo>
                  <a:pt x="4167489" y="237948"/>
                </a:lnTo>
                <a:lnTo>
                  <a:pt x="4174287" y="285538"/>
                </a:lnTo>
                <a:lnTo>
                  <a:pt x="4160690" y="312732"/>
                </a:lnTo>
                <a:lnTo>
                  <a:pt x="4133496" y="329728"/>
                </a:lnTo>
                <a:lnTo>
                  <a:pt x="4085907" y="336527"/>
                </a:lnTo>
                <a:lnTo>
                  <a:pt x="3977130" y="326329"/>
                </a:lnTo>
                <a:lnTo>
                  <a:pt x="3786772" y="305933"/>
                </a:lnTo>
                <a:lnTo>
                  <a:pt x="3508033" y="288937"/>
                </a:lnTo>
                <a:lnTo>
                  <a:pt x="3127316" y="288937"/>
                </a:lnTo>
                <a:lnTo>
                  <a:pt x="2807786" y="292336"/>
                </a:lnTo>
                <a:lnTo>
                  <a:pt x="2552842" y="312732"/>
                </a:lnTo>
                <a:lnTo>
                  <a:pt x="2410073" y="309333"/>
                </a:lnTo>
                <a:lnTo>
                  <a:pt x="2073547" y="3331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CF63343-4AE0-774A-B30C-907B8E7E5AE9}"/>
              </a:ext>
            </a:extLst>
          </p:cNvPr>
          <p:cNvSpPr/>
          <p:nvPr/>
        </p:nvSpPr>
        <p:spPr>
          <a:xfrm rot="16200000">
            <a:off x="3858418" y="4790282"/>
            <a:ext cx="2125663" cy="419100"/>
          </a:xfrm>
          <a:custGeom>
            <a:avLst/>
            <a:gdLst>
              <a:gd name="connsiteX0" fmla="*/ 890588 w 2126456"/>
              <a:gd name="connsiteY0" fmla="*/ 388144 h 419100"/>
              <a:gd name="connsiteX1" fmla="*/ 678656 w 2126456"/>
              <a:gd name="connsiteY1" fmla="*/ 390525 h 419100"/>
              <a:gd name="connsiteX2" fmla="*/ 433388 w 2126456"/>
              <a:gd name="connsiteY2" fmla="*/ 390525 h 419100"/>
              <a:gd name="connsiteX3" fmla="*/ 230981 w 2126456"/>
              <a:gd name="connsiteY3" fmla="*/ 390525 h 419100"/>
              <a:gd name="connsiteX4" fmla="*/ 150019 w 2126456"/>
              <a:gd name="connsiteY4" fmla="*/ 388144 h 419100"/>
              <a:gd name="connsiteX5" fmla="*/ 107156 w 2126456"/>
              <a:gd name="connsiteY5" fmla="*/ 383381 h 419100"/>
              <a:gd name="connsiteX6" fmla="*/ 64294 w 2126456"/>
              <a:gd name="connsiteY6" fmla="*/ 373856 h 419100"/>
              <a:gd name="connsiteX7" fmla="*/ 38100 w 2126456"/>
              <a:gd name="connsiteY7" fmla="*/ 364331 h 419100"/>
              <a:gd name="connsiteX8" fmla="*/ 21431 w 2126456"/>
              <a:gd name="connsiteY8" fmla="*/ 352425 h 419100"/>
              <a:gd name="connsiteX9" fmla="*/ 7144 w 2126456"/>
              <a:gd name="connsiteY9" fmla="*/ 326231 h 419100"/>
              <a:gd name="connsiteX10" fmla="*/ 0 w 2126456"/>
              <a:gd name="connsiteY10" fmla="*/ 297656 h 419100"/>
              <a:gd name="connsiteX11" fmla="*/ 2381 w 2126456"/>
              <a:gd name="connsiteY11" fmla="*/ 273844 h 419100"/>
              <a:gd name="connsiteX12" fmla="*/ 30956 w 2126456"/>
              <a:gd name="connsiteY12" fmla="*/ 242887 h 419100"/>
              <a:gd name="connsiteX13" fmla="*/ 76200 w 2126456"/>
              <a:gd name="connsiteY13" fmla="*/ 204787 h 419100"/>
              <a:gd name="connsiteX14" fmla="*/ 128588 w 2126456"/>
              <a:gd name="connsiteY14" fmla="*/ 171450 h 419100"/>
              <a:gd name="connsiteX15" fmla="*/ 190500 w 2126456"/>
              <a:gd name="connsiteY15" fmla="*/ 147637 h 419100"/>
              <a:gd name="connsiteX16" fmla="*/ 257175 w 2126456"/>
              <a:gd name="connsiteY16" fmla="*/ 130969 h 419100"/>
              <a:gd name="connsiteX17" fmla="*/ 342900 w 2126456"/>
              <a:gd name="connsiteY17" fmla="*/ 123825 h 419100"/>
              <a:gd name="connsiteX18" fmla="*/ 366713 w 2126456"/>
              <a:gd name="connsiteY18" fmla="*/ 126206 h 419100"/>
              <a:gd name="connsiteX19" fmla="*/ 414338 w 2126456"/>
              <a:gd name="connsiteY19" fmla="*/ 140494 h 419100"/>
              <a:gd name="connsiteX20" fmla="*/ 488156 w 2126456"/>
              <a:gd name="connsiteY20" fmla="*/ 154781 h 419100"/>
              <a:gd name="connsiteX21" fmla="*/ 552450 w 2126456"/>
              <a:gd name="connsiteY21" fmla="*/ 161925 h 419100"/>
              <a:gd name="connsiteX22" fmla="*/ 659606 w 2126456"/>
              <a:gd name="connsiteY22" fmla="*/ 169069 h 419100"/>
              <a:gd name="connsiteX23" fmla="*/ 1002506 w 2126456"/>
              <a:gd name="connsiteY23" fmla="*/ 166687 h 419100"/>
              <a:gd name="connsiteX24" fmla="*/ 1452563 w 2126456"/>
              <a:gd name="connsiteY24" fmla="*/ 166687 h 419100"/>
              <a:gd name="connsiteX25" fmla="*/ 1614488 w 2126456"/>
              <a:gd name="connsiteY25" fmla="*/ 171450 h 419100"/>
              <a:gd name="connsiteX26" fmla="*/ 1726406 w 2126456"/>
              <a:gd name="connsiteY26" fmla="*/ 159544 h 419100"/>
              <a:gd name="connsiteX27" fmla="*/ 1883569 w 2126456"/>
              <a:gd name="connsiteY27" fmla="*/ 135731 h 419100"/>
              <a:gd name="connsiteX28" fmla="*/ 1959769 w 2126456"/>
              <a:gd name="connsiteY28" fmla="*/ 119062 h 419100"/>
              <a:gd name="connsiteX29" fmla="*/ 1993106 w 2126456"/>
              <a:gd name="connsiteY29" fmla="*/ 107156 h 419100"/>
              <a:gd name="connsiteX30" fmla="*/ 2024063 w 2126456"/>
              <a:gd name="connsiteY30" fmla="*/ 80962 h 419100"/>
              <a:gd name="connsiteX31" fmla="*/ 2043113 w 2126456"/>
              <a:gd name="connsiteY31" fmla="*/ 57150 h 419100"/>
              <a:gd name="connsiteX32" fmla="*/ 2057400 w 2126456"/>
              <a:gd name="connsiteY32" fmla="*/ 26194 h 419100"/>
              <a:gd name="connsiteX33" fmla="*/ 2076450 w 2126456"/>
              <a:gd name="connsiteY33" fmla="*/ 4762 h 419100"/>
              <a:gd name="connsiteX34" fmla="*/ 2095500 w 2126456"/>
              <a:gd name="connsiteY34" fmla="*/ 0 h 419100"/>
              <a:gd name="connsiteX35" fmla="*/ 2114550 w 2126456"/>
              <a:gd name="connsiteY35" fmla="*/ 11906 h 419100"/>
              <a:gd name="connsiteX36" fmla="*/ 2124075 w 2126456"/>
              <a:gd name="connsiteY36" fmla="*/ 40481 h 419100"/>
              <a:gd name="connsiteX37" fmla="*/ 2126456 w 2126456"/>
              <a:gd name="connsiteY37" fmla="*/ 83344 h 419100"/>
              <a:gd name="connsiteX38" fmla="*/ 2121694 w 2126456"/>
              <a:gd name="connsiteY38" fmla="*/ 133350 h 419100"/>
              <a:gd name="connsiteX39" fmla="*/ 2116931 w 2126456"/>
              <a:gd name="connsiteY39" fmla="*/ 173831 h 419100"/>
              <a:gd name="connsiteX40" fmla="*/ 2102644 w 2126456"/>
              <a:gd name="connsiteY40" fmla="*/ 240506 h 419100"/>
              <a:gd name="connsiteX41" fmla="*/ 2069306 w 2126456"/>
              <a:gd name="connsiteY41" fmla="*/ 319087 h 419100"/>
              <a:gd name="connsiteX42" fmla="*/ 2028825 w 2126456"/>
              <a:gd name="connsiteY42" fmla="*/ 378619 h 419100"/>
              <a:gd name="connsiteX43" fmla="*/ 1993106 w 2126456"/>
              <a:gd name="connsiteY43" fmla="*/ 409575 h 419100"/>
              <a:gd name="connsiteX44" fmla="*/ 1964531 w 2126456"/>
              <a:gd name="connsiteY44" fmla="*/ 419100 h 419100"/>
              <a:gd name="connsiteX45" fmla="*/ 1928813 w 2126456"/>
              <a:gd name="connsiteY45" fmla="*/ 409575 h 419100"/>
              <a:gd name="connsiteX46" fmla="*/ 1876425 w 2126456"/>
              <a:gd name="connsiteY46" fmla="*/ 397669 h 419100"/>
              <a:gd name="connsiteX47" fmla="*/ 1735931 w 2126456"/>
              <a:gd name="connsiteY47" fmla="*/ 390525 h 419100"/>
              <a:gd name="connsiteX48" fmla="*/ 1633538 w 2126456"/>
              <a:gd name="connsiteY48" fmla="*/ 388144 h 419100"/>
              <a:gd name="connsiteX49" fmla="*/ 1428750 w 2126456"/>
              <a:gd name="connsiteY49" fmla="*/ 388144 h 419100"/>
              <a:gd name="connsiteX50" fmla="*/ 890588 w 2126456"/>
              <a:gd name="connsiteY50" fmla="*/ 388144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26456" h="419100">
                <a:moveTo>
                  <a:pt x="890588" y="388144"/>
                </a:moveTo>
                <a:lnTo>
                  <a:pt x="678656" y="390525"/>
                </a:lnTo>
                <a:lnTo>
                  <a:pt x="433388" y="390525"/>
                </a:lnTo>
                <a:lnTo>
                  <a:pt x="230981" y="390525"/>
                </a:lnTo>
                <a:lnTo>
                  <a:pt x="150019" y="388144"/>
                </a:lnTo>
                <a:lnTo>
                  <a:pt x="107156" y="383381"/>
                </a:lnTo>
                <a:lnTo>
                  <a:pt x="64294" y="373856"/>
                </a:lnTo>
                <a:lnTo>
                  <a:pt x="38100" y="364331"/>
                </a:lnTo>
                <a:lnTo>
                  <a:pt x="21431" y="352425"/>
                </a:lnTo>
                <a:lnTo>
                  <a:pt x="7144" y="326231"/>
                </a:lnTo>
                <a:lnTo>
                  <a:pt x="0" y="297656"/>
                </a:lnTo>
                <a:lnTo>
                  <a:pt x="2381" y="273844"/>
                </a:lnTo>
                <a:lnTo>
                  <a:pt x="30956" y="242887"/>
                </a:lnTo>
                <a:lnTo>
                  <a:pt x="76200" y="204787"/>
                </a:lnTo>
                <a:lnTo>
                  <a:pt x="128588" y="171450"/>
                </a:lnTo>
                <a:lnTo>
                  <a:pt x="190500" y="147637"/>
                </a:lnTo>
                <a:lnTo>
                  <a:pt x="257175" y="130969"/>
                </a:lnTo>
                <a:lnTo>
                  <a:pt x="342900" y="123825"/>
                </a:lnTo>
                <a:lnTo>
                  <a:pt x="366713" y="126206"/>
                </a:lnTo>
                <a:lnTo>
                  <a:pt x="414338" y="140494"/>
                </a:lnTo>
                <a:lnTo>
                  <a:pt x="488156" y="154781"/>
                </a:lnTo>
                <a:cubicBezTo>
                  <a:pt x="550857" y="162016"/>
                  <a:pt x="529294" y="161925"/>
                  <a:pt x="552450" y="161925"/>
                </a:cubicBezTo>
                <a:lnTo>
                  <a:pt x="659606" y="169069"/>
                </a:lnTo>
                <a:lnTo>
                  <a:pt x="1002506" y="166687"/>
                </a:lnTo>
                <a:lnTo>
                  <a:pt x="1452563" y="166687"/>
                </a:lnTo>
                <a:lnTo>
                  <a:pt x="1614488" y="171450"/>
                </a:lnTo>
                <a:lnTo>
                  <a:pt x="1726406" y="159544"/>
                </a:lnTo>
                <a:lnTo>
                  <a:pt x="1883569" y="135731"/>
                </a:lnTo>
                <a:lnTo>
                  <a:pt x="1959769" y="119062"/>
                </a:lnTo>
                <a:lnTo>
                  <a:pt x="1993106" y="107156"/>
                </a:lnTo>
                <a:lnTo>
                  <a:pt x="2024063" y="80962"/>
                </a:lnTo>
                <a:lnTo>
                  <a:pt x="2043113" y="57150"/>
                </a:lnTo>
                <a:lnTo>
                  <a:pt x="2057400" y="26194"/>
                </a:lnTo>
                <a:lnTo>
                  <a:pt x="2076450" y="4762"/>
                </a:lnTo>
                <a:lnTo>
                  <a:pt x="2095500" y="0"/>
                </a:lnTo>
                <a:lnTo>
                  <a:pt x="2114550" y="11906"/>
                </a:lnTo>
                <a:lnTo>
                  <a:pt x="2124075" y="40481"/>
                </a:lnTo>
                <a:lnTo>
                  <a:pt x="2126456" y="83344"/>
                </a:lnTo>
                <a:lnTo>
                  <a:pt x="2121694" y="133350"/>
                </a:lnTo>
                <a:lnTo>
                  <a:pt x="2116931" y="173831"/>
                </a:lnTo>
                <a:lnTo>
                  <a:pt x="2102644" y="240506"/>
                </a:lnTo>
                <a:lnTo>
                  <a:pt x="2069306" y="319087"/>
                </a:lnTo>
                <a:lnTo>
                  <a:pt x="2028825" y="378619"/>
                </a:lnTo>
                <a:lnTo>
                  <a:pt x="1993106" y="409575"/>
                </a:lnTo>
                <a:lnTo>
                  <a:pt x="1964531" y="419100"/>
                </a:lnTo>
                <a:lnTo>
                  <a:pt x="1928813" y="409575"/>
                </a:lnTo>
                <a:lnTo>
                  <a:pt x="1876425" y="397669"/>
                </a:lnTo>
                <a:lnTo>
                  <a:pt x="1735931" y="390525"/>
                </a:lnTo>
                <a:lnTo>
                  <a:pt x="1633538" y="388144"/>
                </a:lnTo>
                <a:lnTo>
                  <a:pt x="1428750" y="388144"/>
                </a:lnTo>
                <a:lnTo>
                  <a:pt x="890588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D499FE7-82A8-A348-83A5-1D9D6B96BD42}"/>
              </a:ext>
            </a:extLst>
          </p:cNvPr>
          <p:cNvSpPr/>
          <p:nvPr/>
        </p:nvSpPr>
        <p:spPr>
          <a:xfrm>
            <a:off x="2906713" y="4554538"/>
            <a:ext cx="2036762" cy="1311275"/>
          </a:xfrm>
          <a:custGeom>
            <a:avLst/>
            <a:gdLst>
              <a:gd name="connsiteX0" fmla="*/ 897983 w 2036220"/>
              <a:gd name="connsiteY0" fmla="*/ 735807 h 1309688"/>
              <a:gd name="connsiteX1" fmla="*/ 1121820 w 2036220"/>
              <a:gd name="connsiteY1" fmla="*/ 573882 h 1309688"/>
              <a:gd name="connsiteX2" fmla="*/ 1319464 w 2036220"/>
              <a:gd name="connsiteY2" fmla="*/ 407194 h 1309688"/>
              <a:gd name="connsiteX3" fmla="*/ 1476626 w 2036220"/>
              <a:gd name="connsiteY3" fmla="*/ 266700 h 1309688"/>
              <a:gd name="connsiteX4" fmla="*/ 1674270 w 2036220"/>
              <a:gd name="connsiteY4" fmla="*/ 54769 h 1309688"/>
              <a:gd name="connsiteX5" fmla="*/ 2036220 w 2036220"/>
              <a:gd name="connsiteY5" fmla="*/ 0 h 1309688"/>
              <a:gd name="connsiteX6" fmla="*/ 1888583 w 2036220"/>
              <a:gd name="connsiteY6" fmla="*/ 166688 h 1309688"/>
              <a:gd name="connsiteX7" fmla="*/ 1807620 w 2036220"/>
              <a:gd name="connsiteY7" fmla="*/ 271463 h 1309688"/>
              <a:gd name="connsiteX8" fmla="*/ 1636170 w 2036220"/>
              <a:gd name="connsiteY8" fmla="*/ 447675 h 1309688"/>
              <a:gd name="connsiteX9" fmla="*/ 1402808 w 2036220"/>
              <a:gd name="connsiteY9" fmla="*/ 635794 h 1309688"/>
              <a:gd name="connsiteX10" fmla="*/ 1162301 w 2036220"/>
              <a:gd name="connsiteY10" fmla="*/ 792957 h 1309688"/>
              <a:gd name="connsiteX11" fmla="*/ 1002758 w 2036220"/>
              <a:gd name="connsiteY11" fmla="*/ 885825 h 1309688"/>
              <a:gd name="connsiteX12" fmla="*/ 802733 w 2036220"/>
              <a:gd name="connsiteY12" fmla="*/ 990600 h 1309688"/>
              <a:gd name="connsiteX13" fmla="*/ 600326 w 2036220"/>
              <a:gd name="connsiteY13" fmla="*/ 1090613 h 1309688"/>
              <a:gd name="connsiteX14" fmla="*/ 400301 w 2036220"/>
              <a:gd name="connsiteY14" fmla="*/ 1176338 h 1309688"/>
              <a:gd name="connsiteX15" fmla="*/ 178845 w 2036220"/>
              <a:gd name="connsiteY15" fmla="*/ 1262063 h 1309688"/>
              <a:gd name="connsiteX16" fmla="*/ 57401 w 2036220"/>
              <a:gd name="connsiteY16" fmla="*/ 1304925 h 1309688"/>
              <a:gd name="connsiteX17" fmla="*/ 24064 w 2036220"/>
              <a:gd name="connsiteY17" fmla="*/ 1309688 h 1309688"/>
              <a:gd name="connsiteX18" fmla="*/ 5014 w 2036220"/>
              <a:gd name="connsiteY18" fmla="*/ 1302544 h 1309688"/>
              <a:gd name="connsiteX19" fmla="*/ 251 w 2036220"/>
              <a:gd name="connsiteY19" fmla="*/ 1285875 h 1309688"/>
              <a:gd name="connsiteX20" fmla="*/ 14539 w 2036220"/>
              <a:gd name="connsiteY20" fmla="*/ 1252538 h 1309688"/>
              <a:gd name="connsiteX21" fmla="*/ 52639 w 2036220"/>
              <a:gd name="connsiteY21" fmla="*/ 1228725 h 1309688"/>
              <a:gd name="connsiteX22" fmla="*/ 245520 w 2036220"/>
              <a:gd name="connsiteY22" fmla="*/ 1126332 h 1309688"/>
              <a:gd name="connsiteX23" fmla="*/ 450308 w 2036220"/>
              <a:gd name="connsiteY23" fmla="*/ 1016794 h 1309688"/>
              <a:gd name="connsiteX24" fmla="*/ 607470 w 2036220"/>
              <a:gd name="connsiteY24" fmla="*/ 928688 h 1309688"/>
              <a:gd name="connsiteX25" fmla="*/ 750345 w 2036220"/>
              <a:gd name="connsiteY25" fmla="*/ 838200 h 1309688"/>
              <a:gd name="connsiteX26" fmla="*/ 897983 w 2036220"/>
              <a:gd name="connsiteY26" fmla="*/ 735807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36220" h="1309688">
                <a:moveTo>
                  <a:pt x="897983" y="735807"/>
                </a:moveTo>
                <a:lnTo>
                  <a:pt x="1121820" y="573882"/>
                </a:lnTo>
                <a:lnTo>
                  <a:pt x="1319464" y="407194"/>
                </a:lnTo>
                <a:lnTo>
                  <a:pt x="1476626" y="266700"/>
                </a:lnTo>
                <a:lnTo>
                  <a:pt x="1674270" y="54769"/>
                </a:lnTo>
                <a:lnTo>
                  <a:pt x="2036220" y="0"/>
                </a:lnTo>
                <a:lnTo>
                  <a:pt x="1888583" y="166688"/>
                </a:lnTo>
                <a:lnTo>
                  <a:pt x="1807620" y="271463"/>
                </a:lnTo>
                <a:lnTo>
                  <a:pt x="1636170" y="447675"/>
                </a:lnTo>
                <a:lnTo>
                  <a:pt x="1402808" y="635794"/>
                </a:lnTo>
                <a:lnTo>
                  <a:pt x="1162301" y="792957"/>
                </a:lnTo>
                <a:lnTo>
                  <a:pt x="1002758" y="885825"/>
                </a:lnTo>
                <a:lnTo>
                  <a:pt x="802733" y="990600"/>
                </a:lnTo>
                <a:lnTo>
                  <a:pt x="600326" y="1090613"/>
                </a:lnTo>
                <a:lnTo>
                  <a:pt x="400301" y="1176338"/>
                </a:lnTo>
                <a:lnTo>
                  <a:pt x="178845" y="1262063"/>
                </a:lnTo>
                <a:lnTo>
                  <a:pt x="57401" y="1304925"/>
                </a:lnTo>
                <a:lnTo>
                  <a:pt x="24064" y="1309688"/>
                </a:lnTo>
                <a:lnTo>
                  <a:pt x="5014" y="1302544"/>
                </a:lnTo>
                <a:cubicBezTo>
                  <a:pt x="0" y="1287504"/>
                  <a:pt x="251" y="1293277"/>
                  <a:pt x="251" y="1285875"/>
                </a:cubicBezTo>
                <a:lnTo>
                  <a:pt x="14539" y="1252538"/>
                </a:lnTo>
                <a:lnTo>
                  <a:pt x="52639" y="1228725"/>
                </a:lnTo>
                <a:lnTo>
                  <a:pt x="245520" y="1126332"/>
                </a:lnTo>
                <a:lnTo>
                  <a:pt x="450308" y="1016794"/>
                </a:lnTo>
                <a:lnTo>
                  <a:pt x="607470" y="928688"/>
                </a:lnTo>
                <a:lnTo>
                  <a:pt x="750345" y="838200"/>
                </a:lnTo>
                <a:lnTo>
                  <a:pt x="897983" y="7358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1785D2A-DC85-194A-9A84-D96CF2F2FB5B}"/>
              </a:ext>
            </a:extLst>
          </p:cNvPr>
          <p:cNvSpPr/>
          <p:nvPr/>
        </p:nvSpPr>
        <p:spPr>
          <a:xfrm>
            <a:off x="5013325" y="4484688"/>
            <a:ext cx="2154238" cy="1384300"/>
          </a:xfrm>
          <a:custGeom>
            <a:avLst/>
            <a:gdLst>
              <a:gd name="connsiteX0" fmla="*/ 697707 w 2155032"/>
              <a:gd name="connsiteY0" fmla="*/ 821531 h 1385887"/>
              <a:gd name="connsiteX1" fmla="*/ 554832 w 2155032"/>
              <a:gd name="connsiteY1" fmla="*/ 661987 h 1385887"/>
              <a:gd name="connsiteX2" fmla="*/ 366713 w 2155032"/>
              <a:gd name="connsiteY2" fmla="*/ 447675 h 1385887"/>
              <a:gd name="connsiteX3" fmla="*/ 221457 w 2155032"/>
              <a:gd name="connsiteY3" fmla="*/ 285750 h 1385887"/>
              <a:gd name="connsiteX4" fmla="*/ 0 w 2155032"/>
              <a:gd name="connsiteY4" fmla="*/ 57150 h 1385887"/>
              <a:gd name="connsiteX5" fmla="*/ 109538 w 2155032"/>
              <a:gd name="connsiteY5" fmla="*/ 0 h 1385887"/>
              <a:gd name="connsiteX6" fmla="*/ 350044 w 2155032"/>
              <a:gd name="connsiteY6" fmla="*/ 207169 h 1385887"/>
              <a:gd name="connsiteX7" fmla="*/ 557213 w 2155032"/>
              <a:gd name="connsiteY7" fmla="*/ 381000 h 1385887"/>
              <a:gd name="connsiteX8" fmla="*/ 757238 w 2155032"/>
              <a:gd name="connsiteY8" fmla="*/ 545306 h 1385887"/>
              <a:gd name="connsiteX9" fmla="*/ 919163 w 2155032"/>
              <a:gd name="connsiteY9" fmla="*/ 673894 h 1385887"/>
              <a:gd name="connsiteX10" fmla="*/ 1059657 w 2155032"/>
              <a:gd name="connsiteY10" fmla="*/ 778669 h 1385887"/>
              <a:gd name="connsiteX11" fmla="*/ 1243013 w 2155032"/>
              <a:gd name="connsiteY11" fmla="*/ 914400 h 1385887"/>
              <a:gd name="connsiteX12" fmla="*/ 1335882 w 2155032"/>
              <a:gd name="connsiteY12" fmla="*/ 973931 h 1385887"/>
              <a:gd name="connsiteX13" fmla="*/ 1450182 w 2155032"/>
              <a:gd name="connsiteY13" fmla="*/ 1040606 h 1385887"/>
              <a:gd name="connsiteX14" fmla="*/ 1574007 w 2155032"/>
              <a:gd name="connsiteY14" fmla="*/ 1104900 h 1385887"/>
              <a:gd name="connsiteX15" fmla="*/ 1733550 w 2155032"/>
              <a:gd name="connsiteY15" fmla="*/ 1181100 h 1385887"/>
              <a:gd name="connsiteX16" fmla="*/ 1845469 w 2155032"/>
              <a:gd name="connsiteY16" fmla="*/ 1223962 h 1385887"/>
              <a:gd name="connsiteX17" fmla="*/ 1974057 w 2155032"/>
              <a:gd name="connsiteY17" fmla="*/ 1271587 h 1385887"/>
              <a:gd name="connsiteX18" fmla="*/ 2100263 w 2155032"/>
              <a:gd name="connsiteY18" fmla="*/ 1312069 h 1385887"/>
              <a:gd name="connsiteX19" fmla="*/ 2126457 w 2155032"/>
              <a:gd name="connsiteY19" fmla="*/ 1326356 h 1385887"/>
              <a:gd name="connsiteX20" fmla="*/ 2150269 w 2155032"/>
              <a:gd name="connsiteY20" fmla="*/ 1345406 h 1385887"/>
              <a:gd name="connsiteX21" fmla="*/ 2155032 w 2155032"/>
              <a:gd name="connsiteY21" fmla="*/ 1362075 h 1385887"/>
              <a:gd name="connsiteX22" fmla="*/ 2138363 w 2155032"/>
              <a:gd name="connsiteY22" fmla="*/ 1378744 h 1385887"/>
              <a:gd name="connsiteX23" fmla="*/ 2102644 w 2155032"/>
              <a:gd name="connsiteY23" fmla="*/ 1385887 h 1385887"/>
              <a:gd name="connsiteX24" fmla="*/ 1921669 w 2155032"/>
              <a:gd name="connsiteY24" fmla="*/ 1383506 h 1385887"/>
              <a:gd name="connsiteX25" fmla="*/ 1752600 w 2155032"/>
              <a:gd name="connsiteY25" fmla="*/ 1378744 h 1385887"/>
              <a:gd name="connsiteX26" fmla="*/ 1535907 w 2155032"/>
              <a:gd name="connsiteY26" fmla="*/ 1371600 h 1385887"/>
              <a:gd name="connsiteX27" fmla="*/ 1373982 w 2155032"/>
              <a:gd name="connsiteY27" fmla="*/ 1364456 h 1385887"/>
              <a:gd name="connsiteX28" fmla="*/ 1269207 w 2155032"/>
              <a:gd name="connsiteY28" fmla="*/ 1357312 h 1385887"/>
              <a:gd name="connsiteX29" fmla="*/ 1207294 w 2155032"/>
              <a:gd name="connsiteY29" fmla="*/ 1338262 h 1385887"/>
              <a:gd name="connsiteX30" fmla="*/ 1140619 w 2155032"/>
              <a:gd name="connsiteY30" fmla="*/ 1300162 h 1385887"/>
              <a:gd name="connsiteX31" fmla="*/ 1076325 w 2155032"/>
              <a:gd name="connsiteY31" fmla="*/ 1245394 h 1385887"/>
              <a:gd name="connsiteX32" fmla="*/ 1007269 w 2155032"/>
              <a:gd name="connsiteY32" fmla="*/ 1178719 h 1385887"/>
              <a:gd name="connsiteX33" fmla="*/ 923925 w 2155032"/>
              <a:gd name="connsiteY33" fmla="*/ 1083469 h 1385887"/>
              <a:gd name="connsiteX34" fmla="*/ 697707 w 2155032"/>
              <a:gd name="connsiteY34" fmla="*/ 821531 h 138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55032" h="1385887">
                <a:moveTo>
                  <a:pt x="697707" y="821531"/>
                </a:moveTo>
                <a:lnTo>
                  <a:pt x="554832" y="661987"/>
                </a:lnTo>
                <a:lnTo>
                  <a:pt x="366713" y="447675"/>
                </a:lnTo>
                <a:lnTo>
                  <a:pt x="221457" y="285750"/>
                </a:lnTo>
                <a:lnTo>
                  <a:pt x="0" y="57150"/>
                </a:lnTo>
                <a:lnTo>
                  <a:pt x="109538" y="0"/>
                </a:lnTo>
                <a:lnTo>
                  <a:pt x="350044" y="207169"/>
                </a:lnTo>
                <a:lnTo>
                  <a:pt x="557213" y="381000"/>
                </a:lnTo>
                <a:lnTo>
                  <a:pt x="757238" y="545306"/>
                </a:lnTo>
                <a:lnTo>
                  <a:pt x="919163" y="673894"/>
                </a:lnTo>
                <a:lnTo>
                  <a:pt x="1059657" y="778669"/>
                </a:lnTo>
                <a:lnTo>
                  <a:pt x="1243013" y="914400"/>
                </a:lnTo>
                <a:lnTo>
                  <a:pt x="1335882" y="973931"/>
                </a:lnTo>
                <a:lnTo>
                  <a:pt x="1450182" y="1040606"/>
                </a:lnTo>
                <a:lnTo>
                  <a:pt x="1574007" y="1104900"/>
                </a:lnTo>
                <a:lnTo>
                  <a:pt x="1733550" y="1181100"/>
                </a:lnTo>
                <a:lnTo>
                  <a:pt x="1845469" y="1223962"/>
                </a:lnTo>
                <a:lnTo>
                  <a:pt x="1974057" y="1271587"/>
                </a:lnTo>
                <a:lnTo>
                  <a:pt x="2100263" y="1312069"/>
                </a:lnTo>
                <a:lnTo>
                  <a:pt x="2126457" y="1326356"/>
                </a:lnTo>
                <a:lnTo>
                  <a:pt x="2150269" y="1345406"/>
                </a:lnTo>
                <a:lnTo>
                  <a:pt x="2155032" y="1362075"/>
                </a:lnTo>
                <a:lnTo>
                  <a:pt x="2138363" y="1378744"/>
                </a:lnTo>
                <a:lnTo>
                  <a:pt x="2102644" y="1385887"/>
                </a:lnTo>
                <a:lnTo>
                  <a:pt x="1921669" y="1383506"/>
                </a:lnTo>
                <a:lnTo>
                  <a:pt x="1752600" y="1378744"/>
                </a:lnTo>
                <a:lnTo>
                  <a:pt x="1535907" y="1371600"/>
                </a:lnTo>
                <a:lnTo>
                  <a:pt x="1373982" y="1364456"/>
                </a:lnTo>
                <a:lnTo>
                  <a:pt x="1269207" y="1357312"/>
                </a:lnTo>
                <a:lnTo>
                  <a:pt x="1207294" y="1338262"/>
                </a:lnTo>
                <a:lnTo>
                  <a:pt x="1140619" y="1300162"/>
                </a:lnTo>
                <a:lnTo>
                  <a:pt x="1076325" y="1245394"/>
                </a:lnTo>
                <a:lnTo>
                  <a:pt x="1007269" y="1178719"/>
                </a:lnTo>
                <a:lnTo>
                  <a:pt x="923925" y="1083469"/>
                </a:lnTo>
                <a:lnTo>
                  <a:pt x="697707" y="821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6491EA2-2DB6-4222-B194-F9F603D877BA}"/>
              </a:ext>
            </a:extLst>
          </p:cNvPr>
          <p:cNvGrpSpPr/>
          <p:nvPr/>
        </p:nvGrpSpPr>
        <p:grpSpPr>
          <a:xfrm>
            <a:off x="2835275" y="1335088"/>
            <a:ext cx="4329113" cy="4727575"/>
            <a:chOff x="2990850" y="1487488"/>
            <a:chExt cx="4329113" cy="47275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3CC8F320-E0CE-4821-A7B0-DE2EA0C01352}"/>
                </a:ext>
              </a:extLst>
            </p:cNvPr>
            <p:cNvSpPr/>
            <p:nvPr/>
          </p:nvSpPr>
          <p:spPr>
            <a:xfrm>
              <a:off x="4718050" y="1487488"/>
              <a:ext cx="558800" cy="625475"/>
            </a:xfrm>
            <a:custGeom>
              <a:avLst/>
              <a:gdLst>
                <a:gd name="connsiteX0" fmla="*/ 200025 w 559594"/>
                <a:gd name="connsiteY0" fmla="*/ 435769 h 623888"/>
                <a:gd name="connsiteX1" fmla="*/ 192882 w 559594"/>
                <a:gd name="connsiteY1" fmla="*/ 283369 h 623888"/>
                <a:gd name="connsiteX2" fmla="*/ 185738 w 559594"/>
                <a:gd name="connsiteY2" fmla="*/ 235744 h 623888"/>
                <a:gd name="connsiteX3" fmla="*/ 180975 w 559594"/>
                <a:gd name="connsiteY3" fmla="*/ 216694 h 623888"/>
                <a:gd name="connsiteX4" fmla="*/ 166688 w 559594"/>
                <a:gd name="connsiteY4" fmla="*/ 195263 h 623888"/>
                <a:gd name="connsiteX5" fmla="*/ 140494 w 559594"/>
                <a:gd name="connsiteY5" fmla="*/ 171450 h 623888"/>
                <a:gd name="connsiteX6" fmla="*/ 104775 w 559594"/>
                <a:gd name="connsiteY6" fmla="*/ 147638 h 623888"/>
                <a:gd name="connsiteX7" fmla="*/ 73819 w 559594"/>
                <a:gd name="connsiteY7" fmla="*/ 130969 h 623888"/>
                <a:gd name="connsiteX8" fmla="*/ 33338 w 559594"/>
                <a:gd name="connsiteY8" fmla="*/ 114300 h 623888"/>
                <a:gd name="connsiteX9" fmla="*/ 16669 w 559594"/>
                <a:gd name="connsiteY9" fmla="*/ 104775 h 623888"/>
                <a:gd name="connsiteX10" fmla="*/ 7144 w 559594"/>
                <a:gd name="connsiteY10" fmla="*/ 95250 h 623888"/>
                <a:gd name="connsiteX11" fmla="*/ 0 w 559594"/>
                <a:gd name="connsiteY11" fmla="*/ 80963 h 623888"/>
                <a:gd name="connsiteX12" fmla="*/ 0 w 559594"/>
                <a:gd name="connsiteY12" fmla="*/ 69057 h 623888"/>
                <a:gd name="connsiteX13" fmla="*/ 4763 w 559594"/>
                <a:gd name="connsiteY13" fmla="*/ 45244 h 623888"/>
                <a:gd name="connsiteX14" fmla="*/ 11907 w 559594"/>
                <a:gd name="connsiteY14" fmla="*/ 26194 h 623888"/>
                <a:gd name="connsiteX15" fmla="*/ 28575 w 559594"/>
                <a:gd name="connsiteY15" fmla="*/ 14288 h 623888"/>
                <a:gd name="connsiteX16" fmla="*/ 50007 w 559594"/>
                <a:gd name="connsiteY16" fmla="*/ 7144 h 623888"/>
                <a:gd name="connsiteX17" fmla="*/ 80963 w 559594"/>
                <a:gd name="connsiteY17" fmla="*/ 0 h 623888"/>
                <a:gd name="connsiteX18" fmla="*/ 116682 w 559594"/>
                <a:gd name="connsiteY18" fmla="*/ 0 h 623888"/>
                <a:gd name="connsiteX19" fmla="*/ 169069 w 559594"/>
                <a:gd name="connsiteY19" fmla="*/ 0 h 623888"/>
                <a:gd name="connsiteX20" fmla="*/ 209550 w 559594"/>
                <a:gd name="connsiteY20" fmla="*/ 4763 h 623888"/>
                <a:gd name="connsiteX21" fmla="*/ 257175 w 559594"/>
                <a:gd name="connsiteY21" fmla="*/ 16669 h 623888"/>
                <a:gd name="connsiteX22" fmla="*/ 307182 w 559594"/>
                <a:gd name="connsiteY22" fmla="*/ 33338 h 623888"/>
                <a:gd name="connsiteX23" fmla="*/ 354807 w 559594"/>
                <a:gd name="connsiteY23" fmla="*/ 54769 h 623888"/>
                <a:gd name="connsiteX24" fmla="*/ 404813 w 559594"/>
                <a:gd name="connsiteY24" fmla="*/ 80963 h 623888"/>
                <a:gd name="connsiteX25" fmla="*/ 457200 w 559594"/>
                <a:gd name="connsiteY25" fmla="*/ 116682 h 623888"/>
                <a:gd name="connsiteX26" fmla="*/ 497682 w 559594"/>
                <a:gd name="connsiteY26" fmla="*/ 147638 h 623888"/>
                <a:gd name="connsiteX27" fmla="*/ 528638 w 559594"/>
                <a:gd name="connsiteY27" fmla="*/ 183357 h 623888"/>
                <a:gd name="connsiteX28" fmla="*/ 547688 w 559594"/>
                <a:gd name="connsiteY28" fmla="*/ 211932 h 623888"/>
                <a:gd name="connsiteX29" fmla="*/ 559594 w 559594"/>
                <a:gd name="connsiteY29" fmla="*/ 242888 h 623888"/>
                <a:gd name="connsiteX30" fmla="*/ 559594 w 559594"/>
                <a:gd name="connsiteY30" fmla="*/ 276225 h 623888"/>
                <a:gd name="connsiteX31" fmla="*/ 552450 w 559594"/>
                <a:gd name="connsiteY31" fmla="*/ 302419 h 623888"/>
                <a:gd name="connsiteX32" fmla="*/ 535782 w 559594"/>
                <a:gd name="connsiteY32" fmla="*/ 340519 h 623888"/>
                <a:gd name="connsiteX33" fmla="*/ 523875 w 559594"/>
                <a:gd name="connsiteY33" fmla="*/ 395288 h 623888"/>
                <a:gd name="connsiteX34" fmla="*/ 516732 w 559594"/>
                <a:gd name="connsiteY34" fmla="*/ 516732 h 623888"/>
                <a:gd name="connsiteX35" fmla="*/ 514350 w 559594"/>
                <a:gd name="connsiteY35" fmla="*/ 576263 h 623888"/>
                <a:gd name="connsiteX36" fmla="*/ 202407 w 559594"/>
                <a:gd name="connsiteY36" fmla="*/ 623888 h 623888"/>
                <a:gd name="connsiteX37" fmla="*/ 200025 w 559594"/>
                <a:gd name="connsiteY37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623888">
                  <a:moveTo>
                    <a:pt x="200025" y="435769"/>
                  </a:moveTo>
                  <a:lnTo>
                    <a:pt x="192882" y="283369"/>
                  </a:lnTo>
                  <a:lnTo>
                    <a:pt x="185738" y="235744"/>
                  </a:lnTo>
                  <a:lnTo>
                    <a:pt x="180975" y="216694"/>
                  </a:lnTo>
                  <a:lnTo>
                    <a:pt x="166688" y="195263"/>
                  </a:lnTo>
                  <a:lnTo>
                    <a:pt x="140494" y="171450"/>
                  </a:lnTo>
                  <a:lnTo>
                    <a:pt x="104775" y="147638"/>
                  </a:lnTo>
                  <a:lnTo>
                    <a:pt x="73819" y="130969"/>
                  </a:lnTo>
                  <a:lnTo>
                    <a:pt x="33338" y="114300"/>
                  </a:lnTo>
                  <a:lnTo>
                    <a:pt x="16669" y="104775"/>
                  </a:lnTo>
                  <a:lnTo>
                    <a:pt x="7144" y="95250"/>
                  </a:lnTo>
                  <a:lnTo>
                    <a:pt x="0" y="80963"/>
                  </a:lnTo>
                  <a:lnTo>
                    <a:pt x="0" y="69057"/>
                  </a:lnTo>
                  <a:lnTo>
                    <a:pt x="4763" y="45244"/>
                  </a:lnTo>
                  <a:lnTo>
                    <a:pt x="11907" y="26194"/>
                  </a:lnTo>
                  <a:lnTo>
                    <a:pt x="28575" y="14288"/>
                  </a:lnTo>
                  <a:lnTo>
                    <a:pt x="50007" y="7144"/>
                  </a:lnTo>
                  <a:lnTo>
                    <a:pt x="80963" y="0"/>
                  </a:lnTo>
                  <a:lnTo>
                    <a:pt x="116682" y="0"/>
                  </a:lnTo>
                  <a:lnTo>
                    <a:pt x="169069" y="0"/>
                  </a:lnTo>
                  <a:lnTo>
                    <a:pt x="209550" y="4763"/>
                  </a:lnTo>
                  <a:lnTo>
                    <a:pt x="257175" y="16669"/>
                  </a:lnTo>
                  <a:lnTo>
                    <a:pt x="307182" y="33338"/>
                  </a:lnTo>
                  <a:lnTo>
                    <a:pt x="354807" y="54769"/>
                  </a:lnTo>
                  <a:lnTo>
                    <a:pt x="404813" y="80963"/>
                  </a:lnTo>
                  <a:lnTo>
                    <a:pt x="457200" y="116682"/>
                  </a:lnTo>
                  <a:lnTo>
                    <a:pt x="497682" y="147638"/>
                  </a:lnTo>
                  <a:lnTo>
                    <a:pt x="528638" y="183357"/>
                  </a:lnTo>
                  <a:lnTo>
                    <a:pt x="547688" y="211932"/>
                  </a:lnTo>
                  <a:lnTo>
                    <a:pt x="559594" y="242888"/>
                  </a:lnTo>
                  <a:lnTo>
                    <a:pt x="559594" y="276225"/>
                  </a:lnTo>
                  <a:lnTo>
                    <a:pt x="552450" y="302419"/>
                  </a:lnTo>
                  <a:lnTo>
                    <a:pt x="535782" y="340519"/>
                  </a:lnTo>
                  <a:lnTo>
                    <a:pt x="523875" y="395288"/>
                  </a:lnTo>
                  <a:lnTo>
                    <a:pt x="516732" y="516732"/>
                  </a:lnTo>
                  <a:lnTo>
                    <a:pt x="514350" y="576263"/>
                  </a:lnTo>
                  <a:lnTo>
                    <a:pt x="202407" y="623888"/>
                  </a:lnTo>
                  <a:lnTo>
                    <a:pt x="200025" y="4357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0CDC19CC-F21E-45BC-B451-DE1F65AEA708}"/>
                </a:ext>
              </a:extLst>
            </p:cNvPr>
            <p:cNvSpPr/>
            <p:nvPr/>
          </p:nvSpPr>
          <p:spPr>
            <a:xfrm>
              <a:off x="3165475" y="1966913"/>
              <a:ext cx="371475" cy="971550"/>
            </a:xfrm>
            <a:custGeom>
              <a:avLst/>
              <a:gdLst>
                <a:gd name="connsiteX0" fmla="*/ 92869 w 371475"/>
                <a:gd name="connsiteY0" fmla="*/ 566737 h 971550"/>
                <a:gd name="connsiteX1" fmla="*/ 126207 w 371475"/>
                <a:gd name="connsiteY1" fmla="*/ 483393 h 971550"/>
                <a:gd name="connsiteX2" fmla="*/ 145257 w 371475"/>
                <a:gd name="connsiteY2" fmla="*/ 423862 h 971550"/>
                <a:gd name="connsiteX3" fmla="*/ 159544 w 371475"/>
                <a:gd name="connsiteY3" fmla="*/ 361950 h 971550"/>
                <a:gd name="connsiteX4" fmla="*/ 173832 w 371475"/>
                <a:gd name="connsiteY4" fmla="*/ 292893 h 971550"/>
                <a:gd name="connsiteX5" fmla="*/ 176213 w 371475"/>
                <a:gd name="connsiteY5" fmla="*/ 238125 h 971550"/>
                <a:gd name="connsiteX6" fmla="*/ 173832 w 371475"/>
                <a:gd name="connsiteY6" fmla="*/ 173831 h 971550"/>
                <a:gd name="connsiteX7" fmla="*/ 159544 w 371475"/>
                <a:gd name="connsiteY7" fmla="*/ 107156 h 971550"/>
                <a:gd name="connsiteX8" fmla="*/ 150019 w 371475"/>
                <a:gd name="connsiteY8" fmla="*/ 69056 h 971550"/>
                <a:gd name="connsiteX9" fmla="*/ 145257 w 371475"/>
                <a:gd name="connsiteY9" fmla="*/ 52387 h 971550"/>
                <a:gd name="connsiteX10" fmla="*/ 145257 w 371475"/>
                <a:gd name="connsiteY10" fmla="*/ 30956 h 971550"/>
                <a:gd name="connsiteX11" fmla="*/ 152400 w 371475"/>
                <a:gd name="connsiteY11" fmla="*/ 9525 h 971550"/>
                <a:gd name="connsiteX12" fmla="*/ 164307 w 371475"/>
                <a:gd name="connsiteY12" fmla="*/ 0 h 971550"/>
                <a:gd name="connsiteX13" fmla="*/ 178594 w 371475"/>
                <a:gd name="connsiteY13" fmla="*/ 0 h 971550"/>
                <a:gd name="connsiteX14" fmla="*/ 200025 w 371475"/>
                <a:gd name="connsiteY14" fmla="*/ 11906 h 971550"/>
                <a:gd name="connsiteX15" fmla="*/ 226219 w 371475"/>
                <a:gd name="connsiteY15" fmla="*/ 33337 h 971550"/>
                <a:gd name="connsiteX16" fmla="*/ 257175 w 371475"/>
                <a:gd name="connsiteY16" fmla="*/ 71437 h 971550"/>
                <a:gd name="connsiteX17" fmla="*/ 285750 w 371475"/>
                <a:gd name="connsiteY17" fmla="*/ 114300 h 971550"/>
                <a:gd name="connsiteX18" fmla="*/ 311944 w 371475"/>
                <a:gd name="connsiteY18" fmla="*/ 169068 h 971550"/>
                <a:gd name="connsiteX19" fmla="*/ 347663 w 371475"/>
                <a:gd name="connsiteY19" fmla="*/ 250031 h 971550"/>
                <a:gd name="connsiteX20" fmla="*/ 371475 w 371475"/>
                <a:gd name="connsiteY20" fmla="*/ 409575 h 971550"/>
                <a:gd name="connsiteX21" fmla="*/ 354807 w 371475"/>
                <a:gd name="connsiteY21" fmla="*/ 540543 h 971550"/>
                <a:gd name="connsiteX22" fmla="*/ 338138 w 371475"/>
                <a:gd name="connsiteY22" fmla="*/ 633412 h 971550"/>
                <a:gd name="connsiteX23" fmla="*/ 304800 w 371475"/>
                <a:gd name="connsiteY23" fmla="*/ 762000 h 971550"/>
                <a:gd name="connsiteX24" fmla="*/ 271463 w 371475"/>
                <a:gd name="connsiteY24" fmla="*/ 842962 h 971550"/>
                <a:gd name="connsiteX25" fmla="*/ 233363 w 371475"/>
                <a:gd name="connsiteY25" fmla="*/ 909637 h 971550"/>
                <a:gd name="connsiteX26" fmla="*/ 190500 w 371475"/>
                <a:gd name="connsiteY26" fmla="*/ 950118 h 971550"/>
                <a:gd name="connsiteX27" fmla="*/ 164307 w 371475"/>
                <a:gd name="connsiteY27" fmla="*/ 966787 h 971550"/>
                <a:gd name="connsiteX28" fmla="*/ 145257 w 371475"/>
                <a:gd name="connsiteY28" fmla="*/ 971550 h 971550"/>
                <a:gd name="connsiteX29" fmla="*/ 116682 w 371475"/>
                <a:gd name="connsiteY29" fmla="*/ 971550 h 971550"/>
                <a:gd name="connsiteX30" fmla="*/ 78582 w 371475"/>
                <a:gd name="connsiteY30" fmla="*/ 959643 h 971550"/>
                <a:gd name="connsiteX31" fmla="*/ 42863 w 371475"/>
                <a:gd name="connsiteY31" fmla="*/ 933450 h 971550"/>
                <a:gd name="connsiteX32" fmla="*/ 21432 w 371475"/>
                <a:gd name="connsiteY32" fmla="*/ 912018 h 971550"/>
                <a:gd name="connsiteX33" fmla="*/ 9525 w 371475"/>
                <a:gd name="connsiteY33" fmla="*/ 883443 h 971550"/>
                <a:gd name="connsiteX34" fmla="*/ 0 w 371475"/>
                <a:gd name="connsiteY34" fmla="*/ 835818 h 971550"/>
                <a:gd name="connsiteX35" fmla="*/ 0 w 371475"/>
                <a:gd name="connsiteY35" fmla="*/ 778668 h 971550"/>
                <a:gd name="connsiteX36" fmla="*/ 11907 w 371475"/>
                <a:gd name="connsiteY36" fmla="*/ 723900 h 971550"/>
                <a:gd name="connsiteX37" fmla="*/ 33338 w 371475"/>
                <a:gd name="connsiteY37" fmla="*/ 683418 h 971550"/>
                <a:gd name="connsiteX38" fmla="*/ 92869 w 371475"/>
                <a:gd name="connsiteY38" fmla="*/ 56673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1475" h="971550">
                  <a:moveTo>
                    <a:pt x="92869" y="566737"/>
                  </a:moveTo>
                  <a:lnTo>
                    <a:pt x="126207" y="483393"/>
                  </a:lnTo>
                  <a:lnTo>
                    <a:pt x="145257" y="423862"/>
                  </a:lnTo>
                  <a:lnTo>
                    <a:pt x="159544" y="361950"/>
                  </a:lnTo>
                  <a:lnTo>
                    <a:pt x="173832" y="292893"/>
                  </a:lnTo>
                  <a:lnTo>
                    <a:pt x="176213" y="238125"/>
                  </a:lnTo>
                  <a:cubicBezTo>
                    <a:pt x="175419" y="216694"/>
                    <a:pt x="178198" y="202009"/>
                    <a:pt x="173832" y="173831"/>
                  </a:cubicBezTo>
                  <a:lnTo>
                    <a:pt x="159544" y="107156"/>
                  </a:lnTo>
                  <a:lnTo>
                    <a:pt x="150019" y="69056"/>
                  </a:lnTo>
                  <a:lnTo>
                    <a:pt x="145257" y="52387"/>
                  </a:lnTo>
                  <a:lnTo>
                    <a:pt x="145257" y="30956"/>
                  </a:lnTo>
                  <a:lnTo>
                    <a:pt x="152400" y="9525"/>
                  </a:lnTo>
                  <a:lnTo>
                    <a:pt x="164307" y="0"/>
                  </a:lnTo>
                  <a:lnTo>
                    <a:pt x="178594" y="0"/>
                  </a:lnTo>
                  <a:lnTo>
                    <a:pt x="200025" y="11906"/>
                  </a:lnTo>
                  <a:lnTo>
                    <a:pt x="226219" y="33337"/>
                  </a:lnTo>
                  <a:lnTo>
                    <a:pt x="257175" y="71437"/>
                  </a:lnTo>
                  <a:lnTo>
                    <a:pt x="285750" y="114300"/>
                  </a:lnTo>
                  <a:lnTo>
                    <a:pt x="311944" y="169068"/>
                  </a:lnTo>
                  <a:lnTo>
                    <a:pt x="347663" y="250031"/>
                  </a:lnTo>
                  <a:lnTo>
                    <a:pt x="371475" y="409575"/>
                  </a:lnTo>
                  <a:lnTo>
                    <a:pt x="354807" y="540543"/>
                  </a:lnTo>
                  <a:lnTo>
                    <a:pt x="338138" y="633412"/>
                  </a:lnTo>
                  <a:lnTo>
                    <a:pt x="304800" y="762000"/>
                  </a:lnTo>
                  <a:lnTo>
                    <a:pt x="271463" y="842962"/>
                  </a:lnTo>
                  <a:lnTo>
                    <a:pt x="233363" y="909637"/>
                  </a:lnTo>
                  <a:lnTo>
                    <a:pt x="190500" y="950118"/>
                  </a:lnTo>
                  <a:lnTo>
                    <a:pt x="164307" y="966787"/>
                  </a:lnTo>
                  <a:lnTo>
                    <a:pt x="145257" y="971550"/>
                  </a:lnTo>
                  <a:lnTo>
                    <a:pt x="116682" y="971550"/>
                  </a:lnTo>
                  <a:lnTo>
                    <a:pt x="78582" y="959643"/>
                  </a:lnTo>
                  <a:lnTo>
                    <a:pt x="42863" y="933450"/>
                  </a:lnTo>
                  <a:lnTo>
                    <a:pt x="21432" y="912018"/>
                  </a:lnTo>
                  <a:lnTo>
                    <a:pt x="9525" y="883443"/>
                  </a:lnTo>
                  <a:lnTo>
                    <a:pt x="0" y="835818"/>
                  </a:lnTo>
                  <a:lnTo>
                    <a:pt x="0" y="778668"/>
                  </a:lnTo>
                  <a:lnTo>
                    <a:pt x="11907" y="723900"/>
                  </a:lnTo>
                  <a:lnTo>
                    <a:pt x="33338" y="683418"/>
                  </a:lnTo>
                  <a:lnTo>
                    <a:pt x="92869" y="5667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6473FF98-C83D-4D9B-8D2C-3F33122C7D2A}"/>
                </a:ext>
              </a:extLst>
            </p:cNvPr>
            <p:cNvSpPr/>
            <p:nvPr/>
          </p:nvSpPr>
          <p:spPr>
            <a:xfrm>
              <a:off x="3400425" y="4403725"/>
              <a:ext cx="3424238" cy="539750"/>
            </a:xfrm>
            <a:custGeom>
              <a:avLst/>
              <a:gdLst>
                <a:gd name="connsiteX0" fmla="*/ 1093451 w 3424161"/>
                <a:gd name="connsiteY0" fmla="*/ 426912 h 539409"/>
                <a:gd name="connsiteX1" fmla="*/ 807881 w 3424161"/>
                <a:gd name="connsiteY1" fmla="*/ 467296 h 539409"/>
                <a:gd name="connsiteX2" fmla="*/ 692499 w 3424161"/>
                <a:gd name="connsiteY2" fmla="*/ 481718 h 539409"/>
                <a:gd name="connsiteX3" fmla="*/ 559810 w 3424161"/>
                <a:gd name="connsiteY3" fmla="*/ 504795 h 539409"/>
                <a:gd name="connsiteX4" fmla="*/ 455967 w 3424161"/>
                <a:gd name="connsiteY4" fmla="*/ 539409 h 539409"/>
                <a:gd name="connsiteX5" fmla="*/ 430006 w 3424161"/>
                <a:gd name="connsiteY5" fmla="*/ 539409 h 539409"/>
                <a:gd name="connsiteX6" fmla="*/ 369430 w 3424161"/>
                <a:gd name="connsiteY6" fmla="*/ 530756 h 539409"/>
                <a:gd name="connsiteX7" fmla="*/ 300201 w 3424161"/>
                <a:gd name="connsiteY7" fmla="*/ 504795 h 539409"/>
                <a:gd name="connsiteX8" fmla="*/ 225203 w 3424161"/>
                <a:gd name="connsiteY8" fmla="*/ 458642 h 539409"/>
                <a:gd name="connsiteX9" fmla="*/ 167512 w 3424161"/>
                <a:gd name="connsiteY9" fmla="*/ 418258 h 539409"/>
                <a:gd name="connsiteX10" fmla="*/ 115591 w 3424161"/>
                <a:gd name="connsiteY10" fmla="*/ 369221 h 539409"/>
                <a:gd name="connsiteX11" fmla="*/ 52131 w 3424161"/>
                <a:gd name="connsiteY11" fmla="*/ 282685 h 539409"/>
                <a:gd name="connsiteX12" fmla="*/ 20401 w 3424161"/>
                <a:gd name="connsiteY12" fmla="*/ 227879 h 539409"/>
                <a:gd name="connsiteX13" fmla="*/ 5978 w 3424161"/>
                <a:gd name="connsiteY13" fmla="*/ 196149 h 539409"/>
                <a:gd name="connsiteX14" fmla="*/ 209 w 3424161"/>
                <a:gd name="connsiteY14" fmla="*/ 167303 h 539409"/>
                <a:gd name="connsiteX15" fmla="*/ 5978 w 3424161"/>
                <a:gd name="connsiteY15" fmla="*/ 147111 h 539409"/>
                <a:gd name="connsiteX16" fmla="*/ 26170 w 3424161"/>
                <a:gd name="connsiteY16" fmla="*/ 135573 h 539409"/>
                <a:gd name="connsiteX17" fmla="*/ 46362 w 3424161"/>
                <a:gd name="connsiteY17" fmla="*/ 129804 h 539409"/>
                <a:gd name="connsiteX18" fmla="*/ 69438 w 3424161"/>
                <a:gd name="connsiteY18" fmla="*/ 132689 h 539409"/>
                <a:gd name="connsiteX19" fmla="*/ 101168 w 3424161"/>
                <a:gd name="connsiteY19" fmla="*/ 167303 h 539409"/>
                <a:gd name="connsiteX20" fmla="*/ 164628 w 3424161"/>
                <a:gd name="connsiteY20" fmla="*/ 224994 h 539409"/>
                <a:gd name="connsiteX21" fmla="*/ 222319 w 3424161"/>
                <a:gd name="connsiteY21" fmla="*/ 259609 h 539409"/>
                <a:gd name="connsiteX22" fmla="*/ 291548 w 3424161"/>
                <a:gd name="connsiteY22" fmla="*/ 285569 h 539409"/>
                <a:gd name="connsiteX23" fmla="*/ 349239 w 3424161"/>
                <a:gd name="connsiteY23" fmla="*/ 297108 h 539409"/>
                <a:gd name="connsiteX24" fmla="*/ 415583 w 3424161"/>
                <a:gd name="connsiteY24" fmla="*/ 302877 h 539409"/>
                <a:gd name="connsiteX25" fmla="*/ 487697 w 3424161"/>
                <a:gd name="connsiteY25" fmla="*/ 305761 h 539409"/>
                <a:gd name="connsiteX26" fmla="*/ 562695 w 3424161"/>
                <a:gd name="connsiteY26" fmla="*/ 305761 h 539409"/>
                <a:gd name="connsiteX27" fmla="*/ 715576 w 3424161"/>
                <a:gd name="connsiteY27" fmla="*/ 288454 h 539409"/>
                <a:gd name="connsiteX28" fmla="*/ 940570 w 3424161"/>
                <a:gd name="connsiteY28" fmla="*/ 259609 h 539409"/>
                <a:gd name="connsiteX29" fmla="*/ 1361713 w 3424161"/>
                <a:gd name="connsiteY29" fmla="*/ 210571 h 539409"/>
                <a:gd name="connsiteX30" fmla="*/ 1624206 w 3424161"/>
                <a:gd name="connsiteY30" fmla="*/ 181726 h 539409"/>
                <a:gd name="connsiteX31" fmla="*/ 1869393 w 3424161"/>
                <a:gd name="connsiteY31" fmla="*/ 155765 h 539409"/>
                <a:gd name="connsiteX32" fmla="*/ 2258806 w 3424161"/>
                <a:gd name="connsiteY32" fmla="*/ 121151 h 539409"/>
                <a:gd name="connsiteX33" fmla="*/ 2720333 w 3424161"/>
                <a:gd name="connsiteY33" fmla="*/ 77882 h 539409"/>
                <a:gd name="connsiteX34" fmla="*/ 2792446 w 3424161"/>
                <a:gd name="connsiteY34" fmla="*/ 69229 h 539409"/>
                <a:gd name="connsiteX35" fmla="*/ 2893405 w 3424161"/>
                <a:gd name="connsiteY35" fmla="*/ 43268 h 539409"/>
                <a:gd name="connsiteX36" fmla="*/ 2979941 w 3424161"/>
                <a:gd name="connsiteY36" fmla="*/ 17307 h 539409"/>
                <a:gd name="connsiteX37" fmla="*/ 3026094 w 3424161"/>
                <a:gd name="connsiteY37" fmla="*/ 0 h 539409"/>
                <a:gd name="connsiteX38" fmla="*/ 3078016 w 3424161"/>
                <a:gd name="connsiteY38" fmla="*/ 2884 h 539409"/>
                <a:gd name="connsiteX39" fmla="*/ 3158783 w 3424161"/>
                <a:gd name="connsiteY39" fmla="*/ 20192 h 539409"/>
                <a:gd name="connsiteX40" fmla="*/ 3262627 w 3424161"/>
                <a:gd name="connsiteY40" fmla="*/ 66344 h 539409"/>
                <a:gd name="connsiteX41" fmla="*/ 3337625 w 3424161"/>
                <a:gd name="connsiteY41" fmla="*/ 112497 h 539409"/>
                <a:gd name="connsiteX42" fmla="*/ 3412623 w 3424161"/>
                <a:gd name="connsiteY42" fmla="*/ 181726 h 539409"/>
                <a:gd name="connsiteX43" fmla="*/ 3424161 w 3424161"/>
                <a:gd name="connsiteY43" fmla="*/ 204802 h 539409"/>
                <a:gd name="connsiteX44" fmla="*/ 3424161 w 3424161"/>
                <a:gd name="connsiteY44" fmla="*/ 236532 h 539409"/>
                <a:gd name="connsiteX45" fmla="*/ 3398200 w 3424161"/>
                <a:gd name="connsiteY45" fmla="*/ 265378 h 539409"/>
                <a:gd name="connsiteX46" fmla="*/ 3346278 w 3424161"/>
                <a:gd name="connsiteY46" fmla="*/ 285569 h 539409"/>
                <a:gd name="connsiteX47" fmla="*/ 3219358 w 3424161"/>
                <a:gd name="connsiteY47" fmla="*/ 291339 h 539409"/>
                <a:gd name="connsiteX48" fmla="*/ 2979941 w 3424161"/>
                <a:gd name="connsiteY48" fmla="*/ 291339 h 539409"/>
                <a:gd name="connsiteX49" fmla="*/ 2584759 w 3424161"/>
                <a:gd name="connsiteY49" fmla="*/ 302877 h 539409"/>
                <a:gd name="connsiteX50" fmla="*/ 2325150 w 3424161"/>
                <a:gd name="connsiteY50" fmla="*/ 311530 h 539409"/>
                <a:gd name="connsiteX51" fmla="*/ 1984774 w 3424161"/>
                <a:gd name="connsiteY51" fmla="*/ 334607 h 539409"/>
                <a:gd name="connsiteX52" fmla="*/ 1278061 w 3424161"/>
                <a:gd name="connsiteY52" fmla="*/ 406720 h 539409"/>
                <a:gd name="connsiteX53" fmla="*/ 1093451 w 3424161"/>
                <a:gd name="connsiteY53" fmla="*/ 426912 h 5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24161" h="539409">
                  <a:moveTo>
                    <a:pt x="1093451" y="426912"/>
                  </a:moveTo>
                  <a:lnTo>
                    <a:pt x="807881" y="467296"/>
                  </a:lnTo>
                  <a:lnTo>
                    <a:pt x="692499" y="481718"/>
                  </a:lnTo>
                  <a:lnTo>
                    <a:pt x="559810" y="504795"/>
                  </a:lnTo>
                  <a:lnTo>
                    <a:pt x="455967" y="539409"/>
                  </a:lnTo>
                  <a:lnTo>
                    <a:pt x="430006" y="539409"/>
                  </a:lnTo>
                  <a:lnTo>
                    <a:pt x="369430" y="530756"/>
                  </a:lnTo>
                  <a:lnTo>
                    <a:pt x="300201" y="504795"/>
                  </a:lnTo>
                  <a:lnTo>
                    <a:pt x="225203" y="458642"/>
                  </a:lnTo>
                  <a:lnTo>
                    <a:pt x="167512" y="418258"/>
                  </a:lnTo>
                  <a:lnTo>
                    <a:pt x="115591" y="369221"/>
                  </a:lnTo>
                  <a:lnTo>
                    <a:pt x="52131" y="282685"/>
                  </a:lnTo>
                  <a:lnTo>
                    <a:pt x="20401" y="227879"/>
                  </a:lnTo>
                  <a:lnTo>
                    <a:pt x="5978" y="196149"/>
                  </a:lnTo>
                  <a:cubicBezTo>
                    <a:pt x="0" y="169249"/>
                    <a:pt x="209" y="179053"/>
                    <a:pt x="209" y="167303"/>
                  </a:cubicBezTo>
                  <a:lnTo>
                    <a:pt x="5978" y="147111"/>
                  </a:lnTo>
                  <a:lnTo>
                    <a:pt x="26170" y="135573"/>
                  </a:lnTo>
                  <a:lnTo>
                    <a:pt x="46362" y="129804"/>
                  </a:lnTo>
                  <a:lnTo>
                    <a:pt x="69438" y="132689"/>
                  </a:lnTo>
                  <a:lnTo>
                    <a:pt x="101168" y="167303"/>
                  </a:lnTo>
                  <a:lnTo>
                    <a:pt x="164628" y="224994"/>
                  </a:lnTo>
                  <a:lnTo>
                    <a:pt x="222319" y="259609"/>
                  </a:lnTo>
                  <a:lnTo>
                    <a:pt x="291548" y="285569"/>
                  </a:lnTo>
                  <a:lnTo>
                    <a:pt x="349239" y="297108"/>
                  </a:lnTo>
                  <a:lnTo>
                    <a:pt x="415583" y="302877"/>
                  </a:lnTo>
                  <a:lnTo>
                    <a:pt x="487697" y="305761"/>
                  </a:lnTo>
                  <a:lnTo>
                    <a:pt x="562695" y="305761"/>
                  </a:lnTo>
                  <a:lnTo>
                    <a:pt x="715576" y="288454"/>
                  </a:lnTo>
                  <a:lnTo>
                    <a:pt x="940570" y="259609"/>
                  </a:lnTo>
                  <a:lnTo>
                    <a:pt x="1361713" y="210571"/>
                  </a:lnTo>
                  <a:lnTo>
                    <a:pt x="1624206" y="181726"/>
                  </a:lnTo>
                  <a:lnTo>
                    <a:pt x="1869393" y="155765"/>
                  </a:lnTo>
                  <a:lnTo>
                    <a:pt x="2258806" y="121151"/>
                  </a:lnTo>
                  <a:lnTo>
                    <a:pt x="2720333" y="77882"/>
                  </a:lnTo>
                  <a:lnTo>
                    <a:pt x="2792446" y="69229"/>
                  </a:lnTo>
                  <a:lnTo>
                    <a:pt x="2893405" y="43268"/>
                  </a:lnTo>
                  <a:lnTo>
                    <a:pt x="2979941" y="17307"/>
                  </a:lnTo>
                  <a:lnTo>
                    <a:pt x="3026094" y="0"/>
                  </a:lnTo>
                  <a:lnTo>
                    <a:pt x="3078016" y="2884"/>
                  </a:lnTo>
                  <a:lnTo>
                    <a:pt x="3158783" y="20192"/>
                  </a:lnTo>
                  <a:lnTo>
                    <a:pt x="3262627" y="66344"/>
                  </a:lnTo>
                  <a:lnTo>
                    <a:pt x="3337625" y="112497"/>
                  </a:lnTo>
                  <a:lnTo>
                    <a:pt x="3412623" y="181726"/>
                  </a:lnTo>
                  <a:lnTo>
                    <a:pt x="3424161" y="204802"/>
                  </a:lnTo>
                  <a:lnTo>
                    <a:pt x="3424161" y="236532"/>
                  </a:lnTo>
                  <a:lnTo>
                    <a:pt x="3398200" y="265378"/>
                  </a:lnTo>
                  <a:lnTo>
                    <a:pt x="3346278" y="285569"/>
                  </a:lnTo>
                  <a:lnTo>
                    <a:pt x="3219358" y="291339"/>
                  </a:lnTo>
                  <a:lnTo>
                    <a:pt x="2979941" y="291339"/>
                  </a:lnTo>
                  <a:lnTo>
                    <a:pt x="2584759" y="302877"/>
                  </a:lnTo>
                  <a:lnTo>
                    <a:pt x="2325150" y="311530"/>
                  </a:lnTo>
                  <a:lnTo>
                    <a:pt x="1984774" y="334607"/>
                  </a:lnTo>
                  <a:lnTo>
                    <a:pt x="1278061" y="406720"/>
                  </a:lnTo>
                  <a:lnTo>
                    <a:pt x="1093451" y="426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E08B7073-65E2-4BCF-90E4-D87D12EB0E6D}"/>
                </a:ext>
              </a:extLst>
            </p:cNvPr>
            <p:cNvSpPr/>
            <p:nvPr/>
          </p:nvSpPr>
          <p:spPr>
            <a:xfrm>
              <a:off x="3419475" y="1882775"/>
              <a:ext cx="3762375" cy="504825"/>
            </a:xfrm>
            <a:custGeom>
              <a:avLst/>
              <a:gdLst>
                <a:gd name="connsiteX0" fmla="*/ 1095375 w 3762375"/>
                <a:gd name="connsiteY0" fmla="*/ 358775 h 504825"/>
                <a:gd name="connsiteX1" fmla="*/ 650875 w 3762375"/>
                <a:gd name="connsiteY1" fmla="*/ 419100 h 504825"/>
                <a:gd name="connsiteX2" fmla="*/ 276225 w 3762375"/>
                <a:gd name="connsiteY2" fmla="*/ 469900 h 504825"/>
                <a:gd name="connsiteX3" fmla="*/ 41275 w 3762375"/>
                <a:gd name="connsiteY3" fmla="*/ 504825 h 504825"/>
                <a:gd name="connsiteX4" fmla="*/ 0 w 3762375"/>
                <a:gd name="connsiteY4" fmla="*/ 342900 h 504825"/>
                <a:gd name="connsiteX5" fmla="*/ 295275 w 3762375"/>
                <a:gd name="connsiteY5" fmla="*/ 307975 h 504825"/>
                <a:gd name="connsiteX6" fmla="*/ 685800 w 3762375"/>
                <a:gd name="connsiteY6" fmla="*/ 260350 h 504825"/>
                <a:gd name="connsiteX7" fmla="*/ 1089025 w 3762375"/>
                <a:gd name="connsiteY7" fmla="*/ 206375 h 504825"/>
                <a:gd name="connsiteX8" fmla="*/ 1520825 w 3762375"/>
                <a:gd name="connsiteY8" fmla="*/ 149225 h 504825"/>
                <a:gd name="connsiteX9" fmla="*/ 1803400 w 3762375"/>
                <a:gd name="connsiteY9" fmla="*/ 117475 h 504825"/>
                <a:gd name="connsiteX10" fmla="*/ 2159000 w 3762375"/>
                <a:gd name="connsiteY10" fmla="*/ 88900 h 504825"/>
                <a:gd name="connsiteX11" fmla="*/ 2447925 w 3762375"/>
                <a:gd name="connsiteY11" fmla="*/ 69850 h 504825"/>
                <a:gd name="connsiteX12" fmla="*/ 2835275 w 3762375"/>
                <a:gd name="connsiteY12" fmla="*/ 47625 h 504825"/>
                <a:gd name="connsiteX13" fmla="*/ 3089275 w 3762375"/>
                <a:gd name="connsiteY13" fmla="*/ 44450 h 504825"/>
                <a:gd name="connsiteX14" fmla="*/ 3235325 w 3762375"/>
                <a:gd name="connsiteY14" fmla="*/ 44450 h 504825"/>
                <a:gd name="connsiteX15" fmla="*/ 3257550 w 3762375"/>
                <a:gd name="connsiteY15" fmla="*/ 38100 h 504825"/>
                <a:gd name="connsiteX16" fmla="*/ 3302000 w 3762375"/>
                <a:gd name="connsiteY16" fmla="*/ 22225 h 504825"/>
                <a:gd name="connsiteX17" fmla="*/ 3349625 w 3762375"/>
                <a:gd name="connsiteY17" fmla="*/ 0 h 504825"/>
                <a:gd name="connsiteX18" fmla="*/ 3362325 w 3762375"/>
                <a:gd name="connsiteY18" fmla="*/ 0 h 504825"/>
                <a:gd name="connsiteX19" fmla="*/ 3444875 w 3762375"/>
                <a:gd name="connsiteY19" fmla="*/ 47625 h 504825"/>
                <a:gd name="connsiteX20" fmla="*/ 3536950 w 3762375"/>
                <a:gd name="connsiteY20" fmla="*/ 111125 h 504825"/>
                <a:gd name="connsiteX21" fmla="*/ 3613150 w 3762375"/>
                <a:gd name="connsiteY21" fmla="*/ 174625 h 504825"/>
                <a:gd name="connsiteX22" fmla="*/ 3686175 w 3762375"/>
                <a:gd name="connsiteY22" fmla="*/ 257175 h 504825"/>
                <a:gd name="connsiteX23" fmla="*/ 3740150 w 3762375"/>
                <a:gd name="connsiteY23" fmla="*/ 333375 h 504825"/>
                <a:gd name="connsiteX24" fmla="*/ 3762375 w 3762375"/>
                <a:gd name="connsiteY24" fmla="*/ 387350 h 504825"/>
                <a:gd name="connsiteX25" fmla="*/ 3762375 w 3762375"/>
                <a:gd name="connsiteY25" fmla="*/ 419100 h 504825"/>
                <a:gd name="connsiteX26" fmla="*/ 3746500 w 3762375"/>
                <a:gd name="connsiteY26" fmla="*/ 447675 h 504825"/>
                <a:gd name="connsiteX27" fmla="*/ 3721100 w 3762375"/>
                <a:gd name="connsiteY27" fmla="*/ 463550 h 504825"/>
                <a:gd name="connsiteX28" fmla="*/ 3683000 w 3762375"/>
                <a:gd name="connsiteY28" fmla="*/ 466725 h 504825"/>
                <a:gd name="connsiteX29" fmla="*/ 3549650 w 3762375"/>
                <a:gd name="connsiteY29" fmla="*/ 476250 h 504825"/>
                <a:gd name="connsiteX30" fmla="*/ 3489325 w 3762375"/>
                <a:gd name="connsiteY30" fmla="*/ 482600 h 504825"/>
                <a:gd name="connsiteX31" fmla="*/ 3254375 w 3762375"/>
                <a:gd name="connsiteY31" fmla="*/ 288925 h 504825"/>
                <a:gd name="connsiteX32" fmla="*/ 3244850 w 3762375"/>
                <a:gd name="connsiteY32" fmla="*/ 269875 h 504825"/>
                <a:gd name="connsiteX33" fmla="*/ 3219450 w 3762375"/>
                <a:gd name="connsiteY33" fmla="*/ 254000 h 504825"/>
                <a:gd name="connsiteX34" fmla="*/ 3146425 w 3762375"/>
                <a:gd name="connsiteY34" fmla="*/ 244475 h 504825"/>
                <a:gd name="connsiteX35" fmla="*/ 2879725 w 3762375"/>
                <a:gd name="connsiteY35" fmla="*/ 238125 h 504825"/>
                <a:gd name="connsiteX36" fmla="*/ 2587625 w 3762375"/>
                <a:gd name="connsiteY36" fmla="*/ 234950 h 504825"/>
                <a:gd name="connsiteX37" fmla="*/ 2162175 w 3762375"/>
                <a:gd name="connsiteY37" fmla="*/ 254000 h 504825"/>
                <a:gd name="connsiteX38" fmla="*/ 1711325 w 3762375"/>
                <a:gd name="connsiteY38" fmla="*/ 295275 h 504825"/>
                <a:gd name="connsiteX39" fmla="*/ 1095375 w 3762375"/>
                <a:gd name="connsiteY39" fmla="*/ 35877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75" h="504825">
                  <a:moveTo>
                    <a:pt x="1095375" y="358775"/>
                  </a:moveTo>
                  <a:lnTo>
                    <a:pt x="650875" y="419100"/>
                  </a:lnTo>
                  <a:lnTo>
                    <a:pt x="276225" y="469900"/>
                  </a:lnTo>
                  <a:lnTo>
                    <a:pt x="41275" y="504825"/>
                  </a:lnTo>
                  <a:lnTo>
                    <a:pt x="0" y="342900"/>
                  </a:lnTo>
                  <a:lnTo>
                    <a:pt x="295275" y="307975"/>
                  </a:lnTo>
                  <a:lnTo>
                    <a:pt x="685800" y="260350"/>
                  </a:lnTo>
                  <a:lnTo>
                    <a:pt x="1089025" y="206375"/>
                  </a:lnTo>
                  <a:lnTo>
                    <a:pt x="1520825" y="149225"/>
                  </a:lnTo>
                  <a:lnTo>
                    <a:pt x="1803400" y="117475"/>
                  </a:lnTo>
                  <a:lnTo>
                    <a:pt x="2159000" y="88900"/>
                  </a:lnTo>
                  <a:lnTo>
                    <a:pt x="2447925" y="69850"/>
                  </a:lnTo>
                  <a:lnTo>
                    <a:pt x="2835275" y="47625"/>
                  </a:lnTo>
                  <a:lnTo>
                    <a:pt x="3089275" y="44450"/>
                  </a:lnTo>
                  <a:lnTo>
                    <a:pt x="3235325" y="44450"/>
                  </a:lnTo>
                  <a:lnTo>
                    <a:pt x="3257550" y="38100"/>
                  </a:lnTo>
                  <a:lnTo>
                    <a:pt x="3302000" y="22225"/>
                  </a:lnTo>
                  <a:lnTo>
                    <a:pt x="3349625" y="0"/>
                  </a:lnTo>
                  <a:lnTo>
                    <a:pt x="3362325" y="0"/>
                  </a:lnTo>
                  <a:lnTo>
                    <a:pt x="3444875" y="47625"/>
                  </a:lnTo>
                  <a:lnTo>
                    <a:pt x="3536950" y="111125"/>
                  </a:lnTo>
                  <a:lnTo>
                    <a:pt x="3613150" y="174625"/>
                  </a:lnTo>
                  <a:lnTo>
                    <a:pt x="3686175" y="257175"/>
                  </a:lnTo>
                  <a:lnTo>
                    <a:pt x="3740150" y="333375"/>
                  </a:lnTo>
                  <a:lnTo>
                    <a:pt x="3762375" y="387350"/>
                  </a:lnTo>
                  <a:lnTo>
                    <a:pt x="3762375" y="419100"/>
                  </a:lnTo>
                  <a:lnTo>
                    <a:pt x="3746500" y="447675"/>
                  </a:lnTo>
                  <a:lnTo>
                    <a:pt x="3721100" y="463550"/>
                  </a:lnTo>
                  <a:lnTo>
                    <a:pt x="3683000" y="466725"/>
                  </a:lnTo>
                  <a:lnTo>
                    <a:pt x="3549650" y="476250"/>
                  </a:lnTo>
                  <a:lnTo>
                    <a:pt x="3489325" y="482600"/>
                  </a:lnTo>
                  <a:lnTo>
                    <a:pt x="3254375" y="288925"/>
                  </a:lnTo>
                  <a:lnTo>
                    <a:pt x="3244850" y="269875"/>
                  </a:lnTo>
                  <a:lnTo>
                    <a:pt x="3219450" y="254000"/>
                  </a:lnTo>
                  <a:lnTo>
                    <a:pt x="3146425" y="244475"/>
                  </a:lnTo>
                  <a:lnTo>
                    <a:pt x="2879725" y="238125"/>
                  </a:lnTo>
                  <a:lnTo>
                    <a:pt x="2587625" y="234950"/>
                  </a:lnTo>
                  <a:lnTo>
                    <a:pt x="2162175" y="254000"/>
                  </a:lnTo>
                  <a:lnTo>
                    <a:pt x="1711325" y="295275"/>
                  </a:lnTo>
                  <a:lnTo>
                    <a:pt x="1095375" y="3587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E7D2CBEC-2D26-4B21-A0CC-794E1589A0A9}"/>
                </a:ext>
              </a:extLst>
            </p:cNvPr>
            <p:cNvSpPr/>
            <p:nvPr/>
          </p:nvSpPr>
          <p:spPr>
            <a:xfrm>
              <a:off x="6310313" y="2114550"/>
              <a:ext cx="652462" cy="500063"/>
            </a:xfrm>
            <a:custGeom>
              <a:avLst/>
              <a:gdLst>
                <a:gd name="connsiteX0" fmla="*/ 176212 w 652462"/>
                <a:gd name="connsiteY0" fmla="*/ 283369 h 500063"/>
                <a:gd name="connsiteX1" fmla="*/ 278606 w 652462"/>
                <a:gd name="connsiteY1" fmla="*/ 178594 h 500063"/>
                <a:gd name="connsiteX2" fmla="*/ 335756 w 652462"/>
                <a:gd name="connsiteY2" fmla="*/ 123825 h 500063"/>
                <a:gd name="connsiteX3" fmla="*/ 364331 w 652462"/>
                <a:gd name="connsiteY3" fmla="*/ 92869 h 500063"/>
                <a:gd name="connsiteX4" fmla="*/ 366712 w 652462"/>
                <a:gd name="connsiteY4" fmla="*/ 78581 h 500063"/>
                <a:gd name="connsiteX5" fmla="*/ 354806 w 652462"/>
                <a:gd name="connsiteY5" fmla="*/ 0 h 500063"/>
                <a:gd name="connsiteX6" fmla="*/ 652462 w 652462"/>
                <a:gd name="connsiteY6" fmla="*/ 228600 h 500063"/>
                <a:gd name="connsiteX7" fmla="*/ 559593 w 652462"/>
                <a:gd name="connsiteY7" fmla="*/ 266700 h 500063"/>
                <a:gd name="connsiteX8" fmla="*/ 490537 w 652462"/>
                <a:gd name="connsiteY8" fmla="*/ 288131 h 500063"/>
                <a:gd name="connsiteX9" fmla="*/ 383381 w 652462"/>
                <a:gd name="connsiteY9" fmla="*/ 342900 h 500063"/>
                <a:gd name="connsiteX10" fmla="*/ 157162 w 652462"/>
                <a:gd name="connsiteY10" fmla="*/ 447675 h 500063"/>
                <a:gd name="connsiteX11" fmla="*/ 64293 w 652462"/>
                <a:gd name="connsiteY11" fmla="*/ 492919 h 500063"/>
                <a:gd name="connsiteX12" fmla="*/ 33337 w 652462"/>
                <a:gd name="connsiteY12" fmla="*/ 500063 h 500063"/>
                <a:gd name="connsiteX13" fmla="*/ 11906 w 652462"/>
                <a:gd name="connsiteY13" fmla="*/ 497681 h 500063"/>
                <a:gd name="connsiteX14" fmla="*/ 0 w 652462"/>
                <a:gd name="connsiteY14" fmla="*/ 481013 h 500063"/>
                <a:gd name="connsiteX15" fmla="*/ 4762 w 652462"/>
                <a:gd name="connsiteY15" fmla="*/ 454819 h 500063"/>
                <a:gd name="connsiteX16" fmla="*/ 45243 w 652462"/>
                <a:gd name="connsiteY16" fmla="*/ 407194 h 500063"/>
                <a:gd name="connsiteX17" fmla="*/ 176212 w 652462"/>
                <a:gd name="connsiteY17" fmla="*/ 2833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2462" h="500063">
                  <a:moveTo>
                    <a:pt x="176212" y="283369"/>
                  </a:moveTo>
                  <a:lnTo>
                    <a:pt x="278606" y="178594"/>
                  </a:lnTo>
                  <a:lnTo>
                    <a:pt x="335756" y="123825"/>
                  </a:lnTo>
                  <a:lnTo>
                    <a:pt x="364331" y="92869"/>
                  </a:lnTo>
                  <a:lnTo>
                    <a:pt x="366712" y="78581"/>
                  </a:lnTo>
                  <a:lnTo>
                    <a:pt x="354806" y="0"/>
                  </a:lnTo>
                  <a:lnTo>
                    <a:pt x="652462" y="228600"/>
                  </a:lnTo>
                  <a:lnTo>
                    <a:pt x="559593" y="266700"/>
                  </a:lnTo>
                  <a:lnTo>
                    <a:pt x="490537" y="288131"/>
                  </a:lnTo>
                  <a:lnTo>
                    <a:pt x="383381" y="342900"/>
                  </a:lnTo>
                  <a:lnTo>
                    <a:pt x="157162" y="447675"/>
                  </a:lnTo>
                  <a:lnTo>
                    <a:pt x="64293" y="492919"/>
                  </a:lnTo>
                  <a:lnTo>
                    <a:pt x="33337" y="500063"/>
                  </a:lnTo>
                  <a:lnTo>
                    <a:pt x="11906" y="497681"/>
                  </a:lnTo>
                  <a:lnTo>
                    <a:pt x="0" y="481013"/>
                  </a:lnTo>
                  <a:lnTo>
                    <a:pt x="4762" y="454819"/>
                  </a:lnTo>
                  <a:lnTo>
                    <a:pt x="45243" y="407194"/>
                  </a:lnTo>
                  <a:lnTo>
                    <a:pt x="176212" y="283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064219D6-6368-4CDB-9E7A-3241C56FE4EE}"/>
                </a:ext>
              </a:extLst>
            </p:cNvPr>
            <p:cNvSpPr/>
            <p:nvPr/>
          </p:nvSpPr>
          <p:spPr>
            <a:xfrm>
              <a:off x="4090988" y="2284413"/>
              <a:ext cx="966787" cy="1447800"/>
            </a:xfrm>
            <a:custGeom>
              <a:avLst/>
              <a:gdLst>
                <a:gd name="connsiteX0" fmla="*/ 228600 w 966787"/>
                <a:gd name="connsiteY0" fmla="*/ 997744 h 1447872"/>
                <a:gd name="connsiteX1" fmla="*/ 292893 w 966787"/>
                <a:gd name="connsiteY1" fmla="*/ 895350 h 1447872"/>
                <a:gd name="connsiteX2" fmla="*/ 409575 w 966787"/>
                <a:gd name="connsiteY2" fmla="*/ 714375 h 1447872"/>
                <a:gd name="connsiteX3" fmla="*/ 533400 w 966787"/>
                <a:gd name="connsiteY3" fmla="*/ 507206 h 1447872"/>
                <a:gd name="connsiteX4" fmla="*/ 635793 w 966787"/>
                <a:gd name="connsiteY4" fmla="*/ 302419 h 1447872"/>
                <a:gd name="connsiteX5" fmla="*/ 673893 w 966787"/>
                <a:gd name="connsiteY5" fmla="*/ 226219 h 1447872"/>
                <a:gd name="connsiteX6" fmla="*/ 678656 w 966787"/>
                <a:gd name="connsiteY6" fmla="*/ 204787 h 1447872"/>
                <a:gd name="connsiteX7" fmla="*/ 678656 w 966787"/>
                <a:gd name="connsiteY7" fmla="*/ 180975 h 1447872"/>
                <a:gd name="connsiteX8" fmla="*/ 676275 w 966787"/>
                <a:gd name="connsiteY8" fmla="*/ 161925 h 1447872"/>
                <a:gd name="connsiteX9" fmla="*/ 661987 w 966787"/>
                <a:gd name="connsiteY9" fmla="*/ 140494 h 1447872"/>
                <a:gd name="connsiteX10" fmla="*/ 638175 w 966787"/>
                <a:gd name="connsiteY10" fmla="*/ 123825 h 1447872"/>
                <a:gd name="connsiteX11" fmla="*/ 609600 w 966787"/>
                <a:gd name="connsiteY11" fmla="*/ 100012 h 1447872"/>
                <a:gd name="connsiteX12" fmla="*/ 564356 w 966787"/>
                <a:gd name="connsiteY12" fmla="*/ 57150 h 1447872"/>
                <a:gd name="connsiteX13" fmla="*/ 554831 w 966787"/>
                <a:gd name="connsiteY13" fmla="*/ 40481 h 1447872"/>
                <a:gd name="connsiteX14" fmla="*/ 554831 w 966787"/>
                <a:gd name="connsiteY14" fmla="*/ 23812 h 1447872"/>
                <a:gd name="connsiteX15" fmla="*/ 566737 w 966787"/>
                <a:gd name="connsiteY15" fmla="*/ 7144 h 1447872"/>
                <a:gd name="connsiteX16" fmla="*/ 592931 w 966787"/>
                <a:gd name="connsiteY16" fmla="*/ 0 h 1447872"/>
                <a:gd name="connsiteX17" fmla="*/ 635793 w 966787"/>
                <a:gd name="connsiteY17" fmla="*/ 7144 h 1447872"/>
                <a:gd name="connsiteX18" fmla="*/ 733425 w 966787"/>
                <a:gd name="connsiteY18" fmla="*/ 40481 h 1447872"/>
                <a:gd name="connsiteX19" fmla="*/ 807243 w 966787"/>
                <a:gd name="connsiteY19" fmla="*/ 78581 h 1447872"/>
                <a:gd name="connsiteX20" fmla="*/ 888206 w 966787"/>
                <a:gd name="connsiteY20" fmla="*/ 126206 h 1447872"/>
                <a:gd name="connsiteX21" fmla="*/ 933450 w 966787"/>
                <a:gd name="connsiteY21" fmla="*/ 164306 h 1447872"/>
                <a:gd name="connsiteX22" fmla="*/ 959643 w 966787"/>
                <a:gd name="connsiteY22" fmla="*/ 195262 h 1447872"/>
                <a:gd name="connsiteX23" fmla="*/ 966787 w 966787"/>
                <a:gd name="connsiteY23" fmla="*/ 214312 h 1447872"/>
                <a:gd name="connsiteX24" fmla="*/ 962025 w 966787"/>
                <a:gd name="connsiteY24" fmla="*/ 245269 h 1447872"/>
                <a:gd name="connsiteX25" fmla="*/ 950118 w 966787"/>
                <a:gd name="connsiteY25" fmla="*/ 280987 h 1447872"/>
                <a:gd name="connsiteX26" fmla="*/ 916781 w 966787"/>
                <a:gd name="connsiteY26" fmla="*/ 323850 h 1447872"/>
                <a:gd name="connsiteX27" fmla="*/ 873918 w 966787"/>
                <a:gd name="connsiteY27" fmla="*/ 357187 h 1447872"/>
                <a:gd name="connsiteX28" fmla="*/ 659606 w 966787"/>
                <a:gd name="connsiteY28" fmla="*/ 685800 h 1447872"/>
                <a:gd name="connsiteX29" fmla="*/ 533400 w 966787"/>
                <a:gd name="connsiteY29" fmla="*/ 881062 h 1447872"/>
                <a:gd name="connsiteX30" fmla="*/ 369093 w 966787"/>
                <a:gd name="connsiteY30" fmla="*/ 1126331 h 1447872"/>
                <a:gd name="connsiteX31" fmla="*/ 288131 w 966787"/>
                <a:gd name="connsiteY31" fmla="*/ 1266825 h 1447872"/>
                <a:gd name="connsiteX32" fmla="*/ 214312 w 966787"/>
                <a:gd name="connsiteY32" fmla="*/ 1400175 h 1447872"/>
                <a:gd name="connsiteX33" fmla="*/ 171450 w 966787"/>
                <a:gd name="connsiteY33" fmla="*/ 1428750 h 1447872"/>
                <a:gd name="connsiteX34" fmla="*/ 140493 w 966787"/>
                <a:gd name="connsiteY34" fmla="*/ 1445419 h 1447872"/>
                <a:gd name="connsiteX35" fmla="*/ 111918 w 966787"/>
                <a:gd name="connsiteY35" fmla="*/ 1447800 h 1447872"/>
                <a:gd name="connsiteX36" fmla="*/ 69056 w 966787"/>
                <a:gd name="connsiteY36" fmla="*/ 1438275 h 1447872"/>
                <a:gd name="connsiteX37" fmla="*/ 33337 w 966787"/>
                <a:gd name="connsiteY37" fmla="*/ 1407319 h 1447872"/>
                <a:gd name="connsiteX38" fmla="*/ 14287 w 966787"/>
                <a:gd name="connsiteY38" fmla="*/ 1376362 h 1447872"/>
                <a:gd name="connsiteX39" fmla="*/ 0 w 966787"/>
                <a:gd name="connsiteY39" fmla="*/ 1331119 h 1447872"/>
                <a:gd name="connsiteX40" fmla="*/ 0 w 966787"/>
                <a:gd name="connsiteY40" fmla="*/ 1283494 h 1447872"/>
                <a:gd name="connsiteX41" fmla="*/ 2381 w 966787"/>
                <a:gd name="connsiteY41" fmla="*/ 1238250 h 1447872"/>
                <a:gd name="connsiteX42" fmla="*/ 11906 w 966787"/>
                <a:gd name="connsiteY42" fmla="*/ 1223962 h 1447872"/>
                <a:gd name="connsiteX43" fmla="*/ 38100 w 966787"/>
                <a:gd name="connsiteY43" fmla="*/ 1212056 h 1447872"/>
                <a:gd name="connsiteX44" fmla="*/ 69056 w 966787"/>
                <a:gd name="connsiteY44" fmla="*/ 1190625 h 1447872"/>
                <a:gd name="connsiteX45" fmla="*/ 97631 w 966787"/>
                <a:gd name="connsiteY45" fmla="*/ 1162050 h 1447872"/>
                <a:gd name="connsiteX46" fmla="*/ 140493 w 966787"/>
                <a:gd name="connsiteY46" fmla="*/ 1114425 h 1447872"/>
                <a:gd name="connsiteX47" fmla="*/ 228600 w 966787"/>
                <a:gd name="connsiteY47" fmla="*/ 997744 h 14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6787" h="1447872">
                  <a:moveTo>
                    <a:pt x="228600" y="997744"/>
                  </a:moveTo>
                  <a:lnTo>
                    <a:pt x="292893" y="895350"/>
                  </a:lnTo>
                  <a:lnTo>
                    <a:pt x="409575" y="714375"/>
                  </a:lnTo>
                  <a:lnTo>
                    <a:pt x="533400" y="507206"/>
                  </a:lnTo>
                  <a:lnTo>
                    <a:pt x="635793" y="302419"/>
                  </a:lnTo>
                  <a:lnTo>
                    <a:pt x="673893" y="226219"/>
                  </a:lnTo>
                  <a:lnTo>
                    <a:pt x="678656" y="204787"/>
                  </a:lnTo>
                  <a:lnTo>
                    <a:pt x="678656" y="180975"/>
                  </a:lnTo>
                  <a:lnTo>
                    <a:pt x="676275" y="161925"/>
                  </a:lnTo>
                  <a:lnTo>
                    <a:pt x="661987" y="140494"/>
                  </a:lnTo>
                  <a:lnTo>
                    <a:pt x="638175" y="123825"/>
                  </a:lnTo>
                  <a:lnTo>
                    <a:pt x="609600" y="100012"/>
                  </a:lnTo>
                  <a:lnTo>
                    <a:pt x="564356" y="57150"/>
                  </a:lnTo>
                  <a:lnTo>
                    <a:pt x="554831" y="40481"/>
                  </a:lnTo>
                  <a:lnTo>
                    <a:pt x="554831" y="23812"/>
                  </a:lnTo>
                  <a:lnTo>
                    <a:pt x="566737" y="7144"/>
                  </a:lnTo>
                  <a:lnTo>
                    <a:pt x="592931" y="0"/>
                  </a:lnTo>
                  <a:lnTo>
                    <a:pt x="635793" y="7144"/>
                  </a:lnTo>
                  <a:lnTo>
                    <a:pt x="733425" y="40481"/>
                  </a:lnTo>
                  <a:lnTo>
                    <a:pt x="807243" y="78581"/>
                  </a:lnTo>
                  <a:lnTo>
                    <a:pt x="888206" y="126206"/>
                  </a:lnTo>
                  <a:lnTo>
                    <a:pt x="933450" y="164306"/>
                  </a:lnTo>
                  <a:lnTo>
                    <a:pt x="959643" y="195262"/>
                  </a:lnTo>
                  <a:lnTo>
                    <a:pt x="966787" y="214312"/>
                  </a:lnTo>
                  <a:lnTo>
                    <a:pt x="962025" y="245269"/>
                  </a:lnTo>
                  <a:lnTo>
                    <a:pt x="950118" y="280987"/>
                  </a:lnTo>
                  <a:lnTo>
                    <a:pt x="916781" y="323850"/>
                  </a:lnTo>
                  <a:lnTo>
                    <a:pt x="873918" y="357187"/>
                  </a:lnTo>
                  <a:lnTo>
                    <a:pt x="659606" y="685800"/>
                  </a:lnTo>
                  <a:lnTo>
                    <a:pt x="533400" y="881062"/>
                  </a:lnTo>
                  <a:lnTo>
                    <a:pt x="369093" y="1126331"/>
                  </a:lnTo>
                  <a:lnTo>
                    <a:pt x="288131" y="1266825"/>
                  </a:lnTo>
                  <a:lnTo>
                    <a:pt x="214312" y="1400175"/>
                  </a:lnTo>
                  <a:lnTo>
                    <a:pt x="171450" y="1428750"/>
                  </a:lnTo>
                  <a:lnTo>
                    <a:pt x="140493" y="1445419"/>
                  </a:lnTo>
                  <a:cubicBezTo>
                    <a:pt x="113509" y="1447872"/>
                    <a:pt x="123067" y="1447800"/>
                    <a:pt x="111918" y="1447800"/>
                  </a:cubicBezTo>
                  <a:lnTo>
                    <a:pt x="69056" y="1438275"/>
                  </a:lnTo>
                  <a:lnTo>
                    <a:pt x="33337" y="1407319"/>
                  </a:lnTo>
                  <a:lnTo>
                    <a:pt x="14287" y="1376362"/>
                  </a:lnTo>
                  <a:lnTo>
                    <a:pt x="0" y="1331119"/>
                  </a:lnTo>
                  <a:lnTo>
                    <a:pt x="0" y="1283494"/>
                  </a:lnTo>
                  <a:lnTo>
                    <a:pt x="2381" y="1238250"/>
                  </a:lnTo>
                  <a:lnTo>
                    <a:pt x="11906" y="1223962"/>
                  </a:lnTo>
                  <a:lnTo>
                    <a:pt x="38100" y="1212056"/>
                  </a:lnTo>
                  <a:lnTo>
                    <a:pt x="69056" y="1190625"/>
                  </a:lnTo>
                  <a:lnTo>
                    <a:pt x="97631" y="1162050"/>
                  </a:lnTo>
                  <a:lnTo>
                    <a:pt x="140493" y="1114425"/>
                  </a:lnTo>
                  <a:lnTo>
                    <a:pt x="228600" y="997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B1D9C043-FD1C-42D5-A502-E1080B0BFAFD}"/>
                </a:ext>
              </a:extLst>
            </p:cNvPr>
            <p:cNvSpPr/>
            <p:nvPr/>
          </p:nvSpPr>
          <p:spPr>
            <a:xfrm>
              <a:off x="4229100" y="3529013"/>
              <a:ext cx="2260600" cy="766762"/>
            </a:xfrm>
            <a:custGeom>
              <a:avLst/>
              <a:gdLst>
                <a:gd name="connsiteX0" fmla="*/ 1193006 w 2259806"/>
                <a:gd name="connsiteY0" fmla="*/ 319087 h 766762"/>
                <a:gd name="connsiteX1" fmla="*/ 947738 w 2259806"/>
                <a:gd name="connsiteY1" fmla="*/ 252412 h 766762"/>
                <a:gd name="connsiteX2" fmla="*/ 721519 w 2259806"/>
                <a:gd name="connsiteY2" fmla="*/ 209550 h 766762"/>
                <a:gd name="connsiteX3" fmla="*/ 507206 w 2259806"/>
                <a:gd name="connsiteY3" fmla="*/ 173831 h 766762"/>
                <a:gd name="connsiteX4" fmla="*/ 319088 w 2259806"/>
                <a:gd name="connsiteY4" fmla="*/ 138112 h 766762"/>
                <a:gd name="connsiteX5" fmla="*/ 254794 w 2259806"/>
                <a:gd name="connsiteY5" fmla="*/ 123825 h 766762"/>
                <a:gd name="connsiteX6" fmla="*/ 216694 w 2259806"/>
                <a:gd name="connsiteY6" fmla="*/ 119062 h 766762"/>
                <a:gd name="connsiteX7" fmla="*/ 171450 w 2259806"/>
                <a:gd name="connsiteY7" fmla="*/ 123825 h 766762"/>
                <a:gd name="connsiteX8" fmla="*/ 50006 w 2259806"/>
                <a:gd name="connsiteY8" fmla="*/ 161925 h 766762"/>
                <a:gd name="connsiteX9" fmla="*/ 0 w 2259806"/>
                <a:gd name="connsiteY9" fmla="*/ 0 h 766762"/>
                <a:gd name="connsiteX10" fmla="*/ 180975 w 2259806"/>
                <a:gd name="connsiteY10" fmla="*/ 11906 h 766762"/>
                <a:gd name="connsiteX11" fmla="*/ 442913 w 2259806"/>
                <a:gd name="connsiteY11" fmla="*/ 33337 h 766762"/>
                <a:gd name="connsiteX12" fmla="*/ 890588 w 2259806"/>
                <a:gd name="connsiteY12" fmla="*/ 76200 h 766762"/>
                <a:gd name="connsiteX13" fmla="*/ 1147763 w 2259806"/>
                <a:gd name="connsiteY13" fmla="*/ 121443 h 766762"/>
                <a:gd name="connsiteX14" fmla="*/ 1364456 w 2259806"/>
                <a:gd name="connsiteY14" fmla="*/ 159543 h 766762"/>
                <a:gd name="connsiteX15" fmla="*/ 1626394 w 2259806"/>
                <a:gd name="connsiteY15" fmla="*/ 216693 h 766762"/>
                <a:gd name="connsiteX16" fmla="*/ 1843088 w 2259806"/>
                <a:gd name="connsiteY16" fmla="*/ 266700 h 766762"/>
                <a:gd name="connsiteX17" fmla="*/ 1878806 w 2259806"/>
                <a:gd name="connsiteY17" fmla="*/ 276225 h 766762"/>
                <a:gd name="connsiteX18" fmla="*/ 1909763 w 2259806"/>
                <a:gd name="connsiteY18" fmla="*/ 290512 h 766762"/>
                <a:gd name="connsiteX19" fmla="*/ 1974056 w 2259806"/>
                <a:gd name="connsiteY19" fmla="*/ 323850 h 766762"/>
                <a:gd name="connsiteX20" fmla="*/ 2028825 w 2259806"/>
                <a:gd name="connsiteY20" fmla="*/ 361950 h 766762"/>
                <a:gd name="connsiteX21" fmla="*/ 2066925 w 2259806"/>
                <a:gd name="connsiteY21" fmla="*/ 392906 h 766762"/>
                <a:gd name="connsiteX22" fmla="*/ 2102644 w 2259806"/>
                <a:gd name="connsiteY22" fmla="*/ 435768 h 766762"/>
                <a:gd name="connsiteX23" fmla="*/ 2143125 w 2259806"/>
                <a:gd name="connsiteY23" fmla="*/ 469106 h 766762"/>
                <a:gd name="connsiteX24" fmla="*/ 2185988 w 2259806"/>
                <a:gd name="connsiteY24" fmla="*/ 509587 h 766762"/>
                <a:gd name="connsiteX25" fmla="*/ 2219325 w 2259806"/>
                <a:gd name="connsiteY25" fmla="*/ 547687 h 766762"/>
                <a:gd name="connsiteX26" fmla="*/ 2240756 w 2259806"/>
                <a:gd name="connsiteY26" fmla="*/ 581025 h 766762"/>
                <a:gd name="connsiteX27" fmla="*/ 2252663 w 2259806"/>
                <a:gd name="connsiteY27" fmla="*/ 611981 h 766762"/>
                <a:gd name="connsiteX28" fmla="*/ 2259806 w 2259806"/>
                <a:gd name="connsiteY28" fmla="*/ 645318 h 766762"/>
                <a:gd name="connsiteX29" fmla="*/ 2259806 w 2259806"/>
                <a:gd name="connsiteY29" fmla="*/ 678656 h 766762"/>
                <a:gd name="connsiteX30" fmla="*/ 2250281 w 2259806"/>
                <a:gd name="connsiteY30" fmla="*/ 709612 h 766762"/>
                <a:gd name="connsiteX31" fmla="*/ 2228850 w 2259806"/>
                <a:gd name="connsiteY31" fmla="*/ 740568 h 766762"/>
                <a:gd name="connsiteX32" fmla="*/ 2200275 w 2259806"/>
                <a:gd name="connsiteY32" fmla="*/ 764381 h 766762"/>
                <a:gd name="connsiteX33" fmla="*/ 2176463 w 2259806"/>
                <a:gd name="connsiteY33" fmla="*/ 766762 h 766762"/>
                <a:gd name="connsiteX34" fmla="*/ 2124075 w 2259806"/>
                <a:gd name="connsiteY34" fmla="*/ 757237 h 766762"/>
                <a:gd name="connsiteX35" fmla="*/ 2047875 w 2259806"/>
                <a:gd name="connsiteY35" fmla="*/ 721518 h 766762"/>
                <a:gd name="connsiteX36" fmla="*/ 1928813 w 2259806"/>
                <a:gd name="connsiteY36" fmla="*/ 652462 h 766762"/>
                <a:gd name="connsiteX37" fmla="*/ 1757363 w 2259806"/>
                <a:gd name="connsiteY37" fmla="*/ 561975 h 766762"/>
                <a:gd name="connsiteX38" fmla="*/ 1619250 w 2259806"/>
                <a:gd name="connsiteY38" fmla="*/ 492918 h 766762"/>
                <a:gd name="connsiteX39" fmla="*/ 1438275 w 2259806"/>
                <a:gd name="connsiteY39" fmla="*/ 409575 h 766762"/>
                <a:gd name="connsiteX40" fmla="*/ 1193006 w 2259806"/>
                <a:gd name="connsiteY40" fmla="*/ 319087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59806" h="766762">
                  <a:moveTo>
                    <a:pt x="1193006" y="319087"/>
                  </a:moveTo>
                  <a:lnTo>
                    <a:pt x="947738" y="252412"/>
                  </a:lnTo>
                  <a:lnTo>
                    <a:pt x="721519" y="209550"/>
                  </a:lnTo>
                  <a:lnTo>
                    <a:pt x="507206" y="173831"/>
                  </a:lnTo>
                  <a:lnTo>
                    <a:pt x="319088" y="138112"/>
                  </a:lnTo>
                  <a:lnTo>
                    <a:pt x="254794" y="123825"/>
                  </a:lnTo>
                  <a:lnTo>
                    <a:pt x="216694" y="119062"/>
                  </a:lnTo>
                  <a:lnTo>
                    <a:pt x="171450" y="123825"/>
                  </a:lnTo>
                  <a:lnTo>
                    <a:pt x="50006" y="161925"/>
                  </a:lnTo>
                  <a:lnTo>
                    <a:pt x="0" y="0"/>
                  </a:lnTo>
                  <a:lnTo>
                    <a:pt x="180975" y="11906"/>
                  </a:lnTo>
                  <a:lnTo>
                    <a:pt x="442913" y="33337"/>
                  </a:lnTo>
                  <a:lnTo>
                    <a:pt x="890588" y="76200"/>
                  </a:lnTo>
                  <a:lnTo>
                    <a:pt x="1147763" y="121443"/>
                  </a:lnTo>
                  <a:lnTo>
                    <a:pt x="1364456" y="159543"/>
                  </a:lnTo>
                  <a:lnTo>
                    <a:pt x="1626394" y="216693"/>
                  </a:lnTo>
                  <a:lnTo>
                    <a:pt x="1843088" y="266700"/>
                  </a:lnTo>
                  <a:lnTo>
                    <a:pt x="1878806" y="276225"/>
                  </a:lnTo>
                  <a:lnTo>
                    <a:pt x="1909763" y="290512"/>
                  </a:lnTo>
                  <a:lnTo>
                    <a:pt x="1974056" y="323850"/>
                  </a:lnTo>
                  <a:lnTo>
                    <a:pt x="2028825" y="361950"/>
                  </a:lnTo>
                  <a:lnTo>
                    <a:pt x="2066925" y="392906"/>
                  </a:lnTo>
                  <a:lnTo>
                    <a:pt x="2102644" y="435768"/>
                  </a:lnTo>
                  <a:lnTo>
                    <a:pt x="2143125" y="469106"/>
                  </a:lnTo>
                  <a:lnTo>
                    <a:pt x="2185988" y="509587"/>
                  </a:lnTo>
                  <a:lnTo>
                    <a:pt x="2219325" y="547687"/>
                  </a:lnTo>
                  <a:lnTo>
                    <a:pt x="2240756" y="581025"/>
                  </a:lnTo>
                  <a:lnTo>
                    <a:pt x="2252663" y="611981"/>
                  </a:lnTo>
                  <a:lnTo>
                    <a:pt x="2259806" y="645318"/>
                  </a:lnTo>
                  <a:lnTo>
                    <a:pt x="2259806" y="678656"/>
                  </a:lnTo>
                  <a:lnTo>
                    <a:pt x="2250281" y="709612"/>
                  </a:lnTo>
                  <a:lnTo>
                    <a:pt x="2228850" y="740568"/>
                  </a:lnTo>
                  <a:lnTo>
                    <a:pt x="2200275" y="764381"/>
                  </a:lnTo>
                  <a:lnTo>
                    <a:pt x="2176463" y="766762"/>
                  </a:lnTo>
                  <a:lnTo>
                    <a:pt x="2124075" y="757237"/>
                  </a:lnTo>
                  <a:lnTo>
                    <a:pt x="2047875" y="721518"/>
                  </a:lnTo>
                  <a:lnTo>
                    <a:pt x="1928813" y="652462"/>
                  </a:lnTo>
                  <a:lnTo>
                    <a:pt x="1757363" y="561975"/>
                  </a:lnTo>
                  <a:lnTo>
                    <a:pt x="1619250" y="492918"/>
                  </a:lnTo>
                  <a:lnTo>
                    <a:pt x="1438275" y="409575"/>
                  </a:lnTo>
                  <a:lnTo>
                    <a:pt x="1193006" y="319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98CED9B8-B69C-43A1-A6D0-B0CC478C07D2}"/>
                </a:ext>
              </a:extLst>
            </p:cNvPr>
            <p:cNvSpPr/>
            <p:nvPr/>
          </p:nvSpPr>
          <p:spPr>
            <a:xfrm>
              <a:off x="3644900" y="2544763"/>
              <a:ext cx="2254250" cy="1841500"/>
            </a:xfrm>
            <a:custGeom>
              <a:avLst/>
              <a:gdLst>
                <a:gd name="connsiteX0" fmla="*/ 877071 w 2253433"/>
                <a:gd name="connsiteY0" fmla="*/ 1438275 h 1840707"/>
                <a:gd name="connsiteX1" fmla="*/ 1024708 w 2253433"/>
                <a:gd name="connsiteY1" fmla="*/ 1364457 h 1840707"/>
                <a:gd name="connsiteX2" fmla="*/ 1158058 w 2253433"/>
                <a:gd name="connsiteY2" fmla="*/ 1290638 h 1840707"/>
                <a:gd name="connsiteX3" fmla="*/ 1312840 w 2253433"/>
                <a:gd name="connsiteY3" fmla="*/ 1190625 h 1840707"/>
                <a:gd name="connsiteX4" fmla="*/ 1477146 w 2253433"/>
                <a:gd name="connsiteY4" fmla="*/ 1059657 h 1840707"/>
                <a:gd name="connsiteX5" fmla="*/ 1579540 w 2253433"/>
                <a:gd name="connsiteY5" fmla="*/ 954882 h 1840707"/>
                <a:gd name="connsiteX6" fmla="*/ 1722415 w 2253433"/>
                <a:gd name="connsiteY6" fmla="*/ 788194 h 1840707"/>
                <a:gd name="connsiteX7" fmla="*/ 1822427 w 2253433"/>
                <a:gd name="connsiteY7" fmla="*/ 659607 h 1840707"/>
                <a:gd name="connsiteX8" fmla="*/ 1898627 w 2253433"/>
                <a:gd name="connsiteY8" fmla="*/ 545307 h 1840707"/>
                <a:gd name="connsiteX9" fmla="*/ 1967683 w 2253433"/>
                <a:gd name="connsiteY9" fmla="*/ 342900 h 1840707"/>
                <a:gd name="connsiteX10" fmla="*/ 1967683 w 2253433"/>
                <a:gd name="connsiteY10" fmla="*/ 269082 h 1840707"/>
                <a:gd name="connsiteX11" fmla="*/ 1958158 w 2253433"/>
                <a:gd name="connsiteY11" fmla="*/ 230982 h 1840707"/>
                <a:gd name="connsiteX12" fmla="*/ 1931965 w 2253433"/>
                <a:gd name="connsiteY12" fmla="*/ 183357 h 1840707"/>
                <a:gd name="connsiteX13" fmla="*/ 1862908 w 2253433"/>
                <a:gd name="connsiteY13" fmla="*/ 95250 h 1840707"/>
                <a:gd name="connsiteX14" fmla="*/ 1829571 w 2253433"/>
                <a:gd name="connsiteY14" fmla="*/ 54769 h 1840707"/>
                <a:gd name="connsiteX15" fmla="*/ 1817665 w 2253433"/>
                <a:gd name="connsiteY15" fmla="*/ 35719 h 1840707"/>
                <a:gd name="connsiteX16" fmla="*/ 1820046 w 2253433"/>
                <a:gd name="connsiteY16" fmla="*/ 19050 h 1840707"/>
                <a:gd name="connsiteX17" fmla="*/ 1829571 w 2253433"/>
                <a:gd name="connsiteY17" fmla="*/ 9525 h 1840707"/>
                <a:gd name="connsiteX18" fmla="*/ 1851002 w 2253433"/>
                <a:gd name="connsiteY18" fmla="*/ 0 h 1840707"/>
                <a:gd name="connsiteX19" fmla="*/ 1889102 w 2253433"/>
                <a:gd name="connsiteY19" fmla="*/ 4763 h 1840707"/>
                <a:gd name="connsiteX20" fmla="*/ 1960540 w 2253433"/>
                <a:gd name="connsiteY20" fmla="*/ 26194 h 1840707"/>
                <a:gd name="connsiteX21" fmla="*/ 2024833 w 2253433"/>
                <a:gd name="connsiteY21" fmla="*/ 52388 h 1840707"/>
                <a:gd name="connsiteX22" fmla="*/ 2098652 w 2253433"/>
                <a:gd name="connsiteY22" fmla="*/ 88107 h 1840707"/>
                <a:gd name="connsiteX23" fmla="*/ 2146277 w 2253433"/>
                <a:gd name="connsiteY23" fmla="*/ 119063 h 1840707"/>
                <a:gd name="connsiteX24" fmla="*/ 2181996 w 2253433"/>
                <a:gd name="connsiteY24" fmla="*/ 152400 h 1840707"/>
                <a:gd name="connsiteX25" fmla="*/ 2210571 w 2253433"/>
                <a:gd name="connsiteY25" fmla="*/ 188119 h 1840707"/>
                <a:gd name="connsiteX26" fmla="*/ 2229621 w 2253433"/>
                <a:gd name="connsiteY26" fmla="*/ 216694 h 1840707"/>
                <a:gd name="connsiteX27" fmla="*/ 2246290 w 2253433"/>
                <a:gd name="connsiteY27" fmla="*/ 250032 h 1840707"/>
                <a:gd name="connsiteX28" fmla="*/ 2253433 w 2253433"/>
                <a:gd name="connsiteY28" fmla="*/ 283369 h 1840707"/>
                <a:gd name="connsiteX29" fmla="*/ 2253433 w 2253433"/>
                <a:gd name="connsiteY29" fmla="*/ 321469 h 1840707"/>
                <a:gd name="connsiteX30" fmla="*/ 2189140 w 2253433"/>
                <a:gd name="connsiteY30" fmla="*/ 521494 h 1840707"/>
                <a:gd name="connsiteX31" fmla="*/ 2108177 w 2253433"/>
                <a:gd name="connsiteY31" fmla="*/ 633413 h 1840707"/>
                <a:gd name="connsiteX32" fmla="*/ 2017690 w 2253433"/>
                <a:gd name="connsiteY32" fmla="*/ 754857 h 1840707"/>
                <a:gd name="connsiteX33" fmla="*/ 1910533 w 2253433"/>
                <a:gd name="connsiteY33" fmla="*/ 883444 h 1840707"/>
                <a:gd name="connsiteX34" fmla="*/ 1715271 w 2253433"/>
                <a:gd name="connsiteY34" fmla="*/ 1114425 h 1840707"/>
                <a:gd name="connsiteX35" fmla="*/ 1541440 w 2253433"/>
                <a:gd name="connsiteY35" fmla="*/ 1235869 h 1840707"/>
                <a:gd name="connsiteX36" fmla="*/ 1436665 w 2253433"/>
                <a:gd name="connsiteY36" fmla="*/ 1312069 h 1840707"/>
                <a:gd name="connsiteX37" fmla="*/ 1279502 w 2253433"/>
                <a:gd name="connsiteY37" fmla="*/ 1409700 h 1840707"/>
                <a:gd name="connsiteX38" fmla="*/ 1081858 w 2253433"/>
                <a:gd name="connsiteY38" fmla="*/ 1512094 h 1840707"/>
                <a:gd name="connsiteX39" fmla="*/ 924696 w 2253433"/>
                <a:gd name="connsiteY39" fmla="*/ 1583532 h 1840707"/>
                <a:gd name="connsiteX40" fmla="*/ 788965 w 2253433"/>
                <a:gd name="connsiteY40" fmla="*/ 1638300 h 1840707"/>
                <a:gd name="connsiteX41" fmla="*/ 541315 w 2253433"/>
                <a:gd name="connsiteY41" fmla="*/ 1721644 h 1840707"/>
                <a:gd name="connsiteX42" fmla="*/ 367483 w 2253433"/>
                <a:gd name="connsiteY42" fmla="*/ 1769269 h 1840707"/>
                <a:gd name="connsiteX43" fmla="*/ 205558 w 2253433"/>
                <a:gd name="connsiteY43" fmla="*/ 1807369 h 1840707"/>
                <a:gd name="connsiteX44" fmla="*/ 55540 w 2253433"/>
                <a:gd name="connsiteY44" fmla="*/ 1835944 h 1840707"/>
                <a:gd name="connsiteX45" fmla="*/ 26965 w 2253433"/>
                <a:gd name="connsiteY45" fmla="*/ 1840707 h 1840707"/>
                <a:gd name="connsiteX46" fmla="*/ 12677 w 2253433"/>
                <a:gd name="connsiteY46" fmla="*/ 1833563 h 1840707"/>
                <a:gd name="connsiteX47" fmla="*/ 771 w 2253433"/>
                <a:gd name="connsiteY47" fmla="*/ 1807369 h 1840707"/>
                <a:gd name="connsiteX48" fmla="*/ 771 w 2253433"/>
                <a:gd name="connsiteY48" fmla="*/ 1783557 h 1840707"/>
                <a:gd name="connsiteX49" fmla="*/ 12677 w 2253433"/>
                <a:gd name="connsiteY49" fmla="*/ 1759744 h 1840707"/>
                <a:gd name="connsiteX50" fmla="*/ 29346 w 2253433"/>
                <a:gd name="connsiteY50" fmla="*/ 1747838 h 1840707"/>
                <a:gd name="connsiteX51" fmla="*/ 131740 w 2253433"/>
                <a:gd name="connsiteY51" fmla="*/ 1724025 h 1840707"/>
                <a:gd name="connsiteX52" fmla="*/ 265090 w 2253433"/>
                <a:gd name="connsiteY52" fmla="*/ 1688307 h 1840707"/>
                <a:gd name="connsiteX53" fmla="*/ 379390 w 2253433"/>
                <a:gd name="connsiteY53" fmla="*/ 1647825 h 1840707"/>
                <a:gd name="connsiteX54" fmla="*/ 519883 w 2253433"/>
                <a:gd name="connsiteY54" fmla="*/ 1597819 h 1840707"/>
                <a:gd name="connsiteX55" fmla="*/ 672283 w 2253433"/>
                <a:gd name="connsiteY55" fmla="*/ 1535907 h 1840707"/>
                <a:gd name="connsiteX56" fmla="*/ 877071 w 2253433"/>
                <a:gd name="connsiteY56" fmla="*/ 1438275 h 184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3433" h="1840707">
                  <a:moveTo>
                    <a:pt x="877071" y="1438275"/>
                  </a:moveTo>
                  <a:lnTo>
                    <a:pt x="1024708" y="1364457"/>
                  </a:lnTo>
                  <a:lnTo>
                    <a:pt x="1158058" y="1290638"/>
                  </a:lnTo>
                  <a:lnTo>
                    <a:pt x="1312840" y="1190625"/>
                  </a:lnTo>
                  <a:lnTo>
                    <a:pt x="1477146" y="1059657"/>
                  </a:lnTo>
                  <a:lnTo>
                    <a:pt x="1579540" y="954882"/>
                  </a:lnTo>
                  <a:lnTo>
                    <a:pt x="1722415" y="788194"/>
                  </a:lnTo>
                  <a:lnTo>
                    <a:pt x="1822427" y="659607"/>
                  </a:lnTo>
                  <a:lnTo>
                    <a:pt x="1898627" y="545307"/>
                  </a:lnTo>
                  <a:lnTo>
                    <a:pt x="1967683" y="342900"/>
                  </a:lnTo>
                  <a:lnTo>
                    <a:pt x="1967683" y="269082"/>
                  </a:lnTo>
                  <a:lnTo>
                    <a:pt x="1958158" y="230982"/>
                  </a:lnTo>
                  <a:lnTo>
                    <a:pt x="1931965" y="183357"/>
                  </a:lnTo>
                  <a:lnTo>
                    <a:pt x="1862908" y="95250"/>
                  </a:lnTo>
                  <a:lnTo>
                    <a:pt x="1829571" y="54769"/>
                  </a:lnTo>
                  <a:lnTo>
                    <a:pt x="1817665" y="35719"/>
                  </a:lnTo>
                  <a:lnTo>
                    <a:pt x="1820046" y="19050"/>
                  </a:lnTo>
                  <a:lnTo>
                    <a:pt x="1829571" y="9525"/>
                  </a:lnTo>
                  <a:lnTo>
                    <a:pt x="1851002" y="0"/>
                  </a:lnTo>
                  <a:lnTo>
                    <a:pt x="1889102" y="4763"/>
                  </a:lnTo>
                  <a:lnTo>
                    <a:pt x="1960540" y="26194"/>
                  </a:lnTo>
                  <a:lnTo>
                    <a:pt x="2024833" y="52388"/>
                  </a:lnTo>
                  <a:lnTo>
                    <a:pt x="2098652" y="88107"/>
                  </a:lnTo>
                  <a:lnTo>
                    <a:pt x="2146277" y="119063"/>
                  </a:lnTo>
                  <a:lnTo>
                    <a:pt x="2181996" y="152400"/>
                  </a:lnTo>
                  <a:lnTo>
                    <a:pt x="2210571" y="188119"/>
                  </a:lnTo>
                  <a:lnTo>
                    <a:pt x="2229621" y="216694"/>
                  </a:lnTo>
                  <a:lnTo>
                    <a:pt x="2246290" y="250032"/>
                  </a:lnTo>
                  <a:lnTo>
                    <a:pt x="2253433" y="283369"/>
                  </a:lnTo>
                  <a:lnTo>
                    <a:pt x="2253433" y="321469"/>
                  </a:lnTo>
                  <a:lnTo>
                    <a:pt x="2189140" y="521494"/>
                  </a:lnTo>
                  <a:lnTo>
                    <a:pt x="2108177" y="633413"/>
                  </a:lnTo>
                  <a:lnTo>
                    <a:pt x="2017690" y="754857"/>
                  </a:lnTo>
                  <a:lnTo>
                    <a:pt x="1910533" y="883444"/>
                  </a:lnTo>
                  <a:lnTo>
                    <a:pt x="1715271" y="1114425"/>
                  </a:lnTo>
                  <a:lnTo>
                    <a:pt x="1541440" y="1235869"/>
                  </a:lnTo>
                  <a:lnTo>
                    <a:pt x="1436665" y="1312069"/>
                  </a:lnTo>
                  <a:lnTo>
                    <a:pt x="1279502" y="1409700"/>
                  </a:lnTo>
                  <a:lnTo>
                    <a:pt x="1081858" y="1512094"/>
                  </a:lnTo>
                  <a:lnTo>
                    <a:pt x="924696" y="1583532"/>
                  </a:lnTo>
                  <a:lnTo>
                    <a:pt x="788965" y="1638300"/>
                  </a:lnTo>
                  <a:lnTo>
                    <a:pt x="541315" y="1721644"/>
                  </a:lnTo>
                  <a:lnTo>
                    <a:pt x="367483" y="1769269"/>
                  </a:lnTo>
                  <a:lnTo>
                    <a:pt x="205558" y="1807369"/>
                  </a:lnTo>
                  <a:lnTo>
                    <a:pt x="55540" y="1835944"/>
                  </a:lnTo>
                  <a:lnTo>
                    <a:pt x="26965" y="1840707"/>
                  </a:lnTo>
                  <a:lnTo>
                    <a:pt x="12677" y="1833563"/>
                  </a:lnTo>
                  <a:cubicBezTo>
                    <a:pt x="0" y="1810744"/>
                    <a:pt x="771" y="1820304"/>
                    <a:pt x="771" y="1807369"/>
                  </a:cubicBezTo>
                  <a:lnTo>
                    <a:pt x="771" y="1783557"/>
                  </a:lnTo>
                  <a:lnTo>
                    <a:pt x="12677" y="1759744"/>
                  </a:lnTo>
                  <a:lnTo>
                    <a:pt x="29346" y="1747838"/>
                  </a:lnTo>
                  <a:lnTo>
                    <a:pt x="131740" y="1724025"/>
                  </a:lnTo>
                  <a:lnTo>
                    <a:pt x="265090" y="1688307"/>
                  </a:lnTo>
                  <a:lnTo>
                    <a:pt x="379390" y="1647825"/>
                  </a:lnTo>
                  <a:lnTo>
                    <a:pt x="519883" y="1597819"/>
                  </a:lnTo>
                  <a:lnTo>
                    <a:pt x="672283" y="1535907"/>
                  </a:lnTo>
                  <a:lnTo>
                    <a:pt x="877071" y="1438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34DC2C49-BC5C-45C3-BF43-F74D8A48BBB9}"/>
                </a:ext>
              </a:extLst>
            </p:cNvPr>
            <p:cNvSpPr/>
            <p:nvPr/>
          </p:nvSpPr>
          <p:spPr>
            <a:xfrm>
              <a:off x="2990850" y="2779713"/>
              <a:ext cx="4173538" cy="625475"/>
            </a:xfrm>
            <a:custGeom>
              <a:avLst/>
              <a:gdLst>
                <a:gd name="connsiteX0" fmla="*/ 2073547 w 4174287"/>
                <a:gd name="connsiteY0" fmla="*/ 333127 h 625463"/>
                <a:gd name="connsiteX1" fmla="*/ 1618046 w 4174287"/>
                <a:gd name="connsiteY1" fmla="*/ 380717 h 625463"/>
                <a:gd name="connsiteX2" fmla="*/ 1400494 w 4174287"/>
                <a:gd name="connsiteY2" fmla="*/ 404512 h 625463"/>
                <a:gd name="connsiteX3" fmla="*/ 1074165 w 4174287"/>
                <a:gd name="connsiteY3" fmla="*/ 452101 h 625463"/>
                <a:gd name="connsiteX4" fmla="*/ 809023 w 4174287"/>
                <a:gd name="connsiteY4" fmla="*/ 506489 h 625463"/>
                <a:gd name="connsiteX5" fmla="*/ 594870 w 4174287"/>
                <a:gd name="connsiteY5" fmla="*/ 554079 h 625463"/>
                <a:gd name="connsiteX6" fmla="*/ 438504 w 4174287"/>
                <a:gd name="connsiteY6" fmla="*/ 598269 h 625463"/>
                <a:gd name="connsiteX7" fmla="*/ 377318 w 4174287"/>
                <a:gd name="connsiteY7" fmla="*/ 618665 h 625463"/>
                <a:gd name="connsiteX8" fmla="*/ 353523 w 4174287"/>
                <a:gd name="connsiteY8" fmla="*/ 625463 h 625463"/>
                <a:gd name="connsiteX9" fmla="*/ 295735 w 4174287"/>
                <a:gd name="connsiteY9" fmla="*/ 608467 h 625463"/>
                <a:gd name="connsiteX10" fmla="*/ 200556 w 4174287"/>
                <a:gd name="connsiteY10" fmla="*/ 560878 h 625463"/>
                <a:gd name="connsiteX11" fmla="*/ 118974 w 4174287"/>
                <a:gd name="connsiteY11" fmla="*/ 509889 h 625463"/>
                <a:gd name="connsiteX12" fmla="*/ 84982 w 4174287"/>
                <a:gd name="connsiteY12" fmla="*/ 475896 h 625463"/>
                <a:gd name="connsiteX13" fmla="*/ 40791 w 4174287"/>
                <a:gd name="connsiteY13" fmla="*/ 414710 h 625463"/>
                <a:gd name="connsiteX14" fmla="*/ 10198 w 4174287"/>
                <a:gd name="connsiteY14" fmla="*/ 356922 h 625463"/>
                <a:gd name="connsiteX15" fmla="*/ 0 w 4174287"/>
                <a:gd name="connsiteY15" fmla="*/ 319530 h 625463"/>
                <a:gd name="connsiteX16" fmla="*/ 0 w 4174287"/>
                <a:gd name="connsiteY16" fmla="*/ 288937 h 625463"/>
                <a:gd name="connsiteX17" fmla="*/ 10198 w 4174287"/>
                <a:gd name="connsiteY17" fmla="*/ 278739 h 625463"/>
                <a:gd name="connsiteX18" fmla="*/ 30593 w 4174287"/>
                <a:gd name="connsiteY18" fmla="*/ 275340 h 625463"/>
                <a:gd name="connsiteX19" fmla="*/ 61187 w 4174287"/>
                <a:gd name="connsiteY19" fmla="*/ 282139 h 625463"/>
                <a:gd name="connsiteX20" fmla="*/ 115575 w 4174287"/>
                <a:gd name="connsiteY20" fmla="*/ 319530 h 625463"/>
                <a:gd name="connsiteX21" fmla="*/ 169963 w 4174287"/>
                <a:gd name="connsiteY21" fmla="*/ 350124 h 625463"/>
                <a:gd name="connsiteX22" fmla="*/ 241347 w 4174287"/>
                <a:gd name="connsiteY22" fmla="*/ 373918 h 625463"/>
                <a:gd name="connsiteX23" fmla="*/ 299135 w 4174287"/>
                <a:gd name="connsiteY23" fmla="*/ 380717 h 625463"/>
                <a:gd name="connsiteX24" fmla="*/ 346724 w 4174287"/>
                <a:gd name="connsiteY24" fmla="*/ 380717 h 625463"/>
                <a:gd name="connsiteX25" fmla="*/ 411310 w 4174287"/>
                <a:gd name="connsiteY25" fmla="*/ 377318 h 625463"/>
                <a:gd name="connsiteX26" fmla="*/ 523486 w 4174287"/>
                <a:gd name="connsiteY26" fmla="*/ 363721 h 625463"/>
                <a:gd name="connsiteX27" fmla="*/ 673053 w 4174287"/>
                <a:gd name="connsiteY27" fmla="*/ 336527 h 625463"/>
                <a:gd name="connsiteX28" fmla="*/ 907602 w 4174287"/>
                <a:gd name="connsiteY28" fmla="*/ 302534 h 625463"/>
                <a:gd name="connsiteX29" fmla="*/ 1206736 w 4174287"/>
                <a:gd name="connsiteY29" fmla="*/ 261743 h 625463"/>
                <a:gd name="connsiteX30" fmla="*/ 1512669 w 4174287"/>
                <a:gd name="connsiteY30" fmla="*/ 220952 h 625463"/>
                <a:gd name="connsiteX31" fmla="*/ 1754017 w 4174287"/>
                <a:gd name="connsiteY31" fmla="*/ 163165 h 625463"/>
                <a:gd name="connsiteX32" fmla="*/ 1791408 w 4174287"/>
                <a:gd name="connsiteY32" fmla="*/ 169963 h 625463"/>
                <a:gd name="connsiteX33" fmla="*/ 1978367 w 4174287"/>
                <a:gd name="connsiteY33" fmla="*/ 156366 h 625463"/>
                <a:gd name="connsiteX34" fmla="*/ 2253707 w 4174287"/>
                <a:gd name="connsiteY34" fmla="*/ 135971 h 625463"/>
                <a:gd name="connsiteX35" fmla="*/ 2627625 w 4174287"/>
                <a:gd name="connsiteY35" fmla="*/ 112176 h 625463"/>
                <a:gd name="connsiteX36" fmla="*/ 2899566 w 4174287"/>
                <a:gd name="connsiteY36" fmla="*/ 91780 h 625463"/>
                <a:gd name="connsiteX37" fmla="*/ 3198701 w 4174287"/>
                <a:gd name="connsiteY37" fmla="*/ 91780 h 625463"/>
                <a:gd name="connsiteX38" fmla="*/ 3368663 w 4174287"/>
                <a:gd name="connsiteY38" fmla="*/ 88381 h 625463"/>
                <a:gd name="connsiteX39" fmla="*/ 3487637 w 4174287"/>
                <a:gd name="connsiteY39" fmla="*/ 78183 h 625463"/>
                <a:gd name="connsiteX40" fmla="*/ 3548824 w 4174287"/>
                <a:gd name="connsiteY40" fmla="*/ 64586 h 625463"/>
                <a:gd name="connsiteX41" fmla="*/ 3694992 w 4174287"/>
                <a:gd name="connsiteY41" fmla="*/ 3400 h 625463"/>
                <a:gd name="connsiteX42" fmla="*/ 3715388 w 4174287"/>
                <a:gd name="connsiteY42" fmla="*/ 0 h 625463"/>
                <a:gd name="connsiteX43" fmla="*/ 3766376 w 4174287"/>
                <a:gd name="connsiteY43" fmla="*/ 0 h 625463"/>
                <a:gd name="connsiteX44" fmla="*/ 3847959 w 4174287"/>
                <a:gd name="connsiteY44" fmla="*/ 20396 h 625463"/>
                <a:gd name="connsiteX45" fmla="*/ 3960134 w 4174287"/>
                <a:gd name="connsiteY45" fmla="*/ 67985 h 625463"/>
                <a:gd name="connsiteX46" fmla="*/ 4062112 w 4174287"/>
                <a:gd name="connsiteY46" fmla="*/ 118974 h 625463"/>
                <a:gd name="connsiteX47" fmla="*/ 4130097 w 4174287"/>
                <a:gd name="connsiteY47" fmla="*/ 166564 h 625463"/>
                <a:gd name="connsiteX48" fmla="*/ 4147093 w 4174287"/>
                <a:gd name="connsiteY48" fmla="*/ 193758 h 625463"/>
                <a:gd name="connsiteX49" fmla="*/ 4167489 w 4174287"/>
                <a:gd name="connsiteY49" fmla="*/ 237948 h 625463"/>
                <a:gd name="connsiteX50" fmla="*/ 4174287 w 4174287"/>
                <a:gd name="connsiteY50" fmla="*/ 285538 h 625463"/>
                <a:gd name="connsiteX51" fmla="*/ 4160690 w 4174287"/>
                <a:gd name="connsiteY51" fmla="*/ 312732 h 625463"/>
                <a:gd name="connsiteX52" fmla="*/ 4133496 w 4174287"/>
                <a:gd name="connsiteY52" fmla="*/ 329728 h 625463"/>
                <a:gd name="connsiteX53" fmla="*/ 4085907 w 4174287"/>
                <a:gd name="connsiteY53" fmla="*/ 336527 h 625463"/>
                <a:gd name="connsiteX54" fmla="*/ 3977130 w 4174287"/>
                <a:gd name="connsiteY54" fmla="*/ 326329 h 625463"/>
                <a:gd name="connsiteX55" fmla="*/ 3786772 w 4174287"/>
                <a:gd name="connsiteY55" fmla="*/ 305933 h 625463"/>
                <a:gd name="connsiteX56" fmla="*/ 3508033 w 4174287"/>
                <a:gd name="connsiteY56" fmla="*/ 288937 h 625463"/>
                <a:gd name="connsiteX57" fmla="*/ 3127316 w 4174287"/>
                <a:gd name="connsiteY57" fmla="*/ 288937 h 625463"/>
                <a:gd name="connsiteX58" fmla="*/ 2807786 w 4174287"/>
                <a:gd name="connsiteY58" fmla="*/ 292336 h 625463"/>
                <a:gd name="connsiteX59" fmla="*/ 2552842 w 4174287"/>
                <a:gd name="connsiteY59" fmla="*/ 312732 h 625463"/>
                <a:gd name="connsiteX60" fmla="*/ 2410073 w 4174287"/>
                <a:gd name="connsiteY60" fmla="*/ 309333 h 625463"/>
                <a:gd name="connsiteX61" fmla="*/ 2073547 w 4174287"/>
                <a:gd name="connsiteY61" fmla="*/ 333127 h 6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74287" h="625463">
                  <a:moveTo>
                    <a:pt x="2073547" y="333127"/>
                  </a:moveTo>
                  <a:lnTo>
                    <a:pt x="1618046" y="380717"/>
                  </a:lnTo>
                  <a:lnTo>
                    <a:pt x="1400494" y="404512"/>
                  </a:lnTo>
                  <a:lnTo>
                    <a:pt x="1074165" y="452101"/>
                  </a:lnTo>
                  <a:lnTo>
                    <a:pt x="809023" y="506489"/>
                  </a:lnTo>
                  <a:lnTo>
                    <a:pt x="594870" y="554079"/>
                  </a:lnTo>
                  <a:lnTo>
                    <a:pt x="438504" y="598269"/>
                  </a:lnTo>
                  <a:lnTo>
                    <a:pt x="377318" y="618665"/>
                  </a:lnTo>
                  <a:lnTo>
                    <a:pt x="353523" y="625463"/>
                  </a:lnTo>
                  <a:lnTo>
                    <a:pt x="295735" y="608467"/>
                  </a:lnTo>
                  <a:lnTo>
                    <a:pt x="200556" y="560878"/>
                  </a:lnTo>
                  <a:lnTo>
                    <a:pt x="118974" y="509889"/>
                  </a:lnTo>
                  <a:lnTo>
                    <a:pt x="84982" y="475896"/>
                  </a:lnTo>
                  <a:lnTo>
                    <a:pt x="40791" y="414710"/>
                  </a:lnTo>
                  <a:lnTo>
                    <a:pt x="10198" y="356922"/>
                  </a:lnTo>
                  <a:lnTo>
                    <a:pt x="0" y="319530"/>
                  </a:lnTo>
                  <a:lnTo>
                    <a:pt x="0" y="288937"/>
                  </a:lnTo>
                  <a:lnTo>
                    <a:pt x="10198" y="278739"/>
                  </a:lnTo>
                  <a:lnTo>
                    <a:pt x="30593" y="275340"/>
                  </a:lnTo>
                  <a:lnTo>
                    <a:pt x="61187" y="282139"/>
                  </a:lnTo>
                  <a:lnTo>
                    <a:pt x="115575" y="319530"/>
                  </a:lnTo>
                  <a:lnTo>
                    <a:pt x="169963" y="350124"/>
                  </a:lnTo>
                  <a:lnTo>
                    <a:pt x="241347" y="373918"/>
                  </a:lnTo>
                  <a:lnTo>
                    <a:pt x="299135" y="380717"/>
                  </a:lnTo>
                  <a:lnTo>
                    <a:pt x="346724" y="380717"/>
                  </a:lnTo>
                  <a:lnTo>
                    <a:pt x="411310" y="377318"/>
                  </a:lnTo>
                  <a:lnTo>
                    <a:pt x="523486" y="363721"/>
                  </a:lnTo>
                  <a:lnTo>
                    <a:pt x="673053" y="336527"/>
                  </a:lnTo>
                  <a:lnTo>
                    <a:pt x="907602" y="302534"/>
                  </a:lnTo>
                  <a:lnTo>
                    <a:pt x="1206736" y="261743"/>
                  </a:lnTo>
                  <a:lnTo>
                    <a:pt x="1512669" y="220952"/>
                  </a:lnTo>
                  <a:lnTo>
                    <a:pt x="1754017" y="163165"/>
                  </a:lnTo>
                  <a:lnTo>
                    <a:pt x="1791408" y="169963"/>
                  </a:lnTo>
                  <a:lnTo>
                    <a:pt x="1978367" y="156366"/>
                  </a:lnTo>
                  <a:lnTo>
                    <a:pt x="2253707" y="135971"/>
                  </a:lnTo>
                  <a:lnTo>
                    <a:pt x="2627625" y="112176"/>
                  </a:lnTo>
                  <a:lnTo>
                    <a:pt x="2899566" y="91780"/>
                  </a:lnTo>
                  <a:lnTo>
                    <a:pt x="3198701" y="91780"/>
                  </a:lnTo>
                  <a:lnTo>
                    <a:pt x="3368663" y="88381"/>
                  </a:lnTo>
                  <a:lnTo>
                    <a:pt x="3487637" y="78183"/>
                  </a:lnTo>
                  <a:lnTo>
                    <a:pt x="3548824" y="64586"/>
                  </a:lnTo>
                  <a:lnTo>
                    <a:pt x="3694992" y="3400"/>
                  </a:lnTo>
                  <a:lnTo>
                    <a:pt x="3715388" y="0"/>
                  </a:lnTo>
                  <a:lnTo>
                    <a:pt x="3766376" y="0"/>
                  </a:lnTo>
                  <a:lnTo>
                    <a:pt x="3847959" y="20396"/>
                  </a:lnTo>
                  <a:lnTo>
                    <a:pt x="3960134" y="67985"/>
                  </a:lnTo>
                  <a:lnTo>
                    <a:pt x="4062112" y="118974"/>
                  </a:lnTo>
                  <a:lnTo>
                    <a:pt x="4130097" y="166564"/>
                  </a:lnTo>
                  <a:lnTo>
                    <a:pt x="4147093" y="193758"/>
                  </a:lnTo>
                  <a:lnTo>
                    <a:pt x="4167489" y="237948"/>
                  </a:lnTo>
                  <a:lnTo>
                    <a:pt x="4174287" y="285538"/>
                  </a:lnTo>
                  <a:lnTo>
                    <a:pt x="4160690" y="312732"/>
                  </a:lnTo>
                  <a:lnTo>
                    <a:pt x="4133496" y="329728"/>
                  </a:lnTo>
                  <a:lnTo>
                    <a:pt x="4085907" y="336527"/>
                  </a:lnTo>
                  <a:lnTo>
                    <a:pt x="3977130" y="326329"/>
                  </a:lnTo>
                  <a:lnTo>
                    <a:pt x="3786772" y="305933"/>
                  </a:lnTo>
                  <a:lnTo>
                    <a:pt x="3508033" y="288937"/>
                  </a:lnTo>
                  <a:lnTo>
                    <a:pt x="3127316" y="288937"/>
                  </a:lnTo>
                  <a:lnTo>
                    <a:pt x="2807786" y="292336"/>
                  </a:lnTo>
                  <a:lnTo>
                    <a:pt x="2552842" y="312732"/>
                  </a:lnTo>
                  <a:lnTo>
                    <a:pt x="2410073" y="309333"/>
                  </a:lnTo>
                  <a:lnTo>
                    <a:pt x="2073547" y="3331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FE17C401-1CA2-4846-AF92-036D96BD8208}"/>
                </a:ext>
              </a:extLst>
            </p:cNvPr>
            <p:cNvSpPr/>
            <p:nvPr/>
          </p:nvSpPr>
          <p:spPr>
            <a:xfrm rot="16200000">
              <a:off x="4010818" y="4942682"/>
              <a:ext cx="2125663" cy="419100"/>
            </a:xfrm>
            <a:custGeom>
              <a:avLst/>
              <a:gdLst>
                <a:gd name="connsiteX0" fmla="*/ 890588 w 2126456"/>
                <a:gd name="connsiteY0" fmla="*/ 388144 h 419100"/>
                <a:gd name="connsiteX1" fmla="*/ 678656 w 2126456"/>
                <a:gd name="connsiteY1" fmla="*/ 390525 h 419100"/>
                <a:gd name="connsiteX2" fmla="*/ 433388 w 2126456"/>
                <a:gd name="connsiteY2" fmla="*/ 390525 h 419100"/>
                <a:gd name="connsiteX3" fmla="*/ 230981 w 2126456"/>
                <a:gd name="connsiteY3" fmla="*/ 390525 h 419100"/>
                <a:gd name="connsiteX4" fmla="*/ 150019 w 2126456"/>
                <a:gd name="connsiteY4" fmla="*/ 388144 h 419100"/>
                <a:gd name="connsiteX5" fmla="*/ 107156 w 2126456"/>
                <a:gd name="connsiteY5" fmla="*/ 383381 h 419100"/>
                <a:gd name="connsiteX6" fmla="*/ 64294 w 2126456"/>
                <a:gd name="connsiteY6" fmla="*/ 373856 h 419100"/>
                <a:gd name="connsiteX7" fmla="*/ 38100 w 2126456"/>
                <a:gd name="connsiteY7" fmla="*/ 364331 h 419100"/>
                <a:gd name="connsiteX8" fmla="*/ 21431 w 2126456"/>
                <a:gd name="connsiteY8" fmla="*/ 352425 h 419100"/>
                <a:gd name="connsiteX9" fmla="*/ 7144 w 2126456"/>
                <a:gd name="connsiteY9" fmla="*/ 326231 h 419100"/>
                <a:gd name="connsiteX10" fmla="*/ 0 w 2126456"/>
                <a:gd name="connsiteY10" fmla="*/ 297656 h 419100"/>
                <a:gd name="connsiteX11" fmla="*/ 2381 w 2126456"/>
                <a:gd name="connsiteY11" fmla="*/ 273844 h 419100"/>
                <a:gd name="connsiteX12" fmla="*/ 30956 w 2126456"/>
                <a:gd name="connsiteY12" fmla="*/ 242887 h 419100"/>
                <a:gd name="connsiteX13" fmla="*/ 76200 w 2126456"/>
                <a:gd name="connsiteY13" fmla="*/ 204787 h 419100"/>
                <a:gd name="connsiteX14" fmla="*/ 128588 w 2126456"/>
                <a:gd name="connsiteY14" fmla="*/ 171450 h 419100"/>
                <a:gd name="connsiteX15" fmla="*/ 190500 w 2126456"/>
                <a:gd name="connsiteY15" fmla="*/ 147637 h 419100"/>
                <a:gd name="connsiteX16" fmla="*/ 257175 w 2126456"/>
                <a:gd name="connsiteY16" fmla="*/ 130969 h 419100"/>
                <a:gd name="connsiteX17" fmla="*/ 342900 w 2126456"/>
                <a:gd name="connsiteY17" fmla="*/ 123825 h 419100"/>
                <a:gd name="connsiteX18" fmla="*/ 366713 w 2126456"/>
                <a:gd name="connsiteY18" fmla="*/ 126206 h 419100"/>
                <a:gd name="connsiteX19" fmla="*/ 414338 w 2126456"/>
                <a:gd name="connsiteY19" fmla="*/ 140494 h 419100"/>
                <a:gd name="connsiteX20" fmla="*/ 488156 w 2126456"/>
                <a:gd name="connsiteY20" fmla="*/ 154781 h 419100"/>
                <a:gd name="connsiteX21" fmla="*/ 552450 w 2126456"/>
                <a:gd name="connsiteY21" fmla="*/ 161925 h 419100"/>
                <a:gd name="connsiteX22" fmla="*/ 659606 w 2126456"/>
                <a:gd name="connsiteY22" fmla="*/ 169069 h 419100"/>
                <a:gd name="connsiteX23" fmla="*/ 1002506 w 2126456"/>
                <a:gd name="connsiteY23" fmla="*/ 166687 h 419100"/>
                <a:gd name="connsiteX24" fmla="*/ 1452563 w 2126456"/>
                <a:gd name="connsiteY24" fmla="*/ 166687 h 419100"/>
                <a:gd name="connsiteX25" fmla="*/ 1614488 w 2126456"/>
                <a:gd name="connsiteY25" fmla="*/ 171450 h 419100"/>
                <a:gd name="connsiteX26" fmla="*/ 1726406 w 2126456"/>
                <a:gd name="connsiteY26" fmla="*/ 159544 h 419100"/>
                <a:gd name="connsiteX27" fmla="*/ 1883569 w 2126456"/>
                <a:gd name="connsiteY27" fmla="*/ 135731 h 419100"/>
                <a:gd name="connsiteX28" fmla="*/ 1959769 w 2126456"/>
                <a:gd name="connsiteY28" fmla="*/ 119062 h 419100"/>
                <a:gd name="connsiteX29" fmla="*/ 1993106 w 2126456"/>
                <a:gd name="connsiteY29" fmla="*/ 107156 h 419100"/>
                <a:gd name="connsiteX30" fmla="*/ 2024063 w 2126456"/>
                <a:gd name="connsiteY30" fmla="*/ 80962 h 419100"/>
                <a:gd name="connsiteX31" fmla="*/ 2043113 w 2126456"/>
                <a:gd name="connsiteY31" fmla="*/ 57150 h 419100"/>
                <a:gd name="connsiteX32" fmla="*/ 2057400 w 2126456"/>
                <a:gd name="connsiteY32" fmla="*/ 26194 h 419100"/>
                <a:gd name="connsiteX33" fmla="*/ 2076450 w 2126456"/>
                <a:gd name="connsiteY33" fmla="*/ 4762 h 419100"/>
                <a:gd name="connsiteX34" fmla="*/ 2095500 w 2126456"/>
                <a:gd name="connsiteY34" fmla="*/ 0 h 419100"/>
                <a:gd name="connsiteX35" fmla="*/ 2114550 w 2126456"/>
                <a:gd name="connsiteY35" fmla="*/ 11906 h 419100"/>
                <a:gd name="connsiteX36" fmla="*/ 2124075 w 2126456"/>
                <a:gd name="connsiteY36" fmla="*/ 40481 h 419100"/>
                <a:gd name="connsiteX37" fmla="*/ 2126456 w 2126456"/>
                <a:gd name="connsiteY37" fmla="*/ 83344 h 419100"/>
                <a:gd name="connsiteX38" fmla="*/ 2121694 w 2126456"/>
                <a:gd name="connsiteY38" fmla="*/ 133350 h 419100"/>
                <a:gd name="connsiteX39" fmla="*/ 2116931 w 2126456"/>
                <a:gd name="connsiteY39" fmla="*/ 173831 h 419100"/>
                <a:gd name="connsiteX40" fmla="*/ 2102644 w 2126456"/>
                <a:gd name="connsiteY40" fmla="*/ 240506 h 419100"/>
                <a:gd name="connsiteX41" fmla="*/ 2069306 w 2126456"/>
                <a:gd name="connsiteY41" fmla="*/ 319087 h 419100"/>
                <a:gd name="connsiteX42" fmla="*/ 2028825 w 2126456"/>
                <a:gd name="connsiteY42" fmla="*/ 378619 h 419100"/>
                <a:gd name="connsiteX43" fmla="*/ 1993106 w 2126456"/>
                <a:gd name="connsiteY43" fmla="*/ 409575 h 419100"/>
                <a:gd name="connsiteX44" fmla="*/ 1964531 w 2126456"/>
                <a:gd name="connsiteY44" fmla="*/ 419100 h 419100"/>
                <a:gd name="connsiteX45" fmla="*/ 1928813 w 2126456"/>
                <a:gd name="connsiteY45" fmla="*/ 409575 h 419100"/>
                <a:gd name="connsiteX46" fmla="*/ 1876425 w 2126456"/>
                <a:gd name="connsiteY46" fmla="*/ 397669 h 419100"/>
                <a:gd name="connsiteX47" fmla="*/ 1735931 w 2126456"/>
                <a:gd name="connsiteY47" fmla="*/ 390525 h 419100"/>
                <a:gd name="connsiteX48" fmla="*/ 1633538 w 2126456"/>
                <a:gd name="connsiteY48" fmla="*/ 388144 h 419100"/>
                <a:gd name="connsiteX49" fmla="*/ 1428750 w 2126456"/>
                <a:gd name="connsiteY49" fmla="*/ 388144 h 419100"/>
                <a:gd name="connsiteX50" fmla="*/ 890588 w 2126456"/>
                <a:gd name="connsiteY50" fmla="*/ 38814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26456" h="419100">
                  <a:moveTo>
                    <a:pt x="890588" y="388144"/>
                  </a:moveTo>
                  <a:lnTo>
                    <a:pt x="678656" y="390525"/>
                  </a:lnTo>
                  <a:lnTo>
                    <a:pt x="433388" y="390525"/>
                  </a:lnTo>
                  <a:lnTo>
                    <a:pt x="230981" y="390525"/>
                  </a:lnTo>
                  <a:lnTo>
                    <a:pt x="150019" y="388144"/>
                  </a:lnTo>
                  <a:lnTo>
                    <a:pt x="107156" y="383381"/>
                  </a:lnTo>
                  <a:lnTo>
                    <a:pt x="64294" y="373856"/>
                  </a:lnTo>
                  <a:lnTo>
                    <a:pt x="38100" y="364331"/>
                  </a:lnTo>
                  <a:lnTo>
                    <a:pt x="21431" y="352425"/>
                  </a:lnTo>
                  <a:lnTo>
                    <a:pt x="7144" y="326231"/>
                  </a:lnTo>
                  <a:lnTo>
                    <a:pt x="0" y="297656"/>
                  </a:lnTo>
                  <a:lnTo>
                    <a:pt x="2381" y="273844"/>
                  </a:lnTo>
                  <a:lnTo>
                    <a:pt x="30956" y="242887"/>
                  </a:lnTo>
                  <a:lnTo>
                    <a:pt x="76200" y="204787"/>
                  </a:lnTo>
                  <a:lnTo>
                    <a:pt x="128588" y="171450"/>
                  </a:lnTo>
                  <a:lnTo>
                    <a:pt x="190500" y="147637"/>
                  </a:lnTo>
                  <a:lnTo>
                    <a:pt x="257175" y="130969"/>
                  </a:lnTo>
                  <a:lnTo>
                    <a:pt x="342900" y="123825"/>
                  </a:lnTo>
                  <a:lnTo>
                    <a:pt x="366713" y="126206"/>
                  </a:lnTo>
                  <a:lnTo>
                    <a:pt x="414338" y="140494"/>
                  </a:lnTo>
                  <a:lnTo>
                    <a:pt x="488156" y="154781"/>
                  </a:lnTo>
                  <a:cubicBezTo>
                    <a:pt x="550857" y="162016"/>
                    <a:pt x="529294" y="161925"/>
                    <a:pt x="552450" y="161925"/>
                  </a:cubicBezTo>
                  <a:lnTo>
                    <a:pt x="659606" y="169069"/>
                  </a:lnTo>
                  <a:lnTo>
                    <a:pt x="1002506" y="166687"/>
                  </a:lnTo>
                  <a:lnTo>
                    <a:pt x="1452563" y="166687"/>
                  </a:lnTo>
                  <a:lnTo>
                    <a:pt x="1614488" y="171450"/>
                  </a:lnTo>
                  <a:lnTo>
                    <a:pt x="1726406" y="159544"/>
                  </a:lnTo>
                  <a:lnTo>
                    <a:pt x="1883569" y="135731"/>
                  </a:lnTo>
                  <a:lnTo>
                    <a:pt x="1959769" y="119062"/>
                  </a:lnTo>
                  <a:lnTo>
                    <a:pt x="1993106" y="107156"/>
                  </a:lnTo>
                  <a:lnTo>
                    <a:pt x="2024063" y="80962"/>
                  </a:lnTo>
                  <a:lnTo>
                    <a:pt x="2043113" y="57150"/>
                  </a:lnTo>
                  <a:lnTo>
                    <a:pt x="2057400" y="26194"/>
                  </a:lnTo>
                  <a:lnTo>
                    <a:pt x="2076450" y="4762"/>
                  </a:lnTo>
                  <a:lnTo>
                    <a:pt x="2095500" y="0"/>
                  </a:lnTo>
                  <a:lnTo>
                    <a:pt x="2114550" y="11906"/>
                  </a:lnTo>
                  <a:lnTo>
                    <a:pt x="2124075" y="40481"/>
                  </a:lnTo>
                  <a:lnTo>
                    <a:pt x="2126456" y="83344"/>
                  </a:lnTo>
                  <a:lnTo>
                    <a:pt x="2121694" y="133350"/>
                  </a:lnTo>
                  <a:lnTo>
                    <a:pt x="2116931" y="173831"/>
                  </a:lnTo>
                  <a:lnTo>
                    <a:pt x="2102644" y="240506"/>
                  </a:lnTo>
                  <a:lnTo>
                    <a:pt x="2069306" y="319087"/>
                  </a:lnTo>
                  <a:lnTo>
                    <a:pt x="2028825" y="378619"/>
                  </a:lnTo>
                  <a:lnTo>
                    <a:pt x="1993106" y="409575"/>
                  </a:lnTo>
                  <a:lnTo>
                    <a:pt x="1964531" y="419100"/>
                  </a:lnTo>
                  <a:lnTo>
                    <a:pt x="1928813" y="409575"/>
                  </a:lnTo>
                  <a:lnTo>
                    <a:pt x="1876425" y="397669"/>
                  </a:lnTo>
                  <a:lnTo>
                    <a:pt x="1735931" y="390525"/>
                  </a:lnTo>
                  <a:lnTo>
                    <a:pt x="1633538" y="388144"/>
                  </a:lnTo>
                  <a:lnTo>
                    <a:pt x="1428750" y="388144"/>
                  </a:lnTo>
                  <a:lnTo>
                    <a:pt x="890588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1EF87369-2ABE-495E-A648-9FF882DC2279}"/>
                </a:ext>
              </a:extLst>
            </p:cNvPr>
            <p:cNvSpPr/>
            <p:nvPr/>
          </p:nvSpPr>
          <p:spPr>
            <a:xfrm>
              <a:off x="3059113" y="4706938"/>
              <a:ext cx="2036762" cy="1311275"/>
            </a:xfrm>
            <a:custGeom>
              <a:avLst/>
              <a:gdLst>
                <a:gd name="connsiteX0" fmla="*/ 897983 w 2036220"/>
                <a:gd name="connsiteY0" fmla="*/ 735807 h 1309688"/>
                <a:gd name="connsiteX1" fmla="*/ 1121820 w 2036220"/>
                <a:gd name="connsiteY1" fmla="*/ 573882 h 1309688"/>
                <a:gd name="connsiteX2" fmla="*/ 1319464 w 2036220"/>
                <a:gd name="connsiteY2" fmla="*/ 407194 h 1309688"/>
                <a:gd name="connsiteX3" fmla="*/ 1476626 w 2036220"/>
                <a:gd name="connsiteY3" fmla="*/ 266700 h 1309688"/>
                <a:gd name="connsiteX4" fmla="*/ 1674270 w 2036220"/>
                <a:gd name="connsiteY4" fmla="*/ 54769 h 1309688"/>
                <a:gd name="connsiteX5" fmla="*/ 2036220 w 2036220"/>
                <a:gd name="connsiteY5" fmla="*/ 0 h 1309688"/>
                <a:gd name="connsiteX6" fmla="*/ 1888583 w 2036220"/>
                <a:gd name="connsiteY6" fmla="*/ 166688 h 1309688"/>
                <a:gd name="connsiteX7" fmla="*/ 1807620 w 2036220"/>
                <a:gd name="connsiteY7" fmla="*/ 271463 h 1309688"/>
                <a:gd name="connsiteX8" fmla="*/ 1636170 w 2036220"/>
                <a:gd name="connsiteY8" fmla="*/ 447675 h 1309688"/>
                <a:gd name="connsiteX9" fmla="*/ 1402808 w 2036220"/>
                <a:gd name="connsiteY9" fmla="*/ 635794 h 1309688"/>
                <a:gd name="connsiteX10" fmla="*/ 1162301 w 2036220"/>
                <a:gd name="connsiteY10" fmla="*/ 792957 h 1309688"/>
                <a:gd name="connsiteX11" fmla="*/ 1002758 w 2036220"/>
                <a:gd name="connsiteY11" fmla="*/ 885825 h 1309688"/>
                <a:gd name="connsiteX12" fmla="*/ 802733 w 2036220"/>
                <a:gd name="connsiteY12" fmla="*/ 990600 h 1309688"/>
                <a:gd name="connsiteX13" fmla="*/ 600326 w 2036220"/>
                <a:gd name="connsiteY13" fmla="*/ 1090613 h 1309688"/>
                <a:gd name="connsiteX14" fmla="*/ 400301 w 2036220"/>
                <a:gd name="connsiteY14" fmla="*/ 1176338 h 1309688"/>
                <a:gd name="connsiteX15" fmla="*/ 178845 w 2036220"/>
                <a:gd name="connsiteY15" fmla="*/ 1262063 h 1309688"/>
                <a:gd name="connsiteX16" fmla="*/ 57401 w 2036220"/>
                <a:gd name="connsiteY16" fmla="*/ 1304925 h 1309688"/>
                <a:gd name="connsiteX17" fmla="*/ 24064 w 2036220"/>
                <a:gd name="connsiteY17" fmla="*/ 1309688 h 1309688"/>
                <a:gd name="connsiteX18" fmla="*/ 5014 w 2036220"/>
                <a:gd name="connsiteY18" fmla="*/ 1302544 h 1309688"/>
                <a:gd name="connsiteX19" fmla="*/ 251 w 2036220"/>
                <a:gd name="connsiteY19" fmla="*/ 1285875 h 1309688"/>
                <a:gd name="connsiteX20" fmla="*/ 14539 w 2036220"/>
                <a:gd name="connsiteY20" fmla="*/ 1252538 h 1309688"/>
                <a:gd name="connsiteX21" fmla="*/ 52639 w 2036220"/>
                <a:gd name="connsiteY21" fmla="*/ 1228725 h 1309688"/>
                <a:gd name="connsiteX22" fmla="*/ 245520 w 2036220"/>
                <a:gd name="connsiteY22" fmla="*/ 1126332 h 1309688"/>
                <a:gd name="connsiteX23" fmla="*/ 450308 w 2036220"/>
                <a:gd name="connsiteY23" fmla="*/ 1016794 h 1309688"/>
                <a:gd name="connsiteX24" fmla="*/ 607470 w 2036220"/>
                <a:gd name="connsiteY24" fmla="*/ 928688 h 1309688"/>
                <a:gd name="connsiteX25" fmla="*/ 750345 w 2036220"/>
                <a:gd name="connsiteY25" fmla="*/ 838200 h 1309688"/>
                <a:gd name="connsiteX26" fmla="*/ 897983 w 2036220"/>
                <a:gd name="connsiteY26" fmla="*/ 735807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6220" h="1309688">
                  <a:moveTo>
                    <a:pt x="897983" y="735807"/>
                  </a:moveTo>
                  <a:lnTo>
                    <a:pt x="1121820" y="573882"/>
                  </a:lnTo>
                  <a:lnTo>
                    <a:pt x="1319464" y="407194"/>
                  </a:lnTo>
                  <a:lnTo>
                    <a:pt x="1476626" y="266700"/>
                  </a:lnTo>
                  <a:lnTo>
                    <a:pt x="1674270" y="54769"/>
                  </a:lnTo>
                  <a:lnTo>
                    <a:pt x="2036220" y="0"/>
                  </a:lnTo>
                  <a:lnTo>
                    <a:pt x="1888583" y="166688"/>
                  </a:lnTo>
                  <a:lnTo>
                    <a:pt x="1807620" y="271463"/>
                  </a:lnTo>
                  <a:lnTo>
                    <a:pt x="1636170" y="447675"/>
                  </a:lnTo>
                  <a:lnTo>
                    <a:pt x="1402808" y="635794"/>
                  </a:lnTo>
                  <a:lnTo>
                    <a:pt x="1162301" y="792957"/>
                  </a:lnTo>
                  <a:lnTo>
                    <a:pt x="1002758" y="885825"/>
                  </a:lnTo>
                  <a:lnTo>
                    <a:pt x="802733" y="990600"/>
                  </a:lnTo>
                  <a:lnTo>
                    <a:pt x="600326" y="1090613"/>
                  </a:lnTo>
                  <a:lnTo>
                    <a:pt x="400301" y="1176338"/>
                  </a:lnTo>
                  <a:lnTo>
                    <a:pt x="178845" y="1262063"/>
                  </a:lnTo>
                  <a:lnTo>
                    <a:pt x="57401" y="1304925"/>
                  </a:lnTo>
                  <a:lnTo>
                    <a:pt x="24064" y="1309688"/>
                  </a:lnTo>
                  <a:lnTo>
                    <a:pt x="5014" y="1302544"/>
                  </a:lnTo>
                  <a:cubicBezTo>
                    <a:pt x="0" y="1287504"/>
                    <a:pt x="251" y="1293277"/>
                    <a:pt x="251" y="1285875"/>
                  </a:cubicBezTo>
                  <a:lnTo>
                    <a:pt x="14539" y="1252538"/>
                  </a:lnTo>
                  <a:lnTo>
                    <a:pt x="52639" y="1228725"/>
                  </a:lnTo>
                  <a:lnTo>
                    <a:pt x="245520" y="1126332"/>
                  </a:lnTo>
                  <a:lnTo>
                    <a:pt x="450308" y="1016794"/>
                  </a:lnTo>
                  <a:lnTo>
                    <a:pt x="607470" y="928688"/>
                  </a:lnTo>
                  <a:lnTo>
                    <a:pt x="750345" y="838200"/>
                  </a:lnTo>
                  <a:lnTo>
                    <a:pt x="897983" y="7358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FA11911C-07C4-40BE-A759-498DDD3C1972}"/>
                </a:ext>
              </a:extLst>
            </p:cNvPr>
            <p:cNvSpPr/>
            <p:nvPr/>
          </p:nvSpPr>
          <p:spPr>
            <a:xfrm>
              <a:off x="5165725" y="4637088"/>
              <a:ext cx="2154238" cy="1384300"/>
            </a:xfrm>
            <a:custGeom>
              <a:avLst/>
              <a:gdLst>
                <a:gd name="connsiteX0" fmla="*/ 697707 w 2155032"/>
                <a:gd name="connsiteY0" fmla="*/ 821531 h 1385887"/>
                <a:gd name="connsiteX1" fmla="*/ 554832 w 2155032"/>
                <a:gd name="connsiteY1" fmla="*/ 661987 h 1385887"/>
                <a:gd name="connsiteX2" fmla="*/ 366713 w 2155032"/>
                <a:gd name="connsiteY2" fmla="*/ 447675 h 1385887"/>
                <a:gd name="connsiteX3" fmla="*/ 221457 w 2155032"/>
                <a:gd name="connsiteY3" fmla="*/ 285750 h 1385887"/>
                <a:gd name="connsiteX4" fmla="*/ 0 w 2155032"/>
                <a:gd name="connsiteY4" fmla="*/ 57150 h 1385887"/>
                <a:gd name="connsiteX5" fmla="*/ 109538 w 2155032"/>
                <a:gd name="connsiteY5" fmla="*/ 0 h 1385887"/>
                <a:gd name="connsiteX6" fmla="*/ 350044 w 2155032"/>
                <a:gd name="connsiteY6" fmla="*/ 207169 h 1385887"/>
                <a:gd name="connsiteX7" fmla="*/ 557213 w 2155032"/>
                <a:gd name="connsiteY7" fmla="*/ 381000 h 1385887"/>
                <a:gd name="connsiteX8" fmla="*/ 757238 w 2155032"/>
                <a:gd name="connsiteY8" fmla="*/ 545306 h 1385887"/>
                <a:gd name="connsiteX9" fmla="*/ 919163 w 2155032"/>
                <a:gd name="connsiteY9" fmla="*/ 673894 h 1385887"/>
                <a:gd name="connsiteX10" fmla="*/ 1059657 w 2155032"/>
                <a:gd name="connsiteY10" fmla="*/ 778669 h 1385887"/>
                <a:gd name="connsiteX11" fmla="*/ 1243013 w 2155032"/>
                <a:gd name="connsiteY11" fmla="*/ 914400 h 1385887"/>
                <a:gd name="connsiteX12" fmla="*/ 1335882 w 2155032"/>
                <a:gd name="connsiteY12" fmla="*/ 973931 h 1385887"/>
                <a:gd name="connsiteX13" fmla="*/ 1450182 w 2155032"/>
                <a:gd name="connsiteY13" fmla="*/ 1040606 h 1385887"/>
                <a:gd name="connsiteX14" fmla="*/ 1574007 w 2155032"/>
                <a:gd name="connsiteY14" fmla="*/ 1104900 h 1385887"/>
                <a:gd name="connsiteX15" fmla="*/ 1733550 w 2155032"/>
                <a:gd name="connsiteY15" fmla="*/ 1181100 h 1385887"/>
                <a:gd name="connsiteX16" fmla="*/ 1845469 w 2155032"/>
                <a:gd name="connsiteY16" fmla="*/ 1223962 h 1385887"/>
                <a:gd name="connsiteX17" fmla="*/ 1974057 w 2155032"/>
                <a:gd name="connsiteY17" fmla="*/ 1271587 h 1385887"/>
                <a:gd name="connsiteX18" fmla="*/ 2100263 w 2155032"/>
                <a:gd name="connsiteY18" fmla="*/ 1312069 h 1385887"/>
                <a:gd name="connsiteX19" fmla="*/ 2126457 w 2155032"/>
                <a:gd name="connsiteY19" fmla="*/ 1326356 h 1385887"/>
                <a:gd name="connsiteX20" fmla="*/ 2150269 w 2155032"/>
                <a:gd name="connsiteY20" fmla="*/ 1345406 h 1385887"/>
                <a:gd name="connsiteX21" fmla="*/ 2155032 w 2155032"/>
                <a:gd name="connsiteY21" fmla="*/ 1362075 h 1385887"/>
                <a:gd name="connsiteX22" fmla="*/ 2138363 w 2155032"/>
                <a:gd name="connsiteY22" fmla="*/ 1378744 h 1385887"/>
                <a:gd name="connsiteX23" fmla="*/ 2102644 w 2155032"/>
                <a:gd name="connsiteY23" fmla="*/ 1385887 h 1385887"/>
                <a:gd name="connsiteX24" fmla="*/ 1921669 w 2155032"/>
                <a:gd name="connsiteY24" fmla="*/ 1383506 h 1385887"/>
                <a:gd name="connsiteX25" fmla="*/ 1752600 w 2155032"/>
                <a:gd name="connsiteY25" fmla="*/ 1378744 h 1385887"/>
                <a:gd name="connsiteX26" fmla="*/ 1535907 w 2155032"/>
                <a:gd name="connsiteY26" fmla="*/ 1371600 h 1385887"/>
                <a:gd name="connsiteX27" fmla="*/ 1373982 w 2155032"/>
                <a:gd name="connsiteY27" fmla="*/ 1364456 h 1385887"/>
                <a:gd name="connsiteX28" fmla="*/ 1269207 w 2155032"/>
                <a:gd name="connsiteY28" fmla="*/ 1357312 h 1385887"/>
                <a:gd name="connsiteX29" fmla="*/ 1207294 w 2155032"/>
                <a:gd name="connsiteY29" fmla="*/ 1338262 h 1385887"/>
                <a:gd name="connsiteX30" fmla="*/ 1140619 w 2155032"/>
                <a:gd name="connsiteY30" fmla="*/ 1300162 h 1385887"/>
                <a:gd name="connsiteX31" fmla="*/ 1076325 w 2155032"/>
                <a:gd name="connsiteY31" fmla="*/ 1245394 h 1385887"/>
                <a:gd name="connsiteX32" fmla="*/ 1007269 w 2155032"/>
                <a:gd name="connsiteY32" fmla="*/ 1178719 h 1385887"/>
                <a:gd name="connsiteX33" fmla="*/ 923925 w 2155032"/>
                <a:gd name="connsiteY33" fmla="*/ 1083469 h 1385887"/>
                <a:gd name="connsiteX34" fmla="*/ 697707 w 2155032"/>
                <a:gd name="connsiteY34" fmla="*/ 821531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5032" h="1385887">
                  <a:moveTo>
                    <a:pt x="697707" y="821531"/>
                  </a:moveTo>
                  <a:lnTo>
                    <a:pt x="554832" y="661987"/>
                  </a:lnTo>
                  <a:lnTo>
                    <a:pt x="366713" y="447675"/>
                  </a:lnTo>
                  <a:lnTo>
                    <a:pt x="221457" y="285750"/>
                  </a:lnTo>
                  <a:lnTo>
                    <a:pt x="0" y="57150"/>
                  </a:lnTo>
                  <a:lnTo>
                    <a:pt x="109538" y="0"/>
                  </a:lnTo>
                  <a:lnTo>
                    <a:pt x="350044" y="207169"/>
                  </a:lnTo>
                  <a:lnTo>
                    <a:pt x="557213" y="381000"/>
                  </a:lnTo>
                  <a:lnTo>
                    <a:pt x="757238" y="545306"/>
                  </a:lnTo>
                  <a:lnTo>
                    <a:pt x="919163" y="673894"/>
                  </a:lnTo>
                  <a:lnTo>
                    <a:pt x="1059657" y="778669"/>
                  </a:lnTo>
                  <a:lnTo>
                    <a:pt x="1243013" y="914400"/>
                  </a:lnTo>
                  <a:lnTo>
                    <a:pt x="1335882" y="973931"/>
                  </a:lnTo>
                  <a:lnTo>
                    <a:pt x="1450182" y="1040606"/>
                  </a:lnTo>
                  <a:lnTo>
                    <a:pt x="1574007" y="1104900"/>
                  </a:lnTo>
                  <a:lnTo>
                    <a:pt x="1733550" y="1181100"/>
                  </a:lnTo>
                  <a:lnTo>
                    <a:pt x="1845469" y="1223962"/>
                  </a:lnTo>
                  <a:lnTo>
                    <a:pt x="1974057" y="1271587"/>
                  </a:lnTo>
                  <a:lnTo>
                    <a:pt x="2100263" y="1312069"/>
                  </a:lnTo>
                  <a:lnTo>
                    <a:pt x="2126457" y="1326356"/>
                  </a:lnTo>
                  <a:lnTo>
                    <a:pt x="2150269" y="1345406"/>
                  </a:lnTo>
                  <a:lnTo>
                    <a:pt x="2155032" y="1362075"/>
                  </a:lnTo>
                  <a:lnTo>
                    <a:pt x="2138363" y="1378744"/>
                  </a:lnTo>
                  <a:lnTo>
                    <a:pt x="2102644" y="1385887"/>
                  </a:lnTo>
                  <a:lnTo>
                    <a:pt x="1921669" y="1383506"/>
                  </a:lnTo>
                  <a:lnTo>
                    <a:pt x="1752600" y="1378744"/>
                  </a:lnTo>
                  <a:lnTo>
                    <a:pt x="1535907" y="1371600"/>
                  </a:lnTo>
                  <a:lnTo>
                    <a:pt x="1373982" y="1364456"/>
                  </a:lnTo>
                  <a:lnTo>
                    <a:pt x="1269207" y="1357312"/>
                  </a:lnTo>
                  <a:lnTo>
                    <a:pt x="1207294" y="1338262"/>
                  </a:lnTo>
                  <a:lnTo>
                    <a:pt x="1140619" y="1300162"/>
                  </a:lnTo>
                  <a:lnTo>
                    <a:pt x="1076325" y="1245394"/>
                  </a:lnTo>
                  <a:lnTo>
                    <a:pt x="1007269" y="1178719"/>
                  </a:lnTo>
                  <a:lnTo>
                    <a:pt x="923925" y="1083469"/>
                  </a:lnTo>
                  <a:lnTo>
                    <a:pt x="697707" y="821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3DE27218-8ED8-40D3-B31E-2FBA498B5AAB}"/>
              </a:ext>
            </a:extLst>
          </p:cNvPr>
          <p:cNvGrpSpPr/>
          <p:nvPr/>
        </p:nvGrpSpPr>
        <p:grpSpPr>
          <a:xfrm>
            <a:off x="2838450" y="1335088"/>
            <a:ext cx="4329113" cy="4727575"/>
            <a:chOff x="2838450" y="1335088"/>
            <a:chExt cx="4329113" cy="4727575"/>
          </a:xfrm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AAD6CD28-FD3D-4882-AC55-D5F30B351404}"/>
                </a:ext>
              </a:extLst>
            </p:cNvPr>
            <p:cNvSpPr/>
            <p:nvPr/>
          </p:nvSpPr>
          <p:spPr>
            <a:xfrm>
              <a:off x="4565650" y="1335088"/>
              <a:ext cx="558800" cy="625475"/>
            </a:xfrm>
            <a:custGeom>
              <a:avLst/>
              <a:gdLst>
                <a:gd name="connsiteX0" fmla="*/ 200025 w 559594"/>
                <a:gd name="connsiteY0" fmla="*/ 435769 h 623888"/>
                <a:gd name="connsiteX1" fmla="*/ 192882 w 559594"/>
                <a:gd name="connsiteY1" fmla="*/ 283369 h 623888"/>
                <a:gd name="connsiteX2" fmla="*/ 185738 w 559594"/>
                <a:gd name="connsiteY2" fmla="*/ 235744 h 623888"/>
                <a:gd name="connsiteX3" fmla="*/ 180975 w 559594"/>
                <a:gd name="connsiteY3" fmla="*/ 216694 h 623888"/>
                <a:gd name="connsiteX4" fmla="*/ 166688 w 559594"/>
                <a:gd name="connsiteY4" fmla="*/ 195263 h 623888"/>
                <a:gd name="connsiteX5" fmla="*/ 140494 w 559594"/>
                <a:gd name="connsiteY5" fmla="*/ 171450 h 623888"/>
                <a:gd name="connsiteX6" fmla="*/ 104775 w 559594"/>
                <a:gd name="connsiteY6" fmla="*/ 147638 h 623888"/>
                <a:gd name="connsiteX7" fmla="*/ 73819 w 559594"/>
                <a:gd name="connsiteY7" fmla="*/ 130969 h 623888"/>
                <a:gd name="connsiteX8" fmla="*/ 33338 w 559594"/>
                <a:gd name="connsiteY8" fmla="*/ 114300 h 623888"/>
                <a:gd name="connsiteX9" fmla="*/ 16669 w 559594"/>
                <a:gd name="connsiteY9" fmla="*/ 104775 h 623888"/>
                <a:gd name="connsiteX10" fmla="*/ 7144 w 559594"/>
                <a:gd name="connsiteY10" fmla="*/ 95250 h 623888"/>
                <a:gd name="connsiteX11" fmla="*/ 0 w 559594"/>
                <a:gd name="connsiteY11" fmla="*/ 80963 h 623888"/>
                <a:gd name="connsiteX12" fmla="*/ 0 w 559594"/>
                <a:gd name="connsiteY12" fmla="*/ 69057 h 623888"/>
                <a:gd name="connsiteX13" fmla="*/ 4763 w 559594"/>
                <a:gd name="connsiteY13" fmla="*/ 45244 h 623888"/>
                <a:gd name="connsiteX14" fmla="*/ 11907 w 559594"/>
                <a:gd name="connsiteY14" fmla="*/ 26194 h 623888"/>
                <a:gd name="connsiteX15" fmla="*/ 28575 w 559594"/>
                <a:gd name="connsiteY15" fmla="*/ 14288 h 623888"/>
                <a:gd name="connsiteX16" fmla="*/ 50007 w 559594"/>
                <a:gd name="connsiteY16" fmla="*/ 7144 h 623888"/>
                <a:gd name="connsiteX17" fmla="*/ 80963 w 559594"/>
                <a:gd name="connsiteY17" fmla="*/ 0 h 623888"/>
                <a:gd name="connsiteX18" fmla="*/ 116682 w 559594"/>
                <a:gd name="connsiteY18" fmla="*/ 0 h 623888"/>
                <a:gd name="connsiteX19" fmla="*/ 169069 w 559594"/>
                <a:gd name="connsiteY19" fmla="*/ 0 h 623888"/>
                <a:gd name="connsiteX20" fmla="*/ 209550 w 559594"/>
                <a:gd name="connsiteY20" fmla="*/ 4763 h 623888"/>
                <a:gd name="connsiteX21" fmla="*/ 257175 w 559594"/>
                <a:gd name="connsiteY21" fmla="*/ 16669 h 623888"/>
                <a:gd name="connsiteX22" fmla="*/ 307182 w 559594"/>
                <a:gd name="connsiteY22" fmla="*/ 33338 h 623888"/>
                <a:gd name="connsiteX23" fmla="*/ 354807 w 559594"/>
                <a:gd name="connsiteY23" fmla="*/ 54769 h 623888"/>
                <a:gd name="connsiteX24" fmla="*/ 404813 w 559594"/>
                <a:gd name="connsiteY24" fmla="*/ 80963 h 623888"/>
                <a:gd name="connsiteX25" fmla="*/ 457200 w 559594"/>
                <a:gd name="connsiteY25" fmla="*/ 116682 h 623888"/>
                <a:gd name="connsiteX26" fmla="*/ 497682 w 559594"/>
                <a:gd name="connsiteY26" fmla="*/ 147638 h 623888"/>
                <a:gd name="connsiteX27" fmla="*/ 528638 w 559594"/>
                <a:gd name="connsiteY27" fmla="*/ 183357 h 623888"/>
                <a:gd name="connsiteX28" fmla="*/ 547688 w 559594"/>
                <a:gd name="connsiteY28" fmla="*/ 211932 h 623888"/>
                <a:gd name="connsiteX29" fmla="*/ 559594 w 559594"/>
                <a:gd name="connsiteY29" fmla="*/ 242888 h 623888"/>
                <a:gd name="connsiteX30" fmla="*/ 559594 w 559594"/>
                <a:gd name="connsiteY30" fmla="*/ 276225 h 623888"/>
                <a:gd name="connsiteX31" fmla="*/ 552450 w 559594"/>
                <a:gd name="connsiteY31" fmla="*/ 302419 h 623888"/>
                <a:gd name="connsiteX32" fmla="*/ 535782 w 559594"/>
                <a:gd name="connsiteY32" fmla="*/ 340519 h 623888"/>
                <a:gd name="connsiteX33" fmla="*/ 523875 w 559594"/>
                <a:gd name="connsiteY33" fmla="*/ 395288 h 623888"/>
                <a:gd name="connsiteX34" fmla="*/ 516732 w 559594"/>
                <a:gd name="connsiteY34" fmla="*/ 516732 h 623888"/>
                <a:gd name="connsiteX35" fmla="*/ 514350 w 559594"/>
                <a:gd name="connsiteY35" fmla="*/ 576263 h 623888"/>
                <a:gd name="connsiteX36" fmla="*/ 202407 w 559594"/>
                <a:gd name="connsiteY36" fmla="*/ 623888 h 623888"/>
                <a:gd name="connsiteX37" fmla="*/ 200025 w 559594"/>
                <a:gd name="connsiteY37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623888">
                  <a:moveTo>
                    <a:pt x="200025" y="435769"/>
                  </a:moveTo>
                  <a:lnTo>
                    <a:pt x="192882" y="283369"/>
                  </a:lnTo>
                  <a:lnTo>
                    <a:pt x="185738" y="235744"/>
                  </a:lnTo>
                  <a:lnTo>
                    <a:pt x="180975" y="216694"/>
                  </a:lnTo>
                  <a:lnTo>
                    <a:pt x="166688" y="195263"/>
                  </a:lnTo>
                  <a:lnTo>
                    <a:pt x="140494" y="171450"/>
                  </a:lnTo>
                  <a:lnTo>
                    <a:pt x="104775" y="147638"/>
                  </a:lnTo>
                  <a:lnTo>
                    <a:pt x="73819" y="130969"/>
                  </a:lnTo>
                  <a:lnTo>
                    <a:pt x="33338" y="114300"/>
                  </a:lnTo>
                  <a:lnTo>
                    <a:pt x="16669" y="104775"/>
                  </a:lnTo>
                  <a:lnTo>
                    <a:pt x="7144" y="95250"/>
                  </a:lnTo>
                  <a:lnTo>
                    <a:pt x="0" y="80963"/>
                  </a:lnTo>
                  <a:lnTo>
                    <a:pt x="0" y="69057"/>
                  </a:lnTo>
                  <a:lnTo>
                    <a:pt x="4763" y="45244"/>
                  </a:lnTo>
                  <a:lnTo>
                    <a:pt x="11907" y="26194"/>
                  </a:lnTo>
                  <a:lnTo>
                    <a:pt x="28575" y="14288"/>
                  </a:lnTo>
                  <a:lnTo>
                    <a:pt x="50007" y="7144"/>
                  </a:lnTo>
                  <a:lnTo>
                    <a:pt x="80963" y="0"/>
                  </a:lnTo>
                  <a:lnTo>
                    <a:pt x="116682" y="0"/>
                  </a:lnTo>
                  <a:lnTo>
                    <a:pt x="169069" y="0"/>
                  </a:lnTo>
                  <a:lnTo>
                    <a:pt x="209550" y="4763"/>
                  </a:lnTo>
                  <a:lnTo>
                    <a:pt x="257175" y="16669"/>
                  </a:lnTo>
                  <a:lnTo>
                    <a:pt x="307182" y="33338"/>
                  </a:lnTo>
                  <a:lnTo>
                    <a:pt x="354807" y="54769"/>
                  </a:lnTo>
                  <a:lnTo>
                    <a:pt x="404813" y="80963"/>
                  </a:lnTo>
                  <a:lnTo>
                    <a:pt x="457200" y="116682"/>
                  </a:lnTo>
                  <a:lnTo>
                    <a:pt x="497682" y="147638"/>
                  </a:lnTo>
                  <a:lnTo>
                    <a:pt x="528638" y="183357"/>
                  </a:lnTo>
                  <a:lnTo>
                    <a:pt x="547688" y="211932"/>
                  </a:lnTo>
                  <a:lnTo>
                    <a:pt x="559594" y="242888"/>
                  </a:lnTo>
                  <a:lnTo>
                    <a:pt x="559594" y="276225"/>
                  </a:lnTo>
                  <a:lnTo>
                    <a:pt x="552450" y="302419"/>
                  </a:lnTo>
                  <a:lnTo>
                    <a:pt x="535782" y="340519"/>
                  </a:lnTo>
                  <a:lnTo>
                    <a:pt x="523875" y="395288"/>
                  </a:lnTo>
                  <a:lnTo>
                    <a:pt x="516732" y="516732"/>
                  </a:lnTo>
                  <a:lnTo>
                    <a:pt x="514350" y="576263"/>
                  </a:lnTo>
                  <a:lnTo>
                    <a:pt x="202407" y="623888"/>
                  </a:lnTo>
                  <a:lnTo>
                    <a:pt x="200025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B79D985F-AE03-4961-94FB-A6B9FE64DB19}"/>
                </a:ext>
              </a:extLst>
            </p:cNvPr>
            <p:cNvSpPr/>
            <p:nvPr/>
          </p:nvSpPr>
          <p:spPr>
            <a:xfrm>
              <a:off x="3013075" y="1814513"/>
              <a:ext cx="371475" cy="971550"/>
            </a:xfrm>
            <a:custGeom>
              <a:avLst/>
              <a:gdLst>
                <a:gd name="connsiteX0" fmla="*/ 92869 w 371475"/>
                <a:gd name="connsiteY0" fmla="*/ 566737 h 971550"/>
                <a:gd name="connsiteX1" fmla="*/ 126207 w 371475"/>
                <a:gd name="connsiteY1" fmla="*/ 483393 h 971550"/>
                <a:gd name="connsiteX2" fmla="*/ 145257 w 371475"/>
                <a:gd name="connsiteY2" fmla="*/ 423862 h 971550"/>
                <a:gd name="connsiteX3" fmla="*/ 159544 w 371475"/>
                <a:gd name="connsiteY3" fmla="*/ 361950 h 971550"/>
                <a:gd name="connsiteX4" fmla="*/ 173832 w 371475"/>
                <a:gd name="connsiteY4" fmla="*/ 292893 h 971550"/>
                <a:gd name="connsiteX5" fmla="*/ 176213 w 371475"/>
                <a:gd name="connsiteY5" fmla="*/ 238125 h 971550"/>
                <a:gd name="connsiteX6" fmla="*/ 173832 w 371475"/>
                <a:gd name="connsiteY6" fmla="*/ 173831 h 971550"/>
                <a:gd name="connsiteX7" fmla="*/ 159544 w 371475"/>
                <a:gd name="connsiteY7" fmla="*/ 107156 h 971550"/>
                <a:gd name="connsiteX8" fmla="*/ 150019 w 371475"/>
                <a:gd name="connsiteY8" fmla="*/ 69056 h 971550"/>
                <a:gd name="connsiteX9" fmla="*/ 145257 w 371475"/>
                <a:gd name="connsiteY9" fmla="*/ 52387 h 971550"/>
                <a:gd name="connsiteX10" fmla="*/ 145257 w 371475"/>
                <a:gd name="connsiteY10" fmla="*/ 30956 h 971550"/>
                <a:gd name="connsiteX11" fmla="*/ 152400 w 371475"/>
                <a:gd name="connsiteY11" fmla="*/ 9525 h 971550"/>
                <a:gd name="connsiteX12" fmla="*/ 164307 w 371475"/>
                <a:gd name="connsiteY12" fmla="*/ 0 h 971550"/>
                <a:gd name="connsiteX13" fmla="*/ 178594 w 371475"/>
                <a:gd name="connsiteY13" fmla="*/ 0 h 971550"/>
                <a:gd name="connsiteX14" fmla="*/ 200025 w 371475"/>
                <a:gd name="connsiteY14" fmla="*/ 11906 h 971550"/>
                <a:gd name="connsiteX15" fmla="*/ 226219 w 371475"/>
                <a:gd name="connsiteY15" fmla="*/ 33337 h 971550"/>
                <a:gd name="connsiteX16" fmla="*/ 257175 w 371475"/>
                <a:gd name="connsiteY16" fmla="*/ 71437 h 971550"/>
                <a:gd name="connsiteX17" fmla="*/ 285750 w 371475"/>
                <a:gd name="connsiteY17" fmla="*/ 114300 h 971550"/>
                <a:gd name="connsiteX18" fmla="*/ 311944 w 371475"/>
                <a:gd name="connsiteY18" fmla="*/ 169068 h 971550"/>
                <a:gd name="connsiteX19" fmla="*/ 347663 w 371475"/>
                <a:gd name="connsiteY19" fmla="*/ 250031 h 971550"/>
                <a:gd name="connsiteX20" fmla="*/ 371475 w 371475"/>
                <a:gd name="connsiteY20" fmla="*/ 409575 h 971550"/>
                <a:gd name="connsiteX21" fmla="*/ 354807 w 371475"/>
                <a:gd name="connsiteY21" fmla="*/ 540543 h 971550"/>
                <a:gd name="connsiteX22" fmla="*/ 338138 w 371475"/>
                <a:gd name="connsiteY22" fmla="*/ 633412 h 971550"/>
                <a:gd name="connsiteX23" fmla="*/ 304800 w 371475"/>
                <a:gd name="connsiteY23" fmla="*/ 762000 h 971550"/>
                <a:gd name="connsiteX24" fmla="*/ 271463 w 371475"/>
                <a:gd name="connsiteY24" fmla="*/ 842962 h 971550"/>
                <a:gd name="connsiteX25" fmla="*/ 233363 w 371475"/>
                <a:gd name="connsiteY25" fmla="*/ 909637 h 971550"/>
                <a:gd name="connsiteX26" fmla="*/ 190500 w 371475"/>
                <a:gd name="connsiteY26" fmla="*/ 950118 h 971550"/>
                <a:gd name="connsiteX27" fmla="*/ 164307 w 371475"/>
                <a:gd name="connsiteY27" fmla="*/ 966787 h 971550"/>
                <a:gd name="connsiteX28" fmla="*/ 145257 w 371475"/>
                <a:gd name="connsiteY28" fmla="*/ 971550 h 971550"/>
                <a:gd name="connsiteX29" fmla="*/ 116682 w 371475"/>
                <a:gd name="connsiteY29" fmla="*/ 971550 h 971550"/>
                <a:gd name="connsiteX30" fmla="*/ 78582 w 371475"/>
                <a:gd name="connsiteY30" fmla="*/ 959643 h 971550"/>
                <a:gd name="connsiteX31" fmla="*/ 42863 w 371475"/>
                <a:gd name="connsiteY31" fmla="*/ 933450 h 971550"/>
                <a:gd name="connsiteX32" fmla="*/ 21432 w 371475"/>
                <a:gd name="connsiteY32" fmla="*/ 912018 h 971550"/>
                <a:gd name="connsiteX33" fmla="*/ 9525 w 371475"/>
                <a:gd name="connsiteY33" fmla="*/ 883443 h 971550"/>
                <a:gd name="connsiteX34" fmla="*/ 0 w 371475"/>
                <a:gd name="connsiteY34" fmla="*/ 835818 h 971550"/>
                <a:gd name="connsiteX35" fmla="*/ 0 w 371475"/>
                <a:gd name="connsiteY35" fmla="*/ 778668 h 971550"/>
                <a:gd name="connsiteX36" fmla="*/ 11907 w 371475"/>
                <a:gd name="connsiteY36" fmla="*/ 723900 h 971550"/>
                <a:gd name="connsiteX37" fmla="*/ 33338 w 371475"/>
                <a:gd name="connsiteY37" fmla="*/ 683418 h 971550"/>
                <a:gd name="connsiteX38" fmla="*/ 92869 w 371475"/>
                <a:gd name="connsiteY38" fmla="*/ 56673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1475" h="971550">
                  <a:moveTo>
                    <a:pt x="92869" y="566737"/>
                  </a:moveTo>
                  <a:lnTo>
                    <a:pt x="126207" y="483393"/>
                  </a:lnTo>
                  <a:lnTo>
                    <a:pt x="145257" y="423862"/>
                  </a:lnTo>
                  <a:lnTo>
                    <a:pt x="159544" y="361950"/>
                  </a:lnTo>
                  <a:lnTo>
                    <a:pt x="173832" y="292893"/>
                  </a:lnTo>
                  <a:lnTo>
                    <a:pt x="176213" y="238125"/>
                  </a:lnTo>
                  <a:cubicBezTo>
                    <a:pt x="175419" y="216694"/>
                    <a:pt x="178198" y="202009"/>
                    <a:pt x="173832" y="173831"/>
                  </a:cubicBezTo>
                  <a:lnTo>
                    <a:pt x="159544" y="107156"/>
                  </a:lnTo>
                  <a:lnTo>
                    <a:pt x="150019" y="69056"/>
                  </a:lnTo>
                  <a:lnTo>
                    <a:pt x="145257" y="52387"/>
                  </a:lnTo>
                  <a:lnTo>
                    <a:pt x="145257" y="30956"/>
                  </a:lnTo>
                  <a:lnTo>
                    <a:pt x="152400" y="9525"/>
                  </a:lnTo>
                  <a:lnTo>
                    <a:pt x="164307" y="0"/>
                  </a:lnTo>
                  <a:lnTo>
                    <a:pt x="178594" y="0"/>
                  </a:lnTo>
                  <a:lnTo>
                    <a:pt x="200025" y="11906"/>
                  </a:lnTo>
                  <a:lnTo>
                    <a:pt x="226219" y="33337"/>
                  </a:lnTo>
                  <a:lnTo>
                    <a:pt x="257175" y="71437"/>
                  </a:lnTo>
                  <a:lnTo>
                    <a:pt x="285750" y="114300"/>
                  </a:lnTo>
                  <a:lnTo>
                    <a:pt x="311944" y="169068"/>
                  </a:lnTo>
                  <a:lnTo>
                    <a:pt x="347663" y="250031"/>
                  </a:lnTo>
                  <a:lnTo>
                    <a:pt x="371475" y="409575"/>
                  </a:lnTo>
                  <a:lnTo>
                    <a:pt x="354807" y="540543"/>
                  </a:lnTo>
                  <a:lnTo>
                    <a:pt x="338138" y="633412"/>
                  </a:lnTo>
                  <a:lnTo>
                    <a:pt x="304800" y="762000"/>
                  </a:lnTo>
                  <a:lnTo>
                    <a:pt x="271463" y="842962"/>
                  </a:lnTo>
                  <a:lnTo>
                    <a:pt x="233363" y="909637"/>
                  </a:lnTo>
                  <a:lnTo>
                    <a:pt x="190500" y="950118"/>
                  </a:lnTo>
                  <a:lnTo>
                    <a:pt x="164307" y="966787"/>
                  </a:lnTo>
                  <a:lnTo>
                    <a:pt x="145257" y="971550"/>
                  </a:lnTo>
                  <a:lnTo>
                    <a:pt x="116682" y="971550"/>
                  </a:lnTo>
                  <a:lnTo>
                    <a:pt x="78582" y="959643"/>
                  </a:lnTo>
                  <a:lnTo>
                    <a:pt x="42863" y="933450"/>
                  </a:lnTo>
                  <a:lnTo>
                    <a:pt x="21432" y="912018"/>
                  </a:lnTo>
                  <a:lnTo>
                    <a:pt x="9525" y="883443"/>
                  </a:lnTo>
                  <a:lnTo>
                    <a:pt x="0" y="835818"/>
                  </a:lnTo>
                  <a:lnTo>
                    <a:pt x="0" y="778668"/>
                  </a:lnTo>
                  <a:lnTo>
                    <a:pt x="11907" y="723900"/>
                  </a:lnTo>
                  <a:lnTo>
                    <a:pt x="33338" y="683418"/>
                  </a:lnTo>
                  <a:lnTo>
                    <a:pt x="92869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A92BA3D9-509F-4B50-B2DD-62FFDEAE0CE2}"/>
                </a:ext>
              </a:extLst>
            </p:cNvPr>
            <p:cNvSpPr/>
            <p:nvPr/>
          </p:nvSpPr>
          <p:spPr>
            <a:xfrm>
              <a:off x="3248025" y="4251325"/>
              <a:ext cx="3424238" cy="539750"/>
            </a:xfrm>
            <a:custGeom>
              <a:avLst/>
              <a:gdLst>
                <a:gd name="connsiteX0" fmla="*/ 1093451 w 3424161"/>
                <a:gd name="connsiteY0" fmla="*/ 426912 h 539409"/>
                <a:gd name="connsiteX1" fmla="*/ 807881 w 3424161"/>
                <a:gd name="connsiteY1" fmla="*/ 467296 h 539409"/>
                <a:gd name="connsiteX2" fmla="*/ 692499 w 3424161"/>
                <a:gd name="connsiteY2" fmla="*/ 481718 h 539409"/>
                <a:gd name="connsiteX3" fmla="*/ 559810 w 3424161"/>
                <a:gd name="connsiteY3" fmla="*/ 504795 h 539409"/>
                <a:gd name="connsiteX4" fmla="*/ 455967 w 3424161"/>
                <a:gd name="connsiteY4" fmla="*/ 539409 h 539409"/>
                <a:gd name="connsiteX5" fmla="*/ 430006 w 3424161"/>
                <a:gd name="connsiteY5" fmla="*/ 539409 h 539409"/>
                <a:gd name="connsiteX6" fmla="*/ 369430 w 3424161"/>
                <a:gd name="connsiteY6" fmla="*/ 530756 h 539409"/>
                <a:gd name="connsiteX7" fmla="*/ 300201 w 3424161"/>
                <a:gd name="connsiteY7" fmla="*/ 504795 h 539409"/>
                <a:gd name="connsiteX8" fmla="*/ 225203 w 3424161"/>
                <a:gd name="connsiteY8" fmla="*/ 458642 h 539409"/>
                <a:gd name="connsiteX9" fmla="*/ 167512 w 3424161"/>
                <a:gd name="connsiteY9" fmla="*/ 418258 h 539409"/>
                <a:gd name="connsiteX10" fmla="*/ 115591 w 3424161"/>
                <a:gd name="connsiteY10" fmla="*/ 369221 h 539409"/>
                <a:gd name="connsiteX11" fmla="*/ 52131 w 3424161"/>
                <a:gd name="connsiteY11" fmla="*/ 282685 h 539409"/>
                <a:gd name="connsiteX12" fmla="*/ 20401 w 3424161"/>
                <a:gd name="connsiteY12" fmla="*/ 227879 h 539409"/>
                <a:gd name="connsiteX13" fmla="*/ 5978 w 3424161"/>
                <a:gd name="connsiteY13" fmla="*/ 196149 h 539409"/>
                <a:gd name="connsiteX14" fmla="*/ 209 w 3424161"/>
                <a:gd name="connsiteY14" fmla="*/ 167303 h 539409"/>
                <a:gd name="connsiteX15" fmla="*/ 5978 w 3424161"/>
                <a:gd name="connsiteY15" fmla="*/ 147111 h 539409"/>
                <a:gd name="connsiteX16" fmla="*/ 26170 w 3424161"/>
                <a:gd name="connsiteY16" fmla="*/ 135573 h 539409"/>
                <a:gd name="connsiteX17" fmla="*/ 46362 w 3424161"/>
                <a:gd name="connsiteY17" fmla="*/ 129804 h 539409"/>
                <a:gd name="connsiteX18" fmla="*/ 69438 w 3424161"/>
                <a:gd name="connsiteY18" fmla="*/ 132689 h 539409"/>
                <a:gd name="connsiteX19" fmla="*/ 101168 w 3424161"/>
                <a:gd name="connsiteY19" fmla="*/ 167303 h 539409"/>
                <a:gd name="connsiteX20" fmla="*/ 164628 w 3424161"/>
                <a:gd name="connsiteY20" fmla="*/ 224994 h 539409"/>
                <a:gd name="connsiteX21" fmla="*/ 222319 w 3424161"/>
                <a:gd name="connsiteY21" fmla="*/ 259609 h 539409"/>
                <a:gd name="connsiteX22" fmla="*/ 291548 w 3424161"/>
                <a:gd name="connsiteY22" fmla="*/ 285569 h 539409"/>
                <a:gd name="connsiteX23" fmla="*/ 349239 w 3424161"/>
                <a:gd name="connsiteY23" fmla="*/ 297108 h 539409"/>
                <a:gd name="connsiteX24" fmla="*/ 415583 w 3424161"/>
                <a:gd name="connsiteY24" fmla="*/ 302877 h 539409"/>
                <a:gd name="connsiteX25" fmla="*/ 487697 w 3424161"/>
                <a:gd name="connsiteY25" fmla="*/ 305761 h 539409"/>
                <a:gd name="connsiteX26" fmla="*/ 562695 w 3424161"/>
                <a:gd name="connsiteY26" fmla="*/ 305761 h 539409"/>
                <a:gd name="connsiteX27" fmla="*/ 715576 w 3424161"/>
                <a:gd name="connsiteY27" fmla="*/ 288454 h 539409"/>
                <a:gd name="connsiteX28" fmla="*/ 940570 w 3424161"/>
                <a:gd name="connsiteY28" fmla="*/ 259609 h 539409"/>
                <a:gd name="connsiteX29" fmla="*/ 1361713 w 3424161"/>
                <a:gd name="connsiteY29" fmla="*/ 210571 h 539409"/>
                <a:gd name="connsiteX30" fmla="*/ 1624206 w 3424161"/>
                <a:gd name="connsiteY30" fmla="*/ 181726 h 539409"/>
                <a:gd name="connsiteX31" fmla="*/ 1869393 w 3424161"/>
                <a:gd name="connsiteY31" fmla="*/ 155765 h 539409"/>
                <a:gd name="connsiteX32" fmla="*/ 2258806 w 3424161"/>
                <a:gd name="connsiteY32" fmla="*/ 121151 h 539409"/>
                <a:gd name="connsiteX33" fmla="*/ 2720333 w 3424161"/>
                <a:gd name="connsiteY33" fmla="*/ 77882 h 539409"/>
                <a:gd name="connsiteX34" fmla="*/ 2792446 w 3424161"/>
                <a:gd name="connsiteY34" fmla="*/ 69229 h 539409"/>
                <a:gd name="connsiteX35" fmla="*/ 2893405 w 3424161"/>
                <a:gd name="connsiteY35" fmla="*/ 43268 h 539409"/>
                <a:gd name="connsiteX36" fmla="*/ 2979941 w 3424161"/>
                <a:gd name="connsiteY36" fmla="*/ 17307 h 539409"/>
                <a:gd name="connsiteX37" fmla="*/ 3026094 w 3424161"/>
                <a:gd name="connsiteY37" fmla="*/ 0 h 539409"/>
                <a:gd name="connsiteX38" fmla="*/ 3078016 w 3424161"/>
                <a:gd name="connsiteY38" fmla="*/ 2884 h 539409"/>
                <a:gd name="connsiteX39" fmla="*/ 3158783 w 3424161"/>
                <a:gd name="connsiteY39" fmla="*/ 20192 h 539409"/>
                <a:gd name="connsiteX40" fmla="*/ 3262627 w 3424161"/>
                <a:gd name="connsiteY40" fmla="*/ 66344 h 539409"/>
                <a:gd name="connsiteX41" fmla="*/ 3337625 w 3424161"/>
                <a:gd name="connsiteY41" fmla="*/ 112497 h 539409"/>
                <a:gd name="connsiteX42" fmla="*/ 3412623 w 3424161"/>
                <a:gd name="connsiteY42" fmla="*/ 181726 h 539409"/>
                <a:gd name="connsiteX43" fmla="*/ 3424161 w 3424161"/>
                <a:gd name="connsiteY43" fmla="*/ 204802 h 539409"/>
                <a:gd name="connsiteX44" fmla="*/ 3424161 w 3424161"/>
                <a:gd name="connsiteY44" fmla="*/ 236532 h 539409"/>
                <a:gd name="connsiteX45" fmla="*/ 3398200 w 3424161"/>
                <a:gd name="connsiteY45" fmla="*/ 265378 h 539409"/>
                <a:gd name="connsiteX46" fmla="*/ 3346278 w 3424161"/>
                <a:gd name="connsiteY46" fmla="*/ 285569 h 539409"/>
                <a:gd name="connsiteX47" fmla="*/ 3219358 w 3424161"/>
                <a:gd name="connsiteY47" fmla="*/ 291339 h 539409"/>
                <a:gd name="connsiteX48" fmla="*/ 2979941 w 3424161"/>
                <a:gd name="connsiteY48" fmla="*/ 291339 h 539409"/>
                <a:gd name="connsiteX49" fmla="*/ 2584759 w 3424161"/>
                <a:gd name="connsiteY49" fmla="*/ 302877 h 539409"/>
                <a:gd name="connsiteX50" fmla="*/ 2325150 w 3424161"/>
                <a:gd name="connsiteY50" fmla="*/ 311530 h 539409"/>
                <a:gd name="connsiteX51" fmla="*/ 1984774 w 3424161"/>
                <a:gd name="connsiteY51" fmla="*/ 334607 h 539409"/>
                <a:gd name="connsiteX52" fmla="*/ 1278061 w 3424161"/>
                <a:gd name="connsiteY52" fmla="*/ 406720 h 539409"/>
                <a:gd name="connsiteX53" fmla="*/ 1093451 w 3424161"/>
                <a:gd name="connsiteY53" fmla="*/ 426912 h 5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24161" h="539409">
                  <a:moveTo>
                    <a:pt x="1093451" y="426912"/>
                  </a:moveTo>
                  <a:lnTo>
                    <a:pt x="807881" y="467296"/>
                  </a:lnTo>
                  <a:lnTo>
                    <a:pt x="692499" y="481718"/>
                  </a:lnTo>
                  <a:lnTo>
                    <a:pt x="559810" y="504795"/>
                  </a:lnTo>
                  <a:lnTo>
                    <a:pt x="455967" y="539409"/>
                  </a:lnTo>
                  <a:lnTo>
                    <a:pt x="430006" y="539409"/>
                  </a:lnTo>
                  <a:lnTo>
                    <a:pt x="369430" y="530756"/>
                  </a:lnTo>
                  <a:lnTo>
                    <a:pt x="300201" y="504795"/>
                  </a:lnTo>
                  <a:lnTo>
                    <a:pt x="225203" y="458642"/>
                  </a:lnTo>
                  <a:lnTo>
                    <a:pt x="167512" y="418258"/>
                  </a:lnTo>
                  <a:lnTo>
                    <a:pt x="115591" y="369221"/>
                  </a:lnTo>
                  <a:lnTo>
                    <a:pt x="52131" y="282685"/>
                  </a:lnTo>
                  <a:lnTo>
                    <a:pt x="20401" y="227879"/>
                  </a:lnTo>
                  <a:lnTo>
                    <a:pt x="5978" y="196149"/>
                  </a:lnTo>
                  <a:cubicBezTo>
                    <a:pt x="0" y="169249"/>
                    <a:pt x="209" y="179053"/>
                    <a:pt x="209" y="167303"/>
                  </a:cubicBezTo>
                  <a:lnTo>
                    <a:pt x="5978" y="147111"/>
                  </a:lnTo>
                  <a:lnTo>
                    <a:pt x="26170" y="135573"/>
                  </a:lnTo>
                  <a:lnTo>
                    <a:pt x="46362" y="129804"/>
                  </a:lnTo>
                  <a:lnTo>
                    <a:pt x="69438" y="132689"/>
                  </a:lnTo>
                  <a:lnTo>
                    <a:pt x="101168" y="167303"/>
                  </a:lnTo>
                  <a:lnTo>
                    <a:pt x="164628" y="224994"/>
                  </a:lnTo>
                  <a:lnTo>
                    <a:pt x="222319" y="259609"/>
                  </a:lnTo>
                  <a:lnTo>
                    <a:pt x="291548" y="285569"/>
                  </a:lnTo>
                  <a:lnTo>
                    <a:pt x="349239" y="297108"/>
                  </a:lnTo>
                  <a:lnTo>
                    <a:pt x="415583" y="302877"/>
                  </a:lnTo>
                  <a:lnTo>
                    <a:pt x="487697" y="305761"/>
                  </a:lnTo>
                  <a:lnTo>
                    <a:pt x="562695" y="305761"/>
                  </a:lnTo>
                  <a:lnTo>
                    <a:pt x="715576" y="288454"/>
                  </a:lnTo>
                  <a:lnTo>
                    <a:pt x="940570" y="259609"/>
                  </a:lnTo>
                  <a:lnTo>
                    <a:pt x="1361713" y="210571"/>
                  </a:lnTo>
                  <a:lnTo>
                    <a:pt x="1624206" y="181726"/>
                  </a:lnTo>
                  <a:lnTo>
                    <a:pt x="1869393" y="155765"/>
                  </a:lnTo>
                  <a:lnTo>
                    <a:pt x="2258806" y="121151"/>
                  </a:lnTo>
                  <a:lnTo>
                    <a:pt x="2720333" y="77882"/>
                  </a:lnTo>
                  <a:lnTo>
                    <a:pt x="2792446" y="69229"/>
                  </a:lnTo>
                  <a:lnTo>
                    <a:pt x="2893405" y="43268"/>
                  </a:lnTo>
                  <a:lnTo>
                    <a:pt x="2979941" y="17307"/>
                  </a:lnTo>
                  <a:lnTo>
                    <a:pt x="3026094" y="0"/>
                  </a:lnTo>
                  <a:lnTo>
                    <a:pt x="3078016" y="2884"/>
                  </a:lnTo>
                  <a:lnTo>
                    <a:pt x="3158783" y="20192"/>
                  </a:lnTo>
                  <a:lnTo>
                    <a:pt x="3262627" y="66344"/>
                  </a:lnTo>
                  <a:lnTo>
                    <a:pt x="3337625" y="112497"/>
                  </a:lnTo>
                  <a:lnTo>
                    <a:pt x="3412623" y="181726"/>
                  </a:lnTo>
                  <a:lnTo>
                    <a:pt x="3424161" y="204802"/>
                  </a:lnTo>
                  <a:lnTo>
                    <a:pt x="3424161" y="236532"/>
                  </a:lnTo>
                  <a:lnTo>
                    <a:pt x="3398200" y="265378"/>
                  </a:lnTo>
                  <a:lnTo>
                    <a:pt x="3346278" y="285569"/>
                  </a:lnTo>
                  <a:lnTo>
                    <a:pt x="3219358" y="291339"/>
                  </a:lnTo>
                  <a:lnTo>
                    <a:pt x="2979941" y="291339"/>
                  </a:lnTo>
                  <a:lnTo>
                    <a:pt x="2584759" y="302877"/>
                  </a:lnTo>
                  <a:lnTo>
                    <a:pt x="2325150" y="311530"/>
                  </a:lnTo>
                  <a:lnTo>
                    <a:pt x="1984774" y="334607"/>
                  </a:lnTo>
                  <a:lnTo>
                    <a:pt x="1278061" y="406720"/>
                  </a:lnTo>
                  <a:lnTo>
                    <a:pt x="1093451" y="426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10193E15-9D7A-4182-8192-A27E2F76C7BB}"/>
                </a:ext>
              </a:extLst>
            </p:cNvPr>
            <p:cNvSpPr/>
            <p:nvPr/>
          </p:nvSpPr>
          <p:spPr>
            <a:xfrm>
              <a:off x="3267075" y="1730375"/>
              <a:ext cx="3762375" cy="504825"/>
            </a:xfrm>
            <a:custGeom>
              <a:avLst/>
              <a:gdLst>
                <a:gd name="connsiteX0" fmla="*/ 1095375 w 3762375"/>
                <a:gd name="connsiteY0" fmla="*/ 358775 h 504825"/>
                <a:gd name="connsiteX1" fmla="*/ 650875 w 3762375"/>
                <a:gd name="connsiteY1" fmla="*/ 419100 h 504825"/>
                <a:gd name="connsiteX2" fmla="*/ 276225 w 3762375"/>
                <a:gd name="connsiteY2" fmla="*/ 469900 h 504825"/>
                <a:gd name="connsiteX3" fmla="*/ 41275 w 3762375"/>
                <a:gd name="connsiteY3" fmla="*/ 504825 h 504825"/>
                <a:gd name="connsiteX4" fmla="*/ 0 w 3762375"/>
                <a:gd name="connsiteY4" fmla="*/ 342900 h 504825"/>
                <a:gd name="connsiteX5" fmla="*/ 295275 w 3762375"/>
                <a:gd name="connsiteY5" fmla="*/ 307975 h 504825"/>
                <a:gd name="connsiteX6" fmla="*/ 685800 w 3762375"/>
                <a:gd name="connsiteY6" fmla="*/ 260350 h 504825"/>
                <a:gd name="connsiteX7" fmla="*/ 1089025 w 3762375"/>
                <a:gd name="connsiteY7" fmla="*/ 206375 h 504825"/>
                <a:gd name="connsiteX8" fmla="*/ 1520825 w 3762375"/>
                <a:gd name="connsiteY8" fmla="*/ 149225 h 504825"/>
                <a:gd name="connsiteX9" fmla="*/ 1803400 w 3762375"/>
                <a:gd name="connsiteY9" fmla="*/ 117475 h 504825"/>
                <a:gd name="connsiteX10" fmla="*/ 2159000 w 3762375"/>
                <a:gd name="connsiteY10" fmla="*/ 88900 h 504825"/>
                <a:gd name="connsiteX11" fmla="*/ 2447925 w 3762375"/>
                <a:gd name="connsiteY11" fmla="*/ 69850 h 504825"/>
                <a:gd name="connsiteX12" fmla="*/ 2835275 w 3762375"/>
                <a:gd name="connsiteY12" fmla="*/ 47625 h 504825"/>
                <a:gd name="connsiteX13" fmla="*/ 3089275 w 3762375"/>
                <a:gd name="connsiteY13" fmla="*/ 44450 h 504825"/>
                <a:gd name="connsiteX14" fmla="*/ 3235325 w 3762375"/>
                <a:gd name="connsiteY14" fmla="*/ 44450 h 504825"/>
                <a:gd name="connsiteX15" fmla="*/ 3257550 w 3762375"/>
                <a:gd name="connsiteY15" fmla="*/ 38100 h 504825"/>
                <a:gd name="connsiteX16" fmla="*/ 3302000 w 3762375"/>
                <a:gd name="connsiteY16" fmla="*/ 22225 h 504825"/>
                <a:gd name="connsiteX17" fmla="*/ 3349625 w 3762375"/>
                <a:gd name="connsiteY17" fmla="*/ 0 h 504825"/>
                <a:gd name="connsiteX18" fmla="*/ 3362325 w 3762375"/>
                <a:gd name="connsiteY18" fmla="*/ 0 h 504825"/>
                <a:gd name="connsiteX19" fmla="*/ 3444875 w 3762375"/>
                <a:gd name="connsiteY19" fmla="*/ 47625 h 504825"/>
                <a:gd name="connsiteX20" fmla="*/ 3536950 w 3762375"/>
                <a:gd name="connsiteY20" fmla="*/ 111125 h 504825"/>
                <a:gd name="connsiteX21" fmla="*/ 3613150 w 3762375"/>
                <a:gd name="connsiteY21" fmla="*/ 174625 h 504825"/>
                <a:gd name="connsiteX22" fmla="*/ 3686175 w 3762375"/>
                <a:gd name="connsiteY22" fmla="*/ 257175 h 504825"/>
                <a:gd name="connsiteX23" fmla="*/ 3740150 w 3762375"/>
                <a:gd name="connsiteY23" fmla="*/ 333375 h 504825"/>
                <a:gd name="connsiteX24" fmla="*/ 3762375 w 3762375"/>
                <a:gd name="connsiteY24" fmla="*/ 387350 h 504825"/>
                <a:gd name="connsiteX25" fmla="*/ 3762375 w 3762375"/>
                <a:gd name="connsiteY25" fmla="*/ 419100 h 504825"/>
                <a:gd name="connsiteX26" fmla="*/ 3746500 w 3762375"/>
                <a:gd name="connsiteY26" fmla="*/ 447675 h 504825"/>
                <a:gd name="connsiteX27" fmla="*/ 3721100 w 3762375"/>
                <a:gd name="connsiteY27" fmla="*/ 463550 h 504825"/>
                <a:gd name="connsiteX28" fmla="*/ 3683000 w 3762375"/>
                <a:gd name="connsiteY28" fmla="*/ 466725 h 504825"/>
                <a:gd name="connsiteX29" fmla="*/ 3549650 w 3762375"/>
                <a:gd name="connsiteY29" fmla="*/ 476250 h 504825"/>
                <a:gd name="connsiteX30" fmla="*/ 3489325 w 3762375"/>
                <a:gd name="connsiteY30" fmla="*/ 482600 h 504825"/>
                <a:gd name="connsiteX31" fmla="*/ 3254375 w 3762375"/>
                <a:gd name="connsiteY31" fmla="*/ 288925 h 504825"/>
                <a:gd name="connsiteX32" fmla="*/ 3244850 w 3762375"/>
                <a:gd name="connsiteY32" fmla="*/ 269875 h 504825"/>
                <a:gd name="connsiteX33" fmla="*/ 3219450 w 3762375"/>
                <a:gd name="connsiteY33" fmla="*/ 254000 h 504825"/>
                <a:gd name="connsiteX34" fmla="*/ 3146425 w 3762375"/>
                <a:gd name="connsiteY34" fmla="*/ 244475 h 504825"/>
                <a:gd name="connsiteX35" fmla="*/ 2879725 w 3762375"/>
                <a:gd name="connsiteY35" fmla="*/ 238125 h 504825"/>
                <a:gd name="connsiteX36" fmla="*/ 2587625 w 3762375"/>
                <a:gd name="connsiteY36" fmla="*/ 234950 h 504825"/>
                <a:gd name="connsiteX37" fmla="*/ 2162175 w 3762375"/>
                <a:gd name="connsiteY37" fmla="*/ 254000 h 504825"/>
                <a:gd name="connsiteX38" fmla="*/ 1711325 w 3762375"/>
                <a:gd name="connsiteY38" fmla="*/ 295275 h 504825"/>
                <a:gd name="connsiteX39" fmla="*/ 1095375 w 3762375"/>
                <a:gd name="connsiteY39" fmla="*/ 35877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75" h="504825">
                  <a:moveTo>
                    <a:pt x="1095375" y="358775"/>
                  </a:moveTo>
                  <a:lnTo>
                    <a:pt x="650875" y="419100"/>
                  </a:lnTo>
                  <a:lnTo>
                    <a:pt x="276225" y="469900"/>
                  </a:lnTo>
                  <a:lnTo>
                    <a:pt x="41275" y="504825"/>
                  </a:lnTo>
                  <a:lnTo>
                    <a:pt x="0" y="342900"/>
                  </a:lnTo>
                  <a:lnTo>
                    <a:pt x="295275" y="307975"/>
                  </a:lnTo>
                  <a:lnTo>
                    <a:pt x="685800" y="260350"/>
                  </a:lnTo>
                  <a:lnTo>
                    <a:pt x="1089025" y="206375"/>
                  </a:lnTo>
                  <a:lnTo>
                    <a:pt x="1520825" y="149225"/>
                  </a:lnTo>
                  <a:lnTo>
                    <a:pt x="1803400" y="117475"/>
                  </a:lnTo>
                  <a:lnTo>
                    <a:pt x="2159000" y="88900"/>
                  </a:lnTo>
                  <a:lnTo>
                    <a:pt x="2447925" y="69850"/>
                  </a:lnTo>
                  <a:lnTo>
                    <a:pt x="2835275" y="47625"/>
                  </a:lnTo>
                  <a:lnTo>
                    <a:pt x="3089275" y="44450"/>
                  </a:lnTo>
                  <a:lnTo>
                    <a:pt x="3235325" y="44450"/>
                  </a:lnTo>
                  <a:lnTo>
                    <a:pt x="3257550" y="38100"/>
                  </a:lnTo>
                  <a:lnTo>
                    <a:pt x="3302000" y="22225"/>
                  </a:lnTo>
                  <a:lnTo>
                    <a:pt x="3349625" y="0"/>
                  </a:lnTo>
                  <a:lnTo>
                    <a:pt x="3362325" y="0"/>
                  </a:lnTo>
                  <a:lnTo>
                    <a:pt x="3444875" y="47625"/>
                  </a:lnTo>
                  <a:lnTo>
                    <a:pt x="3536950" y="111125"/>
                  </a:lnTo>
                  <a:lnTo>
                    <a:pt x="3613150" y="174625"/>
                  </a:lnTo>
                  <a:lnTo>
                    <a:pt x="3686175" y="257175"/>
                  </a:lnTo>
                  <a:lnTo>
                    <a:pt x="3740150" y="333375"/>
                  </a:lnTo>
                  <a:lnTo>
                    <a:pt x="3762375" y="387350"/>
                  </a:lnTo>
                  <a:lnTo>
                    <a:pt x="3762375" y="419100"/>
                  </a:lnTo>
                  <a:lnTo>
                    <a:pt x="3746500" y="447675"/>
                  </a:lnTo>
                  <a:lnTo>
                    <a:pt x="3721100" y="463550"/>
                  </a:lnTo>
                  <a:lnTo>
                    <a:pt x="3683000" y="466725"/>
                  </a:lnTo>
                  <a:lnTo>
                    <a:pt x="3549650" y="476250"/>
                  </a:lnTo>
                  <a:lnTo>
                    <a:pt x="3489325" y="482600"/>
                  </a:lnTo>
                  <a:lnTo>
                    <a:pt x="3254375" y="288925"/>
                  </a:lnTo>
                  <a:lnTo>
                    <a:pt x="3244850" y="269875"/>
                  </a:lnTo>
                  <a:lnTo>
                    <a:pt x="3219450" y="254000"/>
                  </a:lnTo>
                  <a:lnTo>
                    <a:pt x="3146425" y="244475"/>
                  </a:lnTo>
                  <a:lnTo>
                    <a:pt x="2879725" y="238125"/>
                  </a:lnTo>
                  <a:lnTo>
                    <a:pt x="2587625" y="234950"/>
                  </a:lnTo>
                  <a:lnTo>
                    <a:pt x="2162175" y="254000"/>
                  </a:lnTo>
                  <a:lnTo>
                    <a:pt x="1711325" y="295275"/>
                  </a:lnTo>
                  <a:lnTo>
                    <a:pt x="1095375" y="358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6023E356-542F-4C49-9319-28AF5CED3476}"/>
                </a:ext>
              </a:extLst>
            </p:cNvPr>
            <p:cNvSpPr/>
            <p:nvPr/>
          </p:nvSpPr>
          <p:spPr>
            <a:xfrm>
              <a:off x="6157913" y="1962150"/>
              <a:ext cx="652462" cy="500063"/>
            </a:xfrm>
            <a:custGeom>
              <a:avLst/>
              <a:gdLst>
                <a:gd name="connsiteX0" fmla="*/ 176212 w 652462"/>
                <a:gd name="connsiteY0" fmla="*/ 283369 h 500063"/>
                <a:gd name="connsiteX1" fmla="*/ 278606 w 652462"/>
                <a:gd name="connsiteY1" fmla="*/ 178594 h 500063"/>
                <a:gd name="connsiteX2" fmla="*/ 335756 w 652462"/>
                <a:gd name="connsiteY2" fmla="*/ 123825 h 500063"/>
                <a:gd name="connsiteX3" fmla="*/ 364331 w 652462"/>
                <a:gd name="connsiteY3" fmla="*/ 92869 h 500063"/>
                <a:gd name="connsiteX4" fmla="*/ 366712 w 652462"/>
                <a:gd name="connsiteY4" fmla="*/ 78581 h 500063"/>
                <a:gd name="connsiteX5" fmla="*/ 354806 w 652462"/>
                <a:gd name="connsiteY5" fmla="*/ 0 h 500063"/>
                <a:gd name="connsiteX6" fmla="*/ 652462 w 652462"/>
                <a:gd name="connsiteY6" fmla="*/ 228600 h 500063"/>
                <a:gd name="connsiteX7" fmla="*/ 559593 w 652462"/>
                <a:gd name="connsiteY7" fmla="*/ 266700 h 500063"/>
                <a:gd name="connsiteX8" fmla="*/ 490537 w 652462"/>
                <a:gd name="connsiteY8" fmla="*/ 288131 h 500063"/>
                <a:gd name="connsiteX9" fmla="*/ 383381 w 652462"/>
                <a:gd name="connsiteY9" fmla="*/ 342900 h 500063"/>
                <a:gd name="connsiteX10" fmla="*/ 157162 w 652462"/>
                <a:gd name="connsiteY10" fmla="*/ 447675 h 500063"/>
                <a:gd name="connsiteX11" fmla="*/ 64293 w 652462"/>
                <a:gd name="connsiteY11" fmla="*/ 492919 h 500063"/>
                <a:gd name="connsiteX12" fmla="*/ 33337 w 652462"/>
                <a:gd name="connsiteY12" fmla="*/ 500063 h 500063"/>
                <a:gd name="connsiteX13" fmla="*/ 11906 w 652462"/>
                <a:gd name="connsiteY13" fmla="*/ 497681 h 500063"/>
                <a:gd name="connsiteX14" fmla="*/ 0 w 652462"/>
                <a:gd name="connsiteY14" fmla="*/ 481013 h 500063"/>
                <a:gd name="connsiteX15" fmla="*/ 4762 w 652462"/>
                <a:gd name="connsiteY15" fmla="*/ 454819 h 500063"/>
                <a:gd name="connsiteX16" fmla="*/ 45243 w 652462"/>
                <a:gd name="connsiteY16" fmla="*/ 407194 h 500063"/>
                <a:gd name="connsiteX17" fmla="*/ 176212 w 652462"/>
                <a:gd name="connsiteY17" fmla="*/ 2833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2462" h="500063">
                  <a:moveTo>
                    <a:pt x="176212" y="283369"/>
                  </a:moveTo>
                  <a:lnTo>
                    <a:pt x="278606" y="178594"/>
                  </a:lnTo>
                  <a:lnTo>
                    <a:pt x="335756" y="123825"/>
                  </a:lnTo>
                  <a:lnTo>
                    <a:pt x="364331" y="92869"/>
                  </a:lnTo>
                  <a:lnTo>
                    <a:pt x="366712" y="78581"/>
                  </a:lnTo>
                  <a:lnTo>
                    <a:pt x="354806" y="0"/>
                  </a:lnTo>
                  <a:lnTo>
                    <a:pt x="652462" y="228600"/>
                  </a:lnTo>
                  <a:lnTo>
                    <a:pt x="559593" y="266700"/>
                  </a:lnTo>
                  <a:lnTo>
                    <a:pt x="490537" y="288131"/>
                  </a:lnTo>
                  <a:lnTo>
                    <a:pt x="383381" y="342900"/>
                  </a:lnTo>
                  <a:lnTo>
                    <a:pt x="157162" y="447675"/>
                  </a:lnTo>
                  <a:lnTo>
                    <a:pt x="64293" y="492919"/>
                  </a:lnTo>
                  <a:lnTo>
                    <a:pt x="33337" y="500063"/>
                  </a:lnTo>
                  <a:lnTo>
                    <a:pt x="11906" y="497681"/>
                  </a:lnTo>
                  <a:lnTo>
                    <a:pt x="0" y="481013"/>
                  </a:lnTo>
                  <a:lnTo>
                    <a:pt x="4762" y="454819"/>
                  </a:lnTo>
                  <a:lnTo>
                    <a:pt x="45243" y="407194"/>
                  </a:lnTo>
                  <a:lnTo>
                    <a:pt x="176212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BF3B7627-F269-49D4-BCB3-8EEB8887AF0C}"/>
                </a:ext>
              </a:extLst>
            </p:cNvPr>
            <p:cNvSpPr/>
            <p:nvPr/>
          </p:nvSpPr>
          <p:spPr>
            <a:xfrm>
              <a:off x="3938588" y="2132013"/>
              <a:ext cx="966787" cy="1447800"/>
            </a:xfrm>
            <a:custGeom>
              <a:avLst/>
              <a:gdLst>
                <a:gd name="connsiteX0" fmla="*/ 228600 w 966787"/>
                <a:gd name="connsiteY0" fmla="*/ 997744 h 1447872"/>
                <a:gd name="connsiteX1" fmla="*/ 292893 w 966787"/>
                <a:gd name="connsiteY1" fmla="*/ 895350 h 1447872"/>
                <a:gd name="connsiteX2" fmla="*/ 409575 w 966787"/>
                <a:gd name="connsiteY2" fmla="*/ 714375 h 1447872"/>
                <a:gd name="connsiteX3" fmla="*/ 533400 w 966787"/>
                <a:gd name="connsiteY3" fmla="*/ 507206 h 1447872"/>
                <a:gd name="connsiteX4" fmla="*/ 635793 w 966787"/>
                <a:gd name="connsiteY4" fmla="*/ 302419 h 1447872"/>
                <a:gd name="connsiteX5" fmla="*/ 673893 w 966787"/>
                <a:gd name="connsiteY5" fmla="*/ 226219 h 1447872"/>
                <a:gd name="connsiteX6" fmla="*/ 678656 w 966787"/>
                <a:gd name="connsiteY6" fmla="*/ 204787 h 1447872"/>
                <a:gd name="connsiteX7" fmla="*/ 678656 w 966787"/>
                <a:gd name="connsiteY7" fmla="*/ 180975 h 1447872"/>
                <a:gd name="connsiteX8" fmla="*/ 676275 w 966787"/>
                <a:gd name="connsiteY8" fmla="*/ 161925 h 1447872"/>
                <a:gd name="connsiteX9" fmla="*/ 661987 w 966787"/>
                <a:gd name="connsiteY9" fmla="*/ 140494 h 1447872"/>
                <a:gd name="connsiteX10" fmla="*/ 638175 w 966787"/>
                <a:gd name="connsiteY10" fmla="*/ 123825 h 1447872"/>
                <a:gd name="connsiteX11" fmla="*/ 609600 w 966787"/>
                <a:gd name="connsiteY11" fmla="*/ 100012 h 1447872"/>
                <a:gd name="connsiteX12" fmla="*/ 564356 w 966787"/>
                <a:gd name="connsiteY12" fmla="*/ 57150 h 1447872"/>
                <a:gd name="connsiteX13" fmla="*/ 554831 w 966787"/>
                <a:gd name="connsiteY13" fmla="*/ 40481 h 1447872"/>
                <a:gd name="connsiteX14" fmla="*/ 554831 w 966787"/>
                <a:gd name="connsiteY14" fmla="*/ 23812 h 1447872"/>
                <a:gd name="connsiteX15" fmla="*/ 566737 w 966787"/>
                <a:gd name="connsiteY15" fmla="*/ 7144 h 1447872"/>
                <a:gd name="connsiteX16" fmla="*/ 592931 w 966787"/>
                <a:gd name="connsiteY16" fmla="*/ 0 h 1447872"/>
                <a:gd name="connsiteX17" fmla="*/ 635793 w 966787"/>
                <a:gd name="connsiteY17" fmla="*/ 7144 h 1447872"/>
                <a:gd name="connsiteX18" fmla="*/ 733425 w 966787"/>
                <a:gd name="connsiteY18" fmla="*/ 40481 h 1447872"/>
                <a:gd name="connsiteX19" fmla="*/ 807243 w 966787"/>
                <a:gd name="connsiteY19" fmla="*/ 78581 h 1447872"/>
                <a:gd name="connsiteX20" fmla="*/ 888206 w 966787"/>
                <a:gd name="connsiteY20" fmla="*/ 126206 h 1447872"/>
                <a:gd name="connsiteX21" fmla="*/ 933450 w 966787"/>
                <a:gd name="connsiteY21" fmla="*/ 164306 h 1447872"/>
                <a:gd name="connsiteX22" fmla="*/ 959643 w 966787"/>
                <a:gd name="connsiteY22" fmla="*/ 195262 h 1447872"/>
                <a:gd name="connsiteX23" fmla="*/ 966787 w 966787"/>
                <a:gd name="connsiteY23" fmla="*/ 214312 h 1447872"/>
                <a:gd name="connsiteX24" fmla="*/ 962025 w 966787"/>
                <a:gd name="connsiteY24" fmla="*/ 245269 h 1447872"/>
                <a:gd name="connsiteX25" fmla="*/ 950118 w 966787"/>
                <a:gd name="connsiteY25" fmla="*/ 280987 h 1447872"/>
                <a:gd name="connsiteX26" fmla="*/ 916781 w 966787"/>
                <a:gd name="connsiteY26" fmla="*/ 323850 h 1447872"/>
                <a:gd name="connsiteX27" fmla="*/ 873918 w 966787"/>
                <a:gd name="connsiteY27" fmla="*/ 357187 h 1447872"/>
                <a:gd name="connsiteX28" fmla="*/ 659606 w 966787"/>
                <a:gd name="connsiteY28" fmla="*/ 685800 h 1447872"/>
                <a:gd name="connsiteX29" fmla="*/ 533400 w 966787"/>
                <a:gd name="connsiteY29" fmla="*/ 881062 h 1447872"/>
                <a:gd name="connsiteX30" fmla="*/ 369093 w 966787"/>
                <a:gd name="connsiteY30" fmla="*/ 1126331 h 1447872"/>
                <a:gd name="connsiteX31" fmla="*/ 288131 w 966787"/>
                <a:gd name="connsiteY31" fmla="*/ 1266825 h 1447872"/>
                <a:gd name="connsiteX32" fmla="*/ 214312 w 966787"/>
                <a:gd name="connsiteY32" fmla="*/ 1400175 h 1447872"/>
                <a:gd name="connsiteX33" fmla="*/ 171450 w 966787"/>
                <a:gd name="connsiteY33" fmla="*/ 1428750 h 1447872"/>
                <a:gd name="connsiteX34" fmla="*/ 140493 w 966787"/>
                <a:gd name="connsiteY34" fmla="*/ 1445419 h 1447872"/>
                <a:gd name="connsiteX35" fmla="*/ 111918 w 966787"/>
                <a:gd name="connsiteY35" fmla="*/ 1447800 h 1447872"/>
                <a:gd name="connsiteX36" fmla="*/ 69056 w 966787"/>
                <a:gd name="connsiteY36" fmla="*/ 1438275 h 1447872"/>
                <a:gd name="connsiteX37" fmla="*/ 33337 w 966787"/>
                <a:gd name="connsiteY37" fmla="*/ 1407319 h 1447872"/>
                <a:gd name="connsiteX38" fmla="*/ 14287 w 966787"/>
                <a:gd name="connsiteY38" fmla="*/ 1376362 h 1447872"/>
                <a:gd name="connsiteX39" fmla="*/ 0 w 966787"/>
                <a:gd name="connsiteY39" fmla="*/ 1331119 h 1447872"/>
                <a:gd name="connsiteX40" fmla="*/ 0 w 966787"/>
                <a:gd name="connsiteY40" fmla="*/ 1283494 h 1447872"/>
                <a:gd name="connsiteX41" fmla="*/ 2381 w 966787"/>
                <a:gd name="connsiteY41" fmla="*/ 1238250 h 1447872"/>
                <a:gd name="connsiteX42" fmla="*/ 11906 w 966787"/>
                <a:gd name="connsiteY42" fmla="*/ 1223962 h 1447872"/>
                <a:gd name="connsiteX43" fmla="*/ 38100 w 966787"/>
                <a:gd name="connsiteY43" fmla="*/ 1212056 h 1447872"/>
                <a:gd name="connsiteX44" fmla="*/ 69056 w 966787"/>
                <a:gd name="connsiteY44" fmla="*/ 1190625 h 1447872"/>
                <a:gd name="connsiteX45" fmla="*/ 97631 w 966787"/>
                <a:gd name="connsiteY45" fmla="*/ 1162050 h 1447872"/>
                <a:gd name="connsiteX46" fmla="*/ 140493 w 966787"/>
                <a:gd name="connsiteY46" fmla="*/ 1114425 h 1447872"/>
                <a:gd name="connsiteX47" fmla="*/ 228600 w 966787"/>
                <a:gd name="connsiteY47" fmla="*/ 997744 h 14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6787" h="1447872">
                  <a:moveTo>
                    <a:pt x="228600" y="997744"/>
                  </a:moveTo>
                  <a:lnTo>
                    <a:pt x="292893" y="895350"/>
                  </a:lnTo>
                  <a:lnTo>
                    <a:pt x="409575" y="714375"/>
                  </a:lnTo>
                  <a:lnTo>
                    <a:pt x="533400" y="507206"/>
                  </a:lnTo>
                  <a:lnTo>
                    <a:pt x="635793" y="302419"/>
                  </a:lnTo>
                  <a:lnTo>
                    <a:pt x="673893" y="226219"/>
                  </a:lnTo>
                  <a:lnTo>
                    <a:pt x="678656" y="204787"/>
                  </a:lnTo>
                  <a:lnTo>
                    <a:pt x="678656" y="180975"/>
                  </a:lnTo>
                  <a:lnTo>
                    <a:pt x="676275" y="161925"/>
                  </a:lnTo>
                  <a:lnTo>
                    <a:pt x="661987" y="140494"/>
                  </a:lnTo>
                  <a:lnTo>
                    <a:pt x="638175" y="123825"/>
                  </a:lnTo>
                  <a:lnTo>
                    <a:pt x="609600" y="100012"/>
                  </a:lnTo>
                  <a:lnTo>
                    <a:pt x="564356" y="57150"/>
                  </a:lnTo>
                  <a:lnTo>
                    <a:pt x="554831" y="40481"/>
                  </a:lnTo>
                  <a:lnTo>
                    <a:pt x="554831" y="23812"/>
                  </a:lnTo>
                  <a:lnTo>
                    <a:pt x="566737" y="7144"/>
                  </a:lnTo>
                  <a:lnTo>
                    <a:pt x="592931" y="0"/>
                  </a:lnTo>
                  <a:lnTo>
                    <a:pt x="635793" y="7144"/>
                  </a:lnTo>
                  <a:lnTo>
                    <a:pt x="733425" y="40481"/>
                  </a:lnTo>
                  <a:lnTo>
                    <a:pt x="807243" y="78581"/>
                  </a:lnTo>
                  <a:lnTo>
                    <a:pt x="888206" y="126206"/>
                  </a:lnTo>
                  <a:lnTo>
                    <a:pt x="933450" y="164306"/>
                  </a:lnTo>
                  <a:lnTo>
                    <a:pt x="959643" y="195262"/>
                  </a:lnTo>
                  <a:lnTo>
                    <a:pt x="966787" y="214312"/>
                  </a:lnTo>
                  <a:lnTo>
                    <a:pt x="962025" y="245269"/>
                  </a:lnTo>
                  <a:lnTo>
                    <a:pt x="950118" y="280987"/>
                  </a:lnTo>
                  <a:lnTo>
                    <a:pt x="916781" y="323850"/>
                  </a:lnTo>
                  <a:lnTo>
                    <a:pt x="873918" y="357187"/>
                  </a:lnTo>
                  <a:lnTo>
                    <a:pt x="659606" y="685800"/>
                  </a:lnTo>
                  <a:lnTo>
                    <a:pt x="533400" y="881062"/>
                  </a:lnTo>
                  <a:lnTo>
                    <a:pt x="369093" y="1126331"/>
                  </a:lnTo>
                  <a:lnTo>
                    <a:pt x="288131" y="1266825"/>
                  </a:lnTo>
                  <a:lnTo>
                    <a:pt x="214312" y="1400175"/>
                  </a:lnTo>
                  <a:lnTo>
                    <a:pt x="171450" y="1428750"/>
                  </a:lnTo>
                  <a:lnTo>
                    <a:pt x="140493" y="1445419"/>
                  </a:lnTo>
                  <a:cubicBezTo>
                    <a:pt x="113509" y="1447872"/>
                    <a:pt x="123067" y="1447800"/>
                    <a:pt x="111918" y="1447800"/>
                  </a:cubicBezTo>
                  <a:lnTo>
                    <a:pt x="69056" y="1438275"/>
                  </a:lnTo>
                  <a:lnTo>
                    <a:pt x="33337" y="1407319"/>
                  </a:lnTo>
                  <a:lnTo>
                    <a:pt x="14287" y="1376362"/>
                  </a:lnTo>
                  <a:lnTo>
                    <a:pt x="0" y="1331119"/>
                  </a:lnTo>
                  <a:lnTo>
                    <a:pt x="0" y="1283494"/>
                  </a:lnTo>
                  <a:lnTo>
                    <a:pt x="2381" y="1238250"/>
                  </a:lnTo>
                  <a:lnTo>
                    <a:pt x="11906" y="1223962"/>
                  </a:lnTo>
                  <a:lnTo>
                    <a:pt x="38100" y="1212056"/>
                  </a:lnTo>
                  <a:lnTo>
                    <a:pt x="69056" y="1190625"/>
                  </a:lnTo>
                  <a:lnTo>
                    <a:pt x="97631" y="1162050"/>
                  </a:lnTo>
                  <a:lnTo>
                    <a:pt x="140493" y="1114425"/>
                  </a:lnTo>
                  <a:lnTo>
                    <a:pt x="228600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E6669187-EECE-4198-A593-BA4962AB213C}"/>
                </a:ext>
              </a:extLst>
            </p:cNvPr>
            <p:cNvSpPr/>
            <p:nvPr/>
          </p:nvSpPr>
          <p:spPr>
            <a:xfrm>
              <a:off x="4076700" y="3376613"/>
              <a:ext cx="2260600" cy="766762"/>
            </a:xfrm>
            <a:custGeom>
              <a:avLst/>
              <a:gdLst>
                <a:gd name="connsiteX0" fmla="*/ 1193006 w 2259806"/>
                <a:gd name="connsiteY0" fmla="*/ 319087 h 766762"/>
                <a:gd name="connsiteX1" fmla="*/ 947738 w 2259806"/>
                <a:gd name="connsiteY1" fmla="*/ 252412 h 766762"/>
                <a:gd name="connsiteX2" fmla="*/ 721519 w 2259806"/>
                <a:gd name="connsiteY2" fmla="*/ 209550 h 766762"/>
                <a:gd name="connsiteX3" fmla="*/ 507206 w 2259806"/>
                <a:gd name="connsiteY3" fmla="*/ 173831 h 766762"/>
                <a:gd name="connsiteX4" fmla="*/ 319088 w 2259806"/>
                <a:gd name="connsiteY4" fmla="*/ 138112 h 766762"/>
                <a:gd name="connsiteX5" fmla="*/ 254794 w 2259806"/>
                <a:gd name="connsiteY5" fmla="*/ 123825 h 766762"/>
                <a:gd name="connsiteX6" fmla="*/ 216694 w 2259806"/>
                <a:gd name="connsiteY6" fmla="*/ 119062 h 766762"/>
                <a:gd name="connsiteX7" fmla="*/ 171450 w 2259806"/>
                <a:gd name="connsiteY7" fmla="*/ 123825 h 766762"/>
                <a:gd name="connsiteX8" fmla="*/ 50006 w 2259806"/>
                <a:gd name="connsiteY8" fmla="*/ 161925 h 766762"/>
                <a:gd name="connsiteX9" fmla="*/ 0 w 2259806"/>
                <a:gd name="connsiteY9" fmla="*/ 0 h 766762"/>
                <a:gd name="connsiteX10" fmla="*/ 180975 w 2259806"/>
                <a:gd name="connsiteY10" fmla="*/ 11906 h 766762"/>
                <a:gd name="connsiteX11" fmla="*/ 442913 w 2259806"/>
                <a:gd name="connsiteY11" fmla="*/ 33337 h 766762"/>
                <a:gd name="connsiteX12" fmla="*/ 890588 w 2259806"/>
                <a:gd name="connsiteY12" fmla="*/ 76200 h 766762"/>
                <a:gd name="connsiteX13" fmla="*/ 1147763 w 2259806"/>
                <a:gd name="connsiteY13" fmla="*/ 121443 h 766762"/>
                <a:gd name="connsiteX14" fmla="*/ 1364456 w 2259806"/>
                <a:gd name="connsiteY14" fmla="*/ 159543 h 766762"/>
                <a:gd name="connsiteX15" fmla="*/ 1626394 w 2259806"/>
                <a:gd name="connsiteY15" fmla="*/ 216693 h 766762"/>
                <a:gd name="connsiteX16" fmla="*/ 1843088 w 2259806"/>
                <a:gd name="connsiteY16" fmla="*/ 266700 h 766762"/>
                <a:gd name="connsiteX17" fmla="*/ 1878806 w 2259806"/>
                <a:gd name="connsiteY17" fmla="*/ 276225 h 766762"/>
                <a:gd name="connsiteX18" fmla="*/ 1909763 w 2259806"/>
                <a:gd name="connsiteY18" fmla="*/ 290512 h 766762"/>
                <a:gd name="connsiteX19" fmla="*/ 1974056 w 2259806"/>
                <a:gd name="connsiteY19" fmla="*/ 323850 h 766762"/>
                <a:gd name="connsiteX20" fmla="*/ 2028825 w 2259806"/>
                <a:gd name="connsiteY20" fmla="*/ 361950 h 766762"/>
                <a:gd name="connsiteX21" fmla="*/ 2066925 w 2259806"/>
                <a:gd name="connsiteY21" fmla="*/ 392906 h 766762"/>
                <a:gd name="connsiteX22" fmla="*/ 2102644 w 2259806"/>
                <a:gd name="connsiteY22" fmla="*/ 435768 h 766762"/>
                <a:gd name="connsiteX23" fmla="*/ 2143125 w 2259806"/>
                <a:gd name="connsiteY23" fmla="*/ 469106 h 766762"/>
                <a:gd name="connsiteX24" fmla="*/ 2185988 w 2259806"/>
                <a:gd name="connsiteY24" fmla="*/ 509587 h 766762"/>
                <a:gd name="connsiteX25" fmla="*/ 2219325 w 2259806"/>
                <a:gd name="connsiteY25" fmla="*/ 547687 h 766762"/>
                <a:gd name="connsiteX26" fmla="*/ 2240756 w 2259806"/>
                <a:gd name="connsiteY26" fmla="*/ 581025 h 766762"/>
                <a:gd name="connsiteX27" fmla="*/ 2252663 w 2259806"/>
                <a:gd name="connsiteY27" fmla="*/ 611981 h 766762"/>
                <a:gd name="connsiteX28" fmla="*/ 2259806 w 2259806"/>
                <a:gd name="connsiteY28" fmla="*/ 645318 h 766762"/>
                <a:gd name="connsiteX29" fmla="*/ 2259806 w 2259806"/>
                <a:gd name="connsiteY29" fmla="*/ 678656 h 766762"/>
                <a:gd name="connsiteX30" fmla="*/ 2250281 w 2259806"/>
                <a:gd name="connsiteY30" fmla="*/ 709612 h 766762"/>
                <a:gd name="connsiteX31" fmla="*/ 2228850 w 2259806"/>
                <a:gd name="connsiteY31" fmla="*/ 740568 h 766762"/>
                <a:gd name="connsiteX32" fmla="*/ 2200275 w 2259806"/>
                <a:gd name="connsiteY32" fmla="*/ 764381 h 766762"/>
                <a:gd name="connsiteX33" fmla="*/ 2176463 w 2259806"/>
                <a:gd name="connsiteY33" fmla="*/ 766762 h 766762"/>
                <a:gd name="connsiteX34" fmla="*/ 2124075 w 2259806"/>
                <a:gd name="connsiteY34" fmla="*/ 757237 h 766762"/>
                <a:gd name="connsiteX35" fmla="*/ 2047875 w 2259806"/>
                <a:gd name="connsiteY35" fmla="*/ 721518 h 766762"/>
                <a:gd name="connsiteX36" fmla="*/ 1928813 w 2259806"/>
                <a:gd name="connsiteY36" fmla="*/ 652462 h 766762"/>
                <a:gd name="connsiteX37" fmla="*/ 1757363 w 2259806"/>
                <a:gd name="connsiteY37" fmla="*/ 561975 h 766762"/>
                <a:gd name="connsiteX38" fmla="*/ 1619250 w 2259806"/>
                <a:gd name="connsiteY38" fmla="*/ 492918 h 766762"/>
                <a:gd name="connsiteX39" fmla="*/ 1438275 w 2259806"/>
                <a:gd name="connsiteY39" fmla="*/ 409575 h 766762"/>
                <a:gd name="connsiteX40" fmla="*/ 1193006 w 2259806"/>
                <a:gd name="connsiteY40" fmla="*/ 319087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59806" h="766762">
                  <a:moveTo>
                    <a:pt x="1193006" y="319087"/>
                  </a:moveTo>
                  <a:lnTo>
                    <a:pt x="947738" y="252412"/>
                  </a:lnTo>
                  <a:lnTo>
                    <a:pt x="721519" y="209550"/>
                  </a:lnTo>
                  <a:lnTo>
                    <a:pt x="507206" y="173831"/>
                  </a:lnTo>
                  <a:lnTo>
                    <a:pt x="319088" y="138112"/>
                  </a:lnTo>
                  <a:lnTo>
                    <a:pt x="254794" y="123825"/>
                  </a:lnTo>
                  <a:lnTo>
                    <a:pt x="216694" y="119062"/>
                  </a:lnTo>
                  <a:lnTo>
                    <a:pt x="171450" y="123825"/>
                  </a:lnTo>
                  <a:lnTo>
                    <a:pt x="50006" y="161925"/>
                  </a:lnTo>
                  <a:lnTo>
                    <a:pt x="0" y="0"/>
                  </a:lnTo>
                  <a:lnTo>
                    <a:pt x="180975" y="11906"/>
                  </a:lnTo>
                  <a:lnTo>
                    <a:pt x="442913" y="33337"/>
                  </a:lnTo>
                  <a:lnTo>
                    <a:pt x="890588" y="76200"/>
                  </a:lnTo>
                  <a:lnTo>
                    <a:pt x="1147763" y="121443"/>
                  </a:lnTo>
                  <a:lnTo>
                    <a:pt x="1364456" y="159543"/>
                  </a:lnTo>
                  <a:lnTo>
                    <a:pt x="1626394" y="216693"/>
                  </a:lnTo>
                  <a:lnTo>
                    <a:pt x="1843088" y="266700"/>
                  </a:lnTo>
                  <a:lnTo>
                    <a:pt x="1878806" y="276225"/>
                  </a:lnTo>
                  <a:lnTo>
                    <a:pt x="1909763" y="290512"/>
                  </a:lnTo>
                  <a:lnTo>
                    <a:pt x="1974056" y="323850"/>
                  </a:lnTo>
                  <a:lnTo>
                    <a:pt x="2028825" y="361950"/>
                  </a:lnTo>
                  <a:lnTo>
                    <a:pt x="2066925" y="392906"/>
                  </a:lnTo>
                  <a:lnTo>
                    <a:pt x="2102644" y="435768"/>
                  </a:lnTo>
                  <a:lnTo>
                    <a:pt x="2143125" y="469106"/>
                  </a:lnTo>
                  <a:lnTo>
                    <a:pt x="2185988" y="509587"/>
                  </a:lnTo>
                  <a:lnTo>
                    <a:pt x="2219325" y="547687"/>
                  </a:lnTo>
                  <a:lnTo>
                    <a:pt x="2240756" y="581025"/>
                  </a:lnTo>
                  <a:lnTo>
                    <a:pt x="2252663" y="611981"/>
                  </a:lnTo>
                  <a:lnTo>
                    <a:pt x="2259806" y="645318"/>
                  </a:lnTo>
                  <a:lnTo>
                    <a:pt x="2259806" y="678656"/>
                  </a:lnTo>
                  <a:lnTo>
                    <a:pt x="2250281" y="709612"/>
                  </a:lnTo>
                  <a:lnTo>
                    <a:pt x="2228850" y="740568"/>
                  </a:lnTo>
                  <a:lnTo>
                    <a:pt x="2200275" y="764381"/>
                  </a:lnTo>
                  <a:lnTo>
                    <a:pt x="2176463" y="766762"/>
                  </a:lnTo>
                  <a:lnTo>
                    <a:pt x="2124075" y="757237"/>
                  </a:lnTo>
                  <a:lnTo>
                    <a:pt x="2047875" y="721518"/>
                  </a:lnTo>
                  <a:lnTo>
                    <a:pt x="1928813" y="652462"/>
                  </a:lnTo>
                  <a:lnTo>
                    <a:pt x="1757363" y="561975"/>
                  </a:lnTo>
                  <a:lnTo>
                    <a:pt x="1619250" y="492918"/>
                  </a:lnTo>
                  <a:lnTo>
                    <a:pt x="1438275" y="409575"/>
                  </a:lnTo>
                  <a:lnTo>
                    <a:pt x="119300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FA4FAF12-2C97-427A-87D8-9ECCD509A166}"/>
                </a:ext>
              </a:extLst>
            </p:cNvPr>
            <p:cNvSpPr/>
            <p:nvPr/>
          </p:nvSpPr>
          <p:spPr>
            <a:xfrm>
              <a:off x="3492500" y="2392363"/>
              <a:ext cx="2254250" cy="1841500"/>
            </a:xfrm>
            <a:custGeom>
              <a:avLst/>
              <a:gdLst>
                <a:gd name="connsiteX0" fmla="*/ 877071 w 2253433"/>
                <a:gd name="connsiteY0" fmla="*/ 1438275 h 1840707"/>
                <a:gd name="connsiteX1" fmla="*/ 1024708 w 2253433"/>
                <a:gd name="connsiteY1" fmla="*/ 1364457 h 1840707"/>
                <a:gd name="connsiteX2" fmla="*/ 1158058 w 2253433"/>
                <a:gd name="connsiteY2" fmla="*/ 1290638 h 1840707"/>
                <a:gd name="connsiteX3" fmla="*/ 1312840 w 2253433"/>
                <a:gd name="connsiteY3" fmla="*/ 1190625 h 1840707"/>
                <a:gd name="connsiteX4" fmla="*/ 1477146 w 2253433"/>
                <a:gd name="connsiteY4" fmla="*/ 1059657 h 1840707"/>
                <a:gd name="connsiteX5" fmla="*/ 1579540 w 2253433"/>
                <a:gd name="connsiteY5" fmla="*/ 954882 h 1840707"/>
                <a:gd name="connsiteX6" fmla="*/ 1722415 w 2253433"/>
                <a:gd name="connsiteY6" fmla="*/ 788194 h 1840707"/>
                <a:gd name="connsiteX7" fmla="*/ 1822427 w 2253433"/>
                <a:gd name="connsiteY7" fmla="*/ 659607 h 1840707"/>
                <a:gd name="connsiteX8" fmla="*/ 1898627 w 2253433"/>
                <a:gd name="connsiteY8" fmla="*/ 545307 h 1840707"/>
                <a:gd name="connsiteX9" fmla="*/ 1967683 w 2253433"/>
                <a:gd name="connsiteY9" fmla="*/ 342900 h 1840707"/>
                <a:gd name="connsiteX10" fmla="*/ 1967683 w 2253433"/>
                <a:gd name="connsiteY10" fmla="*/ 269082 h 1840707"/>
                <a:gd name="connsiteX11" fmla="*/ 1958158 w 2253433"/>
                <a:gd name="connsiteY11" fmla="*/ 230982 h 1840707"/>
                <a:gd name="connsiteX12" fmla="*/ 1931965 w 2253433"/>
                <a:gd name="connsiteY12" fmla="*/ 183357 h 1840707"/>
                <a:gd name="connsiteX13" fmla="*/ 1862908 w 2253433"/>
                <a:gd name="connsiteY13" fmla="*/ 95250 h 1840707"/>
                <a:gd name="connsiteX14" fmla="*/ 1829571 w 2253433"/>
                <a:gd name="connsiteY14" fmla="*/ 54769 h 1840707"/>
                <a:gd name="connsiteX15" fmla="*/ 1817665 w 2253433"/>
                <a:gd name="connsiteY15" fmla="*/ 35719 h 1840707"/>
                <a:gd name="connsiteX16" fmla="*/ 1820046 w 2253433"/>
                <a:gd name="connsiteY16" fmla="*/ 19050 h 1840707"/>
                <a:gd name="connsiteX17" fmla="*/ 1829571 w 2253433"/>
                <a:gd name="connsiteY17" fmla="*/ 9525 h 1840707"/>
                <a:gd name="connsiteX18" fmla="*/ 1851002 w 2253433"/>
                <a:gd name="connsiteY18" fmla="*/ 0 h 1840707"/>
                <a:gd name="connsiteX19" fmla="*/ 1889102 w 2253433"/>
                <a:gd name="connsiteY19" fmla="*/ 4763 h 1840707"/>
                <a:gd name="connsiteX20" fmla="*/ 1960540 w 2253433"/>
                <a:gd name="connsiteY20" fmla="*/ 26194 h 1840707"/>
                <a:gd name="connsiteX21" fmla="*/ 2024833 w 2253433"/>
                <a:gd name="connsiteY21" fmla="*/ 52388 h 1840707"/>
                <a:gd name="connsiteX22" fmla="*/ 2098652 w 2253433"/>
                <a:gd name="connsiteY22" fmla="*/ 88107 h 1840707"/>
                <a:gd name="connsiteX23" fmla="*/ 2146277 w 2253433"/>
                <a:gd name="connsiteY23" fmla="*/ 119063 h 1840707"/>
                <a:gd name="connsiteX24" fmla="*/ 2181996 w 2253433"/>
                <a:gd name="connsiteY24" fmla="*/ 152400 h 1840707"/>
                <a:gd name="connsiteX25" fmla="*/ 2210571 w 2253433"/>
                <a:gd name="connsiteY25" fmla="*/ 188119 h 1840707"/>
                <a:gd name="connsiteX26" fmla="*/ 2229621 w 2253433"/>
                <a:gd name="connsiteY26" fmla="*/ 216694 h 1840707"/>
                <a:gd name="connsiteX27" fmla="*/ 2246290 w 2253433"/>
                <a:gd name="connsiteY27" fmla="*/ 250032 h 1840707"/>
                <a:gd name="connsiteX28" fmla="*/ 2253433 w 2253433"/>
                <a:gd name="connsiteY28" fmla="*/ 283369 h 1840707"/>
                <a:gd name="connsiteX29" fmla="*/ 2253433 w 2253433"/>
                <a:gd name="connsiteY29" fmla="*/ 321469 h 1840707"/>
                <a:gd name="connsiteX30" fmla="*/ 2189140 w 2253433"/>
                <a:gd name="connsiteY30" fmla="*/ 521494 h 1840707"/>
                <a:gd name="connsiteX31" fmla="*/ 2108177 w 2253433"/>
                <a:gd name="connsiteY31" fmla="*/ 633413 h 1840707"/>
                <a:gd name="connsiteX32" fmla="*/ 2017690 w 2253433"/>
                <a:gd name="connsiteY32" fmla="*/ 754857 h 1840707"/>
                <a:gd name="connsiteX33" fmla="*/ 1910533 w 2253433"/>
                <a:gd name="connsiteY33" fmla="*/ 883444 h 1840707"/>
                <a:gd name="connsiteX34" fmla="*/ 1715271 w 2253433"/>
                <a:gd name="connsiteY34" fmla="*/ 1114425 h 1840707"/>
                <a:gd name="connsiteX35" fmla="*/ 1541440 w 2253433"/>
                <a:gd name="connsiteY35" fmla="*/ 1235869 h 1840707"/>
                <a:gd name="connsiteX36" fmla="*/ 1436665 w 2253433"/>
                <a:gd name="connsiteY36" fmla="*/ 1312069 h 1840707"/>
                <a:gd name="connsiteX37" fmla="*/ 1279502 w 2253433"/>
                <a:gd name="connsiteY37" fmla="*/ 1409700 h 1840707"/>
                <a:gd name="connsiteX38" fmla="*/ 1081858 w 2253433"/>
                <a:gd name="connsiteY38" fmla="*/ 1512094 h 1840707"/>
                <a:gd name="connsiteX39" fmla="*/ 924696 w 2253433"/>
                <a:gd name="connsiteY39" fmla="*/ 1583532 h 1840707"/>
                <a:gd name="connsiteX40" fmla="*/ 788965 w 2253433"/>
                <a:gd name="connsiteY40" fmla="*/ 1638300 h 1840707"/>
                <a:gd name="connsiteX41" fmla="*/ 541315 w 2253433"/>
                <a:gd name="connsiteY41" fmla="*/ 1721644 h 1840707"/>
                <a:gd name="connsiteX42" fmla="*/ 367483 w 2253433"/>
                <a:gd name="connsiteY42" fmla="*/ 1769269 h 1840707"/>
                <a:gd name="connsiteX43" fmla="*/ 205558 w 2253433"/>
                <a:gd name="connsiteY43" fmla="*/ 1807369 h 1840707"/>
                <a:gd name="connsiteX44" fmla="*/ 55540 w 2253433"/>
                <a:gd name="connsiteY44" fmla="*/ 1835944 h 1840707"/>
                <a:gd name="connsiteX45" fmla="*/ 26965 w 2253433"/>
                <a:gd name="connsiteY45" fmla="*/ 1840707 h 1840707"/>
                <a:gd name="connsiteX46" fmla="*/ 12677 w 2253433"/>
                <a:gd name="connsiteY46" fmla="*/ 1833563 h 1840707"/>
                <a:gd name="connsiteX47" fmla="*/ 771 w 2253433"/>
                <a:gd name="connsiteY47" fmla="*/ 1807369 h 1840707"/>
                <a:gd name="connsiteX48" fmla="*/ 771 w 2253433"/>
                <a:gd name="connsiteY48" fmla="*/ 1783557 h 1840707"/>
                <a:gd name="connsiteX49" fmla="*/ 12677 w 2253433"/>
                <a:gd name="connsiteY49" fmla="*/ 1759744 h 1840707"/>
                <a:gd name="connsiteX50" fmla="*/ 29346 w 2253433"/>
                <a:gd name="connsiteY50" fmla="*/ 1747838 h 1840707"/>
                <a:gd name="connsiteX51" fmla="*/ 131740 w 2253433"/>
                <a:gd name="connsiteY51" fmla="*/ 1724025 h 1840707"/>
                <a:gd name="connsiteX52" fmla="*/ 265090 w 2253433"/>
                <a:gd name="connsiteY52" fmla="*/ 1688307 h 1840707"/>
                <a:gd name="connsiteX53" fmla="*/ 379390 w 2253433"/>
                <a:gd name="connsiteY53" fmla="*/ 1647825 h 1840707"/>
                <a:gd name="connsiteX54" fmla="*/ 519883 w 2253433"/>
                <a:gd name="connsiteY54" fmla="*/ 1597819 h 1840707"/>
                <a:gd name="connsiteX55" fmla="*/ 672283 w 2253433"/>
                <a:gd name="connsiteY55" fmla="*/ 1535907 h 1840707"/>
                <a:gd name="connsiteX56" fmla="*/ 877071 w 2253433"/>
                <a:gd name="connsiteY56" fmla="*/ 1438275 h 184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3433" h="1840707">
                  <a:moveTo>
                    <a:pt x="877071" y="1438275"/>
                  </a:moveTo>
                  <a:lnTo>
                    <a:pt x="1024708" y="1364457"/>
                  </a:lnTo>
                  <a:lnTo>
                    <a:pt x="1158058" y="1290638"/>
                  </a:lnTo>
                  <a:lnTo>
                    <a:pt x="1312840" y="1190625"/>
                  </a:lnTo>
                  <a:lnTo>
                    <a:pt x="1477146" y="1059657"/>
                  </a:lnTo>
                  <a:lnTo>
                    <a:pt x="1579540" y="954882"/>
                  </a:lnTo>
                  <a:lnTo>
                    <a:pt x="1722415" y="788194"/>
                  </a:lnTo>
                  <a:lnTo>
                    <a:pt x="1822427" y="659607"/>
                  </a:lnTo>
                  <a:lnTo>
                    <a:pt x="1898627" y="545307"/>
                  </a:lnTo>
                  <a:lnTo>
                    <a:pt x="1967683" y="342900"/>
                  </a:lnTo>
                  <a:lnTo>
                    <a:pt x="1967683" y="269082"/>
                  </a:lnTo>
                  <a:lnTo>
                    <a:pt x="1958158" y="230982"/>
                  </a:lnTo>
                  <a:lnTo>
                    <a:pt x="1931965" y="183357"/>
                  </a:lnTo>
                  <a:lnTo>
                    <a:pt x="1862908" y="95250"/>
                  </a:lnTo>
                  <a:lnTo>
                    <a:pt x="1829571" y="54769"/>
                  </a:lnTo>
                  <a:lnTo>
                    <a:pt x="1817665" y="35719"/>
                  </a:lnTo>
                  <a:lnTo>
                    <a:pt x="1820046" y="19050"/>
                  </a:lnTo>
                  <a:lnTo>
                    <a:pt x="1829571" y="9525"/>
                  </a:lnTo>
                  <a:lnTo>
                    <a:pt x="1851002" y="0"/>
                  </a:lnTo>
                  <a:lnTo>
                    <a:pt x="1889102" y="4763"/>
                  </a:lnTo>
                  <a:lnTo>
                    <a:pt x="1960540" y="26194"/>
                  </a:lnTo>
                  <a:lnTo>
                    <a:pt x="2024833" y="52388"/>
                  </a:lnTo>
                  <a:lnTo>
                    <a:pt x="2098652" y="88107"/>
                  </a:lnTo>
                  <a:lnTo>
                    <a:pt x="2146277" y="119063"/>
                  </a:lnTo>
                  <a:lnTo>
                    <a:pt x="2181996" y="152400"/>
                  </a:lnTo>
                  <a:lnTo>
                    <a:pt x="2210571" y="188119"/>
                  </a:lnTo>
                  <a:lnTo>
                    <a:pt x="2229621" y="216694"/>
                  </a:lnTo>
                  <a:lnTo>
                    <a:pt x="2246290" y="250032"/>
                  </a:lnTo>
                  <a:lnTo>
                    <a:pt x="2253433" y="283369"/>
                  </a:lnTo>
                  <a:lnTo>
                    <a:pt x="2253433" y="321469"/>
                  </a:lnTo>
                  <a:lnTo>
                    <a:pt x="2189140" y="521494"/>
                  </a:lnTo>
                  <a:lnTo>
                    <a:pt x="2108177" y="633413"/>
                  </a:lnTo>
                  <a:lnTo>
                    <a:pt x="2017690" y="754857"/>
                  </a:lnTo>
                  <a:lnTo>
                    <a:pt x="1910533" y="883444"/>
                  </a:lnTo>
                  <a:lnTo>
                    <a:pt x="1715271" y="1114425"/>
                  </a:lnTo>
                  <a:lnTo>
                    <a:pt x="1541440" y="1235869"/>
                  </a:lnTo>
                  <a:lnTo>
                    <a:pt x="1436665" y="1312069"/>
                  </a:lnTo>
                  <a:lnTo>
                    <a:pt x="1279502" y="1409700"/>
                  </a:lnTo>
                  <a:lnTo>
                    <a:pt x="1081858" y="1512094"/>
                  </a:lnTo>
                  <a:lnTo>
                    <a:pt x="924696" y="1583532"/>
                  </a:lnTo>
                  <a:lnTo>
                    <a:pt x="788965" y="1638300"/>
                  </a:lnTo>
                  <a:lnTo>
                    <a:pt x="541315" y="1721644"/>
                  </a:lnTo>
                  <a:lnTo>
                    <a:pt x="367483" y="1769269"/>
                  </a:lnTo>
                  <a:lnTo>
                    <a:pt x="205558" y="1807369"/>
                  </a:lnTo>
                  <a:lnTo>
                    <a:pt x="55540" y="1835944"/>
                  </a:lnTo>
                  <a:lnTo>
                    <a:pt x="26965" y="1840707"/>
                  </a:lnTo>
                  <a:lnTo>
                    <a:pt x="12677" y="1833563"/>
                  </a:lnTo>
                  <a:cubicBezTo>
                    <a:pt x="0" y="1810744"/>
                    <a:pt x="771" y="1820304"/>
                    <a:pt x="771" y="1807369"/>
                  </a:cubicBezTo>
                  <a:lnTo>
                    <a:pt x="771" y="1783557"/>
                  </a:lnTo>
                  <a:lnTo>
                    <a:pt x="12677" y="1759744"/>
                  </a:lnTo>
                  <a:lnTo>
                    <a:pt x="29346" y="1747838"/>
                  </a:lnTo>
                  <a:lnTo>
                    <a:pt x="131740" y="1724025"/>
                  </a:lnTo>
                  <a:lnTo>
                    <a:pt x="265090" y="1688307"/>
                  </a:lnTo>
                  <a:lnTo>
                    <a:pt x="379390" y="1647825"/>
                  </a:lnTo>
                  <a:lnTo>
                    <a:pt x="519883" y="1597819"/>
                  </a:lnTo>
                  <a:lnTo>
                    <a:pt x="672283" y="1535907"/>
                  </a:lnTo>
                  <a:lnTo>
                    <a:pt x="877071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88D0A87D-F415-4E77-A42B-E9F62D7ACDFD}"/>
                </a:ext>
              </a:extLst>
            </p:cNvPr>
            <p:cNvSpPr/>
            <p:nvPr/>
          </p:nvSpPr>
          <p:spPr>
            <a:xfrm>
              <a:off x="2838450" y="2627313"/>
              <a:ext cx="4173538" cy="625475"/>
            </a:xfrm>
            <a:custGeom>
              <a:avLst/>
              <a:gdLst>
                <a:gd name="connsiteX0" fmla="*/ 2073547 w 4174287"/>
                <a:gd name="connsiteY0" fmla="*/ 333127 h 625463"/>
                <a:gd name="connsiteX1" fmla="*/ 1618046 w 4174287"/>
                <a:gd name="connsiteY1" fmla="*/ 380717 h 625463"/>
                <a:gd name="connsiteX2" fmla="*/ 1400494 w 4174287"/>
                <a:gd name="connsiteY2" fmla="*/ 404512 h 625463"/>
                <a:gd name="connsiteX3" fmla="*/ 1074165 w 4174287"/>
                <a:gd name="connsiteY3" fmla="*/ 452101 h 625463"/>
                <a:gd name="connsiteX4" fmla="*/ 809023 w 4174287"/>
                <a:gd name="connsiteY4" fmla="*/ 506489 h 625463"/>
                <a:gd name="connsiteX5" fmla="*/ 594870 w 4174287"/>
                <a:gd name="connsiteY5" fmla="*/ 554079 h 625463"/>
                <a:gd name="connsiteX6" fmla="*/ 438504 w 4174287"/>
                <a:gd name="connsiteY6" fmla="*/ 598269 h 625463"/>
                <a:gd name="connsiteX7" fmla="*/ 377318 w 4174287"/>
                <a:gd name="connsiteY7" fmla="*/ 618665 h 625463"/>
                <a:gd name="connsiteX8" fmla="*/ 353523 w 4174287"/>
                <a:gd name="connsiteY8" fmla="*/ 625463 h 625463"/>
                <a:gd name="connsiteX9" fmla="*/ 295735 w 4174287"/>
                <a:gd name="connsiteY9" fmla="*/ 608467 h 625463"/>
                <a:gd name="connsiteX10" fmla="*/ 200556 w 4174287"/>
                <a:gd name="connsiteY10" fmla="*/ 560878 h 625463"/>
                <a:gd name="connsiteX11" fmla="*/ 118974 w 4174287"/>
                <a:gd name="connsiteY11" fmla="*/ 509889 h 625463"/>
                <a:gd name="connsiteX12" fmla="*/ 84982 w 4174287"/>
                <a:gd name="connsiteY12" fmla="*/ 475896 h 625463"/>
                <a:gd name="connsiteX13" fmla="*/ 40791 w 4174287"/>
                <a:gd name="connsiteY13" fmla="*/ 414710 h 625463"/>
                <a:gd name="connsiteX14" fmla="*/ 10198 w 4174287"/>
                <a:gd name="connsiteY14" fmla="*/ 356922 h 625463"/>
                <a:gd name="connsiteX15" fmla="*/ 0 w 4174287"/>
                <a:gd name="connsiteY15" fmla="*/ 319530 h 625463"/>
                <a:gd name="connsiteX16" fmla="*/ 0 w 4174287"/>
                <a:gd name="connsiteY16" fmla="*/ 288937 h 625463"/>
                <a:gd name="connsiteX17" fmla="*/ 10198 w 4174287"/>
                <a:gd name="connsiteY17" fmla="*/ 278739 h 625463"/>
                <a:gd name="connsiteX18" fmla="*/ 30593 w 4174287"/>
                <a:gd name="connsiteY18" fmla="*/ 275340 h 625463"/>
                <a:gd name="connsiteX19" fmla="*/ 61187 w 4174287"/>
                <a:gd name="connsiteY19" fmla="*/ 282139 h 625463"/>
                <a:gd name="connsiteX20" fmla="*/ 115575 w 4174287"/>
                <a:gd name="connsiteY20" fmla="*/ 319530 h 625463"/>
                <a:gd name="connsiteX21" fmla="*/ 169963 w 4174287"/>
                <a:gd name="connsiteY21" fmla="*/ 350124 h 625463"/>
                <a:gd name="connsiteX22" fmla="*/ 241347 w 4174287"/>
                <a:gd name="connsiteY22" fmla="*/ 373918 h 625463"/>
                <a:gd name="connsiteX23" fmla="*/ 299135 w 4174287"/>
                <a:gd name="connsiteY23" fmla="*/ 380717 h 625463"/>
                <a:gd name="connsiteX24" fmla="*/ 346724 w 4174287"/>
                <a:gd name="connsiteY24" fmla="*/ 380717 h 625463"/>
                <a:gd name="connsiteX25" fmla="*/ 411310 w 4174287"/>
                <a:gd name="connsiteY25" fmla="*/ 377318 h 625463"/>
                <a:gd name="connsiteX26" fmla="*/ 523486 w 4174287"/>
                <a:gd name="connsiteY26" fmla="*/ 363721 h 625463"/>
                <a:gd name="connsiteX27" fmla="*/ 673053 w 4174287"/>
                <a:gd name="connsiteY27" fmla="*/ 336527 h 625463"/>
                <a:gd name="connsiteX28" fmla="*/ 907602 w 4174287"/>
                <a:gd name="connsiteY28" fmla="*/ 302534 h 625463"/>
                <a:gd name="connsiteX29" fmla="*/ 1206736 w 4174287"/>
                <a:gd name="connsiteY29" fmla="*/ 261743 h 625463"/>
                <a:gd name="connsiteX30" fmla="*/ 1512669 w 4174287"/>
                <a:gd name="connsiteY30" fmla="*/ 220952 h 625463"/>
                <a:gd name="connsiteX31" fmla="*/ 1754017 w 4174287"/>
                <a:gd name="connsiteY31" fmla="*/ 163165 h 625463"/>
                <a:gd name="connsiteX32" fmla="*/ 1791408 w 4174287"/>
                <a:gd name="connsiteY32" fmla="*/ 169963 h 625463"/>
                <a:gd name="connsiteX33" fmla="*/ 1978367 w 4174287"/>
                <a:gd name="connsiteY33" fmla="*/ 156366 h 625463"/>
                <a:gd name="connsiteX34" fmla="*/ 2253707 w 4174287"/>
                <a:gd name="connsiteY34" fmla="*/ 135971 h 625463"/>
                <a:gd name="connsiteX35" fmla="*/ 2627625 w 4174287"/>
                <a:gd name="connsiteY35" fmla="*/ 112176 h 625463"/>
                <a:gd name="connsiteX36" fmla="*/ 2899566 w 4174287"/>
                <a:gd name="connsiteY36" fmla="*/ 91780 h 625463"/>
                <a:gd name="connsiteX37" fmla="*/ 3198701 w 4174287"/>
                <a:gd name="connsiteY37" fmla="*/ 91780 h 625463"/>
                <a:gd name="connsiteX38" fmla="*/ 3368663 w 4174287"/>
                <a:gd name="connsiteY38" fmla="*/ 88381 h 625463"/>
                <a:gd name="connsiteX39" fmla="*/ 3487637 w 4174287"/>
                <a:gd name="connsiteY39" fmla="*/ 78183 h 625463"/>
                <a:gd name="connsiteX40" fmla="*/ 3548824 w 4174287"/>
                <a:gd name="connsiteY40" fmla="*/ 64586 h 625463"/>
                <a:gd name="connsiteX41" fmla="*/ 3694992 w 4174287"/>
                <a:gd name="connsiteY41" fmla="*/ 3400 h 625463"/>
                <a:gd name="connsiteX42" fmla="*/ 3715388 w 4174287"/>
                <a:gd name="connsiteY42" fmla="*/ 0 h 625463"/>
                <a:gd name="connsiteX43" fmla="*/ 3766376 w 4174287"/>
                <a:gd name="connsiteY43" fmla="*/ 0 h 625463"/>
                <a:gd name="connsiteX44" fmla="*/ 3847959 w 4174287"/>
                <a:gd name="connsiteY44" fmla="*/ 20396 h 625463"/>
                <a:gd name="connsiteX45" fmla="*/ 3960134 w 4174287"/>
                <a:gd name="connsiteY45" fmla="*/ 67985 h 625463"/>
                <a:gd name="connsiteX46" fmla="*/ 4062112 w 4174287"/>
                <a:gd name="connsiteY46" fmla="*/ 118974 h 625463"/>
                <a:gd name="connsiteX47" fmla="*/ 4130097 w 4174287"/>
                <a:gd name="connsiteY47" fmla="*/ 166564 h 625463"/>
                <a:gd name="connsiteX48" fmla="*/ 4147093 w 4174287"/>
                <a:gd name="connsiteY48" fmla="*/ 193758 h 625463"/>
                <a:gd name="connsiteX49" fmla="*/ 4167489 w 4174287"/>
                <a:gd name="connsiteY49" fmla="*/ 237948 h 625463"/>
                <a:gd name="connsiteX50" fmla="*/ 4174287 w 4174287"/>
                <a:gd name="connsiteY50" fmla="*/ 285538 h 625463"/>
                <a:gd name="connsiteX51" fmla="*/ 4160690 w 4174287"/>
                <a:gd name="connsiteY51" fmla="*/ 312732 h 625463"/>
                <a:gd name="connsiteX52" fmla="*/ 4133496 w 4174287"/>
                <a:gd name="connsiteY52" fmla="*/ 329728 h 625463"/>
                <a:gd name="connsiteX53" fmla="*/ 4085907 w 4174287"/>
                <a:gd name="connsiteY53" fmla="*/ 336527 h 625463"/>
                <a:gd name="connsiteX54" fmla="*/ 3977130 w 4174287"/>
                <a:gd name="connsiteY54" fmla="*/ 326329 h 625463"/>
                <a:gd name="connsiteX55" fmla="*/ 3786772 w 4174287"/>
                <a:gd name="connsiteY55" fmla="*/ 305933 h 625463"/>
                <a:gd name="connsiteX56" fmla="*/ 3508033 w 4174287"/>
                <a:gd name="connsiteY56" fmla="*/ 288937 h 625463"/>
                <a:gd name="connsiteX57" fmla="*/ 3127316 w 4174287"/>
                <a:gd name="connsiteY57" fmla="*/ 288937 h 625463"/>
                <a:gd name="connsiteX58" fmla="*/ 2807786 w 4174287"/>
                <a:gd name="connsiteY58" fmla="*/ 292336 h 625463"/>
                <a:gd name="connsiteX59" fmla="*/ 2552842 w 4174287"/>
                <a:gd name="connsiteY59" fmla="*/ 312732 h 625463"/>
                <a:gd name="connsiteX60" fmla="*/ 2410073 w 4174287"/>
                <a:gd name="connsiteY60" fmla="*/ 309333 h 625463"/>
                <a:gd name="connsiteX61" fmla="*/ 2073547 w 4174287"/>
                <a:gd name="connsiteY61" fmla="*/ 333127 h 6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74287" h="625463">
                  <a:moveTo>
                    <a:pt x="2073547" y="333127"/>
                  </a:moveTo>
                  <a:lnTo>
                    <a:pt x="1618046" y="380717"/>
                  </a:lnTo>
                  <a:lnTo>
                    <a:pt x="1400494" y="404512"/>
                  </a:lnTo>
                  <a:lnTo>
                    <a:pt x="1074165" y="452101"/>
                  </a:lnTo>
                  <a:lnTo>
                    <a:pt x="809023" y="506489"/>
                  </a:lnTo>
                  <a:lnTo>
                    <a:pt x="594870" y="554079"/>
                  </a:lnTo>
                  <a:lnTo>
                    <a:pt x="438504" y="598269"/>
                  </a:lnTo>
                  <a:lnTo>
                    <a:pt x="377318" y="618665"/>
                  </a:lnTo>
                  <a:lnTo>
                    <a:pt x="353523" y="625463"/>
                  </a:lnTo>
                  <a:lnTo>
                    <a:pt x="295735" y="608467"/>
                  </a:lnTo>
                  <a:lnTo>
                    <a:pt x="200556" y="560878"/>
                  </a:lnTo>
                  <a:lnTo>
                    <a:pt x="118974" y="509889"/>
                  </a:lnTo>
                  <a:lnTo>
                    <a:pt x="84982" y="475896"/>
                  </a:lnTo>
                  <a:lnTo>
                    <a:pt x="40791" y="414710"/>
                  </a:lnTo>
                  <a:lnTo>
                    <a:pt x="10198" y="356922"/>
                  </a:lnTo>
                  <a:lnTo>
                    <a:pt x="0" y="319530"/>
                  </a:lnTo>
                  <a:lnTo>
                    <a:pt x="0" y="288937"/>
                  </a:lnTo>
                  <a:lnTo>
                    <a:pt x="10198" y="278739"/>
                  </a:lnTo>
                  <a:lnTo>
                    <a:pt x="30593" y="275340"/>
                  </a:lnTo>
                  <a:lnTo>
                    <a:pt x="61187" y="282139"/>
                  </a:lnTo>
                  <a:lnTo>
                    <a:pt x="115575" y="319530"/>
                  </a:lnTo>
                  <a:lnTo>
                    <a:pt x="169963" y="350124"/>
                  </a:lnTo>
                  <a:lnTo>
                    <a:pt x="241347" y="373918"/>
                  </a:lnTo>
                  <a:lnTo>
                    <a:pt x="299135" y="380717"/>
                  </a:lnTo>
                  <a:lnTo>
                    <a:pt x="346724" y="380717"/>
                  </a:lnTo>
                  <a:lnTo>
                    <a:pt x="411310" y="377318"/>
                  </a:lnTo>
                  <a:lnTo>
                    <a:pt x="523486" y="363721"/>
                  </a:lnTo>
                  <a:lnTo>
                    <a:pt x="673053" y="336527"/>
                  </a:lnTo>
                  <a:lnTo>
                    <a:pt x="907602" y="302534"/>
                  </a:lnTo>
                  <a:lnTo>
                    <a:pt x="1206736" y="261743"/>
                  </a:lnTo>
                  <a:lnTo>
                    <a:pt x="1512669" y="220952"/>
                  </a:lnTo>
                  <a:lnTo>
                    <a:pt x="1754017" y="163165"/>
                  </a:lnTo>
                  <a:lnTo>
                    <a:pt x="1791408" y="169963"/>
                  </a:lnTo>
                  <a:lnTo>
                    <a:pt x="1978367" y="156366"/>
                  </a:lnTo>
                  <a:lnTo>
                    <a:pt x="2253707" y="135971"/>
                  </a:lnTo>
                  <a:lnTo>
                    <a:pt x="2627625" y="112176"/>
                  </a:lnTo>
                  <a:lnTo>
                    <a:pt x="2899566" y="91780"/>
                  </a:lnTo>
                  <a:lnTo>
                    <a:pt x="3198701" y="91780"/>
                  </a:lnTo>
                  <a:lnTo>
                    <a:pt x="3368663" y="88381"/>
                  </a:lnTo>
                  <a:lnTo>
                    <a:pt x="3487637" y="78183"/>
                  </a:lnTo>
                  <a:lnTo>
                    <a:pt x="3548824" y="64586"/>
                  </a:lnTo>
                  <a:lnTo>
                    <a:pt x="3694992" y="3400"/>
                  </a:lnTo>
                  <a:lnTo>
                    <a:pt x="3715388" y="0"/>
                  </a:lnTo>
                  <a:lnTo>
                    <a:pt x="3766376" y="0"/>
                  </a:lnTo>
                  <a:lnTo>
                    <a:pt x="3847959" y="20396"/>
                  </a:lnTo>
                  <a:lnTo>
                    <a:pt x="3960134" y="67985"/>
                  </a:lnTo>
                  <a:lnTo>
                    <a:pt x="4062112" y="118974"/>
                  </a:lnTo>
                  <a:lnTo>
                    <a:pt x="4130097" y="166564"/>
                  </a:lnTo>
                  <a:lnTo>
                    <a:pt x="4147093" y="193758"/>
                  </a:lnTo>
                  <a:lnTo>
                    <a:pt x="4167489" y="237948"/>
                  </a:lnTo>
                  <a:lnTo>
                    <a:pt x="4174287" y="285538"/>
                  </a:lnTo>
                  <a:lnTo>
                    <a:pt x="4160690" y="312732"/>
                  </a:lnTo>
                  <a:lnTo>
                    <a:pt x="4133496" y="329728"/>
                  </a:lnTo>
                  <a:lnTo>
                    <a:pt x="4085907" y="336527"/>
                  </a:lnTo>
                  <a:lnTo>
                    <a:pt x="3977130" y="326329"/>
                  </a:lnTo>
                  <a:lnTo>
                    <a:pt x="3786772" y="305933"/>
                  </a:lnTo>
                  <a:lnTo>
                    <a:pt x="3508033" y="288937"/>
                  </a:lnTo>
                  <a:lnTo>
                    <a:pt x="3127316" y="288937"/>
                  </a:lnTo>
                  <a:lnTo>
                    <a:pt x="2807786" y="292336"/>
                  </a:lnTo>
                  <a:lnTo>
                    <a:pt x="2552842" y="312732"/>
                  </a:lnTo>
                  <a:lnTo>
                    <a:pt x="2410073" y="309333"/>
                  </a:lnTo>
                  <a:lnTo>
                    <a:pt x="2073547" y="3331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9B5F4D77-5E66-495B-910D-9A73949C636A}"/>
                </a:ext>
              </a:extLst>
            </p:cNvPr>
            <p:cNvSpPr/>
            <p:nvPr/>
          </p:nvSpPr>
          <p:spPr>
            <a:xfrm rot="16200000">
              <a:off x="3858418" y="4790282"/>
              <a:ext cx="2125663" cy="419100"/>
            </a:xfrm>
            <a:custGeom>
              <a:avLst/>
              <a:gdLst>
                <a:gd name="connsiteX0" fmla="*/ 890588 w 2126456"/>
                <a:gd name="connsiteY0" fmla="*/ 388144 h 419100"/>
                <a:gd name="connsiteX1" fmla="*/ 678656 w 2126456"/>
                <a:gd name="connsiteY1" fmla="*/ 390525 h 419100"/>
                <a:gd name="connsiteX2" fmla="*/ 433388 w 2126456"/>
                <a:gd name="connsiteY2" fmla="*/ 390525 h 419100"/>
                <a:gd name="connsiteX3" fmla="*/ 230981 w 2126456"/>
                <a:gd name="connsiteY3" fmla="*/ 390525 h 419100"/>
                <a:gd name="connsiteX4" fmla="*/ 150019 w 2126456"/>
                <a:gd name="connsiteY4" fmla="*/ 388144 h 419100"/>
                <a:gd name="connsiteX5" fmla="*/ 107156 w 2126456"/>
                <a:gd name="connsiteY5" fmla="*/ 383381 h 419100"/>
                <a:gd name="connsiteX6" fmla="*/ 64294 w 2126456"/>
                <a:gd name="connsiteY6" fmla="*/ 373856 h 419100"/>
                <a:gd name="connsiteX7" fmla="*/ 38100 w 2126456"/>
                <a:gd name="connsiteY7" fmla="*/ 364331 h 419100"/>
                <a:gd name="connsiteX8" fmla="*/ 21431 w 2126456"/>
                <a:gd name="connsiteY8" fmla="*/ 352425 h 419100"/>
                <a:gd name="connsiteX9" fmla="*/ 7144 w 2126456"/>
                <a:gd name="connsiteY9" fmla="*/ 326231 h 419100"/>
                <a:gd name="connsiteX10" fmla="*/ 0 w 2126456"/>
                <a:gd name="connsiteY10" fmla="*/ 297656 h 419100"/>
                <a:gd name="connsiteX11" fmla="*/ 2381 w 2126456"/>
                <a:gd name="connsiteY11" fmla="*/ 273844 h 419100"/>
                <a:gd name="connsiteX12" fmla="*/ 30956 w 2126456"/>
                <a:gd name="connsiteY12" fmla="*/ 242887 h 419100"/>
                <a:gd name="connsiteX13" fmla="*/ 76200 w 2126456"/>
                <a:gd name="connsiteY13" fmla="*/ 204787 h 419100"/>
                <a:gd name="connsiteX14" fmla="*/ 128588 w 2126456"/>
                <a:gd name="connsiteY14" fmla="*/ 171450 h 419100"/>
                <a:gd name="connsiteX15" fmla="*/ 190500 w 2126456"/>
                <a:gd name="connsiteY15" fmla="*/ 147637 h 419100"/>
                <a:gd name="connsiteX16" fmla="*/ 257175 w 2126456"/>
                <a:gd name="connsiteY16" fmla="*/ 130969 h 419100"/>
                <a:gd name="connsiteX17" fmla="*/ 342900 w 2126456"/>
                <a:gd name="connsiteY17" fmla="*/ 123825 h 419100"/>
                <a:gd name="connsiteX18" fmla="*/ 366713 w 2126456"/>
                <a:gd name="connsiteY18" fmla="*/ 126206 h 419100"/>
                <a:gd name="connsiteX19" fmla="*/ 414338 w 2126456"/>
                <a:gd name="connsiteY19" fmla="*/ 140494 h 419100"/>
                <a:gd name="connsiteX20" fmla="*/ 488156 w 2126456"/>
                <a:gd name="connsiteY20" fmla="*/ 154781 h 419100"/>
                <a:gd name="connsiteX21" fmla="*/ 552450 w 2126456"/>
                <a:gd name="connsiteY21" fmla="*/ 161925 h 419100"/>
                <a:gd name="connsiteX22" fmla="*/ 659606 w 2126456"/>
                <a:gd name="connsiteY22" fmla="*/ 169069 h 419100"/>
                <a:gd name="connsiteX23" fmla="*/ 1002506 w 2126456"/>
                <a:gd name="connsiteY23" fmla="*/ 166687 h 419100"/>
                <a:gd name="connsiteX24" fmla="*/ 1452563 w 2126456"/>
                <a:gd name="connsiteY24" fmla="*/ 166687 h 419100"/>
                <a:gd name="connsiteX25" fmla="*/ 1614488 w 2126456"/>
                <a:gd name="connsiteY25" fmla="*/ 171450 h 419100"/>
                <a:gd name="connsiteX26" fmla="*/ 1726406 w 2126456"/>
                <a:gd name="connsiteY26" fmla="*/ 159544 h 419100"/>
                <a:gd name="connsiteX27" fmla="*/ 1883569 w 2126456"/>
                <a:gd name="connsiteY27" fmla="*/ 135731 h 419100"/>
                <a:gd name="connsiteX28" fmla="*/ 1959769 w 2126456"/>
                <a:gd name="connsiteY28" fmla="*/ 119062 h 419100"/>
                <a:gd name="connsiteX29" fmla="*/ 1993106 w 2126456"/>
                <a:gd name="connsiteY29" fmla="*/ 107156 h 419100"/>
                <a:gd name="connsiteX30" fmla="*/ 2024063 w 2126456"/>
                <a:gd name="connsiteY30" fmla="*/ 80962 h 419100"/>
                <a:gd name="connsiteX31" fmla="*/ 2043113 w 2126456"/>
                <a:gd name="connsiteY31" fmla="*/ 57150 h 419100"/>
                <a:gd name="connsiteX32" fmla="*/ 2057400 w 2126456"/>
                <a:gd name="connsiteY32" fmla="*/ 26194 h 419100"/>
                <a:gd name="connsiteX33" fmla="*/ 2076450 w 2126456"/>
                <a:gd name="connsiteY33" fmla="*/ 4762 h 419100"/>
                <a:gd name="connsiteX34" fmla="*/ 2095500 w 2126456"/>
                <a:gd name="connsiteY34" fmla="*/ 0 h 419100"/>
                <a:gd name="connsiteX35" fmla="*/ 2114550 w 2126456"/>
                <a:gd name="connsiteY35" fmla="*/ 11906 h 419100"/>
                <a:gd name="connsiteX36" fmla="*/ 2124075 w 2126456"/>
                <a:gd name="connsiteY36" fmla="*/ 40481 h 419100"/>
                <a:gd name="connsiteX37" fmla="*/ 2126456 w 2126456"/>
                <a:gd name="connsiteY37" fmla="*/ 83344 h 419100"/>
                <a:gd name="connsiteX38" fmla="*/ 2121694 w 2126456"/>
                <a:gd name="connsiteY38" fmla="*/ 133350 h 419100"/>
                <a:gd name="connsiteX39" fmla="*/ 2116931 w 2126456"/>
                <a:gd name="connsiteY39" fmla="*/ 173831 h 419100"/>
                <a:gd name="connsiteX40" fmla="*/ 2102644 w 2126456"/>
                <a:gd name="connsiteY40" fmla="*/ 240506 h 419100"/>
                <a:gd name="connsiteX41" fmla="*/ 2069306 w 2126456"/>
                <a:gd name="connsiteY41" fmla="*/ 319087 h 419100"/>
                <a:gd name="connsiteX42" fmla="*/ 2028825 w 2126456"/>
                <a:gd name="connsiteY42" fmla="*/ 378619 h 419100"/>
                <a:gd name="connsiteX43" fmla="*/ 1993106 w 2126456"/>
                <a:gd name="connsiteY43" fmla="*/ 409575 h 419100"/>
                <a:gd name="connsiteX44" fmla="*/ 1964531 w 2126456"/>
                <a:gd name="connsiteY44" fmla="*/ 419100 h 419100"/>
                <a:gd name="connsiteX45" fmla="*/ 1928813 w 2126456"/>
                <a:gd name="connsiteY45" fmla="*/ 409575 h 419100"/>
                <a:gd name="connsiteX46" fmla="*/ 1876425 w 2126456"/>
                <a:gd name="connsiteY46" fmla="*/ 397669 h 419100"/>
                <a:gd name="connsiteX47" fmla="*/ 1735931 w 2126456"/>
                <a:gd name="connsiteY47" fmla="*/ 390525 h 419100"/>
                <a:gd name="connsiteX48" fmla="*/ 1633538 w 2126456"/>
                <a:gd name="connsiteY48" fmla="*/ 388144 h 419100"/>
                <a:gd name="connsiteX49" fmla="*/ 1428750 w 2126456"/>
                <a:gd name="connsiteY49" fmla="*/ 388144 h 419100"/>
                <a:gd name="connsiteX50" fmla="*/ 890588 w 2126456"/>
                <a:gd name="connsiteY50" fmla="*/ 38814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26456" h="419100">
                  <a:moveTo>
                    <a:pt x="890588" y="388144"/>
                  </a:moveTo>
                  <a:lnTo>
                    <a:pt x="678656" y="390525"/>
                  </a:lnTo>
                  <a:lnTo>
                    <a:pt x="433388" y="390525"/>
                  </a:lnTo>
                  <a:lnTo>
                    <a:pt x="230981" y="390525"/>
                  </a:lnTo>
                  <a:lnTo>
                    <a:pt x="150019" y="388144"/>
                  </a:lnTo>
                  <a:lnTo>
                    <a:pt x="107156" y="383381"/>
                  </a:lnTo>
                  <a:lnTo>
                    <a:pt x="64294" y="373856"/>
                  </a:lnTo>
                  <a:lnTo>
                    <a:pt x="38100" y="364331"/>
                  </a:lnTo>
                  <a:lnTo>
                    <a:pt x="21431" y="352425"/>
                  </a:lnTo>
                  <a:lnTo>
                    <a:pt x="7144" y="326231"/>
                  </a:lnTo>
                  <a:lnTo>
                    <a:pt x="0" y="297656"/>
                  </a:lnTo>
                  <a:lnTo>
                    <a:pt x="2381" y="273844"/>
                  </a:lnTo>
                  <a:lnTo>
                    <a:pt x="30956" y="242887"/>
                  </a:lnTo>
                  <a:lnTo>
                    <a:pt x="76200" y="204787"/>
                  </a:lnTo>
                  <a:lnTo>
                    <a:pt x="128588" y="171450"/>
                  </a:lnTo>
                  <a:lnTo>
                    <a:pt x="190500" y="147637"/>
                  </a:lnTo>
                  <a:lnTo>
                    <a:pt x="257175" y="130969"/>
                  </a:lnTo>
                  <a:lnTo>
                    <a:pt x="342900" y="123825"/>
                  </a:lnTo>
                  <a:lnTo>
                    <a:pt x="366713" y="126206"/>
                  </a:lnTo>
                  <a:lnTo>
                    <a:pt x="414338" y="140494"/>
                  </a:lnTo>
                  <a:lnTo>
                    <a:pt x="488156" y="154781"/>
                  </a:lnTo>
                  <a:cubicBezTo>
                    <a:pt x="550857" y="162016"/>
                    <a:pt x="529294" y="161925"/>
                    <a:pt x="552450" y="161925"/>
                  </a:cubicBezTo>
                  <a:lnTo>
                    <a:pt x="659606" y="169069"/>
                  </a:lnTo>
                  <a:lnTo>
                    <a:pt x="1002506" y="166687"/>
                  </a:lnTo>
                  <a:lnTo>
                    <a:pt x="1452563" y="166687"/>
                  </a:lnTo>
                  <a:lnTo>
                    <a:pt x="1614488" y="171450"/>
                  </a:lnTo>
                  <a:lnTo>
                    <a:pt x="1726406" y="159544"/>
                  </a:lnTo>
                  <a:lnTo>
                    <a:pt x="1883569" y="135731"/>
                  </a:lnTo>
                  <a:lnTo>
                    <a:pt x="1959769" y="119062"/>
                  </a:lnTo>
                  <a:lnTo>
                    <a:pt x="1993106" y="107156"/>
                  </a:lnTo>
                  <a:lnTo>
                    <a:pt x="2024063" y="80962"/>
                  </a:lnTo>
                  <a:lnTo>
                    <a:pt x="2043113" y="57150"/>
                  </a:lnTo>
                  <a:lnTo>
                    <a:pt x="2057400" y="26194"/>
                  </a:lnTo>
                  <a:lnTo>
                    <a:pt x="2076450" y="4762"/>
                  </a:lnTo>
                  <a:lnTo>
                    <a:pt x="2095500" y="0"/>
                  </a:lnTo>
                  <a:lnTo>
                    <a:pt x="2114550" y="11906"/>
                  </a:lnTo>
                  <a:lnTo>
                    <a:pt x="2124075" y="40481"/>
                  </a:lnTo>
                  <a:lnTo>
                    <a:pt x="2126456" y="83344"/>
                  </a:lnTo>
                  <a:lnTo>
                    <a:pt x="2121694" y="133350"/>
                  </a:lnTo>
                  <a:lnTo>
                    <a:pt x="2116931" y="173831"/>
                  </a:lnTo>
                  <a:lnTo>
                    <a:pt x="2102644" y="240506"/>
                  </a:lnTo>
                  <a:lnTo>
                    <a:pt x="2069306" y="319087"/>
                  </a:lnTo>
                  <a:lnTo>
                    <a:pt x="2028825" y="378619"/>
                  </a:lnTo>
                  <a:lnTo>
                    <a:pt x="1993106" y="409575"/>
                  </a:lnTo>
                  <a:lnTo>
                    <a:pt x="1964531" y="419100"/>
                  </a:lnTo>
                  <a:lnTo>
                    <a:pt x="1928813" y="409575"/>
                  </a:lnTo>
                  <a:lnTo>
                    <a:pt x="1876425" y="397669"/>
                  </a:lnTo>
                  <a:lnTo>
                    <a:pt x="1735931" y="390525"/>
                  </a:lnTo>
                  <a:lnTo>
                    <a:pt x="1633538" y="388144"/>
                  </a:lnTo>
                  <a:lnTo>
                    <a:pt x="1428750" y="388144"/>
                  </a:lnTo>
                  <a:lnTo>
                    <a:pt x="89058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22709E02-AF3D-4CBA-A994-0E94903C3C7E}"/>
                </a:ext>
              </a:extLst>
            </p:cNvPr>
            <p:cNvSpPr/>
            <p:nvPr/>
          </p:nvSpPr>
          <p:spPr>
            <a:xfrm>
              <a:off x="2906713" y="4554538"/>
              <a:ext cx="2036762" cy="1311275"/>
            </a:xfrm>
            <a:custGeom>
              <a:avLst/>
              <a:gdLst>
                <a:gd name="connsiteX0" fmla="*/ 897983 w 2036220"/>
                <a:gd name="connsiteY0" fmla="*/ 735807 h 1309688"/>
                <a:gd name="connsiteX1" fmla="*/ 1121820 w 2036220"/>
                <a:gd name="connsiteY1" fmla="*/ 573882 h 1309688"/>
                <a:gd name="connsiteX2" fmla="*/ 1319464 w 2036220"/>
                <a:gd name="connsiteY2" fmla="*/ 407194 h 1309688"/>
                <a:gd name="connsiteX3" fmla="*/ 1476626 w 2036220"/>
                <a:gd name="connsiteY3" fmla="*/ 266700 h 1309688"/>
                <a:gd name="connsiteX4" fmla="*/ 1674270 w 2036220"/>
                <a:gd name="connsiteY4" fmla="*/ 54769 h 1309688"/>
                <a:gd name="connsiteX5" fmla="*/ 2036220 w 2036220"/>
                <a:gd name="connsiteY5" fmla="*/ 0 h 1309688"/>
                <a:gd name="connsiteX6" fmla="*/ 1888583 w 2036220"/>
                <a:gd name="connsiteY6" fmla="*/ 166688 h 1309688"/>
                <a:gd name="connsiteX7" fmla="*/ 1807620 w 2036220"/>
                <a:gd name="connsiteY7" fmla="*/ 271463 h 1309688"/>
                <a:gd name="connsiteX8" fmla="*/ 1636170 w 2036220"/>
                <a:gd name="connsiteY8" fmla="*/ 447675 h 1309688"/>
                <a:gd name="connsiteX9" fmla="*/ 1402808 w 2036220"/>
                <a:gd name="connsiteY9" fmla="*/ 635794 h 1309688"/>
                <a:gd name="connsiteX10" fmla="*/ 1162301 w 2036220"/>
                <a:gd name="connsiteY10" fmla="*/ 792957 h 1309688"/>
                <a:gd name="connsiteX11" fmla="*/ 1002758 w 2036220"/>
                <a:gd name="connsiteY11" fmla="*/ 885825 h 1309688"/>
                <a:gd name="connsiteX12" fmla="*/ 802733 w 2036220"/>
                <a:gd name="connsiteY12" fmla="*/ 990600 h 1309688"/>
                <a:gd name="connsiteX13" fmla="*/ 600326 w 2036220"/>
                <a:gd name="connsiteY13" fmla="*/ 1090613 h 1309688"/>
                <a:gd name="connsiteX14" fmla="*/ 400301 w 2036220"/>
                <a:gd name="connsiteY14" fmla="*/ 1176338 h 1309688"/>
                <a:gd name="connsiteX15" fmla="*/ 178845 w 2036220"/>
                <a:gd name="connsiteY15" fmla="*/ 1262063 h 1309688"/>
                <a:gd name="connsiteX16" fmla="*/ 57401 w 2036220"/>
                <a:gd name="connsiteY16" fmla="*/ 1304925 h 1309688"/>
                <a:gd name="connsiteX17" fmla="*/ 24064 w 2036220"/>
                <a:gd name="connsiteY17" fmla="*/ 1309688 h 1309688"/>
                <a:gd name="connsiteX18" fmla="*/ 5014 w 2036220"/>
                <a:gd name="connsiteY18" fmla="*/ 1302544 h 1309688"/>
                <a:gd name="connsiteX19" fmla="*/ 251 w 2036220"/>
                <a:gd name="connsiteY19" fmla="*/ 1285875 h 1309688"/>
                <a:gd name="connsiteX20" fmla="*/ 14539 w 2036220"/>
                <a:gd name="connsiteY20" fmla="*/ 1252538 h 1309688"/>
                <a:gd name="connsiteX21" fmla="*/ 52639 w 2036220"/>
                <a:gd name="connsiteY21" fmla="*/ 1228725 h 1309688"/>
                <a:gd name="connsiteX22" fmla="*/ 245520 w 2036220"/>
                <a:gd name="connsiteY22" fmla="*/ 1126332 h 1309688"/>
                <a:gd name="connsiteX23" fmla="*/ 450308 w 2036220"/>
                <a:gd name="connsiteY23" fmla="*/ 1016794 h 1309688"/>
                <a:gd name="connsiteX24" fmla="*/ 607470 w 2036220"/>
                <a:gd name="connsiteY24" fmla="*/ 928688 h 1309688"/>
                <a:gd name="connsiteX25" fmla="*/ 750345 w 2036220"/>
                <a:gd name="connsiteY25" fmla="*/ 838200 h 1309688"/>
                <a:gd name="connsiteX26" fmla="*/ 897983 w 2036220"/>
                <a:gd name="connsiteY26" fmla="*/ 735807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6220" h="1309688">
                  <a:moveTo>
                    <a:pt x="897983" y="735807"/>
                  </a:moveTo>
                  <a:lnTo>
                    <a:pt x="1121820" y="573882"/>
                  </a:lnTo>
                  <a:lnTo>
                    <a:pt x="1319464" y="407194"/>
                  </a:lnTo>
                  <a:lnTo>
                    <a:pt x="1476626" y="266700"/>
                  </a:lnTo>
                  <a:lnTo>
                    <a:pt x="1674270" y="54769"/>
                  </a:lnTo>
                  <a:lnTo>
                    <a:pt x="2036220" y="0"/>
                  </a:lnTo>
                  <a:lnTo>
                    <a:pt x="1888583" y="166688"/>
                  </a:lnTo>
                  <a:lnTo>
                    <a:pt x="1807620" y="271463"/>
                  </a:lnTo>
                  <a:lnTo>
                    <a:pt x="1636170" y="447675"/>
                  </a:lnTo>
                  <a:lnTo>
                    <a:pt x="1402808" y="635794"/>
                  </a:lnTo>
                  <a:lnTo>
                    <a:pt x="1162301" y="792957"/>
                  </a:lnTo>
                  <a:lnTo>
                    <a:pt x="1002758" y="885825"/>
                  </a:lnTo>
                  <a:lnTo>
                    <a:pt x="802733" y="990600"/>
                  </a:lnTo>
                  <a:lnTo>
                    <a:pt x="600326" y="1090613"/>
                  </a:lnTo>
                  <a:lnTo>
                    <a:pt x="400301" y="1176338"/>
                  </a:lnTo>
                  <a:lnTo>
                    <a:pt x="178845" y="1262063"/>
                  </a:lnTo>
                  <a:lnTo>
                    <a:pt x="57401" y="1304925"/>
                  </a:lnTo>
                  <a:lnTo>
                    <a:pt x="24064" y="1309688"/>
                  </a:lnTo>
                  <a:lnTo>
                    <a:pt x="5014" y="1302544"/>
                  </a:lnTo>
                  <a:cubicBezTo>
                    <a:pt x="0" y="1287504"/>
                    <a:pt x="251" y="1293277"/>
                    <a:pt x="251" y="1285875"/>
                  </a:cubicBezTo>
                  <a:lnTo>
                    <a:pt x="14539" y="1252538"/>
                  </a:lnTo>
                  <a:lnTo>
                    <a:pt x="52639" y="1228725"/>
                  </a:lnTo>
                  <a:lnTo>
                    <a:pt x="245520" y="1126332"/>
                  </a:lnTo>
                  <a:lnTo>
                    <a:pt x="450308" y="1016794"/>
                  </a:lnTo>
                  <a:lnTo>
                    <a:pt x="607470" y="928688"/>
                  </a:lnTo>
                  <a:lnTo>
                    <a:pt x="750345" y="838200"/>
                  </a:lnTo>
                  <a:lnTo>
                    <a:pt x="897983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AD3DB0D1-E43D-409D-A123-5B2CC7C634C1}"/>
                </a:ext>
              </a:extLst>
            </p:cNvPr>
            <p:cNvSpPr/>
            <p:nvPr/>
          </p:nvSpPr>
          <p:spPr>
            <a:xfrm>
              <a:off x="5013325" y="4484688"/>
              <a:ext cx="2154238" cy="1384300"/>
            </a:xfrm>
            <a:custGeom>
              <a:avLst/>
              <a:gdLst>
                <a:gd name="connsiteX0" fmla="*/ 697707 w 2155032"/>
                <a:gd name="connsiteY0" fmla="*/ 821531 h 1385887"/>
                <a:gd name="connsiteX1" fmla="*/ 554832 w 2155032"/>
                <a:gd name="connsiteY1" fmla="*/ 661987 h 1385887"/>
                <a:gd name="connsiteX2" fmla="*/ 366713 w 2155032"/>
                <a:gd name="connsiteY2" fmla="*/ 447675 h 1385887"/>
                <a:gd name="connsiteX3" fmla="*/ 221457 w 2155032"/>
                <a:gd name="connsiteY3" fmla="*/ 285750 h 1385887"/>
                <a:gd name="connsiteX4" fmla="*/ 0 w 2155032"/>
                <a:gd name="connsiteY4" fmla="*/ 57150 h 1385887"/>
                <a:gd name="connsiteX5" fmla="*/ 109538 w 2155032"/>
                <a:gd name="connsiteY5" fmla="*/ 0 h 1385887"/>
                <a:gd name="connsiteX6" fmla="*/ 350044 w 2155032"/>
                <a:gd name="connsiteY6" fmla="*/ 207169 h 1385887"/>
                <a:gd name="connsiteX7" fmla="*/ 557213 w 2155032"/>
                <a:gd name="connsiteY7" fmla="*/ 381000 h 1385887"/>
                <a:gd name="connsiteX8" fmla="*/ 757238 w 2155032"/>
                <a:gd name="connsiteY8" fmla="*/ 545306 h 1385887"/>
                <a:gd name="connsiteX9" fmla="*/ 919163 w 2155032"/>
                <a:gd name="connsiteY9" fmla="*/ 673894 h 1385887"/>
                <a:gd name="connsiteX10" fmla="*/ 1059657 w 2155032"/>
                <a:gd name="connsiteY10" fmla="*/ 778669 h 1385887"/>
                <a:gd name="connsiteX11" fmla="*/ 1243013 w 2155032"/>
                <a:gd name="connsiteY11" fmla="*/ 914400 h 1385887"/>
                <a:gd name="connsiteX12" fmla="*/ 1335882 w 2155032"/>
                <a:gd name="connsiteY12" fmla="*/ 973931 h 1385887"/>
                <a:gd name="connsiteX13" fmla="*/ 1450182 w 2155032"/>
                <a:gd name="connsiteY13" fmla="*/ 1040606 h 1385887"/>
                <a:gd name="connsiteX14" fmla="*/ 1574007 w 2155032"/>
                <a:gd name="connsiteY14" fmla="*/ 1104900 h 1385887"/>
                <a:gd name="connsiteX15" fmla="*/ 1733550 w 2155032"/>
                <a:gd name="connsiteY15" fmla="*/ 1181100 h 1385887"/>
                <a:gd name="connsiteX16" fmla="*/ 1845469 w 2155032"/>
                <a:gd name="connsiteY16" fmla="*/ 1223962 h 1385887"/>
                <a:gd name="connsiteX17" fmla="*/ 1974057 w 2155032"/>
                <a:gd name="connsiteY17" fmla="*/ 1271587 h 1385887"/>
                <a:gd name="connsiteX18" fmla="*/ 2100263 w 2155032"/>
                <a:gd name="connsiteY18" fmla="*/ 1312069 h 1385887"/>
                <a:gd name="connsiteX19" fmla="*/ 2126457 w 2155032"/>
                <a:gd name="connsiteY19" fmla="*/ 1326356 h 1385887"/>
                <a:gd name="connsiteX20" fmla="*/ 2150269 w 2155032"/>
                <a:gd name="connsiteY20" fmla="*/ 1345406 h 1385887"/>
                <a:gd name="connsiteX21" fmla="*/ 2155032 w 2155032"/>
                <a:gd name="connsiteY21" fmla="*/ 1362075 h 1385887"/>
                <a:gd name="connsiteX22" fmla="*/ 2138363 w 2155032"/>
                <a:gd name="connsiteY22" fmla="*/ 1378744 h 1385887"/>
                <a:gd name="connsiteX23" fmla="*/ 2102644 w 2155032"/>
                <a:gd name="connsiteY23" fmla="*/ 1385887 h 1385887"/>
                <a:gd name="connsiteX24" fmla="*/ 1921669 w 2155032"/>
                <a:gd name="connsiteY24" fmla="*/ 1383506 h 1385887"/>
                <a:gd name="connsiteX25" fmla="*/ 1752600 w 2155032"/>
                <a:gd name="connsiteY25" fmla="*/ 1378744 h 1385887"/>
                <a:gd name="connsiteX26" fmla="*/ 1535907 w 2155032"/>
                <a:gd name="connsiteY26" fmla="*/ 1371600 h 1385887"/>
                <a:gd name="connsiteX27" fmla="*/ 1373982 w 2155032"/>
                <a:gd name="connsiteY27" fmla="*/ 1364456 h 1385887"/>
                <a:gd name="connsiteX28" fmla="*/ 1269207 w 2155032"/>
                <a:gd name="connsiteY28" fmla="*/ 1357312 h 1385887"/>
                <a:gd name="connsiteX29" fmla="*/ 1207294 w 2155032"/>
                <a:gd name="connsiteY29" fmla="*/ 1338262 h 1385887"/>
                <a:gd name="connsiteX30" fmla="*/ 1140619 w 2155032"/>
                <a:gd name="connsiteY30" fmla="*/ 1300162 h 1385887"/>
                <a:gd name="connsiteX31" fmla="*/ 1076325 w 2155032"/>
                <a:gd name="connsiteY31" fmla="*/ 1245394 h 1385887"/>
                <a:gd name="connsiteX32" fmla="*/ 1007269 w 2155032"/>
                <a:gd name="connsiteY32" fmla="*/ 1178719 h 1385887"/>
                <a:gd name="connsiteX33" fmla="*/ 923925 w 2155032"/>
                <a:gd name="connsiteY33" fmla="*/ 1083469 h 1385887"/>
                <a:gd name="connsiteX34" fmla="*/ 697707 w 2155032"/>
                <a:gd name="connsiteY34" fmla="*/ 821531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5032" h="1385887">
                  <a:moveTo>
                    <a:pt x="697707" y="821531"/>
                  </a:moveTo>
                  <a:lnTo>
                    <a:pt x="554832" y="661987"/>
                  </a:lnTo>
                  <a:lnTo>
                    <a:pt x="366713" y="447675"/>
                  </a:lnTo>
                  <a:lnTo>
                    <a:pt x="221457" y="285750"/>
                  </a:lnTo>
                  <a:lnTo>
                    <a:pt x="0" y="57150"/>
                  </a:lnTo>
                  <a:lnTo>
                    <a:pt x="109538" y="0"/>
                  </a:lnTo>
                  <a:lnTo>
                    <a:pt x="350044" y="207169"/>
                  </a:lnTo>
                  <a:lnTo>
                    <a:pt x="557213" y="381000"/>
                  </a:lnTo>
                  <a:lnTo>
                    <a:pt x="757238" y="545306"/>
                  </a:lnTo>
                  <a:lnTo>
                    <a:pt x="919163" y="673894"/>
                  </a:lnTo>
                  <a:lnTo>
                    <a:pt x="1059657" y="778669"/>
                  </a:lnTo>
                  <a:lnTo>
                    <a:pt x="1243013" y="914400"/>
                  </a:lnTo>
                  <a:lnTo>
                    <a:pt x="1335882" y="973931"/>
                  </a:lnTo>
                  <a:lnTo>
                    <a:pt x="1450182" y="1040606"/>
                  </a:lnTo>
                  <a:lnTo>
                    <a:pt x="1574007" y="1104900"/>
                  </a:lnTo>
                  <a:lnTo>
                    <a:pt x="1733550" y="1181100"/>
                  </a:lnTo>
                  <a:lnTo>
                    <a:pt x="1845469" y="1223962"/>
                  </a:lnTo>
                  <a:lnTo>
                    <a:pt x="1974057" y="1271587"/>
                  </a:lnTo>
                  <a:lnTo>
                    <a:pt x="2100263" y="1312069"/>
                  </a:lnTo>
                  <a:lnTo>
                    <a:pt x="2126457" y="1326356"/>
                  </a:lnTo>
                  <a:lnTo>
                    <a:pt x="2150269" y="1345406"/>
                  </a:lnTo>
                  <a:lnTo>
                    <a:pt x="2155032" y="1362075"/>
                  </a:lnTo>
                  <a:lnTo>
                    <a:pt x="2138363" y="1378744"/>
                  </a:lnTo>
                  <a:lnTo>
                    <a:pt x="2102644" y="1385887"/>
                  </a:lnTo>
                  <a:lnTo>
                    <a:pt x="1921669" y="1383506"/>
                  </a:lnTo>
                  <a:lnTo>
                    <a:pt x="1752600" y="1378744"/>
                  </a:lnTo>
                  <a:lnTo>
                    <a:pt x="1535907" y="1371600"/>
                  </a:lnTo>
                  <a:lnTo>
                    <a:pt x="1373982" y="1364456"/>
                  </a:lnTo>
                  <a:lnTo>
                    <a:pt x="1269207" y="1357312"/>
                  </a:lnTo>
                  <a:lnTo>
                    <a:pt x="1207294" y="1338262"/>
                  </a:lnTo>
                  <a:lnTo>
                    <a:pt x="1140619" y="1300162"/>
                  </a:lnTo>
                  <a:lnTo>
                    <a:pt x="1076325" y="1245394"/>
                  </a:lnTo>
                  <a:lnTo>
                    <a:pt x="1007269" y="1178719"/>
                  </a:lnTo>
                  <a:lnTo>
                    <a:pt x="923925" y="1083469"/>
                  </a:lnTo>
                  <a:lnTo>
                    <a:pt x="697707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5106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735ACF7-A724-485E-84E4-AA3381415AB7}"/>
              </a:ext>
            </a:extLst>
          </p:cNvPr>
          <p:cNvGrpSpPr/>
          <p:nvPr/>
        </p:nvGrpSpPr>
        <p:grpSpPr>
          <a:xfrm>
            <a:off x="2838450" y="1335088"/>
            <a:ext cx="4329113" cy="4727575"/>
            <a:chOff x="2838450" y="1335088"/>
            <a:chExt cx="4329113" cy="47275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A345FD5-EBF1-9F4D-B205-B4571C4C1931}"/>
                </a:ext>
              </a:extLst>
            </p:cNvPr>
            <p:cNvSpPr/>
            <p:nvPr/>
          </p:nvSpPr>
          <p:spPr>
            <a:xfrm>
              <a:off x="4565650" y="1335088"/>
              <a:ext cx="558800" cy="625475"/>
            </a:xfrm>
            <a:custGeom>
              <a:avLst/>
              <a:gdLst>
                <a:gd name="connsiteX0" fmla="*/ 200025 w 559594"/>
                <a:gd name="connsiteY0" fmla="*/ 435769 h 623888"/>
                <a:gd name="connsiteX1" fmla="*/ 192882 w 559594"/>
                <a:gd name="connsiteY1" fmla="*/ 283369 h 623888"/>
                <a:gd name="connsiteX2" fmla="*/ 185738 w 559594"/>
                <a:gd name="connsiteY2" fmla="*/ 235744 h 623888"/>
                <a:gd name="connsiteX3" fmla="*/ 180975 w 559594"/>
                <a:gd name="connsiteY3" fmla="*/ 216694 h 623888"/>
                <a:gd name="connsiteX4" fmla="*/ 166688 w 559594"/>
                <a:gd name="connsiteY4" fmla="*/ 195263 h 623888"/>
                <a:gd name="connsiteX5" fmla="*/ 140494 w 559594"/>
                <a:gd name="connsiteY5" fmla="*/ 171450 h 623888"/>
                <a:gd name="connsiteX6" fmla="*/ 104775 w 559594"/>
                <a:gd name="connsiteY6" fmla="*/ 147638 h 623888"/>
                <a:gd name="connsiteX7" fmla="*/ 73819 w 559594"/>
                <a:gd name="connsiteY7" fmla="*/ 130969 h 623888"/>
                <a:gd name="connsiteX8" fmla="*/ 33338 w 559594"/>
                <a:gd name="connsiteY8" fmla="*/ 114300 h 623888"/>
                <a:gd name="connsiteX9" fmla="*/ 16669 w 559594"/>
                <a:gd name="connsiteY9" fmla="*/ 104775 h 623888"/>
                <a:gd name="connsiteX10" fmla="*/ 7144 w 559594"/>
                <a:gd name="connsiteY10" fmla="*/ 95250 h 623888"/>
                <a:gd name="connsiteX11" fmla="*/ 0 w 559594"/>
                <a:gd name="connsiteY11" fmla="*/ 80963 h 623888"/>
                <a:gd name="connsiteX12" fmla="*/ 0 w 559594"/>
                <a:gd name="connsiteY12" fmla="*/ 69057 h 623888"/>
                <a:gd name="connsiteX13" fmla="*/ 4763 w 559594"/>
                <a:gd name="connsiteY13" fmla="*/ 45244 h 623888"/>
                <a:gd name="connsiteX14" fmla="*/ 11907 w 559594"/>
                <a:gd name="connsiteY14" fmla="*/ 26194 h 623888"/>
                <a:gd name="connsiteX15" fmla="*/ 28575 w 559594"/>
                <a:gd name="connsiteY15" fmla="*/ 14288 h 623888"/>
                <a:gd name="connsiteX16" fmla="*/ 50007 w 559594"/>
                <a:gd name="connsiteY16" fmla="*/ 7144 h 623888"/>
                <a:gd name="connsiteX17" fmla="*/ 80963 w 559594"/>
                <a:gd name="connsiteY17" fmla="*/ 0 h 623888"/>
                <a:gd name="connsiteX18" fmla="*/ 116682 w 559594"/>
                <a:gd name="connsiteY18" fmla="*/ 0 h 623888"/>
                <a:gd name="connsiteX19" fmla="*/ 169069 w 559594"/>
                <a:gd name="connsiteY19" fmla="*/ 0 h 623888"/>
                <a:gd name="connsiteX20" fmla="*/ 209550 w 559594"/>
                <a:gd name="connsiteY20" fmla="*/ 4763 h 623888"/>
                <a:gd name="connsiteX21" fmla="*/ 257175 w 559594"/>
                <a:gd name="connsiteY21" fmla="*/ 16669 h 623888"/>
                <a:gd name="connsiteX22" fmla="*/ 307182 w 559594"/>
                <a:gd name="connsiteY22" fmla="*/ 33338 h 623888"/>
                <a:gd name="connsiteX23" fmla="*/ 354807 w 559594"/>
                <a:gd name="connsiteY23" fmla="*/ 54769 h 623888"/>
                <a:gd name="connsiteX24" fmla="*/ 404813 w 559594"/>
                <a:gd name="connsiteY24" fmla="*/ 80963 h 623888"/>
                <a:gd name="connsiteX25" fmla="*/ 457200 w 559594"/>
                <a:gd name="connsiteY25" fmla="*/ 116682 h 623888"/>
                <a:gd name="connsiteX26" fmla="*/ 497682 w 559594"/>
                <a:gd name="connsiteY26" fmla="*/ 147638 h 623888"/>
                <a:gd name="connsiteX27" fmla="*/ 528638 w 559594"/>
                <a:gd name="connsiteY27" fmla="*/ 183357 h 623888"/>
                <a:gd name="connsiteX28" fmla="*/ 547688 w 559594"/>
                <a:gd name="connsiteY28" fmla="*/ 211932 h 623888"/>
                <a:gd name="connsiteX29" fmla="*/ 559594 w 559594"/>
                <a:gd name="connsiteY29" fmla="*/ 242888 h 623888"/>
                <a:gd name="connsiteX30" fmla="*/ 559594 w 559594"/>
                <a:gd name="connsiteY30" fmla="*/ 276225 h 623888"/>
                <a:gd name="connsiteX31" fmla="*/ 552450 w 559594"/>
                <a:gd name="connsiteY31" fmla="*/ 302419 h 623888"/>
                <a:gd name="connsiteX32" fmla="*/ 535782 w 559594"/>
                <a:gd name="connsiteY32" fmla="*/ 340519 h 623888"/>
                <a:gd name="connsiteX33" fmla="*/ 523875 w 559594"/>
                <a:gd name="connsiteY33" fmla="*/ 395288 h 623888"/>
                <a:gd name="connsiteX34" fmla="*/ 516732 w 559594"/>
                <a:gd name="connsiteY34" fmla="*/ 516732 h 623888"/>
                <a:gd name="connsiteX35" fmla="*/ 514350 w 559594"/>
                <a:gd name="connsiteY35" fmla="*/ 576263 h 623888"/>
                <a:gd name="connsiteX36" fmla="*/ 202407 w 559594"/>
                <a:gd name="connsiteY36" fmla="*/ 623888 h 623888"/>
                <a:gd name="connsiteX37" fmla="*/ 200025 w 559594"/>
                <a:gd name="connsiteY37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623888">
                  <a:moveTo>
                    <a:pt x="200025" y="435769"/>
                  </a:moveTo>
                  <a:lnTo>
                    <a:pt x="192882" y="283369"/>
                  </a:lnTo>
                  <a:lnTo>
                    <a:pt x="185738" y="235744"/>
                  </a:lnTo>
                  <a:lnTo>
                    <a:pt x="180975" y="216694"/>
                  </a:lnTo>
                  <a:lnTo>
                    <a:pt x="166688" y="195263"/>
                  </a:lnTo>
                  <a:lnTo>
                    <a:pt x="140494" y="171450"/>
                  </a:lnTo>
                  <a:lnTo>
                    <a:pt x="104775" y="147638"/>
                  </a:lnTo>
                  <a:lnTo>
                    <a:pt x="73819" y="130969"/>
                  </a:lnTo>
                  <a:lnTo>
                    <a:pt x="33338" y="114300"/>
                  </a:lnTo>
                  <a:lnTo>
                    <a:pt x="16669" y="104775"/>
                  </a:lnTo>
                  <a:lnTo>
                    <a:pt x="7144" y="95250"/>
                  </a:lnTo>
                  <a:lnTo>
                    <a:pt x="0" y="80963"/>
                  </a:lnTo>
                  <a:lnTo>
                    <a:pt x="0" y="69057"/>
                  </a:lnTo>
                  <a:lnTo>
                    <a:pt x="4763" y="45244"/>
                  </a:lnTo>
                  <a:lnTo>
                    <a:pt x="11907" y="26194"/>
                  </a:lnTo>
                  <a:lnTo>
                    <a:pt x="28575" y="14288"/>
                  </a:lnTo>
                  <a:lnTo>
                    <a:pt x="50007" y="7144"/>
                  </a:lnTo>
                  <a:lnTo>
                    <a:pt x="80963" y="0"/>
                  </a:lnTo>
                  <a:lnTo>
                    <a:pt x="116682" y="0"/>
                  </a:lnTo>
                  <a:lnTo>
                    <a:pt x="169069" y="0"/>
                  </a:lnTo>
                  <a:lnTo>
                    <a:pt x="209550" y="4763"/>
                  </a:lnTo>
                  <a:lnTo>
                    <a:pt x="257175" y="16669"/>
                  </a:lnTo>
                  <a:lnTo>
                    <a:pt x="307182" y="33338"/>
                  </a:lnTo>
                  <a:lnTo>
                    <a:pt x="354807" y="54769"/>
                  </a:lnTo>
                  <a:lnTo>
                    <a:pt x="404813" y="80963"/>
                  </a:lnTo>
                  <a:lnTo>
                    <a:pt x="457200" y="116682"/>
                  </a:lnTo>
                  <a:lnTo>
                    <a:pt x="497682" y="147638"/>
                  </a:lnTo>
                  <a:lnTo>
                    <a:pt x="528638" y="183357"/>
                  </a:lnTo>
                  <a:lnTo>
                    <a:pt x="547688" y="211932"/>
                  </a:lnTo>
                  <a:lnTo>
                    <a:pt x="559594" y="242888"/>
                  </a:lnTo>
                  <a:lnTo>
                    <a:pt x="559594" y="276225"/>
                  </a:lnTo>
                  <a:lnTo>
                    <a:pt x="552450" y="302419"/>
                  </a:lnTo>
                  <a:lnTo>
                    <a:pt x="535782" y="340519"/>
                  </a:lnTo>
                  <a:lnTo>
                    <a:pt x="523875" y="395288"/>
                  </a:lnTo>
                  <a:lnTo>
                    <a:pt x="516732" y="516732"/>
                  </a:lnTo>
                  <a:lnTo>
                    <a:pt x="514350" y="576263"/>
                  </a:lnTo>
                  <a:lnTo>
                    <a:pt x="202407" y="623888"/>
                  </a:lnTo>
                  <a:lnTo>
                    <a:pt x="200025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2B6C65B-0655-1F4C-A8EB-2C8888DF649F}"/>
                </a:ext>
              </a:extLst>
            </p:cNvPr>
            <p:cNvSpPr/>
            <p:nvPr/>
          </p:nvSpPr>
          <p:spPr>
            <a:xfrm>
              <a:off x="3013075" y="1814513"/>
              <a:ext cx="371475" cy="971550"/>
            </a:xfrm>
            <a:custGeom>
              <a:avLst/>
              <a:gdLst>
                <a:gd name="connsiteX0" fmla="*/ 92869 w 371475"/>
                <a:gd name="connsiteY0" fmla="*/ 566737 h 971550"/>
                <a:gd name="connsiteX1" fmla="*/ 126207 w 371475"/>
                <a:gd name="connsiteY1" fmla="*/ 483393 h 971550"/>
                <a:gd name="connsiteX2" fmla="*/ 145257 w 371475"/>
                <a:gd name="connsiteY2" fmla="*/ 423862 h 971550"/>
                <a:gd name="connsiteX3" fmla="*/ 159544 w 371475"/>
                <a:gd name="connsiteY3" fmla="*/ 361950 h 971550"/>
                <a:gd name="connsiteX4" fmla="*/ 173832 w 371475"/>
                <a:gd name="connsiteY4" fmla="*/ 292893 h 971550"/>
                <a:gd name="connsiteX5" fmla="*/ 176213 w 371475"/>
                <a:gd name="connsiteY5" fmla="*/ 238125 h 971550"/>
                <a:gd name="connsiteX6" fmla="*/ 173832 w 371475"/>
                <a:gd name="connsiteY6" fmla="*/ 173831 h 971550"/>
                <a:gd name="connsiteX7" fmla="*/ 159544 w 371475"/>
                <a:gd name="connsiteY7" fmla="*/ 107156 h 971550"/>
                <a:gd name="connsiteX8" fmla="*/ 150019 w 371475"/>
                <a:gd name="connsiteY8" fmla="*/ 69056 h 971550"/>
                <a:gd name="connsiteX9" fmla="*/ 145257 w 371475"/>
                <a:gd name="connsiteY9" fmla="*/ 52387 h 971550"/>
                <a:gd name="connsiteX10" fmla="*/ 145257 w 371475"/>
                <a:gd name="connsiteY10" fmla="*/ 30956 h 971550"/>
                <a:gd name="connsiteX11" fmla="*/ 152400 w 371475"/>
                <a:gd name="connsiteY11" fmla="*/ 9525 h 971550"/>
                <a:gd name="connsiteX12" fmla="*/ 164307 w 371475"/>
                <a:gd name="connsiteY12" fmla="*/ 0 h 971550"/>
                <a:gd name="connsiteX13" fmla="*/ 178594 w 371475"/>
                <a:gd name="connsiteY13" fmla="*/ 0 h 971550"/>
                <a:gd name="connsiteX14" fmla="*/ 200025 w 371475"/>
                <a:gd name="connsiteY14" fmla="*/ 11906 h 971550"/>
                <a:gd name="connsiteX15" fmla="*/ 226219 w 371475"/>
                <a:gd name="connsiteY15" fmla="*/ 33337 h 971550"/>
                <a:gd name="connsiteX16" fmla="*/ 257175 w 371475"/>
                <a:gd name="connsiteY16" fmla="*/ 71437 h 971550"/>
                <a:gd name="connsiteX17" fmla="*/ 285750 w 371475"/>
                <a:gd name="connsiteY17" fmla="*/ 114300 h 971550"/>
                <a:gd name="connsiteX18" fmla="*/ 311944 w 371475"/>
                <a:gd name="connsiteY18" fmla="*/ 169068 h 971550"/>
                <a:gd name="connsiteX19" fmla="*/ 347663 w 371475"/>
                <a:gd name="connsiteY19" fmla="*/ 250031 h 971550"/>
                <a:gd name="connsiteX20" fmla="*/ 371475 w 371475"/>
                <a:gd name="connsiteY20" fmla="*/ 409575 h 971550"/>
                <a:gd name="connsiteX21" fmla="*/ 354807 w 371475"/>
                <a:gd name="connsiteY21" fmla="*/ 540543 h 971550"/>
                <a:gd name="connsiteX22" fmla="*/ 338138 w 371475"/>
                <a:gd name="connsiteY22" fmla="*/ 633412 h 971550"/>
                <a:gd name="connsiteX23" fmla="*/ 304800 w 371475"/>
                <a:gd name="connsiteY23" fmla="*/ 762000 h 971550"/>
                <a:gd name="connsiteX24" fmla="*/ 271463 w 371475"/>
                <a:gd name="connsiteY24" fmla="*/ 842962 h 971550"/>
                <a:gd name="connsiteX25" fmla="*/ 233363 w 371475"/>
                <a:gd name="connsiteY25" fmla="*/ 909637 h 971550"/>
                <a:gd name="connsiteX26" fmla="*/ 190500 w 371475"/>
                <a:gd name="connsiteY26" fmla="*/ 950118 h 971550"/>
                <a:gd name="connsiteX27" fmla="*/ 164307 w 371475"/>
                <a:gd name="connsiteY27" fmla="*/ 966787 h 971550"/>
                <a:gd name="connsiteX28" fmla="*/ 145257 w 371475"/>
                <a:gd name="connsiteY28" fmla="*/ 971550 h 971550"/>
                <a:gd name="connsiteX29" fmla="*/ 116682 w 371475"/>
                <a:gd name="connsiteY29" fmla="*/ 971550 h 971550"/>
                <a:gd name="connsiteX30" fmla="*/ 78582 w 371475"/>
                <a:gd name="connsiteY30" fmla="*/ 959643 h 971550"/>
                <a:gd name="connsiteX31" fmla="*/ 42863 w 371475"/>
                <a:gd name="connsiteY31" fmla="*/ 933450 h 971550"/>
                <a:gd name="connsiteX32" fmla="*/ 21432 w 371475"/>
                <a:gd name="connsiteY32" fmla="*/ 912018 h 971550"/>
                <a:gd name="connsiteX33" fmla="*/ 9525 w 371475"/>
                <a:gd name="connsiteY33" fmla="*/ 883443 h 971550"/>
                <a:gd name="connsiteX34" fmla="*/ 0 w 371475"/>
                <a:gd name="connsiteY34" fmla="*/ 835818 h 971550"/>
                <a:gd name="connsiteX35" fmla="*/ 0 w 371475"/>
                <a:gd name="connsiteY35" fmla="*/ 778668 h 971550"/>
                <a:gd name="connsiteX36" fmla="*/ 11907 w 371475"/>
                <a:gd name="connsiteY36" fmla="*/ 723900 h 971550"/>
                <a:gd name="connsiteX37" fmla="*/ 33338 w 371475"/>
                <a:gd name="connsiteY37" fmla="*/ 683418 h 971550"/>
                <a:gd name="connsiteX38" fmla="*/ 92869 w 371475"/>
                <a:gd name="connsiteY38" fmla="*/ 56673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1475" h="971550">
                  <a:moveTo>
                    <a:pt x="92869" y="566737"/>
                  </a:moveTo>
                  <a:lnTo>
                    <a:pt x="126207" y="483393"/>
                  </a:lnTo>
                  <a:lnTo>
                    <a:pt x="145257" y="423862"/>
                  </a:lnTo>
                  <a:lnTo>
                    <a:pt x="159544" y="361950"/>
                  </a:lnTo>
                  <a:lnTo>
                    <a:pt x="173832" y="292893"/>
                  </a:lnTo>
                  <a:lnTo>
                    <a:pt x="176213" y="238125"/>
                  </a:lnTo>
                  <a:cubicBezTo>
                    <a:pt x="175419" y="216694"/>
                    <a:pt x="178198" y="202009"/>
                    <a:pt x="173832" y="173831"/>
                  </a:cubicBezTo>
                  <a:lnTo>
                    <a:pt x="159544" y="107156"/>
                  </a:lnTo>
                  <a:lnTo>
                    <a:pt x="150019" y="69056"/>
                  </a:lnTo>
                  <a:lnTo>
                    <a:pt x="145257" y="52387"/>
                  </a:lnTo>
                  <a:lnTo>
                    <a:pt x="145257" y="30956"/>
                  </a:lnTo>
                  <a:lnTo>
                    <a:pt x="152400" y="9525"/>
                  </a:lnTo>
                  <a:lnTo>
                    <a:pt x="164307" y="0"/>
                  </a:lnTo>
                  <a:lnTo>
                    <a:pt x="178594" y="0"/>
                  </a:lnTo>
                  <a:lnTo>
                    <a:pt x="200025" y="11906"/>
                  </a:lnTo>
                  <a:lnTo>
                    <a:pt x="226219" y="33337"/>
                  </a:lnTo>
                  <a:lnTo>
                    <a:pt x="257175" y="71437"/>
                  </a:lnTo>
                  <a:lnTo>
                    <a:pt x="285750" y="114300"/>
                  </a:lnTo>
                  <a:lnTo>
                    <a:pt x="311944" y="169068"/>
                  </a:lnTo>
                  <a:lnTo>
                    <a:pt x="347663" y="250031"/>
                  </a:lnTo>
                  <a:lnTo>
                    <a:pt x="371475" y="409575"/>
                  </a:lnTo>
                  <a:lnTo>
                    <a:pt x="354807" y="540543"/>
                  </a:lnTo>
                  <a:lnTo>
                    <a:pt x="338138" y="633412"/>
                  </a:lnTo>
                  <a:lnTo>
                    <a:pt x="304800" y="762000"/>
                  </a:lnTo>
                  <a:lnTo>
                    <a:pt x="271463" y="842962"/>
                  </a:lnTo>
                  <a:lnTo>
                    <a:pt x="233363" y="909637"/>
                  </a:lnTo>
                  <a:lnTo>
                    <a:pt x="190500" y="950118"/>
                  </a:lnTo>
                  <a:lnTo>
                    <a:pt x="164307" y="966787"/>
                  </a:lnTo>
                  <a:lnTo>
                    <a:pt x="145257" y="971550"/>
                  </a:lnTo>
                  <a:lnTo>
                    <a:pt x="116682" y="971550"/>
                  </a:lnTo>
                  <a:lnTo>
                    <a:pt x="78582" y="959643"/>
                  </a:lnTo>
                  <a:lnTo>
                    <a:pt x="42863" y="933450"/>
                  </a:lnTo>
                  <a:lnTo>
                    <a:pt x="21432" y="912018"/>
                  </a:lnTo>
                  <a:lnTo>
                    <a:pt x="9525" y="883443"/>
                  </a:lnTo>
                  <a:lnTo>
                    <a:pt x="0" y="835818"/>
                  </a:lnTo>
                  <a:lnTo>
                    <a:pt x="0" y="778668"/>
                  </a:lnTo>
                  <a:lnTo>
                    <a:pt x="11907" y="723900"/>
                  </a:lnTo>
                  <a:lnTo>
                    <a:pt x="33338" y="683418"/>
                  </a:lnTo>
                  <a:lnTo>
                    <a:pt x="92869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1D8A580-0807-4742-8386-A7D61E9A358A}"/>
                </a:ext>
              </a:extLst>
            </p:cNvPr>
            <p:cNvSpPr/>
            <p:nvPr/>
          </p:nvSpPr>
          <p:spPr>
            <a:xfrm>
              <a:off x="3248025" y="4251325"/>
              <a:ext cx="3424238" cy="539750"/>
            </a:xfrm>
            <a:custGeom>
              <a:avLst/>
              <a:gdLst>
                <a:gd name="connsiteX0" fmla="*/ 1093451 w 3424161"/>
                <a:gd name="connsiteY0" fmla="*/ 426912 h 539409"/>
                <a:gd name="connsiteX1" fmla="*/ 807881 w 3424161"/>
                <a:gd name="connsiteY1" fmla="*/ 467296 h 539409"/>
                <a:gd name="connsiteX2" fmla="*/ 692499 w 3424161"/>
                <a:gd name="connsiteY2" fmla="*/ 481718 h 539409"/>
                <a:gd name="connsiteX3" fmla="*/ 559810 w 3424161"/>
                <a:gd name="connsiteY3" fmla="*/ 504795 h 539409"/>
                <a:gd name="connsiteX4" fmla="*/ 455967 w 3424161"/>
                <a:gd name="connsiteY4" fmla="*/ 539409 h 539409"/>
                <a:gd name="connsiteX5" fmla="*/ 430006 w 3424161"/>
                <a:gd name="connsiteY5" fmla="*/ 539409 h 539409"/>
                <a:gd name="connsiteX6" fmla="*/ 369430 w 3424161"/>
                <a:gd name="connsiteY6" fmla="*/ 530756 h 539409"/>
                <a:gd name="connsiteX7" fmla="*/ 300201 w 3424161"/>
                <a:gd name="connsiteY7" fmla="*/ 504795 h 539409"/>
                <a:gd name="connsiteX8" fmla="*/ 225203 w 3424161"/>
                <a:gd name="connsiteY8" fmla="*/ 458642 h 539409"/>
                <a:gd name="connsiteX9" fmla="*/ 167512 w 3424161"/>
                <a:gd name="connsiteY9" fmla="*/ 418258 h 539409"/>
                <a:gd name="connsiteX10" fmla="*/ 115591 w 3424161"/>
                <a:gd name="connsiteY10" fmla="*/ 369221 h 539409"/>
                <a:gd name="connsiteX11" fmla="*/ 52131 w 3424161"/>
                <a:gd name="connsiteY11" fmla="*/ 282685 h 539409"/>
                <a:gd name="connsiteX12" fmla="*/ 20401 w 3424161"/>
                <a:gd name="connsiteY12" fmla="*/ 227879 h 539409"/>
                <a:gd name="connsiteX13" fmla="*/ 5978 w 3424161"/>
                <a:gd name="connsiteY13" fmla="*/ 196149 h 539409"/>
                <a:gd name="connsiteX14" fmla="*/ 209 w 3424161"/>
                <a:gd name="connsiteY14" fmla="*/ 167303 h 539409"/>
                <a:gd name="connsiteX15" fmla="*/ 5978 w 3424161"/>
                <a:gd name="connsiteY15" fmla="*/ 147111 h 539409"/>
                <a:gd name="connsiteX16" fmla="*/ 26170 w 3424161"/>
                <a:gd name="connsiteY16" fmla="*/ 135573 h 539409"/>
                <a:gd name="connsiteX17" fmla="*/ 46362 w 3424161"/>
                <a:gd name="connsiteY17" fmla="*/ 129804 h 539409"/>
                <a:gd name="connsiteX18" fmla="*/ 69438 w 3424161"/>
                <a:gd name="connsiteY18" fmla="*/ 132689 h 539409"/>
                <a:gd name="connsiteX19" fmla="*/ 101168 w 3424161"/>
                <a:gd name="connsiteY19" fmla="*/ 167303 h 539409"/>
                <a:gd name="connsiteX20" fmla="*/ 164628 w 3424161"/>
                <a:gd name="connsiteY20" fmla="*/ 224994 h 539409"/>
                <a:gd name="connsiteX21" fmla="*/ 222319 w 3424161"/>
                <a:gd name="connsiteY21" fmla="*/ 259609 h 539409"/>
                <a:gd name="connsiteX22" fmla="*/ 291548 w 3424161"/>
                <a:gd name="connsiteY22" fmla="*/ 285569 h 539409"/>
                <a:gd name="connsiteX23" fmla="*/ 349239 w 3424161"/>
                <a:gd name="connsiteY23" fmla="*/ 297108 h 539409"/>
                <a:gd name="connsiteX24" fmla="*/ 415583 w 3424161"/>
                <a:gd name="connsiteY24" fmla="*/ 302877 h 539409"/>
                <a:gd name="connsiteX25" fmla="*/ 487697 w 3424161"/>
                <a:gd name="connsiteY25" fmla="*/ 305761 h 539409"/>
                <a:gd name="connsiteX26" fmla="*/ 562695 w 3424161"/>
                <a:gd name="connsiteY26" fmla="*/ 305761 h 539409"/>
                <a:gd name="connsiteX27" fmla="*/ 715576 w 3424161"/>
                <a:gd name="connsiteY27" fmla="*/ 288454 h 539409"/>
                <a:gd name="connsiteX28" fmla="*/ 940570 w 3424161"/>
                <a:gd name="connsiteY28" fmla="*/ 259609 h 539409"/>
                <a:gd name="connsiteX29" fmla="*/ 1361713 w 3424161"/>
                <a:gd name="connsiteY29" fmla="*/ 210571 h 539409"/>
                <a:gd name="connsiteX30" fmla="*/ 1624206 w 3424161"/>
                <a:gd name="connsiteY30" fmla="*/ 181726 h 539409"/>
                <a:gd name="connsiteX31" fmla="*/ 1869393 w 3424161"/>
                <a:gd name="connsiteY31" fmla="*/ 155765 h 539409"/>
                <a:gd name="connsiteX32" fmla="*/ 2258806 w 3424161"/>
                <a:gd name="connsiteY32" fmla="*/ 121151 h 539409"/>
                <a:gd name="connsiteX33" fmla="*/ 2720333 w 3424161"/>
                <a:gd name="connsiteY33" fmla="*/ 77882 h 539409"/>
                <a:gd name="connsiteX34" fmla="*/ 2792446 w 3424161"/>
                <a:gd name="connsiteY34" fmla="*/ 69229 h 539409"/>
                <a:gd name="connsiteX35" fmla="*/ 2893405 w 3424161"/>
                <a:gd name="connsiteY35" fmla="*/ 43268 h 539409"/>
                <a:gd name="connsiteX36" fmla="*/ 2979941 w 3424161"/>
                <a:gd name="connsiteY36" fmla="*/ 17307 h 539409"/>
                <a:gd name="connsiteX37" fmla="*/ 3026094 w 3424161"/>
                <a:gd name="connsiteY37" fmla="*/ 0 h 539409"/>
                <a:gd name="connsiteX38" fmla="*/ 3078016 w 3424161"/>
                <a:gd name="connsiteY38" fmla="*/ 2884 h 539409"/>
                <a:gd name="connsiteX39" fmla="*/ 3158783 w 3424161"/>
                <a:gd name="connsiteY39" fmla="*/ 20192 h 539409"/>
                <a:gd name="connsiteX40" fmla="*/ 3262627 w 3424161"/>
                <a:gd name="connsiteY40" fmla="*/ 66344 h 539409"/>
                <a:gd name="connsiteX41" fmla="*/ 3337625 w 3424161"/>
                <a:gd name="connsiteY41" fmla="*/ 112497 h 539409"/>
                <a:gd name="connsiteX42" fmla="*/ 3412623 w 3424161"/>
                <a:gd name="connsiteY42" fmla="*/ 181726 h 539409"/>
                <a:gd name="connsiteX43" fmla="*/ 3424161 w 3424161"/>
                <a:gd name="connsiteY43" fmla="*/ 204802 h 539409"/>
                <a:gd name="connsiteX44" fmla="*/ 3424161 w 3424161"/>
                <a:gd name="connsiteY44" fmla="*/ 236532 h 539409"/>
                <a:gd name="connsiteX45" fmla="*/ 3398200 w 3424161"/>
                <a:gd name="connsiteY45" fmla="*/ 265378 h 539409"/>
                <a:gd name="connsiteX46" fmla="*/ 3346278 w 3424161"/>
                <a:gd name="connsiteY46" fmla="*/ 285569 h 539409"/>
                <a:gd name="connsiteX47" fmla="*/ 3219358 w 3424161"/>
                <a:gd name="connsiteY47" fmla="*/ 291339 h 539409"/>
                <a:gd name="connsiteX48" fmla="*/ 2979941 w 3424161"/>
                <a:gd name="connsiteY48" fmla="*/ 291339 h 539409"/>
                <a:gd name="connsiteX49" fmla="*/ 2584759 w 3424161"/>
                <a:gd name="connsiteY49" fmla="*/ 302877 h 539409"/>
                <a:gd name="connsiteX50" fmla="*/ 2325150 w 3424161"/>
                <a:gd name="connsiteY50" fmla="*/ 311530 h 539409"/>
                <a:gd name="connsiteX51" fmla="*/ 1984774 w 3424161"/>
                <a:gd name="connsiteY51" fmla="*/ 334607 h 539409"/>
                <a:gd name="connsiteX52" fmla="*/ 1278061 w 3424161"/>
                <a:gd name="connsiteY52" fmla="*/ 406720 h 539409"/>
                <a:gd name="connsiteX53" fmla="*/ 1093451 w 3424161"/>
                <a:gd name="connsiteY53" fmla="*/ 426912 h 5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24161" h="539409">
                  <a:moveTo>
                    <a:pt x="1093451" y="426912"/>
                  </a:moveTo>
                  <a:lnTo>
                    <a:pt x="807881" y="467296"/>
                  </a:lnTo>
                  <a:lnTo>
                    <a:pt x="692499" y="481718"/>
                  </a:lnTo>
                  <a:lnTo>
                    <a:pt x="559810" y="504795"/>
                  </a:lnTo>
                  <a:lnTo>
                    <a:pt x="455967" y="539409"/>
                  </a:lnTo>
                  <a:lnTo>
                    <a:pt x="430006" y="539409"/>
                  </a:lnTo>
                  <a:lnTo>
                    <a:pt x="369430" y="530756"/>
                  </a:lnTo>
                  <a:lnTo>
                    <a:pt x="300201" y="504795"/>
                  </a:lnTo>
                  <a:lnTo>
                    <a:pt x="225203" y="458642"/>
                  </a:lnTo>
                  <a:lnTo>
                    <a:pt x="167512" y="418258"/>
                  </a:lnTo>
                  <a:lnTo>
                    <a:pt x="115591" y="369221"/>
                  </a:lnTo>
                  <a:lnTo>
                    <a:pt x="52131" y="282685"/>
                  </a:lnTo>
                  <a:lnTo>
                    <a:pt x="20401" y="227879"/>
                  </a:lnTo>
                  <a:lnTo>
                    <a:pt x="5978" y="196149"/>
                  </a:lnTo>
                  <a:cubicBezTo>
                    <a:pt x="0" y="169249"/>
                    <a:pt x="209" y="179053"/>
                    <a:pt x="209" y="167303"/>
                  </a:cubicBezTo>
                  <a:lnTo>
                    <a:pt x="5978" y="147111"/>
                  </a:lnTo>
                  <a:lnTo>
                    <a:pt x="26170" y="135573"/>
                  </a:lnTo>
                  <a:lnTo>
                    <a:pt x="46362" y="129804"/>
                  </a:lnTo>
                  <a:lnTo>
                    <a:pt x="69438" y="132689"/>
                  </a:lnTo>
                  <a:lnTo>
                    <a:pt x="101168" y="167303"/>
                  </a:lnTo>
                  <a:lnTo>
                    <a:pt x="164628" y="224994"/>
                  </a:lnTo>
                  <a:lnTo>
                    <a:pt x="222319" y="259609"/>
                  </a:lnTo>
                  <a:lnTo>
                    <a:pt x="291548" y="285569"/>
                  </a:lnTo>
                  <a:lnTo>
                    <a:pt x="349239" y="297108"/>
                  </a:lnTo>
                  <a:lnTo>
                    <a:pt x="415583" y="302877"/>
                  </a:lnTo>
                  <a:lnTo>
                    <a:pt x="487697" y="305761"/>
                  </a:lnTo>
                  <a:lnTo>
                    <a:pt x="562695" y="305761"/>
                  </a:lnTo>
                  <a:lnTo>
                    <a:pt x="715576" y="288454"/>
                  </a:lnTo>
                  <a:lnTo>
                    <a:pt x="940570" y="259609"/>
                  </a:lnTo>
                  <a:lnTo>
                    <a:pt x="1361713" y="210571"/>
                  </a:lnTo>
                  <a:lnTo>
                    <a:pt x="1624206" y="181726"/>
                  </a:lnTo>
                  <a:lnTo>
                    <a:pt x="1869393" y="155765"/>
                  </a:lnTo>
                  <a:lnTo>
                    <a:pt x="2258806" y="121151"/>
                  </a:lnTo>
                  <a:lnTo>
                    <a:pt x="2720333" y="77882"/>
                  </a:lnTo>
                  <a:lnTo>
                    <a:pt x="2792446" y="69229"/>
                  </a:lnTo>
                  <a:lnTo>
                    <a:pt x="2893405" y="43268"/>
                  </a:lnTo>
                  <a:lnTo>
                    <a:pt x="2979941" y="17307"/>
                  </a:lnTo>
                  <a:lnTo>
                    <a:pt x="3026094" y="0"/>
                  </a:lnTo>
                  <a:lnTo>
                    <a:pt x="3078016" y="2884"/>
                  </a:lnTo>
                  <a:lnTo>
                    <a:pt x="3158783" y="20192"/>
                  </a:lnTo>
                  <a:lnTo>
                    <a:pt x="3262627" y="66344"/>
                  </a:lnTo>
                  <a:lnTo>
                    <a:pt x="3337625" y="112497"/>
                  </a:lnTo>
                  <a:lnTo>
                    <a:pt x="3412623" y="181726"/>
                  </a:lnTo>
                  <a:lnTo>
                    <a:pt x="3424161" y="204802"/>
                  </a:lnTo>
                  <a:lnTo>
                    <a:pt x="3424161" y="236532"/>
                  </a:lnTo>
                  <a:lnTo>
                    <a:pt x="3398200" y="265378"/>
                  </a:lnTo>
                  <a:lnTo>
                    <a:pt x="3346278" y="285569"/>
                  </a:lnTo>
                  <a:lnTo>
                    <a:pt x="3219358" y="291339"/>
                  </a:lnTo>
                  <a:lnTo>
                    <a:pt x="2979941" y="291339"/>
                  </a:lnTo>
                  <a:lnTo>
                    <a:pt x="2584759" y="302877"/>
                  </a:lnTo>
                  <a:lnTo>
                    <a:pt x="2325150" y="311530"/>
                  </a:lnTo>
                  <a:lnTo>
                    <a:pt x="1984774" y="334607"/>
                  </a:lnTo>
                  <a:lnTo>
                    <a:pt x="1278061" y="406720"/>
                  </a:lnTo>
                  <a:lnTo>
                    <a:pt x="1093451" y="426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245DB28-2BD1-C848-8DC9-77295388DF95}"/>
                </a:ext>
              </a:extLst>
            </p:cNvPr>
            <p:cNvSpPr/>
            <p:nvPr/>
          </p:nvSpPr>
          <p:spPr>
            <a:xfrm>
              <a:off x="3267075" y="1730375"/>
              <a:ext cx="3762375" cy="504825"/>
            </a:xfrm>
            <a:custGeom>
              <a:avLst/>
              <a:gdLst>
                <a:gd name="connsiteX0" fmla="*/ 1095375 w 3762375"/>
                <a:gd name="connsiteY0" fmla="*/ 358775 h 504825"/>
                <a:gd name="connsiteX1" fmla="*/ 650875 w 3762375"/>
                <a:gd name="connsiteY1" fmla="*/ 419100 h 504825"/>
                <a:gd name="connsiteX2" fmla="*/ 276225 w 3762375"/>
                <a:gd name="connsiteY2" fmla="*/ 469900 h 504825"/>
                <a:gd name="connsiteX3" fmla="*/ 41275 w 3762375"/>
                <a:gd name="connsiteY3" fmla="*/ 504825 h 504825"/>
                <a:gd name="connsiteX4" fmla="*/ 0 w 3762375"/>
                <a:gd name="connsiteY4" fmla="*/ 342900 h 504825"/>
                <a:gd name="connsiteX5" fmla="*/ 295275 w 3762375"/>
                <a:gd name="connsiteY5" fmla="*/ 307975 h 504825"/>
                <a:gd name="connsiteX6" fmla="*/ 685800 w 3762375"/>
                <a:gd name="connsiteY6" fmla="*/ 260350 h 504825"/>
                <a:gd name="connsiteX7" fmla="*/ 1089025 w 3762375"/>
                <a:gd name="connsiteY7" fmla="*/ 206375 h 504825"/>
                <a:gd name="connsiteX8" fmla="*/ 1520825 w 3762375"/>
                <a:gd name="connsiteY8" fmla="*/ 149225 h 504825"/>
                <a:gd name="connsiteX9" fmla="*/ 1803400 w 3762375"/>
                <a:gd name="connsiteY9" fmla="*/ 117475 h 504825"/>
                <a:gd name="connsiteX10" fmla="*/ 2159000 w 3762375"/>
                <a:gd name="connsiteY10" fmla="*/ 88900 h 504825"/>
                <a:gd name="connsiteX11" fmla="*/ 2447925 w 3762375"/>
                <a:gd name="connsiteY11" fmla="*/ 69850 h 504825"/>
                <a:gd name="connsiteX12" fmla="*/ 2835275 w 3762375"/>
                <a:gd name="connsiteY12" fmla="*/ 47625 h 504825"/>
                <a:gd name="connsiteX13" fmla="*/ 3089275 w 3762375"/>
                <a:gd name="connsiteY13" fmla="*/ 44450 h 504825"/>
                <a:gd name="connsiteX14" fmla="*/ 3235325 w 3762375"/>
                <a:gd name="connsiteY14" fmla="*/ 44450 h 504825"/>
                <a:gd name="connsiteX15" fmla="*/ 3257550 w 3762375"/>
                <a:gd name="connsiteY15" fmla="*/ 38100 h 504825"/>
                <a:gd name="connsiteX16" fmla="*/ 3302000 w 3762375"/>
                <a:gd name="connsiteY16" fmla="*/ 22225 h 504825"/>
                <a:gd name="connsiteX17" fmla="*/ 3349625 w 3762375"/>
                <a:gd name="connsiteY17" fmla="*/ 0 h 504825"/>
                <a:gd name="connsiteX18" fmla="*/ 3362325 w 3762375"/>
                <a:gd name="connsiteY18" fmla="*/ 0 h 504825"/>
                <a:gd name="connsiteX19" fmla="*/ 3444875 w 3762375"/>
                <a:gd name="connsiteY19" fmla="*/ 47625 h 504825"/>
                <a:gd name="connsiteX20" fmla="*/ 3536950 w 3762375"/>
                <a:gd name="connsiteY20" fmla="*/ 111125 h 504825"/>
                <a:gd name="connsiteX21" fmla="*/ 3613150 w 3762375"/>
                <a:gd name="connsiteY21" fmla="*/ 174625 h 504825"/>
                <a:gd name="connsiteX22" fmla="*/ 3686175 w 3762375"/>
                <a:gd name="connsiteY22" fmla="*/ 257175 h 504825"/>
                <a:gd name="connsiteX23" fmla="*/ 3740150 w 3762375"/>
                <a:gd name="connsiteY23" fmla="*/ 333375 h 504825"/>
                <a:gd name="connsiteX24" fmla="*/ 3762375 w 3762375"/>
                <a:gd name="connsiteY24" fmla="*/ 387350 h 504825"/>
                <a:gd name="connsiteX25" fmla="*/ 3762375 w 3762375"/>
                <a:gd name="connsiteY25" fmla="*/ 419100 h 504825"/>
                <a:gd name="connsiteX26" fmla="*/ 3746500 w 3762375"/>
                <a:gd name="connsiteY26" fmla="*/ 447675 h 504825"/>
                <a:gd name="connsiteX27" fmla="*/ 3721100 w 3762375"/>
                <a:gd name="connsiteY27" fmla="*/ 463550 h 504825"/>
                <a:gd name="connsiteX28" fmla="*/ 3683000 w 3762375"/>
                <a:gd name="connsiteY28" fmla="*/ 466725 h 504825"/>
                <a:gd name="connsiteX29" fmla="*/ 3549650 w 3762375"/>
                <a:gd name="connsiteY29" fmla="*/ 476250 h 504825"/>
                <a:gd name="connsiteX30" fmla="*/ 3489325 w 3762375"/>
                <a:gd name="connsiteY30" fmla="*/ 482600 h 504825"/>
                <a:gd name="connsiteX31" fmla="*/ 3254375 w 3762375"/>
                <a:gd name="connsiteY31" fmla="*/ 288925 h 504825"/>
                <a:gd name="connsiteX32" fmla="*/ 3244850 w 3762375"/>
                <a:gd name="connsiteY32" fmla="*/ 269875 h 504825"/>
                <a:gd name="connsiteX33" fmla="*/ 3219450 w 3762375"/>
                <a:gd name="connsiteY33" fmla="*/ 254000 h 504825"/>
                <a:gd name="connsiteX34" fmla="*/ 3146425 w 3762375"/>
                <a:gd name="connsiteY34" fmla="*/ 244475 h 504825"/>
                <a:gd name="connsiteX35" fmla="*/ 2879725 w 3762375"/>
                <a:gd name="connsiteY35" fmla="*/ 238125 h 504825"/>
                <a:gd name="connsiteX36" fmla="*/ 2587625 w 3762375"/>
                <a:gd name="connsiteY36" fmla="*/ 234950 h 504825"/>
                <a:gd name="connsiteX37" fmla="*/ 2162175 w 3762375"/>
                <a:gd name="connsiteY37" fmla="*/ 254000 h 504825"/>
                <a:gd name="connsiteX38" fmla="*/ 1711325 w 3762375"/>
                <a:gd name="connsiteY38" fmla="*/ 295275 h 504825"/>
                <a:gd name="connsiteX39" fmla="*/ 1095375 w 3762375"/>
                <a:gd name="connsiteY39" fmla="*/ 35877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75" h="504825">
                  <a:moveTo>
                    <a:pt x="1095375" y="358775"/>
                  </a:moveTo>
                  <a:lnTo>
                    <a:pt x="650875" y="419100"/>
                  </a:lnTo>
                  <a:lnTo>
                    <a:pt x="276225" y="469900"/>
                  </a:lnTo>
                  <a:lnTo>
                    <a:pt x="41275" y="504825"/>
                  </a:lnTo>
                  <a:lnTo>
                    <a:pt x="0" y="342900"/>
                  </a:lnTo>
                  <a:lnTo>
                    <a:pt x="295275" y="307975"/>
                  </a:lnTo>
                  <a:lnTo>
                    <a:pt x="685800" y="260350"/>
                  </a:lnTo>
                  <a:lnTo>
                    <a:pt x="1089025" y="206375"/>
                  </a:lnTo>
                  <a:lnTo>
                    <a:pt x="1520825" y="149225"/>
                  </a:lnTo>
                  <a:lnTo>
                    <a:pt x="1803400" y="117475"/>
                  </a:lnTo>
                  <a:lnTo>
                    <a:pt x="2159000" y="88900"/>
                  </a:lnTo>
                  <a:lnTo>
                    <a:pt x="2447925" y="69850"/>
                  </a:lnTo>
                  <a:lnTo>
                    <a:pt x="2835275" y="47625"/>
                  </a:lnTo>
                  <a:lnTo>
                    <a:pt x="3089275" y="44450"/>
                  </a:lnTo>
                  <a:lnTo>
                    <a:pt x="3235325" y="44450"/>
                  </a:lnTo>
                  <a:lnTo>
                    <a:pt x="3257550" y="38100"/>
                  </a:lnTo>
                  <a:lnTo>
                    <a:pt x="3302000" y="22225"/>
                  </a:lnTo>
                  <a:lnTo>
                    <a:pt x="3349625" y="0"/>
                  </a:lnTo>
                  <a:lnTo>
                    <a:pt x="3362325" y="0"/>
                  </a:lnTo>
                  <a:lnTo>
                    <a:pt x="3444875" y="47625"/>
                  </a:lnTo>
                  <a:lnTo>
                    <a:pt x="3536950" y="111125"/>
                  </a:lnTo>
                  <a:lnTo>
                    <a:pt x="3613150" y="174625"/>
                  </a:lnTo>
                  <a:lnTo>
                    <a:pt x="3686175" y="257175"/>
                  </a:lnTo>
                  <a:lnTo>
                    <a:pt x="3740150" y="333375"/>
                  </a:lnTo>
                  <a:lnTo>
                    <a:pt x="3762375" y="387350"/>
                  </a:lnTo>
                  <a:lnTo>
                    <a:pt x="3762375" y="419100"/>
                  </a:lnTo>
                  <a:lnTo>
                    <a:pt x="3746500" y="447675"/>
                  </a:lnTo>
                  <a:lnTo>
                    <a:pt x="3721100" y="463550"/>
                  </a:lnTo>
                  <a:lnTo>
                    <a:pt x="3683000" y="466725"/>
                  </a:lnTo>
                  <a:lnTo>
                    <a:pt x="3549650" y="476250"/>
                  </a:lnTo>
                  <a:lnTo>
                    <a:pt x="3489325" y="482600"/>
                  </a:lnTo>
                  <a:lnTo>
                    <a:pt x="3254375" y="288925"/>
                  </a:lnTo>
                  <a:lnTo>
                    <a:pt x="3244850" y="269875"/>
                  </a:lnTo>
                  <a:lnTo>
                    <a:pt x="3219450" y="254000"/>
                  </a:lnTo>
                  <a:lnTo>
                    <a:pt x="3146425" y="244475"/>
                  </a:lnTo>
                  <a:lnTo>
                    <a:pt x="2879725" y="238125"/>
                  </a:lnTo>
                  <a:lnTo>
                    <a:pt x="2587625" y="234950"/>
                  </a:lnTo>
                  <a:lnTo>
                    <a:pt x="2162175" y="254000"/>
                  </a:lnTo>
                  <a:lnTo>
                    <a:pt x="1711325" y="295275"/>
                  </a:lnTo>
                  <a:lnTo>
                    <a:pt x="1095375" y="358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3AC4494-2534-5D4F-AD86-22BCEC3E2617}"/>
                </a:ext>
              </a:extLst>
            </p:cNvPr>
            <p:cNvSpPr/>
            <p:nvPr/>
          </p:nvSpPr>
          <p:spPr>
            <a:xfrm>
              <a:off x="6157913" y="1962150"/>
              <a:ext cx="652462" cy="500063"/>
            </a:xfrm>
            <a:custGeom>
              <a:avLst/>
              <a:gdLst>
                <a:gd name="connsiteX0" fmla="*/ 176212 w 652462"/>
                <a:gd name="connsiteY0" fmla="*/ 283369 h 500063"/>
                <a:gd name="connsiteX1" fmla="*/ 278606 w 652462"/>
                <a:gd name="connsiteY1" fmla="*/ 178594 h 500063"/>
                <a:gd name="connsiteX2" fmla="*/ 335756 w 652462"/>
                <a:gd name="connsiteY2" fmla="*/ 123825 h 500063"/>
                <a:gd name="connsiteX3" fmla="*/ 364331 w 652462"/>
                <a:gd name="connsiteY3" fmla="*/ 92869 h 500063"/>
                <a:gd name="connsiteX4" fmla="*/ 366712 w 652462"/>
                <a:gd name="connsiteY4" fmla="*/ 78581 h 500063"/>
                <a:gd name="connsiteX5" fmla="*/ 354806 w 652462"/>
                <a:gd name="connsiteY5" fmla="*/ 0 h 500063"/>
                <a:gd name="connsiteX6" fmla="*/ 652462 w 652462"/>
                <a:gd name="connsiteY6" fmla="*/ 228600 h 500063"/>
                <a:gd name="connsiteX7" fmla="*/ 559593 w 652462"/>
                <a:gd name="connsiteY7" fmla="*/ 266700 h 500063"/>
                <a:gd name="connsiteX8" fmla="*/ 490537 w 652462"/>
                <a:gd name="connsiteY8" fmla="*/ 288131 h 500063"/>
                <a:gd name="connsiteX9" fmla="*/ 383381 w 652462"/>
                <a:gd name="connsiteY9" fmla="*/ 342900 h 500063"/>
                <a:gd name="connsiteX10" fmla="*/ 157162 w 652462"/>
                <a:gd name="connsiteY10" fmla="*/ 447675 h 500063"/>
                <a:gd name="connsiteX11" fmla="*/ 64293 w 652462"/>
                <a:gd name="connsiteY11" fmla="*/ 492919 h 500063"/>
                <a:gd name="connsiteX12" fmla="*/ 33337 w 652462"/>
                <a:gd name="connsiteY12" fmla="*/ 500063 h 500063"/>
                <a:gd name="connsiteX13" fmla="*/ 11906 w 652462"/>
                <a:gd name="connsiteY13" fmla="*/ 497681 h 500063"/>
                <a:gd name="connsiteX14" fmla="*/ 0 w 652462"/>
                <a:gd name="connsiteY14" fmla="*/ 481013 h 500063"/>
                <a:gd name="connsiteX15" fmla="*/ 4762 w 652462"/>
                <a:gd name="connsiteY15" fmla="*/ 454819 h 500063"/>
                <a:gd name="connsiteX16" fmla="*/ 45243 w 652462"/>
                <a:gd name="connsiteY16" fmla="*/ 407194 h 500063"/>
                <a:gd name="connsiteX17" fmla="*/ 176212 w 652462"/>
                <a:gd name="connsiteY17" fmla="*/ 2833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2462" h="500063">
                  <a:moveTo>
                    <a:pt x="176212" y="283369"/>
                  </a:moveTo>
                  <a:lnTo>
                    <a:pt x="278606" y="178594"/>
                  </a:lnTo>
                  <a:lnTo>
                    <a:pt x="335756" y="123825"/>
                  </a:lnTo>
                  <a:lnTo>
                    <a:pt x="364331" y="92869"/>
                  </a:lnTo>
                  <a:lnTo>
                    <a:pt x="366712" y="78581"/>
                  </a:lnTo>
                  <a:lnTo>
                    <a:pt x="354806" y="0"/>
                  </a:lnTo>
                  <a:lnTo>
                    <a:pt x="652462" y="228600"/>
                  </a:lnTo>
                  <a:lnTo>
                    <a:pt x="559593" y="266700"/>
                  </a:lnTo>
                  <a:lnTo>
                    <a:pt x="490537" y="288131"/>
                  </a:lnTo>
                  <a:lnTo>
                    <a:pt x="383381" y="342900"/>
                  </a:lnTo>
                  <a:lnTo>
                    <a:pt x="157162" y="447675"/>
                  </a:lnTo>
                  <a:lnTo>
                    <a:pt x="64293" y="492919"/>
                  </a:lnTo>
                  <a:lnTo>
                    <a:pt x="33337" y="500063"/>
                  </a:lnTo>
                  <a:lnTo>
                    <a:pt x="11906" y="497681"/>
                  </a:lnTo>
                  <a:lnTo>
                    <a:pt x="0" y="481013"/>
                  </a:lnTo>
                  <a:lnTo>
                    <a:pt x="4762" y="454819"/>
                  </a:lnTo>
                  <a:lnTo>
                    <a:pt x="45243" y="407194"/>
                  </a:lnTo>
                  <a:lnTo>
                    <a:pt x="176212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5277570-4832-BE47-B2A4-C9B43D558715}"/>
                </a:ext>
              </a:extLst>
            </p:cNvPr>
            <p:cNvSpPr/>
            <p:nvPr/>
          </p:nvSpPr>
          <p:spPr>
            <a:xfrm>
              <a:off x="3938588" y="2132013"/>
              <a:ext cx="966787" cy="1447800"/>
            </a:xfrm>
            <a:custGeom>
              <a:avLst/>
              <a:gdLst>
                <a:gd name="connsiteX0" fmla="*/ 228600 w 966787"/>
                <a:gd name="connsiteY0" fmla="*/ 997744 h 1447872"/>
                <a:gd name="connsiteX1" fmla="*/ 292893 w 966787"/>
                <a:gd name="connsiteY1" fmla="*/ 895350 h 1447872"/>
                <a:gd name="connsiteX2" fmla="*/ 409575 w 966787"/>
                <a:gd name="connsiteY2" fmla="*/ 714375 h 1447872"/>
                <a:gd name="connsiteX3" fmla="*/ 533400 w 966787"/>
                <a:gd name="connsiteY3" fmla="*/ 507206 h 1447872"/>
                <a:gd name="connsiteX4" fmla="*/ 635793 w 966787"/>
                <a:gd name="connsiteY4" fmla="*/ 302419 h 1447872"/>
                <a:gd name="connsiteX5" fmla="*/ 673893 w 966787"/>
                <a:gd name="connsiteY5" fmla="*/ 226219 h 1447872"/>
                <a:gd name="connsiteX6" fmla="*/ 678656 w 966787"/>
                <a:gd name="connsiteY6" fmla="*/ 204787 h 1447872"/>
                <a:gd name="connsiteX7" fmla="*/ 678656 w 966787"/>
                <a:gd name="connsiteY7" fmla="*/ 180975 h 1447872"/>
                <a:gd name="connsiteX8" fmla="*/ 676275 w 966787"/>
                <a:gd name="connsiteY8" fmla="*/ 161925 h 1447872"/>
                <a:gd name="connsiteX9" fmla="*/ 661987 w 966787"/>
                <a:gd name="connsiteY9" fmla="*/ 140494 h 1447872"/>
                <a:gd name="connsiteX10" fmla="*/ 638175 w 966787"/>
                <a:gd name="connsiteY10" fmla="*/ 123825 h 1447872"/>
                <a:gd name="connsiteX11" fmla="*/ 609600 w 966787"/>
                <a:gd name="connsiteY11" fmla="*/ 100012 h 1447872"/>
                <a:gd name="connsiteX12" fmla="*/ 564356 w 966787"/>
                <a:gd name="connsiteY12" fmla="*/ 57150 h 1447872"/>
                <a:gd name="connsiteX13" fmla="*/ 554831 w 966787"/>
                <a:gd name="connsiteY13" fmla="*/ 40481 h 1447872"/>
                <a:gd name="connsiteX14" fmla="*/ 554831 w 966787"/>
                <a:gd name="connsiteY14" fmla="*/ 23812 h 1447872"/>
                <a:gd name="connsiteX15" fmla="*/ 566737 w 966787"/>
                <a:gd name="connsiteY15" fmla="*/ 7144 h 1447872"/>
                <a:gd name="connsiteX16" fmla="*/ 592931 w 966787"/>
                <a:gd name="connsiteY16" fmla="*/ 0 h 1447872"/>
                <a:gd name="connsiteX17" fmla="*/ 635793 w 966787"/>
                <a:gd name="connsiteY17" fmla="*/ 7144 h 1447872"/>
                <a:gd name="connsiteX18" fmla="*/ 733425 w 966787"/>
                <a:gd name="connsiteY18" fmla="*/ 40481 h 1447872"/>
                <a:gd name="connsiteX19" fmla="*/ 807243 w 966787"/>
                <a:gd name="connsiteY19" fmla="*/ 78581 h 1447872"/>
                <a:gd name="connsiteX20" fmla="*/ 888206 w 966787"/>
                <a:gd name="connsiteY20" fmla="*/ 126206 h 1447872"/>
                <a:gd name="connsiteX21" fmla="*/ 933450 w 966787"/>
                <a:gd name="connsiteY21" fmla="*/ 164306 h 1447872"/>
                <a:gd name="connsiteX22" fmla="*/ 959643 w 966787"/>
                <a:gd name="connsiteY22" fmla="*/ 195262 h 1447872"/>
                <a:gd name="connsiteX23" fmla="*/ 966787 w 966787"/>
                <a:gd name="connsiteY23" fmla="*/ 214312 h 1447872"/>
                <a:gd name="connsiteX24" fmla="*/ 962025 w 966787"/>
                <a:gd name="connsiteY24" fmla="*/ 245269 h 1447872"/>
                <a:gd name="connsiteX25" fmla="*/ 950118 w 966787"/>
                <a:gd name="connsiteY25" fmla="*/ 280987 h 1447872"/>
                <a:gd name="connsiteX26" fmla="*/ 916781 w 966787"/>
                <a:gd name="connsiteY26" fmla="*/ 323850 h 1447872"/>
                <a:gd name="connsiteX27" fmla="*/ 873918 w 966787"/>
                <a:gd name="connsiteY27" fmla="*/ 357187 h 1447872"/>
                <a:gd name="connsiteX28" fmla="*/ 659606 w 966787"/>
                <a:gd name="connsiteY28" fmla="*/ 685800 h 1447872"/>
                <a:gd name="connsiteX29" fmla="*/ 533400 w 966787"/>
                <a:gd name="connsiteY29" fmla="*/ 881062 h 1447872"/>
                <a:gd name="connsiteX30" fmla="*/ 369093 w 966787"/>
                <a:gd name="connsiteY30" fmla="*/ 1126331 h 1447872"/>
                <a:gd name="connsiteX31" fmla="*/ 288131 w 966787"/>
                <a:gd name="connsiteY31" fmla="*/ 1266825 h 1447872"/>
                <a:gd name="connsiteX32" fmla="*/ 214312 w 966787"/>
                <a:gd name="connsiteY32" fmla="*/ 1400175 h 1447872"/>
                <a:gd name="connsiteX33" fmla="*/ 171450 w 966787"/>
                <a:gd name="connsiteY33" fmla="*/ 1428750 h 1447872"/>
                <a:gd name="connsiteX34" fmla="*/ 140493 w 966787"/>
                <a:gd name="connsiteY34" fmla="*/ 1445419 h 1447872"/>
                <a:gd name="connsiteX35" fmla="*/ 111918 w 966787"/>
                <a:gd name="connsiteY35" fmla="*/ 1447800 h 1447872"/>
                <a:gd name="connsiteX36" fmla="*/ 69056 w 966787"/>
                <a:gd name="connsiteY36" fmla="*/ 1438275 h 1447872"/>
                <a:gd name="connsiteX37" fmla="*/ 33337 w 966787"/>
                <a:gd name="connsiteY37" fmla="*/ 1407319 h 1447872"/>
                <a:gd name="connsiteX38" fmla="*/ 14287 w 966787"/>
                <a:gd name="connsiteY38" fmla="*/ 1376362 h 1447872"/>
                <a:gd name="connsiteX39" fmla="*/ 0 w 966787"/>
                <a:gd name="connsiteY39" fmla="*/ 1331119 h 1447872"/>
                <a:gd name="connsiteX40" fmla="*/ 0 w 966787"/>
                <a:gd name="connsiteY40" fmla="*/ 1283494 h 1447872"/>
                <a:gd name="connsiteX41" fmla="*/ 2381 w 966787"/>
                <a:gd name="connsiteY41" fmla="*/ 1238250 h 1447872"/>
                <a:gd name="connsiteX42" fmla="*/ 11906 w 966787"/>
                <a:gd name="connsiteY42" fmla="*/ 1223962 h 1447872"/>
                <a:gd name="connsiteX43" fmla="*/ 38100 w 966787"/>
                <a:gd name="connsiteY43" fmla="*/ 1212056 h 1447872"/>
                <a:gd name="connsiteX44" fmla="*/ 69056 w 966787"/>
                <a:gd name="connsiteY44" fmla="*/ 1190625 h 1447872"/>
                <a:gd name="connsiteX45" fmla="*/ 97631 w 966787"/>
                <a:gd name="connsiteY45" fmla="*/ 1162050 h 1447872"/>
                <a:gd name="connsiteX46" fmla="*/ 140493 w 966787"/>
                <a:gd name="connsiteY46" fmla="*/ 1114425 h 1447872"/>
                <a:gd name="connsiteX47" fmla="*/ 228600 w 966787"/>
                <a:gd name="connsiteY47" fmla="*/ 997744 h 14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6787" h="1447872">
                  <a:moveTo>
                    <a:pt x="228600" y="997744"/>
                  </a:moveTo>
                  <a:lnTo>
                    <a:pt x="292893" y="895350"/>
                  </a:lnTo>
                  <a:lnTo>
                    <a:pt x="409575" y="714375"/>
                  </a:lnTo>
                  <a:lnTo>
                    <a:pt x="533400" y="507206"/>
                  </a:lnTo>
                  <a:lnTo>
                    <a:pt x="635793" y="302419"/>
                  </a:lnTo>
                  <a:lnTo>
                    <a:pt x="673893" y="226219"/>
                  </a:lnTo>
                  <a:lnTo>
                    <a:pt x="678656" y="204787"/>
                  </a:lnTo>
                  <a:lnTo>
                    <a:pt x="678656" y="180975"/>
                  </a:lnTo>
                  <a:lnTo>
                    <a:pt x="676275" y="161925"/>
                  </a:lnTo>
                  <a:lnTo>
                    <a:pt x="661987" y="140494"/>
                  </a:lnTo>
                  <a:lnTo>
                    <a:pt x="638175" y="123825"/>
                  </a:lnTo>
                  <a:lnTo>
                    <a:pt x="609600" y="100012"/>
                  </a:lnTo>
                  <a:lnTo>
                    <a:pt x="564356" y="57150"/>
                  </a:lnTo>
                  <a:lnTo>
                    <a:pt x="554831" y="40481"/>
                  </a:lnTo>
                  <a:lnTo>
                    <a:pt x="554831" y="23812"/>
                  </a:lnTo>
                  <a:lnTo>
                    <a:pt x="566737" y="7144"/>
                  </a:lnTo>
                  <a:lnTo>
                    <a:pt x="592931" y="0"/>
                  </a:lnTo>
                  <a:lnTo>
                    <a:pt x="635793" y="7144"/>
                  </a:lnTo>
                  <a:lnTo>
                    <a:pt x="733425" y="40481"/>
                  </a:lnTo>
                  <a:lnTo>
                    <a:pt x="807243" y="78581"/>
                  </a:lnTo>
                  <a:lnTo>
                    <a:pt x="888206" y="126206"/>
                  </a:lnTo>
                  <a:lnTo>
                    <a:pt x="933450" y="164306"/>
                  </a:lnTo>
                  <a:lnTo>
                    <a:pt x="959643" y="195262"/>
                  </a:lnTo>
                  <a:lnTo>
                    <a:pt x="966787" y="214312"/>
                  </a:lnTo>
                  <a:lnTo>
                    <a:pt x="962025" y="245269"/>
                  </a:lnTo>
                  <a:lnTo>
                    <a:pt x="950118" y="280987"/>
                  </a:lnTo>
                  <a:lnTo>
                    <a:pt x="916781" y="323850"/>
                  </a:lnTo>
                  <a:lnTo>
                    <a:pt x="873918" y="357187"/>
                  </a:lnTo>
                  <a:lnTo>
                    <a:pt x="659606" y="685800"/>
                  </a:lnTo>
                  <a:lnTo>
                    <a:pt x="533400" y="881062"/>
                  </a:lnTo>
                  <a:lnTo>
                    <a:pt x="369093" y="1126331"/>
                  </a:lnTo>
                  <a:lnTo>
                    <a:pt x="288131" y="1266825"/>
                  </a:lnTo>
                  <a:lnTo>
                    <a:pt x="214312" y="1400175"/>
                  </a:lnTo>
                  <a:lnTo>
                    <a:pt x="171450" y="1428750"/>
                  </a:lnTo>
                  <a:lnTo>
                    <a:pt x="140493" y="1445419"/>
                  </a:lnTo>
                  <a:cubicBezTo>
                    <a:pt x="113509" y="1447872"/>
                    <a:pt x="123067" y="1447800"/>
                    <a:pt x="111918" y="1447800"/>
                  </a:cubicBezTo>
                  <a:lnTo>
                    <a:pt x="69056" y="1438275"/>
                  </a:lnTo>
                  <a:lnTo>
                    <a:pt x="33337" y="1407319"/>
                  </a:lnTo>
                  <a:lnTo>
                    <a:pt x="14287" y="1376362"/>
                  </a:lnTo>
                  <a:lnTo>
                    <a:pt x="0" y="1331119"/>
                  </a:lnTo>
                  <a:lnTo>
                    <a:pt x="0" y="1283494"/>
                  </a:lnTo>
                  <a:lnTo>
                    <a:pt x="2381" y="1238250"/>
                  </a:lnTo>
                  <a:lnTo>
                    <a:pt x="11906" y="1223962"/>
                  </a:lnTo>
                  <a:lnTo>
                    <a:pt x="38100" y="1212056"/>
                  </a:lnTo>
                  <a:lnTo>
                    <a:pt x="69056" y="1190625"/>
                  </a:lnTo>
                  <a:lnTo>
                    <a:pt x="97631" y="1162050"/>
                  </a:lnTo>
                  <a:lnTo>
                    <a:pt x="140493" y="1114425"/>
                  </a:lnTo>
                  <a:lnTo>
                    <a:pt x="228600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97D6F57-D596-D74D-B9B1-81F1B82FA729}"/>
                </a:ext>
              </a:extLst>
            </p:cNvPr>
            <p:cNvSpPr/>
            <p:nvPr/>
          </p:nvSpPr>
          <p:spPr>
            <a:xfrm>
              <a:off x="4076700" y="3376613"/>
              <a:ext cx="2260600" cy="766762"/>
            </a:xfrm>
            <a:custGeom>
              <a:avLst/>
              <a:gdLst>
                <a:gd name="connsiteX0" fmla="*/ 1193006 w 2259806"/>
                <a:gd name="connsiteY0" fmla="*/ 319087 h 766762"/>
                <a:gd name="connsiteX1" fmla="*/ 947738 w 2259806"/>
                <a:gd name="connsiteY1" fmla="*/ 252412 h 766762"/>
                <a:gd name="connsiteX2" fmla="*/ 721519 w 2259806"/>
                <a:gd name="connsiteY2" fmla="*/ 209550 h 766762"/>
                <a:gd name="connsiteX3" fmla="*/ 507206 w 2259806"/>
                <a:gd name="connsiteY3" fmla="*/ 173831 h 766762"/>
                <a:gd name="connsiteX4" fmla="*/ 319088 w 2259806"/>
                <a:gd name="connsiteY4" fmla="*/ 138112 h 766762"/>
                <a:gd name="connsiteX5" fmla="*/ 254794 w 2259806"/>
                <a:gd name="connsiteY5" fmla="*/ 123825 h 766762"/>
                <a:gd name="connsiteX6" fmla="*/ 216694 w 2259806"/>
                <a:gd name="connsiteY6" fmla="*/ 119062 h 766762"/>
                <a:gd name="connsiteX7" fmla="*/ 171450 w 2259806"/>
                <a:gd name="connsiteY7" fmla="*/ 123825 h 766762"/>
                <a:gd name="connsiteX8" fmla="*/ 50006 w 2259806"/>
                <a:gd name="connsiteY8" fmla="*/ 161925 h 766762"/>
                <a:gd name="connsiteX9" fmla="*/ 0 w 2259806"/>
                <a:gd name="connsiteY9" fmla="*/ 0 h 766762"/>
                <a:gd name="connsiteX10" fmla="*/ 180975 w 2259806"/>
                <a:gd name="connsiteY10" fmla="*/ 11906 h 766762"/>
                <a:gd name="connsiteX11" fmla="*/ 442913 w 2259806"/>
                <a:gd name="connsiteY11" fmla="*/ 33337 h 766762"/>
                <a:gd name="connsiteX12" fmla="*/ 890588 w 2259806"/>
                <a:gd name="connsiteY12" fmla="*/ 76200 h 766762"/>
                <a:gd name="connsiteX13" fmla="*/ 1147763 w 2259806"/>
                <a:gd name="connsiteY13" fmla="*/ 121443 h 766762"/>
                <a:gd name="connsiteX14" fmla="*/ 1364456 w 2259806"/>
                <a:gd name="connsiteY14" fmla="*/ 159543 h 766762"/>
                <a:gd name="connsiteX15" fmla="*/ 1626394 w 2259806"/>
                <a:gd name="connsiteY15" fmla="*/ 216693 h 766762"/>
                <a:gd name="connsiteX16" fmla="*/ 1843088 w 2259806"/>
                <a:gd name="connsiteY16" fmla="*/ 266700 h 766762"/>
                <a:gd name="connsiteX17" fmla="*/ 1878806 w 2259806"/>
                <a:gd name="connsiteY17" fmla="*/ 276225 h 766762"/>
                <a:gd name="connsiteX18" fmla="*/ 1909763 w 2259806"/>
                <a:gd name="connsiteY18" fmla="*/ 290512 h 766762"/>
                <a:gd name="connsiteX19" fmla="*/ 1974056 w 2259806"/>
                <a:gd name="connsiteY19" fmla="*/ 323850 h 766762"/>
                <a:gd name="connsiteX20" fmla="*/ 2028825 w 2259806"/>
                <a:gd name="connsiteY20" fmla="*/ 361950 h 766762"/>
                <a:gd name="connsiteX21" fmla="*/ 2066925 w 2259806"/>
                <a:gd name="connsiteY21" fmla="*/ 392906 h 766762"/>
                <a:gd name="connsiteX22" fmla="*/ 2102644 w 2259806"/>
                <a:gd name="connsiteY22" fmla="*/ 435768 h 766762"/>
                <a:gd name="connsiteX23" fmla="*/ 2143125 w 2259806"/>
                <a:gd name="connsiteY23" fmla="*/ 469106 h 766762"/>
                <a:gd name="connsiteX24" fmla="*/ 2185988 w 2259806"/>
                <a:gd name="connsiteY24" fmla="*/ 509587 h 766762"/>
                <a:gd name="connsiteX25" fmla="*/ 2219325 w 2259806"/>
                <a:gd name="connsiteY25" fmla="*/ 547687 h 766762"/>
                <a:gd name="connsiteX26" fmla="*/ 2240756 w 2259806"/>
                <a:gd name="connsiteY26" fmla="*/ 581025 h 766762"/>
                <a:gd name="connsiteX27" fmla="*/ 2252663 w 2259806"/>
                <a:gd name="connsiteY27" fmla="*/ 611981 h 766762"/>
                <a:gd name="connsiteX28" fmla="*/ 2259806 w 2259806"/>
                <a:gd name="connsiteY28" fmla="*/ 645318 h 766762"/>
                <a:gd name="connsiteX29" fmla="*/ 2259806 w 2259806"/>
                <a:gd name="connsiteY29" fmla="*/ 678656 h 766762"/>
                <a:gd name="connsiteX30" fmla="*/ 2250281 w 2259806"/>
                <a:gd name="connsiteY30" fmla="*/ 709612 h 766762"/>
                <a:gd name="connsiteX31" fmla="*/ 2228850 w 2259806"/>
                <a:gd name="connsiteY31" fmla="*/ 740568 h 766762"/>
                <a:gd name="connsiteX32" fmla="*/ 2200275 w 2259806"/>
                <a:gd name="connsiteY32" fmla="*/ 764381 h 766762"/>
                <a:gd name="connsiteX33" fmla="*/ 2176463 w 2259806"/>
                <a:gd name="connsiteY33" fmla="*/ 766762 h 766762"/>
                <a:gd name="connsiteX34" fmla="*/ 2124075 w 2259806"/>
                <a:gd name="connsiteY34" fmla="*/ 757237 h 766762"/>
                <a:gd name="connsiteX35" fmla="*/ 2047875 w 2259806"/>
                <a:gd name="connsiteY35" fmla="*/ 721518 h 766762"/>
                <a:gd name="connsiteX36" fmla="*/ 1928813 w 2259806"/>
                <a:gd name="connsiteY36" fmla="*/ 652462 h 766762"/>
                <a:gd name="connsiteX37" fmla="*/ 1757363 w 2259806"/>
                <a:gd name="connsiteY37" fmla="*/ 561975 h 766762"/>
                <a:gd name="connsiteX38" fmla="*/ 1619250 w 2259806"/>
                <a:gd name="connsiteY38" fmla="*/ 492918 h 766762"/>
                <a:gd name="connsiteX39" fmla="*/ 1438275 w 2259806"/>
                <a:gd name="connsiteY39" fmla="*/ 409575 h 766762"/>
                <a:gd name="connsiteX40" fmla="*/ 1193006 w 2259806"/>
                <a:gd name="connsiteY40" fmla="*/ 319087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59806" h="766762">
                  <a:moveTo>
                    <a:pt x="1193006" y="319087"/>
                  </a:moveTo>
                  <a:lnTo>
                    <a:pt x="947738" y="252412"/>
                  </a:lnTo>
                  <a:lnTo>
                    <a:pt x="721519" y="209550"/>
                  </a:lnTo>
                  <a:lnTo>
                    <a:pt x="507206" y="173831"/>
                  </a:lnTo>
                  <a:lnTo>
                    <a:pt x="319088" y="138112"/>
                  </a:lnTo>
                  <a:lnTo>
                    <a:pt x="254794" y="123825"/>
                  </a:lnTo>
                  <a:lnTo>
                    <a:pt x="216694" y="119062"/>
                  </a:lnTo>
                  <a:lnTo>
                    <a:pt x="171450" y="123825"/>
                  </a:lnTo>
                  <a:lnTo>
                    <a:pt x="50006" y="161925"/>
                  </a:lnTo>
                  <a:lnTo>
                    <a:pt x="0" y="0"/>
                  </a:lnTo>
                  <a:lnTo>
                    <a:pt x="180975" y="11906"/>
                  </a:lnTo>
                  <a:lnTo>
                    <a:pt x="442913" y="33337"/>
                  </a:lnTo>
                  <a:lnTo>
                    <a:pt x="890588" y="76200"/>
                  </a:lnTo>
                  <a:lnTo>
                    <a:pt x="1147763" y="121443"/>
                  </a:lnTo>
                  <a:lnTo>
                    <a:pt x="1364456" y="159543"/>
                  </a:lnTo>
                  <a:lnTo>
                    <a:pt x="1626394" y="216693"/>
                  </a:lnTo>
                  <a:lnTo>
                    <a:pt x="1843088" y="266700"/>
                  </a:lnTo>
                  <a:lnTo>
                    <a:pt x="1878806" y="276225"/>
                  </a:lnTo>
                  <a:lnTo>
                    <a:pt x="1909763" y="290512"/>
                  </a:lnTo>
                  <a:lnTo>
                    <a:pt x="1974056" y="323850"/>
                  </a:lnTo>
                  <a:lnTo>
                    <a:pt x="2028825" y="361950"/>
                  </a:lnTo>
                  <a:lnTo>
                    <a:pt x="2066925" y="392906"/>
                  </a:lnTo>
                  <a:lnTo>
                    <a:pt x="2102644" y="435768"/>
                  </a:lnTo>
                  <a:lnTo>
                    <a:pt x="2143125" y="469106"/>
                  </a:lnTo>
                  <a:lnTo>
                    <a:pt x="2185988" y="509587"/>
                  </a:lnTo>
                  <a:lnTo>
                    <a:pt x="2219325" y="547687"/>
                  </a:lnTo>
                  <a:lnTo>
                    <a:pt x="2240756" y="581025"/>
                  </a:lnTo>
                  <a:lnTo>
                    <a:pt x="2252663" y="611981"/>
                  </a:lnTo>
                  <a:lnTo>
                    <a:pt x="2259806" y="645318"/>
                  </a:lnTo>
                  <a:lnTo>
                    <a:pt x="2259806" y="678656"/>
                  </a:lnTo>
                  <a:lnTo>
                    <a:pt x="2250281" y="709612"/>
                  </a:lnTo>
                  <a:lnTo>
                    <a:pt x="2228850" y="740568"/>
                  </a:lnTo>
                  <a:lnTo>
                    <a:pt x="2200275" y="764381"/>
                  </a:lnTo>
                  <a:lnTo>
                    <a:pt x="2176463" y="766762"/>
                  </a:lnTo>
                  <a:lnTo>
                    <a:pt x="2124075" y="757237"/>
                  </a:lnTo>
                  <a:lnTo>
                    <a:pt x="2047875" y="721518"/>
                  </a:lnTo>
                  <a:lnTo>
                    <a:pt x="1928813" y="652462"/>
                  </a:lnTo>
                  <a:lnTo>
                    <a:pt x="1757363" y="561975"/>
                  </a:lnTo>
                  <a:lnTo>
                    <a:pt x="1619250" y="492918"/>
                  </a:lnTo>
                  <a:lnTo>
                    <a:pt x="1438275" y="409575"/>
                  </a:lnTo>
                  <a:lnTo>
                    <a:pt x="119300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161B69F-9334-6C47-86DD-3DFFE8EF95C0}"/>
                </a:ext>
              </a:extLst>
            </p:cNvPr>
            <p:cNvSpPr/>
            <p:nvPr/>
          </p:nvSpPr>
          <p:spPr>
            <a:xfrm>
              <a:off x="3492500" y="2392363"/>
              <a:ext cx="2254250" cy="1841500"/>
            </a:xfrm>
            <a:custGeom>
              <a:avLst/>
              <a:gdLst>
                <a:gd name="connsiteX0" fmla="*/ 877071 w 2253433"/>
                <a:gd name="connsiteY0" fmla="*/ 1438275 h 1840707"/>
                <a:gd name="connsiteX1" fmla="*/ 1024708 w 2253433"/>
                <a:gd name="connsiteY1" fmla="*/ 1364457 h 1840707"/>
                <a:gd name="connsiteX2" fmla="*/ 1158058 w 2253433"/>
                <a:gd name="connsiteY2" fmla="*/ 1290638 h 1840707"/>
                <a:gd name="connsiteX3" fmla="*/ 1312840 w 2253433"/>
                <a:gd name="connsiteY3" fmla="*/ 1190625 h 1840707"/>
                <a:gd name="connsiteX4" fmla="*/ 1477146 w 2253433"/>
                <a:gd name="connsiteY4" fmla="*/ 1059657 h 1840707"/>
                <a:gd name="connsiteX5" fmla="*/ 1579540 w 2253433"/>
                <a:gd name="connsiteY5" fmla="*/ 954882 h 1840707"/>
                <a:gd name="connsiteX6" fmla="*/ 1722415 w 2253433"/>
                <a:gd name="connsiteY6" fmla="*/ 788194 h 1840707"/>
                <a:gd name="connsiteX7" fmla="*/ 1822427 w 2253433"/>
                <a:gd name="connsiteY7" fmla="*/ 659607 h 1840707"/>
                <a:gd name="connsiteX8" fmla="*/ 1898627 w 2253433"/>
                <a:gd name="connsiteY8" fmla="*/ 545307 h 1840707"/>
                <a:gd name="connsiteX9" fmla="*/ 1967683 w 2253433"/>
                <a:gd name="connsiteY9" fmla="*/ 342900 h 1840707"/>
                <a:gd name="connsiteX10" fmla="*/ 1967683 w 2253433"/>
                <a:gd name="connsiteY10" fmla="*/ 269082 h 1840707"/>
                <a:gd name="connsiteX11" fmla="*/ 1958158 w 2253433"/>
                <a:gd name="connsiteY11" fmla="*/ 230982 h 1840707"/>
                <a:gd name="connsiteX12" fmla="*/ 1931965 w 2253433"/>
                <a:gd name="connsiteY12" fmla="*/ 183357 h 1840707"/>
                <a:gd name="connsiteX13" fmla="*/ 1862908 w 2253433"/>
                <a:gd name="connsiteY13" fmla="*/ 95250 h 1840707"/>
                <a:gd name="connsiteX14" fmla="*/ 1829571 w 2253433"/>
                <a:gd name="connsiteY14" fmla="*/ 54769 h 1840707"/>
                <a:gd name="connsiteX15" fmla="*/ 1817665 w 2253433"/>
                <a:gd name="connsiteY15" fmla="*/ 35719 h 1840707"/>
                <a:gd name="connsiteX16" fmla="*/ 1820046 w 2253433"/>
                <a:gd name="connsiteY16" fmla="*/ 19050 h 1840707"/>
                <a:gd name="connsiteX17" fmla="*/ 1829571 w 2253433"/>
                <a:gd name="connsiteY17" fmla="*/ 9525 h 1840707"/>
                <a:gd name="connsiteX18" fmla="*/ 1851002 w 2253433"/>
                <a:gd name="connsiteY18" fmla="*/ 0 h 1840707"/>
                <a:gd name="connsiteX19" fmla="*/ 1889102 w 2253433"/>
                <a:gd name="connsiteY19" fmla="*/ 4763 h 1840707"/>
                <a:gd name="connsiteX20" fmla="*/ 1960540 w 2253433"/>
                <a:gd name="connsiteY20" fmla="*/ 26194 h 1840707"/>
                <a:gd name="connsiteX21" fmla="*/ 2024833 w 2253433"/>
                <a:gd name="connsiteY21" fmla="*/ 52388 h 1840707"/>
                <a:gd name="connsiteX22" fmla="*/ 2098652 w 2253433"/>
                <a:gd name="connsiteY22" fmla="*/ 88107 h 1840707"/>
                <a:gd name="connsiteX23" fmla="*/ 2146277 w 2253433"/>
                <a:gd name="connsiteY23" fmla="*/ 119063 h 1840707"/>
                <a:gd name="connsiteX24" fmla="*/ 2181996 w 2253433"/>
                <a:gd name="connsiteY24" fmla="*/ 152400 h 1840707"/>
                <a:gd name="connsiteX25" fmla="*/ 2210571 w 2253433"/>
                <a:gd name="connsiteY25" fmla="*/ 188119 h 1840707"/>
                <a:gd name="connsiteX26" fmla="*/ 2229621 w 2253433"/>
                <a:gd name="connsiteY26" fmla="*/ 216694 h 1840707"/>
                <a:gd name="connsiteX27" fmla="*/ 2246290 w 2253433"/>
                <a:gd name="connsiteY27" fmla="*/ 250032 h 1840707"/>
                <a:gd name="connsiteX28" fmla="*/ 2253433 w 2253433"/>
                <a:gd name="connsiteY28" fmla="*/ 283369 h 1840707"/>
                <a:gd name="connsiteX29" fmla="*/ 2253433 w 2253433"/>
                <a:gd name="connsiteY29" fmla="*/ 321469 h 1840707"/>
                <a:gd name="connsiteX30" fmla="*/ 2189140 w 2253433"/>
                <a:gd name="connsiteY30" fmla="*/ 521494 h 1840707"/>
                <a:gd name="connsiteX31" fmla="*/ 2108177 w 2253433"/>
                <a:gd name="connsiteY31" fmla="*/ 633413 h 1840707"/>
                <a:gd name="connsiteX32" fmla="*/ 2017690 w 2253433"/>
                <a:gd name="connsiteY32" fmla="*/ 754857 h 1840707"/>
                <a:gd name="connsiteX33" fmla="*/ 1910533 w 2253433"/>
                <a:gd name="connsiteY33" fmla="*/ 883444 h 1840707"/>
                <a:gd name="connsiteX34" fmla="*/ 1715271 w 2253433"/>
                <a:gd name="connsiteY34" fmla="*/ 1114425 h 1840707"/>
                <a:gd name="connsiteX35" fmla="*/ 1541440 w 2253433"/>
                <a:gd name="connsiteY35" fmla="*/ 1235869 h 1840707"/>
                <a:gd name="connsiteX36" fmla="*/ 1436665 w 2253433"/>
                <a:gd name="connsiteY36" fmla="*/ 1312069 h 1840707"/>
                <a:gd name="connsiteX37" fmla="*/ 1279502 w 2253433"/>
                <a:gd name="connsiteY37" fmla="*/ 1409700 h 1840707"/>
                <a:gd name="connsiteX38" fmla="*/ 1081858 w 2253433"/>
                <a:gd name="connsiteY38" fmla="*/ 1512094 h 1840707"/>
                <a:gd name="connsiteX39" fmla="*/ 924696 w 2253433"/>
                <a:gd name="connsiteY39" fmla="*/ 1583532 h 1840707"/>
                <a:gd name="connsiteX40" fmla="*/ 788965 w 2253433"/>
                <a:gd name="connsiteY40" fmla="*/ 1638300 h 1840707"/>
                <a:gd name="connsiteX41" fmla="*/ 541315 w 2253433"/>
                <a:gd name="connsiteY41" fmla="*/ 1721644 h 1840707"/>
                <a:gd name="connsiteX42" fmla="*/ 367483 w 2253433"/>
                <a:gd name="connsiteY42" fmla="*/ 1769269 h 1840707"/>
                <a:gd name="connsiteX43" fmla="*/ 205558 w 2253433"/>
                <a:gd name="connsiteY43" fmla="*/ 1807369 h 1840707"/>
                <a:gd name="connsiteX44" fmla="*/ 55540 w 2253433"/>
                <a:gd name="connsiteY44" fmla="*/ 1835944 h 1840707"/>
                <a:gd name="connsiteX45" fmla="*/ 26965 w 2253433"/>
                <a:gd name="connsiteY45" fmla="*/ 1840707 h 1840707"/>
                <a:gd name="connsiteX46" fmla="*/ 12677 w 2253433"/>
                <a:gd name="connsiteY46" fmla="*/ 1833563 h 1840707"/>
                <a:gd name="connsiteX47" fmla="*/ 771 w 2253433"/>
                <a:gd name="connsiteY47" fmla="*/ 1807369 h 1840707"/>
                <a:gd name="connsiteX48" fmla="*/ 771 w 2253433"/>
                <a:gd name="connsiteY48" fmla="*/ 1783557 h 1840707"/>
                <a:gd name="connsiteX49" fmla="*/ 12677 w 2253433"/>
                <a:gd name="connsiteY49" fmla="*/ 1759744 h 1840707"/>
                <a:gd name="connsiteX50" fmla="*/ 29346 w 2253433"/>
                <a:gd name="connsiteY50" fmla="*/ 1747838 h 1840707"/>
                <a:gd name="connsiteX51" fmla="*/ 131740 w 2253433"/>
                <a:gd name="connsiteY51" fmla="*/ 1724025 h 1840707"/>
                <a:gd name="connsiteX52" fmla="*/ 265090 w 2253433"/>
                <a:gd name="connsiteY52" fmla="*/ 1688307 h 1840707"/>
                <a:gd name="connsiteX53" fmla="*/ 379390 w 2253433"/>
                <a:gd name="connsiteY53" fmla="*/ 1647825 h 1840707"/>
                <a:gd name="connsiteX54" fmla="*/ 519883 w 2253433"/>
                <a:gd name="connsiteY54" fmla="*/ 1597819 h 1840707"/>
                <a:gd name="connsiteX55" fmla="*/ 672283 w 2253433"/>
                <a:gd name="connsiteY55" fmla="*/ 1535907 h 1840707"/>
                <a:gd name="connsiteX56" fmla="*/ 877071 w 2253433"/>
                <a:gd name="connsiteY56" fmla="*/ 1438275 h 184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3433" h="1840707">
                  <a:moveTo>
                    <a:pt x="877071" y="1438275"/>
                  </a:moveTo>
                  <a:lnTo>
                    <a:pt x="1024708" y="1364457"/>
                  </a:lnTo>
                  <a:lnTo>
                    <a:pt x="1158058" y="1290638"/>
                  </a:lnTo>
                  <a:lnTo>
                    <a:pt x="1312840" y="1190625"/>
                  </a:lnTo>
                  <a:lnTo>
                    <a:pt x="1477146" y="1059657"/>
                  </a:lnTo>
                  <a:lnTo>
                    <a:pt x="1579540" y="954882"/>
                  </a:lnTo>
                  <a:lnTo>
                    <a:pt x="1722415" y="788194"/>
                  </a:lnTo>
                  <a:lnTo>
                    <a:pt x="1822427" y="659607"/>
                  </a:lnTo>
                  <a:lnTo>
                    <a:pt x="1898627" y="545307"/>
                  </a:lnTo>
                  <a:lnTo>
                    <a:pt x="1967683" y="342900"/>
                  </a:lnTo>
                  <a:lnTo>
                    <a:pt x="1967683" y="269082"/>
                  </a:lnTo>
                  <a:lnTo>
                    <a:pt x="1958158" y="230982"/>
                  </a:lnTo>
                  <a:lnTo>
                    <a:pt x="1931965" y="183357"/>
                  </a:lnTo>
                  <a:lnTo>
                    <a:pt x="1862908" y="95250"/>
                  </a:lnTo>
                  <a:lnTo>
                    <a:pt x="1829571" y="54769"/>
                  </a:lnTo>
                  <a:lnTo>
                    <a:pt x="1817665" y="35719"/>
                  </a:lnTo>
                  <a:lnTo>
                    <a:pt x="1820046" y="19050"/>
                  </a:lnTo>
                  <a:lnTo>
                    <a:pt x="1829571" y="9525"/>
                  </a:lnTo>
                  <a:lnTo>
                    <a:pt x="1851002" y="0"/>
                  </a:lnTo>
                  <a:lnTo>
                    <a:pt x="1889102" y="4763"/>
                  </a:lnTo>
                  <a:lnTo>
                    <a:pt x="1960540" y="26194"/>
                  </a:lnTo>
                  <a:lnTo>
                    <a:pt x="2024833" y="52388"/>
                  </a:lnTo>
                  <a:lnTo>
                    <a:pt x="2098652" y="88107"/>
                  </a:lnTo>
                  <a:lnTo>
                    <a:pt x="2146277" y="119063"/>
                  </a:lnTo>
                  <a:lnTo>
                    <a:pt x="2181996" y="152400"/>
                  </a:lnTo>
                  <a:lnTo>
                    <a:pt x="2210571" y="188119"/>
                  </a:lnTo>
                  <a:lnTo>
                    <a:pt x="2229621" y="216694"/>
                  </a:lnTo>
                  <a:lnTo>
                    <a:pt x="2246290" y="250032"/>
                  </a:lnTo>
                  <a:lnTo>
                    <a:pt x="2253433" y="283369"/>
                  </a:lnTo>
                  <a:lnTo>
                    <a:pt x="2253433" y="321469"/>
                  </a:lnTo>
                  <a:lnTo>
                    <a:pt x="2189140" y="521494"/>
                  </a:lnTo>
                  <a:lnTo>
                    <a:pt x="2108177" y="633413"/>
                  </a:lnTo>
                  <a:lnTo>
                    <a:pt x="2017690" y="754857"/>
                  </a:lnTo>
                  <a:lnTo>
                    <a:pt x="1910533" y="883444"/>
                  </a:lnTo>
                  <a:lnTo>
                    <a:pt x="1715271" y="1114425"/>
                  </a:lnTo>
                  <a:lnTo>
                    <a:pt x="1541440" y="1235869"/>
                  </a:lnTo>
                  <a:lnTo>
                    <a:pt x="1436665" y="1312069"/>
                  </a:lnTo>
                  <a:lnTo>
                    <a:pt x="1279502" y="1409700"/>
                  </a:lnTo>
                  <a:lnTo>
                    <a:pt x="1081858" y="1512094"/>
                  </a:lnTo>
                  <a:lnTo>
                    <a:pt x="924696" y="1583532"/>
                  </a:lnTo>
                  <a:lnTo>
                    <a:pt x="788965" y="1638300"/>
                  </a:lnTo>
                  <a:lnTo>
                    <a:pt x="541315" y="1721644"/>
                  </a:lnTo>
                  <a:lnTo>
                    <a:pt x="367483" y="1769269"/>
                  </a:lnTo>
                  <a:lnTo>
                    <a:pt x="205558" y="1807369"/>
                  </a:lnTo>
                  <a:lnTo>
                    <a:pt x="55540" y="1835944"/>
                  </a:lnTo>
                  <a:lnTo>
                    <a:pt x="26965" y="1840707"/>
                  </a:lnTo>
                  <a:lnTo>
                    <a:pt x="12677" y="1833563"/>
                  </a:lnTo>
                  <a:cubicBezTo>
                    <a:pt x="0" y="1810744"/>
                    <a:pt x="771" y="1820304"/>
                    <a:pt x="771" y="1807369"/>
                  </a:cubicBezTo>
                  <a:lnTo>
                    <a:pt x="771" y="1783557"/>
                  </a:lnTo>
                  <a:lnTo>
                    <a:pt x="12677" y="1759744"/>
                  </a:lnTo>
                  <a:lnTo>
                    <a:pt x="29346" y="1747838"/>
                  </a:lnTo>
                  <a:lnTo>
                    <a:pt x="131740" y="1724025"/>
                  </a:lnTo>
                  <a:lnTo>
                    <a:pt x="265090" y="1688307"/>
                  </a:lnTo>
                  <a:lnTo>
                    <a:pt x="379390" y="1647825"/>
                  </a:lnTo>
                  <a:lnTo>
                    <a:pt x="519883" y="1597819"/>
                  </a:lnTo>
                  <a:lnTo>
                    <a:pt x="672283" y="1535907"/>
                  </a:lnTo>
                  <a:lnTo>
                    <a:pt x="877071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EA3F82F-07F8-ED4E-A301-18F977E415B9}"/>
                </a:ext>
              </a:extLst>
            </p:cNvPr>
            <p:cNvSpPr/>
            <p:nvPr/>
          </p:nvSpPr>
          <p:spPr>
            <a:xfrm>
              <a:off x="2838450" y="2627313"/>
              <a:ext cx="4173538" cy="625475"/>
            </a:xfrm>
            <a:custGeom>
              <a:avLst/>
              <a:gdLst>
                <a:gd name="connsiteX0" fmla="*/ 2073547 w 4174287"/>
                <a:gd name="connsiteY0" fmla="*/ 333127 h 625463"/>
                <a:gd name="connsiteX1" fmla="*/ 1618046 w 4174287"/>
                <a:gd name="connsiteY1" fmla="*/ 380717 h 625463"/>
                <a:gd name="connsiteX2" fmla="*/ 1400494 w 4174287"/>
                <a:gd name="connsiteY2" fmla="*/ 404512 h 625463"/>
                <a:gd name="connsiteX3" fmla="*/ 1074165 w 4174287"/>
                <a:gd name="connsiteY3" fmla="*/ 452101 h 625463"/>
                <a:gd name="connsiteX4" fmla="*/ 809023 w 4174287"/>
                <a:gd name="connsiteY4" fmla="*/ 506489 h 625463"/>
                <a:gd name="connsiteX5" fmla="*/ 594870 w 4174287"/>
                <a:gd name="connsiteY5" fmla="*/ 554079 h 625463"/>
                <a:gd name="connsiteX6" fmla="*/ 438504 w 4174287"/>
                <a:gd name="connsiteY6" fmla="*/ 598269 h 625463"/>
                <a:gd name="connsiteX7" fmla="*/ 377318 w 4174287"/>
                <a:gd name="connsiteY7" fmla="*/ 618665 h 625463"/>
                <a:gd name="connsiteX8" fmla="*/ 353523 w 4174287"/>
                <a:gd name="connsiteY8" fmla="*/ 625463 h 625463"/>
                <a:gd name="connsiteX9" fmla="*/ 295735 w 4174287"/>
                <a:gd name="connsiteY9" fmla="*/ 608467 h 625463"/>
                <a:gd name="connsiteX10" fmla="*/ 200556 w 4174287"/>
                <a:gd name="connsiteY10" fmla="*/ 560878 h 625463"/>
                <a:gd name="connsiteX11" fmla="*/ 118974 w 4174287"/>
                <a:gd name="connsiteY11" fmla="*/ 509889 h 625463"/>
                <a:gd name="connsiteX12" fmla="*/ 84982 w 4174287"/>
                <a:gd name="connsiteY12" fmla="*/ 475896 h 625463"/>
                <a:gd name="connsiteX13" fmla="*/ 40791 w 4174287"/>
                <a:gd name="connsiteY13" fmla="*/ 414710 h 625463"/>
                <a:gd name="connsiteX14" fmla="*/ 10198 w 4174287"/>
                <a:gd name="connsiteY14" fmla="*/ 356922 h 625463"/>
                <a:gd name="connsiteX15" fmla="*/ 0 w 4174287"/>
                <a:gd name="connsiteY15" fmla="*/ 319530 h 625463"/>
                <a:gd name="connsiteX16" fmla="*/ 0 w 4174287"/>
                <a:gd name="connsiteY16" fmla="*/ 288937 h 625463"/>
                <a:gd name="connsiteX17" fmla="*/ 10198 w 4174287"/>
                <a:gd name="connsiteY17" fmla="*/ 278739 h 625463"/>
                <a:gd name="connsiteX18" fmla="*/ 30593 w 4174287"/>
                <a:gd name="connsiteY18" fmla="*/ 275340 h 625463"/>
                <a:gd name="connsiteX19" fmla="*/ 61187 w 4174287"/>
                <a:gd name="connsiteY19" fmla="*/ 282139 h 625463"/>
                <a:gd name="connsiteX20" fmla="*/ 115575 w 4174287"/>
                <a:gd name="connsiteY20" fmla="*/ 319530 h 625463"/>
                <a:gd name="connsiteX21" fmla="*/ 169963 w 4174287"/>
                <a:gd name="connsiteY21" fmla="*/ 350124 h 625463"/>
                <a:gd name="connsiteX22" fmla="*/ 241347 w 4174287"/>
                <a:gd name="connsiteY22" fmla="*/ 373918 h 625463"/>
                <a:gd name="connsiteX23" fmla="*/ 299135 w 4174287"/>
                <a:gd name="connsiteY23" fmla="*/ 380717 h 625463"/>
                <a:gd name="connsiteX24" fmla="*/ 346724 w 4174287"/>
                <a:gd name="connsiteY24" fmla="*/ 380717 h 625463"/>
                <a:gd name="connsiteX25" fmla="*/ 411310 w 4174287"/>
                <a:gd name="connsiteY25" fmla="*/ 377318 h 625463"/>
                <a:gd name="connsiteX26" fmla="*/ 523486 w 4174287"/>
                <a:gd name="connsiteY26" fmla="*/ 363721 h 625463"/>
                <a:gd name="connsiteX27" fmla="*/ 673053 w 4174287"/>
                <a:gd name="connsiteY27" fmla="*/ 336527 h 625463"/>
                <a:gd name="connsiteX28" fmla="*/ 907602 w 4174287"/>
                <a:gd name="connsiteY28" fmla="*/ 302534 h 625463"/>
                <a:gd name="connsiteX29" fmla="*/ 1206736 w 4174287"/>
                <a:gd name="connsiteY29" fmla="*/ 261743 h 625463"/>
                <a:gd name="connsiteX30" fmla="*/ 1512669 w 4174287"/>
                <a:gd name="connsiteY30" fmla="*/ 220952 h 625463"/>
                <a:gd name="connsiteX31" fmla="*/ 1754017 w 4174287"/>
                <a:gd name="connsiteY31" fmla="*/ 163165 h 625463"/>
                <a:gd name="connsiteX32" fmla="*/ 1791408 w 4174287"/>
                <a:gd name="connsiteY32" fmla="*/ 169963 h 625463"/>
                <a:gd name="connsiteX33" fmla="*/ 1978367 w 4174287"/>
                <a:gd name="connsiteY33" fmla="*/ 156366 h 625463"/>
                <a:gd name="connsiteX34" fmla="*/ 2253707 w 4174287"/>
                <a:gd name="connsiteY34" fmla="*/ 135971 h 625463"/>
                <a:gd name="connsiteX35" fmla="*/ 2627625 w 4174287"/>
                <a:gd name="connsiteY35" fmla="*/ 112176 h 625463"/>
                <a:gd name="connsiteX36" fmla="*/ 2899566 w 4174287"/>
                <a:gd name="connsiteY36" fmla="*/ 91780 h 625463"/>
                <a:gd name="connsiteX37" fmla="*/ 3198701 w 4174287"/>
                <a:gd name="connsiteY37" fmla="*/ 91780 h 625463"/>
                <a:gd name="connsiteX38" fmla="*/ 3368663 w 4174287"/>
                <a:gd name="connsiteY38" fmla="*/ 88381 h 625463"/>
                <a:gd name="connsiteX39" fmla="*/ 3487637 w 4174287"/>
                <a:gd name="connsiteY39" fmla="*/ 78183 h 625463"/>
                <a:gd name="connsiteX40" fmla="*/ 3548824 w 4174287"/>
                <a:gd name="connsiteY40" fmla="*/ 64586 h 625463"/>
                <a:gd name="connsiteX41" fmla="*/ 3694992 w 4174287"/>
                <a:gd name="connsiteY41" fmla="*/ 3400 h 625463"/>
                <a:gd name="connsiteX42" fmla="*/ 3715388 w 4174287"/>
                <a:gd name="connsiteY42" fmla="*/ 0 h 625463"/>
                <a:gd name="connsiteX43" fmla="*/ 3766376 w 4174287"/>
                <a:gd name="connsiteY43" fmla="*/ 0 h 625463"/>
                <a:gd name="connsiteX44" fmla="*/ 3847959 w 4174287"/>
                <a:gd name="connsiteY44" fmla="*/ 20396 h 625463"/>
                <a:gd name="connsiteX45" fmla="*/ 3960134 w 4174287"/>
                <a:gd name="connsiteY45" fmla="*/ 67985 h 625463"/>
                <a:gd name="connsiteX46" fmla="*/ 4062112 w 4174287"/>
                <a:gd name="connsiteY46" fmla="*/ 118974 h 625463"/>
                <a:gd name="connsiteX47" fmla="*/ 4130097 w 4174287"/>
                <a:gd name="connsiteY47" fmla="*/ 166564 h 625463"/>
                <a:gd name="connsiteX48" fmla="*/ 4147093 w 4174287"/>
                <a:gd name="connsiteY48" fmla="*/ 193758 h 625463"/>
                <a:gd name="connsiteX49" fmla="*/ 4167489 w 4174287"/>
                <a:gd name="connsiteY49" fmla="*/ 237948 h 625463"/>
                <a:gd name="connsiteX50" fmla="*/ 4174287 w 4174287"/>
                <a:gd name="connsiteY50" fmla="*/ 285538 h 625463"/>
                <a:gd name="connsiteX51" fmla="*/ 4160690 w 4174287"/>
                <a:gd name="connsiteY51" fmla="*/ 312732 h 625463"/>
                <a:gd name="connsiteX52" fmla="*/ 4133496 w 4174287"/>
                <a:gd name="connsiteY52" fmla="*/ 329728 h 625463"/>
                <a:gd name="connsiteX53" fmla="*/ 4085907 w 4174287"/>
                <a:gd name="connsiteY53" fmla="*/ 336527 h 625463"/>
                <a:gd name="connsiteX54" fmla="*/ 3977130 w 4174287"/>
                <a:gd name="connsiteY54" fmla="*/ 326329 h 625463"/>
                <a:gd name="connsiteX55" fmla="*/ 3786772 w 4174287"/>
                <a:gd name="connsiteY55" fmla="*/ 305933 h 625463"/>
                <a:gd name="connsiteX56" fmla="*/ 3508033 w 4174287"/>
                <a:gd name="connsiteY56" fmla="*/ 288937 h 625463"/>
                <a:gd name="connsiteX57" fmla="*/ 3127316 w 4174287"/>
                <a:gd name="connsiteY57" fmla="*/ 288937 h 625463"/>
                <a:gd name="connsiteX58" fmla="*/ 2807786 w 4174287"/>
                <a:gd name="connsiteY58" fmla="*/ 292336 h 625463"/>
                <a:gd name="connsiteX59" fmla="*/ 2552842 w 4174287"/>
                <a:gd name="connsiteY59" fmla="*/ 312732 h 625463"/>
                <a:gd name="connsiteX60" fmla="*/ 2410073 w 4174287"/>
                <a:gd name="connsiteY60" fmla="*/ 309333 h 625463"/>
                <a:gd name="connsiteX61" fmla="*/ 2073547 w 4174287"/>
                <a:gd name="connsiteY61" fmla="*/ 333127 h 6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74287" h="625463">
                  <a:moveTo>
                    <a:pt x="2073547" y="333127"/>
                  </a:moveTo>
                  <a:lnTo>
                    <a:pt x="1618046" y="380717"/>
                  </a:lnTo>
                  <a:lnTo>
                    <a:pt x="1400494" y="404512"/>
                  </a:lnTo>
                  <a:lnTo>
                    <a:pt x="1074165" y="452101"/>
                  </a:lnTo>
                  <a:lnTo>
                    <a:pt x="809023" y="506489"/>
                  </a:lnTo>
                  <a:lnTo>
                    <a:pt x="594870" y="554079"/>
                  </a:lnTo>
                  <a:lnTo>
                    <a:pt x="438504" y="598269"/>
                  </a:lnTo>
                  <a:lnTo>
                    <a:pt x="377318" y="618665"/>
                  </a:lnTo>
                  <a:lnTo>
                    <a:pt x="353523" y="625463"/>
                  </a:lnTo>
                  <a:lnTo>
                    <a:pt x="295735" y="608467"/>
                  </a:lnTo>
                  <a:lnTo>
                    <a:pt x="200556" y="560878"/>
                  </a:lnTo>
                  <a:lnTo>
                    <a:pt x="118974" y="509889"/>
                  </a:lnTo>
                  <a:lnTo>
                    <a:pt x="84982" y="475896"/>
                  </a:lnTo>
                  <a:lnTo>
                    <a:pt x="40791" y="414710"/>
                  </a:lnTo>
                  <a:lnTo>
                    <a:pt x="10198" y="356922"/>
                  </a:lnTo>
                  <a:lnTo>
                    <a:pt x="0" y="319530"/>
                  </a:lnTo>
                  <a:lnTo>
                    <a:pt x="0" y="288937"/>
                  </a:lnTo>
                  <a:lnTo>
                    <a:pt x="10198" y="278739"/>
                  </a:lnTo>
                  <a:lnTo>
                    <a:pt x="30593" y="275340"/>
                  </a:lnTo>
                  <a:lnTo>
                    <a:pt x="61187" y="282139"/>
                  </a:lnTo>
                  <a:lnTo>
                    <a:pt x="115575" y="319530"/>
                  </a:lnTo>
                  <a:lnTo>
                    <a:pt x="169963" y="350124"/>
                  </a:lnTo>
                  <a:lnTo>
                    <a:pt x="241347" y="373918"/>
                  </a:lnTo>
                  <a:lnTo>
                    <a:pt x="299135" y="380717"/>
                  </a:lnTo>
                  <a:lnTo>
                    <a:pt x="346724" y="380717"/>
                  </a:lnTo>
                  <a:lnTo>
                    <a:pt x="411310" y="377318"/>
                  </a:lnTo>
                  <a:lnTo>
                    <a:pt x="523486" y="363721"/>
                  </a:lnTo>
                  <a:lnTo>
                    <a:pt x="673053" y="336527"/>
                  </a:lnTo>
                  <a:lnTo>
                    <a:pt x="907602" y="302534"/>
                  </a:lnTo>
                  <a:lnTo>
                    <a:pt x="1206736" y="261743"/>
                  </a:lnTo>
                  <a:lnTo>
                    <a:pt x="1512669" y="220952"/>
                  </a:lnTo>
                  <a:lnTo>
                    <a:pt x="1754017" y="163165"/>
                  </a:lnTo>
                  <a:lnTo>
                    <a:pt x="1791408" y="169963"/>
                  </a:lnTo>
                  <a:lnTo>
                    <a:pt x="1978367" y="156366"/>
                  </a:lnTo>
                  <a:lnTo>
                    <a:pt x="2253707" y="135971"/>
                  </a:lnTo>
                  <a:lnTo>
                    <a:pt x="2627625" y="112176"/>
                  </a:lnTo>
                  <a:lnTo>
                    <a:pt x="2899566" y="91780"/>
                  </a:lnTo>
                  <a:lnTo>
                    <a:pt x="3198701" y="91780"/>
                  </a:lnTo>
                  <a:lnTo>
                    <a:pt x="3368663" y="88381"/>
                  </a:lnTo>
                  <a:lnTo>
                    <a:pt x="3487637" y="78183"/>
                  </a:lnTo>
                  <a:lnTo>
                    <a:pt x="3548824" y="64586"/>
                  </a:lnTo>
                  <a:lnTo>
                    <a:pt x="3694992" y="3400"/>
                  </a:lnTo>
                  <a:lnTo>
                    <a:pt x="3715388" y="0"/>
                  </a:lnTo>
                  <a:lnTo>
                    <a:pt x="3766376" y="0"/>
                  </a:lnTo>
                  <a:lnTo>
                    <a:pt x="3847959" y="20396"/>
                  </a:lnTo>
                  <a:lnTo>
                    <a:pt x="3960134" y="67985"/>
                  </a:lnTo>
                  <a:lnTo>
                    <a:pt x="4062112" y="118974"/>
                  </a:lnTo>
                  <a:lnTo>
                    <a:pt x="4130097" y="166564"/>
                  </a:lnTo>
                  <a:lnTo>
                    <a:pt x="4147093" y="193758"/>
                  </a:lnTo>
                  <a:lnTo>
                    <a:pt x="4167489" y="237948"/>
                  </a:lnTo>
                  <a:lnTo>
                    <a:pt x="4174287" y="285538"/>
                  </a:lnTo>
                  <a:lnTo>
                    <a:pt x="4160690" y="312732"/>
                  </a:lnTo>
                  <a:lnTo>
                    <a:pt x="4133496" y="329728"/>
                  </a:lnTo>
                  <a:lnTo>
                    <a:pt x="4085907" y="336527"/>
                  </a:lnTo>
                  <a:lnTo>
                    <a:pt x="3977130" y="326329"/>
                  </a:lnTo>
                  <a:lnTo>
                    <a:pt x="3786772" y="305933"/>
                  </a:lnTo>
                  <a:lnTo>
                    <a:pt x="3508033" y="288937"/>
                  </a:lnTo>
                  <a:lnTo>
                    <a:pt x="3127316" y="288937"/>
                  </a:lnTo>
                  <a:lnTo>
                    <a:pt x="2807786" y="292336"/>
                  </a:lnTo>
                  <a:lnTo>
                    <a:pt x="2552842" y="312732"/>
                  </a:lnTo>
                  <a:lnTo>
                    <a:pt x="2410073" y="309333"/>
                  </a:lnTo>
                  <a:lnTo>
                    <a:pt x="2073547" y="3331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5A1C1AF-591D-274B-B6DD-FE32B4B07DC3}"/>
                </a:ext>
              </a:extLst>
            </p:cNvPr>
            <p:cNvSpPr/>
            <p:nvPr/>
          </p:nvSpPr>
          <p:spPr>
            <a:xfrm rot="16200000">
              <a:off x="3858418" y="4790282"/>
              <a:ext cx="2125663" cy="419100"/>
            </a:xfrm>
            <a:custGeom>
              <a:avLst/>
              <a:gdLst>
                <a:gd name="connsiteX0" fmla="*/ 890588 w 2126456"/>
                <a:gd name="connsiteY0" fmla="*/ 388144 h 419100"/>
                <a:gd name="connsiteX1" fmla="*/ 678656 w 2126456"/>
                <a:gd name="connsiteY1" fmla="*/ 390525 h 419100"/>
                <a:gd name="connsiteX2" fmla="*/ 433388 w 2126456"/>
                <a:gd name="connsiteY2" fmla="*/ 390525 h 419100"/>
                <a:gd name="connsiteX3" fmla="*/ 230981 w 2126456"/>
                <a:gd name="connsiteY3" fmla="*/ 390525 h 419100"/>
                <a:gd name="connsiteX4" fmla="*/ 150019 w 2126456"/>
                <a:gd name="connsiteY4" fmla="*/ 388144 h 419100"/>
                <a:gd name="connsiteX5" fmla="*/ 107156 w 2126456"/>
                <a:gd name="connsiteY5" fmla="*/ 383381 h 419100"/>
                <a:gd name="connsiteX6" fmla="*/ 64294 w 2126456"/>
                <a:gd name="connsiteY6" fmla="*/ 373856 h 419100"/>
                <a:gd name="connsiteX7" fmla="*/ 38100 w 2126456"/>
                <a:gd name="connsiteY7" fmla="*/ 364331 h 419100"/>
                <a:gd name="connsiteX8" fmla="*/ 21431 w 2126456"/>
                <a:gd name="connsiteY8" fmla="*/ 352425 h 419100"/>
                <a:gd name="connsiteX9" fmla="*/ 7144 w 2126456"/>
                <a:gd name="connsiteY9" fmla="*/ 326231 h 419100"/>
                <a:gd name="connsiteX10" fmla="*/ 0 w 2126456"/>
                <a:gd name="connsiteY10" fmla="*/ 297656 h 419100"/>
                <a:gd name="connsiteX11" fmla="*/ 2381 w 2126456"/>
                <a:gd name="connsiteY11" fmla="*/ 273844 h 419100"/>
                <a:gd name="connsiteX12" fmla="*/ 30956 w 2126456"/>
                <a:gd name="connsiteY12" fmla="*/ 242887 h 419100"/>
                <a:gd name="connsiteX13" fmla="*/ 76200 w 2126456"/>
                <a:gd name="connsiteY13" fmla="*/ 204787 h 419100"/>
                <a:gd name="connsiteX14" fmla="*/ 128588 w 2126456"/>
                <a:gd name="connsiteY14" fmla="*/ 171450 h 419100"/>
                <a:gd name="connsiteX15" fmla="*/ 190500 w 2126456"/>
                <a:gd name="connsiteY15" fmla="*/ 147637 h 419100"/>
                <a:gd name="connsiteX16" fmla="*/ 257175 w 2126456"/>
                <a:gd name="connsiteY16" fmla="*/ 130969 h 419100"/>
                <a:gd name="connsiteX17" fmla="*/ 342900 w 2126456"/>
                <a:gd name="connsiteY17" fmla="*/ 123825 h 419100"/>
                <a:gd name="connsiteX18" fmla="*/ 366713 w 2126456"/>
                <a:gd name="connsiteY18" fmla="*/ 126206 h 419100"/>
                <a:gd name="connsiteX19" fmla="*/ 414338 w 2126456"/>
                <a:gd name="connsiteY19" fmla="*/ 140494 h 419100"/>
                <a:gd name="connsiteX20" fmla="*/ 488156 w 2126456"/>
                <a:gd name="connsiteY20" fmla="*/ 154781 h 419100"/>
                <a:gd name="connsiteX21" fmla="*/ 552450 w 2126456"/>
                <a:gd name="connsiteY21" fmla="*/ 161925 h 419100"/>
                <a:gd name="connsiteX22" fmla="*/ 659606 w 2126456"/>
                <a:gd name="connsiteY22" fmla="*/ 169069 h 419100"/>
                <a:gd name="connsiteX23" fmla="*/ 1002506 w 2126456"/>
                <a:gd name="connsiteY23" fmla="*/ 166687 h 419100"/>
                <a:gd name="connsiteX24" fmla="*/ 1452563 w 2126456"/>
                <a:gd name="connsiteY24" fmla="*/ 166687 h 419100"/>
                <a:gd name="connsiteX25" fmla="*/ 1614488 w 2126456"/>
                <a:gd name="connsiteY25" fmla="*/ 171450 h 419100"/>
                <a:gd name="connsiteX26" fmla="*/ 1726406 w 2126456"/>
                <a:gd name="connsiteY26" fmla="*/ 159544 h 419100"/>
                <a:gd name="connsiteX27" fmla="*/ 1883569 w 2126456"/>
                <a:gd name="connsiteY27" fmla="*/ 135731 h 419100"/>
                <a:gd name="connsiteX28" fmla="*/ 1959769 w 2126456"/>
                <a:gd name="connsiteY28" fmla="*/ 119062 h 419100"/>
                <a:gd name="connsiteX29" fmla="*/ 1993106 w 2126456"/>
                <a:gd name="connsiteY29" fmla="*/ 107156 h 419100"/>
                <a:gd name="connsiteX30" fmla="*/ 2024063 w 2126456"/>
                <a:gd name="connsiteY30" fmla="*/ 80962 h 419100"/>
                <a:gd name="connsiteX31" fmla="*/ 2043113 w 2126456"/>
                <a:gd name="connsiteY31" fmla="*/ 57150 h 419100"/>
                <a:gd name="connsiteX32" fmla="*/ 2057400 w 2126456"/>
                <a:gd name="connsiteY32" fmla="*/ 26194 h 419100"/>
                <a:gd name="connsiteX33" fmla="*/ 2076450 w 2126456"/>
                <a:gd name="connsiteY33" fmla="*/ 4762 h 419100"/>
                <a:gd name="connsiteX34" fmla="*/ 2095500 w 2126456"/>
                <a:gd name="connsiteY34" fmla="*/ 0 h 419100"/>
                <a:gd name="connsiteX35" fmla="*/ 2114550 w 2126456"/>
                <a:gd name="connsiteY35" fmla="*/ 11906 h 419100"/>
                <a:gd name="connsiteX36" fmla="*/ 2124075 w 2126456"/>
                <a:gd name="connsiteY36" fmla="*/ 40481 h 419100"/>
                <a:gd name="connsiteX37" fmla="*/ 2126456 w 2126456"/>
                <a:gd name="connsiteY37" fmla="*/ 83344 h 419100"/>
                <a:gd name="connsiteX38" fmla="*/ 2121694 w 2126456"/>
                <a:gd name="connsiteY38" fmla="*/ 133350 h 419100"/>
                <a:gd name="connsiteX39" fmla="*/ 2116931 w 2126456"/>
                <a:gd name="connsiteY39" fmla="*/ 173831 h 419100"/>
                <a:gd name="connsiteX40" fmla="*/ 2102644 w 2126456"/>
                <a:gd name="connsiteY40" fmla="*/ 240506 h 419100"/>
                <a:gd name="connsiteX41" fmla="*/ 2069306 w 2126456"/>
                <a:gd name="connsiteY41" fmla="*/ 319087 h 419100"/>
                <a:gd name="connsiteX42" fmla="*/ 2028825 w 2126456"/>
                <a:gd name="connsiteY42" fmla="*/ 378619 h 419100"/>
                <a:gd name="connsiteX43" fmla="*/ 1993106 w 2126456"/>
                <a:gd name="connsiteY43" fmla="*/ 409575 h 419100"/>
                <a:gd name="connsiteX44" fmla="*/ 1964531 w 2126456"/>
                <a:gd name="connsiteY44" fmla="*/ 419100 h 419100"/>
                <a:gd name="connsiteX45" fmla="*/ 1928813 w 2126456"/>
                <a:gd name="connsiteY45" fmla="*/ 409575 h 419100"/>
                <a:gd name="connsiteX46" fmla="*/ 1876425 w 2126456"/>
                <a:gd name="connsiteY46" fmla="*/ 397669 h 419100"/>
                <a:gd name="connsiteX47" fmla="*/ 1735931 w 2126456"/>
                <a:gd name="connsiteY47" fmla="*/ 390525 h 419100"/>
                <a:gd name="connsiteX48" fmla="*/ 1633538 w 2126456"/>
                <a:gd name="connsiteY48" fmla="*/ 388144 h 419100"/>
                <a:gd name="connsiteX49" fmla="*/ 1428750 w 2126456"/>
                <a:gd name="connsiteY49" fmla="*/ 388144 h 419100"/>
                <a:gd name="connsiteX50" fmla="*/ 890588 w 2126456"/>
                <a:gd name="connsiteY50" fmla="*/ 38814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26456" h="419100">
                  <a:moveTo>
                    <a:pt x="890588" y="388144"/>
                  </a:moveTo>
                  <a:lnTo>
                    <a:pt x="678656" y="390525"/>
                  </a:lnTo>
                  <a:lnTo>
                    <a:pt x="433388" y="390525"/>
                  </a:lnTo>
                  <a:lnTo>
                    <a:pt x="230981" y="390525"/>
                  </a:lnTo>
                  <a:lnTo>
                    <a:pt x="150019" y="388144"/>
                  </a:lnTo>
                  <a:lnTo>
                    <a:pt x="107156" y="383381"/>
                  </a:lnTo>
                  <a:lnTo>
                    <a:pt x="64294" y="373856"/>
                  </a:lnTo>
                  <a:lnTo>
                    <a:pt x="38100" y="364331"/>
                  </a:lnTo>
                  <a:lnTo>
                    <a:pt x="21431" y="352425"/>
                  </a:lnTo>
                  <a:lnTo>
                    <a:pt x="7144" y="326231"/>
                  </a:lnTo>
                  <a:lnTo>
                    <a:pt x="0" y="297656"/>
                  </a:lnTo>
                  <a:lnTo>
                    <a:pt x="2381" y="273844"/>
                  </a:lnTo>
                  <a:lnTo>
                    <a:pt x="30956" y="242887"/>
                  </a:lnTo>
                  <a:lnTo>
                    <a:pt x="76200" y="204787"/>
                  </a:lnTo>
                  <a:lnTo>
                    <a:pt x="128588" y="171450"/>
                  </a:lnTo>
                  <a:lnTo>
                    <a:pt x="190500" y="147637"/>
                  </a:lnTo>
                  <a:lnTo>
                    <a:pt x="257175" y="130969"/>
                  </a:lnTo>
                  <a:lnTo>
                    <a:pt x="342900" y="123825"/>
                  </a:lnTo>
                  <a:lnTo>
                    <a:pt x="366713" y="126206"/>
                  </a:lnTo>
                  <a:lnTo>
                    <a:pt x="414338" y="140494"/>
                  </a:lnTo>
                  <a:lnTo>
                    <a:pt x="488156" y="154781"/>
                  </a:lnTo>
                  <a:cubicBezTo>
                    <a:pt x="550857" y="162016"/>
                    <a:pt x="529294" y="161925"/>
                    <a:pt x="552450" y="161925"/>
                  </a:cubicBezTo>
                  <a:lnTo>
                    <a:pt x="659606" y="169069"/>
                  </a:lnTo>
                  <a:lnTo>
                    <a:pt x="1002506" y="166687"/>
                  </a:lnTo>
                  <a:lnTo>
                    <a:pt x="1452563" y="166687"/>
                  </a:lnTo>
                  <a:lnTo>
                    <a:pt x="1614488" y="171450"/>
                  </a:lnTo>
                  <a:lnTo>
                    <a:pt x="1726406" y="159544"/>
                  </a:lnTo>
                  <a:lnTo>
                    <a:pt x="1883569" y="135731"/>
                  </a:lnTo>
                  <a:lnTo>
                    <a:pt x="1959769" y="119062"/>
                  </a:lnTo>
                  <a:lnTo>
                    <a:pt x="1993106" y="107156"/>
                  </a:lnTo>
                  <a:lnTo>
                    <a:pt x="2024063" y="80962"/>
                  </a:lnTo>
                  <a:lnTo>
                    <a:pt x="2043113" y="57150"/>
                  </a:lnTo>
                  <a:lnTo>
                    <a:pt x="2057400" y="26194"/>
                  </a:lnTo>
                  <a:lnTo>
                    <a:pt x="2076450" y="4762"/>
                  </a:lnTo>
                  <a:lnTo>
                    <a:pt x="2095500" y="0"/>
                  </a:lnTo>
                  <a:lnTo>
                    <a:pt x="2114550" y="11906"/>
                  </a:lnTo>
                  <a:lnTo>
                    <a:pt x="2124075" y="40481"/>
                  </a:lnTo>
                  <a:lnTo>
                    <a:pt x="2126456" y="83344"/>
                  </a:lnTo>
                  <a:lnTo>
                    <a:pt x="2121694" y="133350"/>
                  </a:lnTo>
                  <a:lnTo>
                    <a:pt x="2116931" y="173831"/>
                  </a:lnTo>
                  <a:lnTo>
                    <a:pt x="2102644" y="240506"/>
                  </a:lnTo>
                  <a:lnTo>
                    <a:pt x="2069306" y="319087"/>
                  </a:lnTo>
                  <a:lnTo>
                    <a:pt x="2028825" y="378619"/>
                  </a:lnTo>
                  <a:lnTo>
                    <a:pt x="1993106" y="409575"/>
                  </a:lnTo>
                  <a:lnTo>
                    <a:pt x="1964531" y="419100"/>
                  </a:lnTo>
                  <a:lnTo>
                    <a:pt x="1928813" y="409575"/>
                  </a:lnTo>
                  <a:lnTo>
                    <a:pt x="1876425" y="397669"/>
                  </a:lnTo>
                  <a:lnTo>
                    <a:pt x="1735931" y="390525"/>
                  </a:lnTo>
                  <a:lnTo>
                    <a:pt x="1633538" y="388144"/>
                  </a:lnTo>
                  <a:lnTo>
                    <a:pt x="1428750" y="388144"/>
                  </a:lnTo>
                  <a:lnTo>
                    <a:pt x="89058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DB54892-F299-7247-AE98-B86C61C6BCF9}"/>
                </a:ext>
              </a:extLst>
            </p:cNvPr>
            <p:cNvSpPr/>
            <p:nvPr/>
          </p:nvSpPr>
          <p:spPr>
            <a:xfrm>
              <a:off x="2906713" y="4554538"/>
              <a:ext cx="2036762" cy="1311275"/>
            </a:xfrm>
            <a:custGeom>
              <a:avLst/>
              <a:gdLst>
                <a:gd name="connsiteX0" fmla="*/ 897983 w 2036220"/>
                <a:gd name="connsiteY0" fmla="*/ 735807 h 1309688"/>
                <a:gd name="connsiteX1" fmla="*/ 1121820 w 2036220"/>
                <a:gd name="connsiteY1" fmla="*/ 573882 h 1309688"/>
                <a:gd name="connsiteX2" fmla="*/ 1319464 w 2036220"/>
                <a:gd name="connsiteY2" fmla="*/ 407194 h 1309688"/>
                <a:gd name="connsiteX3" fmla="*/ 1476626 w 2036220"/>
                <a:gd name="connsiteY3" fmla="*/ 266700 h 1309688"/>
                <a:gd name="connsiteX4" fmla="*/ 1674270 w 2036220"/>
                <a:gd name="connsiteY4" fmla="*/ 54769 h 1309688"/>
                <a:gd name="connsiteX5" fmla="*/ 2036220 w 2036220"/>
                <a:gd name="connsiteY5" fmla="*/ 0 h 1309688"/>
                <a:gd name="connsiteX6" fmla="*/ 1888583 w 2036220"/>
                <a:gd name="connsiteY6" fmla="*/ 166688 h 1309688"/>
                <a:gd name="connsiteX7" fmla="*/ 1807620 w 2036220"/>
                <a:gd name="connsiteY7" fmla="*/ 271463 h 1309688"/>
                <a:gd name="connsiteX8" fmla="*/ 1636170 w 2036220"/>
                <a:gd name="connsiteY8" fmla="*/ 447675 h 1309688"/>
                <a:gd name="connsiteX9" fmla="*/ 1402808 w 2036220"/>
                <a:gd name="connsiteY9" fmla="*/ 635794 h 1309688"/>
                <a:gd name="connsiteX10" fmla="*/ 1162301 w 2036220"/>
                <a:gd name="connsiteY10" fmla="*/ 792957 h 1309688"/>
                <a:gd name="connsiteX11" fmla="*/ 1002758 w 2036220"/>
                <a:gd name="connsiteY11" fmla="*/ 885825 h 1309688"/>
                <a:gd name="connsiteX12" fmla="*/ 802733 w 2036220"/>
                <a:gd name="connsiteY12" fmla="*/ 990600 h 1309688"/>
                <a:gd name="connsiteX13" fmla="*/ 600326 w 2036220"/>
                <a:gd name="connsiteY13" fmla="*/ 1090613 h 1309688"/>
                <a:gd name="connsiteX14" fmla="*/ 400301 w 2036220"/>
                <a:gd name="connsiteY14" fmla="*/ 1176338 h 1309688"/>
                <a:gd name="connsiteX15" fmla="*/ 178845 w 2036220"/>
                <a:gd name="connsiteY15" fmla="*/ 1262063 h 1309688"/>
                <a:gd name="connsiteX16" fmla="*/ 57401 w 2036220"/>
                <a:gd name="connsiteY16" fmla="*/ 1304925 h 1309688"/>
                <a:gd name="connsiteX17" fmla="*/ 24064 w 2036220"/>
                <a:gd name="connsiteY17" fmla="*/ 1309688 h 1309688"/>
                <a:gd name="connsiteX18" fmla="*/ 5014 w 2036220"/>
                <a:gd name="connsiteY18" fmla="*/ 1302544 h 1309688"/>
                <a:gd name="connsiteX19" fmla="*/ 251 w 2036220"/>
                <a:gd name="connsiteY19" fmla="*/ 1285875 h 1309688"/>
                <a:gd name="connsiteX20" fmla="*/ 14539 w 2036220"/>
                <a:gd name="connsiteY20" fmla="*/ 1252538 h 1309688"/>
                <a:gd name="connsiteX21" fmla="*/ 52639 w 2036220"/>
                <a:gd name="connsiteY21" fmla="*/ 1228725 h 1309688"/>
                <a:gd name="connsiteX22" fmla="*/ 245520 w 2036220"/>
                <a:gd name="connsiteY22" fmla="*/ 1126332 h 1309688"/>
                <a:gd name="connsiteX23" fmla="*/ 450308 w 2036220"/>
                <a:gd name="connsiteY23" fmla="*/ 1016794 h 1309688"/>
                <a:gd name="connsiteX24" fmla="*/ 607470 w 2036220"/>
                <a:gd name="connsiteY24" fmla="*/ 928688 h 1309688"/>
                <a:gd name="connsiteX25" fmla="*/ 750345 w 2036220"/>
                <a:gd name="connsiteY25" fmla="*/ 838200 h 1309688"/>
                <a:gd name="connsiteX26" fmla="*/ 897983 w 2036220"/>
                <a:gd name="connsiteY26" fmla="*/ 735807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6220" h="1309688">
                  <a:moveTo>
                    <a:pt x="897983" y="735807"/>
                  </a:moveTo>
                  <a:lnTo>
                    <a:pt x="1121820" y="573882"/>
                  </a:lnTo>
                  <a:lnTo>
                    <a:pt x="1319464" y="407194"/>
                  </a:lnTo>
                  <a:lnTo>
                    <a:pt x="1476626" y="266700"/>
                  </a:lnTo>
                  <a:lnTo>
                    <a:pt x="1674270" y="54769"/>
                  </a:lnTo>
                  <a:lnTo>
                    <a:pt x="2036220" y="0"/>
                  </a:lnTo>
                  <a:lnTo>
                    <a:pt x="1888583" y="166688"/>
                  </a:lnTo>
                  <a:lnTo>
                    <a:pt x="1807620" y="271463"/>
                  </a:lnTo>
                  <a:lnTo>
                    <a:pt x="1636170" y="447675"/>
                  </a:lnTo>
                  <a:lnTo>
                    <a:pt x="1402808" y="635794"/>
                  </a:lnTo>
                  <a:lnTo>
                    <a:pt x="1162301" y="792957"/>
                  </a:lnTo>
                  <a:lnTo>
                    <a:pt x="1002758" y="885825"/>
                  </a:lnTo>
                  <a:lnTo>
                    <a:pt x="802733" y="990600"/>
                  </a:lnTo>
                  <a:lnTo>
                    <a:pt x="600326" y="1090613"/>
                  </a:lnTo>
                  <a:lnTo>
                    <a:pt x="400301" y="1176338"/>
                  </a:lnTo>
                  <a:lnTo>
                    <a:pt x="178845" y="1262063"/>
                  </a:lnTo>
                  <a:lnTo>
                    <a:pt x="57401" y="1304925"/>
                  </a:lnTo>
                  <a:lnTo>
                    <a:pt x="24064" y="1309688"/>
                  </a:lnTo>
                  <a:lnTo>
                    <a:pt x="5014" y="1302544"/>
                  </a:lnTo>
                  <a:cubicBezTo>
                    <a:pt x="0" y="1287504"/>
                    <a:pt x="251" y="1293277"/>
                    <a:pt x="251" y="1285875"/>
                  </a:cubicBezTo>
                  <a:lnTo>
                    <a:pt x="14539" y="1252538"/>
                  </a:lnTo>
                  <a:lnTo>
                    <a:pt x="52639" y="1228725"/>
                  </a:lnTo>
                  <a:lnTo>
                    <a:pt x="245520" y="1126332"/>
                  </a:lnTo>
                  <a:lnTo>
                    <a:pt x="450308" y="1016794"/>
                  </a:lnTo>
                  <a:lnTo>
                    <a:pt x="607470" y="928688"/>
                  </a:lnTo>
                  <a:lnTo>
                    <a:pt x="750345" y="838200"/>
                  </a:lnTo>
                  <a:lnTo>
                    <a:pt x="897983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52914C-3401-744C-93DA-8E4587A485CC}"/>
                </a:ext>
              </a:extLst>
            </p:cNvPr>
            <p:cNvSpPr/>
            <p:nvPr/>
          </p:nvSpPr>
          <p:spPr>
            <a:xfrm>
              <a:off x="5013325" y="4484688"/>
              <a:ext cx="2154238" cy="1384300"/>
            </a:xfrm>
            <a:custGeom>
              <a:avLst/>
              <a:gdLst>
                <a:gd name="connsiteX0" fmla="*/ 697707 w 2155032"/>
                <a:gd name="connsiteY0" fmla="*/ 821531 h 1385887"/>
                <a:gd name="connsiteX1" fmla="*/ 554832 w 2155032"/>
                <a:gd name="connsiteY1" fmla="*/ 661987 h 1385887"/>
                <a:gd name="connsiteX2" fmla="*/ 366713 w 2155032"/>
                <a:gd name="connsiteY2" fmla="*/ 447675 h 1385887"/>
                <a:gd name="connsiteX3" fmla="*/ 221457 w 2155032"/>
                <a:gd name="connsiteY3" fmla="*/ 285750 h 1385887"/>
                <a:gd name="connsiteX4" fmla="*/ 0 w 2155032"/>
                <a:gd name="connsiteY4" fmla="*/ 57150 h 1385887"/>
                <a:gd name="connsiteX5" fmla="*/ 109538 w 2155032"/>
                <a:gd name="connsiteY5" fmla="*/ 0 h 1385887"/>
                <a:gd name="connsiteX6" fmla="*/ 350044 w 2155032"/>
                <a:gd name="connsiteY6" fmla="*/ 207169 h 1385887"/>
                <a:gd name="connsiteX7" fmla="*/ 557213 w 2155032"/>
                <a:gd name="connsiteY7" fmla="*/ 381000 h 1385887"/>
                <a:gd name="connsiteX8" fmla="*/ 757238 w 2155032"/>
                <a:gd name="connsiteY8" fmla="*/ 545306 h 1385887"/>
                <a:gd name="connsiteX9" fmla="*/ 919163 w 2155032"/>
                <a:gd name="connsiteY9" fmla="*/ 673894 h 1385887"/>
                <a:gd name="connsiteX10" fmla="*/ 1059657 w 2155032"/>
                <a:gd name="connsiteY10" fmla="*/ 778669 h 1385887"/>
                <a:gd name="connsiteX11" fmla="*/ 1243013 w 2155032"/>
                <a:gd name="connsiteY11" fmla="*/ 914400 h 1385887"/>
                <a:gd name="connsiteX12" fmla="*/ 1335882 w 2155032"/>
                <a:gd name="connsiteY12" fmla="*/ 973931 h 1385887"/>
                <a:gd name="connsiteX13" fmla="*/ 1450182 w 2155032"/>
                <a:gd name="connsiteY13" fmla="*/ 1040606 h 1385887"/>
                <a:gd name="connsiteX14" fmla="*/ 1574007 w 2155032"/>
                <a:gd name="connsiteY14" fmla="*/ 1104900 h 1385887"/>
                <a:gd name="connsiteX15" fmla="*/ 1733550 w 2155032"/>
                <a:gd name="connsiteY15" fmla="*/ 1181100 h 1385887"/>
                <a:gd name="connsiteX16" fmla="*/ 1845469 w 2155032"/>
                <a:gd name="connsiteY16" fmla="*/ 1223962 h 1385887"/>
                <a:gd name="connsiteX17" fmla="*/ 1974057 w 2155032"/>
                <a:gd name="connsiteY17" fmla="*/ 1271587 h 1385887"/>
                <a:gd name="connsiteX18" fmla="*/ 2100263 w 2155032"/>
                <a:gd name="connsiteY18" fmla="*/ 1312069 h 1385887"/>
                <a:gd name="connsiteX19" fmla="*/ 2126457 w 2155032"/>
                <a:gd name="connsiteY19" fmla="*/ 1326356 h 1385887"/>
                <a:gd name="connsiteX20" fmla="*/ 2150269 w 2155032"/>
                <a:gd name="connsiteY20" fmla="*/ 1345406 h 1385887"/>
                <a:gd name="connsiteX21" fmla="*/ 2155032 w 2155032"/>
                <a:gd name="connsiteY21" fmla="*/ 1362075 h 1385887"/>
                <a:gd name="connsiteX22" fmla="*/ 2138363 w 2155032"/>
                <a:gd name="connsiteY22" fmla="*/ 1378744 h 1385887"/>
                <a:gd name="connsiteX23" fmla="*/ 2102644 w 2155032"/>
                <a:gd name="connsiteY23" fmla="*/ 1385887 h 1385887"/>
                <a:gd name="connsiteX24" fmla="*/ 1921669 w 2155032"/>
                <a:gd name="connsiteY24" fmla="*/ 1383506 h 1385887"/>
                <a:gd name="connsiteX25" fmla="*/ 1752600 w 2155032"/>
                <a:gd name="connsiteY25" fmla="*/ 1378744 h 1385887"/>
                <a:gd name="connsiteX26" fmla="*/ 1535907 w 2155032"/>
                <a:gd name="connsiteY26" fmla="*/ 1371600 h 1385887"/>
                <a:gd name="connsiteX27" fmla="*/ 1373982 w 2155032"/>
                <a:gd name="connsiteY27" fmla="*/ 1364456 h 1385887"/>
                <a:gd name="connsiteX28" fmla="*/ 1269207 w 2155032"/>
                <a:gd name="connsiteY28" fmla="*/ 1357312 h 1385887"/>
                <a:gd name="connsiteX29" fmla="*/ 1207294 w 2155032"/>
                <a:gd name="connsiteY29" fmla="*/ 1338262 h 1385887"/>
                <a:gd name="connsiteX30" fmla="*/ 1140619 w 2155032"/>
                <a:gd name="connsiteY30" fmla="*/ 1300162 h 1385887"/>
                <a:gd name="connsiteX31" fmla="*/ 1076325 w 2155032"/>
                <a:gd name="connsiteY31" fmla="*/ 1245394 h 1385887"/>
                <a:gd name="connsiteX32" fmla="*/ 1007269 w 2155032"/>
                <a:gd name="connsiteY32" fmla="*/ 1178719 h 1385887"/>
                <a:gd name="connsiteX33" fmla="*/ 923925 w 2155032"/>
                <a:gd name="connsiteY33" fmla="*/ 1083469 h 1385887"/>
                <a:gd name="connsiteX34" fmla="*/ 697707 w 2155032"/>
                <a:gd name="connsiteY34" fmla="*/ 821531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5032" h="1385887">
                  <a:moveTo>
                    <a:pt x="697707" y="821531"/>
                  </a:moveTo>
                  <a:lnTo>
                    <a:pt x="554832" y="661987"/>
                  </a:lnTo>
                  <a:lnTo>
                    <a:pt x="366713" y="447675"/>
                  </a:lnTo>
                  <a:lnTo>
                    <a:pt x="221457" y="285750"/>
                  </a:lnTo>
                  <a:lnTo>
                    <a:pt x="0" y="57150"/>
                  </a:lnTo>
                  <a:lnTo>
                    <a:pt x="109538" y="0"/>
                  </a:lnTo>
                  <a:lnTo>
                    <a:pt x="350044" y="207169"/>
                  </a:lnTo>
                  <a:lnTo>
                    <a:pt x="557213" y="381000"/>
                  </a:lnTo>
                  <a:lnTo>
                    <a:pt x="757238" y="545306"/>
                  </a:lnTo>
                  <a:lnTo>
                    <a:pt x="919163" y="673894"/>
                  </a:lnTo>
                  <a:lnTo>
                    <a:pt x="1059657" y="778669"/>
                  </a:lnTo>
                  <a:lnTo>
                    <a:pt x="1243013" y="914400"/>
                  </a:lnTo>
                  <a:lnTo>
                    <a:pt x="1335882" y="973931"/>
                  </a:lnTo>
                  <a:lnTo>
                    <a:pt x="1450182" y="1040606"/>
                  </a:lnTo>
                  <a:lnTo>
                    <a:pt x="1574007" y="1104900"/>
                  </a:lnTo>
                  <a:lnTo>
                    <a:pt x="1733550" y="1181100"/>
                  </a:lnTo>
                  <a:lnTo>
                    <a:pt x="1845469" y="1223962"/>
                  </a:lnTo>
                  <a:lnTo>
                    <a:pt x="1974057" y="1271587"/>
                  </a:lnTo>
                  <a:lnTo>
                    <a:pt x="2100263" y="1312069"/>
                  </a:lnTo>
                  <a:lnTo>
                    <a:pt x="2126457" y="1326356"/>
                  </a:lnTo>
                  <a:lnTo>
                    <a:pt x="2150269" y="1345406"/>
                  </a:lnTo>
                  <a:lnTo>
                    <a:pt x="2155032" y="1362075"/>
                  </a:lnTo>
                  <a:lnTo>
                    <a:pt x="2138363" y="1378744"/>
                  </a:lnTo>
                  <a:lnTo>
                    <a:pt x="2102644" y="1385887"/>
                  </a:lnTo>
                  <a:lnTo>
                    <a:pt x="1921669" y="1383506"/>
                  </a:lnTo>
                  <a:lnTo>
                    <a:pt x="1752600" y="1378744"/>
                  </a:lnTo>
                  <a:lnTo>
                    <a:pt x="1535907" y="1371600"/>
                  </a:lnTo>
                  <a:lnTo>
                    <a:pt x="1373982" y="1364456"/>
                  </a:lnTo>
                  <a:lnTo>
                    <a:pt x="1269207" y="1357312"/>
                  </a:lnTo>
                  <a:lnTo>
                    <a:pt x="1207294" y="1338262"/>
                  </a:lnTo>
                  <a:lnTo>
                    <a:pt x="1140619" y="1300162"/>
                  </a:lnTo>
                  <a:lnTo>
                    <a:pt x="1076325" y="1245394"/>
                  </a:lnTo>
                  <a:lnTo>
                    <a:pt x="1007269" y="1178719"/>
                  </a:lnTo>
                  <a:lnTo>
                    <a:pt x="923925" y="1083469"/>
                  </a:lnTo>
                  <a:lnTo>
                    <a:pt x="697707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358148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62C2181-4B29-FC43-BC37-B78DFB484DBD}"/>
              </a:ext>
            </a:extLst>
          </p:cNvPr>
          <p:cNvSpPr/>
          <p:nvPr/>
        </p:nvSpPr>
        <p:spPr>
          <a:xfrm>
            <a:off x="2933700" y="1495425"/>
            <a:ext cx="976313" cy="1309688"/>
          </a:xfrm>
          <a:custGeom>
            <a:avLst/>
            <a:gdLst>
              <a:gd name="connsiteX0" fmla="*/ 476250 w 976313"/>
              <a:gd name="connsiteY0" fmla="*/ 940594 h 1309688"/>
              <a:gd name="connsiteX1" fmla="*/ 576263 w 976313"/>
              <a:gd name="connsiteY1" fmla="*/ 812006 h 1309688"/>
              <a:gd name="connsiteX2" fmla="*/ 664369 w 976313"/>
              <a:gd name="connsiteY2" fmla="*/ 700088 h 1309688"/>
              <a:gd name="connsiteX3" fmla="*/ 740569 w 976313"/>
              <a:gd name="connsiteY3" fmla="*/ 602456 h 1309688"/>
              <a:gd name="connsiteX4" fmla="*/ 812006 w 976313"/>
              <a:gd name="connsiteY4" fmla="*/ 509588 h 1309688"/>
              <a:gd name="connsiteX5" fmla="*/ 850106 w 976313"/>
              <a:gd name="connsiteY5" fmla="*/ 459581 h 1309688"/>
              <a:gd name="connsiteX6" fmla="*/ 900113 w 976313"/>
              <a:gd name="connsiteY6" fmla="*/ 411956 h 1309688"/>
              <a:gd name="connsiteX7" fmla="*/ 957263 w 976313"/>
              <a:gd name="connsiteY7" fmla="*/ 357188 h 1309688"/>
              <a:gd name="connsiteX8" fmla="*/ 969169 w 976313"/>
              <a:gd name="connsiteY8" fmla="*/ 340519 h 1309688"/>
              <a:gd name="connsiteX9" fmla="*/ 973931 w 976313"/>
              <a:gd name="connsiteY9" fmla="*/ 328613 h 1309688"/>
              <a:gd name="connsiteX10" fmla="*/ 976313 w 976313"/>
              <a:gd name="connsiteY10" fmla="*/ 316706 h 1309688"/>
              <a:gd name="connsiteX11" fmla="*/ 973931 w 976313"/>
              <a:gd name="connsiteY11" fmla="*/ 292894 h 1309688"/>
              <a:gd name="connsiteX12" fmla="*/ 964406 w 976313"/>
              <a:gd name="connsiteY12" fmla="*/ 266700 h 1309688"/>
              <a:gd name="connsiteX13" fmla="*/ 931069 w 976313"/>
              <a:gd name="connsiteY13" fmla="*/ 221456 h 1309688"/>
              <a:gd name="connsiteX14" fmla="*/ 869156 w 976313"/>
              <a:gd name="connsiteY14" fmla="*/ 171450 h 1309688"/>
              <a:gd name="connsiteX15" fmla="*/ 781050 w 976313"/>
              <a:gd name="connsiteY15" fmla="*/ 102394 h 1309688"/>
              <a:gd name="connsiteX16" fmla="*/ 700088 w 976313"/>
              <a:gd name="connsiteY16" fmla="*/ 52388 h 1309688"/>
              <a:gd name="connsiteX17" fmla="*/ 645319 w 976313"/>
              <a:gd name="connsiteY17" fmla="*/ 28575 h 1309688"/>
              <a:gd name="connsiteX18" fmla="*/ 583406 w 976313"/>
              <a:gd name="connsiteY18" fmla="*/ 4763 h 1309688"/>
              <a:gd name="connsiteX19" fmla="*/ 564356 w 976313"/>
              <a:gd name="connsiteY19" fmla="*/ 0 h 1309688"/>
              <a:gd name="connsiteX20" fmla="*/ 547688 w 976313"/>
              <a:gd name="connsiteY20" fmla="*/ 0 h 1309688"/>
              <a:gd name="connsiteX21" fmla="*/ 533400 w 976313"/>
              <a:gd name="connsiteY21" fmla="*/ 7144 h 1309688"/>
              <a:gd name="connsiteX22" fmla="*/ 533400 w 976313"/>
              <a:gd name="connsiteY22" fmla="*/ 23813 h 1309688"/>
              <a:gd name="connsiteX23" fmla="*/ 545306 w 976313"/>
              <a:gd name="connsiteY23" fmla="*/ 52388 h 1309688"/>
              <a:gd name="connsiteX24" fmla="*/ 569119 w 976313"/>
              <a:gd name="connsiteY24" fmla="*/ 85725 h 1309688"/>
              <a:gd name="connsiteX25" fmla="*/ 585788 w 976313"/>
              <a:gd name="connsiteY25" fmla="*/ 104775 h 1309688"/>
              <a:gd name="connsiteX26" fmla="*/ 604838 w 976313"/>
              <a:gd name="connsiteY26" fmla="*/ 133350 h 1309688"/>
              <a:gd name="connsiteX27" fmla="*/ 619125 w 976313"/>
              <a:gd name="connsiteY27" fmla="*/ 161925 h 1309688"/>
              <a:gd name="connsiteX28" fmla="*/ 626269 w 976313"/>
              <a:gd name="connsiteY28" fmla="*/ 197644 h 1309688"/>
              <a:gd name="connsiteX29" fmla="*/ 626269 w 976313"/>
              <a:gd name="connsiteY29" fmla="*/ 245269 h 1309688"/>
              <a:gd name="connsiteX30" fmla="*/ 619125 w 976313"/>
              <a:gd name="connsiteY30" fmla="*/ 309563 h 1309688"/>
              <a:gd name="connsiteX31" fmla="*/ 604838 w 976313"/>
              <a:gd name="connsiteY31" fmla="*/ 357188 h 1309688"/>
              <a:gd name="connsiteX32" fmla="*/ 588169 w 976313"/>
              <a:gd name="connsiteY32" fmla="*/ 409575 h 1309688"/>
              <a:gd name="connsiteX33" fmla="*/ 531019 w 976313"/>
              <a:gd name="connsiteY33" fmla="*/ 511969 h 1309688"/>
              <a:gd name="connsiteX34" fmla="*/ 421481 w 976313"/>
              <a:gd name="connsiteY34" fmla="*/ 700088 h 1309688"/>
              <a:gd name="connsiteX35" fmla="*/ 302419 w 976313"/>
              <a:gd name="connsiteY35" fmla="*/ 900113 h 1309688"/>
              <a:gd name="connsiteX36" fmla="*/ 254794 w 976313"/>
              <a:gd name="connsiteY36" fmla="*/ 973931 h 1309688"/>
              <a:gd name="connsiteX37" fmla="*/ 204788 w 976313"/>
              <a:gd name="connsiteY37" fmla="*/ 1045369 h 1309688"/>
              <a:gd name="connsiteX38" fmla="*/ 164306 w 976313"/>
              <a:gd name="connsiteY38" fmla="*/ 1100138 h 1309688"/>
              <a:gd name="connsiteX39" fmla="*/ 135731 w 976313"/>
              <a:gd name="connsiteY39" fmla="*/ 1133475 h 1309688"/>
              <a:gd name="connsiteX40" fmla="*/ 102394 w 976313"/>
              <a:gd name="connsiteY40" fmla="*/ 1164431 h 1309688"/>
              <a:gd name="connsiteX41" fmla="*/ 76200 w 976313"/>
              <a:gd name="connsiteY41" fmla="*/ 1183481 h 1309688"/>
              <a:gd name="connsiteX42" fmla="*/ 50006 w 976313"/>
              <a:gd name="connsiteY42" fmla="*/ 1197769 h 1309688"/>
              <a:gd name="connsiteX43" fmla="*/ 0 w 976313"/>
              <a:gd name="connsiteY43" fmla="*/ 1266825 h 1309688"/>
              <a:gd name="connsiteX44" fmla="*/ 190500 w 976313"/>
              <a:gd name="connsiteY44" fmla="*/ 1309688 h 1309688"/>
              <a:gd name="connsiteX45" fmla="*/ 357188 w 976313"/>
              <a:gd name="connsiteY45" fmla="*/ 1097756 h 1309688"/>
              <a:gd name="connsiteX46" fmla="*/ 476250 w 976313"/>
              <a:gd name="connsiteY46" fmla="*/ 940594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76313" h="1309688">
                <a:moveTo>
                  <a:pt x="476250" y="940594"/>
                </a:moveTo>
                <a:lnTo>
                  <a:pt x="576263" y="812006"/>
                </a:lnTo>
                <a:lnTo>
                  <a:pt x="664369" y="700088"/>
                </a:lnTo>
                <a:lnTo>
                  <a:pt x="740569" y="602456"/>
                </a:lnTo>
                <a:lnTo>
                  <a:pt x="812006" y="509588"/>
                </a:lnTo>
                <a:lnTo>
                  <a:pt x="850106" y="459581"/>
                </a:lnTo>
                <a:lnTo>
                  <a:pt x="900113" y="411956"/>
                </a:lnTo>
                <a:lnTo>
                  <a:pt x="957263" y="357188"/>
                </a:lnTo>
                <a:lnTo>
                  <a:pt x="969169" y="340519"/>
                </a:lnTo>
                <a:lnTo>
                  <a:pt x="973931" y="328613"/>
                </a:lnTo>
                <a:lnTo>
                  <a:pt x="976313" y="316706"/>
                </a:lnTo>
                <a:lnTo>
                  <a:pt x="973931" y="292894"/>
                </a:lnTo>
                <a:lnTo>
                  <a:pt x="964406" y="266700"/>
                </a:lnTo>
                <a:lnTo>
                  <a:pt x="931069" y="221456"/>
                </a:lnTo>
                <a:lnTo>
                  <a:pt x="869156" y="171450"/>
                </a:lnTo>
                <a:lnTo>
                  <a:pt x="781050" y="102394"/>
                </a:lnTo>
                <a:lnTo>
                  <a:pt x="700088" y="52388"/>
                </a:lnTo>
                <a:lnTo>
                  <a:pt x="645319" y="28575"/>
                </a:lnTo>
                <a:lnTo>
                  <a:pt x="583406" y="4763"/>
                </a:lnTo>
                <a:lnTo>
                  <a:pt x="564356" y="0"/>
                </a:lnTo>
                <a:lnTo>
                  <a:pt x="547688" y="0"/>
                </a:lnTo>
                <a:lnTo>
                  <a:pt x="533400" y="7144"/>
                </a:lnTo>
                <a:lnTo>
                  <a:pt x="533400" y="23813"/>
                </a:lnTo>
                <a:lnTo>
                  <a:pt x="545306" y="52388"/>
                </a:lnTo>
                <a:lnTo>
                  <a:pt x="569119" y="85725"/>
                </a:lnTo>
                <a:lnTo>
                  <a:pt x="585788" y="104775"/>
                </a:lnTo>
                <a:lnTo>
                  <a:pt x="604838" y="133350"/>
                </a:lnTo>
                <a:lnTo>
                  <a:pt x="619125" y="161925"/>
                </a:lnTo>
                <a:lnTo>
                  <a:pt x="626269" y="197644"/>
                </a:lnTo>
                <a:lnTo>
                  <a:pt x="626269" y="245269"/>
                </a:lnTo>
                <a:lnTo>
                  <a:pt x="619125" y="309563"/>
                </a:lnTo>
                <a:lnTo>
                  <a:pt x="604838" y="357188"/>
                </a:lnTo>
                <a:lnTo>
                  <a:pt x="588169" y="409575"/>
                </a:lnTo>
                <a:lnTo>
                  <a:pt x="531019" y="511969"/>
                </a:lnTo>
                <a:lnTo>
                  <a:pt x="421481" y="700088"/>
                </a:lnTo>
                <a:lnTo>
                  <a:pt x="302419" y="900113"/>
                </a:lnTo>
                <a:lnTo>
                  <a:pt x="254794" y="973931"/>
                </a:lnTo>
                <a:lnTo>
                  <a:pt x="204788" y="1045369"/>
                </a:lnTo>
                <a:lnTo>
                  <a:pt x="164306" y="1100138"/>
                </a:lnTo>
                <a:lnTo>
                  <a:pt x="135731" y="1133475"/>
                </a:lnTo>
                <a:lnTo>
                  <a:pt x="102394" y="1164431"/>
                </a:lnTo>
                <a:lnTo>
                  <a:pt x="76200" y="1183481"/>
                </a:lnTo>
                <a:lnTo>
                  <a:pt x="50006" y="1197769"/>
                </a:lnTo>
                <a:lnTo>
                  <a:pt x="0" y="1266825"/>
                </a:lnTo>
                <a:lnTo>
                  <a:pt x="190500" y="1309688"/>
                </a:lnTo>
                <a:lnTo>
                  <a:pt x="357188" y="1097756"/>
                </a:lnTo>
                <a:lnTo>
                  <a:pt x="476250" y="940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7B808E47-6C2C-0F4B-B850-84A2E0BD5443}"/>
              </a:ext>
            </a:extLst>
          </p:cNvPr>
          <p:cNvSpPr/>
          <p:nvPr/>
        </p:nvSpPr>
        <p:spPr>
          <a:xfrm>
            <a:off x="2543175" y="4411663"/>
            <a:ext cx="754063" cy="1263650"/>
          </a:xfrm>
          <a:custGeom>
            <a:avLst/>
            <a:gdLst>
              <a:gd name="connsiteX0" fmla="*/ 307181 w 754856"/>
              <a:gd name="connsiteY0" fmla="*/ 597694 h 1262063"/>
              <a:gd name="connsiteX1" fmla="*/ 342900 w 754856"/>
              <a:gd name="connsiteY1" fmla="*/ 502444 h 1262063"/>
              <a:gd name="connsiteX2" fmla="*/ 373856 w 754856"/>
              <a:gd name="connsiteY2" fmla="*/ 419100 h 1262063"/>
              <a:gd name="connsiteX3" fmla="*/ 397669 w 754856"/>
              <a:gd name="connsiteY3" fmla="*/ 340519 h 1262063"/>
              <a:gd name="connsiteX4" fmla="*/ 411956 w 754856"/>
              <a:gd name="connsiteY4" fmla="*/ 276225 h 1262063"/>
              <a:gd name="connsiteX5" fmla="*/ 414338 w 754856"/>
              <a:gd name="connsiteY5" fmla="*/ 245269 h 1262063"/>
              <a:gd name="connsiteX6" fmla="*/ 411956 w 754856"/>
              <a:gd name="connsiteY6" fmla="*/ 192882 h 1262063"/>
              <a:gd name="connsiteX7" fmla="*/ 404813 w 754856"/>
              <a:gd name="connsiteY7" fmla="*/ 154782 h 1262063"/>
              <a:gd name="connsiteX8" fmla="*/ 392906 w 754856"/>
              <a:gd name="connsiteY8" fmla="*/ 119063 h 1262063"/>
              <a:gd name="connsiteX9" fmla="*/ 378619 w 754856"/>
              <a:gd name="connsiteY9" fmla="*/ 97632 h 1262063"/>
              <a:gd name="connsiteX10" fmla="*/ 371475 w 754856"/>
              <a:gd name="connsiteY10" fmla="*/ 83344 h 1262063"/>
              <a:gd name="connsiteX11" fmla="*/ 366713 w 754856"/>
              <a:gd name="connsiteY11" fmla="*/ 64294 h 1262063"/>
              <a:gd name="connsiteX12" fmla="*/ 361950 w 754856"/>
              <a:gd name="connsiteY12" fmla="*/ 38100 h 1262063"/>
              <a:gd name="connsiteX13" fmla="*/ 364331 w 754856"/>
              <a:gd name="connsiteY13" fmla="*/ 19050 h 1262063"/>
              <a:gd name="connsiteX14" fmla="*/ 376238 w 754856"/>
              <a:gd name="connsiteY14" fmla="*/ 7144 h 1262063"/>
              <a:gd name="connsiteX15" fmla="*/ 388144 w 754856"/>
              <a:gd name="connsiteY15" fmla="*/ 0 h 1262063"/>
              <a:gd name="connsiteX16" fmla="*/ 411956 w 754856"/>
              <a:gd name="connsiteY16" fmla="*/ 0 h 1262063"/>
              <a:gd name="connsiteX17" fmla="*/ 442913 w 754856"/>
              <a:gd name="connsiteY17" fmla="*/ 7144 h 1262063"/>
              <a:gd name="connsiteX18" fmla="*/ 485775 w 754856"/>
              <a:gd name="connsiteY18" fmla="*/ 23813 h 1262063"/>
              <a:gd name="connsiteX19" fmla="*/ 528638 w 754856"/>
              <a:gd name="connsiteY19" fmla="*/ 45244 h 1262063"/>
              <a:gd name="connsiteX20" fmla="*/ 583406 w 754856"/>
              <a:gd name="connsiteY20" fmla="*/ 78582 h 1262063"/>
              <a:gd name="connsiteX21" fmla="*/ 635794 w 754856"/>
              <a:gd name="connsiteY21" fmla="*/ 119063 h 1262063"/>
              <a:gd name="connsiteX22" fmla="*/ 688181 w 754856"/>
              <a:gd name="connsiteY22" fmla="*/ 159544 h 1262063"/>
              <a:gd name="connsiteX23" fmla="*/ 726281 w 754856"/>
              <a:gd name="connsiteY23" fmla="*/ 195263 h 1262063"/>
              <a:gd name="connsiteX24" fmla="*/ 735806 w 754856"/>
              <a:gd name="connsiteY24" fmla="*/ 207169 h 1262063"/>
              <a:gd name="connsiteX25" fmla="*/ 745331 w 754856"/>
              <a:gd name="connsiteY25" fmla="*/ 226219 h 1262063"/>
              <a:gd name="connsiteX26" fmla="*/ 752475 w 754856"/>
              <a:gd name="connsiteY26" fmla="*/ 250032 h 1262063"/>
              <a:gd name="connsiteX27" fmla="*/ 754856 w 754856"/>
              <a:gd name="connsiteY27" fmla="*/ 273844 h 1262063"/>
              <a:gd name="connsiteX28" fmla="*/ 747713 w 754856"/>
              <a:gd name="connsiteY28" fmla="*/ 309563 h 1262063"/>
              <a:gd name="connsiteX29" fmla="*/ 731044 w 754856"/>
              <a:gd name="connsiteY29" fmla="*/ 335757 h 1262063"/>
              <a:gd name="connsiteX30" fmla="*/ 702469 w 754856"/>
              <a:gd name="connsiteY30" fmla="*/ 359569 h 1262063"/>
              <a:gd name="connsiteX31" fmla="*/ 657225 w 754856"/>
              <a:gd name="connsiteY31" fmla="*/ 407194 h 1262063"/>
              <a:gd name="connsiteX32" fmla="*/ 592931 w 754856"/>
              <a:gd name="connsiteY32" fmla="*/ 488157 h 1262063"/>
              <a:gd name="connsiteX33" fmla="*/ 554831 w 754856"/>
              <a:gd name="connsiteY33" fmla="*/ 561975 h 1262063"/>
              <a:gd name="connsiteX34" fmla="*/ 478631 w 754856"/>
              <a:gd name="connsiteY34" fmla="*/ 690563 h 1262063"/>
              <a:gd name="connsiteX35" fmla="*/ 395288 w 754856"/>
              <a:gd name="connsiteY35" fmla="*/ 819150 h 1262063"/>
              <a:gd name="connsiteX36" fmla="*/ 300038 w 754856"/>
              <a:gd name="connsiteY36" fmla="*/ 952500 h 1262063"/>
              <a:gd name="connsiteX37" fmla="*/ 185738 w 754856"/>
              <a:gd name="connsiteY37" fmla="*/ 1095375 h 1262063"/>
              <a:gd name="connsiteX38" fmla="*/ 111919 w 754856"/>
              <a:gd name="connsiteY38" fmla="*/ 1188244 h 1262063"/>
              <a:gd name="connsiteX39" fmla="*/ 57150 w 754856"/>
              <a:gd name="connsiteY39" fmla="*/ 1247775 h 1262063"/>
              <a:gd name="connsiteX40" fmla="*/ 40481 w 754856"/>
              <a:gd name="connsiteY40" fmla="*/ 1259682 h 1262063"/>
              <a:gd name="connsiteX41" fmla="*/ 26194 w 754856"/>
              <a:gd name="connsiteY41" fmla="*/ 1262063 h 1262063"/>
              <a:gd name="connsiteX42" fmla="*/ 9525 w 754856"/>
              <a:gd name="connsiteY42" fmla="*/ 1259682 h 1262063"/>
              <a:gd name="connsiteX43" fmla="*/ 0 w 754856"/>
              <a:gd name="connsiteY43" fmla="*/ 1250157 h 1262063"/>
              <a:gd name="connsiteX44" fmla="*/ 2381 w 754856"/>
              <a:gd name="connsiteY44" fmla="*/ 1228725 h 1262063"/>
              <a:gd name="connsiteX45" fmla="*/ 30956 w 754856"/>
              <a:gd name="connsiteY45" fmla="*/ 1164432 h 1262063"/>
              <a:gd name="connsiteX46" fmla="*/ 95250 w 754856"/>
              <a:gd name="connsiteY46" fmla="*/ 1050132 h 1262063"/>
              <a:gd name="connsiteX47" fmla="*/ 183356 w 754856"/>
              <a:gd name="connsiteY47" fmla="*/ 876300 h 1262063"/>
              <a:gd name="connsiteX48" fmla="*/ 276225 w 754856"/>
              <a:gd name="connsiteY48" fmla="*/ 683419 h 1262063"/>
              <a:gd name="connsiteX49" fmla="*/ 307181 w 754856"/>
              <a:gd name="connsiteY49" fmla="*/ 597694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54856" h="1262063">
                <a:moveTo>
                  <a:pt x="307181" y="597694"/>
                </a:moveTo>
                <a:lnTo>
                  <a:pt x="342900" y="502444"/>
                </a:lnTo>
                <a:lnTo>
                  <a:pt x="373856" y="419100"/>
                </a:lnTo>
                <a:lnTo>
                  <a:pt x="397669" y="340519"/>
                </a:lnTo>
                <a:lnTo>
                  <a:pt x="411956" y="276225"/>
                </a:lnTo>
                <a:lnTo>
                  <a:pt x="414338" y="245269"/>
                </a:lnTo>
                <a:lnTo>
                  <a:pt x="411956" y="192882"/>
                </a:lnTo>
                <a:lnTo>
                  <a:pt x="404813" y="154782"/>
                </a:lnTo>
                <a:lnTo>
                  <a:pt x="392906" y="119063"/>
                </a:lnTo>
                <a:lnTo>
                  <a:pt x="378619" y="97632"/>
                </a:lnTo>
                <a:lnTo>
                  <a:pt x="371475" y="83344"/>
                </a:lnTo>
                <a:lnTo>
                  <a:pt x="366713" y="64294"/>
                </a:lnTo>
                <a:lnTo>
                  <a:pt x="361950" y="38100"/>
                </a:lnTo>
                <a:lnTo>
                  <a:pt x="364331" y="19050"/>
                </a:lnTo>
                <a:lnTo>
                  <a:pt x="376238" y="7144"/>
                </a:lnTo>
                <a:lnTo>
                  <a:pt x="388144" y="0"/>
                </a:lnTo>
                <a:lnTo>
                  <a:pt x="411956" y="0"/>
                </a:lnTo>
                <a:lnTo>
                  <a:pt x="442913" y="7144"/>
                </a:lnTo>
                <a:lnTo>
                  <a:pt x="485775" y="23813"/>
                </a:lnTo>
                <a:lnTo>
                  <a:pt x="528638" y="45244"/>
                </a:lnTo>
                <a:lnTo>
                  <a:pt x="583406" y="78582"/>
                </a:lnTo>
                <a:lnTo>
                  <a:pt x="635794" y="119063"/>
                </a:lnTo>
                <a:lnTo>
                  <a:pt x="688181" y="159544"/>
                </a:lnTo>
                <a:lnTo>
                  <a:pt x="726281" y="195263"/>
                </a:lnTo>
                <a:lnTo>
                  <a:pt x="735806" y="207169"/>
                </a:lnTo>
                <a:lnTo>
                  <a:pt x="745331" y="226219"/>
                </a:lnTo>
                <a:lnTo>
                  <a:pt x="752475" y="250032"/>
                </a:lnTo>
                <a:lnTo>
                  <a:pt x="754856" y="273844"/>
                </a:lnTo>
                <a:lnTo>
                  <a:pt x="747713" y="309563"/>
                </a:lnTo>
                <a:lnTo>
                  <a:pt x="731044" y="335757"/>
                </a:lnTo>
                <a:lnTo>
                  <a:pt x="702469" y="359569"/>
                </a:lnTo>
                <a:lnTo>
                  <a:pt x="657225" y="407194"/>
                </a:lnTo>
                <a:lnTo>
                  <a:pt x="592931" y="488157"/>
                </a:lnTo>
                <a:lnTo>
                  <a:pt x="554831" y="561975"/>
                </a:lnTo>
                <a:lnTo>
                  <a:pt x="478631" y="690563"/>
                </a:lnTo>
                <a:lnTo>
                  <a:pt x="395288" y="819150"/>
                </a:lnTo>
                <a:lnTo>
                  <a:pt x="300038" y="952500"/>
                </a:lnTo>
                <a:lnTo>
                  <a:pt x="185738" y="1095375"/>
                </a:lnTo>
                <a:lnTo>
                  <a:pt x="111919" y="1188244"/>
                </a:lnTo>
                <a:lnTo>
                  <a:pt x="57150" y="1247775"/>
                </a:lnTo>
                <a:lnTo>
                  <a:pt x="40481" y="1259682"/>
                </a:lnTo>
                <a:lnTo>
                  <a:pt x="26194" y="1262063"/>
                </a:lnTo>
                <a:lnTo>
                  <a:pt x="9525" y="1259682"/>
                </a:lnTo>
                <a:lnTo>
                  <a:pt x="0" y="1250157"/>
                </a:lnTo>
                <a:lnTo>
                  <a:pt x="2381" y="1228725"/>
                </a:lnTo>
                <a:lnTo>
                  <a:pt x="30956" y="1164432"/>
                </a:lnTo>
                <a:lnTo>
                  <a:pt x="95250" y="1050132"/>
                </a:lnTo>
                <a:lnTo>
                  <a:pt x="183356" y="876300"/>
                </a:lnTo>
                <a:lnTo>
                  <a:pt x="276225" y="683419"/>
                </a:lnTo>
                <a:lnTo>
                  <a:pt x="307181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2944904A-D7FB-EA47-AB59-2D270B3AAAF7}"/>
              </a:ext>
            </a:extLst>
          </p:cNvPr>
          <p:cNvSpPr/>
          <p:nvPr/>
        </p:nvSpPr>
        <p:spPr>
          <a:xfrm>
            <a:off x="4019550" y="4367213"/>
            <a:ext cx="457200" cy="809625"/>
          </a:xfrm>
          <a:custGeom>
            <a:avLst/>
            <a:gdLst>
              <a:gd name="connsiteX0" fmla="*/ 119063 w 457200"/>
              <a:gd name="connsiteY0" fmla="*/ 354806 h 809625"/>
              <a:gd name="connsiteX1" fmla="*/ 83344 w 457200"/>
              <a:gd name="connsiteY1" fmla="*/ 257175 h 809625"/>
              <a:gd name="connsiteX2" fmla="*/ 40481 w 457200"/>
              <a:gd name="connsiteY2" fmla="*/ 140493 h 809625"/>
              <a:gd name="connsiteX3" fmla="*/ 7144 w 457200"/>
              <a:gd name="connsiteY3" fmla="*/ 52387 h 809625"/>
              <a:gd name="connsiteX4" fmla="*/ 0 w 457200"/>
              <a:gd name="connsiteY4" fmla="*/ 16668 h 809625"/>
              <a:gd name="connsiteX5" fmla="*/ 4763 w 457200"/>
              <a:gd name="connsiteY5" fmla="*/ 4762 h 809625"/>
              <a:gd name="connsiteX6" fmla="*/ 9525 w 457200"/>
              <a:gd name="connsiteY6" fmla="*/ 0 h 809625"/>
              <a:gd name="connsiteX7" fmla="*/ 28575 w 457200"/>
              <a:gd name="connsiteY7" fmla="*/ 0 h 809625"/>
              <a:gd name="connsiteX8" fmla="*/ 54769 w 457200"/>
              <a:gd name="connsiteY8" fmla="*/ 9525 h 809625"/>
              <a:gd name="connsiteX9" fmla="*/ 73819 w 457200"/>
              <a:gd name="connsiteY9" fmla="*/ 16668 h 809625"/>
              <a:gd name="connsiteX10" fmla="*/ 104775 w 457200"/>
              <a:gd name="connsiteY10" fmla="*/ 50006 h 809625"/>
              <a:gd name="connsiteX11" fmla="*/ 204788 w 457200"/>
              <a:gd name="connsiteY11" fmla="*/ 159543 h 809625"/>
              <a:gd name="connsiteX12" fmla="*/ 269081 w 457200"/>
              <a:gd name="connsiteY12" fmla="*/ 223837 h 809625"/>
              <a:gd name="connsiteX13" fmla="*/ 326231 w 457200"/>
              <a:gd name="connsiteY13" fmla="*/ 278606 h 809625"/>
              <a:gd name="connsiteX14" fmla="*/ 361950 w 457200"/>
              <a:gd name="connsiteY14" fmla="*/ 309562 h 809625"/>
              <a:gd name="connsiteX15" fmla="*/ 388144 w 457200"/>
              <a:gd name="connsiteY15" fmla="*/ 330993 h 809625"/>
              <a:gd name="connsiteX16" fmla="*/ 397669 w 457200"/>
              <a:gd name="connsiteY16" fmla="*/ 338137 h 809625"/>
              <a:gd name="connsiteX17" fmla="*/ 409575 w 457200"/>
              <a:gd name="connsiteY17" fmla="*/ 357187 h 809625"/>
              <a:gd name="connsiteX18" fmla="*/ 428625 w 457200"/>
              <a:gd name="connsiteY18" fmla="*/ 411956 h 809625"/>
              <a:gd name="connsiteX19" fmla="*/ 440531 w 457200"/>
              <a:gd name="connsiteY19" fmla="*/ 459581 h 809625"/>
              <a:gd name="connsiteX20" fmla="*/ 450056 w 457200"/>
              <a:gd name="connsiteY20" fmla="*/ 533400 h 809625"/>
              <a:gd name="connsiteX21" fmla="*/ 457200 w 457200"/>
              <a:gd name="connsiteY21" fmla="*/ 623887 h 809625"/>
              <a:gd name="connsiteX22" fmla="*/ 457200 w 457200"/>
              <a:gd name="connsiteY22" fmla="*/ 683418 h 809625"/>
              <a:gd name="connsiteX23" fmla="*/ 445294 w 457200"/>
              <a:gd name="connsiteY23" fmla="*/ 731043 h 809625"/>
              <a:gd name="connsiteX24" fmla="*/ 426244 w 457200"/>
              <a:gd name="connsiteY24" fmla="*/ 773906 h 809625"/>
              <a:gd name="connsiteX25" fmla="*/ 407194 w 457200"/>
              <a:gd name="connsiteY25" fmla="*/ 800100 h 809625"/>
              <a:gd name="connsiteX26" fmla="*/ 388144 w 457200"/>
              <a:gd name="connsiteY26" fmla="*/ 809625 h 809625"/>
              <a:gd name="connsiteX27" fmla="*/ 366713 w 457200"/>
              <a:gd name="connsiteY27" fmla="*/ 809625 h 809625"/>
              <a:gd name="connsiteX28" fmla="*/ 340519 w 457200"/>
              <a:gd name="connsiteY28" fmla="*/ 804862 h 809625"/>
              <a:gd name="connsiteX29" fmla="*/ 309563 w 457200"/>
              <a:gd name="connsiteY29" fmla="*/ 788193 h 809625"/>
              <a:gd name="connsiteX30" fmla="*/ 288131 w 457200"/>
              <a:gd name="connsiteY30" fmla="*/ 752475 h 809625"/>
              <a:gd name="connsiteX31" fmla="*/ 221456 w 457200"/>
              <a:gd name="connsiteY31" fmla="*/ 590550 h 809625"/>
              <a:gd name="connsiteX32" fmla="*/ 150019 w 457200"/>
              <a:gd name="connsiteY32" fmla="*/ 421481 h 809625"/>
              <a:gd name="connsiteX33" fmla="*/ 119063 w 457200"/>
              <a:gd name="connsiteY33" fmla="*/ 354806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57200" h="809625">
                <a:moveTo>
                  <a:pt x="119063" y="354806"/>
                </a:moveTo>
                <a:lnTo>
                  <a:pt x="83344" y="257175"/>
                </a:lnTo>
                <a:lnTo>
                  <a:pt x="40481" y="140493"/>
                </a:lnTo>
                <a:lnTo>
                  <a:pt x="7144" y="52387"/>
                </a:lnTo>
                <a:lnTo>
                  <a:pt x="0" y="16668"/>
                </a:lnTo>
                <a:lnTo>
                  <a:pt x="4763" y="4762"/>
                </a:lnTo>
                <a:lnTo>
                  <a:pt x="9525" y="0"/>
                </a:lnTo>
                <a:lnTo>
                  <a:pt x="28575" y="0"/>
                </a:lnTo>
                <a:lnTo>
                  <a:pt x="54769" y="9525"/>
                </a:lnTo>
                <a:lnTo>
                  <a:pt x="73819" y="16668"/>
                </a:lnTo>
                <a:lnTo>
                  <a:pt x="104775" y="50006"/>
                </a:lnTo>
                <a:lnTo>
                  <a:pt x="204788" y="159543"/>
                </a:lnTo>
                <a:lnTo>
                  <a:pt x="269081" y="223837"/>
                </a:lnTo>
                <a:lnTo>
                  <a:pt x="326231" y="278606"/>
                </a:lnTo>
                <a:lnTo>
                  <a:pt x="361950" y="309562"/>
                </a:lnTo>
                <a:lnTo>
                  <a:pt x="388144" y="330993"/>
                </a:lnTo>
                <a:lnTo>
                  <a:pt x="397669" y="338137"/>
                </a:lnTo>
                <a:lnTo>
                  <a:pt x="409575" y="357187"/>
                </a:lnTo>
                <a:lnTo>
                  <a:pt x="428625" y="411956"/>
                </a:lnTo>
                <a:lnTo>
                  <a:pt x="440531" y="459581"/>
                </a:lnTo>
                <a:lnTo>
                  <a:pt x="450056" y="533400"/>
                </a:lnTo>
                <a:lnTo>
                  <a:pt x="457200" y="623887"/>
                </a:lnTo>
                <a:lnTo>
                  <a:pt x="457200" y="683418"/>
                </a:lnTo>
                <a:lnTo>
                  <a:pt x="445294" y="731043"/>
                </a:lnTo>
                <a:lnTo>
                  <a:pt x="426244" y="773906"/>
                </a:lnTo>
                <a:lnTo>
                  <a:pt x="407194" y="800100"/>
                </a:lnTo>
                <a:lnTo>
                  <a:pt x="388144" y="809625"/>
                </a:lnTo>
                <a:lnTo>
                  <a:pt x="366713" y="809625"/>
                </a:lnTo>
                <a:lnTo>
                  <a:pt x="340519" y="804862"/>
                </a:lnTo>
                <a:lnTo>
                  <a:pt x="309563" y="788193"/>
                </a:lnTo>
                <a:lnTo>
                  <a:pt x="288131" y="752475"/>
                </a:lnTo>
                <a:lnTo>
                  <a:pt x="221456" y="590550"/>
                </a:lnTo>
                <a:lnTo>
                  <a:pt x="150019" y="421481"/>
                </a:lnTo>
                <a:lnTo>
                  <a:pt x="119063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D4C33589-2E20-4046-9294-E13BA8F3EEF7}"/>
              </a:ext>
            </a:extLst>
          </p:cNvPr>
          <p:cNvSpPr/>
          <p:nvPr/>
        </p:nvSpPr>
        <p:spPr>
          <a:xfrm>
            <a:off x="4552950" y="2065338"/>
            <a:ext cx="2276475" cy="495300"/>
          </a:xfrm>
          <a:custGeom>
            <a:avLst/>
            <a:gdLst>
              <a:gd name="connsiteX0" fmla="*/ 690563 w 2276475"/>
              <a:gd name="connsiteY0" fmla="*/ 238125 h 495300"/>
              <a:gd name="connsiteX1" fmla="*/ 509588 w 2276475"/>
              <a:gd name="connsiteY1" fmla="*/ 269081 h 495300"/>
              <a:gd name="connsiteX2" fmla="*/ 402431 w 2276475"/>
              <a:gd name="connsiteY2" fmla="*/ 288131 h 495300"/>
              <a:gd name="connsiteX3" fmla="*/ 333375 w 2276475"/>
              <a:gd name="connsiteY3" fmla="*/ 297656 h 495300"/>
              <a:gd name="connsiteX4" fmla="*/ 300038 w 2276475"/>
              <a:gd name="connsiteY4" fmla="*/ 297656 h 495300"/>
              <a:gd name="connsiteX5" fmla="*/ 250031 w 2276475"/>
              <a:gd name="connsiteY5" fmla="*/ 290512 h 495300"/>
              <a:gd name="connsiteX6" fmla="*/ 209550 w 2276475"/>
              <a:gd name="connsiteY6" fmla="*/ 280987 h 495300"/>
              <a:gd name="connsiteX7" fmla="*/ 157163 w 2276475"/>
              <a:gd name="connsiteY7" fmla="*/ 261937 h 495300"/>
              <a:gd name="connsiteX8" fmla="*/ 102394 w 2276475"/>
              <a:gd name="connsiteY8" fmla="*/ 238125 h 495300"/>
              <a:gd name="connsiteX9" fmla="*/ 57150 w 2276475"/>
              <a:gd name="connsiteY9" fmla="*/ 211931 h 495300"/>
              <a:gd name="connsiteX10" fmla="*/ 38100 w 2276475"/>
              <a:gd name="connsiteY10" fmla="*/ 204787 h 495300"/>
              <a:gd name="connsiteX11" fmla="*/ 21431 w 2276475"/>
              <a:gd name="connsiteY11" fmla="*/ 200025 h 495300"/>
              <a:gd name="connsiteX12" fmla="*/ 7144 w 2276475"/>
              <a:gd name="connsiteY12" fmla="*/ 202406 h 495300"/>
              <a:gd name="connsiteX13" fmla="*/ 0 w 2276475"/>
              <a:gd name="connsiteY13" fmla="*/ 211931 h 495300"/>
              <a:gd name="connsiteX14" fmla="*/ 0 w 2276475"/>
              <a:gd name="connsiteY14" fmla="*/ 226219 h 495300"/>
              <a:gd name="connsiteX15" fmla="*/ 2381 w 2276475"/>
              <a:gd name="connsiteY15" fmla="*/ 247650 h 495300"/>
              <a:gd name="connsiteX16" fmla="*/ 14288 w 2276475"/>
              <a:gd name="connsiteY16" fmla="*/ 273844 h 495300"/>
              <a:gd name="connsiteX17" fmla="*/ 33338 w 2276475"/>
              <a:gd name="connsiteY17" fmla="*/ 292894 h 495300"/>
              <a:gd name="connsiteX18" fmla="*/ 64294 w 2276475"/>
              <a:gd name="connsiteY18" fmla="*/ 326231 h 495300"/>
              <a:gd name="connsiteX19" fmla="*/ 119063 w 2276475"/>
              <a:gd name="connsiteY19" fmla="*/ 376237 h 495300"/>
              <a:gd name="connsiteX20" fmla="*/ 169069 w 2276475"/>
              <a:gd name="connsiteY20" fmla="*/ 419100 h 495300"/>
              <a:gd name="connsiteX21" fmla="*/ 214313 w 2276475"/>
              <a:gd name="connsiteY21" fmla="*/ 447675 h 495300"/>
              <a:gd name="connsiteX22" fmla="*/ 252413 w 2276475"/>
              <a:gd name="connsiteY22" fmla="*/ 466725 h 495300"/>
              <a:gd name="connsiteX23" fmla="*/ 300038 w 2276475"/>
              <a:gd name="connsiteY23" fmla="*/ 488156 h 495300"/>
              <a:gd name="connsiteX24" fmla="*/ 330994 w 2276475"/>
              <a:gd name="connsiteY24" fmla="*/ 495300 h 495300"/>
              <a:gd name="connsiteX25" fmla="*/ 381000 w 2276475"/>
              <a:gd name="connsiteY25" fmla="*/ 495300 h 495300"/>
              <a:gd name="connsiteX26" fmla="*/ 466725 w 2276475"/>
              <a:gd name="connsiteY26" fmla="*/ 481012 h 495300"/>
              <a:gd name="connsiteX27" fmla="*/ 776288 w 2276475"/>
              <a:gd name="connsiteY27" fmla="*/ 419100 h 495300"/>
              <a:gd name="connsiteX28" fmla="*/ 1033463 w 2276475"/>
              <a:gd name="connsiteY28" fmla="*/ 373856 h 495300"/>
              <a:gd name="connsiteX29" fmla="*/ 1223963 w 2276475"/>
              <a:gd name="connsiteY29" fmla="*/ 340519 h 495300"/>
              <a:gd name="connsiteX30" fmla="*/ 1476375 w 2276475"/>
              <a:gd name="connsiteY30" fmla="*/ 307181 h 495300"/>
              <a:gd name="connsiteX31" fmla="*/ 1716881 w 2276475"/>
              <a:gd name="connsiteY31" fmla="*/ 278606 h 495300"/>
              <a:gd name="connsiteX32" fmla="*/ 1885950 w 2276475"/>
              <a:gd name="connsiteY32" fmla="*/ 261937 h 495300"/>
              <a:gd name="connsiteX33" fmla="*/ 2062163 w 2276475"/>
              <a:gd name="connsiteY33" fmla="*/ 250031 h 495300"/>
              <a:gd name="connsiteX34" fmla="*/ 2174081 w 2276475"/>
              <a:gd name="connsiteY34" fmla="*/ 238125 h 495300"/>
              <a:gd name="connsiteX35" fmla="*/ 2224088 w 2276475"/>
              <a:gd name="connsiteY35" fmla="*/ 223837 h 495300"/>
              <a:gd name="connsiteX36" fmla="*/ 2262188 w 2276475"/>
              <a:gd name="connsiteY36" fmla="*/ 202406 h 495300"/>
              <a:gd name="connsiteX37" fmla="*/ 2276475 w 2276475"/>
              <a:gd name="connsiteY37" fmla="*/ 180975 h 495300"/>
              <a:gd name="connsiteX38" fmla="*/ 2276475 w 2276475"/>
              <a:gd name="connsiteY38" fmla="*/ 169069 h 495300"/>
              <a:gd name="connsiteX39" fmla="*/ 2271713 w 2276475"/>
              <a:gd name="connsiteY39" fmla="*/ 142875 h 495300"/>
              <a:gd name="connsiteX40" fmla="*/ 2259806 w 2276475"/>
              <a:gd name="connsiteY40" fmla="*/ 121444 h 495300"/>
              <a:gd name="connsiteX41" fmla="*/ 2224088 w 2276475"/>
              <a:gd name="connsiteY41" fmla="*/ 83344 h 495300"/>
              <a:gd name="connsiteX42" fmla="*/ 2205038 w 2276475"/>
              <a:gd name="connsiteY42" fmla="*/ 69056 h 495300"/>
              <a:gd name="connsiteX43" fmla="*/ 2119313 w 2276475"/>
              <a:gd name="connsiteY43" fmla="*/ 38100 h 495300"/>
              <a:gd name="connsiteX44" fmla="*/ 2014538 w 2276475"/>
              <a:gd name="connsiteY44" fmla="*/ 11906 h 495300"/>
              <a:gd name="connsiteX45" fmla="*/ 1947863 w 2276475"/>
              <a:gd name="connsiteY45" fmla="*/ 0 h 495300"/>
              <a:gd name="connsiteX46" fmla="*/ 1912144 w 2276475"/>
              <a:gd name="connsiteY46" fmla="*/ 0 h 495300"/>
              <a:gd name="connsiteX47" fmla="*/ 1883569 w 2276475"/>
              <a:gd name="connsiteY47" fmla="*/ 4762 h 495300"/>
              <a:gd name="connsiteX48" fmla="*/ 1852613 w 2276475"/>
              <a:gd name="connsiteY48" fmla="*/ 19050 h 495300"/>
              <a:gd name="connsiteX49" fmla="*/ 1776413 w 2276475"/>
              <a:gd name="connsiteY49" fmla="*/ 50006 h 495300"/>
              <a:gd name="connsiteX50" fmla="*/ 1724025 w 2276475"/>
              <a:gd name="connsiteY50" fmla="*/ 57150 h 495300"/>
              <a:gd name="connsiteX51" fmla="*/ 1493044 w 2276475"/>
              <a:gd name="connsiteY51" fmla="*/ 100012 h 495300"/>
              <a:gd name="connsiteX52" fmla="*/ 1243013 w 2276475"/>
              <a:gd name="connsiteY52" fmla="*/ 138112 h 495300"/>
              <a:gd name="connsiteX53" fmla="*/ 997744 w 2276475"/>
              <a:gd name="connsiteY53" fmla="*/ 180975 h 495300"/>
              <a:gd name="connsiteX54" fmla="*/ 809625 w 2276475"/>
              <a:gd name="connsiteY54" fmla="*/ 214312 h 495300"/>
              <a:gd name="connsiteX55" fmla="*/ 690563 w 2276475"/>
              <a:gd name="connsiteY55" fmla="*/ 2381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76475" h="495300">
                <a:moveTo>
                  <a:pt x="690563" y="238125"/>
                </a:moveTo>
                <a:lnTo>
                  <a:pt x="509588" y="269081"/>
                </a:lnTo>
                <a:lnTo>
                  <a:pt x="402431" y="288131"/>
                </a:lnTo>
                <a:lnTo>
                  <a:pt x="333375" y="297656"/>
                </a:lnTo>
                <a:lnTo>
                  <a:pt x="300038" y="297656"/>
                </a:lnTo>
                <a:lnTo>
                  <a:pt x="250031" y="290512"/>
                </a:lnTo>
                <a:lnTo>
                  <a:pt x="209550" y="280987"/>
                </a:lnTo>
                <a:lnTo>
                  <a:pt x="157163" y="261937"/>
                </a:lnTo>
                <a:lnTo>
                  <a:pt x="102394" y="238125"/>
                </a:lnTo>
                <a:lnTo>
                  <a:pt x="57150" y="211931"/>
                </a:lnTo>
                <a:lnTo>
                  <a:pt x="38100" y="204787"/>
                </a:lnTo>
                <a:lnTo>
                  <a:pt x="21431" y="200025"/>
                </a:lnTo>
                <a:lnTo>
                  <a:pt x="7144" y="202406"/>
                </a:lnTo>
                <a:lnTo>
                  <a:pt x="0" y="211931"/>
                </a:lnTo>
                <a:lnTo>
                  <a:pt x="0" y="226219"/>
                </a:lnTo>
                <a:lnTo>
                  <a:pt x="2381" y="247650"/>
                </a:lnTo>
                <a:lnTo>
                  <a:pt x="14288" y="273844"/>
                </a:lnTo>
                <a:lnTo>
                  <a:pt x="33338" y="292894"/>
                </a:lnTo>
                <a:lnTo>
                  <a:pt x="64294" y="326231"/>
                </a:lnTo>
                <a:lnTo>
                  <a:pt x="119063" y="376237"/>
                </a:lnTo>
                <a:lnTo>
                  <a:pt x="169069" y="419100"/>
                </a:lnTo>
                <a:lnTo>
                  <a:pt x="214313" y="447675"/>
                </a:lnTo>
                <a:lnTo>
                  <a:pt x="252413" y="466725"/>
                </a:lnTo>
                <a:lnTo>
                  <a:pt x="300038" y="488156"/>
                </a:lnTo>
                <a:lnTo>
                  <a:pt x="330994" y="495300"/>
                </a:lnTo>
                <a:lnTo>
                  <a:pt x="381000" y="495300"/>
                </a:lnTo>
                <a:lnTo>
                  <a:pt x="466725" y="481012"/>
                </a:lnTo>
                <a:lnTo>
                  <a:pt x="776288" y="419100"/>
                </a:lnTo>
                <a:lnTo>
                  <a:pt x="1033463" y="373856"/>
                </a:lnTo>
                <a:lnTo>
                  <a:pt x="1223963" y="340519"/>
                </a:lnTo>
                <a:lnTo>
                  <a:pt x="1476375" y="307181"/>
                </a:lnTo>
                <a:lnTo>
                  <a:pt x="1716881" y="278606"/>
                </a:lnTo>
                <a:lnTo>
                  <a:pt x="1885950" y="261937"/>
                </a:lnTo>
                <a:lnTo>
                  <a:pt x="2062163" y="250031"/>
                </a:lnTo>
                <a:lnTo>
                  <a:pt x="2174081" y="238125"/>
                </a:lnTo>
                <a:lnTo>
                  <a:pt x="2224088" y="223837"/>
                </a:lnTo>
                <a:lnTo>
                  <a:pt x="2262188" y="202406"/>
                </a:lnTo>
                <a:lnTo>
                  <a:pt x="2276475" y="180975"/>
                </a:lnTo>
                <a:lnTo>
                  <a:pt x="2276475" y="169069"/>
                </a:lnTo>
                <a:lnTo>
                  <a:pt x="2271713" y="142875"/>
                </a:lnTo>
                <a:lnTo>
                  <a:pt x="2259806" y="121444"/>
                </a:lnTo>
                <a:lnTo>
                  <a:pt x="2224088" y="83344"/>
                </a:lnTo>
                <a:lnTo>
                  <a:pt x="2205038" y="69056"/>
                </a:lnTo>
                <a:lnTo>
                  <a:pt x="2119313" y="38100"/>
                </a:lnTo>
                <a:lnTo>
                  <a:pt x="2014538" y="11906"/>
                </a:lnTo>
                <a:lnTo>
                  <a:pt x="1947863" y="0"/>
                </a:lnTo>
                <a:lnTo>
                  <a:pt x="1912144" y="0"/>
                </a:lnTo>
                <a:lnTo>
                  <a:pt x="1883569" y="4762"/>
                </a:lnTo>
                <a:lnTo>
                  <a:pt x="1852613" y="19050"/>
                </a:lnTo>
                <a:lnTo>
                  <a:pt x="1776413" y="50006"/>
                </a:lnTo>
                <a:lnTo>
                  <a:pt x="1724025" y="57150"/>
                </a:lnTo>
                <a:lnTo>
                  <a:pt x="1493044" y="100012"/>
                </a:lnTo>
                <a:lnTo>
                  <a:pt x="1243013" y="138112"/>
                </a:lnTo>
                <a:lnTo>
                  <a:pt x="997744" y="180975"/>
                </a:lnTo>
                <a:lnTo>
                  <a:pt x="809625" y="214312"/>
                </a:lnTo>
                <a:lnTo>
                  <a:pt x="690563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5EA17D6A-7E14-AD45-A8EA-2A7ABFEEC17A}"/>
              </a:ext>
            </a:extLst>
          </p:cNvPr>
          <p:cNvSpPr/>
          <p:nvPr/>
        </p:nvSpPr>
        <p:spPr>
          <a:xfrm>
            <a:off x="4443413" y="3379788"/>
            <a:ext cx="366712" cy="1031875"/>
          </a:xfrm>
          <a:custGeom>
            <a:avLst/>
            <a:gdLst>
              <a:gd name="connsiteX0" fmla="*/ 366712 w 366712"/>
              <a:gd name="connsiteY0" fmla="*/ 397669 h 1033462"/>
              <a:gd name="connsiteX1" fmla="*/ 366712 w 366712"/>
              <a:gd name="connsiteY1" fmla="*/ 321469 h 1033462"/>
              <a:gd name="connsiteX2" fmla="*/ 350043 w 366712"/>
              <a:gd name="connsiteY2" fmla="*/ 185737 h 1033462"/>
              <a:gd name="connsiteX3" fmla="*/ 314325 w 366712"/>
              <a:gd name="connsiteY3" fmla="*/ 130969 h 1033462"/>
              <a:gd name="connsiteX4" fmla="*/ 288131 w 366712"/>
              <a:gd name="connsiteY4" fmla="*/ 83344 h 1033462"/>
              <a:gd name="connsiteX5" fmla="*/ 271462 w 366712"/>
              <a:gd name="connsiteY5" fmla="*/ 57150 h 1033462"/>
              <a:gd name="connsiteX6" fmla="*/ 238125 w 366712"/>
              <a:gd name="connsiteY6" fmla="*/ 21431 h 1033462"/>
              <a:gd name="connsiteX7" fmla="*/ 211931 w 366712"/>
              <a:gd name="connsiteY7" fmla="*/ 2381 h 1033462"/>
              <a:gd name="connsiteX8" fmla="*/ 195262 w 366712"/>
              <a:gd name="connsiteY8" fmla="*/ 0 h 1033462"/>
              <a:gd name="connsiteX9" fmla="*/ 183356 w 366712"/>
              <a:gd name="connsiteY9" fmla="*/ 4762 h 1033462"/>
              <a:gd name="connsiteX10" fmla="*/ 171450 w 366712"/>
              <a:gd name="connsiteY10" fmla="*/ 26194 h 1033462"/>
              <a:gd name="connsiteX11" fmla="*/ 164306 w 366712"/>
              <a:gd name="connsiteY11" fmla="*/ 78581 h 1033462"/>
              <a:gd name="connsiteX12" fmla="*/ 164306 w 366712"/>
              <a:gd name="connsiteY12" fmla="*/ 176212 h 1033462"/>
              <a:gd name="connsiteX13" fmla="*/ 159543 w 366712"/>
              <a:gd name="connsiteY13" fmla="*/ 259556 h 1033462"/>
              <a:gd name="connsiteX14" fmla="*/ 154781 w 366712"/>
              <a:gd name="connsiteY14" fmla="*/ 345281 h 1033462"/>
              <a:gd name="connsiteX15" fmla="*/ 145256 w 366712"/>
              <a:gd name="connsiteY15" fmla="*/ 407194 h 1033462"/>
              <a:gd name="connsiteX16" fmla="*/ 128587 w 366712"/>
              <a:gd name="connsiteY16" fmla="*/ 471487 h 1033462"/>
              <a:gd name="connsiteX17" fmla="*/ 107156 w 366712"/>
              <a:gd name="connsiteY17" fmla="*/ 528637 h 1033462"/>
              <a:gd name="connsiteX18" fmla="*/ 80962 w 366712"/>
              <a:gd name="connsiteY18" fmla="*/ 592931 h 1033462"/>
              <a:gd name="connsiteX19" fmla="*/ 47625 w 366712"/>
              <a:gd name="connsiteY19" fmla="*/ 671512 h 1033462"/>
              <a:gd name="connsiteX20" fmla="*/ 26193 w 366712"/>
              <a:gd name="connsiteY20" fmla="*/ 711994 h 1033462"/>
              <a:gd name="connsiteX21" fmla="*/ 16668 w 366712"/>
              <a:gd name="connsiteY21" fmla="*/ 745331 h 1033462"/>
              <a:gd name="connsiteX22" fmla="*/ 2381 w 366712"/>
              <a:gd name="connsiteY22" fmla="*/ 812006 h 1033462"/>
              <a:gd name="connsiteX23" fmla="*/ 0 w 366712"/>
              <a:gd name="connsiteY23" fmla="*/ 854869 h 1033462"/>
              <a:gd name="connsiteX24" fmla="*/ 2381 w 366712"/>
              <a:gd name="connsiteY24" fmla="*/ 904875 h 1033462"/>
              <a:gd name="connsiteX25" fmla="*/ 11906 w 366712"/>
              <a:gd name="connsiteY25" fmla="*/ 947737 h 1033462"/>
              <a:gd name="connsiteX26" fmla="*/ 33337 w 366712"/>
              <a:gd name="connsiteY26" fmla="*/ 985837 h 1033462"/>
              <a:gd name="connsiteX27" fmla="*/ 64293 w 366712"/>
              <a:gd name="connsiteY27" fmla="*/ 1016794 h 1033462"/>
              <a:gd name="connsiteX28" fmla="*/ 97631 w 366712"/>
              <a:gd name="connsiteY28" fmla="*/ 1031081 h 1033462"/>
              <a:gd name="connsiteX29" fmla="*/ 114300 w 366712"/>
              <a:gd name="connsiteY29" fmla="*/ 1033462 h 1033462"/>
              <a:gd name="connsiteX30" fmla="*/ 138112 w 366712"/>
              <a:gd name="connsiteY30" fmla="*/ 1023937 h 1033462"/>
              <a:gd name="connsiteX31" fmla="*/ 180975 w 366712"/>
              <a:gd name="connsiteY31" fmla="*/ 990600 h 1033462"/>
              <a:gd name="connsiteX32" fmla="*/ 207168 w 366712"/>
              <a:gd name="connsiteY32" fmla="*/ 957262 h 1033462"/>
              <a:gd name="connsiteX33" fmla="*/ 242887 w 366712"/>
              <a:gd name="connsiteY33" fmla="*/ 890587 h 1033462"/>
              <a:gd name="connsiteX34" fmla="*/ 271462 w 366712"/>
              <a:gd name="connsiteY34" fmla="*/ 828675 h 1033462"/>
              <a:gd name="connsiteX35" fmla="*/ 295275 w 366712"/>
              <a:gd name="connsiteY35" fmla="*/ 764381 h 1033462"/>
              <a:gd name="connsiteX36" fmla="*/ 319087 w 366712"/>
              <a:gd name="connsiteY36" fmla="*/ 690562 h 1033462"/>
              <a:gd name="connsiteX37" fmla="*/ 350043 w 366712"/>
              <a:gd name="connsiteY37" fmla="*/ 557212 h 1033462"/>
              <a:gd name="connsiteX38" fmla="*/ 366712 w 366712"/>
              <a:gd name="connsiteY38" fmla="*/ 397669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66712" h="1033462">
                <a:moveTo>
                  <a:pt x="366712" y="397669"/>
                </a:moveTo>
                <a:lnTo>
                  <a:pt x="366712" y="321469"/>
                </a:lnTo>
                <a:lnTo>
                  <a:pt x="350043" y="185737"/>
                </a:lnTo>
                <a:lnTo>
                  <a:pt x="314325" y="130969"/>
                </a:lnTo>
                <a:lnTo>
                  <a:pt x="288131" y="83344"/>
                </a:lnTo>
                <a:lnTo>
                  <a:pt x="271462" y="57150"/>
                </a:lnTo>
                <a:lnTo>
                  <a:pt x="238125" y="21431"/>
                </a:lnTo>
                <a:lnTo>
                  <a:pt x="211931" y="2381"/>
                </a:lnTo>
                <a:lnTo>
                  <a:pt x="195262" y="0"/>
                </a:lnTo>
                <a:lnTo>
                  <a:pt x="183356" y="4762"/>
                </a:lnTo>
                <a:lnTo>
                  <a:pt x="171450" y="26194"/>
                </a:lnTo>
                <a:lnTo>
                  <a:pt x="164306" y="78581"/>
                </a:lnTo>
                <a:lnTo>
                  <a:pt x="164306" y="176212"/>
                </a:lnTo>
                <a:lnTo>
                  <a:pt x="159543" y="259556"/>
                </a:lnTo>
                <a:lnTo>
                  <a:pt x="154781" y="345281"/>
                </a:lnTo>
                <a:lnTo>
                  <a:pt x="145256" y="407194"/>
                </a:lnTo>
                <a:lnTo>
                  <a:pt x="128587" y="471487"/>
                </a:lnTo>
                <a:lnTo>
                  <a:pt x="107156" y="528637"/>
                </a:lnTo>
                <a:lnTo>
                  <a:pt x="80962" y="592931"/>
                </a:lnTo>
                <a:lnTo>
                  <a:pt x="47625" y="671512"/>
                </a:lnTo>
                <a:lnTo>
                  <a:pt x="26193" y="711994"/>
                </a:lnTo>
                <a:lnTo>
                  <a:pt x="16668" y="745331"/>
                </a:lnTo>
                <a:lnTo>
                  <a:pt x="2381" y="812006"/>
                </a:lnTo>
                <a:lnTo>
                  <a:pt x="0" y="854869"/>
                </a:lnTo>
                <a:lnTo>
                  <a:pt x="2381" y="904875"/>
                </a:lnTo>
                <a:lnTo>
                  <a:pt x="11906" y="947737"/>
                </a:lnTo>
                <a:lnTo>
                  <a:pt x="33337" y="985837"/>
                </a:lnTo>
                <a:lnTo>
                  <a:pt x="64293" y="1016794"/>
                </a:lnTo>
                <a:lnTo>
                  <a:pt x="97631" y="1031081"/>
                </a:lnTo>
                <a:lnTo>
                  <a:pt x="114300" y="1033462"/>
                </a:lnTo>
                <a:lnTo>
                  <a:pt x="138112" y="1023937"/>
                </a:lnTo>
                <a:lnTo>
                  <a:pt x="180975" y="990600"/>
                </a:lnTo>
                <a:lnTo>
                  <a:pt x="207168" y="957262"/>
                </a:lnTo>
                <a:lnTo>
                  <a:pt x="242887" y="890587"/>
                </a:lnTo>
                <a:lnTo>
                  <a:pt x="271462" y="828675"/>
                </a:lnTo>
                <a:lnTo>
                  <a:pt x="295275" y="764381"/>
                </a:lnTo>
                <a:lnTo>
                  <a:pt x="319087" y="690562"/>
                </a:lnTo>
                <a:lnTo>
                  <a:pt x="350043" y="557212"/>
                </a:lnTo>
                <a:lnTo>
                  <a:pt x="366712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68D41B42-F4F8-8946-B06B-9F0568128411}"/>
              </a:ext>
            </a:extLst>
          </p:cNvPr>
          <p:cNvSpPr/>
          <p:nvPr/>
        </p:nvSpPr>
        <p:spPr>
          <a:xfrm>
            <a:off x="4286250" y="3965575"/>
            <a:ext cx="1216025" cy="1954213"/>
          </a:xfrm>
          <a:custGeom>
            <a:avLst/>
            <a:gdLst>
              <a:gd name="connsiteX0" fmla="*/ 1080407 w 1216479"/>
              <a:gd name="connsiteY0" fmla="*/ 688522 h 1953986"/>
              <a:gd name="connsiteX1" fmla="*/ 1104900 w 1216479"/>
              <a:gd name="connsiteY1" fmla="*/ 604158 h 1953986"/>
              <a:gd name="connsiteX2" fmla="*/ 1129393 w 1216479"/>
              <a:gd name="connsiteY2" fmla="*/ 500743 h 1953986"/>
              <a:gd name="connsiteX3" fmla="*/ 1151164 w 1216479"/>
              <a:gd name="connsiteY3" fmla="*/ 408215 h 1953986"/>
              <a:gd name="connsiteX4" fmla="*/ 1153886 w 1216479"/>
              <a:gd name="connsiteY4" fmla="*/ 381000 h 1953986"/>
              <a:gd name="connsiteX5" fmla="*/ 1156607 w 1216479"/>
              <a:gd name="connsiteY5" fmla="*/ 359229 h 1953986"/>
              <a:gd name="connsiteX6" fmla="*/ 1170214 w 1216479"/>
              <a:gd name="connsiteY6" fmla="*/ 337458 h 1953986"/>
              <a:gd name="connsiteX7" fmla="*/ 1186543 w 1216479"/>
              <a:gd name="connsiteY7" fmla="*/ 321129 h 1953986"/>
              <a:gd name="connsiteX8" fmla="*/ 1202871 w 1216479"/>
              <a:gd name="connsiteY8" fmla="*/ 299358 h 1953986"/>
              <a:gd name="connsiteX9" fmla="*/ 1216479 w 1216479"/>
              <a:gd name="connsiteY9" fmla="*/ 272143 h 1953986"/>
              <a:gd name="connsiteX10" fmla="*/ 1216479 w 1216479"/>
              <a:gd name="connsiteY10" fmla="*/ 253093 h 1953986"/>
              <a:gd name="connsiteX11" fmla="*/ 1213757 w 1216479"/>
              <a:gd name="connsiteY11" fmla="*/ 225879 h 1953986"/>
              <a:gd name="connsiteX12" fmla="*/ 1208314 w 1216479"/>
              <a:gd name="connsiteY12" fmla="*/ 204108 h 1953986"/>
              <a:gd name="connsiteX13" fmla="*/ 1189264 w 1216479"/>
              <a:gd name="connsiteY13" fmla="*/ 174172 h 1953986"/>
              <a:gd name="connsiteX14" fmla="*/ 1156607 w 1216479"/>
              <a:gd name="connsiteY14" fmla="*/ 138793 h 1953986"/>
              <a:gd name="connsiteX15" fmla="*/ 1091293 w 1216479"/>
              <a:gd name="connsiteY15" fmla="*/ 92529 h 1953986"/>
              <a:gd name="connsiteX16" fmla="*/ 1025979 w 1216479"/>
              <a:gd name="connsiteY16" fmla="*/ 59872 h 1953986"/>
              <a:gd name="connsiteX17" fmla="*/ 957943 w 1216479"/>
              <a:gd name="connsiteY17" fmla="*/ 29936 h 1953986"/>
              <a:gd name="connsiteX18" fmla="*/ 879021 w 1216479"/>
              <a:gd name="connsiteY18" fmla="*/ 8165 h 1953986"/>
              <a:gd name="connsiteX19" fmla="*/ 800100 w 1216479"/>
              <a:gd name="connsiteY19" fmla="*/ 0 h 1953986"/>
              <a:gd name="connsiteX20" fmla="*/ 742950 w 1216479"/>
              <a:gd name="connsiteY20" fmla="*/ 0 h 1953986"/>
              <a:gd name="connsiteX21" fmla="*/ 710293 w 1216479"/>
              <a:gd name="connsiteY21" fmla="*/ 8165 h 1953986"/>
              <a:gd name="connsiteX22" fmla="*/ 699407 w 1216479"/>
              <a:gd name="connsiteY22" fmla="*/ 21772 h 1953986"/>
              <a:gd name="connsiteX23" fmla="*/ 699407 w 1216479"/>
              <a:gd name="connsiteY23" fmla="*/ 35379 h 1953986"/>
              <a:gd name="connsiteX24" fmla="*/ 704850 w 1216479"/>
              <a:gd name="connsiteY24" fmla="*/ 46265 h 1953986"/>
              <a:gd name="connsiteX25" fmla="*/ 740229 w 1216479"/>
              <a:gd name="connsiteY25" fmla="*/ 78922 h 1953986"/>
              <a:gd name="connsiteX26" fmla="*/ 770164 w 1216479"/>
              <a:gd name="connsiteY26" fmla="*/ 100693 h 1953986"/>
              <a:gd name="connsiteX27" fmla="*/ 800100 w 1216479"/>
              <a:gd name="connsiteY27" fmla="*/ 119743 h 1953986"/>
              <a:gd name="connsiteX28" fmla="*/ 821871 w 1216479"/>
              <a:gd name="connsiteY28" fmla="*/ 138793 h 1953986"/>
              <a:gd name="connsiteX29" fmla="*/ 840921 w 1216479"/>
              <a:gd name="connsiteY29" fmla="*/ 163286 h 1953986"/>
              <a:gd name="connsiteX30" fmla="*/ 859971 w 1216479"/>
              <a:gd name="connsiteY30" fmla="*/ 198665 h 1953986"/>
              <a:gd name="connsiteX31" fmla="*/ 873579 w 1216479"/>
              <a:gd name="connsiteY31" fmla="*/ 239486 h 1953986"/>
              <a:gd name="connsiteX32" fmla="*/ 879021 w 1216479"/>
              <a:gd name="connsiteY32" fmla="*/ 277586 h 1953986"/>
              <a:gd name="connsiteX33" fmla="*/ 881743 w 1216479"/>
              <a:gd name="connsiteY33" fmla="*/ 334736 h 1953986"/>
              <a:gd name="connsiteX34" fmla="*/ 879021 w 1216479"/>
              <a:gd name="connsiteY34" fmla="*/ 446315 h 1953986"/>
              <a:gd name="connsiteX35" fmla="*/ 868136 w 1216479"/>
              <a:gd name="connsiteY35" fmla="*/ 579665 h 1953986"/>
              <a:gd name="connsiteX36" fmla="*/ 857250 w 1216479"/>
              <a:gd name="connsiteY36" fmla="*/ 647700 h 1953986"/>
              <a:gd name="connsiteX37" fmla="*/ 838200 w 1216479"/>
              <a:gd name="connsiteY37" fmla="*/ 753836 h 1953986"/>
              <a:gd name="connsiteX38" fmla="*/ 819150 w 1216479"/>
              <a:gd name="connsiteY38" fmla="*/ 832758 h 1953986"/>
              <a:gd name="connsiteX39" fmla="*/ 794657 w 1216479"/>
              <a:gd name="connsiteY39" fmla="*/ 917122 h 1953986"/>
              <a:gd name="connsiteX40" fmla="*/ 775607 w 1216479"/>
              <a:gd name="connsiteY40" fmla="*/ 974272 h 1953986"/>
              <a:gd name="connsiteX41" fmla="*/ 742950 w 1216479"/>
              <a:gd name="connsiteY41" fmla="*/ 1069522 h 1953986"/>
              <a:gd name="connsiteX42" fmla="*/ 704850 w 1216479"/>
              <a:gd name="connsiteY42" fmla="*/ 1162050 h 1953986"/>
              <a:gd name="connsiteX43" fmla="*/ 664029 w 1216479"/>
              <a:gd name="connsiteY43" fmla="*/ 1238250 h 1953986"/>
              <a:gd name="connsiteX44" fmla="*/ 628650 w 1216479"/>
              <a:gd name="connsiteY44" fmla="*/ 1300843 h 1953986"/>
              <a:gd name="connsiteX45" fmla="*/ 579664 w 1216479"/>
              <a:gd name="connsiteY45" fmla="*/ 1371600 h 1953986"/>
              <a:gd name="connsiteX46" fmla="*/ 506186 w 1216479"/>
              <a:gd name="connsiteY46" fmla="*/ 1466850 h 1953986"/>
              <a:gd name="connsiteX47" fmla="*/ 443593 w 1216479"/>
              <a:gd name="connsiteY47" fmla="*/ 1540329 h 1953986"/>
              <a:gd name="connsiteX48" fmla="*/ 356507 w 1216479"/>
              <a:gd name="connsiteY48" fmla="*/ 1630136 h 1953986"/>
              <a:gd name="connsiteX49" fmla="*/ 250371 w 1216479"/>
              <a:gd name="connsiteY49" fmla="*/ 1722665 h 1953986"/>
              <a:gd name="connsiteX50" fmla="*/ 174171 w 1216479"/>
              <a:gd name="connsiteY50" fmla="*/ 1785258 h 1953986"/>
              <a:gd name="connsiteX51" fmla="*/ 84364 w 1216479"/>
              <a:gd name="connsiteY51" fmla="*/ 1850572 h 1953986"/>
              <a:gd name="connsiteX52" fmla="*/ 24493 w 1216479"/>
              <a:gd name="connsiteY52" fmla="*/ 1891393 h 1953986"/>
              <a:gd name="connsiteX53" fmla="*/ 10886 w 1216479"/>
              <a:gd name="connsiteY53" fmla="*/ 1907722 h 1953986"/>
              <a:gd name="connsiteX54" fmla="*/ 2721 w 1216479"/>
              <a:gd name="connsiteY54" fmla="*/ 1926772 h 1953986"/>
              <a:gd name="connsiteX55" fmla="*/ 0 w 1216479"/>
              <a:gd name="connsiteY55" fmla="*/ 1937658 h 1953986"/>
              <a:gd name="connsiteX56" fmla="*/ 2721 w 1216479"/>
              <a:gd name="connsiteY56" fmla="*/ 1945822 h 1953986"/>
              <a:gd name="connsiteX57" fmla="*/ 10886 w 1216479"/>
              <a:gd name="connsiteY57" fmla="*/ 1953986 h 1953986"/>
              <a:gd name="connsiteX58" fmla="*/ 27214 w 1216479"/>
              <a:gd name="connsiteY58" fmla="*/ 1953986 h 1953986"/>
              <a:gd name="connsiteX59" fmla="*/ 59871 w 1216479"/>
              <a:gd name="connsiteY59" fmla="*/ 1940379 h 1953986"/>
              <a:gd name="connsiteX60" fmla="*/ 138793 w 1216479"/>
              <a:gd name="connsiteY60" fmla="*/ 1905000 h 1953986"/>
              <a:gd name="connsiteX61" fmla="*/ 239486 w 1216479"/>
              <a:gd name="connsiteY61" fmla="*/ 1847850 h 1953986"/>
              <a:gd name="connsiteX62" fmla="*/ 359229 w 1216479"/>
              <a:gd name="connsiteY62" fmla="*/ 1768929 h 1953986"/>
              <a:gd name="connsiteX63" fmla="*/ 449036 w 1216479"/>
              <a:gd name="connsiteY63" fmla="*/ 1703615 h 1953986"/>
              <a:gd name="connsiteX64" fmla="*/ 514350 w 1216479"/>
              <a:gd name="connsiteY64" fmla="*/ 1649186 h 1953986"/>
              <a:gd name="connsiteX65" fmla="*/ 590550 w 1216479"/>
              <a:gd name="connsiteY65" fmla="*/ 1581150 h 1953986"/>
              <a:gd name="connsiteX66" fmla="*/ 658586 w 1216479"/>
              <a:gd name="connsiteY66" fmla="*/ 1510393 h 1953986"/>
              <a:gd name="connsiteX67" fmla="*/ 715736 w 1216479"/>
              <a:gd name="connsiteY67" fmla="*/ 1445079 h 1953986"/>
              <a:gd name="connsiteX68" fmla="*/ 767443 w 1216479"/>
              <a:gd name="connsiteY68" fmla="*/ 1377043 h 1953986"/>
              <a:gd name="connsiteX69" fmla="*/ 830036 w 1216479"/>
              <a:gd name="connsiteY69" fmla="*/ 1289958 h 1953986"/>
              <a:gd name="connsiteX70" fmla="*/ 879021 w 1216479"/>
              <a:gd name="connsiteY70" fmla="*/ 1216479 h 1953986"/>
              <a:gd name="connsiteX71" fmla="*/ 928007 w 1216479"/>
              <a:gd name="connsiteY71" fmla="*/ 1121229 h 1953986"/>
              <a:gd name="connsiteX72" fmla="*/ 966107 w 1216479"/>
              <a:gd name="connsiteY72" fmla="*/ 1036865 h 1953986"/>
              <a:gd name="connsiteX73" fmla="*/ 1001486 w 1216479"/>
              <a:gd name="connsiteY73" fmla="*/ 952500 h 1953986"/>
              <a:gd name="connsiteX74" fmla="*/ 1039586 w 1216479"/>
              <a:gd name="connsiteY74" fmla="*/ 835479 h 1953986"/>
              <a:gd name="connsiteX75" fmla="*/ 1080407 w 1216479"/>
              <a:gd name="connsiteY75" fmla="*/ 688522 h 1953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216479" h="1953986">
                <a:moveTo>
                  <a:pt x="1080407" y="688522"/>
                </a:moveTo>
                <a:lnTo>
                  <a:pt x="1104900" y="604158"/>
                </a:lnTo>
                <a:lnTo>
                  <a:pt x="1129393" y="500743"/>
                </a:lnTo>
                <a:lnTo>
                  <a:pt x="1151164" y="408215"/>
                </a:lnTo>
                <a:lnTo>
                  <a:pt x="1153886" y="381000"/>
                </a:lnTo>
                <a:lnTo>
                  <a:pt x="1156607" y="359229"/>
                </a:lnTo>
                <a:lnTo>
                  <a:pt x="1170214" y="337458"/>
                </a:lnTo>
                <a:lnTo>
                  <a:pt x="1186543" y="321129"/>
                </a:lnTo>
                <a:lnTo>
                  <a:pt x="1202871" y="299358"/>
                </a:lnTo>
                <a:lnTo>
                  <a:pt x="1216479" y="272143"/>
                </a:lnTo>
                <a:lnTo>
                  <a:pt x="1216479" y="253093"/>
                </a:lnTo>
                <a:lnTo>
                  <a:pt x="1213757" y="225879"/>
                </a:lnTo>
                <a:lnTo>
                  <a:pt x="1208314" y="204108"/>
                </a:lnTo>
                <a:lnTo>
                  <a:pt x="1189264" y="174172"/>
                </a:lnTo>
                <a:lnTo>
                  <a:pt x="1156607" y="138793"/>
                </a:lnTo>
                <a:lnTo>
                  <a:pt x="1091293" y="92529"/>
                </a:lnTo>
                <a:lnTo>
                  <a:pt x="1025979" y="59872"/>
                </a:lnTo>
                <a:lnTo>
                  <a:pt x="957943" y="29936"/>
                </a:lnTo>
                <a:lnTo>
                  <a:pt x="879021" y="8165"/>
                </a:lnTo>
                <a:lnTo>
                  <a:pt x="800100" y="0"/>
                </a:lnTo>
                <a:lnTo>
                  <a:pt x="742950" y="0"/>
                </a:lnTo>
                <a:lnTo>
                  <a:pt x="710293" y="8165"/>
                </a:lnTo>
                <a:lnTo>
                  <a:pt x="699407" y="21772"/>
                </a:lnTo>
                <a:lnTo>
                  <a:pt x="699407" y="35379"/>
                </a:lnTo>
                <a:lnTo>
                  <a:pt x="704850" y="46265"/>
                </a:lnTo>
                <a:lnTo>
                  <a:pt x="740229" y="78922"/>
                </a:lnTo>
                <a:lnTo>
                  <a:pt x="770164" y="100693"/>
                </a:lnTo>
                <a:lnTo>
                  <a:pt x="800100" y="119743"/>
                </a:lnTo>
                <a:lnTo>
                  <a:pt x="821871" y="138793"/>
                </a:lnTo>
                <a:lnTo>
                  <a:pt x="840921" y="163286"/>
                </a:lnTo>
                <a:lnTo>
                  <a:pt x="859971" y="198665"/>
                </a:lnTo>
                <a:lnTo>
                  <a:pt x="873579" y="239486"/>
                </a:lnTo>
                <a:lnTo>
                  <a:pt x="879021" y="277586"/>
                </a:lnTo>
                <a:lnTo>
                  <a:pt x="881743" y="334736"/>
                </a:lnTo>
                <a:cubicBezTo>
                  <a:pt x="880836" y="371929"/>
                  <a:pt x="879928" y="409122"/>
                  <a:pt x="879021" y="446315"/>
                </a:cubicBezTo>
                <a:lnTo>
                  <a:pt x="868136" y="579665"/>
                </a:lnTo>
                <a:lnTo>
                  <a:pt x="857250" y="647700"/>
                </a:lnTo>
                <a:lnTo>
                  <a:pt x="838200" y="753836"/>
                </a:lnTo>
                <a:lnTo>
                  <a:pt x="819150" y="832758"/>
                </a:lnTo>
                <a:lnTo>
                  <a:pt x="794657" y="917122"/>
                </a:lnTo>
                <a:lnTo>
                  <a:pt x="775607" y="974272"/>
                </a:lnTo>
                <a:lnTo>
                  <a:pt x="742950" y="1069522"/>
                </a:lnTo>
                <a:lnTo>
                  <a:pt x="704850" y="1162050"/>
                </a:lnTo>
                <a:lnTo>
                  <a:pt x="664029" y="1238250"/>
                </a:lnTo>
                <a:lnTo>
                  <a:pt x="628650" y="1300843"/>
                </a:lnTo>
                <a:lnTo>
                  <a:pt x="579664" y="1371600"/>
                </a:lnTo>
                <a:lnTo>
                  <a:pt x="506186" y="1466850"/>
                </a:lnTo>
                <a:lnTo>
                  <a:pt x="443593" y="1540329"/>
                </a:lnTo>
                <a:lnTo>
                  <a:pt x="356507" y="1630136"/>
                </a:lnTo>
                <a:lnTo>
                  <a:pt x="250371" y="1722665"/>
                </a:lnTo>
                <a:lnTo>
                  <a:pt x="174171" y="1785258"/>
                </a:lnTo>
                <a:lnTo>
                  <a:pt x="84364" y="1850572"/>
                </a:lnTo>
                <a:lnTo>
                  <a:pt x="24493" y="1891393"/>
                </a:lnTo>
                <a:lnTo>
                  <a:pt x="10886" y="1907722"/>
                </a:lnTo>
                <a:lnTo>
                  <a:pt x="2721" y="1926772"/>
                </a:lnTo>
                <a:lnTo>
                  <a:pt x="0" y="1937658"/>
                </a:lnTo>
                <a:lnTo>
                  <a:pt x="2721" y="1945822"/>
                </a:lnTo>
                <a:lnTo>
                  <a:pt x="10886" y="1953986"/>
                </a:lnTo>
                <a:lnTo>
                  <a:pt x="27214" y="1953986"/>
                </a:lnTo>
                <a:lnTo>
                  <a:pt x="59871" y="1940379"/>
                </a:lnTo>
                <a:lnTo>
                  <a:pt x="138793" y="1905000"/>
                </a:lnTo>
                <a:lnTo>
                  <a:pt x="239486" y="1847850"/>
                </a:lnTo>
                <a:lnTo>
                  <a:pt x="359229" y="1768929"/>
                </a:lnTo>
                <a:lnTo>
                  <a:pt x="449036" y="1703615"/>
                </a:lnTo>
                <a:lnTo>
                  <a:pt x="514350" y="1649186"/>
                </a:lnTo>
                <a:lnTo>
                  <a:pt x="590550" y="1581150"/>
                </a:lnTo>
                <a:lnTo>
                  <a:pt x="658586" y="1510393"/>
                </a:lnTo>
                <a:lnTo>
                  <a:pt x="715736" y="1445079"/>
                </a:lnTo>
                <a:lnTo>
                  <a:pt x="767443" y="1377043"/>
                </a:lnTo>
                <a:lnTo>
                  <a:pt x="830036" y="1289958"/>
                </a:lnTo>
                <a:lnTo>
                  <a:pt x="879021" y="1216479"/>
                </a:lnTo>
                <a:lnTo>
                  <a:pt x="928007" y="1121229"/>
                </a:lnTo>
                <a:lnTo>
                  <a:pt x="966107" y="1036865"/>
                </a:lnTo>
                <a:lnTo>
                  <a:pt x="1001486" y="952500"/>
                </a:lnTo>
                <a:lnTo>
                  <a:pt x="1039586" y="835479"/>
                </a:lnTo>
                <a:lnTo>
                  <a:pt x="1080407" y="6885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BA2B8FD8-52C9-1743-BB56-270FAAC79B9A}"/>
              </a:ext>
            </a:extLst>
          </p:cNvPr>
          <p:cNvSpPr/>
          <p:nvPr/>
        </p:nvSpPr>
        <p:spPr>
          <a:xfrm>
            <a:off x="5688013" y="3810000"/>
            <a:ext cx="1757362" cy="2033588"/>
          </a:xfrm>
          <a:custGeom>
            <a:avLst/>
            <a:gdLst>
              <a:gd name="connsiteX0" fmla="*/ 141514 w 1758043"/>
              <a:gd name="connsiteY0" fmla="*/ 922564 h 2032907"/>
              <a:gd name="connsiteX1" fmla="*/ 149678 w 1758043"/>
              <a:gd name="connsiteY1" fmla="*/ 321129 h 2032907"/>
              <a:gd name="connsiteX2" fmla="*/ 144235 w 1758043"/>
              <a:gd name="connsiteY2" fmla="*/ 280307 h 2032907"/>
              <a:gd name="connsiteX3" fmla="*/ 136071 w 1758043"/>
              <a:gd name="connsiteY3" fmla="*/ 247650 h 2032907"/>
              <a:gd name="connsiteX4" fmla="*/ 119743 w 1758043"/>
              <a:gd name="connsiteY4" fmla="*/ 204107 h 2032907"/>
              <a:gd name="connsiteX5" fmla="*/ 103414 w 1758043"/>
              <a:gd name="connsiteY5" fmla="*/ 171450 h 2032907"/>
              <a:gd name="connsiteX6" fmla="*/ 84364 w 1758043"/>
              <a:gd name="connsiteY6" fmla="*/ 141514 h 2032907"/>
              <a:gd name="connsiteX7" fmla="*/ 70757 w 1758043"/>
              <a:gd name="connsiteY7" fmla="*/ 122464 h 2032907"/>
              <a:gd name="connsiteX8" fmla="*/ 46264 w 1758043"/>
              <a:gd name="connsiteY8" fmla="*/ 97971 h 2032907"/>
              <a:gd name="connsiteX9" fmla="*/ 21771 w 1758043"/>
              <a:gd name="connsiteY9" fmla="*/ 70757 h 2032907"/>
              <a:gd name="connsiteX10" fmla="*/ 5443 w 1758043"/>
              <a:gd name="connsiteY10" fmla="*/ 46264 h 2032907"/>
              <a:gd name="connsiteX11" fmla="*/ 0 w 1758043"/>
              <a:gd name="connsiteY11" fmla="*/ 32657 h 2032907"/>
              <a:gd name="connsiteX12" fmla="*/ 0 w 1758043"/>
              <a:gd name="connsiteY12" fmla="*/ 24493 h 2032907"/>
              <a:gd name="connsiteX13" fmla="*/ 5443 w 1758043"/>
              <a:gd name="connsiteY13" fmla="*/ 13607 h 2032907"/>
              <a:gd name="connsiteX14" fmla="*/ 13607 w 1758043"/>
              <a:gd name="connsiteY14" fmla="*/ 5443 h 2032907"/>
              <a:gd name="connsiteX15" fmla="*/ 48985 w 1758043"/>
              <a:gd name="connsiteY15" fmla="*/ 0 h 2032907"/>
              <a:gd name="connsiteX16" fmla="*/ 92528 w 1758043"/>
              <a:gd name="connsiteY16" fmla="*/ 5443 h 2032907"/>
              <a:gd name="connsiteX17" fmla="*/ 157843 w 1758043"/>
              <a:gd name="connsiteY17" fmla="*/ 19050 h 2032907"/>
              <a:gd name="connsiteX18" fmla="*/ 198664 w 1758043"/>
              <a:gd name="connsiteY18" fmla="*/ 29936 h 2032907"/>
              <a:gd name="connsiteX19" fmla="*/ 258535 w 1758043"/>
              <a:gd name="connsiteY19" fmla="*/ 54429 h 2032907"/>
              <a:gd name="connsiteX20" fmla="*/ 321128 w 1758043"/>
              <a:gd name="connsiteY20" fmla="*/ 89807 h 2032907"/>
              <a:gd name="connsiteX21" fmla="*/ 381000 w 1758043"/>
              <a:gd name="connsiteY21" fmla="*/ 127907 h 2032907"/>
              <a:gd name="connsiteX22" fmla="*/ 438150 w 1758043"/>
              <a:gd name="connsiteY22" fmla="*/ 174171 h 2032907"/>
              <a:gd name="connsiteX23" fmla="*/ 457200 w 1758043"/>
              <a:gd name="connsiteY23" fmla="*/ 195943 h 2032907"/>
              <a:gd name="connsiteX24" fmla="*/ 468085 w 1758043"/>
              <a:gd name="connsiteY24" fmla="*/ 212271 h 2032907"/>
              <a:gd name="connsiteX25" fmla="*/ 473528 w 1758043"/>
              <a:gd name="connsiteY25" fmla="*/ 231321 h 2032907"/>
              <a:gd name="connsiteX26" fmla="*/ 476250 w 1758043"/>
              <a:gd name="connsiteY26" fmla="*/ 250371 h 2032907"/>
              <a:gd name="connsiteX27" fmla="*/ 470807 w 1758043"/>
              <a:gd name="connsiteY27" fmla="*/ 272143 h 2032907"/>
              <a:gd name="connsiteX28" fmla="*/ 462643 w 1758043"/>
              <a:gd name="connsiteY28" fmla="*/ 296636 h 2032907"/>
              <a:gd name="connsiteX29" fmla="*/ 440871 w 1758043"/>
              <a:gd name="connsiteY29" fmla="*/ 337457 h 2032907"/>
              <a:gd name="connsiteX30" fmla="*/ 424543 w 1758043"/>
              <a:gd name="connsiteY30" fmla="*/ 381000 h 2032907"/>
              <a:gd name="connsiteX31" fmla="*/ 410935 w 1758043"/>
              <a:gd name="connsiteY31" fmla="*/ 468086 h 2032907"/>
              <a:gd name="connsiteX32" fmla="*/ 397328 w 1758043"/>
              <a:gd name="connsiteY32" fmla="*/ 585107 h 2032907"/>
              <a:gd name="connsiteX33" fmla="*/ 386443 w 1758043"/>
              <a:gd name="connsiteY33" fmla="*/ 729343 h 2032907"/>
              <a:gd name="connsiteX34" fmla="*/ 372835 w 1758043"/>
              <a:gd name="connsiteY34" fmla="*/ 941614 h 2032907"/>
              <a:gd name="connsiteX35" fmla="*/ 375557 w 1758043"/>
              <a:gd name="connsiteY35" fmla="*/ 1107621 h 2032907"/>
              <a:gd name="connsiteX36" fmla="*/ 364671 w 1758043"/>
              <a:gd name="connsiteY36" fmla="*/ 1347107 h 2032907"/>
              <a:gd name="connsiteX37" fmla="*/ 353785 w 1758043"/>
              <a:gd name="connsiteY37" fmla="*/ 1551214 h 2032907"/>
              <a:gd name="connsiteX38" fmla="*/ 353785 w 1758043"/>
              <a:gd name="connsiteY38" fmla="*/ 1586593 h 2032907"/>
              <a:gd name="connsiteX39" fmla="*/ 359228 w 1758043"/>
              <a:gd name="connsiteY39" fmla="*/ 1616529 h 2032907"/>
              <a:gd name="connsiteX40" fmla="*/ 370114 w 1758043"/>
              <a:gd name="connsiteY40" fmla="*/ 1649186 h 2032907"/>
              <a:gd name="connsiteX41" fmla="*/ 381000 w 1758043"/>
              <a:gd name="connsiteY41" fmla="*/ 1673679 h 2032907"/>
              <a:gd name="connsiteX42" fmla="*/ 394607 w 1758043"/>
              <a:gd name="connsiteY42" fmla="*/ 1695450 h 2032907"/>
              <a:gd name="connsiteX43" fmla="*/ 419100 w 1758043"/>
              <a:gd name="connsiteY43" fmla="*/ 1722664 h 2032907"/>
              <a:gd name="connsiteX44" fmla="*/ 435428 w 1758043"/>
              <a:gd name="connsiteY44" fmla="*/ 1736271 h 2032907"/>
              <a:gd name="connsiteX45" fmla="*/ 451757 w 1758043"/>
              <a:gd name="connsiteY45" fmla="*/ 1744436 h 2032907"/>
              <a:gd name="connsiteX46" fmla="*/ 495300 w 1758043"/>
              <a:gd name="connsiteY46" fmla="*/ 1758043 h 2032907"/>
              <a:gd name="connsiteX47" fmla="*/ 538843 w 1758043"/>
              <a:gd name="connsiteY47" fmla="*/ 1766207 h 2032907"/>
              <a:gd name="connsiteX48" fmla="*/ 604157 w 1758043"/>
              <a:gd name="connsiteY48" fmla="*/ 1777093 h 2032907"/>
              <a:gd name="connsiteX49" fmla="*/ 680357 w 1758043"/>
              <a:gd name="connsiteY49" fmla="*/ 1782536 h 2032907"/>
              <a:gd name="connsiteX50" fmla="*/ 810985 w 1758043"/>
              <a:gd name="connsiteY50" fmla="*/ 1785257 h 2032907"/>
              <a:gd name="connsiteX51" fmla="*/ 963385 w 1758043"/>
              <a:gd name="connsiteY51" fmla="*/ 1779814 h 2032907"/>
              <a:gd name="connsiteX52" fmla="*/ 1107621 w 1758043"/>
              <a:gd name="connsiteY52" fmla="*/ 1771650 h 2032907"/>
              <a:gd name="connsiteX53" fmla="*/ 1175657 w 1758043"/>
              <a:gd name="connsiteY53" fmla="*/ 1766207 h 2032907"/>
              <a:gd name="connsiteX54" fmla="*/ 1709057 w 1758043"/>
              <a:gd name="connsiteY54" fmla="*/ 1744436 h 2032907"/>
              <a:gd name="connsiteX55" fmla="*/ 1730828 w 1758043"/>
              <a:gd name="connsiteY55" fmla="*/ 1760764 h 2032907"/>
              <a:gd name="connsiteX56" fmla="*/ 1741714 w 1758043"/>
              <a:gd name="connsiteY56" fmla="*/ 1771650 h 2032907"/>
              <a:gd name="connsiteX57" fmla="*/ 1749878 w 1758043"/>
              <a:gd name="connsiteY57" fmla="*/ 1787979 h 2032907"/>
              <a:gd name="connsiteX58" fmla="*/ 1755321 w 1758043"/>
              <a:gd name="connsiteY58" fmla="*/ 1807029 h 2032907"/>
              <a:gd name="connsiteX59" fmla="*/ 1758043 w 1758043"/>
              <a:gd name="connsiteY59" fmla="*/ 1826079 h 2032907"/>
              <a:gd name="connsiteX60" fmla="*/ 1752600 w 1758043"/>
              <a:gd name="connsiteY60" fmla="*/ 1850571 h 2032907"/>
              <a:gd name="connsiteX61" fmla="*/ 1736271 w 1758043"/>
              <a:gd name="connsiteY61" fmla="*/ 1883229 h 2032907"/>
              <a:gd name="connsiteX62" fmla="*/ 1703614 w 1758043"/>
              <a:gd name="connsiteY62" fmla="*/ 1918607 h 2032907"/>
              <a:gd name="connsiteX63" fmla="*/ 1662793 w 1758043"/>
              <a:gd name="connsiteY63" fmla="*/ 1945821 h 2032907"/>
              <a:gd name="connsiteX64" fmla="*/ 1616528 w 1758043"/>
              <a:gd name="connsiteY64" fmla="*/ 1962150 h 2032907"/>
              <a:gd name="connsiteX65" fmla="*/ 1526721 w 1758043"/>
              <a:gd name="connsiteY65" fmla="*/ 1983921 h 2032907"/>
              <a:gd name="connsiteX66" fmla="*/ 1431471 w 1758043"/>
              <a:gd name="connsiteY66" fmla="*/ 2002971 h 2032907"/>
              <a:gd name="connsiteX67" fmla="*/ 1325335 w 1758043"/>
              <a:gd name="connsiteY67" fmla="*/ 2016579 h 2032907"/>
              <a:gd name="connsiteX68" fmla="*/ 1216478 w 1758043"/>
              <a:gd name="connsiteY68" fmla="*/ 2027464 h 2032907"/>
              <a:gd name="connsiteX69" fmla="*/ 1039585 w 1758043"/>
              <a:gd name="connsiteY69" fmla="*/ 2032907 h 2032907"/>
              <a:gd name="connsiteX70" fmla="*/ 846364 w 1758043"/>
              <a:gd name="connsiteY70" fmla="*/ 2027464 h 2032907"/>
              <a:gd name="connsiteX71" fmla="*/ 680357 w 1758043"/>
              <a:gd name="connsiteY71" fmla="*/ 2016579 h 2032907"/>
              <a:gd name="connsiteX72" fmla="*/ 536121 w 1758043"/>
              <a:gd name="connsiteY72" fmla="*/ 1997529 h 2032907"/>
              <a:gd name="connsiteX73" fmla="*/ 400050 w 1758043"/>
              <a:gd name="connsiteY73" fmla="*/ 1959429 h 2032907"/>
              <a:gd name="connsiteX74" fmla="*/ 304800 w 1758043"/>
              <a:gd name="connsiteY74" fmla="*/ 1921329 h 2032907"/>
              <a:gd name="connsiteX75" fmla="*/ 261257 w 1758043"/>
              <a:gd name="connsiteY75" fmla="*/ 1888671 h 2032907"/>
              <a:gd name="connsiteX76" fmla="*/ 204107 w 1758043"/>
              <a:gd name="connsiteY76" fmla="*/ 1831521 h 2032907"/>
              <a:gd name="connsiteX77" fmla="*/ 166007 w 1758043"/>
              <a:gd name="connsiteY77" fmla="*/ 1777093 h 2032907"/>
              <a:gd name="connsiteX78" fmla="*/ 141514 w 1758043"/>
              <a:gd name="connsiteY78" fmla="*/ 1730829 h 2032907"/>
              <a:gd name="connsiteX79" fmla="*/ 130628 w 1758043"/>
              <a:gd name="connsiteY79" fmla="*/ 1690007 h 2032907"/>
              <a:gd name="connsiteX80" fmla="*/ 125185 w 1758043"/>
              <a:gd name="connsiteY80" fmla="*/ 1627414 h 2032907"/>
              <a:gd name="connsiteX81" fmla="*/ 133350 w 1758043"/>
              <a:gd name="connsiteY81" fmla="*/ 1412421 h 2032907"/>
              <a:gd name="connsiteX82" fmla="*/ 141514 w 1758043"/>
              <a:gd name="connsiteY82" fmla="*/ 922564 h 203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758043" h="2032907">
                <a:moveTo>
                  <a:pt x="141514" y="922564"/>
                </a:moveTo>
                <a:lnTo>
                  <a:pt x="149678" y="321129"/>
                </a:lnTo>
                <a:lnTo>
                  <a:pt x="144235" y="280307"/>
                </a:lnTo>
                <a:lnTo>
                  <a:pt x="136071" y="247650"/>
                </a:lnTo>
                <a:lnTo>
                  <a:pt x="119743" y="204107"/>
                </a:lnTo>
                <a:lnTo>
                  <a:pt x="103414" y="171450"/>
                </a:lnTo>
                <a:lnTo>
                  <a:pt x="84364" y="141514"/>
                </a:lnTo>
                <a:lnTo>
                  <a:pt x="70757" y="122464"/>
                </a:lnTo>
                <a:lnTo>
                  <a:pt x="46264" y="97971"/>
                </a:lnTo>
                <a:lnTo>
                  <a:pt x="21771" y="70757"/>
                </a:lnTo>
                <a:lnTo>
                  <a:pt x="5443" y="46264"/>
                </a:lnTo>
                <a:lnTo>
                  <a:pt x="0" y="32657"/>
                </a:lnTo>
                <a:lnTo>
                  <a:pt x="0" y="24493"/>
                </a:lnTo>
                <a:lnTo>
                  <a:pt x="5443" y="13607"/>
                </a:lnTo>
                <a:lnTo>
                  <a:pt x="13607" y="5443"/>
                </a:lnTo>
                <a:lnTo>
                  <a:pt x="48985" y="0"/>
                </a:lnTo>
                <a:lnTo>
                  <a:pt x="92528" y="5443"/>
                </a:lnTo>
                <a:lnTo>
                  <a:pt x="157843" y="19050"/>
                </a:lnTo>
                <a:lnTo>
                  <a:pt x="198664" y="29936"/>
                </a:lnTo>
                <a:lnTo>
                  <a:pt x="258535" y="54429"/>
                </a:lnTo>
                <a:lnTo>
                  <a:pt x="321128" y="89807"/>
                </a:lnTo>
                <a:lnTo>
                  <a:pt x="381000" y="127907"/>
                </a:lnTo>
                <a:lnTo>
                  <a:pt x="438150" y="174171"/>
                </a:lnTo>
                <a:lnTo>
                  <a:pt x="457200" y="195943"/>
                </a:lnTo>
                <a:lnTo>
                  <a:pt x="468085" y="212271"/>
                </a:lnTo>
                <a:lnTo>
                  <a:pt x="473528" y="231321"/>
                </a:lnTo>
                <a:lnTo>
                  <a:pt x="476250" y="250371"/>
                </a:lnTo>
                <a:lnTo>
                  <a:pt x="470807" y="272143"/>
                </a:lnTo>
                <a:lnTo>
                  <a:pt x="462643" y="296636"/>
                </a:lnTo>
                <a:lnTo>
                  <a:pt x="440871" y="337457"/>
                </a:lnTo>
                <a:lnTo>
                  <a:pt x="424543" y="381000"/>
                </a:lnTo>
                <a:lnTo>
                  <a:pt x="410935" y="468086"/>
                </a:lnTo>
                <a:lnTo>
                  <a:pt x="397328" y="585107"/>
                </a:lnTo>
                <a:lnTo>
                  <a:pt x="386443" y="729343"/>
                </a:lnTo>
                <a:lnTo>
                  <a:pt x="372835" y="941614"/>
                </a:lnTo>
                <a:cubicBezTo>
                  <a:pt x="373742" y="996950"/>
                  <a:pt x="374650" y="1052285"/>
                  <a:pt x="375557" y="1107621"/>
                </a:cubicBezTo>
                <a:lnTo>
                  <a:pt x="364671" y="1347107"/>
                </a:lnTo>
                <a:lnTo>
                  <a:pt x="353785" y="1551214"/>
                </a:lnTo>
                <a:lnTo>
                  <a:pt x="353785" y="1586593"/>
                </a:lnTo>
                <a:lnTo>
                  <a:pt x="359228" y="1616529"/>
                </a:lnTo>
                <a:lnTo>
                  <a:pt x="370114" y="1649186"/>
                </a:lnTo>
                <a:lnTo>
                  <a:pt x="381000" y="1673679"/>
                </a:lnTo>
                <a:lnTo>
                  <a:pt x="394607" y="1695450"/>
                </a:lnTo>
                <a:lnTo>
                  <a:pt x="419100" y="1722664"/>
                </a:lnTo>
                <a:lnTo>
                  <a:pt x="435428" y="1736271"/>
                </a:lnTo>
                <a:lnTo>
                  <a:pt x="451757" y="1744436"/>
                </a:lnTo>
                <a:lnTo>
                  <a:pt x="495300" y="1758043"/>
                </a:lnTo>
                <a:lnTo>
                  <a:pt x="538843" y="1766207"/>
                </a:lnTo>
                <a:lnTo>
                  <a:pt x="604157" y="1777093"/>
                </a:lnTo>
                <a:lnTo>
                  <a:pt x="680357" y="1782536"/>
                </a:lnTo>
                <a:lnTo>
                  <a:pt x="810985" y="1785257"/>
                </a:lnTo>
                <a:lnTo>
                  <a:pt x="963385" y="1779814"/>
                </a:lnTo>
                <a:lnTo>
                  <a:pt x="1107621" y="1771650"/>
                </a:lnTo>
                <a:lnTo>
                  <a:pt x="1175657" y="1766207"/>
                </a:lnTo>
                <a:lnTo>
                  <a:pt x="1709057" y="1744436"/>
                </a:lnTo>
                <a:lnTo>
                  <a:pt x="1730828" y="1760764"/>
                </a:lnTo>
                <a:lnTo>
                  <a:pt x="1741714" y="1771650"/>
                </a:lnTo>
                <a:lnTo>
                  <a:pt x="1749878" y="1787979"/>
                </a:lnTo>
                <a:lnTo>
                  <a:pt x="1755321" y="1807029"/>
                </a:lnTo>
                <a:lnTo>
                  <a:pt x="1758043" y="1826079"/>
                </a:lnTo>
                <a:lnTo>
                  <a:pt x="1752600" y="1850571"/>
                </a:lnTo>
                <a:lnTo>
                  <a:pt x="1736271" y="1883229"/>
                </a:lnTo>
                <a:lnTo>
                  <a:pt x="1703614" y="1918607"/>
                </a:lnTo>
                <a:lnTo>
                  <a:pt x="1662793" y="1945821"/>
                </a:lnTo>
                <a:lnTo>
                  <a:pt x="1616528" y="1962150"/>
                </a:lnTo>
                <a:lnTo>
                  <a:pt x="1526721" y="1983921"/>
                </a:lnTo>
                <a:lnTo>
                  <a:pt x="1431471" y="2002971"/>
                </a:lnTo>
                <a:lnTo>
                  <a:pt x="1325335" y="2016579"/>
                </a:lnTo>
                <a:lnTo>
                  <a:pt x="1216478" y="2027464"/>
                </a:lnTo>
                <a:lnTo>
                  <a:pt x="1039585" y="2032907"/>
                </a:lnTo>
                <a:lnTo>
                  <a:pt x="846364" y="2027464"/>
                </a:lnTo>
                <a:lnTo>
                  <a:pt x="680357" y="2016579"/>
                </a:lnTo>
                <a:lnTo>
                  <a:pt x="536121" y="1997529"/>
                </a:lnTo>
                <a:lnTo>
                  <a:pt x="400050" y="1959429"/>
                </a:lnTo>
                <a:lnTo>
                  <a:pt x="304800" y="1921329"/>
                </a:lnTo>
                <a:lnTo>
                  <a:pt x="261257" y="1888671"/>
                </a:lnTo>
                <a:lnTo>
                  <a:pt x="204107" y="1831521"/>
                </a:lnTo>
                <a:lnTo>
                  <a:pt x="166007" y="1777093"/>
                </a:lnTo>
                <a:lnTo>
                  <a:pt x="141514" y="1730829"/>
                </a:lnTo>
                <a:lnTo>
                  <a:pt x="130628" y="1690007"/>
                </a:lnTo>
                <a:lnTo>
                  <a:pt x="125185" y="1627414"/>
                </a:lnTo>
                <a:lnTo>
                  <a:pt x="133350" y="1412421"/>
                </a:lnTo>
                <a:lnTo>
                  <a:pt x="141514" y="9225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B17C56E1-8552-0E44-A32D-3F5315B60342}"/>
              </a:ext>
            </a:extLst>
          </p:cNvPr>
          <p:cNvSpPr/>
          <p:nvPr/>
        </p:nvSpPr>
        <p:spPr>
          <a:xfrm>
            <a:off x="2868613" y="2674938"/>
            <a:ext cx="704850" cy="590550"/>
          </a:xfrm>
          <a:custGeom>
            <a:avLst/>
            <a:gdLst>
              <a:gd name="connsiteX0" fmla="*/ 447675 w 704850"/>
              <a:gd name="connsiteY0" fmla="*/ 221456 h 590550"/>
              <a:gd name="connsiteX1" fmla="*/ 366713 w 704850"/>
              <a:gd name="connsiteY1" fmla="*/ 150019 h 590550"/>
              <a:gd name="connsiteX2" fmla="*/ 273844 w 704850"/>
              <a:gd name="connsiteY2" fmla="*/ 76200 h 590550"/>
              <a:gd name="connsiteX3" fmla="*/ 150019 w 704850"/>
              <a:gd name="connsiteY3" fmla="*/ 0 h 590550"/>
              <a:gd name="connsiteX4" fmla="*/ 111919 w 704850"/>
              <a:gd name="connsiteY4" fmla="*/ 19050 h 590550"/>
              <a:gd name="connsiteX5" fmla="*/ 76200 w 704850"/>
              <a:gd name="connsiteY5" fmla="*/ 33337 h 590550"/>
              <a:gd name="connsiteX6" fmla="*/ 47625 w 704850"/>
              <a:gd name="connsiteY6" fmla="*/ 42862 h 590550"/>
              <a:gd name="connsiteX7" fmla="*/ 30957 w 704850"/>
              <a:gd name="connsiteY7" fmla="*/ 54769 h 590550"/>
              <a:gd name="connsiteX8" fmla="*/ 14288 w 704850"/>
              <a:gd name="connsiteY8" fmla="*/ 80962 h 590550"/>
              <a:gd name="connsiteX9" fmla="*/ 2382 w 704850"/>
              <a:gd name="connsiteY9" fmla="*/ 114300 h 590550"/>
              <a:gd name="connsiteX10" fmla="*/ 0 w 704850"/>
              <a:gd name="connsiteY10" fmla="*/ 150019 h 590550"/>
              <a:gd name="connsiteX11" fmla="*/ 4763 w 704850"/>
              <a:gd name="connsiteY11" fmla="*/ 190500 h 590550"/>
              <a:gd name="connsiteX12" fmla="*/ 14288 w 704850"/>
              <a:gd name="connsiteY12" fmla="*/ 216694 h 590550"/>
              <a:gd name="connsiteX13" fmla="*/ 30957 w 704850"/>
              <a:gd name="connsiteY13" fmla="*/ 235744 h 590550"/>
              <a:gd name="connsiteX14" fmla="*/ 52388 w 704850"/>
              <a:gd name="connsiteY14" fmla="*/ 250031 h 590550"/>
              <a:gd name="connsiteX15" fmla="*/ 80963 w 704850"/>
              <a:gd name="connsiteY15" fmla="*/ 261937 h 590550"/>
              <a:gd name="connsiteX16" fmla="*/ 102394 w 704850"/>
              <a:gd name="connsiteY16" fmla="*/ 266700 h 590550"/>
              <a:gd name="connsiteX17" fmla="*/ 145257 w 704850"/>
              <a:gd name="connsiteY17" fmla="*/ 285750 h 590550"/>
              <a:gd name="connsiteX18" fmla="*/ 240507 w 704850"/>
              <a:gd name="connsiteY18" fmla="*/ 338137 h 590550"/>
              <a:gd name="connsiteX19" fmla="*/ 381000 w 704850"/>
              <a:gd name="connsiteY19" fmla="*/ 426244 h 590550"/>
              <a:gd name="connsiteX20" fmla="*/ 445294 w 704850"/>
              <a:gd name="connsiteY20" fmla="*/ 466725 h 590550"/>
              <a:gd name="connsiteX21" fmla="*/ 564357 w 704850"/>
              <a:gd name="connsiteY21" fmla="*/ 545306 h 590550"/>
              <a:gd name="connsiteX22" fmla="*/ 623888 w 704850"/>
              <a:gd name="connsiteY22" fmla="*/ 581025 h 590550"/>
              <a:gd name="connsiteX23" fmla="*/ 640557 w 704850"/>
              <a:gd name="connsiteY23" fmla="*/ 590550 h 590550"/>
              <a:gd name="connsiteX24" fmla="*/ 704850 w 704850"/>
              <a:gd name="connsiteY24" fmla="*/ 488156 h 590550"/>
              <a:gd name="connsiteX25" fmla="*/ 640557 w 704850"/>
              <a:gd name="connsiteY25" fmla="*/ 409575 h 590550"/>
              <a:gd name="connsiteX26" fmla="*/ 569119 w 704850"/>
              <a:gd name="connsiteY26" fmla="*/ 330994 h 590550"/>
              <a:gd name="connsiteX27" fmla="*/ 485775 w 704850"/>
              <a:gd name="connsiteY27" fmla="*/ 254794 h 590550"/>
              <a:gd name="connsiteX28" fmla="*/ 447675 w 704850"/>
              <a:gd name="connsiteY28" fmla="*/ 221456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04850" h="590550">
                <a:moveTo>
                  <a:pt x="447675" y="221456"/>
                </a:moveTo>
                <a:lnTo>
                  <a:pt x="366713" y="150019"/>
                </a:lnTo>
                <a:lnTo>
                  <a:pt x="273844" y="76200"/>
                </a:lnTo>
                <a:lnTo>
                  <a:pt x="150019" y="0"/>
                </a:lnTo>
                <a:lnTo>
                  <a:pt x="111919" y="19050"/>
                </a:lnTo>
                <a:lnTo>
                  <a:pt x="76200" y="33337"/>
                </a:lnTo>
                <a:lnTo>
                  <a:pt x="47625" y="42862"/>
                </a:lnTo>
                <a:lnTo>
                  <a:pt x="30957" y="54769"/>
                </a:lnTo>
                <a:lnTo>
                  <a:pt x="14288" y="80962"/>
                </a:lnTo>
                <a:lnTo>
                  <a:pt x="2382" y="114300"/>
                </a:lnTo>
                <a:lnTo>
                  <a:pt x="0" y="150019"/>
                </a:lnTo>
                <a:lnTo>
                  <a:pt x="4763" y="190500"/>
                </a:lnTo>
                <a:lnTo>
                  <a:pt x="14288" y="216694"/>
                </a:lnTo>
                <a:lnTo>
                  <a:pt x="30957" y="235744"/>
                </a:lnTo>
                <a:lnTo>
                  <a:pt x="52388" y="250031"/>
                </a:lnTo>
                <a:lnTo>
                  <a:pt x="80963" y="261937"/>
                </a:lnTo>
                <a:lnTo>
                  <a:pt x="102394" y="266700"/>
                </a:lnTo>
                <a:lnTo>
                  <a:pt x="145257" y="285750"/>
                </a:lnTo>
                <a:lnTo>
                  <a:pt x="240507" y="338137"/>
                </a:lnTo>
                <a:lnTo>
                  <a:pt x="381000" y="426244"/>
                </a:lnTo>
                <a:lnTo>
                  <a:pt x="445294" y="466725"/>
                </a:lnTo>
                <a:lnTo>
                  <a:pt x="564357" y="545306"/>
                </a:lnTo>
                <a:lnTo>
                  <a:pt x="623888" y="581025"/>
                </a:lnTo>
                <a:lnTo>
                  <a:pt x="640557" y="590550"/>
                </a:lnTo>
                <a:lnTo>
                  <a:pt x="704850" y="488156"/>
                </a:lnTo>
                <a:lnTo>
                  <a:pt x="640557" y="409575"/>
                </a:lnTo>
                <a:lnTo>
                  <a:pt x="569119" y="330994"/>
                </a:lnTo>
                <a:lnTo>
                  <a:pt x="485775" y="254794"/>
                </a:lnTo>
                <a:lnTo>
                  <a:pt x="447675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9E86C237-D236-704C-B651-F7044D5C6BFF}"/>
              </a:ext>
            </a:extLst>
          </p:cNvPr>
          <p:cNvSpPr/>
          <p:nvPr/>
        </p:nvSpPr>
        <p:spPr>
          <a:xfrm>
            <a:off x="2852738" y="2214563"/>
            <a:ext cx="1470025" cy="1793875"/>
          </a:xfrm>
          <a:custGeom>
            <a:avLst/>
            <a:gdLst>
              <a:gd name="connsiteX0" fmla="*/ 790575 w 1469231"/>
              <a:gd name="connsiteY0" fmla="*/ 752475 h 1793081"/>
              <a:gd name="connsiteX1" fmla="*/ 857250 w 1469231"/>
              <a:gd name="connsiteY1" fmla="*/ 659606 h 1793081"/>
              <a:gd name="connsiteX2" fmla="*/ 895350 w 1469231"/>
              <a:gd name="connsiteY2" fmla="*/ 604837 h 1793081"/>
              <a:gd name="connsiteX3" fmla="*/ 938212 w 1469231"/>
              <a:gd name="connsiteY3" fmla="*/ 545306 h 1793081"/>
              <a:gd name="connsiteX4" fmla="*/ 1002506 w 1469231"/>
              <a:gd name="connsiteY4" fmla="*/ 457200 h 1793081"/>
              <a:gd name="connsiteX5" fmla="*/ 1052512 w 1469231"/>
              <a:gd name="connsiteY5" fmla="*/ 392906 h 1793081"/>
              <a:gd name="connsiteX6" fmla="*/ 1088231 w 1469231"/>
              <a:gd name="connsiteY6" fmla="*/ 342900 h 1793081"/>
              <a:gd name="connsiteX7" fmla="*/ 1107281 w 1469231"/>
              <a:gd name="connsiteY7" fmla="*/ 309562 h 1793081"/>
              <a:gd name="connsiteX8" fmla="*/ 1119187 w 1469231"/>
              <a:gd name="connsiteY8" fmla="*/ 278606 h 1793081"/>
              <a:gd name="connsiteX9" fmla="*/ 1126331 w 1469231"/>
              <a:gd name="connsiteY9" fmla="*/ 247650 h 1793081"/>
              <a:gd name="connsiteX10" fmla="*/ 1131093 w 1469231"/>
              <a:gd name="connsiteY10" fmla="*/ 219075 h 1793081"/>
              <a:gd name="connsiteX11" fmla="*/ 1133475 w 1469231"/>
              <a:gd name="connsiteY11" fmla="*/ 192881 h 1793081"/>
              <a:gd name="connsiteX12" fmla="*/ 1131093 w 1469231"/>
              <a:gd name="connsiteY12" fmla="*/ 166687 h 1793081"/>
              <a:gd name="connsiteX13" fmla="*/ 1123950 w 1469231"/>
              <a:gd name="connsiteY13" fmla="*/ 130968 h 1793081"/>
              <a:gd name="connsiteX14" fmla="*/ 1112043 w 1469231"/>
              <a:gd name="connsiteY14" fmla="*/ 102393 h 1793081"/>
              <a:gd name="connsiteX15" fmla="*/ 1100137 w 1469231"/>
              <a:gd name="connsiteY15" fmla="*/ 69056 h 1793081"/>
              <a:gd name="connsiteX16" fmla="*/ 1092993 w 1469231"/>
              <a:gd name="connsiteY16" fmla="*/ 38100 h 1793081"/>
              <a:gd name="connsiteX17" fmla="*/ 1092993 w 1469231"/>
              <a:gd name="connsiteY17" fmla="*/ 21431 h 1793081"/>
              <a:gd name="connsiteX18" fmla="*/ 1097756 w 1469231"/>
              <a:gd name="connsiteY18" fmla="*/ 9525 h 1793081"/>
              <a:gd name="connsiteX19" fmla="*/ 1104900 w 1469231"/>
              <a:gd name="connsiteY19" fmla="*/ 2381 h 1793081"/>
              <a:gd name="connsiteX20" fmla="*/ 1112043 w 1469231"/>
              <a:gd name="connsiteY20" fmla="*/ 0 h 1793081"/>
              <a:gd name="connsiteX21" fmla="*/ 1121568 w 1469231"/>
              <a:gd name="connsiteY21" fmla="*/ 0 h 1793081"/>
              <a:gd name="connsiteX22" fmla="*/ 1145381 w 1469231"/>
              <a:gd name="connsiteY22" fmla="*/ 7143 h 1793081"/>
              <a:gd name="connsiteX23" fmla="*/ 1178718 w 1469231"/>
              <a:gd name="connsiteY23" fmla="*/ 19050 h 1793081"/>
              <a:gd name="connsiteX24" fmla="*/ 1226343 w 1469231"/>
              <a:gd name="connsiteY24" fmla="*/ 47625 h 1793081"/>
              <a:gd name="connsiteX25" fmla="*/ 1281112 w 1469231"/>
              <a:gd name="connsiteY25" fmla="*/ 80962 h 1793081"/>
              <a:gd name="connsiteX26" fmla="*/ 1354931 w 1469231"/>
              <a:gd name="connsiteY26" fmla="*/ 135731 h 1793081"/>
              <a:gd name="connsiteX27" fmla="*/ 1393031 w 1469231"/>
              <a:gd name="connsiteY27" fmla="*/ 173831 h 1793081"/>
              <a:gd name="connsiteX28" fmla="*/ 1421606 w 1469231"/>
              <a:gd name="connsiteY28" fmla="*/ 202406 h 1793081"/>
              <a:gd name="connsiteX29" fmla="*/ 1445418 w 1469231"/>
              <a:gd name="connsiteY29" fmla="*/ 228600 h 1793081"/>
              <a:gd name="connsiteX30" fmla="*/ 1459706 w 1469231"/>
              <a:gd name="connsiteY30" fmla="*/ 252412 h 1793081"/>
              <a:gd name="connsiteX31" fmla="*/ 1466850 w 1469231"/>
              <a:gd name="connsiteY31" fmla="*/ 283368 h 1793081"/>
              <a:gd name="connsiteX32" fmla="*/ 1469231 w 1469231"/>
              <a:gd name="connsiteY32" fmla="*/ 307181 h 1793081"/>
              <a:gd name="connsiteX33" fmla="*/ 1466850 w 1469231"/>
              <a:gd name="connsiteY33" fmla="*/ 335756 h 1793081"/>
              <a:gd name="connsiteX34" fmla="*/ 1459706 w 1469231"/>
              <a:gd name="connsiteY34" fmla="*/ 357187 h 1793081"/>
              <a:gd name="connsiteX35" fmla="*/ 1443037 w 1469231"/>
              <a:gd name="connsiteY35" fmla="*/ 381000 h 1793081"/>
              <a:gd name="connsiteX36" fmla="*/ 1423987 w 1469231"/>
              <a:gd name="connsiteY36" fmla="*/ 400050 h 1793081"/>
              <a:gd name="connsiteX37" fmla="*/ 1393031 w 1469231"/>
              <a:gd name="connsiteY37" fmla="*/ 416718 h 1793081"/>
              <a:gd name="connsiteX38" fmla="*/ 1381125 w 1469231"/>
              <a:gd name="connsiteY38" fmla="*/ 419100 h 1793081"/>
              <a:gd name="connsiteX39" fmla="*/ 1347787 w 1469231"/>
              <a:gd name="connsiteY39" fmla="*/ 435768 h 1793081"/>
              <a:gd name="connsiteX40" fmla="*/ 1297781 w 1469231"/>
              <a:gd name="connsiteY40" fmla="*/ 471487 h 1793081"/>
              <a:gd name="connsiteX41" fmla="*/ 1252537 w 1469231"/>
              <a:gd name="connsiteY41" fmla="*/ 511968 h 1793081"/>
              <a:gd name="connsiteX42" fmla="*/ 1147762 w 1469231"/>
              <a:gd name="connsiteY42" fmla="*/ 623887 h 1793081"/>
              <a:gd name="connsiteX43" fmla="*/ 964406 w 1469231"/>
              <a:gd name="connsiteY43" fmla="*/ 831056 h 1793081"/>
              <a:gd name="connsiteX44" fmla="*/ 754856 w 1469231"/>
              <a:gd name="connsiteY44" fmla="*/ 1083468 h 1793081"/>
              <a:gd name="connsiteX45" fmla="*/ 583406 w 1469231"/>
              <a:gd name="connsiteY45" fmla="*/ 1300162 h 1793081"/>
              <a:gd name="connsiteX46" fmla="*/ 438150 w 1469231"/>
              <a:gd name="connsiteY46" fmla="*/ 1493043 h 1793081"/>
              <a:gd name="connsiteX47" fmla="*/ 311943 w 1469231"/>
              <a:gd name="connsiteY47" fmla="*/ 1659731 h 1793081"/>
              <a:gd name="connsiteX48" fmla="*/ 219075 w 1469231"/>
              <a:gd name="connsiteY48" fmla="*/ 1793081 h 1793081"/>
              <a:gd name="connsiteX49" fmla="*/ 0 w 1469231"/>
              <a:gd name="connsiteY49" fmla="*/ 1740693 h 1793081"/>
              <a:gd name="connsiteX50" fmla="*/ 26193 w 1469231"/>
              <a:gd name="connsiteY50" fmla="*/ 1724025 h 1793081"/>
              <a:gd name="connsiteX51" fmla="*/ 64293 w 1469231"/>
              <a:gd name="connsiteY51" fmla="*/ 1702593 h 1793081"/>
              <a:gd name="connsiteX52" fmla="*/ 102393 w 1469231"/>
              <a:gd name="connsiteY52" fmla="*/ 1676400 h 1793081"/>
              <a:gd name="connsiteX53" fmla="*/ 154781 w 1469231"/>
              <a:gd name="connsiteY53" fmla="*/ 1633537 h 1793081"/>
              <a:gd name="connsiteX54" fmla="*/ 209550 w 1469231"/>
              <a:gd name="connsiteY54" fmla="*/ 1578768 h 1793081"/>
              <a:gd name="connsiteX55" fmla="*/ 245268 w 1469231"/>
              <a:gd name="connsiteY55" fmla="*/ 1533525 h 1793081"/>
              <a:gd name="connsiteX56" fmla="*/ 276225 w 1469231"/>
              <a:gd name="connsiteY56" fmla="*/ 1488281 h 1793081"/>
              <a:gd name="connsiteX57" fmla="*/ 342900 w 1469231"/>
              <a:gd name="connsiteY57" fmla="*/ 1395412 h 1793081"/>
              <a:gd name="connsiteX58" fmla="*/ 452437 w 1469231"/>
              <a:gd name="connsiteY58" fmla="*/ 1235868 h 1793081"/>
              <a:gd name="connsiteX59" fmla="*/ 561975 w 1469231"/>
              <a:gd name="connsiteY59" fmla="*/ 1069181 h 1793081"/>
              <a:gd name="connsiteX60" fmla="*/ 602456 w 1469231"/>
              <a:gd name="connsiteY60" fmla="*/ 1002506 h 1793081"/>
              <a:gd name="connsiteX61" fmla="*/ 678656 w 1469231"/>
              <a:gd name="connsiteY61" fmla="*/ 916781 h 1793081"/>
              <a:gd name="connsiteX62" fmla="*/ 790575 w 1469231"/>
              <a:gd name="connsiteY62" fmla="*/ 752475 h 179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469231" h="1793081">
                <a:moveTo>
                  <a:pt x="790575" y="752475"/>
                </a:moveTo>
                <a:lnTo>
                  <a:pt x="857250" y="659606"/>
                </a:lnTo>
                <a:lnTo>
                  <a:pt x="895350" y="604837"/>
                </a:lnTo>
                <a:lnTo>
                  <a:pt x="938212" y="545306"/>
                </a:lnTo>
                <a:lnTo>
                  <a:pt x="1002506" y="457200"/>
                </a:lnTo>
                <a:lnTo>
                  <a:pt x="1052512" y="392906"/>
                </a:lnTo>
                <a:lnTo>
                  <a:pt x="1088231" y="342900"/>
                </a:lnTo>
                <a:lnTo>
                  <a:pt x="1107281" y="309562"/>
                </a:lnTo>
                <a:lnTo>
                  <a:pt x="1119187" y="278606"/>
                </a:lnTo>
                <a:lnTo>
                  <a:pt x="1126331" y="247650"/>
                </a:lnTo>
                <a:lnTo>
                  <a:pt x="1131093" y="219075"/>
                </a:lnTo>
                <a:lnTo>
                  <a:pt x="1133475" y="192881"/>
                </a:lnTo>
                <a:lnTo>
                  <a:pt x="1131093" y="166687"/>
                </a:lnTo>
                <a:lnTo>
                  <a:pt x="1123950" y="130968"/>
                </a:lnTo>
                <a:lnTo>
                  <a:pt x="1112043" y="102393"/>
                </a:lnTo>
                <a:lnTo>
                  <a:pt x="1100137" y="69056"/>
                </a:lnTo>
                <a:lnTo>
                  <a:pt x="1092993" y="38100"/>
                </a:lnTo>
                <a:lnTo>
                  <a:pt x="1092993" y="21431"/>
                </a:lnTo>
                <a:lnTo>
                  <a:pt x="1097756" y="9525"/>
                </a:lnTo>
                <a:lnTo>
                  <a:pt x="1104900" y="2381"/>
                </a:lnTo>
                <a:lnTo>
                  <a:pt x="1112043" y="0"/>
                </a:lnTo>
                <a:lnTo>
                  <a:pt x="1121568" y="0"/>
                </a:lnTo>
                <a:lnTo>
                  <a:pt x="1145381" y="7143"/>
                </a:lnTo>
                <a:lnTo>
                  <a:pt x="1178718" y="19050"/>
                </a:lnTo>
                <a:lnTo>
                  <a:pt x="1226343" y="47625"/>
                </a:lnTo>
                <a:lnTo>
                  <a:pt x="1281112" y="80962"/>
                </a:lnTo>
                <a:lnTo>
                  <a:pt x="1354931" y="135731"/>
                </a:lnTo>
                <a:lnTo>
                  <a:pt x="1393031" y="173831"/>
                </a:lnTo>
                <a:lnTo>
                  <a:pt x="1421606" y="202406"/>
                </a:lnTo>
                <a:lnTo>
                  <a:pt x="1445418" y="228600"/>
                </a:lnTo>
                <a:lnTo>
                  <a:pt x="1459706" y="252412"/>
                </a:lnTo>
                <a:lnTo>
                  <a:pt x="1466850" y="283368"/>
                </a:lnTo>
                <a:lnTo>
                  <a:pt x="1469231" y="307181"/>
                </a:lnTo>
                <a:lnTo>
                  <a:pt x="1466850" y="335756"/>
                </a:lnTo>
                <a:lnTo>
                  <a:pt x="1459706" y="357187"/>
                </a:lnTo>
                <a:lnTo>
                  <a:pt x="1443037" y="381000"/>
                </a:lnTo>
                <a:lnTo>
                  <a:pt x="1423987" y="400050"/>
                </a:lnTo>
                <a:lnTo>
                  <a:pt x="1393031" y="416718"/>
                </a:lnTo>
                <a:lnTo>
                  <a:pt x="1381125" y="419100"/>
                </a:lnTo>
                <a:lnTo>
                  <a:pt x="1347787" y="435768"/>
                </a:lnTo>
                <a:lnTo>
                  <a:pt x="1297781" y="471487"/>
                </a:lnTo>
                <a:lnTo>
                  <a:pt x="1252537" y="511968"/>
                </a:lnTo>
                <a:lnTo>
                  <a:pt x="1147762" y="623887"/>
                </a:lnTo>
                <a:lnTo>
                  <a:pt x="964406" y="831056"/>
                </a:lnTo>
                <a:lnTo>
                  <a:pt x="754856" y="1083468"/>
                </a:lnTo>
                <a:lnTo>
                  <a:pt x="583406" y="1300162"/>
                </a:lnTo>
                <a:lnTo>
                  <a:pt x="438150" y="1493043"/>
                </a:lnTo>
                <a:lnTo>
                  <a:pt x="311943" y="1659731"/>
                </a:lnTo>
                <a:lnTo>
                  <a:pt x="219075" y="1793081"/>
                </a:lnTo>
                <a:lnTo>
                  <a:pt x="0" y="1740693"/>
                </a:lnTo>
                <a:lnTo>
                  <a:pt x="26193" y="1724025"/>
                </a:lnTo>
                <a:lnTo>
                  <a:pt x="64293" y="1702593"/>
                </a:lnTo>
                <a:lnTo>
                  <a:pt x="102393" y="1676400"/>
                </a:lnTo>
                <a:lnTo>
                  <a:pt x="154781" y="1633537"/>
                </a:lnTo>
                <a:lnTo>
                  <a:pt x="209550" y="1578768"/>
                </a:lnTo>
                <a:lnTo>
                  <a:pt x="245268" y="1533525"/>
                </a:lnTo>
                <a:lnTo>
                  <a:pt x="276225" y="1488281"/>
                </a:lnTo>
                <a:lnTo>
                  <a:pt x="342900" y="1395412"/>
                </a:lnTo>
                <a:lnTo>
                  <a:pt x="452437" y="1235868"/>
                </a:lnTo>
                <a:lnTo>
                  <a:pt x="561975" y="1069181"/>
                </a:lnTo>
                <a:lnTo>
                  <a:pt x="602456" y="1002506"/>
                </a:lnTo>
                <a:lnTo>
                  <a:pt x="678656" y="916781"/>
                </a:lnTo>
                <a:lnTo>
                  <a:pt x="790575" y="752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985D5F1-BBFD-4846-9C2C-EAC3E212A7EE}"/>
              </a:ext>
            </a:extLst>
          </p:cNvPr>
          <p:cNvSpPr/>
          <p:nvPr/>
        </p:nvSpPr>
        <p:spPr>
          <a:xfrm>
            <a:off x="2817813" y="3722688"/>
            <a:ext cx="1387475" cy="508000"/>
          </a:xfrm>
          <a:custGeom>
            <a:avLst/>
            <a:gdLst>
              <a:gd name="connsiteX0" fmla="*/ 650081 w 1388269"/>
              <a:gd name="connsiteY0" fmla="*/ 159544 h 509587"/>
              <a:gd name="connsiteX1" fmla="*/ 426244 w 1388269"/>
              <a:gd name="connsiteY1" fmla="*/ 200025 h 509587"/>
              <a:gd name="connsiteX2" fmla="*/ 333375 w 1388269"/>
              <a:gd name="connsiteY2" fmla="*/ 214312 h 509587"/>
              <a:gd name="connsiteX3" fmla="*/ 288131 w 1388269"/>
              <a:gd name="connsiteY3" fmla="*/ 219075 h 509587"/>
              <a:gd name="connsiteX4" fmla="*/ 90487 w 1388269"/>
              <a:gd name="connsiteY4" fmla="*/ 202406 h 509587"/>
              <a:gd name="connsiteX5" fmla="*/ 35719 w 1388269"/>
              <a:gd name="connsiteY5" fmla="*/ 230981 h 509587"/>
              <a:gd name="connsiteX6" fmla="*/ 19050 w 1388269"/>
              <a:gd name="connsiteY6" fmla="*/ 242887 h 509587"/>
              <a:gd name="connsiteX7" fmla="*/ 7144 w 1388269"/>
              <a:gd name="connsiteY7" fmla="*/ 259556 h 509587"/>
              <a:gd name="connsiteX8" fmla="*/ 0 w 1388269"/>
              <a:gd name="connsiteY8" fmla="*/ 280987 h 509587"/>
              <a:gd name="connsiteX9" fmla="*/ 0 w 1388269"/>
              <a:gd name="connsiteY9" fmla="*/ 302419 h 509587"/>
              <a:gd name="connsiteX10" fmla="*/ 2381 w 1388269"/>
              <a:gd name="connsiteY10" fmla="*/ 333375 h 509587"/>
              <a:gd name="connsiteX11" fmla="*/ 14287 w 1388269"/>
              <a:gd name="connsiteY11" fmla="*/ 369094 h 509587"/>
              <a:gd name="connsiteX12" fmla="*/ 28575 w 1388269"/>
              <a:gd name="connsiteY12" fmla="*/ 400050 h 509587"/>
              <a:gd name="connsiteX13" fmla="*/ 50006 w 1388269"/>
              <a:gd name="connsiteY13" fmla="*/ 433387 h 509587"/>
              <a:gd name="connsiteX14" fmla="*/ 80962 w 1388269"/>
              <a:gd name="connsiteY14" fmla="*/ 471487 h 509587"/>
              <a:gd name="connsiteX15" fmla="*/ 104775 w 1388269"/>
              <a:gd name="connsiteY15" fmla="*/ 495300 h 509587"/>
              <a:gd name="connsiteX16" fmla="*/ 121444 w 1388269"/>
              <a:gd name="connsiteY16" fmla="*/ 507206 h 509587"/>
              <a:gd name="connsiteX17" fmla="*/ 130969 w 1388269"/>
              <a:gd name="connsiteY17" fmla="*/ 509587 h 509587"/>
              <a:gd name="connsiteX18" fmla="*/ 142875 w 1388269"/>
              <a:gd name="connsiteY18" fmla="*/ 509587 h 509587"/>
              <a:gd name="connsiteX19" fmla="*/ 197644 w 1388269"/>
              <a:gd name="connsiteY19" fmla="*/ 492919 h 509587"/>
              <a:gd name="connsiteX20" fmla="*/ 288131 w 1388269"/>
              <a:gd name="connsiteY20" fmla="*/ 459581 h 509587"/>
              <a:gd name="connsiteX21" fmla="*/ 371475 w 1388269"/>
              <a:gd name="connsiteY21" fmla="*/ 421481 h 509587"/>
              <a:gd name="connsiteX22" fmla="*/ 526256 w 1388269"/>
              <a:gd name="connsiteY22" fmla="*/ 376237 h 509587"/>
              <a:gd name="connsiteX23" fmla="*/ 707231 w 1388269"/>
              <a:gd name="connsiteY23" fmla="*/ 335756 h 509587"/>
              <a:gd name="connsiteX24" fmla="*/ 869156 w 1388269"/>
              <a:gd name="connsiteY24" fmla="*/ 290512 h 509587"/>
              <a:gd name="connsiteX25" fmla="*/ 1019175 w 1388269"/>
              <a:gd name="connsiteY25" fmla="*/ 238125 h 509587"/>
              <a:gd name="connsiteX26" fmla="*/ 1183481 w 1388269"/>
              <a:gd name="connsiteY26" fmla="*/ 176212 h 509587"/>
              <a:gd name="connsiteX27" fmla="*/ 1388269 w 1388269"/>
              <a:gd name="connsiteY27" fmla="*/ 104775 h 509587"/>
              <a:gd name="connsiteX28" fmla="*/ 1331119 w 1388269"/>
              <a:gd name="connsiteY28" fmla="*/ 0 h 509587"/>
              <a:gd name="connsiteX29" fmla="*/ 1150144 w 1388269"/>
              <a:gd name="connsiteY29" fmla="*/ 47625 h 509587"/>
              <a:gd name="connsiteX30" fmla="*/ 1004887 w 1388269"/>
              <a:gd name="connsiteY30" fmla="*/ 83344 h 509587"/>
              <a:gd name="connsiteX31" fmla="*/ 854869 w 1388269"/>
              <a:gd name="connsiteY31" fmla="*/ 116681 h 509587"/>
              <a:gd name="connsiteX32" fmla="*/ 731044 w 1388269"/>
              <a:gd name="connsiteY32" fmla="*/ 142875 h 509587"/>
              <a:gd name="connsiteX33" fmla="*/ 650081 w 1388269"/>
              <a:gd name="connsiteY33" fmla="*/ 159544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88269" h="509587">
                <a:moveTo>
                  <a:pt x="650081" y="159544"/>
                </a:moveTo>
                <a:lnTo>
                  <a:pt x="426244" y="200025"/>
                </a:lnTo>
                <a:lnTo>
                  <a:pt x="333375" y="214312"/>
                </a:lnTo>
                <a:lnTo>
                  <a:pt x="288131" y="219075"/>
                </a:lnTo>
                <a:lnTo>
                  <a:pt x="90487" y="202406"/>
                </a:lnTo>
                <a:lnTo>
                  <a:pt x="35719" y="230981"/>
                </a:lnTo>
                <a:lnTo>
                  <a:pt x="19050" y="242887"/>
                </a:lnTo>
                <a:lnTo>
                  <a:pt x="7144" y="259556"/>
                </a:lnTo>
                <a:lnTo>
                  <a:pt x="0" y="280987"/>
                </a:lnTo>
                <a:lnTo>
                  <a:pt x="0" y="302419"/>
                </a:lnTo>
                <a:lnTo>
                  <a:pt x="2381" y="333375"/>
                </a:lnTo>
                <a:lnTo>
                  <a:pt x="14287" y="369094"/>
                </a:lnTo>
                <a:lnTo>
                  <a:pt x="28575" y="400050"/>
                </a:lnTo>
                <a:lnTo>
                  <a:pt x="50006" y="433387"/>
                </a:lnTo>
                <a:lnTo>
                  <a:pt x="80962" y="471487"/>
                </a:lnTo>
                <a:lnTo>
                  <a:pt x="104775" y="495300"/>
                </a:lnTo>
                <a:lnTo>
                  <a:pt x="121444" y="507206"/>
                </a:lnTo>
                <a:lnTo>
                  <a:pt x="130969" y="509587"/>
                </a:lnTo>
                <a:lnTo>
                  <a:pt x="142875" y="509587"/>
                </a:lnTo>
                <a:lnTo>
                  <a:pt x="197644" y="492919"/>
                </a:lnTo>
                <a:lnTo>
                  <a:pt x="288131" y="459581"/>
                </a:lnTo>
                <a:lnTo>
                  <a:pt x="371475" y="421481"/>
                </a:lnTo>
                <a:lnTo>
                  <a:pt x="526256" y="376237"/>
                </a:lnTo>
                <a:lnTo>
                  <a:pt x="707231" y="335756"/>
                </a:lnTo>
                <a:lnTo>
                  <a:pt x="869156" y="290512"/>
                </a:lnTo>
                <a:lnTo>
                  <a:pt x="1019175" y="238125"/>
                </a:lnTo>
                <a:lnTo>
                  <a:pt x="1183481" y="176212"/>
                </a:lnTo>
                <a:lnTo>
                  <a:pt x="1388269" y="104775"/>
                </a:lnTo>
                <a:lnTo>
                  <a:pt x="1331119" y="0"/>
                </a:lnTo>
                <a:lnTo>
                  <a:pt x="1150144" y="47625"/>
                </a:lnTo>
                <a:lnTo>
                  <a:pt x="1004887" y="83344"/>
                </a:lnTo>
                <a:lnTo>
                  <a:pt x="854869" y="116681"/>
                </a:lnTo>
                <a:lnTo>
                  <a:pt x="731044" y="142875"/>
                </a:lnTo>
                <a:lnTo>
                  <a:pt x="650081" y="159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FD8E13A-F5C8-754E-8F69-C6596F5C3D18}"/>
              </a:ext>
            </a:extLst>
          </p:cNvPr>
          <p:cNvSpPr/>
          <p:nvPr/>
        </p:nvSpPr>
        <p:spPr>
          <a:xfrm>
            <a:off x="3906838" y="3325813"/>
            <a:ext cx="412750" cy="688975"/>
          </a:xfrm>
          <a:custGeom>
            <a:avLst/>
            <a:gdLst>
              <a:gd name="connsiteX0" fmla="*/ 78582 w 411957"/>
              <a:gd name="connsiteY0" fmla="*/ 214313 h 688182"/>
              <a:gd name="connsiteX1" fmla="*/ 26194 w 411957"/>
              <a:gd name="connsiteY1" fmla="*/ 90488 h 688182"/>
              <a:gd name="connsiteX2" fmla="*/ 2382 w 411957"/>
              <a:gd name="connsiteY2" fmla="*/ 38100 h 688182"/>
              <a:gd name="connsiteX3" fmla="*/ 0 w 411957"/>
              <a:gd name="connsiteY3" fmla="*/ 16669 h 688182"/>
              <a:gd name="connsiteX4" fmla="*/ 0 w 411957"/>
              <a:gd name="connsiteY4" fmla="*/ 4763 h 688182"/>
              <a:gd name="connsiteX5" fmla="*/ 7144 w 411957"/>
              <a:gd name="connsiteY5" fmla="*/ 0 h 688182"/>
              <a:gd name="connsiteX6" fmla="*/ 26194 w 411957"/>
              <a:gd name="connsiteY6" fmla="*/ 0 h 688182"/>
              <a:gd name="connsiteX7" fmla="*/ 66675 w 411957"/>
              <a:gd name="connsiteY7" fmla="*/ 19050 h 688182"/>
              <a:gd name="connsiteX8" fmla="*/ 133350 w 411957"/>
              <a:gd name="connsiteY8" fmla="*/ 66675 h 688182"/>
              <a:gd name="connsiteX9" fmla="*/ 228600 w 411957"/>
              <a:gd name="connsiteY9" fmla="*/ 142875 h 688182"/>
              <a:gd name="connsiteX10" fmla="*/ 304800 w 411957"/>
              <a:gd name="connsiteY10" fmla="*/ 211932 h 688182"/>
              <a:gd name="connsiteX11" fmla="*/ 350044 w 411957"/>
              <a:gd name="connsiteY11" fmla="*/ 261938 h 688182"/>
              <a:gd name="connsiteX12" fmla="*/ 376238 w 411957"/>
              <a:gd name="connsiteY12" fmla="*/ 302419 h 688182"/>
              <a:gd name="connsiteX13" fmla="*/ 388144 w 411957"/>
              <a:gd name="connsiteY13" fmla="*/ 328613 h 688182"/>
              <a:gd name="connsiteX14" fmla="*/ 402432 w 411957"/>
              <a:gd name="connsiteY14" fmla="*/ 378619 h 688182"/>
              <a:gd name="connsiteX15" fmla="*/ 411957 w 411957"/>
              <a:gd name="connsiteY15" fmla="*/ 438150 h 688182"/>
              <a:gd name="connsiteX16" fmla="*/ 411957 w 411957"/>
              <a:gd name="connsiteY16" fmla="*/ 502444 h 688182"/>
              <a:gd name="connsiteX17" fmla="*/ 411957 w 411957"/>
              <a:gd name="connsiteY17" fmla="*/ 566738 h 688182"/>
              <a:gd name="connsiteX18" fmla="*/ 402432 w 411957"/>
              <a:gd name="connsiteY18" fmla="*/ 616744 h 688182"/>
              <a:gd name="connsiteX19" fmla="*/ 388144 w 411957"/>
              <a:gd name="connsiteY19" fmla="*/ 659607 h 688182"/>
              <a:gd name="connsiteX20" fmla="*/ 373857 w 411957"/>
              <a:gd name="connsiteY20" fmla="*/ 676275 h 688182"/>
              <a:gd name="connsiteX21" fmla="*/ 357188 w 411957"/>
              <a:gd name="connsiteY21" fmla="*/ 685800 h 688182"/>
              <a:gd name="connsiteX22" fmla="*/ 338138 w 411957"/>
              <a:gd name="connsiteY22" fmla="*/ 688182 h 688182"/>
              <a:gd name="connsiteX23" fmla="*/ 319088 w 411957"/>
              <a:gd name="connsiteY23" fmla="*/ 683419 h 688182"/>
              <a:gd name="connsiteX24" fmla="*/ 290513 w 411957"/>
              <a:gd name="connsiteY24" fmla="*/ 659607 h 688182"/>
              <a:gd name="connsiteX25" fmla="*/ 257175 w 411957"/>
              <a:gd name="connsiteY25" fmla="*/ 619125 h 688182"/>
              <a:gd name="connsiteX26" fmla="*/ 228600 w 411957"/>
              <a:gd name="connsiteY26" fmla="*/ 566738 h 688182"/>
              <a:gd name="connsiteX27" fmla="*/ 145257 w 411957"/>
              <a:gd name="connsiteY27" fmla="*/ 361950 h 688182"/>
              <a:gd name="connsiteX28" fmla="*/ 78582 w 411957"/>
              <a:gd name="connsiteY28" fmla="*/ 214313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11957" h="688182">
                <a:moveTo>
                  <a:pt x="78582" y="214313"/>
                </a:moveTo>
                <a:lnTo>
                  <a:pt x="26194" y="90488"/>
                </a:lnTo>
                <a:lnTo>
                  <a:pt x="2382" y="38100"/>
                </a:lnTo>
                <a:lnTo>
                  <a:pt x="0" y="16669"/>
                </a:lnTo>
                <a:lnTo>
                  <a:pt x="0" y="4763"/>
                </a:lnTo>
                <a:lnTo>
                  <a:pt x="7144" y="0"/>
                </a:lnTo>
                <a:lnTo>
                  <a:pt x="26194" y="0"/>
                </a:lnTo>
                <a:lnTo>
                  <a:pt x="66675" y="19050"/>
                </a:lnTo>
                <a:lnTo>
                  <a:pt x="133350" y="66675"/>
                </a:lnTo>
                <a:lnTo>
                  <a:pt x="228600" y="142875"/>
                </a:lnTo>
                <a:lnTo>
                  <a:pt x="304800" y="211932"/>
                </a:lnTo>
                <a:lnTo>
                  <a:pt x="350044" y="261938"/>
                </a:lnTo>
                <a:lnTo>
                  <a:pt x="376238" y="302419"/>
                </a:lnTo>
                <a:lnTo>
                  <a:pt x="388144" y="328613"/>
                </a:lnTo>
                <a:lnTo>
                  <a:pt x="402432" y="378619"/>
                </a:lnTo>
                <a:lnTo>
                  <a:pt x="411957" y="438150"/>
                </a:lnTo>
                <a:lnTo>
                  <a:pt x="411957" y="502444"/>
                </a:lnTo>
                <a:lnTo>
                  <a:pt x="411957" y="566738"/>
                </a:lnTo>
                <a:lnTo>
                  <a:pt x="402432" y="616744"/>
                </a:lnTo>
                <a:lnTo>
                  <a:pt x="388144" y="659607"/>
                </a:lnTo>
                <a:lnTo>
                  <a:pt x="373857" y="676275"/>
                </a:lnTo>
                <a:lnTo>
                  <a:pt x="357188" y="685800"/>
                </a:lnTo>
                <a:lnTo>
                  <a:pt x="338138" y="688182"/>
                </a:lnTo>
                <a:lnTo>
                  <a:pt x="319088" y="683419"/>
                </a:lnTo>
                <a:lnTo>
                  <a:pt x="290513" y="659607"/>
                </a:lnTo>
                <a:lnTo>
                  <a:pt x="257175" y="619125"/>
                </a:lnTo>
                <a:lnTo>
                  <a:pt x="228600" y="566738"/>
                </a:lnTo>
                <a:lnTo>
                  <a:pt x="145257" y="361950"/>
                </a:lnTo>
                <a:lnTo>
                  <a:pt x="78582" y="2143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EECB2FBB-D251-534E-8552-3FE06F18770D}"/>
              </a:ext>
            </a:extLst>
          </p:cNvPr>
          <p:cNvSpPr/>
          <p:nvPr/>
        </p:nvSpPr>
        <p:spPr>
          <a:xfrm>
            <a:off x="3471863" y="3976688"/>
            <a:ext cx="317500" cy="2022475"/>
          </a:xfrm>
          <a:custGeom>
            <a:avLst/>
            <a:gdLst>
              <a:gd name="connsiteX0" fmla="*/ 79283 w 317133"/>
              <a:gd name="connsiteY0" fmla="*/ 531197 h 2021722"/>
              <a:gd name="connsiteX1" fmla="*/ 87211 w 317133"/>
              <a:gd name="connsiteY1" fmla="*/ 354132 h 2021722"/>
              <a:gd name="connsiteX2" fmla="*/ 87211 w 317133"/>
              <a:gd name="connsiteY2" fmla="*/ 256349 h 2021722"/>
              <a:gd name="connsiteX3" fmla="*/ 79283 w 317133"/>
              <a:gd name="connsiteY3" fmla="*/ 153281 h 2021722"/>
              <a:gd name="connsiteX4" fmla="*/ 73997 w 317133"/>
              <a:gd name="connsiteY4" fmla="*/ 116282 h 2021722"/>
              <a:gd name="connsiteX5" fmla="*/ 44927 w 317133"/>
              <a:gd name="connsiteY5" fmla="*/ 21142 h 2021722"/>
              <a:gd name="connsiteX6" fmla="*/ 169137 w 317133"/>
              <a:gd name="connsiteY6" fmla="*/ 0 h 2021722"/>
              <a:gd name="connsiteX7" fmla="*/ 243135 w 317133"/>
              <a:gd name="connsiteY7" fmla="*/ 42284 h 2021722"/>
              <a:gd name="connsiteX8" fmla="*/ 269563 w 317133"/>
              <a:gd name="connsiteY8" fmla="*/ 60784 h 2021722"/>
              <a:gd name="connsiteX9" fmla="*/ 288062 w 317133"/>
              <a:gd name="connsiteY9" fmla="*/ 84569 h 2021722"/>
              <a:gd name="connsiteX10" fmla="*/ 301276 w 317133"/>
              <a:gd name="connsiteY10" fmla="*/ 108353 h 2021722"/>
              <a:gd name="connsiteX11" fmla="*/ 311847 w 317133"/>
              <a:gd name="connsiteY11" fmla="*/ 137424 h 2021722"/>
              <a:gd name="connsiteX12" fmla="*/ 317133 w 317133"/>
              <a:gd name="connsiteY12" fmla="*/ 171780 h 2021722"/>
              <a:gd name="connsiteX13" fmla="*/ 317133 w 317133"/>
              <a:gd name="connsiteY13" fmla="*/ 224636 h 2021722"/>
              <a:gd name="connsiteX14" fmla="*/ 309204 w 317133"/>
              <a:gd name="connsiteY14" fmla="*/ 317133 h 2021722"/>
              <a:gd name="connsiteX15" fmla="*/ 301276 w 317133"/>
              <a:gd name="connsiteY15" fmla="*/ 380559 h 2021722"/>
              <a:gd name="connsiteX16" fmla="*/ 293348 w 317133"/>
              <a:gd name="connsiteY16" fmla="*/ 488913 h 2021722"/>
              <a:gd name="connsiteX17" fmla="*/ 290705 w 317133"/>
              <a:gd name="connsiteY17" fmla="*/ 655408 h 2021722"/>
              <a:gd name="connsiteX18" fmla="*/ 290705 w 317133"/>
              <a:gd name="connsiteY18" fmla="*/ 924971 h 2021722"/>
              <a:gd name="connsiteX19" fmla="*/ 295991 w 317133"/>
              <a:gd name="connsiteY19" fmla="*/ 1194534 h 2021722"/>
              <a:gd name="connsiteX20" fmla="*/ 295991 w 317133"/>
              <a:gd name="connsiteY20" fmla="*/ 1329315 h 2021722"/>
              <a:gd name="connsiteX21" fmla="*/ 303919 w 317133"/>
              <a:gd name="connsiteY21" fmla="*/ 1503738 h 2021722"/>
              <a:gd name="connsiteX22" fmla="*/ 311847 w 317133"/>
              <a:gd name="connsiteY22" fmla="*/ 1667590 h 2021722"/>
              <a:gd name="connsiteX23" fmla="*/ 311847 w 317133"/>
              <a:gd name="connsiteY23" fmla="*/ 1712518 h 2021722"/>
              <a:gd name="connsiteX24" fmla="*/ 309204 w 317133"/>
              <a:gd name="connsiteY24" fmla="*/ 1773301 h 2021722"/>
              <a:gd name="connsiteX25" fmla="*/ 303919 w 317133"/>
              <a:gd name="connsiteY25" fmla="*/ 1852585 h 2021722"/>
              <a:gd name="connsiteX26" fmla="*/ 288062 w 317133"/>
              <a:gd name="connsiteY26" fmla="*/ 1913369 h 2021722"/>
              <a:gd name="connsiteX27" fmla="*/ 269563 w 317133"/>
              <a:gd name="connsiteY27" fmla="*/ 1960938 h 2021722"/>
              <a:gd name="connsiteX28" fmla="*/ 243135 w 317133"/>
              <a:gd name="connsiteY28" fmla="*/ 2000580 h 2021722"/>
              <a:gd name="connsiteX29" fmla="*/ 229921 w 317133"/>
              <a:gd name="connsiteY29" fmla="*/ 2011151 h 2021722"/>
              <a:gd name="connsiteX30" fmla="*/ 206136 w 317133"/>
              <a:gd name="connsiteY30" fmla="*/ 2021722 h 2021722"/>
              <a:gd name="connsiteX31" fmla="*/ 190280 w 317133"/>
              <a:gd name="connsiteY31" fmla="*/ 2021722 h 2021722"/>
              <a:gd name="connsiteX32" fmla="*/ 147995 w 317133"/>
              <a:gd name="connsiteY32" fmla="*/ 2003223 h 2021722"/>
              <a:gd name="connsiteX33" fmla="*/ 105711 w 317133"/>
              <a:gd name="connsiteY33" fmla="*/ 1971510 h 2021722"/>
              <a:gd name="connsiteX34" fmla="*/ 89854 w 317133"/>
              <a:gd name="connsiteY34" fmla="*/ 1953010 h 2021722"/>
              <a:gd name="connsiteX35" fmla="*/ 63426 w 317133"/>
              <a:gd name="connsiteY35" fmla="*/ 1886941 h 2021722"/>
              <a:gd name="connsiteX36" fmla="*/ 31713 w 317133"/>
              <a:gd name="connsiteY36" fmla="*/ 1783873 h 2021722"/>
              <a:gd name="connsiteX37" fmla="*/ 7928 w 317133"/>
              <a:gd name="connsiteY37" fmla="*/ 1686090 h 2021722"/>
              <a:gd name="connsiteX38" fmla="*/ 0 w 317133"/>
              <a:gd name="connsiteY38" fmla="*/ 1620021 h 2021722"/>
              <a:gd name="connsiteX39" fmla="*/ 13214 w 317133"/>
              <a:gd name="connsiteY39" fmla="*/ 1580379 h 2021722"/>
              <a:gd name="connsiteX40" fmla="*/ 31713 w 317133"/>
              <a:gd name="connsiteY40" fmla="*/ 1527523 h 2021722"/>
              <a:gd name="connsiteX41" fmla="*/ 47570 w 317133"/>
              <a:gd name="connsiteY41" fmla="*/ 1464097 h 2021722"/>
              <a:gd name="connsiteX42" fmla="*/ 58141 w 317133"/>
              <a:gd name="connsiteY42" fmla="*/ 1384814 h 2021722"/>
              <a:gd name="connsiteX43" fmla="*/ 66069 w 317133"/>
              <a:gd name="connsiteY43" fmla="*/ 1268532 h 2021722"/>
              <a:gd name="connsiteX44" fmla="*/ 66069 w 317133"/>
              <a:gd name="connsiteY44" fmla="*/ 1065038 h 2021722"/>
              <a:gd name="connsiteX45" fmla="*/ 71355 w 317133"/>
              <a:gd name="connsiteY45" fmla="*/ 832474 h 2021722"/>
              <a:gd name="connsiteX46" fmla="*/ 79283 w 317133"/>
              <a:gd name="connsiteY46" fmla="*/ 531197 h 2021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17133" h="2021722">
                <a:moveTo>
                  <a:pt x="79283" y="531197"/>
                </a:moveTo>
                <a:lnTo>
                  <a:pt x="87211" y="354132"/>
                </a:lnTo>
                <a:lnTo>
                  <a:pt x="87211" y="256349"/>
                </a:lnTo>
                <a:lnTo>
                  <a:pt x="79283" y="153281"/>
                </a:lnTo>
                <a:lnTo>
                  <a:pt x="73997" y="116282"/>
                </a:lnTo>
                <a:lnTo>
                  <a:pt x="44927" y="21142"/>
                </a:lnTo>
                <a:lnTo>
                  <a:pt x="169137" y="0"/>
                </a:lnTo>
                <a:lnTo>
                  <a:pt x="243135" y="42284"/>
                </a:lnTo>
                <a:lnTo>
                  <a:pt x="269563" y="60784"/>
                </a:lnTo>
                <a:lnTo>
                  <a:pt x="288062" y="84569"/>
                </a:lnTo>
                <a:lnTo>
                  <a:pt x="301276" y="108353"/>
                </a:lnTo>
                <a:lnTo>
                  <a:pt x="311847" y="137424"/>
                </a:lnTo>
                <a:lnTo>
                  <a:pt x="317133" y="171780"/>
                </a:lnTo>
                <a:lnTo>
                  <a:pt x="317133" y="224636"/>
                </a:lnTo>
                <a:lnTo>
                  <a:pt x="309204" y="317133"/>
                </a:lnTo>
                <a:lnTo>
                  <a:pt x="301276" y="380559"/>
                </a:lnTo>
                <a:lnTo>
                  <a:pt x="293348" y="488913"/>
                </a:lnTo>
                <a:lnTo>
                  <a:pt x="290705" y="655408"/>
                </a:lnTo>
                <a:lnTo>
                  <a:pt x="290705" y="924971"/>
                </a:lnTo>
                <a:lnTo>
                  <a:pt x="295991" y="1194534"/>
                </a:lnTo>
                <a:lnTo>
                  <a:pt x="295991" y="1329315"/>
                </a:lnTo>
                <a:lnTo>
                  <a:pt x="303919" y="1503738"/>
                </a:lnTo>
                <a:lnTo>
                  <a:pt x="311847" y="1667590"/>
                </a:lnTo>
                <a:lnTo>
                  <a:pt x="311847" y="1712518"/>
                </a:lnTo>
                <a:lnTo>
                  <a:pt x="309204" y="1773301"/>
                </a:lnTo>
                <a:lnTo>
                  <a:pt x="303919" y="1852585"/>
                </a:lnTo>
                <a:lnTo>
                  <a:pt x="288062" y="1913369"/>
                </a:lnTo>
                <a:lnTo>
                  <a:pt x="269563" y="1960938"/>
                </a:lnTo>
                <a:lnTo>
                  <a:pt x="243135" y="2000580"/>
                </a:lnTo>
                <a:lnTo>
                  <a:pt x="229921" y="2011151"/>
                </a:lnTo>
                <a:lnTo>
                  <a:pt x="206136" y="2021722"/>
                </a:lnTo>
                <a:lnTo>
                  <a:pt x="190280" y="2021722"/>
                </a:lnTo>
                <a:lnTo>
                  <a:pt x="147995" y="2003223"/>
                </a:lnTo>
                <a:lnTo>
                  <a:pt x="105711" y="1971510"/>
                </a:lnTo>
                <a:lnTo>
                  <a:pt x="89854" y="1953010"/>
                </a:lnTo>
                <a:lnTo>
                  <a:pt x="63426" y="1886941"/>
                </a:lnTo>
                <a:lnTo>
                  <a:pt x="31713" y="1783873"/>
                </a:lnTo>
                <a:lnTo>
                  <a:pt x="7928" y="1686090"/>
                </a:lnTo>
                <a:lnTo>
                  <a:pt x="0" y="1620021"/>
                </a:lnTo>
                <a:lnTo>
                  <a:pt x="13214" y="1580379"/>
                </a:lnTo>
                <a:lnTo>
                  <a:pt x="31713" y="1527523"/>
                </a:lnTo>
                <a:lnTo>
                  <a:pt x="47570" y="1464097"/>
                </a:lnTo>
                <a:lnTo>
                  <a:pt x="58141" y="1384814"/>
                </a:lnTo>
                <a:lnTo>
                  <a:pt x="66069" y="1268532"/>
                </a:lnTo>
                <a:lnTo>
                  <a:pt x="66069" y="1065038"/>
                </a:lnTo>
                <a:lnTo>
                  <a:pt x="71355" y="832474"/>
                </a:lnTo>
                <a:lnTo>
                  <a:pt x="79283" y="53119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981A4313-03A5-9F4D-BAD0-9F2B54B6A6B6}"/>
              </a:ext>
            </a:extLst>
          </p:cNvPr>
          <p:cNvSpPr/>
          <p:nvPr/>
        </p:nvSpPr>
        <p:spPr>
          <a:xfrm>
            <a:off x="5295900" y="1419225"/>
            <a:ext cx="576263" cy="1581150"/>
          </a:xfrm>
          <a:custGeom>
            <a:avLst/>
            <a:gdLst>
              <a:gd name="connsiteX0" fmla="*/ 250031 w 576263"/>
              <a:gd name="connsiteY0" fmla="*/ 697706 h 1581150"/>
              <a:gd name="connsiteX1" fmla="*/ 252413 w 576263"/>
              <a:gd name="connsiteY1" fmla="*/ 461963 h 1581150"/>
              <a:gd name="connsiteX2" fmla="*/ 250031 w 576263"/>
              <a:gd name="connsiteY2" fmla="*/ 311944 h 1581150"/>
              <a:gd name="connsiteX3" fmla="*/ 247650 w 576263"/>
              <a:gd name="connsiteY3" fmla="*/ 292894 h 1581150"/>
              <a:gd name="connsiteX4" fmla="*/ 240506 w 576263"/>
              <a:gd name="connsiteY4" fmla="*/ 266700 h 1581150"/>
              <a:gd name="connsiteX5" fmla="*/ 223838 w 576263"/>
              <a:gd name="connsiteY5" fmla="*/ 230981 h 1581150"/>
              <a:gd name="connsiteX6" fmla="*/ 204788 w 576263"/>
              <a:gd name="connsiteY6" fmla="*/ 209550 h 1581150"/>
              <a:gd name="connsiteX7" fmla="*/ 173831 w 576263"/>
              <a:gd name="connsiteY7" fmla="*/ 176213 h 1581150"/>
              <a:gd name="connsiteX8" fmla="*/ 138113 w 576263"/>
              <a:gd name="connsiteY8" fmla="*/ 145256 h 1581150"/>
              <a:gd name="connsiteX9" fmla="*/ 95250 w 576263"/>
              <a:gd name="connsiteY9" fmla="*/ 116681 h 1581150"/>
              <a:gd name="connsiteX10" fmla="*/ 61913 w 576263"/>
              <a:gd name="connsiteY10" fmla="*/ 95250 h 1581150"/>
              <a:gd name="connsiteX11" fmla="*/ 30956 w 576263"/>
              <a:gd name="connsiteY11" fmla="*/ 71438 h 1581150"/>
              <a:gd name="connsiteX12" fmla="*/ 7144 w 576263"/>
              <a:gd name="connsiteY12" fmla="*/ 50006 h 1581150"/>
              <a:gd name="connsiteX13" fmla="*/ 0 w 576263"/>
              <a:gd name="connsiteY13" fmla="*/ 33338 h 1581150"/>
              <a:gd name="connsiteX14" fmla="*/ 0 w 576263"/>
              <a:gd name="connsiteY14" fmla="*/ 16669 h 1581150"/>
              <a:gd name="connsiteX15" fmla="*/ 14288 w 576263"/>
              <a:gd name="connsiteY15" fmla="*/ 4763 h 1581150"/>
              <a:gd name="connsiteX16" fmla="*/ 50006 w 576263"/>
              <a:gd name="connsiteY16" fmla="*/ 0 h 1581150"/>
              <a:gd name="connsiteX17" fmla="*/ 97631 w 576263"/>
              <a:gd name="connsiteY17" fmla="*/ 2381 h 1581150"/>
              <a:gd name="connsiteX18" fmla="*/ 147638 w 576263"/>
              <a:gd name="connsiteY18" fmla="*/ 7144 h 1581150"/>
              <a:gd name="connsiteX19" fmla="*/ 238125 w 576263"/>
              <a:gd name="connsiteY19" fmla="*/ 26194 h 1581150"/>
              <a:gd name="connsiteX20" fmla="*/ 314325 w 576263"/>
              <a:gd name="connsiteY20" fmla="*/ 50006 h 1581150"/>
              <a:gd name="connsiteX21" fmla="*/ 383381 w 576263"/>
              <a:gd name="connsiteY21" fmla="*/ 73819 h 1581150"/>
              <a:gd name="connsiteX22" fmla="*/ 431006 w 576263"/>
              <a:gd name="connsiteY22" fmla="*/ 97631 h 1581150"/>
              <a:gd name="connsiteX23" fmla="*/ 478631 w 576263"/>
              <a:gd name="connsiteY23" fmla="*/ 128588 h 1581150"/>
              <a:gd name="connsiteX24" fmla="*/ 514350 w 576263"/>
              <a:gd name="connsiteY24" fmla="*/ 154781 h 1581150"/>
              <a:gd name="connsiteX25" fmla="*/ 538163 w 576263"/>
              <a:gd name="connsiteY25" fmla="*/ 169069 h 1581150"/>
              <a:gd name="connsiteX26" fmla="*/ 552450 w 576263"/>
              <a:gd name="connsiteY26" fmla="*/ 183356 h 1581150"/>
              <a:gd name="connsiteX27" fmla="*/ 566738 w 576263"/>
              <a:gd name="connsiteY27" fmla="*/ 204788 h 1581150"/>
              <a:gd name="connsiteX28" fmla="*/ 573881 w 576263"/>
              <a:gd name="connsiteY28" fmla="*/ 223838 h 1581150"/>
              <a:gd name="connsiteX29" fmla="*/ 576263 w 576263"/>
              <a:gd name="connsiteY29" fmla="*/ 242888 h 1581150"/>
              <a:gd name="connsiteX30" fmla="*/ 576263 w 576263"/>
              <a:gd name="connsiteY30" fmla="*/ 271463 h 1581150"/>
              <a:gd name="connsiteX31" fmla="*/ 569119 w 576263"/>
              <a:gd name="connsiteY31" fmla="*/ 309563 h 1581150"/>
              <a:gd name="connsiteX32" fmla="*/ 552450 w 576263"/>
              <a:gd name="connsiteY32" fmla="*/ 350044 h 1581150"/>
              <a:gd name="connsiteX33" fmla="*/ 542925 w 576263"/>
              <a:gd name="connsiteY33" fmla="*/ 369094 h 1581150"/>
              <a:gd name="connsiteX34" fmla="*/ 538163 w 576263"/>
              <a:gd name="connsiteY34" fmla="*/ 397669 h 1581150"/>
              <a:gd name="connsiteX35" fmla="*/ 523875 w 576263"/>
              <a:gd name="connsiteY35" fmla="*/ 540544 h 1581150"/>
              <a:gd name="connsiteX36" fmla="*/ 507206 w 576263"/>
              <a:gd name="connsiteY36" fmla="*/ 700088 h 1581150"/>
              <a:gd name="connsiteX37" fmla="*/ 500063 w 576263"/>
              <a:gd name="connsiteY37" fmla="*/ 807244 h 1581150"/>
              <a:gd name="connsiteX38" fmla="*/ 497681 w 576263"/>
              <a:gd name="connsiteY38" fmla="*/ 976313 h 1581150"/>
              <a:gd name="connsiteX39" fmla="*/ 473869 w 576263"/>
              <a:gd name="connsiteY39" fmla="*/ 1533525 h 1581150"/>
              <a:gd name="connsiteX40" fmla="*/ 471488 w 576263"/>
              <a:gd name="connsiteY40" fmla="*/ 1564481 h 1581150"/>
              <a:gd name="connsiteX41" fmla="*/ 228600 w 576263"/>
              <a:gd name="connsiteY41" fmla="*/ 1581150 h 1581150"/>
              <a:gd name="connsiteX42" fmla="*/ 235744 w 576263"/>
              <a:gd name="connsiteY42" fmla="*/ 1409700 h 1581150"/>
              <a:gd name="connsiteX43" fmla="*/ 242888 w 576263"/>
              <a:gd name="connsiteY43" fmla="*/ 1240631 h 1581150"/>
              <a:gd name="connsiteX44" fmla="*/ 254794 w 576263"/>
              <a:gd name="connsiteY44" fmla="*/ 1012031 h 1581150"/>
              <a:gd name="connsiteX45" fmla="*/ 250031 w 576263"/>
              <a:gd name="connsiteY45" fmla="*/ 697706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76263" h="1581150">
                <a:moveTo>
                  <a:pt x="250031" y="697706"/>
                </a:moveTo>
                <a:lnTo>
                  <a:pt x="252413" y="461963"/>
                </a:lnTo>
                <a:lnTo>
                  <a:pt x="250031" y="311944"/>
                </a:lnTo>
                <a:lnTo>
                  <a:pt x="247650" y="292894"/>
                </a:lnTo>
                <a:lnTo>
                  <a:pt x="240506" y="266700"/>
                </a:lnTo>
                <a:lnTo>
                  <a:pt x="223838" y="230981"/>
                </a:lnTo>
                <a:lnTo>
                  <a:pt x="204788" y="209550"/>
                </a:lnTo>
                <a:lnTo>
                  <a:pt x="173831" y="176213"/>
                </a:lnTo>
                <a:lnTo>
                  <a:pt x="138113" y="145256"/>
                </a:lnTo>
                <a:lnTo>
                  <a:pt x="95250" y="116681"/>
                </a:lnTo>
                <a:lnTo>
                  <a:pt x="61913" y="95250"/>
                </a:lnTo>
                <a:lnTo>
                  <a:pt x="30956" y="71438"/>
                </a:lnTo>
                <a:lnTo>
                  <a:pt x="7144" y="50006"/>
                </a:lnTo>
                <a:lnTo>
                  <a:pt x="0" y="33338"/>
                </a:lnTo>
                <a:lnTo>
                  <a:pt x="0" y="16669"/>
                </a:lnTo>
                <a:lnTo>
                  <a:pt x="14288" y="4763"/>
                </a:lnTo>
                <a:lnTo>
                  <a:pt x="50006" y="0"/>
                </a:lnTo>
                <a:lnTo>
                  <a:pt x="97631" y="2381"/>
                </a:lnTo>
                <a:lnTo>
                  <a:pt x="147638" y="7144"/>
                </a:lnTo>
                <a:lnTo>
                  <a:pt x="238125" y="26194"/>
                </a:lnTo>
                <a:lnTo>
                  <a:pt x="314325" y="50006"/>
                </a:lnTo>
                <a:lnTo>
                  <a:pt x="383381" y="73819"/>
                </a:lnTo>
                <a:lnTo>
                  <a:pt x="431006" y="97631"/>
                </a:lnTo>
                <a:lnTo>
                  <a:pt x="478631" y="128588"/>
                </a:lnTo>
                <a:lnTo>
                  <a:pt x="514350" y="154781"/>
                </a:lnTo>
                <a:lnTo>
                  <a:pt x="538163" y="169069"/>
                </a:lnTo>
                <a:lnTo>
                  <a:pt x="552450" y="183356"/>
                </a:lnTo>
                <a:lnTo>
                  <a:pt x="566738" y="204788"/>
                </a:lnTo>
                <a:lnTo>
                  <a:pt x="573881" y="223838"/>
                </a:lnTo>
                <a:lnTo>
                  <a:pt x="576263" y="242888"/>
                </a:lnTo>
                <a:lnTo>
                  <a:pt x="576263" y="271463"/>
                </a:lnTo>
                <a:lnTo>
                  <a:pt x="569119" y="309563"/>
                </a:lnTo>
                <a:lnTo>
                  <a:pt x="552450" y="350044"/>
                </a:lnTo>
                <a:lnTo>
                  <a:pt x="542925" y="369094"/>
                </a:lnTo>
                <a:lnTo>
                  <a:pt x="538163" y="397669"/>
                </a:lnTo>
                <a:lnTo>
                  <a:pt x="523875" y="540544"/>
                </a:lnTo>
                <a:lnTo>
                  <a:pt x="507206" y="700088"/>
                </a:lnTo>
                <a:lnTo>
                  <a:pt x="500063" y="807244"/>
                </a:lnTo>
                <a:lnTo>
                  <a:pt x="497681" y="976313"/>
                </a:lnTo>
                <a:lnTo>
                  <a:pt x="473869" y="1533525"/>
                </a:lnTo>
                <a:lnTo>
                  <a:pt x="471488" y="1564481"/>
                </a:lnTo>
                <a:lnTo>
                  <a:pt x="228600" y="1581150"/>
                </a:lnTo>
                <a:lnTo>
                  <a:pt x="235744" y="1409700"/>
                </a:lnTo>
                <a:lnTo>
                  <a:pt x="242888" y="1240631"/>
                </a:lnTo>
                <a:lnTo>
                  <a:pt x="254794" y="1012031"/>
                </a:lnTo>
                <a:cubicBezTo>
                  <a:pt x="253206" y="915987"/>
                  <a:pt x="251619" y="819944"/>
                  <a:pt x="250031" y="6977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5C8F4C34-1A11-AE43-AFFB-09ACB66049AA}"/>
              </a:ext>
            </a:extLst>
          </p:cNvPr>
          <p:cNvSpPr/>
          <p:nvPr/>
        </p:nvSpPr>
        <p:spPr>
          <a:xfrm>
            <a:off x="4686300" y="2782888"/>
            <a:ext cx="2005013" cy="427037"/>
          </a:xfrm>
          <a:custGeom>
            <a:avLst/>
            <a:gdLst>
              <a:gd name="connsiteX0" fmla="*/ 573881 w 2005013"/>
              <a:gd name="connsiteY0" fmla="*/ 192882 h 426244"/>
              <a:gd name="connsiteX1" fmla="*/ 862013 w 2005013"/>
              <a:gd name="connsiteY1" fmla="*/ 150019 h 426244"/>
              <a:gd name="connsiteX2" fmla="*/ 1078706 w 2005013"/>
              <a:gd name="connsiteY2" fmla="*/ 109538 h 426244"/>
              <a:gd name="connsiteX3" fmla="*/ 1364456 w 2005013"/>
              <a:gd name="connsiteY3" fmla="*/ 66675 h 426244"/>
              <a:gd name="connsiteX4" fmla="*/ 1504950 w 2005013"/>
              <a:gd name="connsiteY4" fmla="*/ 47625 h 426244"/>
              <a:gd name="connsiteX5" fmla="*/ 1566863 w 2005013"/>
              <a:gd name="connsiteY5" fmla="*/ 40482 h 426244"/>
              <a:gd name="connsiteX6" fmla="*/ 1685925 w 2005013"/>
              <a:gd name="connsiteY6" fmla="*/ 7144 h 426244"/>
              <a:gd name="connsiteX7" fmla="*/ 1712119 w 2005013"/>
              <a:gd name="connsiteY7" fmla="*/ 0 h 426244"/>
              <a:gd name="connsiteX8" fmla="*/ 1750219 w 2005013"/>
              <a:gd name="connsiteY8" fmla="*/ 2382 h 426244"/>
              <a:gd name="connsiteX9" fmla="*/ 1816894 w 2005013"/>
              <a:gd name="connsiteY9" fmla="*/ 21432 h 426244"/>
              <a:gd name="connsiteX10" fmla="*/ 1866900 w 2005013"/>
              <a:gd name="connsiteY10" fmla="*/ 40482 h 426244"/>
              <a:gd name="connsiteX11" fmla="*/ 1905000 w 2005013"/>
              <a:gd name="connsiteY11" fmla="*/ 59532 h 426244"/>
              <a:gd name="connsiteX12" fmla="*/ 1926431 w 2005013"/>
              <a:gd name="connsiteY12" fmla="*/ 76200 h 426244"/>
              <a:gd name="connsiteX13" fmla="*/ 1947863 w 2005013"/>
              <a:gd name="connsiteY13" fmla="*/ 95250 h 426244"/>
              <a:gd name="connsiteX14" fmla="*/ 1971675 w 2005013"/>
              <a:gd name="connsiteY14" fmla="*/ 119063 h 426244"/>
              <a:gd name="connsiteX15" fmla="*/ 1990725 w 2005013"/>
              <a:gd name="connsiteY15" fmla="*/ 145257 h 426244"/>
              <a:gd name="connsiteX16" fmla="*/ 2000250 w 2005013"/>
              <a:gd name="connsiteY16" fmla="*/ 164307 h 426244"/>
              <a:gd name="connsiteX17" fmla="*/ 2005013 w 2005013"/>
              <a:gd name="connsiteY17" fmla="*/ 178594 h 426244"/>
              <a:gd name="connsiteX18" fmla="*/ 2005013 w 2005013"/>
              <a:gd name="connsiteY18" fmla="*/ 195263 h 426244"/>
              <a:gd name="connsiteX19" fmla="*/ 1993106 w 2005013"/>
              <a:gd name="connsiteY19" fmla="*/ 219075 h 426244"/>
              <a:gd name="connsiteX20" fmla="*/ 1964531 w 2005013"/>
              <a:gd name="connsiteY20" fmla="*/ 233363 h 426244"/>
              <a:gd name="connsiteX21" fmla="*/ 1893094 w 2005013"/>
              <a:gd name="connsiteY21" fmla="*/ 245269 h 426244"/>
              <a:gd name="connsiteX22" fmla="*/ 1807369 w 2005013"/>
              <a:gd name="connsiteY22" fmla="*/ 245269 h 426244"/>
              <a:gd name="connsiteX23" fmla="*/ 1659731 w 2005013"/>
              <a:gd name="connsiteY23" fmla="*/ 247650 h 426244"/>
              <a:gd name="connsiteX24" fmla="*/ 1478756 w 2005013"/>
              <a:gd name="connsiteY24" fmla="*/ 257175 h 426244"/>
              <a:gd name="connsiteX25" fmla="*/ 1288256 w 2005013"/>
              <a:gd name="connsiteY25" fmla="*/ 273844 h 426244"/>
              <a:gd name="connsiteX26" fmla="*/ 1095375 w 2005013"/>
              <a:gd name="connsiteY26" fmla="*/ 295275 h 426244"/>
              <a:gd name="connsiteX27" fmla="*/ 904875 w 2005013"/>
              <a:gd name="connsiteY27" fmla="*/ 328613 h 426244"/>
              <a:gd name="connsiteX28" fmla="*/ 735806 w 2005013"/>
              <a:gd name="connsiteY28" fmla="*/ 357188 h 426244"/>
              <a:gd name="connsiteX29" fmla="*/ 633413 w 2005013"/>
              <a:gd name="connsiteY29" fmla="*/ 381000 h 426244"/>
              <a:gd name="connsiteX30" fmla="*/ 521494 w 2005013"/>
              <a:gd name="connsiteY30" fmla="*/ 404813 h 426244"/>
              <a:gd name="connsiteX31" fmla="*/ 464344 w 2005013"/>
              <a:gd name="connsiteY31" fmla="*/ 421482 h 426244"/>
              <a:gd name="connsiteX32" fmla="*/ 426244 w 2005013"/>
              <a:gd name="connsiteY32" fmla="*/ 426244 h 426244"/>
              <a:gd name="connsiteX33" fmla="*/ 385763 w 2005013"/>
              <a:gd name="connsiteY33" fmla="*/ 423863 h 426244"/>
              <a:gd name="connsiteX34" fmla="*/ 326231 w 2005013"/>
              <a:gd name="connsiteY34" fmla="*/ 414338 h 426244"/>
              <a:gd name="connsiteX35" fmla="*/ 252413 w 2005013"/>
              <a:gd name="connsiteY35" fmla="*/ 388144 h 426244"/>
              <a:gd name="connsiteX36" fmla="*/ 166688 w 2005013"/>
              <a:gd name="connsiteY36" fmla="*/ 352425 h 426244"/>
              <a:gd name="connsiteX37" fmla="*/ 92869 w 2005013"/>
              <a:gd name="connsiteY37" fmla="*/ 307182 h 426244"/>
              <a:gd name="connsiteX38" fmla="*/ 40481 w 2005013"/>
              <a:gd name="connsiteY38" fmla="*/ 271463 h 426244"/>
              <a:gd name="connsiteX39" fmla="*/ 23813 w 2005013"/>
              <a:gd name="connsiteY39" fmla="*/ 257175 h 426244"/>
              <a:gd name="connsiteX40" fmla="*/ 7144 w 2005013"/>
              <a:gd name="connsiteY40" fmla="*/ 226219 h 426244"/>
              <a:gd name="connsiteX41" fmla="*/ 0 w 2005013"/>
              <a:gd name="connsiteY41" fmla="*/ 197644 h 426244"/>
              <a:gd name="connsiteX42" fmla="*/ 7144 w 2005013"/>
              <a:gd name="connsiteY42" fmla="*/ 178594 h 426244"/>
              <a:gd name="connsiteX43" fmla="*/ 26194 w 2005013"/>
              <a:gd name="connsiteY43" fmla="*/ 173832 h 426244"/>
              <a:gd name="connsiteX44" fmla="*/ 57150 w 2005013"/>
              <a:gd name="connsiteY44" fmla="*/ 183357 h 426244"/>
              <a:gd name="connsiteX45" fmla="*/ 123825 w 2005013"/>
              <a:gd name="connsiteY45" fmla="*/ 207169 h 426244"/>
              <a:gd name="connsiteX46" fmla="*/ 216694 w 2005013"/>
              <a:gd name="connsiteY46" fmla="*/ 226219 h 426244"/>
              <a:gd name="connsiteX47" fmla="*/ 295275 w 2005013"/>
              <a:gd name="connsiteY47" fmla="*/ 230982 h 426244"/>
              <a:gd name="connsiteX48" fmla="*/ 388144 w 2005013"/>
              <a:gd name="connsiteY48" fmla="*/ 221457 h 426244"/>
              <a:gd name="connsiteX49" fmla="*/ 573881 w 2005013"/>
              <a:gd name="connsiteY49" fmla="*/ 192882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05013" h="426244">
                <a:moveTo>
                  <a:pt x="573881" y="192882"/>
                </a:moveTo>
                <a:lnTo>
                  <a:pt x="862013" y="150019"/>
                </a:lnTo>
                <a:lnTo>
                  <a:pt x="1078706" y="109538"/>
                </a:lnTo>
                <a:lnTo>
                  <a:pt x="1364456" y="66675"/>
                </a:lnTo>
                <a:lnTo>
                  <a:pt x="1504950" y="47625"/>
                </a:lnTo>
                <a:lnTo>
                  <a:pt x="1566863" y="40482"/>
                </a:lnTo>
                <a:lnTo>
                  <a:pt x="1685925" y="7144"/>
                </a:lnTo>
                <a:lnTo>
                  <a:pt x="1712119" y="0"/>
                </a:lnTo>
                <a:lnTo>
                  <a:pt x="1750219" y="2382"/>
                </a:lnTo>
                <a:lnTo>
                  <a:pt x="1816894" y="21432"/>
                </a:lnTo>
                <a:lnTo>
                  <a:pt x="1866900" y="40482"/>
                </a:lnTo>
                <a:lnTo>
                  <a:pt x="1905000" y="59532"/>
                </a:lnTo>
                <a:lnTo>
                  <a:pt x="1926431" y="76200"/>
                </a:lnTo>
                <a:lnTo>
                  <a:pt x="1947863" y="95250"/>
                </a:lnTo>
                <a:lnTo>
                  <a:pt x="1971675" y="119063"/>
                </a:lnTo>
                <a:lnTo>
                  <a:pt x="1990725" y="145257"/>
                </a:lnTo>
                <a:lnTo>
                  <a:pt x="2000250" y="164307"/>
                </a:lnTo>
                <a:lnTo>
                  <a:pt x="2005013" y="178594"/>
                </a:lnTo>
                <a:lnTo>
                  <a:pt x="2005013" y="195263"/>
                </a:lnTo>
                <a:lnTo>
                  <a:pt x="1993106" y="219075"/>
                </a:lnTo>
                <a:lnTo>
                  <a:pt x="1964531" y="233363"/>
                </a:lnTo>
                <a:lnTo>
                  <a:pt x="1893094" y="245269"/>
                </a:lnTo>
                <a:lnTo>
                  <a:pt x="1807369" y="245269"/>
                </a:lnTo>
                <a:lnTo>
                  <a:pt x="1659731" y="247650"/>
                </a:lnTo>
                <a:lnTo>
                  <a:pt x="1478756" y="257175"/>
                </a:lnTo>
                <a:lnTo>
                  <a:pt x="1288256" y="273844"/>
                </a:lnTo>
                <a:lnTo>
                  <a:pt x="1095375" y="295275"/>
                </a:lnTo>
                <a:lnTo>
                  <a:pt x="904875" y="328613"/>
                </a:lnTo>
                <a:lnTo>
                  <a:pt x="735806" y="357188"/>
                </a:lnTo>
                <a:lnTo>
                  <a:pt x="633413" y="381000"/>
                </a:lnTo>
                <a:lnTo>
                  <a:pt x="521494" y="404813"/>
                </a:lnTo>
                <a:lnTo>
                  <a:pt x="464344" y="421482"/>
                </a:lnTo>
                <a:lnTo>
                  <a:pt x="426244" y="426244"/>
                </a:lnTo>
                <a:lnTo>
                  <a:pt x="385763" y="423863"/>
                </a:lnTo>
                <a:lnTo>
                  <a:pt x="326231" y="414338"/>
                </a:lnTo>
                <a:lnTo>
                  <a:pt x="252413" y="388144"/>
                </a:lnTo>
                <a:lnTo>
                  <a:pt x="166688" y="352425"/>
                </a:lnTo>
                <a:lnTo>
                  <a:pt x="92869" y="307182"/>
                </a:lnTo>
                <a:lnTo>
                  <a:pt x="40481" y="271463"/>
                </a:lnTo>
                <a:lnTo>
                  <a:pt x="23813" y="257175"/>
                </a:lnTo>
                <a:lnTo>
                  <a:pt x="7144" y="226219"/>
                </a:lnTo>
                <a:lnTo>
                  <a:pt x="0" y="197644"/>
                </a:lnTo>
                <a:lnTo>
                  <a:pt x="7144" y="178594"/>
                </a:lnTo>
                <a:lnTo>
                  <a:pt x="26194" y="173832"/>
                </a:lnTo>
                <a:lnTo>
                  <a:pt x="57150" y="183357"/>
                </a:lnTo>
                <a:lnTo>
                  <a:pt x="123825" y="207169"/>
                </a:lnTo>
                <a:lnTo>
                  <a:pt x="216694" y="226219"/>
                </a:lnTo>
                <a:lnTo>
                  <a:pt x="295275" y="230982"/>
                </a:lnTo>
                <a:lnTo>
                  <a:pt x="388144" y="221457"/>
                </a:lnTo>
                <a:lnTo>
                  <a:pt x="573881" y="1928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2C9D5C42-23BC-4444-A6FA-28C03060BFB1}"/>
              </a:ext>
            </a:extLst>
          </p:cNvPr>
          <p:cNvSpPr/>
          <p:nvPr/>
        </p:nvSpPr>
        <p:spPr>
          <a:xfrm>
            <a:off x="4752975" y="3275013"/>
            <a:ext cx="2543175" cy="457200"/>
          </a:xfrm>
          <a:custGeom>
            <a:avLst/>
            <a:gdLst>
              <a:gd name="connsiteX0" fmla="*/ 666750 w 2543175"/>
              <a:gd name="connsiteY0" fmla="*/ 250031 h 457200"/>
              <a:gd name="connsiteX1" fmla="*/ 528638 w 2543175"/>
              <a:gd name="connsiteY1" fmla="*/ 264319 h 457200"/>
              <a:gd name="connsiteX2" fmla="*/ 381000 w 2543175"/>
              <a:gd name="connsiteY2" fmla="*/ 273844 h 457200"/>
              <a:gd name="connsiteX3" fmla="*/ 166688 w 2543175"/>
              <a:gd name="connsiteY3" fmla="*/ 285750 h 457200"/>
              <a:gd name="connsiteX4" fmla="*/ 0 w 2543175"/>
              <a:gd name="connsiteY4" fmla="*/ 290512 h 457200"/>
              <a:gd name="connsiteX5" fmla="*/ 7144 w 2543175"/>
              <a:gd name="connsiteY5" fmla="*/ 447675 h 457200"/>
              <a:gd name="connsiteX6" fmla="*/ 252413 w 2543175"/>
              <a:gd name="connsiteY6" fmla="*/ 435769 h 457200"/>
              <a:gd name="connsiteX7" fmla="*/ 466725 w 2543175"/>
              <a:gd name="connsiteY7" fmla="*/ 423862 h 457200"/>
              <a:gd name="connsiteX8" fmla="*/ 709613 w 2543175"/>
              <a:gd name="connsiteY8" fmla="*/ 402431 h 457200"/>
              <a:gd name="connsiteX9" fmla="*/ 940594 w 2543175"/>
              <a:gd name="connsiteY9" fmla="*/ 381000 h 457200"/>
              <a:gd name="connsiteX10" fmla="*/ 1247775 w 2543175"/>
              <a:gd name="connsiteY10" fmla="*/ 345281 h 457200"/>
              <a:gd name="connsiteX11" fmla="*/ 1552575 w 2543175"/>
              <a:gd name="connsiteY11" fmla="*/ 302419 h 457200"/>
              <a:gd name="connsiteX12" fmla="*/ 1888331 w 2543175"/>
              <a:gd name="connsiteY12" fmla="*/ 242887 h 457200"/>
              <a:gd name="connsiteX13" fmla="*/ 1993106 w 2543175"/>
              <a:gd name="connsiteY13" fmla="*/ 223837 h 457200"/>
              <a:gd name="connsiteX14" fmla="*/ 2014538 w 2543175"/>
              <a:gd name="connsiteY14" fmla="*/ 226219 h 457200"/>
              <a:gd name="connsiteX15" fmla="*/ 2031206 w 2543175"/>
              <a:gd name="connsiteY15" fmla="*/ 233362 h 457200"/>
              <a:gd name="connsiteX16" fmla="*/ 2057400 w 2543175"/>
              <a:gd name="connsiteY16" fmla="*/ 252412 h 457200"/>
              <a:gd name="connsiteX17" fmla="*/ 2074069 w 2543175"/>
              <a:gd name="connsiteY17" fmla="*/ 269081 h 457200"/>
              <a:gd name="connsiteX18" fmla="*/ 2505075 w 2543175"/>
              <a:gd name="connsiteY18" fmla="*/ 457200 h 457200"/>
              <a:gd name="connsiteX19" fmla="*/ 2521744 w 2543175"/>
              <a:gd name="connsiteY19" fmla="*/ 447675 h 457200"/>
              <a:gd name="connsiteX20" fmla="*/ 2531269 w 2543175"/>
              <a:gd name="connsiteY20" fmla="*/ 438150 h 457200"/>
              <a:gd name="connsiteX21" fmla="*/ 2538413 w 2543175"/>
              <a:gd name="connsiteY21" fmla="*/ 421481 h 457200"/>
              <a:gd name="connsiteX22" fmla="*/ 2543175 w 2543175"/>
              <a:gd name="connsiteY22" fmla="*/ 404812 h 457200"/>
              <a:gd name="connsiteX23" fmla="*/ 2540794 w 2543175"/>
              <a:gd name="connsiteY23" fmla="*/ 376237 h 457200"/>
              <a:gd name="connsiteX24" fmla="*/ 2531269 w 2543175"/>
              <a:gd name="connsiteY24" fmla="*/ 350044 h 457200"/>
              <a:gd name="connsiteX25" fmla="*/ 2507456 w 2543175"/>
              <a:gd name="connsiteY25" fmla="*/ 309562 h 457200"/>
              <a:gd name="connsiteX26" fmla="*/ 2469356 w 2543175"/>
              <a:gd name="connsiteY26" fmla="*/ 264319 h 457200"/>
              <a:gd name="connsiteX27" fmla="*/ 2412206 w 2543175"/>
              <a:gd name="connsiteY27" fmla="*/ 209550 h 457200"/>
              <a:gd name="connsiteX28" fmla="*/ 2343150 w 2543175"/>
              <a:gd name="connsiteY28" fmla="*/ 147637 h 457200"/>
              <a:gd name="connsiteX29" fmla="*/ 2274094 w 2543175"/>
              <a:gd name="connsiteY29" fmla="*/ 88106 h 457200"/>
              <a:gd name="connsiteX30" fmla="*/ 2183606 w 2543175"/>
              <a:gd name="connsiteY30" fmla="*/ 14287 h 457200"/>
              <a:gd name="connsiteX31" fmla="*/ 2162175 w 2543175"/>
              <a:gd name="connsiteY31" fmla="*/ 0 h 457200"/>
              <a:gd name="connsiteX32" fmla="*/ 2145506 w 2543175"/>
              <a:gd name="connsiteY32" fmla="*/ 0 h 457200"/>
              <a:gd name="connsiteX33" fmla="*/ 2112169 w 2543175"/>
              <a:gd name="connsiteY33" fmla="*/ 4762 h 457200"/>
              <a:gd name="connsiteX34" fmla="*/ 2035969 w 2543175"/>
              <a:gd name="connsiteY34" fmla="*/ 35719 h 457200"/>
              <a:gd name="connsiteX35" fmla="*/ 2007394 w 2543175"/>
              <a:gd name="connsiteY35" fmla="*/ 45244 h 457200"/>
              <a:gd name="connsiteX36" fmla="*/ 1907381 w 2543175"/>
              <a:gd name="connsiteY36" fmla="*/ 66675 h 457200"/>
              <a:gd name="connsiteX37" fmla="*/ 1638300 w 2543175"/>
              <a:gd name="connsiteY37" fmla="*/ 116681 h 457200"/>
              <a:gd name="connsiteX38" fmla="*/ 1502569 w 2543175"/>
              <a:gd name="connsiteY38" fmla="*/ 140494 h 457200"/>
              <a:gd name="connsiteX39" fmla="*/ 1366838 w 2543175"/>
              <a:gd name="connsiteY39" fmla="*/ 161925 h 457200"/>
              <a:gd name="connsiteX40" fmla="*/ 1202531 w 2543175"/>
              <a:gd name="connsiteY40" fmla="*/ 185737 h 457200"/>
              <a:gd name="connsiteX41" fmla="*/ 1057275 w 2543175"/>
              <a:gd name="connsiteY41" fmla="*/ 204787 h 457200"/>
              <a:gd name="connsiteX42" fmla="*/ 869156 w 2543175"/>
              <a:gd name="connsiteY42" fmla="*/ 228600 h 457200"/>
              <a:gd name="connsiteX43" fmla="*/ 666750 w 2543175"/>
              <a:gd name="connsiteY43" fmla="*/ 250031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543175" h="457200">
                <a:moveTo>
                  <a:pt x="666750" y="250031"/>
                </a:moveTo>
                <a:lnTo>
                  <a:pt x="528638" y="264319"/>
                </a:lnTo>
                <a:lnTo>
                  <a:pt x="381000" y="273844"/>
                </a:lnTo>
                <a:lnTo>
                  <a:pt x="166688" y="285750"/>
                </a:lnTo>
                <a:lnTo>
                  <a:pt x="0" y="290512"/>
                </a:lnTo>
                <a:lnTo>
                  <a:pt x="7144" y="447675"/>
                </a:lnTo>
                <a:lnTo>
                  <a:pt x="252413" y="435769"/>
                </a:lnTo>
                <a:lnTo>
                  <a:pt x="466725" y="423862"/>
                </a:lnTo>
                <a:lnTo>
                  <a:pt x="709613" y="402431"/>
                </a:lnTo>
                <a:lnTo>
                  <a:pt x="940594" y="381000"/>
                </a:lnTo>
                <a:lnTo>
                  <a:pt x="1247775" y="345281"/>
                </a:lnTo>
                <a:lnTo>
                  <a:pt x="1552575" y="302419"/>
                </a:lnTo>
                <a:lnTo>
                  <a:pt x="1888331" y="242887"/>
                </a:lnTo>
                <a:lnTo>
                  <a:pt x="1993106" y="223837"/>
                </a:lnTo>
                <a:lnTo>
                  <a:pt x="2014538" y="226219"/>
                </a:lnTo>
                <a:lnTo>
                  <a:pt x="2031206" y="233362"/>
                </a:lnTo>
                <a:lnTo>
                  <a:pt x="2057400" y="252412"/>
                </a:lnTo>
                <a:lnTo>
                  <a:pt x="2074069" y="269081"/>
                </a:lnTo>
                <a:lnTo>
                  <a:pt x="2505075" y="457200"/>
                </a:lnTo>
                <a:lnTo>
                  <a:pt x="2521744" y="447675"/>
                </a:lnTo>
                <a:lnTo>
                  <a:pt x="2531269" y="438150"/>
                </a:lnTo>
                <a:lnTo>
                  <a:pt x="2538413" y="421481"/>
                </a:lnTo>
                <a:lnTo>
                  <a:pt x="2543175" y="404812"/>
                </a:lnTo>
                <a:lnTo>
                  <a:pt x="2540794" y="376237"/>
                </a:lnTo>
                <a:lnTo>
                  <a:pt x="2531269" y="350044"/>
                </a:lnTo>
                <a:lnTo>
                  <a:pt x="2507456" y="309562"/>
                </a:lnTo>
                <a:lnTo>
                  <a:pt x="2469356" y="264319"/>
                </a:lnTo>
                <a:lnTo>
                  <a:pt x="2412206" y="209550"/>
                </a:lnTo>
                <a:lnTo>
                  <a:pt x="2343150" y="147637"/>
                </a:lnTo>
                <a:lnTo>
                  <a:pt x="2274094" y="88106"/>
                </a:lnTo>
                <a:lnTo>
                  <a:pt x="2183606" y="14287"/>
                </a:lnTo>
                <a:lnTo>
                  <a:pt x="2162175" y="0"/>
                </a:lnTo>
                <a:lnTo>
                  <a:pt x="2145506" y="0"/>
                </a:lnTo>
                <a:lnTo>
                  <a:pt x="2112169" y="4762"/>
                </a:lnTo>
                <a:lnTo>
                  <a:pt x="2035969" y="35719"/>
                </a:lnTo>
                <a:lnTo>
                  <a:pt x="2007394" y="45244"/>
                </a:lnTo>
                <a:lnTo>
                  <a:pt x="1907381" y="66675"/>
                </a:lnTo>
                <a:lnTo>
                  <a:pt x="1638300" y="116681"/>
                </a:lnTo>
                <a:lnTo>
                  <a:pt x="1502569" y="140494"/>
                </a:lnTo>
                <a:lnTo>
                  <a:pt x="1366838" y="161925"/>
                </a:lnTo>
                <a:lnTo>
                  <a:pt x="1202531" y="185737"/>
                </a:lnTo>
                <a:lnTo>
                  <a:pt x="1057275" y="204787"/>
                </a:lnTo>
                <a:lnTo>
                  <a:pt x="869156" y="228600"/>
                </a:lnTo>
                <a:lnTo>
                  <a:pt x="666750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BCDC5AE8-17F8-ED4D-ACD7-7F1BEC8A9DDF}"/>
              </a:ext>
            </a:extLst>
          </p:cNvPr>
          <p:cNvSpPr/>
          <p:nvPr/>
        </p:nvSpPr>
        <p:spPr>
          <a:xfrm>
            <a:off x="6448425" y="3509963"/>
            <a:ext cx="842963" cy="581025"/>
          </a:xfrm>
          <a:custGeom>
            <a:avLst/>
            <a:gdLst>
              <a:gd name="connsiteX0" fmla="*/ 238125 w 842963"/>
              <a:gd name="connsiteY0" fmla="*/ 278606 h 581025"/>
              <a:gd name="connsiteX1" fmla="*/ 311944 w 842963"/>
              <a:gd name="connsiteY1" fmla="*/ 183356 h 581025"/>
              <a:gd name="connsiteX2" fmla="*/ 357188 w 842963"/>
              <a:gd name="connsiteY2" fmla="*/ 121443 h 581025"/>
              <a:gd name="connsiteX3" fmla="*/ 373856 w 842963"/>
              <a:gd name="connsiteY3" fmla="*/ 95250 h 581025"/>
              <a:gd name="connsiteX4" fmla="*/ 381000 w 842963"/>
              <a:gd name="connsiteY4" fmla="*/ 78581 h 581025"/>
              <a:gd name="connsiteX5" fmla="*/ 385763 w 842963"/>
              <a:gd name="connsiteY5" fmla="*/ 57150 h 581025"/>
              <a:gd name="connsiteX6" fmla="*/ 383381 w 842963"/>
              <a:gd name="connsiteY6" fmla="*/ 38100 h 581025"/>
              <a:gd name="connsiteX7" fmla="*/ 378619 w 842963"/>
              <a:gd name="connsiteY7" fmla="*/ 33337 h 581025"/>
              <a:gd name="connsiteX8" fmla="*/ 342900 w 842963"/>
              <a:gd name="connsiteY8" fmla="*/ 0 h 581025"/>
              <a:gd name="connsiteX9" fmla="*/ 842963 w 842963"/>
              <a:gd name="connsiteY9" fmla="*/ 173831 h 581025"/>
              <a:gd name="connsiteX10" fmla="*/ 833438 w 842963"/>
              <a:gd name="connsiteY10" fmla="*/ 202406 h 581025"/>
              <a:gd name="connsiteX11" fmla="*/ 809625 w 842963"/>
              <a:gd name="connsiteY11" fmla="*/ 221456 h 581025"/>
              <a:gd name="connsiteX12" fmla="*/ 785813 w 842963"/>
              <a:gd name="connsiteY12" fmla="*/ 233362 h 581025"/>
              <a:gd name="connsiteX13" fmla="*/ 750094 w 842963"/>
              <a:gd name="connsiteY13" fmla="*/ 245268 h 581025"/>
              <a:gd name="connsiteX14" fmla="*/ 711994 w 842963"/>
              <a:gd name="connsiteY14" fmla="*/ 252412 h 581025"/>
              <a:gd name="connsiteX15" fmla="*/ 664369 w 842963"/>
              <a:gd name="connsiteY15" fmla="*/ 254793 h 581025"/>
              <a:gd name="connsiteX16" fmla="*/ 626269 w 842963"/>
              <a:gd name="connsiteY16" fmla="*/ 257175 h 581025"/>
              <a:gd name="connsiteX17" fmla="*/ 602456 w 842963"/>
              <a:gd name="connsiteY17" fmla="*/ 259556 h 581025"/>
              <a:gd name="connsiteX18" fmla="*/ 550069 w 842963"/>
              <a:gd name="connsiteY18" fmla="*/ 278606 h 581025"/>
              <a:gd name="connsiteX19" fmla="*/ 469106 w 842963"/>
              <a:gd name="connsiteY19" fmla="*/ 316706 h 581025"/>
              <a:gd name="connsiteX20" fmla="*/ 381000 w 842963"/>
              <a:gd name="connsiteY20" fmla="*/ 366712 h 581025"/>
              <a:gd name="connsiteX21" fmla="*/ 292894 w 842963"/>
              <a:gd name="connsiteY21" fmla="*/ 416718 h 581025"/>
              <a:gd name="connsiteX22" fmla="*/ 147638 w 842963"/>
              <a:gd name="connsiteY22" fmla="*/ 509587 h 581025"/>
              <a:gd name="connsiteX23" fmla="*/ 54769 w 842963"/>
              <a:gd name="connsiteY23" fmla="*/ 573881 h 581025"/>
              <a:gd name="connsiteX24" fmla="*/ 26194 w 842963"/>
              <a:gd name="connsiteY24" fmla="*/ 581025 h 581025"/>
              <a:gd name="connsiteX25" fmla="*/ 16669 w 842963"/>
              <a:gd name="connsiteY25" fmla="*/ 581025 h 581025"/>
              <a:gd name="connsiteX26" fmla="*/ 4763 w 842963"/>
              <a:gd name="connsiteY26" fmla="*/ 571500 h 581025"/>
              <a:gd name="connsiteX27" fmla="*/ 0 w 842963"/>
              <a:gd name="connsiteY27" fmla="*/ 557212 h 581025"/>
              <a:gd name="connsiteX28" fmla="*/ 4763 w 842963"/>
              <a:gd name="connsiteY28" fmla="*/ 535781 h 581025"/>
              <a:gd name="connsiteX29" fmla="*/ 21431 w 842963"/>
              <a:gd name="connsiteY29" fmla="*/ 511968 h 581025"/>
              <a:gd name="connsiteX30" fmla="*/ 90488 w 842963"/>
              <a:gd name="connsiteY30" fmla="*/ 440531 h 581025"/>
              <a:gd name="connsiteX31" fmla="*/ 200025 w 842963"/>
              <a:gd name="connsiteY31" fmla="*/ 323850 h 581025"/>
              <a:gd name="connsiteX32" fmla="*/ 238125 w 842963"/>
              <a:gd name="connsiteY32" fmla="*/ 278606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42963" h="581025">
                <a:moveTo>
                  <a:pt x="238125" y="278606"/>
                </a:moveTo>
                <a:lnTo>
                  <a:pt x="311944" y="183356"/>
                </a:lnTo>
                <a:lnTo>
                  <a:pt x="357188" y="121443"/>
                </a:lnTo>
                <a:lnTo>
                  <a:pt x="373856" y="95250"/>
                </a:lnTo>
                <a:lnTo>
                  <a:pt x="381000" y="78581"/>
                </a:lnTo>
                <a:lnTo>
                  <a:pt x="385763" y="57150"/>
                </a:lnTo>
                <a:lnTo>
                  <a:pt x="383381" y="38100"/>
                </a:lnTo>
                <a:lnTo>
                  <a:pt x="378619" y="33337"/>
                </a:lnTo>
                <a:lnTo>
                  <a:pt x="342900" y="0"/>
                </a:lnTo>
                <a:lnTo>
                  <a:pt x="842963" y="173831"/>
                </a:lnTo>
                <a:lnTo>
                  <a:pt x="833438" y="202406"/>
                </a:lnTo>
                <a:lnTo>
                  <a:pt x="809625" y="221456"/>
                </a:lnTo>
                <a:lnTo>
                  <a:pt x="785813" y="233362"/>
                </a:lnTo>
                <a:lnTo>
                  <a:pt x="750094" y="245268"/>
                </a:lnTo>
                <a:lnTo>
                  <a:pt x="711994" y="252412"/>
                </a:lnTo>
                <a:lnTo>
                  <a:pt x="664369" y="254793"/>
                </a:lnTo>
                <a:lnTo>
                  <a:pt x="626269" y="257175"/>
                </a:lnTo>
                <a:lnTo>
                  <a:pt x="602456" y="259556"/>
                </a:lnTo>
                <a:lnTo>
                  <a:pt x="550069" y="278606"/>
                </a:lnTo>
                <a:lnTo>
                  <a:pt x="469106" y="316706"/>
                </a:lnTo>
                <a:lnTo>
                  <a:pt x="381000" y="366712"/>
                </a:lnTo>
                <a:lnTo>
                  <a:pt x="292894" y="416718"/>
                </a:lnTo>
                <a:lnTo>
                  <a:pt x="147638" y="509587"/>
                </a:lnTo>
                <a:lnTo>
                  <a:pt x="54769" y="573881"/>
                </a:lnTo>
                <a:lnTo>
                  <a:pt x="26194" y="581025"/>
                </a:lnTo>
                <a:lnTo>
                  <a:pt x="16669" y="581025"/>
                </a:lnTo>
                <a:lnTo>
                  <a:pt x="4763" y="571500"/>
                </a:lnTo>
                <a:lnTo>
                  <a:pt x="0" y="557212"/>
                </a:lnTo>
                <a:lnTo>
                  <a:pt x="4763" y="535781"/>
                </a:lnTo>
                <a:lnTo>
                  <a:pt x="21431" y="511968"/>
                </a:lnTo>
                <a:lnTo>
                  <a:pt x="90488" y="440531"/>
                </a:lnTo>
                <a:lnTo>
                  <a:pt x="200025" y="323850"/>
                </a:lnTo>
                <a:lnTo>
                  <a:pt x="238125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6465A094-EBB8-8C46-B1E8-02FCCF005D0A}"/>
              </a:ext>
            </a:extLst>
          </p:cNvPr>
          <p:cNvSpPr/>
          <p:nvPr/>
        </p:nvSpPr>
        <p:spPr>
          <a:xfrm>
            <a:off x="6767513" y="4678363"/>
            <a:ext cx="673100" cy="968375"/>
          </a:xfrm>
          <a:custGeom>
            <a:avLst/>
            <a:gdLst>
              <a:gd name="connsiteX0" fmla="*/ 338137 w 673893"/>
              <a:gd name="connsiteY0" fmla="*/ 357188 h 966788"/>
              <a:gd name="connsiteX1" fmla="*/ 304800 w 673893"/>
              <a:gd name="connsiteY1" fmla="*/ 564357 h 966788"/>
              <a:gd name="connsiteX2" fmla="*/ 283368 w 673893"/>
              <a:gd name="connsiteY2" fmla="*/ 692944 h 966788"/>
              <a:gd name="connsiteX3" fmla="*/ 271462 w 673893"/>
              <a:gd name="connsiteY3" fmla="*/ 745332 h 966788"/>
              <a:gd name="connsiteX4" fmla="*/ 257175 w 673893"/>
              <a:gd name="connsiteY4" fmla="*/ 783432 h 966788"/>
              <a:gd name="connsiteX5" fmla="*/ 233362 w 673893"/>
              <a:gd name="connsiteY5" fmla="*/ 821532 h 966788"/>
              <a:gd name="connsiteX6" fmla="*/ 209550 w 673893"/>
              <a:gd name="connsiteY6" fmla="*/ 850107 h 966788"/>
              <a:gd name="connsiteX7" fmla="*/ 173831 w 673893"/>
              <a:gd name="connsiteY7" fmla="*/ 876300 h 966788"/>
              <a:gd name="connsiteX8" fmla="*/ 135731 w 673893"/>
              <a:gd name="connsiteY8" fmla="*/ 892969 h 966788"/>
              <a:gd name="connsiteX9" fmla="*/ 97631 w 673893"/>
              <a:gd name="connsiteY9" fmla="*/ 900113 h 966788"/>
              <a:gd name="connsiteX10" fmla="*/ 0 w 673893"/>
              <a:gd name="connsiteY10" fmla="*/ 912019 h 966788"/>
              <a:gd name="connsiteX11" fmla="*/ 673893 w 673893"/>
              <a:gd name="connsiteY11" fmla="*/ 966788 h 966788"/>
              <a:gd name="connsiteX12" fmla="*/ 673893 w 673893"/>
              <a:gd name="connsiteY12" fmla="*/ 942975 h 966788"/>
              <a:gd name="connsiteX13" fmla="*/ 664368 w 673893"/>
              <a:gd name="connsiteY13" fmla="*/ 907257 h 966788"/>
              <a:gd name="connsiteX14" fmla="*/ 631031 w 673893"/>
              <a:gd name="connsiteY14" fmla="*/ 876300 h 966788"/>
              <a:gd name="connsiteX15" fmla="*/ 604837 w 673893"/>
              <a:gd name="connsiteY15" fmla="*/ 854869 h 966788"/>
              <a:gd name="connsiteX16" fmla="*/ 569118 w 673893"/>
              <a:gd name="connsiteY16" fmla="*/ 821532 h 966788"/>
              <a:gd name="connsiteX17" fmla="*/ 538162 w 673893"/>
              <a:gd name="connsiteY17" fmla="*/ 783432 h 966788"/>
              <a:gd name="connsiteX18" fmla="*/ 521493 w 673893"/>
              <a:gd name="connsiteY18" fmla="*/ 752475 h 966788"/>
              <a:gd name="connsiteX19" fmla="*/ 502443 w 673893"/>
              <a:gd name="connsiteY19" fmla="*/ 709613 h 966788"/>
              <a:gd name="connsiteX20" fmla="*/ 495300 w 673893"/>
              <a:gd name="connsiteY20" fmla="*/ 635794 h 966788"/>
              <a:gd name="connsiteX21" fmla="*/ 461962 w 673893"/>
              <a:gd name="connsiteY21" fmla="*/ 142875 h 966788"/>
              <a:gd name="connsiteX22" fmla="*/ 454818 w 673893"/>
              <a:gd name="connsiteY22" fmla="*/ 52388 h 966788"/>
              <a:gd name="connsiteX23" fmla="*/ 445293 w 673893"/>
              <a:gd name="connsiteY23" fmla="*/ 21432 h 966788"/>
              <a:gd name="connsiteX24" fmla="*/ 433387 w 673893"/>
              <a:gd name="connsiteY24" fmla="*/ 9525 h 966788"/>
              <a:gd name="connsiteX25" fmla="*/ 416718 w 673893"/>
              <a:gd name="connsiteY25" fmla="*/ 0 h 966788"/>
              <a:gd name="connsiteX26" fmla="*/ 404812 w 673893"/>
              <a:gd name="connsiteY26" fmla="*/ 2382 h 966788"/>
              <a:gd name="connsiteX27" fmla="*/ 395287 w 673893"/>
              <a:gd name="connsiteY27" fmla="*/ 14288 h 966788"/>
              <a:gd name="connsiteX28" fmla="*/ 383381 w 673893"/>
              <a:gd name="connsiteY28" fmla="*/ 50007 h 966788"/>
              <a:gd name="connsiteX29" fmla="*/ 373856 w 673893"/>
              <a:gd name="connsiteY29" fmla="*/ 116682 h 966788"/>
              <a:gd name="connsiteX30" fmla="*/ 338137 w 673893"/>
              <a:gd name="connsiteY30" fmla="*/ 357188 h 96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3893" h="966788">
                <a:moveTo>
                  <a:pt x="338137" y="357188"/>
                </a:moveTo>
                <a:lnTo>
                  <a:pt x="304800" y="564357"/>
                </a:lnTo>
                <a:lnTo>
                  <a:pt x="283368" y="692944"/>
                </a:lnTo>
                <a:lnTo>
                  <a:pt x="271462" y="745332"/>
                </a:lnTo>
                <a:lnTo>
                  <a:pt x="257175" y="783432"/>
                </a:lnTo>
                <a:lnTo>
                  <a:pt x="233362" y="821532"/>
                </a:lnTo>
                <a:lnTo>
                  <a:pt x="209550" y="850107"/>
                </a:lnTo>
                <a:lnTo>
                  <a:pt x="173831" y="876300"/>
                </a:lnTo>
                <a:lnTo>
                  <a:pt x="135731" y="892969"/>
                </a:lnTo>
                <a:lnTo>
                  <a:pt x="97631" y="900113"/>
                </a:lnTo>
                <a:lnTo>
                  <a:pt x="0" y="912019"/>
                </a:lnTo>
                <a:lnTo>
                  <a:pt x="673893" y="966788"/>
                </a:lnTo>
                <a:lnTo>
                  <a:pt x="673893" y="942975"/>
                </a:lnTo>
                <a:lnTo>
                  <a:pt x="664368" y="907257"/>
                </a:lnTo>
                <a:lnTo>
                  <a:pt x="631031" y="876300"/>
                </a:lnTo>
                <a:lnTo>
                  <a:pt x="604837" y="854869"/>
                </a:lnTo>
                <a:lnTo>
                  <a:pt x="569118" y="821532"/>
                </a:lnTo>
                <a:lnTo>
                  <a:pt x="538162" y="783432"/>
                </a:lnTo>
                <a:lnTo>
                  <a:pt x="521493" y="752475"/>
                </a:lnTo>
                <a:lnTo>
                  <a:pt x="502443" y="709613"/>
                </a:lnTo>
                <a:lnTo>
                  <a:pt x="495300" y="635794"/>
                </a:lnTo>
                <a:lnTo>
                  <a:pt x="461962" y="142875"/>
                </a:lnTo>
                <a:lnTo>
                  <a:pt x="454818" y="52388"/>
                </a:lnTo>
                <a:lnTo>
                  <a:pt x="445293" y="21432"/>
                </a:lnTo>
                <a:lnTo>
                  <a:pt x="433387" y="9525"/>
                </a:lnTo>
                <a:lnTo>
                  <a:pt x="416718" y="0"/>
                </a:lnTo>
                <a:lnTo>
                  <a:pt x="404812" y="2382"/>
                </a:lnTo>
                <a:lnTo>
                  <a:pt x="395287" y="14288"/>
                </a:lnTo>
                <a:lnTo>
                  <a:pt x="383381" y="50007"/>
                </a:lnTo>
                <a:lnTo>
                  <a:pt x="373856" y="116682"/>
                </a:lnTo>
                <a:lnTo>
                  <a:pt x="338137" y="3571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3D9D96-6912-4621-A981-88FD4B40FC2C}"/>
              </a:ext>
            </a:extLst>
          </p:cNvPr>
          <p:cNvGrpSpPr/>
          <p:nvPr/>
        </p:nvGrpSpPr>
        <p:grpSpPr>
          <a:xfrm>
            <a:off x="2549859" y="1442244"/>
            <a:ext cx="4902200" cy="4579938"/>
            <a:chOff x="2695575" y="1571625"/>
            <a:chExt cx="4902200" cy="4579938"/>
          </a:xfrm>
        </p:grpSpPr>
        <p:sp>
          <p:nvSpPr>
            <p:cNvPr id="19" name="フリーフォーム 66">
              <a:extLst>
                <a:ext uri="{FF2B5EF4-FFF2-40B4-BE49-F238E27FC236}">
                  <a16:creationId xmlns:a16="http://schemas.microsoft.com/office/drawing/2014/main" id="{E52DC21F-D32C-432B-B06A-5E5ACEC8C3D1}"/>
                </a:ext>
              </a:extLst>
            </p:cNvPr>
            <p:cNvSpPr/>
            <p:nvPr/>
          </p:nvSpPr>
          <p:spPr>
            <a:xfrm>
              <a:off x="3086100" y="1647825"/>
              <a:ext cx="976313" cy="1309688"/>
            </a:xfrm>
            <a:custGeom>
              <a:avLst/>
              <a:gdLst>
                <a:gd name="connsiteX0" fmla="*/ 476250 w 976313"/>
                <a:gd name="connsiteY0" fmla="*/ 940594 h 1309688"/>
                <a:gd name="connsiteX1" fmla="*/ 576263 w 976313"/>
                <a:gd name="connsiteY1" fmla="*/ 812006 h 1309688"/>
                <a:gd name="connsiteX2" fmla="*/ 664369 w 976313"/>
                <a:gd name="connsiteY2" fmla="*/ 700088 h 1309688"/>
                <a:gd name="connsiteX3" fmla="*/ 740569 w 976313"/>
                <a:gd name="connsiteY3" fmla="*/ 602456 h 1309688"/>
                <a:gd name="connsiteX4" fmla="*/ 812006 w 976313"/>
                <a:gd name="connsiteY4" fmla="*/ 509588 h 1309688"/>
                <a:gd name="connsiteX5" fmla="*/ 850106 w 976313"/>
                <a:gd name="connsiteY5" fmla="*/ 459581 h 1309688"/>
                <a:gd name="connsiteX6" fmla="*/ 900113 w 976313"/>
                <a:gd name="connsiteY6" fmla="*/ 411956 h 1309688"/>
                <a:gd name="connsiteX7" fmla="*/ 957263 w 976313"/>
                <a:gd name="connsiteY7" fmla="*/ 357188 h 1309688"/>
                <a:gd name="connsiteX8" fmla="*/ 969169 w 976313"/>
                <a:gd name="connsiteY8" fmla="*/ 340519 h 1309688"/>
                <a:gd name="connsiteX9" fmla="*/ 973931 w 976313"/>
                <a:gd name="connsiteY9" fmla="*/ 328613 h 1309688"/>
                <a:gd name="connsiteX10" fmla="*/ 976313 w 976313"/>
                <a:gd name="connsiteY10" fmla="*/ 316706 h 1309688"/>
                <a:gd name="connsiteX11" fmla="*/ 973931 w 976313"/>
                <a:gd name="connsiteY11" fmla="*/ 292894 h 1309688"/>
                <a:gd name="connsiteX12" fmla="*/ 964406 w 976313"/>
                <a:gd name="connsiteY12" fmla="*/ 266700 h 1309688"/>
                <a:gd name="connsiteX13" fmla="*/ 931069 w 976313"/>
                <a:gd name="connsiteY13" fmla="*/ 221456 h 1309688"/>
                <a:gd name="connsiteX14" fmla="*/ 869156 w 976313"/>
                <a:gd name="connsiteY14" fmla="*/ 171450 h 1309688"/>
                <a:gd name="connsiteX15" fmla="*/ 781050 w 976313"/>
                <a:gd name="connsiteY15" fmla="*/ 102394 h 1309688"/>
                <a:gd name="connsiteX16" fmla="*/ 700088 w 976313"/>
                <a:gd name="connsiteY16" fmla="*/ 52388 h 1309688"/>
                <a:gd name="connsiteX17" fmla="*/ 645319 w 976313"/>
                <a:gd name="connsiteY17" fmla="*/ 28575 h 1309688"/>
                <a:gd name="connsiteX18" fmla="*/ 583406 w 976313"/>
                <a:gd name="connsiteY18" fmla="*/ 4763 h 1309688"/>
                <a:gd name="connsiteX19" fmla="*/ 564356 w 976313"/>
                <a:gd name="connsiteY19" fmla="*/ 0 h 1309688"/>
                <a:gd name="connsiteX20" fmla="*/ 547688 w 976313"/>
                <a:gd name="connsiteY20" fmla="*/ 0 h 1309688"/>
                <a:gd name="connsiteX21" fmla="*/ 533400 w 976313"/>
                <a:gd name="connsiteY21" fmla="*/ 7144 h 1309688"/>
                <a:gd name="connsiteX22" fmla="*/ 533400 w 976313"/>
                <a:gd name="connsiteY22" fmla="*/ 23813 h 1309688"/>
                <a:gd name="connsiteX23" fmla="*/ 545306 w 976313"/>
                <a:gd name="connsiteY23" fmla="*/ 52388 h 1309688"/>
                <a:gd name="connsiteX24" fmla="*/ 569119 w 976313"/>
                <a:gd name="connsiteY24" fmla="*/ 85725 h 1309688"/>
                <a:gd name="connsiteX25" fmla="*/ 585788 w 976313"/>
                <a:gd name="connsiteY25" fmla="*/ 104775 h 1309688"/>
                <a:gd name="connsiteX26" fmla="*/ 604838 w 976313"/>
                <a:gd name="connsiteY26" fmla="*/ 133350 h 1309688"/>
                <a:gd name="connsiteX27" fmla="*/ 619125 w 976313"/>
                <a:gd name="connsiteY27" fmla="*/ 161925 h 1309688"/>
                <a:gd name="connsiteX28" fmla="*/ 626269 w 976313"/>
                <a:gd name="connsiteY28" fmla="*/ 197644 h 1309688"/>
                <a:gd name="connsiteX29" fmla="*/ 626269 w 976313"/>
                <a:gd name="connsiteY29" fmla="*/ 245269 h 1309688"/>
                <a:gd name="connsiteX30" fmla="*/ 619125 w 976313"/>
                <a:gd name="connsiteY30" fmla="*/ 309563 h 1309688"/>
                <a:gd name="connsiteX31" fmla="*/ 604838 w 976313"/>
                <a:gd name="connsiteY31" fmla="*/ 357188 h 1309688"/>
                <a:gd name="connsiteX32" fmla="*/ 588169 w 976313"/>
                <a:gd name="connsiteY32" fmla="*/ 409575 h 1309688"/>
                <a:gd name="connsiteX33" fmla="*/ 531019 w 976313"/>
                <a:gd name="connsiteY33" fmla="*/ 511969 h 1309688"/>
                <a:gd name="connsiteX34" fmla="*/ 421481 w 976313"/>
                <a:gd name="connsiteY34" fmla="*/ 700088 h 1309688"/>
                <a:gd name="connsiteX35" fmla="*/ 302419 w 976313"/>
                <a:gd name="connsiteY35" fmla="*/ 900113 h 1309688"/>
                <a:gd name="connsiteX36" fmla="*/ 254794 w 976313"/>
                <a:gd name="connsiteY36" fmla="*/ 973931 h 1309688"/>
                <a:gd name="connsiteX37" fmla="*/ 204788 w 976313"/>
                <a:gd name="connsiteY37" fmla="*/ 1045369 h 1309688"/>
                <a:gd name="connsiteX38" fmla="*/ 164306 w 976313"/>
                <a:gd name="connsiteY38" fmla="*/ 1100138 h 1309688"/>
                <a:gd name="connsiteX39" fmla="*/ 135731 w 976313"/>
                <a:gd name="connsiteY39" fmla="*/ 1133475 h 1309688"/>
                <a:gd name="connsiteX40" fmla="*/ 102394 w 976313"/>
                <a:gd name="connsiteY40" fmla="*/ 1164431 h 1309688"/>
                <a:gd name="connsiteX41" fmla="*/ 76200 w 976313"/>
                <a:gd name="connsiteY41" fmla="*/ 1183481 h 1309688"/>
                <a:gd name="connsiteX42" fmla="*/ 50006 w 976313"/>
                <a:gd name="connsiteY42" fmla="*/ 1197769 h 1309688"/>
                <a:gd name="connsiteX43" fmla="*/ 0 w 976313"/>
                <a:gd name="connsiteY43" fmla="*/ 1266825 h 1309688"/>
                <a:gd name="connsiteX44" fmla="*/ 190500 w 976313"/>
                <a:gd name="connsiteY44" fmla="*/ 1309688 h 1309688"/>
                <a:gd name="connsiteX45" fmla="*/ 357188 w 976313"/>
                <a:gd name="connsiteY45" fmla="*/ 1097756 h 1309688"/>
                <a:gd name="connsiteX46" fmla="*/ 476250 w 976313"/>
                <a:gd name="connsiteY46" fmla="*/ 940594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6313" h="1309688">
                  <a:moveTo>
                    <a:pt x="476250" y="940594"/>
                  </a:moveTo>
                  <a:lnTo>
                    <a:pt x="576263" y="812006"/>
                  </a:lnTo>
                  <a:lnTo>
                    <a:pt x="664369" y="700088"/>
                  </a:lnTo>
                  <a:lnTo>
                    <a:pt x="740569" y="602456"/>
                  </a:lnTo>
                  <a:lnTo>
                    <a:pt x="812006" y="509588"/>
                  </a:lnTo>
                  <a:lnTo>
                    <a:pt x="850106" y="459581"/>
                  </a:lnTo>
                  <a:lnTo>
                    <a:pt x="900113" y="411956"/>
                  </a:lnTo>
                  <a:lnTo>
                    <a:pt x="957263" y="357188"/>
                  </a:lnTo>
                  <a:lnTo>
                    <a:pt x="969169" y="340519"/>
                  </a:lnTo>
                  <a:lnTo>
                    <a:pt x="973931" y="328613"/>
                  </a:lnTo>
                  <a:lnTo>
                    <a:pt x="976313" y="316706"/>
                  </a:lnTo>
                  <a:lnTo>
                    <a:pt x="973931" y="292894"/>
                  </a:lnTo>
                  <a:lnTo>
                    <a:pt x="964406" y="266700"/>
                  </a:lnTo>
                  <a:lnTo>
                    <a:pt x="931069" y="221456"/>
                  </a:lnTo>
                  <a:lnTo>
                    <a:pt x="869156" y="171450"/>
                  </a:lnTo>
                  <a:lnTo>
                    <a:pt x="781050" y="102394"/>
                  </a:lnTo>
                  <a:lnTo>
                    <a:pt x="700088" y="52388"/>
                  </a:lnTo>
                  <a:lnTo>
                    <a:pt x="645319" y="28575"/>
                  </a:lnTo>
                  <a:lnTo>
                    <a:pt x="583406" y="4763"/>
                  </a:lnTo>
                  <a:lnTo>
                    <a:pt x="564356" y="0"/>
                  </a:lnTo>
                  <a:lnTo>
                    <a:pt x="547688" y="0"/>
                  </a:lnTo>
                  <a:lnTo>
                    <a:pt x="533400" y="7144"/>
                  </a:lnTo>
                  <a:lnTo>
                    <a:pt x="533400" y="23813"/>
                  </a:lnTo>
                  <a:lnTo>
                    <a:pt x="545306" y="52388"/>
                  </a:lnTo>
                  <a:lnTo>
                    <a:pt x="569119" y="85725"/>
                  </a:lnTo>
                  <a:lnTo>
                    <a:pt x="585788" y="104775"/>
                  </a:lnTo>
                  <a:lnTo>
                    <a:pt x="604838" y="133350"/>
                  </a:lnTo>
                  <a:lnTo>
                    <a:pt x="619125" y="161925"/>
                  </a:lnTo>
                  <a:lnTo>
                    <a:pt x="626269" y="197644"/>
                  </a:lnTo>
                  <a:lnTo>
                    <a:pt x="626269" y="245269"/>
                  </a:lnTo>
                  <a:lnTo>
                    <a:pt x="619125" y="309563"/>
                  </a:lnTo>
                  <a:lnTo>
                    <a:pt x="604838" y="357188"/>
                  </a:lnTo>
                  <a:lnTo>
                    <a:pt x="588169" y="409575"/>
                  </a:lnTo>
                  <a:lnTo>
                    <a:pt x="531019" y="511969"/>
                  </a:lnTo>
                  <a:lnTo>
                    <a:pt x="421481" y="700088"/>
                  </a:lnTo>
                  <a:lnTo>
                    <a:pt x="302419" y="900113"/>
                  </a:lnTo>
                  <a:lnTo>
                    <a:pt x="254794" y="973931"/>
                  </a:lnTo>
                  <a:lnTo>
                    <a:pt x="204788" y="1045369"/>
                  </a:lnTo>
                  <a:lnTo>
                    <a:pt x="164306" y="1100138"/>
                  </a:lnTo>
                  <a:lnTo>
                    <a:pt x="135731" y="1133475"/>
                  </a:lnTo>
                  <a:lnTo>
                    <a:pt x="102394" y="1164431"/>
                  </a:lnTo>
                  <a:lnTo>
                    <a:pt x="76200" y="1183481"/>
                  </a:lnTo>
                  <a:lnTo>
                    <a:pt x="50006" y="1197769"/>
                  </a:lnTo>
                  <a:lnTo>
                    <a:pt x="0" y="1266825"/>
                  </a:lnTo>
                  <a:lnTo>
                    <a:pt x="190500" y="1309688"/>
                  </a:lnTo>
                  <a:lnTo>
                    <a:pt x="357188" y="1097756"/>
                  </a:lnTo>
                  <a:lnTo>
                    <a:pt x="476250" y="940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1">
              <a:extLst>
                <a:ext uri="{FF2B5EF4-FFF2-40B4-BE49-F238E27FC236}">
                  <a16:creationId xmlns:a16="http://schemas.microsoft.com/office/drawing/2014/main" id="{6CA94057-1118-44C5-81FE-4B7B8A2B051F}"/>
                </a:ext>
              </a:extLst>
            </p:cNvPr>
            <p:cNvSpPr/>
            <p:nvPr/>
          </p:nvSpPr>
          <p:spPr>
            <a:xfrm>
              <a:off x="2695575" y="4564063"/>
              <a:ext cx="754063" cy="1263650"/>
            </a:xfrm>
            <a:custGeom>
              <a:avLst/>
              <a:gdLst>
                <a:gd name="connsiteX0" fmla="*/ 307181 w 754856"/>
                <a:gd name="connsiteY0" fmla="*/ 597694 h 1262063"/>
                <a:gd name="connsiteX1" fmla="*/ 342900 w 754856"/>
                <a:gd name="connsiteY1" fmla="*/ 502444 h 1262063"/>
                <a:gd name="connsiteX2" fmla="*/ 373856 w 754856"/>
                <a:gd name="connsiteY2" fmla="*/ 419100 h 1262063"/>
                <a:gd name="connsiteX3" fmla="*/ 397669 w 754856"/>
                <a:gd name="connsiteY3" fmla="*/ 340519 h 1262063"/>
                <a:gd name="connsiteX4" fmla="*/ 411956 w 754856"/>
                <a:gd name="connsiteY4" fmla="*/ 276225 h 1262063"/>
                <a:gd name="connsiteX5" fmla="*/ 414338 w 754856"/>
                <a:gd name="connsiteY5" fmla="*/ 245269 h 1262063"/>
                <a:gd name="connsiteX6" fmla="*/ 411956 w 754856"/>
                <a:gd name="connsiteY6" fmla="*/ 192882 h 1262063"/>
                <a:gd name="connsiteX7" fmla="*/ 404813 w 754856"/>
                <a:gd name="connsiteY7" fmla="*/ 154782 h 1262063"/>
                <a:gd name="connsiteX8" fmla="*/ 392906 w 754856"/>
                <a:gd name="connsiteY8" fmla="*/ 119063 h 1262063"/>
                <a:gd name="connsiteX9" fmla="*/ 378619 w 754856"/>
                <a:gd name="connsiteY9" fmla="*/ 97632 h 1262063"/>
                <a:gd name="connsiteX10" fmla="*/ 371475 w 754856"/>
                <a:gd name="connsiteY10" fmla="*/ 83344 h 1262063"/>
                <a:gd name="connsiteX11" fmla="*/ 366713 w 754856"/>
                <a:gd name="connsiteY11" fmla="*/ 64294 h 1262063"/>
                <a:gd name="connsiteX12" fmla="*/ 361950 w 754856"/>
                <a:gd name="connsiteY12" fmla="*/ 38100 h 1262063"/>
                <a:gd name="connsiteX13" fmla="*/ 364331 w 754856"/>
                <a:gd name="connsiteY13" fmla="*/ 19050 h 1262063"/>
                <a:gd name="connsiteX14" fmla="*/ 376238 w 754856"/>
                <a:gd name="connsiteY14" fmla="*/ 7144 h 1262063"/>
                <a:gd name="connsiteX15" fmla="*/ 388144 w 754856"/>
                <a:gd name="connsiteY15" fmla="*/ 0 h 1262063"/>
                <a:gd name="connsiteX16" fmla="*/ 411956 w 754856"/>
                <a:gd name="connsiteY16" fmla="*/ 0 h 1262063"/>
                <a:gd name="connsiteX17" fmla="*/ 442913 w 754856"/>
                <a:gd name="connsiteY17" fmla="*/ 7144 h 1262063"/>
                <a:gd name="connsiteX18" fmla="*/ 485775 w 754856"/>
                <a:gd name="connsiteY18" fmla="*/ 23813 h 1262063"/>
                <a:gd name="connsiteX19" fmla="*/ 528638 w 754856"/>
                <a:gd name="connsiteY19" fmla="*/ 45244 h 1262063"/>
                <a:gd name="connsiteX20" fmla="*/ 583406 w 754856"/>
                <a:gd name="connsiteY20" fmla="*/ 78582 h 1262063"/>
                <a:gd name="connsiteX21" fmla="*/ 635794 w 754856"/>
                <a:gd name="connsiteY21" fmla="*/ 119063 h 1262063"/>
                <a:gd name="connsiteX22" fmla="*/ 688181 w 754856"/>
                <a:gd name="connsiteY22" fmla="*/ 159544 h 1262063"/>
                <a:gd name="connsiteX23" fmla="*/ 726281 w 754856"/>
                <a:gd name="connsiteY23" fmla="*/ 195263 h 1262063"/>
                <a:gd name="connsiteX24" fmla="*/ 735806 w 754856"/>
                <a:gd name="connsiteY24" fmla="*/ 207169 h 1262063"/>
                <a:gd name="connsiteX25" fmla="*/ 745331 w 754856"/>
                <a:gd name="connsiteY25" fmla="*/ 226219 h 1262063"/>
                <a:gd name="connsiteX26" fmla="*/ 752475 w 754856"/>
                <a:gd name="connsiteY26" fmla="*/ 250032 h 1262063"/>
                <a:gd name="connsiteX27" fmla="*/ 754856 w 754856"/>
                <a:gd name="connsiteY27" fmla="*/ 273844 h 1262063"/>
                <a:gd name="connsiteX28" fmla="*/ 747713 w 754856"/>
                <a:gd name="connsiteY28" fmla="*/ 309563 h 1262063"/>
                <a:gd name="connsiteX29" fmla="*/ 731044 w 754856"/>
                <a:gd name="connsiteY29" fmla="*/ 335757 h 1262063"/>
                <a:gd name="connsiteX30" fmla="*/ 702469 w 754856"/>
                <a:gd name="connsiteY30" fmla="*/ 359569 h 1262063"/>
                <a:gd name="connsiteX31" fmla="*/ 657225 w 754856"/>
                <a:gd name="connsiteY31" fmla="*/ 407194 h 1262063"/>
                <a:gd name="connsiteX32" fmla="*/ 592931 w 754856"/>
                <a:gd name="connsiteY32" fmla="*/ 488157 h 1262063"/>
                <a:gd name="connsiteX33" fmla="*/ 554831 w 754856"/>
                <a:gd name="connsiteY33" fmla="*/ 561975 h 1262063"/>
                <a:gd name="connsiteX34" fmla="*/ 478631 w 754856"/>
                <a:gd name="connsiteY34" fmla="*/ 690563 h 1262063"/>
                <a:gd name="connsiteX35" fmla="*/ 395288 w 754856"/>
                <a:gd name="connsiteY35" fmla="*/ 819150 h 1262063"/>
                <a:gd name="connsiteX36" fmla="*/ 300038 w 754856"/>
                <a:gd name="connsiteY36" fmla="*/ 952500 h 1262063"/>
                <a:gd name="connsiteX37" fmla="*/ 185738 w 754856"/>
                <a:gd name="connsiteY37" fmla="*/ 1095375 h 1262063"/>
                <a:gd name="connsiteX38" fmla="*/ 111919 w 754856"/>
                <a:gd name="connsiteY38" fmla="*/ 1188244 h 1262063"/>
                <a:gd name="connsiteX39" fmla="*/ 57150 w 754856"/>
                <a:gd name="connsiteY39" fmla="*/ 1247775 h 1262063"/>
                <a:gd name="connsiteX40" fmla="*/ 40481 w 754856"/>
                <a:gd name="connsiteY40" fmla="*/ 1259682 h 1262063"/>
                <a:gd name="connsiteX41" fmla="*/ 26194 w 754856"/>
                <a:gd name="connsiteY41" fmla="*/ 1262063 h 1262063"/>
                <a:gd name="connsiteX42" fmla="*/ 9525 w 754856"/>
                <a:gd name="connsiteY42" fmla="*/ 1259682 h 1262063"/>
                <a:gd name="connsiteX43" fmla="*/ 0 w 754856"/>
                <a:gd name="connsiteY43" fmla="*/ 1250157 h 1262063"/>
                <a:gd name="connsiteX44" fmla="*/ 2381 w 754856"/>
                <a:gd name="connsiteY44" fmla="*/ 1228725 h 1262063"/>
                <a:gd name="connsiteX45" fmla="*/ 30956 w 754856"/>
                <a:gd name="connsiteY45" fmla="*/ 1164432 h 1262063"/>
                <a:gd name="connsiteX46" fmla="*/ 95250 w 754856"/>
                <a:gd name="connsiteY46" fmla="*/ 1050132 h 1262063"/>
                <a:gd name="connsiteX47" fmla="*/ 183356 w 754856"/>
                <a:gd name="connsiteY47" fmla="*/ 876300 h 1262063"/>
                <a:gd name="connsiteX48" fmla="*/ 276225 w 754856"/>
                <a:gd name="connsiteY48" fmla="*/ 683419 h 1262063"/>
                <a:gd name="connsiteX49" fmla="*/ 307181 w 754856"/>
                <a:gd name="connsiteY49" fmla="*/ 597694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54856" h="1262063">
                  <a:moveTo>
                    <a:pt x="307181" y="597694"/>
                  </a:moveTo>
                  <a:lnTo>
                    <a:pt x="342900" y="502444"/>
                  </a:lnTo>
                  <a:lnTo>
                    <a:pt x="373856" y="419100"/>
                  </a:lnTo>
                  <a:lnTo>
                    <a:pt x="397669" y="340519"/>
                  </a:lnTo>
                  <a:lnTo>
                    <a:pt x="411956" y="276225"/>
                  </a:lnTo>
                  <a:lnTo>
                    <a:pt x="414338" y="245269"/>
                  </a:lnTo>
                  <a:lnTo>
                    <a:pt x="411956" y="192882"/>
                  </a:lnTo>
                  <a:lnTo>
                    <a:pt x="404813" y="154782"/>
                  </a:lnTo>
                  <a:lnTo>
                    <a:pt x="392906" y="119063"/>
                  </a:lnTo>
                  <a:lnTo>
                    <a:pt x="378619" y="97632"/>
                  </a:lnTo>
                  <a:lnTo>
                    <a:pt x="371475" y="83344"/>
                  </a:lnTo>
                  <a:lnTo>
                    <a:pt x="366713" y="64294"/>
                  </a:lnTo>
                  <a:lnTo>
                    <a:pt x="361950" y="38100"/>
                  </a:lnTo>
                  <a:lnTo>
                    <a:pt x="364331" y="19050"/>
                  </a:lnTo>
                  <a:lnTo>
                    <a:pt x="376238" y="7144"/>
                  </a:lnTo>
                  <a:lnTo>
                    <a:pt x="388144" y="0"/>
                  </a:lnTo>
                  <a:lnTo>
                    <a:pt x="411956" y="0"/>
                  </a:lnTo>
                  <a:lnTo>
                    <a:pt x="442913" y="7144"/>
                  </a:lnTo>
                  <a:lnTo>
                    <a:pt x="485775" y="23813"/>
                  </a:lnTo>
                  <a:lnTo>
                    <a:pt x="528638" y="45244"/>
                  </a:lnTo>
                  <a:lnTo>
                    <a:pt x="583406" y="78582"/>
                  </a:lnTo>
                  <a:lnTo>
                    <a:pt x="635794" y="119063"/>
                  </a:lnTo>
                  <a:lnTo>
                    <a:pt x="688181" y="159544"/>
                  </a:lnTo>
                  <a:lnTo>
                    <a:pt x="726281" y="195263"/>
                  </a:lnTo>
                  <a:lnTo>
                    <a:pt x="735806" y="207169"/>
                  </a:lnTo>
                  <a:lnTo>
                    <a:pt x="745331" y="226219"/>
                  </a:lnTo>
                  <a:lnTo>
                    <a:pt x="752475" y="250032"/>
                  </a:lnTo>
                  <a:lnTo>
                    <a:pt x="754856" y="273844"/>
                  </a:lnTo>
                  <a:lnTo>
                    <a:pt x="747713" y="309563"/>
                  </a:lnTo>
                  <a:lnTo>
                    <a:pt x="731044" y="335757"/>
                  </a:lnTo>
                  <a:lnTo>
                    <a:pt x="702469" y="359569"/>
                  </a:lnTo>
                  <a:lnTo>
                    <a:pt x="657225" y="407194"/>
                  </a:lnTo>
                  <a:lnTo>
                    <a:pt x="592931" y="488157"/>
                  </a:lnTo>
                  <a:lnTo>
                    <a:pt x="554831" y="561975"/>
                  </a:lnTo>
                  <a:lnTo>
                    <a:pt x="478631" y="690563"/>
                  </a:lnTo>
                  <a:lnTo>
                    <a:pt x="395288" y="819150"/>
                  </a:lnTo>
                  <a:lnTo>
                    <a:pt x="300038" y="952500"/>
                  </a:lnTo>
                  <a:lnTo>
                    <a:pt x="185738" y="1095375"/>
                  </a:lnTo>
                  <a:lnTo>
                    <a:pt x="111919" y="1188244"/>
                  </a:lnTo>
                  <a:lnTo>
                    <a:pt x="57150" y="1247775"/>
                  </a:lnTo>
                  <a:lnTo>
                    <a:pt x="40481" y="1259682"/>
                  </a:lnTo>
                  <a:lnTo>
                    <a:pt x="26194" y="1262063"/>
                  </a:lnTo>
                  <a:lnTo>
                    <a:pt x="9525" y="1259682"/>
                  </a:lnTo>
                  <a:lnTo>
                    <a:pt x="0" y="1250157"/>
                  </a:lnTo>
                  <a:lnTo>
                    <a:pt x="2381" y="1228725"/>
                  </a:lnTo>
                  <a:lnTo>
                    <a:pt x="30956" y="1164432"/>
                  </a:lnTo>
                  <a:lnTo>
                    <a:pt x="95250" y="1050132"/>
                  </a:lnTo>
                  <a:lnTo>
                    <a:pt x="183356" y="876300"/>
                  </a:lnTo>
                  <a:lnTo>
                    <a:pt x="276225" y="683419"/>
                  </a:lnTo>
                  <a:lnTo>
                    <a:pt x="307181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2">
              <a:extLst>
                <a:ext uri="{FF2B5EF4-FFF2-40B4-BE49-F238E27FC236}">
                  <a16:creationId xmlns:a16="http://schemas.microsoft.com/office/drawing/2014/main" id="{2D024E12-246A-4732-BB22-5DDA0456E341}"/>
                </a:ext>
              </a:extLst>
            </p:cNvPr>
            <p:cNvSpPr/>
            <p:nvPr/>
          </p:nvSpPr>
          <p:spPr>
            <a:xfrm>
              <a:off x="4171950" y="4519613"/>
              <a:ext cx="457200" cy="809625"/>
            </a:xfrm>
            <a:custGeom>
              <a:avLst/>
              <a:gdLst>
                <a:gd name="connsiteX0" fmla="*/ 119063 w 457200"/>
                <a:gd name="connsiteY0" fmla="*/ 354806 h 809625"/>
                <a:gd name="connsiteX1" fmla="*/ 83344 w 457200"/>
                <a:gd name="connsiteY1" fmla="*/ 257175 h 809625"/>
                <a:gd name="connsiteX2" fmla="*/ 40481 w 457200"/>
                <a:gd name="connsiteY2" fmla="*/ 140493 h 809625"/>
                <a:gd name="connsiteX3" fmla="*/ 7144 w 457200"/>
                <a:gd name="connsiteY3" fmla="*/ 52387 h 809625"/>
                <a:gd name="connsiteX4" fmla="*/ 0 w 457200"/>
                <a:gd name="connsiteY4" fmla="*/ 16668 h 809625"/>
                <a:gd name="connsiteX5" fmla="*/ 4763 w 457200"/>
                <a:gd name="connsiteY5" fmla="*/ 4762 h 809625"/>
                <a:gd name="connsiteX6" fmla="*/ 9525 w 457200"/>
                <a:gd name="connsiteY6" fmla="*/ 0 h 809625"/>
                <a:gd name="connsiteX7" fmla="*/ 28575 w 457200"/>
                <a:gd name="connsiteY7" fmla="*/ 0 h 809625"/>
                <a:gd name="connsiteX8" fmla="*/ 54769 w 457200"/>
                <a:gd name="connsiteY8" fmla="*/ 9525 h 809625"/>
                <a:gd name="connsiteX9" fmla="*/ 73819 w 457200"/>
                <a:gd name="connsiteY9" fmla="*/ 16668 h 809625"/>
                <a:gd name="connsiteX10" fmla="*/ 104775 w 457200"/>
                <a:gd name="connsiteY10" fmla="*/ 50006 h 809625"/>
                <a:gd name="connsiteX11" fmla="*/ 204788 w 457200"/>
                <a:gd name="connsiteY11" fmla="*/ 159543 h 809625"/>
                <a:gd name="connsiteX12" fmla="*/ 269081 w 457200"/>
                <a:gd name="connsiteY12" fmla="*/ 223837 h 809625"/>
                <a:gd name="connsiteX13" fmla="*/ 326231 w 457200"/>
                <a:gd name="connsiteY13" fmla="*/ 278606 h 809625"/>
                <a:gd name="connsiteX14" fmla="*/ 361950 w 457200"/>
                <a:gd name="connsiteY14" fmla="*/ 309562 h 809625"/>
                <a:gd name="connsiteX15" fmla="*/ 388144 w 457200"/>
                <a:gd name="connsiteY15" fmla="*/ 330993 h 809625"/>
                <a:gd name="connsiteX16" fmla="*/ 397669 w 457200"/>
                <a:gd name="connsiteY16" fmla="*/ 338137 h 809625"/>
                <a:gd name="connsiteX17" fmla="*/ 409575 w 457200"/>
                <a:gd name="connsiteY17" fmla="*/ 357187 h 809625"/>
                <a:gd name="connsiteX18" fmla="*/ 428625 w 457200"/>
                <a:gd name="connsiteY18" fmla="*/ 411956 h 809625"/>
                <a:gd name="connsiteX19" fmla="*/ 440531 w 457200"/>
                <a:gd name="connsiteY19" fmla="*/ 459581 h 809625"/>
                <a:gd name="connsiteX20" fmla="*/ 450056 w 457200"/>
                <a:gd name="connsiteY20" fmla="*/ 533400 h 809625"/>
                <a:gd name="connsiteX21" fmla="*/ 457200 w 457200"/>
                <a:gd name="connsiteY21" fmla="*/ 623887 h 809625"/>
                <a:gd name="connsiteX22" fmla="*/ 457200 w 457200"/>
                <a:gd name="connsiteY22" fmla="*/ 683418 h 809625"/>
                <a:gd name="connsiteX23" fmla="*/ 445294 w 457200"/>
                <a:gd name="connsiteY23" fmla="*/ 731043 h 809625"/>
                <a:gd name="connsiteX24" fmla="*/ 426244 w 457200"/>
                <a:gd name="connsiteY24" fmla="*/ 773906 h 809625"/>
                <a:gd name="connsiteX25" fmla="*/ 407194 w 457200"/>
                <a:gd name="connsiteY25" fmla="*/ 800100 h 809625"/>
                <a:gd name="connsiteX26" fmla="*/ 388144 w 457200"/>
                <a:gd name="connsiteY26" fmla="*/ 809625 h 809625"/>
                <a:gd name="connsiteX27" fmla="*/ 366713 w 457200"/>
                <a:gd name="connsiteY27" fmla="*/ 809625 h 809625"/>
                <a:gd name="connsiteX28" fmla="*/ 340519 w 457200"/>
                <a:gd name="connsiteY28" fmla="*/ 804862 h 809625"/>
                <a:gd name="connsiteX29" fmla="*/ 309563 w 457200"/>
                <a:gd name="connsiteY29" fmla="*/ 788193 h 809625"/>
                <a:gd name="connsiteX30" fmla="*/ 288131 w 457200"/>
                <a:gd name="connsiteY30" fmla="*/ 752475 h 809625"/>
                <a:gd name="connsiteX31" fmla="*/ 221456 w 457200"/>
                <a:gd name="connsiteY31" fmla="*/ 590550 h 809625"/>
                <a:gd name="connsiteX32" fmla="*/ 150019 w 457200"/>
                <a:gd name="connsiteY32" fmla="*/ 421481 h 809625"/>
                <a:gd name="connsiteX33" fmla="*/ 119063 w 457200"/>
                <a:gd name="connsiteY33" fmla="*/ 354806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200" h="809625">
                  <a:moveTo>
                    <a:pt x="119063" y="354806"/>
                  </a:moveTo>
                  <a:lnTo>
                    <a:pt x="83344" y="257175"/>
                  </a:lnTo>
                  <a:lnTo>
                    <a:pt x="40481" y="140493"/>
                  </a:lnTo>
                  <a:lnTo>
                    <a:pt x="7144" y="5238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73819" y="16668"/>
                  </a:lnTo>
                  <a:lnTo>
                    <a:pt x="104775" y="50006"/>
                  </a:lnTo>
                  <a:lnTo>
                    <a:pt x="204788" y="159543"/>
                  </a:lnTo>
                  <a:lnTo>
                    <a:pt x="269081" y="223837"/>
                  </a:lnTo>
                  <a:lnTo>
                    <a:pt x="326231" y="278606"/>
                  </a:lnTo>
                  <a:lnTo>
                    <a:pt x="361950" y="309562"/>
                  </a:lnTo>
                  <a:lnTo>
                    <a:pt x="388144" y="330993"/>
                  </a:lnTo>
                  <a:lnTo>
                    <a:pt x="397669" y="338137"/>
                  </a:lnTo>
                  <a:lnTo>
                    <a:pt x="409575" y="357187"/>
                  </a:lnTo>
                  <a:lnTo>
                    <a:pt x="428625" y="411956"/>
                  </a:lnTo>
                  <a:lnTo>
                    <a:pt x="440531" y="459581"/>
                  </a:lnTo>
                  <a:lnTo>
                    <a:pt x="450056" y="533400"/>
                  </a:lnTo>
                  <a:lnTo>
                    <a:pt x="457200" y="623887"/>
                  </a:lnTo>
                  <a:lnTo>
                    <a:pt x="457200" y="683418"/>
                  </a:lnTo>
                  <a:lnTo>
                    <a:pt x="445294" y="731043"/>
                  </a:lnTo>
                  <a:lnTo>
                    <a:pt x="426244" y="773906"/>
                  </a:lnTo>
                  <a:lnTo>
                    <a:pt x="407194" y="800100"/>
                  </a:lnTo>
                  <a:lnTo>
                    <a:pt x="388144" y="809625"/>
                  </a:lnTo>
                  <a:lnTo>
                    <a:pt x="366713" y="809625"/>
                  </a:lnTo>
                  <a:lnTo>
                    <a:pt x="340519" y="804862"/>
                  </a:lnTo>
                  <a:lnTo>
                    <a:pt x="309563" y="788193"/>
                  </a:lnTo>
                  <a:lnTo>
                    <a:pt x="288131" y="752475"/>
                  </a:lnTo>
                  <a:lnTo>
                    <a:pt x="221456" y="590550"/>
                  </a:lnTo>
                  <a:lnTo>
                    <a:pt x="150019" y="421481"/>
                  </a:lnTo>
                  <a:lnTo>
                    <a:pt x="119063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45D8D6DF-25B6-4CAD-B9FB-BDEDCEB653A8}"/>
                </a:ext>
              </a:extLst>
            </p:cNvPr>
            <p:cNvSpPr/>
            <p:nvPr/>
          </p:nvSpPr>
          <p:spPr>
            <a:xfrm>
              <a:off x="4705350" y="2217738"/>
              <a:ext cx="2276475" cy="495300"/>
            </a:xfrm>
            <a:custGeom>
              <a:avLst/>
              <a:gdLst>
                <a:gd name="connsiteX0" fmla="*/ 690563 w 2276475"/>
                <a:gd name="connsiteY0" fmla="*/ 238125 h 495300"/>
                <a:gd name="connsiteX1" fmla="*/ 509588 w 2276475"/>
                <a:gd name="connsiteY1" fmla="*/ 269081 h 495300"/>
                <a:gd name="connsiteX2" fmla="*/ 402431 w 2276475"/>
                <a:gd name="connsiteY2" fmla="*/ 288131 h 495300"/>
                <a:gd name="connsiteX3" fmla="*/ 333375 w 2276475"/>
                <a:gd name="connsiteY3" fmla="*/ 297656 h 495300"/>
                <a:gd name="connsiteX4" fmla="*/ 300038 w 2276475"/>
                <a:gd name="connsiteY4" fmla="*/ 297656 h 495300"/>
                <a:gd name="connsiteX5" fmla="*/ 250031 w 2276475"/>
                <a:gd name="connsiteY5" fmla="*/ 290512 h 495300"/>
                <a:gd name="connsiteX6" fmla="*/ 209550 w 2276475"/>
                <a:gd name="connsiteY6" fmla="*/ 280987 h 495300"/>
                <a:gd name="connsiteX7" fmla="*/ 157163 w 2276475"/>
                <a:gd name="connsiteY7" fmla="*/ 261937 h 495300"/>
                <a:gd name="connsiteX8" fmla="*/ 102394 w 2276475"/>
                <a:gd name="connsiteY8" fmla="*/ 238125 h 495300"/>
                <a:gd name="connsiteX9" fmla="*/ 57150 w 2276475"/>
                <a:gd name="connsiteY9" fmla="*/ 211931 h 495300"/>
                <a:gd name="connsiteX10" fmla="*/ 38100 w 2276475"/>
                <a:gd name="connsiteY10" fmla="*/ 204787 h 495300"/>
                <a:gd name="connsiteX11" fmla="*/ 21431 w 2276475"/>
                <a:gd name="connsiteY11" fmla="*/ 200025 h 495300"/>
                <a:gd name="connsiteX12" fmla="*/ 7144 w 2276475"/>
                <a:gd name="connsiteY12" fmla="*/ 202406 h 495300"/>
                <a:gd name="connsiteX13" fmla="*/ 0 w 2276475"/>
                <a:gd name="connsiteY13" fmla="*/ 211931 h 495300"/>
                <a:gd name="connsiteX14" fmla="*/ 0 w 2276475"/>
                <a:gd name="connsiteY14" fmla="*/ 226219 h 495300"/>
                <a:gd name="connsiteX15" fmla="*/ 2381 w 2276475"/>
                <a:gd name="connsiteY15" fmla="*/ 247650 h 495300"/>
                <a:gd name="connsiteX16" fmla="*/ 14288 w 2276475"/>
                <a:gd name="connsiteY16" fmla="*/ 273844 h 495300"/>
                <a:gd name="connsiteX17" fmla="*/ 33338 w 2276475"/>
                <a:gd name="connsiteY17" fmla="*/ 292894 h 495300"/>
                <a:gd name="connsiteX18" fmla="*/ 64294 w 2276475"/>
                <a:gd name="connsiteY18" fmla="*/ 326231 h 495300"/>
                <a:gd name="connsiteX19" fmla="*/ 119063 w 2276475"/>
                <a:gd name="connsiteY19" fmla="*/ 376237 h 495300"/>
                <a:gd name="connsiteX20" fmla="*/ 169069 w 2276475"/>
                <a:gd name="connsiteY20" fmla="*/ 419100 h 495300"/>
                <a:gd name="connsiteX21" fmla="*/ 214313 w 2276475"/>
                <a:gd name="connsiteY21" fmla="*/ 447675 h 495300"/>
                <a:gd name="connsiteX22" fmla="*/ 252413 w 2276475"/>
                <a:gd name="connsiteY22" fmla="*/ 466725 h 495300"/>
                <a:gd name="connsiteX23" fmla="*/ 300038 w 2276475"/>
                <a:gd name="connsiteY23" fmla="*/ 488156 h 495300"/>
                <a:gd name="connsiteX24" fmla="*/ 330994 w 2276475"/>
                <a:gd name="connsiteY24" fmla="*/ 495300 h 495300"/>
                <a:gd name="connsiteX25" fmla="*/ 381000 w 2276475"/>
                <a:gd name="connsiteY25" fmla="*/ 495300 h 495300"/>
                <a:gd name="connsiteX26" fmla="*/ 466725 w 2276475"/>
                <a:gd name="connsiteY26" fmla="*/ 481012 h 495300"/>
                <a:gd name="connsiteX27" fmla="*/ 776288 w 2276475"/>
                <a:gd name="connsiteY27" fmla="*/ 419100 h 495300"/>
                <a:gd name="connsiteX28" fmla="*/ 1033463 w 2276475"/>
                <a:gd name="connsiteY28" fmla="*/ 373856 h 495300"/>
                <a:gd name="connsiteX29" fmla="*/ 1223963 w 2276475"/>
                <a:gd name="connsiteY29" fmla="*/ 340519 h 495300"/>
                <a:gd name="connsiteX30" fmla="*/ 1476375 w 2276475"/>
                <a:gd name="connsiteY30" fmla="*/ 307181 h 495300"/>
                <a:gd name="connsiteX31" fmla="*/ 1716881 w 2276475"/>
                <a:gd name="connsiteY31" fmla="*/ 278606 h 495300"/>
                <a:gd name="connsiteX32" fmla="*/ 1885950 w 2276475"/>
                <a:gd name="connsiteY32" fmla="*/ 261937 h 495300"/>
                <a:gd name="connsiteX33" fmla="*/ 2062163 w 2276475"/>
                <a:gd name="connsiteY33" fmla="*/ 250031 h 495300"/>
                <a:gd name="connsiteX34" fmla="*/ 2174081 w 2276475"/>
                <a:gd name="connsiteY34" fmla="*/ 238125 h 495300"/>
                <a:gd name="connsiteX35" fmla="*/ 2224088 w 2276475"/>
                <a:gd name="connsiteY35" fmla="*/ 223837 h 495300"/>
                <a:gd name="connsiteX36" fmla="*/ 2262188 w 2276475"/>
                <a:gd name="connsiteY36" fmla="*/ 202406 h 495300"/>
                <a:gd name="connsiteX37" fmla="*/ 2276475 w 2276475"/>
                <a:gd name="connsiteY37" fmla="*/ 180975 h 495300"/>
                <a:gd name="connsiteX38" fmla="*/ 2276475 w 2276475"/>
                <a:gd name="connsiteY38" fmla="*/ 169069 h 495300"/>
                <a:gd name="connsiteX39" fmla="*/ 2271713 w 2276475"/>
                <a:gd name="connsiteY39" fmla="*/ 142875 h 495300"/>
                <a:gd name="connsiteX40" fmla="*/ 2259806 w 2276475"/>
                <a:gd name="connsiteY40" fmla="*/ 121444 h 495300"/>
                <a:gd name="connsiteX41" fmla="*/ 2224088 w 2276475"/>
                <a:gd name="connsiteY41" fmla="*/ 83344 h 495300"/>
                <a:gd name="connsiteX42" fmla="*/ 2205038 w 2276475"/>
                <a:gd name="connsiteY42" fmla="*/ 69056 h 495300"/>
                <a:gd name="connsiteX43" fmla="*/ 2119313 w 2276475"/>
                <a:gd name="connsiteY43" fmla="*/ 38100 h 495300"/>
                <a:gd name="connsiteX44" fmla="*/ 2014538 w 2276475"/>
                <a:gd name="connsiteY44" fmla="*/ 11906 h 495300"/>
                <a:gd name="connsiteX45" fmla="*/ 1947863 w 2276475"/>
                <a:gd name="connsiteY45" fmla="*/ 0 h 495300"/>
                <a:gd name="connsiteX46" fmla="*/ 1912144 w 2276475"/>
                <a:gd name="connsiteY46" fmla="*/ 0 h 495300"/>
                <a:gd name="connsiteX47" fmla="*/ 1883569 w 2276475"/>
                <a:gd name="connsiteY47" fmla="*/ 4762 h 495300"/>
                <a:gd name="connsiteX48" fmla="*/ 1852613 w 2276475"/>
                <a:gd name="connsiteY48" fmla="*/ 19050 h 495300"/>
                <a:gd name="connsiteX49" fmla="*/ 1776413 w 2276475"/>
                <a:gd name="connsiteY49" fmla="*/ 50006 h 495300"/>
                <a:gd name="connsiteX50" fmla="*/ 1724025 w 2276475"/>
                <a:gd name="connsiteY50" fmla="*/ 57150 h 495300"/>
                <a:gd name="connsiteX51" fmla="*/ 1493044 w 2276475"/>
                <a:gd name="connsiteY51" fmla="*/ 100012 h 495300"/>
                <a:gd name="connsiteX52" fmla="*/ 1243013 w 2276475"/>
                <a:gd name="connsiteY52" fmla="*/ 138112 h 495300"/>
                <a:gd name="connsiteX53" fmla="*/ 997744 w 2276475"/>
                <a:gd name="connsiteY53" fmla="*/ 180975 h 495300"/>
                <a:gd name="connsiteX54" fmla="*/ 809625 w 2276475"/>
                <a:gd name="connsiteY54" fmla="*/ 214312 h 495300"/>
                <a:gd name="connsiteX55" fmla="*/ 690563 w 2276475"/>
                <a:gd name="connsiteY55" fmla="*/ 2381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6475" h="495300">
                  <a:moveTo>
                    <a:pt x="690563" y="238125"/>
                  </a:moveTo>
                  <a:lnTo>
                    <a:pt x="509588" y="269081"/>
                  </a:lnTo>
                  <a:lnTo>
                    <a:pt x="402431" y="288131"/>
                  </a:lnTo>
                  <a:lnTo>
                    <a:pt x="333375" y="297656"/>
                  </a:lnTo>
                  <a:lnTo>
                    <a:pt x="300038" y="297656"/>
                  </a:lnTo>
                  <a:lnTo>
                    <a:pt x="250031" y="290512"/>
                  </a:lnTo>
                  <a:lnTo>
                    <a:pt x="209550" y="280987"/>
                  </a:lnTo>
                  <a:lnTo>
                    <a:pt x="157163" y="261937"/>
                  </a:lnTo>
                  <a:lnTo>
                    <a:pt x="102394" y="238125"/>
                  </a:lnTo>
                  <a:lnTo>
                    <a:pt x="57150" y="211931"/>
                  </a:lnTo>
                  <a:lnTo>
                    <a:pt x="38100" y="204787"/>
                  </a:lnTo>
                  <a:lnTo>
                    <a:pt x="21431" y="200025"/>
                  </a:lnTo>
                  <a:lnTo>
                    <a:pt x="7144" y="202406"/>
                  </a:lnTo>
                  <a:lnTo>
                    <a:pt x="0" y="211931"/>
                  </a:lnTo>
                  <a:lnTo>
                    <a:pt x="0" y="226219"/>
                  </a:lnTo>
                  <a:lnTo>
                    <a:pt x="2381" y="247650"/>
                  </a:lnTo>
                  <a:lnTo>
                    <a:pt x="14288" y="273844"/>
                  </a:lnTo>
                  <a:lnTo>
                    <a:pt x="33338" y="292894"/>
                  </a:lnTo>
                  <a:lnTo>
                    <a:pt x="64294" y="326231"/>
                  </a:lnTo>
                  <a:lnTo>
                    <a:pt x="119063" y="376237"/>
                  </a:lnTo>
                  <a:lnTo>
                    <a:pt x="169069" y="419100"/>
                  </a:lnTo>
                  <a:lnTo>
                    <a:pt x="214313" y="447675"/>
                  </a:lnTo>
                  <a:lnTo>
                    <a:pt x="252413" y="466725"/>
                  </a:lnTo>
                  <a:lnTo>
                    <a:pt x="300038" y="488156"/>
                  </a:lnTo>
                  <a:lnTo>
                    <a:pt x="330994" y="495300"/>
                  </a:lnTo>
                  <a:lnTo>
                    <a:pt x="381000" y="495300"/>
                  </a:lnTo>
                  <a:lnTo>
                    <a:pt x="466725" y="481012"/>
                  </a:lnTo>
                  <a:lnTo>
                    <a:pt x="776288" y="419100"/>
                  </a:lnTo>
                  <a:lnTo>
                    <a:pt x="1033463" y="373856"/>
                  </a:lnTo>
                  <a:lnTo>
                    <a:pt x="1223963" y="340519"/>
                  </a:lnTo>
                  <a:lnTo>
                    <a:pt x="1476375" y="307181"/>
                  </a:lnTo>
                  <a:lnTo>
                    <a:pt x="1716881" y="278606"/>
                  </a:lnTo>
                  <a:lnTo>
                    <a:pt x="1885950" y="261937"/>
                  </a:lnTo>
                  <a:lnTo>
                    <a:pt x="2062163" y="250031"/>
                  </a:lnTo>
                  <a:lnTo>
                    <a:pt x="2174081" y="238125"/>
                  </a:lnTo>
                  <a:lnTo>
                    <a:pt x="2224088" y="223837"/>
                  </a:lnTo>
                  <a:lnTo>
                    <a:pt x="2262188" y="202406"/>
                  </a:lnTo>
                  <a:lnTo>
                    <a:pt x="2276475" y="180975"/>
                  </a:lnTo>
                  <a:lnTo>
                    <a:pt x="2276475" y="169069"/>
                  </a:lnTo>
                  <a:lnTo>
                    <a:pt x="2271713" y="142875"/>
                  </a:lnTo>
                  <a:lnTo>
                    <a:pt x="2259806" y="121444"/>
                  </a:lnTo>
                  <a:lnTo>
                    <a:pt x="2224088" y="83344"/>
                  </a:lnTo>
                  <a:lnTo>
                    <a:pt x="2205038" y="69056"/>
                  </a:lnTo>
                  <a:lnTo>
                    <a:pt x="2119313" y="38100"/>
                  </a:lnTo>
                  <a:lnTo>
                    <a:pt x="2014538" y="11906"/>
                  </a:lnTo>
                  <a:lnTo>
                    <a:pt x="1947863" y="0"/>
                  </a:lnTo>
                  <a:lnTo>
                    <a:pt x="1912144" y="0"/>
                  </a:lnTo>
                  <a:lnTo>
                    <a:pt x="1883569" y="4762"/>
                  </a:lnTo>
                  <a:lnTo>
                    <a:pt x="1852613" y="19050"/>
                  </a:lnTo>
                  <a:lnTo>
                    <a:pt x="1776413" y="50006"/>
                  </a:lnTo>
                  <a:lnTo>
                    <a:pt x="1724025" y="57150"/>
                  </a:lnTo>
                  <a:lnTo>
                    <a:pt x="1493044" y="100012"/>
                  </a:lnTo>
                  <a:lnTo>
                    <a:pt x="1243013" y="138112"/>
                  </a:lnTo>
                  <a:lnTo>
                    <a:pt x="997744" y="180975"/>
                  </a:lnTo>
                  <a:lnTo>
                    <a:pt x="809625" y="214312"/>
                  </a:lnTo>
                  <a:lnTo>
                    <a:pt x="690563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E20023EC-26C7-4937-A817-82A230D84EB8}"/>
                </a:ext>
              </a:extLst>
            </p:cNvPr>
            <p:cNvSpPr/>
            <p:nvPr/>
          </p:nvSpPr>
          <p:spPr>
            <a:xfrm>
              <a:off x="4595813" y="3532188"/>
              <a:ext cx="366712" cy="1031875"/>
            </a:xfrm>
            <a:custGeom>
              <a:avLst/>
              <a:gdLst>
                <a:gd name="connsiteX0" fmla="*/ 366712 w 366712"/>
                <a:gd name="connsiteY0" fmla="*/ 397669 h 1033462"/>
                <a:gd name="connsiteX1" fmla="*/ 366712 w 366712"/>
                <a:gd name="connsiteY1" fmla="*/ 321469 h 1033462"/>
                <a:gd name="connsiteX2" fmla="*/ 350043 w 366712"/>
                <a:gd name="connsiteY2" fmla="*/ 185737 h 1033462"/>
                <a:gd name="connsiteX3" fmla="*/ 314325 w 366712"/>
                <a:gd name="connsiteY3" fmla="*/ 130969 h 1033462"/>
                <a:gd name="connsiteX4" fmla="*/ 288131 w 366712"/>
                <a:gd name="connsiteY4" fmla="*/ 83344 h 1033462"/>
                <a:gd name="connsiteX5" fmla="*/ 271462 w 366712"/>
                <a:gd name="connsiteY5" fmla="*/ 57150 h 1033462"/>
                <a:gd name="connsiteX6" fmla="*/ 238125 w 366712"/>
                <a:gd name="connsiteY6" fmla="*/ 21431 h 1033462"/>
                <a:gd name="connsiteX7" fmla="*/ 211931 w 366712"/>
                <a:gd name="connsiteY7" fmla="*/ 2381 h 1033462"/>
                <a:gd name="connsiteX8" fmla="*/ 195262 w 366712"/>
                <a:gd name="connsiteY8" fmla="*/ 0 h 1033462"/>
                <a:gd name="connsiteX9" fmla="*/ 183356 w 366712"/>
                <a:gd name="connsiteY9" fmla="*/ 4762 h 1033462"/>
                <a:gd name="connsiteX10" fmla="*/ 171450 w 366712"/>
                <a:gd name="connsiteY10" fmla="*/ 26194 h 1033462"/>
                <a:gd name="connsiteX11" fmla="*/ 164306 w 366712"/>
                <a:gd name="connsiteY11" fmla="*/ 78581 h 1033462"/>
                <a:gd name="connsiteX12" fmla="*/ 164306 w 366712"/>
                <a:gd name="connsiteY12" fmla="*/ 176212 h 1033462"/>
                <a:gd name="connsiteX13" fmla="*/ 159543 w 366712"/>
                <a:gd name="connsiteY13" fmla="*/ 259556 h 1033462"/>
                <a:gd name="connsiteX14" fmla="*/ 154781 w 366712"/>
                <a:gd name="connsiteY14" fmla="*/ 345281 h 1033462"/>
                <a:gd name="connsiteX15" fmla="*/ 145256 w 366712"/>
                <a:gd name="connsiteY15" fmla="*/ 407194 h 1033462"/>
                <a:gd name="connsiteX16" fmla="*/ 128587 w 366712"/>
                <a:gd name="connsiteY16" fmla="*/ 471487 h 1033462"/>
                <a:gd name="connsiteX17" fmla="*/ 107156 w 366712"/>
                <a:gd name="connsiteY17" fmla="*/ 528637 h 1033462"/>
                <a:gd name="connsiteX18" fmla="*/ 80962 w 366712"/>
                <a:gd name="connsiteY18" fmla="*/ 592931 h 1033462"/>
                <a:gd name="connsiteX19" fmla="*/ 47625 w 366712"/>
                <a:gd name="connsiteY19" fmla="*/ 671512 h 1033462"/>
                <a:gd name="connsiteX20" fmla="*/ 26193 w 366712"/>
                <a:gd name="connsiteY20" fmla="*/ 711994 h 1033462"/>
                <a:gd name="connsiteX21" fmla="*/ 16668 w 366712"/>
                <a:gd name="connsiteY21" fmla="*/ 745331 h 1033462"/>
                <a:gd name="connsiteX22" fmla="*/ 2381 w 366712"/>
                <a:gd name="connsiteY22" fmla="*/ 812006 h 1033462"/>
                <a:gd name="connsiteX23" fmla="*/ 0 w 366712"/>
                <a:gd name="connsiteY23" fmla="*/ 854869 h 1033462"/>
                <a:gd name="connsiteX24" fmla="*/ 2381 w 366712"/>
                <a:gd name="connsiteY24" fmla="*/ 904875 h 1033462"/>
                <a:gd name="connsiteX25" fmla="*/ 11906 w 366712"/>
                <a:gd name="connsiteY25" fmla="*/ 947737 h 1033462"/>
                <a:gd name="connsiteX26" fmla="*/ 33337 w 366712"/>
                <a:gd name="connsiteY26" fmla="*/ 985837 h 1033462"/>
                <a:gd name="connsiteX27" fmla="*/ 64293 w 366712"/>
                <a:gd name="connsiteY27" fmla="*/ 1016794 h 1033462"/>
                <a:gd name="connsiteX28" fmla="*/ 97631 w 366712"/>
                <a:gd name="connsiteY28" fmla="*/ 1031081 h 1033462"/>
                <a:gd name="connsiteX29" fmla="*/ 114300 w 366712"/>
                <a:gd name="connsiteY29" fmla="*/ 1033462 h 1033462"/>
                <a:gd name="connsiteX30" fmla="*/ 138112 w 366712"/>
                <a:gd name="connsiteY30" fmla="*/ 1023937 h 1033462"/>
                <a:gd name="connsiteX31" fmla="*/ 180975 w 366712"/>
                <a:gd name="connsiteY31" fmla="*/ 990600 h 1033462"/>
                <a:gd name="connsiteX32" fmla="*/ 207168 w 366712"/>
                <a:gd name="connsiteY32" fmla="*/ 957262 h 1033462"/>
                <a:gd name="connsiteX33" fmla="*/ 242887 w 366712"/>
                <a:gd name="connsiteY33" fmla="*/ 890587 h 1033462"/>
                <a:gd name="connsiteX34" fmla="*/ 271462 w 366712"/>
                <a:gd name="connsiteY34" fmla="*/ 828675 h 1033462"/>
                <a:gd name="connsiteX35" fmla="*/ 295275 w 366712"/>
                <a:gd name="connsiteY35" fmla="*/ 764381 h 1033462"/>
                <a:gd name="connsiteX36" fmla="*/ 319087 w 366712"/>
                <a:gd name="connsiteY36" fmla="*/ 690562 h 1033462"/>
                <a:gd name="connsiteX37" fmla="*/ 350043 w 366712"/>
                <a:gd name="connsiteY37" fmla="*/ 557212 h 1033462"/>
                <a:gd name="connsiteX38" fmla="*/ 366712 w 366712"/>
                <a:gd name="connsiteY38" fmla="*/ 3976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6712" h="1033462">
                  <a:moveTo>
                    <a:pt x="366712" y="397669"/>
                  </a:moveTo>
                  <a:lnTo>
                    <a:pt x="366712" y="321469"/>
                  </a:lnTo>
                  <a:lnTo>
                    <a:pt x="350043" y="185737"/>
                  </a:lnTo>
                  <a:lnTo>
                    <a:pt x="314325" y="130969"/>
                  </a:lnTo>
                  <a:lnTo>
                    <a:pt x="288131" y="83344"/>
                  </a:lnTo>
                  <a:lnTo>
                    <a:pt x="271462" y="57150"/>
                  </a:lnTo>
                  <a:lnTo>
                    <a:pt x="238125" y="21431"/>
                  </a:lnTo>
                  <a:lnTo>
                    <a:pt x="211931" y="2381"/>
                  </a:lnTo>
                  <a:lnTo>
                    <a:pt x="195262" y="0"/>
                  </a:lnTo>
                  <a:lnTo>
                    <a:pt x="183356" y="4762"/>
                  </a:lnTo>
                  <a:lnTo>
                    <a:pt x="171450" y="26194"/>
                  </a:lnTo>
                  <a:lnTo>
                    <a:pt x="164306" y="78581"/>
                  </a:lnTo>
                  <a:lnTo>
                    <a:pt x="164306" y="176212"/>
                  </a:lnTo>
                  <a:lnTo>
                    <a:pt x="159543" y="259556"/>
                  </a:lnTo>
                  <a:lnTo>
                    <a:pt x="154781" y="345281"/>
                  </a:lnTo>
                  <a:lnTo>
                    <a:pt x="145256" y="407194"/>
                  </a:lnTo>
                  <a:lnTo>
                    <a:pt x="128587" y="471487"/>
                  </a:lnTo>
                  <a:lnTo>
                    <a:pt x="107156" y="528637"/>
                  </a:lnTo>
                  <a:lnTo>
                    <a:pt x="80962" y="592931"/>
                  </a:lnTo>
                  <a:lnTo>
                    <a:pt x="47625" y="671512"/>
                  </a:lnTo>
                  <a:lnTo>
                    <a:pt x="26193" y="711994"/>
                  </a:lnTo>
                  <a:lnTo>
                    <a:pt x="16668" y="745331"/>
                  </a:lnTo>
                  <a:lnTo>
                    <a:pt x="2381" y="812006"/>
                  </a:lnTo>
                  <a:lnTo>
                    <a:pt x="0" y="854869"/>
                  </a:lnTo>
                  <a:lnTo>
                    <a:pt x="2381" y="904875"/>
                  </a:lnTo>
                  <a:lnTo>
                    <a:pt x="11906" y="947737"/>
                  </a:lnTo>
                  <a:lnTo>
                    <a:pt x="33337" y="985837"/>
                  </a:lnTo>
                  <a:lnTo>
                    <a:pt x="64293" y="1016794"/>
                  </a:lnTo>
                  <a:lnTo>
                    <a:pt x="97631" y="1031081"/>
                  </a:lnTo>
                  <a:lnTo>
                    <a:pt x="114300" y="1033462"/>
                  </a:lnTo>
                  <a:lnTo>
                    <a:pt x="138112" y="1023937"/>
                  </a:lnTo>
                  <a:lnTo>
                    <a:pt x="180975" y="990600"/>
                  </a:lnTo>
                  <a:lnTo>
                    <a:pt x="207168" y="957262"/>
                  </a:lnTo>
                  <a:lnTo>
                    <a:pt x="242887" y="890587"/>
                  </a:lnTo>
                  <a:lnTo>
                    <a:pt x="271462" y="828675"/>
                  </a:lnTo>
                  <a:lnTo>
                    <a:pt x="295275" y="764381"/>
                  </a:lnTo>
                  <a:lnTo>
                    <a:pt x="319087" y="690562"/>
                  </a:lnTo>
                  <a:lnTo>
                    <a:pt x="350043" y="557212"/>
                  </a:lnTo>
                  <a:lnTo>
                    <a:pt x="366712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0">
              <a:extLst>
                <a:ext uri="{FF2B5EF4-FFF2-40B4-BE49-F238E27FC236}">
                  <a16:creationId xmlns:a16="http://schemas.microsoft.com/office/drawing/2014/main" id="{2801BA44-BDD3-444A-9D4C-3FA31C3D071E}"/>
                </a:ext>
              </a:extLst>
            </p:cNvPr>
            <p:cNvSpPr/>
            <p:nvPr/>
          </p:nvSpPr>
          <p:spPr>
            <a:xfrm>
              <a:off x="4438650" y="4117975"/>
              <a:ext cx="1216025" cy="1954213"/>
            </a:xfrm>
            <a:custGeom>
              <a:avLst/>
              <a:gdLst>
                <a:gd name="connsiteX0" fmla="*/ 1080407 w 1216479"/>
                <a:gd name="connsiteY0" fmla="*/ 688522 h 1953986"/>
                <a:gd name="connsiteX1" fmla="*/ 1104900 w 1216479"/>
                <a:gd name="connsiteY1" fmla="*/ 604158 h 1953986"/>
                <a:gd name="connsiteX2" fmla="*/ 1129393 w 1216479"/>
                <a:gd name="connsiteY2" fmla="*/ 500743 h 1953986"/>
                <a:gd name="connsiteX3" fmla="*/ 1151164 w 1216479"/>
                <a:gd name="connsiteY3" fmla="*/ 408215 h 1953986"/>
                <a:gd name="connsiteX4" fmla="*/ 1153886 w 1216479"/>
                <a:gd name="connsiteY4" fmla="*/ 381000 h 1953986"/>
                <a:gd name="connsiteX5" fmla="*/ 1156607 w 1216479"/>
                <a:gd name="connsiteY5" fmla="*/ 359229 h 1953986"/>
                <a:gd name="connsiteX6" fmla="*/ 1170214 w 1216479"/>
                <a:gd name="connsiteY6" fmla="*/ 337458 h 1953986"/>
                <a:gd name="connsiteX7" fmla="*/ 1186543 w 1216479"/>
                <a:gd name="connsiteY7" fmla="*/ 321129 h 1953986"/>
                <a:gd name="connsiteX8" fmla="*/ 1202871 w 1216479"/>
                <a:gd name="connsiteY8" fmla="*/ 299358 h 1953986"/>
                <a:gd name="connsiteX9" fmla="*/ 1216479 w 1216479"/>
                <a:gd name="connsiteY9" fmla="*/ 272143 h 1953986"/>
                <a:gd name="connsiteX10" fmla="*/ 1216479 w 1216479"/>
                <a:gd name="connsiteY10" fmla="*/ 253093 h 1953986"/>
                <a:gd name="connsiteX11" fmla="*/ 1213757 w 1216479"/>
                <a:gd name="connsiteY11" fmla="*/ 225879 h 1953986"/>
                <a:gd name="connsiteX12" fmla="*/ 1208314 w 1216479"/>
                <a:gd name="connsiteY12" fmla="*/ 204108 h 1953986"/>
                <a:gd name="connsiteX13" fmla="*/ 1189264 w 1216479"/>
                <a:gd name="connsiteY13" fmla="*/ 174172 h 1953986"/>
                <a:gd name="connsiteX14" fmla="*/ 1156607 w 1216479"/>
                <a:gd name="connsiteY14" fmla="*/ 138793 h 1953986"/>
                <a:gd name="connsiteX15" fmla="*/ 1091293 w 1216479"/>
                <a:gd name="connsiteY15" fmla="*/ 92529 h 1953986"/>
                <a:gd name="connsiteX16" fmla="*/ 1025979 w 1216479"/>
                <a:gd name="connsiteY16" fmla="*/ 59872 h 1953986"/>
                <a:gd name="connsiteX17" fmla="*/ 957943 w 1216479"/>
                <a:gd name="connsiteY17" fmla="*/ 29936 h 1953986"/>
                <a:gd name="connsiteX18" fmla="*/ 879021 w 1216479"/>
                <a:gd name="connsiteY18" fmla="*/ 8165 h 1953986"/>
                <a:gd name="connsiteX19" fmla="*/ 800100 w 1216479"/>
                <a:gd name="connsiteY19" fmla="*/ 0 h 1953986"/>
                <a:gd name="connsiteX20" fmla="*/ 742950 w 1216479"/>
                <a:gd name="connsiteY20" fmla="*/ 0 h 1953986"/>
                <a:gd name="connsiteX21" fmla="*/ 710293 w 1216479"/>
                <a:gd name="connsiteY21" fmla="*/ 8165 h 1953986"/>
                <a:gd name="connsiteX22" fmla="*/ 699407 w 1216479"/>
                <a:gd name="connsiteY22" fmla="*/ 21772 h 1953986"/>
                <a:gd name="connsiteX23" fmla="*/ 699407 w 1216479"/>
                <a:gd name="connsiteY23" fmla="*/ 35379 h 1953986"/>
                <a:gd name="connsiteX24" fmla="*/ 704850 w 1216479"/>
                <a:gd name="connsiteY24" fmla="*/ 46265 h 1953986"/>
                <a:gd name="connsiteX25" fmla="*/ 740229 w 1216479"/>
                <a:gd name="connsiteY25" fmla="*/ 78922 h 1953986"/>
                <a:gd name="connsiteX26" fmla="*/ 770164 w 1216479"/>
                <a:gd name="connsiteY26" fmla="*/ 100693 h 1953986"/>
                <a:gd name="connsiteX27" fmla="*/ 800100 w 1216479"/>
                <a:gd name="connsiteY27" fmla="*/ 119743 h 1953986"/>
                <a:gd name="connsiteX28" fmla="*/ 821871 w 1216479"/>
                <a:gd name="connsiteY28" fmla="*/ 138793 h 1953986"/>
                <a:gd name="connsiteX29" fmla="*/ 840921 w 1216479"/>
                <a:gd name="connsiteY29" fmla="*/ 163286 h 1953986"/>
                <a:gd name="connsiteX30" fmla="*/ 859971 w 1216479"/>
                <a:gd name="connsiteY30" fmla="*/ 198665 h 1953986"/>
                <a:gd name="connsiteX31" fmla="*/ 873579 w 1216479"/>
                <a:gd name="connsiteY31" fmla="*/ 239486 h 1953986"/>
                <a:gd name="connsiteX32" fmla="*/ 879021 w 1216479"/>
                <a:gd name="connsiteY32" fmla="*/ 277586 h 1953986"/>
                <a:gd name="connsiteX33" fmla="*/ 881743 w 1216479"/>
                <a:gd name="connsiteY33" fmla="*/ 334736 h 1953986"/>
                <a:gd name="connsiteX34" fmla="*/ 879021 w 1216479"/>
                <a:gd name="connsiteY34" fmla="*/ 446315 h 1953986"/>
                <a:gd name="connsiteX35" fmla="*/ 868136 w 1216479"/>
                <a:gd name="connsiteY35" fmla="*/ 579665 h 1953986"/>
                <a:gd name="connsiteX36" fmla="*/ 857250 w 1216479"/>
                <a:gd name="connsiteY36" fmla="*/ 647700 h 1953986"/>
                <a:gd name="connsiteX37" fmla="*/ 838200 w 1216479"/>
                <a:gd name="connsiteY37" fmla="*/ 753836 h 1953986"/>
                <a:gd name="connsiteX38" fmla="*/ 819150 w 1216479"/>
                <a:gd name="connsiteY38" fmla="*/ 832758 h 1953986"/>
                <a:gd name="connsiteX39" fmla="*/ 794657 w 1216479"/>
                <a:gd name="connsiteY39" fmla="*/ 917122 h 1953986"/>
                <a:gd name="connsiteX40" fmla="*/ 775607 w 1216479"/>
                <a:gd name="connsiteY40" fmla="*/ 974272 h 1953986"/>
                <a:gd name="connsiteX41" fmla="*/ 742950 w 1216479"/>
                <a:gd name="connsiteY41" fmla="*/ 1069522 h 1953986"/>
                <a:gd name="connsiteX42" fmla="*/ 704850 w 1216479"/>
                <a:gd name="connsiteY42" fmla="*/ 1162050 h 1953986"/>
                <a:gd name="connsiteX43" fmla="*/ 664029 w 1216479"/>
                <a:gd name="connsiteY43" fmla="*/ 1238250 h 1953986"/>
                <a:gd name="connsiteX44" fmla="*/ 628650 w 1216479"/>
                <a:gd name="connsiteY44" fmla="*/ 1300843 h 1953986"/>
                <a:gd name="connsiteX45" fmla="*/ 579664 w 1216479"/>
                <a:gd name="connsiteY45" fmla="*/ 1371600 h 1953986"/>
                <a:gd name="connsiteX46" fmla="*/ 506186 w 1216479"/>
                <a:gd name="connsiteY46" fmla="*/ 1466850 h 1953986"/>
                <a:gd name="connsiteX47" fmla="*/ 443593 w 1216479"/>
                <a:gd name="connsiteY47" fmla="*/ 1540329 h 1953986"/>
                <a:gd name="connsiteX48" fmla="*/ 356507 w 1216479"/>
                <a:gd name="connsiteY48" fmla="*/ 1630136 h 1953986"/>
                <a:gd name="connsiteX49" fmla="*/ 250371 w 1216479"/>
                <a:gd name="connsiteY49" fmla="*/ 1722665 h 1953986"/>
                <a:gd name="connsiteX50" fmla="*/ 174171 w 1216479"/>
                <a:gd name="connsiteY50" fmla="*/ 1785258 h 1953986"/>
                <a:gd name="connsiteX51" fmla="*/ 84364 w 1216479"/>
                <a:gd name="connsiteY51" fmla="*/ 1850572 h 1953986"/>
                <a:gd name="connsiteX52" fmla="*/ 24493 w 1216479"/>
                <a:gd name="connsiteY52" fmla="*/ 1891393 h 1953986"/>
                <a:gd name="connsiteX53" fmla="*/ 10886 w 1216479"/>
                <a:gd name="connsiteY53" fmla="*/ 1907722 h 1953986"/>
                <a:gd name="connsiteX54" fmla="*/ 2721 w 1216479"/>
                <a:gd name="connsiteY54" fmla="*/ 1926772 h 1953986"/>
                <a:gd name="connsiteX55" fmla="*/ 0 w 1216479"/>
                <a:gd name="connsiteY55" fmla="*/ 1937658 h 1953986"/>
                <a:gd name="connsiteX56" fmla="*/ 2721 w 1216479"/>
                <a:gd name="connsiteY56" fmla="*/ 1945822 h 1953986"/>
                <a:gd name="connsiteX57" fmla="*/ 10886 w 1216479"/>
                <a:gd name="connsiteY57" fmla="*/ 1953986 h 1953986"/>
                <a:gd name="connsiteX58" fmla="*/ 27214 w 1216479"/>
                <a:gd name="connsiteY58" fmla="*/ 1953986 h 1953986"/>
                <a:gd name="connsiteX59" fmla="*/ 59871 w 1216479"/>
                <a:gd name="connsiteY59" fmla="*/ 1940379 h 1953986"/>
                <a:gd name="connsiteX60" fmla="*/ 138793 w 1216479"/>
                <a:gd name="connsiteY60" fmla="*/ 1905000 h 1953986"/>
                <a:gd name="connsiteX61" fmla="*/ 239486 w 1216479"/>
                <a:gd name="connsiteY61" fmla="*/ 1847850 h 1953986"/>
                <a:gd name="connsiteX62" fmla="*/ 359229 w 1216479"/>
                <a:gd name="connsiteY62" fmla="*/ 1768929 h 1953986"/>
                <a:gd name="connsiteX63" fmla="*/ 449036 w 1216479"/>
                <a:gd name="connsiteY63" fmla="*/ 1703615 h 1953986"/>
                <a:gd name="connsiteX64" fmla="*/ 514350 w 1216479"/>
                <a:gd name="connsiteY64" fmla="*/ 1649186 h 1953986"/>
                <a:gd name="connsiteX65" fmla="*/ 590550 w 1216479"/>
                <a:gd name="connsiteY65" fmla="*/ 1581150 h 1953986"/>
                <a:gd name="connsiteX66" fmla="*/ 658586 w 1216479"/>
                <a:gd name="connsiteY66" fmla="*/ 1510393 h 1953986"/>
                <a:gd name="connsiteX67" fmla="*/ 715736 w 1216479"/>
                <a:gd name="connsiteY67" fmla="*/ 1445079 h 1953986"/>
                <a:gd name="connsiteX68" fmla="*/ 767443 w 1216479"/>
                <a:gd name="connsiteY68" fmla="*/ 1377043 h 1953986"/>
                <a:gd name="connsiteX69" fmla="*/ 830036 w 1216479"/>
                <a:gd name="connsiteY69" fmla="*/ 1289958 h 1953986"/>
                <a:gd name="connsiteX70" fmla="*/ 879021 w 1216479"/>
                <a:gd name="connsiteY70" fmla="*/ 1216479 h 1953986"/>
                <a:gd name="connsiteX71" fmla="*/ 928007 w 1216479"/>
                <a:gd name="connsiteY71" fmla="*/ 1121229 h 1953986"/>
                <a:gd name="connsiteX72" fmla="*/ 966107 w 1216479"/>
                <a:gd name="connsiteY72" fmla="*/ 1036865 h 1953986"/>
                <a:gd name="connsiteX73" fmla="*/ 1001486 w 1216479"/>
                <a:gd name="connsiteY73" fmla="*/ 952500 h 1953986"/>
                <a:gd name="connsiteX74" fmla="*/ 1039586 w 1216479"/>
                <a:gd name="connsiteY74" fmla="*/ 835479 h 1953986"/>
                <a:gd name="connsiteX75" fmla="*/ 1080407 w 1216479"/>
                <a:gd name="connsiteY75" fmla="*/ 688522 h 195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216479" h="1953986">
                  <a:moveTo>
                    <a:pt x="1080407" y="688522"/>
                  </a:moveTo>
                  <a:lnTo>
                    <a:pt x="1104900" y="604158"/>
                  </a:lnTo>
                  <a:lnTo>
                    <a:pt x="1129393" y="500743"/>
                  </a:lnTo>
                  <a:lnTo>
                    <a:pt x="1151164" y="408215"/>
                  </a:lnTo>
                  <a:lnTo>
                    <a:pt x="1153886" y="381000"/>
                  </a:lnTo>
                  <a:lnTo>
                    <a:pt x="1156607" y="359229"/>
                  </a:lnTo>
                  <a:lnTo>
                    <a:pt x="1170214" y="337458"/>
                  </a:lnTo>
                  <a:lnTo>
                    <a:pt x="1186543" y="321129"/>
                  </a:lnTo>
                  <a:lnTo>
                    <a:pt x="1202871" y="299358"/>
                  </a:lnTo>
                  <a:lnTo>
                    <a:pt x="1216479" y="272143"/>
                  </a:lnTo>
                  <a:lnTo>
                    <a:pt x="1216479" y="253093"/>
                  </a:lnTo>
                  <a:lnTo>
                    <a:pt x="1213757" y="225879"/>
                  </a:lnTo>
                  <a:lnTo>
                    <a:pt x="1208314" y="204108"/>
                  </a:lnTo>
                  <a:lnTo>
                    <a:pt x="1189264" y="174172"/>
                  </a:lnTo>
                  <a:lnTo>
                    <a:pt x="1156607" y="138793"/>
                  </a:lnTo>
                  <a:lnTo>
                    <a:pt x="1091293" y="92529"/>
                  </a:lnTo>
                  <a:lnTo>
                    <a:pt x="1025979" y="59872"/>
                  </a:lnTo>
                  <a:lnTo>
                    <a:pt x="957943" y="29936"/>
                  </a:lnTo>
                  <a:lnTo>
                    <a:pt x="879021" y="8165"/>
                  </a:lnTo>
                  <a:lnTo>
                    <a:pt x="800100" y="0"/>
                  </a:lnTo>
                  <a:lnTo>
                    <a:pt x="742950" y="0"/>
                  </a:lnTo>
                  <a:lnTo>
                    <a:pt x="710293" y="8165"/>
                  </a:lnTo>
                  <a:lnTo>
                    <a:pt x="699407" y="21772"/>
                  </a:lnTo>
                  <a:lnTo>
                    <a:pt x="699407" y="35379"/>
                  </a:lnTo>
                  <a:lnTo>
                    <a:pt x="704850" y="46265"/>
                  </a:lnTo>
                  <a:lnTo>
                    <a:pt x="740229" y="78922"/>
                  </a:lnTo>
                  <a:lnTo>
                    <a:pt x="770164" y="100693"/>
                  </a:lnTo>
                  <a:lnTo>
                    <a:pt x="800100" y="119743"/>
                  </a:lnTo>
                  <a:lnTo>
                    <a:pt x="821871" y="138793"/>
                  </a:lnTo>
                  <a:lnTo>
                    <a:pt x="840921" y="163286"/>
                  </a:lnTo>
                  <a:lnTo>
                    <a:pt x="859971" y="198665"/>
                  </a:lnTo>
                  <a:lnTo>
                    <a:pt x="873579" y="239486"/>
                  </a:lnTo>
                  <a:lnTo>
                    <a:pt x="879021" y="277586"/>
                  </a:lnTo>
                  <a:lnTo>
                    <a:pt x="881743" y="334736"/>
                  </a:lnTo>
                  <a:cubicBezTo>
                    <a:pt x="880836" y="371929"/>
                    <a:pt x="879928" y="409122"/>
                    <a:pt x="879021" y="446315"/>
                  </a:cubicBezTo>
                  <a:lnTo>
                    <a:pt x="868136" y="579665"/>
                  </a:lnTo>
                  <a:lnTo>
                    <a:pt x="857250" y="647700"/>
                  </a:lnTo>
                  <a:lnTo>
                    <a:pt x="838200" y="753836"/>
                  </a:lnTo>
                  <a:lnTo>
                    <a:pt x="819150" y="832758"/>
                  </a:lnTo>
                  <a:lnTo>
                    <a:pt x="794657" y="917122"/>
                  </a:lnTo>
                  <a:lnTo>
                    <a:pt x="775607" y="974272"/>
                  </a:lnTo>
                  <a:lnTo>
                    <a:pt x="742950" y="1069522"/>
                  </a:lnTo>
                  <a:lnTo>
                    <a:pt x="704850" y="1162050"/>
                  </a:lnTo>
                  <a:lnTo>
                    <a:pt x="664029" y="1238250"/>
                  </a:lnTo>
                  <a:lnTo>
                    <a:pt x="628650" y="1300843"/>
                  </a:lnTo>
                  <a:lnTo>
                    <a:pt x="579664" y="1371600"/>
                  </a:lnTo>
                  <a:lnTo>
                    <a:pt x="506186" y="1466850"/>
                  </a:lnTo>
                  <a:lnTo>
                    <a:pt x="443593" y="1540329"/>
                  </a:lnTo>
                  <a:lnTo>
                    <a:pt x="356507" y="1630136"/>
                  </a:lnTo>
                  <a:lnTo>
                    <a:pt x="250371" y="1722665"/>
                  </a:lnTo>
                  <a:lnTo>
                    <a:pt x="174171" y="1785258"/>
                  </a:lnTo>
                  <a:lnTo>
                    <a:pt x="84364" y="1850572"/>
                  </a:lnTo>
                  <a:lnTo>
                    <a:pt x="24493" y="1891393"/>
                  </a:lnTo>
                  <a:lnTo>
                    <a:pt x="10886" y="1907722"/>
                  </a:lnTo>
                  <a:lnTo>
                    <a:pt x="2721" y="1926772"/>
                  </a:lnTo>
                  <a:lnTo>
                    <a:pt x="0" y="1937658"/>
                  </a:lnTo>
                  <a:lnTo>
                    <a:pt x="2721" y="1945822"/>
                  </a:lnTo>
                  <a:lnTo>
                    <a:pt x="10886" y="1953986"/>
                  </a:lnTo>
                  <a:lnTo>
                    <a:pt x="27214" y="1953986"/>
                  </a:lnTo>
                  <a:lnTo>
                    <a:pt x="59871" y="1940379"/>
                  </a:lnTo>
                  <a:lnTo>
                    <a:pt x="138793" y="1905000"/>
                  </a:lnTo>
                  <a:lnTo>
                    <a:pt x="239486" y="1847850"/>
                  </a:lnTo>
                  <a:lnTo>
                    <a:pt x="359229" y="1768929"/>
                  </a:lnTo>
                  <a:lnTo>
                    <a:pt x="449036" y="1703615"/>
                  </a:lnTo>
                  <a:lnTo>
                    <a:pt x="514350" y="1649186"/>
                  </a:lnTo>
                  <a:lnTo>
                    <a:pt x="590550" y="1581150"/>
                  </a:lnTo>
                  <a:lnTo>
                    <a:pt x="658586" y="1510393"/>
                  </a:lnTo>
                  <a:lnTo>
                    <a:pt x="715736" y="1445079"/>
                  </a:lnTo>
                  <a:lnTo>
                    <a:pt x="767443" y="1377043"/>
                  </a:lnTo>
                  <a:lnTo>
                    <a:pt x="830036" y="1289958"/>
                  </a:lnTo>
                  <a:lnTo>
                    <a:pt x="879021" y="1216479"/>
                  </a:lnTo>
                  <a:lnTo>
                    <a:pt x="928007" y="1121229"/>
                  </a:lnTo>
                  <a:lnTo>
                    <a:pt x="966107" y="1036865"/>
                  </a:lnTo>
                  <a:lnTo>
                    <a:pt x="1001486" y="952500"/>
                  </a:lnTo>
                  <a:lnTo>
                    <a:pt x="1039586" y="835479"/>
                  </a:lnTo>
                  <a:lnTo>
                    <a:pt x="1080407" y="688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1">
              <a:extLst>
                <a:ext uri="{FF2B5EF4-FFF2-40B4-BE49-F238E27FC236}">
                  <a16:creationId xmlns:a16="http://schemas.microsoft.com/office/drawing/2014/main" id="{264C1DC9-36C8-4597-B411-3681913E6DE8}"/>
                </a:ext>
              </a:extLst>
            </p:cNvPr>
            <p:cNvSpPr/>
            <p:nvPr/>
          </p:nvSpPr>
          <p:spPr>
            <a:xfrm>
              <a:off x="5840413" y="3962400"/>
              <a:ext cx="1757362" cy="2033588"/>
            </a:xfrm>
            <a:custGeom>
              <a:avLst/>
              <a:gdLst>
                <a:gd name="connsiteX0" fmla="*/ 141514 w 1758043"/>
                <a:gd name="connsiteY0" fmla="*/ 922564 h 2032907"/>
                <a:gd name="connsiteX1" fmla="*/ 149678 w 1758043"/>
                <a:gd name="connsiteY1" fmla="*/ 321129 h 2032907"/>
                <a:gd name="connsiteX2" fmla="*/ 144235 w 1758043"/>
                <a:gd name="connsiteY2" fmla="*/ 280307 h 2032907"/>
                <a:gd name="connsiteX3" fmla="*/ 136071 w 1758043"/>
                <a:gd name="connsiteY3" fmla="*/ 247650 h 2032907"/>
                <a:gd name="connsiteX4" fmla="*/ 119743 w 1758043"/>
                <a:gd name="connsiteY4" fmla="*/ 204107 h 2032907"/>
                <a:gd name="connsiteX5" fmla="*/ 103414 w 1758043"/>
                <a:gd name="connsiteY5" fmla="*/ 171450 h 2032907"/>
                <a:gd name="connsiteX6" fmla="*/ 84364 w 1758043"/>
                <a:gd name="connsiteY6" fmla="*/ 141514 h 2032907"/>
                <a:gd name="connsiteX7" fmla="*/ 70757 w 1758043"/>
                <a:gd name="connsiteY7" fmla="*/ 122464 h 2032907"/>
                <a:gd name="connsiteX8" fmla="*/ 46264 w 1758043"/>
                <a:gd name="connsiteY8" fmla="*/ 97971 h 2032907"/>
                <a:gd name="connsiteX9" fmla="*/ 21771 w 1758043"/>
                <a:gd name="connsiteY9" fmla="*/ 70757 h 2032907"/>
                <a:gd name="connsiteX10" fmla="*/ 5443 w 1758043"/>
                <a:gd name="connsiteY10" fmla="*/ 46264 h 2032907"/>
                <a:gd name="connsiteX11" fmla="*/ 0 w 1758043"/>
                <a:gd name="connsiteY11" fmla="*/ 32657 h 2032907"/>
                <a:gd name="connsiteX12" fmla="*/ 0 w 1758043"/>
                <a:gd name="connsiteY12" fmla="*/ 24493 h 2032907"/>
                <a:gd name="connsiteX13" fmla="*/ 5443 w 1758043"/>
                <a:gd name="connsiteY13" fmla="*/ 13607 h 2032907"/>
                <a:gd name="connsiteX14" fmla="*/ 13607 w 1758043"/>
                <a:gd name="connsiteY14" fmla="*/ 5443 h 2032907"/>
                <a:gd name="connsiteX15" fmla="*/ 48985 w 1758043"/>
                <a:gd name="connsiteY15" fmla="*/ 0 h 2032907"/>
                <a:gd name="connsiteX16" fmla="*/ 92528 w 1758043"/>
                <a:gd name="connsiteY16" fmla="*/ 5443 h 2032907"/>
                <a:gd name="connsiteX17" fmla="*/ 157843 w 1758043"/>
                <a:gd name="connsiteY17" fmla="*/ 19050 h 2032907"/>
                <a:gd name="connsiteX18" fmla="*/ 198664 w 1758043"/>
                <a:gd name="connsiteY18" fmla="*/ 29936 h 2032907"/>
                <a:gd name="connsiteX19" fmla="*/ 258535 w 1758043"/>
                <a:gd name="connsiteY19" fmla="*/ 54429 h 2032907"/>
                <a:gd name="connsiteX20" fmla="*/ 321128 w 1758043"/>
                <a:gd name="connsiteY20" fmla="*/ 89807 h 2032907"/>
                <a:gd name="connsiteX21" fmla="*/ 381000 w 1758043"/>
                <a:gd name="connsiteY21" fmla="*/ 127907 h 2032907"/>
                <a:gd name="connsiteX22" fmla="*/ 438150 w 1758043"/>
                <a:gd name="connsiteY22" fmla="*/ 174171 h 2032907"/>
                <a:gd name="connsiteX23" fmla="*/ 457200 w 1758043"/>
                <a:gd name="connsiteY23" fmla="*/ 195943 h 2032907"/>
                <a:gd name="connsiteX24" fmla="*/ 468085 w 1758043"/>
                <a:gd name="connsiteY24" fmla="*/ 212271 h 2032907"/>
                <a:gd name="connsiteX25" fmla="*/ 473528 w 1758043"/>
                <a:gd name="connsiteY25" fmla="*/ 231321 h 2032907"/>
                <a:gd name="connsiteX26" fmla="*/ 476250 w 1758043"/>
                <a:gd name="connsiteY26" fmla="*/ 250371 h 2032907"/>
                <a:gd name="connsiteX27" fmla="*/ 470807 w 1758043"/>
                <a:gd name="connsiteY27" fmla="*/ 272143 h 2032907"/>
                <a:gd name="connsiteX28" fmla="*/ 462643 w 1758043"/>
                <a:gd name="connsiteY28" fmla="*/ 296636 h 2032907"/>
                <a:gd name="connsiteX29" fmla="*/ 440871 w 1758043"/>
                <a:gd name="connsiteY29" fmla="*/ 337457 h 2032907"/>
                <a:gd name="connsiteX30" fmla="*/ 424543 w 1758043"/>
                <a:gd name="connsiteY30" fmla="*/ 381000 h 2032907"/>
                <a:gd name="connsiteX31" fmla="*/ 410935 w 1758043"/>
                <a:gd name="connsiteY31" fmla="*/ 468086 h 2032907"/>
                <a:gd name="connsiteX32" fmla="*/ 397328 w 1758043"/>
                <a:gd name="connsiteY32" fmla="*/ 585107 h 2032907"/>
                <a:gd name="connsiteX33" fmla="*/ 386443 w 1758043"/>
                <a:gd name="connsiteY33" fmla="*/ 729343 h 2032907"/>
                <a:gd name="connsiteX34" fmla="*/ 372835 w 1758043"/>
                <a:gd name="connsiteY34" fmla="*/ 941614 h 2032907"/>
                <a:gd name="connsiteX35" fmla="*/ 375557 w 1758043"/>
                <a:gd name="connsiteY35" fmla="*/ 1107621 h 2032907"/>
                <a:gd name="connsiteX36" fmla="*/ 364671 w 1758043"/>
                <a:gd name="connsiteY36" fmla="*/ 1347107 h 2032907"/>
                <a:gd name="connsiteX37" fmla="*/ 353785 w 1758043"/>
                <a:gd name="connsiteY37" fmla="*/ 1551214 h 2032907"/>
                <a:gd name="connsiteX38" fmla="*/ 353785 w 1758043"/>
                <a:gd name="connsiteY38" fmla="*/ 1586593 h 2032907"/>
                <a:gd name="connsiteX39" fmla="*/ 359228 w 1758043"/>
                <a:gd name="connsiteY39" fmla="*/ 1616529 h 2032907"/>
                <a:gd name="connsiteX40" fmla="*/ 370114 w 1758043"/>
                <a:gd name="connsiteY40" fmla="*/ 1649186 h 2032907"/>
                <a:gd name="connsiteX41" fmla="*/ 381000 w 1758043"/>
                <a:gd name="connsiteY41" fmla="*/ 1673679 h 2032907"/>
                <a:gd name="connsiteX42" fmla="*/ 394607 w 1758043"/>
                <a:gd name="connsiteY42" fmla="*/ 1695450 h 2032907"/>
                <a:gd name="connsiteX43" fmla="*/ 419100 w 1758043"/>
                <a:gd name="connsiteY43" fmla="*/ 1722664 h 2032907"/>
                <a:gd name="connsiteX44" fmla="*/ 435428 w 1758043"/>
                <a:gd name="connsiteY44" fmla="*/ 1736271 h 2032907"/>
                <a:gd name="connsiteX45" fmla="*/ 451757 w 1758043"/>
                <a:gd name="connsiteY45" fmla="*/ 1744436 h 2032907"/>
                <a:gd name="connsiteX46" fmla="*/ 495300 w 1758043"/>
                <a:gd name="connsiteY46" fmla="*/ 1758043 h 2032907"/>
                <a:gd name="connsiteX47" fmla="*/ 538843 w 1758043"/>
                <a:gd name="connsiteY47" fmla="*/ 1766207 h 2032907"/>
                <a:gd name="connsiteX48" fmla="*/ 604157 w 1758043"/>
                <a:gd name="connsiteY48" fmla="*/ 1777093 h 2032907"/>
                <a:gd name="connsiteX49" fmla="*/ 680357 w 1758043"/>
                <a:gd name="connsiteY49" fmla="*/ 1782536 h 2032907"/>
                <a:gd name="connsiteX50" fmla="*/ 810985 w 1758043"/>
                <a:gd name="connsiteY50" fmla="*/ 1785257 h 2032907"/>
                <a:gd name="connsiteX51" fmla="*/ 963385 w 1758043"/>
                <a:gd name="connsiteY51" fmla="*/ 1779814 h 2032907"/>
                <a:gd name="connsiteX52" fmla="*/ 1107621 w 1758043"/>
                <a:gd name="connsiteY52" fmla="*/ 1771650 h 2032907"/>
                <a:gd name="connsiteX53" fmla="*/ 1175657 w 1758043"/>
                <a:gd name="connsiteY53" fmla="*/ 1766207 h 2032907"/>
                <a:gd name="connsiteX54" fmla="*/ 1709057 w 1758043"/>
                <a:gd name="connsiteY54" fmla="*/ 1744436 h 2032907"/>
                <a:gd name="connsiteX55" fmla="*/ 1730828 w 1758043"/>
                <a:gd name="connsiteY55" fmla="*/ 1760764 h 2032907"/>
                <a:gd name="connsiteX56" fmla="*/ 1741714 w 1758043"/>
                <a:gd name="connsiteY56" fmla="*/ 1771650 h 2032907"/>
                <a:gd name="connsiteX57" fmla="*/ 1749878 w 1758043"/>
                <a:gd name="connsiteY57" fmla="*/ 1787979 h 2032907"/>
                <a:gd name="connsiteX58" fmla="*/ 1755321 w 1758043"/>
                <a:gd name="connsiteY58" fmla="*/ 1807029 h 2032907"/>
                <a:gd name="connsiteX59" fmla="*/ 1758043 w 1758043"/>
                <a:gd name="connsiteY59" fmla="*/ 1826079 h 2032907"/>
                <a:gd name="connsiteX60" fmla="*/ 1752600 w 1758043"/>
                <a:gd name="connsiteY60" fmla="*/ 1850571 h 2032907"/>
                <a:gd name="connsiteX61" fmla="*/ 1736271 w 1758043"/>
                <a:gd name="connsiteY61" fmla="*/ 1883229 h 2032907"/>
                <a:gd name="connsiteX62" fmla="*/ 1703614 w 1758043"/>
                <a:gd name="connsiteY62" fmla="*/ 1918607 h 2032907"/>
                <a:gd name="connsiteX63" fmla="*/ 1662793 w 1758043"/>
                <a:gd name="connsiteY63" fmla="*/ 1945821 h 2032907"/>
                <a:gd name="connsiteX64" fmla="*/ 1616528 w 1758043"/>
                <a:gd name="connsiteY64" fmla="*/ 1962150 h 2032907"/>
                <a:gd name="connsiteX65" fmla="*/ 1526721 w 1758043"/>
                <a:gd name="connsiteY65" fmla="*/ 1983921 h 2032907"/>
                <a:gd name="connsiteX66" fmla="*/ 1431471 w 1758043"/>
                <a:gd name="connsiteY66" fmla="*/ 2002971 h 2032907"/>
                <a:gd name="connsiteX67" fmla="*/ 1325335 w 1758043"/>
                <a:gd name="connsiteY67" fmla="*/ 2016579 h 2032907"/>
                <a:gd name="connsiteX68" fmla="*/ 1216478 w 1758043"/>
                <a:gd name="connsiteY68" fmla="*/ 2027464 h 2032907"/>
                <a:gd name="connsiteX69" fmla="*/ 1039585 w 1758043"/>
                <a:gd name="connsiteY69" fmla="*/ 2032907 h 2032907"/>
                <a:gd name="connsiteX70" fmla="*/ 846364 w 1758043"/>
                <a:gd name="connsiteY70" fmla="*/ 2027464 h 2032907"/>
                <a:gd name="connsiteX71" fmla="*/ 680357 w 1758043"/>
                <a:gd name="connsiteY71" fmla="*/ 2016579 h 2032907"/>
                <a:gd name="connsiteX72" fmla="*/ 536121 w 1758043"/>
                <a:gd name="connsiteY72" fmla="*/ 1997529 h 2032907"/>
                <a:gd name="connsiteX73" fmla="*/ 400050 w 1758043"/>
                <a:gd name="connsiteY73" fmla="*/ 1959429 h 2032907"/>
                <a:gd name="connsiteX74" fmla="*/ 304800 w 1758043"/>
                <a:gd name="connsiteY74" fmla="*/ 1921329 h 2032907"/>
                <a:gd name="connsiteX75" fmla="*/ 261257 w 1758043"/>
                <a:gd name="connsiteY75" fmla="*/ 1888671 h 2032907"/>
                <a:gd name="connsiteX76" fmla="*/ 204107 w 1758043"/>
                <a:gd name="connsiteY76" fmla="*/ 1831521 h 2032907"/>
                <a:gd name="connsiteX77" fmla="*/ 166007 w 1758043"/>
                <a:gd name="connsiteY77" fmla="*/ 1777093 h 2032907"/>
                <a:gd name="connsiteX78" fmla="*/ 141514 w 1758043"/>
                <a:gd name="connsiteY78" fmla="*/ 1730829 h 2032907"/>
                <a:gd name="connsiteX79" fmla="*/ 130628 w 1758043"/>
                <a:gd name="connsiteY79" fmla="*/ 1690007 h 2032907"/>
                <a:gd name="connsiteX80" fmla="*/ 125185 w 1758043"/>
                <a:gd name="connsiteY80" fmla="*/ 1627414 h 2032907"/>
                <a:gd name="connsiteX81" fmla="*/ 133350 w 1758043"/>
                <a:gd name="connsiteY81" fmla="*/ 1412421 h 2032907"/>
                <a:gd name="connsiteX82" fmla="*/ 141514 w 1758043"/>
                <a:gd name="connsiteY82" fmla="*/ 922564 h 20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758043" h="2032907">
                  <a:moveTo>
                    <a:pt x="141514" y="922564"/>
                  </a:moveTo>
                  <a:lnTo>
                    <a:pt x="149678" y="321129"/>
                  </a:lnTo>
                  <a:lnTo>
                    <a:pt x="144235" y="280307"/>
                  </a:lnTo>
                  <a:lnTo>
                    <a:pt x="136071" y="247650"/>
                  </a:lnTo>
                  <a:lnTo>
                    <a:pt x="119743" y="204107"/>
                  </a:lnTo>
                  <a:lnTo>
                    <a:pt x="103414" y="171450"/>
                  </a:lnTo>
                  <a:lnTo>
                    <a:pt x="84364" y="141514"/>
                  </a:lnTo>
                  <a:lnTo>
                    <a:pt x="70757" y="122464"/>
                  </a:lnTo>
                  <a:lnTo>
                    <a:pt x="46264" y="97971"/>
                  </a:lnTo>
                  <a:lnTo>
                    <a:pt x="21771" y="70757"/>
                  </a:lnTo>
                  <a:lnTo>
                    <a:pt x="5443" y="46264"/>
                  </a:lnTo>
                  <a:lnTo>
                    <a:pt x="0" y="32657"/>
                  </a:lnTo>
                  <a:lnTo>
                    <a:pt x="0" y="24493"/>
                  </a:lnTo>
                  <a:lnTo>
                    <a:pt x="5443" y="13607"/>
                  </a:lnTo>
                  <a:lnTo>
                    <a:pt x="13607" y="5443"/>
                  </a:lnTo>
                  <a:lnTo>
                    <a:pt x="48985" y="0"/>
                  </a:lnTo>
                  <a:lnTo>
                    <a:pt x="92528" y="5443"/>
                  </a:lnTo>
                  <a:lnTo>
                    <a:pt x="157843" y="19050"/>
                  </a:lnTo>
                  <a:lnTo>
                    <a:pt x="198664" y="29936"/>
                  </a:lnTo>
                  <a:lnTo>
                    <a:pt x="258535" y="54429"/>
                  </a:lnTo>
                  <a:lnTo>
                    <a:pt x="321128" y="89807"/>
                  </a:lnTo>
                  <a:lnTo>
                    <a:pt x="381000" y="127907"/>
                  </a:lnTo>
                  <a:lnTo>
                    <a:pt x="438150" y="174171"/>
                  </a:lnTo>
                  <a:lnTo>
                    <a:pt x="457200" y="195943"/>
                  </a:lnTo>
                  <a:lnTo>
                    <a:pt x="468085" y="212271"/>
                  </a:lnTo>
                  <a:lnTo>
                    <a:pt x="473528" y="231321"/>
                  </a:lnTo>
                  <a:lnTo>
                    <a:pt x="476250" y="250371"/>
                  </a:lnTo>
                  <a:lnTo>
                    <a:pt x="470807" y="272143"/>
                  </a:lnTo>
                  <a:lnTo>
                    <a:pt x="462643" y="296636"/>
                  </a:lnTo>
                  <a:lnTo>
                    <a:pt x="440871" y="337457"/>
                  </a:lnTo>
                  <a:lnTo>
                    <a:pt x="424543" y="381000"/>
                  </a:lnTo>
                  <a:lnTo>
                    <a:pt x="410935" y="468086"/>
                  </a:lnTo>
                  <a:lnTo>
                    <a:pt x="397328" y="585107"/>
                  </a:lnTo>
                  <a:lnTo>
                    <a:pt x="386443" y="729343"/>
                  </a:lnTo>
                  <a:lnTo>
                    <a:pt x="372835" y="941614"/>
                  </a:lnTo>
                  <a:cubicBezTo>
                    <a:pt x="373742" y="996950"/>
                    <a:pt x="374650" y="1052285"/>
                    <a:pt x="375557" y="1107621"/>
                  </a:cubicBezTo>
                  <a:lnTo>
                    <a:pt x="364671" y="1347107"/>
                  </a:lnTo>
                  <a:lnTo>
                    <a:pt x="353785" y="1551214"/>
                  </a:lnTo>
                  <a:lnTo>
                    <a:pt x="353785" y="1586593"/>
                  </a:lnTo>
                  <a:lnTo>
                    <a:pt x="359228" y="1616529"/>
                  </a:lnTo>
                  <a:lnTo>
                    <a:pt x="370114" y="1649186"/>
                  </a:lnTo>
                  <a:lnTo>
                    <a:pt x="381000" y="1673679"/>
                  </a:lnTo>
                  <a:lnTo>
                    <a:pt x="394607" y="1695450"/>
                  </a:lnTo>
                  <a:lnTo>
                    <a:pt x="419100" y="1722664"/>
                  </a:lnTo>
                  <a:lnTo>
                    <a:pt x="435428" y="1736271"/>
                  </a:lnTo>
                  <a:lnTo>
                    <a:pt x="451757" y="1744436"/>
                  </a:lnTo>
                  <a:lnTo>
                    <a:pt x="495300" y="1758043"/>
                  </a:lnTo>
                  <a:lnTo>
                    <a:pt x="538843" y="1766207"/>
                  </a:lnTo>
                  <a:lnTo>
                    <a:pt x="604157" y="1777093"/>
                  </a:lnTo>
                  <a:lnTo>
                    <a:pt x="680357" y="1782536"/>
                  </a:lnTo>
                  <a:lnTo>
                    <a:pt x="810985" y="1785257"/>
                  </a:lnTo>
                  <a:lnTo>
                    <a:pt x="963385" y="1779814"/>
                  </a:lnTo>
                  <a:lnTo>
                    <a:pt x="1107621" y="1771650"/>
                  </a:lnTo>
                  <a:lnTo>
                    <a:pt x="1175657" y="1766207"/>
                  </a:lnTo>
                  <a:lnTo>
                    <a:pt x="1709057" y="1744436"/>
                  </a:lnTo>
                  <a:lnTo>
                    <a:pt x="1730828" y="1760764"/>
                  </a:lnTo>
                  <a:lnTo>
                    <a:pt x="1741714" y="1771650"/>
                  </a:lnTo>
                  <a:lnTo>
                    <a:pt x="1749878" y="1787979"/>
                  </a:lnTo>
                  <a:lnTo>
                    <a:pt x="1755321" y="1807029"/>
                  </a:lnTo>
                  <a:lnTo>
                    <a:pt x="1758043" y="1826079"/>
                  </a:lnTo>
                  <a:lnTo>
                    <a:pt x="1752600" y="1850571"/>
                  </a:lnTo>
                  <a:lnTo>
                    <a:pt x="1736271" y="1883229"/>
                  </a:lnTo>
                  <a:lnTo>
                    <a:pt x="1703614" y="1918607"/>
                  </a:lnTo>
                  <a:lnTo>
                    <a:pt x="1662793" y="1945821"/>
                  </a:lnTo>
                  <a:lnTo>
                    <a:pt x="1616528" y="1962150"/>
                  </a:lnTo>
                  <a:lnTo>
                    <a:pt x="1526721" y="1983921"/>
                  </a:lnTo>
                  <a:lnTo>
                    <a:pt x="1431471" y="2002971"/>
                  </a:lnTo>
                  <a:lnTo>
                    <a:pt x="1325335" y="2016579"/>
                  </a:lnTo>
                  <a:lnTo>
                    <a:pt x="1216478" y="2027464"/>
                  </a:lnTo>
                  <a:lnTo>
                    <a:pt x="1039585" y="2032907"/>
                  </a:lnTo>
                  <a:lnTo>
                    <a:pt x="846364" y="2027464"/>
                  </a:lnTo>
                  <a:lnTo>
                    <a:pt x="680357" y="2016579"/>
                  </a:lnTo>
                  <a:lnTo>
                    <a:pt x="536121" y="1997529"/>
                  </a:lnTo>
                  <a:lnTo>
                    <a:pt x="400050" y="1959429"/>
                  </a:lnTo>
                  <a:lnTo>
                    <a:pt x="304800" y="1921329"/>
                  </a:lnTo>
                  <a:lnTo>
                    <a:pt x="261257" y="1888671"/>
                  </a:lnTo>
                  <a:lnTo>
                    <a:pt x="204107" y="1831521"/>
                  </a:lnTo>
                  <a:lnTo>
                    <a:pt x="166007" y="1777093"/>
                  </a:lnTo>
                  <a:lnTo>
                    <a:pt x="141514" y="1730829"/>
                  </a:lnTo>
                  <a:lnTo>
                    <a:pt x="130628" y="1690007"/>
                  </a:lnTo>
                  <a:lnTo>
                    <a:pt x="125185" y="1627414"/>
                  </a:lnTo>
                  <a:lnTo>
                    <a:pt x="133350" y="1412421"/>
                  </a:lnTo>
                  <a:lnTo>
                    <a:pt x="141514" y="9225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E1B2450F-8EE3-4506-AB15-03CF1635DF4A}"/>
                </a:ext>
              </a:extLst>
            </p:cNvPr>
            <p:cNvSpPr/>
            <p:nvPr/>
          </p:nvSpPr>
          <p:spPr>
            <a:xfrm>
              <a:off x="3021013" y="2827338"/>
              <a:ext cx="704850" cy="590550"/>
            </a:xfrm>
            <a:custGeom>
              <a:avLst/>
              <a:gdLst>
                <a:gd name="connsiteX0" fmla="*/ 447675 w 704850"/>
                <a:gd name="connsiteY0" fmla="*/ 221456 h 590550"/>
                <a:gd name="connsiteX1" fmla="*/ 366713 w 704850"/>
                <a:gd name="connsiteY1" fmla="*/ 150019 h 590550"/>
                <a:gd name="connsiteX2" fmla="*/ 273844 w 704850"/>
                <a:gd name="connsiteY2" fmla="*/ 76200 h 590550"/>
                <a:gd name="connsiteX3" fmla="*/ 150019 w 704850"/>
                <a:gd name="connsiteY3" fmla="*/ 0 h 590550"/>
                <a:gd name="connsiteX4" fmla="*/ 111919 w 704850"/>
                <a:gd name="connsiteY4" fmla="*/ 19050 h 590550"/>
                <a:gd name="connsiteX5" fmla="*/ 76200 w 704850"/>
                <a:gd name="connsiteY5" fmla="*/ 33337 h 590550"/>
                <a:gd name="connsiteX6" fmla="*/ 47625 w 704850"/>
                <a:gd name="connsiteY6" fmla="*/ 42862 h 590550"/>
                <a:gd name="connsiteX7" fmla="*/ 30957 w 704850"/>
                <a:gd name="connsiteY7" fmla="*/ 54769 h 590550"/>
                <a:gd name="connsiteX8" fmla="*/ 14288 w 704850"/>
                <a:gd name="connsiteY8" fmla="*/ 80962 h 590550"/>
                <a:gd name="connsiteX9" fmla="*/ 2382 w 704850"/>
                <a:gd name="connsiteY9" fmla="*/ 114300 h 590550"/>
                <a:gd name="connsiteX10" fmla="*/ 0 w 704850"/>
                <a:gd name="connsiteY10" fmla="*/ 150019 h 590550"/>
                <a:gd name="connsiteX11" fmla="*/ 4763 w 704850"/>
                <a:gd name="connsiteY11" fmla="*/ 190500 h 590550"/>
                <a:gd name="connsiteX12" fmla="*/ 14288 w 704850"/>
                <a:gd name="connsiteY12" fmla="*/ 216694 h 590550"/>
                <a:gd name="connsiteX13" fmla="*/ 30957 w 704850"/>
                <a:gd name="connsiteY13" fmla="*/ 235744 h 590550"/>
                <a:gd name="connsiteX14" fmla="*/ 52388 w 704850"/>
                <a:gd name="connsiteY14" fmla="*/ 250031 h 590550"/>
                <a:gd name="connsiteX15" fmla="*/ 80963 w 704850"/>
                <a:gd name="connsiteY15" fmla="*/ 261937 h 590550"/>
                <a:gd name="connsiteX16" fmla="*/ 102394 w 704850"/>
                <a:gd name="connsiteY16" fmla="*/ 266700 h 590550"/>
                <a:gd name="connsiteX17" fmla="*/ 145257 w 704850"/>
                <a:gd name="connsiteY17" fmla="*/ 285750 h 590550"/>
                <a:gd name="connsiteX18" fmla="*/ 240507 w 704850"/>
                <a:gd name="connsiteY18" fmla="*/ 338137 h 590550"/>
                <a:gd name="connsiteX19" fmla="*/ 381000 w 704850"/>
                <a:gd name="connsiteY19" fmla="*/ 426244 h 590550"/>
                <a:gd name="connsiteX20" fmla="*/ 445294 w 704850"/>
                <a:gd name="connsiteY20" fmla="*/ 466725 h 590550"/>
                <a:gd name="connsiteX21" fmla="*/ 564357 w 704850"/>
                <a:gd name="connsiteY21" fmla="*/ 545306 h 590550"/>
                <a:gd name="connsiteX22" fmla="*/ 623888 w 704850"/>
                <a:gd name="connsiteY22" fmla="*/ 581025 h 590550"/>
                <a:gd name="connsiteX23" fmla="*/ 640557 w 704850"/>
                <a:gd name="connsiteY23" fmla="*/ 590550 h 590550"/>
                <a:gd name="connsiteX24" fmla="*/ 704850 w 704850"/>
                <a:gd name="connsiteY24" fmla="*/ 488156 h 590550"/>
                <a:gd name="connsiteX25" fmla="*/ 640557 w 704850"/>
                <a:gd name="connsiteY25" fmla="*/ 409575 h 590550"/>
                <a:gd name="connsiteX26" fmla="*/ 569119 w 704850"/>
                <a:gd name="connsiteY26" fmla="*/ 330994 h 590550"/>
                <a:gd name="connsiteX27" fmla="*/ 485775 w 704850"/>
                <a:gd name="connsiteY27" fmla="*/ 254794 h 590550"/>
                <a:gd name="connsiteX28" fmla="*/ 447675 w 704850"/>
                <a:gd name="connsiteY28" fmla="*/ 22145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590550">
                  <a:moveTo>
                    <a:pt x="447675" y="221456"/>
                  </a:moveTo>
                  <a:lnTo>
                    <a:pt x="366713" y="150019"/>
                  </a:lnTo>
                  <a:lnTo>
                    <a:pt x="273844" y="76200"/>
                  </a:lnTo>
                  <a:lnTo>
                    <a:pt x="150019" y="0"/>
                  </a:lnTo>
                  <a:lnTo>
                    <a:pt x="111919" y="19050"/>
                  </a:lnTo>
                  <a:lnTo>
                    <a:pt x="76200" y="33337"/>
                  </a:lnTo>
                  <a:lnTo>
                    <a:pt x="47625" y="42862"/>
                  </a:lnTo>
                  <a:lnTo>
                    <a:pt x="30957" y="54769"/>
                  </a:lnTo>
                  <a:lnTo>
                    <a:pt x="14288" y="80962"/>
                  </a:lnTo>
                  <a:lnTo>
                    <a:pt x="2382" y="114300"/>
                  </a:lnTo>
                  <a:lnTo>
                    <a:pt x="0" y="150019"/>
                  </a:lnTo>
                  <a:lnTo>
                    <a:pt x="4763" y="190500"/>
                  </a:lnTo>
                  <a:lnTo>
                    <a:pt x="14288" y="216694"/>
                  </a:lnTo>
                  <a:lnTo>
                    <a:pt x="30957" y="235744"/>
                  </a:lnTo>
                  <a:lnTo>
                    <a:pt x="52388" y="250031"/>
                  </a:lnTo>
                  <a:lnTo>
                    <a:pt x="80963" y="261937"/>
                  </a:lnTo>
                  <a:lnTo>
                    <a:pt x="102394" y="266700"/>
                  </a:lnTo>
                  <a:lnTo>
                    <a:pt x="145257" y="285750"/>
                  </a:lnTo>
                  <a:lnTo>
                    <a:pt x="240507" y="338137"/>
                  </a:lnTo>
                  <a:lnTo>
                    <a:pt x="381000" y="426244"/>
                  </a:lnTo>
                  <a:lnTo>
                    <a:pt x="445294" y="466725"/>
                  </a:lnTo>
                  <a:lnTo>
                    <a:pt x="564357" y="545306"/>
                  </a:lnTo>
                  <a:lnTo>
                    <a:pt x="623888" y="581025"/>
                  </a:lnTo>
                  <a:lnTo>
                    <a:pt x="640557" y="590550"/>
                  </a:lnTo>
                  <a:lnTo>
                    <a:pt x="704850" y="488156"/>
                  </a:lnTo>
                  <a:lnTo>
                    <a:pt x="640557" y="409575"/>
                  </a:lnTo>
                  <a:lnTo>
                    <a:pt x="569119" y="330994"/>
                  </a:lnTo>
                  <a:lnTo>
                    <a:pt x="485775" y="254794"/>
                  </a:lnTo>
                  <a:lnTo>
                    <a:pt x="447675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1FA4873E-D2FF-438D-A3DD-9217CC53817A}"/>
                </a:ext>
              </a:extLst>
            </p:cNvPr>
            <p:cNvSpPr/>
            <p:nvPr/>
          </p:nvSpPr>
          <p:spPr>
            <a:xfrm>
              <a:off x="3005138" y="2366963"/>
              <a:ext cx="1470025" cy="1793875"/>
            </a:xfrm>
            <a:custGeom>
              <a:avLst/>
              <a:gdLst>
                <a:gd name="connsiteX0" fmla="*/ 790575 w 1469231"/>
                <a:gd name="connsiteY0" fmla="*/ 752475 h 1793081"/>
                <a:gd name="connsiteX1" fmla="*/ 857250 w 1469231"/>
                <a:gd name="connsiteY1" fmla="*/ 659606 h 1793081"/>
                <a:gd name="connsiteX2" fmla="*/ 895350 w 1469231"/>
                <a:gd name="connsiteY2" fmla="*/ 604837 h 1793081"/>
                <a:gd name="connsiteX3" fmla="*/ 938212 w 1469231"/>
                <a:gd name="connsiteY3" fmla="*/ 545306 h 1793081"/>
                <a:gd name="connsiteX4" fmla="*/ 1002506 w 1469231"/>
                <a:gd name="connsiteY4" fmla="*/ 457200 h 1793081"/>
                <a:gd name="connsiteX5" fmla="*/ 1052512 w 1469231"/>
                <a:gd name="connsiteY5" fmla="*/ 392906 h 1793081"/>
                <a:gd name="connsiteX6" fmla="*/ 1088231 w 1469231"/>
                <a:gd name="connsiteY6" fmla="*/ 342900 h 1793081"/>
                <a:gd name="connsiteX7" fmla="*/ 1107281 w 1469231"/>
                <a:gd name="connsiteY7" fmla="*/ 309562 h 1793081"/>
                <a:gd name="connsiteX8" fmla="*/ 1119187 w 1469231"/>
                <a:gd name="connsiteY8" fmla="*/ 278606 h 1793081"/>
                <a:gd name="connsiteX9" fmla="*/ 1126331 w 1469231"/>
                <a:gd name="connsiteY9" fmla="*/ 247650 h 1793081"/>
                <a:gd name="connsiteX10" fmla="*/ 1131093 w 1469231"/>
                <a:gd name="connsiteY10" fmla="*/ 219075 h 1793081"/>
                <a:gd name="connsiteX11" fmla="*/ 1133475 w 1469231"/>
                <a:gd name="connsiteY11" fmla="*/ 192881 h 1793081"/>
                <a:gd name="connsiteX12" fmla="*/ 1131093 w 1469231"/>
                <a:gd name="connsiteY12" fmla="*/ 166687 h 1793081"/>
                <a:gd name="connsiteX13" fmla="*/ 1123950 w 1469231"/>
                <a:gd name="connsiteY13" fmla="*/ 130968 h 1793081"/>
                <a:gd name="connsiteX14" fmla="*/ 1112043 w 1469231"/>
                <a:gd name="connsiteY14" fmla="*/ 102393 h 1793081"/>
                <a:gd name="connsiteX15" fmla="*/ 1100137 w 1469231"/>
                <a:gd name="connsiteY15" fmla="*/ 69056 h 1793081"/>
                <a:gd name="connsiteX16" fmla="*/ 1092993 w 1469231"/>
                <a:gd name="connsiteY16" fmla="*/ 38100 h 1793081"/>
                <a:gd name="connsiteX17" fmla="*/ 1092993 w 1469231"/>
                <a:gd name="connsiteY17" fmla="*/ 21431 h 1793081"/>
                <a:gd name="connsiteX18" fmla="*/ 1097756 w 1469231"/>
                <a:gd name="connsiteY18" fmla="*/ 9525 h 1793081"/>
                <a:gd name="connsiteX19" fmla="*/ 1104900 w 1469231"/>
                <a:gd name="connsiteY19" fmla="*/ 2381 h 1793081"/>
                <a:gd name="connsiteX20" fmla="*/ 1112043 w 1469231"/>
                <a:gd name="connsiteY20" fmla="*/ 0 h 1793081"/>
                <a:gd name="connsiteX21" fmla="*/ 1121568 w 1469231"/>
                <a:gd name="connsiteY21" fmla="*/ 0 h 1793081"/>
                <a:gd name="connsiteX22" fmla="*/ 1145381 w 1469231"/>
                <a:gd name="connsiteY22" fmla="*/ 7143 h 1793081"/>
                <a:gd name="connsiteX23" fmla="*/ 1178718 w 1469231"/>
                <a:gd name="connsiteY23" fmla="*/ 19050 h 1793081"/>
                <a:gd name="connsiteX24" fmla="*/ 1226343 w 1469231"/>
                <a:gd name="connsiteY24" fmla="*/ 47625 h 1793081"/>
                <a:gd name="connsiteX25" fmla="*/ 1281112 w 1469231"/>
                <a:gd name="connsiteY25" fmla="*/ 80962 h 1793081"/>
                <a:gd name="connsiteX26" fmla="*/ 1354931 w 1469231"/>
                <a:gd name="connsiteY26" fmla="*/ 135731 h 1793081"/>
                <a:gd name="connsiteX27" fmla="*/ 1393031 w 1469231"/>
                <a:gd name="connsiteY27" fmla="*/ 173831 h 1793081"/>
                <a:gd name="connsiteX28" fmla="*/ 1421606 w 1469231"/>
                <a:gd name="connsiteY28" fmla="*/ 202406 h 1793081"/>
                <a:gd name="connsiteX29" fmla="*/ 1445418 w 1469231"/>
                <a:gd name="connsiteY29" fmla="*/ 228600 h 1793081"/>
                <a:gd name="connsiteX30" fmla="*/ 1459706 w 1469231"/>
                <a:gd name="connsiteY30" fmla="*/ 252412 h 1793081"/>
                <a:gd name="connsiteX31" fmla="*/ 1466850 w 1469231"/>
                <a:gd name="connsiteY31" fmla="*/ 283368 h 1793081"/>
                <a:gd name="connsiteX32" fmla="*/ 1469231 w 1469231"/>
                <a:gd name="connsiteY32" fmla="*/ 307181 h 1793081"/>
                <a:gd name="connsiteX33" fmla="*/ 1466850 w 1469231"/>
                <a:gd name="connsiteY33" fmla="*/ 335756 h 1793081"/>
                <a:gd name="connsiteX34" fmla="*/ 1459706 w 1469231"/>
                <a:gd name="connsiteY34" fmla="*/ 357187 h 1793081"/>
                <a:gd name="connsiteX35" fmla="*/ 1443037 w 1469231"/>
                <a:gd name="connsiteY35" fmla="*/ 381000 h 1793081"/>
                <a:gd name="connsiteX36" fmla="*/ 1423987 w 1469231"/>
                <a:gd name="connsiteY36" fmla="*/ 400050 h 1793081"/>
                <a:gd name="connsiteX37" fmla="*/ 1393031 w 1469231"/>
                <a:gd name="connsiteY37" fmla="*/ 416718 h 1793081"/>
                <a:gd name="connsiteX38" fmla="*/ 1381125 w 1469231"/>
                <a:gd name="connsiteY38" fmla="*/ 419100 h 1793081"/>
                <a:gd name="connsiteX39" fmla="*/ 1347787 w 1469231"/>
                <a:gd name="connsiteY39" fmla="*/ 435768 h 1793081"/>
                <a:gd name="connsiteX40" fmla="*/ 1297781 w 1469231"/>
                <a:gd name="connsiteY40" fmla="*/ 471487 h 1793081"/>
                <a:gd name="connsiteX41" fmla="*/ 1252537 w 1469231"/>
                <a:gd name="connsiteY41" fmla="*/ 511968 h 1793081"/>
                <a:gd name="connsiteX42" fmla="*/ 1147762 w 1469231"/>
                <a:gd name="connsiteY42" fmla="*/ 623887 h 1793081"/>
                <a:gd name="connsiteX43" fmla="*/ 964406 w 1469231"/>
                <a:gd name="connsiteY43" fmla="*/ 831056 h 1793081"/>
                <a:gd name="connsiteX44" fmla="*/ 754856 w 1469231"/>
                <a:gd name="connsiteY44" fmla="*/ 1083468 h 1793081"/>
                <a:gd name="connsiteX45" fmla="*/ 583406 w 1469231"/>
                <a:gd name="connsiteY45" fmla="*/ 1300162 h 1793081"/>
                <a:gd name="connsiteX46" fmla="*/ 438150 w 1469231"/>
                <a:gd name="connsiteY46" fmla="*/ 1493043 h 1793081"/>
                <a:gd name="connsiteX47" fmla="*/ 311943 w 1469231"/>
                <a:gd name="connsiteY47" fmla="*/ 1659731 h 1793081"/>
                <a:gd name="connsiteX48" fmla="*/ 219075 w 1469231"/>
                <a:gd name="connsiteY48" fmla="*/ 1793081 h 1793081"/>
                <a:gd name="connsiteX49" fmla="*/ 0 w 1469231"/>
                <a:gd name="connsiteY49" fmla="*/ 1740693 h 1793081"/>
                <a:gd name="connsiteX50" fmla="*/ 26193 w 1469231"/>
                <a:gd name="connsiteY50" fmla="*/ 1724025 h 1793081"/>
                <a:gd name="connsiteX51" fmla="*/ 64293 w 1469231"/>
                <a:gd name="connsiteY51" fmla="*/ 1702593 h 1793081"/>
                <a:gd name="connsiteX52" fmla="*/ 102393 w 1469231"/>
                <a:gd name="connsiteY52" fmla="*/ 1676400 h 1793081"/>
                <a:gd name="connsiteX53" fmla="*/ 154781 w 1469231"/>
                <a:gd name="connsiteY53" fmla="*/ 1633537 h 1793081"/>
                <a:gd name="connsiteX54" fmla="*/ 209550 w 1469231"/>
                <a:gd name="connsiteY54" fmla="*/ 1578768 h 1793081"/>
                <a:gd name="connsiteX55" fmla="*/ 245268 w 1469231"/>
                <a:gd name="connsiteY55" fmla="*/ 1533525 h 1793081"/>
                <a:gd name="connsiteX56" fmla="*/ 276225 w 1469231"/>
                <a:gd name="connsiteY56" fmla="*/ 1488281 h 1793081"/>
                <a:gd name="connsiteX57" fmla="*/ 342900 w 1469231"/>
                <a:gd name="connsiteY57" fmla="*/ 1395412 h 1793081"/>
                <a:gd name="connsiteX58" fmla="*/ 452437 w 1469231"/>
                <a:gd name="connsiteY58" fmla="*/ 1235868 h 1793081"/>
                <a:gd name="connsiteX59" fmla="*/ 561975 w 1469231"/>
                <a:gd name="connsiteY59" fmla="*/ 1069181 h 1793081"/>
                <a:gd name="connsiteX60" fmla="*/ 602456 w 1469231"/>
                <a:gd name="connsiteY60" fmla="*/ 1002506 h 1793081"/>
                <a:gd name="connsiteX61" fmla="*/ 678656 w 1469231"/>
                <a:gd name="connsiteY61" fmla="*/ 916781 h 1793081"/>
                <a:gd name="connsiteX62" fmla="*/ 790575 w 1469231"/>
                <a:gd name="connsiteY62" fmla="*/ 752475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9231" h="1793081">
                  <a:moveTo>
                    <a:pt x="790575" y="752475"/>
                  </a:moveTo>
                  <a:lnTo>
                    <a:pt x="857250" y="659606"/>
                  </a:lnTo>
                  <a:lnTo>
                    <a:pt x="895350" y="604837"/>
                  </a:lnTo>
                  <a:lnTo>
                    <a:pt x="938212" y="545306"/>
                  </a:lnTo>
                  <a:lnTo>
                    <a:pt x="1002506" y="457200"/>
                  </a:lnTo>
                  <a:lnTo>
                    <a:pt x="1052512" y="392906"/>
                  </a:lnTo>
                  <a:lnTo>
                    <a:pt x="1088231" y="342900"/>
                  </a:lnTo>
                  <a:lnTo>
                    <a:pt x="1107281" y="309562"/>
                  </a:lnTo>
                  <a:lnTo>
                    <a:pt x="1119187" y="278606"/>
                  </a:lnTo>
                  <a:lnTo>
                    <a:pt x="1126331" y="247650"/>
                  </a:lnTo>
                  <a:lnTo>
                    <a:pt x="1131093" y="219075"/>
                  </a:lnTo>
                  <a:lnTo>
                    <a:pt x="1133475" y="192881"/>
                  </a:lnTo>
                  <a:lnTo>
                    <a:pt x="1131093" y="166687"/>
                  </a:lnTo>
                  <a:lnTo>
                    <a:pt x="1123950" y="130968"/>
                  </a:lnTo>
                  <a:lnTo>
                    <a:pt x="1112043" y="102393"/>
                  </a:lnTo>
                  <a:lnTo>
                    <a:pt x="1100137" y="69056"/>
                  </a:lnTo>
                  <a:lnTo>
                    <a:pt x="1092993" y="38100"/>
                  </a:lnTo>
                  <a:lnTo>
                    <a:pt x="1092993" y="21431"/>
                  </a:lnTo>
                  <a:lnTo>
                    <a:pt x="1097756" y="9525"/>
                  </a:lnTo>
                  <a:lnTo>
                    <a:pt x="1104900" y="2381"/>
                  </a:lnTo>
                  <a:lnTo>
                    <a:pt x="1112043" y="0"/>
                  </a:lnTo>
                  <a:lnTo>
                    <a:pt x="1121568" y="0"/>
                  </a:lnTo>
                  <a:lnTo>
                    <a:pt x="1145381" y="7143"/>
                  </a:lnTo>
                  <a:lnTo>
                    <a:pt x="1178718" y="19050"/>
                  </a:lnTo>
                  <a:lnTo>
                    <a:pt x="1226343" y="47625"/>
                  </a:lnTo>
                  <a:lnTo>
                    <a:pt x="1281112" y="80962"/>
                  </a:lnTo>
                  <a:lnTo>
                    <a:pt x="1354931" y="135731"/>
                  </a:lnTo>
                  <a:lnTo>
                    <a:pt x="1393031" y="173831"/>
                  </a:lnTo>
                  <a:lnTo>
                    <a:pt x="1421606" y="202406"/>
                  </a:lnTo>
                  <a:lnTo>
                    <a:pt x="1445418" y="228600"/>
                  </a:lnTo>
                  <a:lnTo>
                    <a:pt x="1459706" y="252412"/>
                  </a:lnTo>
                  <a:lnTo>
                    <a:pt x="1466850" y="283368"/>
                  </a:lnTo>
                  <a:lnTo>
                    <a:pt x="1469231" y="307181"/>
                  </a:lnTo>
                  <a:lnTo>
                    <a:pt x="1466850" y="335756"/>
                  </a:lnTo>
                  <a:lnTo>
                    <a:pt x="1459706" y="357187"/>
                  </a:lnTo>
                  <a:lnTo>
                    <a:pt x="1443037" y="381000"/>
                  </a:lnTo>
                  <a:lnTo>
                    <a:pt x="1423987" y="400050"/>
                  </a:lnTo>
                  <a:lnTo>
                    <a:pt x="1393031" y="416718"/>
                  </a:lnTo>
                  <a:lnTo>
                    <a:pt x="1381125" y="419100"/>
                  </a:lnTo>
                  <a:lnTo>
                    <a:pt x="1347787" y="435768"/>
                  </a:lnTo>
                  <a:lnTo>
                    <a:pt x="1297781" y="471487"/>
                  </a:lnTo>
                  <a:lnTo>
                    <a:pt x="1252537" y="511968"/>
                  </a:lnTo>
                  <a:lnTo>
                    <a:pt x="1147762" y="623887"/>
                  </a:lnTo>
                  <a:lnTo>
                    <a:pt x="964406" y="831056"/>
                  </a:lnTo>
                  <a:lnTo>
                    <a:pt x="754856" y="1083468"/>
                  </a:lnTo>
                  <a:lnTo>
                    <a:pt x="583406" y="1300162"/>
                  </a:lnTo>
                  <a:lnTo>
                    <a:pt x="438150" y="1493043"/>
                  </a:lnTo>
                  <a:lnTo>
                    <a:pt x="311943" y="1659731"/>
                  </a:lnTo>
                  <a:lnTo>
                    <a:pt x="219075" y="1793081"/>
                  </a:lnTo>
                  <a:lnTo>
                    <a:pt x="0" y="1740693"/>
                  </a:lnTo>
                  <a:lnTo>
                    <a:pt x="26193" y="1724025"/>
                  </a:lnTo>
                  <a:lnTo>
                    <a:pt x="64293" y="1702593"/>
                  </a:lnTo>
                  <a:lnTo>
                    <a:pt x="102393" y="1676400"/>
                  </a:lnTo>
                  <a:lnTo>
                    <a:pt x="154781" y="1633537"/>
                  </a:lnTo>
                  <a:lnTo>
                    <a:pt x="209550" y="1578768"/>
                  </a:lnTo>
                  <a:lnTo>
                    <a:pt x="245268" y="1533525"/>
                  </a:lnTo>
                  <a:lnTo>
                    <a:pt x="276225" y="1488281"/>
                  </a:lnTo>
                  <a:lnTo>
                    <a:pt x="342900" y="1395412"/>
                  </a:lnTo>
                  <a:lnTo>
                    <a:pt x="452437" y="1235868"/>
                  </a:lnTo>
                  <a:lnTo>
                    <a:pt x="561975" y="1069181"/>
                  </a:lnTo>
                  <a:lnTo>
                    <a:pt x="602456" y="1002506"/>
                  </a:lnTo>
                  <a:lnTo>
                    <a:pt x="678656" y="916781"/>
                  </a:lnTo>
                  <a:lnTo>
                    <a:pt x="790575" y="752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B4F9E11D-DDFA-4544-8A54-87245B687FD4}"/>
                </a:ext>
              </a:extLst>
            </p:cNvPr>
            <p:cNvSpPr/>
            <p:nvPr/>
          </p:nvSpPr>
          <p:spPr>
            <a:xfrm>
              <a:off x="2970213" y="3875088"/>
              <a:ext cx="1387475" cy="508000"/>
            </a:xfrm>
            <a:custGeom>
              <a:avLst/>
              <a:gdLst>
                <a:gd name="connsiteX0" fmla="*/ 650081 w 1388269"/>
                <a:gd name="connsiteY0" fmla="*/ 159544 h 509587"/>
                <a:gd name="connsiteX1" fmla="*/ 426244 w 1388269"/>
                <a:gd name="connsiteY1" fmla="*/ 200025 h 509587"/>
                <a:gd name="connsiteX2" fmla="*/ 333375 w 1388269"/>
                <a:gd name="connsiteY2" fmla="*/ 214312 h 509587"/>
                <a:gd name="connsiteX3" fmla="*/ 288131 w 1388269"/>
                <a:gd name="connsiteY3" fmla="*/ 219075 h 509587"/>
                <a:gd name="connsiteX4" fmla="*/ 90487 w 1388269"/>
                <a:gd name="connsiteY4" fmla="*/ 202406 h 509587"/>
                <a:gd name="connsiteX5" fmla="*/ 35719 w 1388269"/>
                <a:gd name="connsiteY5" fmla="*/ 230981 h 509587"/>
                <a:gd name="connsiteX6" fmla="*/ 19050 w 1388269"/>
                <a:gd name="connsiteY6" fmla="*/ 242887 h 509587"/>
                <a:gd name="connsiteX7" fmla="*/ 7144 w 1388269"/>
                <a:gd name="connsiteY7" fmla="*/ 259556 h 509587"/>
                <a:gd name="connsiteX8" fmla="*/ 0 w 1388269"/>
                <a:gd name="connsiteY8" fmla="*/ 280987 h 509587"/>
                <a:gd name="connsiteX9" fmla="*/ 0 w 1388269"/>
                <a:gd name="connsiteY9" fmla="*/ 302419 h 509587"/>
                <a:gd name="connsiteX10" fmla="*/ 2381 w 1388269"/>
                <a:gd name="connsiteY10" fmla="*/ 333375 h 509587"/>
                <a:gd name="connsiteX11" fmla="*/ 14287 w 1388269"/>
                <a:gd name="connsiteY11" fmla="*/ 369094 h 509587"/>
                <a:gd name="connsiteX12" fmla="*/ 28575 w 1388269"/>
                <a:gd name="connsiteY12" fmla="*/ 400050 h 509587"/>
                <a:gd name="connsiteX13" fmla="*/ 50006 w 1388269"/>
                <a:gd name="connsiteY13" fmla="*/ 433387 h 509587"/>
                <a:gd name="connsiteX14" fmla="*/ 80962 w 1388269"/>
                <a:gd name="connsiteY14" fmla="*/ 471487 h 509587"/>
                <a:gd name="connsiteX15" fmla="*/ 104775 w 1388269"/>
                <a:gd name="connsiteY15" fmla="*/ 495300 h 509587"/>
                <a:gd name="connsiteX16" fmla="*/ 121444 w 1388269"/>
                <a:gd name="connsiteY16" fmla="*/ 507206 h 509587"/>
                <a:gd name="connsiteX17" fmla="*/ 130969 w 1388269"/>
                <a:gd name="connsiteY17" fmla="*/ 509587 h 509587"/>
                <a:gd name="connsiteX18" fmla="*/ 142875 w 1388269"/>
                <a:gd name="connsiteY18" fmla="*/ 509587 h 509587"/>
                <a:gd name="connsiteX19" fmla="*/ 197644 w 1388269"/>
                <a:gd name="connsiteY19" fmla="*/ 492919 h 509587"/>
                <a:gd name="connsiteX20" fmla="*/ 288131 w 1388269"/>
                <a:gd name="connsiteY20" fmla="*/ 459581 h 509587"/>
                <a:gd name="connsiteX21" fmla="*/ 371475 w 1388269"/>
                <a:gd name="connsiteY21" fmla="*/ 421481 h 509587"/>
                <a:gd name="connsiteX22" fmla="*/ 526256 w 1388269"/>
                <a:gd name="connsiteY22" fmla="*/ 376237 h 509587"/>
                <a:gd name="connsiteX23" fmla="*/ 707231 w 1388269"/>
                <a:gd name="connsiteY23" fmla="*/ 335756 h 509587"/>
                <a:gd name="connsiteX24" fmla="*/ 869156 w 1388269"/>
                <a:gd name="connsiteY24" fmla="*/ 290512 h 509587"/>
                <a:gd name="connsiteX25" fmla="*/ 1019175 w 1388269"/>
                <a:gd name="connsiteY25" fmla="*/ 238125 h 509587"/>
                <a:gd name="connsiteX26" fmla="*/ 1183481 w 1388269"/>
                <a:gd name="connsiteY26" fmla="*/ 176212 h 509587"/>
                <a:gd name="connsiteX27" fmla="*/ 1388269 w 1388269"/>
                <a:gd name="connsiteY27" fmla="*/ 104775 h 509587"/>
                <a:gd name="connsiteX28" fmla="*/ 1331119 w 1388269"/>
                <a:gd name="connsiteY28" fmla="*/ 0 h 509587"/>
                <a:gd name="connsiteX29" fmla="*/ 1150144 w 1388269"/>
                <a:gd name="connsiteY29" fmla="*/ 47625 h 509587"/>
                <a:gd name="connsiteX30" fmla="*/ 1004887 w 1388269"/>
                <a:gd name="connsiteY30" fmla="*/ 83344 h 509587"/>
                <a:gd name="connsiteX31" fmla="*/ 854869 w 1388269"/>
                <a:gd name="connsiteY31" fmla="*/ 116681 h 509587"/>
                <a:gd name="connsiteX32" fmla="*/ 731044 w 1388269"/>
                <a:gd name="connsiteY32" fmla="*/ 142875 h 509587"/>
                <a:gd name="connsiteX33" fmla="*/ 650081 w 1388269"/>
                <a:gd name="connsiteY33" fmla="*/ 159544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8269" h="509587">
                  <a:moveTo>
                    <a:pt x="650081" y="159544"/>
                  </a:moveTo>
                  <a:lnTo>
                    <a:pt x="426244" y="200025"/>
                  </a:lnTo>
                  <a:lnTo>
                    <a:pt x="333375" y="214312"/>
                  </a:lnTo>
                  <a:lnTo>
                    <a:pt x="288131" y="219075"/>
                  </a:lnTo>
                  <a:lnTo>
                    <a:pt x="90487" y="202406"/>
                  </a:lnTo>
                  <a:lnTo>
                    <a:pt x="35719" y="230981"/>
                  </a:lnTo>
                  <a:lnTo>
                    <a:pt x="19050" y="242887"/>
                  </a:lnTo>
                  <a:lnTo>
                    <a:pt x="7144" y="259556"/>
                  </a:lnTo>
                  <a:lnTo>
                    <a:pt x="0" y="280987"/>
                  </a:lnTo>
                  <a:lnTo>
                    <a:pt x="0" y="302419"/>
                  </a:lnTo>
                  <a:lnTo>
                    <a:pt x="2381" y="333375"/>
                  </a:lnTo>
                  <a:lnTo>
                    <a:pt x="14287" y="369094"/>
                  </a:lnTo>
                  <a:lnTo>
                    <a:pt x="28575" y="400050"/>
                  </a:lnTo>
                  <a:lnTo>
                    <a:pt x="50006" y="433387"/>
                  </a:lnTo>
                  <a:lnTo>
                    <a:pt x="80962" y="471487"/>
                  </a:lnTo>
                  <a:lnTo>
                    <a:pt x="104775" y="495300"/>
                  </a:lnTo>
                  <a:lnTo>
                    <a:pt x="121444" y="507206"/>
                  </a:lnTo>
                  <a:lnTo>
                    <a:pt x="130969" y="509587"/>
                  </a:lnTo>
                  <a:lnTo>
                    <a:pt x="142875" y="509587"/>
                  </a:lnTo>
                  <a:lnTo>
                    <a:pt x="197644" y="492919"/>
                  </a:lnTo>
                  <a:lnTo>
                    <a:pt x="288131" y="459581"/>
                  </a:lnTo>
                  <a:lnTo>
                    <a:pt x="371475" y="421481"/>
                  </a:lnTo>
                  <a:lnTo>
                    <a:pt x="526256" y="376237"/>
                  </a:lnTo>
                  <a:lnTo>
                    <a:pt x="707231" y="335756"/>
                  </a:lnTo>
                  <a:lnTo>
                    <a:pt x="869156" y="290512"/>
                  </a:lnTo>
                  <a:lnTo>
                    <a:pt x="1019175" y="238125"/>
                  </a:lnTo>
                  <a:lnTo>
                    <a:pt x="1183481" y="176212"/>
                  </a:lnTo>
                  <a:lnTo>
                    <a:pt x="1388269" y="104775"/>
                  </a:lnTo>
                  <a:lnTo>
                    <a:pt x="1331119" y="0"/>
                  </a:lnTo>
                  <a:lnTo>
                    <a:pt x="1150144" y="47625"/>
                  </a:lnTo>
                  <a:lnTo>
                    <a:pt x="1004887" y="83344"/>
                  </a:lnTo>
                  <a:lnTo>
                    <a:pt x="854869" y="116681"/>
                  </a:lnTo>
                  <a:lnTo>
                    <a:pt x="731044" y="142875"/>
                  </a:lnTo>
                  <a:lnTo>
                    <a:pt x="650081" y="159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0">
              <a:extLst>
                <a:ext uri="{FF2B5EF4-FFF2-40B4-BE49-F238E27FC236}">
                  <a16:creationId xmlns:a16="http://schemas.microsoft.com/office/drawing/2014/main" id="{FA010A82-9E9A-4C35-BF0C-E99A8F5A7C08}"/>
                </a:ext>
              </a:extLst>
            </p:cNvPr>
            <p:cNvSpPr/>
            <p:nvPr/>
          </p:nvSpPr>
          <p:spPr>
            <a:xfrm>
              <a:off x="4059238" y="3478213"/>
              <a:ext cx="412750" cy="688975"/>
            </a:xfrm>
            <a:custGeom>
              <a:avLst/>
              <a:gdLst>
                <a:gd name="connsiteX0" fmla="*/ 78582 w 411957"/>
                <a:gd name="connsiteY0" fmla="*/ 214313 h 688182"/>
                <a:gd name="connsiteX1" fmla="*/ 26194 w 411957"/>
                <a:gd name="connsiteY1" fmla="*/ 90488 h 688182"/>
                <a:gd name="connsiteX2" fmla="*/ 2382 w 411957"/>
                <a:gd name="connsiteY2" fmla="*/ 38100 h 688182"/>
                <a:gd name="connsiteX3" fmla="*/ 0 w 411957"/>
                <a:gd name="connsiteY3" fmla="*/ 16669 h 688182"/>
                <a:gd name="connsiteX4" fmla="*/ 0 w 411957"/>
                <a:gd name="connsiteY4" fmla="*/ 4763 h 688182"/>
                <a:gd name="connsiteX5" fmla="*/ 7144 w 411957"/>
                <a:gd name="connsiteY5" fmla="*/ 0 h 688182"/>
                <a:gd name="connsiteX6" fmla="*/ 26194 w 411957"/>
                <a:gd name="connsiteY6" fmla="*/ 0 h 688182"/>
                <a:gd name="connsiteX7" fmla="*/ 66675 w 411957"/>
                <a:gd name="connsiteY7" fmla="*/ 19050 h 688182"/>
                <a:gd name="connsiteX8" fmla="*/ 133350 w 411957"/>
                <a:gd name="connsiteY8" fmla="*/ 66675 h 688182"/>
                <a:gd name="connsiteX9" fmla="*/ 228600 w 411957"/>
                <a:gd name="connsiteY9" fmla="*/ 142875 h 688182"/>
                <a:gd name="connsiteX10" fmla="*/ 304800 w 411957"/>
                <a:gd name="connsiteY10" fmla="*/ 211932 h 688182"/>
                <a:gd name="connsiteX11" fmla="*/ 350044 w 411957"/>
                <a:gd name="connsiteY11" fmla="*/ 261938 h 688182"/>
                <a:gd name="connsiteX12" fmla="*/ 376238 w 411957"/>
                <a:gd name="connsiteY12" fmla="*/ 302419 h 688182"/>
                <a:gd name="connsiteX13" fmla="*/ 388144 w 411957"/>
                <a:gd name="connsiteY13" fmla="*/ 328613 h 688182"/>
                <a:gd name="connsiteX14" fmla="*/ 402432 w 411957"/>
                <a:gd name="connsiteY14" fmla="*/ 378619 h 688182"/>
                <a:gd name="connsiteX15" fmla="*/ 411957 w 411957"/>
                <a:gd name="connsiteY15" fmla="*/ 438150 h 688182"/>
                <a:gd name="connsiteX16" fmla="*/ 411957 w 411957"/>
                <a:gd name="connsiteY16" fmla="*/ 502444 h 688182"/>
                <a:gd name="connsiteX17" fmla="*/ 411957 w 411957"/>
                <a:gd name="connsiteY17" fmla="*/ 566738 h 688182"/>
                <a:gd name="connsiteX18" fmla="*/ 402432 w 411957"/>
                <a:gd name="connsiteY18" fmla="*/ 616744 h 688182"/>
                <a:gd name="connsiteX19" fmla="*/ 388144 w 411957"/>
                <a:gd name="connsiteY19" fmla="*/ 659607 h 688182"/>
                <a:gd name="connsiteX20" fmla="*/ 373857 w 411957"/>
                <a:gd name="connsiteY20" fmla="*/ 676275 h 688182"/>
                <a:gd name="connsiteX21" fmla="*/ 357188 w 411957"/>
                <a:gd name="connsiteY21" fmla="*/ 685800 h 688182"/>
                <a:gd name="connsiteX22" fmla="*/ 338138 w 411957"/>
                <a:gd name="connsiteY22" fmla="*/ 688182 h 688182"/>
                <a:gd name="connsiteX23" fmla="*/ 319088 w 411957"/>
                <a:gd name="connsiteY23" fmla="*/ 683419 h 688182"/>
                <a:gd name="connsiteX24" fmla="*/ 290513 w 411957"/>
                <a:gd name="connsiteY24" fmla="*/ 659607 h 688182"/>
                <a:gd name="connsiteX25" fmla="*/ 257175 w 411957"/>
                <a:gd name="connsiteY25" fmla="*/ 619125 h 688182"/>
                <a:gd name="connsiteX26" fmla="*/ 228600 w 411957"/>
                <a:gd name="connsiteY26" fmla="*/ 566738 h 688182"/>
                <a:gd name="connsiteX27" fmla="*/ 145257 w 411957"/>
                <a:gd name="connsiteY27" fmla="*/ 361950 h 688182"/>
                <a:gd name="connsiteX28" fmla="*/ 78582 w 411957"/>
                <a:gd name="connsiteY28" fmla="*/ 214313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1957" h="688182">
                  <a:moveTo>
                    <a:pt x="78582" y="214313"/>
                  </a:moveTo>
                  <a:lnTo>
                    <a:pt x="26194" y="90488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0" y="4763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6675" y="19050"/>
                  </a:lnTo>
                  <a:lnTo>
                    <a:pt x="133350" y="66675"/>
                  </a:lnTo>
                  <a:lnTo>
                    <a:pt x="228600" y="142875"/>
                  </a:lnTo>
                  <a:lnTo>
                    <a:pt x="304800" y="211932"/>
                  </a:lnTo>
                  <a:lnTo>
                    <a:pt x="350044" y="261938"/>
                  </a:lnTo>
                  <a:lnTo>
                    <a:pt x="376238" y="302419"/>
                  </a:lnTo>
                  <a:lnTo>
                    <a:pt x="388144" y="328613"/>
                  </a:lnTo>
                  <a:lnTo>
                    <a:pt x="402432" y="378619"/>
                  </a:lnTo>
                  <a:lnTo>
                    <a:pt x="411957" y="438150"/>
                  </a:lnTo>
                  <a:lnTo>
                    <a:pt x="411957" y="502444"/>
                  </a:lnTo>
                  <a:lnTo>
                    <a:pt x="411957" y="566738"/>
                  </a:lnTo>
                  <a:lnTo>
                    <a:pt x="402432" y="616744"/>
                  </a:lnTo>
                  <a:lnTo>
                    <a:pt x="388144" y="659607"/>
                  </a:lnTo>
                  <a:lnTo>
                    <a:pt x="373857" y="676275"/>
                  </a:lnTo>
                  <a:lnTo>
                    <a:pt x="357188" y="685800"/>
                  </a:lnTo>
                  <a:lnTo>
                    <a:pt x="338138" y="688182"/>
                  </a:lnTo>
                  <a:lnTo>
                    <a:pt x="319088" y="683419"/>
                  </a:lnTo>
                  <a:lnTo>
                    <a:pt x="290513" y="659607"/>
                  </a:lnTo>
                  <a:lnTo>
                    <a:pt x="257175" y="619125"/>
                  </a:lnTo>
                  <a:lnTo>
                    <a:pt x="228600" y="566738"/>
                  </a:lnTo>
                  <a:lnTo>
                    <a:pt x="145257" y="361950"/>
                  </a:lnTo>
                  <a:lnTo>
                    <a:pt x="78582" y="2143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D72B2C18-21A2-452B-838B-A0D9330BA1BB}"/>
                </a:ext>
              </a:extLst>
            </p:cNvPr>
            <p:cNvSpPr/>
            <p:nvPr/>
          </p:nvSpPr>
          <p:spPr>
            <a:xfrm>
              <a:off x="3624263" y="4129088"/>
              <a:ext cx="317500" cy="2022475"/>
            </a:xfrm>
            <a:custGeom>
              <a:avLst/>
              <a:gdLst>
                <a:gd name="connsiteX0" fmla="*/ 79283 w 317133"/>
                <a:gd name="connsiteY0" fmla="*/ 531197 h 2021722"/>
                <a:gd name="connsiteX1" fmla="*/ 87211 w 317133"/>
                <a:gd name="connsiteY1" fmla="*/ 354132 h 2021722"/>
                <a:gd name="connsiteX2" fmla="*/ 87211 w 317133"/>
                <a:gd name="connsiteY2" fmla="*/ 256349 h 2021722"/>
                <a:gd name="connsiteX3" fmla="*/ 79283 w 317133"/>
                <a:gd name="connsiteY3" fmla="*/ 153281 h 2021722"/>
                <a:gd name="connsiteX4" fmla="*/ 73997 w 317133"/>
                <a:gd name="connsiteY4" fmla="*/ 116282 h 2021722"/>
                <a:gd name="connsiteX5" fmla="*/ 44927 w 317133"/>
                <a:gd name="connsiteY5" fmla="*/ 21142 h 2021722"/>
                <a:gd name="connsiteX6" fmla="*/ 169137 w 317133"/>
                <a:gd name="connsiteY6" fmla="*/ 0 h 2021722"/>
                <a:gd name="connsiteX7" fmla="*/ 243135 w 317133"/>
                <a:gd name="connsiteY7" fmla="*/ 42284 h 2021722"/>
                <a:gd name="connsiteX8" fmla="*/ 269563 w 317133"/>
                <a:gd name="connsiteY8" fmla="*/ 60784 h 2021722"/>
                <a:gd name="connsiteX9" fmla="*/ 288062 w 317133"/>
                <a:gd name="connsiteY9" fmla="*/ 84569 h 2021722"/>
                <a:gd name="connsiteX10" fmla="*/ 301276 w 317133"/>
                <a:gd name="connsiteY10" fmla="*/ 108353 h 2021722"/>
                <a:gd name="connsiteX11" fmla="*/ 311847 w 317133"/>
                <a:gd name="connsiteY11" fmla="*/ 137424 h 2021722"/>
                <a:gd name="connsiteX12" fmla="*/ 317133 w 317133"/>
                <a:gd name="connsiteY12" fmla="*/ 171780 h 2021722"/>
                <a:gd name="connsiteX13" fmla="*/ 317133 w 317133"/>
                <a:gd name="connsiteY13" fmla="*/ 224636 h 2021722"/>
                <a:gd name="connsiteX14" fmla="*/ 309204 w 317133"/>
                <a:gd name="connsiteY14" fmla="*/ 317133 h 2021722"/>
                <a:gd name="connsiteX15" fmla="*/ 301276 w 317133"/>
                <a:gd name="connsiteY15" fmla="*/ 380559 h 2021722"/>
                <a:gd name="connsiteX16" fmla="*/ 293348 w 317133"/>
                <a:gd name="connsiteY16" fmla="*/ 488913 h 2021722"/>
                <a:gd name="connsiteX17" fmla="*/ 290705 w 317133"/>
                <a:gd name="connsiteY17" fmla="*/ 655408 h 2021722"/>
                <a:gd name="connsiteX18" fmla="*/ 290705 w 317133"/>
                <a:gd name="connsiteY18" fmla="*/ 924971 h 2021722"/>
                <a:gd name="connsiteX19" fmla="*/ 295991 w 317133"/>
                <a:gd name="connsiteY19" fmla="*/ 1194534 h 2021722"/>
                <a:gd name="connsiteX20" fmla="*/ 295991 w 317133"/>
                <a:gd name="connsiteY20" fmla="*/ 1329315 h 2021722"/>
                <a:gd name="connsiteX21" fmla="*/ 303919 w 317133"/>
                <a:gd name="connsiteY21" fmla="*/ 1503738 h 2021722"/>
                <a:gd name="connsiteX22" fmla="*/ 311847 w 317133"/>
                <a:gd name="connsiteY22" fmla="*/ 1667590 h 2021722"/>
                <a:gd name="connsiteX23" fmla="*/ 311847 w 317133"/>
                <a:gd name="connsiteY23" fmla="*/ 1712518 h 2021722"/>
                <a:gd name="connsiteX24" fmla="*/ 309204 w 317133"/>
                <a:gd name="connsiteY24" fmla="*/ 1773301 h 2021722"/>
                <a:gd name="connsiteX25" fmla="*/ 303919 w 317133"/>
                <a:gd name="connsiteY25" fmla="*/ 1852585 h 2021722"/>
                <a:gd name="connsiteX26" fmla="*/ 288062 w 317133"/>
                <a:gd name="connsiteY26" fmla="*/ 1913369 h 2021722"/>
                <a:gd name="connsiteX27" fmla="*/ 269563 w 317133"/>
                <a:gd name="connsiteY27" fmla="*/ 1960938 h 2021722"/>
                <a:gd name="connsiteX28" fmla="*/ 243135 w 317133"/>
                <a:gd name="connsiteY28" fmla="*/ 2000580 h 2021722"/>
                <a:gd name="connsiteX29" fmla="*/ 229921 w 317133"/>
                <a:gd name="connsiteY29" fmla="*/ 2011151 h 2021722"/>
                <a:gd name="connsiteX30" fmla="*/ 206136 w 317133"/>
                <a:gd name="connsiteY30" fmla="*/ 2021722 h 2021722"/>
                <a:gd name="connsiteX31" fmla="*/ 190280 w 317133"/>
                <a:gd name="connsiteY31" fmla="*/ 2021722 h 2021722"/>
                <a:gd name="connsiteX32" fmla="*/ 147995 w 317133"/>
                <a:gd name="connsiteY32" fmla="*/ 2003223 h 2021722"/>
                <a:gd name="connsiteX33" fmla="*/ 105711 w 317133"/>
                <a:gd name="connsiteY33" fmla="*/ 1971510 h 2021722"/>
                <a:gd name="connsiteX34" fmla="*/ 89854 w 317133"/>
                <a:gd name="connsiteY34" fmla="*/ 1953010 h 2021722"/>
                <a:gd name="connsiteX35" fmla="*/ 63426 w 317133"/>
                <a:gd name="connsiteY35" fmla="*/ 1886941 h 2021722"/>
                <a:gd name="connsiteX36" fmla="*/ 31713 w 317133"/>
                <a:gd name="connsiteY36" fmla="*/ 1783873 h 2021722"/>
                <a:gd name="connsiteX37" fmla="*/ 7928 w 317133"/>
                <a:gd name="connsiteY37" fmla="*/ 1686090 h 2021722"/>
                <a:gd name="connsiteX38" fmla="*/ 0 w 317133"/>
                <a:gd name="connsiteY38" fmla="*/ 1620021 h 2021722"/>
                <a:gd name="connsiteX39" fmla="*/ 13214 w 317133"/>
                <a:gd name="connsiteY39" fmla="*/ 1580379 h 2021722"/>
                <a:gd name="connsiteX40" fmla="*/ 31713 w 317133"/>
                <a:gd name="connsiteY40" fmla="*/ 1527523 h 2021722"/>
                <a:gd name="connsiteX41" fmla="*/ 47570 w 317133"/>
                <a:gd name="connsiteY41" fmla="*/ 1464097 h 2021722"/>
                <a:gd name="connsiteX42" fmla="*/ 58141 w 317133"/>
                <a:gd name="connsiteY42" fmla="*/ 1384814 h 2021722"/>
                <a:gd name="connsiteX43" fmla="*/ 66069 w 317133"/>
                <a:gd name="connsiteY43" fmla="*/ 1268532 h 2021722"/>
                <a:gd name="connsiteX44" fmla="*/ 66069 w 317133"/>
                <a:gd name="connsiteY44" fmla="*/ 1065038 h 2021722"/>
                <a:gd name="connsiteX45" fmla="*/ 71355 w 317133"/>
                <a:gd name="connsiteY45" fmla="*/ 832474 h 2021722"/>
                <a:gd name="connsiteX46" fmla="*/ 79283 w 317133"/>
                <a:gd name="connsiteY46" fmla="*/ 531197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7133" h="2021722">
                  <a:moveTo>
                    <a:pt x="79283" y="531197"/>
                  </a:moveTo>
                  <a:lnTo>
                    <a:pt x="87211" y="354132"/>
                  </a:lnTo>
                  <a:lnTo>
                    <a:pt x="87211" y="256349"/>
                  </a:lnTo>
                  <a:lnTo>
                    <a:pt x="79283" y="153281"/>
                  </a:lnTo>
                  <a:lnTo>
                    <a:pt x="73997" y="116282"/>
                  </a:lnTo>
                  <a:lnTo>
                    <a:pt x="44927" y="21142"/>
                  </a:lnTo>
                  <a:lnTo>
                    <a:pt x="169137" y="0"/>
                  </a:lnTo>
                  <a:lnTo>
                    <a:pt x="243135" y="42284"/>
                  </a:lnTo>
                  <a:lnTo>
                    <a:pt x="269563" y="60784"/>
                  </a:lnTo>
                  <a:lnTo>
                    <a:pt x="288062" y="84569"/>
                  </a:lnTo>
                  <a:lnTo>
                    <a:pt x="301276" y="108353"/>
                  </a:lnTo>
                  <a:lnTo>
                    <a:pt x="311847" y="137424"/>
                  </a:lnTo>
                  <a:lnTo>
                    <a:pt x="317133" y="171780"/>
                  </a:lnTo>
                  <a:lnTo>
                    <a:pt x="317133" y="224636"/>
                  </a:lnTo>
                  <a:lnTo>
                    <a:pt x="309204" y="317133"/>
                  </a:lnTo>
                  <a:lnTo>
                    <a:pt x="301276" y="380559"/>
                  </a:lnTo>
                  <a:lnTo>
                    <a:pt x="293348" y="488913"/>
                  </a:lnTo>
                  <a:lnTo>
                    <a:pt x="290705" y="655408"/>
                  </a:lnTo>
                  <a:lnTo>
                    <a:pt x="290705" y="924971"/>
                  </a:lnTo>
                  <a:lnTo>
                    <a:pt x="295991" y="1194534"/>
                  </a:lnTo>
                  <a:lnTo>
                    <a:pt x="295991" y="1329315"/>
                  </a:lnTo>
                  <a:lnTo>
                    <a:pt x="303919" y="1503738"/>
                  </a:lnTo>
                  <a:lnTo>
                    <a:pt x="311847" y="1667590"/>
                  </a:lnTo>
                  <a:lnTo>
                    <a:pt x="311847" y="1712518"/>
                  </a:lnTo>
                  <a:lnTo>
                    <a:pt x="309204" y="1773301"/>
                  </a:lnTo>
                  <a:lnTo>
                    <a:pt x="303919" y="1852585"/>
                  </a:lnTo>
                  <a:lnTo>
                    <a:pt x="288062" y="1913369"/>
                  </a:lnTo>
                  <a:lnTo>
                    <a:pt x="269563" y="1960938"/>
                  </a:lnTo>
                  <a:lnTo>
                    <a:pt x="243135" y="2000580"/>
                  </a:lnTo>
                  <a:lnTo>
                    <a:pt x="229921" y="2011151"/>
                  </a:lnTo>
                  <a:lnTo>
                    <a:pt x="206136" y="2021722"/>
                  </a:lnTo>
                  <a:lnTo>
                    <a:pt x="190280" y="2021722"/>
                  </a:lnTo>
                  <a:lnTo>
                    <a:pt x="147995" y="2003223"/>
                  </a:lnTo>
                  <a:lnTo>
                    <a:pt x="105711" y="1971510"/>
                  </a:lnTo>
                  <a:lnTo>
                    <a:pt x="89854" y="1953010"/>
                  </a:lnTo>
                  <a:lnTo>
                    <a:pt x="63426" y="1886941"/>
                  </a:lnTo>
                  <a:lnTo>
                    <a:pt x="31713" y="1783873"/>
                  </a:lnTo>
                  <a:lnTo>
                    <a:pt x="7928" y="1686090"/>
                  </a:lnTo>
                  <a:lnTo>
                    <a:pt x="0" y="1620021"/>
                  </a:lnTo>
                  <a:lnTo>
                    <a:pt x="13214" y="1580379"/>
                  </a:lnTo>
                  <a:lnTo>
                    <a:pt x="31713" y="1527523"/>
                  </a:lnTo>
                  <a:lnTo>
                    <a:pt x="47570" y="1464097"/>
                  </a:lnTo>
                  <a:lnTo>
                    <a:pt x="58141" y="1384814"/>
                  </a:lnTo>
                  <a:lnTo>
                    <a:pt x="66069" y="1268532"/>
                  </a:lnTo>
                  <a:lnTo>
                    <a:pt x="66069" y="1065038"/>
                  </a:lnTo>
                  <a:lnTo>
                    <a:pt x="71355" y="832474"/>
                  </a:lnTo>
                  <a:lnTo>
                    <a:pt x="79283" y="53119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283F923E-90EA-494F-B9E0-5BEFD9803582}"/>
                </a:ext>
              </a:extLst>
            </p:cNvPr>
            <p:cNvSpPr/>
            <p:nvPr/>
          </p:nvSpPr>
          <p:spPr>
            <a:xfrm>
              <a:off x="5448300" y="1571625"/>
              <a:ext cx="576263" cy="1581150"/>
            </a:xfrm>
            <a:custGeom>
              <a:avLst/>
              <a:gdLst>
                <a:gd name="connsiteX0" fmla="*/ 250031 w 576263"/>
                <a:gd name="connsiteY0" fmla="*/ 697706 h 1581150"/>
                <a:gd name="connsiteX1" fmla="*/ 252413 w 576263"/>
                <a:gd name="connsiteY1" fmla="*/ 461963 h 1581150"/>
                <a:gd name="connsiteX2" fmla="*/ 250031 w 576263"/>
                <a:gd name="connsiteY2" fmla="*/ 311944 h 1581150"/>
                <a:gd name="connsiteX3" fmla="*/ 247650 w 576263"/>
                <a:gd name="connsiteY3" fmla="*/ 292894 h 1581150"/>
                <a:gd name="connsiteX4" fmla="*/ 240506 w 576263"/>
                <a:gd name="connsiteY4" fmla="*/ 266700 h 1581150"/>
                <a:gd name="connsiteX5" fmla="*/ 223838 w 576263"/>
                <a:gd name="connsiteY5" fmla="*/ 230981 h 1581150"/>
                <a:gd name="connsiteX6" fmla="*/ 204788 w 576263"/>
                <a:gd name="connsiteY6" fmla="*/ 209550 h 1581150"/>
                <a:gd name="connsiteX7" fmla="*/ 173831 w 576263"/>
                <a:gd name="connsiteY7" fmla="*/ 176213 h 1581150"/>
                <a:gd name="connsiteX8" fmla="*/ 138113 w 576263"/>
                <a:gd name="connsiteY8" fmla="*/ 145256 h 1581150"/>
                <a:gd name="connsiteX9" fmla="*/ 95250 w 576263"/>
                <a:gd name="connsiteY9" fmla="*/ 116681 h 1581150"/>
                <a:gd name="connsiteX10" fmla="*/ 61913 w 576263"/>
                <a:gd name="connsiteY10" fmla="*/ 95250 h 1581150"/>
                <a:gd name="connsiteX11" fmla="*/ 30956 w 576263"/>
                <a:gd name="connsiteY11" fmla="*/ 71438 h 1581150"/>
                <a:gd name="connsiteX12" fmla="*/ 7144 w 576263"/>
                <a:gd name="connsiteY12" fmla="*/ 50006 h 1581150"/>
                <a:gd name="connsiteX13" fmla="*/ 0 w 576263"/>
                <a:gd name="connsiteY13" fmla="*/ 33338 h 1581150"/>
                <a:gd name="connsiteX14" fmla="*/ 0 w 576263"/>
                <a:gd name="connsiteY14" fmla="*/ 16669 h 1581150"/>
                <a:gd name="connsiteX15" fmla="*/ 14288 w 576263"/>
                <a:gd name="connsiteY15" fmla="*/ 4763 h 1581150"/>
                <a:gd name="connsiteX16" fmla="*/ 50006 w 576263"/>
                <a:gd name="connsiteY16" fmla="*/ 0 h 1581150"/>
                <a:gd name="connsiteX17" fmla="*/ 97631 w 576263"/>
                <a:gd name="connsiteY17" fmla="*/ 2381 h 1581150"/>
                <a:gd name="connsiteX18" fmla="*/ 147638 w 576263"/>
                <a:gd name="connsiteY18" fmla="*/ 7144 h 1581150"/>
                <a:gd name="connsiteX19" fmla="*/ 238125 w 576263"/>
                <a:gd name="connsiteY19" fmla="*/ 26194 h 1581150"/>
                <a:gd name="connsiteX20" fmla="*/ 314325 w 576263"/>
                <a:gd name="connsiteY20" fmla="*/ 50006 h 1581150"/>
                <a:gd name="connsiteX21" fmla="*/ 383381 w 576263"/>
                <a:gd name="connsiteY21" fmla="*/ 73819 h 1581150"/>
                <a:gd name="connsiteX22" fmla="*/ 431006 w 576263"/>
                <a:gd name="connsiteY22" fmla="*/ 97631 h 1581150"/>
                <a:gd name="connsiteX23" fmla="*/ 478631 w 576263"/>
                <a:gd name="connsiteY23" fmla="*/ 128588 h 1581150"/>
                <a:gd name="connsiteX24" fmla="*/ 514350 w 576263"/>
                <a:gd name="connsiteY24" fmla="*/ 154781 h 1581150"/>
                <a:gd name="connsiteX25" fmla="*/ 538163 w 576263"/>
                <a:gd name="connsiteY25" fmla="*/ 169069 h 1581150"/>
                <a:gd name="connsiteX26" fmla="*/ 552450 w 576263"/>
                <a:gd name="connsiteY26" fmla="*/ 183356 h 1581150"/>
                <a:gd name="connsiteX27" fmla="*/ 566738 w 576263"/>
                <a:gd name="connsiteY27" fmla="*/ 204788 h 1581150"/>
                <a:gd name="connsiteX28" fmla="*/ 573881 w 576263"/>
                <a:gd name="connsiteY28" fmla="*/ 223838 h 1581150"/>
                <a:gd name="connsiteX29" fmla="*/ 576263 w 576263"/>
                <a:gd name="connsiteY29" fmla="*/ 242888 h 1581150"/>
                <a:gd name="connsiteX30" fmla="*/ 576263 w 576263"/>
                <a:gd name="connsiteY30" fmla="*/ 271463 h 1581150"/>
                <a:gd name="connsiteX31" fmla="*/ 569119 w 576263"/>
                <a:gd name="connsiteY31" fmla="*/ 309563 h 1581150"/>
                <a:gd name="connsiteX32" fmla="*/ 552450 w 576263"/>
                <a:gd name="connsiteY32" fmla="*/ 350044 h 1581150"/>
                <a:gd name="connsiteX33" fmla="*/ 542925 w 576263"/>
                <a:gd name="connsiteY33" fmla="*/ 369094 h 1581150"/>
                <a:gd name="connsiteX34" fmla="*/ 538163 w 576263"/>
                <a:gd name="connsiteY34" fmla="*/ 397669 h 1581150"/>
                <a:gd name="connsiteX35" fmla="*/ 523875 w 576263"/>
                <a:gd name="connsiteY35" fmla="*/ 540544 h 1581150"/>
                <a:gd name="connsiteX36" fmla="*/ 507206 w 576263"/>
                <a:gd name="connsiteY36" fmla="*/ 700088 h 1581150"/>
                <a:gd name="connsiteX37" fmla="*/ 500063 w 576263"/>
                <a:gd name="connsiteY37" fmla="*/ 807244 h 1581150"/>
                <a:gd name="connsiteX38" fmla="*/ 497681 w 576263"/>
                <a:gd name="connsiteY38" fmla="*/ 976313 h 1581150"/>
                <a:gd name="connsiteX39" fmla="*/ 473869 w 576263"/>
                <a:gd name="connsiteY39" fmla="*/ 1533525 h 1581150"/>
                <a:gd name="connsiteX40" fmla="*/ 471488 w 576263"/>
                <a:gd name="connsiteY40" fmla="*/ 1564481 h 1581150"/>
                <a:gd name="connsiteX41" fmla="*/ 228600 w 576263"/>
                <a:gd name="connsiteY41" fmla="*/ 1581150 h 1581150"/>
                <a:gd name="connsiteX42" fmla="*/ 235744 w 576263"/>
                <a:gd name="connsiteY42" fmla="*/ 1409700 h 1581150"/>
                <a:gd name="connsiteX43" fmla="*/ 242888 w 576263"/>
                <a:gd name="connsiteY43" fmla="*/ 1240631 h 1581150"/>
                <a:gd name="connsiteX44" fmla="*/ 254794 w 576263"/>
                <a:gd name="connsiteY44" fmla="*/ 1012031 h 1581150"/>
                <a:gd name="connsiteX45" fmla="*/ 250031 w 576263"/>
                <a:gd name="connsiteY45" fmla="*/ 6977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6263" h="1581150">
                  <a:moveTo>
                    <a:pt x="250031" y="697706"/>
                  </a:moveTo>
                  <a:lnTo>
                    <a:pt x="252413" y="461963"/>
                  </a:lnTo>
                  <a:lnTo>
                    <a:pt x="250031" y="311944"/>
                  </a:lnTo>
                  <a:lnTo>
                    <a:pt x="247650" y="292894"/>
                  </a:lnTo>
                  <a:lnTo>
                    <a:pt x="240506" y="266700"/>
                  </a:lnTo>
                  <a:lnTo>
                    <a:pt x="223838" y="230981"/>
                  </a:lnTo>
                  <a:lnTo>
                    <a:pt x="204788" y="209550"/>
                  </a:lnTo>
                  <a:lnTo>
                    <a:pt x="173831" y="176213"/>
                  </a:lnTo>
                  <a:lnTo>
                    <a:pt x="138113" y="145256"/>
                  </a:lnTo>
                  <a:lnTo>
                    <a:pt x="95250" y="116681"/>
                  </a:lnTo>
                  <a:lnTo>
                    <a:pt x="61913" y="95250"/>
                  </a:lnTo>
                  <a:lnTo>
                    <a:pt x="30956" y="71438"/>
                  </a:lnTo>
                  <a:lnTo>
                    <a:pt x="7144" y="50006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14288" y="4763"/>
                  </a:lnTo>
                  <a:lnTo>
                    <a:pt x="50006" y="0"/>
                  </a:lnTo>
                  <a:lnTo>
                    <a:pt x="97631" y="2381"/>
                  </a:lnTo>
                  <a:lnTo>
                    <a:pt x="147638" y="7144"/>
                  </a:lnTo>
                  <a:lnTo>
                    <a:pt x="238125" y="26194"/>
                  </a:lnTo>
                  <a:lnTo>
                    <a:pt x="314325" y="50006"/>
                  </a:lnTo>
                  <a:lnTo>
                    <a:pt x="383381" y="73819"/>
                  </a:lnTo>
                  <a:lnTo>
                    <a:pt x="431006" y="97631"/>
                  </a:lnTo>
                  <a:lnTo>
                    <a:pt x="478631" y="128588"/>
                  </a:lnTo>
                  <a:lnTo>
                    <a:pt x="514350" y="154781"/>
                  </a:lnTo>
                  <a:lnTo>
                    <a:pt x="538163" y="169069"/>
                  </a:lnTo>
                  <a:lnTo>
                    <a:pt x="552450" y="183356"/>
                  </a:lnTo>
                  <a:lnTo>
                    <a:pt x="566738" y="204788"/>
                  </a:lnTo>
                  <a:lnTo>
                    <a:pt x="573881" y="223838"/>
                  </a:lnTo>
                  <a:lnTo>
                    <a:pt x="576263" y="242888"/>
                  </a:lnTo>
                  <a:lnTo>
                    <a:pt x="576263" y="271463"/>
                  </a:lnTo>
                  <a:lnTo>
                    <a:pt x="569119" y="309563"/>
                  </a:lnTo>
                  <a:lnTo>
                    <a:pt x="552450" y="350044"/>
                  </a:lnTo>
                  <a:lnTo>
                    <a:pt x="542925" y="369094"/>
                  </a:lnTo>
                  <a:lnTo>
                    <a:pt x="538163" y="397669"/>
                  </a:lnTo>
                  <a:lnTo>
                    <a:pt x="523875" y="540544"/>
                  </a:lnTo>
                  <a:lnTo>
                    <a:pt x="507206" y="700088"/>
                  </a:lnTo>
                  <a:lnTo>
                    <a:pt x="500063" y="807244"/>
                  </a:lnTo>
                  <a:lnTo>
                    <a:pt x="497681" y="976313"/>
                  </a:lnTo>
                  <a:lnTo>
                    <a:pt x="473869" y="1533525"/>
                  </a:lnTo>
                  <a:lnTo>
                    <a:pt x="471488" y="1564481"/>
                  </a:lnTo>
                  <a:lnTo>
                    <a:pt x="228600" y="1581150"/>
                  </a:lnTo>
                  <a:lnTo>
                    <a:pt x="235744" y="1409700"/>
                  </a:lnTo>
                  <a:lnTo>
                    <a:pt x="242888" y="1240631"/>
                  </a:lnTo>
                  <a:lnTo>
                    <a:pt x="254794" y="1012031"/>
                  </a:lnTo>
                  <a:cubicBezTo>
                    <a:pt x="253206" y="915987"/>
                    <a:pt x="251619" y="819944"/>
                    <a:pt x="250031" y="6977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6">
              <a:extLst>
                <a:ext uri="{FF2B5EF4-FFF2-40B4-BE49-F238E27FC236}">
                  <a16:creationId xmlns:a16="http://schemas.microsoft.com/office/drawing/2014/main" id="{AB62321B-1ED9-4391-B5AF-2C5C4D6F2EB6}"/>
                </a:ext>
              </a:extLst>
            </p:cNvPr>
            <p:cNvSpPr/>
            <p:nvPr/>
          </p:nvSpPr>
          <p:spPr>
            <a:xfrm>
              <a:off x="4838700" y="2935288"/>
              <a:ext cx="2005013" cy="427037"/>
            </a:xfrm>
            <a:custGeom>
              <a:avLst/>
              <a:gdLst>
                <a:gd name="connsiteX0" fmla="*/ 573881 w 2005013"/>
                <a:gd name="connsiteY0" fmla="*/ 192882 h 426244"/>
                <a:gd name="connsiteX1" fmla="*/ 862013 w 2005013"/>
                <a:gd name="connsiteY1" fmla="*/ 150019 h 426244"/>
                <a:gd name="connsiteX2" fmla="*/ 1078706 w 2005013"/>
                <a:gd name="connsiteY2" fmla="*/ 109538 h 426244"/>
                <a:gd name="connsiteX3" fmla="*/ 1364456 w 2005013"/>
                <a:gd name="connsiteY3" fmla="*/ 66675 h 426244"/>
                <a:gd name="connsiteX4" fmla="*/ 1504950 w 2005013"/>
                <a:gd name="connsiteY4" fmla="*/ 47625 h 426244"/>
                <a:gd name="connsiteX5" fmla="*/ 1566863 w 2005013"/>
                <a:gd name="connsiteY5" fmla="*/ 40482 h 426244"/>
                <a:gd name="connsiteX6" fmla="*/ 1685925 w 2005013"/>
                <a:gd name="connsiteY6" fmla="*/ 7144 h 426244"/>
                <a:gd name="connsiteX7" fmla="*/ 1712119 w 2005013"/>
                <a:gd name="connsiteY7" fmla="*/ 0 h 426244"/>
                <a:gd name="connsiteX8" fmla="*/ 1750219 w 2005013"/>
                <a:gd name="connsiteY8" fmla="*/ 2382 h 426244"/>
                <a:gd name="connsiteX9" fmla="*/ 1816894 w 2005013"/>
                <a:gd name="connsiteY9" fmla="*/ 21432 h 426244"/>
                <a:gd name="connsiteX10" fmla="*/ 1866900 w 2005013"/>
                <a:gd name="connsiteY10" fmla="*/ 40482 h 426244"/>
                <a:gd name="connsiteX11" fmla="*/ 1905000 w 2005013"/>
                <a:gd name="connsiteY11" fmla="*/ 59532 h 426244"/>
                <a:gd name="connsiteX12" fmla="*/ 1926431 w 2005013"/>
                <a:gd name="connsiteY12" fmla="*/ 76200 h 426244"/>
                <a:gd name="connsiteX13" fmla="*/ 1947863 w 2005013"/>
                <a:gd name="connsiteY13" fmla="*/ 95250 h 426244"/>
                <a:gd name="connsiteX14" fmla="*/ 1971675 w 2005013"/>
                <a:gd name="connsiteY14" fmla="*/ 119063 h 426244"/>
                <a:gd name="connsiteX15" fmla="*/ 1990725 w 2005013"/>
                <a:gd name="connsiteY15" fmla="*/ 145257 h 426244"/>
                <a:gd name="connsiteX16" fmla="*/ 2000250 w 2005013"/>
                <a:gd name="connsiteY16" fmla="*/ 164307 h 426244"/>
                <a:gd name="connsiteX17" fmla="*/ 2005013 w 2005013"/>
                <a:gd name="connsiteY17" fmla="*/ 178594 h 426244"/>
                <a:gd name="connsiteX18" fmla="*/ 2005013 w 2005013"/>
                <a:gd name="connsiteY18" fmla="*/ 195263 h 426244"/>
                <a:gd name="connsiteX19" fmla="*/ 1993106 w 2005013"/>
                <a:gd name="connsiteY19" fmla="*/ 219075 h 426244"/>
                <a:gd name="connsiteX20" fmla="*/ 1964531 w 2005013"/>
                <a:gd name="connsiteY20" fmla="*/ 233363 h 426244"/>
                <a:gd name="connsiteX21" fmla="*/ 1893094 w 2005013"/>
                <a:gd name="connsiteY21" fmla="*/ 245269 h 426244"/>
                <a:gd name="connsiteX22" fmla="*/ 1807369 w 2005013"/>
                <a:gd name="connsiteY22" fmla="*/ 245269 h 426244"/>
                <a:gd name="connsiteX23" fmla="*/ 1659731 w 2005013"/>
                <a:gd name="connsiteY23" fmla="*/ 247650 h 426244"/>
                <a:gd name="connsiteX24" fmla="*/ 1478756 w 2005013"/>
                <a:gd name="connsiteY24" fmla="*/ 257175 h 426244"/>
                <a:gd name="connsiteX25" fmla="*/ 1288256 w 2005013"/>
                <a:gd name="connsiteY25" fmla="*/ 273844 h 426244"/>
                <a:gd name="connsiteX26" fmla="*/ 1095375 w 2005013"/>
                <a:gd name="connsiteY26" fmla="*/ 295275 h 426244"/>
                <a:gd name="connsiteX27" fmla="*/ 904875 w 2005013"/>
                <a:gd name="connsiteY27" fmla="*/ 328613 h 426244"/>
                <a:gd name="connsiteX28" fmla="*/ 735806 w 2005013"/>
                <a:gd name="connsiteY28" fmla="*/ 357188 h 426244"/>
                <a:gd name="connsiteX29" fmla="*/ 633413 w 2005013"/>
                <a:gd name="connsiteY29" fmla="*/ 381000 h 426244"/>
                <a:gd name="connsiteX30" fmla="*/ 521494 w 2005013"/>
                <a:gd name="connsiteY30" fmla="*/ 404813 h 426244"/>
                <a:gd name="connsiteX31" fmla="*/ 464344 w 2005013"/>
                <a:gd name="connsiteY31" fmla="*/ 421482 h 426244"/>
                <a:gd name="connsiteX32" fmla="*/ 426244 w 2005013"/>
                <a:gd name="connsiteY32" fmla="*/ 426244 h 426244"/>
                <a:gd name="connsiteX33" fmla="*/ 385763 w 2005013"/>
                <a:gd name="connsiteY33" fmla="*/ 423863 h 426244"/>
                <a:gd name="connsiteX34" fmla="*/ 326231 w 2005013"/>
                <a:gd name="connsiteY34" fmla="*/ 414338 h 426244"/>
                <a:gd name="connsiteX35" fmla="*/ 252413 w 2005013"/>
                <a:gd name="connsiteY35" fmla="*/ 388144 h 426244"/>
                <a:gd name="connsiteX36" fmla="*/ 166688 w 2005013"/>
                <a:gd name="connsiteY36" fmla="*/ 352425 h 426244"/>
                <a:gd name="connsiteX37" fmla="*/ 92869 w 2005013"/>
                <a:gd name="connsiteY37" fmla="*/ 307182 h 426244"/>
                <a:gd name="connsiteX38" fmla="*/ 40481 w 2005013"/>
                <a:gd name="connsiteY38" fmla="*/ 271463 h 426244"/>
                <a:gd name="connsiteX39" fmla="*/ 23813 w 2005013"/>
                <a:gd name="connsiteY39" fmla="*/ 257175 h 426244"/>
                <a:gd name="connsiteX40" fmla="*/ 7144 w 2005013"/>
                <a:gd name="connsiteY40" fmla="*/ 226219 h 426244"/>
                <a:gd name="connsiteX41" fmla="*/ 0 w 2005013"/>
                <a:gd name="connsiteY41" fmla="*/ 197644 h 426244"/>
                <a:gd name="connsiteX42" fmla="*/ 7144 w 2005013"/>
                <a:gd name="connsiteY42" fmla="*/ 178594 h 426244"/>
                <a:gd name="connsiteX43" fmla="*/ 26194 w 2005013"/>
                <a:gd name="connsiteY43" fmla="*/ 173832 h 426244"/>
                <a:gd name="connsiteX44" fmla="*/ 57150 w 2005013"/>
                <a:gd name="connsiteY44" fmla="*/ 183357 h 426244"/>
                <a:gd name="connsiteX45" fmla="*/ 123825 w 2005013"/>
                <a:gd name="connsiteY45" fmla="*/ 207169 h 426244"/>
                <a:gd name="connsiteX46" fmla="*/ 216694 w 2005013"/>
                <a:gd name="connsiteY46" fmla="*/ 226219 h 426244"/>
                <a:gd name="connsiteX47" fmla="*/ 295275 w 2005013"/>
                <a:gd name="connsiteY47" fmla="*/ 230982 h 426244"/>
                <a:gd name="connsiteX48" fmla="*/ 388144 w 2005013"/>
                <a:gd name="connsiteY48" fmla="*/ 221457 h 426244"/>
                <a:gd name="connsiteX49" fmla="*/ 573881 w 2005013"/>
                <a:gd name="connsiteY49" fmla="*/ 19288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05013" h="426244">
                  <a:moveTo>
                    <a:pt x="573881" y="192882"/>
                  </a:moveTo>
                  <a:lnTo>
                    <a:pt x="862013" y="150019"/>
                  </a:lnTo>
                  <a:lnTo>
                    <a:pt x="1078706" y="109538"/>
                  </a:lnTo>
                  <a:lnTo>
                    <a:pt x="1364456" y="66675"/>
                  </a:lnTo>
                  <a:lnTo>
                    <a:pt x="1504950" y="47625"/>
                  </a:lnTo>
                  <a:lnTo>
                    <a:pt x="1566863" y="40482"/>
                  </a:lnTo>
                  <a:lnTo>
                    <a:pt x="1685925" y="7144"/>
                  </a:lnTo>
                  <a:lnTo>
                    <a:pt x="1712119" y="0"/>
                  </a:lnTo>
                  <a:lnTo>
                    <a:pt x="1750219" y="2382"/>
                  </a:lnTo>
                  <a:lnTo>
                    <a:pt x="1816894" y="21432"/>
                  </a:lnTo>
                  <a:lnTo>
                    <a:pt x="1866900" y="40482"/>
                  </a:lnTo>
                  <a:lnTo>
                    <a:pt x="1905000" y="59532"/>
                  </a:lnTo>
                  <a:lnTo>
                    <a:pt x="1926431" y="76200"/>
                  </a:lnTo>
                  <a:lnTo>
                    <a:pt x="1947863" y="95250"/>
                  </a:lnTo>
                  <a:lnTo>
                    <a:pt x="1971675" y="119063"/>
                  </a:lnTo>
                  <a:lnTo>
                    <a:pt x="1990725" y="145257"/>
                  </a:lnTo>
                  <a:lnTo>
                    <a:pt x="2000250" y="164307"/>
                  </a:lnTo>
                  <a:lnTo>
                    <a:pt x="2005013" y="178594"/>
                  </a:lnTo>
                  <a:lnTo>
                    <a:pt x="2005013" y="195263"/>
                  </a:lnTo>
                  <a:lnTo>
                    <a:pt x="1993106" y="219075"/>
                  </a:lnTo>
                  <a:lnTo>
                    <a:pt x="1964531" y="233363"/>
                  </a:lnTo>
                  <a:lnTo>
                    <a:pt x="1893094" y="245269"/>
                  </a:lnTo>
                  <a:lnTo>
                    <a:pt x="1807369" y="245269"/>
                  </a:lnTo>
                  <a:lnTo>
                    <a:pt x="1659731" y="247650"/>
                  </a:lnTo>
                  <a:lnTo>
                    <a:pt x="1478756" y="257175"/>
                  </a:lnTo>
                  <a:lnTo>
                    <a:pt x="1288256" y="273844"/>
                  </a:lnTo>
                  <a:lnTo>
                    <a:pt x="1095375" y="295275"/>
                  </a:lnTo>
                  <a:lnTo>
                    <a:pt x="904875" y="328613"/>
                  </a:lnTo>
                  <a:lnTo>
                    <a:pt x="735806" y="357188"/>
                  </a:lnTo>
                  <a:lnTo>
                    <a:pt x="633413" y="381000"/>
                  </a:lnTo>
                  <a:lnTo>
                    <a:pt x="521494" y="404813"/>
                  </a:lnTo>
                  <a:lnTo>
                    <a:pt x="464344" y="421482"/>
                  </a:lnTo>
                  <a:lnTo>
                    <a:pt x="426244" y="426244"/>
                  </a:lnTo>
                  <a:lnTo>
                    <a:pt x="385763" y="423863"/>
                  </a:lnTo>
                  <a:lnTo>
                    <a:pt x="326231" y="414338"/>
                  </a:lnTo>
                  <a:lnTo>
                    <a:pt x="252413" y="388144"/>
                  </a:lnTo>
                  <a:lnTo>
                    <a:pt x="166688" y="352425"/>
                  </a:lnTo>
                  <a:lnTo>
                    <a:pt x="92869" y="307182"/>
                  </a:lnTo>
                  <a:lnTo>
                    <a:pt x="40481" y="271463"/>
                  </a:lnTo>
                  <a:lnTo>
                    <a:pt x="23813" y="257175"/>
                  </a:lnTo>
                  <a:lnTo>
                    <a:pt x="7144" y="226219"/>
                  </a:lnTo>
                  <a:lnTo>
                    <a:pt x="0" y="197644"/>
                  </a:lnTo>
                  <a:lnTo>
                    <a:pt x="7144" y="178594"/>
                  </a:lnTo>
                  <a:lnTo>
                    <a:pt x="26194" y="173832"/>
                  </a:lnTo>
                  <a:lnTo>
                    <a:pt x="57150" y="183357"/>
                  </a:lnTo>
                  <a:lnTo>
                    <a:pt x="123825" y="207169"/>
                  </a:lnTo>
                  <a:lnTo>
                    <a:pt x="216694" y="226219"/>
                  </a:lnTo>
                  <a:lnTo>
                    <a:pt x="295275" y="230982"/>
                  </a:lnTo>
                  <a:lnTo>
                    <a:pt x="388144" y="221457"/>
                  </a:lnTo>
                  <a:lnTo>
                    <a:pt x="573881" y="1928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DEBDF045-780B-4653-B277-7CC305004BC6}"/>
                </a:ext>
              </a:extLst>
            </p:cNvPr>
            <p:cNvSpPr/>
            <p:nvPr/>
          </p:nvSpPr>
          <p:spPr>
            <a:xfrm>
              <a:off x="4905375" y="3427413"/>
              <a:ext cx="2543175" cy="457200"/>
            </a:xfrm>
            <a:custGeom>
              <a:avLst/>
              <a:gdLst>
                <a:gd name="connsiteX0" fmla="*/ 666750 w 2543175"/>
                <a:gd name="connsiteY0" fmla="*/ 250031 h 457200"/>
                <a:gd name="connsiteX1" fmla="*/ 528638 w 2543175"/>
                <a:gd name="connsiteY1" fmla="*/ 264319 h 457200"/>
                <a:gd name="connsiteX2" fmla="*/ 381000 w 2543175"/>
                <a:gd name="connsiteY2" fmla="*/ 273844 h 457200"/>
                <a:gd name="connsiteX3" fmla="*/ 166688 w 2543175"/>
                <a:gd name="connsiteY3" fmla="*/ 285750 h 457200"/>
                <a:gd name="connsiteX4" fmla="*/ 0 w 2543175"/>
                <a:gd name="connsiteY4" fmla="*/ 290512 h 457200"/>
                <a:gd name="connsiteX5" fmla="*/ 7144 w 2543175"/>
                <a:gd name="connsiteY5" fmla="*/ 447675 h 457200"/>
                <a:gd name="connsiteX6" fmla="*/ 252413 w 2543175"/>
                <a:gd name="connsiteY6" fmla="*/ 435769 h 457200"/>
                <a:gd name="connsiteX7" fmla="*/ 466725 w 2543175"/>
                <a:gd name="connsiteY7" fmla="*/ 423862 h 457200"/>
                <a:gd name="connsiteX8" fmla="*/ 709613 w 2543175"/>
                <a:gd name="connsiteY8" fmla="*/ 402431 h 457200"/>
                <a:gd name="connsiteX9" fmla="*/ 940594 w 2543175"/>
                <a:gd name="connsiteY9" fmla="*/ 381000 h 457200"/>
                <a:gd name="connsiteX10" fmla="*/ 1247775 w 2543175"/>
                <a:gd name="connsiteY10" fmla="*/ 345281 h 457200"/>
                <a:gd name="connsiteX11" fmla="*/ 1552575 w 2543175"/>
                <a:gd name="connsiteY11" fmla="*/ 302419 h 457200"/>
                <a:gd name="connsiteX12" fmla="*/ 1888331 w 2543175"/>
                <a:gd name="connsiteY12" fmla="*/ 242887 h 457200"/>
                <a:gd name="connsiteX13" fmla="*/ 1993106 w 2543175"/>
                <a:gd name="connsiteY13" fmla="*/ 223837 h 457200"/>
                <a:gd name="connsiteX14" fmla="*/ 2014538 w 2543175"/>
                <a:gd name="connsiteY14" fmla="*/ 226219 h 457200"/>
                <a:gd name="connsiteX15" fmla="*/ 2031206 w 2543175"/>
                <a:gd name="connsiteY15" fmla="*/ 233362 h 457200"/>
                <a:gd name="connsiteX16" fmla="*/ 2057400 w 2543175"/>
                <a:gd name="connsiteY16" fmla="*/ 252412 h 457200"/>
                <a:gd name="connsiteX17" fmla="*/ 2074069 w 2543175"/>
                <a:gd name="connsiteY17" fmla="*/ 269081 h 457200"/>
                <a:gd name="connsiteX18" fmla="*/ 2505075 w 2543175"/>
                <a:gd name="connsiteY18" fmla="*/ 457200 h 457200"/>
                <a:gd name="connsiteX19" fmla="*/ 2521744 w 2543175"/>
                <a:gd name="connsiteY19" fmla="*/ 447675 h 457200"/>
                <a:gd name="connsiteX20" fmla="*/ 2531269 w 2543175"/>
                <a:gd name="connsiteY20" fmla="*/ 438150 h 457200"/>
                <a:gd name="connsiteX21" fmla="*/ 2538413 w 2543175"/>
                <a:gd name="connsiteY21" fmla="*/ 421481 h 457200"/>
                <a:gd name="connsiteX22" fmla="*/ 2543175 w 2543175"/>
                <a:gd name="connsiteY22" fmla="*/ 404812 h 457200"/>
                <a:gd name="connsiteX23" fmla="*/ 2540794 w 2543175"/>
                <a:gd name="connsiteY23" fmla="*/ 376237 h 457200"/>
                <a:gd name="connsiteX24" fmla="*/ 2531269 w 2543175"/>
                <a:gd name="connsiteY24" fmla="*/ 350044 h 457200"/>
                <a:gd name="connsiteX25" fmla="*/ 2507456 w 2543175"/>
                <a:gd name="connsiteY25" fmla="*/ 309562 h 457200"/>
                <a:gd name="connsiteX26" fmla="*/ 2469356 w 2543175"/>
                <a:gd name="connsiteY26" fmla="*/ 264319 h 457200"/>
                <a:gd name="connsiteX27" fmla="*/ 2412206 w 2543175"/>
                <a:gd name="connsiteY27" fmla="*/ 209550 h 457200"/>
                <a:gd name="connsiteX28" fmla="*/ 2343150 w 2543175"/>
                <a:gd name="connsiteY28" fmla="*/ 147637 h 457200"/>
                <a:gd name="connsiteX29" fmla="*/ 2274094 w 2543175"/>
                <a:gd name="connsiteY29" fmla="*/ 88106 h 457200"/>
                <a:gd name="connsiteX30" fmla="*/ 2183606 w 2543175"/>
                <a:gd name="connsiteY30" fmla="*/ 14287 h 457200"/>
                <a:gd name="connsiteX31" fmla="*/ 2162175 w 2543175"/>
                <a:gd name="connsiteY31" fmla="*/ 0 h 457200"/>
                <a:gd name="connsiteX32" fmla="*/ 2145506 w 2543175"/>
                <a:gd name="connsiteY32" fmla="*/ 0 h 457200"/>
                <a:gd name="connsiteX33" fmla="*/ 2112169 w 2543175"/>
                <a:gd name="connsiteY33" fmla="*/ 4762 h 457200"/>
                <a:gd name="connsiteX34" fmla="*/ 2035969 w 2543175"/>
                <a:gd name="connsiteY34" fmla="*/ 35719 h 457200"/>
                <a:gd name="connsiteX35" fmla="*/ 2007394 w 2543175"/>
                <a:gd name="connsiteY35" fmla="*/ 45244 h 457200"/>
                <a:gd name="connsiteX36" fmla="*/ 1907381 w 2543175"/>
                <a:gd name="connsiteY36" fmla="*/ 66675 h 457200"/>
                <a:gd name="connsiteX37" fmla="*/ 1638300 w 2543175"/>
                <a:gd name="connsiteY37" fmla="*/ 116681 h 457200"/>
                <a:gd name="connsiteX38" fmla="*/ 1502569 w 2543175"/>
                <a:gd name="connsiteY38" fmla="*/ 140494 h 457200"/>
                <a:gd name="connsiteX39" fmla="*/ 1366838 w 2543175"/>
                <a:gd name="connsiteY39" fmla="*/ 161925 h 457200"/>
                <a:gd name="connsiteX40" fmla="*/ 1202531 w 2543175"/>
                <a:gd name="connsiteY40" fmla="*/ 185737 h 457200"/>
                <a:gd name="connsiteX41" fmla="*/ 1057275 w 2543175"/>
                <a:gd name="connsiteY41" fmla="*/ 204787 h 457200"/>
                <a:gd name="connsiteX42" fmla="*/ 869156 w 2543175"/>
                <a:gd name="connsiteY42" fmla="*/ 228600 h 457200"/>
                <a:gd name="connsiteX43" fmla="*/ 666750 w 2543175"/>
                <a:gd name="connsiteY43" fmla="*/ 2500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43175" h="457200">
                  <a:moveTo>
                    <a:pt x="666750" y="250031"/>
                  </a:moveTo>
                  <a:lnTo>
                    <a:pt x="528638" y="264319"/>
                  </a:lnTo>
                  <a:lnTo>
                    <a:pt x="381000" y="273844"/>
                  </a:lnTo>
                  <a:lnTo>
                    <a:pt x="166688" y="285750"/>
                  </a:lnTo>
                  <a:lnTo>
                    <a:pt x="0" y="290512"/>
                  </a:lnTo>
                  <a:lnTo>
                    <a:pt x="7144" y="447675"/>
                  </a:lnTo>
                  <a:lnTo>
                    <a:pt x="252413" y="435769"/>
                  </a:lnTo>
                  <a:lnTo>
                    <a:pt x="466725" y="423862"/>
                  </a:lnTo>
                  <a:lnTo>
                    <a:pt x="709613" y="402431"/>
                  </a:lnTo>
                  <a:lnTo>
                    <a:pt x="940594" y="381000"/>
                  </a:lnTo>
                  <a:lnTo>
                    <a:pt x="1247775" y="345281"/>
                  </a:lnTo>
                  <a:lnTo>
                    <a:pt x="1552575" y="302419"/>
                  </a:lnTo>
                  <a:lnTo>
                    <a:pt x="1888331" y="242887"/>
                  </a:lnTo>
                  <a:lnTo>
                    <a:pt x="1993106" y="223837"/>
                  </a:lnTo>
                  <a:lnTo>
                    <a:pt x="2014538" y="226219"/>
                  </a:lnTo>
                  <a:lnTo>
                    <a:pt x="2031206" y="233362"/>
                  </a:lnTo>
                  <a:lnTo>
                    <a:pt x="2057400" y="252412"/>
                  </a:lnTo>
                  <a:lnTo>
                    <a:pt x="2074069" y="269081"/>
                  </a:lnTo>
                  <a:lnTo>
                    <a:pt x="2505075" y="457200"/>
                  </a:lnTo>
                  <a:lnTo>
                    <a:pt x="2521744" y="447675"/>
                  </a:lnTo>
                  <a:lnTo>
                    <a:pt x="2531269" y="438150"/>
                  </a:lnTo>
                  <a:lnTo>
                    <a:pt x="2538413" y="421481"/>
                  </a:lnTo>
                  <a:lnTo>
                    <a:pt x="2543175" y="404812"/>
                  </a:lnTo>
                  <a:lnTo>
                    <a:pt x="2540794" y="376237"/>
                  </a:lnTo>
                  <a:lnTo>
                    <a:pt x="2531269" y="350044"/>
                  </a:lnTo>
                  <a:lnTo>
                    <a:pt x="2507456" y="309562"/>
                  </a:lnTo>
                  <a:lnTo>
                    <a:pt x="2469356" y="264319"/>
                  </a:lnTo>
                  <a:lnTo>
                    <a:pt x="2412206" y="209550"/>
                  </a:lnTo>
                  <a:lnTo>
                    <a:pt x="2343150" y="147637"/>
                  </a:lnTo>
                  <a:lnTo>
                    <a:pt x="2274094" y="88106"/>
                  </a:lnTo>
                  <a:lnTo>
                    <a:pt x="2183606" y="14287"/>
                  </a:lnTo>
                  <a:lnTo>
                    <a:pt x="2162175" y="0"/>
                  </a:lnTo>
                  <a:lnTo>
                    <a:pt x="2145506" y="0"/>
                  </a:lnTo>
                  <a:lnTo>
                    <a:pt x="2112169" y="4762"/>
                  </a:lnTo>
                  <a:lnTo>
                    <a:pt x="2035969" y="35719"/>
                  </a:lnTo>
                  <a:lnTo>
                    <a:pt x="2007394" y="45244"/>
                  </a:lnTo>
                  <a:lnTo>
                    <a:pt x="1907381" y="66675"/>
                  </a:lnTo>
                  <a:lnTo>
                    <a:pt x="1638300" y="116681"/>
                  </a:lnTo>
                  <a:lnTo>
                    <a:pt x="1502569" y="140494"/>
                  </a:lnTo>
                  <a:lnTo>
                    <a:pt x="1366838" y="161925"/>
                  </a:lnTo>
                  <a:lnTo>
                    <a:pt x="1202531" y="185737"/>
                  </a:lnTo>
                  <a:lnTo>
                    <a:pt x="1057275" y="204787"/>
                  </a:lnTo>
                  <a:lnTo>
                    <a:pt x="869156" y="228600"/>
                  </a:lnTo>
                  <a:lnTo>
                    <a:pt x="666750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9">
              <a:extLst>
                <a:ext uri="{FF2B5EF4-FFF2-40B4-BE49-F238E27FC236}">
                  <a16:creationId xmlns:a16="http://schemas.microsoft.com/office/drawing/2014/main" id="{673C0E3A-2004-47FB-BB8A-F374EF9CC3A7}"/>
                </a:ext>
              </a:extLst>
            </p:cNvPr>
            <p:cNvSpPr/>
            <p:nvPr/>
          </p:nvSpPr>
          <p:spPr>
            <a:xfrm>
              <a:off x="6600825" y="3662363"/>
              <a:ext cx="842963" cy="581025"/>
            </a:xfrm>
            <a:custGeom>
              <a:avLst/>
              <a:gdLst>
                <a:gd name="connsiteX0" fmla="*/ 238125 w 842963"/>
                <a:gd name="connsiteY0" fmla="*/ 278606 h 581025"/>
                <a:gd name="connsiteX1" fmla="*/ 311944 w 842963"/>
                <a:gd name="connsiteY1" fmla="*/ 183356 h 581025"/>
                <a:gd name="connsiteX2" fmla="*/ 357188 w 842963"/>
                <a:gd name="connsiteY2" fmla="*/ 121443 h 581025"/>
                <a:gd name="connsiteX3" fmla="*/ 373856 w 842963"/>
                <a:gd name="connsiteY3" fmla="*/ 95250 h 581025"/>
                <a:gd name="connsiteX4" fmla="*/ 381000 w 842963"/>
                <a:gd name="connsiteY4" fmla="*/ 78581 h 581025"/>
                <a:gd name="connsiteX5" fmla="*/ 385763 w 842963"/>
                <a:gd name="connsiteY5" fmla="*/ 57150 h 581025"/>
                <a:gd name="connsiteX6" fmla="*/ 383381 w 842963"/>
                <a:gd name="connsiteY6" fmla="*/ 38100 h 581025"/>
                <a:gd name="connsiteX7" fmla="*/ 378619 w 842963"/>
                <a:gd name="connsiteY7" fmla="*/ 33337 h 581025"/>
                <a:gd name="connsiteX8" fmla="*/ 342900 w 842963"/>
                <a:gd name="connsiteY8" fmla="*/ 0 h 581025"/>
                <a:gd name="connsiteX9" fmla="*/ 842963 w 842963"/>
                <a:gd name="connsiteY9" fmla="*/ 173831 h 581025"/>
                <a:gd name="connsiteX10" fmla="*/ 833438 w 842963"/>
                <a:gd name="connsiteY10" fmla="*/ 202406 h 581025"/>
                <a:gd name="connsiteX11" fmla="*/ 809625 w 842963"/>
                <a:gd name="connsiteY11" fmla="*/ 221456 h 581025"/>
                <a:gd name="connsiteX12" fmla="*/ 785813 w 842963"/>
                <a:gd name="connsiteY12" fmla="*/ 233362 h 581025"/>
                <a:gd name="connsiteX13" fmla="*/ 750094 w 842963"/>
                <a:gd name="connsiteY13" fmla="*/ 245268 h 581025"/>
                <a:gd name="connsiteX14" fmla="*/ 711994 w 842963"/>
                <a:gd name="connsiteY14" fmla="*/ 252412 h 581025"/>
                <a:gd name="connsiteX15" fmla="*/ 664369 w 842963"/>
                <a:gd name="connsiteY15" fmla="*/ 254793 h 581025"/>
                <a:gd name="connsiteX16" fmla="*/ 626269 w 842963"/>
                <a:gd name="connsiteY16" fmla="*/ 257175 h 581025"/>
                <a:gd name="connsiteX17" fmla="*/ 602456 w 842963"/>
                <a:gd name="connsiteY17" fmla="*/ 259556 h 581025"/>
                <a:gd name="connsiteX18" fmla="*/ 550069 w 842963"/>
                <a:gd name="connsiteY18" fmla="*/ 278606 h 581025"/>
                <a:gd name="connsiteX19" fmla="*/ 469106 w 842963"/>
                <a:gd name="connsiteY19" fmla="*/ 316706 h 581025"/>
                <a:gd name="connsiteX20" fmla="*/ 381000 w 842963"/>
                <a:gd name="connsiteY20" fmla="*/ 366712 h 581025"/>
                <a:gd name="connsiteX21" fmla="*/ 292894 w 842963"/>
                <a:gd name="connsiteY21" fmla="*/ 416718 h 581025"/>
                <a:gd name="connsiteX22" fmla="*/ 147638 w 842963"/>
                <a:gd name="connsiteY22" fmla="*/ 509587 h 581025"/>
                <a:gd name="connsiteX23" fmla="*/ 54769 w 842963"/>
                <a:gd name="connsiteY23" fmla="*/ 573881 h 581025"/>
                <a:gd name="connsiteX24" fmla="*/ 26194 w 842963"/>
                <a:gd name="connsiteY24" fmla="*/ 581025 h 581025"/>
                <a:gd name="connsiteX25" fmla="*/ 16669 w 842963"/>
                <a:gd name="connsiteY25" fmla="*/ 581025 h 581025"/>
                <a:gd name="connsiteX26" fmla="*/ 4763 w 842963"/>
                <a:gd name="connsiteY26" fmla="*/ 571500 h 581025"/>
                <a:gd name="connsiteX27" fmla="*/ 0 w 842963"/>
                <a:gd name="connsiteY27" fmla="*/ 557212 h 581025"/>
                <a:gd name="connsiteX28" fmla="*/ 4763 w 842963"/>
                <a:gd name="connsiteY28" fmla="*/ 535781 h 581025"/>
                <a:gd name="connsiteX29" fmla="*/ 21431 w 842963"/>
                <a:gd name="connsiteY29" fmla="*/ 511968 h 581025"/>
                <a:gd name="connsiteX30" fmla="*/ 90488 w 842963"/>
                <a:gd name="connsiteY30" fmla="*/ 440531 h 581025"/>
                <a:gd name="connsiteX31" fmla="*/ 200025 w 842963"/>
                <a:gd name="connsiteY31" fmla="*/ 323850 h 581025"/>
                <a:gd name="connsiteX32" fmla="*/ 238125 w 842963"/>
                <a:gd name="connsiteY32" fmla="*/ 278606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581025">
                  <a:moveTo>
                    <a:pt x="238125" y="278606"/>
                  </a:moveTo>
                  <a:lnTo>
                    <a:pt x="311944" y="183356"/>
                  </a:lnTo>
                  <a:lnTo>
                    <a:pt x="357188" y="121443"/>
                  </a:lnTo>
                  <a:lnTo>
                    <a:pt x="373856" y="95250"/>
                  </a:lnTo>
                  <a:lnTo>
                    <a:pt x="381000" y="78581"/>
                  </a:lnTo>
                  <a:lnTo>
                    <a:pt x="385763" y="57150"/>
                  </a:lnTo>
                  <a:lnTo>
                    <a:pt x="383381" y="38100"/>
                  </a:lnTo>
                  <a:lnTo>
                    <a:pt x="378619" y="33337"/>
                  </a:lnTo>
                  <a:lnTo>
                    <a:pt x="342900" y="0"/>
                  </a:lnTo>
                  <a:lnTo>
                    <a:pt x="842963" y="173831"/>
                  </a:lnTo>
                  <a:lnTo>
                    <a:pt x="833438" y="202406"/>
                  </a:lnTo>
                  <a:lnTo>
                    <a:pt x="809625" y="221456"/>
                  </a:lnTo>
                  <a:lnTo>
                    <a:pt x="785813" y="233362"/>
                  </a:lnTo>
                  <a:lnTo>
                    <a:pt x="750094" y="245268"/>
                  </a:lnTo>
                  <a:lnTo>
                    <a:pt x="711994" y="252412"/>
                  </a:lnTo>
                  <a:lnTo>
                    <a:pt x="664369" y="254793"/>
                  </a:lnTo>
                  <a:lnTo>
                    <a:pt x="626269" y="257175"/>
                  </a:lnTo>
                  <a:lnTo>
                    <a:pt x="602456" y="259556"/>
                  </a:lnTo>
                  <a:lnTo>
                    <a:pt x="550069" y="278606"/>
                  </a:lnTo>
                  <a:lnTo>
                    <a:pt x="469106" y="316706"/>
                  </a:lnTo>
                  <a:lnTo>
                    <a:pt x="381000" y="366712"/>
                  </a:lnTo>
                  <a:lnTo>
                    <a:pt x="292894" y="416718"/>
                  </a:lnTo>
                  <a:lnTo>
                    <a:pt x="147638" y="509587"/>
                  </a:lnTo>
                  <a:lnTo>
                    <a:pt x="54769" y="573881"/>
                  </a:lnTo>
                  <a:lnTo>
                    <a:pt x="26194" y="581025"/>
                  </a:lnTo>
                  <a:lnTo>
                    <a:pt x="16669" y="581025"/>
                  </a:lnTo>
                  <a:lnTo>
                    <a:pt x="4763" y="571500"/>
                  </a:lnTo>
                  <a:lnTo>
                    <a:pt x="0" y="557212"/>
                  </a:lnTo>
                  <a:lnTo>
                    <a:pt x="4763" y="535781"/>
                  </a:lnTo>
                  <a:lnTo>
                    <a:pt x="21431" y="511968"/>
                  </a:lnTo>
                  <a:lnTo>
                    <a:pt x="90488" y="440531"/>
                  </a:lnTo>
                  <a:lnTo>
                    <a:pt x="200025" y="323850"/>
                  </a:lnTo>
                  <a:lnTo>
                    <a:pt x="238125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2">
              <a:extLst>
                <a:ext uri="{FF2B5EF4-FFF2-40B4-BE49-F238E27FC236}">
                  <a16:creationId xmlns:a16="http://schemas.microsoft.com/office/drawing/2014/main" id="{C281CA7B-AE52-4C7F-9064-1446D390D77B}"/>
                </a:ext>
              </a:extLst>
            </p:cNvPr>
            <p:cNvSpPr/>
            <p:nvPr/>
          </p:nvSpPr>
          <p:spPr>
            <a:xfrm>
              <a:off x="6919913" y="4830763"/>
              <a:ext cx="673100" cy="968375"/>
            </a:xfrm>
            <a:custGeom>
              <a:avLst/>
              <a:gdLst>
                <a:gd name="connsiteX0" fmla="*/ 338137 w 673893"/>
                <a:gd name="connsiteY0" fmla="*/ 357188 h 966788"/>
                <a:gd name="connsiteX1" fmla="*/ 304800 w 673893"/>
                <a:gd name="connsiteY1" fmla="*/ 564357 h 966788"/>
                <a:gd name="connsiteX2" fmla="*/ 283368 w 673893"/>
                <a:gd name="connsiteY2" fmla="*/ 692944 h 966788"/>
                <a:gd name="connsiteX3" fmla="*/ 271462 w 673893"/>
                <a:gd name="connsiteY3" fmla="*/ 745332 h 966788"/>
                <a:gd name="connsiteX4" fmla="*/ 257175 w 673893"/>
                <a:gd name="connsiteY4" fmla="*/ 783432 h 966788"/>
                <a:gd name="connsiteX5" fmla="*/ 233362 w 673893"/>
                <a:gd name="connsiteY5" fmla="*/ 821532 h 966788"/>
                <a:gd name="connsiteX6" fmla="*/ 209550 w 673893"/>
                <a:gd name="connsiteY6" fmla="*/ 850107 h 966788"/>
                <a:gd name="connsiteX7" fmla="*/ 173831 w 673893"/>
                <a:gd name="connsiteY7" fmla="*/ 876300 h 966788"/>
                <a:gd name="connsiteX8" fmla="*/ 135731 w 673893"/>
                <a:gd name="connsiteY8" fmla="*/ 892969 h 966788"/>
                <a:gd name="connsiteX9" fmla="*/ 97631 w 673893"/>
                <a:gd name="connsiteY9" fmla="*/ 900113 h 966788"/>
                <a:gd name="connsiteX10" fmla="*/ 0 w 673893"/>
                <a:gd name="connsiteY10" fmla="*/ 912019 h 966788"/>
                <a:gd name="connsiteX11" fmla="*/ 673893 w 673893"/>
                <a:gd name="connsiteY11" fmla="*/ 966788 h 966788"/>
                <a:gd name="connsiteX12" fmla="*/ 673893 w 673893"/>
                <a:gd name="connsiteY12" fmla="*/ 942975 h 966788"/>
                <a:gd name="connsiteX13" fmla="*/ 664368 w 673893"/>
                <a:gd name="connsiteY13" fmla="*/ 907257 h 966788"/>
                <a:gd name="connsiteX14" fmla="*/ 631031 w 673893"/>
                <a:gd name="connsiteY14" fmla="*/ 876300 h 966788"/>
                <a:gd name="connsiteX15" fmla="*/ 604837 w 673893"/>
                <a:gd name="connsiteY15" fmla="*/ 854869 h 966788"/>
                <a:gd name="connsiteX16" fmla="*/ 569118 w 673893"/>
                <a:gd name="connsiteY16" fmla="*/ 821532 h 966788"/>
                <a:gd name="connsiteX17" fmla="*/ 538162 w 673893"/>
                <a:gd name="connsiteY17" fmla="*/ 783432 h 966788"/>
                <a:gd name="connsiteX18" fmla="*/ 521493 w 673893"/>
                <a:gd name="connsiteY18" fmla="*/ 752475 h 966788"/>
                <a:gd name="connsiteX19" fmla="*/ 502443 w 673893"/>
                <a:gd name="connsiteY19" fmla="*/ 709613 h 966788"/>
                <a:gd name="connsiteX20" fmla="*/ 495300 w 673893"/>
                <a:gd name="connsiteY20" fmla="*/ 635794 h 966788"/>
                <a:gd name="connsiteX21" fmla="*/ 461962 w 673893"/>
                <a:gd name="connsiteY21" fmla="*/ 142875 h 966788"/>
                <a:gd name="connsiteX22" fmla="*/ 454818 w 673893"/>
                <a:gd name="connsiteY22" fmla="*/ 52388 h 966788"/>
                <a:gd name="connsiteX23" fmla="*/ 445293 w 673893"/>
                <a:gd name="connsiteY23" fmla="*/ 21432 h 966788"/>
                <a:gd name="connsiteX24" fmla="*/ 433387 w 673893"/>
                <a:gd name="connsiteY24" fmla="*/ 9525 h 966788"/>
                <a:gd name="connsiteX25" fmla="*/ 416718 w 673893"/>
                <a:gd name="connsiteY25" fmla="*/ 0 h 966788"/>
                <a:gd name="connsiteX26" fmla="*/ 404812 w 673893"/>
                <a:gd name="connsiteY26" fmla="*/ 2382 h 966788"/>
                <a:gd name="connsiteX27" fmla="*/ 395287 w 673893"/>
                <a:gd name="connsiteY27" fmla="*/ 14288 h 966788"/>
                <a:gd name="connsiteX28" fmla="*/ 383381 w 673893"/>
                <a:gd name="connsiteY28" fmla="*/ 50007 h 966788"/>
                <a:gd name="connsiteX29" fmla="*/ 373856 w 673893"/>
                <a:gd name="connsiteY29" fmla="*/ 116682 h 966788"/>
                <a:gd name="connsiteX30" fmla="*/ 338137 w 673893"/>
                <a:gd name="connsiteY30" fmla="*/ 357188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3893" h="966788">
                  <a:moveTo>
                    <a:pt x="338137" y="357188"/>
                  </a:moveTo>
                  <a:lnTo>
                    <a:pt x="304800" y="564357"/>
                  </a:lnTo>
                  <a:lnTo>
                    <a:pt x="283368" y="692944"/>
                  </a:lnTo>
                  <a:lnTo>
                    <a:pt x="271462" y="745332"/>
                  </a:lnTo>
                  <a:lnTo>
                    <a:pt x="257175" y="783432"/>
                  </a:lnTo>
                  <a:lnTo>
                    <a:pt x="233362" y="821532"/>
                  </a:lnTo>
                  <a:lnTo>
                    <a:pt x="209550" y="850107"/>
                  </a:lnTo>
                  <a:lnTo>
                    <a:pt x="173831" y="876300"/>
                  </a:lnTo>
                  <a:lnTo>
                    <a:pt x="135731" y="892969"/>
                  </a:lnTo>
                  <a:lnTo>
                    <a:pt x="97631" y="900113"/>
                  </a:lnTo>
                  <a:lnTo>
                    <a:pt x="0" y="912019"/>
                  </a:lnTo>
                  <a:lnTo>
                    <a:pt x="673893" y="966788"/>
                  </a:lnTo>
                  <a:lnTo>
                    <a:pt x="673893" y="942975"/>
                  </a:lnTo>
                  <a:lnTo>
                    <a:pt x="664368" y="907257"/>
                  </a:lnTo>
                  <a:lnTo>
                    <a:pt x="631031" y="876300"/>
                  </a:lnTo>
                  <a:lnTo>
                    <a:pt x="604837" y="854869"/>
                  </a:lnTo>
                  <a:lnTo>
                    <a:pt x="569118" y="821532"/>
                  </a:lnTo>
                  <a:lnTo>
                    <a:pt x="538162" y="783432"/>
                  </a:lnTo>
                  <a:lnTo>
                    <a:pt x="521493" y="752475"/>
                  </a:lnTo>
                  <a:lnTo>
                    <a:pt x="502443" y="709613"/>
                  </a:lnTo>
                  <a:lnTo>
                    <a:pt x="495300" y="635794"/>
                  </a:lnTo>
                  <a:lnTo>
                    <a:pt x="461962" y="142875"/>
                  </a:lnTo>
                  <a:lnTo>
                    <a:pt x="454818" y="52388"/>
                  </a:lnTo>
                  <a:lnTo>
                    <a:pt x="445293" y="21432"/>
                  </a:lnTo>
                  <a:lnTo>
                    <a:pt x="433387" y="9525"/>
                  </a:lnTo>
                  <a:lnTo>
                    <a:pt x="416718" y="0"/>
                  </a:lnTo>
                  <a:lnTo>
                    <a:pt x="404812" y="2382"/>
                  </a:lnTo>
                  <a:lnTo>
                    <a:pt x="395287" y="14288"/>
                  </a:lnTo>
                  <a:lnTo>
                    <a:pt x="383381" y="50007"/>
                  </a:lnTo>
                  <a:lnTo>
                    <a:pt x="373856" y="116682"/>
                  </a:lnTo>
                  <a:lnTo>
                    <a:pt x="338137" y="3571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342EF1CA-5050-43D9-A3E5-2950671C7724}"/>
              </a:ext>
            </a:extLst>
          </p:cNvPr>
          <p:cNvGrpSpPr/>
          <p:nvPr/>
        </p:nvGrpSpPr>
        <p:grpSpPr>
          <a:xfrm>
            <a:off x="2543175" y="1419225"/>
            <a:ext cx="4902200" cy="4579938"/>
            <a:chOff x="2543175" y="1419225"/>
            <a:chExt cx="4902200" cy="4579938"/>
          </a:xfrm>
        </p:grpSpPr>
        <p:sp>
          <p:nvSpPr>
            <p:cNvPr id="38" name="フリーフォーム 66">
              <a:extLst>
                <a:ext uri="{FF2B5EF4-FFF2-40B4-BE49-F238E27FC236}">
                  <a16:creationId xmlns:a16="http://schemas.microsoft.com/office/drawing/2014/main" id="{F016BCF0-EABC-4039-A7C3-ED9F9EA53820}"/>
                </a:ext>
              </a:extLst>
            </p:cNvPr>
            <p:cNvSpPr/>
            <p:nvPr/>
          </p:nvSpPr>
          <p:spPr>
            <a:xfrm>
              <a:off x="2933700" y="1495425"/>
              <a:ext cx="976313" cy="1309688"/>
            </a:xfrm>
            <a:custGeom>
              <a:avLst/>
              <a:gdLst>
                <a:gd name="connsiteX0" fmla="*/ 476250 w 976313"/>
                <a:gd name="connsiteY0" fmla="*/ 940594 h 1309688"/>
                <a:gd name="connsiteX1" fmla="*/ 576263 w 976313"/>
                <a:gd name="connsiteY1" fmla="*/ 812006 h 1309688"/>
                <a:gd name="connsiteX2" fmla="*/ 664369 w 976313"/>
                <a:gd name="connsiteY2" fmla="*/ 700088 h 1309688"/>
                <a:gd name="connsiteX3" fmla="*/ 740569 w 976313"/>
                <a:gd name="connsiteY3" fmla="*/ 602456 h 1309688"/>
                <a:gd name="connsiteX4" fmla="*/ 812006 w 976313"/>
                <a:gd name="connsiteY4" fmla="*/ 509588 h 1309688"/>
                <a:gd name="connsiteX5" fmla="*/ 850106 w 976313"/>
                <a:gd name="connsiteY5" fmla="*/ 459581 h 1309688"/>
                <a:gd name="connsiteX6" fmla="*/ 900113 w 976313"/>
                <a:gd name="connsiteY6" fmla="*/ 411956 h 1309688"/>
                <a:gd name="connsiteX7" fmla="*/ 957263 w 976313"/>
                <a:gd name="connsiteY7" fmla="*/ 357188 h 1309688"/>
                <a:gd name="connsiteX8" fmla="*/ 969169 w 976313"/>
                <a:gd name="connsiteY8" fmla="*/ 340519 h 1309688"/>
                <a:gd name="connsiteX9" fmla="*/ 973931 w 976313"/>
                <a:gd name="connsiteY9" fmla="*/ 328613 h 1309688"/>
                <a:gd name="connsiteX10" fmla="*/ 976313 w 976313"/>
                <a:gd name="connsiteY10" fmla="*/ 316706 h 1309688"/>
                <a:gd name="connsiteX11" fmla="*/ 973931 w 976313"/>
                <a:gd name="connsiteY11" fmla="*/ 292894 h 1309688"/>
                <a:gd name="connsiteX12" fmla="*/ 964406 w 976313"/>
                <a:gd name="connsiteY12" fmla="*/ 266700 h 1309688"/>
                <a:gd name="connsiteX13" fmla="*/ 931069 w 976313"/>
                <a:gd name="connsiteY13" fmla="*/ 221456 h 1309688"/>
                <a:gd name="connsiteX14" fmla="*/ 869156 w 976313"/>
                <a:gd name="connsiteY14" fmla="*/ 171450 h 1309688"/>
                <a:gd name="connsiteX15" fmla="*/ 781050 w 976313"/>
                <a:gd name="connsiteY15" fmla="*/ 102394 h 1309688"/>
                <a:gd name="connsiteX16" fmla="*/ 700088 w 976313"/>
                <a:gd name="connsiteY16" fmla="*/ 52388 h 1309688"/>
                <a:gd name="connsiteX17" fmla="*/ 645319 w 976313"/>
                <a:gd name="connsiteY17" fmla="*/ 28575 h 1309688"/>
                <a:gd name="connsiteX18" fmla="*/ 583406 w 976313"/>
                <a:gd name="connsiteY18" fmla="*/ 4763 h 1309688"/>
                <a:gd name="connsiteX19" fmla="*/ 564356 w 976313"/>
                <a:gd name="connsiteY19" fmla="*/ 0 h 1309688"/>
                <a:gd name="connsiteX20" fmla="*/ 547688 w 976313"/>
                <a:gd name="connsiteY20" fmla="*/ 0 h 1309688"/>
                <a:gd name="connsiteX21" fmla="*/ 533400 w 976313"/>
                <a:gd name="connsiteY21" fmla="*/ 7144 h 1309688"/>
                <a:gd name="connsiteX22" fmla="*/ 533400 w 976313"/>
                <a:gd name="connsiteY22" fmla="*/ 23813 h 1309688"/>
                <a:gd name="connsiteX23" fmla="*/ 545306 w 976313"/>
                <a:gd name="connsiteY23" fmla="*/ 52388 h 1309688"/>
                <a:gd name="connsiteX24" fmla="*/ 569119 w 976313"/>
                <a:gd name="connsiteY24" fmla="*/ 85725 h 1309688"/>
                <a:gd name="connsiteX25" fmla="*/ 585788 w 976313"/>
                <a:gd name="connsiteY25" fmla="*/ 104775 h 1309688"/>
                <a:gd name="connsiteX26" fmla="*/ 604838 w 976313"/>
                <a:gd name="connsiteY26" fmla="*/ 133350 h 1309688"/>
                <a:gd name="connsiteX27" fmla="*/ 619125 w 976313"/>
                <a:gd name="connsiteY27" fmla="*/ 161925 h 1309688"/>
                <a:gd name="connsiteX28" fmla="*/ 626269 w 976313"/>
                <a:gd name="connsiteY28" fmla="*/ 197644 h 1309688"/>
                <a:gd name="connsiteX29" fmla="*/ 626269 w 976313"/>
                <a:gd name="connsiteY29" fmla="*/ 245269 h 1309688"/>
                <a:gd name="connsiteX30" fmla="*/ 619125 w 976313"/>
                <a:gd name="connsiteY30" fmla="*/ 309563 h 1309688"/>
                <a:gd name="connsiteX31" fmla="*/ 604838 w 976313"/>
                <a:gd name="connsiteY31" fmla="*/ 357188 h 1309688"/>
                <a:gd name="connsiteX32" fmla="*/ 588169 w 976313"/>
                <a:gd name="connsiteY32" fmla="*/ 409575 h 1309688"/>
                <a:gd name="connsiteX33" fmla="*/ 531019 w 976313"/>
                <a:gd name="connsiteY33" fmla="*/ 511969 h 1309688"/>
                <a:gd name="connsiteX34" fmla="*/ 421481 w 976313"/>
                <a:gd name="connsiteY34" fmla="*/ 700088 h 1309688"/>
                <a:gd name="connsiteX35" fmla="*/ 302419 w 976313"/>
                <a:gd name="connsiteY35" fmla="*/ 900113 h 1309688"/>
                <a:gd name="connsiteX36" fmla="*/ 254794 w 976313"/>
                <a:gd name="connsiteY36" fmla="*/ 973931 h 1309688"/>
                <a:gd name="connsiteX37" fmla="*/ 204788 w 976313"/>
                <a:gd name="connsiteY37" fmla="*/ 1045369 h 1309688"/>
                <a:gd name="connsiteX38" fmla="*/ 164306 w 976313"/>
                <a:gd name="connsiteY38" fmla="*/ 1100138 h 1309688"/>
                <a:gd name="connsiteX39" fmla="*/ 135731 w 976313"/>
                <a:gd name="connsiteY39" fmla="*/ 1133475 h 1309688"/>
                <a:gd name="connsiteX40" fmla="*/ 102394 w 976313"/>
                <a:gd name="connsiteY40" fmla="*/ 1164431 h 1309688"/>
                <a:gd name="connsiteX41" fmla="*/ 76200 w 976313"/>
                <a:gd name="connsiteY41" fmla="*/ 1183481 h 1309688"/>
                <a:gd name="connsiteX42" fmla="*/ 50006 w 976313"/>
                <a:gd name="connsiteY42" fmla="*/ 1197769 h 1309688"/>
                <a:gd name="connsiteX43" fmla="*/ 0 w 976313"/>
                <a:gd name="connsiteY43" fmla="*/ 1266825 h 1309688"/>
                <a:gd name="connsiteX44" fmla="*/ 190500 w 976313"/>
                <a:gd name="connsiteY44" fmla="*/ 1309688 h 1309688"/>
                <a:gd name="connsiteX45" fmla="*/ 357188 w 976313"/>
                <a:gd name="connsiteY45" fmla="*/ 1097756 h 1309688"/>
                <a:gd name="connsiteX46" fmla="*/ 476250 w 976313"/>
                <a:gd name="connsiteY46" fmla="*/ 940594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6313" h="1309688">
                  <a:moveTo>
                    <a:pt x="476250" y="940594"/>
                  </a:moveTo>
                  <a:lnTo>
                    <a:pt x="576263" y="812006"/>
                  </a:lnTo>
                  <a:lnTo>
                    <a:pt x="664369" y="700088"/>
                  </a:lnTo>
                  <a:lnTo>
                    <a:pt x="740569" y="602456"/>
                  </a:lnTo>
                  <a:lnTo>
                    <a:pt x="812006" y="509588"/>
                  </a:lnTo>
                  <a:lnTo>
                    <a:pt x="850106" y="459581"/>
                  </a:lnTo>
                  <a:lnTo>
                    <a:pt x="900113" y="411956"/>
                  </a:lnTo>
                  <a:lnTo>
                    <a:pt x="957263" y="357188"/>
                  </a:lnTo>
                  <a:lnTo>
                    <a:pt x="969169" y="340519"/>
                  </a:lnTo>
                  <a:lnTo>
                    <a:pt x="973931" y="328613"/>
                  </a:lnTo>
                  <a:lnTo>
                    <a:pt x="976313" y="316706"/>
                  </a:lnTo>
                  <a:lnTo>
                    <a:pt x="973931" y="292894"/>
                  </a:lnTo>
                  <a:lnTo>
                    <a:pt x="964406" y="266700"/>
                  </a:lnTo>
                  <a:lnTo>
                    <a:pt x="931069" y="221456"/>
                  </a:lnTo>
                  <a:lnTo>
                    <a:pt x="869156" y="171450"/>
                  </a:lnTo>
                  <a:lnTo>
                    <a:pt x="781050" y="102394"/>
                  </a:lnTo>
                  <a:lnTo>
                    <a:pt x="700088" y="52388"/>
                  </a:lnTo>
                  <a:lnTo>
                    <a:pt x="645319" y="28575"/>
                  </a:lnTo>
                  <a:lnTo>
                    <a:pt x="583406" y="4763"/>
                  </a:lnTo>
                  <a:lnTo>
                    <a:pt x="564356" y="0"/>
                  </a:lnTo>
                  <a:lnTo>
                    <a:pt x="547688" y="0"/>
                  </a:lnTo>
                  <a:lnTo>
                    <a:pt x="533400" y="7144"/>
                  </a:lnTo>
                  <a:lnTo>
                    <a:pt x="533400" y="23813"/>
                  </a:lnTo>
                  <a:lnTo>
                    <a:pt x="545306" y="52388"/>
                  </a:lnTo>
                  <a:lnTo>
                    <a:pt x="569119" y="85725"/>
                  </a:lnTo>
                  <a:lnTo>
                    <a:pt x="585788" y="104775"/>
                  </a:lnTo>
                  <a:lnTo>
                    <a:pt x="604838" y="133350"/>
                  </a:lnTo>
                  <a:lnTo>
                    <a:pt x="619125" y="161925"/>
                  </a:lnTo>
                  <a:lnTo>
                    <a:pt x="626269" y="197644"/>
                  </a:lnTo>
                  <a:lnTo>
                    <a:pt x="626269" y="245269"/>
                  </a:lnTo>
                  <a:lnTo>
                    <a:pt x="619125" y="309563"/>
                  </a:lnTo>
                  <a:lnTo>
                    <a:pt x="604838" y="357188"/>
                  </a:lnTo>
                  <a:lnTo>
                    <a:pt x="588169" y="409575"/>
                  </a:lnTo>
                  <a:lnTo>
                    <a:pt x="531019" y="511969"/>
                  </a:lnTo>
                  <a:lnTo>
                    <a:pt x="421481" y="700088"/>
                  </a:lnTo>
                  <a:lnTo>
                    <a:pt x="302419" y="900113"/>
                  </a:lnTo>
                  <a:lnTo>
                    <a:pt x="254794" y="973931"/>
                  </a:lnTo>
                  <a:lnTo>
                    <a:pt x="204788" y="1045369"/>
                  </a:lnTo>
                  <a:lnTo>
                    <a:pt x="164306" y="1100138"/>
                  </a:lnTo>
                  <a:lnTo>
                    <a:pt x="135731" y="1133475"/>
                  </a:lnTo>
                  <a:lnTo>
                    <a:pt x="102394" y="1164431"/>
                  </a:lnTo>
                  <a:lnTo>
                    <a:pt x="76200" y="1183481"/>
                  </a:lnTo>
                  <a:lnTo>
                    <a:pt x="50006" y="1197769"/>
                  </a:lnTo>
                  <a:lnTo>
                    <a:pt x="0" y="1266825"/>
                  </a:lnTo>
                  <a:lnTo>
                    <a:pt x="190500" y="1309688"/>
                  </a:lnTo>
                  <a:lnTo>
                    <a:pt x="357188" y="1097756"/>
                  </a:lnTo>
                  <a:lnTo>
                    <a:pt x="476250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1">
              <a:extLst>
                <a:ext uri="{FF2B5EF4-FFF2-40B4-BE49-F238E27FC236}">
                  <a16:creationId xmlns:a16="http://schemas.microsoft.com/office/drawing/2014/main" id="{9885A117-8968-4273-935B-B549379CA3E7}"/>
                </a:ext>
              </a:extLst>
            </p:cNvPr>
            <p:cNvSpPr/>
            <p:nvPr/>
          </p:nvSpPr>
          <p:spPr>
            <a:xfrm>
              <a:off x="2543175" y="4411663"/>
              <a:ext cx="754063" cy="1263650"/>
            </a:xfrm>
            <a:custGeom>
              <a:avLst/>
              <a:gdLst>
                <a:gd name="connsiteX0" fmla="*/ 307181 w 754856"/>
                <a:gd name="connsiteY0" fmla="*/ 597694 h 1262063"/>
                <a:gd name="connsiteX1" fmla="*/ 342900 w 754856"/>
                <a:gd name="connsiteY1" fmla="*/ 502444 h 1262063"/>
                <a:gd name="connsiteX2" fmla="*/ 373856 w 754856"/>
                <a:gd name="connsiteY2" fmla="*/ 419100 h 1262063"/>
                <a:gd name="connsiteX3" fmla="*/ 397669 w 754856"/>
                <a:gd name="connsiteY3" fmla="*/ 340519 h 1262063"/>
                <a:gd name="connsiteX4" fmla="*/ 411956 w 754856"/>
                <a:gd name="connsiteY4" fmla="*/ 276225 h 1262063"/>
                <a:gd name="connsiteX5" fmla="*/ 414338 w 754856"/>
                <a:gd name="connsiteY5" fmla="*/ 245269 h 1262063"/>
                <a:gd name="connsiteX6" fmla="*/ 411956 w 754856"/>
                <a:gd name="connsiteY6" fmla="*/ 192882 h 1262063"/>
                <a:gd name="connsiteX7" fmla="*/ 404813 w 754856"/>
                <a:gd name="connsiteY7" fmla="*/ 154782 h 1262063"/>
                <a:gd name="connsiteX8" fmla="*/ 392906 w 754856"/>
                <a:gd name="connsiteY8" fmla="*/ 119063 h 1262063"/>
                <a:gd name="connsiteX9" fmla="*/ 378619 w 754856"/>
                <a:gd name="connsiteY9" fmla="*/ 97632 h 1262063"/>
                <a:gd name="connsiteX10" fmla="*/ 371475 w 754856"/>
                <a:gd name="connsiteY10" fmla="*/ 83344 h 1262063"/>
                <a:gd name="connsiteX11" fmla="*/ 366713 w 754856"/>
                <a:gd name="connsiteY11" fmla="*/ 64294 h 1262063"/>
                <a:gd name="connsiteX12" fmla="*/ 361950 w 754856"/>
                <a:gd name="connsiteY12" fmla="*/ 38100 h 1262063"/>
                <a:gd name="connsiteX13" fmla="*/ 364331 w 754856"/>
                <a:gd name="connsiteY13" fmla="*/ 19050 h 1262063"/>
                <a:gd name="connsiteX14" fmla="*/ 376238 w 754856"/>
                <a:gd name="connsiteY14" fmla="*/ 7144 h 1262063"/>
                <a:gd name="connsiteX15" fmla="*/ 388144 w 754856"/>
                <a:gd name="connsiteY15" fmla="*/ 0 h 1262063"/>
                <a:gd name="connsiteX16" fmla="*/ 411956 w 754856"/>
                <a:gd name="connsiteY16" fmla="*/ 0 h 1262063"/>
                <a:gd name="connsiteX17" fmla="*/ 442913 w 754856"/>
                <a:gd name="connsiteY17" fmla="*/ 7144 h 1262063"/>
                <a:gd name="connsiteX18" fmla="*/ 485775 w 754856"/>
                <a:gd name="connsiteY18" fmla="*/ 23813 h 1262063"/>
                <a:gd name="connsiteX19" fmla="*/ 528638 w 754856"/>
                <a:gd name="connsiteY19" fmla="*/ 45244 h 1262063"/>
                <a:gd name="connsiteX20" fmla="*/ 583406 w 754856"/>
                <a:gd name="connsiteY20" fmla="*/ 78582 h 1262063"/>
                <a:gd name="connsiteX21" fmla="*/ 635794 w 754856"/>
                <a:gd name="connsiteY21" fmla="*/ 119063 h 1262063"/>
                <a:gd name="connsiteX22" fmla="*/ 688181 w 754856"/>
                <a:gd name="connsiteY22" fmla="*/ 159544 h 1262063"/>
                <a:gd name="connsiteX23" fmla="*/ 726281 w 754856"/>
                <a:gd name="connsiteY23" fmla="*/ 195263 h 1262063"/>
                <a:gd name="connsiteX24" fmla="*/ 735806 w 754856"/>
                <a:gd name="connsiteY24" fmla="*/ 207169 h 1262063"/>
                <a:gd name="connsiteX25" fmla="*/ 745331 w 754856"/>
                <a:gd name="connsiteY25" fmla="*/ 226219 h 1262063"/>
                <a:gd name="connsiteX26" fmla="*/ 752475 w 754856"/>
                <a:gd name="connsiteY26" fmla="*/ 250032 h 1262063"/>
                <a:gd name="connsiteX27" fmla="*/ 754856 w 754856"/>
                <a:gd name="connsiteY27" fmla="*/ 273844 h 1262063"/>
                <a:gd name="connsiteX28" fmla="*/ 747713 w 754856"/>
                <a:gd name="connsiteY28" fmla="*/ 309563 h 1262063"/>
                <a:gd name="connsiteX29" fmla="*/ 731044 w 754856"/>
                <a:gd name="connsiteY29" fmla="*/ 335757 h 1262063"/>
                <a:gd name="connsiteX30" fmla="*/ 702469 w 754856"/>
                <a:gd name="connsiteY30" fmla="*/ 359569 h 1262063"/>
                <a:gd name="connsiteX31" fmla="*/ 657225 w 754856"/>
                <a:gd name="connsiteY31" fmla="*/ 407194 h 1262063"/>
                <a:gd name="connsiteX32" fmla="*/ 592931 w 754856"/>
                <a:gd name="connsiteY32" fmla="*/ 488157 h 1262063"/>
                <a:gd name="connsiteX33" fmla="*/ 554831 w 754856"/>
                <a:gd name="connsiteY33" fmla="*/ 561975 h 1262063"/>
                <a:gd name="connsiteX34" fmla="*/ 478631 w 754856"/>
                <a:gd name="connsiteY34" fmla="*/ 690563 h 1262063"/>
                <a:gd name="connsiteX35" fmla="*/ 395288 w 754856"/>
                <a:gd name="connsiteY35" fmla="*/ 819150 h 1262063"/>
                <a:gd name="connsiteX36" fmla="*/ 300038 w 754856"/>
                <a:gd name="connsiteY36" fmla="*/ 952500 h 1262063"/>
                <a:gd name="connsiteX37" fmla="*/ 185738 w 754856"/>
                <a:gd name="connsiteY37" fmla="*/ 1095375 h 1262063"/>
                <a:gd name="connsiteX38" fmla="*/ 111919 w 754856"/>
                <a:gd name="connsiteY38" fmla="*/ 1188244 h 1262063"/>
                <a:gd name="connsiteX39" fmla="*/ 57150 w 754856"/>
                <a:gd name="connsiteY39" fmla="*/ 1247775 h 1262063"/>
                <a:gd name="connsiteX40" fmla="*/ 40481 w 754856"/>
                <a:gd name="connsiteY40" fmla="*/ 1259682 h 1262063"/>
                <a:gd name="connsiteX41" fmla="*/ 26194 w 754856"/>
                <a:gd name="connsiteY41" fmla="*/ 1262063 h 1262063"/>
                <a:gd name="connsiteX42" fmla="*/ 9525 w 754856"/>
                <a:gd name="connsiteY42" fmla="*/ 1259682 h 1262063"/>
                <a:gd name="connsiteX43" fmla="*/ 0 w 754856"/>
                <a:gd name="connsiteY43" fmla="*/ 1250157 h 1262063"/>
                <a:gd name="connsiteX44" fmla="*/ 2381 w 754856"/>
                <a:gd name="connsiteY44" fmla="*/ 1228725 h 1262063"/>
                <a:gd name="connsiteX45" fmla="*/ 30956 w 754856"/>
                <a:gd name="connsiteY45" fmla="*/ 1164432 h 1262063"/>
                <a:gd name="connsiteX46" fmla="*/ 95250 w 754856"/>
                <a:gd name="connsiteY46" fmla="*/ 1050132 h 1262063"/>
                <a:gd name="connsiteX47" fmla="*/ 183356 w 754856"/>
                <a:gd name="connsiteY47" fmla="*/ 876300 h 1262063"/>
                <a:gd name="connsiteX48" fmla="*/ 276225 w 754856"/>
                <a:gd name="connsiteY48" fmla="*/ 683419 h 1262063"/>
                <a:gd name="connsiteX49" fmla="*/ 307181 w 754856"/>
                <a:gd name="connsiteY49" fmla="*/ 597694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54856" h="1262063">
                  <a:moveTo>
                    <a:pt x="307181" y="597694"/>
                  </a:moveTo>
                  <a:lnTo>
                    <a:pt x="342900" y="502444"/>
                  </a:lnTo>
                  <a:lnTo>
                    <a:pt x="373856" y="419100"/>
                  </a:lnTo>
                  <a:lnTo>
                    <a:pt x="397669" y="340519"/>
                  </a:lnTo>
                  <a:lnTo>
                    <a:pt x="411956" y="276225"/>
                  </a:lnTo>
                  <a:lnTo>
                    <a:pt x="414338" y="245269"/>
                  </a:lnTo>
                  <a:lnTo>
                    <a:pt x="411956" y="192882"/>
                  </a:lnTo>
                  <a:lnTo>
                    <a:pt x="404813" y="154782"/>
                  </a:lnTo>
                  <a:lnTo>
                    <a:pt x="392906" y="119063"/>
                  </a:lnTo>
                  <a:lnTo>
                    <a:pt x="378619" y="97632"/>
                  </a:lnTo>
                  <a:lnTo>
                    <a:pt x="371475" y="83344"/>
                  </a:lnTo>
                  <a:lnTo>
                    <a:pt x="366713" y="64294"/>
                  </a:lnTo>
                  <a:lnTo>
                    <a:pt x="361950" y="38100"/>
                  </a:lnTo>
                  <a:lnTo>
                    <a:pt x="364331" y="19050"/>
                  </a:lnTo>
                  <a:lnTo>
                    <a:pt x="376238" y="7144"/>
                  </a:lnTo>
                  <a:lnTo>
                    <a:pt x="388144" y="0"/>
                  </a:lnTo>
                  <a:lnTo>
                    <a:pt x="411956" y="0"/>
                  </a:lnTo>
                  <a:lnTo>
                    <a:pt x="442913" y="7144"/>
                  </a:lnTo>
                  <a:lnTo>
                    <a:pt x="485775" y="23813"/>
                  </a:lnTo>
                  <a:lnTo>
                    <a:pt x="528638" y="45244"/>
                  </a:lnTo>
                  <a:lnTo>
                    <a:pt x="583406" y="78582"/>
                  </a:lnTo>
                  <a:lnTo>
                    <a:pt x="635794" y="119063"/>
                  </a:lnTo>
                  <a:lnTo>
                    <a:pt x="688181" y="159544"/>
                  </a:lnTo>
                  <a:lnTo>
                    <a:pt x="726281" y="195263"/>
                  </a:lnTo>
                  <a:lnTo>
                    <a:pt x="735806" y="207169"/>
                  </a:lnTo>
                  <a:lnTo>
                    <a:pt x="745331" y="226219"/>
                  </a:lnTo>
                  <a:lnTo>
                    <a:pt x="752475" y="250032"/>
                  </a:lnTo>
                  <a:lnTo>
                    <a:pt x="754856" y="273844"/>
                  </a:lnTo>
                  <a:lnTo>
                    <a:pt x="747713" y="309563"/>
                  </a:lnTo>
                  <a:lnTo>
                    <a:pt x="731044" y="335757"/>
                  </a:lnTo>
                  <a:lnTo>
                    <a:pt x="702469" y="359569"/>
                  </a:lnTo>
                  <a:lnTo>
                    <a:pt x="657225" y="407194"/>
                  </a:lnTo>
                  <a:lnTo>
                    <a:pt x="592931" y="488157"/>
                  </a:lnTo>
                  <a:lnTo>
                    <a:pt x="554831" y="561975"/>
                  </a:lnTo>
                  <a:lnTo>
                    <a:pt x="478631" y="690563"/>
                  </a:lnTo>
                  <a:lnTo>
                    <a:pt x="395288" y="819150"/>
                  </a:lnTo>
                  <a:lnTo>
                    <a:pt x="300038" y="952500"/>
                  </a:lnTo>
                  <a:lnTo>
                    <a:pt x="185738" y="1095375"/>
                  </a:lnTo>
                  <a:lnTo>
                    <a:pt x="111919" y="1188244"/>
                  </a:lnTo>
                  <a:lnTo>
                    <a:pt x="57150" y="1247775"/>
                  </a:lnTo>
                  <a:lnTo>
                    <a:pt x="40481" y="1259682"/>
                  </a:lnTo>
                  <a:lnTo>
                    <a:pt x="26194" y="1262063"/>
                  </a:lnTo>
                  <a:lnTo>
                    <a:pt x="9525" y="1259682"/>
                  </a:lnTo>
                  <a:lnTo>
                    <a:pt x="0" y="1250157"/>
                  </a:lnTo>
                  <a:lnTo>
                    <a:pt x="2381" y="1228725"/>
                  </a:lnTo>
                  <a:lnTo>
                    <a:pt x="30956" y="1164432"/>
                  </a:lnTo>
                  <a:lnTo>
                    <a:pt x="95250" y="1050132"/>
                  </a:lnTo>
                  <a:lnTo>
                    <a:pt x="183356" y="876300"/>
                  </a:lnTo>
                  <a:lnTo>
                    <a:pt x="276225" y="683419"/>
                  </a:lnTo>
                  <a:lnTo>
                    <a:pt x="307181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2">
              <a:extLst>
                <a:ext uri="{FF2B5EF4-FFF2-40B4-BE49-F238E27FC236}">
                  <a16:creationId xmlns:a16="http://schemas.microsoft.com/office/drawing/2014/main" id="{940E7207-C121-4F8B-8F74-B913BC8D34D1}"/>
                </a:ext>
              </a:extLst>
            </p:cNvPr>
            <p:cNvSpPr/>
            <p:nvPr/>
          </p:nvSpPr>
          <p:spPr>
            <a:xfrm>
              <a:off x="4019550" y="4367213"/>
              <a:ext cx="457200" cy="809625"/>
            </a:xfrm>
            <a:custGeom>
              <a:avLst/>
              <a:gdLst>
                <a:gd name="connsiteX0" fmla="*/ 119063 w 457200"/>
                <a:gd name="connsiteY0" fmla="*/ 354806 h 809625"/>
                <a:gd name="connsiteX1" fmla="*/ 83344 w 457200"/>
                <a:gd name="connsiteY1" fmla="*/ 257175 h 809625"/>
                <a:gd name="connsiteX2" fmla="*/ 40481 w 457200"/>
                <a:gd name="connsiteY2" fmla="*/ 140493 h 809625"/>
                <a:gd name="connsiteX3" fmla="*/ 7144 w 457200"/>
                <a:gd name="connsiteY3" fmla="*/ 52387 h 809625"/>
                <a:gd name="connsiteX4" fmla="*/ 0 w 457200"/>
                <a:gd name="connsiteY4" fmla="*/ 16668 h 809625"/>
                <a:gd name="connsiteX5" fmla="*/ 4763 w 457200"/>
                <a:gd name="connsiteY5" fmla="*/ 4762 h 809625"/>
                <a:gd name="connsiteX6" fmla="*/ 9525 w 457200"/>
                <a:gd name="connsiteY6" fmla="*/ 0 h 809625"/>
                <a:gd name="connsiteX7" fmla="*/ 28575 w 457200"/>
                <a:gd name="connsiteY7" fmla="*/ 0 h 809625"/>
                <a:gd name="connsiteX8" fmla="*/ 54769 w 457200"/>
                <a:gd name="connsiteY8" fmla="*/ 9525 h 809625"/>
                <a:gd name="connsiteX9" fmla="*/ 73819 w 457200"/>
                <a:gd name="connsiteY9" fmla="*/ 16668 h 809625"/>
                <a:gd name="connsiteX10" fmla="*/ 104775 w 457200"/>
                <a:gd name="connsiteY10" fmla="*/ 50006 h 809625"/>
                <a:gd name="connsiteX11" fmla="*/ 204788 w 457200"/>
                <a:gd name="connsiteY11" fmla="*/ 159543 h 809625"/>
                <a:gd name="connsiteX12" fmla="*/ 269081 w 457200"/>
                <a:gd name="connsiteY12" fmla="*/ 223837 h 809625"/>
                <a:gd name="connsiteX13" fmla="*/ 326231 w 457200"/>
                <a:gd name="connsiteY13" fmla="*/ 278606 h 809625"/>
                <a:gd name="connsiteX14" fmla="*/ 361950 w 457200"/>
                <a:gd name="connsiteY14" fmla="*/ 309562 h 809625"/>
                <a:gd name="connsiteX15" fmla="*/ 388144 w 457200"/>
                <a:gd name="connsiteY15" fmla="*/ 330993 h 809625"/>
                <a:gd name="connsiteX16" fmla="*/ 397669 w 457200"/>
                <a:gd name="connsiteY16" fmla="*/ 338137 h 809625"/>
                <a:gd name="connsiteX17" fmla="*/ 409575 w 457200"/>
                <a:gd name="connsiteY17" fmla="*/ 357187 h 809625"/>
                <a:gd name="connsiteX18" fmla="*/ 428625 w 457200"/>
                <a:gd name="connsiteY18" fmla="*/ 411956 h 809625"/>
                <a:gd name="connsiteX19" fmla="*/ 440531 w 457200"/>
                <a:gd name="connsiteY19" fmla="*/ 459581 h 809625"/>
                <a:gd name="connsiteX20" fmla="*/ 450056 w 457200"/>
                <a:gd name="connsiteY20" fmla="*/ 533400 h 809625"/>
                <a:gd name="connsiteX21" fmla="*/ 457200 w 457200"/>
                <a:gd name="connsiteY21" fmla="*/ 623887 h 809625"/>
                <a:gd name="connsiteX22" fmla="*/ 457200 w 457200"/>
                <a:gd name="connsiteY22" fmla="*/ 683418 h 809625"/>
                <a:gd name="connsiteX23" fmla="*/ 445294 w 457200"/>
                <a:gd name="connsiteY23" fmla="*/ 731043 h 809625"/>
                <a:gd name="connsiteX24" fmla="*/ 426244 w 457200"/>
                <a:gd name="connsiteY24" fmla="*/ 773906 h 809625"/>
                <a:gd name="connsiteX25" fmla="*/ 407194 w 457200"/>
                <a:gd name="connsiteY25" fmla="*/ 800100 h 809625"/>
                <a:gd name="connsiteX26" fmla="*/ 388144 w 457200"/>
                <a:gd name="connsiteY26" fmla="*/ 809625 h 809625"/>
                <a:gd name="connsiteX27" fmla="*/ 366713 w 457200"/>
                <a:gd name="connsiteY27" fmla="*/ 809625 h 809625"/>
                <a:gd name="connsiteX28" fmla="*/ 340519 w 457200"/>
                <a:gd name="connsiteY28" fmla="*/ 804862 h 809625"/>
                <a:gd name="connsiteX29" fmla="*/ 309563 w 457200"/>
                <a:gd name="connsiteY29" fmla="*/ 788193 h 809625"/>
                <a:gd name="connsiteX30" fmla="*/ 288131 w 457200"/>
                <a:gd name="connsiteY30" fmla="*/ 752475 h 809625"/>
                <a:gd name="connsiteX31" fmla="*/ 221456 w 457200"/>
                <a:gd name="connsiteY31" fmla="*/ 590550 h 809625"/>
                <a:gd name="connsiteX32" fmla="*/ 150019 w 457200"/>
                <a:gd name="connsiteY32" fmla="*/ 421481 h 809625"/>
                <a:gd name="connsiteX33" fmla="*/ 119063 w 457200"/>
                <a:gd name="connsiteY33" fmla="*/ 354806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200" h="809625">
                  <a:moveTo>
                    <a:pt x="119063" y="354806"/>
                  </a:moveTo>
                  <a:lnTo>
                    <a:pt x="83344" y="257175"/>
                  </a:lnTo>
                  <a:lnTo>
                    <a:pt x="40481" y="140493"/>
                  </a:lnTo>
                  <a:lnTo>
                    <a:pt x="7144" y="5238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73819" y="16668"/>
                  </a:lnTo>
                  <a:lnTo>
                    <a:pt x="104775" y="50006"/>
                  </a:lnTo>
                  <a:lnTo>
                    <a:pt x="204788" y="159543"/>
                  </a:lnTo>
                  <a:lnTo>
                    <a:pt x="269081" y="223837"/>
                  </a:lnTo>
                  <a:lnTo>
                    <a:pt x="326231" y="278606"/>
                  </a:lnTo>
                  <a:lnTo>
                    <a:pt x="361950" y="309562"/>
                  </a:lnTo>
                  <a:lnTo>
                    <a:pt x="388144" y="330993"/>
                  </a:lnTo>
                  <a:lnTo>
                    <a:pt x="397669" y="338137"/>
                  </a:lnTo>
                  <a:lnTo>
                    <a:pt x="409575" y="357187"/>
                  </a:lnTo>
                  <a:lnTo>
                    <a:pt x="428625" y="411956"/>
                  </a:lnTo>
                  <a:lnTo>
                    <a:pt x="440531" y="459581"/>
                  </a:lnTo>
                  <a:lnTo>
                    <a:pt x="450056" y="533400"/>
                  </a:lnTo>
                  <a:lnTo>
                    <a:pt x="457200" y="623887"/>
                  </a:lnTo>
                  <a:lnTo>
                    <a:pt x="457200" y="683418"/>
                  </a:lnTo>
                  <a:lnTo>
                    <a:pt x="445294" y="731043"/>
                  </a:lnTo>
                  <a:lnTo>
                    <a:pt x="426244" y="773906"/>
                  </a:lnTo>
                  <a:lnTo>
                    <a:pt x="407194" y="800100"/>
                  </a:lnTo>
                  <a:lnTo>
                    <a:pt x="388144" y="809625"/>
                  </a:lnTo>
                  <a:lnTo>
                    <a:pt x="366713" y="809625"/>
                  </a:lnTo>
                  <a:lnTo>
                    <a:pt x="340519" y="804862"/>
                  </a:lnTo>
                  <a:lnTo>
                    <a:pt x="309563" y="788193"/>
                  </a:lnTo>
                  <a:lnTo>
                    <a:pt x="288131" y="752475"/>
                  </a:lnTo>
                  <a:lnTo>
                    <a:pt x="221456" y="590550"/>
                  </a:lnTo>
                  <a:lnTo>
                    <a:pt x="150019" y="421481"/>
                  </a:lnTo>
                  <a:lnTo>
                    <a:pt x="119063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4">
              <a:extLst>
                <a:ext uri="{FF2B5EF4-FFF2-40B4-BE49-F238E27FC236}">
                  <a16:creationId xmlns:a16="http://schemas.microsoft.com/office/drawing/2014/main" id="{1A60BD7D-EED1-4300-9283-57B5D06ED185}"/>
                </a:ext>
              </a:extLst>
            </p:cNvPr>
            <p:cNvSpPr/>
            <p:nvPr/>
          </p:nvSpPr>
          <p:spPr>
            <a:xfrm>
              <a:off x="4552950" y="2065338"/>
              <a:ext cx="2276475" cy="495300"/>
            </a:xfrm>
            <a:custGeom>
              <a:avLst/>
              <a:gdLst>
                <a:gd name="connsiteX0" fmla="*/ 690563 w 2276475"/>
                <a:gd name="connsiteY0" fmla="*/ 238125 h 495300"/>
                <a:gd name="connsiteX1" fmla="*/ 509588 w 2276475"/>
                <a:gd name="connsiteY1" fmla="*/ 269081 h 495300"/>
                <a:gd name="connsiteX2" fmla="*/ 402431 w 2276475"/>
                <a:gd name="connsiteY2" fmla="*/ 288131 h 495300"/>
                <a:gd name="connsiteX3" fmla="*/ 333375 w 2276475"/>
                <a:gd name="connsiteY3" fmla="*/ 297656 h 495300"/>
                <a:gd name="connsiteX4" fmla="*/ 300038 w 2276475"/>
                <a:gd name="connsiteY4" fmla="*/ 297656 h 495300"/>
                <a:gd name="connsiteX5" fmla="*/ 250031 w 2276475"/>
                <a:gd name="connsiteY5" fmla="*/ 290512 h 495300"/>
                <a:gd name="connsiteX6" fmla="*/ 209550 w 2276475"/>
                <a:gd name="connsiteY6" fmla="*/ 280987 h 495300"/>
                <a:gd name="connsiteX7" fmla="*/ 157163 w 2276475"/>
                <a:gd name="connsiteY7" fmla="*/ 261937 h 495300"/>
                <a:gd name="connsiteX8" fmla="*/ 102394 w 2276475"/>
                <a:gd name="connsiteY8" fmla="*/ 238125 h 495300"/>
                <a:gd name="connsiteX9" fmla="*/ 57150 w 2276475"/>
                <a:gd name="connsiteY9" fmla="*/ 211931 h 495300"/>
                <a:gd name="connsiteX10" fmla="*/ 38100 w 2276475"/>
                <a:gd name="connsiteY10" fmla="*/ 204787 h 495300"/>
                <a:gd name="connsiteX11" fmla="*/ 21431 w 2276475"/>
                <a:gd name="connsiteY11" fmla="*/ 200025 h 495300"/>
                <a:gd name="connsiteX12" fmla="*/ 7144 w 2276475"/>
                <a:gd name="connsiteY12" fmla="*/ 202406 h 495300"/>
                <a:gd name="connsiteX13" fmla="*/ 0 w 2276475"/>
                <a:gd name="connsiteY13" fmla="*/ 211931 h 495300"/>
                <a:gd name="connsiteX14" fmla="*/ 0 w 2276475"/>
                <a:gd name="connsiteY14" fmla="*/ 226219 h 495300"/>
                <a:gd name="connsiteX15" fmla="*/ 2381 w 2276475"/>
                <a:gd name="connsiteY15" fmla="*/ 247650 h 495300"/>
                <a:gd name="connsiteX16" fmla="*/ 14288 w 2276475"/>
                <a:gd name="connsiteY16" fmla="*/ 273844 h 495300"/>
                <a:gd name="connsiteX17" fmla="*/ 33338 w 2276475"/>
                <a:gd name="connsiteY17" fmla="*/ 292894 h 495300"/>
                <a:gd name="connsiteX18" fmla="*/ 64294 w 2276475"/>
                <a:gd name="connsiteY18" fmla="*/ 326231 h 495300"/>
                <a:gd name="connsiteX19" fmla="*/ 119063 w 2276475"/>
                <a:gd name="connsiteY19" fmla="*/ 376237 h 495300"/>
                <a:gd name="connsiteX20" fmla="*/ 169069 w 2276475"/>
                <a:gd name="connsiteY20" fmla="*/ 419100 h 495300"/>
                <a:gd name="connsiteX21" fmla="*/ 214313 w 2276475"/>
                <a:gd name="connsiteY21" fmla="*/ 447675 h 495300"/>
                <a:gd name="connsiteX22" fmla="*/ 252413 w 2276475"/>
                <a:gd name="connsiteY22" fmla="*/ 466725 h 495300"/>
                <a:gd name="connsiteX23" fmla="*/ 300038 w 2276475"/>
                <a:gd name="connsiteY23" fmla="*/ 488156 h 495300"/>
                <a:gd name="connsiteX24" fmla="*/ 330994 w 2276475"/>
                <a:gd name="connsiteY24" fmla="*/ 495300 h 495300"/>
                <a:gd name="connsiteX25" fmla="*/ 381000 w 2276475"/>
                <a:gd name="connsiteY25" fmla="*/ 495300 h 495300"/>
                <a:gd name="connsiteX26" fmla="*/ 466725 w 2276475"/>
                <a:gd name="connsiteY26" fmla="*/ 481012 h 495300"/>
                <a:gd name="connsiteX27" fmla="*/ 776288 w 2276475"/>
                <a:gd name="connsiteY27" fmla="*/ 419100 h 495300"/>
                <a:gd name="connsiteX28" fmla="*/ 1033463 w 2276475"/>
                <a:gd name="connsiteY28" fmla="*/ 373856 h 495300"/>
                <a:gd name="connsiteX29" fmla="*/ 1223963 w 2276475"/>
                <a:gd name="connsiteY29" fmla="*/ 340519 h 495300"/>
                <a:gd name="connsiteX30" fmla="*/ 1476375 w 2276475"/>
                <a:gd name="connsiteY30" fmla="*/ 307181 h 495300"/>
                <a:gd name="connsiteX31" fmla="*/ 1716881 w 2276475"/>
                <a:gd name="connsiteY31" fmla="*/ 278606 h 495300"/>
                <a:gd name="connsiteX32" fmla="*/ 1885950 w 2276475"/>
                <a:gd name="connsiteY32" fmla="*/ 261937 h 495300"/>
                <a:gd name="connsiteX33" fmla="*/ 2062163 w 2276475"/>
                <a:gd name="connsiteY33" fmla="*/ 250031 h 495300"/>
                <a:gd name="connsiteX34" fmla="*/ 2174081 w 2276475"/>
                <a:gd name="connsiteY34" fmla="*/ 238125 h 495300"/>
                <a:gd name="connsiteX35" fmla="*/ 2224088 w 2276475"/>
                <a:gd name="connsiteY35" fmla="*/ 223837 h 495300"/>
                <a:gd name="connsiteX36" fmla="*/ 2262188 w 2276475"/>
                <a:gd name="connsiteY36" fmla="*/ 202406 h 495300"/>
                <a:gd name="connsiteX37" fmla="*/ 2276475 w 2276475"/>
                <a:gd name="connsiteY37" fmla="*/ 180975 h 495300"/>
                <a:gd name="connsiteX38" fmla="*/ 2276475 w 2276475"/>
                <a:gd name="connsiteY38" fmla="*/ 169069 h 495300"/>
                <a:gd name="connsiteX39" fmla="*/ 2271713 w 2276475"/>
                <a:gd name="connsiteY39" fmla="*/ 142875 h 495300"/>
                <a:gd name="connsiteX40" fmla="*/ 2259806 w 2276475"/>
                <a:gd name="connsiteY40" fmla="*/ 121444 h 495300"/>
                <a:gd name="connsiteX41" fmla="*/ 2224088 w 2276475"/>
                <a:gd name="connsiteY41" fmla="*/ 83344 h 495300"/>
                <a:gd name="connsiteX42" fmla="*/ 2205038 w 2276475"/>
                <a:gd name="connsiteY42" fmla="*/ 69056 h 495300"/>
                <a:gd name="connsiteX43" fmla="*/ 2119313 w 2276475"/>
                <a:gd name="connsiteY43" fmla="*/ 38100 h 495300"/>
                <a:gd name="connsiteX44" fmla="*/ 2014538 w 2276475"/>
                <a:gd name="connsiteY44" fmla="*/ 11906 h 495300"/>
                <a:gd name="connsiteX45" fmla="*/ 1947863 w 2276475"/>
                <a:gd name="connsiteY45" fmla="*/ 0 h 495300"/>
                <a:gd name="connsiteX46" fmla="*/ 1912144 w 2276475"/>
                <a:gd name="connsiteY46" fmla="*/ 0 h 495300"/>
                <a:gd name="connsiteX47" fmla="*/ 1883569 w 2276475"/>
                <a:gd name="connsiteY47" fmla="*/ 4762 h 495300"/>
                <a:gd name="connsiteX48" fmla="*/ 1852613 w 2276475"/>
                <a:gd name="connsiteY48" fmla="*/ 19050 h 495300"/>
                <a:gd name="connsiteX49" fmla="*/ 1776413 w 2276475"/>
                <a:gd name="connsiteY49" fmla="*/ 50006 h 495300"/>
                <a:gd name="connsiteX50" fmla="*/ 1724025 w 2276475"/>
                <a:gd name="connsiteY50" fmla="*/ 57150 h 495300"/>
                <a:gd name="connsiteX51" fmla="*/ 1493044 w 2276475"/>
                <a:gd name="connsiteY51" fmla="*/ 100012 h 495300"/>
                <a:gd name="connsiteX52" fmla="*/ 1243013 w 2276475"/>
                <a:gd name="connsiteY52" fmla="*/ 138112 h 495300"/>
                <a:gd name="connsiteX53" fmla="*/ 997744 w 2276475"/>
                <a:gd name="connsiteY53" fmla="*/ 180975 h 495300"/>
                <a:gd name="connsiteX54" fmla="*/ 809625 w 2276475"/>
                <a:gd name="connsiteY54" fmla="*/ 214312 h 495300"/>
                <a:gd name="connsiteX55" fmla="*/ 690563 w 2276475"/>
                <a:gd name="connsiteY55" fmla="*/ 2381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6475" h="495300">
                  <a:moveTo>
                    <a:pt x="690563" y="238125"/>
                  </a:moveTo>
                  <a:lnTo>
                    <a:pt x="509588" y="269081"/>
                  </a:lnTo>
                  <a:lnTo>
                    <a:pt x="402431" y="288131"/>
                  </a:lnTo>
                  <a:lnTo>
                    <a:pt x="333375" y="297656"/>
                  </a:lnTo>
                  <a:lnTo>
                    <a:pt x="300038" y="297656"/>
                  </a:lnTo>
                  <a:lnTo>
                    <a:pt x="250031" y="290512"/>
                  </a:lnTo>
                  <a:lnTo>
                    <a:pt x="209550" y="280987"/>
                  </a:lnTo>
                  <a:lnTo>
                    <a:pt x="157163" y="261937"/>
                  </a:lnTo>
                  <a:lnTo>
                    <a:pt x="102394" y="238125"/>
                  </a:lnTo>
                  <a:lnTo>
                    <a:pt x="57150" y="211931"/>
                  </a:lnTo>
                  <a:lnTo>
                    <a:pt x="38100" y="204787"/>
                  </a:lnTo>
                  <a:lnTo>
                    <a:pt x="21431" y="200025"/>
                  </a:lnTo>
                  <a:lnTo>
                    <a:pt x="7144" y="202406"/>
                  </a:lnTo>
                  <a:lnTo>
                    <a:pt x="0" y="211931"/>
                  </a:lnTo>
                  <a:lnTo>
                    <a:pt x="0" y="226219"/>
                  </a:lnTo>
                  <a:lnTo>
                    <a:pt x="2381" y="247650"/>
                  </a:lnTo>
                  <a:lnTo>
                    <a:pt x="14288" y="273844"/>
                  </a:lnTo>
                  <a:lnTo>
                    <a:pt x="33338" y="292894"/>
                  </a:lnTo>
                  <a:lnTo>
                    <a:pt x="64294" y="326231"/>
                  </a:lnTo>
                  <a:lnTo>
                    <a:pt x="119063" y="376237"/>
                  </a:lnTo>
                  <a:lnTo>
                    <a:pt x="169069" y="419100"/>
                  </a:lnTo>
                  <a:lnTo>
                    <a:pt x="214313" y="447675"/>
                  </a:lnTo>
                  <a:lnTo>
                    <a:pt x="252413" y="466725"/>
                  </a:lnTo>
                  <a:lnTo>
                    <a:pt x="300038" y="488156"/>
                  </a:lnTo>
                  <a:lnTo>
                    <a:pt x="330994" y="495300"/>
                  </a:lnTo>
                  <a:lnTo>
                    <a:pt x="381000" y="495300"/>
                  </a:lnTo>
                  <a:lnTo>
                    <a:pt x="466725" y="481012"/>
                  </a:lnTo>
                  <a:lnTo>
                    <a:pt x="776288" y="419100"/>
                  </a:lnTo>
                  <a:lnTo>
                    <a:pt x="1033463" y="373856"/>
                  </a:lnTo>
                  <a:lnTo>
                    <a:pt x="1223963" y="340519"/>
                  </a:lnTo>
                  <a:lnTo>
                    <a:pt x="1476375" y="307181"/>
                  </a:lnTo>
                  <a:lnTo>
                    <a:pt x="1716881" y="278606"/>
                  </a:lnTo>
                  <a:lnTo>
                    <a:pt x="1885950" y="261937"/>
                  </a:lnTo>
                  <a:lnTo>
                    <a:pt x="2062163" y="250031"/>
                  </a:lnTo>
                  <a:lnTo>
                    <a:pt x="2174081" y="238125"/>
                  </a:lnTo>
                  <a:lnTo>
                    <a:pt x="2224088" y="223837"/>
                  </a:lnTo>
                  <a:lnTo>
                    <a:pt x="2262188" y="202406"/>
                  </a:lnTo>
                  <a:lnTo>
                    <a:pt x="2276475" y="180975"/>
                  </a:lnTo>
                  <a:lnTo>
                    <a:pt x="2276475" y="169069"/>
                  </a:lnTo>
                  <a:lnTo>
                    <a:pt x="2271713" y="142875"/>
                  </a:lnTo>
                  <a:lnTo>
                    <a:pt x="2259806" y="121444"/>
                  </a:lnTo>
                  <a:lnTo>
                    <a:pt x="2224088" y="83344"/>
                  </a:lnTo>
                  <a:lnTo>
                    <a:pt x="2205038" y="69056"/>
                  </a:lnTo>
                  <a:lnTo>
                    <a:pt x="2119313" y="38100"/>
                  </a:lnTo>
                  <a:lnTo>
                    <a:pt x="2014538" y="11906"/>
                  </a:lnTo>
                  <a:lnTo>
                    <a:pt x="1947863" y="0"/>
                  </a:lnTo>
                  <a:lnTo>
                    <a:pt x="1912144" y="0"/>
                  </a:lnTo>
                  <a:lnTo>
                    <a:pt x="1883569" y="4762"/>
                  </a:lnTo>
                  <a:lnTo>
                    <a:pt x="1852613" y="19050"/>
                  </a:lnTo>
                  <a:lnTo>
                    <a:pt x="1776413" y="50006"/>
                  </a:lnTo>
                  <a:lnTo>
                    <a:pt x="1724025" y="57150"/>
                  </a:lnTo>
                  <a:lnTo>
                    <a:pt x="1493044" y="100012"/>
                  </a:lnTo>
                  <a:lnTo>
                    <a:pt x="1243013" y="138112"/>
                  </a:lnTo>
                  <a:lnTo>
                    <a:pt x="997744" y="180975"/>
                  </a:lnTo>
                  <a:lnTo>
                    <a:pt x="809625" y="214312"/>
                  </a:lnTo>
                  <a:lnTo>
                    <a:pt x="6905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7">
              <a:extLst>
                <a:ext uri="{FF2B5EF4-FFF2-40B4-BE49-F238E27FC236}">
                  <a16:creationId xmlns:a16="http://schemas.microsoft.com/office/drawing/2014/main" id="{7B03CBBE-76AA-4077-A866-9713934924D6}"/>
                </a:ext>
              </a:extLst>
            </p:cNvPr>
            <p:cNvSpPr/>
            <p:nvPr/>
          </p:nvSpPr>
          <p:spPr>
            <a:xfrm>
              <a:off x="4443413" y="3379788"/>
              <a:ext cx="366712" cy="1031875"/>
            </a:xfrm>
            <a:custGeom>
              <a:avLst/>
              <a:gdLst>
                <a:gd name="connsiteX0" fmla="*/ 366712 w 366712"/>
                <a:gd name="connsiteY0" fmla="*/ 397669 h 1033462"/>
                <a:gd name="connsiteX1" fmla="*/ 366712 w 366712"/>
                <a:gd name="connsiteY1" fmla="*/ 321469 h 1033462"/>
                <a:gd name="connsiteX2" fmla="*/ 350043 w 366712"/>
                <a:gd name="connsiteY2" fmla="*/ 185737 h 1033462"/>
                <a:gd name="connsiteX3" fmla="*/ 314325 w 366712"/>
                <a:gd name="connsiteY3" fmla="*/ 130969 h 1033462"/>
                <a:gd name="connsiteX4" fmla="*/ 288131 w 366712"/>
                <a:gd name="connsiteY4" fmla="*/ 83344 h 1033462"/>
                <a:gd name="connsiteX5" fmla="*/ 271462 w 366712"/>
                <a:gd name="connsiteY5" fmla="*/ 57150 h 1033462"/>
                <a:gd name="connsiteX6" fmla="*/ 238125 w 366712"/>
                <a:gd name="connsiteY6" fmla="*/ 21431 h 1033462"/>
                <a:gd name="connsiteX7" fmla="*/ 211931 w 366712"/>
                <a:gd name="connsiteY7" fmla="*/ 2381 h 1033462"/>
                <a:gd name="connsiteX8" fmla="*/ 195262 w 366712"/>
                <a:gd name="connsiteY8" fmla="*/ 0 h 1033462"/>
                <a:gd name="connsiteX9" fmla="*/ 183356 w 366712"/>
                <a:gd name="connsiteY9" fmla="*/ 4762 h 1033462"/>
                <a:gd name="connsiteX10" fmla="*/ 171450 w 366712"/>
                <a:gd name="connsiteY10" fmla="*/ 26194 h 1033462"/>
                <a:gd name="connsiteX11" fmla="*/ 164306 w 366712"/>
                <a:gd name="connsiteY11" fmla="*/ 78581 h 1033462"/>
                <a:gd name="connsiteX12" fmla="*/ 164306 w 366712"/>
                <a:gd name="connsiteY12" fmla="*/ 176212 h 1033462"/>
                <a:gd name="connsiteX13" fmla="*/ 159543 w 366712"/>
                <a:gd name="connsiteY13" fmla="*/ 259556 h 1033462"/>
                <a:gd name="connsiteX14" fmla="*/ 154781 w 366712"/>
                <a:gd name="connsiteY14" fmla="*/ 345281 h 1033462"/>
                <a:gd name="connsiteX15" fmla="*/ 145256 w 366712"/>
                <a:gd name="connsiteY15" fmla="*/ 407194 h 1033462"/>
                <a:gd name="connsiteX16" fmla="*/ 128587 w 366712"/>
                <a:gd name="connsiteY16" fmla="*/ 471487 h 1033462"/>
                <a:gd name="connsiteX17" fmla="*/ 107156 w 366712"/>
                <a:gd name="connsiteY17" fmla="*/ 528637 h 1033462"/>
                <a:gd name="connsiteX18" fmla="*/ 80962 w 366712"/>
                <a:gd name="connsiteY18" fmla="*/ 592931 h 1033462"/>
                <a:gd name="connsiteX19" fmla="*/ 47625 w 366712"/>
                <a:gd name="connsiteY19" fmla="*/ 671512 h 1033462"/>
                <a:gd name="connsiteX20" fmla="*/ 26193 w 366712"/>
                <a:gd name="connsiteY20" fmla="*/ 711994 h 1033462"/>
                <a:gd name="connsiteX21" fmla="*/ 16668 w 366712"/>
                <a:gd name="connsiteY21" fmla="*/ 745331 h 1033462"/>
                <a:gd name="connsiteX22" fmla="*/ 2381 w 366712"/>
                <a:gd name="connsiteY22" fmla="*/ 812006 h 1033462"/>
                <a:gd name="connsiteX23" fmla="*/ 0 w 366712"/>
                <a:gd name="connsiteY23" fmla="*/ 854869 h 1033462"/>
                <a:gd name="connsiteX24" fmla="*/ 2381 w 366712"/>
                <a:gd name="connsiteY24" fmla="*/ 904875 h 1033462"/>
                <a:gd name="connsiteX25" fmla="*/ 11906 w 366712"/>
                <a:gd name="connsiteY25" fmla="*/ 947737 h 1033462"/>
                <a:gd name="connsiteX26" fmla="*/ 33337 w 366712"/>
                <a:gd name="connsiteY26" fmla="*/ 985837 h 1033462"/>
                <a:gd name="connsiteX27" fmla="*/ 64293 w 366712"/>
                <a:gd name="connsiteY27" fmla="*/ 1016794 h 1033462"/>
                <a:gd name="connsiteX28" fmla="*/ 97631 w 366712"/>
                <a:gd name="connsiteY28" fmla="*/ 1031081 h 1033462"/>
                <a:gd name="connsiteX29" fmla="*/ 114300 w 366712"/>
                <a:gd name="connsiteY29" fmla="*/ 1033462 h 1033462"/>
                <a:gd name="connsiteX30" fmla="*/ 138112 w 366712"/>
                <a:gd name="connsiteY30" fmla="*/ 1023937 h 1033462"/>
                <a:gd name="connsiteX31" fmla="*/ 180975 w 366712"/>
                <a:gd name="connsiteY31" fmla="*/ 990600 h 1033462"/>
                <a:gd name="connsiteX32" fmla="*/ 207168 w 366712"/>
                <a:gd name="connsiteY32" fmla="*/ 957262 h 1033462"/>
                <a:gd name="connsiteX33" fmla="*/ 242887 w 366712"/>
                <a:gd name="connsiteY33" fmla="*/ 890587 h 1033462"/>
                <a:gd name="connsiteX34" fmla="*/ 271462 w 366712"/>
                <a:gd name="connsiteY34" fmla="*/ 828675 h 1033462"/>
                <a:gd name="connsiteX35" fmla="*/ 295275 w 366712"/>
                <a:gd name="connsiteY35" fmla="*/ 764381 h 1033462"/>
                <a:gd name="connsiteX36" fmla="*/ 319087 w 366712"/>
                <a:gd name="connsiteY36" fmla="*/ 690562 h 1033462"/>
                <a:gd name="connsiteX37" fmla="*/ 350043 w 366712"/>
                <a:gd name="connsiteY37" fmla="*/ 557212 h 1033462"/>
                <a:gd name="connsiteX38" fmla="*/ 366712 w 366712"/>
                <a:gd name="connsiteY38" fmla="*/ 3976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6712" h="1033462">
                  <a:moveTo>
                    <a:pt x="366712" y="397669"/>
                  </a:moveTo>
                  <a:lnTo>
                    <a:pt x="366712" y="321469"/>
                  </a:lnTo>
                  <a:lnTo>
                    <a:pt x="350043" y="185737"/>
                  </a:lnTo>
                  <a:lnTo>
                    <a:pt x="314325" y="130969"/>
                  </a:lnTo>
                  <a:lnTo>
                    <a:pt x="288131" y="83344"/>
                  </a:lnTo>
                  <a:lnTo>
                    <a:pt x="271462" y="57150"/>
                  </a:lnTo>
                  <a:lnTo>
                    <a:pt x="238125" y="21431"/>
                  </a:lnTo>
                  <a:lnTo>
                    <a:pt x="211931" y="2381"/>
                  </a:lnTo>
                  <a:lnTo>
                    <a:pt x="195262" y="0"/>
                  </a:lnTo>
                  <a:lnTo>
                    <a:pt x="183356" y="4762"/>
                  </a:lnTo>
                  <a:lnTo>
                    <a:pt x="171450" y="26194"/>
                  </a:lnTo>
                  <a:lnTo>
                    <a:pt x="164306" y="78581"/>
                  </a:lnTo>
                  <a:lnTo>
                    <a:pt x="164306" y="176212"/>
                  </a:lnTo>
                  <a:lnTo>
                    <a:pt x="159543" y="259556"/>
                  </a:lnTo>
                  <a:lnTo>
                    <a:pt x="154781" y="345281"/>
                  </a:lnTo>
                  <a:lnTo>
                    <a:pt x="145256" y="407194"/>
                  </a:lnTo>
                  <a:lnTo>
                    <a:pt x="128587" y="471487"/>
                  </a:lnTo>
                  <a:lnTo>
                    <a:pt x="107156" y="528637"/>
                  </a:lnTo>
                  <a:lnTo>
                    <a:pt x="80962" y="592931"/>
                  </a:lnTo>
                  <a:lnTo>
                    <a:pt x="47625" y="671512"/>
                  </a:lnTo>
                  <a:lnTo>
                    <a:pt x="26193" y="711994"/>
                  </a:lnTo>
                  <a:lnTo>
                    <a:pt x="16668" y="745331"/>
                  </a:lnTo>
                  <a:lnTo>
                    <a:pt x="2381" y="812006"/>
                  </a:lnTo>
                  <a:lnTo>
                    <a:pt x="0" y="854869"/>
                  </a:lnTo>
                  <a:lnTo>
                    <a:pt x="2381" y="904875"/>
                  </a:lnTo>
                  <a:lnTo>
                    <a:pt x="11906" y="947737"/>
                  </a:lnTo>
                  <a:lnTo>
                    <a:pt x="33337" y="985837"/>
                  </a:lnTo>
                  <a:lnTo>
                    <a:pt x="64293" y="1016794"/>
                  </a:lnTo>
                  <a:lnTo>
                    <a:pt x="97631" y="1031081"/>
                  </a:lnTo>
                  <a:lnTo>
                    <a:pt x="114300" y="1033462"/>
                  </a:lnTo>
                  <a:lnTo>
                    <a:pt x="138112" y="1023937"/>
                  </a:lnTo>
                  <a:lnTo>
                    <a:pt x="180975" y="990600"/>
                  </a:lnTo>
                  <a:lnTo>
                    <a:pt x="207168" y="957262"/>
                  </a:lnTo>
                  <a:lnTo>
                    <a:pt x="242887" y="890587"/>
                  </a:lnTo>
                  <a:lnTo>
                    <a:pt x="271462" y="828675"/>
                  </a:lnTo>
                  <a:lnTo>
                    <a:pt x="295275" y="764381"/>
                  </a:lnTo>
                  <a:lnTo>
                    <a:pt x="319087" y="690562"/>
                  </a:lnTo>
                  <a:lnTo>
                    <a:pt x="350043" y="557212"/>
                  </a:lnTo>
                  <a:lnTo>
                    <a:pt x="366712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0">
              <a:extLst>
                <a:ext uri="{FF2B5EF4-FFF2-40B4-BE49-F238E27FC236}">
                  <a16:creationId xmlns:a16="http://schemas.microsoft.com/office/drawing/2014/main" id="{2735F285-E852-4E34-94EF-6AA167664B50}"/>
                </a:ext>
              </a:extLst>
            </p:cNvPr>
            <p:cNvSpPr/>
            <p:nvPr/>
          </p:nvSpPr>
          <p:spPr>
            <a:xfrm>
              <a:off x="4286250" y="3965575"/>
              <a:ext cx="1216025" cy="1954213"/>
            </a:xfrm>
            <a:custGeom>
              <a:avLst/>
              <a:gdLst>
                <a:gd name="connsiteX0" fmla="*/ 1080407 w 1216479"/>
                <a:gd name="connsiteY0" fmla="*/ 688522 h 1953986"/>
                <a:gd name="connsiteX1" fmla="*/ 1104900 w 1216479"/>
                <a:gd name="connsiteY1" fmla="*/ 604158 h 1953986"/>
                <a:gd name="connsiteX2" fmla="*/ 1129393 w 1216479"/>
                <a:gd name="connsiteY2" fmla="*/ 500743 h 1953986"/>
                <a:gd name="connsiteX3" fmla="*/ 1151164 w 1216479"/>
                <a:gd name="connsiteY3" fmla="*/ 408215 h 1953986"/>
                <a:gd name="connsiteX4" fmla="*/ 1153886 w 1216479"/>
                <a:gd name="connsiteY4" fmla="*/ 381000 h 1953986"/>
                <a:gd name="connsiteX5" fmla="*/ 1156607 w 1216479"/>
                <a:gd name="connsiteY5" fmla="*/ 359229 h 1953986"/>
                <a:gd name="connsiteX6" fmla="*/ 1170214 w 1216479"/>
                <a:gd name="connsiteY6" fmla="*/ 337458 h 1953986"/>
                <a:gd name="connsiteX7" fmla="*/ 1186543 w 1216479"/>
                <a:gd name="connsiteY7" fmla="*/ 321129 h 1953986"/>
                <a:gd name="connsiteX8" fmla="*/ 1202871 w 1216479"/>
                <a:gd name="connsiteY8" fmla="*/ 299358 h 1953986"/>
                <a:gd name="connsiteX9" fmla="*/ 1216479 w 1216479"/>
                <a:gd name="connsiteY9" fmla="*/ 272143 h 1953986"/>
                <a:gd name="connsiteX10" fmla="*/ 1216479 w 1216479"/>
                <a:gd name="connsiteY10" fmla="*/ 253093 h 1953986"/>
                <a:gd name="connsiteX11" fmla="*/ 1213757 w 1216479"/>
                <a:gd name="connsiteY11" fmla="*/ 225879 h 1953986"/>
                <a:gd name="connsiteX12" fmla="*/ 1208314 w 1216479"/>
                <a:gd name="connsiteY12" fmla="*/ 204108 h 1953986"/>
                <a:gd name="connsiteX13" fmla="*/ 1189264 w 1216479"/>
                <a:gd name="connsiteY13" fmla="*/ 174172 h 1953986"/>
                <a:gd name="connsiteX14" fmla="*/ 1156607 w 1216479"/>
                <a:gd name="connsiteY14" fmla="*/ 138793 h 1953986"/>
                <a:gd name="connsiteX15" fmla="*/ 1091293 w 1216479"/>
                <a:gd name="connsiteY15" fmla="*/ 92529 h 1953986"/>
                <a:gd name="connsiteX16" fmla="*/ 1025979 w 1216479"/>
                <a:gd name="connsiteY16" fmla="*/ 59872 h 1953986"/>
                <a:gd name="connsiteX17" fmla="*/ 957943 w 1216479"/>
                <a:gd name="connsiteY17" fmla="*/ 29936 h 1953986"/>
                <a:gd name="connsiteX18" fmla="*/ 879021 w 1216479"/>
                <a:gd name="connsiteY18" fmla="*/ 8165 h 1953986"/>
                <a:gd name="connsiteX19" fmla="*/ 800100 w 1216479"/>
                <a:gd name="connsiteY19" fmla="*/ 0 h 1953986"/>
                <a:gd name="connsiteX20" fmla="*/ 742950 w 1216479"/>
                <a:gd name="connsiteY20" fmla="*/ 0 h 1953986"/>
                <a:gd name="connsiteX21" fmla="*/ 710293 w 1216479"/>
                <a:gd name="connsiteY21" fmla="*/ 8165 h 1953986"/>
                <a:gd name="connsiteX22" fmla="*/ 699407 w 1216479"/>
                <a:gd name="connsiteY22" fmla="*/ 21772 h 1953986"/>
                <a:gd name="connsiteX23" fmla="*/ 699407 w 1216479"/>
                <a:gd name="connsiteY23" fmla="*/ 35379 h 1953986"/>
                <a:gd name="connsiteX24" fmla="*/ 704850 w 1216479"/>
                <a:gd name="connsiteY24" fmla="*/ 46265 h 1953986"/>
                <a:gd name="connsiteX25" fmla="*/ 740229 w 1216479"/>
                <a:gd name="connsiteY25" fmla="*/ 78922 h 1953986"/>
                <a:gd name="connsiteX26" fmla="*/ 770164 w 1216479"/>
                <a:gd name="connsiteY26" fmla="*/ 100693 h 1953986"/>
                <a:gd name="connsiteX27" fmla="*/ 800100 w 1216479"/>
                <a:gd name="connsiteY27" fmla="*/ 119743 h 1953986"/>
                <a:gd name="connsiteX28" fmla="*/ 821871 w 1216479"/>
                <a:gd name="connsiteY28" fmla="*/ 138793 h 1953986"/>
                <a:gd name="connsiteX29" fmla="*/ 840921 w 1216479"/>
                <a:gd name="connsiteY29" fmla="*/ 163286 h 1953986"/>
                <a:gd name="connsiteX30" fmla="*/ 859971 w 1216479"/>
                <a:gd name="connsiteY30" fmla="*/ 198665 h 1953986"/>
                <a:gd name="connsiteX31" fmla="*/ 873579 w 1216479"/>
                <a:gd name="connsiteY31" fmla="*/ 239486 h 1953986"/>
                <a:gd name="connsiteX32" fmla="*/ 879021 w 1216479"/>
                <a:gd name="connsiteY32" fmla="*/ 277586 h 1953986"/>
                <a:gd name="connsiteX33" fmla="*/ 881743 w 1216479"/>
                <a:gd name="connsiteY33" fmla="*/ 334736 h 1953986"/>
                <a:gd name="connsiteX34" fmla="*/ 879021 w 1216479"/>
                <a:gd name="connsiteY34" fmla="*/ 446315 h 1953986"/>
                <a:gd name="connsiteX35" fmla="*/ 868136 w 1216479"/>
                <a:gd name="connsiteY35" fmla="*/ 579665 h 1953986"/>
                <a:gd name="connsiteX36" fmla="*/ 857250 w 1216479"/>
                <a:gd name="connsiteY36" fmla="*/ 647700 h 1953986"/>
                <a:gd name="connsiteX37" fmla="*/ 838200 w 1216479"/>
                <a:gd name="connsiteY37" fmla="*/ 753836 h 1953986"/>
                <a:gd name="connsiteX38" fmla="*/ 819150 w 1216479"/>
                <a:gd name="connsiteY38" fmla="*/ 832758 h 1953986"/>
                <a:gd name="connsiteX39" fmla="*/ 794657 w 1216479"/>
                <a:gd name="connsiteY39" fmla="*/ 917122 h 1953986"/>
                <a:gd name="connsiteX40" fmla="*/ 775607 w 1216479"/>
                <a:gd name="connsiteY40" fmla="*/ 974272 h 1953986"/>
                <a:gd name="connsiteX41" fmla="*/ 742950 w 1216479"/>
                <a:gd name="connsiteY41" fmla="*/ 1069522 h 1953986"/>
                <a:gd name="connsiteX42" fmla="*/ 704850 w 1216479"/>
                <a:gd name="connsiteY42" fmla="*/ 1162050 h 1953986"/>
                <a:gd name="connsiteX43" fmla="*/ 664029 w 1216479"/>
                <a:gd name="connsiteY43" fmla="*/ 1238250 h 1953986"/>
                <a:gd name="connsiteX44" fmla="*/ 628650 w 1216479"/>
                <a:gd name="connsiteY44" fmla="*/ 1300843 h 1953986"/>
                <a:gd name="connsiteX45" fmla="*/ 579664 w 1216479"/>
                <a:gd name="connsiteY45" fmla="*/ 1371600 h 1953986"/>
                <a:gd name="connsiteX46" fmla="*/ 506186 w 1216479"/>
                <a:gd name="connsiteY46" fmla="*/ 1466850 h 1953986"/>
                <a:gd name="connsiteX47" fmla="*/ 443593 w 1216479"/>
                <a:gd name="connsiteY47" fmla="*/ 1540329 h 1953986"/>
                <a:gd name="connsiteX48" fmla="*/ 356507 w 1216479"/>
                <a:gd name="connsiteY48" fmla="*/ 1630136 h 1953986"/>
                <a:gd name="connsiteX49" fmla="*/ 250371 w 1216479"/>
                <a:gd name="connsiteY49" fmla="*/ 1722665 h 1953986"/>
                <a:gd name="connsiteX50" fmla="*/ 174171 w 1216479"/>
                <a:gd name="connsiteY50" fmla="*/ 1785258 h 1953986"/>
                <a:gd name="connsiteX51" fmla="*/ 84364 w 1216479"/>
                <a:gd name="connsiteY51" fmla="*/ 1850572 h 1953986"/>
                <a:gd name="connsiteX52" fmla="*/ 24493 w 1216479"/>
                <a:gd name="connsiteY52" fmla="*/ 1891393 h 1953986"/>
                <a:gd name="connsiteX53" fmla="*/ 10886 w 1216479"/>
                <a:gd name="connsiteY53" fmla="*/ 1907722 h 1953986"/>
                <a:gd name="connsiteX54" fmla="*/ 2721 w 1216479"/>
                <a:gd name="connsiteY54" fmla="*/ 1926772 h 1953986"/>
                <a:gd name="connsiteX55" fmla="*/ 0 w 1216479"/>
                <a:gd name="connsiteY55" fmla="*/ 1937658 h 1953986"/>
                <a:gd name="connsiteX56" fmla="*/ 2721 w 1216479"/>
                <a:gd name="connsiteY56" fmla="*/ 1945822 h 1953986"/>
                <a:gd name="connsiteX57" fmla="*/ 10886 w 1216479"/>
                <a:gd name="connsiteY57" fmla="*/ 1953986 h 1953986"/>
                <a:gd name="connsiteX58" fmla="*/ 27214 w 1216479"/>
                <a:gd name="connsiteY58" fmla="*/ 1953986 h 1953986"/>
                <a:gd name="connsiteX59" fmla="*/ 59871 w 1216479"/>
                <a:gd name="connsiteY59" fmla="*/ 1940379 h 1953986"/>
                <a:gd name="connsiteX60" fmla="*/ 138793 w 1216479"/>
                <a:gd name="connsiteY60" fmla="*/ 1905000 h 1953986"/>
                <a:gd name="connsiteX61" fmla="*/ 239486 w 1216479"/>
                <a:gd name="connsiteY61" fmla="*/ 1847850 h 1953986"/>
                <a:gd name="connsiteX62" fmla="*/ 359229 w 1216479"/>
                <a:gd name="connsiteY62" fmla="*/ 1768929 h 1953986"/>
                <a:gd name="connsiteX63" fmla="*/ 449036 w 1216479"/>
                <a:gd name="connsiteY63" fmla="*/ 1703615 h 1953986"/>
                <a:gd name="connsiteX64" fmla="*/ 514350 w 1216479"/>
                <a:gd name="connsiteY64" fmla="*/ 1649186 h 1953986"/>
                <a:gd name="connsiteX65" fmla="*/ 590550 w 1216479"/>
                <a:gd name="connsiteY65" fmla="*/ 1581150 h 1953986"/>
                <a:gd name="connsiteX66" fmla="*/ 658586 w 1216479"/>
                <a:gd name="connsiteY66" fmla="*/ 1510393 h 1953986"/>
                <a:gd name="connsiteX67" fmla="*/ 715736 w 1216479"/>
                <a:gd name="connsiteY67" fmla="*/ 1445079 h 1953986"/>
                <a:gd name="connsiteX68" fmla="*/ 767443 w 1216479"/>
                <a:gd name="connsiteY68" fmla="*/ 1377043 h 1953986"/>
                <a:gd name="connsiteX69" fmla="*/ 830036 w 1216479"/>
                <a:gd name="connsiteY69" fmla="*/ 1289958 h 1953986"/>
                <a:gd name="connsiteX70" fmla="*/ 879021 w 1216479"/>
                <a:gd name="connsiteY70" fmla="*/ 1216479 h 1953986"/>
                <a:gd name="connsiteX71" fmla="*/ 928007 w 1216479"/>
                <a:gd name="connsiteY71" fmla="*/ 1121229 h 1953986"/>
                <a:gd name="connsiteX72" fmla="*/ 966107 w 1216479"/>
                <a:gd name="connsiteY72" fmla="*/ 1036865 h 1953986"/>
                <a:gd name="connsiteX73" fmla="*/ 1001486 w 1216479"/>
                <a:gd name="connsiteY73" fmla="*/ 952500 h 1953986"/>
                <a:gd name="connsiteX74" fmla="*/ 1039586 w 1216479"/>
                <a:gd name="connsiteY74" fmla="*/ 835479 h 1953986"/>
                <a:gd name="connsiteX75" fmla="*/ 1080407 w 1216479"/>
                <a:gd name="connsiteY75" fmla="*/ 688522 h 195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216479" h="1953986">
                  <a:moveTo>
                    <a:pt x="1080407" y="688522"/>
                  </a:moveTo>
                  <a:lnTo>
                    <a:pt x="1104900" y="604158"/>
                  </a:lnTo>
                  <a:lnTo>
                    <a:pt x="1129393" y="500743"/>
                  </a:lnTo>
                  <a:lnTo>
                    <a:pt x="1151164" y="408215"/>
                  </a:lnTo>
                  <a:lnTo>
                    <a:pt x="1153886" y="381000"/>
                  </a:lnTo>
                  <a:lnTo>
                    <a:pt x="1156607" y="359229"/>
                  </a:lnTo>
                  <a:lnTo>
                    <a:pt x="1170214" y="337458"/>
                  </a:lnTo>
                  <a:lnTo>
                    <a:pt x="1186543" y="321129"/>
                  </a:lnTo>
                  <a:lnTo>
                    <a:pt x="1202871" y="299358"/>
                  </a:lnTo>
                  <a:lnTo>
                    <a:pt x="1216479" y="272143"/>
                  </a:lnTo>
                  <a:lnTo>
                    <a:pt x="1216479" y="253093"/>
                  </a:lnTo>
                  <a:lnTo>
                    <a:pt x="1213757" y="225879"/>
                  </a:lnTo>
                  <a:lnTo>
                    <a:pt x="1208314" y="204108"/>
                  </a:lnTo>
                  <a:lnTo>
                    <a:pt x="1189264" y="174172"/>
                  </a:lnTo>
                  <a:lnTo>
                    <a:pt x="1156607" y="138793"/>
                  </a:lnTo>
                  <a:lnTo>
                    <a:pt x="1091293" y="92529"/>
                  </a:lnTo>
                  <a:lnTo>
                    <a:pt x="1025979" y="59872"/>
                  </a:lnTo>
                  <a:lnTo>
                    <a:pt x="957943" y="29936"/>
                  </a:lnTo>
                  <a:lnTo>
                    <a:pt x="879021" y="8165"/>
                  </a:lnTo>
                  <a:lnTo>
                    <a:pt x="800100" y="0"/>
                  </a:lnTo>
                  <a:lnTo>
                    <a:pt x="742950" y="0"/>
                  </a:lnTo>
                  <a:lnTo>
                    <a:pt x="710293" y="8165"/>
                  </a:lnTo>
                  <a:lnTo>
                    <a:pt x="699407" y="21772"/>
                  </a:lnTo>
                  <a:lnTo>
                    <a:pt x="699407" y="35379"/>
                  </a:lnTo>
                  <a:lnTo>
                    <a:pt x="704850" y="46265"/>
                  </a:lnTo>
                  <a:lnTo>
                    <a:pt x="740229" y="78922"/>
                  </a:lnTo>
                  <a:lnTo>
                    <a:pt x="770164" y="100693"/>
                  </a:lnTo>
                  <a:lnTo>
                    <a:pt x="800100" y="119743"/>
                  </a:lnTo>
                  <a:lnTo>
                    <a:pt x="821871" y="138793"/>
                  </a:lnTo>
                  <a:lnTo>
                    <a:pt x="840921" y="163286"/>
                  </a:lnTo>
                  <a:lnTo>
                    <a:pt x="859971" y="198665"/>
                  </a:lnTo>
                  <a:lnTo>
                    <a:pt x="873579" y="239486"/>
                  </a:lnTo>
                  <a:lnTo>
                    <a:pt x="879021" y="277586"/>
                  </a:lnTo>
                  <a:lnTo>
                    <a:pt x="881743" y="334736"/>
                  </a:lnTo>
                  <a:cubicBezTo>
                    <a:pt x="880836" y="371929"/>
                    <a:pt x="879928" y="409122"/>
                    <a:pt x="879021" y="446315"/>
                  </a:cubicBezTo>
                  <a:lnTo>
                    <a:pt x="868136" y="579665"/>
                  </a:lnTo>
                  <a:lnTo>
                    <a:pt x="857250" y="647700"/>
                  </a:lnTo>
                  <a:lnTo>
                    <a:pt x="838200" y="753836"/>
                  </a:lnTo>
                  <a:lnTo>
                    <a:pt x="819150" y="832758"/>
                  </a:lnTo>
                  <a:lnTo>
                    <a:pt x="794657" y="917122"/>
                  </a:lnTo>
                  <a:lnTo>
                    <a:pt x="775607" y="974272"/>
                  </a:lnTo>
                  <a:lnTo>
                    <a:pt x="742950" y="1069522"/>
                  </a:lnTo>
                  <a:lnTo>
                    <a:pt x="704850" y="1162050"/>
                  </a:lnTo>
                  <a:lnTo>
                    <a:pt x="664029" y="1238250"/>
                  </a:lnTo>
                  <a:lnTo>
                    <a:pt x="628650" y="1300843"/>
                  </a:lnTo>
                  <a:lnTo>
                    <a:pt x="579664" y="1371600"/>
                  </a:lnTo>
                  <a:lnTo>
                    <a:pt x="506186" y="1466850"/>
                  </a:lnTo>
                  <a:lnTo>
                    <a:pt x="443593" y="1540329"/>
                  </a:lnTo>
                  <a:lnTo>
                    <a:pt x="356507" y="1630136"/>
                  </a:lnTo>
                  <a:lnTo>
                    <a:pt x="250371" y="1722665"/>
                  </a:lnTo>
                  <a:lnTo>
                    <a:pt x="174171" y="1785258"/>
                  </a:lnTo>
                  <a:lnTo>
                    <a:pt x="84364" y="1850572"/>
                  </a:lnTo>
                  <a:lnTo>
                    <a:pt x="24493" y="1891393"/>
                  </a:lnTo>
                  <a:lnTo>
                    <a:pt x="10886" y="1907722"/>
                  </a:lnTo>
                  <a:lnTo>
                    <a:pt x="2721" y="1926772"/>
                  </a:lnTo>
                  <a:lnTo>
                    <a:pt x="0" y="1937658"/>
                  </a:lnTo>
                  <a:lnTo>
                    <a:pt x="2721" y="1945822"/>
                  </a:lnTo>
                  <a:lnTo>
                    <a:pt x="10886" y="1953986"/>
                  </a:lnTo>
                  <a:lnTo>
                    <a:pt x="27214" y="1953986"/>
                  </a:lnTo>
                  <a:lnTo>
                    <a:pt x="59871" y="1940379"/>
                  </a:lnTo>
                  <a:lnTo>
                    <a:pt x="138793" y="1905000"/>
                  </a:lnTo>
                  <a:lnTo>
                    <a:pt x="239486" y="1847850"/>
                  </a:lnTo>
                  <a:lnTo>
                    <a:pt x="359229" y="1768929"/>
                  </a:lnTo>
                  <a:lnTo>
                    <a:pt x="449036" y="1703615"/>
                  </a:lnTo>
                  <a:lnTo>
                    <a:pt x="514350" y="1649186"/>
                  </a:lnTo>
                  <a:lnTo>
                    <a:pt x="590550" y="1581150"/>
                  </a:lnTo>
                  <a:lnTo>
                    <a:pt x="658586" y="1510393"/>
                  </a:lnTo>
                  <a:lnTo>
                    <a:pt x="715736" y="1445079"/>
                  </a:lnTo>
                  <a:lnTo>
                    <a:pt x="767443" y="1377043"/>
                  </a:lnTo>
                  <a:lnTo>
                    <a:pt x="830036" y="1289958"/>
                  </a:lnTo>
                  <a:lnTo>
                    <a:pt x="879021" y="1216479"/>
                  </a:lnTo>
                  <a:lnTo>
                    <a:pt x="928007" y="1121229"/>
                  </a:lnTo>
                  <a:lnTo>
                    <a:pt x="966107" y="1036865"/>
                  </a:lnTo>
                  <a:lnTo>
                    <a:pt x="1001486" y="952500"/>
                  </a:lnTo>
                  <a:lnTo>
                    <a:pt x="1039586" y="835479"/>
                  </a:lnTo>
                  <a:lnTo>
                    <a:pt x="1080407" y="6885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1">
              <a:extLst>
                <a:ext uri="{FF2B5EF4-FFF2-40B4-BE49-F238E27FC236}">
                  <a16:creationId xmlns:a16="http://schemas.microsoft.com/office/drawing/2014/main" id="{DE8D9962-9B03-4BE8-8771-BC70F73EF3F8}"/>
                </a:ext>
              </a:extLst>
            </p:cNvPr>
            <p:cNvSpPr/>
            <p:nvPr/>
          </p:nvSpPr>
          <p:spPr>
            <a:xfrm>
              <a:off x="5688013" y="3810000"/>
              <a:ext cx="1757362" cy="2033588"/>
            </a:xfrm>
            <a:custGeom>
              <a:avLst/>
              <a:gdLst>
                <a:gd name="connsiteX0" fmla="*/ 141514 w 1758043"/>
                <a:gd name="connsiteY0" fmla="*/ 922564 h 2032907"/>
                <a:gd name="connsiteX1" fmla="*/ 149678 w 1758043"/>
                <a:gd name="connsiteY1" fmla="*/ 321129 h 2032907"/>
                <a:gd name="connsiteX2" fmla="*/ 144235 w 1758043"/>
                <a:gd name="connsiteY2" fmla="*/ 280307 h 2032907"/>
                <a:gd name="connsiteX3" fmla="*/ 136071 w 1758043"/>
                <a:gd name="connsiteY3" fmla="*/ 247650 h 2032907"/>
                <a:gd name="connsiteX4" fmla="*/ 119743 w 1758043"/>
                <a:gd name="connsiteY4" fmla="*/ 204107 h 2032907"/>
                <a:gd name="connsiteX5" fmla="*/ 103414 w 1758043"/>
                <a:gd name="connsiteY5" fmla="*/ 171450 h 2032907"/>
                <a:gd name="connsiteX6" fmla="*/ 84364 w 1758043"/>
                <a:gd name="connsiteY6" fmla="*/ 141514 h 2032907"/>
                <a:gd name="connsiteX7" fmla="*/ 70757 w 1758043"/>
                <a:gd name="connsiteY7" fmla="*/ 122464 h 2032907"/>
                <a:gd name="connsiteX8" fmla="*/ 46264 w 1758043"/>
                <a:gd name="connsiteY8" fmla="*/ 97971 h 2032907"/>
                <a:gd name="connsiteX9" fmla="*/ 21771 w 1758043"/>
                <a:gd name="connsiteY9" fmla="*/ 70757 h 2032907"/>
                <a:gd name="connsiteX10" fmla="*/ 5443 w 1758043"/>
                <a:gd name="connsiteY10" fmla="*/ 46264 h 2032907"/>
                <a:gd name="connsiteX11" fmla="*/ 0 w 1758043"/>
                <a:gd name="connsiteY11" fmla="*/ 32657 h 2032907"/>
                <a:gd name="connsiteX12" fmla="*/ 0 w 1758043"/>
                <a:gd name="connsiteY12" fmla="*/ 24493 h 2032907"/>
                <a:gd name="connsiteX13" fmla="*/ 5443 w 1758043"/>
                <a:gd name="connsiteY13" fmla="*/ 13607 h 2032907"/>
                <a:gd name="connsiteX14" fmla="*/ 13607 w 1758043"/>
                <a:gd name="connsiteY14" fmla="*/ 5443 h 2032907"/>
                <a:gd name="connsiteX15" fmla="*/ 48985 w 1758043"/>
                <a:gd name="connsiteY15" fmla="*/ 0 h 2032907"/>
                <a:gd name="connsiteX16" fmla="*/ 92528 w 1758043"/>
                <a:gd name="connsiteY16" fmla="*/ 5443 h 2032907"/>
                <a:gd name="connsiteX17" fmla="*/ 157843 w 1758043"/>
                <a:gd name="connsiteY17" fmla="*/ 19050 h 2032907"/>
                <a:gd name="connsiteX18" fmla="*/ 198664 w 1758043"/>
                <a:gd name="connsiteY18" fmla="*/ 29936 h 2032907"/>
                <a:gd name="connsiteX19" fmla="*/ 258535 w 1758043"/>
                <a:gd name="connsiteY19" fmla="*/ 54429 h 2032907"/>
                <a:gd name="connsiteX20" fmla="*/ 321128 w 1758043"/>
                <a:gd name="connsiteY20" fmla="*/ 89807 h 2032907"/>
                <a:gd name="connsiteX21" fmla="*/ 381000 w 1758043"/>
                <a:gd name="connsiteY21" fmla="*/ 127907 h 2032907"/>
                <a:gd name="connsiteX22" fmla="*/ 438150 w 1758043"/>
                <a:gd name="connsiteY22" fmla="*/ 174171 h 2032907"/>
                <a:gd name="connsiteX23" fmla="*/ 457200 w 1758043"/>
                <a:gd name="connsiteY23" fmla="*/ 195943 h 2032907"/>
                <a:gd name="connsiteX24" fmla="*/ 468085 w 1758043"/>
                <a:gd name="connsiteY24" fmla="*/ 212271 h 2032907"/>
                <a:gd name="connsiteX25" fmla="*/ 473528 w 1758043"/>
                <a:gd name="connsiteY25" fmla="*/ 231321 h 2032907"/>
                <a:gd name="connsiteX26" fmla="*/ 476250 w 1758043"/>
                <a:gd name="connsiteY26" fmla="*/ 250371 h 2032907"/>
                <a:gd name="connsiteX27" fmla="*/ 470807 w 1758043"/>
                <a:gd name="connsiteY27" fmla="*/ 272143 h 2032907"/>
                <a:gd name="connsiteX28" fmla="*/ 462643 w 1758043"/>
                <a:gd name="connsiteY28" fmla="*/ 296636 h 2032907"/>
                <a:gd name="connsiteX29" fmla="*/ 440871 w 1758043"/>
                <a:gd name="connsiteY29" fmla="*/ 337457 h 2032907"/>
                <a:gd name="connsiteX30" fmla="*/ 424543 w 1758043"/>
                <a:gd name="connsiteY30" fmla="*/ 381000 h 2032907"/>
                <a:gd name="connsiteX31" fmla="*/ 410935 w 1758043"/>
                <a:gd name="connsiteY31" fmla="*/ 468086 h 2032907"/>
                <a:gd name="connsiteX32" fmla="*/ 397328 w 1758043"/>
                <a:gd name="connsiteY32" fmla="*/ 585107 h 2032907"/>
                <a:gd name="connsiteX33" fmla="*/ 386443 w 1758043"/>
                <a:gd name="connsiteY33" fmla="*/ 729343 h 2032907"/>
                <a:gd name="connsiteX34" fmla="*/ 372835 w 1758043"/>
                <a:gd name="connsiteY34" fmla="*/ 941614 h 2032907"/>
                <a:gd name="connsiteX35" fmla="*/ 375557 w 1758043"/>
                <a:gd name="connsiteY35" fmla="*/ 1107621 h 2032907"/>
                <a:gd name="connsiteX36" fmla="*/ 364671 w 1758043"/>
                <a:gd name="connsiteY36" fmla="*/ 1347107 h 2032907"/>
                <a:gd name="connsiteX37" fmla="*/ 353785 w 1758043"/>
                <a:gd name="connsiteY37" fmla="*/ 1551214 h 2032907"/>
                <a:gd name="connsiteX38" fmla="*/ 353785 w 1758043"/>
                <a:gd name="connsiteY38" fmla="*/ 1586593 h 2032907"/>
                <a:gd name="connsiteX39" fmla="*/ 359228 w 1758043"/>
                <a:gd name="connsiteY39" fmla="*/ 1616529 h 2032907"/>
                <a:gd name="connsiteX40" fmla="*/ 370114 w 1758043"/>
                <a:gd name="connsiteY40" fmla="*/ 1649186 h 2032907"/>
                <a:gd name="connsiteX41" fmla="*/ 381000 w 1758043"/>
                <a:gd name="connsiteY41" fmla="*/ 1673679 h 2032907"/>
                <a:gd name="connsiteX42" fmla="*/ 394607 w 1758043"/>
                <a:gd name="connsiteY42" fmla="*/ 1695450 h 2032907"/>
                <a:gd name="connsiteX43" fmla="*/ 419100 w 1758043"/>
                <a:gd name="connsiteY43" fmla="*/ 1722664 h 2032907"/>
                <a:gd name="connsiteX44" fmla="*/ 435428 w 1758043"/>
                <a:gd name="connsiteY44" fmla="*/ 1736271 h 2032907"/>
                <a:gd name="connsiteX45" fmla="*/ 451757 w 1758043"/>
                <a:gd name="connsiteY45" fmla="*/ 1744436 h 2032907"/>
                <a:gd name="connsiteX46" fmla="*/ 495300 w 1758043"/>
                <a:gd name="connsiteY46" fmla="*/ 1758043 h 2032907"/>
                <a:gd name="connsiteX47" fmla="*/ 538843 w 1758043"/>
                <a:gd name="connsiteY47" fmla="*/ 1766207 h 2032907"/>
                <a:gd name="connsiteX48" fmla="*/ 604157 w 1758043"/>
                <a:gd name="connsiteY48" fmla="*/ 1777093 h 2032907"/>
                <a:gd name="connsiteX49" fmla="*/ 680357 w 1758043"/>
                <a:gd name="connsiteY49" fmla="*/ 1782536 h 2032907"/>
                <a:gd name="connsiteX50" fmla="*/ 810985 w 1758043"/>
                <a:gd name="connsiteY50" fmla="*/ 1785257 h 2032907"/>
                <a:gd name="connsiteX51" fmla="*/ 963385 w 1758043"/>
                <a:gd name="connsiteY51" fmla="*/ 1779814 h 2032907"/>
                <a:gd name="connsiteX52" fmla="*/ 1107621 w 1758043"/>
                <a:gd name="connsiteY52" fmla="*/ 1771650 h 2032907"/>
                <a:gd name="connsiteX53" fmla="*/ 1175657 w 1758043"/>
                <a:gd name="connsiteY53" fmla="*/ 1766207 h 2032907"/>
                <a:gd name="connsiteX54" fmla="*/ 1709057 w 1758043"/>
                <a:gd name="connsiteY54" fmla="*/ 1744436 h 2032907"/>
                <a:gd name="connsiteX55" fmla="*/ 1730828 w 1758043"/>
                <a:gd name="connsiteY55" fmla="*/ 1760764 h 2032907"/>
                <a:gd name="connsiteX56" fmla="*/ 1741714 w 1758043"/>
                <a:gd name="connsiteY56" fmla="*/ 1771650 h 2032907"/>
                <a:gd name="connsiteX57" fmla="*/ 1749878 w 1758043"/>
                <a:gd name="connsiteY57" fmla="*/ 1787979 h 2032907"/>
                <a:gd name="connsiteX58" fmla="*/ 1755321 w 1758043"/>
                <a:gd name="connsiteY58" fmla="*/ 1807029 h 2032907"/>
                <a:gd name="connsiteX59" fmla="*/ 1758043 w 1758043"/>
                <a:gd name="connsiteY59" fmla="*/ 1826079 h 2032907"/>
                <a:gd name="connsiteX60" fmla="*/ 1752600 w 1758043"/>
                <a:gd name="connsiteY60" fmla="*/ 1850571 h 2032907"/>
                <a:gd name="connsiteX61" fmla="*/ 1736271 w 1758043"/>
                <a:gd name="connsiteY61" fmla="*/ 1883229 h 2032907"/>
                <a:gd name="connsiteX62" fmla="*/ 1703614 w 1758043"/>
                <a:gd name="connsiteY62" fmla="*/ 1918607 h 2032907"/>
                <a:gd name="connsiteX63" fmla="*/ 1662793 w 1758043"/>
                <a:gd name="connsiteY63" fmla="*/ 1945821 h 2032907"/>
                <a:gd name="connsiteX64" fmla="*/ 1616528 w 1758043"/>
                <a:gd name="connsiteY64" fmla="*/ 1962150 h 2032907"/>
                <a:gd name="connsiteX65" fmla="*/ 1526721 w 1758043"/>
                <a:gd name="connsiteY65" fmla="*/ 1983921 h 2032907"/>
                <a:gd name="connsiteX66" fmla="*/ 1431471 w 1758043"/>
                <a:gd name="connsiteY66" fmla="*/ 2002971 h 2032907"/>
                <a:gd name="connsiteX67" fmla="*/ 1325335 w 1758043"/>
                <a:gd name="connsiteY67" fmla="*/ 2016579 h 2032907"/>
                <a:gd name="connsiteX68" fmla="*/ 1216478 w 1758043"/>
                <a:gd name="connsiteY68" fmla="*/ 2027464 h 2032907"/>
                <a:gd name="connsiteX69" fmla="*/ 1039585 w 1758043"/>
                <a:gd name="connsiteY69" fmla="*/ 2032907 h 2032907"/>
                <a:gd name="connsiteX70" fmla="*/ 846364 w 1758043"/>
                <a:gd name="connsiteY70" fmla="*/ 2027464 h 2032907"/>
                <a:gd name="connsiteX71" fmla="*/ 680357 w 1758043"/>
                <a:gd name="connsiteY71" fmla="*/ 2016579 h 2032907"/>
                <a:gd name="connsiteX72" fmla="*/ 536121 w 1758043"/>
                <a:gd name="connsiteY72" fmla="*/ 1997529 h 2032907"/>
                <a:gd name="connsiteX73" fmla="*/ 400050 w 1758043"/>
                <a:gd name="connsiteY73" fmla="*/ 1959429 h 2032907"/>
                <a:gd name="connsiteX74" fmla="*/ 304800 w 1758043"/>
                <a:gd name="connsiteY74" fmla="*/ 1921329 h 2032907"/>
                <a:gd name="connsiteX75" fmla="*/ 261257 w 1758043"/>
                <a:gd name="connsiteY75" fmla="*/ 1888671 h 2032907"/>
                <a:gd name="connsiteX76" fmla="*/ 204107 w 1758043"/>
                <a:gd name="connsiteY76" fmla="*/ 1831521 h 2032907"/>
                <a:gd name="connsiteX77" fmla="*/ 166007 w 1758043"/>
                <a:gd name="connsiteY77" fmla="*/ 1777093 h 2032907"/>
                <a:gd name="connsiteX78" fmla="*/ 141514 w 1758043"/>
                <a:gd name="connsiteY78" fmla="*/ 1730829 h 2032907"/>
                <a:gd name="connsiteX79" fmla="*/ 130628 w 1758043"/>
                <a:gd name="connsiteY79" fmla="*/ 1690007 h 2032907"/>
                <a:gd name="connsiteX80" fmla="*/ 125185 w 1758043"/>
                <a:gd name="connsiteY80" fmla="*/ 1627414 h 2032907"/>
                <a:gd name="connsiteX81" fmla="*/ 133350 w 1758043"/>
                <a:gd name="connsiteY81" fmla="*/ 1412421 h 2032907"/>
                <a:gd name="connsiteX82" fmla="*/ 141514 w 1758043"/>
                <a:gd name="connsiteY82" fmla="*/ 922564 h 20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758043" h="2032907">
                  <a:moveTo>
                    <a:pt x="141514" y="922564"/>
                  </a:moveTo>
                  <a:lnTo>
                    <a:pt x="149678" y="321129"/>
                  </a:lnTo>
                  <a:lnTo>
                    <a:pt x="144235" y="280307"/>
                  </a:lnTo>
                  <a:lnTo>
                    <a:pt x="136071" y="247650"/>
                  </a:lnTo>
                  <a:lnTo>
                    <a:pt x="119743" y="204107"/>
                  </a:lnTo>
                  <a:lnTo>
                    <a:pt x="103414" y="171450"/>
                  </a:lnTo>
                  <a:lnTo>
                    <a:pt x="84364" y="141514"/>
                  </a:lnTo>
                  <a:lnTo>
                    <a:pt x="70757" y="122464"/>
                  </a:lnTo>
                  <a:lnTo>
                    <a:pt x="46264" y="97971"/>
                  </a:lnTo>
                  <a:lnTo>
                    <a:pt x="21771" y="70757"/>
                  </a:lnTo>
                  <a:lnTo>
                    <a:pt x="5443" y="46264"/>
                  </a:lnTo>
                  <a:lnTo>
                    <a:pt x="0" y="32657"/>
                  </a:lnTo>
                  <a:lnTo>
                    <a:pt x="0" y="24493"/>
                  </a:lnTo>
                  <a:lnTo>
                    <a:pt x="5443" y="13607"/>
                  </a:lnTo>
                  <a:lnTo>
                    <a:pt x="13607" y="5443"/>
                  </a:lnTo>
                  <a:lnTo>
                    <a:pt x="48985" y="0"/>
                  </a:lnTo>
                  <a:lnTo>
                    <a:pt x="92528" y="5443"/>
                  </a:lnTo>
                  <a:lnTo>
                    <a:pt x="157843" y="19050"/>
                  </a:lnTo>
                  <a:lnTo>
                    <a:pt x="198664" y="29936"/>
                  </a:lnTo>
                  <a:lnTo>
                    <a:pt x="258535" y="54429"/>
                  </a:lnTo>
                  <a:lnTo>
                    <a:pt x="321128" y="89807"/>
                  </a:lnTo>
                  <a:lnTo>
                    <a:pt x="381000" y="127907"/>
                  </a:lnTo>
                  <a:lnTo>
                    <a:pt x="438150" y="174171"/>
                  </a:lnTo>
                  <a:lnTo>
                    <a:pt x="457200" y="195943"/>
                  </a:lnTo>
                  <a:lnTo>
                    <a:pt x="468085" y="212271"/>
                  </a:lnTo>
                  <a:lnTo>
                    <a:pt x="473528" y="231321"/>
                  </a:lnTo>
                  <a:lnTo>
                    <a:pt x="476250" y="250371"/>
                  </a:lnTo>
                  <a:lnTo>
                    <a:pt x="470807" y="272143"/>
                  </a:lnTo>
                  <a:lnTo>
                    <a:pt x="462643" y="296636"/>
                  </a:lnTo>
                  <a:lnTo>
                    <a:pt x="440871" y="337457"/>
                  </a:lnTo>
                  <a:lnTo>
                    <a:pt x="424543" y="381000"/>
                  </a:lnTo>
                  <a:lnTo>
                    <a:pt x="410935" y="468086"/>
                  </a:lnTo>
                  <a:lnTo>
                    <a:pt x="397328" y="585107"/>
                  </a:lnTo>
                  <a:lnTo>
                    <a:pt x="386443" y="729343"/>
                  </a:lnTo>
                  <a:lnTo>
                    <a:pt x="372835" y="941614"/>
                  </a:lnTo>
                  <a:cubicBezTo>
                    <a:pt x="373742" y="996950"/>
                    <a:pt x="374650" y="1052285"/>
                    <a:pt x="375557" y="1107621"/>
                  </a:cubicBezTo>
                  <a:lnTo>
                    <a:pt x="364671" y="1347107"/>
                  </a:lnTo>
                  <a:lnTo>
                    <a:pt x="353785" y="1551214"/>
                  </a:lnTo>
                  <a:lnTo>
                    <a:pt x="353785" y="1586593"/>
                  </a:lnTo>
                  <a:lnTo>
                    <a:pt x="359228" y="1616529"/>
                  </a:lnTo>
                  <a:lnTo>
                    <a:pt x="370114" y="1649186"/>
                  </a:lnTo>
                  <a:lnTo>
                    <a:pt x="381000" y="1673679"/>
                  </a:lnTo>
                  <a:lnTo>
                    <a:pt x="394607" y="1695450"/>
                  </a:lnTo>
                  <a:lnTo>
                    <a:pt x="419100" y="1722664"/>
                  </a:lnTo>
                  <a:lnTo>
                    <a:pt x="435428" y="1736271"/>
                  </a:lnTo>
                  <a:lnTo>
                    <a:pt x="451757" y="1744436"/>
                  </a:lnTo>
                  <a:lnTo>
                    <a:pt x="495300" y="1758043"/>
                  </a:lnTo>
                  <a:lnTo>
                    <a:pt x="538843" y="1766207"/>
                  </a:lnTo>
                  <a:lnTo>
                    <a:pt x="604157" y="1777093"/>
                  </a:lnTo>
                  <a:lnTo>
                    <a:pt x="680357" y="1782536"/>
                  </a:lnTo>
                  <a:lnTo>
                    <a:pt x="810985" y="1785257"/>
                  </a:lnTo>
                  <a:lnTo>
                    <a:pt x="963385" y="1779814"/>
                  </a:lnTo>
                  <a:lnTo>
                    <a:pt x="1107621" y="1771650"/>
                  </a:lnTo>
                  <a:lnTo>
                    <a:pt x="1175657" y="1766207"/>
                  </a:lnTo>
                  <a:lnTo>
                    <a:pt x="1709057" y="1744436"/>
                  </a:lnTo>
                  <a:lnTo>
                    <a:pt x="1730828" y="1760764"/>
                  </a:lnTo>
                  <a:lnTo>
                    <a:pt x="1741714" y="1771650"/>
                  </a:lnTo>
                  <a:lnTo>
                    <a:pt x="1749878" y="1787979"/>
                  </a:lnTo>
                  <a:lnTo>
                    <a:pt x="1755321" y="1807029"/>
                  </a:lnTo>
                  <a:lnTo>
                    <a:pt x="1758043" y="1826079"/>
                  </a:lnTo>
                  <a:lnTo>
                    <a:pt x="1752600" y="1850571"/>
                  </a:lnTo>
                  <a:lnTo>
                    <a:pt x="1736271" y="1883229"/>
                  </a:lnTo>
                  <a:lnTo>
                    <a:pt x="1703614" y="1918607"/>
                  </a:lnTo>
                  <a:lnTo>
                    <a:pt x="1662793" y="1945821"/>
                  </a:lnTo>
                  <a:lnTo>
                    <a:pt x="1616528" y="1962150"/>
                  </a:lnTo>
                  <a:lnTo>
                    <a:pt x="1526721" y="1983921"/>
                  </a:lnTo>
                  <a:lnTo>
                    <a:pt x="1431471" y="2002971"/>
                  </a:lnTo>
                  <a:lnTo>
                    <a:pt x="1325335" y="2016579"/>
                  </a:lnTo>
                  <a:lnTo>
                    <a:pt x="1216478" y="2027464"/>
                  </a:lnTo>
                  <a:lnTo>
                    <a:pt x="1039585" y="2032907"/>
                  </a:lnTo>
                  <a:lnTo>
                    <a:pt x="846364" y="2027464"/>
                  </a:lnTo>
                  <a:lnTo>
                    <a:pt x="680357" y="2016579"/>
                  </a:lnTo>
                  <a:lnTo>
                    <a:pt x="536121" y="1997529"/>
                  </a:lnTo>
                  <a:lnTo>
                    <a:pt x="400050" y="1959429"/>
                  </a:lnTo>
                  <a:lnTo>
                    <a:pt x="304800" y="1921329"/>
                  </a:lnTo>
                  <a:lnTo>
                    <a:pt x="261257" y="1888671"/>
                  </a:lnTo>
                  <a:lnTo>
                    <a:pt x="204107" y="1831521"/>
                  </a:lnTo>
                  <a:lnTo>
                    <a:pt x="166007" y="1777093"/>
                  </a:lnTo>
                  <a:lnTo>
                    <a:pt x="141514" y="1730829"/>
                  </a:lnTo>
                  <a:lnTo>
                    <a:pt x="130628" y="1690007"/>
                  </a:lnTo>
                  <a:lnTo>
                    <a:pt x="125185" y="1627414"/>
                  </a:lnTo>
                  <a:lnTo>
                    <a:pt x="133350" y="1412421"/>
                  </a:lnTo>
                  <a:lnTo>
                    <a:pt x="141514" y="922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7">
              <a:extLst>
                <a:ext uri="{FF2B5EF4-FFF2-40B4-BE49-F238E27FC236}">
                  <a16:creationId xmlns:a16="http://schemas.microsoft.com/office/drawing/2014/main" id="{32F5AE7B-F304-45CE-ABA7-4C94B965A16F}"/>
                </a:ext>
              </a:extLst>
            </p:cNvPr>
            <p:cNvSpPr/>
            <p:nvPr/>
          </p:nvSpPr>
          <p:spPr>
            <a:xfrm>
              <a:off x="2868613" y="2674938"/>
              <a:ext cx="704850" cy="590550"/>
            </a:xfrm>
            <a:custGeom>
              <a:avLst/>
              <a:gdLst>
                <a:gd name="connsiteX0" fmla="*/ 447675 w 704850"/>
                <a:gd name="connsiteY0" fmla="*/ 221456 h 590550"/>
                <a:gd name="connsiteX1" fmla="*/ 366713 w 704850"/>
                <a:gd name="connsiteY1" fmla="*/ 150019 h 590550"/>
                <a:gd name="connsiteX2" fmla="*/ 273844 w 704850"/>
                <a:gd name="connsiteY2" fmla="*/ 76200 h 590550"/>
                <a:gd name="connsiteX3" fmla="*/ 150019 w 704850"/>
                <a:gd name="connsiteY3" fmla="*/ 0 h 590550"/>
                <a:gd name="connsiteX4" fmla="*/ 111919 w 704850"/>
                <a:gd name="connsiteY4" fmla="*/ 19050 h 590550"/>
                <a:gd name="connsiteX5" fmla="*/ 76200 w 704850"/>
                <a:gd name="connsiteY5" fmla="*/ 33337 h 590550"/>
                <a:gd name="connsiteX6" fmla="*/ 47625 w 704850"/>
                <a:gd name="connsiteY6" fmla="*/ 42862 h 590550"/>
                <a:gd name="connsiteX7" fmla="*/ 30957 w 704850"/>
                <a:gd name="connsiteY7" fmla="*/ 54769 h 590550"/>
                <a:gd name="connsiteX8" fmla="*/ 14288 w 704850"/>
                <a:gd name="connsiteY8" fmla="*/ 80962 h 590550"/>
                <a:gd name="connsiteX9" fmla="*/ 2382 w 704850"/>
                <a:gd name="connsiteY9" fmla="*/ 114300 h 590550"/>
                <a:gd name="connsiteX10" fmla="*/ 0 w 704850"/>
                <a:gd name="connsiteY10" fmla="*/ 150019 h 590550"/>
                <a:gd name="connsiteX11" fmla="*/ 4763 w 704850"/>
                <a:gd name="connsiteY11" fmla="*/ 190500 h 590550"/>
                <a:gd name="connsiteX12" fmla="*/ 14288 w 704850"/>
                <a:gd name="connsiteY12" fmla="*/ 216694 h 590550"/>
                <a:gd name="connsiteX13" fmla="*/ 30957 w 704850"/>
                <a:gd name="connsiteY13" fmla="*/ 235744 h 590550"/>
                <a:gd name="connsiteX14" fmla="*/ 52388 w 704850"/>
                <a:gd name="connsiteY14" fmla="*/ 250031 h 590550"/>
                <a:gd name="connsiteX15" fmla="*/ 80963 w 704850"/>
                <a:gd name="connsiteY15" fmla="*/ 261937 h 590550"/>
                <a:gd name="connsiteX16" fmla="*/ 102394 w 704850"/>
                <a:gd name="connsiteY16" fmla="*/ 266700 h 590550"/>
                <a:gd name="connsiteX17" fmla="*/ 145257 w 704850"/>
                <a:gd name="connsiteY17" fmla="*/ 285750 h 590550"/>
                <a:gd name="connsiteX18" fmla="*/ 240507 w 704850"/>
                <a:gd name="connsiteY18" fmla="*/ 338137 h 590550"/>
                <a:gd name="connsiteX19" fmla="*/ 381000 w 704850"/>
                <a:gd name="connsiteY19" fmla="*/ 426244 h 590550"/>
                <a:gd name="connsiteX20" fmla="*/ 445294 w 704850"/>
                <a:gd name="connsiteY20" fmla="*/ 466725 h 590550"/>
                <a:gd name="connsiteX21" fmla="*/ 564357 w 704850"/>
                <a:gd name="connsiteY21" fmla="*/ 545306 h 590550"/>
                <a:gd name="connsiteX22" fmla="*/ 623888 w 704850"/>
                <a:gd name="connsiteY22" fmla="*/ 581025 h 590550"/>
                <a:gd name="connsiteX23" fmla="*/ 640557 w 704850"/>
                <a:gd name="connsiteY23" fmla="*/ 590550 h 590550"/>
                <a:gd name="connsiteX24" fmla="*/ 704850 w 704850"/>
                <a:gd name="connsiteY24" fmla="*/ 488156 h 590550"/>
                <a:gd name="connsiteX25" fmla="*/ 640557 w 704850"/>
                <a:gd name="connsiteY25" fmla="*/ 409575 h 590550"/>
                <a:gd name="connsiteX26" fmla="*/ 569119 w 704850"/>
                <a:gd name="connsiteY26" fmla="*/ 330994 h 590550"/>
                <a:gd name="connsiteX27" fmla="*/ 485775 w 704850"/>
                <a:gd name="connsiteY27" fmla="*/ 254794 h 590550"/>
                <a:gd name="connsiteX28" fmla="*/ 447675 w 704850"/>
                <a:gd name="connsiteY28" fmla="*/ 22145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590550">
                  <a:moveTo>
                    <a:pt x="447675" y="221456"/>
                  </a:moveTo>
                  <a:lnTo>
                    <a:pt x="366713" y="150019"/>
                  </a:lnTo>
                  <a:lnTo>
                    <a:pt x="273844" y="76200"/>
                  </a:lnTo>
                  <a:lnTo>
                    <a:pt x="150019" y="0"/>
                  </a:lnTo>
                  <a:lnTo>
                    <a:pt x="111919" y="19050"/>
                  </a:lnTo>
                  <a:lnTo>
                    <a:pt x="76200" y="33337"/>
                  </a:lnTo>
                  <a:lnTo>
                    <a:pt x="47625" y="42862"/>
                  </a:lnTo>
                  <a:lnTo>
                    <a:pt x="30957" y="54769"/>
                  </a:lnTo>
                  <a:lnTo>
                    <a:pt x="14288" y="80962"/>
                  </a:lnTo>
                  <a:lnTo>
                    <a:pt x="2382" y="114300"/>
                  </a:lnTo>
                  <a:lnTo>
                    <a:pt x="0" y="150019"/>
                  </a:lnTo>
                  <a:lnTo>
                    <a:pt x="4763" y="190500"/>
                  </a:lnTo>
                  <a:lnTo>
                    <a:pt x="14288" y="216694"/>
                  </a:lnTo>
                  <a:lnTo>
                    <a:pt x="30957" y="235744"/>
                  </a:lnTo>
                  <a:lnTo>
                    <a:pt x="52388" y="250031"/>
                  </a:lnTo>
                  <a:lnTo>
                    <a:pt x="80963" y="261937"/>
                  </a:lnTo>
                  <a:lnTo>
                    <a:pt x="102394" y="266700"/>
                  </a:lnTo>
                  <a:lnTo>
                    <a:pt x="145257" y="285750"/>
                  </a:lnTo>
                  <a:lnTo>
                    <a:pt x="240507" y="338137"/>
                  </a:lnTo>
                  <a:lnTo>
                    <a:pt x="381000" y="426244"/>
                  </a:lnTo>
                  <a:lnTo>
                    <a:pt x="445294" y="466725"/>
                  </a:lnTo>
                  <a:lnTo>
                    <a:pt x="564357" y="545306"/>
                  </a:lnTo>
                  <a:lnTo>
                    <a:pt x="623888" y="581025"/>
                  </a:lnTo>
                  <a:lnTo>
                    <a:pt x="640557" y="590550"/>
                  </a:lnTo>
                  <a:lnTo>
                    <a:pt x="704850" y="488156"/>
                  </a:lnTo>
                  <a:lnTo>
                    <a:pt x="640557" y="409575"/>
                  </a:lnTo>
                  <a:lnTo>
                    <a:pt x="569119" y="330994"/>
                  </a:lnTo>
                  <a:lnTo>
                    <a:pt x="485775" y="254794"/>
                  </a:lnTo>
                  <a:lnTo>
                    <a:pt x="4476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68">
              <a:extLst>
                <a:ext uri="{FF2B5EF4-FFF2-40B4-BE49-F238E27FC236}">
                  <a16:creationId xmlns:a16="http://schemas.microsoft.com/office/drawing/2014/main" id="{891B3FC9-B29C-4809-8456-1397FD7E31C9}"/>
                </a:ext>
              </a:extLst>
            </p:cNvPr>
            <p:cNvSpPr/>
            <p:nvPr/>
          </p:nvSpPr>
          <p:spPr>
            <a:xfrm>
              <a:off x="2852738" y="2214563"/>
              <a:ext cx="1470025" cy="1793875"/>
            </a:xfrm>
            <a:custGeom>
              <a:avLst/>
              <a:gdLst>
                <a:gd name="connsiteX0" fmla="*/ 790575 w 1469231"/>
                <a:gd name="connsiteY0" fmla="*/ 752475 h 1793081"/>
                <a:gd name="connsiteX1" fmla="*/ 857250 w 1469231"/>
                <a:gd name="connsiteY1" fmla="*/ 659606 h 1793081"/>
                <a:gd name="connsiteX2" fmla="*/ 895350 w 1469231"/>
                <a:gd name="connsiteY2" fmla="*/ 604837 h 1793081"/>
                <a:gd name="connsiteX3" fmla="*/ 938212 w 1469231"/>
                <a:gd name="connsiteY3" fmla="*/ 545306 h 1793081"/>
                <a:gd name="connsiteX4" fmla="*/ 1002506 w 1469231"/>
                <a:gd name="connsiteY4" fmla="*/ 457200 h 1793081"/>
                <a:gd name="connsiteX5" fmla="*/ 1052512 w 1469231"/>
                <a:gd name="connsiteY5" fmla="*/ 392906 h 1793081"/>
                <a:gd name="connsiteX6" fmla="*/ 1088231 w 1469231"/>
                <a:gd name="connsiteY6" fmla="*/ 342900 h 1793081"/>
                <a:gd name="connsiteX7" fmla="*/ 1107281 w 1469231"/>
                <a:gd name="connsiteY7" fmla="*/ 309562 h 1793081"/>
                <a:gd name="connsiteX8" fmla="*/ 1119187 w 1469231"/>
                <a:gd name="connsiteY8" fmla="*/ 278606 h 1793081"/>
                <a:gd name="connsiteX9" fmla="*/ 1126331 w 1469231"/>
                <a:gd name="connsiteY9" fmla="*/ 247650 h 1793081"/>
                <a:gd name="connsiteX10" fmla="*/ 1131093 w 1469231"/>
                <a:gd name="connsiteY10" fmla="*/ 219075 h 1793081"/>
                <a:gd name="connsiteX11" fmla="*/ 1133475 w 1469231"/>
                <a:gd name="connsiteY11" fmla="*/ 192881 h 1793081"/>
                <a:gd name="connsiteX12" fmla="*/ 1131093 w 1469231"/>
                <a:gd name="connsiteY12" fmla="*/ 166687 h 1793081"/>
                <a:gd name="connsiteX13" fmla="*/ 1123950 w 1469231"/>
                <a:gd name="connsiteY13" fmla="*/ 130968 h 1793081"/>
                <a:gd name="connsiteX14" fmla="*/ 1112043 w 1469231"/>
                <a:gd name="connsiteY14" fmla="*/ 102393 h 1793081"/>
                <a:gd name="connsiteX15" fmla="*/ 1100137 w 1469231"/>
                <a:gd name="connsiteY15" fmla="*/ 69056 h 1793081"/>
                <a:gd name="connsiteX16" fmla="*/ 1092993 w 1469231"/>
                <a:gd name="connsiteY16" fmla="*/ 38100 h 1793081"/>
                <a:gd name="connsiteX17" fmla="*/ 1092993 w 1469231"/>
                <a:gd name="connsiteY17" fmla="*/ 21431 h 1793081"/>
                <a:gd name="connsiteX18" fmla="*/ 1097756 w 1469231"/>
                <a:gd name="connsiteY18" fmla="*/ 9525 h 1793081"/>
                <a:gd name="connsiteX19" fmla="*/ 1104900 w 1469231"/>
                <a:gd name="connsiteY19" fmla="*/ 2381 h 1793081"/>
                <a:gd name="connsiteX20" fmla="*/ 1112043 w 1469231"/>
                <a:gd name="connsiteY20" fmla="*/ 0 h 1793081"/>
                <a:gd name="connsiteX21" fmla="*/ 1121568 w 1469231"/>
                <a:gd name="connsiteY21" fmla="*/ 0 h 1793081"/>
                <a:gd name="connsiteX22" fmla="*/ 1145381 w 1469231"/>
                <a:gd name="connsiteY22" fmla="*/ 7143 h 1793081"/>
                <a:gd name="connsiteX23" fmla="*/ 1178718 w 1469231"/>
                <a:gd name="connsiteY23" fmla="*/ 19050 h 1793081"/>
                <a:gd name="connsiteX24" fmla="*/ 1226343 w 1469231"/>
                <a:gd name="connsiteY24" fmla="*/ 47625 h 1793081"/>
                <a:gd name="connsiteX25" fmla="*/ 1281112 w 1469231"/>
                <a:gd name="connsiteY25" fmla="*/ 80962 h 1793081"/>
                <a:gd name="connsiteX26" fmla="*/ 1354931 w 1469231"/>
                <a:gd name="connsiteY26" fmla="*/ 135731 h 1793081"/>
                <a:gd name="connsiteX27" fmla="*/ 1393031 w 1469231"/>
                <a:gd name="connsiteY27" fmla="*/ 173831 h 1793081"/>
                <a:gd name="connsiteX28" fmla="*/ 1421606 w 1469231"/>
                <a:gd name="connsiteY28" fmla="*/ 202406 h 1793081"/>
                <a:gd name="connsiteX29" fmla="*/ 1445418 w 1469231"/>
                <a:gd name="connsiteY29" fmla="*/ 228600 h 1793081"/>
                <a:gd name="connsiteX30" fmla="*/ 1459706 w 1469231"/>
                <a:gd name="connsiteY30" fmla="*/ 252412 h 1793081"/>
                <a:gd name="connsiteX31" fmla="*/ 1466850 w 1469231"/>
                <a:gd name="connsiteY31" fmla="*/ 283368 h 1793081"/>
                <a:gd name="connsiteX32" fmla="*/ 1469231 w 1469231"/>
                <a:gd name="connsiteY32" fmla="*/ 307181 h 1793081"/>
                <a:gd name="connsiteX33" fmla="*/ 1466850 w 1469231"/>
                <a:gd name="connsiteY33" fmla="*/ 335756 h 1793081"/>
                <a:gd name="connsiteX34" fmla="*/ 1459706 w 1469231"/>
                <a:gd name="connsiteY34" fmla="*/ 357187 h 1793081"/>
                <a:gd name="connsiteX35" fmla="*/ 1443037 w 1469231"/>
                <a:gd name="connsiteY35" fmla="*/ 381000 h 1793081"/>
                <a:gd name="connsiteX36" fmla="*/ 1423987 w 1469231"/>
                <a:gd name="connsiteY36" fmla="*/ 400050 h 1793081"/>
                <a:gd name="connsiteX37" fmla="*/ 1393031 w 1469231"/>
                <a:gd name="connsiteY37" fmla="*/ 416718 h 1793081"/>
                <a:gd name="connsiteX38" fmla="*/ 1381125 w 1469231"/>
                <a:gd name="connsiteY38" fmla="*/ 419100 h 1793081"/>
                <a:gd name="connsiteX39" fmla="*/ 1347787 w 1469231"/>
                <a:gd name="connsiteY39" fmla="*/ 435768 h 1793081"/>
                <a:gd name="connsiteX40" fmla="*/ 1297781 w 1469231"/>
                <a:gd name="connsiteY40" fmla="*/ 471487 h 1793081"/>
                <a:gd name="connsiteX41" fmla="*/ 1252537 w 1469231"/>
                <a:gd name="connsiteY41" fmla="*/ 511968 h 1793081"/>
                <a:gd name="connsiteX42" fmla="*/ 1147762 w 1469231"/>
                <a:gd name="connsiteY42" fmla="*/ 623887 h 1793081"/>
                <a:gd name="connsiteX43" fmla="*/ 964406 w 1469231"/>
                <a:gd name="connsiteY43" fmla="*/ 831056 h 1793081"/>
                <a:gd name="connsiteX44" fmla="*/ 754856 w 1469231"/>
                <a:gd name="connsiteY44" fmla="*/ 1083468 h 1793081"/>
                <a:gd name="connsiteX45" fmla="*/ 583406 w 1469231"/>
                <a:gd name="connsiteY45" fmla="*/ 1300162 h 1793081"/>
                <a:gd name="connsiteX46" fmla="*/ 438150 w 1469231"/>
                <a:gd name="connsiteY46" fmla="*/ 1493043 h 1793081"/>
                <a:gd name="connsiteX47" fmla="*/ 311943 w 1469231"/>
                <a:gd name="connsiteY47" fmla="*/ 1659731 h 1793081"/>
                <a:gd name="connsiteX48" fmla="*/ 219075 w 1469231"/>
                <a:gd name="connsiteY48" fmla="*/ 1793081 h 1793081"/>
                <a:gd name="connsiteX49" fmla="*/ 0 w 1469231"/>
                <a:gd name="connsiteY49" fmla="*/ 1740693 h 1793081"/>
                <a:gd name="connsiteX50" fmla="*/ 26193 w 1469231"/>
                <a:gd name="connsiteY50" fmla="*/ 1724025 h 1793081"/>
                <a:gd name="connsiteX51" fmla="*/ 64293 w 1469231"/>
                <a:gd name="connsiteY51" fmla="*/ 1702593 h 1793081"/>
                <a:gd name="connsiteX52" fmla="*/ 102393 w 1469231"/>
                <a:gd name="connsiteY52" fmla="*/ 1676400 h 1793081"/>
                <a:gd name="connsiteX53" fmla="*/ 154781 w 1469231"/>
                <a:gd name="connsiteY53" fmla="*/ 1633537 h 1793081"/>
                <a:gd name="connsiteX54" fmla="*/ 209550 w 1469231"/>
                <a:gd name="connsiteY54" fmla="*/ 1578768 h 1793081"/>
                <a:gd name="connsiteX55" fmla="*/ 245268 w 1469231"/>
                <a:gd name="connsiteY55" fmla="*/ 1533525 h 1793081"/>
                <a:gd name="connsiteX56" fmla="*/ 276225 w 1469231"/>
                <a:gd name="connsiteY56" fmla="*/ 1488281 h 1793081"/>
                <a:gd name="connsiteX57" fmla="*/ 342900 w 1469231"/>
                <a:gd name="connsiteY57" fmla="*/ 1395412 h 1793081"/>
                <a:gd name="connsiteX58" fmla="*/ 452437 w 1469231"/>
                <a:gd name="connsiteY58" fmla="*/ 1235868 h 1793081"/>
                <a:gd name="connsiteX59" fmla="*/ 561975 w 1469231"/>
                <a:gd name="connsiteY59" fmla="*/ 1069181 h 1793081"/>
                <a:gd name="connsiteX60" fmla="*/ 602456 w 1469231"/>
                <a:gd name="connsiteY60" fmla="*/ 1002506 h 1793081"/>
                <a:gd name="connsiteX61" fmla="*/ 678656 w 1469231"/>
                <a:gd name="connsiteY61" fmla="*/ 916781 h 1793081"/>
                <a:gd name="connsiteX62" fmla="*/ 790575 w 1469231"/>
                <a:gd name="connsiteY62" fmla="*/ 752475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9231" h="1793081">
                  <a:moveTo>
                    <a:pt x="790575" y="752475"/>
                  </a:moveTo>
                  <a:lnTo>
                    <a:pt x="857250" y="659606"/>
                  </a:lnTo>
                  <a:lnTo>
                    <a:pt x="895350" y="604837"/>
                  </a:lnTo>
                  <a:lnTo>
                    <a:pt x="938212" y="545306"/>
                  </a:lnTo>
                  <a:lnTo>
                    <a:pt x="1002506" y="457200"/>
                  </a:lnTo>
                  <a:lnTo>
                    <a:pt x="1052512" y="392906"/>
                  </a:lnTo>
                  <a:lnTo>
                    <a:pt x="1088231" y="342900"/>
                  </a:lnTo>
                  <a:lnTo>
                    <a:pt x="1107281" y="309562"/>
                  </a:lnTo>
                  <a:lnTo>
                    <a:pt x="1119187" y="278606"/>
                  </a:lnTo>
                  <a:lnTo>
                    <a:pt x="1126331" y="247650"/>
                  </a:lnTo>
                  <a:lnTo>
                    <a:pt x="1131093" y="219075"/>
                  </a:lnTo>
                  <a:lnTo>
                    <a:pt x="1133475" y="192881"/>
                  </a:lnTo>
                  <a:lnTo>
                    <a:pt x="1131093" y="166687"/>
                  </a:lnTo>
                  <a:lnTo>
                    <a:pt x="1123950" y="130968"/>
                  </a:lnTo>
                  <a:lnTo>
                    <a:pt x="1112043" y="102393"/>
                  </a:lnTo>
                  <a:lnTo>
                    <a:pt x="1100137" y="69056"/>
                  </a:lnTo>
                  <a:lnTo>
                    <a:pt x="1092993" y="38100"/>
                  </a:lnTo>
                  <a:lnTo>
                    <a:pt x="1092993" y="21431"/>
                  </a:lnTo>
                  <a:lnTo>
                    <a:pt x="1097756" y="9525"/>
                  </a:lnTo>
                  <a:lnTo>
                    <a:pt x="1104900" y="2381"/>
                  </a:lnTo>
                  <a:lnTo>
                    <a:pt x="1112043" y="0"/>
                  </a:lnTo>
                  <a:lnTo>
                    <a:pt x="1121568" y="0"/>
                  </a:lnTo>
                  <a:lnTo>
                    <a:pt x="1145381" y="7143"/>
                  </a:lnTo>
                  <a:lnTo>
                    <a:pt x="1178718" y="19050"/>
                  </a:lnTo>
                  <a:lnTo>
                    <a:pt x="1226343" y="47625"/>
                  </a:lnTo>
                  <a:lnTo>
                    <a:pt x="1281112" y="80962"/>
                  </a:lnTo>
                  <a:lnTo>
                    <a:pt x="1354931" y="135731"/>
                  </a:lnTo>
                  <a:lnTo>
                    <a:pt x="1393031" y="173831"/>
                  </a:lnTo>
                  <a:lnTo>
                    <a:pt x="1421606" y="202406"/>
                  </a:lnTo>
                  <a:lnTo>
                    <a:pt x="1445418" y="228600"/>
                  </a:lnTo>
                  <a:lnTo>
                    <a:pt x="1459706" y="252412"/>
                  </a:lnTo>
                  <a:lnTo>
                    <a:pt x="1466850" y="283368"/>
                  </a:lnTo>
                  <a:lnTo>
                    <a:pt x="1469231" y="307181"/>
                  </a:lnTo>
                  <a:lnTo>
                    <a:pt x="1466850" y="335756"/>
                  </a:lnTo>
                  <a:lnTo>
                    <a:pt x="1459706" y="357187"/>
                  </a:lnTo>
                  <a:lnTo>
                    <a:pt x="1443037" y="381000"/>
                  </a:lnTo>
                  <a:lnTo>
                    <a:pt x="1423987" y="400050"/>
                  </a:lnTo>
                  <a:lnTo>
                    <a:pt x="1393031" y="416718"/>
                  </a:lnTo>
                  <a:lnTo>
                    <a:pt x="1381125" y="419100"/>
                  </a:lnTo>
                  <a:lnTo>
                    <a:pt x="1347787" y="435768"/>
                  </a:lnTo>
                  <a:lnTo>
                    <a:pt x="1297781" y="471487"/>
                  </a:lnTo>
                  <a:lnTo>
                    <a:pt x="1252537" y="511968"/>
                  </a:lnTo>
                  <a:lnTo>
                    <a:pt x="1147762" y="623887"/>
                  </a:lnTo>
                  <a:lnTo>
                    <a:pt x="964406" y="831056"/>
                  </a:lnTo>
                  <a:lnTo>
                    <a:pt x="754856" y="1083468"/>
                  </a:lnTo>
                  <a:lnTo>
                    <a:pt x="583406" y="1300162"/>
                  </a:lnTo>
                  <a:lnTo>
                    <a:pt x="438150" y="1493043"/>
                  </a:lnTo>
                  <a:lnTo>
                    <a:pt x="311943" y="1659731"/>
                  </a:lnTo>
                  <a:lnTo>
                    <a:pt x="219075" y="1793081"/>
                  </a:lnTo>
                  <a:lnTo>
                    <a:pt x="0" y="1740693"/>
                  </a:lnTo>
                  <a:lnTo>
                    <a:pt x="26193" y="1724025"/>
                  </a:lnTo>
                  <a:lnTo>
                    <a:pt x="64293" y="1702593"/>
                  </a:lnTo>
                  <a:lnTo>
                    <a:pt x="102393" y="1676400"/>
                  </a:lnTo>
                  <a:lnTo>
                    <a:pt x="154781" y="1633537"/>
                  </a:lnTo>
                  <a:lnTo>
                    <a:pt x="209550" y="1578768"/>
                  </a:lnTo>
                  <a:lnTo>
                    <a:pt x="245268" y="1533525"/>
                  </a:lnTo>
                  <a:lnTo>
                    <a:pt x="276225" y="1488281"/>
                  </a:lnTo>
                  <a:lnTo>
                    <a:pt x="342900" y="1395412"/>
                  </a:lnTo>
                  <a:lnTo>
                    <a:pt x="452437" y="1235868"/>
                  </a:lnTo>
                  <a:lnTo>
                    <a:pt x="561975" y="1069181"/>
                  </a:lnTo>
                  <a:lnTo>
                    <a:pt x="602456" y="1002506"/>
                  </a:lnTo>
                  <a:lnTo>
                    <a:pt x="678656" y="916781"/>
                  </a:lnTo>
                  <a:lnTo>
                    <a:pt x="790575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69">
              <a:extLst>
                <a:ext uri="{FF2B5EF4-FFF2-40B4-BE49-F238E27FC236}">
                  <a16:creationId xmlns:a16="http://schemas.microsoft.com/office/drawing/2014/main" id="{C670F1E1-13C5-4FE7-AEC3-16A98934B9C4}"/>
                </a:ext>
              </a:extLst>
            </p:cNvPr>
            <p:cNvSpPr/>
            <p:nvPr/>
          </p:nvSpPr>
          <p:spPr>
            <a:xfrm>
              <a:off x="2817813" y="3722688"/>
              <a:ext cx="1387475" cy="508000"/>
            </a:xfrm>
            <a:custGeom>
              <a:avLst/>
              <a:gdLst>
                <a:gd name="connsiteX0" fmla="*/ 650081 w 1388269"/>
                <a:gd name="connsiteY0" fmla="*/ 159544 h 509587"/>
                <a:gd name="connsiteX1" fmla="*/ 426244 w 1388269"/>
                <a:gd name="connsiteY1" fmla="*/ 200025 h 509587"/>
                <a:gd name="connsiteX2" fmla="*/ 333375 w 1388269"/>
                <a:gd name="connsiteY2" fmla="*/ 214312 h 509587"/>
                <a:gd name="connsiteX3" fmla="*/ 288131 w 1388269"/>
                <a:gd name="connsiteY3" fmla="*/ 219075 h 509587"/>
                <a:gd name="connsiteX4" fmla="*/ 90487 w 1388269"/>
                <a:gd name="connsiteY4" fmla="*/ 202406 h 509587"/>
                <a:gd name="connsiteX5" fmla="*/ 35719 w 1388269"/>
                <a:gd name="connsiteY5" fmla="*/ 230981 h 509587"/>
                <a:gd name="connsiteX6" fmla="*/ 19050 w 1388269"/>
                <a:gd name="connsiteY6" fmla="*/ 242887 h 509587"/>
                <a:gd name="connsiteX7" fmla="*/ 7144 w 1388269"/>
                <a:gd name="connsiteY7" fmla="*/ 259556 h 509587"/>
                <a:gd name="connsiteX8" fmla="*/ 0 w 1388269"/>
                <a:gd name="connsiteY8" fmla="*/ 280987 h 509587"/>
                <a:gd name="connsiteX9" fmla="*/ 0 w 1388269"/>
                <a:gd name="connsiteY9" fmla="*/ 302419 h 509587"/>
                <a:gd name="connsiteX10" fmla="*/ 2381 w 1388269"/>
                <a:gd name="connsiteY10" fmla="*/ 333375 h 509587"/>
                <a:gd name="connsiteX11" fmla="*/ 14287 w 1388269"/>
                <a:gd name="connsiteY11" fmla="*/ 369094 h 509587"/>
                <a:gd name="connsiteX12" fmla="*/ 28575 w 1388269"/>
                <a:gd name="connsiteY12" fmla="*/ 400050 h 509587"/>
                <a:gd name="connsiteX13" fmla="*/ 50006 w 1388269"/>
                <a:gd name="connsiteY13" fmla="*/ 433387 h 509587"/>
                <a:gd name="connsiteX14" fmla="*/ 80962 w 1388269"/>
                <a:gd name="connsiteY14" fmla="*/ 471487 h 509587"/>
                <a:gd name="connsiteX15" fmla="*/ 104775 w 1388269"/>
                <a:gd name="connsiteY15" fmla="*/ 495300 h 509587"/>
                <a:gd name="connsiteX16" fmla="*/ 121444 w 1388269"/>
                <a:gd name="connsiteY16" fmla="*/ 507206 h 509587"/>
                <a:gd name="connsiteX17" fmla="*/ 130969 w 1388269"/>
                <a:gd name="connsiteY17" fmla="*/ 509587 h 509587"/>
                <a:gd name="connsiteX18" fmla="*/ 142875 w 1388269"/>
                <a:gd name="connsiteY18" fmla="*/ 509587 h 509587"/>
                <a:gd name="connsiteX19" fmla="*/ 197644 w 1388269"/>
                <a:gd name="connsiteY19" fmla="*/ 492919 h 509587"/>
                <a:gd name="connsiteX20" fmla="*/ 288131 w 1388269"/>
                <a:gd name="connsiteY20" fmla="*/ 459581 h 509587"/>
                <a:gd name="connsiteX21" fmla="*/ 371475 w 1388269"/>
                <a:gd name="connsiteY21" fmla="*/ 421481 h 509587"/>
                <a:gd name="connsiteX22" fmla="*/ 526256 w 1388269"/>
                <a:gd name="connsiteY22" fmla="*/ 376237 h 509587"/>
                <a:gd name="connsiteX23" fmla="*/ 707231 w 1388269"/>
                <a:gd name="connsiteY23" fmla="*/ 335756 h 509587"/>
                <a:gd name="connsiteX24" fmla="*/ 869156 w 1388269"/>
                <a:gd name="connsiteY24" fmla="*/ 290512 h 509587"/>
                <a:gd name="connsiteX25" fmla="*/ 1019175 w 1388269"/>
                <a:gd name="connsiteY25" fmla="*/ 238125 h 509587"/>
                <a:gd name="connsiteX26" fmla="*/ 1183481 w 1388269"/>
                <a:gd name="connsiteY26" fmla="*/ 176212 h 509587"/>
                <a:gd name="connsiteX27" fmla="*/ 1388269 w 1388269"/>
                <a:gd name="connsiteY27" fmla="*/ 104775 h 509587"/>
                <a:gd name="connsiteX28" fmla="*/ 1331119 w 1388269"/>
                <a:gd name="connsiteY28" fmla="*/ 0 h 509587"/>
                <a:gd name="connsiteX29" fmla="*/ 1150144 w 1388269"/>
                <a:gd name="connsiteY29" fmla="*/ 47625 h 509587"/>
                <a:gd name="connsiteX30" fmla="*/ 1004887 w 1388269"/>
                <a:gd name="connsiteY30" fmla="*/ 83344 h 509587"/>
                <a:gd name="connsiteX31" fmla="*/ 854869 w 1388269"/>
                <a:gd name="connsiteY31" fmla="*/ 116681 h 509587"/>
                <a:gd name="connsiteX32" fmla="*/ 731044 w 1388269"/>
                <a:gd name="connsiteY32" fmla="*/ 142875 h 509587"/>
                <a:gd name="connsiteX33" fmla="*/ 650081 w 1388269"/>
                <a:gd name="connsiteY33" fmla="*/ 159544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8269" h="509587">
                  <a:moveTo>
                    <a:pt x="650081" y="159544"/>
                  </a:moveTo>
                  <a:lnTo>
                    <a:pt x="426244" y="200025"/>
                  </a:lnTo>
                  <a:lnTo>
                    <a:pt x="333375" y="214312"/>
                  </a:lnTo>
                  <a:lnTo>
                    <a:pt x="288131" y="219075"/>
                  </a:lnTo>
                  <a:lnTo>
                    <a:pt x="90487" y="202406"/>
                  </a:lnTo>
                  <a:lnTo>
                    <a:pt x="35719" y="230981"/>
                  </a:lnTo>
                  <a:lnTo>
                    <a:pt x="19050" y="242887"/>
                  </a:lnTo>
                  <a:lnTo>
                    <a:pt x="7144" y="259556"/>
                  </a:lnTo>
                  <a:lnTo>
                    <a:pt x="0" y="280987"/>
                  </a:lnTo>
                  <a:lnTo>
                    <a:pt x="0" y="302419"/>
                  </a:lnTo>
                  <a:lnTo>
                    <a:pt x="2381" y="333375"/>
                  </a:lnTo>
                  <a:lnTo>
                    <a:pt x="14287" y="369094"/>
                  </a:lnTo>
                  <a:lnTo>
                    <a:pt x="28575" y="400050"/>
                  </a:lnTo>
                  <a:lnTo>
                    <a:pt x="50006" y="433387"/>
                  </a:lnTo>
                  <a:lnTo>
                    <a:pt x="80962" y="471487"/>
                  </a:lnTo>
                  <a:lnTo>
                    <a:pt x="104775" y="495300"/>
                  </a:lnTo>
                  <a:lnTo>
                    <a:pt x="121444" y="507206"/>
                  </a:lnTo>
                  <a:lnTo>
                    <a:pt x="130969" y="509587"/>
                  </a:lnTo>
                  <a:lnTo>
                    <a:pt x="142875" y="509587"/>
                  </a:lnTo>
                  <a:lnTo>
                    <a:pt x="197644" y="492919"/>
                  </a:lnTo>
                  <a:lnTo>
                    <a:pt x="288131" y="459581"/>
                  </a:lnTo>
                  <a:lnTo>
                    <a:pt x="371475" y="421481"/>
                  </a:lnTo>
                  <a:lnTo>
                    <a:pt x="526256" y="376237"/>
                  </a:lnTo>
                  <a:lnTo>
                    <a:pt x="707231" y="335756"/>
                  </a:lnTo>
                  <a:lnTo>
                    <a:pt x="869156" y="290512"/>
                  </a:lnTo>
                  <a:lnTo>
                    <a:pt x="1019175" y="238125"/>
                  </a:lnTo>
                  <a:lnTo>
                    <a:pt x="1183481" y="176212"/>
                  </a:lnTo>
                  <a:lnTo>
                    <a:pt x="1388269" y="104775"/>
                  </a:lnTo>
                  <a:lnTo>
                    <a:pt x="1331119" y="0"/>
                  </a:lnTo>
                  <a:lnTo>
                    <a:pt x="1150144" y="47625"/>
                  </a:lnTo>
                  <a:lnTo>
                    <a:pt x="1004887" y="83344"/>
                  </a:lnTo>
                  <a:lnTo>
                    <a:pt x="854869" y="116681"/>
                  </a:lnTo>
                  <a:lnTo>
                    <a:pt x="731044" y="142875"/>
                  </a:lnTo>
                  <a:lnTo>
                    <a:pt x="650081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0">
              <a:extLst>
                <a:ext uri="{FF2B5EF4-FFF2-40B4-BE49-F238E27FC236}">
                  <a16:creationId xmlns:a16="http://schemas.microsoft.com/office/drawing/2014/main" id="{6AD1E307-1ACC-4987-A1C4-7BD67D8D2234}"/>
                </a:ext>
              </a:extLst>
            </p:cNvPr>
            <p:cNvSpPr/>
            <p:nvPr/>
          </p:nvSpPr>
          <p:spPr>
            <a:xfrm>
              <a:off x="3906838" y="3325813"/>
              <a:ext cx="412750" cy="688975"/>
            </a:xfrm>
            <a:custGeom>
              <a:avLst/>
              <a:gdLst>
                <a:gd name="connsiteX0" fmla="*/ 78582 w 411957"/>
                <a:gd name="connsiteY0" fmla="*/ 214313 h 688182"/>
                <a:gd name="connsiteX1" fmla="*/ 26194 w 411957"/>
                <a:gd name="connsiteY1" fmla="*/ 90488 h 688182"/>
                <a:gd name="connsiteX2" fmla="*/ 2382 w 411957"/>
                <a:gd name="connsiteY2" fmla="*/ 38100 h 688182"/>
                <a:gd name="connsiteX3" fmla="*/ 0 w 411957"/>
                <a:gd name="connsiteY3" fmla="*/ 16669 h 688182"/>
                <a:gd name="connsiteX4" fmla="*/ 0 w 411957"/>
                <a:gd name="connsiteY4" fmla="*/ 4763 h 688182"/>
                <a:gd name="connsiteX5" fmla="*/ 7144 w 411957"/>
                <a:gd name="connsiteY5" fmla="*/ 0 h 688182"/>
                <a:gd name="connsiteX6" fmla="*/ 26194 w 411957"/>
                <a:gd name="connsiteY6" fmla="*/ 0 h 688182"/>
                <a:gd name="connsiteX7" fmla="*/ 66675 w 411957"/>
                <a:gd name="connsiteY7" fmla="*/ 19050 h 688182"/>
                <a:gd name="connsiteX8" fmla="*/ 133350 w 411957"/>
                <a:gd name="connsiteY8" fmla="*/ 66675 h 688182"/>
                <a:gd name="connsiteX9" fmla="*/ 228600 w 411957"/>
                <a:gd name="connsiteY9" fmla="*/ 142875 h 688182"/>
                <a:gd name="connsiteX10" fmla="*/ 304800 w 411957"/>
                <a:gd name="connsiteY10" fmla="*/ 211932 h 688182"/>
                <a:gd name="connsiteX11" fmla="*/ 350044 w 411957"/>
                <a:gd name="connsiteY11" fmla="*/ 261938 h 688182"/>
                <a:gd name="connsiteX12" fmla="*/ 376238 w 411957"/>
                <a:gd name="connsiteY12" fmla="*/ 302419 h 688182"/>
                <a:gd name="connsiteX13" fmla="*/ 388144 w 411957"/>
                <a:gd name="connsiteY13" fmla="*/ 328613 h 688182"/>
                <a:gd name="connsiteX14" fmla="*/ 402432 w 411957"/>
                <a:gd name="connsiteY14" fmla="*/ 378619 h 688182"/>
                <a:gd name="connsiteX15" fmla="*/ 411957 w 411957"/>
                <a:gd name="connsiteY15" fmla="*/ 438150 h 688182"/>
                <a:gd name="connsiteX16" fmla="*/ 411957 w 411957"/>
                <a:gd name="connsiteY16" fmla="*/ 502444 h 688182"/>
                <a:gd name="connsiteX17" fmla="*/ 411957 w 411957"/>
                <a:gd name="connsiteY17" fmla="*/ 566738 h 688182"/>
                <a:gd name="connsiteX18" fmla="*/ 402432 w 411957"/>
                <a:gd name="connsiteY18" fmla="*/ 616744 h 688182"/>
                <a:gd name="connsiteX19" fmla="*/ 388144 w 411957"/>
                <a:gd name="connsiteY19" fmla="*/ 659607 h 688182"/>
                <a:gd name="connsiteX20" fmla="*/ 373857 w 411957"/>
                <a:gd name="connsiteY20" fmla="*/ 676275 h 688182"/>
                <a:gd name="connsiteX21" fmla="*/ 357188 w 411957"/>
                <a:gd name="connsiteY21" fmla="*/ 685800 h 688182"/>
                <a:gd name="connsiteX22" fmla="*/ 338138 w 411957"/>
                <a:gd name="connsiteY22" fmla="*/ 688182 h 688182"/>
                <a:gd name="connsiteX23" fmla="*/ 319088 w 411957"/>
                <a:gd name="connsiteY23" fmla="*/ 683419 h 688182"/>
                <a:gd name="connsiteX24" fmla="*/ 290513 w 411957"/>
                <a:gd name="connsiteY24" fmla="*/ 659607 h 688182"/>
                <a:gd name="connsiteX25" fmla="*/ 257175 w 411957"/>
                <a:gd name="connsiteY25" fmla="*/ 619125 h 688182"/>
                <a:gd name="connsiteX26" fmla="*/ 228600 w 411957"/>
                <a:gd name="connsiteY26" fmla="*/ 566738 h 688182"/>
                <a:gd name="connsiteX27" fmla="*/ 145257 w 411957"/>
                <a:gd name="connsiteY27" fmla="*/ 361950 h 688182"/>
                <a:gd name="connsiteX28" fmla="*/ 78582 w 411957"/>
                <a:gd name="connsiteY28" fmla="*/ 214313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1957" h="688182">
                  <a:moveTo>
                    <a:pt x="78582" y="214313"/>
                  </a:moveTo>
                  <a:lnTo>
                    <a:pt x="26194" y="90488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0" y="4763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6675" y="19050"/>
                  </a:lnTo>
                  <a:lnTo>
                    <a:pt x="133350" y="66675"/>
                  </a:lnTo>
                  <a:lnTo>
                    <a:pt x="228600" y="142875"/>
                  </a:lnTo>
                  <a:lnTo>
                    <a:pt x="304800" y="211932"/>
                  </a:lnTo>
                  <a:lnTo>
                    <a:pt x="350044" y="261938"/>
                  </a:lnTo>
                  <a:lnTo>
                    <a:pt x="376238" y="302419"/>
                  </a:lnTo>
                  <a:lnTo>
                    <a:pt x="388144" y="328613"/>
                  </a:lnTo>
                  <a:lnTo>
                    <a:pt x="402432" y="378619"/>
                  </a:lnTo>
                  <a:lnTo>
                    <a:pt x="411957" y="438150"/>
                  </a:lnTo>
                  <a:lnTo>
                    <a:pt x="411957" y="502444"/>
                  </a:lnTo>
                  <a:lnTo>
                    <a:pt x="411957" y="566738"/>
                  </a:lnTo>
                  <a:lnTo>
                    <a:pt x="402432" y="616744"/>
                  </a:lnTo>
                  <a:lnTo>
                    <a:pt x="388144" y="659607"/>
                  </a:lnTo>
                  <a:lnTo>
                    <a:pt x="373857" y="676275"/>
                  </a:lnTo>
                  <a:lnTo>
                    <a:pt x="357188" y="685800"/>
                  </a:lnTo>
                  <a:lnTo>
                    <a:pt x="338138" y="688182"/>
                  </a:lnTo>
                  <a:lnTo>
                    <a:pt x="319088" y="683419"/>
                  </a:lnTo>
                  <a:lnTo>
                    <a:pt x="290513" y="659607"/>
                  </a:lnTo>
                  <a:lnTo>
                    <a:pt x="257175" y="619125"/>
                  </a:lnTo>
                  <a:lnTo>
                    <a:pt x="228600" y="566738"/>
                  </a:lnTo>
                  <a:lnTo>
                    <a:pt x="145257" y="361950"/>
                  </a:lnTo>
                  <a:lnTo>
                    <a:pt x="7858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3">
              <a:extLst>
                <a:ext uri="{FF2B5EF4-FFF2-40B4-BE49-F238E27FC236}">
                  <a16:creationId xmlns:a16="http://schemas.microsoft.com/office/drawing/2014/main" id="{6154377D-9D15-4F99-9F3F-00760F954F83}"/>
                </a:ext>
              </a:extLst>
            </p:cNvPr>
            <p:cNvSpPr/>
            <p:nvPr/>
          </p:nvSpPr>
          <p:spPr>
            <a:xfrm>
              <a:off x="3471863" y="3976688"/>
              <a:ext cx="317500" cy="2022475"/>
            </a:xfrm>
            <a:custGeom>
              <a:avLst/>
              <a:gdLst>
                <a:gd name="connsiteX0" fmla="*/ 79283 w 317133"/>
                <a:gd name="connsiteY0" fmla="*/ 531197 h 2021722"/>
                <a:gd name="connsiteX1" fmla="*/ 87211 w 317133"/>
                <a:gd name="connsiteY1" fmla="*/ 354132 h 2021722"/>
                <a:gd name="connsiteX2" fmla="*/ 87211 w 317133"/>
                <a:gd name="connsiteY2" fmla="*/ 256349 h 2021722"/>
                <a:gd name="connsiteX3" fmla="*/ 79283 w 317133"/>
                <a:gd name="connsiteY3" fmla="*/ 153281 h 2021722"/>
                <a:gd name="connsiteX4" fmla="*/ 73997 w 317133"/>
                <a:gd name="connsiteY4" fmla="*/ 116282 h 2021722"/>
                <a:gd name="connsiteX5" fmla="*/ 44927 w 317133"/>
                <a:gd name="connsiteY5" fmla="*/ 21142 h 2021722"/>
                <a:gd name="connsiteX6" fmla="*/ 169137 w 317133"/>
                <a:gd name="connsiteY6" fmla="*/ 0 h 2021722"/>
                <a:gd name="connsiteX7" fmla="*/ 243135 w 317133"/>
                <a:gd name="connsiteY7" fmla="*/ 42284 h 2021722"/>
                <a:gd name="connsiteX8" fmla="*/ 269563 w 317133"/>
                <a:gd name="connsiteY8" fmla="*/ 60784 h 2021722"/>
                <a:gd name="connsiteX9" fmla="*/ 288062 w 317133"/>
                <a:gd name="connsiteY9" fmla="*/ 84569 h 2021722"/>
                <a:gd name="connsiteX10" fmla="*/ 301276 w 317133"/>
                <a:gd name="connsiteY10" fmla="*/ 108353 h 2021722"/>
                <a:gd name="connsiteX11" fmla="*/ 311847 w 317133"/>
                <a:gd name="connsiteY11" fmla="*/ 137424 h 2021722"/>
                <a:gd name="connsiteX12" fmla="*/ 317133 w 317133"/>
                <a:gd name="connsiteY12" fmla="*/ 171780 h 2021722"/>
                <a:gd name="connsiteX13" fmla="*/ 317133 w 317133"/>
                <a:gd name="connsiteY13" fmla="*/ 224636 h 2021722"/>
                <a:gd name="connsiteX14" fmla="*/ 309204 w 317133"/>
                <a:gd name="connsiteY14" fmla="*/ 317133 h 2021722"/>
                <a:gd name="connsiteX15" fmla="*/ 301276 w 317133"/>
                <a:gd name="connsiteY15" fmla="*/ 380559 h 2021722"/>
                <a:gd name="connsiteX16" fmla="*/ 293348 w 317133"/>
                <a:gd name="connsiteY16" fmla="*/ 488913 h 2021722"/>
                <a:gd name="connsiteX17" fmla="*/ 290705 w 317133"/>
                <a:gd name="connsiteY17" fmla="*/ 655408 h 2021722"/>
                <a:gd name="connsiteX18" fmla="*/ 290705 w 317133"/>
                <a:gd name="connsiteY18" fmla="*/ 924971 h 2021722"/>
                <a:gd name="connsiteX19" fmla="*/ 295991 w 317133"/>
                <a:gd name="connsiteY19" fmla="*/ 1194534 h 2021722"/>
                <a:gd name="connsiteX20" fmla="*/ 295991 w 317133"/>
                <a:gd name="connsiteY20" fmla="*/ 1329315 h 2021722"/>
                <a:gd name="connsiteX21" fmla="*/ 303919 w 317133"/>
                <a:gd name="connsiteY21" fmla="*/ 1503738 h 2021722"/>
                <a:gd name="connsiteX22" fmla="*/ 311847 w 317133"/>
                <a:gd name="connsiteY22" fmla="*/ 1667590 h 2021722"/>
                <a:gd name="connsiteX23" fmla="*/ 311847 w 317133"/>
                <a:gd name="connsiteY23" fmla="*/ 1712518 h 2021722"/>
                <a:gd name="connsiteX24" fmla="*/ 309204 w 317133"/>
                <a:gd name="connsiteY24" fmla="*/ 1773301 h 2021722"/>
                <a:gd name="connsiteX25" fmla="*/ 303919 w 317133"/>
                <a:gd name="connsiteY25" fmla="*/ 1852585 h 2021722"/>
                <a:gd name="connsiteX26" fmla="*/ 288062 w 317133"/>
                <a:gd name="connsiteY26" fmla="*/ 1913369 h 2021722"/>
                <a:gd name="connsiteX27" fmla="*/ 269563 w 317133"/>
                <a:gd name="connsiteY27" fmla="*/ 1960938 h 2021722"/>
                <a:gd name="connsiteX28" fmla="*/ 243135 w 317133"/>
                <a:gd name="connsiteY28" fmla="*/ 2000580 h 2021722"/>
                <a:gd name="connsiteX29" fmla="*/ 229921 w 317133"/>
                <a:gd name="connsiteY29" fmla="*/ 2011151 h 2021722"/>
                <a:gd name="connsiteX30" fmla="*/ 206136 w 317133"/>
                <a:gd name="connsiteY30" fmla="*/ 2021722 h 2021722"/>
                <a:gd name="connsiteX31" fmla="*/ 190280 w 317133"/>
                <a:gd name="connsiteY31" fmla="*/ 2021722 h 2021722"/>
                <a:gd name="connsiteX32" fmla="*/ 147995 w 317133"/>
                <a:gd name="connsiteY32" fmla="*/ 2003223 h 2021722"/>
                <a:gd name="connsiteX33" fmla="*/ 105711 w 317133"/>
                <a:gd name="connsiteY33" fmla="*/ 1971510 h 2021722"/>
                <a:gd name="connsiteX34" fmla="*/ 89854 w 317133"/>
                <a:gd name="connsiteY34" fmla="*/ 1953010 h 2021722"/>
                <a:gd name="connsiteX35" fmla="*/ 63426 w 317133"/>
                <a:gd name="connsiteY35" fmla="*/ 1886941 h 2021722"/>
                <a:gd name="connsiteX36" fmla="*/ 31713 w 317133"/>
                <a:gd name="connsiteY36" fmla="*/ 1783873 h 2021722"/>
                <a:gd name="connsiteX37" fmla="*/ 7928 w 317133"/>
                <a:gd name="connsiteY37" fmla="*/ 1686090 h 2021722"/>
                <a:gd name="connsiteX38" fmla="*/ 0 w 317133"/>
                <a:gd name="connsiteY38" fmla="*/ 1620021 h 2021722"/>
                <a:gd name="connsiteX39" fmla="*/ 13214 w 317133"/>
                <a:gd name="connsiteY39" fmla="*/ 1580379 h 2021722"/>
                <a:gd name="connsiteX40" fmla="*/ 31713 w 317133"/>
                <a:gd name="connsiteY40" fmla="*/ 1527523 h 2021722"/>
                <a:gd name="connsiteX41" fmla="*/ 47570 w 317133"/>
                <a:gd name="connsiteY41" fmla="*/ 1464097 h 2021722"/>
                <a:gd name="connsiteX42" fmla="*/ 58141 w 317133"/>
                <a:gd name="connsiteY42" fmla="*/ 1384814 h 2021722"/>
                <a:gd name="connsiteX43" fmla="*/ 66069 w 317133"/>
                <a:gd name="connsiteY43" fmla="*/ 1268532 h 2021722"/>
                <a:gd name="connsiteX44" fmla="*/ 66069 w 317133"/>
                <a:gd name="connsiteY44" fmla="*/ 1065038 h 2021722"/>
                <a:gd name="connsiteX45" fmla="*/ 71355 w 317133"/>
                <a:gd name="connsiteY45" fmla="*/ 832474 h 2021722"/>
                <a:gd name="connsiteX46" fmla="*/ 79283 w 317133"/>
                <a:gd name="connsiteY46" fmla="*/ 531197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7133" h="2021722">
                  <a:moveTo>
                    <a:pt x="79283" y="531197"/>
                  </a:moveTo>
                  <a:lnTo>
                    <a:pt x="87211" y="354132"/>
                  </a:lnTo>
                  <a:lnTo>
                    <a:pt x="87211" y="256349"/>
                  </a:lnTo>
                  <a:lnTo>
                    <a:pt x="79283" y="153281"/>
                  </a:lnTo>
                  <a:lnTo>
                    <a:pt x="73997" y="116282"/>
                  </a:lnTo>
                  <a:lnTo>
                    <a:pt x="44927" y="21142"/>
                  </a:lnTo>
                  <a:lnTo>
                    <a:pt x="169137" y="0"/>
                  </a:lnTo>
                  <a:lnTo>
                    <a:pt x="243135" y="42284"/>
                  </a:lnTo>
                  <a:lnTo>
                    <a:pt x="269563" y="60784"/>
                  </a:lnTo>
                  <a:lnTo>
                    <a:pt x="288062" y="84569"/>
                  </a:lnTo>
                  <a:lnTo>
                    <a:pt x="301276" y="108353"/>
                  </a:lnTo>
                  <a:lnTo>
                    <a:pt x="311847" y="137424"/>
                  </a:lnTo>
                  <a:lnTo>
                    <a:pt x="317133" y="171780"/>
                  </a:lnTo>
                  <a:lnTo>
                    <a:pt x="317133" y="224636"/>
                  </a:lnTo>
                  <a:lnTo>
                    <a:pt x="309204" y="317133"/>
                  </a:lnTo>
                  <a:lnTo>
                    <a:pt x="301276" y="380559"/>
                  </a:lnTo>
                  <a:lnTo>
                    <a:pt x="293348" y="488913"/>
                  </a:lnTo>
                  <a:lnTo>
                    <a:pt x="290705" y="655408"/>
                  </a:lnTo>
                  <a:lnTo>
                    <a:pt x="290705" y="924971"/>
                  </a:lnTo>
                  <a:lnTo>
                    <a:pt x="295991" y="1194534"/>
                  </a:lnTo>
                  <a:lnTo>
                    <a:pt x="295991" y="1329315"/>
                  </a:lnTo>
                  <a:lnTo>
                    <a:pt x="303919" y="1503738"/>
                  </a:lnTo>
                  <a:lnTo>
                    <a:pt x="311847" y="1667590"/>
                  </a:lnTo>
                  <a:lnTo>
                    <a:pt x="311847" y="1712518"/>
                  </a:lnTo>
                  <a:lnTo>
                    <a:pt x="309204" y="1773301"/>
                  </a:lnTo>
                  <a:lnTo>
                    <a:pt x="303919" y="1852585"/>
                  </a:lnTo>
                  <a:lnTo>
                    <a:pt x="288062" y="1913369"/>
                  </a:lnTo>
                  <a:lnTo>
                    <a:pt x="269563" y="1960938"/>
                  </a:lnTo>
                  <a:lnTo>
                    <a:pt x="243135" y="2000580"/>
                  </a:lnTo>
                  <a:lnTo>
                    <a:pt x="229921" y="2011151"/>
                  </a:lnTo>
                  <a:lnTo>
                    <a:pt x="206136" y="2021722"/>
                  </a:lnTo>
                  <a:lnTo>
                    <a:pt x="190280" y="2021722"/>
                  </a:lnTo>
                  <a:lnTo>
                    <a:pt x="147995" y="2003223"/>
                  </a:lnTo>
                  <a:lnTo>
                    <a:pt x="105711" y="1971510"/>
                  </a:lnTo>
                  <a:lnTo>
                    <a:pt x="89854" y="1953010"/>
                  </a:lnTo>
                  <a:lnTo>
                    <a:pt x="63426" y="1886941"/>
                  </a:lnTo>
                  <a:lnTo>
                    <a:pt x="31713" y="1783873"/>
                  </a:lnTo>
                  <a:lnTo>
                    <a:pt x="7928" y="1686090"/>
                  </a:lnTo>
                  <a:lnTo>
                    <a:pt x="0" y="1620021"/>
                  </a:lnTo>
                  <a:lnTo>
                    <a:pt x="13214" y="1580379"/>
                  </a:lnTo>
                  <a:lnTo>
                    <a:pt x="31713" y="1527523"/>
                  </a:lnTo>
                  <a:lnTo>
                    <a:pt x="47570" y="1464097"/>
                  </a:lnTo>
                  <a:lnTo>
                    <a:pt x="58141" y="1384814"/>
                  </a:lnTo>
                  <a:lnTo>
                    <a:pt x="66069" y="1268532"/>
                  </a:lnTo>
                  <a:lnTo>
                    <a:pt x="66069" y="1065038"/>
                  </a:lnTo>
                  <a:lnTo>
                    <a:pt x="71355" y="832474"/>
                  </a:lnTo>
                  <a:lnTo>
                    <a:pt x="79283" y="531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75">
              <a:extLst>
                <a:ext uri="{FF2B5EF4-FFF2-40B4-BE49-F238E27FC236}">
                  <a16:creationId xmlns:a16="http://schemas.microsoft.com/office/drawing/2014/main" id="{FDB8DB20-8749-4288-80C8-A8609F4C0D95}"/>
                </a:ext>
              </a:extLst>
            </p:cNvPr>
            <p:cNvSpPr/>
            <p:nvPr/>
          </p:nvSpPr>
          <p:spPr>
            <a:xfrm>
              <a:off x="5295900" y="1419225"/>
              <a:ext cx="576263" cy="1581150"/>
            </a:xfrm>
            <a:custGeom>
              <a:avLst/>
              <a:gdLst>
                <a:gd name="connsiteX0" fmla="*/ 250031 w 576263"/>
                <a:gd name="connsiteY0" fmla="*/ 697706 h 1581150"/>
                <a:gd name="connsiteX1" fmla="*/ 252413 w 576263"/>
                <a:gd name="connsiteY1" fmla="*/ 461963 h 1581150"/>
                <a:gd name="connsiteX2" fmla="*/ 250031 w 576263"/>
                <a:gd name="connsiteY2" fmla="*/ 311944 h 1581150"/>
                <a:gd name="connsiteX3" fmla="*/ 247650 w 576263"/>
                <a:gd name="connsiteY3" fmla="*/ 292894 h 1581150"/>
                <a:gd name="connsiteX4" fmla="*/ 240506 w 576263"/>
                <a:gd name="connsiteY4" fmla="*/ 266700 h 1581150"/>
                <a:gd name="connsiteX5" fmla="*/ 223838 w 576263"/>
                <a:gd name="connsiteY5" fmla="*/ 230981 h 1581150"/>
                <a:gd name="connsiteX6" fmla="*/ 204788 w 576263"/>
                <a:gd name="connsiteY6" fmla="*/ 209550 h 1581150"/>
                <a:gd name="connsiteX7" fmla="*/ 173831 w 576263"/>
                <a:gd name="connsiteY7" fmla="*/ 176213 h 1581150"/>
                <a:gd name="connsiteX8" fmla="*/ 138113 w 576263"/>
                <a:gd name="connsiteY8" fmla="*/ 145256 h 1581150"/>
                <a:gd name="connsiteX9" fmla="*/ 95250 w 576263"/>
                <a:gd name="connsiteY9" fmla="*/ 116681 h 1581150"/>
                <a:gd name="connsiteX10" fmla="*/ 61913 w 576263"/>
                <a:gd name="connsiteY10" fmla="*/ 95250 h 1581150"/>
                <a:gd name="connsiteX11" fmla="*/ 30956 w 576263"/>
                <a:gd name="connsiteY11" fmla="*/ 71438 h 1581150"/>
                <a:gd name="connsiteX12" fmla="*/ 7144 w 576263"/>
                <a:gd name="connsiteY12" fmla="*/ 50006 h 1581150"/>
                <a:gd name="connsiteX13" fmla="*/ 0 w 576263"/>
                <a:gd name="connsiteY13" fmla="*/ 33338 h 1581150"/>
                <a:gd name="connsiteX14" fmla="*/ 0 w 576263"/>
                <a:gd name="connsiteY14" fmla="*/ 16669 h 1581150"/>
                <a:gd name="connsiteX15" fmla="*/ 14288 w 576263"/>
                <a:gd name="connsiteY15" fmla="*/ 4763 h 1581150"/>
                <a:gd name="connsiteX16" fmla="*/ 50006 w 576263"/>
                <a:gd name="connsiteY16" fmla="*/ 0 h 1581150"/>
                <a:gd name="connsiteX17" fmla="*/ 97631 w 576263"/>
                <a:gd name="connsiteY17" fmla="*/ 2381 h 1581150"/>
                <a:gd name="connsiteX18" fmla="*/ 147638 w 576263"/>
                <a:gd name="connsiteY18" fmla="*/ 7144 h 1581150"/>
                <a:gd name="connsiteX19" fmla="*/ 238125 w 576263"/>
                <a:gd name="connsiteY19" fmla="*/ 26194 h 1581150"/>
                <a:gd name="connsiteX20" fmla="*/ 314325 w 576263"/>
                <a:gd name="connsiteY20" fmla="*/ 50006 h 1581150"/>
                <a:gd name="connsiteX21" fmla="*/ 383381 w 576263"/>
                <a:gd name="connsiteY21" fmla="*/ 73819 h 1581150"/>
                <a:gd name="connsiteX22" fmla="*/ 431006 w 576263"/>
                <a:gd name="connsiteY22" fmla="*/ 97631 h 1581150"/>
                <a:gd name="connsiteX23" fmla="*/ 478631 w 576263"/>
                <a:gd name="connsiteY23" fmla="*/ 128588 h 1581150"/>
                <a:gd name="connsiteX24" fmla="*/ 514350 w 576263"/>
                <a:gd name="connsiteY24" fmla="*/ 154781 h 1581150"/>
                <a:gd name="connsiteX25" fmla="*/ 538163 w 576263"/>
                <a:gd name="connsiteY25" fmla="*/ 169069 h 1581150"/>
                <a:gd name="connsiteX26" fmla="*/ 552450 w 576263"/>
                <a:gd name="connsiteY26" fmla="*/ 183356 h 1581150"/>
                <a:gd name="connsiteX27" fmla="*/ 566738 w 576263"/>
                <a:gd name="connsiteY27" fmla="*/ 204788 h 1581150"/>
                <a:gd name="connsiteX28" fmla="*/ 573881 w 576263"/>
                <a:gd name="connsiteY28" fmla="*/ 223838 h 1581150"/>
                <a:gd name="connsiteX29" fmla="*/ 576263 w 576263"/>
                <a:gd name="connsiteY29" fmla="*/ 242888 h 1581150"/>
                <a:gd name="connsiteX30" fmla="*/ 576263 w 576263"/>
                <a:gd name="connsiteY30" fmla="*/ 271463 h 1581150"/>
                <a:gd name="connsiteX31" fmla="*/ 569119 w 576263"/>
                <a:gd name="connsiteY31" fmla="*/ 309563 h 1581150"/>
                <a:gd name="connsiteX32" fmla="*/ 552450 w 576263"/>
                <a:gd name="connsiteY32" fmla="*/ 350044 h 1581150"/>
                <a:gd name="connsiteX33" fmla="*/ 542925 w 576263"/>
                <a:gd name="connsiteY33" fmla="*/ 369094 h 1581150"/>
                <a:gd name="connsiteX34" fmla="*/ 538163 w 576263"/>
                <a:gd name="connsiteY34" fmla="*/ 397669 h 1581150"/>
                <a:gd name="connsiteX35" fmla="*/ 523875 w 576263"/>
                <a:gd name="connsiteY35" fmla="*/ 540544 h 1581150"/>
                <a:gd name="connsiteX36" fmla="*/ 507206 w 576263"/>
                <a:gd name="connsiteY36" fmla="*/ 700088 h 1581150"/>
                <a:gd name="connsiteX37" fmla="*/ 500063 w 576263"/>
                <a:gd name="connsiteY37" fmla="*/ 807244 h 1581150"/>
                <a:gd name="connsiteX38" fmla="*/ 497681 w 576263"/>
                <a:gd name="connsiteY38" fmla="*/ 976313 h 1581150"/>
                <a:gd name="connsiteX39" fmla="*/ 473869 w 576263"/>
                <a:gd name="connsiteY39" fmla="*/ 1533525 h 1581150"/>
                <a:gd name="connsiteX40" fmla="*/ 471488 w 576263"/>
                <a:gd name="connsiteY40" fmla="*/ 1564481 h 1581150"/>
                <a:gd name="connsiteX41" fmla="*/ 228600 w 576263"/>
                <a:gd name="connsiteY41" fmla="*/ 1581150 h 1581150"/>
                <a:gd name="connsiteX42" fmla="*/ 235744 w 576263"/>
                <a:gd name="connsiteY42" fmla="*/ 1409700 h 1581150"/>
                <a:gd name="connsiteX43" fmla="*/ 242888 w 576263"/>
                <a:gd name="connsiteY43" fmla="*/ 1240631 h 1581150"/>
                <a:gd name="connsiteX44" fmla="*/ 254794 w 576263"/>
                <a:gd name="connsiteY44" fmla="*/ 1012031 h 1581150"/>
                <a:gd name="connsiteX45" fmla="*/ 250031 w 576263"/>
                <a:gd name="connsiteY45" fmla="*/ 6977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6263" h="1581150">
                  <a:moveTo>
                    <a:pt x="250031" y="697706"/>
                  </a:moveTo>
                  <a:lnTo>
                    <a:pt x="252413" y="461963"/>
                  </a:lnTo>
                  <a:lnTo>
                    <a:pt x="250031" y="311944"/>
                  </a:lnTo>
                  <a:lnTo>
                    <a:pt x="247650" y="292894"/>
                  </a:lnTo>
                  <a:lnTo>
                    <a:pt x="240506" y="266700"/>
                  </a:lnTo>
                  <a:lnTo>
                    <a:pt x="223838" y="230981"/>
                  </a:lnTo>
                  <a:lnTo>
                    <a:pt x="204788" y="209550"/>
                  </a:lnTo>
                  <a:lnTo>
                    <a:pt x="173831" y="176213"/>
                  </a:lnTo>
                  <a:lnTo>
                    <a:pt x="138113" y="145256"/>
                  </a:lnTo>
                  <a:lnTo>
                    <a:pt x="95250" y="116681"/>
                  </a:lnTo>
                  <a:lnTo>
                    <a:pt x="61913" y="95250"/>
                  </a:lnTo>
                  <a:lnTo>
                    <a:pt x="30956" y="71438"/>
                  </a:lnTo>
                  <a:lnTo>
                    <a:pt x="7144" y="50006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14288" y="4763"/>
                  </a:lnTo>
                  <a:lnTo>
                    <a:pt x="50006" y="0"/>
                  </a:lnTo>
                  <a:lnTo>
                    <a:pt x="97631" y="2381"/>
                  </a:lnTo>
                  <a:lnTo>
                    <a:pt x="147638" y="7144"/>
                  </a:lnTo>
                  <a:lnTo>
                    <a:pt x="238125" y="26194"/>
                  </a:lnTo>
                  <a:lnTo>
                    <a:pt x="314325" y="50006"/>
                  </a:lnTo>
                  <a:lnTo>
                    <a:pt x="383381" y="73819"/>
                  </a:lnTo>
                  <a:lnTo>
                    <a:pt x="431006" y="97631"/>
                  </a:lnTo>
                  <a:lnTo>
                    <a:pt x="478631" y="128588"/>
                  </a:lnTo>
                  <a:lnTo>
                    <a:pt x="514350" y="154781"/>
                  </a:lnTo>
                  <a:lnTo>
                    <a:pt x="538163" y="169069"/>
                  </a:lnTo>
                  <a:lnTo>
                    <a:pt x="552450" y="183356"/>
                  </a:lnTo>
                  <a:lnTo>
                    <a:pt x="566738" y="204788"/>
                  </a:lnTo>
                  <a:lnTo>
                    <a:pt x="573881" y="223838"/>
                  </a:lnTo>
                  <a:lnTo>
                    <a:pt x="576263" y="242888"/>
                  </a:lnTo>
                  <a:lnTo>
                    <a:pt x="576263" y="271463"/>
                  </a:lnTo>
                  <a:lnTo>
                    <a:pt x="569119" y="309563"/>
                  </a:lnTo>
                  <a:lnTo>
                    <a:pt x="552450" y="350044"/>
                  </a:lnTo>
                  <a:lnTo>
                    <a:pt x="542925" y="369094"/>
                  </a:lnTo>
                  <a:lnTo>
                    <a:pt x="538163" y="397669"/>
                  </a:lnTo>
                  <a:lnTo>
                    <a:pt x="523875" y="540544"/>
                  </a:lnTo>
                  <a:lnTo>
                    <a:pt x="507206" y="700088"/>
                  </a:lnTo>
                  <a:lnTo>
                    <a:pt x="500063" y="807244"/>
                  </a:lnTo>
                  <a:lnTo>
                    <a:pt x="497681" y="976313"/>
                  </a:lnTo>
                  <a:lnTo>
                    <a:pt x="473869" y="1533525"/>
                  </a:lnTo>
                  <a:lnTo>
                    <a:pt x="471488" y="1564481"/>
                  </a:lnTo>
                  <a:lnTo>
                    <a:pt x="228600" y="1581150"/>
                  </a:lnTo>
                  <a:lnTo>
                    <a:pt x="235744" y="1409700"/>
                  </a:lnTo>
                  <a:lnTo>
                    <a:pt x="242888" y="1240631"/>
                  </a:lnTo>
                  <a:lnTo>
                    <a:pt x="254794" y="1012031"/>
                  </a:lnTo>
                  <a:cubicBezTo>
                    <a:pt x="253206" y="915987"/>
                    <a:pt x="251619" y="819944"/>
                    <a:pt x="250031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76">
              <a:extLst>
                <a:ext uri="{FF2B5EF4-FFF2-40B4-BE49-F238E27FC236}">
                  <a16:creationId xmlns:a16="http://schemas.microsoft.com/office/drawing/2014/main" id="{C2AA5FC5-E5A5-44EC-B8E9-DD48009D4833}"/>
                </a:ext>
              </a:extLst>
            </p:cNvPr>
            <p:cNvSpPr/>
            <p:nvPr/>
          </p:nvSpPr>
          <p:spPr>
            <a:xfrm>
              <a:off x="4686300" y="2782888"/>
              <a:ext cx="2005013" cy="427037"/>
            </a:xfrm>
            <a:custGeom>
              <a:avLst/>
              <a:gdLst>
                <a:gd name="connsiteX0" fmla="*/ 573881 w 2005013"/>
                <a:gd name="connsiteY0" fmla="*/ 192882 h 426244"/>
                <a:gd name="connsiteX1" fmla="*/ 862013 w 2005013"/>
                <a:gd name="connsiteY1" fmla="*/ 150019 h 426244"/>
                <a:gd name="connsiteX2" fmla="*/ 1078706 w 2005013"/>
                <a:gd name="connsiteY2" fmla="*/ 109538 h 426244"/>
                <a:gd name="connsiteX3" fmla="*/ 1364456 w 2005013"/>
                <a:gd name="connsiteY3" fmla="*/ 66675 h 426244"/>
                <a:gd name="connsiteX4" fmla="*/ 1504950 w 2005013"/>
                <a:gd name="connsiteY4" fmla="*/ 47625 h 426244"/>
                <a:gd name="connsiteX5" fmla="*/ 1566863 w 2005013"/>
                <a:gd name="connsiteY5" fmla="*/ 40482 h 426244"/>
                <a:gd name="connsiteX6" fmla="*/ 1685925 w 2005013"/>
                <a:gd name="connsiteY6" fmla="*/ 7144 h 426244"/>
                <a:gd name="connsiteX7" fmla="*/ 1712119 w 2005013"/>
                <a:gd name="connsiteY7" fmla="*/ 0 h 426244"/>
                <a:gd name="connsiteX8" fmla="*/ 1750219 w 2005013"/>
                <a:gd name="connsiteY8" fmla="*/ 2382 h 426244"/>
                <a:gd name="connsiteX9" fmla="*/ 1816894 w 2005013"/>
                <a:gd name="connsiteY9" fmla="*/ 21432 h 426244"/>
                <a:gd name="connsiteX10" fmla="*/ 1866900 w 2005013"/>
                <a:gd name="connsiteY10" fmla="*/ 40482 h 426244"/>
                <a:gd name="connsiteX11" fmla="*/ 1905000 w 2005013"/>
                <a:gd name="connsiteY11" fmla="*/ 59532 h 426244"/>
                <a:gd name="connsiteX12" fmla="*/ 1926431 w 2005013"/>
                <a:gd name="connsiteY12" fmla="*/ 76200 h 426244"/>
                <a:gd name="connsiteX13" fmla="*/ 1947863 w 2005013"/>
                <a:gd name="connsiteY13" fmla="*/ 95250 h 426244"/>
                <a:gd name="connsiteX14" fmla="*/ 1971675 w 2005013"/>
                <a:gd name="connsiteY14" fmla="*/ 119063 h 426244"/>
                <a:gd name="connsiteX15" fmla="*/ 1990725 w 2005013"/>
                <a:gd name="connsiteY15" fmla="*/ 145257 h 426244"/>
                <a:gd name="connsiteX16" fmla="*/ 2000250 w 2005013"/>
                <a:gd name="connsiteY16" fmla="*/ 164307 h 426244"/>
                <a:gd name="connsiteX17" fmla="*/ 2005013 w 2005013"/>
                <a:gd name="connsiteY17" fmla="*/ 178594 h 426244"/>
                <a:gd name="connsiteX18" fmla="*/ 2005013 w 2005013"/>
                <a:gd name="connsiteY18" fmla="*/ 195263 h 426244"/>
                <a:gd name="connsiteX19" fmla="*/ 1993106 w 2005013"/>
                <a:gd name="connsiteY19" fmla="*/ 219075 h 426244"/>
                <a:gd name="connsiteX20" fmla="*/ 1964531 w 2005013"/>
                <a:gd name="connsiteY20" fmla="*/ 233363 h 426244"/>
                <a:gd name="connsiteX21" fmla="*/ 1893094 w 2005013"/>
                <a:gd name="connsiteY21" fmla="*/ 245269 h 426244"/>
                <a:gd name="connsiteX22" fmla="*/ 1807369 w 2005013"/>
                <a:gd name="connsiteY22" fmla="*/ 245269 h 426244"/>
                <a:gd name="connsiteX23" fmla="*/ 1659731 w 2005013"/>
                <a:gd name="connsiteY23" fmla="*/ 247650 h 426244"/>
                <a:gd name="connsiteX24" fmla="*/ 1478756 w 2005013"/>
                <a:gd name="connsiteY24" fmla="*/ 257175 h 426244"/>
                <a:gd name="connsiteX25" fmla="*/ 1288256 w 2005013"/>
                <a:gd name="connsiteY25" fmla="*/ 273844 h 426244"/>
                <a:gd name="connsiteX26" fmla="*/ 1095375 w 2005013"/>
                <a:gd name="connsiteY26" fmla="*/ 295275 h 426244"/>
                <a:gd name="connsiteX27" fmla="*/ 904875 w 2005013"/>
                <a:gd name="connsiteY27" fmla="*/ 328613 h 426244"/>
                <a:gd name="connsiteX28" fmla="*/ 735806 w 2005013"/>
                <a:gd name="connsiteY28" fmla="*/ 357188 h 426244"/>
                <a:gd name="connsiteX29" fmla="*/ 633413 w 2005013"/>
                <a:gd name="connsiteY29" fmla="*/ 381000 h 426244"/>
                <a:gd name="connsiteX30" fmla="*/ 521494 w 2005013"/>
                <a:gd name="connsiteY30" fmla="*/ 404813 h 426244"/>
                <a:gd name="connsiteX31" fmla="*/ 464344 w 2005013"/>
                <a:gd name="connsiteY31" fmla="*/ 421482 h 426244"/>
                <a:gd name="connsiteX32" fmla="*/ 426244 w 2005013"/>
                <a:gd name="connsiteY32" fmla="*/ 426244 h 426244"/>
                <a:gd name="connsiteX33" fmla="*/ 385763 w 2005013"/>
                <a:gd name="connsiteY33" fmla="*/ 423863 h 426244"/>
                <a:gd name="connsiteX34" fmla="*/ 326231 w 2005013"/>
                <a:gd name="connsiteY34" fmla="*/ 414338 h 426244"/>
                <a:gd name="connsiteX35" fmla="*/ 252413 w 2005013"/>
                <a:gd name="connsiteY35" fmla="*/ 388144 h 426244"/>
                <a:gd name="connsiteX36" fmla="*/ 166688 w 2005013"/>
                <a:gd name="connsiteY36" fmla="*/ 352425 h 426244"/>
                <a:gd name="connsiteX37" fmla="*/ 92869 w 2005013"/>
                <a:gd name="connsiteY37" fmla="*/ 307182 h 426244"/>
                <a:gd name="connsiteX38" fmla="*/ 40481 w 2005013"/>
                <a:gd name="connsiteY38" fmla="*/ 271463 h 426244"/>
                <a:gd name="connsiteX39" fmla="*/ 23813 w 2005013"/>
                <a:gd name="connsiteY39" fmla="*/ 257175 h 426244"/>
                <a:gd name="connsiteX40" fmla="*/ 7144 w 2005013"/>
                <a:gd name="connsiteY40" fmla="*/ 226219 h 426244"/>
                <a:gd name="connsiteX41" fmla="*/ 0 w 2005013"/>
                <a:gd name="connsiteY41" fmla="*/ 197644 h 426244"/>
                <a:gd name="connsiteX42" fmla="*/ 7144 w 2005013"/>
                <a:gd name="connsiteY42" fmla="*/ 178594 h 426244"/>
                <a:gd name="connsiteX43" fmla="*/ 26194 w 2005013"/>
                <a:gd name="connsiteY43" fmla="*/ 173832 h 426244"/>
                <a:gd name="connsiteX44" fmla="*/ 57150 w 2005013"/>
                <a:gd name="connsiteY44" fmla="*/ 183357 h 426244"/>
                <a:gd name="connsiteX45" fmla="*/ 123825 w 2005013"/>
                <a:gd name="connsiteY45" fmla="*/ 207169 h 426244"/>
                <a:gd name="connsiteX46" fmla="*/ 216694 w 2005013"/>
                <a:gd name="connsiteY46" fmla="*/ 226219 h 426244"/>
                <a:gd name="connsiteX47" fmla="*/ 295275 w 2005013"/>
                <a:gd name="connsiteY47" fmla="*/ 230982 h 426244"/>
                <a:gd name="connsiteX48" fmla="*/ 388144 w 2005013"/>
                <a:gd name="connsiteY48" fmla="*/ 221457 h 426244"/>
                <a:gd name="connsiteX49" fmla="*/ 573881 w 2005013"/>
                <a:gd name="connsiteY49" fmla="*/ 19288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05013" h="426244">
                  <a:moveTo>
                    <a:pt x="573881" y="192882"/>
                  </a:moveTo>
                  <a:lnTo>
                    <a:pt x="862013" y="150019"/>
                  </a:lnTo>
                  <a:lnTo>
                    <a:pt x="1078706" y="109538"/>
                  </a:lnTo>
                  <a:lnTo>
                    <a:pt x="1364456" y="66675"/>
                  </a:lnTo>
                  <a:lnTo>
                    <a:pt x="1504950" y="47625"/>
                  </a:lnTo>
                  <a:lnTo>
                    <a:pt x="1566863" y="40482"/>
                  </a:lnTo>
                  <a:lnTo>
                    <a:pt x="1685925" y="7144"/>
                  </a:lnTo>
                  <a:lnTo>
                    <a:pt x="1712119" y="0"/>
                  </a:lnTo>
                  <a:lnTo>
                    <a:pt x="1750219" y="2382"/>
                  </a:lnTo>
                  <a:lnTo>
                    <a:pt x="1816894" y="21432"/>
                  </a:lnTo>
                  <a:lnTo>
                    <a:pt x="1866900" y="40482"/>
                  </a:lnTo>
                  <a:lnTo>
                    <a:pt x="1905000" y="59532"/>
                  </a:lnTo>
                  <a:lnTo>
                    <a:pt x="1926431" y="76200"/>
                  </a:lnTo>
                  <a:lnTo>
                    <a:pt x="1947863" y="95250"/>
                  </a:lnTo>
                  <a:lnTo>
                    <a:pt x="1971675" y="119063"/>
                  </a:lnTo>
                  <a:lnTo>
                    <a:pt x="1990725" y="145257"/>
                  </a:lnTo>
                  <a:lnTo>
                    <a:pt x="2000250" y="164307"/>
                  </a:lnTo>
                  <a:lnTo>
                    <a:pt x="2005013" y="178594"/>
                  </a:lnTo>
                  <a:lnTo>
                    <a:pt x="2005013" y="195263"/>
                  </a:lnTo>
                  <a:lnTo>
                    <a:pt x="1993106" y="219075"/>
                  </a:lnTo>
                  <a:lnTo>
                    <a:pt x="1964531" y="233363"/>
                  </a:lnTo>
                  <a:lnTo>
                    <a:pt x="1893094" y="245269"/>
                  </a:lnTo>
                  <a:lnTo>
                    <a:pt x="1807369" y="245269"/>
                  </a:lnTo>
                  <a:lnTo>
                    <a:pt x="1659731" y="247650"/>
                  </a:lnTo>
                  <a:lnTo>
                    <a:pt x="1478756" y="257175"/>
                  </a:lnTo>
                  <a:lnTo>
                    <a:pt x="1288256" y="273844"/>
                  </a:lnTo>
                  <a:lnTo>
                    <a:pt x="1095375" y="295275"/>
                  </a:lnTo>
                  <a:lnTo>
                    <a:pt x="904875" y="328613"/>
                  </a:lnTo>
                  <a:lnTo>
                    <a:pt x="735806" y="357188"/>
                  </a:lnTo>
                  <a:lnTo>
                    <a:pt x="633413" y="381000"/>
                  </a:lnTo>
                  <a:lnTo>
                    <a:pt x="521494" y="404813"/>
                  </a:lnTo>
                  <a:lnTo>
                    <a:pt x="464344" y="421482"/>
                  </a:lnTo>
                  <a:lnTo>
                    <a:pt x="426244" y="426244"/>
                  </a:lnTo>
                  <a:lnTo>
                    <a:pt x="385763" y="423863"/>
                  </a:lnTo>
                  <a:lnTo>
                    <a:pt x="326231" y="414338"/>
                  </a:lnTo>
                  <a:lnTo>
                    <a:pt x="252413" y="388144"/>
                  </a:lnTo>
                  <a:lnTo>
                    <a:pt x="166688" y="352425"/>
                  </a:lnTo>
                  <a:lnTo>
                    <a:pt x="92869" y="307182"/>
                  </a:lnTo>
                  <a:lnTo>
                    <a:pt x="40481" y="271463"/>
                  </a:lnTo>
                  <a:lnTo>
                    <a:pt x="23813" y="257175"/>
                  </a:lnTo>
                  <a:lnTo>
                    <a:pt x="7144" y="226219"/>
                  </a:lnTo>
                  <a:lnTo>
                    <a:pt x="0" y="197644"/>
                  </a:lnTo>
                  <a:lnTo>
                    <a:pt x="7144" y="178594"/>
                  </a:lnTo>
                  <a:lnTo>
                    <a:pt x="26194" y="173832"/>
                  </a:lnTo>
                  <a:lnTo>
                    <a:pt x="57150" y="183357"/>
                  </a:lnTo>
                  <a:lnTo>
                    <a:pt x="123825" y="207169"/>
                  </a:lnTo>
                  <a:lnTo>
                    <a:pt x="216694" y="226219"/>
                  </a:lnTo>
                  <a:lnTo>
                    <a:pt x="295275" y="230982"/>
                  </a:lnTo>
                  <a:lnTo>
                    <a:pt x="388144" y="221457"/>
                  </a:lnTo>
                  <a:lnTo>
                    <a:pt x="573881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78">
              <a:extLst>
                <a:ext uri="{FF2B5EF4-FFF2-40B4-BE49-F238E27FC236}">
                  <a16:creationId xmlns:a16="http://schemas.microsoft.com/office/drawing/2014/main" id="{593ABC8A-7F83-4102-A979-79282C95CA52}"/>
                </a:ext>
              </a:extLst>
            </p:cNvPr>
            <p:cNvSpPr/>
            <p:nvPr/>
          </p:nvSpPr>
          <p:spPr>
            <a:xfrm>
              <a:off x="4752975" y="3275013"/>
              <a:ext cx="2543175" cy="457200"/>
            </a:xfrm>
            <a:custGeom>
              <a:avLst/>
              <a:gdLst>
                <a:gd name="connsiteX0" fmla="*/ 666750 w 2543175"/>
                <a:gd name="connsiteY0" fmla="*/ 250031 h 457200"/>
                <a:gd name="connsiteX1" fmla="*/ 528638 w 2543175"/>
                <a:gd name="connsiteY1" fmla="*/ 264319 h 457200"/>
                <a:gd name="connsiteX2" fmla="*/ 381000 w 2543175"/>
                <a:gd name="connsiteY2" fmla="*/ 273844 h 457200"/>
                <a:gd name="connsiteX3" fmla="*/ 166688 w 2543175"/>
                <a:gd name="connsiteY3" fmla="*/ 285750 h 457200"/>
                <a:gd name="connsiteX4" fmla="*/ 0 w 2543175"/>
                <a:gd name="connsiteY4" fmla="*/ 290512 h 457200"/>
                <a:gd name="connsiteX5" fmla="*/ 7144 w 2543175"/>
                <a:gd name="connsiteY5" fmla="*/ 447675 h 457200"/>
                <a:gd name="connsiteX6" fmla="*/ 252413 w 2543175"/>
                <a:gd name="connsiteY6" fmla="*/ 435769 h 457200"/>
                <a:gd name="connsiteX7" fmla="*/ 466725 w 2543175"/>
                <a:gd name="connsiteY7" fmla="*/ 423862 h 457200"/>
                <a:gd name="connsiteX8" fmla="*/ 709613 w 2543175"/>
                <a:gd name="connsiteY8" fmla="*/ 402431 h 457200"/>
                <a:gd name="connsiteX9" fmla="*/ 940594 w 2543175"/>
                <a:gd name="connsiteY9" fmla="*/ 381000 h 457200"/>
                <a:gd name="connsiteX10" fmla="*/ 1247775 w 2543175"/>
                <a:gd name="connsiteY10" fmla="*/ 345281 h 457200"/>
                <a:gd name="connsiteX11" fmla="*/ 1552575 w 2543175"/>
                <a:gd name="connsiteY11" fmla="*/ 302419 h 457200"/>
                <a:gd name="connsiteX12" fmla="*/ 1888331 w 2543175"/>
                <a:gd name="connsiteY12" fmla="*/ 242887 h 457200"/>
                <a:gd name="connsiteX13" fmla="*/ 1993106 w 2543175"/>
                <a:gd name="connsiteY13" fmla="*/ 223837 h 457200"/>
                <a:gd name="connsiteX14" fmla="*/ 2014538 w 2543175"/>
                <a:gd name="connsiteY14" fmla="*/ 226219 h 457200"/>
                <a:gd name="connsiteX15" fmla="*/ 2031206 w 2543175"/>
                <a:gd name="connsiteY15" fmla="*/ 233362 h 457200"/>
                <a:gd name="connsiteX16" fmla="*/ 2057400 w 2543175"/>
                <a:gd name="connsiteY16" fmla="*/ 252412 h 457200"/>
                <a:gd name="connsiteX17" fmla="*/ 2074069 w 2543175"/>
                <a:gd name="connsiteY17" fmla="*/ 269081 h 457200"/>
                <a:gd name="connsiteX18" fmla="*/ 2505075 w 2543175"/>
                <a:gd name="connsiteY18" fmla="*/ 457200 h 457200"/>
                <a:gd name="connsiteX19" fmla="*/ 2521744 w 2543175"/>
                <a:gd name="connsiteY19" fmla="*/ 447675 h 457200"/>
                <a:gd name="connsiteX20" fmla="*/ 2531269 w 2543175"/>
                <a:gd name="connsiteY20" fmla="*/ 438150 h 457200"/>
                <a:gd name="connsiteX21" fmla="*/ 2538413 w 2543175"/>
                <a:gd name="connsiteY21" fmla="*/ 421481 h 457200"/>
                <a:gd name="connsiteX22" fmla="*/ 2543175 w 2543175"/>
                <a:gd name="connsiteY22" fmla="*/ 404812 h 457200"/>
                <a:gd name="connsiteX23" fmla="*/ 2540794 w 2543175"/>
                <a:gd name="connsiteY23" fmla="*/ 376237 h 457200"/>
                <a:gd name="connsiteX24" fmla="*/ 2531269 w 2543175"/>
                <a:gd name="connsiteY24" fmla="*/ 350044 h 457200"/>
                <a:gd name="connsiteX25" fmla="*/ 2507456 w 2543175"/>
                <a:gd name="connsiteY25" fmla="*/ 309562 h 457200"/>
                <a:gd name="connsiteX26" fmla="*/ 2469356 w 2543175"/>
                <a:gd name="connsiteY26" fmla="*/ 264319 h 457200"/>
                <a:gd name="connsiteX27" fmla="*/ 2412206 w 2543175"/>
                <a:gd name="connsiteY27" fmla="*/ 209550 h 457200"/>
                <a:gd name="connsiteX28" fmla="*/ 2343150 w 2543175"/>
                <a:gd name="connsiteY28" fmla="*/ 147637 h 457200"/>
                <a:gd name="connsiteX29" fmla="*/ 2274094 w 2543175"/>
                <a:gd name="connsiteY29" fmla="*/ 88106 h 457200"/>
                <a:gd name="connsiteX30" fmla="*/ 2183606 w 2543175"/>
                <a:gd name="connsiteY30" fmla="*/ 14287 h 457200"/>
                <a:gd name="connsiteX31" fmla="*/ 2162175 w 2543175"/>
                <a:gd name="connsiteY31" fmla="*/ 0 h 457200"/>
                <a:gd name="connsiteX32" fmla="*/ 2145506 w 2543175"/>
                <a:gd name="connsiteY32" fmla="*/ 0 h 457200"/>
                <a:gd name="connsiteX33" fmla="*/ 2112169 w 2543175"/>
                <a:gd name="connsiteY33" fmla="*/ 4762 h 457200"/>
                <a:gd name="connsiteX34" fmla="*/ 2035969 w 2543175"/>
                <a:gd name="connsiteY34" fmla="*/ 35719 h 457200"/>
                <a:gd name="connsiteX35" fmla="*/ 2007394 w 2543175"/>
                <a:gd name="connsiteY35" fmla="*/ 45244 h 457200"/>
                <a:gd name="connsiteX36" fmla="*/ 1907381 w 2543175"/>
                <a:gd name="connsiteY36" fmla="*/ 66675 h 457200"/>
                <a:gd name="connsiteX37" fmla="*/ 1638300 w 2543175"/>
                <a:gd name="connsiteY37" fmla="*/ 116681 h 457200"/>
                <a:gd name="connsiteX38" fmla="*/ 1502569 w 2543175"/>
                <a:gd name="connsiteY38" fmla="*/ 140494 h 457200"/>
                <a:gd name="connsiteX39" fmla="*/ 1366838 w 2543175"/>
                <a:gd name="connsiteY39" fmla="*/ 161925 h 457200"/>
                <a:gd name="connsiteX40" fmla="*/ 1202531 w 2543175"/>
                <a:gd name="connsiteY40" fmla="*/ 185737 h 457200"/>
                <a:gd name="connsiteX41" fmla="*/ 1057275 w 2543175"/>
                <a:gd name="connsiteY41" fmla="*/ 204787 h 457200"/>
                <a:gd name="connsiteX42" fmla="*/ 869156 w 2543175"/>
                <a:gd name="connsiteY42" fmla="*/ 228600 h 457200"/>
                <a:gd name="connsiteX43" fmla="*/ 666750 w 2543175"/>
                <a:gd name="connsiteY43" fmla="*/ 2500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43175" h="457200">
                  <a:moveTo>
                    <a:pt x="666750" y="250031"/>
                  </a:moveTo>
                  <a:lnTo>
                    <a:pt x="528638" y="264319"/>
                  </a:lnTo>
                  <a:lnTo>
                    <a:pt x="381000" y="273844"/>
                  </a:lnTo>
                  <a:lnTo>
                    <a:pt x="166688" y="285750"/>
                  </a:lnTo>
                  <a:lnTo>
                    <a:pt x="0" y="290512"/>
                  </a:lnTo>
                  <a:lnTo>
                    <a:pt x="7144" y="447675"/>
                  </a:lnTo>
                  <a:lnTo>
                    <a:pt x="252413" y="435769"/>
                  </a:lnTo>
                  <a:lnTo>
                    <a:pt x="466725" y="423862"/>
                  </a:lnTo>
                  <a:lnTo>
                    <a:pt x="709613" y="402431"/>
                  </a:lnTo>
                  <a:lnTo>
                    <a:pt x="940594" y="381000"/>
                  </a:lnTo>
                  <a:lnTo>
                    <a:pt x="1247775" y="345281"/>
                  </a:lnTo>
                  <a:lnTo>
                    <a:pt x="1552575" y="302419"/>
                  </a:lnTo>
                  <a:lnTo>
                    <a:pt x="1888331" y="242887"/>
                  </a:lnTo>
                  <a:lnTo>
                    <a:pt x="1993106" y="223837"/>
                  </a:lnTo>
                  <a:lnTo>
                    <a:pt x="2014538" y="226219"/>
                  </a:lnTo>
                  <a:lnTo>
                    <a:pt x="2031206" y="233362"/>
                  </a:lnTo>
                  <a:lnTo>
                    <a:pt x="2057400" y="252412"/>
                  </a:lnTo>
                  <a:lnTo>
                    <a:pt x="2074069" y="269081"/>
                  </a:lnTo>
                  <a:lnTo>
                    <a:pt x="2505075" y="457200"/>
                  </a:lnTo>
                  <a:lnTo>
                    <a:pt x="2521744" y="447675"/>
                  </a:lnTo>
                  <a:lnTo>
                    <a:pt x="2531269" y="438150"/>
                  </a:lnTo>
                  <a:lnTo>
                    <a:pt x="2538413" y="421481"/>
                  </a:lnTo>
                  <a:lnTo>
                    <a:pt x="2543175" y="404812"/>
                  </a:lnTo>
                  <a:lnTo>
                    <a:pt x="2540794" y="376237"/>
                  </a:lnTo>
                  <a:lnTo>
                    <a:pt x="2531269" y="350044"/>
                  </a:lnTo>
                  <a:lnTo>
                    <a:pt x="2507456" y="309562"/>
                  </a:lnTo>
                  <a:lnTo>
                    <a:pt x="2469356" y="264319"/>
                  </a:lnTo>
                  <a:lnTo>
                    <a:pt x="2412206" y="209550"/>
                  </a:lnTo>
                  <a:lnTo>
                    <a:pt x="2343150" y="147637"/>
                  </a:lnTo>
                  <a:lnTo>
                    <a:pt x="2274094" y="88106"/>
                  </a:lnTo>
                  <a:lnTo>
                    <a:pt x="2183606" y="14287"/>
                  </a:lnTo>
                  <a:lnTo>
                    <a:pt x="2162175" y="0"/>
                  </a:lnTo>
                  <a:lnTo>
                    <a:pt x="2145506" y="0"/>
                  </a:lnTo>
                  <a:lnTo>
                    <a:pt x="2112169" y="4762"/>
                  </a:lnTo>
                  <a:lnTo>
                    <a:pt x="2035969" y="35719"/>
                  </a:lnTo>
                  <a:lnTo>
                    <a:pt x="2007394" y="45244"/>
                  </a:lnTo>
                  <a:lnTo>
                    <a:pt x="1907381" y="66675"/>
                  </a:lnTo>
                  <a:lnTo>
                    <a:pt x="1638300" y="116681"/>
                  </a:lnTo>
                  <a:lnTo>
                    <a:pt x="1502569" y="140494"/>
                  </a:lnTo>
                  <a:lnTo>
                    <a:pt x="1366838" y="161925"/>
                  </a:lnTo>
                  <a:lnTo>
                    <a:pt x="1202531" y="185737"/>
                  </a:lnTo>
                  <a:lnTo>
                    <a:pt x="1057275" y="204787"/>
                  </a:lnTo>
                  <a:lnTo>
                    <a:pt x="869156" y="228600"/>
                  </a:lnTo>
                  <a:lnTo>
                    <a:pt x="6667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9">
              <a:extLst>
                <a:ext uri="{FF2B5EF4-FFF2-40B4-BE49-F238E27FC236}">
                  <a16:creationId xmlns:a16="http://schemas.microsoft.com/office/drawing/2014/main" id="{EAE3977A-0B30-40B7-9679-7A7CA14FEBEF}"/>
                </a:ext>
              </a:extLst>
            </p:cNvPr>
            <p:cNvSpPr/>
            <p:nvPr/>
          </p:nvSpPr>
          <p:spPr>
            <a:xfrm>
              <a:off x="6448425" y="3509963"/>
              <a:ext cx="842963" cy="581025"/>
            </a:xfrm>
            <a:custGeom>
              <a:avLst/>
              <a:gdLst>
                <a:gd name="connsiteX0" fmla="*/ 238125 w 842963"/>
                <a:gd name="connsiteY0" fmla="*/ 278606 h 581025"/>
                <a:gd name="connsiteX1" fmla="*/ 311944 w 842963"/>
                <a:gd name="connsiteY1" fmla="*/ 183356 h 581025"/>
                <a:gd name="connsiteX2" fmla="*/ 357188 w 842963"/>
                <a:gd name="connsiteY2" fmla="*/ 121443 h 581025"/>
                <a:gd name="connsiteX3" fmla="*/ 373856 w 842963"/>
                <a:gd name="connsiteY3" fmla="*/ 95250 h 581025"/>
                <a:gd name="connsiteX4" fmla="*/ 381000 w 842963"/>
                <a:gd name="connsiteY4" fmla="*/ 78581 h 581025"/>
                <a:gd name="connsiteX5" fmla="*/ 385763 w 842963"/>
                <a:gd name="connsiteY5" fmla="*/ 57150 h 581025"/>
                <a:gd name="connsiteX6" fmla="*/ 383381 w 842963"/>
                <a:gd name="connsiteY6" fmla="*/ 38100 h 581025"/>
                <a:gd name="connsiteX7" fmla="*/ 378619 w 842963"/>
                <a:gd name="connsiteY7" fmla="*/ 33337 h 581025"/>
                <a:gd name="connsiteX8" fmla="*/ 342900 w 842963"/>
                <a:gd name="connsiteY8" fmla="*/ 0 h 581025"/>
                <a:gd name="connsiteX9" fmla="*/ 842963 w 842963"/>
                <a:gd name="connsiteY9" fmla="*/ 173831 h 581025"/>
                <a:gd name="connsiteX10" fmla="*/ 833438 w 842963"/>
                <a:gd name="connsiteY10" fmla="*/ 202406 h 581025"/>
                <a:gd name="connsiteX11" fmla="*/ 809625 w 842963"/>
                <a:gd name="connsiteY11" fmla="*/ 221456 h 581025"/>
                <a:gd name="connsiteX12" fmla="*/ 785813 w 842963"/>
                <a:gd name="connsiteY12" fmla="*/ 233362 h 581025"/>
                <a:gd name="connsiteX13" fmla="*/ 750094 w 842963"/>
                <a:gd name="connsiteY13" fmla="*/ 245268 h 581025"/>
                <a:gd name="connsiteX14" fmla="*/ 711994 w 842963"/>
                <a:gd name="connsiteY14" fmla="*/ 252412 h 581025"/>
                <a:gd name="connsiteX15" fmla="*/ 664369 w 842963"/>
                <a:gd name="connsiteY15" fmla="*/ 254793 h 581025"/>
                <a:gd name="connsiteX16" fmla="*/ 626269 w 842963"/>
                <a:gd name="connsiteY16" fmla="*/ 257175 h 581025"/>
                <a:gd name="connsiteX17" fmla="*/ 602456 w 842963"/>
                <a:gd name="connsiteY17" fmla="*/ 259556 h 581025"/>
                <a:gd name="connsiteX18" fmla="*/ 550069 w 842963"/>
                <a:gd name="connsiteY18" fmla="*/ 278606 h 581025"/>
                <a:gd name="connsiteX19" fmla="*/ 469106 w 842963"/>
                <a:gd name="connsiteY19" fmla="*/ 316706 h 581025"/>
                <a:gd name="connsiteX20" fmla="*/ 381000 w 842963"/>
                <a:gd name="connsiteY20" fmla="*/ 366712 h 581025"/>
                <a:gd name="connsiteX21" fmla="*/ 292894 w 842963"/>
                <a:gd name="connsiteY21" fmla="*/ 416718 h 581025"/>
                <a:gd name="connsiteX22" fmla="*/ 147638 w 842963"/>
                <a:gd name="connsiteY22" fmla="*/ 509587 h 581025"/>
                <a:gd name="connsiteX23" fmla="*/ 54769 w 842963"/>
                <a:gd name="connsiteY23" fmla="*/ 573881 h 581025"/>
                <a:gd name="connsiteX24" fmla="*/ 26194 w 842963"/>
                <a:gd name="connsiteY24" fmla="*/ 581025 h 581025"/>
                <a:gd name="connsiteX25" fmla="*/ 16669 w 842963"/>
                <a:gd name="connsiteY25" fmla="*/ 581025 h 581025"/>
                <a:gd name="connsiteX26" fmla="*/ 4763 w 842963"/>
                <a:gd name="connsiteY26" fmla="*/ 571500 h 581025"/>
                <a:gd name="connsiteX27" fmla="*/ 0 w 842963"/>
                <a:gd name="connsiteY27" fmla="*/ 557212 h 581025"/>
                <a:gd name="connsiteX28" fmla="*/ 4763 w 842963"/>
                <a:gd name="connsiteY28" fmla="*/ 535781 h 581025"/>
                <a:gd name="connsiteX29" fmla="*/ 21431 w 842963"/>
                <a:gd name="connsiteY29" fmla="*/ 511968 h 581025"/>
                <a:gd name="connsiteX30" fmla="*/ 90488 w 842963"/>
                <a:gd name="connsiteY30" fmla="*/ 440531 h 581025"/>
                <a:gd name="connsiteX31" fmla="*/ 200025 w 842963"/>
                <a:gd name="connsiteY31" fmla="*/ 323850 h 581025"/>
                <a:gd name="connsiteX32" fmla="*/ 238125 w 842963"/>
                <a:gd name="connsiteY32" fmla="*/ 278606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581025">
                  <a:moveTo>
                    <a:pt x="238125" y="278606"/>
                  </a:moveTo>
                  <a:lnTo>
                    <a:pt x="311944" y="183356"/>
                  </a:lnTo>
                  <a:lnTo>
                    <a:pt x="357188" y="121443"/>
                  </a:lnTo>
                  <a:lnTo>
                    <a:pt x="373856" y="95250"/>
                  </a:lnTo>
                  <a:lnTo>
                    <a:pt x="381000" y="78581"/>
                  </a:lnTo>
                  <a:lnTo>
                    <a:pt x="385763" y="57150"/>
                  </a:lnTo>
                  <a:lnTo>
                    <a:pt x="383381" y="38100"/>
                  </a:lnTo>
                  <a:lnTo>
                    <a:pt x="378619" y="33337"/>
                  </a:lnTo>
                  <a:lnTo>
                    <a:pt x="342900" y="0"/>
                  </a:lnTo>
                  <a:lnTo>
                    <a:pt x="842963" y="173831"/>
                  </a:lnTo>
                  <a:lnTo>
                    <a:pt x="833438" y="202406"/>
                  </a:lnTo>
                  <a:lnTo>
                    <a:pt x="809625" y="221456"/>
                  </a:lnTo>
                  <a:lnTo>
                    <a:pt x="785813" y="233362"/>
                  </a:lnTo>
                  <a:lnTo>
                    <a:pt x="750094" y="245268"/>
                  </a:lnTo>
                  <a:lnTo>
                    <a:pt x="711994" y="252412"/>
                  </a:lnTo>
                  <a:lnTo>
                    <a:pt x="664369" y="254793"/>
                  </a:lnTo>
                  <a:lnTo>
                    <a:pt x="626269" y="257175"/>
                  </a:lnTo>
                  <a:lnTo>
                    <a:pt x="602456" y="259556"/>
                  </a:lnTo>
                  <a:lnTo>
                    <a:pt x="550069" y="278606"/>
                  </a:lnTo>
                  <a:lnTo>
                    <a:pt x="469106" y="316706"/>
                  </a:lnTo>
                  <a:lnTo>
                    <a:pt x="381000" y="366712"/>
                  </a:lnTo>
                  <a:lnTo>
                    <a:pt x="292894" y="416718"/>
                  </a:lnTo>
                  <a:lnTo>
                    <a:pt x="147638" y="509587"/>
                  </a:lnTo>
                  <a:lnTo>
                    <a:pt x="54769" y="573881"/>
                  </a:lnTo>
                  <a:lnTo>
                    <a:pt x="26194" y="581025"/>
                  </a:lnTo>
                  <a:lnTo>
                    <a:pt x="16669" y="581025"/>
                  </a:lnTo>
                  <a:lnTo>
                    <a:pt x="4763" y="571500"/>
                  </a:lnTo>
                  <a:lnTo>
                    <a:pt x="0" y="557212"/>
                  </a:lnTo>
                  <a:lnTo>
                    <a:pt x="4763" y="535781"/>
                  </a:lnTo>
                  <a:lnTo>
                    <a:pt x="21431" y="511968"/>
                  </a:lnTo>
                  <a:lnTo>
                    <a:pt x="90488" y="440531"/>
                  </a:lnTo>
                  <a:lnTo>
                    <a:pt x="200025" y="323850"/>
                  </a:lnTo>
                  <a:lnTo>
                    <a:pt x="2381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82">
              <a:extLst>
                <a:ext uri="{FF2B5EF4-FFF2-40B4-BE49-F238E27FC236}">
                  <a16:creationId xmlns:a16="http://schemas.microsoft.com/office/drawing/2014/main" id="{64A31F76-3DA1-4D02-8A31-72E0FBBB66D5}"/>
                </a:ext>
              </a:extLst>
            </p:cNvPr>
            <p:cNvSpPr/>
            <p:nvPr/>
          </p:nvSpPr>
          <p:spPr>
            <a:xfrm>
              <a:off x="6767513" y="4678363"/>
              <a:ext cx="673100" cy="968375"/>
            </a:xfrm>
            <a:custGeom>
              <a:avLst/>
              <a:gdLst>
                <a:gd name="connsiteX0" fmla="*/ 338137 w 673893"/>
                <a:gd name="connsiteY0" fmla="*/ 357188 h 966788"/>
                <a:gd name="connsiteX1" fmla="*/ 304800 w 673893"/>
                <a:gd name="connsiteY1" fmla="*/ 564357 h 966788"/>
                <a:gd name="connsiteX2" fmla="*/ 283368 w 673893"/>
                <a:gd name="connsiteY2" fmla="*/ 692944 h 966788"/>
                <a:gd name="connsiteX3" fmla="*/ 271462 w 673893"/>
                <a:gd name="connsiteY3" fmla="*/ 745332 h 966788"/>
                <a:gd name="connsiteX4" fmla="*/ 257175 w 673893"/>
                <a:gd name="connsiteY4" fmla="*/ 783432 h 966788"/>
                <a:gd name="connsiteX5" fmla="*/ 233362 w 673893"/>
                <a:gd name="connsiteY5" fmla="*/ 821532 h 966788"/>
                <a:gd name="connsiteX6" fmla="*/ 209550 w 673893"/>
                <a:gd name="connsiteY6" fmla="*/ 850107 h 966788"/>
                <a:gd name="connsiteX7" fmla="*/ 173831 w 673893"/>
                <a:gd name="connsiteY7" fmla="*/ 876300 h 966788"/>
                <a:gd name="connsiteX8" fmla="*/ 135731 w 673893"/>
                <a:gd name="connsiteY8" fmla="*/ 892969 h 966788"/>
                <a:gd name="connsiteX9" fmla="*/ 97631 w 673893"/>
                <a:gd name="connsiteY9" fmla="*/ 900113 h 966788"/>
                <a:gd name="connsiteX10" fmla="*/ 0 w 673893"/>
                <a:gd name="connsiteY10" fmla="*/ 912019 h 966788"/>
                <a:gd name="connsiteX11" fmla="*/ 673893 w 673893"/>
                <a:gd name="connsiteY11" fmla="*/ 966788 h 966788"/>
                <a:gd name="connsiteX12" fmla="*/ 673893 w 673893"/>
                <a:gd name="connsiteY12" fmla="*/ 942975 h 966788"/>
                <a:gd name="connsiteX13" fmla="*/ 664368 w 673893"/>
                <a:gd name="connsiteY13" fmla="*/ 907257 h 966788"/>
                <a:gd name="connsiteX14" fmla="*/ 631031 w 673893"/>
                <a:gd name="connsiteY14" fmla="*/ 876300 h 966788"/>
                <a:gd name="connsiteX15" fmla="*/ 604837 w 673893"/>
                <a:gd name="connsiteY15" fmla="*/ 854869 h 966788"/>
                <a:gd name="connsiteX16" fmla="*/ 569118 w 673893"/>
                <a:gd name="connsiteY16" fmla="*/ 821532 h 966788"/>
                <a:gd name="connsiteX17" fmla="*/ 538162 w 673893"/>
                <a:gd name="connsiteY17" fmla="*/ 783432 h 966788"/>
                <a:gd name="connsiteX18" fmla="*/ 521493 w 673893"/>
                <a:gd name="connsiteY18" fmla="*/ 752475 h 966788"/>
                <a:gd name="connsiteX19" fmla="*/ 502443 w 673893"/>
                <a:gd name="connsiteY19" fmla="*/ 709613 h 966788"/>
                <a:gd name="connsiteX20" fmla="*/ 495300 w 673893"/>
                <a:gd name="connsiteY20" fmla="*/ 635794 h 966788"/>
                <a:gd name="connsiteX21" fmla="*/ 461962 w 673893"/>
                <a:gd name="connsiteY21" fmla="*/ 142875 h 966788"/>
                <a:gd name="connsiteX22" fmla="*/ 454818 w 673893"/>
                <a:gd name="connsiteY22" fmla="*/ 52388 h 966788"/>
                <a:gd name="connsiteX23" fmla="*/ 445293 w 673893"/>
                <a:gd name="connsiteY23" fmla="*/ 21432 h 966788"/>
                <a:gd name="connsiteX24" fmla="*/ 433387 w 673893"/>
                <a:gd name="connsiteY24" fmla="*/ 9525 h 966788"/>
                <a:gd name="connsiteX25" fmla="*/ 416718 w 673893"/>
                <a:gd name="connsiteY25" fmla="*/ 0 h 966788"/>
                <a:gd name="connsiteX26" fmla="*/ 404812 w 673893"/>
                <a:gd name="connsiteY26" fmla="*/ 2382 h 966788"/>
                <a:gd name="connsiteX27" fmla="*/ 395287 w 673893"/>
                <a:gd name="connsiteY27" fmla="*/ 14288 h 966788"/>
                <a:gd name="connsiteX28" fmla="*/ 383381 w 673893"/>
                <a:gd name="connsiteY28" fmla="*/ 50007 h 966788"/>
                <a:gd name="connsiteX29" fmla="*/ 373856 w 673893"/>
                <a:gd name="connsiteY29" fmla="*/ 116682 h 966788"/>
                <a:gd name="connsiteX30" fmla="*/ 338137 w 673893"/>
                <a:gd name="connsiteY30" fmla="*/ 357188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3893" h="966788">
                  <a:moveTo>
                    <a:pt x="338137" y="357188"/>
                  </a:moveTo>
                  <a:lnTo>
                    <a:pt x="304800" y="564357"/>
                  </a:lnTo>
                  <a:lnTo>
                    <a:pt x="283368" y="692944"/>
                  </a:lnTo>
                  <a:lnTo>
                    <a:pt x="271462" y="745332"/>
                  </a:lnTo>
                  <a:lnTo>
                    <a:pt x="257175" y="783432"/>
                  </a:lnTo>
                  <a:lnTo>
                    <a:pt x="233362" y="821532"/>
                  </a:lnTo>
                  <a:lnTo>
                    <a:pt x="209550" y="850107"/>
                  </a:lnTo>
                  <a:lnTo>
                    <a:pt x="173831" y="876300"/>
                  </a:lnTo>
                  <a:lnTo>
                    <a:pt x="135731" y="892969"/>
                  </a:lnTo>
                  <a:lnTo>
                    <a:pt x="97631" y="900113"/>
                  </a:lnTo>
                  <a:lnTo>
                    <a:pt x="0" y="912019"/>
                  </a:lnTo>
                  <a:lnTo>
                    <a:pt x="673893" y="966788"/>
                  </a:lnTo>
                  <a:lnTo>
                    <a:pt x="673893" y="942975"/>
                  </a:lnTo>
                  <a:lnTo>
                    <a:pt x="664368" y="907257"/>
                  </a:lnTo>
                  <a:lnTo>
                    <a:pt x="631031" y="876300"/>
                  </a:lnTo>
                  <a:lnTo>
                    <a:pt x="604837" y="854869"/>
                  </a:lnTo>
                  <a:lnTo>
                    <a:pt x="569118" y="821532"/>
                  </a:lnTo>
                  <a:lnTo>
                    <a:pt x="538162" y="783432"/>
                  </a:lnTo>
                  <a:lnTo>
                    <a:pt x="521493" y="752475"/>
                  </a:lnTo>
                  <a:lnTo>
                    <a:pt x="502443" y="709613"/>
                  </a:lnTo>
                  <a:lnTo>
                    <a:pt x="495300" y="635794"/>
                  </a:lnTo>
                  <a:lnTo>
                    <a:pt x="461962" y="142875"/>
                  </a:lnTo>
                  <a:lnTo>
                    <a:pt x="454818" y="52388"/>
                  </a:lnTo>
                  <a:lnTo>
                    <a:pt x="445293" y="21432"/>
                  </a:lnTo>
                  <a:lnTo>
                    <a:pt x="433387" y="9525"/>
                  </a:lnTo>
                  <a:lnTo>
                    <a:pt x="416718" y="0"/>
                  </a:lnTo>
                  <a:lnTo>
                    <a:pt x="404812" y="2382"/>
                  </a:lnTo>
                  <a:lnTo>
                    <a:pt x="395287" y="14288"/>
                  </a:lnTo>
                  <a:lnTo>
                    <a:pt x="383381" y="50007"/>
                  </a:lnTo>
                  <a:lnTo>
                    <a:pt x="373856" y="116682"/>
                  </a:lnTo>
                  <a:lnTo>
                    <a:pt x="338137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7812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297D3C4-FDD9-4DAB-AB79-39BF0D0F52CB}"/>
              </a:ext>
            </a:extLst>
          </p:cNvPr>
          <p:cNvGrpSpPr/>
          <p:nvPr/>
        </p:nvGrpSpPr>
        <p:grpSpPr>
          <a:xfrm>
            <a:off x="2543175" y="1419225"/>
            <a:ext cx="4902200" cy="4579938"/>
            <a:chOff x="2543175" y="1419225"/>
            <a:chExt cx="4902200" cy="4579938"/>
          </a:xfrm>
        </p:grpSpPr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1F92208F-EE54-074C-9F1D-C1FD89F3391C}"/>
                </a:ext>
              </a:extLst>
            </p:cNvPr>
            <p:cNvSpPr/>
            <p:nvPr/>
          </p:nvSpPr>
          <p:spPr>
            <a:xfrm>
              <a:off x="2933700" y="1495425"/>
              <a:ext cx="976313" cy="1309688"/>
            </a:xfrm>
            <a:custGeom>
              <a:avLst/>
              <a:gdLst>
                <a:gd name="connsiteX0" fmla="*/ 476250 w 976313"/>
                <a:gd name="connsiteY0" fmla="*/ 940594 h 1309688"/>
                <a:gd name="connsiteX1" fmla="*/ 576263 w 976313"/>
                <a:gd name="connsiteY1" fmla="*/ 812006 h 1309688"/>
                <a:gd name="connsiteX2" fmla="*/ 664369 w 976313"/>
                <a:gd name="connsiteY2" fmla="*/ 700088 h 1309688"/>
                <a:gd name="connsiteX3" fmla="*/ 740569 w 976313"/>
                <a:gd name="connsiteY3" fmla="*/ 602456 h 1309688"/>
                <a:gd name="connsiteX4" fmla="*/ 812006 w 976313"/>
                <a:gd name="connsiteY4" fmla="*/ 509588 h 1309688"/>
                <a:gd name="connsiteX5" fmla="*/ 850106 w 976313"/>
                <a:gd name="connsiteY5" fmla="*/ 459581 h 1309688"/>
                <a:gd name="connsiteX6" fmla="*/ 900113 w 976313"/>
                <a:gd name="connsiteY6" fmla="*/ 411956 h 1309688"/>
                <a:gd name="connsiteX7" fmla="*/ 957263 w 976313"/>
                <a:gd name="connsiteY7" fmla="*/ 357188 h 1309688"/>
                <a:gd name="connsiteX8" fmla="*/ 969169 w 976313"/>
                <a:gd name="connsiteY8" fmla="*/ 340519 h 1309688"/>
                <a:gd name="connsiteX9" fmla="*/ 973931 w 976313"/>
                <a:gd name="connsiteY9" fmla="*/ 328613 h 1309688"/>
                <a:gd name="connsiteX10" fmla="*/ 976313 w 976313"/>
                <a:gd name="connsiteY10" fmla="*/ 316706 h 1309688"/>
                <a:gd name="connsiteX11" fmla="*/ 973931 w 976313"/>
                <a:gd name="connsiteY11" fmla="*/ 292894 h 1309688"/>
                <a:gd name="connsiteX12" fmla="*/ 964406 w 976313"/>
                <a:gd name="connsiteY12" fmla="*/ 266700 h 1309688"/>
                <a:gd name="connsiteX13" fmla="*/ 931069 w 976313"/>
                <a:gd name="connsiteY13" fmla="*/ 221456 h 1309688"/>
                <a:gd name="connsiteX14" fmla="*/ 869156 w 976313"/>
                <a:gd name="connsiteY14" fmla="*/ 171450 h 1309688"/>
                <a:gd name="connsiteX15" fmla="*/ 781050 w 976313"/>
                <a:gd name="connsiteY15" fmla="*/ 102394 h 1309688"/>
                <a:gd name="connsiteX16" fmla="*/ 700088 w 976313"/>
                <a:gd name="connsiteY16" fmla="*/ 52388 h 1309688"/>
                <a:gd name="connsiteX17" fmla="*/ 645319 w 976313"/>
                <a:gd name="connsiteY17" fmla="*/ 28575 h 1309688"/>
                <a:gd name="connsiteX18" fmla="*/ 583406 w 976313"/>
                <a:gd name="connsiteY18" fmla="*/ 4763 h 1309688"/>
                <a:gd name="connsiteX19" fmla="*/ 564356 w 976313"/>
                <a:gd name="connsiteY19" fmla="*/ 0 h 1309688"/>
                <a:gd name="connsiteX20" fmla="*/ 547688 w 976313"/>
                <a:gd name="connsiteY20" fmla="*/ 0 h 1309688"/>
                <a:gd name="connsiteX21" fmla="*/ 533400 w 976313"/>
                <a:gd name="connsiteY21" fmla="*/ 7144 h 1309688"/>
                <a:gd name="connsiteX22" fmla="*/ 533400 w 976313"/>
                <a:gd name="connsiteY22" fmla="*/ 23813 h 1309688"/>
                <a:gd name="connsiteX23" fmla="*/ 545306 w 976313"/>
                <a:gd name="connsiteY23" fmla="*/ 52388 h 1309688"/>
                <a:gd name="connsiteX24" fmla="*/ 569119 w 976313"/>
                <a:gd name="connsiteY24" fmla="*/ 85725 h 1309688"/>
                <a:gd name="connsiteX25" fmla="*/ 585788 w 976313"/>
                <a:gd name="connsiteY25" fmla="*/ 104775 h 1309688"/>
                <a:gd name="connsiteX26" fmla="*/ 604838 w 976313"/>
                <a:gd name="connsiteY26" fmla="*/ 133350 h 1309688"/>
                <a:gd name="connsiteX27" fmla="*/ 619125 w 976313"/>
                <a:gd name="connsiteY27" fmla="*/ 161925 h 1309688"/>
                <a:gd name="connsiteX28" fmla="*/ 626269 w 976313"/>
                <a:gd name="connsiteY28" fmla="*/ 197644 h 1309688"/>
                <a:gd name="connsiteX29" fmla="*/ 626269 w 976313"/>
                <a:gd name="connsiteY29" fmla="*/ 245269 h 1309688"/>
                <a:gd name="connsiteX30" fmla="*/ 619125 w 976313"/>
                <a:gd name="connsiteY30" fmla="*/ 309563 h 1309688"/>
                <a:gd name="connsiteX31" fmla="*/ 604838 w 976313"/>
                <a:gd name="connsiteY31" fmla="*/ 357188 h 1309688"/>
                <a:gd name="connsiteX32" fmla="*/ 588169 w 976313"/>
                <a:gd name="connsiteY32" fmla="*/ 409575 h 1309688"/>
                <a:gd name="connsiteX33" fmla="*/ 531019 w 976313"/>
                <a:gd name="connsiteY33" fmla="*/ 511969 h 1309688"/>
                <a:gd name="connsiteX34" fmla="*/ 421481 w 976313"/>
                <a:gd name="connsiteY34" fmla="*/ 700088 h 1309688"/>
                <a:gd name="connsiteX35" fmla="*/ 302419 w 976313"/>
                <a:gd name="connsiteY35" fmla="*/ 900113 h 1309688"/>
                <a:gd name="connsiteX36" fmla="*/ 254794 w 976313"/>
                <a:gd name="connsiteY36" fmla="*/ 973931 h 1309688"/>
                <a:gd name="connsiteX37" fmla="*/ 204788 w 976313"/>
                <a:gd name="connsiteY37" fmla="*/ 1045369 h 1309688"/>
                <a:gd name="connsiteX38" fmla="*/ 164306 w 976313"/>
                <a:gd name="connsiteY38" fmla="*/ 1100138 h 1309688"/>
                <a:gd name="connsiteX39" fmla="*/ 135731 w 976313"/>
                <a:gd name="connsiteY39" fmla="*/ 1133475 h 1309688"/>
                <a:gd name="connsiteX40" fmla="*/ 102394 w 976313"/>
                <a:gd name="connsiteY40" fmla="*/ 1164431 h 1309688"/>
                <a:gd name="connsiteX41" fmla="*/ 76200 w 976313"/>
                <a:gd name="connsiteY41" fmla="*/ 1183481 h 1309688"/>
                <a:gd name="connsiteX42" fmla="*/ 50006 w 976313"/>
                <a:gd name="connsiteY42" fmla="*/ 1197769 h 1309688"/>
                <a:gd name="connsiteX43" fmla="*/ 0 w 976313"/>
                <a:gd name="connsiteY43" fmla="*/ 1266825 h 1309688"/>
                <a:gd name="connsiteX44" fmla="*/ 190500 w 976313"/>
                <a:gd name="connsiteY44" fmla="*/ 1309688 h 1309688"/>
                <a:gd name="connsiteX45" fmla="*/ 357188 w 976313"/>
                <a:gd name="connsiteY45" fmla="*/ 1097756 h 1309688"/>
                <a:gd name="connsiteX46" fmla="*/ 476250 w 976313"/>
                <a:gd name="connsiteY46" fmla="*/ 940594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6313" h="1309688">
                  <a:moveTo>
                    <a:pt x="476250" y="940594"/>
                  </a:moveTo>
                  <a:lnTo>
                    <a:pt x="576263" y="812006"/>
                  </a:lnTo>
                  <a:lnTo>
                    <a:pt x="664369" y="700088"/>
                  </a:lnTo>
                  <a:lnTo>
                    <a:pt x="740569" y="602456"/>
                  </a:lnTo>
                  <a:lnTo>
                    <a:pt x="812006" y="509588"/>
                  </a:lnTo>
                  <a:lnTo>
                    <a:pt x="850106" y="459581"/>
                  </a:lnTo>
                  <a:lnTo>
                    <a:pt x="900113" y="411956"/>
                  </a:lnTo>
                  <a:lnTo>
                    <a:pt x="957263" y="357188"/>
                  </a:lnTo>
                  <a:lnTo>
                    <a:pt x="969169" y="340519"/>
                  </a:lnTo>
                  <a:lnTo>
                    <a:pt x="973931" y="328613"/>
                  </a:lnTo>
                  <a:lnTo>
                    <a:pt x="976313" y="316706"/>
                  </a:lnTo>
                  <a:lnTo>
                    <a:pt x="973931" y="292894"/>
                  </a:lnTo>
                  <a:lnTo>
                    <a:pt x="964406" y="266700"/>
                  </a:lnTo>
                  <a:lnTo>
                    <a:pt x="931069" y="221456"/>
                  </a:lnTo>
                  <a:lnTo>
                    <a:pt x="869156" y="171450"/>
                  </a:lnTo>
                  <a:lnTo>
                    <a:pt x="781050" y="102394"/>
                  </a:lnTo>
                  <a:lnTo>
                    <a:pt x="700088" y="52388"/>
                  </a:lnTo>
                  <a:lnTo>
                    <a:pt x="645319" y="28575"/>
                  </a:lnTo>
                  <a:lnTo>
                    <a:pt x="583406" y="4763"/>
                  </a:lnTo>
                  <a:lnTo>
                    <a:pt x="564356" y="0"/>
                  </a:lnTo>
                  <a:lnTo>
                    <a:pt x="547688" y="0"/>
                  </a:lnTo>
                  <a:lnTo>
                    <a:pt x="533400" y="7144"/>
                  </a:lnTo>
                  <a:lnTo>
                    <a:pt x="533400" y="23813"/>
                  </a:lnTo>
                  <a:lnTo>
                    <a:pt x="545306" y="52388"/>
                  </a:lnTo>
                  <a:lnTo>
                    <a:pt x="569119" y="85725"/>
                  </a:lnTo>
                  <a:lnTo>
                    <a:pt x="585788" y="104775"/>
                  </a:lnTo>
                  <a:lnTo>
                    <a:pt x="604838" y="133350"/>
                  </a:lnTo>
                  <a:lnTo>
                    <a:pt x="619125" y="161925"/>
                  </a:lnTo>
                  <a:lnTo>
                    <a:pt x="626269" y="197644"/>
                  </a:lnTo>
                  <a:lnTo>
                    <a:pt x="626269" y="245269"/>
                  </a:lnTo>
                  <a:lnTo>
                    <a:pt x="619125" y="309563"/>
                  </a:lnTo>
                  <a:lnTo>
                    <a:pt x="604838" y="357188"/>
                  </a:lnTo>
                  <a:lnTo>
                    <a:pt x="588169" y="409575"/>
                  </a:lnTo>
                  <a:lnTo>
                    <a:pt x="531019" y="511969"/>
                  </a:lnTo>
                  <a:lnTo>
                    <a:pt x="421481" y="700088"/>
                  </a:lnTo>
                  <a:lnTo>
                    <a:pt x="302419" y="900113"/>
                  </a:lnTo>
                  <a:lnTo>
                    <a:pt x="254794" y="973931"/>
                  </a:lnTo>
                  <a:lnTo>
                    <a:pt x="204788" y="1045369"/>
                  </a:lnTo>
                  <a:lnTo>
                    <a:pt x="164306" y="1100138"/>
                  </a:lnTo>
                  <a:lnTo>
                    <a:pt x="135731" y="1133475"/>
                  </a:lnTo>
                  <a:lnTo>
                    <a:pt x="102394" y="1164431"/>
                  </a:lnTo>
                  <a:lnTo>
                    <a:pt x="76200" y="1183481"/>
                  </a:lnTo>
                  <a:lnTo>
                    <a:pt x="50006" y="1197769"/>
                  </a:lnTo>
                  <a:lnTo>
                    <a:pt x="0" y="1266825"/>
                  </a:lnTo>
                  <a:lnTo>
                    <a:pt x="190500" y="1309688"/>
                  </a:lnTo>
                  <a:lnTo>
                    <a:pt x="357188" y="1097756"/>
                  </a:lnTo>
                  <a:lnTo>
                    <a:pt x="476250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945E903C-3CA7-BB4C-A651-8BCDA0CCC82C}"/>
                </a:ext>
              </a:extLst>
            </p:cNvPr>
            <p:cNvSpPr/>
            <p:nvPr/>
          </p:nvSpPr>
          <p:spPr>
            <a:xfrm>
              <a:off x="2543175" y="4411663"/>
              <a:ext cx="754063" cy="1263650"/>
            </a:xfrm>
            <a:custGeom>
              <a:avLst/>
              <a:gdLst>
                <a:gd name="connsiteX0" fmla="*/ 307181 w 754856"/>
                <a:gd name="connsiteY0" fmla="*/ 597694 h 1262063"/>
                <a:gd name="connsiteX1" fmla="*/ 342900 w 754856"/>
                <a:gd name="connsiteY1" fmla="*/ 502444 h 1262063"/>
                <a:gd name="connsiteX2" fmla="*/ 373856 w 754856"/>
                <a:gd name="connsiteY2" fmla="*/ 419100 h 1262063"/>
                <a:gd name="connsiteX3" fmla="*/ 397669 w 754856"/>
                <a:gd name="connsiteY3" fmla="*/ 340519 h 1262063"/>
                <a:gd name="connsiteX4" fmla="*/ 411956 w 754856"/>
                <a:gd name="connsiteY4" fmla="*/ 276225 h 1262063"/>
                <a:gd name="connsiteX5" fmla="*/ 414338 w 754856"/>
                <a:gd name="connsiteY5" fmla="*/ 245269 h 1262063"/>
                <a:gd name="connsiteX6" fmla="*/ 411956 w 754856"/>
                <a:gd name="connsiteY6" fmla="*/ 192882 h 1262063"/>
                <a:gd name="connsiteX7" fmla="*/ 404813 w 754856"/>
                <a:gd name="connsiteY7" fmla="*/ 154782 h 1262063"/>
                <a:gd name="connsiteX8" fmla="*/ 392906 w 754856"/>
                <a:gd name="connsiteY8" fmla="*/ 119063 h 1262063"/>
                <a:gd name="connsiteX9" fmla="*/ 378619 w 754856"/>
                <a:gd name="connsiteY9" fmla="*/ 97632 h 1262063"/>
                <a:gd name="connsiteX10" fmla="*/ 371475 w 754856"/>
                <a:gd name="connsiteY10" fmla="*/ 83344 h 1262063"/>
                <a:gd name="connsiteX11" fmla="*/ 366713 w 754856"/>
                <a:gd name="connsiteY11" fmla="*/ 64294 h 1262063"/>
                <a:gd name="connsiteX12" fmla="*/ 361950 w 754856"/>
                <a:gd name="connsiteY12" fmla="*/ 38100 h 1262063"/>
                <a:gd name="connsiteX13" fmla="*/ 364331 w 754856"/>
                <a:gd name="connsiteY13" fmla="*/ 19050 h 1262063"/>
                <a:gd name="connsiteX14" fmla="*/ 376238 w 754856"/>
                <a:gd name="connsiteY14" fmla="*/ 7144 h 1262063"/>
                <a:gd name="connsiteX15" fmla="*/ 388144 w 754856"/>
                <a:gd name="connsiteY15" fmla="*/ 0 h 1262063"/>
                <a:gd name="connsiteX16" fmla="*/ 411956 w 754856"/>
                <a:gd name="connsiteY16" fmla="*/ 0 h 1262063"/>
                <a:gd name="connsiteX17" fmla="*/ 442913 w 754856"/>
                <a:gd name="connsiteY17" fmla="*/ 7144 h 1262063"/>
                <a:gd name="connsiteX18" fmla="*/ 485775 w 754856"/>
                <a:gd name="connsiteY18" fmla="*/ 23813 h 1262063"/>
                <a:gd name="connsiteX19" fmla="*/ 528638 w 754856"/>
                <a:gd name="connsiteY19" fmla="*/ 45244 h 1262063"/>
                <a:gd name="connsiteX20" fmla="*/ 583406 w 754856"/>
                <a:gd name="connsiteY20" fmla="*/ 78582 h 1262063"/>
                <a:gd name="connsiteX21" fmla="*/ 635794 w 754856"/>
                <a:gd name="connsiteY21" fmla="*/ 119063 h 1262063"/>
                <a:gd name="connsiteX22" fmla="*/ 688181 w 754856"/>
                <a:gd name="connsiteY22" fmla="*/ 159544 h 1262063"/>
                <a:gd name="connsiteX23" fmla="*/ 726281 w 754856"/>
                <a:gd name="connsiteY23" fmla="*/ 195263 h 1262063"/>
                <a:gd name="connsiteX24" fmla="*/ 735806 w 754856"/>
                <a:gd name="connsiteY24" fmla="*/ 207169 h 1262063"/>
                <a:gd name="connsiteX25" fmla="*/ 745331 w 754856"/>
                <a:gd name="connsiteY25" fmla="*/ 226219 h 1262063"/>
                <a:gd name="connsiteX26" fmla="*/ 752475 w 754856"/>
                <a:gd name="connsiteY26" fmla="*/ 250032 h 1262063"/>
                <a:gd name="connsiteX27" fmla="*/ 754856 w 754856"/>
                <a:gd name="connsiteY27" fmla="*/ 273844 h 1262063"/>
                <a:gd name="connsiteX28" fmla="*/ 747713 w 754856"/>
                <a:gd name="connsiteY28" fmla="*/ 309563 h 1262063"/>
                <a:gd name="connsiteX29" fmla="*/ 731044 w 754856"/>
                <a:gd name="connsiteY29" fmla="*/ 335757 h 1262063"/>
                <a:gd name="connsiteX30" fmla="*/ 702469 w 754856"/>
                <a:gd name="connsiteY30" fmla="*/ 359569 h 1262063"/>
                <a:gd name="connsiteX31" fmla="*/ 657225 w 754856"/>
                <a:gd name="connsiteY31" fmla="*/ 407194 h 1262063"/>
                <a:gd name="connsiteX32" fmla="*/ 592931 w 754856"/>
                <a:gd name="connsiteY32" fmla="*/ 488157 h 1262063"/>
                <a:gd name="connsiteX33" fmla="*/ 554831 w 754856"/>
                <a:gd name="connsiteY33" fmla="*/ 561975 h 1262063"/>
                <a:gd name="connsiteX34" fmla="*/ 478631 w 754856"/>
                <a:gd name="connsiteY34" fmla="*/ 690563 h 1262063"/>
                <a:gd name="connsiteX35" fmla="*/ 395288 w 754856"/>
                <a:gd name="connsiteY35" fmla="*/ 819150 h 1262063"/>
                <a:gd name="connsiteX36" fmla="*/ 300038 w 754856"/>
                <a:gd name="connsiteY36" fmla="*/ 952500 h 1262063"/>
                <a:gd name="connsiteX37" fmla="*/ 185738 w 754856"/>
                <a:gd name="connsiteY37" fmla="*/ 1095375 h 1262063"/>
                <a:gd name="connsiteX38" fmla="*/ 111919 w 754856"/>
                <a:gd name="connsiteY38" fmla="*/ 1188244 h 1262063"/>
                <a:gd name="connsiteX39" fmla="*/ 57150 w 754856"/>
                <a:gd name="connsiteY39" fmla="*/ 1247775 h 1262063"/>
                <a:gd name="connsiteX40" fmla="*/ 40481 w 754856"/>
                <a:gd name="connsiteY40" fmla="*/ 1259682 h 1262063"/>
                <a:gd name="connsiteX41" fmla="*/ 26194 w 754856"/>
                <a:gd name="connsiteY41" fmla="*/ 1262063 h 1262063"/>
                <a:gd name="connsiteX42" fmla="*/ 9525 w 754856"/>
                <a:gd name="connsiteY42" fmla="*/ 1259682 h 1262063"/>
                <a:gd name="connsiteX43" fmla="*/ 0 w 754856"/>
                <a:gd name="connsiteY43" fmla="*/ 1250157 h 1262063"/>
                <a:gd name="connsiteX44" fmla="*/ 2381 w 754856"/>
                <a:gd name="connsiteY44" fmla="*/ 1228725 h 1262063"/>
                <a:gd name="connsiteX45" fmla="*/ 30956 w 754856"/>
                <a:gd name="connsiteY45" fmla="*/ 1164432 h 1262063"/>
                <a:gd name="connsiteX46" fmla="*/ 95250 w 754856"/>
                <a:gd name="connsiteY46" fmla="*/ 1050132 h 1262063"/>
                <a:gd name="connsiteX47" fmla="*/ 183356 w 754856"/>
                <a:gd name="connsiteY47" fmla="*/ 876300 h 1262063"/>
                <a:gd name="connsiteX48" fmla="*/ 276225 w 754856"/>
                <a:gd name="connsiteY48" fmla="*/ 683419 h 1262063"/>
                <a:gd name="connsiteX49" fmla="*/ 307181 w 754856"/>
                <a:gd name="connsiteY49" fmla="*/ 597694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54856" h="1262063">
                  <a:moveTo>
                    <a:pt x="307181" y="597694"/>
                  </a:moveTo>
                  <a:lnTo>
                    <a:pt x="342900" y="502444"/>
                  </a:lnTo>
                  <a:lnTo>
                    <a:pt x="373856" y="419100"/>
                  </a:lnTo>
                  <a:lnTo>
                    <a:pt x="397669" y="340519"/>
                  </a:lnTo>
                  <a:lnTo>
                    <a:pt x="411956" y="276225"/>
                  </a:lnTo>
                  <a:lnTo>
                    <a:pt x="414338" y="245269"/>
                  </a:lnTo>
                  <a:lnTo>
                    <a:pt x="411956" y="192882"/>
                  </a:lnTo>
                  <a:lnTo>
                    <a:pt x="404813" y="154782"/>
                  </a:lnTo>
                  <a:lnTo>
                    <a:pt x="392906" y="119063"/>
                  </a:lnTo>
                  <a:lnTo>
                    <a:pt x="378619" y="97632"/>
                  </a:lnTo>
                  <a:lnTo>
                    <a:pt x="371475" y="83344"/>
                  </a:lnTo>
                  <a:lnTo>
                    <a:pt x="366713" y="64294"/>
                  </a:lnTo>
                  <a:lnTo>
                    <a:pt x="361950" y="38100"/>
                  </a:lnTo>
                  <a:lnTo>
                    <a:pt x="364331" y="19050"/>
                  </a:lnTo>
                  <a:lnTo>
                    <a:pt x="376238" y="7144"/>
                  </a:lnTo>
                  <a:lnTo>
                    <a:pt x="388144" y="0"/>
                  </a:lnTo>
                  <a:lnTo>
                    <a:pt x="411956" y="0"/>
                  </a:lnTo>
                  <a:lnTo>
                    <a:pt x="442913" y="7144"/>
                  </a:lnTo>
                  <a:lnTo>
                    <a:pt x="485775" y="23813"/>
                  </a:lnTo>
                  <a:lnTo>
                    <a:pt x="528638" y="45244"/>
                  </a:lnTo>
                  <a:lnTo>
                    <a:pt x="583406" y="78582"/>
                  </a:lnTo>
                  <a:lnTo>
                    <a:pt x="635794" y="119063"/>
                  </a:lnTo>
                  <a:lnTo>
                    <a:pt x="688181" y="159544"/>
                  </a:lnTo>
                  <a:lnTo>
                    <a:pt x="726281" y="195263"/>
                  </a:lnTo>
                  <a:lnTo>
                    <a:pt x="735806" y="207169"/>
                  </a:lnTo>
                  <a:lnTo>
                    <a:pt x="745331" y="226219"/>
                  </a:lnTo>
                  <a:lnTo>
                    <a:pt x="752475" y="250032"/>
                  </a:lnTo>
                  <a:lnTo>
                    <a:pt x="754856" y="273844"/>
                  </a:lnTo>
                  <a:lnTo>
                    <a:pt x="747713" y="309563"/>
                  </a:lnTo>
                  <a:lnTo>
                    <a:pt x="731044" y="335757"/>
                  </a:lnTo>
                  <a:lnTo>
                    <a:pt x="702469" y="359569"/>
                  </a:lnTo>
                  <a:lnTo>
                    <a:pt x="657225" y="407194"/>
                  </a:lnTo>
                  <a:lnTo>
                    <a:pt x="592931" y="488157"/>
                  </a:lnTo>
                  <a:lnTo>
                    <a:pt x="554831" y="561975"/>
                  </a:lnTo>
                  <a:lnTo>
                    <a:pt x="478631" y="690563"/>
                  </a:lnTo>
                  <a:lnTo>
                    <a:pt x="395288" y="819150"/>
                  </a:lnTo>
                  <a:lnTo>
                    <a:pt x="300038" y="952500"/>
                  </a:lnTo>
                  <a:lnTo>
                    <a:pt x="185738" y="1095375"/>
                  </a:lnTo>
                  <a:lnTo>
                    <a:pt x="111919" y="1188244"/>
                  </a:lnTo>
                  <a:lnTo>
                    <a:pt x="57150" y="1247775"/>
                  </a:lnTo>
                  <a:lnTo>
                    <a:pt x="40481" y="1259682"/>
                  </a:lnTo>
                  <a:lnTo>
                    <a:pt x="26194" y="1262063"/>
                  </a:lnTo>
                  <a:lnTo>
                    <a:pt x="9525" y="1259682"/>
                  </a:lnTo>
                  <a:lnTo>
                    <a:pt x="0" y="1250157"/>
                  </a:lnTo>
                  <a:lnTo>
                    <a:pt x="2381" y="1228725"/>
                  </a:lnTo>
                  <a:lnTo>
                    <a:pt x="30956" y="1164432"/>
                  </a:lnTo>
                  <a:lnTo>
                    <a:pt x="95250" y="1050132"/>
                  </a:lnTo>
                  <a:lnTo>
                    <a:pt x="183356" y="876300"/>
                  </a:lnTo>
                  <a:lnTo>
                    <a:pt x="276225" y="683419"/>
                  </a:lnTo>
                  <a:lnTo>
                    <a:pt x="307181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C06C367D-089A-6749-9E5A-977E8937987D}"/>
                </a:ext>
              </a:extLst>
            </p:cNvPr>
            <p:cNvSpPr/>
            <p:nvPr/>
          </p:nvSpPr>
          <p:spPr>
            <a:xfrm>
              <a:off x="4019550" y="4367213"/>
              <a:ext cx="457200" cy="809625"/>
            </a:xfrm>
            <a:custGeom>
              <a:avLst/>
              <a:gdLst>
                <a:gd name="connsiteX0" fmla="*/ 119063 w 457200"/>
                <a:gd name="connsiteY0" fmla="*/ 354806 h 809625"/>
                <a:gd name="connsiteX1" fmla="*/ 83344 w 457200"/>
                <a:gd name="connsiteY1" fmla="*/ 257175 h 809625"/>
                <a:gd name="connsiteX2" fmla="*/ 40481 w 457200"/>
                <a:gd name="connsiteY2" fmla="*/ 140493 h 809625"/>
                <a:gd name="connsiteX3" fmla="*/ 7144 w 457200"/>
                <a:gd name="connsiteY3" fmla="*/ 52387 h 809625"/>
                <a:gd name="connsiteX4" fmla="*/ 0 w 457200"/>
                <a:gd name="connsiteY4" fmla="*/ 16668 h 809625"/>
                <a:gd name="connsiteX5" fmla="*/ 4763 w 457200"/>
                <a:gd name="connsiteY5" fmla="*/ 4762 h 809625"/>
                <a:gd name="connsiteX6" fmla="*/ 9525 w 457200"/>
                <a:gd name="connsiteY6" fmla="*/ 0 h 809625"/>
                <a:gd name="connsiteX7" fmla="*/ 28575 w 457200"/>
                <a:gd name="connsiteY7" fmla="*/ 0 h 809625"/>
                <a:gd name="connsiteX8" fmla="*/ 54769 w 457200"/>
                <a:gd name="connsiteY8" fmla="*/ 9525 h 809625"/>
                <a:gd name="connsiteX9" fmla="*/ 73819 w 457200"/>
                <a:gd name="connsiteY9" fmla="*/ 16668 h 809625"/>
                <a:gd name="connsiteX10" fmla="*/ 104775 w 457200"/>
                <a:gd name="connsiteY10" fmla="*/ 50006 h 809625"/>
                <a:gd name="connsiteX11" fmla="*/ 204788 w 457200"/>
                <a:gd name="connsiteY11" fmla="*/ 159543 h 809625"/>
                <a:gd name="connsiteX12" fmla="*/ 269081 w 457200"/>
                <a:gd name="connsiteY12" fmla="*/ 223837 h 809625"/>
                <a:gd name="connsiteX13" fmla="*/ 326231 w 457200"/>
                <a:gd name="connsiteY13" fmla="*/ 278606 h 809625"/>
                <a:gd name="connsiteX14" fmla="*/ 361950 w 457200"/>
                <a:gd name="connsiteY14" fmla="*/ 309562 h 809625"/>
                <a:gd name="connsiteX15" fmla="*/ 388144 w 457200"/>
                <a:gd name="connsiteY15" fmla="*/ 330993 h 809625"/>
                <a:gd name="connsiteX16" fmla="*/ 397669 w 457200"/>
                <a:gd name="connsiteY16" fmla="*/ 338137 h 809625"/>
                <a:gd name="connsiteX17" fmla="*/ 409575 w 457200"/>
                <a:gd name="connsiteY17" fmla="*/ 357187 h 809625"/>
                <a:gd name="connsiteX18" fmla="*/ 428625 w 457200"/>
                <a:gd name="connsiteY18" fmla="*/ 411956 h 809625"/>
                <a:gd name="connsiteX19" fmla="*/ 440531 w 457200"/>
                <a:gd name="connsiteY19" fmla="*/ 459581 h 809625"/>
                <a:gd name="connsiteX20" fmla="*/ 450056 w 457200"/>
                <a:gd name="connsiteY20" fmla="*/ 533400 h 809625"/>
                <a:gd name="connsiteX21" fmla="*/ 457200 w 457200"/>
                <a:gd name="connsiteY21" fmla="*/ 623887 h 809625"/>
                <a:gd name="connsiteX22" fmla="*/ 457200 w 457200"/>
                <a:gd name="connsiteY22" fmla="*/ 683418 h 809625"/>
                <a:gd name="connsiteX23" fmla="*/ 445294 w 457200"/>
                <a:gd name="connsiteY23" fmla="*/ 731043 h 809625"/>
                <a:gd name="connsiteX24" fmla="*/ 426244 w 457200"/>
                <a:gd name="connsiteY24" fmla="*/ 773906 h 809625"/>
                <a:gd name="connsiteX25" fmla="*/ 407194 w 457200"/>
                <a:gd name="connsiteY25" fmla="*/ 800100 h 809625"/>
                <a:gd name="connsiteX26" fmla="*/ 388144 w 457200"/>
                <a:gd name="connsiteY26" fmla="*/ 809625 h 809625"/>
                <a:gd name="connsiteX27" fmla="*/ 366713 w 457200"/>
                <a:gd name="connsiteY27" fmla="*/ 809625 h 809625"/>
                <a:gd name="connsiteX28" fmla="*/ 340519 w 457200"/>
                <a:gd name="connsiteY28" fmla="*/ 804862 h 809625"/>
                <a:gd name="connsiteX29" fmla="*/ 309563 w 457200"/>
                <a:gd name="connsiteY29" fmla="*/ 788193 h 809625"/>
                <a:gd name="connsiteX30" fmla="*/ 288131 w 457200"/>
                <a:gd name="connsiteY30" fmla="*/ 752475 h 809625"/>
                <a:gd name="connsiteX31" fmla="*/ 221456 w 457200"/>
                <a:gd name="connsiteY31" fmla="*/ 590550 h 809625"/>
                <a:gd name="connsiteX32" fmla="*/ 150019 w 457200"/>
                <a:gd name="connsiteY32" fmla="*/ 421481 h 809625"/>
                <a:gd name="connsiteX33" fmla="*/ 119063 w 457200"/>
                <a:gd name="connsiteY33" fmla="*/ 354806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200" h="809625">
                  <a:moveTo>
                    <a:pt x="119063" y="354806"/>
                  </a:moveTo>
                  <a:lnTo>
                    <a:pt x="83344" y="257175"/>
                  </a:lnTo>
                  <a:lnTo>
                    <a:pt x="40481" y="140493"/>
                  </a:lnTo>
                  <a:lnTo>
                    <a:pt x="7144" y="5238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73819" y="16668"/>
                  </a:lnTo>
                  <a:lnTo>
                    <a:pt x="104775" y="50006"/>
                  </a:lnTo>
                  <a:lnTo>
                    <a:pt x="204788" y="159543"/>
                  </a:lnTo>
                  <a:lnTo>
                    <a:pt x="269081" y="223837"/>
                  </a:lnTo>
                  <a:lnTo>
                    <a:pt x="326231" y="278606"/>
                  </a:lnTo>
                  <a:lnTo>
                    <a:pt x="361950" y="309562"/>
                  </a:lnTo>
                  <a:lnTo>
                    <a:pt x="388144" y="330993"/>
                  </a:lnTo>
                  <a:lnTo>
                    <a:pt x="397669" y="338137"/>
                  </a:lnTo>
                  <a:lnTo>
                    <a:pt x="409575" y="357187"/>
                  </a:lnTo>
                  <a:lnTo>
                    <a:pt x="428625" y="411956"/>
                  </a:lnTo>
                  <a:lnTo>
                    <a:pt x="440531" y="459581"/>
                  </a:lnTo>
                  <a:lnTo>
                    <a:pt x="450056" y="533400"/>
                  </a:lnTo>
                  <a:lnTo>
                    <a:pt x="457200" y="623887"/>
                  </a:lnTo>
                  <a:lnTo>
                    <a:pt x="457200" y="683418"/>
                  </a:lnTo>
                  <a:lnTo>
                    <a:pt x="445294" y="731043"/>
                  </a:lnTo>
                  <a:lnTo>
                    <a:pt x="426244" y="773906"/>
                  </a:lnTo>
                  <a:lnTo>
                    <a:pt x="407194" y="800100"/>
                  </a:lnTo>
                  <a:lnTo>
                    <a:pt x="388144" y="809625"/>
                  </a:lnTo>
                  <a:lnTo>
                    <a:pt x="366713" y="809625"/>
                  </a:lnTo>
                  <a:lnTo>
                    <a:pt x="340519" y="804862"/>
                  </a:lnTo>
                  <a:lnTo>
                    <a:pt x="309563" y="788193"/>
                  </a:lnTo>
                  <a:lnTo>
                    <a:pt x="288131" y="752475"/>
                  </a:lnTo>
                  <a:lnTo>
                    <a:pt x="221456" y="590550"/>
                  </a:lnTo>
                  <a:lnTo>
                    <a:pt x="150019" y="421481"/>
                  </a:lnTo>
                  <a:lnTo>
                    <a:pt x="119063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2D27A9F2-E63E-AB44-942A-36E6D67EA8A1}"/>
                </a:ext>
              </a:extLst>
            </p:cNvPr>
            <p:cNvSpPr/>
            <p:nvPr/>
          </p:nvSpPr>
          <p:spPr>
            <a:xfrm>
              <a:off x="4552950" y="2065338"/>
              <a:ext cx="2276475" cy="495300"/>
            </a:xfrm>
            <a:custGeom>
              <a:avLst/>
              <a:gdLst>
                <a:gd name="connsiteX0" fmla="*/ 690563 w 2276475"/>
                <a:gd name="connsiteY0" fmla="*/ 238125 h 495300"/>
                <a:gd name="connsiteX1" fmla="*/ 509588 w 2276475"/>
                <a:gd name="connsiteY1" fmla="*/ 269081 h 495300"/>
                <a:gd name="connsiteX2" fmla="*/ 402431 w 2276475"/>
                <a:gd name="connsiteY2" fmla="*/ 288131 h 495300"/>
                <a:gd name="connsiteX3" fmla="*/ 333375 w 2276475"/>
                <a:gd name="connsiteY3" fmla="*/ 297656 h 495300"/>
                <a:gd name="connsiteX4" fmla="*/ 300038 w 2276475"/>
                <a:gd name="connsiteY4" fmla="*/ 297656 h 495300"/>
                <a:gd name="connsiteX5" fmla="*/ 250031 w 2276475"/>
                <a:gd name="connsiteY5" fmla="*/ 290512 h 495300"/>
                <a:gd name="connsiteX6" fmla="*/ 209550 w 2276475"/>
                <a:gd name="connsiteY6" fmla="*/ 280987 h 495300"/>
                <a:gd name="connsiteX7" fmla="*/ 157163 w 2276475"/>
                <a:gd name="connsiteY7" fmla="*/ 261937 h 495300"/>
                <a:gd name="connsiteX8" fmla="*/ 102394 w 2276475"/>
                <a:gd name="connsiteY8" fmla="*/ 238125 h 495300"/>
                <a:gd name="connsiteX9" fmla="*/ 57150 w 2276475"/>
                <a:gd name="connsiteY9" fmla="*/ 211931 h 495300"/>
                <a:gd name="connsiteX10" fmla="*/ 38100 w 2276475"/>
                <a:gd name="connsiteY10" fmla="*/ 204787 h 495300"/>
                <a:gd name="connsiteX11" fmla="*/ 21431 w 2276475"/>
                <a:gd name="connsiteY11" fmla="*/ 200025 h 495300"/>
                <a:gd name="connsiteX12" fmla="*/ 7144 w 2276475"/>
                <a:gd name="connsiteY12" fmla="*/ 202406 h 495300"/>
                <a:gd name="connsiteX13" fmla="*/ 0 w 2276475"/>
                <a:gd name="connsiteY13" fmla="*/ 211931 h 495300"/>
                <a:gd name="connsiteX14" fmla="*/ 0 w 2276475"/>
                <a:gd name="connsiteY14" fmla="*/ 226219 h 495300"/>
                <a:gd name="connsiteX15" fmla="*/ 2381 w 2276475"/>
                <a:gd name="connsiteY15" fmla="*/ 247650 h 495300"/>
                <a:gd name="connsiteX16" fmla="*/ 14288 w 2276475"/>
                <a:gd name="connsiteY16" fmla="*/ 273844 h 495300"/>
                <a:gd name="connsiteX17" fmla="*/ 33338 w 2276475"/>
                <a:gd name="connsiteY17" fmla="*/ 292894 h 495300"/>
                <a:gd name="connsiteX18" fmla="*/ 64294 w 2276475"/>
                <a:gd name="connsiteY18" fmla="*/ 326231 h 495300"/>
                <a:gd name="connsiteX19" fmla="*/ 119063 w 2276475"/>
                <a:gd name="connsiteY19" fmla="*/ 376237 h 495300"/>
                <a:gd name="connsiteX20" fmla="*/ 169069 w 2276475"/>
                <a:gd name="connsiteY20" fmla="*/ 419100 h 495300"/>
                <a:gd name="connsiteX21" fmla="*/ 214313 w 2276475"/>
                <a:gd name="connsiteY21" fmla="*/ 447675 h 495300"/>
                <a:gd name="connsiteX22" fmla="*/ 252413 w 2276475"/>
                <a:gd name="connsiteY22" fmla="*/ 466725 h 495300"/>
                <a:gd name="connsiteX23" fmla="*/ 300038 w 2276475"/>
                <a:gd name="connsiteY23" fmla="*/ 488156 h 495300"/>
                <a:gd name="connsiteX24" fmla="*/ 330994 w 2276475"/>
                <a:gd name="connsiteY24" fmla="*/ 495300 h 495300"/>
                <a:gd name="connsiteX25" fmla="*/ 381000 w 2276475"/>
                <a:gd name="connsiteY25" fmla="*/ 495300 h 495300"/>
                <a:gd name="connsiteX26" fmla="*/ 466725 w 2276475"/>
                <a:gd name="connsiteY26" fmla="*/ 481012 h 495300"/>
                <a:gd name="connsiteX27" fmla="*/ 776288 w 2276475"/>
                <a:gd name="connsiteY27" fmla="*/ 419100 h 495300"/>
                <a:gd name="connsiteX28" fmla="*/ 1033463 w 2276475"/>
                <a:gd name="connsiteY28" fmla="*/ 373856 h 495300"/>
                <a:gd name="connsiteX29" fmla="*/ 1223963 w 2276475"/>
                <a:gd name="connsiteY29" fmla="*/ 340519 h 495300"/>
                <a:gd name="connsiteX30" fmla="*/ 1476375 w 2276475"/>
                <a:gd name="connsiteY30" fmla="*/ 307181 h 495300"/>
                <a:gd name="connsiteX31" fmla="*/ 1716881 w 2276475"/>
                <a:gd name="connsiteY31" fmla="*/ 278606 h 495300"/>
                <a:gd name="connsiteX32" fmla="*/ 1885950 w 2276475"/>
                <a:gd name="connsiteY32" fmla="*/ 261937 h 495300"/>
                <a:gd name="connsiteX33" fmla="*/ 2062163 w 2276475"/>
                <a:gd name="connsiteY33" fmla="*/ 250031 h 495300"/>
                <a:gd name="connsiteX34" fmla="*/ 2174081 w 2276475"/>
                <a:gd name="connsiteY34" fmla="*/ 238125 h 495300"/>
                <a:gd name="connsiteX35" fmla="*/ 2224088 w 2276475"/>
                <a:gd name="connsiteY35" fmla="*/ 223837 h 495300"/>
                <a:gd name="connsiteX36" fmla="*/ 2262188 w 2276475"/>
                <a:gd name="connsiteY36" fmla="*/ 202406 h 495300"/>
                <a:gd name="connsiteX37" fmla="*/ 2276475 w 2276475"/>
                <a:gd name="connsiteY37" fmla="*/ 180975 h 495300"/>
                <a:gd name="connsiteX38" fmla="*/ 2276475 w 2276475"/>
                <a:gd name="connsiteY38" fmla="*/ 169069 h 495300"/>
                <a:gd name="connsiteX39" fmla="*/ 2271713 w 2276475"/>
                <a:gd name="connsiteY39" fmla="*/ 142875 h 495300"/>
                <a:gd name="connsiteX40" fmla="*/ 2259806 w 2276475"/>
                <a:gd name="connsiteY40" fmla="*/ 121444 h 495300"/>
                <a:gd name="connsiteX41" fmla="*/ 2224088 w 2276475"/>
                <a:gd name="connsiteY41" fmla="*/ 83344 h 495300"/>
                <a:gd name="connsiteX42" fmla="*/ 2205038 w 2276475"/>
                <a:gd name="connsiteY42" fmla="*/ 69056 h 495300"/>
                <a:gd name="connsiteX43" fmla="*/ 2119313 w 2276475"/>
                <a:gd name="connsiteY43" fmla="*/ 38100 h 495300"/>
                <a:gd name="connsiteX44" fmla="*/ 2014538 w 2276475"/>
                <a:gd name="connsiteY44" fmla="*/ 11906 h 495300"/>
                <a:gd name="connsiteX45" fmla="*/ 1947863 w 2276475"/>
                <a:gd name="connsiteY45" fmla="*/ 0 h 495300"/>
                <a:gd name="connsiteX46" fmla="*/ 1912144 w 2276475"/>
                <a:gd name="connsiteY46" fmla="*/ 0 h 495300"/>
                <a:gd name="connsiteX47" fmla="*/ 1883569 w 2276475"/>
                <a:gd name="connsiteY47" fmla="*/ 4762 h 495300"/>
                <a:gd name="connsiteX48" fmla="*/ 1852613 w 2276475"/>
                <a:gd name="connsiteY48" fmla="*/ 19050 h 495300"/>
                <a:gd name="connsiteX49" fmla="*/ 1776413 w 2276475"/>
                <a:gd name="connsiteY49" fmla="*/ 50006 h 495300"/>
                <a:gd name="connsiteX50" fmla="*/ 1724025 w 2276475"/>
                <a:gd name="connsiteY50" fmla="*/ 57150 h 495300"/>
                <a:gd name="connsiteX51" fmla="*/ 1493044 w 2276475"/>
                <a:gd name="connsiteY51" fmla="*/ 100012 h 495300"/>
                <a:gd name="connsiteX52" fmla="*/ 1243013 w 2276475"/>
                <a:gd name="connsiteY52" fmla="*/ 138112 h 495300"/>
                <a:gd name="connsiteX53" fmla="*/ 997744 w 2276475"/>
                <a:gd name="connsiteY53" fmla="*/ 180975 h 495300"/>
                <a:gd name="connsiteX54" fmla="*/ 809625 w 2276475"/>
                <a:gd name="connsiteY54" fmla="*/ 214312 h 495300"/>
                <a:gd name="connsiteX55" fmla="*/ 690563 w 2276475"/>
                <a:gd name="connsiteY55" fmla="*/ 2381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6475" h="495300">
                  <a:moveTo>
                    <a:pt x="690563" y="238125"/>
                  </a:moveTo>
                  <a:lnTo>
                    <a:pt x="509588" y="269081"/>
                  </a:lnTo>
                  <a:lnTo>
                    <a:pt x="402431" y="288131"/>
                  </a:lnTo>
                  <a:lnTo>
                    <a:pt x="333375" y="297656"/>
                  </a:lnTo>
                  <a:lnTo>
                    <a:pt x="300038" y="297656"/>
                  </a:lnTo>
                  <a:lnTo>
                    <a:pt x="250031" y="290512"/>
                  </a:lnTo>
                  <a:lnTo>
                    <a:pt x="209550" y="280987"/>
                  </a:lnTo>
                  <a:lnTo>
                    <a:pt x="157163" y="261937"/>
                  </a:lnTo>
                  <a:lnTo>
                    <a:pt x="102394" y="238125"/>
                  </a:lnTo>
                  <a:lnTo>
                    <a:pt x="57150" y="211931"/>
                  </a:lnTo>
                  <a:lnTo>
                    <a:pt x="38100" y="204787"/>
                  </a:lnTo>
                  <a:lnTo>
                    <a:pt x="21431" y="200025"/>
                  </a:lnTo>
                  <a:lnTo>
                    <a:pt x="7144" y="202406"/>
                  </a:lnTo>
                  <a:lnTo>
                    <a:pt x="0" y="211931"/>
                  </a:lnTo>
                  <a:lnTo>
                    <a:pt x="0" y="226219"/>
                  </a:lnTo>
                  <a:lnTo>
                    <a:pt x="2381" y="247650"/>
                  </a:lnTo>
                  <a:lnTo>
                    <a:pt x="14288" y="273844"/>
                  </a:lnTo>
                  <a:lnTo>
                    <a:pt x="33338" y="292894"/>
                  </a:lnTo>
                  <a:lnTo>
                    <a:pt x="64294" y="326231"/>
                  </a:lnTo>
                  <a:lnTo>
                    <a:pt x="119063" y="376237"/>
                  </a:lnTo>
                  <a:lnTo>
                    <a:pt x="169069" y="419100"/>
                  </a:lnTo>
                  <a:lnTo>
                    <a:pt x="214313" y="447675"/>
                  </a:lnTo>
                  <a:lnTo>
                    <a:pt x="252413" y="466725"/>
                  </a:lnTo>
                  <a:lnTo>
                    <a:pt x="300038" y="488156"/>
                  </a:lnTo>
                  <a:lnTo>
                    <a:pt x="330994" y="495300"/>
                  </a:lnTo>
                  <a:lnTo>
                    <a:pt x="381000" y="495300"/>
                  </a:lnTo>
                  <a:lnTo>
                    <a:pt x="466725" y="481012"/>
                  </a:lnTo>
                  <a:lnTo>
                    <a:pt x="776288" y="419100"/>
                  </a:lnTo>
                  <a:lnTo>
                    <a:pt x="1033463" y="373856"/>
                  </a:lnTo>
                  <a:lnTo>
                    <a:pt x="1223963" y="340519"/>
                  </a:lnTo>
                  <a:lnTo>
                    <a:pt x="1476375" y="307181"/>
                  </a:lnTo>
                  <a:lnTo>
                    <a:pt x="1716881" y="278606"/>
                  </a:lnTo>
                  <a:lnTo>
                    <a:pt x="1885950" y="261937"/>
                  </a:lnTo>
                  <a:lnTo>
                    <a:pt x="2062163" y="250031"/>
                  </a:lnTo>
                  <a:lnTo>
                    <a:pt x="2174081" y="238125"/>
                  </a:lnTo>
                  <a:lnTo>
                    <a:pt x="2224088" y="223837"/>
                  </a:lnTo>
                  <a:lnTo>
                    <a:pt x="2262188" y="202406"/>
                  </a:lnTo>
                  <a:lnTo>
                    <a:pt x="2276475" y="180975"/>
                  </a:lnTo>
                  <a:lnTo>
                    <a:pt x="2276475" y="169069"/>
                  </a:lnTo>
                  <a:lnTo>
                    <a:pt x="2271713" y="142875"/>
                  </a:lnTo>
                  <a:lnTo>
                    <a:pt x="2259806" y="121444"/>
                  </a:lnTo>
                  <a:lnTo>
                    <a:pt x="2224088" y="83344"/>
                  </a:lnTo>
                  <a:lnTo>
                    <a:pt x="2205038" y="69056"/>
                  </a:lnTo>
                  <a:lnTo>
                    <a:pt x="2119313" y="38100"/>
                  </a:lnTo>
                  <a:lnTo>
                    <a:pt x="2014538" y="11906"/>
                  </a:lnTo>
                  <a:lnTo>
                    <a:pt x="1947863" y="0"/>
                  </a:lnTo>
                  <a:lnTo>
                    <a:pt x="1912144" y="0"/>
                  </a:lnTo>
                  <a:lnTo>
                    <a:pt x="1883569" y="4762"/>
                  </a:lnTo>
                  <a:lnTo>
                    <a:pt x="1852613" y="19050"/>
                  </a:lnTo>
                  <a:lnTo>
                    <a:pt x="1776413" y="50006"/>
                  </a:lnTo>
                  <a:lnTo>
                    <a:pt x="1724025" y="57150"/>
                  </a:lnTo>
                  <a:lnTo>
                    <a:pt x="1493044" y="100012"/>
                  </a:lnTo>
                  <a:lnTo>
                    <a:pt x="1243013" y="138112"/>
                  </a:lnTo>
                  <a:lnTo>
                    <a:pt x="997744" y="180975"/>
                  </a:lnTo>
                  <a:lnTo>
                    <a:pt x="809625" y="214312"/>
                  </a:lnTo>
                  <a:lnTo>
                    <a:pt x="6905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E4CFFA5E-CB34-E049-B836-45B1A58867C9}"/>
                </a:ext>
              </a:extLst>
            </p:cNvPr>
            <p:cNvSpPr/>
            <p:nvPr/>
          </p:nvSpPr>
          <p:spPr>
            <a:xfrm>
              <a:off x="4443413" y="3379788"/>
              <a:ext cx="366712" cy="1031875"/>
            </a:xfrm>
            <a:custGeom>
              <a:avLst/>
              <a:gdLst>
                <a:gd name="connsiteX0" fmla="*/ 366712 w 366712"/>
                <a:gd name="connsiteY0" fmla="*/ 397669 h 1033462"/>
                <a:gd name="connsiteX1" fmla="*/ 366712 w 366712"/>
                <a:gd name="connsiteY1" fmla="*/ 321469 h 1033462"/>
                <a:gd name="connsiteX2" fmla="*/ 350043 w 366712"/>
                <a:gd name="connsiteY2" fmla="*/ 185737 h 1033462"/>
                <a:gd name="connsiteX3" fmla="*/ 314325 w 366712"/>
                <a:gd name="connsiteY3" fmla="*/ 130969 h 1033462"/>
                <a:gd name="connsiteX4" fmla="*/ 288131 w 366712"/>
                <a:gd name="connsiteY4" fmla="*/ 83344 h 1033462"/>
                <a:gd name="connsiteX5" fmla="*/ 271462 w 366712"/>
                <a:gd name="connsiteY5" fmla="*/ 57150 h 1033462"/>
                <a:gd name="connsiteX6" fmla="*/ 238125 w 366712"/>
                <a:gd name="connsiteY6" fmla="*/ 21431 h 1033462"/>
                <a:gd name="connsiteX7" fmla="*/ 211931 w 366712"/>
                <a:gd name="connsiteY7" fmla="*/ 2381 h 1033462"/>
                <a:gd name="connsiteX8" fmla="*/ 195262 w 366712"/>
                <a:gd name="connsiteY8" fmla="*/ 0 h 1033462"/>
                <a:gd name="connsiteX9" fmla="*/ 183356 w 366712"/>
                <a:gd name="connsiteY9" fmla="*/ 4762 h 1033462"/>
                <a:gd name="connsiteX10" fmla="*/ 171450 w 366712"/>
                <a:gd name="connsiteY10" fmla="*/ 26194 h 1033462"/>
                <a:gd name="connsiteX11" fmla="*/ 164306 w 366712"/>
                <a:gd name="connsiteY11" fmla="*/ 78581 h 1033462"/>
                <a:gd name="connsiteX12" fmla="*/ 164306 w 366712"/>
                <a:gd name="connsiteY12" fmla="*/ 176212 h 1033462"/>
                <a:gd name="connsiteX13" fmla="*/ 159543 w 366712"/>
                <a:gd name="connsiteY13" fmla="*/ 259556 h 1033462"/>
                <a:gd name="connsiteX14" fmla="*/ 154781 w 366712"/>
                <a:gd name="connsiteY14" fmla="*/ 345281 h 1033462"/>
                <a:gd name="connsiteX15" fmla="*/ 145256 w 366712"/>
                <a:gd name="connsiteY15" fmla="*/ 407194 h 1033462"/>
                <a:gd name="connsiteX16" fmla="*/ 128587 w 366712"/>
                <a:gd name="connsiteY16" fmla="*/ 471487 h 1033462"/>
                <a:gd name="connsiteX17" fmla="*/ 107156 w 366712"/>
                <a:gd name="connsiteY17" fmla="*/ 528637 h 1033462"/>
                <a:gd name="connsiteX18" fmla="*/ 80962 w 366712"/>
                <a:gd name="connsiteY18" fmla="*/ 592931 h 1033462"/>
                <a:gd name="connsiteX19" fmla="*/ 47625 w 366712"/>
                <a:gd name="connsiteY19" fmla="*/ 671512 h 1033462"/>
                <a:gd name="connsiteX20" fmla="*/ 26193 w 366712"/>
                <a:gd name="connsiteY20" fmla="*/ 711994 h 1033462"/>
                <a:gd name="connsiteX21" fmla="*/ 16668 w 366712"/>
                <a:gd name="connsiteY21" fmla="*/ 745331 h 1033462"/>
                <a:gd name="connsiteX22" fmla="*/ 2381 w 366712"/>
                <a:gd name="connsiteY22" fmla="*/ 812006 h 1033462"/>
                <a:gd name="connsiteX23" fmla="*/ 0 w 366712"/>
                <a:gd name="connsiteY23" fmla="*/ 854869 h 1033462"/>
                <a:gd name="connsiteX24" fmla="*/ 2381 w 366712"/>
                <a:gd name="connsiteY24" fmla="*/ 904875 h 1033462"/>
                <a:gd name="connsiteX25" fmla="*/ 11906 w 366712"/>
                <a:gd name="connsiteY25" fmla="*/ 947737 h 1033462"/>
                <a:gd name="connsiteX26" fmla="*/ 33337 w 366712"/>
                <a:gd name="connsiteY26" fmla="*/ 985837 h 1033462"/>
                <a:gd name="connsiteX27" fmla="*/ 64293 w 366712"/>
                <a:gd name="connsiteY27" fmla="*/ 1016794 h 1033462"/>
                <a:gd name="connsiteX28" fmla="*/ 97631 w 366712"/>
                <a:gd name="connsiteY28" fmla="*/ 1031081 h 1033462"/>
                <a:gd name="connsiteX29" fmla="*/ 114300 w 366712"/>
                <a:gd name="connsiteY29" fmla="*/ 1033462 h 1033462"/>
                <a:gd name="connsiteX30" fmla="*/ 138112 w 366712"/>
                <a:gd name="connsiteY30" fmla="*/ 1023937 h 1033462"/>
                <a:gd name="connsiteX31" fmla="*/ 180975 w 366712"/>
                <a:gd name="connsiteY31" fmla="*/ 990600 h 1033462"/>
                <a:gd name="connsiteX32" fmla="*/ 207168 w 366712"/>
                <a:gd name="connsiteY32" fmla="*/ 957262 h 1033462"/>
                <a:gd name="connsiteX33" fmla="*/ 242887 w 366712"/>
                <a:gd name="connsiteY33" fmla="*/ 890587 h 1033462"/>
                <a:gd name="connsiteX34" fmla="*/ 271462 w 366712"/>
                <a:gd name="connsiteY34" fmla="*/ 828675 h 1033462"/>
                <a:gd name="connsiteX35" fmla="*/ 295275 w 366712"/>
                <a:gd name="connsiteY35" fmla="*/ 764381 h 1033462"/>
                <a:gd name="connsiteX36" fmla="*/ 319087 w 366712"/>
                <a:gd name="connsiteY36" fmla="*/ 690562 h 1033462"/>
                <a:gd name="connsiteX37" fmla="*/ 350043 w 366712"/>
                <a:gd name="connsiteY37" fmla="*/ 557212 h 1033462"/>
                <a:gd name="connsiteX38" fmla="*/ 366712 w 366712"/>
                <a:gd name="connsiteY38" fmla="*/ 3976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6712" h="1033462">
                  <a:moveTo>
                    <a:pt x="366712" y="397669"/>
                  </a:moveTo>
                  <a:lnTo>
                    <a:pt x="366712" y="321469"/>
                  </a:lnTo>
                  <a:lnTo>
                    <a:pt x="350043" y="185737"/>
                  </a:lnTo>
                  <a:lnTo>
                    <a:pt x="314325" y="130969"/>
                  </a:lnTo>
                  <a:lnTo>
                    <a:pt x="288131" y="83344"/>
                  </a:lnTo>
                  <a:lnTo>
                    <a:pt x="271462" y="57150"/>
                  </a:lnTo>
                  <a:lnTo>
                    <a:pt x="238125" y="21431"/>
                  </a:lnTo>
                  <a:lnTo>
                    <a:pt x="211931" y="2381"/>
                  </a:lnTo>
                  <a:lnTo>
                    <a:pt x="195262" y="0"/>
                  </a:lnTo>
                  <a:lnTo>
                    <a:pt x="183356" y="4762"/>
                  </a:lnTo>
                  <a:lnTo>
                    <a:pt x="171450" y="26194"/>
                  </a:lnTo>
                  <a:lnTo>
                    <a:pt x="164306" y="78581"/>
                  </a:lnTo>
                  <a:lnTo>
                    <a:pt x="164306" y="176212"/>
                  </a:lnTo>
                  <a:lnTo>
                    <a:pt x="159543" y="259556"/>
                  </a:lnTo>
                  <a:lnTo>
                    <a:pt x="154781" y="345281"/>
                  </a:lnTo>
                  <a:lnTo>
                    <a:pt x="145256" y="407194"/>
                  </a:lnTo>
                  <a:lnTo>
                    <a:pt x="128587" y="471487"/>
                  </a:lnTo>
                  <a:lnTo>
                    <a:pt x="107156" y="528637"/>
                  </a:lnTo>
                  <a:lnTo>
                    <a:pt x="80962" y="592931"/>
                  </a:lnTo>
                  <a:lnTo>
                    <a:pt x="47625" y="671512"/>
                  </a:lnTo>
                  <a:lnTo>
                    <a:pt x="26193" y="711994"/>
                  </a:lnTo>
                  <a:lnTo>
                    <a:pt x="16668" y="745331"/>
                  </a:lnTo>
                  <a:lnTo>
                    <a:pt x="2381" y="812006"/>
                  </a:lnTo>
                  <a:lnTo>
                    <a:pt x="0" y="854869"/>
                  </a:lnTo>
                  <a:lnTo>
                    <a:pt x="2381" y="904875"/>
                  </a:lnTo>
                  <a:lnTo>
                    <a:pt x="11906" y="947737"/>
                  </a:lnTo>
                  <a:lnTo>
                    <a:pt x="33337" y="985837"/>
                  </a:lnTo>
                  <a:lnTo>
                    <a:pt x="64293" y="1016794"/>
                  </a:lnTo>
                  <a:lnTo>
                    <a:pt x="97631" y="1031081"/>
                  </a:lnTo>
                  <a:lnTo>
                    <a:pt x="114300" y="1033462"/>
                  </a:lnTo>
                  <a:lnTo>
                    <a:pt x="138112" y="1023937"/>
                  </a:lnTo>
                  <a:lnTo>
                    <a:pt x="180975" y="990600"/>
                  </a:lnTo>
                  <a:lnTo>
                    <a:pt x="207168" y="957262"/>
                  </a:lnTo>
                  <a:lnTo>
                    <a:pt x="242887" y="890587"/>
                  </a:lnTo>
                  <a:lnTo>
                    <a:pt x="271462" y="828675"/>
                  </a:lnTo>
                  <a:lnTo>
                    <a:pt x="295275" y="764381"/>
                  </a:lnTo>
                  <a:lnTo>
                    <a:pt x="319087" y="690562"/>
                  </a:lnTo>
                  <a:lnTo>
                    <a:pt x="350043" y="557212"/>
                  </a:lnTo>
                  <a:lnTo>
                    <a:pt x="366712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A358EBA-7506-394F-AD18-9320CDB113D3}"/>
                </a:ext>
              </a:extLst>
            </p:cNvPr>
            <p:cNvSpPr/>
            <p:nvPr/>
          </p:nvSpPr>
          <p:spPr>
            <a:xfrm>
              <a:off x="4286250" y="3965575"/>
              <a:ext cx="1216025" cy="1954213"/>
            </a:xfrm>
            <a:custGeom>
              <a:avLst/>
              <a:gdLst>
                <a:gd name="connsiteX0" fmla="*/ 1080407 w 1216479"/>
                <a:gd name="connsiteY0" fmla="*/ 688522 h 1953986"/>
                <a:gd name="connsiteX1" fmla="*/ 1104900 w 1216479"/>
                <a:gd name="connsiteY1" fmla="*/ 604158 h 1953986"/>
                <a:gd name="connsiteX2" fmla="*/ 1129393 w 1216479"/>
                <a:gd name="connsiteY2" fmla="*/ 500743 h 1953986"/>
                <a:gd name="connsiteX3" fmla="*/ 1151164 w 1216479"/>
                <a:gd name="connsiteY3" fmla="*/ 408215 h 1953986"/>
                <a:gd name="connsiteX4" fmla="*/ 1153886 w 1216479"/>
                <a:gd name="connsiteY4" fmla="*/ 381000 h 1953986"/>
                <a:gd name="connsiteX5" fmla="*/ 1156607 w 1216479"/>
                <a:gd name="connsiteY5" fmla="*/ 359229 h 1953986"/>
                <a:gd name="connsiteX6" fmla="*/ 1170214 w 1216479"/>
                <a:gd name="connsiteY6" fmla="*/ 337458 h 1953986"/>
                <a:gd name="connsiteX7" fmla="*/ 1186543 w 1216479"/>
                <a:gd name="connsiteY7" fmla="*/ 321129 h 1953986"/>
                <a:gd name="connsiteX8" fmla="*/ 1202871 w 1216479"/>
                <a:gd name="connsiteY8" fmla="*/ 299358 h 1953986"/>
                <a:gd name="connsiteX9" fmla="*/ 1216479 w 1216479"/>
                <a:gd name="connsiteY9" fmla="*/ 272143 h 1953986"/>
                <a:gd name="connsiteX10" fmla="*/ 1216479 w 1216479"/>
                <a:gd name="connsiteY10" fmla="*/ 253093 h 1953986"/>
                <a:gd name="connsiteX11" fmla="*/ 1213757 w 1216479"/>
                <a:gd name="connsiteY11" fmla="*/ 225879 h 1953986"/>
                <a:gd name="connsiteX12" fmla="*/ 1208314 w 1216479"/>
                <a:gd name="connsiteY12" fmla="*/ 204108 h 1953986"/>
                <a:gd name="connsiteX13" fmla="*/ 1189264 w 1216479"/>
                <a:gd name="connsiteY13" fmla="*/ 174172 h 1953986"/>
                <a:gd name="connsiteX14" fmla="*/ 1156607 w 1216479"/>
                <a:gd name="connsiteY14" fmla="*/ 138793 h 1953986"/>
                <a:gd name="connsiteX15" fmla="*/ 1091293 w 1216479"/>
                <a:gd name="connsiteY15" fmla="*/ 92529 h 1953986"/>
                <a:gd name="connsiteX16" fmla="*/ 1025979 w 1216479"/>
                <a:gd name="connsiteY16" fmla="*/ 59872 h 1953986"/>
                <a:gd name="connsiteX17" fmla="*/ 957943 w 1216479"/>
                <a:gd name="connsiteY17" fmla="*/ 29936 h 1953986"/>
                <a:gd name="connsiteX18" fmla="*/ 879021 w 1216479"/>
                <a:gd name="connsiteY18" fmla="*/ 8165 h 1953986"/>
                <a:gd name="connsiteX19" fmla="*/ 800100 w 1216479"/>
                <a:gd name="connsiteY19" fmla="*/ 0 h 1953986"/>
                <a:gd name="connsiteX20" fmla="*/ 742950 w 1216479"/>
                <a:gd name="connsiteY20" fmla="*/ 0 h 1953986"/>
                <a:gd name="connsiteX21" fmla="*/ 710293 w 1216479"/>
                <a:gd name="connsiteY21" fmla="*/ 8165 h 1953986"/>
                <a:gd name="connsiteX22" fmla="*/ 699407 w 1216479"/>
                <a:gd name="connsiteY22" fmla="*/ 21772 h 1953986"/>
                <a:gd name="connsiteX23" fmla="*/ 699407 w 1216479"/>
                <a:gd name="connsiteY23" fmla="*/ 35379 h 1953986"/>
                <a:gd name="connsiteX24" fmla="*/ 704850 w 1216479"/>
                <a:gd name="connsiteY24" fmla="*/ 46265 h 1953986"/>
                <a:gd name="connsiteX25" fmla="*/ 740229 w 1216479"/>
                <a:gd name="connsiteY25" fmla="*/ 78922 h 1953986"/>
                <a:gd name="connsiteX26" fmla="*/ 770164 w 1216479"/>
                <a:gd name="connsiteY26" fmla="*/ 100693 h 1953986"/>
                <a:gd name="connsiteX27" fmla="*/ 800100 w 1216479"/>
                <a:gd name="connsiteY27" fmla="*/ 119743 h 1953986"/>
                <a:gd name="connsiteX28" fmla="*/ 821871 w 1216479"/>
                <a:gd name="connsiteY28" fmla="*/ 138793 h 1953986"/>
                <a:gd name="connsiteX29" fmla="*/ 840921 w 1216479"/>
                <a:gd name="connsiteY29" fmla="*/ 163286 h 1953986"/>
                <a:gd name="connsiteX30" fmla="*/ 859971 w 1216479"/>
                <a:gd name="connsiteY30" fmla="*/ 198665 h 1953986"/>
                <a:gd name="connsiteX31" fmla="*/ 873579 w 1216479"/>
                <a:gd name="connsiteY31" fmla="*/ 239486 h 1953986"/>
                <a:gd name="connsiteX32" fmla="*/ 879021 w 1216479"/>
                <a:gd name="connsiteY32" fmla="*/ 277586 h 1953986"/>
                <a:gd name="connsiteX33" fmla="*/ 881743 w 1216479"/>
                <a:gd name="connsiteY33" fmla="*/ 334736 h 1953986"/>
                <a:gd name="connsiteX34" fmla="*/ 879021 w 1216479"/>
                <a:gd name="connsiteY34" fmla="*/ 446315 h 1953986"/>
                <a:gd name="connsiteX35" fmla="*/ 868136 w 1216479"/>
                <a:gd name="connsiteY35" fmla="*/ 579665 h 1953986"/>
                <a:gd name="connsiteX36" fmla="*/ 857250 w 1216479"/>
                <a:gd name="connsiteY36" fmla="*/ 647700 h 1953986"/>
                <a:gd name="connsiteX37" fmla="*/ 838200 w 1216479"/>
                <a:gd name="connsiteY37" fmla="*/ 753836 h 1953986"/>
                <a:gd name="connsiteX38" fmla="*/ 819150 w 1216479"/>
                <a:gd name="connsiteY38" fmla="*/ 832758 h 1953986"/>
                <a:gd name="connsiteX39" fmla="*/ 794657 w 1216479"/>
                <a:gd name="connsiteY39" fmla="*/ 917122 h 1953986"/>
                <a:gd name="connsiteX40" fmla="*/ 775607 w 1216479"/>
                <a:gd name="connsiteY40" fmla="*/ 974272 h 1953986"/>
                <a:gd name="connsiteX41" fmla="*/ 742950 w 1216479"/>
                <a:gd name="connsiteY41" fmla="*/ 1069522 h 1953986"/>
                <a:gd name="connsiteX42" fmla="*/ 704850 w 1216479"/>
                <a:gd name="connsiteY42" fmla="*/ 1162050 h 1953986"/>
                <a:gd name="connsiteX43" fmla="*/ 664029 w 1216479"/>
                <a:gd name="connsiteY43" fmla="*/ 1238250 h 1953986"/>
                <a:gd name="connsiteX44" fmla="*/ 628650 w 1216479"/>
                <a:gd name="connsiteY44" fmla="*/ 1300843 h 1953986"/>
                <a:gd name="connsiteX45" fmla="*/ 579664 w 1216479"/>
                <a:gd name="connsiteY45" fmla="*/ 1371600 h 1953986"/>
                <a:gd name="connsiteX46" fmla="*/ 506186 w 1216479"/>
                <a:gd name="connsiteY46" fmla="*/ 1466850 h 1953986"/>
                <a:gd name="connsiteX47" fmla="*/ 443593 w 1216479"/>
                <a:gd name="connsiteY47" fmla="*/ 1540329 h 1953986"/>
                <a:gd name="connsiteX48" fmla="*/ 356507 w 1216479"/>
                <a:gd name="connsiteY48" fmla="*/ 1630136 h 1953986"/>
                <a:gd name="connsiteX49" fmla="*/ 250371 w 1216479"/>
                <a:gd name="connsiteY49" fmla="*/ 1722665 h 1953986"/>
                <a:gd name="connsiteX50" fmla="*/ 174171 w 1216479"/>
                <a:gd name="connsiteY50" fmla="*/ 1785258 h 1953986"/>
                <a:gd name="connsiteX51" fmla="*/ 84364 w 1216479"/>
                <a:gd name="connsiteY51" fmla="*/ 1850572 h 1953986"/>
                <a:gd name="connsiteX52" fmla="*/ 24493 w 1216479"/>
                <a:gd name="connsiteY52" fmla="*/ 1891393 h 1953986"/>
                <a:gd name="connsiteX53" fmla="*/ 10886 w 1216479"/>
                <a:gd name="connsiteY53" fmla="*/ 1907722 h 1953986"/>
                <a:gd name="connsiteX54" fmla="*/ 2721 w 1216479"/>
                <a:gd name="connsiteY54" fmla="*/ 1926772 h 1953986"/>
                <a:gd name="connsiteX55" fmla="*/ 0 w 1216479"/>
                <a:gd name="connsiteY55" fmla="*/ 1937658 h 1953986"/>
                <a:gd name="connsiteX56" fmla="*/ 2721 w 1216479"/>
                <a:gd name="connsiteY56" fmla="*/ 1945822 h 1953986"/>
                <a:gd name="connsiteX57" fmla="*/ 10886 w 1216479"/>
                <a:gd name="connsiteY57" fmla="*/ 1953986 h 1953986"/>
                <a:gd name="connsiteX58" fmla="*/ 27214 w 1216479"/>
                <a:gd name="connsiteY58" fmla="*/ 1953986 h 1953986"/>
                <a:gd name="connsiteX59" fmla="*/ 59871 w 1216479"/>
                <a:gd name="connsiteY59" fmla="*/ 1940379 h 1953986"/>
                <a:gd name="connsiteX60" fmla="*/ 138793 w 1216479"/>
                <a:gd name="connsiteY60" fmla="*/ 1905000 h 1953986"/>
                <a:gd name="connsiteX61" fmla="*/ 239486 w 1216479"/>
                <a:gd name="connsiteY61" fmla="*/ 1847850 h 1953986"/>
                <a:gd name="connsiteX62" fmla="*/ 359229 w 1216479"/>
                <a:gd name="connsiteY62" fmla="*/ 1768929 h 1953986"/>
                <a:gd name="connsiteX63" fmla="*/ 449036 w 1216479"/>
                <a:gd name="connsiteY63" fmla="*/ 1703615 h 1953986"/>
                <a:gd name="connsiteX64" fmla="*/ 514350 w 1216479"/>
                <a:gd name="connsiteY64" fmla="*/ 1649186 h 1953986"/>
                <a:gd name="connsiteX65" fmla="*/ 590550 w 1216479"/>
                <a:gd name="connsiteY65" fmla="*/ 1581150 h 1953986"/>
                <a:gd name="connsiteX66" fmla="*/ 658586 w 1216479"/>
                <a:gd name="connsiteY66" fmla="*/ 1510393 h 1953986"/>
                <a:gd name="connsiteX67" fmla="*/ 715736 w 1216479"/>
                <a:gd name="connsiteY67" fmla="*/ 1445079 h 1953986"/>
                <a:gd name="connsiteX68" fmla="*/ 767443 w 1216479"/>
                <a:gd name="connsiteY68" fmla="*/ 1377043 h 1953986"/>
                <a:gd name="connsiteX69" fmla="*/ 830036 w 1216479"/>
                <a:gd name="connsiteY69" fmla="*/ 1289958 h 1953986"/>
                <a:gd name="connsiteX70" fmla="*/ 879021 w 1216479"/>
                <a:gd name="connsiteY70" fmla="*/ 1216479 h 1953986"/>
                <a:gd name="connsiteX71" fmla="*/ 928007 w 1216479"/>
                <a:gd name="connsiteY71" fmla="*/ 1121229 h 1953986"/>
                <a:gd name="connsiteX72" fmla="*/ 966107 w 1216479"/>
                <a:gd name="connsiteY72" fmla="*/ 1036865 h 1953986"/>
                <a:gd name="connsiteX73" fmla="*/ 1001486 w 1216479"/>
                <a:gd name="connsiteY73" fmla="*/ 952500 h 1953986"/>
                <a:gd name="connsiteX74" fmla="*/ 1039586 w 1216479"/>
                <a:gd name="connsiteY74" fmla="*/ 835479 h 1953986"/>
                <a:gd name="connsiteX75" fmla="*/ 1080407 w 1216479"/>
                <a:gd name="connsiteY75" fmla="*/ 688522 h 195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216479" h="1953986">
                  <a:moveTo>
                    <a:pt x="1080407" y="688522"/>
                  </a:moveTo>
                  <a:lnTo>
                    <a:pt x="1104900" y="604158"/>
                  </a:lnTo>
                  <a:lnTo>
                    <a:pt x="1129393" y="500743"/>
                  </a:lnTo>
                  <a:lnTo>
                    <a:pt x="1151164" y="408215"/>
                  </a:lnTo>
                  <a:lnTo>
                    <a:pt x="1153886" y="381000"/>
                  </a:lnTo>
                  <a:lnTo>
                    <a:pt x="1156607" y="359229"/>
                  </a:lnTo>
                  <a:lnTo>
                    <a:pt x="1170214" y="337458"/>
                  </a:lnTo>
                  <a:lnTo>
                    <a:pt x="1186543" y="321129"/>
                  </a:lnTo>
                  <a:lnTo>
                    <a:pt x="1202871" y="299358"/>
                  </a:lnTo>
                  <a:lnTo>
                    <a:pt x="1216479" y="272143"/>
                  </a:lnTo>
                  <a:lnTo>
                    <a:pt x="1216479" y="253093"/>
                  </a:lnTo>
                  <a:lnTo>
                    <a:pt x="1213757" y="225879"/>
                  </a:lnTo>
                  <a:lnTo>
                    <a:pt x="1208314" y="204108"/>
                  </a:lnTo>
                  <a:lnTo>
                    <a:pt x="1189264" y="174172"/>
                  </a:lnTo>
                  <a:lnTo>
                    <a:pt x="1156607" y="138793"/>
                  </a:lnTo>
                  <a:lnTo>
                    <a:pt x="1091293" y="92529"/>
                  </a:lnTo>
                  <a:lnTo>
                    <a:pt x="1025979" y="59872"/>
                  </a:lnTo>
                  <a:lnTo>
                    <a:pt x="957943" y="29936"/>
                  </a:lnTo>
                  <a:lnTo>
                    <a:pt x="879021" y="8165"/>
                  </a:lnTo>
                  <a:lnTo>
                    <a:pt x="800100" y="0"/>
                  </a:lnTo>
                  <a:lnTo>
                    <a:pt x="742950" y="0"/>
                  </a:lnTo>
                  <a:lnTo>
                    <a:pt x="710293" y="8165"/>
                  </a:lnTo>
                  <a:lnTo>
                    <a:pt x="699407" y="21772"/>
                  </a:lnTo>
                  <a:lnTo>
                    <a:pt x="699407" y="35379"/>
                  </a:lnTo>
                  <a:lnTo>
                    <a:pt x="704850" y="46265"/>
                  </a:lnTo>
                  <a:lnTo>
                    <a:pt x="740229" y="78922"/>
                  </a:lnTo>
                  <a:lnTo>
                    <a:pt x="770164" y="100693"/>
                  </a:lnTo>
                  <a:lnTo>
                    <a:pt x="800100" y="119743"/>
                  </a:lnTo>
                  <a:lnTo>
                    <a:pt x="821871" y="138793"/>
                  </a:lnTo>
                  <a:lnTo>
                    <a:pt x="840921" y="163286"/>
                  </a:lnTo>
                  <a:lnTo>
                    <a:pt x="859971" y="198665"/>
                  </a:lnTo>
                  <a:lnTo>
                    <a:pt x="873579" y="239486"/>
                  </a:lnTo>
                  <a:lnTo>
                    <a:pt x="879021" y="277586"/>
                  </a:lnTo>
                  <a:lnTo>
                    <a:pt x="881743" y="334736"/>
                  </a:lnTo>
                  <a:cubicBezTo>
                    <a:pt x="880836" y="371929"/>
                    <a:pt x="879928" y="409122"/>
                    <a:pt x="879021" y="446315"/>
                  </a:cubicBezTo>
                  <a:lnTo>
                    <a:pt x="868136" y="579665"/>
                  </a:lnTo>
                  <a:lnTo>
                    <a:pt x="857250" y="647700"/>
                  </a:lnTo>
                  <a:lnTo>
                    <a:pt x="838200" y="753836"/>
                  </a:lnTo>
                  <a:lnTo>
                    <a:pt x="819150" y="832758"/>
                  </a:lnTo>
                  <a:lnTo>
                    <a:pt x="794657" y="917122"/>
                  </a:lnTo>
                  <a:lnTo>
                    <a:pt x="775607" y="974272"/>
                  </a:lnTo>
                  <a:lnTo>
                    <a:pt x="742950" y="1069522"/>
                  </a:lnTo>
                  <a:lnTo>
                    <a:pt x="704850" y="1162050"/>
                  </a:lnTo>
                  <a:lnTo>
                    <a:pt x="664029" y="1238250"/>
                  </a:lnTo>
                  <a:lnTo>
                    <a:pt x="628650" y="1300843"/>
                  </a:lnTo>
                  <a:lnTo>
                    <a:pt x="579664" y="1371600"/>
                  </a:lnTo>
                  <a:lnTo>
                    <a:pt x="506186" y="1466850"/>
                  </a:lnTo>
                  <a:lnTo>
                    <a:pt x="443593" y="1540329"/>
                  </a:lnTo>
                  <a:lnTo>
                    <a:pt x="356507" y="1630136"/>
                  </a:lnTo>
                  <a:lnTo>
                    <a:pt x="250371" y="1722665"/>
                  </a:lnTo>
                  <a:lnTo>
                    <a:pt x="174171" y="1785258"/>
                  </a:lnTo>
                  <a:lnTo>
                    <a:pt x="84364" y="1850572"/>
                  </a:lnTo>
                  <a:lnTo>
                    <a:pt x="24493" y="1891393"/>
                  </a:lnTo>
                  <a:lnTo>
                    <a:pt x="10886" y="1907722"/>
                  </a:lnTo>
                  <a:lnTo>
                    <a:pt x="2721" y="1926772"/>
                  </a:lnTo>
                  <a:lnTo>
                    <a:pt x="0" y="1937658"/>
                  </a:lnTo>
                  <a:lnTo>
                    <a:pt x="2721" y="1945822"/>
                  </a:lnTo>
                  <a:lnTo>
                    <a:pt x="10886" y="1953986"/>
                  </a:lnTo>
                  <a:lnTo>
                    <a:pt x="27214" y="1953986"/>
                  </a:lnTo>
                  <a:lnTo>
                    <a:pt x="59871" y="1940379"/>
                  </a:lnTo>
                  <a:lnTo>
                    <a:pt x="138793" y="1905000"/>
                  </a:lnTo>
                  <a:lnTo>
                    <a:pt x="239486" y="1847850"/>
                  </a:lnTo>
                  <a:lnTo>
                    <a:pt x="359229" y="1768929"/>
                  </a:lnTo>
                  <a:lnTo>
                    <a:pt x="449036" y="1703615"/>
                  </a:lnTo>
                  <a:lnTo>
                    <a:pt x="514350" y="1649186"/>
                  </a:lnTo>
                  <a:lnTo>
                    <a:pt x="590550" y="1581150"/>
                  </a:lnTo>
                  <a:lnTo>
                    <a:pt x="658586" y="1510393"/>
                  </a:lnTo>
                  <a:lnTo>
                    <a:pt x="715736" y="1445079"/>
                  </a:lnTo>
                  <a:lnTo>
                    <a:pt x="767443" y="1377043"/>
                  </a:lnTo>
                  <a:lnTo>
                    <a:pt x="830036" y="1289958"/>
                  </a:lnTo>
                  <a:lnTo>
                    <a:pt x="879021" y="1216479"/>
                  </a:lnTo>
                  <a:lnTo>
                    <a:pt x="928007" y="1121229"/>
                  </a:lnTo>
                  <a:lnTo>
                    <a:pt x="966107" y="1036865"/>
                  </a:lnTo>
                  <a:lnTo>
                    <a:pt x="1001486" y="952500"/>
                  </a:lnTo>
                  <a:lnTo>
                    <a:pt x="1039586" y="835479"/>
                  </a:lnTo>
                  <a:lnTo>
                    <a:pt x="1080407" y="6885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4F042F00-56B4-534E-A2CA-F2A7654EF02B}"/>
                </a:ext>
              </a:extLst>
            </p:cNvPr>
            <p:cNvSpPr/>
            <p:nvPr/>
          </p:nvSpPr>
          <p:spPr>
            <a:xfrm>
              <a:off x="5688013" y="3810000"/>
              <a:ext cx="1757362" cy="2033588"/>
            </a:xfrm>
            <a:custGeom>
              <a:avLst/>
              <a:gdLst>
                <a:gd name="connsiteX0" fmla="*/ 141514 w 1758043"/>
                <a:gd name="connsiteY0" fmla="*/ 922564 h 2032907"/>
                <a:gd name="connsiteX1" fmla="*/ 149678 w 1758043"/>
                <a:gd name="connsiteY1" fmla="*/ 321129 h 2032907"/>
                <a:gd name="connsiteX2" fmla="*/ 144235 w 1758043"/>
                <a:gd name="connsiteY2" fmla="*/ 280307 h 2032907"/>
                <a:gd name="connsiteX3" fmla="*/ 136071 w 1758043"/>
                <a:gd name="connsiteY3" fmla="*/ 247650 h 2032907"/>
                <a:gd name="connsiteX4" fmla="*/ 119743 w 1758043"/>
                <a:gd name="connsiteY4" fmla="*/ 204107 h 2032907"/>
                <a:gd name="connsiteX5" fmla="*/ 103414 w 1758043"/>
                <a:gd name="connsiteY5" fmla="*/ 171450 h 2032907"/>
                <a:gd name="connsiteX6" fmla="*/ 84364 w 1758043"/>
                <a:gd name="connsiteY6" fmla="*/ 141514 h 2032907"/>
                <a:gd name="connsiteX7" fmla="*/ 70757 w 1758043"/>
                <a:gd name="connsiteY7" fmla="*/ 122464 h 2032907"/>
                <a:gd name="connsiteX8" fmla="*/ 46264 w 1758043"/>
                <a:gd name="connsiteY8" fmla="*/ 97971 h 2032907"/>
                <a:gd name="connsiteX9" fmla="*/ 21771 w 1758043"/>
                <a:gd name="connsiteY9" fmla="*/ 70757 h 2032907"/>
                <a:gd name="connsiteX10" fmla="*/ 5443 w 1758043"/>
                <a:gd name="connsiteY10" fmla="*/ 46264 h 2032907"/>
                <a:gd name="connsiteX11" fmla="*/ 0 w 1758043"/>
                <a:gd name="connsiteY11" fmla="*/ 32657 h 2032907"/>
                <a:gd name="connsiteX12" fmla="*/ 0 w 1758043"/>
                <a:gd name="connsiteY12" fmla="*/ 24493 h 2032907"/>
                <a:gd name="connsiteX13" fmla="*/ 5443 w 1758043"/>
                <a:gd name="connsiteY13" fmla="*/ 13607 h 2032907"/>
                <a:gd name="connsiteX14" fmla="*/ 13607 w 1758043"/>
                <a:gd name="connsiteY14" fmla="*/ 5443 h 2032907"/>
                <a:gd name="connsiteX15" fmla="*/ 48985 w 1758043"/>
                <a:gd name="connsiteY15" fmla="*/ 0 h 2032907"/>
                <a:gd name="connsiteX16" fmla="*/ 92528 w 1758043"/>
                <a:gd name="connsiteY16" fmla="*/ 5443 h 2032907"/>
                <a:gd name="connsiteX17" fmla="*/ 157843 w 1758043"/>
                <a:gd name="connsiteY17" fmla="*/ 19050 h 2032907"/>
                <a:gd name="connsiteX18" fmla="*/ 198664 w 1758043"/>
                <a:gd name="connsiteY18" fmla="*/ 29936 h 2032907"/>
                <a:gd name="connsiteX19" fmla="*/ 258535 w 1758043"/>
                <a:gd name="connsiteY19" fmla="*/ 54429 h 2032907"/>
                <a:gd name="connsiteX20" fmla="*/ 321128 w 1758043"/>
                <a:gd name="connsiteY20" fmla="*/ 89807 h 2032907"/>
                <a:gd name="connsiteX21" fmla="*/ 381000 w 1758043"/>
                <a:gd name="connsiteY21" fmla="*/ 127907 h 2032907"/>
                <a:gd name="connsiteX22" fmla="*/ 438150 w 1758043"/>
                <a:gd name="connsiteY22" fmla="*/ 174171 h 2032907"/>
                <a:gd name="connsiteX23" fmla="*/ 457200 w 1758043"/>
                <a:gd name="connsiteY23" fmla="*/ 195943 h 2032907"/>
                <a:gd name="connsiteX24" fmla="*/ 468085 w 1758043"/>
                <a:gd name="connsiteY24" fmla="*/ 212271 h 2032907"/>
                <a:gd name="connsiteX25" fmla="*/ 473528 w 1758043"/>
                <a:gd name="connsiteY25" fmla="*/ 231321 h 2032907"/>
                <a:gd name="connsiteX26" fmla="*/ 476250 w 1758043"/>
                <a:gd name="connsiteY26" fmla="*/ 250371 h 2032907"/>
                <a:gd name="connsiteX27" fmla="*/ 470807 w 1758043"/>
                <a:gd name="connsiteY27" fmla="*/ 272143 h 2032907"/>
                <a:gd name="connsiteX28" fmla="*/ 462643 w 1758043"/>
                <a:gd name="connsiteY28" fmla="*/ 296636 h 2032907"/>
                <a:gd name="connsiteX29" fmla="*/ 440871 w 1758043"/>
                <a:gd name="connsiteY29" fmla="*/ 337457 h 2032907"/>
                <a:gd name="connsiteX30" fmla="*/ 424543 w 1758043"/>
                <a:gd name="connsiteY30" fmla="*/ 381000 h 2032907"/>
                <a:gd name="connsiteX31" fmla="*/ 410935 w 1758043"/>
                <a:gd name="connsiteY31" fmla="*/ 468086 h 2032907"/>
                <a:gd name="connsiteX32" fmla="*/ 397328 w 1758043"/>
                <a:gd name="connsiteY32" fmla="*/ 585107 h 2032907"/>
                <a:gd name="connsiteX33" fmla="*/ 386443 w 1758043"/>
                <a:gd name="connsiteY33" fmla="*/ 729343 h 2032907"/>
                <a:gd name="connsiteX34" fmla="*/ 372835 w 1758043"/>
                <a:gd name="connsiteY34" fmla="*/ 941614 h 2032907"/>
                <a:gd name="connsiteX35" fmla="*/ 375557 w 1758043"/>
                <a:gd name="connsiteY35" fmla="*/ 1107621 h 2032907"/>
                <a:gd name="connsiteX36" fmla="*/ 364671 w 1758043"/>
                <a:gd name="connsiteY36" fmla="*/ 1347107 h 2032907"/>
                <a:gd name="connsiteX37" fmla="*/ 353785 w 1758043"/>
                <a:gd name="connsiteY37" fmla="*/ 1551214 h 2032907"/>
                <a:gd name="connsiteX38" fmla="*/ 353785 w 1758043"/>
                <a:gd name="connsiteY38" fmla="*/ 1586593 h 2032907"/>
                <a:gd name="connsiteX39" fmla="*/ 359228 w 1758043"/>
                <a:gd name="connsiteY39" fmla="*/ 1616529 h 2032907"/>
                <a:gd name="connsiteX40" fmla="*/ 370114 w 1758043"/>
                <a:gd name="connsiteY40" fmla="*/ 1649186 h 2032907"/>
                <a:gd name="connsiteX41" fmla="*/ 381000 w 1758043"/>
                <a:gd name="connsiteY41" fmla="*/ 1673679 h 2032907"/>
                <a:gd name="connsiteX42" fmla="*/ 394607 w 1758043"/>
                <a:gd name="connsiteY42" fmla="*/ 1695450 h 2032907"/>
                <a:gd name="connsiteX43" fmla="*/ 419100 w 1758043"/>
                <a:gd name="connsiteY43" fmla="*/ 1722664 h 2032907"/>
                <a:gd name="connsiteX44" fmla="*/ 435428 w 1758043"/>
                <a:gd name="connsiteY44" fmla="*/ 1736271 h 2032907"/>
                <a:gd name="connsiteX45" fmla="*/ 451757 w 1758043"/>
                <a:gd name="connsiteY45" fmla="*/ 1744436 h 2032907"/>
                <a:gd name="connsiteX46" fmla="*/ 495300 w 1758043"/>
                <a:gd name="connsiteY46" fmla="*/ 1758043 h 2032907"/>
                <a:gd name="connsiteX47" fmla="*/ 538843 w 1758043"/>
                <a:gd name="connsiteY47" fmla="*/ 1766207 h 2032907"/>
                <a:gd name="connsiteX48" fmla="*/ 604157 w 1758043"/>
                <a:gd name="connsiteY48" fmla="*/ 1777093 h 2032907"/>
                <a:gd name="connsiteX49" fmla="*/ 680357 w 1758043"/>
                <a:gd name="connsiteY49" fmla="*/ 1782536 h 2032907"/>
                <a:gd name="connsiteX50" fmla="*/ 810985 w 1758043"/>
                <a:gd name="connsiteY50" fmla="*/ 1785257 h 2032907"/>
                <a:gd name="connsiteX51" fmla="*/ 963385 w 1758043"/>
                <a:gd name="connsiteY51" fmla="*/ 1779814 h 2032907"/>
                <a:gd name="connsiteX52" fmla="*/ 1107621 w 1758043"/>
                <a:gd name="connsiteY52" fmla="*/ 1771650 h 2032907"/>
                <a:gd name="connsiteX53" fmla="*/ 1175657 w 1758043"/>
                <a:gd name="connsiteY53" fmla="*/ 1766207 h 2032907"/>
                <a:gd name="connsiteX54" fmla="*/ 1709057 w 1758043"/>
                <a:gd name="connsiteY54" fmla="*/ 1744436 h 2032907"/>
                <a:gd name="connsiteX55" fmla="*/ 1730828 w 1758043"/>
                <a:gd name="connsiteY55" fmla="*/ 1760764 h 2032907"/>
                <a:gd name="connsiteX56" fmla="*/ 1741714 w 1758043"/>
                <a:gd name="connsiteY56" fmla="*/ 1771650 h 2032907"/>
                <a:gd name="connsiteX57" fmla="*/ 1749878 w 1758043"/>
                <a:gd name="connsiteY57" fmla="*/ 1787979 h 2032907"/>
                <a:gd name="connsiteX58" fmla="*/ 1755321 w 1758043"/>
                <a:gd name="connsiteY58" fmla="*/ 1807029 h 2032907"/>
                <a:gd name="connsiteX59" fmla="*/ 1758043 w 1758043"/>
                <a:gd name="connsiteY59" fmla="*/ 1826079 h 2032907"/>
                <a:gd name="connsiteX60" fmla="*/ 1752600 w 1758043"/>
                <a:gd name="connsiteY60" fmla="*/ 1850571 h 2032907"/>
                <a:gd name="connsiteX61" fmla="*/ 1736271 w 1758043"/>
                <a:gd name="connsiteY61" fmla="*/ 1883229 h 2032907"/>
                <a:gd name="connsiteX62" fmla="*/ 1703614 w 1758043"/>
                <a:gd name="connsiteY62" fmla="*/ 1918607 h 2032907"/>
                <a:gd name="connsiteX63" fmla="*/ 1662793 w 1758043"/>
                <a:gd name="connsiteY63" fmla="*/ 1945821 h 2032907"/>
                <a:gd name="connsiteX64" fmla="*/ 1616528 w 1758043"/>
                <a:gd name="connsiteY64" fmla="*/ 1962150 h 2032907"/>
                <a:gd name="connsiteX65" fmla="*/ 1526721 w 1758043"/>
                <a:gd name="connsiteY65" fmla="*/ 1983921 h 2032907"/>
                <a:gd name="connsiteX66" fmla="*/ 1431471 w 1758043"/>
                <a:gd name="connsiteY66" fmla="*/ 2002971 h 2032907"/>
                <a:gd name="connsiteX67" fmla="*/ 1325335 w 1758043"/>
                <a:gd name="connsiteY67" fmla="*/ 2016579 h 2032907"/>
                <a:gd name="connsiteX68" fmla="*/ 1216478 w 1758043"/>
                <a:gd name="connsiteY68" fmla="*/ 2027464 h 2032907"/>
                <a:gd name="connsiteX69" fmla="*/ 1039585 w 1758043"/>
                <a:gd name="connsiteY69" fmla="*/ 2032907 h 2032907"/>
                <a:gd name="connsiteX70" fmla="*/ 846364 w 1758043"/>
                <a:gd name="connsiteY70" fmla="*/ 2027464 h 2032907"/>
                <a:gd name="connsiteX71" fmla="*/ 680357 w 1758043"/>
                <a:gd name="connsiteY71" fmla="*/ 2016579 h 2032907"/>
                <a:gd name="connsiteX72" fmla="*/ 536121 w 1758043"/>
                <a:gd name="connsiteY72" fmla="*/ 1997529 h 2032907"/>
                <a:gd name="connsiteX73" fmla="*/ 400050 w 1758043"/>
                <a:gd name="connsiteY73" fmla="*/ 1959429 h 2032907"/>
                <a:gd name="connsiteX74" fmla="*/ 304800 w 1758043"/>
                <a:gd name="connsiteY74" fmla="*/ 1921329 h 2032907"/>
                <a:gd name="connsiteX75" fmla="*/ 261257 w 1758043"/>
                <a:gd name="connsiteY75" fmla="*/ 1888671 h 2032907"/>
                <a:gd name="connsiteX76" fmla="*/ 204107 w 1758043"/>
                <a:gd name="connsiteY76" fmla="*/ 1831521 h 2032907"/>
                <a:gd name="connsiteX77" fmla="*/ 166007 w 1758043"/>
                <a:gd name="connsiteY77" fmla="*/ 1777093 h 2032907"/>
                <a:gd name="connsiteX78" fmla="*/ 141514 w 1758043"/>
                <a:gd name="connsiteY78" fmla="*/ 1730829 h 2032907"/>
                <a:gd name="connsiteX79" fmla="*/ 130628 w 1758043"/>
                <a:gd name="connsiteY79" fmla="*/ 1690007 h 2032907"/>
                <a:gd name="connsiteX80" fmla="*/ 125185 w 1758043"/>
                <a:gd name="connsiteY80" fmla="*/ 1627414 h 2032907"/>
                <a:gd name="connsiteX81" fmla="*/ 133350 w 1758043"/>
                <a:gd name="connsiteY81" fmla="*/ 1412421 h 2032907"/>
                <a:gd name="connsiteX82" fmla="*/ 141514 w 1758043"/>
                <a:gd name="connsiteY82" fmla="*/ 922564 h 20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758043" h="2032907">
                  <a:moveTo>
                    <a:pt x="141514" y="922564"/>
                  </a:moveTo>
                  <a:lnTo>
                    <a:pt x="149678" y="321129"/>
                  </a:lnTo>
                  <a:lnTo>
                    <a:pt x="144235" y="280307"/>
                  </a:lnTo>
                  <a:lnTo>
                    <a:pt x="136071" y="247650"/>
                  </a:lnTo>
                  <a:lnTo>
                    <a:pt x="119743" y="204107"/>
                  </a:lnTo>
                  <a:lnTo>
                    <a:pt x="103414" y="171450"/>
                  </a:lnTo>
                  <a:lnTo>
                    <a:pt x="84364" y="141514"/>
                  </a:lnTo>
                  <a:lnTo>
                    <a:pt x="70757" y="122464"/>
                  </a:lnTo>
                  <a:lnTo>
                    <a:pt x="46264" y="97971"/>
                  </a:lnTo>
                  <a:lnTo>
                    <a:pt x="21771" y="70757"/>
                  </a:lnTo>
                  <a:lnTo>
                    <a:pt x="5443" y="46264"/>
                  </a:lnTo>
                  <a:lnTo>
                    <a:pt x="0" y="32657"/>
                  </a:lnTo>
                  <a:lnTo>
                    <a:pt x="0" y="24493"/>
                  </a:lnTo>
                  <a:lnTo>
                    <a:pt x="5443" y="13607"/>
                  </a:lnTo>
                  <a:lnTo>
                    <a:pt x="13607" y="5443"/>
                  </a:lnTo>
                  <a:lnTo>
                    <a:pt x="48985" y="0"/>
                  </a:lnTo>
                  <a:lnTo>
                    <a:pt x="92528" y="5443"/>
                  </a:lnTo>
                  <a:lnTo>
                    <a:pt x="157843" y="19050"/>
                  </a:lnTo>
                  <a:lnTo>
                    <a:pt x="198664" y="29936"/>
                  </a:lnTo>
                  <a:lnTo>
                    <a:pt x="258535" y="54429"/>
                  </a:lnTo>
                  <a:lnTo>
                    <a:pt x="321128" y="89807"/>
                  </a:lnTo>
                  <a:lnTo>
                    <a:pt x="381000" y="127907"/>
                  </a:lnTo>
                  <a:lnTo>
                    <a:pt x="438150" y="174171"/>
                  </a:lnTo>
                  <a:lnTo>
                    <a:pt x="457200" y="195943"/>
                  </a:lnTo>
                  <a:lnTo>
                    <a:pt x="468085" y="212271"/>
                  </a:lnTo>
                  <a:lnTo>
                    <a:pt x="473528" y="231321"/>
                  </a:lnTo>
                  <a:lnTo>
                    <a:pt x="476250" y="250371"/>
                  </a:lnTo>
                  <a:lnTo>
                    <a:pt x="470807" y="272143"/>
                  </a:lnTo>
                  <a:lnTo>
                    <a:pt x="462643" y="296636"/>
                  </a:lnTo>
                  <a:lnTo>
                    <a:pt x="440871" y="337457"/>
                  </a:lnTo>
                  <a:lnTo>
                    <a:pt x="424543" y="381000"/>
                  </a:lnTo>
                  <a:lnTo>
                    <a:pt x="410935" y="468086"/>
                  </a:lnTo>
                  <a:lnTo>
                    <a:pt x="397328" y="585107"/>
                  </a:lnTo>
                  <a:lnTo>
                    <a:pt x="386443" y="729343"/>
                  </a:lnTo>
                  <a:lnTo>
                    <a:pt x="372835" y="941614"/>
                  </a:lnTo>
                  <a:cubicBezTo>
                    <a:pt x="373742" y="996950"/>
                    <a:pt x="374650" y="1052285"/>
                    <a:pt x="375557" y="1107621"/>
                  </a:cubicBezTo>
                  <a:lnTo>
                    <a:pt x="364671" y="1347107"/>
                  </a:lnTo>
                  <a:lnTo>
                    <a:pt x="353785" y="1551214"/>
                  </a:lnTo>
                  <a:lnTo>
                    <a:pt x="353785" y="1586593"/>
                  </a:lnTo>
                  <a:lnTo>
                    <a:pt x="359228" y="1616529"/>
                  </a:lnTo>
                  <a:lnTo>
                    <a:pt x="370114" y="1649186"/>
                  </a:lnTo>
                  <a:lnTo>
                    <a:pt x="381000" y="1673679"/>
                  </a:lnTo>
                  <a:lnTo>
                    <a:pt x="394607" y="1695450"/>
                  </a:lnTo>
                  <a:lnTo>
                    <a:pt x="419100" y="1722664"/>
                  </a:lnTo>
                  <a:lnTo>
                    <a:pt x="435428" y="1736271"/>
                  </a:lnTo>
                  <a:lnTo>
                    <a:pt x="451757" y="1744436"/>
                  </a:lnTo>
                  <a:lnTo>
                    <a:pt x="495300" y="1758043"/>
                  </a:lnTo>
                  <a:lnTo>
                    <a:pt x="538843" y="1766207"/>
                  </a:lnTo>
                  <a:lnTo>
                    <a:pt x="604157" y="1777093"/>
                  </a:lnTo>
                  <a:lnTo>
                    <a:pt x="680357" y="1782536"/>
                  </a:lnTo>
                  <a:lnTo>
                    <a:pt x="810985" y="1785257"/>
                  </a:lnTo>
                  <a:lnTo>
                    <a:pt x="963385" y="1779814"/>
                  </a:lnTo>
                  <a:lnTo>
                    <a:pt x="1107621" y="1771650"/>
                  </a:lnTo>
                  <a:lnTo>
                    <a:pt x="1175657" y="1766207"/>
                  </a:lnTo>
                  <a:lnTo>
                    <a:pt x="1709057" y="1744436"/>
                  </a:lnTo>
                  <a:lnTo>
                    <a:pt x="1730828" y="1760764"/>
                  </a:lnTo>
                  <a:lnTo>
                    <a:pt x="1741714" y="1771650"/>
                  </a:lnTo>
                  <a:lnTo>
                    <a:pt x="1749878" y="1787979"/>
                  </a:lnTo>
                  <a:lnTo>
                    <a:pt x="1755321" y="1807029"/>
                  </a:lnTo>
                  <a:lnTo>
                    <a:pt x="1758043" y="1826079"/>
                  </a:lnTo>
                  <a:lnTo>
                    <a:pt x="1752600" y="1850571"/>
                  </a:lnTo>
                  <a:lnTo>
                    <a:pt x="1736271" y="1883229"/>
                  </a:lnTo>
                  <a:lnTo>
                    <a:pt x="1703614" y="1918607"/>
                  </a:lnTo>
                  <a:lnTo>
                    <a:pt x="1662793" y="1945821"/>
                  </a:lnTo>
                  <a:lnTo>
                    <a:pt x="1616528" y="1962150"/>
                  </a:lnTo>
                  <a:lnTo>
                    <a:pt x="1526721" y="1983921"/>
                  </a:lnTo>
                  <a:lnTo>
                    <a:pt x="1431471" y="2002971"/>
                  </a:lnTo>
                  <a:lnTo>
                    <a:pt x="1325335" y="2016579"/>
                  </a:lnTo>
                  <a:lnTo>
                    <a:pt x="1216478" y="2027464"/>
                  </a:lnTo>
                  <a:lnTo>
                    <a:pt x="1039585" y="2032907"/>
                  </a:lnTo>
                  <a:lnTo>
                    <a:pt x="846364" y="2027464"/>
                  </a:lnTo>
                  <a:lnTo>
                    <a:pt x="680357" y="2016579"/>
                  </a:lnTo>
                  <a:lnTo>
                    <a:pt x="536121" y="1997529"/>
                  </a:lnTo>
                  <a:lnTo>
                    <a:pt x="400050" y="1959429"/>
                  </a:lnTo>
                  <a:lnTo>
                    <a:pt x="304800" y="1921329"/>
                  </a:lnTo>
                  <a:lnTo>
                    <a:pt x="261257" y="1888671"/>
                  </a:lnTo>
                  <a:lnTo>
                    <a:pt x="204107" y="1831521"/>
                  </a:lnTo>
                  <a:lnTo>
                    <a:pt x="166007" y="1777093"/>
                  </a:lnTo>
                  <a:lnTo>
                    <a:pt x="141514" y="1730829"/>
                  </a:lnTo>
                  <a:lnTo>
                    <a:pt x="130628" y="1690007"/>
                  </a:lnTo>
                  <a:lnTo>
                    <a:pt x="125185" y="1627414"/>
                  </a:lnTo>
                  <a:lnTo>
                    <a:pt x="133350" y="1412421"/>
                  </a:lnTo>
                  <a:lnTo>
                    <a:pt x="141514" y="922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E663EB7-B7BF-A24E-9FAF-36DBC004FE78}"/>
                </a:ext>
              </a:extLst>
            </p:cNvPr>
            <p:cNvSpPr/>
            <p:nvPr/>
          </p:nvSpPr>
          <p:spPr>
            <a:xfrm>
              <a:off x="2868613" y="2674938"/>
              <a:ext cx="704850" cy="590550"/>
            </a:xfrm>
            <a:custGeom>
              <a:avLst/>
              <a:gdLst>
                <a:gd name="connsiteX0" fmla="*/ 447675 w 704850"/>
                <a:gd name="connsiteY0" fmla="*/ 221456 h 590550"/>
                <a:gd name="connsiteX1" fmla="*/ 366713 w 704850"/>
                <a:gd name="connsiteY1" fmla="*/ 150019 h 590550"/>
                <a:gd name="connsiteX2" fmla="*/ 273844 w 704850"/>
                <a:gd name="connsiteY2" fmla="*/ 76200 h 590550"/>
                <a:gd name="connsiteX3" fmla="*/ 150019 w 704850"/>
                <a:gd name="connsiteY3" fmla="*/ 0 h 590550"/>
                <a:gd name="connsiteX4" fmla="*/ 111919 w 704850"/>
                <a:gd name="connsiteY4" fmla="*/ 19050 h 590550"/>
                <a:gd name="connsiteX5" fmla="*/ 76200 w 704850"/>
                <a:gd name="connsiteY5" fmla="*/ 33337 h 590550"/>
                <a:gd name="connsiteX6" fmla="*/ 47625 w 704850"/>
                <a:gd name="connsiteY6" fmla="*/ 42862 h 590550"/>
                <a:gd name="connsiteX7" fmla="*/ 30957 w 704850"/>
                <a:gd name="connsiteY7" fmla="*/ 54769 h 590550"/>
                <a:gd name="connsiteX8" fmla="*/ 14288 w 704850"/>
                <a:gd name="connsiteY8" fmla="*/ 80962 h 590550"/>
                <a:gd name="connsiteX9" fmla="*/ 2382 w 704850"/>
                <a:gd name="connsiteY9" fmla="*/ 114300 h 590550"/>
                <a:gd name="connsiteX10" fmla="*/ 0 w 704850"/>
                <a:gd name="connsiteY10" fmla="*/ 150019 h 590550"/>
                <a:gd name="connsiteX11" fmla="*/ 4763 w 704850"/>
                <a:gd name="connsiteY11" fmla="*/ 190500 h 590550"/>
                <a:gd name="connsiteX12" fmla="*/ 14288 w 704850"/>
                <a:gd name="connsiteY12" fmla="*/ 216694 h 590550"/>
                <a:gd name="connsiteX13" fmla="*/ 30957 w 704850"/>
                <a:gd name="connsiteY13" fmla="*/ 235744 h 590550"/>
                <a:gd name="connsiteX14" fmla="*/ 52388 w 704850"/>
                <a:gd name="connsiteY14" fmla="*/ 250031 h 590550"/>
                <a:gd name="connsiteX15" fmla="*/ 80963 w 704850"/>
                <a:gd name="connsiteY15" fmla="*/ 261937 h 590550"/>
                <a:gd name="connsiteX16" fmla="*/ 102394 w 704850"/>
                <a:gd name="connsiteY16" fmla="*/ 266700 h 590550"/>
                <a:gd name="connsiteX17" fmla="*/ 145257 w 704850"/>
                <a:gd name="connsiteY17" fmla="*/ 285750 h 590550"/>
                <a:gd name="connsiteX18" fmla="*/ 240507 w 704850"/>
                <a:gd name="connsiteY18" fmla="*/ 338137 h 590550"/>
                <a:gd name="connsiteX19" fmla="*/ 381000 w 704850"/>
                <a:gd name="connsiteY19" fmla="*/ 426244 h 590550"/>
                <a:gd name="connsiteX20" fmla="*/ 445294 w 704850"/>
                <a:gd name="connsiteY20" fmla="*/ 466725 h 590550"/>
                <a:gd name="connsiteX21" fmla="*/ 564357 w 704850"/>
                <a:gd name="connsiteY21" fmla="*/ 545306 h 590550"/>
                <a:gd name="connsiteX22" fmla="*/ 623888 w 704850"/>
                <a:gd name="connsiteY22" fmla="*/ 581025 h 590550"/>
                <a:gd name="connsiteX23" fmla="*/ 640557 w 704850"/>
                <a:gd name="connsiteY23" fmla="*/ 590550 h 590550"/>
                <a:gd name="connsiteX24" fmla="*/ 704850 w 704850"/>
                <a:gd name="connsiteY24" fmla="*/ 488156 h 590550"/>
                <a:gd name="connsiteX25" fmla="*/ 640557 w 704850"/>
                <a:gd name="connsiteY25" fmla="*/ 409575 h 590550"/>
                <a:gd name="connsiteX26" fmla="*/ 569119 w 704850"/>
                <a:gd name="connsiteY26" fmla="*/ 330994 h 590550"/>
                <a:gd name="connsiteX27" fmla="*/ 485775 w 704850"/>
                <a:gd name="connsiteY27" fmla="*/ 254794 h 590550"/>
                <a:gd name="connsiteX28" fmla="*/ 447675 w 704850"/>
                <a:gd name="connsiteY28" fmla="*/ 22145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590550">
                  <a:moveTo>
                    <a:pt x="447675" y="221456"/>
                  </a:moveTo>
                  <a:lnTo>
                    <a:pt x="366713" y="150019"/>
                  </a:lnTo>
                  <a:lnTo>
                    <a:pt x="273844" y="76200"/>
                  </a:lnTo>
                  <a:lnTo>
                    <a:pt x="150019" y="0"/>
                  </a:lnTo>
                  <a:lnTo>
                    <a:pt x="111919" y="19050"/>
                  </a:lnTo>
                  <a:lnTo>
                    <a:pt x="76200" y="33337"/>
                  </a:lnTo>
                  <a:lnTo>
                    <a:pt x="47625" y="42862"/>
                  </a:lnTo>
                  <a:lnTo>
                    <a:pt x="30957" y="54769"/>
                  </a:lnTo>
                  <a:lnTo>
                    <a:pt x="14288" y="80962"/>
                  </a:lnTo>
                  <a:lnTo>
                    <a:pt x="2382" y="114300"/>
                  </a:lnTo>
                  <a:lnTo>
                    <a:pt x="0" y="150019"/>
                  </a:lnTo>
                  <a:lnTo>
                    <a:pt x="4763" y="190500"/>
                  </a:lnTo>
                  <a:lnTo>
                    <a:pt x="14288" y="216694"/>
                  </a:lnTo>
                  <a:lnTo>
                    <a:pt x="30957" y="235744"/>
                  </a:lnTo>
                  <a:lnTo>
                    <a:pt x="52388" y="250031"/>
                  </a:lnTo>
                  <a:lnTo>
                    <a:pt x="80963" y="261937"/>
                  </a:lnTo>
                  <a:lnTo>
                    <a:pt x="102394" y="266700"/>
                  </a:lnTo>
                  <a:lnTo>
                    <a:pt x="145257" y="285750"/>
                  </a:lnTo>
                  <a:lnTo>
                    <a:pt x="240507" y="338137"/>
                  </a:lnTo>
                  <a:lnTo>
                    <a:pt x="381000" y="426244"/>
                  </a:lnTo>
                  <a:lnTo>
                    <a:pt x="445294" y="466725"/>
                  </a:lnTo>
                  <a:lnTo>
                    <a:pt x="564357" y="545306"/>
                  </a:lnTo>
                  <a:lnTo>
                    <a:pt x="623888" y="581025"/>
                  </a:lnTo>
                  <a:lnTo>
                    <a:pt x="640557" y="590550"/>
                  </a:lnTo>
                  <a:lnTo>
                    <a:pt x="704850" y="488156"/>
                  </a:lnTo>
                  <a:lnTo>
                    <a:pt x="640557" y="409575"/>
                  </a:lnTo>
                  <a:lnTo>
                    <a:pt x="569119" y="330994"/>
                  </a:lnTo>
                  <a:lnTo>
                    <a:pt x="485775" y="254794"/>
                  </a:lnTo>
                  <a:lnTo>
                    <a:pt x="4476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C370DE61-C4E9-504F-9F70-F8696ED959A2}"/>
                </a:ext>
              </a:extLst>
            </p:cNvPr>
            <p:cNvSpPr/>
            <p:nvPr/>
          </p:nvSpPr>
          <p:spPr>
            <a:xfrm>
              <a:off x="2852738" y="2214563"/>
              <a:ext cx="1470025" cy="1793875"/>
            </a:xfrm>
            <a:custGeom>
              <a:avLst/>
              <a:gdLst>
                <a:gd name="connsiteX0" fmla="*/ 790575 w 1469231"/>
                <a:gd name="connsiteY0" fmla="*/ 752475 h 1793081"/>
                <a:gd name="connsiteX1" fmla="*/ 857250 w 1469231"/>
                <a:gd name="connsiteY1" fmla="*/ 659606 h 1793081"/>
                <a:gd name="connsiteX2" fmla="*/ 895350 w 1469231"/>
                <a:gd name="connsiteY2" fmla="*/ 604837 h 1793081"/>
                <a:gd name="connsiteX3" fmla="*/ 938212 w 1469231"/>
                <a:gd name="connsiteY3" fmla="*/ 545306 h 1793081"/>
                <a:gd name="connsiteX4" fmla="*/ 1002506 w 1469231"/>
                <a:gd name="connsiteY4" fmla="*/ 457200 h 1793081"/>
                <a:gd name="connsiteX5" fmla="*/ 1052512 w 1469231"/>
                <a:gd name="connsiteY5" fmla="*/ 392906 h 1793081"/>
                <a:gd name="connsiteX6" fmla="*/ 1088231 w 1469231"/>
                <a:gd name="connsiteY6" fmla="*/ 342900 h 1793081"/>
                <a:gd name="connsiteX7" fmla="*/ 1107281 w 1469231"/>
                <a:gd name="connsiteY7" fmla="*/ 309562 h 1793081"/>
                <a:gd name="connsiteX8" fmla="*/ 1119187 w 1469231"/>
                <a:gd name="connsiteY8" fmla="*/ 278606 h 1793081"/>
                <a:gd name="connsiteX9" fmla="*/ 1126331 w 1469231"/>
                <a:gd name="connsiteY9" fmla="*/ 247650 h 1793081"/>
                <a:gd name="connsiteX10" fmla="*/ 1131093 w 1469231"/>
                <a:gd name="connsiteY10" fmla="*/ 219075 h 1793081"/>
                <a:gd name="connsiteX11" fmla="*/ 1133475 w 1469231"/>
                <a:gd name="connsiteY11" fmla="*/ 192881 h 1793081"/>
                <a:gd name="connsiteX12" fmla="*/ 1131093 w 1469231"/>
                <a:gd name="connsiteY12" fmla="*/ 166687 h 1793081"/>
                <a:gd name="connsiteX13" fmla="*/ 1123950 w 1469231"/>
                <a:gd name="connsiteY13" fmla="*/ 130968 h 1793081"/>
                <a:gd name="connsiteX14" fmla="*/ 1112043 w 1469231"/>
                <a:gd name="connsiteY14" fmla="*/ 102393 h 1793081"/>
                <a:gd name="connsiteX15" fmla="*/ 1100137 w 1469231"/>
                <a:gd name="connsiteY15" fmla="*/ 69056 h 1793081"/>
                <a:gd name="connsiteX16" fmla="*/ 1092993 w 1469231"/>
                <a:gd name="connsiteY16" fmla="*/ 38100 h 1793081"/>
                <a:gd name="connsiteX17" fmla="*/ 1092993 w 1469231"/>
                <a:gd name="connsiteY17" fmla="*/ 21431 h 1793081"/>
                <a:gd name="connsiteX18" fmla="*/ 1097756 w 1469231"/>
                <a:gd name="connsiteY18" fmla="*/ 9525 h 1793081"/>
                <a:gd name="connsiteX19" fmla="*/ 1104900 w 1469231"/>
                <a:gd name="connsiteY19" fmla="*/ 2381 h 1793081"/>
                <a:gd name="connsiteX20" fmla="*/ 1112043 w 1469231"/>
                <a:gd name="connsiteY20" fmla="*/ 0 h 1793081"/>
                <a:gd name="connsiteX21" fmla="*/ 1121568 w 1469231"/>
                <a:gd name="connsiteY21" fmla="*/ 0 h 1793081"/>
                <a:gd name="connsiteX22" fmla="*/ 1145381 w 1469231"/>
                <a:gd name="connsiteY22" fmla="*/ 7143 h 1793081"/>
                <a:gd name="connsiteX23" fmla="*/ 1178718 w 1469231"/>
                <a:gd name="connsiteY23" fmla="*/ 19050 h 1793081"/>
                <a:gd name="connsiteX24" fmla="*/ 1226343 w 1469231"/>
                <a:gd name="connsiteY24" fmla="*/ 47625 h 1793081"/>
                <a:gd name="connsiteX25" fmla="*/ 1281112 w 1469231"/>
                <a:gd name="connsiteY25" fmla="*/ 80962 h 1793081"/>
                <a:gd name="connsiteX26" fmla="*/ 1354931 w 1469231"/>
                <a:gd name="connsiteY26" fmla="*/ 135731 h 1793081"/>
                <a:gd name="connsiteX27" fmla="*/ 1393031 w 1469231"/>
                <a:gd name="connsiteY27" fmla="*/ 173831 h 1793081"/>
                <a:gd name="connsiteX28" fmla="*/ 1421606 w 1469231"/>
                <a:gd name="connsiteY28" fmla="*/ 202406 h 1793081"/>
                <a:gd name="connsiteX29" fmla="*/ 1445418 w 1469231"/>
                <a:gd name="connsiteY29" fmla="*/ 228600 h 1793081"/>
                <a:gd name="connsiteX30" fmla="*/ 1459706 w 1469231"/>
                <a:gd name="connsiteY30" fmla="*/ 252412 h 1793081"/>
                <a:gd name="connsiteX31" fmla="*/ 1466850 w 1469231"/>
                <a:gd name="connsiteY31" fmla="*/ 283368 h 1793081"/>
                <a:gd name="connsiteX32" fmla="*/ 1469231 w 1469231"/>
                <a:gd name="connsiteY32" fmla="*/ 307181 h 1793081"/>
                <a:gd name="connsiteX33" fmla="*/ 1466850 w 1469231"/>
                <a:gd name="connsiteY33" fmla="*/ 335756 h 1793081"/>
                <a:gd name="connsiteX34" fmla="*/ 1459706 w 1469231"/>
                <a:gd name="connsiteY34" fmla="*/ 357187 h 1793081"/>
                <a:gd name="connsiteX35" fmla="*/ 1443037 w 1469231"/>
                <a:gd name="connsiteY35" fmla="*/ 381000 h 1793081"/>
                <a:gd name="connsiteX36" fmla="*/ 1423987 w 1469231"/>
                <a:gd name="connsiteY36" fmla="*/ 400050 h 1793081"/>
                <a:gd name="connsiteX37" fmla="*/ 1393031 w 1469231"/>
                <a:gd name="connsiteY37" fmla="*/ 416718 h 1793081"/>
                <a:gd name="connsiteX38" fmla="*/ 1381125 w 1469231"/>
                <a:gd name="connsiteY38" fmla="*/ 419100 h 1793081"/>
                <a:gd name="connsiteX39" fmla="*/ 1347787 w 1469231"/>
                <a:gd name="connsiteY39" fmla="*/ 435768 h 1793081"/>
                <a:gd name="connsiteX40" fmla="*/ 1297781 w 1469231"/>
                <a:gd name="connsiteY40" fmla="*/ 471487 h 1793081"/>
                <a:gd name="connsiteX41" fmla="*/ 1252537 w 1469231"/>
                <a:gd name="connsiteY41" fmla="*/ 511968 h 1793081"/>
                <a:gd name="connsiteX42" fmla="*/ 1147762 w 1469231"/>
                <a:gd name="connsiteY42" fmla="*/ 623887 h 1793081"/>
                <a:gd name="connsiteX43" fmla="*/ 964406 w 1469231"/>
                <a:gd name="connsiteY43" fmla="*/ 831056 h 1793081"/>
                <a:gd name="connsiteX44" fmla="*/ 754856 w 1469231"/>
                <a:gd name="connsiteY44" fmla="*/ 1083468 h 1793081"/>
                <a:gd name="connsiteX45" fmla="*/ 583406 w 1469231"/>
                <a:gd name="connsiteY45" fmla="*/ 1300162 h 1793081"/>
                <a:gd name="connsiteX46" fmla="*/ 438150 w 1469231"/>
                <a:gd name="connsiteY46" fmla="*/ 1493043 h 1793081"/>
                <a:gd name="connsiteX47" fmla="*/ 311943 w 1469231"/>
                <a:gd name="connsiteY47" fmla="*/ 1659731 h 1793081"/>
                <a:gd name="connsiteX48" fmla="*/ 219075 w 1469231"/>
                <a:gd name="connsiteY48" fmla="*/ 1793081 h 1793081"/>
                <a:gd name="connsiteX49" fmla="*/ 0 w 1469231"/>
                <a:gd name="connsiteY49" fmla="*/ 1740693 h 1793081"/>
                <a:gd name="connsiteX50" fmla="*/ 26193 w 1469231"/>
                <a:gd name="connsiteY50" fmla="*/ 1724025 h 1793081"/>
                <a:gd name="connsiteX51" fmla="*/ 64293 w 1469231"/>
                <a:gd name="connsiteY51" fmla="*/ 1702593 h 1793081"/>
                <a:gd name="connsiteX52" fmla="*/ 102393 w 1469231"/>
                <a:gd name="connsiteY52" fmla="*/ 1676400 h 1793081"/>
                <a:gd name="connsiteX53" fmla="*/ 154781 w 1469231"/>
                <a:gd name="connsiteY53" fmla="*/ 1633537 h 1793081"/>
                <a:gd name="connsiteX54" fmla="*/ 209550 w 1469231"/>
                <a:gd name="connsiteY54" fmla="*/ 1578768 h 1793081"/>
                <a:gd name="connsiteX55" fmla="*/ 245268 w 1469231"/>
                <a:gd name="connsiteY55" fmla="*/ 1533525 h 1793081"/>
                <a:gd name="connsiteX56" fmla="*/ 276225 w 1469231"/>
                <a:gd name="connsiteY56" fmla="*/ 1488281 h 1793081"/>
                <a:gd name="connsiteX57" fmla="*/ 342900 w 1469231"/>
                <a:gd name="connsiteY57" fmla="*/ 1395412 h 1793081"/>
                <a:gd name="connsiteX58" fmla="*/ 452437 w 1469231"/>
                <a:gd name="connsiteY58" fmla="*/ 1235868 h 1793081"/>
                <a:gd name="connsiteX59" fmla="*/ 561975 w 1469231"/>
                <a:gd name="connsiteY59" fmla="*/ 1069181 h 1793081"/>
                <a:gd name="connsiteX60" fmla="*/ 602456 w 1469231"/>
                <a:gd name="connsiteY60" fmla="*/ 1002506 h 1793081"/>
                <a:gd name="connsiteX61" fmla="*/ 678656 w 1469231"/>
                <a:gd name="connsiteY61" fmla="*/ 916781 h 1793081"/>
                <a:gd name="connsiteX62" fmla="*/ 790575 w 1469231"/>
                <a:gd name="connsiteY62" fmla="*/ 752475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9231" h="1793081">
                  <a:moveTo>
                    <a:pt x="790575" y="752475"/>
                  </a:moveTo>
                  <a:lnTo>
                    <a:pt x="857250" y="659606"/>
                  </a:lnTo>
                  <a:lnTo>
                    <a:pt x="895350" y="604837"/>
                  </a:lnTo>
                  <a:lnTo>
                    <a:pt x="938212" y="545306"/>
                  </a:lnTo>
                  <a:lnTo>
                    <a:pt x="1002506" y="457200"/>
                  </a:lnTo>
                  <a:lnTo>
                    <a:pt x="1052512" y="392906"/>
                  </a:lnTo>
                  <a:lnTo>
                    <a:pt x="1088231" y="342900"/>
                  </a:lnTo>
                  <a:lnTo>
                    <a:pt x="1107281" y="309562"/>
                  </a:lnTo>
                  <a:lnTo>
                    <a:pt x="1119187" y="278606"/>
                  </a:lnTo>
                  <a:lnTo>
                    <a:pt x="1126331" y="247650"/>
                  </a:lnTo>
                  <a:lnTo>
                    <a:pt x="1131093" y="219075"/>
                  </a:lnTo>
                  <a:lnTo>
                    <a:pt x="1133475" y="192881"/>
                  </a:lnTo>
                  <a:lnTo>
                    <a:pt x="1131093" y="166687"/>
                  </a:lnTo>
                  <a:lnTo>
                    <a:pt x="1123950" y="130968"/>
                  </a:lnTo>
                  <a:lnTo>
                    <a:pt x="1112043" y="102393"/>
                  </a:lnTo>
                  <a:lnTo>
                    <a:pt x="1100137" y="69056"/>
                  </a:lnTo>
                  <a:lnTo>
                    <a:pt x="1092993" y="38100"/>
                  </a:lnTo>
                  <a:lnTo>
                    <a:pt x="1092993" y="21431"/>
                  </a:lnTo>
                  <a:lnTo>
                    <a:pt x="1097756" y="9525"/>
                  </a:lnTo>
                  <a:lnTo>
                    <a:pt x="1104900" y="2381"/>
                  </a:lnTo>
                  <a:lnTo>
                    <a:pt x="1112043" y="0"/>
                  </a:lnTo>
                  <a:lnTo>
                    <a:pt x="1121568" y="0"/>
                  </a:lnTo>
                  <a:lnTo>
                    <a:pt x="1145381" y="7143"/>
                  </a:lnTo>
                  <a:lnTo>
                    <a:pt x="1178718" y="19050"/>
                  </a:lnTo>
                  <a:lnTo>
                    <a:pt x="1226343" y="47625"/>
                  </a:lnTo>
                  <a:lnTo>
                    <a:pt x="1281112" y="80962"/>
                  </a:lnTo>
                  <a:lnTo>
                    <a:pt x="1354931" y="135731"/>
                  </a:lnTo>
                  <a:lnTo>
                    <a:pt x="1393031" y="173831"/>
                  </a:lnTo>
                  <a:lnTo>
                    <a:pt x="1421606" y="202406"/>
                  </a:lnTo>
                  <a:lnTo>
                    <a:pt x="1445418" y="228600"/>
                  </a:lnTo>
                  <a:lnTo>
                    <a:pt x="1459706" y="252412"/>
                  </a:lnTo>
                  <a:lnTo>
                    <a:pt x="1466850" y="283368"/>
                  </a:lnTo>
                  <a:lnTo>
                    <a:pt x="1469231" y="307181"/>
                  </a:lnTo>
                  <a:lnTo>
                    <a:pt x="1466850" y="335756"/>
                  </a:lnTo>
                  <a:lnTo>
                    <a:pt x="1459706" y="357187"/>
                  </a:lnTo>
                  <a:lnTo>
                    <a:pt x="1443037" y="381000"/>
                  </a:lnTo>
                  <a:lnTo>
                    <a:pt x="1423987" y="400050"/>
                  </a:lnTo>
                  <a:lnTo>
                    <a:pt x="1393031" y="416718"/>
                  </a:lnTo>
                  <a:lnTo>
                    <a:pt x="1381125" y="419100"/>
                  </a:lnTo>
                  <a:lnTo>
                    <a:pt x="1347787" y="435768"/>
                  </a:lnTo>
                  <a:lnTo>
                    <a:pt x="1297781" y="471487"/>
                  </a:lnTo>
                  <a:lnTo>
                    <a:pt x="1252537" y="511968"/>
                  </a:lnTo>
                  <a:lnTo>
                    <a:pt x="1147762" y="623887"/>
                  </a:lnTo>
                  <a:lnTo>
                    <a:pt x="964406" y="831056"/>
                  </a:lnTo>
                  <a:lnTo>
                    <a:pt x="754856" y="1083468"/>
                  </a:lnTo>
                  <a:lnTo>
                    <a:pt x="583406" y="1300162"/>
                  </a:lnTo>
                  <a:lnTo>
                    <a:pt x="438150" y="1493043"/>
                  </a:lnTo>
                  <a:lnTo>
                    <a:pt x="311943" y="1659731"/>
                  </a:lnTo>
                  <a:lnTo>
                    <a:pt x="219075" y="1793081"/>
                  </a:lnTo>
                  <a:lnTo>
                    <a:pt x="0" y="1740693"/>
                  </a:lnTo>
                  <a:lnTo>
                    <a:pt x="26193" y="1724025"/>
                  </a:lnTo>
                  <a:lnTo>
                    <a:pt x="64293" y="1702593"/>
                  </a:lnTo>
                  <a:lnTo>
                    <a:pt x="102393" y="1676400"/>
                  </a:lnTo>
                  <a:lnTo>
                    <a:pt x="154781" y="1633537"/>
                  </a:lnTo>
                  <a:lnTo>
                    <a:pt x="209550" y="1578768"/>
                  </a:lnTo>
                  <a:lnTo>
                    <a:pt x="245268" y="1533525"/>
                  </a:lnTo>
                  <a:lnTo>
                    <a:pt x="276225" y="1488281"/>
                  </a:lnTo>
                  <a:lnTo>
                    <a:pt x="342900" y="1395412"/>
                  </a:lnTo>
                  <a:lnTo>
                    <a:pt x="452437" y="1235868"/>
                  </a:lnTo>
                  <a:lnTo>
                    <a:pt x="561975" y="1069181"/>
                  </a:lnTo>
                  <a:lnTo>
                    <a:pt x="602456" y="1002506"/>
                  </a:lnTo>
                  <a:lnTo>
                    <a:pt x="678656" y="916781"/>
                  </a:lnTo>
                  <a:lnTo>
                    <a:pt x="790575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8CE500CA-4140-6644-8460-EC0E8A12C5AE}"/>
                </a:ext>
              </a:extLst>
            </p:cNvPr>
            <p:cNvSpPr/>
            <p:nvPr/>
          </p:nvSpPr>
          <p:spPr>
            <a:xfrm>
              <a:off x="2817813" y="3722688"/>
              <a:ext cx="1387475" cy="508000"/>
            </a:xfrm>
            <a:custGeom>
              <a:avLst/>
              <a:gdLst>
                <a:gd name="connsiteX0" fmla="*/ 650081 w 1388269"/>
                <a:gd name="connsiteY0" fmla="*/ 159544 h 509587"/>
                <a:gd name="connsiteX1" fmla="*/ 426244 w 1388269"/>
                <a:gd name="connsiteY1" fmla="*/ 200025 h 509587"/>
                <a:gd name="connsiteX2" fmla="*/ 333375 w 1388269"/>
                <a:gd name="connsiteY2" fmla="*/ 214312 h 509587"/>
                <a:gd name="connsiteX3" fmla="*/ 288131 w 1388269"/>
                <a:gd name="connsiteY3" fmla="*/ 219075 h 509587"/>
                <a:gd name="connsiteX4" fmla="*/ 90487 w 1388269"/>
                <a:gd name="connsiteY4" fmla="*/ 202406 h 509587"/>
                <a:gd name="connsiteX5" fmla="*/ 35719 w 1388269"/>
                <a:gd name="connsiteY5" fmla="*/ 230981 h 509587"/>
                <a:gd name="connsiteX6" fmla="*/ 19050 w 1388269"/>
                <a:gd name="connsiteY6" fmla="*/ 242887 h 509587"/>
                <a:gd name="connsiteX7" fmla="*/ 7144 w 1388269"/>
                <a:gd name="connsiteY7" fmla="*/ 259556 h 509587"/>
                <a:gd name="connsiteX8" fmla="*/ 0 w 1388269"/>
                <a:gd name="connsiteY8" fmla="*/ 280987 h 509587"/>
                <a:gd name="connsiteX9" fmla="*/ 0 w 1388269"/>
                <a:gd name="connsiteY9" fmla="*/ 302419 h 509587"/>
                <a:gd name="connsiteX10" fmla="*/ 2381 w 1388269"/>
                <a:gd name="connsiteY10" fmla="*/ 333375 h 509587"/>
                <a:gd name="connsiteX11" fmla="*/ 14287 w 1388269"/>
                <a:gd name="connsiteY11" fmla="*/ 369094 h 509587"/>
                <a:gd name="connsiteX12" fmla="*/ 28575 w 1388269"/>
                <a:gd name="connsiteY12" fmla="*/ 400050 h 509587"/>
                <a:gd name="connsiteX13" fmla="*/ 50006 w 1388269"/>
                <a:gd name="connsiteY13" fmla="*/ 433387 h 509587"/>
                <a:gd name="connsiteX14" fmla="*/ 80962 w 1388269"/>
                <a:gd name="connsiteY14" fmla="*/ 471487 h 509587"/>
                <a:gd name="connsiteX15" fmla="*/ 104775 w 1388269"/>
                <a:gd name="connsiteY15" fmla="*/ 495300 h 509587"/>
                <a:gd name="connsiteX16" fmla="*/ 121444 w 1388269"/>
                <a:gd name="connsiteY16" fmla="*/ 507206 h 509587"/>
                <a:gd name="connsiteX17" fmla="*/ 130969 w 1388269"/>
                <a:gd name="connsiteY17" fmla="*/ 509587 h 509587"/>
                <a:gd name="connsiteX18" fmla="*/ 142875 w 1388269"/>
                <a:gd name="connsiteY18" fmla="*/ 509587 h 509587"/>
                <a:gd name="connsiteX19" fmla="*/ 197644 w 1388269"/>
                <a:gd name="connsiteY19" fmla="*/ 492919 h 509587"/>
                <a:gd name="connsiteX20" fmla="*/ 288131 w 1388269"/>
                <a:gd name="connsiteY20" fmla="*/ 459581 h 509587"/>
                <a:gd name="connsiteX21" fmla="*/ 371475 w 1388269"/>
                <a:gd name="connsiteY21" fmla="*/ 421481 h 509587"/>
                <a:gd name="connsiteX22" fmla="*/ 526256 w 1388269"/>
                <a:gd name="connsiteY22" fmla="*/ 376237 h 509587"/>
                <a:gd name="connsiteX23" fmla="*/ 707231 w 1388269"/>
                <a:gd name="connsiteY23" fmla="*/ 335756 h 509587"/>
                <a:gd name="connsiteX24" fmla="*/ 869156 w 1388269"/>
                <a:gd name="connsiteY24" fmla="*/ 290512 h 509587"/>
                <a:gd name="connsiteX25" fmla="*/ 1019175 w 1388269"/>
                <a:gd name="connsiteY25" fmla="*/ 238125 h 509587"/>
                <a:gd name="connsiteX26" fmla="*/ 1183481 w 1388269"/>
                <a:gd name="connsiteY26" fmla="*/ 176212 h 509587"/>
                <a:gd name="connsiteX27" fmla="*/ 1388269 w 1388269"/>
                <a:gd name="connsiteY27" fmla="*/ 104775 h 509587"/>
                <a:gd name="connsiteX28" fmla="*/ 1331119 w 1388269"/>
                <a:gd name="connsiteY28" fmla="*/ 0 h 509587"/>
                <a:gd name="connsiteX29" fmla="*/ 1150144 w 1388269"/>
                <a:gd name="connsiteY29" fmla="*/ 47625 h 509587"/>
                <a:gd name="connsiteX30" fmla="*/ 1004887 w 1388269"/>
                <a:gd name="connsiteY30" fmla="*/ 83344 h 509587"/>
                <a:gd name="connsiteX31" fmla="*/ 854869 w 1388269"/>
                <a:gd name="connsiteY31" fmla="*/ 116681 h 509587"/>
                <a:gd name="connsiteX32" fmla="*/ 731044 w 1388269"/>
                <a:gd name="connsiteY32" fmla="*/ 142875 h 509587"/>
                <a:gd name="connsiteX33" fmla="*/ 650081 w 1388269"/>
                <a:gd name="connsiteY33" fmla="*/ 159544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8269" h="509587">
                  <a:moveTo>
                    <a:pt x="650081" y="159544"/>
                  </a:moveTo>
                  <a:lnTo>
                    <a:pt x="426244" y="200025"/>
                  </a:lnTo>
                  <a:lnTo>
                    <a:pt x="333375" y="214312"/>
                  </a:lnTo>
                  <a:lnTo>
                    <a:pt x="288131" y="219075"/>
                  </a:lnTo>
                  <a:lnTo>
                    <a:pt x="90487" y="202406"/>
                  </a:lnTo>
                  <a:lnTo>
                    <a:pt x="35719" y="230981"/>
                  </a:lnTo>
                  <a:lnTo>
                    <a:pt x="19050" y="242887"/>
                  </a:lnTo>
                  <a:lnTo>
                    <a:pt x="7144" y="259556"/>
                  </a:lnTo>
                  <a:lnTo>
                    <a:pt x="0" y="280987"/>
                  </a:lnTo>
                  <a:lnTo>
                    <a:pt x="0" y="302419"/>
                  </a:lnTo>
                  <a:lnTo>
                    <a:pt x="2381" y="333375"/>
                  </a:lnTo>
                  <a:lnTo>
                    <a:pt x="14287" y="369094"/>
                  </a:lnTo>
                  <a:lnTo>
                    <a:pt x="28575" y="400050"/>
                  </a:lnTo>
                  <a:lnTo>
                    <a:pt x="50006" y="433387"/>
                  </a:lnTo>
                  <a:lnTo>
                    <a:pt x="80962" y="471487"/>
                  </a:lnTo>
                  <a:lnTo>
                    <a:pt x="104775" y="495300"/>
                  </a:lnTo>
                  <a:lnTo>
                    <a:pt x="121444" y="507206"/>
                  </a:lnTo>
                  <a:lnTo>
                    <a:pt x="130969" y="509587"/>
                  </a:lnTo>
                  <a:lnTo>
                    <a:pt x="142875" y="509587"/>
                  </a:lnTo>
                  <a:lnTo>
                    <a:pt x="197644" y="492919"/>
                  </a:lnTo>
                  <a:lnTo>
                    <a:pt x="288131" y="459581"/>
                  </a:lnTo>
                  <a:lnTo>
                    <a:pt x="371475" y="421481"/>
                  </a:lnTo>
                  <a:lnTo>
                    <a:pt x="526256" y="376237"/>
                  </a:lnTo>
                  <a:lnTo>
                    <a:pt x="707231" y="335756"/>
                  </a:lnTo>
                  <a:lnTo>
                    <a:pt x="869156" y="290512"/>
                  </a:lnTo>
                  <a:lnTo>
                    <a:pt x="1019175" y="238125"/>
                  </a:lnTo>
                  <a:lnTo>
                    <a:pt x="1183481" y="176212"/>
                  </a:lnTo>
                  <a:lnTo>
                    <a:pt x="1388269" y="104775"/>
                  </a:lnTo>
                  <a:lnTo>
                    <a:pt x="1331119" y="0"/>
                  </a:lnTo>
                  <a:lnTo>
                    <a:pt x="1150144" y="47625"/>
                  </a:lnTo>
                  <a:lnTo>
                    <a:pt x="1004887" y="83344"/>
                  </a:lnTo>
                  <a:lnTo>
                    <a:pt x="854869" y="116681"/>
                  </a:lnTo>
                  <a:lnTo>
                    <a:pt x="731044" y="142875"/>
                  </a:lnTo>
                  <a:lnTo>
                    <a:pt x="650081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80A69FAE-B20D-E74D-821C-16D10FA22B53}"/>
                </a:ext>
              </a:extLst>
            </p:cNvPr>
            <p:cNvSpPr/>
            <p:nvPr/>
          </p:nvSpPr>
          <p:spPr>
            <a:xfrm>
              <a:off x="3906838" y="3325813"/>
              <a:ext cx="412750" cy="688975"/>
            </a:xfrm>
            <a:custGeom>
              <a:avLst/>
              <a:gdLst>
                <a:gd name="connsiteX0" fmla="*/ 78582 w 411957"/>
                <a:gd name="connsiteY0" fmla="*/ 214313 h 688182"/>
                <a:gd name="connsiteX1" fmla="*/ 26194 w 411957"/>
                <a:gd name="connsiteY1" fmla="*/ 90488 h 688182"/>
                <a:gd name="connsiteX2" fmla="*/ 2382 w 411957"/>
                <a:gd name="connsiteY2" fmla="*/ 38100 h 688182"/>
                <a:gd name="connsiteX3" fmla="*/ 0 w 411957"/>
                <a:gd name="connsiteY3" fmla="*/ 16669 h 688182"/>
                <a:gd name="connsiteX4" fmla="*/ 0 w 411957"/>
                <a:gd name="connsiteY4" fmla="*/ 4763 h 688182"/>
                <a:gd name="connsiteX5" fmla="*/ 7144 w 411957"/>
                <a:gd name="connsiteY5" fmla="*/ 0 h 688182"/>
                <a:gd name="connsiteX6" fmla="*/ 26194 w 411957"/>
                <a:gd name="connsiteY6" fmla="*/ 0 h 688182"/>
                <a:gd name="connsiteX7" fmla="*/ 66675 w 411957"/>
                <a:gd name="connsiteY7" fmla="*/ 19050 h 688182"/>
                <a:gd name="connsiteX8" fmla="*/ 133350 w 411957"/>
                <a:gd name="connsiteY8" fmla="*/ 66675 h 688182"/>
                <a:gd name="connsiteX9" fmla="*/ 228600 w 411957"/>
                <a:gd name="connsiteY9" fmla="*/ 142875 h 688182"/>
                <a:gd name="connsiteX10" fmla="*/ 304800 w 411957"/>
                <a:gd name="connsiteY10" fmla="*/ 211932 h 688182"/>
                <a:gd name="connsiteX11" fmla="*/ 350044 w 411957"/>
                <a:gd name="connsiteY11" fmla="*/ 261938 h 688182"/>
                <a:gd name="connsiteX12" fmla="*/ 376238 w 411957"/>
                <a:gd name="connsiteY12" fmla="*/ 302419 h 688182"/>
                <a:gd name="connsiteX13" fmla="*/ 388144 w 411957"/>
                <a:gd name="connsiteY13" fmla="*/ 328613 h 688182"/>
                <a:gd name="connsiteX14" fmla="*/ 402432 w 411957"/>
                <a:gd name="connsiteY14" fmla="*/ 378619 h 688182"/>
                <a:gd name="connsiteX15" fmla="*/ 411957 w 411957"/>
                <a:gd name="connsiteY15" fmla="*/ 438150 h 688182"/>
                <a:gd name="connsiteX16" fmla="*/ 411957 w 411957"/>
                <a:gd name="connsiteY16" fmla="*/ 502444 h 688182"/>
                <a:gd name="connsiteX17" fmla="*/ 411957 w 411957"/>
                <a:gd name="connsiteY17" fmla="*/ 566738 h 688182"/>
                <a:gd name="connsiteX18" fmla="*/ 402432 w 411957"/>
                <a:gd name="connsiteY18" fmla="*/ 616744 h 688182"/>
                <a:gd name="connsiteX19" fmla="*/ 388144 w 411957"/>
                <a:gd name="connsiteY19" fmla="*/ 659607 h 688182"/>
                <a:gd name="connsiteX20" fmla="*/ 373857 w 411957"/>
                <a:gd name="connsiteY20" fmla="*/ 676275 h 688182"/>
                <a:gd name="connsiteX21" fmla="*/ 357188 w 411957"/>
                <a:gd name="connsiteY21" fmla="*/ 685800 h 688182"/>
                <a:gd name="connsiteX22" fmla="*/ 338138 w 411957"/>
                <a:gd name="connsiteY22" fmla="*/ 688182 h 688182"/>
                <a:gd name="connsiteX23" fmla="*/ 319088 w 411957"/>
                <a:gd name="connsiteY23" fmla="*/ 683419 h 688182"/>
                <a:gd name="connsiteX24" fmla="*/ 290513 w 411957"/>
                <a:gd name="connsiteY24" fmla="*/ 659607 h 688182"/>
                <a:gd name="connsiteX25" fmla="*/ 257175 w 411957"/>
                <a:gd name="connsiteY25" fmla="*/ 619125 h 688182"/>
                <a:gd name="connsiteX26" fmla="*/ 228600 w 411957"/>
                <a:gd name="connsiteY26" fmla="*/ 566738 h 688182"/>
                <a:gd name="connsiteX27" fmla="*/ 145257 w 411957"/>
                <a:gd name="connsiteY27" fmla="*/ 361950 h 688182"/>
                <a:gd name="connsiteX28" fmla="*/ 78582 w 411957"/>
                <a:gd name="connsiteY28" fmla="*/ 214313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1957" h="688182">
                  <a:moveTo>
                    <a:pt x="78582" y="214313"/>
                  </a:moveTo>
                  <a:lnTo>
                    <a:pt x="26194" y="90488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0" y="4763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6675" y="19050"/>
                  </a:lnTo>
                  <a:lnTo>
                    <a:pt x="133350" y="66675"/>
                  </a:lnTo>
                  <a:lnTo>
                    <a:pt x="228600" y="142875"/>
                  </a:lnTo>
                  <a:lnTo>
                    <a:pt x="304800" y="211932"/>
                  </a:lnTo>
                  <a:lnTo>
                    <a:pt x="350044" y="261938"/>
                  </a:lnTo>
                  <a:lnTo>
                    <a:pt x="376238" y="302419"/>
                  </a:lnTo>
                  <a:lnTo>
                    <a:pt x="388144" y="328613"/>
                  </a:lnTo>
                  <a:lnTo>
                    <a:pt x="402432" y="378619"/>
                  </a:lnTo>
                  <a:lnTo>
                    <a:pt x="411957" y="438150"/>
                  </a:lnTo>
                  <a:lnTo>
                    <a:pt x="411957" y="502444"/>
                  </a:lnTo>
                  <a:lnTo>
                    <a:pt x="411957" y="566738"/>
                  </a:lnTo>
                  <a:lnTo>
                    <a:pt x="402432" y="616744"/>
                  </a:lnTo>
                  <a:lnTo>
                    <a:pt x="388144" y="659607"/>
                  </a:lnTo>
                  <a:lnTo>
                    <a:pt x="373857" y="676275"/>
                  </a:lnTo>
                  <a:lnTo>
                    <a:pt x="357188" y="685800"/>
                  </a:lnTo>
                  <a:lnTo>
                    <a:pt x="338138" y="688182"/>
                  </a:lnTo>
                  <a:lnTo>
                    <a:pt x="319088" y="683419"/>
                  </a:lnTo>
                  <a:lnTo>
                    <a:pt x="290513" y="659607"/>
                  </a:lnTo>
                  <a:lnTo>
                    <a:pt x="257175" y="619125"/>
                  </a:lnTo>
                  <a:lnTo>
                    <a:pt x="228600" y="566738"/>
                  </a:lnTo>
                  <a:lnTo>
                    <a:pt x="145257" y="361950"/>
                  </a:lnTo>
                  <a:lnTo>
                    <a:pt x="7858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20EDAF1D-7F12-A543-9736-B24B6D970C3C}"/>
                </a:ext>
              </a:extLst>
            </p:cNvPr>
            <p:cNvSpPr/>
            <p:nvPr/>
          </p:nvSpPr>
          <p:spPr>
            <a:xfrm>
              <a:off x="3471863" y="3976688"/>
              <a:ext cx="317500" cy="2022475"/>
            </a:xfrm>
            <a:custGeom>
              <a:avLst/>
              <a:gdLst>
                <a:gd name="connsiteX0" fmla="*/ 79283 w 317133"/>
                <a:gd name="connsiteY0" fmla="*/ 531197 h 2021722"/>
                <a:gd name="connsiteX1" fmla="*/ 87211 w 317133"/>
                <a:gd name="connsiteY1" fmla="*/ 354132 h 2021722"/>
                <a:gd name="connsiteX2" fmla="*/ 87211 w 317133"/>
                <a:gd name="connsiteY2" fmla="*/ 256349 h 2021722"/>
                <a:gd name="connsiteX3" fmla="*/ 79283 w 317133"/>
                <a:gd name="connsiteY3" fmla="*/ 153281 h 2021722"/>
                <a:gd name="connsiteX4" fmla="*/ 73997 w 317133"/>
                <a:gd name="connsiteY4" fmla="*/ 116282 h 2021722"/>
                <a:gd name="connsiteX5" fmla="*/ 44927 w 317133"/>
                <a:gd name="connsiteY5" fmla="*/ 21142 h 2021722"/>
                <a:gd name="connsiteX6" fmla="*/ 169137 w 317133"/>
                <a:gd name="connsiteY6" fmla="*/ 0 h 2021722"/>
                <a:gd name="connsiteX7" fmla="*/ 243135 w 317133"/>
                <a:gd name="connsiteY7" fmla="*/ 42284 h 2021722"/>
                <a:gd name="connsiteX8" fmla="*/ 269563 w 317133"/>
                <a:gd name="connsiteY8" fmla="*/ 60784 h 2021722"/>
                <a:gd name="connsiteX9" fmla="*/ 288062 w 317133"/>
                <a:gd name="connsiteY9" fmla="*/ 84569 h 2021722"/>
                <a:gd name="connsiteX10" fmla="*/ 301276 w 317133"/>
                <a:gd name="connsiteY10" fmla="*/ 108353 h 2021722"/>
                <a:gd name="connsiteX11" fmla="*/ 311847 w 317133"/>
                <a:gd name="connsiteY11" fmla="*/ 137424 h 2021722"/>
                <a:gd name="connsiteX12" fmla="*/ 317133 w 317133"/>
                <a:gd name="connsiteY12" fmla="*/ 171780 h 2021722"/>
                <a:gd name="connsiteX13" fmla="*/ 317133 w 317133"/>
                <a:gd name="connsiteY13" fmla="*/ 224636 h 2021722"/>
                <a:gd name="connsiteX14" fmla="*/ 309204 w 317133"/>
                <a:gd name="connsiteY14" fmla="*/ 317133 h 2021722"/>
                <a:gd name="connsiteX15" fmla="*/ 301276 w 317133"/>
                <a:gd name="connsiteY15" fmla="*/ 380559 h 2021722"/>
                <a:gd name="connsiteX16" fmla="*/ 293348 w 317133"/>
                <a:gd name="connsiteY16" fmla="*/ 488913 h 2021722"/>
                <a:gd name="connsiteX17" fmla="*/ 290705 w 317133"/>
                <a:gd name="connsiteY17" fmla="*/ 655408 h 2021722"/>
                <a:gd name="connsiteX18" fmla="*/ 290705 w 317133"/>
                <a:gd name="connsiteY18" fmla="*/ 924971 h 2021722"/>
                <a:gd name="connsiteX19" fmla="*/ 295991 w 317133"/>
                <a:gd name="connsiteY19" fmla="*/ 1194534 h 2021722"/>
                <a:gd name="connsiteX20" fmla="*/ 295991 w 317133"/>
                <a:gd name="connsiteY20" fmla="*/ 1329315 h 2021722"/>
                <a:gd name="connsiteX21" fmla="*/ 303919 w 317133"/>
                <a:gd name="connsiteY21" fmla="*/ 1503738 h 2021722"/>
                <a:gd name="connsiteX22" fmla="*/ 311847 w 317133"/>
                <a:gd name="connsiteY22" fmla="*/ 1667590 h 2021722"/>
                <a:gd name="connsiteX23" fmla="*/ 311847 w 317133"/>
                <a:gd name="connsiteY23" fmla="*/ 1712518 h 2021722"/>
                <a:gd name="connsiteX24" fmla="*/ 309204 w 317133"/>
                <a:gd name="connsiteY24" fmla="*/ 1773301 h 2021722"/>
                <a:gd name="connsiteX25" fmla="*/ 303919 w 317133"/>
                <a:gd name="connsiteY25" fmla="*/ 1852585 h 2021722"/>
                <a:gd name="connsiteX26" fmla="*/ 288062 w 317133"/>
                <a:gd name="connsiteY26" fmla="*/ 1913369 h 2021722"/>
                <a:gd name="connsiteX27" fmla="*/ 269563 w 317133"/>
                <a:gd name="connsiteY27" fmla="*/ 1960938 h 2021722"/>
                <a:gd name="connsiteX28" fmla="*/ 243135 w 317133"/>
                <a:gd name="connsiteY28" fmla="*/ 2000580 h 2021722"/>
                <a:gd name="connsiteX29" fmla="*/ 229921 w 317133"/>
                <a:gd name="connsiteY29" fmla="*/ 2011151 h 2021722"/>
                <a:gd name="connsiteX30" fmla="*/ 206136 w 317133"/>
                <a:gd name="connsiteY30" fmla="*/ 2021722 h 2021722"/>
                <a:gd name="connsiteX31" fmla="*/ 190280 w 317133"/>
                <a:gd name="connsiteY31" fmla="*/ 2021722 h 2021722"/>
                <a:gd name="connsiteX32" fmla="*/ 147995 w 317133"/>
                <a:gd name="connsiteY32" fmla="*/ 2003223 h 2021722"/>
                <a:gd name="connsiteX33" fmla="*/ 105711 w 317133"/>
                <a:gd name="connsiteY33" fmla="*/ 1971510 h 2021722"/>
                <a:gd name="connsiteX34" fmla="*/ 89854 w 317133"/>
                <a:gd name="connsiteY34" fmla="*/ 1953010 h 2021722"/>
                <a:gd name="connsiteX35" fmla="*/ 63426 w 317133"/>
                <a:gd name="connsiteY35" fmla="*/ 1886941 h 2021722"/>
                <a:gd name="connsiteX36" fmla="*/ 31713 w 317133"/>
                <a:gd name="connsiteY36" fmla="*/ 1783873 h 2021722"/>
                <a:gd name="connsiteX37" fmla="*/ 7928 w 317133"/>
                <a:gd name="connsiteY37" fmla="*/ 1686090 h 2021722"/>
                <a:gd name="connsiteX38" fmla="*/ 0 w 317133"/>
                <a:gd name="connsiteY38" fmla="*/ 1620021 h 2021722"/>
                <a:gd name="connsiteX39" fmla="*/ 13214 w 317133"/>
                <a:gd name="connsiteY39" fmla="*/ 1580379 h 2021722"/>
                <a:gd name="connsiteX40" fmla="*/ 31713 w 317133"/>
                <a:gd name="connsiteY40" fmla="*/ 1527523 h 2021722"/>
                <a:gd name="connsiteX41" fmla="*/ 47570 w 317133"/>
                <a:gd name="connsiteY41" fmla="*/ 1464097 h 2021722"/>
                <a:gd name="connsiteX42" fmla="*/ 58141 w 317133"/>
                <a:gd name="connsiteY42" fmla="*/ 1384814 h 2021722"/>
                <a:gd name="connsiteX43" fmla="*/ 66069 w 317133"/>
                <a:gd name="connsiteY43" fmla="*/ 1268532 h 2021722"/>
                <a:gd name="connsiteX44" fmla="*/ 66069 w 317133"/>
                <a:gd name="connsiteY44" fmla="*/ 1065038 h 2021722"/>
                <a:gd name="connsiteX45" fmla="*/ 71355 w 317133"/>
                <a:gd name="connsiteY45" fmla="*/ 832474 h 2021722"/>
                <a:gd name="connsiteX46" fmla="*/ 79283 w 317133"/>
                <a:gd name="connsiteY46" fmla="*/ 531197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7133" h="2021722">
                  <a:moveTo>
                    <a:pt x="79283" y="531197"/>
                  </a:moveTo>
                  <a:lnTo>
                    <a:pt x="87211" y="354132"/>
                  </a:lnTo>
                  <a:lnTo>
                    <a:pt x="87211" y="256349"/>
                  </a:lnTo>
                  <a:lnTo>
                    <a:pt x="79283" y="153281"/>
                  </a:lnTo>
                  <a:lnTo>
                    <a:pt x="73997" y="116282"/>
                  </a:lnTo>
                  <a:lnTo>
                    <a:pt x="44927" y="21142"/>
                  </a:lnTo>
                  <a:lnTo>
                    <a:pt x="169137" y="0"/>
                  </a:lnTo>
                  <a:lnTo>
                    <a:pt x="243135" y="42284"/>
                  </a:lnTo>
                  <a:lnTo>
                    <a:pt x="269563" y="60784"/>
                  </a:lnTo>
                  <a:lnTo>
                    <a:pt x="288062" y="84569"/>
                  </a:lnTo>
                  <a:lnTo>
                    <a:pt x="301276" y="108353"/>
                  </a:lnTo>
                  <a:lnTo>
                    <a:pt x="311847" y="137424"/>
                  </a:lnTo>
                  <a:lnTo>
                    <a:pt x="317133" y="171780"/>
                  </a:lnTo>
                  <a:lnTo>
                    <a:pt x="317133" y="224636"/>
                  </a:lnTo>
                  <a:lnTo>
                    <a:pt x="309204" y="317133"/>
                  </a:lnTo>
                  <a:lnTo>
                    <a:pt x="301276" y="380559"/>
                  </a:lnTo>
                  <a:lnTo>
                    <a:pt x="293348" y="488913"/>
                  </a:lnTo>
                  <a:lnTo>
                    <a:pt x="290705" y="655408"/>
                  </a:lnTo>
                  <a:lnTo>
                    <a:pt x="290705" y="924971"/>
                  </a:lnTo>
                  <a:lnTo>
                    <a:pt x="295991" y="1194534"/>
                  </a:lnTo>
                  <a:lnTo>
                    <a:pt x="295991" y="1329315"/>
                  </a:lnTo>
                  <a:lnTo>
                    <a:pt x="303919" y="1503738"/>
                  </a:lnTo>
                  <a:lnTo>
                    <a:pt x="311847" y="1667590"/>
                  </a:lnTo>
                  <a:lnTo>
                    <a:pt x="311847" y="1712518"/>
                  </a:lnTo>
                  <a:lnTo>
                    <a:pt x="309204" y="1773301"/>
                  </a:lnTo>
                  <a:lnTo>
                    <a:pt x="303919" y="1852585"/>
                  </a:lnTo>
                  <a:lnTo>
                    <a:pt x="288062" y="1913369"/>
                  </a:lnTo>
                  <a:lnTo>
                    <a:pt x="269563" y="1960938"/>
                  </a:lnTo>
                  <a:lnTo>
                    <a:pt x="243135" y="2000580"/>
                  </a:lnTo>
                  <a:lnTo>
                    <a:pt x="229921" y="2011151"/>
                  </a:lnTo>
                  <a:lnTo>
                    <a:pt x="206136" y="2021722"/>
                  </a:lnTo>
                  <a:lnTo>
                    <a:pt x="190280" y="2021722"/>
                  </a:lnTo>
                  <a:lnTo>
                    <a:pt x="147995" y="2003223"/>
                  </a:lnTo>
                  <a:lnTo>
                    <a:pt x="105711" y="1971510"/>
                  </a:lnTo>
                  <a:lnTo>
                    <a:pt x="89854" y="1953010"/>
                  </a:lnTo>
                  <a:lnTo>
                    <a:pt x="63426" y="1886941"/>
                  </a:lnTo>
                  <a:lnTo>
                    <a:pt x="31713" y="1783873"/>
                  </a:lnTo>
                  <a:lnTo>
                    <a:pt x="7928" y="1686090"/>
                  </a:lnTo>
                  <a:lnTo>
                    <a:pt x="0" y="1620021"/>
                  </a:lnTo>
                  <a:lnTo>
                    <a:pt x="13214" y="1580379"/>
                  </a:lnTo>
                  <a:lnTo>
                    <a:pt x="31713" y="1527523"/>
                  </a:lnTo>
                  <a:lnTo>
                    <a:pt x="47570" y="1464097"/>
                  </a:lnTo>
                  <a:lnTo>
                    <a:pt x="58141" y="1384814"/>
                  </a:lnTo>
                  <a:lnTo>
                    <a:pt x="66069" y="1268532"/>
                  </a:lnTo>
                  <a:lnTo>
                    <a:pt x="66069" y="1065038"/>
                  </a:lnTo>
                  <a:lnTo>
                    <a:pt x="71355" y="832474"/>
                  </a:lnTo>
                  <a:lnTo>
                    <a:pt x="79283" y="531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721C2D66-D965-5F46-9EBD-6A7EC4D0283E}"/>
                </a:ext>
              </a:extLst>
            </p:cNvPr>
            <p:cNvSpPr/>
            <p:nvPr/>
          </p:nvSpPr>
          <p:spPr>
            <a:xfrm>
              <a:off x="5295900" y="1419225"/>
              <a:ext cx="576263" cy="1581150"/>
            </a:xfrm>
            <a:custGeom>
              <a:avLst/>
              <a:gdLst>
                <a:gd name="connsiteX0" fmla="*/ 250031 w 576263"/>
                <a:gd name="connsiteY0" fmla="*/ 697706 h 1581150"/>
                <a:gd name="connsiteX1" fmla="*/ 252413 w 576263"/>
                <a:gd name="connsiteY1" fmla="*/ 461963 h 1581150"/>
                <a:gd name="connsiteX2" fmla="*/ 250031 w 576263"/>
                <a:gd name="connsiteY2" fmla="*/ 311944 h 1581150"/>
                <a:gd name="connsiteX3" fmla="*/ 247650 w 576263"/>
                <a:gd name="connsiteY3" fmla="*/ 292894 h 1581150"/>
                <a:gd name="connsiteX4" fmla="*/ 240506 w 576263"/>
                <a:gd name="connsiteY4" fmla="*/ 266700 h 1581150"/>
                <a:gd name="connsiteX5" fmla="*/ 223838 w 576263"/>
                <a:gd name="connsiteY5" fmla="*/ 230981 h 1581150"/>
                <a:gd name="connsiteX6" fmla="*/ 204788 w 576263"/>
                <a:gd name="connsiteY6" fmla="*/ 209550 h 1581150"/>
                <a:gd name="connsiteX7" fmla="*/ 173831 w 576263"/>
                <a:gd name="connsiteY7" fmla="*/ 176213 h 1581150"/>
                <a:gd name="connsiteX8" fmla="*/ 138113 w 576263"/>
                <a:gd name="connsiteY8" fmla="*/ 145256 h 1581150"/>
                <a:gd name="connsiteX9" fmla="*/ 95250 w 576263"/>
                <a:gd name="connsiteY9" fmla="*/ 116681 h 1581150"/>
                <a:gd name="connsiteX10" fmla="*/ 61913 w 576263"/>
                <a:gd name="connsiteY10" fmla="*/ 95250 h 1581150"/>
                <a:gd name="connsiteX11" fmla="*/ 30956 w 576263"/>
                <a:gd name="connsiteY11" fmla="*/ 71438 h 1581150"/>
                <a:gd name="connsiteX12" fmla="*/ 7144 w 576263"/>
                <a:gd name="connsiteY12" fmla="*/ 50006 h 1581150"/>
                <a:gd name="connsiteX13" fmla="*/ 0 w 576263"/>
                <a:gd name="connsiteY13" fmla="*/ 33338 h 1581150"/>
                <a:gd name="connsiteX14" fmla="*/ 0 w 576263"/>
                <a:gd name="connsiteY14" fmla="*/ 16669 h 1581150"/>
                <a:gd name="connsiteX15" fmla="*/ 14288 w 576263"/>
                <a:gd name="connsiteY15" fmla="*/ 4763 h 1581150"/>
                <a:gd name="connsiteX16" fmla="*/ 50006 w 576263"/>
                <a:gd name="connsiteY16" fmla="*/ 0 h 1581150"/>
                <a:gd name="connsiteX17" fmla="*/ 97631 w 576263"/>
                <a:gd name="connsiteY17" fmla="*/ 2381 h 1581150"/>
                <a:gd name="connsiteX18" fmla="*/ 147638 w 576263"/>
                <a:gd name="connsiteY18" fmla="*/ 7144 h 1581150"/>
                <a:gd name="connsiteX19" fmla="*/ 238125 w 576263"/>
                <a:gd name="connsiteY19" fmla="*/ 26194 h 1581150"/>
                <a:gd name="connsiteX20" fmla="*/ 314325 w 576263"/>
                <a:gd name="connsiteY20" fmla="*/ 50006 h 1581150"/>
                <a:gd name="connsiteX21" fmla="*/ 383381 w 576263"/>
                <a:gd name="connsiteY21" fmla="*/ 73819 h 1581150"/>
                <a:gd name="connsiteX22" fmla="*/ 431006 w 576263"/>
                <a:gd name="connsiteY22" fmla="*/ 97631 h 1581150"/>
                <a:gd name="connsiteX23" fmla="*/ 478631 w 576263"/>
                <a:gd name="connsiteY23" fmla="*/ 128588 h 1581150"/>
                <a:gd name="connsiteX24" fmla="*/ 514350 w 576263"/>
                <a:gd name="connsiteY24" fmla="*/ 154781 h 1581150"/>
                <a:gd name="connsiteX25" fmla="*/ 538163 w 576263"/>
                <a:gd name="connsiteY25" fmla="*/ 169069 h 1581150"/>
                <a:gd name="connsiteX26" fmla="*/ 552450 w 576263"/>
                <a:gd name="connsiteY26" fmla="*/ 183356 h 1581150"/>
                <a:gd name="connsiteX27" fmla="*/ 566738 w 576263"/>
                <a:gd name="connsiteY27" fmla="*/ 204788 h 1581150"/>
                <a:gd name="connsiteX28" fmla="*/ 573881 w 576263"/>
                <a:gd name="connsiteY28" fmla="*/ 223838 h 1581150"/>
                <a:gd name="connsiteX29" fmla="*/ 576263 w 576263"/>
                <a:gd name="connsiteY29" fmla="*/ 242888 h 1581150"/>
                <a:gd name="connsiteX30" fmla="*/ 576263 w 576263"/>
                <a:gd name="connsiteY30" fmla="*/ 271463 h 1581150"/>
                <a:gd name="connsiteX31" fmla="*/ 569119 w 576263"/>
                <a:gd name="connsiteY31" fmla="*/ 309563 h 1581150"/>
                <a:gd name="connsiteX32" fmla="*/ 552450 w 576263"/>
                <a:gd name="connsiteY32" fmla="*/ 350044 h 1581150"/>
                <a:gd name="connsiteX33" fmla="*/ 542925 w 576263"/>
                <a:gd name="connsiteY33" fmla="*/ 369094 h 1581150"/>
                <a:gd name="connsiteX34" fmla="*/ 538163 w 576263"/>
                <a:gd name="connsiteY34" fmla="*/ 397669 h 1581150"/>
                <a:gd name="connsiteX35" fmla="*/ 523875 w 576263"/>
                <a:gd name="connsiteY35" fmla="*/ 540544 h 1581150"/>
                <a:gd name="connsiteX36" fmla="*/ 507206 w 576263"/>
                <a:gd name="connsiteY36" fmla="*/ 700088 h 1581150"/>
                <a:gd name="connsiteX37" fmla="*/ 500063 w 576263"/>
                <a:gd name="connsiteY37" fmla="*/ 807244 h 1581150"/>
                <a:gd name="connsiteX38" fmla="*/ 497681 w 576263"/>
                <a:gd name="connsiteY38" fmla="*/ 976313 h 1581150"/>
                <a:gd name="connsiteX39" fmla="*/ 473869 w 576263"/>
                <a:gd name="connsiteY39" fmla="*/ 1533525 h 1581150"/>
                <a:gd name="connsiteX40" fmla="*/ 471488 w 576263"/>
                <a:gd name="connsiteY40" fmla="*/ 1564481 h 1581150"/>
                <a:gd name="connsiteX41" fmla="*/ 228600 w 576263"/>
                <a:gd name="connsiteY41" fmla="*/ 1581150 h 1581150"/>
                <a:gd name="connsiteX42" fmla="*/ 235744 w 576263"/>
                <a:gd name="connsiteY42" fmla="*/ 1409700 h 1581150"/>
                <a:gd name="connsiteX43" fmla="*/ 242888 w 576263"/>
                <a:gd name="connsiteY43" fmla="*/ 1240631 h 1581150"/>
                <a:gd name="connsiteX44" fmla="*/ 254794 w 576263"/>
                <a:gd name="connsiteY44" fmla="*/ 1012031 h 1581150"/>
                <a:gd name="connsiteX45" fmla="*/ 250031 w 576263"/>
                <a:gd name="connsiteY45" fmla="*/ 6977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6263" h="1581150">
                  <a:moveTo>
                    <a:pt x="250031" y="697706"/>
                  </a:moveTo>
                  <a:lnTo>
                    <a:pt x="252413" y="461963"/>
                  </a:lnTo>
                  <a:lnTo>
                    <a:pt x="250031" y="311944"/>
                  </a:lnTo>
                  <a:lnTo>
                    <a:pt x="247650" y="292894"/>
                  </a:lnTo>
                  <a:lnTo>
                    <a:pt x="240506" y="266700"/>
                  </a:lnTo>
                  <a:lnTo>
                    <a:pt x="223838" y="230981"/>
                  </a:lnTo>
                  <a:lnTo>
                    <a:pt x="204788" y="209550"/>
                  </a:lnTo>
                  <a:lnTo>
                    <a:pt x="173831" y="176213"/>
                  </a:lnTo>
                  <a:lnTo>
                    <a:pt x="138113" y="145256"/>
                  </a:lnTo>
                  <a:lnTo>
                    <a:pt x="95250" y="116681"/>
                  </a:lnTo>
                  <a:lnTo>
                    <a:pt x="61913" y="95250"/>
                  </a:lnTo>
                  <a:lnTo>
                    <a:pt x="30956" y="71438"/>
                  </a:lnTo>
                  <a:lnTo>
                    <a:pt x="7144" y="50006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14288" y="4763"/>
                  </a:lnTo>
                  <a:lnTo>
                    <a:pt x="50006" y="0"/>
                  </a:lnTo>
                  <a:lnTo>
                    <a:pt x="97631" y="2381"/>
                  </a:lnTo>
                  <a:lnTo>
                    <a:pt x="147638" y="7144"/>
                  </a:lnTo>
                  <a:lnTo>
                    <a:pt x="238125" y="26194"/>
                  </a:lnTo>
                  <a:lnTo>
                    <a:pt x="314325" y="50006"/>
                  </a:lnTo>
                  <a:lnTo>
                    <a:pt x="383381" y="73819"/>
                  </a:lnTo>
                  <a:lnTo>
                    <a:pt x="431006" y="97631"/>
                  </a:lnTo>
                  <a:lnTo>
                    <a:pt x="478631" y="128588"/>
                  </a:lnTo>
                  <a:lnTo>
                    <a:pt x="514350" y="154781"/>
                  </a:lnTo>
                  <a:lnTo>
                    <a:pt x="538163" y="169069"/>
                  </a:lnTo>
                  <a:lnTo>
                    <a:pt x="552450" y="183356"/>
                  </a:lnTo>
                  <a:lnTo>
                    <a:pt x="566738" y="204788"/>
                  </a:lnTo>
                  <a:lnTo>
                    <a:pt x="573881" y="223838"/>
                  </a:lnTo>
                  <a:lnTo>
                    <a:pt x="576263" y="242888"/>
                  </a:lnTo>
                  <a:lnTo>
                    <a:pt x="576263" y="271463"/>
                  </a:lnTo>
                  <a:lnTo>
                    <a:pt x="569119" y="309563"/>
                  </a:lnTo>
                  <a:lnTo>
                    <a:pt x="552450" y="350044"/>
                  </a:lnTo>
                  <a:lnTo>
                    <a:pt x="542925" y="369094"/>
                  </a:lnTo>
                  <a:lnTo>
                    <a:pt x="538163" y="397669"/>
                  </a:lnTo>
                  <a:lnTo>
                    <a:pt x="523875" y="540544"/>
                  </a:lnTo>
                  <a:lnTo>
                    <a:pt x="507206" y="700088"/>
                  </a:lnTo>
                  <a:lnTo>
                    <a:pt x="500063" y="807244"/>
                  </a:lnTo>
                  <a:lnTo>
                    <a:pt x="497681" y="976313"/>
                  </a:lnTo>
                  <a:lnTo>
                    <a:pt x="473869" y="1533525"/>
                  </a:lnTo>
                  <a:lnTo>
                    <a:pt x="471488" y="1564481"/>
                  </a:lnTo>
                  <a:lnTo>
                    <a:pt x="228600" y="1581150"/>
                  </a:lnTo>
                  <a:lnTo>
                    <a:pt x="235744" y="1409700"/>
                  </a:lnTo>
                  <a:lnTo>
                    <a:pt x="242888" y="1240631"/>
                  </a:lnTo>
                  <a:lnTo>
                    <a:pt x="254794" y="1012031"/>
                  </a:lnTo>
                  <a:cubicBezTo>
                    <a:pt x="253206" y="915987"/>
                    <a:pt x="251619" y="819944"/>
                    <a:pt x="250031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224AC1C3-DD97-EC41-B459-CEE753FA98AD}"/>
                </a:ext>
              </a:extLst>
            </p:cNvPr>
            <p:cNvSpPr/>
            <p:nvPr/>
          </p:nvSpPr>
          <p:spPr>
            <a:xfrm>
              <a:off x="4686300" y="2782888"/>
              <a:ext cx="2005013" cy="427037"/>
            </a:xfrm>
            <a:custGeom>
              <a:avLst/>
              <a:gdLst>
                <a:gd name="connsiteX0" fmla="*/ 573881 w 2005013"/>
                <a:gd name="connsiteY0" fmla="*/ 192882 h 426244"/>
                <a:gd name="connsiteX1" fmla="*/ 862013 w 2005013"/>
                <a:gd name="connsiteY1" fmla="*/ 150019 h 426244"/>
                <a:gd name="connsiteX2" fmla="*/ 1078706 w 2005013"/>
                <a:gd name="connsiteY2" fmla="*/ 109538 h 426244"/>
                <a:gd name="connsiteX3" fmla="*/ 1364456 w 2005013"/>
                <a:gd name="connsiteY3" fmla="*/ 66675 h 426244"/>
                <a:gd name="connsiteX4" fmla="*/ 1504950 w 2005013"/>
                <a:gd name="connsiteY4" fmla="*/ 47625 h 426244"/>
                <a:gd name="connsiteX5" fmla="*/ 1566863 w 2005013"/>
                <a:gd name="connsiteY5" fmla="*/ 40482 h 426244"/>
                <a:gd name="connsiteX6" fmla="*/ 1685925 w 2005013"/>
                <a:gd name="connsiteY6" fmla="*/ 7144 h 426244"/>
                <a:gd name="connsiteX7" fmla="*/ 1712119 w 2005013"/>
                <a:gd name="connsiteY7" fmla="*/ 0 h 426244"/>
                <a:gd name="connsiteX8" fmla="*/ 1750219 w 2005013"/>
                <a:gd name="connsiteY8" fmla="*/ 2382 h 426244"/>
                <a:gd name="connsiteX9" fmla="*/ 1816894 w 2005013"/>
                <a:gd name="connsiteY9" fmla="*/ 21432 h 426244"/>
                <a:gd name="connsiteX10" fmla="*/ 1866900 w 2005013"/>
                <a:gd name="connsiteY10" fmla="*/ 40482 h 426244"/>
                <a:gd name="connsiteX11" fmla="*/ 1905000 w 2005013"/>
                <a:gd name="connsiteY11" fmla="*/ 59532 h 426244"/>
                <a:gd name="connsiteX12" fmla="*/ 1926431 w 2005013"/>
                <a:gd name="connsiteY12" fmla="*/ 76200 h 426244"/>
                <a:gd name="connsiteX13" fmla="*/ 1947863 w 2005013"/>
                <a:gd name="connsiteY13" fmla="*/ 95250 h 426244"/>
                <a:gd name="connsiteX14" fmla="*/ 1971675 w 2005013"/>
                <a:gd name="connsiteY14" fmla="*/ 119063 h 426244"/>
                <a:gd name="connsiteX15" fmla="*/ 1990725 w 2005013"/>
                <a:gd name="connsiteY15" fmla="*/ 145257 h 426244"/>
                <a:gd name="connsiteX16" fmla="*/ 2000250 w 2005013"/>
                <a:gd name="connsiteY16" fmla="*/ 164307 h 426244"/>
                <a:gd name="connsiteX17" fmla="*/ 2005013 w 2005013"/>
                <a:gd name="connsiteY17" fmla="*/ 178594 h 426244"/>
                <a:gd name="connsiteX18" fmla="*/ 2005013 w 2005013"/>
                <a:gd name="connsiteY18" fmla="*/ 195263 h 426244"/>
                <a:gd name="connsiteX19" fmla="*/ 1993106 w 2005013"/>
                <a:gd name="connsiteY19" fmla="*/ 219075 h 426244"/>
                <a:gd name="connsiteX20" fmla="*/ 1964531 w 2005013"/>
                <a:gd name="connsiteY20" fmla="*/ 233363 h 426244"/>
                <a:gd name="connsiteX21" fmla="*/ 1893094 w 2005013"/>
                <a:gd name="connsiteY21" fmla="*/ 245269 h 426244"/>
                <a:gd name="connsiteX22" fmla="*/ 1807369 w 2005013"/>
                <a:gd name="connsiteY22" fmla="*/ 245269 h 426244"/>
                <a:gd name="connsiteX23" fmla="*/ 1659731 w 2005013"/>
                <a:gd name="connsiteY23" fmla="*/ 247650 h 426244"/>
                <a:gd name="connsiteX24" fmla="*/ 1478756 w 2005013"/>
                <a:gd name="connsiteY24" fmla="*/ 257175 h 426244"/>
                <a:gd name="connsiteX25" fmla="*/ 1288256 w 2005013"/>
                <a:gd name="connsiteY25" fmla="*/ 273844 h 426244"/>
                <a:gd name="connsiteX26" fmla="*/ 1095375 w 2005013"/>
                <a:gd name="connsiteY26" fmla="*/ 295275 h 426244"/>
                <a:gd name="connsiteX27" fmla="*/ 904875 w 2005013"/>
                <a:gd name="connsiteY27" fmla="*/ 328613 h 426244"/>
                <a:gd name="connsiteX28" fmla="*/ 735806 w 2005013"/>
                <a:gd name="connsiteY28" fmla="*/ 357188 h 426244"/>
                <a:gd name="connsiteX29" fmla="*/ 633413 w 2005013"/>
                <a:gd name="connsiteY29" fmla="*/ 381000 h 426244"/>
                <a:gd name="connsiteX30" fmla="*/ 521494 w 2005013"/>
                <a:gd name="connsiteY30" fmla="*/ 404813 h 426244"/>
                <a:gd name="connsiteX31" fmla="*/ 464344 w 2005013"/>
                <a:gd name="connsiteY31" fmla="*/ 421482 h 426244"/>
                <a:gd name="connsiteX32" fmla="*/ 426244 w 2005013"/>
                <a:gd name="connsiteY32" fmla="*/ 426244 h 426244"/>
                <a:gd name="connsiteX33" fmla="*/ 385763 w 2005013"/>
                <a:gd name="connsiteY33" fmla="*/ 423863 h 426244"/>
                <a:gd name="connsiteX34" fmla="*/ 326231 w 2005013"/>
                <a:gd name="connsiteY34" fmla="*/ 414338 h 426244"/>
                <a:gd name="connsiteX35" fmla="*/ 252413 w 2005013"/>
                <a:gd name="connsiteY35" fmla="*/ 388144 h 426244"/>
                <a:gd name="connsiteX36" fmla="*/ 166688 w 2005013"/>
                <a:gd name="connsiteY36" fmla="*/ 352425 h 426244"/>
                <a:gd name="connsiteX37" fmla="*/ 92869 w 2005013"/>
                <a:gd name="connsiteY37" fmla="*/ 307182 h 426244"/>
                <a:gd name="connsiteX38" fmla="*/ 40481 w 2005013"/>
                <a:gd name="connsiteY38" fmla="*/ 271463 h 426244"/>
                <a:gd name="connsiteX39" fmla="*/ 23813 w 2005013"/>
                <a:gd name="connsiteY39" fmla="*/ 257175 h 426244"/>
                <a:gd name="connsiteX40" fmla="*/ 7144 w 2005013"/>
                <a:gd name="connsiteY40" fmla="*/ 226219 h 426244"/>
                <a:gd name="connsiteX41" fmla="*/ 0 w 2005013"/>
                <a:gd name="connsiteY41" fmla="*/ 197644 h 426244"/>
                <a:gd name="connsiteX42" fmla="*/ 7144 w 2005013"/>
                <a:gd name="connsiteY42" fmla="*/ 178594 h 426244"/>
                <a:gd name="connsiteX43" fmla="*/ 26194 w 2005013"/>
                <a:gd name="connsiteY43" fmla="*/ 173832 h 426244"/>
                <a:gd name="connsiteX44" fmla="*/ 57150 w 2005013"/>
                <a:gd name="connsiteY44" fmla="*/ 183357 h 426244"/>
                <a:gd name="connsiteX45" fmla="*/ 123825 w 2005013"/>
                <a:gd name="connsiteY45" fmla="*/ 207169 h 426244"/>
                <a:gd name="connsiteX46" fmla="*/ 216694 w 2005013"/>
                <a:gd name="connsiteY46" fmla="*/ 226219 h 426244"/>
                <a:gd name="connsiteX47" fmla="*/ 295275 w 2005013"/>
                <a:gd name="connsiteY47" fmla="*/ 230982 h 426244"/>
                <a:gd name="connsiteX48" fmla="*/ 388144 w 2005013"/>
                <a:gd name="connsiteY48" fmla="*/ 221457 h 426244"/>
                <a:gd name="connsiteX49" fmla="*/ 573881 w 2005013"/>
                <a:gd name="connsiteY49" fmla="*/ 19288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05013" h="426244">
                  <a:moveTo>
                    <a:pt x="573881" y="192882"/>
                  </a:moveTo>
                  <a:lnTo>
                    <a:pt x="862013" y="150019"/>
                  </a:lnTo>
                  <a:lnTo>
                    <a:pt x="1078706" y="109538"/>
                  </a:lnTo>
                  <a:lnTo>
                    <a:pt x="1364456" y="66675"/>
                  </a:lnTo>
                  <a:lnTo>
                    <a:pt x="1504950" y="47625"/>
                  </a:lnTo>
                  <a:lnTo>
                    <a:pt x="1566863" y="40482"/>
                  </a:lnTo>
                  <a:lnTo>
                    <a:pt x="1685925" y="7144"/>
                  </a:lnTo>
                  <a:lnTo>
                    <a:pt x="1712119" y="0"/>
                  </a:lnTo>
                  <a:lnTo>
                    <a:pt x="1750219" y="2382"/>
                  </a:lnTo>
                  <a:lnTo>
                    <a:pt x="1816894" y="21432"/>
                  </a:lnTo>
                  <a:lnTo>
                    <a:pt x="1866900" y="40482"/>
                  </a:lnTo>
                  <a:lnTo>
                    <a:pt x="1905000" y="59532"/>
                  </a:lnTo>
                  <a:lnTo>
                    <a:pt x="1926431" y="76200"/>
                  </a:lnTo>
                  <a:lnTo>
                    <a:pt x="1947863" y="95250"/>
                  </a:lnTo>
                  <a:lnTo>
                    <a:pt x="1971675" y="119063"/>
                  </a:lnTo>
                  <a:lnTo>
                    <a:pt x="1990725" y="145257"/>
                  </a:lnTo>
                  <a:lnTo>
                    <a:pt x="2000250" y="164307"/>
                  </a:lnTo>
                  <a:lnTo>
                    <a:pt x="2005013" y="178594"/>
                  </a:lnTo>
                  <a:lnTo>
                    <a:pt x="2005013" y="195263"/>
                  </a:lnTo>
                  <a:lnTo>
                    <a:pt x="1993106" y="219075"/>
                  </a:lnTo>
                  <a:lnTo>
                    <a:pt x="1964531" y="233363"/>
                  </a:lnTo>
                  <a:lnTo>
                    <a:pt x="1893094" y="245269"/>
                  </a:lnTo>
                  <a:lnTo>
                    <a:pt x="1807369" y="245269"/>
                  </a:lnTo>
                  <a:lnTo>
                    <a:pt x="1659731" y="247650"/>
                  </a:lnTo>
                  <a:lnTo>
                    <a:pt x="1478756" y="257175"/>
                  </a:lnTo>
                  <a:lnTo>
                    <a:pt x="1288256" y="273844"/>
                  </a:lnTo>
                  <a:lnTo>
                    <a:pt x="1095375" y="295275"/>
                  </a:lnTo>
                  <a:lnTo>
                    <a:pt x="904875" y="328613"/>
                  </a:lnTo>
                  <a:lnTo>
                    <a:pt x="735806" y="357188"/>
                  </a:lnTo>
                  <a:lnTo>
                    <a:pt x="633413" y="381000"/>
                  </a:lnTo>
                  <a:lnTo>
                    <a:pt x="521494" y="404813"/>
                  </a:lnTo>
                  <a:lnTo>
                    <a:pt x="464344" y="421482"/>
                  </a:lnTo>
                  <a:lnTo>
                    <a:pt x="426244" y="426244"/>
                  </a:lnTo>
                  <a:lnTo>
                    <a:pt x="385763" y="423863"/>
                  </a:lnTo>
                  <a:lnTo>
                    <a:pt x="326231" y="414338"/>
                  </a:lnTo>
                  <a:lnTo>
                    <a:pt x="252413" y="388144"/>
                  </a:lnTo>
                  <a:lnTo>
                    <a:pt x="166688" y="352425"/>
                  </a:lnTo>
                  <a:lnTo>
                    <a:pt x="92869" y="307182"/>
                  </a:lnTo>
                  <a:lnTo>
                    <a:pt x="40481" y="271463"/>
                  </a:lnTo>
                  <a:lnTo>
                    <a:pt x="23813" y="257175"/>
                  </a:lnTo>
                  <a:lnTo>
                    <a:pt x="7144" y="226219"/>
                  </a:lnTo>
                  <a:lnTo>
                    <a:pt x="0" y="197644"/>
                  </a:lnTo>
                  <a:lnTo>
                    <a:pt x="7144" y="178594"/>
                  </a:lnTo>
                  <a:lnTo>
                    <a:pt x="26194" y="173832"/>
                  </a:lnTo>
                  <a:lnTo>
                    <a:pt x="57150" y="183357"/>
                  </a:lnTo>
                  <a:lnTo>
                    <a:pt x="123825" y="207169"/>
                  </a:lnTo>
                  <a:lnTo>
                    <a:pt x="216694" y="226219"/>
                  </a:lnTo>
                  <a:lnTo>
                    <a:pt x="295275" y="230982"/>
                  </a:lnTo>
                  <a:lnTo>
                    <a:pt x="388144" y="221457"/>
                  </a:lnTo>
                  <a:lnTo>
                    <a:pt x="573881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FC80132-F9F3-2945-868E-13C68897628E}"/>
                </a:ext>
              </a:extLst>
            </p:cNvPr>
            <p:cNvSpPr/>
            <p:nvPr/>
          </p:nvSpPr>
          <p:spPr>
            <a:xfrm>
              <a:off x="4752975" y="3275013"/>
              <a:ext cx="2543175" cy="457200"/>
            </a:xfrm>
            <a:custGeom>
              <a:avLst/>
              <a:gdLst>
                <a:gd name="connsiteX0" fmla="*/ 666750 w 2543175"/>
                <a:gd name="connsiteY0" fmla="*/ 250031 h 457200"/>
                <a:gd name="connsiteX1" fmla="*/ 528638 w 2543175"/>
                <a:gd name="connsiteY1" fmla="*/ 264319 h 457200"/>
                <a:gd name="connsiteX2" fmla="*/ 381000 w 2543175"/>
                <a:gd name="connsiteY2" fmla="*/ 273844 h 457200"/>
                <a:gd name="connsiteX3" fmla="*/ 166688 w 2543175"/>
                <a:gd name="connsiteY3" fmla="*/ 285750 h 457200"/>
                <a:gd name="connsiteX4" fmla="*/ 0 w 2543175"/>
                <a:gd name="connsiteY4" fmla="*/ 290512 h 457200"/>
                <a:gd name="connsiteX5" fmla="*/ 7144 w 2543175"/>
                <a:gd name="connsiteY5" fmla="*/ 447675 h 457200"/>
                <a:gd name="connsiteX6" fmla="*/ 252413 w 2543175"/>
                <a:gd name="connsiteY6" fmla="*/ 435769 h 457200"/>
                <a:gd name="connsiteX7" fmla="*/ 466725 w 2543175"/>
                <a:gd name="connsiteY7" fmla="*/ 423862 h 457200"/>
                <a:gd name="connsiteX8" fmla="*/ 709613 w 2543175"/>
                <a:gd name="connsiteY8" fmla="*/ 402431 h 457200"/>
                <a:gd name="connsiteX9" fmla="*/ 940594 w 2543175"/>
                <a:gd name="connsiteY9" fmla="*/ 381000 h 457200"/>
                <a:gd name="connsiteX10" fmla="*/ 1247775 w 2543175"/>
                <a:gd name="connsiteY10" fmla="*/ 345281 h 457200"/>
                <a:gd name="connsiteX11" fmla="*/ 1552575 w 2543175"/>
                <a:gd name="connsiteY11" fmla="*/ 302419 h 457200"/>
                <a:gd name="connsiteX12" fmla="*/ 1888331 w 2543175"/>
                <a:gd name="connsiteY12" fmla="*/ 242887 h 457200"/>
                <a:gd name="connsiteX13" fmla="*/ 1993106 w 2543175"/>
                <a:gd name="connsiteY13" fmla="*/ 223837 h 457200"/>
                <a:gd name="connsiteX14" fmla="*/ 2014538 w 2543175"/>
                <a:gd name="connsiteY14" fmla="*/ 226219 h 457200"/>
                <a:gd name="connsiteX15" fmla="*/ 2031206 w 2543175"/>
                <a:gd name="connsiteY15" fmla="*/ 233362 h 457200"/>
                <a:gd name="connsiteX16" fmla="*/ 2057400 w 2543175"/>
                <a:gd name="connsiteY16" fmla="*/ 252412 h 457200"/>
                <a:gd name="connsiteX17" fmla="*/ 2074069 w 2543175"/>
                <a:gd name="connsiteY17" fmla="*/ 269081 h 457200"/>
                <a:gd name="connsiteX18" fmla="*/ 2505075 w 2543175"/>
                <a:gd name="connsiteY18" fmla="*/ 457200 h 457200"/>
                <a:gd name="connsiteX19" fmla="*/ 2521744 w 2543175"/>
                <a:gd name="connsiteY19" fmla="*/ 447675 h 457200"/>
                <a:gd name="connsiteX20" fmla="*/ 2531269 w 2543175"/>
                <a:gd name="connsiteY20" fmla="*/ 438150 h 457200"/>
                <a:gd name="connsiteX21" fmla="*/ 2538413 w 2543175"/>
                <a:gd name="connsiteY21" fmla="*/ 421481 h 457200"/>
                <a:gd name="connsiteX22" fmla="*/ 2543175 w 2543175"/>
                <a:gd name="connsiteY22" fmla="*/ 404812 h 457200"/>
                <a:gd name="connsiteX23" fmla="*/ 2540794 w 2543175"/>
                <a:gd name="connsiteY23" fmla="*/ 376237 h 457200"/>
                <a:gd name="connsiteX24" fmla="*/ 2531269 w 2543175"/>
                <a:gd name="connsiteY24" fmla="*/ 350044 h 457200"/>
                <a:gd name="connsiteX25" fmla="*/ 2507456 w 2543175"/>
                <a:gd name="connsiteY25" fmla="*/ 309562 h 457200"/>
                <a:gd name="connsiteX26" fmla="*/ 2469356 w 2543175"/>
                <a:gd name="connsiteY26" fmla="*/ 264319 h 457200"/>
                <a:gd name="connsiteX27" fmla="*/ 2412206 w 2543175"/>
                <a:gd name="connsiteY27" fmla="*/ 209550 h 457200"/>
                <a:gd name="connsiteX28" fmla="*/ 2343150 w 2543175"/>
                <a:gd name="connsiteY28" fmla="*/ 147637 h 457200"/>
                <a:gd name="connsiteX29" fmla="*/ 2274094 w 2543175"/>
                <a:gd name="connsiteY29" fmla="*/ 88106 h 457200"/>
                <a:gd name="connsiteX30" fmla="*/ 2183606 w 2543175"/>
                <a:gd name="connsiteY30" fmla="*/ 14287 h 457200"/>
                <a:gd name="connsiteX31" fmla="*/ 2162175 w 2543175"/>
                <a:gd name="connsiteY31" fmla="*/ 0 h 457200"/>
                <a:gd name="connsiteX32" fmla="*/ 2145506 w 2543175"/>
                <a:gd name="connsiteY32" fmla="*/ 0 h 457200"/>
                <a:gd name="connsiteX33" fmla="*/ 2112169 w 2543175"/>
                <a:gd name="connsiteY33" fmla="*/ 4762 h 457200"/>
                <a:gd name="connsiteX34" fmla="*/ 2035969 w 2543175"/>
                <a:gd name="connsiteY34" fmla="*/ 35719 h 457200"/>
                <a:gd name="connsiteX35" fmla="*/ 2007394 w 2543175"/>
                <a:gd name="connsiteY35" fmla="*/ 45244 h 457200"/>
                <a:gd name="connsiteX36" fmla="*/ 1907381 w 2543175"/>
                <a:gd name="connsiteY36" fmla="*/ 66675 h 457200"/>
                <a:gd name="connsiteX37" fmla="*/ 1638300 w 2543175"/>
                <a:gd name="connsiteY37" fmla="*/ 116681 h 457200"/>
                <a:gd name="connsiteX38" fmla="*/ 1502569 w 2543175"/>
                <a:gd name="connsiteY38" fmla="*/ 140494 h 457200"/>
                <a:gd name="connsiteX39" fmla="*/ 1366838 w 2543175"/>
                <a:gd name="connsiteY39" fmla="*/ 161925 h 457200"/>
                <a:gd name="connsiteX40" fmla="*/ 1202531 w 2543175"/>
                <a:gd name="connsiteY40" fmla="*/ 185737 h 457200"/>
                <a:gd name="connsiteX41" fmla="*/ 1057275 w 2543175"/>
                <a:gd name="connsiteY41" fmla="*/ 204787 h 457200"/>
                <a:gd name="connsiteX42" fmla="*/ 869156 w 2543175"/>
                <a:gd name="connsiteY42" fmla="*/ 228600 h 457200"/>
                <a:gd name="connsiteX43" fmla="*/ 666750 w 2543175"/>
                <a:gd name="connsiteY43" fmla="*/ 2500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43175" h="457200">
                  <a:moveTo>
                    <a:pt x="666750" y="250031"/>
                  </a:moveTo>
                  <a:lnTo>
                    <a:pt x="528638" y="264319"/>
                  </a:lnTo>
                  <a:lnTo>
                    <a:pt x="381000" y="273844"/>
                  </a:lnTo>
                  <a:lnTo>
                    <a:pt x="166688" y="285750"/>
                  </a:lnTo>
                  <a:lnTo>
                    <a:pt x="0" y="290512"/>
                  </a:lnTo>
                  <a:lnTo>
                    <a:pt x="7144" y="447675"/>
                  </a:lnTo>
                  <a:lnTo>
                    <a:pt x="252413" y="435769"/>
                  </a:lnTo>
                  <a:lnTo>
                    <a:pt x="466725" y="423862"/>
                  </a:lnTo>
                  <a:lnTo>
                    <a:pt x="709613" y="402431"/>
                  </a:lnTo>
                  <a:lnTo>
                    <a:pt x="940594" y="381000"/>
                  </a:lnTo>
                  <a:lnTo>
                    <a:pt x="1247775" y="345281"/>
                  </a:lnTo>
                  <a:lnTo>
                    <a:pt x="1552575" y="302419"/>
                  </a:lnTo>
                  <a:lnTo>
                    <a:pt x="1888331" y="242887"/>
                  </a:lnTo>
                  <a:lnTo>
                    <a:pt x="1993106" y="223837"/>
                  </a:lnTo>
                  <a:lnTo>
                    <a:pt x="2014538" y="226219"/>
                  </a:lnTo>
                  <a:lnTo>
                    <a:pt x="2031206" y="233362"/>
                  </a:lnTo>
                  <a:lnTo>
                    <a:pt x="2057400" y="252412"/>
                  </a:lnTo>
                  <a:lnTo>
                    <a:pt x="2074069" y="269081"/>
                  </a:lnTo>
                  <a:lnTo>
                    <a:pt x="2505075" y="457200"/>
                  </a:lnTo>
                  <a:lnTo>
                    <a:pt x="2521744" y="447675"/>
                  </a:lnTo>
                  <a:lnTo>
                    <a:pt x="2531269" y="438150"/>
                  </a:lnTo>
                  <a:lnTo>
                    <a:pt x="2538413" y="421481"/>
                  </a:lnTo>
                  <a:lnTo>
                    <a:pt x="2543175" y="404812"/>
                  </a:lnTo>
                  <a:lnTo>
                    <a:pt x="2540794" y="376237"/>
                  </a:lnTo>
                  <a:lnTo>
                    <a:pt x="2531269" y="350044"/>
                  </a:lnTo>
                  <a:lnTo>
                    <a:pt x="2507456" y="309562"/>
                  </a:lnTo>
                  <a:lnTo>
                    <a:pt x="2469356" y="264319"/>
                  </a:lnTo>
                  <a:lnTo>
                    <a:pt x="2412206" y="209550"/>
                  </a:lnTo>
                  <a:lnTo>
                    <a:pt x="2343150" y="147637"/>
                  </a:lnTo>
                  <a:lnTo>
                    <a:pt x="2274094" y="88106"/>
                  </a:lnTo>
                  <a:lnTo>
                    <a:pt x="2183606" y="14287"/>
                  </a:lnTo>
                  <a:lnTo>
                    <a:pt x="2162175" y="0"/>
                  </a:lnTo>
                  <a:lnTo>
                    <a:pt x="2145506" y="0"/>
                  </a:lnTo>
                  <a:lnTo>
                    <a:pt x="2112169" y="4762"/>
                  </a:lnTo>
                  <a:lnTo>
                    <a:pt x="2035969" y="35719"/>
                  </a:lnTo>
                  <a:lnTo>
                    <a:pt x="2007394" y="45244"/>
                  </a:lnTo>
                  <a:lnTo>
                    <a:pt x="1907381" y="66675"/>
                  </a:lnTo>
                  <a:lnTo>
                    <a:pt x="1638300" y="116681"/>
                  </a:lnTo>
                  <a:lnTo>
                    <a:pt x="1502569" y="140494"/>
                  </a:lnTo>
                  <a:lnTo>
                    <a:pt x="1366838" y="161925"/>
                  </a:lnTo>
                  <a:lnTo>
                    <a:pt x="1202531" y="185737"/>
                  </a:lnTo>
                  <a:lnTo>
                    <a:pt x="1057275" y="204787"/>
                  </a:lnTo>
                  <a:lnTo>
                    <a:pt x="869156" y="228600"/>
                  </a:lnTo>
                  <a:lnTo>
                    <a:pt x="6667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2FE4B100-7B3D-2140-BF0E-ADABF341CEA7}"/>
                </a:ext>
              </a:extLst>
            </p:cNvPr>
            <p:cNvSpPr/>
            <p:nvPr/>
          </p:nvSpPr>
          <p:spPr>
            <a:xfrm>
              <a:off x="6448425" y="3509963"/>
              <a:ext cx="842963" cy="581025"/>
            </a:xfrm>
            <a:custGeom>
              <a:avLst/>
              <a:gdLst>
                <a:gd name="connsiteX0" fmla="*/ 238125 w 842963"/>
                <a:gd name="connsiteY0" fmla="*/ 278606 h 581025"/>
                <a:gd name="connsiteX1" fmla="*/ 311944 w 842963"/>
                <a:gd name="connsiteY1" fmla="*/ 183356 h 581025"/>
                <a:gd name="connsiteX2" fmla="*/ 357188 w 842963"/>
                <a:gd name="connsiteY2" fmla="*/ 121443 h 581025"/>
                <a:gd name="connsiteX3" fmla="*/ 373856 w 842963"/>
                <a:gd name="connsiteY3" fmla="*/ 95250 h 581025"/>
                <a:gd name="connsiteX4" fmla="*/ 381000 w 842963"/>
                <a:gd name="connsiteY4" fmla="*/ 78581 h 581025"/>
                <a:gd name="connsiteX5" fmla="*/ 385763 w 842963"/>
                <a:gd name="connsiteY5" fmla="*/ 57150 h 581025"/>
                <a:gd name="connsiteX6" fmla="*/ 383381 w 842963"/>
                <a:gd name="connsiteY6" fmla="*/ 38100 h 581025"/>
                <a:gd name="connsiteX7" fmla="*/ 378619 w 842963"/>
                <a:gd name="connsiteY7" fmla="*/ 33337 h 581025"/>
                <a:gd name="connsiteX8" fmla="*/ 342900 w 842963"/>
                <a:gd name="connsiteY8" fmla="*/ 0 h 581025"/>
                <a:gd name="connsiteX9" fmla="*/ 842963 w 842963"/>
                <a:gd name="connsiteY9" fmla="*/ 173831 h 581025"/>
                <a:gd name="connsiteX10" fmla="*/ 833438 w 842963"/>
                <a:gd name="connsiteY10" fmla="*/ 202406 h 581025"/>
                <a:gd name="connsiteX11" fmla="*/ 809625 w 842963"/>
                <a:gd name="connsiteY11" fmla="*/ 221456 h 581025"/>
                <a:gd name="connsiteX12" fmla="*/ 785813 w 842963"/>
                <a:gd name="connsiteY12" fmla="*/ 233362 h 581025"/>
                <a:gd name="connsiteX13" fmla="*/ 750094 w 842963"/>
                <a:gd name="connsiteY13" fmla="*/ 245268 h 581025"/>
                <a:gd name="connsiteX14" fmla="*/ 711994 w 842963"/>
                <a:gd name="connsiteY14" fmla="*/ 252412 h 581025"/>
                <a:gd name="connsiteX15" fmla="*/ 664369 w 842963"/>
                <a:gd name="connsiteY15" fmla="*/ 254793 h 581025"/>
                <a:gd name="connsiteX16" fmla="*/ 626269 w 842963"/>
                <a:gd name="connsiteY16" fmla="*/ 257175 h 581025"/>
                <a:gd name="connsiteX17" fmla="*/ 602456 w 842963"/>
                <a:gd name="connsiteY17" fmla="*/ 259556 h 581025"/>
                <a:gd name="connsiteX18" fmla="*/ 550069 w 842963"/>
                <a:gd name="connsiteY18" fmla="*/ 278606 h 581025"/>
                <a:gd name="connsiteX19" fmla="*/ 469106 w 842963"/>
                <a:gd name="connsiteY19" fmla="*/ 316706 h 581025"/>
                <a:gd name="connsiteX20" fmla="*/ 381000 w 842963"/>
                <a:gd name="connsiteY20" fmla="*/ 366712 h 581025"/>
                <a:gd name="connsiteX21" fmla="*/ 292894 w 842963"/>
                <a:gd name="connsiteY21" fmla="*/ 416718 h 581025"/>
                <a:gd name="connsiteX22" fmla="*/ 147638 w 842963"/>
                <a:gd name="connsiteY22" fmla="*/ 509587 h 581025"/>
                <a:gd name="connsiteX23" fmla="*/ 54769 w 842963"/>
                <a:gd name="connsiteY23" fmla="*/ 573881 h 581025"/>
                <a:gd name="connsiteX24" fmla="*/ 26194 w 842963"/>
                <a:gd name="connsiteY24" fmla="*/ 581025 h 581025"/>
                <a:gd name="connsiteX25" fmla="*/ 16669 w 842963"/>
                <a:gd name="connsiteY25" fmla="*/ 581025 h 581025"/>
                <a:gd name="connsiteX26" fmla="*/ 4763 w 842963"/>
                <a:gd name="connsiteY26" fmla="*/ 571500 h 581025"/>
                <a:gd name="connsiteX27" fmla="*/ 0 w 842963"/>
                <a:gd name="connsiteY27" fmla="*/ 557212 h 581025"/>
                <a:gd name="connsiteX28" fmla="*/ 4763 w 842963"/>
                <a:gd name="connsiteY28" fmla="*/ 535781 h 581025"/>
                <a:gd name="connsiteX29" fmla="*/ 21431 w 842963"/>
                <a:gd name="connsiteY29" fmla="*/ 511968 h 581025"/>
                <a:gd name="connsiteX30" fmla="*/ 90488 w 842963"/>
                <a:gd name="connsiteY30" fmla="*/ 440531 h 581025"/>
                <a:gd name="connsiteX31" fmla="*/ 200025 w 842963"/>
                <a:gd name="connsiteY31" fmla="*/ 323850 h 581025"/>
                <a:gd name="connsiteX32" fmla="*/ 238125 w 842963"/>
                <a:gd name="connsiteY32" fmla="*/ 278606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581025">
                  <a:moveTo>
                    <a:pt x="238125" y="278606"/>
                  </a:moveTo>
                  <a:lnTo>
                    <a:pt x="311944" y="183356"/>
                  </a:lnTo>
                  <a:lnTo>
                    <a:pt x="357188" y="121443"/>
                  </a:lnTo>
                  <a:lnTo>
                    <a:pt x="373856" y="95250"/>
                  </a:lnTo>
                  <a:lnTo>
                    <a:pt x="381000" y="78581"/>
                  </a:lnTo>
                  <a:lnTo>
                    <a:pt x="385763" y="57150"/>
                  </a:lnTo>
                  <a:lnTo>
                    <a:pt x="383381" y="38100"/>
                  </a:lnTo>
                  <a:lnTo>
                    <a:pt x="378619" y="33337"/>
                  </a:lnTo>
                  <a:lnTo>
                    <a:pt x="342900" y="0"/>
                  </a:lnTo>
                  <a:lnTo>
                    <a:pt x="842963" y="173831"/>
                  </a:lnTo>
                  <a:lnTo>
                    <a:pt x="833438" y="202406"/>
                  </a:lnTo>
                  <a:lnTo>
                    <a:pt x="809625" y="221456"/>
                  </a:lnTo>
                  <a:lnTo>
                    <a:pt x="785813" y="233362"/>
                  </a:lnTo>
                  <a:lnTo>
                    <a:pt x="750094" y="245268"/>
                  </a:lnTo>
                  <a:lnTo>
                    <a:pt x="711994" y="252412"/>
                  </a:lnTo>
                  <a:lnTo>
                    <a:pt x="664369" y="254793"/>
                  </a:lnTo>
                  <a:lnTo>
                    <a:pt x="626269" y="257175"/>
                  </a:lnTo>
                  <a:lnTo>
                    <a:pt x="602456" y="259556"/>
                  </a:lnTo>
                  <a:lnTo>
                    <a:pt x="550069" y="278606"/>
                  </a:lnTo>
                  <a:lnTo>
                    <a:pt x="469106" y="316706"/>
                  </a:lnTo>
                  <a:lnTo>
                    <a:pt x="381000" y="366712"/>
                  </a:lnTo>
                  <a:lnTo>
                    <a:pt x="292894" y="416718"/>
                  </a:lnTo>
                  <a:lnTo>
                    <a:pt x="147638" y="509587"/>
                  </a:lnTo>
                  <a:lnTo>
                    <a:pt x="54769" y="573881"/>
                  </a:lnTo>
                  <a:lnTo>
                    <a:pt x="26194" y="581025"/>
                  </a:lnTo>
                  <a:lnTo>
                    <a:pt x="16669" y="581025"/>
                  </a:lnTo>
                  <a:lnTo>
                    <a:pt x="4763" y="571500"/>
                  </a:lnTo>
                  <a:lnTo>
                    <a:pt x="0" y="557212"/>
                  </a:lnTo>
                  <a:lnTo>
                    <a:pt x="4763" y="535781"/>
                  </a:lnTo>
                  <a:lnTo>
                    <a:pt x="21431" y="511968"/>
                  </a:lnTo>
                  <a:lnTo>
                    <a:pt x="90488" y="440531"/>
                  </a:lnTo>
                  <a:lnTo>
                    <a:pt x="200025" y="323850"/>
                  </a:lnTo>
                  <a:lnTo>
                    <a:pt x="2381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2FE71646-6BCE-8F4D-B2FE-FC03F4673BC0}"/>
                </a:ext>
              </a:extLst>
            </p:cNvPr>
            <p:cNvSpPr/>
            <p:nvPr/>
          </p:nvSpPr>
          <p:spPr>
            <a:xfrm>
              <a:off x="6767513" y="4678363"/>
              <a:ext cx="673100" cy="968375"/>
            </a:xfrm>
            <a:custGeom>
              <a:avLst/>
              <a:gdLst>
                <a:gd name="connsiteX0" fmla="*/ 338137 w 673893"/>
                <a:gd name="connsiteY0" fmla="*/ 357188 h 966788"/>
                <a:gd name="connsiteX1" fmla="*/ 304800 w 673893"/>
                <a:gd name="connsiteY1" fmla="*/ 564357 h 966788"/>
                <a:gd name="connsiteX2" fmla="*/ 283368 w 673893"/>
                <a:gd name="connsiteY2" fmla="*/ 692944 h 966788"/>
                <a:gd name="connsiteX3" fmla="*/ 271462 w 673893"/>
                <a:gd name="connsiteY3" fmla="*/ 745332 h 966788"/>
                <a:gd name="connsiteX4" fmla="*/ 257175 w 673893"/>
                <a:gd name="connsiteY4" fmla="*/ 783432 h 966788"/>
                <a:gd name="connsiteX5" fmla="*/ 233362 w 673893"/>
                <a:gd name="connsiteY5" fmla="*/ 821532 h 966788"/>
                <a:gd name="connsiteX6" fmla="*/ 209550 w 673893"/>
                <a:gd name="connsiteY6" fmla="*/ 850107 h 966788"/>
                <a:gd name="connsiteX7" fmla="*/ 173831 w 673893"/>
                <a:gd name="connsiteY7" fmla="*/ 876300 h 966788"/>
                <a:gd name="connsiteX8" fmla="*/ 135731 w 673893"/>
                <a:gd name="connsiteY8" fmla="*/ 892969 h 966788"/>
                <a:gd name="connsiteX9" fmla="*/ 97631 w 673893"/>
                <a:gd name="connsiteY9" fmla="*/ 900113 h 966788"/>
                <a:gd name="connsiteX10" fmla="*/ 0 w 673893"/>
                <a:gd name="connsiteY10" fmla="*/ 912019 h 966788"/>
                <a:gd name="connsiteX11" fmla="*/ 673893 w 673893"/>
                <a:gd name="connsiteY11" fmla="*/ 966788 h 966788"/>
                <a:gd name="connsiteX12" fmla="*/ 673893 w 673893"/>
                <a:gd name="connsiteY12" fmla="*/ 942975 h 966788"/>
                <a:gd name="connsiteX13" fmla="*/ 664368 w 673893"/>
                <a:gd name="connsiteY13" fmla="*/ 907257 h 966788"/>
                <a:gd name="connsiteX14" fmla="*/ 631031 w 673893"/>
                <a:gd name="connsiteY14" fmla="*/ 876300 h 966788"/>
                <a:gd name="connsiteX15" fmla="*/ 604837 w 673893"/>
                <a:gd name="connsiteY15" fmla="*/ 854869 h 966788"/>
                <a:gd name="connsiteX16" fmla="*/ 569118 w 673893"/>
                <a:gd name="connsiteY16" fmla="*/ 821532 h 966788"/>
                <a:gd name="connsiteX17" fmla="*/ 538162 w 673893"/>
                <a:gd name="connsiteY17" fmla="*/ 783432 h 966788"/>
                <a:gd name="connsiteX18" fmla="*/ 521493 w 673893"/>
                <a:gd name="connsiteY18" fmla="*/ 752475 h 966788"/>
                <a:gd name="connsiteX19" fmla="*/ 502443 w 673893"/>
                <a:gd name="connsiteY19" fmla="*/ 709613 h 966788"/>
                <a:gd name="connsiteX20" fmla="*/ 495300 w 673893"/>
                <a:gd name="connsiteY20" fmla="*/ 635794 h 966788"/>
                <a:gd name="connsiteX21" fmla="*/ 461962 w 673893"/>
                <a:gd name="connsiteY21" fmla="*/ 142875 h 966788"/>
                <a:gd name="connsiteX22" fmla="*/ 454818 w 673893"/>
                <a:gd name="connsiteY22" fmla="*/ 52388 h 966788"/>
                <a:gd name="connsiteX23" fmla="*/ 445293 w 673893"/>
                <a:gd name="connsiteY23" fmla="*/ 21432 h 966788"/>
                <a:gd name="connsiteX24" fmla="*/ 433387 w 673893"/>
                <a:gd name="connsiteY24" fmla="*/ 9525 h 966788"/>
                <a:gd name="connsiteX25" fmla="*/ 416718 w 673893"/>
                <a:gd name="connsiteY25" fmla="*/ 0 h 966788"/>
                <a:gd name="connsiteX26" fmla="*/ 404812 w 673893"/>
                <a:gd name="connsiteY26" fmla="*/ 2382 h 966788"/>
                <a:gd name="connsiteX27" fmla="*/ 395287 w 673893"/>
                <a:gd name="connsiteY27" fmla="*/ 14288 h 966788"/>
                <a:gd name="connsiteX28" fmla="*/ 383381 w 673893"/>
                <a:gd name="connsiteY28" fmla="*/ 50007 h 966788"/>
                <a:gd name="connsiteX29" fmla="*/ 373856 w 673893"/>
                <a:gd name="connsiteY29" fmla="*/ 116682 h 966788"/>
                <a:gd name="connsiteX30" fmla="*/ 338137 w 673893"/>
                <a:gd name="connsiteY30" fmla="*/ 357188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3893" h="966788">
                  <a:moveTo>
                    <a:pt x="338137" y="357188"/>
                  </a:moveTo>
                  <a:lnTo>
                    <a:pt x="304800" y="564357"/>
                  </a:lnTo>
                  <a:lnTo>
                    <a:pt x="283368" y="692944"/>
                  </a:lnTo>
                  <a:lnTo>
                    <a:pt x="271462" y="745332"/>
                  </a:lnTo>
                  <a:lnTo>
                    <a:pt x="257175" y="783432"/>
                  </a:lnTo>
                  <a:lnTo>
                    <a:pt x="233362" y="821532"/>
                  </a:lnTo>
                  <a:lnTo>
                    <a:pt x="209550" y="850107"/>
                  </a:lnTo>
                  <a:lnTo>
                    <a:pt x="173831" y="876300"/>
                  </a:lnTo>
                  <a:lnTo>
                    <a:pt x="135731" y="892969"/>
                  </a:lnTo>
                  <a:lnTo>
                    <a:pt x="97631" y="900113"/>
                  </a:lnTo>
                  <a:lnTo>
                    <a:pt x="0" y="912019"/>
                  </a:lnTo>
                  <a:lnTo>
                    <a:pt x="673893" y="966788"/>
                  </a:lnTo>
                  <a:lnTo>
                    <a:pt x="673893" y="942975"/>
                  </a:lnTo>
                  <a:lnTo>
                    <a:pt x="664368" y="907257"/>
                  </a:lnTo>
                  <a:lnTo>
                    <a:pt x="631031" y="876300"/>
                  </a:lnTo>
                  <a:lnTo>
                    <a:pt x="604837" y="854869"/>
                  </a:lnTo>
                  <a:lnTo>
                    <a:pt x="569118" y="821532"/>
                  </a:lnTo>
                  <a:lnTo>
                    <a:pt x="538162" y="783432"/>
                  </a:lnTo>
                  <a:lnTo>
                    <a:pt x="521493" y="752475"/>
                  </a:lnTo>
                  <a:lnTo>
                    <a:pt x="502443" y="709613"/>
                  </a:lnTo>
                  <a:lnTo>
                    <a:pt x="495300" y="635794"/>
                  </a:lnTo>
                  <a:lnTo>
                    <a:pt x="461962" y="142875"/>
                  </a:lnTo>
                  <a:lnTo>
                    <a:pt x="454818" y="52388"/>
                  </a:lnTo>
                  <a:lnTo>
                    <a:pt x="445293" y="21432"/>
                  </a:lnTo>
                  <a:lnTo>
                    <a:pt x="433387" y="9525"/>
                  </a:lnTo>
                  <a:lnTo>
                    <a:pt x="416718" y="0"/>
                  </a:lnTo>
                  <a:lnTo>
                    <a:pt x="404812" y="2382"/>
                  </a:lnTo>
                  <a:lnTo>
                    <a:pt x="395287" y="14288"/>
                  </a:lnTo>
                  <a:lnTo>
                    <a:pt x="383381" y="50007"/>
                  </a:lnTo>
                  <a:lnTo>
                    <a:pt x="373856" y="116682"/>
                  </a:lnTo>
                  <a:lnTo>
                    <a:pt x="338137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04029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3FF823E5-5EAB-B143-963E-5312A08F0648}"/>
              </a:ext>
            </a:extLst>
          </p:cNvPr>
          <p:cNvSpPr/>
          <p:nvPr/>
        </p:nvSpPr>
        <p:spPr>
          <a:xfrm>
            <a:off x="4500563" y="1398588"/>
            <a:ext cx="552450" cy="725487"/>
          </a:xfrm>
          <a:custGeom>
            <a:avLst/>
            <a:gdLst>
              <a:gd name="connsiteX0" fmla="*/ 235743 w 552450"/>
              <a:gd name="connsiteY0" fmla="*/ 566737 h 726281"/>
              <a:gd name="connsiteX1" fmla="*/ 226218 w 552450"/>
              <a:gd name="connsiteY1" fmla="*/ 452437 h 726281"/>
              <a:gd name="connsiteX2" fmla="*/ 216693 w 552450"/>
              <a:gd name="connsiteY2" fmla="*/ 364331 h 726281"/>
              <a:gd name="connsiteX3" fmla="*/ 209550 w 552450"/>
              <a:gd name="connsiteY3" fmla="*/ 304800 h 726281"/>
              <a:gd name="connsiteX4" fmla="*/ 200025 w 552450"/>
              <a:gd name="connsiteY4" fmla="*/ 250031 h 726281"/>
              <a:gd name="connsiteX5" fmla="*/ 188118 w 552450"/>
              <a:gd name="connsiteY5" fmla="*/ 216694 h 726281"/>
              <a:gd name="connsiteX6" fmla="*/ 169068 w 552450"/>
              <a:gd name="connsiteY6" fmla="*/ 183356 h 726281"/>
              <a:gd name="connsiteX7" fmla="*/ 154781 w 552450"/>
              <a:gd name="connsiteY7" fmla="*/ 166687 h 726281"/>
              <a:gd name="connsiteX8" fmla="*/ 135731 w 552450"/>
              <a:gd name="connsiteY8" fmla="*/ 147637 h 726281"/>
              <a:gd name="connsiteX9" fmla="*/ 109537 w 552450"/>
              <a:gd name="connsiteY9" fmla="*/ 128587 h 726281"/>
              <a:gd name="connsiteX10" fmla="*/ 83343 w 552450"/>
              <a:gd name="connsiteY10" fmla="*/ 111919 h 726281"/>
              <a:gd name="connsiteX11" fmla="*/ 59531 w 552450"/>
              <a:gd name="connsiteY11" fmla="*/ 97631 h 726281"/>
              <a:gd name="connsiteX12" fmla="*/ 21431 w 552450"/>
              <a:gd name="connsiteY12" fmla="*/ 78581 h 726281"/>
              <a:gd name="connsiteX13" fmla="*/ 9525 w 552450"/>
              <a:gd name="connsiteY13" fmla="*/ 69056 h 726281"/>
              <a:gd name="connsiteX14" fmla="*/ 2381 w 552450"/>
              <a:gd name="connsiteY14" fmla="*/ 59531 h 726281"/>
              <a:gd name="connsiteX15" fmla="*/ 0 w 552450"/>
              <a:gd name="connsiteY15" fmla="*/ 47625 h 726281"/>
              <a:gd name="connsiteX16" fmla="*/ 7143 w 552450"/>
              <a:gd name="connsiteY16" fmla="*/ 30956 h 726281"/>
              <a:gd name="connsiteX17" fmla="*/ 23812 w 552450"/>
              <a:gd name="connsiteY17" fmla="*/ 19050 h 726281"/>
              <a:gd name="connsiteX18" fmla="*/ 76200 w 552450"/>
              <a:gd name="connsiteY18" fmla="*/ 7144 h 726281"/>
              <a:gd name="connsiteX19" fmla="*/ 138112 w 552450"/>
              <a:gd name="connsiteY19" fmla="*/ 0 h 726281"/>
              <a:gd name="connsiteX20" fmla="*/ 176212 w 552450"/>
              <a:gd name="connsiteY20" fmla="*/ 2381 h 726281"/>
              <a:gd name="connsiteX21" fmla="*/ 209550 w 552450"/>
              <a:gd name="connsiteY21" fmla="*/ 7144 h 726281"/>
              <a:gd name="connsiteX22" fmla="*/ 280987 w 552450"/>
              <a:gd name="connsiteY22" fmla="*/ 28575 h 726281"/>
              <a:gd name="connsiteX23" fmla="*/ 338137 w 552450"/>
              <a:gd name="connsiteY23" fmla="*/ 50006 h 726281"/>
              <a:gd name="connsiteX24" fmla="*/ 411956 w 552450"/>
              <a:gd name="connsiteY24" fmla="*/ 83344 h 726281"/>
              <a:gd name="connsiteX25" fmla="*/ 483393 w 552450"/>
              <a:gd name="connsiteY25" fmla="*/ 123825 h 726281"/>
              <a:gd name="connsiteX26" fmla="*/ 528637 w 552450"/>
              <a:gd name="connsiteY26" fmla="*/ 152400 h 726281"/>
              <a:gd name="connsiteX27" fmla="*/ 535781 w 552450"/>
              <a:gd name="connsiteY27" fmla="*/ 161925 h 726281"/>
              <a:gd name="connsiteX28" fmla="*/ 545306 w 552450"/>
              <a:gd name="connsiteY28" fmla="*/ 178594 h 726281"/>
              <a:gd name="connsiteX29" fmla="*/ 550068 w 552450"/>
              <a:gd name="connsiteY29" fmla="*/ 197644 h 726281"/>
              <a:gd name="connsiteX30" fmla="*/ 552450 w 552450"/>
              <a:gd name="connsiteY30" fmla="*/ 216694 h 726281"/>
              <a:gd name="connsiteX31" fmla="*/ 545306 w 552450"/>
              <a:gd name="connsiteY31" fmla="*/ 238125 h 726281"/>
              <a:gd name="connsiteX32" fmla="*/ 526256 w 552450"/>
              <a:gd name="connsiteY32" fmla="*/ 254794 h 726281"/>
              <a:gd name="connsiteX33" fmla="*/ 509587 w 552450"/>
              <a:gd name="connsiteY33" fmla="*/ 271462 h 726281"/>
              <a:gd name="connsiteX34" fmla="*/ 502443 w 552450"/>
              <a:gd name="connsiteY34" fmla="*/ 292894 h 726281"/>
              <a:gd name="connsiteX35" fmla="*/ 492918 w 552450"/>
              <a:gd name="connsiteY35" fmla="*/ 350044 h 726281"/>
              <a:gd name="connsiteX36" fmla="*/ 488156 w 552450"/>
              <a:gd name="connsiteY36" fmla="*/ 457200 h 726281"/>
              <a:gd name="connsiteX37" fmla="*/ 490537 w 552450"/>
              <a:gd name="connsiteY37" fmla="*/ 711994 h 726281"/>
              <a:gd name="connsiteX38" fmla="*/ 250031 w 552450"/>
              <a:gd name="connsiteY38" fmla="*/ 726281 h 726281"/>
              <a:gd name="connsiteX39" fmla="*/ 235743 w 552450"/>
              <a:gd name="connsiteY39" fmla="*/ 566737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52450" h="726281">
                <a:moveTo>
                  <a:pt x="235743" y="566737"/>
                </a:moveTo>
                <a:lnTo>
                  <a:pt x="226218" y="452437"/>
                </a:lnTo>
                <a:lnTo>
                  <a:pt x="216693" y="364331"/>
                </a:lnTo>
                <a:lnTo>
                  <a:pt x="209550" y="304800"/>
                </a:lnTo>
                <a:lnTo>
                  <a:pt x="200025" y="250031"/>
                </a:lnTo>
                <a:lnTo>
                  <a:pt x="188118" y="216694"/>
                </a:lnTo>
                <a:lnTo>
                  <a:pt x="169068" y="183356"/>
                </a:lnTo>
                <a:lnTo>
                  <a:pt x="154781" y="166687"/>
                </a:lnTo>
                <a:lnTo>
                  <a:pt x="135731" y="147637"/>
                </a:lnTo>
                <a:lnTo>
                  <a:pt x="109537" y="128587"/>
                </a:lnTo>
                <a:lnTo>
                  <a:pt x="83343" y="111919"/>
                </a:lnTo>
                <a:lnTo>
                  <a:pt x="59531" y="97631"/>
                </a:lnTo>
                <a:lnTo>
                  <a:pt x="21431" y="78581"/>
                </a:lnTo>
                <a:lnTo>
                  <a:pt x="9525" y="69056"/>
                </a:lnTo>
                <a:lnTo>
                  <a:pt x="2381" y="59531"/>
                </a:lnTo>
                <a:lnTo>
                  <a:pt x="0" y="47625"/>
                </a:lnTo>
                <a:lnTo>
                  <a:pt x="7143" y="30956"/>
                </a:lnTo>
                <a:lnTo>
                  <a:pt x="23812" y="19050"/>
                </a:lnTo>
                <a:lnTo>
                  <a:pt x="76200" y="7144"/>
                </a:lnTo>
                <a:lnTo>
                  <a:pt x="138112" y="0"/>
                </a:lnTo>
                <a:lnTo>
                  <a:pt x="176212" y="2381"/>
                </a:lnTo>
                <a:lnTo>
                  <a:pt x="209550" y="7144"/>
                </a:lnTo>
                <a:lnTo>
                  <a:pt x="280987" y="28575"/>
                </a:lnTo>
                <a:lnTo>
                  <a:pt x="338137" y="50006"/>
                </a:lnTo>
                <a:lnTo>
                  <a:pt x="411956" y="83344"/>
                </a:lnTo>
                <a:lnTo>
                  <a:pt x="483393" y="123825"/>
                </a:lnTo>
                <a:lnTo>
                  <a:pt x="528637" y="152400"/>
                </a:lnTo>
                <a:lnTo>
                  <a:pt x="535781" y="161925"/>
                </a:lnTo>
                <a:lnTo>
                  <a:pt x="545306" y="178594"/>
                </a:lnTo>
                <a:lnTo>
                  <a:pt x="550068" y="197644"/>
                </a:lnTo>
                <a:lnTo>
                  <a:pt x="552450" y="216694"/>
                </a:lnTo>
                <a:lnTo>
                  <a:pt x="545306" y="238125"/>
                </a:lnTo>
                <a:lnTo>
                  <a:pt x="526256" y="254794"/>
                </a:lnTo>
                <a:lnTo>
                  <a:pt x="509587" y="271462"/>
                </a:lnTo>
                <a:lnTo>
                  <a:pt x="502443" y="292894"/>
                </a:lnTo>
                <a:lnTo>
                  <a:pt x="492918" y="350044"/>
                </a:lnTo>
                <a:lnTo>
                  <a:pt x="488156" y="457200"/>
                </a:lnTo>
                <a:cubicBezTo>
                  <a:pt x="488950" y="542131"/>
                  <a:pt x="489743" y="627063"/>
                  <a:pt x="490537" y="711994"/>
                </a:cubicBezTo>
                <a:lnTo>
                  <a:pt x="250031" y="726281"/>
                </a:lnTo>
                <a:lnTo>
                  <a:pt x="235743" y="5667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B9C2063-8E98-9640-BFFF-4057A50D31EC}"/>
              </a:ext>
            </a:extLst>
          </p:cNvPr>
          <p:cNvSpPr/>
          <p:nvPr/>
        </p:nvSpPr>
        <p:spPr>
          <a:xfrm>
            <a:off x="2790825" y="2697163"/>
            <a:ext cx="1077913" cy="1217612"/>
          </a:xfrm>
          <a:custGeom>
            <a:avLst/>
            <a:gdLst>
              <a:gd name="connsiteX0" fmla="*/ 652463 w 1078706"/>
              <a:gd name="connsiteY0" fmla="*/ 711994 h 1216819"/>
              <a:gd name="connsiteX1" fmla="*/ 804863 w 1078706"/>
              <a:gd name="connsiteY1" fmla="*/ 566738 h 1216819"/>
              <a:gd name="connsiteX2" fmla="*/ 931069 w 1078706"/>
              <a:gd name="connsiteY2" fmla="*/ 438150 h 1216819"/>
              <a:gd name="connsiteX3" fmla="*/ 969169 w 1078706"/>
              <a:gd name="connsiteY3" fmla="*/ 397669 h 1216819"/>
              <a:gd name="connsiteX4" fmla="*/ 1007269 w 1078706"/>
              <a:gd name="connsiteY4" fmla="*/ 378619 h 1216819"/>
              <a:gd name="connsiteX5" fmla="*/ 1033463 w 1078706"/>
              <a:gd name="connsiteY5" fmla="*/ 361950 h 1216819"/>
              <a:gd name="connsiteX6" fmla="*/ 1054894 w 1078706"/>
              <a:gd name="connsiteY6" fmla="*/ 345282 h 1216819"/>
              <a:gd name="connsiteX7" fmla="*/ 1073944 w 1078706"/>
              <a:gd name="connsiteY7" fmla="*/ 319088 h 1216819"/>
              <a:gd name="connsiteX8" fmla="*/ 1078706 w 1078706"/>
              <a:gd name="connsiteY8" fmla="*/ 300038 h 1216819"/>
              <a:gd name="connsiteX9" fmla="*/ 1078706 w 1078706"/>
              <a:gd name="connsiteY9" fmla="*/ 285750 h 1216819"/>
              <a:gd name="connsiteX10" fmla="*/ 1071563 w 1078706"/>
              <a:gd name="connsiteY10" fmla="*/ 254794 h 1216819"/>
              <a:gd name="connsiteX11" fmla="*/ 1052513 w 1078706"/>
              <a:gd name="connsiteY11" fmla="*/ 230982 h 1216819"/>
              <a:gd name="connsiteX12" fmla="*/ 983456 w 1078706"/>
              <a:gd name="connsiteY12" fmla="*/ 180975 h 1216819"/>
              <a:gd name="connsiteX13" fmla="*/ 888206 w 1078706"/>
              <a:gd name="connsiteY13" fmla="*/ 119063 h 1216819"/>
              <a:gd name="connsiteX14" fmla="*/ 814388 w 1078706"/>
              <a:gd name="connsiteY14" fmla="*/ 76200 h 1216819"/>
              <a:gd name="connsiteX15" fmla="*/ 738188 w 1078706"/>
              <a:gd name="connsiteY15" fmla="*/ 38100 h 1216819"/>
              <a:gd name="connsiteX16" fmla="*/ 685800 w 1078706"/>
              <a:gd name="connsiteY16" fmla="*/ 19050 h 1216819"/>
              <a:gd name="connsiteX17" fmla="*/ 650081 w 1078706"/>
              <a:gd name="connsiteY17" fmla="*/ 2382 h 1216819"/>
              <a:gd name="connsiteX18" fmla="*/ 638175 w 1078706"/>
              <a:gd name="connsiteY18" fmla="*/ 0 h 1216819"/>
              <a:gd name="connsiteX19" fmla="*/ 623888 w 1078706"/>
              <a:gd name="connsiteY19" fmla="*/ 7144 h 1216819"/>
              <a:gd name="connsiteX20" fmla="*/ 623888 w 1078706"/>
              <a:gd name="connsiteY20" fmla="*/ 16669 h 1216819"/>
              <a:gd name="connsiteX21" fmla="*/ 628650 w 1078706"/>
              <a:gd name="connsiteY21" fmla="*/ 45244 h 1216819"/>
              <a:gd name="connsiteX22" fmla="*/ 640556 w 1078706"/>
              <a:gd name="connsiteY22" fmla="*/ 64294 h 1216819"/>
              <a:gd name="connsiteX23" fmla="*/ 673894 w 1078706"/>
              <a:gd name="connsiteY23" fmla="*/ 95250 h 1216819"/>
              <a:gd name="connsiteX24" fmla="*/ 714375 w 1078706"/>
              <a:gd name="connsiteY24" fmla="*/ 133350 h 1216819"/>
              <a:gd name="connsiteX25" fmla="*/ 735806 w 1078706"/>
              <a:gd name="connsiteY25" fmla="*/ 161925 h 1216819"/>
              <a:gd name="connsiteX26" fmla="*/ 742950 w 1078706"/>
              <a:gd name="connsiteY26" fmla="*/ 178594 h 1216819"/>
              <a:gd name="connsiteX27" fmla="*/ 747713 w 1078706"/>
              <a:gd name="connsiteY27" fmla="*/ 200025 h 1216819"/>
              <a:gd name="connsiteX28" fmla="*/ 742950 w 1078706"/>
              <a:gd name="connsiteY28" fmla="*/ 228600 h 1216819"/>
              <a:gd name="connsiteX29" fmla="*/ 723900 w 1078706"/>
              <a:gd name="connsiteY29" fmla="*/ 288132 h 1216819"/>
              <a:gd name="connsiteX30" fmla="*/ 702469 w 1078706"/>
              <a:gd name="connsiteY30" fmla="*/ 326232 h 1216819"/>
              <a:gd name="connsiteX31" fmla="*/ 647700 w 1078706"/>
              <a:gd name="connsiteY31" fmla="*/ 419100 h 1216819"/>
              <a:gd name="connsiteX32" fmla="*/ 595313 w 1078706"/>
              <a:gd name="connsiteY32" fmla="*/ 495300 h 1216819"/>
              <a:gd name="connsiteX33" fmla="*/ 466725 w 1078706"/>
              <a:gd name="connsiteY33" fmla="*/ 659607 h 1216819"/>
              <a:gd name="connsiteX34" fmla="*/ 266700 w 1078706"/>
              <a:gd name="connsiteY34" fmla="*/ 885825 h 1216819"/>
              <a:gd name="connsiteX35" fmla="*/ 59531 w 1078706"/>
              <a:gd name="connsiteY35" fmla="*/ 1102519 h 1216819"/>
              <a:gd name="connsiteX36" fmla="*/ 21431 w 1078706"/>
              <a:gd name="connsiteY36" fmla="*/ 1140619 h 1216819"/>
              <a:gd name="connsiteX37" fmla="*/ 7144 w 1078706"/>
              <a:gd name="connsiteY37" fmla="*/ 1159669 h 1216819"/>
              <a:gd name="connsiteX38" fmla="*/ 0 w 1078706"/>
              <a:gd name="connsiteY38" fmla="*/ 1183482 h 1216819"/>
              <a:gd name="connsiteX39" fmla="*/ 0 w 1078706"/>
              <a:gd name="connsiteY39" fmla="*/ 1197769 h 1216819"/>
              <a:gd name="connsiteX40" fmla="*/ 4763 w 1078706"/>
              <a:gd name="connsiteY40" fmla="*/ 1212057 h 1216819"/>
              <a:gd name="connsiteX41" fmla="*/ 16669 w 1078706"/>
              <a:gd name="connsiteY41" fmla="*/ 1216819 h 1216819"/>
              <a:gd name="connsiteX42" fmla="*/ 42863 w 1078706"/>
              <a:gd name="connsiteY42" fmla="*/ 1209675 h 1216819"/>
              <a:gd name="connsiteX43" fmla="*/ 88106 w 1078706"/>
              <a:gd name="connsiteY43" fmla="*/ 1178719 h 1216819"/>
              <a:gd name="connsiteX44" fmla="*/ 178594 w 1078706"/>
              <a:gd name="connsiteY44" fmla="*/ 1109663 h 1216819"/>
              <a:gd name="connsiteX45" fmla="*/ 323850 w 1078706"/>
              <a:gd name="connsiteY45" fmla="*/ 995363 h 1216819"/>
              <a:gd name="connsiteX46" fmla="*/ 473869 w 1078706"/>
              <a:gd name="connsiteY46" fmla="*/ 871538 h 1216819"/>
              <a:gd name="connsiteX47" fmla="*/ 652463 w 1078706"/>
              <a:gd name="connsiteY47" fmla="*/ 711994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78706" h="1216819">
                <a:moveTo>
                  <a:pt x="652463" y="711994"/>
                </a:moveTo>
                <a:lnTo>
                  <a:pt x="804863" y="566738"/>
                </a:lnTo>
                <a:lnTo>
                  <a:pt x="931069" y="438150"/>
                </a:lnTo>
                <a:lnTo>
                  <a:pt x="969169" y="397669"/>
                </a:lnTo>
                <a:lnTo>
                  <a:pt x="1007269" y="378619"/>
                </a:lnTo>
                <a:lnTo>
                  <a:pt x="1033463" y="361950"/>
                </a:lnTo>
                <a:lnTo>
                  <a:pt x="1054894" y="345282"/>
                </a:lnTo>
                <a:lnTo>
                  <a:pt x="1073944" y="319088"/>
                </a:lnTo>
                <a:lnTo>
                  <a:pt x="1078706" y="300038"/>
                </a:lnTo>
                <a:lnTo>
                  <a:pt x="1078706" y="285750"/>
                </a:lnTo>
                <a:lnTo>
                  <a:pt x="1071563" y="254794"/>
                </a:lnTo>
                <a:lnTo>
                  <a:pt x="1052513" y="230982"/>
                </a:lnTo>
                <a:lnTo>
                  <a:pt x="983456" y="180975"/>
                </a:lnTo>
                <a:lnTo>
                  <a:pt x="888206" y="119063"/>
                </a:lnTo>
                <a:lnTo>
                  <a:pt x="814388" y="76200"/>
                </a:lnTo>
                <a:lnTo>
                  <a:pt x="738188" y="38100"/>
                </a:lnTo>
                <a:lnTo>
                  <a:pt x="685800" y="19050"/>
                </a:lnTo>
                <a:lnTo>
                  <a:pt x="650081" y="2382"/>
                </a:lnTo>
                <a:lnTo>
                  <a:pt x="638175" y="0"/>
                </a:lnTo>
                <a:lnTo>
                  <a:pt x="623888" y="7144"/>
                </a:lnTo>
                <a:lnTo>
                  <a:pt x="623888" y="16669"/>
                </a:lnTo>
                <a:lnTo>
                  <a:pt x="628650" y="45244"/>
                </a:lnTo>
                <a:lnTo>
                  <a:pt x="640556" y="64294"/>
                </a:lnTo>
                <a:lnTo>
                  <a:pt x="673894" y="95250"/>
                </a:lnTo>
                <a:lnTo>
                  <a:pt x="714375" y="133350"/>
                </a:lnTo>
                <a:lnTo>
                  <a:pt x="735806" y="161925"/>
                </a:lnTo>
                <a:lnTo>
                  <a:pt x="742950" y="178594"/>
                </a:lnTo>
                <a:lnTo>
                  <a:pt x="747713" y="200025"/>
                </a:lnTo>
                <a:lnTo>
                  <a:pt x="742950" y="228600"/>
                </a:lnTo>
                <a:lnTo>
                  <a:pt x="723900" y="288132"/>
                </a:lnTo>
                <a:lnTo>
                  <a:pt x="702469" y="326232"/>
                </a:lnTo>
                <a:lnTo>
                  <a:pt x="647700" y="419100"/>
                </a:lnTo>
                <a:lnTo>
                  <a:pt x="595313" y="495300"/>
                </a:lnTo>
                <a:lnTo>
                  <a:pt x="466725" y="659607"/>
                </a:lnTo>
                <a:lnTo>
                  <a:pt x="266700" y="885825"/>
                </a:lnTo>
                <a:lnTo>
                  <a:pt x="59531" y="1102519"/>
                </a:lnTo>
                <a:lnTo>
                  <a:pt x="21431" y="1140619"/>
                </a:lnTo>
                <a:lnTo>
                  <a:pt x="7144" y="1159669"/>
                </a:lnTo>
                <a:lnTo>
                  <a:pt x="0" y="1183482"/>
                </a:lnTo>
                <a:lnTo>
                  <a:pt x="0" y="1197769"/>
                </a:lnTo>
                <a:lnTo>
                  <a:pt x="4763" y="1212057"/>
                </a:lnTo>
                <a:lnTo>
                  <a:pt x="16669" y="1216819"/>
                </a:lnTo>
                <a:lnTo>
                  <a:pt x="42863" y="1209675"/>
                </a:lnTo>
                <a:lnTo>
                  <a:pt x="88106" y="1178719"/>
                </a:lnTo>
                <a:lnTo>
                  <a:pt x="178594" y="1109663"/>
                </a:lnTo>
                <a:lnTo>
                  <a:pt x="323850" y="995363"/>
                </a:lnTo>
                <a:lnTo>
                  <a:pt x="473869" y="871538"/>
                </a:lnTo>
                <a:lnTo>
                  <a:pt x="652463" y="711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543BC24A-01A0-D444-AEE9-33F13F877824}"/>
              </a:ext>
            </a:extLst>
          </p:cNvPr>
          <p:cNvSpPr/>
          <p:nvPr/>
        </p:nvSpPr>
        <p:spPr>
          <a:xfrm>
            <a:off x="5667375" y="2655888"/>
            <a:ext cx="1042988" cy="942975"/>
          </a:xfrm>
          <a:custGeom>
            <a:avLst/>
            <a:gdLst>
              <a:gd name="connsiteX0" fmla="*/ 411956 w 1042988"/>
              <a:gd name="connsiteY0" fmla="*/ 411956 h 942975"/>
              <a:gd name="connsiteX1" fmla="*/ 154781 w 1042988"/>
              <a:gd name="connsiteY1" fmla="*/ 180975 h 942975"/>
              <a:gd name="connsiteX2" fmla="*/ 23813 w 1042988"/>
              <a:gd name="connsiteY2" fmla="*/ 69056 h 942975"/>
              <a:gd name="connsiteX3" fmla="*/ 11906 w 1042988"/>
              <a:gd name="connsiteY3" fmla="*/ 57150 h 942975"/>
              <a:gd name="connsiteX4" fmla="*/ 0 w 1042988"/>
              <a:gd name="connsiteY4" fmla="*/ 35719 h 942975"/>
              <a:gd name="connsiteX5" fmla="*/ 0 w 1042988"/>
              <a:gd name="connsiteY5" fmla="*/ 26194 h 942975"/>
              <a:gd name="connsiteX6" fmla="*/ 0 w 1042988"/>
              <a:gd name="connsiteY6" fmla="*/ 9525 h 942975"/>
              <a:gd name="connsiteX7" fmla="*/ 4763 w 1042988"/>
              <a:gd name="connsiteY7" fmla="*/ 0 h 942975"/>
              <a:gd name="connsiteX8" fmla="*/ 11906 w 1042988"/>
              <a:gd name="connsiteY8" fmla="*/ 0 h 942975"/>
              <a:gd name="connsiteX9" fmla="*/ 35719 w 1042988"/>
              <a:gd name="connsiteY9" fmla="*/ 4762 h 942975"/>
              <a:gd name="connsiteX10" fmla="*/ 97631 w 1042988"/>
              <a:gd name="connsiteY10" fmla="*/ 28575 h 942975"/>
              <a:gd name="connsiteX11" fmla="*/ 273844 w 1042988"/>
              <a:gd name="connsiteY11" fmla="*/ 92869 h 942975"/>
              <a:gd name="connsiteX12" fmla="*/ 409575 w 1042988"/>
              <a:gd name="connsiteY12" fmla="*/ 147637 h 942975"/>
              <a:gd name="connsiteX13" fmla="*/ 523875 w 1042988"/>
              <a:gd name="connsiteY13" fmla="*/ 197644 h 942975"/>
              <a:gd name="connsiteX14" fmla="*/ 633413 w 1042988"/>
              <a:gd name="connsiteY14" fmla="*/ 252412 h 942975"/>
              <a:gd name="connsiteX15" fmla="*/ 704850 w 1042988"/>
              <a:gd name="connsiteY15" fmla="*/ 288131 h 942975"/>
              <a:gd name="connsiteX16" fmla="*/ 733425 w 1042988"/>
              <a:gd name="connsiteY16" fmla="*/ 307181 h 942975"/>
              <a:gd name="connsiteX17" fmla="*/ 764381 w 1042988"/>
              <a:gd name="connsiteY17" fmla="*/ 340519 h 942975"/>
              <a:gd name="connsiteX18" fmla="*/ 840581 w 1042988"/>
              <a:gd name="connsiteY18" fmla="*/ 423862 h 942975"/>
              <a:gd name="connsiteX19" fmla="*/ 881063 w 1042988"/>
              <a:gd name="connsiteY19" fmla="*/ 473869 h 942975"/>
              <a:gd name="connsiteX20" fmla="*/ 921544 w 1042988"/>
              <a:gd name="connsiteY20" fmla="*/ 526256 h 942975"/>
              <a:gd name="connsiteX21" fmla="*/ 954881 w 1042988"/>
              <a:gd name="connsiteY21" fmla="*/ 576262 h 942975"/>
              <a:gd name="connsiteX22" fmla="*/ 981075 w 1042988"/>
              <a:gd name="connsiteY22" fmla="*/ 623887 h 942975"/>
              <a:gd name="connsiteX23" fmla="*/ 1004888 w 1042988"/>
              <a:gd name="connsiteY23" fmla="*/ 673894 h 942975"/>
              <a:gd name="connsiteX24" fmla="*/ 1023938 w 1042988"/>
              <a:gd name="connsiteY24" fmla="*/ 719137 h 942975"/>
              <a:gd name="connsiteX25" fmla="*/ 1033463 w 1042988"/>
              <a:gd name="connsiteY25" fmla="*/ 759619 h 942975"/>
              <a:gd name="connsiteX26" fmla="*/ 1042988 w 1042988"/>
              <a:gd name="connsiteY26" fmla="*/ 804862 h 942975"/>
              <a:gd name="connsiteX27" fmla="*/ 1042988 w 1042988"/>
              <a:gd name="connsiteY27" fmla="*/ 857250 h 942975"/>
              <a:gd name="connsiteX28" fmla="*/ 1033463 w 1042988"/>
              <a:gd name="connsiteY28" fmla="*/ 883444 h 942975"/>
              <a:gd name="connsiteX29" fmla="*/ 1016794 w 1042988"/>
              <a:gd name="connsiteY29" fmla="*/ 914400 h 942975"/>
              <a:gd name="connsiteX30" fmla="*/ 990600 w 1042988"/>
              <a:gd name="connsiteY30" fmla="*/ 938212 h 942975"/>
              <a:gd name="connsiteX31" fmla="*/ 969169 w 1042988"/>
              <a:gd name="connsiteY31" fmla="*/ 942975 h 942975"/>
              <a:gd name="connsiteX32" fmla="*/ 952500 w 1042988"/>
              <a:gd name="connsiteY32" fmla="*/ 940594 h 942975"/>
              <a:gd name="connsiteX33" fmla="*/ 933450 w 1042988"/>
              <a:gd name="connsiteY33" fmla="*/ 931069 h 942975"/>
              <a:gd name="connsiteX34" fmla="*/ 892969 w 1042988"/>
              <a:gd name="connsiteY34" fmla="*/ 892969 h 942975"/>
              <a:gd name="connsiteX35" fmla="*/ 807244 w 1042988"/>
              <a:gd name="connsiteY35" fmla="*/ 807244 h 942975"/>
              <a:gd name="connsiteX36" fmla="*/ 704850 w 1042988"/>
              <a:gd name="connsiteY36" fmla="*/ 704850 h 942975"/>
              <a:gd name="connsiteX37" fmla="*/ 590550 w 1042988"/>
              <a:gd name="connsiteY37" fmla="*/ 585787 h 942975"/>
              <a:gd name="connsiteX38" fmla="*/ 411956 w 1042988"/>
              <a:gd name="connsiteY38" fmla="*/ 411956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42988" h="942975">
                <a:moveTo>
                  <a:pt x="411956" y="411956"/>
                </a:moveTo>
                <a:lnTo>
                  <a:pt x="154781" y="180975"/>
                </a:lnTo>
                <a:lnTo>
                  <a:pt x="23813" y="69056"/>
                </a:lnTo>
                <a:lnTo>
                  <a:pt x="11906" y="57150"/>
                </a:lnTo>
                <a:lnTo>
                  <a:pt x="0" y="35719"/>
                </a:lnTo>
                <a:lnTo>
                  <a:pt x="0" y="26194"/>
                </a:lnTo>
                <a:lnTo>
                  <a:pt x="0" y="9525"/>
                </a:lnTo>
                <a:lnTo>
                  <a:pt x="4763" y="0"/>
                </a:lnTo>
                <a:lnTo>
                  <a:pt x="11906" y="0"/>
                </a:lnTo>
                <a:lnTo>
                  <a:pt x="35719" y="4762"/>
                </a:lnTo>
                <a:lnTo>
                  <a:pt x="97631" y="28575"/>
                </a:lnTo>
                <a:lnTo>
                  <a:pt x="273844" y="92869"/>
                </a:lnTo>
                <a:lnTo>
                  <a:pt x="409575" y="147637"/>
                </a:lnTo>
                <a:lnTo>
                  <a:pt x="523875" y="197644"/>
                </a:lnTo>
                <a:lnTo>
                  <a:pt x="633413" y="252412"/>
                </a:lnTo>
                <a:lnTo>
                  <a:pt x="704850" y="288131"/>
                </a:lnTo>
                <a:lnTo>
                  <a:pt x="733425" y="307181"/>
                </a:lnTo>
                <a:lnTo>
                  <a:pt x="764381" y="340519"/>
                </a:lnTo>
                <a:lnTo>
                  <a:pt x="840581" y="423862"/>
                </a:lnTo>
                <a:lnTo>
                  <a:pt x="881063" y="473869"/>
                </a:lnTo>
                <a:lnTo>
                  <a:pt x="921544" y="526256"/>
                </a:lnTo>
                <a:lnTo>
                  <a:pt x="954881" y="576262"/>
                </a:lnTo>
                <a:lnTo>
                  <a:pt x="981075" y="623887"/>
                </a:lnTo>
                <a:lnTo>
                  <a:pt x="1004888" y="673894"/>
                </a:lnTo>
                <a:lnTo>
                  <a:pt x="1023938" y="719137"/>
                </a:lnTo>
                <a:lnTo>
                  <a:pt x="1033463" y="759619"/>
                </a:lnTo>
                <a:lnTo>
                  <a:pt x="1042988" y="804862"/>
                </a:lnTo>
                <a:lnTo>
                  <a:pt x="1042988" y="857250"/>
                </a:lnTo>
                <a:lnTo>
                  <a:pt x="1033463" y="883444"/>
                </a:lnTo>
                <a:lnTo>
                  <a:pt x="1016794" y="914400"/>
                </a:lnTo>
                <a:lnTo>
                  <a:pt x="990600" y="938212"/>
                </a:lnTo>
                <a:lnTo>
                  <a:pt x="969169" y="942975"/>
                </a:lnTo>
                <a:lnTo>
                  <a:pt x="952500" y="940594"/>
                </a:lnTo>
                <a:lnTo>
                  <a:pt x="933450" y="931069"/>
                </a:lnTo>
                <a:lnTo>
                  <a:pt x="892969" y="892969"/>
                </a:lnTo>
                <a:lnTo>
                  <a:pt x="807244" y="807244"/>
                </a:lnTo>
                <a:lnTo>
                  <a:pt x="704850" y="704850"/>
                </a:lnTo>
                <a:lnTo>
                  <a:pt x="590550" y="585787"/>
                </a:lnTo>
                <a:lnTo>
                  <a:pt x="411956" y="411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598448D-470F-9848-AA3B-6E31A44CC9D1}"/>
              </a:ext>
            </a:extLst>
          </p:cNvPr>
          <p:cNvSpPr/>
          <p:nvPr/>
        </p:nvSpPr>
        <p:spPr>
          <a:xfrm>
            <a:off x="3151188" y="3752850"/>
            <a:ext cx="1516062" cy="1414463"/>
          </a:xfrm>
          <a:custGeom>
            <a:avLst/>
            <a:gdLst>
              <a:gd name="connsiteX0" fmla="*/ 819150 w 1516856"/>
              <a:gd name="connsiteY0" fmla="*/ 645319 h 1414463"/>
              <a:gd name="connsiteX1" fmla="*/ 919162 w 1516856"/>
              <a:gd name="connsiteY1" fmla="*/ 531019 h 1414463"/>
              <a:gd name="connsiteX2" fmla="*/ 995362 w 1516856"/>
              <a:gd name="connsiteY2" fmla="*/ 438150 h 1414463"/>
              <a:gd name="connsiteX3" fmla="*/ 1066800 w 1516856"/>
              <a:gd name="connsiteY3" fmla="*/ 345281 h 1414463"/>
              <a:gd name="connsiteX4" fmla="*/ 1112044 w 1516856"/>
              <a:gd name="connsiteY4" fmla="*/ 285750 h 1414463"/>
              <a:gd name="connsiteX5" fmla="*/ 1145381 w 1516856"/>
              <a:gd name="connsiteY5" fmla="*/ 235744 h 1414463"/>
              <a:gd name="connsiteX6" fmla="*/ 1154906 w 1516856"/>
              <a:gd name="connsiteY6" fmla="*/ 214313 h 1414463"/>
              <a:gd name="connsiteX7" fmla="*/ 1162050 w 1516856"/>
              <a:gd name="connsiteY7" fmla="*/ 200025 h 1414463"/>
              <a:gd name="connsiteX8" fmla="*/ 1166812 w 1516856"/>
              <a:gd name="connsiteY8" fmla="*/ 176213 h 1414463"/>
              <a:gd name="connsiteX9" fmla="*/ 1169194 w 1516856"/>
              <a:gd name="connsiteY9" fmla="*/ 154781 h 1414463"/>
              <a:gd name="connsiteX10" fmla="*/ 1169194 w 1516856"/>
              <a:gd name="connsiteY10" fmla="*/ 126206 h 1414463"/>
              <a:gd name="connsiteX11" fmla="*/ 1164431 w 1516856"/>
              <a:gd name="connsiteY11" fmla="*/ 95250 h 1414463"/>
              <a:gd name="connsiteX12" fmla="*/ 1157287 w 1516856"/>
              <a:gd name="connsiteY12" fmla="*/ 76200 h 1414463"/>
              <a:gd name="connsiteX13" fmla="*/ 1145381 w 1516856"/>
              <a:gd name="connsiteY13" fmla="*/ 50006 h 1414463"/>
              <a:gd name="connsiteX14" fmla="*/ 1133475 w 1516856"/>
              <a:gd name="connsiteY14" fmla="*/ 26194 h 1414463"/>
              <a:gd name="connsiteX15" fmla="*/ 1128712 w 1516856"/>
              <a:gd name="connsiteY15" fmla="*/ 9525 h 1414463"/>
              <a:gd name="connsiteX16" fmla="*/ 1133475 w 1516856"/>
              <a:gd name="connsiteY16" fmla="*/ 0 h 1414463"/>
              <a:gd name="connsiteX17" fmla="*/ 1143000 w 1516856"/>
              <a:gd name="connsiteY17" fmla="*/ 0 h 1414463"/>
              <a:gd name="connsiteX18" fmla="*/ 1169194 w 1516856"/>
              <a:gd name="connsiteY18" fmla="*/ 0 h 1414463"/>
              <a:gd name="connsiteX19" fmla="*/ 1193006 w 1516856"/>
              <a:gd name="connsiteY19" fmla="*/ 7144 h 1414463"/>
              <a:gd name="connsiteX20" fmla="*/ 1262062 w 1516856"/>
              <a:gd name="connsiteY20" fmla="*/ 26194 h 1414463"/>
              <a:gd name="connsiteX21" fmla="*/ 1331119 w 1516856"/>
              <a:gd name="connsiteY21" fmla="*/ 59531 h 1414463"/>
              <a:gd name="connsiteX22" fmla="*/ 1385887 w 1516856"/>
              <a:gd name="connsiteY22" fmla="*/ 90488 h 1414463"/>
              <a:gd name="connsiteX23" fmla="*/ 1428750 w 1516856"/>
              <a:gd name="connsiteY23" fmla="*/ 121444 h 1414463"/>
              <a:gd name="connsiteX24" fmla="*/ 1481137 w 1516856"/>
              <a:gd name="connsiteY24" fmla="*/ 166688 h 1414463"/>
              <a:gd name="connsiteX25" fmla="*/ 1502569 w 1516856"/>
              <a:gd name="connsiteY25" fmla="*/ 185738 h 1414463"/>
              <a:gd name="connsiteX26" fmla="*/ 1514475 w 1516856"/>
              <a:gd name="connsiteY26" fmla="*/ 204788 h 1414463"/>
              <a:gd name="connsiteX27" fmla="*/ 1516856 w 1516856"/>
              <a:gd name="connsiteY27" fmla="*/ 223838 h 1414463"/>
              <a:gd name="connsiteX28" fmla="*/ 1512094 w 1516856"/>
              <a:gd name="connsiteY28" fmla="*/ 242888 h 1414463"/>
              <a:gd name="connsiteX29" fmla="*/ 1497806 w 1516856"/>
              <a:gd name="connsiteY29" fmla="*/ 259556 h 1414463"/>
              <a:gd name="connsiteX30" fmla="*/ 1469231 w 1516856"/>
              <a:gd name="connsiteY30" fmla="*/ 271463 h 1414463"/>
              <a:gd name="connsiteX31" fmla="*/ 1433512 w 1516856"/>
              <a:gd name="connsiteY31" fmla="*/ 278606 h 1414463"/>
              <a:gd name="connsiteX32" fmla="*/ 1381125 w 1516856"/>
              <a:gd name="connsiteY32" fmla="*/ 338138 h 1414463"/>
              <a:gd name="connsiteX33" fmla="*/ 1219200 w 1516856"/>
              <a:gd name="connsiteY33" fmla="*/ 540544 h 1414463"/>
              <a:gd name="connsiteX34" fmla="*/ 1176337 w 1516856"/>
              <a:gd name="connsiteY34" fmla="*/ 581025 h 1414463"/>
              <a:gd name="connsiteX35" fmla="*/ 981075 w 1516856"/>
              <a:gd name="connsiteY35" fmla="*/ 742950 h 1414463"/>
              <a:gd name="connsiteX36" fmla="*/ 890587 w 1516856"/>
              <a:gd name="connsiteY36" fmla="*/ 819150 h 1414463"/>
              <a:gd name="connsiteX37" fmla="*/ 762000 w 1516856"/>
              <a:gd name="connsiteY37" fmla="*/ 931069 h 1414463"/>
              <a:gd name="connsiteX38" fmla="*/ 635794 w 1516856"/>
              <a:gd name="connsiteY38" fmla="*/ 1040606 h 1414463"/>
              <a:gd name="connsiteX39" fmla="*/ 564356 w 1516856"/>
              <a:gd name="connsiteY39" fmla="*/ 1102519 h 1414463"/>
              <a:gd name="connsiteX40" fmla="*/ 461962 w 1516856"/>
              <a:gd name="connsiteY40" fmla="*/ 1176338 h 1414463"/>
              <a:gd name="connsiteX41" fmla="*/ 369094 w 1516856"/>
              <a:gd name="connsiteY41" fmla="*/ 1238250 h 1414463"/>
              <a:gd name="connsiteX42" fmla="*/ 269081 w 1516856"/>
              <a:gd name="connsiteY42" fmla="*/ 1300163 h 1414463"/>
              <a:gd name="connsiteX43" fmla="*/ 173831 w 1516856"/>
              <a:gd name="connsiteY43" fmla="*/ 1350169 h 1414463"/>
              <a:gd name="connsiteX44" fmla="*/ 97631 w 1516856"/>
              <a:gd name="connsiteY44" fmla="*/ 1388269 h 1414463"/>
              <a:gd name="connsiteX45" fmla="*/ 42862 w 1516856"/>
              <a:gd name="connsiteY45" fmla="*/ 1412081 h 1414463"/>
              <a:gd name="connsiteX46" fmla="*/ 23812 w 1516856"/>
              <a:gd name="connsiteY46" fmla="*/ 1414463 h 1414463"/>
              <a:gd name="connsiteX47" fmla="*/ 4762 w 1516856"/>
              <a:gd name="connsiteY47" fmla="*/ 1412081 h 1414463"/>
              <a:gd name="connsiteX48" fmla="*/ 0 w 1516856"/>
              <a:gd name="connsiteY48" fmla="*/ 1404938 h 1414463"/>
              <a:gd name="connsiteX49" fmla="*/ 0 w 1516856"/>
              <a:gd name="connsiteY49" fmla="*/ 1390650 h 1414463"/>
              <a:gd name="connsiteX50" fmla="*/ 14287 w 1516856"/>
              <a:gd name="connsiteY50" fmla="*/ 1371600 h 1414463"/>
              <a:gd name="connsiteX51" fmla="*/ 61912 w 1516856"/>
              <a:gd name="connsiteY51" fmla="*/ 1333500 h 1414463"/>
              <a:gd name="connsiteX52" fmla="*/ 159544 w 1516856"/>
              <a:gd name="connsiteY52" fmla="*/ 1257300 h 1414463"/>
              <a:gd name="connsiteX53" fmla="*/ 283369 w 1516856"/>
              <a:gd name="connsiteY53" fmla="*/ 1154906 h 1414463"/>
              <a:gd name="connsiteX54" fmla="*/ 369094 w 1516856"/>
              <a:gd name="connsiteY54" fmla="*/ 1081088 h 1414463"/>
              <a:gd name="connsiteX55" fmla="*/ 481012 w 1516856"/>
              <a:gd name="connsiteY55" fmla="*/ 983456 h 1414463"/>
              <a:gd name="connsiteX56" fmla="*/ 616744 w 1516856"/>
              <a:gd name="connsiteY56" fmla="*/ 854869 h 1414463"/>
              <a:gd name="connsiteX57" fmla="*/ 754856 w 1516856"/>
              <a:gd name="connsiteY57" fmla="*/ 716756 h 1414463"/>
              <a:gd name="connsiteX58" fmla="*/ 819150 w 1516856"/>
              <a:gd name="connsiteY58" fmla="*/ 645319 h 14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16856" h="1414463">
                <a:moveTo>
                  <a:pt x="819150" y="645319"/>
                </a:moveTo>
                <a:lnTo>
                  <a:pt x="919162" y="531019"/>
                </a:lnTo>
                <a:lnTo>
                  <a:pt x="995362" y="438150"/>
                </a:lnTo>
                <a:lnTo>
                  <a:pt x="1066800" y="345281"/>
                </a:lnTo>
                <a:lnTo>
                  <a:pt x="1112044" y="285750"/>
                </a:lnTo>
                <a:lnTo>
                  <a:pt x="1145381" y="235744"/>
                </a:lnTo>
                <a:lnTo>
                  <a:pt x="1154906" y="214313"/>
                </a:lnTo>
                <a:lnTo>
                  <a:pt x="1162050" y="200025"/>
                </a:lnTo>
                <a:lnTo>
                  <a:pt x="1166812" y="176213"/>
                </a:lnTo>
                <a:lnTo>
                  <a:pt x="1169194" y="154781"/>
                </a:lnTo>
                <a:lnTo>
                  <a:pt x="1169194" y="126206"/>
                </a:lnTo>
                <a:lnTo>
                  <a:pt x="1164431" y="95250"/>
                </a:lnTo>
                <a:lnTo>
                  <a:pt x="1157287" y="76200"/>
                </a:lnTo>
                <a:lnTo>
                  <a:pt x="1145381" y="50006"/>
                </a:lnTo>
                <a:lnTo>
                  <a:pt x="1133475" y="26194"/>
                </a:lnTo>
                <a:lnTo>
                  <a:pt x="1128712" y="9525"/>
                </a:lnTo>
                <a:lnTo>
                  <a:pt x="1133475" y="0"/>
                </a:lnTo>
                <a:lnTo>
                  <a:pt x="1143000" y="0"/>
                </a:lnTo>
                <a:lnTo>
                  <a:pt x="1169194" y="0"/>
                </a:lnTo>
                <a:lnTo>
                  <a:pt x="1193006" y="7144"/>
                </a:lnTo>
                <a:lnTo>
                  <a:pt x="1262062" y="26194"/>
                </a:lnTo>
                <a:lnTo>
                  <a:pt x="1331119" y="59531"/>
                </a:lnTo>
                <a:lnTo>
                  <a:pt x="1385887" y="90488"/>
                </a:lnTo>
                <a:lnTo>
                  <a:pt x="1428750" y="121444"/>
                </a:lnTo>
                <a:lnTo>
                  <a:pt x="1481137" y="166688"/>
                </a:lnTo>
                <a:lnTo>
                  <a:pt x="1502569" y="185738"/>
                </a:lnTo>
                <a:lnTo>
                  <a:pt x="1514475" y="204788"/>
                </a:lnTo>
                <a:lnTo>
                  <a:pt x="1516856" y="223838"/>
                </a:lnTo>
                <a:lnTo>
                  <a:pt x="1512094" y="242888"/>
                </a:lnTo>
                <a:lnTo>
                  <a:pt x="1497806" y="259556"/>
                </a:lnTo>
                <a:lnTo>
                  <a:pt x="1469231" y="271463"/>
                </a:lnTo>
                <a:lnTo>
                  <a:pt x="1433512" y="278606"/>
                </a:lnTo>
                <a:lnTo>
                  <a:pt x="1381125" y="338138"/>
                </a:lnTo>
                <a:lnTo>
                  <a:pt x="1219200" y="540544"/>
                </a:lnTo>
                <a:lnTo>
                  <a:pt x="1176337" y="581025"/>
                </a:lnTo>
                <a:lnTo>
                  <a:pt x="981075" y="742950"/>
                </a:lnTo>
                <a:lnTo>
                  <a:pt x="890587" y="819150"/>
                </a:lnTo>
                <a:lnTo>
                  <a:pt x="762000" y="931069"/>
                </a:lnTo>
                <a:lnTo>
                  <a:pt x="635794" y="1040606"/>
                </a:lnTo>
                <a:lnTo>
                  <a:pt x="564356" y="1102519"/>
                </a:lnTo>
                <a:lnTo>
                  <a:pt x="461962" y="1176338"/>
                </a:lnTo>
                <a:lnTo>
                  <a:pt x="369094" y="1238250"/>
                </a:lnTo>
                <a:lnTo>
                  <a:pt x="269081" y="1300163"/>
                </a:lnTo>
                <a:lnTo>
                  <a:pt x="173831" y="1350169"/>
                </a:lnTo>
                <a:lnTo>
                  <a:pt x="97631" y="1388269"/>
                </a:lnTo>
                <a:lnTo>
                  <a:pt x="42862" y="1412081"/>
                </a:lnTo>
                <a:lnTo>
                  <a:pt x="23812" y="1414463"/>
                </a:lnTo>
                <a:lnTo>
                  <a:pt x="4762" y="1412081"/>
                </a:lnTo>
                <a:lnTo>
                  <a:pt x="0" y="1404938"/>
                </a:lnTo>
                <a:lnTo>
                  <a:pt x="0" y="1390650"/>
                </a:lnTo>
                <a:lnTo>
                  <a:pt x="14287" y="1371600"/>
                </a:lnTo>
                <a:lnTo>
                  <a:pt x="61912" y="1333500"/>
                </a:lnTo>
                <a:lnTo>
                  <a:pt x="159544" y="1257300"/>
                </a:lnTo>
                <a:lnTo>
                  <a:pt x="283369" y="1154906"/>
                </a:lnTo>
                <a:lnTo>
                  <a:pt x="369094" y="1081088"/>
                </a:lnTo>
                <a:lnTo>
                  <a:pt x="481012" y="983456"/>
                </a:lnTo>
                <a:lnTo>
                  <a:pt x="616744" y="854869"/>
                </a:lnTo>
                <a:lnTo>
                  <a:pt x="754856" y="716756"/>
                </a:lnTo>
                <a:lnTo>
                  <a:pt x="819150" y="645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3815687-CF05-2547-B785-623D402CBAD5}"/>
              </a:ext>
            </a:extLst>
          </p:cNvPr>
          <p:cNvSpPr/>
          <p:nvPr/>
        </p:nvSpPr>
        <p:spPr>
          <a:xfrm>
            <a:off x="2878138" y="1865313"/>
            <a:ext cx="3960812" cy="628650"/>
          </a:xfrm>
          <a:custGeom>
            <a:avLst/>
            <a:gdLst>
              <a:gd name="connsiteX0" fmla="*/ 2424146 w 3960207"/>
              <a:gd name="connsiteY0" fmla="*/ 157882 h 628239"/>
              <a:gd name="connsiteX1" fmla="*/ 2256397 w 3960207"/>
              <a:gd name="connsiteY1" fmla="*/ 171039 h 628239"/>
              <a:gd name="connsiteX2" fmla="*/ 2095225 w 3960207"/>
              <a:gd name="connsiteY2" fmla="*/ 180907 h 628239"/>
              <a:gd name="connsiteX3" fmla="*/ 1881427 w 3960207"/>
              <a:gd name="connsiteY3" fmla="*/ 200642 h 628239"/>
              <a:gd name="connsiteX4" fmla="*/ 1733413 w 3960207"/>
              <a:gd name="connsiteY4" fmla="*/ 226956 h 628239"/>
              <a:gd name="connsiteX5" fmla="*/ 1522903 w 3960207"/>
              <a:gd name="connsiteY5" fmla="*/ 263137 h 628239"/>
              <a:gd name="connsiteX6" fmla="*/ 1272923 w 3960207"/>
              <a:gd name="connsiteY6" fmla="*/ 299318 h 628239"/>
              <a:gd name="connsiteX7" fmla="*/ 1052546 w 3960207"/>
              <a:gd name="connsiteY7" fmla="*/ 328921 h 628239"/>
              <a:gd name="connsiteX8" fmla="*/ 884797 w 3960207"/>
              <a:gd name="connsiteY8" fmla="*/ 348656 h 628239"/>
              <a:gd name="connsiteX9" fmla="*/ 700601 w 3960207"/>
              <a:gd name="connsiteY9" fmla="*/ 368392 h 628239"/>
              <a:gd name="connsiteX10" fmla="*/ 631528 w 3960207"/>
              <a:gd name="connsiteY10" fmla="*/ 374970 h 628239"/>
              <a:gd name="connsiteX11" fmla="*/ 546008 w 3960207"/>
              <a:gd name="connsiteY11" fmla="*/ 381548 h 628239"/>
              <a:gd name="connsiteX12" fmla="*/ 490092 w 3960207"/>
              <a:gd name="connsiteY12" fmla="*/ 384838 h 628239"/>
              <a:gd name="connsiteX13" fmla="*/ 434175 w 3960207"/>
              <a:gd name="connsiteY13" fmla="*/ 384838 h 628239"/>
              <a:gd name="connsiteX14" fmla="*/ 378259 w 3960207"/>
              <a:gd name="connsiteY14" fmla="*/ 378259 h 628239"/>
              <a:gd name="connsiteX15" fmla="*/ 322342 w 3960207"/>
              <a:gd name="connsiteY15" fmla="*/ 371681 h 628239"/>
              <a:gd name="connsiteX16" fmla="*/ 266425 w 3960207"/>
              <a:gd name="connsiteY16" fmla="*/ 358524 h 628239"/>
              <a:gd name="connsiteX17" fmla="*/ 200641 w 3960207"/>
              <a:gd name="connsiteY17" fmla="*/ 342078 h 628239"/>
              <a:gd name="connsiteX18" fmla="*/ 144725 w 3960207"/>
              <a:gd name="connsiteY18" fmla="*/ 319054 h 628239"/>
              <a:gd name="connsiteX19" fmla="*/ 98676 w 3960207"/>
              <a:gd name="connsiteY19" fmla="*/ 292740 h 628239"/>
              <a:gd name="connsiteX20" fmla="*/ 52627 w 3960207"/>
              <a:gd name="connsiteY20" fmla="*/ 266426 h 628239"/>
              <a:gd name="connsiteX21" fmla="*/ 23024 w 3960207"/>
              <a:gd name="connsiteY21" fmla="*/ 256559 h 628239"/>
              <a:gd name="connsiteX22" fmla="*/ 9867 w 3960207"/>
              <a:gd name="connsiteY22" fmla="*/ 259848 h 628239"/>
              <a:gd name="connsiteX23" fmla="*/ 0 w 3960207"/>
              <a:gd name="connsiteY23" fmla="*/ 269715 h 628239"/>
              <a:gd name="connsiteX24" fmla="*/ 3289 w 3960207"/>
              <a:gd name="connsiteY24" fmla="*/ 292740 h 628239"/>
              <a:gd name="connsiteX25" fmla="*/ 23024 w 3960207"/>
              <a:gd name="connsiteY25" fmla="*/ 319054 h 628239"/>
              <a:gd name="connsiteX26" fmla="*/ 75651 w 3960207"/>
              <a:gd name="connsiteY26" fmla="*/ 371681 h 628239"/>
              <a:gd name="connsiteX27" fmla="*/ 200641 w 3960207"/>
              <a:gd name="connsiteY27" fmla="*/ 480225 h 628239"/>
              <a:gd name="connsiteX28" fmla="*/ 269715 w 3960207"/>
              <a:gd name="connsiteY28" fmla="*/ 536141 h 628239"/>
              <a:gd name="connsiteX29" fmla="*/ 335499 w 3960207"/>
              <a:gd name="connsiteY29" fmla="*/ 582190 h 628239"/>
              <a:gd name="connsiteX30" fmla="*/ 384837 w 3960207"/>
              <a:gd name="connsiteY30" fmla="*/ 611793 h 628239"/>
              <a:gd name="connsiteX31" fmla="*/ 414440 w 3960207"/>
              <a:gd name="connsiteY31" fmla="*/ 624950 h 628239"/>
              <a:gd name="connsiteX32" fmla="*/ 437464 w 3960207"/>
              <a:gd name="connsiteY32" fmla="*/ 628239 h 628239"/>
              <a:gd name="connsiteX33" fmla="*/ 467067 w 3960207"/>
              <a:gd name="connsiteY33" fmla="*/ 628239 h 628239"/>
              <a:gd name="connsiteX34" fmla="*/ 526273 w 3960207"/>
              <a:gd name="connsiteY34" fmla="*/ 611793 h 628239"/>
              <a:gd name="connsiteX35" fmla="*/ 615082 w 3960207"/>
              <a:gd name="connsiteY35" fmla="*/ 582190 h 628239"/>
              <a:gd name="connsiteX36" fmla="*/ 763096 w 3960207"/>
              <a:gd name="connsiteY36" fmla="*/ 559166 h 628239"/>
              <a:gd name="connsiteX37" fmla="*/ 1131487 w 3960207"/>
              <a:gd name="connsiteY37" fmla="*/ 499960 h 628239"/>
              <a:gd name="connsiteX38" fmla="*/ 1338707 w 3960207"/>
              <a:gd name="connsiteY38" fmla="*/ 467068 h 628239"/>
              <a:gd name="connsiteX39" fmla="*/ 1476854 w 3960207"/>
              <a:gd name="connsiteY39" fmla="*/ 444043 h 628239"/>
              <a:gd name="connsiteX40" fmla="*/ 1716966 w 3960207"/>
              <a:gd name="connsiteY40" fmla="*/ 414441 h 628239"/>
              <a:gd name="connsiteX41" fmla="*/ 1930765 w 3960207"/>
              <a:gd name="connsiteY41" fmla="*/ 391416 h 628239"/>
              <a:gd name="connsiteX42" fmla="*/ 2226794 w 3960207"/>
              <a:gd name="connsiteY42" fmla="*/ 355235 h 628239"/>
              <a:gd name="connsiteX43" fmla="*/ 2364941 w 3960207"/>
              <a:gd name="connsiteY43" fmla="*/ 338789 h 628239"/>
              <a:gd name="connsiteX44" fmla="*/ 2683994 w 3960207"/>
              <a:gd name="connsiteY44" fmla="*/ 322343 h 628239"/>
              <a:gd name="connsiteX45" fmla="*/ 2940552 w 3960207"/>
              <a:gd name="connsiteY45" fmla="*/ 309186 h 628239"/>
              <a:gd name="connsiteX46" fmla="*/ 3157640 w 3960207"/>
              <a:gd name="connsiteY46" fmla="*/ 296029 h 628239"/>
              <a:gd name="connsiteX47" fmla="*/ 3312233 w 3960207"/>
              <a:gd name="connsiteY47" fmla="*/ 292740 h 628239"/>
              <a:gd name="connsiteX48" fmla="*/ 3512874 w 3960207"/>
              <a:gd name="connsiteY48" fmla="*/ 296029 h 628239"/>
              <a:gd name="connsiteX49" fmla="*/ 3743119 w 3960207"/>
              <a:gd name="connsiteY49" fmla="*/ 309186 h 628239"/>
              <a:gd name="connsiteX50" fmla="*/ 3841795 w 3960207"/>
              <a:gd name="connsiteY50" fmla="*/ 315764 h 628239"/>
              <a:gd name="connsiteX51" fmla="*/ 3891133 w 3960207"/>
              <a:gd name="connsiteY51" fmla="*/ 305897 h 628239"/>
              <a:gd name="connsiteX52" fmla="*/ 3933893 w 3960207"/>
              <a:gd name="connsiteY52" fmla="*/ 289451 h 628239"/>
              <a:gd name="connsiteX53" fmla="*/ 3956918 w 3960207"/>
              <a:gd name="connsiteY53" fmla="*/ 269715 h 628239"/>
              <a:gd name="connsiteX54" fmla="*/ 3960207 w 3960207"/>
              <a:gd name="connsiteY54" fmla="*/ 249980 h 628239"/>
              <a:gd name="connsiteX55" fmla="*/ 3956918 w 3960207"/>
              <a:gd name="connsiteY55" fmla="*/ 226956 h 628239"/>
              <a:gd name="connsiteX56" fmla="*/ 3947050 w 3960207"/>
              <a:gd name="connsiteY56" fmla="*/ 210510 h 628239"/>
              <a:gd name="connsiteX57" fmla="*/ 3940471 w 3960207"/>
              <a:gd name="connsiteY57" fmla="*/ 203931 h 628239"/>
              <a:gd name="connsiteX58" fmla="*/ 3930604 w 3960207"/>
              <a:gd name="connsiteY58" fmla="*/ 194064 h 628239"/>
              <a:gd name="connsiteX59" fmla="*/ 3894423 w 3960207"/>
              <a:gd name="connsiteY59" fmla="*/ 174328 h 628239"/>
              <a:gd name="connsiteX60" fmla="*/ 3825349 w 3960207"/>
              <a:gd name="connsiteY60" fmla="*/ 141436 h 628239"/>
              <a:gd name="connsiteX61" fmla="*/ 3723384 w 3960207"/>
              <a:gd name="connsiteY61" fmla="*/ 88809 h 628239"/>
              <a:gd name="connsiteX62" fmla="*/ 3667467 w 3960207"/>
              <a:gd name="connsiteY62" fmla="*/ 65784 h 628239"/>
              <a:gd name="connsiteX63" fmla="*/ 3604972 w 3960207"/>
              <a:gd name="connsiteY63" fmla="*/ 39471 h 628239"/>
              <a:gd name="connsiteX64" fmla="*/ 3558923 w 3960207"/>
              <a:gd name="connsiteY64" fmla="*/ 23025 h 628239"/>
              <a:gd name="connsiteX65" fmla="*/ 3493139 w 3960207"/>
              <a:gd name="connsiteY65" fmla="*/ 6579 h 628239"/>
              <a:gd name="connsiteX66" fmla="*/ 3456958 w 3960207"/>
              <a:gd name="connsiteY66" fmla="*/ 0 h 628239"/>
              <a:gd name="connsiteX67" fmla="*/ 3427355 w 3960207"/>
              <a:gd name="connsiteY67" fmla="*/ 0 h 628239"/>
              <a:gd name="connsiteX68" fmla="*/ 3391174 w 3960207"/>
              <a:gd name="connsiteY68" fmla="*/ 6579 h 628239"/>
              <a:gd name="connsiteX69" fmla="*/ 3325389 w 3960207"/>
              <a:gd name="connsiteY69" fmla="*/ 29603 h 628239"/>
              <a:gd name="connsiteX70" fmla="*/ 3243159 w 3960207"/>
              <a:gd name="connsiteY70" fmla="*/ 62495 h 628239"/>
              <a:gd name="connsiteX71" fmla="*/ 3206978 w 3960207"/>
              <a:gd name="connsiteY71" fmla="*/ 75652 h 628239"/>
              <a:gd name="connsiteX72" fmla="*/ 3072120 w 3960207"/>
              <a:gd name="connsiteY72" fmla="*/ 105255 h 628239"/>
              <a:gd name="connsiteX73" fmla="*/ 3016204 w 3960207"/>
              <a:gd name="connsiteY73" fmla="*/ 111833 h 628239"/>
              <a:gd name="connsiteX74" fmla="*/ 2956998 w 3960207"/>
              <a:gd name="connsiteY74" fmla="*/ 118412 h 628239"/>
              <a:gd name="connsiteX75" fmla="*/ 2802405 w 3960207"/>
              <a:gd name="connsiteY75" fmla="*/ 131569 h 628239"/>
              <a:gd name="connsiteX76" fmla="*/ 2424146 w 3960207"/>
              <a:gd name="connsiteY76" fmla="*/ 157882 h 628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960207" h="628239">
                <a:moveTo>
                  <a:pt x="2424146" y="157882"/>
                </a:moveTo>
                <a:lnTo>
                  <a:pt x="2256397" y="171039"/>
                </a:lnTo>
                <a:lnTo>
                  <a:pt x="2095225" y="180907"/>
                </a:lnTo>
                <a:lnTo>
                  <a:pt x="1881427" y="200642"/>
                </a:lnTo>
                <a:lnTo>
                  <a:pt x="1733413" y="226956"/>
                </a:lnTo>
                <a:lnTo>
                  <a:pt x="1522903" y="263137"/>
                </a:lnTo>
                <a:lnTo>
                  <a:pt x="1272923" y="299318"/>
                </a:lnTo>
                <a:lnTo>
                  <a:pt x="1052546" y="328921"/>
                </a:lnTo>
                <a:lnTo>
                  <a:pt x="884797" y="348656"/>
                </a:lnTo>
                <a:lnTo>
                  <a:pt x="700601" y="368392"/>
                </a:lnTo>
                <a:lnTo>
                  <a:pt x="631528" y="374970"/>
                </a:lnTo>
                <a:lnTo>
                  <a:pt x="546008" y="381548"/>
                </a:lnTo>
                <a:lnTo>
                  <a:pt x="490092" y="384838"/>
                </a:lnTo>
                <a:lnTo>
                  <a:pt x="434175" y="384838"/>
                </a:lnTo>
                <a:lnTo>
                  <a:pt x="378259" y="378259"/>
                </a:lnTo>
                <a:lnTo>
                  <a:pt x="322342" y="371681"/>
                </a:lnTo>
                <a:lnTo>
                  <a:pt x="266425" y="358524"/>
                </a:lnTo>
                <a:lnTo>
                  <a:pt x="200641" y="342078"/>
                </a:lnTo>
                <a:lnTo>
                  <a:pt x="144725" y="319054"/>
                </a:lnTo>
                <a:lnTo>
                  <a:pt x="98676" y="292740"/>
                </a:lnTo>
                <a:lnTo>
                  <a:pt x="52627" y="266426"/>
                </a:lnTo>
                <a:lnTo>
                  <a:pt x="23024" y="256559"/>
                </a:lnTo>
                <a:lnTo>
                  <a:pt x="9867" y="259848"/>
                </a:lnTo>
                <a:lnTo>
                  <a:pt x="0" y="269715"/>
                </a:lnTo>
                <a:lnTo>
                  <a:pt x="3289" y="292740"/>
                </a:lnTo>
                <a:lnTo>
                  <a:pt x="23024" y="319054"/>
                </a:lnTo>
                <a:lnTo>
                  <a:pt x="75651" y="371681"/>
                </a:lnTo>
                <a:lnTo>
                  <a:pt x="200641" y="480225"/>
                </a:lnTo>
                <a:lnTo>
                  <a:pt x="269715" y="536141"/>
                </a:lnTo>
                <a:lnTo>
                  <a:pt x="335499" y="582190"/>
                </a:lnTo>
                <a:lnTo>
                  <a:pt x="384837" y="611793"/>
                </a:lnTo>
                <a:lnTo>
                  <a:pt x="414440" y="624950"/>
                </a:lnTo>
                <a:lnTo>
                  <a:pt x="437464" y="628239"/>
                </a:lnTo>
                <a:lnTo>
                  <a:pt x="467067" y="628239"/>
                </a:lnTo>
                <a:lnTo>
                  <a:pt x="526273" y="611793"/>
                </a:lnTo>
                <a:lnTo>
                  <a:pt x="615082" y="582190"/>
                </a:lnTo>
                <a:lnTo>
                  <a:pt x="763096" y="559166"/>
                </a:lnTo>
                <a:lnTo>
                  <a:pt x="1131487" y="499960"/>
                </a:lnTo>
                <a:lnTo>
                  <a:pt x="1338707" y="467068"/>
                </a:lnTo>
                <a:lnTo>
                  <a:pt x="1476854" y="444043"/>
                </a:lnTo>
                <a:lnTo>
                  <a:pt x="1716966" y="414441"/>
                </a:lnTo>
                <a:lnTo>
                  <a:pt x="1930765" y="391416"/>
                </a:lnTo>
                <a:lnTo>
                  <a:pt x="2226794" y="355235"/>
                </a:lnTo>
                <a:lnTo>
                  <a:pt x="2364941" y="338789"/>
                </a:lnTo>
                <a:lnTo>
                  <a:pt x="2683994" y="322343"/>
                </a:lnTo>
                <a:lnTo>
                  <a:pt x="2940552" y="309186"/>
                </a:lnTo>
                <a:lnTo>
                  <a:pt x="3157640" y="296029"/>
                </a:lnTo>
                <a:lnTo>
                  <a:pt x="3312233" y="292740"/>
                </a:lnTo>
                <a:lnTo>
                  <a:pt x="3512874" y="296029"/>
                </a:lnTo>
                <a:lnTo>
                  <a:pt x="3743119" y="309186"/>
                </a:lnTo>
                <a:lnTo>
                  <a:pt x="3841795" y="315764"/>
                </a:lnTo>
                <a:lnTo>
                  <a:pt x="3891133" y="305897"/>
                </a:lnTo>
                <a:lnTo>
                  <a:pt x="3933893" y="289451"/>
                </a:lnTo>
                <a:lnTo>
                  <a:pt x="3956918" y="269715"/>
                </a:lnTo>
                <a:lnTo>
                  <a:pt x="3960207" y="249980"/>
                </a:lnTo>
                <a:lnTo>
                  <a:pt x="3956918" y="226956"/>
                </a:lnTo>
                <a:lnTo>
                  <a:pt x="3947050" y="210510"/>
                </a:lnTo>
                <a:lnTo>
                  <a:pt x="3940471" y="203931"/>
                </a:lnTo>
                <a:lnTo>
                  <a:pt x="3930604" y="194064"/>
                </a:lnTo>
                <a:lnTo>
                  <a:pt x="3894423" y="174328"/>
                </a:lnTo>
                <a:lnTo>
                  <a:pt x="3825349" y="141436"/>
                </a:lnTo>
                <a:lnTo>
                  <a:pt x="3723384" y="88809"/>
                </a:lnTo>
                <a:lnTo>
                  <a:pt x="3667467" y="65784"/>
                </a:lnTo>
                <a:lnTo>
                  <a:pt x="3604972" y="39471"/>
                </a:lnTo>
                <a:lnTo>
                  <a:pt x="3558923" y="23025"/>
                </a:lnTo>
                <a:lnTo>
                  <a:pt x="3493139" y="6579"/>
                </a:lnTo>
                <a:lnTo>
                  <a:pt x="3456958" y="0"/>
                </a:lnTo>
                <a:lnTo>
                  <a:pt x="3427355" y="0"/>
                </a:lnTo>
                <a:lnTo>
                  <a:pt x="3391174" y="6579"/>
                </a:lnTo>
                <a:lnTo>
                  <a:pt x="3325389" y="29603"/>
                </a:lnTo>
                <a:lnTo>
                  <a:pt x="3243159" y="62495"/>
                </a:lnTo>
                <a:lnTo>
                  <a:pt x="3206978" y="75652"/>
                </a:lnTo>
                <a:lnTo>
                  <a:pt x="3072120" y="105255"/>
                </a:lnTo>
                <a:lnTo>
                  <a:pt x="3016204" y="111833"/>
                </a:lnTo>
                <a:lnTo>
                  <a:pt x="2956998" y="118412"/>
                </a:lnTo>
                <a:lnTo>
                  <a:pt x="2802405" y="131569"/>
                </a:lnTo>
                <a:lnTo>
                  <a:pt x="2424146" y="157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64D8EDEE-6B62-B849-80A7-40EC4E1BED0D}"/>
              </a:ext>
            </a:extLst>
          </p:cNvPr>
          <p:cNvSpPr/>
          <p:nvPr/>
        </p:nvSpPr>
        <p:spPr>
          <a:xfrm>
            <a:off x="3992563" y="2290763"/>
            <a:ext cx="665162" cy="1485900"/>
          </a:xfrm>
          <a:custGeom>
            <a:avLst/>
            <a:gdLst>
              <a:gd name="connsiteX0" fmla="*/ 190500 w 664369"/>
              <a:gd name="connsiteY0" fmla="*/ 1004887 h 1485900"/>
              <a:gd name="connsiteX1" fmla="*/ 235744 w 664369"/>
              <a:gd name="connsiteY1" fmla="*/ 888206 h 1485900"/>
              <a:gd name="connsiteX2" fmla="*/ 250032 w 664369"/>
              <a:gd name="connsiteY2" fmla="*/ 852487 h 1485900"/>
              <a:gd name="connsiteX3" fmla="*/ 264319 w 664369"/>
              <a:gd name="connsiteY3" fmla="*/ 809625 h 1485900"/>
              <a:gd name="connsiteX4" fmla="*/ 273844 w 664369"/>
              <a:gd name="connsiteY4" fmla="*/ 762000 h 1485900"/>
              <a:gd name="connsiteX5" fmla="*/ 288132 w 664369"/>
              <a:gd name="connsiteY5" fmla="*/ 695325 h 1485900"/>
              <a:gd name="connsiteX6" fmla="*/ 300038 w 664369"/>
              <a:gd name="connsiteY6" fmla="*/ 628650 h 1485900"/>
              <a:gd name="connsiteX7" fmla="*/ 311944 w 664369"/>
              <a:gd name="connsiteY7" fmla="*/ 564356 h 1485900"/>
              <a:gd name="connsiteX8" fmla="*/ 321469 w 664369"/>
              <a:gd name="connsiteY8" fmla="*/ 490537 h 1485900"/>
              <a:gd name="connsiteX9" fmla="*/ 326232 w 664369"/>
              <a:gd name="connsiteY9" fmla="*/ 442912 h 1485900"/>
              <a:gd name="connsiteX10" fmla="*/ 326232 w 664369"/>
              <a:gd name="connsiteY10" fmla="*/ 402431 h 1485900"/>
              <a:gd name="connsiteX11" fmla="*/ 326232 w 664369"/>
              <a:gd name="connsiteY11" fmla="*/ 342900 h 1485900"/>
              <a:gd name="connsiteX12" fmla="*/ 321469 w 664369"/>
              <a:gd name="connsiteY12" fmla="*/ 290512 h 1485900"/>
              <a:gd name="connsiteX13" fmla="*/ 311944 w 664369"/>
              <a:gd name="connsiteY13" fmla="*/ 235743 h 1485900"/>
              <a:gd name="connsiteX14" fmla="*/ 297657 w 664369"/>
              <a:gd name="connsiteY14" fmla="*/ 190500 h 1485900"/>
              <a:gd name="connsiteX15" fmla="*/ 288132 w 664369"/>
              <a:gd name="connsiteY15" fmla="*/ 164306 h 1485900"/>
              <a:gd name="connsiteX16" fmla="*/ 266700 w 664369"/>
              <a:gd name="connsiteY16" fmla="*/ 123825 h 1485900"/>
              <a:gd name="connsiteX17" fmla="*/ 245269 w 664369"/>
              <a:gd name="connsiteY17" fmla="*/ 92868 h 1485900"/>
              <a:gd name="connsiteX18" fmla="*/ 216694 w 664369"/>
              <a:gd name="connsiteY18" fmla="*/ 61912 h 1485900"/>
              <a:gd name="connsiteX19" fmla="*/ 166688 w 664369"/>
              <a:gd name="connsiteY19" fmla="*/ 23812 h 1485900"/>
              <a:gd name="connsiteX20" fmla="*/ 285750 w 664369"/>
              <a:gd name="connsiteY20" fmla="*/ 0 h 1485900"/>
              <a:gd name="connsiteX21" fmla="*/ 388144 w 664369"/>
              <a:gd name="connsiteY21" fmla="*/ 54768 h 1485900"/>
              <a:gd name="connsiteX22" fmla="*/ 471488 w 664369"/>
              <a:gd name="connsiteY22" fmla="*/ 97631 h 1485900"/>
              <a:gd name="connsiteX23" fmla="*/ 554832 w 664369"/>
              <a:gd name="connsiteY23" fmla="*/ 145256 h 1485900"/>
              <a:gd name="connsiteX24" fmla="*/ 602457 w 664369"/>
              <a:gd name="connsiteY24" fmla="*/ 176212 h 1485900"/>
              <a:gd name="connsiteX25" fmla="*/ 640557 w 664369"/>
              <a:gd name="connsiteY25" fmla="*/ 204787 h 1485900"/>
              <a:gd name="connsiteX26" fmla="*/ 654844 w 664369"/>
              <a:gd name="connsiteY26" fmla="*/ 221456 h 1485900"/>
              <a:gd name="connsiteX27" fmla="*/ 664369 w 664369"/>
              <a:gd name="connsiteY27" fmla="*/ 235743 h 1485900"/>
              <a:gd name="connsiteX28" fmla="*/ 664369 w 664369"/>
              <a:gd name="connsiteY28" fmla="*/ 240506 h 1485900"/>
              <a:gd name="connsiteX29" fmla="*/ 640557 w 664369"/>
              <a:gd name="connsiteY29" fmla="*/ 278606 h 1485900"/>
              <a:gd name="connsiteX30" fmla="*/ 600075 w 664369"/>
              <a:gd name="connsiteY30" fmla="*/ 347662 h 1485900"/>
              <a:gd name="connsiteX31" fmla="*/ 581025 w 664369"/>
              <a:gd name="connsiteY31" fmla="*/ 421481 h 1485900"/>
              <a:gd name="connsiteX32" fmla="*/ 554832 w 664369"/>
              <a:gd name="connsiteY32" fmla="*/ 531018 h 1485900"/>
              <a:gd name="connsiteX33" fmla="*/ 523875 w 664369"/>
              <a:gd name="connsiteY33" fmla="*/ 640556 h 1485900"/>
              <a:gd name="connsiteX34" fmla="*/ 488157 w 664369"/>
              <a:gd name="connsiteY34" fmla="*/ 750093 h 1485900"/>
              <a:gd name="connsiteX35" fmla="*/ 466725 w 664369"/>
              <a:gd name="connsiteY35" fmla="*/ 809625 h 1485900"/>
              <a:gd name="connsiteX36" fmla="*/ 438150 w 664369"/>
              <a:gd name="connsiteY36" fmla="*/ 883443 h 1485900"/>
              <a:gd name="connsiteX37" fmla="*/ 411957 w 664369"/>
              <a:gd name="connsiteY37" fmla="*/ 942975 h 1485900"/>
              <a:gd name="connsiteX38" fmla="*/ 376238 w 664369"/>
              <a:gd name="connsiteY38" fmla="*/ 1019175 h 1485900"/>
              <a:gd name="connsiteX39" fmla="*/ 342900 w 664369"/>
              <a:gd name="connsiteY39" fmla="*/ 1078706 h 1485900"/>
              <a:gd name="connsiteX40" fmla="*/ 295275 w 664369"/>
              <a:gd name="connsiteY40" fmla="*/ 1162050 h 1485900"/>
              <a:gd name="connsiteX41" fmla="*/ 254794 w 664369"/>
              <a:gd name="connsiteY41" fmla="*/ 1226343 h 1485900"/>
              <a:gd name="connsiteX42" fmla="*/ 192882 w 664369"/>
              <a:gd name="connsiteY42" fmla="*/ 1319212 h 1485900"/>
              <a:gd name="connsiteX43" fmla="*/ 121444 w 664369"/>
              <a:gd name="connsiteY43" fmla="*/ 1407318 h 1485900"/>
              <a:gd name="connsiteX44" fmla="*/ 64294 w 664369"/>
              <a:gd name="connsiteY44" fmla="*/ 1469231 h 1485900"/>
              <a:gd name="connsiteX45" fmla="*/ 47625 w 664369"/>
              <a:gd name="connsiteY45" fmla="*/ 1481137 h 1485900"/>
              <a:gd name="connsiteX46" fmla="*/ 23813 w 664369"/>
              <a:gd name="connsiteY46" fmla="*/ 1485900 h 1485900"/>
              <a:gd name="connsiteX47" fmla="*/ 9525 w 664369"/>
              <a:gd name="connsiteY47" fmla="*/ 1485900 h 1485900"/>
              <a:gd name="connsiteX48" fmla="*/ 0 w 664369"/>
              <a:gd name="connsiteY48" fmla="*/ 1476375 h 1485900"/>
              <a:gd name="connsiteX49" fmla="*/ 2382 w 664369"/>
              <a:gd name="connsiteY49" fmla="*/ 1457325 h 1485900"/>
              <a:gd name="connsiteX50" fmla="*/ 14288 w 664369"/>
              <a:gd name="connsiteY50" fmla="*/ 1426368 h 1485900"/>
              <a:gd name="connsiteX51" fmla="*/ 38100 w 664369"/>
              <a:gd name="connsiteY51" fmla="*/ 1369218 h 1485900"/>
              <a:gd name="connsiteX52" fmla="*/ 76200 w 664369"/>
              <a:gd name="connsiteY52" fmla="*/ 1278731 h 1485900"/>
              <a:gd name="connsiteX53" fmla="*/ 130969 w 664369"/>
              <a:gd name="connsiteY53" fmla="*/ 1154906 h 1485900"/>
              <a:gd name="connsiteX54" fmla="*/ 190500 w 664369"/>
              <a:gd name="connsiteY54" fmla="*/ 1004887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64369" h="1485900">
                <a:moveTo>
                  <a:pt x="190500" y="1004887"/>
                </a:moveTo>
                <a:lnTo>
                  <a:pt x="235744" y="888206"/>
                </a:lnTo>
                <a:lnTo>
                  <a:pt x="250032" y="852487"/>
                </a:lnTo>
                <a:lnTo>
                  <a:pt x="264319" y="809625"/>
                </a:lnTo>
                <a:lnTo>
                  <a:pt x="273844" y="762000"/>
                </a:lnTo>
                <a:lnTo>
                  <a:pt x="288132" y="695325"/>
                </a:lnTo>
                <a:lnTo>
                  <a:pt x="300038" y="628650"/>
                </a:lnTo>
                <a:lnTo>
                  <a:pt x="311944" y="564356"/>
                </a:lnTo>
                <a:lnTo>
                  <a:pt x="321469" y="490537"/>
                </a:lnTo>
                <a:lnTo>
                  <a:pt x="326232" y="442912"/>
                </a:lnTo>
                <a:lnTo>
                  <a:pt x="326232" y="402431"/>
                </a:lnTo>
                <a:lnTo>
                  <a:pt x="326232" y="342900"/>
                </a:lnTo>
                <a:lnTo>
                  <a:pt x="321469" y="290512"/>
                </a:lnTo>
                <a:lnTo>
                  <a:pt x="311944" y="235743"/>
                </a:lnTo>
                <a:lnTo>
                  <a:pt x="297657" y="190500"/>
                </a:lnTo>
                <a:lnTo>
                  <a:pt x="288132" y="164306"/>
                </a:lnTo>
                <a:lnTo>
                  <a:pt x="266700" y="123825"/>
                </a:lnTo>
                <a:lnTo>
                  <a:pt x="245269" y="92868"/>
                </a:lnTo>
                <a:lnTo>
                  <a:pt x="216694" y="61912"/>
                </a:lnTo>
                <a:lnTo>
                  <a:pt x="166688" y="23812"/>
                </a:lnTo>
                <a:lnTo>
                  <a:pt x="285750" y="0"/>
                </a:lnTo>
                <a:lnTo>
                  <a:pt x="388144" y="54768"/>
                </a:lnTo>
                <a:lnTo>
                  <a:pt x="471488" y="97631"/>
                </a:lnTo>
                <a:lnTo>
                  <a:pt x="554832" y="145256"/>
                </a:lnTo>
                <a:lnTo>
                  <a:pt x="602457" y="176212"/>
                </a:lnTo>
                <a:lnTo>
                  <a:pt x="640557" y="204787"/>
                </a:lnTo>
                <a:lnTo>
                  <a:pt x="654844" y="221456"/>
                </a:lnTo>
                <a:lnTo>
                  <a:pt x="664369" y="235743"/>
                </a:lnTo>
                <a:lnTo>
                  <a:pt x="664369" y="240506"/>
                </a:lnTo>
                <a:lnTo>
                  <a:pt x="640557" y="278606"/>
                </a:lnTo>
                <a:lnTo>
                  <a:pt x="600075" y="347662"/>
                </a:lnTo>
                <a:lnTo>
                  <a:pt x="581025" y="421481"/>
                </a:lnTo>
                <a:lnTo>
                  <a:pt x="554832" y="531018"/>
                </a:lnTo>
                <a:lnTo>
                  <a:pt x="523875" y="640556"/>
                </a:lnTo>
                <a:lnTo>
                  <a:pt x="488157" y="750093"/>
                </a:lnTo>
                <a:lnTo>
                  <a:pt x="466725" y="809625"/>
                </a:lnTo>
                <a:lnTo>
                  <a:pt x="438150" y="883443"/>
                </a:lnTo>
                <a:lnTo>
                  <a:pt x="411957" y="942975"/>
                </a:lnTo>
                <a:lnTo>
                  <a:pt x="376238" y="1019175"/>
                </a:lnTo>
                <a:lnTo>
                  <a:pt x="342900" y="1078706"/>
                </a:lnTo>
                <a:lnTo>
                  <a:pt x="295275" y="1162050"/>
                </a:lnTo>
                <a:lnTo>
                  <a:pt x="254794" y="1226343"/>
                </a:lnTo>
                <a:lnTo>
                  <a:pt x="192882" y="1319212"/>
                </a:lnTo>
                <a:lnTo>
                  <a:pt x="121444" y="1407318"/>
                </a:lnTo>
                <a:lnTo>
                  <a:pt x="64294" y="1469231"/>
                </a:lnTo>
                <a:lnTo>
                  <a:pt x="47625" y="1481137"/>
                </a:lnTo>
                <a:lnTo>
                  <a:pt x="23813" y="1485900"/>
                </a:lnTo>
                <a:lnTo>
                  <a:pt x="9525" y="1485900"/>
                </a:lnTo>
                <a:lnTo>
                  <a:pt x="0" y="1476375"/>
                </a:lnTo>
                <a:lnTo>
                  <a:pt x="2382" y="1457325"/>
                </a:lnTo>
                <a:lnTo>
                  <a:pt x="14288" y="1426368"/>
                </a:lnTo>
                <a:lnTo>
                  <a:pt x="38100" y="1369218"/>
                </a:lnTo>
                <a:lnTo>
                  <a:pt x="76200" y="1278731"/>
                </a:lnTo>
                <a:lnTo>
                  <a:pt x="130969" y="1154906"/>
                </a:lnTo>
                <a:lnTo>
                  <a:pt x="190500" y="1004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9936DFAC-5EF7-1D47-9BC9-BFEBE891A17A}"/>
              </a:ext>
            </a:extLst>
          </p:cNvPr>
          <p:cNvSpPr/>
          <p:nvPr/>
        </p:nvSpPr>
        <p:spPr>
          <a:xfrm>
            <a:off x="5048250" y="2181225"/>
            <a:ext cx="407988" cy="1600200"/>
          </a:xfrm>
          <a:custGeom>
            <a:avLst/>
            <a:gdLst>
              <a:gd name="connsiteX0" fmla="*/ 119063 w 407194"/>
              <a:gd name="connsiteY0" fmla="*/ 416719 h 1600200"/>
              <a:gd name="connsiteX1" fmla="*/ 119063 w 407194"/>
              <a:gd name="connsiteY1" fmla="*/ 230981 h 1600200"/>
              <a:gd name="connsiteX2" fmla="*/ 116681 w 407194"/>
              <a:gd name="connsiteY2" fmla="*/ 207169 h 1600200"/>
              <a:gd name="connsiteX3" fmla="*/ 104775 w 407194"/>
              <a:gd name="connsiteY3" fmla="*/ 166688 h 1600200"/>
              <a:gd name="connsiteX4" fmla="*/ 76200 w 407194"/>
              <a:gd name="connsiteY4" fmla="*/ 109538 h 1600200"/>
              <a:gd name="connsiteX5" fmla="*/ 47625 w 407194"/>
              <a:gd name="connsiteY5" fmla="*/ 64294 h 1600200"/>
              <a:gd name="connsiteX6" fmla="*/ 0 w 407194"/>
              <a:gd name="connsiteY6" fmla="*/ 7144 h 1600200"/>
              <a:gd name="connsiteX7" fmla="*/ 171450 w 407194"/>
              <a:gd name="connsiteY7" fmla="*/ 0 h 1600200"/>
              <a:gd name="connsiteX8" fmla="*/ 252413 w 407194"/>
              <a:gd name="connsiteY8" fmla="*/ 42863 h 1600200"/>
              <a:gd name="connsiteX9" fmla="*/ 280988 w 407194"/>
              <a:gd name="connsiteY9" fmla="*/ 59531 h 1600200"/>
              <a:gd name="connsiteX10" fmla="*/ 311944 w 407194"/>
              <a:gd name="connsiteY10" fmla="*/ 83344 h 1600200"/>
              <a:gd name="connsiteX11" fmla="*/ 333375 w 407194"/>
              <a:gd name="connsiteY11" fmla="*/ 102394 h 1600200"/>
              <a:gd name="connsiteX12" fmla="*/ 347663 w 407194"/>
              <a:gd name="connsiteY12" fmla="*/ 119063 h 1600200"/>
              <a:gd name="connsiteX13" fmla="*/ 364331 w 407194"/>
              <a:gd name="connsiteY13" fmla="*/ 147638 h 1600200"/>
              <a:gd name="connsiteX14" fmla="*/ 366713 w 407194"/>
              <a:gd name="connsiteY14" fmla="*/ 188119 h 1600200"/>
              <a:gd name="connsiteX15" fmla="*/ 366713 w 407194"/>
              <a:gd name="connsiteY15" fmla="*/ 461963 h 1600200"/>
              <a:gd name="connsiteX16" fmla="*/ 364331 w 407194"/>
              <a:gd name="connsiteY16" fmla="*/ 664369 h 1600200"/>
              <a:gd name="connsiteX17" fmla="*/ 364331 w 407194"/>
              <a:gd name="connsiteY17" fmla="*/ 857250 h 1600200"/>
              <a:gd name="connsiteX18" fmla="*/ 364331 w 407194"/>
              <a:gd name="connsiteY18" fmla="*/ 912019 h 1600200"/>
              <a:gd name="connsiteX19" fmla="*/ 366713 w 407194"/>
              <a:gd name="connsiteY19" fmla="*/ 957263 h 1600200"/>
              <a:gd name="connsiteX20" fmla="*/ 373856 w 407194"/>
              <a:gd name="connsiteY20" fmla="*/ 1012031 h 1600200"/>
              <a:gd name="connsiteX21" fmla="*/ 383381 w 407194"/>
              <a:gd name="connsiteY21" fmla="*/ 1059656 h 1600200"/>
              <a:gd name="connsiteX22" fmla="*/ 392906 w 407194"/>
              <a:gd name="connsiteY22" fmla="*/ 1090613 h 1600200"/>
              <a:gd name="connsiteX23" fmla="*/ 400050 w 407194"/>
              <a:gd name="connsiteY23" fmla="*/ 1107281 h 1600200"/>
              <a:gd name="connsiteX24" fmla="*/ 407194 w 407194"/>
              <a:gd name="connsiteY24" fmla="*/ 1131094 h 1600200"/>
              <a:gd name="connsiteX25" fmla="*/ 407194 w 407194"/>
              <a:gd name="connsiteY25" fmla="*/ 1145381 h 1600200"/>
              <a:gd name="connsiteX26" fmla="*/ 400050 w 407194"/>
              <a:gd name="connsiteY26" fmla="*/ 1193006 h 1600200"/>
              <a:gd name="connsiteX27" fmla="*/ 378619 w 407194"/>
              <a:gd name="connsiteY27" fmla="*/ 1269206 h 1600200"/>
              <a:gd name="connsiteX28" fmla="*/ 354806 w 407194"/>
              <a:gd name="connsiteY28" fmla="*/ 1333500 h 1600200"/>
              <a:gd name="connsiteX29" fmla="*/ 338138 w 407194"/>
              <a:gd name="connsiteY29" fmla="*/ 1373981 h 1600200"/>
              <a:gd name="connsiteX30" fmla="*/ 304800 w 407194"/>
              <a:gd name="connsiteY30" fmla="*/ 1431131 h 1600200"/>
              <a:gd name="connsiteX31" fmla="*/ 264319 w 407194"/>
              <a:gd name="connsiteY31" fmla="*/ 1493044 h 1600200"/>
              <a:gd name="connsiteX32" fmla="*/ 209550 w 407194"/>
              <a:gd name="connsiteY32" fmla="*/ 1559719 h 1600200"/>
              <a:gd name="connsiteX33" fmla="*/ 188119 w 407194"/>
              <a:gd name="connsiteY33" fmla="*/ 1583531 h 1600200"/>
              <a:gd name="connsiteX34" fmla="*/ 166688 w 407194"/>
              <a:gd name="connsiteY34" fmla="*/ 1597819 h 1600200"/>
              <a:gd name="connsiteX35" fmla="*/ 147638 w 407194"/>
              <a:gd name="connsiteY35" fmla="*/ 1600200 h 1600200"/>
              <a:gd name="connsiteX36" fmla="*/ 126206 w 407194"/>
              <a:gd name="connsiteY36" fmla="*/ 1590675 h 1600200"/>
              <a:gd name="connsiteX37" fmla="*/ 114300 w 407194"/>
              <a:gd name="connsiteY37" fmla="*/ 1578769 h 1600200"/>
              <a:gd name="connsiteX38" fmla="*/ 107156 w 407194"/>
              <a:gd name="connsiteY38" fmla="*/ 1562100 h 1600200"/>
              <a:gd name="connsiteX39" fmla="*/ 109538 w 407194"/>
              <a:gd name="connsiteY39" fmla="*/ 1138238 h 1600200"/>
              <a:gd name="connsiteX40" fmla="*/ 116681 w 407194"/>
              <a:gd name="connsiteY40" fmla="*/ 1102519 h 1600200"/>
              <a:gd name="connsiteX41" fmla="*/ 121444 w 407194"/>
              <a:gd name="connsiteY41" fmla="*/ 1040606 h 1600200"/>
              <a:gd name="connsiteX42" fmla="*/ 119063 w 407194"/>
              <a:gd name="connsiteY42" fmla="*/ 854869 h 1600200"/>
              <a:gd name="connsiteX43" fmla="*/ 119063 w 407194"/>
              <a:gd name="connsiteY43" fmla="*/ 416719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7194" h="1600200">
                <a:moveTo>
                  <a:pt x="119063" y="416719"/>
                </a:moveTo>
                <a:lnTo>
                  <a:pt x="119063" y="230981"/>
                </a:lnTo>
                <a:lnTo>
                  <a:pt x="116681" y="207169"/>
                </a:lnTo>
                <a:lnTo>
                  <a:pt x="104775" y="166688"/>
                </a:lnTo>
                <a:lnTo>
                  <a:pt x="76200" y="109538"/>
                </a:lnTo>
                <a:lnTo>
                  <a:pt x="47625" y="64294"/>
                </a:lnTo>
                <a:lnTo>
                  <a:pt x="0" y="7144"/>
                </a:lnTo>
                <a:lnTo>
                  <a:pt x="171450" y="0"/>
                </a:lnTo>
                <a:lnTo>
                  <a:pt x="252413" y="42863"/>
                </a:lnTo>
                <a:lnTo>
                  <a:pt x="280988" y="59531"/>
                </a:lnTo>
                <a:lnTo>
                  <a:pt x="311944" y="83344"/>
                </a:lnTo>
                <a:lnTo>
                  <a:pt x="333375" y="102394"/>
                </a:lnTo>
                <a:lnTo>
                  <a:pt x="347663" y="119063"/>
                </a:lnTo>
                <a:lnTo>
                  <a:pt x="364331" y="147638"/>
                </a:lnTo>
                <a:lnTo>
                  <a:pt x="366713" y="188119"/>
                </a:lnTo>
                <a:lnTo>
                  <a:pt x="366713" y="461963"/>
                </a:lnTo>
                <a:lnTo>
                  <a:pt x="364331" y="664369"/>
                </a:lnTo>
                <a:lnTo>
                  <a:pt x="364331" y="857250"/>
                </a:lnTo>
                <a:lnTo>
                  <a:pt x="364331" y="912019"/>
                </a:lnTo>
                <a:lnTo>
                  <a:pt x="366713" y="957263"/>
                </a:lnTo>
                <a:lnTo>
                  <a:pt x="373856" y="1012031"/>
                </a:lnTo>
                <a:lnTo>
                  <a:pt x="383381" y="1059656"/>
                </a:lnTo>
                <a:lnTo>
                  <a:pt x="392906" y="1090613"/>
                </a:lnTo>
                <a:lnTo>
                  <a:pt x="400050" y="1107281"/>
                </a:lnTo>
                <a:lnTo>
                  <a:pt x="407194" y="1131094"/>
                </a:lnTo>
                <a:lnTo>
                  <a:pt x="407194" y="1145381"/>
                </a:lnTo>
                <a:lnTo>
                  <a:pt x="400050" y="1193006"/>
                </a:lnTo>
                <a:lnTo>
                  <a:pt x="378619" y="1269206"/>
                </a:lnTo>
                <a:lnTo>
                  <a:pt x="354806" y="1333500"/>
                </a:lnTo>
                <a:lnTo>
                  <a:pt x="338138" y="1373981"/>
                </a:lnTo>
                <a:lnTo>
                  <a:pt x="304800" y="1431131"/>
                </a:lnTo>
                <a:lnTo>
                  <a:pt x="264319" y="1493044"/>
                </a:lnTo>
                <a:lnTo>
                  <a:pt x="209550" y="1559719"/>
                </a:lnTo>
                <a:lnTo>
                  <a:pt x="188119" y="1583531"/>
                </a:lnTo>
                <a:lnTo>
                  <a:pt x="166688" y="1597819"/>
                </a:lnTo>
                <a:lnTo>
                  <a:pt x="147638" y="1600200"/>
                </a:lnTo>
                <a:lnTo>
                  <a:pt x="126206" y="1590675"/>
                </a:lnTo>
                <a:lnTo>
                  <a:pt x="114300" y="1578769"/>
                </a:lnTo>
                <a:lnTo>
                  <a:pt x="107156" y="1562100"/>
                </a:lnTo>
                <a:lnTo>
                  <a:pt x="109538" y="1138238"/>
                </a:lnTo>
                <a:lnTo>
                  <a:pt x="116681" y="1102519"/>
                </a:lnTo>
                <a:lnTo>
                  <a:pt x="121444" y="1040606"/>
                </a:lnTo>
                <a:cubicBezTo>
                  <a:pt x="120650" y="978694"/>
                  <a:pt x="119857" y="916781"/>
                  <a:pt x="119063" y="854869"/>
                </a:cubicBezTo>
                <a:lnTo>
                  <a:pt x="119063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BD68B6EC-AFC7-EE41-97D2-39AF540F6081}"/>
              </a:ext>
            </a:extLst>
          </p:cNvPr>
          <p:cNvSpPr/>
          <p:nvPr/>
        </p:nvSpPr>
        <p:spPr>
          <a:xfrm>
            <a:off x="4735513" y="3276600"/>
            <a:ext cx="438150" cy="493713"/>
          </a:xfrm>
          <a:custGeom>
            <a:avLst/>
            <a:gdLst>
              <a:gd name="connsiteX0" fmla="*/ 188119 w 438150"/>
              <a:gd name="connsiteY0" fmla="*/ 233363 h 492919"/>
              <a:gd name="connsiteX1" fmla="*/ 257175 w 438150"/>
              <a:gd name="connsiteY1" fmla="*/ 288131 h 492919"/>
              <a:gd name="connsiteX2" fmla="*/ 309563 w 438150"/>
              <a:gd name="connsiteY2" fmla="*/ 330994 h 492919"/>
              <a:gd name="connsiteX3" fmla="*/ 352425 w 438150"/>
              <a:gd name="connsiteY3" fmla="*/ 373856 h 492919"/>
              <a:gd name="connsiteX4" fmla="*/ 381000 w 438150"/>
              <a:gd name="connsiteY4" fmla="*/ 407194 h 492919"/>
              <a:gd name="connsiteX5" fmla="*/ 400050 w 438150"/>
              <a:gd name="connsiteY5" fmla="*/ 433388 h 492919"/>
              <a:gd name="connsiteX6" fmla="*/ 407194 w 438150"/>
              <a:gd name="connsiteY6" fmla="*/ 445294 h 492919"/>
              <a:gd name="connsiteX7" fmla="*/ 421482 w 438150"/>
              <a:gd name="connsiteY7" fmla="*/ 473869 h 492919"/>
              <a:gd name="connsiteX8" fmla="*/ 438150 w 438150"/>
              <a:gd name="connsiteY8" fmla="*/ 492919 h 492919"/>
              <a:gd name="connsiteX9" fmla="*/ 431007 w 438150"/>
              <a:gd name="connsiteY9" fmla="*/ 0 h 492919"/>
              <a:gd name="connsiteX10" fmla="*/ 421482 w 438150"/>
              <a:gd name="connsiteY10" fmla="*/ 40481 h 492919"/>
              <a:gd name="connsiteX11" fmla="*/ 402432 w 438150"/>
              <a:gd name="connsiteY11" fmla="*/ 88106 h 492919"/>
              <a:gd name="connsiteX12" fmla="*/ 385763 w 438150"/>
              <a:gd name="connsiteY12" fmla="*/ 109538 h 492919"/>
              <a:gd name="connsiteX13" fmla="*/ 371475 w 438150"/>
              <a:gd name="connsiteY13" fmla="*/ 121444 h 492919"/>
              <a:gd name="connsiteX14" fmla="*/ 345282 w 438150"/>
              <a:gd name="connsiteY14" fmla="*/ 128588 h 492919"/>
              <a:gd name="connsiteX15" fmla="*/ 316707 w 438150"/>
              <a:gd name="connsiteY15" fmla="*/ 130969 h 492919"/>
              <a:gd name="connsiteX16" fmla="*/ 245269 w 438150"/>
              <a:gd name="connsiteY16" fmla="*/ 119063 h 492919"/>
              <a:gd name="connsiteX17" fmla="*/ 121444 w 438150"/>
              <a:gd name="connsiteY17" fmla="*/ 85725 h 492919"/>
              <a:gd name="connsiteX18" fmla="*/ 71438 w 438150"/>
              <a:gd name="connsiteY18" fmla="*/ 69056 h 492919"/>
              <a:gd name="connsiteX19" fmla="*/ 30957 w 438150"/>
              <a:gd name="connsiteY19" fmla="*/ 52388 h 492919"/>
              <a:gd name="connsiteX20" fmla="*/ 19050 w 438150"/>
              <a:gd name="connsiteY20" fmla="*/ 52388 h 492919"/>
              <a:gd name="connsiteX21" fmla="*/ 9525 w 438150"/>
              <a:gd name="connsiteY21" fmla="*/ 52388 h 492919"/>
              <a:gd name="connsiteX22" fmla="*/ 0 w 438150"/>
              <a:gd name="connsiteY22" fmla="*/ 59531 h 492919"/>
              <a:gd name="connsiteX23" fmla="*/ 0 w 438150"/>
              <a:gd name="connsiteY23" fmla="*/ 73819 h 492919"/>
              <a:gd name="connsiteX24" fmla="*/ 7144 w 438150"/>
              <a:gd name="connsiteY24" fmla="*/ 102394 h 492919"/>
              <a:gd name="connsiteX25" fmla="*/ 19050 w 438150"/>
              <a:gd name="connsiteY25" fmla="*/ 116681 h 492919"/>
              <a:gd name="connsiteX26" fmla="*/ 83344 w 438150"/>
              <a:gd name="connsiteY26" fmla="*/ 159544 h 492919"/>
              <a:gd name="connsiteX27" fmla="*/ 188119 w 438150"/>
              <a:gd name="connsiteY27" fmla="*/ 233363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8150" h="492919">
                <a:moveTo>
                  <a:pt x="188119" y="233363"/>
                </a:moveTo>
                <a:lnTo>
                  <a:pt x="257175" y="288131"/>
                </a:lnTo>
                <a:lnTo>
                  <a:pt x="309563" y="330994"/>
                </a:lnTo>
                <a:lnTo>
                  <a:pt x="352425" y="373856"/>
                </a:lnTo>
                <a:lnTo>
                  <a:pt x="381000" y="407194"/>
                </a:lnTo>
                <a:lnTo>
                  <a:pt x="400050" y="433388"/>
                </a:lnTo>
                <a:lnTo>
                  <a:pt x="407194" y="445294"/>
                </a:lnTo>
                <a:lnTo>
                  <a:pt x="421482" y="473869"/>
                </a:lnTo>
                <a:lnTo>
                  <a:pt x="438150" y="492919"/>
                </a:lnTo>
                <a:lnTo>
                  <a:pt x="431007" y="0"/>
                </a:lnTo>
                <a:lnTo>
                  <a:pt x="421482" y="40481"/>
                </a:lnTo>
                <a:lnTo>
                  <a:pt x="402432" y="88106"/>
                </a:lnTo>
                <a:lnTo>
                  <a:pt x="385763" y="109538"/>
                </a:lnTo>
                <a:lnTo>
                  <a:pt x="371475" y="121444"/>
                </a:lnTo>
                <a:lnTo>
                  <a:pt x="345282" y="128588"/>
                </a:lnTo>
                <a:lnTo>
                  <a:pt x="316707" y="130969"/>
                </a:lnTo>
                <a:lnTo>
                  <a:pt x="245269" y="119063"/>
                </a:lnTo>
                <a:lnTo>
                  <a:pt x="121444" y="85725"/>
                </a:lnTo>
                <a:lnTo>
                  <a:pt x="71438" y="69056"/>
                </a:lnTo>
                <a:lnTo>
                  <a:pt x="30957" y="52388"/>
                </a:lnTo>
                <a:lnTo>
                  <a:pt x="19050" y="52388"/>
                </a:lnTo>
                <a:lnTo>
                  <a:pt x="9525" y="52388"/>
                </a:lnTo>
                <a:lnTo>
                  <a:pt x="0" y="59531"/>
                </a:lnTo>
                <a:lnTo>
                  <a:pt x="0" y="73819"/>
                </a:lnTo>
                <a:lnTo>
                  <a:pt x="7144" y="102394"/>
                </a:lnTo>
                <a:lnTo>
                  <a:pt x="19050" y="116681"/>
                </a:lnTo>
                <a:lnTo>
                  <a:pt x="83344" y="159544"/>
                </a:lnTo>
                <a:lnTo>
                  <a:pt x="188119" y="233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564E5EA8-B8A4-0F47-8C63-DA6FDAC4F4A5}"/>
              </a:ext>
            </a:extLst>
          </p:cNvPr>
          <p:cNvSpPr/>
          <p:nvPr/>
        </p:nvSpPr>
        <p:spPr>
          <a:xfrm>
            <a:off x="4276725" y="3876675"/>
            <a:ext cx="1677988" cy="430213"/>
          </a:xfrm>
          <a:custGeom>
            <a:avLst/>
            <a:gdLst>
              <a:gd name="connsiteX0" fmla="*/ 704850 w 1678781"/>
              <a:gd name="connsiteY0" fmla="*/ 340519 h 431006"/>
              <a:gd name="connsiteX1" fmla="*/ 912019 w 1678781"/>
              <a:gd name="connsiteY1" fmla="*/ 300038 h 431006"/>
              <a:gd name="connsiteX2" fmla="*/ 1078706 w 1678781"/>
              <a:gd name="connsiteY2" fmla="*/ 261938 h 431006"/>
              <a:gd name="connsiteX3" fmla="*/ 1143000 w 1678781"/>
              <a:gd name="connsiteY3" fmla="*/ 245269 h 431006"/>
              <a:gd name="connsiteX4" fmla="*/ 1185863 w 1678781"/>
              <a:gd name="connsiteY4" fmla="*/ 240506 h 431006"/>
              <a:gd name="connsiteX5" fmla="*/ 1216819 w 1678781"/>
              <a:gd name="connsiteY5" fmla="*/ 245269 h 431006"/>
              <a:gd name="connsiteX6" fmla="*/ 1609725 w 1678781"/>
              <a:gd name="connsiteY6" fmla="*/ 330994 h 431006"/>
              <a:gd name="connsiteX7" fmla="*/ 1645444 w 1678781"/>
              <a:gd name="connsiteY7" fmla="*/ 316706 h 431006"/>
              <a:gd name="connsiteX8" fmla="*/ 1669256 w 1678781"/>
              <a:gd name="connsiteY8" fmla="*/ 297656 h 431006"/>
              <a:gd name="connsiteX9" fmla="*/ 1678781 w 1678781"/>
              <a:gd name="connsiteY9" fmla="*/ 278606 h 431006"/>
              <a:gd name="connsiteX10" fmla="*/ 1676400 w 1678781"/>
              <a:gd name="connsiteY10" fmla="*/ 269081 h 431006"/>
              <a:gd name="connsiteX11" fmla="*/ 1664494 w 1678781"/>
              <a:gd name="connsiteY11" fmla="*/ 254794 h 431006"/>
              <a:gd name="connsiteX12" fmla="*/ 1626394 w 1678781"/>
              <a:gd name="connsiteY12" fmla="*/ 221456 h 431006"/>
              <a:gd name="connsiteX13" fmla="*/ 1545431 w 1678781"/>
              <a:gd name="connsiteY13" fmla="*/ 157163 h 431006"/>
              <a:gd name="connsiteX14" fmla="*/ 1428750 w 1678781"/>
              <a:gd name="connsiteY14" fmla="*/ 78581 h 431006"/>
              <a:gd name="connsiteX15" fmla="*/ 1347788 w 1678781"/>
              <a:gd name="connsiteY15" fmla="*/ 33338 h 431006"/>
              <a:gd name="connsiteX16" fmla="*/ 1285875 w 1678781"/>
              <a:gd name="connsiteY16" fmla="*/ 4763 h 431006"/>
              <a:gd name="connsiteX17" fmla="*/ 1271588 w 1678781"/>
              <a:gd name="connsiteY17" fmla="*/ 0 h 431006"/>
              <a:gd name="connsiteX18" fmla="*/ 1257300 w 1678781"/>
              <a:gd name="connsiteY18" fmla="*/ 4763 h 431006"/>
              <a:gd name="connsiteX19" fmla="*/ 1238250 w 1678781"/>
              <a:gd name="connsiteY19" fmla="*/ 23813 h 431006"/>
              <a:gd name="connsiteX20" fmla="*/ 1197769 w 1678781"/>
              <a:gd name="connsiteY20" fmla="*/ 47625 h 431006"/>
              <a:gd name="connsiteX21" fmla="*/ 1128713 w 1678781"/>
              <a:gd name="connsiteY21" fmla="*/ 83344 h 431006"/>
              <a:gd name="connsiteX22" fmla="*/ 1062038 w 1678781"/>
              <a:gd name="connsiteY22" fmla="*/ 107156 h 431006"/>
              <a:gd name="connsiteX23" fmla="*/ 938213 w 1678781"/>
              <a:gd name="connsiteY23" fmla="*/ 138113 h 431006"/>
              <a:gd name="connsiteX24" fmla="*/ 814388 w 1678781"/>
              <a:gd name="connsiteY24" fmla="*/ 166688 h 431006"/>
              <a:gd name="connsiteX25" fmla="*/ 678656 w 1678781"/>
              <a:gd name="connsiteY25" fmla="*/ 195263 h 431006"/>
              <a:gd name="connsiteX26" fmla="*/ 516731 w 1678781"/>
              <a:gd name="connsiteY26" fmla="*/ 219075 h 431006"/>
              <a:gd name="connsiteX27" fmla="*/ 440531 w 1678781"/>
              <a:gd name="connsiteY27" fmla="*/ 230981 h 431006"/>
              <a:gd name="connsiteX28" fmla="*/ 302419 w 1678781"/>
              <a:gd name="connsiteY28" fmla="*/ 242888 h 431006"/>
              <a:gd name="connsiteX29" fmla="*/ 242888 w 1678781"/>
              <a:gd name="connsiteY29" fmla="*/ 242888 h 431006"/>
              <a:gd name="connsiteX30" fmla="*/ 157163 w 1678781"/>
              <a:gd name="connsiteY30" fmla="*/ 245269 h 431006"/>
              <a:gd name="connsiteX31" fmla="*/ 0 w 1678781"/>
              <a:gd name="connsiteY31" fmla="*/ 431006 h 431006"/>
              <a:gd name="connsiteX32" fmla="*/ 200025 w 1678781"/>
              <a:gd name="connsiteY32" fmla="*/ 414338 h 431006"/>
              <a:gd name="connsiteX33" fmla="*/ 278606 w 1678781"/>
              <a:gd name="connsiteY33" fmla="*/ 407194 h 431006"/>
              <a:gd name="connsiteX34" fmla="*/ 347663 w 1678781"/>
              <a:gd name="connsiteY34" fmla="*/ 400050 h 431006"/>
              <a:gd name="connsiteX35" fmla="*/ 445294 w 1678781"/>
              <a:gd name="connsiteY35" fmla="*/ 383381 h 431006"/>
              <a:gd name="connsiteX36" fmla="*/ 590550 w 1678781"/>
              <a:gd name="connsiteY36" fmla="*/ 361950 h 431006"/>
              <a:gd name="connsiteX37" fmla="*/ 704850 w 1678781"/>
              <a:gd name="connsiteY37" fmla="*/ 340519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78781" h="431006">
                <a:moveTo>
                  <a:pt x="704850" y="340519"/>
                </a:moveTo>
                <a:lnTo>
                  <a:pt x="912019" y="300038"/>
                </a:lnTo>
                <a:lnTo>
                  <a:pt x="1078706" y="261938"/>
                </a:lnTo>
                <a:lnTo>
                  <a:pt x="1143000" y="245269"/>
                </a:lnTo>
                <a:lnTo>
                  <a:pt x="1185863" y="240506"/>
                </a:lnTo>
                <a:lnTo>
                  <a:pt x="1216819" y="245269"/>
                </a:lnTo>
                <a:lnTo>
                  <a:pt x="1609725" y="330994"/>
                </a:lnTo>
                <a:lnTo>
                  <a:pt x="1645444" y="316706"/>
                </a:lnTo>
                <a:lnTo>
                  <a:pt x="1669256" y="297656"/>
                </a:lnTo>
                <a:lnTo>
                  <a:pt x="1678781" y="278606"/>
                </a:lnTo>
                <a:lnTo>
                  <a:pt x="1676400" y="269081"/>
                </a:lnTo>
                <a:lnTo>
                  <a:pt x="1664494" y="254794"/>
                </a:lnTo>
                <a:lnTo>
                  <a:pt x="1626394" y="221456"/>
                </a:lnTo>
                <a:lnTo>
                  <a:pt x="1545431" y="157163"/>
                </a:lnTo>
                <a:lnTo>
                  <a:pt x="1428750" y="78581"/>
                </a:lnTo>
                <a:lnTo>
                  <a:pt x="1347788" y="33338"/>
                </a:lnTo>
                <a:lnTo>
                  <a:pt x="1285875" y="4763"/>
                </a:lnTo>
                <a:lnTo>
                  <a:pt x="1271588" y="0"/>
                </a:lnTo>
                <a:lnTo>
                  <a:pt x="1257300" y="4763"/>
                </a:lnTo>
                <a:lnTo>
                  <a:pt x="1238250" y="23813"/>
                </a:lnTo>
                <a:lnTo>
                  <a:pt x="1197769" y="47625"/>
                </a:lnTo>
                <a:lnTo>
                  <a:pt x="1128713" y="83344"/>
                </a:lnTo>
                <a:lnTo>
                  <a:pt x="1062038" y="107156"/>
                </a:lnTo>
                <a:lnTo>
                  <a:pt x="938213" y="138113"/>
                </a:lnTo>
                <a:lnTo>
                  <a:pt x="814388" y="166688"/>
                </a:lnTo>
                <a:lnTo>
                  <a:pt x="678656" y="195263"/>
                </a:lnTo>
                <a:lnTo>
                  <a:pt x="516731" y="219075"/>
                </a:lnTo>
                <a:lnTo>
                  <a:pt x="440531" y="230981"/>
                </a:lnTo>
                <a:lnTo>
                  <a:pt x="302419" y="242888"/>
                </a:lnTo>
                <a:lnTo>
                  <a:pt x="242888" y="242888"/>
                </a:lnTo>
                <a:lnTo>
                  <a:pt x="157163" y="245269"/>
                </a:lnTo>
                <a:lnTo>
                  <a:pt x="0" y="431006"/>
                </a:lnTo>
                <a:lnTo>
                  <a:pt x="200025" y="414338"/>
                </a:lnTo>
                <a:lnTo>
                  <a:pt x="278606" y="407194"/>
                </a:lnTo>
                <a:lnTo>
                  <a:pt x="347663" y="400050"/>
                </a:lnTo>
                <a:lnTo>
                  <a:pt x="445294" y="383381"/>
                </a:lnTo>
                <a:lnTo>
                  <a:pt x="590550" y="361950"/>
                </a:lnTo>
                <a:lnTo>
                  <a:pt x="704850" y="3405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C610CB37-965D-DA48-BB53-5DD359709261}"/>
              </a:ext>
            </a:extLst>
          </p:cNvPr>
          <p:cNvSpPr/>
          <p:nvPr/>
        </p:nvSpPr>
        <p:spPr>
          <a:xfrm>
            <a:off x="3062288" y="4092575"/>
            <a:ext cx="2849562" cy="1889125"/>
          </a:xfrm>
          <a:custGeom>
            <a:avLst/>
            <a:gdLst>
              <a:gd name="connsiteX0" fmla="*/ 2132741 w 2848807"/>
              <a:gd name="connsiteY0" fmla="*/ 432730 h 1888043"/>
              <a:gd name="connsiteX1" fmla="*/ 2235772 w 2848807"/>
              <a:gd name="connsiteY1" fmla="*/ 324548 h 1888043"/>
              <a:gd name="connsiteX2" fmla="*/ 2307894 w 2848807"/>
              <a:gd name="connsiteY2" fmla="*/ 247274 h 1888043"/>
              <a:gd name="connsiteX3" fmla="*/ 2387743 w 2848807"/>
              <a:gd name="connsiteY3" fmla="*/ 154546 h 1888043"/>
              <a:gd name="connsiteX4" fmla="*/ 2423804 w 2848807"/>
              <a:gd name="connsiteY4" fmla="*/ 113334 h 1888043"/>
              <a:gd name="connsiteX5" fmla="*/ 2436683 w 2848807"/>
              <a:gd name="connsiteY5" fmla="*/ 85000 h 1888043"/>
              <a:gd name="connsiteX6" fmla="*/ 2439259 w 2848807"/>
              <a:gd name="connsiteY6" fmla="*/ 64394 h 1888043"/>
              <a:gd name="connsiteX7" fmla="*/ 2439259 w 2848807"/>
              <a:gd name="connsiteY7" fmla="*/ 48940 h 1888043"/>
              <a:gd name="connsiteX8" fmla="*/ 2428956 w 2848807"/>
              <a:gd name="connsiteY8" fmla="*/ 23182 h 1888043"/>
              <a:gd name="connsiteX9" fmla="*/ 2410925 w 2848807"/>
              <a:gd name="connsiteY9" fmla="*/ 0 h 1888043"/>
              <a:gd name="connsiteX10" fmla="*/ 2848807 w 2848807"/>
              <a:gd name="connsiteY10" fmla="*/ 100455 h 1888043"/>
              <a:gd name="connsiteX11" fmla="*/ 2820473 w 2848807"/>
              <a:gd name="connsiteY11" fmla="*/ 113334 h 1888043"/>
              <a:gd name="connsiteX12" fmla="*/ 2768958 w 2848807"/>
              <a:gd name="connsiteY12" fmla="*/ 151971 h 1888043"/>
              <a:gd name="connsiteX13" fmla="*/ 2658199 w 2848807"/>
              <a:gd name="connsiteY13" fmla="*/ 255002 h 1888043"/>
              <a:gd name="connsiteX14" fmla="*/ 2524259 w 2848807"/>
              <a:gd name="connsiteY14" fmla="*/ 383790 h 1888043"/>
              <a:gd name="connsiteX15" fmla="*/ 2307894 w 2848807"/>
              <a:gd name="connsiteY15" fmla="*/ 600155 h 1888043"/>
              <a:gd name="connsiteX16" fmla="*/ 2112135 w 2848807"/>
              <a:gd name="connsiteY16" fmla="*/ 803642 h 1888043"/>
              <a:gd name="connsiteX17" fmla="*/ 1942134 w 2848807"/>
              <a:gd name="connsiteY17" fmla="*/ 945309 h 1888043"/>
              <a:gd name="connsiteX18" fmla="*/ 1833952 w 2848807"/>
              <a:gd name="connsiteY18" fmla="*/ 1030310 h 1888043"/>
              <a:gd name="connsiteX19" fmla="*/ 1692284 w 2848807"/>
              <a:gd name="connsiteY19" fmla="*/ 1138492 h 1888043"/>
              <a:gd name="connsiteX20" fmla="*/ 1527434 w 2848807"/>
              <a:gd name="connsiteY20" fmla="*/ 1251826 h 1888043"/>
              <a:gd name="connsiteX21" fmla="*/ 1424403 w 2848807"/>
              <a:gd name="connsiteY21" fmla="*/ 1321372 h 1888043"/>
              <a:gd name="connsiteX22" fmla="*/ 1341979 w 2848807"/>
              <a:gd name="connsiteY22" fmla="*/ 1372888 h 1888043"/>
              <a:gd name="connsiteX23" fmla="*/ 1213190 w 2848807"/>
              <a:gd name="connsiteY23" fmla="*/ 1450161 h 1888043"/>
              <a:gd name="connsiteX24" fmla="*/ 1112735 w 2848807"/>
              <a:gd name="connsiteY24" fmla="*/ 1506828 h 1888043"/>
              <a:gd name="connsiteX25" fmla="*/ 1038037 w 2848807"/>
              <a:gd name="connsiteY25" fmla="*/ 1545465 h 1888043"/>
              <a:gd name="connsiteX26" fmla="*/ 955612 w 2848807"/>
              <a:gd name="connsiteY26" fmla="*/ 1589253 h 1888043"/>
              <a:gd name="connsiteX27" fmla="*/ 855157 w 2848807"/>
              <a:gd name="connsiteY27" fmla="*/ 1633041 h 1888043"/>
              <a:gd name="connsiteX28" fmla="*/ 775308 w 2848807"/>
              <a:gd name="connsiteY28" fmla="*/ 1669102 h 1888043"/>
              <a:gd name="connsiteX29" fmla="*/ 677429 w 2848807"/>
              <a:gd name="connsiteY29" fmla="*/ 1707739 h 1888043"/>
              <a:gd name="connsiteX30" fmla="*/ 584701 w 2848807"/>
              <a:gd name="connsiteY30" fmla="*/ 1741224 h 1888043"/>
              <a:gd name="connsiteX31" fmla="*/ 491973 w 2848807"/>
              <a:gd name="connsiteY31" fmla="*/ 1772133 h 1888043"/>
              <a:gd name="connsiteX32" fmla="*/ 373487 w 2848807"/>
              <a:gd name="connsiteY32" fmla="*/ 1808194 h 1888043"/>
              <a:gd name="connsiteX33" fmla="*/ 278184 w 2848807"/>
              <a:gd name="connsiteY33" fmla="*/ 1836527 h 1888043"/>
              <a:gd name="connsiteX34" fmla="*/ 193183 w 2848807"/>
              <a:gd name="connsiteY34" fmla="*/ 1859709 h 1888043"/>
              <a:gd name="connsiteX35" fmla="*/ 103031 w 2848807"/>
              <a:gd name="connsiteY35" fmla="*/ 1880315 h 1888043"/>
              <a:gd name="connsiteX36" fmla="*/ 69546 w 2848807"/>
              <a:gd name="connsiteY36" fmla="*/ 1885467 h 1888043"/>
              <a:gd name="connsiteX37" fmla="*/ 36061 w 2848807"/>
              <a:gd name="connsiteY37" fmla="*/ 1888043 h 1888043"/>
              <a:gd name="connsiteX38" fmla="*/ 7727 w 2848807"/>
              <a:gd name="connsiteY38" fmla="*/ 1880315 h 1888043"/>
              <a:gd name="connsiteX39" fmla="*/ 7727 w 2848807"/>
              <a:gd name="connsiteY39" fmla="*/ 1880315 h 1888043"/>
              <a:gd name="connsiteX40" fmla="*/ 0 w 2848807"/>
              <a:gd name="connsiteY40" fmla="*/ 1867437 h 1888043"/>
              <a:gd name="connsiteX41" fmla="*/ 0 w 2848807"/>
              <a:gd name="connsiteY41" fmla="*/ 1857133 h 1888043"/>
              <a:gd name="connsiteX42" fmla="*/ 5152 w 2848807"/>
              <a:gd name="connsiteY42" fmla="*/ 1844255 h 1888043"/>
              <a:gd name="connsiteX43" fmla="*/ 28334 w 2848807"/>
              <a:gd name="connsiteY43" fmla="*/ 1815921 h 1888043"/>
              <a:gd name="connsiteX44" fmla="*/ 69546 w 2848807"/>
              <a:gd name="connsiteY44" fmla="*/ 1803042 h 1888043"/>
              <a:gd name="connsiteX45" fmla="*/ 180304 w 2848807"/>
              <a:gd name="connsiteY45" fmla="*/ 1766981 h 1888043"/>
              <a:gd name="connsiteX46" fmla="*/ 301366 w 2848807"/>
              <a:gd name="connsiteY46" fmla="*/ 1723193 h 1888043"/>
              <a:gd name="connsiteX47" fmla="*/ 476518 w 2848807"/>
              <a:gd name="connsiteY47" fmla="*/ 1648496 h 1888043"/>
              <a:gd name="connsiteX48" fmla="*/ 584701 w 2848807"/>
              <a:gd name="connsiteY48" fmla="*/ 1596980 h 1888043"/>
              <a:gd name="connsiteX49" fmla="*/ 752126 w 2848807"/>
              <a:gd name="connsiteY49" fmla="*/ 1509404 h 1888043"/>
              <a:gd name="connsiteX50" fmla="*/ 865460 w 2848807"/>
              <a:gd name="connsiteY50" fmla="*/ 1447585 h 1888043"/>
              <a:gd name="connsiteX51" fmla="*/ 1038037 w 2848807"/>
              <a:gd name="connsiteY51" fmla="*/ 1341979 h 1888043"/>
              <a:gd name="connsiteX52" fmla="*/ 1200311 w 2848807"/>
              <a:gd name="connsiteY52" fmla="*/ 1233796 h 1888043"/>
              <a:gd name="connsiteX53" fmla="*/ 1347130 w 2848807"/>
              <a:gd name="connsiteY53" fmla="*/ 1128189 h 1888043"/>
              <a:gd name="connsiteX54" fmla="*/ 1483646 w 2848807"/>
              <a:gd name="connsiteY54" fmla="*/ 1022582 h 1888043"/>
              <a:gd name="connsiteX55" fmla="*/ 1643344 w 2848807"/>
              <a:gd name="connsiteY55" fmla="*/ 893794 h 1888043"/>
              <a:gd name="connsiteX56" fmla="*/ 1772133 w 2848807"/>
              <a:gd name="connsiteY56" fmla="*/ 785611 h 1888043"/>
              <a:gd name="connsiteX57" fmla="*/ 1810770 w 2848807"/>
              <a:gd name="connsiteY57" fmla="*/ 749550 h 1888043"/>
              <a:gd name="connsiteX58" fmla="*/ 1926679 w 2848807"/>
              <a:gd name="connsiteY58" fmla="*/ 636216 h 1888043"/>
              <a:gd name="connsiteX59" fmla="*/ 2096681 w 2848807"/>
              <a:gd name="connsiteY59" fmla="*/ 471367 h 1888043"/>
              <a:gd name="connsiteX60" fmla="*/ 2132741 w 2848807"/>
              <a:gd name="connsiteY60" fmla="*/ 432730 h 1888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848807" h="1888043">
                <a:moveTo>
                  <a:pt x="2132741" y="432730"/>
                </a:moveTo>
                <a:lnTo>
                  <a:pt x="2235772" y="324548"/>
                </a:lnTo>
                <a:lnTo>
                  <a:pt x="2307894" y="247274"/>
                </a:lnTo>
                <a:lnTo>
                  <a:pt x="2387743" y="154546"/>
                </a:lnTo>
                <a:lnTo>
                  <a:pt x="2423804" y="113334"/>
                </a:lnTo>
                <a:lnTo>
                  <a:pt x="2436683" y="85000"/>
                </a:lnTo>
                <a:lnTo>
                  <a:pt x="2439259" y="64394"/>
                </a:lnTo>
                <a:lnTo>
                  <a:pt x="2439259" y="48940"/>
                </a:lnTo>
                <a:lnTo>
                  <a:pt x="2428956" y="23182"/>
                </a:lnTo>
                <a:lnTo>
                  <a:pt x="2410925" y="0"/>
                </a:lnTo>
                <a:lnTo>
                  <a:pt x="2848807" y="100455"/>
                </a:lnTo>
                <a:lnTo>
                  <a:pt x="2820473" y="113334"/>
                </a:lnTo>
                <a:lnTo>
                  <a:pt x="2768958" y="151971"/>
                </a:lnTo>
                <a:lnTo>
                  <a:pt x="2658199" y="255002"/>
                </a:lnTo>
                <a:lnTo>
                  <a:pt x="2524259" y="383790"/>
                </a:lnTo>
                <a:lnTo>
                  <a:pt x="2307894" y="600155"/>
                </a:lnTo>
                <a:lnTo>
                  <a:pt x="2112135" y="803642"/>
                </a:lnTo>
                <a:lnTo>
                  <a:pt x="1942134" y="945309"/>
                </a:lnTo>
                <a:lnTo>
                  <a:pt x="1833952" y="1030310"/>
                </a:lnTo>
                <a:lnTo>
                  <a:pt x="1692284" y="1138492"/>
                </a:lnTo>
                <a:lnTo>
                  <a:pt x="1527434" y="1251826"/>
                </a:lnTo>
                <a:lnTo>
                  <a:pt x="1424403" y="1321372"/>
                </a:lnTo>
                <a:lnTo>
                  <a:pt x="1341979" y="1372888"/>
                </a:lnTo>
                <a:lnTo>
                  <a:pt x="1213190" y="1450161"/>
                </a:lnTo>
                <a:lnTo>
                  <a:pt x="1112735" y="1506828"/>
                </a:lnTo>
                <a:lnTo>
                  <a:pt x="1038037" y="1545465"/>
                </a:lnTo>
                <a:lnTo>
                  <a:pt x="955612" y="1589253"/>
                </a:lnTo>
                <a:lnTo>
                  <a:pt x="855157" y="1633041"/>
                </a:lnTo>
                <a:lnTo>
                  <a:pt x="775308" y="1669102"/>
                </a:lnTo>
                <a:lnTo>
                  <a:pt x="677429" y="1707739"/>
                </a:lnTo>
                <a:lnTo>
                  <a:pt x="584701" y="1741224"/>
                </a:lnTo>
                <a:lnTo>
                  <a:pt x="491973" y="1772133"/>
                </a:lnTo>
                <a:lnTo>
                  <a:pt x="373487" y="1808194"/>
                </a:lnTo>
                <a:lnTo>
                  <a:pt x="278184" y="1836527"/>
                </a:lnTo>
                <a:lnTo>
                  <a:pt x="193183" y="1859709"/>
                </a:lnTo>
                <a:lnTo>
                  <a:pt x="103031" y="1880315"/>
                </a:lnTo>
                <a:lnTo>
                  <a:pt x="69546" y="1885467"/>
                </a:lnTo>
                <a:lnTo>
                  <a:pt x="36061" y="1888043"/>
                </a:lnTo>
                <a:lnTo>
                  <a:pt x="7727" y="1880315"/>
                </a:lnTo>
                <a:lnTo>
                  <a:pt x="7727" y="1880315"/>
                </a:lnTo>
                <a:lnTo>
                  <a:pt x="0" y="1867437"/>
                </a:lnTo>
                <a:lnTo>
                  <a:pt x="0" y="1857133"/>
                </a:lnTo>
                <a:lnTo>
                  <a:pt x="5152" y="1844255"/>
                </a:lnTo>
                <a:lnTo>
                  <a:pt x="28334" y="1815921"/>
                </a:lnTo>
                <a:lnTo>
                  <a:pt x="69546" y="1803042"/>
                </a:lnTo>
                <a:lnTo>
                  <a:pt x="180304" y="1766981"/>
                </a:lnTo>
                <a:lnTo>
                  <a:pt x="301366" y="1723193"/>
                </a:lnTo>
                <a:lnTo>
                  <a:pt x="476518" y="1648496"/>
                </a:lnTo>
                <a:lnTo>
                  <a:pt x="584701" y="1596980"/>
                </a:lnTo>
                <a:lnTo>
                  <a:pt x="752126" y="1509404"/>
                </a:lnTo>
                <a:lnTo>
                  <a:pt x="865460" y="1447585"/>
                </a:lnTo>
                <a:lnTo>
                  <a:pt x="1038037" y="1341979"/>
                </a:lnTo>
                <a:lnTo>
                  <a:pt x="1200311" y="1233796"/>
                </a:lnTo>
                <a:lnTo>
                  <a:pt x="1347130" y="1128189"/>
                </a:lnTo>
                <a:lnTo>
                  <a:pt x="1483646" y="1022582"/>
                </a:lnTo>
                <a:lnTo>
                  <a:pt x="1643344" y="893794"/>
                </a:lnTo>
                <a:lnTo>
                  <a:pt x="1772133" y="785611"/>
                </a:lnTo>
                <a:lnTo>
                  <a:pt x="1810770" y="749550"/>
                </a:lnTo>
                <a:lnTo>
                  <a:pt x="1926679" y="636216"/>
                </a:lnTo>
                <a:lnTo>
                  <a:pt x="2096681" y="471367"/>
                </a:lnTo>
                <a:lnTo>
                  <a:pt x="2132741" y="4327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B267F6E-3D50-3A49-A9B5-993D4E738FF4}"/>
              </a:ext>
            </a:extLst>
          </p:cNvPr>
          <p:cNvSpPr/>
          <p:nvPr/>
        </p:nvSpPr>
        <p:spPr>
          <a:xfrm>
            <a:off x="4205288" y="4319588"/>
            <a:ext cx="2933700" cy="1700212"/>
          </a:xfrm>
          <a:custGeom>
            <a:avLst/>
            <a:gdLst>
              <a:gd name="connsiteX0" fmla="*/ 1140618 w 2933700"/>
              <a:gd name="connsiteY0" fmla="*/ 671512 h 1700212"/>
              <a:gd name="connsiteX1" fmla="*/ 973931 w 2933700"/>
              <a:gd name="connsiteY1" fmla="*/ 552450 h 1700212"/>
              <a:gd name="connsiteX2" fmla="*/ 764381 w 2933700"/>
              <a:gd name="connsiteY2" fmla="*/ 433387 h 1700212"/>
              <a:gd name="connsiteX3" fmla="*/ 640556 w 2933700"/>
              <a:gd name="connsiteY3" fmla="*/ 338137 h 1700212"/>
              <a:gd name="connsiteX4" fmla="*/ 521493 w 2933700"/>
              <a:gd name="connsiteY4" fmla="*/ 254793 h 1700212"/>
              <a:gd name="connsiteX5" fmla="*/ 404812 w 2933700"/>
              <a:gd name="connsiteY5" fmla="*/ 180975 h 1700212"/>
              <a:gd name="connsiteX6" fmla="*/ 290512 w 2933700"/>
              <a:gd name="connsiteY6" fmla="*/ 114300 h 1700212"/>
              <a:gd name="connsiteX7" fmla="*/ 176212 w 2933700"/>
              <a:gd name="connsiteY7" fmla="*/ 54768 h 1700212"/>
              <a:gd name="connsiteX8" fmla="*/ 73818 w 2933700"/>
              <a:gd name="connsiteY8" fmla="*/ 0 h 1700212"/>
              <a:gd name="connsiteX9" fmla="*/ 0 w 2933700"/>
              <a:gd name="connsiteY9" fmla="*/ 78581 h 1700212"/>
              <a:gd name="connsiteX10" fmla="*/ 100012 w 2933700"/>
              <a:gd name="connsiteY10" fmla="*/ 130968 h 1700212"/>
              <a:gd name="connsiteX11" fmla="*/ 185737 w 2933700"/>
              <a:gd name="connsiteY11" fmla="*/ 183356 h 1700212"/>
              <a:gd name="connsiteX12" fmla="*/ 266700 w 2933700"/>
              <a:gd name="connsiteY12" fmla="*/ 235743 h 1700212"/>
              <a:gd name="connsiteX13" fmla="*/ 385762 w 2933700"/>
              <a:gd name="connsiteY13" fmla="*/ 321468 h 1700212"/>
              <a:gd name="connsiteX14" fmla="*/ 511968 w 2933700"/>
              <a:gd name="connsiteY14" fmla="*/ 419100 h 1700212"/>
              <a:gd name="connsiteX15" fmla="*/ 657225 w 2933700"/>
              <a:gd name="connsiteY15" fmla="*/ 542925 h 1700212"/>
              <a:gd name="connsiteX16" fmla="*/ 912018 w 2933700"/>
              <a:gd name="connsiteY16" fmla="*/ 769143 h 1700212"/>
              <a:gd name="connsiteX17" fmla="*/ 1054893 w 2933700"/>
              <a:gd name="connsiteY17" fmla="*/ 897731 h 1700212"/>
              <a:gd name="connsiteX18" fmla="*/ 1262062 w 2933700"/>
              <a:gd name="connsiteY18" fmla="*/ 1088231 h 1700212"/>
              <a:gd name="connsiteX19" fmla="*/ 1445418 w 2933700"/>
              <a:gd name="connsiteY19" fmla="*/ 1254918 h 1700212"/>
              <a:gd name="connsiteX20" fmla="*/ 1588293 w 2933700"/>
              <a:gd name="connsiteY20" fmla="*/ 1385887 h 1700212"/>
              <a:gd name="connsiteX21" fmla="*/ 1707356 w 2933700"/>
              <a:gd name="connsiteY21" fmla="*/ 1495425 h 1700212"/>
              <a:gd name="connsiteX22" fmla="*/ 1795462 w 2933700"/>
              <a:gd name="connsiteY22" fmla="*/ 1574006 h 1700212"/>
              <a:gd name="connsiteX23" fmla="*/ 1854993 w 2933700"/>
              <a:gd name="connsiteY23" fmla="*/ 1631156 h 1700212"/>
              <a:gd name="connsiteX24" fmla="*/ 1888331 w 2933700"/>
              <a:gd name="connsiteY24" fmla="*/ 1659731 h 1700212"/>
              <a:gd name="connsiteX25" fmla="*/ 1916906 w 2933700"/>
              <a:gd name="connsiteY25" fmla="*/ 1676400 h 1700212"/>
              <a:gd name="connsiteX26" fmla="*/ 1952625 w 2933700"/>
              <a:gd name="connsiteY26" fmla="*/ 1690687 h 1700212"/>
              <a:gd name="connsiteX27" fmla="*/ 2014537 w 2933700"/>
              <a:gd name="connsiteY27" fmla="*/ 1700212 h 1700212"/>
              <a:gd name="connsiteX28" fmla="*/ 2200275 w 2933700"/>
              <a:gd name="connsiteY28" fmla="*/ 1695450 h 1700212"/>
              <a:gd name="connsiteX29" fmla="*/ 2426493 w 2933700"/>
              <a:gd name="connsiteY29" fmla="*/ 1690687 h 1700212"/>
              <a:gd name="connsiteX30" fmla="*/ 2750343 w 2933700"/>
              <a:gd name="connsiteY30" fmla="*/ 1683543 h 1700212"/>
              <a:gd name="connsiteX31" fmla="*/ 2895600 w 2933700"/>
              <a:gd name="connsiteY31" fmla="*/ 1676400 h 1700212"/>
              <a:gd name="connsiteX32" fmla="*/ 2919412 w 2933700"/>
              <a:gd name="connsiteY32" fmla="*/ 1671637 h 1700212"/>
              <a:gd name="connsiteX33" fmla="*/ 2933700 w 2933700"/>
              <a:gd name="connsiteY33" fmla="*/ 1662112 h 1700212"/>
              <a:gd name="connsiteX34" fmla="*/ 2933700 w 2933700"/>
              <a:gd name="connsiteY34" fmla="*/ 1654968 h 1700212"/>
              <a:gd name="connsiteX35" fmla="*/ 2931318 w 2933700"/>
              <a:gd name="connsiteY35" fmla="*/ 1643062 h 1700212"/>
              <a:gd name="connsiteX36" fmla="*/ 2905125 w 2933700"/>
              <a:gd name="connsiteY36" fmla="*/ 1612106 h 1700212"/>
              <a:gd name="connsiteX37" fmla="*/ 2895600 w 2933700"/>
              <a:gd name="connsiteY37" fmla="*/ 1607343 h 1700212"/>
              <a:gd name="connsiteX38" fmla="*/ 2826543 w 2933700"/>
              <a:gd name="connsiteY38" fmla="*/ 1588293 h 1700212"/>
              <a:gd name="connsiteX39" fmla="*/ 2726531 w 2933700"/>
              <a:gd name="connsiteY39" fmla="*/ 1562100 h 1700212"/>
              <a:gd name="connsiteX40" fmla="*/ 2590800 w 2933700"/>
              <a:gd name="connsiteY40" fmla="*/ 1514475 h 1700212"/>
              <a:gd name="connsiteX41" fmla="*/ 2445543 w 2933700"/>
              <a:gd name="connsiteY41" fmla="*/ 1462087 h 1700212"/>
              <a:gd name="connsiteX42" fmla="*/ 2309812 w 2933700"/>
              <a:gd name="connsiteY42" fmla="*/ 1404937 h 1700212"/>
              <a:gd name="connsiteX43" fmla="*/ 2188368 w 2933700"/>
              <a:gd name="connsiteY43" fmla="*/ 1350168 h 1700212"/>
              <a:gd name="connsiteX44" fmla="*/ 2038350 w 2933700"/>
              <a:gd name="connsiteY44" fmla="*/ 1276350 h 1700212"/>
              <a:gd name="connsiteX45" fmla="*/ 1924050 w 2933700"/>
              <a:gd name="connsiteY45" fmla="*/ 1216818 h 1700212"/>
              <a:gd name="connsiteX46" fmla="*/ 1826418 w 2933700"/>
              <a:gd name="connsiteY46" fmla="*/ 1159668 h 1700212"/>
              <a:gd name="connsiteX47" fmla="*/ 1719262 w 2933700"/>
              <a:gd name="connsiteY47" fmla="*/ 1083468 h 1700212"/>
              <a:gd name="connsiteX48" fmla="*/ 1540668 w 2933700"/>
              <a:gd name="connsiteY48" fmla="*/ 959643 h 1700212"/>
              <a:gd name="connsiteX49" fmla="*/ 1376362 w 2933700"/>
              <a:gd name="connsiteY49" fmla="*/ 838200 h 1700212"/>
              <a:gd name="connsiteX50" fmla="*/ 1140618 w 2933700"/>
              <a:gd name="connsiteY50" fmla="*/ 671512 h 170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933700" h="1700212">
                <a:moveTo>
                  <a:pt x="1140618" y="671512"/>
                </a:moveTo>
                <a:lnTo>
                  <a:pt x="973931" y="552450"/>
                </a:lnTo>
                <a:lnTo>
                  <a:pt x="764381" y="433387"/>
                </a:lnTo>
                <a:lnTo>
                  <a:pt x="640556" y="338137"/>
                </a:lnTo>
                <a:lnTo>
                  <a:pt x="521493" y="254793"/>
                </a:lnTo>
                <a:lnTo>
                  <a:pt x="404812" y="180975"/>
                </a:lnTo>
                <a:lnTo>
                  <a:pt x="290512" y="114300"/>
                </a:lnTo>
                <a:lnTo>
                  <a:pt x="176212" y="54768"/>
                </a:lnTo>
                <a:lnTo>
                  <a:pt x="73818" y="0"/>
                </a:lnTo>
                <a:lnTo>
                  <a:pt x="0" y="78581"/>
                </a:lnTo>
                <a:lnTo>
                  <a:pt x="100012" y="130968"/>
                </a:lnTo>
                <a:lnTo>
                  <a:pt x="185737" y="183356"/>
                </a:lnTo>
                <a:lnTo>
                  <a:pt x="266700" y="235743"/>
                </a:lnTo>
                <a:lnTo>
                  <a:pt x="385762" y="321468"/>
                </a:lnTo>
                <a:lnTo>
                  <a:pt x="511968" y="419100"/>
                </a:lnTo>
                <a:lnTo>
                  <a:pt x="657225" y="542925"/>
                </a:lnTo>
                <a:lnTo>
                  <a:pt x="912018" y="769143"/>
                </a:lnTo>
                <a:lnTo>
                  <a:pt x="1054893" y="897731"/>
                </a:lnTo>
                <a:lnTo>
                  <a:pt x="1262062" y="1088231"/>
                </a:lnTo>
                <a:lnTo>
                  <a:pt x="1445418" y="1254918"/>
                </a:lnTo>
                <a:lnTo>
                  <a:pt x="1588293" y="1385887"/>
                </a:lnTo>
                <a:lnTo>
                  <a:pt x="1707356" y="1495425"/>
                </a:lnTo>
                <a:lnTo>
                  <a:pt x="1795462" y="1574006"/>
                </a:lnTo>
                <a:lnTo>
                  <a:pt x="1854993" y="1631156"/>
                </a:lnTo>
                <a:lnTo>
                  <a:pt x="1888331" y="1659731"/>
                </a:lnTo>
                <a:lnTo>
                  <a:pt x="1916906" y="1676400"/>
                </a:lnTo>
                <a:lnTo>
                  <a:pt x="1952625" y="1690687"/>
                </a:lnTo>
                <a:lnTo>
                  <a:pt x="2014537" y="1700212"/>
                </a:lnTo>
                <a:lnTo>
                  <a:pt x="2200275" y="1695450"/>
                </a:lnTo>
                <a:lnTo>
                  <a:pt x="2426493" y="1690687"/>
                </a:lnTo>
                <a:lnTo>
                  <a:pt x="2750343" y="1683543"/>
                </a:lnTo>
                <a:lnTo>
                  <a:pt x="2895600" y="1676400"/>
                </a:lnTo>
                <a:lnTo>
                  <a:pt x="2919412" y="1671637"/>
                </a:lnTo>
                <a:lnTo>
                  <a:pt x="2933700" y="1662112"/>
                </a:lnTo>
                <a:lnTo>
                  <a:pt x="2933700" y="1654968"/>
                </a:lnTo>
                <a:lnTo>
                  <a:pt x="2931318" y="1643062"/>
                </a:lnTo>
                <a:lnTo>
                  <a:pt x="2905125" y="1612106"/>
                </a:lnTo>
                <a:lnTo>
                  <a:pt x="2895600" y="1607343"/>
                </a:lnTo>
                <a:lnTo>
                  <a:pt x="2826543" y="1588293"/>
                </a:lnTo>
                <a:lnTo>
                  <a:pt x="2726531" y="1562100"/>
                </a:lnTo>
                <a:lnTo>
                  <a:pt x="2590800" y="1514475"/>
                </a:lnTo>
                <a:lnTo>
                  <a:pt x="2445543" y="1462087"/>
                </a:lnTo>
                <a:lnTo>
                  <a:pt x="2309812" y="1404937"/>
                </a:lnTo>
                <a:lnTo>
                  <a:pt x="2188368" y="1350168"/>
                </a:lnTo>
                <a:lnTo>
                  <a:pt x="2038350" y="1276350"/>
                </a:lnTo>
                <a:lnTo>
                  <a:pt x="1924050" y="1216818"/>
                </a:lnTo>
                <a:lnTo>
                  <a:pt x="1826418" y="1159668"/>
                </a:lnTo>
                <a:lnTo>
                  <a:pt x="1719262" y="1083468"/>
                </a:lnTo>
                <a:lnTo>
                  <a:pt x="1540668" y="959643"/>
                </a:lnTo>
                <a:lnTo>
                  <a:pt x="1376362" y="838200"/>
                </a:lnTo>
                <a:lnTo>
                  <a:pt x="1140618" y="671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6495A10-71DB-4A63-B543-1240DBFC9126}"/>
              </a:ext>
            </a:extLst>
          </p:cNvPr>
          <p:cNvGrpSpPr/>
          <p:nvPr/>
        </p:nvGrpSpPr>
        <p:grpSpPr>
          <a:xfrm>
            <a:off x="2778918" y="1390885"/>
            <a:ext cx="4348163" cy="4621212"/>
            <a:chOff x="2943225" y="1550988"/>
            <a:chExt cx="4348163" cy="4621212"/>
          </a:xfrm>
        </p:grpSpPr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E1CF81A1-A4D0-4FBD-A853-1BDE5760B8EF}"/>
                </a:ext>
              </a:extLst>
            </p:cNvPr>
            <p:cNvSpPr/>
            <p:nvPr/>
          </p:nvSpPr>
          <p:spPr>
            <a:xfrm>
              <a:off x="4652963" y="1550988"/>
              <a:ext cx="552450" cy="725487"/>
            </a:xfrm>
            <a:custGeom>
              <a:avLst/>
              <a:gdLst>
                <a:gd name="connsiteX0" fmla="*/ 235743 w 552450"/>
                <a:gd name="connsiteY0" fmla="*/ 566737 h 726281"/>
                <a:gd name="connsiteX1" fmla="*/ 226218 w 552450"/>
                <a:gd name="connsiteY1" fmla="*/ 452437 h 726281"/>
                <a:gd name="connsiteX2" fmla="*/ 216693 w 552450"/>
                <a:gd name="connsiteY2" fmla="*/ 364331 h 726281"/>
                <a:gd name="connsiteX3" fmla="*/ 209550 w 552450"/>
                <a:gd name="connsiteY3" fmla="*/ 304800 h 726281"/>
                <a:gd name="connsiteX4" fmla="*/ 200025 w 552450"/>
                <a:gd name="connsiteY4" fmla="*/ 250031 h 726281"/>
                <a:gd name="connsiteX5" fmla="*/ 188118 w 552450"/>
                <a:gd name="connsiteY5" fmla="*/ 216694 h 726281"/>
                <a:gd name="connsiteX6" fmla="*/ 169068 w 552450"/>
                <a:gd name="connsiteY6" fmla="*/ 183356 h 726281"/>
                <a:gd name="connsiteX7" fmla="*/ 154781 w 552450"/>
                <a:gd name="connsiteY7" fmla="*/ 166687 h 726281"/>
                <a:gd name="connsiteX8" fmla="*/ 135731 w 552450"/>
                <a:gd name="connsiteY8" fmla="*/ 147637 h 726281"/>
                <a:gd name="connsiteX9" fmla="*/ 109537 w 552450"/>
                <a:gd name="connsiteY9" fmla="*/ 128587 h 726281"/>
                <a:gd name="connsiteX10" fmla="*/ 83343 w 552450"/>
                <a:gd name="connsiteY10" fmla="*/ 111919 h 726281"/>
                <a:gd name="connsiteX11" fmla="*/ 59531 w 552450"/>
                <a:gd name="connsiteY11" fmla="*/ 97631 h 726281"/>
                <a:gd name="connsiteX12" fmla="*/ 21431 w 552450"/>
                <a:gd name="connsiteY12" fmla="*/ 78581 h 726281"/>
                <a:gd name="connsiteX13" fmla="*/ 9525 w 552450"/>
                <a:gd name="connsiteY13" fmla="*/ 69056 h 726281"/>
                <a:gd name="connsiteX14" fmla="*/ 2381 w 552450"/>
                <a:gd name="connsiteY14" fmla="*/ 59531 h 726281"/>
                <a:gd name="connsiteX15" fmla="*/ 0 w 552450"/>
                <a:gd name="connsiteY15" fmla="*/ 47625 h 726281"/>
                <a:gd name="connsiteX16" fmla="*/ 7143 w 552450"/>
                <a:gd name="connsiteY16" fmla="*/ 30956 h 726281"/>
                <a:gd name="connsiteX17" fmla="*/ 23812 w 552450"/>
                <a:gd name="connsiteY17" fmla="*/ 19050 h 726281"/>
                <a:gd name="connsiteX18" fmla="*/ 76200 w 552450"/>
                <a:gd name="connsiteY18" fmla="*/ 7144 h 726281"/>
                <a:gd name="connsiteX19" fmla="*/ 138112 w 552450"/>
                <a:gd name="connsiteY19" fmla="*/ 0 h 726281"/>
                <a:gd name="connsiteX20" fmla="*/ 176212 w 552450"/>
                <a:gd name="connsiteY20" fmla="*/ 2381 h 726281"/>
                <a:gd name="connsiteX21" fmla="*/ 209550 w 552450"/>
                <a:gd name="connsiteY21" fmla="*/ 7144 h 726281"/>
                <a:gd name="connsiteX22" fmla="*/ 280987 w 552450"/>
                <a:gd name="connsiteY22" fmla="*/ 28575 h 726281"/>
                <a:gd name="connsiteX23" fmla="*/ 338137 w 552450"/>
                <a:gd name="connsiteY23" fmla="*/ 50006 h 726281"/>
                <a:gd name="connsiteX24" fmla="*/ 411956 w 552450"/>
                <a:gd name="connsiteY24" fmla="*/ 83344 h 726281"/>
                <a:gd name="connsiteX25" fmla="*/ 483393 w 552450"/>
                <a:gd name="connsiteY25" fmla="*/ 123825 h 726281"/>
                <a:gd name="connsiteX26" fmla="*/ 528637 w 552450"/>
                <a:gd name="connsiteY26" fmla="*/ 152400 h 726281"/>
                <a:gd name="connsiteX27" fmla="*/ 535781 w 552450"/>
                <a:gd name="connsiteY27" fmla="*/ 161925 h 726281"/>
                <a:gd name="connsiteX28" fmla="*/ 545306 w 552450"/>
                <a:gd name="connsiteY28" fmla="*/ 178594 h 726281"/>
                <a:gd name="connsiteX29" fmla="*/ 550068 w 552450"/>
                <a:gd name="connsiteY29" fmla="*/ 197644 h 726281"/>
                <a:gd name="connsiteX30" fmla="*/ 552450 w 552450"/>
                <a:gd name="connsiteY30" fmla="*/ 216694 h 726281"/>
                <a:gd name="connsiteX31" fmla="*/ 545306 w 552450"/>
                <a:gd name="connsiteY31" fmla="*/ 238125 h 726281"/>
                <a:gd name="connsiteX32" fmla="*/ 526256 w 552450"/>
                <a:gd name="connsiteY32" fmla="*/ 254794 h 726281"/>
                <a:gd name="connsiteX33" fmla="*/ 509587 w 552450"/>
                <a:gd name="connsiteY33" fmla="*/ 271462 h 726281"/>
                <a:gd name="connsiteX34" fmla="*/ 502443 w 552450"/>
                <a:gd name="connsiteY34" fmla="*/ 292894 h 726281"/>
                <a:gd name="connsiteX35" fmla="*/ 492918 w 552450"/>
                <a:gd name="connsiteY35" fmla="*/ 350044 h 726281"/>
                <a:gd name="connsiteX36" fmla="*/ 488156 w 552450"/>
                <a:gd name="connsiteY36" fmla="*/ 457200 h 726281"/>
                <a:gd name="connsiteX37" fmla="*/ 490537 w 552450"/>
                <a:gd name="connsiteY37" fmla="*/ 711994 h 726281"/>
                <a:gd name="connsiteX38" fmla="*/ 250031 w 552450"/>
                <a:gd name="connsiteY38" fmla="*/ 726281 h 726281"/>
                <a:gd name="connsiteX39" fmla="*/ 235743 w 552450"/>
                <a:gd name="connsiteY39" fmla="*/ 566737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2450" h="726281">
                  <a:moveTo>
                    <a:pt x="235743" y="566737"/>
                  </a:moveTo>
                  <a:lnTo>
                    <a:pt x="226218" y="452437"/>
                  </a:lnTo>
                  <a:lnTo>
                    <a:pt x="216693" y="364331"/>
                  </a:lnTo>
                  <a:lnTo>
                    <a:pt x="209550" y="304800"/>
                  </a:lnTo>
                  <a:lnTo>
                    <a:pt x="200025" y="250031"/>
                  </a:lnTo>
                  <a:lnTo>
                    <a:pt x="188118" y="216694"/>
                  </a:lnTo>
                  <a:lnTo>
                    <a:pt x="169068" y="183356"/>
                  </a:lnTo>
                  <a:lnTo>
                    <a:pt x="154781" y="166687"/>
                  </a:lnTo>
                  <a:lnTo>
                    <a:pt x="135731" y="147637"/>
                  </a:lnTo>
                  <a:lnTo>
                    <a:pt x="109537" y="128587"/>
                  </a:lnTo>
                  <a:lnTo>
                    <a:pt x="83343" y="111919"/>
                  </a:lnTo>
                  <a:lnTo>
                    <a:pt x="59531" y="97631"/>
                  </a:lnTo>
                  <a:lnTo>
                    <a:pt x="21431" y="78581"/>
                  </a:lnTo>
                  <a:lnTo>
                    <a:pt x="9525" y="69056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7143" y="30956"/>
                  </a:lnTo>
                  <a:lnTo>
                    <a:pt x="23812" y="19050"/>
                  </a:lnTo>
                  <a:lnTo>
                    <a:pt x="76200" y="7144"/>
                  </a:lnTo>
                  <a:lnTo>
                    <a:pt x="138112" y="0"/>
                  </a:lnTo>
                  <a:lnTo>
                    <a:pt x="176212" y="2381"/>
                  </a:lnTo>
                  <a:lnTo>
                    <a:pt x="209550" y="7144"/>
                  </a:lnTo>
                  <a:lnTo>
                    <a:pt x="280987" y="28575"/>
                  </a:lnTo>
                  <a:lnTo>
                    <a:pt x="338137" y="50006"/>
                  </a:lnTo>
                  <a:lnTo>
                    <a:pt x="411956" y="83344"/>
                  </a:lnTo>
                  <a:lnTo>
                    <a:pt x="483393" y="123825"/>
                  </a:lnTo>
                  <a:lnTo>
                    <a:pt x="528637" y="152400"/>
                  </a:lnTo>
                  <a:lnTo>
                    <a:pt x="535781" y="161925"/>
                  </a:lnTo>
                  <a:lnTo>
                    <a:pt x="545306" y="178594"/>
                  </a:lnTo>
                  <a:lnTo>
                    <a:pt x="550068" y="197644"/>
                  </a:lnTo>
                  <a:lnTo>
                    <a:pt x="552450" y="216694"/>
                  </a:lnTo>
                  <a:lnTo>
                    <a:pt x="545306" y="238125"/>
                  </a:lnTo>
                  <a:lnTo>
                    <a:pt x="526256" y="254794"/>
                  </a:lnTo>
                  <a:lnTo>
                    <a:pt x="509587" y="271462"/>
                  </a:lnTo>
                  <a:lnTo>
                    <a:pt x="502443" y="292894"/>
                  </a:lnTo>
                  <a:lnTo>
                    <a:pt x="492918" y="350044"/>
                  </a:lnTo>
                  <a:lnTo>
                    <a:pt x="488156" y="457200"/>
                  </a:lnTo>
                  <a:cubicBezTo>
                    <a:pt x="488950" y="542131"/>
                    <a:pt x="489743" y="627063"/>
                    <a:pt x="490537" y="711994"/>
                  </a:cubicBezTo>
                  <a:lnTo>
                    <a:pt x="250031" y="726281"/>
                  </a:lnTo>
                  <a:lnTo>
                    <a:pt x="235743" y="5667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0">
              <a:extLst>
                <a:ext uri="{FF2B5EF4-FFF2-40B4-BE49-F238E27FC236}">
                  <a16:creationId xmlns:a16="http://schemas.microsoft.com/office/drawing/2014/main" id="{449D6F1E-74E3-4909-B89F-5C0D4D10543E}"/>
                </a:ext>
              </a:extLst>
            </p:cNvPr>
            <p:cNvSpPr/>
            <p:nvPr/>
          </p:nvSpPr>
          <p:spPr>
            <a:xfrm>
              <a:off x="2943225" y="2849563"/>
              <a:ext cx="1077913" cy="1217612"/>
            </a:xfrm>
            <a:custGeom>
              <a:avLst/>
              <a:gdLst>
                <a:gd name="connsiteX0" fmla="*/ 652463 w 1078706"/>
                <a:gd name="connsiteY0" fmla="*/ 711994 h 1216819"/>
                <a:gd name="connsiteX1" fmla="*/ 804863 w 1078706"/>
                <a:gd name="connsiteY1" fmla="*/ 566738 h 1216819"/>
                <a:gd name="connsiteX2" fmla="*/ 931069 w 1078706"/>
                <a:gd name="connsiteY2" fmla="*/ 438150 h 1216819"/>
                <a:gd name="connsiteX3" fmla="*/ 969169 w 1078706"/>
                <a:gd name="connsiteY3" fmla="*/ 397669 h 1216819"/>
                <a:gd name="connsiteX4" fmla="*/ 1007269 w 1078706"/>
                <a:gd name="connsiteY4" fmla="*/ 378619 h 1216819"/>
                <a:gd name="connsiteX5" fmla="*/ 1033463 w 1078706"/>
                <a:gd name="connsiteY5" fmla="*/ 361950 h 1216819"/>
                <a:gd name="connsiteX6" fmla="*/ 1054894 w 1078706"/>
                <a:gd name="connsiteY6" fmla="*/ 345282 h 1216819"/>
                <a:gd name="connsiteX7" fmla="*/ 1073944 w 1078706"/>
                <a:gd name="connsiteY7" fmla="*/ 319088 h 1216819"/>
                <a:gd name="connsiteX8" fmla="*/ 1078706 w 1078706"/>
                <a:gd name="connsiteY8" fmla="*/ 300038 h 1216819"/>
                <a:gd name="connsiteX9" fmla="*/ 1078706 w 1078706"/>
                <a:gd name="connsiteY9" fmla="*/ 285750 h 1216819"/>
                <a:gd name="connsiteX10" fmla="*/ 1071563 w 1078706"/>
                <a:gd name="connsiteY10" fmla="*/ 254794 h 1216819"/>
                <a:gd name="connsiteX11" fmla="*/ 1052513 w 1078706"/>
                <a:gd name="connsiteY11" fmla="*/ 230982 h 1216819"/>
                <a:gd name="connsiteX12" fmla="*/ 983456 w 1078706"/>
                <a:gd name="connsiteY12" fmla="*/ 180975 h 1216819"/>
                <a:gd name="connsiteX13" fmla="*/ 888206 w 1078706"/>
                <a:gd name="connsiteY13" fmla="*/ 119063 h 1216819"/>
                <a:gd name="connsiteX14" fmla="*/ 814388 w 1078706"/>
                <a:gd name="connsiteY14" fmla="*/ 76200 h 1216819"/>
                <a:gd name="connsiteX15" fmla="*/ 738188 w 1078706"/>
                <a:gd name="connsiteY15" fmla="*/ 38100 h 1216819"/>
                <a:gd name="connsiteX16" fmla="*/ 685800 w 1078706"/>
                <a:gd name="connsiteY16" fmla="*/ 19050 h 1216819"/>
                <a:gd name="connsiteX17" fmla="*/ 650081 w 1078706"/>
                <a:gd name="connsiteY17" fmla="*/ 2382 h 1216819"/>
                <a:gd name="connsiteX18" fmla="*/ 638175 w 1078706"/>
                <a:gd name="connsiteY18" fmla="*/ 0 h 1216819"/>
                <a:gd name="connsiteX19" fmla="*/ 623888 w 1078706"/>
                <a:gd name="connsiteY19" fmla="*/ 7144 h 1216819"/>
                <a:gd name="connsiteX20" fmla="*/ 623888 w 1078706"/>
                <a:gd name="connsiteY20" fmla="*/ 16669 h 1216819"/>
                <a:gd name="connsiteX21" fmla="*/ 628650 w 1078706"/>
                <a:gd name="connsiteY21" fmla="*/ 45244 h 1216819"/>
                <a:gd name="connsiteX22" fmla="*/ 640556 w 1078706"/>
                <a:gd name="connsiteY22" fmla="*/ 64294 h 1216819"/>
                <a:gd name="connsiteX23" fmla="*/ 673894 w 1078706"/>
                <a:gd name="connsiteY23" fmla="*/ 95250 h 1216819"/>
                <a:gd name="connsiteX24" fmla="*/ 714375 w 1078706"/>
                <a:gd name="connsiteY24" fmla="*/ 133350 h 1216819"/>
                <a:gd name="connsiteX25" fmla="*/ 735806 w 1078706"/>
                <a:gd name="connsiteY25" fmla="*/ 161925 h 1216819"/>
                <a:gd name="connsiteX26" fmla="*/ 742950 w 1078706"/>
                <a:gd name="connsiteY26" fmla="*/ 178594 h 1216819"/>
                <a:gd name="connsiteX27" fmla="*/ 747713 w 1078706"/>
                <a:gd name="connsiteY27" fmla="*/ 200025 h 1216819"/>
                <a:gd name="connsiteX28" fmla="*/ 742950 w 1078706"/>
                <a:gd name="connsiteY28" fmla="*/ 228600 h 1216819"/>
                <a:gd name="connsiteX29" fmla="*/ 723900 w 1078706"/>
                <a:gd name="connsiteY29" fmla="*/ 288132 h 1216819"/>
                <a:gd name="connsiteX30" fmla="*/ 702469 w 1078706"/>
                <a:gd name="connsiteY30" fmla="*/ 326232 h 1216819"/>
                <a:gd name="connsiteX31" fmla="*/ 647700 w 1078706"/>
                <a:gd name="connsiteY31" fmla="*/ 419100 h 1216819"/>
                <a:gd name="connsiteX32" fmla="*/ 595313 w 1078706"/>
                <a:gd name="connsiteY32" fmla="*/ 495300 h 1216819"/>
                <a:gd name="connsiteX33" fmla="*/ 466725 w 1078706"/>
                <a:gd name="connsiteY33" fmla="*/ 659607 h 1216819"/>
                <a:gd name="connsiteX34" fmla="*/ 266700 w 1078706"/>
                <a:gd name="connsiteY34" fmla="*/ 885825 h 1216819"/>
                <a:gd name="connsiteX35" fmla="*/ 59531 w 1078706"/>
                <a:gd name="connsiteY35" fmla="*/ 1102519 h 1216819"/>
                <a:gd name="connsiteX36" fmla="*/ 21431 w 1078706"/>
                <a:gd name="connsiteY36" fmla="*/ 1140619 h 1216819"/>
                <a:gd name="connsiteX37" fmla="*/ 7144 w 1078706"/>
                <a:gd name="connsiteY37" fmla="*/ 1159669 h 1216819"/>
                <a:gd name="connsiteX38" fmla="*/ 0 w 1078706"/>
                <a:gd name="connsiteY38" fmla="*/ 1183482 h 1216819"/>
                <a:gd name="connsiteX39" fmla="*/ 0 w 1078706"/>
                <a:gd name="connsiteY39" fmla="*/ 1197769 h 1216819"/>
                <a:gd name="connsiteX40" fmla="*/ 4763 w 1078706"/>
                <a:gd name="connsiteY40" fmla="*/ 1212057 h 1216819"/>
                <a:gd name="connsiteX41" fmla="*/ 16669 w 1078706"/>
                <a:gd name="connsiteY41" fmla="*/ 1216819 h 1216819"/>
                <a:gd name="connsiteX42" fmla="*/ 42863 w 1078706"/>
                <a:gd name="connsiteY42" fmla="*/ 1209675 h 1216819"/>
                <a:gd name="connsiteX43" fmla="*/ 88106 w 1078706"/>
                <a:gd name="connsiteY43" fmla="*/ 1178719 h 1216819"/>
                <a:gd name="connsiteX44" fmla="*/ 178594 w 1078706"/>
                <a:gd name="connsiteY44" fmla="*/ 1109663 h 1216819"/>
                <a:gd name="connsiteX45" fmla="*/ 323850 w 1078706"/>
                <a:gd name="connsiteY45" fmla="*/ 995363 h 1216819"/>
                <a:gd name="connsiteX46" fmla="*/ 473869 w 1078706"/>
                <a:gd name="connsiteY46" fmla="*/ 871538 h 1216819"/>
                <a:gd name="connsiteX47" fmla="*/ 652463 w 1078706"/>
                <a:gd name="connsiteY47" fmla="*/ 71199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8706" h="1216819">
                  <a:moveTo>
                    <a:pt x="652463" y="711994"/>
                  </a:moveTo>
                  <a:lnTo>
                    <a:pt x="804863" y="566738"/>
                  </a:lnTo>
                  <a:lnTo>
                    <a:pt x="931069" y="438150"/>
                  </a:lnTo>
                  <a:lnTo>
                    <a:pt x="969169" y="397669"/>
                  </a:lnTo>
                  <a:lnTo>
                    <a:pt x="1007269" y="378619"/>
                  </a:lnTo>
                  <a:lnTo>
                    <a:pt x="1033463" y="361950"/>
                  </a:lnTo>
                  <a:lnTo>
                    <a:pt x="1054894" y="345282"/>
                  </a:lnTo>
                  <a:lnTo>
                    <a:pt x="1073944" y="319088"/>
                  </a:lnTo>
                  <a:lnTo>
                    <a:pt x="1078706" y="300038"/>
                  </a:lnTo>
                  <a:lnTo>
                    <a:pt x="1078706" y="285750"/>
                  </a:lnTo>
                  <a:lnTo>
                    <a:pt x="1071563" y="254794"/>
                  </a:lnTo>
                  <a:lnTo>
                    <a:pt x="1052513" y="230982"/>
                  </a:lnTo>
                  <a:lnTo>
                    <a:pt x="983456" y="180975"/>
                  </a:lnTo>
                  <a:lnTo>
                    <a:pt x="888206" y="119063"/>
                  </a:lnTo>
                  <a:lnTo>
                    <a:pt x="814388" y="76200"/>
                  </a:lnTo>
                  <a:lnTo>
                    <a:pt x="738188" y="38100"/>
                  </a:lnTo>
                  <a:lnTo>
                    <a:pt x="685800" y="19050"/>
                  </a:lnTo>
                  <a:lnTo>
                    <a:pt x="650081" y="2382"/>
                  </a:lnTo>
                  <a:lnTo>
                    <a:pt x="638175" y="0"/>
                  </a:lnTo>
                  <a:lnTo>
                    <a:pt x="623888" y="7144"/>
                  </a:lnTo>
                  <a:lnTo>
                    <a:pt x="623888" y="16669"/>
                  </a:lnTo>
                  <a:lnTo>
                    <a:pt x="628650" y="45244"/>
                  </a:lnTo>
                  <a:lnTo>
                    <a:pt x="640556" y="64294"/>
                  </a:lnTo>
                  <a:lnTo>
                    <a:pt x="673894" y="95250"/>
                  </a:lnTo>
                  <a:lnTo>
                    <a:pt x="714375" y="133350"/>
                  </a:lnTo>
                  <a:lnTo>
                    <a:pt x="735806" y="161925"/>
                  </a:lnTo>
                  <a:lnTo>
                    <a:pt x="742950" y="178594"/>
                  </a:lnTo>
                  <a:lnTo>
                    <a:pt x="747713" y="200025"/>
                  </a:lnTo>
                  <a:lnTo>
                    <a:pt x="742950" y="228600"/>
                  </a:lnTo>
                  <a:lnTo>
                    <a:pt x="723900" y="288132"/>
                  </a:lnTo>
                  <a:lnTo>
                    <a:pt x="702469" y="326232"/>
                  </a:lnTo>
                  <a:lnTo>
                    <a:pt x="647700" y="419100"/>
                  </a:lnTo>
                  <a:lnTo>
                    <a:pt x="595313" y="495300"/>
                  </a:lnTo>
                  <a:lnTo>
                    <a:pt x="466725" y="659607"/>
                  </a:lnTo>
                  <a:lnTo>
                    <a:pt x="266700" y="885825"/>
                  </a:lnTo>
                  <a:lnTo>
                    <a:pt x="59531" y="1102519"/>
                  </a:lnTo>
                  <a:lnTo>
                    <a:pt x="21431" y="1140619"/>
                  </a:lnTo>
                  <a:lnTo>
                    <a:pt x="7144" y="1159669"/>
                  </a:lnTo>
                  <a:lnTo>
                    <a:pt x="0" y="1183482"/>
                  </a:lnTo>
                  <a:lnTo>
                    <a:pt x="0" y="1197769"/>
                  </a:lnTo>
                  <a:lnTo>
                    <a:pt x="4763" y="1212057"/>
                  </a:lnTo>
                  <a:lnTo>
                    <a:pt x="16669" y="1216819"/>
                  </a:lnTo>
                  <a:lnTo>
                    <a:pt x="42863" y="1209675"/>
                  </a:lnTo>
                  <a:lnTo>
                    <a:pt x="88106" y="1178719"/>
                  </a:lnTo>
                  <a:lnTo>
                    <a:pt x="178594" y="1109663"/>
                  </a:lnTo>
                  <a:lnTo>
                    <a:pt x="323850" y="995363"/>
                  </a:lnTo>
                  <a:lnTo>
                    <a:pt x="473869" y="871538"/>
                  </a:lnTo>
                  <a:lnTo>
                    <a:pt x="652463" y="711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1">
              <a:extLst>
                <a:ext uri="{FF2B5EF4-FFF2-40B4-BE49-F238E27FC236}">
                  <a16:creationId xmlns:a16="http://schemas.microsoft.com/office/drawing/2014/main" id="{97BDB52A-2A75-4D2E-88A2-531F0078B526}"/>
                </a:ext>
              </a:extLst>
            </p:cNvPr>
            <p:cNvSpPr/>
            <p:nvPr/>
          </p:nvSpPr>
          <p:spPr>
            <a:xfrm>
              <a:off x="5819775" y="2808288"/>
              <a:ext cx="1042988" cy="942975"/>
            </a:xfrm>
            <a:custGeom>
              <a:avLst/>
              <a:gdLst>
                <a:gd name="connsiteX0" fmla="*/ 411956 w 1042988"/>
                <a:gd name="connsiteY0" fmla="*/ 411956 h 942975"/>
                <a:gd name="connsiteX1" fmla="*/ 154781 w 1042988"/>
                <a:gd name="connsiteY1" fmla="*/ 180975 h 942975"/>
                <a:gd name="connsiteX2" fmla="*/ 23813 w 1042988"/>
                <a:gd name="connsiteY2" fmla="*/ 69056 h 942975"/>
                <a:gd name="connsiteX3" fmla="*/ 11906 w 1042988"/>
                <a:gd name="connsiteY3" fmla="*/ 57150 h 942975"/>
                <a:gd name="connsiteX4" fmla="*/ 0 w 1042988"/>
                <a:gd name="connsiteY4" fmla="*/ 35719 h 942975"/>
                <a:gd name="connsiteX5" fmla="*/ 0 w 1042988"/>
                <a:gd name="connsiteY5" fmla="*/ 26194 h 942975"/>
                <a:gd name="connsiteX6" fmla="*/ 0 w 1042988"/>
                <a:gd name="connsiteY6" fmla="*/ 9525 h 942975"/>
                <a:gd name="connsiteX7" fmla="*/ 4763 w 1042988"/>
                <a:gd name="connsiteY7" fmla="*/ 0 h 942975"/>
                <a:gd name="connsiteX8" fmla="*/ 11906 w 1042988"/>
                <a:gd name="connsiteY8" fmla="*/ 0 h 942975"/>
                <a:gd name="connsiteX9" fmla="*/ 35719 w 1042988"/>
                <a:gd name="connsiteY9" fmla="*/ 4762 h 942975"/>
                <a:gd name="connsiteX10" fmla="*/ 97631 w 1042988"/>
                <a:gd name="connsiteY10" fmla="*/ 28575 h 942975"/>
                <a:gd name="connsiteX11" fmla="*/ 273844 w 1042988"/>
                <a:gd name="connsiteY11" fmla="*/ 92869 h 942975"/>
                <a:gd name="connsiteX12" fmla="*/ 409575 w 1042988"/>
                <a:gd name="connsiteY12" fmla="*/ 147637 h 942975"/>
                <a:gd name="connsiteX13" fmla="*/ 523875 w 1042988"/>
                <a:gd name="connsiteY13" fmla="*/ 197644 h 942975"/>
                <a:gd name="connsiteX14" fmla="*/ 633413 w 1042988"/>
                <a:gd name="connsiteY14" fmla="*/ 252412 h 942975"/>
                <a:gd name="connsiteX15" fmla="*/ 704850 w 1042988"/>
                <a:gd name="connsiteY15" fmla="*/ 288131 h 942975"/>
                <a:gd name="connsiteX16" fmla="*/ 733425 w 1042988"/>
                <a:gd name="connsiteY16" fmla="*/ 307181 h 942975"/>
                <a:gd name="connsiteX17" fmla="*/ 764381 w 1042988"/>
                <a:gd name="connsiteY17" fmla="*/ 340519 h 942975"/>
                <a:gd name="connsiteX18" fmla="*/ 840581 w 1042988"/>
                <a:gd name="connsiteY18" fmla="*/ 423862 h 942975"/>
                <a:gd name="connsiteX19" fmla="*/ 881063 w 1042988"/>
                <a:gd name="connsiteY19" fmla="*/ 473869 h 942975"/>
                <a:gd name="connsiteX20" fmla="*/ 921544 w 1042988"/>
                <a:gd name="connsiteY20" fmla="*/ 526256 h 942975"/>
                <a:gd name="connsiteX21" fmla="*/ 954881 w 1042988"/>
                <a:gd name="connsiteY21" fmla="*/ 576262 h 942975"/>
                <a:gd name="connsiteX22" fmla="*/ 981075 w 1042988"/>
                <a:gd name="connsiteY22" fmla="*/ 623887 h 942975"/>
                <a:gd name="connsiteX23" fmla="*/ 1004888 w 1042988"/>
                <a:gd name="connsiteY23" fmla="*/ 673894 h 942975"/>
                <a:gd name="connsiteX24" fmla="*/ 1023938 w 1042988"/>
                <a:gd name="connsiteY24" fmla="*/ 719137 h 942975"/>
                <a:gd name="connsiteX25" fmla="*/ 1033463 w 1042988"/>
                <a:gd name="connsiteY25" fmla="*/ 759619 h 942975"/>
                <a:gd name="connsiteX26" fmla="*/ 1042988 w 1042988"/>
                <a:gd name="connsiteY26" fmla="*/ 804862 h 942975"/>
                <a:gd name="connsiteX27" fmla="*/ 1042988 w 1042988"/>
                <a:gd name="connsiteY27" fmla="*/ 857250 h 942975"/>
                <a:gd name="connsiteX28" fmla="*/ 1033463 w 1042988"/>
                <a:gd name="connsiteY28" fmla="*/ 883444 h 942975"/>
                <a:gd name="connsiteX29" fmla="*/ 1016794 w 1042988"/>
                <a:gd name="connsiteY29" fmla="*/ 914400 h 942975"/>
                <a:gd name="connsiteX30" fmla="*/ 990600 w 1042988"/>
                <a:gd name="connsiteY30" fmla="*/ 938212 h 942975"/>
                <a:gd name="connsiteX31" fmla="*/ 969169 w 1042988"/>
                <a:gd name="connsiteY31" fmla="*/ 942975 h 942975"/>
                <a:gd name="connsiteX32" fmla="*/ 952500 w 1042988"/>
                <a:gd name="connsiteY32" fmla="*/ 940594 h 942975"/>
                <a:gd name="connsiteX33" fmla="*/ 933450 w 1042988"/>
                <a:gd name="connsiteY33" fmla="*/ 931069 h 942975"/>
                <a:gd name="connsiteX34" fmla="*/ 892969 w 1042988"/>
                <a:gd name="connsiteY34" fmla="*/ 892969 h 942975"/>
                <a:gd name="connsiteX35" fmla="*/ 807244 w 1042988"/>
                <a:gd name="connsiteY35" fmla="*/ 807244 h 942975"/>
                <a:gd name="connsiteX36" fmla="*/ 704850 w 1042988"/>
                <a:gd name="connsiteY36" fmla="*/ 704850 h 942975"/>
                <a:gd name="connsiteX37" fmla="*/ 590550 w 1042988"/>
                <a:gd name="connsiteY37" fmla="*/ 585787 h 942975"/>
                <a:gd name="connsiteX38" fmla="*/ 411956 w 1042988"/>
                <a:gd name="connsiteY38" fmla="*/ 4119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2988" h="942975">
                  <a:moveTo>
                    <a:pt x="411956" y="411956"/>
                  </a:moveTo>
                  <a:lnTo>
                    <a:pt x="154781" y="180975"/>
                  </a:lnTo>
                  <a:lnTo>
                    <a:pt x="23813" y="69056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11906" y="0"/>
                  </a:lnTo>
                  <a:lnTo>
                    <a:pt x="35719" y="4762"/>
                  </a:lnTo>
                  <a:lnTo>
                    <a:pt x="97631" y="28575"/>
                  </a:lnTo>
                  <a:lnTo>
                    <a:pt x="273844" y="92869"/>
                  </a:lnTo>
                  <a:lnTo>
                    <a:pt x="409575" y="147637"/>
                  </a:lnTo>
                  <a:lnTo>
                    <a:pt x="523875" y="197644"/>
                  </a:lnTo>
                  <a:lnTo>
                    <a:pt x="633413" y="252412"/>
                  </a:lnTo>
                  <a:lnTo>
                    <a:pt x="704850" y="288131"/>
                  </a:lnTo>
                  <a:lnTo>
                    <a:pt x="733425" y="307181"/>
                  </a:lnTo>
                  <a:lnTo>
                    <a:pt x="764381" y="340519"/>
                  </a:lnTo>
                  <a:lnTo>
                    <a:pt x="840581" y="423862"/>
                  </a:lnTo>
                  <a:lnTo>
                    <a:pt x="881063" y="473869"/>
                  </a:lnTo>
                  <a:lnTo>
                    <a:pt x="921544" y="526256"/>
                  </a:lnTo>
                  <a:lnTo>
                    <a:pt x="954881" y="576262"/>
                  </a:lnTo>
                  <a:lnTo>
                    <a:pt x="981075" y="623887"/>
                  </a:lnTo>
                  <a:lnTo>
                    <a:pt x="1004888" y="673894"/>
                  </a:lnTo>
                  <a:lnTo>
                    <a:pt x="1023938" y="719137"/>
                  </a:lnTo>
                  <a:lnTo>
                    <a:pt x="1033463" y="759619"/>
                  </a:lnTo>
                  <a:lnTo>
                    <a:pt x="1042988" y="804862"/>
                  </a:lnTo>
                  <a:lnTo>
                    <a:pt x="1042988" y="857250"/>
                  </a:lnTo>
                  <a:lnTo>
                    <a:pt x="1033463" y="883444"/>
                  </a:lnTo>
                  <a:lnTo>
                    <a:pt x="1016794" y="914400"/>
                  </a:lnTo>
                  <a:lnTo>
                    <a:pt x="990600" y="938212"/>
                  </a:lnTo>
                  <a:lnTo>
                    <a:pt x="969169" y="942975"/>
                  </a:lnTo>
                  <a:lnTo>
                    <a:pt x="952500" y="940594"/>
                  </a:lnTo>
                  <a:lnTo>
                    <a:pt x="933450" y="931069"/>
                  </a:lnTo>
                  <a:lnTo>
                    <a:pt x="892969" y="892969"/>
                  </a:lnTo>
                  <a:lnTo>
                    <a:pt x="807244" y="807244"/>
                  </a:lnTo>
                  <a:lnTo>
                    <a:pt x="704850" y="704850"/>
                  </a:lnTo>
                  <a:lnTo>
                    <a:pt x="590550" y="585787"/>
                  </a:lnTo>
                  <a:lnTo>
                    <a:pt x="411956" y="411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3">
              <a:extLst>
                <a:ext uri="{FF2B5EF4-FFF2-40B4-BE49-F238E27FC236}">
                  <a16:creationId xmlns:a16="http://schemas.microsoft.com/office/drawing/2014/main" id="{5E06A1EE-5C3E-4AC3-A700-6502B5D0CAB6}"/>
                </a:ext>
              </a:extLst>
            </p:cNvPr>
            <p:cNvSpPr/>
            <p:nvPr/>
          </p:nvSpPr>
          <p:spPr>
            <a:xfrm>
              <a:off x="3303588" y="3905250"/>
              <a:ext cx="1516062" cy="1414463"/>
            </a:xfrm>
            <a:custGeom>
              <a:avLst/>
              <a:gdLst>
                <a:gd name="connsiteX0" fmla="*/ 819150 w 1516856"/>
                <a:gd name="connsiteY0" fmla="*/ 645319 h 1414463"/>
                <a:gd name="connsiteX1" fmla="*/ 919162 w 1516856"/>
                <a:gd name="connsiteY1" fmla="*/ 531019 h 1414463"/>
                <a:gd name="connsiteX2" fmla="*/ 995362 w 1516856"/>
                <a:gd name="connsiteY2" fmla="*/ 438150 h 1414463"/>
                <a:gd name="connsiteX3" fmla="*/ 1066800 w 1516856"/>
                <a:gd name="connsiteY3" fmla="*/ 345281 h 1414463"/>
                <a:gd name="connsiteX4" fmla="*/ 1112044 w 1516856"/>
                <a:gd name="connsiteY4" fmla="*/ 285750 h 1414463"/>
                <a:gd name="connsiteX5" fmla="*/ 1145381 w 1516856"/>
                <a:gd name="connsiteY5" fmla="*/ 235744 h 1414463"/>
                <a:gd name="connsiteX6" fmla="*/ 1154906 w 1516856"/>
                <a:gd name="connsiteY6" fmla="*/ 214313 h 1414463"/>
                <a:gd name="connsiteX7" fmla="*/ 1162050 w 1516856"/>
                <a:gd name="connsiteY7" fmla="*/ 200025 h 1414463"/>
                <a:gd name="connsiteX8" fmla="*/ 1166812 w 1516856"/>
                <a:gd name="connsiteY8" fmla="*/ 176213 h 1414463"/>
                <a:gd name="connsiteX9" fmla="*/ 1169194 w 1516856"/>
                <a:gd name="connsiteY9" fmla="*/ 154781 h 1414463"/>
                <a:gd name="connsiteX10" fmla="*/ 1169194 w 1516856"/>
                <a:gd name="connsiteY10" fmla="*/ 126206 h 1414463"/>
                <a:gd name="connsiteX11" fmla="*/ 1164431 w 1516856"/>
                <a:gd name="connsiteY11" fmla="*/ 95250 h 1414463"/>
                <a:gd name="connsiteX12" fmla="*/ 1157287 w 1516856"/>
                <a:gd name="connsiteY12" fmla="*/ 76200 h 1414463"/>
                <a:gd name="connsiteX13" fmla="*/ 1145381 w 1516856"/>
                <a:gd name="connsiteY13" fmla="*/ 50006 h 1414463"/>
                <a:gd name="connsiteX14" fmla="*/ 1133475 w 1516856"/>
                <a:gd name="connsiteY14" fmla="*/ 26194 h 1414463"/>
                <a:gd name="connsiteX15" fmla="*/ 1128712 w 1516856"/>
                <a:gd name="connsiteY15" fmla="*/ 9525 h 1414463"/>
                <a:gd name="connsiteX16" fmla="*/ 1133475 w 1516856"/>
                <a:gd name="connsiteY16" fmla="*/ 0 h 1414463"/>
                <a:gd name="connsiteX17" fmla="*/ 1143000 w 1516856"/>
                <a:gd name="connsiteY17" fmla="*/ 0 h 1414463"/>
                <a:gd name="connsiteX18" fmla="*/ 1169194 w 1516856"/>
                <a:gd name="connsiteY18" fmla="*/ 0 h 1414463"/>
                <a:gd name="connsiteX19" fmla="*/ 1193006 w 1516856"/>
                <a:gd name="connsiteY19" fmla="*/ 7144 h 1414463"/>
                <a:gd name="connsiteX20" fmla="*/ 1262062 w 1516856"/>
                <a:gd name="connsiteY20" fmla="*/ 26194 h 1414463"/>
                <a:gd name="connsiteX21" fmla="*/ 1331119 w 1516856"/>
                <a:gd name="connsiteY21" fmla="*/ 59531 h 1414463"/>
                <a:gd name="connsiteX22" fmla="*/ 1385887 w 1516856"/>
                <a:gd name="connsiteY22" fmla="*/ 90488 h 1414463"/>
                <a:gd name="connsiteX23" fmla="*/ 1428750 w 1516856"/>
                <a:gd name="connsiteY23" fmla="*/ 121444 h 1414463"/>
                <a:gd name="connsiteX24" fmla="*/ 1481137 w 1516856"/>
                <a:gd name="connsiteY24" fmla="*/ 166688 h 1414463"/>
                <a:gd name="connsiteX25" fmla="*/ 1502569 w 1516856"/>
                <a:gd name="connsiteY25" fmla="*/ 185738 h 1414463"/>
                <a:gd name="connsiteX26" fmla="*/ 1514475 w 1516856"/>
                <a:gd name="connsiteY26" fmla="*/ 204788 h 1414463"/>
                <a:gd name="connsiteX27" fmla="*/ 1516856 w 1516856"/>
                <a:gd name="connsiteY27" fmla="*/ 223838 h 1414463"/>
                <a:gd name="connsiteX28" fmla="*/ 1512094 w 1516856"/>
                <a:gd name="connsiteY28" fmla="*/ 242888 h 1414463"/>
                <a:gd name="connsiteX29" fmla="*/ 1497806 w 1516856"/>
                <a:gd name="connsiteY29" fmla="*/ 259556 h 1414463"/>
                <a:gd name="connsiteX30" fmla="*/ 1469231 w 1516856"/>
                <a:gd name="connsiteY30" fmla="*/ 271463 h 1414463"/>
                <a:gd name="connsiteX31" fmla="*/ 1433512 w 1516856"/>
                <a:gd name="connsiteY31" fmla="*/ 278606 h 1414463"/>
                <a:gd name="connsiteX32" fmla="*/ 1381125 w 1516856"/>
                <a:gd name="connsiteY32" fmla="*/ 338138 h 1414463"/>
                <a:gd name="connsiteX33" fmla="*/ 1219200 w 1516856"/>
                <a:gd name="connsiteY33" fmla="*/ 540544 h 1414463"/>
                <a:gd name="connsiteX34" fmla="*/ 1176337 w 1516856"/>
                <a:gd name="connsiteY34" fmla="*/ 581025 h 1414463"/>
                <a:gd name="connsiteX35" fmla="*/ 981075 w 1516856"/>
                <a:gd name="connsiteY35" fmla="*/ 742950 h 1414463"/>
                <a:gd name="connsiteX36" fmla="*/ 890587 w 1516856"/>
                <a:gd name="connsiteY36" fmla="*/ 819150 h 1414463"/>
                <a:gd name="connsiteX37" fmla="*/ 762000 w 1516856"/>
                <a:gd name="connsiteY37" fmla="*/ 931069 h 1414463"/>
                <a:gd name="connsiteX38" fmla="*/ 635794 w 1516856"/>
                <a:gd name="connsiteY38" fmla="*/ 1040606 h 1414463"/>
                <a:gd name="connsiteX39" fmla="*/ 564356 w 1516856"/>
                <a:gd name="connsiteY39" fmla="*/ 1102519 h 1414463"/>
                <a:gd name="connsiteX40" fmla="*/ 461962 w 1516856"/>
                <a:gd name="connsiteY40" fmla="*/ 1176338 h 1414463"/>
                <a:gd name="connsiteX41" fmla="*/ 369094 w 1516856"/>
                <a:gd name="connsiteY41" fmla="*/ 1238250 h 1414463"/>
                <a:gd name="connsiteX42" fmla="*/ 269081 w 1516856"/>
                <a:gd name="connsiteY42" fmla="*/ 1300163 h 1414463"/>
                <a:gd name="connsiteX43" fmla="*/ 173831 w 1516856"/>
                <a:gd name="connsiteY43" fmla="*/ 1350169 h 1414463"/>
                <a:gd name="connsiteX44" fmla="*/ 97631 w 1516856"/>
                <a:gd name="connsiteY44" fmla="*/ 1388269 h 1414463"/>
                <a:gd name="connsiteX45" fmla="*/ 42862 w 1516856"/>
                <a:gd name="connsiteY45" fmla="*/ 1412081 h 1414463"/>
                <a:gd name="connsiteX46" fmla="*/ 23812 w 1516856"/>
                <a:gd name="connsiteY46" fmla="*/ 1414463 h 1414463"/>
                <a:gd name="connsiteX47" fmla="*/ 4762 w 1516856"/>
                <a:gd name="connsiteY47" fmla="*/ 1412081 h 1414463"/>
                <a:gd name="connsiteX48" fmla="*/ 0 w 1516856"/>
                <a:gd name="connsiteY48" fmla="*/ 1404938 h 1414463"/>
                <a:gd name="connsiteX49" fmla="*/ 0 w 1516856"/>
                <a:gd name="connsiteY49" fmla="*/ 1390650 h 1414463"/>
                <a:gd name="connsiteX50" fmla="*/ 14287 w 1516856"/>
                <a:gd name="connsiteY50" fmla="*/ 1371600 h 1414463"/>
                <a:gd name="connsiteX51" fmla="*/ 61912 w 1516856"/>
                <a:gd name="connsiteY51" fmla="*/ 1333500 h 1414463"/>
                <a:gd name="connsiteX52" fmla="*/ 159544 w 1516856"/>
                <a:gd name="connsiteY52" fmla="*/ 1257300 h 1414463"/>
                <a:gd name="connsiteX53" fmla="*/ 283369 w 1516856"/>
                <a:gd name="connsiteY53" fmla="*/ 1154906 h 1414463"/>
                <a:gd name="connsiteX54" fmla="*/ 369094 w 1516856"/>
                <a:gd name="connsiteY54" fmla="*/ 1081088 h 1414463"/>
                <a:gd name="connsiteX55" fmla="*/ 481012 w 1516856"/>
                <a:gd name="connsiteY55" fmla="*/ 983456 h 1414463"/>
                <a:gd name="connsiteX56" fmla="*/ 616744 w 1516856"/>
                <a:gd name="connsiteY56" fmla="*/ 854869 h 1414463"/>
                <a:gd name="connsiteX57" fmla="*/ 754856 w 1516856"/>
                <a:gd name="connsiteY57" fmla="*/ 716756 h 1414463"/>
                <a:gd name="connsiteX58" fmla="*/ 819150 w 1516856"/>
                <a:gd name="connsiteY58" fmla="*/ 645319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516856" h="1414463">
                  <a:moveTo>
                    <a:pt x="819150" y="645319"/>
                  </a:moveTo>
                  <a:lnTo>
                    <a:pt x="919162" y="531019"/>
                  </a:lnTo>
                  <a:lnTo>
                    <a:pt x="995362" y="438150"/>
                  </a:lnTo>
                  <a:lnTo>
                    <a:pt x="1066800" y="345281"/>
                  </a:lnTo>
                  <a:lnTo>
                    <a:pt x="1112044" y="285750"/>
                  </a:lnTo>
                  <a:lnTo>
                    <a:pt x="1145381" y="235744"/>
                  </a:lnTo>
                  <a:lnTo>
                    <a:pt x="1154906" y="214313"/>
                  </a:lnTo>
                  <a:lnTo>
                    <a:pt x="1162050" y="200025"/>
                  </a:lnTo>
                  <a:lnTo>
                    <a:pt x="1166812" y="176213"/>
                  </a:lnTo>
                  <a:lnTo>
                    <a:pt x="1169194" y="154781"/>
                  </a:lnTo>
                  <a:lnTo>
                    <a:pt x="1169194" y="126206"/>
                  </a:lnTo>
                  <a:lnTo>
                    <a:pt x="1164431" y="95250"/>
                  </a:lnTo>
                  <a:lnTo>
                    <a:pt x="1157287" y="76200"/>
                  </a:lnTo>
                  <a:lnTo>
                    <a:pt x="1145381" y="50006"/>
                  </a:lnTo>
                  <a:lnTo>
                    <a:pt x="1133475" y="26194"/>
                  </a:lnTo>
                  <a:lnTo>
                    <a:pt x="1128712" y="9525"/>
                  </a:lnTo>
                  <a:lnTo>
                    <a:pt x="1133475" y="0"/>
                  </a:lnTo>
                  <a:lnTo>
                    <a:pt x="1143000" y="0"/>
                  </a:lnTo>
                  <a:lnTo>
                    <a:pt x="1169194" y="0"/>
                  </a:lnTo>
                  <a:lnTo>
                    <a:pt x="1193006" y="7144"/>
                  </a:lnTo>
                  <a:lnTo>
                    <a:pt x="1262062" y="26194"/>
                  </a:lnTo>
                  <a:lnTo>
                    <a:pt x="1331119" y="59531"/>
                  </a:lnTo>
                  <a:lnTo>
                    <a:pt x="1385887" y="90488"/>
                  </a:lnTo>
                  <a:lnTo>
                    <a:pt x="1428750" y="121444"/>
                  </a:lnTo>
                  <a:lnTo>
                    <a:pt x="1481137" y="166688"/>
                  </a:lnTo>
                  <a:lnTo>
                    <a:pt x="1502569" y="185738"/>
                  </a:lnTo>
                  <a:lnTo>
                    <a:pt x="1514475" y="204788"/>
                  </a:lnTo>
                  <a:lnTo>
                    <a:pt x="1516856" y="223838"/>
                  </a:lnTo>
                  <a:lnTo>
                    <a:pt x="1512094" y="242888"/>
                  </a:lnTo>
                  <a:lnTo>
                    <a:pt x="1497806" y="259556"/>
                  </a:lnTo>
                  <a:lnTo>
                    <a:pt x="1469231" y="271463"/>
                  </a:lnTo>
                  <a:lnTo>
                    <a:pt x="1433512" y="278606"/>
                  </a:lnTo>
                  <a:lnTo>
                    <a:pt x="1381125" y="338138"/>
                  </a:lnTo>
                  <a:lnTo>
                    <a:pt x="1219200" y="540544"/>
                  </a:lnTo>
                  <a:lnTo>
                    <a:pt x="1176337" y="581025"/>
                  </a:lnTo>
                  <a:lnTo>
                    <a:pt x="981075" y="742950"/>
                  </a:lnTo>
                  <a:lnTo>
                    <a:pt x="890587" y="819150"/>
                  </a:lnTo>
                  <a:lnTo>
                    <a:pt x="762000" y="931069"/>
                  </a:lnTo>
                  <a:lnTo>
                    <a:pt x="635794" y="1040606"/>
                  </a:lnTo>
                  <a:lnTo>
                    <a:pt x="564356" y="1102519"/>
                  </a:lnTo>
                  <a:lnTo>
                    <a:pt x="461962" y="1176338"/>
                  </a:lnTo>
                  <a:lnTo>
                    <a:pt x="369094" y="1238250"/>
                  </a:lnTo>
                  <a:lnTo>
                    <a:pt x="269081" y="1300163"/>
                  </a:lnTo>
                  <a:lnTo>
                    <a:pt x="173831" y="1350169"/>
                  </a:lnTo>
                  <a:lnTo>
                    <a:pt x="97631" y="1388269"/>
                  </a:lnTo>
                  <a:lnTo>
                    <a:pt x="42862" y="1412081"/>
                  </a:lnTo>
                  <a:lnTo>
                    <a:pt x="23812" y="1414463"/>
                  </a:lnTo>
                  <a:lnTo>
                    <a:pt x="4762" y="1412081"/>
                  </a:lnTo>
                  <a:lnTo>
                    <a:pt x="0" y="1404938"/>
                  </a:lnTo>
                  <a:lnTo>
                    <a:pt x="0" y="1390650"/>
                  </a:lnTo>
                  <a:lnTo>
                    <a:pt x="14287" y="1371600"/>
                  </a:lnTo>
                  <a:lnTo>
                    <a:pt x="61912" y="1333500"/>
                  </a:lnTo>
                  <a:lnTo>
                    <a:pt x="159544" y="1257300"/>
                  </a:lnTo>
                  <a:lnTo>
                    <a:pt x="283369" y="1154906"/>
                  </a:lnTo>
                  <a:lnTo>
                    <a:pt x="369094" y="1081088"/>
                  </a:lnTo>
                  <a:lnTo>
                    <a:pt x="481012" y="983456"/>
                  </a:lnTo>
                  <a:lnTo>
                    <a:pt x="616744" y="854869"/>
                  </a:lnTo>
                  <a:lnTo>
                    <a:pt x="754856" y="716756"/>
                  </a:lnTo>
                  <a:lnTo>
                    <a:pt x="819150" y="645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CE90F766-06D6-47A9-9BFB-AB236B6CDBE4}"/>
                </a:ext>
              </a:extLst>
            </p:cNvPr>
            <p:cNvSpPr/>
            <p:nvPr/>
          </p:nvSpPr>
          <p:spPr>
            <a:xfrm>
              <a:off x="3030538" y="2017713"/>
              <a:ext cx="3960812" cy="628650"/>
            </a:xfrm>
            <a:custGeom>
              <a:avLst/>
              <a:gdLst>
                <a:gd name="connsiteX0" fmla="*/ 2424146 w 3960207"/>
                <a:gd name="connsiteY0" fmla="*/ 157882 h 628239"/>
                <a:gd name="connsiteX1" fmla="*/ 2256397 w 3960207"/>
                <a:gd name="connsiteY1" fmla="*/ 171039 h 628239"/>
                <a:gd name="connsiteX2" fmla="*/ 2095225 w 3960207"/>
                <a:gd name="connsiteY2" fmla="*/ 180907 h 628239"/>
                <a:gd name="connsiteX3" fmla="*/ 1881427 w 3960207"/>
                <a:gd name="connsiteY3" fmla="*/ 200642 h 628239"/>
                <a:gd name="connsiteX4" fmla="*/ 1733413 w 3960207"/>
                <a:gd name="connsiteY4" fmla="*/ 226956 h 628239"/>
                <a:gd name="connsiteX5" fmla="*/ 1522903 w 3960207"/>
                <a:gd name="connsiteY5" fmla="*/ 263137 h 628239"/>
                <a:gd name="connsiteX6" fmla="*/ 1272923 w 3960207"/>
                <a:gd name="connsiteY6" fmla="*/ 299318 h 628239"/>
                <a:gd name="connsiteX7" fmla="*/ 1052546 w 3960207"/>
                <a:gd name="connsiteY7" fmla="*/ 328921 h 628239"/>
                <a:gd name="connsiteX8" fmla="*/ 884797 w 3960207"/>
                <a:gd name="connsiteY8" fmla="*/ 348656 h 628239"/>
                <a:gd name="connsiteX9" fmla="*/ 700601 w 3960207"/>
                <a:gd name="connsiteY9" fmla="*/ 368392 h 628239"/>
                <a:gd name="connsiteX10" fmla="*/ 631528 w 3960207"/>
                <a:gd name="connsiteY10" fmla="*/ 374970 h 628239"/>
                <a:gd name="connsiteX11" fmla="*/ 546008 w 3960207"/>
                <a:gd name="connsiteY11" fmla="*/ 381548 h 628239"/>
                <a:gd name="connsiteX12" fmla="*/ 490092 w 3960207"/>
                <a:gd name="connsiteY12" fmla="*/ 384838 h 628239"/>
                <a:gd name="connsiteX13" fmla="*/ 434175 w 3960207"/>
                <a:gd name="connsiteY13" fmla="*/ 384838 h 628239"/>
                <a:gd name="connsiteX14" fmla="*/ 378259 w 3960207"/>
                <a:gd name="connsiteY14" fmla="*/ 378259 h 628239"/>
                <a:gd name="connsiteX15" fmla="*/ 322342 w 3960207"/>
                <a:gd name="connsiteY15" fmla="*/ 371681 h 628239"/>
                <a:gd name="connsiteX16" fmla="*/ 266425 w 3960207"/>
                <a:gd name="connsiteY16" fmla="*/ 358524 h 628239"/>
                <a:gd name="connsiteX17" fmla="*/ 200641 w 3960207"/>
                <a:gd name="connsiteY17" fmla="*/ 342078 h 628239"/>
                <a:gd name="connsiteX18" fmla="*/ 144725 w 3960207"/>
                <a:gd name="connsiteY18" fmla="*/ 319054 h 628239"/>
                <a:gd name="connsiteX19" fmla="*/ 98676 w 3960207"/>
                <a:gd name="connsiteY19" fmla="*/ 292740 h 628239"/>
                <a:gd name="connsiteX20" fmla="*/ 52627 w 3960207"/>
                <a:gd name="connsiteY20" fmla="*/ 266426 h 628239"/>
                <a:gd name="connsiteX21" fmla="*/ 23024 w 3960207"/>
                <a:gd name="connsiteY21" fmla="*/ 256559 h 628239"/>
                <a:gd name="connsiteX22" fmla="*/ 9867 w 3960207"/>
                <a:gd name="connsiteY22" fmla="*/ 259848 h 628239"/>
                <a:gd name="connsiteX23" fmla="*/ 0 w 3960207"/>
                <a:gd name="connsiteY23" fmla="*/ 269715 h 628239"/>
                <a:gd name="connsiteX24" fmla="*/ 3289 w 3960207"/>
                <a:gd name="connsiteY24" fmla="*/ 292740 h 628239"/>
                <a:gd name="connsiteX25" fmla="*/ 23024 w 3960207"/>
                <a:gd name="connsiteY25" fmla="*/ 319054 h 628239"/>
                <a:gd name="connsiteX26" fmla="*/ 75651 w 3960207"/>
                <a:gd name="connsiteY26" fmla="*/ 371681 h 628239"/>
                <a:gd name="connsiteX27" fmla="*/ 200641 w 3960207"/>
                <a:gd name="connsiteY27" fmla="*/ 480225 h 628239"/>
                <a:gd name="connsiteX28" fmla="*/ 269715 w 3960207"/>
                <a:gd name="connsiteY28" fmla="*/ 536141 h 628239"/>
                <a:gd name="connsiteX29" fmla="*/ 335499 w 3960207"/>
                <a:gd name="connsiteY29" fmla="*/ 582190 h 628239"/>
                <a:gd name="connsiteX30" fmla="*/ 384837 w 3960207"/>
                <a:gd name="connsiteY30" fmla="*/ 611793 h 628239"/>
                <a:gd name="connsiteX31" fmla="*/ 414440 w 3960207"/>
                <a:gd name="connsiteY31" fmla="*/ 624950 h 628239"/>
                <a:gd name="connsiteX32" fmla="*/ 437464 w 3960207"/>
                <a:gd name="connsiteY32" fmla="*/ 628239 h 628239"/>
                <a:gd name="connsiteX33" fmla="*/ 467067 w 3960207"/>
                <a:gd name="connsiteY33" fmla="*/ 628239 h 628239"/>
                <a:gd name="connsiteX34" fmla="*/ 526273 w 3960207"/>
                <a:gd name="connsiteY34" fmla="*/ 611793 h 628239"/>
                <a:gd name="connsiteX35" fmla="*/ 615082 w 3960207"/>
                <a:gd name="connsiteY35" fmla="*/ 582190 h 628239"/>
                <a:gd name="connsiteX36" fmla="*/ 763096 w 3960207"/>
                <a:gd name="connsiteY36" fmla="*/ 559166 h 628239"/>
                <a:gd name="connsiteX37" fmla="*/ 1131487 w 3960207"/>
                <a:gd name="connsiteY37" fmla="*/ 499960 h 628239"/>
                <a:gd name="connsiteX38" fmla="*/ 1338707 w 3960207"/>
                <a:gd name="connsiteY38" fmla="*/ 467068 h 628239"/>
                <a:gd name="connsiteX39" fmla="*/ 1476854 w 3960207"/>
                <a:gd name="connsiteY39" fmla="*/ 444043 h 628239"/>
                <a:gd name="connsiteX40" fmla="*/ 1716966 w 3960207"/>
                <a:gd name="connsiteY40" fmla="*/ 414441 h 628239"/>
                <a:gd name="connsiteX41" fmla="*/ 1930765 w 3960207"/>
                <a:gd name="connsiteY41" fmla="*/ 391416 h 628239"/>
                <a:gd name="connsiteX42" fmla="*/ 2226794 w 3960207"/>
                <a:gd name="connsiteY42" fmla="*/ 355235 h 628239"/>
                <a:gd name="connsiteX43" fmla="*/ 2364941 w 3960207"/>
                <a:gd name="connsiteY43" fmla="*/ 338789 h 628239"/>
                <a:gd name="connsiteX44" fmla="*/ 2683994 w 3960207"/>
                <a:gd name="connsiteY44" fmla="*/ 322343 h 628239"/>
                <a:gd name="connsiteX45" fmla="*/ 2940552 w 3960207"/>
                <a:gd name="connsiteY45" fmla="*/ 309186 h 628239"/>
                <a:gd name="connsiteX46" fmla="*/ 3157640 w 3960207"/>
                <a:gd name="connsiteY46" fmla="*/ 296029 h 628239"/>
                <a:gd name="connsiteX47" fmla="*/ 3312233 w 3960207"/>
                <a:gd name="connsiteY47" fmla="*/ 292740 h 628239"/>
                <a:gd name="connsiteX48" fmla="*/ 3512874 w 3960207"/>
                <a:gd name="connsiteY48" fmla="*/ 296029 h 628239"/>
                <a:gd name="connsiteX49" fmla="*/ 3743119 w 3960207"/>
                <a:gd name="connsiteY49" fmla="*/ 309186 h 628239"/>
                <a:gd name="connsiteX50" fmla="*/ 3841795 w 3960207"/>
                <a:gd name="connsiteY50" fmla="*/ 315764 h 628239"/>
                <a:gd name="connsiteX51" fmla="*/ 3891133 w 3960207"/>
                <a:gd name="connsiteY51" fmla="*/ 305897 h 628239"/>
                <a:gd name="connsiteX52" fmla="*/ 3933893 w 3960207"/>
                <a:gd name="connsiteY52" fmla="*/ 289451 h 628239"/>
                <a:gd name="connsiteX53" fmla="*/ 3956918 w 3960207"/>
                <a:gd name="connsiteY53" fmla="*/ 269715 h 628239"/>
                <a:gd name="connsiteX54" fmla="*/ 3960207 w 3960207"/>
                <a:gd name="connsiteY54" fmla="*/ 249980 h 628239"/>
                <a:gd name="connsiteX55" fmla="*/ 3956918 w 3960207"/>
                <a:gd name="connsiteY55" fmla="*/ 226956 h 628239"/>
                <a:gd name="connsiteX56" fmla="*/ 3947050 w 3960207"/>
                <a:gd name="connsiteY56" fmla="*/ 210510 h 628239"/>
                <a:gd name="connsiteX57" fmla="*/ 3940471 w 3960207"/>
                <a:gd name="connsiteY57" fmla="*/ 203931 h 628239"/>
                <a:gd name="connsiteX58" fmla="*/ 3930604 w 3960207"/>
                <a:gd name="connsiteY58" fmla="*/ 194064 h 628239"/>
                <a:gd name="connsiteX59" fmla="*/ 3894423 w 3960207"/>
                <a:gd name="connsiteY59" fmla="*/ 174328 h 628239"/>
                <a:gd name="connsiteX60" fmla="*/ 3825349 w 3960207"/>
                <a:gd name="connsiteY60" fmla="*/ 141436 h 628239"/>
                <a:gd name="connsiteX61" fmla="*/ 3723384 w 3960207"/>
                <a:gd name="connsiteY61" fmla="*/ 88809 h 628239"/>
                <a:gd name="connsiteX62" fmla="*/ 3667467 w 3960207"/>
                <a:gd name="connsiteY62" fmla="*/ 65784 h 628239"/>
                <a:gd name="connsiteX63" fmla="*/ 3604972 w 3960207"/>
                <a:gd name="connsiteY63" fmla="*/ 39471 h 628239"/>
                <a:gd name="connsiteX64" fmla="*/ 3558923 w 3960207"/>
                <a:gd name="connsiteY64" fmla="*/ 23025 h 628239"/>
                <a:gd name="connsiteX65" fmla="*/ 3493139 w 3960207"/>
                <a:gd name="connsiteY65" fmla="*/ 6579 h 628239"/>
                <a:gd name="connsiteX66" fmla="*/ 3456958 w 3960207"/>
                <a:gd name="connsiteY66" fmla="*/ 0 h 628239"/>
                <a:gd name="connsiteX67" fmla="*/ 3427355 w 3960207"/>
                <a:gd name="connsiteY67" fmla="*/ 0 h 628239"/>
                <a:gd name="connsiteX68" fmla="*/ 3391174 w 3960207"/>
                <a:gd name="connsiteY68" fmla="*/ 6579 h 628239"/>
                <a:gd name="connsiteX69" fmla="*/ 3325389 w 3960207"/>
                <a:gd name="connsiteY69" fmla="*/ 29603 h 628239"/>
                <a:gd name="connsiteX70" fmla="*/ 3243159 w 3960207"/>
                <a:gd name="connsiteY70" fmla="*/ 62495 h 628239"/>
                <a:gd name="connsiteX71" fmla="*/ 3206978 w 3960207"/>
                <a:gd name="connsiteY71" fmla="*/ 75652 h 628239"/>
                <a:gd name="connsiteX72" fmla="*/ 3072120 w 3960207"/>
                <a:gd name="connsiteY72" fmla="*/ 105255 h 628239"/>
                <a:gd name="connsiteX73" fmla="*/ 3016204 w 3960207"/>
                <a:gd name="connsiteY73" fmla="*/ 111833 h 628239"/>
                <a:gd name="connsiteX74" fmla="*/ 2956998 w 3960207"/>
                <a:gd name="connsiteY74" fmla="*/ 118412 h 628239"/>
                <a:gd name="connsiteX75" fmla="*/ 2802405 w 3960207"/>
                <a:gd name="connsiteY75" fmla="*/ 131569 h 628239"/>
                <a:gd name="connsiteX76" fmla="*/ 2424146 w 3960207"/>
                <a:gd name="connsiteY76" fmla="*/ 157882 h 62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60207" h="628239">
                  <a:moveTo>
                    <a:pt x="2424146" y="157882"/>
                  </a:moveTo>
                  <a:lnTo>
                    <a:pt x="2256397" y="171039"/>
                  </a:lnTo>
                  <a:lnTo>
                    <a:pt x="2095225" y="180907"/>
                  </a:lnTo>
                  <a:lnTo>
                    <a:pt x="1881427" y="200642"/>
                  </a:lnTo>
                  <a:lnTo>
                    <a:pt x="1733413" y="226956"/>
                  </a:lnTo>
                  <a:lnTo>
                    <a:pt x="1522903" y="263137"/>
                  </a:lnTo>
                  <a:lnTo>
                    <a:pt x="1272923" y="299318"/>
                  </a:lnTo>
                  <a:lnTo>
                    <a:pt x="1052546" y="328921"/>
                  </a:lnTo>
                  <a:lnTo>
                    <a:pt x="884797" y="348656"/>
                  </a:lnTo>
                  <a:lnTo>
                    <a:pt x="700601" y="368392"/>
                  </a:lnTo>
                  <a:lnTo>
                    <a:pt x="631528" y="374970"/>
                  </a:lnTo>
                  <a:lnTo>
                    <a:pt x="546008" y="381548"/>
                  </a:lnTo>
                  <a:lnTo>
                    <a:pt x="490092" y="384838"/>
                  </a:lnTo>
                  <a:lnTo>
                    <a:pt x="434175" y="384838"/>
                  </a:lnTo>
                  <a:lnTo>
                    <a:pt x="378259" y="378259"/>
                  </a:lnTo>
                  <a:lnTo>
                    <a:pt x="322342" y="371681"/>
                  </a:lnTo>
                  <a:lnTo>
                    <a:pt x="266425" y="358524"/>
                  </a:lnTo>
                  <a:lnTo>
                    <a:pt x="200641" y="342078"/>
                  </a:lnTo>
                  <a:lnTo>
                    <a:pt x="144725" y="319054"/>
                  </a:lnTo>
                  <a:lnTo>
                    <a:pt x="98676" y="292740"/>
                  </a:lnTo>
                  <a:lnTo>
                    <a:pt x="52627" y="266426"/>
                  </a:lnTo>
                  <a:lnTo>
                    <a:pt x="23024" y="256559"/>
                  </a:lnTo>
                  <a:lnTo>
                    <a:pt x="9867" y="259848"/>
                  </a:lnTo>
                  <a:lnTo>
                    <a:pt x="0" y="269715"/>
                  </a:lnTo>
                  <a:lnTo>
                    <a:pt x="3289" y="292740"/>
                  </a:lnTo>
                  <a:lnTo>
                    <a:pt x="23024" y="319054"/>
                  </a:lnTo>
                  <a:lnTo>
                    <a:pt x="75651" y="371681"/>
                  </a:lnTo>
                  <a:lnTo>
                    <a:pt x="200641" y="480225"/>
                  </a:lnTo>
                  <a:lnTo>
                    <a:pt x="269715" y="536141"/>
                  </a:lnTo>
                  <a:lnTo>
                    <a:pt x="335499" y="582190"/>
                  </a:lnTo>
                  <a:lnTo>
                    <a:pt x="384837" y="611793"/>
                  </a:lnTo>
                  <a:lnTo>
                    <a:pt x="414440" y="624950"/>
                  </a:lnTo>
                  <a:lnTo>
                    <a:pt x="437464" y="628239"/>
                  </a:lnTo>
                  <a:lnTo>
                    <a:pt x="467067" y="628239"/>
                  </a:lnTo>
                  <a:lnTo>
                    <a:pt x="526273" y="611793"/>
                  </a:lnTo>
                  <a:lnTo>
                    <a:pt x="615082" y="582190"/>
                  </a:lnTo>
                  <a:lnTo>
                    <a:pt x="763096" y="559166"/>
                  </a:lnTo>
                  <a:lnTo>
                    <a:pt x="1131487" y="499960"/>
                  </a:lnTo>
                  <a:lnTo>
                    <a:pt x="1338707" y="467068"/>
                  </a:lnTo>
                  <a:lnTo>
                    <a:pt x="1476854" y="444043"/>
                  </a:lnTo>
                  <a:lnTo>
                    <a:pt x="1716966" y="414441"/>
                  </a:lnTo>
                  <a:lnTo>
                    <a:pt x="1930765" y="391416"/>
                  </a:lnTo>
                  <a:lnTo>
                    <a:pt x="2226794" y="355235"/>
                  </a:lnTo>
                  <a:lnTo>
                    <a:pt x="2364941" y="338789"/>
                  </a:lnTo>
                  <a:lnTo>
                    <a:pt x="2683994" y="322343"/>
                  </a:lnTo>
                  <a:lnTo>
                    <a:pt x="2940552" y="309186"/>
                  </a:lnTo>
                  <a:lnTo>
                    <a:pt x="3157640" y="296029"/>
                  </a:lnTo>
                  <a:lnTo>
                    <a:pt x="3312233" y="292740"/>
                  </a:lnTo>
                  <a:lnTo>
                    <a:pt x="3512874" y="296029"/>
                  </a:lnTo>
                  <a:lnTo>
                    <a:pt x="3743119" y="309186"/>
                  </a:lnTo>
                  <a:lnTo>
                    <a:pt x="3841795" y="315764"/>
                  </a:lnTo>
                  <a:lnTo>
                    <a:pt x="3891133" y="305897"/>
                  </a:lnTo>
                  <a:lnTo>
                    <a:pt x="3933893" y="289451"/>
                  </a:lnTo>
                  <a:lnTo>
                    <a:pt x="3956918" y="269715"/>
                  </a:lnTo>
                  <a:lnTo>
                    <a:pt x="3960207" y="249980"/>
                  </a:lnTo>
                  <a:lnTo>
                    <a:pt x="3956918" y="226956"/>
                  </a:lnTo>
                  <a:lnTo>
                    <a:pt x="3947050" y="210510"/>
                  </a:lnTo>
                  <a:lnTo>
                    <a:pt x="3940471" y="203931"/>
                  </a:lnTo>
                  <a:lnTo>
                    <a:pt x="3930604" y="194064"/>
                  </a:lnTo>
                  <a:lnTo>
                    <a:pt x="3894423" y="174328"/>
                  </a:lnTo>
                  <a:lnTo>
                    <a:pt x="3825349" y="141436"/>
                  </a:lnTo>
                  <a:lnTo>
                    <a:pt x="3723384" y="88809"/>
                  </a:lnTo>
                  <a:lnTo>
                    <a:pt x="3667467" y="65784"/>
                  </a:lnTo>
                  <a:lnTo>
                    <a:pt x="3604972" y="39471"/>
                  </a:lnTo>
                  <a:lnTo>
                    <a:pt x="3558923" y="23025"/>
                  </a:lnTo>
                  <a:lnTo>
                    <a:pt x="3493139" y="6579"/>
                  </a:lnTo>
                  <a:lnTo>
                    <a:pt x="3456958" y="0"/>
                  </a:lnTo>
                  <a:lnTo>
                    <a:pt x="3427355" y="0"/>
                  </a:lnTo>
                  <a:lnTo>
                    <a:pt x="3391174" y="6579"/>
                  </a:lnTo>
                  <a:lnTo>
                    <a:pt x="3325389" y="29603"/>
                  </a:lnTo>
                  <a:lnTo>
                    <a:pt x="3243159" y="62495"/>
                  </a:lnTo>
                  <a:lnTo>
                    <a:pt x="3206978" y="75652"/>
                  </a:lnTo>
                  <a:lnTo>
                    <a:pt x="3072120" y="105255"/>
                  </a:lnTo>
                  <a:lnTo>
                    <a:pt x="3016204" y="111833"/>
                  </a:lnTo>
                  <a:lnTo>
                    <a:pt x="2956998" y="118412"/>
                  </a:lnTo>
                  <a:lnTo>
                    <a:pt x="2802405" y="131569"/>
                  </a:lnTo>
                  <a:lnTo>
                    <a:pt x="2424146" y="157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080BA4C5-3669-4BB6-B994-1729A6CA9FBF}"/>
                </a:ext>
              </a:extLst>
            </p:cNvPr>
            <p:cNvSpPr/>
            <p:nvPr/>
          </p:nvSpPr>
          <p:spPr>
            <a:xfrm>
              <a:off x="4144963" y="2443163"/>
              <a:ext cx="665162" cy="1485900"/>
            </a:xfrm>
            <a:custGeom>
              <a:avLst/>
              <a:gdLst>
                <a:gd name="connsiteX0" fmla="*/ 190500 w 664369"/>
                <a:gd name="connsiteY0" fmla="*/ 1004887 h 1485900"/>
                <a:gd name="connsiteX1" fmla="*/ 235744 w 664369"/>
                <a:gd name="connsiteY1" fmla="*/ 888206 h 1485900"/>
                <a:gd name="connsiteX2" fmla="*/ 250032 w 664369"/>
                <a:gd name="connsiteY2" fmla="*/ 852487 h 1485900"/>
                <a:gd name="connsiteX3" fmla="*/ 264319 w 664369"/>
                <a:gd name="connsiteY3" fmla="*/ 809625 h 1485900"/>
                <a:gd name="connsiteX4" fmla="*/ 273844 w 664369"/>
                <a:gd name="connsiteY4" fmla="*/ 762000 h 1485900"/>
                <a:gd name="connsiteX5" fmla="*/ 288132 w 664369"/>
                <a:gd name="connsiteY5" fmla="*/ 695325 h 1485900"/>
                <a:gd name="connsiteX6" fmla="*/ 300038 w 664369"/>
                <a:gd name="connsiteY6" fmla="*/ 628650 h 1485900"/>
                <a:gd name="connsiteX7" fmla="*/ 311944 w 664369"/>
                <a:gd name="connsiteY7" fmla="*/ 564356 h 1485900"/>
                <a:gd name="connsiteX8" fmla="*/ 321469 w 664369"/>
                <a:gd name="connsiteY8" fmla="*/ 490537 h 1485900"/>
                <a:gd name="connsiteX9" fmla="*/ 326232 w 664369"/>
                <a:gd name="connsiteY9" fmla="*/ 442912 h 1485900"/>
                <a:gd name="connsiteX10" fmla="*/ 326232 w 664369"/>
                <a:gd name="connsiteY10" fmla="*/ 402431 h 1485900"/>
                <a:gd name="connsiteX11" fmla="*/ 326232 w 664369"/>
                <a:gd name="connsiteY11" fmla="*/ 342900 h 1485900"/>
                <a:gd name="connsiteX12" fmla="*/ 321469 w 664369"/>
                <a:gd name="connsiteY12" fmla="*/ 290512 h 1485900"/>
                <a:gd name="connsiteX13" fmla="*/ 311944 w 664369"/>
                <a:gd name="connsiteY13" fmla="*/ 235743 h 1485900"/>
                <a:gd name="connsiteX14" fmla="*/ 297657 w 664369"/>
                <a:gd name="connsiteY14" fmla="*/ 190500 h 1485900"/>
                <a:gd name="connsiteX15" fmla="*/ 288132 w 664369"/>
                <a:gd name="connsiteY15" fmla="*/ 164306 h 1485900"/>
                <a:gd name="connsiteX16" fmla="*/ 266700 w 664369"/>
                <a:gd name="connsiteY16" fmla="*/ 123825 h 1485900"/>
                <a:gd name="connsiteX17" fmla="*/ 245269 w 664369"/>
                <a:gd name="connsiteY17" fmla="*/ 92868 h 1485900"/>
                <a:gd name="connsiteX18" fmla="*/ 216694 w 664369"/>
                <a:gd name="connsiteY18" fmla="*/ 61912 h 1485900"/>
                <a:gd name="connsiteX19" fmla="*/ 166688 w 664369"/>
                <a:gd name="connsiteY19" fmla="*/ 23812 h 1485900"/>
                <a:gd name="connsiteX20" fmla="*/ 285750 w 664369"/>
                <a:gd name="connsiteY20" fmla="*/ 0 h 1485900"/>
                <a:gd name="connsiteX21" fmla="*/ 388144 w 664369"/>
                <a:gd name="connsiteY21" fmla="*/ 54768 h 1485900"/>
                <a:gd name="connsiteX22" fmla="*/ 471488 w 664369"/>
                <a:gd name="connsiteY22" fmla="*/ 97631 h 1485900"/>
                <a:gd name="connsiteX23" fmla="*/ 554832 w 664369"/>
                <a:gd name="connsiteY23" fmla="*/ 145256 h 1485900"/>
                <a:gd name="connsiteX24" fmla="*/ 602457 w 664369"/>
                <a:gd name="connsiteY24" fmla="*/ 176212 h 1485900"/>
                <a:gd name="connsiteX25" fmla="*/ 640557 w 664369"/>
                <a:gd name="connsiteY25" fmla="*/ 204787 h 1485900"/>
                <a:gd name="connsiteX26" fmla="*/ 654844 w 664369"/>
                <a:gd name="connsiteY26" fmla="*/ 221456 h 1485900"/>
                <a:gd name="connsiteX27" fmla="*/ 664369 w 664369"/>
                <a:gd name="connsiteY27" fmla="*/ 235743 h 1485900"/>
                <a:gd name="connsiteX28" fmla="*/ 664369 w 664369"/>
                <a:gd name="connsiteY28" fmla="*/ 240506 h 1485900"/>
                <a:gd name="connsiteX29" fmla="*/ 640557 w 664369"/>
                <a:gd name="connsiteY29" fmla="*/ 278606 h 1485900"/>
                <a:gd name="connsiteX30" fmla="*/ 600075 w 664369"/>
                <a:gd name="connsiteY30" fmla="*/ 347662 h 1485900"/>
                <a:gd name="connsiteX31" fmla="*/ 581025 w 664369"/>
                <a:gd name="connsiteY31" fmla="*/ 421481 h 1485900"/>
                <a:gd name="connsiteX32" fmla="*/ 554832 w 664369"/>
                <a:gd name="connsiteY32" fmla="*/ 531018 h 1485900"/>
                <a:gd name="connsiteX33" fmla="*/ 523875 w 664369"/>
                <a:gd name="connsiteY33" fmla="*/ 640556 h 1485900"/>
                <a:gd name="connsiteX34" fmla="*/ 488157 w 664369"/>
                <a:gd name="connsiteY34" fmla="*/ 750093 h 1485900"/>
                <a:gd name="connsiteX35" fmla="*/ 466725 w 664369"/>
                <a:gd name="connsiteY35" fmla="*/ 809625 h 1485900"/>
                <a:gd name="connsiteX36" fmla="*/ 438150 w 664369"/>
                <a:gd name="connsiteY36" fmla="*/ 883443 h 1485900"/>
                <a:gd name="connsiteX37" fmla="*/ 411957 w 664369"/>
                <a:gd name="connsiteY37" fmla="*/ 942975 h 1485900"/>
                <a:gd name="connsiteX38" fmla="*/ 376238 w 664369"/>
                <a:gd name="connsiteY38" fmla="*/ 1019175 h 1485900"/>
                <a:gd name="connsiteX39" fmla="*/ 342900 w 664369"/>
                <a:gd name="connsiteY39" fmla="*/ 1078706 h 1485900"/>
                <a:gd name="connsiteX40" fmla="*/ 295275 w 664369"/>
                <a:gd name="connsiteY40" fmla="*/ 1162050 h 1485900"/>
                <a:gd name="connsiteX41" fmla="*/ 254794 w 664369"/>
                <a:gd name="connsiteY41" fmla="*/ 1226343 h 1485900"/>
                <a:gd name="connsiteX42" fmla="*/ 192882 w 664369"/>
                <a:gd name="connsiteY42" fmla="*/ 1319212 h 1485900"/>
                <a:gd name="connsiteX43" fmla="*/ 121444 w 664369"/>
                <a:gd name="connsiteY43" fmla="*/ 1407318 h 1485900"/>
                <a:gd name="connsiteX44" fmla="*/ 64294 w 664369"/>
                <a:gd name="connsiteY44" fmla="*/ 1469231 h 1485900"/>
                <a:gd name="connsiteX45" fmla="*/ 47625 w 664369"/>
                <a:gd name="connsiteY45" fmla="*/ 1481137 h 1485900"/>
                <a:gd name="connsiteX46" fmla="*/ 23813 w 664369"/>
                <a:gd name="connsiteY46" fmla="*/ 1485900 h 1485900"/>
                <a:gd name="connsiteX47" fmla="*/ 9525 w 664369"/>
                <a:gd name="connsiteY47" fmla="*/ 1485900 h 1485900"/>
                <a:gd name="connsiteX48" fmla="*/ 0 w 664369"/>
                <a:gd name="connsiteY48" fmla="*/ 1476375 h 1485900"/>
                <a:gd name="connsiteX49" fmla="*/ 2382 w 664369"/>
                <a:gd name="connsiteY49" fmla="*/ 1457325 h 1485900"/>
                <a:gd name="connsiteX50" fmla="*/ 14288 w 664369"/>
                <a:gd name="connsiteY50" fmla="*/ 1426368 h 1485900"/>
                <a:gd name="connsiteX51" fmla="*/ 38100 w 664369"/>
                <a:gd name="connsiteY51" fmla="*/ 1369218 h 1485900"/>
                <a:gd name="connsiteX52" fmla="*/ 76200 w 664369"/>
                <a:gd name="connsiteY52" fmla="*/ 1278731 h 1485900"/>
                <a:gd name="connsiteX53" fmla="*/ 130969 w 664369"/>
                <a:gd name="connsiteY53" fmla="*/ 1154906 h 1485900"/>
                <a:gd name="connsiteX54" fmla="*/ 190500 w 664369"/>
                <a:gd name="connsiteY54" fmla="*/ 10048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4369" h="1485900">
                  <a:moveTo>
                    <a:pt x="190500" y="1004887"/>
                  </a:moveTo>
                  <a:lnTo>
                    <a:pt x="235744" y="888206"/>
                  </a:lnTo>
                  <a:lnTo>
                    <a:pt x="250032" y="852487"/>
                  </a:lnTo>
                  <a:lnTo>
                    <a:pt x="264319" y="809625"/>
                  </a:lnTo>
                  <a:lnTo>
                    <a:pt x="273844" y="762000"/>
                  </a:lnTo>
                  <a:lnTo>
                    <a:pt x="288132" y="695325"/>
                  </a:lnTo>
                  <a:lnTo>
                    <a:pt x="300038" y="628650"/>
                  </a:lnTo>
                  <a:lnTo>
                    <a:pt x="311944" y="564356"/>
                  </a:lnTo>
                  <a:lnTo>
                    <a:pt x="321469" y="490537"/>
                  </a:lnTo>
                  <a:lnTo>
                    <a:pt x="326232" y="442912"/>
                  </a:lnTo>
                  <a:lnTo>
                    <a:pt x="326232" y="402431"/>
                  </a:lnTo>
                  <a:lnTo>
                    <a:pt x="326232" y="342900"/>
                  </a:lnTo>
                  <a:lnTo>
                    <a:pt x="321469" y="290512"/>
                  </a:lnTo>
                  <a:lnTo>
                    <a:pt x="311944" y="235743"/>
                  </a:lnTo>
                  <a:lnTo>
                    <a:pt x="297657" y="190500"/>
                  </a:lnTo>
                  <a:lnTo>
                    <a:pt x="288132" y="164306"/>
                  </a:lnTo>
                  <a:lnTo>
                    <a:pt x="266700" y="123825"/>
                  </a:lnTo>
                  <a:lnTo>
                    <a:pt x="245269" y="92868"/>
                  </a:lnTo>
                  <a:lnTo>
                    <a:pt x="216694" y="61912"/>
                  </a:lnTo>
                  <a:lnTo>
                    <a:pt x="166688" y="23812"/>
                  </a:lnTo>
                  <a:lnTo>
                    <a:pt x="285750" y="0"/>
                  </a:lnTo>
                  <a:lnTo>
                    <a:pt x="388144" y="54768"/>
                  </a:lnTo>
                  <a:lnTo>
                    <a:pt x="471488" y="97631"/>
                  </a:lnTo>
                  <a:lnTo>
                    <a:pt x="554832" y="145256"/>
                  </a:lnTo>
                  <a:lnTo>
                    <a:pt x="602457" y="176212"/>
                  </a:lnTo>
                  <a:lnTo>
                    <a:pt x="640557" y="204787"/>
                  </a:lnTo>
                  <a:lnTo>
                    <a:pt x="654844" y="221456"/>
                  </a:lnTo>
                  <a:lnTo>
                    <a:pt x="664369" y="235743"/>
                  </a:lnTo>
                  <a:lnTo>
                    <a:pt x="664369" y="240506"/>
                  </a:lnTo>
                  <a:lnTo>
                    <a:pt x="640557" y="278606"/>
                  </a:lnTo>
                  <a:lnTo>
                    <a:pt x="600075" y="347662"/>
                  </a:lnTo>
                  <a:lnTo>
                    <a:pt x="581025" y="421481"/>
                  </a:lnTo>
                  <a:lnTo>
                    <a:pt x="554832" y="531018"/>
                  </a:lnTo>
                  <a:lnTo>
                    <a:pt x="523875" y="640556"/>
                  </a:lnTo>
                  <a:lnTo>
                    <a:pt x="488157" y="750093"/>
                  </a:lnTo>
                  <a:lnTo>
                    <a:pt x="466725" y="809625"/>
                  </a:lnTo>
                  <a:lnTo>
                    <a:pt x="438150" y="883443"/>
                  </a:lnTo>
                  <a:lnTo>
                    <a:pt x="411957" y="942975"/>
                  </a:lnTo>
                  <a:lnTo>
                    <a:pt x="376238" y="1019175"/>
                  </a:lnTo>
                  <a:lnTo>
                    <a:pt x="342900" y="1078706"/>
                  </a:lnTo>
                  <a:lnTo>
                    <a:pt x="295275" y="1162050"/>
                  </a:lnTo>
                  <a:lnTo>
                    <a:pt x="254794" y="1226343"/>
                  </a:lnTo>
                  <a:lnTo>
                    <a:pt x="192882" y="1319212"/>
                  </a:lnTo>
                  <a:lnTo>
                    <a:pt x="121444" y="1407318"/>
                  </a:lnTo>
                  <a:lnTo>
                    <a:pt x="64294" y="1469231"/>
                  </a:lnTo>
                  <a:lnTo>
                    <a:pt x="47625" y="1481137"/>
                  </a:lnTo>
                  <a:lnTo>
                    <a:pt x="23813" y="1485900"/>
                  </a:lnTo>
                  <a:lnTo>
                    <a:pt x="9525" y="1485900"/>
                  </a:lnTo>
                  <a:lnTo>
                    <a:pt x="0" y="1476375"/>
                  </a:lnTo>
                  <a:lnTo>
                    <a:pt x="2382" y="1457325"/>
                  </a:lnTo>
                  <a:lnTo>
                    <a:pt x="14288" y="1426368"/>
                  </a:lnTo>
                  <a:lnTo>
                    <a:pt x="38100" y="1369218"/>
                  </a:lnTo>
                  <a:lnTo>
                    <a:pt x="76200" y="1278731"/>
                  </a:lnTo>
                  <a:lnTo>
                    <a:pt x="130969" y="1154906"/>
                  </a:lnTo>
                  <a:lnTo>
                    <a:pt x="190500" y="1004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8">
              <a:extLst>
                <a:ext uri="{FF2B5EF4-FFF2-40B4-BE49-F238E27FC236}">
                  <a16:creationId xmlns:a16="http://schemas.microsoft.com/office/drawing/2014/main" id="{356C76E0-9CCF-43B0-9F23-AE5FBFD3CCF4}"/>
                </a:ext>
              </a:extLst>
            </p:cNvPr>
            <p:cNvSpPr/>
            <p:nvPr/>
          </p:nvSpPr>
          <p:spPr>
            <a:xfrm>
              <a:off x="5200650" y="2333625"/>
              <a:ext cx="407988" cy="1600200"/>
            </a:xfrm>
            <a:custGeom>
              <a:avLst/>
              <a:gdLst>
                <a:gd name="connsiteX0" fmla="*/ 119063 w 407194"/>
                <a:gd name="connsiteY0" fmla="*/ 416719 h 1600200"/>
                <a:gd name="connsiteX1" fmla="*/ 119063 w 407194"/>
                <a:gd name="connsiteY1" fmla="*/ 230981 h 1600200"/>
                <a:gd name="connsiteX2" fmla="*/ 116681 w 407194"/>
                <a:gd name="connsiteY2" fmla="*/ 207169 h 1600200"/>
                <a:gd name="connsiteX3" fmla="*/ 104775 w 407194"/>
                <a:gd name="connsiteY3" fmla="*/ 166688 h 1600200"/>
                <a:gd name="connsiteX4" fmla="*/ 76200 w 407194"/>
                <a:gd name="connsiteY4" fmla="*/ 109538 h 1600200"/>
                <a:gd name="connsiteX5" fmla="*/ 47625 w 407194"/>
                <a:gd name="connsiteY5" fmla="*/ 64294 h 1600200"/>
                <a:gd name="connsiteX6" fmla="*/ 0 w 407194"/>
                <a:gd name="connsiteY6" fmla="*/ 7144 h 1600200"/>
                <a:gd name="connsiteX7" fmla="*/ 171450 w 407194"/>
                <a:gd name="connsiteY7" fmla="*/ 0 h 1600200"/>
                <a:gd name="connsiteX8" fmla="*/ 252413 w 407194"/>
                <a:gd name="connsiteY8" fmla="*/ 42863 h 1600200"/>
                <a:gd name="connsiteX9" fmla="*/ 280988 w 407194"/>
                <a:gd name="connsiteY9" fmla="*/ 59531 h 1600200"/>
                <a:gd name="connsiteX10" fmla="*/ 311944 w 407194"/>
                <a:gd name="connsiteY10" fmla="*/ 83344 h 1600200"/>
                <a:gd name="connsiteX11" fmla="*/ 333375 w 407194"/>
                <a:gd name="connsiteY11" fmla="*/ 102394 h 1600200"/>
                <a:gd name="connsiteX12" fmla="*/ 347663 w 407194"/>
                <a:gd name="connsiteY12" fmla="*/ 119063 h 1600200"/>
                <a:gd name="connsiteX13" fmla="*/ 364331 w 407194"/>
                <a:gd name="connsiteY13" fmla="*/ 147638 h 1600200"/>
                <a:gd name="connsiteX14" fmla="*/ 366713 w 407194"/>
                <a:gd name="connsiteY14" fmla="*/ 188119 h 1600200"/>
                <a:gd name="connsiteX15" fmla="*/ 366713 w 407194"/>
                <a:gd name="connsiteY15" fmla="*/ 461963 h 1600200"/>
                <a:gd name="connsiteX16" fmla="*/ 364331 w 407194"/>
                <a:gd name="connsiteY16" fmla="*/ 664369 h 1600200"/>
                <a:gd name="connsiteX17" fmla="*/ 364331 w 407194"/>
                <a:gd name="connsiteY17" fmla="*/ 857250 h 1600200"/>
                <a:gd name="connsiteX18" fmla="*/ 364331 w 407194"/>
                <a:gd name="connsiteY18" fmla="*/ 912019 h 1600200"/>
                <a:gd name="connsiteX19" fmla="*/ 366713 w 407194"/>
                <a:gd name="connsiteY19" fmla="*/ 957263 h 1600200"/>
                <a:gd name="connsiteX20" fmla="*/ 373856 w 407194"/>
                <a:gd name="connsiteY20" fmla="*/ 1012031 h 1600200"/>
                <a:gd name="connsiteX21" fmla="*/ 383381 w 407194"/>
                <a:gd name="connsiteY21" fmla="*/ 1059656 h 1600200"/>
                <a:gd name="connsiteX22" fmla="*/ 392906 w 407194"/>
                <a:gd name="connsiteY22" fmla="*/ 1090613 h 1600200"/>
                <a:gd name="connsiteX23" fmla="*/ 400050 w 407194"/>
                <a:gd name="connsiteY23" fmla="*/ 1107281 h 1600200"/>
                <a:gd name="connsiteX24" fmla="*/ 407194 w 407194"/>
                <a:gd name="connsiteY24" fmla="*/ 1131094 h 1600200"/>
                <a:gd name="connsiteX25" fmla="*/ 407194 w 407194"/>
                <a:gd name="connsiteY25" fmla="*/ 1145381 h 1600200"/>
                <a:gd name="connsiteX26" fmla="*/ 400050 w 407194"/>
                <a:gd name="connsiteY26" fmla="*/ 1193006 h 1600200"/>
                <a:gd name="connsiteX27" fmla="*/ 378619 w 407194"/>
                <a:gd name="connsiteY27" fmla="*/ 1269206 h 1600200"/>
                <a:gd name="connsiteX28" fmla="*/ 354806 w 407194"/>
                <a:gd name="connsiteY28" fmla="*/ 1333500 h 1600200"/>
                <a:gd name="connsiteX29" fmla="*/ 338138 w 407194"/>
                <a:gd name="connsiteY29" fmla="*/ 1373981 h 1600200"/>
                <a:gd name="connsiteX30" fmla="*/ 304800 w 407194"/>
                <a:gd name="connsiteY30" fmla="*/ 1431131 h 1600200"/>
                <a:gd name="connsiteX31" fmla="*/ 264319 w 407194"/>
                <a:gd name="connsiteY31" fmla="*/ 1493044 h 1600200"/>
                <a:gd name="connsiteX32" fmla="*/ 209550 w 407194"/>
                <a:gd name="connsiteY32" fmla="*/ 1559719 h 1600200"/>
                <a:gd name="connsiteX33" fmla="*/ 188119 w 407194"/>
                <a:gd name="connsiteY33" fmla="*/ 1583531 h 1600200"/>
                <a:gd name="connsiteX34" fmla="*/ 166688 w 407194"/>
                <a:gd name="connsiteY34" fmla="*/ 1597819 h 1600200"/>
                <a:gd name="connsiteX35" fmla="*/ 147638 w 407194"/>
                <a:gd name="connsiteY35" fmla="*/ 1600200 h 1600200"/>
                <a:gd name="connsiteX36" fmla="*/ 126206 w 407194"/>
                <a:gd name="connsiteY36" fmla="*/ 1590675 h 1600200"/>
                <a:gd name="connsiteX37" fmla="*/ 114300 w 407194"/>
                <a:gd name="connsiteY37" fmla="*/ 1578769 h 1600200"/>
                <a:gd name="connsiteX38" fmla="*/ 107156 w 407194"/>
                <a:gd name="connsiteY38" fmla="*/ 1562100 h 1600200"/>
                <a:gd name="connsiteX39" fmla="*/ 109538 w 407194"/>
                <a:gd name="connsiteY39" fmla="*/ 1138238 h 1600200"/>
                <a:gd name="connsiteX40" fmla="*/ 116681 w 407194"/>
                <a:gd name="connsiteY40" fmla="*/ 1102519 h 1600200"/>
                <a:gd name="connsiteX41" fmla="*/ 121444 w 407194"/>
                <a:gd name="connsiteY41" fmla="*/ 1040606 h 1600200"/>
                <a:gd name="connsiteX42" fmla="*/ 119063 w 407194"/>
                <a:gd name="connsiteY42" fmla="*/ 854869 h 1600200"/>
                <a:gd name="connsiteX43" fmla="*/ 119063 w 407194"/>
                <a:gd name="connsiteY43" fmla="*/ 416719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7194" h="1600200">
                  <a:moveTo>
                    <a:pt x="119063" y="416719"/>
                  </a:moveTo>
                  <a:lnTo>
                    <a:pt x="119063" y="230981"/>
                  </a:lnTo>
                  <a:lnTo>
                    <a:pt x="116681" y="207169"/>
                  </a:lnTo>
                  <a:lnTo>
                    <a:pt x="104775" y="166688"/>
                  </a:lnTo>
                  <a:lnTo>
                    <a:pt x="76200" y="109538"/>
                  </a:lnTo>
                  <a:lnTo>
                    <a:pt x="47625" y="64294"/>
                  </a:lnTo>
                  <a:lnTo>
                    <a:pt x="0" y="7144"/>
                  </a:lnTo>
                  <a:lnTo>
                    <a:pt x="171450" y="0"/>
                  </a:lnTo>
                  <a:lnTo>
                    <a:pt x="252413" y="42863"/>
                  </a:lnTo>
                  <a:lnTo>
                    <a:pt x="280988" y="59531"/>
                  </a:lnTo>
                  <a:lnTo>
                    <a:pt x="311944" y="83344"/>
                  </a:lnTo>
                  <a:lnTo>
                    <a:pt x="333375" y="102394"/>
                  </a:lnTo>
                  <a:lnTo>
                    <a:pt x="347663" y="119063"/>
                  </a:lnTo>
                  <a:lnTo>
                    <a:pt x="364331" y="147638"/>
                  </a:lnTo>
                  <a:lnTo>
                    <a:pt x="366713" y="188119"/>
                  </a:lnTo>
                  <a:lnTo>
                    <a:pt x="366713" y="461963"/>
                  </a:lnTo>
                  <a:lnTo>
                    <a:pt x="364331" y="664369"/>
                  </a:lnTo>
                  <a:lnTo>
                    <a:pt x="364331" y="857250"/>
                  </a:lnTo>
                  <a:lnTo>
                    <a:pt x="364331" y="912019"/>
                  </a:lnTo>
                  <a:lnTo>
                    <a:pt x="366713" y="957263"/>
                  </a:lnTo>
                  <a:lnTo>
                    <a:pt x="373856" y="1012031"/>
                  </a:lnTo>
                  <a:lnTo>
                    <a:pt x="383381" y="1059656"/>
                  </a:lnTo>
                  <a:lnTo>
                    <a:pt x="392906" y="1090613"/>
                  </a:lnTo>
                  <a:lnTo>
                    <a:pt x="400050" y="1107281"/>
                  </a:lnTo>
                  <a:lnTo>
                    <a:pt x="407194" y="1131094"/>
                  </a:lnTo>
                  <a:lnTo>
                    <a:pt x="407194" y="1145381"/>
                  </a:lnTo>
                  <a:lnTo>
                    <a:pt x="400050" y="1193006"/>
                  </a:lnTo>
                  <a:lnTo>
                    <a:pt x="378619" y="1269206"/>
                  </a:lnTo>
                  <a:lnTo>
                    <a:pt x="354806" y="1333500"/>
                  </a:lnTo>
                  <a:lnTo>
                    <a:pt x="338138" y="1373981"/>
                  </a:lnTo>
                  <a:lnTo>
                    <a:pt x="304800" y="1431131"/>
                  </a:lnTo>
                  <a:lnTo>
                    <a:pt x="264319" y="1493044"/>
                  </a:lnTo>
                  <a:lnTo>
                    <a:pt x="209550" y="1559719"/>
                  </a:lnTo>
                  <a:lnTo>
                    <a:pt x="188119" y="1583531"/>
                  </a:lnTo>
                  <a:lnTo>
                    <a:pt x="166688" y="1597819"/>
                  </a:lnTo>
                  <a:lnTo>
                    <a:pt x="147638" y="1600200"/>
                  </a:lnTo>
                  <a:lnTo>
                    <a:pt x="126206" y="1590675"/>
                  </a:lnTo>
                  <a:lnTo>
                    <a:pt x="114300" y="1578769"/>
                  </a:lnTo>
                  <a:lnTo>
                    <a:pt x="107156" y="1562100"/>
                  </a:lnTo>
                  <a:lnTo>
                    <a:pt x="109538" y="1138238"/>
                  </a:lnTo>
                  <a:lnTo>
                    <a:pt x="116681" y="1102519"/>
                  </a:lnTo>
                  <a:lnTo>
                    <a:pt x="121444" y="1040606"/>
                  </a:lnTo>
                  <a:cubicBezTo>
                    <a:pt x="120650" y="978694"/>
                    <a:pt x="119857" y="916781"/>
                    <a:pt x="119063" y="854869"/>
                  </a:cubicBezTo>
                  <a:lnTo>
                    <a:pt x="119063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8B55BA50-9D36-4DEF-B9CC-D3EC155175CD}"/>
                </a:ext>
              </a:extLst>
            </p:cNvPr>
            <p:cNvSpPr/>
            <p:nvPr/>
          </p:nvSpPr>
          <p:spPr>
            <a:xfrm>
              <a:off x="4887913" y="3429000"/>
              <a:ext cx="438150" cy="493713"/>
            </a:xfrm>
            <a:custGeom>
              <a:avLst/>
              <a:gdLst>
                <a:gd name="connsiteX0" fmla="*/ 188119 w 438150"/>
                <a:gd name="connsiteY0" fmla="*/ 233363 h 492919"/>
                <a:gd name="connsiteX1" fmla="*/ 257175 w 438150"/>
                <a:gd name="connsiteY1" fmla="*/ 288131 h 492919"/>
                <a:gd name="connsiteX2" fmla="*/ 309563 w 438150"/>
                <a:gd name="connsiteY2" fmla="*/ 330994 h 492919"/>
                <a:gd name="connsiteX3" fmla="*/ 352425 w 438150"/>
                <a:gd name="connsiteY3" fmla="*/ 373856 h 492919"/>
                <a:gd name="connsiteX4" fmla="*/ 381000 w 438150"/>
                <a:gd name="connsiteY4" fmla="*/ 407194 h 492919"/>
                <a:gd name="connsiteX5" fmla="*/ 400050 w 438150"/>
                <a:gd name="connsiteY5" fmla="*/ 433388 h 492919"/>
                <a:gd name="connsiteX6" fmla="*/ 407194 w 438150"/>
                <a:gd name="connsiteY6" fmla="*/ 445294 h 492919"/>
                <a:gd name="connsiteX7" fmla="*/ 421482 w 438150"/>
                <a:gd name="connsiteY7" fmla="*/ 473869 h 492919"/>
                <a:gd name="connsiteX8" fmla="*/ 438150 w 438150"/>
                <a:gd name="connsiteY8" fmla="*/ 492919 h 492919"/>
                <a:gd name="connsiteX9" fmla="*/ 431007 w 438150"/>
                <a:gd name="connsiteY9" fmla="*/ 0 h 492919"/>
                <a:gd name="connsiteX10" fmla="*/ 421482 w 438150"/>
                <a:gd name="connsiteY10" fmla="*/ 40481 h 492919"/>
                <a:gd name="connsiteX11" fmla="*/ 402432 w 438150"/>
                <a:gd name="connsiteY11" fmla="*/ 88106 h 492919"/>
                <a:gd name="connsiteX12" fmla="*/ 385763 w 438150"/>
                <a:gd name="connsiteY12" fmla="*/ 109538 h 492919"/>
                <a:gd name="connsiteX13" fmla="*/ 371475 w 438150"/>
                <a:gd name="connsiteY13" fmla="*/ 121444 h 492919"/>
                <a:gd name="connsiteX14" fmla="*/ 345282 w 438150"/>
                <a:gd name="connsiteY14" fmla="*/ 128588 h 492919"/>
                <a:gd name="connsiteX15" fmla="*/ 316707 w 438150"/>
                <a:gd name="connsiteY15" fmla="*/ 130969 h 492919"/>
                <a:gd name="connsiteX16" fmla="*/ 245269 w 438150"/>
                <a:gd name="connsiteY16" fmla="*/ 119063 h 492919"/>
                <a:gd name="connsiteX17" fmla="*/ 121444 w 438150"/>
                <a:gd name="connsiteY17" fmla="*/ 85725 h 492919"/>
                <a:gd name="connsiteX18" fmla="*/ 71438 w 438150"/>
                <a:gd name="connsiteY18" fmla="*/ 69056 h 492919"/>
                <a:gd name="connsiteX19" fmla="*/ 30957 w 438150"/>
                <a:gd name="connsiteY19" fmla="*/ 52388 h 492919"/>
                <a:gd name="connsiteX20" fmla="*/ 19050 w 438150"/>
                <a:gd name="connsiteY20" fmla="*/ 52388 h 492919"/>
                <a:gd name="connsiteX21" fmla="*/ 9525 w 438150"/>
                <a:gd name="connsiteY21" fmla="*/ 52388 h 492919"/>
                <a:gd name="connsiteX22" fmla="*/ 0 w 438150"/>
                <a:gd name="connsiteY22" fmla="*/ 59531 h 492919"/>
                <a:gd name="connsiteX23" fmla="*/ 0 w 438150"/>
                <a:gd name="connsiteY23" fmla="*/ 73819 h 492919"/>
                <a:gd name="connsiteX24" fmla="*/ 7144 w 438150"/>
                <a:gd name="connsiteY24" fmla="*/ 102394 h 492919"/>
                <a:gd name="connsiteX25" fmla="*/ 19050 w 438150"/>
                <a:gd name="connsiteY25" fmla="*/ 116681 h 492919"/>
                <a:gd name="connsiteX26" fmla="*/ 83344 w 438150"/>
                <a:gd name="connsiteY26" fmla="*/ 159544 h 492919"/>
                <a:gd name="connsiteX27" fmla="*/ 188119 w 438150"/>
                <a:gd name="connsiteY27" fmla="*/ 23336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92919">
                  <a:moveTo>
                    <a:pt x="188119" y="233363"/>
                  </a:moveTo>
                  <a:lnTo>
                    <a:pt x="257175" y="288131"/>
                  </a:lnTo>
                  <a:lnTo>
                    <a:pt x="309563" y="330994"/>
                  </a:lnTo>
                  <a:lnTo>
                    <a:pt x="352425" y="373856"/>
                  </a:lnTo>
                  <a:lnTo>
                    <a:pt x="381000" y="407194"/>
                  </a:lnTo>
                  <a:lnTo>
                    <a:pt x="400050" y="433388"/>
                  </a:lnTo>
                  <a:lnTo>
                    <a:pt x="407194" y="445294"/>
                  </a:lnTo>
                  <a:lnTo>
                    <a:pt x="421482" y="473869"/>
                  </a:lnTo>
                  <a:lnTo>
                    <a:pt x="438150" y="492919"/>
                  </a:lnTo>
                  <a:lnTo>
                    <a:pt x="431007" y="0"/>
                  </a:lnTo>
                  <a:lnTo>
                    <a:pt x="421482" y="40481"/>
                  </a:lnTo>
                  <a:lnTo>
                    <a:pt x="402432" y="88106"/>
                  </a:lnTo>
                  <a:lnTo>
                    <a:pt x="385763" y="109538"/>
                  </a:lnTo>
                  <a:lnTo>
                    <a:pt x="371475" y="121444"/>
                  </a:lnTo>
                  <a:lnTo>
                    <a:pt x="345282" y="128588"/>
                  </a:lnTo>
                  <a:lnTo>
                    <a:pt x="316707" y="130969"/>
                  </a:lnTo>
                  <a:lnTo>
                    <a:pt x="245269" y="119063"/>
                  </a:lnTo>
                  <a:lnTo>
                    <a:pt x="121444" y="85725"/>
                  </a:lnTo>
                  <a:lnTo>
                    <a:pt x="71438" y="69056"/>
                  </a:lnTo>
                  <a:lnTo>
                    <a:pt x="30957" y="52388"/>
                  </a:lnTo>
                  <a:lnTo>
                    <a:pt x="19050" y="52388"/>
                  </a:lnTo>
                  <a:lnTo>
                    <a:pt x="9525" y="52388"/>
                  </a:lnTo>
                  <a:lnTo>
                    <a:pt x="0" y="59531"/>
                  </a:lnTo>
                  <a:lnTo>
                    <a:pt x="0" y="73819"/>
                  </a:lnTo>
                  <a:lnTo>
                    <a:pt x="7144" y="102394"/>
                  </a:lnTo>
                  <a:lnTo>
                    <a:pt x="19050" y="116681"/>
                  </a:lnTo>
                  <a:lnTo>
                    <a:pt x="83344" y="159544"/>
                  </a:lnTo>
                  <a:lnTo>
                    <a:pt x="188119" y="233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4">
              <a:extLst>
                <a:ext uri="{FF2B5EF4-FFF2-40B4-BE49-F238E27FC236}">
                  <a16:creationId xmlns:a16="http://schemas.microsoft.com/office/drawing/2014/main" id="{B67EF79B-CC6F-4C71-8FBC-8143E115244D}"/>
                </a:ext>
              </a:extLst>
            </p:cNvPr>
            <p:cNvSpPr/>
            <p:nvPr/>
          </p:nvSpPr>
          <p:spPr>
            <a:xfrm>
              <a:off x="4429125" y="4029075"/>
              <a:ext cx="1677988" cy="430213"/>
            </a:xfrm>
            <a:custGeom>
              <a:avLst/>
              <a:gdLst>
                <a:gd name="connsiteX0" fmla="*/ 704850 w 1678781"/>
                <a:gd name="connsiteY0" fmla="*/ 340519 h 431006"/>
                <a:gd name="connsiteX1" fmla="*/ 912019 w 1678781"/>
                <a:gd name="connsiteY1" fmla="*/ 300038 h 431006"/>
                <a:gd name="connsiteX2" fmla="*/ 1078706 w 1678781"/>
                <a:gd name="connsiteY2" fmla="*/ 261938 h 431006"/>
                <a:gd name="connsiteX3" fmla="*/ 1143000 w 1678781"/>
                <a:gd name="connsiteY3" fmla="*/ 245269 h 431006"/>
                <a:gd name="connsiteX4" fmla="*/ 1185863 w 1678781"/>
                <a:gd name="connsiteY4" fmla="*/ 240506 h 431006"/>
                <a:gd name="connsiteX5" fmla="*/ 1216819 w 1678781"/>
                <a:gd name="connsiteY5" fmla="*/ 245269 h 431006"/>
                <a:gd name="connsiteX6" fmla="*/ 1609725 w 1678781"/>
                <a:gd name="connsiteY6" fmla="*/ 330994 h 431006"/>
                <a:gd name="connsiteX7" fmla="*/ 1645444 w 1678781"/>
                <a:gd name="connsiteY7" fmla="*/ 316706 h 431006"/>
                <a:gd name="connsiteX8" fmla="*/ 1669256 w 1678781"/>
                <a:gd name="connsiteY8" fmla="*/ 297656 h 431006"/>
                <a:gd name="connsiteX9" fmla="*/ 1678781 w 1678781"/>
                <a:gd name="connsiteY9" fmla="*/ 278606 h 431006"/>
                <a:gd name="connsiteX10" fmla="*/ 1676400 w 1678781"/>
                <a:gd name="connsiteY10" fmla="*/ 269081 h 431006"/>
                <a:gd name="connsiteX11" fmla="*/ 1664494 w 1678781"/>
                <a:gd name="connsiteY11" fmla="*/ 254794 h 431006"/>
                <a:gd name="connsiteX12" fmla="*/ 1626394 w 1678781"/>
                <a:gd name="connsiteY12" fmla="*/ 221456 h 431006"/>
                <a:gd name="connsiteX13" fmla="*/ 1545431 w 1678781"/>
                <a:gd name="connsiteY13" fmla="*/ 157163 h 431006"/>
                <a:gd name="connsiteX14" fmla="*/ 1428750 w 1678781"/>
                <a:gd name="connsiteY14" fmla="*/ 78581 h 431006"/>
                <a:gd name="connsiteX15" fmla="*/ 1347788 w 1678781"/>
                <a:gd name="connsiteY15" fmla="*/ 33338 h 431006"/>
                <a:gd name="connsiteX16" fmla="*/ 1285875 w 1678781"/>
                <a:gd name="connsiteY16" fmla="*/ 4763 h 431006"/>
                <a:gd name="connsiteX17" fmla="*/ 1271588 w 1678781"/>
                <a:gd name="connsiteY17" fmla="*/ 0 h 431006"/>
                <a:gd name="connsiteX18" fmla="*/ 1257300 w 1678781"/>
                <a:gd name="connsiteY18" fmla="*/ 4763 h 431006"/>
                <a:gd name="connsiteX19" fmla="*/ 1238250 w 1678781"/>
                <a:gd name="connsiteY19" fmla="*/ 23813 h 431006"/>
                <a:gd name="connsiteX20" fmla="*/ 1197769 w 1678781"/>
                <a:gd name="connsiteY20" fmla="*/ 47625 h 431006"/>
                <a:gd name="connsiteX21" fmla="*/ 1128713 w 1678781"/>
                <a:gd name="connsiteY21" fmla="*/ 83344 h 431006"/>
                <a:gd name="connsiteX22" fmla="*/ 1062038 w 1678781"/>
                <a:gd name="connsiteY22" fmla="*/ 107156 h 431006"/>
                <a:gd name="connsiteX23" fmla="*/ 938213 w 1678781"/>
                <a:gd name="connsiteY23" fmla="*/ 138113 h 431006"/>
                <a:gd name="connsiteX24" fmla="*/ 814388 w 1678781"/>
                <a:gd name="connsiteY24" fmla="*/ 166688 h 431006"/>
                <a:gd name="connsiteX25" fmla="*/ 678656 w 1678781"/>
                <a:gd name="connsiteY25" fmla="*/ 195263 h 431006"/>
                <a:gd name="connsiteX26" fmla="*/ 516731 w 1678781"/>
                <a:gd name="connsiteY26" fmla="*/ 219075 h 431006"/>
                <a:gd name="connsiteX27" fmla="*/ 440531 w 1678781"/>
                <a:gd name="connsiteY27" fmla="*/ 230981 h 431006"/>
                <a:gd name="connsiteX28" fmla="*/ 302419 w 1678781"/>
                <a:gd name="connsiteY28" fmla="*/ 242888 h 431006"/>
                <a:gd name="connsiteX29" fmla="*/ 242888 w 1678781"/>
                <a:gd name="connsiteY29" fmla="*/ 242888 h 431006"/>
                <a:gd name="connsiteX30" fmla="*/ 157163 w 1678781"/>
                <a:gd name="connsiteY30" fmla="*/ 245269 h 431006"/>
                <a:gd name="connsiteX31" fmla="*/ 0 w 1678781"/>
                <a:gd name="connsiteY31" fmla="*/ 431006 h 431006"/>
                <a:gd name="connsiteX32" fmla="*/ 200025 w 1678781"/>
                <a:gd name="connsiteY32" fmla="*/ 414338 h 431006"/>
                <a:gd name="connsiteX33" fmla="*/ 278606 w 1678781"/>
                <a:gd name="connsiteY33" fmla="*/ 407194 h 431006"/>
                <a:gd name="connsiteX34" fmla="*/ 347663 w 1678781"/>
                <a:gd name="connsiteY34" fmla="*/ 400050 h 431006"/>
                <a:gd name="connsiteX35" fmla="*/ 445294 w 1678781"/>
                <a:gd name="connsiteY35" fmla="*/ 383381 h 431006"/>
                <a:gd name="connsiteX36" fmla="*/ 590550 w 1678781"/>
                <a:gd name="connsiteY36" fmla="*/ 361950 h 431006"/>
                <a:gd name="connsiteX37" fmla="*/ 704850 w 1678781"/>
                <a:gd name="connsiteY37" fmla="*/ 340519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781" h="431006">
                  <a:moveTo>
                    <a:pt x="704850" y="340519"/>
                  </a:moveTo>
                  <a:lnTo>
                    <a:pt x="912019" y="300038"/>
                  </a:lnTo>
                  <a:lnTo>
                    <a:pt x="1078706" y="261938"/>
                  </a:lnTo>
                  <a:lnTo>
                    <a:pt x="1143000" y="245269"/>
                  </a:lnTo>
                  <a:lnTo>
                    <a:pt x="1185863" y="240506"/>
                  </a:lnTo>
                  <a:lnTo>
                    <a:pt x="1216819" y="245269"/>
                  </a:lnTo>
                  <a:lnTo>
                    <a:pt x="1609725" y="330994"/>
                  </a:lnTo>
                  <a:lnTo>
                    <a:pt x="1645444" y="316706"/>
                  </a:lnTo>
                  <a:lnTo>
                    <a:pt x="1669256" y="297656"/>
                  </a:lnTo>
                  <a:lnTo>
                    <a:pt x="1678781" y="278606"/>
                  </a:lnTo>
                  <a:lnTo>
                    <a:pt x="1676400" y="269081"/>
                  </a:lnTo>
                  <a:lnTo>
                    <a:pt x="1664494" y="254794"/>
                  </a:lnTo>
                  <a:lnTo>
                    <a:pt x="1626394" y="221456"/>
                  </a:lnTo>
                  <a:lnTo>
                    <a:pt x="1545431" y="157163"/>
                  </a:lnTo>
                  <a:lnTo>
                    <a:pt x="1428750" y="78581"/>
                  </a:lnTo>
                  <a:lnTo>
                    <a:pt x="1347788" y="33338"/>
                  </a:lnTo>
                  <a:lnTo>
                    <a:pt x="1285875" y="4763"/>
                  </a:lnTo>
                  <a:lnTo>
                    <a:pt x="1271588" y="0"/>
                  </a:lnTo>
                  <a:lnTo>
                    <a:pt x="1257300" y="4763"/>
                  </a:lnTo>
                  <a:lnTo>
                    <a:pt x="1238250" y="23813"/>
                  </a:lnTo>
                  <a:lnTo>
                    <a:pt x="1197769" y="47625"/>
                  </a:lnTo>
                  <a:lnTo>
                    <a:pt x="1128713" y="83344"/>
                  </a:lnTo>
                  <a:lnTo>
                    <a:pt x="1062038" y="107156"/>
                  </a:lnTo>
                  <a:lnTo>
                    <a:pt x="938213" y="138113"/>
                  </a:lnTo>
                  <a:lnTo>
                    <a:pt x="814388" y="166688"/>
                  </a:lnTo>
                  <a:lnTo>
                    <a:pt x="678656" y="195263"/>
                  </a:lnTo>
                  <a:lnTo>
                    <a:pt x="516731" y="219075"/>
                  </a:lnTo>
                  <a:lnTo>
                    <a:pt x="440531" y="230981"/>
                  </a:lnTo>
                  <a:lnTo>
                    <a:pt x="302419" y="242888"/>
                  </a:lnTo>
                  <a:lnTo>
                    <a:pt x="242888" y="242888"/>
                  </a:lnTo>
                  <a:lnTo>
                    <a:pt x="157163" y="245269"/>
                  </a:lnTo>
                  <a:lnTo>
                    <a:pt x="0" y="431006"/>
                  </a:lnTo>
                  <a:lnTo>
                    <a:pt x="200025" y="414338"/>
                  </a:lnTo>
                  <a:lnTo>
                    <a:pt x="278606" y="407194"/>
                  </a:lnTo>
                  <a:lnTo>
                    <a:pt x="347663" y="400050"/>
                  </a:lnTo>
                  <a:lnTo>
                    <a:pt x="445294" y="383381"/>
                  </a:lnTo>
                  <a:lnTo>
                    <a:pt x="590550" y="361950"/>
                  </a:lnTo>
                  <a:lnTo>
                    <a:pt x="704850" y="3405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5">
              <a:extLst>
                <a:ext uri="{FF2B5EF4-FFF2-40B4-BE49-F238E27FC236}">
                  <a16:creationId xmlns:a16="http://schemas.microsoft.com/office/drawing/2014/main" id="{616B0687-F119-4903-BB0B-D191D973EBD9}"/>
                </a:ext>
              </a:extLst>
            </p:cNvPr>
            <p:cNvSpPr/>
            <p:nvPr/>
          </p:nvSpPr>
          <p:spPr>
            <a:xfrm>
              <a:off x="3214688" y="4244975"/>
              <a:ext cx="2849562" cy="1889125"/>
            </a:xfrm>
            <a:custGeom>
              <a:avLst/>
              <a:gdLst>
                <a:gd name="connsiteX0" fmla="*/ 2132741 w 2848807"/>
                <a:gd name="connsiteY0" fmla="*/ 432730 h 1888043"/>
                <a:gd name="connsiteX1" fmla="*/ 2235772 w 2848807"/>
                <a:gd name="connsiteY1" fmla="*/ 324548 h 1888043"/>
                <a:gd name="connsiteX2" fmla="*/ 2307894 w 2848807"/>
                <a:gd name="connsiteY2" fmla="*/ 247274 h 1888043"/>
                <a:gd name="connsiteX3" fmla="*/ 2387743 w 2848807"/>
                <a:gd name="connsiteY3" fmla="*/ 154546 h 1888043"/>
                <a:gd name="connsiteX4" fmla="*/ 2423804 w 2848807"/>
                <a:gd name="connsiteY4" fmla="*/ 113334 h 1888043"/>
                <a:gd name="connsiteX5" fmla="*/ 2436683 w 2848807"/>
                <a:gd name="connsiteY5" fmla="*/ 85000 h 1888043"/>
                <a:gd name="connsiteX6" fmla="*/ 2439259 w 2848807"/>
                <a:gd name="connsiteY6" fmla="*/ 64394 h 1888043"/>
                <a:gd name="connsiteX7" fmla="*/ 2439259 w 2848807"/>
                <a:gd name="connsiteY7" fmla="*/ 48940 h 1888043"/>
                <a:gd name="connsiteX8" fmla="*/ 2428956 w 2848807"/>
                <a:gd name="connsiteY8" fmla="*/ 23182 h 1888043"/>
                <a:gd name="connsiteX9" fmla="*/ 2410925 w 2848807"/>
                <a:gd name="connsiteY9" fmla="*/ 0 h 1888043"/>
                <a:gd name="connsiteX10" fmla="*/ 2848807 w 2848807"/>
                <a:gd name="connsiteY10" fmla="*/ 100455 h 1888043"/>
                <a:gd name="connsiteX11" fmla="*/ 2820473 w 2848807"/>
                <a:gd name="connsiteY11" fmla="*/ 113334 h 1888043"/>
                <a:gd name="connsiteX12" fmla="*/ 2768958 w 2848807"/>
                <a:gd name="connsiteY12" fmla="*/ 151971 h 1888043"/>
                <a:gd name="connsiteX13" fmla="*/ 2658199 w 2848807"/>
                <a:gd name="connsiteY13" fmla="*/ 255002 h 1888043"/>
                <a:gd name="connsiteX14" fmla="*/ 2524259 w 2848807"/>
                <a:gd name="connsiteY14" fmla="*/ 383790 h 1888043"/>
                <a:gd name="connsiteX15" fmla="*/ 2307894 w 2848807"/>
                <a:gd name="connsiteY15" fmla="*/ 600155 h 1888043"/>
                <a:gd name="connsiteX16" fmla="*/ 2112135 w 2848807"/>
                <a:gd name="connsiteY16" fmla="*/ 803642 h 1888043"/>
                <a:gd name="connsiteX17" fmla="*/ 1942134 w 2848807"/>
                <a:gd name="connsiteY17" fmla="*/ 945309 h 1888043"/>
                <a:gd name="connsiteX18" fmla="*/ 1833952 w 2848807"/>
                <a:gd name="connsiteY18" fmla="*/ 1030310 h 1888043"/>
                <a:gd name="connsiteX19" fmla="*/ 1692284 w 2848807"/>
                <a:gd name="connsiteY19" fmla="*/ 1138492 h 1888043"/>
                <a:gd name="connsiteX20" fmla="*/ 1527434 w 2848807"/>
                <a:gd name="connsiteY20" fmla="*/ 1251826 h 1888043"/>
                <a:gd name="connsiteX21" fmla="*/ 1424403 w 2848807"/>
                <a:gd name="connsiteY21" fmla="*/ 1321372 h 1888043"/>
                <a:gd name="connsiteX22" fmla="*/ 1341979 w 2848807"/>
                <a:gd name="connsiteY22" fmla="*/ 1372888 h 1888043"/>
                <a:gd name="connsiteX23" fmla="*/ 1213190 w 2848807"/>
                <a:gd name="connsiteY23" fmla="*/ 1450161 h 1888043"/>
                <a:gd name="connsiteX24" fmla="*/ 1112735 w 2848807"/>
                <a:gd name="connsiteY24" fmla="*/ 1506828 h 1888043"/>
                <a:gd name="connsiteX25" fmla="*/ 1038037 w 2848807"/>
                <a:gd name="connsiteY25" fmla="*/ 1545465 h 1888043"/>
                <a:gd name="connsiteX26" fmla="*/ 955612 w 2848807"/>
                <a:gd name="connsiteY26" fmla="*/ 1589253 h 1888043"/>
                <a:gd name="connsiteX27" fmla="*/ 855157 w 2848807"/>
                <a:gd name="connsiteY27" fmla="*/ 1633041 h 1888043"/>
                <a:gd name="connsiteX28" fmla="*/ 775308 w 2848807"/>
                <a:gd name="connsiteY28" fmla="*/ 1669102 h 1888043"/>
                <a:gd name="connsiteX29" fmla="*/ 677429 w 2848807"/>
                <a:gd name="connsiteY29" fmla="*/ 1707739 h 1888043"/>
                <a:gd name="connsiteX30" fmla="*/ 584701 w 2848807"/>
                <a:gd name="connsiteY30" fmla="*/ 1741224 h 1888043"/>
                <a:gd name="connsiteX31" fmla="*/ 491973 w 2848807"/>
                <a:gd name="connsiteY31" fmla="*/ 1772133 h 1888043"/>
                <a:gd name="connsiteX32" fmla="*/ 373487 w 2848807"/>
                <a:gd name="connsiteY32" fmla="*/ 1808194 h 1888043"/>
                <a:gd name="connsiteX33" fmla="*/ 278184 w 2848807"/>
                <a:gd name="connsiteY33" fmla="*/ 1836527 h 1888043"/>
                <a:gd name="connsiteX34" fmla="*/ 193183 w 2848807"/>
                <a:gd name="connsiteY34" fmla="*/ 1859709 h 1888043"/>
                <a:gd name="connsiteX35" fmla="*/ 103031 w 2848807"/>
                <a:gd name="connsiteY35" fmla="*/ 1880315 h 1888043"/>
                <a:gd name="connsiteX36" fmla="*/ 69546 w 2848807"/>
                <a:gd name="connsiteY36" fmla="*/ 1885467 h 1888043"/>
                <a:gd name="connsiteX37" fmla="*/ 36061 w 2848807"/>
                <a:gd name="connsiteY37" fmla="*/ 1888043 h 1888043"/>
                <a:gd name="connsiteX38" fmla="*/ 7727 w 2848807"/>
                <a:gd name="connsiteY38" fmla="*/ 1880315 h 1888043"/>
                <a:gd name="connsiteX39" fmla="*/ 7727 w 2848807"/>
                <a:gd name="connsiteY39" fmla="*/ 1880315 h 1888043"/>
                <a:gd name="connsiteX40" fmla="*/ 0 w 2848807"/>
                <a:gd name="connsiteY40" fmla="*/ 1867437 h 1888043"/>
                <a:gd name="connsiteX41" fmla="*/ 0 w 2848807"/>
                <a:gd name="connsiteY41" fmla="*/ 1857133 h 1888043"/>
                <a:gd name="connsiteX42" fmla="*/ 5152 w 2848807"/>
                <a:gd name="connsiteY42" fmla="*/ 1844255 h 1888043"/>
                <a:gd name="connsiteX43" fmla="*/ 28334 w 2848807"/>
                <a:gd name="connsiteY43" fmla="*/ 1815921 h 1888043"/>
                <a:gd name="connsiteX44" fmla="*/ 69546 w 2848807"/>
                <a:gd name="connsiteY44" fmla="*/ 1803042 h 1888043"/>
                <a:gd name="connsiteX45" fmla="*/ 180304 w 2848807"/>
                <a:gd name="connsiteY45" fmla="*/ 1766981 h 1888043"/>
                <a:gd name="connsiteX46" fmla="*/ 301366 w 2848807"/>
                <a:gd name="connsiteY46" fmla="*/ 1723193 h 1888043"/>
                <a:gd name="connsiteX47" fmla="*/ 476518 w 2848807"/>
                <a:gd name="connsiteY47" fmla="*/ 1648496 h 1888043"/>
                <a:gd name="connsiteX48" fmla="*/ 584701 w 2848807"/>
                <a:gd name="connsiteY48" fmla="*/ 1596980 h 1888043"/>
                <a:gd name="connsiteX49" fmla="*/ 752126 w 2848807"/>
                <a:gd name="connsiteY49" fmla="*/ 1509404 h 1888043"/>
                <a:gd name="connsiteX50" fmla="*/ 865460 w 2848807"/>
                <a:gd name="connsiteY50" fmla="*/ 1447585 h 1888043"/>
                <a:gd name="connsiteX51" fmla="*/ 1038037 w 2848807"/>
                <a:gd name="connsiteY51" fmla="*/ 1341979 h 1888043"/>
                <a:gd name="connsiteX52" fmla="*/ 1200311 w 2848807"/>
                <a:gd name="connsiteY52" fmla="*/ 1233796 h 1888043"/>
                <a:gd name="connsiteX53" fmla="*/ 1347130 w 2848807"/>
                <a:gd name="connsiteY53" fmla="*/ 1128189 h 1888043"/>
                <a:gd name="connsiteX54" fmla="*/ 1483646 w 2848807"/>
                <a:gd name="connsiteY54" fmla="*/ 1022582 h 1888043"/>
                <a:gd name="connsiteX55" fmla="*/ 1643344 w 2848807"/>
                <a:gd name="connsiteY55" fmla="*/ 893794 h 1888043"/>
                <a:gd name="connsiteX56" fmla="*/ 1772133 w 2848807"/>
                <a:gd name="connsiteY56" fmla="*/ 785611 h 1888043"/>
                <a:gd name="connsiteX57" fmla="*/ 1810770 w 2848807"/>
                <a:gd name="connsiteY57" fmla="*/ 749550 h 1888043"/>
                <a:gd name="connsiteX58" fmla="*/ 1926679 w 2848807"/>
                <a:gd name="connsiteY58" fmla="*/ 636216 h 1888043"/>
                <a:gd name="connsiteX59" fmla="*/ 2096681 w 2848807"/>
                <a:gd name="connsiteY59" fmla="*/ 471367 h 1888043"/>
                <a:gd name="connsiteX60" fmla="*/ 2132741 w 2848807"/>
                <a:gd name="connsiteY60" fmla="*/ 432730 h 18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48807" h="1888043">
                  <a:moveTo>
                    <a:pt x="2132741" y="432730"/>
                  </a:moveTo>
                  <a:lnTo>
                    <a:pt x="2235772" y="324548"/>
                  </a:lnTo>
                  <a:lnTo>
                    <a:pt x="2307894" y="247274"/>
                  </a:lnTo>
                  <a:lnTo>
                    <a:pt x="2387743" y="154546"/>
                  </a:lnTo>
                  <a:lnTo>
                    <a:pt x="2423804" y="113334"/>
                  </a:lnTo>
                  <a:lnTo>
                    <a:pt x="2436683" y="85000"/>
                  </a:lnTo>
                  <a:lnTo>
                    <a:pt x="2439259" y="64394"/>
                  </a:lnTo>
                  <a:lnTo>
                    <a:pt x="2439259" y="48940"/>
                  </a:lnTo>
                  <a:lnTo>
                    <a:pt x="2428956" y="23182"/>
                  </a:lnTo>
                  <a:lnTo>
                    <a:pt x="2410925" y="0"/>
                  </a:lnTo>
                  <a:lnTo>
                    <a:pt x="2848807" y="100455"/>
                  </a:lnTo>
                  <a:lnTo>
                    <a:pt x="2820473" y="113334"/>
                  </a:lnTo>
                  <a:lnTo>
                    <a:pt x="2768958" y="151971"/>
                  </a:lnTo>
                  <a:lnTo>
                    <a:pt x="2658199" y="255002"/>
                  </a:lnTo>
                  <a:lnTo>
                    <a:pt x="2524259" y="383790"/>
                  </a:lnTo>
                  <a:lnTo>
                    <a:pt x="2307894" y="600155"/>
                  </a:lnTo>
                  <a:lnTo>
                    <a:pt x="2112135" y="803642"/>
                  </a:lnTo>
                  <a:lnTo>
                    <a:pt x="1942134" y="945309"/>
                  </a:lnTo>
                  <a:lnTo>
                    <a:pt x="1833952" y="1030310"/>
                  </a:lnTo>
                  <a:lnTo>
                    <a:pt x="1692284" y="1138492"/>
                  </a:lnTo>
                  <a:lnTo>
                    <a:pt x="1527434" y="1251826"/>
                  </a:lnTo>
                  <a:lnTo>
                    <a:pt x="1424403" y="1321372"/>
                  </a:lnTo>
                  <a:lnTo>
                    <a:pt x="1341979" y="1372888"/>
                  </a:lnTo>
                  <a:lnTo>
                    <a:pt x="1213190" y="1450161"/>
                  </a:lnTo>
                  <a:lnTo>
                    <a:pt x="1112735" y="1506828"/>
                  </a:lnTo>
                  <a:lnTo>
                    <a:pt x="1038037" y="1545465"/>
                  </a:lnTo>
                  <a:lnTo>
                    <a:pt x="955612" y="1589253"/>
                  </a:lnTo>
                  <a:lnTo>
                    <a:pt x="855157" y="1633041"/>
                  </a:lnTo>
                  <a:lnTo>
                    <a:pt x="775308" y="1669102"/>
                  </a:lnTo>
                  <a:lnTo>
                    <a:pt x="677429" y="1707739"/>
                  </a:lnTo>
                  <a:lnTo>
                    <a:pt x="584701" y="1741224"/>
                  </a:lnTo>
                  <a:lnTo>
                    <a:pt x="491973" y="1772133"/>
                  </a:lnTo>
                  <a:lnTo>
                    <a:pt x="373487" y="1808194"/>
                  </a:lnTo>
                  <a:lnTo>
                    <a:pt x="278184" y="1836527"/>
                  </a:lnTo>
                  <a:lnTo>
                    <a:pt x="193183" y="1859709"/>
                  </a:lnTo>
                  <a:lnTo>
                    <a:pt x="103031" y="1880315"/>
                  </a:lnTo>
                  <a:lnTo>
                    <a:pt x="69546" y="1885467"/>
                  </a:lnTo>
                  <a:lnTo>
                    <a:pt x="36061" y="1888043"/>
                  </a:lnTo>
                  <a:lnTo>
                    <a:pt x="7727" y="1880315"/>
                  </a:lnTo>
                  <a:lnTo>
                    <a:pt x="7727" y="1880315"/>
                  </a:lnTo>
                  <a:lnTo>
                    <a:pt x="0" y="1867437"/>
                  </a:lnTo>
                  <a:lnTo>
                    <a:pt x="0" y="1857133"/>
                  </a:lnTo>
                  <a:lnTo>
                    <a:pt x="5152" y="1844255"/>
                  </a:lnTo>
                  <a:lnTo>
                    <a:pt x="28334" y="1815921"/>
                  </a:lnTo>
                  <a:lnTo>
                    <a:pt x="69546" y="1803042"/>
                  </a:lnTo>
                  <a:lnTo>
                    <a:pt x="180304" y="1766981"/>
                  </a:lnTo>
                  <a:lnTo>
                    <a:pt x="301366" y="1723193"/>
                  </a:lnTo>
                  <a:lnTo>
                    <a:pt x="476518" y="1648496"/>
                  </a:lnTo>
                  <a:lnTo>
                    <a:pt x="584701" y="1596980"/>
                  </a:lnTo>
                  <a:lnTo>
                    <a:pt x="752126" y="1509404"/>
                  </a:lnTo>
                  <a:lnTo>
                    <a:pt x="865460" y="1447585"/>
                  </a:lnTo>
                  <a:lnTo>
                    <a:pt x="1038037" y="1341979"/>
                  </a:lnTo>
                  <a:lnTo>
                    <a:pt x="1200311" y="1233796"/>
                  </a:lnTo>
                  <a:lnTo>
                    <a:pt x="1347130" y="1128189"/>
                  </a:lnTo>
                  <a:lnTo>
                    <a:pt x="1483646" y="1022582"/>
                  </a:lnTo>
                  <a:lnTo>
                    <a:pt x="1643344" y="893794"/>
                  </a:lnTo>
                  <a:lnTo>
                    <a:pt x="1772133" y="785611"/>
                  </a:lnTo>
                  <a:lnTo>
                    <a:pt x="1810770" y="749550"/>
                  </a:lnTo>
                  <a:lnTo>
                    <a:pt x="1926679" y="636216"/>
                  </a:lnTo>
                  <a:lnTo>
                    <a:pt x="2096681" y="471367"/>
                  </a:lnTo>
                  <a:lnTo>
                    <a:pt x="2132741" y="4327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4C07B602-8ED4-427A-8D91-AF761ACCAF23}"/>
                </a:ext>
              </a:extLst>
            </p:cNvPr>
            <p:cNvSpPr/>
            <p:nvPr/>
          </p:nvSpPr>
          <p:spPr>
            <a:xfrm>
              <a:off x="4357688" y="4471988"/>
              <a:ext cx="2933700" cy="1700212"/>
            </a:xfrm>
            <a:custGeom>
              <a:avLst/>
              <a:gdLst>
                <a:gd name="connsiteX0" fmla="*/ 1140618 w 2933700"/>
                <a:gd name="connsiteY0" fmla="*/ 671512 h 1700212"/>
                <a:gd name="connsiteX1" fmla="*/ 973931 w 2933700"/>
                <a:gd name="connsiteY1" fmla="*/ 552450 h 1700212"/>
                <a:gd name="connsiteX2" fmla="*/ 764381 w 2933700"/>
                <a:gd name="connsiteY2" fmla="*/ 433387 h 1700212"/>
                <a:gd name="connsiteX3" fmla="*/ 640556 w 2933700"/>
                <a:gd name="connsiteY3" fmla="*/ 338137 h 1700212"/>
                <a:gd name="connsiteX4" fmla="*/ 521493 w 2933700"/>
                <a:gd name="connsiteY4" fmla="*/ 254793 h 1700212"/>
                <a:gd name="connsiteX5" fmla="*/ 404812 w 2933700"/>
                <a:gd name="connsiteY5" fmla="*/ 180975 h 1700212"/>
                <a:gd name="connsiteX6" fmla="*/ 290512 w 2933700"/>
                <a:gd name="connsiteY6" fmla="*/ 114300 h 1700212"/>
                <a:gd name="connsiteX7" fmla="*/ 176212 w 2933700"/>
                <a:gd name="connsiteY7" fmla="*/ 54768 h 1700212"/>
                <a:gd name="connsiteX8" fmla="*/ 73818 w 2933700"/>
                <a:gd name="connsiteY8" fmla="*/ 0 h 1700212"/>
                <a:gd name="connsiteX9" fmla="*/ 0 w 2933700"/>
                <a:gd name="connsiteY9" fmla="*/ 78581 h 1700212"/>
                <a:gd name="connsiteX10" fmla="*/ 100012 w 2933700"/>
                <a:gd name="connsiteY10" fmla="*/ 130968 h 1700212"/>
                <a:gd name="connsiteX11" fmla="*/ 185737 w 2933700"/>
                <a:gd name="connsiteY11" fmla="*/ 183356 h 1700212"/>
                <a:gd name="connsiteX12" fmla="*/ 266700 w 2933700"/>
                <a:gd name="connsiteY12" fmla="*/ 235743 h 1700212"/>
                <a:gd name="connsiteX13" fmla="*/ 385762 w 2933700"/>
                <a:gd name="connsiteY13" fmla="*/ 321468 h 1700212"/>
                <a:gd name="connsiteX14" fmla="*/ 511968 w 2933700"/>
                <a:gd name="connsiteY14" fmla="*/ 419100 h 1700212"/>
                <a:gd name="connsiteX15" fmla="*/ 657225 w 2933700"/>
                <a:gd name="connsiteY15" fmla="*/ 542925 h 1700212"/>
                <a:gd name="connsiteX16" fmla="*/ 912018 w 2933700"/>
                <a:gd name="connsiteY16" fmla="*/ 769143 h 1700212"/>
                <a:gd name="connsiteX17" fmla="*/ 1054893 w 2933700"/>
                <a:gd name="connsiteY17" fmla="*/ 897731 h 1700212"/>
                <a:gd name="connsiteX18" fmla="*/ 1262062 w 2933700"/>
                <a:gd name="connsiteY18" fmla="*/ 1088231 h 1700212"/>
                <a:gd name="connsiteX19" fmla="*/ 1445418 w 2933700"/>
                <a:gd name="connsiteY19" fmla="*/ 1254918 h 1700212"/>
                <a:gd name="connsiteX20" fmla="*/ 1588293 w 2933700"/>
                <a:gd name="connsiteY20" fmla="*/ 1385887 h 1700212"/>
                <a:gd name="connsiteX21" fmla="*/ 1707356 w 2933700"/>
                <a:gd name="connsiteY21" fmla="*/ 1495425 h 1700212"/>
                <a:gd name="connsiteX22" fmla="*/ 1795462 w 2933700"/>
                <a:gd name="connsiteY22" fmla="*/ 1574006 h 1700212"/>
                <a:gd name="connsiteX23" fmla="*/ 1854993 w 2933700"/>
                <a:gd name="connsiteY23" fmla="*/ 1631156 h 1700212"/>
                <a:gd name="connsiteX24" fmla="*/ 1888331 w 2933700"/>
                <a:gd name="connsiteY24" fmla="*/ 1659731 h 1700212"/>
                <a:gd name="connsiteX25" fmla="*/ 1916906 w 2933700"/>
                <a:gd name="connsiteY25" fmla="*/ 1676400 h 1700212"/>
                <a:gd name="connsiteX26" fmla="*/ 1952625 w 2933700"/>
                <a:gd name="connsiteY26" fmla="*/ 1690687 h 1700212"/>
                <a:gd name="connsiteX27" fmla="*/ 2014537 w 2933700"/>
                <a:gd name="connsiteY27" fmla="*/ 1700212 h 1700212"/>
                <a:gd name="connsiteX28" fmla="*/ 2200275 w 2933700"/>
                <a:gd name="connsiteY28" fmla="*/ 1695450 h 1700212"/>
                <a:gd name="connsiteX29" fmla="*/ 2426493 w 2933700"/>
                <a:gd name="connsiteY29" fmla="*/ 1690687 h 1700212"/>
                <a:gd name="connsiteX30" fmla="*/ 2750343 w 2933700"/>
                <a:gd name="connsiteY30" fmla="*/ 1683543 h 1700212"/>
                <a:gd name="connsiteX31" fmla="*/ 2895600 w 2933700"/>
                <a:gd name="connsiteY31" fmla="*/ 1676400 h 1700212"/>
                <a:gd name="connsiteX32" fmla="*/ 2919412 w 2933700"/>
                <a:gd name="connsiteY32" fmla="*/ 1671637 h 1700212"/>
                <a:gd name="connsiteX33" fmla="*/ 2933700 w 2933700"/>
                <a:gd name="connsiteY33" fmla="*/ 1662112 h 1700212"/>
                <a:gd name="connsiteX34" fmla="*/ 2933700 w 2933700"/>
                <a:gd name="connsiteY34" fmla="*/ 1654968 h 1700212"/>
                <a:gd name="connsiteX35" fmla="*/ 2931318 w 2933700"/>
                <a:gd name="connsiteY35" fmla="*/ 1643062 h 1700212"/>
                <a:gd name="connsiteX36" fmla="*/ 2905125 w 2933700"/>
                <a:gd name="connsiteY36" fmla="*/ 1612106 h 1700212"/>
                <a:gd name="connsiteX37" fmla="*/ 2895600 w 2933700"/>
                <a:gd name="connsiteY37" fmla="*/ 1607343 h 1700212"/>
                <a:gd name="connsiteX38" fmla="*/ 2826543 w 2933700"/>
                <a:gd name="connsiteY38" fmla="*/ 1588293 h 1700212"/>
                <a:gd name="connsiteX39" fmla="*/ 2726531 w 2933700"/>
                <a:gd name="connsiteY39" fmla="*/ 1562100 h 1700212"/>
                <a:gd name="connsiteX40" fmla="*/ 2590800 w 2933700"/>
                <a:gd name="connsiteY40" fmla="*/ 1514475 h 1700212"/>
                <a:gd name="connsiteX41" fmla="*/ 2445543 w 2933700"/>
                <a:gd name="connsiteY41" fmla="*/ 1462087 h 1700212"/>
                <a:gd name="connsiteX42" fmla="*/ 2309812 w 2933700"/>
                <a:gd name="connsiteY42" fmla="*/ 1404937 h 1700212"/>
                <a:gd name="connsiteX43" fmla="*/ 2188368 w 2933700"/>
                <a:gd name="connsiteY43" fmla="*/ 1350168 h 1700212"/>
                <a:gd name="connsiteX44" fmla="*/ 2038350 w 2933700"/>
                <a:gd name="connsiteY44" fmla="*/ 1276350 h 1700212"/>
                <a:gd name="connsiteX45" fmla="*/ 1924050 w 2933700"/>
                <a:gd name="connsiteY45" fmla="*/ 1216818 h 1700212"/>
                <a:gd name="connsiteX46" fmla="*/ 1826418 w 2933700"/>
                <a:gd name="connsiteY46" fmla="*/ 1159668 h 1700212"/>
                <a:gd name="connsiteX47" fmla="*/ 1719262 w 2933700"/>
                <a:gd name="connsiteY47" fmla="*/ 1083468 h 1700212"/>
                <a:gd name="connsiteX48" fmla="*/ 1540668 w 2933700"/>
                <a:gd name="connsiteY48" fmla="*/ 959643 h 1700212"/>
                <a:gd name="connsiteX49" fmla="*/ 1376362 w 2933700"/>
                <a:gd name="connsiteY49" fmla="*/ 838200 h 1700212"/>
                <a:gd name="connsiteX50" fmla="*/ 1140618 w 2933700"/>
                <a:gd name="connsiteY50" fmla="*/ 671512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33700" h="1700212">
                  <a:moveTo>
                    <a:pt x="1140618" y="671512"/>
                  </a:moveTo>
                  <a:lnTo>
                    <a:pt x="973931" y="552450"/>
                  </a:lnTo>
                  <a:lnTo>
                    <a:pt x="764381" y="433387"/>
                  </a:lnTo>
                  <a:lnTo>
                    <a:pt x="640556" y="338137"/>
                  </a:lnTo>
                  <a:lnTo>
                    <a:pt x="521493" y="254793"/>
                  </a:lnTo>
                  <a:lnTo>
                    <a:pt x="404812" y="180975"/>
                  </a:lnTo>
                  <a:lnTo>
                    <a:pt x="290512" y="114300"/>
                  </a:lnTo>
                  <a:lnTo>
                    <a:pt x="176212" y="54768"/>
                  </a:lnTo>
                  <a:lnTo>
                    <a:pt x="73818" y="0"/>
                  </a:lnTo>
                  <a:lnTo>
                    <a:pt x="0" y="78581"/>
                  </a:lnTo>
                  <a:lnTo>
                    <a:pt x="100012" y="130968"/>
                  </a:lnTo>
                  <a:lnTo>
                    <a:pt x="185737" y="183356"/>
                  </a:lnTo>
                  <a:lnTo>
                    <a:pt x="266700" y="235743"/>
                  </a:lnTo>
                  <a:lnTo>
                    <a:pt x="385762" y="321468"/>
                  </a:lnTo>
                  <a:lnTo>
                    <a:pt x="511968" y="419100"/>
                  </a:lnTo>
                  <a:lnTo>
                    <a:pt x="657225" y="542925"/>
                  </a:lnTo>
                  <a:lnTo>
                    <a:pt x="912018" y="769143"/>
                  </a:lnTo>
                  <a:lnTo>
                    <a:pt x="1054893" y="897731"/>
                  </a:lnTo>
                  <a:lnTo>
                    <a:pt x="1262062" y="1088231"/>
                  </a:lnTo>
                  <a:lnTo>
                    <a:pt x="1445418" y="1254918"/>
                  </a:lnTo>
                  <a:lnTo>
                    <a:pt x="1588293" y="1385887"/>
                  </a:lnTo>
                  <a:lnTo>
                    <a:pt x="1707356" y="1495425"/>
                  </a:lnTo>
                  <a:lnTo>
                    <a:pt x="1795462" y="1574006"/>
                  </a:lnTo>
                  <a:lnTo>
                    <a:pt x="1854993" y="1631156"/>
                  </a:lnTo>
                  <a:lnTo>
                    <a:pt x="1888331" y="1659731"/>
                  </a:lnTo>
                  <a:lnTo>
                    <a:pt x="1916906" y="1676400"/>
                  </a:lnTo>
                  <a:lnTo>
                    <a:pt x="1952625" y="1690687"/>
                  </a:lnTo>
                  <a:lnTo>
                    <a:pt x="2014537" y="1700212"/>
                  </a:lnTo>
                  <a:lnTo>
                    <a:pt x="2200275" y="1695450"/>
                  </a:lnTo>
                  <a:lnTo>
                    <a:pt x="2426493" y="1690687"/>
                  </a:lnTo>
                  <a:lnTo>
                    <a:pt x="2750343" y="1683543"/>
                  </a:lnTo>
                  <a:lnTo>
                    <a:pt x="2895600" y="1676400"/>
                  </a:lnTo>
                  <a:lnTo>
                    <a:pt x="2919412" y="1671637"/>
                  </a:lnTo>
                  <a:lnTo>
                    <a:pt x="2933700" y="1662112"/>
                  </a:lnTo>
                  <a:lnTo>
                    <a:pt x="2933700" y="1654968"/>
                  </a:lnTo>
                  <a:lnTo>
                    <a:pt x="2931318" y="1643062"/>
                  </a:lnTo>
                  <a:lnTo>
                    <a:pt x="2905125" y="1612106"/>
                  </a:lnTo>
                  <a:lnTo>
                    <a:pt x="2895600" y="1607343"/>
                  </a:lnTo>
                  <a:lnTo>
                    <a:pt x="2826543" y="1588293"/>
                  </a:lnTo>
                  <a:lnTo>
                    <a:pt x="2726531" y="1562100"/>
                  </a:lnTo>
                  <a:lnTo>
                    <a:pt x="2590800" y="1514475"/>
                  </a:lnTo>
                  <a:lnTo>
                    <a:pt x="2445543" y="1462087"/>
                  </a:lnTo>
                  <a:lnTo>
                    <a:pt x="2309812" y="1404937"/>
                  </a:lnTo>
                  <a:lnTo>
                    <a:pt x="2188368" y="1350168"/>
                  </a:lnTo>
                  <a:lnTo>
                    <a:pt x="2038350" y="1276350"/>
                  </a:lnTo>
                  <a:lnTo>
                    <a:pt x="1924050" y="1216818"/>
                  </a:lnTo>
                  <a:lnTo>
                    <a:pt x="1826418" y="1159668"/>
                  </a:lnTo>
                  <a:lnTo>
                    <a:pt x="1719262" y="1083468"/>
                  </a:lnTo>
                  <a:lnTo>
                    <a:pt x="1540668" y="959643"/>
                  </a:lnTo>
                  <a:lnTo>
                    <a:pt x="1376362" y="838200"/>
                  </a:lnTo>
                  <a:lnTo>
                    <a:pt x="1140618" y="671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92BAEF9-6A68-4201-839A-9734AFFCC3B0}"/>
              </a:ext>
            </a:extLst>
          </p:cNvPr>
          <p:cNvGrpSpPr/>
          <p:nvPr/>
        </p:nvGrpSpPr>
        <p:grpSpPr>
          <a:xfrm>
            <a:off x="2790825" y="1398588"/>
            <a:ext cx="4348163" cy="4621212"/>
            <a:chOff x="2790825" y="1398588"/>
            <a:chExt cx="4348163" cy="4621212"/>
          </a:xfrm>
        </p:grpSpPr>
        <p:sp>
          <p:nvSpPr>
            <p:cNvPr id="26" name="フリーフォーム 35">
              <a:extLst>
                <a:ext uri="{FF2B5EF4-FFF2-40B4-BE49-F238E27FC236}">
                  <a16:creationId xmlns:a16="http://schemas.microsoft.com/office/drawing/2014/main" id="{064E3FB7-6060-4B24-BC84-D4139BB075D8}"/>
                </a:ext>
              </a:extLst>
            </p:cNvPr>
            <p:cNvSpPr/>
            <p:nvPr/>
          </p:nvSpPr>
          <p:spPr>
            <a:xfrm>
              <a:off x="4500563" y="1398588"/>
              <a:ext cx="552450" cy="725487"/>
            </a:xfrm>
            <a:custGeom>
              <a:avLst/>
              <a:gdLst>
                <a:gd name="connsiteX0" fmla="*/ 235743 w 552450"/>
                <a:gd name="connsiteY0" fmla="*/ 566737 h 726281"/>
                <a:gd name="connsiteX1" fmla="*/ 226218 w 552450"/>
                <a:gd name="connsiteY1" fmla="*/ 452437 h 726281"/>
                <a:gd name="connsiteX2" fmla="*/ 216693 w 552450"/>
                <a:gd name="connsiteY2" fmla="*/ 364331 h 726281"/>
                <a:gd name="connsiteX3" fmla="*/ 209550 w 552450"/>
                <a:gd name="connsiteY3" fmla="*/ 304800 h 726281"/>
                <a:gd name="connsiteX4" fmla="*/ 200025 w 552450"/>
                <a:gd name="connsiteY4" fmla="*/ 250031 h 726281"/>
                <a:gd name="connsiteX5" fmla="*/ 188118 w 552450"/>
                <a:gd name="connsiteY5" fmla="*/ 216694 h 726281"/>
                <a:gd name="connsiteX6" fmla="*/ 169068 w 552450"/>
                <a:gd name="connsiteY6" fmla="*/ 183356 h 726281"/>
                <a:gd name="connsiteX7" fmla="*/ 154781 w 552450"/>
                <a:gd name="connsiteY7" fmla="*/ 166687 h 726281"/>
                <a:gd name="connsiteX8" fmla="*/ 135731 w 552450"/>
                <a:gd name="connsiteY8" fmla="*/ 147637 h 726281"/>
                <a:gd name="connsiteX9" fmla="*/ 109537 w 552450"/>
                <a:gd name="connsiteY9" fmla="*/ 128587 h 726281"/>
                <a:gd name="connsiteX10" fmla="*/ 83343 w 552450"/>
                <a:gd name="connsiteY10" fmla="*/ 111919 h 726281"/>
                <a:gd name="connsiteX11" fmla="*/ 59531 w 552450"/>
                <a:gd name="connsiteY11" fmla="*/ 97631 h 726281"/>
                <a:gd name="connsiteX12" fmla="*/ 21431 w 552450"/>
                <a:gd name="connsiteY12" fmla="*/ 78581 h 726281"/>
                <a:gd name="connsiteX13" fmla="*/ 9525 w 552450"/>
                <a:gd name="connsiteY13" fmla="*/ 69056 h 726281"/>
                <a:gd name="connsiteX14" fmla="*/ 2381 w 552450"/>
                <a:gd name="connsiteY14" fmla="*/ 59531 h 726281"/>
                <a:gd name="connsiteX15" fmla="*/ 0 w 552450"/>
                <a:gd name="connsiteY15" fmla="*/ 47625 h 726281"/>
                <a:gd name="connsiteX16" fmla="*/ 7143 w 552450"/>
                <a:gd name="connsiteY16" fmla="*/ 30956 h 726281"/>
                <a:gd name="connsiteX17" fmla="*/ 23812 w 552450"/>
                <a:gd name="connsiteY17" fmla="*/ 19050 h 726281"/>
                <a:gd name="connsiteX18" fmla="*/ 76200 w 552450"/>
                <a:gd name="connsiteY18" fmla="*/ 7144 h 726281"/>
                <a:gd name="connsiteX19" fmla="*/ 138112 w 552450"/>
                <a:gd name="connsiteY19" fmla="*/ 0 h 726281"/>
                <a:gd name="connsiteX20" fmla="*/ 176212 w 552450"/>
                <a:gd name="connsiteY20" fmla="*/ 2381 h 726281"/>
                <a:gd name="connsiteX21" fmla="*/ 209550 w 552450"/>
                <a:gd name="connsiteY21" fmla="*/ 7144 h 726281"/>
                <a:gd name="connsiteX22" fmla="*/ 280987 w 552450"/>
                <a:gd name="connsiteY22" fmla="*/ 28575 h 726281"/>
                <a:gd name="connsiteX23" fmla="*/ 338137 w 552450"/>
                <a:gd name="connsiteY23" fmla="*/ 50006 h 726281"/>
                <a:gd name="connsiteX24" fmla="*/ 411956 w 552450"/>
                <a:gd name="connsiteY24" fmla="*/ 83344 h 726281"/>
                <a:gd name="connsiteX25" fmla="*/ 483393 w 552450"/>
                <a:gd name="connsiteY25" fmla="*/ 123825 h 726281"/>
                <a:gd name="connsiteX26" fmla="*/ 528637 w 552450"/>
                <a:gd name="connsiteY26" fmla="*/ 152400 h 726281"/>
                <a:gd name="connsiteX27" fmla="*/ 535781 w 552450"/>
                <a:gd name="connsiteY27" fmla="*/ 161925 h 726281"/>
                <a:gd name="connsiteX28" fmla="*/ 545306 w 552450"/>
                <a:gd name="connsiteY28" fmla="*/ 178594 h 726281"/>
                <a:gd name="connsiteX29" fmla="*/ 550068 w 552450"/>
                <a:gd name="connsiteY29" fmla="*/ 197644 h 726281"/>
                <a:gd name="connsiteX30" fmla="*/ 552450 w 552450"/>
                <a:gd name="connsiteY30" fmla="*/ 216694 h 726281"/>
                <a:gd name="connsiteX31" fmla="*/ 545306 w 552450"/>
                <a:gd name="connsiteY31" fmla="*/ 238125 h 726281"/>
                <a:gd name="connsiteX32" fmla="*/ 526256 w 552450"/>
                <a:gd name="connsiteY32" fmla="*/ 254794 h 726281"/>
                <a:gd name="connsiteX33" fmla="*/ 509587 w 552450"/>
                <a:gd name="connsiteY33" fmla="*/ 271462 h 726281"/>
                <a:gd name="connsiteX34" fmla="*/ 502443 w 552450"/>
                <a:gd name="connsiteY34" fmla="*/ 292894 h 726281"/>
                <a:gd name="connsiteX35" fmla="*/ 492918 w 552450"/>
                <a:gd name="connsiteY35" fmla="*/ 350044 h 726281"/>
                <a:gd name="connsiteX36" fmla="*/ 488156 w 552450"/>
                <a:gd name="connsiteY36" fmla="*/ 457200 h 726281"/>
                <a:gd name="connsiteX37" fmla="*/ 490537 w 552450"/>
                <a:gd name="connsiteY37" fmla="*/ 711994 h 726281"/>
                <a:gd name="connsiteX38" fmla="*/ 250031 w 552450"/>
                <a:gd name="connsiteY38" fmla="*/ 726281 h 726281"/>
                <a:gd name="connsiteX39" fmla="*/ 235743 w 552450"/>
                <a:gd name="connsiteY39" fmla="*/ 566737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2450" h="726281">
                  <a:moveTo>
                    <a:pt x="235743" y="566737"/>
                  </a:moveTo>
                  <a:lnTo>
                    <a:pt x="226218" y="452437"/>
                  </a:lnTo>
                  <a:lnTo>
                    <a:pt x="216693" y="364331"/>
                  </a:lnTo>
                  <a:lnTo>
                    <a:pt x="209550" y="304800"/>
                  </a:lnTo>
                  <a:lnTo>
                    <a:pt x="200025" y="250031"/>
                  </a:lnTo>
                  <a:lnTo>
                    <a:pt x="188118" y="216694"/>
                  </a:lnTo>
                  <a:lnTo>
                    <a:pt x="169068" y="183356"/>
                  </a:lnTo>
                  <a:lnTo>
                    <a:pt x="154781" y="166687"/>
                  </a:lnTo>
                  <a:lnTo>
                    <a:pt x="135731" y="147637"/>
                  </a:lnTo>
                  <a:lnTo>
                    <a:pt x="109537" y="128587"/>
                  </a:lnTo>
                  <a:lnTo>
                    <a:pt x="83343" y="111919"/>
                  </a:lnTo>
                  <a:lnTo>
                    <a:pt x="59531" y="97631"/>
                  </a:lnTo>
                  <a:lnTo>
                    <a:pt x="21431" y="78581"/>
                  </a:lnTo>
                  <a:lnTo>
                    <a:pt x="9525" y="69056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7143" y="30956"/>
                  </a:lnTo>
                  <a:lnTo>
                    <a:pt x="23812" y="19050"/>
                  </a:lnTo>
                  <a:lnTo>
                    <a:pt x="76200" y="7144"/>
                  </a:lnTo>
                  <a:lnTo>
                    <a:pt x="138112" y="0"/>
                  </a:lnTo>
                  <a:lnTo>
                    <a:pt x="176212" y="2381"/>
                  </a:lnTo>
                  <a:lnTo>
                    <a:pt x="209550" y="7144"/>
                  </a:lnTo>
                  <a:lnTo>
                    <a:pt x="280987" y="28575"/>
                  </a:lnTo>
                  <a:lnTo>
                    <a:pt x="338137" y="50006"/>
                  </a:lnTo>
                  <a:lnTo>
                    <a:pt x="411956" y="83344"/>
                  </a:lnTo>
                  <a:lnTo>
                    <a:pt x="483393" y="123825"/>
                  </a:lnTo>
                  <a:lnTo>
                    <a:pt x="528637" y="152400"/>
                  </a:lnTo>
                  <a:lnTo>
                    <a:pt x="535781" y="161925"/>
                  </a:lnTo>
                  <a:lnTo>
                    <a:pt x="545306" y="178594"/>
                  </a:lnTo>
                  <a:lnTo>
                    <a:pt x="550068" y="197644"/>
                  </a:lnTo>
                  <a:lnTo>
                    <a:pt x="552450" y="216694"/>
                  </a:lnTo>
                  <a:lnTo>
                    <a:pt x="545306" y="238125"/>
                  </a:lnTo>
                  <a:lnTo>
                    <a:pt x="526256" y="254794"/>
                  </a:lnTo>
                  <a:lnTo>
                    <a:pt x="509587" y="271462"/>
                  </a:lnTo>
                  <a:lnTo>
                    <a:pt x="502443" y="292894"/>
                  </a:lnTo>
                  <a:lnTo>
                    <a:pt x="492918" y="350044"/>
                  </a:lnTo>
                  <a:lnTo>
                    <a:pt x="488156" y="457200"/>
                  </a:lnTo>
                  <a:cubicBezTo>
                    <a:pt x="488950" y="542131"/>
                    <a:pt x="489743" y="627063"/>
                    <a:pt x="490537" y="711994"/>
                  </a:cubicBezTo>
                  <a:lnTo>
                    <a:pt x="250031" y="726281"/>
                  </a:lnTo>
                  <a:lnTo>
                    <a:pt x="23574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3461451D-5047-407B-AC16-A3A289D98964}"/>
                </a:ext>
              </a:extLst>
            </p:cNvPr>
            <p:cNvSpPr/>
            <p:nvPr/>
          </p:nvSpPr>
          <p:spPr>
            <a:xfrm>
              <a:off x="2790825" y="2697163"/>
              <a:ext cx="1077913" cy="1217612"/>
            </a:xfrm>
            <a:custGeom>
              <a:avLst/>
              <a:gdLst>
                <a:gd name="connsiteX0" fmla="*/ 652463 w 1078706"/>
                <a:gd name="connsiteY0" fmla="*/ 711994 h 1216819"/>
                <a:gd name="connsiteX1" fmla="*/ 804863 w 1078706"/>
                <a:gd name="connsiteY1" fmla="*/ 566738 h 1216819"/>
                <a:gd name="connsiteX2" fmla="*/ 931069 w 1078706"/>
                <a:gd name="connsiteY2" fmla="*/ 438150 h 1216819"/>
                <a:gd name="connsiteX3" fmla="*/ 969169 w 1078706"/>
                <a:gd name="connsiteY3" fmla="*/ 397669 h 1216819"/>
                <a:gd name="connsiteX4" fmla="*/ 1007269 w 1078706"/>
                <a:gd name="connsiteY4" fmla="*/ 378619 h 1216819"/>
                <a:gd name="connsiteX5" fmla="*/ 1033463 w 1078706"/>
                <a:gd name="connsiteY5" fmla="*/ 361950 h 1216819"/>
                <a:gd name="connsiteX6" fmla="*/ 1054894 w 1078706"/>
                <a:gd name="connsiteY6" fmla="*/ 345282 h 1216819"/>
                <a:gd name="connsiteX7" fmla="*/ 1073944 w 1078706"/>
                <a:gd name="connsiteY7" fmla="*/ 319088 h 1216819"/>
                <a:gd name="connsiteX8" fmla="*/ 1078706 w 1078706"/>
                <a:gd name="connsiteY8" fmla="*/ 300038 h 1216819"/>
                <a:gd name="connsiteX9" fmla="*/ 1078706 w 1078706"/>
                <a:gd name="connsiteY9" fmla="*/ 285750 h 1216819"/>
                <a:gd name="connsiteX10" fmla="*/ 1071563 w 1078706"/>
                <a:gd name="connsiteY10" fmla="*/ 254794 h 1216819"/>
                <a:gd name="connsiteX11" fmla="*/ 1052513 w 1078706"/>
                <a:gd name="connsiteY11" fmla="*/ 230982 h 1216819"/>
                <a:gd name="connsiteX12" fmla="*/ 983456 w 1078706"/>
                <a:gd name="connsiteY12" fmla="*/ 180975 h 1216819"/>
                <a:gd name="connsiteX13" fmla="*/ 888206 w 1078706"/>
                <a:gd name="connsiteY13" fmla="*/ 119063 h 1216819"/>
                <a:gd name="connsiteX14" fmla="*/ 814388 w 1078706"/>
                <a:gd name="connsiteY14" fmla="*/ 76200 h 1216819"/>
                <a:gd name="connsiteX15" fmla="*/ 738188 w 1078706"/>
                <a:gd name="connsiteY15" fmla="*/ 38100 h 1216819"/>
                <a:gd name="connsiteX16" fmla="*/ 685800 w 1078706"/>
                <a:gd name="connsiteY16" fmla="*/ 19050 h 1216819"/>
                <a:gd name="connsiteX17" fmla="*/ 650081 w 1078706"/>
                <a:gd name="connsiteY17" fmla="*/ 2382 h 1216819"/>
                <a:gd name="connsiteX18" fmla="*/ 638175 w 1078706"/>
                <a:gd name="connsiteY18" fmla="*/ 0 h 1216819"/>
                <a:gd name="connsiteX19" fmla="*/ 623888 w 1078706"/>
                <a:gd name="connsiteY19" fmla="*/ 7144 h 1216819"/>
                <a:gd name="connsiteX20" fmla="*/ 623888 w 1078706"/>
                <a:gd name="connsiteY20" fmla="*/ 16669 h 1216819"/>
                <a:gd name="connsiteX21" fmla="*/ 628650 w 1078706"/>
                <a:gd name="connsiteY21" fmla="*/ 45244 h 1216819"/>
                <a:gd name="connsiteX22" fmla="*/ 640556 w 1078706"/>
                <a:gd name="connsiteY22" fmla="*/ 64294 h 1216819"/>
                <a:gd name="connsiteX23" fmla="*/ 673894 w 1078706"/>
                <a:gd name="connsiteY23" fmla="*/ 95250 h 1216819"/>
                <a:gd name="connsiteX24" fmla="*/ 714375 w 1078706"/>
                <a:gd name="connsiteY24" fmla="*/ 133350 h 1216819"/>
                <a:gd name="connsiteX25" fmla="*/ 735806 w 1078706"/>
                <a:gd name="connsiteY25" fmla="*/ 161925 h 1216819"/>
                <a:gd name="connsiteX26" fmla="*/ 742950 w 1078706"/>
                <a:gd name="connsiteY26" fmla="*/ 178594 h 1216819"/>
                <a:gd name="connsiteX27" fmla="*/ 747713 w 1078706"/>
                <a:gd name="connsiteY27" fmla="*/ 200025 h 1216819"/>
                <a:gd name="connsiteX28" fmla="*/ 742950 w 1078706"/>
                <a:gd name="connsiteY28" fmla="*/ 228600 h 1216819"/>
                <a:gd name="connsiteX29" fmla="*/ 723900 w 1078706"/>
                <a:gd name="connsiteY29" fmla="*/ 288132 h 1216819"/>
                <a:gd name="connsiteX30" fmla="*/ 702469 w 1078706"/>
                <a:gd name="connsiteY30" fmla="*/ 326232 h 1216819"/>
                <a:gd name="connsiteX31" fmla="*/ 647700 w 1078706"/>
                <a:gd name="connsiteY31" fmla="*/ 419100 h 1216819"/>
                <a:gd name="connsiteX32" fmla="*/ 595313 w 1078706"/>
                <a:gd name="connsiteY32" fmla="*/ 495300 h 1216819"/>
                <a:gd name="connsiteX33" fmla="*/ 466725 w 1078706"/>
                <a:gd name="connsiteY33" fmla="*/ 659607 h 1216819"/>
                <a:gd name="connsiteX34" fmla="*/ 266700 w 1078706"/>
                <a:gd name="connsiteY34" fmla="*/ 885825 h 1216819"/>
                <a:gd name="connsiteX35" fmla="*/ 59531 w 1078706"/>
                <a:gd name="connsiteY35" fmla="*/ 1102519 h 1216819"/>
                <a:gd name="connsiteX36" fmla="*/ 21431 w 1078706"/>
                <a:gd name="connsiteY36" fmla="*/ 1140619 h 1216819"/>
                <a:gd name="connsiteX37" fmla="*/ 7144 w 1078706"/>
                <a:gd name="connsiteY37" fmla="*/ 1159669 h 1216819"/>
                <a:gd name="connsiteX38" fmla="*/ 0 w 1078706"/>
                <a:gd name="connsiteY38" fmla="*/ 1183482 h 1216819"/>
                <a:gd name="connsiteX39" fmla="*/ 0 w 1078706"/>
                <a:gd name="connsiteY39" fmla="*/ 1197769 h 1216819"/>
                <a:gd name="connsiteX40" fmla="*/ 4763 w 1078706"/>
                <a:gd name="connsiteY40" fmla="*/ 1212057 h 1216819"/>
                <a:gd name="connsiteX41" fmla="*/ 16669 w 1078706"/>
                <a:gd name="connsiteY41" fmla="*/ 1216819 h 1216819"/>
                <a:gd name="connsiteX42" fmla="*/ 42863 w 1078706"/>
                <a:gd name="connsiteY42" fmla="*/ 1209675 h 1216819"/>
                <a:gd name="connsiteX43" fmla="*/ 88106 w 1078706"/>
                <a:gd name="connsiteY43" fmla="*/ 1178719 h 1216819"/>
                <a:gd name="connsiteX44" fmla="*/ 178594 w 1078706"/>
                <a:gd name="connsiteY44" fmla="*/ 1109663 h 1216819"/>
                <a:gd name="connsiteX45" fmla="*/ 323850 w 1078706"/>
                <a:gd name="connsiteY45" fmla="*/ 995363 h 1216819"/>
                <a:gd name="connsiteX46" fmla="*/ 473869 w 1078706"/>
                <a:gd name="connsiteY46" fmla="*/ 871538 h 1216819"/>
                <a:gd name="connsiteX47" fmla="*/ 652463 w 1078706"/>
                <a:gd name="connsiteY47" fmla="*/ 71199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8706" h="1216819">
                  <a:moveTo>
                    <a:pt x="652463" y="711994"/>
                  </a:moveTo>
                  <a:lnTo>
                    <a:pt x="804863" y="566738"/>
                  </a:lnTo>
                  <a:lnTo>
                    <a:pt x="931069" y="438150"/>
                  </a:lnTo>
                  <a:lnTo>
                    <a:pt x="969169" y="397669"/>
                  </a:lnTo>
                  <a:lnTo>
                    <a:pt x="1007269" y="378619"/>
                  </a:lnTo>
                  <a:lnTo>
                    <a:pt x="1033463" y="361950"/>
                  </a:lnTo>
                  <a:lnTo>
                    <a:pt x="1054894" y="345282"/>
                  </a:lnTo>
                  <a:lnTo>
                    <a:pt x="1073944" y="319088"/>
                  </a:lnTo>
                  <a:lnTo>
                    <a:pt x="1078706" y="300038"/>
                  </a:lnTo>
                  <a:lnTo>
                    <a:pt x="1078706" y="285750"/>
                  </a:lnTo>
                  <a:lnTo>
                    <a:pt x="1071563" y="254794"/>
                  </a:lnTo>
                  <a:lnTo>
                    <a:pt x="1052513" y="230982"/>
                  </a:lnTo>
                  <a:lnTo>
                    <a:pt x="983456" y="180975"/>
                  </a:lnTo>
                  <a:lnTo>
                    <a:pt x="888206" y="119063"/>
                  </a:lnTo>
                  <a:lnTo>
                    <a:pt x="814388" y="76200"/>
                  </a:lnTo>
                  <a:lnTo>
                    <a:pt x="738188" y="38100"/>
                  </a:lnTo>
                  <a:lnTo>
                    <a:pt x="685800" y="19050"/>
                  </a:lnTo>
                  <a:lnTo>
                    <a:pt x="650081" y="2382"/>
                  </a:lnTo>
                  <a:lnTo>
                    <a:pt x="638175" y="0"/>
                  </a:lnTo>
                  <a:lnTo>
                    <a:pt x="623888" y="7144"/>
                  </a:lnTo>
                  <a:lnTo>
                    <a:pt x="623888" y="16669"/>
                  </a:lnTo>
                  <a:lnTo>
                    <a:pt x="628650" y="45244"/>
                  </a:lnTo>
                  <a:lnTo>
                    <a:pt x="640556" y="64294"/>
                  </a:lnTo>
                  <a:lnTo>
                    <a:pt x="673894" y="95250"/>
                  </a:lnTo>
                  <a:lnTo>
                    <a:pt x="714375" y="133350"/>
                  </a:lnTo>
                  <a:lnTo>
                    <a:pt x="735806" y="161925"/>
                  </a:lnTo>
                  <a:lnTo>
                    <a:pt x="742950" y="178594"/>
                  </a:lnTo>
                  <a:lnTo>
                    <a:pt x="747713" y="200025"/>
                  </a:lnTo>
                  <a:lnTo>
                    <a:pt x="742950" y="228600"/>
                  </a:lnTo>
                  <a:lnTo>
                    <a:pt x="723900" y="288132"/>
                  </a:lnTo>
                  <a:lnTo>
                    <a:pt x="702469" y="326232"/>
                  </a:lnTo>
                  <a:lnTo>
                    <a:pt x="647700" y="419100"/>
                  </a:lnTo>
                  <a:lnTo>
                    <a:pt x="595313" y="495300"/>
                  </a:lnTo>
                  <a:lnTo>
                    <a:pt x="466725" y="659607"/>
                  </a:lnTo>
                  <a:lnTo>
                    <a:pt x="266700" y="885825"/>
                  </a:lnTo>
                  <a:lnTo>
                    <a:pt x="59531" y="1102519"/>
                  </a:lnTo>
                  <a:lnTo>
                    <a:pt x="21431" y="1140619"/>
                  </a:lnTo>
                  <a:lnTo>
                    <a:pt x="7144" y="1159669"/>
                  </a:lnTo>
                  <a:lnTo>
                    <a:pt x="0" y="1183482"/>
                  </a:lnTo>
                  <a:lnTo>
                    <a:pt x="0" y="1197769"/>
                  </a:lnTo>
                  <a:lnTo>
                    <a:pt x="4763" y="1212057"/>
                  </a:lnTo>
                  <a:lnTo>
                    <a:pt x="16669" y="1216819"/>
                  </a:lnTo>
                  <a:lnTo>
                    <a:pt x="42863" y="1209675"/>
                  </a:lnTo>
                  <a:lnTo>
                    <a:pt x="88106" y="1178719"/>
                  </a:lnTo>
                  <a:lnTo>
                    <a:pt x="178594" y="1109663"/>
                  </a:lnTo>
                  <a:lnTo>
                    <a:pt x="323850" y="995363"/>
                  </a:lnTo>
                  <a:lnTo>
                    <a:pt x="473869" y="871538"/>
                  </a:lnTo>
                  <a:lnTo>
                    <a:pt x="652463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1">
              <a:extLst>
                <a:ext uri="{FF2B5EF4-FFF2-40B4-BE49-F238E27FC236}">
                  <a16:creationId xmlns:a16="http://schemas.microsoft.com/office/drawing/2014/main" id="{B21BFB61-BCC0-4AC9-8D50-9D52C3B7FCA0}"/>
                </a:ext>
              </a:extLst>
            </p:cNvPr>
            <p:cNvSpPr/>
            <p:nvPr/>
          </p:nvSpPr>
          <p:spPr>
            <a:xfrm>
              <a:off x="5667375" y="2655888"/>
              <a:ext cx="1042988" cy="942975"/>
            </a:xfrm>
            <a:custGeom>
              <a:avLst/>
              <a:gdLst>
                <a:gd name="connsiteX0" fmla="*/ 411956 w 1042988"/>
                <a:gd name="connsiteY0" fmla="*/ 411956 h 942975"/>
                <a:gd name="connsiteX1" fmla="*/ 154781 w 1042988"/>
                <a:gd name="connsiteY1" fmla="*/ 180975 h 942975"/>
                <a:gd name="connsiteX2" fmla="*/ 23813 w 1042988"/>
                <a:gd name="connsiteY2" fmla="*/ 69056 h 942975"/>
                <a:gd name="connsiteX3" fmla="*/ 11906 w 1042988"/>
                <a:gd name="connsiteY3" fmla="*/ 57150 h 942975"/>
                <a:gd name="connsiteX4" fmla="*/ 0 w 1042988"/>
                <a:gd name="connsiteY4" fmla="*/ 35719 h 942975"/>
                <a:gd name="connsiteX5" fmla="*/ 0 w 1042988"/>
                <a:gd name="connsiteY5" fmla="*/ 26194 h 942975"/>
                <a:gd name="connsiteX6" fmla="*/ 0 w 1042988"/>
                <a:gd name="connsiteY6" fmla="*/ 9525 h 942975"/>
                <a:gd name="connsiteX7" fmla="*/ 4763 w 1042988"/>
                <a:gd name="connsiteY7" fmla="*/ 0 h 942975"/>
                <a:gd name="connsiteX8" fmla="*/ 11906 w 1042988"/>
                <a:gd name="connsiteY8" fmla="*/ 0 h 942975"/>
                <a:gd name="connsiteX9" fmla="*/ 35719 w 1042988"/>
                <a:gd name="connsiteY9" fmla="*/ 4762 h 942975"/>
                <a:gd name="connsiteX10" fmla="*/ 97631 w 1042988"/>
                <a:gd name="connsiteY10" fmla="*/ 28575 h 942975"/>
                <a:gd name="connsiteX11" fmla="*/ 273844 w 1042988"/>
                <a:gd name="connsiteY11" fmla="*/ 92869 h 942975"/>
                <a:gd name="connsiteX12" fmla="*/ 409575 w 1042988"/>
                <a:gd name="connsiteY12" fmla="*/ 147637 h 942975"/>
                <a:gd name="connsiteX13" fmla="*/ 523875 w 1042988"/>
                <a:gd name="connsiteY13" fmla="*/ 197644 h 942975"/>
                <a:gd name="connsiteX14" fmla="*/ 633413 w 1042988"/>
                <a:gd name="connsiteY14" fmla="*/ 252412 h 942975"/>
                <a:gd name="connsiteX15" fmla="*/ 704850 w 1042988"/>
                <a:gd name="connsiteY15" fmla="*/ 288131 h 942975"/>
                <a:gd name="connsiteX16" fmla="*/ 733425 w 1042988"/>
                <a:gd name="connsiteY16" fmla="*/ 307181 h 942975"/>
                <a:gd name="connsiteX17" fmla="*/ 764381 w 1042988"/>
                <a:gd name="connsiteY17" fmla="*/ 340519 h 942975"/>
                <a:gd name="connsiteX18" fmla="*/ 840581 w 1042988"/>
                <a:gd name="connsiteY18" fmla="*/ 423862 h 942975"/>
                <a:gd name="connsiteX19" fmla="*/ 881063 w 1042988"/>
                <a:gd name="connsiteY19" fmla="*/ 473869 h 942975"/>
                <a:gd name="connsiteX20" fmla="*/ 921544 w 1042988"/>
                <a:gd name="connsiteY20" fmla="*/ 526256 h 942975"/>
                <a:gd name="connsiteX21" fmla="*/ 954881 w 1042988"/>
                <a:gd name="connsiteY21" fmla="*/ 576262 h 942975"/>
                <a:gd name="connsiteX22" fmla="*/ 981075 w 1042988"/>
                <a:gd name="connsiteY22" fmla="*/ 623887 h 942975"/>
                <a:gd name="connsiteX23" fmla="*/ 1004888 w 1042988"/>
                <a:gd name="connsiteY23" fmla="*/ 673894 h 942975"/>
                <a:gd name="connsiteX24" fmla="*/ 1023938 w 1042988"/>
                <a:gd name="connsiteY24" fmla="*/ 719137 h 942975"/>
                <a:gd name="connsiteX25" fmla="*/ 1033463 w 1042988"/>
                <a:gd name="connsiteY25" fmla="*/ 759619 h 942975"/>
                <a:gd name="connsiteX26" fmla="*/ 1042988 w 1042988"/>
                <a:gd name="connsiteY26" fmla="*/ 804862 h 942975"/>
                <a:gd name="connsiteX27" fmla="*/ 1042988 w 1042988"/>
                <a:gd name="connsiteY27" fmla="*/ 857250 h 942975"/>
                <a:gd name="connsiteX28" fmla="*/ 1033463 w 1042988"/>
                <a:gd name="connsiteY28" fmla="*/ 883444 h 942975"/>
                <a:gd name="connsiteX29" fmla="*/ 1016794 w 1042988"/>
                <a:gd name="connsiteY29" fmla="*/ 914400 h 942975"/>
                <a:gd name="connsiteX30" fmla="*/ 990600 w 1042988"/>
                <a:gd name="connsiteY30" fmla="*/ 938212 h 942975"/>
                <a:gd name="connsiteX31" fmla="*/ 969169 w 1042988"/>
                <a:gd name="connsiteY31" fmla="*/ 942975 h 942975"/>
                <a:gd name="connsiteX32" fmla="*/ 952500 w 1042988"/>
                <a:gd name="connsiteY32" fmla="*/ 940594 h 942975"/>
                <a:gd name="connsiteX33" fmla="*/ 933450 w 1042988"/>
                <a:gd name="connsiteY33" fmla="*/ 931069 h 942975"/>
                <a:gd name="connsiteX34" fmla="*/ 892969 w 1042988"/>
                <a:gd name="connsiteY34" fmla="*/ 892969 h 942975"/>
                <a:gd name="connsiteX35" fmla="*/ 807244 w 1042988"/>
                <a:gd name="connsiteY35" fmla="*/ 807244 h 942975"/>
                <a:gd name="connsiteX36" fmla="*/ 704850 w 1042988"/>
                <a:gd name="connsiteY36" fmla="*/ 704850 h 942975"/>
                <a:gd name="connsiteX37" fmla="*/ 590550 w 1042988"/>
                <a:gd name="connsiteY37" fmla="*/ 585787 h 942975"/>
                <a:gd name="connsiteX38" fmla="*/ 411956 w 1042988"/>
                <a:gd name="connsiteY38" fmla="*/ 4119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2988" h="942975">
                  <a:moveTo>
                    <a:pt x="411956" y="411956"/>
                  </a:moveTo>
                  <a:lnTo>
                    <a:pt x="154781" y="180975"/>
                  </a:lnTo>
                  <a:lnTo>
                    <a:pt x="23813" y="69056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11906" y="0"/>
                  </a:lnTo>
                  <a:lnTo>
                    <a:pt x="35719" y="4762"/>
                  </a:lnTo>
                  <a:lnTo>
                    <a:pt x="97631" y="28575"/>
                  </a:lnTo>
                  <a:lnTo>
                    <a:pt x="273844" y="92869"/>
                  </a:lnTo>
                  <a:lnTo>
                    <a:pt x="409575" y="147637"/>
                  </a:lnTo>
                  <a:lnTo>
                    <a:pt x="523875" y="197644"/>
                  </a:lnTo>
                  <a:lnTo>
                    <a:pt x="633413" y="252412"/>
                  </a:lnTo>
                  <a:lnTo>
                    <a:pt x="704850" y="288131"/>
                  </a:lnTo>
                  <a:lnTo>
                    <a:pt x="733425" y="307181"/>
                  </a:lnTo>
                  <a:lnTo>
                    <a:pt x="764381" y="340519"/>
                  </a:lnTo>
                  <a:lnTo>
                    <a:pt x="840581" y="423862"/>
                  </a:lnTo>
                  <a:lnTo>
                    <a:pt x="881063" y="473869"/>
                  </a:lnTo>
                  <a:lnTo>
                    <a:pt x="921544" y="526256"/>
                  </a:lnTo>
                  <a:lnTo>
                    <a:pt x="954881" y="576262"/>
                  </a:lnTo>
                  <a:lnTo>
                    <a:pt x="981075" y="623887"/>
                  </a:lnTo>
                  <a:lnTo>
                    <a:pt x="1004888" y="673894"/>
                  </a:lnTo>
                  <a:lnTo>
                    <a:pt x="1023938" y="719137"/>
                  </a:lnTo>
                  <a:lnTo>
                    <a:pt x="1033463" y="759619"/>
                  </a:lnTo>
                  <a:lnTo>
                    <a:pt x="1042988" y="804862"/>
                  </a:lnTo>
                  <a:lnTo>
                    <a:pt x="1042988" y="857250"/>
                  </a:lnTo>
                  <a:lnTo>
                    <a:pt x="1033463" y="883444"/>
                  </a:lnTo>
                  <a:lnTo>
                    <a:pt x="1016794" y="914400"/>
                  </a:lnTo>
                  <a:lnTo>
                    <a:pt x="990600" y="938212"/>
                  </a:lnTo>
                  <a:lnTo>
                    <a:pt x="969169" y="942975"/>
                  </a:lnTo>
                  <a:lnTo>
                    <a:pt x="952500" y="940594"/>
                  </a:lnTo>
                  <a:lnTo>
                    <a:pt x="933450" y="931069"/>
                  </a:lnTo>
                  <a:lnTo>
                    <a:pt x="892969" y="892969"/>
                  </a:lnTo>
                  <a:lnTo>
                    <a:pt x="807244" y="807244"/>
                  </a:lnTo>
                  <a:lnTo>
                    <a:pt x="704850" y="704850"/>
                  </a:lnTo>
                  <a:lnTo>
                    <a:pt x="590550" y="585787"/>
                  </a:lnTo>
                  <a:lnTo>
                    <a:pt x="411956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3">
              <a:extLst>
                <a:ext uri="{FF2B5EF4-FFF2-40B4-BE49-F238E27FC236}">
                  <a16:creationId xmlns:a16="http://schemas.microsoft.com/office/drawing/2014/main" id="{C6B3CA7D-3599-49EC-9CD0-8CB87A491AD6}"/>
                </a:ext>
              </a:extLst>
            </p:cNvPr>
            <p:cNvSpPr/>
            <p:nvPr/>
          </p:nvSpPr>
          <p:spPr>
            <a:xfrm>
              <a:off x="3151188" y="3752850"/>
              <a:ext cx="1516062" cy="1414463"/>
            </a:xfrm>
            <a:custGeom>
              <a:avLst/>
              <a:gdLst>
                <a:gd name="connsiteX0" fmla="*/ 819150 w 1516856"/>
                <a:gd name="connsiteY0" fmla="*/ 645319 h 1414463"/>
                <a:gd name="connsiteX1" fmla="*/ 919162 w 1516856"/>
                <a:gd name="connsiteY1" fmla="*/ 531019 h 1414463"/>
                <a:gd name="connsiteX2" fmla="*/ 995362 w 1516856"/>
                <a:gd name="connsiteY2" fmla="*/ 438150 h 1414463"/>
                <a:gd name="connsiteX3" fmla="*/ 1066800 w 1516856"/>
                <a:gd name="connsiteY3" fmla="*/ 345281 h 1414463"/>
                <a:gd name="connsiteX4" fmla="*/ 1112044 w 1516856"/>
                <a:gd name="connsiteY4" fmla="*/ 285750 h 1414463"/>
                <a:gd name="connsiteX5" fmla="*/ 1145381 w 1516856"/>
                <a:gd name="connsiteY5" fmla="*/ 235744 h 1414463"/>
                <a:gd name="connsiteX6" fmla="*/ 1154906 w 1516856"/>
                <a:gd name="connsiteY6" fmla="*/ 214313 h 1414463"/>
                <a:gd name="connsiteX7" fmla="*/ 1162050 w 1516856"/>
                <a:gd name="connsiteY7" fmla="*/ 200025 h 1414463"/>
                <a:gd name="connsiteX8" fmla="*/ 1166812 w 1516856"/>
                <a:gd name="connsiteY8" fmla="*/ 176213 h 1414463"/>
                <a:gd name="connsiteX9" fmla="*/ 1169194 w 1516856"/>
                <a:gd name="connsiteY9" fmla="*/ 154781 h 1414463"/>
                <a:gd name="connsiteX10" fmla="*/ 1169194 w 1516856"/>
                <a:gd name="connsiteY10" fmla="*/ 126206 h 1414463"/>
                <a:gd name="connsiteX11" fmla="*/ 1164431 w 1516856"/>
                <a:gd name="connsiteY11" fmla="*/ 95250 h 1414463"/>
                <a:gd name="connsiteX12" fmla="*/ 1157287 w 1516856"/>
                <a:gd name="connsiteY12" fmla="*/ 76200 h 1414463"/>
                <a:gd name="connsiteX13" fmla="*/ 1145381 w 1516856"/>
                <a:gd name="connsiteY13" fmla="*/ 50006 h 1414463"/>
                <a:gd name="connsiteX14" fmla="*/ 1133475 w 1516856"/>
                <a:gd name="connsiteY14" fmla="*/ 26194 h 1414463"/>
                <a:gd name="connsiteX15" fmla="*/ 1128712 w 1516856"/>
                <a:gd name="connsiteY15" fmla="*/ 9525 h 1414463"/>
                <a:gd name="connsiteX16" fmla="*/ 1133475 w 1516856"/>
                <a:gd name="connsiteY16" fmla="*/ 0 h 1414463"/>
                <a:gd name="connsiteX17" fmla="*/ 1143000 w 1516856"/>
                <a:gd name="connsiteY17" fmla="*/ 0 h 1414463"/>
                <a:gd name="connsiteX18" fmla="*/ 1169194 w 1516856"/>
                <a:gd name="connsiteY18" fmla="*/ 0 h 1414463"/>
                <a:gd name="connsiteX19" fmla="*/ 1193006 w 1516856"/>
                <a:gd name="connsiteY19" fmla="*/ 7144 h 1414463"/>
                <a:gd name="connsiteX20" fmla="*/ 1262062 w 1516856"/>
                <a:gd name="connsiteY20" fmla="*/ 26194 h 1414463"/>
                <a:gd name="connsiteX21" fmla="*/ 1331119 w 1516856"/>
                <a:gd name="connsiteY21" fmla="*/ 59531 h 1414463"/>
                <a:gd name="connsiteX22" fmla="*/ 1385887 w 1516856"/>
                <a:gd name="connsiteY22" fmla="*/ 90488 h 1414463"/>
                <a:gd name="connsiteX23" fmla="*/ 1428750 w 1516856"/>
                <a:gd name="connsiteY23" fmla="*/ 121444 h 1414463"/>
                <a:gd name="connsiteX24" fmla="*/ 1481137 w 1516856"/>
                <a:gd name="connsiteY24" fmla="*/ 166688 h 1414463"/>
                <a:gd name="connsiteX25" fmla="*/ 1502569 w 1516856"/>
                <a:gd name="connsiteY25" fmla="*/ 185738 h 1414463"/>
                <a:gd name="connsiteX26" fmla="*/ 1514475 w 1516856"/>
                <a:gd name="connsiteY26" fmla="*/ 204788 h 1414463"/>
                <a:gd name="connsiteX27" fmla="*/ 1516856 w 1516856"/>
                <a:gd name="connsiteY27" fmla="*/ 223838 h 1414463"/>
                <a:gd name="connsiteX28" fmla="*/ 1512094 w 1516856"/>
                <a:gd name="connsiteY28" fmla="*/ 242888 h 1414463"/>
                <a:gd name="connsiteX29" fmla="*/ 1497806 w 1516856"/>
                <a:gd name="connsiteY29" fmla="*/ 259556 h 1414463"/>
                <a:gd name="connsiteX30" fmla="*/ 1469231 w 1516856"/>
                <a:gd name="connsiteY30" fmla="*/ 271463 h 1414463"/>
                <a:gd name="connsiteX31" fmla="*/ 1433512 w 1516856"/>
                <a:gd name="connsiteY31" fmla="*/ 278606 h 1414463"/>
                <a:gd name="connsiteX32" fmla="*/ 1381125 w 1516856"/>
                <a:gd name="connsiteY32" fmla="*/ 338138 h 1414463"/>
                <a:gd name="connsiteX33" fmla="*/ 1219200 w 1516856"/>
                <a:gd name="connsiteY33" fmla="*/ 540544 h 1414463"/>
                <a:gd name="connsiteX34" fmla="*/ 1176337 w 1516856"/>
                <a:gd name="connsiteY34" fmla="*/ 581025 h 1414463"/>
                <a:gd name="connsiteX35" fmla="*/ 981075 w 1516856"/>
                <a:gd name="connsiteY35" fmla="*/ 742950 h 1414463"/>
                <a:gd name="connsiteX36" fmla="*/ 890587 w 1516856"/>
                <a:gd name="connsiteY36" fmla="*/ 819150 h 1414463"/>
                <a:gd name="connsiteX37" fmla="*/ 762000 w 1516856"/>
                <a:gd name="connsiteY37" fmla="*/ 931069 h 1414463"/>
                <a:gd name="connsiteX38" fmla="*/ 635794 w 1516856"/>
                <a:gd name="connsiteY38" fmla="*/ 1040606 h 1414463"/>
                <a:gd name="connsiteX39" fmla="*/ 564356 w 1516856"/>
                <a:gd name="connsiteY39" fmla="*/ 1102519 h 1414463"/>
                <a:gd name="connsiteX40" fmla="*/ 461962 w 1516856"/>
                <a:gd name="connsiteY40" fmla="*/ 1176338 h 1414463"/>
                <a:gd name="connsiteX41" fmla="*/ 369094 w 1516856"/>
                <a:gd name="connsiteY41" fmla="*/ 1238250 h 1414463"/>
                <a:gd name="connsiteX42" fmla="*/ 269081 w 1516856"/>
                <a:gd name="connsiteY42" fmla="*/ 1300163 h 1414463"/>
                <a:gd name="connsiteX43" fmla="*/ 173831 w 1516856"/>
                <a:gd name="connsiteY43" fmla="*/ 1350169 h 1414463"/>
                <a:gd name="connsiteX44" fmla="*/ 97631 w 1516856"/>
                <a:gd name="connsiteY44" fmla="*/ 1388269 h 1414463"/>
                <a:gd name="connsiteX45" fmla="*/ 42862 w 1516856"/>
                <a:gd name="connsiteY45" fmla="*/ 1412081 h 1414463"/>
                <a:gd name="connsiteX46" fmla="*/ 23812 w 1516856"/>
                <a:gd name="connsiteY46" fmla="*/ 1414463 h 1414463"/>
                <a:gd name="connsiteX47" fmla="*/ 4762 w 1516856"/>
                <a:gd name="connsiteY47" fmla="*/ 1412081 h 1414463"/>
                <a:gd name="connsiteX48" fmla="*/ 0 w 1516856"/>
                <a:gd name="connsiteY48" fmla="*/ 1404938 h 1414463"/>
                <a:gd name="connsiteX49" fmla="*/ 0 w 1516856"/>
                <a:gd name="connsiteY49" fmla="*/ 1390650 h 1414463"/>
                <a:gd name="connsiteX50" fmla="*/ 14287 w 1516856"/>
                <a:gd name="connsiteY50" fmla="*/ 1371600 h 1414463"/>
                <a:gd name="connsiteX51" fmla="*/ 61912 w 1516856"/>
                <a:gd name="connsiteY51" fmla="*/ 1333500 h 1414463"/>
                <a:gd name="connsiteX52" fmla="*/ 159544 w 1516856"/>
                <a:gd name="connsiteY52" fmla="*/ 1257300 h 1414463"/>
                <a:gd name="connsiteX53" fmla="*/ 283369 w 1516856"/>
                <a:gd name="connsiteY53" fmla="*/ 1154906 h 1414463"/>
                <a:gd name="connsiteX54" fmla="*/ 369094 w 1516856"/>
                <a:gd name="connsiteY54" fmla="*/ 1081088 h 1414463"/>
                <a:gd name="connsiteX55" fmla="*/ 481012 w 1516856"/>
                <a:gd name="connsiteY55" fmla="*/ 983456 h 1414463"/>
                <a:gd name="connsiteX56" fmla="*/ 616744 w 1516856"/>
                <a:gd name="connsiteY56" fmla="*/ 854869 h 1414463"/>
                <a:gd name="connsiteX57" fmla="*/ 754856 w 1516856"/>
                <a:gd name="connsiteY57" fmla="*/ 716756 h 1414463"/>
                <a:gd name="connsiteX58" fmla="*/ 819150 w 1516856"/>
                <a:gd name="connsiteY58" fmla="*/ 645319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516856" h="1414463">
                  <a:moveTo>
                    <a:pt x="819150" y="645319"/>
                  </a:moveTo>
                  <a:lnTo>
                    <a:pt x="919162" y="531019"/>
                  </a:lnTo>
                  <a:lnTo>
                    <a:pt x="995362" y="438150"/>
                  </a:lnTo>
                  <a:lnTo>
                    <a:pt x="1066800" y="345281"/>
                  </a:lnTo>
                  <a:lnTo>
                    <a:pt x="1112044" y="285750"/>
                  </a:lnTo>
                  <a:lnTo>
                    <a:pt x="1145381" y="235744"/>
                  </a:lnTo>
                  <a:lnTo>
                    <a:pt x="1154906" y="214313"/>
                  </a:lnTo>
                  <a:lnTo>
                    <a:pt x="1162050" y="200025"/>
                  </a:lnTo>
                  <a:lnTo>
                    <a:pt x="1166812" y="176213"/>
                  </a:lnTo>
                  <a:lnTo>
                    <a:pt x="1169194" y="154781"/>
                  </a:lnTo>
                  <a:lnTo>
                    <a:pt x="1169194" y="126206"/>
                  </a:lnTo>
                  <a:lnTo>
                    <a:pt x="1164431" y="95250"/>
                  </a:lnTo>
                  <a:lnTo>
                    <a:pt x="1157287" y="76200"/>
                  </a:lnTo>
                  <a:lnTo>
                    <a:pt x="1145381" y="50006"/>
                  </a:lnTo>
                  <a:lnTo>
                    <a:pt x="1133475" y="26194"/>
                  </a:lnTo>
                  <a:lnTo>
                    <a:pt x="1128712" y="9525"/>
                  </a:lnTo>
                  <a:lnTo>
                    <a:pt x="1133475" y="0"/>
                  </a:lnTo>
                  <a:lnTo>
                    <a:pt x="1143000" y="0"/>
                  </a:lnTo>
                  <a:lnTo>
                    <a:pt x="1169194" y="0"/>
                  </a:lnTo>
                  <a:lnTo>
                    <a:pt x="1193006" y="7144"/>
                  </a:lnTo>
                  <a:lnTo>
                    <a:pt x="1262062" y="26194"/>
                  </a:lnTo>
                  <a:lnTo>
                    <a:pt x="1331119" y="59531"/>
                  </a:lnTo>
                  <a:lnTo>
                    <a:pt x="1385887" y="90488"/>
                  </a:lnTo>
                  <a:lnTo>
                    <a:pt x="1428750" y="121444"/>
                  </a:lnTo>
                  <a:lnTo>
                    <a:pt x="1481137" y="166688"/>
                  </a:lnTo>
                  <a:lnTo>
                    <a:pt x="1502569" y="185738"/>
                  </a:lnTo>
                  <a:lnTo>
                    <a:pt x="1514475" y="204788"/>
                  </a:lnTo>
                  <a:lnTo>
                    <a:pt x="1516856" y="223838"/>
                  </a:lnTo>
                  <a:lnTo>
                    <a:pt x="1512094" y="242888"/>
                  </a:lnTo>
                  <a:lnTo>
                    <a:pt x="1497806" y="259556"/>
                  </a:lnTo>
                  <a:lnTo>
                    <a:pt x="1469231" y="271463"/>
                  </a:lnTo>
                  <a:lnTo>
                    <a:pt x="1433512" y="278606"/>
                  </a:lnTo>
                  <a:lnTo>
                    <a:pt x="1381125" y="338138"/>
                  </a:lnTo>
                  <a:lnTo>
                    <a:pt x="1219200" y="540544"/>
                  </a:lnTo>
                  <a:lnTo>
                    <a:pt x="1176337" y="581025"/>
                  </a:lnTo>
                  <a:lnTo>
                    <a:pt x="981075" y="742950"/>
                  </a:lnTo>
                  <a:lnTo>
                    <a:pt x="890587" y="819150"/>
                  </a:lnTo>
                  <a:lnTo>
                    <a:pt x="762000" y="931069"/>
                  </a:lnTo>
                  <a:lnTo>
                    <a:pt x="635794" y="1040606"/>
                  </a:lnTo>
                  <a:lnTo>
                    <a:pt x="564356" y="1102519"/>
                  </a:lnTo>
                  <a:lnTo>
                    <a:pt x="461962" y="1176338"/>
                  </a:lnTo>
                  <a:lnTo>
                    <a:pt x="369094" y="1238250"/>
                  </a:lnTo>
                  <a:lnTo>
                    <a:pt x="269081" y="1300163"/>
                  </a:lnTo>
                  <a:lnTo>
                    <a:pt x="173831" y="1350169"/>
                  </a:lnTo>
                  <a:lnTo>
                    <a:pt x="97631" y="1388269"/>
                  </a:lnTo>
                  <a:lnTo>
                    <a:pt x="42862" y="1412081"/>
                  </a:lnTo>
                  <a:lnTo>
                    <a:pt x="23812" y="1414463"/>
                  </a:lnTo>
                  <a:lnTo>
                    <a:pt x="4762" y="1412081"/>
                  </a:lnTo>
                  <a:lnTo>
                    <a:pt x="0" y="1404938"/>
                  </a:lnTo>
                  <a:lnTo>
                    <a:pt x="0" y="1390650"/>
                  </a:lnTo>
                  <a:lnTo>
                    <a:pt x="14287" y="1371600"/>
                  </a:lnTo>
                  <a:lnTo>
                    <a:pt x="61912" y="1333500"/>
                  </a:lnTo>
                  <a:lnTo>
                    <a:pt x="159544" y="1257300"/>
                  </a:lnTo>
                  <a:lnTo>
                    <a:pt x="283369" y="1154906"/>
                  </a:lnTo>
                  <a:lnTo>
                    <a:pt x="369094" y="1081088"/>
                  </a:lnTo>
                  <a:lnTo>
                    <a:pt x="481012" y="983456"/>
                  </a:lnTo>
                  <a:lnTo>
                    <a:pt x="616744" y="854869"/>
                  </a:lnTo>
                  <a:lnTo>
                    <a:pt x="754856" y="716756"/>
                  </a:lnTo>
                  <a:lnTo>
                    <a:pt x="819150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6">
              <a:extLst>
                <a:ext uri="{FF2B5EF4-FFF2-40B4-BE49-F238E27FC236}">
                  <a16:creationId xmlns:a16="http://schemas.microsoft.com/office/drawing/2014/main" id="{FC29898E-87C1-4F78-997D-996E2AB544B9}"/>
                </a:ext>
              </a:extLst>
            </p:cNvPr>
            <p:cNvSpPr/>
            <p:nvPr/>
          </p:nvSpPr>
          <p:spPr>
            <a:xfrm>
              <a:off x="2878138" y="1865313"/>
              <a:ext cx="3960812" cy="628650"/>
            </a:xfrm>
            <a:custGeom>
              <a:avLst/>
              <a:gdLst>
                <a:gd name="connsiteX0" fmla="*/ 2424146 w 3960207"/>
                <a:gd name="connsiteY0" fmla="*/ 157882 h 628239"/>
                <a:gd name="connsiteX1" fmla="*/ 2256397 w 3960207"/>
                <a:gd name="connsiteY1" fmla="*/ 171039 h 628239"/>
                <a:gd name="connsiteX2" fmla="*/ 2095225 w 3960207"/>
                <a:gd name="connsiteY2" fmla="*/ 180907 h 628239"/>
                <a:gd name="connsiteX3" fmla="*/ 1881427 w 3960207"/>
                <a:gd name="connsiteY3" fmla="*/ 200642 h 628239"/>
                <a:gd name="connsiteX4" fmla="*/ 1733413 w 3960207"/>
                <a:gd name="connsiteY4" fmla="*/ 226956 h 628239"/>
                <a:gd name="connsiteX5" fmla="*/ 1522903 w 3960207"/>
                <a:gd name="connsiteY5" fmla="*/ 263137 h 628239"/>
                <a:gd name="connsiteX6" fmla="*/ 1272923 w 3960207"/>
                <a:gd name="connsiteY6" fmla="*/ 299318 h 628239"/>
                <a:gd name="connsiteX7" fmla="*/ 1052546 w 3960207"/>
                <a:gd name="connsiteY7" fmla="*/ 328921 h 628239"/>
                <a:gd name="connsiteX8" fmla="*/ 884797 w 3960207"/>
                <a:gd name="connsiteY8" fmla="*/ 348656 h 628239"/>
                <a:gd name="connsiteX9" fmla="*/ 700601 w 3960207"/>
                <a:gd name="connsiteY9" fmla="*/ 368392 h 628239"/>
                <a:gd name="connsiteX10" fmla="*/ 631528 w 3960207"/>
                <a:gd name="connsiteY10" fmla="*/ 374970 h 628239"/>
                <a:gd name="connsiteX11" fmla="*/ 546008 w 3960207"/>
                <a:gd name="connsiteY11" fmla="*/ 381548 h 628239"/>
                <a:gd name="connsiteX12" fmla="*/ 490092 w 3960207"/>
                <a:gd name="connsiteY12" fmla="*/ 384838 h 628239"/>
                <a:gd name="connsiteX13" fmla="*/ 434175 w 3960207"/>
                <a:gd name="connsiteY13" fmla="*/ 384838 h 628239"/>
                <a:gd name="connsiteX14" fmla="*/ 378259 w 3960207"/>
                <a:gd name="connsiteY14" fmla="*/ 378259 h 628239"/>
                <a:gd name="connsiteX15" fmla="*/ 322342 w 3960207"/>
                <a:gd name="connsiteY15" fmla="*/ 371681 h 628239"/>
                <a:gd name="connsiteX16" fmla="*/ 266425 w 3960207"/>
                <a:gd name="connsiteY16" fmla="*/ 358524 h 628239"/>
                <a:gd name="connsiteX17" fmla="*/ 200641 w 3960207"/>
                <a:gd name="connsiteY17" fmla="*/ 342078 h 628239"/>
                <a:gd name="connsiteX18" fmla="*/ 144725 w 3960207"/>
                <a:gd name="connsiteY18" fmla="*/ 319054 h 628239"/>
                <a:gd name="connsiteX19" fmla="*/ 98676 w 3960207"/>
                <a:gd name="connsiteY19" fmla="*/ 292740 h 628239"/>
                <a:gd name="connsiteX20" fmla="*/ 52627 w 3960207"/>
                <a:gd name="connsiteY20" fmla="*/ 266426 h 628239"/>
                <a:gd name="connsiteX21" fmla="*/ 23024 w 3960207"/>
                <a:gd name="connsiteY21" fmla="*/ 256559 h 628239"/>
                <a:gd name="connsiteX22" fmla="*/ 9867 w 3960207"/>
                <a:gd name="connsiteY22" fmla="*/ 259848 h 628239"/>
                <a:gd name="connsiteX23" fmla="*/ 0 w 3960207"/>
                <a:gd name="connsiteY23" fmla="*/ 269715 h 628239"/>
                <a:gd name="connsiteX24" fmla="*/ 3289 w 3960207"/>
                <a:gd name="connsiteY24" fmla="*/ 292740 h 628239"/>
                <a:gd name="connsiteX25" fmla="*/ 23024 w 3960207"/>
                <a:gd name="connsiteY25" fmla="*/ 319054 h 628239"/>
                <a:gd name="connsiteX26" fmla="*/ 75651 w 3960207"/>
                <a:gd name="connsiteY26" fmla="*/ 371681 h 628239"/>
                <a:gd name="connsiteX27" fmla="*/ 200641 w 3960207"/>
                <a:gd name="connsiteY27" fmla="*/ 480225 h 628239"/>
                <a:gd name="connsiteX28" fmla="*/ 269715 w 3960207"/>
                <a:gd name="connsiteY28" fmla="*/ 536141 h 628239"/>
                <a:gd name="connsiteX29" fmla="*/ 335499 w 3960207"/>
                <a:gd name="connsiteY29" fmla="*/ 582190 h 628239"/>
                <a:gd name="connsiteX30" fmla="*/ 384837 w 3960207"/>
                <a:gd name="connsiteY30" fmla="*/ 611793 h 628239"/>
                <a:gd name="connsiteX31" fmla="*/ 414440 w 3960207"/>
                <a:gd name="connsiteY31" fmla="*/ 624950 h 628239"/>
                <a:gd name="connsiteX32" fmla="*/ 437464 w 3960207"/>
                <a:gd name="connsiteY32" fmla="*/ 628239 h 628239"/>
                <a:gd name="connsiteX33" fmla="*/ 467067 w 3960207"/>
                <a:gd name="connsiteY33" fmla="*/ 628239 h 628239"/>
                <a:gd name="connsiteX34" fmla="*/ 526273 w 3960207"/>
                <a:gd name="connsiteY34" fmla="*/ 611793 h 628239"/>
                <a:gd name="connsiteX35" fmla="*/ 615082 w 3960207"/>
                <a:gd name="connsiteY35" fmla="*/ 582190 h 628239"/>
                <a:gd name="connsiteX36" fmla="*/ 763096 w 3960207"/>
                <a:gd name="connsiteY36" fmla="*/ 559166 h 628239"/>
                <a:gd name="connsiteX37" fmla="*/ 1131487 w 3960207"/>
                <a:gd name="connsiteY37" fmla="*/ 499960 h 628239"/>
                <a:gd name="connsiteX38" fmla="*/ 1338707 w 3960207"/>
                <a:gd name="connsiteY38" fmla="*/ 467068 h 628239"/>
                <a:gd name="connsiteX39" fmla="*/ 1476854 w 3960207"/>
                <a:gd name="connsiteY39" fmla="*/ 444043 h 628239"/>
                <a:gd name="connsiteX40" fmla="*/ 1716966 w 3960207"/>
                <a:gd name="connsiteY40" fmla="*/ 414441 h 628239"/>
                <a:gd name="connsiteX41" fmla="*/ 1930765 w 3960207"/>
                <a:gd name="connsiteY41" fmla="*/ 391416 h 628239"/>
                <a:gd name="connsiteX42" fmla="*/ 2226794 w 3960207"/>
                <a:gd name="connsiteY42" fmla="*/ 355235 h 628239"/>
                <a:gd name="connsiteX43" fmla="*/ 2364941 w 3960207"/>
                <a:gd name="connsiteY43" fmla="*/ 338789 h 628239"/>
                <a:gd name="connsiteX44" fmla="*/ 2683994 w 3960207"/>
                <a:gd name="connsiteY44" fmla="*/ 322343 h 628239"/>
                <a:gd name="connsiteX45" fmla="*/ 2940552 w 3960207"/>
                <a:gd name="connsiteY45" fmla="*/ 309186 h 628239"/>
                <a:gd name="connsiteX46" fmla="*/ 3157640 w 3960207"/>
                <a:gd name="connsiteY46" fmla="*/ 296029 h 628239"/>
                <a:gd name="connsiteX47" fmla="*/ 3312233 w 3960207"/>
                <a:gd name="connsiteY47" fmla="*/ 292740 h 628239"/>
                <a:gd name="connsiteX48" fmla="*/ 3512874 w 3960207"/>
                <a:gd name="connsiteY48" fmla="*/ 296029 h 628239"/>
                <a:gd name="connsiteX49" fmla="*/ 3743119 w 3960207"/>
                <a:gd name="connsiteY49" fmla="*/ 309186 h 628239"/>
                <a:gd name="connsiteX50" fmla="*/ 3841795 w 3960207"/>
                <a:gd name="connsiteY50" fmla="*/ 315764 h 628239"/>
                <a:gd name="connsiteX51" fmla="*/ 3891133 w 3960207"/>
                <a:gd name="connsiteY51" fmla="*/ 305897 h 628239"/>
                <a:gd name="connsiteX52" fmla="*/ 3933893 w 3960207"/>
                <a:gd name="connsiteY52" fmla="*/ 289451 h 628239"/>
                <a:gd name="connsiteX53" fmla="*/ 3956918 w 3960207"/>
                <a:gd name="connsiteY53" fmla="*/ 269715 h 628239"/>
                <a:gd name="connsiteX54" fmla="*/ 3960207 w 3960207"/>
                <a:gd name="connsiteY54" fmla="*/ 249980 h 628239"/>
                <a:gd name="connsiteX55" fmla="*/ 3956918 w 3960207"/>
                <a:gd name="connsiteY55" fmla="*/ 226956 h 628239"/>
                <a:gd name="connsiteX56" fmla="*/ 3947050 w 3960207"/>
                <a:gd name="connsiteY56" fmla="*/ 210510 h 628239"/>
                <a:gd name="connsiteX57" fmla="*/ 3940471 w 3960207"/>
                <a:gd name="connsiteY57" fmla="*/ 203931 h 628239"/>
                <a:gd name="connsiteX58" fmla="*/ 3930604 w 3960207"/>
                <a:gd name="connsiteY58" fmla="*/ 194064 h 628239"/>
                <a:gd name="connsiteX59" fmla="*/ 3894423 w 3960207"/>
                <a:gd name="connsiteY59" fmla="*/ 174328 h 628239"/>
                <a:gd name="connsiteX60" fmla="*/ 3825349 w 3960207"/>
                <a:gd name="connsiteY60" fmla="*/ 141436 h 628239"/>
                <a:gd name="connsiteX61" fmla="*/ 3723384 w 3960207"/>
                <a:gd name="connsiteY61" fmla="*/ 88809 h 628239"/>
                <a:gd name="connsiteX62" fmla="*/ 3667467 w 3960207"/>
                <a:gd name="connsiteY62" fmla="*/ 65784 h 628239"/>
                <a:gd name="connsiteX63" fmla="*/ 3604972 w 3960207"/>
                <a:gd name="connsiteY63" fmla="*/ 39471 h 628239"/>
                <a:gd name="connsiteX64" fmla="*/ 3558923 w 3960207"/>
                <a:gd name="connsiteY64" fmla="*/ 23025 h 628239"/>
                <a:gd name="connsiteX65" fmla="*/ 3493139 w 3960207"/>
                <a:gd name="connsiteY65" fmla="*/ 6579 h 628239"/>
                <a:gd name="connsiteX66" fmla="*/ 3456958 w 3960207"/>
                <a:gd name="connsiteY66" fmla="*/ 0 h 628239"/>
                <a:gd name="connsiteX67" fmla="*/ 3427355 w 3960207"/>
                <a:gd name="connsiteY67" fmla="*/ 0 h 628239"/>
                <a:gd name="connsiteX68" fmla="*/ 3391174 w 3960207"/>
                <a:gd name="connsiteY68" fmla="*/ 6579 h 628239"/>
                <a:gd name="connsiteX69" fmla="*/ 3325389 w 3960207"/>
                <a:gd name="connsiteY69" fmla="*/ 29603 h 628239"/>
                <a:gd name="connsiteX70" fmla="*/ 3243159 w 3960207"/>
                <a:gd name="connsiteY70" fmla="*/ 62495 h 628239"/>
                <a:gd name="connsiteX71" fmla="*/ 3206978 w 3960207"/>
                <a:gd name="connsiteY71" fmla="*/ 75652 h 628239"/>
                <a:gd name="connsiteX72" fmla="*/ 3072120 w 3960207"/>
                <a:gd name="connsiteY72" fmla="*/ 105255 h 628239"/>
                <a:gd name="connsiteX73" fmla="*/ 3016204 w 3960207"/>
                <a:gd name="connsiteY73" fmla="*/ 111833 h 628239"/>
                <a:gd name="connsiteX74" fmla="*/ 2956998 w 3960207"/>
                <a:gd name="connsiteY74" fmla="*/ 118412 h 628239"/>
                <a:gd name="connsiteX75" fmla="*/ 2802405 w 3960207"/>
                <a:gd name="connsiteY75" fmla="*/ 131569 h 628239"/>
                <a:gd name="connsiteX76" fmla="*/ 2424146 w 3960207"/>
                <a:gd name="connsiteY76" fmla="*/ 157882 h 62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60207" h="628239">
                  <a:moveTo>
                    <a:pt x="2424146" y="157882"/>
                  </a:moveTo>
                  <a:lnTo>
                    <a:pt x="2256397" y="171039"/>
                  </a:lnTo>
                  <a:lnTo>
                    <a:pt x="2095225" y="180907"/>
                  </a:lnTo>
                  <a:lnTo>
                    <a:pt x="1881427" y="200642"/>
                  </a:lnTo>
                  <a:lnTo>
                    <a:pt x="1733413" y="226956"/>
                  </a:lnTo>
                  <a:lnTo>
                    <a:pt x="1522903" y="263137"/>
                  </a:lnTo>
                  <a:lnTo>
                    <a:pt x="1272923" y="299318"/>
                  </a:lnTo>
                  <a:lnTo>
                    <a:pt x="1052546" y="328921"/>
                  </a:lnTo>
                  <a:lnTo>
                    <a:pt x="884797" y="348656"/>
                  </a:lnTo>
                  <a:lnTo>
                    <a:pt x="700601" y="368392"/>
                  </a:lnTo>
                  <a:lnTo>
                    <a:pt x="631528" y="374970"/>
                  </a:lnTo>
                  <a:lnTo>
                    <a:pt x="546008" y="381548"/>
                  </a:lnTo>
                  <a:lnTo>
                    <a:pt x="490092" y="384838"/>
                  </a:lnTo>
                  <a:lnTo>
                    <a:pt x="434175" y="384838"/>
                  </a:lnTo>
                  <a:lnTo>
                    <a:pt x="378259" y="378259"/>
                  </a:lnTo>
                  <a:lnTo>
                    <a:pt x="322342" y="371681"/>
                  </a:lnTo>
                  <a:lnTo>
                    <a:pt x="266425" y="358524"/>
                  </a:lnTo>
                  <a:lnTo>
                    <a:pt x="200641" y="342078"/>
                  </a:lnTo>
                  <a:lnTo>
                    <a:pt x="144725" y="319054"/>
                  </a:lnTo>
                  <a:lnTo>
                    <a:pt x="98676" y="292740"/>
                  </a:lnTo>
                  <a:lnTo>
                    <a:pt x="52627" y="266426"/>
                  </a:lnTo>
                  <a:lnTo>
                    <a:pt x="23024" y="256559"/>
                  </a:lnTo>
                  <a:lnTo>
                    <a:pt x="9867" y="259848"/>
                  </a:lnTo>
                  <a:lnTo>
                    <a:pt x="0" y="269715"/>
                  </a:lnTo>
                  <a:lnTo>
                    <a:pt x="3289" y="292740"/>
                  </a:lnTo>
                  <a:lnTo>
                    <a:pt x="23024" y="319054"/>
                  </a:lnTo>
                  <a:lnTo>
                    <a:pt x="75651" y="371681"/>
                  </a:lnTo>
                  <a:lnTo>
                    <a:pt x="200641" y="480225"/>
                  </a:lnTo>
                  <a:lnTo>
                    <a:pt x="269715" y="536141"/>
                  </a:lnTo>
                  <a:lnTo>
                    <a:pt x="335499" y="582190"/>
                  </a:lnTo>
                  <a:lnTo>
                    <a:pt x="384837" y="611793"/>
                  </a:lnTo>
                  <a:lnTo>
                    <a:pt x="414440" y="624950"/>
                  </a:lnTo>
                  <a:lnTo>
                    <a:pt x="437464" y="628239"/>
                  </a:lnTo>
                  <a:lnTo>
                    <a:pt x="467067" y="628239"/>
                  </a:lnTo>
                  <a:lnTo>
                    <a:pt x="526273" y="611793"/>
                  </a:lnTo>
                  <a:lnTo>
                    <a:pt x="615082" y="582190"/>
                  </a:lnTo>
                  <a:lnTo>
                    <a:pt x="763096" y="559166"/>
                  </a:lnTo>
                  <a:lnTo>
                    <a:pt x="1131487" y="499960"/>
                  </a:lnTo>
                  <a:lnTo>
                    <a:pt x="1338707" y="467068"/>
                  </a:lnTo>
                  <a:lnTo>
                    <a:pt x="1476854" y="444043"/>
                  </a:lnTo>
                  <a:lnTo>
                    <a:pt x="1716966" y="414441"/>
                  </a:lnTo>
                  <a:lnTo>
                    <a:pt x="1930765" y="391416"/>
                  </a:lnTo>
                  <a:lnTo>
                    <a:pt x="2226794" y="355235"/>
                  </a:lnTo>
                  <a:lnTo>
                    <a:pt x="2364941" y="338789"/>
                  </a:lnTo>
                  <a:lnTo>
                    <a:pt x="2683994" y="322343"/>
                  </a:lnTo>
                  <a:lnTo>
                    <a:pt x="2940552" y="309186"/>
                  </a:lnTo>
                  <a:lnTo>
                    <a:pt x="3157640" y="296029"/>
                  </a:lnTo>
                  <a:lnTo>
                    <a:pt x="3312233" y="292740"/>
                  </a:lnTo>
                  <a:lnTo>
                    <a:pt x="3512874" y="296029"/>
                  </a:lnTo>
                  <a:lnTo>
                    <a:pt x="3743119" y="309186"/>
                  </a:lnTo>
                  <a:lnTo>
                    <a:pt x="3841795" y="315764"/>
                  </a:lnTo>
                  <a:lnTo>
                    <a:pt x="3891133" y="305897"/>
                  </a:lnTo>
                  <a:lnTo>
                    <a:pt x="3933893" y="289451"/>
                  </a:lnTo>
                  <a:lnTo>
                    <a:pt x="3956918" y="269715"/>
                  </a:lnTo>
                  <a:lnTo>
                    <a:pt x="3960207" y="249980"/>
                  </a:lnTo>
                  <a:lnTo>
                    <a:pt x="3956918" y="226956"/>
                  </a:lnTo>
                  <a:lnTo>
                    <a:pt x="3947050" y="210510"/>
                  </a:lnTo>
                  <a:lnTo>
                    <a:pt x="3940471" y="203931"/>
                  </a:lnTo>
                  <a:lnTo>
                    <a:pt x="3930604" y="194064"/>
                  </a:lnTo>
                  <a:lnTo>
                    <a:pt x="3894423" y="174328"/>
                  </a:lnTo>
                  <a:lnTo>
                    <a:pt x="3825349" y="141436"/>
                  </a:lnTo>
                  <a:lnTo>
                    <a:pt x="3723384" y="88809"/>
                  </a:lnTo>
                  <a:lnTo>
                    <a:pt x="3667467" y="65784"/>
                  </a:lnTo>
                  <a:lnTo>
                    <a:pt x="3604972" y="39471"/>
                  </a:lnTo>
                  <a:lnTo>
                    <a:pt x="3558923" y="23025"/>
                  </a:lnTo>
                  <a:lnTo>
                    <a:pt x="3493139" y="6579"/>
                  </a:lnTo>
                  <a:lnTo>
                    <a:pt x="3456958" y="0"/>
                  </a:lnTo>
                  <a:lnTo>
                    <a:pt x="3427355" y="0"/>
                  </a:lnTo>
                  <a:lnTo>
                    <a:pt x="3391174" y="6579"/>
                  </a:lnTo>
                  <a:lnTo>
                    <a:pt x="3325389" y="29603"/>
                  </a:lnTo>
                  <a:lnTo>
                    <a:pt x="3243159" y="62495"/>
                  </a:lnTo>
                  <a:lnTo>
                    <a:pt x="3206978" y="75652"/>
                  </a:lnTo>
                  <a:lnTo>
                    <a:pt x="3072120" y="105255"/>
                  </a:lnTo>
                  <a:lnTo>
                    <a:pt x="3016204" y="111833"/>
                  </a:lnTo>
                  <a:lnTo>
                    <a:pt x="2956998" y="118412"/>
                  </a:lnTo>
                  <a:lnTo>
                    <a:pt x="2802405" y="131569"/>
                  </a:lnTo>
                  <a:lnTo>
                    <a:pt x="2424146" y="15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7">
              <a:extLst>
                <a:ext uri="{FF2B5EF4-FFF2-40B4-BE49-F238E27FC236}">
                  <a16:creationId xmlns:a16="http://schemas.microsoft.com/office/drawing/2014/main" id="{6820D96A-AD73-476C-B831-0EF0E00E6A7A}"/>
                </a:ext>
              </a:extLst>
            </p:cNvPr>
            <p:cNvSpPr/>
            <p:nvPr/>
          </p:nvSpPr>
          <p:spPr>
            <a:xfrm>
              <a:off x="3992563" y="2290763"/>
              <a:ext cx="665162" cy="1485900"/>
            </a:xfrm>
            <a:custGeom>
              <a:avLst/>
              <a:gdLst>
                <a:gd name="connsiteX0" fmla="*/ 190500 w 664369"/>
                <a:gd name="connsiteY0" fmla="*/ 1004887 h 1485900"/>
                <a:gd name="connsiteX1" fmla="*/ 235744 w 664369"/>
                <a:gd name="connsiteY1" fmla="*/ 888206 h 1485900"/>
                <a:gd name="connsiteX2" fmla="*/ 250032 w 664369"/>
                <a:gd name="connsiteY2" fmla="*/ 852487 h 1485900"/>
                <a:gd name="connsiteX3" fmla="*/ 264319 w 664369"/>
                <a:gd name="connsiteY3" fmla="*/ 809625 h 1485900"/>
                <a:gd name="connsiteX4" fmla="*/ 273844 w 664369"/>
                <a:gd name="connsiteY4" fmla="*/ 762000 h 1485900"/>
                <a:gd name="connsiteX5" fmla="*/ 288132 w 664369"/>
                <a:gd name="connsiteY5" fmla="*/ 695325 h 1485900"/>
                <a:gd name="connsiteX6" fmla="*/ 300038 w 664369"/>
                <a:gd name="connsiteY6" fmla="*/ 628650 h 1485900"/>
                <a:gd name="connsiteX7" fmla="*/ 311944 w 664369"/>
                <a:gd name="connsiteY7" fmla="*/ 564356 h 1485900"/>
                <a:gd name="connsiteX8" fmla="*/ 321469 w 664369"/>
                <a:gd name="connsiteY8" fmla="*/ 490537 h 1485900"/>
                <a:gd name="connsiteX9" fmla="*/ 326232 w 664369"/>
                <a:gd name="connsiteY9" fmla="*/ 442912 h 1485900"/>
                <a:gd name="connsiteX10" fmla="*/ 326232 w 664369"/>
                <a:gd name="connsiteY10" fmla="*/ 402431 h 1485900"/>
                <a:gd name="connsiteX11" fmla="*/ 326232 w 664369"/>
                <a:gd name="connsiteY11" fmla="*/ 342900 h 1485900"/>
                <a:gd name="connsiteX12" fmla="*/ 321469 w 664369"/>
                <a:gd name="connsiteY12" fmla="*/ 290512 h 1485900"/>
                <a:gd name="connsiteX13" fmla="*/ 311944 w 664369"/>
                <a:gd name="connsiteY13" fmla="*/ 235743 h 1485900"/>
                <a:gd name="connsiteX14" fmla="*/ 297657 w 664369"/>
                <a:gd name="connsiteY14" fmla="*/ 190500 h 1485900"/>
                <a:gd name="connsiteX15" fmla="*/ 288132 w 664369"/>
                <a:gd name="connsiteY15" fmla="*/ 164306 h 1485900"/>
                <a:gd name="connsiteX16" fmla="*/ 266700 w 664369"/>
                <a:gd name="connsiteY16" fmla="*/ 123825 h 1485900"/>
                <a:gd name="connsiteX17" fmla="*/ 245269 w 664369"/>
                <a:gd name="connsiteY17" fmla="*/ 92868 h 1485900"/>
                <a:gd name="connsiteX18" fmla="*/ 216694 w 664369"/>
                <a:gd name="connsiteY18" fmla="*/ 61912 h 1485900"/>
                <a:gd name="connsiteX19" fmla="*/ 166688 w 664369"/>
                <a:gd name="connsiteY19" fmla="*/ 23812 h 1485900"/>
                <a:gd name="connsiteX20" fmla="*/ 285750 w 664369"/>
                <a:gd name="connsiteY20" fmla="*/ 0 h 1485900"/>
                <a:gd name="connsiteX21" fmla="*/ 388144 w 664369"/>
                <a:gd name="connsiteY21" fmla="*/ 54768 h 1485900"/>
                <a:gd name="connsiteX22" fmla="*/ 471488 w 664369"/>
                <a:gd name="connsiteY22" fmla="*/ 97631 h 1485900"/>
                <a:gd name="connsiteX23" fmla="*/ 554832 w 664369"/>
                <a:gd name="connsiteY23" fmla="*/ 145256 h 1485900"/>
                <a:gd name="connsiteX24" fmla="*/ 602457 w 664369"/>
                <a:gd name="connsiteY24" fmla="*/ 176212 h 1485900"/>
                <a:gd name="connsiteX25" fmla="*/ 640557 w 664369"/>
                <a:gd name="connsiteY25" fmla="*/ 204787 h 1485900"/>
                <a:gd name="connsiteX26" fmla="*/ 654844 w 664369"/>
                <a:gd name="connsiteY26" fmla="*/ 221456 h 1485900"/>
                <a:gd name="connsiteX27" fmla="*/ 664369 w 664369"/>
                <a:gd name="connsiteY27" fmla="*/ 235743 h 1485900"/>
                <a:gd name="connsiteX28" fmla="*/ 664369 w 664369"/>
                <a:gd name="connsiteY28" fmla="*/ 240506 h 1485900"/>
                <a:gd name="connsiteX29" fmla="*/ 640557 w 664369"/>
                <a:gd name="connsiteY29" fmla="*/ 278606 h 1485900"/>
                <a:gd name="connsiteX30" fmla="*/ 600075 w 664369"/>
                <a:gd name="connsiteY30" fmla="*/ 347662 h 1485900"/>
                <a:gd name="connsiteX31" fmla="*/ 581025 w 664369"/>
                <a:gd name="connsiteY31" fmla="*/ 421481 h 1485900"/>
                <a:gd name="connsiteX32" fmla="*/ 554832 w 664369"/>
                <a:gd name="connsiteY32" fmla="*/ 531018 h 1485900"/>
                <a:gd name="connsiteX33" fmla="*/ 523875 w 664369"/>
                <a:gd name="connsiteY33" fmla="*/ 640556 h 1485900"/>
                <a:gd name="connsiteX34" fmla="*/ 488157 w 664369"/>
                <a:gd name="connsiteY34" fmla="*/ 750093 h 1485900"/>
                <a:gd name="connsiteX35" fmla="*/ 466725 w 664369"/>
                <a:gd name="connsiteY35" fmla="*/ 809625 h 1485900"/>
                <a:gd name="connsiteX36" fmla="*/ 438150 w 664369"/>
                <a:gd name="connsiteY36" fmla="*/ 883443 h 1485900"/>
                <a:gd name="connsiteX37" fmla="*/ 411957 w 664369"/>
                <a:gd name="connsiteY37" fmla="*/ 942975 h 1485900"/>
                <a:gd name="connsiteX38" fmla="*/ 376238 w 664369"/>
                <a:gd name="connsiteY38" fmla="*/ 1019175 h 1485900"/>
                <a:gd name="connsiteX39" fmla="*/ 342900 w 664369"/>
                <a:gd name="connsiteY39" fmla="*/ 1078706 h 1485900"/>
                <a:gd name="connsiteX40" fmla="*/ 295275 w 664369"/>
                <a:gd name="connsiteY40" fmla="*/ 1162050 h 1485900"/>
                <a:gd name="connsiteX41" fmla="*/ 254794 w 664369"/>
                <a:gd name="connsiteY41" fmla="*/ 1226343 h 1485900"/>
                <a:gd name="connsiteX42" fmla="*/ 192882 w 664369"/>
                <a:gd name="connsiteY42" fmla="*/ 1319212 h 1485900"/>
                <a:gd name="connsiteX43" fmla="*/ 121444 w 664369"/>
                <a:gd name="connsiteY43" fmla="*/ 1407318 h 1485900"/>
                <a:gd name="connsiteX44" fmla="*/ 64294 w 664369"/>
                <a:gd name="connsiteY44" fmla="*/ 1469231 h 1485900"/>
                <a:gd name="connsiteX45" fmla="*/ 47625 w 664369"/>
                <a:gd name="connsiteY45" fmla="*/ 1481137 h 1485900"/>
                <a:gd name="connsiteX46" fmla="*/ 23813 w 664369"/>
                <a:gd name="connsiteY46" fmla="*/ 1485900 h 1485900"/>
                <a:gd name="connsiteX47" fmla="*/ 9525 w 664369"/>
                <a:gd name="connsiteY47" fmla="*/ 1485900 h 1485900"/>
                <a:gd name="connsiteX48" fmla="*/ 0 w 664369"/>
                <a:gd name="connsiteY48" fmla="*/ 1476375 h 1485900"/>
                <a:gd name="connsiteX49" fmla="*/ 2382 w 664369"/>
                <a:gd name="connsiteY49" fmla="*/ 1457325 h 1485900"/>
                <a:gd name="connsiteX50" fmla="*/ 14288 w 664369"/>
                <a:gd name="connsiteY50" fmla="*/ 1426368 h 1485900"/>
                <a:gd name="connsiteX51" fmla="*/ 38100 w 664369"/>
                <a:gd name="connsiteY51" fmla="*/ 1369218 h 1485900"/>
                <a:gd name="connsiteX52" fmla="*/ 76200 w 664369"/>
                <a:gd name="connsiteY52" fmla="*/ 1278731 h 1485900"/>
                <a:gd name="connsiteX53" fmla="*/ 130969 w 664369"/>
                <a:gd name="connsiteY53" fmla="*/ 1154906 h 1485900"/>
                <a:gd name="connsiteX54" fmla="*/ 190500 w 664369"/>
                <a:gd name="connsiteY54" fmla="*/ 10048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4369" h="1485900">
                  <a:moveTo>
                    <a:pt x="190500" y="1004887"/>
                  </a:moveTo>
                  <a:lnTo>
                    <a:pt x="235744" y="888206"/>
                  </a:lnTo>
                  <a:lnTo>
                    <a:pt x="250032" y="852487"/>
                  </a:lnTo>
                  <a:lnTo>
                    <a:pt x="264319" y="809625"/>
                  </a:lnTo>
                  <a:lnTo>
                    <a:pt x="273844" y="762000"/>
                  </a:lnTo>
                  <a:lnTo>
                    <a:pt x="288132" y="695325"/>
                  </a:lnTo>
                  <a:lnTo>
                    <a:pt x="300038" y="628650"/>
                  </a:lnTo>
                  <a:lnTo>
                    <a:pt x="311944" y="564356"/>
                  </a:lnTo>
                  <a:lnTo>
                    <a:pt x="321469" y="490537"/>
                  </a:lnTo>
                  <a:lnTo>
                    <a:pt x="326232" y="442912"/>
                  </a:lnTo>
                  <a:lnTo>
                    <a:pt x="326232" y="402431"/>
                  </a:lnTo>
                  <a:lnTo>
                    <a:pt x="326232" y="342900"/>
                  </a:lnTo>
                  <a:lnTo>
                    <a:pt x="321469" y="290512"/>
                  </a:lnTo>
                  <a:lnTo>
                    <a:pt x="311944" y="235743"/>
                  </a:lnTo>
                  <a:lnTo>
                    <a:pt x="297657" y="190500"/>
                  </a:lnTo>
                  <a:lnTo>
                    <a:pt x="288132" y="164306"/>
                  </a:lnTo>
                  <a:lnTo>
                    <a:pt x="266700" y="123825"/>
                  </a:lnTo>
                  <a:lnTo>
                    <a:pt x="245269" y="92868"/>
                  </a:lnTo>
                  <a:lnTo>
                    <a:pt x="216694" y="61912"/>
                  </a:lnTo>
                  <a:lnTo>
                    <a:pt x="166688" y="23812"/>
                  </a:lnTo>
                  <a:lnTo>
                    <a:pt x="285750" y="0"/>
                  </a:lnTo>
                  <a:lnTo>
                    <a:pt x="388144" y="54768"/>
                  </a:lnTo>
                  <a:lnTo>
                    <a:pt x="471488" y="97631"/>
                  </a:lnTo>
                  <a:lnTo>
                    <a:pt x="554832" y="145256"/>
                  </a:lnTo>
                  <a:lnTo>
                    <a:pt x="602457" y="176212"/>
                  </a:lnTo>
                  <a:lnTo>
                    <a:pt x="640557" y="204787"/>
                  </a:lnTo>
                  <a:lnTo>
                    <a:pt x="654844" y="221456"/>
                  </a:lnTo>
                  <a:lnTo>
                    <a:pt x="664369" y="235743"/>
                  </a:lnTo>
                  <a:lnTo>
                    <a:pt x="664369" y="240506"/>
                  </a:lnTo>
                  <a:lnTo>
                    <a:pt x="640557" y="278606"/>
                  </a:lnTo>
                  <a:lnTo>
                    <a:pt x="600075" y="347662"/>
                  </a:lnTo>
                  <a:lnTo>
                    <a:pt x="581025" y="421481"/>
                  </a:lnTo>
                  <a:lnTo>
                    <a:pt x="554832" y="531018"/>
                  </a:lnTo>
                  <a:lnTo>
                    <a:pt x="523875" y="640556"/>
                  </a:lnTo>
                  <a:lnTo>
                    <a:pt x="488157" y="750093"/>
                  </a:lnTo>
                  <a:lnTo>
                    <a:pt x="466725" y="809625"/>
                  </a:lnTo>
                  <a:lnTo>
                    <a:pt x="438150" y="883443"/>
                  </a:lnTo>
                  <a:lnTo>
                    <a:pt x="411957" y="942975"/>
                  </a:lnTo>
                  <a:lnTo>
                    <a:pt x="376238" y="1019175"/>
                  </a:lnTo>
                  <a:lnTo>
                    <a:pt x="342900" y="1078706"/>
                  </a:lnTo>
                  <a:lnTo>
                    <a:pt x="295275" y="1162050"/>
                  </a:lnTo>
                  <a:lnTo>
                    <a:pt x="254794" y="1226343"/>
                  </a:lnTo>
                  <a:lnTo>
                    <a:pt x="192882" y="1319212"/>
                  </a:lnTo>
                  <a:lnTo>
                    <a:pt x="121444" y="1407318"/>
                  </a:lnTo>
                  <a:lnTo>
                    <a:pt x="64294" y="1469231"/>
                  </a:lnTo>
                  <a:lnTo>
                    <a:pt x="47625" y="1481137"/>
                  </a:lnTo>
                  <a:lnTo>
                    <a:pt x="23813" y="1485900"/>
                  </a:lnTo>
                  <a:lnTo>
                    <a:pt x="9525" y="1485900"/>
                  </a:lnTo>
                  <a:lnTo>
                    <a:pt x="0" y="1476375"/>
                  </a:lnTo>
                  <a:lnTo>
                    <a:pt x="2382" y="1457325"/>
                  </a:lnTo>
                  <a:lnTo>
                    <a:pt x="14288" y="1426368"/>
                  </a:lnTo>
                  <a:lnTo>
                    <a:pt x="38100" y="1369218"/>
                  </a:lnTo>
                  <a:lnTo>
                    <a:pt x="76200" y="1278731"/>
                  </a:lnTo>
                  <a:lnTo>
                    <a:pt x="130969" y="1154906"/>
                  </a:lnTo>
                  <a:lnTo>
                    <a:pt x="190500" y="100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8">
              <a:extLst>
                <a:ext uri="{FF2B5EF4-FFF2-40B4-BE49-F238E27FC236}">
                  <a16:creationId xmlns:a16="http://schemas.microsoft.com/office/drawing/2014/main" id="{92124522-5F66-41D3-8FBD-8A6461DF99AF}"/>
                </a:ext>
              </a:extLst>
            </p:cNvPr>
            <p:cNvSpPr/>
            <p:nvPr/>
          </p:nvSpPr>
          <p:spPr>
            <a:xfrm>
              <a:off x="5048250" y="2181225"/>
              <a:ext cx="407988" cy="1600200"/>
            </a:xfrm>
            <a:custGeom>
              <a:avLst/>
              <a:gdLst>
                <a:gd name="connsiteX0" fmla="*/ 119063 w 407194"/>
                <a:gd name="connsiteY0" fmla="*/ 416719 h 1600200"/>
                <a:gd name="connsiteX1" fmla="*/ 119063 w 407194"/>
                <a:gd name="connsiteY1" fmla="*/ 230981 h 1600200"/>
                <a:gd name="connsiteX2" fmla="*/ 116681 w 407194"/>
                <a:gd name="connsiteY2" fmla="*/ 207169 h 1600200"/>
                <a:gd name="connsiteX3" fmla="*/ 104775 w 407194"/>
                <a:gd name="connsiteY3" fmla="*/ 166688 h 1600200"/>
                <a:gd name="connsiteX4" fmla="*/ 76200 w 407194"/>
                <a:gd name="connsiteY4" fmla="*/ 109538 h 1600200"/>
                <a:gd name="connsiteX5" fmla="*/ 47625 w 407194"/>
                <a:gd name="connsiteY5" fmla="*/ 64294 h 1600200"/>
                <a:gd name="connsiteX6" fmla="*/ 0 w 407194"/>
                <a:gd name="connsiteY6" fmla="*/ 7144 h 1600200"/>
                <a:gd name="connsiteX7" fmla="*/ 171450 w 407194"/>
                <a:gd name="connsiteY7" fmla="*/ 0 h 1600200"/>
                <a:gd name="connsiteX8" fmla="*/ 252413 w 407194"/>
                <a:gd name="connsiteY8" fmla="*/ 42863 h 1600200"/>
                <a:gd name="connsiteX9" fmla="*/ 280988 w 407194"/>
                <a:gd name="connsiteY9" fmla="*/ 59531 h 1600200"/>
                <a:gd name="connsiteX10" fmla="*/ 311944 w 407194"/>
                <a:gd name="connsiteY10" fmla="*/ 83344 h 1600200"/>
                <a:gd name="connsiteX11" fmla="*/ 333375 w 407194"/>
                <a:gd name="connsiteY11" fmla="*/ 102394 h 1600200"/>
                <a:gd name="connsiteX12" fmla="*/ 347663 w 407194"/>
                <a:gd name="connsiteY12" fmla="*/ 119063 h 1600200"/>
                <a:gd name="connsiteX13" fmla="*/ 364331 w 407194"/>
                <a:gd name="connsiteY13" fmla="*/ 147638 h 1600200"/>
                <a:gd name="connsiteX14" fmla="*/ 366713 w 407194"/>
                <a:gd name="connsiteY14" fmla="*/ 188119 h 1600200"/>
                <a:gd name="connsiteX15" fmla="*/ 366713 w 407194"/>
                <a:gd name="connsiteY15" fmla="*/ 461963 h 1600200"/>
                <a:gd name="connsiteX16" fmla="*/ 364331 w 407194"/>
                <a:gd name="connsiteY16" fmla="*/ 664369 h 1600200"/>
                <a:gd name="connsiteX17" fmla="*/ 364331 w 407194"/>
                <a:gd name="connsiteY17" fmla="*/ 857250 h 1600200"/>
                <a:gd name="connsiteX18" fmla="*/ 364331 w 407194"/>
                <a:gd name="connsiteY18" fmla="*/ 912019 h 1600200"/>
                <a:gd name="connsiteX19" fmla="*/ 366713 w 407194"/>
                <a:gd name="connsiteY19" fmla="*/ 957263 h 1600200"/>
                <a:gd name="connsiteX20" fmla="*/ 373856 w 407194"/>
                <a:gd name="connsiteY20" fmla="*/ 1012031 h 1600200"/>
                <a:gd name="connsiteX21" fmla="*/ 383381 w 407194"/>
                <a:gd name="connsiteY21" fmla="*/ 1059656 h 1600200"/>
                <a:gd name="connsiteX22" fmla="*/ 392906 w 407194"/>
                <a:gd name="connsiteY22" fmla="*/ 1090613 h 1600200"/>
                <a:gd name="connsiteX23" fmla="*/ 400050 w 407194"/>
                <a:gd name="connsiteY23" fmla="*/ 1107281 h 1600200"/>
                <a:gd name="connsiteX24" fmla="*/ 407194 w 407194"/>
                <a:gd name="connsiteY24" fmla="*/ 1131094 h 1600200"/>
                <a:gd name="connsiteX25" fmla="*/ 407194 w 407194"/>
                <a:gd name="connsiteY25" fmla="*/ 1145381 h 1600200"/>
                <a:gd name="connsiteX26" fmla="*/ 400050 w 407194"/>
                <a:gd name="connsiteY26" fmla="*/ 1193006 h 1600200"/>
                <a:gd name="connsiteX27" fmla="*/ 378619 w 407194"/>
                <a:gd name="connsiteY27" fmla="*/ 1269206 h 1600200"/>
                <a:gd name="connsiteX28" fmla="*/ 354806 w 407194"/>
                <a:gd name="connsiteY28" fmla="*/ 1333500 h 1600200"/>
                <a:gd name="connsiteX29" fmla="*/ 338138 w 407194"/>
                <a:gd name="connsiteY29" fmla="*/ 1373981 h 1600200"/>
                <a:gd name="connsiteX30" fmla="*/ 304800 w 407194"/>
                <a:gd name="connsiteY30" fmla="*/ 1431131 h 1600200"/>
                <a:gd name="connsiteX31" fmla="*/ 264319 w 407194"/>
                <a:gd name="connsiteY31" fmla="*/ 1493044 h 1600200"/>
                <a:gd name="connsiteX32" fmla="*/ 209550 w 407194"/>
                <a:gd name="connsiteY32" fmla="*/ 1559719 h 1600200"/>
                <a:gd name="connsiteX33" fmla="*/ 188119 w 407194"/>
                <a:gd name="connsiteY33" fmla="*/ 1583531 h 1600200"/>
                <a:gd name="connsiteX34" fmla="*/ 166688 w 407194"/>
                <a:gd name="connsiteY34" fmla="*/ 1597819 h 1600200"/>
                <a:gd name="connsiteX35" fmla="*/ 147638 w 407194"/>
                <a:gd name="connsiteY35" fmla="*/ 1600200 h 1600200"/>
                <a:gd name="connsiteX36" fmla="*/ 126206 w 407194"/>
                <a:gd name="connsiteY36" fmla="*/ 1590675 h 1600200"/>
                <a:gd name="connsiteX37" fmla="*/ 114300 w 407194"/>
                <a:gd name="connsiteY37" fmla="*/ 1578769 h 1600200"/>
                <a:gd name="connsiteX38" fmla="*/ 107156 w 407194"/>
                <a:gd name="connsiteY38" fmla="*/ 1562100 h 1600200"/>
                <a:gd name="connsiteX39" fmla="*/ 109538 w 407194"/>
                <a:gd name="connsiteY39" fmla="*/ 1138238 h 1600200"/>
                <a:gd name="connsiteX40" fmla="*/ 116681 w 407194"/>
                <a:gd name="connsiteY40" fmla="*/ 1102519 h 1600200"/>
                <a:gd name="connsiteX41" fmla="*/ 121444 w 407194"/>
                <a:gd name="connsiteY41" fmla="*/ 1040606 h 1600200"/>
                <a:gd name="connsiteX42" fmla="*/ 119063 w 407194"/>
                <a:gd name="connsiteY42" fmla="*/ 854869 h 1600200"/>
                <a:gd name="connsiteX43" fmla="*/ 119063 w 407194"/>
                <a:gd name="connsiteY43" fmla="*/ 416719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7194" h="1600200">
                  <a:moveTo>
                    <a:pt x="119063" y="416719"/>
                  </a:moveTo>
                  <a:lnTo>
                    <a:pt x="119063" y="230981"/>
                  </a:lnTo>
                  <a:lnTo>
                    <a:pt x="116681" y="207169"/>
                  </a:lnTo>
                  <a:lnTo>
                    <a:pt x="104775" y="166688"/>
                  </a:lnTo>
                  <a:lnTo>
                    <a:pt x="76200" y="109538"/>
                  </a:lnTo>
                  <a:lnTo>
                    <a:pt x="47625" y="64294"/>
                  </a:lnTo>
                  <a:lnTo>
                    <a:pt x="0" y="7144"/>
                  </a:lnTo>
                  <a:lnTo>
                    <a:pt x="171450" y="0"/>
                  </a:lnTo>
                  <a:lnTo>
                    <a:pt x="252413" y="42863"/>
                  </a:lnTo>
                  <a:lnTo>
                    <a:pt x="280988" y="59531"/>
                  </a:lnTo>
                  <a:lnTo>
                    <a:pt x="311944" y="83344"/>
                  </a:lnTo>
                  <a:lnTo>
                    <a:pt x="333375" y="102394"/>
                  </a:lnTo>
                  <a:lnTo>
                    <a:pt x="347663" y="119063"/>
                  </a:lnTo>
                  <a:lnTo>
                    <a:pt x="364331" y="147638"/>
                  </a:lnTo>
                  <a:lnTo>
                    <a:pt x="366713" y="188119"/>
                  </a:lnTo>
                  <a:lnTo>
                    <a:pt x="366713" y="461963"/>
                  </a:lnTo>
                  <a:lnTo>
                    <a:pt x="364331" y="664369"/>
                  </a:lnTo>
                  <a:lnTo>
                    <a:pt x="364331" y="857250"/>
                  </a:lnTo>
                  <a:lnTo>
                    <a:pt x="364331" y="912019"/>
                  </a:lnTo>
                  <a:lnTo>
                    <a:pt x="366713" y="957263"/>
                  </a:lnTo>
                  <a:lnTo>
                    <a:pt x="373856" y="1012031"/>
                  </a:lnTo>
                  <a:lnTo>
                    <a:pt x="383381" y="1059656"/>
                  </a:lnTo>
                  <a:lnTo>
                    <a:pt x="392906" y="1090613"/>
                  </a:lnTo>
                  <a:lnTo>
                    <a:pt x="400050" y="1107281"/>
                  </a:lnTo>
                  <a:lnTo>
                    <a:pt x="407194" y="1131094"/>
                  </a:lnTo>
                  <a:lnTo>
                    <a:pt x="407194" y="1145381"/>
                  </a:lnTo>
                  <a:lnTo>
                    <a:pt x="400050" y="1193006"/>
                  </a:lnTo>
                  <a:lnTo>
                    <a:pt x="378619" y="1269206"/>
                  </a:lnTo>
                  <a:lnTo>
                    <a:pt x="354806" y="1333500"/>
                  </a:lnTo>
                  <a:lnTo>
                    <a:pt x="338138" y="1373981"/>
                  </a:lnTo>
                  <a:lnTo>
                    <a:pt x="304800" y="1431131"/>
                  </a:lnTo>
                  <a:lnTo>
                    <a:pt x="264319" y="1493044"/>
                  </a:lnTo>
                  <a:lnTo>
                    <a:pt x="209550" y="1559719"/>
                  </a:lnTo>
                  <a:lnTo>
                    <a:pt x="188119" y="1583531"/>
                  </a:lnTo>
                  <a:lnTo>
                    <a:pt x="166688" y="1597819"/>
                  </a:lnTo>
                  <a:lnTo>
                    <a:pt x="147638" y="1600200"/>
                  </a:lnTo>
                  <a:lnTo>
                    <a:pt x="126206" y="1590675"/>
                  </a:lnTo>
                  <a:lnTo>
                    <a:pt x="114300" y="1578769"/>
                  </a:lnTo>
                  <a:lnTo>
                    <a:pt x="107156" y="1562100"/>
                  </a:lnTo>
                  <a:lnTo>
                    <a:pt x="109538" y="1138238"/>
                  </a:lnTo>
                  <a:lnTo>
                    <a:pt x="116681" y="1102519"/>
                  </a:lnTo>
                  <a:lnTo>
                    <a:pt x="121444" y="1040606"/>
                  </a:lnTo>
                  <a:cubicBezTo>
                    <a:pt x="120650" y="978694"/>
                    <a:pt x="119857" y="916781"/>
                    <a:pt x="119063" y="854869"/>
                  </a:cubicBezTo>
                  <a:lnTo>
                    <a:pt x="1190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9">
              <a:extLst>
                <a:ext uri="{FF2B5EF4-FFF2-40B4-BE49-F238E27FC236}">
                  <a16:creationId xmlns:a16="http://schemas.microsoft.com/office/drawing/2014/main" id="{CFCF0A77-B45C-4AD4-86C1-63E93D60947D}"/>
                </a:ext>
              </a:extLst>
            </p:cNvPr>
            <p:cNvSpPr/>
            <p:nvPr/>
          </p:nvSpPr>
          <p:spPr>
            <a:xfrm>
              <a:off x="4735513" y="3276600"/>
              <a:ext cx="438150" cy="493713"/>
            </a:xfrm>
            <a:custGeom>
              <a:avLst/>
              <a:gdLst>
                <a:gd name="connsiteX0" fmla="*/ 188119 w 438150"/>
                <a:gd name="connsiteY0" fmla="*/ 233363 h 492919"/>
                <a:gd name="connsiteX1" fmla="*/ 257175 w 438150"/>
                <a:gd name="connsiteY1" fmla="*/ 288131 h 492919"/>
                <a:gd name="connsiteX2" fmla="*/ 309563 w 438150"/>
                <a:gd name="connsiteY2" fmla="*/ 330994 h 492919"/>
                <a:gd name="connsiteX3" fmla="*/ 352425 w 438150"/>
                <a:gd name="connsiteY3" fmla="*/ 373856 h 492919"/>
                <a:gd name="connsiteX4" fmla="*/ 381000 w 438150"/>
                <a:gd name="connsiteY4" fmla="*/ 407194 h 492919"/>
                <a:gd name="connsiteX5" fmla="*/ 400050 w 438150"/>
                <a:gd name="connsiteY5" fmla="*/ 433388 h 492919"/>
                <a:gd name="connsiteX6" fmla="*/ 407194 w 438150"/>
                <a:gd name="connsiteY6" fmla="*/ 445294 h 492919"/>
                <a:gd name="connsiteX7" fmla="*/ 421482 w 438150"/>
                <a:gd name="connsiteY7" fmla="*/ 473869 h 492919"/>
                <a:gd name="connsiteX8" fmla="*/ 438150 w 438150"/>
                <a:gd name="connsiteY8" fmla="*/ 492919 h 492919"/>
                <a:gd name="connsiteX9" fmla="*/ 431007 w 438150"/>
                <a:gd name="connsiteY9" fmla="*/ 0 h 492919"/>
                <a:gd name="connsiteX10" fmla="*/ 421482 w 438150"/>
                <a:gd name="connsiteY10" fmla="*/ 40481 h 492919"/>
                <a:gd name="connsiteX11" fmla="*/ 402432 w 438150"/>
                <a:gd name="connsiteY11" fmla="*/ 88106 h 492919"/>
                <a:gd name="connsiteX12" fmla="*/ 385763 w 438150"/>
                <a:gd name="connsiteY12" fmla="*/ 109538 h 492919"/>
                <a:gd name="connsiteX13" fmla="*/ 371475 w 438150"/>
                <a:gd name="connsiteY13" fmla="*/ 121444 h 492919"/>
                <a:gd name="connsiteX14" fmla="*/ 345282 w 438150"/>
                <a:gd name="connsiteY14" fmla="*/ 128588 h 492919"/>
                <a:gd name="connsiteX15" fmla="*/ 316707 w 438150"/>
                <a:gd name="connsiteY15" fmla="*/ 130969 h 492919"/>
                <a:gd name="connsiteX16" fmla="*/ 245269 w 438150"/>
                <a:gd name="connsiteY16" fmla="*/ 119063 h 492919"/>
                <a:gd name="connsiteX17" fmla="*/ 121444 w 438150"/>
                <a:gd name="connsiteY17" fmla="*/ 85725 h 492919"/>
                <a:gd name="connsiteX18" fmla="*/ 71438 w 438150"/>
                <a:gd name="connsiteY18" fmla="*/ 69056 h 492919"/>
                <a:gd name="connsiteX19" fmla="*/ 30957 w 438150"/>
                <a:gd name="connsiteY19" fmla="*/ 52388 h 492919"/>
                <a:gd name="connsiteX20" fmla="*/ 19050 w 438150"/>
                <a:gd name="connsiteY20" fmla="*/ 52388 h 492919"/>
                <a:gd name="connsiteX21" fmla="*/ 9525 w 438150"/>
                <a:gd name="connsiteY21" fmla="*/ 52388 h 492919"/>
                <a:gd name="connsiteX22" fmla="*/ 0 w 438150"/>
                <a:gd name="connsiteY22" fmla="*/ 59531 h 492919"/>
                <a:gd name="connsiteX23" fmla="*/ 0 w 438150"/>
                <a:gd name="connsiteY23" fmla="*/ 73819 h 492919"/>
                <a:gd name="connsiteX24" fmla="*/ 7144 w 438150"/>
                <a:gd name="connsiteY24" fmla="*/ 102394 h 492919"/>
                <a:gd name="connsiteX25" fmla="*/ 19050 w 438150"/>
                <a:gd name="connsiteY25" fmla="*/ 116681 h 492919"/>
                <a:gd name="connsiteX26" fmla="*/ 83344 w 438150"/>
                <a:gd name="connsiteY26" fmla="*/ 159544 h 492919"/>
                <a:gd name="connsiteX27" fmla="*/ 188119 w 438150"/>
                <a:gd name="connsiteY27" fmla="*/ 23336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92919">
                  <a:moveTo>
                    <a:pt x="188119" y="233363"/>
                  </a:moveTo>
                  <a:lnTo>
                    <a:pt x="257175" y="288131"/>
                  </a:lnTo>
                  <a:lnTo>
                    <a:pt x="309563" y="330994"/>
                  </a:lnTo>
                  <a:lnTo>
                    <a:pt x="352425" y="373856"/>
                  </a:lnTo>
                  <a:lnTo>
                    <a:pt x="381000" y="407194"/>
                  </a:lnTo>
                  <a:lnTo>
                    <a:pt x="400050" y="433388"/>
                  </a:lnTo>
                  <a:lnTo>
                    <a:pt x="407194" y="445294"/>
                  </a:lnTo>
                  <a:lnTo>
                    <a:pt x="421482" y="473869"/>
                  </a:lnTo>
                  <a:lnTo>
                    <a:pt x="438150" y="492919"/>
                  </a:lnTo>
                  <a:lnTo>
                    <a:pt x="431007" y="0"/>
                  </a:lnTo>
                  <a:lnTo>
                    <a:pt x="421482" y="40481"/>
                  </a:lnTo>
                  <a:lnTo>
                    <a:pt x="402432" y="88106"/>
                  </a:lnTo>
                  <a:lnTo>
                    <a:pt x="385763" y="109538"/>
                  </a:lnTo>
                  <a:lnTo>
                    <a:pt x="371475" y="121444"/>
                  </a:lnTo>
                  <a:lnTo>
                    <a:pt x="345282" y="128588"/>
                  </a:lnTo>
                  <a:lnTo>
                    <a:pt x="316707" y="130969"/>
                  </a:lnTo>
                  <a:lnTo>
                    <a:pt x="245269" y="119063"/>
                  </a:lnTo>
                  <a:lnTo>
                    <a:pt x="121444" y="85725"/>
                  </a:lnTo>
                  <a:lnTo>
                    <a:pt x="71438" y="69056"/>
                  </a:lnTo>
                  <a:lnTo>
                    <a:pt x="30957" y="52388"/>
                  </a:lnTo>
                  <a:lnTo>
                    <a:pt x="19050" y="52388"/>
                  </a:lnTo>
                  <a:lnTo>
                    <a:pt x="9525" y="52388"/>
                  </a:lnTo>
                  <a:lnTo>
                    <a:pt x="0" y="59531"/>
                  </a:lnTo>
                  <a:lnTo>
                    <a:pt x="0" y="73819"/>
                  </a:lnTo>
                  <a:lnTo>
                    <a:pt x="7144" y="102394"/>
                  </a:lnTo>
                  <a:lnTo>
                    <a:pt x="19050" y="116681"/>
                  </a:lnTo>
                  <a:lnTo>
                    <a:pt x="83344" y="159544"/>
                  </a:lnTo>
                  <a:lnTo>
                    <a:pt x="1881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4">
              <a:extLst>
                <a:ext uri="{FF2B5EF4-FFF2-40B4-BE49-F238E27FC236}">
                  <a16:creationId xmlns:a16="http://schemas.microsoft.com/office/drawing/2014/main" id="{290BBF4E-9EE7-409B-A20F-B9D102EAC946}"/>
                </a:ext>
              </a:extLst>
            </p:cNvPr>
            <p:cNvSpPr/>
            <p:nvPr/>
          </p:nvSpPr>
          <p:spPr>
            <a:xfrm>
              <a:off x="4276725" y="3876675"/>
              <a:ext cx="1677988" cy="430213"/>
            </a:xfrm>
            <a:custGeom>
              <a:avLst/>
              <a:gdLst>
                <a:gd name="connsiteX0" fmla="*/ 704850 w 1678781"/>
                <a:gd name="connsiteY0" fmla="*/ 340519 h 431006"/>
                <a:gd name="connsiteX1" fmla="*/ 912019 w 1678781"/>
                <a:gd name="connsiteY1" fmla="*/ 300038 h 431006"/>
                <a:gd name="connsiteX2" fmla="*/ 1078706 w 1678781"/>
                <a:gd name="connsiteY2" fmla="*/ 261938 h 431006"/>
                <a:gd name="connsiteX3" fmla="*/ 1143000 w 1678781"/>
                <a:gd name="connsiteY3" fmla="*/ 245269 h 431006"/>
                <a:gd name="connsiteX4" fmla="*/ 1185863 w 1678781"/>
                <a:gd name="connsiteY4" fmla="*/ 240506 h 431006"/>
                <a:gd name="connsiteX5" fmla="*/ 1216819 w 1678781"/>
                <a:gd name="connsiteY5" fmla="*/ 245269 h 431006"/>
                <a:gd name="connsiteX6" fmla="*/ 1609725 w 1678781"/>
                <a:gd name="connsiteY6" fmla="*/ 330994 h 431006"/>
                <a:gd name="connsiteX7" fmla="*/ 1645444 w 1678781"/>
                <a:gd name="connsiteY7" fmla="*/ 316706 h 431006"/>
                <a:gd name="connsiteX8" fmla="*/ 1669256 w 1678781"/>
                <a:gd name="connsiteY8" fmla="*/ 297656 h 431006"/>
                <a:gd name="connsiteX9" fmla="*/ 1678781 w 1678781"/>
                <a:gd name="connsiteY9" fmla="*/ 278606 h 431006"/>
                <a:gd name="connsiteX10" fmla="*/ 1676400 w 1678781"/>
                <a:gd name="connsiteY10" fmla="*/ 269081 h 431006"/>
                <a:gd name="connsiteX11" fmla="*/ 1664494 w 1678781"/>
                <a:gd name="connsiteY11" fmla="*/ 254794 h 431006"/>
                <a:gd name="connsiteX12" fmla="*/ 1626394 w 1678781"/>
                <a:gd name="connsiteY12" fmla="*/ 221456 h 431006"/>
                <a:gd name="connsiteX13" fmla="*/ 1545431 w 1678781"/>
                <a:gd name="connsiteY13" fmla="*/ 157163 h 431006"/>
                <a:gd name="connsiteX14" fmla="*/ 1428750 w 1678781"/>
                <a:gd name="connsiteY14" fmla="*/ 78581 h 431006"/>
                <a:gd name="connsiteX15" fmla="*/ 1347788 w 1678781"/>
                <a:gd name="connsiteY15" fmla="*/ 33338 h 431006"/>
                <a:gd name="connsiteX16" fmla="*/ 1285875 w 1678781"/>
                <a:gd name="connsiteY16" fmla="*/ 4763 h 431006"/>
                <a:gd name="connsiteX17" fmla="*/ 1271588 w 1678781"/>
                <a:gd name="connsiteY17" fmla="*/ 0 h 431006"/>
                <a:gd name="connsiteX18" fmla="*/ 1257300 w 1678781"/>
                <a:gd name="connsiteY18" fmla="*/ 4763 h 431006"/>
                <a:gd name="connsiteX19" fmla="*/ 1238250 w 1678781"/>
                <a:gd name="connsiteY19" fmla="*/ 23813 h 431006"/>
                <a:gd name="connsiteX20" fmla="*/ 1197769 w 1678781"/>
                <a:gd name="connsiteY20" fmla="*/ 47625 h 431006"/>
                <a:gd name="connsiteX21" fmla="*/ 1128713 w 1678781"/>
                <a:gd name="connsiteY21" fmla="*/ 83344 h 431006"/>
                <a:gd name="connsiteX22" fmla="*/ 1062038 w 1678781"/>
                <a:gd name="connsiteY22" fmla="*/ 107156 h 431006"/>
                <a:gd name="connsiteX23" fmla="*/ 938213 w 1678781"/>
                <a:gd name="connsiteY23" fmla="*/ 138113 h 431006"/>
                <a:gd name="connsiteX24" fmla="*/ 814388 w 1678781"/>
                <a:gd name="connsiteY24" fmla="*/ 166688 h 431006"/>
                <a:gd name="connsiteX25" fmla="*/ 678656 w 1678781"/>
                <a:gd name="connsiteY25" fmla="*/ 195263 h 431006"/>
                <a:gd name="connsiteX26" fmla="*/ 516731 w 1678781"/>
                <a:gd name="connsiteY26" fmla="*/ 219075 h 431006"/>
                <a:gd name="connsiteX27" fmla="*/ 440531 w 1678781"/>
                <a:gd name="connsiteY27" fmla="*/ 230981 h 431006"/>
                <a:gd name="connsiteX28" fmla="*/ 302419 w 1678781"/>
                <a:gd name="connsiteY28" fmla="*/ 242888 h 431006"/>
                <a:gd name="connsiteX29" fmla="*/ 242888 w 1678781"/>
                <a:gd name="connsiteY29" fmla="*/ 242888 h 431006"/>
                <a:gd name="connsiteX30" fmla="*/ 157163 w 1678781"/>
                <a:gd name="connsiteY30" fmla="*/ 245269 h 431006"/>
                <a:gd name="connsiteX31" fmla="*/ 0 w 1678781"/>
                <a:gd name="connsiteY31" fmla="*/ 431006 h 431006"/>
                <a:gd name="connsiteX32" fmla="*/ 200025 w 1678781"/>
                <a:gd name="connsiteY32" fmla="*/ 414338 h 431006"/>
                <a:gd name="connsiteX33" fmla="*/ 278606 w 1678781"/>
                <a:gd name="connsiteY33" fmla="*/ 407194 h 431006"/>
                <a:gd name="connsiteX34" fmla="*/ 347663 w 1678781"/>
                <a:gd name="connsiteY34" fmla="*/ 400050 h 431006"/>
                <a:gd name="connsiteX35" fmla="*/ 445294 w 1678781"/>
                <a:gd name="connsiteY35" fmla="*/ 383381 h 431006"/>
                <a:gd name="connsiteX36" fmla="*/ 590550 w 1678781"/>
                <a:gd name="connsiteY36" fmla="*/ 361950 h 431006"/>
                <a:gd name="connsiteX37" fmla="*/ 704850 w 1678781"/>
                <a:gd name="connsiteY37" fmla="*/ 340519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781" h="431006">
                  <a:moveTo>
                    <a:pt x="704850" y="340519"/>
                  </a:moveTo>
                  <a:lnTo>
                    <a:pt x="912019" y="300038"/>
                  </a:lnTo>
                  <a:lnTo>
                    <a:pt x="1078706" y="261938"/>
                  </a:lnTo>
                  <a:lnTo>
                    <a:pt x="1143000" y="245269"/>
                  </a:lnTo>
                  <a:lnTo>
                    <a:pt x="1185863" y="240506"/>
                  </a:lnTo>
                  <a:lnTo>
                    <a:pt x="1216819" y="245269"/>
                  </a:lnTo>
                  <a:lnTo>
                    <a:pt x="1609725" y="330994"/>
                  </a:lnTo>
                  <a:lnTo>
                    <a:pt x="1645444" y="316706"/>
                  </a:lnTo>
                  <a:lnTo>
                    <a:pt x="1669256" y="297656"/>
                  </a:lnTo>
                  <a:lnTo>
                    <a:pt x="1678781" y="278606"/>
                  </a:lnTo>
                  <a:lnTo>
                    <a:pt x="1676400" y="269081"/>
                  </a:lnTo>
                  <a:lnTo>
                    <a:pt x="1664494" y="254794"/>
                  </a:lnTo>
                  <a:lnTo>
                    <a:pt x="1626394" y="221456"/>
                  </a:lnTo>
                  <a:lnTo>
                    <a:pt x="1545431" y="157163"/>
                  </a:lnTo>
                  <a:lnTo>
                    <a:pt x="1428750" y="78581"/>
                  </a:lnTo>
                  <a:lnTo>
                    <a:pt x="1347788" y="33338"/>
                  </a:lnTo>
                  <a:lnTo>
                    <a:pt x="1285875" y="4763"/>
                  </a:lnTo>
                  <a:lnTo>
                    <a:pt x="1271588" y="0"/>
                  </a:lnTo>
                  <a:lnTo>
                    <a:pt x="1257300" y="4763"/>
                  </a:lnTo>
                  <a:lnTo>
                    <a:pt x="1238250" y="23813"/>
                  </a:lnTo>
                  <a:lnTo>
                    <a:pt x="1197769" y="47625"/>
                  </a:lnTo>
                  <a:lnTo>
                    <a:pt x="1128713" y="83344"/>
                  </a:lnTo>
                  <a:lnTo>
                    <a:pt x="1062038" y="107156"/>
                  </a:lnTo>
                  <a:lnTo>
                    <a:pt x="938213" y="138113"/>
                  </a:lnTo>
                  <a:lnTo>
                    <a:pt x="814388" y="166688"/>
                  </a:lnTo>
                  <a:lnTo>
                    <a:pt x="678656" y="195263"/>
                  </a:lnTo>
                  <a:lnTo>
                    <a:pt x="516731" y="219075"/>
                  </a:lnTo>
                  <a:lnTo>
                    <a:pt x="440531" y="230981"/>
                  </a:lnTo>
                  <a:lnTo>
                    <a:pt x="302419" y="242888"/>
                  </a:lnTo>
                  <a:lnTo>
                    <a:pt x="242888" y="242888"/>
                  </a:lnTo>
                  <a:lnTo>
                    <a:pt x="157163" y="245269"/>
                  </a:lnTo>
                  <a:lnTo>
                    <a:pt x="0" y="431006"/>
                  </a:lnTo>
                  <a:lnTo>
                    <a:pt x="200025" y="414338"/>
                  </a:lnTo>
                  <a:lnTo>
                    <a:pt x="278606" y="407194"/>
                  </a:lnTo>
                  <a:lnTo>
                    <a:pt x="347663" y="400050"/>
                  </a:lnTo>
                  <a:lnTo>
                    <a:pt x="445294" y="383381"/>
                  </a:lnTo>
                  <a:lnTo>
                    <a:pt x="590550" y="361950"/>
                  </a:lnTo>
                  <a:lnTo>
                    <a:pt x="70485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5">
              <a:extLst>
                <a:ext uri="{FF2B5EF4-FFF2-40B4-BE49-F238E27FC236}">
                  <a16:creationId xmlns:a16="http://schemas.microsoft.com/office/drawing/2014/main" id="{B23A9B0D-2584-40D3-957D-C3809D46E8AE}"/>
                </a:ext>
              </a:extLst>
            </p:cNvPr>
            <p:cNvSpPr/>
            <p:nvPr/>
          </p:nvSpPr>
          <p:spPr>
            <a:xfrm>
              <a:off x="3062288" y="4092575"/>
              <a:ext cx="2849562" cy="1889125"/>
            </a:xfrm>
            <a:custGeom>
              <a:avLst/>
              <a:gdLst>
                <a:gd name="connsiteX0" fmla="*/ 2132741 w 2848807"/>
                <a:gd name="connsiteY0" fmla="*/ 432730 h 1888043"/>
                <a:gd name="connsiteX1" fmla="*/ 2235772 w 2848807"/>
                <a:gd name="connsiteY1" fmla="*/ 324548 h 1888043"/>
                <a:gd name="connsiteX2" fmla="*/ 2307894 w 2848807"/>
                <a:gd name="connsiteY2" fmla="*/ 247274 h 1888043"/>
                <a:gd name="connsiteX3" fmla="*/ 2387743 w 2848807"/>
                <a:gd name="connsiteY3" fmla="*/ 154546 h 1888043"/>
                <a:gd name="connsiteX4" fmla="*/ 2423804 w 2848807"/>
                <a:gd name="connsiteY4" fmla="*/ 113334 h 1888043"/>
                <a:gd name="connsiteX5" fmla="*/ 2436683 w 2848807"/>
                <a:gd name="connsiteY5" fmla="*/ 85000 h 1888043"/>
                <a:gd name="connsiteX6" fmla="*/ 2439259 w 2848807"/>
                <a:gd name="connsiteY6" fmla="*/ 64394 h 1888043"/>
                <a:gd name="connsiteX7" fmla="*/ 2439259 w 2848807"/>
                <a:gd name="connsiteY7" fmla="*/ 48940 h 1888043"/>
                <a:gd name="connsiteX8" fmla="*/ 2428956 w 2848807"/>
                <a:gd name="connsiteY8" fmla="*/ 23182 h 1888043"/>
                <a:gd name="connsiteX9" fmla="*/ 2410925 w 2848807"/>
                <a:gd name="connsiteY9" fmla="*/ 0 h 1888043"/>
                <a:gd name="connsiteX10" fmla="*/ 2848807 w 2848807"/>
                <a:gd name="connsiteY10" fmla="*/ 100455 h 1888043"/>
                <a:gd name="connsiteX11" fmla="*/ 2820473 w 2848807"/>
                <a:gd name="connsiteY11" fmla="*/ 113334 h 1888043"/>
                <a:gd name="connsiteX12" fmla="*/ 2768958 w 2848807"/>
                <a:gd name="connsiteY12" fmla="*/ 151971 h 1888043"/>
                <a:gd name="connsiteX13" fmla="*/ 2658199 w 2848807"/>
                <a:gd name="connsiteY13" fmla="*/ 255002 h 1888043"/>
                <a:gd name="connsiteX14" fmla="*/ 2524259 w 2848807"/>
                <a:gd name="connsiteY14" fmla="*/ 383790 h 1888043"/>
                <a:gd name="connsiteX15" fmla="*/ 2307894 w 2848807"/>
                <a:gd name="connsiteY15" fmla="*/ 600155 h 1888043"/>
                <a:gd name="connsiteX16" fmla="*/ 2112135 w 2848807"/>
                <a:gd name="connsiteY16" fmla="*/ 803642 h 1888043"/>
                <a:gd name="connsiteX17" fmla="*/ 1942134 w 2848807"/>
                <a:gd name="connsiteY17" fmla="*/ 945309 h 1888043"/>
                <a:gd name="connsiteX18" fmla="*/ 1833952 w 2848807"/>
                <a:gd name="connsiteY18" fmla="*/ 1030310 h 1888043"/>
                <a:gd name="connsiteX19" fmla="*/ 1692284 w 2848807"/>
                <a:gd name="connsiteY19" fmla="*/ 1138492 h 1888043"/>
                <a:gd name="connsiteX20" fmla="*/ 1527434 w 2848807"/>
                <a:gd name="connsiteY20" fmla="*/ 1251826 h 1888043"/>
                <a:gd name="connsiteX21" fmla="*/ 1424403 w 2848807"/>
                <a:gd name="connsiteY21" fmla="*/ 1321372 h 1888043"/>
                <a:gd name="connsiteX22" fmla="*/ 1341979 w 2848807"/>
                <a:gd name="connsiteY22" fmla="*/ 1372888 h 1888043"/>
                <a:gd name="connsiteX23" fmla="*/ 1213190 w 2848807"/>
                <a:gd name="connsiteY23" fmla="*/ 1450161 h 1888043"/>
                <a:gd name="connsiteX24" fmla="*/ 1112735 w 2848807"/>
                <a:gd name="connsiteY24" fmla="*/ 1506828 h 1888043"/>
                <a:gd name="connsiteX25" fmla="*/ 1038037 w 2848807"/>
                <a:gd name="connsiteY25" fmla="*/ 1545465 h 1888043"/>
                <a:gd name="connsiteX26" fmla="*/ 955612 w 2848807"/>
                <a:gd name="connsiteY26" fmla="*/ 1589253 h 1888043"/>
                <a:gd name="connsiteX27" fmla="*/ 855157 w 2848807"/>
                <a:gd name="connsiteY27" fmla="*/ 1633041 h 1888043"/>
                <a:gd name="connsiteX28" fmla="*/ 775308 w 2848807"/>
                <a:gd name="connsiteY28" fmla="*/ 1669102 h 1888043"/>
                <a:gd name="connsiteX29" fmla="*/ 677429 w 2848807"/>
                <a:gd name="connsiteY29" fmla="*/ 1707739 h 1888043"/>
                <a:gd name="connsiteX30" fmla="*/ 584701 w 2848807"/>
                <a:gd name="connsiteY30" fmla="*/ 1741224 h 1888043"/>
                <a:gd name="connsiteX31" fmla="*/ 491973 w 2848807"/>
                <a:gd name="connsiteY31" fmla="*/ 1772133 h 1888043"/>
                <a:gd name="connsiteX32" fmla="*/ 373487 w 2848807"/>
                <a:gd name="connsiteY32" fmla="*/ 1808194 h 1888043"/>
                <a:gd name="connsiteX33" fmla="*/ 278184 w 2848807"/>
                <a:gd name="connsiteY33" fmla="*/ 1836527 h 1888043"/>
                <a:gd name="connsiteX34" fmla="*/ 193183 w 2848807"/>
                <a:gd name="connsiteY34" fmla="*/ 1859709 h 1888043"/>
                <a:gd name="connsiteX35" fmla="*/ 103031 w 2848807"/>
                <a:gd name="connsiteY35" fmla="*/ 1880315 h 1888043"/>
                <a:gd name="connsiteX36" fmla="*/ 69546 w 2848807"/>
                <a:gd name="connsiteY36" fmla="*/ 1885467 h 1888043"/>
                <a:gd name="connsiteX37" fmla="*/ 36061 w 2848807"/>
                <a:gd name="connsiteY37" fmla="*/ 1888043 h 1888043"/>
                <a:gd name="connsiteX38" fmla="*/ 7727 w 2848807"/>
                <a:gd name="connsiteY38" fmla="*/ 1880315 h 1888043"/>
                <a:gd name="connsiteX39" fmla="*/ 7727 w 2848807"/>
                <a:gd name="connsiteY39" fmla="*/ 1880315 h 1888043"/>
                <a:gd name="connsiteX40" fmla="*/ 0 w 2848807"/>
                <a:gd name="connsiteY40" fmla="*/ 1867437 h 1888043"/>
                <a:gd name="connsiteX41" fmla="*/ 0 w 2848807"/>
                <a:gd name="connsiteY41" fmla="*/ 1857133 h 1888043"/>
                <a:gd name="connsiteX42" fmla="*/ 5152 w 2848807"/>
                <a:gd name="connsiteY42" fmla="*/ 1844255 h 1888043"/>
                <a:gd name="connsiteX43" fmla="*/ 28334 w 2848807"/>
                <a:gd name="connsiteY43" fmla="*/ 1815921 h 1888043"/>
                <a:gd name="connsiteX44" fmla="*/ 69546 w 2848807"/>
                <a:gd name="connsiteY44" fmla="*/ 1803042 h 1888043"/>
                <a:gd name="connsiteX45" fmla="*/ 180304 w 2848807"/>
                <a:gd name="connsiteY45" fmla="*/ 1766981 h 1888043"/>
                <a:gd name="connsiteX46" fmla="*/ 301366 w 2848807"/>
                <a:gd name="connsiteY46" fmla="*/ 1723193 h 1888043"/>
                <a:gd name="connsiteX47" fmla="*/ 476518 w 2848807"/>
                <a:gd name="connsiteY47" fmla="*/ 1648496 h 1888043"/>
                <a:gd name="connsiteX48" fmla="*/ 584701 w 2848807"/>
                <a:gd name="connsiteY48" fmla="*/ 1596980 h 1888043"/>
                <a:gd name="connsiteX49" fmla="*/ 752126 w 2848807"/>
                <a:gd name="connsiteY49" fmla="*/ 1509404 h 1888043"/>
                <a:gd name="connsiteX50" fmla="*/ 865460 w 2848807"/>
                <a:gd name="connsiteY50" fmla="*/ 1447585 h 1888043"/>
                <a:gd name="connsiteX51" fmla="*/ 1038037 w 2848807"/>
                <a:gd name="connsiteY51" fmla="*/ 1341979 h 1888043"/>
                <a:gd name="connsiteX52" fmla="*/ 1200311 w 2848807"/>
                <a:gd name="connsiteY52" fmla="*/ 1233796 h 1888043"/>
                <a:gd name="connsiteX53" fmla="*/ 1347130 w 2848807"/>
                <a:gd name="connsiteY53" fmla="*/ 1128189 h 1888043"/>
                <a:gd name="connsiteX54" fmla="*/ 1483646 w 2848807"/>
                <a:gd name="connsiteY54" fmla="*/ 1022582 h 1888043"/>
                <a:gd name="connsiteX55" fmla="*/ 1643344 w 2848807"/>
                <a:gd name="connsiteY55" fmla="*/ 893794 h 1888043"/>
                <a:gd name="connsiteX56" fmla="*/ 1772133 w 2848807"/>
                <a:gd name="connsiteY56" fmla="*/ 785611 h 1888043"/>
                <a:gd name="connsiteX57" fmla="*/ 1810770 w 2848807"/>
                <a:gd name="connsiteY57" fmla="*/ 749550 h 1888043"/>
                <a:gd name="connsiteX58" fmla="*/ 1926679 w 2848807"/>
                <a:gd name="connsiteY58" fmla="*/ 636216 h 1888043"/>
                <a:gd name="connsiteX59" fmla="*/ 2096681 w 2848807"/>
                <a:gd name="connsiteY59" fmla="*/ 471367 h 1888043"/>
                <a:gd name="connsiteX60" fmla="*/ 2132741 w 2848807"/>
                <a:gd name="connsiteY60" fmla="*/ 432730 h 18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48807" h="1888043">
                  <a:moveTo>
                    <a:pt x="2132741" y="432730"/>
                  </a:moveTo>
                  <a:lnTo>
                    <a:pt x="2235772" y="324548"/>
                  </a:lnTo>
                  <a:lnTo>
                    <a:pt x="2307894" y="247274"/>
                  </a:lnTo>
                  <a:lnTo>
                    <a:pt x="2387743" y="154546"/>
                  </a:lnTo>
                  <a:lnTo>
                    <a:pt x="2423804" y="113334"/>
                  </a:lnTo>
                  <a:lnTo>
                    <a:pt x="2436683" y="85000"/>
                  </a:lnTo>
                  <a:lnTo>
                    <a:pt x="2439259" y="64394"/>
                  </a:lnTo>
                  <a:lnTo>
                    <a:pt x="2439259" y="48940"/>
                  </a:lnTo>
                  <a:lnTo>
                    <a:pt x="2428956" y="23182"/>
                  </a:lnTo>
                  <a:lnTo>
                    <a:pt x="2410925" y="0"/>
                  </a:lnTo>
                  <a:lnTo>
                    <a:pt x="2848807" y="100455"/>
                  </a:lnTo>
                  <a:lnTo>
                    <a:pt x="2820473" y="113334"/>
                  </a:lnTo>
                  <a:lnTo>
                    <a:pt x="2768958" y="151971"/>
                  </a:lnTo>
                  <a:lnTo>
                    <a:pt x="2658199" y="255002"/>
                  </a:lnTo>
                  <a:lnTo>
                    <a:pt x="2524259" y="383790"/>
                  </a:lnTo>
                  <a:lnTo>
                    <a:pt x="2307894" y="600155"/>
                  </a:lnTo>
                  <a:lnTo>
                    <a:pt x="2112135" y="803642"/>
                  </a:lnTo>
                  <a:lnTo>
                    <a:pt x="1942134" y="945309"/>
                  </a:lnTo>
                  <a:lnTo>
                    <a:pt x="1833952" y="1030310"/>
                  </a:lnTo>
                  <a:lnTo>
                    <a:pt x="1692284" y="1138492"/>
                  </a:lnTo>
                  <a:lnTo>
                    <a:pt x="1527434" y="1251826"/>
                  </a:lnTo>
                  <a:lnTo>
                    <a:pt x="1424403" y="1321372"/>
                  </a:lnTo>
                  <a:lnTo>
                    <a:pt x="1341979" y="1372888"/>
                  </a:lnTo>
                  <a:lnTo>
                    <a:pt x="1213190" y="1450161"/>
                  </a:lnTo>
                  <a:lnTo>
                    <a:pt x="1112735" y="1506828"/>
                  </a:lnTo>
                  <a:lnTo>
                    <a:pt x="1038037" y="1545465"/>
                  </a:lnTo>
                  <a:lnTo>
                    <a:pt x="955612" y="1589253"/>
                  </a:lnTo>
                  <a:lnTo>
                    <a:pt x="855157" y="1633041"/>
                  </a:lnTo>
                  <a:lnTo>
                    <a:pt x="775308" y="1669102"/>
                  </a:lnTo>
                  <a:lnTo>
                    <a:pt x="677429" y="1707739"/>
                  </a:lnTo>
                  <a:lnTo>
                    <a:pt x="584701" y="1741224"/>
                  </a:lnTo>
                  <a:lnTo>
                    <a:pt x="491973" y="1772133"/>
                  </a:lnTo>
                  <a:lnTo>
                    <a:pt x="373487" y="1808194"/>
                  </a:lnTo>
                  <a:lnTo>
                    <a:pt x="278184" y="1836527"/>
                  </a:lnTo>
                  <a:lnTo>
                    <a:pt x="193183" y="1859709"/>
                  </a:lnTo>
                  <a:lnTo>
                    <a:pt x="103031" y="1880315"/>
                  </a:lnTo>
                  <a:lnTo>
                    <a:pt x="69546" y="1885467"/>
                  </a:lnTo>
                  <a:lnTo>
                    <a:pt x="36061" y="1888043"/>
                  </a:lnTo>
                  <a:lnTo>
                    <a:pt x="7727" y="1880315"/>
                  </a:lnTo>
                  <a:lnTo>
                    <a:pt x="7727" y="1880315"/>
                  </a:lnTo>
                  <a:lnTo>
                    <a:pt x="0" y="1867437"/>
                  </a:lnTo>
                  <a:lnTo>
                    <a:pt x="0" y="1857133"/>
                  </a:lnTo>
                  <a:lnTo>
                    <a:pt x="5152" y="1844255"/>
                  </a:lnTo>
                  <a:lnTo>
                    <a:pt x="28334" y="1815921"/>
                  </a:lnTo>
                  <a:lnTo>
                    <a:pt x="69546" y="1803042"/>
                  </a:lnTo>
                  <a:lnTo>
                    <a:pt x="180304" y="1766981"/>
                  </a:lnTo>
                  <a:lnTo>
                    <a:pt x="301366" y="1723193"/>
                  </a:lnTo>
                  <a:lnTo>
                    <a:pt x="476518" y="1648496"/>
                  </a:lnTo>
                  <a:lnTo>
                    <a:pt x="584701" y="1596980"/>
                  </a:lnTo>
                  <a:lnTo>
                    <a:pt x="752126" y="1509404"/>
                  </a:lnTo>
                  <a:lnTo>
                    <a:pt x="865460" y="1447585"/>
                  </a:lnTo>
                  <a:lnTo>
                    <a:pt x="1038037" y="1341979"/>
                  </a:lnTo>
                  <a:lnTo>
                    <a:pt x="1200311" y="1233796"/>
                  </a:lnTo>
                  <a:lnTo>
                    <a:pt x="1347130" y="1128189"/>
                  </a:lnTo>
                  <a:lnTo>
                    <a:pt x="1483646" y="1022582"/>
                  </a:lnTo>
                  <a:lnTo>
                    <a:pt x="1643344" y="893794"/>
                  </a:lnTo>
                  <a:lnTo>
                    <a:pt x="1772133" y="785611"/>
                  </a:lnTo>
                  <a:lnTo>
                    <a:pt x="1810770" y="749550"/>
                  </a:lnTo>
                  <a:lnTo>
                    <a:pt x="1926679" y="636216"/>
                  </a:lnTo>
                  <a:lnTo>
                    <a:pt x="2096681" y="471367"/>
                  </a:lnTo>
                  <a:lnTo>
                    <a:pt x="2132741" y="4327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6">
              <a:extLst>
                <a:ext uri="{FF2B5EF4-FFF2-40B4-BE49-F238E27FC236}">
                  <a16:creationId xmlns:a16="http://schemas.microsoft.com/office/drawing/2014/main" id="{6DAA0CDD-7DC9-4E70-8E1B-192E7A5221F5}"/>
                </a:ext>
              </a:extLst>
            </p:cNvPr>
            <p:cNvSpPr/>
            <p:nvPr/>
          </p:nvSpPr>
          <p:spPr>
            <a:xfrm>
              <a:off x="4205288" y="4319588"/>
              <a:ext cx="2933700" cy="1700212"/>
            </a:xfrm>
            <a:custGeom>
              <a:avLst/>
              <a:gdLst>
                <a:gd name="connsiteX0" fmla="*/ 1140618 w 2933700"/>
                <a:gd name="connsiteY0" fmla="*/ 671512 h 1700212"/>
                <a:gd name="connsiteX1" fmla="*/ 973931 w 2933700"/>
                <a:gd name="connsiteY1" fmla="*/ 552450 h 1700212"/>
                <a:gd name="connsiteX2" fmla="*/ 764381 w 2933700"/>
                <a:gd name="connsiteY2" fmla="*/ 433387 h 1700212"/>
                <a:gd name="connsiteX3" fmla="*/ 640556 w 2933700"/>
                <a:gd name="connsiteY3" fmla="*/ 338137 h 1700212"/>
                <a:gd name="connsiteX4" fmla="*/ 521493 w 2933700"/>
                <a:gd name="connsiteY4" fmla="*/ 254793 h 1700212"/>
                <a:gd name="connsiteX5" fmla="*/ 404812 w 2933700"/>
                <a:gd name="connsiteY5" fmla="*/ 180975 h 1700212"/>
                <a:gd name="connsiteX6" fmla="*/ 290512 w 2933700"/>
                <a:gd name="connsiteY6" fmla="*/ 114300 h 1700212"/>
                <a:gd name="connsiteX7" fmla="*/ 176212 w 2933700"/>
                <a:gd name="connsiteY7" fmla="*/ 54768 h 1700212"/>
                <a:gd name="connsiteX8" fmla="*/ 73818 w 2933700"/>
                <a:gd name="connsiteY8" fmla="*/ 0 h 1700212"/>
                <a:gd name="connsiteX9" fmla="*/ 0 w 2933700"/>
                <a:gd name="connsiteY9" fmla="*/ 78581 h 1700212"/>
                <a:gd name="connsiteX10" fmla="*/ 100012 w 2933700"/>
                <a:gd name="connsiteY10" fmla="*/ 130968 h 1700212"/>
                <a:gd name="connsiteX11" fmla="*/ 185737 w 2933700"/>
                <a:gd name="connsiteY11" fmla="*/ 183356 h 1700212"/>
                <a:gd name="connsiteX12" fmla="*/ 266700 w 2933700"/>
                <a:gd name="connsiteY12" fmla="*/ 235743 h 1700212"/>
                <a:gd name="connsiteX13" fmla="*/ 385762 w 2933700"/>
                <a:gd name="connsiteY13" fmla="*/ 321468 h 1700212"/>
                <a:gd name="connsiteX14" fmla="*/ 511968 w 2933700"/>
                <a:gd name="connsiteY14" fmla="*/ 419100 h 1700212"/>
                <a:gd name="connsiteX15" fmla="*/ 657225 w 2933700"/>
                <a:gd name="connsiteY15" fmla="*/ 542925 h 1700212"/>
                <a:gd name="connsiteX16" fmla="*/ 912018 w 2933700"/>
                <a:gd name="connsiteY16" fmla="*/ 769143 h 1700212"/>
                <a:gd name="connsiteX17" fmla="*/ 1054893 w 2933700"/>
                <a:gd name="connsiteY17" fmla="*/ 897731 h 1700212"/>
                <a:gd name="connsiteX18" fmla="*/ 1262062 w 2933700"/>
                <a:gd name="connsiteY18" fmla="*/ 1088231 h 1700212"/>
                <a:gd name="connsiteX19" fmla="*/ 1445418 w 2933700"/>
                <a:gd name="connsiteY19" fmla="*/ 1254918 h 1700212"/>
                <a:gd name="connsiteX20" fmla="*/ 1588293 w 2933700"/>
                <a:gd name="connsiteY20" fmla="*/ 1385887 h 1700212"/>
                <a:gd name="connsiteX21" fmla="*/ 1707356 w 2933700"/>
                <a:gd name="connsiteY21" fmla="*/ 1495425 h 1700212"/>
                <a:gd name="connsiteX22" fmla="*/ 1795462 w 2933700"/>
                <a:gd name="connsiteY22" fmla="*/ 1574006 h 1700212"/>
                <a:gd name="connsiteX23" fmla="*/ 1854993 w 2933700"/>
                <a:gd name="connsiteY23" fmla="*/ 1631156 h 1700212"/>
                <a:gd name="connsiteX24" fmla="*/ 1888331 w 2933700"/>
                <a:gd name="connsiteY24" fmla="*/ 1659731 h 1700212"/>
                <a:gd name="connsiteX25" fmla="*/ 1916906 w 2933700"/>
                <a:gd name="connsiteY25" fmla="*/ 1676400 h 1700212"/>
                <a:gd name="connsiteX26" fmla="*/ 1952625 w 2933700"/>
                <a:gd name="connsiteY26" fmla="*/ 1690687 h 1700212"/>
                <a:gd name="connsiteX27" fmla="*/ 2014537 w 2933700"/>
                <a:gd name="connsiteY27" fmla="*/ 1700212 h 1700212"/>
                <a:gd name="connsiteX28" fmla="*/ 2200275 w 2933700"/>
                <a:gd name="connsiteY28" fmla="*/ 1695450 h 1700212"/>
                <a:gd name="connsiteX29" fmla="*/ 2426493 w 2933700"/>
                <a:gd name="connsiteY29" fmla="*/ 1690687 h 1700212"/>
                <a:gd name="connsiteX30" fmla="*/ 2750343 w 2933700"/>
                <a:gd name="connsiteY30" fmla="*/ 1683543 h 1700212"/>
                <a:gd name="connsiteX31" fmla="*/ 2895600 w 2933700"/>
                <a:gd name="connsiteY31" fmla="*/ 1676400 h 1700212"/>
                <a:gd name="connsiteX32" fmla="*/ 2919412 w 2933700"/>
                <a:gd name="connsiteY32" fmla="*/ 1671637 h 1700212"/>
                <a:gd name="connsiteX33" fmla="*/ 2933700 w 2933700"/>
                <a:gd name="connsiteY33" fmla="*/ 1662112 h 1700212"/>
                <a:gd name="connsiteX34" fmla="*/ 2933700 w 2933700"/>
                <a:gd name="connsiteY34" fmla="*/ 1654968 h 1700212"/>
                <a:gd name="connsiteX35" fmla="*/ 2931318 w 2933700"/>
                <a:gd name="connsiteY35" fmla="*/ 1643062 h 1700212"/>
                <a:gd name="connsiteX36" fmla="*/ 2905125 w 2933700"/>
                <a:gd name="connsiteY36" fmla="*/ 1612106 h 1700212"/>
                <a:gd name="connsiteX37" fmla="*/ 2895600 w 2933700"/>
                <a:gd name="connsiteY37" fmla="*/ 1607343 h 1700212"/>
                <a:gd name="connsiteX38" fmla="*/ 2826543 w 2933700"/>
                <a:gd name="connsiteY38" fmla="*/ 1588293 h 1700212"/>
                <a:gd name="connsiteX39" fmla="*/ 2726531 w 2933700"/>
                <a:gd name="connsiteY39" fmla="*/ 1562100 h 1700212"/>
                <a:gd name="connsiteX40" fmla="*/ 2590800 w 2933700"/>
                <a:gd name="connsiteY40" fmla="*/ 1514475 h 1700212"/>
                <a:gd name="connsiteX41" fmla="*/ 2445543 w 2933700"/>
                <a:gd name="connsiteY41" fmla="*/ 1462087 h 1700212"/>
                <a:gd name="connsiteX42" fmla="*/ 2309812 w 2933700"/>
                <a:gd name="connsiteY42" fmla="*/ 1404937 h 1700212"/>
                <a:gd name="connsiteX43" fmla="*/ 2188368 w 2933700"/>
                <a:gd name="connsiteY43" fmla="*/ 1350168 h 1700212"/>
                <a:gd name="connsiteX44" fmla="*/ 2038350 w 2933700"/>
                <a:gd name="connsiteY44" fmla="*/ 1276350 h 1700212"/>
                <a:gd name="connsiteX45" fmla="*/ 1924050 w 2933700"/>
                <a:gd name="connsiteY45" fmla="*/ 1216818 h 1700212"/>
                <a:gd name="connsiteX46" fmla="*/ 1826418 w 2933700"/>
                <a:gd name="connsiteY46" fmla="*/ 1159668 h 1700212"/>
                <a:gd name="connsiteX47" fmla="*/ 1719262 w 2933700"/>
                <a:gd name="connsiteY47" fmla="*/ 1083468 h 1700212"/>
                <a:gd name="connsiteX48" fmla="*/ 1540668 w 2933700"/>
                <a:gd name="connsiteY48" fmla="*/ 959643 h 1700212"/>
                <a:gd name="connsiteX49" fmla="*/ 1376362 w 2933700"/>
                <a:gd name="connsiteY49" fmla="*/ 838200 h 1700212"/>
                <a:gd name="connsiteX50" fmla="*/ 1140618 w 2933700"/>
                <a:gd name="connsiteY50" fmla="*/ 671512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33700" h="1700212">
                  <a:moveTo>
                    <a:pt x="1140618" y="671512"/>
                  </a:moveTo>
                  <a:lnTo>
                    <a:pt x="973931" y="552450"/>
                  </a:lnTo>
                  <a:lnTo>
                    <a:pt x="764381" y="433387"/>
                  </a:lnTo>
                  <a:lnTo>
                    <a:pt x="640556" y="338137"/>
                  </a:lnTo>
                  <a:lnTo>
                    <a:pt x="521493" y="254793"/>
                  </a:lnTo>
                  <a:lnTo>
                    <a:pt x="404812" y="180975"/>
                  </a:lnTo>
                  <a:lnTo>
                    <a:pt x="290512" y="114300"/>
                  </a:lnTo>
                  <a:lnTo>
                    <a:pt x="176212" y="54768"/>
                  </a:lnTo>
                  <a:lnTo>
                    <a:pt x="73818" y="0"/>
                  </a:lnTo>
                  <a:lnTo>
                    <a:pt x="0" y="78581"/>
                  </a:lnTo>
                  <a:lnTo>
                    <a:pt x="100012" y="130968"/>
                  </a:lnTo>
                  <a:lnTo>
                    <a:pt x="185737" y="183356"/>
                  </a:lnTo>
                  <a:lnTo>
                    <a:pt x="266700" y="235743"/>
                  </a:lnTo>
                  <a:lnTo>
                    <a:pt x="385762" y="321468"/>
                  </a:lnTo>
                  <a:lnTo>
                    <a:pt x="511968" y="419100"/>
                  </a:lnTo>
                  <a:lnTo>
                    <a:pt x="657225" y="542925"/>
                  </a:lnTo>
                  <a:lnTo>
                    <a:pt x="912018" y="769143"/>
                  </a:lnTo>
                  <a:lnTo>
                    <a:pt x="1054893" y="897731"/>
                  </a:lnTo>
                  <a:lnTo>
                    <a:pt x="1262062" y="1088231"/>
                  </a:lnTo>
                  <a:lnTo>
                    <a:pt x="1445418" y="1254918"/>
                  </a:lnTo>
                  <a:lnTo>
                    <a:pt x="1588293" y="1385887"/>
                  </a:lnTo>
                  <a:lnTo>
                    <a:pt x="1707356" y="1495425"/>
                  </a:lnTo>
                  <a:lnTo>
                    <a:pt x="1795462" y="1574006"/>
                  </a:lnTo>
                  <a:lnTo>
                    <a:pt x="1854993" y="1631156"/>
                  </a:lnTo>
                  <a:lnTo>
                    <a:pt x="1888331" y="1659731"/>
                  </a:lnTo>
                  <a:lnTo>
                    <a:pt x="1916906" y="1676400"/>
                  </a:lnTo>
                  <a:lnTo>
                    <a:pt x="1952625" y="1690687"/>
                  </a:lnTo>
                  <a:lnTo>
                    <a:pt x="2014537" y="1700212"/>
                  </a:lnTo>
                  <a:lnTo>
                    <a:pt x="2200275" y="1695450"/>
                  </a:lnTo>
                  <a:lnTo>
                    <a:pt x="2426493" y="1690687"/>
                  </a:lnTo>
                  <a:lnTo>
                    <a:pt x="2750343" y="1683543"/>
                  </a:lnTo>
                  <a:lnTo>
                    <a:pt x="2895600" y="1676400"/>
                  </a:lnTo>
                  <a:lnTo>
                    <a:pt x="2919412" y="1671637"/>
                  </a:lnTo>
                  <a:lnTo>
                    <a:pt x="2933700" y="1662112"/>
                  </a:lnTo>
                  <a:lnTo>
                    <a:pt x="2933700" y="1654968"/>
                  </a:lnTo>
                  <a:lnTo>
                    <a:pt x="2931318" y="1643062"/>
                  </a:lnTo>
                  <a:lnTo>
                    <a:pt x="2905125" y="1612106"/>
                  </a:lnTo>
                  <a:lnTo>
                    <a:pt x="2895600" y="1607343"/>
                  </a:lnTo>
                  <a:lnTo>
                    <a:pt x="2826543" y="1588293"/>
                  </a:lnTo>
                  <a:lnTo>
                    <a:pt x="2726531" y="1562100"/>
                  </a:lnTo>
                  <a:lnTo>
                    <a:pt x="2590800" y="1514475"/>
                  </a:lnTo>
                  <a:lnTo>
                    <a:pt x="2445543" y="1462087"/>
                  </a:lnTo>
                  <a:lnTo>
                    <a:pt x="2309812" y="1404937"/>
                  </a:lnTo>
                  <a:lnTo>
                    <a:pt x="2188368" y="1350168"/>
                  </a:lnTo>
                  <a:lnTo>
                    <a:pt x="2038350" y="1276350"/>
                  </a:lnTo>
                  <a:lnTo>
                    <a:pt x="1924050" y="1216818"/>
                  </a:lnTo>
                  <a:lnTo>
                    <a:pt x="1826418" y="1159668"/>
                  </a:lnTo>
                  <a:lnTo>
                    <a:pt x="1719262" y="1083468"/>
                  </a:lnTo>
                  <a:lnTo>
                    <a:pt x="1540668" y="959643"/>
                  </a:lnTo>
                  <a:lnTo>
                    <a:pt x="1376362" y="838200"/>
                  </a:lnTo>
                  <a:lnTo>
                    <a:pt x="114061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3978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EB88B9-C81E-42A0-954D-A4957493B2ED}"/>
              </a:ext>
            </a:extLst>
          </p:cNvPr>
          <p:cNvGrpSpPr/>
          <p:nvPr/>
        </p:nvGrpSpPr>
        <p:grpSpPr>
          <a:xfrm>
            <a:off x="2790825" y="1398588"/>
            <a:ext cx="4348163" cy="4621212"/>
            <a:chOff x="2790825" y="1398588"/>
            <a:chExt cx="4348163" cy="4621212"/>
          </a:xfrm>
        </p:grpSpPr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E2940ED5-994E-0943-965F-25956E58BED9}"/>
                </a:ext>
              </a:extLst>
            </p:cNvPr>
            <p:cNvSpPr/>
            <p:nvPr/>
          </p:nvSpPr>
          <p:spPr>
            <a:xfrm>
              <a:off x="4500563" y="1398588"/>
              <a:ext cx="552450" cy="725487"/>
            </a:xfrm>
            <a:custGeom>
              <a:avLst/>
              <a:gdLst>
                <a:gd name="connsiteX0" fmla="*/ 235743 w 552450"/>
                <a:gd name="connsiteY0" fmla="*/ 566737 h 726281"/>
                <a:gd name="connsiteX1" fmla="*/ 226218 w 552450"/>
                <a:gd name="connsiteY1" fmla="*/ 452437 h 726281"/>
                <a:gd name="connsiteX2" fmla="*/ 216693 w 552450"/>
                <a:gd name="connsiteY2" fmla="*/ 364331 h 726281"/>
                <a:gd name="connsiteX3" fmla="*/ 209550 w 552450"/>
                <a:gd name="connsiteY3" fmla="*/ 304800 h 726281"/>
                <a:gd name="connsiteX4" fmla="*/ 200025 w 552450"/>
                <a:gd name="connsiteY4" fmla="*/ 250031 h 726281"/>
                <a:gd name="connsiteX5" fmla="*/ 188118 w 552450"/>
                <a:gd name="connsiteY5" fmla="*/ 216694 h 726281"/>
                <a:gd name="connsiteX6" fmla="*/ 169068 w 552450"/>
                <a:gd name="connsiteY6" fmla="*/ 183356 h 726281"/>
                <a:gd name="connsiteX7" fmla="*/ 154781 w 552450"/>
                <a:gd name="connsiteY7" fmla="*/ 166687 h 726281"/>
                <a:gd name="connsiteX8" fmla="*/ 135731 w 552450"/>
                <a:gd name="connsiteY8" fmla="*/ 147637 h 726281"/>
                <a:gd name="connsiteX9" fmla="*/ 109537 w 552450"/>
                <a:gd name="connsiteY9" fmla="*/ 128587 h 726281"/>
                <a:gd name="connsiteX10" fmla="*/ 83343 w 552450"/>
                <a:gd name="connsiteY10" fmla="*/ 111919 h 726281"/>
                <a:gd name="connsiteX11" fmla="*/ 59531 w 552450"/>
                <a:gd name="connsiteY11" fmla="*/ 97631 h 726281"/>
                <a:gd name="connsiteX12" fmla="*/ 21431 w 552450"/>
                <a:gd name="connsiteY12" fmla="*/ 78581 h 726281"/>
                <a:gd name="connsiteX13" fmla="*/ 9525 w 552450"/>
                <a:gd name="connsiteY13" fmla="*/ 69056 h 726281"/>
                <a:gd name="connsiteX14" fmla="*/ 2381 w 552450"/>
                <a:gd name="connsiteY14" fmla="*/ 59531 h 726281"/>
                <a:gd name="connsiteX15" fmla="*/ 0 w 552450"/>
                <a:gd name="connsiteY15" fmla="*/ 47625 h 726281"/>
                <a:gd name="connsiteX16" fmla="*/ 7143 w 552450"/>
                <a:gd name="connsiteY16" fmla="*/ 30956 h 726281"/>
                <a:gd name="connsiteX17" fmla="*/ 23812 w 552450"/>
                <a:gd name="connsiteY17" fmla="*/ 19050 h 726281"/>
                <a:gd name="connsiteX18" fmla="*/ 76200 w 552450"/>
                <a:gd name="connsiteY18" fmla="*/ 7144 h 726281"/>
                <a:gd name="connsiteX19" fmla="*/ 138112 w 552450"/>
                <a:gd name="connsiteY19" fmla="*/ 0 h 726281"/>
                <a:gd name="connsiteX20" fmla="*/ 176212 w 552450"/>
                <a:gd name="connsiteY20" fmla="*/ 2381 h 726281"/>
                <a:gd name="connsiteX21" fmla="*/ 209550 w 552450"/>
                <a:gd name="connsiteY21" fmla="*/ 7144 h 726281"/>
                <a:gd name="connsiteX22" fmla="*/ 280987 w 552450"/>
                <a:gd name="connsiteY22" fmla="*/ 28575 h 726281"/>
                <a:gd name="connsiteX23" fmla="*/ 338137 w 552450"/>
                <a:gd name="connsiteY23" fmla="*/ 50006 h 726281"/>
                <a:gd name="connsiteX24" fmla="*/ 411956 w 552450"/>
                <a:gd name="connsiteY24" fmla="*/ 83344 h 726281"/>
                <a:gd name="connsiteX25" fmla="*/ 483393 w 552450"/>
                <a:gd name="connsiteY25" fmla="*/ 123825 h 726281"/>
                <a:gd name="connsiteX26" fmla="*/ 528637 w 552450"/>
                <a:gd name="connsiteY26" fmla="*/ 152400 h 726281"/>
                <a:gd name="connsiteX27" fmla="*/ 535781 w 552450"/>
                <a:gd name="connsiteY27" fmla="*/ 161925 h 726281"/>
                <a:gd name="connsiteX28" fmla="*/ 545306 w 552450"/>
                <a:gd name="connsiteY28" fmla="*/ 178594 h 726281"/>
                <a:gd name="connsiteX29" fmla="*/ 550068 w 552450"/>
                <a:gd name="connsiteY29" fmla="*/ 197644 h 726281"/>
                <a:gd name="connsiteX30" fmla="*/ 552450 w 552450"/>
                <a:gd name="connsiteY30" fmla="*/ 216694 h 726281"/>
                <a:gd name="connsiteX31" fmla="*/ 545306 w 552450"/>
                <a:gd name="connsiteY31" fmla="*/ 238125 h 726281"/>
                <a:gd name="connsiteX32" fmla="*/ 526256 w 552450"/>
                <a:gd name="connsiteY32" fmla="*/ 254794 h 726281"/>
                <a:gd name="connsiteX33" fmla="*/ 509587 w 552450"/>
                <a:gd name="connsiteY33" fmla="*/ 271462 h 726281"/>
                <a:gd name="connsiteX34" fmla="*/ 502443 w 552450"/>
                <a:gd name="connsiteY34" fmla="*/ 292894 h 726281"/>
                <a:gd name="connsiteX35" fmla="*/ 492918 w 552450"/>
                <a:gd name="connsiteY35" fmla="*/ 350044 h 726281"/>
                <a:gd name="connsiteX36" fmla="*/ 488156 w 552450"/>
                <a:gd name="connsiteY36" fmla="*/ 457200 h 726281"/>
                <a:gd name="connsiteX37" fmla="*/ 490537 w 552450"/>
                <a:gd name="connsiteY37" fmla="*/ 711994 h 726281"/>
                <a:gd name="connsiteX38" fmla="*/ 250031 w 552450"/>
                <a:gd name="connsiteY38" fmla="*/ 726281 h 726281"/>
                <a:gd name="connsiteX39" fmla="*/ 235743 w 552450"/>
                <a:gd name="connsiteY39" fmla="*/ 566737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2450" h="726281">
                  <a:moveTo>
                    <a:pt x="235743" y="566737"/>
                  </a:moveTo>
                  <a:lnTo>
                    <a:pt x="226218" y="452437"/>
                  </a:lnTo>
                  <a:lnTo>
                    <a:pt x="216693" y="364331"/>
                  </a:lnTo>
                  <a:lnTo>
                    <a:pt x="209550" y="304800"/>
                  </a:lnTo>
                  <a:lnTo>
                    <a:pt x="200025" y="250031"/>
                  </a:lnTo>
                  <a:lnTo>
                    <a:pt x="188118" y="216694"/>
                  </a:lnTo>
                  <a:lnTo>
                    <a:pt x="169068" y="183356"/>
                  </a:lnTo>
                  <a:lnTo>
                    <a:pt x="154781" y="166687"/>
                  </a:lnTo>
                  <a:lnTo>
                    <a:pt x="135731" y="147637"/>
                  </a:lnTo>
                  <a:lnTo>
                    <a:pt x="109537" y="128587"/>
                  </a:lnTo>
                  <a:lnTo>
                    <a:pt x="83343" y="111919"/>
                  </a:lnTo>
                  <a:lnTo>
                    <a:pt x="59531" y="97631"/>
                  </a:lnTo>
                  <a:lnTo>
                    <a:pt x="21431" y="78581"/>
                  </a:lnTo>
                  <a:lnTo>
                    <a:pt x="9525" y="69056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7143" y="30956"/>
                  </a:lnTo>
                  <a:lnTo>
                    <a:pt x="23812" y="19050"/>
                  </a:lnTo>
                  <a:lnTo>
                    <a:pt x="76200" y="7144"/>
                  </a:lnTo>
                  <a:lnTo>
                    <a:pt x="138112" y="0"/>
                  </a:lnTo>
                  <a:lnTo>
                    <a:pt x="176212" y="2381"/>
                  </a:lnTo>
                  <a:lnTo>
                    <a:pt x="209550" y="7144"/>
                  </a:lnTo>
                  <a:lnTo>
                    <a:pt x="280987" y="28575"/>
                  </a:lnTo>
                  <a:lnTo>
                    <a:pt x="338137" y="50006"/>
                  </a:lnTo>
                  <a:lnTo>
                    <a:pt x="411956" y="83344"/>
                  </a:lnTo>
                  <a:lnTo>
                    <a:pt x="483393" y="123825"/>
                  </a:lnTo>
                  <a:lnTo>
                    <a:pt x="528637" y="152400"/>
                  </a:lnTo>
                  <a:lnTo>
                    <a:pt x="535781" y="161925"/>
                  </a:lnTo>
                  <a:lnTo>
                    <a:pt x="545306" y="178594"/>
                  </a:lnTo>
                  <a:lnTo>
                    <a:pt x="550068" y="197644"/>
                  </a:lnTo>
                  <a:lnTo>
                    <a:pt x="552450" y="216694"/>
                  </a:lnTo>
                  <a:lnTo>
                    <a:pt x="545306" y="238125"/>
                  </a:lnTo>
                  <a:lnTo>
                    <a:pt x="526256" y="254794"/>
                  </a:lnTo>
                  <a:lnTo>
                    <a:pt x="509587" y="271462"/>
                  </a:lnTo>
                  <a:lnTo>
                    <a:pt x="502443" y="292894"/>
                  </a:lnTo>
                  <a:lnTo>
                    <a:pt x="492918" y="350044"/>
                  </a:lnTo>
                  <a:lnTo>
                    <a:pt x="488156" y="457200"/>
                  </a:lnTo>
                  <a:cubicBezTo>
                    <a:pt x="488950" y="542131"/>
                    <a:pt x="489743" y="627063"/>
                    <a:pt x="490537" y="711994"/>
                  </a:cubicBezTo>
                  <a:lnTo>
                    <a:pt x="250031" y="726281"/>
                  </a:lnTo>
                  <a:lnTo>
                    <a:pt x="23574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A04BA51-F2E5-694F-8D5E-3115BB05E48F}"/>
                </a:ext>
              </a:extLst>
            </p:cNvPr>
            <p:cNvSpPr/>
            <p:nvPr/>
          </p:nvSpPr>
          <p:spPr>
            <a:xfrm>
              <a:off x="2790825" y="2697163"/>
              <a:ext cx="1077913" cy="1217612"/>
            </a:xfrm>
            <a:custGeom>
              <a:avLst/>
              <a:gdLst>
                <a:gd name="connsiteX0" fmla="*/ 652463 w 1078706"/>
                <a:gd name="connsiteY0" fmla="*/ 711994 h 1216819"/>
                <a:gd name="connsiteX1" fmla="*/ 804863 w 1078706"/>
                <a:gd name="connsiteY1" fmla="*/ 566738 h 1216819"/>
                <a:gd name="connsiteX2" fmla="*/ 931069 w 1078706"/>
                <a:gd name="connsiteY2" fmla="*/ 438150 h 1216819"/>
                <a:gd name="connsiteX3" fmla="*/ 969169 w 1078706"/>
                <a:gd name="connsiteY3" fmla="*/ 397669 h 1216819"/>
                <a:gd name="connsiteX4" fmla="*/ 1007269 w 1078706"/>
                <a:gd name="connsiteY4" fmla="*/ 378619 h 1216819"/>
                <a:gd name="connsiteX5" fmla="*/ 1033463 w 1078706"/>
                <a:gd name="connsiteY5" fmla="*/ 361950 h 1216819"/>
                <a:gd name="connsiteX6" fmla="*/ 1054894 w 1078706"/>
                <a:gd name="connsiteY6" fmla="*/ 345282 h 1216819"/>
                <a:gd name="connsiteX7" fmla="*/ 1073944 w 1078706"/>
                <a:gd name="connsiteY7" fmla="*/ 319088 h 1216819"/>
                <a:gd name="connsiteX8" fmla="*/ 1078706 w 1078706"/>
                <a:gd name="connsiteY8" fmla="*/ 300038 h 1216819"/>
                <a:gd name="connsiteX9" fmla="*/ 1078706 w 1078706"/>
                <a:gd name="connsiteY9" fmla="*/ 285750 h 1216819"/>
                <a:gd name="connsiteX10" fmla="*/ 1071563 w 1078706"/>
                <a:gd name="connsiteY10" fmla="*/ 254794 h 1216819"/>
                <a:gd name="connsiteX11" fmla="*/ 1052513 w 1078706"/>
                <a:gd name="connsiteY11" fmla="*/ 230982 h 1216819"/>
                <a:gd name="connsiteX12" fmla="*/ 983456 w 1078706"/>
                <a:gd name="connsiteY12" fmla="*/ 180975 h 1216819"/>
                <a:gd name="connsiteX13" fmla="*/ 888206 w 1078706"/>
                <a:gd name="connsiteY13" fmla="*/ 119063 h 1216819"/>
                <a:gd name="connsiteX14" fmla="*/ 814388 w 1078706"/>
                <a:gd name="connsiteY14" fmla="*/ 76200 h 1216819"/>
                <a:gd name="connsiteX15" fmla="*/ 738188 w 1078706"/>
                <a:gd name="connsiteY15" fmla="*/ 38100 h 1216819"/>
                <a:gd name="connsiteX16" fmla="*/ 685800 w 1078706"/>
                <a:gd name="connsiteY16" fmla="*/ 19050 h 1216819"/>
                <a:gd name="connsiteX17" fmla="*/ 650081 w 1078706"/>
                <a:gd name="connsiteY17" fmla="*/ 2382 h 1216819"/>
                <a:gd name="connsiteX18" fmla="*/ 638175 w 1078706"/>
                <a:gd name="connsiteY18" fmla="*/ 0 h 1216819"/>
                <a:gd name="connsiteX19" fmla="*/ 623888 w 1078706"/>
                <a:gd name="connsiteY19" fmla="*/ 7144 h 1216819"/>
                <a:gd name="connsiteX20" fmla="*/ 623888 w 1078706"/>
                <a:gd name="connsiteY20" fmla="*/ 16669 h 1216819"/>
                <a:gd name="connsiteX21" fmla="*/ 628650 w 1078706"/>
                <a:gd name="connsiteY21" fmla="*/ 45244 h 1216819"/>
                <a:gd name="connsiteX22" fmla="*/ 640556 w 1078706"/>
                <a:gd name="connsiteY22" fmla="*/ 64294 h 1216819"/>
                <a:gd name="connsiteX23" fmla="*/ 673894 w 1078706"/>
                <a:gd name="connsiteY23" fmla="*/ 95250 h 1216819"/>
                <a:gd name="connsiteX24" fmla="*/ 714375 w 1078706"/>
                <a:gd name="connsiteY24" fmla="*/ 133350 h 1216819"/>
                <a:gd name="connsiteX25" fmla="*/ 735806 w 1078706"/>
                <a:gd name="connsiteY25" fmla="*/ 161925 h 1216819"/>
                <a:gd name="connsiteX26" fmla="*/ 742950 w 1078706"/>
                <a:gd name="connsiteY26" fmla="*/ 178594 h 1216819"/>
                <a:gd name="connsiteX27" fmla="*/ 747713 w 1078706"/>
                <a:gd name="connsiteY27" fmla="*/ 200025 h 1216819"/>
                <a:gd name="connsiteX28" fmla="*/ 742950 w 1078706"/>
                <a:gd name="connsiteY28" fmla="*/ 228600 h 1216819"/>
                <a:gd name="connsiteX29" fmla="*/ 723900 w 1078706"/>
                <a:gd name="connsiteY29" fmla="*/ 288132 h 1216819"/>
                <a:gd name="connsiteX30" fmla="*/ 702469 w 1078706"/>
                <a:gd name="connsiteY30" fmla="*/ 326232 h 1216819"/>
                <a:gd name="connsiteX31" fmla="*/ 647700 w 1078706"/>
                <a:gd name="connsiteY31" fmla="*/ 419100 h 1216819"/>
                <a:gd name="connsiteX32" fmla="*/ 595313 w 1078706"/>
                <a:gd name="connsiteY32" fmla="*/ 495300 h 1216819"/>
                <a:gd name="connsiteX33" fmla="*/ 466725 w 1078706"/>
                <a:gd name="connsiteY33" fmla="*/ 659607 h 1216819"/>
                <a:gd name="connsiteX34" fmla="*/ 266700 w 1078706"/>
                <a:gd name="connsiteY34" fmla="*/ 885825 h 1216819"/>
                <a:gd name="connsiteX35" fmla="*/ 59531 w 1078706"/>
                <a:gd name="connsiteY35" fmla="*/ 1102519 h 1216819"/>
                <a:gd name="connsiteX36" fmla="*/ 21431 w 1078706"/>
                <a:gd name="connsiteY36" fmla="*/ 1140619 h 1216819"/>
                <a:gd name="connsiteX37" fmla="*/ 7144 w 1078706"/>
                <a:gd name="connsiteY37" fmla="*/ 1159669 h 1216819"/>
                <a:gd name="connsiteX38" fmla="*/ 0 w 1078706"/>
                <a:gd name="connsiteY38" fmla="*/ 1183482 h 1216819"/>
                <a:gd name="connsiteX39" fmla="*/ 0 w 1078706"/>
                <a:gd name="connsiteY39" fmla="*/ 1197769 h 1216819"/>
                <a:gd name="connsiteX40" fmla="*/ 4763 w 1078706"/>
                <a:gd name="connsiteY40" fmla="*/ 1212057 h 1216819"/>
                <a:gd name="connsiteX41" fmla="*/ 16669 w 1078706"/>
                <a:gd name="connsiteY41" fmla="*/ 1216819 h 1216819"/>
                <a:gd name="connsiteX42" fmla="*/ 42863 w 1078706"/>
                <a:gd name="connsiteY42" fmla="*/ 1209675 h 1216819"/>
                <a:gd name="connsiteX43" fmla="*/ 88106 w 1078706"/>
                <a:gd name="connsiteY43" fmla="*/ 1178719 h 1216819"/>
                <a:gd name="connsiteX44" fmla="*/ 178594 w 1078706"/>
                <a:gd name="connsiteY44" fmla="*/ 1109663 h 1216819"/>
                <a:gd name="connsiteX45" fmla="*/ 323850 w 1078706"/>
                <a:gd name="connsiteY45" fmla="*/ 995363 h 1216819"/>
                <a:gd name="connsiteX46" fmla="*/ 473869 w 1078706"/>
                <a:gd name="connsiteY46" fmla="*/ 871538 h 1216819"/>
                <a:gd name="connsiteX47" fmla="*/ 652463 w 1078706"/>
                <a:gd name="connsiteY47" fmla="*/ 71199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8706" h="1216819">
                  <a:moveTo>
                    <a:pt x="652463" y="711994"/>
                  </a:moveTo>
                  <a:lnTo>
                    <a:pt x="804863" y="566738"/>
                  </a:lnTo>
                  <a:lnTo>
                    <a:pt x="931069" y="438150"/>
                  </a:lnTo>
                  <a:lnTo>
                    <a:pt x="969169" y="397669"/>
                  </a:lnTo>
                  <a:lnTo>
                    <a:pt x="1007269" y="378619"/>
                  </a:lnTo>
                  <a:lnTo>
                    <a:pt x="1033463" y="361950"/>
                  </a:lnTo>
                  <a:lnTo>
                    <a:pt x="1054894" y="345282"/>
                  </a:lnTo>
                  <a:lnTo>
                    <a:pt x="1073944" y="319088"/>
                  </a:lnTo>
                  <a:lnTo>
                    <a:pt x="1078706" y="300038"/>
                  </a:lnTo>
                  <a:lnTo>
                    <a:pt x="1078706" y="285750"/>
                  </a:lnTo>
                  <a:lnTo>
                    <a:pt x="1071563" y="254794"/>
                  </a:lnTo>
                  <a:lnTo>
                    <a:pt x="1052513" y="230982"/>
                  </a:lnTo>
                  <a:lnTo>
                    <a:pt x="983456" y="180975"/>
                  </a:lnTo>
                  <a:lnTo>
                    <a:pt x="888206" y="119063"/>
                  </a:lnTo>
                  <a:lnTo>
                    <a:pt x="814388" y="76200"/>
                  </a:lnTo>
                  <a:lnTo>
                    <a:pt x="738188" y="38100"/>
                  </a:lnTo>
                  <a:lnTo>
                    <a:pt x="685800" y="19050"/>
                  </a:lnTo>
                  <a:lnTo>
                    <a:pt x="650081" y="2382"/>
                  </a:lnTo>
                  <a:lnTo>
                    <a:pt x="638175" y="0"/>
                  </a:lnTo>
                  <a:lnTo>
                    <a:pt x="623888" y="7144"/>
                  </a:lnTo>
                  <a:lnTo>
                    <a:pt x="623888" y="16669"/>
                  </a:lnTo>
                  <a:lnTo>
                    <a:pt x="628650" y="45244"/>
                  </a:lnTo>
                  <a:lnTo>
                    <a:pt x="640556" y="64294"/>
                  </a:lnTo>
                  <a:lnTo>
                    <a:pt x="673894" y="95250"/>
                  </a:lnTo>
                  <a:lnTo>
                    <a:pt x="714375" y="133350"/>
                  </a:lnTo>
                  <a:lnTo>
                    <a:pt x="735806" y="161925"/>
                  </a:lnTo>
                  <a:lnTo>
                    <a:pt x="742950" y="178594"/>
                  </a:lnTo>
                  <a:lnTo>
                    <a:pt x="747713" y="200025"/>
                  </a:lnTo>
                  <a:lnTo>
                    <a:pt x="742950" y="228600"/>
                  </a:lnTo>
                  <a:lnTo>
                    <a:pt x="723900" y="288132"/>
                  </a:lnTo>
                  <a:lnTo>
                    <a:pt x="702469" y="326232"/>
                  </a:lnTo>
                  <a:lnTo>
                    <a:pt x="647700" y="419100"/>
                  </a:lnTo>
                  <a:lnTo>
                    <a:pt x="595313" y="495300"/>
                  </a:lnTo>
                  <a:lnTo>
                    <a:pt x="466725" y="659607"/>
                  </a:lnTo>
                  <a:lnTo>
                    <a:pt x="266700" y="885825"/>
                  </a:lnTo>
                  <a:lnTo>
                    <a:pt x="59531" y="1102519"/>
                  </a:lnTo>
                  <a:lnTo>
                    <a:pt x="21431" y="1140619"/>
                  </a:lnTo>
                  <a:lnTo>
                    <a:pt x="7144" y="1159669"/>
                  </a:lnTo>
                  <a:lnTo>
                    <a:pt x="0" y="1183482"/>
                  </a:lnTo>
                  <a:lnTo>
                    <a:pt x="0" y="1197769"/>
                  </a:lnTo>
                  <a:lnTo>
                    <a:pt x="4763" y="1212057"/>
                  </a:lnTo>
                  <a:lnTo>
                    <a:pt x="16669" y="1216819"/>
                  </a:lnTo>
                  <a:lnTo>
                    <a:pt x="42863" y="1209675"/>
                  </a:lnTo>
                  <a:lnTo>
                    <a:pt x="88106" y="1178719"/>
                  </a:lnTo>
                  <a:lnTo>
                    <a:pt x="178594" y="1109663"/>
                  </a:lnTo>
                  <a:lnTo>
                    <a:pt x="323850" y="995363"/>
                  </a:lnTo>
                  <a:lnTo>
                    <a:pt x="473869" y="871538"/>
                  </a:lnTo>
                  <a:lnTo>
                    <a:pt x="652463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579498BA-0AB1-7C49-8550-1B248C9EDED9}"/>
                </a:ext>
              </a:extLst>
            </p:cNvPr>
            <p:cNvSpPr/>
            <p:nvPr/>
          </p:nvSpPr>
          <p:spPr>
            <a:xfrm>
              <a:off x="5667375" y="2655888"/>
              <a:ext cx="1042988" cy="942975"/>
            </a:xfrm>
            <a:custGeom>
              <a:avLst/>
              <a:gdLst>
                <a:gd name="connsiteX0" fmla="*/ 411956 w 1042988"/>
                <a:gd name="connsiteY0" fmla="*/ 411956 h 942975"/>
                <a:gd name="connsiteX1" fmla="*/ 154781 w 1042988"/>
                <a:gd name="connsiteY1" fmla="*/ 180975 h 942975"/>
                <a:gd name="connsiteX2" fmla="*/ 23813 w 1042988"/>
                <a:gd name="connsiteY2" fmla="*/ 69056 h 942975"/>
                <a:gd name="connsiteX3" fmla="*/ 11906 w 1042988"/>
                <a:gd name="connsiteY3" fmla="*/ 57150 h 942975"/>
                <a:gd name="connsiteX4" fmla="*/ 0 w 1042988"/>
                <a:gd name="connsiteY4" fmla="*/ 35719 h 942975"/>
                <a:gd name="connsiteX5" fmla="*/ 0 w 1042988"/>
                <a:gd name="connsiteY5" fmla="*/ 26194 h 942975"/>
                <a:gd name="connsiteX6" fmla="*/ 0 w 1042988"/>
                <a:gd name="connsiteY6" fmla="*/ 9525 h 942975"/>
                <a:gd name="connsiteX7" fmla="*/ 4763 w 1042988"/>
                <a:gd name="connsiteY7" fmla="*/ 0 h 942975"/>
                <a:gd name="connsiteX8" fmla="*/ 11906 w 1042988"/>
                <a:gd name="connsiteY8" fmla="*/ 0 h 942975"/>
                <a:gd name="connsiteX9" fmla="*/ 35719 w 1042988"/>
                <a:gd name="connsiteY9" fmla="*/ 4762 h 942975"/>
                <a:gd name="connsiteX10" fmla="*/ 97631 w 1042988"/>
                <a:gd name="connsiteY10" fmla="*/ 28575 h 942975"/>
                <a:gd name="connsiteX11" fmla="*/ 273844 w 1042988"/>
                <a:gd name="connsiteY11" fmla="*/ 92869 h 942975"/>
                <a:gd name="connsiteX12" fmla="*/ 409575 w 1042988"/>
                <a:gd name="connsiteY12" fmla="*/ 147637 h 942975"/>
                <a:gd name="connsiteX13" fmla="*/ 523875 w 1042988"/>
                <a:gd name="connsiteY13" fmla="*/ 197644 h 942975"/>
                <a:gd name="connsiteX14" fmla="*/ 633413 w 1042988"/>
                <a:gd name="connsiteY14" fmla="*/ 252412 h 942975"/>
                <a:gd name="connsiteX15" fmla="*/ 704850 w 1042988"/>
                <a:gd name="connsiteY15" fmla="*/ 288131 h 942975"/>
                <a:gd name="connsiteX16" fmla="*/ 733425 w 1042988"/>
                <a:gd name="connsiteY16" fmla="*/ 307181 h 942975"/>
                <a:gd name="connsiteX17" fmla="*/ 764381 w 1042988"/>
                <a:gd name="connsiteY17" fmla="*/ 340519 h 942975"/>
                <a:gd name="connsiteX18" fmla="*/ 840581 w 1042988"/>
                <a:gd name="connsiteY18" fmla="*/ 423862 h 942975"/>
                <a:gd name="connsiteX19" fmla="*/ 881063 w 1042988"/>
                <a:gd name="connsiteY19" fmla="*/ 473869 h 942975"/>
                <a:gd name="connsiteX20" fmla="*/ 921544 w 1042988"/>
                <a:gd name="connsiteY20" fmla="*/ 526256 h 942975"/>
                <a:gd name="connsiteX21" fmla="*/ 954881 w 1042988"/>
                <a:gd name="connsiteY21" fmla="*/ 576262 h 942975"/>
                <a:gd name="connsiteX22" fmla="*/ 981075 w 1042988"/>
                <a:gd name="connsiteY22" fmla="*/ 623887 h 942975"/>
                <a:gd name="connsiteX23" fmla="*/ 1004888 w 1042988"/>
                <a:gd name="connsiteY23" fmla="*/ 673894 h 942975"/>
                <a:gd name="connsiteX24" fmla="*/ 1023938 w 1042988"/>
                <a:gd name="connsiteY24" fmla="*/ 719137 h 942975"/>
                <a:gd name="connsiteX25" fmla="*/ 1033463 w 1042988"/>
                <a:gd name="connsiteY25" fmla="*/ 759619 h 942975"/>
                <a:gd name="connsiteX26" fmla="*/ 1042988 w 1042988"/>
                <a:gd name="connsiteY26" fmla="*/ 804862 h 942975"/>
                <a:gd name="connsiteX27" fmla="*/ 1042988 w 1042988"/>
                <a:gd name="connsiteY27" fmla="*/ 857250 h 942975"/>
                <a:gd name="connsiteX28" fmla="*/ 1033463 w 1042988"/>
                <a:gd name="connsiteY28" fmla="*/ 883444 h 942975"/>
                <a:gd name="connsiteX29" fmla="*/ 1016794 w 1042988"/>
                <a:gd name="connsiteY29" fmla="*/ 914400 h 942975"/>
                <a:gd name="connsiteX30" fmla="*/ 990600 w 1042988"/>
                <a:gd name="connsiteY30" fmla="*/ 938212 h 942975"/>
                <a:gd name="connsiteX31" fmla="*/ 969169 w 1042988"/>
                <a:gd name="connsiteY31" fmla="*/ 942975 h 942975"/>
                <a:gd name="connsiteX32" fmla="*/ 952500 w 1042988"/>
                <a:gd name="connsiteY32" fmla="*/ 940594 h 942975"/>
                <a:gd name="connsiteX33" fmla="*/ 933450 w 1042988"/>
                <a:gd name="connsiteY33" fmla="*/ 931069 h 942975"/>
                <a:gd name="connsiteX34" fmla="*/ 892969 w 1042988"/>
                <a:gd name="connsiteY34" fmla="*/ 892969 h 942975"/>
                <a:gd name="connsiteX35" fmla="*/ 807244 w 1042988"/>
                <a:gd name="connsiteY35" fmla="*/ 807244 h 942975"/>
                <a:gd name="connsiteX36" fmla="*/ 704850 w 1042988"/>
                <a:gd name="connsiteY36" fmla="*/ 704850 h 942975"/>
                <a:gd name="connsiteX37" fmla="*/ 590550 w 1042988"/>
                <a:gd name="connsiteY37" fmla="*/ 585787 h 942975"/>
                <a:gd name="connsiteX38" fmla="*/ 411956 w 1042988"/>
                <a:gd name="connsiteY38" fmla="*/ 4119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2988" h="942975">
                  <a:moveTo>
                    <a:pt x="411956" y="411956"/>
                  </a:moveTo>
                  <a:lnTo>
                    <a:pt x="154781" y="180975"/>
                  </a:lnTo>
                  <a:lnTo>
                    <a:pt x="23813" y="69056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11906" y="0"/>
                  </a:lnTo>
                  <a:lnTo>
                    <a:pt x="35719" y="4762"/>
                  </a:lnTo>
                  <a:lnTo>
                    <a:pt x="97631" y="28575"/>
                  </a:lnTo>
                  <a:lnTo>
                    <a:pt x="273844" y="92869"/>
                  </a:lnTo>
                  <a:lnTo>
                    <a:pt x="409575" y="147637"/>
                  </a:lnTo>
                  <a:lnTo>
                    <a:pt x="523875" y="197644"/>
                  </a:lnTo>
                  <a:lnTo>
                    <a:pt x="633413" y="252412"/>
                  </a:lnTo>
                  <a:lnTo>
                    <a:pt x="704850" y="288131"/>
                  </a:lnTo>
                  <a:lnTo>
                    <a:pt x="733425" y="307181"/>
                  </a:lnTo>
                  <a:lnTo>
                    <a:pt x="764381" y="340519"/>
                  </a:lnTo>
                  <a:lnTo>
                    <a:pt x="840581" y="423862"/>
                  </a:lnTo>
                  <a:lnTo>
                    <a:pt x="881063" y="473869"/>
                  </a:lnTo>
                  <a:lnTo>
                    <a:pt x="921544" y="526256"/>
                  </a:lnTo>
                  <a:lnTo>
                    <a:pt x="954881" y="576262"/>
                  </a:lnTo>
                  <a:lnTo>
                    <a:pt x="981075" y="623887"/>
                  </a:lnTo>
                  <a:lnTo>
                    <a:pt x="1004888" y="673894"/>
                  </a:lnTo>
                  <a:lnTo>
                    <a:pt x="1023938" y="719137"/>
                  </a:lnTo>
                  <a:lnTo>
                    <a:pt x="1033463" y="759619"/>
                  </a:lnTo>
                  <a:lnTo>
                    <a:pt x="1042988" y="804862"/>
                  </a:lnTo>
                  <a:lnTo>
                    <a:pt x="1042988" y="857250"/>
                  </a:lnTo>
                  <a:lnTo>
                    <a:pt x="1033463" y="883444"/>
                  </a:lnTo>
                  <a:lnTo>
                    <a:pt x="1016794" y="914400"/>
                  </a:lnTo>
                  <a:lnTo>
                    <a:pt x="990600" y="938212"/>
                  </a:lnTo>
                  <a:lnTo>
                    <a:pt x="969169" y="942975"/>
                  </a:lnTo>
                  <a:lnTo>
                    <a:pt x="952500" y="940594"/>
                  </a:lnTo>
                  <a:lnTo>
                    <a:pt x="933450" y="931069"/>
                  </a:lnTo>
                  <a:lnTo>
                    <a:pt x="892969" y="892969"/>
                  </a:lnTo>
                  <a:lnTo>
                    <a:pt x="807244" y="807244"/>
                  </a:lnTo>
                  <a:lnTo>
                    <a:pt x="704850" y="704850"/>
                  </a:lnTo>
                  <a:lnTo>
                    <a:pt x="590550" y="585787"/>
                  </a:lnTo>
                  <a:lnTo>
                    <a:pt x="411956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1A3FE392-168D-4C4A-A888-F67C67DEA9CC}"/>
                </a:ext>
              </a:extLst>
            </p:cNvPr>
            <p:cNvSpPr/>
            <p:nvPr/>
          </p:nvSpPr>
          <p:spPr>
            <a:xfrm>
              <a:off x="3151188" y="3752850"/>
              <a:ext cx="1516062" cy="1414463"/>
            </a:xfrm>
            <a:custGeom>
              <a:avLst/>
              <a:gdLst>
                <a:gd name="connsiteX0" fmla="*/ 819150 w 1516856"/>
                <a:gd name="connsiteY0" fmla="*/ 645319 h 1414463"/>
                <a:gd name="connsiteX1" fmla="*/ 919162 w 1516856"/>
                <a:gd name="connsiteY1" fmla="*/ 531019 h 1414463"/>
                <a:gd name="connsiteX2" fmla="*/ 995362 w 1516856"/>
                <a:gd name="connsiteY2" fmla="*/ 438150 h 1414463"/>
                <a:gd name="connsiteX3" fmla="*/ 1066800 w 1516856"/>
                <a:gd name="connsiteY3" fmla="*/ 345281 h 1414463"/>
                <a:gd name="connsiteX4" fmla="*/ 1112044 w 1516856"/>
                <a:gd name="connsiteY4" fmla="*/ 285750 h 1414463"/>
                <a:gd name="connsiteX5" fmla="*/ 1145381 w 1516856"/>
                <a:gd name="connsiteY5" fmla="*/ 235744 h 1414463"/>
                <a:gd name="connsiteX6" fmla="*/ 1154906 w 1516856"/>
                <a:gd name="connsiteY6" fmla="*/ 214313 h 1414463"/>
                <a:gd name="connsiteX7" fmla="*/ 1162050 w 1516856"/>
                <a:gd name="connsiteY7" fmla="*/ 200025 h 1414463"/>
                <a:gd name="connsiteX8" fmla="*/ 1166812 w 1516856"/>
                <a:gd name="connsiteY8" fmla="*/ 176213 h 1414463"/>
                <a:gd name="connsiteX9" fmla="*/ 1169194 w 1516856"/>
                <a:gd name="connsiteY9" fmla="*/ 154781 h 1414463"/>
                <a:gd name="connsiteX10" fmla="*/ 1169194 w 1516856"/>
                <a:gd name="connsiteY10" fmla="*/ 126206 h 1414463"/>
                <a:gd name="connsiteX11" fmla="*/ 1164431 w 1516856"/>
                <a:gd name="connsiteY11" fmla="*/ 95250 h 1414463"/>
                <a:gd name="connsiteX12" fmla="*/ 1157287 w 1516856"/>
                <a:gd name="connsiteY12" fmla="*/ 76200 h 1414463"/>
                <a:gd name="connsiteX13" fmla="*/ 1145381 w 1516856"/>
                <a:gd name="connsiteY13" fmla="*/ 50006 h 1414463"/>
                <a:gd name="connsiteX14" fmla="*/ 1133475 w 1516856"/>
                <a:gd name="connsiteY14" fmla="*/ 26194 h 1414463"/>
                <a:gd name="connsiteX15" fmla="*/ 1128712 w 1516856"/>
                <a:gd name="connsiteY15" fmla="*/ 9525 h 1414463"/>
                <a:gd name="connsiteX16" fmla="*/ 1133475 w 1516856"/>
                <a:gd name="connsiteY16" fmla="*/ 0 h 1414463"/>
                <a:gd name="connsiteX17" fmla="*/ 1143000 w 1516856"/>
                <a:gd name="connsiteY17" fmla="*/ 0 h 1414463"/>
                <a:gd name="connsiteX18" fmla="*/ 1169194 w 1516856"/>
                <a:gd name="connsiteY18" fmla="*/ 0 h 1414463"/>
                <a:gd name="connsiteX19" fmla="*/ 1193006 w 1516856"/>
                <a:gd name="connsiteY19" fmla="*/ 7144 h 1414463"/>
                <a:gd name="connsiteX20" fmla="*/ 1262062 w 1516856"/>
                <a:gd name="connsiteY20" fmla="*/ 26194 h 1414463"/>
                <a:gd name="connsiteX21" fmla="*/ 1331119 w 1516856"/>
                <a:gd name="connsiteY21" fmla="*/ 59531 h 1414463"/>
                <a:gd name="connsiteX22" fmla="*/ 1385887 w 1516856"/>
                <a:gd name="connsiteY22" fmla="*/ 90488 h 1414463"/>
                <a:gd name="connsiteX23" fmla="*/ 1428750 w 1516856"/>
                <a:gd name="connsiteY23" fmla="*/ 121444 h 1414463"/>
                <a:gd name="connsiteX24" fmla="*/ 1481137 w 1516856"/>
                <a:gd name="connsiteY24" fmla="*/ 166688 h 1414463"/>
                <a:gd name="connsiteX25" fmla="*/ 1502569 w 1516856"/>
                <a:gd name="connsiteY25" fmla="*/ 185738 h 1414463"/>
                <a:gd name="connsiteX26" fmla="*/ 1514475 w 1516856"/>
                <a:gd name="connsiteY26" fmla="*/ 204788 h 1414463"/>
                <a:gd name="connsiteX27" fmla="*/ 1516856 w 1516856"/>
                <a:gd name="connsiteY27" fmla="*/ 223838 h 1414463"/>
                <a:gd name="connsiteX28" fmla="*/ 1512094 w 1516856"/>
                <a:gd name="connsiteY28" fmla="*/ 242888 h 1414463"/>
                <a:gd name="connsiteX29" fmla="*/ 1497806 w 1516856"/>
                <a:gd name="connsiteY29" fmla="*/ 259556 h 1414463"/>
                <a:gd name="connsiteX30" fmla="*/ 1469231 w 1516856"/>
                <a:gd name="connsiteY30" fmla="*/ 271463 h 1414463"/>
                <a:gd name="connsiteX31" fmla="*/ 1433512 w 1516856"/>
                <a:gd name="connsiteY31" fmla="*/ 278606 h 1414463"/>
                <a:gd name="connsiteX32" fmla="*/ 1381125 w 1516856"/>
                <a:gd name="connsiteY32" fmla="*/ 338138 h 1414463"/>
                <a:gd name="connsiteX33" fmla="*/ 1219200 w 1516856"/>
                <a:gd name="connsiteY33" fmla="*/ 540544 h 1414463"/>
                <a:gd name="connsiteX34" fmla="*/ 1176337 w 1516856"/>
                <a:gd name="connsiteY34" fmla="*/ 581025 h 1414463"/>
                <a:gd name="connsiteX35" fmla="*/ 981075 w 1516856"/>
                <a:gd name="connsiteY35" fmla="*/ 742950 h 1414463"/>
                <a:gd name="connsiteX36" fmla="*/ 890587 w 1516856"/>
                <a:gd name="connsiteY36" fmla="*/ 819150 h 1414463"/>
                <a:gd name="connsiteX37" fmla="*/ 762000 w 1516856"/>
                <a:gd name="connsiteY37" fmla="*/ 931069 h 1414463"/>
                <a:gd name="connsiteX38" fmla="*/ 635794 w 1516856"/>
                <a:gd name="connsiteY38" fmla="*/ 1040606 h 1414463"/>
                <a:gd name="connsiteX39" fmla="*/ 564356 w 1516856"/>
                <a:gd name="connsiteY39" fmla="*/ 1102519 h 1414463"/>
                <a:gd name="connsiteX40" fmla="*/ 461962 w 1516856"/>
                <a:gd name="connsiteY40" fmla="*/ 1176338 h 1414463"/>
                <a:gd name="connsiteX41" fmla="*/ 369094 w 1516856"/>
                <a:gd name="connsiteY41" fmla="*/ 1238250 h 1414463"/>
                <a:gd name="connsiteX42" fmla="*/ 269081 w 1516856"/>
                <a:gd name="connsiteY42" fmla="*/ 1300163 h 1414463"/>
                <a:gd name="connsiteX43" fmla="*/ 173831 w 1516856"/>
                <a:gd name="connsiteY43" fmla="*/ 1350169 h 1414463"/>
                <a:gd name="connsiteX44" fmla="*/ 97631 w 1516856"/>
                <a:gd name="connsiteY44" fmla="*/ 1388269 h 1414463"/>
                <a:gd name="connsiteX45" fmla="*/ 42862 w 1516856"/>
                <a:gd name="connsiteY45" fmla="*/ 1412081 h 1414463"/>
                <a:gd name="connsiteX46" fmla="*/ 23812 w 1516856"/>
                <a:gd name="connsiteY46" fmla="*/ 1414463 h 1414463"/>
                <a:gd name="connsiteX47" fmla="*/ 4762 w 1516856"/>
                <a:gd name="connsiteY47" fmla="*/ 1412081 h 1414463"/>
                <a:gd name="connsiteX48" fmla="*/ 0 w 1516856"/>
                <a:gd name="connsiteY48" fmla="*/ 1404938 h 1414463"/>
                <a:gd name="connsiteX49" fmla="*/ 0 w 1516856"/>
                <a:gd name="connsiteY49" fmla="*/ 1390650 h 1414463"/>
                <a:gd name="connsiteX50" fmla="*/ 14287 w 1516856"/>
                <a:gd name="connsiteY50" fmla="*/ 1371600 h 1414463"/>
                <a:gd name="connsiteX51" fmla="*/ 61912 w 1516856"/>
                <a:gd name="connsiteY51" fmla="*/ 1333500 h 1414463"/>
                <a:gd name="connsiteX52" fmla="*/ 159544 w 1516856"/>
                <a:gd name="connsiteY52" fmla="*/ 1257300 h 1414463"/>
                <a:gd name="connsiteX53" fmla="*/ 283369 w 1516856"/>
                <a:gd name="connsiteY53" fmla="*/ 1154906 h 1414463"/>
                <a:gd name="connsiteX54" fmla="*/ 369094 w 1516856"/>
                <a:gd name="connsiteY54" fmla="*/ 1081088 h 1414463"/>
                <a:gd name="connsiteX55" fmla="*/ 481012 w 1516856"/>
                <a:gd name="connsiteY55" fmla="*/ 983456 h 1414463"/>
                <a:gd name="connsiteX56" fmla="*/ 616744 w 1516856"/>
                <a:gd name="connsiteY56" fmla="*/ 854869 h 1414463"/>
                <a:gd name="connsiteX57" fmla="*/ 754856 w 1516856"/>
                <a:gd name="connsiteY57" fmla="*/ 716756 h 1414463"/>
                <a:gd name="connsiteX58" fmla="*/ 819150 w 1516856"/>
                <a:gd name="connsiteY58" fmla="*/ 645319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516856" h="1414463">
                  <a:moveTo>
                    <a:pt x="819150" y="645319"/>
                  </a:moveTo>
                  <a:lnTo>
                    <a:pt x="919162" y="531019"/>
                  </a:lnTo>
                  <a:lnTo>
                    <a:pt x="995362" y="438150"/>
                  </a:lnTo>
                  <a:lnTo>
                    <a:pt x="1066800" y="345281"/>
                  </a:lnTo>
                  <a:lnTo>
                    <a:pt x="1112044" y="285750"/>
                  </a:lnTo>
                  <a:lnTo>
                    <a:pt x="1145381" y="235744"/>
                  </a:lnTo>
                  <a:lnTo>
                    <a:pt x="1154906" y="214313"/>
                  </a:lnTo>
                  <a:lnTo>
                    <a:pt x="1162050" y="200025"/>
                  </a:lnTo>
                  <a:lnTo>
                    <a:pt x="1166812" y="176213"/>
                  </a:lnTo>
                  <a:lnTo>
                    <a:pt x="1169194" y="154781"/>
                  </a:lnTo>
                  <a:lnTo>
                    <a:pt x="1169194" y="126206"/>
                  </a:lnTo>
                  <a:lnTo>
                    <a:pt x="1164431" y="95250"/>
                  </a:lnTo>
                  <a:lnTo>
                    <a:pt x="1157287" y="76200"/>
                  </a:lnTo>
                  <a:lnTo>
                    <a:pt x="1145381" y="50006"/>
                  </a:lnTo>
                  <a:lnTo>
                    <a:pt x="1133475" y="26194"/>
                  </a:lnTo>
                  <a:lnTo>
                    <a:pt x="1128712" y="9525"/>
                  </a:lnTo>
                  <a:lnTo>
                    <a:pt x="1133475" y="0"/>
                  </a:lnTo>
                  <a:lnTo>
                    <a:pt x="1143000" y="0"/>
                  </a:lnTo>
                  <a:lnTo>
                    <a:pt x="1169194" y="0"/>
                  </a:lnTo>
                  <a:lnTo>
                    <a:pt x="1193006" y="7144"/>
                  </a:lnTo>
                  <a:lnTo>
                    <a:pt x="1262062" y="26194"/>
                  </a:lnTo>
                  <a:lnTo>
                    <a:pt x="1331119" y="59531"/>
                  </a:lnTo>
                  <a:lnTo>
                    <a:pt x="1385887" y="90488"/>
                  </a:lnTo>
                  <a:lnTo>
                    <a:pt x="1428750" y="121444"/>
                  </a:lnTo>
                  <a:lnTo>
                    <a:pt x="1481137" y="166688"/>
                  </a:lnTo>
                  <a:lnTo>
                    <a:pt x="1502569" y="185738"/>
                  </a:lnTo>
                  <a:lnTo>
                    <a:pt x="1514475" y="204788"/>
                  </a:lnTo>
                  <a:lnTo>
                    <a:pt x="1516856" y="223838"/>
                  </a:lnTo>
                  <a:lnTo>
                    <a:pt x="1512094" y="242888"/>
                  </a:lnTo>
                  <a:lnTo>
                    <a:pt x="1497806" y="259556"/>
                  </a:lnTo>
                  <a:lnTo>
                    <a:pt x="1469231" y="271463"/>
                  </a:lnTo>
                  <a:lnTo>
                    <a:pt x="1433512" y="278606"/>
                  </a:lnTo>
                  <a:lnTo>
                    <a:pt x="1381125" y="338138"/>
                  </a:lnTo>
                  <a:lnTo>
                    <a:pt x="1219200" y="540544"/>
                  </a:lnTo>
                  <a:lnTo>
                    <a:pt x="1176337" y="581025"/>
                  </a:lnTo>
                  <a:lnTo>
                    <a:pt x="981075" y="742950"/>
                  </a:lnTo>
                  <a:lnTo>
                    <a:pt x="890587" y="819150"/>
                  </a:lnTo>
                  <a:lnTo>
                    <a:pt x="762000" y="931069"/>
                  </a:lnTo>
                  <a:lnTo>
                    <a:pt x="635794" y="1040606"/>
                  </a:lnTo>
                  <a:lnTo>
                    <a:pt x="564356" y="1102519"/>
                  </a:lnTo>
                  <a:lnTo>
                    <a:pt x="461962" y="1176338"/>
                  </a:lnTo>
                  <a:lnTo>
                    <a:pt x="369094" y="1238250"/>
                  </a:lnTo>
                  <a:lnTo>
                    <a:pt x="269081" y="1300163"/>
                  </a:lnTo>
                  <a:lnTo>
                    <a:pt x="173831" y="1350169"/>
                  </a:lnTo>
                  <a:lnTo>
                    <a:pt x="97631" y="1388269"/>
                  </a:lnTo>
                  <a:lnTo>
                    <a:pt x="42862" y="1412081"/>
                  </a:lnTo>
                  <a:lnTo>
                    <a:pt x="23812" y="1414463"/>
                  </a:lnTo>
                  <a:lnTo>
                    <a:pt x="4762" y="1412081"/>
                  </a:lnTo>
                  <a:lnTo>
                    <a:pt x="0" y="1404938"/>
                  </a:lnTo>
                  <a:lnTo>
                    <a:pt x="0" y="1390650"/>
                  </a:lnTo>
                  <a:lnTo>
                    <a:pt x="14287" y="1371600"/>
                  </a:lnTo>
                  <a:lnTo>
                    <a:pt x="61912" y="1333500"/>
                  </a:lnTo>
                  <a:lnTo>
                    <a:pt x="159544" y="1257300"/>
                  </a:lnTo>
                  <a:lnTo>
                    <a:pt x="283369" y="1154906"/>
                  </a:lnTo>
                  <a:lnTo>
                    <a:pt x="369094" y="1081088"/>
                  </a:lnTo>
                  <a:lnTo>
                    <a:pt x="481012" y="983456"/>
                  </a:lnTo>
                  <a:lnTo>
                    <a:pt x="616744" y="854869"/>
                  </a:lnTo>
                  <a:lnTo>
                    <a:pt x="754856" y="716756"/>
                  </a:lnTo>
                  <a:lnTo>
                    <a:pt x="819150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1EB4DCB-27F1-0248-98CC-113E8401B21B}"/>
                </a:ext>
              </a:extLst>
            </p:cNvPr>
            <p:cNvSpPr/>
            <p:nvPr/>
          </p:nvSpPr>
          <p:spPr>
            <a:xfrm>
              <a:off x="2878138" y="1865313"/>
              <a:ext cx="3960812" cy="628650"/>
            </a:xfrm>
            <a:custGeom>
              <a:avLst/>
              <a:gdLst>
                <a:gd name="connsiteX0" fmla="*/ 2424146 w 3960207"/>
                <a:gd name="connsiteY0" fmla="*/ 157882 h 628239"/>
                <a:gd name="connsiteX1" fmla="*/ 2256397 w 3960207"/>
                <a:gd name="connsiteY1" fmla="*/ 171039 h 628239"/>
                <a:gd name="connsiteX2" fmla="*/ 2095225 w 3960207"/>
                <a:gd name="connsiteY2" fmla="*/ 180907 h 628239"/>
                <a:gd name="connsiteX3" fmla="*/ 1881427 w 3960207"/>
                <a:gd name="connsiteY3" fmla="*/ 200642 h 628239"/>
                <a:gd name="connsiteX4" fmla="*/ 1733413 w 3960207"/>
                <a:gd name="connsiteY4" fmla="*/ 226956 h 628239"/>
                <a:gd name="connsiteX5" fmla="*/ 1522903 w 3960207"/>
                <a:gd name="connsiteY5" fmla="*/ 263137 h 628239"/>
                <a:gd name="connsiteX6" fmla="*/ 1272923 w 3960207"/>
                <a:gd name="connsiteY6" fmla="*/ 299318 h 628239"/>
                <a:gd name="connsiteX7" fmla="*/ 1052546 w 3960207"/>
                <a:gd name="connsiteY7" fmla="*/ 328921 h 628239"/>
                <a:gd name="connsiteX8" fmla="*/ 884797 w 3960207"/>
                <a:gd name="connsiteY8" fmla="*/ 348656 h 628239"/>
                <a:gd name="connsiteX9" fmla="*/ 700601 w 3960207"/>
                <a:gd name="connsiteY9" fmla="*/ 368392 h 628239"/>
                <a:gd name="connsiteX10" fmla="*/ 631528 w 3960207"/>
                <a:gd name="connsiteY10" fmla="*/ 374970 h 628239"/>
                <a:gd name="connsiteX11" fmla="*/ 546008 w 3960207"/>
                <a:gd name="connsiteY11" fmla="*/ 381548 h 628239"/>
                <a:gd name="connsiteX12" fmla="*/ 490092 w 3960207"/>
                <a:gd name="connsiteY12" fmla="*/ 384838 h 628239"/>
                <a:gd name="connsiteX13" fmla="*/ 434175 w 3960207"/>
                <a:gd name="connsiteY13" fmla="*/ 384838 h 628239"/>
                <a:gd name="connsiteX14" fmla="*/ 378259 w 3960207"/>
                <a:gd name="connsiteY14" fmla="*/ 378259 h 628239"/>
                <a:gd name="connsiteX15" fmla="*/ 322342 w 3960207"/>
                <a:gd name="connsiteY15" fmla="*/ 371681 h 628239"/>
                <a:gd name="connsiteX16" fmla="*/ 266425 w 3960207"/>
                <a:gd name="connsiteY16" fmla="*/ 358524 h 628239"/>
                <a:gd name="connsiteX17" fmla="*/ 200641 w 3960207"/>
                <a:gd name="connsiteY17" fmla="*/ 342078 h 628239"/>
                <a:gd name="connsiteX18" fmla="*/ 144725 w 3960207"/>
                <a:gd name="connsiteY18" fmla="*/ 319054 h 628239"/>
                <a:gd name="connsiteX19" fmla="*/ 98676 w 3960207"/>
                <a:gd name="connsiteY19" fmla="*/ 292740 h 628239"/>
                <a:gd name="connsiteX20" fmla="*/ 52627 w 3960207"/>
                <a:gd name="connsiteY20" fmla="*/ 266426 h 628239"/>
                <a:gd name="connsiteX21" fmla="*/ 23024 w 3960207"/>
                <a:gd name="connsiteY21" fmla="*/ 256559 h 628239"/>
                <a:gd name="connsiteX22" fmla="*/ 9867 w 3960207"/>
                <a:gd name="connsiteY22" fmla="*/ 259848 h 628239"/>
                <a:gd name="connsiteX23" fmla="*/ 0 w 3960207"/>
                <a:gd name="connsiteY23" fmla="*/ 269715 h 628239"/>
                <a:gd name="connsiteX24" fmla="*/ 3289 w 3960207"/>
                <a:gd name="connsiteY24" fmla="*/ 292740 h 628239"/>
                <a:gd name="connsiteX25" fmla="*/ 23024 w 3960207"/>
                <a:gd name="connsiteY25" fmla="*/ 319054 h 628239"/>
                <a:gd name="connsiteX26" fmla="*/ 75651 w 3960207"/>
                <a:gd name="connsiteY26" fmla="*/ 371681 h 628239"/>
                <a:gd name="connsiteX27" fmla="*/ 200641 w 3960207"/>
                <a:gd name="connsiteY27" fmla="*/ 480225 h 628239"/>
                <a:gd name="connsiteX28" fmla="*/ 269715 w 3960207"/>
                <a:gd name="connsiteY28" fmla="*/ 536141 h 628239"/>
                <a:gd name="connsiteX29" fmla="*/ 335499 w 3960207"/>
                <a:gd name="connsiteY29" fmla="*/ 582190 h 628239"/>
                <a:gd name="connsiteX30" fmla="*/ 384837 w 3960207"/>
                <a:gd name="connsiteY30" fmla="*/ 611793 h 628239"/>
                <a:gd name="connsiteX31" fmla="*/ 414440 w 3960207"/>
                <a:gd name="connsiteY31" fmla="*/ 624950 h 628239"/>
                <a:gd name="connsiteX32" fmla="*/ 437464 w 3960207"/>
                <a:gd name="connsiteY32" fmla="*/ 628239 h 628239"/>
                <a:gd name="connsiteX33" fmla="*/ 467067 w 3960207"/>
                <a:gd name="connsiteY33" fmla="*/ 628239 h 628239"/>
                <a:gd name="connsiteX34" fmla="*/ 526273 w 3960207"/>
                <a:gd name="connsiteY34" fmla="*/ 611793 h 628239"/>
                <a:gd name="connsiteX35" fmla="*/ 615082 w 3960207"/>
                <a:gd name="connsiteY35" fmla="*/ 582190 h 628239"/>
                <a:gd name="connsiteX36" fmla="*/ 763096 w 3960207"/>
                <a:gd name="connsiteY36" fmla="*/ 559166 h 628239"/>
                <a:gd name="connsiteX37" fmla="*/ 1131487 w 3960207"/>
                <a:gd name="connsiteY37" fmla="*/ 499960 h 628239"/>
                <a:gd name="connsiteX38" fmla="*/ 1338707 w 3960207"/>
                <a:gd name="connsiteY38" fmla="*/ 467068 h 628239"/>
                <a:gd name="connsiteX39" fmla="*/ 1476854 w 3960207"/>
                <a:gd name="connsiteY39" fmla="*/ 444043 h 628239"/>
                <a:gd name="connsiteX40" fmla="*/ 1716966 w 3960207"/>
                <a:gd name="connsiteY40" fmla="*/ 414441 h 628239"/>
                <a:gd name="connsiteX41" fmla="*/ 1930765 w 3960207"/>
                <a:gd name="connsiteY41" fmla="*/ 391416 h 628239"/>
                <a:gd name="connsiteX42" fmla="*/ 2226794 w 3960207"/>
                <a:gd name="connsiteY42" fmla="*/ 355235 h 628239"/>
                <a:gd name="connsiteX43" fmla="*/ 2364941 w 3960207"/>
                <a:gd name="connsiteY43" fmla="*/ 338789 h 628239"/>
                <a:gd name="connsiteX44" fmla="*/ 2683994 w 3960207"/>
                <a:gd name="connsiteY44" fmla="*/ 322343 h 628239"/>
                <a:gd name="connsiteX45" fmla="*/ 2940552 w 3960207"/>
                <a:gd name="connsiteY45" fmla="*/ 309186 h 628239"/>
                <a:gd name="connsiteX46" fmla="*/ 3157640 w 3960207"/>
                <a:gd name="connsiteY46" fmla="*/ 296029 h 628239"/>
                <a:gd name="connsiteX47" fmla="*/ 3312233 w 3960207"/>
                <a:gd name="connsiteY47" fmla="*/ 292740 h 628239"/>
                <a:gd name="connsiteX48" fmla="*/ 3512874 w 3960207"/>
                <a:gd name="connsiteY48" fmla="*/ 296029 h 628239"/>
                <a:gd name="connsiteX49" fmla="*/ 3743119 w 3960207"/>
                <a:gd name="connsiteY49" fmla="*/ 309186 h 628239"/>
                <a:gd name="connsiteX50" fmla="*/ 3841795 w 3960207"/>
                <a:gd name="connsiteY50" fmla="*/ 315764 h 628239"/>
                <a:gd name="connsiteX51" fmla="*/ 3891133 w 3960207"/>
                <a:gd name="connsiteY51" fmla="*/ 305897 h 628239"/>
                <a:gd name="connsiteX52" fmla="*/ 3933893 w 3960207"/>
                <a:gd name="connsiteY52" fmla="*/ 289451 h 628239"/>
                <a:gd name="connsiteX53" fmla="*/ 3956918 w 3960207"/>
                <a:gd name="connsiteY53" fmla="*/ 269715 h 628239"/>
                <a:gd name="connsiteX54" fmla="*/ 3960207 w 3960207"/>
                <a:gd name="connsiteY54" fmla="*/ 249980 h 628239"/>
                <a:gd name="connsiteX55" fmla="*/ 3956918 w 3960207"/>
                <a:gd name="connsiteY55" fmla="*/ 226956 h 628239"/>
                <a:gd name="connsiteX56" fmla="*/ 3947050 w 3960207"/>
                <a:gd name="connsiteY56" fmla="*/ 210510 h 628239"/>
                <a:gd name="connsiteX57" fmla="*/ 3940471 w 3960207"/>
                <a:gd name="connsiteY57" fmla="*/ 203931 h 628239"/>
                <a:gd name="connsiteX58" fmla="*/ 3930604 w 3960207"/>
                <a:gd name="connsiteY58" fmla="*/ 194064 h 628239"/>
                <a:gd name="connsiteX59" fmla="*/ 3894423 w 3960207"/>
                <a:gd name="connsiteY59" fmla="*/ 174328 h 628239"/>
                <a:gd name="connsiteX60" fmla="*/ 3825349 w 3960207"/>
                <a:gd name="connsiteY60" fmla="*/ 141436 h 628239"/>
                <a:gd name="connsiteX61" fmla="*/ 3723384 w 3960207"/>
                <a:gd name="connsiteY61" fmla="*/ 88809 h 628239"/>
                <a:gd name="connsiteX62" fmla="*/ 3667467 w 3960207"/>
                <a:gd name="connsiteY62" fmla="*/ 65784 h 628239"/>
                <a:gd name="connsiteX63" fmla="*/ 3604972 w 3960207"/>
                <a:gd name="connsiteY63" fmla="*/ 39471 h 628239"/>
                <a:gd name="connsiteX64" fmla="*/ 3558923 w 3960207"/>
                <a:gd name="connsiteY64" fmla="*/ 23025 h 628239"/>
                <a:gd name="connsiteX65" fmla="*/ 3493139 w 3960207"/>
                <a:gd name="connsiteY65" fmla="*/ 6579 h 628239"/>
                <a:gd name="connsiteX66" fmla="*/ 3456958 w 3960207"/>
                <a:gd name="connsiteY66" fmla="*/ 0 h 628239"/>
                <a:gd name="connsiteX67" fmla="*/ 3427355 w 3960207"/>
                <a:gd name="connsiteY67" fmla="*/ 0 h 628239"/>
                <a:gd name="connsiteX68" fmla="*/ 3391174 w 3960207"/>
                <a:gd name="connsiteY68" fmla="*/ 6579 h 628239"/>
                <a:gd name="connsiteX69" fmla="*/ 3325389 w 3960207"/>
                <a:gd name="connsiteY69" fmla="*/ 29603 h 628239"/>
                <a:gd name="connsiteX70" fmla="*/ 3243159 w 3960207"/>
                <a:gd name="connsiteY70" fmla="*/ 62495 h 628239"/>
                <a:gd name="connsiteX71" fmla="*/ 3206978 w 3960207"/>
                <a:gd name="connsiteY71" fmla="*/ 75652 h 628239"/>
                <a:gd name="connsiteX72" fmla="*/ 3072120 w 3960207"/>
                <a:gd name="connsiteY72" fmla="*/ 105255 h 628239"/>
                <a:gd name="connsiteX73" fmla="*/ 3016204 w 3960207"/>
                <a:gd name="connsiteY73" fmla="*/ 111833 h 628239"/>
                <a:gd name="connsiteX74" fmla="*/ 2956998 w 3960207"/>
                <a:gd name="connsiteY74" fmla="*/ 118412 h 628239"/>
                <a:gd name="connsiteX75" fmla="*/ 2802405 w 3960207"/>
                <a:gd name="connsiteY75" fmla="*/ 131569 h 628239"/>
                <a:gd name="connsiteX76" fmla="*/ 2424146 w 3960207"/>
                <a:gd name="connsiteY76" fmla="*/ 157882 h 62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60207" h="628239">
                  <a:moveTo>
                    <a:pt x="2424146" y="157882"/>
                  </a:moveTo>
                  <a:lnTo>
                    <a:pt x="2256397" y="171039"/>
                  </a:lnTo>
                  <a:lnTo>
                    <a:pt x="2095225" y="180907"/>
                  </a:lnTo>
                  <a:lnTo>
                    <a:pt x="1881427" y="200642"/>
                  </a:lnTo>
                  <a:lnTo>
                    <a:pt x="1733413" y="226956"/>
                  </a:lnTo>
                  <a:lnTo>
                    <a:pt x="1522903" y="263137"/>
                  </a:lnTo>
                  <a:lnTo>
                    <a:pt x="1272923" y="299318"/>
                  </a:lnTo>
                  <a:lnTo>
                    <a:pt x="1052546" y="328921"/>
                  </a:lnTo>
                  <a:lnTo>
                    <a:pt x="884797" y="348656"/>
                  </a:lnTo>
                  <a:lnTo>
                    <a:pt x="700601" y="368392"/>
                  </a:lnTo>
                  <a:lnTo>
                    <a:pt x="631528" y="374970"/>
                  </a:lnTo>
                  <a:lnTo>
                    <a:pt x="546008" y="381548"/>
                  </a:lnTo>
                  <a:lnTo>
                    <a:pt x="490092" y="384838"/>
                  </a:lnTo>
                  <a:lnTo>
                    <a:pt x="434175" y="384838"/>
                  </a:lnTo>
                  <a:lnTo>
                    <a:pt x="378259" y="378259"/>
                  </a:lnTo>
                  <a:lnTo>
                    <a:pt x="322342" y="371681"/>
                  </a:lnTo>
                  <a:lnTo>
                    <a:pt x="266425" y="358524"/>
                  </a:lnTo>
                  <a:lnTo>
                    <a:pt x="200641" y="342078"/>
                  </a:lnTo>
                  <a:lnTo>
                    <a:pt x="144725" y="319054"/>
                  </a:lnTo>
                  <a:lnTo>
                    <a:pt x="98676" y="292740"/>
                  </a:lnTo>
                  <a:lnTo>
                    <a:pt x="52627" y="266426"/>
                  </a:lnTo>
                  <a:lnTo>
                    <a:pt x="23024" y="256559"/>
                  </a:lnTo>
                  <a:lnTo>
                    <a:pt x="9867" y="259848"/>
                  </a:lnTo>
                  <a:lnTo>
                    <a:pt x="0" y="269715"/>
                  </a:lnTo>
                  <a:lnTo>
                    <a:pt x="3289" y="292740"/>
                  </a:lnTo>
                  <a:lnTo>
                    <a:pt x="23024" y="319054"/>
                  </a:lnTo>
                  <a:lnTo>
                    <a:pt x="75651" y="371681"/>
                  </a:lnTo>
                  <a:lnTo>
                    <a:pt x="200641" y="480225"/>
                  </a:lnTo>
                  <a:lnTo>
                    <a:pt x="269715" y="536141"/>
                  </a:lnTo>
                  <a:lnTo>
                    <a:pt x="335499" y="582190"/>
                  </a:lnTo>
                  <a:lnTo>
                    <a:pt x="384837" y="611793"/>
                  </a:lnTo>
                  <a:lnTo>
                    <a:pt x="414440" y="624950"/>
                  </a:lnTo>
                  <a:lnTo>
                    <a:pt x="437464" y="628239"/>
                  </a:lnTo>
                  <a:lnTo>
                    <a:pt x="467067" y="628239"/>
                  </a:lnTo>
                  <a:lnTo>
                    <a:pt x="526273" y="611793"/>
                  </a:lnTo>
                  <a:lnTo>
                    <a:pt x="615082" y="582190"/>
                  </a:lnTo>
                  <a:lnTo>
                    <a:pt x="763096" y="559166"/>
                  </a:lnTo>
                  <a:lnTo>
                    <a:pt x="1131487" y="499960"/>
                  </a:lnTo>
                  <a:lnTo>
                    <a:pt x="1338707" y="467068"/>
                  </a:lnTo>
                  <a:lnTo>
                    <a:pt x="1476854" y="444043"/>
                  </a:lnTo>
                  <a:lnTo>
                    <a:pt x="1716966" y="414441"/>
                  </a:lnTo>
                  <a:lnTo>
                    <a:pt x="1930765" y="391416"/>
                  </a:lnTo>
                  <a:lnTo>
                    <a:pt x="2226794" y="355235"/>
                  </a:lnTo>
                  <a:lnTo>
                    <a:pt x="2364941" y="338789"/>
                  </a:lnTo>
                  <a:lnTo>
                    <a:pt x="2683994" y="322343"/>
                  </a:lnTo>
                  <a:lnTo>
                    <a:pt x="2940552" y="309186"/>
                  </a:lnTo>
                  <a:lnTo>
                    <a:pt x="3157640" y="296029"/>
                  </a:lnTo>
                  <a:lnTo>
                    <a:pt x="3312233" y="292740"/>
                  </a:lnTo>
                  <a:lnTo>
                    <a:pt x="3512874" y="296029"/>
                  </a:lnTo>
                  <a:lnTo>
                    <a:pt x="3743119" y="309186"/>
                  </a:lnTo>
                  <a:lnTo>
                    <a:pt x="3841795" y="315764"/>
                  </a:lnTo>
                  <a:lnTo>
                    <a:pt x="3891133" y="305897"/>
                  </a:lnTo>
                  <a:lnTo>
                    <a:pt x="3933893" y="289451"/>
                  </a:lnTo>
                  <a:lnTo>
                    <a:pt x="3956918" y="269715"/>
                  </a:lnTo>
                  <a:lnTo>
                    <a:pt x="3960207" y="249980"/>
                  </a:lnTo>
                  <a:lnTo>
                    <a:pt x="3956918" y="226956"/>
                  </a:lnTo>
                  <a:lnTo>
                    <a:pt x="3947050" y="210510"/>
                  </a:lnTo>
                  <a:lnTo>
                    <a:pt x="3940471" y="203931"/>
                  </a:lnTo>
                  <a:lnTo>
                    <a:pt x="3930604" y="194064"/>
                  </a:lnTo>
                  <a:lnTo>
                    <a:pt x="3894423" y="174328"/>
                  </a:lnTo>
                  <a:lnTo>
                    <a:pt x="3825349" y="141436"/>
                  </a:lnTo>
                  <a:lnTo>
                    <a:pt x="3723384" y="88809"/>
                  </a:lnTo>
                  <a:lnTo>
                    <a:pt x="3667467" y="65784"/>
                  </a:lnTo>
                  <a:lnTo>
                    <a:pt x="3604972" y="39471"/>
                  </a:lnTo>
                  <a:lnTo>
                    <a:pt x="3558923" y="23025"/>
                  </a:lnTo>
                  <a:lnTo>
                    <a:pt x="3493139" y="6579"/>
                  </a:lnTo>
                  <a:lnTo>
                    <a:pt x="3456958" y="0"/>
                  </a:lnTo>
                  <a:lnTo>
                    <a:pt x="3427355" y="0"/>
                  </a:lnTo>
                  <a:lnTo>
                    <a:pt x="3391174" y="6579"/>
                  </a:lnTo>
                  <a:lnTo>
                    <a:pt x="3325389" y="29603"/>
                  </a:lnTo>
                  <a:lnTo>
                    <a:pt x="3243159" y="62495"/>
                  </a:lnTo>
                  <a:lnTo>
                    <a:pt x="3206978" y="75652"/>
                  </a:lnTo>
                  <a:lnTo>
                    <a:pt x="3072120" y="105255"/>
                  </a:lnTo>
                  <a:lnTo>
                    <a:pt x="3016204" y="111833"/>
                  </a:lnTo>
                  <a:lnTo>
                    <a:pt x="2956998" y="118412"/>
                  </a:lnTo>
                  <a:lnTo>
                    <a:pt x="2802405" y="131569"/>
                  </a:lnTo>
                  <a:lnTo>
                    <a:pt x="2424146" y="15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0AECCB3D-5BC3-1C4E-B68C-03DA126B40AC}"/>
                </a:ext>
              </a:extLst>
            </p:cNvPr>
            <p:cNvSpPr/>
            <p:nvPr/>
          </p:nvSpPr>
          <p:spPr>
            <a:xfrm>
              <a:off x="3992563" y="2290763"/>
              <a:ext cx="665162" cy="1485900"/>
            </a:xfrm>
            <a:custGeom>
              <a:avLst/>
              <a:gdLst>
                <a:gd name="connsiteX0" fmla="*/ 190500 w 664369"/>
                <a:gd name="connsiteY0" fmla="*/ 1004887 h 1485900"/>
                <a:gd name="connsiteX1" fmla="*/ 235744 w 664369"/>
                <a:gd name="connsiteY1" fmla="*/ 888206 h 1485900"/>
                <a:gd name="connsiteX2" fmla="*/ 250032 w 664369"/>
                <a:gd name="connsiteY2" fmla="*/ 852487 h 1485900"/>
                <a:gd name="connsiteX3" fmla="*/ 264319 w 664369"/>
                <a:gd name="connsiteY3" fmla="*/ 809625 h 1485900"/>
                <a:gd name="connsiteX4" fmla="*/ 273844 w 664369"/>
                <a:gd name="connsiteY4" fmla="*/ 762000 h 1485900"/>
                <a:gd name="connsiteX5" fmla="*/ 288132 w 664369"/>
                <a:gd name="connsiteY5" fmla="*/ 695325 h 1485900"/>
                <a:gd name="connsiteX6" fmla="*/ 300038 w 664369"/>
                <a:gd name="connsiteY6" fmla="*/ 628650 h 1485900"/>
                <a:gd name="connsiteX7" fmla="*/ 311944 w 664369"/>
                <a:gd name="connsiteY7" fmla="*/ 564356 h 1485900"/>
                <a:gd name="connsiteX8" fmla="*/ 321469 w 664369"/>
                <a:gd name="connsiteY8" fmla="*/ 490537 h 1485900"/>
                <a:gd name="connsiteX9" fmla="*/ 326232 w 664369"/>
                <a:gd name="connsiteY9" fmla="*/ 442912 h 1485900"/>
                <a:gd name="connsiteX10" fmla="*/ 326232 w 664369"/>
                <a:gd name="connsiteY10" fmla="*/ 402431 h 1485900"/>
                <a:gd name="connsiteX11" fmla="*/ 326232 w 664369"/>
                <a:gd name="connsiteY11" fmla="*/ 342900 h 1485900"/>
                <a:gd name="connsiteX12" fmla="*/ 321469 w 664369"/>
                <a:gd name="connsiteY12" fmla="*/ 290512 h 1485900"/>
                <a:gd name="connsiteX13" fmla="*/ 311944 w 664369"/>
                <a:gd name="connsiteY13" fmla="*/ 235743 h 1485900"/>
                <a:gd name="connsiteX14" fmla="*/ 297657 w 664369"/>
                <a:gd name="connsiteY14" fmla="*/ 190500 h 1485900"/>
                <a:gd name="connsiteX15" fmla="*/ 288132 w 664369"/>
                <a:gd name="connsiteY15" fmla="*/ 164306 h 1485900"/>
                <a:gd name="connsiteX16" fmla="*/ 266700 w 664369"/>
                <a:gd name="connsiteY16" fmla="*/ 123825 h 1485900"/>
                <a:gd name="connsiteX17" fmla="*/ 245269 w 664369"/>
                <a:gd name="connsiteY17" fmla="*/ 92868 h 1485900"/>
                <a:gd name="connsiteX18" fmla="*/ 216694 w 664369"/>
                <a:gd name="connsiteY18" fmla="*/ 61912 h 1485900"/>
                <a:gd name="connsiteX19" fmla="*/ 166688 w 664369"/>
                <a:gd name="connsiteY19" fmla="*/ 23812 h 1485900"/>
                <a:gd name="connsiteX20" fmla="*/ 285750 w 664369"/>
                <a:gd name="connsiteY20" fmla="*/ 0 h 1485900"/>
                <a:gd name="connsiteX21" fmla="*/ 388144 w 664369"/>
                <a:gd name="connsiteY21" fmla="*/ 54768 h 1485900"/>
                <a:gd name="connsiteX22" fmla="*/ 471488 w 664369"/>
                <a:gd name="connsiteY22" fmla="*/ 97631 h 1485900"/>
                <a:gd name="connsiteX23" fmla="*/ 554832 w 664369"/>
                <a:gd name="connsiteY23" fmla="*/ 145256 h 1485900"/>
                <a:gd name="connsiteX24" fmla="*/ 602457 w 664369"/>
                <a:gd name="connsiteY24" fmla="*/ 176212 h 1485900"/>
                <a:gd name="connsiteX25" fmla="*/ 640557 w 664369"/>
                <a:gd name="connsiteY25" fmla="*/ 204787 h 1485900"/>
                <a:gd name="connsiteX26" fmla="*/ 654844 w 664369"/>
                <a:gd name="connsiteY26" fmla="*/ 221456 h 1485900"/>
                <a:gd name="connsiteX27" fmla="*/ 664369 w 664369"/>
                <a:gd name="connsiteY27" fmla="*/ 235743 h 1485900"/>
                <a:gd name="connsiteX28" fmla="*/ 664369 w 664369"/>
                <a:gd name="connsiteY28" fmla="*/ 240506 h 1485900"/>
                <a:gd name="connsiteX29" fmla="*/ 640557 w 664369"/>
                <a:gd name="connsiteY29" fmla="*/ 278606 h 1485900"/>
                <a:gd name="connsiteX30" fmla="*/ 600075 w 664369"/>
                <a:gd name="connsiteY30" fmla="*/ 347662 h 1485900"/>
                <a:gd name="connsiteX31" fmla="*/ 581025 w 664369"/>
                <a:gd name="connsiteY31" fmla="*/ 421481 h 1485900"/>
                <a:gd name="connsiteX32" fmla="*/ 554832 w 664369"/>
                <a:gd name="connsiteY32" fmla="*/ 531018 h 1485900"/>
                <a:gd name="connsiteX33" fmla="*/ 523875 w 664369"/>
                <a:gd name="connsiteY33" fmla="*/ 640556 h 1485900"/>
                <a:gd name="connsiteX34" fmla="*/ 488157 w 664369"/>
                <a:gd name="connsiteY34" fmla="*/ 750093 h 1485900"/>
                <a:gd name="connsiteX35" fmla="*/ 466725 w 664369"/>
                <a:gd name="connsiteY35" fmla="*/ 809625 h 1485900"/>
                <a:gd name="connsiteX36" fmla="*/ 438150 w 664369"/>
                <a:gd name="connsiteY36" fmla="*/ 883443 h 1485900"/>
                <a:gd name="connsiteX37" fmla="*/ 411957 w 664369"/>
                <a:gd name="connsiteY37" fmla="*/ 942975 h 1485900"/>
                <a:gd name="connsiteX38" fmla="*/ 376238 w 664369"/>
                <a:gd name="connsiteY38" fmla="*/ 1019175 h 1485900"/>
                <a:gd name="connsiteX39" fmla="*/ 342900 w 664369"/>
                <a:gd name="connsiteY39" fmla="*/ 1078706 h 1485900"/>
                <a:gd name="connsiteX40" fmla="*/ 295275 w 664369"/>
                <a:gd name="connsiteY40" fmla="*/ 1162050 h 1485900"/>
                <a:gd name="connsiteX41" fmla="*/ 254794 w 664369"/>
                <a:gd name="connsiteY41" fmla="*/ 1226343 h 1485900"/>
                <a:gd name="connsiteX42" fmla="*/ 192882 w 664369"/>
                <a:gd name="connsiteY42" fmla="*/ 1319212 h 1485900"/>
                <a:gd name="connsiteX43" fmla="*/ 121444 w 664369"/>
                <a:gd name="connsiteY43" fmla="*/ 1407318 h 1485900"/>
                <a:gd name="connsiteX44" fmla="*/ 64294 w 664369"/>
                <a:gd name="connsiteY44" fmla="*/ 1469231 h 1485900"/>
                <a:gd name="connsiteX45" fmla="*/ 47625 w 664369"/>
                <a:gd name="connsiteY45" fmla="*/ 1481137 h 1485900"/>
                <a:gd name="connsiteX46" fmla="*/ 23813 w 664369"/>
                <a:gd name="connsiteY46" fmla="*/ 1485900 h 1485900"/>
                <a:gd name="connsiteX47" fmla="*/ 9525 w 664369"/>
                <a:gd name="connsiteY47" fmla="*/ 1485900 h 1485900"/>
                <a:gd name="connsiteX48" fmla="*/ 0 w 664369"/>
                <a:gd name="connsiteY48" fmla="*/ 1476375 h 1485900"/>
                <a:gd name="connsiteX49" fmla="*/ 2382 w 664369"/>
                <a:gd name="connsiteY49" fmla="*/ 1457325 h 1485900"/>
                <a:gd name="connsiteX50" fmla="*/ 14288 w 664369"/>
                <a:gd name="connsiteY50" fmla="*/ 1426368 h 1485900"/>
                <a:gd name="connsiteX51" fmla="*/ 38100 w 664369"/>
                <a:gd name="connsiteY51" fmla="*/ 1369218 h 1485900"/>
                <a:gd name="connsiteX52" fmla="*/ 76200 w 664369"/>
                <a:gd name="connsiteY52" fmla="*/ 1278731 h 1485900"/>
                <a:gd name="connsiteX53" fmla="*/ 130969 w 664369"/>
                <a:gd name="connsiteY53" fmla="*/ 1154906 h 1485900"/>
                <a:gd name="connsiteX54" fmla="*/ 190500 w 664369"/>
                <a:gd name="connsiteY54" fmla="*/ 10048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4369" h="1485900">
                  <a:moveTo>
                    <a:pt x="190500" y="1004887"/>
                  </a:moveTo>
                  <a:lnTo>
                    <a:pt x="235744" y="888206"/>
                  </a:lnTo>
                  <a:lnTo>
                    <a:pt x="250032" y="852487"/>
                  </a:lnTo>
                  <a:lnTo>
                    <a:pt x="264319" y="809625"/>
                  </a:lnTo>
                  <a:lnTo>
                    <a:pt x="273844" y="762000"/>
                  </a:lnTo>
                  <a:lnTo>
                    <a:pt x="288132" y="695325"/>
                  </a:lnTo>
                  <a:lnTo>
                    <a:pt x="300038" y="628650"/>
                  </a:lnTo>
                  <a:lnTo>
                    <a:pt x="311944" y="564356"/>
                  </a:lnTo>
                  <a:lnTo>
                    <a:pt x="321469" y="490537"/>
                  </a:lnTo>
                  <a:lnTo>
                    <a:pt x="326232" y="442912"/>
                  </a:lnTo>
                  <a:lnTo>
                    <a:pt x="326232" y="402431"/>
                  </a:lnTo>
                  <a:lnTo>
                    <a:pt x="326232" y="342900"/>
                  </a:lnTo>
                  <a:lnTo>
                    <a:pt x="321469" y="290512"/>
                  </a:lnTo>
                  <a:lnTo>
                    <a:pt x="311944" y="235743"/>
                  </a:lnTo>
                  <a:lnTo>
                    <a:pt x="297657" y="190500"/>
                  </a:lnTo>
                  <a:lnTo>
                    <a:pt x="288132" y="164306"/>
                  </a:lnTo>
                  <a:lnTo>
                    <a:pt x="266700" y="123825"/>
                  </a:lnTo>
                  <a:lnTo>
                    <a:pt x="245269" y="92868"/>
                  </a:lnTo>
                  <a:lnTo>
                    <a:pt x="216694" y="61912"/>
                  </a:lnTo>
                  <a:lnTo>
                    <a:pt x="166688" y="23812"/>
                  </a:lnTo>
                  <a:lnTo>
                    <a:pt x="285750" y="0"/>
                  </a:lnTo>
                  <a:lnTo>
                    <a:pt x="388144" y="54768"/>
                  </a:lnTo>
                  <a:lnTo>
                    <a:pt x="471488" y="97631"/>
                  </a:lnTo>
                  <a:lnTo>
                    <a:pt x="554832" y="145256"/>
                  </a:lnTo>
                  <a:lnTo>
                    <a:pt x="602457" y="176212"/>
                  </a:lnTo>
                  <a:lnTo>
                    <a:pt x="640557" y="204787"/>
                  </a:lnTo>
                  <a:lnTo>
                    <a:pt x="654844" y="221456"/>
                  </a:lnTo>
                  <a:lnTo>
                    <a:pt x="664369" y="235743"/>
                  </a:lnTo>
                  <a:lnTo>
                    <a:pt x="664369" y="240506"/>
                  </a:lnTo>
                  <a:lnTo>
                    <a:pt x="640557" y="278606"/>
                  </a:lnTo>
                  <a:lnTo>
                    <a:pt x="600075" y="347662"/>
                  </a:lnTo>
                  <a:lnTo>
                    <a:pt x="581025" y="421481"/>
                  </a:lnTo>
                  <a:lnTo>
                    <a:pt x="554832" y="531018"/>
                  </a:lnTo>
                  <a:lnTo>
                    <a:pt x="523875" y="640556"/>
                  </a:lnTo>
                  <a:lnTo>
                    <a:pt x="488157" y="750093"/>
                  </a:lnTo>
                  <a:lnTo>
                    <a:pt x="466725" y="809625"/>
                  </a:lnTo>
                  <a:lnTo>
                    <a:pt x="438150" y="883443"/>
                  </a:lnTo>
                  <a:lnTo>
                    <a:pt x="411957" y="942975"/>
                  </a:lnTo>
                  <a:lnTo>
                    <a:pt x="376238" y="1019175"/>
                  </a:lnTo>
                  <a:lnTo>
                    <a:pt x="342900" y="1078706"/>
                  </a:lnTo>
                  <a:lnTo>
                    <a:pt x="295275" y="1162050"/>
                  </a:lnTo>
                  <a:lnTo>
                    <a:pt x="254794" y="1226343"/>
                  </a:lnTo>
                  <a:lnTo>
                    <a:pt x="192882" y="1319212"/>
                  </a:lnTo>
                  <a:lnTo>
                    <a:pt x="121444" y="1407318"/>
                  </a:lnTo>
                  <a:lnTo>
                    <a:pt x="64294" y="1469231"/>
                  </a:lnTo>
                  <a:lnTo>
                    <a:pt x="47625" y="1481137"/>
                  </a:lnTo>
                  <a:lnTo>
                    <a:pt x="23813" y="1485900"/>
                  </a:lnTo>
                  <a:lnTo>
                    <a:pt x="9525" y="1485900"/>
                  </a:lnTo>
                  <a:lnTo>
                    <a:pt x="0" y="1476375"/>
                  </a:lnTo>
                  <a:lnTo>
                    <a:pt x="2382" y="1457325"/>
                  </a:lnTo>
                  <a:lnTo>
                    <a:pt x="14288" y="1426368"/>
                  </a:lnTo>
                  <a:lnTo>
                    <a:pt x="38100" y="1369218"/>
                  </a:lnTo>
                  <a:lnTo>
                    <a:pt x="76200" y="1278731"/>
                  </a:lnTo>
                  <a:lnTo>
                    <a:pt x="130969" y="1154906"/>
                  </a:lnTo>
                  <a:lnTo>
                    <a:pt x="190500" y="100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0E7E9625-6F69-2E45-8221-CA9D3321B68D}"/>
                </a:ext>
              </a:extLst>
            </p:cNvPr>
            <p:cNvSpPr/>
            <p:nvPr/>
          </p:nvSpPr>
          <p:spPr>
            <a:xfrm>
              <a:off x="5048250" y="2181225"/>
              <a:ext cx="407988" cy="1600200"/>
            </a:xfrm>
            <a:custGeom>
              <a:avLst/>
              <a:gdLst>
                <a:gd name="connsiteX0" fmla="*/ 119063 w 407194"/>
                <a:gd name="connsiteY0" fmla="*/ 416719 h 1600200"/>
                <a:gd name="connsiteX1" fmla="*/ 119063 w 407194"/>
                <a:gd name="connsiteY1" fmla="*/ 230981 h 1600200"/>
                <a:gd name="connsiteX2" fmla="*/ 116681 w 407194"/>
                <a:gd name="connsiteY2" fmla="*/ 207169 h 1600200"/>
                <a:gd name="connsiteX3" fmla="*/ 104775 w 407194"/>
                <a:gd name="connsiteY3" fmla="*/ 166688 h 1600200"/>
                <a:gd name="connsiteX4" fmla="*/ 76200 w 407194"/>
                <a:gd name="connsiteY4" fmla="*/ 109538 h 1600200"/>
                <a:gd name="connsiteX5" fmla="*/ 47625 w 407194"/>
                <a:gd name="connsiteY5" fmla="*/ 64294 h 1600200"/>
                <a:gd name="connsiteX6" fmla="*/ 0 w 407194"/>
                <a:gd name="connsiteY6" fmla="*/ 7144 h 1600200"/>
                <a:gd name="connsiteX7" fmla="*/ 171450 w 407194"/>
                <a:gd name="connsiteY7" fmla="*/ 0 h 1600200"/>
                <a:gd name="connsiteX8" fmla="*/ 252413 w 407194"/>
                <a:gd name="connsiteY8" fmla="*/ 42863 h 1600200"/>
                <a:gd name="connsiteX9" fmla="*/ 280988 w 407194"/>
                <a:gd name="connsiteY9" fmla="*/ 59531 h 1600200"/>
                <a:gd name="connsiteX10" fmla="*/ 311944 w 407194"/>
                <a:gd name="connsiteY10" fmla="*/ 83344 h 1600200"/>
                <a:gd name="connsiteX11" fmla="*/ 333375 w 407194"/>
                <a:gd name="connsiteY11" fmla="*/ 102394 h 1600200"/>
                <a:gd name="connsiteX12" fmla="*/ 347663 w 407194"/>
                <a:gd name="connsiteY12" fmla="*/ 119063 h 1600200"/>
                <a:gd name="connsiteX13" fmla="*/ 364331 w 407194"/>
                <a:gd name="connsiteY13" fmla="*/ 147638 h 1600200"/>
                <a:gd name="connsiteX14" fmla="*/ 366713 w 407194"/>
                <a:gd name="connsiteY14" fmla="*/ 188119 h 1600200"/>
                <a:gd name="connsiteX15" fmla="*/ 366713 w 407194"/>
                <a:gd name="connsiteY15" fmla="*/ 461963 h 1600200"/>
                <a:gd name="connsiteX16" fmla="*/ 364331 w 407194"/>
                <a:gd name="connsiteY16" fmla="*/ 664369 h 1600200"/>
                <a:gd name="connsiteX17" fmla="*/ 364331 w 407194"/>
                <a:gd name="connsiteY17" fmla="*/ 857250 h 1600200"/>
                <a:gd name="connsiteX18" fmla="*/ 364331 w 407194"/>
                <a:gd name="connsiteY18" fmla="*/ 912019 h 1600200"/>
                <a:gd name="connsiteX19" fmla="*/ 366713 w 407194"/>
                <a:gd name="connsiteY19" fmla="*/ 957263 h 1600200"/>
                <a:gd name="connsiteX20" fmla="*/ 373856 w 407194"/>
                <a:gd name="connsiteY20" fmla="*/ 1012031 h 1600200"/>
                <a:gd name="connsiteX21" fmla="*/ 383381 w 407194"/>
                <a:gd name="connsiteY21" fmla="*/ 1059656 h 1600200"/>
                <a:gd name="connsiteX22" fmla="*/ 392906 w 407194"/>
                <a:gd name="connsiteY22" fmla="*/ 1090613 h 1600200"/>
                <a:gd name="connsiteX23" fmla="*/ 400050 w 407194"/>
                <a:gd name="connsiteY23" fmla="*/ 1107281 h 1600200"/>
                <a:gd name="connsiteX24" fmla="*/ 407194 w 407194"/>
                <a:gd name="connsiteY24" fmla="*/ 1131094 h 1600200"/>
                <a:gd name="connsiteX25" fmla="*/ 407194 w 407194"/>
                <a:gd name="connsiteY25" fmla="*/ 1145381 h 1600200"/>
                <a:gd name="connsiteX26" fmla="*/ 400050 w 407194"/>
                <a:gd name="connsiteY26" fmla="*/ 1193006 h 1600200"/>
                <a:gd name="connsiteX27" fmla="*/ 378619 w 407194"/>
                <a:gd name="connsiteY27" fmla="*/ 1269206 h 1600200"/>
                <a:gd name="connsiteX28" fmla="*/ 354806 w 407194"/>
                <a:gd name="connsiteY28" fmla="*/ 1333500 h 1600200"/>
                <a:gd name="connsiteX29" fmla="*/ 338138 w 407194"/>
                <a:gd name="connsiteY29" fmla="*/ 1373981 h 1600200"/>
                <a:gd name="connsiteX30" fmla="*/ 304800 w 407194"/>
                <a:gd name="connsiteY30" fmla="*/ 1431131 h 1600200"/>
                <a:gd name="connsiteX31" fmla="*/ 264319 w 407194"/>
                <a:gd name="connsiteY31" fmla="*/ 1493044 h 1600200"/>
                <a:gd name="connsiteX32" fmla="*/ 209550 w 407194"/>
                <a:gd name="connsiteY32" fmla="*/ 1559719 h 1600200"/>
                <a:gd name="connsiteX33" fmla="*/ 188119 w 407194"/>
                <a:gd name="connsiteY33" fmla="*/ 1583531 h 1600200"/>
                <a:gd name="connsiteX34" fmla="*/ 166688 w 407194"/>
                <a:gd name="connsiteY34" fmla="*/ 1597819 h 1600200"/>
                <a:gd name="connsiteX35" fmla="*/ 147638 w 407194"/>
                <a:gd name="connsiteY35" fmla="*/ 1600200 h 1600200"/>
                <a:gd name="connsiteX36" fmla="*/ 126206 w 407194"/>
                <a:gd name="connsiteY36" fmla="*/ 1590675 h 1600200"/>
                <a:gd name="connsiteX37" fmla="*/ 114300 w 407194"/>
                <a:gd name="connsiteY37" fmla="*/ 1578769 h 1600200"/>
                <a:gd name="connsiteX38" fmla="*/ 107156 w 407194"/>
                <a:gd name="connsiteY38" fmla="*/ 1562100 h 1600200"/>
                <a:gd name="connsiteX39" fmla="*/ 109538 w 407194"/>
                <a:gd name="connsiteY39" fmla="*/ 1138238 h 1600200"/>
                <a:gd name="connsiteX40" fmla="*/ 116681 w 407194"/>
                <a:gd name="connsiteY40" fmla="*/ 1102519 h 1600200"/>
                <a:gd name="connsiteX41" fmla="*/ 121444 w 407194"/>
                <a:gd name="connsiteY41" fmla="*/ 1040606 h 1600200"/>
                <a:gd name="connsiteX42" fmla="*/ 119063 w 407194"/>
                <a:gd name="connsiteY42" fmla="*/ 854869 h 1600200"/>
                <a:gd name="connsiteX43" fmla="*/ 119063 w 407194"/>
                <a:gd name="connsiteY43" fmla="*/ 416719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7194" h="1600200">
                  <a:moveTo>
                    <a:pt x="119063" y="416719"/>
                  </a:moveTo>
                  <a:lnTo>
                    <a:pt x="119063" y="230981"/>
                  </a:lnTo>
                  <a:lnTo>
                    <a:pt x="116681" y="207169"/>
                  </a:lnTo>
                  <a:lnTo>
                    <a:pt x="104775" y="166688"/>
                  </a:lnTo>
                  <a:lnTo>
                    <a:pt x="76200" y="109538"/>
                  </a:lnTo>
                  <a:lnTo>
                    <a:pt x="47625" y="64294"/>
                  </a:lnTo>
                  <a:lnTo>
                    <a:pt x="0" y="7144"/>
                  </a:lnTo>
                  <a:lnTo>
                    <a:pt x="171450" y="0"/>
                  </a:lnTo>
                  <a:lnTo>
                    <a:pt x="252413" y="42863"/>
                  </a:lnTo>
                  <a:lnTo>
                    <a:pt x="280988" y="59531"/>
                  </a:lnTo>
                  <a:lnTo>
                    <a:pt x="311944" y="83344"/>
                  </a:lnTo>
                  <a:lnTo>
                    <a:pt x="333375" y="102394"/>
                  </a:lnTo>
                  <a:lnTo>
                    <a:pt x="347663" y="119063"/>
                  </a:lnTo>
                  <a:lnTo>
                    <a:pt x="364331" y="147638"/>
                  </a:lnTo>
                  <a:lnTo>
                    <a:pt x="366713" y="188119"/>
                  </a:lnTo>
                  <a:lnTo>
                    <a:pt x="366713" y="461963"/>
                  </a:lnTo>
                  <a:lnTo>
                    <a:pt x="364331" y="664369"/>
                  </a:lnTo>
                  <a:lnTo>
                    <a:pt x="364331" y="857250"/>
                  </a:lnTo>
                  <a:lnTo>
                    <a:pt x="364331" y="912019"/>
                  </a:lnTo>
                  <a:lnTo>
                    <a:pt x="366713" y="957263"/>
                  </a:lnTo>
                  <a:lnTo>
                    <a:pt x="373856" y="1012031"/>
                  </a:lnTo>
                  <a:lnTo>
                    <a:pt x="383381" y="1059656"/>
                  </a:lnTo>
                  <a:lnTo>
                    <a:pt x="392906" y="1090613"/>
                  </a:lnTo>
                  <a:lnTo>
                    <a:pt x="400050" y="1107281"/>
                  </a:lnTo>
                  <a:lnTo>
                    <a:pt x="407194" y="1131094"/>
                  </a:lnTo>
                  <a:lnTo>
                    <a:pt x="407194" y="1145381"/>
                  </a:lnTo>
                  <a:lnTo>
                    <a:pt x="400050" y="1193006"/>
                  </a:lnTo>
                  <a:lnTo>
                    <a:pt x="378619" y="1269206"/>
                  </a:lnTo>
                  <a:lnTo>
                    <a:pt x="354806" y="1333500"/>
                  </a:lnTo>
                  <a:lnTo>
                    <a:pt x="338138" y="1373981"/>
                  </a:lnTo>
                  <a:lnTo>
                    <a:pt x="304800" y="1431131"/>
                  </a:lnTo>
                  <a:lnTo>
                    <a:pt x="264319" y="1493044"/>
                  </a:lnTo>
                  <a:lnTo>
                    <a:pt x="209550" y="1559719"/>
                  </a:lnTo>
                  <a:lnTo>
                    <a:pt x="188119" y="1583531"/>
                  </a:lnTo>
                  <a:lnTo>
                    <a:pt x="166688" y="1597819"/>
                  </a:lnTo>
                  <a:lnTo>
                    <a:pt x="147638" y="1600200"/>
                  </a:lnTo>
                  <a:lnTo>
                    <a:pt x="126206" y="1590675"/>
                  </a:lnTo>
                  <a:lnTo>
                    <a:pt x="114300" y="1578769"/>
                  </a:lnTo>
                  <a:lnTo>
                    <a:pt x="107156" y="1562100"/>
                  </a:lnTo>
                  <a:lnTo>
                    <a:pt x="109538" y="1138238"/>
                  </a:lnTo>
                  <a:lnTo>
                    <a:pt x="116681" y="1102519"/>
                  </a:lnTo>
                  <a:lnTo>
                    <a:pt x="121444" y="1040606"/>
                  </a:lnTo>
                  <a:cubicBezTo>
                    <a:pt x="120650" y="978694"/>
                    <a:pt x="119857" y="916781"/>
                    <a:pt x="119063" y="854869"/>
                  </a:cubicBezTo>
                  <a:lnTo>
                    <a:pt x="1190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55794A1B-1A23-7447-AB5D-7F83E6A54E19}"/>
                </a:ext>
              </a:extLst>
            </p:cNvPr>
            <p:cNvSpPr/>
            <p:nvPr/>
          </p:nvSpPr>
          <p:spPr>
            <a:xfrm>
              <a:off x="4735513" y="3276600"/>
              <a:ext cx="438150" cy="493713"/>
            </a:xfrm>
            <a:custGeom>
              <a:avLst/>
              <a:gdLst>
                <a:gd name="connsiteX0" fmla="*/ 188119 w 438150"/>
                <a:gd name="connsiteY0" fmla="*/ 233363 h 492919"/>
                <a:gd name="connsiteX1" fmla="*/ 257175 w 438150"/>
                <a:gd name="connsiteY1" fmla="*/ 288131 h 492919"/>
                <a:gd name="connsiteX2" fmla="*/ 309563 w 438150"/>
                <a:gd name="connsiteY2" fmla="*/ 330994 h 492919"/>
                <a:gd name="connsiteX3" fmla="*/ 352425 w 438150"/>
                <a:gd name="connsiteY3" fmla="*/ 373856 h 492919"/>
                <a:gd name="connsiteX4" fmla="*/ 381000 w 438150"/>
                <a:gd name="connsiteY4" fmla="*/ 407194 h 492919"/>
                <a:gd name="connsiteX5" fmla="*/ 400050 w 438150"/>
                <a:gd name="connsiteY5" fmla="*/ 433388 h 492919"/>
                <a:gd name="connsiteX6" fmla="*/ 407194 w 438150"/>
                <a:gd name="connsiteY6" fmla="*/ 445294 h 492919"/>
                <a:gd name="connsiteX7" fmla="*/ 421482 w 438150"/>
                <a:gd name="connsiteY7" fmla="*/ 473869 h 492919"/>
                <a:gd name="connsiteX8" fmla="*/ 438150 w 438150"/>
                <a:gd name="connsiteY8" fmla="*/ 492919 h 492919"/>
                <a:gd name="connsiteX9" fmla="*/ 431007 w 438150"/>
                <a:gd name="connsiteY9" fmla="*/ 0 h 492919"/>
                <a:gd name="connsiteX10" fmla="*/ 421482 w 438150"/>
                <a:gd name="connsiteY10" fmla="*/ 40481 h 492919"/>
                <a:gd name="connsiteX11" fmla="*/ 402432 w 438150"/>
                <a:gd name="connsiteY11" fmla="*/ 88106 h 492919"/>
                <a:gd name="connsiteX12" fmla="*/ 385763 w 438150"/>
                <a:gd name="connsiteY12" fmla="*/ 109538 h 492919"/>
                <a:gd name="connsiteX13" fmla="*/ 371475 w 438150"/>
                <a:gd name="connsiteY13" fmla="*/ 121444 h 492919"/>
                <a:gd name="connsiteX14" fmla="*/ 345282 w 438150"/>
                <a:gd name="connsiteY14" fmla="*/ 128588 h 492919"/>
                <a:gd name="connsiteX15" fmla="*/ 316707 w 438150"/>
                <a:gd name="connsiteY15" fmla="*/ 130969 h 492919"/>
                <a:gd name="connsiteX16" fmla="*/ 245269 w 438150"/>
                <a:gd name="connsiteY16" fmla="*/ 119063 h 492919"/>
                <a:gd name="connsiteX17" fmla="*/ 121444 w 438150"/>
                <a:gd name="connsiteY17" fmla="*/ 85725 h 492919"/>
                <a:gd name="connsiteX18" fmla="*/ 71438 w 438150"/>
                <a:gd name="connsiteY18" fmla="*/ 69056 h 492919"/>
                <a:gd name="connsiteX19" fmla="*/ 30957 w 438150"/>
                <a:gd name="connsiteY19" fmla="*/ 52388 h 492919"/>
                <a:gd name="connsiteX20" fmla="*/ 19050 w 438150"/>
                <a:gd name="connsiteY20" fmla="*/ 52388 h 492919"/>
                <a:gd name="connsiteX21" fmla="*/ 9525 w 438150"/>
                <a:gd name="connsiteY21" fmla="*/ 52388 h 492919"/>
                <a:gd name="connsiteX22" fmla="*/ 0 w 438150"/>
                <a:gd name="connsiteY22" fmla="*/ 59531 h 492919"/>
                <a:gd name="connsiteX23" fmla="*/ 0 w 438150"/>
                <a:gd name="connsiteY23" fmla="*/ 73819 h 492919"/>
                <a:gd name="connsiteX24" fmla="*/ 7144 w 438150"/>
                <a:gd name="connsiteY24" fmla="*/ 102394 h 492919"/>
                <a:gd name="connsiteX25" fmla="*/ 19050 w 438150"/>
                <a:gd name="connsiteY25" fmla="*/ 116681 h 492919"/>
                <a:gd name="connsiteX26" fmla="*/ 83344 w 438150"/>
                <a:gd name="connsiteY26" fmla="*/ 159544 h 492919"/>
                <a:gd name="connsiteX27" fmla="*/ 188119 w 438150"/>
                <a:gd name="connsiteY27" fmla="*/ 23336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92919">
                  <a:moveTo>
                    <a:pt x="188119" y="233363"/>
                  </a:moveTo>
                  <a:lnTo>
                    <a:pt x="257175" y="288131"/>
                  </a:lnTo>
                  <a:lnTo>
                    <a:pt x="309563" y="330994"/>
                  </a:lnTo>
                  <a:lnTo>
                    <a:pt x="352425" y="373856"/>
                  </a:lnTo>
                  <a:lnTo>
                    <a:pt x="381000" y="407194"/>
                  </a:lnTo>
                  <a:lnTo>
                    <a:pt x="400050" y="433388"/>
                  </a:lnTo>
                  <a:lnTo>
                    <a:pt x="407194" y="445294"/>
                  </a:lnTo>
                  <a:lnTo>
                    <a:pt x="421482" y="473869"/>
                  </a:lnTo>
                  <a:lnTo>
                    <a:pt x="438150" y="492919"/>
                  </a:lnTo>
                  <a:lnTo>
                    <a:pt x="431007" y="0"/>
                  </a:lnTo>
                  <a:lnTo>
                    <a:pt x="421482" y="40481"/>
                  </a:lnTo>
                  <a:lnTo>
                    <a:pt x="402432" y="88106"/>
                  </a:lnTo>
                  <a:lnTo>
                    <a:pt x="385763" y="109538"/>
                  </a:lnTo>
                  <a:lnTo>
                    <a:pt x="371475" y="121444"/>
                  </a:lnTo>
                  <a:lnTo>
                    <a:pt x="345282" y="128588"/>
                  </a:lnTo>
                  <a:lnTo>
                    <a:pt x="316707" y="130969"/>
                  </a:lnTo>
                  <a:lnTo>
                    <a:pt x="245269" y="119063"/>
                  </a:lnTo>
                  <a:lnTo>
                    <a:pt x="121444" y="85725"/>
                  </a:lnTo>
                  <a:lnTo>
                    <a:pt x="71438" y="69056"/>
                  </a:lnTo>
                  <a:lnTo>
                    <a:pt x="30957" y="52388"/>
                  </a:lnTo>
                  <a:lnTo>
                    <a:pt x="19050" y="52388"/>
                  </a:lnTo>
                  <a:lnTo>
                    <a:pt x="9525" y="52388"/>
                  </a:lnTo>
                  <a:lnTo>
                    <a:pt x="0" y="59531"/>
                  </a:lnTo>
                  <a:lnTo>
                    <a:pt x="0" y="73819"/>
                  </a:lnTo>
                  <a:lnTo>
                    <a:pt x="7144" y="102394"/>
                  </a:lnTo>
                  <a:lnTo>
                    <a:pt x="19050" y="116681"/>
                  </a:lnTo>
                  <a:lnTo>
                    <a:pt x="83344" y="159544"/>
                  </a:lnTo>
                  <a:lnTo>
                    <a:pt x="1881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ECF3473-7C3A-FA4A-AB75-3558ACEF71B9}"/>
                </a:ext>
              </a:extLst>
            </p:cNvPr>
            <p:cNvSpPr/>
            <p:nvPr/>
          </p:nvSpPr>
          <p:spPr>
            <a:xfrm>
              <a:off x="4276725" y="3876675"/>
              <a:ext cx="1677988" cy="430213"/>
            </a:xfrm>
            <a:custGeom>
              <a:avLst/>
              <a:gdLst>
                <a:gd name="connsiteX0" fmla="*/ 704850 w 1678781"/>
                <a:gd name="connsiteY0" fmla="*/ 340519 h 431006"/>
                <a:gd name="connsiteX1" fmla="*/ 912019 w 1678781"/>
                <a:gd name="connsiteY1" fmla="*/ 300038 h 431006"/>
                <a:gd name="connsiteX2" fmla="*/ 1078706 w 1678781"/>
                <a:gd name="connsiteY2" fmla="*/ 261938 h 431006"/>
                <a:gd name="connsiteX3" fmla="*/ 1143000 w 1678781"/>
                <a:gd name="connsiteY3" fmla="*/ 245269 h 431006"/>
                <a:gd name="connsiteX4" fmla="*/ 1185863 w 1678781"/>
                <a:gd name="connsiteY4" fmla="*/ 240506 h 431006"/>
                <a:gd name="connsiteX5" fmla="*/ 1216819 w 1678781"/>
                <a:gd name="connsiteY5" fmla="*/ 245269 h 431006"/>
                <a:gd name="connsiteX6" fmla="*/ 1609725 w 1678781"/>
                <a:gd name="connsiteY6" fmla="*/ 330994 h 431006"/>
                <a:gd name="connsiteX7" fmla="*/ 1645444 w 1678781"/>
                <a:gd name="connsiteY7" fmla="*/ 316706 h 431006"/>
                <a:gd name="connsiteX8" fmla="*/ 1669256 w 1678781"/>
                <a:gd name="connsiteY8" fmla="*/ 297656 h 431006"/>
                <a:gd name="connsiteX9" fmla="*/ 1678781 w 1678781"/>
                <a:gd name="connsiteY9" fmla="*/ 278606 h 431006"/>
                <a:gd name="connsiteX10" fmla="*/ 1676400 w 1678781"/>
                <a:gd name="connsiteY10" fmla="*/ 269081 h 431006"/>
                <a:gd name="connsiteX11" fmla="*/ 1664494 w 1678781"/>
                <a:gd name="connsiteY11" fmla="*/ 254794 h 431006"/>
                <a:gd name="connsiteX12" fmla="*/ 1626394 w 1678781"/>
                <a:gd name="connsiteY12" fmla="*/ 221456 h 431006"/>
                <a:gd name="connsiteX13" fmla="*/ 1545431 w 1678781"/>
                <a:gd name="connsiteY13" fmla="*/ 157163 h 431006"/>
                <a:gd name="connsiteX14" fmla="*/ 1428750 w 1678781"/>
                <a:gd name="connsiteY14" fmla="*/ 78581 h 431006"/>
                <a:gd name="connsiteX15" fmla="*/ 1347788 w 1678781"/>
                <a:gd name="connsiteY15" fmla="*/ 33338 h 431006"/>
                <a:gd name="connsiteX16" fmla="*/ 1285875 w 1678781"/>
                <a:gd name="connsiteY16" fmla="*/ 4763 h 431006"/>
                <a:gd name="connsiteX17" fmla="*/ 1271588 w 1678781"/>
                <a:gd name="connsiteY17" fmla="*/ 0 h 431006"/>
                <a:gd name="connsiteX18" fmla="*/ 1257300 w 1678781"/>
                <a:gd name="connsiteY18" fmla="*/ 4763 h 431006"/>
                <a:gd name="connsiteX19" fmla="*/ 1238250 w 1678781"/>
                <a:gd name="connsiteY19" fmla="*/ 23813 h 431006"/>
                <a:gd name="connsiteX20" fmla="*/ 1197769 w 1678781"/>
                <a:gd name="connsiteY20" fmla="*/ 47625 h 431006"/>
                <a:gd name="connsiteX21" fmla="*/ 1128713 w 1678781"/>
                <a:gd name="connsiteY21" fmla="*/ 83344 h 431006"/>
                <a:gd name="connsiteX22" fmla="*/ 1062038 w 1678781"/>
                <a:gd name="connsiteY22" fmla="*/ 107156 h 431006"/>
                <a:gd name="connsiteX23" fmla="*/ 938213 w 1678781"/>
                <a:gd name="connsiteY23" fmla="*/ 138113 h 431006"/>
                <a:gd name="connsiteX24" fmla="*/ 814388 w 1678781"/>
                <a:gd name="connsiteY24" fmla="*/ 166688 h 431006"/>
                <a:gd name="connsiteX25" fmla="*/ 678656 w 1678781"/>
                <a:gd name="connsiteY25" fmla="*/ 195263 h 431006"/>
                <a:gd name="connsiteX26" fmla="*/ 516731 w 1678781"/>
                <a:gd name="connsiteY26" fmla="*/ 219075 h 431006"/>
                <a:gd name="connsiteX27" fmla="*/ 440531 w 1678781"/>
                <a:gd name="connsiteY27" fmla="*/ 230981 h 431006"/>
                <a:gd name="connsiteX28" fmla="*/ 302419 w 1678781"/>
                <a:gd name="connsiteY28" fmla="*/ 242888 h 431006"/>
                <a:gd name="connsiteX29" fmla="*/ 242888 w 1678781"/>
                <a:gd name="connsiteY29" fmla="*/ 242888 h 431006"/>
                <a:gd name="connsiteX30" fmla="*/ 157163 w 1678781"/>
                <a:gd name="connsiteY30" fmla="*/ 245269 h 431006"/>
                <a:gd name="connsiteX31" fmla="*/ 0 w 1678781"/>
                <a:gd name="connsiteY31" fmla="*/ 431006 h 431006"/>
                <a:gd name="connsiteX32" fmla="*/ 200025 w 1678781"/>
                <a:gd name="connsiteY32" fmla="*/ 414338 h 431006"/>
                <a:gd name="connsiteX33" fmla="*/ 278606 w 1678781"/>
                <a:gd name="connsiteY33" fmla="*/ 407194 h 431006"/>
                <a:gd name="connsiteX34" fmla="*/ 347663 w 1678781"/>
                <a:gd name="connsiteY34" fmla="*/ 400050 h 431006"/>
                <a:gd name="connsiteX35" fmla="*/ 445294 w 1678781"/>
                <a:gd name="connsiteY35" fmla="*/ 383381 h 431006"/>
                <a:gd name="connsiteX36" fmla="*/ 590550 w 1678781"/>
                <a:gd name="connsiteY36" fmla="*/ 361950 h 431006"/>
                <a:gd name="connsiteX37" fmla="*/ 704850 w 1678781"/>
                <a:gd name="connsiteY37" fmla="*/ 340519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781" h="431006">
                  <a:moveTo>
                    <a:pt x="704850" y="340519"/>
                  </a:moveTo>
                  <a:lnTo>
                    <a:pt x="912019" y="300038"/>
                  </a:lnTo>
                  <a:lnTo>
                    <a:pt x="1078706" y="261938"/>
                  </a:lnTo>
                  <a:lnTo>
                    <a:pt x="1143000" y="245269"/>
                  </a:lnTo>
                  <a:lnTo>
                    <a:pt x="1185863" y="240506"/>
                  </a:lnTo>
                  <a:lnTo>
                    <a:pt x="1216819" y="245269"/>
                  </a:lnTo>
                  <a:lnTo>
                    <a:pt x="1609725" y="330994"/>
                  </a:lnTo>
                  <a:lnTo>
                    <a:pt x="1645444" y="316706"/>
                  </a:lnTo>
                  <a:lnTo>
                    <a:pt x="1669256" y="297656"/>
                  </a:lnTo>
                  <a:lnTo>
                    <a:pt x="1678781" y="278606"/>
                  </a:lnTo>
                  <a:lnTo>
                    <a:pt x="1676400" y="269081"/>
                  </a:lnTo>
                  <a:lnTo>
                    <a:pt x="1664494" y="254794"/>
                  </a:lnTo>
                  <a:lnTo>
                    <a:pt x="1626394" y="221456"/>
                  </a:lnTo>
                  <a:lnTo>
                    <a:pt x="1545431" y="157163"/>
                  </a:lnTo>
                  <a:lnTo>
                    <a:pt x="1428750" y="78581"/>
                  </a:lnTo>
                  <a:lnTo>
                    <a:pt x="1347788" y="33338"/>
                  </a:lnTo>
                  <a:lnTo>
                    <a:pt x="1285875" y="4763"/>
                  </a:lnTo>
                  <a:lnTo>
                    <a:pt x="1271588" y="0"/>
                  </a:lnTo>
                  <a:lnTo>
                    <a:pt x="1257300" y="4763"/>
                  </a:lnTo>
                  <a:lnTo>
                    <a:pt x="1238250" y="23813"/>
                  </a:lnTo>
                  <a:lnTo>
                    <a:pt x="1197769" y="47625"/>
                  </a:lnTo>
                  <a:lnTo>
                    <a:pt x="1128713" y="83344"/>
                  </a:lnTo>
                  <a:lnTo>
                    <a:pt x="1062038" y="107156"/>
                  </a:lnTo>
                  <a:lnTo>
                    <a:pt x="938213" y="138113"/>
                  </a:lnTo>
                  <a:lnTo>
                    <a:pt x="814388" y="166688"/>
                  </a:lnTo>
                  <a:lnTo>
                    <a:pt x="678656" y="195263"/>
                  </a:lnTo>
                  <a:lnTo>
                    <a:pt x="516731" y="219075"/>
                  </a:lnTo>
                  <a:lnTo>
                    <a:pt x="440531" y="230981"/>
                  </a:lnTo>
                  <a:lnTo>
                    <a:pt x="302419" y="242888"/>
                  </a:lnTo>
                  <a:lnTo>
                    <a:pt x="242888" y="242888"/>
                  </a:lnTo>
                  <a:lnTo>
                    <a:pt x="157163" y="245269"/>
                  </a:lnTo>
                  <a:lnTo>
                    <a:pt x="0" y="431006"/>
                  </a:lnTo>
                  <a:lnTo>
                    <a:pt x="200025" y="414338"/>
                  </a:lnTo>
                  <a:lnTo>
                    <a:pt x="278606" y="407194"/>
                  </a:lnTo>
                  <a:lnTo>
                    <a:pt x="347663" y="400050"/>
                  </a:lnTo>
                  <a:lnTo>
                    <a:pt x="445294" y="383381"/>
                  </a:lnTo>
                  <a:lnTo>
                    <a:pt x="590550" y="361950"/>
                  </a:lnTo>
                  <a:lnTo>
                    <a:pt x="70485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76E2E10B-3A0C-0E45-BB8A-2D9EF7092A27}"/>
                </a:ext>
              </a:extLst>
            </p:cNvPr>
            <p:cNvSpPr/>
            <p:nvPr/>
          </p:nvSpPr>
          <p:spPr>
            <a:xfrm>
              <a:off x="3062288" y="4092575"/>
              <a:ext cx="2849562" cy="1889125"/>
            </a:xfrm>
            <a:custGeom>
              <a:avLst/>
              <a:gdLst>
                <a:gd name="connsiteX0" fmla="*/ 2132741 w 2848807"/>
                <a:gd name="connsiteY0" fmla="*/ 432730 h 1888043"/>
                <a:gd name="connsiteX1" fmla="*/ 2235772 w 2848807"/>
                <a:gd name="connsiteY1" fmla="*/ 324548 h 1888043"/>
                <a:gd name="connsiteX2" fmla="*/ 2307894 w 2848807"/>
                <a:gd name="connsiteY2" fmla="*/ 247274 h 1888043"/>
                <a:gd name="connsiteX3" fmla="*/ 2387743 w 2848807"/>
                <a:gd name="connsiteY3" fmla="*/ 154546 h 1888043"/>
                <a:gd name="connsiteX4" fmla="*/ 2423804 w 2848807"/>
                <a:gd name="connsiteY4" fmla="*/ 113334 h 1888043"/>
                <a:gd name="connsiteX5" fmla="*/ 2436683 w 2848807"/>
                <a:gd name="connsiteY5" fmla="*/ 85000 h 1888043"/>
                <a:gd name="connsiteX6" fmla="*/ 2439259 w 2848807"/>
                <a:gd name="connsiteY6" fmla="*/ 64394 h 1888043"/>
                <a:gd name="connsiteX7" fmla="*/ 2439259 w 2848807"/>
                <a:gd name="connsiteY7" fmla="*/ 48940 h 1888043"/>
                <a:gd name="connsiteX8" fmla="*/ 2428956 w 2848807"/>
                <a:gd name="connsiteY8" fmla="*/ 23182 h 1888043"/>
                <a:gd name="connsiteX9" fmla="*/ 2410925 w 2848807"/>
                <a:gd name="connsiteY9" fmla="*/ 0 h 1888043"/>
                <a:gd name="connsiteX10" fmla="*/ 2848807 w 2848807"/>
                <a:gd name="connsiteY10" fmla="*/ 100455 h 1888043"/>
                <a:gd name="connsiteX11" fmla="*/ 2820473 w 2848807"/>
                <a:gd name="connsiteY11" fmla="*/ 113334 h 1888043"/>
                <a:gd name="connsiteX12" fmla="*/ 2768958 w 2848807"/>
                <a:gd name="connsiteY12" fmla="*/ 151971 h 1888043"/>
                <a:gd name="connsiteX13" fmla="*/ 2658199 w 2848807"/>
                <a:gd name="connsiteY13" fmla="*/ 255002 h 1888043"/>
                <a:gd name="connsiteX14" fmla="*/ 2524259 w 2848807"/>
                <a:gd name="connsiteY14" fmla="*/ 383790 h 1888043"/>
                <a:gd name="connsiteX15" fmla="*/ 2307894 w 2848807"/>
                <a:gd name="connsiteY15" fmla="*/ 600155 h 1888043"/>
                <a:gd name="connsiteX16" fmla="*/ 2112135 w 2848807"/>
                <a:gd name="connsiteY16" fmla="*/ 803642 h 1888043"/>
                <a:gd name="connsiteX17" fmla="*/ 1942134 w 2848807"/>
                <a:gd name="connsiteY17" fmla="*/ 945309 h 1888043"/>
                <a:gd name="connsiteX18" fmla="*/ 1833952 w 2848807"/>
                <a:gd name="connsiteY18" fmla="*/ 1030310 h 1888043"/>
                <a:gd name="connsiteX19" fmla="*/ 1692284 w 2848807"/>
                <a:gd name="connsiteY19" fmla="*/ 1138492 h 1888043"/>
                <a:gd name="connsiteX20" fmla="*/ 1527434 w 2848807"/>
                <a:gd name="connsiteY20" fmla="*/ 1251826 h 1888043"/>
                <a:gd name="connsiteX21" fmla="*/ 1424403 w 2848807"/>
                <a:gd name="connsiteY21" fmla="*/ 1321372 h 1888043"/>
                <a:gd name="connsiteX22" fmla="*/ 1341979 w 2848807"/>
                <a:gd name="connsiteY22" fmla="*/ 1372888 h 1888043"/>
                <a:gd name="connsiteX23" fmla="*/ 1213190 w 2848807"/>
                <a:gd name="connsiteY23" fmla="*/ 1450161 h 1888043"/>
                <a:gd name="connsiteX24" fmla="*/ 1112735 w 2848807"/>
                <a:gd name="connsiteY24" fmla="*/ 1506828 h 1888043"/>
                <a:gd name="connsiteX25" fmla="*/ 1038037 w 2848807"/>
                <a:gd name="connsiteY25" fmla="*/ 1545465 h 1888043"/>
                <a:gd name="connsiteX26" fmla="*/ 955612 w 2848807"/>
                <a:gd name="connsiteY26" fmla="*/ 1589253 h 1888043"/>
                <a:gd name="connsiteX27" fmla="*/ 855157 w 2848807"/>
                <a:gd name="connsiteY27" fmla="*/ 1633041 h 1888043"/>
                <a:gd name="connsiteX28" fmla="*/ 775308 w 2848807"/>
                <a:gd name="connsiteY28" fmla="*/ 1669102 h 1888043"/>
                <a:gd name="connsiteX29" fmla="*/ 677429 w 2848807"/>
                <a:gd name="connsiteY29" fmla="*/ 1707739 h 1888043"/>
                <a:gd name="connsiteX30" fmla="*/ 584701 w 2848807"/>
                <a:gd name="connsiteY30" fmla="*/ 1741224 h 1888043"/>
                <a:gd name="connsiteX31" fmla="*/ 491973 w 2848807"/>
                <a:gd name="connsiteY31" fmla="*/ 1772133 h 1888043"/>
                <a:gd name="connsiteX32" fmla="*/ 373487 w 2848807"/>
                <a:gd name="connsiteY32" fmla="*/ 1808194 h 1888043"/>
                <a:gd name="connsiteX33" fmla="*/ 278184 w 2848807"/>
                <a:gd name="connsiteY33" fmla="*/ 1836527 h 1888043"/>
                <a:gd name="connsiteX34" fmla="*/ 193183 w 2848807"/>
                <a:gd name="connsiteY34" fmla="*/ 1859709 h 1888043"/>
                <a:gd name="connsiteX35" fmla="*/ 103031 w 2848807"/>
                <a:gd name="connsiteY35" fmla="*/ 1880315 h 1888043"/>
                <a:gd name="connsiteX36" fmla="*/ 69546 w 2848807"/>
                <a:gd name="connsiteY36" fmla="*/ 1885467 h 1888043"/>
                <a:gd name="connsiteX37" fmla="*/ 36061 w 2848807"/>
                <a:gd name="connsiteY37" fmla="*/ 1888043 h 1888043"/>
                <a:gd name="connsiteX38" fmla="*/ 7727 w 2848807"/>
                <a:gd name="connsiteY38" fmla="*/ 1880315 h 1888043"/>
                <a:gd name="connsiteX39" fmla="*/ 7727 w 2848807"/>
                <a:gd name="connsiteY39" fmla="*/ 1880315 h 1888043"/>
                <a:gd name="connsiteX40" fmla="*/ 0 w 2848807"/>
                <a:gd name="connsiteY40" fmla="*/ 1867437 h 1888043"/>
                <a:gd name="connsiteX41" fmla="*/ 0 w 2848807"/>
                <a:gd name="connsiteY41" fmla="*/ 1857133 h 1888043"/>
                <a:gd name="connsiteX42" fmla="*/ 5152 w 2848807"/>
                <a:gd name="connsiteY42" fmla="*/ 1844255 h 1888043"/>
                <a:gd name="connsiteX43" fmla="*/ 28334 w 2848807"/>
                <a:gd name="connsiteY43" fmla="*/ 1815921 h 1888043"/>
                <a:gd name="connsiteX44" fmla="*/ 69546 w 2848807"/>
                <a:gd name="connsiteY44" fmla="*/ 1803042 h 1888043"/>
                <a:gd name="connsiteX45" fmla="*/ 180304 w 2848807"/>
                <a:gd name="connsiteY45" fmla="*/ 1766981 h 1888043"/>
                <a:gd name="connsiteX46" fmla="*/ 301366 w 2848807"/>
                <a:gd name="connsiteY46" fmla="*/ 1723193 h 1888043"/>
                <a:gd name="connsiteX47" fmla="*/ 476518 w 2848807"/>
                <a:gd name="connsiteY47" fmla="*/ 1648496 h 1888043"/>
                <a:gd name="connsiteX48" fmla="*/ 584701 w 2848807"/>
                <a:gd name="connsiteY48" fmla="*/ 1596980 h 1888043"/>
                <a:gd name="connsiteX49" fmla="*/ 752126 w 2848807"/>
                <a:gd name="connsiteY49" fmla="*/ 1509404 h 1888043"/>
                <a:gd name="connsiteX50" fmla="*/ 865460 w 2848807"/>
                <a:gd name="connsiteY50" fmla="*/ 1447585 h 1888043"/>
                <a:gd name="connsiteX51" fmla="*/ 1038037 w 2848807"/>
                <a:gd name="connsiteY51" fmla="*/ 1341979 h 1888043"/>
                <a:gd name="connsiteX52" fmla="*/ 1200311 w 2848807"/>
                <a:gd name="connsiteY52" fmla="*/ 1233796 h 1888043"/>
                <a:gd name="connsiteX53" fmla="*/ 1347130 w 2848807"/>
                <a:gd name="connsiteY53" fmla="*/ 1128189 h 1888043"/>
                <a:gd name="connsiteX54" fmla="*/ 1483646 w 2848807"/>
                <a:gd name="connsiteY54" fmla="*/ 1022582 h 1888043"/>
                <a:gd name="connsiteX55" fmla="*/ 1643344 w 2848807"/>
                <a:gd name="connsiteY55" fmla="*/ 893794 h 1888043"/>
                <a:gd name="connsiteX56" fmla="*/ 1772133 w 2848807"/>
                <a:gd name="connsiteY56" fmla="*/ 785611 h 1888043"/>
                <a:gd name="connsiteX57" fmla="*/ 1810770 w 2848807"/>
                <a:gd name="connsiteY57" fmla="*/ 749550 h 1888043"/>
                <a:gd name="connsiteX58" fmla="*/ 1926679 w 2848807"/>
                <a:gd name="connsiteY58" fmla="*/ 636216 h 1888043"/>
                <a:gd name="connsiteX59" fmla="*/ 2096681 w 2848807"/>
                <a:gd name="connsiteY59" fmla="*/ 471367 h 1888043"/>
                <a:gd name="connsiteX60" fmla="*/ 2132741 w 2848807"/>
                <a:gd name="connsiteY60" fmla="*/ 432730 h 18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48807" h="1888043">
                  <a:moveTo>
                    <a:pt x="2132741" y="432730"/>
                  </a:moveTo>
                  <a:lnTo>
                    <a:pt x="2235772" y="324548"/>
                  </a:lnTo>
                  <a:lnTo>
                    <a:pt x="2307894" y="247274"/>
                  </a:lnTo>
                  <a:lnTo>
                    <a:pt x="2387743" y="154546"/>
                  </a:lnTo>
                  <a:lnTo>
                    <a:pt x="2423804" y="113334"/>
                  </a:lnTo>
                  <a:lnTo>
                    <a:pt x="2436683" y="85000"/>
                  </a:lnTo>
                  <a:lnTo>
                    <a:pt x="2439259" y="64394"/>
                  </a:lnTo>
                  <a:lnTo>
                    <a:pt x="2439259" y="48940"/>
                  </a:lnTo>
                  <a:lnTo>
                    <a:pt x="2428956" y="23182"/>
                  </a:lnTo>
                  <a:lnTo>
                    <a:pt x="2410925" y="0"/>
                  </a:lnTo>
                  <a:lnTo>
                    <a:pt x="2848807" y="100455"/>
                  </a:lnTo>
                  <a:lnTo>
                    <a:pt x="2820473" y="113334"/>
                  </a:lnTo>
                  <a:lnTo>
                    <a:pt x="2768958" y="151971"/>
                  </a:lnTo>
                  <a:lnTo>
                    <a:pt x="2658199" y="255002"/>
                  </a:lnTo>
                  <a:lnTo>
                    <a:pt x="2524259" y="383790"/>
                  </a:lnTo>
                  <a:lnTo>
                    <a:pt x="2307894" y="600155"/>
                  </a:lnTo>
                  <a:lnTo>
                    <a:pt x="2112135" y="803642"/>
                  </a:lnTo>
                  <a:lnTo>
                    <a:pt x="1942134" y="945309"/>
                  </a:lnTo>
                  <a:lnTo>
                    <a:pt x="1833952" y="1030310"/>
                  </a:lnTo>
                  <a:lnTo>
                    <a:pt x="1692284" y="1138492"/>
                  </a:lnTo>
                  <a:lnTo>
                    <a:pt x="1527434" y="1251826"/>
                  </a:lnTo>
                  <a:lnTo>
                    <a:pt x="1424403" y="1321372"/>
                  </a:lnTo>
                  <a:lnTo>
                    <a:pt x="1341979" y="1372888"/>
                  </a:lnTo>
                  <a:lnTo>
                    <a:pt x="1213190" y="1450161"/>
                  </a:lnTo>
                  <a:lnTo>
                    <a:pt x="1112735" y="1506828"/>
                  </a:lnTo>
                  <a:lnTo>
                    <a:pt x="1038037" y="1545465"/>
                  </a:lnTo>
                  <a:lnTo>
                    <a:pt x="955612" y="1589253"/>
                  </a:lnTo>
                  <a:lnTo>
                    <a:pt x="855157" y="1633041"/>
                  </a:lnTo>
                  <a:lnTo>
                    <a:pt x="775308" y="1669102"/>
                  </a:lnTo>
                  <a:lnTo>
                    <a:pt x="677429" y="1707739"/>
                  </a:lnTo>
                  <a:lnTo>
                    <a:pt x="584701" y="1741224"/>
                  </a:lnTo>
                  <a:lnTo>
                    <a:pt x="491973" y="1772133"/>
                  </a:lnTo>
                  <a:lnTo>
                    <a:pt x="373487" y="1808194"/>
                  </a:lnTo>
                  <a:lnTo>
                    <a:pt x="278184" y="1836527"/>
                  </a:lnTo>
                  <a:lnTo>
                    <a:pt x="193183" y="1859709"/>
                  </a:lnTo>
                  <a:lnTo>
                    <a:pt x="103031" y="1880315"/>
                  </a:lnTo>
                  <a:lnTo>
                    <a:pt x="69546" y="1885467"/>
                  </a:lnTo>
                  <a:lnTo>
                    <a:pt x="36061" y="1888043"/>
                  </a:lnTo>
                  <a:lnTo>
                    <a:pt x="7727" y="1880315"/>
                  </a:lnTo>
                  <a:lnTo>
                    <a:pt x="7727" y="1880315"/>
                  </a:lnTo>
                  <a:lnTo>
                    <a:pt x="0" y="1867437"/>
                  </a:lnTo>
                  <a:lnTo>
                    <a:pt x="0" y="1857133"/>
                  </a:lnTo>
                  <a:lnTo>
                    <a:pt x="5152" y="1844255"/>
                  </a:lnTo>
                  <a:lnTo>
                    <a:pt x="28334" y="1815921"/>
                  </a:lnTo>
                  <a:lnTo>
                    <a:pt x="69546" y="1803042"/>
                  </a:lnTo>
                  <a:lnTo>
                    <a:pt x="180304" y="1766981"/>
                  </a:lnTo>
                  <a:lnTo>
                    <a:pt x="301366" y="1723193"/>
                  </a:lnTo>
                  <a:lnTo>
                    <a:pt x="476518" y="1648496"/>
                  </a:lnTo>
                  <a:lnTo>
                    <a:pt x="584701" y="1596980"/>
                  </a:lnTo>
                  <a:lnTo>
                    <a:pt x="752126" y="1509404"/>
                  </a:lnTo>
                  <a:lnTo>
                    <a:pt x="865460" y="1447585"/>
                  </a:lnTo>
                  <a:lnTo>
                    <a:pt x="1038037" y="1341979"/>
                  </a:lnTo>
                  <a:lnTo>
                    <a:pt x="1200311" y="1233796"/>
                  </a:lnTo>
                  <a:lnTo>
                    <a:pt x="1347130" y="1128189"/>
                  </a:lnTo>
                  <a:lnTo>
                    <a:pt x="1483646" y="1022582"/>
                  </a:lnTo>
                  <a:lnTo>
                    <a:pt x="1643344" y="893794"/>
                  </a:lnTo>
                  <a:lnTo>
                    <a:pt x="1772133" y="785611"/>
                  </a:lnTo>
                  <a:lnTo>
                    <a:pt x="1810770" y="749550"/>
                  </a:lnTo>
                  <a:lnTo>
                    <a:pt x="1926679" y="636216"/>
                  </a:lnTo>
                  <a:lnTo>
                    <a:pt x="2096681" y="471367"/>
                  </a:lnTo>
                  <a:lnTo>
                    <a:pt x="2132741" y="4327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E8A822C-9D76-3240-A6E4-EB99EC019961}"/>
                </a:ext>
              </a:extLst>
            </p:cNvPr>
            <p:cNvSpPr/>
            <p:nvPr/>
          </p:nvSpPr>
          <p:spPr>
            <a:xfrm>
              <a:off x="4205288" y="4319588"/>
              <a:ext cx="2933700" cy="1700212"/>
            </a:xfrm>
            <a:custGeom>
              <a:avLst/>
              <a:gdLst>
                <a:gd name="connsiteX0" fmla="*/ 1140618 w 2933700"/>
                <a:gd name="connsiteY0" fmla="*/ 671512 h 1700212"/>
                <a:gd name="connsiteX1" fmla="*/ 973931 w 2933700"/>
                <a:gd name="connsiteY1" fmla="*/ 552450 h 1700212"/>
                <a:gd name="connsiteX2" fmla="*/ 764381 w 2933700"/>
                <a:gd name="connsiteY2" fmla="*/ 433387 h 1700212"/>
                <a:gd name="connsiteX3" fmla="*/ 640556 w 2933700"/>
                <a:gd name="connsiteY3" fmla="*/ 338137 h 1700212"/>
                <a:gd name="connsiteX4" fmla="*/ 521493 w 2933700"/>
                <a:gd name="connsiteY4" fmla="*/ 254793 h 1700212"/>
                <a:gd name="connsiteX5" fmla="*/ 404812 w 2933700"/>
                <a:gd name="connsiteY5" fmla="*/ 180975 h 1700212"/>
                <a:gd name="connsiteX6" fmla="*/ 290512 w 2933700"/>
                <a:gd name="connsiteY6" fmla="*/ 114300 h 1700212"/>
                <a:gd name="connsiteX7" fmla="*/ 176212 w 2933700"/>
                <a:gd name="connsiteY7" fmla="*/ 54768 h 1700212"/>
                <a:gd name="connsiteX8" fmla="*/ 73818 w 2933700"/>
                <a:gd name="connsiteY8" fmla="*/ 0 h 1700212"/>
                <a:gd name="connsiteX9" fmla="*/ 0 w 2933700"/>
                <a:gd name="connsiteY9" fmla="*/ 78581 h 1700212"/>
                <a:gd name="connsiteX10" fmla="*/ 100012 w 2933700"/>
                <a:gd name="connsiteY10" fmla="*/ 130968 h 1700212"/>
                <a:gd name="connsiteX11" fmla="*/ 185737 w 2933700"/>
                <a:gd name="connsiteY11" fmla="*/ 183356 h 1700212"/>
                <a:gd name="connsiteX12" fmla="*/ 266700 w 2933700"/>
                <a:gd name="connsiteY12" fmla="*/ 235743 h 1700212"/>
                <a:gd name="connsiteX13" fmla="*/ 385762 w 2933700"/>
                <a:gd name="connsiteY13" fmla="*/ 321468 h 1700212"/>
                <a:gd name="connsiteX14" fmla="*/ 511968 w 2933700"/>
                <a:gd name="connsiteY14" fmla="*/ 419100 h 1700212"/>
                <a:gd name="connsiteX15" fmla="*/ 657225 w 2933700"/>
                <a:gd name="connsiteY15" fmla="*/ 542925 h 1700212"/>
                <a:gd name="connsiteX16" fmla="*/ 912018 w 2933700"/>
                <a:gd name="connsiteY16" fmla="*/ 769143 h 1700212"/>
                <a:gd name="connsiteX17" fmla="*/ 1054893 w 2933700"/>
                <a:gd name="connsiteY17" fmla="*/ 897731 h 1700212"/>
                <a:gd name="connsiteX18" fmla="*/ 1262062 w 2933700"/>
                <a:gd name="connsiteY18" fmla="*/ 1088231 h 1700212"/>
                <a:gd name="connsiteX19" fmla="*/ 1445418 w 2933700"/>
                <a:gd name="connsiteY19" fmla="*/ 1254918 h 1700212"/>
                <a:gd name="connsiteX20" fmla="*/ 1588293 w 2933700"/>
                <a:gd name="connsiteY20" fmla="*/ 1385887 h 1700212"/>
                <a:gd name="connsiteX21" fmla="*/ 1707356 w 2933700"/>
                <a:gd name="connsiteY21" fmla="*/ 1495425 h 1700212"/>
                <a:gd name="connsiteX22" fmla="*/ 1795462 w 2933700"/>
                <a:gd name="connsiteY22" fmla="*/ 1574006 h 1700212"/>
                <a:gd name="connsiteX23" fmla="*/ 1854993 w 2933700"/>
                <a:gd name="connsiteY23" fmla="*/ 1631156 h 1700212"/>
                <a:gd name="connsiteX24" fmla="*/ 1888331 w 2933700"/>
                <a:gd name="connsiteY24" fmla="*/ 1659731 h 1700212"/>
                <a:gd name="connsiteX25" fmla="*/ 1916906 w 2933700"/>
                <a:gd name="connsiteY25" fmla="*/ 1676400 h 1700212"/>
                <a:gd name="connsiteX26" fmla="*/ 1952625 w 2933700"/>
                <a:gd name="connsiteY26" fmla="*/ 1690687 h 1700212"/>
                <a:gd name="connsiteX27" fmla="*/ 2014537 w 2933700"/>
                <a:gd name="connsiteY27" fmla="*/ 1700212 h 1700212"/>
                <a:gd name="connsiteX28" fmla="*/ 2200275 w 2933700"/>
                <a:gd name="connsiteY28" fmla="*/ 1695450 h 1700212"/>
                <a:gd name="connsiteX29" fmla="*/ 2426493 w 2933700"/>
                <a:gd name="connsiteY29" fmla="*/ 1690687 h 1700212"/>
                <a:gd name="connsiteX30" fmla="*/ 2750343 w 2933700"/>
                <a:gd name="connsiteY30" fmla="*/ 1683543 h 1700212"/>
                <a:gd name="connsiteX31" fmla="*/ 2895600 w 2933700"/>
                <a:gd name="connsiteY31" fmla="*/ 1676400 h 1700212"/>
                <a:gd name="connsiteX32" fmla="*/ 2919412 w 2933700"/>
                <a:gd name="connsiteY32" fmla="*/ 1671637 h 1700212"/>
                <a:gd name="connsiteX33" fmla="*/ 2933700 w 2933700"/>
                <a:gd name="connsiteY33" fmla="*/ 1662112 h 1700212"/>
                <a:gd name="connsiteX34" fmla="*/ 2933700 w 2933700"/>
                <a:gd name="connsiteY34" fmla="*/ 1654968 h 1700212"/>
                <a:gd name="connsiteX35" fmla="*/ 2931318 w 2933700"/>
                <a:gd name="connsiteY35" fmla="*/ 1643062 h 1700212"/>
                <a:gd name="connsiteX36" fmla="*/ 2905125 w 2933700"/>
                <a:gd name="connsiteY36" fmla="*/ 1612106 h 1700212"/>
                <a:gd name="connsiteX37" fmla="*/ 2895600 w 2933700"/>
                <a:gd name="connsiteY37" fmla="*/ 1607343 h 1700212"/>
                <a:gd name="connsiteX38" fmla="*/ 2826543 w 2933700"/>
                <a:gd name="connsiteY38" fmla="*/ 1588293 h 1700212"/>
                <a:gd name="connsiteX39" fmla="*/ 2726531 w 2933700"/>
                <a:gd name="connsiteY39" fmla="*/ 1562100 h 1700212"/>
                <a:gd name="connsiteX40" fmla="*/ 2590800 w 2933700"/>
                <a:gd name="connsiteY40" fmla="*/ 1514475 h 1700212"/>
                <a:gd name="connsiteX41" fmla="*/ 2445543 w 2933700"/>
                <a:gd name="connsiteY41" fmla="*/ 1462087 h 1700212"/>
                <a:gd name="connsiteX42" fmla="*/ 2309812 w 2933700"/>
                <a:gd name="connsiteY42" fmla="*/ 1404937 h 1700212"/>
                <a:gd name="connsiteX43" fmla="*/ 2188368 w 2933700"/>
                <a:gd name="connsiteY43" fmla="*/ 1350168 h 1700212"/>
                <a:gd name="connsiteX44" fmla="*/ 2038350 w 2933700"/>
                <a:gd name="connsiteY44" fmla="*/ 1276350 h 1700212"/>
                <a:gd name="connsiteX45" fmla="*/ 1924050 w 2933700"/>
                <a:gd name="connsiteY45" fmla="*/ 1216818 h 1700212"/>
                <a:gd name="connsiteX46" fmla="*/ 1826418 w 2933700"/>
                <a:gd name="connsiteY46" fmla="*/ 1159668 h 1700212"/>
                <a:gd name="connsiteX47" fmla="*/ 1719262 w 2933700"/>
                <a:gd name="connsiteY47" fmla="*/ 1083468 h 1700212"/>
                <a:gd name="connsiteX48" fmla="*/ 1540668 w 2933700"/>
                <a:gd name="connsiteY48" fmla="*/ 959643 h 1700212"/>
                <a:gd name="connsiteX49" fmla="*/ 1376362 w 2933700"/>
                <a:gd name="connsiteY49" fmla="*/ 838200 h 1700212"/>
                <a:gd name="connsiteX50" fmla="*/ 1140618 w 2933700"/>
                <a:gd name="connsiteY50" fmla="*/ 671512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33700" h="1700212">
                  <a:moveTo>
                    <a:pt x="1140618" y="671512"/>
                  </a:moveTo>
                  <a:lnTo>
                    <a:pt x="973931" y="552450"/>
                  </a:lnTo>
                  <a:lnTo>
                    <a:pt x="764381" y="433387"/>
                  </a:lnTo>
                  <a:lnTo>
                    <a:pt x="640556" y="338137"/>
                  </a:lnTo>
                  <a:lnTo>
                    <a:pt x="521493" y="254793"/>
                  </a:lnTo>
                  <a:lnTo>
                    <a:pt x="404812" y="180975"/>
                  </a:lnTo>
                  <a:lnTo>
                    <a:pt x="290512" y="114300"/>
                  </a:lnTo>
                  <a:lnTo>
                    <a:pt x="176212" y="54768"/>
                  </a:lnTo>
                  <a:lnTo>
                    <a:pt x="73818" y="0"/>
                  </a:lnTo>
                  <a:lnTo>
                    <a:pt x="0" y="78581"/>
                  </a:lnTo>
                  <a:lnTo>
                    <a:pt x="100012" y="130968"/>
                  </a:lnTo>
                  <a:lnTo>
                    <a:pt x="185737" y="183356"/>
                  </a:lnTo>
                  <a:lnTo>
                    <a:pt x="266700" y="235743"/>
                  </a:lnTo>
                  <a:lnTo>
                    <a:pt x="385762" y="321468"/>
                  </a:lnTo>
                  <a:lnTo>
                    <a:pt x="511968" y="419100"/>
                  </a:lnTo>
                  <a:lnTo>
                    <a:pt x="657225" y="542925"/>
                  </a:lnTo>
                  <a:lnTo>
                    <a:pt x="912018" y="769143"/>
                  </a:lnTo>
                  <a:lnTo>
                    <a:pt x="1054893" y="897731"/>
                  </a:lnTo>
                  <a:lnTo>
                    <a:pt x="1262062" y="1088231"/>
                  </a:lnTo>
                  <a:lnTo>
                    <a:pt x="1445418" y="1254918"/>
                  </a:lnTo>
                  <a:lnTo>
                    <a:pt x="1588293" y="1385887"/>
                  </a:lnTo>
                  <a:lnTo>
                    <a:pt x="1707356" y="1495425"/>
                  </a:lnTo>
                  <a:lnTo>
                    <a:pt x="1795462" y="1574006"/>
                  </a:lnTo>
                  <a:lnTo>
                    <a:pt x="1854993" y="1631156"/>
                  </a:lnTo>
                  <a:lnTo>
                    <a:pt x="1888331" y="1659731"/>
                  </a:lnTo>
                  <a:lnTo>
                    <a:pt x="1916906" y="1676400"/>
                  </a:lnTo>
                  <a:lnTo>
                    <a:pt x="1952625" y="1690687"/>
                  </a:lnTo>
                  <a:lnTo>
                    <a:pt x="2014537" y="1700212"/>
                  </a:lnTo>
                  <a:lnTo>
                    <a:pt x="2200275" y="1695450"/>
                  </a:lnTo>
                  <a:lnTo>
                    <a:pt x="2426493" y="1690687"/>
                  </a:lnTo>
                  <a:lnTo>
                    <a:pt x="2750343" y="1683543"/>
                  </a:lnTo>
                  <a:lnTo>
                    <a:pt x="2895600" y="1676400"/>
                  </a:lnTo>
                  <a:lnTo>
                    <a:pt x="2919412" y="1671637"/>
                  </a:lnTo>
                  <a:lnTo>
                    <a:pt x="2933700" y="1662112"/>
                  </a:lnTo>
                  <a:lnTo>
                    <a:pt x="2933700" y="1654968"/>
                  </a:lnTo>
                  <a:lnTo>
                    <a:pt x="2931318" y="1643062"/>
                  </a:lnTo>
                  <a:lnTo>
                    <a:pt x="2905125" y="1612106"/>
                  </a:lnTo>
                  <a:lnTo>
                    <a:pt x="2895600" y="1607343"/>
                  </a:lnTo>
                  <a:lnTo>
                    <a:pt x="2826543" y="1588293"/>
                  </a:lnTo>
                  <a:lnTo>
                    <a:pt x="2726531" y="1562100"/>
                  </a:lnTo>
                  <a:lnTo>
                    <a:pt x="2590800" y="1514475"/>
                  </a:lnTo>
                  <a:lnTo>
                    <a:pt x="2445543" y="1462087"/>
                  </a:lnTo>
                  <a:lnTo>
                    <a:pt x="2309812" y="1404937"/>
                  </a:lnTo>
                  <a:lnTo>
                    <a:pt x="2188368" y="1350168"/>
                  </a:lnTo>
                  <a:lnTo>
                    <a:pt x="2038350" y="1276350"/>
                  </a:lnTo>
                  <a:lnTo>
                    <a:pt x="1924050" y="1216818"/>
                  </a:lnTo>
                  <a:lnTo>
                    <a:pt x="1826418" y="1159668"/>
                  </a:lnTo>
                  <a:lnTo>
                    <a:pt x="1719262" y="1083468"/>
                  </a:lnTo>
                  <a:lnTo>
                    <a:pt x="1540668" y="959643"/>
                  </a:lnTo>
                  <a:lnTo>
                    <a:pt x="1376362" y="838200"/>
                  </a:lnTo>
                  <a:lnTo>
                    <a:pt x="114061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205422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F5AC5B83-1F1D-3E45-85FA-9B3A602E57AB}"/>
              </a:ext>
            </a:extLst>
          </p:cNvPr>
          <p:cNvSpPr/>
          <p:nvPr/>
        </p:nvSpPr>
        <p:spPr>
          <a:xfrm>
            <a:off x="4686300" y="1554163"/>
            <a:ext cx="993775" cy="1685925"/>
          </a:xfrm>
          <a:custGeom>
            <a:avLst/>
            <a:gdLst>
              <a:gd name="connsiteX0" fmla="*/ 533400 w 992981"/>
              <a:gd name="connsiteY0" fmla="*/ 633413 h 1685925"/>
              <a:gd name="connsiteX1" fmla="*/ 585788 w 992981"/>
              <a:gd name="connsiteY1" fmla="*/ 495300 h 1685925"/>
              <a:gd name="connsiteX2" fmla="*/ 621506 w 992981"/>
              <a:gd name="connsiteY2" fmla="*/ 390525 h 1685925"/>
              <a:gd name="connsiteX3" fmla="*/ 647700 w 992981"/>
              <a:gd name="connsiteY3" fmla="*/ 307182 h 1685925"/>
              <a:gd name="connsiteX4" fmla="*/ 669131 w 992981"/>
              <a:gd name="connsiteY4" fmla="*/ 242888 h 1685925"/>
              <a:gd name="connsiteX5" fmla="*/ 673894 w 992981"/>
              <a:gd name="connsiteY5" fmla="*/ 216694 h 1685925"/>
              <a:gd name="connsiteX6" fmla="*/ 673894 w 992981"/>
              <a:gd name="connsiteY6" fmla="*/ 195263 h 1685925"/>
              <a:gd name="connsiteX7" fmla="*/ 669131 w 992981"/>
              <a:gd name="connsiteY7" fmla="*/ 166688 h 1685925"/>
              <a:gd name="connsiteX8" fmla="*/ 654844 w 992981"/>
              <a:gd name="connsiteY8" fmla="*/ 138113 h 1685925"/>
              <a:gd name="connsiteX9" fmla="*/ 638175 w 992981"/>
              <a:gd name="connsiteY9" fmla="*/ 119063 h 1685925"/>
              <a:gd name="connsiteX10" fmla="*/ 597694 w 992981"/>
              <a:gd name="connsiteY10" fmla="*/ 88107 h 1685925"/>
              <a:gd name="connsiteX11" fmla="*/ 545306 w 992981"/>
              <a:gd name="connsiteY11" fmla="*/ 59532 h 1685925"/>
              <a:gd name="connsiteX12" fmla="*/ 523875 w 992981"/>
              <a:gd name="connsiteY12" fmla="*/ 40482 h 1685925"/>
              <a:gd name="connsiteX13" fmla="*/ 516731 w 992981"/>
              <a:gd name="connsiteY13" fmla="*/ 26194 h 1685925"/>
              <a:gd name="connsiteX14" fmla="*/ 519113 w 992981"/>
              <a:gd name="connsiteY14" fmla="*/ 14288 h 1685925"/>
              <a:gd name="connsiteX15" fmla="*/ 535781 w 992981"/>
              <a:gd name="connsiteY15" fmla="*/ 2382 h 1685925"/>
              <a:gd name="connsiteX16" fmla="*/ 585788 w 992981"/>
              <a:gd name="connsiteY16" fmla="*/ 0 h 1685925"/>
              <a:gd name="connsiteX17" fmla="*/ 638175 w 992981"/>
              <a:gd name="connsiteY17" fmla="*/ 2382 h 1685925"/>
              <a:gd name="connsiteX18" fmla="*/ 683419 w 992981"/>
              <a:gd name="connsiteY18" fmla="*/ 11907 h 1685925"/>
              <a:gd name="connsiteX19" fmla="*/ 733425 w 992981"/>
              <a:gd name="connsiteY19" fmla="*/ 28575 h 1685925"/>
              <a:gd name="connsiteX20" fmla="*/ 773906 w 992981"/>
              <a:gd name="connsiteY20" fmla="*/ 47625 h 1685925"/>
              <a:gd name="connsiteX21" fmla="*/ 821531 w 992981"/>
              <a:gd name="connsiteY21" fmla="*/ 80963 h 1685925"/>
              <a:gd name="connsiteX22" fmla="*/ 878681 w 992981"/>
              <a:gd name="connsiteY22" fmla="*/ 123825 h 1685925"/>
              <a:gd name="connsiteX23" fmla="*/ 919163 w 992981"/>
              <a:gd name="connsiteY23" fmla="*/ 164307 h 1685925"/>
              <a:gd name="connsiteX24" fmla="*/ 959644 w 992981"/>
              <a:gd name="connsiteY24" fmla="*/ 209550 h 1685925"/>
              <a:gd name="connsiteX25" fmla="*/ 983456 w 992981"/>
              <a:gd name="connsiteY25" fmla="*/ 250032 h 1685925"/>
              <a:gd name="connsiteX26" fmla="*/ 990600 w 992981"/>
              <a:gd name="connsiteY26" fmla="*/ 276225 h 1685925"/>
              <a:gd name="connsiteX27" fmla="*/ 992981 w 992981"/>
              <a:gd name="connsiteY27" fmla="*/ 297657 h 1685925"/>
              <a:gd name="connsiteX28" fmla="*/ 988219 w 992981"/>
              <a:gd name="connsiteY28" fmla="*/ 316707 h 1685925"/>
              <a:gd name="connsiteX29" fmla="*/ 971550 w 992981"/>
              <a:gd name="connsiteY29" fmla="*/ 338138 h 1685925"/>
              <a:gd name="connsiteX30" fmla="*/ 950119 w 992981"/>
              <a:gd name="connsiteY30" fmla="*/ 357188 h 1685925"/>
              <a:gd name="connsiteX31" fmla="*/ 897731 w 992981"/>
              <a:gd name="connsiteY31" fmla="*/ 445294 h 1685925"/>
              <a:gd name="connsiteX32" fmla="*/ 854869 w 992981"/>
              <a:gd name="connsiteY32" fmla="*/ 526257 h 1685925"/>
              <a:gd name="connsiteX33" fmla="*/ 792956 w 992981"/>
              <a:gd name="connsiteY33" fmla="*/ 669132 h 1685925"/>
              <a:gd name="connsiteX34" fmla="*/ 731044 w 992981"/>
              <a:gd name="connsiteY34" fmla="*/ 795338 h 1685925"/>
              <a:gd name="connsiteX35" fmla="*/ 673894 w 992981"/>
              <a:gd name="connsiteY35" fmla="*/ 890588 h 1685925"/>
              <a:gd name="connsiteX36" fmla="*/ 576263 w 992981"/>
              <a:gd name="connsiteY36" fmla="*/ 1059657 h 1685925"/>
              <a:gd name="connsiteX37" fmla="*/ 492919 w 992981"/>
              <a:gd name="connsiteY37" fmla="*/ 1183482 h 1685925"/>
              <a:gd name="connsiteX38" fmla="*/ 411956 w 992981"/>
              <a:gd name="connsiteY38" fmla="*/ 1288257 h 1685925"/>
              <a:gd name="connsiteX39" fmla="*/ 326231 w 992981"/>
              <a:gd name="connsiteY39" fmla="*/ 1395413 h 1685925"/>
              <a:gd name="connsiteX40" fmla="*/ 204788 w 992981"/>
              <a:gd name="connsiteY40" fmla="*/ 1531144 h 1685925"/>
              <a:gd name="connsiteX41" fmla="*/ 119063 w 992981"/>
              <a:gd name="connsiteY41" fmla="*/ 1616869 h 1685925"/>
              <a:gd name="connsiteX42" fmla="*/ 52388 w 992981"/>
              <a:gd name="connsiteY42" fmla="*/ 1674019 h 1685925"/>
              <a:gd name="connsiteX43" fmla="*/ 23813 w 992981"/>
              <a:gd name="connsiteY43" fmla="*/ 1685925 h 1685925"/>
              <a:gd name="connsiteX44" fmla="*/ 7144 w 992981"/>
              <a:gd name="connsiteY44" fmla="*/ 1683544 h 1685925"/>
              <a:gd name="connsiteX45" fmla="*/ 0 w 992981"/>
              <a:gd name="connsiteY45" fmla="*/ 1674019 h 1685925"/>
              <a:gd name="connsiteX46" fmla="*/ 2381 w 992981"/>
              <a:gd name="connsiteY46" fmla="*/ 1647825 h 1685925"/>
              <a:gd name="connsiteX47" fmla="*/ 23813 w 992981"/>
              <a:gd name="connsiteY47" fmla="*/ 1609725 h 1685925"/>
              <a:gd name="connsiteX48" fmla="*/ 76200 w 992981"/>
              <a:gd name="connsiteY48" fmla="*/ 1528763 h 1685925"/>
              <a:gd name="connsiteX49" fmla="*/ 130969 w 992981"/>
              <a:gd name="connsiteY49" fmla="*/ 1438275 h 1685925"/>
              <a:gd name="connsiteX50" fmla="*/ 169069 w 992981"/>
              <a:gd name="connsiteY50" fmla="*/ 1376363 h 1685925"/>
              <a:gd name="connsiteX51" fmla="*/ 216694 w 992981"/>
              <a:gd name="connsiteY51" fmla="*/ 1293019 h 1685925"/>
              <a:gd name="connsiteX52" fmla="*/ 278606 w 992981"/>
              <a:gd name="connsiteY52" fmla="*/ 1178719 h 1685925"/>
              <a:gd name="connsiteX53" fmla="*/ 328613 w 992981"/>
              <a:gd name="connsiteY53" fmla="*/ 1085850 h 1685925"/>
              <a:gd name="connsiteX54" fmla="*/ 376238 w 992981"/>
              <a:gd name="connsiteY54" fmla="*/ 990600 h 1685925"/>
              <a:gd name="connsiteX55" fmla="*/ 419100 w 992981"/>
              <a:gd name="connsiteY55" fmla="*/ 900113 h 1685925"/>
              <a:gd name="connsiteX56" fmla="*/ 471488 w 992981"/>
              <a:gd name="connsiteY56" fmla="*/ 783432 h 1685925"/>
              <a:gd name="connsiteX57" fmla="*/ 533400 w 992981"/>
              <a:gd name="connsiteY57" fmla="*/ 633413 h 168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992981" h="1685925">
                <a:moveTo>
                  <a:pt x="533400" y="633413"/>
                </a:moveTo>
                <a:lnTo>
                  <a:pt x="585788" y="495300"/>
                </a:lnTo>
                <a:lnTo>
                  <a:pt x="621506" y="390525"/>
                </a:lnTo>
                <a:lnTo>
                  <a:pt x="647700" y="307182"/>
                </a:lnTo>
                <a:lnTo>
                  <a:pt x="669131" y="242888"/>
                </a:lnTo>
                <a:lnTo>
                  <a:pt x="673894" y="216694"/>
                </a:lnTo>
                <a:lnTo>
                  <a:pt x="673894" y="195263"/>
                </a:lnTo>
                <a:lnTo>
                  <a:pt x="669131" y="166688"/>
                </a:lnTo>
                <a:lnTo>
                  <a:pt x="654844" y="138113"/>
                </a:lnTo>
                <a:lnTo>
                  <a:pt x="638175" y="119063"/>
                </a:lnTo>
                <a:lnTo>
                  <a:pt x="597694" y="88107"/>
                </a:lnTo>
                <a:lnTo>
                  <a:pt x="545306" y="59532"/>
                </a:lnTo>
                <a:lnTo>
                  <a:pt x="523875" y="40482"/>
                </a:lnTo>
                <a:lnTo>
                  <a:pt x="516731" y="26194"/>
                </a:lnTo>
                <a:lnTo>
                  <a:pt x="519113" y="14288"/>
                </a:lnTo>
                <a:lnTo>
                  <a:pt x="535781" y="2382"/>
                </a:lnTo>
                <a:lnTo>
                  <a:pt x="585788" y="0"/>
                </a:lnTo>
                <a:lnTo>
                  <a:pt x="638175" y="2382"/>
                </a:lnTo>
                <a:lnTo>
                  <a:pt x="683419" y="11907"/>
                </a:lnTo>
                <a:lnTo>
                  <a:pt x="733425" y="28575"/>
                </a:lnTo>
                <a:lnTo>
                  <a:pt x="773906" y="47625"/>
                </a:lnTo>
                <a:lnTo>
                  <a:pt x="821531" y="80963"/>
                </a:lnTo>
                <a:lnTo>
                  <a:pt x="878681" y="123825"/>
                </a:lnTo>
                <a:lnTo>
                  <a:pt x="919163" y="164307"/>
                </a:lnTo>
                <a:lnTo>
                  <a:pt x="959644" y="209550"/>
                </a:lnTo>
                <a:lnTo>
                  <a:pt x="983456" y="250032"/>
                </a:lnTo>
                <a:lnTo>
                  <a:pt x="990600" y="276225"/>
                </a:lnTo>
                <a:lnTo>
                  <a:pt x="992981" y="297657"/>
                </a:lnTo>
                <a:lnTo>
                  <a:pt x="988219" y="316707"/>
                </a:lnTo>
                <a:lnTo>
                  <a:pt x="971550" y="338138"/>
                </a:lnTo>
                <a:lnTo>
                  <a:pt x="950119" y="357188"/>
                </a:lnTo>
                <a:lnTo>
                  <a:pt x="897731" y="445294"/>
                </a:lnTo>
                <a:lnTo>
                  <a:pt x="854869" y="526257"/>
                </a:lnTo>
                <a:lnTo>
                  <a:pt x="792956" y="669132"/>
                </a:lnTo>
                <a:lnTo>
                  <a:pt x="731044" y="795338"/>
                </a:lnTo>
                <a:lnTo>
                  <a:pt x="673894" y="890588"/>
                </a:lnTo>
                <a:lnTo>
                  <a:pt x="576263" y="1059657"/>
                </a:lnTo>
                <a:lnTo>
                  <a:pt x="492919" y="1183482"/>
                </a:lnTo>
                <a:lnTo>
                  <a:pt x="411956" y="1288257"/>
                </a:lnTo>
                <a:lnTo>
                  <a:pt x="326231" y="1395413"/>
                </a:lnTo>
                <a:lnTo>
                  <a:pt x="204788" y="1531144"/>
                </a:lnTo>
                <a:lnTo>
                  <a:pt x="119063" y="1616869"/>
                </a:lnTo>
                <a:lnTo>
                  <a:pt x="52388" y="1674019"/>
                </a:lnTo>
                <a:lnTo>
                  <a:pt x="23813" y="1685925"/>
                </a:lnTo>
                <a:lnTo>
                  <a:pt x="7144" y="1683544"/>
                </a:lnTo>
                <a:lnTo>
                  <a:pt x="0" y="1674019"/>
                </a:lnTo>
                <a:lnTo>
                  <a:pt x="2381" y="1647825"/>
                </a:lnTo>
                <a:lnTo>
                  <a:pt x="23813" y="1609725"/>
                </a:lnTo>
                <a:lnTo>
                  <a:pt x="76200" y="1528763"/>
                </a:lnTo>
                <a:lnTo>
                  <a:pt x="130969" y="1438275"/>
                </a:lnTo>
                <a:lnTo>
                  <a:pt x="169069" y="1376363"/>
                </a:lnTo>
                <a:lnTo>
                  <a:pt x="216694" y="1293019"/>
                </a:lnTo>
                <a:lnTo>
                  <a:pt x="278606" y="1178719"/>
                </a:lnTo>
                <a:lnTo>
                  <a:pt x="328613" y="1085850"/>
                </a:lnTo>
                <a:lnTo>
                  <a:pt x="376238" y="990600"/>
                </a:lnTo>
                <a:lnTo>
                  <a:pt x="419100" y="900113"/>
                </a:lnTo>
                <a:lnTo>
                  <a:pt x="471488" y="783432"/>
                </a:lnTo>
                <a:lnTo>
                  <a:pt x="533400" y="633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BAAE8DD-AA18-AD47-BF51-A9F719269908}"/>
              </a:ext>
            </a:extLst>
          </p:cNvPr>
          <p:cNvSpPr/>
          <p:nvPr/>
        </p:nvSpPr>
        <p:spPr>
          <a:xfrm>
            <a:off x="3033713" y="1547813"/>
            <a:ext cx="984250" cy="1257300"/>
          </a:xfrm>
          <a:custGeom>
            <a:avLst/>
            <a:gdLst>
              <a:gd name="connsiteX0" fmla="*/ 590550 w 983456"/>
              <a:gd name="connsiteY0" fmla="*/ 702468 h 1257300"/>
              <a:gd name="connsiteX1" fmla="*/ 735806 w 983456"/>
              <a:gd name="connsiteY1" fmla="*/ 533400 h 1257300"/>
              <a:gd name="connsiteX2" fmla="*/ 819150 w 983456"/>
              <a:gd name="connsiteY2" fmla="*/ 435768 h 1257300"/>
              <a:gd name="connsiteX3" fmla="*/ 842962 w 983456"/>
              <a:gd name="connsiteY3" fmla="*/ 409575 h 1257300"/>
              <a:gd name="connsiteX4" fmla="*/ 852487 w 983456"/>
              <a:gd name="connsiteY4" fmla="*/ 400050 h 1257300"/>
              <a:gd name="connsiteX5" fmla="*/ 909637 w 983456"/>
              <a:gd name="connsiteY5" fmla="*/ 364331 h 1257300"/>
              <a:gd name="connsiteX6" fmla="*/ 962025 w 983456"/>
              <a:gd name="connsiteY6" fmla="*/ 335756 h 1257300"/>
              <a:gd name="connsiteX7" fmla="*/ 978693 w 983456"/>
              <a:gd name="connsiteY7" fmla="*/ 321468 h 1257300"/>
              <a:gd name="connsiteX8" fmla="*/ 983456 w 983456"/>
              <a:gd name="connsiteY8" fmla="*/ 311943 h 1257300"/>
              <a:gd name="connsiteX9" fmla="*/ 983456 w 983456"/>
              <a:gd name="connsiteY9" fmla="*/ 300037 h 1257300"/>
              <a:gd name="connsiteX10" fmla="*/ 978693 w 983456"/>
              <a:gd name="connsiteY10" fmla="*/ 273843 h 1257300"/>
              <a:gd name="connsiteX11" fmla="*/ 957262 w 983456"/>
              <a:gd name="connsiteY11" fmla="*/ 233362 h 1257300"/>
              <a:gd name="connsiteX12" fmla="*/ 904875 w 983456"/>
              <a:gd name="connsiteY12" fmla="*/ 178593 h 1257300"/>
              <a:gd name="connsiteX13" fmla="*/ 847725 w 983456"/>
              <a:gd name="connsiteY13" fmla="*/ 130968 h 1257300"/>
              <a:gd name="connsiteX14" fmla="*/ 778668 w 983456"/>
              <a:gd name="connsiteY14" fmla="*/ 83343 h 1257300"/>
              <a:gd name="connsiteX15" fmla="*/ 716756 w 983456"/>
              <a:gd name="connsiteY15" fmla="*/ 50006 h 1257300"/>
              <a:gd name="connsiteX16" fmla="*/ 659606 w 983456"/>
              <a:gd name="connsiteY16" fmla="*/ 26193 h 1257300"/>
              <a:gd name="connsiteX17" fmla="*/ 600075 w 983456"/>
              <a:gd name="connsiteY17" fmla="*/ 9525 h 1257300"/>
              <a:gd name="connsiteX18" fmla="*/ 533400 w 983456"/>
              <a:gd name="connsiteY18" fmla="*/ 0 h 1257300"/>
              <a:gd name="connsiteX19" fmla="*/ 485775 w 983456"/>
              <a:gd name="connsiteY19" fmla="*/ 0 h 1257300"/>
              <a:gd name="connsiteX20" fmla="*/ 454818 w 983456"/>
              <a:gd name="connsiteY20" fmla="*/ 4762 h 1257300"/>
              <a:gd name="connsiteX21" fmla="*/ 445293 w 983456"/>
              <a:gd name="connsiteY21" fmla="*/ 16668 h 1257300"/>
              <a:gd name="connsiteX22" fmla="*/ 447675 w 983456"/>
              <a:gd name="connsiteY22" fmla="*/ 35718 h 1257300"/>
              <a:gd name="connsiteX23" fmla="*/ 466725 w 983456"/>
              <a:gd name="connsiteY23" fmla="*/ 57150 h 1257300"/>
              <a:gd name="connsiteX24" fmla="*/ 511968 w 983456"/>
              <a:gd name="connsiteY24" fmla="*/ 92868 h 1257300"/>
              <a:gd name="connsiteX25" fmla="*/ 538162 w 983456"/>
              <a:gd name="connsiteY25" fmla="*/ 114300 h 1257300"/>
              <a:gd name="connsiteX26" fmla="*/ 554831 w 983456"/>
              <a:gd name="connsiteY26" fmla="*/ 133350 h 1257300"/>
              <a:gd name="connsiteX27" fmla="*/ 566737 w 983456"/>
              <a:gd name="connsiteY27" fmla="*/ 159543 h 1257300"/>
              <a:gd name="connsiteX28" fmla="*/ 573881 w 983456"/>
              <a:gd name="connsiteY28" fmla="*/ 188118 h 1257300"/>
              <a:gd name="connsiteX29" fmla="*/ 571500 w 983456"/>
              <a:gd name="connsiteY29" fmla="*/ 228600 h 1257300"/>
              <a:gd name="connsiteX30" fmla="*/ 538162 w 983456"/>
              <a:gd name="connsiteY30" fmla="*/ 330993 h 1257300"/>
              <a:gd name="connsiteX31" fmla="*/ 461962 w 983456"/>
              <a:gd name="connsiteY31" fmla="*/ 511968 h 1257300"/>
              <a:gd name="connsiteX32" fmla="*/ 395287 w 983456"/>
              <a:gd name="connsiteY32" fmla="*/ 650081 h 1257300"/>
              <a:gd name="connsiteX33" fmla="*/ 319087 w 983456"/>
              <a:gd name="connsiteY33" fmla="*/ 790575 h 1257300"/>
              <a:gd name="connsiteX34" fmla="*/ 202406 w 983456"/>
              <a:gd name="connsiteY34" fmla="*/ 981075 h 1257300"/>
              <a:gd name="connsiteX35" fmla="*/ 107156 w 983456"/>
              <a:gd name="connsiteY35" fmla="*/ 1107281 h 1257300"/>
              <a:gd name="connsiteX36" fmla="*/ 40481 w 983456"/>
              <a:gd name="connsiteY36" fmla="*/ 1197768 h 1257300"/>
              <a:gd name="connsiteX37" fmla="*/ 0 w 983456"/>
              <a:gd name="connsiteY37" fmla="*/ 1257300 h 1257300"/>
              <a:gd name="connsiteX38" fmla="*/ 154781 w 983456"/>
              <a:gd name="connsiteY38" fmla="*/ 1159668 h 1257300"/>
              <a:gd name="connsiteX39" fmla="*/ 257175 w 983456"/>
              <a:gd name="connsiteY39" fmla="*/ 1066800 h 1257300"/>
              <a:gd name="connsiteX40" fmla="*/ 357187 w 983456"/>
              <a:gd name="connsiteY40" fmla="*/ 971550 h 1257300"/>
              <a:gd name="connsiteX41" fmla="*/ 459581 w 983456"/>
              <a:gd name="connsiteY41" fmla="*/ 857250 h 1257300"/>
              <a:gd name="connsiteX42" fmla="*/ 590550 w 983456"/>
              <a:gd name="connsiteY42" fmla="*/ 702468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83456" h="1257300">
                <a:moveTo>
                  <a:pt x="590550" y="702468"/>
                </a:moveTo>
                <a:lnTo>
                  <a:pt x="735806" y="533400"/>
                </a:lnTo>
                <a:lnTo>
                  <a:pt x="819150" y="435768"/>
                </a:lnTo>
                <a:lnTo>
                  <a:pt x="842962" y="409575"/>
                </a:lnTo>
                <a:lnTo>
                  <a:pt x="852487" y="400050"/>
                </a:lnTo>
                <a:lnTo>
                  <a:pt x="909637" y="364331"/>
                </a:lnTo>
                <a:lnTo>
                  <a:pt x="962025" y="335756"/>
                </a:lnTo>
                <a:lnTo>
                  <a:pt x="978693" y="321468"/>
                </a:lnTo>
                <a:lnTo>
                  <a:pt x="983456" y="311943"/>
                </a:lnTo>
                <a:lnTo>
                  <a:pt x="983456" y="300037"/>
                </a:lnTo>
                <a:lnTo>
                  <a:pt x="978693" y="273843"/>
                </a:lnTo>
                <a:lnTo>
                  <a:pt x="957262" y="233362"/>
                </a:lnTo>
                <a:lnTo>
                  <a:pt x="904875" y="178593"/>
                </a:lnTo>
                <a:lnTo>
                  <a:pt x="847725" y="130968"/>
                </a:lnTo>
                <a:lnTo>
                  <a:pt x="778668" y="83343"/>
                </a:lnTo>
                <a:lnTo>
                  <a:pt x="716756" y="50006"/>
                </a:lnTo>
                <a:lnTo>
                  <a:pt x="659606" y="26193"/>
                </a:lnTo>
                <a:lnTo>
                  <a:pt x="600075" y="9525"/>
                </a:lnTo>
                <a:lnTo>
                  <a:pt x="533400" y="0"/>
                </a:lnTo>
                <a:lnTo>
                  <a:pt x="485775" y="0"/>
                </a:lnTo>
                <a:lnTo>
                  <a:pt x="454818" y="4762"/>
                </a:lnTo>
                <a:lnTo>
                  <a:pt x="445293" y="16668"/>
                </a:lnTo>
                <a:lnTo>
                  <a:pt x="447675" y="35718"/>
                </a:lnTo>
                <a:lnTo>
                  <a:pt x="466725" y="57150"/>
                </a:lnTo>
                <a:lnTo>
                  <a:pt x="511968" y="92868"/>
                </a:lnTo>
                <a:lnTo>
                  <a:pt x="538162" y="114300"/>
                </a:lnTo>
                <a:lnTo>
                  <a:pt x="554831" y="133350"/>
                </a:lnTo>
                <a:lnTo>
                  <a:pt x="566737" y="159543"/>
                </a:lnTo>
                <a:lnTo>
                  <a:pt x="573881" y="188118"/>
                </a:lnTo>
                <a:lnTo>
                  <a:pt x="571500" y="228600"/>
                </a:lnTo>
                <a:lnTo>
                  <a:pt x="538162" y="330993"/>
                </a:lnTo>
                <a:lnTo>
                  <a:pt x="461962" y="511968"/>
                </a:lnTo>
                <a:lnTo>
                  <a:pt x="395287" y="650081"/>
                </a:lnTo>
                <a:lnTo>
                  <a:pt x="319087" y="790575"/>
                </a:lnTo>
                <a:lnTo>
                  <a:pt x="202406" y="981075"/>
                </a:lnTo>
                <a:lnTo>
                  <a:pt x="107156" y="1107281"/>
                </a:lnTo>
                <a:lnTo>
                  <a:pt x="40481" y="1197768"/>
                </a:lnTo>
                <a:lnTo>
                  <a:pt x="0" y="1257300"/>
                </a:lnTo>
                <a:lnTo>
                  <a:pt x="154781" y="1159668"/>
                </a:lnTo>
                <a:lnTo>
                  <a:pt x="257175" y="1066800"/>
                </a:lnTo>
                <a:lnTo>
                  <a:pt x="357187" y="971550"/>
                </a:lnTo>
                <a:lnTo>
                  <a:pt x="459581" y="857250"/>
                </a:lnTo>
                <a:lnTo>
                  <a:pt x="590550" y="7024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CF9647BF-EA92-D541-8E71-21213D47B22E}"/>
              </a:ext>
            </a:extLst>
          </p:cNvPr>
          <p:cNvSpPr/>
          <p:nvPr/>
        </p:nvSpPr>
        <p:spPr>
          <a:xfrm>
            <a:off x="5153025" y="3433763"/>
            <a:ext cx="736600" cy="784225"/>
          </a:xfrm>
          <a:custGeom>
            <a:avLst/>
            <a:gdLst>
              <a:gd name="connsiteX0" fmla="*/ 319088 w 735806"/>
              <a:gd name="connsiteY0" fmla="*/ 433387 h 783431"/>
              <a:gd name="connsiteX1" fmla="*/ 207169 w 735806"/>
              <a:gd name="connsiteY1" fmla="*/ 292893 h 783431"/>
              <a:gd name="connsiteX2" fmla="*/ 111919 w 735806"/>
              <a:gd name="connsiteY2" fmla="*/ 171450 h 783431"/>
              <a:gd name="connsiteX3" fmla="*/ 4763 w 735806"/>
              <a:gd name="connsiteY3" fmla="*/ 33337 h 783431"/>
              <a:gd name="connsiteX4" fmla="*/ 0 w 735806"/>
              <a:gd name="connsiteY4" fmla="*/ 19050 h 783431"/>
              <a:gd name="connsiteX5" fmla="*/ 2381 w 735806"/>
              <a:gd name="connsiteY5" fmla="*/ 4762 h 783431"/>
              <a:gd name="connsiteX6" fmla="*/ 14288 w 735806"/>
              <a:gd name="connsiteY6" fmla="*/ 0 h 783431"/>
              <a:gd name="connsiteX7" fmla="*/ 54769 w 735806"/>
              <a:gd name="connsiteY7" fmla="*/ 16668 h 783431"/>
              <a:gd name="connsiteX8" fmla="*/ 145256 w 735806"/>
              <a:gd name="connsiteY8" fmla="*/ 61912 h 783431"/>
              <a:gd name="connsiteX9" fmla="*/ 269081 w 735806"/>
              <a:gd name="connsiteY9" fmla="*/ 128587 h 783431"/>
              <a:gd name="connsiteX10" fmla="*/ 361950 w 735806"/>
              <a:gd name="connsiteY10" fmla="*/ 185737 h 783431"/>
              <a:gd name="connsiteX11" fmla="*/ 440531 w 735806"/>
              <a:gd name="connsiteY11" fmla="*/ 233362 h 783431"/>
              <a:gd name="connsiteX12" fmla="*/ 519113 w 735806"/>
              <a:gd name="connsiteY12" fmla="*/ 290512 h 783431"/>
              <a:gd name="connsiteX13" fmla="*/ 578644 w 735806"/>
              <a:gd name="connsiteY13" fmla="*/ 335756 h 783431"/>
              <a:gd name="connsiteX14" fmla="*/ 614363 w 735806"/>
              <a:gd name="connsiteY14" fmla="*/ 366712 h 783431"/>
              <a:gd name="connsiteX15" fmla="*/ 645319 w 735806"/>
              <a:gd name="connsiteY15" fmla="*/ 397668 h 783431"/>
              <a:gd name="connsiteX16" fmla="*/ 671513 w 735806"/>
              <a:gd name="connsiteY16" fmla="*/ 431006 h 783431"/>
              <a:gd name="connsiteX17" fmla="*/ 695325 w 735806"/>
              <a:gd name="connsiteY17" fmla="*/ 466725 h 783431"/>
              <a:gd name="connsiteX18" fmla="*/ 711994 w 735806"/>
              <a:gd name="connsiteY18" fmla="*/ 502443 h 783431"/>
              <a:gd name="connsiteX19" fmla="*/ 726281 w 735806"/>
              <a:gd name="connsiteY19" fmla="*/ 542925 h 783431"/>
              <a:gd name="connsiteX20" fmla="*/ 733425 w 735806"/>
              <a:gd name="connsiteY20" fmla="*/ 585787 h 783431"/>
              <a:gd name="connsiteX21" fmla="*/ 735806 w 735806"/>
              <a:gd name="connsiteY21" fmla="*/ 633412 h 783431"/>
              <a:gd name="connsiteX22" fmla="*/ 731044 w 735806"/>
              <a:gd name="connsiteY22" fmla="*/ 671512 h 783431"/>
              <a:gd name="connsiteX23" fmla="*/ 711994 w 735806"/>
              <a:gd name="connsiteY23" fmla="*/ 726281 h 783431"/>
              <a:gd name="connsiteX24" fmla="*/ 688181 w 735806"/>
              <a:gd name="connsiteY24" fmla="*/ 764381 h 783431"/>
              <a:gd name="connsiteX25" fmla="*/ 671513 w 735806"/>
              <a:gd name="connsiteY25" fmla="*/ 778668 h 783431"/>
              <a:gd name="connsiteX26" fmla="*/ 652463 w 735806"/>
              <a:gd name="connsiteY26" fmla="*/ 783431 h 783431"/>
              <a:gd name="connsiteX27" fmla="*/ 621506 w 735806"/>
              <a:gd name="connsiteY27" fmla="*/ 781050 h 783431"/>
              <a:gd name="connsiteX28" fmla="*/ 600075 w 735806"/>
              <a:gd name="connsiteY28" fmla="*/ 771525 h 783431"/>
              <a:gd name="connsiteX29" fmla="*/ 569119 w 735806"/>
              <a:gd name="connsiteY29" fmla="*/ 750093 h 783431"/>
              <a:gd name="connsiteX30" fmla="*/ 502444 w 735806"/>
              <a:gd name="connsiteY30" fmla="*/ 664368 h 783431"/>
              <a:gd name="connsiteX31" fmla="*/ 319088 w 735806"/>
              <a:gd name="connsiteY31" fmla="*/ 433387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35806" h="783431">
                <a:moveTo>
                  <a:pt x="319088" y="433387"/>
                </a:moveTo>
                <a:lnTo>
                  <a:pt x="207169" y="292893"/>
                </a:lnTo>
                <a:lnTo>
                  <a:pt x="111919" y="171450"/>
                </a:lnTo>
                <a:lnTo>
                  <a:pt x="4763" y="33337"/>
                </a:lnTo>
                <a:lnTo>
                  <a:pt x="0" y="19050"/>
                </a:lnTo>
                <a:lnTo>
                  <a:pt x="2381" y="4762"/>
                </a:lnTo>
                <a:lnTo>
                  <a:pt x="14288" y="0"/>
                </a:lnTo>
                <a:lnTo>
                  <a:pt x="54769" y="16668"/>
                </a:lnTo>
                <a:lnTo>
                  <a:pt x="145256" y="61912"/>
                </a:lnTo>
                <a:lnTo>
                  <a:pt x="269081" y="128587"/>
                </a:lnTo>
                <a:lnTo>
                  <a:pt x="361950" y="185737"/>
                </a:lnTo>
                <a:lnTo>
                  <a:pt x="440531" y="233362"/>
                </a:lnTo>
                <a:lnTo>
                  <a:pt x="519113" y="290512"/>
                </a:lnTo>
                <a:lnTo>
                  <a:pt x="578644" y="335756"/>
                </a:lnTo>
                <a:lnTo>
                  <a:pt x="614363" y="366712"/>
                </a:lnTo>
                <a:lnTo>
                  <a:pt x="645319" y="397668"/>
                </a:lnTo>
                <a:lnTo>
                  <a:pt x="671513" y="431006"/>
                </a:lnTo>
                <a:lnTo>
                  <a:pt x="695325" y="466725"/>
                </a:lnTo>
                <a:lnTo>
                  <a:pt x="711994" y="502443"/>
                </a:lnTo>
                <a:lnTo>
                  <a:pt x="726281" y="542925"/>
                </a:lnTo>
                <a:lnTo>
                  <a:pt x="733425" y="585787"/>
                </a:lnTo>
                <a:lnTo>
                  <a:pt x="735806" y="633412"/>
                </a:lnTo>
                <a:lnTo>
                  <a:pt x="731044" y="671512"/>
                </a:lnTo>
                <a:lnTo>
                  <a:pt x="711994" y="726281"/>
                </a:lnTo>
                <a:lnTo>
                  <a:pt x="688181" y="764381"/>
                </a:lnTo>
                <a:lnTo>
                  <a:pt x="671513" y="778668"/>
                </a:lnTo>
                <a:lnTo>
                  <a:pt x="652463" y="783431"/>
                </a:lnTo>
                <a:lnTo>
                  <a:pt x="621506" y="781050"/>
                </a:lnTo>
                <a:lnTo>
                  <a:pt x="600075" y="771525"/>
                </a:lnTo>
                <a:lnTo>
                  <a:pt x="569119" y="750093"/>
                </a:lnTo>
                <a:lnTo>
                  <a:pt x="502444" y="664368"/>
                </a:lnTo>
                <a:lnTo>
                  <a:pt x="319088" y="4333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EE547A8B-8CBC-094A-AEAE-70F7BFAB57E9}"/>
              </a:ext>
            </a:extLst>
          </p:cNvPr>
          <p:cNvSpPr/>
          <p:nvPr/>
        </p:nvSpPr>
        <p:spPr>
          <a:xfrm>
            <a:off x="2644775" y="2603500"/>
            <a:ext cx="428625" cy="2422525"/>
          </a:xfrm>
          <a:custGeom>
            <a:avLst/>
            <a:gdLst>
              <a:gd name="connsiteX0" fmla="*/ 171450 w 428625"/>
              <a:gd name="connsiteY0" fmla="*/ 596900 h 2422525"/>
              <a:gd name="connsiteX1" fmla="*/ 171450 w 428625"/>
              <a:gd name="connsiteY1" fmla="*/ 476250 h 2422525"/>
              <a:gd name="connsiteX2" fmla="*/ 161925 w 428625"/>
              <a:gd name="connsiteY2" fmla="*/ 266700 h 2422525"/>
              <a:gd name="connsiteX3" fmla="*/ 155575 w 428625"/>
              <a:gd name="connsiteY3" fmla="*/ 180975 h 2422525"/>
              <a:gd name="connsiteX4" fmla="*/ 142875 w 428625"/>
              <a:gd name="connsiteY4" fmla="*/ 149225 h 2422525"/>
              <a:gd name="connsiteX5" fmla="*/ 114300 w 428625"/>
              <a:gd name="connsiteY5" fmla="*/ 114300 h 2422525"/>
              <a:gd name="connsiteX6" fmla="*/ 79375 w 428625"/>
              <a:gd name="connsiteY6" fmla="*/ 79375 h 2422525"/>
              <a:gd name="connsiteX7" fmla="*/ 44450 w 428625"/>
              <a:gd name="connsiteY7" fmla="*/ 57150 h 2422525"/>
              <a:gd name="connsiteX8" fmla="*/ 15875 w 428625"/>
              <a:gd name="connsiteY8" fmla="*/ 38100 h 2422525"/>
              <a:gd name="connsiteX9" fmla="*/ 3175 w 428625"/>
              <a:gd name="connsiteY9" fmla="*/ 28575 h 2422525"/>
              <a:gd name="connsiteX10" fmla="*/ 0 w 428625"/>
              <a:gd name="connsiteY10" fmla="*/ 19050 h 2422525"/>
              <a:gd name="connsiteX11" fmla="*/ 3175 w 428625"/>
              <a:gd name="connsiteY11" fmla="*/ 6350 h 2422525"/>
              <a:gd name="connsiteX12" fmla="*/ 31750 w 428625"/>
              <a:gd name="connsiteY12" fmla="*/ 0 h 2422525"/>
              <a:gd name="connsiteX13" fmla="*/ 69850 w 428625"/>
              <a:gd name="connsiteY13" fmla="*/ 0 h 2422525"/>
              <a:gd name="connsiteX14" fmla="*/ 114300 w 428625"/>
              <a:gd name="connsiteY14" fmla="*/ 3175 h 2422525"/>
              <a:gd name="connsiteX15" fmla="*/ 146050 w 428625"/>
              <a:gd name="connsiteY15" fmla="*/ 12700 h 2422525"/>
              <a:gd name="connsiteX16" fmla="*/ 190500 w 428625"/>
              <a:gd name="connsiteY16" fmla="*/ 28575 h 2422525"/>
              <a:gd name="connsiteX17" fmla="*/ 234950 w 428625"/>
              <a:gd name="connsiteY17" fmla="*/ 47625 h 2422525"/>
              <a:gd name="connsiteX18" fmla="*/ 301625 w 428625"/>
              <a:gd name="connsiteY18" fmla="*/ 85725 h 2422525"/>
              <a:gd name="connsiteX19" fmla="*/ 333375 w 428625"/>
              <a:gd name="connsiteY19" fmla="*/ 107950 h 2422525"/>
              <a:gd name="connsiteX20" fmla="*/ 346075 w 428625"/>
              <a:gd name="connsiteY20" fmla="*/ 117475 h 2422525"/>
              <a:gd name="connsiteX21" fmla="*/ 377825 w 428625"/>
              <a:gd name="connsiteY21" fmla="*/ 225425 h 2422525"/>
              <a:gd name="connsiteX22" fmla="*/ 390525 w 428625"/>
              <a:gd name="connsiteY22" fmla="*/ 368300 h 2422525"/>
              <a:gd name="connsiteX23" fmla="*/ 400050 w 428625"/>
              <a:gd name="connsiteY23" fmla="*/ 536575 h 2422525"/>
              <a:gd name="connsiteX24" fmla="*/ 403225 w 428625"/>
              <a:gd name="connsiteY24" fmla="*/ 666750 h 2422525"/>
              <a:gd name="connsiteX25" fmla="*/ 403225 w 428625"/>
              <a:gd name="connsiteY25" fmla="*/ 762000 h 2422525"/>
              <a:gd name="connsiteX26" fmla="*/ 409575 w 428625"/>
              <a:gd name="connsiteY26" fmla="*/ 873125 h 2422525"/>
              <a:gd name="connsiteX27" fmla="*/ 422275 w 428625"/>
              <a:gd name="connsiteY27" fmla="*/ 987425 h 2422525"/>
              <a:gd name="connsiteX28" fmla="*/ 428625 w 428625"/>
              <a:gd name="connsiteY28" fmla="*/ 1050925 h 2422525"/>
              <a:gd name="connsiteX29" fmla="*/ 425450 w 428625"/>
              <a:gd name="connsiteY29" fmla="*/ 1241425 h 2422525"/>
              <a:gd name="connsiteX30" fmla="*/ 415925 w 428625"/>
              <a:gd name="connsiteY30" fmla="*/ 1463675 h 2422525"/>
              <a:gd name="connsiteX31" fmla="*/ 412750 w 428625"/>
              <a:gd name="connsiteY31" fmla="*/ 1638300 h 2422525"/>
              <a:gd name="connsiteX32" fmla="*/ 415925 w 428625"/>
              <a:gd name="connsiteY32" fmla="*/ 1866900 h 2422525"/>
              <a:gd name="connsiteX33" fmla="*/ 425450 w 428625"/>
              <a:gd name="connsiteY33" fmla="*/ 2133600 h 2422525"/>
              <a:gd name="connsiteX34" fmla="*/ 425450 w 428625"/>
              <a:gd name="connsiteY34" fmla="*/ 2301875 h 2422525"/>
              <a:gd name="connsiteX35" fmla="*/ 409575 w 428625"/>
              <a:gd name="connsiteY35" fmla="*/ 2339975 h 2422525"/>
              <a:gd name="connsiteX36" fmla="*/ 384175 w 428625"/>
              <a:gd name="connsiteY36" fmla="*/ 2384425 h 2422525"/>
              <a:gd name="connsiteX37" fmla="*/ 365125 w 428625"/>
              <a:gd name="connsiteY37" fmla="*/ 2403475 h 2422525"/>
              <a:gd name="connsiteX38" fmla="*/ 346075 w 428625"/>
              <a:gd name="connsiteY38" fmla="*/ 2416175 h 2422525"/>
              <a:gd name="connsiteX39" fmla="*/ 323850 w 428625"/>
              <a:gd name="connsiteY39" fmla="*/ 2422525 h 2422525"/>
              <a:gd name="connsiteX40" fmla="*/ 301625 w 428625"/>
              <a:gd name="connsiteY40" fmla="*/ 2419350 h 2422525"/>
              <a:gd name="connsiteX41" fmla="*/ 260350 w 428625"/>
              <a:gd name="connsiteY41" fmla="*/ 2400300 h 2422525"/>
              <a:gd name="connsiteX42" fmla="*/ 238125 w 428625"/>
              <a:gd name="connsiteY42" fmla="*/ 2381250 h 2422525"/>
              <a:gd name="connsiteX43" fmla="*/ 215900 w 428625"/>
              <a:gd name="connsiteY43" fmla="*/ 2355850 h 2422525"/>
              <a:gd name="connsiteX44" fmla="*/ 193675 w 428625"/>
              <a:gd name="connsiteY44" fmla="*/ 2314575 h 2422525"/>
              <a:gd name="connsiteX45" fmla="*/ 177800 w 428625"/>
              <a:gd name="connsiteY45" fmla="*/ 2266950 h 2422525"/>
              <a:gd name="connsiteX46" fmla="*/ 165100 w 428625"/>
              <a:gd name="connsiteY46" fmla="*/ 2193925 h 2422525"/>
              <a:gd name="connsiteX47" fmla="*/ 158750 w 428625"/>
              <a:gd name="connsiteY47" fmla="*/ 2108200 h 2422525"/>
              <a:gd name="connsiteX48" fmla="*/ 161925 w 428625"/>
              <a:gd name="connsiteY48" fmla="*/ 2000250 h 2422525"/>
              <a:gd name="connsiteX49" fmla="*/ 171450 w 428625"/>
              <a:gd name="connsiteY49" fmla="*/ 1730375 h 2422525"/>
              <a:gd name="connsiteX50" fmla="*/ 180975 w 428625"/>
              <a:gd name="connsiteY50" fmla="*/ 1466850 h 2422525"/>
              <a:gd name="connsiteX51" fmla="*/ 180975 w 428625"/>
              <a:gd name="connsiteY51" fmla="*/ 1146175 h 2422525"/>
              <a:gd name="connsiteX52" fmla="*/ 171450 w 428625"/>
              <a:gd name="connsiteY52" fmla="*/ 596900 h 242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28625" h="2422525">
                <a:moveTo>
                  <a:pt x="171450" y="596900"/>
                </a:moveTo>
                <a:lnTo>
                  <a:pt x="171450" y="476250"/>
                </a:lnTo>
                <a:lnTo>
                  <a:pt x="161925" y="266700"/>
                </a:lnTo>
                <a:lnTo>
                  <a:pt x="155575" y="180975"/>
                </a:lnTo>
                <a:lnTo>
                  <a:pt x="142875" y="149225"/>
                </a:lnTo>
                <a:lnTo>
                  <a:pt x="114300" y="114300"/>
                </a:lnTo>
                <a:lnTo>
                  <a:pt x="79375" y="79375"/>
                </a:lnTo>
                <a:lnTo>
                  <a:pt x="44450" y="57150"/>
                </a:lnTo>
                <a:lnTo>
                  <a:pt x="15875" y="38100"/>
                </a:lnTo>
                <a:lnTo>
                  <a:pt x="3175" y="28575"/>
                </a:lnTo>
                <a:lnTo>
                  <a:pt x="0" y="19050"/>
                </a:lnTo>
                <a:lnTo>
                  <a:pt x="3175" y="6350"/>
                </a:lnTo>
                <a:lnTo>
                  <a:pt x="31750" y="0"/>
                </a:lnTo>
                <a:lnTo>
                  <a:pt x="69850" y="0"/>
                </a:lnTo>
                <a:lnTo>
                  <a:pt x="114300" y="3175"/>
                </a:lnTo>
                <a:lnTo>
                  <a:pt x="146050" y="12700"/>
                </a:lnTo>
                <a:lnTo>
                  <a:pt x="190500" y="28575"/>
                </a:lnTo>
                <a:lnTo>
                  <a:pt x="234950" y="47625"/>
                </a:lnTo>
                <a:lnTo>
                  <a:pt x="301625" y="85725"/>
                </a:lnTo>
                <a:lnTo>
                  <a:pt x="333375" y="107950"/>
                </a:lnTo>
                <a:lnTo>
                  <a:pt x="346075" y="117475"/>
                </a:lnTo>
                <a:lnTo>
                  <a:pt x="377825" y="225425"/>
                </a:lnTo>
                <a:lnTo>
                  <a:pt x="390525" y="368300"/>
                </a:lnTo>
                <a:lnTo>
                  <a:pt x="400050" y="536575"/>
                </a:lnTo>
                <a:cubicBezTo>
                  <a:pt x="401108" y="579967"/>
                  <a:pt x="402167" y="623358"/>
                  <a:pt x="403225" y="666750"/>
                </a:cubicBezTo>
                <a:lnTo>
                  <a:pt x="403225" y="762000"/>
                </a:lnTo>
                <a:lnTo>
                  <a:pt x="409575" y="873125"/>
                </a:lnTo>
                <a:lnTo>
                  <a:pt x="422275" y="987425"/>
                </a:lnTo>
                <a:lnTo>
                  <a:pt x="428625" y="1050925"/>
                </a:lnTo>
                <a:cubicBezTo>
                  <a:pt x="427567" y="1114425"/>
                  <a:pt x="428096" y="1159933"/>
                  <a:pt x="425450" y="1241425"/>
                </a:cubicBezTo>
                <a:lnTo>
                  <a:pt x="415925" y="1463675"/>
                </a:lnTo>
                <a:cubicBezTo>
                  <a:pt x="414867" y="1521883"/>
                  <a:pt x="412221" y="1571625"/>
                  <a:pt x="412750" y="1638300"/>
                </a:cubicBezTo>
                <a:cubicBezTo>
                  <a:pt x="413808" y="1714500"/>
                  <a:pt x="414867" y="1790700"/>
                  <a:pt x="415925" y="1866900"/>
                </a:cubicBezTo>
                <a:lnTo>
                  <a:pt x="425450" y="2133600"/>
                </a:lnTo>
                <a:lnTo>
                  <a:pt x="425450" y="2301875"/>
                </a:lnTo>
                <a:lnTo>
                  <a:pt x="409575" y="2339975"/>
                </a:lnTo>
                <a:lnTo>
                  <a:pt x="384175" y="2384425"/>
                </a:lnTo>
                <a:lnTo>
                  <a:pt x="365125" y="2403475"/>
                </a:lnTo>
                <a:lnTo>
                  <a:pt x="346075" y="2416175"/>
                </a:lnTo>
                <a:lnTo>
                  <a:pt x="323850" y="2422525"/>
                </a:lnTo>
                <a:lnTo>
                  <a:pt x="301625" y="2419350"/>
                </a:lnTo>
                <a:lnTo>
                  <a:pt x="260350" y="2400300"/>
                </a:lnTo>
                <a:lnTo>
                  <a:pt x="238125" y="2381250"/>
                </a:lnTo>
                <a:lnTo>
                  <a:pt x="215900" y="2355850"/>
                </a:lnTo>
                <a:lnTo>
                  <a:pt x="193675" y="2314575"/>
                </a:lnTo>
                <a:lnTo>
                  <a:pt x="177800" y="2266950"/>
                </a:lnTo>
                <a:lnTo>
                  <a:pt x="165100" y="2193925"/>
                </a:lnTo>
                <a:lnTo>
                  <a:pt x="158750" y="2108200"/>
                </a:lnTo>
                <a:cubicBezTo>
                  <a:pt x="159808" y="2072217"/>
                  <a:pt x="160867" y="2036233"/>
                  <a:pt x="161925" y="2000250"/>
                </a:cubicBezTo>
                <a:lnTo>
                  <a:pt x="171450" y="1730375"/>
                </a:lnTo>
                <a:lnTo>
                  <a:pt x="180975" y="1466850"/>
                </a:lnTo>
                <a:lnTo>
                  <a:pt x="180975" y="1146175"/>
                </a:lnTo>
                <a:cubicBezTo>
                  <a:pt x="178858" y="971550"/>
                  <a:pt x="176742" y="796925"/>
                  <a:pt x="171450" y="5969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F6BE997F-8F9F-CB46-8B51-7775FF5790A9}"/>
              </a:ext>
            </a:extLst>
          </p:cNvPr>
          <p:cNvSpPr/>
          <p:nvPr/>
        </p:nvSpPr>
        <p:spPr>
          <a:xfrm>
            <a:off x="2933700" y="2425700"/>
            <a:ext cx="1682750" cy="2444750"/>
          </a:xfrm>
          <a:custGeom>
            <a:avLst/>
            <a:gdLst>
              <a:gd name="connsiteX0" fmla="*/ 536575 w 1682750"/>
              <a:gd name="connsiteY0" fmla="*/ 203200 h 2444750"/>
              <a:gd name="connsiteX1" fmla="*/ 365125 w 1682750"/>
              <a:gd name="connsiteY1" fmla="*/ 241300 h 2444750"/>
              <a:gd name="connsiteX2" fmla="*/ 254000 w 1682750"/>
              <a:gd name="connsiteY2" fmla="*/ 269875 h 2444750"/>
              <a:gd name="connsiteX3" fmla="*/ 171450 w 1682750"/>
              <a:gd name="connsiteY3" fmla="*/ 285750 h 2444750"/>
              <a:gd name="connsiteX4" fmla="*/ 0 w 1682750"/>
              <a:gd name="connsiteY4" fmla="*/ 292100 h 2444750"/>
              <a:gd name="connsiteX5" fmla="*/ 22225 w 1682750"/>
              <a:gd name="connsiteY5" fmla="*/ 415925 h 2444750"/>
              <a:gd name="connsiteX6" fmla="*/ 142875 w 1682750"/>
              <a:gd name="connsiteY6" fmla="*/ 431800 h 2444750"/>
              <a:gd name="connsiteX7" fmla="*/ 177800 w 1682750"/>
              <a:gd name="connsiteY7" fmla="*/ 431800 h 2444750"/>
              <a:gd name="connsiteX8" fmla="*/ 215900 w 1682750"/>
              <a:gd name="connsiteY8" fmla="*/ 428625 h 2444750"/>
              <a:gd name="connsiteX9" fmla="*/ 339725 w 1682750"/>
              <a:gd name="connsiteY9" fmla="*/ 400050 h 2444750"/>
              <a:gd name="connsiteX10" fmla="*/ 476250 w 1682750"/>
              <a:gd name="connsiteY10" fmla="*/ 368300 h 2444750"/>
              <a:gd name="connsiteX11" fmla="*/ 673100 w 1682750"/>
              <a:gd name="connsiteY11" fmla="*/ 327025 h 2444750"/>
              <a:gd name="connsiteX12" fmla="*/ 857250 w 1682750"/>
              <a:gd name="connsiteY12" fmla="*/ 292100 h 2444750"/>
              <a:gd name="connsiteX13" fmla="*/ 1054100 w 1682750"/>
              <a:gd name="connsiteY13" fmla="*/ 260350 h 2444750"/>
              <a:gd name="connsiteX14" fmla="*/ 1231900 w 1682750"/>
              <a:gd name="connsiteY14" fmla="*/ 238125 h 2444750"/>
              <a:gd name="connsiteX15" fmla="*/ 1270000 w 1682750"/>
              <a:gd name="connsiteY15" fmla="*/ 241300 h 2444750"/>
              <a:gd name="connsiteX16" fmla="*/ 1298575 w 1682750"/>
              <a:gd name="connsiteY16" fmla="*/ 250825 h 2444750"/>
              <a:gd name="connsiteX17" fmla="*/ 1320800 w 1682750"/>
              <a:gd name="connsiteY17" fmla="*/ 266700 h 2444750"/>
              <a:gd name="connsiteX18" fmla="*/ 1333500 w 1682750"/>
              <a:gd name="connsiteY18" fmla="*/ 282575 h 2444750"/>
              <a:gd name="connsiteX19" fmla="*/ 1339850 w 1682750"/>
              <a:gd name="connsiteY19" fmla="*/ 307975 h 2444750"/>
              <a:gd name="connsiteX20" fmla="*/ 1339850 w 1682750"/>
              <a:gd name="connsiteY20" fmla="*/ 355600 h 2444750"/>
              <a:gd name="connsiteX21" fmla="*/ 1339850 w 1682750"/>
              <a:gd name="connsiteY21" fmla="*/ 927100 h 2444750"/>
              <a:gd name="connsiteX22" fmla="*/ 1339850 w 1682750"/>
              <a:gd name="connsiteY22" fmla="*/ 1111250 h 2444750"/>
              <a:gd name="connsiteX23" fmla="*/ 1349375 w 1682750"/>
              <a:gd name="connsiteY23" fmla="*/ 1431925 h 2444750"/>
              <a:gd name="connsiteX24" fmla="*/ 1352550 w 1682750"/>
              <a:gd name="connsiteY24" fmla="*/ 1606550 h 2444750"/>
              <a:gd name="connsiteX25" fmla="*/ 1349375 w 1682750"/>
              <a:gd name="connsiteY25" fmla="*/ 1857375 h 2444750"/>
              <a:gd name="connsiteX26" fmla="*/ 1343025 w 1682750"/>
              <a:gd name="connsiteY26" fmla="*/ 2111375 h 2444750"/>
              <a:gd name="connsiteX27" fmla="*/ 1346200 w 1682750"/>
              <a:gd name="connsiteY27" fmla="*/ 2257425 h 2444750"/>
              <a:gd name="connsiteX28" fmla="*/ 1358900 w 1682750"/>
              <a:gd name="connsiteY28" fmla="*/ 2301875 h 2444750"/>
              <a:gd name="connsiteX29" fmla="*/ 1384300 w 1682750"/>
              <a:gd name="connsiteY29" fmla="*/ 2362200 h 2444750"/>
              <a:gd name="connsiteX30" fmla="*/ 1406525 w 1682750"/>
              <a:gd name="connsiteY30" fmla="*/ 2390775 h 2444750"/>
              <a:gd name="connsiteX31" fmla="*/ 1431925 w 1682750"/>
              <a:gd name="connsiteY31" fmla="*/ 2416175 h 2444750"/>
              <a:gd name="connsiteX32" fmla="*/ 1450975 w 1682750"/>
              <a:gd name="connsiteY32" fmla="*/ 2428875 h 2444750"/>
              <a:gd name="connsiteX33" fmla="*/ 1479550 w 1682750"/>
              <a:gd name="connsiteY33" fmla="*/ 2444750 h 2444750"/>
              <a:gd name="connsiteX34" fmla="*/ 1498600 w 1682750"/>
              <a:gd name="connsiteY34" fmla="*/ 2441575 h 2444750"/>
              <a:gd name="connsiteX35" fmla="*/ 1524000 w 1682750"/>
              <a:gd name="connsiteY35" fmla="*/ 2435225 h 2444750"/>
              <a:gd name="connsiteX36" fmla="*/ 1539875 w 1682750"/>
              <a:gd name="connsiteY36" fmla="*/ 2416175 h 2444750"/>
              <a:gd name="connsiteX37" fmla="*/ 1555750 w 1682750"/>
              <a:gd name="connsiteY37" fmla="*/ 2387600 h 2444750"/>
              <a:gd name="connsiteX38" fmla="*/ 1577975 w 1682750"/>
              <a:gd name="connsiteY38" fmla="*/ 2336800 h 2444750"/>
              <a:gd name="connsiteX39" fmla="*/ 1587500 w 1682750"/>
              <a:gd name="connsiteY39" fmla="*/ 2298700 h 2444750"/>
              <a:gd name="connsiteX40" fmla="*/ 1587500 w 1682750"/>
              <a:gd name="connsiteY40" fmla="*/ 2181225 h 2444750"/>
              <a:gd name="connsiteX41" fmla="*/ 1587500 w 1682750"/>
              <a:gd name="connsiteY41" fmla="*/ 1908175 h 2444750"/>
              <a:gd name="connsiteX42" fmla="*/ 1587500 w 1682750"/>
              <a:gd name="connsiteY42" fmla="*/ 1616075 h 2444750"/>
              <a:gd name="connsiteX43" fmla="*/ 1587500 w 1682750"/>
              <a:gd name="connsiteY43" fmla="*/ 1384300 h 2444750"/>
              <a:gd name="connsiteX44" fmla="*/ 1587500 w 1682750"/>
              <a:gd name="connsiteY44" fmla="*/ 987425 h 2444750"/>
              <a:gd name="connsiteX45" fmla="*/ 1587500 w 1682750"/>
              <a:gd name="connsiteY45" fmla="*/ 688975 h 2444750"/>
              <a:gd name="connsiteX46" fmla="*/ 1587500 w 1682750"/>
              <a:gd name="connsiteY46" fmla="*/ 555625 h 2444750"/>
              <a:gd name="connsiteX47" fmla="*/ 1587500 w 1682750"/>
              <a:gd name="connsiteY47" fmla="*/ 482600 h 2444750"/>
              <a:gd name="connsiteX48" fmla="*/ 1593850 w 1682750"/>
              <a:gd name="connsiteY48" fmla="*/ 441325 h 2444750"/>
              <a:gd name="connsiteX49" fmla="*/ 1606550 w 1682750"/>
              <a:gd name="connsiteY49" fmla="*/ 406400 h 2444750"/>
              <a:gd name="connsiteX50" fmla="*/ 1622425 w 1682750"/>
              <a:gd name="connsiteY50" fmla="*/ 377825 h 2444750"/>
              <a:gd name="connsiteX51" fmla="*/ 1635125 w 1682750"/>
              <a:gd name="connsiteY51" fmla="*/ 355600 h 2444750"/>
              <a:gd name="connsiteX52" fmla="*/ 1657350 w 1682750"/>
              <a:gd name="connsiteY52" fmla="*/ 330200 h 2444750"/>
              <a:gd name="connsiteX53" fmla="*/ 1670050 w 1682750"/>
              <a:gd name="connsiteY53" fmla="*/ 317500 h 2444750"/>
              <a:gd name="connsiteX54" fmla="*/ 1679575 w 1682750"/>
              <a:gd name="connsiteY54" fmla="*/ 304800 h 2444750"/>
              <a:gd name="connsiteX55" fmla="*/ 1682750 w 1682750"/>
              <a:gd name="connsiteY55" fmla="*/ 279400 h 2444750"/>
              <a:gd name="connsiteX56" fmla="*/ 1676400 w 1682750"/>
              <a:gd name="connsiteY56" fmla="*/ 250825 h 2444750"/>
              <a:gd name="connsiteX57" fmla="*/ 1644650 w 1682750"/>
              <a:gd name="connsiteY57" fmla="*/ 209550 h 2444750"/>
              <a:gd name="connsiteX58" fmla="*/ 1558925 w 1682750"/>
              <a:gd name="connsiteY58" fmla="*/ 142875 h 2444750"/>
              <a:gd name="connsiteX59" fmla="*/ 1447800 w 1682750"/>
              <a:gd name="connsiteY59" fmla="*/ 66675 h 2444750"/>
              <a:gd name="connsiteX60" fmla="*/ 1343025 w 1682750"/>
              <a:gd name="connsiteY60" fmla="*/ 15875 h 2444750"/>
              <a:gd name="connsiteX61" fmla="*/ 1282700 w 1682750"/>
              <a:gd name="connsiteY61" fmla="*/ 0 h 2444750"/>
              <a:gd name="connsiteX62" fmla="*/ 1266825 w 1682750"/>
              <a:gd name="connsiteY62" fmla="*/ 6350 h 2444750"/>
              <a:gd name="connsiteX63" fmla="*/ 1190625 w 1682750"/>
              <a:gd name="connsiteY63" fmla="*/ 47625 h 2444750"/>
              <a:gd name="connsiteX64" fmla="*/ 1050925 w 1682750"/>
              <a:gd name="connsiteY64" fmla="*/ 95250 h 2444750"/>
              <a:gd name="connsiteX65" fmla="*/ 901700 w 1682750"/>
              <a:gd name="connsiteY65" fmla="*/ 133350 h 2444750"/>
              <a:gd name="connsiteX66" fmla="*/ 663575 w 1682750"/>
              <a:gd name="connsiteY66" fmla="*/ 177800 h 2444750"/>
              <a:gd name="connsiteX67" fmla="*/ 536575 w 1682750"/>
              <a:gd name="connsiteY67" fmla="*/ 203200 h 244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82750" h="2444750">
                <a:moveTo>
                  <a:pt x="536575" y="203200"/>
                </a:moveTo>
                <a:lnTo>
                  <a:pt x="365125" y="241300"/>
                </a:lnTo>
                <a:lnTo>
                  <a:pt x="254000" y="269875"/>
                </a:lnTo>
                <a:lnTo>
                  <a:pt x="171450" y="285750"/>
                </a:lnTo>
                <a:lnTo>
                  <a:pt x="0" y="292100"/>
                </a:lnTo>
                <a:lnTo>
                  <a:pt x="22225" y="415925"/>
                </a:lnTo>
                <a:lnTo>
                  <a:pt x="142875" y="431800"/>
                </a:lnTo>
                <a:lnTo>
                  <a:pt x="177800" y="431800"/>
                </a:lnTo>
                <a:lnTo>
                  <a:pt x="215900" y="428625"/>
                </a:lnTo>
                <a:lnTo>
                  <a:pt x="339725" y="400050"/>
                </a:lnTo>
                <a:lnTo>
                  <a:pt x="476250" y="368300"/>
                </a:lnTo>
                <a:lnTo>
                  <a:pt x="673100" y="327025"/>
                </a:lnTo>
                <a:lnTo>
                  <a:pt x="857250" y="292100"/>
                </a:lnTo>
                <a:lnTo>
                  <a:pt x="1054100" y="260350"/>
                </a:lnTo>
                <a:lnTo>
                  <a:pt x="1231900" y="238125"/>
                </a:lnTo>
                <a:lnTo>
                  <a:pt x="1270000" y="241300"/>
                </a:lnTo>
                <a:lnTo>
                  <a:pt x="1298575" y="250825"/>
                </a:lnTo>
                <a:lnTo>
                  <a:pt x="1320800" y="266700"/>
                </a:lnTo>
                <a:lnTo>
                  <a:pt x="1333500" y="282575"/>
                </a:lnTo>
                <a:lnTo>
                  <a:pt x="1339850" y="307975"/>
                </a:lnTo>
                <a:lnTo>
                  <a:pt x="1339850" y="355600"/>
                </a:lnTo>
                <a:lnTo>
                  <a:pt x="1339850" y="927100"/>
                </a:lnTo>
                <a:lnTo>
                  <a:pt x="1339850" y="1111250"/>
                </a:lnTo>
                <a:lnTo>
                  <a:pt x="1349375" y="1431925"/>
                </a:lnTo>
                <a:cubicBezTo>
                  <a:pt x="1350433" y="1490133"/>
                  <a:pt x="1351492" y="1548342"/>
                  <a:pt x="1352550" y="1606550"/>
                </a:cubicBezTo>
                <a:cubicBezTo>
                  <a:pt x="1351492" y="1690158"/>
                  <a:pt x="1350433" y="1773767"/>
                  <a:pt x="1349375" y="1857375"/>
                </a:cubicBezTo>
                <a:lnTo>
                  <a:pt x="1343025" y="2111375"/>
                </a:lnTo>
                <a:cubicBezTo>
                  <a:pt x="1344083" y="2160058"/>
                  <a:pt x="1345142" y="2208742"/>
                  <a:pt x="1346200" y="2257425"/>
                </a:cubicBezTo>
                <a:lnTo>
                  <a:pt x="1358900" y="2301875"/>
                </a:lnTo>
                <a:lnTo>
                  <a:pt x="1384300" y="2362200"/>
                </a:lnTo>
                <a:lnTo>
                  <a:pt x="1406525" y="2390775"/>
                </a:lnTo>
                <a:lnTo>
                  <a:pt x="1431925" y="2416175"/>
                </a:lnTo>
                <a:lnTo>
                  <a:pt x="1450975" y="2428875"/>
                </a:lnTo>
                <a:lnTo>
                  <a:pt x="1479550" y="2444750"/>
                </a:lnTo>
                <a:lnTo>
                  <a:pt x="1498600" y="2441575"/>
                </a:lnTo>
                <a:lnTo>
                  <a:pt x="1524000" y="2435225"/>
                </a:lnTo>
                <a:lnTo>
                  <a:pt x="1539875" y="2416175"/>
                </a:lnTo>
                <a:lnTo>
                  <a:pt x="1555750" y="2387600"/>
                </a:lnTo>
                <a:lnTo>
                  <a:pt x="1577975" y="2336800"/>
                </a:lnTo>
                <a:lnTo>
                  <a:pt x="1587500" y="2298700"/>
                </a:lnTo>
                <a:lnTo>
                  <a:pt x="1587500" y="2181225"/>
                </a:lnTo>
                <a:lnTo>
                  <a:pt x="1587500" y="1908175"/>
                </a:lnTo>
                <a:lnTo>
                  <a:pt x="1587500" y="1616075"/>
                </a:lnTo>
                <a:lnTo>
                  <a:pt x="1587500" y="1384300"/>
                </a:lnTo>
                <a:lnTo>
                  <a:pt x="1587500" y="987425"/>
                </a:lnTo>
                <a:lnTo>
                  <a:pt x="1587500" y="688975"/>
                </a:lnTo>
                <a:lnTo>
                  <a:pt x="1587500" y="555625"/>
                </a:lnTo>
                <a:lnTo>
                  <a:pt x="1587500" y="482600"/>
                </a:lnTo>
                <a:lnTo>
                  <a:pt x="1593850" y="441325"/>
                </a:lnTo>
                <a:lnTo>
                  <a:pt x="1606550" y="406400"/>
                </a:lnTo>
                <a:lnTo>
                  <a:pt x="1622425" y="377825"/>
                </a:lnTo>
                <a:lnTo>
                  <a:pt x="1635125" y="355600"/>
                </a:lnTo>
                <a:lnTo>
                  <a:pt x="1657350" y="330200"/>
                </a:lnTo>
                <a:lnTo>
                  <a:pt x="1670050" y="317500"/>
                </a:lnTo>
                <a:lnTo>
                  <a:pt x="1679575" y="304800"/>
                </a:lnTo>
                <a:lnTo>
                  <a:pt x="1682750" y="279400"/>
                </a:lnTo>
                <a:lnTo>
                  <a:pt x="1676400" y="250825"/>
                </a:lnTo>
                <a:lnTo>
                  <a:pt x="1644650" y="209550"/>
                </a:lnTo>
                <a:lnTo>
                  <a:pt x="1558925" y="142875"/>
                </a:lnTo>
                <a:lnTo>
                  <a:pt x="1447800" y="66675"/>
                </a:lnTo>
                <a:lnTo>
                  <a:pt x="1343025" y="15875"/>
                </a:lnTo>
                <a:lnTo>
                  <a:pt x="1282700" y="0"/>
                </a:lnTo>
                <a:lnTo>
                  <a:pt x="1266825" y="6350"/>
                </a:lnTo>
                <a:lnTo>
                  <a:pt x="1190625" y="47625"/>
                </a:lnTo>
                <a:lnTo>
                  <a:pt x="1050925" y="95250"/>
                </a:lnTo>
                <a:lnTo>
                  <a:pt x="901700" y="133350"/>
                </a:lnTo>
                <a:lnTo>
                  <a:pt x="663575" y="177800"/>
                </a:lnTo>
                <a:lnTo>
                  <a:pt x="536575" y="203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57A25DE2-38C3-5B4C-8FCF-DE858582B27E}"/>
              </a:ext>
            </a:extLst>
          </p:cNvPr>
          <p:cNvSpPr/>
          <p:nvPr/>
        </p:nvSpPr>
        <p:spPr>
          <a:xfrm>
            <a:off x="3014663" y="3475038"/>
            <a:ext cx="1322387" cy="344487"/>
          </a:xfrm>
          <a:custGeom>
            <a:avLst/>
            <a:gdLst>
              <a:gd name="connsiteX0" fmla="*/ 454818 w 1321593"/>
              <a:gd name="connsiteY0" fmla="*/ 95250 h 345281"/>
              <a:gd name="connsiteX1" fmla="*/ 704850 w 1321593"/>
              <a:gd name="connsiteY1" fmla="*/ 52387 h 345281"/>
              <a:gd name="connsiteX2" fmla="*/ 926306 w 1321593"/>
              <a:gd name="connsiteY2" fmla="*/ 11906 h 345281"/>
              <a:gd name="connsiteX3" fmla="*/ 990600 w 1321593"/>
              <a:gd name="connsiteY3" fmla="*/ 0 h 345281"/>
              <a:gd name="connsiteX4" fmla="*/ 1081087 w 1321593"/>
              <a:gd name="connsiteY4" fmla="*/ 2381 h 345281"/>
              <a:gd name="connsiteX5" fmla="*/ 1185862 w 1321593"/>
              <a:gd name="connsiteY5" fmla="*/ 11906 h 345281"/>
              <a:gd name="connsiteX6" fmla="*/ 1321593 w 1321593"/>
              <a:gd name="connsiteY6" fmla="*/ 30956 h 345281"/>
              <a:gd name="connsiteX7" fmla="*/ 1319212 w 1321593"/>
              <a:gd name="connsiteY7" fmla="*/ 180975 h 345281"/>
              <a:gd name="connsiteX8" fmla="*/ 1176337 w 1321593"/>
              <a:gd name="connsiteY8" fmla="*/ 180975 h 345281"/>
              <a:gd name="connsiteX9" fmla="*/ 1028700 w 1321593"/>
              <a:gd name="connsiteY9" fmla="*/ 188119 h 345281"/>
              <a:gd name="connsiteX10" fmla="*/ 847725 w 1321593"/>
              <a:gd name="connsiteY10" fmla="*/ 209550 h 345281"/>
              <a:gd name="connsiteX11" fmla="*/ 695325 w 1321593"/>
              <a:gd name="connsiteY11" fmla="*/ 230981 h 345281"/>
              <a:gd name="connsiteX12" fmla="*/ 511968 w 1321593"/>
              <a:gd name="connsiteY12" fmla="*/ 266700 h 345281"/>
              <a:gd name="connsiteX13" fmla="*/ 414337 w 1321593"/>
              <a:gd name="connsiteY13" fmla="*/ 280987 h 345281"/>
              <a:gd name="connsiteX14" fmla="*/ 185737 w 1321593"/>
              <a:gd name="connsiteY14" fmla="*/ 314325 h 345281"/>
              <a:gd name="connsiteX15" fmla="*/ 4762 w 1321593"/>
              <a:gd name="connsiteY15" fmla="*/ 345281 h 345281"/>
              <a:gd name="connsiteX16" fmla="*/ 0 w 1321593"/>
              <a:gd name="connsiteY16" fmla="*/ 164306 h 345281"/>
              <a:gd name="connsiteX17" fmla="*/ 209550 w 1321593"/>
              <a:gd name="connsiteY17" fmla="*/ 133350 h 345281"/>
              <a:gd name="connsiteX18" fmla="*/ 454818 w 1321593"/>
              <a:gd name="connsiteY18" fmla="*/ 95250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21593" h="345281">
                <a:moveTo>
                  <a:pt x="454818" y="95250"/>
                </a:moveTo>
                <a:lnTo>
                  <a:pt x="704850" y="52387"/>
                </a:lnTo>
                <a:lnTo>
                  <a:pt x="926306" y="11906"/>
                </a:lnTo>
                <a:lnTo>
                  <a:pt x="990600" y="0"/>
                </a:lnTo>
                <a:lnTo>
                  <a:pt x="1081087" y="2381"/>
                </a:lnTo>
                <a:lnTo>
                  <a:pt x="1185862" y="11906"/>
                </a:lnTo>
                <a:lnTo>
                  <a:pt x="1321593" y="30956"/>
                </a:lnTo>
                <a:cubicBezTo>
                  <a:pt x="1320799" y="80962"/>
                  <a:pt x="1320006" y="130969"/>
                  <a:pt x="1319212" y="180975"/>
                </a:cubicBezTo>
                <a:lnTo>
                  <a:pt x="1176337" y="180975"/>
                </a:lnTo>
                <a:lnTo>
                  <a:pt x="1028700" y="188119"/>
                </a:lnTo>
                <a:lnTo>
                  <a:pt x="847725" y="209550"/>
                </a:lnTo>
                <a:lnTo>
                  <a:pt x="695325" y="230981"/>
                </a:lnTo>
                <a:lnTo>
                  <a:pt x="511968" y="266700"/>
                </a:lnTo>
                <a:lnTo>
                  <a:pt x="414337" y="280987"/>
                </a:lnTo>
                <a:lnTo>
                  <a:pt x="185737" y="314325"/>
                </a:lnTo>
                <a:lnTo>
                  <a:pt x="4762" y="345281"/>
                </a:lnTo>
                <a:lnTo>
                  <a:pt x="0" y="164306"/>
                </a:lnTo>
                <a:lnTo>
                  <a:pt x="209550" y="133350"/>
                </a:lnTo>
                <a:lnTo>
                  <a:pt x="454818" y="9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F925D29D-EDE8-5B4E-A5A4-5C823FB1D788}"/>
              </a:ext>
            </a:extLst>
          </p:cNvPr>
          <p:cNvSpPr/>
          <p:nvPr/>
        </p:nvSpPr>
        <p:spPr>
          <a:xfrm>
            <a:off x="3024188" y="4487863"/>
            <a:ext cx="1322387" cy="422275"/>
          </a:xfrm>
          <a:custGeom>
            <a:avLst/>
            <a:gdLst>
              <a:gd name="connsiteX0" fmla="*/ 509587 w 1321593"/>
              <a:gd name="connsiteY0" fmla="*/ 169069 h 421482"/>
              <a:gd name="connsiteX1" fmla="*/ 638175 w 1321593"/>
              <a:gd name="connsiteY1" fmla="*/ 145257 h 421482"/>
              <a:gd name="connsiteX2" fmla="*/ 897731 w 1321593"/>
              <a:gd name="connsiteY2" fmla="*/ 90488 h 421482"/>
              <a:gd name="connsiteX3" fmla="*/ 1164431 w 1321593"/>
              <a:gd name="connsiteY3" fmla="*/ 30957 h 421482"/>
              <a:gd name="connsiteX4" fmla="*/ 1314450 w 1321593"/>
              <a:gd name="connsiteY4" fmla="*/ 0 h 421482"/>
              <a:gd name="connsiteX5" fmla="*/ 1321593 w 1321593"/>
              <a:gd name="connsiteY5" fmla="*/ 176213 h 421482"/>
              <a:gd name="connsiteX6" fmla="*/ 1083468 w 1321593"/>
              <a:gd name="connsiteY6" fmla="*/ 226219 h 421482"/>
              <a:gd name="connsiteX7" fmla="*/ 809625 w 1321593"/>
              <a:gd name="connsiteY7" fmla="*/ 288132 h 421482"/>
              <a:gd name="connsiteX8" fmla="*/ 704850 w 1321593"/>
              <a:gd name="connsiteY8" fmla="*/ 309563 h 421482"/>
              <a:gd name="connsiteX9" fmla="*/ 600075 w 1321593"/>
              <a:gd name="connsiteY9" fmla="*/ 326232 h 421482"/>
              <a:gd name="connsiteX10" fmla="*/ 330993 w 1321593"/>
              <a:gd name="connsiteY10" fmla="*/ 371475 h 421482"/>
              <a:gd name="connsiteX11" fmla="*/ 2381 w 1321593"/>
              <a:gd name="connsiteY11" fmla="*/ 421482 h 421482"/>
              <a:gd name="connsiteX12" fmla="*/ 0 w 1321593"/>
              <a:gd name="connsiteY12" fmla="*/ 242888 h 421482"/>
              <a:gd name="connsiteX13" fmla="*/ 509587 w 1321593"/>
              <a:gd name="connsiteY13" fmla="*/ 169069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21593" h="421482">
                <a:moveTo>
                  <a:pt x="509587" y="169069"/>
                </a:moveTo>
                <a:lnTo>
                  <a:pt x="638175" y="145257"/>
                </a:lnTo>
                <a:lnTo>
                  <a:pt x="897731" y="90488"/>
                </a:lnTo>
                <a:lnTo>
                  <a:pt x="1164431" y="30957"/>
                </a:lnTo>
                <a:lnTo>
                  <a:pt x="1314450" y="0"/>
                </a:lnTo>
                <a:lnTo>
                  <a:pt x="1321593" y="176213"/>
                </a:lnTo>
                <a:lnTo>
                  <a:pt x="1083468" y="226219"/>
                </a:lnTo>
                <a:lnTo>
                  <a:pt x="809625" y="288132"/>
                </a:lnTo>
                <a:lnTo>
                  <a:pt x="704850" y="309563"/>
                </a:lnTo>
                <a:lnTo>
                  <a:pt x="600075" y="326232"/>
                </a:lnTo>
                <a:lnTo>
                  <a:pt x="330993" y="371475"/>
                </a:lnTo>
                <a:lnTo>
                  <a:pt x="2381" y="421482"/>
                </a:lnTo>
                <a:cubicBezTo>
                  <a:pt x="1587" y="361951"/>
                  <a:pt x="794" y="302419"/>
                  <a:pt x="0" y="242888"/>
                </a:cubicBezTo>
                <a:lnTo>
                  <a:pt x="509587" y="169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35FD5284-F073-1B48-A284-530F22572D5B}"/>
              </a:ext>
            </a:extLst>
          </p:cNvPr>
          <p:cNvSpPr/>
          <p:nvPr/>
        </p:nvSpPr>
        <p:spPr>
          <a:xfrm>
            <a:off x="5199063" y="2290763"/>
            <a:ext cx="1966912" cy="403225"/>
          </a:xfrm>
          <a:custGeom>
            <a:avLst/>
            <a:gdLst>
              <a:gd name="connsiteX0" fmla="*/ 507206 w 1966912"/>
              <a:gd name="connsiteY0" fmla="*/ 364331 h 402431"/>
              <a:gd name="connsiteX1" fmla="*/ 338137 w 1966912"/>
              <a:gd name="connsiteY1" fmla="*/ 392906 h 402431"/>
              <a:gd name="connsiteX2" fmla="*/ 276225 w 1966912"/>
              <a:gd name="connsiteY2" fmla="*/ 402431 h 402431"/>
              <a:gd name="connsiteX3" fmla="*/ 216694 w 1966912"/>
              <a:gd name="connsiteY3" fmla="*/ 388143 h 402431"/>
              <a:gd name="connsiteX4" fmla="*/ 157162 w 1966912"/>
              <a:gd name="connsiteY4" fmla="*/ 369093 h 402431"/>
              <a:gd name="connsiteX5" fmla="*/ 0 w 1966912"/>
              <a:gd name="connsiteY5" fmla="*/ 314325 h 402431"/>
              <a:gd name="connsiteX6" fmla="*/ 88106 w 1966912"/>
              <a:gd name="connsiteY6" fmla="*/ 183356 h 402431"/>
              <a:gd name="connsiteX7" fmla="*/ 164306 w 1966912"/>
              <a:gd name="connsiteY7" fmla="*/ 214312 h 402431"/>
              <a:gd name="connsiteX8" fmla="*/ 223837 w 1966912"/>
              <a:gd name="connsiteY8" fmla="*/ 228600 h 402431"/>
              <a:gd name="connsiteX9" fmla="*/ 283369 w 1966912"/>
              <a:gd name="connsiteY9" fmla="*/ 235743 h 402431"/>
              <a:gd name="connsiteX10" fmla="*/ 357187 w 1966912"/>
              <a:gd name="connsiteY10" fmla="*/ 235743 h 402431"/>
              <a:gd name="connsiteX11" fmla="*/ 452437 w 1966912"/>
              <a:gd name="connsiteY11" fmla="*/ 228600 h 402431"/>
              <a:gd name="connsiteX12" fmla="*/ 550069 w 1966912"/>
              <a:gd name="connsiteY12" fmla="*/ 209550 h 402431"/>
              <a:gd name="connsiteX13" fmla="*/ 714375 w 1966912"/>
              <a:gd name="connsiteY13" fmla="*/ 176212 h 402431"/>
              <a:gd name="connsiteX14" fmla="*/ 897731 w 1966912"/>
              <a:gd name="connsiteY14" fmla="*/ 142875 h 402431"/>
              <a:gd name="connsiteX15" fmla="*/ 1088231 w 1966912"/>
              <a:gd name="connsiteY15" fmla="*/ 109537 h 402431"/>
              <a:gd name="connsiteX16" fmla="*/ 1250156 w 1966912"/>
              <a:gd name="connsiteY16" fmla="*/ 83343 h 402431"/>
              <a:gd name="connsiteX17" fmla="*/ 1426369 w 1966912"/>
              <a:gd name="connsiteY17" fmla="*/ 42862 h 402431"/>
              <a:gd name="connsiteX18" fmla="*/ 1562100 w 1966912"/>
              <a:gd name="connsiteY18" fmla="*/ 2381 h 402431"/>
              <a:gd name="connsiteX19" fmla="*/ 1576387 w 1966912"/>
              <a:gd name="connsiteY19" fmla="*/ 0 h 402431"/>
              <a:gd name="connsiteX20" fmla="*/ 1616869 w 1966912"/>
              <a:gd name="connsiteY20" fmla="*/ 14287 h 402431"/>
              <a:gd name="connsiteX21" fmla="*/ 1671637 w 1966912"/>
              <a:gd name="connsiteY21" fmla="*/ 40481 h 402431"/>
              <a:gd name="connsiteX22" fmla="*/ 1728787 w 1966912"/>
              <a:gd name="connsiteY22" fmla="*/ 71437 h 402431"/>
              <a:gd name="connsiteX23" fmla="*/ 1781175 w 1966912"/>
              <a:gd name="connsiteY23" fmla="*/ 104775 h 402431"/>
              <a:gd name="connsiteX24" fmla="*/ 1838325 w 1966912"/>
              <a:gd name="connsiteY24" fmla="*/ 147637 h 402431"/>
              <a:gd name="connsiteX25" fmla="*/ 1869281 w 1966912"/>
              <a:gd name="connsiteY25" fmla="*/ 176212 h 402431"/>
              <a:gd name="connsiteX26" fmla="*/ 1914525 w 1966912"/>
              <a:gd name="connsiteY26" fmla="*/ 219075 h 402431"/>
              <a:gd name="connsiteX27" fmla="*/ 1943100 w 1966912"/>
              <a:gd name="connsiteY27" fmla="*/ 252412 h 402431"/>
              <a:gd name="connsiteX28" fmla="*/ 1957387 w 1966912"/>
              <a:gd name="connsiteY28" fmla="*/ 269081 h 402431"/>
              <a:gd name="connsiteX29" fmla="*/ 1966912 w 1966912"/>
              <a:gd name="connsiteY29" fmla="*/ 290512 h 402431"/>
              <a:gd name="connsiteX30" fmla="*/ 1966912 w 1966912"/>
              <a:gd name="connsiteY30" fmla="*/ 302418 h 402431"/>
              <a:gd name="connsiteX31" fmla="*/ 1959769 w 1966912"/>
              <a:gd name="connsiteY31" fmla="*/ 323850 h 402431"/>
              <a:gd name="connsiteX32" fmla="*/ 1943100 w 1966912"/>
              <a:gd name="connsiteY32" fmla="*/ 347662 h 402431"/>
              <a:gd name="connsiteX33" fmla="*/ 1926431 w 1966912"/>
              <a:gd name="connsiteY33" fmla="*/ 366712 h 402431"/>
              <a:gd name="connsiteX34" fmla="*/ 1909762 w 1966912"/>
              <a:gd name="connsiteY34" fmla="*/ 383381 h 402431"/>
              <a:gd name="connsiteX35" fmla="*/ 1643062 w 1966912"/>
              <a:gd name="connsiteY35" fmla="*/ 330993 h 402431"/>
              <a:gd name="connsiteX36" fmla="*/ 1626394 w 1966912"/>
              <a:gd name="connsiteY36" fmla="*/ 304800 h 402431"/>
              <a:gd name="connsiteX37" fmla="*/ 1602581 w 1966912"/>
              <a:gd name="connsiteY37" fmla="*/ 280987 h 402431"/>
              <a:gd name="connsiteX38" fmla="*/ 1569244 w 1966912"/>
              <a:gd name="connsiteY38" fmla="*/ 257175 h 402431"/>
              <a:gd name="connsiteX39" fmla="*/ 1521619 w 1966912"/>
              <a:gd name="connsiteY39" fmla="*/ 235743 h 402431"/>
              <a:gd name="connsiteX40" fmla="*/ 1462087 w 1966912"/>
              <a:gd name="connsiteY40" fmla="*/ 226218 h 402431"/>
              <a:gd name="connsiteX41" fmla="*/ 1319212 w 1966912"/>
              <a:gd name="connsiteY41" fmla="*/ 242887 h 402431"/>
              <a:gd name="connsiteX42" fmla="*/ 988219 w 1966912"/>
              <a:gd name="connsiteY42" fmla="*/ 290512 h 402431"/>
              <a:gd name="connsiteX43" fmla="*/ 507206 w 1966912"/>
              <a:gd name="connsiteY43" fmla="*/ 3643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66912" h="402431">
                <a:moveTo>
                  <a:pt x="507206" y="364331"/>
                </a:moveTo>
                <a:lnTo>
                  <a:pt x="338137" y="392906"/>
                </a:lnTo>
                <a:lnTo>
                  <a:pt x="276225" y="402431"/>
                </a:lnTo>
                <a:lnTo>
                  <a:pt x="216694" y="388143"/>
                </a:lnTo>
                <a:lnTo>
                  <a:pt x="157162" y="369093"/>
                </a:lnTo>
                <a:lnTo>
                  <a:pt x="0" y="314325"/>
                </a:lnTo>
                <a:lnTo>
                  <a:pt x="88106" y="183356"/>
                </a:lnTo>
                <a:lnTo>
                  <a:pt x="164306" y="214312"/>
                </a:lnTo>
                <a:lnTo>
                  <a:pt x="223837" y="228600"/>
                </a:lnTo>
                <a:lnTo>
                  <a:pt x="283369" y="235743"/>
                </a:lnTo>
                <a:lnTo>
                  <a:pt x="357187" y="235743"/>
                </a:lnTo>
                <a:lnTo>
                  <a:pt x="452437" y="228600"/>
                </a:lnTo>
                <a:lnTo>
                  <a:pt x="550069" y="209550"/>
                </a:lnTo>
                <a:lnTo>
                  <a:pt x="714375" y="176212"/>
                </a:lnTo>
                <a:lnTo>
                  <a:pt x="897731" y="142875"/>
                </a:lnTo>
                <a:lnTo>
                  <a:pt x="1088231" y="109537"/>
                </a:lnTo>
                <a:lnTo>
                  <a:pt x="1250156" y="83343"/>
                </a:lnTo>
                <a:lnTo>
                  <a:pt x="1426369" y="42862"/>
                </a:lnTo>
                <a:lnTo>
                  <a:pt x="1562100" y="2381"/>
                </a:lnTo>
                <a:lnTo>
                  <a:pt x="1576387" y="0"/>
                </a:lnTo>
                <a:lnTo>
                  <a:pt x="1616869" y="14287"/>
                </a:lnTo>
                <a:lnTo>
                  <a:pt x="1671637" y="40481"/>
                </a:lnTo>
                <a:lnTo>
                  <a:pt x="1728787" y="71437"/>
                </a:lnTo>
                <a:lnTo>
                  <a:pt x="1781175" y="104775"/>
                </a:lnTo>
                <a:lnTo>
                  <a:pt x="1838325" y="147637"/>
                </a:lnTo>
                <a:lnTo>
                  <a:pt x="1869281" y="176212"/>
                </a:lnTo>
                <a:lnTo>
                  <a:pt x="1914525" y="219075"/>
                </a:lnTo>
                <a:lnTo>
                  <a:pt x="1943100" y="252412"/>
                </a:lnTo>
                <a:lnTo>
                  <a:pt x="1957387" y="269081"/>
                </a:lnTo>
                <a:lnTo>
                  <a:pt x="1966912" y="290512"/>
                </a:lnTo>
                <a:lnTo>
                  <a:pt x="1966912" y="302418"/>
                </a:lnTo>
                <a:lnTo>
                  <a:pt x="1959769" y="323850"/>
                </a:lnTo>
                <a:lnTo>
                  <a:pt x="1943100" y="347662"/>
                </a:lnTo>
                <a:lnTo>
                  <a:pt x="1926431" y="366712"/>
                </a:lnTo>
                <a:lnTo>
                  <a:pt x="1909762" y="383381"/>
                </a:lnTo>
                <a:lnTo>
                  <a:pt x="1643062" y="330993"/>
                </a:lnTo>
                <a:lnTo>
                  <a:pt x="1626394" y="304800"/>
                </a:lnTo>
                <a:lnTo>
                  <a:pt x="1602581" y="280987"/>
                </a:lnTo>
                <a:lnTo>
                  <a:pt x="1569244" y="257175"/>
                </a:lnTo>
                <a:lnTo>
                  <a:pt x="1521619" y="235743"/>
                </a:lnTo>
                <a:lnTo>
                  <a:pt x="1462087" y="226218"/>
                </a:lnTo>
                <a:lnTo>
                  <a:pt x="1319212" y="242887"/>
                </a:lnTo>
                <a:lnTo>
                  <a:pt x="988219" y="290512"/>
                </a:lnTo>
                <a:lnTo>
                  <a:pt x="507206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0E241785-B546-2844-9EBF-036A4681E5F9}"/>
              </a:ext>
            </a:extLst>
          </p:cNvPr>
          <p:cNvSpPr/>
          <p:nvPr/>
        </p:nvSpPr>
        <p:spPr>
          <a:xfrm rot="16200000">
            <a:off x="4824413" y="3586163"/>
            <a:ext cx="3340100" cy="1295400"/>
          </a:xfrm>
          <a:custGeom>
            <a:avLst/>
            <a:gdLst>
              <a:gd name="connsiteX0" fmla="*/ 1416311 w 3340301"/>
              <a:gd name="connsiteY0" fmla="*/ 654791 h 1295160"/>
              <a:gd name="connsiteX1" fmla="*/ 1257661 w 3340301"/>
              <a:gd name="connsiteY1" fmla="*/ 608639 h 1295160"/>
              <a:gd name="connsiteX2" fmla="*/ 1116318 w 3340301"/>
              <a:gd name="connsiteY2" fmla="*/ 556717 h 1295160"/>
              <a:gd name="connsiteX3" fmla="*/ 998052 w 3340301"/>
              <a:gd name="connsiteY3" fmla="*/ 510564 h 1295160"/>
              <a:gd name="connsiteX4" fmla="*/ 862479 w 3340301"/>
              <a:gd name="connsiteY4" fmla="*/ 449989 h 1295160"/>
              <a:gd name="connsiteX5" fmla="*/ 732674 w 3340301"/>
              <a:gd name="connsiteY5" fmla="*/ 377875 h 1295160"/>
              <a:gd name="connsiteX6" fmla="*/ 660561 w 3340301"/>
              <a:gd name="connsiteY6" fmla="*/ 328838 h 1295160"/>
              <a:gd name="connsiteX7" fmla="*/ 588447 w 3340301"/>
              <a:gd name="connsiteY7" fmla="*/ 274032 h 1295160"/>
              <a:gd name="connsiteX8" fmla="*/ 542294 w 3340301"/>
              <a:gd name="connsiteY8" fmla="*/ 233648 h 1295160"/>
              <a:gd name="connsiteX9" fmla="*/ 501911 w 3340301"/>
              <a:gd name="connsiteY9" fmla="*/ 193265 h 1295160"/>
              <a:gd name="connsiteX10" fmla="*/ 473065 w 3340301"/>
              <a:gd name="connsiteY10" fmla="*/ 158650 h 1295160"/>
              <a:gd name="connsiteX11" fmla="*/ 51922 w 3340301"/>
              <a:gd name="connsiteY11" fmla="*/ 0 h 1295160"/>
              <a:gd name="connsiteX12" fmla="*/ 25961 w 3340301"/>
              <a:gd name="connsiteY12" fmla="*/ 17307 h 1295160"/>
              <a:gd name="connsiteX13" fmla="*/ 11538 w 3340301"/>
              <a:gd name="connsiteY13" fmla="*/ 34615 h 1295160"/>
              <a:gd name="connsiteX14" fmla="*/ 2885 w 3340301"/>
              <a:gd name="connsiteY14" fmla="*/ 54807 h 1295160"/>
              <a:gd name="connsiteX15" fmla="*/ 0 w 3340301"/>
              <a:gd name="connsiteY15" fmla="*/ 86537 h 1295160"/>
              <a:gd name="connsiteX16" fmla="*/ 2885 w 3340301"/>
              <a:gd name="connsiteY16" fmla="*/ 115382 h 1295160"/>
              <a:gd name="connsiteX17" fmla="*/ 14423 w 3340301"/>
              <a:gd name="connsiteY17" fmla="*/ 149996 h 1295160"/>
              <a:gd name="connsiteX18" fmla="*/ 43268 w 3340301"/>
              <a:gd name="connsiteY18" fmla="*/ 201918 h 1295160"/>
              <a:gd name="connsiteX19" fmla="*/ 86537 w 3340301"/>
              <a:gd name="connsiteY19" fmla="*/ 259609 h 1295160"/>
              <a:gd name="connsiteX20" fmla="*/ 158650 w 3340301"/>
              <a:gd name="connsiteY20" fmla="*/ 334607 h 1295160"/>
              <a:gd name="connsiteX21" fmla="*/ 222110 w 3340301"/>
              <a:gd name="connsiteY21" fmla="*/ 392298 h 1295160"/>
              <a:gd name="connsiteX22" fmla="*/ 317300 w 3340301"/>
              <a:gd name="connsiteY22" fmla="*/ 467296 h 1295160"/>
              <a:gd name="connsiteX23" fmla="*/ 435566 w 3340301"/>
              <a:gd name="connsiteY23" fmla="*/ 542294 h 1295160"/>
              <a:gd name="connsiteX24" fmla="*/ 536525 w 3340301"/>
              <a:gd name="connsiteY24" fmla="*/ 602870 h 1295160"/>
              <a:gd name="connsiteX25" fmla="*/ 649022 w 3340301"/>
              <a:gd name="connsiteY25" fmla="*/ 663445 h 1295160"/>
              <a:gd name="connsiteX26" fmla="*/ 761520 w 3340301"/>
              <a:gd name="connsiteY26" fmla="*/ 715367 h 1295160"/>
              <a:gd name="connsiteX27" fmla="*/ 891324 w 3340301"/>
              <a:gd name="connsiteY27" fmla="*/ 770173 h 1295160"/>
              <a:gd name="connsiteX28" fmla="*/ 1032667 w 3340301"/>
              <a:gd name="connsiteY28" fmla="*/ 822095 h 1295160"/>
              <a:gd name="connsiteX29" fmla="*/ 1185547 w 3340301"/>
              <a:gd name="connsiteY29" fmla="*/ 868248 h 1295160"/>
              <a:gd name="connsiteX30" fmla="*/ 1399003 w 3340301"/>
              <a:gd name="connsiteY30" fmla="*/ 923054 h 1295160"/>
              <a:gd name="connsiteX31" fmla="*/ 1603806 w 3340301"/>
              <a:gd name="connsiteY31" fmla="*/ 972091 h 1295160"/>
              <a:gd name="connsiteX32" fmla="*/ 1831685 w 3340301"/>
              <a:gd name="connsiteY32" fmla="*/ 1021128 h 1295160"/>
              <a:gd name="connsiteX33" fmla="*/ 2048026 w 3340301"/>
              <a:gd name="connsiteY33" fmla="*/ 1067281 h 1295160"/>
              <a:gd name="connsiteX34" fmla="*/ 2301865 w 3340301"/>
              <a:gd name="connsiteY34" fmla="*/ 1116318 h 1295160"/>
              <a:gd name="connsiteX35" fmla="*/ 2460515 w 3340301"/>
              <a:gd name="connsiteY35" fmla="*/ 1145164 h 1295160"/>
              <a:gd name="connsiteX36" fmla="*/ 2697048 w 3340301"/>
              <a:gd name="connsiteY36" fmla="*/ 1188432 h 1295160"/>
              <a:gd name="connsiteX37" fmla="*/ 2867236 w 3340301"/>
              <a:gd name="connsiteY37" fmla="*/ 1217277 h 1295160"/>
              <a:gd name="connsiteX38" fmla="*/ 2982617 w 3340301"/>
              <a:gd name="connsiteY38" fmla="*/ 1225931 h 1295160"/>
              <a:gd name="connsiteX39" fmla="*/ 3144152 w 3340301"/>
              <a:gd name="connsiteY39" fmla="*/ 1243238 h 1295160"/>
              <a:gd name="connsiteX40" fmla="*/ 3230688 w 3340301"/>
              <a:gd name="connsiteY40" fmla="*/ 1260545 h 1295160"/>
              <a:gd name="connsiteX41" fmla="*/ 3273956 w 3340301"/>
              <a:gd name="connsiteY41" fmla="*/ 1295160 h 1295160"/>
              <a:gd name="connsiteX42" fmla="*/ 3340301 w 3340301"/>
              <a:gd name="connsiteY42" fmla="*/ 949015 h 1295160"/>
              <a:gd name="connsiteX43" fmla="*/ 3317224 w 3340301"/>
              <a:gd name="connsiteY43" fmla="*/ 974976 h 1295160"/>
              <a:gd name="connsiteX44" fmla="*/ 3279725 w 3340301"/>
              <a:gd name="connsiteY44" fmla="*/ 992283 h 1295160"/>
              <a:gd name="connsiteX45" fmla="*/ 3242226 w 3340301"/>
              <a:gd name="connsiteY45" fmla="*/ 992283 h 1295160"/>
              <a:gd name="connsiteX46" fmla="*/ 3043193 w 3340301"/>
              <a:gd name="connsiteY46" fmla="*/ 969207 h 1295160"/>
              <a:gd name="connsiteX47" fmla="*/ 2760508 w 3340301"/>
              <a:gd name="connsiteY47" fmla="*/ 931707 h 1295160"/>
              <a:gd name="connsiteX48" fmla="*/ 2425901 w 3340301"/>
              <a:gd name="connsiteY48" fmla="*/ 882670 h 1295160"/>
              <a:gd name="connsiteX49" fmla="*/ 1967258 w 3340301"/>
              <a:gd name="connsiteY49" fmla="*/ 793249 h 1295160"/>
              <a:gd name="connsiteX50" fmla="*/ 1560538 w 3340301"/>
              <a:gd name="connsiteY50" fmla="*/ 698060 h 1295160"/>
              <a:gd name="connsiteX51" fmla="*/ 1416311 w 3340301"/>
              <a:gd name="connsiteY51" fmla="*/ 654791 h 1295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40301" h="1295160">
                <a:moveTo>
                  <a:pt x="1416311" y="654791"/>
                </a:moveTo>
                <a:lnTo>
                  <a:pt x="1257661" y="608639"/>
                </a:lnTo>
                <a:lnTo>
                  <a:pt x="1116318" y="556717"/>
                </a:lnTo>
                <a:lnTo>
                  <a:pt x="998052" y="510564"/>
                </a:lnTo>
                <a:lnTo>
                  <a:pt x="862479" y="449989"/>
                </a:lnTo>
                <a:lnTo>
                  <a:pt x="732674" y="377875"/>
                </a:lnTo>
                <a:lnTo>
                  <a:pt x="660561" y="328838"/>
                </a:lnTo>
                <a:lnTo>
                  <a:pt x="588447" y="274032"/>
                </a:lnTo>
                <a:lnTo>
                  <a:pt x="542294" y="233648"/>
                </a:lnTo>
                <a:lnTo>
                  <a:pt x="501911" y="193265"/>
                </a:lnTo>
                <a:lnTo>
                  <a:pt x="473065" y="158650"/>
                </a:lnTo>
                <a:lnTo>
                  <a:pt x="51922" y="0"/>
                </a:lnTo>
                <a:lnTo>
                  <a:pt x="25961" y="17307"/>
                </a:lnTo>
                <a:lnTo>
                  <a:pt x="11538" y="34615"/>
                </a:lnTo>
                <a:lnTo>
                  <a:pt x="2885" y="54807"/>
                </a:lnTo>
                <a:lnTo>
                  <a:pt x="0" y="86537"/>
                </a:lnTo>
                <a:lnTo>
                  <a:pt x="2885" y="115382"/>
                </a:lnTo>
                <a:lnTo>
                  <a:pt x="14423" y="149996"/>
                </a:lnTo>
                <a:lnTo>
                  <a:pt x="43268" y="201918"/>
                </a:lnTo>
                <a:lnTo>
                  <a:pt x="86537" y="259609"/>
                </a:lnTo>
                <a:lnTo>
                  <a:pt x="158650" y="334607"/>
                </a:lnTo>
                <a:lnTo>
                  <a:pt x="222110" y="392298"/>
                </a:lnTo>
                <a:lnTo>
                  <a:pt x="317300" y="467296"/>
                </a:lnTo>
                <a:lnTo>
                  <a:pt x="435566" y="542294"/>
                </a:lnTo>
                <a:lnTo>
                  <a:pt x="536525" y="602870"/>
                </a:lnTo>
                <a:lnTo>
                  <a:pt x="649022" y="663445"/>
                </a:lnTo>
                <a:lnTo>
                  <a:pt x="761520" y="715367"/>
                </a:lnTo>
                <a:lnTo>
                  <a:pt x="891324" y="770173"/>
                </a:lnTo>
                <a:lnTo>
                  <a:pt x="1032667" y="822095"/>
                </a:lnTo>
                <a:lnTo>
                  <a:pt x="1185547" y="868248"/>
                </a:lnTo>
                <a:lnTo>
                  <a:pt x="1399003" y="923054"/>
                </a:lnTo>
                <a:lnTo>
                  <a:pt x="1603806" y="972091"/>
                </a:lnTo>
                <a:lnTo>
                  <a:pt x="1831685" y="1021128"/>
                </a:lnTo>
                <a:lnTo>
                  <a:pt x="2048026" y="1067281"/>
                </a:lnTo>
                <a:lnTo>
                  <a:pt x="2301865" y="1116318"/>
                </a:lnTo>
                <a:lnTo>
                  <a:pt x="2460515" y="1145164"/>
                </a:lnTo>
                <a:lnTo>
                  <a:pt x="2697048" y="1188432"/>
                </a:lnTo>
                <a:lnTo>
                  <a:pt x="2867236" y="1217277"/>
                </a:lnTo>
                <a:lnTo>
                  <a:pt x="2982617" y="1225931"/>
                </a:lnTo>
                <a:lnTo>
                  <a:pt x="3144152" y="1243238"/>
                </a:lnTo>
                <a:lnTo>
                  <a:pt x="3230688" y="1260545"/>
                </a:lnTo>
                <a:lnTo>
                  <a:pt x="3273956" y="1295160"/>
                </a:lnTo>
                <a:lnTo>
                  <a:pt x="3340301" y="949015"/>
                </a:lnTo>
                <a:lnTo>
                  <a:pt x="3317224" y="974976"/>
                </a:lnTo>
                <a:lnTo>
                  <a:pt x="3279725" y="992283"/>
                </a:lnTo>
                <a:lnTo>
                  <a:pt x="3242226" y="992283"/>
                </a:lnTo>
                <a:lnTo>
                  <a:pt x="3043193" y="969207"/>
                </a:lnTo>
                <a:lnTo>
                  <a:pt x="2760508" y="931707"/>
                </a:lnTo>
                <a:lnTo>
                  <a:pt x="2425901" y="882670"/>
                </a:lnTo>
                <a:lnTo>
                  <a:pt x="1967258" y="793249"/>
                </a:lnTo>
                <a:lnTo>
                  <a:pt x="1560538" y="698060"/>
                </a:lnTo>
                <a:lnTo>
                  <a:pt x="1416311" y="6547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89AB5574-9BBD-EF42-8ABD-35B7A8748234}"/>
              </a:ext>
            </a:extLst>
          </p:cNvPr>
          <p:cNvSpPr/>
          <p:nvPr/>
        </p:nvSpPr>
        <p:spPr>
          <a:xfrm rot="16200000">
            <a:off x="5377657" y="5225256"/>
            <a:ext cx="595312" cy="752475"/>
          </a:xfrm>
          <a:custGeom>
            <a:avLst/>
            <a:gdLst>
              <a:gd name="connsiteX0" fmla="*/ 545307 w 595313"/>
              <a:gd name="connsiteY0" fmla="*/ 188118 h 752475"/>
              <a:gd name="connsiteX1" fmla="*/ 583407 w 595313"/>
              <a:gd name="connsiteY1" fmla="*/ 73818 h 752475"/>
              <a:gd name="connsiteX2" fmla="*/ 592932 w 595313"/>
              <a:gd name="connsiteY2" fmla="*/ 35718 h 752475"/>
              <a:gd name="connsiteX3" fmla="*/ 595313 w 595313"/>
              <a:gd name="connsiteY3" fmla="*/ 19050 h 752475"/>
              <a:gd name="connsiteX4" fmla="*/ 592932 w 595313"/>
              <a:gd name="connsiteY4" fmla="*/ 4762 h 752475"/>
              <a:gd name="connsiteX5" fmla="*/ 583407 w 595313"/>
              <a:gd name="connsiteY5" fmla="*/ 0 h 752475"/>
              <a:gd name="connsiteX6" fmla="*/ 564357 w 595313"/>
              <a:gd name="connsiteY6" fmla="*/ 7143 h 752475"/>
              <a:gd name="connsiteX7" fmla="*/ 538163 w 595313"/>
              <a:gd name="connsiteY7" fmla="*/ 47625 h 752475"/>
              <a:gd name="connsiteX8" fmla="*/ 485775 w 595313"/>
              <a:gd name="connsiteY8" fmla="*/ 128587 h 752475"/>
              <a:gd name="connsiteX9" fmla="*/ 421482 w 595313"/>
              <a:gd name="connsiteY9" fmla="*/ 228600 h 752475"/>
              <a:gd name="connsiteX10" fmla="*/ 352425 w 595313"/>
              <a:gd name="connsiteY10" fmla="*/ 321468 h 752475"/>
              <a:gd name="connsiteX11" fmla="*/ 292894 w 595313"/>
              <a:gd name="connsiteY11" fmla="*/ 395287 h 752475"/>
              <a:gd name="connsiteX12" fmla="*/ 238125 w 595313"/>
              <a:gd name="connsiteY12" fmla="*/ 450056 h 752475"/>
              <a:gd name="connsiteX13" fmla="*/ 202407 w 595313"/>
              <a:gd name="connsiteY13" fmla="*/ 473868 h 752475"/>
              <a:gd name="connsiteX14" fmla="*/ 145257 w 595313"/>
              <a:gd name="connsiteY14" fmla="*/ 500062 h 752475"/>
              <a:gd name="connsiteX15" fmla="*/ 102394 w 595313"/>
              <a:gd name="connsiteY15" fmla="*/ 519112 h 752475"/>
              <a:gd name="connsiteX16" fmla="*/ 73819 w 595313"/>
              <a:gd name="connsiteY16" fmla="*/ 531018 h 752475"/>
              <a:gd name="connsiteX17" fmla="*/ 40482 w 595313"/>
              <a:gd name="connsiteY17" fmla="*/ 550068 h 752475"/>
              <a:gd name="connsiteX18" fmla="*/ 9525 w 595313"/>
              <a:gd name="connsiteY18" fmla="*/ 585787 h 752475"/>
              <a:gd name="connsiteX19" fmla="*/ 0 w 595313"/>
              <a:gd name="connsiteY19" fmla="*/ 628650 h 752475"/>
              <a:gd name="connsiteX20" fmla="*/ 502444 w 595313"/>
              <a:gd name="connsiteY20" fmla="*/ 752475 h 752475"/>
              <a:gd name="connsiteX21" fmla="*/ 464344 w 595313"/>
              <a:gd name="connsiteY21" fmla="*/ 700087 h 752475"/>
              <a:gd name="connsiteX22" fmla="*/ 442913 w 595313"/>
              <a:gd name="connsiteY22" fmla="*/ 669131 h 752475"/>
              <a:gd name="connsiteX23" fmla="*/ 428625 w 595313"/>
              <a:gd name="connsiteY23" fmla="*/ 633412 h 752475"/>
              <a:gd name="connsiteX24" fmla="*/ 419100 w 595313"/>
              <a:gd name="connsiteY24" fmla="*/ 600075 h 752475"/>
              <a:gd name="connsiteX25" fmla="*/ 419100 w 595313"/>
              <a:gd name="connsiteY25" fmla="*/ 566737 h 752475"/>
              <a:gd name="connsiteX26" fmla="*/ 423863 w 595313"/>
              <a:gd name="connsiteY26" fmla="*/ 531018 h 752475"/>
              <a:gd name="connsiteX27" fmla="*/ 459582 w 595313"/>
              <a:gd name="connsiteY27" fmla="*/ 435768 h 752475"/>
              <a:gd name="connsiteX28" fmla="*/ 545307 w 595313"/>
              <a:gd name="connsiteY28" fmla="*/ 188118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95313" h="752475">
                <a:moveTo>
                  <a:pt x="545307" y="188118"/>
                </a:moveTo>
                <a:lnTo>
                  <a:pt x="583407" y="73818"/>
                </a:lnTo>
                <a:lnTo>
                  <a:pt x="592932" y="35718"/>
                </a:lnTo>
                <a:lnTo>
                  <a:pt x="595313" y="19050"/>
                </a:lnTo>
                <a:lnTo>
                  <a:pt x="592932" y="4762"/>
                </a:lnTo>
                <a:lnTo>
                  <a:pt x="583407" y="0"/>
                </a:lnTo>
                <a:lnTo>
                  <a:pt x="564357" y="7143"/>
                </a:lnTo>
                <a:lnTo>
                  <a:pt x="538163" y="47625"/>
                </a:lnTo>
                <a:lnTo>
                  <a:pt x="485775" y="128587"/>
                </a:lnTo>
                <a:lnTo>
                  <a:pt x="421482" y="228600"/>
                </a:lnTo>
                <a:lnTo>
                  <a:pt x="352425" y="321468"/>
                </a:lnTo>
                <a:lnTo>
                  <a:pt x="292894" y="395287"/>
                </a:lnTo>
                <a:lnTo>
                  <a:pt x="238125" y="450056"/>
                </a:lnTo>
                <a:lnTo>
                  <a:pt x="202407" y="473868"/>
                </a:lnTo>
                <a:lnTo>
                  <a:pt x="145257" y="500062"/>
                </a:lnTo>
                <a:lnTo>
                  <a:pt x="102394" y="519112"/>
                </a:lnTo>
                <a:lnTo>
                  <a:pt x="73819" y="531018"/>
                </a:lnTo>
                <a:lnTo>
                  <a:pt x="40482" y="550068"/>
                </a:lnTo>
                <a:lnTo>
                  <a:pt x="9525" y="585787"/>
                </a:lnTo>
                <a:lnTo>
                  <a:pt x="0" y="628650"/>
                </a:lnTo>
                <a:lnTo>
                  <a:pt x="502444" y="752475"/>
                </a:lnTo>
                <a:lnTo>
                  <a:pt x="464344" y="700087"/>
                </a:lnTo>
                <a:lnTo>
                  <a:pt x="442913" y="669131"/>
                </a:lnTo>
                <a:lnTo>
                  <a:pt x="428625" y="633412"/>
                </a:lnTo>
                <a:lnTo>
                  <a:pt x="419100" y="600075"/>
                </a:lnTo>
                <a:lnTo>
                  <a:pt x="419100" y="566737"/>
                </a:lnTo>
                <a:lnTo>
                  <a:pt x="423863" y="531018"/>
                </a:lnTo>
                <a:lnTo>
                  <a:pt x="459582" y="435768"/>
                </a:lnTo>
                <a:lnTo>
                  <a:pt x="545307" y="188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415912-9157-454F-AC25-A4A437D4CFA0}"/>
              </a:ext>
            </a:extLst>
          </p:cNvPr>
          <p:cNvGrpSpPr/>
          <p:nvPr/>
        </p:nvGrpSpPr>
        <p:grpSpPr>
          <a:xfrm>
            <a:off x="2644775" y="1554163"/>
            <a:ext cx="4521200" cy="4356100"/>
            <a:chOff x="2797175" y="1700213"/>
            <a:chExt cx="4521200" cy="4356100"/>
          </a:xfrm>
        </p:grpSpPr>
        <p:sp>
          <p:nvSpPr>
            <p:cNvPr id="12" name="フリーフォーム 97">
              <a:extLst>
                <a:ext uri="{FF2B5EF4-FFF2-40B4-BE49-F238E27FC236}">
                  <a16:creationId xmlns:a16="http://schemas.microsoft.com/office/drawing/2014/main" id="{B61DDEE6-16A7-45EE-AC77-B354447140C6}"/>
                </a:ext>
              </a:extLst>
            </p:cNvPr>
            <p:cNvSpPr/>
            <p:nvPr/>
          </p:nvSpPr>
          <p:spPr>
            <a:xfrm>
              <a:off x="4838700" y="1706563"/>
              <a:ext cx="993775" cy="1685925"/>
            </a:xfrm>
            <a:custGeom>
              <a:avLst/>
              <a:gdLst>
                <a:gd name="connsiteX0" fmla="*/ 533400 w 992981"/>
                <a:gd name="connsiteY0" fmla="*/ 633413 h 1685925"/>
                <a:gd name="connsiteX1" fmla="*/ 585788 w 992981"/>
                <a:gd name="connsiteY1" fmla="*/ 495300 h 1685925"/>
                <a:gd name="connsiteX2" fmla="*/ 621506 w 992981"/>
                <a:gd name="connsiteY2" fmla="*/ 390525 h 1685925"/>
                <a:gd name="connsiteX3" fmla="*/ 647700 w 992981"/>
                <a:gd name="connsiteY3" fmla="*/ 307182 h 1685925"/>
                <a:gd name="connsiteX4" fmla="*/ 669131 w 992981"/>
                <a:gd name="connsiteY4" fmla="*/ 242888 h 1685925"/>
                <a:gd name="connsiteX5" fmla="*/ 673894 w 992981"/>
                <a:gd name="connsiteY5" fmla="*/ 216694 h 1685925"/>
                <a:gd name="connsiteX6" fmla="*/ 673894 w 992981"/>
                <a:gd name="connsiteY6" fmla="*/ 195263 h 1685925"/>
                <a:gd name="connsiteX7" fmla="*/ 669131 w 992981"/>
                <a:gd name="connsiteY7" fmla="*/ 166688 h 1685925"/>
                <a:gd name="connsiteX8" fmla="*/ 654844 w 992981"/>
                <a:gd name="connsiteY8" fmla="*/ 138113 h 1685925"/>
                <a:gd name="connsiteX9" fmla="*/ 638175 w 992981"/>
                <a:gd name="connsiteY9" fmla="*/ 119063 h 1685925"/>
                <a:gd name="connsiteX10" fmla="*/ 597694 w 992981"/>
                <a:gd name="connsiteY10" fmla="*/ 88107 h 1685925"/>
                <a:gd name="connsiteX11" fmla="*/ 545306 w 992981"/>
                <a:gd name="connsiteY11" fmla="*/ 59532 h 1685925"/>
                <a:gd name="connsiteX12" fmla="*/ 523875 w 992981"/>
                <a:gd name="connsiteY12" fmla="*/ 40482 h 1685925"/>
                <a:gd name="connsiteX13" fmla="*/ 516731 w 992981"/>
                <a:gd name="connsiteY13" fmla="*/ 26194 h 1685925"/>
                <a:gd name="connsiteX14" fmla="*/ 519113 w 992981"/>
                <a:gd name="connsiteY14" fmla="*/ 14288 h 1685925"/>
                <a:gd name="connsiteX15" fmla="*/ 535781 w 992981"/>
                <a:gd name="connsiteY15" fmla="*/ 2382 h 1685925"/>
                <a:gd name="connsiteX16" fmla="*/ 585788 w 992981"/>
                <a:gd name="connsiteY16" fmla="*/ 0 h 1685925"/>
                <a:gd name="connsiteX17" fmla="*/ 638175 w 992981"/>
                <a:gd name="connsiteY17" fmla="*/ 2382 h 1685925"/>
                <a:gd name="connsiteX18" fmla="*/ 683419 w 992981"/>
                <a:gd name="connsiteY18" fmla="*/ 11907 h 1685925"/>
                <a:gd name="connsiteX19" fmla="*/ 733425 w 992981"/>
                <a:gd name="connsiteY19" fmla="*/ 28575 h 1685925"/>
                <a:gd name="connsiteX20" fmla="*/ 773906 w 992981"/>
                <a:gd name="connsiteY20" fmla="*/ 47625 h 1685925"/>
                <a:gd name="connsiteX21" fmla="*/ 821531 w 992981"/>
                <a:gd name="connsiteY21" fmla="*/ 80963 h 1685925"/>
                <a:gd name="connsiteX22" fmla="*/ 878681 w 992981"/>
                <a:gd name="connsiteY22" fmla="*/ 123825 h 1685925"/>
                <a:gd name="connsiteX23" fmla="*/ 919163 w 992981"/>
                <a:gd name="connsiteY23" fmla="*/ 164307 h 1685925"/>
                <a:gd name="connsiteX24" fmla="*/ 959644 w 992981"/>
                <a:gd name="connsiteY24" fmla="*/ 209550 h 1685925"/>
                <a:gd name="connsiteX25" fmla="*/ 983456 w 992981"/>
                <a:gd name="connsiteY25" fmla="*/ 250032 h 1685925"/>
                <a:gd name="connsiteX26" fmla="*/ 990600 w 992981"/>
                <a:gd name="connsiteY26" fmla="*/ 276225 h 1685925"/>
                <a:gd name="connsiteX27" fmla="*/ 992981 w 992981"/>
                <a:gd name="connsiteY27" fmla="*/ 297657 h 1685925"/>
                <a:gd name="connsiteX28" fmla="*/ 988219 w 992981"/>
                <a:gd name="connsiteY28" fmla="*/ 316707 h 1685925"/>
                <a:gd name="connsiteX29" fmla="*/ 971550 w 992981"/>
                <a:gd name="connsiteY29" fmla="*/ 338138 h 1685925"/>
                <a:gd name="connsiteX30" fmla="*/ 950119 w 992981"/>
                <a:gd name="connsiteY30" fmla="*/ 357188 h 1685925"/>
                <a:gd name="connsiteX31" fmla="*/ 897731 w 992981"/>
                <a:gd name="connsiteY31" fmla="*/ 445294 h 1685925"/>
                <a:gd name="connsiteX32" fmla="*/ 854869 w 992981"/>
                <a:gd name="connsiteY32" fmla="*/ 526257 h 1685925"/>
                <a:gd name="connsiteX33" fmla="*/ 792956 w 992981"/>
                <a:gd name="connsiteY33" fmla="*/ 669132 h 1685925"/>
                <a:gd name="connsiteX34" fmla="*/ 731044 w 992981"/>
                <a:gd name="connsiteY34" fmla="*/ 795338 h 1685925"/>
                <a:gd name="connsiteX35" fmla="*/ 673894 w 992981"/>
                <a:gd name="connsiteY35" fmla="*/ 890588 h 1685925"/>
                <a:gd name="connsiteX36" fmla="*/ 576263 w 992981"/>
                <a:gd name="connsiteY36" fmla="*/ 1059657 h 1685925"/>
                <a:gd name="connsiteX37" fmla="*/ 492919 w 992981"/>
                <a:gd name="connsiteY37" fmla="*/ 1183482 h 1685925"/>
                <a:gd name="connsiteX38" fmla="*/ 411956 w 992981"/>
                <a:gd name="connsiteY38" fmla="*/ 1288257 h 1685925"/>
                <a:gd name="connsiteX39" fmla="*/ 326231 w 992981"/>
                <a:gd name="connsiteY39" fmla="*/ 1395413 h 1685925"/>
                <a:gd name="connsiteX40" fmla="*/ 204788 w 992981"/>
                <a:gd name="connsiteY40" fmla="*/ 1531144 h 1685925"/>
                <a:gd name="connsiteX41" fmla="*/ 119063 w 992981"/>
                <a:gd name="connsiteY41" fmla="*/ 1616869 h 1685925"/>
                <a:gd name="connsiteX42" fmla="*/ 52388 w 992981"/>
                <a:gd name="connsiteY42" fmla="*/ 1674019 h 1685925"/>
                <a:gd name="connsiteX43" fmla="*/ 23813 w 992981"/>
                <a:gd name="connsiteY43" fmla="*/ 1685925 h 1685925"/>
                <a:gd name="connsiteX44" fmla="*/ 7144 w 992981"/>
                <a:gd name="connsiteY44" fmla="*/ 1683544 h 1685925"/>
                <a:gd name="connsiteX45" fmla="*/ 0 w 992981"/>
                <a:gd name="connsiteY45" fmla="*/ 1674019 h 1685925"/>
                <a:gd name="connsiteX46" fmla="*/ 2381 w 992981"/>
                <a:gd name="connsiteY46" fmla="*/ 1647825 h 1685925"/>
                <a:gd name="connsiteX47" fmla="*/ 23813 w 992981"/>
                <a:gd name="connsiteY47" fmla="*/ 1609725 h 1685925"/>
                <a:gd name="connsiteX48" fmla="*/ 76200 w 992981"/>
                <a:gd name="connsiteY48" fmla="*/ 1528763 h 1685925"/>
                <a:gd name="connsiteX49" fmla="*/ 130969 w 992981"/>
                <a:gd name="connsiteY49" fmla="*/ 1438275 h 1685925"/>
                <a:gd name="connsiteX50" fmla="*/ 169069 w 992981"/>
                <a:gd name="connsiteY50" fmla="*/ 1376363 h 1685925"/>
                <a:gd name="connsiteX51" fmla="*/ 216694 w 992981"/>
                <a:gd name="connsiteY51" fmla="*/ 1293019 h 1685925"/>
                <a:gd name="connsiteX52" fmla="*/ 278606 w 992981"/>
                <a:gd name="connsiteY52" fmla="*/ 1178719 h 1685925"/>
                <a:gd name="connsiteX53" fmla="*/ 328613 w 992981"/>
                <a:gd name="connsiteY53" fmla="*/ 1085850 h 1685925"/>
                <a:gd name="connsiteX54" fmla="*/ 376238 w 992981"/>
                <a:gd name="connsiteY54" fmla="*/ 990600 h 1685925"/>
                <a:gd name="connsiteX55" fmla="*/ 419100 w 992981"/>
                <a:gd name="connsiteY55" fmla="*/ 900113 h 1685925"/>
                <a:gd name="connsiteX56" fmla="*/ 471488 w 992981"/>
                <a:gd name="connsiteY56" fmla="*/ 783432 h 1685925"/>
                <a:gd name="connsiteX57" fmla="*/ 533400 w 992981"/>
                <a:gd name="connsiteY57" fmla="*/ 633413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2981" h="1685925">
                  <a:moveTo>
                    <a:pt x="533400" y="633413"/>
                  </a:moveTo>
                  <a:lnTo>
                    <a:pt x="585788" y="495300"/>
                  </a:lnTo>
                  <a:lnTo>
                    <a:pt x="621506" y="390525"/>
                  </a:lnTo>
                  <a:lnTo>
                    <a:pt x="647700" y="307182"/>
                  </a:lnTo>
                  <a:lnTo>
                    <a:pt x="669131" y="242888"/>
                  </a:lnTo>
                  <a:lnTo>
                    <a:pt x="673894" y="216694"/>
                  </a:lnTo>
                  <a:lnTo>
                    <a:pt x="673894" y="195263"/>
                  </a:lnTo>
                  <a:lnTo>
                    <a:pt x="669131" y="166688"/>
                  </a:lnTo>
                  <a:lnTo>
                    <a:pt x="654844" y="138113"/>
                  </a:lnTo>
                  <a:lnTo>
                    <a:pt x="638175" y="119063"/>
                  </a:lnTo>
                  <a:lnTo>
                    <a:pt x="597694" y="88107"/>
                  </a:lnTo>
                  <a:lnTo>
                    <a:pt x="545306" y="59532"/>
                  </a:lnTo>
                  <a:lnTo>
                    <a:pt x="523875" y="40482"/>
                  </a:lnTo>
                  <a:lnTo>
                    <a:pt x="516731" y="26194"/>
                  </a:lnTo>
                  <a:lnTo>
                    <a:pt x="519113" y="14288"/>
                  </a:lnTo>
                  <a:lnTo>
                    <a:pt x="535781" y="2382"/>
                  </a:lnTo>
                  <a:lnTo>
                    <a:pt x="585788" y="0"/>
                  </a:lnTo>
                  <a:lnTo>
                    <a:pt x="638175" y="2382"/>
                  </a:lnTo>
                  <a:lnTo>
                    <a:pt x="683419" y="11907"/>
                  </a:lnTo>
                  <a:lnTo>
                    <a:pt x="733425" y="28575"/>
                  </a:lnTo>
                  <a:lnTo>
                    <a:pt x="773906" y="47625"/>
                  </a:lnTo>
                  <a:lnTo>
                    <a:pt x="821531" y="80963"/>
                  </a:lnTo>
                  <a:lnTo>
                    <a:pt x="878681" y="123825"/>
                  </a:lnTo>
                  <a:lnTo>
                    <a:pt x="919163" y="164307"/>
                  </a:lnTo>
                  <a:lnTo>
                    <a:pt x="959644" y="209550"/>
                  </a:lnTo>
                  <a:lnTo>
                    <a:pt x="983456" y="250032"/>
                  </a:lnTo>
                  <a:lnTo>
                    <a:pt x="990600" y="276225"/>
                  </a:lnTo>
                  <a:lnTo>
                    <a:pt x="992981" y="297657"/>
                  </a:lnTo>
                  <a:lnTo>
                    <a:pt x="988219" y="316707"/>
                  </a:lnTo>
                  <a:lnTo>
                    <a:pt x="971550" y="338138"/>
                  </a:lnTo>
                  <a:lnTo>
                    <a:pt x="950119" y="357188"/>
                  </a:lnTo>
                  <a:lnTo>
                    <a:pt x="897731" y="445294"/>
                  </a:lnTo>
                  <a:lnTo>
                    <a:pt x="854869" y="526257"/>
                  </a:lnTo>
                  <a:lnTo>
                    <a:pt x="792956" y="669132"/>
                  </a:lnTo>
                  <a:lnTo>
                    <a:pt x="731044" y="795338"/>
                  </a:lnTo>
                  <a:lnTo>
                    <a:pt x="673894" y="890588"/>
                  </a:lnTo>
                  <a:lnTo>
                    <a:pt x="576263" y="1059657"/>
                  </a:lnTo>
                  <a:lnTo>
                    <a:pt x="492919" y="1183482"/>
                  </a:lnTo>
                  <a:lnTo>
                    <a:pt x="411956" y="1288257"/>
                  </a:lnTo>
                  <a:lnTo>
                    <a:pt x="326231" y="1395413"/>
                  </a:lnTo>
                  <a:lnTo>
                    <a:pt x="204788" y="1531144"/>
                  </a:lnTo>
                  <a:lnTo>
                    <a:pt x="119063" y="1616869"/>
                  </a:lnTo>
                  <a:lnTo>
                    <a:pt x="52388" y="1674019"/>
                  </a:lnTo>
                  <a:lnTo>
                    <a:pt x="23813" y="1685925"/>
                  </a:lnTo>
                  <a:lnTo>
                    <a:pt x="7144" y="1683544"/>
                  </a:lnTo>
                  <a:lnTo>
                    <a:pt x="0" y="1674019"/>
                  </a:lnTo>
                  <a:lnTo>
                    <a:pt x="2381" y="1647825"/>
                  </a:lnTo>
                  <a:lnTo>
                    <a:pt x="23813" y="1609725"/>
                  </a:lnTo>
                  <a:lnTo>
                    <a:pt x="76200" y="1528763"/>
                  </a:lnTo>
                  <a:lnTo>
                    <a:pt x="130969" y="1438275"/>
                  </a:lnTo>
                  <a:lnTo>
                    <a:pt x="169069" y="1376363"/>
                  </a:lnTo>
                  <a:lnTo>
                    <a:pt x="216694" y="1293019"/>
                  </a:lnTo>
                  <a:lnTo>
                    <a:pt x="278606" y="1178719"/>
                  </a:lnTo>
                  <a:lnTo>
                    <a:pt x="328613" y="1085850"/>
                  </a:lnTo>
                  <a:lnTo>
                    <a:pt x="376238" y="990600"/>
                  </a:lnTo>
                  <a:lnTo>
                    <a:pt x="419100" y="900113"/>
                  </a:lnTo>
                  <a:lnTo>
                    <a:pt x="471488" y="783432"/>
                  </a:lnTo>
                  <a:lnTo>
                    <a:pt x="533400" y="633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8">
              <a:extLst>
                <a:ext uri="{FF2B5EF4-FFF2-40B4-BE49-F238E27FC236}">
                  <a16:creationId xmlns:a16="http://schemas.microsoft.com/office/drawing/2014/main" id="{90F6AFCC-7972-4952-AE60-6AB530616F0B}"/>
                </a:ext>
              </a:extLst>
            </p:cNvPr>
            <p:cNvSpPr/>
            <p:nvPr/>
          </p:nvSpPr>
          <p:spPr>
            <a:xfrm>
              <a:off x="3186113" y="1700213"/>
              <a:ext cx="984250" cy="1257300"/>
            </a:xfrm>
            <a:custGeom>
              <a:avLst/>
              <a:gdLst>
                <a:gd name="connsiteX0" fmla="*/ 590550 w 983456"/>
                <a:gd name="connsiteY0" fmla="*/ 702468 h 1257300"/>
                <a:gd name="connsiteX1" fmla="*/ 735806 w 983456"/>
                <a:gd name="connsiteY1" fmla="*/ 533400 h 1257300"/>
                <a:gd name="connsiteX2" fmla="*/ 819150 w 983456"/>
                <a:gd name="connsiteY2" fmla="*/ 435768 h 1257300"/>
                <a:gd name="connsiteX3" fmla="*/ 842962 w 983456"/>
                <a:gd name="connsiteY3" fmla="*/ 409575 h 1257300"/>
                <a:gd name="connsiteX4" fmla="*/ 852487 w 983456"/>
                <a:gd name="connsiteY4" fmla="*/ 400050 h 1257300"/>
                <a:gd name="connsiteX5" fmla="*/ 909637 w 983456"/>
                <a:gd name="connsiteY5" fmla="*/ 364331 h 1257300"/>
                <a:gd name="connsiteX6" fmla="*/ 962025 w 983456"/>
                <a:gd name="connsiteY6" fmla="*/ 335756 h 1257300"/>
                <a:gd name="connsiteX7" fmla="*/ 978693 w 983456"/>
                <a:gd name="connsiteY7" fmla="*/ 321468 h 1257300"/>
                <a:gd name="connsiteX8" fmla="*/ 983456 w 983456"/>
                <a:gd name="connsiteY8" fmla="*/ 311943 h 1257300"/>
                <a:gd name="connsiteX9" fmla="*/ 983456 w 983456"/>
                <a:gd name="connsiteY9" fmla="*/ 300037 h 1257300"/>
                <a:gd name="connsiteX10" fmla="*/ 978693 w 983456"/>
                <a:gd name="connsiteY10" fmla="*/ 273843 h 1257300"/>
                <a:gd name="connsiteX11" fmla="*/ 957262 w 983456"/>
                <a:gd name="connsiteY11" fmla="*/ 233362 h 1257300"/>
                <a:gd name="connsiteX12" fmla="*/ 904875 w 983456"/>
                <a:gd name="connsiteY12" fmla="*/ 178593 h 1257300"/>
                <a:gd name="connsiteX13" fmla="*/ 847725 w 983456"/>
                <a:gd name="connsiteY13" fmla="*/ 130968 h 1257300"/>
                <a:gd name="connsiteX14" fmla="*/ 778668 w 983456"/>
                <a:gd name="connsiteY14" fmla="*/ 83343 h 1257300"/>
                <a:gd name="connsiteX15" fmla="*/ 716756 w 983456"/>
                <a:gd name="connsiteY15" fmla="*/ 50006 h 1257300"/>
                <a:gd name="connsiteX16" fmla="*/ 659606 w 983456"/>
                <a:gd name="connsiteY16" fmla="*/ 26193 h 1257300"/>
                <a:gd name="connsiteX17" fmla="*/ 600075 w 983456"/>
                <a:gd name="connsiteY17" fmla="*/ 9525 h 1257300"/>
                <a:gd name="connsiteX18" fmla="*/ 533400 w 983456"/>
                <a:gd name="connsiteY18" fmla="*/ 0 h 1257300"/>
                <a:gd name="connsiteX19" fmla="*/ 485775 w 983456"/>
                <a:gd name="connsiteY19" fmla="*/ 0 h 1257300"/>
                <a:gd name="connsiteX20" fmla="*/ 454818 w 983456"/>
                <a:gd name="connsiteY20" fmla="*/ 4762 h 1257300"/>
                <a:gd name="connsiteX21" fmla="*/ 445293 w 983456"/>
                <a:gd name="connsiteY21" fmla="*/ 16668 h 1257300"/>
                <a:gd name="connsiteX22" fmla="*/ 447675 w 983456"/>
                <a:gd name="connsiteY22" fmla="*/ 35718 h 1257300"/>
                <a:gd name="connsiteX23" fmla="*/ 466725 w 983456"/>
                <a:gd name="connsiteY23" fmla="*/ 57150 h 1257300"/>
                <a:gd name="connsiteX24" fmla="*/ 511968 w 983456"/>
                <a:gd name="connsiteY24" fmla="*/ 92868 h 1257300"/>
                <a:gd name="connsiteX25" fmla="*/ 538162 w 983456"/>
                <a:gd name="connsiteY25" fmla="*/ 114300 h 1257300"/>
                <a:gd name="connsiteX26" fmla="*/ 554831 w 983456"/>
                <a:gd name="connsiteY26" fmla="*/ 133350 h 1257300"/>
                <a:gd name="connsiteX27" fmla="*/ 566737 w 983456"/>
                <a:gd name="connsiteY27" fmla="*/ 159543 h 1257300"/>
                <a:gd name="connsiteX28" fmla="*/ 573881 w 983456"/>
                <a:gd name="connsiteY28" fmla="*/ 188118 h 1257300"/>
                <a:gd name="connsiteX29" fmla="*/ 571500 w 983456"/>
                <a:gd name="connsiteY29" fmla="*/ 228600 h 1257300"/>
                <a:gd name="connsiteX30" fmla="*/ 538162 w 983456"/>
                <a:gd name="connsiteY30" fmla="*/ 330993 h 1257300"/>
                <a:gd name="connsiteX31" fmla="*/ 461962 w 983456"/>
                <a:gd name="connsiteY31" fmla="*/ 511968 h 1257300"/>
                <a:gd name="connsiteX32" fmla="*/ 395287 w 983456"/>
                <a:gd name="connsiteY32" fmla="*/ 650081 h 1257300"/>
                <a:gd name="connsiteX33" fmla="*/ 319087 w 983456"/>
                <a:gd name="connsiteY33" fmla="*/ 790575 h 1257300"/>
                <a:gd name="connsiteX34" fmla="*/ 202406 w 983456"/>
                <a:gd name="connsiteY34" fmla="*/ 981075 h 1257300"/>
                <a:gd name="connsiteX35" fmla="*/ 107156 w 983456"/>
                <a:gd name="connsiteY35" fmla="*/ 1107281 h 1257300"/>
                <a:gd name="connsiteX36" fmla="*/ 40481 w 983456"/>
                <a:gd name="connsiteY36" fmla="*/ 1197768 h 1257300"/>
                <a:gd name="connsiteX37" fmla="*/ 0 w 983456"/>
                <a:gd name="connsiteY37" fmla="*/ 1257300 h 1257300"/>
                <a:gd name="connsiteX38" fmla="*/ 154781 w 983456"/>
                <a:gd name="connsiteY38" fmla="*/ 1159668 h 1257300"/>
                <a:gd name="connsiteX39" fmla="*/ 257175 w 983456"/>
                <a:gd name="connsiteY39" fmla="*/ 1066800 h 1257300"/>
                <a:gd name="connsiteX40" fmla="*/ 357187 w 983456"/>
                <a:gd name="connsiteY40" fmla="*/ 971550 h 1257300"/>
                <a:gd name="connsiteX41" fmla="*/ 459581 w 983456"/>
                <a:gd name="connsiteY41" fmla="*/ 857250 h 1257300"/>
                <a:gd name="connsiteX42" fmla="*/ 590550 w 983456"/>
                <a:gd name="connsiteY42" fmla="*/ 70246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3456" h="1257300">
                  <a:moveTo>
                    <a:pt x="590550" y="702468"/>
                  </a:moveTo>
                  <a:lnTo>
                    <a:pt x="735806" y="533400"/>
                  </a:lnTo>
                  <a:lnTo>
                    <a:pt x="819150" y="435768"/>
                  </a:lnTo>
                  <a:lnTo>
                    <a:pt x="842962" y="409575"/>
                  </a:lnTo>
                  <a:lnTo>
                    <a:pt x="852487" y="400050"/>
                  </a:lnTo>
                  <a:lnTo>
                    <a:pt x="909637" y="364331"/>
                  </a:lnTo>
                  <a:lnTo>
                    <a:pt x="962025" y="335756"/>
                  </a:lnTo>
                  <a:lnTo>
                    <a:pt x="978693" y="321468"/>
                  </a:lnTo>
                  <a:lnTo>
                    <a:pt x="983456" y="311943"/>
                  </a:lnTo>
                  <a:lnTo>
                    <a:pt x="983456" y="300037"/>
                  </a:lnTo>
                  <a:lnTo>
                    <a:pt x="978693" y="273843"/>
                  </a:lnTo>
                  <a:lnTo>
                    <a:pt x="957262" y="233362"/>
                  </a:lnTo>
                  <a:lnTo>
                    <a:pt x="904875" y="178593"/>
                  </a:lnTo>
                  <a:lnTo>
                    <a:pt x="847725" y="130968"/>
                  </a:lnTo>
                  <a:lnTo>
                    <a:pt x="778668" y="83343"/>
                  </a:lnTo>
                  <a:lnTo>
                    <a:pt x="716756" y="50006"/>
                  </a:lnTo>
                  <a:lnTo>
                    <a:pt x="659606" y="26193"/>
                  </a:lnTo>
                  <a:lnTo>
                    <a:pt x="600075" y="9525"/>
                  </a:lnTo>
                  <a:lnTo>
                    <a:pt x="533400" y="0"/>
                  </a:lnTo>
                  <a:lnTo>
                    <a:pt x="485775" y="0"/>
                  </a:lnTo>
                  <a:lnTo>
                    <a:pt x="454818" y="4762"/>
                  </a:lnTo>
                  <a:lnTo>
                    <a:pt x="445293" y="16668"/>
                  </a:lnTo>
                  <a:lnTo>
                    <a:pt x="447675" y="35718"/>
                  </a:lnTo>
                  <a:lnTo>
                    <a:pt x="466725" y="57150"/>
                  </a:lnTo>
                  <a:lnTo>
                    <a:pt x="511968" y="92868"/>
                  </a:lnTo>
                  <a:lnTo>
                    <a:pt x="538162" y="114300"/>
                  </a:lnTo>
                  <a:lnTo>
                    <a:pt x="554831" y="133350"/>
                  </a:lnTo>
                  <a:lnTo>
                    <a:pt x="566737" y="159543"/>
                  </a:lnTo>
                  <a:lnTo>
                    <a:pt x="573881" y="188118"/>
                  </a:lnTo>
                  <a:lnTo>
                    <a:pt x="571500" y="228600"/>
                  </a:lnTo>
                  <a:lnTo>
                    <a:pt x="538162" y="330993"/>
                  </a:lnTo>
                  <a:lnTo>
                    <a:pt x="461962" y="511968"/>
                  </a:lnTo>
                  <a:lnTo>
                    <a:pt x="395287" y="650081"/>
                  </a:lnTo>
                  <a:lnTo>
                    <a:pt x="319087" y="790575"/>
                  </a:lnTo>
                  <a:lnTo>
                    <a:pt x="202406" y="981075"/>
                  </a:lnTo>
                  <a:lnTo>
                    <a:pt x="107156" y="1107281"/>
                  </a:lnTo>
                  <a:lnTo>
                    <a:pt x="40481" y="1197768"/>
                  </a:lnTo>
                  <a:lnTo>
                    <a:pt x="0" y="1257300"/>
                  </a:lnTo>
                  <a:lnTo>
                    <a:pt x="154781" y="1159668"/>
                  </a:lnTo>
                  <a:lnTo>
                    <a:pt x="257175" y="1066800"/>
                  </a:lnTo>
                  <a:lnTo>
                    <a:pt x="357187" y="971550"/>
                  </a:lnTo>
                  <a:lnTo>
                    <a:pt x="459581" y="857250"/>
                  </a:lnTo>
                  <a:lnTo>
                    <a:pt x="590550" y="7024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5">
              <a:extLst>
                <a:ext uri="{FF2B5EF4-FFF2-40B4-BE49-F238E27FC236}">
                  <a16:creationId xmlns:a16="http://schemas.microsoft.com/office/drawing/2014/main" id="{C2CA9F81-A6F3-4B12-817A-8A170B17FF5E}"/>
                </a:ext>
              </a:extLst>
            </p:cNvPr>
            <p:cNvSpPr/>
            <p:nvPr/>
          </p:nvSpPr>
          <p:spPr>
            <a:xfrm>
              <a:off x="5305425" y="3586163"/>
              <a:ext cx="736600" cy="784225"/>
            </a:xfrm>
            <a:custGeom>
              <a:avLst/>
              <a:gdLst>
                <a:gd name="connsiteX0" fmla="*/ 319088 w 735806"/>
                <a:gd name="connsiteY0" fmla="*/ 433387 h 783431"/>
                <a:gd name="connsiteX1" fmla="*/ 207169 w 735806"/>
                <a:gd name="connsiteY1" fmla="*/ 292893 h 783431"/>
                <a:gd name="connsiteX2" fmla="*/ 111919 w 735806"/>
                <a:gd name="connsiteY2" fmla="*/ 171450 h 783431"/>
                <a:gd name="connsiteX3" fmla="*/ 4763 w 735806"/>
                <a:gd name="connsiteY3" fmla="*/ 33337 h 783431"/>
                <a:gd name="connsiteX4" fmla="*/ 0 w 735806"/>
                <a:gd name="connsiteY4" fmla="*/ 19050 h 783431"/>
                <a:gd name="connsiteX5" fmla="*/ 2381 w 735806"/>
                <a:gd name="connsiteY5" fmla="*/ 4762 h 783431"/>
                <a:gd name="connsiteX6" fmla="*/ 14288 w 735806"/>
                <a:gd name="connsiteY6" fmla="*/ 0 h 783431"/>
                <a:gd name="connsiteX7" fmla="*/ 54769 w 735806"/>
                <a:gd name="connsiteY7" fmla="*/ 16668 h 783431"/>
                <a:gd name="connsiteX8" fmla="*/ 145256 w 735806"/>
                <a:gd name="connsiteY8" fmla="*/ 61912 h 783431"/>
                <a:gd name="connsiteX9" fmla="*/ 269081 w 735806"/>
                <a:gd name="connsiteY9" fmla="*/ 128587 h 783431"/>
                <a:gd name="connsiteX10" fmla="*/ 361950 w 735806"/>
                <a:gd name="connsiteY10" fmla="*/ 185737 h 783431"/>
                <a:gd name="connsiteX11" fmla="*/ 440531 w 735806"/>
                <a:gd name="connsiteY11" fmla="*/ 233362 h 783431"/>
                <a:gd name="connsiteX12" fmla="*/ 519113 w 735806"/>
                <a:gd name="connsiteY12" fmla="*/ 290512 h 783431"/>
                <a:gd name="connsiteX13" fmla="*/ 578644 w 735806"/>
                <a:gd name="connsiteY13" fmla="*/ 335756 h 783431"/>
                <a:gd name="connsiteX14" fmla="*/ 614363 w 735806"/>
                <a:gd name="connsiteY14" fmla="*/ 366712 h 783431"/>
                <a:gd name="connsiteX15" fmla="*/ 645319 w 735806"/>
                <a:gd name="connsiteY15" fmla="*/ 397668 h 783431"/>
                <a:gd name="connsiteX16" fmla="*/ 671513 w 735806"/>
                <a:gd name="connsiteY16" fmla="*/ 431006 h 783431"/>
                <a:gd name="connsiteX17" fmla="*/ 695325 w 735806"/>
                <a:gd name="connsiteY17" fmla="*/ 466725 h 783431"/>
                <a:gd name="connsiteX18" fmla="*/ 711994 w 735806"/>
                <a:gd name="connsiteY18" fmla="*/ 502443 h 783431"/>
                <a:gd name="connsiteX19" fmla="*/ 726281 w 735806"/>
                <a:gd name="connsiteY19" fmla="*/ 542925 h 783431"/>
                <a:gd name="connsiteX20" fmla="*/ 733425 w 735806"/>
                <a:gd name="connsiteY20" fmla="*/ 585787 h 783431"/>
                <a:gd name="connsiteX21" fmla="*/ 735806 w 735806"/>
                <a:gd name="connsiteY21" fmla="*/ 633412 h 783431"/>
                <a:gd name="connsiteX22" fmla="*/ 731044 w 735806"/>
                <a:gd name="connsiteY22" fmla="*/ 671512 h 783431"/>
                <a:gd name="connsiteX23" fmla="*/ 711994 w 735806"/>
                <a:gd name="connsiteY23" fmla="*/ 726281 h 783431"/>
                <a:gd name="connsiteX24" fmla="*/ 688181 w 735806"/>
                <a:gd name="connsiteY24" fmla="*/ 764381 h 783431"/>
                <a:gd name="connsiteX25" fmla="*/ 671513 w 735806"/>
                <a:gd name="connsiteY25" fmla="*/ 778668 h 783431"/>
                <a:gd name="connsiteX26" fmla="*/ 652463 w 735806"/>
                <a:gd name="connsiteY26" fmla="*/ 783431 h 783431"/>
                <a:gd name="connsiteX27" fmla="*/ 621506 w 735806"/>
                <a:gd name="connsiteY27" fmla="*/ 781050 h 783431"/>
                <a:gd name="connsiteX28" fmla="*/ 600075 w 735806"/>
                <a:gd name="connsiteY28" fmla="*/ 771525 h 783431"/>
                <a:gd name="connsiteX29" fmla="*/ 569119 w 735806"/>
                <a:gd name="connsiteY29" fmla="*/ 750093 h 783431"/>
                <a:gd name="connsiteX30" fmla="*/ 502444 w 735806"/>
                <a:gd name="connsiteY30" fmla="*/ 664368 h 783431"/>
                <a:gd name="connsiteX31" fmla="*/ 319088 w 735806"/>
                <a:gd name="connsiteY31" fmla="*/ 433387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5806" h="783431">
                  <a:moveTo>
                    <a:pt x="319088" y="433387"/>
                  </a:moveTo>
                  <a:lnTo>
                    <a:pt x="207169" y="292893"/>
                  </a:lnTo>
                  <a:lnTo>
                    <a:pt x="111919" y="171450"/>
                  </a:lnTo>
                  <a:lnTo>
                    <a:pt x="4763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4288" y="0"/>
                  </a:lnTo>
                  <a:lnTo>
                    <a:pt x="54769" y="16668"/>
                  </a:lnTo>
                  <a:lnTo>
                    <a:pt x="145256" y="61912"/>
                  </a:lnTo>
                  <a:lnTo>
                    <a:pt x="269081" y="128587"/>
                  </a:lnTo>
                  <a:lnTo>
                    <a:pt x="361950" y="185737"/>
                  </a:lnTo>
                  <a:lnTo>
                    <a:pt x="440531" y="233362"/>
                  </a:lnTo>
                  <a:lnTo>
                    <a:pt x="519113" y="290512"/>
                  </a:lnTo>
                  <a:lnTo>
                    <a:pt x="578644" y="335756"/>
                  </a:lnTo>
                  <a:lnTo>
                    <a:pt x="614363" y="366712"/>
                  </a:lnTo>
                  <a:lnTo>
                    <a:pt x="645319" y="397668"/>
                  </a:lnTo>
                  <a:lnTo>
                    <a:pt x="671513" y="431006"/>
                  </a:lnTo>
                  <a:lnTo>
                    <a:pt x="695325" y="466725"/>
                  </a:lnTo>
                  <a:lnTo>
                    <a:pt x="711994" y="502443"/>
                  </a:lnTo>
                  <a:lnTo>
                    <a:pt x="726281" y="542925"/>
                  </a:lnTo>
                  <a:lnTo>
                    <a:pt x="733425" y="585787"/>
                  </a:lnTo>
                  <a:lnTo>
                    <a:pt x="735806" y="633412"/>
                  </a:lnTo>
                  <a:lnTo>
                    <a:pt x="731044" y="671512"/>
                  </a:lnTo>
                  <a:lnTo>
                    <a:pt x="711994" y="726281"/>
                  </a:lnTo>
                  <a:lnTo>
                    <a:pt x="688181" y="764381"/>
                  </a:lnTo>
                  <a:lnTo>
                    <a:pt x="671513" y="778668"/>
                  </a:lnTo>
                  <a:lnTo>
                    <a:pt x="652463" y="783431"/>
                  </a:lnTo>
                  <a:lnTo>
                    <a:pt x="621506" y="781050"/>
                  </a:lnTo>
                  <a:lnTo>
                    <a:pt x="600075" y="771525"/>
                  </a:lnTo>
                  <a:lnTo>
                    <a:pt x="569119" y="750093"/>
                  </a:lnTo>
                  <a:lnTo>
                    <a:pt x="502444" y="664368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9">
              <a:extLst>
                <a:ext uri="{FF2B5EF4-FFF2-40B4-BE49-F238E27FC236}">
                  <a16:creationId xmlns:a16="http://schemas.microsoft.com/office/drawing/2014/main" id="{47E8499A-C67D-4FA5-96CB-FFC697F5FAE2}"/>
                </a:ext>
              </a:extLst>
            </p:cNvPr>
            <p:cNvSpPr/>
            <p:nvPr/>
          </p:nvSpPr>
          <p:spPr>
            <a:xfrm>
              <a:off x="2797175" y="2755900"/>
              <a:ext cx="428625" cy="2422525"/>
            </a:xfrm>
            <a:custGeom>
              <a:avLst/>
              <a:gdLst>
                <a:gd name="connsiteX0" fmla="*/ 171450 w 428625"/>
                <a:gd name="connsiteY0" fmla="*/ 596900 h 2422525"/>
                <a:gd name="connsiteX1" fmla="*/ 171450 w 428625"/>
                <a:gd name="connsiteY1" fmla="*/ 476250 h 2422525"/>
                <a:gd name="connsiteX2" fmla="*/ 161925 w 428625"/>
                <a:gd name="connsiteY2" fmla="*/ 266700 h 2422525"/>
                <a:gd name="connsiteX3" fmla="*/ 155575 w 428625"/>
                <a:gd name="connsiteY3" fmla="*/ 180975 h 2422525"/>
                <a:gd name="connsiteX4" fmla="*/ 142875 w 428625"/>
                <a:gd name="connsiteY4" fmla="*/ 149225 h 2422525"/>
                <a:gd name="connsiteX5" fmla="*/ 114300 w 428625"/>
                <a:gd name="connsiteY5" fmla="*/ 114300 h 2422525"/>
                <a:gd name="connsiteX6" fmla="*/ 79375 w 428625"/>
                <a:gd name="connsiteY6" fmla="*/ 79375 h 2422525"/>
                <a:gd name="connsiteX7" fmla="*/ 44450 w 428625"/>
                <a:gd name="connsiteY7" fmla="*/ 57150 h 2422525"/>
                <a:gd name="connsiteX8" fmla="*/ 15875 w 428625"/>
                <a:gd name="connsiteY8" fmla="*/ 38100 h 2422525"/>
                <a:gd name="connsiteX9" fmla="*/ 3175 w 428625"/>
                <a:gd name="connsiteY9" fmla="*/ 28575 h 2422525"/>
                <a:gd name="connsiteX10" fmla="*/ 0 w 428625"/>
                <a:gd name="connsiteY10" fmla="*/ 19050 h 2422525"/>
                <a:gd name="connsiteX11" fmla="*/ 3175 w 428625"/>
                <a:gd name="connsiteY11" fmla="*/ 6350 h 2422525"/>
                <a:gd name="connsiteX12" fmla="*/ 31750 w 428625"/>
                <a:gd name="connsiteY12" fmla="*/ 0 h 2422525"/>
                <a:gd name="connsiteX13" fmla="*/ 69850 w 428625"/>
                <a:gd name="connsiteY13" fmla="*/ 0 h 2422525"/>
                <a:gd name="connsiteX14" fmla="*/ 114300 w 428625"/>
                <a:gd name="connsiteY14" fmla="*/ 3175 h 2422525"/>
                <a:gd name="connsiteX15" fmla="*/ 146050 w 428625"/>
                <a:gd name="connsiteY15" fmla="*/ 12700 h 2422525"/>
                <a:gd name="connsiteX16" fmla="*/ 190500 w 428625"/>
                <a:gd name="connsiteY16" fmla="*/ 28575 h 2422525"/>
                <a:gd name="connsiteX17" fmla="*/ 234950 w 428625"/>
                <a:gd name="connsiteY17" fmla="*/ 47625 h 2422525"/>
                <a:gd name="connsiteX18" fmla="*/ 301625 w 428625"/>
                <a:gd name="connsiteY18" fmla="*/ 85725 h 2422525"/>
                <a:gd name="connsiteX19" fmla="*/ 333375 w 428625"/>
                <a:gd name="connsiteY19" fmla="*/ 107950 h 2422525"/>
                <a:gd name="connsiteX20" fmla="*/ 346075 w 428625"/>
                <a:gd name="connsiteY20" fmla="*/ 117475 h 2422525"/>
                <a:gd name="connsiteX21" fmla="*/ 377825 w 428625"/>
                <a:gd name="connsiteY21" fmla="*/ 225425 h 2422525"/>
                <a:gd name="connsiteX22" fmla="*/ 390525 w 428625"/>
                <a:gd name="connsiteY22" fmla="*/ 368300 h 2422525"/>
                <a:gd name="connsiteX23" fmla="*/ 400050 w 428625"/>
                <a:gd name="connsiteY23" fmla="*/ 536575 h 2422525"/>
                <a:gd name="connsiteX24" fmla="*/ 403225 w 428625"/>
                <a:gd name="connsiteY24" fmla="*/ 666750 h 2422525"/>
                <a:gd name="connsiteX25" fmla="*/ 403225 w 428625"/>
                <a:gd name="connsiteY25" fmla="*/ 762000 h 2422525"/>
                <a:gd name="connsiteX26" fmla="*/ 409575 w 428625"/>
                <a:gd name="connsiteY26" fmla="*/ 873125 h 2422525"/>
                <a:gd name="connsiteX27" fmla="*/ 422275 w 428625"/>
                <a:gd name="connsiteY27" fmla="*/ 987425 h 2422525"/>
                <a:gd name="connsiteX28" fmla="*/ 428625 w 428625"/>
                <a:gd name="connsiteY28" fmla="*/ 1050925 h 2422525"/>
                <a:gd name="connsiteX29" fmla="*/ 425450 w 428625"/>
                <a:gd name="connsiteY29" fmla="*/ 1241425 h 2422525"/>
                <a:gd name="connsiteX30" fmla="*/ 415925 w 428625"/>
                <a:gd name="connsiteY30" fmla="*/ 1463675 h 2422525"/>
                <a:gd name="connsiteX31" fmla="*/ 412750 w 428625"/>
                <a:gd name="connsiteY31" fmla="*/ 1638300 h 2422525"/>
                <a:gd name="connsiteX32" fmla="*/ 415925 w 428625"/>
                <a:gd name="connsiteY32" fmla="*/ 1866900 h 2422525"/>
                <a:gd name="connsiteX33" fmla="*/ 425450 w 428625"/>
                <a:gd name="connsiteY33" fmla="*/ 2133600 h 2422525"/>
                <a:gd name="connsiteX34" fmla="*/ 425450 w 428625"/>
                <a:gd name="connsiteY34" fmla="*/ 2301875 h 2422525"/>
                <a:gd name="connsiteX35" fmla="*/ 409575 w 428625"/>
                <a:gd name="connsiteY35" fmla="*/ 2339975 h 2422525"/>
                <a:gd name="connsiteX36" fmla="*/ 384175 w 428625"/>
                <a:gd name="connsiteY36" fmla="*/ 2384425 h 2422525"/>
                <a:gd name="connsiteX37" fmla="*/ 365125 w 428625"/>
                <a:gd name="connsiteY37" fmla="*/ 2403475 h 2422525"/>
                <a:gd name="connsiteX38" fmla="*/ 346075 w 428625"/>
                <a:gd name="connsiteY38" fmla="*/ 2416175 h 2422525"/>
                <a:gd name="connsiteX39" fmla="*/ 323850 w 428625"/>
                <a:gd name="connsiteY39" fmla="*/ 2422525 h 2422525"/>
                <a:gd name="connsiteX40" fmla="*/ 301625 w 428625"/>
                <a:gd name="connsiteY40" fmla="*/ 2419350 h 2422525"/>
                <a:gd name="connsiteX41" fmla="*/ 260350 w 428625"/>
                <a:gd name="connsiteY41" fmla="*/ 2400300 h 2422525"/>
                <a:gd name="connsiteX42" fmla="*/ 238125 w 428625"/>
                <a:gd name="connsiteY42" fmla="*/ 2381250 h 2422525"/>
                <a:gd name="connsiteX43" fmla="*/ 215900 w 428625"/>
                <a:gd name="connsiteY43" fmla="*/ 2355850 h 2422525"/>
                <a:gd name="connsiteX44" fmla="*/ 193675 w 428625"/>
                <a:gd name="connsiteY44" fmla="*/ 2314575 h 2422525"/>
                <a:gd name="connsiteX45" fmla="*/ 177800 w 428625"/>
                <a:gd name="connsiteY45" fmla="*/ 2266950 h 2422525"/>
                <a:gd name="connsiteX46" fmla="*/ 165100 w 428625"/>
                <a:gd name="connsiteY46" fmla="*/ 2193925 h 2422525"/>
                <a:gd name="connsiteX47" fmla="*/ 158750 w 428625"/>
                <a:gd name="connsiteY47" fmla="*/ 2108200 h 2422525"/>
                <a:gd name="connsiteX48" fmla="*/ 161925 w 428625"/>
                <a:gd name="connsiteY48" fmla="*/ 2000250 h 2422525"/>
                <a:gd name="connsiteX49" fmla="*/ 171450 w 428625"/>
                <a:gd name="connsiteY49" fmla="*/ 1730375 h 2422525"/>
                <a:gd name="connsiteX50" fmla="*/ 180975 w 428625"/>
                <a:gd name="connsiteY50" fmla="*/ 1466850 h 2422525"/>
                <a:gd name="connsiteX51" fmla="*/ 180975 w 428625"/>
                <a:gd name="connsiteY51" fmla="*/ 1146175 h 2422525"/>
                <a:gd name="connsiteX52" fmla="*/ 171450 w 428625"/>
                <a:gd name="connsiteY52" fmla="*/ 59690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25" h="2422525">
                  <a:moveTo>
                    <a:pt x="171450" y="596900"/>
                  </a:moveTo>
                  <a:lnTo>
                    <a:pt x="171450" y="476250"/>
                  </a:lnTo>
                  <a:lnTo>
                    <a:pt x="161925" y="266700"/>
                  </a:lnTo>
                  <a:lnTo>
                    <a:pt x="155575" y="180975"/>
                  </a:lnTo>
                  <a:lnTo>
                    <a:pt x="142875" y="149225"/>
                  </a:lnTo>
                  <a:lnTo>
                    <a:pt x="114300" y="114300"/>
                  </a:lnTo>
                  <a:lnTo>
                    <a:pt x="79375" y="79375"/>
                  </a:lnTo>
                  <a:lnTo>
                    <a:pt x="44450" y="57150"/>
                  </a:lnTo>
                  <a:lnTo>
                    <a:pt x="15875" y="38100"/>
                  </a:lnTo>
                  <a:lnTo>
                    <a:pt x="3175" y="28575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31750" y="0"/>
                  </a:lnTo>
                  <a:lnTo>
                    <a:pt x="69850" y="0"/>
                  </a:lnTo>
                  <a:lnTo>
                    <a:pt x="114300" y="3175"/>
                  </a:lnTo>
                  <a:lnTo>
                    <a:pt x="146050" y="12700"/>
                  </a:lnTo>
                  <a:lnTo>
                    <a:pt x="190500" y="28575"/>
                  </a:lnTo>
                  <a:lnTo>
                    <a:pt x="234950" y="47625"/>
                  </a:lnTo>
                  <a:lnTo>
                    <a:pt x="301625" y="85725"/>
                  </a:lnTo>
                  <a:lnTo>
                    <a:pt x="333375" y="107950"/>
                  </a:lnTo>
                  <a:lnTo>
                    <a:pt x="346075" y="117475"/>
                  </a:lnTo>
                  <a:lnTo>
                    <a:pt x="377825" y="225425"/>
                  </a:lnTo>
                  <a:lnTo>
                    <a:pt x="390525" y="368300"/>
                  </a:lnTo>
                  <a:lnTo>
                    <a:pt x="400050" y="536575"/>
                  </a:lnTo>
                  <a:cubicBezTo>
                    <a:pt x="401108" y="579967"/>
                    <a:pt x="402167" y="623358"/>
                    <a:pt x="403225" y="666750"/>
                  </a:cubicBezTo>
                  <a:lnTo>
                    <a:pt x="403225" y="762000"/>
                  </a:lnTo>
                  <a:lnTo>
                    <a:pt x="409575" y="873125"/>
                  </a:lnTo>
                  <a:lnTo>
                    <a:pt x="422275" y="987425"/>
                  </a:lnTo>
                  <a:lnTo>
                    <a:pt x="428625" y="1050925"/>
                  </a:lnTo>
                  <a:cubicBezTo>
                    <a:pt x="427567" y="1114425"/>
                    <a:pt x="428096" y="1159933"/>
                    <a:pt x="425450" y="1241425"/>
                  </a:cubicBezTo>
                  <a:lnTo>
                    <a:pt x="415925" y="1463675"/>
                  </a:lnTo>
                  <a:cubicBezTo>
                    <a:pt x="414867" y="1521883"/>
                    <a:pt x="412221" y="1571625"/>
                    <a:pt x="412750" y="1638300"/>
                  </a:cubicBezTo>
                  <a:cubicBezTo>
                    <a:pt x="413808" y="1714500"/>
                    <a:pt x="414867" y="1790700"/>
                    <a:pt x="415925" y="1866900"/>
                  </a:cubicBezTo>
                  <a:lnTo>
                    <a:pt x="425450" y="2133600"/>
                  </a:lnTo>
                  <a:lnTo>
                    <a:pt x="425450" y="2301875"/>
                  </a:lnTo>
                  <a:lnTo>
                    <a:pt x="409575" y="2339975"/>
                  </a:lnTo>
                  <a:lnTo>
                    <a:pt x="384175" y="2384425"/>
                  </a:lnTo>
                  <a:lnTo>
                    <a:pt x="365125" y="2403475"/>
                  </a:lnTo>
                  <a:lnTo>
                    <a:pt x="346075" y="2416175"/>
                  </a:lnTo>
                  <a:lnTo>
                    <a:pt x="323850" y="2422525"/>
                  </a:lnTo>
                  <a:lnTo>
                    <a:pt x="301625" y="2419350"/>
                  </a:lnTo>
                  <a:lnTo>
                    <a:pt x="260350" y="2400300"/>
                  </a:lnTo>
                  <a:lnTo>
                    <a:pt x="238125" y="2381250"/>
                  </a:lnTo>
                  <a:lnTo>
                    <a:pt x="215900" y="2355850"/>
                  </a:lnTo>
                  <a:lnTo>
                    <a:pt x="193675" y="2314575"/>
                  </a:lnTo>
                  <a:lnTo>
                    <a:pt x="177800" y="2266950"/>
                  </a:lnTo>
                  <a:lnTo>
                    <a:pt x="165100" y="2193925"/>
                  </a:lnTo>
                  <a:lnTo>
                    <a:pt x="158750" y="2108200"/>
                  </a:lnTo>
                  <a:cubicBezTo>
                    <a:pt x="159808" y="2072217"/>
                    <a:pt x="160867" y="2036233"/>
                    <a:pt x="161925" y="2000250"/>
                  </a:cubicBezTo>
                  <a:lnTo>
                    <a:pt x="171450" y="1730375"/>
                  </a:lnTo>
                  <a:lnTo>
                    <a:pt x="180975" y="1466850"/>
                  </a:lnTo>
                  <a:lnTo>
                    <a:pt x="180975" y="1146175"/>
                  </a:lnTo>
                  <a:cubicBezTo>
                    <a:pt x="178858" y="971550"/>
                    <a:pt x="176742" y="796925"/>
                    <a:pt x="171450" y="5969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0">
              <a:extLst>
                <a:ext uri="{FF2B5EF4-FFF2-40B4-BE49-F238E27FC236}">
                  <a16:creationId xmlns:a16="http://schemas.microsoft.com/office/drawing/2014/main" id="{5C27312E-AFF7-4007-B853-2D8DDC62F044}"/>
                </a:ext>
              </a:extLst>
            </p:cNvPr>
            <p:cNvSpPr/>
            <p:nvPr/>
          </p:nvSpPr>
          <p:spPr>
            <a:xfrm>
              <a:off x="3086100" y="2578100"/>
              <a:ext cx="1682750" cy="2444750"/>
            </a:xfrm>
            <a:custGeom>
              <a:avLst/>
              <a:gdLst>
                <a:gd name="connsiteX0" fmla="*/ 536575 w 1682750"/>
                <a:gd name="connsiteY0" fmla="*/ 203200 h 2444750"/>
                <a:gd name="connsiteX1" fmla="*/ 365125 w 1682750"/>
                <a:gd name="connsiteY1" fmla="*/ 241300 h 2444750"/>
                <a:gd name="connsiteX2" fmla="*/ 254000 w 1682750"/>
                <a:gd name="connsiteY2" fmla="*/ 269875 h 2444750"/>
                <a:gd name="connsiteX3" fmla="*/ 171450 w 1682750"/>
                <a:gd name="connsiteY3" fmla="*/ 285750 h 2444750"/>
                <a:gd name="connsiteX4" fmla="*/ 0 w 1682750"/>
                <a:gd name="connsiteY4" fmla="*/ 292100 h 2444750"/>
                <a:gd name="connsiteX5" fmla="*/ 22225 w 1682750"/>
                <a:gd name="connsiteY5" fmla="*/ 415925 h 2444750"/>
                <a:gd name="connsiteX6" fmla="*/ 142875 w 1682750"/>
                <a:gd name="connsiteY6" fmla="*/ 431800 h 2444750"/>
                <a:gd name="connsiteX7" fmla="*/ 177800 w 1682750"/>
                <a:gd name="connsiteY7" fmla="*/ 431800 h 2444750"/>
                <a:gd name="connsiteX8" fmla="*/ 215900 w 1682750"/>
                <a:gd name="connsiteY8" fmla="*/ 428625 h 2444750"/>
                <a:gd name="connsiteX9" fmla="*/ 339725 w 1682750"/>
                <a:gd name="connsiteY9" fmla="*/ 400050 h 2444750"/>
                <a:gd name="connsiteX10" fmla="*/ 476250 w 1682750"/>
                <a:gd name="connsiteY10" fmla="*/ 368300 h 2444750"/>
                <a:gd name="connsiteX11" fmla="*/ 673100 w 1682750"/>
                <a:gd name="connsiteY11" fmla="*/ 327025 h 2444750"/>
                <a:gd name="connsiteX12" fmla="*/ 857250 w 1682750"/>
                <a:gd name="connsiteY12" fmla="*/ 292100 h 2444750"/>
                <a:gd name="connsiteX13" fmla="*/ 1054100 w 1682750"/>
                <a:gd name="connsiteY13" fmla="*/ 260350 h 2444750"/>
                <a:gd name="connsiteX14" fmla="*/ 1231900 w 1682750"/>
                <a:gd name="connsiteY14" fmla="*/ 238125 h 2444750"/>
                <a:gd name="connsiteX15" fmla="*/ 1270000 w 1682750"/>
                <a:gd name="connsiteY15" fmla="*/ 241300 h 2444750"/>
                <a:gd name="connsiteX16" fmla="*/ 1298575 w 1682750"/>
                <a:gd name="connsiteY16" fmla="*/ 250825 h 2444750"/>
                <a:gd name="connsiteX17" fmla="*/ 1320800 w 1682750"/>
                <a:gd name="connsiteY17" fmla="*/ 266700 h 2444750"/>
                <a:gd name="connsiteX18" fmla="*/ 1333500 w 1682750"/>
                <a:gd name="connsiteY18" fmla="*/ 282575 h 2444750"/>
                <a:gd name="connsiteX19" fmla="*/ 1339850 w 1682750"/>
                <a:gd name="connsiteY19" fmla="*/ 307975 h 2444750"/>
                <a:gd name="connsiteX20" fmla="*/ 1339850 w 1682750"/>
                <a:gd name="connsiteY20" fmla="*/ 355600 h 2444750"/>
                <a:gd name="connsiteX21" fmla="*/ 1339850 w 1682750"/>
                <a:gd name="connsiteY21" fmla="*/ 927100 h 2444750"/>
                <a:gd name="connsiteX22" fmla="*/ 1339850 w 1682750"/>
                <a:gd name="connsiteY22" fmla="*/ 1111250 h 2444750"/>
                <a:gd name="connsiteX23" fmla="*/ 1349375 w 1682750"/>
                <a:gd name="connsiteY23" fmla="*/ 1431925 h 2444750"/>
                <a:gd name="connsiteX24" fmla="*/ 1352550 w 1682750"/>
                <a:gd name="connsiteY24" fmla="*/ 1606550 h 2444750"/>
                <a:gd name="connsiteX25" fmla="*/ 1349375 w 1682750"/>
                <a:gd name="connsiteY25" fmla="*/ 1857375 h 2444750"/>
                <a:gd name="connsiteX26" fmla="*/ 1343025 w 1682750"/>
                <a:gd name="connsiteY26" fmla="*/ 2111375 h 2444750"/>
                <a:gd name="connsiteX27" fmla="*/ 1346200 w 1682750"/>
                <a:gd name="connsiteY27" fmla="*/ 2257425 h 2444750"/>
                <a:gd name="connsiteX28" fmla="*/ 1358900 w 1682750"/>
                <a:gd name="connsiteY28" fmla="*/ 2301875 h 2444750"/>
                <a:gd name="connsiteX29" fmla="*/ 1384300 w 1682750"/>
                <a:gd name="connsiteY29" fmla="*/ 2362200 h 2444750"/>
                <a:gd name="connsiteX30" fmla="*/ 1406525 w 1682750"/>
                <a:gd name="connsiteY30" fmla="*/ 2390775 h 2444750"/>
                <a:gd name="connsiteX31" fmla="*/ 1431925 w 1682750"/>
                <a:gd name="connsiteY31" fmla="*/ 2416175 h 2444750"/>
                <a:gd name="connsiteX32" fmla="*/ 1450975 w 1682750"/>
                <a:gd name="connsiteY32" fmla="*/ 2428875 h 2444750"/>
                <a:gd name="connsiteX33" fmla="*/ 1479550 w 1682750"/>
                <a:gd name="connsiteY33" fmla="*/ 2444750 h 2444750"/>
                <a:gd name="connsiteX34" fmla="*/ 1498600 w 1682750"/>
                <a:gd name="connsiteY34" fmla="*/ 2441575 h 2444750"/>
                <a:gd name="connsiteX35" fmla="*/ 1524000 w 1682750"/>
                <a:gd name="connsiteY35" fmla="*/ 2435225 h 2444750"/>
                <a:gd name="connsiteX36" fmla="*/ 1539875 w 1682750"/>
                <a:gd name="connsiteY36" fmla="*/ 2416175 h 2444750"/>
                <a:gd name="connsiteX37" fmla="*/ 1555750 w 1682750"/>
                <a:gd name="connsiteY37" fmla="*/ 2387600 h 2444750"/>
                <a:gd name="connsiteX38" fmla="*/ 1577975 w 1682750"/>
                <a:gd name="connsiteY38" fmla="*/ 2336800 h 2444750"/>
                <a:gd name="connsiteX39" fmla="*/ 1587500 w 1682750"/>
                <a:gd name="connsiteY39" fmla="*/ 2298700 h 2444750"/>
                <a:gd name="connsiteX40" fmla="*/ 1587500 w 1682750"/>
                <a:gd name="connsiteY40" fmla="*/ 2181225 h 2444750"/>
                <a:gd name="connsiteX41" fmla="*/ 1587500 w 1682750"/>
                <a:gd name="connsiteY41" fmla="*/ 1908175 h 2444750"/>
                <a:gd name="connsiteX42" fmla="*/ 1587500 w 1682750"/>
                <a:gd name="connsiteY42" fmla="*/ 1616075 h 2444750"/>
                <a:gd name="connsiteX43" fmla="*/ 1587500 w 1682750"/>
                <a:gd name="connsiteY43" fmla="*/ 1384300 h 2444750"/>
                <a:gd name="connsiteX44" fmla="*/ 1587500 w 1682750"/>
                <a:gd name="connsiteY44" fmla="*/ 987425 h 2444750"/>
                <a:gd name="connsiteX45" fmla="*/ 1587500 w 1682750"/>
                <a:gd name="connsiteY45" fmla="*/ 688975 h 2444750"/>
                <a:gd name="connsiteX46" fmla="*/ 1587500 w 1682750"/>
                <a:gd name="connsiteY46" fmla="*/ 555625 h 2444750"/>
                <a:gd name="connsiteX47" fmla="*/ 1587500 w 1682750"/>
                <a:gd name="connsiteY47" fmla="*/ 482600 h 2444750"/>
                <a:gd name="connsiteX48" fmla="*/ 1593850 w 1682750"/>
                <a:gd name="connsiteY48" fmla="*/ 441325 h 2444750"/>
                <a:gd name="connsiteX49" fmla="*/ 1606550 w 1682750"/>
                <a:gd name="connsiteY49" fmla="*/ 406400 h 2444750"/>
                <a:gd name="connsiteX50" fmla="*/ 1622425 w 1682750"/>
                <a:gd name="connsiteY50" fmla="*/ 377825 h 2444750"/>
                <a:gd name="connsiteX51" fmla="*/ 1635125 w 1682750"/>
                <a:gd name="connsiteY51" fmla="*/ 355600 h 2444750"/>
                <a:gd name="connsiteX52" fmla="*/ 1657350 w 1682750"/>
                <a:gd name="connsiteY52" fmla="*/ 330200 h 2444750"/>
                <a:gd name="connsiteX53" fmla="*/ 1670050 w 1682750"/>
                <a:gd name="connsiteY53" fmla="*/ 317500 h 2444750"/>
                <a:gd name="connsiteX54" fmla="*/ 1679575 w 1682750"/>
                <a:gd name="connsiteY54" fmla="*/ 304800 h 2444750"/>
                <a:gd name="connsiteX55" fmla="*/ 1682750 w 1682750"/>
                <a:gd name="connsiteY55" fmla="*/ 279400 h 2444750"/>
                <a:gd name="connsiteX56" fmla="*/ 1676400 w 1682750"/>
                <a:gd name="connsiteY56" fmla="*/ 250825 h 2444750"/>
                <a:gd name="connsiteX57" fmla="*/ 1644650 w 1682750"/>
                <a:gd name="connsiteY57" fmla="*/ 209550 h 2444750"/>
                <a:gd name="connsiteX58" fmla="*/ 1558925 w 1682750"/>
                <a:gd name="connsiteY58" fmla="*/ 142875 h 2444750"/>
                <a:gd name="connsiteX59" fmla="*/ 1447800 w 1682750"/>
                <a:gd name="connsiteY59" fmla="*/ 66675 h 2444750"/>
                <a:gd name="connsiteX60" fmla="*/ 1343025 w 1682750"/>
                <a:gd name="connsiteY60" fmla="*/ 15875 h 2444750"/>
                <a:gd name="connsiteX61" fmla="*/ 1282700 w 1682750"/>
                <a:gd name="connsiteY61" fmla="*/ 0 h 2444750"/>
                <a:gd name="connsiteX62" fmla="*/ 1266825 w 1682750"/>
                <a:gd name="connsiteY62" fmla="*/ 6350 h 2444750"/>
                <a:gd name="connsiteX63" fmla="*/ 1190625 w 1682750"/>
                <a:gd name="connsiteY63" fmla="*/ 47625 h 2444750"/>
                <a:gd name="connsiteX64" fmla="*/ 1050925 w 1682750"/>
                <a:gd name="connsiteY64" fmla="*/ 95250 h 2444750"/>
                <a:gd name="connsiteX65" fmla="*/ 901700 w 1682750"/>
                <a:gd name="connsiteY65" fmla="*/ 133350 h 2444750"/>
                <a:gd name="connsiteX66" fmla="*/ 663575 w 1682750"/>
                <a:gd name="connsiteY66" fmla="*/ 177800 h 2444750"/>
                <a:gd name="connsiteX67" fmla="*/ 536575 w 1682750"/>
                <a:gd name="connsiteY67" fmla="*/ 203200 h 24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82750" h="2444750">
                  <a:moveTo>
                    <a:pt x="536575" y="203200"/>
                  </a:moveTo>
                  <a:lnTo>
                    <a:pt x="365125" y="241300"/>
                  </a:lnTo>
                  <a:lnTo>
                    <a:pt x="254000" y="269875"/>
                  </a:lnTo>
                  <a:lnTo>
                    <a:pt x="171450" y="285750"/>
                  </a:lnTo>
                  <a:lnTo>
                    <a:pt x="0" y="292100"/>
                  </a:lnTo>
                  <a:lnTo>
                    <a:pt x="22225" y="415925"/>
                  </a:lnTo>
                  <a:lnTo>
                    <a:pt x="142875" y="431800"/>
                  </a:lnTo>
                  <a:lnTo>
                    <a:pt x="177800" y="431800"/>
                  </a:lnTo>
                  <a:lnTo>
                    <a:pt x="215900" y="428625"/>
                  </a:lnTo>
                  <a:lnTo>
                    <a:pt x="339725" y="400050"/>
                  </a:lnTo>
                  <a:lnTo>
                    <a:pt x="476250" y="368300"/>
                  </a:lnTo>
                  <a:lnTo>
                    <a:pt x="673100" y="327025"/>
                  </a:lnTo>
                  <a:lnTo>
                    <a:pt x="857250" y="292100"/>
                  </a:lnTo>
                  <a:lnTo>
                    <a:pt x="1054100" y="260350"/>
                  </a:lnTo>
                  <a:lnTo>
                    <a:pt x="1231900" y="238125"/>
                  </a:lnTo>
                  <a:lnTo>
                    <a:pt x="1270000" y="241300"/>
                  </a:lnTo>
                  <a:lnTo>
                    <a:pt x="1298575" y="250825"/>
                  </a:lnTo>
                  <a:lnTo>
                    <a:pt x="1320800" y="266700"/>
                  </a:lnTo>
                  <a:lnTo>
                    <a:pt x="1333500" y="282575"/>
                  </a:lnTo>
                  <a:lnTo>
                    <a:pt x="1339850" y="307975"/>
                  </a:lnTo>
                  <a:lnTo>
                    <a:pt x="1339850" y="355600"/>
                  </a:lnTo>
                  <a:lnTo>
                    <a:pt x="1339850" y="927100"/>
                  </a:lnTo>
                  <a:lnTo>
                    <a:pt x="1339850" y="1111250"/>
                  </a:lnTo>
                  <a:lnTo>
                    <a:pt x="1349375" y="1431925"/>
                  </a:lnTo>
                  <a:cubicBezTo>
                    <a:pt x="1350433" y="1490133"/>
                    <a:pt x="1351492" y="1548342"/>
                    <a:pt x="1352550" y="1606550"/>
                  </a:cubicBezTo>
                  <a:cubicBezTo>
                    <a:pt x="1351492" y="1690158"/>
                    <a:pt x="1350433" y="1773767"/>
                    <a:pt x="1349375" y="1857375"/>
                  </a:cubicBezTo>
                  <a:lnTo>
                    <a:pt x="1343025" y="2111375"/>
                  </a:lnTo>
                  <a:cubicBezTo>
                    <a:pt x="1344083" y="2160058"/>
                    <a:pt x="1345142" y="2208742"/>
                    <a:pt x="1346200" y="2257425"/>
                  </a:cubicBezTo>
                  <a:lnTo>
                    <a:pt x="1358900" y="2301875"/>
                  </a:lnTo>
                  <a:lnTo>
                    <a:pt x="1384300" y="2362200"/>
                  </a:lnTo>
                  <a:lnTo>
                    <a:pt x="1406525" y="2390775"/>
                  </a:lnTo>
                  <a:lnTo>
                    <a:pt x="1431925" y="2416175"/>
                  </a:lnTo>
                  <a:lnTo>
                    <a:pt x="1450975" y="2428875"/>
                  </a:lnTo>
                  <a:lnTo>
                    <a:pt x="1479550" y="2444750"/>
                  </a:lnTo>
                  <a:lnTo>
                    <a:pt x="1498600" y="2441575"/>
                  </a:lnTo>
                  <a:lnTo>
                    <a:pt x="1524000" y="2435225"/>
                  </a:lnTo>
                  <a:lnTo>
                    <a:pt x="1539875" y="2416175"/>
                  </a:lnTo>
                  <a:lnTo>
                    <a:pt x="1555750" y="2387600"/>
                  </a:lnTo>
                  <a:lnTo>
                    <a:pt x="1577975" y="2336800"/>
                  </a:lnTo>
                  <a:lnTo>
                    <a:pt x="1587500" y="2298700"/>
                  </a:lnTo>
                  <a:lnTo>
                    <a:pt x="1587500" y="2181225"/>
                  </a:lnTo>
                  <a:lnTo>
                    <a:pt x="1587500" y="1908175"/>
                  </a:lnTo>
                  <a:lnTo>
                    <a:pt x="1587500" y="1616075"/>
                  </a:lnTo>
                  <a:lnTo>
                    <a:pt x="1587500" y="1384300"/>
                  </a:lnTo>
                  <a:lnTo>
                    <a:pt x="1587500" y="987425"/>
                  </a:lnTo>
                  <a:lnTo>
                    <a:pt x="1587500" y="688975"/>
                  </a:lnTo>
                  <a:lnTo>
                    <a:pt x="1587500" y="555625"/>
                  </a:lnTo>
                  <a:lnTo>
                    <a:pt x="1587500" y="482600"/>
                  </a:lnTo>
                  <a:lnTo>
                    <a:pt x="1593850" y="441325"/>
                  </a:lnTo>
                  <a:lnTo>
                    <a:pt x="1606550" y="406400"/>
                  </a:lnTo>
                  <a:lnTo>
                    <a:pt x="1622425" y="377825"/>
                  </a:lnTo>
                  <a:lnTo>
                    <a:pt x="1635125" y="355600"/>
                  </a:lnTo>
                  <a:lnTo>
                    <a:pt x="1657350" y="330200"/>
                  </a:lnTo>
                  <a:lnTo>
                    <a:pt x="1670050" y="317500"/>
                  </a:lnTo>
                  <a:lnTo>
                    <a:pt x="1679575" y="304800"/>
                  </a:lnTo>
                  <a:lnTo>
                    <a:pt x="1682750" y="279400"/>
                  </a:lnTo>
                  <a:lnTo>
                    <a:pt x="1676400" y="250825"/>
                  </a:lnTo>
                  <a:lnTo>
                    <a:pt x="1644650" y="209550"/>
                  </a:lnTo>
                  <a:lnTo>
                    <a:pt x="1558925" y="142875"/>
                  </a:lnTo>
                  <a:lnTo>
                    <a:pt x="1447800" y="66675"/>
                  </a:lnTo>
                  <a:lnTo>
                    <a:pt x="1343025" y="15875"/>
                  </a:lnTo>
                  <a:lnTo>
                    <a:pt x="1282700" y="0"/>
                  </a:lnTo>
                  <a:lnTo>
                    <a:pt x="1266825" y="6350"/>
                  </a:lnTo>
                  <a:lnTo>
                    <a:pt x="1190625" y="47625"/>
                  </a:lnTo>
                  <a:lnTo>
                    <a:pt x="1050925" y="95250"/>
                  </a:lnTo>
                  <a:lnTo>
                    <a:pt x="901700" y="133350"/>
                  </a:lnTo>
                  <a:lnTo>
                    <a:pt x="663575" y="177800"/>
                  </a:lnTo>
                  <a:lnTo>
                    <a:pt x="536575" y="203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1">
              <a:extLst>
                <a:ext uri="{FF2B5EF4-FFF2-40B4-BE49-F238E27FC236}">
                  <a16:creationId xmlns:a16="http://schemas.microsoft.com/office/drawing/2014/main" id="{91B6C9C9-8829-42C4-9ADF-284232E89607}"/>
                </a:ext>
              </a:extLst>
            </p:cNvPr>
            <p:cNvSpPr/>
            <p:nvPr/>
          </p:nvSpPr>
          <p:spPr>
            <a:xfrm>
              <a:off x="3167063" y="3627438"/>
              <a:ext cx="1322387" cy="344487"/>
            </a:xfrm>
            <a:custGeom>
              <a:avLst/>
              <a:gdLst>
                <a:gd name="connsiteX0" fmla="*/ 454818 w 1321593"/>
                <a:gd name="connsiteY0" fmla="*/ 95250 h 345281"/>
                <a:gd name="connsiteX1" fmla="*/ 704850 w 1321593"/>
                <a:gd name="connsiteY1" fmla="*/ 52387 h 345281"/>
                <a:gd name="connsiteX2" fmla="*/ 926306 w 1321593"/>
                <a:gd name="connsiteY2" fmla="*/ 11906 h 345281"/>
                <a:gd name="connsiteX3" fmla="*/ 990600 w 1321593"/>
                <a:gd name="connsiteY3" fmla="*/ 0 h 345281"/>
                <a:gd name="connsiteX4" fmla="*/ 1081087 w 1321593"/>
                <a:gd name="connsiteY4" fmla="*/ 2381 h 345281"/>
                <a:gd name="connsiteX5" fmla="*/ 1185862 w 1321593"/>
                <a:gd name="connsiteY5" fmla="*/ 11906 h 345281"/>
                <a:gd name="connsiteX6" fmla="*/ 1321593 w 1321593"/>
                <a:gd name="connsiteY6" fmla="*/ 30956 h 345281"/>
                <a:gd name="connsiteX7" fmla="*/ 1319212 w 1321593"/>
                <a:gd name="connsiteY7" fmla="*/ 180975 h 345281"/>
                <a:gd name="connsiteX8" fmla="*/ 1176337 w 1321593"/>
                <a:gd name="connsiteY8" fmla="*/ 180975 h 345281"/>
                <a:gd name="connsiteX9" fmla="*/ 1028700 w 1321593"/>
                <a:gd name="connsiteY9" fmla="*/ 188119 h 345281"/>
                <a:gd name="connsiteX10" fmla="*/ 847725 w 1321593"/>
                <a:gd name="connsiteY10" fmla="*/ 209550 h 345281"/>
                <a:gd name="connsiteX11" fmla="*/ 695325 w 1321593"/>
                <a:gd name="connsiteY11" fmla="*/ 230981 h 345281"/>
                <a:gd name="connsiteX12" fmla="*/ 511968 w 1321593"/>
                <a:gd name="connsiteY12" fmla="*/ 266700 h 345281"/>
                <a:gd name="connsiteX13" fmla="*/ 414337 w 1321593"/>
                <a:gd name="connsiteY13" fmla="*/ 280987 h 345281"/>
                <a:gd name="connsiteX14" fmla="*/ 185737 w 1321593"/>
                <a:gd name="connsiteY14" fmla="*/ 314325 h 345281"/>
                <a:gd name="connsiteX15" fmla="*/ 4762 w 1321593"/>
                <a:gd name="connsiteY15" fmla="*/ 345281 h 345281"/>
                <a:gd name="connsiteX16" fmla="*/ 0 w 1321593"/>
                <a:gd name="connsiteY16" fmla="*/ 164306 h 345281"/>
                <a:gd name="connsiteX17" fmla="*/ 209550 w 1321593"/>
                <a:gd name="connsiteY17" fmla="*/ 133350 h 345281"/>
                <a:gd name="connsiteX18" fmla="*/ 454818 w 1321593"/>
                <a:gd name="connsiteY18" fmla="*/ 95250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1593" h="345281">
                  <a:moveTo>
                    <a:pt x="454818" y="95250"/>
                  </a:moveTo>
                  <a:lnTo>
                    <a:pt x="704850" y="52387"/>
                  </a:lnTo>
                  <a:lnTo>
                    <a:pt x="926306" y="11906"/>
                  </a:lnTo>
                  <a:lnTo>
                    <a:pt x="990600" y="0"/>
                  </a:lnTo>
                  <a:lnTo>
                    <a:pt x="1081087" y="2381"/>
                  </a:lnTo>
                  <a:lnTo>
                    <a:pt x="1185862" y="11906"/>
                  </a:lnTo>
                  <a:lnTo>
                    <a:pt x="1321593" y="30956"/>
                  </a:lnTo>
                  <a:cubicBezTo>
                    <a:pt x="1320799" y="80962"/>
                    <a:pt x="1320006" y="130969"/>
                    <a:pt x="1319212" y="180975"/>
                  </a:cubicBezTo>
                  <a:lnTo>
                    <a:pt x="1176337" y="180975"/>
                  </a:lnTo>
                  <a:lnTo>
                    <a:pt x="1028700" y="188119"/>
                  </a:lnTo>
                  <a:lnTo>
                    <a:pt x="847725" y="209550"/>
                  </a:lnTo>
                  <a:lnTo>
                    <a:pt x="695325" y="230981"/>
                  </a:lnTo>
                  <a:lnTo>
                    <a:pt x="511968" y="266700"/>
                  </a:lnTo>
                  <a:lnTo>
                    <a:pt x="414337" y="280987"/>
                  </a:lnTo>
                  <a:lnTo>
                    <a:pt x="185737" y="314325"/>
                  </a:lnTo>
                  <a:lnTo>
                    <a:pt x="4762" y="345281"/>
                  </a:lnTo>
                  <a:lnTo>
                    <a:pt x="0" y="164306"/>
                  </a:lnTo>
                  <a:lnTo>
                    <a:pt x="209550" y="133350"/>
                  </a:lnTo>
                  <a:lnTo>
                    <a:pt x="454818" y="9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2">
              <a:extLst>
                <a:ext uri="{FF2B5EF4-FFF2-40B4-BE49-F238E27FC236}">
                  <a16:creationId xmlns:a16="http://schemas.microsoft.com/office/drawing/2014/main" id="{C3325AE2-E7E3-45DD-9637-79A48009D331}"/>
                </a:ext>
              </a:extLst>
            </p:cNvPr>
            <p:cNvSpPr/>
            <p:nvPr/>
          </p:nvSpPr>
          <p:spPr>
            <a:xfrm>
              <a:off x="3176588" y="4640263"/>
              <a:ext cx="1322387" cy="422275"/>
            </a:xfrm>
            <a:custGeom>
              <a:avLst/>
              <a:gdLst>
                <a:gd name="connsiteX0" fmla="*/ 509587 w 1321593"/>
                <a:gd name="connsiteY0" fmla="*/ 169069 h 421482"/>
                <a:gd name="connsiteX1" fmla="*/ 638175 w 1321593"/>
                <a:gd name="connsiteY1" fmla="*/ 145257 h 421482"/>
                <a:gd name="connsiteX2" fmla="*/ 897731 w 1321593"/>
                <a:gd name="connsiteY2" fmla="*/ 90488 h 421482"/>
                <a:gd name="connsiteX3" fmla="*/ 1164431 w 1321593"/>
                <a:gd name="connsiteY3" fmla="*/ 30957 h 421482"/>
                <a:gd name="connsiteX4" fmla="*/ 1314450 w 1321593"/>
                <a:gd name="connsiteY4" fmla="*/ 0 h 421482"/>
                <a:gd name="connsiteX5" fmla="*/ 1321593 w 1321593"/>
                <a:gd name="connsiteY5" fmla="*/ 176213 h 421482"/>
                <a:gd name="connsiteX6" fmla="*/ 1083468 w 1321593"/>
                <a:gd name="connsiteY6" fmla="*/ 226219 h 421482"/>
                <a:gd name="connsiteX7" fmla="*/ 809625 w 1321593"/>
                <a:gd name="connsiteY7" fmla="*/ 288132 h 421482"/>
                <a:gd name="connsiteX8" fmla="*/ 704850 w 1321593"/>
                <a:gd name="connsiteY8" fmla="*/ 309563 h 421482"/>
                <a:gd name="connsiteX9" fmla="*/ 600075 w 1321593"/>
                <a:gd name="connsiteY9" fmla="*/ 326232 h 421482"/>
                <a:gd name="connsiteX10" fmla="*/ 330993 w 1321593"/>
                <a:gd name="connsiteY10" fmla="*/ 371475 h 421482"/>
                <a:gd name="connsiteX11" fmla="*/ 2381 w 1321593"/>
                <a:gd name="connsiteY11" fmla="*/ 421482 h 421482"/>
                <a:gd name="connsiteX12" fmla="*/ 0 w 1321593"/>
                <a:gd name="connsiteY12" fmla="*/ 242888 h 421482"/>
                <a:gd name="connsiteX13" fmla="*/ 509587 w 1321593"/>
                <a:gd name="connsiteY13" fmla="*/ 1690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3" h="421482">
                  <a:moveTo>
                    <a:pt x="509587" y="169069"/>
                  </a:moveTo>
                  <a:lnTo>
                    <a:pt x="638175" y="145257"/>
                  </a:lnTo>
                  <a:lnTo>
                    <a:pt x="897731" y="90488"/>
                  </a:lnTo>
                  <a:lnTo>
                    <a:pt x="1164431" y="30957"/>
                  </a:lnTo>
                  <a:lnTo>
                    <a:pt x="1314450" y="0"/>
                  </a:lnTo>
                  <a:lnTo>
                    <a:pt x="1321593" y="176213"/>
                  </a:lnTo>
                  <a:lnTo>
                    <a:pt x="1083468" y="226219"/>
                  </a:lnTo>
                  <a:lnTo>
                    <a:pt x="809625" y="288132"/>
                  </a:lnTo>
                  <a:lnTo>
                    <a:pt x="704850" y="309563"/>
                  </a:lnTo>
                  <a:lnTo>
                    <a:pt x="600075" y="326232"/>
                  </a:lnTo>
                  <a:lnTo>
                    <a:pt x="330993" y="371475"/>
                  </a:lnTo>
                  <a:lnTo>
                    <a:pt x="2381" y="421482"/>
                  </a:lnTo>
                  <a:cubicBezTo>
                    <a:pt x="1587" y="361951"/>
                    <a:pt x="794" y="302419"/>
                    <a:pt x="0" y="242888"/>
                  </a:cubicBezTo>
                  <a:lnTo>
                    <a:pt x="509587" y="169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3">
              <a:extLst>
                <a:ext uri="{FF2B5EF4-FFF2-40B4-BE49-F238E27FC236}">
                  <a16:creationId xmlns:a16="http://schemas.microsoft.com/office/drawing/2014/main" id="{8B5C9068-A300-463F-A9B0-5E2EAFB061D4}"/>
                </a:ext>
              </a:extLst>
            </p:cNvPr>
            <p:cNvSpPr/>
            <p:nvPr/>
          </p:nvSpPr>
          <p:spPr>
            <a:xfrm>
              <a:off x="5351463" y="2443163"/>
              <a:ext cx="1966912" cy="403225"/>
            </a:xfrm>
            <a:custGeom>
              <a:avLst/>
              <a:gdLst>
                <a:gd name="connsiteX0" fmla="*/ 507206 w 1966912"/>
                <a:gd name="connsiteY0" fmla="*/ 364331 h 402431"/>
                <a:gd name="connsiteX1" fmla="*/ 338137 w 1966912"/>
                <a:gd name="connsiteY1" fmla="*/ 392906 h 402431"/>
                <a:gd name="connsiteX2" fmla="*/ 276225 w 1966912"/>
                <a:gd name="connsiteY2" fmla="*/ 402431 h 402431"/>
                <a:gd name="connsiteX3" fmla="*/ 216694 w 1966912"/>
                <a:gd name="connsiteY3" fmla="*/ 388143 h 402431"/>
                <a:gd name="connsiteX4" fmla="*/ 157162 w 1966912"/>
                <a:gd name="connsiteY4" fmla="*/ 369093 h 402431"/>
                <a:gd name="connsiteX5" fmla="*/ 0 w 1966912"/>
                <a:gd name="connsiteY5" fmla="*/ 314325 h 402431"/>
                <a:gd name="connsiteX6" fmla="*/ 88106 w 1966912"/>
                <a:gd name="connsiteY6" fmla="*/ 183356 h 402431"/>
                <a:gd name="connsiteX7" fmla="*/ 164306 w 1966912"/>
                <a:gd name="connsiteY7" fmla="*/ 214312 h 402431"/>
                <a:gd name="connsiteX8" fmla="*/ 223837 w 1966912"/>
                <a:gd name="connsiteY8" fmla="*/ 228600 h 402431"/>
                <a:gd name="connsiteX9" fmla="*/ 283369 w 1966912"/>
                <a:gd name="connsiteY9" fmla="*/ 235743 h 402431"/>
                <a:gd name="connsiteX10" fmla="*/ 357187 w 1966912"/>
                <a:gd name="connsiteY10" fmla="*/ 235743 h 402431"/>
                <a:gd name="connsiteX11" fmla="*/ 452437 w 1966912"/>
                <a:gd name="connsiteY11" fmla="*/ 228600 h 402431"/>
                <a:gd name="connsiteX12" fmla="*/ 550069 w 1966912"/>
                <a:gd name="connsiteY12" fmla="*/ 209550 h 402431"/>
                <a:gd name="connsiteX13" fmla="*/ 714375 w 1966912"/>
                <a:gd name="connsiteY13" fmla="*/ 176212 h 402431"/>
                <a:gd name="connsiteX14" fmla="*/ 897731 w 1966912"/>
                <a:gd name="connsiteY14" fmla="*/ 142875 h 402431"/>
                <a:gd name="connsiteX15" fmla="*/ 1088231 w 1966912"/>
                <a:gd name="connsiteY15" fmla="*/ 109537 h 402431"/>
                <a:gd name="connsiteX16" fmla="*/ 1250156 w 1966912"/>
                <a:gd name="connsiteY16" fmla="*/ 83343 h 402431"/>
                <a:gd name="connsiteX17" fmla="*/ 1426369 w 1966912"/>
                <a:gd name="connsiteY17" fmla="*/ 42862 h 402431"/>
                <a:gd name="connsiteX18" fmla="*/ 1562100 w 1966912"/>
                <a:gd name="connsiteY18" fmla="*/ 2381 h 402431"/>
                <a:gd name="connsiteX19" fmla="*/ 1576387 w 1966912"/>
                <a:gd name="connsiteY19" fmla="*/ 0 h 402431"/>
                <a:gd name="connsiteX20" fmla="*/ 1616869 w 1966912"/>
                <a:gd name="connsiteY20" fmla="*/ 14287 h 402431"/>
                <a:gd name="connsiteX21" fmla="*/ 1671637 w 1966912"/>
                <a:gd name="connsiteY21" fmla="*/ 40481 h 402431"/>
                <a:gd name="connsiteX22" fmla="*/ 1728787 w 1966912"/>
                <a:gd name="connsiteY22" fmla="*/ 71437 h 402431"/>
                <a:gd name="connsiteX23" fmla="*/ 1781175 w 1966912"/>
                <a:gd name="connsiteY23" fmla="*/ 104775 h 402431"/>
                <a:gd name="connsiteX24" fmla="*/ 1838325 w 1966912"/>
                <a:gd name="connsiteY24" fmla="*/ 147637 h 402431"/>
                <a:gd name="connsiteX25" fmla="*/ 1869281 w 1966912"/>
                <a:gd name="connsiteY25" fmla="*/ 176212 h 402431"/>
                <a:gd name="connsiteX26" fmla="*/ 1914525 w 1966912"/>
                <a:gd name="connsiteY26" fmla="*/ 219075 h 402431"/>
                <a:gd name="connsiteX27" fmla="*/ 1943100 w 1966912"/>
                <a:gd name="connsiteY27" fmla="*/ 252412 h 402431"/>
                <a:gd name="connsiteX28" fmla="*/ 1957387 w 1966912"/>
                <a:gd name="connsiteY28" fmla="*/ 269081 h 402431"/>
                <a:gd name="connsiteX29" fmla="*/ 1966912 w 1966912"/>
                <a:gd name="connsiteY29" fmla="*/ 290512 h 402431"/>
                <a:gd name="connsiteX30" fmla="*/ 1966912 w 1966912"/>
                <a:gd name="connsiteY30" fmla="*/ 302418 h 402431"/>
                <a:gd name="connsiteX31" fmla="*/ 1959769 w 1966912"/>
                <a:gd name="connsiteY31" fmla="*/ 323850 h 402431"/>
                <a:gd name="connsiteX32" fmla="*/ 1943100 w 1966912"/>
                <a:gd name="connsiteY32" fmla="*/ 347662 h 402431"/>
                <a:gd name="connsiteX33" fmla="*/ 1926431 w 1966912"/>
                <a:gd name="connsiteY33" fmla="*/ 366712 h 402431"/>
                <a:gd name="connsiteX34" fmla="*/ 1909762 w 1966912"/>
                <a:gd name="connsiteY34" fmla="*/ 383381 h 402431"/>
                <a:gd name="connsiteX35" fmla="*/ 1643062 w 1966912"/>
                <a:gd name="connsiteY35" fmla="*/ 330993 h 402431"/>
                <a:gd name="connsiteX36" fmla="*/ 1626394 w 1966912"/>
                <a:gd name="connsiteY36" fmla="*/ 304800 h 402431"/>
                <a:gd name="connsiteX37" fmla="*/ 1602581 w 1966912"/>
                <a:gd name="connsiteY37" fmla="*/ 280987 h 402431"/>
                <a:gd name="connsiteX38" fmla="*/ 1569244 w 1966912"/>
                <a:gd name="connsiteY38" fmla="*/ 257175 h 402431"/>
                <a:gd name="connsiteX39" fmla="*/ 1521619 w 1966912"/>
                <a:gd name="connsiteY39" fmla="*/ 235743 h 402431"/>
                <a:gd name="connsiteX40" fmla="*/ 1462087 w 1966912"/>
                <a:gd name="connsiteY40" fmla="*/ 226218 h 402431"/>
                <a:gd name="connsiteX41" fmla="*/ 1319212 w 1966912"/>
                <a:gd name="connsiteY41" fmla="*/ 242887 h 402431"/>
                <a:gd name="connsiteX42" fmla="*/ 988219 w 1966912"/>
                <a:gd name="connsiteY42" fmla="*/ 290512 h 402431"/>
                <a:gd name="connsiteX43" fmla="*/ 507206 w 1966912"/>
                <a:gd name="connsiteY43" fmla="*/ 3643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66912" h="402431">
                  <a:moveTo>
                    <a:pt x="507206" y="364331"/>
                  </a:moveTo>
                  <a:lnTo>
                    <a:pt x="338137" y="392906"/>
                  </a:lnTo>
                  <a:lnTo>
                    <a:pt x="276225" y="402431"/>
                  </a:lnTo>
                  <a:lnTo>
                    <a:pt x="216694" y="388143"/>
                  </a:lnTo>
                  <a:lnTo>
                    <a:pt x="157162" y="369093"/>
                  </a:lnTo>
                  <a:lnTo>
                    <a:pt x="0" y="314325"/>
                  </a:lnTo>
                  <a:lnTo>
                    <a:pt x="88106" y="183356"/>
                  </a:lnTo>
                  <a:lnTo>
                    <a:pt x="164306" y="214312"/>
                  </a:lnTo>
                  <a:lnTo>
                    <a:pt x="223837" y="228600"/>
                  </a:lnTo>
                  <a:lnTo>
                    <a:pt x="283369" y="235743"/>
                  </a:lnTo>
                  <a:lnTo>
                    <a:pt x="357187" y="235743"/>
                  </a:lnTo>
                  <a:lnTo>
                    <a:pt x="452437" y="228600"/>
                  </a:lnTo>
                  <a:lnTo>
                    <a:pt x="550069" y="209550"/>
                  </a:lnTo>
                  <a:lnTo>
                    <a:pt x="714375" y="176212"/>
                  </a:lnTo>
                  <a:lnTo>
                    <a:pt x="897731" y="142875"/>
                  </a:lnTo>
                  <a:lnTo>
                    <a:pt x="1088231" y="109537"/>
                  </a:lnTo>
                  <a:lnTo>
                    <a:pt x="1250156" y="83343"/>
                  </a:lnTo>
                  <a:lnTo>
                    <a:pt x="1426369" y="42862"/>
                  </a:lnTo>
                  <a:lnTo>
                    <a:pt x="1562100" y="2381"/>
                  </a:lnTo>
                  <a:lnTo>
                    <a:pt x="1576387" y="0"/>
                  </a:lnTo>
                  <a:lnTo>
                    <a:pt x="1616869" y="14287"/>
                  </a:lnTo>
                  <a:lnTo>
                    <a:pt x="1671637" y="40481"/>
                  </a:lnTo>
                  <a:lnTo>
                    <a:pt x="1728787" y="71437"/>
                  </a:lnTo>
                  <a:lnTo>
                    <a:pt x="1781175" y="104775"/>
                  </a:lnTo>
                  <a:lnTo>
                    <a:pt x="1838325" y="147637"/>
                  </a:lnTo>
                  <a:lnTo>
                    <a:pt x="1869281" y="176212"/>
                  </a:lnTo>
                  <a:lnTo>
                    <a:pt x="1914525" y="219075"/>
                  </a:lnTo>
                  <a:lnTo>
                    <a:pt x="1943100" y="252412"/>
                  </a:lnTo>
                  <a:lnTo>
                    <a:pt x="1957387" y="269081"/>
                  </a:lnTo>
                  <a:lnTo>
                    <a:pt x="1966912" y="290512"/>
                  </a:lnTo>
                  <a:lnTo>
                    <a:pt x="1966912" y="302418"/>
                  </a:lnTo>
                  <a:lnTo>
                    <a:pt x="1959769" y="323850"/>
                  </a:lnTo>
                  <a:lnTo>
                    <a:pt x="1943100" y="347662"/>
                  </a:lnTo>
                  <a:lnTo>
                    <a:pt x="1926431" y="366712"/>
                  </a:lnTo>
                  <a:lnTo>
                    <a:pt x="1909762" y="383381"/>
                  </a:lnTo>
                  <a:lnTo>
                    <a:pt x="1643062" y="330993"/>
                  </a:lnTo>
                  <a:lnTo>
                    <a:pt x="1626394" y="304800"/>
                  </a:lnTo>
                  <a:lnTo>
                    <a:pt x="1602581" y="280987"/>
                  </a:lnTo>
                  <a:lnTo>
                    <a:pt x="1569244" y="257175"/>
                  </a:lnTo>
                  <a:lnTo>
                    <a:pt x="1521619" y="235743"/>
                  </a:lnTo>
                  <a:lnTo>
                    <a:pt x="1462087" y="226218"/>
                  </a:lnTo>
                  <a:lnTo>
                    <a:pt x="1319212" y="242887"/>
                  </a:lnTo>
                  <a:lnTo>
                    <a:pt x="988219" y="290512"/>
                  </a:lnTo>
                  <a:lnTo>
                    <a:pt x="507206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7">
              <a:extLst>
                <a:ext uri="{FF2B5EF4-FFF2-40B4-BE49-F238E27FC236}">
                  <a16:creationId xmlns:a16="http://schemas.microsoft.com/office/drawing/2014/main" id="{015106D8-25A6-4BC1-8F90-AA5456DB4EDC}"/>
                </a:ext>
              </a:extLst>
            </p:cNvPr>
            <p:cNvSpPr/>
            <p:nvPr/>
          </p:nvSpPr>
          <p:spPr>
            <a:xfrm rot="16200000">
              <a:off x="4976813" y="3738563"/>
              <a:ext cx="3340100" cy="1295400"/>
            </a:xfrm>
            <a:custGeom>
              <a:avLst/>
              <a:gdLst>
                <a:gd name="connsiteX0" fmla="*/ 1416311 w 3340301"/>
                <a:gd name="connsiteY0" fmla="*/ 654791 h 1295160"/>
                <a:gd name="connsiteX1" fmla="*/ 1257661 w 3340301"/>
                <a:gd name="connsiteY1" fmla="*/ 608639 h 1295160"/>
                <a:gd name="connsiteX2" fmla="*/ 1116318 w 3340301"/>
                <a:gd name="connsiteY2" fmla="*/ 556717 h 1295160"/>
                <a:gd name="connsiteX3" fmla="*/ 998052 w 3340301"/>
                <a:gd name="connsiteY3" fmla="*/ 510564 h 1295160"/>
                <a:gd name="connsiteX4" fmla="*/ 862479 w 3340301"/>
                <a:gd name="connsiteY4" fmla="*/ 449989 h 1295160"/>
                <a:gd name="connsiteX5" fmla="*/ 732674 w 3340301"/>
                <a:gd name="connsiteY5" fmla="*/ 377875 h 1295160"/>
                <a:gd name="connsiteX6" fmla="*/ 660561 w 3340301"/>
                <a:gd name="connsiteY6" fmla="*/ 328838 h 1295160"/>
                <a:gd name="connsiteX7" fmla="*/ 588447 w 3340301"/>
                <a:gd name="connsiteY7" fmla="*/ 274032 h 1295160"/>
                <a:gd name="connsiteX8" fmla="*/ 542294 w 3340301"/>
                <a:gd name="connsiteY8" fmla="*/ 233648 h 1295160"/>
                <a:gd name="connsiteX9" fmla="*/ 501911 w 3340301"/>
                <a:gd name="connsiteY9" fmla="*/ 193265 h 1295160"/>
                <a:gd name="connsiteX10" fmla="*/ 473065 w 3340301"/>
                <a:gd name="connsiteY10" fmla="*/ 158650 h 1295160"/>
                <a:gd name="connsiteX11" fmla="*/ 51922 w 3340301"/>
                <a:gd name="connsiteY11" fmla="*/ 0 h 1295160"/>
                <a:gd name="connsiteX12" fmla="*/ 25961 w 3340301"/>
                <a:gd name="connsiteY12" fmla="*/ 17307 h 1295160"/>
                <a:gd name="connsiteX13" fmla="*/ 11538 w 3340301"/>
                <a:gd name="connsiteY13" fmla="*/ 34615 h 1295160"/>
                <a:gd name="connsiteX14" fmla="*/ 2885 w 3340301"/>
                <a:gd name="connsiteY14" fmla="*/ 54807 h 1295160"/>
                <a:gd name="connsiteX15" fmla="*/ 0 w 3340301"/>
                <a:gd name="connsiteY15" fmla="*/ 86537 h 1295160"/>
                <a:gd name="connsiteX16" fmla="*/ 2885 w 3340301"/>
                <a:gd name="connsiteY16" fmla="*/ 115382 h 1295160"/>
                <a:gd name="connsiteX17" fmla="*/ 14423 w 3340301"/>
                <a:gd name="connsiteY17" fmla="*/ 149996 h 1295160"/>
                <a:gd name="connsiteX18" fmla="*/ 43268 w 3340301"/>
                <a:gd name="connsiteY18" fmla="*/ 201918 h 1295160"/>
                <a:gd name="connsiteX19" fmla="*/ 86537 w 3340301"/>
                <a:gd name="connsiteY19" fmla="*/ 259609 h 1295160"/>
                <a:gd name="connsiteX20" fmla="*/ 158650 w 3340301"/>
                <a:gd name="connsiteY20" fmla="*/ 334607 h 1295160"/>
                <a:gd name="connsiteX21" fmla="*/ 222110 w 3340301"/>
                <a:gd name="connsiteY21" fmla="*/ 392298 h 1295160"/>
                <a:gd name="connsiteX22" fmla="*/ 317300 w 3340301"/>
                <a:gd name="connsiteY22" fmla="*/ 467296 h 1295160"/>
                <a:gd name="connsiteX23" fmla="*/ 435566 w 3340301"/>
                <a:gd name="connsiteY23" fmla="*/ 542294 h 1295160"/>
                <a:gd name="connsiteX24" fmla="*/ 536525 w 3340301"/>
                <a:gd name="connsiteY24" fmla="*/ 602870 h 1295160"/>
                <a:gd name="connsiteX25" fmla="*/ 649022 w 3340301"/>
                <a:gd name="connsiteY25" fmla="*/ 663445 h 1295160"/>
                <a:gd name="connsiteX26" fmla="*/ 761520 w 3340301"/>
                <a:gd name="connsiteY26" fmla="*/ 715367 h 1295160"/>
                <a:gd name="connsiteX27" fmla="*/ 891324 w 3340301"/>
                <a:gd name="connsiteY27" fmla="*/ 770173 h 1295160"/>
                <a:gd name="connsiteX28" fmla="*/ 1032667 w 3340301"/>
                <a:gd name="connsiteY28" fmla="*/ 822095 h 1295160"/>
                <a:gd name="connsiteX29" fmla="*/ 1185547 w 3340301"/>
                <a:gd name="connsiteY29" fmla="*/ 868248 h 1295160"/>
                <a:gd name="connsiteX30" fmla="*/ 1399003 w 3340301"/>
                <a:gd name="connsiteY30" fmla="*/ 923054 h 1295160"/>
                <a:gd name="connsiteX31" fmla="*/ 1603806 w 3340301"/>
                <a:gd name="connsiteY31" fmla="*/ 972091 h 1295160"/>
                <a:gd name="connsiteX32" fmla="*/ 1831685 w 3340301"/>
                <a:gd name="connsiteY32" fmla="*/ 1021128 h 1295160"/>
                <a:gd name="connsiteX33" fmla="*/ 2048026 w 3340301"/>
                <a:gd name="connsiteY33" fmla="*/ 1067281 h 1295160"/>
                <a:gd name="connsiteX34" fmla="*/ 2301865 w 3340301"/>
                <a:gd name="connsiteY34" fmla="*/ 1116318 h 1295160"/>
                <a:gd name="connsiteX35" fmla="*/ 2460515 w 3340301"/>
                <a:gd name="connsiteY35" fmla="*/ 1145164 h 1295160"/>
                <a:gd name="connsiteX36" fmla="*/ 2697048 w 3340301"/>
                <a:gd name="connsiteY36" fmla="*/ 1188432 h 1295160"/>
                <a:gd name="connsiteX37" fmla="*/ 2867236 w 3340301"/>
                <a:gd name="connsiteY37" fmla="*/ 1217277 h 1295160"/>
                <a:gd name="connsiteX38" fmla="*/ 2982617 w 3340301"/>
                <a:gd name="connsiteY38" fmla="*/ 1225931 h 1295160"/>
                <a:gd name="connsiteX39" fmla="*/ 3144152 w 3340301"/>
                <a:gd name="connsiteY39" fmla="*/ 1243238 h 1295160"/>
                <a:gd name="connsiteX40" fmla="*/ 3230688 w 3340301"/>
                <a:gd name="connsiteY40" fmla="*/ 1260545 h 1295160"/>
                <a:gd name="connsiteX41" fmla="*/ 3273956 w 3340301"/>
                <a:gd name="connsiteY41" fmla="*/ 1295160 h 1295160"/>
                <a:gd name="connsiteX42" fmla="*/ 3340301 w 3340301"/>
                <a:gd name="connsiteY42" fmla="*/ 949015 h 1295160"/>
                <a:gd name="connsiteX43" fmla="*/ 3317224 w 3340301"/>
                <a:gd name="connsiteY43" fmla="*/ 974976 h 1295160"/>
                <a:gd name="connsiteX44" fmla="*/ 3279725 w 3340301"/>
                <a:gd name="connsiteY44" fmla="*/ 992283 h 1295160"/>
                <a:gd name="connsiteX45" fmla="*/ 3242226 w 3340301"/>
                <a:gd name="connsiteY45" fmla="*/ 992283 h 1295160"/>
                <a:gd name="connsiteX46" fmla="*/ 3043193 w 3340301"/>
                <a:gd name="connsiteY46" fmla="*/ 969207 h 1295160"/>
                <a:gd name="connsiteX47" fmla="*/ 2760508 w 3340301"/>
                <a:gd name="connsiteY47" fmla="*/ 931707 h 1295160"/>
                <a:gd name="connsiteX48" fmla="*/ 2425901 w 3340301"/>
                <a:gd name="connsiteY48" fmla="*/ 882670 h 1295160"/>
                <a:gd name="connsiteX49" fmla="*/ 1967258 w 3340301"/>
                <a:gd name="connsiteY49" fmla="*/ 793249 h 1295160"/>
                <a:gd name="connsiteX50" fmla="*/ 1560538 w 3340301"/>
                <a:gd name="connsiteY50" fmla="*/ 698060 h 1295160"/>
                <a:gd name="connsiteX51" fmla="*/ 1416311 w 3340301"/>
                <a:gd name="connsiteY51" fmla="*/ 654791 h 129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40301" h="1295160">
                  <a:moveTo>
                    <a:pt x="1416311" y="654791"/>
                  </a:moveTo>
                  <a:lnTo>
                    <a:pt x="1257661" y="608639"/>
                  </a:lnTo>
                  <a:lnTo>
                    <a:pt x="1116318" y="556717"/>
                  </a:lnTo>
                  <a:lnTo>
                    <a:pt x="998052" y="510564"/>
                  </a:lnTo>
                  <a:lnTo>
                    <a:pt x="862479" y="449989"/>
                  </a:lnTo>
                  <a:lnTo>
                    <a:pt x="732674" y="377875"/>
                  </a:lnTo>
                  <a:lnTo>
                    <a:pt x="660561" y="328838"/>
                  </a:lnTo>
                  <a:lnTo>
                    <a:pt x="588447" y="274032"/>
                  </a:lnTo>
                  <a:lnTo>
                    <a:pt x="542294" y="233648"/>
                  </a:lnTo>
                  <a:lnTo>
                    <a:pt x="501911" y="193265"/>
                  </a:lnTo>
                  <a:lnTo>
                    <a:pt x="473065" y="158650"/>
                  </a:lnTo>
                  <a:lnTo>
                    <a:pt x="51922" y="0"/>
                  </a:lnTo>
                  <a:lnTo>
                    <a:pt x="25961" y="17307"/>
                  </a:lnTo>
                  <a:lnTo>
                    <a:pt x="11538" y="34615"/>
                  </a:lnTo>
                  <a:lnTo>
                    <a:pt x="2885" y="54807"/>
                  </a:lnTo>
                  <a:lnTo>
                    <a:pt x="0" y="86537"/>
                  </a:lnTo>
                  <a:lnTo>
                    <a:pt x="2885" y="115382"/>
                  </a:lnTo>
                  <a:lnTo>
                    <a:pt x="14423" y="149996"/>
                  </a:lnTo>
                  <a:lnTo>
                    <a:pt x="43268" y="201918"/>
                  </a:lnTo>
                  <a:lnTo>
                    <a:pt x="86537" y="259609"/>
                  </a:lnTo>
                  <a:lnTo>
                    <a:pt x="158650" y="334607"/>
                  </a:lnTo>
                  <a:lnTo>
                    <a:pt x="222110" y="392298"/>
                  </a:lnTo>
                  <a:lnTo>
                    <a:pt x="317300" y="467296"/>
                  </a:lnTo>
                  <a:lnTo>
                    <a:pt x="435566" y="542294"/>
                  </a:lnTo>
                  <a:lnTo>
                    <a:pt x="536525" y="602870"/>
                  </a:lnTo>
                  <a:lnTo>
                    <a:pt x="649022" y="663445"/>
                  </a:lnTo>
                  <a:lnTo>
                    <a:pt x="761520" y="715367"/>
                  </a:lnTo>
                  <a:lnTo>
                    <a:pt x="891324" y="770173"/>
                  </a:lnTo>
                  <a:lnTo>
                    <a:pt x="1032667" y="822095"/>
                  </a:lnTo>
                  <a:lnTo>
                    <a:pt x="1185547" y="868248"/>
                  </a:lnTo>
                  <a:lnTo>
                    <a:pt x="1399003" y="923054"/>
                  </a:lnTo>
                  <a:lnTo>
                    <a:pt x="1603806" y="972091"/>
                  </a:lnTo>
                  <a:lnTo>
                    <a:pt x="1831685" y="1021128"/>
                  </a:lnTo>
                  <a:lnTo>
                    <a:pt x="2048026" y="1067281"/>
                  </a:lnTo>
                  <a:lnTo>
                    <a:pt x="2301865" y="1116318"/>
                  </a:lnTo>
                  <a:lnTo>
                    <a:pt x="2460515" y="1145164"/>
                  </a:lnTo>
                  <a:lnTo>
                    <a:pt x="2697048" y="1188432"/>
                  </a:lnTo>
                  <a:lnTo>
                    <a:pt x="2867236" y="1217277"/>
                  </a:lnTo>
                  <a:lnTo>
                    <a:pt x="2982617" y="1225931"/>
                  </a:lnTo>
                  <a:lnTo>
                    <a:pt x="3144152" y="1243238"/>
                  </a:lnTo>
                  <a:lnTo>
                    <a:pt x="3230688" y="1260545"/>
                  </a:lnTo>
                  <a:lnTo>
                    <a:pt x="3273956" y="1295160"/>
                  </a:lnTo>
                  <a:lnTo>
                    <a:pt x="3340301" y="949015"/>
                  </a:lnTo>
                  <a:lnTo>
                    <a:pt x="3317224" y="974976"/>
                  </a:lnTo>
                  <a:lnTo>
                    <a:pt x="3279725" y="992283"/>
                  </a:lnTo>
                  <a:lnTo>
                    <a:pt x="3242226" y="992283"/>
                  </a:lnTo>
                  <a:lnTo>
                    <a:pt x="3043193" y="969207"/>
                  </a:lnTo>
                  <a:lnTo>
                    <a:pt x="2760508" y="931707"/>
                  </a:lnTo>
                  <a:lnTo>
                    <a:pt x="2425901" y="882670"/>
                  </a:lnTo>
                  <a:lnTo>
                    <a:pt x="1967258" y="793249"/>
                  </a:lnTo>
                  <a:lnTo>
                    <a:pt x="1560538" y="698060"/>
                  </a:lnTo>
                  <a:lnTo>
                    <a:pt x="1416311" y="6547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8">
              <a:extLst>
                <a:ext uri="{FF2B5EF4-FFF2-40B4-BE49-F238E27FC236}">
                  <a16:creationId xmlns:a16="http://schemas.microsoft.com/office/drawing/2014/main" id="{1C9602D4-85F0-41E4-92C8-C117C2DE38BA}"/>
                </a:ext>
              </a:extLst>
            </p:cNvPr>
            <p:cNvSpPr/>
            <p:nvPr/>
          </p:nvSpPr>
          <p:spPr>
            <a:xfrm rot="16200000">
              <a:off x="5530057" y="5377656"/>
              <a:ext cx="595312" cy="752475"/>
            </a:xfrm>
            <a:custGeom>
              <a:avLst/>
              <a:gdLst>
                <a:gd name="connsiteX0" fmla="*/ 545307 w 595313"/>
                <a:gd name="connsiteY0" fmla="*/ 188118 h 752475"/>
                <a:gd name="connsiteX1" fmla="*/ 583407 w 595313"/>
                <a:gd name="connsiteY1" fmla="*/ 73818 h 752475"/>
                <a:gd name="connsiteX2" fmla="*/ 592932 w 595313"/>
                <a:gd name="connsiteY2" fmla="*/ 35718 h 752475"/>
                <a:gd name="connsiteX3" fmla="*/ 595313 w 595313"/>
                <a:gd name="connsiteY3" fmla="*/ 19050 h 752475"/>
                <a:gd name="connsiteX4" fmla="*/ 592932 w 595313"/>
                <a:gd name="connsiteY4" fmla="*/ 4762 h 752475"/>
                <a:gd name="connsiteX5" fmla="*/ 583407 w 595313"/>
                <a:gd name="connsiteY5" fmla="*/ 0 h 752475"/>
                <a:gd name="connsiteX6" fmla="*/ 564357 w 595313"/>
                <a:gd name="connsiteY6" fmla="*/ 7143 h 752475"/>
                <a:gd name="connsiteX7" fmla="*/ 538163 w 595313"/>
                <a:gd name="connsiteY7" fmla="*/ 47625 h 752475"/>
                <a:gd name="connsiteX8" fmla="*/ 485775 w 595313"/>
                <a:gd name="connsiteY8" fmla="*/ 128587 h 752475"/>
                <a:gd name="connsiteX9" fmla="*/ 421482 w 595313"/>
                <a:gd name="connsiteY9" fmla="*/ 228600 h 752475"/>
                <a:gd name="connsiteX10" fmla="*/ 352425 w 595313"/>
                <a:gd name="connsiteY10" fmla="*/ 321468 h 752475"/>
                <a:gd name="connsiteX11" fmla="*/ 292894 w 595313"/>
                <a:gd name="connsiteY11" fmla="*/ 395287 h 752475"/>
                <a:gd name="connsiteX12" fmla="*/ 238125 w 595313"/>
                <a:gd name="connsiteY12" fmla="*/ 450056 h 752475"/>
                <a:gd name="connsiteX13" fmla="*/ 202407 w 595313"/>
                <a:gd name="connsiteY13" fmla="*/ 473868 h 752475"/>
                <a:gd name="connsiteX14" fmla="*/ 145257 w 595313"/>
                <a:gd name="connsiteY14" fmla="*/ 500062 h 752475"/>
                <a:gd name="connsiteX15" fmla="*/ 102394 w 595313"/>
                <a:gd name="connsiteY15" fmla="*/ 519112 h 752475"/>
                <a:gd name="connsiteX16" fmla="*/ 73819 w 595313"/>
                <a:gd name="connsiteY16" fmla="*/ 531018 h 752475"/>
                <a:gd name="connsiteX17" fmla="*/ 40482 w 595313"/>
                <a:gd name="connsiteY17" fmla="*/ 550068 h 752475"/>
                <a:gd name="connsiteX18" fmla="*/ 9525 w 595313"/>
                <a:gd name="connsiteY18" fmla="*/ 585787 h 752475"/>
                <a:gd name="connsiteX19" fmla="*/ 0 w 595313"/>
                <a:gd name="connsiteY19" fmla="*/ 628650 h 752475"/>
                <a:gd name="connsiteX20" fmla="*/ 502444 w 595313"/>
                <a:gd name="connsiteY20" fmla="*/ 752475 h 752475"/>
                <a:gd name="connsiteX21" fmla="*/ 464344 w 595313"/>
                <a:gd name="connsiteY21" fmla="*/ 700087 h 752475"/>
                <a:gd name="connsiteX22" fmla="*/ 442913 w 595313"/>
                <a:gd name="connsiteY22" fmla="*/ 669131 h 752475"/>
                <a:gd name="connsiteX23" fmla="*/ 428625 w 595313"/>
                <a:gd name="connsiteY23" fmla="*/ 633412 h 752475"/>
                <a:gd name="connsiteX24" fmla="*/ 419100 w 595313"/>
                <a:gd name="connsiteY24" fmla="*/ 600075 h 752475"/>
                <a:gd name="connsiteX25" fmla="*/ 419100 w 595313"/>
                <a:gd name="connsiteY25" fmla="*/ 566737 h 752475"/>
                <a:gd name="connsiteX26" fmla="*/ 423863 w 595313"/>
                <a:gd name="connsiteY26" fmla="*/ 531018 h 752475"/>
                <a:gd name="connsiteX27" fmla="*/ 459582 w 595313"/>
                <a:gd name="connsiteY27" fmla="*/ 435768 h 752475"/>
                <a:gd name="connsiteX28" fmla="*/ 545307 w 595313"/>
                <a:gd name="connsiteY28" fmla="*/ 18811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5313" h="752475">
                  <a:moveTo>
                    <a:pt x="545307" y="188118"/>
                  </a:moveTo>
                  <a:lnTo>
                    <a:pt x="583407" y="73818"/>
                  </a:lnTo>
                  <a:lnTo>
                    <a:pt x="592932" y="35718"/>
                  </a:lnTo>
                  <a:lnTo>
                    <a:pt x="595313" y="19050"/>
                  </a:lnTo>
                  <a:lnTo>
                    <a:pt x="592932" y="4762"/>
                  </a:lnTo>
                  <a:lnTo>
                    <a:pt x="583407" y="0"/>
                  </a:lnTo>
                  <a:lnTo>
                    <a:pt x="564357" y="7143"/>
                  </a:lnTo>
                  <a:lnTo>
                    <a:pt x="538163" y="47625"/>
                  </a:lnTo>
                  <a:lnTo>
                    <a:pt x="485775" y="128587"/>
                  </a:lnTo>
                  <a:lnTo>
                    <a:pt x="421482" y="228600"/>
                  </a:lnTo>
                  <a:lnTo>
                    <a:pt x="352425" y="321468"/>
                  </a:lnTo>
                  <a:lnTo>
                    <a:pt x="292894" y="395287"/>
                  </a:lnTo>
                  <a:lnTo>
                    <a:pt x="238125" y="450056"/>
                  </a:lnTo>
                  <a:lnTo>
                    <a:pt x="202407" y="473868"/>
                  </a:lnTo>
                  <a:lnTo>
                    <a:pt x="145257" y="500062"/>
                  </a:lnTo>
                  <a:lnTo>
                    <a:pt x="102394" y="519112"/>
                  </a:lnTo>
                  <a:lnTo>
                    <a:pt x="73819" y="531018"/>
                  </a:lnTo>
                  <a:lnTo>
                    <a:pt x="40482" y="550068"/>
                  </a:lnTo>
                  <a:lnTo>
                    <a:pt x="9525" y="585787"/>
                  </a:lnTo>
                  <a:lnTo>
                    <a:pt x="0" y="628650"/>
                  </a:lnTo>
                  <a:lnTo>
                    <a:pt x="502444" y="752475"/>
                  </a:lnTo>
                  <a:lnTo>
                    <a:pt x="464344" y="700087"/>
                  </a:lnTo>
                  <a:lnTo>
                    <a:pt x="442913" y="669131"/>
                  </a:lnTo>
                  <a:lnTo>
                    <a:pt x="428625" y="633412"/>
                  </a:lnTo>
                  <a:lnTo>
                    <a:pt x="419100" y="600075"/>
                  </a:lnTo>
                  <a:lnTo>
                    <a:pt x="419100" y="566737"/>
                  </a:lnTo>
                  <a:lnTo>
                    <a:pt x="423863" y="531018"/>
                  </a:lnTo>
                  <a:lnTo>
                    <a:pt x="459582" y="435768"/>
                  </a:lnTo>
                  <a:lnTo>
                    <a:pt x="545307" y="188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11268A15-5152-4993-B1F5-CDCE149404BE}"/>
              </a:ext>
            </a:extLst>
          </p:cNvPr>
          <p:cNvGrpSpPr/>
          <p:nvPr/>
        </p:nvGrpSpPr>
        <p:grpSpPr>
          <a:xfrm>
            <a:off x="2644775" y="1547813"/>
            <a:ext cx="4521200" cy="4356100"/>
            <a:chOff x="2644775" y="1547813"/>
            <a:chExt cx="4521200" cy="4356100"/>
          </a:xfrm>
        </p:grpSpPr>
        <p:sp>
          <p:nvSpPr>
            <p:cNvPr id="24" name="フリーフォーム 97">
              <a:extLst>
                <a:ext uri="{FF2B5EF4-FFF2-40B4-BE49-F238E27FC236}">
                  <a16:creationId xmlns:a16="http://schemas.microsoft.com/office/drawing/2014/main" id="{A18AFEE9-CAE5-402C-B21E-7F3A0C555285}"/>
                </a:ext>
              </a:extLst>
            </p:cNvPr>
            <p:cNvSpPr/>
            <p:nvPr/>
          </p:nvSpPr>
          <p:spPr>
            <a:xfrm>
              <a:off x="4686300" y="1554163"/>
              <a:ext cx="993775" cy="1685925"/>
            </a:xfrm>
            <a:custGeom>
              <a:avLst/>
              <a:gdLst>
                <a:gd name="connsiteX0" fmla="*/ 533400 w 992981"/>
                <a:gd name="connsiteY0" fmla="*/ 633413 h 1685925"/>
                <a:gd name="connsiteX1" fmla="*/ 585788 w 992981"/>
                <a:gd name="connsiteY1" fmla="*/ 495300 h 1685925"/>
                <a:gd name="connsiteX2" fmla="*/ 621506 w 992981"/>
                <a:gd name="connsiteY2" fmla="*/ 390525 h 1685925"/>
                <a:gd name="connsiteX3" fmla="*/ 647700 w 992981"/>
                <a:gd name="connsiteY3" fmla="*/ 307182 h 1685925"/>
                <a:gd name="connsiteX4" fmla="*/ 669131 w 992981"/>
                <a:gd name="connsiteY4" fmla="*/ 242888 h 1685925"/>
                <a:gd name="connsiteX5" fmla="*/ 673894 w 992981"/>
                <a:gd name="connsiteY5" fmla="*/ 216694 h 1685925"/>
                <a:gd name="connsiteX6" fmla="*/ 673894 w 992981"/>
                <a:gd name="connsiteY6" fmla="*/ 195263 h 1685925"/>
                <a:gd name="connsiteX7" fmla="*/ 669131 w 992981"/>
                <a:gd name="connsiteY7" fmla="*/ 166688 h 1685925"/>
                <a:gd name="connsiteX8" fmla="*/ 654844 w 992981"/>
                <a:gd name="connsiteY8" fmla="*/ 138113 h 1685925"/>
                <a:gd name="connsiteX9" fmla="*/ 638175 w 992981"/>
                <a:gd name="connsiteY9" fmla="*/ 119063 h 1685925"/>
                <a:gd name="connsiteX10" fmla="*/ 597694 w 992981"/>
                <a:gd name="connsiteY10" fmla="*/ 88107 h 1685925"/>
                <a:gd name="connsiteX11" fmla="*/ 545306 w 992981"/>
                <a:gd name="connsiteY11" fmla="*/ 59532 h 1685925"/>
                <a:gd name="connsiteX12" fmla="*/ 523875 w 992981"/>
                <a:gd name="connsiteY12" fmla="*/ 40482 h 1685925"/>
                <a:gd name="connsiteX13" fmla="*/ 516731 w 992981"/>
                <a:gd name="connsiteY13" fmla="*/ 26194 h 1685925"/>
                <a:gd name="connsiteX14" fmla="*/ 519113 w 992981"/>
                <a:gd name="connsiteY14" fmla="*/ 14288 h 1685925"/>
                <a:gd name="connsiteX15" fmla="*/ 535781 w 992981"/>
                <a:gd name="connsiteY15" fmla="*/ 2382 h 1685925"/>
                <a:gd name="connsiteX16" fmla="*/ 585788 w 992981"/>
                <a:gd name="connsiteY16" fmla="*/ 0 h 1685925"/>
                <a:gd name="connsiteX17" fmla="*/ 638175 w 992981"/>
                <a:gd name="connsiteY17" fmla="*/ 2382 h 1685925"/>
                <a:gd name="connsiteX18" fmla="*/ 683419 w 992981"/>
                <a:gd name="connsiteY18" fmla="*/ 11907 h 1685925"/>
                <a:gd name="connsiteX19" fmla="*/ 733425 w 992981"/>
                <a:gd name="connsiteY19" fmla="*/ 28575 h 1685925"/>
                <a:gd name="connsiteX20" fmla="*/ 773906 w 992981"/>
                <a:gd name="connsiteY20" fmla="*/ 47625 h 1685925"/>
                <a:gd name="connsiteX21" fmla="*/ 821531 w 992981"/>
                <a:gd name="connsiteY21" fmla="*/ 80963 h 1685925"/>
                <a:gd name="connsiteX22" fmla="*/ 878681 w 992981"/>
                <a:gd name="connsiteY22" fmla="*/ 123825 h 1685925"/>
                <a:gd name="connsiteX23" fmla="*/ 919163 w 992981"/>
                <a:gd name="connsiteY23" fmla="*/ 164307 h 1685925"/>
                <a:gd name="connsiteX24" fmla="*/ 959644 w 992981"/>
                <a:gd name="connsiteY24" fmla="*/ 209550 h 1685925"/>
                <a:gd name="connsiteX25" fmla="*/ 983456 w 992981"/>
                <a:gd name="connsiteY25" fmla="*/ 250032 h 1685925"/>
                <a:gd name="connsiteX26" fmla="*/ 990600 w 992981"/>
                <a:gd name="connsiteY26" fmla="*/ 276225 h 1685925"/>
                <a:gd name="connsiteX27" fmla="*/ 992981 w 992981"/>
                <a:gd name="connsiteY27" fmla="*/ 297657 h 1685925"/>
                <a:gd name="connsiteX28" fmla="*/ 988219 w 992981"/>
                <a:gd name="connsiteY28" fmla="*/ 316707 h 1685925"/>
                <a:gd name="connsiteX29" fmla="*/ 971550 w 992981"/>
                <a:gd name="connsiteY29" fmla="*/ 338138 h 1685925"/>
                <a:gd name="connsiteX30" fmla="*/ 950119 w 992981"/>
                <a:gd name="connsiteY30" fmla="*/ 357188 h 1685925"/>
                <a:gd name="connsiteX31" fmla="*/ 897731 w 992981"/>
                <a:gd name="connsiteY31" fmla="*/ 445294 h 1685925"/>
                <a:gd name="connsiteX32" fmla="*/ 854869 w 992981"/>
                <a:gd name="connsiteY32" fmla="*/ 526257 h 1685925"/>
                <a:gd name="connsiteX33" fmla="*/ 792956 w 992981"/>
                <a:gd name="connsiteY33" fmla="*/ 669132 h 1685925"/>
                <a:gd name="connsiteX34" fmla="*/ 731044 w 992981"/>
                <a:gd name="connsiteY34" fmla="*/ 795338 h 1685925"/>
                <a:gd name="connsiteX35" fmla="*/ 673894 w 992981"/>
                <a:gd name="connsiteY35" fmla="*/ 890588 h 1685925"/>
                <a:gd name="connsiteX36" fmla="*/ 576263 w 992981"/>
                <a:gd name="connsiteY36" fmla="*/ 1059657 h 1685925"/>
                <a:gd name="connsiteX37" fmla="*/ 492919 w 992981"/>
                <a:gd name="connsiteY37" fmla="*/ 1183482 h 1685925"/>
                <a:gd name="connsiteX38" fmla="*/ 411956 w 992981"/>
                <a:gd name="connsiteY38" fmla="*/ 1288257 h 1685925"/>
                <a:gd name="connsiteX39" fmla="*/ 326231 w 992981"/>
                <a:gd name="connsiteY39" fmla="*/ 1395413 h 1685925"/>
                <a:gd name="connsiteX40" fmla="*/ 204788 w 992981"/>
                <a:gd name="connsiteY40" fmla="*/ 1531144 h 1685925"/>
                <a:gd name="connsiteX41" fmla="*/ 119063 w 992981"/>
                <a:gd name="connsiteY41" fmla="*/ 1616869 h 1685925"/>
                <a:gd name="connsiteX42" fmla="*/ 52388 w 992981"/>
                <a:gd name="connsiteY42" fmla="*/ 1674019 h 1685925"/>
                <a:gd name="connsiteX43" fmla="*/ 23813 w 992981"/>
                <a:gd name="connsiteY43" fmla="*/ 1685925 h 1685925"/>
                <a:gd name="connsiteX44" fmla="*/ 7144 w 992981"/>
                <a:gd name="connsiteY44" fmla="*/ 1683544 h 1685925"/>
                <a:gd name="connsiteX45" fmla="*/ 0 w 992981"/>
                <a:gd name="connsiteY45" fmla="*/ 1674019 h 1685925"/>
                <a:gd name="connsiteX46" fmla="*/ 2381 w 992981"/>
                <a:gd name="connsiteY46" fmla="*/ 1647825 h 1685925"/>
                <a:gd name="connsiteX47" fmla="*/ 23813 w 992981"/>
                <a:gd name="connsiteY47" fmla="*/ 1609725 h 1685925"/>
                <a:gd name="connsiteX48" fmla="*/ 76200 w 992981"/>
                <a:gd name="connsiteY48" fmla="*/ 1528763 h 1685925"/>
                <a:gd name="connsiteX49" fmla="*/ 130969 w 992981"/>
                <a:gd name="connsiteY49" fmla="*/ 1438275 h 1685925"/>
                <a:gd name="connsiteX50" fmla="*/ 169069 w 992981"/>
                <a:gd name="connsiteY50" fmla="*/ 1376363 h 1685925"/>
                <a:gd name="connsiteX51" fmla="*/ 216694 w 992981"/>
                <a:gd name="connsiteY51" fmla="*/ 1293019 h 1685925"/>
                <a:gd name="connsiteX52" fmla="*/ 278606 w 992981"/>
                <a:gd name="connsiteY52" fmla="*/ 1178719 h 1685925"/>
                <a:gd name="connsiteX53" fmla="*/ 328613 w 992981"/>
                <a:gd name="connsiteY53" fmla="*/ 1085850 h 1685925"/>
                <a:gd name="connsiteX54" fmla="*/ 376238 w 992981"/>
                <a:gd name="connsiteY54" fmla="*/ 990600 h 1685925"/>
                <a:gd name="connsiteX55" fmla="*/ 419100 w 992981"/>
                <a:gd name="connsiteY55" fmla="*/ 900113 h 1685925"/>
                <a:gd name="connsiteX56" fmla="*/ 471488 w 992981"/>
                <a:gd name="connsiteY56" fmla="*/ 783432 h 1685925"/>
                <a:gd name="connsiteX57" fmla="*/ 533400 w 992981"/>
                <a:gd name="connsiteY57" fmla="*/ 633413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2981" h="1685925">
                  <a:moveTo>
                    <a:pt x="533400" y="633413"/>
                  </a:moveTo>
                  <a:lnTo>
                    <a:pt x="585788" y="495300"/>
                  </a:lnTo>
                  <a:lnTo>
                    <a:pt x="621506" y="390525"/>
                  </a:lnTo>
                  <a:lnTo>
                    <a:pt x="647700" y="307182"/>
                  </a:lnTo>
                  <a:lnTo>
                    <a:pt x="669131" y="242888"/>
                  </a:lnTo>
                  <a:lnTo>
                    <a:pt x="673894" y="216694"/>
                  </a:lnTo>
                  <a:lnTo>
                    <a:pt x="673894" y="195263"/>
                  </a:lnTo>
                  <a:lnTo>
                    <a:pt x="669131" y="166688"/>
                  </a:lnTo>
                  <a:lnTo>
                    <a:pt x="654844" y="138113"/>
                  </a:lnTo>
                  <a:lnTo>
                    <a:pt x="638175" y="119063"/>
                  </a:lnTo>
                  <a:lnTo>
                    <a:pt x="597694" y="88107"/>
                  </a:lnTo>
                  <a:lnTo>
                    <a:pt x="545306" y="59532"/>
                  </a:lnTo>
                  <a:lnTo>
                    <a:pt x="523875" y="40482"/>
                  </a:lnTo>
                  <a:lnTo>
                    <a:pt x="516731" y="26194"/>
                  </a:lnTo>
                  <a:lnTo>
                    <a:pt x="519113" y="14288"/>
                  </a:lnTo>
                  <a:lnTo>
                    <a:pt x="535781" y="2382"/>
                  </a:lnTo>
                  <a:lnTo>
                    <a:pt x="585788" y="0"/>
                  </a:lnTo>
                  <a:lnTo>
                    <a:pt x="638175" y="2382"/>
                  </a:lnTo>
                  <a:lnTo>
                    <a:pt x="683419" y="11907"/>
                  </a:lnTo>
                  <a:lnTo>
                    <a:pt x="733425" y="28575"/>
                  </a:lnTo>
                  <a:lnTo>
                    <a:pt x="773906" y="47625"/>
                  </a:lnTo>
                  <a:lnTo>
                    <a:pt x="821531" y="80963"/>
                  </a:lnTo>
                  <a:lnTo>
                    <a:pt x="878681" y="123825"/>
                  </a:lnTo>
                  <a:lnTo>
                    <a:pt x="919163" y="164307"/>
                  </a:lnTo>
                  <a:lnTo>
                    <a:pt x="959644" y="209550"/>
                  </a:lnTo>
                  <a:lnTo>
                    <a:pt x="983456" y="250032"/>
                  </a:lnTo>
                  <a:lnTo>
                    <a:pt x="990600" y="276225"/>
                  </a:lnTo>
                  <a:lnTo>
                    <a:pt x="992981" y="297657"/>
                  </a:lnTo>
                  <a:lnTo>
                    <a:pt x="988219" y="316707"/>
                  </a:lnTo>
                  <a:lnTo>
                    <a:pt x="971550" y="338138"/>
                  </a:lnTo>
                  <a:lnTo>
                    <a:pt x="950119" y="357188"/>
                  </a:lnTo>
                  <a:lnTo>
                    <a:pt x="897731" y="445294"/>
                  </a:lnTo>
                  <a:lnTo>
                    <a:pt x="854869" y="526257"/>
                  </a:lnTo>
                  <a:lnTo>
                    <a:pt x="792956" y="669132"/>
                  </a:lnTo>
                  <a:lnTo>
                    <a:pt x="731044" y="795338"/>
                  </a:lnTo>
                  <a:lnTo>
                    <a:pt x="673894" y="890588"/>
                  </a:lnTo>
                  <a:lnTo>
                    <a:pt x="576263" y="1059657"/>
                  </a:lnTo>
                  <a:lnTo>
                    <a:pt x="492919" y="1183482"/>
                  </a:lnTo>
                  <a:lnTo>
                    <a:pt x="411956" y="1288257"/>
                  </a:lnTo>
                  <a:lnTo>
                    <a:pt x="326231" y="1395413"/>
                  </a:lnTo>
                  <a:lnTo>
                    <a:pt x="204788" y="1531144"/>
                  </a:lnTo>
                  <a:lnTo>
                    <a:pt x="119063" y="1616869"/>
                  </a:lnTo>
                  <a:lnTo>
                    <a:pt x="52388" y="1674019"/>
                  </a:lnTo>
                  <a:lnTo>
                    <a:pt x="23813" y="1685925"/>
                  </a:lnTo>
                  <a:lnTo>
                    <a:pt x="7144" y="1683544"/>
                  </a:lnTo>
                  <a:lnTo>
                    <a:pt x="0" y="1674019"/>
                  </a:lnTo>
                  <a:lnTo>
                    <a:pt x="2381" y="1647825"/>
                  </a:lnTo>
                  <a:lnTo>
                    <a:pt x="23813" y="1609725"/>
                  </a:lnTo>
                  <a:lnTo>
                    <a:pt x="76200" y="1528763"/>
                  </a:lnTo>
                  <a:lnTo>
                    <a:pt x="130969" y="1438275"/>
                  </a:lnTo>
                  <a:lnTo>
                    <a:pt x="169069" y="1376363"/>
                  </a:lnTo>
                  <a:lnTo>
                    <a:pt x="216694" y="1293019"/>
                  </a:lnTo>
                  <a:lnTo>
                    <a:pt x="278606" y="1178719"/>
                  </a:lnTo>
                  <a:lnTo>
                    <a:pt x="328613" y="1085850"/>
                  </a:lnTo>
                  <a:lnTo>
                    <a:pt x="376238" y="990600"/>
                  </a:lnTo>
                  <a:lnTo>
                    <a:pt x="419100" y="900113"/>
                  </a:lnTo>
                  <a:lnTo>
                    <a:pt x="471488" y="783432"/>
                  </a:lnTo>
                  <a:lnTo>
                    <a:pt x="5334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8">
              <a:extLst>
                <a:ext uri="{FF2B5EF4-FFF2-40B4-BE49-F238E27FC236}">
                  <a16:creationId xmlns:a16="http://schemas.microsoft.com/office/drawing/2014/main" id="{2230BB88-609B-47C9-B89E-E0F3B4D6401A}"/>
                </a:ext>
              </a:extLst>
            </p:cNvPr>
            <p:cNvSpPr/>
            <p:nvPr/>
          </p:nvSpPr>
          <p:spPr>
            <a:xfrm>
              <a:off x="3033713" y="1547813"/>
              <a:ext cx="984250" cy="1257300"/>
            </a:xfrm>
            <a:custGeom>
              <a:avLst/>
              <a:gdLst>
                <a:gd name="connsiteX0" fmla="*/ 590550 w 983456"/>
                <a:gd name="connsiteY0" fmla="*/ 702468 h 1257300"/>
                <a:gd name="connsiteX1" fmla="*/ 735806 w 983456"/>
                <a:gd name="connsiteY1" fmla="*/ 533400 h 1257300"/>
                <a:gd name="connsiteX2" fmla="*/ 819150 w 983456"/>
                <a:gd name="connsiteY2" fmla="*/ 435768 h 1257300"/>
                <a:gd name="connsiteX3" fmla="*/ 842962 w 983456"/>
                <a:gd name="connsiteY3" fmla="*/ 409575 h 1257300"/>
                <a:gd name="connsiteX4" fmla="*/ 852487 w 983456"/>
                <a:gd name="connsiteY4" fmla="*/ 400050 h 1257300"/>
                <a:gd name="connsiteX5" fmla="*/ 909637 w 983456"/>
                <a:gd name="connsiteY5" fmla="*/ 364331 h 1257300"/>
                <a:gd name="connsiteX6" fmla="*/ 962025 w 983456"/>
                <a:gd name="connsiteY6" fmla="*/ 335756 h 1257300"/>
                <a:gd name="connsiteX7" fmla="*/ 978693 w 983456"/>
                <a:gd name="connsiteY7" fmla="*/ 321468 h 1257300"/>
                <a:gd name="connsiteX8" fmla="*/ 983456 w 983456"/>
                <a:gd name="connsiteY8" fmla="*/ 311943 h 1257300"/>
                <a:gd name="connsiteX9" fmla="*/ 983456 w 983456"/>
                <a:gd name="connsiteY9" fmla="*/ 300037 h 1257300"/>
                <a:gd name="connsiteX10" fmla="*/ 978693 w 983456"/>
                <a:gd name="connsiteY10" fmla="*/ 273843 h 1257300"/>
                <a:gd name="connsiteX11" fmla="*/ 957262 w 983456"/>
                <a:gd name="connsiteY11" fmla="*/ 233362 h 1257300"/>
                <a:gd name="connsiteX12" fmla="*/ 904875 w 983456"/>
                <a:gd name="connsiteY12" fmla="*/ 178593 h 1257300"/>
                <a:gd name="connsiteX13" fmla="*/ 847725 w 983456"/>
                <a:gd name="connsiteY13" fmla="*/ 130968 h 1257300"/>
                <a:gd name="connsiteX14" fmla="*/ 778668 w 983456"/>
                <a:gd name="connsiteY14" fmla="*/ 83343 h 1257300"/>
                <a:gd name="connsiteX15" fmla="*/ 716756 w 983456"/>
                <a:gd name="connsiteY15" fmla="*/ 50006 h 1257300"/>
                <a:gd name="connsiteX16" fmla="*/ 659606 w 983456"/>
                <a:gd name="connsiteY16" fmla="*/ 26193 h 1257300"/>
                <a:gd name="connsiteX17" fmla="*/ 600075 w 983456"/>
                <a:gd name="connsiteY17" fmla="*/ 9525 h 1257300"/>
                <a:gd name="connsiteX18" fmla="*/ 533400 w 983456"/>
                <a:gd name="connsiteY18" fmla="*/ 0 h 1257300"/>
                <a:gd name="connsiteX19" fmla="*/ 485775 w 983456"/>
                <a:gd name="connsiteY19" fmla="*/ 0 h 1257300"/>
                <a:gd name="connsiteX20" fmla="*/ 454818 w 983456"/>
                <a:gd name="connsiteY20" fmla="*/ 4762 h 1257300"/>
                <a:gd name="connsiteX21" fmla="*/ 445293 w 983456"/>
                <a:gd name="connsiteY21" fmla="*/ 16668 h 1257300"/>
                <a:gd name="connsiteX22" fmla="*/ 447675 w 983456"/>
                <a:gd name="connsiteY22" fmla="*/ 35718 h 1257300"/>
                <a:gd name="connsiteX23" fmla="*/ 466725 w 983456"/>
                <a:gd name="connsiteY23" fmla="*/ 57150 h 1257300"/>
                <a:gd name="connsiteX24" fmla="*/ 511968 w 983456"/>
                <a:gd name="connsiteY24" fmla="*/ 92868 h 1257300"/>
                <a:gd name="connsiteX25" fmla="*/ 538162 w 983456"/>
                <a:gd name="connsiteY25" fmla="*/ 114300 h 1257300"/>
                <a:gd name="connsiteX26" fmla="*/ 554831 w 983456"/>
                <a:gd name="connsiteY26" fmla="*/ 133350 h 1257300"/>
                <a:gd name="connsiteX27" fmla="*/ 566737 w 983456"/>
                <a:gd name="connsiteY27" fmla="*/ 159543 h 1257300"/>
                <a:gd name="connsiteX28" fmla="*/ 573881 w 983456"/>
                <a:gd name="connsiteY28" fmla="*/ 188118 h 1257300"/>
                <a:gd name="connsiteX29" fmla="*/ 571500 w 983456"/>
                <a:gd name="connsiteY29" fmla="*/ 228600 h 1257300"/>
                <a:gd name="connsiteX30" fmla="*/ 538162 w 983456"/>
                <a:gd name="connsiteY30" fmla="*/ 330993 h 1257300"/>
                <a:gd name="connsiteX31" fmla="*/ 461962 w 983456"/>
                <a:gd name="connsiteY31" fmla="*/ 511968 h 1257300"/>
                <a:gd name="connsiteX32" fmla="*/ 395287 w 983456"/>
                <a:gd name="connsiteY32" fmla="*/ 650081 h 1257300"/>
                <a:gd name="connsiteX33" fmla="*/ 319087 w 983456"/>
                <a:gd name="connsiteY33" fmla="*/ 790575 h 1257300"/>
                <a:gd name="connsiteX34" fmla="*/ 202406 w 983456"/>
                <a:gd name="connsiteY34" fmla="*/ 981075 h 1257300"/>
                <a:gd name="connsiteX35" fmla="*/ 107156 w 983456"/>
                <a:gd name="connsiteY35" fmla="*/ 1107281 h 1257300"/>
                <a:gd name="connsiteX36" fmla="*/ 40481 w 983456"/>
                <a:gd name="connsiteY36" fmla="*/ 1197768 h 1257300"/>
                <a:gd name="connsiteX37" fmla="*/ 0 w 983456"/>
                <a:gd name="connsiteY37" fmla="*/ 1257300 h 1257300"/>
                <a:gd name="connsiteX38" fmla="*/ 154781 w 983456"/>
                <a:gd name="connsiteY38" fmla="*/ 1159668 h 1257300"/>
                <a:gd name="connsiteX39" fmla="*/ 257175 w 983456"/>
                <a:gd name="connsiteY39" fmla="*/ 1066800 h 1257300"/>
                <a:gd name="connsiteX40" fmla="*/ 357187 w 983456"/>
                <a:gd name="connsiteY40" fmla="*/ 971550 h 1257300"/>
                <a:gd name="connsiteX41" fmla="*/ 459581 w 983456"/>
                <a:gd name="connsiteY41" fmla="*/ 857250 h 1257300"/>
                <a:gd name="connsiteX42" fmla="*/ 590550 w 983456"/>
                <a:gd name="connsiteY42" fmla="*/ 70246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3456" h="1257300">
                  <a:moveTo>
                    <a:pt x="590550" y="702468"/>
                  </a:moveTo>
                  <a:lnTo>
                    <a:pt x="735806" y="533400"/>
                  </a:lnTo>
                  <a:lnTo>
                    <a:pt x="819150" y="435768"/>
                  </a:lnTo>
                  <a:lnTo>
                    <a:pt x="842962" y="409575"/>
                  </a:lnTo>
                  <a:lnTo>
                    <a:pt x="852487" y="400050"/>
                  </a:lnTo>
                  <a:lnTo>
                    <a:pt x="909637" y="364331"/>
                  </a:lnTo>
                  <a:lnTo>
                    <a:pt x="962025" y="335756"/>
                  </a:lnTo>
                  <a:lnTo>
                    <a:pt x="978693" y="321468"/>
                  </a:lnTo>
                  <a:lnTo>
                    <a:pt x="983456" y="311943"/>
                  </a:lnTo>
                  <a:lnTo>
                    <a:pt x="983456" y="300037"/>
                  </a:lnTo>
                  <a:lnTo>
                    <a:pt x="978693" y="273843"/>
                  </a:lnTo>
                  <a:lnTo>
                    <a:pt x="957262" y="233362"/>
                  </a:lnTo>
                  <a:lnTo>
                    <a:pt x="904875" y="178593"/>
                  </a:lnTo>
                  <a:lnTo>
                    <a:pt x="847725" y="130968"/>
                  </a:lnTo>
                  <a:lnTo>
                    <a:pt x="778668" y="83343"/>
                  </a:lnTo>
                  <a:lnTo>
                    <a:pt x="716756" y="50006"/>
                  </a:lnTo>
                  <a:lnTo>
                    <a:pt x="659606" y="26193"/>
                  </a:lnTo>
                  <a:lnTo>
                    <a:pt x="600075" y="9525"/>
                  </a:lnTo>
                  <a:lnTo>
                    <a:pt x="533400" y="0"/>
                  </a:lnTo>
                  <a:lnTo>
                    <a:pt x="485775" y="0"/>
                  </a:lnTo>
                  <a:lnTo>
                    <a:pt x="454818" y="4762"/>
                  </a:lnTo>
                  <a:lnTo>
                    <a:pt x="445293" y="16668"/>
                  </a:lnTo>
                  <a:lnTo>
                    <a:pt x="447675" y="35718"/>
                  </a:lnTo>
                  <a:lnTo>
                    <a:pt x="466725" y="57150"/>
                  </a:lnTo>
                  <a:lnTo>
                    <a:pt x="511968" y="92868"/>
                  </a:lnTo>
                  <a:lnTo>
                    <a:pt x="538162" y="114300"/>
                  </a:lnTo>
                  <a:lnTo>
                    <a:pt x="554831" y="133350"/>
                  </a:lnTo>
                  <a:lnTo>
                    <a:pt x="566737" y="159543"/>
                  </a:lnTo>
                  <a:lnTo>
                    <a:pt x="573881" y="188118"/>
                  </a:lnTo>
                  <a:lnTo>
                    <a:pt x="571500" y="228600"/>
                  </a:lnTo>
                  <a:lnTo>
                    <a:pt x="538162" y="330993"/>
                  </a:lnTo>
                  <a:lnTo>
                    <a:pt x="461962" y="511968"/>
                  </a:lnTo>
                  <a:lnTo>
                    <a:pt x="395287" y="650081"/>
                  </a:lnTo>
                  <a:lnTo>
                    <a:pt x="319087" y="790575"/>
                  </a:lnTo>
                  <a:lnTo>
                    <a:pt x="202406" y="981075"/>
                  </a:lnTo>
                  <a:lnTo>
                    <a:pt x="107156" y="1107281"/>
                  </a:lnTo>
                  <a:lnTo>
                    <a:pt x="40481" y="1197768"/>
                  </a:lnTo>
                  <a:lnTo>
                    <a:pt x="0" y="1257300"/>
                  </a:lnTo>
                  <a:lnTo>
                    <a:pt x="154781" y="1159668"/>
                  </a:lnTo>
                  <a:lnTo>
                    <a:pt x="257175" y="1066800"/>
                  </a:lnTo>
                  <a:lnTo>
                    <a:pt x="357187" y="971550"/>
                  </a:lnTo>
                  <a:lnTo>
                    <a:pt x="459581" y="857250"/>
                  </a:lnTo>
                  <a:lnTo>
                    <a:pt x="590550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5">
              <a:extLst>
                <a:ext uri="{FF2B5EF4-FFF2-40B4-BE49-F238E27FC236}">
                  <a16:creationId xmlns:a16="http://schemas.microsoft.com/office/drawing/2014/main" id="{114BF105-2B11-491D-B00A-2D3770439E63}"/>
                </a:ext>
              </a:extLst>
            </p:cNvPr>
            <p:cNvSpPr/>
            <p:nvPr/>
          </p:nvSpPr>
          <p:spPr>
            <a:xfrm>
              <a:off x="5153025" y="3433763"/>
              <a:ext cx="736600" cy="784225"/>
            </a:xfrm>
            <a:custGeom>
              <a:avLst/>
              <a:gdLst>
                <a:gd name="connsiteX0" fmla="*/ 319088 w 735806"/>
                <a:gd name="connsiteY0" fmla="*/ 433387 h 783431"/>
                <a:gd name="connsiteX1" fmla="*/ 207169 w 735806"/>
                <a:gd name="connsiteY1" fmla="*/ 292893 h 783431"/>
                <a:gd name="connsiteX2" fmla="*/ 111919 w 735806"/>
                <a:gd name="connsiteY2" fmla="*/ 171450 h 783431"/>
                <a:gd name="connsiteX3" fmla="*/ 4763 w 735806"/>
                <a:gd name="connsiteY3" fmla="*/ 33337 h 783431"/>
                <a:gd name="connsiteX4" fmla="*/ 0 w 735806"/>
                <a:gd name="connsiteY4" fmla="*/ 19050 h 783431"/>
                <a:gd name="connsiteX5" fmla="*/ 2381 w 735806"/>
                <a:gd name="connsiteY5" fmla="*/ 4762 h 783431"/>
                <a:gd name="connsiteX6" fmla="*/ 14288 w 735806"/>
                <a:gd name="connsiteY6" fmla="*/ 0 h 783431"/>
                <a:gd name="connsiteX7" fmla="*/ 54769 w 735806"/>
                <a:gd name="connsiteY7" fmla="*/ 16668 h 783431"/>
                <a:gd name="connsiteX8" fmla="*/ 145256 w 735806"/>
                <a:gd name="connsiteY8" fmla="*/ 61912 h 783431"/>
                <a:gd name="connsiteX9" fmla="*/ 269081 w 735806"/>
                <a:gd name="connsiteY9" fmla="*/ 128587 h 783431"/>
                <a:gd name="connsiteX10" fmla="*/ 361950 w 735806"/>
                <a:gd name="connsiteY10" fmla="*/ 185737 h 783431"/>
                <a:gd name="connsiteX11" fmla="*/ 440531 w 735806"/>
                <a:gd name="connsiteY11" fmla="*/ 233362 h 783431"/>
                <a:gd name="connsiteX12" fmla="*/ 519113 w 735806"/>
                <a:gd name="connsiteY12" fmla="*/ 290512 h 783431"/>
                <a:gd name="connsiteX13" fmla="*/ 578644 w 735806"/>
                <a:gd name="connsiteY13" fmla="*/ 335756 h 783431"/>
                <a:gd name="connsiteX14" fmla="*/ 614363 w 735806"/>
                <a:gd name="connsiteY14" fmla="*/ 366712 h 783431"/>
                <a:gd name="connsiteX15" fmla="*/ 645319 w 735806"/>
                <a:gd name="connsiteY15" fmla="*/ 397668 h 783431"/>
                <a:gd name="connsiteX16" fmla="*/ 671513 w 735806"/>
                <a:gd name="connsiteY16" fmla="*/ 431006 h 783431"/>
                <a:gd name="connsiteX17" fmla="*/ 695325 w 735806"/>
                <a:gd name="connsiteY17" fmla="*/ 466725 h 783431"/>
                <a:gd name="connsiteX18" fmla="*/ 711994 w 735806"/>
                <a:gd name="connsiteY18" fmla="*/ 502443 h 783431"/>
                <a:gd name="connsiteX19" fmla="*/ 726281 w 735806"/>
                <a:gd name="connsiteY19" fmla="*/ 542925 h 783431"/>
                <a:gd name="connsiteX20" fmla="*/ 733425 w 735806"/>
                <a:gd name="connsiteY20" fmla="*/ 585787 h 783431"/>
                <a:gd name="connsiteX21" fmla="*/ 735806 w 735806"/>
                <a:gd name="connsiteY21" fmla="*/ 633412 h 783431"/>
                <a:gd name="connsiteX22" fmla="*/ 731044 w 735806"/>
                <a:gd name="connsiteY22" fmla="*/ 671512 h 783431"/>
                <a:gd name="connsiteX23" fmla="*/ 711994 w 735806"/>
                <a:gd name="connsiteY23" fmla="*/ 726281 h 783431"/>
                <a:gd name="connsiteX24" fmla="*/ 688181 w 735806"/>
                <a:gd name="connsiteY24" fmla="*/ 764381 h 783431"/>
                <a:gd name="connsiteX25" fmla="*/ 671513 w 735806"/>
                <a:gd name="connsiteY25" fmla="*/ 778668 h 783431"/>
                <a:gd name="connsiteX26" fmla="*/ 652463 w 735806"/>
                <a:gd name="connsiteY26" fmla="*/ 783431 h 783431"/>
                <a:gd name="connsiteX27" fmla="*/ 621506 w 735806"/>
                <a:gd name="connsiteY27" fmla="*/ 781050 h 783431"/>
                <a:gd name="connsiteX28" fmla="*/ 600075 w 735806"/>
                <a:gd name="connsiteY28" fmla="*/ 771525 h 783431"/>
                <a:gd name="connsiteX29" fmla="*/ 569119 w 735806"/>
                <a:gd name="connsiteY29" fmla="*/ 750093 h 783431"/>
                <a:gd name="connsiteX30" fmla="*/ 502444 w 735806"/>
                <a:gd name="connsiteY30" fmla="*/ 664368 h 783431"/>
                <a:gd name="connsiteX31" fmla="*/ 319088 w 735806"/>
                <a:gd name="connsiteY31" fmla="*/ 433387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5806" h="783431">
                  <a:moveTo>
                    <a:pt x="319088" y="433387"/>
                  </a:moveTo>
                  <a:lnTo>
                    <a:pt x="207169" y="292893"/>
                  </a:lnTo>
                  <a:lnTo>
                    <a:pt x="111919" y="171450"/>
                  </a:lnTo>
                  <a:lnTo>
                    <a:pt x="4763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4288" y="0"/>
                  </a:lnTo>
                  <a:lnTo>
                    <a:pt x="54769" y="16668"/>
                  </a:lnTo>
                  <a:lnTo>
                    <a:pt x="145256" y="61912"/>
                  </a:lnTo>
                  <a:lnTo>
                    <a:pt x="269081" y="128587"/>
                  </a:lnTo>
                  <a:lnTo>
                    <a:pt x="361950" y="185737"/>
                  </a:lnTo>
                  <a:lnTo>
                    <a:pt x="440531" y="233362"/>
                  </a:lnTo>
                  <a:lnTo>
                    <a:pt x="519113" y="290512"/>
                  </a:lnTo>
                  <a:lnTo>
                    <a:pt x="578644" y="335756"/>
                  </a:lnTo>
                  <a:lnTo>
                    <a:pt x="614363" y="366712"/>
                  </a:lnTo>
                  <a:lnTo>
                    <a:pt x="645319" y="397668"/>
                  </a:lnTo>
                  <a:lnTo>
                    <a:pt x="671513" y="431006"/>
                  </a:lnTo>
                  <a:lnTo>
                    <a:pt x="695325" y="466725"/>
                  </a:lnTo>
                  <a:lnTo>
                    <a:pt x="711994" y="502443"/>
                  </a:lnTo>
                  <a:lnTo>
                    <a:pt x="726281" y="542925"/>
                  </a:lnTo>
                  <a:lnTo>
                    <a:pt x="733425" y="585787"/>
                  </a:lnTo>
                  <a:lnTo>
                    <a:pt x="735806" y="633412"/>
                  </a:lnTo>
                  <a:lnTo>
                    <a:pt x="731044" y="671512"/>
                  </a:lnTo>
                  <a:lnTo>
                    <a:pt x="711994" y="726281"/>
                  </a:lnTo>
                  <a:lnTo>
                    <a:pt x="688181" y="764381"/>
                  </a:lnTo>
                  <a:lnTo>
                    <a:pt x="671513" y="778668"/>
                  </a:lnTo>
                  <a:lnTo>
                    <a:pt x="652463" y="783431"/>
                  </a:lnTo>
                  <a:lnTo>
                    <a:pt x="621506" y="781050"/>
                  </a:lnTo>
                  <a:lnTo>
                    <a:pt x="600075" y="771525"/>
                  </a:lnTo>
                  <a:lnTo>
                    <a:pt x="569119" y="750093"/>
                  </a:lnTo>
                  <a:lnTo>
                    <a:pt x="502444" y="664368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9">
              <a:extLst>
                <a:ext uri="{FF2B5EF4-FFF2-40B4-BE49-F238E27FC236}">
                  <a16:creationId xmlns:a16="http://schemas.microsoft.com/office/drawing/2014/main" id="{F36DC344-3176-4B2D-B39D-1D57D5951639}"/>
                </a:ext>
              </a:extLst>
            </p:cNvPr>
            <p:cNvSpPr/>
            <p:nvPr/>
          </p:nvSpPr>
          <p:spPr>
            <a:xfrm>
              <a:off x="2644775" y="2603500"/>
              <a:ext cx="428625" cy="2422525"/>
            </a:xfrm>
            <a:custGeom>
              <a:avLst/>
              <a:gdLst>
                <a:gd name="connsiteX0" fmla="*/ 171450 w 428625"/>
                <a:gd name="connsiteY0" fmla="*/ 596900 h 2422525"/>
                <a:gd name="connsiteX1" fmla="*/ 171450 w 428625"/>
                <a:gd name="connsiteY1" fmla="*/ 476250 h 2422525"/>
                <a:gd name="connsiteX2" fmla="*/ 161925 w 428625"/>
                <a:gd name="connsiteY2" fmla="*/ 266700 h 2422525"/>
                <a:gd name="connsiteX3" fmla="*/ 155575 w 428625"/>
                <a:gd name="connsiteY3" fmla="*/ 180975 h 2422525"/>
                <a:gd name="connsiteX4" fmla="*/ 142875 w 428625"/>
                <a:gd name="connsiteY4" fmla="*/ 149225 h 2422525"/>
                <a:gd name="connsiteX5" fmla="*/ 114300 w 428625"/>
                <a:gd name="connsiteY5" fmla="*/ 114300 h 2422525"/>
                <a:gd name="connsiteX6" fmla="*/ 79375 w 428625"/>
                <a:gd name="connsiteY6" fmla="*/ 79375 h 2422525"/>
                <a:gd name="connsiteX7" fmla="*/ 44450 w 428625"/>
                <a:gd name="connsiteY7" fmla="*/ 57150 h 2422525"/>
                <a:gd name="connsiteX8" fmla="*/ 15875 w 428625"/>
                <a:gd name="connsiteY8" fmla="*/ 38100 h 2422525"/>
                <a:gd name="connsiteX9" fmla="*/ 3175 w 428625"/>
                <a:gd name="connsiteY9" fmla="*/ 28575 h 2422525"/>
                <a:gd name="connsiteX10" fmla="*/ 0 w 428625"/>
                <a:gd name="connsiteY10" fmla="*/ 19050 h 2422525"/>
                <a:gd name="connsiteX11" fmla="*/ 3175 w 428625"/>
                <a:gd name="connsiteY11" fmla="*/ 6350 h 2422525"/>
                <a:gd name="connsiteX12" fmla="*/ 31750 w 428625"/>
                <a:gd name="connsiteY12" fmla="*/ 0 h 2422525"/>
                <a:gd name="connsiteX13" fmla="*/ 69850 w 428625"/>
                <a:gd name="connsiteY13" fmla="*/ 0 h 2422525"/>
                <a:gd name="connsiteX14" fmla="*/ 114300 w 428625"/>
                <a:gd name="connsiteY14" fmla="*/ 3175 h 2422525"/>
                <a:gd name="connsiteX15" fmla="*/ 146050 w 428625"/>
                <a:gd name="connsiteY15" fmla="*/ 12700 h 2422525"/>
                <a:gd name="connsiteX16" fmla="*/ 190500 w 428625"/>
                <a:gd name="connsiteY16" fmla="*/ 28575 h 2422525"/>
                <a:gd name="connsiteX17" fmla="*/ 234950 w 428625"/>
                <a:gd name="connsiteY17" fmla="*/ 47625 h 2422525"/>
                <a:gd name="connsiteX18" fmla="*/ 301625 w 428625"/>
                <a:gd name="connsiteY18" fmla="*/ 85725 h 2422525"/>
                <a:gd name="connsiteX19" fmla="*/ 333375 w 428625"/>
                <a:gd name="connsiteY19" fmla="*/ 107950 h 2422525"/>
                <a:gd name="connsiteX20" fmla="*/ 346075 w 428625"/>
                <a:gd name="connsiteY20" fmla="*/ 117475 h 2422525"/>
                <a:gd name="connsiteX21" fmla="*/ 377825 w 428625"/>
                <a:gd name="connsiteY21" fmla="*/ 225425 h 2422525"/>
                <a:gd name="connsiteX22" fmla="*/ 390525 w 428625"/>
                <a:gd name="connsiteY22" fmla="*/ 368300 h 2422525"/>
                <a:gd name="connsiteX23" fmla="*/ 400050 w 428625"/>
                <a:gd name="connsiteY23" fmla="*/ 536575 h 2422525"/>
                <a:gd name="connsiteX24" fmla="*/ 403225 w 428625"/>
                <a:gd name="connsiteY24" fmla="*/ 666750 h 2422525"/>
                <a:gd name="connsiteX25" fmla="*/ 403225 w 428625"/>
                <a:gd name="connsiteY25" fmla="*/ 762000 h 2422525"/>
                <a:gd name="connsiteX26" fmla="*/ 409575 w 428625"/>
                <a:gd name="connsiteY26" fmla="*/ 873125 h 2422525"/>
                <a:gd name="connsiteX27" fmla="*/ 422275 w 428625"/>
                <a:gd name="connsiteY27" fmla="*/ 987425 h 2422525"/>
                <a:gd name="connsiteX28" fmla="*/ 428625 w 428625"/>
                <a:gd name="connsiteY28" fmla="*/ 1050925 h 2422525"/>
                <a:gd name="connsiteX29" fmla="*/ 425450 w 428625"/>
                <a:gd name="connsiteY29" fmla="*/ 1241425 h 2422525"/>
                <a:gd name="connsiteX30" fmla="*/ 415925 w 428625"/>
                <a:gd name="connsiteY30" fmla="*/ 1463675 h 2422525"/>
                <a:gd name="connsiteX31" fmla="*/ 412750 w 428625"/>
                <a:gd name="connsiteY31" fmla="*/ 1638300 h 2422525"/>
                <a:gd name="connsiteX32" fmla="*/ 415925 w 428625"/>
                <a:gd name="connsiteY32" fmla="*/ 1866900 h 2422525"/>
                <a:gd name="connsiteX33" fmla="*/ 425450 w 428625"/>
                <a:gd name="connsiteY33" fmla="*/ 2133600 h 2422525"/>
                <a:gd name="connsiteX34" fmla="*/ 425450 w 428625"/>
                <a:gd name="connsiteY34" fmla="*/ 2301875 h 2422525"/>
                <a:gd name="connsiteX35" fmla="*/ 409575 w 428625"/>
                <a:gd name="connsiteY35" fmla="*/ 2339975 h 2422525"/>
                <a:gd name="connsiteX36" fmla="*/ 384175 w 428625"/>
                <a:gd name="connsiteY36" fmla="*/ 2384425 h 2422525"/>
                <a:gd name="connsiteX37" fmla="*/ 365125 w 428625"/>
                <a:gd name="connsiteY37" fmla="*/ 2403475 h 2422525"/>
                <a:gd name="connsiteX38" fmla="*/ 346075 w 428625"/>
                <a:gd name="connsiteY38" fmla="*/ 2416175 h 2422525"/>
                <a:gd name="connsiteX39" fmla="*/ 323850 w 428625"/>
                <a:gd name="connsiteY39" fmla="*/ 2422525 h 2422525"/>
                <a:gd name="connsiteX40" fmla="*/ 301625 w 428625"/>
                <a:gd name="connsiteY40" fmla="*/ 2419350 h 2422525"/>
                <a:gd name="connsiteX41" fmla="*/ 260350 w 428625"/>
                <a:gd name="connsiteY41" fmla="*/ 2400300 h 2422525"/>
                <a:gd name="connsiteX42" fmla="*/ 238125 w 428625"/>
                <a:gd name="connsiteY42" fmla="*/ 2381250 h 2422525"/>
                <a:gd name="connsiteX43" fmla="*/ 215900 w 428625"/>
                <a:gd name="connsiteY43" fmla="*/ 2355850 h 2422525"/>
                <a:gd name="connsiteX44" fmla="*/ 193675 w 428625"/>
                <a:gd name="connsiteY44" fmla="*/ 2314575 h 2422525"/>
                <a:gd name="connsiteX45" fmla="*/ 177800 w 428625"/>
                <a:gd name="connsiteY45" fmla="*/ 2266950 h 2422525"/>
                <a:gd name="connsiteX46" fmla="*/ 165100 w 428625"/>
                <a:gd name="connsiteY46" fmla="*/ 2193925 h 2422525"/>
                <a:gd name="connsiteX47" fmla="*/ 158750 w 428625"/>
                <a:gd name="connsiteY47" fmla="*/ 2108200 h 2422525"/>
                <a:gd name="connsiteX48" fmla="*/ 161925 w 428625"/>
                <a:gd name="connsiteY48" fmla="*/ 2000250 h 2422525"/>
                <a:gd name="connsiteX49" fmla="*/ 171450 w 428625"/>
                <a:gd name="connsiteY49" fmla="*/ 1730375 h 2422525"/>
                <a:gd name="connsiteX50" fmla="*/ 180975 w 428625"/>
                <a:gd name="connsiteY50" fmla="*/ 1466850 h 2422525"/>
                <a:gd name="connsiteX51" fmla="*/ 180975 w 428625"/>
                <a:gd name="connsiteY51" fmla="*/ 1146175 h 2422525"/>
                <a:gd name="connsiteX52" fmla="*/ 171450 w 428625"/>
                <a:gd name="connsiteY52" fmla="*/ 59690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25" h="2422525">
                  <a:moveTo>
                    <a:pt x="171450" y="596900"/>
                  </a:moveTo>
                  <a:lnTo>
                    <a:pt x="171450" y="476250"/>
                  </a:lnTo>
                  <a:lnTo>
                    <a:pt x="161925" y="266700"/>
                  </a:lnTo>
                  <a:lnTo>
                    <a:pt x="155575" y="180975"/>
                  </a:lnTo>
                  <a:lnTo>
                    <a:pt x="142875" y="149225"/>
                  </a:lnTo>
                  <a:lnTo>
                    <a:pt x="114300" y="114300"/>
                  </a:lnTo>
                  <a:lnTo>
                    <a:pt x="79375" y="79375"/>
                  </a:lnTo>
                  <a:lnTo>
                    <a:pt x="44450" y="57150"/>
                  </a:lnTo>
                  <a:lnTo>
                    <a:pt x="15875" y="38100"/>
                  </a:lnTo>
                  <a:lnTo>
                    <a:pt x="3175" y="28575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31750" y="0"/>
                  </a:lnTo>
                  <a:lnTo>
                    <a:pt x="69850" y="0"/>
                  </a:lnTo>
                  <a:lnTo>
                    <a:pt x="114300" y="3175"/>
                  </a:lnTo>
                  <a:lnTo>
                    <a:pt x="146050" y="12700"/>
                  </a:lnTo>
                  <a:lnTo>
                    <a:pt x="190500" y="28575"/>
                  </a:lnTo>
                  <a:lnTo>
                    <a:pt x="234950" y="47625"/>
                  </a:lnTo>
                  <a:lnTo>
                    <a:pt x="301625" y="85725"/>
                  </a:lnTo>
                  <a:lnTo>
                    <a:pt x="333375" y="107950"/>
                  </a:lnTo>
                  <a:lnTo>
                    <a:pt x="346075" y="117475"/>
                  </a:lnTo>
                  <a:lnTo>
                    <a:pt x="377825" y="225425"/>
                  </a:lnTo>
                  <a:lnTo>
                    <a:pt x="390525" y="368300"/>
                  </a:lnTo>
                  <a:lnTo>
                    <a:pt x="400050" y="536575"/>
                  </a:lnTo>
                  <a:cubicBezTo>
                    <a:pt x="401108" y="579967"/>
                    <a:pt x="402167" y="623358"/>
                    <a:pt x="403225" y="666750"/>
                  </a:cubicBezTo>
                  <a:lnTo>
                    <a:pt x="403225" y="762000"/>
                  </a:lnTo>
                  <a:lnTo>
                    <a:pt x="409575" y="873125"/>
                  </a:lnTo>
                  <a:lnTo>
                    <a:pt x="422275" y="987425"/>
                  </a:lnTo>
                  <a:lnTo>
                    <a:pt x="428625" y="1050925"/>
                  </a:lnTo>
                  <a:cubicBezTo>
                    <a:pt x="427567" y="1114425"/>
                    <a:pt x="428096" y="1159933"/>
                    <a:pt x="425450" y="1241425"/>
                  </a:cubicBezTo>
                  <a:lnTo>
                    <a:pt x="415925" y="1463675"/>
                  </a:lnTo>
                  <a:cubicBezTo>
                    <a:pt x="414867" y="1521883"/>
                    <a:pt x="412221" y="1571625"/>
                    <a:pt x="412750" y="1638300"/>
                  </a:cubicBezTo>
                  <a:cubicBezTo>
                    <a:pt x="413808" y="1714500"/>
                    <a:pt x="414867" y="1790700"/>
                    <a:pt x="415925" y="1866900"/>
                  </a:cubicBezTo>
                  <a:lnTo>
                    <a:pt x="425450" y="2133600"/>
                  </a:lnTo>
                  <a:lnTo>
                    <a:pt x="425450" y="2301875"/>
                  </a:lnTo>
                  <a:lnTo>
                    <a:pt x="409575" y="2339975"/>
                  </a:lnTo>
                  <a:lnTo>
                    <a:pt x="384175" y="2384425"/>
                  </a:lnTo>
                  <a:lnTo>
                    <a:pt x="365125" y="2403475"/>
                  </a:lnTo>
                  <a:lnTo>
                    <a:pt x="346075" y="2416175"/>
                  </a:lnTo>
                  <a:lnTo>
                    <a:pt x="323850" y="2422525"/>
                  </a:lnTo>
                  <a:lnTo>
                    <a:pt x="301625" y="2419350"/>
                  </a:lnTo>
                  <a:lnTo>
                    <a:pt x="260350" y="2400300"/>
                  </a:lnTo>
                  <a:lnTo>
                    <a:pt x="238125" y="2381250"/>
                  </a:lnTo>
                  <a:lnTo>
                    <a:pt x="215900" y="2355850"/>
                  </a:lnTo>
                  <a:lnTo>
                    <a:pt x="193675" y="2314575"/>
                  </a:lnTo>
                  <a:lnTo>
                    <a:pt x="177800" y="2266950"/>
                  </a:lnTo>
                  <a:lnTo>
                    <a:pt x="165100" y="2193925"/>
                  </a:lnTo>
                  <a:lnTo>
                    <a:pt x="158750" y="2108200"/>
                  </a:lnTo>
                  <a:cubicBezTo>
                    <a:pt x="159808" y="2072217"/>
                    <a:pt x="160867" y="2036233"/>
                    <a:pt x="161925" y="2000250"/>
                  </a:cubicBezTo>
                  <a:lnTo>
                    <a:pt x="171450" y="1730375"/>
                  </a:lnTo>
                  <a:lnTo>
                    <a:pt x="180975" y="1466850"/>
                  </a:lnTo>
                  <a:lnTo>
                    <a:pt x="180975" y="1146175"/>
                  </a:lnTo>
                  <a:cubicBezTo>
                    <a:pt x="178858" y="971550"/>
                    <a:pt x="176742" y="796925"/>
                    <a:pt x="171450" y="596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43154730-8E23-4A6D-8690-78725E18D0BE}"/>
                </a:ext>
              </a:extLst>
            </p:cNvPr>
            <p:cNvSpPr/>
            <p:nvPr/>
          </p:nvSpPr>
          <p:spPr>
            <a:xfrm>
              <a:off x="2933700" y="2425700"/>
              <a:ext cx="1682750" cy="2444750"/>
            </a:xfrm>
            <a:custGeom>
              <a:avLst/>
              <a:gdLst>
                <a:gd name="connsiteX0" fmla="*/ 536575 w 1682750"/>
                <a:gd name="connsiteY0" fmla="*/ 203200 h 2444750"/>
                <a:gd name="connsiteX1" fmla="*/ 365125 w 1682750"/>
                <a:gd name="connsiteY1" fmla="*/ 241300 h 2444750"/>
                <a:gd name="connsiteX2" fmla="*/ 254000 w 1682750"/>
                <a:gd name="connsiteY2" fmla="*/ 269875 h 2444750"/>
                <a:gd name="connsiteX3" fmla="*/ 171450 w 1682750"/>
                <a:gd name="connsiteY3" fmla="*/ 285750 h 2444750"/>
                <a:gd name="connsiteX4" fmla="*/ 0 w 1682750"/>
                <a:gd name="connsiteY4" fmla="*/ 292100 h 2444750"/>
                <a:gd name="connsiteX5" fmla="*/ 22225 w 1682750"/>
                <a:gd name="connsiteY5" fmla="*/ 415925 h 2444750"/>
                <a:gd name="connsiteX6" fmla="*/ 142875 w 1682750"/>
                <a:gd name="connsiteY6" fmla="*/ 431800 h 2444750"/>
                <a:gd name="connsiteX7" fmla="*/ 177800 w 1682750"/>
                <a:gd name="connsiteY7" fmla="*/ 431800 h 2444750"/>
                <a:gd name="connsiteX8" fmla="*/ 215900 w 1682750"/>
                <a:gd name="connsiteY8" fmla="*/ 428625 h 2444750"/>
                <a:gd name="connsiteX9" fmla="*/ 339725 w 1682750"/>
                <a:gd name="connsiteY9" fmla="*/ 400050 h 2444750"/>
                <a:gd name="connsiteX10" fmla="*/ 476250 w 1682750"/>
                <a:gd name="connsiteY10" fmla="*/ 368300 h 2444750"/>
                <a:gd name="connsiteX11" fmla="*/ 673100 w 1682750"/>
                <a:gd name="connsiteY11" fmla="*/ 327025 h 2444750"/>
                <a:gd name="connsiteX12" fmla="*/ 857250 w 1682750"/>
                <a:gd name="connsiteY12" fmla="*/ 292100 h 2444750"/>
                <a:gd name="connsiteX13" fmla="*/ 1054100 w 1682750"/>
                <a:gd name="connsiteY13" fmla="*/ 260350 h 2444750"/>
                <a:gd name="connsiteX14" fmla="*/ 1231900 w 1682750"/>
                <a:gd name="connsiteY14" fmla="*/ 238125 h 2444750"/>
                <a:gd name="connsiteX15" fmla="*/ 1270000 w 1682750"/>
                <a:gd name="connsiteY15" fmla="*/ 241300 h 2444750"/>
                <a:gd name="connsiteX16" fmla="*/ 1298575 w 1682750"/>
                <a:gd name="connsiteY16" fmla="*/ 250825 h 2444750"/>
                <a:gd name="connsiteX17" fmla="*/ 1320800 w 1682750"/>
                <a:gd name="connsiteY17" fmla="*/ 266700 h 2444750"/>
                <a:gd name="connsiteX18" fmla="*/ 1333500 w 1682750"/>
                <a:gd name="connsiteY18" fmla="*/ 282575 h 2444750"/>
                <a:gd name="connsiteX19" fmla="*/ 1339850 w 1682750"/>
                <a:gd name="connsiteY19" fmla="*/ 307975 h 2444750"/>
                <a:gd name="connsiteX20" fmla="*/ 1339850 w 1682750"/>
                <a:gd name="connsiteY20" fmla="*/ 355600 h 2444750"/>
                <a:gd name="connsiteX21" fmla="*/ 1339850 w 1682750"/>
                <a:gd name="connsiteY21" fmla="*/ 927100 h 2444750"/>
                <a:gd name="connsiteX22" fmla="*/ 1339850 w 1682750"/>
                <a:gd name="connsiteY22" fmla="*/ 1111250 h 2444750"/>
                <a:gd name="connsiteX23" fmla="*/ 1349375 w 1682750"/>
                <a:gd name="connsiteY23" fmla="*/ 1431925 h 2444750"/>
                <a:gd name="connsiteX24" fmla="*/ 1352550 w 1682750"/>
                <a:gd name="connsiteY24" fmla="*/ 1606550 h 2444750"/>
                <a:gd name="connsiteX25" fmla="*/ 1349375 w 1682750"/>
                <a:gd name="connsiteY25" fmla="*/ 1857375 h 2444750"/>
                <a:gd name="connsiteX26" fmla="*/ 1343025 w 1682750"/>
                <a:gd name="connsiteY26" fmla="*/ 2111375 h 2444750"/>
                <a:gd name="connsiteX27" fmla="*/ 1346200 w 1682750"/>
                <a:gd name="connsiteY27" fmla="*/ 2257425 h 2444750"/>
                <a:gd name="connsiteX28" fmla="*/ 1358900 w 1682750"/>
                <a:gd name="connsiteY28" fmla="*/ 2301875 h 2444750"/>
                <a:gd name="connsiteX29" fmla="*/ 1384300 w 1682750"/>
                <a:gd name="connsiteY29" fmla="*/ 2362200 h 2444750"/>
                <a:gd name="connsiteX30" fmla="*/ 1406525 w 1682750"/>
                <a:gd name="connsiteY30" fmla="*/ 2390775 h 2444750"/>
                <a:gd name="connsiteX31" fmla="*/ 1431925 w 1682750"/>
                <a:gd name="connsiteY31" fmla="*/ 2416175 h 2444750"/>
                <a:gd name="connsiteX32" fmla="*/ 1450975 w 1682750"/>
                <a:gd name="connsiteY32" fmla="*/ 2428875 h 2444750"/>
                <a:gd name="connsiteX33" fmla="*/ 1479550 w 1682750"/>
                <a:gd name="connsiteY33" fmla="*/ 2444750 h 2444750"/>
                <a:gd name="connsiteX34" fmla="*/ 1498600 w 1682750"/>
                <a:gd name="connsiteY34" fmla="*/ 2441575 h 2444750"/>
                <a:gd name="connsiteX35" fmla="*/ 1524000 w 1682750"/>
                <a:gd name="connsiteY35" fmla="*/ 2435225 h 2444750"/>
                <a:gd name="connsiteX36" fmla="*/ 1539875 w 1682750"/>
                <a:gd name="connsiteY36" fmla="*/ 2416175 h 2444750"/>
                <a:gd name="connsiteX37" fmla="*/ 1555750 w 1682750"/>
                <a:gd name="connsiteY37" fmla="*/ 2387600 h 2444750"/>
                <a:gd name="connsiteX38" fmla="*/ 1577975 w 1682750"/>
                <a:gd name="connsiteY38" fmla="*/ 2336800 h 2444750"/>
                <a:gd name="connsiteX39" fmla="*/ 1587500 w 1682750"/>
                <a:gd name="connsiteY39" fmla="*/ 2298700 h 2444750"/>
                <a:gd name="connsiteX40" fmla="*/ 1587500 w 1682750"/>
                <a:gd name="connsiteY40" fmla="*/ 2181225 h 2444750"/>
                <a:gd name="connsiteX41" fmla="*/ 1587500 w 1682750"/>
                <a:gd name="connsiteY41" fmla="*/ 1908175 h 2444750"/>
                <a:gd name="connsiteX42" fmla="*/ 1587500 w 1682750"/>
                <a:gd name="connsiteY42" fmla="*/ 1616075 h 2444750"/>
                <a:gd name="connsiteX43" fmla="*/ 1587500 w 1682750"/>
                <a:gd name="connsiteY43" fmla="*/ 1384300 h 2444750"/>
                <a:gd name="connsiteX44" fmla="*/ 1587500 w 1682750"/>
                <a:gd name="connsiteY44" fmla="*/ 987425 h 2444750"/>
                <a:gd name="connsiteX45" fmla="*/ 1587500 w 1682750"/>
                <a:gd name="connsiteY45" fmla="*/ 688975 h 2444750"/>
                <a:gd name="connsiteX46" fmla="*/ 1587500 w 1682750"/>
                <a:gd name="connsiteY46" fmla="*/ 555625 h 2444750"/>
                <a:gd name="connsiteX47" fmla="*/ 1587500 w 1682750"/>
                <a:gd name="connsiteY47" fmla="*/ 482600 h 2444750"/>
                <a:gd name="connsiteX48" fmla="*/ 1593850 w 1682750"/>
                <a:gd name="connsiteY48" fmla="*/ 441325 h 2444750"/>
                <a:gd name="connsiteX49" fmla="*/ 1606550 w 1682750"/>
                <a:gd name="connsiteY49" fmla="*/ 406400 h 2444750"/>
                <a:gd name="connsiteX50" fmla="*/ 1622425 w 1682750"/>
                <a:gd name="connsiteY50" fmla="*/ 377825 h 2444750"/>
                <a:gd name="connsiteX51" fmla="*/ 1635125 w 1682750"/>
                <a:gd name="connsiteY51" fmla="*/ 355600 h 2444750"/>
                <a:gd name="connsiteX52" fmla="*/ 1657350 w 1682750"/>
                <a:gd name="connsiteY52" fmla="*/ 330200 h 2444750"/>
                <a:gd name="connsiteX53" fmla="*/ 1670050 w 1682750"/>
                <a:gd name="connsiteY53" fmla="*/ 317500 h 2444750"/>
                <a:gd name="connsiteX54" fmla="*/ 1679575 w 1682750"/>
                <a:gd name="connsiteY54" fmla="*/ 304800 h 2444750"/>
                <a:gd name="connsiteX55" fmla="*/ 1682750 w 1682750"/>
                <a:gd name="connsiteY55" fmla="*/ 279400 h 2444750"/>
                <a:gd name="connsiteX56" fmla="*/ 1676400 w 1682750"/>
                <a:gd name="connsiteY56" fmla="*/ 250825 h 2444750"/>
                <a:gd name="connsiteX57" fmla="*/ 1644650 w 1682750"/>
                <a:gd name="connsiteY57" fmla="*/ 209550 h 2444750"/>
                <a:gd name="connsiteX58" fmla="*/ 1558925 w 1682750"/>
                <a:gd name="connsiteY58" fmla="*/ 142875 h 2444750"/>
                <a:gd name="connsiteX59" fmla="*/ 1447800 w 1682750"/>
                <a:gd name="connsiteY59" fmla="*/ 66675 h 2444750"/>
                <a:gd name="connsiteX60" fmla="*/ 1343025 w 1682750"/>
                <a:gd name="connsiteY60" fmla="*/ 15875 h 2444750"/>
                <a:gd name="connsiteX61" fmla="*/ 1282700 w 1682750"/>
                <a:gd name="connsiteY61" fmla="*/ 0 h 2444750"/>
                <a:gd name="connsiteX62" fmla="*/ 1266825 w 1682750"/>
                <a:gd name="connsiteY62" fmla="*/ 6350 h 2444750"/>
                <a:gd name="connsiteX63" fmla="*/ 1190625 w 1682750"/>
                <a:gd name="connsiteY63" fmla="*/ 47625 h 2444750"/>
                <a:gd name="connsiteX64" fmla="*/ 1050925 w 1682750"/>
                <a:gd name="connsiteY64" fmla="*/ 95250 h 2444750"/>
                <a:gd name="connsiteX65" fmla="*/ 901700 w 1682750"/>
                <a:gd name="connsiteY65" fmla="*/ 133350 h 2444750"/>
                <a:gd name="connsiteX66" fmla="*/ 663575 w 1682750"/>
                <a:gd name="connsiteY66" fmla="*/ 177800 h 2444750"/>
                <a:gd name="connsiteX67" fmla="*/ 536575 w 1682750"/>
                <a:gd name="connsiteY67" fmla="*/ 203200 h 24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82750" h="2444750">
                  <a:moveTo>
                    <a:pt x="536575" y="203200"/>
                  </a:moveTo>
                  <a:lnTo>
                    <a:pt x="365125" y="241300"/>
                  </a:lnTo>
                  <a:lnTo>
                    <a:pt x="254000" y="269875"/>
                  </a:lnTo>
                  <a:lnTo>
                    <a:pt x="171450" y="285750"/>
                  </a:lnTo>
                  <a:lnTo>
                    <a:pt x="0" y="292100"/>
                  </a:lnTo>
                  <a:lnTo>
                    <a:pt x="22225" y="415925"/>
                  </a:lnTo>
                  <a:lnTo>
                    <a:pt x="142875" y="431800"/>
                  </a:lnTo>
                  <a:lnTo>
                    <a:pt x="177800" y="431800"/>
                  </a:lnTo>
                  <a:lnTo>
                    <a:pt x="215900" y="428625"/>
                  </a:lnTo>
                  <a:lnTo>
                    <a:pt x="339725" y="400050"/>
                  </a:lnTo>
                  <a:lnTo>
                    <a:pt x="476250" y="368300"/>
                  </a:lnTo>
                  <a:lnTo>
                    <a:pt x="673100" y="327025"/>
                  </a:lnTo>
                  <a:lnTo>
                    <a:pt x="857250" y="292100"/>
                  </a:lnTo>
                  <a:lnTo>
                    <a:pt x="1054100" y="260350"/>
                  </a:lnTo>
                  <a:lnTo>
                    <a:pt x="1231900" y="238125"/>
                  </a:lnTo>
                  <a:lnTo>
                    <a:pt x="1270000" y="241300"/>
                  </a:lnTo>
                  <a:lnTo>
                    <a:pt x="1298575" y="250825"/>
                  </a:lnTo>
                  <a:lnTo>
                    <a:pt x="1320800" y="266700"/>
                  </a:lnTo>
                  <a:lnTo>
                    <a:pt x="1333500" y="282575"/>
                  </a:lnTo>
                  <a:lnTo>
                    <a:pt x="1339850" y="307975"/>
                  </a:lnTo>
                  <a:lnTo>
                    <a:pt x="1339850" y="355600"/>
                  </a:lnTo>
                  <a:lnTo>
                    <a:pt x="1339850" y="927100"/>
                  </a:lnTo>
                  <a:lnTo>
                    <a:pt x="1339850" y="1111250"/>
                  </a:lnTo>
                  <a:lnTo>
                    <a:pt x="1349375" y="1431925"/>
                  </a:lnTo>
                  <a:cubicBezTo>
                    <a:pt x="1350433" y="1490133"/>
                    <a:pt x="1351492" y="1548342"/>
                    <a:pt x="1352550" y="1606550"/>
                  </a:cubicBezTo>
                  <a:cubicBezTo>
                    <a:pt x="1351492" y="1690158"/>
                    <a:pt x="1350433" y="1773767"/>
                    <a:pt x="1349375" y="1857375"/>
                  </a:cubicBezTo>
                  <a:lnTo>
                    <a:pt x="1343025" y="2111375"/>
                  </a:lnTo>
                  <a:cubicBezTo>
                    <a:pt x="1344083" y="2160058"/>
                    <a:pt x="1345142" y="2208742"/>
                    <a:pt x="1346200" y="2257425"/>
                  </a:cubicBezTo>
                  <a:lnTo>
                    <a:pt x="1358900" y="2301875"/>
                  </a:lnTo>
                  <a:lnTo>
                    <a:pt x="1384300" y="2362200"/>
                  </a:lnTo>
                  <a:lnTo>
                    <a:pt x="1406525" y="2390775"/>
                  </a:lnTo>
                  <a:lnTo>
                    <a:pt x="1431925" y="2416175"/>
                  </a:lnTo>
                  <a:lnTo>
                    <a:pt x="1450975" y="2428875"/>
                  </a:lnTo>
                  <a:lnTo>
                    <a:pt x="1479550" y="2444750"/>
                  </a:lnTo>
                  <a:lnTo>
                    <a:pt x="1498600" y="2441575"/>
                  </a:lnTo>
                  <a:lnTo>
                    <a:pt x="1524000" y="2435225"/>
                  </a:lnTo>
                  <a:lnTo>
                    <a:pt x="1539875" y="2416175"/>
                  </a:lnTo>
                  <a:lnTo>
                    <a:pt x="1555750" y="2387600"/>
                  </a:lnTo>
                  <a:lnTo>
                    <a:pt x="1577975" y="2336800"/>
                  </a:lnTo>
                  <a:lnTo>
                    <a:pt x="1587500" y="2298700"/>
                  </a:lnTo>
                  <a:lnTo>
                    <a:pt x="1587500" y="2181225"/>
                  </a:lnTo>
                  <a:lnTo>
                    <a:pt x="1587500" y="1908175"/>
                  </a:lnTo>
                  <a:lnTo>
                    <a:pt x="1587500" y="1616075"/>
                  </a:lnTo>
                  <a:lnTo>
                    <a:pt x="1587500" y="1384300"/>
                  </a:lnTo>
                  <a:lnTo>
                    <a:pt x="1587500" y="987425"/>
                  </a:lnTo>
                  <a:lnTo>
                    <a:pt x="1587500" y="688975"/>
                  </a:lnTo>
                  <a:lnTo>
                    <a:pt x="1587500" y="555625"/>
                  </a:lnTo>
                  <a:lnTo>
                    <a:pt x="1587500" y="482600"/>
                  </a:lnTo>
                  <a:lnTo>
                    <a:pt x="1593850" y="441325"/>
                  </a:lnTo>
                  <a:lnTo>
                    <a:pt x="1606550" y="406400"/>
                  </a:lnTo>
                  <a:lnTo>
                    <a:pt x="1622425" y="377825"/>
                  </a:lnTo>
                  <a:lnTo>
                    <a:pt x="1635125" y="355600"/>
                  </a:lnTo>
                  <a:lnTo>
                    <a:pt x="1657350" y="330200"/>
                  </a:lnTo>
                  <a:lnTo>
                    <a:pt x="1670050" y="317500"/>
                  </a:lnTo>
                  <a:lnTo>
                    <a:pt x="1679575" y="304800"/>
                  </a:lnTo>
                  <a:lnTo>
                    <a:pt x="1682750" y="279400"/>
                  </a:lnTo>
                  <a:lnTo>
                    <a:pt x="1676400" y="250825"/>
                  </a:lnTo>
                  <a:lnTo>
                    <a:pt x="1644650" y="209550"/>
                  </a:lnTo>
                  <a:lnTo>
                    <a:pt x="1558925" y="142875"/>
                  </a:lnTo>
                  <a:lnTo>
                    <a:pt x="1447800" y="66675"/>
                  </a:lnTo>
                  <a:lnTo>
                    <a:pt x="1343025" y="15875"/>
                  </a:lnTo>
                  <a:lnTo>
                    <a:pt x="1282700" y="0"/>
                  </a:lnTo>
                  <a:lnTo>
                    <a:pt x="1266825" y="6350"/>
                  </a:lnTo>
                  <a:lnTo>
                    <a:pt x="1190625" y="47625"/>
                  </a:lnTo>
                  <a:lnTo>
                    <a:pt x="1050925" y="95250"/>
                  </a:lnTo>
                  <a:lnTo>
                    <a:pt x="901700" y="133350"/>
                  </a:lnTo>
                  <a:lnTo>
                    <a:pt x="663575" y="177800"/>
                  </a:lnTo>
                  <a:lnTo>
                    <a:pt x="536575" y="203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1">
              <a:extLst>
                <a:ext uri="{FF2B5EF4-FFF2-40B4-BE49-F238E27FC236}">
                  <a16:creationId xmlns:a16="http://schemas.microsoft.com/office/drawing/2014/main" id="{B7AF6D3D-40D8-434B-9123-5F5D863AD286}"/>
                </a:ext>
              </a:extLst>
            </p:cNvPr>
            <p:cNvSpPr/>
            <p:nvPr/>
          </p:nvSpPr>
          <p:spPr>
            <a:xfrm>
              <a:off x="3014663" y="3475038"/>
              <a:ext cx="1322387" cy="344487"/>
            </a:xfrm>
            <a:custGeom>
              <a:avLst/>
              <a:gdLst>
                <a:gd name="connsiteX0" fmla="*/ 454818 w 1321593"/>
                <a:gd name="connsiteY0" fmla="*/ 95250 h 345281"/>
                <a:gd name="connsiteX1" fmla="*/ 704850 w 1321593"/>
                <a:gd name="connsiteY1" fmla="*/ 52387 h 345281"/>
                <a:gd name="connsiteX2" fmla="*/ 926306 w 1321593"/>
                <a:gd name="connsiteY2" fmla="*/ 11906 h 345281"/>
                <a:gd name="connsiteX3" fmla="*/ 990600 w 1321593"/>
                <a:gd name="connsiteY3" fmla="*/ 0 h 345281"/>
                <a:gd name="connsiteX4" fmla="*/ 1081087 w 1321593"/>
                <a:gd name="connsiteY4" fmla="*/ 2381 h 345281"/>
                <a:gd name="connsiteX5" fmla="*/ 1185862 w 1321593"/>
                <a:gd name="connsiteY5" fmla="*/ 11906 h 345281"/>
                <a:gd name="connsiteX6" fmla="*/ 1321593 w 1321593"/>
                <a:gd name="connsiteY6" fmla="*/ 30956 h 345281"/>
                <a:gd name="connsiteX7" fmla="*/ 1319212 w 1321593"/>
                <a:gd name="connsiteY7" fmla="*/ 180975 h 345281"/>
                <a:gd name="connsiteX8" fmla="*/ 1176337 w 1321593"/>
                <a:gd name="connsiteY8" fmla="*/ 180975 h 345281"/>
                <a:gd name="connsiteX9" fmla="*/ 1028700 w 1321593"/>
                <a:gd name="connsiteY9" fmla="*/ 188119 h 345281"/>
                <a:gd name="connsiteX10" fmla="*/ 847725 w 1321593"/>
                <a:gd name="connsiteY10" fmla="*/ 209550 h 345281"/>
                <a:gd name="connsiteX11" fmla="*/ 695325 w 1321593"/>
                <a:gd name="connsiteY11" fmla="*/ 230981 h 345281"/>
                <a:gd name="connsiteX12" fmla="*/ 511968 w 1321593"/>
                <a:gd name="connsiteY12" fmla="*/ 266700 h 345281"/>
                <a:gd name="connsiteX13" fmla="*/ 414337 w 1321593"/>
                <a:gd name="connsiteY13" fmla="*/ 280987 h 345281"/>
                <a:gd name="connsiteX14" fmla="*/ 185737 w 1321593"/>
                <a:gd name="connsiteY14" fmla="*/ 314325 h 345281"/>
                <a:gd name="connsiteX15" fmla="*/ 4762 w 1321593"/>
                <a:gd name="connsiteY15" fmla="*/ 345281 h 345281"/>
                <a:gd name="connsiteX16" fmla="*/ 0 w 1321593"/>
                <a:gd name="connsiteY16" fmla="*/ 164306 h 345281"/>
                <a:gd name="connsiteX17" fmla="*/ 209550 w 1321593"/>
                <a:gd name="connsiteY17" fmla="*/ 133350 h 345281"/>
                <a:gd name="connsiteX18" fmla="*/ 454818 w 1321593"/>
                <a:gd name="connsiteY18" fmla="*/ 95250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1593" h="345281">
                  <a:moveTo>
                    <a:pt x="454818" y="95250"/>
                  </a:moveTo>
                  <a:lnTo>
                    <a:pt x="704850" y="52387"/>
                  </a:lnTo>
                  <a:lnTo>
                    <a:pt x="926306" y="11906"/>
                  </a:lnTo>
                  <a:lnTo>
                    <a:pt x="990600" y="0"/>
                  </a:lnTo>
                  <a:lnTo>
                    <a:pt x="1081087" y="2381"/>
                  </a:lnTo>
                  <a:lnTo>
                    <a:pt x="1185862" y="11906"/>
                  </a:lnTo>
                  <a:lnTo>
                    <a:pt x="1321593" y="30956"/>
                  </a:lnTo>
                  <a:cubicBezTo>
                    <a:pt x="1320799" y="80962"/>
                    <a:pt x="1320006" y="130969"/>
                    <a:pt x="1319212" y="180975"/>
                  </a:cubicBezTo>
                  <a:lnTo>
                    <a:pt x="1176337" y="180975"/>
                  </a:lnTo>
                  <a:lnTo>
                    <a:pt x="1028700" y="188119"/>
                  </a:lnTo>
                  <a:lnTo>
                    <a:pt x="847725" y="209550"/>
                  </a:lnTo>
                  <a:lnTo>
                    <a:pt x="695325" y="230981"/>
                  </a:lnTo>
                  <a:lnTo>
                    <a:pt x="511968" y="266700"/>
                  </a:lnTo>
                  <a:lnTo>
                    <a:pt x="414337" y="280987"/>
                  </a:lnTo>
                  <a:lnTo>
                    <a:pt x="185737" y="314325"/>
                  </a:lnTo>
                  <a:lnTo>
                    <a:pt x="4762" y="345281"/>
                  </a:lnTo>
                  <a:lnTo>
                    <a:pt x="0" y="164306"/>
                  </a:lnTo>
                  <a:lnTo>
                    <a:pt x="209550" y="133350"/>
                  </a:lnTo>
                  <a:lnTo>
                    <a:pt x="45481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2">
              <a:extLst>
                <a:ext uri="{FF2B5EF4-FFF2-40B4-BE49-F238E27FC236}">
                  <a16:creationId xmlns:a16="http://schemas.microsoft.com/office/drawing/2014/main" id="{7EB5BF39-B480-4D7D-8D47-AF5D50C1C7A1}"/>
                </a:ext>
              </a:extLst>
            </p:cNvPr>
            <p:cNvSpPr/>
            <p:nvPr/>
          </p:nvSpPr>
          <p:spPr>
            <a:xfrm>
              <a:off x="3024188" y="4487863"/>
              <a:ext cx="1322387" cy="422275"/>
            </a:xfrm>
            <a:custGeom>
              <a:avLst/>
              <a:gdLst>
                <a:gd name="connsiteX0" fmla="*/ 509587 w 1321593"/>
                <a:gd name="connsiteY0" fmla="*/ 169069 h 421482"/>
                <a:gd name="connsiteX1" fmla="*/ 638175 w 1321593"/>
                <a:gd name="connsiteY1" fmla="*/ 145257 h 421482"/>
                <a:gd name="connsiteX2" fmla="*/ 897731 w 1321593"/>
                <a:gd name="connsiteY2" fmla="*/ 90488 h 421482"/>
                <a:gd name="connsiteX3" fmla="*/ 1164431 w 1321593"/>
                <a:gd name="connsiteY3" fmla="*/ 30957 h 421482"/>
                <a:gd name="connsiteX4" fmla="*/ 1314450 w 1321593"/>
                <a:gd name="connsiteY4" fmla="*/ 0 h 421482"/>
                <a:gd name="connsiteX5" fmla="*/ 1321593 w 1321593"/>
                <a:gd name="connsiteY5" fmla="*/ 176213 h 421482"/>
                <a:gd name="connsiteX6" fmla="*/ 1083468 w 1321593"/>
                <a:gd name="connsiteY6" fmla="*/ 226219 h 421482"/>
                <a:gd name="connsiteX7" fmla="*/ 809625 w 1321593"/>
                <a:gd name="connsiteY7" fmla="*/ 288132 h 421482"/>
                <a:gd name="connsiteX8" fmla="*/ 704850 w 1321593"/>
                <a:gd name="connsiteY8" fmla="*/ 309563 h 421482"/>
                <a:gd name="connsiteX9" fmla="*/ 600075 w 1321593"/>
                <a:gd name="connsiteY9" fmla="*/ 326232 h 421482"/>
                <a:gd name="connsiteX10" fmla="*/ 330993 w 1321593"/>
                <a:gd name="connsiteY10" fmla="*/ 371475 h 421482"/>
                <a:gd name="connsiteX11" fmla="*/ 2381 w 1321593"/>
                <a:gd name="connsiteY11" fmla="*/ 421482 h 421482"/>
                <a:gd name="connsiteX12" fmla="*/ 0 w 1321593"/>
                <a:gd name="connsiteY12" fmla="*/ 242888 h 421482"/>
                <a:gd name="connsiteX13" fmla="*/ 509587 w 1321593"/>
                <a:gd name="connsiteY13" fmla="*/ 1690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3" h="421482">
                  <a:moveTo>
                    <a:pt x="509587" y="169069"/>
                  </a:moveTo>
                  <a:lnTo>
                    <a:pt x="638175" y="145257"/>
                  </a:lnTo>
                  <a:lnTo>
                    <a:pt x="897731" y="90488"/>
                  </a:lnTo>
                  <a:lnTo>
                    <a:pt x="1164431" y="30957"/>
                  </a:lnTo>
                  <a:lnTo>
                    <a:pt x="1314450" y="0"/>
                  </a:lnTo>
                  <a:lnTo>
                    <a:pt x="1321593" y="176213"/>
                  </a:lnTo>
                  <a:lnTo>
                    <a:pt x="1083468" y="226219"/>
                  </a:lnTo>
                  <a:lnTo>
                    <a:pt x="809625" y="288132"/>
                  </a:lnTo>
                  <a:lnTo>
                    <a:pt x="704850" y="309563"/>
                  </a:lnTo>
                  <a:lnTo>
                    <a:pt x="600075" y="326232"/>
                  </a:lnTo>
                  <a:lnTo>
                    <a:pt x="330993" y="371475"/>
                  </a:lnTo>
                  <a:lnTo>
                    <a:pt x="2381" y="421482"/>
                  </a:lnTo>
                  <a:cubicBezTo>
                    <a:pt x="1587" y="361951"/>
                    <a:pt x="794" y="302419"/>
                    <a:pt x="0" y="242888"/>
                  </a:cubicBezTo>
                  <a:lnTo>
                    <a:pt x="5095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3">
              <a:extLst>
                <a:ext uri="{FF2B5EF4-FFF2-40B4-BE49-F238E27FC236}">
                  <a16:creationId xmlns:a16="http://schemas.microsoft.com/office/drawing/2014/main" id="{86848923-A649-48C9-AA3A-7558F8BE26BB}"/>
                </a:ext>
              </a:extLst>
            </p:cNvPr>
            <p:cNvSpPr/>
            <p:nvPr/>
          </p:nvSpPr>
          <p:spPr>
            <a:xfrm>
              <a:off x="5199063" y="2290763"/>
              <a:ext cx="1966912" cy="403225"/>
            </a:xfrm>
            <a:custGeom>
              <a:avLst/>
              <a:gdLst>
                <a:gd name="connsiteX0" fmla="*/ 507206 w 1966912"/>
                <a:gd name="connsiteY0" fmla="*/ 364331 h 402431"/>
                <a:gd name="connsiteX1" fmla="*/ 338137 w 1966912"/>
                <a:gd name="connsiteY1" fmla="*/ 392906 h 402431"/>
                <a:gd name="connsiteX2" fmla="*/ 276225 w 1966912"/>
                <a:gd name="connsiteY2" fmla="*/ 402431 h 402431"/>
                <a:gd name="connsiteX3" fmla="*/ 216694 w 1966912"/>
                <a:gd name="connsiteY3" fmla="*/ 388143 h 402431"/>
                <a:gd name="connsiteX4" fmla="*/ 157162 w 1966912"/>
                <a:gd name="connsiteY4" fmla="*/ 369093 h 402431"/>
                <a:gd name="connsiteX5" fmla="*/ 0 w 1966912"/>
                <a:gd name="connsiteY5" fmla="*/ 314325 h 402431"/>
                <a:gd name="connsiteX6" fmla="*/ 88106 w 1966912"/>
                <a:gd name="connsiteY6" fmla="*/ 183356 h 402431"/>
                <a:gd name="connsiteX7" fmla="*/ 164306 w 1966912"/>
                <a:gd name="connsiteY7" fmla="*/ 214312 h 402431"/>
                <a:gd name="connsiteX8" fmla="*/ 223837 w 1966912"/>
                <a:gd name="connsiteY8" fmla="*/ 228600 h 402431"/>
                <a:gd name="connsiteX9" fmla="*/ 283369 w 1966912"/>
                <a:gd name="connsiteY9" fmla="*/ 235743 h 402431"/>
                <a:gd name="connsiteX10" fmla="*/ 357187 w 1966912"/>
                <a:gd name="connsiteY10" fmla="*/ 235743 h 402431"/>
                <a:gd name="connsiteX11" fmla="*/ 452437 w 1966912"/>
                <a:gd name="connsiteY11" fmla="*/ 228600 h 402431"/>
                <a:gd name="connsiteX12" fmla="*/ 550069 w 1966912"/>
                <a:gd name="connsiteY12" fmla="*/ 209550 h 402431"/>
                <a:gd name="connsiteX13" fmla="*/ 714375 w 1966912"/>
                <a:gd name="connsiteY13" fmla="*/ 176212 h 402431"/>
                <a:gd name="connsiteX14" fmla="*/ 897731 w 1966912"/>
                <a:gd name="connsiteY14" fmla="*/ 142875 h 402431"/>
                <a:gd name="connsiteX15" fmla="*/ 1088231 w 1966912"/>
                <a:gd name="connsiteY15" fmla="*/ 109537 h 402431"/>
                <a:gd name="connsiteX16" fmla="*/ 1250156 w 1966912"/>
                <a:gd name="connsiteY16" fmla="*/ 83343 h 402431"/>
                <a:gd name="connsiteX17" fmla="*/ 1426369 w 1966912"/>
                <a:gd name="connsiteY17" fmla="*/ 42862 h 402431"/>
                <a:gd name="connsiteX18" fmla="*/ 1562100 w 1966912"/>
                <a:gd name="connsiteY18" fmla="*/ 2381 h 402431"/>
                <a:gd name="connsiteX19" fmla="*/ 1576387 w 1966912"/>
                <a:gd name="connsiteY19" fmla="*/ 0 h 402431"/>
                <a:gd name="connsiteX20" fmla="*/ 1616869 w 1966912"/>
                <a:gd name="connsiteY20" fmla="*/ 14287 h 402431"/>
                <a:gd name="connsiteX21" fmla="*/ 1671637 w 1966912"/>
                <a:gd name="connsiteY21" fmla="*/ 40481 h 402431"/>
                <a:gd name="connsiteX22" fmla="*/ 1728787 w 1966912"/>
                <a:gd name="connsiteY22" fmla="*/ 71437 h 402431"/>
                <a:gd name="connsiteX23" fmla="*/ 1781175 w 1966912"/>
                <a:gd name="connsiteY23" fmla="*/ 104775 h 402431"/>
                <a:gd name="connsiteX24" fmla="*/ 1838325 w 1966912"/>
                <a:gd name="connsiteY24" fmla="*/ 147637 h 402431"/>
                <a:gd name="connsiteX25" fmla="*/ 1869281 w 1966912"/>
                <a:gd name="connsiteY25" fmla="*/ 176212 h 402431"/>
                <a:gd name="connsiteX26" fmla="*/ 1914525 w 1966912"/>
                <a:gd name="connsiteY26" fmla="*/ 219075 h 402431"/>
                <a:gd name="connsiteX27" fmla="*/ 1943100 w 1966912"/>
                <a:gd name="connsiteY27" fmla="*/ 252412 h 402431"/>
                <a:gd name="connsiteX28" fmla="*/ 1957387 w 1966912"/>
                <a:gd name="connsiteY28" fmla="*/ 269081 h 402431"/>
                <a:gd name="connsiteX29" fmla="*/ 1966912 w 1966912"/>
                <a:gd name="connsiteY29" fmla="*/ 290512 h 402431"/>
                <a:gd name="connsiteX30" fmla="*/ 1966912 w 1966912"/>
                <a:gd name="connsiteY30" fmla="*/ 302418 h 402431"/>
                <a:gd name="connsiteX31" fmla="*/ 1959769 w 1966912"/>
                <a:gd name="connsiteY31" fmla="*/ 323850 h 402431"/>
                <a:gd name="connsiteX32" fmla="*/ 1943100 w 1966912"/>
                <a:gd name="connsiteY32" fmla="*/ 347662 h 402431"/>
                <a:gd name="connsiteX33" fmla="*/ 1926431 w 1966912"/>
                <a:gd name="connsiteY33" fmla="*/ 366712 h 402431"/>
                <a:gd name="connsiteX34" fmla="*/ 1909762 w 1966912"/>
                <a:gd name="connsiteY34" fmla="*/ 383381 h 402431"/>
                <a:gd name="connsiteX35" fmla="*/ 1643062 w 1966912"/>
                <a:gd name="connsiteY35" fmla="*/ 330993 h 402431"/>
                <a:gd name="connsiteX36" fmla="*/ 1626394 w 1966912"/>
                <a:gd name="connsiteY36" fmla="*/ 304800 h 402431"/>
                <a:gd name="connsiteX37" fmla="*/ 1602581 w 1966912"/>
                <a:gd name="connsiteY37" fmla="*/ 280987 h 402431"/>
                <a:gd name="connsiteX38" fmla="*/ 1569244 w 1966912"/>
                <a:gd name="connsiteY38" fmla="*/ 257175 h 402431"/>
                <a:gd name="connsiteX39" fmla="*/ 1521619 w 1966912"/>
                <a:gd name="connsiteY39" fmla="*/ 235743 h 402431"/>
                <a:gd name="connsiteX40" fmla="*/ 1462087 w 1966912"/>
                <a:gd name="connsiteY40" fmla="*/ 226218 h 402431"/>
                <a:gd name="connsiteX41" fmla="*/ 1319212 w 1966912"/>
                <a:gd name="connsiteY41" fmla="*/ 242887 h 402431"/>
                <a:gd name="connsiteX42" fmla="*/ 988219 w 1966912"/>
                <a:gd name="connsiteY42" fmla="*/ 290512 h 402431"/>
                <a:gd name="connsiteX43" fmla="*/ 507206 w 1966912"/>
                <a:gd name="connsiteY43" fmla="*/ 3643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66912" h="402431">
                  <a:moveTo>
                    <a:pt x="507206" y="364331"/>
                  </a:moveTo>
                  <a:lnTo>
                    <a:pt x="338137" y="392906"/>
                  </a:lnTo>
                  <a:lnTo>
                    <a:pt x="276225" y="402431"/>
                  </a:lnTo>
                  <a:lnTo>
                    <a:pt x="216694" y="388143"/>
                  </a:lnTo>
                  <a:lnTo>
                    <a:pt x="157162" y="369093"/>
                  </a:lnTo>
                  <a:lnTo>
                    <a:pt x="0" y="314325"/>
                  </a:lnTo>
                  <a:lnTo>
                    <a:pt x="88106" y="183356"/>
                  </a:lnTo>
                  <a:lnTo>
                    <a:pt x="164306" y="214312"/>
                  </a:lnTo>
                  <a:lnTo>
                    <a:pt x="223837" y="228600"/>
                  </a:lnTo>
                  <a:lnTo>
                    <a:pt x="283369" y="235743"/>
                  </a:lnTo>
                  <a:lnTo>
                    <a:pt x="357187" y="235743"/>
                  </a:lnTo>
                  <a:lnTo>
                    <a:pt x="452437" y="228600"/>
                  </a:lnTo>
                  <a:lnTo>
                    <a:pt x="550069" y="209550"/>
                  </a:lnTo>
                  <a:lnTo>
                    <a:pt x="714375" y="176212"/>
                  </a:lnTo>
                  <a:lnTo>
                    <a:pt x="897731" y="142875"/>
                  </a:lnTo>
                  <a:lnTo>
                    <a:pt x="1088231" y="109537"/>
                  </a:lnTo>
                  <a:lnTo>
                    <a:pt x="1250156" y="83343"/>
                  </a:lnTo>
                  <a:lnTo>
                    <a:pt x="1426369" y="42862"/>
                  </a:lnTo>
                  <a:lnTo>
                    <a:pt x="1562100" y="2381"/>
                  </a:lnTo>
                  <a:lnTo>
                    <a:pt x="1576387" y="0"/>
                  </a:lnTo>
                  <a:lnTo>
                    <a:pt x="1616869" y="14287"/>
                  </a:lnTo>
                  <a:lnTo>
                    <a:pt x="1671637" y="40481"/>
                  </a:lnTo>
                  <a:lnTo>
                    <a:pt x="1728787" y="71437"/>
                  </a:lnTo>
                  <a:lnTo>
                    <a:pt x="1781175" y="104775"/>
                  </a:lnTo>
                  <a:lnTo>
                    <a:pt x="1838325" y="147637"/>
                  </a:lnTo>
                  <a:lnTo>
                    <a:pt x="1869281" y="176212"/>
                  </a:lnTo>
                  <a:lnTo>
                    <a:pt x="1914525" y="219075"/>
                  </a:lnTo>
                  <a:lnTo>
                    <a:pt x="1943100" y="252412"/>
                  </a:lnTo>
                  <a:lnTo>
                    <a:pt x="1957387" y="269081"/>
                  </a:lnTo>
                  <a:lnTo>
                    <a:pt x="1966912" y="290512"/>
                  </a:lnTo>
                  <a:lnTo>
                    <a:pt x="1966912" y="302418"/>
                  </a:lnTo>
                  <a:lnTo>
                    <a:pt x="1959769" y="323850"/>
                  </a:lnTo>
                  <a:lnTo>
                    <a:pt x="1943100" y="347662"/>
                  </a:lnTo>
                  <a:lnTo>
                    <a:pt x="1926431" y="366712"/>
                  </a:lnTo>
                  <a:lnTo>
                    <a:pt x="1909762" y="383381"/>
                  </a:lnTo>
                  <a:lnTo>
                    <a:pt x="1643062" y="330993"/>
                  </a:lnTo>
                  <a:lnTo>
                    <a:pt x="1626394" y="304800"/>
                  </a:lnTo>
                  <a:lnTo>
                    <a:pt x="1602581" y="280987"/>
                  </a:lnTo>
                  <a:lnTo>
                    <a:pt x="1569244" y="257175"/>
                  </a:lnTo>
                  <a:lnTo>
                    <a:pt x="1521619" y="235743"/>
                  </a:lnTo>
                  <a:lnTo>
                    <a:pt x="1462087" y="226218"/>
                  </a:lnTo>
                  <a:lnTo>
                    <a:pt x="1319212" y="242887"/>
                  </a:lnTo>
                  <a:lnTo>
                    <a:pt x="988219" y="290512"/>
                  </a:lnTo>
                  <a:lnTo>
                    <a:pt x="507206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7">
              <a:extLst>
                <a:ext uri="{FF2B5EF4-FFF2-40B4-BE49-F238E27FC236}">
                  <a16:creationId xmlns:a16="http://schemas.microsoft.com/office/drawing/2014/main" id="{7BF1880E-3D11-4293-9692-37E9BC778791}"/>
                </a:ext>
              </a:extLst>
            </p:cNvPr>
            <p:cNvSpPr/>
            <p:nvPr/>
          </p:nvSpPr>
          <p:spPr>
            <a:xfrm rot="16200000">
              <a:off x="4824413" y="3586163"/>
              <a:ext cx="3340100" cy="1295400"/>
            </a:xfrm>
            <a:custGeom>
              <a:avLst/>
              <a:gdLst>
                <a:gd name="connsiteX0" fmla="*/ 1416311 w 3340301"/>
                <a:gd name="connsiteY0" fmla="*/ 654791 h 1295160"/>
                <a:gd name="connsiteX1" fmla="*/ 1257661 w 3340301"/>
                <a:gd name="connsiteY1" fmla="*/ 608639 h 1295160"/>
                <a:gd name="connsiteX2" fmla="*/ 1116318 w 3340301"/>
                <a:gd name="connsiteY2" fmla="*/ 556717 h 1295160"/>
                <a:gd name="connsiteX3" fmla="*/ 998052 w 3340301"/>
                <a:gd name="connsiteY3" fmla="*/ 510564 h 1295160"/>
                <a:gd name="connsiteX4" fmla="*/ 862479 w 3340301"/>
                <a:gd name="connsiteY4" fmla="*/ 449989 h 1295160"/>
                <a:gd name="connsiteX5" fmla="*/ 732674 w 3340301"/>
                <a:gd name="connsiteY5" fmla="*/ 377875 h 1295160"/>
                <a:gd name="connsiteX6" fmla="*/ 660561 w 3340301"/>
                <a:gd name="connsiteY6" fmla="*/ 328838 h 1295160"/>
                <a:gd name="connsiteX7" fmla="*/ 588447 w 3340301"/>
                <a:gd name="connsiteY7" fmla="*/ 274032 h 1295160"/>
                <a:gd name="connsiteX8" fmla="*/ 542294 w 3340301"/>
                <a:gd name="connsiteY8" fmla="*/ 233648 h 1295160"/>
                <a:gd name="connsiteX9" fmla="*/ 501911 w 3340301"/>
                <a:gd name="connsiteY9" fmla="*/ 193265 h 1295160"/>
                <a:gd name="connsiteX10" fmla="*/ 473065 w 3340301"/>
                <a:gd name="connsiteY10" fmla="*/ 158650 h 1295160"/>
                <a:gd name="connsiteX11" fmla="*/ 51922 w 3340301"/>
                <a:gd name="connsiteY11" fmla="*/ 0 h 1295160"/>
                <a:gd name="connsiteX12" fmla="*/ 25961 w 3340301"/>
                <a:gd name="connsiteY12" fmla="*/ 17307 h 1295160"/>
                <a:gd name="connsiteX13" fmla="*/ 11538 w 3340301"/>
                <a:gd name="connsiteY13" fmla="*/ 34615 h 1295160"/>
                <a:gd name="connsiteX14" fmla="*/ 2885 w 3340301"/>
                <a:gd name="connsiteY14" fmla="*/ 54807 h 1295160"/>
                <a:gd name="connsiteX15" fmla="*/ 0 w 3340301"/>
                <a:gd name="connsiteY15" fmla="*/ 86537 h 1295160"/>
                <a:gd name="connsiteX16" fmla="*/ 2885 w 3340301"/>
                <a:gd name="connsiteY16" fmla="*/ 115382 h 1295160"/>
                <a:gd name="connsiteX17" fmla="*/ 14423 w 3340301"/>
                <a:gd name="connsiteY17" fmla="*/ 149996 h 1295160"/>
                <a:gd name="connsiteX18" fmla="*/ 43268 w 3340301"/>
                <a:gd name="connsiteY18" fmla="*/ 201918 h 1295160"/>
                <a:gd name="connsiteX19" fmla="*/ 86537 w 3340301"/>
                <a:gd name="connsiteY19" fmla="*/ 259609 h 1295160"/>
                <a:gd name="connsiteX20" fmla="*/ 158650 w 3340301"/>
                <a:gd name="connsiteY20" fmla="*/ 334607 h 1295160"/>
                <a:gd name="connsiteX21" fmla="*/ 222110 w 3340301"/>
                <a:gd name="connsiteY21" fmla="*/ 392298 h 1295160"/>
                <a:gd name="connsiteX22" fmla="*/ 317300 w 3340301"/>
                <a:gd name="connsiteY22" fmla="*/ 467296 h 1295160"/>
                <a:gd name="connsiteX23" fmla="*/ 435566 w 3340301"/>
                <a:gd name="connsiteY23" fmla="*/ 542294 h 1295160"/>
                <a:gd name="connsiteX24" fmla="*/ 536525 w 3340301"/>
                <a:gd name="connsiteY24" fmla="*/ 602870 h 1295160"/>
                <a:gd name="connsiteX25" fmla="*/ 649022 w 3340301"/>
                <a:gd name="connsiteY25" fmla="*/ 663445 h 1295160"/>
                <a:gd name="connsiteX26" fmla="*/ 761520 w 3340301"/>
                <a:gd name="connsiteY26" fmla="*/ 715367 h 1295160"/>
                <a:gd name="connsiteX27" fmla="*/ 891324 w 3340301"/>
                <a:gd name="connsiteY27" fmla="*/ 770173 h 1295160"/>
                <a:gd name="connsiteX28" fmla="*/ 1032667 w 3340301"/>
                <a:gd name="connsiteY28" fmla="*/ 822095 h 1295160"/>
                <a:gd name="connsiteX29" fmla="*/ 1185547 w 3340301"/>
                <a:gd name="connsiteY29" fmla="*/ 868248 h 1295160"/>
                <a:gd name="connsiteX30" fmla="*/ 1399003 w 3340301"/>
                <a:gd name="connsiteY30" fmla="*/ 923054 h 1295160"/>
                <a:gd name="connsiteX31" fmla="*/ 1603806 w 3340301"/>
                <a:gd name="connsiteY31" fmla="*/ 972091 h 1295160"/>
                <a:gd name="connsiteX32" fmla="*/ 1831685 w 3340301"/>
                <a:gd name="connsiteY32" fmla="*/ 1021128 h 1295160"/>
                <a:gd name="connsiteX33" fmla="*/ 2048026 w 3340301"/>
                <a:gd name="connsiteY33" fmla="*/ 1067281 h 1295160"/>
                <a:gd name="connsiteX34" fmla="*/ 2301865 w 3340301"/>
                <a:gd name="connsiteY34" fmla="*/ 1116318 h 1295160"/>
                <a:gd name="connsiteX35" fmla="*/ 2460515 w 3340301"/>
                <a:gd name="connsiteY35" fmla="*/ 1145164 h 1295160"/>
                <a:gd name="connsiteX36" fmla="*/ 2697048 w 3340301"/>
                <a:gd name="connsiteY36" fmla="*/ 1188432 h 1295160"/>
                <a:gd name="connsiteX37" fmla="*/ 2867236 w 3340301"/>
                <a:gd name="connsiteY37" fmla="*/ 1217277 h 1295160"/>
                <a:gd name="connsiteX38" fmla="*/ 2982617 w 3340301"/>
                <a:gd name="connsiteY38" fmla="*/ 1225931 h 1295160"/>
                <a:gd name="connsiteX39" fmla="*/ 3144152 w 3340301"/>
                <a:gd name="connsiteY39" fmla="*/ 1243238 h 1295160"/>
                <a:gd name="connsiteX40" fmla="*/ 3230688 w 3340301"/>
                <a:gd name="connsiteY40" fmla="*/ 1260545 h 1295160"/>
                <a:gd name="connsiteX41" fmla="*/ 3273956 w 3340301"/>
                <a:gd name="connsiteY41" fmla="*/ 1295160 h 1295160"/>
                <a:gd name="connsiteX42" fmla="*/ 3340301 w 3340301"/>
                <a:gd name="connsiteY42" fmla="*/ 949015 h 1295160"/>
                <a:gd name="connsiteX43" fmla="*/ 3317224 w 3340301"/>
                <a:gd name="connsiteY43" fmla="*/ 974976 h 1295160"/>
                <a:gd name="connsiteX44" fmla="*/ 3279725 w 3340301"/>
                <a:gd name="connsiteY44" fmla="*/ 992283 h 1295160"/>
                <a:gd name="connsiteX45" fmla="*/ 3242226 w 3340301"/>
                <a:gd name="connsiteY45" fmla="*/ 992283 h 1295160"/>
                <a:gd name="connsiteX46" fmla="*/ 3043193 w 3340301"/>
                <a:gd name="connsiteY46" fmla="*/ 969207 h 1295160"/>
                <a:gd name="connsiteX47" fmla="*/ 2760508 w 3340301"/>
                <a:gd name="connsiteY47" fmla="*/ 931707 h 1295160"/>
                <a:gd name="connsiteX48" fmla="*/ 2425901 w 3340301"/>
                <a:gd name="connsiteY48" fmla="*/ 882670 h 1295160"/>
                <a:gd name="connsiteX49" fmla="*/ 1967258 w 3340301"/>
                <a:gd name="connsiteY49" fmla="*/ 793249 h 1295160"/>
                <a:gd name="connsiteX50" fmla="*/ 1560538 w 3340301"/>
                <a:gd name="connsiteY50" fmla="*/ 698060 h 1295160"/>
                <a:gd name="connsiteX51" fmla="*/ 1416311 w 3340301"/>
                <a:gd name="connsiteY51" fmla="*/ 654791 h 129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40301" h="1295160">
                  <a:moveTo>
                    <a:pt x="1416311" y="654791"/>
                  </a:moveTo>
                  <a:lnTo>
                    <a:pt x="1257661" y="608639"/>
                  </a:lnTo>
                  <a:lnTo>
                    <a:pt x="1116318" y="556717"/>
                  </a:lnTo>
                  <a:lnTo>
                    <a:pt x="998052" y="510564"/>
                  </a:lnTo>
                  <a:lnTo>
                    <a:pt x="862479" y="449989"/>
                  </a:lnTo>
                  <a:lnTo>
                    <a:pt x="732674" y="377875"/>
                  </a:lnTo>
                  <a:lnTo>
                    <a:pt x="660561" y="328838"/>
                  </a:lnTo>
                  <a:lnTo>
                    <a:pt x="588447" y="274032"/>
                  </a:lnTo>
                  <a:lnTo>
                    <a:pt x="542294" y="233648"/>
                  </a:lnTo>
                  <a:lnTo>
                    <a:pt x="501911" y="193265"/>
                  </a:lnTo>
                  <a:lnTo>
                    <a:pt x="473065" y="158650"/>
                  </a:lnTo>
                  <a:lnTo>
                    <a:pt x="51922" y="0"/>
                  </a:lnTo>
                  <a:lnTo>
                    <a:pt x="25961" y="17307"/>
                  </a:lnTo>
                  <a:lnTo>
                    <a:pt x="11538" y="34615"/>
                  </a:lnTo>
                  <a:lnTo>
                    <a:pt x="2885" y="54807"/>
                  </a:lnTo>
                  <a:lnTo>
                    <a:pt x="0" y="86537"/>
                  </a:lnTo>
                  <a:lnTo>
                    <a:pt x="2885" y="115382"/>
                  </a:lnTo>
                  <a:lnTo>
                    <a:pt x="14423" y="149996"/>
                  </a:lnTo>
                  <a:lnTo>
                    <a:pt x="43268" y="201918"/>
                  </a:lnTo>
                  <a:lnTo>
                    <a:pt x="86537" y="259609"/>
                  </a:lnTo>
                  <a:lnTo>
                    <a:pt x="158650" y="334607"/>
                  </a:lnTo>
                  <a:lnTo>
                    <a:pt x="222110" y="392298"/>
                  </a:lnTo>
                  <a:lnTo>
                    <a:pt x="317300" y="467296"/>
                  </a:lnTo>
                  <a:lnTo>
                    <a:pt x="435566" y="542294"/>
                  </a:lnTo>
                  <a:lnTo>
                    <a:pt x="536525" y="602870"/>
                  </a:lnTo>
                  <a:lnTo>
                    <a:pt x="649022" y="663445"/>
                  </a:lnTo>
                  <a:lnTo>
                    <a:pt x="761520" y="715367"/>
                  </a:lnTo>
                  <a:lnTo>
                    <a:pt x="891324" y="770173"/>
                  </a:lnTo>
                  <a:lnTo>
                    <a:pt x="1032667" y="822095"/>
                  </a:lnTo>
                  <a:lnTo>
                    <a:pt x="1185547" y="868248"/>
                  </a:lnTo>
                  <a:lnTo>
                    <a:pt x="1399003" y="923054"/>
                  </a:lnTo>
                  <a:lnTo>
                    <a:pt x="1603806" y="972091"/>
                  </a:lnTo>
                  <a:lnTo>
                    <a:pt x="1831685" y="1021128"/>
                  </a:lnTo>
                  <a:lnTo>
                    <a:pt x="2048026" y="1067281"/>
                  </a:lnTo>
                  <a:lnTo>
                    <a:pt x="2301865" y="1116318"/>
                  </a:lnTo>
                  <a:lnTo>
                    <a:pt x="2460515" y="1145164"/>
                  </a:lnTo>
                  <a:lnTo>
                    <a:pt x="2697048" y="1188432"/>
                  </a:lnTo>
                  <a:lnTo>
                    <a:pt x="2867236" y="1217277"/>
                  </a:lnTo>
                  <a:lnTo>
                    <a:pt x="2982617" y="1225931"/>
                  </a:lnTo>
                  <a:lnTo>
                    <a:pt x="3144152" y="1243238"/>
                  </a:lnTo>
                  <a:lnTo>
                    <a:pt x="3230688" y="1260545"/>
                  </a:lnTo>
                  <a:lnTo>
                    <a:pt x="3273956" y="1295160"/>
                  </a:lnTo>
                  <a:lnTo>
                    <a:pt x="3340301" y="949015"/>
                  </a:lnTo>
                  <a:lnTo>
                    <a:pt x="3317224" y="974976"/>
                  </a:lnTo>
                  <a:lnTo>
                    <a:pt x="3279725" y="992283"/>
                  </a:lnTo>
                  <a:lnTo>
                    <a:pt x="3242226" y="992283"/>
                  </a:lnTo>
                  <a:lnTo>
                    <a:pt x="3043193" y="969207"/>
                  </a:lnTo>
                  <a:lnTo>
                    <a:pt x="2760508" y="931707"/>
                  </a:lnTo>
                  <a:lnTo>
                    <a:pt x="2425901" y="882670"/>
                  </a:lnTo>
                  <a:lnTo>
                    <a:pt x="1967258" y="793249"/>
                  </a:lnTo>
                  <a:lnTo>
                    <a:pt x="1560538" y="698060"/>
                  </a:lnTo>
                  <a:lnTo>
                    <a:pt x="1416311" y="6547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390B9E46-0D02-4259-8518-FDEC7BD62A06}"/>
                </a:ext>
              </a:extLst>
            </p:cNvPr>
            <p:cNvSpPr/>
            <p:nvPr/>
          </p:nvSpPr>
          <p:spPr>
            <a:xfrm rot="16200000">
              <a:off x="5377657" y="5225256"/>
              <a:ext cx="595312" cy="752475"/>
            </a:xfrm>
            <a:custGeom>
              <a:avLst/>
              <a:gdLst>
                <a:gd name="connsiteX0" fmla="*/ 545307 w 595313"/>
                <a:gd name="connsiteY0" fmla="*/ 188118 h 752475"/>
                <a:gd name="connsiteX1" fmla="*/ 583407 w 595313"/>
                <a:gd name="connsiteY1" fmla="*/ 73818 h 752475"/>
                <a:gd name="connsiteX2" fmla="*/ 592932 w 595313"/>
                <a:gd name="connsiteY2" fmla="*/ 35718 h 752475"/>
                <a:gd name="connsiteX3" fmla="*/ 595313 w 595313"/>
                <a:gd name="connsiteY3" fmla="*/ 19050 h 752475"/>
                <a:gd name="connsiteX4" fmla="*/ 592932 w 595313"/>
                <a:gd name="connsiteY4" fmla="*/ 4762 h 752475"/>
                <a:gd name="connsiteX5" fmla="*/ 583407 w 595313"/>
                <a:gd name="connsiteY5" fmla="*/ 0 h 752475"/>
                <a:gd name="connsiteX6" fmla="*/ 564357 w 595313"/>
                <a:gd name="connsiteY6" fmla="*/ 7143 h 752475"/>
                <a:gd name="connsiteX7" fmla="*/ 538163 w 595313"/>
                <a:gd name="connsiteY7" fmla="*/ 47625 h 752475"/>
                <a:gd name="connsiteX8" fmla="*/ 485775 w 595313"/>
                <a:gd name="connsiteY8" fmla="*/ 128587 h 752475"/>
                <a:gd name="connsiteX9" fmla="*/ 421482 w 595313"/>
                <a:gd name="connsiteY9" fmla="*/ 228600 h 752475"/>
                <a:gd name="connsiteX10" fmla="*/ 352425 w 595313"/>
                <a:gd name="connsiteY10" fmla="*/ 321468 h 752475"/>
                <a:gd name="connsiteX11" fmla="*/ 292894 w 595313"/>
                <a:gd name="connsiteY11" fmla="*/ 395287 h 752475"/>
                <a:gd name="connsiteX12" fmla="*/ 238125 w 595313"/>
                <a:gd name="connsiteY12" fmla="*/ 450056 h 752475"/>
                <a:gd name="connsiteX13" fmla="*/ 202407 w 595313"/>
                <a:gd name="connsiteY13" fmla="*/ 473868 h 752475"/>
                <a:gd name="connsiteX14" fmla="*/ 145257 w 595313"/>
                <a:gd name="connsiteY14" fmla="*/ 500062 h 752475"/>
                <a:gd name="connsiteX15" fmla="*/ 102394 w 595313"/>
                <a:gd name="connsiteY15" fmla="*/ 519112 h 752475"/>
                <a:gd name="connsiteX16" fmla="*/ 73819 w 595313"/>
                <a:gd name="connsiteY16" fmla="*/ 531018 h 752475"/>
                <a:gd name="connsiteX17" fmla="*/ 40482 w 595313"/>
                <a:gd name="connsiteY17" fmla="*/ 550068 h 752475"/>
                <a:gd name="connsiteX18" fmla="*/ 9525 w 595313"/>
                <a:gd name="connsiteY18" fmla="*/ 585787 h 752475"/>
                <a:gd name="connsiteX19" fmla="*/ 0 w 595313"/>
                <a:gd name="connsiteY19" fmla="*/ 628650 h 752475"/>
                <a:gd name="connsiteX20" fmla="*/ 502444 w 595313"/>
                <a:gd name="connsiteY20" fmla="*/ 752475 h 752475"/>
                <a:gd name="connsiteX21" fmla="*/ 464344 w 595313"/>
                <a:gd name="connsiteY21" fmla="*/ 700087 h 752475"/>
                <a:gd name="connsiteX22" fmla="*/ 442913 w 595313"/>
                <a:gd name="connsiteY22" fmla="*/ 669131 h 752475"/>
                <a:gd name="connsiteX23" fmla="*/ 428625 w 595313"/>
                <a:gd name="connsiteY23" fmla="*/ 633412 h 752475"/>
                <a:gd name="connsiteX24" fmla="*/ 419100 w 595313"/>
                <a:gd name="connsiteY24" fmla="*/ 600075 h 752475"/>
                <a:gd name="connsiteX25" fmla="*/ 419100 w 595313"/>
                <a:gd name="connsiteY25" fmla="*/ 566737 h 752475"/>
                <a:gd name="connsiteX26" fmla="*/ 423863 w 595313"/>
                <a:gd name="connsiteY26" fmla="*/ 531018 h 752475"/>
                <a:gd name="connsiteX27" fmla="*/ 459582 w 595313"/>
                <a:gd name="connsiteY27" fmla="*/ 435768 h 752475"/>
                <a:gd name="connsiteX28" fmla="*/ 545307 w 595313"/>
                <a:gd name="connsiteY28" fmla="*/ 18811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5313" h="752475">
                  <a:moveTo>
                    <a:pt x="545307" y="188118"/>
                  </a:moveTo>
                  <a:lnTo>
                    <a:pt x="583407" y="73818"/>
                  </a:lnTo>
                  <a:lnTo>
                    <a:pt x="592932" y="35718"/>
                  </a:lnTo>
                  <a:lnTo>
                    <a:pt x="595313" y="19050"/>
                  </a:lnTo>
                  <a:lnTo>
                    <a:pt x="592932" y="4762"/>
                  </a:lnTo>
                  <a:lnTo>
                    <a:pt x="583407" y="0"/>
                  </a:lnTo>
                  <a:lnTo>
                    <a:pt x="564357" y="7143"/>
                  </a:lnTo>
                  <a:lnTo>
                    <a:pt x="538163" y="47625"/>
                  </a:lnTo>
                  <a:lnTo>
                    <a:pt x="485775" y="128587"/>
                  </a:lnTo>
                  <a:lnTo>
                    <a:pt x="421482" y="228600"/>
                  </a:lnTo>
                  <a:lnTo>
                    <a:pt x="352425" y="321468"/>
                  </a:lnTo>
                  <a:lnTo>
                    <a:pt x="292894" y="395287"/>
                  </a:lnTo>
                  <a:lnTo>
                    <a:pt x="238125" y="450056"/>
                  </a:lnTo>
                  <a:lnTo>
                    <a:pt x="202407" y="473868"/>
                  </a:lnTo>
                  <a:lnTo>
                    <a:pt x="145257" y="500062"/>
                  </a:lnTo>
                  <a:lnTo>
                    <a:pt x="102394" y="519112"/>
                  </a:lnTo>
                  <a:lnTo>
                    <a:pt x="73819" y="531018"/>
                  </a:lnTo>
                  <a:lnTo>
                    <a:pt x="40482" y="550068"/>
                  </a:lnTo>
                  <a:lnTo>
                    <a:pt x="9525" y="585787"/>
                  </a:lnTo>
                  <a:lnTo>
                    <a:pt x="0" y="628650"/>
                  </a:lnTo>
                  <a:lnTo>
                    <a:pt x="502444" y="752475"/>
                  </a:lnTo>
                  <a:lnTo>
                    <a:pt x="464344" y="700087"/>
                  </a:lnTo>
                  <a:lnTo>
                    <a:pt x="442913" y="669131"/>
                  </a:lnTo>
                  <a:lnTo>
                    <a:pt x="428625" y="633412"/>
                  </a:lnTo>
                  <a:lnTo>
                    <a:pt x="419100" y="600075"/>
                  </a:lnTo>
                  <a:lnTo>
                    <a:pt x="419100" y="566737"/>
                  </a:lnTo>
                  <a:lnTo>
                    <a:pt x="423863" y="531018"/>
                  </a:lnTo>
                  <a:lnTo>
                    <a:pt x="459582" y="435768"/>
                  </a:lnTo>
                  <a:lnTo>
                    <a:pt x="545307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4988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2A3BB8-3DB1-4BFB-871A-76EBB72E11DC}"/>
              </a:ext>
            </a:extLst>
          </p:cNvPr>
          <p:cNvGrpSpPr/>
          <p:nvPr/>
        </p:nvGrpSpPr>
        <p:grpSpPr>
          <a:xfrm>
            <a:off x="2644775" y="1547813"/>
            <a:ext cx="4521200" cy="4356100"/>
            <a:chOff x="2644775" y="1547813"/>
            <a:chExt cx="4521200" cy="4356100"/>
          </a:xfrm>
        </p:grpSpPr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614D7430-6C30-6E4A-88A8-71BCE122D8D8}"/>
                </a:ext>
              </a:extLst>
            </p:cNvPr>
            <p:cNvSpPr/>
            <p:nvPr/>
          </p:nvSpPr>
          <p:spPr>
            <a:xfrm>
              <a:off x="4686300" y="1554163"/>
              <a:ext cx="993775" cy="1685925"/>
            </a:xfrm>
            <a:custGeom>
              <a:avLst/>
              <a:gdLst>
                <a:gd name="connsiteX0" fmla="*/ 533400 w 992981"/>
                <a:gd name="connsiteY0" fmla="*/ 633413 h 1685925"/>
                <a:gd name="connsiteX1" fmla="*/ 585788 w 992981"/>
                <a:gd name="connsiteY1" fmla="*/ 495300 h 1685925"/>
                <a:gd name="connsiteX2" fmla="*/ 621506 w 992981"/>
                <a:gd name="connsiteY2" fmla="*/ 390525 h 1685925"/>
                <a:gd name="connsiteX3" fmla="*/ 647700 w 992981"/>
                <a:gd name="connsiteY3" fmla="*/ 307182 h 1685925"/>
                <a:gd name="connsiteX4" fmla="*/ 669131 w 992981"/>
                <a:gd name="connsiteY4" fmla="*/ 242888 h 1685925"/>
                <a:gd name="connsiteX5" fmla="*/ 673894 w 992981"/>
                <a:gd name="connsiteY5" fmla="*/ 216694 h 1685925"/>
                <a:gd name="connsiteX6" fmla="*/ 673894 w 992981"/>
                <a:gd name="connsiteY6" fmla="*/ 195263 h 1685925"/>
                <a:gd name="connsiteX7" fmla="*/ 669131 w 992981"/>
                <a:gd name="connsiteY7" fmla="*/ 166688 h 1685925"/>
                <a:gd name="connsiteX8" fmla="*/ 654844 w 992981"/>
                <a:gd name="connsiteY8" fmla="*/ 138113 h 1685925"/>
                <a:gd name="connsiteX9" fmla="*/ 638175 w 992981"/>
                <a:gd name="connsiteY9" fmla="*/ 119063 h 1685925"/>
                <a:gd name="connsiteX10" fmla="*/ 597694 w 992981"/>
                <a:gd name="connsiteY10" fmla="*/ 88107 h 1685925"/>
                <a:gd name="connsiteX11" fmla="*/ 545306 w 992981"/>
                <a:gd name="connsiteY11" fmla="*/ 59532 h 1685925"/>
                <a:gd name="connsiteX12" fmla="*/ 523875 w 992981"/>
                <a:gd name="connsiteY12" fmla="*/ 40482 h 1685925"/>
                <a:gd name="connsiteX13" fmla="*/ 516731 w 992981"/>
                <a:gd name="connsiteY13" fmla="*/ 26194 h 1685925"/>
                <a:gd name="connsiteX14" fmla="*/ 519113 w 992981"/>
                <a:gd name="connsiteY14" fmla="*/ 14288 h 1685925"/>
                <a:gd name="connsiteX15" fmla="*/ 535781 w 992981"/>
                <a:gd name="connsiteY15" fmla="*/ 2382 h 1685925"/>
                <a:gd name="connsiteX16" fmla="*/ 585788 w 992981"/>
                <a:gd name="connsiteY16" fmla="*/ 0 h 1685925"/>
                <a:gd name="connsiteX17" fmla="*/ 638175 w 992981"/>
                <a:gd name="connsiteY17" fmla="*/ 2382 h 1685925"/>
                <a:gd name="connsiteX18" fmla="*/ 683419 w 992981"/>
                <a:gd name="connsiteY18" fmla="*/ 11907 h 1685925"/>
                <a:gd name="connsiteX19" fmla="*/ 733425 w 992981"/>
                <a:gd name="connsiteY19" fmla="*/ 28575 h 1685925"/>
                <a:gd name="connsiteX20" fmla="*/ 773906 w 992981"/>
                <a:gd name="connsiteY20" fmla="*/ 47625 h 1685925"/>
                <a:gd name="connsiteX21" fmla="*/ 821531 w 992981"/>
                <a:gd name="connsiteY21" fmla="*/ 80963 h 1685925"/>
                <a:gd name="connsiteX22" fmla="*/ 878681 w 992981"/>
                <a:gd name="connsiteY22" fmla="*/ 123825 h 1685925"/>
                <a:gd name="connsiteX23" fmla="*/ 919163 w 992981"/>
                <a:gd name="connsiteY23" fmla="*/ 164307 h 1685925"/>
                <a:gd name="connsiteX24" fmla="*/ 959644 w 992981"/>
                <a:gd name="connsiteY24" fmla="*/ 209550 h 1685925"/>
                <a:gd name="connsiteX25" fmla="*/ 983456 w 992981"/>
                <a:gd name="connsiteY25" fmla="*/ 250032 h 1685925"/>
                <a:gd name="connsiteX26" fmla="*/ 990600 w 992981"/>
                <a:gd name="connsiteY26" fmla="*/ 276225 h 1685925"/>
                <a:gd name="connsiteX27" fmla="*/ 992981 w 992981"/>
                <a:gd name="connsiteY27" fmla="*/ 297657 h 1685925"/>
                <a:gd name="connsiteX28" fmla="*/ 988219 w 992981"/>
                <a:gd name="connsiteY28" fmla="*/ 316707 h 1685925"/>
                <a:gd name="connsiteX29" fmla="*/ 971550 w 992981"/>
                <a:gd name="connsiteY29" fmla="*/ 338138 h 1685925"/>
                <a:gd name="connsiteX30" fmla="*/ 950119 w 992981"/>
                <a:gd name="connsiteY30" fmla="*/ 357188 h 1685925"/>
                <a:gd name="connsiteX31" fmla="*/ 897731 w 992981"/>
                <a:gd name="connsiteY31" fmla="*/ 445294 h 1685925"/>
                <a:gd name="connsiteX32" fmla="*/ 854869 w 992981"/>
                <a:gd name="connsiteY32" fmla="*/ 526257 h 1685925"/>
                <a:gd name="connsiteX33" fmla="*/ 792956 w 992981"/>
                <a:gd name="connsiteY33" fmla="*/ 669132 h 1685925"/>
                <a:gd name="connsiteX34" fmla="*/ 731044 w 992981"/>
                <a:gd name="connsiteY34" fmla="*/ 795338 h 1685925"/>
                <a:gd name="connsiteX35" fmla="*/ 673894 w 992981"/>
                <a:gd name="connsiteY35" fmla="*/ 890588 h 1685925"/>
                <a:gd name="connsiteX36" fmla="*/ 576263 w 992981"/>
                <a:gd name="connsiteY36" fmla="*/ 1059657 h 1685925"/>
                <a:gd name="connsiteX37" fmla="*/ 492919 w 992981"/>
                <a:gd name="connsiteY37" fmla="*/ 1183482 h 1685925"/>
                <a:gd name="connsiteX38" fmla="*/ 411956 w 992981"/>
                <a:gd name="connsiteY38" fmla="*/ 1288257 h 1685925"/>
                <a:gd name="connsiteX39" fmla="*/ 326231 w 992981"/>
                <a:gd name="connsiteY39" fmla="*/ 1395413 h 1685925"/>
                <a:gd name="connsiteX40" fmla="*/ 204788 w 992981"/>
                <a:gd name="connsiteY40" fmla="*/ 1531144 h 1685925"/>
                <a:gd name="connsiteX41" fmla="*/ 119063 w 992981"/>
                <a:gd name="connsiteY41" fmla="*/ 1616869 h 1685925"/>
                <a:gd name="connsiteX42" fmla="*/ 52388 w 992981"/>
                <a:gd name="connsiteY42" fmla="*/ 1674019 h 1685925"/>
                <a:gd name="connsiteX43" fmla="*/ 23813 w 992981"/>
                <a:gd name="connsiteY43" fmla="*/ 1685925 h 1685925"/>
                <a:gd name="connsiteX44" fmla="*/ 7144 w 992981"/>
                <a:gd name="connsiteY44" fmla="*/ 1683544 h 1685925"/>
                <a:gd name="connsiteX45" fmla="*/ 0 w 992981"/>
                <a:gd name="connsiteY45" fmla="*/ 1674019 h 1685925"/>
                <a:gd name="connsiteX46" fmla="*/ 2381 w 992981"/>
                <a:gd name="connsiteY46" fmla="*/ 1647825 h 1685925"/>
                <a:gd name="connsiteX47" fmla="*/ 23813 w 992981"/>
                <a:gd name="connsiteY47" fmla="*/ 1609725 h 1685925"/>
                <a:gd name="connsiteX48" fmla="*/ 76200 w 992981"/>
                <a:gd name="connsiteY48" fmla="*/ 1528763 h 1685925"/>
                <a:gd name="connsiteX49" fmla="*/ 130969 w 992981"/>
                <a:gd name="connsiteY49" fmla="*/ 1438275 h 1685925"/>
                <a:gd name="connsiteX50" fmla="*/ 169069 w 992981"/>
                <a:gd name="connsiteY50" fmla="*/ 1376363 h 1685925"/>
                <a:gd name="connsiteX51" fmla="*/ 216694 w 992981"/>
                <a:gd name="connsiteY51" fmla="*/ 1293019 h 1685925"/>
                <a:gd name="connsiteX52" fmla="*/ 278606 w 992981"/>
                <a:gd name="connsiteY52" fmla="*/ 1178719 h 1685925"/>
                <a:gd name="connsiteX53" fmla="*/ 328613 w 992981"/>
                <a:gd name="connsiteY53" fmla="*/ 1085850 h 1685925"/>
                <a:gd name="connsiteX54" fmla="*/ 376238 w 992981"/>
                <a:gd name="connsiteY54" fmla="*/ 990600 h 1685925"/>
                <a:gd name="connsiteX55" fmla="*/ 419100 w 992981"/>
                <a:gd name="connsiteY55" fmla="*/ 900113 h 1685925"/>
                <a:gd name="connsiteX56" fmla="*/ 471488 w 992981"/>
                <a:gd name="connsiteY56" fmla="*/ 783432 h 1685925"/>
                <a:gd name="connsiteX57" fmla="*/ 533400 w 992981"/>
                <a:gd name="connsiteY57" fmla="*/ 633413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2981" h="1685925">
                  <a:moveTo>
                    <a:pt x="533400" y="633413"/>
                  </a:moveTo>
                  <a:lnTo>
                    <a:pt x="585788" y="495300"/>
                  </a:lnTo>
                  <a:lnTo>
                    <a:pt x="621506" y="390525"/>
                  </a:lnTo>
                  <a:lnTo>
                    <a:pt x="647700" y="307182"/>
                  </a:lnTo>
                  <a:lnTo>
                    <a:pt x="669131" y="242888"/>
                  </a:lnTo>
                  <a:lnTo>
                    <a:pt x="673894" y="216694"/>
                  </a:lnTo>
                  <a:lnTo>
                    <a:pt x="673894" y="195263"/>
                  </a:lnTo>
                  <a:lnTo>
                    <a:pt x="669131" y="166688"/>
                  </a:lnTo>
                  <a:lnTo>
                    <a:pt x="654844" y="138113"/>
                  </a:lnTo>
                  <a:lnTo>
                    <a:pt x="638175" y="119063"/>
                  </a:lnTo>
                  <a:lnTo>
                    <a:pt x="597694" y="88107"/>
                  </a:lnTo>
                  <a:lnTo>
                    <a:pt x="545306" y="59532"/>
                  </a:lnTo>
                  <a:lnTo>
                    <a:pt x="523875" y="40482"/>
                  </a:lnTo>
                  <a:lnTo>
                    <a:pt x="516731" y="26194"/>
                  </a:lnTo>
                  <a:lnTo>
                    <a:pt x="519113" y="14288"/>
                  </a:lnTo>
                  <a:lnTo>
                    <a:pt x="535781" y="2382"/>
                  </a:lnTo>
                  <a:lnTo>
                    <a:pt x="585788" y="0"/>
                  </a:lnTo>
                  <a:lnTo>
                    <a:pt x="638175" y="2382"/>
                  </a:lnTo>
                  <a:lnTo>
                    <a:pt x="683419" y="11907"/>
                  </a:lnTo>
                  <a:lnTo>
                    <a:pt x="733425" y="28575"/>
                  </a:lnTo>
                  <a:lnTo>
                    <a:pt x="773906" y="47625"/>
                  </a:lnTo>
                  <a:lnTo>
                    <a:pt x="821531" y="80963"/>
                  </a:lnTo>
                  <a:lnTo>
                    <a:pt x="878681" y="123825"/>
                  </a:lnTo>
                  <a:lnTo>
                    <a:pt x="919163" y="164307"/>
                  </a:lnTo>
                  <a:lnTo>
                    <a:pt x="959644" y="209550"/>
                  </a:lnTo>
                  <a:lnTo>
                    <a:pt x="983456" y="250032"/>
                  </a:lnTo>
                  <a:lnTo>
                    <a:pt x="990600" y="276225"/>
                  </a:lnTo>
                  <a:lnTo>
                    <a:pt x="992981" y="297657"/>
                  </a:lnTo>
                  <a:lnTo>
                    <a:pt x="988219" y="316707"/>
                  </a:lnTo>
                  <a:lnTo>
                    <a:pt x="971550" y="338138"/>
                  </a:lnTo>
                  <a:lnTo>
                    <a:pt x="950119" y="357188"/>
                  </a:lnTo>
                  <a:lnTo>
                    <a:pt x="897731" y="445294"/>
                  </a:lnTo>
                  <a:lnTo>
                    <a:pt x="854869" y="526257"/>
                  </a:lnTo>
                  <a:lnTo>
                    <a:pt x="792956" y="669132"/>
                  </a:lnTo>
                  <a:lnTo>
                    <a:pt x="731044" y="795338"/>
                  </a:lnTo>
                  <a:lnTo>
                    <a:pt x="673894" y="890588"/>
                  </a:lnTo>
                  <a:lnTo>
                    <a:pt x="576263" y="1059657"/>
                  </a:lnTo>
                  <a:lnTo>
                    <a:pt x="492919" y="1183482"/>
                  </a:lnTo>
                  <a:lnTo>
                    <a:pt x="411956" y="1288257"/>
                  </a:lnTo>
                  <a:lnTo>
                    <a:pt x="326231" y="1395413"/>
                  </a:lnTo>
                  <a:lnTo>
                    <a:pt x="204788" y="1531144"/>
                  </a:lnTo>
                  <a:lnTo>
                    <a:pt x="119063" y="1616869"/>
                  </a:lnTo>
                  <a:lnTo>
                    <a:pt x="52388" y="1674019"/>
                  </a:lnTo>
                  <a:lnTo>
                    <a:pt x="23813" y="1685925"/>
                  </a:lnTo>
                  <a:lnTo>
                    <a:pt x="7144" y="1683544"/>
                  </a:lnTo>
                  <a:lnTo>
                    <a:pt x="0" y="1674019"/>
                  </a:lnTo>
                  <a:lnTo>
                    <a:pt x="2381" y="1647825"/>
                  </a:lnTo>
                  <a:lnTo>
                    <a:pt x="23813" y="1609725"/>
                  </a:lnTo>
                  <a:lnTo>
                    <a:pt x="76200" y="1528763"/>
                  </a:lnTo>
                  <a:lnTo>
                    <a:pt x="130969" y="1438275"/>
                  </a:lnTo>
                  <a:lnTo>
                    <a:pt x="169069" y="1376363"/>
                  </a:lnTo>
                  <a:lnTo>
                    <a:pt x="216694" y="1293019"/>
                  </a:lnTo>
                  <a:lnTo>
                    <a:pt x="278606" y="1178719"/>
                  </a:lnTo>
                  <a:lnTo>
                    <a:pt x="328613" y="1085850"/>
                  </a:lnTo>
                  <a:lnTo>
                    <a:pt x="376238" y="990600"/>
                  </a:lnTo>
                  <a:lnTo>
                    <a:pt x="419100" y="900113"/>
                  </a:lnTo>
                  <a:lnTo>
                    <a:pt x="471488" y="783432"/>
                  </a:lnTo>
                  <a:lnTo>
                    <a:pt x="5334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29AF8B85-3356-3A4D-978E-28857F2C19DA}"/>
                </a:ext>
              </a:extLst>
            </p:cNvPr>
            <p:cNvSpPr/>
            <p:nvPr/>
          </p:nvSpPr>
          <p:spPr>
            <a:xfrm>
              <a:off x="3033713" y="1547813"/>
              <a:ext cx="984250" cy="1257300"/>
            </a:xfrm>
            <a:custGeom>
              <a:avLst/>
              <a:gdLst>
                <a:gd name="connsiteX0" fmla="*/ 590550 w 983456"/>
                <a:gd name="connsiteY0" fmla="*/ 702468 h 1257300"/>
                <a:gd name="connsiteX1" fmla="*/ 735806 w 983456"/>
                <a:gd name="connsiteY1" fmla="*/ 533400 h 1257300"/>
                <a:gd name="connsiteX2" fmla="*/ 819150 w 983456"/>
                <a:gd name="connsiteY2" fmla="*/ 435768 h 1257300"/>
                <a:gd name="connsiteX3" fmla="*/ 842962 w 983456"/>
                <a:gd name="connsiteY3" fmla="*/ 409575 h 1257300"/>
                <a:gd name="connsiteX4" fmla="*/ 852487 w 983456"/>
                <a:gd name="connsiteY4" fmla="*/ 400050 h 1257300"/>
                <a:gd name="connsiteX5" fmla="*/ 909637 w 983456"/>
                <a:gd name="connsiteY5" fmla="*/ 364331 h 1257300"/>
                <a:gd name="connsiteX6" fmla="*/ 962025 w 983456"/>
                <a:gd name="connsiteY6" fmla="*/ 335756 h 1257300"/>
                <a:gd name="connsiteX7" fmla="*/ 978693 w 983456"/>
                <a:gd name="connsiteY7" fmla="*/ 321468 h 1257300"/>
                <a:gd name="connsiteX8" fmla="*/ 983456 w 983456"/>
                <a:gd name="connsiteY8" fmla="*/ 311943 h 1257300"/>
                <a:gd name="connsiteX9" fmla="*/ 983456 w 983456"/>
                <a:gd name="connsiteY9" fmla="*/ 300037 h 1257300"/>
                <a:gd name="connsiteX10" fmla="*/ 978693 w 983456"/>
                <a:gd name="connsiteY10" fmla="*/ 273843 h 1257300"/>
                <a:gd name="connsiteX11" fmla="*/ 957262 w 983456"/>
                <a:gd name="connsiteY11" fmla="*/ 233362 h 1257300"/>
                <a:gd name="connsiteX12" fmla="*/ 904875 w 983456"/>
                <a:gd name="connsiteY12" fmla="*/ 178593 h 1257300"/>
                <a:gd name="connsiteX13" fmla="*/ 847725 w 983456"/>
                <a:gd name="connsiteY13" fmla="*/ 130968 h 1257300"/>
                <a:gd name="connsiteX14" fmla="*/ 778668 w 983456"/>
                <a:gd name="connsiteY14" fmla="*/ 83343 h 1257300"/>
                <a:gd name="connsiteX15" fmla="*/ 716756 w 983456"/>
                <a:gd name="connsiteY15" fmla="*/ 50006 h 1257300"/>
                <a:gd name="connsiteX16" fmla="*/ 659606 w 983456"/>
                <a:gd name="connsiteY16" fmla="*/ 26193 h 1257300"/>
                <a:gd name="connsiteX17" fmla="*/ 600075 w 983456"/>
                <a:gd name="connsiteY17" fmla="*/ 9525 h 1257300"/>
                <a:gd name="connsiteX18" fmla="*/ 533400 w 983456"/>
                <a:gd name="connsiteY18" fmla="*/ 0 h 1257300"/>
                <a:gd name="connsiteX19" fmla="*/ 485775 w 983456"/>
                <a:gd name="connsiteY19" fmla="*/ 0 h 1257300"/>
                <a:gd name="connsiteX20" fmla="*/ 454818 w 983456"/>
                <a:gd name="connsiteY20" fmla="*/ 4762 h 1257300"/>
                <a:gd name="connsiteX21" fmla="*/ 445293 w 983456"/>
                <a:gd name="connsiteY21" fmla="*/ 16668 h 1257300"/>
                <a:gd name="connsiteX22" fmla="*/ 447675 w 983456"/>
                <a:gd name="connsiteY22" fmla="*/ 35718 h 1257300"/>
                <a:gd name="connsiteX23" fmla="*/ 466725 w 983456"/>
                <a:gd name="connsiteY23" fmla="*/ 57150 h 1257300"/>
                <a:gd name="connsiteX24" fmla="*/ 511968 w 983456"/>
                <a:gd name="connsiteY24" fmla="*/ 92868 h 1257300"/>
                <a:gd name="connsiteX25" fmla="*/ 538162 w 983456"/>
                <a:gd name="connsiteY25" fmla="*/ 114300 h 1257300"/>
                <a:gd name="connsiteX26" fmla="*/ 554831 w 983456"/>
                <a:gd name="connsiteY26" fmla="*/ 133350 h 1257300"/>
                <a:gd name="connsiteX27" fmla="*/ 566737 w 983456"/>
                <a:gd name="connsiteY27" fmla="*/ 159543 h 1257300"/>
                <a:gd name="connsiteX28" fmla="*/ 573881 w 983456"/>
                <a:gd name="connsiteY28" fmla="*/ 188118 h 1257300"/>
                <a:gd name="connsiteX29" fmla="*/ 571500 w 983456"/>
                <a:gd name="connsiteY29" fmla="*/ 228600 h 1257300"/>
                <a:gd name="connsiteX30" fmla="*/ 538162 w 983456"/>
                <a:gd name="connsiteY30" fmla="*/ 330993 h 1257300"/>
                <a:gd name="connsiteX31" fmla="*/ 461962 w 983456"/>
                <a:gd name="connsiteY31" fmla="*/ 511968 h 1257300"/>
                <a:gd name="connsiteX32" fmla="*/ 395287 w 983456"/>
                <a:gd name="connsiteY32" fmla="*/ 650081 h 1257300"/>
                <a:gd name="connsiteX33" fmla="*/ 319087 w 983456"/>
                <a:gd name="connsiteY33" fmla="*/ 790575 h 1257300"/>
                <a:gd name="connsiteX34" fmla="*/ 202406 w 983456"/>
                <a:gd name="connsiteY34" fmla="*/ 981075 h 1257300"/>
                <a:gd name="connsiteX35" fmla="*/ 107156 w 983456"/>
                <a:gd name="connsiteY35" fmla="*/ 1107281 h 1257300"/>
                <a:gd name="connsiteX36" fmla="*/ 40481 w 983456"/>
                <a:gd name="connsiteY36" fmla="*/ 1197768 h 1257300"/>
                <a:gd name="connsiteX37" fmla="*/ 0 w 983456"/>
                <a:gd name="connsiteY37" fmla="*/ 1257300 h 1257300"/>
                <a:gd name="connsiteX38" fmla="*/ 154781 w 983456"/>
                <a:gd name="connsiteY38" fmla="*/ 1159668 h 1257300"/>
                <a:gd name="connsiteX39" fmla="*/ 257175 w 983456"/>
                <a:gd name="connsiteY39" fmla="*/ 1066800 h 1257300"/>
                <a:gd name="connsiteX40" fmla="*/ 357187 w 983456"/>
                <a:gd name="connsiteY40" fmla="*/ 971550 h 1257300"/>
                <a:gd name="connsiteX41" fmla="*/ 459581 w 983456"/>
                <a:gd name="connsiteY41" fmla="*/ 857250 h 1257300"/>
                <a:gd name="connsiteX42" fmla="*/ 590550 w 983456"/>
                <a:gd name="connsiteY42" fmla="*/ 70246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3456" h="1257300">
                  <a:moveTo>
                    <a:pt x="590550" y="702468"/>
                  </a:moveTo>
                  <a:lnTo>
                    <a:pt x="735806" y="533400"/>
                  </a:lnTo>
                  <a:lnTo>
                    <a:pt x="819150" y="435768"/>
                  </a:lnTo>
                  <a:lnTo>
                    <a:pt x="842962" y="409575"/>
                  </a:lnTo>
                  <a:lnTo>
                    <a:pt x="852487" y="400050"/>
                  </a:lnTo>
                  <a:lnTo>
                    <a:pt x="909637" y="364331"/>
                  </a:lnTo>
                  <a:lnTo>
                    <a:pt x="962025" y="335756"/>
                  </a:lnTo>
                  <a:lnTo>
                    <a:pt x="978693" y="321468"/>
                  </a:lnTo>
                  <a:lnTo>
                    <a:pt x="983456" y="311943"/>
                  </a:lnTo>
                  <a:lnTo>
                    <a:pt x="983456" y="300037"/>
                  </a:lnTo>
                  <a:lnTo>
                    <a:pt x="978693" y="273843"/>
                  </a:lnTo>
                  <a:lnTo>
                    <a:pt x="957262" y="233362"/>
                  </a:lnTo>
                  <a:lnTo>
                    <a:pt x="904875" y="178593"/>
                  </a:lnTo>
                  <a:lnTo>
                    <a:pt x="847725" y="130968"/>
                  </a:lnTo>
                  <a:lnTo>
                    <a:pt x="778668" y="83343"/>
                  </a:lnTo>
                  <a:lnTo>
                    <a:pt x="716756" y="50006"/>
                  </a:lnTo>
                  <a:lnTo>
                    <a:pt x="659606" y="26193"/>
                  </a:lnTo>
                  <a:lnTo>
                    <a:pt x="600075" y="9525"/>
                  </a:lnTo>
                  <a:lnTo>
                    <a:pt x="533400" y="0"/>
                  </a:lnTo>
                  <a:lnTo>
                    <a:pt x="485775" y="0"/>
                  </a:lnTo>
                  <a:lnTo>
                    <a:pt x="454818" y="4762"/>
                  </a:lnTo>
                  <a:lnTo>
                    <a:pt x="445293" y="16668"/>
                  </a:lnTo>
                  <a:lnTo>
                    <a:pt x="447675" y="35718"/>
                  </a:lnTo>
                  <a:lnTo>
                    <a:pt x="466725" y="57150"/>
                  </a:lnTo>
                  <a:lnTo>
                    <a:pt x="511968" y="92868"/>
                  </a:lnTo>
                  <a:lnTo>
                    <a:pt x="538162" y="114300"/>
                  </a:lnTo>
                  <a:lnTo>
                    <a:pt x="554831" y="133350"/>
                  </a:lnTo>
                  <a:lnTo>
                    <a:pt x="566737" y="159543"/>
                  </a:lnTo>
                  <a:lnTo>
                    <a:pt x="573881" y="188118"/>
                  </a:lnTo>
                  <a:lnTo>
                    <a:pt x="571500" y="228600"/>
                  </a:lnTo>
                  <a:lnTo>
                    <a:pt x="538162" y="330993"/>
                  </a:lnTo>
                  <a:lnTo>
                    <a:pt x="461962" y="511968"/>
                  </a:lnTo>
                  <a:lnTo>
                    <a:pt x="395287" y="650081"/>
                  </a:lnTo>
                  <a:lnTo>
                    <a:pt x="319087" y="790575"/>
                  </a:lnTo>
                  <a:lnTo>
                    <a:pt x="202406" y="981075"/>
                  </a:lnTo>
                  <a:lnTo>
                    <a:pt x="107156" y="1107281"/>
                  </a:lnTo>
                  <a:lnTo>
                    <a:pt x="40481" y="1197768"/>
                  </a:lnTo>
                  <a:lnTo>
                    <a:pt x="0" y="1257300"/>
                  </a:lnTo>
                  <a:lnTo>
                    <a:pt x="154781" y="1159668"/>
                  </a:lnTo>
                  <a:lnTo>
                    <a:pt x="257175" y="1066800"/>
                  </a:lnTo>
                  <a:lnTo>
                    <a:pt x="357187" y="971550"/>
                  </a:lnTo>
                  <a:lnTo>
                    <a:pt x="459581" y="857250"/>
                  </a:lnTo>
                  <a:lnTo>
                    <a:pt x="590550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0980D3D3-CC97-2149-A946-996C41D85127}"/>
                </a:ext>
              </a:extLst>
            </p:cNvPr>
            <p:cNvSpPr/>
            <p:nvPr/>
          </p:nvSpPr>
          <p:spPr>
            <a:xfrm>
              <a:off x="5153025" y="3433763"/>
              <a:ext cx="736600" cy="784225"/>
            </a:xfrm>
            <a:custGeom>
              <a:avLst/>
              <a:gdLst>
                <a:gd name="connsiteX0" fmla="*/ 319088 w 735806"/>
                <a:gd name="connsiteY0" fmla="*/ 433387 h 783431"/>
                <a:gd name="connsiteX1" fmla="*/ 207169 w 735806"/>
                <a:gd name="connsiteY1" fmla="*/ 292893 h 783431"/>
                <a:gd name="connsiteX2" fmla="*/ 111919 w 735806"/>
                <a:gd name="connsiteY2" fmla="*/ 171450 h 783431"/>
                <a:gd name="connsiteX3" fmla="*/ 4763 w 735806"/>
                <a:gd name="connsiteY3" fmla="*/ 33337 h 783431"/>
                <a:gd name="connsiteX4" fmla="*/ 0 w 735806"/>
                <a:gd name="connsiteY4" fmla="*/ 19050 h 783431"/>
                <a:gd name="connsiteX5" fmla="*/ 2381 w 735806"/>
                <a:gd name="connsiteY5" fmla="*/ 4762 h 783431"/>
                <a:gd name="connsiteX6" fmla="*/ 14288 w 735806"/>
                <a:gd name="connsiteY6" fmla="*/ 0 h 783431"/>
                <a:gd name="connsiteX7" fmla="*/ 54769 w 735806"/>
                <a:gd name="connsiteY7" fmla="*/ 16668 h 783431"/>
                <a:gd name="connsiteX8" fmla="*/ 145256 w 735806"/>
                <a:gd name="connsiteY8" fmla="*/ 61912 h 783431"/>
                <a:gd name="connsiteX9" fmla="*/ 269081 w 735806"/>
                <a:gd name="connsiteY9" fmla="*/ 128587 h 783431"/>
                <a:gd name="connsiteX10" fmla="*/ 361950 w 735806"/>
                <a:gd name="connsiteY10" fmla="*/ 185737 h 783431"/>
                <a:gd name="connsiteX11" fmla="*/ 440531 w 735806"/>
                <a:gd name="connsiteY11" fmla="*/ 233362 h 783431"/>
                <a:gd name="connsiteX12" fmla="*/ 519113 w 735806"/>
                <a:gd name="connsiteY12" fmla="*/ 290512 h 783431"/>
                <a:gd name="connsiteX13" fmla="*/ 578644 w 735806"/>
                <a:gd name="connsiteY13" fmla="*/ 335756 h 783431"/>
                <a:gd name="connsiteX14" fmla="*/ 614363 w 735806"/>
                <a:gd name="connsiteY14" fmla="*/ 366712 h 783431"/>
                <a:gd name="connsiteX15" fmla="*/ 645319 w 735806"/>
                <a:gd name="connsiteY15" fmla="*/ 397668 h 783431"/>
                <a:gd name="connsiteX16" fmla="*/ 671513 w 735806"/>
                <a:gd name="connsiteY16" fmla="*/ 431006 h 783431"/>
                <a:gd name="connsiteX17" fmla="*/ 695325 w 735806"/>
                <a:gd name="connsiteY17" fmla="*/ 466725 h 783431"/>
                <a:gd name="connsiteX18" fmla="*/ 711994 w 735806"/>
                <a:gd name="connsiteY18" fmla="*/ 502443 h 783431"/>
                <a:gd name="connsiteX19" fmla="*/ 726281 w 735806"/>
                <a:gd name="connsiteY19" fmla="*/ 542925 h 783431"/>
                <a:gd name="connsiteX20" fmla="*/ 733425 w 735806"/>
                <a:gd name="connsiteY20" fmla="*/ 585787 h 783431"/>
                <a:gd name="connsiteX21" fmla="*/ 735806 w 735806"/>
                <a:gd name="connsiteY21" fmla="*/ 633412 h 783431"/>
                <a:gd name="connsiteX22" fmla="*/ 731044 w 735806"/>
                <a:gd name="connsiteY22" fmla="*/ 671512 h 783431"/>
                <a:gd name="connsiteX23" fmla="*/ 711994 w 735806"/>
                <a:gd name="connsiteY23" fmla="*/ 726281 h 783431"/>
                <a:gd name="connsiteX24" fmla="*/ 688181 w 735806"/>
                <a:gd name="connsiteY24" fmla="*/ 764381 h 783431"/>
                <a:gd name="connsiteX25" fmla="*/ 671513 w 735806"/>
                <a:gd name="connsiteY25" fmla="*/ 778668 h 783431"/>
                <a:gd name="connsiteX26" fmla="*/ 652463 w 735806"/>
                <a:gd name="connsiteY26" fmla="*/ 783431 h 783431"/>
                <a:gd name="connsiteX27" fmla="*/ 621506 w 735806"/>
                <a:gd name="connsiteY27" fmla="*/ 781050 h 783431"/>
                <a:gd name="connsiteX28" fmla="*/ 600075 w 735806"/>
                <a:gd name="connsiteY28" fmla="*/ 771525 h 783431"/>
                <a:gd name="connsiteX29" fmla="*/ 569119 w 735806"/>
                <a:gd name="connsiteY29" fmla="*/ 750093 h 783431"/>
                <a:gd name="connsiteX30" fmla="*/ 502444 w 735806"/>
                <a:gd name="connsiteY30" fmla="*/ 664368 h 783431"/>
                <a:gd name="connsiteX31" fmla="*/ 319088 w 735806"/>
                <a:gd name="connsiteY31" fmla="*/ 433387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5806" h="783431">
                  <a:moveTo>
                    <a:pt x="319088" y="433387"/>
                  </a:moveTo>
                  <a:lnTo>
                    <a:pt x="207169" y="292893"/>
                  </a:lnTo>
                  <a:lnTo>
                    <a:pt x="111919" y="171450"/>
                  </a:lnTo>
                  <a:lnTo>
                    <a:pt x="4763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4288" y="0"/>
                  </a:lnTo>
                  <a:lnTo>
                    <a:pt x="54769" y="16668"/>
                  </a:lnTo>
                  <a:lnTo>
                    <a:pt x="145256" y="61912"/>
                  </a:lnTo>
                  <a:lnTo>
                    <a:pt x="269081" y="128587"/>
                  </a:lnTo>
                  <a:lnTo>
                    <a:pt x="361950" y="185737"/>
                  </a:lnTo>
                  <a:lnTo>
                    <a:pt x="440531" y="233362"/>
                  </a:lnTo>
                  <a:lnTo>
                    <a:pt x="519113" y="290512"/>
                  </a:lnTo>
                  <a:lnTo>
                    <a:pt x="578644" y="335756"/>
                  </a:lnTo>
                  <a:lnTo>
                    <a:pt x="614363" y="366712"/>
                  </a:lnTo>
                  <a:lnTo>
                    <a:pt x="645319" y="397668"/>
                  </a:lnTo>
                  <a:lnTo>
                    <a:pt x="671513" y="431006"/>
                  </a:lnTo>
                  <a:lnTo>
                    <a:pt x="695325" y="466725"/>
                  </a:lnTo>
                  <a:lnTo>
                    <a:pt x="711994" y="502443"/>
                  </a:lnTo>
                  <a:lnTo>
                    <a:pt x="726281" y="542925"/>
                  </a:lnTo>
                  <a:lnTo>
                    <a:pt x="733425" y="585787"/>
                  </a:lnTo>
                  <a:lnTo>
                    <a:pt x="735806" y="633412"/>
                  </a:lnTo>
                  <a:lnTo>
                    <a:pt x="731044" y="671512"/>
                  </a:lnTo>
                  <a:lnTo>
                    <a:pt x="711994" y="726281"/>
                  </a:lnTo>
                  <a:lnTo>
                    <a:pt x="688181" y="764381"/>
                  </a:lnTo>
                  <a:lnTo>
                    <a:pt x="671513" y="778668"/>
                  </a:lnTo>
                  <a:lnTo>
                    <a:pt x="652463" y="783431"/>
                  </a:lnTo>
                  <a:lnTo>
                    <a:pt x="621506" y="781050"/>
                  </a:lnTo>
                  <a:lnTo>
                    <a:pt x="600075" y="771525"/>
                  </a:lnTo>
                  <a:lnTo>
                    <a:pt x="569119" y="750093"/>
                  </a:lnTo>
                  <a:lnTo>
                    <a:pt x="502444" y="664368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0A04EAA0-D0EA-194D-9EFA-CB231E1CC19A}"/>
                </a:ext>
              </a:extLst>
            </p:cNvPr>
            <p:cNvSpPr/>
            <p:nvPr/>
          </p:nvSpPr>
          <p:spPr>
            <a:xfrm>
              <a:off x="2644775" y="2603500"/>
              <a:ext cx="428625" cy="2422525"/>
            </a:xfrm>
            <a:custGeom>
              <a:avLst/>
              <a:gdLst>
                <a:gd name="connsiteX0" fmla="*/ 171450 w 428625"/>
                <a:gd name="connsiteY0" fmla="*/ 596900 h 2422525"/>
                <a:gd name="connsiteX1" fmla="*/ 171450 w 428625"/>
                <a:gd name="connsiteY1" fmla="*/ 476250 h 2422525"/>
                <a:gd name="connsiteX2" fmla="*/ 161925 w 428625"/>
                <a:gd name="connsiteY2" fmla="*/ 266700 h 2422525"/>
                <a:gd name="connsiteX3" fmla="*/ 155575 w 428625"/>
                <a:gd name="connsiteY3" fmla="*/ 180975 h 2422525"/>
                <a:gd name="connsiteX4" fmla="*/ 142875 w 428625"/>
                <a:gd name="connsiteY4" fmla="*/ 149225 h 2422525"/>
                <a:gd name="connsiteX5" fmla="*/ 114300 w 428625"/>
                <a:gd name="connsiteY5" fmla="*/ 114300 h 2422525"/>
                <a:gd name="connsiteX6" fmla="*/ 79375 w 428625"/>
                <a:gd name="connsiteY6" fmla="*/ 79375 h 2422525"/>
                <a:gd name="connsiteX7" fmla="*/ 44450 w 428625"/>
                <a:gd name="connsiteY7" fmla="*/ 57150 h 2422525"/>
                <a:gd name="connsiteX8" fmla="*/ 15875 w 428625"/>
                <a:gd name="connsiteY8" fmla="*/ 38100 h 2422525"/>
                <a:gd name="connsiteX9" fmla="*/ 3175 w 428625"/>
                <a:gd name="connsiteY9" fmla="*/ 28575 h 2422525"/>
                <a:gd name="connsiteX10" fmla="*/ 0 w 428625"/>
                <a:gd name="connsiteY10" fmla="*/ 19050 h 2422525"/>
                <a:gd name="connsiteX11" fmla="*/ 3175 w 428625"/>
                <a:gd name="connsiteY11" fmla="*/ 6350 h 2422525"/>
                <a:gd name="connsiteX12" fmla="*/ 31750 w 428625"/>
                <a:gd name="connsiteY12" fmla="*/ 0 h 2422525"/>
                <a:gd name="connsiteX13" fmla="*/ 69850 w 428625"/>
                <a:gd name="connsiteY13" fmla="*/ 0 h 2422525"/>
                <a:gd name="connsiteX14" fmla="*/ 114300 w 428625"/>
                <a:gd name="connsiteY14" fmla="*/ 3175 h 2422525"/>
                <a:gd name="connsiteX15" fmla="*/ 146050 w 428625"/>
                <a:gd name="connsiteY15" fmla="*/ 12700 h 2422525"/>
                <a:gd name="connsiteX16" fmla="*/ 190500 w 428625"/>
                <a:gd name="connsiteY16" fmla="*/ 28575 h 2422525"/>
                <a:gd name="connsiteX17" fmla="*/ 234950 w 428625"/>
                <a:gd name="connsiteY17" fmla="*/ 47625 h 2422525"/>
                <a:gd name="connsiteX18" fmla="*/ 301625 w 428625"/>
                <a:gd name="connsiteY18" fmla="*/ 85725 h 2422525"/>
                <a:gd name="connsiteX19" fmla="*/ 333375 w 428625"/>
                <a:gd name="connsiteY19" fmla="*/ 107950 h 2422525"/>
                <a:gd name="connsiteX20" fmla="*/ 346075 w 428625"/>
                <a:gd name="connsiteY20" fmla="*/ 117475 h 2422525"/>
                <a:gd name="connsiteX21" fmla="*/ 377825 w 428625"/>
                <a:gd name="connsiteY21" fmla="*/ 225425 h 2422525"/>
                <a:gd name="connsiteX22" fmla="*/ 390525 w 428625"/>
                <a:gd name="connsiteY22" fmla="*/ 368300 h 2422525"/>
                <a:gd name="connsiteX23" fmla="*/ 400050 w 428625"/>
                <a:gd name="connsiteY23" fmla="*/ 536575 h 2422525"/>
                <a:gd name="connsiteX24" fmla="*/ 403225 w 428625"/>
                <a:gd name="connsiteY24" fmla="*/ 666750 h 2422525"/>
                <a:gd name="connsiteX25" fmla="*/ 403225 w 428625"/>
                <a:gd name="connsiteY25" fmla="*/ 762000 h 2422525"/>
                <a:gd name="connsiteX26" fmla="*/ 409575 w 428625"/>
                <a:gd name="connsiteY26" fmla="*/ 873125 h 2422525"/>
                <a:gd name="connsiteX27" fmla="*/ 422275 w 428625"/>
                <a:gd name="connsiteY27" fmla="*/ 987425 h 2422525"/>
                <a:gd name="connsiteX28" fmla="*/ 428625 w 428625"/>
                <a:gd name="connsiteY28" fmla="*/ 1050925 h 2422525"/>
                <a:gd name="connsiteX29" fmla="*/ 425450 w 428625"/>
                <a:gd name="connsiteY29" fmla="*/ 1241425 h 2422525"/>
                <a:gd name="connsiteX30" fmla="*/ 415925 w 428625"/>
                <a:gd name="connsiteY30" fmla="*/ 1463675 h 2422525"/>
                <a:gd name="connsiteX31" fmla="*/ 412750 w 428625"/>
                <a:gd name="connsiteY31" fmla="*/ 1638300 h 2422525"/>
                <a:gd name="connsiteX32" fmla="*/ 415925 w 428625"/>
                <a:gd name="connsiteY32" fmla="*/ 1866900 h 2422525"/>
                <a:gd name="connsiteX33" fmla="*/ 425450 w 428625"/>
                <a:gd name="connsiteY33" fmla="*/ 2133600 h 2422525"/>
                <a:gd name="connsiteX34" fmla="*/ 425450 w 428625"/>
                <a:gd name="connsiteY34" fmla="*/ 2301875 h 2422525"/>
                <a:gd name="connsiteX35" fmla="*/ 409575 w 428625"/>
                <a:gd name="connsiteY35" fmla="*/ 2339975 h 2422525"/>
                <a:gd name="connsiteX36" fmla="*/ 384175 w 428625"/>
                <a:gd name="connsiteY36" fmla="*/ 2384425 h 2422525"/>
                <a:gd name="connsiteX37" fmla="*/ 365125 w 428625"/>
                <a:gd name="connsiteY37" fmla="*/ 2403475 h 2422525"/>
                <a:gd name="connsiteX38" fmla="*/ 346075 w 428625"/>
                <a:gd name="connsiteY38" fmla="*/ 2416175 h 2422525"/>
                <a:gd name="connsiteX39" fmla="*/ 323850 w 428625"/>
                <a:gd name="connsiteY39" fmla="*/ 2422525 h 2422525"/>
                <a:gd name="connsiteX40" fmla="*/ 301625 w 428625"/>
                <a:gd name="connsiteY40" fmla="*/ 2419350 h 2422525"/>
                <a:gd name="connsiteX41" fmla="*/ 260350 w 428625"/>
                <a:gd name="connsiteY41" fmla="*/ 2400300 h 2422525"/>
                <a:gd name="connsiteX42" fmla="*/ 238125 w 428625"/>
                <a:gd name="connsiteY42" fmla="*/ 2381250 h 2422525"/>
                <a:gd name="connsiteX43" fmla="*/ 215900 w 428625"/>
                <a:gd name="connsiteY43" fmla="*/ 2355850 h 2422525"/>
                <a:gd name="connsiteX44" fmla="*/ 193675 w 428625"/>
                <a:gd name="connsiteY44" fmla="*/ 2314575 h 2422525"/>
                <a:gd name="connsiteX45" fmla="*/ 177800 w 428625"/>
                <a:gd name="connsiteY45" fmla="*/ 2266950 h 2422525"/>
                <a:gd name="connsiteX46" fmla="*/ 165100 w 428625"/>
                <a:gd name="connsiteY46" fmla="*/ 2193925 h 2422525"/>
                <a:gd name="connsiteX47" fmla="*/ 158750 w 428625"/>
                <a:gd name="connsiteY47" fmla="*/ 2108200 h 2422525"/>
                <a:gd name="connsiteX48" fmla="*/ 161925 w 428625"/>
                <a:gd name="connsiteY48" fmla="*/ 2000250 h 2422525"/>
                <a:gd name="connsiteX49" fmla="*/ 171450 w 428625"/>
                <a:gd name="connsiteY49" fmla="*/ 1730375 h 2422525"/>
                <a:gd name="connsiteX50" fmla="*/ 180975 w 428625"/>
                <a:gd name="connsiteY50" fmla="*/ 1466850 h 2422525"/>
                <a:gd name="connsiteX51" fmla="*/ 180975 w 428625"/>
                <a:gd name="connsiteY51" fmla="*/ 1146175 h 2422525"/>
                <a:gd name="connsiteX52" fmla="*/ 171450 w 428625"/>
                <a:gd name="connsiteY52" fmla="*/ 59690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25" h="2422525">
                  <a:moveTo>
                    <a:pt x="171450" y="596900"/>
                  </a:moveTo>
                  <a:lnTo>
                    <a:pt x="171450" y="476250"/>
                  </a:lnTo>
                  <a:lnTo>
                    <a:pt x="161925" y="266700"/>
                  </a:lnTo>
                  <a:lnTo>
                    <a:pt x="155575" y="180975"/>
                  </a:lnTo>
                  <a:lnTo>
                    <a:pt x="142875" y="149225"/>
                  </a:lnTo>
                  <a:lnTo>
                    <a:pt x="114300" y="114300"/>
                  </a:lnTo>
                  <a:lnTo>
                    <a:pt x="79375" y="79375"/>
                  </a:lnTo>
                  <a:lnTo>
                    <a:pt x="44450" y="57150"/>
                  </a:lnTo>
                  <a:lnTo>
                    <a:pt x="15875" y="38100"/>
                  </a:lnTo>
                  <a:lnTo>
                    <a:pt x="3175" y="28575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31750" y="0"/>
                  </a:lnTo>
                  <a:lnTo>
                    <a:pt x="69850" y="0"/>
                  </a:lnTo>
                  <a:lnTo>
                    <a:pt x="114300" y="3175"/>
                  </a:lnTo>
                  <a:lnTo>
                    <a:pt x="146050" y="12700"/>
                  </a:lnTo>
                  <a:lnTo>
                    <a:pt x="190500" y="28575"/>
                  </a:lnTo>
                  <a:lnTo>
                    <a:pt x="234950" y="47625"/>
                  </a:lnTo>
                  <a:lnTo>
                    <a:pt x="301625" y="85725"/>
                  </a:lnTo>
                  <a:lnTo>
                    <a:pt x="333375" y="107950"/>
                  </a:lnTo>
                  <a:lnTo>
                    <a:pt x="346075" y="117475"/>
                  </a:lnTo>
                  <a:lnTo>
                    <a:pt x="377825" y="225425"/>
                  </a:lnTo>
                  <a:lnTo>
                    <a:pt x="390525" y="368300"/>
                  </a:lnTo>
                  <a:lnTo>
                    <a:pt x="400050" y="536575"/>
                  </a:lnTo>
                  <a:cubicBezTo>
                    <a:pt x="401108" y="579967"/>
                    <a:pt x="402167" y="623358"/>
                    <a:pt x="403225" y="666750"/>
                  </a:cubicBezTo>
                  <a:lnTo>
                    <a:pt x="403225" y="762000"/>
                  </a:lnTo>
                  <a:lnTo>
                    <a:pt x="409575" y="873125"/>
                  </a:lnTo>
                  <a:lnTo>
                    <a:pt x="422275" y="987425"/>
                  </a:lnTo>
                  <a:lnTo>
                    <a:pt x="428625" y="1050925"/>
                  </a:lnTo>
                  <a:cubicBezTo>
                    <a:pt x="427567" y="1114425"/>
                    <a:pt x="428096" y="1159933"/>
                    <a:pt x="425450" y="1241425"/>
                  </a:cubicBezTo>
                  <a:lnTo>
                    <a:pt x="415925" y="1463675"/>
                  </a:lnTo>
                  <a:cubicBezTo>
                    <a:pt x="414867" y="1521883"/>
                    <a:pt x="412221" y="1571625"/>
                    <a:pt x="412750" y="1638300"/>
                  </a:cubicBezTo>
                  <a:cubicBezTo>
                    <a:pt x="413808" y="1714500"/>
                    <a:pt x="414867" y="1790700"/>
                    <a:pt x="415925" y="1866900"/>
                  </a:cubicBezTo>
                  <a:lnTo>
                    <a:pt x="425450" y="2133600"/>
                  </a:lnTo>
                  <a:lnTo>
                    <a:pt x="425450" y="2301875"/>
                  </a:lnTo>
                  <a:lnTo>
                    <a:pt x="409575" y="2339975"/>
                  </a:lnTo>
                  <a:lnTo>
                    <a:pt x="384175" y="2384425"/>
                  </a:lnTo>
                  <a:lnTo>
                    <a:pt x="365125" y="2403475"/>
                  </a:lnTo>
                  <a:lnTo>
                    <a:pt x="346075" y="2416175"/>
                  </a:lnTo>
                  <a:lnTo>
                    <a:pt x="323850" y="2422525"/>
                  </a:lnTo>
                  <a:lnTo>
                    <a:pt x="301625" y="2419350"/>
                  </a:lnTo>
                  <a:lnTo>
                    <a:pt x="260350" y="2400300"/>
                  </a:lnTo>
                  <a:lnTo>
                    <a:pt x="238125" y="2381250"/>
                  </a:lnTo>
                  <a:lnTo>
                    <a:pt x="215900" y="2355850"/>
                  </a:lnTo>
                  <a:lnTo>
                    <a:pt x="193675" y="2314575"/>
                  </a:lnTo>
                  <a:lnTo>
                    <a:pt x="177800" y="2266950"/>
                  </a:lnTo>
                  <a:lnTo>
                    <a:pt x="165100" y="2193925"/>
                  </a:lnTo>
                  <a:lnTo>
                    <a:pt x="158750" y="2108200"/>
                  </a:lnTo>
                  <a:cubicBezTo>
                    <a:pt x="159808" y="2072217"/>
                    <a:pt x="160867" y="2036233"/>
                    <a:pt x="161925" y="2000250"/>
                  </a:cubicBezTo>
                  <a:lnTo>
                    <a:pt x="171450" y="1730375"/>
                  </a:lnTo>
                  <a:lnTo>
                    <a:pt x="180975" y="1466850"/>
                  </a:lnTo>
                  <a:lnTo>
                    <a:pt x="180975" y="1146175"/>
                  </a:lnTo>
                  <a:cubicBezTo>
                    <a:pt x="178858" y="971550"/>
                    <a:pt x="176742" y="796925"/>
                    <a:pt x="171450" y="596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DAE8F2DB-8FF3-024D-A314-CF013E2ACC33}"/>
                </a:ext>
              </a:extLst>
            </p:cNvPr>
            <p:cNvSpPr/>
            <p:nvPr/>
          </p:nvSpPr>
          <p:spPr>
            <a:xfrm>
              <a:off x="2933700" y="2425700"/>
              <a:ext cx="1682750" cy="2444750"/>
            </a:xfrm>
            <a:custGeom>
              <a:avLst/>
              <a:gdLst>
                <a:gd name="connsiteX0" fmla="*/ 536575 w 1682750"/>
                <a:gd name="connsiteY0" fmla="*/ 203200 h 2444750"/>
                <a:gd name="connsiteX1" fmla="*/ 365125 w 1682750"/>
                <a:gd name="connsiteY1" fmla="*/ 241300 h 2444750"/>
                <a:gd name="connsiteX2" fmla="*/ 254000 w 1682750"/>
                <a:gd name="connsiteY2" fmla="*/ 269875 h 2444750"/>
                <a:gd name="connsiteX3" fmla="*/ 171450 w 1682750"/>
                <a:gd name="connsiteY3" fmla="*/ 285750 h 2444750"/>
                <a:gd name="connsiteX4" fmla="*/ 0 w 1682750"/>
                <a:gd name="connsiteY4" fmla="*/ 292100 h 2444750"/>
                <a:gd name="connsiteX5" fmla="*/ 22225 w 1682750"/>
                <a:gd name="connsiteY5" fmla="*/ 415925 h 2444750"/>
                <a:gd name="connsiteX6" fmla="*/ 142875 w 1682750"/>
                <a:gd name="connsiteY6" fmla="*/ 431800 h 2444750"/>
                <a:gd name="connsiteX7" fmla="*/ 177800 w 1682750"/>
                <a:gd name="connsiteY7" fmla="*/ 431800 h 2444750"/>
                <a:gd name="connsiteX8" fmla="*/ 215900 w 1682750"/>
                <a:gd name="connsiteY8" fmla="*/ 428625 h 2444750"/>
                <a:gd name="connsiteX9" fmla="*/ 339725 w 1682750"/>
                <a:gd name="connsiteY9" fmla="*/ 400050 h 2444750"/>
                <a:gd name="connsiteX10" fmla="*/ 476250 w 1682750"/>
                <a:gd name="connsiteY10" fmla="*/ 368300 h 2444750"/>
                <a:gd name="connsiteX11" fmla="*/ 673100 w 1682750"/>
                <a:gd name="connsiteY11" fmla="*/ 327025 h 2444750"/>
                <a:gd name="connsiteX12" fmla="*/ 857250 w 1682750"/>
                <a:gd name="connsiteY12" fmla="*/ 292100 h 2444750"/>
                <a:gd name="connsiteX13" fmla="*/ 1054100 w 1682750"/>
                <a:gd name="connsiteY13" fmla="*/ 260350 h 2444750"/>
                <a:gd name="connsiteX14" fmla="*/ 1231900 w 1682750"/>
                <a:gd name="connsiteY14" fmla="*/ 238125 h 2444750"/>
                <a:gd name="connsiteX15" fmla="*/ 1270000 w 1682750"/>
                <a:gd name="connsiteY15" fmla="*/ 241300 h 2444750"/>
                <a:gd name="connsiteX16" fmla="*/ 1298575 w 1682750"/>
                <a:gd name="connsiteY16" fmla="*/ 250825 h 2444750"/>
                <a:gd name="connsiteX17" fmla="*/ 1320800 w 1682750"/>
                <a:gd name="connsiteY17" fmla="*/ 266700 h 2444750"/>
                <a:gd name="connsiteX18" fmla="*/ 1333500 w 1682750"/>
                <a:gd name="connsiteY18" fmla="*/ 282575 h 2444750"/>
                <a:gd name="connsiteX19" fmla="*/ 1339850 w 1682750"/>
                <a:gd name="connsiteY19" fmla="*/ 307975 h 2444750"/>
                <a:gd name="connsiteX20" fmla="*/ 1339850 w 1682750"/>
                <a:gd name="connsiteY20" fmla="*/ 355600 h 2444750"/>
                <a:gd name="connsiteX21" fmla="*/ 1339850 w 1682750"/>
                <a:gd name="connsiteY21" fmla="*/ 927100 h 2444750"/>
                <a:gd name="connsiteX22" fmla="*/ 1339850 w 1682750"/>
                <a:gd name="connsiteY22" fmla="*/ 1111250 h 2444750"/>
                <a:gd name="connsiteX23" fmla="*/ 1349375 w 1682750"/>
                <a:gd name="connsiteY23" fmla="*/ 1431925 h 2444750"/>
                <a:gd name="connsiteX24" fmla="*/ 1352550 w 1682750"/>
                <a:gd name="connsiteY24" fmla="*/ 1606550 h 2444750"/>
                <a:gd name="connsiteX25" fmla="*/ 1349375 w 1682750"/>
                <a:gd name="connsiteY25" fmla="*/ 1857375 h 2444750"/>
                <a:gd name="connsiteX26" fmla="*/ 1343025 w 1682750"/>
                <a:gd name="connsiteY26" fmla="*/ 2111375 h 2444750"/>
                <a:gd name="connsiteX27" fmla="*/ 1346200 w 1682750"/>
                <a:gd name="connsiteY27" fmla="*/ 2257425 h 2444750"/>
                <a:gd name="connsiteX28" fmla="*/ 1358900 w 1682750"/>
                <a:gd name="connsiteY28" fmla="*/ 2301875 h 2444750"/>
                <a:gd name="connsiteX29" fmla="*/ 1384300 w 1682750"/>
                <a:gd name="connsiteY29" fmla="*/ 2362200 h 2444750"/>
                <a:gd name="connsiteX30" fmla="*/ 1406525 w 1682750"/>
                <a:gd name="connsiteY30" fmla="*/ 2390775 h 2444750"/>
                <a:gd name="connsiteX31" fmla="*/ 1431925 w 1682750"/>
                <a:gd name="connsiteY31" fmla="*/ 2416175 h 2444750"/>
                <a:gd name="connsiteX32" fmla="*/ 1450975 w 1682750"/>
                <a:gd name="connsiteY32" fmla="*/ 2428875 h 2444750"/>
                <a:gd name="connsiteX33" fmla="*/ 1479550 w 1682750"/>
                <a:gd name="connsiteY33" fmla="*/ 2444750 h 2444750"/>
                <a:gd name="connsiteX34" fmla="*/ 1498600 w 1682750"/>
                <a:gd name="connsiteY34" fmla="*/ 2441575 h 2444750"/>
                <a:gd name="connsiteX35" fmla="*/ 1524000 w 1682750"/>
                <a:gd name="connsiteY35" fmla="*/ 2435225 h 2444750"/>
                <a:gd name="connsiteX36" fmla="*/ 1539875 w 1682750"/>
                <a:gd name="connsiteY36" fmla="*/ 2416175 h 2444750"/>
                <a:gd name="connsiteX37" fmla="*/ 1555750 w 1682750"/>
                <a:gd name="connsiteY37" fmla="*/ 2387600 h 2444750"/>
                <a:gd name="connsiteX38" fmla="*/ 1577975 w 1682750"/>
                <a:gd name="connsiteY38" fmla="*/ 2336800 h 2444750"/>
                <a:gd name="connsiteX39" fmla="*/ 1587500 w 1682750"/>
                <a:gd name="connsiteY39" fmla="*/ 2298700 h 2444750"/>
                <a:gd name="connsiteX40" fmla="*/ 1587500 w 1682750"/>
                <a:gd name="connsiteY40" fmla="*/ 2181225 h 2444750"/>
                <a:gd name="connsiteX41" fmla="*/ 1587500 w 1682750"/>
                <a:gd name="connsiteY41" fmla="*/ 1908175 h 2444750"/>
                <a:gd name="connsiteX42" fmla="*/ 1587500 w 1682750"/>
                <a:gd name="connsiteY42" fmla="*/ 1616075 h 2444750"/>
                <a:gd name="connsiteX43" fmla="*/ 1587500 w 1682750"/>
                <a:gd name="connsiteY43" fmla="*/ 1384300 h 2444750"/>
                <a:gd name="connsiteX44" fmla="*/ 1587500 w 1682750"/>
                <a:gd name="connsiteY44" fmla="*/ 987425 h 2444750"/>
                <a:gd name="connsiteX45" fmla="*/ 1587500 w 1682750"/>
                <a:gd name="connsiteY45" fmla="*/ 688975 h 2444750"/>
                <a:gd name="connsiteX46" fmla="*/ 1587500 w 1682750"/>
                <a:gd name="connsiteY46" fmla="*/ 555625 h 2444750"/>
                <a:gd name="connsiteX47" fmla="*/ 1587500 w 1682750"/>
                <a:gd name="connsiteY47" fmla="*/ 482600 h 2444750"/>
                <a:gd name="connsiteX48" fmla="*/ 1593850 w 1682750"/>
                <a:gd name="connsiteY48" fmla="*/ 441325 h 2444750"/>
                <a:gd name="connsiteX49" fmla="*/ 1606550 w 1682750"/>
                <a:gd name="connsiteY49" fmla="*/ 406400 h 2444750"/>
                <a:gd name="connsiteX50" fmla="*/ 1622425 w 1682750"/>
                <a:gd name="connsiteY50" fmla="*/ 377825 h 2444750"/>
                <a:gd name="connsiteX51" fmla="*/ 1635125 w 1682750"/>
                <a:gd name="connsiteY51" fmla="*/ 355600 h 2444750"/>
                <a:gd name="connsiteX52" fmla="*/ 1657350 w 1682750"/>
                <a:gd name="connsiteY52" fmla="*/ 330200 h 2444750"/>
                <a:gd name="connsiteX53" fmla="*/ 1670050 w 1682750"/>
                <a:gd name="connsiteY53" fmla="*/ 317500 h 2444750"/>
                <a:gd name="connsiteX54" fmla="*/ 1679575 w 1682750"/>
                <a:gd name="connsiteY54" fmla="*/ 304800 h 2444750"/>
                <a:gd name="connsiteX55" fmla="*/ 1682750 w 1682750"/>
                <a:gd name="connsiteY55" fmla="*/ 279400 h 2444750"/>
                <a:gd name="connsiteX56" fmla="*/ 1676400 w 1682750"/>
                <a:gd name="connsiteY56" fmla="*/ 250825 h 2444750"/>
                <a:gd name="connsiteX57" fmla="*/ 1644650 w 1682750"/>
                <a:gd name="connsiteY57" fmla="*/ 209550 h 2444750"/>
                <a:gd name="connsiteX58" fmla="*/ 1558925 w 1682750"/>
                <a:gd name="connsiteY58" fmla="*/ 142875 h 2444750"/>
                <a:gd name="connsiteX59" fmla="*/ 1447800 w 1682750"/>
                <a:gd name="connsiteY59" fmla="*/ 66675 h 2444750"/>
                <a:gd name="connsiteX60" fmla="*/ 1343025 w 1682750"/>
                <a:gd name="connsiteY60" fmla="*/ 15875 h 2444750"/>
                <a:gd name="connsiteX61" fmla="*/ 1282700 w 1682750"/>
                <a:gd name="connsiteY61" fmla="*/ 0 h 2444750"/>
                <a:gd name="connsiteX62" fmla="*/ 1266825 w 1682750"/>
                <a:gd name="connsiteY62" fmla="*/ 6350 h 2444750"/>
                <a:gd name="connsiteX63" fmla="*/ 1190625 w 1682750"/>
                <a:gd name="connsiteY63" fmla="*/ 47625 h 2444750"/>
                <a:gd name="connsiteX64" fmla="*/ 1050925 w 1682750"/>
                <a:gd name="connsiteY64" fmla="*/ 95250 h 2444750"/>
                <a:gd name="connsiteX65" fmla="*/ 901700 w 1682750"/>
                <a:gd name="connsiteY65" fmla="*/ 133350 h 2444750"/>
                <a:gd name="connsiteX66" fmla="*/ 663575 w 1682750"/>
                <a:gd name="connsiteY66" fmla="*/ 177800 h 2444750"/>
                <a:gd name="connsiteX67" fmla="*/ 536575 w 1682750"/>
                <a:gd name="connsiteY67" fmla="*/ 203200 h 24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82750" h="2444750">
                  <a:moveTo>
                    <a:pt x="536575" y="203200"/>
                  </a:moveTo>
                  <a:lnTo>
                    <a:pt x="365125" y="241300"/>
                  </a:lnTo>
                  <a:lnTo>
                    <a:pt x="254000" y="269875"/>
                  </a:lnTo>
                  <a:lnTo>
                    <a:pt x="171450" y="285750"/>
                  </a:lnTo>
                  <a:lnTo>
                    <a:pt x="0" y="292100"/>
                  </a:lnTo>
                  <a:lnTo>
                    <a:pt x="22225" y="415925"/>
                  </a:lnTo>
                  <a:lnTo>
                    <a:pt x="142875" y="431800"/>
                  </a:lnTo>
                  <a:lnTo>
                    <a:pt x="177800" y="431800"/>
                  </a:lnTo>
                  <a:lnTo>
                    <a:pt x="215900" y="428625"/>
                  </a:lnTo>
                  <a:lnTo>
                    <a:pt x="339725" y="400050"/>
                  </a:lnTo>
                  <a:lnTo>
                    <a:pt x="476250" y="368300"/>
                  </a:lnTo>
                  <a:lnTo>
                    <a:pt x="673100" y="327025"/>
                  </a:lnTo>
                  <a:lnTo>
                    <a:pt x="857250" y="292100"/>
                  </a:lnTo>
                  <a:lnTo>
                    <a:pt x="1054100" y="260350"/>
                  </a:lnTo>
                  <a:lnTo>
                    <a:pt x="1231900" y="238125"/>
                  </a:lnTo>
                  <a:lnTo>
                    <a:pt x="1270000" y="241300"/>
                  </a:lnTo>
                  <a:lnTo>
                    <a:pt x="1298575" y="250825"/>
                  </a:lnTo>
                  <a:lnTo>
                    <a:pt x="1320800" y="266700"/>
                  </a:lnTo>
                  <a:lnTo>
                    <a:pt x="1333500" y="282575"/>
                  </a:lnTo>
                  <a:lnTo>
                    <a:pt x="1339850" y="307975"/>
                  </a:lnTo>
                  <a:lnTo>
                    <a:pt x="1339850" y="355600"/>
                  </a:lnTo>
                  <a:lnTo>
                    <a:pt x="1339850" y="927100"/>
                  </a:lnTo>
                  <a:lnTo>
                    <a:pt x="1339850" y="1111250"/>
                  </a:lnTo>
                  <a:lnTo>
                    <a:pt x="1349375" y="1431925"/>
                  </a:lnTo>
                  <a:cubicBezTo>
                    <a:pt x="1350433" y="1490133"/>
                    <a:pt x="1351492" y="1548342"/>
                    <a:pt x="1352550" y="1606550"/>
                  </a:cubicBezTo>
                  <a:cubicBezTo>
                    <a:pt x="1351492" y="1690158"/>
                    <a:pt x="1350433" y="1773767"/>
                    <a:pt x="1349375" y="1857375"/>
                  </a:cubicBezTo>
                  <a:lnTo>
                    <a:pt x="1343025" y="2111375"/>
                  </a:lnTo>
                  <a:cubicBezTo>
                    <a:pt x="1344083" y="2160058"/>
                    <a:pt x="1345142" y="2208742"/>
                    <a:pt x="1346200" y="2257425"/>
                  </a:cubicBezTo>
                  <a:lnTo>
                    <a:pt x="1358900" y="2301875"/>
                  </a:lnTo>
                  <a:lnTo>
                    <a:pt x="1384300" y="2362200"/>
                  </a:lnTo>
                  <a:lnTo>
                    <a:pt x="1406525" y="2390775"/>
                  </a:lnTo>
                  <a:lnTo>
                    <a:pt x="1431925" y="2416175"/>
                  </a:lnTo>
                  <a:lnTo>
                    <a:pt x="1450975" y="2428875"/>
                  </a:lnTo>
                  <a:lnTo>
                    <a:pt x="1479550" y="2444750"/>
                  </a:lnTo>
                  <a:lnTo>
                    <a:pt x="1498600" y="2441575"/>
                  </a:lnTo>
                  <a:lnTo>
                    <a:pt x="1524000" y="2435225"/>
                  </a:lnTo>
                  <a:lnTo>
                    <a:pt x="1539875" y="2416175"/>
                  </a:lnTo>
                  <a:lnTo>
                    <a:pt x="1555750" y="2387600"/>
                  </a:lnTo>
                  <a:lnTo>
                    <a:pt x="1577975" y="2336800"/>
                  </a:lnTo>
                  <a:lnTo>
                    <a:pt x="1587500" y="2298700"/>
                  </a:lnTo>
                  <a:lnTo>
                    <a:pt x="1587500" y="2181225"/>
                  </a:lnTo>
                  <a:lnTo>
                    <a:pt x="1587500" y="1908175"/>
                  </a:lnTo>
                  <a:lnTo>
                    <a:pt x="1587500" y="1616075"/>
                  </a:lnTo>
                  <a:lnTo>
                    <a:pt x="1587500" y="1384300"/>
                  </a:lnTo>
                  <a:lnTo>
                    <a:pt x="1587500" y="987425"/>
                  </a:lnTo>
                  <a:lnTo>
                    <a:pt x="1587500" y="688975"/>
                  </a:lnTo>
                  <a:lnTo>
                    <a:pt x="1587500" y="555625"/>
                  </a:lnTo>
                  <a:lnTo>
                    <a:pt x="1587500" y="482600"/>
                  </a:lnTo>
                  <a:lnTo>
                    <a:pt x="1593850" y="441325"/>
                  </a:lnTo>
                  <a:lnTo>
                    <a:pt x="1606550" y="406400"/>
                  </a:lnTo>
                  <a:lnTo>
                    <a:pt x="1622425" y="377825"/>
                  </a:lnTo>
                  <a:lnTo>
                    <a:pt x="1635125" y="355600"/>
                  </a:lnTo>
                  <a:lnTo>
                    <a:pt x="1657350" y="330200"/>
                  </a:lnTo>
                  <a:lnTo>
                    <a:pt x="1670050" y="317500"/>
                  </a:lnTo>
                  <a:lnTo>
                    <a:pt x="1679575" y="304800"/>
                  </a:lnTo>
                  <a:lnTo>
                    <a:pt x="1682750" y="279400"/>
                  </a:lnTo>
                  <a:lnTo>
                    <a:pt x="1676400" y="250825"/>
                  </a:lnTo>
                  <a:lnTo>
                    <a:pt x="1644650" y="209550"/>
                  </a:lnTo>
                  <a:lnTo>
                    <a:pt x="1558925" y="142875"/>
                  </a:lnTo>
                  <a:lnTo>
                    <a:pt x="1447800" y="66675"/>
                  </a:lnTo>
                  <a:lnTo>
                    <a:pt x="1343025" y="15875"/>
                  </a:lnTo>
                  <a:lnTo>
                    <a:pt x="1282700" y="0"/>
                  </a:lnTo>
                  <a:lnTo>
                    <a:pt x="1266825" y="6350"/>
                  </a:lnTo>
                  <a:lnTo>
                    <a:pt x="1190625" y="47625"/>
                  </a:lnTo>
                  <a:lnTo>
                    <a:pt x="1050925" y="95250"/>
                  </a:lnTo>
                  <a:lnTo>
                    <a:pt x="901700" y="133350"/>
                  </a:lnTo>
                  <a:lnTo>
                    <a:pt x="663575" y="177800"/>
                  </a:lnTo>
                  <a:lnTo>
                    <a:pt x="536575" y="203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1A1E4D2D-B6F1-D340-ADFF-AC31DC8DA4FD}"/>
                </a:ext>
              </a:extLst>
            </p:cNvPr>
            <p:cNvSpPr/>
            <p:nvPr/>
          </p:nvSpPr>
          <p:spPr>
            <a:xfrm>
              <a:off x="3014663" y="3475038"/>
              <a:ext cx="1322387" cy="344487"/>
            </a:xfrm>
            <a:custGeom>
              <a:avLst/>
              <a:gdLst>
                <a:gd name="connsiteX0" fmla="*/ 454818 w 1321593"/>
                <a:gd name="connsiteY0" fmla="*/ 95250 h 345281"/>
                <a:gd name="connsiteX1" fmla="*/ 704850 w 1321593"/>
                <a:gd name="connsiteY1" fmla="*/ 52387 h 345281"/>
                <a:gd name="connsiteX2" fmla="*/ 926306 w 1321593"/>
                <a:gd name="connsiteY2" fmla="*/ 11906 h 345281"/>
                <a:gd name="connsiteX3" fmla="*/ 990600 w 1321593"/>
                <a:gd name="connsiteY3" fmla="*/ 0 h 345281"/>
                <a:gd name="connsiteX4" fmla="*/ 1081087 w 1321593"/>
                <a:gd name="connsiteY4" fmla="*/ 2381 h 345281"/>
                <a:gd name="connsiteX5" fmla="*/ 1185862 w 1321593"/>
                <a:gd name="connsiteY5" fmla="*/ 11906 h 345281"/>
                <a:gd name="connsiteX6" fmla="*/ 1321593 w 1321593"/>
                <a:gd name="connsiteY6" fmla="*/ 30956 h 345281"/>
                <a:gd name="connsiteX7" fmla="*/ 1319212 w 1321593"/>
                <a:gd name="connsiteY7" fmla="*/ 180975 h 345281"/>
                <a:gd name="connsiteX8" fmla="*/ 1176337 w 1321593"/>
                <a:gd name="connsiteY8" fmla="*/ 180975 h 345281"/>
                <a:gd name="connsiteX9" fmla="*/ 1028700 w 1321593"/>
                <a:gd name="connsiteY9" fmla="*/ 188119 h 345281"/>
                <a:gd name="connsiteX10" fmla="*/ 847725 w 1321593"/>
                <a:gd name="connsiteY10" fmla="*/ 209550 h 345281"/>
                <a:gd name="connsiteX11" fmla="*/ 695325 w 1321593"/>
                <a:gd name="connsiteY11" fmla="*/ 230981 h 345281"/>
                <a:gd name="connsiteX12" fmla="*/ 511968 w 1321593"/>
                <a:gd name="connsiteY12" fmla="*/ 266700 h 345281"/>
                <a:gd name="connsiteX13" fmla="*/ 414337 w 1321593"/>
                <a:gd name="connsiteY13" fmla="*/ 280987 h 345281"/>
                <a:gd name="connsiteX14" fmla="*/ 185737 w 1321593"/>
                <a:gd name="connsiteY14" fmla="*/ 314325 h 345281"/>
                <a:gd name="connsiteX15" fmla="*/ 4762 w 1321593"/>
                <a:gd name="connsiteY15" fmla="*/ 345281 h 345281"/>
                <a:gd name="connsiteX16" fmla="*/ 0 w 1321593"/>
                <a:gd name="connsiteY16" fmla="*/ 164306 h 345281"/>
                <a:gd name="connsiteX17" fmla="*/ 209550 w 1321593"/>
                <a:gd name="connsiteY17" fmla="*/ 133350 h 345281"/>
                <a:gd name="connsiteX18" fmla="*/ 454818 w 1321593"/>
                <a:gd name="connsiteY18" fmla="*/ 95250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1593" h="345281">
                  <a:moveTo>
                    <a:pt x="454818" y="95250"/>
                  </a:moveTo>
                  <a:lnTo>
                    <a:pt x="704850" y="52387"/>
                  </a:lnTo>
                  <a:lnTo>
                    <a:pt x="926306" y="11906"/>
                  </a:lnTo>
                  <a:lnTo>
                    <a:pt x="990600" y="0"/>
                  </a:lnTo>
                  <a:lnTo>
                    <a:pt x="1081087" y="2381"/>
                  </a:lnTo>
                  <a:lnTo>
                    <a:pt x="1185862" y="11906"/>
                  </a:lnTo>
                  <a:lnTo>
                    <a:pt x="1321593" y="30956"/>
                  </a:lnTo>
                  <a:cubicBezTo>
                    <a:pt x="1320799" y="80962"/>
                    <a:pt x="1320006" y="130969"/>
                    <a:pt x="1319212" y="180975"/>
                  </a:cubicBezTo>
                  <a:lnTo>
                    <a:pt x="1176337" y="180975"/>
                  </a:lnTo>
                  <a:lnTo>
                    <a:pt x="1028700" y="188119"/>
                  </a:lnTo>
                  <a:lnTo>
                    <a:pt x="847725" y="209550"/>
                  </a:lnTo>
                  <a:lnTo>
                    <a:pt x="695325" y="230981"/>
                  </a:lnTo>
                  <a:lnTo>
                    <a:pt x="511968" y="266700"/>
                  </a:lnTo>
                  <a:lnTo>
                    <a:pt x="414337" y="280987"/>
                  </a:lnTo>
                  <a:lnTo>
                    <a:pt x="185737" y="314325"/>
                  </a:lnTo>
                  <a:lnTo>
                    <a:pt x="4762" y="345281"/>
                  </a:lnTo>
                  <a:lnTo>
                    <a:pt x="0" y="164306"/>
                  </a:lnTo>
                  <a:lnTo>
                    <a:pt x="209550" y="133350"/>
                  </a:lnTo>
                  <a:lnTo>
                    <a:pt x="45481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E4F53510-BA07-7C4D-A38A-7E076BD9A588}"/>
                </a:ext>
              </a:extLst>
            </p:cNvPr>
            <p:cNvSpPr/>
            <p:nvPr/>
          </p:nvSpPr>
          <p:spPr>
            <a:xfrm>
              <a:off x="3024188" y="4487863"/>
              <a:ext cx="1322387" cy="422275"/>
            </a:xfrm>
            <a:custGeom>
              <a:avLst/>
              <a:gdLst>
                <a:gd name="connsiteX0" fmla="*/ 509587 w 1321593"/>
                <a:gd name="connsiteY0" fmla="*/ 169069 h 421482"/>
                <a:gd name="connsiteX1" fmla="*/ 638175 w 1321593"/>
                <a:gd name="connsiteY1" fmla="*/ 145257 h 421482"/>
                <a:gd name="connsiteX2" fmla="*/ 897731 w 1321593"/>
                <a:gd name="connsiteY2" fmla="*/ 90488 h 421482"/>
                <a:gd name="connsiteX3" fmla="*/ 1164431 w 1321593"/>
                <a:gd name="connsiteY3" fmla="*/ 30957 h 421482"/>
                <a:gd name="connsiteX4" fmla="*/ 1314450 w 1321593"/>
                <a:gd name="connsiteY4" fmla="*/ 0 h 421482"/>
                <a:gd name="connsiteX5" fmla="*/ 1321593 w 1321593"/>
                <a:gd name="connsiteY5" fmla="*/ 176213 h 421482"/>
                <a:gd name="connsiteX6" fmla="*/ 1083468 w 1321593"/>
                <a:gd name="connsiteY6" fmla="*/ 226219 h 421482"/>
                <a:gd name="connsiteX7" fmla="*/ 809625 w 1321593"/>
                <a:gd name="connsiteY7" fmla="*/ 288132 h 421482"/>
                <a:gd name="connsiteX8" fmla="*/ 704850 w 1321593"/>
                <a:gd name="connsiteY8" fmla="*/ 309563 h 421482"/>
                <a:gd name="connsiteX9" fmla="*/ 600075 w 1321593"/>
                <a:gd name="connsiteY9" fmla="*/ 326232 h 421482"/>
                <a:gd name="connsiteX10" fmla="*/ 330993 w 1321593"/>
                <a:gd name="connsiteY10" fmla="*/ 371475 h 421482"/>
                <a:gd name="connsiteX11" fmla="*/ 2381 w 1321593"/>
                <a:gd name="connsiteY11" fmla="*/ 421482 h 421482"/>
                <a:gd name="connsiteX12" fmla="*/ 0 w 1321593"/>
                <a:gd name="connsiteY12" fmla="*/ 242888 h 421482"/>
                <a:gd name="connsiteX13" fmla="*/ 509587 w 1321593"/>
                <a:gd name="connsiteY13" fmla="*/ 1690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3" h="421482">
                  <a:moveTo>
                    <a:pt x="509587" y="169069"/>
                  </a:moveTo>
                  <a:lnTo>
                    <a:pt x="638175" y="145257"/>
                  </a:lnTo>
                  <a:lnTo>
                    <a:pt x="897731" y="90488"/>
                  </a:lnTo>
                  <a:lnTo>
                    <a:pt x="1164431" y="30957"/>
                  </a:lnTo>
                  <a:lnTo>
                    <a:pt x="1314450" y="0"/>
                  </a:lnTo>
                  <a:lnTo>
                    <a:pt x="1321593" y="176213"/>
                  </a:lnTo>
                  <a:lnTo>
                    <a:pt x="1083468" y="226219"/>
                  </a:lnTo>
                  <a:lnTo>
                    <a:pt x="809625" y="288132"/>
                  </a:lnTo>
                  <a:lnTo>
                    <a:pt x="704850" y="309563"/>
                  </a:lnTo>
                  <a:lnTo>
                    <a:pt x="600075" y="326232"/>
                  </a:lnTo>
                  <a:lnTo>
                    <a:pt x="330993" y="371475"/>
                  </a:lnTo>
                  <a:lnTo>
                    <a:pt x="2381" y="421482"/>
                  </a:lnTo>
                  <a:cubicBezTo>
                    <a:pt x="1587" y="361951"/>
                    <a:pt x="794" y="302419"/>
                    <a:pt x="0" y="242888"/>
                  </a:cubicBezTo>
                  <a:lnTo>
                    <a:pt x="5095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AE89A666-3073-354F-8CCA-82BD8EA3FA00}"/>
                </a:ext>
              </a:extLst>
            </p:cNvPr>
            <p:cNvSpPr/>
            <p:nvPr/>
          </p:nvSpPr>
          <p:spPr>
            <a:xfrm>
              <a:off x="5199063" y="2290763"/>
              <a:ext cx="1966912" cy="403225"/>
            </a:xfrm>
            <a:custGeom>
              <a:avLst/>
              <a:gdLst>
                <a:gd name="connsiteX0" fmla="*/ 507206 w 1966912"/>
                <a:gd name="connsiteY0" fmla="*/ 364331 h 402431"/>
                <a:gd name="connsiteX1" fmla="*/ 338137 w 1966912"/>
                <a:gd name="connsiteY1" fmla="*/ 392906 h 402431"/>
                <a:gd name="connsiteX2" fmla="*/ 276225 w 1966912"/>
                <a:gd name="connsiteY2" fmla="*/ 402431 h 402431"/>
                <a:gd name="connsiteX3" fmla="*/ 216694 w 1966912"/>
                <a:gd name="connsiteY3" fmla="*/ 388143 h 402431"/>
                <a:gd name="connsiteX4" fmla="*/ 157162 w 1966912"/>
                <a:gd name="connsiteY4" fmla="*/ 369093 h 402431"/>
                <a:gd name="connsiteX5" fmla="*/ 0 w 1966912"/>
                <a:gd name="connsiteY5" fmla="*/ 314325 h 402431"/>
                <a:gd name="connsiteX6" fmla="*/ 88106 w 1966912"/>
                <a:gd name="connsiteY6" fmla="*/ 183356 h 402431"/>
                <a:gd name="connsiteX7" fmla="*/ 164306 w 1966912"/>
                <a:gd name="connsiteY7" fmla="*/ 214312 h 402431"/>
                <a:gd name="connsiteX8" fmla="*/ 223837 w 1966912"/>
                <a:gd name="connsiteY8" fmla="*/ 228600 h 402431"/>
                <a:gd name="connsiteX9" fmla="*/ 283369 w 1966912"/>
                <a:gd name="connsiteY9" fmla="*/ 235743 h 402431"/>
                <a:gd name="connsiteX10" fmla="*/ 357187 w 1966912"/>
                <a:gd name="connsiteY10" fmla="*/ 235743 h 402431"/>
                <a:gd name="connsiteX11" fmla="*/ 452437 w 1966912"/>
                <a:gd name="connsiteY11" fmla="*/ 228600 h 402431"/>
                <a:gd name="connsiteX12" fmla="*/ 550069 w 1966912"/>
                <a:gd name="connsiteY12" fmla="*/ 209550 h 402431"/>
                <a:gd name="connsiteX13" fmla="*/ 714375 w 1966912"/>
                <a:gd name="connsiteY13" fmla="*/ 176212 h 402431"/>
                <a:gd name="connsiteX14" fmla="*/ 897731 w 1966912"/>
                <a:gd name="connsiteY14" fmla="*/ 142875 h 402431"/>
                <a:gd name="connsiteX15" fmla="*/ 1088231 w 1966912"/>
                <a:gd name="connsiteY15" fmla="*/ 109537 h 402431"/>
                <a:gd name="connsiteX16" fmla="*/ 1250156 w 1966912"/>
                <a:gd name="connsiteY16" fmla="*/ 83343 h 402431"/>
                <a:gd name="connsiteX17" fmla="*/ 1426369 w 1966912"/>
                <a:gd name="connsiteY17" fmla="*/ 42862 h 402431"/>
                <a:gd name="connsiteX18" fmla="*/ 1562100 w 1966912"/>
                <a:gd name="connsiteY18" fmla="*/ 2381 h 402431"/>
                <a:gd name="connsiteX19" fmla="*/ 1576387 w 1966912"/>
                <a:gd name="connsiteY19" fmla="*/ 0 h 402431"/>
                <a:gd name="connsiteX20" fmla="*/ 1616869 w 1966912"/>
                <a:gd name="connsiteY20" fmla="*/ 14287 h 402431"/>
                <a:gd name="connsiteX21" fmla="*/ 1671637 w 1966912"/>
                <a:gd name="connsiteY21" fmla="*/ 40481 h 402431"/>
                <a:gd name="connsiteX22" fmla="*/ 1728787 w 1966912"/>
                <a:gd name="connsiteY22" fmla="*/ 71437 h 402431"/>
                <a:gd name="connsiteX23" fmla="*/ 1781175 w 1966912"/>
                <a:gd name="connsiteY23" fmla="*/ 104775 h 402431"/>
                <a:gd name="connsiteX24" fmla="*/ 1838325 w 1966912"/>
                <a:gd name="connsiteY24" fmla="*/ 147637 h 402431"/>
                <a:gd name="connsiteX25" fmla="*/ 1869281 w 1966912"/>
                <a:gd name="connsiteY25" fmla="*/ 176212 h 402431"/>
                <a:gd name="connsiteX26" fmla="*/ 1914525 w 1966912"/>
                <a:gd name="connsiteY26" fmla="*/ 219075 h 402431"/>
                <a:gd name="connsiteX27" fmla="*/ 1943100 w 1966912"/>
                <a:gd name="connsiteY27" fmla="*/ 252412 h 402431"/>
                <a:gd name="connsiteX28" fmla="*/ 1957387 w 1966912"/>
                <a:gd name="connsiteY28" fmla="*/ 269081 h 402431"/>
                <a:gd name="connsiteX29" fmla="*/ 1966912 w 1966912"/>
                <a:gd name="connsiteY29" fmla="*/ 290512 h 402431"/>
                <a:gd name="connsiteX30" fmla="*/ 1966912 w 1966912"/>
                <a:gd name="connsiteY30" fmla="*/ 302418 h 402431"/>
                <a:gd name="connsiteX31" fmla="*/ 1959769 w 1966912"/>
                <a:gd name="connsiteY31" fmla="*/ 323850 h 402431"/>
                <a:gd name="connsiteX32" fmla="*/ 1943100 w 1966912"/>
                <a:gd name="connsiteY32" fmla="*/ 347662 h 402431"/>
                <a:gd name="connsiteX33" fmla="*/ 1926431 w 1966912"/>
                <a:gd name="connsiteY33" fmla="*/ 366712 h 402431"/>
                <a:gd name="connsiteX34" fmla="*/ 1909762 w 1966912"/>
                <a:gd name="connsiteY34" fmla="*/ 383381 h 402431"/>
                <a:gd name="connsiteX35" fmla="*/ 1643062 w 1966912"/>
                <a:gd name="connsiteY35" fmla="*/ 330993 h 402431"/>
                <a:gd name="connsiteX36" fmla="*/ 1626394 w 1966912"/>
                <a:gd name="connsiteY36" fmla="*/ 304800 h 402431"/>
                <a:gd name="connsiteX37" fmla="*/ 1602581 w 1966912"/>
                <a:gd name="connsiteY37" fmla="*/ 280987 h 402431"/>
                <a:gd name="connsiteX38" fmla="*/ 1569244 w 1966912"/>
                <a:gd name="connsiteY38" fmla="*/ 257175 h 402431"/>
                <a:gd name="connsiteX39" fmla="*/ 1521619 w 1966912"/>
                <a:gd name="connsiteY39" fmla="*/ 235743 h 402431"/>
                <a:gd name="connsiteX40" fmla="*/ 1462087 w 1966912"/>
                <a:gd name="connsiteY40" fmla="*/ 226218 h 402431"/>
                <a:gd name="connsiteX41" fmla="*/ 1319212 w 1966912"/>
                <a:gd name="connsiteY41" fmla="*/ 242887 h 402431"/>
                <a:gd name="connsiteX42" fmla="*/ 988219 w 1966912"/>
                <a:gd name="connsiteY42" fmla="*/ 290512 h 402431"/>
                <a:gd name="connsiteX43" fmla="*/ 507206 w 1966912"/>
                <a:gd name="connsiteY43" fmla="*/ 3643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66912" h="402431">
                  <a:moveTo>
                    <a:pt x="507206" y="364331"/>
                  </a:moveTo>
                  <a:lnTo>
                    <a:pt x="338137" y="392906"/>
                  </a:lnTo>
                  <a:lnTo>
                    <a:pt x="276225" y="402431"/>
                  </a:lnTo>
                  <a:lnTo>
                    <a:pt x="216694" y="388143"/>
                  </a:lnTo>
                  <a:lnTo>
                    <a:pt x="157162" y="369093"/>
                  </a:lnTo>
                  <a:lnTo>
                    <a:pt x="0" y="314325"/>
                  </a:lnTo>
                  <a:lnTo>
                    <a:pt x="88106" y="183356"/>
                  </a:lnTo>
                  <a:lnTo>
                    <a:pt x="164306" y="214312"/>
                  </a:lnTo>
                  <a:lnTo>
                    <a:pt x="223837" y="228600"/>
                  </a:lnTo>
                  <a:lnTo>
                    <a:pt x="283369" y="235743"/>
                  </a:lnTo>
                  <a:lnTo>
                    <a:pt x="357187" y="235743"/>
                  </a:lnTo>
                  <a:lnTo>
                    <a:pt x="452437" y="228600"/>
                  </a:lnTo>
                  <a:lnTo>
                    <a:pt x="550069" y="209550"/>
                  </a:lnTo>
                  <a:lnTo>
                    <a:pt x="714375" y="176212"/>
                  </a:lnTo>
                  <a:lnTo>
                    <a:pt x="897731" y="142875"/>
                  </a:lnTo>
                  <a:lnTo>
                    <a:pt x="1088231" y="109537"/>
                  </a:lnTo>
                  <a:lnTo>
                    <a:pt x="1250156" y="83343"/>
                  </a:lnTo>
                  <a:lnTo>
                    <a:pt x="1426369" y="42862"/>
                  </a:lnTo>
                  <a:lnTo>
                    <a:pt x="1562100" y="2381"/>
                  </a:lnTo>
                  <a:lnTo>
                    <a:pt x="1576387" y="0"/>
                  </a:lnTo>
                  <a:lnTo>
                    <a:pt x="1616869" y="14287"/>
                  </a:lnTo>
                  <a:lnTo>
                    <a:pt x="1671637" y="40481"/>
                  </a:lnTo>
                  <a:lnTo>
                    <a:pt x="1728787" y="71437"/>
                  </a:lnTo>
                  <a:lnTo>
                    <a:pt x="1781175" y="104775"/>
                  </a:lnTo>
                  <a:lnTo>
                    <a:pt x="1838325" y="147637"/>
                  </a:lnTo>
                  <a:lnTo>
                    <a:pt x="1869281" y="176212"/>
                  </a:lnTo>
                  <a:lnTo>
                    <a:pt x="1914525" y="219075"/>
                  </a:lnTo>
                  <a:lnTo>
                    <a:pt x="1943100" y="252412"/>
                  </a:lnTo>
                  <a:lnTo>
                    <a:pt x="1957387" y="269081"/>
                  </a:lnTo>
                  <a:lnTo>
                    <a:pt x="1966912" y="290512"/>
                  </a:lnTo>
                  <a:lnTo>
                    <a:pt x="1966912" y="302418"/>
                  </a:lnTo>
                  <a:lnTo>
                    <a:pt x="1959769" y="323850"/>
                  </a:lnTo>
                  <a:lnTo>
                    <a:pt x="1943100" y="347662"/>
                  </a:lnTo>
                  <a:lnTo>
                    <a:pt x="1926431" y="366712"/>
                  </a:lnTo>
                  <a:lnTo>
                    <a:pt x="1909762" y="383381"/>
                  </a:lnTo>
                  <a:lnTo>
                    <a:pt x="1643062" y="330993"/>
                  </a:lnTo>
                  <a:lnTo>
                    <a:pt x="1626394" y="304800"/>
                  </a:lnTo>
                  <a:lnTo>
                    <a:pt x="1602581" y="280987"/>
                  </a:lnTo>
                  <a:lnTo>
                    <a:pt x="1569244" y="257175"/>
                  </a:lnTo>
                  <a:lnTo>
                    <a:pt x="1521619" y="235743"/>
                  </a:lnTo>
                  <a:lnTo>
                    <a:pt x="1462087" y="226218"/>
                  </a:lnTo>
                  <a:lnTo>
                    <a:pt x="1319212" y="242887"/>
                  </a:lnTo>
                  <a:lnTo>
                    <a:pt x="988219" y="290512"/>
                  </a:lnTo>
                  <a:lnTo>
                    <a:pt x="507206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419F483-4F85-944E-A6B1-F4477756DEF8}"/>
                </a:ext>
              </a:extLst>
            </p:cNvPr>
            <p:cNvSpPr/>
            <p:nvPr/>
          </p:nvSpPr>
          <p:spPr>
            <a:xfrm rot="16200000">
              <a:off x="4824413" y="3586163"/>
              <a:ext cx="3340100" cy="1295400"/>
            </a:xfrm>
            <a:custGeom>
              <a:avLst/>
              <a:gdLst>
                <a:gd name="connsiteX0" fmla="*/ 1416311 w 3340301"/>
                <a:gd name="connsiteY0" fmla="*/ 654791 h 1295160"/>
                <a:gd name="connsiteX1" fmla="*/ 1257661 w 3340301"/>
                <a:gd name="connsiteY1" fmla="*/ 608639 h 1295160"/>
                <a:gd name="connsiteX2" fmla="*/ 1116318 w 3340301"/>
                <a:gd name="connsiteY2" fmla="*/ 556717 h 1295160"/>
                <a:gd name="connsiteX3" fmla="*/ 998052 w 3340301"/>
                <a:gd name="connsiteY3" fmla="*/ 510564 h 1295160"/>
                <a:gd name="connsiteX4" fmla="*/ 862479 w 3340301"/>
                <a:gd name="connsiteY4" fmla="*/ 449989 h 1295160"/>
                <a:gd name="connsiteX5" fmla="*/ 732674 w 3340301"/>
                <a:gd name="connsiteY5" fmla="*/ 377875 h 1295160"/>
                <a:gd name="connsiteX6" fmla="*/ 660561 w 3340301"/>
                <a:gd name="connsiteY6" fmla="*/ 328838 h 1295160"/>
                <a:gd name="connsiteX7" fmla="*/ 588447 w 3340301"/>
                <a:gd name="connsiteY7" fmla="*/ 274032 h 1295160"/>
                <a:gd name="connsiteX8" fmla="*/ 542294 w 3340301"/>
                <a:gd name="connsiteY8" fmla="*/ 233648 h 1295160"/>
                <a:gd name="connsiteX9" fmla="*/ 501911 w 3340301"/>
                <a:gd name="connsiteY9" fmla="*/ 193265 h 1295160"/>
                <a:gd name="connsiteX10" fmla="*/ 473065 w 3340301"/>
                <a:gd name="connsiteY10" fmla="*/ 158650 h 1295160"/>
                <a:gd name="connsiteX11" fmla="*/ 51922 w 3340301"/>
                <a:gd name="connsiteY11" fmla="*/ 0 h 1295160"/>
                <a:gd name="connsiteX12" fmla="*/ 25961 w 3340301"/>
                <a:gd name="connsiteY12" fmla="*/ 17307 h 1295160"/>
                <a:gd name="connsiteX13" fmla="*/ 11538 w 3340301"/>
                <a:gd name="connsiteY13" fmla="*/ 34615 h 1295160"/>
                <a:gd name="connsiteX14" fmla="*/ 2885 w 3340301"/>
                <a:gd name="connsiteY14" fmla="*/ 54807 h 1295160"/>
                <a:gd name="connsiteX15" fmla="*/ 0 w 3340301"/>
                <a:gd name="connsiteY15" fmla="*/ 86537 h 1295160"/>
                <a:gd name="connsiteX16" fmla="*/ 2885 w 3340301"/>
                <a:gd name="connsiteY16" fmla="*/ 115382 h 1295160"/>
                <a:gd name="connsiteX17" fmla="*/ 14423 w 3340301"/>
                <a:gd name="connsiteY17" fmla="*/ 149996 h 1295160"/>
                <a:gd name="connsiteX18" fmla="*/ 43268 w 3340301"/>
                <a:gd name="connsiteY18" fmla="*/ 201918 h 1295160"/>
                <a:gd name="connsiteX19" fmla="*/ 86537 w 3340301"/>
                <a:gd name="connsiteY19" fmla="*/ 259609 h 1295160"/>
                <a:gd name="connsiteX20" fmla="*/ 158650 w 3340301"/>
                <a:gd name="connsiteY20" fmla="*/ 334607 h 1295160"/>
                <a:gd name="connsiteX21" fmla="*/ 222110 w 3340301"/>
                <a:gd name="connsiteY21" fmla="*/ 392298 h 1295160"/>
                <a:gd name="connsiteX22" fmla="*/ 317300 w 3340301"/>
                <a:gd name="connsiteY22" fmla="*/ 467296 h 1295160"/>
                <a:gd name="connsiteX23" fmla="*/ 435566 w 3340301"/>
                <a:gd name="connsiteY23" fmla="*/ 542294 h 1295160"/>
                <a:gd name="connsiteX24" fmla="*/ 536525 w 3340301"/>
                <a:gd name="connsiteY24" fmla="*/ 602870 h 1295160"/>
                <a:gd name="connsiteX25" fmla="*/ 649022 w 3340301"/>
                <a:gd name="connsiteY25" fmla="*/ 663445 h 1295160"/>
                <a:gd name="connsiteX26" fmla="*/ 761520 w 3340301"/>
                <a:gd name="connsiteY26" fmla="*/ 715367 h 1295160"/>
                <a:gd name="connsiteX27" fmla="*/ 891324 w 3340301"/>
                <a:gd name="connsiteY27" fmla="*/ 770173 h 1295160"/>
                <a:gd name="connsiteX28" fmla="*/ 1032667 w 3340301"/>
                <a:gd name="connsiteY28" fmla="*/ 822095 h 1295160"/>
                <a:gd name="connsiteX29" fmla="*/ 1185547 w 3340301"/>
                <a:gd name="connsiteY29" fmla="*/ 868248 h 1295160"/>
                <a:gd name="connsiteX30" fmla="*/ 1399003 w 3340301"/>
                <a:gd name="connsiteY30" fmla="*/ 923054 h 1295160"/>
                <a:gd name="connsiteX31" fmla="*/ 1603806 w 3340301"/>
                <a:gd name="connsiteY31" fmla="*/ 972091 h 1295160"/>
                <a:gd name="connsiteX32" fmla="*/ 1831685 w 3340301"/>
                <a:gd name="connsiteY32" fmla="*/ 1021128 h 1295160"/>
                <a:gd name="connsiteX33" fmla="*/ 2048026 w 3340301"/>
                <a:gd name="connsiteY33" fmla="*/ 1067281 h 1295160"/>
                <a:gd name="connsiteX34" fmla="*/ 2301865 w 3340301"/>
                <a:gd name="connsiteY34" fmla="*/ 1116318 h 1295160"/>
                <a:gd name="connsiteX35" fmla="*/ 2460515 w 3340301"/>
                <a:gd name="connsiteY35" fmla="*/ 1145164 h 1295160"/>
                <a:gd name="connsiteX36" fmla="*/ 2697048 w 3340301"/>
                <a:gd name="connsiteY36" fmla="*/ 1188432 h 1295160"/>
                <a:gd name="connsiteX37" fmla="*/ 2867236 w 3340301"/>
                <a:gd name="connsiteY37" fmla="*/ 1217277 h 1295160"/>
                <a:gd name="connsiteX38" fmla="*/ 2982617 w 3340301"/>
                <a:gd name="connsiteY38" fmla="*/ 1225931 h 1295160"/>
                <a:gd name="connsiteX39" fmla="*/ 3144152 w 3340301"/>
                <a:gd name="connsiteY39" fmla="*/ 1243238 h 1295160"/>
                <a:gd name="connsiteX40" fmla="*/ 3230688 w 3340301"/>
                <a:gd name="connsiteY40" fmla="*/ 1260545 h 1295160"/>
                <a:gd name="connsiteX41" fmla="*/ 3273956 w 3340301"/>
                <a:gd name="connsiteY41" fmla="*/ 1295160 h 1295160"/>
                <a:gd name="connsiteX42" fmla="*/ 3340301 w 3340301"/>
                <a:gd name="connsiteY42" fmla="*/ 949015 h 1295160"/>
                <a:gd name="connsiteX43" fmla="*/ 3317224 w 3340301"/>
                <a:gd name="connsiteY43" fmla="*/ 974976 h 1295160"/>
                <a:gd name="connsiteX44" fmla="*/ 3279725 w 3340301"/>
                <a:gd name="connsiteY44" fmla="*/ 992283 h 1295160"/>
                <a:gd name="connsiteX45" fmla="*/ 3242226 w 3340301"/>
                <a:gd name="connsiteY45" fmla="*/ 992283 h 1295160"/>
                <a:gd name="connsiteX46" fmla="*/ 3043193 w 3340301"/>
                <a:gd name="connsiteY46" fmla="*/ 969207 h 1295160"/>
                <a:gd name="connsiteX47" fmla="*/ 2760508 w 3340301"/>
                <a:gd name="connsiteY47" fmla="*/ 931707 h 1295160"/>
                <a:gd name="connsiteX48" fmla="*/ 2425901 w 3340301"/>
                <a:gd name="connsiteY48" fmla="*/ 882670 h 1295160"/>
                <a:gd name="connsiteX49" fmla="*/ 1967258 w 3340301"/>
                <a:gd name="connsiteY49" fmla="*/ 793249 h 1295160"/>
                <a:gd name="connsiteX50" fmla="*/ 1560538 w 3340301"/>
                <a:gd name="connsiteY50" fmla="*/ 698060 h 1295160"/>
                <a:gd name="connsiteX51" fmla="*/ 1416311 w 3340301"/>
                <a:gd name="connsiteY51" fmla="*/ 654791 h 1295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40301" h="1295160">
                  <a:moveTo>
                    <a:pt x="1416311" y="654791"/>
                  </a:moveTo>
                  <a:lnTo>
                    <a:pt x="1257661" y="608639"/>
                  </a:lnTo>
                  <a:lnTo>
                    <a:pt x="1116318" y="556717"/>
                  </a:lnTo>
                  <a:lnTo>
                    <a:pt x="998052" y="510564"/>
                  </a:lnTo>
                  <a:lnTo>
                    <a:pt x="862479" y="449989"/>
                  </a:lnTo>
                  <a:lnTo>
                    <a:pt x="732674" y="377875"/>
                  </a:lnTo>
                  <a:lnTo>
                    <a:pt x="660561" y="328838"/>
                  </a:lnTo>
                  <a:lnTo>
                    <a:pt x="588447" y="274032"/>
                  </a:lnTo>
                  <a:lnTo>
                    <a:pt x="542294" y="233648"/>
                  </a:lnTo>
                  <a:lnTo>
                    <a:pt x="501911" y="193265"/>
                  </a:lnTo>
                  <a:lnTo>
                    <a:pt x="473065" y="158650"/>
                  </a:lnTo>
                  <a:lnTo>
                    <a:pt x="51922" y="0"/>
                  </a:lnTo>
                  <a:lnTo>
                    <a:pt x="25961" y="17307"/>
                  </a:lnTo>
                  <a:lnTo>
                    <a:pt x="11538" y="34615"/>
                  </a:lnTo>
                  <a:lnTo>
                    <a:pt x="2885" y="54807"/>
                  </a:lnTo>
                  <a:lnTo>
                    <a:pt x="0" y="86537"/>
                  </a:lnTo>
                  <a:lnTo>
                    <a:pt x="2885" y="115382"/>
                  </a:lnTo>
                  <a:lnTo>
                    <a:pt x="14423" y="149996"/>
                  </a:lnTo>
                  <a:lnTo>
                    <a:pt x="43268" y="201918"/>
                  </a:lnTo>
                  <a:lnTo>
                    <a:pt x="86537" y="259609"/>
                  </a:lnTo>
                  <a:lnTo>
                    <a:pt x="158650" y="334607"/>
                  </a:lnTo>
                  <a:lnTo>
                    <a:pt x="222110" y="392298"/>
                  </a:lnTo>
                  <a:lnTo>
                    <a:pt x="317300" y="467296"/>
                  </a:lnTo>
                  <a:lnTo>
                    <a:pt x="435566" y="542294"/>
                  </a:lnTo>
                  <a:lnTo>
                    <a:pt x="536525" y="602870"/>
                  </a:lnTo>
                  <a:lnTo>
                    <a:pt x="649022" y="663445"/>
                  </a:lnTo>
                  <a:lnTo>
                    <a:pt x="761520" y="715367"/>
                  </a:lnTo>
                  <a:lnTo>
                    <a:pt x="891324" y="770173"/>
                  </a:lnTo>
                  <a:lnTo>
                    <a:pt x="1032667" y="822095"/>
                  </a:lnTo>
                  <a:lnTo>
                    <a:pt x="1185547" y="868248"/>
                  </a:lnTo>
                  <a:lnTo>
                    <a:pt x="1399003" y="923054"/>
                  </a:lnTo>
                  <a:lnTo>
                    <a:pt x="1603806" y="972091"/>
                  </a:lnTo>
                  <a:lnTo>
                    <a:pt x="1831685" y="1021128"/>
                  </a:lnTo>
                  <a:lnTo>
                    <a:pt x="2048026" y="1067281"/>
                  </a:lnTo>
                  <a:lnTo>
                    <a:pt x="2301865" y="1116318"/>
                  </a:lnTo>
                  <a:lnTo>
                    <a:pt x="2460515" y="1145164"/>
                  </a:lnTo>
                  <a:lnTo>
                    <a:pt x="2697048" y="1188432"/>
                  </a:lnTo>
                  <a:lnTo>
                    <a:pt x="2867236" y="1217277"/>
                  </a:lnTo>
                  <a:lnTo>
                    <a:pt x="2982617" y="1225931"/>
                  </a:lnTo>
                  <a:lnTo>
                    <a:pt x="3144152" y="1243238"/>
                  </a:lnTo>
                  <a:lnTo>
                    <a:pt x="3230688" y="1260545"/>
                  </a:lnTo>
                  <a:lnTo>
                    <a:pt x="3273956" y="1295160"/>
                  </a:lnTo>
                  <a:lnTo>
                    <a:pt x="3340301" y="949015"/>
                  </a:lnTo>
                  <a:lnTo>
                    <a:pt x="3317224" y="974976"/>
                  </a:lnTo>
                  <a:lnTo>
                    <a:pt x="3279725" y="992283"/>
                  </a:lnTo>
                  <a:lnTo>
                    <a:pt x="3242226" y="992283"/>
                  </a:lnTo>
                  <a:lnTo>
                    <a:pt x="3043193" y="969207"/>
                  </a:lnTo>
                  <a:lnTo>
                    <a:pt x="2760508" y="931707"/>
                  </a:lnTo>
                  <a:lnTo>
                    <a:pt x="2425901" y="882670"/>
                  </a:lnTo>
                  <a:lnTo>
                    <a:pt x="1967258" y="793249"/>
                  </a:lnTo>
                  <a:lnTo>
                    <a:pt x="1560538" y="698060"/>
                  </a:lnTo>
                  <a:lnTo>
                    <a:pt x="1416311" y="6547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40C30D91-9691-AF44-A255-080C867F7FEE}"/>
                </a:ext>
              </a:extLst>
            </p:cNvPr>
            <p:cNvSpPr/>
            <p:nvPr/>
          </p:nvSpPr>
          <p:spPr>
            <a:xfrm rot="16200000">
              <a:off x="5377657" y="5225256"/>
              <a:ext cx="595312" cy="752475"/>
            </a:xfrm>
            <a:custGeom>
              <a:avLst/>
              <a:gdLst>
                <a:gd name="connsiteX0" fmla="*/ 545307 w 595313"/>
                <a:gd name="connsiteY0" fmla="*/ 188118 h 752475"/>
                <a:gd name="connsiteX1" fmla="*/ 583407 w 595313"/>
                <a:gd name="connsiteY1" fmla="*/ 73818 h 752475"/>
                <a:gd name="connsiteX2" fmla="*/ 592932 w 595313"/>
                <a:gd name="connsiteY2" fmla="*/ 35718 h 752475"/>
                <a:gd name="connsiteX3" fmla="*/ 595313 w 595313"/>
                <a:gd name="connsiteY3" fmla="*/ 19050 h 752475"/>
                <a:gd name="connsiteX4" fmla="*/ 592932 w 595313"/>
                <a:gd name="connsiteY4" fmla="*/ 4762 h 752475"/>
                <a:gd name="connsiteX5" fmla="*/ 583407 w 595313"/>
                <a:gd name="connsiteY5" fmla="*/ 0 h 752475"/>
                <a:gd name="connsiteX6" fmla="*/ 564357 w 595313"/>
                <a:gd name="connsiteY6" fmla="*/ 7143 h 752475"/>
                <a:gd name="connsiteX7" fmla="*/ 538163 w 595313"/>
                <a:gd name="connsiteY7" fmla="*/ 47625 h 752475"/>
                <a:gd name="connsiteX8" fmla="*/ 485775 w 595313"/>
                <a:gd name="connsiteY8" fmla="*/ 128587 h 752475"/>
                <a:gd name="connsiteX9" fmla="*/ 421482 w 595313"/>
                <a:gd name="connsiteY9" fmla="*/ 228600 h 752475"/>
                <a:gd name="connsiteX10" fmla="*/ 352425 w 595313"/>
                <a:gd name="connsiteY10" fmla="*/ 321468 h 752475"/>
                <a:gd name="connsiteX11" fmla="*/ 292894 w 595313"/>
                <a:gd name="connsiteY11" fmla="*/ 395287 h 752475"/>
                <a:gd name="connsiteX12" fmla="*/ 238125 w 595313"/>
                <a:gd name="connsiteY12" fmla="*/ 450056 h 752475"/>
                <a:gd name="connsiteX13" fmla="*/ 202407 w 595313"/>
                <a:gd name="connsiteY13" fmla="*/ 473868 h 752475"/>
                <a:gd name="connsiteX14" fmla="*/ 145257 w 595313"/>
                <a:gd name="connsiteY14" fmla="*/ 500062 h 752475"/>
                <a:gd name="connsiteX15" fmla="*/ 102394 w 595313"/>
                <a:gd name="connsiteY15" fmla="*/ 519112 h 752475"/>
                <a:gd name="connsiteX16" fmla="*/ 73819 w 595313"/>
                <a:gd name="connsiteY16" fmla="*/ 531018 h 752475"/>
                <a:gd name="connsiteX17" fmla="*/ 40482 w 595313"/>
                <a:gd name="connsiteY17" fmla="*/ 550068 h 752475"/>
                <a:gd name="connsiteX18" fmla="*/ 9525 w 595313"/>
                <a:gd name="connsiteY18" fmla="*/ 585787 h 752475"/>
                <a:gd name="connsiteX19" fmla="*/ 0 w 595313"/>
                <a:gd name="connsiteY19" fmla="*/ 628650 h 752475"/>
                <a:gd name="connsiteX20" fmla="*/ 502444 w 595313"/>
                <a:gd name="connsiteY20" fmla="*/ 752475 h 752475"/>
                <a:gd name="connsiteX21" fmla="*/ 464344 w 595313"/>
                <a:gd name="connsiteY21" fmla="*/ 700087 h 752475"/>
                <a:gd name="connsiteX22" fmla="*/ 442913 w 595313"/>
                <a:gd name="connsiteY22" fmla="*/ 669131 h 752475"/>
                <a:gd name="connsiteX23" fmla="*/ 428625 w 595313"/>
                <a:gd name="connsiteY23" fmla="*/ 633412 h 752475"/>
                <a:gd name="connsiteX24" fmla="*/ 419100 w 595313"/>
                <a:gd name="connsiteY24" fmla="*/ 600075 h 752475"/>
                <a:gd name="connsiteX25" fmla="*/ 419100 w 595313"/>
                <a:gd name="connsiteY25" fmla="*/ 566737 h 752475"/>
                <a:gd name="connsiteX26" fmla="*/ 423863 w 595313"/>
                <a:gd name="connsiteY26" fmla="*/ 531018 h 752475"/>
                <a:gd name="connsiteX27" fmla="*/ 459582 w 595313"/>
                <a:gd name="connsiteY27" fmla="*/ 435768 h 752475"/>
                <a:gd name="connsiteX28" fmla="*/ 545307 w 595313"/>
                <a:gd name="connsiteY28" fmla="*/ 18811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5313" h="752475">
                  <a:moveTo>
                    <a:pt x="545307" y="188118"/>
                  </a:moveTo>
                  <a:lnTo>
                    <a:pt x="583407" y="73818"/>
                  </a:lnTo>
                  <a:lnTo>
                    <a:pt x="592932" y="35718"/>
                  </a:lnTo>
                  <a:lnTo>
                    <a:pt x="595313" y="19050"/>
                  </a:lnTo>
                  <a:lnTo>
                    <a:pt x="592932" y="4762"/>
                  </a:lnTo>
                  <a:lnTo>
                    <a:pt x="583407" y="0"/>
                  </a:lnTo>
                  <a:lnTo>
                    <a:pt x="564357" y="7143"/>
                  </a:lnTo>
                  <a:lnTo>
                    <a:pt x="538163" y="47625"/>
                  </a:lnTo>
                  <a:lnTo>
                    <a:pt x="485775" y="128587"/>
                  </a:lnTo>
                  <a:lnTo>
                    <a:pt x="421482" y="228600"/>
                  </a:lnTo>
                  <a:lnTo>
                    <a:pt x="352425" y="321468"/>
                  </a:lnTo>
                  <a:lnTo>
                    <a:pt x="292894" y="395287"/>
                  </a:lnTo>
                  <a:lnTo>
                    <a:pt x="238125" y="450056"/>
                  </a:lnTo>
                  <a:lnTo>
                    <a:pt x="202407" y="473868"/>
                  </a:lnTo>
                  <a:lnTo>
                    <a:pt x="145257" y="500062"/>
                  </a:lnTo>
                  <a:lnTo>
                    <a:pt x="102394" y="519112"/>
                  </a:lnTo>
                  <a:lnTo>
                    <a:pt x="73819" y="531018"/>
                  </a:lnTo>
                  <a:lnTo>
                    <a:pt x="40482" y="550068"/>
                  </a:lnTo>
                  <a:lnTo>
                    <a:pt x="9525" y="585787"/>
                  </a:lnTo>
                  <a:lnTo>
                    <a:pt x="0" y="628650"/>
                  </a:lnTo>
                  <a:lnTo>
                    <a:pt x="502444" y="752475"/>
                  </a:lnTo>
                  <a:lnTo>
                    <a:pt x="464344" y="700087"/>
                  </a:lnTo>
                  <a:lnTo>
                    <a:pt x="442913" y="669131"/>
                  </a:lnTo>
                  <a:lnTo>
                    <a:pt x="428625" y="633412"/>
                  </a:lnTo>
                  <a:lnTo>
                    <a:pt x="419100" y="600075"/>
                  </a:lnTo>
                  <a:lnTo>
                    <a:pt x="419100" y="566737"/>
                  </a:lnTo>
                  <a:lnTo>
                    <a:pt x="423863" y="531018"/>
                  </a:lnTo>
                  <a:lnTo>
                    <a:pt x="459582" y="435768"/>
                  </a:lnTo>
                  <a:lnTo>
                    <a:pt x="545307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042811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634" y="1990136"/>
            <a:ext cx="7101880" cy="2693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くらしの中の和と洋　　　　　　　　　　　　衣 良 節 単 料 氏 各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聞いてほしいな、心に残っている出来事　　　残 塩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つなぐ言葉の働き　　　　　　　　　　　　　栄 養 照 祝 試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ごんぎつね　　　　　　　　　　　　　　　　菜 折 積 松 不 固 景 梅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「ふるさとの食」を伝えよう　　　　　　　　挙 産 健 康 府 梨 昨 孫 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じゅく語の意味を考える　　　　　　　　　　以 冷 敗 熱 満 無 未 望 老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本をみんなにすすめよう　　　　　　　　　　帯 芸 芽 希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百人一首の世界　　　　　　　　　　　　　　季 札 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言葉で考えを伝える　　　　　　　　　　　　児 民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教え方を生み出そう　　　　　　　　　　　　便 英 建 官 副 管 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同じ読み方の漢字　　　　　　　　　　　　　械 功 標 博 径 極 課</a:t>
            </a:r>
            <a:endParaRPr lang="en-US" altLang="ja-JP" sz="13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世界一美しいぼくの村　　　　　　　　　　　競 信 億 兆 借 令 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「言葉のタイムカプセル」を残そう　　　　　害</a:t>
            </a: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641" y="867398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年生の漢字一覧（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2/2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FF13D036-6D90-4493-B195-8A1CC4521202}"/>
              </a:ext>
            </a:extLst>
          </p:cNvPr>
          <p:cNvSpPr/>
          <p:nvPr/>
        </p:nvSpPr>
        <p:spPr>
          <a:xfrm>
            <a:off x="555615" y="1510066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sz="1138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</p:spTree>
    <p:extLst>
      <p:ext uri="{BB962C8B-B14F-4D97-AF65-F5344CB8AC3E}">
        <p14:creationId xmlns:p14="http://schemas.microsoft.com/office/powerpoint/2010/main" val="201524311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A6293189-82A9-F943-9675-63421EBF5D15}"/>
              </a:ext>
            </a:extLst>
          </p:cNvPr>
          <p:cNvSpPr/>
          <p:nvPr/>
        </p:nvSpPr>
        <p:spPr>
          <a:xfrm rot="16200000">
            <a:off x="1873250" y="2149475"/>
            <a:ext cx="2566988" cy="1506538"/>
          </a:xfrm>
          <a:custGeom>
            <a:avLst/>
            <a:gdLst>
              <a:gd name="connsiteX0" fmla="*/ 1276350 w 2566988"/>
              <a:gd name="connsiteY0" fmla="*/ 781050 h 1507331"/>
              <a:gd name="connsiteX1" fmla="*/ 1369219 w 2566988"/>
              <a:gd name="connsiteY1" fmla="*/ 828675 h 1507331"/>
              <a:gd name="connsiteX2" fmla="*/ 1507331 w 2566988"/>
              <a:gd name="connsiteY2" fmla="*/ 892968 h 1507331"/>
              <a:gd name="connsiteX3" fmla="*/ 1635919 w 2566988"/>
              <a:gd name="connsiteY3" fmla="*/ 950118 h 1507331"/>
              <a:gd name="connsiteX4" fmla="*/ 1776413 w 2566988"/>
              <a:gd name="connsiteY4" fmla="*/ 1004887 h 1507331"/>
              <a:gd name="connsiteX5" fmla="*/ 1864519 w 2566988"/>
              <a:gd name="connsiteY5" fmla="*/ 1038225 h 1507331"/>
              <a:gd name="connsiteX6" fmla="*/ 1990725 w 2566988"/>
              <a:gd name="connsiteY6" fmla="*/ 1078706 h 1507331"/>
              <a:gd name="connsiteX7" fmla="*/ 2095500 w 2566988"/>
              <a:gd name="connsiteY7" fmla="*/ 1104900 h 1507331"/>
              <a:gd name="connsiteX8" fmla="*/ 2181225 w 2566988"/>
              <a:gd name="connsiteY8" fmla="*/ 1121568 h 1507331"/>
              <a:gd name="connsiteX9" fmla="*/ 2235994 w 2566988"/>
              <a:gd name="connsiteY9" fmla="*/ 1128712 h 1507331"/>
              <a:gd name="connsiteX10" fmla="*/ 2283619 w 2566988"/>
              <a:gd name="connsiteY10" fmla="*/ 1135856 h 1507331"/>
              <a:gd name="connsiteX11" fmla="*/ 2331244 w 2566988"/>
              <a:gd name="connsiteY11" fmla="*/ 1138237 h 1507331"/>
              <a:gd name="connsiteX12" fmla="*/ 2376488 w 2566988"/>
              <a:gd name="connsiteY12" fmla="*/ 1123950 h 1507331"/>
              <a:gd name="connsiteX13" fmla="*/ 2414588 w 2566988"/>
              <a:gd name="connsiteY13" fmla="*/ 1102518 h 1507331"/>
              <a:gd name="connsiteX14" fmla="*/ 2440781 w 2566988"/>
              <a:gd name="connsiteY14" fmla="*/ 1081087 h 1507331"/>
              <a:gd name="connsiteX15" fmla="*/ 2462213 w 2566988"/>
              <a:gd name="connsiteY15" fmla="*/ 1050131 h 1507331"/>
              <a:gd name="connsiteX16" fmla="*/ 2481263 w 2566988"/>
              <a:gd name="connsiteY16" fmla="*/ 1014412 h 1507331"/>
              <a:gd name="connsiteX17" fmla="*/ 2509838 w 2566988"/>
              <a:gd name="connsiteY17" fmla="*/ 988218 h 1507331"/>
              <a:gd name="connsiteX18" fmla="*/ 2526506 w 2566988"/>
              <a:gd name="connsiteY18" fmla="*/ 973931 h 1507331"/>
              <a:gd name="connsiteX19" fmla="*/ 2547938 w 2566988"/>
              <a:gd name="connsiteY19" fmla="*/ 969168 h 1507331"/>
              <a:gd name="connsiteX20" fmla="*/ 2557463 w 2566988"/>
              <a:gd name="connsiteY20" fmla="*/ 976312 h 1507331"/>
              <a:gd name="connsiteX21" fmla="*/ 2566988 w 2566988"/>
              <a:gd name="connsiteY21" fmla="*/ 1007268 h 1507331"/>
              <a:gd name="connsiteX22" fmla="*/ 2566988 w 2566988"/>
              <a:gd name="connsiteY22" fmla="*/ 1057275 h 1507331"/>
              <a:gd name="connsiteX23" fmla="*/ 2562225 w 2566988"/>
              <a:gd name="connsiteY23" fmla="*/ 1097756 h 1507331"/>
              <a:gd name="connsiteX24" fmla="*/ 2543175 w 2566988"/>
              <a:gd name="connsiteY24" fmla="*/ 1152525 h 1507331"/>
              <a:gd name="connsiteX25" fmla="*/ 2500313 w 2566988"/>
              <a:gd name="connsiteY25" fmla="*/ 1247775 h 1507331"/>
              <a:gd name="connsiteX26" fmla="*/ 2476500 w 2566988"/>
              <a:gd name="connsiteY26" fmla="*/ 1290637 h 1507331"/>
              <a:gd name="connsiteX27" fmla="*/ 2431256 w 2566988"/>
              <a:gd name="connsiteY27" fmla="*/ 1354931 h 1507331"/>
              <a:gd name="connsiteX28" fmla="*/ 2383631 w 2566988"/>
              <a:gd name="connsiteY28" fmla="*/ 1404937 h 1507331"/>
              <a:gd name="connsiteX29" fmla="*/ 2316956 w 2566988"/>
              <a:gd name="connsiteY29" fmla="*/ 1462087 h 1507331"/>
              <a:gd name="connsiteX30" fmla="*/ 2276475 w 2566988"/>
              <a:gd name="connsiteY30" fmla="*/ 1490662 h 1507331"/>
              <a:gd name="connsiteX31" fmla="*/ 2250281 w 2566988"/>
              <a:gd name="connsiteY31" fmla="*/ 1502568 h 1507331"/>
              <a:gd name="connsiteX32" fmla="*/ 2231231 w 2566988"/>
              <a:gd name="connsiteY32" fmla="*/ 1507331 h 1507331"/>
              <a:gd name="connsiteX33" fmla="*/ 2207419 w 2566988"/>
              <a:gd name="connsiteY33" fmla="*/ 1504950 h 1507331"/>
              <a:gd name="connsiteX34" fmla="*/ 2178844 w 2566988"/>
              <a:gd name="connsiteY34" fmla="*/ 1490662 h 1507331"/>
              <a:gd name="connsiteX35" fmla="*/ 2155031 w 2566988"/>
              <a:gd name="connsiteY35" fmla="*/ 1464468 h 1507331"/>
              <a:gd name="connsiteX36" fmla="*/ 2140744 w 2566988"/>
              <a:gd name="connsiteY36" fmla="*/ 1431131 h 1507331"/>
              <a:gd name="connsiteX37" fmla="*/ 2093119 w 2566988"/>
              <a:gd name="connsiteY37" fmla="*/ 1407318 h 1507331"/>
              <a:gd name="connsiteX38" fmla="*/ 1969294 w 2566988"/>
              <a:gd name="connsiteY38" fmla="*/ 1357312 h 1507331"/>
              <a:gd name="connsiteX39" fmla="*/ 1814513 w 2566988"/>
              <a:gd name="connsiteY39" fmla="*/ 1290637 h 1507331"/>
              <a:gd name="connsiteX40" fmla="*/ 1664494 w 2566988"/>
              <a:gd name="connsiteY40" fmla="*/ 1223962 h 1507331"/>
              <a:gd name="connsiteX41" fmla="*/ 1488281 w 2566988"/>
              <a:gd name="connsiteY41" fmla="*/ 1140618 h 1507331"/>
              <a:gd name="connsiteX42" fmla="*/ 1331119 w 2566988"/>
              <a:gd name="connsiteY42" fmla="*/ 1054893 h 1507331"/>
              <a:gd name="connsiteX43" fmla="*/ 1233488 w 2566988"/>
              <a:gd name="connsiteY43" fmla="*/ 995362 h 1507331"/>
              <a:gd name="connsiteX44" fmla="*/ 1004888 w 2566988"/>
              <a:gd name="connsiteY44" fmla="*/ 895350 h 1507331"/>
              <a:gd name="connsiteX45" fmla="*/ 921544 w 2566988"/>
              <a:gd name="connsiteY45" fmla="*/ 831056 h 1507331"/>
              <a:gd name="connsiteX46" fmla="*/ 812006 w 2566988"/>
              <a:gd name="connsiteY46" fmla="*/ 747712 h 1507331"/>
              <a:gd name="connsiteX47" fmla="*/ 723900 w 2566988"/>
              <a:gd name="connsiteY47" fmla="*/ 678656 h 1507331"/>
              <a:gd name="connsiteX48" fmla="*/ 619125 w 2566988"/>
              <a:gd name="connsiteY48" fmla="*/ 595312 h 1507331"/>
              <a:gd name="connsiteX49" fmla="*/ 511969 w 2566988"/>
              <a:gd name="connsiteY49" fmla="*/ 507206 h 1507331"/>
              <a:gd name="connsiteX50" fmla="*/ 409575 w 2566988"/>
              <a:gd name="connsiteY50" fmla="*/ 423862 h 1507331"/>
              <a:gd name="connsiteX51" fmla="*/ 319088 w 2566988"/>
              <a:gd name="connsiteY51" fmla="*/ 350043 h 1507331"/>
              <a:gd name="connsiteX52" fmla="*/ 235744 w 2566988"/>
              <a:gd name="connsiteY52" fmla="*/ 273843 h 1507331"/>
              <a:gd name="connsiteX53" fmla="*/ 150019 w 2566988"/>
              <a:gd name="connsiteY53" fmla="*/ 197643 h 1507331"/>
              <a:gd name="connsiteX54" fmla="*/ 69056 w 2566988"/>
              <a:gd name="connsiteY54" fmla="*/ 119062 h 1507331"/>
              <a:gd name="connsiteX55" fmla="*/ 23813 w 2566988"/>
              <a:gd name="connsiteY55" fmla="*/ 71437 h 1507331"/>
              <a:gd name="connsiteX56" fmla="*/ 4763 w 2566988"/>
              <a:gd name="connsiteY56" fmla="*/ 40481 h 1507331"/>
              <a:gd name="connsiteX57" fmla="*/ 0 w 2566988"/>
              <a:gd name="connsiteY57" fmla="*/ 21431 h 1507331"/>
              <a:gd name="connsiteX58" fmla="*/ 0 w 2566988"/>
              <a:gd name="connsiteY58" fmla="*/ 4762 h 1507331"/>
              <a:gd name="connsiteX59" fmla="*/ 11906 w 2566988"/>
              <a:gd name="connsiteY59" fmla="*/ 0 h 1507331"/>
              <a:gd name="connsiteX60" fmla="*/ 40481 w 2566988"/>
              <a:gd name="connsiteY60" fmla="*/ 4762 h 1507331"/>
              <a:gd name="connsiteX61" fmla="*/ 71438 w 2566988"/>
              <a:gd name="connsiteY61" fmla="*/ 23812 h 1507331"/>
              <a:gd name="connsiteX62" fmla="*/ 145256 w 2566988"/>
              <a:gd name="connsiteY62" fmla="*/ 80962 h 1507331"/>
              <a:gd name="connsiteX63" fmla="*/ 230981 w 2566988"/>
              <a:gd name="connsiteY63" fmla="*/ 140493 h 1507331"/>
              <a:gd name="connsiteX64" fmla="*/ 383381 w 2566988"/>
              <a:gd name="connsiteY64" fmla="*/ 245268 h 1507331"/>
              <a:gd name="connsiteX65" fmla="*/ 504825 w 2566988"/>
              <a:gd name="connsiteY65" fmla="*/ 328612 h 1507331"/>
              <a:gd name="connsiteX66" fmla="*/ 623888 w 2566988"/>
              <a:gd name="connsiteY66" fmla="*/ 404812 h 1507331"/>
              <a:gd name="connsiteX67" fmla="*/ 785813 w 2566988"/>
              <a:gd name="connsiteY67" fmla="*/ 504825 h 1507331"/>
              <a:gd name="connsiteX68" fmla="*/ 962025 w 2566988"/>
              <a:gd name="connsiteY68" fmla="*/ 611981 h 1507331"/>
              <a:gd name="connsiteX69" fmla="*/ 1171575 w 2566988"/>
              <a:gd name="connsiteY69" fmla="*/ 726281 h 1507331"/>
              <a:gd name="connsiteX70" fmla="*/ 1276350 w 2566988"/>
              <a:gd name="connsiteY70" fmla="*/ 781050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566988" h="1507331">
                <a:moveTo>
                  <a:pt x="1276350" y="781050"/>
                </a:moveTo>
                <a:lnTo>
                  <a:pt x="1369219" y="828675"/>
                </a:lnTo>
                <a:lnTo>
                  <a:pt x="1507331" y="892968"/>
                </a:lnTo>
                <a:lnTo>
                  <a:pt x="1635919" y="950118"/>
                </a:lnTo>
                <a:lnTo>
                  <a:pt x="1776413" y="1004887"/>
                </a:lnTo>
                <a:lnTo>
                  <a:pt x="1864519" y="1038225"/>
                </a:lnTo>
                <a:lnTo>
                  <a:pt x="1990725" y="1078706"/>
                </a:lnTo>
                <a:lnTo>
                  <a:pt x="2095500" y="1104900"/>
                </a:lnTo>
                <a:lnTo>
                  <a:pt x="2181225" y="1121568"/>
                </a:lnTo>
                <a:lnTo>
                  <a:pt x="2235994" y="1128712"/>
                </a:lnTo>
                <a:lnTo>
                  <a:pt x="2283619" y="1135856"/>
                </a:lnTo>
                <a:lnTo>
                  <a:pt x="2331244" y="1138237"/>
                </a:lnTo>
                <a:lnTo>
                  <a:pt x="2376488" y="1123950"/>
                </a:lnTo>
                <a:lnTo>
                  <a:pt x="2414588" y="1102518"/>
                </a:lnTo>
                <a:lnTo>
                  <a:pt x="2440781" y="1081087"/>
                </a:lnTo>
                <a:lnTo>
                  <a:pt x="2462213" y="1050131"/>
                </a:lnTo>
                <a:lnTo>
                  <a:pt x="2481263" y="1014412"/>
                </a:lnTo>
                <a:lnTo>
                  <a:pt x="2509838" y="988218"/>
                </a:lnTo>
                <a:lnTo>
                  <a:pt x="2526506" y="973931"/>
                </a:lnTo>
                <a:lnTo>
                  <a:pt x="2547938" y="969168"/>
                </a:lnTo>
                <a:lnTo>
                  <a:pt x="2557463" y="976312"/>
                </a:lnTo>
                <a:lnTo>
                  <a:pt x="2566988" y="1007268"/>
                </a:lnTo>
                <a:lnTo>
                  <a:pt x="2566988" y="1057275"/>
                </a:lnTo>
                <a:lnTo>
                  <a:pt x="2562225" y="1097756"/>
                </a:lnTo>
                <a:lnTo>
                  <a:pt x="2543175" y="1152525"/>
                </a:lnTo>
                <a:lnTo>
                  <a:pt x="2500313" y="1247775"/>
                </a:lnTo>
                <a:lnTo>
                  <a:pt x="2476500" y="1290637"/>
                </a:lnTo>
                <a:lnTo>
                  <a:pt x="2431256" y="1354931"/>
                </a:lnTo>
                <a:lnTo>
                  <a:pt x="2383631" y="1404937"/>
                </a:lnTo>
                <a:lnTo>
                  <a:pt x="2316956" y="1462087"/>
                </a:lnTo>
                <a:lnTo>
                  <a:pt x="2276475" y="1490662"/>
                </a:lnTo>
                <a:lnTo>
                  <a:pt x="2250281" y="1502568"/>
                </a:lnTo>
                <a:lnTo>
                  <a:pt x="2231231" y="1507331"/>
                </a:lnTo>
                <a:lnTo>
                  <a:pt x="2207419" y="1504950"/>
                </a:lnTo>
                <a:lnTo>
                  <a:pt x="2178844" y="1490662"/>
                </a:lnTo>
                <a:lnTo>
                  <a:pt x="2155031" y="1464468"/>
                </a:lnTo>
                <a:lnTo>
                  <a:pt x="2140744" y="1431131"/>
                </a:lnTo>
                <a:lnTo>
                  <a:pt x="2093119" y="1407318"/>
                </a:lnTo>
                <a:lnTo>
                  <a:pt x="1969294" y="1357312"/>
                </a:lnTo>
                <a:lnTo>
                  <a:pt x="1814513" y="1290637"/>
                </a:lnTo>
                <a:lnTo>
                  <a:pt x="1664494" y="1223962"/>
                </a:lnTo>
                <a:lnTo>
                  <a:pt x="1488281" y="1140618"/>
                </a:lnTo>
                <a:lnTo>
                  <a:pt x="1331119" y="1054893"/>
                </a:lnTo>
                <a:lnTo>
                  <a:pt x="1233488" y="995362"/>
                </a:lnTo>
                <a:lnTo>
                  <a:pt x="1004888" y="895350"/>
                </a:lnTo>
                <a:lnTo>
                  <a:pt x="921544" y="831056"/>
                </a:lnTo>
                <a:lnTo>
                  <a:pt x="812006" y="747712"/>
                </a:lnTo>
                <a:lnTo>
                  <a:pt x="723900" y="678656"/>
                </a:lnTo>
                <a:lnTo>
                  <a:pt x="619125" y="595312"/>
                </a:lnTo>
                <a:lnTo>
                  <a:pt x="511969" y="507206"/>
                </a:lnTo>
                <a:lnTo>
                  <a:pt x="409575" y="423862"/>
                </a:lnTo>
                <a:lnTo>
                  <a:pt x="319088" y="350043"/>
                </a:lnTo>
                <a:lnTo>
                  <a:pt x="235744" y="273843"/>
                </a:lnTo>
                <a:lnTo>
                  <a:pt x="150019" y="197643"/>
                </a:lnTo>
                <a:lnTo>
                  <a:pt x="69056" y="119062"/>
                </a:lnTo>
                <a:lnTo>
                  <a:pt x="23813" y="71437"/>
                </a:lnTo>
                <a:lnTo>
                  <a:pt x="4763" y="40481"/>
                </a:lnTo>
                <a:lnTo>
                  <a:pt x="0" y="21431"/>
                </a:lnTo>
                <a:lnTo>
                  <a:pt x="0" y="4762"/>
                </a:lnTo>
                <a:lnTo>
                  <a:pt x="11906" y="0"/>
                </a:lnTo>
                <a:lnTo>
                  <a:pt x="40481" y="4762"/>
                </a:lnTo>
                <a:lnTo>
                  <a:pt x="71438" y="23812"/>
                </a:lnTo>
                <a:lnTo>
                  <a:pt x="145256" y="80962"/>
                </a:lnTo>
                <a:lnTo>
                  <a:pt x="230981" y="140493"/>
                </a:lnTo>
                <a:lnTo>
                  <a:pt x="383381" y="245268"/>
                </a:lnTo>
                <a:lnTo>
                  <a:pt x="504825" y="328612"/>
                </a:lnTo>
                <a:lnTo>
                  <a:pt x="623888" y="404812"/>
                </a:lnTo>
                <a:lnTo>
                  <a:pt x="785813" y="504825"/>
                </a:lnTo>
                <a:lnTo>
                  <a:pt x="962025" y="611981"/>
                </a:lnTo>
                <a:lnTo>
                  <a:pt x="1171575" y="726281"/>
                </a:lnTo>
                <a:lnTo>
                  <a:pt x="1276350" y="781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9E93E609-28B1-2F42-8C8A-E296F87CBD16}"/>
              </a:ext>
            </a:extLst>
          </p:cNvPr>
          <p:cNvSpPr/>
          <p:nvPr/>
        </p:nvSpPr>
        <p:spPr>
          <a:xfrm>
            <a:off x="4367213" y="1935163"/>
            <a:ext cx="2247900" cy="533400"/>
          </a:xfrm>
          <a:custGeom>
            <a:avLst/>
            <a:gdLst>
              <a:gd name="connsiteX0" fmla="*/ 978693 w 2247900"/>
              <a:gd name="connsiteY0" fmla="*/ 240507 h 533400"/>
              <a:gd name="connsiteX1" fmla="*/ 1169193 w 2247900"/>
              <a:gd name="connsiteY1" fmla="*/ 216694 h 533400"/>
              <a:gd name="connsiteX2" fmla="*/ 1435893 w 2247900"/>
              <a:gd name="connsiteY2" fmla="*/ 171450 h 533400"/>
              <a:gd name="connsiteX3" fmla="*/ 1647825 w 2247900"/>
              <a:gd name="connsiteY3" fmla="*/ 133350 h 533400"/>
              <a:gd name="connsiteX4" fmla="*/ 1757362 w 2247900"/>
              <a:gd name="connsiteY4" fmla="*/ 109538 h 533400"/>
              <a:gd name="connsiteX5" fmla="*/ 1790700 w 2247900"/>
              <a:gd name="connsiteY5" fmla="*/ 85725 h 533400"/>
              <a:gd name="connsiteX6" fmla="*/ 1854993 w 2247900"/>
              <a:gd name="connsiteY6" fmla="*/ 42863 h 533400"/>
              <a:gd name="connsiteX7" fmla="*/ 1931193 w 2247900"/>
              <a:gd name="connsiteY7" fmla="*/ 0 h 533400"/>
              <a:gd name="connsiteX8" fmla="*/ 1947862 w 2247900"/>
              <a:gd name="connsiteY8" fmla="*/ 0 h 533400"/>
              <a:gd name="connsiteX9" fmla="*/ 1969293 w 2247900"/>
              <a:gd name="connsiteY9" fmla="*/ 7144 h 533400"/>
              <a:gd name="connsiteX10" fmla="*/ 2038350 w 2247900"/>
              <a:gd name="connsiteY10" fmla="*/ 35719 h 533400"/>
              <a:gd name="connsiteX11" fmla="*/ 2114550 w 2247900"/>
              <a:gd name="connsiteY11" fmla="*/ 78582 h 533400"/>
              <a:gd name="connsiteX12" fmla="*/ 2164556 w 2247900"/>
              <a:gd name="connsiteY12" fmla="*/ 114300 h 533400"/>
              <a:gd name="connsiteX13" fmla="*/ 2209800 w 2247900"/>
              <a:gd name="connsiteY13" fmla="*/ 152400 h 533400"/>
              <a:gd name="connsiteX14" fmla="*/ 2231231 w 2247900"/>
              <a:gd name="connsiteY14" fmla="*/ 183357 h 533400"/>
              <a:gd name="connsiteX15" fmla="*/ 2245518 w 2247900"/>
              <a:gd name="connsiteY15" fmla="*/ 211932 h 533400"/>
              <a:gd name="connsiteX16" fmla="*/ 2247900 w 2247900"/>
              <a:gd name="connsiteY16" fmla="*/ 230982 h 533400"/>
              <a:gd name="connsiteX17" fmla="*/ 2243137 w 2247900"/>
              <a:gd name="connsiteY17" fmla="*/ 254794 h 533400"/>
              <a:gd name="connsiteX18" fmla="*/ 2228850 w 2247900"/>
              <a:gd name="connsiteY18" fmla="*/ 276225 h 533400"/>
              <a:gd name="connsiteX19" fmla="*/ 2207418 w 2247900"/>
              <a:gd name="connsiteY19" fmla="*/ 290513 h 533400"/>
              <a:gd name="connsiteX20" fmla="*/ 2171700 w 2247900"/>
              <a:gd name="connsiteY20" fmla="*/ 304800 h 533400"/>
              <a:gd name="connsiteX21" fmla="*/ 2128837 w 2247900"/>
              <a:gd name="connsiteY21" fmla="*/ 309563 h 533400"/>
              <a:gd name="connsiteX22" fmla="*/ 2031206 w 2247900"/>
              <a:gd name="connsiteY22" fmla="*/ 309563 h 533400"/>
              <a:gd name="connsiteX23" fmla="*/ 1919287 w 2247900"/>
              <a:gd name="connsiteY23" fmla="*/ 311944 h 533400"/>
              <a:gd name="connsiteX24" fmla="*/ 1812131 w 2247900"/>
              <a:gd name="connsiteY24" fmla="*/ 314325 h 533400"/>
              <a:gd name="connsiteX25" fmla="*/ 1659731 w 2247900"/>
              <a:gd name="connsiteY25" fmla="*/ 319088 h 533400"/>
              <a:gd name="connsiteX26" fmla="*/ 1485900 w 2247900"/>
              <a:gd name="connsiteY26" fmla="*/ 328613 h 533400"/>
              <a:gd name="connsiteX27" fmla="*/ 1333500 w 2247900"/>
              <a:gd name="connsiteY27" fmla="*/ 342900 h 533400"/>
              <a:gd name="connsiteX28" fmla="*/ 1154906 w 2247900"/>
              <a:gd name="connsiteY28" fmla="*/ 366713 h 533400"/>
              <a:gd name="connsiteX29" fmla="*/ 978693 w 2247900"/>
              <a:gd name="connsiteY29" fmla="*/ 397669 h 533400"/>
              <a:gd name="connsiteX30" fmla="*/ 740568 w 2247900"/>
              <a:gd name="connsiteY30" fmla="*/ 445294 h 533400"/>
              <a:gd name="connsiteX31" fmla="*/ 492918 w 2247900"/>
              <a:gd name="connsiteY31" fmla="*/ 504825 h 533400"/>
              <a:gd name="connsiteX32" fmla="*/ 378618 w 2247900"/>
              <a:gd name="connsiteY32" fmla="*/ 533400 h 533400"/>
              <a:gd name="connsiteX33" fmla="*/ 361950 w 2247900"/>
              <a:gd name="connsiteY33" fmla="*/ 531019 h 533400"/>
              <a:gd name="connsiteX34" fmla="*/ 307181 w 2247900"/>
              <a:gd name="connsiteY34" fmla="*/ 514350 h 533400"/>
              <a:gd name="connsiteX35" fmla="*/ 245268 w 2247900"/>
              <a:gd name="connsiteY35" fmla="*/ 483394 h 533400"/>
              <a:gd name="connsiteX36" fmla="*/ 183356 w 2247900"/>
              <a:gd name="connsiteY36" fmla="*/ 442913 h 533400"/>
              <a:gd name="connsiteX37" fmla="*/ 123825 w 2247900"/>
              <a:gd name="connsiteY37" fmla="*/ 397669 h 533400"/>
              <a:gd name="connsiteX38" fmla="*/ 76200 w 2247900"/>
              <a:gd name="connsiteY38" fmla="*/ 350044 h 533400"/>
              <a:gd name="connsiteX39" fmla="*/ 33337 w 2247900"/>
              <a:gd name="connsiteY39" fmla="*/ 302419 h 533400"/>
              <a:gd name="connsiteX40" fmla="*/ 11906 w 2247900"/>
              <a:gd name="connsiteY40" fmla="*/ 269082 h 533400"/>
              <a:gd name="connsiteX41" fmla="*/ 0 w 2247900"/>
              <a:gd name="connsiteY41" fmla="*/ 240507 h 533400"/>
              <a:gd name="connsiteX42" fmla="*/ 2381 w 2247900"/>
              <a:gd name="connsiteY42" fmla="*/ 221457 h 533400"/>
              <a:gd name="connsiteX43" fmla="*/ 9525 w 2247900"/>
              <a:gd name="connsiteY43" fmla="*/ 209550 h 533400"/>
              <a:gd name="connsiteX44" fmla="*/ 40481 w 2247900"/>
              <a:gd name="connsiteY44" fmla="*/ 197644 h 533400"/>
              <a:gd name="connsiteX45" fmla="*/ 61912 w 2247900"/>
              <a:gd name="connsiteY45" fmla="*/ 200025 h 533400"/>
              <a:gd name="connsiteX46" fmla="*/ 85725 w 2247900"/>
              <a:gd name="connsiteY46" fmla="*/ 209550 h 533400"/>
              <a:gd name="connsiteX47" fmla="*/ 128587 w 2247900"/>
              <a:gd name="connsiteY47" fmla="*/ 238125 h 533400"/>
              <a:gd name="connsiteX48" fmla="*/ 192881 w 2247900"/>
              <a:gd name="connsiteY48" fmla="*/ 271463 h 533400"/>
              <a:gd name="connsiteX49" fmla="*/ 266700 w 2247900"/>
              <a:gd name="connsiteY49" fmla="*/ 297657 h 533400"/>
              <a:gd name="connsiteX50" fmla="*/ 338137 w 2247900"/>
              <a:gd name="connsiteY50" fmla="*/ 309563 h 533400"/>
              <a:gd name="connsiteX51" fmla="*/ 435768 w 2247900"/>
              <a:gd name="connsiteY51" fmla="*/ 311944 h 533400"/>
              <a:gd name="connsiteX52" fmla="*/ 497681 w 2247900"/>
              <a:gd name="connsiteY52" fmla="*/ 309563 h 533400"/>
              <a:gd name="connsiteX53" fmla="*/ 669131 w 2247900"/>
              <a:gd name="connsiteY53" fmla="*/ 283369 h 533400"/>
              <a:gd name="connsiteX54" fmla="*/ 978693 w 2247900"/>
              <a:gd name="connsiteY54" fmla="*/ 24050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47900" h="533400">
                <a:moveTo>
                  <a:pt x="978693" y="240507"/>
                </a:moveTo>
                <a:lnTo>
                  <a:pt x="1169193" y="216694"/>
                </a:lnTo>
                <a:lnTo>
                  <a:pt x="1435893" y="171450"/>
                </a:lnTo>
                <a:lnTo>
                  <a:pt x="1647825" y="133350"/>
                </a:lnTo>
                <a:lnTo>
                  <a:pt x="1757362" y="109538"/>
                </a:lnTo>
                <a:lnTo>
                  <a:pt x="1790700" y="85725"/>
                </a:lnTo>
                <a:lnTo>
                  <a:pt x="1854993" y="42863"/>
                </a:lnTo>
                <a:lnTo>
                  <a:pt x="1931193" y="0"/>
                </a:lnTo>
                <a:lnTo>
                  <a:pt x="1947862" y="0"/>
                </a:lnTo>
                <a:lnTo>
                  <a:pt x="1969293" y="7144"/>
                </a:lnTo>
                <a:lnTo>
                  <a:pt x="2038350" y="35719"/>
                </a:lnTo>
                <a:lnTo>
                  <a:pt x="2114550" y="78582"/>
                </a:lnTo>
                <a:lnTo>
                  <a:pt x="2164556" y="114300"/>
                </a:lnTo>
                <a:lnTo>
                  <a:pt x="2209800" y="152400"/>
                </a:lnTo>
                <a:lnTo>
                  <a:pt x="2231231" y="183357"/>
                </a:lnTo>
                <a:lnTo>
                  <a:pt x="2245518" y="211932"/>
                </a:lnTo>
                <a:lnTo>
                  <a:pt x="2247900" y="230982"/>
                </a:lnTo>
                <a:lnTo>
                  <a:pt x="2243137" y="254794"/>
                </a:lnTo>
                <a:lnTo>
                  <a:pt x="2228850" y="276225"/>
                </a:lnTo>
                <a:lnTo>
                  <a:pt x="2207418" y="290513"/>
                </a:lnTo>
                <a:lnTo>
                  <a:pt x="2171700" y="304800"/>
                </a:lnTo>
                <a:lnTo>
                  <a:pt x="2128837" y="309563"/>
                </a:lnTo>
                <a:lnTo>
                  <a:pt x="2031206" y="309563"/>
                </a:lnTo>
                <a:lnTo>
                  <a:pt x="1919287" y="311944"/>
                </a:lnTo>
                <a:lnTo>
                  <a:pt x="1812131" y="314325"/>
                </a:lnTo>
                <a:lnTo>
                  <a:pt x="1659731" y="319088"/>
                </a:lnTo>
                <a:lnTo>
                  <a:pt x="1485900" y="328613"/>
                </a:lnTo>
                <a:lnTo>
                  <a:pt x="1333500" y="342900"/>
                </a:lnTo>
                <a:lnTo>
                  <a:pt x="1154906" y="366713"/>
                </a:lnTo>
                <a:lnTo>
                  <a:pt x="978693" y="397669"/>
                </a:lnTo>
                <a:lnTo>
                  <a:pt x="740568" y="445294"/>
                </a:lnTo>
                <a:lnTo>
                  <a:pt x="492918" y="504825"/>
                </a:lnTo>
                <a:lnTo>
                  <a:pt x="378618" y="533400"/>
                </a:lnTo>
                <a:lnTo>
                  <a:pt x="361950" y="531019"/>
                </a:lnTo>
                <a:lnTo>
                  <a:pt x="307181" y="514350"/>
                </a:lnTo>
                <a:lnTo>
                  <a:pt x="245268" y="483394"/>
                </a:lnTo>
                <a:lnTo>
                  <a:pt x="183356" y="442913"/>
                </a:lnTo>
                <a:lnTo>
                  <a:pt x="123825" y="397669"/>
                </a:lnTo>
                <a:lnTo>
                  <a:pt x="76200" y="350044"/>
                </a:lnTo>
                <a:lnTo>
                  <a:pt x="33337" y="302419"/>
                </a:lnTo>
                <a:lnTo>
                  <a:pt x="11906" y="269082"/>
                </a:lnTo>
                <a:lnTo>
                  <a:pt x="0" y="240507"/>
                </a:lnTo>
                <a:lnTo>
                  <a:pt x="2381" y="221457"/>
                </a:lnTo>
                <a:lnTo>
                  <a:pt x="9525" y="209550"/>
                </a:lnTo>
                <a:lnTo>
                  <a:pt x="40481" y="197644"/>
                </a:lnTo>
                <a:lnTo>
                  <a:pt x="61912" y="200025"/>
                </a:lnTo>
                <a:lnTo>
                  <a:pt x="85725" y="209550"/>
                </a:lnTo>
                <a:lnTo>
                  <a:pt x="128587" y="238125"/>
                </a:lnTo>
                <a:lnTo>
                  <a:pt x="192881" y="271463"/>
                </a:lnTo>
                <a:lnTo>
                  <a:pt x="266700" y="297657"/>
                </a:lnTo>
                <a:lnTo>
                  <a:pt x="338137" y="309563"/>
                </a:lnTo>
                <a:lnTo>
                  <a:pt x="435768" y="311944"/>
                </a:lnTo>
                <a:lnTo>
                  <a:pt x="497681" y="309563"/>
                </a:lnTo>
                <a:lnTo>
                  <a:pt x="669131" y="283369"/>
                </a:lnTo>
                <a:lnTo>
                  <a:pt x="978693" y="240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CD77A624-264B-234E-9829-B6CECF527634}"/>
              </a:ext>
            </a:extLst>
          </p:cNvPr>
          <p:cNvSpPr/>
          <p:nvPr/>
        </p:nvSpPr>
        <p:spPr>
          <a:xfrm>
            <a:off x="3887788" y="3028950"/>
            <a:ext cx="3498850" cy="646113"/>
          </a:xfrm>
          <a:custGeom>
            <a:avLst/>
            <a:gdLst>
              <a:gd name="connsiteX0" fmla="*/ 1817262 w 3498951"/>
              <a:gd name="connsiteY0" fmla="*/ 196149 h 646137"/>
              <a:gd name="connsiteX1" fmla="*/ 2102832 w 3498951"/>
              <a:gd name="connsiteY1" fmla="*/ 167303 h 646137"/>
              <a:gd name="connsiteX2" fmla="*/ 2402824 w 3498951"/>
              <a:gd name="connsiteY2" fmla="*/ 141342 h 646137"/>
              <a:gd name="connsiteX3" fmla="*/ 2705701 w 3498951"/>
              <a:gd name="connsiteY3" fmla="*/ 118266 h 646137"/>
              <a:gd name="connsiteX4" fmla="*/ 2821083 w 3498951"/>
              <a:gd name="connsiteY4" fmla="*/ 109612 h 646137"/>
              <a:gd name="connsiteX5" fmla="*/ 2884543 w 3498951"/>
              <a:gd name="connsiteY5" fmla="*/ 80767 h 646137"/>
              <a:gd name="connsiteX6" fmla="*/ 2962426 w 3498951"/>
              <a:gd name="connsiteY6" fmla="*/ 43268 h 646137"/>
              <a:gd name="connsiteX7" fmla="*/ 3040308 w 3498951"/>
              <a:gd name="connsiteY7" fmla="*/ 0 h 646137"/>
              <a:gd name="connsiteX8" fmla="*/ 3057616 w 3498951"/>
              <a:gd name="connsiteY8" fmla="*/ 0 h 646137"/>
              <a:gd name="connsiteX9" fmla="*/ 3158575 w 3498951"/>
              <a:gd name="connsiteY9" fmla="*/ 28845 h 646137"/>
              <a:gd name="connsiteX10" fmla="*/ 3259534 w 3498951"/>
              <a:gd name="connsiteY10" fmla="*/ 60575 h 646137"/>
              <a:gd name="connsiteX11" fmla="*/ 3383569 w 3498951"/>
              <a:gd name="connsiteY11" fmla="*/ 103843 h 646137"/>
              <a:gd name="connsiteX12" fmla="*/ 3400876 w 3498951"/>
              <a:gd name="connsiteY12" fmla="*/ 109612 h 646137"/>
              <a:gd name="connsiteX13" fmla="*/ 3421068 w 3498951"/>
              <a:gd name="connsiteY13" fmla="*/ 124035 h 646137"/>
              <a:gd name="connsiteX14" fmla="*/ 3455682 w 3498951"/>
              <a:gd name="connsiteY14" fmla="*/ 155765 h 646137"/>
              <a:gd name="connsiteX15" fmla="*/ 3481643 w 3498951"/>
              <a:gd name="connsiteY15" fmla="*/ 187495 h 646137"/>
              <a:gd name="connsiteX16" fmla="*/ 3496066 w 3498951"/>
              <a:gd name="connsiteY16" fmla="*/ 213456 h 646137"/>
              <a:gd name="connsiteX17" fmla="*/ 3498951 w 3498951"/>
              <a:gd name="connsiteY17" fmla="*/ 236532 h 646137"/>
              <a:gd name="connsiteX18" fmla="*/ 3490297 w 3498951"/>
              <a:gd name="connsiteY18" fmla="*/ 256724 h 646137"/>
              <a:gd name="connsiteX19" fmla="*/ 3472990 w 3498951"/>
              <a:gd name="connsiteY19" fmla="*/ 274031 h 646137"/>
              <a:gd name="connsiteX20" fmla="*/ 3438375 w 3498951"/>
              <a:gd name="connsiteY20" fmla="*/ 294223 h 646137"/>
              <a:gd name="connsiteX21" fmla="*/ 3397992 w 3498951"/>
              <a:gd name="connsiteY21" fmla="*/ 305761 h 646137"/>
              <a:gd name="connsiteX22" fmla="*/ 3340301 w 3498951"/>
              <a:gd name="connsiteY22" fmla="*/ 311530 h 646137"/>
              <a:gd name="connsiteX23" fmla="*/ 3236457 w 3498951"/>
              <a:gd name="connsiteY23" fmla="*/ 311530 h 646137"/>
              <a:gd name="connsiteX24" fmla="*/ 3069154 w 3498951"/>
              <a:gd name="connsiteY24" fmla="*/ 308646 h 646137"/>
              <a:gd name="connsiteX25" fmla="*/ 2922042 w 3498951"/>
              <a:gd name="connsiteY25" fmla="*/ 308646 h 646137"/>
              <a:gd name="connsiteX26" fmla="*/ 2702817 w 3498951"/>
              <a:gd name="connsiteY26" fmla="*/ 325953 h 646137"/>
              <a:gd name="connsiteX27" fmla="*/ 2385517 w 3498951"/>
              <a:gd name="connsiteY27" fmla="*/ 349029 h 646137"/>
              <a:gd name="connsiteX28" fmla="*/ 1998988 w 3498951"/>
              <a:gd name="connsiteY28" fmla="*/ 380759 h 646137"/>
              <a:gd name="connsiteX29" fmla="*/ 1670151 w 3498951"/>
              <a:gd name="connsiteY29" fmla="*/ 406720 h 646137"/>
              <a:gd name="connsiteX30" fmla="*/ 1474002 w 3498951"/>
              <a:gd name="connsiteY30" fmla="*/ 424027 h 646137"/>
              <a:gd name="connsiteX31" fmla="*/ 1188432 w 3498951"/>
              <a:gd name="connsiteY31" fmla="*/ 478834 h 646137"/>
              <a:gd name="connsiteX32" fmla="*/ 960553 w 3498951"/>
              <a:gd name="connsiteY32" fmla="*/ 522102 h 646137"/>
              <a:gd name="connsiteX33" fmla="*/ 747097 w 3498951"/>
              <a:gd name="connsiteY33" fmla="*/ 571139 h 646137"/>
              <a:gd name="connsiteX34" fmla="*/ 585563 w 3498951"/>
              <a:gd name="connsiteY34" fmla="*/ 614407 h 646137"/>
              <a:gd name="connsiteX35" fmla="*/ 490373 w 3498951"/>
              <a:gd name="connsiteY35" fmla="*/ 643253 h 646137"/>
              <a:gd name="connsiteX36" fmla="*/ 470181 w 3498951"/>
              <a:gd name="connsiteY36" fmla="*/ 646137 h 646137"/>
              <a:gd name="connsiteX37" fmla="*/ 441335 w 3498951"/>
              <a:gd name="connsiteY37" fmla="*/ 643253 h 646137"/>
              <a:gd name="connsiteX38" fmla="*/ 383645 w 3498951"/>
              <a:gd name="connsiteY38" fmla="*/ 625945 h 646137"/>
              <a:gd name="connsiteX39" fmla="*/ 311531 w 3498951"/>
              <a:gd name="connsiteY39" fmla="*/ 588446 h 646137"/>
              <a:gd name="connsiteX40" fmla="*/ 224995 w 3498951"/>
              <a:gd name="connsiteY40" fmla="*/ 527871 h 646137"/>
              <a:gd name="connsiteX41" fmla="*/ 124036 w 3498951"/>
              <a:gd name="connsiteY41" fmla="*/ 447104 h 646137"/>
              <a:gd name="connsiteX42" fmla="*/ 40384 w 3498951"/>
              <a:gd name="connsiteY42" fmla="*/ 369221 h 646137"/>
              <a:gd name="connsiteX43" fmla="*/ 5769 w 3498951"/>
              <a:gd name="connsiteY43" fmla="*/ 328838 h 646137"/>
              <a:gd name="connsiteX44" fmla="*/ 0 w 3498951"/>
              <a:gd name="connsiteY44" fmla="*/ 308646 h 646137"/>
              <a:gd name="connsiteX45" fmla="*/ 0 w 3498951"/>
              <a:gd name="connsiteY45" fmla="*/ 297108 h 646137"/>
              <a:gd name="connsiteX46" fmla="*/ 14423 w 3498951"/>
              <a:gd name="connsiteY46" fmla="*/ 288454 h 646137"/>
              <a:gd name="connsiteX47" fmla="*/ 34615 w 3498951"/>
              <a:gd name="connsiteY47" fmla="*/ 288454 h 646137"/>
              <a:gd name="connsiteX48" fmla="*/ 69229 w 3498951"/>
              <a:gd name="connsiteY48" fmla="*/ 299992 h 646137"/>
              <a:gd name="connsiteX49" fmla="*/ 126920 w 3498951"/>
              <a:gd name="connsiteY49" fmla="*/ 323068 h 646137"/>
              <a:gd name="connsiteX50" fmla="*/ 196149 w 3498951"/>
              <a:gd name="connsiteY50" fmla="*/ 351914 h 646137"/>
              <a:gd name="connsiteX51" fmla="*/ 271147 w 3498951"/>
              <a:gd name="connsiteY51" fmla="*/ 374990 h 646137"/>
              <a:gd name="connsiteX52" fmla="*/ 308646 w 3498951"/>
              <a:gd name="connsiteY52" fmla="*/ 380759 h 646137"/>
              <a:gd name="connsiteX53" fmla="*/ 441335 w 3498951"/>
              <a:gd name="connsiteY53" fmla="*/ 374990 h 646137"/>
              <a:gd name="connsiteX54" fmla="*/ 672099 w 3498951"/>
              <a:gd name="connsiteY54" fmla="*/ 354798 h 646137"/>
              <a:gd name="connsiteX55" fmla="*/ 960553 w 3498951"/>
              <a:gd name="connsiteY55" fmla="*/ 308646 h 646137"/>
              <a:gd name="connsiteX56" fmla="*/ 1197086 w 3498951"/>
              <a:gd name="connsiteY56" fmla="*/ 274031 h 646137"/>
              <a:gd name="connsiteX57" fmla="*/ 1488424 w 3498951"/>
              <a:gd name="connsiteY57" fmla="*/ 236532 h 646137"/>
              <a:gd name="connsiteX58" fmla="*/ 1817262 w 3498951"/>
              <a:gd name="connsiteY58" fmla="*/ 196149 h 64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498951" h="646137">
                <a:moveTo>
                  <a:pt x="1817262" y="196149"/>
                </a:moveTo>
                <a:lnTo>
                  <a:pt x="2102832" y="167303"/>
                </a:lnTo>
                <a:lnTo>
                  <a:pt x="2402824" y="141342"/>
                </a:lnTo>
                <a:lnTo>
                  <a:pt x="2705701" y="118266"/>
                </a:lnTo>
                <a:lnTo>
                  <a:pt x="2821083" y="109612"/>
                </a:lnTo>
                <a:lnTo>
                  <a:pt x="2884543" y="80767"/>
                </a:lnTo>
                <a:lnTo>
                  <a:pt x="2962426" y="43268"/>
                </a:lnTo>
                <a:lnTo>
                  <a:pt x="3040308" y="0"/>
                </a:lnTo>
                <a:lnTo>
                  <a:pt x="3057616" y="0"/>
                </a:lnTo>
                <a:lnTo>
                  <a:pt x="3158575" y="28845"/>
                </a:lnTo>
                <a:lnTo>
                  <a:pt x="3259534" y="60575"/>
                </a:lnTo>
                <a:lnTo>
                  <a:pt x="3383569" y="103843"/>
                </a:lnTo>
                <a:lnTo>
                  <a:pt x="3400876" y="109612"/>
                </a:lnTo>
                <a:lnTo>
                  <a:pt x="3421068" y="124035"/>
                </a:lnTo>
                <a:lnTo>
                  <a:pt x="3455682" y="155765"/>
                </a:lnTo>
                <a:lnTo>
                  <a:pt x="3481643" y="187495"/>
                </a:lnTo>
                <a:lnTo>
                  <a:pt x="3496066" y="213456"/>
                </a:lnTo>
                <a:lnTo>
                  <a:pt x="3498951" y="236532"/>
                </a:lnTo>
                <a:lnTo>
                  <a:pt x="3490297" y="256724"/>
                </a:lnTo>
                <a:lnTo>
                  <a:pt x="3472990" y="274031"/>
                </a:lnTo>
                <a:lnTo>
                  <a:pt x="3438375" y="294223"/>
                </a:lnTo>
                <a:lnTo>
                  <a:pt x="3397992" y="305761"/>
                </a:lnTo>
                <a:lnTo>
                  <a:pt x="3340301" y="311530"/>
                </a:lnTo>
                <a:lnTo>
                  <a:pt x="3236457" y="311530"/>
                </a:lnTo>
                <a:lnTo>
                  <a:pt x="3069154" y="308646"/>
                </a:lnTo>
                <a:lnTo>
                  <a:pt x="2922042" y="308646"/>
                </a:lnTo>
                <a:lnTo>
                  <a:pt x="2702817" y="325953"/>
                </a:lnTo>
                <a:lnTo>
                  <a:pt x="2385517" y="349029"/>
                </a:lnTo>
                <a:lnTo>
                  <a:pt x="1998988" y="380759"/>
                </a:lnTo>
                <a:lnTo>
                  <a:pt x="1670151" y="406720"/>
                </a:lnTo>
                <a:lnTo>
                  <a:pt x="1474002" y="424027"/>
                </a:lnTo>
                <a:lnTo>
                  <a:pt x="1188432" y="478834"/>
                </a:lnTo>
                <a:lnTo>
                  <a:pt x="960553" y="522102"/>
                </a:lnTo>
                <a:lnTo>
                  <a:pt x="747097" y="571139"/>
                </a:lnTo>
                <a:lnTo>
                  <a:pt x="585563" y="614407"/>
                </a:lnTo>
                <a:lnTo>
                  <a:pt x="490373" y="643253"/>
                </a:lnTo>
                <a:lnTo>
                  <a:pt x="470181" y="646137"/>
                </a:lnTo>
                <a:lnTo>
                  <a:pt x="441335" y="643253"/>
                </a:lnTo>
                <a:lnTo>
                  <a:pt x="383645" y="625945"/>
                </a:lnTo>
                <a:lnTo>
                  <a:pt x="311531" y="588446"/>
                </a:lnTo>
                <a:lnTo>
                  <a:pt x="224995" y="527871"/>
                </a:lnTo>
                <a:lnTo>
                  <a:pt x="124036" y="447104"/>
                </a:lnTo>
                <a:lnTo>
                  <a:pt x="40384" y="369221"/>
                </a:lnTo>
                <a:lnTo>
                  <a:pt x="5769" y="328838"/>
                </a:lnTo>
                <a:lnTo>
                  <a:pt x="0" y="308646"/>
                </a:lnTo>
                <a:lnTo>
                  <a:pt x="0" y="297108"/>
                </a:lnTo>
                <a:lnTo>
                  <a:pt x="14423" y="288454"/>
                </a:lnTo>
                <a:lnTo>
                  <a:pt x="34615" y="288454"/>
                </a:lnTo>
                <a:lnTo>
                  <a:pt x="69229" y="299992"/>
                </a:lnTo>
                <a:lnTo>
                  <a:pt x="126920" y="323068"/>
                </a:lnTo>
                <a:lnTo>
                  <a:pt x="196149" y="351914"/>
                </a:lnTo>
                <a:lnTo>
                  <a:pt x="271147" y="374990"/>
                </a:lnTo>
                <a:lnTo>
                  <a:pt x="308646" y="380759"/>
                </a:lnTo>
                <a:lnTo>
                  <a:pt x="441335" y="374990"/>
                </a:lnTo>
                <a:lnTo>
                  <a:pt x="672099" y="354798"/>
                </a:lnTo>
                <a:lnTo>
                  <a:pt x="960553" y="308646"/>
                </a:lnTo>
                <a:lnTo>
                  <a:pt x="1197086" y="274031"/>
                </a:lnTo>
                <a:lnTo>
                  <a:pt x="1488424" y="236532"/>
                </a:lnTo>
                <a:lnTo>
                  <a:pt x="1817262" y="1961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BED601B1-209C-4645-ADC3-5DD9811DA072}"/>
              </a:ext>
            </a:extLst>
          </p:cNvPr>
          <p:cNvSpPr/>
          <p:nvPr/>
        </p:nvSpPr>
        <p:spPr>
          <a:xfrm rot="16200000">
            <a:off x="1932782" y="4218781"/>
            <a:ext cx="2925762" cy="333375"/>
          </a:xfrm>
          <a:custGeom>
            <a:avLst/>
            <a:gdLst>
              <a:gd name="connsiteX0" fmla="*/ 1669256 w 2926556"/>
              <a:gd name="connsiteY0" fmla="*/ 130969 h 333375"/>
              <a:gd name="connsiteX1" fmla="*/ 1976437 w 2926556"/>
              <a:gd name="connsiteY1" fmla="*/ 133350 h 333375"/>
              <a:gd name="connsiteX2" fmla="*/ 2214562 w 2926556"/>
              <a:gd name="connsiteY2" fmla="*/ 130969 h 333375"/>
              <a:gd name="connsiteX3" fmla="*/ 2409825 w 2926556"/>
              <a:gd name="connsiteY3" fmla="*/ 130969 h 333375"/>
              <a:gd name="connsiteX4" fmla="*/ 2483643 w 2926556"/>
              <a:gd name="connsiteY4" fmla="*/ 128588 h 333375"/>
              <a:gd name="connsiteX5" fmla="*/ 2543175 w 2926556"/>
              <a:gd name="connsiteY5" fmla="*/ 121444 h 333375"/>
              <a:gd name="connsiteX6" fmla="*/ 2583656 w 2926556"/>
              <a:gd name="connsiteY6" fmla="*/ 114300 h 333375"/>
              <a:gd name="connsiteX7" fmla="*/ 2631281 w 2926556"/>
              <a:gd name="connsiteY7" fmla="*/ 95250 h 333375"/>
              <a:gd name="connsiteX8" fmla="*/ 2669381 w 2926556"/>
              <a:gd name="connsiteY8" fmla="*/ 59532 h 333375"/>
              <a:gd name="connsiteX9" fmla="*/ 2697956 w 2926556"/>
              <a:gd name="connsiteY9" fmla="*/ 33338 h 333375"/>
              <a:gd name="connsiteX10" fmla="*/ 2926556 w 2926556"/>
              <a:gd name="connsiteY10" fmla="*/ 150019 h 333375"/>
              <a:gd name="connsiteX11" fmla="*/ 2886075 w 2926556"/>
              <a:gd name="connsiteY11" fmla="*/ 197644 h 333375"/>
              <a:gd name="connsiteX12" fmla="*/ 2847975 w 2926556"/>
              <a:gd name="connsiteY12" fmla="*/ 233363 h 333375"/>
              <a:gd name="connsiteX13" fmla="*/ 2795587 w 2926556"/>
              <a:gd name="connsiteY13" fmla="*/ 276225 h 333375"/>
              <a:gd name="connsiteX14" fmla="*/ 2764631 w 2926556"/>
              <a:gd name="connsiteY14" fmla="*/ 292894 h 333375"/>
              <a:gd name="connsiteX15" fmla="*/ 2714625 w 2926556"/>
              <a:gd name="connsiteY15" fmla="*/ 319088 h 333375"/>
              <a:gd name="connsiteX16" fmla="*/ 2683668 w 2926556"/>
              <a:gd name="connsiteY16" fmla="*/ 326232 h 333375"/>
              <a:gd name="connsiteX17" fmla="*/ 2631281 w 2926556"/>
              <a:gd name="connsiteY17" fmla="*/ 328613 h 333375"/>
              <a:gd name="connsiteX18" fmla="*/ 2476500 w 2926556"/>
              <a:gd name="connsiteY18" fmla="*/ 330994 h 333375"/>
              <a:gd name="connsiteX19" fmla="*/ 2219325 w 2926556"/>
              <a:gd name="connsiteY19" fmla="*/ 333375 h 333375"/>
              <a:gd name="connsiteX20" fmla="*/ 1852612 w 2926556"/>
              <a:gd name="connsiteY20" fmla="*/ 330994 h 333375"/>
              <a:gd name="connsiteX21" fmla="*/ 1631156 w 2926556"/>
              <a:gd name="connsiteY21" fmla="*/ 333375 h 333375"/>
              <a:gd name="connsiteX22" fmla="*/ 1266825 w 2926556"/>
              <a:gd name="connsiteY22" fmla="*/ 333375 h 333375"/>
              <a:gd name="connsiteX23" fmla="*/ 973931 w 2926556"/>
              <a:gd name="connsiteY23" fmla="*/ 333375 h 333375"/>
              <a:gd name="connsiteX24" fmla="*/ 804862 w 2926556"/>
              <a:gd name="connsiteY24" fmla="*/ 330994 h 333375"/>
              <a:gd name="connsiteX25" fmla="*/ 597693 w 2926556"/>
              <a:gd name="connsiteY25" fmla="*/ 330994 h 333375"/>
              <a:gd name="connsiteX26" fmla="*/ 483393 w 2926556"/>
              <a:gd name="connsiteY26" fmla="*/ 326232 h 333375"/>
              <a:gd name="connsiteX27" fmla="*/ 359568 w 2926556"/>
              <a:gd name="connsiteY27" fmla="*/ 314325 h 333375"/>
              <a:gd name="connsiteX28" fmla="*/ 283368 w 2926556"/>
              <a:gd name="connsiteY28" fmla="*/ 302419 h 333375"/>
              <a:gd name="connsiteX29" fmla="*/ 178593 w 2926556"/>
              <a:gd name="connsiteY29" fmla="*/ 283369 h 333375"/>
              <a:gd name="connsiteX30" fmla="*/ 83343 w 2926556"/>
              <a:gd name="connsiteY30" fmla="*/ 250032 h 333375"/>
              <a:gd name="connsiteX31" fmla="*/ 45243 w 2926556"/>
              <a:gd name="connsiteY31" fmla="*/ 230982 h 333375"/>
              <a:gd name="connsiteX32" fmla="*/ 16668 w 2926556"/>
              <a:gd name="connsiteY32" fmla="*/ 209550 h 333375"/>
              <a:gd name="connsiteX33" fmla="*/ 2381 w 2926556"/>
              <a:gd name="connsiteY33" fmla="*/ 185738 h 333375"/>
              <a:gd name="connsiteX34" fmla="*/ 0 w 2926556"/>
              <a:gd name="connsiteY34" fmla="*/ 169069 h 333375"/>
              <a:gd name="connsiteX35" fmla="*/ 9525 w 2926556"/>
              <a:gd name="connsiteY35" fmla="*/ 145257 h 333375"/>
              <a:gd name="connsiteX36" fmla="*/ 30956 w 2926556"/>
              <a:gd name="connsiteY36" fmla="*/ 123825 h 333375"/>
              <a:gd name="connsiteX37" fmla="*/ 88106 w 2926556"/>
              <a:gd name="connsiteY37" fmla="*/ 88107 h 333375"/>
              <a:gd name="connsiteX38" fmla="*/ 140493 w 2926556"/>
              <a:gd name="connsiteY38" fmla="*/ 57150 h 333375"/>
              <a:gd name="connsiteX39" fmla="*/ 192881 w 2926556"/>
              <a:gd name="connsiteY39" fmla="*/ 35719 h 333375"/>
              <a:gd name="connsiteX40" fmla="*/ 295275 w 2926556"/>
              <a:gd name="connsiteY40" fmla="*/ 11907 h 333375"/>
              <a:gd name="connsiteX41" fmla="*/ 357187 w 2926556"/>
              <a:gd name="connsiteY41" fmla="*/ 2382 h 333375"/>
              <a:gd name="connsiteX42" fmla="*/ 385762 w 2926556"/>
              <a:gd name="connsiteY42" fmla="*/ 0 h 333375"/>
              <a:gd name="connsiteX43" fmla="*/ 409575 w 2926556"/>
              <a:gd name="connsiteY43" fmla="*/ 0 h 333375"/>
              <a:gd name="connsiteX44" fmla="*/ 435768 w 2926556"/>
              <a:gd name="connsiteY44" fmla="*/ 4763 h 333375"/>
              <a:gd name="connsiteX45" fmla="*/ 488156 w 2926556"/>
              <a:gd name="connsiteY45" fmla="*/ 23813 h 333375"/>
              <a:gd name="connsiteX46" fmla="*/ 623887 w 2926556"/>
              <a:gd name="connsiteY46" fmla="*/ 52388 h 333375"/>
              <a:gd name="connsiteX47" fmla="*/ 802481 w 2926556"/>
              <a:gd name="connsiteY47" fmla="*/ 78582 h 333375"/>
              <a:gd name="connsiteX48" fmla="*/ 954881 w 2926556"/>
              <a:gd name="connsiteY48" fmla="*/ 92869 h 333375"/>
              <a:gd name="connsiteX49" fmla="*/ 1204912 w 2926556"/>
              <a:gd name="connsiteY49" fmla="*/ 114300 h 333375"/>
              <a:gd name="connsiteX50" fmla="*/ 1433512 w 2926556"/>
              <a:gd name="connsiteY50" fmla="*/ 130969 h 333375"/>
              <a:gd name="connsiteX51" fmla="*/ 1669256 w 2926556"/>
              <a:gd name="connsiteY51" fmla="*/ 130969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926556" h="333375">
                <a:moveTo>
                  <a:pt x="1669256" y="130969"/>
                </a:moveTo>
                <a:lnTo>
                  <a:pt x="1976437" y="133350"/>
                </a:lnTo>
                <a:lnTo>
                  <a:pt x="2214562" y="130969"/>
                </a:lnTo>
                <a:lnTo>
                  <a:pt x="2409825" y="130969"/>
                </a:lnTo>
                <a:lnTo>
                  <a:pt x="2483643" y="128588"/>
                </a:lnTo>
                <a:lnTo>
                  <a:pt x="2543175" y="121444"/>
                </a:lnTo>
                <a:lnTo>
                  <a:pt x="2583656" y="114300"/>
                </a:lnTo>
                <a:lnTo>
                  <a:pt x="2631281" y="95250"/>
                </a:lnTo>
                <a:lnTo>
                  <a:pt x="2669381" y="59532"/>
                </a:lnTo>
                <a:lnTo>
                  <a:pt x="2697956" y="33338"/>
                </a:lnTo>
                <a:lnTo>
                  <a:pt x="2926556" y="150019"/>
                </a:lnTo>
                <a:lnTo>
                  <a:pt x="2886075" y="197644"/>
                </a:lnTo>
                <a:lnTo>
                  <a:pt x="2847975" y="233363"/>
                </a:lnTo>
                <a:lnTo>
                  <a:pt x="2795587" y="276225"/>
                </a:lnTo>
                <a:lnTo>
                  <a:pt x="2764631" y="292894"/>
                </a:lnTo>
                <a:lnTo>
                  <a:pt x="2714625" y="319088"/>
                </a:lnTo>
                <a:lnTo>
                  <a:pt x="2683668" y="326232"/>
                </a:lnTo>
                <a:lnTo>
                  <a:pt x="2631281" y="328613"/>
                </a:lnTo>
                <a:lnTo>
                  <a:pt x="2476500" y="330994"/>
                </a:lnTo>
                <a:lnTo>
                  <a:pt x="2219325" y="333375"/>
                </a:lnTo>
                <a:lnTo>
                  <a:pt x="1852612" y="330994"/>
                </a:lnTo>
                <a:lnTo>
                  <a:pt x="1631156" y="333375"/>
                </a:lnTo>
                <a:lnTo>
                  <a:pt x="1266825" y="333375"/>
                </a:lnTo>
                <a:lnTo>
                  <a:pt x="973931" y="333375"/>
                </a:lnTo>
                <a:lnTo>
                  <a:pt x="804862" y="330994"/>
                </a:lnTo>
                <a:lnTo>
                  <a:pt x="597693" y="330994"/>
                </a:lnTo>
                <a:lnTo>
                  <a:pt x="483393" y="326232"/>
                </a:lnTo>
                <a:lnTo>
                  <a:pt x="359568" y="314325"/>
                </a:lnTo>
                <a:lnTo>
                  <a:pt x="283368" y="302419"/>
                </a:lnTo>
                <a:lnTo>
                  <a:pt x="178593" y="283369"/>
                </a:lnTo>
                <a:lnTo>
                  <a:pt x="83343" y="250032"/>
                </a:lnTo>
                <a:lnTo>
                  <a:pt x="45243" y="230982"/>
                </a:lnTo>
                <a:lnTo>
                  <a:pt x="16668" y="209550"/>
                </a:lnTo>
                <a:lnTo>
                  <a:pt x="2381" y="185738"/>
                </a:lnTo>
                <a:lnTo>
                  <a:pt x="0" y="169069"/>
                </a:lnTo>
                <a:lnTo>
                  <a:pt x="9525" y="145257"/>
                </a:lnTo>
                <a:lnTo>
                  <a:pt x="30956" y="123825"/>
                </a:lnTo>
                <a:lnTo>
                  <a:pt x="88106" y="88107"/>
                </a:lnTo>
                <a:lnTo>
                  <a:pt x="140493" y="57150"/>
                </a:lnTo>
                <a:lnTo>
                  <a:pt x="192881" y="35719"/>
                </a:lnTo>
                <a:lnTo>
                  <a:pt x="295275" y="11907"/>
                </a:lnTo>
                <a:lnTo>
                  <a:pt x="357187" y="2382"/>
                </a:lnTo>
                <a:lnTo>
                  <a:pt x="385762" y="0"/>
                </a:lnTo>
                <a:lnTo>
                  <a:pt x="409575" y="0"/>
                </a:lnTo>
                <a:lnTo>
                  <a:pt x="435768" y="4763"/>
                </a:lnTo>
                <a:lnTo>
                  <a:pt x="488156" y="23813"/>
                </a:lnTo>
                <a:lnTo>
                  <a:pt x="623887" y="52388"/>
                </a:lnTo>
                <a:lnTo>
                  <a:pt x="802481" y="78582"/>
                </a:lnTo>
                <a:lnTo>
                  <a:pt x="954881" y="92869"/>
                </a:lnTo>
                <a:lnTo>
                  <a:pt x="1204912" y="114300"/>
                </a:lnTo>
                <a:lnTo>
                  <a:pt x="1433512" y="130969"/>
                </a:lnTo>
                <a:lnTo>
                  <a:pt x="1669256" y="130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FDB1EC-458D-B343-A8D4-4E48102F772B}"/>
              </a:ext>
            </a:extLst>
          </p:cNvPr>
          <p:cNvSpPr/>
          <p:nvPr/>
        </p:nvSpPr>
        <p:spPr>
          <a:xfrm>
            <a:off x="4484688" y="3421063"/>
            <a:ext cx="1284287" cy="1851025"/>
          </a:xfrm>
          <a:custGeom>
            <a:avLst/>
            <a:gdLst>
              <a:gd name="connsiteX0" fmla="*/ 610458 w 1285311"/>
              <a:gd name="connsiteY0" fmla="*/ 860308 h 1851982"/>
              <a:gd name="connsiteX1" fmla="*/ 723792 w 1285311"/>
              <a:gd name="connsiteY1" fmla="*/ 674853 h 1851982"/>
              <a:gd name="connsiteX2" fmla="*/ 790762 w 1285311"/>
              <a:gd name="connsiteY2" fmla="*/ 548640 h 1851982"/>
              <a:gd name="connsiteX3" fmla="*/ 829399 w 1285311"/>
              <a:gd name="connsiteY3" fmla="*/ 458488 h 1851982"/>
              <a:gd name="connsiteX4" fmla="*/ 860308 w 1285311"/>
              <a:gd name="connsiteY4" fmla="*/ 381214 h 1851982"/>
              <a:gd name="connsiteX5" fmla="*/ 878339 w 1285311"/>
              <a:gd name="connsiteY5" fmla="*/ 314244 h 1851982"/>
              <a:gd name="connsiteX6" fmla="*/ 883490 w 1285311"/>
              <a:gd name="connsiteY6" fmla="*/ 270456 h 1851982"/>
              <a:gd name="connsiteX7" fmla="*/ 883490 w 1285311"/>
              <a:gd name="connsiteY7" fmla="*/ 239547 h 1851982"/>
              <a:gd name="connsiteX8" fmla="*/ 875763 w 1285311"/>
              <a:gd name="connsiteY8" fmla="*/ 206062 h 1851982"/>
              <a:gd name="connsiteX9" fmla="*/ 857733 w 1285311"/>
              <a:gd name="connsiteY9" fmla="*/ 164849 h 1851982"/>
              <a:gd name="connsiteX10" fmla="*/ 831975 w 1285311"/>
              <a:gd name="connsiteY10" fmla="*/ 131364 h 1851982"/>
              <a:gd name="connsiteX11" fmla="*/ 788187 w 1285311"/>
              <a:gd name="connsiteY11" fmla="*/ 103031 h 1851982"/>
              <a:gd name="connsiteX12" fmla="*/ 736671 w 1285311"/>
              <a:gd name="connsiteY12" fmla="*/ 85000 h 1851982"/>
              <a:gd name="connsiteX13" fmla="*/ 687731 w 1285311"/>
              <a:gd name="connsiteY13" fmla="*/ 77273 h 1851982"/>
              <a:gd name="connsiteX14" fmla="*/ 600155 w 1285311"/>
              <a:gd name="connsiteY14" fmla="*/ 74697 h 1851982"/>
              <a:gd name="connsiteX15" fmla="*/ 875763 w 1285311"/>
              <a:gd name="connsiteY15" fmla="*/ 0 h 1851982"/>
              <a:gd name="connsiteX16" fmla="*/ 947885 w 1285311"/>
              <a:gd name="connsiteY16" fmla="*/ 59243 h 1851982"/>
              <a:gd name="connsiteX17" fmla="*/ 1012279 w 1285311"/>
              <a:gd name="connsiteY17" fmla="*/ 103031 h 1851982"/>
              <a:gd name="connsiteX18" fmla="*/ 1058643 w 1285311"/>
              <a:gd name="connsiteY18" fmla="*/ 133940 h 1851982"/>
              <a:gd name="connsiteX19" fmla="*/ 1107583 w 1285311"/>
              <a:gd name="connsiteY19" fmla="*/ 162274 h 1851982"/>
              <a:gd name="connsiteX20" fmla="*/ 1164250 w 1285311"/>
              <a:gd name="connsiteY20" fmla="*/ 190607 h 1851982"/>
              <a:gd name="connsiteX21" fmla="*/ 1210614 w 1285311"/>
              <a:gd name="connsiteY21" fmla="*/ 211213 h 1851982"/>
              <a:gd name="connsiteX22" fmla="*/ 1236371 w 1285311"/>
              <a:gd name="connsiteY22" fmla="*/ 226668 h 1851982"/>
              <a:gd name="connsiteX23" fmla="*/ 1259553 w 1285311"/>
              <a:gd name="connsiteY23" fmla="*/ 244698 h 1851982"/>
              <a:gd name="connsiteX24" fmla="*/ 1272432 w 1285311"/>
              <a:gd name="connsiteY24" fmla="*/ 262729 h 1851982"/>
              <a:gd name="connsiteX25" fmla="*/ 1282735 w 1285311"/>
              <a:gd name="connsiteY25" fmla="*/ 285911 h 1851982"/>
              <a:gd name="connsiteX26" fmla="*/ 1285311 w 1285311"/>
              <a:gd name="connsiteY26" fmla="*/ 303941 h 1851982"/>
              <a:gd name="connsiteX27" fmla="*/ 1280160 w 1285311"/>
              <a:gd name="connsiteY27" fmla="*/ 332275 h 1851982"/>
              <a:gd name="connsiteX28" fmla="*/ 1267281 w 1285311"/>
              <a:gd name="connsiteY28" fmla="*/ 363184 h 1851982"/>
              <a:gd name="connsiteX29" fmla="*/ 1184856 w 1285311"/>
              <a:gd name="connsiteY29" fmla="*/ 476518 h 1851982"/>
              <a:gd name="connsiteX30" fmla="*/ 999400 w 1285311"/>
              <a:gd name="connsiteY30" fmla="*/ 723792 h 1851982"/>
              <a:gd name="connsiteX31" fmla="*/ 762429 w 1285311"/>
              <a:gd name="connsiteY31" fmla="*/ 1035461 h 1851982"/>
              <a:gd name="connsiteX32" fmla="*/ 484245 w 1285311"/>
              <a:gd name="connsiteY32" fmla="*/ 1398645 h 1851982"/>
              <a:gd name="connsiteX33" fmla="*/ 283335 w 1285311"/>
              <a:gd name="connsiteY33" fmla="*/ 1661374 h 1851982"/>
              <a:gd name="connsiteX34" fmla="*/ 247274 w 1285311"/>
              <a:gd name="connsiteY34" fmla="*/ 1702587 h 1851982"/>
              <a:gd name="connsiteX35" fmla="*/ 216365 w 1285311"/>
              <a:gd name="connsiteY35" fmla="*/ 1746375 h 1851982"/>
              <a:gd name="connsiteX36" fmla="*/ 149395 w 1285311"/>
              <a:gd name="connsiteY36" fmla="*/ 1851982 h 1851982"/>
              <a:gd name="connsiteX37" fmla="*/ 0 w 1285311"/>
              <a:gd name="connsiteY37" fmla="*/ 1805618 h 1851982"/>
              <a:gd name="connsiteX38" fmla="*/ 149395 w 1285311"/>
              <a:gd name="connsiteY38" fmla="*/ 1584101 h 1851982"/>
              <a:gd name="connsiteX39" fmla="*/ 291062 w 1285311"/>
              <a:gd name="connsiteY39" fmla="*/ 1372888 h 1851982"/>
              <a:gd name="connsiteX40" fmla="*/ 414699 w 1285311"/>
              <a:gd name="connsiteY40" fmla="*/ 1184856 h 1851982"/>
              <a:gd name="connsiteX41" fmla="*/ 540912 w 1285311"/>
              <a:gd name="connsiteY41" fmla="*/ 976218 h 1851982"/>
              <a:gd name="connsiteX42" fmla="*/ 610458 w 1285311"/>
              <a:gd name="connsiteY42" fmla="*/ 860308 h 185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85311" h="1851982">
                <a:moveTo>
                  <a:pt x="610458" y="860308"/>
                </a:moveTo>
                <a:lnTo>
                  <a:pt x="723792" y="674853"/>
                </a:lnTo>
                <a:lnTo>
                  <a:pt x="790762" y="548640"/>
                </a:lnTo>
                <a:lnTo>
                  <a:pt x="829399" y="458488"/>
                </a:lnTo>
                <a:lnTo>
                  <a:pt x="860308" y="381214"/>
                </a:lnTo>
                <a:lnTo>
                  <a:pt x="878339" y="314244"/>
                </a:lnTo>
                <a:lnTo>
                  <a:pt x="883490" y="270456"/>
                </a:lnTo>
                <a:lnTo>
                  <a:pt x="883490" y="239547"/>
                </a:lnTo>
                <a:lnTo>
                  <a:pt x="875763" y="206062"/>
                </a:lnTo>
                <a:lnTo>
                  <a:pt x="857733" y="164849"/>
                </a:lnTo>
                <a:lnTo>
                  <a:pt x="831975" y="131364"/>
                </a:lnTo>
                <a:lnTo>
                  <a:pt x="788187" y="103031"/>
                </a:lnTo>
                <a:lnTo>
                  <a:pt x="736671" y="85000"/>
                </a:lnTo>
                <a:lnTo>
                  <a:pt x="687731" y="77273"/>
                </a:lnTo>
                <a:lnTo>
                  <a:pt x="600155" y="74697"/>
                </a:lnTo>
                <a:lnTo>
                  <a:pt x="875763" y="0"/>
                </a:lnTo>
                <a:lnTo>
                  <a:pt x="947885" y="59243"/>
                </a:lnTo>
                <a:lnTo>
                  <a:pt x="1012279" y="103031"/>
                </a:lnTo>
                <a:lnTo>
                  <a:pt x="1058643" y="133940"/>
                </a:lnTo>
                <a:lnTo>
                  <a:pt x="1107583" y="162274"/>
                </a:lnTo>
                <a:lnTo>
                  <a:pt x="1164250" y="190607"/>
                </a:lnTo>
                <a:lnTo>
                  <a:pt x="1210614" y="211213"/>
                </a:lnTo>
                <a:lnTo>
                  <a:pt x="1236371" y="226668"/>
                </a:lnTo>
                <a:lnTo>
                  <a:pt x="1259553" y="244698"/>
                </a:lnTo>
                <a:lnTo>
                  <a:pt x="1272432" y="262729"/>
                </a:lnTo>
                <a:lnTo>
                  <a:pt x="1282735" y="285911"/>
                </a:lnTo>
                <a:lnTo>
                  <a:pt x="1285311" y="303941"/>
                </a:lnTo>
                <a:lnTo>
                  <a:pt x="1280160" y="332275"/>
                </a:lnTo>
                <a:lnTo>
                  <a:pt x="1267281" y="363184"/>
                </a:lnTo>
                <a:lnTo>
                  <a:pt x="1184856" y="476518"/>
                </a:lnTo>
                <a:lnTo>
                  <a:pt x="999400" y="723792"/>
                </a:lnTo>
                <a:lnTo>
                  <a:pt x="762429" y="1035461"/>
                </a:lnTo>
                <a:lnTo>
                  <a:pt x="484245" y="1398645"/>
                </a:lnTo>
                <a:lnTo>
                  <a:pt x="283335" y="1661374"/>
                </a:lnTo>
                <a:lnTo>
                  <a:pt x="247274" y="1702587"/>
                </a:lnTo>
                <a:lnTo>
                  <a:pt x="216365" y="1746375"/>
                </a:lnTo>
                <a:lnTo>
                  <a:pt x="149395" y="1851982"/>
                </a:lnTo>
                <a:lnTo>
                  <a:pt x="0" y="1805618"/>
                </a:lnTo>
                <a:lnTo>
                  <a:pt x="149395" y="1584101"/>
                </a:lnTo>
                <a:lnTo>
                  <a:pt x="291062" y="1372888"/>
                </a:lnTo>
                <a:lnTo>
                  <a:pt x="414699" y="1184856"/>
                </a:lnTo>
                <a:lnTo>
                  <a:pt x="540912" y="976218"/>
                </a:lnTo>
                <a:lnTo>
                  <a:pt x="610458" y="86030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92A855-3939-FD43-931E-7923664FA0F7}"/>
              </a:ext>
            </a:extLst>
          </p:cNvPr>
          <p:cNvSpPr/>
          <p:nvPr/>
        </p:nvSpPr>
        <p:spPr>
          <a:xfrm>
            <a:off x="4213225" y="4891088"/>
            <a:ext cx="2395538" cy="727075"/>
          </a:xfrm>
          <a:custGeom>
            <a:avLst/>
            <a:gdLst>
              <a:gd name="connsiteX0" fmla="*/ 1334252 w 2395471"/>
              <a:gd name="connsiteY0" fmla="*/ 177729 h 726369"/>
              <a:gd name="connsiteX1" fmla="*/ 1001977 w 2395471"/>
              <a:gd name="connsiteY1" fmla="*/ 234396 h 726369"/>
              <a:gd name="connsiteX2" fmla="*/ 685156 w 2395471"/>
              <a:gd name="connsiteY2" fmla="*/ 285911 h 726369"/>
              <a:gd name="connsiteX3" fmla="*/ 561519 w 2395471"/>
              <a:gd name="connsiteY3" fmla="*/ 303941 h 726369"/>
              <a:gd name="connsiteX4" fmla="*/ 530610 w 2395471"/>
              <a:gd name="connsiteY4" fmla="*/ 306517 h 726369"/>
              <a:gd name="connsiteX5" fmla="*/ 504852 w 2395471"/>
              <a:gd name="connsiteY5" fmla="*/ 298790 h 726369"/>
              <a:gd name="connsiteX6" fmla="*/ 491973 w 2395471"/>
              <a:gd name="connsiteY6" fmla="*/ 285911 h 726369"/>
              <a:gd name="connsiteX7" fmla="*/ 486822 w 2395471"/>
              <a:gd name="connsiteY7" fmla="*/ 262729 h 726369"/>
              <a:gd name="connsiteX8" fmla="*/ 512579 w 2395471"/>
              <a:gd name="connsiteY8" fmla="*/ 231820 h 726369"/>
              <a:gd name="connsiteX9" fmla="*/ 365760 w 2395471"/>
              <a:gd name="connsiteY9" fmla="*/ 195759 h 726369"/>
              <a:gd name="connsiteX10" fmla="*/ 340003 w 2395471"/>
              <a:gd name="connsiteY10" fmla="*/ 226668 h 726369"/>
              <a:gd name="connsiteX11" fmla="*/ 303942 w 2395471"/>
              <a:gd name="connsiteY11" fmla="*/ 249850 h 726369"/>
              <a:gd name="connsiteX12" fmla="*/ 265305 w 2395471"/>
              <a:gd name="connsiteY12" fmla="*/ 267881 h 726369"/>
              <a:gd name="connsiteX13" fmla="*/ 218941 w 2395471"/>
              <a:gd name="connsiteY13" fmla="*/ 283335 h 726369"/>
              <a:gd name="connsiteX14" fmla="*/ 162274 w 2395471"/>
              <a:gd name="connsiteY14" fmla="*/ 293638 h 726369"/>
              <a:gd name="connsiteX15" fmla="*/ 110759 w 2395471"/>
              <a:gd name="connsiteY15" fmla="*/ 298790 h 726369"/>
              <a:gd name="connsiteX16" fmla="*/ 56667 w 2395471"/>
              <a:gd name="connsiteY16" fmla="*/ 303941 h 726369"/>
              <a:gd name="connsiteX17" fmla="*/ 33485 w 2395471"/>
              <a:gd name="connsiteY17" fmla="*/ 309093 h 726369"/>
              <a:gd name="connsiteX18" fmla="*/ 15455 w 2395471"/>
              <a:gd name="connsiteY18" fmla="*/ 316820 h 726369"/>
              <a:gd name="connsiteX19" fmla="*/ 5152 w 2395471"/>
              <a:gd name="connsiteY19" fmla="*/ 334851 h 726369"/>
              <a:gd name="connsiteX20" fmla="*/ 0 w 2395471"/>
              <a:gd name="connsiteY20" fmla="*/ 376063 h 726369"/>
              <a:gd name="connsiteX21" fmla="*/ 28334 w 2395471"/>
              <a:gd name="connsiteY21" fmla="*/ 437882 h 726369"/>
              <a:gd name="connsiteX22" fmla="*/ 90152 w 2395471"/>
              <a:gd name="connsiteY22" fmla="*/ 546064 h 726369"/>
              <a:gd name="connsiteX23" fmla="*/ 154547 w 2395471"/>
              <a:gd name="connsiteY23" fmla="*/ 654247 h 726369"/>
              <a:gd name="connsiteX24" fmla="*/ 198335 w 2395471"/>
              <a:gd name="connsiteY24" fmla="*/ 713490 h 726369"/>
              <a:gd name="connsiteX25" fmla="*/ 208638 w 2395471"/>
              <a:gd name="connsiteY25" fmla="*/ 721217 h 726369"/>
              <a:gd name="connsiteX26" fmla="*/ 216365 w 2395471"/>
              <a:gd name="connsiteY26" fmla="*/ 726369 h 726369"/>
              <a:gd name="connsiteX27" fmla="*/ 229244 w 2395471"/>
              <a:gd name="connsiteY27" fmla="*/ 726369 h 726369"/>
              <a:gd name="connsiteX28" fmla="*/ 257578 w 2395471"/>
              <a:gd name="connsiteY28" fmla="*/ 713490 h 726369"/>
              <a:gd name="connsiteX29" fmla="*/ 283336 w 2395471"/>
              <a:gd name="connsiteY29" fmla="*/ 687732 h 726369"/>
              <a:gd name="connsiteX30" fmla="*/ 303942 w 2395471"/>
              <a:gd name="connsiteY30" fmla="*/ 664550 h 726369"/>
              <a:gd name="connsiteX31" fmla="*/ 334851 w 2395471"/>
              <a:gd name="connsiteY31" fmla="*/ 649095 h 726369"/>
              <a:gd name="connsiteX32" fmla="*/ 463640 w 2395471"/>
              <a:gd name="connsiteY32" fmla="*/ 600156 h 726369"/>
              <a:gd name="connsiteX33" fmla="*/ 677429 w 2395471"/>
              <a:gd name="connsiteY33" fmla="*/ 543489 h 726369"/>
              <a:gd name="connsiteX34" fmla="*/ 973643 w 2395471"/>
              <a:gd name="connsiteY34" fmla="*/ 473943 h 726369"/>
              <a:gd name="connsiteX35" fmla="*/ 1305918 w 2395471"/>
              <a:gd name="connsiteY35" fmla="*/ 396669 h 726369"/>
              <a:gd name="connsiteX36" fmla="*/ 1684557 w 2395471"/>
              <a:gd name="connsiteY36" fmla="*/ 303941 h 726369"/>
              <a:gd name="connsiteX37" fmla="*/ 2068347 w 2395471"/>
              <a:gd name="connsiteY37" fmla="*/ 208638 h 726369"/>
              <a:gd name="connsiteX38" fmla="*/ 2328501 w 2395471"/>
              <a:gd name="connsiteY38" fmla="*/ 139092 h 726369"/>
              <a:gd name="connsiteX39" fmla="*/ 2395471 w 2395471"/>
              <a:gd name="connsiteY39" fmla="*/ 123637 h 726369"/>
              <a:gd name="connsiteX40" fmla="*/ 2341379 w 2395471"/>
              <a:gd name="connsiteY40" fmla="*/ 0 h 726369"/>
              <a:gd name="connsiteX41" fmla="*/ 2094105 w 2395471"/>
              <a:gd name="connsiteY41" fmla="*/ 41212 h 726369"/>
              <a:gd name="connsiteX42" fmla="*/ 1803043 w 2395471"/>
              <a:gd name="connsiteY42" fmla="*/ 92728 h 726369"/>
              <a:gd name="connsiteX43" fmla="*/ 1491374 w 2395471"/>
              <a:gd name="connsiteY43" fmla="*/ 149395 h 726369"/>
              <a:gd name="connsiteX44" fmla="*/ 1334252 w 2395471"/>
              <a:gd name="connsiteY44" fmla="*/ 177729 h 72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95471" h="726369">
                <a:moveTo>
                  <a:pt x="1334252" y="177729"/>
                </a:moveTo>
                <a:lnTo>
                  <a:pt x="1001977" y="234396"/>
                </a:lnTo>
                <a:lnTo>
                  <a:pt x="685156" y="285911"/>
                </a:lnTo>
                <a:lnTo>
                  <a:pt x="561519" y="303941"/>
                </a:lnTo>
                <a:lnTo>
                  <a:pt x="530610" y="306517"/>
                </a:lnTo>
                <a:lnTo>
                  <a:pt x="504852" y="298790"/>
                </a:lnTo>
                <a:lnTo>
                  <a:pt x="491973" y="285911"/>
                </a:lnTo>
                <a:lnTo>
                  <a:pt x="486822" y="262729"/>
                </a:lnTo>
                <a:lnTo>
                  <a:pt x="512579" y="231820"/>
                </a:lnTo>
                <a:lnTo>
                  <a:pt x="365760" y="195759"/>
                </a:lnTo>
                <a:lnTo>
                  <a:pt x="340003" y="226668"/>
                </a:lnTo>
                <a:lnTo>
                  <a:pt x="303942" y="249850"/>
                </a:lnTo>
                <a:lnTo>
                  <a:pt x="265305" y="267881"/>
                </a:lnTo>
                <a:lnTo>
                  <a:pt x="218941" y="283335"/>
                </a:lnTo>
                <a:lnTo>
                  <a:pt x="162274" y="293638"/>
                </a:lnTo>
                <a:lnTo>
                  <a:pt x="110759" y="298790"/>
                </a:lnTo>
                <a:lnTo>
                  <a:pt x="56667" y="303941"/>
                </a:lnTo>
                <a:lnTo>
                  <a:pt x="33485" y="309093"/>
                </a:lnTo>
                <a:lnTo>
                  <a:pt x="15455" y="316820"/>
                </a:lnTo>
                <a:lnTo>
                  <a:pt x="5152" y="334851"/>
                </a:lnTo>
                <a:lnTo>
                  <a:pt x="0" y="376063"/>
                </a:lnTo>
                <a:lnTo>
                  <a:pt x="28334" y="437882"/>
                </a:lnTo>
                <a:lnTo>
                  <a:pt x="90152" y="546064"/>
                </a:lnTo>
                <a:lnTo>
                  <a:pt x="154547" y="654247"/>
                </a:lnTo>
                <a:lnTo>
                  <a:pt x="198335" y="713490"/>
                </a:lnTo>
                <a:lnTo>
                  <a:pt x="208638" y="721217"/>
                </a:lnTo>
                <a:lnTo>
                  <a:pt x="216365" y="726369"/>
                </a:lnTo>
                <a:lnTo>
                  <a:pt x="229244" y="726369"/>
                </a:lnTo>
                <a:lnTo>
                  <a:pt x="257578" y="713490"/>
                </a:lnTo>
                <a:lnTo>
                  <a:pt x="283336" y="687732"/>
                </a:lnTo>
                <a:lnTo>
                  <a:pt x="303942" y="664550"/>
                </a:lnTo>
                <a:lnTo>
                  <a:pt x="334851" y="649095"/>
                </a:lnTo>
                <a:lnTo>
                  <a:pt x="463640" y="600156"/>
                </a:lnTo>
                <a:lnTo>
                  <a:pt x="677429" y="543489"/>
                </a:lnTo>
                <a:lnTo>
                  <a:pt x="973643" y="473943"/>
                </a:lnTo>
                <a:lnTo>
                  <a:pt x="1305918" y="396669"/>
                </a:lnTo>
                <a:lnTo>
                  <a:pt x="1684557" y="303941"/>
                </a:lnTo>
                <a:lnTo>
                  <a:pt x="2068347" y="208638"/>
                </a:lnTo>
                <a:lnTo>
                  <a:pt x="2328501" y="139092"/>
                </a:lnTo>
                <a:lnTo>
                  <a:pt x="2395471" y="123637"/>
                </a:lnTo>
                <a:lnTo>
                  <a:pt x="2341379" y="0"/>
                </a:lnTo>
                <a:lnTo>
                  <a:pt x="2094105" y="41212"/>
                </a:lnTo>
                <a:lnTo>
                  <a:pt x="1803043" y="92728"/>
                </a:lnTo>
                <a:lnTo>
                  <a:pt x="1491374" y="149395"/>
                </a:lnTo>
                <a:lnTo>
                  <a:pt x="1334252" y="17772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AF8CFD0-72B9-1849-867C-402C90F3F1B9}"/>
              </a:ext>
            </a:extLst>
          </p:cNvPr>
          <p:cNvSpPr/>
          <p:nvPr/>
        </p:nvSpPr>
        <p:spPr>
          <a:xfrm>
            <a:off x="6113463" y="4217988"/>
            <a:ext cx="885825" cy="1430337"/>
          </a:xfrm>
          <a:custGeom>
            <a:avLst/>
            <a:gdLst>
              <a:gd name="connsiteX0" fmla="*/ 266700 w 885825"/>
              <a:gd name="connsiteY0" fmla="*/ 466725 h 1431131"/>
              <a:gd name="connsiteX1" fmla="*/ 223837 w 885825"/>
              <a:gd name="connsiteY1" fmla="*/ 392906 h 1431131"/>
              <a:gd name="connsiteX2" fmla="*/ 159544 w 885825"/>
              <a:gd name="connsiteY2" fmla="*/ 280987 h 1431131"/>
              <a:gd name="connsiteX3" fmla="*/ 95250 w 885825"/>
              <a:gd name="connsiteY3" fmla="*/ 178594 h 1431131"/>
              <a:gd name="connsiteX4" fmla="*/ 33337 w 885825"/>
              <a:gd name="connsiteY4" fmla="*/ 85725 h 1431131"/>
              <a:gd name="connsiteX5" fmla="*/ 9525 w 885825"/>
              <a:gd name="connsiteY5" fmla="*/ 50006 h 1431131"/>
              <a:gd name="connsiteX6" fmla="*/ 0 w 885825"/>
              <a:gd name="connsiteY6" fmla="*/ 21431 h 1431131"/>
              <a:gd name="connsiteX7" fmla="*/ 2381 w 885825"/>
              <a:gd name="connsiteY7" fmla="*/ 4762 h 1431131"/>
              <a:gd name="connsiteX8" fmla="*/ 14287 w 885825"/>
              <a:gd name="connsiteY8" fmla="*/ 0 h 1431131"/>
              <a:gd name="connsiteX9" fmla="*/ 40481 w 885825"/>
              <a:gd name="connsiteY9" fmla="*/ 4762 h 1431131"/>
              <a:gd name="connsiteX10" fmla="*/ 73819 w 885825"/>
              <a:gd name="connsiteY10" fmla="*/ 26194 h 1431131"/>
              <a:gd name="connsiteX11" fmla="*/ 147637 w 885825"/>
              <a:gd name="connsiteY11" fmla="*/ 88106 h 1431131"/>
              <a:gd name="connsiteX12" fmla="*/ 252412 w 885825"/>
              <a:gd name="connsiteY12" fmla="*/ 185737 h 1431131"/>
              <a:gd name="connsiteX13" fmla="*/ 376237 w 885825"/>
              <a:gd name="connsiteY13" fmla="*/ 302419 h 1431131"/>
              <a:gd name="connsiteX14" fmla="*/ 504825 w 885825"/>
              <a:gd name="connsiteY14" fmla="*/ 433387 h 1431131"/>
              <a:gd name="connsiteX15" fmla="*/ 614362 w 885825"/>
              <a:gd name="connsiteY15" fmla="*/ 557212 h 1431131"/>
              <a:gd name="connsiteX16" fmla="*/ 678656 w 885825"/>
              <a:gd name="connsiteY16" fmla="*/ 640556 h 1431131"/>
              <a:gd name="connsiteX17" fmla="*/ 733425 w 885825"/>
              <a:gd name="connsiteY17" fmla="*/ 723900 h 1431131"/>
              <a:gd name="connsiteX18" fmla="*/ 769144 w 885825"/>
              <a:gd name="connsiteY18" fmla="*/ 778669 h 1431131"/>
              <a:gd name="connsiteX19" fmla="*/ 802481 w 885825"/>
              <a:gd name="connsiteY19" fmla="*/ 842962 h 1431131"/>
              <a:gd name="connsiteX20" fmla="*/ 823912 w 885825"/>
              <a:gd name="connsiteY20" fmla="*/ 892969 h 1431131"/>
              <a:gd name="connsiteX21" fmla="*/ 840581 w 885825"/>
              <a:gd name="connsiteY21" fmla="*/ 938212 h 1431131"/>
              <a:gd name="connsiteX22" fmla="*/ 854869 w 885825"/>
              <a:gd name="connsiteY22" fmla="*/ 978694 h 1431131"/>
              <a:gd name="connsiteX23" fmla="*/ 869156 w 885825"/>
              <a:gd name="connsiteY23" fmla="*/ 1023937 h 1431131"/>
              <a:gd name="connsiteX24" fmla="*/ 878681 w 885825"/>
              <a:gd name="connsiteY24" fmla="*/ 1071562 h 1431131"/>
              <a:gd name="connsiteX25" fmla="*/ 885825 w 885825"/>
              <a:gd name="connsiteY25" fmla="*/ 1173956 h 1431131"/>
              <a:gd name="connsiteX26" fmla="*/ 883444 w 885825"/>
              <a:gd name="connsiteY26" fmla="*/ 1223962 h 1431131"/>
              <a:gd name="connsiteX27" fmla="*/ 857250 w 885825"/>
              <a:gd name="connsiteY27" fmla="*/ 1328737 h 1431131"/>
              <a:gd name="connsiteX28" fmla="*/ 833437 w 885825"/>
              <a:gd name="connsiteY28" fmla="*/ 1369219 h 1431131"/>
              <a:gd name="connsiteX29" fmla="*/ 800100 w 885825"/>
              <a:gd name="connsiteY29" fmla="*/ 1407319 h 1431131"/>
              <a:gd name="connsiteX30" fmla="*/ 766762 w 885825"/>
              <a:gd name="connsiteY30" fmla="*/ 1426369 h 1431131"/>
              <a:gd name="connsiteX31" fmla="*/ 742950 w 885825"/>
              <a:gd name="connsiteY31" fmla="*/ 1431131 h 1431131"/>
              <a:gd name="connsiteX32" fmla="*/ 711994 w 885825"/>
              <a:gd name="connsiteY32" fmla="*/ 1423987 h 1431131"/>
              <a:gd name="connsiteX33" fmla="*/ 673894 w 885825"/>
              <a:gd name="connsiteY33" fmla="*/ 1402556 h 1431131"/>
              <a:gd name="connsiteX34" fmla="*/ 645319 w 885825"/>
              <a:gd name="connsiteY34" fmla="*/ 1371600 h 1431131"/>
              <a:gd name="connsiteX35" fmla="*/ 614362 w 885825"/>
              <a:gd name="connsiteY35" fmla="*/ 1326356 h 1431131"/>
              <a:gd name="connsiteX36" fmla="*/ 552450 w 885825"/>
              <a:gd name="connsiteY36" fmla="*/ 1157287 h 1431131"/>
              <a:gd name="connsiteX37" fmla="*/ 485775 w 885825"/>
              <a:gd name="connsiteY37" fmla="*/ 988219 h 1431131"/>
              <a:gd name="connsiteX38" fmla="*/ 416719 w 885825"/>
              <a:gd name="connsiteY38" fmla="*/ 809625 h 1431131"/>
              <a:gd name="connsiteX39" fmla="*/ 376237 w 885825"/>
              <a:gd name="connsiteY39" fmla="*/ 688181 h 1431131"/>
              <a:gd name="connsiteX40" fmla="*/ 266700 w 885825"/>
              <a:gd name="connsiteY40" fmla="*/ 466725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5825" h="1431131">
                <a:moveTo>
                  <a:pt x="266700" y="466725"/>
                </a:moveTo>
                <a:lnTo>
                  <a:pt x="223837" y="392906"/>
                </a:lnTo>
                <a:lnTo>
                  <a:pt x="159544" y="280987"/>
                </a:lnTo>
                <a:lnTo>
                  <a:pt x="95250" y="178594"/>
                </a:lnTo>
                <a:lnTo>
                  <a:pt x="33337" y="85725"/>
                </a:lnTo>
                <a:lnTo>
                  <a:pt x="9525" y="50006"/>
                </a:lnTo>
                <a:lnTo>
                  <a:pt x="0" y="21431"/>
                </a:lnTo>
                <a:lnTo>
                  <a:pt x="2381" y="4762"/>
                </a:lnTo>
                <a:lnTo>
                  <a:pt x="14287" y="0"/>
                </a:lnTo>
                <a:lnTo>
                  <a:pt x="40481" y="4762"/>
                </a:lnTo>
                <a:lnTo>
                  <a:pt x="73819" y="26194"/>
                </a:lnTo>
                <a:lnTo>
                  <a:pt x="147637" y="88106"/>
                </a:lnTo>
                <a:lnTo>
                  <a:pt x="252412" y="185737"/>
                </a:lnTo>
                <a:lnTo>
                  <a:pt x="376237" y="302419"/>
                </a:lnTo>
                <a:lnTo>
                  <a:pt x="504825" y="433387"/>
                </a:lnTo>
                <a:lnTo>
                  <a:pt x="614362" y="557212"/>
                </a:lnTo>
                <a:lnTo>
                  <a:pt x="678656" y="640556"/>
                </a:lnTo>
                <a:lnTo>
                  <a:pt x="733425" y="723900"/>
                </a:lnTo>
                <a:lnTo>
                  <a:pt x="769144" y="778669"/>
                </a:lnTo>
                <a:lnTo>
                  <a:pt x="802481" y="842962"/>
                </a:lnTo>
                <a:lnTo>
                  <a:pt x="823912" y="892969"/>
                </a:lnTo>
                <a:lnTo>
                  <a:pt x="840581" y="938212"/>
                </a:lnTo>
                <a:lnTo>
                  <a:pt x="854869" y="978694"/>
                </a:lnTo>
                <a:lnTo>
                  <a:pt x="869156" y="1023937"/>
                </a:lnTo>
                <a:lnTo>
                  <a:pt x="878681" y="1071562"/>
                </a:lnTo>
                <a:lnTo>
                  <a:pt x="885825" y="1173956"/>
                </a:lnTo>
                <a:lnTo>
                  <a:pt x="883444" y="1223962"/>
                </a:lnTo>
                <a:lnTo>
                  <a:pt x="857250" y="1328737"/>
                </a:lnTo>
                <a:lnTo>
                  <a:pt x="833437" y="1369219"/>
                </a:lnTo>
                <a:lnTo>
                  <a:pt x="800100" y="1407319"/>
                </a:lnTo>
                <a:lnTo>
                  <a:pt x="766762" y="1426369"/>
                </a:lnTo>
                <a:lnTo>
                  <a:pt x="742950" y="1431131"/>
                </a:lnTo>
                <a:lnTo>
                  <a:pt x="711994" y="1423987"/>
                </a:lnTo>
                <a:lnTo>
                  <a:pt x="673894" y="1402556"/>
                </a:lnTo>
                <a:lnTo>
                  <a:pt x="645319" y="1371600"/>
                </a:lnTo>
                <a:lnTo>
                  <a:pt x="614362" y="1326356"/>
                </a:lnTo>
                <a:lnTo>
                  <a:pt x="552450" y="1157287"/>
                </a:lnTo>
                <a:lnTo>
                  <a:pt x="485775" y="988219"/>
                </a:lnTo>
                <a:lnTo>
                  <a:pt x="416719" y="809625"/>
                </a:lnTo>
                <a:lnTo>
                  <a:pt x="376237" y="688181"/>
                </a:lnTo>
                <a:lnTo>
                  <a:pt x="266700" y="466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BDE3B2C-C8FC-473C-BF0B-9386F46C994F}"/>
              </a:ext>
            </a:extLst>
          </p:cNvPr>
          <p:cNvGrpSpPr/>
          <p:nvPr/>
        </p:nvGrpSpPr>
        <p:grpSpPr>
          <a:xfrm>
            <a:off x="2396406" y="1617278"/>
            <a:ext cx="4983163" cy="4229100"/>
            <a:chOff x="2555875" y="1771650"/>
            <a:chExt cx="4983163" cy="4229100"/>
          </a:xfrm>
        </p:grpSpPr>
        <p:sp>
          <p:nvSpPr>
            <p:cNvPr id="10" name="フリーフォーム 88">
              <a:extLst>
                <a:ext uri="{FF2B5EF4-FFF2-40B4-BE49-F238E27FC236}">
                  <a16:creationId xmlns:a16="http://schemas.microsoft.com/office/drawing/2014/main" id="{B7231293-4D31-4871-B4D5-E5F5F3B761FB}"/>
                </a:ext>
              </a:extLst>
            </p:cNvPr>
            <p:cNvSpPr/>
            <p:nvPr/>
          </p:nvSpPr>
          <p:spPr>
            <a:xfrm rot="16200000">
              <a:off x="2025650" y="2301875"/>
              <a:ext cx="2566988" cy="1506538"/>
            </a:xfrm>
            <a:custGeom>
              <a:avLst/>
              <a:gdLst>
                <a:gd name="connsiteX0" fmla="*/ 1276350 w 2566988"/>
                <a:gd name="connsiteY0" fmla="*/ 781050 h 1507331"/>
                <a:gd name="connsiteX1" fmla="*/ 1369219 w 2566988"/>
                <a:gd name="connsiteY1" fmla="*/ 828675 h 1507331"/>
                <a:gd name="connsiteX2" fmla="*/ 1507331 w 2566988"/>
                <a:gd name="connsiteY2" fmla="*/ 892968 h 1507331"/>
                <a:gd name="connsiteX3" fmla="*/ 1635919 w 2566988"/>
                <a:gd name="connsiteY3" fmla="*/ 950118 h 1507331"/>
                <a:gd name="connsiteX4" fmla="*/ 1776413 w 2566988"/>
                <a:gd name="connsiteY4" fmla="*/ 1004887 h 1507331"/>
                <a:gd name="connsiteX5" fmla="*/ 1864519 w 2566988"/>
                <a:gd name="connsiteY5" fmla="*/ 1038225 h 1507331"/>
                <a:gd name="connsiteX6" fmla="*/ 1990725 w 2566988"/>
                <a:gd name="connsiteY6" fmla="*/ 1078706 h 1507331"/>
                <a:gd name="connsiteX7" fmla="*/ 2095500 w 2566988"/>
                <a:gd name="connsiteY7" fmla="*/ 1104900 h 1507331"/>
                <a:gd name="connsiteX8" fmla="*/ 2181225 w 2566988"/>
                <a:gd name="connsiteY8" fmla="*/ 1121568 h 1507331"/>
                <a:gd name="connsiteX9" fmla="*/ 2235994 w 2566988"/>
                <a:gd name="connsiteY9" fmla="*/ 1128712 h 1507331"/>
                <a:gd name="connsiteX10" fmla="*/ 2283619 w 2566988"/>
                <a:gd name="connsiteY10" fmla="*/ 1135856 h 1507331"/>
                <a:gd name="connsiteX11" fmla="*/ 2331244 w 2566988"/>
                <a:gd name="connsiteY11" fmla="*/ 1138237 h 1507331"/>
                <a:gd name="connsiteX12" fmla="*/ 2376488 w 2566988"/>
                <a:gd name="connsiteY12" fmla="*/ 1123950 h 1507331"/>
                <a:gd name="connsiteX13" fmla="*/ 2414588 w 2566988"/>
                <a:gd name="connsiteY13" fmla="*/ 1102518 h 1507331"/>
                <a:gd name="connsiteX14" fmla="*/ 2440781 w 2566988"/>
                <a:gd name="connsiteY14" fmla="*/ 1081087 h 1507331"/>
                <a:gd name="connsiteX15" fmla="*/ 2462213 w 2566988"/>
                <a:gd name="connsiteY15" fmla="*/ 1050131 h 1507331"/>
                <a:gd name="connsiteX16" fmla="*/ 2481263 w 2566988"/>
                <a:gd name="connsiteY16" fmla="*/ 1014412 h 1507331"/>
                <a:gd name="connsiteX17" fmla="*/ 2509838 w 2566988"/>
                <a:gd name="connsiteY17" fmla="*/ 988218 h 1507331"/>
                <a:gd name="connsiteX18" fmla="*/ 2526506 w 2566988"/>
                <a:gd name="connsiteY18" fmla="*/ 973931 h 1507331"/>
                <a:gd name="connsiteX19" fmla="*/ 2547938 w 2566988"/>
                <a:gd name="connsiteY19" fmla="*/ 969168 h 1507331"/>
                <a:gd name="connsiteX20" fmla="*/ 2557463 w 2566988"/>
                <a:gd name="connsiteY20" fmla="*/ 976312 h 1507331"/>
                <a:gd name="connsiteX21" fmla="*/ 2566988 w 2566988"/>
                <a:gd name="connsiteY21" fmla="*/ 1007268 h 1507331"/>
                <a:gd name="connsiteX22" fmla="*/ 2566988 w 2566988"/>
                <a:gd name="connsiteY22" fmla="*/ 1057275 h 1507331"/>
                <a:gd name="connsiteX23" fmla="*/ 2562225 w 2566988"/>
                <a:gd name="connsiteY23" fmla="*/ 1097756 h 1507331"/>
                <a:gd name="connsiteX24" fmla="*/ 2543175 w 2566988"/>
                <a:gd name="connsiteY24" fmla="*/ 1152525 h 1507331"/>
                <a:gd name="connsiteX25" fmla="*/ 2500313 w 2566988"/>
                <a:gd name="connsiteY25" fmla="*/ 1247775 h 1507331"/>
                <a:gd name="connsiteX26" fmla="*/ 2476500 w 2566988"/>
                <a:gd name="connsiteY26" fmla="*/ 1290637 h 1507331"/>
                <a:gd name="connsiteX27" fmla="*/ 2431256 w 2566988"/>
                <a:gd name="connsiteY27" fmla="*/ 1354931 h 1507331"/>
                <a:gd name="connsiteX28" fmla="*/ 2383631 w 2566988"/>
                <a:gd name="connsiteY28" fmla="*/ 1404937 h 1507331"/>
                <a:gd name="connsiteX29" fmla="*/ 2316956 w 2566988"/>
                <a:gd name="connsiteY29" fmla="*/ 1462087 h 1507331"/>
                <a:gd name="connsiteX30" fmla="*/ 2276475 w 2566988"/>
                <a:gd name="connsiteY30" fmla="*/ 1490662 h 1507331"/>
                <a:gd name="connsiteX31" fmla="*/ 2250281 w 2566988"/>
                <a:gd name="connsiteY31" fmla="*/ 1502568 h 1507331"/>
                <a:gd name="connsiteX32" fmla="*/ 2231231 w 2566988"/>
                <a:gd name="connsiteY32" fmla="*/ 1507331 h 1507331"/>
                <a:gd name="connsiteX33" fmla="*/ 2207419 w 2566988"/>
                <a:gd name="connsiteY33" fmla="*/ 1504950 h 1507331"/>
                <a:gd name="connsiteX34" fmla="*/ 2178844 w 2566988"/>
                <a:gd name="connsiteY34" fmla="*/ 1490662 h 1507331"/>
                <a:gd name="connsiteX35" fmla="*/ 2155031 w 2566988"/>
                <a:gd name="connsiteY35" fmla="*/ 1464468 h 1507331"/>
                <a:gd name="connsiteX36" fmla="*/ 2140744 w 2566988"/>
                <a:gd name="connsiteY36" fmla="*/ 1431131 h 1507331"/>
                <a:gd name="connsiteX37" fmla="*/ 2093119 w 2566988"/>
                <a:gd name="connsiteY37" fmla="*/ 1407318 h 1507331"/>
                <a:gd name="connsiteX38" fmla="*/ 1969294 w 2566988"/>
                <a:gd name="connsiteY38" fmla="*/ 1357312 h 1507331"/>
                <a:gd name="connsiteX39" fmla="*/ 1814513 w 2566988"/>
                <a:gd name="connsiteY39" fmla="*/ 1290637 h 1507331"/>
                <a:gd name="connsiteX40" fmla="*/ 1664494 w 2566988"/>
                <a:gd name="connsiteY40" fmla="*/ 1223962 h 1507331"/>
                <a:gd name="connsiteX41" fmla="*/ 1488281 w 2566988"/>
                <a:gd name="connsiteY41" fmla="*/ 1140618 h 1507331"/>
                <a:gd name="connsiteX42" fmla="*/ 1331119 w 2566988"/>
                <a:gd name="connsiteY42" fmla="*/ 1054893 h 1507331"/>
                <a:gd name="connsiteX43" fmla="*/ 1233488 w 2566988"/>
                <a:gd name="connsiteY43" fmla="*/ 995362 h 1507331"/>
                <a:gd name="connsiteX44" fmla="*/ 1004888 w 2566988"/>
                <a:gd name="connsiteY44" fmla="*/ 895350 h 1507331"/>
                <a:gd name="connsiteX45" fmla="*/ 921544 w 2566988"/>
                <a:gd name="connsiteY45" fmla="*/ 831056 h 1507331"/>
                <a:gd name="connsiteX46" fmla="*/ 812006 w 2566988"/>
                <a:gd name="connsiteY46" fmla="*/ 747712 h 1507331"/>
                <a:gd name="connsiteX47" fmla="*/ 723900 w 2566988"/>
                <a:gd name="connsiteY47" fmla="*/ 678656 h 1507331"/>
                <a:gd name="connsiteX48" fmla="*/ 619125 w 2566988"/>
                <a:gd name="connsiteY48" fmla="*/ 595312 h 1507331"/>
                <a:gd name="connsiteX49" fmla="*/ 511969 w 2566988"/>
                <a:gd name="connsiteY49" fmla="*/ 507206 h 1507331"/>
                <a:gd name="connsiteX50" fmla="*/ 409575 w 2566988"/>
                <a:gd name="connsiteY50" fmla="*/ 423862 h 1507331"/>
                <a:gd name="connsiteX51" fmla="*/ 319088 w 2566988"/>
                <a:gd name="connsiteY51" fmla="*/ 350043 h 1507331"/>
                <a:gd name="connsiteX52" fmla="*/ 235744 w 2566988"/>
                <a:gd name="connsiteY52" fmla="*/ 273843 h 1507331"/>
                <a:gd name="connsiteX53" fmla="*/ 150019 w 2566988"/>
                <a:gd name="connsiteY53" fmla="*/ 197643 h 1507331"/>
                <a:gd name="connsiteX54" fmla="*/ 69056 w 2566988"/>
                <a:gd name="connsiteY54" fmla="*/ 119062 h 1507331"/>
                <a:gd name="connsiteX55" fmla="*/ 23813 w 2566988"/>
                <a:gd name="connsiteY55" fmla="*/ 71437 h 1507331"/>
                <a:gd name="connsiteX56" fmla="*/ 4763 w 2566988"/>
                <a:gd name="connsiteY56" fmla="*/ 40481 h 1507331"/>
                <a:gd name="connsiteX57" fmla="*/ 0 w 2566988"/>
                <a:gd name="connsiteY57" fmla="*/ 21431 h 1507331"/>
                <a:gd name="connsiteX58" fmla="*/ 0 w 2566988"/>
                <a:gd name="connsiteY58" fmla="*/ 4762 h 1507331"/>
                <a:gd name="connsiteX59" fmla="*/ 11906 w 2566988"/>
                <a:gd name="connsiteY59" fmla="*/ 0 h 1507331"/>
                <a:gd name="connsiteX60" fmla="*/ 40481 w 2566988"/>
                <a:gd name="connsiteY60" fmla="*/ 4762 h 1507331"/>
                <a:gd name="connsiteX61" fmla="*/ 71438 w 2566988"/>
                <a:gd name="connsiteY61" fmla="*/ 23812 h 1507331"/>
                <a:gd name="connsiteX62" fmla="*/ 145256 w 2566988"/>
                <a:gd name="connsiteY62" fmla="*/ 80962 h 1507331"/>
                <a:gd name="connsiteX63" fmla="*/ 230981 w 2566988"/>
                <a:gd name="connsiteY63" fmla="*/ 140493 h 1507331"/>
                <a:gd name="connsiteX64" fmla="*/ 383381 w 2566988"/>
                <a:gd name="connsiteY64" fmla="*/ 245268 h 1507331"/>
                <a:gd name="connsiteX65" fmla="*/ 504825 w 2566988"/>
                <a:gd name="connsiteY65" fmla="*/ 328612 h 1507331"/>
                <a:gd name="connsiteX66" fmla="*/ 623888 w 2566988"/>
                <a:gd name="connsiteY66" fmla="*/ 404812 h 1507331"/>
                <a:gd name="connsiteX67" fmla="*/ 785813 w 2566988"/>
                <a:gd name="connsiteY67" fmla="*/ 504825 h 1507331"/>
                <a:gd name="connsiteX68" fmla="*/ 962025 w 2566988"/>
                <a:gd name="connsiteY68" fmla="*/ 611981 h 1507331"/>
                <a:gd name="connsiteX69" fmla="*/ 1171575 w 2566988"/>
                <a:gd name="connsiteY69" fmla="*/ 726281 h 1507331"/>
                <a:gd name="connsiteX70" fmla="*/ 1276350 w 2566988"/>
                <a:gd name="connsiteY70" fmla="*/ 781050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66988" h="1507331">
                  <a:moveTo>
                    <a:pt x="1276350" y="781050"/>
                  </a:moveTo>
                  <a:lnTo>
                    <a:pt x="1369219" y="828675"/>
                  </a:lnTo>
                  <a:lnTo>
                    <a:pt x="1507331" y="892968"/>
                  </a:lnTo>
                  <a:lnTo>
                    <a:pt x="1635919" y="950118"/>
                  </a:lnTo>
                  <a:lnTo>
                    <a:pt x="1776413" y="1004887"/>
                  </a:lnTo>
                  <a:lnTo>
                    <a:pt x="1864519" y="1038225"/>
                  </a:lnTo>
                  <a:lnTo>
                    <a:pt x="1990725" y="1078706"/>
                  </a:lnTo>
                  <a:lnTo>
                    <a:pt x="2095500" y="1104900"/>
                  </a:lnTo>
                  <a:lnTo>
                    <a:pt x="2181225" y="1121568"/>
                  </a:lnTo>
                  <a:lnTo>
                    <a:pt x="2235994" y="1128712"/>
                  </a:lnTo>
                  <a:lnTo>
                    <a:pt x="2283619" y="1135856"/>
                  </a:lnTo>
                  <a:lnTo>
                    <a:pt x="2331244" y="1138237"/>
                  </a:lnTo>
                  <a:lnTo>
                    <a:pt x="2376488" y="1123950"/>
                  </a:lnTo>
                  <a:lnTo>
                    <a:pt x="2414588" y="1102518"/>
                  </a:lnTo>
                  <a:lnTo>
                    <a:pt x="2440781" y="1081087"/>
                  </a:lnTo>
                  <a:lnTo>
                    <a:pt x="2462213" y="1050131"/>
                  </a:lnTo>
                  <a:lnTo>
                    <a:pt x="2481263" y="1014412"/>
                  </a:lnTo>
                  <a:lnTo>
                    <a:pt x="2509838" y="988218"/>
                  </a:lnTo>
                  <a:lnTo>
                    <a:pt x="2526506" y="973931"/>
                  </a:lnTo>
                  <a:lnTo>
                    <a:pt x="2547938" y="969168"/>
                  </a:lnTo>
                  <a:lnTo>
                    <a:pt x="2557463" y="976312"/>
                  </a:lnTo>
                  <a:lnTo>
                    <a:pt x="2566988" y="1007268"/>
                  </a:lnTo>
                  <a:lnTo>
                    <a:pt x="2566988" y="1057275"/>
                  </a:lnTo>
                  <a:lnTo>
                    <a:pt x="2562225" y="1097756"/>
                  </a:lnTo>
                  <a:lnTo>
                    <a:pt x="2543175" y="1152525"/>
                  </a:lnTo>
                  <a:lnTo>
                    <a:pt x="2500313" y="1247775"/>
                  </a:lnTo>
                  <a:lnTo>
                    <a:pt x="2476500" y="1290637"/>
                  </a:lnTo>
                  <a:lnTo>
                    <a:pt x="2431256" y="1354931"/>
                  </a:lnTo>
                  <a:lnTo>
                    <a:pt x="2383631" y="1404937"/>
                  </a:lnTo>
                  <a:lnTo>
                    <a:pt x="2316956" y="1462087"/>
                  </a:lnTo>
                  <a:lnTo>
                    <a:pt x="2276475" y="1490662"/>
                  </a:lnTo>
                  <a:lnTo>
                    <a:pt x="2250281" y="1502568"/>
                  </a:lnTo>
                  <a:lnTo>
                    <a:pt x="2231231" y="1507331"/>
                  </a:lnTo>
                  <a:lnTo>
                    <a:pt x="2207419" y="1504950"/>
                  </a:lnTo>
                  <a:lnTo>
                    <a:pt x="2178844" y="1490662"/>
                  </a:lnTo>
                  <a:lnTo>
                    <a:pt x="2155031" y="1464468"/>
                  </a:lnTo>
                  <a:lnTo>
                    <a:pt x="2140744" y="1431131"/>
                  </a:lnTo>
                  <a:lnTo>
                    <a:pt x="2093119" y="1407318"/>
                  </a:lnTo>
                  <a:lnTo>
                    <a:pt x="1969294" y="1357312"/>
                  </a:lnTo>
                  <a:lnTo>
                    <a:pt x="1814513" y="1290637"/>
                  </a:lnTo>
                  <a:lnTo>
                    <a:pt x="1664494" y="1223962"/>
                  </a:lnTo>
                  <a:lnTo>
                    <a:pt x="1488281" y="1140618"/>
                  </a:lnTo>
                  <a:lnTo>
                    <a:pt x="1331119" y="1054893"/>
                  </a:lnTo>
                  <a:lnTo>
                    <a:pt x="1233488" y="995362"/>
                  </a:lnTo>
                  <a:lnTo>
                    <a:pt x="1004888" y="895350"/>
                  </a:lnTo>
                  <a:lnTo>
                    <a:pt x="921544" y="831056"/>
                  </a:lnTo>
                  <a:lnTo>
                    <a:pt x="812006" y="747712"/>
                  </a:lnTo>
                  <a:lnTo>
                    <a:pt x="723900" y="678656"/>
                  </a:lnTo>
                  <a:lnTo>
                    <a:pt x="619125" y="595312"/>
                  </a:lnTo>
                  <a:lnTo>
                    <a:pt x="511969" y="507206"/>
                  </a:lnTo>
                  <a:lnTo>
                    <a:pt x="409575" y="423862"/>
                  </a:lnTo>
                  <a:lnTo>
                    <a:pt x="319088" y="350043"/>
                  </a:lnTo>
                  <a:lnTo>
                    <a:pt x="235744" y="273843"/>
                  </a:lnTo>
                  <a:lnTo>
                    <a:pt x="150019" y="197643"/>
                  </a:lnTo>
                  <a:lnTo>
                    <a:pt x="69056" y="119062"/>
                  </a:lnTo>
                  <a:lnTo>
                    <a:pt x="23813" y="71437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71438" y="23812"/>
                  </a:lnTo>
                  <a:lnTo>
                    <a:pt x="145256" y="80962"/>
                  </a:lnTo>
                  <a:lnTo>
                    <a:pt x="230981" y="140493"/>
                  </a:lnTo>
                  <a:lnTo>
                    <a:pt x="383381" y="245268"/>
                  </a:lnTo>
                  <a:lnTo>
                    <a:pt x="504825" y="328612"/>
                  </a:lnTo>
                  <a:lnTo>
                    <a:pt x="623888" y="404812"/>
                  </a:lnTo>
                  <a:lnTo>
                    <a:pt x="785813" y="504825"/>
                  </a:lnTo>
                  <a:lnTo>
                    <a:pt x="962025" y="611981"/>
                  </a:lnTo>
                  <a:lnTo>
                    <a:pt x="1171575" y="726281"/>
                  </a:lnTo>
                  <a:lnTo>
                    <a:pt x="1276350" y="781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4">
              <a:extLst>
                <a:ext uri="{FF2B5EF4-FFF2-40B4-BE49-F238E27FC236}">
                  <a16:creationId xmlns:a16="http://schemas.microsoft.com/office/drawing/2014/main" id="{A8E38063-99CB-4EB2-9269-0169084DAF0F}"/>
                </a:ext>
              </a:extLst>
            </p:cNvPr>
            <p:cNvSpPr/>
            <p:nvPr/>
          </p:nvSpPr>
          <p:spPr>
            <a:xfrm>
              <a:off x="4519613" y="2087563"/>
              <a:ext cx="2247900" cy="533400"/>
            </a:xfrm>
            <a:custGeom>
              <a:avLst/>
              <a:gdLst>
                <a:gd name="connsiteX0" fmla="*/ 978693 w 2247900"/>
                <a:gd name="connsiteY0" fmla="*/ 240507 h 533400"/>
                <a:gd name="connsiteX1" fmla="*/ 1169193 w 2247900"/>
                <a:gd name="connsiteY1" fmla="*/ 216694 h 533400"/>
                <a:gd name="connsiteX2" fmla="*/ 1435893 w 2247900"/>
                <a:gd name="connsiteY2" fmla="*/ 171450 h 533400"/>
                <a:gd name="connsiteX3" fmla="*/ 1647825 w 2247900"/>
                <a:gd name="connsiteY3" fmla="*/ 133350 h 533400"/>
                <a:gd name="connsiteX4" fmla="*/ 1757362 w 2247900"/>
                <a:gd name="connsiteY4" fmla="*/ 109538 h 533400"/>
                <a:gd name="connsiteX5" fmla="*/ 1790700 w 2247900"/>
                <a:gd name="connsiteY5" fmla="*/ 85725 h 533400"/>
                <a:gd name="connsiteX6" fmla="*/ 1854993 w 2247900"/>
                <a:gd name="connsiteY6" fmla="*/ 42863 h 533400"/>
                <a:gd name="connsiteX7" fmla="*/ 1931193 w 2247900"/>
                <a:gd name="connsiteY7" fmla="*/ 0 h 533400"/>
                <a:gd name="connsiteX8" fmla="*/ 1947862 w 2247900"/>
                <a:gd name="connsiteY8" fmla="*/ 0 h 533400"/>
                <a:gd name="connsiteX9" fmla="*/ 1969293 w 2247900"/>
                <a:gd name="connsiteY9" fmla="*/ 7144 h 533400"/>
                <a:gd name="connsiteX10" fmla="*/ 2038350 w 2247900"/>
                <a:gd name="connsiteY10" fmla="*/ 35719 h 533400"/>
                <a:gd name="connsiteX11" fmla="*/ 2114550 w 2247900"/>
                <a:gd name="connsiteY11" fmla="*/ 78582 h 533400"/>
                <a:gd name="connsiteX12" fmla="*/ 2164556 w 2247900"/>
                <a:gd name="connsiteY12" fmla="*/ 114300 h 533400"/>
                <a:gd name="connsiteX13" fmla="*/ 2209800 w 2247900"/>
                <a:gd name="connsiteY13" fmla="*/ 152400 h 533400"/>
                <a:gd name="connsiteX14" fmla="*/ 2231231 w 2247900"/>
                <a:gd name="connsiteY14" fmla="*/ 183357 h 533400"/>
                <a:gd name="connsiteX15" fmla="*/ 2245518 w 2247900"/>
                <a:gd name="connsiteY15" fmla="*/ 211932 h 533400"/>
                <a:gd name="connsiteX16" fmla="*/ 2247900 w 2247900"/>
                <a:gd name="connsiteY16" fmla="*/ 230982 h 533400"/>
                <a:gd name="connsiteX17" fmla="*/ 2243137 w 2247900"/>
                <a:gd name="connsiteY17" fmla="*/ 254794 h 533400"/>
                <a:gd name="connsiteX18" fmla="*/ 2228850 w 2247900"/>
                <a:gd name="connsiteY18" fmla="*/ 276225 h 533400"/>
                <a:gd name="connsiteX19" fmla="*/ 2207418 w 2247900"/>
                <a:gd name="connsiteY19" fmla="*/ 290513 h 533400"/>
                <a:gd name="connsiteX20" fmla="*/ 2171700 w 2247900"/>
                <a:gd name="connsiteY20" fmla="*/ 304800 h 533400"/>
                <a:gd name="connsiteX21" fmla="*/ 2128837 w 2247900"/>
                <a:gd name="connsiteY21" fmla="*/ 309563 h 533400"/>
                <a:gd name="connsiteX22" fmla="*/ 2031206 w 2247900"/>
                <a:gd name="connsiteY22" fmla="*/ 309563 h 533400"/>
                <a:gd name="connsiteX23" fmla="*/ 1919287 w 2247900"/>
                <a:gd name="connsiteY23" fmla="*/ 311944 h 533400"/>
                <a:gd name="connsiteX24" fmla="*/ 1812131 w 2247900"/>
                <a:gd name="connsiteY24" fmla="*/ 314325 h 533400"/>
                <a:gd name="connsiteX25" fmla="*/ 1659731 w 2247900"/>
                <a:gd name="connsiteY25" fmla="*/ 319088 h 533400"/>
                <a:gd name="connsiteX26" fmla="*/ 1485900 w 2247900"/>
                <a:gd name="connsiteY26" fmla="*/ 328613 h 533400"/>
                <a:gd name="connsiteX27" fmla="*/ 1333500 w 2247900"/>
                <a:gd name="connsiteY27" fmla="*/ 342900 h 533400"/>
                <a:gd name="connsiteX28" fmla="*/ 1154906 w 2247900"/>
                <a:gd name="connsiteY28" fmla="*/ 366713 h 533400"/>
                <a:gd name="connsiteX29" fmla="*/ 978693 w 2247900"/>
                <a:gd name="connsiteY29" fmla="*/ 397669 h 533400"/>
                <a:gd name="connsiteX30" fmla="*/ 740568 w 2247900"/>
                <a:gd name="connsiteY30" fmla="*/ 445294 h 533400"/>
                <a:gd name="connsiteX31" fmla="*/ 492918 w 2247900"/>
                <a:gd name="connsiteY31" fmla="*/ 504825 h 533400"/>
                <a:gd name="connsiteX32" fmla="*/ 378618 w 2247900"/>
                <a:gd name="connsiteY32" fmla="*/ 533400 h 533400"/>
                <a:gd name="connsiteX33" fmla="*/ 361950 w 2247900"/>
                <a:gd name="connsiteY33" fmla="*/ 531019 h 533400"/>
                <a:gd name="connsiteX34" fmla="*/ 307181 w 2247900"/>
                <a:gd name="connsiteY34" fmla="*/ 514350 h 533400"/>
                <a:gd name="connsiteX35" fmla="*/ 245268 w 2247900"/>
                <a:gd name="connsiteY35" fmla="*/ 483394 h 533400"/>
                <a:gd name="connsiteX36" fmla="*/ 183356 w 2247900"/>
                <a:gd name="connsiteY36" fmla="*/ 442913 h 533400"/>
                <a:gd name="connsiteX37" fmla="*/ 123825 w 2247900"/>
                <a:gd name="connsiteY37" fmla="*/ 397669 h 533400"/>
                <a:gd name="connsiteX38" fmla="*/ 76200 w 2247900"/>
                <a:gd name="connsiteY38" fmla="*/ 350044 h 533400"/>
                <a:gd name="connsiteX39" fmla="*/ 33337 w 2247900"/>
                <a:gd name="connsiteY39" fmla="*/ 302419 h 533400"/>
                <a:gd name="connsiteX40" fmla="*/ 11906 w 2247900"/>
                <a:gd name="connsiteY40" fmla="*/ 269082 h 533400"/>
                <a:gd name="connsiteX41" fmla="*/ 0 w 2247900"/>
                <a:gd name="connsiteY41" fmla="*/ 240507 h 533400"/>
                <a:gd name="connsiteX42" fmla="*/ 2381 w 2247900"/>
                <a:gd name="connsiteY42" fmla="*/ 221457 h 533400"/>
                <a:gd name="connsiteX43" fmla="*/ 9525 w 2247900"/>
                <a:gd name="connsiteY43" fmla="*/ 209550 h 533400"/>
                <a:gd name="connsiteX44" fmla="*/ 40481 w 2247900"/>
                <a:gd name="connsiteY44" fmla="*/ 197644 h 533400"/>
                <a:gd name="connsiteX45" fmla="*/ 61912 w 2247900"/>
                <a:gd name="connsiteY45" fmla="*/ 200025 h 533400"/>
                <a:gd name="connsiteX46" fmla="*/ 85725 w 2247900"/>
                <a:gd name="connsiteY46" fmla="*/ 209550 h 533400"/>
                <a:gd name="connsiteX47" fmla="*/ 128587 w 2247900"/>
                <a:gd name="connsiteY47" fmla="*/ 238125 h 533400"/>
                <a:gd name="connsiteX48" fmla="*/ 192881 w 2247900"/>
                <a:gd name="connsiteY48" fmla="*/ 271463 h 533400"/>
                <a:gd name="connsiteX49" fmla="*/ 266700 w 2247900"/>
                <a:gd name="connsiteY49" fmla="*/ 297657 h 533400"/>
                <a:gd name="connsiteX50" fmla="*/ 338137 w 2247900"/>
                <a:gd name="connsiteY50" fmla="*/ 309563 h 533400"/>
                <a:gd name="connsiteX51" fmla="*/ 435768 w 2247900"/>
                <a:gd name="connsiteY51" fmla="*/ 311944 h 533400"/>
                <a:gd name="connsiteX52" fmla="*/ 497681 w 2247900"/>
                <a:gd name="connsiteY52" fmla="*/ 309563 h 533400"/>
                <a:gd name="connsiteX53" fmla="*/ 669131 w 2247900"/>
                <a:gd name="connsiteY53" fmla="*/ 283369 h 533400"/>
                <a:gd name="connsiteX54" fmla="*/ 978693 w 2247900"/>
                <a:gd name="connsiteY54" fmla="*/ 2405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7900" h="533400">
                  <a:moveTo>
                    <a:pt x="978693" y="240507"/>
                  </a:moveTo>
                  <a:lnTo>
                    <a:pt x="1169193" y="216694"/>
                  </a:lnTo>
                  <a:lnTo>
                    <a:pt x="1435893" y="171450"/>
                  </a:lnTo>
                  <a:lnTo>
                    <a:pt x="1647825" y="133350"/>
                  </a:lnTo>
                  <a:lnTo>
                    <a:pt x="1757362" y="109538"/>
                  </a:lnTo>
                  <a:lnTo>
                    <a:pt x="1790700" y="85725"/>
                  </a:lnTo>
                  <a:lnTo>
                    <a:pt x="1854993" y="42863"/>
                  </a:lnTo>
                  <a:lnTo>
                    <a:pt x="1931193" y="0"/>
                  </a:lnTo>
                  <a:lnTo>
                    <a:pt x="1947862" y="0"/>
                  </a:lnTo>
                  <a:lnTo>
                    <a:pt x="1969293" y="7144"/>
                  </a:lnTo>
                  <a:lnTo>
                    <a:pt x="2038350" y="35719"/>
                  </a:lnTo>
                  <a:lnTo>
                    <a:pt x="2114550" y="78582"/>
                  </a:lnTo>
                  <a:lnTo>
                    <a:pt x="2164556" y="114300"/>
                  </a:lnTo>
                  <a:lnTo>
                    <a:pt x="2209800" y="152400"/>
                  </a:lnTo>
                  <a:lnTo>
                    <a:pt x="2231231" y="183357"/>
                  </a:lnTo>
                  <a:lnTo>
                    <a:pt x="2245518" y="211932"/>
                  </a:lnTo>
                  <a:lnTo>
                    <a:pt x="2247900" y="230982"/>
                  </a:lnTo>
                  <a:lnTo>
                    <a:pt x="2243137" y="254794"/>
                  </a:lnTo>
                  <a:lnTo>
                    <a:pt x="2228850" y="276225"/>
                  </a:lnTo>
                  <a:lnTo>
                    <a:pt x="2207418" y="290513"/>
                  </a:lnTo>
                  <a:lnTo>
                    <a:pt x="2171700" y="304800"/>
                  </a:lnTo>
                  <a:lnTo>
                    <a:pt x="2128837" y="309563"/>
                  </a:lnTo>
                  <a:lnTo>
                    <a:pt x="2031206" y="309563"/>
                  </a:lnTo>
                  <a:lnTo>
                    <a:pt x="1919287" y="311944"/>
                  </a:lnTo>
                  <a:lnTo>
                    <a:pt x="1812131" y="314325"/>
                  </a:lnTo>
                  <a:lnTo>
                    <a:pt x="1659731" y="319088"/>
                  </a:lnTo>
                  <a:lnTo>
                    <a:pt x="1485900" y="328613"/>
                  </a:lnTo>
                  <a:lnTo>
                    <a:pt x="1333500" y="342900"/>
                  </a:lnTo>
                  <a:lnTo>
                    <a:pt x="1154906" y="366713"/>
                  </a:lnTo>
                  <a:lnTo>
                    <a:pt x="978693" y="397669"/>
                  </a:lnTo>
                  <a:lnTo>
                    <a:pt x="740568" y="445294"/>
                  </a:lnTo>
                  <a:lnTo>
                    <a:pt x="492918" y="504825"/>
                  </a:lnTo>
                  <a:lnTo>
                    <a:pt x="378618" y="533400"/>
                  </a:lnTo>
                  <a:lnTo>
                    <a:pt x="361950" y="531019"/>
                  </a:lnTo>
                  <a:lnTo>
                    <a:pt x="307181" y="514350"/>
                  </a:lnTo>
                  <a:lnTo>
                    <a:pt x="245268" y="483394"/>
                  </a:lnTo>
                  <a:lnTo>
                    <a:pt x="183356" y="442913"/>
                  </a:lnTo>
                  <a:lnTo>
                    <a:pt x="123825" y="397669"/>
                  </a:lnTo>
                  <a:lnTo>
                    <a:pt x="76200" y="350044"/>
                  </a:lnTo>
                  <a:lnTo>
                    <a:pt x="33337" y="302419"/>
                  </a:lnTo>
                  <a:lnTo>
                    <a:pt x="11906" y="269082"/>
                  </a:lnTo>
                  <a:lnTo>
                    <a:pt x="0" y="240507"/>
                  </a:lnTo>
                  <a:lnTo>
                    <a:pt x="2381" y="221457"/>
                  </a:lnTo>
                  <a:lnTo>
                    <a:pt x="9525" y="209550"/>
                  </a:lnTo>
                  <a:lnTo>
                    <a:pt x="40481" y="197644"/>
                  </a:lnTo>
                  <a:lnTo>
                    <a:pt x="61912" y="200025"/>
                  </a:lnTo>
                  <a:lnTo>
                    <a:pt x="85725" y="209550"/>
                  </a:lnTo>
                  <a:lnTo>
                    <a:pt x="128587" y="238125"/>
                  </a:lnTo>
                  <a:lnTo>
                    <a:pt x="192881" y="271463"/>
                  </a:lnTo>
                  <a:lnTo>
                    <a:pt x="266700" y="297657"/>
                  </a:lnTo>
                  <a:lnTo>
                    <a:pt x="338137" y="309563"/>
                  </a:lnTo>
                  <a:lnTo>
                    <a:pt x="435768" y="311944"/>
                  </a:lnTo>
                  <a:lnTo>
                    <a:pt x="497681" y="309563"/>
                  </a:lnTo>
                  <a:lnTo>
                    <a:pt x="669131" y="283369"/>
                  </a:lnTo>
                  <a:lnTo>
                    <a:pt x="978693" y="240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">
              <a:extLst>
                <a:ext uri="{FF2B5EF4-FFF2-40B4-BE49-F238E27FC236}">
                  <a16:creationId xmlns:a16="http://schemas.microsoft.com/office/drawing/2014/main" id="{B0E20474-B174-4AEB-9075-E1F92222AD4D}"/>
                </a:ext>
              </a:extLst>
            </p:cNvPr>
            <p:cNvSpPr/>
            <p:nvPr/>
          </p:nvSpPr>
          <p:spPr>
            <a:xfrm>
              <a:off x="4040188" y="3181350"/>
              <a:ext cx="3498850" cy="646113"/>
            </a:xfrm>
            <a:custGeom>
              <a:avLst/>
              <a:gdLst>
                <a:gd name="connsiteX0" fmla="*/ 1817262 w 3498951"/>
                <a:gd name="connsiteY0" fmla="*/ 196149 h 646137"/>
                <a:gd name="connsiteX1" fmla="*/ 2102832 w 3498951"/>
                <a:gd name="connsiteY1" fmla="*/ 167303 h 646137"/>
                <a:gd name="connsiteX2" fmla="*/ 2402824 w 3498951"/>
                <a:gd name="connsiteY2" fmla="*/ 141342 h 646137"/>
                <a:gd name="connsiteX3" fmla="*/ 2705701 w 3498951"/>
                <a:gd name="connsiteY3" fmla="*/ 118266 h 646137"/>
                <a:gd name="connsiteX4" fmla="*/ 2821083 w 3498951"/>
                <a:gd name="connsiteY4" fmla="*/ 109612 h 646137"/>
                <a:gd name="connsiteX5" fmla="*/ 2884543 w 3498951"/>
                <a:gd name="connsiteY5" fmla="*/ 80767 h 646137"/>
                <a:gd name="connsiteX6" fmla="*/ 2962426 w 3498951"/>
                <a:gd name="connsiteY6" fmla="*/ 43268 h 646137"/>
                <a:gd name="connsiteX7" fmla="*/ 3040308 w 3498951"/>
                <a:gd name="connsiteY7" fmla="*/ 0 h 646137"/>
                <a:gd name="connsiteX8" fmla="*/ 3057616 w 3498951"/>
                <a:gd name="connsiteY8" fmla="*/ 0 h 646137"/>
                <a:gd name="connsiteX9" fmla="*/ 3158575 w 3498951"/>
                <a:gd name="connsiteY9" fmla="*/ 28845 h 646137"/>
                <a:gd name="connsiteX10" fmla="*/ 3259534 w 3498951"/>
                <a:gd name="connsiteY10" fmla="*/ 60575 h 646137"/>
                <a:gd name="connsiteX11" fmla="*/ 3383569 w 3498951"/>
                <a:gd name="connsiteY11" fmla="*/ 103843 h 646137"/>
                <a:gd name="connsiteX12" fmla="*/ 3400876 w 3498951"/>
                <a:gd name="connsiteY12" fmla="*/ 109612 h 646137"/>
                <a:gd name="connsiteX13" fmla="*/ 3421068 w 3498951"/>
                <a:gd name="connsiteY13" fmla="*/ 124035 h 646137"/>
                <a:gd name="connsiteX14" fmla="*/ 3455682 w 3498951"/>
                <a:gd name="connsiteY14" fmla="*/ 155765 h 646137"/>
                <a:gd name="connsiteX15" fmla="*/ 3481643 w 3498951"/>
                <a:gd name="connsiteY15" fmla="*/ 187495 h 646137"/>
                <a:gd name="connsiteX16" fmla="*/ 3496066 w 3498951"/>
                <a:gd name="connsiteY16" fmla="*/ 213456 h 646137"/>
                <a:gd name="connsiteX17" fmla="*/ 3498951 w 3498951"/>
                <a:gd name="connsiteY17" fmla="*/ 236532 h 646137"/>
                <a:gd name="connsiteX18" fmla="*/ 3490297 w 3498951"/>
                <a:gd name="connsiteY18" fmla="*/ 256724 h 646137"/>
                <a:gd name="connsiteX19" fmla="*/ 3472990 w 3498951"/>
                <a:gd name="connsiteY19" fmla="*/ 274031 h 646137"/>
                <a:gd name="connsiteX20" fmla="*/ 3438375 w 3498951"/>
                <a:gd name="connsiteY20" fmla="*/ 294223 h 646137"/>
                <a:gd name="connsiteX21" fmla="*/ 3397992 w 3498951"/>
                <a:gd name="connsiteY21" fmla="*/ 305761 h 646137"/>
                <a:gd name="connsiteX22" fmla="*/ 3340301 w 3498951"/>
                <a:gd name="connsiteY22" fmla="*/ 311530 h 646137"/>
                <a:gd name="connsiteX23" fmla="*/ 3236457 w 3498951"/>
                <a:gd name="connsiteY23" fmla="*/ 311530 h 646137"/>
                <a:gd name="connsiteX24" fmla="*/ 3069154 w 3498951"/>
                <a:gd name="connsiteY24" fmla="*/ 308646 h 646137"/>
                <a:gd name="connsiteX25" fmla="*/ 2922042 w 3498951"/>
                <a:gd name="connsiteY25" fmla="*/ 308646 h 646137"/>
                <a:gd name="connsiteX26" fmla="*/ 2702817 w 3498951"/>
                <a:gd name="connsiteY26" fmla="*/ 325953 h 646137"/>
                <a:gd name="connsiteX27" fmla="*/ 2385517 w 3498951"/>
                <a:gd name="connsiteY27" fmla="*/ 349029 h 646137"/>
                <a:gd name="connsiteX28" fmla="*/ 1998988 w 3498951"/>
                <a:gd name="connsiteY28" fmla="*/ 380759 h 646137"/>
                <a:gd name="connsiteX29" fmla="*/ 1670151 w 3498951"/>
                <a:gd name="connsiteY29" fmla="*/ 406720 h 646137"/>
                <a:gd name="connsiteX30" fmla="*/ 1474002 w 3498951"/>
                <a:gd name="connsiteY30" fmla="*/ 424027 h 646137"/>
                <a:gd name="connsiteX31" fmla="*/ 1188432 w 3498951"/>
                <a:gd name="connsiteY31" fmla="*/ 478834 h 646137"/>
                <a:gd name="connsiteX32" fmla="*/ 960553 w 3498951"/>
                <a:gd name="connsiteY32" fmla="*/ 522102 h 646137"/>
                <a:gd name="connsiteX33" fmla="*/ 747097 w 3498951"/>
                <a:gd name="connsiteY33" fmla="*/ 571139 h 646137"/>
                <a:gd name="connsiteX34" fmla="*/ 585563 w 3498951"/>
                <a:gd name="connsiteY34" fmla="*/ 614407 h 646137"/>
                <a:gd name="connsiteX35" fmla="*/ 490373 w 3498951"/>
                <a:gd name="connsiteY35" fmla="*/ 643253 h 646137"/>
                <a:gd name="connsiteX36" fmla="*/ 470181 w 3498951"/>
                <a:gd name="connsiteY36" fmla="*/ 646137 h 646137"/>
                <a:gd name="connsiteX37" fmla="*/ 441335 w 3498951"/>
                <a:gd name="connsiteY37" fmla="*/ 643253 h 646137"/>
                <a:gd name="connsiteX38" fmla="*/ 383645 w 3498951"/>
                <a:gd name="connsiteY38" fmla="*/ 625945 h 646137"/>
                <a:gd name="connsiteX39" fmla="*/ 311531 w 3498951"/>
                <a:gd name="connsiteY39" fmla="*/ 588446 h 646137"/>
                <a:gd name="connsiteX40" fmla="*/ 224995 w 3498951"/>
                <a:gd name="connsiteY40" fmla="*/ 527871 h 646137"/>
                <a:gd name="connsiteX41" fmla="*/ 124036 w 3498951"/>
                <a:gd name="connsiteY41" fmla="*/ 447104 h 646137"/>
                <a:gd name="connsiteX42" fmla="*/ 40384 w 3498951"/>
                <a:gd name="connsiteY42" fmla="*/ 369221 h 646137"/>
                <a:gd name="connsiteX43" fmla="*/ 5769 w 3498951"/>
                <a:gd name="connsiteY43" fmla="*/ 328838 h 646137"/>
                <a:gd name="connsiteX44" fmla="*/ 0 w 3498951"/>
                <a:gd name="connsiteY44" fmla="*/ 308646 h 646137"/>
                <a:gd name="connsiteX45" fmla="*/ 0 w 3498951"/>
                <a:gd name="connsiteY45" fmla="*/ 297108 h 646137"/>
                <a:gd name="connsiteX46" fmla="*/ 14423 w 3498951"/>
                <a:gd name="connsiteY46" fmla="*/ 288454 h 646137"/>
                <a:gd name="connsiteX47" fmla="*/ 34615 w 3498951"/>
                <a:gd name="connsiteY47" fmla="*/ 288454 h 646137"/>
                <a:gd name="connsiteX48" fmla="*/ 69229 w 3498951"/>
                <a:gd name="connsiteY48" fmla="*/ 299992 h 646137"/>
                <a:gd name="connsiteX49" fmla="*/ 126920 w 3498951"/>
                <a:gd name="connsiteY49" fmla="*/ 323068 h 646137"/>
                <a:gd name="connsiteX50" fmla="*/ 196149 w 3498951"/>
                <a:gd name="connsiteY50" fmla="*/ 351914 h 646137"/>
                <a:gd name="connsiteX51" fmla="*/ 271147 w 3498951"/>
                <a:gd name="connsiteY51" fmla="*/ 374990 h 646137"/>
                <a:gd name="connsiteX52" fmla="*/ 308646 w 3498951"/>
                <a:gd name="connsiteY52" fmla="*/ 380759 h 646137"/>
                <a:gd name="connsiteX53" fmla="*/ 441335 w 3498951"/>
                <a:gd name="connsiteY53" fmla="*/ 374990 h 646137"/>
                <a:gd name="connsiteX54" fmla="*/ 672099 w 3498951"/>
                <a:gd name="connsiteY54" fmla="*/ 354798 h 646137"/>
                <a:gd name="connsiteX55" fmla="*/ 960553 w 3498951"/>
                <a:gd name="connsiteY55" fmla="*/ 308646 h 646137"/>
                <a:gd name="connsiteX56" fmla="*/ 1197086 w 3498951"/>
                <a:gd name="connsiteY56" fmla="*/ 274031 h 646137"/>
                <a:gd name="connsiteX57" fmla="*/ 1488424 w 3498951"/>
                <a:gd name="connsiteY57" fmla="*/ 236532 h 646137"/>
                <a:gd name="connsiteX58" fmla="*/ 1817262 w 3498951"/>
                <a:gd name="connsiteY58" fmla="*/ 196149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98951" h="646137">
                  <a:moveTo>
                    <a:pt x="1817262" y="196149"/>
                  </a:moveTo>
                  <a:lnTo>
                    <a:pt x="2102832" y="167303"/>
                  </a:lnTo>
                  <a:lnTo>
                    <a:pt x="2402824" y="141342"/>
                  </a:lnTo>
                  <a:lnTo>
                    <a:pt x="2705701" y="118266"/>
                  </a:lnTo>
                  <a:lnTo>
                    <a:pt x="2821083" y="109612"/>
                  </a:lnTo>
                  <a:lnTo>
                    <a:pt x="2884543" y="80767"/>
                  </a:lnTo>
                  <a:lnTo>
                    <a:pt x="2962426" y="43268"/>
                  </a:lnTo>
                  <a:lnTo>
                    <a:pt x="3040308" y="0"/>
                  </a:lnTo>
                  <a:lnTo>
                    <a:pt x="3057616" y="0"/>
                  </a:lnTo>
                  <a:lnTo>
                    <a:pt x="3158575" y="28845"/>
                  </a:lnTo>
                  <a:lnTo>
                    <a:pt x="3259534" y="60575"/>
                  </a:lnTo>
                  <a:lnTo>
                    <a:pt x="3383569" y="103843"/>
                  </a:lnTo>
                  <a:lnTo>
                    <a:pt x="3400876" y="109612"/>
                  </a:lnTo>
                  <a:lnTo>
                    <a:pt x="3421068" y="124035"/>
                  </a:lnTo>
                  <a:lnTo>
                    <a:pt x="3455682" y="155765"/>
                  </a:lnTo>
                  <a:lnTo>
                    <a:pt x="3481643" y="187495"/>
                  </a:lnTo>
                  <a:lnTo>
                    <a:pt x="3496066" y="213456"/>
                  </a:lnTo>
                  <a:lnTo>
                    <a:pt x="3498951" y="236532"/>
                  </a:lnTo>
                  <a:lnTo>
                    <a:pt x="3490297" y="256724"/>
                  </a:lnTo>
                  <a:lnTo>
                    <a:pt x="3472990" y="274031"/>
                  </a:lnTo>
                  <a:lnTo>
                    <a:pt x="3438375" y="294223"/>
                  </a:lnTo>
                  <a:lnTo>
                    <a:pt x="3397992" y="305761"/>
                  </a:lnTo>
                  <a:lnTo>
                    <a:pt x="3340301" y="311530"/>
                  </a:lnTo>
                  <a:lnTo>
                    <a:pt x="3236457" y="311530"/>
                  </a:lnTo>
                  <a:lnTo>
                    <a:pt x="3069154" y="308646"/>
                  </a:lnTo>
                  <a:lnTo>
                    <a:pt x="2922042" y="308646"/>
                  </a:lnTo>
                  <a:lnTo>
                    <a:pt x="2702817" y="325953"/>
                  </a:lnTo>
                  <a:lnTo>
                    <a:pt x="2385517" y="349029"/>
                  </a:lnTo>
                  <a:lnTo>
                    <a:pt x="1998988" y="380759"/>
                  </a:lnTo>
                  <a:lnTo>
                    <a:pt x="1670151" y="406720"/>
                  </a:lnTo>
                  <a:lnTo>
                    <a:pt x="1474002" y="424027"/>
                  </a:lnTo>
                  <a:lnTo>
                    <a:pt x="1188432" y="478834"/>
                  </a:lnTo>
                  <a:lnTo>
                    <a:pt x="960553" y="522102"/>
                  </a:lnTo>
                  <a:lnTo>
                    <a:pt x="747097" y="571139"/>
                  </a:lnTo>
                  <a:lnTo>
                    <a:pt x="585563" y="614407"/>
                  </a:lnTo>
                  <a:lnTo>
                    <a:pt x="490373" y="643253"/>
                  </a:lnTo>
                  <a:lnTo>
                    <a:pt x="470181" y="646137"/>
                  </a:lnTo>
                  <a:lnTo>
                    <a:pt x="441335" y="643253"/>
                  </a:lnTo>
                  <a:lnTo>
                    <a:pt x="383645" y="625945"/>
                  </a:lnTo>
                  <a:lnTo>
                    <a:pt x="311531" y="588446"/>
                  </a:lnTo>
                  <a:lnTo>
                    <a:pt x="224995" y="527871"/>
                  </a:lnTo>
                  <a:lnTo>
                    <a:pt x="124036" y="447104"/>
                  </a:lnTo>
                  <a:lnTo>
                    <a:pt x="40384" y="369221"/>
                  </a:lnTo>
                  <a:lnTo>
                    <a:pt x="5769" y="328838"/>
                  </a:lnTo>
                  <a:lnTo>
                    <a:pt x="0" y="308646"/>
                  </a:lnTo>
                  <a:lnTo>
                    <a:pt x="0" y="297108"/>
                  </a:lnTo>
                  <a:lnTo>
                    <a:pt x="14423" y="288454"/>
                  </a:lnTo>
                  <a:lnTo>
                    <a:pt x="34615" y="288454"/>
                  </a:lnTo>
                  <a:lnTo>
                    <a:pt x="69229" y="299992"/>
                  </a:lnTo>
                  <a:lnTo>
                    <a:pt x="126920" y="323068"/>
                  </a:lnTo>
                  <a:lnTo>
                    <a:pt x="196149" y="351914"/>
                  </a:lnTo>
                  <a:lnTo>
                    <a:pt x="271147" y="374990"/>
                  </a:lnTo>
                  <a:lnTo>
                    <a:pt x="308646" y="380759"/>
                  </a:lnTo>
                  <a:lnTo>
                    <a:pt x="441335" y="374990"/>
                  </a:lnTo>
                  <a:lnTo>
                    <a:pt x="672099" y="354798"/>
                  </a:lnTo>
                  <a:lnTo>
                    <a:pt x="960553" y="308646"/>
                  </a:lnTo>
                  <a:lnTo>
                    <a:pt x="1197086" y="274031"/>
                  </a:lnTo>
                  <a:lnTo>
                    <a:pt x="1488424" y="236532"/>
                  </a:lnTo>
                  <a:lnTo>
                    <a:pt x="1817262" y="1961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89">
              <a:extLst>
                <a:ext uri="{FF2B5EF4-FFF2-40B4-BE49-F238E27FC236}">
                  <a16:creationId xmlns:a16="http://schemas.microsoft.com/office/drawing/2014/main" id="{DFA62612-EBAC-47D8-80E2-59AD40067DAF}"/>
                </a:ext>
              </a:extLst>
            </p:cNvPr>
            <p:cNvSpPr/>
            <p:nvPr/>
          </p:nvSpPr>
          <p:spPr>
            <a:xfrm rot="16200000">
              <a:off x="2085182" y="4371181"/>
              <a:ext cx="2925762" cy="333375"/>
            </a:xfrm>
            <a:custGeom>
              <a:avLst/>
              <a:gdLst>
                <a:gd name="connsiteX0" fmla="*/ 1669256 w 2926556"/>
                <a:gd name="connsiteY0" fmla="*/ 130969 h 333375"/>
                <a:gd name="connsiteX1" fmla="*/ 1976437 w 2926556"/>
                <a:gd name="connsiteY1" fmla="*/ 133350 h 333375"/>
                <a:gd name="connsiteX2" fmla="*/ 2214562 w 2926556"/>
                <a:gd name="connsiteY2" fmla="*/ 130969 h 333375"/>
                <a:gd name="connsiteX3" fmla="*/ 2409825 w 2926556"/>
                <a:gd name="connsiteY3" fmla="*/ 130969 h 333375"/>
                <a:gd name="connsiteX4" fmla="*/ 2483643 w 2926556"/>
                <a:gd name="connsiteY4" fmla="*/ 128588 h 333375"/>
                <a:gd name="connsiteX5" fmla="*/ 2543175 w 2926556"/>
                <a:gd name="connsiteY5" fmla="*/ 121444 h 333375"/>
                <a:gd name="connsiteX6" fmla="*/ 2583656 w 2926556"/>
                <a:gd name="connsiteY6" fmla="*/ 114300 h 333375"/>
                <a:gd name="connsiteX7" fmla="*/ 2631281 w 2926556"/>
                <a:gd name="connsiteY7" fmla="*/ 95250 h 333375"/>
                <a:gd name="connsiteX8" fmla="*/ 2669381 w 2926556"/>
                <a:gd name="connsiteY8" fmla="*/ 59532 h 333375"/>
                <a:gd name="connsiteX9" fmla="*/ 2697956 w 2926556"/>
                <a:gd name="connsiteY9" fmla="*/ 33338 h 333375"/>
                <a:gd name="connsiteX10" fmla="*/ 2926556 w 2926556"/>
                <a:gd name="connsiteY10" fmla="*/ 150019 h 333375"/>
                <a:gd name="connsiteX11" fmla="*/ 2886075 w 2926556"/>
                <a:gd name="connsiteY11" fmla="*/ 197644 h 333375"/>
                <a:gd name="connsiteX12" fmla="*/ 2847975 w 2926556"/>
                <a:gd name="connsiteY12" fmla="*/ 233363 h 333375"/>
                <a:gd name="connsiteX13" fmla="*/ 2795587 w 2926556"/>
                <a:gd name="connsiteY13" fmla="*/ 276225 h 333375"/>
                <a:gd name="connsiteX14" fmla="*/ 2764631 w 2926556"/>
                <a:gd name="connsiteY14" fmla="*/ 292894 h 333375"/>
                <a:gd name="connsiteX15" fmla="*/ 2714625 w 2926556"/>
                <a:gd name="connsiteY15" fmla="*/ 319088 h 333375"/>
                <a:gd name="connsiteX16" fmla="*/ 2683668 w 2926556"/>
                <a:gd name="connsiteY16" fmla="*/ 326232 h 333375"/>
                <a:gd name="connsiteX17" fmla="*/ 2631281 w 2926556"/>
                <a:gd name="connsiteY17" fmla="*/ 328613 h 333375"/>
                <a:gd name="connsiteX18" fmla="*/ 2476500 w 2926556"/>
                <a:gd name="connsiteY18" fmla="*/ 330994 h 333375"/>
                <a:gd name="connsiteX19" fmla="*/ 2219325 w 2926556"/>
                <a:gd name="connsiteY19" fmla="*/ 333375 h 333375"/>
                <a:gd name="connsiteX20" fmla="*/ 1852612 w 2926556"/>
                <a:gd name="connsiteY20" fmla="*/ 330994 h 333375"/>
                <a:gd name="connsiteX21" fmla="*/ 1631156 w 2926556"/>
                <a:gd name="connsiteY21" fmla="*/ 333375 h 333375"/>
                <a:gd name="connsiteX22" fmla="*/ 1266825 w 2926556"/>
                <a:gd name="connsiteY22" fmla="*/ 333375 h 333375"/>
                <a:gd name="connsiteX23" fmla="*/ 973931 w 2926556"/>
                <a:gd name="connsiteY23" fmla="*/ 333375 h 333375"/>
                <a:gd name="connsiteX24" fmla="*/ 804862 w 2926556"/>
                <a:gd name="connsiteY24" fmla="*/ 330994 h 333375"/>
                <a:gd name="connsiteX25" fmla="*/ 597693 w 2926556"/>
                <a:gd name="connsiteY25" fmla="*/ 330994 h 333375"/>
                <a:gd name="connsiteX26" fmla="*/ 483393 w 2926556"/>
                <a:gd name="connsiteY26" fmla="*/ 326232 h 333375"/>
                <a:gd name="connsiteX27" fmla="*/ 359568 w 2926556"/>
                <a:gd name="connsiteY27" fmla="*/ 314325 h 333375"/>
                <a:gd name="connsiteX28" fmla="*/ 283368 w 2926556"/>
                <a:gd name="connsiteY28" fmla="*/ 302419 h 333375"/>
                <a:gd name="connsiteX29" fmla="*/ 178593 w 2926556"/>
                <a:gd name="connsiteY29" fmla="*/ 283369 h 333375"/>
                <a:gd name="connsiteX30" fmla="*/ 83343 w 2926556"/>
                <a:gd name="connsiteY30" fmla="*/ 250032 h 333375"/>
                <a:gd name="connsiteX31" fmla="*/ 45243 w 2926556"/>
                <a:gd name="connsiteY31" fmla="*/ 230982 h 333375"/>
                <a:gd name="connsiteX32" fmla="*/ 16668 w 2926556"/>
                <a:gd name="connsiteY32" fmla="*/ 209550 h 333375"/>
                <a:gd name="connsiteX33" fmla="*/ 2381 w 2926556"/>
                <a:gd name="connsiteY33" fmla="*/ 185738 h 333375"/>
                <a:gd name="connsiteX34" fmla="*/ 0 w 2926556"/>
                <a:gd name="connsiteY34" fmla="*/ 169069 h 333375"/>
                <a:gd name="connsiteX35" fmla="*/ 9525 w 2926556"/>
                <a:gd name="connsiteY35" fmla="*/ 145257 h 333375"/>
                <a:gd name="connsiteX36" fmla="*/ 30956 w 2926556"/>
                <a:gd name="connsiteY36" fmla="*/ 123825 h 333375"/>
                <a:gd name="connsiteX37" fmla="*/ 88106 w 2926556"/>
                <a:gd name="connsiteY37" fmla="*/ 88107 h 333375"/>
                <a:gd name="connsiteX38" fmla="*/ 140493 w 2926556"/>
                <a:gd name="connsiteY38" fmla="*/ 57150 h 333375"/>
                <a:gd name="connsiteX39" fmla="*/ 192881 w 2926556"/>
                <a:gd name="connsiteY39" fmla="*/ 35719 h 333375"/>
                <a:gd name="connsiteX40" fmla="*/ 295275 w 2926556"/>
                <a:gd name="connsiteY40" fmla="*/ 11907 h 333375"/>
                <a:gd name="connsiteX41" fmla="*/ 357187 w 2926556"/>
                <a:gd name="connsiteY41" fmla="*/ 2382 h 333375"/>
                <a:gd name="connsiteX42" fmla="*/ 385762 w 2926556"/>
                <a:gd name="connsiteY42" fmla="*/ 0 h 333375"/>
                <a:gd name="connsiteX43" fmla="*/ 409575 w 2926556"/>
                <a:gd name="connsiteY43" fmla="*/ 0 h 333375"/>
                <a:gd name="connsiteX44" fmla="*/ 435768 w 2926556"/>
                <a:gd name="connsiteY44" fmla="*/ 4763 h 333375"/>
                <a:gd name="connsiteX45" fmla="*/ 488156 w 2926556"/>
                <a:gd name="connsiteY45" fmla="*/ 23813 h 333375"/>
                <a:gd name="connsiteX46" fmla="*/ 623887 w 2926556"/>
                <a:gd name="connsiteY46" fmla="*/ 52388 h 333375"/>
                <a:gd name="connsiteX47" fmla="*/ 802481 w 2926556"/>
                <a:gd name="connsiteY47" fmla="*/ 78582 h 333375"/>
                <a:gd name="connsiteX48" fmla="*/ 954881 w 2926556"/>
                <a:gd name="connsiteY48" fmla="*/ 92869 h 333375"/>
                <a:gd name="connsiteX49" fmla="*/ 1204912 w 2926556"/>
                <a:gd name="connsiteY49" fmla="*/ 114300 h 333375"/>
                <a:gd name="connsiteX50" fmla="*/ 1433512 w 2926556"/>
                <a:gd name="connsiteY50" fmla="*/ 130969 h 333375"/>
                <a:gd name="connsiteX51" fmla="*/ 1669256 w 2926556"/>
                <a:gd name="connsiteY51" fmla="*/ 13096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26556" h="333375">
                  <a:moveTo>
                    <a:pt x="1669256" y="130969"/>
                  </a:moveTo>
                  <a:lnTo>
                    <a:pt x="1976437" y="133350"/>
                  </a:lnTo>
                  <a:lnTo>
                    <a:pt x="2214562" y="130969"/>
                  </a:lnTo>
                  <a:lnTo>
                    <a:pt x="2409825" y="130969"/>
                  </a:lnTo>
                  <a:lnTo>
                    <a:pt x="2483643" y="128588"/>
                  </a:lnTo>
                  <a:lnTo>
                    <a:pt x="2543175" y="121444"/>
                  </a:lnTo>
                  <a:lnTo>
                    <a:pt x="2583656" y="114300"/>
                  </a:lnTo>
                  <a:lnTo>
                    <a:pt x="2631281" y="95250"/>
                  </a:lnTo>
                  <a:lnTo>
                    <a:pt x="2669381" y="59532"/>
                  </a:lnTo>
                  <a:lnTo>
                    <a:pt x="2697956" y="33338"/>
                  </a:lnTo>
                  <a:lnTo>
                    <a:pt x="2926556" y="150019"/>
                  </a:lnTo>
                  <a:lnTo>
                    <a:pt x="2886075" y="197644"/>
                  </a:lnTo>
                  <a:lnTo>
                    <a:pt x="2847975" y="233363"/>
                  </a:lnTo>
                  <a:lnTo>
                    <a:pt x="2795587" y="276225"/>
                  </a:lnTo>
                  <a:lnTo>
                    <a:pt x="2764631" y="292894"/>
                  </a:lnTo>
                  <a:lnTo>
                    <a:pt x="2714625" y="319088"/>
                  </a:lnTo>
                  <a:lnTo>
                    <a:pt x="2683668" y="326232"/>
                  </a:lnTo>
                  <a:lnTo>
                    <a:pt x="2631281" y="328613"/>
                  </a:lnTo>
                  <a:lnTo>
                    <a:pt x="2476500" y="330994"/>
                  </a:lnTo>
                  <a:lnTo>
                    <a:pt x="2219325" y="333375"/>
                  </a:lnTo>
                  <a:lnTo>
                    <a:pt x="1852612" y="330994"/>
                  </a:lnTo>
                  <a:lnTo>
                    <a:pt x="1631156" y="333375"/>
                  </a:lnTo>
                  <a:lnTo>
                    <a:pt x="1266825" y="333375"/>
                  </a:lnTo>
                  <a:lnTo>
                    <a:pt x="973931" y="333375"/>
                  </a:lnTo>
                  <a:lnTo>
                    <a:pt x="804862" y="330994"/>
                  </a:lnTo>
                  <a:lnTo>
                    <a:pt x="597693" y="330994"/>
                  </a:lnTo>
                  <a:lnTo>
                    <a:pt x="483393" y="326232"/>
                  </a:lnTo>
                  <a:lnTo>
                    <a:pt x="359568" y="314325"/>
                  </a:lnTo>
                  <a:lnTo>
                    <a:pt x="283368" y="302419"/>
                  </a:lnTo>
                  <a:lnTo>
                    <a:pt x="178593" y="283369"/>
                  </a:lnTo>
                  <a:lnTo>
                    <a:pt x="83343" y="250032"/>
                  </a:lnTo>
                  <a:lnTo>
                    <a:pt x="45243" y="230982"/>
                  </a:lnTo>
                  <a:lnTo>
                    <a:pt x="16668" y="209550"/>
                  </a:lnTo>
                  <a:lnTo>
                    <a:pt x="2381" y="185738"/>
                  </a:lnTo>
                  <a:lnTo>
                    <a:pt x="0" y="169069"/>
                  </a:lnTo>
                  <a:lnTo>
                    <a:pt x="9525" y="145257"/>
                  </a:lnTo>
                  <a:lnTo>
                    <a:pt x="30956" y="123825"/>
                  </a:lnTo>
                  <a:lnTo>
                    <a:pt x="88106" y="88107"/>
                  </a:lnTo>
                  <a:lnTo>
                    <a:pt x="140493" y="57150"/>
                  </a:lnTo>
                  <a:lnTo>
                    <a:pt x="192881" y="35719"/>
                  </a:lnTo>
                  <a:lnTo>
                    <a:pt x="295275" y="11907"/>
                  </a:lnTo>
                  <a:lnTo>
                    <a:pt x="357187" y="2382"/>
                  </a:lnTo>
                  <a:lnTo>
                    <a:pt x="385762" y="0"/>
                  </a:lnTo>
                  <a:lnTo>
                    <a:pt x="409575" y="0"/>
                  </a:lnTo>
                  <a:lnTo>
                    <a:pt x="435768" y="4763"/>
                  </a:lnTo>
                  <a:lnTo>
                    <a:pt x="488156" y="23813"/>
                  </a:lnTo>
                  <a:lnTo>
                    <a:pt x="623887" y="52388"/>
                  </a:lnTo>
                  <a:lnTo>
                    <a:pt x="802481" y="78582"/>
                  </a:lnTo>
                  <a:lnTo>
                    <a:pt x="954881" y="92869"/>
                  </a:lnTo>
                  <a:lnTo>
                    <a:pt x="1204912" y="114300"/>
                  </a:lnTo>
                  <a:lnTo>
                    <a:pt x="1433512" y="130969"/>
                  </a:lnTo>
                  <a:lnTo>
                    <a:pt x="1669256" y="130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453F60A-D628-40C0-86F9-F78A81BC6F84}"/>
                </a:ext>
              </a:extLst>
            </p:cNvPr>
            <p:cNvSpPr/>
            <p:nvPr/>
          </p:nvSpPr>
          <p:spPr>
            <a:xfrm>
              <a:off x="4637088" y="3573463"/>
              <a:ext cx="1284287" cy="1851025"/>
            </a:xfrm>
            <a:custGeom>
              <a:avLst/>
              <a:gdLst>
                <a:gd name="connsiteX0" fmla="*/ 610458 w 1285311"/>
                <a:gd name="connsiteY0" fmla="*/ 860308 h 1851982"/>
                <a:gd name="connsiteX1" fmla="*/ 723792 w 1285311"/>
                <a:gd name="connsiteY1" fmla="*/ 674853 h 1851982"/>
                <a:gd name="connsiteX2" fmla="*/ 790762 w 1285311"/>
                <a:gd name="connsiteY2" fmla="*/ 548640 h 1851982"/>
                <a:gd name="connsiteX3" fmla="*/ 829399 w 1285311"/>
                <a:gd name="connsiteY3" fmla="*/ 458488 h 1851982"/>
                <a:gd name="connsiteX4" fmla="*/ 860308 w 1285311"/>
                <a:gd name="connsiteY4" fmla="*/ 381214 h 1851982"/>
                <a:gd name="connsiteX5" fmla="*/ 878339 w 1285311"/>
                <a:gd name="connsiteY5" fmla="*/ 314244 h 1851982"/>
                <a:gd name="connsiteX6" fmla="*/ 883490 w 1285311"/>
                <a:gd name="connsiteY6" fmla="*/ 270456 h 1851982"/>
                <a:gd name="connsiteX7" fmla="*/ 883490 w 1285311"/>
                <a:gd name="connsiteY7" fmla="*/ 239547 h 1851982"/>
                <a:gd name="connsiteX8" fmla="*/ 875763 w 1285311"/>
                <a:gd name="connsiteY8" fmla="*/ 206062 h 1851982"/>
                <a:gd name="connsiteX9" fmla="*/ 857733 w 1285311"/>
                <a:gd name="connsiteY9" fmla="*/ 164849 h 1851982"/>
                <a:gd name="connsiteX10" fmla="*/ 831975 w 1285311"/>
                <a:gd name="connsiteY10" fmla="*/ 131364 h 1851982"/>
                <a:gd name="connsiteX11" fmla="*/ 788187 w 1285311"/>
                <a:gd name="connsiteY11" fmla="*/ 103031 h 1851982"/>
                <a:gd name="connsiteX12" fmla="*/ 736671 w 1285311"/>
                <a:gd name="connsiteY12" fmla="*/ 85000 h 1851982"/>
                <a:gd name="connsiteX13" fmla="*/ 687731 w 1285311"/>
                <a:gd name="connsiteY13" fmla="*/ 77273 h 1851982"/>
                <a:gd name="connsiteX14" fmla="*/ 600155 w 1285311"/>
                <a:gd name="connsiteY14" fmla="*/ 74697 h 1851982"/>
                <a:gd name="connsiteX15" fmla="*/ 875763 w 1285311"/>
                <a:gd name="connsiteY15" fmla="*/ 0 h 1851982"/>
                <a:gd name="connsiteX16" fmla="*/ 947885 w 1285311"/>
                <a:gd name="connsiteY16" fmla="*/ 59243 h 1851982"/>
                <a:gd name="connsiteX17" fmla="*/ 1012279 w 1285311"/>
                <a:gd name="connsiteY17" fmla="*/ 103031 h 1851982"/>
                <a:gd name="connsiteX18" fmla="*/ 1058643 w 1285311"/>
                <a:gd name="connsiteY18" fmla="*/ 133940 h 1851982"/>
                <a:gd name="connsiteX19" fmla="*/ 1107583 w 1285311"/>
                <a:gd name="connsiteY19" fmla="*/ 162274 h 1851982"/>
                <a:gd name="connsiteX20" fmla="*/ 1164250 w 1285311"/>
                <a:gd name="connsiteY20" fmla="*/ 190607 h 1851982"/>
                <a:gd name="connsiteX21" fmla="*/ 1210614 w 1285311"/>
                <a:gd name="connsiteY21" fmla="*/ 211213 h 1851982"/>
                <a:gd name="connsiteX22" fmla="*/ 1236371 w 1285311"/>
                <a:gd name="connsiteY22" fmla="*/ 226668 h 1851982"/>
                <a:gd name="connsiteX23" fmla="*/ 1259553 w 1285311"/>
                <a:gd name="connsiteY23" fmla="*/ 244698 h 1851982"/>
                <a:gd name="connsiteX24" fmla="*/ 1272432 w 1285311"/>
                <a:gd name="connsiteY24" fmla="*/ 262729 h 1851982"/>
                <a:gd name="connsiteX25" fmla="*/ 1282735 w 1285311"/>
                <a:gd name="connsiteY25" fmla="*/ 285911 h 1851982"/>
                <a:gd name="connsiteX26" fmla="*/ 1285311 w 1285311"/>
                <a:gd name="connsiteY26" fmla="*/ 303941 h 1851982"/>
                <a:gd name="connsiteX27" fmla="*/ 1280160 w 1285311"/>
                <a:gd name="connsiteY27" fmla="*/ 332275 h 1851982"/>
                <a:gd name="connsiteX28" fmla="*/ 1267281 w 1285311"/>
                <a:gd name="connsiteY28" fmla="*/ 363184 h 1851982"/>
                <a:gd name="connsiteX29" fmla="*/ 1184856 w 1285311"/>
                <a:gd name="connsiteY29" fmla="*/ 476518 h 1851982"/>
                <a:gd name="connsiteX30" fmla="*/ 999400 w 1285311"/>
                <a:gd name="connsiteY30" fmla="*/ 723792 h 1851982"/>
                <a:gd name="connsiteX31" fmla="*/ 762429 w 1285311"/>
                <a:gd name="connsiteY31" fmla="*/ 1035461 h 1851982"/>
                <a:gd name="connsiteX32" fmla="*/ 484245 w 1285311"/>
                <a:gd name="connsiteY32" fmla="*/ 1398645 h 1851982"/>
                <a:gd name="connsiteX33" fmla="*/ 283335 w 1285311"/>
                <a:gd name="connsiteY33" fmla="*/ 1661374 h 1851982"/>
                <a:gd name="connsiteX34" fmla="*/ 247274 w 1285311"/>
                <a:gd name="connsiteY34" fmla="*/ 1702587 h 1851982"/>
                <a:gd name="connsiteX35" fmla="*/ 216365 w 1285311"/>
                <a:gd name="connsiteY35" fmla="*/ 1746375 h 1851982"/>
                <a:gd name="connsiteX36" fmla="*/ 149395 w 1285311"/>
                <a:gd name="connsiteY36" fmla="*/ 1851982 h 1851982"/>
                <a:gd name="connsiteX37" fmla="*/ 0 w 1285311"/>
                <a:gd name="connsiteY37" fmla="*/ 1805618 h 1851982"/>
                <a:gd name="connsiteX38" fmla="*/ 149395 w 1285311"/>
                <a:gd name="connsiteY38" fmla="*/ 1584101 h 1851982"/>
                <a:gd name="connsiteX39" fmla="*/ 291062 w 1285311"/>
                <a:gd name="connsiteY39" fmla="*/ 1372888 h 1851982"/>
                <a:gd name="connsiteX40" fmla="*/ 414699 w 1285311"/>
                <a:gd name="connsiteY40" fmla="*/ 1184856 h 1851982"/>
                <a:gd name="connsiteX41" fmla="*/ 540912 w 1285311"/>
                <a:gd name="connsiteY41" fmla="*/ 976218 h 1851982"/>
                <a:gd name="connsiteX42" fmla="*/ 610458 w 1285311"/>
                <a:gd name="connsiteY42" fmla="*/ 860308 h 185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5311" h="1851982">
                  <a:moveTo>
                    <a:pt x="610458" y="860308"/>
                  </a:moveTo>
                  <a:lnTo>
                    <a:pt x="723792" y="674853"/>
                  </a:lnTo>
                  <a:lnTo>
                    <a:pt x="790762" y="548640"/>
                  </a:lnTo>
                  <a:lnTo>
                    <a:pt x="829399" y="458488"/>
                  </a:lnTo>
                  <a:lnTo>
                    <a:pt x="860308" y="381214"/>
                  </a:lnTo>
                  <a:lnTo>
                    <a:pt x="878339" y="314244"/>
                  </a:lnTo>
                  <a:lnTo>
                    <a:pt x="883490" y="270456"/>
                  </a:lnTo>
                  <a:lnTo>
                    <a:pt x="883490" y="239547"/>
                  </a:lnTo>
                  <a:lnTo>
                    <a:pt x="875763" y="206062"/>
                  </a:lnTo>
                  <a:lnTo>
                    <a:pt x="857733" y="164849"/>
                  </a:lnTo>
                  <a:lnTo>
                    <a:pt x="831975" y="131364"/>
                  </a:lnTo>
                  <a:lnTo>
                    <a:pt x="788187" y="103031"/>
                  </a:lnTo>
                  <a:lnTo>
                    <a:pt x="736671" y="85000"/>
                  </a:lnTo>
                  <a:lnTo>
                    <a:pt x="687731" y="77273"/>
                  </a:lnTo>
                  <a:lnTo>
                    <a:pt x="600155" y="74697"/>
                  </a:lnTo>
                  <a:lnTo>
                    <a:pt x="875763" y="0"/>
                  </a:lnTo>
                  <a:lnTo>
                    <a:pt x="947885" y="59243"/>
                  </a:lnTo>
                  <a:lnTo>
                    <a:pt x="1012279" y="103031"/>
                  </a:lnTo>
                  <a:lnTo>
                    <a:pt x="1058643" y="133940"/>
                  </a:lnTo>
                  <a:lnTo>
                    <a:pt x="1107583" y="162274"/>
                  </a:lnTo>
                  <a:lnTo>
                    <a:pt x="1164250" y="190607"/>
                  </a:lnTo>
                  <a:lnTo>
                    <a:pt x="1210614" y="211213"/>
                  </a:lnTo>
                  <a:lnTo>
                    <a:pt x="1236371" y="226668"/>
                  </a:lnTo>
                  <a:lnTo>
                    <a:pt x="1259553" y="244698"/>
                  </a:lnTo>
                  <a:lnTo>
                    <a:pt x="1272432" y="262729"/>
                  </a:lnTo>
                  <a:lnTo>
                    <a:pt x="1282735" y="285911"/>
                  </a:lnTo>
                  <a:lnTo>
                    <a:pt x="1285311" y="303941"/>
                  </a:lnTo>
                  <a:lnTo>
                    <a:pt x="1280160" y="332275"/>
                  </a:lnTo>
                  <a:lnTo>
                    <a:pt x="1267281" y="363184"/>
                  </a:lnTo>
                  <a:lnTo>
                    <a:pt x="1184856" y="476518"/>
                  </a:lnTo>
                  <a:lnTo>
                    <a:pt x="999400" y="723792"/>
                  </a:lnTo>
                  <a:lnTo>
                    <a:pt x="762429" y="1035461"/>
                  </a:lnTo>
                  <a:lnTo>
                    <a:pt x="484245" y="1398645"/>
                  </a:lnTo>
                  <a:lnTo>
                    <a:pt x="283335" y="1661374"/>
                  </a:lnTo>
                  <a:lnTo>
                    <a:pt x="247274" y="1702587"/>
                  </a:lnTo>
                  <a:lnTo>
                    <a:pt x="216365" y="1746375"/>
                  </a:lnTo>
                  <a:lnTo>
                    <a:pt x="149395" y="1851982"/>
                  </a:lnTo>
                  <a:lnTo>
                    <a:pt x="0" y="1805618"/>
                  </a:lnTo>
                  <a:lnTo>
                    <a:pt x="149395" y="1584101"/>
                  </a:lnTo>
                  <a:lnTo>
                    <a:pt x="291062" y="1372888"/>
                  </a:lnTo>
                  <a:lnTo>
                    <a:pt x="414699" y="1184856"/>
                  </a:lnTo>
                  <a:lnTo>
                    <a:pt x="540912" y="976218"/>
                  </a:lnTo>
                  <a:lnTo>
                    <a:pt x="610458" y="86030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503A74C1-6D23-41C5-80A5-8CD820C9CFA1}"/>
                </a:ext>
              </a:extLst>
            </p:cNvPr>
            <p:cNvSpPr/>
            <p:nvPr/>
          </p:nvSpPr>
          <p:spPr>
            <a:xfrm>
              <a:off x="4365625" y="5043488"/>
              <a:ext cx="2395538" cy="727075"/>
            </a:xfrm>
            <a:custGeom>
              <a:avLst/>
              <a:gdLst>
                <a:gd name="connsiteX0" fmla="*/ 1334252 w 2395471"/>
                <a:gd name="connsiteY0" fmla="*/ 177729 h 726369"/>
                <a:gd name="connsiteX1" fmla="*/ 1001977 w 2395471"/>
                <a:gd name="connsiteY1" fmla="*/ 234396 h 726369"/>
                <a:gd name="connsiteX2" fmla="*/ 685156 w 2395471"/>
                <a:gd name="connsiteY2" fmla="*/ 285911 h 726369"/>
                <a:gd name="connsiteX3" fmla="*/ 561519 w 2395471"/>
                <a:gd name="connsiteY3" fmla="*/ 303941 h 726369"/>
                <a:gd name="connsiteX4" fmla="*/ 530610 w 2395471"/>
                <a:gd name="connsiteY4" fmla="*/ 306517 h 726369"/>
                <a:gd name="connsiteX5" fmla="*/ 504852 w 2395471"/>
                <a:gd name="connsiteY5" fmla="*/ 298790 h 726369"/>
                <a:gd name="connsiteX6" fmla="*/ 491973 w 2395471"/>
                <a:gd name="connsiteY6" fmla="*/ 285911 h 726369"/>
                <a:gd name="connsiteX7" fmla="*/ 486822 w 2395471"/>
                <a:gd name="connsiteY7" fmla="*/ 262729 h 726369"/>
                <a:gd name="connsiteX8" fmla="*/ 512579 w 2395471"/>
                <a:gd name="connsiteY8" fmla="*/ 231820 h 726369"/>
                <a:gd name="connsiteX9" fmla="*/ 365760 w 2395471"/>
                <a:gd name="connsiteY9" fmla="*/ 195759 h 726369"/>
                <a:gd name="connsiteX10" fmla="*/ 340003 w 2395471"/>
                <a:gd name="connsiteY10" fmla="*/ 226668 h 726369"/>
                <a:gd name="connsiteX11" fmla="*/ 303942 w 2395471"/>
                <a:gd name="connsiteY11" fmla="*/ 249850 h 726369"/>
                <a:gd name="connsiteX12" fmla="*/ 265305 w 2395471"/>
                <a:gd name="connsiteY12" fmla="*/ 267881 h 726369"/>
                <a:gd name="connsiteX13" fmla="*/ 218941 w 2395471"/>
                <a:gd name="connsiteY13" fmla="*/ 283335 h 726369"/>
                <a:gd name="connsiteX14" fmla="*/ 162274 w 2395471"/>
                <a:gd name="connsiteY14" fmla="*/ 293638 h 726369"/>
                <a:gd name="connsiteX15" fmla="*/ 110759 w 2395471"/>
                <a:gd name="connsiteY15" fmla="*/ 298790 h 726369"/>
                <a:gd name="connsiteX16" fmla="*/ 56667 w 2395471"/>
                <a:gd name="connsiteY16" fmla="*/ 303941 h 726369"/>
                <a:gd name="connsiteX17" fmla="*/ 33485 w 2395471"/>
                <a:gd name="connsiteY17" fmla="*/ 309093 h 726369"/>
                <a:gd name="connsiteX18" fmla="*/ 15455 w 2395471"/>
                <a:gd name="connsiteY18" fmla="*/ 316820 h 726369"/>
                <a:gd name="connsiteX19" fmla="*/ 5152 w 2395471"/>
                <a:gd name="connsiteY19" fmla="*/ 334851 h 726369"/>
                <a:gd name="connsiteX20" fmla="*/ 0 w 2395471"/>
                <a:gd name="connsiteY20" fmla="*/ 376063 h 726369"/>
                <a:gd name="connsiteX21" fmla="*/ 28334 w 2395471"/>
                <a:gd name="connsiteY21" fmla="*/ 437882 h 726369"/>
                <a:gd name="connsiteX22" fmla="*/ 90152 w 2395471"/>
                <a:gd name="connsiteY22" fmla="*/ 546064 h 726369"/>
                <a:gd name="connsiteX23" fmla="*/ 154547 w 2395471"/>
                <a:gd name="connsiteY23" fmla="*/ 654247 h 726369"/>
                <a:gd name="connsiteX24" fmla="*/ 198335 w 2395471"/>
                <a:gd name="connsiteY24" fmla="*/ 713490 h 726369"/>
                <a:gd name="connsiteX25" fmla="*/ 208638 w 2395471"/>
                <a:gd name="connsiteY25" fmla="*/ 721217 h 726369"/>
                <a:gd name="connsiteX26" fmla="*/ 216365 w 2395471"/>
                <a:gd name="connsiteY26" fmla="*/ 726369 h 726369"/>
                <a:gd name="connsiteX27" fmla="*/ 229244 w 2395471"/>
                <a:gd name="connsiteY27" fmla="*/ 726369 h 726369"/>
                <a:gd name="connsiteX28" fmla="*/ 257578 w 2395471"/>
                <a:gd name="connsiteY28" fmla="*/ 713490 h 726369"/>
                <a:gd name="connsiteX29" fmla="*/ 283336 w 2395471"/>
                <a:gd name="connsiteY29" fmla="*/ 687732 h 726369"/>
                <a:gd name="connsiteX30" fmla="*/ 303942 w 2395471"/>
                <a:gd name="connsiteY30" fmla="*/ 664550 h 726369"/>
                <a:gd name="connsiteX31" fmla="*/ 334851 w 2395471"/>
                <a:gd name="connsiteY31" fmla="*/ 649095 h 726369"/>
                <a:gd name="connsiteX32" fmla="*/ 463640 w 2395471"/>
                <a:gd name="connsiteY32" fmla="*/ 600156 h 726369"/>
                <a:gd name="connsiteX33" fmla="*/ 677429 w 2395471"/>
                <a:gd name="connsiteY33" fmla="*/ 543489 h 726369"/>
                <a:gd name="connsiteX34" fmla="*/ 973643 w 2395471"/>
                <a:gd name="connsiteY34" fmla="*/ 473943 h 726369"/>
                <a:gd name="connsiteX35" fmla="*/ 1305918 w 2395471"/>
                <a:gd name="connsiteY35" fmla="*/ 396669 h 726369"/>
                <a:gd name="connsiteX36" fmla="*/ 1684557 w 2395471"/>
                <a:gd name="connsiteY36" fmla="*/ 303941 h 726369"/>
                <a:gd name="connsiteX37" fmla="*/ 2068347 w 2395471"/>
                <a:gd name="connsiteY37" fmla="*/ 208638 h 726369"/>
                <a:gd name="connsiteX38" fmla="*/ 2328501 w 2395471"/>
                <a:gd name="connsiteY38" fmla="*/ 139092 h 726369"/>
                <a:gd name="connsiteX39" fmla="*/ 2395471 w 2395471"/>
                <a:gd name="connsiteY39" fmla="*/ 123637 h 726369"/>
                <a:gd name="connsiteX40" fmla="*/ 2341379 w 2395471"/>
                <a:gd name="connsiteY40" fmla="*/ 0 h 726369"/>
                <a:gd name="connsiteX41" fmla="*/ 2094105 w 2395471"/>
                <a:gd name="connsiteY41" fmla="*/ 41212 h 726369"/>
                <a:gd name="connsiteX42" fmla="*/ 1803043 w 2395471"/>
                <a:gd name="connsiteY42" fmla="*/ 92728 h 726369"/>
                <a:gd name="connsiteX43" fmla="*/ 1491374 w 2395471"/>
                <a:gd name="connsiteY43" fmla="*/ 149395 h 726369"/>
                <a:gd name="connsiteX44" fmla="*/ 1334252 w 2395471"/>
                <a:gd name="connsiteY44" fmla="*/ 177729 h 7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5471" h="726369">
                  <a:moveTo>
                    <a:pt x="1334252" y="177729"/>
                  </a:moveTo>
                  <a:lnTo>
                    <a:pt x="1001977" y="234396"/>
                  </a:lnTo>
                  <a:lnTo>
                    <a:pt x="685156" y="285911"/>
                  </a:lnTo>
                  <a:lnTo>
                    <a:pt x="561519" y="303941"/>
                  </a:lnTo>
                  <a:lnTo>
                    <a:pt x="530610" y="306517"/>
                  </a:lnTo>
                  <a:lnTo>
                    <a:pt x="504852" y="298790"/>
                  </a:lnTo>
                  <a:lnTo>
                    <a:pt x="491973" y="285911"/>
                  </a:lnTo>
                  <a:lnTo>
                    <a:pt x="486822" y="262729"/>
                  </a:lnTo>
                  <a:lnTo>
                    <a:pt x="512579" y="231820"/>
                  </a:lnTo>
                  <a:lnTo>
                    <a:pt x="365760" y="195759"/>
                  </a:lnTo>
                  <a:lnTo>
                    <a:pt x="340003" y="226668"/>
                  </a:lnTo>
                  <a:lnTo>
                    <a:pt x="303942" y="249850"/>
                  </a:lnTo>
                  <a:lnTo>
                    <a:pt x="265305" y="267881"/>
                  </a:lnTo>
                  <a:lnTo>
                    <a:pt x="218941" y="283335"/>
                  </a:lnTo>
                  <a:lnTo>
                    <a:pt x="162274" y="293638"/>
                  </a:lnTo>
                  <a:lnTo>
                    <a:pt x="110759" y="298790"/>
                  </a:lnTo>
                  <a:lnTo>
                    <a:pt x="56667" y="303941"/>
                  </a:lnTo>
                  <a:lnTo>
                    <a:pt x="33485" y="309093"/>
                  </a:lnTo>
                  <a:lnTo>
                    <a:pt x="15455" y="316820"/>
                  </a:lnTo>
                  <a:lnTo>
                    <a:pt x="5152" y="334851"/>
                  </a:lnTo>
                  <a:lnTo>
                    <a:pt x="0" y="376063"/>
                  </a:lnTo>
                  <a:lnTo>
                    <a:pt x="28334" y="437882"/>
                  </a:lnTo>
                  <a:lnTo>
                    <a:pt x="90152" y="546064"/>
                  </a:lnTo>
                  <a:lnTo>
                    <a:pt x="154547" y="654247"/>
                  </a:lnTo>
                  <a:lnTo>
                    <a:pt x="198335" y="713490"/>
                  </a:lnTo>
                  <a:lnTo>
                    <a:pt x="208638" y="721217"/>
                  </a:lnTo>
                  <a:lnTo>
                    <a:pt x="216365" y="726369"/>
                  </a:lnTo>
                  <a:lnTo>
                    <a:pt x="229244" y="726369"/>
                  </a:lnTo>
                  <a:lnTo>
                    <a:pt x="257578" y="713490"/>
                  </a:lnTo>
                  <a:lnTo>
                    <a:pt x="283336" y="687732"/>
                  </a:lnTo>
                  <a:lnTo>
                    <a:pt x="303942" y="664550"/>
                  </a:lnTo>
                  <a:lnTo>
                    <a:pt x="334851" y="649095"/>
                  </a:lnTo>
                  <a:lnTo>
                    <a:pt x="463640" y="600156"/>
                  </a:lnTo>
                  <a:lnTo>
                    <a:pt x="677429" y="543489"/>
                  </a:lnTo>
                  <a:lnTo>
                    <a:pt x="973643" y="473943"/>
                  </a:lnTo>
                  <a:lnTo>
                    <a:pt x="1305918" y="396669"/>
                  </a:lnTo>
                  <a:lnTo>
                    <a:pt x="1684557" y="303941"/>
                  </a:lnTo>
                  <a:lnTo>
                    <a:pt x="2068347" y="208638"/>
                  </a:lnTo>
                  <a:lnTo>
                    <a:pt x="2328501" y="139092"/>
                  </a:lnTo>
                  <a:lnTo>
                    <a:pt x="2395471" y="123637"/>
                  </a:lnTo>
                  <a:lnTo>
                    <a:pt x="2341379" y="0"/>
                  </a:lnTo>
                  <a:lnTo>
                    <a:pt x="2094105" y="41212"/>
                  </a:lnTo>
                  <a:lnTo>
                    <a:pt x="1803043" y="92728"/>
                  </a:lnTo>
                  <a:lnTo>
                    <a:pt x="1491374" y="149395"/>
                  </a:lnTo>
                  <a:lnTo>
                    <a:pt x="1334252" y="17772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0CFA339-90DA-49E2-AB22-A04721FDEB94}"/>
                </a:ext>
              </a:extLst>
            </p:cNvPr>
            <p:cNvSpPr/>
            <p:nvPr/>
          </p:nvSpPr>
          <p:spPr>
            <a:xfrm>
              <a:off x="6265863" y="4370388"/>
              <a:ext cx="885825" cy="1430337"/>
            </a:xfrm>
            <a:custGeom>
              <a:avLst/>
              <a:gdLst>
                <a:gd name="connsiteX0" fmla="*/ 266700 w 885825"/>
                <a:gd name="connsiteY0" fmla="*/ 466725 h 1431131"/>
                <a:gd name="connsiteX1" fmla="*/ 223837 w 885825"/>
                <a:gd name="connsiteY1" fmla="*/ 392906 h 1431131"/>
                <a:gd name="connsiteX2" fmla="*/ 159544 w 885825"/>
                <a:gd name="connsiteY2" fmla="*/ 280987 h 1431131"/>
                <a:gd name="connsiteX3" fmla="*/ 95250 w 885825"/>
                <a:gd name="connsiteY3" fmla="*/ 178594 h 1431131"/>
                <a:gd name="connsiteX4" fmla="*/ 33337 w 885825"/>
                <a:gd name="connsiteY4" fmla="*/ 85725 h 1431131"/>
                <a:gd name="connsiteX5" fmla="*/ 9525 w 885825"/>
                <a:gd name="connsiteY5" fmla="*/ 50006 h 1431131"/>
                <a:gd name="connsiteX6" fmla="*/ 0 w 885825"/>
                <a:gd name="connsiteY6" fmla="*/ 21431 h 1431131"/>
                <a:gd name="connsiteX7" fmla="*/ 2381 w 885825"/>
                <a:gd name="connsiteY7" fmla="*/ 4762 h 1431131"/>
                <a:gd name="connsiteX8" fmla="*/ 14287 w 885825"/>
                <a:gd name="connsiteY8" fmla="*/ 0 h 1431131"/>
                <a:gd name="connsiteX9" fmla="*/ 40481 w 885825"/>
                <a:gd name="connsiteY9" fmla="*/ 4762 h 1431131"/>
                <a:gd name="connsiteX10" fmla="*/ 73819 w 885825"/>
                <a:gd name="connsiteY10" fmla="*/ 26194 h 1431131"/>
                <a:gd name="connsiteX11" fmla="*/ 147637 w 885825"/>
                <a:gd name="connsiteY11" fmla="*/ 88106 h 1431131"/>
                <a:gd name="connsiteX12" fmla="*/ 252412 w 885825"/>
                <a:gd name="connsiteY12" fmla="*/ 185737 h 1431131"/>
                <a:gd name="connsiteX13" fmla="*/ 376237 w 885825"/>
                <a:gd name="connsiteY13" fmla="*/ 302419 h 1431131"/>
                <a:gd name="connsiteX14" fmla="*/ 504825 w 885825"/>
                <a:gd name="connsiteY14" fmla="*/ 433387 h 1431131"/>
                <a:gd name="connsiteX15" fmla="*/ 614362 w 885825"/>
                <a:gd name="connsiteY15" fmla="*/ 557212 h 1431131"/>
                <a:gd name="connsiteX16" fmla="*/ 678656 w 885825"/>
                <a:gd name="connsiteY16" fmla="*/ 640556 h 1431131"/>
                <a:gd name="connsiteX17" fmla="*/ 733425 w 885825"/>
                <a:gd name="connsiteY17" fmla="*/ 723900 h 1431131"/>
                <a:gd name="connsiteX18" fmla="*/ 769144 w 885825"/>
                <a:gd name="connsiteY18" fmla="*/ 778669 h 1431131"/>
                <a:gd name="connsiteX19" fmla="*/ 802481 w 885825"/>
                <a:gd name="connsiteY19" fmla="*/ 842962 h 1431131"/>
                <a:gd name="connsiteX20" fmla="*/ 823912 w 885825"/>
                <a:gd name="connsiteY20" fmla="*/ 892969 h 1431131"/>
                <a:gd name="connsiteX21" fmla="*/ 840581 w 885825"/>
                <a:gd name="connsiteY21" fmla="*/ 938212 h 1431131"/>
                <a:gd name="connsiteX22" fmla="*/ 854869 w 885825"/>
                <a:gd name="connsiteY22" fmla="*/ 978694 h 1431131"/>
                <a:gd name="connsiteX23" fmla="*/ 869156 w 885825"/>
                <a:gd name="connsiteY23" fmla="*/ 1023937 h 1431131"/>
                <a:gd name="connsiteX24" fmla="*/ 878681 w 885825"/>
                <a:gd name="connsiteY24" fmla="*/ 1071562 h 1431131"/>
                <a:gd name="connsiteX25" fmla="*/ 885825 w 885825"/>
                <a:gd name="connsiteY25" fmla="*/ 1173956 h 1431131"/>
                <a:gd name="connsiteX26" fmla="*/ 883444 w 885825"/>
                <a:gd name="connsiteY26" fmla="*/ 1223962 h 1431131"/>
                <a:gd name="connsiteX27" fmla="*/ 857250 w 885825"/>
                <a:gd name="connsiteY27" fmla="*/ 1328737 h 1431131"/>
                <a:gd name="connsiteX28" fmla="*/ 833437 w 885825"/>
                <a:gd name="connsiteY28" fmla="*/ 1369219 h 1431131"/>
                <a:gd name="connsiteX29" fmla="*/ 800100 w 885825"/>
                <a:gd name="connsiteY29" fmla="*/ 1407319 h 1431131"/>
                <a:gd name="connsiteX30" fmla="*/ 766762 w 885825"/>
                <a:gd name="connsiteY30" fmla="*/ 1426369 h 1431131"/>
                <a:gd name="connsiteX31" fmla="*/ 742950 w 885825"/>
                <a:gd name="connsiteY31" fmla="*/ 1431131 h 1431131"/>
                <a:gd name="connsiteX32" fmla="*/ 711994 w 885825"/>
                <a:gd name="connsiteY32" fmla="*/ 1423987 h 1431131"/>
                <a:gd name="connsiteX33" fmla="*/ 673894 w 885825"/>
                <a:gd name="connsiteY33" fmla="*/ 1402556 h 1431131"/>
                <a:gd name="connsiteX34" fmla="*/ 645319 w 885825"/>
                <a:gd name="connsiteY34" fmla="*/ 1371600 h 1431131"/>
                <a:gd name="connsiteX35" fmla="*/ 614362 w 885825"/>
                <a:gd name="connsiteY35" fmla="*/ 1326356 h 1431131"/>
                <a:gd name="connsiteX36" fmla="*/ 552450 w 885825"/>
                <a:gd name="connsiteY36" fmla="*/ 1157287 h 1431131"/>
                <a:gd name="connsiteX37" fmla="*/ 485775 w 885825"/>
                <a:gd name="connsiteY37" fmla="*/ 988219 h 1431131"/>
                <a:gd name="connsiteX38" fmla="*/ 416719 w 885825"/>
                <a:gd name="connsiteY38" fmla="*/ 809625 h 1431131"/>
                <a:gd name="connsiteX39" fmla="*/ 376237 w 885825"/>
                <a:gd name="connsiteY39" fmla="*/ 688181 h 1431131"/>
                <a:gd name="connsiteX40" fmla="*/ 266700 w 885825"/>
                <a:gd name="connsiteY40" fmla="*/ 46672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431131">
                  <a:moveTo>
                    <a:pt x="266700" y="466725"/>
                  </a:moveTo>
                  <a:lnTo>
                    <a:pt x="223837" y="392906"/>
                  </a:lnTo>
                  <a:lnTo>
                    <a:pt x="159544" y="280987"/>
                  </a:lnTo>
                  <a:lnTo>
                    <a:pt x="95250" y="178594"/>
                  </a:lnTo>
                  <a:lnTo>
                    <a:pt x="33337" y="85725"/>
                  </a:lnTo>
                  <a:lnTo>
                    <a:pt x="9525" y="50006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40481" y="4762"/>
                  </a:lnTo>
                  <a:lnTo>
                    <a:pt x="73819" y="26194"/>
                  </a:lnTo>
                  <a:lnTo>
                    <a:pt x="147637" y="88106"/>
                  </a:lnTo>
                  <a:lnTo>
                    <a:pt x="252412" y="185737"/>
                  </a:lnTo>
                  <a:lnTo>
                    <a:pt x="376237" y="302419"/>
                  </a:lnTo>
                  <a:lnTo>
                    <a:pt x="504825" y="433387"/>
                  </a:lnTo>
                  <a:lnTo>
                    <a:pt x="614362" y="557212"/>
                  </a:lnTo>
                  <a:lnTo>
                    <a:pt x="678656" y="640556"/>
                  </a:lnTo>
                  <a:lnTo>
                    <a:pt x="733425" y="723900"/>
                  </a:lnTo>
                  <a:lnTo>
                    <a:pt x="769144" y="778669"/>
                  </a:lnTo>
                  <a:lnTo>
                    <a:pt x="802481" y="842962"/>
                  </a:lnTo>
                  <a:lnTo>
                    <a:pt x="823912" y="892969"/>
                  </a:lnTo>
                  <a:lnTo>
                    <a:pt x="840581" y="938212"/>
                  </a:lnTo>
                  <a:lnTo>
                    <a:pt x="854869" y="978694"/>
                  </a:lnTo>
                  <a:lnTo>
                    <a:pt x="869156" y="1023937"/>
                  </a:lnTo>
                  <a:lnTo>
                    <a:pt x="878681" y="1071562"/>
                  </a:lnTo>
                  <a:lnTo>
                    <a:pt x="885825" y="1173956"/>
                  </a:lnTo>
                  <a:lnTo>
                    <a:pt x="883444" y="1223962"/>
                  </a:lnTo>
                  <a:lnTo>
                    <a:pt x="857250" y="1328737"/>
                  </a:lnTo>
                  <a:lnTo>
                    <a:pt x="833437" y="1369219"/>
                  </a:lnTo>
                  <a:lnTo>
                    <a:pt x="800100" y="1407319"/>
                  </a:lnTo>
                  <a:lnTo>
                    <a:pt x="766762" y="1426369"/>
                  </a:lnTo>
                  <a:lnTo>
                    <a:pt x="742950" y="1431131"/>
                  </a:lnTo>
                  <a:lnTo>
                    <a:pt x="711994" y="1423987"/>
                  </a:lnTo>
                  <a:lnTo>
                    <a:pt x="673894" y="1402556"/>
                  </a:lnTo>
                  <a:lnTo>
                    <a:pt x="645319" y="1371600"/>
                  </a:lnTo>
                  <a:lnTo>
                    <a:pt x="614362" y="1326356"/>
                  </a:lnTo>
                  <a:lnTo>
                    <a:pt x="552450" y="1157287"/>
                  </a:lnTo>
                  <a:lnTo>
                    <a:pt x="485775" y="988219"/>
                  </a:lnTo>
                  <a:lnTo>
                    <a:pt x="416719" y="809625"/>
                  </a:lnTo>
                  <a:lnTo>
                    <a:pt x="376237" y="688181"/>
                  </a:lnTo>
                  <a:lnTo>
                    <a:pt x="266700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AD07E51-6F47-4B87-99F5-BE79E1109598}"/>
              </a:ext>
            </a:extLst>
          </p:cNvPr>
          <p:cNvGrpSpPr/>
          <p:nvPr/>
        </p:nvGrpSpPr>
        <p:grpSpPr>
          <a:xfrm>
            <a:off x="2403475" y="1619250"/>
            <a:ext cx="4983163" cy="4229100"/>
            <a:chOff x="2403475" y="1619250"/>
            <a:chExt cx="4983163" cy="4229100"/>
          </a:xfrm>
        </p:grpSpPr>
        <p:sp>
          <p:nvSpPr>
            <p:cNvPr id="18" name="フリーフォーム 88">
              <a:extLst>
                <a:ext uri="{FF2B5EF4-FFF2-40B4-BE49-F238E27FC236}">
                  <a16:creationId xmlns:a16="http://schemas.microsoft.com/office/drawing/2014/main" id="{AEB10201-CC57-4DA0-BED6-6E04BF4B8BB4}"/>
                </a:ext>
              </a:extLst>
            </p:cNvPr>
            <p:cNvSpPr/>
            <p:nvPr/>
          </p:nvSpPr>
          <p:spPr>
            <a:xfrm rot="16200000">
              <a:off x="1873250" y="2149475"/>
              <a:ext cx="2566988" cy="1506538"/>
            </a:xfrm>
            <a:custGeom>
              <a:avLst/>
              <a:gdLst>
                <a:gd name="connsiteX0" fmla="*/ 1276350 w 2566988"/>
                <a:gd name="connsiteY0" fmla="*/ 781050 h 1507331"/>
                <a:gd name="connsiteX1" fmla="*/ 1369219 w 2566988"/>
                <a:gd name="connsiteY1" fmla="*/ 828675 h 1507331"/>
                <a:gd name="connsiteX2" fmla="*/ 1507331 w 2566988"/>
                <a:gd name="connsiteY2" fmla="*/ 892968 h 1507331"/>
                <a:gd name="connsiteX3" fmla="*/ 1635919 w 2566988"/>
                <a:gd name="connsiteY3" fmla="*/ 950118 h 1507331"/>
                <a:gd name="connsiteX4" fmla="*/ 1776413 w 2566988"/>
                <a:gd name="connsiteY4" fmla="*/ 1004887 h 1507331"/>
                <a:gd name="connsiteX5" fmla="*/ 1864519 w 2566988"/>
                <a:gd name="connsiteY5" fmla="*/ 1038225 h 1507331"/>
                <a:gd name="connsiteX6" fmla="*/ 1990725 w 2566988"/>
                <a:gd name="connsiteY6" fmla="*/ 1078706 h 1507331"/>
                <a:gd name="connsiteX7" fmla="*/ 2095500 w 2566988"/>
                <a:gd name="connsiteY7" fmla="*/ 1104900 h 1507331"/>
                <a:gd name="connsiteX8" fmla="*/ 2181225 w 2566988"/>
                <a:gd name="connsiteY8" fmla="*/ 1121568 h 1507331"/>
                <a:gd name="connsiteX9" fmla="*/ 2235994 w 2566988"/>
                <a:gd name="connsiteY9" fmla="*/ 1128712 h 1507331"/>
                <a:gd name="connsiteX10" fmla="*/ 2283619 w 2566988"/>
                <a:gd name="connsiteY10" fmla="*/ 1135856 h 1507331"/>
                <a:gd name="connsiteX11" fmla="*/ 2331244 w 2566988"/>
                <a:gd name="connsiteY11" fmla="*/ 1138237 h 1507331"/>
                <a:gd name="connsiteX12" fmla="*/ 2376488 w 2566988"/>
                <a:gd name="connsiteY12" fmla="*/ 1123950 h 1507331"/>
                <a:gd name="connsiteX13" fmla="*/ 2414588 w 2566988"/>
                <a:gd name="connsiteY13" fmla="*/ 1102518 h 1507331"/>
                <a:gd name="connsiteX14" fmla="*/ 2440781 w 2566988"/>
                <a:gd name="connsiteY14" fmla="*/ 1081087 h 1507331"/>
                <a:gd name="connsiteX15" fmla="*/ 2462213 w 2566988"/>
                <a:gd name="connsiteY15" fmla="*/ 1050131 h 1507331"/>
                <a:gd name="connsiteX16" fmla="*/ 2481263 w 2566988"/>
                <a:gd name="connsiteY16" fmla="*/ 1014412 h 1507331"/>
                <a:gd name="connsiteX17" fmla="*/ 2509838 w 2566988"/>
                <a:gd name="connsiteY17" fmla="*/ 988218 h 1507331"/>
                <a:gd name="connsiteX18" fmla="*/ 2526506 w 2566988"/>
                <a:gd name="connsiteY18" fmla="*/ 973931 h 1507331"/>
                <a:gd name="connsiteX19" fmla="*/ 2547938 w 2566988"/>
                <a:gd name="connsiteY19" fmla="*/ 969168 h 1507331"/>
                <a:gd name="connsiteX20" fmla="*/ 2557463 w 2566988"/>
                <a:gd name="connsiteY20" fmla="*/ 976312 h 1507331"/>
                <a:gd name="connsiteX21" fmla="*/ 2566988 w 2566988"/>
                <a:gd name="connsiteY21" fmla="*/ 1007268 h 1507331"/>
                <a:gd name="connsiteX22" fmla="*/ 2566988 w 2566988"/>
                <a:gd name="connsiteY22" fmla="*/ 1057275 h 1507331"/>
                <a:gd name="connsiteX23" fmla="*/ 2562225 w 2566988"/>
                <a:gd name="connsiteY23" fmla="*/ 1097756 h 1507331"/>
                <a:gd name="connsiteX24" fmla="*/ 2543175 w 2566988"/>
                <a:gd name="connsiteY24" fmla="*/ 1152525 h 1507331"/>
                <a:gd name="connsiteX25" fmla="*/ 2500313 w 2566988"/>
                <a:gd name="connsiteY25" fmla="*/ 1247775 h 1507331"/>
                <a:gd name="connsiteX26" fmla="*/ 2476500 w 2566988"/>
                <a:gd name="connsiteY26" fmla="*/ 1290637 h 1507331"/>
                <a:gd name="connsiteX27" fmla="*/ 2431256 w 2566988"/>
                <a:gd name="connsiteY27" fmla="*/ 1354931 h 1507331"/>
                <a:gd name="connsiteX28" fmla="*/ 2383631 w 2566988"/>
                <a:gd name="connsiteY28" fmla="*/ 1404937 h 1507331"/>
                <a:gd name="connsiteX29" fmla="*/ 2316956 w 2566988"/>
                <a:gd name="connsiteY29" fmla="*/ 1462087 h 1507331"/>
                <a:gd name="connsiteX30" fmla="*/ 2276475 w 2566988"/>
                <a:gd name="connsiteY30" fmla="*/ 1490662 h 1507331"/>
                <a:gd name="connsiteX31" fmla="*/ 2250281 w 2566988"/>
                <a:gd name="connsiteY31" fmla="*/ 1502568 h 1507331"/>
                <a:gd name="connsiteX32" fmla="*/ 2231231 w 2566988"/>
                <a:gd name="connsiteY32" fmla="*/ 1507331 h 1507331"/>
                <a:gd name="connsiteX33" fmla="*/ 2207419 w 2566988"/>
                <a:gd name="connsiteY33" fmla="*/ 1504950 h 1507331"/>
                <a:gd name="connsiteX34" fmla="*/ 2178844 w 2566988"/>
                <a:gd name="connsiteY34" fmla="*/ 1490662 h 1507331"/>
                <a:gd name="connsiteX35" fmla="*/ 2155031 w 2566988"/>
                <a:gd name="connsiteY35" fmla="*/ 1464468 h 1507331"/>
                <a:gd name="connsiteX36" fmla="*/ 2140744 w 2566988"/>
                <a:gd name="connsiteY36" fmla="*/ 1431131 h 1507331"/>
                <a:gd name="connsiteX37" fmla="*/ 2093119 w 2566988"/>
                <a:gd name="connsiteY37" fmla="*/ 1407318 h 1507331"/>
                <a:gd name="connsiteX38" fmla="*/ 1969294 w 2566988"/>
                <a:gd name="connsiteY38" fmla="*/ 1357312 h 1507331"/>
                <a:gd name="connsiteX39" fmla="*/ 1814513 w 2566988"/>
                <a:gd name="connsiteY39" fmla="*/ 1290637 h 1507331"/>
                <a:gd name="connsiteX40" fmla="*/ 1664494 w 2566988"/>
                <a:gd name="connsiteY40" fmla="*/ 1223962 h 1507331"/>
                <a:gd name="connsiteX41" fmla="*/ 1488281 w 2566988"/>
                <a:gd name="connsiteY41" fmla="*/ 1140618 h 1507331"/>
                <a:gd name="connsiteX42" fmla="*/ 1331119 w 2566988"/>
                <a:gd name="connsiteY42" fmla="*/ 1054893 h 1507331"/>
                <a:gd name="connsiteX43" fmla="*/ 1233488 w 2566988"/>
                <a:gd name="connsiteY43" fmla="*/ 995362 h 1507331"/>
                <a:gd name="connsiteX44" fmla="*/ 1004888 w 2566988"/>
                <a:gd name="connsiteY44" fmla="*/ 895350 h 1507331"/>
                <a:gd name="connsiteX45" fmla="*/ 921544 w 2566988"/>
                <a:gd name="connsiteY45" fmla="*/ 831056 h 1507331"/>
                <a:gd name="connsiteX46" fmla="*/ 812006 w 2566988"/>
                <a:gd name="connsiteY46" fmla="*/ 747712 h 1507331"/>
                <a:gd name="connsiteX47" fmla="*/ 723900 w 2566988"/>
                <a:gd name="connsiteY47" fmla="*/ 678656 h 1507331"/>
                <a:gd name="connsiteX48" fmla="*/ 619125 w 2566988"/>
                <a:gd name="connsiteY48" fmla="*/ 595312 h 1507331"/>
                <a:gd name="connsiteX49" fmla="*/ 511969 w 2566988"/>
                <a:gd name="connsiteY49" fmla="*/ 507206 h 1507331"/>
                <a:gd name="connsiteX50" fmla="*/ 409575 w 2566988"/>
                <a:gd name="connsiteY50" fmla="*/ 423862 h 1507331"/>
                <a:gd name="connsiteX51" fmla="*/ 319088 w 2566988"/>
                <a:gd name="connsiteY51" fmla="*/ 350043 h 1507331"/>
                <a:gd name="connsiteX52" fmla="*/ 235744 w 2566988"/>
                <a:gd name="connsiteY52" fmla="*/ 273843 h 1507331"/>
                <a:gd name="connsiteX53" fmla="*/ 150019 w 2566988"/>
                <a:gd name="connsiteY53" fmla="*/ 197643 h 1507331"/>
                <a:gd name="connsiteX54" fmla="*/ 69056 w 2566988"/>
                <a:gd name="connsiteY54" fmla="*/ 119062 h 1507331"/>
                <a:gd name="connsiteX55" fmla="*/ 23813 w 2566988"/>
                <a:gd name="connsiteY55" fmla="*/ 71437 h 1507331"/>
                <a:gd name="connsiteX56" fmla="*/ 4763 w 2566988"/>
                <a:gd name="connsiteY56" fmla="*/ 40481 h 1507331"/>
                <a:gd name="connsiteX57" fmla="*/ 0 w 2566988"/>
                <a:gd name="connsiteY57" fmla="*/ 21431 h 1507331"/>
                <a:gd name="connsiteX58" fmla="*/ 0 w 2566988"/>
                <a:gd name="connsiteY58" fmla="*/ 4762 h 1507331"/>
                <a:gd name="connsiteX59" fmla="*/ 11906 w 2566988"/>
                <a:gd name="connsiteY59" fmla="*/ 0 h 1507331"/>
                <a:gd name="connsiteX60" fmla="*/ 40481 w 2566988"/>
                <a:gd name="connsiteY60" fmla="*/ 4762 h 1507331"/>
                <a:gd name="connsiteX61" fmla="*/ 71438 w 2566988"/>
                <a:gd name="connsiteY61" fmla="*/ 23812 h 1507331"/>
                <a:gd name="connsiteX62" fmla="*/ 145256 w 2566988"/>
                <a:gd name="connsiteY62" fmla="*/ 80962 h 1507331"/>
                <a:gd name="connsiteX63" fmla="*/ 230981 w 2566988"/>
                <a:gd name="connsiteY63" fmla="*/ 140493 h 1507331"/>
                <a:gd name="connsiteX64" fmla="*/ 383381 w 2566988"/>
                <a:gd name="connsiteY64" fmla="*/ 245268 h 1507331"/>
                <a:gd name="connsiteX65" fmla="*/ 504825 w 2566988"/>
                <a:gd name="connsiteY65" fmla="*/ 328612 h 1507331"/>
                <a:gd name="connsiteX66" fmla="*/ 623888 w 2566988"/>
                <a:gd name="connsiteY66" fmla="*/ 404812 h 1507331"/>
                <a:gd name="connsiteX67" fmla="*/ 785813 w 2566988"/>
                <a:gd name="connsiteY67" fmla="*/ 504825 h 1507331"/>
                <a:gd name="connsiteX68" fmla="*/ 962025 w 2566988"/>
                <a:gd name="connsiteY68" fmla="*/ 611981 h 1507331"/>
                <a:gd name="connsiteX69" fmla="*/ 1171575 w 2566988"/>
                <a:gd name="connsiteY69" fmla="*/ 726281 h 1507331"/>
                <a:gd name="connsiteX70" fmla="*/ 1276350 w 2566988"/>
                <a:gd name="connsiteY70" fmla="*/ 781050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66988" h="1507331">
                  <a:moveTo>
                    <a:pt x="1276350" y="781050"/>
                  </a:moveTo>
                  <a:lnTo>
                    <a:pt x="1369219" y="828675"/>
                  </a:lnTo>
                  <a:lnTo>
                    <a:pt x="1507331" y="892968"/>
                  </a:lnTo>
                  <a:lnTo>
                    <a:pt x="1635919" y="950118"/>
                  </a:lnTo>
                  <a:lnTo>
                    <a:pt x="1776413" y="1004887"/>
                  </a:lnTo>
                  <a:lnTo>
                    <a:pt x="1864519" y="1038225"/>
                  </a:lnTo>
                  <a:lnTo>
                    <a:pt x="1990725" y="1078706"/>
                  </a:lnTo>
                  <a:lnTo>
                    <a:pt x="2095500" y="1104900"/>
                  </a:lnTo>
                  <a:lnTo>
                    <a:pt x="2181225" y="1121568"/>
                  </a:lnTo>
                  <a:lnTo>
                    <a:pt x="2235994" y="1128712"/>
                  </a:lnTo>
                  <a:lnTo>
                    <a:pt x="2283619" y="1135856"/>
                  </a:lnTo>
                  <a:lnTo>
                    <a:pt x="2331244" y="1138237"/>
                  </a:lnTo>
                  <a:lnTo>
                    <a:pt x="2376488" y="1123950"/>
                  </a:lnTo>
                  <a:lnTo>
                    <a:pt x="2414588" y="1102518"/>
                  </a:lnTo>
                  <a:lnTo>
                    <a:pt x="2440781" y="1081087"/>
                  </a:lnTo>
                  <a:lnTo>
                    <a:pt x="2462213" y="1050131"/>
                  </a:lnTo>
                  <a:lnTo>
                    <a:pt x="2481263" y="1014412"/>
                  </a:lnTo>
                  <a:lnTo>
                    <a:pt x="2509838" y="988218"/>
                  </a:lnTo>
                  <a:lnTo>
                    <a:pt x="2526506" y="973931"/>
                  </a:lnTo>
                  <a:lnTo>
                    <a:pt x="2547938" y="969168"/>
                  </a:lnTo>
                  <a:lnTo>
                    <a:pt x="2557463" y="976312"/>
                  </a:lnTo>
                  <a:lnTo>
                    <a:pt x="2566988" y="1007268"/>
                  </a:lnTo>
                  <a:lnTo>
                    <a:pt x="2566988" y="1057275"/>
                  </a:lnTo>
                  <a:lnTo>
                    <a:pt x="2562225" y="1097756"/>
                  </a:lnTo>
                  <a:lnTo>
                    <a:pt x="2543175" y="1152525"/>
                  </a:lnTo>
                  <a:lnTo>
                    <a:pt x="2500313" y="1247775"/>
                  </a:lnTo>
                  <a:lnTo>
                    <a:pt x="2476500" y="1290637"/>
                  </a:lnTo>
                  <a:lnTo>
                    <a:pt x="2431256" y="1354931"/>
                  </a:lnTo>
                  <a:lnTo>
                    <a:pt x="2383631" y="1404937"/>
                  </a:lnTo>
                  <a:lnTo>
                    <a:pt x="2316956" y="1462087"/>
                  </a:lnTo>
                  <a:lnTo>
                    <a:pt x="2276475" y="1490662"/>
                  </a:lnTo>
                  <a:lnTo>
                    <a:pt x="2250281" y="1502568"/>
                  </a:lnTo>
                  <a:lnTo>
                    <a:pt x="2231231" y="1507331"/>
                  </a:lnTo>
                  <a:lnTo>
                    <a:pt x="2207419" y="1504950"/>
                  </a:lnTo>
                  <a:lnTo>
                    <a:pt x="2178844" y="1490662"/>
                  </a:lnTo>
                  <a:lnTo>
                    <a:pt x="2155031" y="1464468"/>
                  </a:lnTo>
                  <a:lnTo>
                    <a:pt x="2140744" y="1431131"/>
                  </a:lnTo>
                  <a:lnTo>
                    <a:pt x="2093119" y="1407318"/>
                  </a:lnTo>
                  <a:lnTo>
                    <a:pt x="1969294" y="1357312"/>
                  </a:lnTo>
                  <a:lnTo>
                    <a:pt x="1814513" y="1290637"/>
                  </a:lnTo>
                  <a:lnTo>
                    <a:pt x="1664494" y="1223962"/>
                  </a:lnTo>
                  <a:lnTo>
                    <a:pt x="1488281" y="1140618"/>
                  </a:lnTo>
                  <a:lnTo>
                    <a:pt x="1331119" y="1054893"/>
                  </a:lnTo>
                  <a:lnTo>
                    <a:pt x="1233488" y="995362"/>
                  </a:lnTo>
                  <a:lnTo>
                    <a:pt x="1004888" y="895350"/>
                  </a:lnTo>
                  <a:lnTo>
                    <a:pt x="921544" y="831056"/>
                  </a:lnTo>
                  <a:lnTo>
                    <a:pt x="812006" y="747712"/>
                  </a:lnTo>
                  <a:lnTo>
                    <a:pt x="723900" y="678656"/>
                  </a:lnTo>
                  <a:lnTo>
                    <a:pt x="619125" y="595312"/>
                  </a:lnTo>
                  <a:lnTo>
                    <a:pt x="511969" y="507206"/>
                  </a:lnTo>
                  <a:lnTo>
                    <a:pt x="409575" y="423862"/>
                  </a:lnTo>
                  <a:lnTo>
                    <a:pt x="319088" y="350043"/>
                  </a:lnTo>
                  <a:lnTo>
                    <a:pt x="235744" y="273843"/>
                  </a:lnTo>
                  <a:lnTo>
                    <a:pt x="150019" y="197643"/>
                  </a:lnTo>
                  <a:lnTo>
                    <a:pt x="69056" y="119062"/>
                  </a:lnTo>
                  <a:lnTo>
                    <a:pt x="23813" y="71437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71438" y="23812"/>
                  </a:lnTo>
                  <a:lnTo>
                    <a:pt x="145256" y="80962"/>
                  </a:lnTo>
                  <a:lnTo>
                    <a:pt x="230981" y="140493"/>
                  </a:lnTo>
                  <a:lnTo>
                    <a:pt x="383381" y="245268"/>
                  </a:lnTo>
                  <a:lnTo>
                    <a:pt x="504825" y="328612"/>
                  </a:lnTo>
                  <a:lnTo>
                    <a:pt x="623888" y="404812"/>
                  </a:lnTo>
                  <a:lnTo>
                    <a:pt x="785813" y="504825"/>
                  </a:lnTo>
                  <a:lnTo>
                    <a:pt x="962025" y="611981"/>
                  </a:lnTo>
                  <a:lnTo>
                    <a:pt x="1171575" y="726281"/>
                  </a:lnTo>
                  <a:lnTo>
                    <a:pt x="1276350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">
              <a:extLst>
                <a:ext uri="{FF2B5EF4-FFF2-40B4-BE49-F238E27FC236}">
                  <a16:creationId xmlns:a16="http://schemas.microsoft.com/office/drawing/2014/main" id="{F8C4F162-75B8-4556-B378-5426C71C6087}"/>
                </a:ext>
              </a:extLst>
            </p:cNvPr>
            <p:cNvSpPr/>
            <p:nvPr/>
          </p:nvSpPr>
          <p:spPr>
            <a:xfrm>
              <a:off x="4367213" y="1935163"/>
              <a:ext cx="2247900" cy="533400"/>
            </a:xfrm>
            <a:custGeom>
              <a:avLst/>
              <a:gdLst>
                <a:gd name="connsiteX0" fmla="*/ 978693 w 2247900"/>
                <a:gd name="connsiteY0" fmla="*/ 240507 h 533400"/>
                <a:gd name="connsiteX1" fmla="*/ 1169193 w 2247900"/>
                <a:gd name="connsiteY1" fmla="*/ 216694 h 533400"/>
                <a:gd name="connsiteX2" fmla="*/ 1435893 w 2247900"/>
                <a:gd name="connsiteY2" fmla="*/ 171450 h 533400"/>
                <a:gd name="connsiteX3" fmla="*/ 1647825 w 2247900"/>
                <a:gd name="connsiteY3" fmla="*/ 133350 h 533400"/>
                <a:gd name="connsiteX4" fmla="*/ 1757362 w 2247900"/>
                <a:gd name="connsiteY4" fmla="*/ 109538 h 533400"/>
                <a:gd name="connsiteX5" fmla="*/ 1790700 w 2247900"/>
                <a:gd name="connsiteY5" fmla="*/ 85725 h 533400"/>
                <a:gd name="connsiteX6" fmla="*/ 1854993 w 2247900"/>
                <a:gd name="connsiteY6" fmla="*/ 42863 h 533400"/>
                <a:gd name="connsiteX7" fmla="*/ 1931193 w 2247900"/>
                <a:gd name="connsiteY7" fmla="*/ 0 h 533400"/>
                <a:gd name="connsiteX8" fmla="*/ 1947862 w 2247900"/>
                <a:gd name="connsiteY8" fmla="*/ 0 h 533400"/>
                <a:gd name="connsiteX9" fmla="*/ 1969293 w 2247900"/>
                <a:gd name="connsiteY9" fmla="*/ 7144 h 533400"/>
                <a:gd name="connsiteX10" fmla="*/ 2038350 w 2247900"/>
                <a:gd name="connsiteY10" fmla="*/ 35719 h 533400"/>
                <a:gd name="connsiteX11" fmla="*/ 2114550 w 2247900"/>
                <a:gd name="connsiteY11" fmla="*/ 78582 h 533400"/>
                <a:gd name="connsiteX12" fmla="*/ 2164556 w 2247900"/>
                <a:gd name="connsiteY12" fmla="*/ 114300 h 533400"/>
                <a:gd name="connsiteX13" fmla="*/ 2209800 w 2247900"/>
                <a:gd name="connsiteY13" fmla="*/ 152400 h 533400"/>
                <a:gd name="connsiteX14" fmla="*/ 2231231 w 2247900"/>
                <a:gd name="connsiteY14" fmla="*/ 183357 h 533400"/>
                <a:gd name="connsiteX15" fmla="*/ 2245518 w 2247900"/>
                <a:gd name="connsiteY15" fmla="*/ 211932 h 533400"/>
                <a:gd name="connsiteX16" fmla="*/ 2247900 w 2247900"/>
                <a:gd name="connsiteY16" fmla="*/ 230982 h 533400"/>
                <a:gd name="connsiteX17" fmla="*/ 2243137 w 2247900"/>
                <a:gd name="connsiteY17" fmla="*/ 254794 h 533400"/>
                <a:gd name="connsiteX18" fmla="*/ 2228850 w 2247900"/>
                <a:gd name="connsiteY18" fmla="*/ 276225 h 533400"/>
                <a:gd name="connsiteX19" fmla="*/ 2207418 w 2247900"/>
                <a:gd name="connsiteY19" fmla="*/ 290513 h 533400"/>
                <a:gd name="connsiteX20" fmla="*/ 2171700 w 2247900"/>
                <a:gd name="connsiteY20" fmla="*/ 304800 h 533400"/>
                <a:gd name="connsiteX21" fmla="*/ 2128837 w 2247900"/>
                <a:gd name="connsiteY21" fmla="*/ 309563 h 533400"/>
                <a:gd name="connsiteX22" fmla="*/ 2031206 w 2247900"/>
                <a:gd name="connsiteY22" fmla="*/ 309563 h 533400"/>
                <a:gd name="connsiteX23" fmla="*/ 1919287 w 2247900"/>
                <a:gd name="connsiteY23" fmla="*/ 311944 h 533400"/>
                <a:gd name="connsiteX24" fmla="*/ 1812131 w 2247900"/>
                <a:gd name="connsiteY24" fmla="*/ 314325 h 533400"/>
                <a:gd name="connsiteX25" fmla="*/ 1659731 w 2247900"/>
                <a:gd name="connsiteY25" fmla="*/ 319088 h 533400"/>
                <a:gd name="connsiteX26" fmla="*/ 1485900 w 2247900"/>
                <a:gd name="connsiteY26" fmla="*/ 328613 h 533400"/>
                <a:gd name="connsiteX27" fmla="*/ 1333500 w 2247900"/>
                <a:gd name="connsiteY27" fmla="*/ 342900 h 533400"/>
                <a:gd name="connsiteX28" fmla="*/ 1154906 w 2247900"/>
                <a:gd name="connsiteY28" fmla="*/ 366713 h 533400"/>
                <a:gd name="connsiteX29" fmla="*/ 978693 w 2247900"/>
                <a:gd name="connsiteY29" fmla="*/ 397669 h 533400"/>
                <a:gd name="connsiteX30" fmla="*/ 740568 w 2247900"/>
                <a:gd name="connsiteY30" fmla="*/ 445294 h 533400"/>
                <a:gd name="connsiteX31" fmla="*/ 492918 w 2247900"/>
                <a:gd name="connsiteY31" fmla="*/ 504825 h 533400"/>
                <a:gd name="connsiteX32" fmla="*/ 378618 w 2247900"/>
                <a:gd name="connsiteY32" fmla="*/ 533400 h 533400"/>
                <a:gd name="connsiteX33" fmla="*/ 361950 w 2247900"/>
                <a:gd name="connsiteY33" fmla="*/ 531019 h 533400"/>
                <a:gd name="connsiteX34" fmla="*/ 307181 w 2247900"/>
                <a:gd name="connsiteY34" fmla="*/ 514350 h 533400"/>
                <a:gd name="connsiteX35" fmla="*/ 245268 w 2247900"/>
                <a:gd name="connsiteY35" fmla="*/ 483394 h 533400"/>
                <a:gd name="connsiteX36" fmla="*/ 183356 w 2247900"/>
                <a:gd name="connsiteY36" fmla="*/ 442913 h 533400"/>
                <a:gd name="connsiteX37" fmla="*/ 123825 w 2247900"/>
                <a:gd name="connsiteY37" fmla="*/ 397669 h 533400"/>
                <a:gd name="connsiteX38" fmla="*/ 76200 w 2247900"/>
                <a:gd name="connsiteY38" fmla="*/ 350044 h 533400"/>
                <a:gd name="connsiteX39" fmla="*/ 33337 w 2247900"/>
                <a:gd name="connsiteY39" fmla="*/ 302419 h 533400"/>
                <a:gd name="connsiteX40" fmla="*/ 11906 w 2247900"/>
                <a:gd name="connsiteY40" fmla="*/ 269082 h 533400"/>
                <a:gd name="connsiteX41" fmla="*/ 0 w 2247900"/>
                <a:gd name="connsiteY41" fmla="*/ 240507 h 533400"/>
                <a:gd name="connsiteX42" fmla="*/ 2381 w 2247900"/>
                <a:gd name="connsiteY42" fmla="*/ 221457 h 533400"/>
                <a:gd name="connsiteX43" fmla="*/ 9525 w 2247900"/>
                <a:gd name="connsiteY43" fmla="*/ 209550 h 533400"/>
                <a:gd name="connsiteX44" fmla="*/ 40481 w 2247900"/>
                <a:gd name="connsiteY44" fmla="*/ 197644 h 533400"/>
                <a:gd name="connsiteX45" fmla="*/ 61912 w 2247900"/>
                <a:gd name="connsiteY45" fmla="*/ 200025 h 533400"/>
                <a:gd name="connsiteX46" fmla="*/ 85725 w 2247900"/>
                <a:gd name="connsiteY46" fmla="*/ 209550 h 533400"/>
                <a:gd name="connsiteX47" fmla="*/ 128587 w 2247900"/>
                <a:gd name="connsiteY47" fmla="*/ 238125 h 533400"/>
                <a:gd name="connsiteX48" fmla="*/ 192881 w 2247900"/>
                <a:gd name="connsiteY48" fmla="*/ 271463 h 533400"/>
                <a:gd name="connsiteX49" fmla="*/ 266700 w 2247900"/>
                <a:gd name="connsiteY49" fmla="*/ 297657 h 533400"/>
                <a:gd name="connsiteX50" fmla="*/ 338137 w 2247900"/>
                <a:gd name="connsiteY50" fmla="*/ 309563 h 533400"/>
                <a:gd name="connsiteX51" fmla="*/ 435768 w 2247900"/>
                <a:gd name="connsiteY51" fmla="*/ 311944 h 533400"/>
                <a:gd name="connsiteX52" fmla="*/ 497681 w 2247900"/>
                <a:gd name="connsiteY52" fmla="*/ 309563 h 533400"/>
                <a:gd name="connsiteX53" fmla="*/ 669131 w 2247900"/>
                <a:gd name="connsiteY53" fmla="*/ 283369 h 533400"/>
                <a:gd name="connsiteX54" fmla="*/ 978693 w 2247900"/>
                <a:gd name="connsiteY54" fmla="*/ 2405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7900" h="533400">
                  <a:moveTo>
                    <a:pt x="978693" y="240507"/>
                  </a:moveTo>
                  <a:lnTo>
                    <a:pt x="1169193" y="216694"/>
                  </a:lnTo>
                  <a:lnTo>
                    <a:pt x="1435893" y="171450"/>
                  </a:lnTo>
                  <a:lnTo>
                    <a:pt x="1647825" y="133350"/>
                  </a:lnTo>
                  <a:lnTo>
                    <a:pt x="1757362" y="109538"/>
                  </a:lnTo>
                  <a:lnTo>
                    <a:pt x="1790700" y="85725"/>
                  </a:lnTo>
                  <a:lnTo>
                    <a:pt x="1854993" y="42863"/>
                  </a:lnTo>
                  <a:lnTo>
                    <a:pt x="1931193" y="0"/>
                  </a:lnTo>
                  <a:lnTo>
                    <a:pt x="1947862" y="0"/>
                  </a:lnTo>
                  <a:lnTo>
                    <a:pt x="1969293" y="7144"/>
                  </a:lnTo>
                  <a:lnTo>
                    <a:pt x="2038350" y="35719"/>
                  </a:lnTo>
                  <a:lnTo>
                    <a:pt x="2114550" y="78582"/>
                  </a:lnTo>
                  <a:lnTo>
                    <a:pt x="2164556" y="114300"/>
                  </a:lnTo>
                  <a:lnTo>
                    <a:pt x="2209800" y="152400"/>
                  </a:lnTo>
                  <a:lnTo>
                    <a:pt x="2231231" y="183357"/>
                  </a:lnTo>
                  <a:lnTo>
                    <a:pt x="2245518" y="211932"/>
                  </a:lnTo>
                  <a:lnTo>
                    <a:pt x="2247900" y="230982"/>
                  </a:lnTo>
                  <a:lnTo>
                    <a:pt x="2243137" y="254794"/>
                  </a:lnTo>
                  <a:lnTo>
                    <a:pt x="2228850" y="276225"/>
                  </a:lnTo>
                  <a:lnTo>
                    <a:pt x="2207418" y="290513"/>
                  </a:lnTo>
                  <a:lnTo>
                    <a:pt x="2171700" y="304800"/>
                  </a:lnTo>
                  <a:lnTo>
                    <a:pt x="2128837" y="309563"/>
                  </a:lnTo>
                  <a:lnTo>
                    <a:pt x="2031206" y="309563"/>
                  </a:lnTo>
                  <a:lnTo>
                    <a:pt x="1919287" y="311944"/>
                  </a:lnTo>
                  <a:lnTo>
                    <a:pt x="1812131" y="314325"/>
                  </a:lnTo>
                  <a:lnTo>
                    <a:pt x="1659731" y="319088"/>
                  </a:lnTo>
                  <a:lnTo>
                    <a:pt x="1485900" y="328613"/>
                  </a:lnTo>
                  <a:lnTo>
                    <a:pt x="1333500" y="342900"/>
                  </a:lnTo>
                  <a:lnTo>
                    <a:pt x="1154906" y="366713"/>
                  </a:lnTo>
                  <a:lnTo>
                    <a:pt x="978693" y="397669"/>
                  </a:lnTo>
                  <a:lnTo>
                    <a:pt x="740568" y="445294"/>
                  </a:lnTo>
                  <a:lnTo>
                    <a:pt x="492918" y="504825"/>
                  </a:lnTo>
                  <a:lnTo>
                    <a:pt x="378618" y="533400"/>
                  </a:lnTo>
                  <a:lnTo>
                    <a:pt x="361950" y="531019"/>
                  </a:lnTo>
                  <a:lnTo>
                    <a:pt x="307181" y="514350"/>
                  </a:lnTo>
                  <a:lnTo>
                    <a:pt x="245268" y="483394"/>
                  </a:lnTo>
                  <a:lnTo>
                    <a:pt x="183356" y="442913"/>
                  </a:lnTo>
                  <a:lnTo>
                    <a:pt x="123825" y="397669"/>
                  </a:lnTo>
                  <a:lnTo>
                    <a:pt x="76200" y="350044"/>
                  </a:lnTo>
                  <a:lnTo>
                    <a:pt x="33337" y="302419"/>
                  </a:lnTo>
                  <a:lnTo>
                    <a:pt x="11906" y="269082"/>
                  </a:lnTo>
                  <a:lnTo>
                    <a:pt x="0" y="240507"/>
                  </a:lnTo>
                  <a:lnTo>
                    <a:pt x="2381" y="221457"/>
                  </a:lnTo>
                  <a:lnTo>
                    <a:pt x="9525" y="209550"/>
                  </a:lnTo>
                  <a:lnTo>
                    <a:pt x="40481" y="197644"/>
                  </a:lnTo>
                  <a:lnTo>
                    <a:pt x="61912" y="200025"/>
                  </a:lnTo>
                  <a:lnTo>
                    <a:pt x="85725" y="209550"/>
                  </a:lnTo>
                  <a:lnTo>
                    <a:pt x="128587" y="238125"/>
                  </a:lnTo>
                  <a:lnTo>
                    <a:pt x="192881" y="271463"/>
                  </a:lnTo>
                  <a:lnTo>
                    <a:pt x="266700" y="297657"/>
                  </a:lnTo>
                  <a:lnTo>
                    <a:pt x="338137" y="309563"/>
                  </a:lnTo>
                  <a:lnTo>
                    <a:pt x="435768" y="311944"/>
                  </a:lnTo>
                  <a:lnTo>
                    <a:pt x="497681" y="309563"/>
                  </a:lnTo>
                  <a:lnTo>
                    <a:pt x="669131" y="283369"/>
                  </a:lnTo>
                  <a:lnTo>
                    <a:pt x="97869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">
              <a:extLst>
                <a:ext uri="{FF2B5EF4-FFF2-40B4-BE49-F238E27FC236}">
                  <a16:creationId xmlns:a16="http://schemas.microsoft.com/office/drawing/2014/main" id="{96B7A9A0-FF26-483B-B39E-E02DB9B95B6F}"/>
                </a:ext>
              </a:extLst>
            </p:cNvPr>
            <p:cNvSpPr/>
            <p:nvPr/>
          </p:nvSpPr>
          <p:spPr>
            <a:xfrm>
              <a:off x="3887788" y="3028950"/>
              <a:ext cx="3498850" cy="646113"/>
            </a:xfrm>
            <a:custGeom>
              <a:avLst/>
              <a:gdLst>
                <a:gd name="connsiteX0" fmla="*/ 1817262 w 3498951"/>
                <a:gd name="connsiteY0" fmla="*/ 196149 h 646137"/>
                <a:gd name="connsiteX1" fmla="*/ 2102832 w 3498951"/>
                <a:gd name="connsiteY1" fmla="*/ 167303 h 646137"/>
                <a:gd name="connsiteX2" fmla="*/ 2402824 w 3498951"/>
                <a:gd name="connsiteY2" fmla="*/ 141342 h 646137"/>
                <a:gd name="connsiteX3" fmla="*/ 2705701 w 3498951"/>
                <a:gd name="connsiteY3" fmla="*/ 118266 h 646137"/>
                <a:gd name="connsiteX4" fmla="*/ 2821083 w 3498951"/>
                <a:gd name="connsiteY4" fmla="*/ 109612 h 646137"/>
                <a:gd name="connsiteX5" fmla="*/ 2884543 w 3498951"/>
                <a:gd name="connsiteY5" fmla="*/ 80767 h 646137"/>
                <a:gd name="connsiteX6" fmla="*/ 2962426 w 3498951"/>
                <a:gd name="connsiteY6" fmla="*/ 43268 h 646137"/>
                <a:gd name="connsiteX7" fmla="*/ 3040308 w 3498951"/>
                <a:gd name="connsiteY7" fmla="*/ 0 h 646137"/>
                <a:gd name="connsiteX8" fmla="*/ 3057616 w 3498951"/>
                <a:gd name="connsiteY8" fmla="*/ 0 h 646137"/>
                <a:gd name="connsiteX9" fmla="*/ 3158575 w 3498951"/>
                <a:gd name="connsiteY9" fmla="*/ 28845 h 646137"/>
                <a:gd name="connsiteX10" fmla="*/ 3259534 w 3498951"/>
                <a:gd name="connsiteY10" fmla="*/ 60575 h 646137"/>
                <a:gd name="connsiteX11" fmla="*/ 3383569 w 3498951"/>
                <a:gd name="connsiteY11" fmla="*/ 103843 h 646137"/>
                <a:gd name="connsiteX12" fmla="*/ 3400876 w 3498951"/>
                <a:gd name="connsiteY12" fmla="*/ 109612 h 646137"/>
                <a:gd name="connsiteX13" fmla="*/ 3421068 w 3498951"/>
                <a:gd name="connsiteY13" fmla="*/ 124035 h 646137"/>
                <a:gd name="connsiteX14" fmla="*/ 3455682 w 3498951"/>
                <a:gd name="connsiteY14" fmla="*/ 155765 h 646137"/>
                <a:gd name="connsiteX15" fmla="*/ 3481643 w 3498951"/>
                <a:gd name="connsiteY15" fmla="*/ 187495 h 646137"/>
                <a:gd name="connsiteX16" fmla="*/ 3496066 w 3498951"/>
                <a:gd name="connsiteY16" fmla="*/ 213456 h 646137"/>
                <a:gd name="connsiteX17" fmla="*/ 3498951 w 3498951"/>
                <a:gd name="connsiteY17" fmla="*/ 236532 h 646137"/>
                <a:gd name="connsiteX18" fmla="*/ 3490297 w 3498951"/>
                <a:gd name="connsiteY18" fmla="*/ 256724 h 646137"/>
                <a:gd name="connsiteX19" fmla="*/ 3472990 w 3498951"/>
                <a:gd name="connsiteY19" fmla="*/ 274031 h 646137"/>
                <a:gd name="connsiteX20" fmla="*/ 3438375 w 3498951"/>
                <a:gd name="connsiteY20" fmla="*/ 294223 h 646137"/>
                <a:gd name="connsiteX21" fmla="*/ 3397992 w 3498951"/>
                <a:gd name="connsiteY21" fmla="*/ 305761 h 646137"/>
                <a:gd name="connsiteX22" fmla="*/ 3340301 w 3498951"/>
                <a:gd name="connsiteY22" fmla="*/ 311530 h 646137"/>
                <a:gd name="connsiteX23" fmla="*/ 3236457 w 3498951"/>
                <a:gd name="connsiteY23" fmla="*/ 311530 h 646137"/>
                <a:gd name="connsiteX24" fmla="*/ 3069154 w 3498951"/>
                <a:gd name="connsiteY24" fmla="*/ 308646 h 646137"/>
                <a:gd name="connsiteX25" fmla="*/ 2922042 w 3498951"/>
                <a:gd name="connsiteY25" fmla="*/ 308646 h 646137"/>
                <a:gd name="connsiteX26" fmla="*/ 2702817 w 3498951"/>
                <a:gd name="connsiteY26" fmla="*/ 325953 h 646137"/>
                <a:gd name="connsiteX27" fmla="*/ 2385517 w 3498951"/>
                <a:gd name="connsiteY27" fmla="*/ 349029 h 646137"/>
                <a:gd name="connsiteX28" fmla="*/ 1998988 w 3498951"/>
                <a:gd name="connsiteY28" fmla="*/ 380759 h 646137"/>
                <a:gd name="connsiteX29" fmla="*/ 1670151 w 3498951"/>
                <a:gd name="connsiteY29" fmla="*/ 406720 h 646137"/>
                <a:gd name="connsiteX30" fmla="*/ 1474002 w 3498951"/>
                <a:gd name="connsiteY30" fmla="*/ 424027 h 646137"/>
                <a:gd name="connsiteX31" fmla="*/ 1188432 w 3498951"/>
                <a:gd name="connsiteY31" fmla="*/ 478834 h 646137"/>
                <a:gd name="connsiteX32" fmla="*/ 960553 w 3498951"/>
                <a:gd name="connsiteY32" fmla="*/ 522102 h 646137"/>
                <a:gd name="connsiteX33" fmla="*/ 747097 w 3498951"/>
                <a:gd name="connsiteY33" fmla="*/ 571139 h 646137"/>
                <a:gd name="connsiteX34" fmla="*/ 585563 w 3498951"/>
                <a:gd name="connsiteY34" fmla="*/ 614407 h 646137"/>
                <a:gd name="connsiteX35" fmla="*/ 490373 w 3498951"/>
                <a:gd name="connsiteY35" fmla="*/ 643253 h 646137"/>
                <a:gd name="connsiteX36" fmla="*/ 470181 w 3498951"/>
                <a:gd name="connsiteY36" fmla="*/ 646137 h 646137"/>
                <a:gd name="connsiteX37" fmla="*/ 441335 w 3498951"/>
                <a:gd name="connsiteY37" fmla="*/ 643253 h 646137"/>
                <a:gd name="connsiteX38" fmla="*/ 383645 w 3498951"/>
                <a:gd name="connsiteY38" fmla="*/ 625945 h 646137"/>
                <a:gd name="connsiteX39" fmla="*/ 311531 w 3498951"/>
                <a:gd name="connsiteY39" fmla="*/ 588446 h 646137"/>
                <a:gd name="connsiteX40" fmla="*/ 224995 w 3498951"/>
                <a:gd name="connsiteY40" fmla="*/ 527871 h 646137"/>
                <a:gd name="connsiteX41" fmla="*/ 124036 w 3498951"/>
                <a:gd name="connsiteY41" fmla="*/ 447104 h 646137"/>
                <a:gd name="connsiteX42" fmla="*/ 40384 w 3498951"/>
                <a:gd name="connsiteY42" fmla="*/ 369221 h 646137"/>
                <a:gd name="connsiteX43" fmla="*/ 5769 w 3498951"/>
                <a:gd name="connsiteY43" fmla="*/ 328838 h 646137"/>
                <a:gd name="connsiteX44" fmla="*/ 0 w 3498951"/>
                <a:gd name="connsiteY44" fmla="*/ 308646 h 646137"/>
                <a:gd name="connsiteX45" fmla="*/ 0 w 3498951"/>
                <a:gd name="connsiteY45" fmla="*/ 297108 h 646137"/>
                <a:gd name="connsiteX46" fmla="*/ 14423 w 3498951"/>
                <a:gd name="connsiteY46" fmla="*/ 288454 h 646137"/>
                <a:gd name="connsiteX47" fmla="*/ 34615 w 3498951"/>
                <a:gd name="connsiteY47" fmla="*/ 288454 h 646137"/>
                <a:gd name="connsiteX48" fmla="*/ 69229 w 3498951"/>
                <a:gd name="connsiteY48" fmla="*/ 299992 h 646137"/>
                <a:gd name="connsiteX49" fmla="*/ 126920 w 3498951"/>
                <a:gd name="connsiteY49" fmla="*/ 323068 h 646137"/>
                <a:gd name="connsiteX50" fmla="*/ 196149 w 3498951"/>
                <a:gd name="connsiteY50" fmla="*/ 351914 h 646137"/>
                <a:gd name="connsiteX51" fmla="*/ 271147 w 3498951"/>
                <a:gd name="connsiteY51" fmla="*/ 374990 h 646137"/>
                <a:gd name="connsiteX52" fmla="*/ 308646 w 3498951"/>
                <a:gd name="connsiteY52" fmla="*/ 380759 h 646137"/>
                <a:gd name="connsiteX53" fmla="*/ 441335 w 3498951"/>
                <a:gd name="connsiteY53" fmla="*/ 374990 h 646137"/>
                <a:gd name="connsiteX54" fmla="*/ 672099 w 3498951"/>
                <a:gd name="connsiteY54" fmla="*/ 354798 h 646137"/>
                <a:gd name="connsiteX55" fmla="*/ 960553 w 3498951"/>
                <a:gd name="connsiteY55" fmla="*/ 308646 h 646137"/>
                <a:gd name="connsiteX56" fmla="*/ 1197086 w 3498951"/>
                <a:gd name="connsiteY56" fmla="*/ 274031 h 646137"/>
                <a:gd name="connsiteX57" fmla="*/ 1488424 w 3498951"/>
                <a:gd name="connsiteY57" fmla="*/ 236532 h 646137"/>
                <a:gd name="connsiteX58" fmla="*/ 1817262 w 3498951"/>
                <a:gd name="connsiteY58" fmla="*/ 196149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98951" h="646137">
                  <a:moveTo>
                    <a:pt x="1817262" y="196149"/>
                  </a:moveTo>
                  <a:lnTo>
                    <a:pt x="2102832" y="167303"/>
                  </a:lnTo>
                  <a:lnTo>
                    <a:pt x="2402824" y="141342"/>
                  </a:lnTo>
                  <a:lnTo>
                    <a:pt x="2705701" y="118266"/>
                  </a:lnTo>
                  <a:lnTo>
                    <a:pt x="2821083" y="109612"/>
                  </a:lnTo>
                  <a:lnTo>
                    <a:pt x="2884543" y="80767"/>
                  </a:lnTo>
                  <a:lnTo>
                    <a:pt x="2962426" y="43268"/>
                  </a:lnTo>
                  <a:lnTo>
                    <a:pt x="3040308" y="0"/>
                  </a:lnTo>
                  <a:lnTo>
                    <a:pt x="3057616" y="0"/>
                  </a:lnTo>
                  <a:lnTo>
                    <a:pt x="3158575" y="28845"/>
                  </a:lnTo>
                  <a:lnTo>
                    <a:pt x="3259534" y="60575"/>
                  </a:lnTo>
                  <a:lnTo>
                    <a:pt x="3383569" y="103843"/>
                  </a:lnTo>
                  <a:lnTo>
                    <a:pt x="3400876" y="109612"/>
                  </a:lnTo>
                  <a:lnTo>
                    <a:pt x="3421068" y="124035"/>
                  </a:lnTo>
                  <a:lnTo>
                    <a:pt x="3455682" y="155765"/>
                  </a:lnTo>
                  <a:lnTo>
                    <a:pt x="3481643" y="187495"/>
                  </a:lnTo>
                  <a:lnTo>
                    <a:pt x="3496066" y="213456"/>
                  </a:lnTo>
                  <a:lnTo>
                    <a:pt x="3498951" y="236532"/>
                  </a:lnTo>
                  <a:lnTo>
                    <a:pt x="3490297" y="256724"/>
                  </a:lnTo>
                  <a:lnTo>
                    <a:pt x="3472990" y="274031"/>
                  </a:lnTo>
                  <a:lnTo>
                    <a:pt x="3438375" y="294223"/>
                  </a:lnTo>
                  <a:lnTo>
                    <a:pt x="3397992" y="305761"/>
                  </a:lnTo>
                  <a:lnTo>
                    <a:pt x="3340301" y="311530"/>
                  </a:lnTo>
                  <a:lnTo>
                    <a:pt x="3236457" y="311530"/>
                  </a:lnTo>
                  <a:lnTo>
                    <a:pt x="3069154" y="308646"/>
                  </a:lnTo>
                  <a:lnTo>
                    <a:pt x="2922042" y="308646"/>
                  </a:lnTo>
                  <a:lnTo>
                    <a:pt x="2702817" y="325953"/>
                  </a:lnTo>
                  <a:lnTo>
                    <a:pt x="2385517" y="349029"/>
                  </a:lnTo>
                  <a:lnTo>
                    <a:pt x="1998988" y="380759"/>
                  </a:lnTo>
                  <a:lnTo>
                    <a:pt x="1670151" y="406720"/>
                  </a:lnTo>
                  <a:lnTo>
                    <a:pt x="1474002" y="424027"/>
                  </a:lnTo>
                  <a:lnTo>
                    <a:pt x="1188432" y="478834"/>
                  </a:lnTo>
                  <a:lnTo>
                    <a:pt x="960553" y="522102"/>
                  </a:lnTo>
                  <a:lnTo>
                    <a:pt x="747097" y="571139"/>
                  </a:lnTo>
                  <a:lnTo>
                    <a:pt x="585563" y="614407"/>
                  </a:lnTo>
                  <a:lnTo>
                    <a:pt x="490373" y="643253"/>
                  </a:lnTo>
                  <a:lnTo>
                    <a:pt x="470181" y="646137"/>
                  </a:lnTo>
                  <a:lnTo>
                    <a:pt x="441335" y="643253"/>
                  </a:lnTo>
                  <a:lnTo>
                    <a:pt x="383645" y="625945"/>
                  </a:lnTo>
                  <a:lnTo>
                    <a:pt x="311531" y="588446"/>
                  </a:lnTo>
                  <a:lnTo>
                    <a:pt x="224995" y="527871"/>
                  </a:lnTo>
                  <a:lnTo>
                    <a:pt x="124036" y="447104"/>
                  </a:lnTo>
                  <a:lnTo>
                    <a:pt x="40384" y="369221"/>
                  </a:lnTo>
                  <a:lnTo>
                    <a:pt x="5769" y="328838"/>
                  </a:lnTo>
                  <a:lnTo>
                    <a:pt x="0" y="308646"/>
                  </a:lnTo>
                  <a:lnTo>
                    <a:pt x="0" y="297108"/>
                  </a:lnTo>
                  <a:lnTo>
                    <a:pt x="14423" y="288454"/>
                  </a:lnTo>
                  <a:lnTo>
                    <a:pt x="34615" y="288454"/>
                  </a:lnTo>
                  <a:lnTo>
                    <a:pt x="69229" y="299992"/>
                  </a:lnTo>
                  <a:lnTo>
                    <a:pt x="126920" y="323068"/>
                  </a:lnTo>
                  <a:lnTo>
                    <a:pt x="196149" y="351914"/>
                  </a:lnTo>
                  <a:lnTo>
                    <a:pt x="271147" y="374990"/>
                  </a:lnTo>
                  <a:lnTo>
                    <a:pt x="308646" y="380759"/>
                  </a:lnTo>
                  <a:lnTo>
                    <a:pt x="441335" y="374990"/>
                  </a:lnTo>
                  <a:lnTo>
                    <a:pt x="672099" y="354798"/>
                  </a:lnTo>
                  <a:lnTo>
                    <a:pt x="960553" y="308646"/>
                  </a:lnTo>
                  <a:lnTo>
                    <a:pt x="1197086" y="274031"/>
                  </a:lnTo>
                  <a:lnTo>
                    <a:pt x="1488424" y="236532"/>
                  </a:lnTo>
                  <a:lnTo>
                    <a:pt x="1817262" y="1961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9">
              <a:extLst>
                <a:ext uri="{FF2B5EF4-FFF2-40B4-BE49-F238E27FC236}">
                  <a16:creationId xmlns:a16="http://schemas.microsoft.com/office/drawing/2014/main" id="{595061EF-8D9A-4901-8D07-EC5BF41FC28F}"/>
                </a:ext>
              </a:extLst>
            </p:cNvPr>
            <p:cNvSpPr/>
            <p:nvPr/>
          </p:nvSpPr>
          <p:spPr>
            <a:xfrm rot="16200000">
              <a:off x="1932782" y="4218781"/>
              <a:ext cx="2925762" cy="333375"/>
            </a:xfrm>
            <a:custGeom>
              <a:avLst/>
              <a:gdLst>
                <a:gd name="connsiteX0" fmla="*/ 1669256 w 2926556"/>
                <a:gd name="connsiteY0" fmla="*/ 130969 h 333375"/>
                <a:gd name="connsiteX1" fmla="*/ 1976437 w 2926556"/>
                <a:gd name="connsiteY1" fmla="*/ 133350 h 333375"/>
                <a:gd name="connsiteX2" fmla="*/ 2214562 w 2926556"/>
                <a:gd name="connsiteY2" fmla="*/ 130969 h 333375"/>
                <a:gd name="connsiteX3" fmla="*/ 2409825 w 2926556"/>
                <a:gd name="connsiteY3" fmla="*/ 130969 h 333375"/>
                <a:gd name="connsiteX4" fmla="*/ 2483643 w 2926556"/>
                <a:gd name="connsiteY4" fmla="*/ 128588 h 333375"/>
                <a:gd name="connsiteX5" fmla="*/ 2543175 w 2926556"/>
                <a:gd name="connsiteY5" fmla="*/ 121444 h 333375"/>
                <a:gd name="connsiteX6" fmla="*/ 2583656 w 2926556"/>
                <a:gd name="connsiteY6" fmla="*/ 114300 h 333375"/>
                <a:gd name="connsiteX7" fmla="*/ 2631281 w 2926556"/>
                <a:gd name="connsiteY7" fmla="*/ 95250 h 333375"/>
                <a:gd name="connsiteX8" fmla="*/ 2669381 w 2926556"/>
                <a:gd name="connsiteY8" fmla="*/ 59532 h 333375"/>
                <a:gd name="connsiteX9" fmla="*/ 2697956 w 2926556"/>
                <a:gd name="connsiteY9" fmla="*/ 33338 h 333375"/>
                <a:gd name="connsiteX10" fmla="*/ 2926556 w 2926556"/>
                <a:gd name="connsiteY10" fmla="*/ 150019 h 333375"/>
                <a:gd name="connsiteX11" fmla="*/ 2886075 w 2926556"/>
                <a:gd name="connsiteY11" fmla="*/ 197644 h 333375"/>
                <a:gd name="connsiteX12" fmla="*/ 2847975 w 2926556"/>
                <a:gd name="connsiteY12" fmla="*/ 233363 h 333375"/>
                <a:gd name="connsiteX13" fmla="*/ 2795587 w 2926556"/>
                <a:gd name="connsiteY13" fmla="*/ 276225 h 333375"/>
                <a:gd name="connsiteX14" fmla="*/ 2764631 w 2926556"/>
                <a:gd name="connsiteY14" fmla="*/ 292894 h 333375"/>
                <a:gd name="connsiteX15" fmla="*/ 2714625 w 2926556"/>
                <a:gd name="connsiteY15" fmla="*/ 319088 h 333375"/>
                <a:gd name="connsiteX16" fmla="*/ 2683668 w 2926556"/>
                <a:gd name="connsiteY16" fmla="*/ 326232 h 333375"/>
                <a:gd name="connsiteX17" fmla="*/ 2631281 w 2926556"/>
                <a:gd name="connsiteY17" fmla="*/ 328613 h 333375"/>
                <a:gd name="connsiteX18" fmla="*/ 2476500 w 2926556"/>
                <a:gd name="connsiteY18" fmla="*/ 330994 h 333375"/>
                <a:gd name="connsiteX19" fmla="*/ 2219325 w 2926556"/>
                <a:gd name="connsiteY19" fmla="*/ 333375 h 333375"/>
                <a:gd name="connsiteX20" fmla="*/ 1852612 w 2926556"/>
                <a:gd name="connsiteY20" fmla="*/ 330994 h 333375"/>
                <a:gd name="connsiteX21" fmla="*/ 1631156 w 2926556"/>
                <a:gd name="connsiteY21" fmla="*/ 333375 h 333375"/>
                <a:gd name="connsiteX22" fmla="*/ 1266825 w 2926556"/>
                <a:gd name="connsiteY22" fmla="*/ 333375 h 333375"/>
                <a:gd name="connsiteX23" fmla="*/ 973931 w 2926556"/>
                <a:gd name="connsiteY23" fmla="*/ 333375 h 333375"/>
                <a:gd name="connsiteX24" fmla="*/ 804862 w 2926556"/>
                <a:gd name="connsiteY24" fmla="*/ 330994 h 333375"/>
                <a:gd name="connsiteX25" fmla="*/ 597693 w 2926556"/>
                <a:gd name="connsiteY25" fmla="*/ 330994 h 333375"/>
                <a:gd name="connsiteX26" fmla="*/ 483393 w 2926556"/>
                <a:gd name="connsiteY26" fmla="*/ 326232 h 333375"/>
                <a:gd name="connsiteX27" fmla="*/ 359568 w 2926556"/>
                <a:gd name="connsiteY27" fmla="*/ 314325 h 333375"/>
                <a:gd name="connsiteX28" fmla="*/ 283368 w 2926556"/>
                <a:gd name="connsiteY28" fmla="*/ 302419 h 333375"/>
                <a:gd name="connsiteX29" fmla="*/ 178593 w 2926556"/>
                <a:gd name="connsiteY29" fmla="*/ 283369 h 333375"/>
                <a:gd name="connsiteX30" fmla="*/ 83343 w 2926556"/>
                <a:gd name="connsiteY30" fmla="*/ 250032 h 333375"/>
                <a:gd name="connsiteX31" fmla="*/ 45243 w 2926556"/>
                <a:gd name="connsiteY31" fmla="*/ 230982 h 333375"/>
                <a:gd name="connsiteX32" fmla="*/ 16668 w 2926556"/>
                <a:gd name="connsiteY32" fmla="*/ 209550 h 333375"/>
                <a:gd name="connsiteX33" fmla="*/ 2381 w 2926556"/>
                <a:gd name="connsiteY33" fmla="*/ 185738 h 333375"/>
                <a:gd name="connsiteX34" fmla="*/ 0 w 2926556"/>
                <a:gd name="connsiteY34" fmla="*/ 169069 h 333375"/>
                <a:gd name="connsiteX35" fmla="*/ 9525 w 2926556"/>
                <a:gd name="connsiteY35" fmla="*/ 145257 h 333375"/>
                <a:gd name="connsiteX36" fmla="*/ 30956 w 2926556"/>
                <a:gd name="connsiteY36" fmla="*/ 123825 h 333375"/>
                <a:gd name="connsiteX37" fmla="*/ 88106 w 2926556"/>
                <a:gd name="connsiteY37" fmla="*/ 88107 h 333375"/>
                <a:gd name="connsiteX38" fmla="*/ 140493 w 2926556"/>
                <a:gd name="connsiteY38" fmla="*/ 57150 h 333375"/>
                <a:gd name="connsiteX39" fmla="*/ 192881 w 2926556"/>
                <a:gd name="connsiteY39" fmla="*/ 35719 h 333375"/>
                <a:gd name="connsiteX40" fmla="*/ 295275 w 2926556"/>
                <a:gd name="connsiteY40" fmla="*/ 11907 h 333375"/>
                <a:gd name="connsiteX41" fmla="*/ 357187 w 2926556"/>
                <a:gd name="connsiteY41" fmla="*/ 2382 h 333375"/>
                <a:gd name="connsiteX42" fmla="*/ 385762 w 2926556"/>
                <a:gd name="connsiteY42" fmla="*/ 0 h 333375"/>
                <a:gd name="connsiteX43" fmla="*/ 409575 w 2926556"/>
                <a:gd name="connsiteY43" fmla="*/ 0 h 333375"/>
                <a:gd name="connsiteX44" fmla="*/ 435768 w 2926556"/>
                <a:gd name="connsiteY44" fmla="*/ 4763 h 333375"/>
                <a:gd name="connsiteX45" fmla="*/ 488156 w 2926556"/>
                <a:gd name="connsiteY45" fmla="*/ 23813 h 333375"/>
                <a:gd name="connsiteX46" fmla="*/ 623887 w 2926556"/>
                <a:gd name="connsiteY46" fmla="*/ 52388 h 333375"/>
                <a:gd name="connsiteX47" fmla="*/ 802481 w 2926556"/>
                <a:gd name="connsiteY47" fmla="*/ 78582 h 333375"/>
                <a:gd name="connsiteX48" fmla="*/ 954881 w 2926556"/>
                <a:gd name="connsiteY48" fmla="*/ 92869 h 333375"/>
                <a:gd name="connsiteX49" fmla="*/ 1204912 w 2926556"/>
                <a:gd name="connsiteY49" fmla="*/ 114300 h 333375"/>
                <a:gd name="connsiteX50" fmla="*/ 1433512 w 2926556"/>
                <a:gd name="connsiteY50" fmla="*/ 130969 h 333375"/>
                <a:gd name="connsiteX51" fmla="*/ 1669256 w 2926556"/>
                <a:gd name="connsiteY51" fmla="*/ 13096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26556" h="333375">
                  <a:moveTo>
                    <a:pt x="1669256" y="130969"/>
                  </a:moveTo>
                  <a:lnTo>
                    <a:pt x="1976437" y="133350"/>
                  </a:lnTo>
                  <a:lnTo>
                    <a:pt x="2214562" y="130969"/>
                  </a:lnTo>
                  <a:lnTo>
                    <a:pt x="2409825" y="130969"/>
                  </a:lnTo>
                  <a:lnTo>
                    <a:pt x="2483643" y="128588"/>
                  </a:lnTo>
                  <a:lnTo>
                    <a:pt x="2543175" y="121444"/>
                  </a:lnTo>
                  <a:lnTo>
                    <a:pt x="2583656" y="114300"/>
                  </a:lnTo>
                  <a:lnTo>
                    <a:pt x="2631281" y="95250"/>
                  </a:lnTo>
                  <a:lnTo>
                    <a:pt x="2669381" y="59532"/>
                  </a:lnTo>
                  <a:lnTo>
                    <a:pt x="2697956" y="33338"/>
                  </a:lnTo>
                  <a:lnTo>
                    <a:pt x="2926556" y="150019"/>
                  </a:lnTo>
                  <a:lnTo>
                    <a:pt x="2886075" y="197644"/>
                  </a:lnTo>
                  <a:lnTo>
                    <a:pt x="2847975" y="233363"/>
                  </a:lnTo>
                  <a:lnTo>
                    <a:pt x="2795587" y="276225"/>
                  </a:lnTo>
                  <a:lnTo>
                    <a:pt x="2764631" y="292894"/>
                  </a:lnTo>
                  <a:lnTo>
                    <a:pt x="2714625" y="319088"/>
                  </a:lnTo>
                  <a:lnTo>
                    <a:pt x="2683668" y="326232"/>
                  </a:lnTo>
                  <a:lnTo>
                    <a:pt x="2631281" y="328613"/>
                  </a:lnTo>
                  <a:lnTo>
                    <a:pt x="2476500" y="330994"/>
                  </a:lnTo>
                  <a:lnTo>
                    <a:pt x="2219325" y="333375"/>
                  </a:lnTo>
                  <a:lnTo>
                    <a:pt x="1852612" y="330994"/>
                  </a:lnTo>
                  <a:lnTo>
                    <a:pt x="1631156" y="333375"/>
                  </a:lnTo>
                  <a:lnTo>
                    <a:pt x="1266825" y="333375"/>
                  </a:lnTo>
                  <a:lnTo>
                    <a:pt x="973931" y="333375"/>
                  </a:lnTo>
                  <a:lnTo>
                    <a:pt x="804862" y="330994"/>
                  </a:lnTo>
                  <a:lnTo>
                    <a:pt x="597693" y="330994"/>
                  </a:lnTo>
                  <a:lnTo>
                    <a:pt x="483393" y="326232"/>
                  </a:lnTo>
                  <a:lnTo>
                    <a:pt x="359568" y="314325"/>
                  </a:lnTo>
                  <a:lnTo>
                    <a:pt x="283368" y="302419"/>
                  </a:lnTo>
                  <a:lnTo>
                    <a:pt x="178593" y="283369"/>
                  </a:lnTo>
                  <a:lnTo>
                    <a:pt x="83343" y="250032"/>
                  </a:lnTo>
                  <a:lnTo>
                    <a:pt x="45243" y="230982"/>
                  </a:lnTo>
                  <a:lnTo>
                    <a:pt x="16668" y="209550"/>
                  </a:lnTo>
                  <a:lnTo>
                    <a:pt x="2381" y="185738"/>
                  </a:lnTo>
                  <a:lnTo>
                    <a:pt x="0" y="169069"/>
                  </a:lnTo>
                  <a:lnTo>
                    <a:pt x="9525" y="145257"/>
                  </a:lnTo>
                  <a:lnTo>
                    <a:pt x="30956" y="123825"/>
                  </a:lnTo>
                  <a:lnTo>
                    <a:pt x="88106" y="88107"/>
                  </a:lnTo>
                  <a:lnTo>
                    <a:pt x="140493" y="57150"/>
                  </a:lnTo>
                  <a:lnTo>
                    <a:pt x="192881" y="35719"/>
                  </a:lnTo>
                  <a:lnTo>
                    <a:pt x="295275" y="11907"/>
                  </a:lnTo>
                  <a:lnTo>
                    <a:pt x="357187" y="2382"/>
                  </a:lnTo>
                  <a:lnTo>
                    <a:pt x="385762" y="0"/>
                  </a:lnTo>
                  <a:lnTo>
                    <a:pt x="409575" y="0"/>
                  </a:lnTo>
                  <a:lnTo>
                    <a:pt x="435768" y="4763"/>
                  </a:lnTo>
                  <a:lnTo>
                    <a:pt x="488156" y="23813"/>
                  </a:lnTo>
                  <a:lnTo>
                    <a:pt x="623887" y="52388"/>
                  </a:lnTo>
                  <a:lnTo>
                    <a:pt x="802481" y="78582"/>
                  </a:lnTo>
                  <a:lnTo>
                    <a:pt x="954881" y="92869"/>
                  </a:lnTo>
                  <a:lnTo>
                    <a:pt x="1204912" y="114300"/>
                  </a:lnTo>
                  <a:lnTo>
                    <a:pt x="1433512" y="130969"/>
                  </a:lnTo>
                  <a:lnTo>
                    <a:pt x="1669256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FF0D7A81-5AC6-43DF-810F-48A88E7DA089}"/>
                </a:ext>
              </a:extLst>
            </p:cNvPr>
            <p:cNvSpPr/>
            <p:nvPr/>
          </p:nvSpPr>
          <p:spPr>
            <a:xfrm>
              <a:off x="4484688" y="3421063"/>
              <a:ext cx="1284287" cy="1851025"/>
            </a:xfrm>
            <a:custGeom>
              <a:avLst/>
              <a:gdLst>
                <a:gd name="connsiteX0" fmla="*/ 610458 w 1285311"/>
                <a:gd name="connsiteY0" fmla="*/ 860308 h 1851982"/>
                <a:gd name="connsiteX1" fmla="*/ 723792 w 1285311"/>
                <a:gd name="connsiteY1" fmla="*/ 674853 h 1851982"/>
                <a:gd name="connsiteX2" fmla="*/ 790762 w 1285311"/>
                <a:gd name="connsiteY2" fmla="*/ 548640 h 1851982"/>
                <a:gd name="connsiteX3" fmla="*/ 829399 w 1285311"/>
                <a:gd name="connsiteY3" fmla="*/ 458488 h 1851982"/>
                <a:gd name="connsiteX4" fmla="*/ 860308 w 1285311"/>
                <a:gd name="connsiteY4" fmla="*/ 381214 h 1851982"/>
                <a:gd name="connsiteX5" fmla="*/ 878339 w 1285311"/>
                <a:gd name="connsiteY5" fmla="*/ 314244 h 1851982"/>
                <a:gd name="connsiteX6" fmla="*/ 883490 w 1285311"/>
                <a:gd name="connsiteY6" fmla="*/ 270456 h 1851982"/>
                <a:gd name="connsiteX7" fmla="*/ 883490 w 1285311"/>
                <a:gd name="connsiteY7" fmla="*/ 239547 h 1851982"/>
                <a:gd name="connsiteX8" fmla="*/ 875763 w 1285311"/>
                <a:gd name="connsiteY8" fmla="*/ 206062 h 1851982"/>
                <a:gd name="connsiteX9" fmla="*/ 857733 w 1285311"/>
                <a:gd name="connsiteY9" fmla="*/ 164849 h 1851982"/>
                <a:gd name="connsiteX10" fmla="*/ 831975 w 1285311"/>
                <a:gd name="connsiteY10" fmla="*/ 131364 h 1851982"/>
                <a:gd name="connsiteX11" fmla="*/ 788187 w 1285311"/>
                <a:gd name="connsiteY11" fmla="*/ 103031 h 1851982"/>
                <a:gd name="connsiteX12" fmla="*/ 736671 w 1285311"/>
                <a:gd name="connsiteY12" fmla="*/ 85000 h 1851982"/>
                <a:gd name="connsiteX13" fmla="*/ 687731 w 1285311"/>
                <a:gd name="connsiteY13" fmla="*/ 77273 h 1851982"/>
                <a:gd name="connsiteX14" fmla="*/ 600155 w 1285311"/>
                <a:gd name="connsiteY14" fmla="*/ 74697 h 1851982"/>
                <a:gd name="connsiteX15" fmla="*/ 875763 w 1285311"/>
                <a:gd name="connsiteY15" fmla="*/ 0 h 1851982"/>
                <a:gd name="connsiteX16" fmla="*/ 947885 w 1285311"/>
                <a:gd name="connsiteY16" fmla="*/ 59243 h 1851982"/>
                <a:gd name="connsiteX17" fmla="*/ 1012279 w 1285311"/>
                <a:gd name="connsiteY17" fmla="*/ 103031 h 1851982"/>
                <a:gd name="connsiteX18" fmla="*/ 1058643 w 1285311"/>
                <a:gd name="connsiteY18" fmla="*/ 133940 h 1851982"/>
                <a:gd name="connsiteX19" fmla="*/ 1107583 w 1285311"/>
                <a:gd name="connsiteY19" fmla="*/ 162274 h 1851982"/>
                <a:gd name="connsiteX20" fmla="*/ 1164250 w 1285311"/>
                <a:gd name="connsiteY20" fmla="*/ 190607 h 1851982"/>
                <a:gd name="connsiteX21" fmla="*/ 1210614 w 1285311"/>
                <a:gd name="connsiteY21" fmla="*/ 211213 h 1851982"/>
                <a:gd name="connsiteX22" fmla="*/ 1236371 w 1285311"/>
                <a:gd name="connsiteY22" fmla="*/ 226668 h 1851982"/>
                <a:gd name="connsiteX23" fmla="*/ 1259553 w 1285311"/>
                <a:gd name="connsiteY23" fmla="*/ 244698 h 1851982"/>
                <a:gd name="connsiteX24" fmla="*/ 1272432 w 1285311"/>
                <a:gd name="connsiteY24" fmla="*/ 262729 h 1851982"/>
                <a:gd name="connsiteX25" fmla="*/ 1282735 w 1285311"/>
                <a:gd name="connsiteY25" fmla="*/ 285911 h 1851982"/>
                <a:gd name="connsiteX26" fmla="*/ 1285311 w 1285311"/>
                <a:gd name="connsiteY26" fmla="*/ 303941 h 1851982"/>
                <a:gd name="connsiteX27" fmla="*/ 1280160 w 1285311"/>
                <a:gd name="connsiteY27" fmla="*/ 332275 h 1851982"/>
                <a:gd name="connsiteX28" fmla="*/ 1267281 w 1285311"/>
                <a:gd name="connsiteY28" fmla="*/ 363184 h 1851982"/>
                <a:gd name="connsiteX29" fmla="*/ 1184856 w 1285311"/>
                <a:gd name="connsiteY29" fmla="*/ 476518 h 1851982"/>
                <a:gd name="connsiteX30" fmla="*/ 999400 w 1285311"/>
                <a:gd name="connsiteY30" fmla="*/ 723792 h 1851982"/>
                <a:gd name="connsiteX31" fmla="*/ 762429 w 1285311"/>
                <a:gd name="connsiteY31" fmla="*/ 1035461 h 1851982"/>
                <a:gd name="connsiteX32" fmla="*/ 484245 w 1285311"/>
                <a:gd name="connsiteY32" fmla="*/ 1398645 h 1851982"/>
                <a:gd name="connsiteX33" fmla="*/ 283335 w 1285311"/>
                <a:gd name="connsiteY33" fmla="*/ 1661374 h 1851982"/>
                <a:gd name="connsiteX34" fmla="*/ 247274 w 1285311"/>
                <a:gd name="connsiteY34" fmla="*/ 1702587 h 1851982"/>
                <a:gd name="connsiteX35" fmla="*/ 216365 w 1285311"/>
                <a:gd name="connsiteY35" fmla="*/ 1746375 h 1851982"/>
                <a:gd name="connsiteX36" fmla="*/ 149395 w 1285311"/>
                <a:gd name="connsiteY36" fmla="*/ 1851982 h 1851982"/>
                <a:gd name="connsiteX37" fmla="*/ 0 w 1285311"/>
                <a:gd name="connsiteY37" fmla="*/ 1805618 h 1851982"/>
                <a:gd name="connsiteX38" fmla="*/ 149395 w 1285311"/>
                <a:gd name="connsiteY38" fmla="*/ 1584101 h 1851982"/>
                <a:gd name="connsiteX39" fmla="*/ 291062 w 1285311"/>
                <a:gd name="connsiteY39" fmla="*/ 1372888 h 1851982"/>
                <a:gd name="connsiteX40" fmla="*/ 414699 w 1285311"/>
                <a:gd name="connsiteY40" fmla="*/ 1184856 h 1851982"/>
                <a:gd name="connsiteX41" fmla="*/ 540912 w 1285311"/>
                <a:gd name="connsiteY41" fmla="*/ 976218 h 1851982"/>
                <a:gd name="connsiteX42" fmla="*/ 610458 w 1285311"/>
                <a:gd name="connsiteY42" fmla="*/ 860308 h 185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5311" h="1851982">
                  <a:moveTo>
                    <a:pt x="610458" y="860308"/>
                  </a:moveTo>
                  <a:lnTo>
                    <a:pt x="723792" y="674853"/>
                  </a:lnTo>
                  <a:lnTo>
                    <a:pt x="790762" y="548640"/>
                  </a:lnTo>
                  <a:lnTo>
                    <a:pt x="829399" y="458488"/>
                  </a:lnTo>
                  <a:lnTo>
                    <a:pt x="860308" y="381214"/>
                  </a:lnTo>
                  <a:lnTo>
                    <a:pt x="878339" y="314244"/>
                  </a:lnTo>
                  <a:lnTo>
                    <a:pt x="883490" y="270456"/>
                  </a:lnTo>
                  <a:lnTo>
                    <a:pt x="883490" y="239547"/>
                  </a:lnTo>
                  <a:lnTo>
                    <a:pt x="875763" y="206062"/>
                  </a:lnTo>
                  <a:lnTo>
                    <a:pt x="857733" y="164849"/>
                  </a:lnTo>
                  <a:lnTo>
                    <a:pt x="831975" y="131364"/>
                  </a:lnTo>
                  <a:lnTo>
                    <a:pt x="788187" y="103031"/>
                  </a:lnTo>
                  <a:lnTo>
                    <a:pt x="736671" y="85000"/>
                  </a:lnTo>
                  <a:lnTo>
                    <a:pt x="687731" y="77273"/>
                  </a:lnTo>
                  <a:lnTo>
                    <a:pt x="600155" y="74697"/>
                  </a:lnTo>
                  <a:lnTo>
                    <a:pt x="875763" y="0"/>
                  </a:lnTo>
                  <a:lnTo>
                    <a:pt x="947885" y="59243"/>
                  </a:lnTo>
                  <a:lnTo>
                    <a:pt x="1012279" y="103031"/>
                  </a:lnTo>
                  <a:lnTo>
                    <a:pt x="1058643" y="133940"/>
                  </a:lnTo>
                  <a:lnTo>
                    <a:pt x="1107583" y="162274"/>
                  </a:lnTo>
                  <a:lnTo>
                    <a:pt x="1164250" y="190607"/>
                  </a:lnTo>
                  <a:lnTo>
                    <a:pt x="1210614" y="211213"/>
                  </a:lnTo>
                  <a:lnTo>
                    <a:pt x="1236371" y="226668"/>
                  </a:lnTo>
                  <a:lnTo>
                    <a:pt x="1259553" y="244698"/>
                  </a:lnTo>
                  <a:lnTo>
                    <a:pt x="1272432" y="262729"/>
                  </a:lnTo>
                  <a:lnTo>
                    <a:pt x="1282735" y="285911"/>
                  </a:lnTo>
                  <a:lnTo>
                    <a:pt x="1285311" y="303941"/>
                  </a:lnTo>
                  <a:lnTo>
                    <a:pt x="1280160" y="332275"/>
                  </a:lnTo>
                  <a:lnTo>
                    <a:pt x="1267281" y="363184"/>
                  </a:lnTo>
                  <a:lnTo>
                    <a:pt x="1184856" y="476518"/>
                  </a:lnTo>
                  <a:lnTo>
                    <a:pt x="999400" y="723792"/>
                  </a:lnTo>
                  <a:lnTo>
                    <a:pt x="762429" y="1035461"/>
                  </a:lnTo>
                  <a:lnTo>
                    <a:pt x="484245" y="1398645"/>
                  </a:lnTo>
                  <a:lnTo>
                    <a:pt x="283335" y="1661374"/>
                  </a:lnTo>
                  <a:lnTo>
                    <a:pt x="247274" y="1702587"/>
                  </a:lnTo>
                  <a:lnTo>
                    <a:pt x="216365" y="1746375"/>
                  </a:lnTo>
                  <a:lnTo>
                    <a:pt x="149395" y="1851982"/>
                  </a:lnTo>
                  <a:lnTo>
                    <a:pt x="0" y="1805618"/>
                  </a:lnTo>
                  <a:lnTo>
                    <a:pt x="149395" y="1584101"/>
                  </a:lnTo>
                  <a:lnTo>
                    <a:pt x="291062" y="1372888"/>
                  </a:lnTo>
                  <a:lnTo>
                    <a:pt x="414699" y="1184856"/>
                  </a:lnTo>
                  <a:lnTo>
                    <a:pt x="540912" y="976218"/>
                  </a:lnTo>
                  <a:lnTo>
                    <a:pt x="610458" y="860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0FDA6600-69AE-4B2A-95C2-6226A94257B6}"/>
                </a:ext>
              </a:extLst>
            </p:cNvPr>
            <p:cNvSpPr/>
            <p:nvPr/>
          </p:nvSpPr>
          <p:spPr>
            <a:xfrm>
              <a:off x="4213225" y="4891088"/>
              <a:ext cx="2395538" cy="727075"/>
            </a:xfrm>
            <a:custGeom>
              <a:avLst/>
              <a:gdLst>
                <a:gd name="connsiteX0" fmla="*/ 1334252 w 2395471"/>
                <a:gd name="connsiteY0" fmla="*/ 177729 h 726369"/>
                <a:gd name="connsiteX1" fmla="*/ 1001977 w 2395471"/>
                <a:gd name="connsiteY1" fmla="*/ 234396 h 726369"/>
                <a:gd name="connsiteX2" fmla="*/ 685156 w 2395471"/>
                <a:gd name="connsiteY2" fmla="*/ 285911 h 726369"/>
                <a:gd name="connsiteX3" fmla="*/ 561519 w 2395471"/>
                <a:gd name="connsiteY3" fmla="*/ 303941 h 726369"/>
                <a:gd name="connsiteX4" fmla="*/ 530610 w 2395471"/>
                <a:gd name="connsiteY4" fmla="*/ 306517 h 726369"/>
                <a:gd name="connsiteX5" fmla="*/ 504852 w 2395471"/>
                <a:gd name="connsiteY5" fmla="*/ 298790 h 726369"/>
                <a:gd name="connsiteX6" fmla="*/ 491973 w 2395471"/>
                <a:gd name="connsiteY6" fmla="*/ 285911 h 726369"/>
                <a:gd name="connsiteX7" fmla="*/ 486822 w 2395471"/>
                <a:gd name="connsiteY7" fmla="*/ 262729 h 726369"/>
                <a:gd name="connsiteX8" fmla="*/ 512579 w 2395471"/>
                <a:gd name="connsiteY8" fmla="*/ 231820 h 726369"/>
                <a:gd name="connsiteX9" fmla="*/ 365760 w 2395471"/>
                <a:gd name="connsiteY9" fmla="*/ 195759 h 726369"/>
                <a:gd name="connsiteX10" fmla="*/ 340003 w 2395471"/>
                <a:gd name="connsiteY10" fmla="*/ 226668 h 726369"/>
                <a:gd name="connsiteX11" fmla="*/ 303942 w 2395471"/>
                <a:gd name="connsiteY11" fmla="*/ 249850 h 726369"/>
                <a:gd name="connsiteX12" fmla="*/ 265305 w 2395471"/>
                <a:gd name="connsiteY12" fmla="*/ 267881 h 726369"/>
                <a:gd name="connsiteX13" fmla="*/ 218941 w 2395471"/>
                <a:gd name="connsiteY13" fmla="*/ 283335 h 726369"/>
                <a:gd name="connsiteX14" fmla="*/ 162274 w 2395471"/>
                <a:gd name="connsiteY14" fmla="*/ 293638 h 726369"/>
                <a:gd name="connsiteX15" fmla="*/ 110759 w 2395471"/>
                <a:gd name="connsiteY15" fmla="*/ 298790 h 726369"/>
                <a:gd name="connsiteX16" fmla="*/ 56667 w 2395471"/>
                <a:gd name="connsiteY16" fmla="*/ 303941 h 726369"/>
                <a:gd name="connsiteX17" fmla="*/ 33485 w 2395471"/>
                <a:gd name="connsiteY17" fmla="*/ 309093 h 726369"/>
                <a:gd name="connsiteX18" fmla="*/ 15455 w 2395471"/>
                <a:gd name="connsiteY18" fmla="*/ 316820 h 726369"/>
                <a:gd name="connsiteX19" fmla="*/ 5152 w 2395471"/>
                <a:gd name="connsiteY19" fmla="*/ 334851 h 726369"/>
                <a:gd name="connsiteX20" fmla="*/ 0 w 2395471"/>
                <a:gd name="connsiteY20" fmla="*/ 376063 h 726369"/>
                <a:gd name="connsiteX21" fmla="*/ 28334 w 2395471"/>
                <a:gd name="connsiteY21" fmla="*/ 437882 h 726369"/>
                <a:gd name="connsiteX22" fmla="*/ 90152 w 2395471"/>
                <a:gd name="connsiteY22" fmla="*/ 546064 h 726369"/>
                <a:gd name="connsiteX23" fmla="*/ 154547 w 2395471"/>
                <a:gd name="connsiteY23" fmla="*/ 654247 h 726369"/>
                <a:gd name="connsiteX24" fmla="*/ 198335 w 2395471"/>
                <a:gd name="connsiteY24" fmla="*/ 713490 h 726369"/>
                <a:gd name="connsiteX25" fmla="*/ 208638 w 2395471"/>
                <a:gd name="connsiteY25" fmla="*/ 721217 h 726369"/>
                <a:gd name="connsiteX26" fmla="*/ 216365 w 2395471"/>
                <a:gd name="connsiteY26" fmla="*/ 726369 h 726369"/>
                <a:gd name="connsiteX27" fmla="*/ 229244 w 2395471"/>
                <a:gd name="connsiteY27" fmla="*/ 726369 h 726369"/>
                <a:gd name="connsiteX28" fmla="*/ 257578 w 2395471"/>
                <a:gd name="connsiteY28" fmla="*/ 713490 h 726369"/>
                <a:gd name="connsiteX29" fmla="*/ 283336 w 2395471"/>
                <a:gd name="connsiteY29" fmla="*/ 687732 h 726369"/>
                <a:gd name="connsiteX30" fmla="*/ 303942 w 2395471"/>
                <a:gd name="connsiteY30" fmla="*/ 664550 h 726369"/>
                <a:gd name="connsiteX31" fmla="*/ 334851 w 2395471"/>
                <a:gd name="connsiteY31" fmla="*/ 649095 h 726369"/>
                <a:gd name="connsiteX32" fmla="*/ 463640 w 2395471"/>
                <a:gd name="connsiteY32" fmla="*/ 600156 h 726369"/>
                <a:gd name="connsiteX33" fmla="*/ 677429 w 2395471"/>
                <a:gd name="connsiteY33" fmla="*/ 543489 h 726369"/>
                <a:gd name="connsiteX34" fmla="*/ 973643 w 2395471"/>
                <a:gd name="connsiteY34" fmla="*/ 473943 h 726369"/>
                <a:gd name="connsiteX35" fmla="*/ 1305918 w 2395471"/>
                <a:gd name="connsiteY35" fmla="*/ 396669 h 726369"/>
                <a:gd name="connsiteX36" fmla="*/ 1684557 w 2395471"/>
                <a:gd name="connsiteY36" fmla="*/ 303941 h 726369"/>
                <a:gd name="connsiteX37" fmla="*/ 2068347 w 2395471"/>
                <a:gd name="connsiteY37" fmla="*/ 208638 h 726369"/>
                <a:gd name="connsiteX38" fmla="*/ 2328501 w 2395471"/>
                <a:gd name="connsiteY38" fmla="*/ 139092 h 726369"/>
                <a:gd name="connsiteX39" fmla="*/ 2395471 w 2395471"/>
                <a:gd name="connsiteY39" fmla="*/ 123637 h 726369"/>
                <a:gd name="connsiteX40" fmla="*/ 2341379 w 2395471"/>
                <a:gd name="connsiteY40" fmla="*/ 0 h 726369"/>
                <a:gd name="connsiteX41" fmla="*/ 2094105 w 2395471"/>
                <a:gd name="connsiteY41" fmla="*/ 41212 h 726369"/>
                <a:gd name="connsiteX42" fmla="*/ 1803043 w 2395471"/>
                <a:gd name="connsiteY42" fmla="*/ 92728 h 726369"/>
                <a:gd name="connsiteX43" fmla="*/ 1491374 w 2395471"/>
                <a:gd name="connsiteY43" fmla="*/ 149395 h 726369"/>
                <a:gd name="connsiteX44" fmla="*/ 1334252 w 2395471"/>
                <a:gd name="connsiteY44" fmla="*/ 177729 h 7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5471" h="726369">
                  <a:moveTo>
                    <a:pt x="1334252" y="177729"/>
                  </a:moveTo>
                  <a:lnTo>
                    <a:pt x="1001977" y="234396"/>
                  </a:lnTo>
                  <a:lnTo>
                    <a:pt x="685156" y="285911"/>
                  </a:lnTo>
                  <a:lnTo>
                    <a:pt x="561519" y="303941"/>
                  </a:lnTo>
                  <a:lnTo>
                    <a:pt x="530610" y="306517"/>
                  </a:lnTo>
                  <a:lnTo>
                    <a:pt x="504852" y="298790"/>
                  </a:lnTo>
                  <a:lnTo>
                    <a:pt x="491973" y="285911"/>
                  </a:lnTo>
                  <a:lnTo>
                    <a:pt x="486822" y="262729"/>
                  </a:lnTo>
                  <a:lnTo>
                    <a:pt x="512579" y="231820"/>
                  </a:lnTo>
                  <a:lnTo>
                    <a:pt x="365760" y="195759"/>
                  </a:lnTo>
                  <a:lnTo>
                    <a:pt x="340003" y="226668"/>
                  </a:lnTo>
                  <a:lnTo>
                    <a:pt x="303942" y="249850"/>
                  </a:lnTo>
                  <a:lnTo>
                    <a:pt x="265305" y="267881"/>
                  </a:lnTo>
                  <a:lnTo>
                    <a:pt x="218941" y="283335"/>
                  </a:lnTo>
                  <a:lnTo>
                    <a:pt x="162274" y="293638"/>
                  </a:lnTo>
                  <a:lnTo>
                    <a:pt x="110759" y="298790"/>
                  </a:lnTo>
                  <a:lnTo>
                    <a:pt x="56667" y="303941"/>
                  </a:lnTo>
                  <a:lnTo>
                    <a:pt x="33485" y="309093"/>
                  </a:lnTo>
                  <a:lnTo>
                    <a:pt x="15455" y="316820"/>
                  </a:lnTo>
                  <a:lnTo>
                    <a:pt x="5152" y="334851"/>
                  </a:lnTo>
                  <a:lnTo>
                    <a:pt x="0" y="376063"/>
                  </a:lnTo>
                  <a:lnTo>
                    <a:pt x="28334" y="437882"/>
                  </a:lnTo>
                  <a:lnTo>
                    <a:pt x="90152" y="546064"/>
                  </a:lnTo>
                  <a:lnTo>
                    <a:pt x="154547" y="654247"/>
                  </a:lnTo>
                  <a:lnTo>
                    <a:pt x="198335" y="713490"/>
                  </a:lnTo>
                  <a:lnTo>
                    <a:pt x="208638" y="721217"/>
                  </a:lnTo>
                  <a:lnTo>
                    <a:pt x="216365" y="726369"/>
                  </a:lnTo>
                  <a:lnTo>
                    <a:pt x="229244" y="726369"/>
                  </a:lnTo>
                  <a:lnTo>
                    <a:pt x="257578" y="713490"/>
                  </a:lnTo>
                  <a:lnTo>
                    <a:pt x="283336" y="687732"/>
                  </a:lnTo>
                  <a:lnTo>
                    <a:pt x="303942" y="664550"/>
                  </a:lnTo>
                  <a:lnTo>
                    <a:pt x="334851" y="649095"/>
                  </a:lnTo>
                  <a:lnTo>
                    <a:pt x="463640" y="600156"/>
                  </a:lnTo>
                  <a:lnTo>
                    <a:pt x="677429" y="543489"/>
                  </a:lnTo>
                  <a:lnTo>
                    <a:pt x="973643" y="473943"/>
                  </a:lnTo>
                  <a:lnTo>
                    <a:pt x="1305918" y="396669"/>
                  </a:lnTo>
                  <a:lnTo>
                    <a:pt x="1684557" y="303941"/>
                  </a:lnTo>
                  <a:lnTo>
                    <a:pt x="2068347" y="208638"/>
                  </a:lnTo>
                  <a:lnTo>
                    <a:pt x="2328501" y="139092"/>
                  </a:lnTo>
                  <a:lnTo>
                    <a:pt x="2395471" y="123637"/>
                  </a:lnTo>
                  <a:lnTo>
                    <a:pt x="2341379" y="0"/>
                  </a:lnTo>
                  <a:lnTo>
                    <a:pt x="2094105" y="41212"/>
                  </a:lnTo>
                  <a:lnTo>
                    <a:pt x="1803043" y="92728"/>
                  </a:lnTo>
                  <a:lnTo>
                    <a:pt x="1491374" y="149395"/>
                  </a:lnTo>
                  <a:lnTo>
                    <a:pt x="1334252" y="177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056FB410-A6EB-490F-B051-595991D61354}"/>
                </a:ext>
              </a:extLst>
            </p:cNvPr>
            <p:cNvSpPr/>
            <p:nvPr/>
          </p:nvSpPr>
          <p:spPr>
            <a:xfrm>
              <a:off x="6113463" y="4217988"/>
              <a:ext cx="885825" cy="1430337"/>
            </a:xfrm>
            <a:custGeom>
              <a:avLst/>
              <a:gdLst>
                <a:gd name="connsiteX0" fmla="*/ 266700 w 885825"/>
                <a:gd name="connsiteY0" fmla="*/ 466725 h 1431131"/>
                <a:gd name="connsiteX1" fmla="*/ 223837 w 885825"/>
                <a:gd name="connsiteY1" fmla="*/ 392906 h 1431131"/>
                <a:gd name="connsiteX2" fmla="*/ 159544 w 885825"/>
                <a:gd name="connsiteY2" fmla="*/ 280987 h 1431131"/>
                <a:gd name="connsiteX3" fmla="*/ 95250 w 885825"/>
                <a:gd name="connsiteY3" fmla="*/ 178594 h 1431131"/>
                <a:gd name="connsiteX4" fmla="*/ 33337 w 885825"/>
                <a:gd name="connsiteY4" fmla="*/ 85725 h 1431131"/>
                <a:gd name="connsiteX5" fmla="*/ 9525 w 885825"/>
                <a:gd name="connsiteY5" fmla="*/ 50006 h 1431131"/>
                <a:gd name="connsiteX6" fmla="*/ 0 w 885825"/>
                <a:gd name="connsiteY6" fmla="*/ 21431 h 1431131"/>
                <a:gd name="connsiteX7" fmla="*/ 2381 w 885825"/>
                <a:gd name="connsiteY7" fmla="*/ 4762 h 1431131"/>
                <a:gd name="connsiteX8" fmla="*/ 14287 w 885825"/>
                <a:gd name="connsiteY8" fmla="*/ 0 h 1431131"/>
                <a:gd name="connsiteX9" fmla="*/ 40481 w 885825"/>
                <a:gd name="connsiteY9" fmla="*/ 4762 h 1431131"/>
                <a:gd name="connsiteX10" fmla="*/ 73819 w 885825"/>
                <a:gd name="connsiteY10" fmla="*/ 26194 h 1431131"/>
                <a:gd name="connsiteX11" fmla="*/ 147637 w 885825"/>
                <a:gd name="connsiteY11" fmla="*/ 88106 h 1431131"/>
                <a:gd name="connsiteX12" fmla="*/ 252412 w 885825"/>
                <a:gd name="connsiteY12" fmla="*/ 185737 h 1431131"/>
                <a:gd name="connsiteX13" fmla="*/ 376237 w 885825"/>
                <a:gd name="connsiteY13" fmla="*/ 302419 h 1431131"/>
                <a:gd name="connsiteX14" fmla="*/ 504825 w 885825"/>
                <a:gd name="connsiteY14" fmla="*/ 433387 h 1431131"/>
                <a:gd name="connsiteX15" fmla="*/ 614362 w 885825"/>
                <a:gd name="connsiteY15" fmla="*/ 557212 h 1431131"/>
                <a:gd name="connsiteX16" fmla="*/ 678656 w 885825"/>
                <a:gd name="connsiteY16" fmla="*/ 640556 h 1431131"/>
                <a:gd name="connsiteX17" fmla="*/ 733425 w 885825"/>
                <a:gd name="connsiteY17" fmla="*/ 723900 h 1431131"/>
                <a:gd name="connsiteX18" fmla="*/ 769144 w 885825"/>
                <a:gd name="connsiteY18" fmla="*/ 778669 h 1431131"/>
                <a:gd name="connsiteX19" fmla="*/ 802481 w 885825"/>
                <a:gd name="connsiteY19" fmla="*/ 842962 h 1431131"/>
                <a:gd name="connsiteX20" fmla="*/ 823912 w 885825"/>
                <a:gd name="connsiteY20" fmla="*/ 892969 h 1431131"/>
                <a:gd name="connsiteX21" fmla="*/ 840581 w 885825"/>
                <a:gd name="connsiteY21" fmla="*/ 938212 h 1431131"/>
                <a:gd name="connsiteX22" fmla="*/ 854869 w 885825"/>
                <a:gd name="connsiteY22" fmla="*/ 978694 h 1431131"/>
                <a:gd name="connsiteX23" fmla="*/ 869156 w 885825"/>
                <a:gd name="connsiteY23" fmla="*/ 1023937 h 1431131"/>
                <a:gd name="connsiteX24" fmla="*/ 878681 w 885825"/>
                <a:gd name="connsiteY24" fmla="*/ 1071562 h 1431131"/>
                <a:gd name="connsiteX25" fmla="*/ 885825 w 885825"/>
                <a:gd name="connsiteY25" fmla="*/ 1173956 h 1431131"/>
                <a:gd name="connsiteX26" fmla="*/ 883444 w 885825"/>
                <a:gd name="connsiteY26" fmla="*/ 1223962 h 1431131"/>
                <a:gd name="connsiteX27" fmla="*/ 857250 w 885825"/>
                <a:gd name="connsiteY27" fmla="*/ 1328737 h 1431131"/>
                <a:gd name="connsiteX28" fmla="*/ 833437 w 885825"/>
                <a:gd name="connsiteY28" fmla="*/ 1369219 h 1431131"/>
                <a:gd name="connsiteX29" fmla="*/ 800100 w 885825"/>
                <a:gd name="connsiteY29" fmla="*/ 1407319 h 1431131"/>
                <a:gd name="connsiteX30" fmla="*/ 766762 w 885825"/>
                <a:gd name="connsiteY30" fmla="*/ 1426369 h 1431131"/>
                <a:gd name="connsiteX31" fmla="*/ 742950 w 885825"/>
                <a:gd name="connsiteY31" fmla="*/ 1431131 h 1431131"/>
                <a:gd name="connsiteX32" fmla="*/ 711994 w 885825"/>
                <a:gd name="connsiteY32" fmla="*/ 1423987 h 1431131"/>
                <a:gd name="connsiteX33" fmla="*/ 673894 w 885825"/>
                <a:gd name="connsiteY33" fmla="*/ 1402556 h 1431131"/>
                <a:gd name="connsiteX34" fmla="*/ 645319 w 885825"/>
                <a:gd name="connsiteY34" fmla="*/ 1371600 h 1431131"/>
                <a:gd name="connsiteX35" fmla="*/ 614362 w 885825"/>
                <a:gd name="connsiteY35" fmla="*/ 1326356 h 1431131"/>
                <a:gd name="connsiteX36" fmla="*/ 552450 w 885825"/>
                <a:gd name="connsiteY36" fmla="*/ 1157287 h 1431131"/>
                <a:gd name="connsiteX37" fmla="*/ 485775 w 885825"/>
                <a:gd name="connsiteY37" fmla="*/ 988219 h 1431131"/>
                <a:gd name="connsiteX38" fmla="*/ 416719 w 885825"/>
                <a:gd name="connsiteY38" fmla="*/ 809625 h 1431131"/>
                <a:gd name="connsiteX39" fmla="*/ 376237 w 885825"/>
                <a:gd name="connsiteY39" fmla="*/ 688181 h 1431131"/>
                <a:gd name="connsiteX40" fmla="*/ 266700 w 885825"/>
                <a:gd name="connsiteY40" fmla="*/ 46672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431131">
                  <a:moveTo>
                    <a:pt x="266700" y="466725"/>
                  </a:moveTo>
                  <a:lnTo>
                    <a:pt x="223837" y="392906"/>
                  </a:lnTo>
                  <a:lnTo>
                    <a:pt x="159544" y="280987"/>
                  </a:lnTo>
                  <a:lnTo>
                    <a:pt x="95250" y="178594"/>
                  </a:lnTo>
                  <a:lnTo>
                    <a:pt x="33337" y="85725"/>
                  </a:lnTo>
                  <a:lnTo>
                    <a:pt x="9525" y="50006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40481" y="4762"/>
                  </a:lnTo>
                  <a:lnTo>
                    <a:pt x="73819" y="26194"/>
                  </a:lnTo>
                  <a:lnTo>
                    <a:pt x="147637" y="88106"/>
                  </a:lnTo>
                  <a:lnTo>
                    <a:pt x="252412" y="185737"/>
                  </a:lnTo>
                  <a:lnTo>
                    <a:pt x="376237" y="302419"/>
                  </a:lnTo>
                  <a:lnTo>
                    <a:pt x="504825" y="433387"/>
                  </a:lnTo>
                  <a:lnTo>
                    <a:pt x="614362" y="557212"/>
                  </a:lnTo>
                  <a:lnTo>
                    <a:pt x="678656" y="640556"/>
                  </a:lnTo>
                  <a:lnTo>
                    <a:pt x="733425" y="723900"/>
                  </a:lnTo>
                  <a:lnTo>
                    <a:pt x="769144" y="778669"/>
                  </a:lnTo>
                  <a:lnTo>
                    <a:pt x="802481" y="842962"/>
                  </a:lnTo>
                  <a:lnTo>
                    <a:pt x="823912" y="892969"/>
                  </a:lnTo>
                  <a:lnTo>
                    <a:pt x="840581" y="938212"/>
                  </a:lnTo>
                  <a:lnTo>
                    <a:pt x="854869" y="978694"/>
                  </a:lnTo>
                  <a:lnTo>
                    <a:pt x="869156" y="1023937"/>
                  </a:lnTo>
                  <a:lnTo>
                    <a:pt x="878681" y="1071562"/>
                  </a:lnTo>
                  <a:lnTo>
                    <a:pt x="885825" y="1173956"/>
                  </a:lnTo>
                  <a:lnTo>
                    <a:pt x="883444" y="1223962"/>
                  </a:lnTo>
                  <a:lnTo>
                    <a:pt x="857250" y="1328737"/>
                  </a:lnTo>
                  <a:lnTo>
                    <a:pt x="833437" y="1369219"/>
                  </a:lnTo>
                  <a:lnTo>
                    <a:pt x="800100" y="1407319"/>
                  </a:lnTo>
                  <a:lnTo>
                    <a:pt x="766762" y="1426369"/>
                  </a:lnTo>
                  <a:lnTo>
                    <a:pt x="742950" y="1431131"/>
                  </a:lnTo>
                  <a:lnTo>
                    <a:pt x="711994" y="1423987"/>
                  </a:lnTo>
                  <a:lnTo>
                    <a:pt x="673894" y="1402556"/>
                  </a:lnTo>
                  <a:lnTo>
                    <a:pt x="645319" y="1371600"/>
                  </a:lnTo>
                  <a:lnTo>
                    <a:pt x="614362" y="1326356"/>
                  </a:lnTo>
                  <a:lnTo>
                    <a:pt x="552450" y="1157287"/>
                  </a:lnTo>
                  <a:lnTo>
                    <a:pt x="485775" y="988219"/>
                  </a:lnTo>
                  <a:lnTo>
                    <a:pt x="416719" y="809625"/>
                  </a:lnTo>
                  <a:lnTo>
                    <a:pt x="376237" y="688181"/>
                  </a:lnTo>
                  <a:lnTo>
                    <a:pt x="26670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9606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53A89D-2176-4AFF-B3B1-0F809E7EC495}"/>
              </a:ext>
            </a:extLst>
          </p:cNvPr>
          <p:cNvGrpSpPr/>
          <p:nvPr/>
        </p:nvGrpSpPr>
        <p:grpSpPr>
          <a:xfrm>
            <a:off x="2403475" y="1619250"/>
            <a:ext cx="4983163" cy="4229100"/>
            <a:chOff x="2403475" y="1619250"/>
            <a:chExt cx="4983163" cy="4229100"/>
          </a:xfrm>
        </p:grpSpPr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C36A032-4672-9943-8DD4-3B27FD6332A5}"/>
                </a:ext>
              </a:extLst>
            </p:cNvPr>
            <p:cNvSpPr/>
            <p:nvPr/>
          </p:nvSpPr>
          <p:spPr>
            <a:xfrm rot="16200000">
              <a:off x="1873250" y="2149475"/>
              <a:ext cx="2566988" cy="1506538"/>
            </a:xfrm>
            <a:custGeom>
              <a:avLst/>
              <a:gdLst>
                <a:gd name="connsiteX0" fmla="*/ 1276350 w 2566988"/>
                <a:gd name="connsiteY0" fmla="*/ 781050 h 1507331"/>
                <a:gd name="connsiteX1" fmla="*/ 1369219 w 2566988"/>
                <a:gd name="connsiteY1" fmla="*/ 828675 h 1507331"/>
                <a:gd name="connsiteX2" fmla="*/ 1507331 w 2566988"/>
                <a:gd name="connsiteY2" fmla="*/ 892968 h 1507331"/>
                <a:gd name="connsiteX3" fmla="*/ 1635919 w 2566988"/>
                <a:gd name="connsiteY3" fmla="*/ 950118 h 1507331"/>
                <a:gd name="connsiteX4" fmla="*/ 1776413 w 2566988"/>
                <a:gd name="connsiteY4" fmla="*/ 1004887 h 1507331"/>
                <a:gd name="connsiteX5" fmla="*/ 1864519 w 2566988"/>
                <a:gd name="connsiteY5" fmla="*/ 1038225 h 1507331"/>
                <a:gd name="connsiteX6" fmla="*/ 1990725 w 2566988"/>
                <a:gd name="connsiteY6" fmla="*/ 1078706 h 1507331"/>
                <a:gd name="connsiteX7" fmla="*/ 2095500 w 2566988"/>
                <a:gd name="connsiteY7" fmla="*/ 1104900 h 1507331"/>
                <a:gd name="connsiteX8" fmla="*/ 2181225 w 2566988"/>
                <a:gd name="connsiteY8" fmla="*/ 1121568 h 1507331"/>
                <a:gd name="connsiteX9" fmla="*/ 2235994 w 2566988"/>
                <a:gd name="connsiteY9" fmla="*/ 1128712 h 1507331"/>
                <a:gd name="connsiteX10" fmla="*/ 2283619 w 2566988"/>
                <a:gd name="connsiteY10" fmla="*/ 1135856 h 1507331"/>
                <a:gd name="connsiteX11" fmla="*/ 2331244 w 2566988"/>
                <a:gd name="connsiteY11" fmla="*/ 1138237 h 1507331"/>
                <a:gd name="connsiteX12" fmla="*/ 2376488 w 2566988"/>
                <a:gd name="connsiteY12" fmla="*/ 1123950 h 1507331"/>
                <a:gd name="connsiteX13" fmla="*/ 2414588 w 2566988"/>
                <a:gd name="connsiteY13" fmla="*/ 1102518 h 1507331"/>
                <a:gd name="connsiteX14" fmla="*/ 2440781 w 2566988"/>
                <a:gd name="connsiteY14" fmla="*/ 1081087 h 1507331"/>
                <a:gd name="connsiteX15" fmla="*/ 2462213 w 2566988"/>
                <a:gd name="connsiteY15" fmla="*/ 1050131 h 1507331"/>
                <a:gd name="connsiteX16" fmla="*/ 2481263 w 2566988"/>
                <a:gd name="connsiteY16" fmla="*/ 1014412 h 1507331"/>
                <a:gd name="connsiteX17" fmla="*/ 2509838 w 2566988"/>
                <a:gd name="connsiteY17" fmla="*/ 988218 h 1507331"/>
                <a:gd name="connsiteX18" fmla="*/ 2526506 w 2566988"/>
                <a:gd name="connsiteY18" fmla="*/ 973931 h 1507331"/>
                <a:gd name="connsiteX19" fmla="*/ 2547938 w 2566988"/>
                <a:gd name="connsiteY19" fmla="*/ 969168 h 1507331"/>
                <a:gd name="connsiteX20" fmla="*/ 2557463 w 2566988"/>
                <a:gd name="connsiteY20" fmla="*/ 976312 h 1507331"/>
                <a:gd name="connsiteX21" fmla="*/ 2566988 w 2566988"/>
                <a:gd name="connsiteY21" fmla="*/ 1007268 h 1507331"/>
                <a:gd name="connsiteX22" fmla="*/ 2566988 w 2566988"/>
                <a:gd name="connsiteY22" fmla="*/ 1057275 h 1507331"/>
                <a:gd name="connsiteX23" fmla="*/ 2562225 w 2566988"/>
                <a:gd name="connsiteY23" fmla="*/ 1097756 h 1507331"/>
                <a:gd name="connsiteX24" fmla="*/ 2543175 w 2566988"/>
                <a:gd name="connsiteY24" fmla="*/ 1152525 h 1507331"/>
                <a:gd name="connsiteX25" fmla="*/ 2500313 w 2566988"/>
                <a:gd name="connsiteY25" fmla="*/ 1247775 h 1507331"/>
                <a:gd name="connsiteX26" fmla="*/ 2476500 w 2566988"/>
                <a:gd name="connsiteY26" fmla="*/ 1290637 h 1507331"/>
                <a:gd name="connsiteX27" fmla="*/ 2431256 w 2566988"/>
                <a:gd name="connsiteY27" fmla="*/ 1354931 h 1507331"/>
                <a:gd name="connsiteX28" fmla="*/ 2383631 w 2566988"/>
                <a:gd name="connsiteY28" fmla="*/ 1404937 h 1507331"/>
                <a:gd name="connsiteX29" fmla="*/ 2316956 w 2566988"/>
                <a:gd name="connsiteY29" fmla="*/ 1462087 h 1507331"/>
                <a:gd name="connsiteX30" fmla="*/ 2276475 w 2566988"/>
                <a:gd name="connsiteY30" fmla="*/ 1490662 h 1507331"/>
                <a:gd name="connsiteX31" fmla="*/ 2250281 w 2566988"/>
                <a:gd name="connsiteY31" fmla="*/ 1502568 h 1507331"/>
                <a:gd name="connsiteX32" fmla="*/ 2231231 w 2566988"/>
                <a:gd name="connsiteY32" fmla="*/ 1507331 h 1507331"/>
                <a:gd name="connsiteX33" fmla="*/ 2207419 w 2566988"/>
                <a:gd name="connsiteY33" fmla="*/ 1504950 h 1507331"/>
                <a:gd name="connsiteX34" fmla="*/ 2178844 w 2566988"/>
                <a:gd name="connsiteY34" fmla="*/ 1490662 h 1507331"/>
                <a:gd name="connsiteX35" fmla="*/ 2155031 w 2566988"/>
                <a:gd name="connsiteY35" fmla="*/ 1464468 h 1507331"/>
                <a:gd name="connsiteX36" fmla="*/ 2140744 w 2566988"/>
                <a:gd name="connsiteY36" fmla="*/ 1431131 h 1507331"/>
                <a:gd name="connsiteX37" fmla="*/ 2093119 w 2566988"/>
                <a:gd name="connsiteY37" fmla="*/ 1407318 h 1507331"/>
                <a:gd name="connsiteX38" fmla="*/ 1969294 w 2566988"/>
                <a:gd name="connsiteY38" fmla="*/ 1357312 h 1507331"/>
                <a:gd name="connsiteX39" fmla="*/ 1814513 w 2566988"/>
                <a:gd name="connsiteY39" fmla="*/ 1290637 h 1507331"/>
                <a:gd name="connsiteX40" fmla="*/ 1664494 w 2566988"/>
                <a:gd name="connsiteY40" fmla="*/ 1223962 h 1507331"/>
                <a:gd name="connsiteX41" fmla="*/ 1488281 w 2566988"/>
                <a:gd name="connsiteY41" fmla="*/ 1140618 h 1507331"/>
                <a:gd name="connsiteX42" fmla="*/ 1331119 w 2566988"/>
                <a:gd name="connsiteY42" fmla="*/ 1054893 h 1507331"/>
                <a:gd name="connsiteX43" fmla="*/ 1233488 w 2566988"/>
                <a:gd name="connsiteY43" fmla="*/ 995362 h 1507331"/>
                <a:gd name="connsiteX44" fmla="*/ 1004888 w 2566988"/>
                <a:gd name="connsiteY44" fmla="*/ 895350 h 1507331"/>
                <a:gd name="connsiteX45" fmla="*/ 921544 w 2566988"/>
                <a:gd name="connsiteY45" fmla="*/ 831056 h 1507331"/>
                <a:gd name="connsiteX46" fmla="*/ 812006 w 2566988"/>
                <a:gd name="connsiteY46" fmla="*/ 747712 h 1507331"/>
                <a:gd name="connsiteX47" fmla="*/ 723900 w 2566988"/>
                <a:gd name="connsiteY47" fmla="*/ 678656 h 1507331"/>
                <a:gd name="connsiteX48" fmla="*/ 619125 w 2566988"/>
                <a:gd name="connsiteY48" fmla="*/ 595312 h 1507331"/>
                <a:gd name="connsiteX49" fmla="*/ 511969 w 2566988"/>
                <a:gd name="connsiteY49" fmla="*/ 507206 h 1507331"/>
                <a:gd name="connsiteX50" fmla="*/ 409575 w 2566988"/>
                <a:gd name="connsiteY50" fmla="*/ 423862 h 1507331"/>
                <a:gd name="connsiteX51" fmla="*/ 319088 w 2566988"/>
                <a:gd name="connsiteY51" fmla="*/ 350043 h 1507331"/>
                <a:gd name="connsiteX52" fmla="*/ 235744 w 2566988"/>
                <a:gd name="connsiteY52" fmla="*/ 273843 h 1507331"/>
                <a:gd name="connsiteX53" fmla="*/ 150019 w 2566988"/>
                <a:gd name="connsiteY53" fmla="*/ 197643 h 1507331"/>
                <a:gd name="connsiteX54" fmla="*/ 69056 w 2566988"/>
                <a:gd name="connsiteY54" fmla="*/ 119062 h 1507331"/>
                <a:gd name="connsiteX55" fmla="*/ 23813 w 2566988"/>
                <a:gd name="connsiteY55" fmla="*/ 71437 h 1507331"/>
                <a:gd name="connsiteX56" fmla="*/ 4763 w 2566988"/>
                <a:gd name="connsiteY56" fmla="*/ 40481 h 1507331"/>
                <a:gd name="connsiteX57" fmla="*/ 0 w 2566988"/>
                <a:gd name="connsiteY57" fmla="*/ 21431 h 1507331"/>
                <a:gd name="connsiteX58" fmla="*/ 0 w 2566988"/>
                <a:gd name="connsiteY58" fmla="*/ 4762 h 1507331"/>
                <a:gd name="connsiteX59" fmla="*/ 11906 w 2566988"/>
                <a:gd name="connsiteY59" fmla="*/ 0 h 1507331"/>
                <a:gd name="connsiteX60" fmla="*/ 40481 w 2566988"/>
                <a:gd name="connsiteY60" fmla="*/ 4762 h 1507331"/>
                <a:gd name="connsiteX61" fmla="*/ 71438 w 2566988"/>
                <a:gd name="connsiteY61" fmla="*/ 23812 h 1507331"/>
                <a:gd name="connsiteX62" fmla="*/ 145256 w 2566988"/>
                <a:gd name="connsiteY62" fmla="*/ 80962 h 1507331"/>
                <a:gd name="connsiteX63" fmla="*/ 230981 w 2566988"/>
                <a:gd name="connsiteY63" fmla="*/ 140493 h 1507331"/>
                <a:gd name="connsiteX64" fmla="*/ 383381 w 2566988"/>
                <a:gd name="connsiteY64" fmla="*/ 245268 h 1507331"/>
                <a:gd name="connsiteX65" fmla="*/ 504825 w 2566988"/>
                <a:gd name="connsiteY65" fmla="*/ 328612 h 1507331"/>
                <a:gd name="connsiteX66" fmla="*/ 623888 w 2566988"/>
                <a:gd name="connsiteY66" fmla="*/ 404812 h 1507331"/>
                <a:gd name="connsiteX67" fmla="*/ 785813 w 2566988"/>
                <a:gd name="connsiteY67" fmla="*/ 504825 h 1507331"/>
                <a:gd name="connsiteX68" fmla="*/ 962025 w 2566988"/>
                <a:gd name="connsiteY68" fmla="*/ 611981 h 1507331"/>
                <a:gd name="connsiteX69" fmla="*/ 1171575 w 2566988"/>
                <a:gd name="connsiteY69" fmla="*/ 726281 h 1507331"/>
                <a:gd name="connsiteX70" fmla="*/ 1276350 w 2566988"/>
                <a:gd name="connsiteY70" fmla="*/ 781050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66988" h="1507331">
                  <a:moveTo>
                    <a:pt x="1276350" y="781050"/>
                  </a:moveTo>
                  <a:lnTo>
                    <a:pt x="1369219" y="828675"/>
                  </a:lnTo>
                  <a:lnTo>
                    <a:pt x="1507331" y="892968"/>
                  </a:lnTo>
                  <a:lnTo>
                    <a:pt x="1635919" y="950118"/>
                  </a:lnTo>
                  <a:lnTo>
                    <a:pt x="1776413" y="1004887"/>
                  </a:lnTo>
                  <a:lnTo>
                    <a:pt x="1864519" y="1038225"/>
                  </a:lnTo>
                  <a:lnTo>
                    <a:pt x="1990725" y="1078706"/>
                  </a:lnTo>
                  <a:lnTo>
                    <a:pt x="2095500" y="1104900"/>
                  </a:lnTo>
                  <a:lnTo>
                    <a:pt x="2181225" y="1121568"/>
                  </a:lnTo>
                  <a:lnTo>
                    <a:pt x="2235994" y="1128712"/>
                  </a:lnTo>
                  <a:lnTo>
                    <a:pt x="2283619" y="1135856"/>
                  </a:lnTo>
                  <a:lnTo>
                    <a:pt x="2331244" y="1138237"/>
                  </a:lnTo>
                  <a:lnTo>
                    <a:pt x="2376488" y="1123950"/>
                  </a:lnTo>
                  <a:lnTo>
                    <a:pt x="2414588" y="1102518"/>
                  </a:lnTo>
                  <a:lnTo>
                    <a:pt x="2440781" y="1081087"/>
                  </a:lnTo>
                  <a:lnTo>
                    <a:pt x="2462213" y="1050131"/>
                  </a:lnTo>
                  <a:lnTo>
                    <a:pt x="2481263" y="1014412"/>
                  </a:lnTo>
                  <a:lnTo>
                    <a:pt x="2509838" y="988218"/>
                  </a:lnTo>
                  <a:lnTo>
                    <a:pt x="2526506" y="973931"/>
                  </a:lnTo>
                  <a:lnTo>
                    <a:pt x="2547938" y="969168"/>
                  </a:lnTo>
                  <a:lnTo>
                    <a:pt x="2557463" y="976312"/>
                  </a:lnTo>
                  <a:lnTo>
                    <a:pt x="2566988" y="1007268"/>
                  </a:lnTo>
                  <a:lnTo>
                    <a:pt x="2566988" y="1057275"/>
                  </a:lnTo>
                  <a:lnTo>
                    <a:pt x="2562225" y="1097756"/>
                  </a:lnTo>
                  <a:lnTo>
                    <a:pt x="2543175" y="1152525"/>
                  </a:lnTo>
                  <a:lnTo>
                    <a:pt x="2500313" y="1247775"/>
                  </a:lnTo>
                  <a:lnTo>
                    <a:pt x="2476500" y="1290637"/>
                  </a:lnTo>
                  <a:lnTo>
                    <a:pt x="2431256" y="1354931"/>
                  </a:lnTo>
                  <a:lnTo>
                    <a:pt x="2383631" y="1404937"/>
                  </a:lnTo>
                  <a:lnTo>
                    <a:pt x="2316956" y="1462087"/>
                  </a:lnTo>
                  <a:lnTo>
                    <a:pt x="2276475" y="1490662"/>
                  </a:lnTo>
                  <a:lnTo>
                    <a:pt x="2250281" y="1502568"/>
                  </a:lnTo>
                  <a:lnTo>
                    <a:pt x="2231231" y="1507331"/>
                  </a:lnTo>
                  <a:lnTo>
                    <a:pt x="2207419" y="1504950"/>
                  </a:lnTo>
                  <a:lnTo>
                    <a:pt x="2178844" y="1490662"/>
                  </a:lnTo>
                  <a:lnTo>
                    <a:pt x="2155031" y="1464468"/>
                  </a:lnTo>
                  <a:lnTo>
                    <a:pt x="2140744" y="1431131"/>
                  </a:lnTo>
                  <a:lnTo>
                    <a:pt x="2093119" y="1407318"/>
                  </a:lnTo>
                  <a:lnTo>
                    <a:pt x="1969294" y="1357312"/>
                  </a:lnTo>
                  <a:lnTo>
                    <a:pt x="1814513" y="1290637"/>
                  </a:lnTo>
                  <a:lnTo>
                    <a:pt x="1664494" y="1223962"/>
                  </a:lnTo>
                  <a:lnTo>
                    <a:pt x="1488281" y="1140618"/>
                  </a:lnTo>
                  <a:lnTo>
                    <a:pt x="1331119" y="1054893"/>
                  </a:lnTo>
                  <a:lnTo>
                    <a:pt x="1233488" y="995362"/>
                  </a:lnTo>
                  <a:lnTo>
                    <a:pt x="1004888" y="895350"/>
                  </a:lnTo>
                  <a:lnTo>
                    <a:pt x="921544" y="831056"/>
                  </a:lnTo>
                  <a:lnTo>
                    <a:pt x="812006" y="747712"/>
                  </a:lnTo>
                  <a:lnTo>
                    <a:pt x="723900" y="678656"/>
                  </a:lnTo>
                  <a:lnTo>
                    <a:pt x="619125" y="595312"/>
                  </a:lnTo>
                  <a:lnTo>
                    <a:pt x="511969" y="507206"/>
                  </a:lnTo>
                  <a:lnTo>
                    <a:pt x="409575" y="423862"/>
                  </a:lnTo>
                  <a:lnTo>
                    <a:pt x="319088" y="350043"/>
                  </a:lnTo>
                  <a:lnTo>
                    <a:pt x="235744" y="273843"/>
                  </a:lnTo>
                  <a:lnTo>
                    <a:pt x="150019" y="197643"/>
                  </a:lnTo>
                  <a:lnTo>
                    <a:pt x="69056" y="119062"/>
                  </a:lnTo>
                  <a:lnTo>
                    <a:pt x="23813" y="71437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71438" y="23812"/>
                  </a:lnTo>
                  <a:lnTo>
                    <a:pt x="145256" y="80962"/>
                  </a:lnTo>
                  <a:lnTo>
                    <a:pt x="230981" y="140493"/>
                  </a:lnTo>
                  <a:lnTo>
                    <a:pt x="383381" y="245268"/>
                  </a:lnTo>
                  <a:lnTo>
                    <a:pt x="504825" y="328612"/>
                  </a:lnTo>
                  <a:lnTo>
                    <a:pt x="623888" y="404812"/>
                  </a:lnTo>
                  <a:lnTo>
                    <a:pt x="785813" y="504825"/>
                  </a:lnTo>
                  <a:lnTo>
                    <a:pt x="962025" y="611981"/>
                  </a:lnTo>
                  <a:lnTo>
                    <a:pt x="1171575" y="726281"/>
                  </a:lnTo>
                  <a:lnTo>
                    <a:pt x="1276350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67697337-763D-5341-870F-0A48BD22BB34}"/>
                </a:ext>
              </a:extLst>
            </p:cNvPr>
            <p:cNvSpPr/>
            <p:nvPr/>
          </p:nvSpPr>
          <p:spPr>
            <a:xfrm>
              <a:off x="4367213" y="1935163"/>
              <a:ext cx="2247900" cy="533400"/>
            </a:xfrm>
            <a:custGeom>
              <a:avLst/>
              <a:gdLst>
                <a:gd name="connsiteX0" fmla="*/ 978693 w 2247900"/>
                <a:gd name="connsiteY0" fmla="*/ 240507 h 533400"/>
                <a:gd name="connsiteX1" fmla="*/ 1169193 w 2247900"/>
                <a:gd name="connsiteY1" fmla="*/ 216694 h 533400"/>
                <a:gd name="connsiteX2" fmla="*/ 1435893 w 2247900"/>
                <a:gd name="connsiteY2" fmla="*/ 171450 h 533400"/>
                <a:gd name="connsiteX3" fmla="*/ 1647825 w 2247900"/>
                <a:gd name="connsiteY3" fmla="*/ 133350 h 533400"/>
                <a:gd name="connsiteX4" fmla="*/ 1757362 w 2247900"/>
                <a:gd name="connsiteY4" fmla="*/ 109538 h 533400"/>
                <a:gd name="connsiteX5" fmla="*/ 1790700 w 2247900"/>
                <a:gd name="connsiteY5" fmla="*/ 85725 h 533400"/>
                <a:gd name="connsiteX6" fmla="*/ 1854993 w 2247900"/>
                <a:gd name="connsiteY6" fmla="*/ 42863 h 533400"/>
                <a:gd name="connsiteX7" fmla="*/ 1931193 w 2247900"/>
                <a:gd name="connsiteY7" fmla="*/ 0 h 533400"/>
                <a:gd name="connsiteX8" fmla="*/ 1947862 w 2247900"/>
                <a:gd name="connsiteY8" fmla="*/ 0 h 533400"/>
                <a:gd name="connsiteX9" fmla="*/ 1969293 w 2247900"/>
                <a:gd name="connsiteY9" fmla="*/ 7144 h 533400"/>
                <a:gd name="connsiteX10" fmla="*/ 2038350 w 2247900"/>
                <a:gd name="connsiteY10" fmla="*/ 35719 h 533400"/>
                <a:gd name="connsiteX11" fmla="*/ 2114550 w 2247900"/>
                <a:gd name="connsiteY11" fmla="*/ 78582 h 533400"/>
                <a:gd name="connsiteX12" fmla="*/ 2164556 w 2247900"/>
                <a:gd name="connsiteY12" fmla="*/ 114300 h 533400"/>
                <a:gd name="connsiteX13" fmla="*/ 2209800 w 2247900"/>
                <a:gd name="connsiteY13" fmla="*/ 152400 h 533400"/>
                <a:gd name="connsiteX14" fmla="*/ 2231231 w 2247900"/>
                <a:gd name="connsiteY14" fmla="*/ 183357 h 533400"/>
                <a:gd name="connsiteX15" fmla="*/ 2245518 w 2247900"/>
                <a:gd name="connsiteY15" fmla="*/ 211932 h 533400"/>
                <a:gd name="connsiteX16" fmla="*/ 2247900 w 2247900"/>
                <a:gd name="connsiteY16" fmla="*/ 230982 h 533400"/>
                <a:gd name="connsiteX17" fmla="*/ 2243137 w 2247900"/>
                <a:gd name="connsiteY17" fmla="*/ 254794 h 533400"/>
                <a:gd name="connsiteX18" fmla="*/ 2228850 w 2247900"/>
                <a:gd name="connsiteY18" fmla="*/ 276225 h 533400"/>
                <a:gd name="connsiteX19" fmla="*/ 2207418 w 2247900"/>
                <a:gd name="connsiteY19" fmla="*/ 290513 h 533400"/>
                <a:gd name="connsiteX20" fmla="*/ 2171700 w 2247900"/>
                <a:gd name="connsiteY20" fmla="*/ 304800 h 533400"/>
                <a:gd name="connsiteX21" fmla="*/ 2128837 w 2247900"/>
                <a:gd name="connsiteY21" fmla="*/ 309563 h 533400"/>
                <a:gd name="connsiteX22" fmla="*/ 2031206 w 2247900"/>
                <a:gd name="connsiteY22" fmla="*/ 309563 h 533400"/>
                <a:gd name="connsiteX23" fmla="*/ 1919287 w 2247900"/>
                <a:gd name="connsiteY23" fmla="*/ 311944 h 533400"/>
                <a:gd name="connsiteX24" fmla="*/ 1812131 w 2247900"/>
                <a:gd name="connsiteY24" fmla="*/ 314325 h 533400"/>
                <a:gd name="connsiteX25" fmla="*/ 1659731 w 2247900"/>
                <a:gd name="connsiteY25" fmla="*/ 319088 h 533400"/>
                <a:gd name="connsiteX26" fmla="*/ 1485900 w 2247900"/>
                <a:gd name="connsiteY26" fmla="*/ 328613 h 533400"/>
                <a:gd name="connsiteX27" fmla="*/ 1333500 w 2247900"/>
                <a:gd name="connsiteY27" fmla="*/ 342900 h 533400"/>
                <a:gd name="connsiteX28" fmla="*/ 1154906 w 2247900"/>
                <a:gd name="connsiteY28" fmla="*/ 366713 h 533400"/>
                <a:gd name="connsiteX29" fmla="*/ 978693 w 2247900"/>
                <a:gd name="connsiteY29" fmla="*/ 397669 h 533400"/>
                <a:gd name="connsiteX30" fmla="*/ 740568 w 2247900"/>
                <a:gd name="connsiteY30" fmla="*/ 445294 h 533400"/>
                <a:gd name="connsiteX31" fmla="*/ 492918 w 2247900"/>
                <a:gd name="connsiteY31" fmla="*/ 504825 h 533400"/>
                <a:gd name="connsiteX32" fmla="*/ 378618 w 2247900"/>
                <a:gd name="connsiteY32" fmla="*/ 533400 h 533400"/>
                <a:gd name="connsiteX33" fmla="*/ 361950 w 2247900"/>
                <a:gd name="connsiteY33" fmla="*/ 531019 h 533400"/>
                <a:gd name="connsiteX34" fmla="*/ 307181 w 2247900"/>
                <a:gd name="connsiteY34" fmla="*/ 514350 h 533400"/>
                <a:gd name="connsiteX35" fmla="*/ 245268 w 2247900"/>
                <a:gd name="connsiteY35" fmla="*/ 483394 h 533400"/>
                <a:gd name="connsiteX36" fmla="*/ 183356 w 2247900"/>
                <a:gd name="connsiteY36" fmla="*/ 442913 h 533400"/>
                <a:gd name="connsiteX37" fmla="*/ 123825 w 2247900"/>
                <a:gd name="connsiteY37" fmla="*/ 397669 h 533400"/>
                <a:gd name="connsiteX38" fmla="*/ 76200 w 2247900"/>
                <a:gd name="connsiteY38" fmla="*/ 350044 h 533400"/>
                <a:gd name="connsiteX39" fmla="*/ 33337 w 2247900"/>
                <a:gd name="connsiteY39" fmla="*/ 302419 h 533400"/>
                <a:gd name="connsiteX40" fmla="*/ 11906 w 2247900"/>
                <a:gd name="connsiteY40" fmla="*/ 269082 h 533400"/>
                <a:gd name="connsiteX41" fmla="*/ 0 w 2247900"/>
                <a:gd name="connsiteY41" fmla="*/ 240507 h 533400"/>
                <a:gd name="connsiteX42" fmla="*/ 2381 w 2247900"/>
                <a:gd name="connsiteY42" fmla="*/ 221457 h 533400"/>
                <a:gd name="connsiteX43" fmla="*/ 9525 w 2247900"/>
                <a:gd name="connsiteY43" fmla="*/ 209550 h 533400"/>
                <a:gd name="connsiteX44" fmla="*/ 40481 w 2247900"/>
                <a:gd name="connsiteY44" fmla="*/ 197644 h 533400"/>
                <a:gd name="connsiteX45" fmla="*/ 61912 w 2247900"/>
                <a:gd name="connsiteY45" fmla="*/ 200025 h 533400"/>
                <a:gd name="connsiteX46" fmla="*/ 85725 w 2247900"/>
                <a:gd name="connsiteY46" fmla="*/ 209550 h 533400"/>
                <a:gd name="connsiteX47" fmla="*/ 128587 w 2247900"/>
                <a:gd name="connsiteY47" fmla="*/ 238125 h 533400"/>
                <a:gd name="connsiteX48" fmla="*/ 192881 w 2247900"/>
                <a:gd name="connsiteY48" fmla="*/ 271463 h 533400"/>
                <a:gd name="connsiteX49" fmla="*/ 266700 w 2247900"/>
                <a:gd name="connsiteY49" fmla="*/ 297657 h 533400"/>
                <a:gd name="connsiteX50" fmla="*/ 338137 w 2247900"/>
                <a:gd name="connsiteY50" fmla="*/ 309563 h 533400"/>
                <a:gd name="connsiteX51" fmla="*/ 435768 w 2247900"/>
                <a:gd name="connsiteY51" fmla="*/ 311944 h 533400"/>
                <a:gd name="connsiteX52" fmla="*/ 497681 w 2247900"/>
                <a:gd name="connsiteY52" fmla="*/ 309563 h 533400"/>
                <a:gd name="connsiteX53" fmla="*/ 669131 w 2247900"/>
                <a:gd name="connsiteY53" fmla="*/ 283369 h 533400"/>
                <a:gd name="connsiteX54" fmla="*/ 978693 w 2247900"/>
                <a:gd name="connsiteY54" fmla="*/ 2405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7900" h="533400">
                  <a:moveTo>
                    <a:pt x="978693" y="240507"/>
                  </a:moveTo>
                  <a:lnTo>
                    <a:pt x="1169193" y="216694"/>
                  </a:lnTo>
                  <a:lnTo>
                    <a:pt x="1435893" y="171450"/>
                  </a:lnTo>
                  <a:lnTo>
                    <a:pt x="1647825" y="133350"/>
                  </a:lnTo>
                  <a:lnTo>
                    <a:pt x="1757362" y="109538"/>
                  </a:lnTo>
                  <a:lnTo>
                    <a:pt x="1790700" y="85725"/>
                  </a:lnTo>
                  <a:lnTo>
                    <a:pt x="1854993" y="42863"/>
                  </a:lnTo>
                  <a:lnTo>
                    <a:pt x="1931193" y="0"/>
                  </a:lnTo>
                  <a:lnTo>
                    <a:pt x="1947862" y="0"/>
                  </a:lnTo>
                  <a:lnTo>
                    <a:pt x="1969293" y="7144"/>
                  </a:lnTo>
                  <a:lnTo>
                    <a:pt x="2038350" y="35719"/>
                  </a:lnTo>
                  <a:lnTo>
                    <a:pt x="2114550" y="78582"/>
                  </a:lnTo>
                  <a:lnTo>
                    <a:pt x="2164556" y="114300"/>
                  </a:lnTo>
                  <a:lnTo>
                    <a:pt x="2209800" y="152400"/>
                  </a:lnTo>
                  <a:lnTo>
                    <a:pt x="2231231" y="183357"/>
                  </a:lnTo>
                  <a:lnTo>
                    <a:pt x="2245518" y="211932"/>
                  </a:lnTo>
                  <a:lnTo>
                    <a:pt x="2247900" y="230982"/>
                  </a:lnTo>
                  <a:lnTo>
                    <a:pt x="2243137" y="254794"/>
                  </a:lnTo>
                  <a:lnTo>
                    <a:pt x="2228850" y="276225"/>
                  </a:lnTo>
                  <a:lnTo>
                    <a:pt x="2207418" y="290513"/>
                  </a:lnTo>
                  <a:lnTo>
                    <a:pt x="2171700" y="304800"/>
                  </a:lnTo>
                  <a:lnTo>
                    <a:pt x="2128837" y="309563"/>
                  </a:lnTo>
                  <a:lnTo>
                    <a:pt x="2031206" y="309563"/>
                  </a:lnTo>
                  <a:lnTo>
                    <a:pt x="1919287" y="311944"/>
                  </a:lnTo>
                  <a:lnTo>
                    <a:pt x="1812131" y="314325"/>
                  </a:lnTo>
                  <a:lnTo>
                    <a:pt x="1659731" y="319088"/>
                  </a:lnTo>
                  <a:lnTo>
                    <a:pt x="1485900" y="328613"/>
                  </a:lnTo>
                  <a:lnTo>
                    <a:pt x="1333500" y="342900"/>
                  </a:lnTo>
                  <a:lnTo>
                    <a:pt x="1154906" y="366713"/>
                  </a:lnTo>
                  <a:lnTo>
                    <a:pt x="978693" y="397669"/>
                  </a:lnTo>
                  <a:lnTo>
                    <a:pt x="740568" y="445294"/>
                  </a:lnTo>
                  <a:lnTo>
                    <a:pt x="492918" y="504825"/>
                  </a:lnTo>
                  <a:lnTo>
                    <a:pt x="378618" y="533400"/>
                  </a:lnTo>
                  <a:lnTo>
                    <a:pt x="361950" y="531019"/>
                  </a:lnTo>
                  <a:lnTo>
                    <a:pt x="307181" y="514350"/>
                  </a:lnTo>
                  <a:lnTo>
                    <a:pt x="245268" y="483394"/>
                  </a:lnTo>
                  <a:lnTo>
                    <a:pt x="183356" y="442913"/>
                  </a:lnTo>
                  <a:lnTo>
                    <a:pt x="123825" y="397669"/>
                  </a:lnTo>
                  <a:lnTo>
                    <a:pt x="76200" y="350044"/>
                  </a:lnTo>
                  <a:lnTo>
                    <a:pt x="33337" y="302419"/>
                  </a:lnTo>
                  <a:lnTo>
                    <a:pt x="11906" y="269082"/>
                  </a:lnTo>
                  <a:lnTo>
                    <a:pt x="0" y="240507"/>
                  </a:lnTo>
                  <a:lnTo>
                    <a:pt x="2381" y="221457"/>
                  </a:lnTo>
                  <a:lnTo>
                    <a:pt x="9525" y="209550"/>
                  </a:lnTo>
                  <a:lnTo>
                    <a:pt x="40481" y="197644"/>
                  </a:lnTo>
                  <a:lnTo>
                    <a:pt x="61912" y="200025"/>
                  </a:lnTo>
                  <a:lnTo>
                    <a:pt x="85725" y="209550"/>
                  </a:lnTo>
                  <a:lnTo>
                    <a:pt x="128587" y="238125"/>
                  </a:lnTo>
                  <a:lnTo>
                    <a:pt x="192881" y="271463"/>
                  </a:lnTo>
                  <a:lnTo>
                    <a:pt x="266700" y="297657"/>
                  </a:lnTo>
                  <a:lnTo>
                    <a:pt x="338137" y="309563"/>
                  </a:lnTo>
                  <a:lnTo>
                    <a:pt x="435768" y="311944"/>
                  </a:lnTo>
                  <a:lnTo>
                    <a:pt x="497681" y="309563"/>
                  </a:lnTo>
                  <a:lnTo>
                    <a:pt x="669131" y="283369"/>
                  </a:lnTo>
                  <a:lnTo>
                    <a:pt x="97869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A93A705C-993C-374E-A609-A2B072B5D28D}"/>
                </a:ext>
              </a:extLst>
            </p:cNvPr>
            <p:cNvSpPr/>
            <p:nvPr/>
          </p:nvSpPr>
          <p:spPr>
            <a:xfrm>
              <a:off x="3887788" y="3028950"/>
              <a:ext cx="3498850" cy="646113"/>
            </a:xfrm>
            <a:custGeom>
              <a:avLst/>
              <a:gdLst>
                <a:gd name="connsiteX0" fmla="*/ 1817262 w 3498951"/>
                <a:gd name="connsiteY0" fmla="*/ 196149 h 646137"/>
                <a:gd name="connsiteX1" fmla="*/ 2102832 w 3498951"/>
                <a:gd name="connsiteY1" fmla="*/ 167303 h 646137"/>
                <a:gd name="connsiteX2" fmla="*/ 2402824 w 3498951"/>
                <a:gd name="connsiteY2" fmla="*/ 141342 h 646137"/>
                <a:gd name="connsiteX3" fmla="*/ 2705701 w 3498951"/>
                <a:gd name="connsiteY3" fmla="*/ 118266 h 646137"/>
                <a:gd name="connsiteX4" fmla="*/ 2821083 w 3498951"/>
                <a:gd name="connsiteY4" fmla="*/ 109612 h 646137"/>
                <a:gd name="connsiteX5" fmla="*/ 2884543 w 3498951"/>
                <a:gd name="connsiteY5" fmla="*/ 80767 h 646137"/>
                <a:gd name="connsiteX6" fmla="*/ 2962426 w 3498951"/>
                <a:gd name="connsiteY6" fmla="*/ 43268 h 646137"/>
                <a:gd name="connsiteX7" fmla="*/ 3040308 w 3498951"/>
                <a:gd name="connsiteY7" fmla="*/ 0 h 646137"/>
                <a:gd name="connsiteX8" fmla="*/ 3057616 w 3498951"/>
                <a:gd name="connsiteY8" fmla="*/ 0 h 646137"/>
                <a:gd name="connsiteX9" fmla="*/ 3158575 w 3498951"/>
                <a:gd name="connsiteY9" fmla="*/ 28845 h 646137"/>
                <a:gd name="connsiteX10" fmla="*/ 3259534 w 3498951"/>
                <a:gd name="connsiteY10" fmla="*/ 60575 h 646137"/>
                <a:gd name="connsiteX11" fmla="*/ 3383569 w 3498951"/>
                <a:gd name="connsiteY11" fmla="*/ 103843 h 646137"/>
                <a:gd name="connsiteX12" fmla="*/ 3400876 w 3498951"/>
                <a:gd name="connsiteY12" fmla="*/ 109612 h 646137"/>
                <a:gd name="connsiteX13" fmla="*/ 3421068 w 3498951"/>
                <a:gd name="connsiteY13" fmla="*/ 124035 h 646137"/>
                <a:gd name="connsiteX14" fmla="*/ 3455682 w 3498951"/>
                <a:gd name="connsiteY14" fmla="*/ 155765 h 646137"/>
                <a:gd name="connsiteX15" fmla="*/ 3481643 w 3498951"/>
                <a:gd name="connsiteY15" fmla="*/ 187495 h 646137"/>
                <a:gd name="connsiteX16" fmla="*/ 3496066 w 3498951"/>
                <a:gd name="connsiteY16" fmla="*/ 213456 h 646137"/>
                <a:gd name="connsiteX17" fmla="*/ 3498951 w 3498951"/>
                <a:gd name="connsiteY17" fmla="*/ 236532 h 646137"/>
                <a:gd name="connsiteX18" fmla="*/ 3490297 w 3498951"/>
                <a:gd name="connsiteY18" fmla="*/ 256724 h 646137"/>
                <a:gd name="connsiteX19" fmla="*/ 3472990 w 3498951"/>
                <a:gd name="connsiteY19" fmla="*/ 274031 h 646137"/>
                <a:gd name="connsiteX20" fmla="*/ 3438375 w 3498951"/>
                <a:gd name="connsiteY20" fmla="*/ 294223 h 646137"/>
                <a:gd name="connsiteX21" fmla="*/ 3397992 w 3498951"/>
                <a:gd name="connsiteY21" fmla="*/ 305761 h 646137"/>
                <a:gd name="connsiteX22" fmla="*/ 3340301 w 3498951"/>
                <a:gd name="connsiteY22" fmla="*/ 311530 h 646137"/>
                <a:gd name="connsiteX23" fmla="*/ 3236457 w 3498951"/>
                <a:gd name="connsiteY23" fmla="*/ 311530 h 646137"/>
                <a:gd name="connsiteX24" fmla="*/ 3069154 w 3498951"/>
                <a:gd name="connsiteY24" fmla="*/ 308646 h 646137"/>
                <a:gd name="connsiteX25" fmla="*/ 2922042 w 3498951"/>
                <a:gd name="connsiteY25" fmla="*/ 308646 h 646137"/>
                <a:gd name="connsiteX26" fmla="*/ 2702817 w 3498951"/>
                <a:gd name="connsiteY26" fmla="*/ 325953 h 646137"/>
                <a:gd name="connsiteX27" fmla="*/ 2385517 w 3498951"/>
                <a:gd name="connsiteY27" fmla="*/ 349029 h 646137"/>
                <a:gd name="connsiteX28" fmla="*/ 1998988 w 3498951"/>
                <a:gd name="connsiteY28" fmla="*/ 380759 h 646137"/>
                <a:gd name="connsiteX29" fmla="*/ 1670151 w 3498951"/>
                <a:gd name="connsiteY29" fmla="*/ 406720 h 646137"/>
                <a:gd name="connsiteX30" fmla="*/ 1474002 w 3498951"/>
                <a:gd name="connsiteY30" fmla="*/ 424027 h 646137"/>
                <a:gd name="connsiteX31" fmla="*/ 1188432 w 3498951"/>
                <a:gd name="connsiteY31" fmla="*/ 478834 h 646137"/>
                <a:gd name="connsiteX32" fmla="*/ 960553 w 3498951"/>
                <a:gd name="connsiteY32" fmla="*/ 522102 h 646137"/>
                <a:gd name="connsiteX33" fmla="*/ 747097 w 3498951"/>
                <a:gd name="connsiteY33" fmla="*/ 571139 h 646137"/>
                <a:gd name="connsiteX34" fmla="*/ 585563 w 3498951"/>
                <a:gd name="connsiteY34" fmla="*/ 614407 h 646137"/>
                <a:gd name="connsiteX35" fmla="*/ 490373 w 3498951"/>
                <a:gd name="connsiteY35" fmla="*/ 643253 h 646137"/>
                <a:gd name="connsiteX36" fmla="*/ 470181 w 3498951"/>
                <a:gd name="connsiteY36" fmla="*/ 646137 h 646137"/>
                <a:gd name="connsiteX37" fmla="*/ 441335 w 3498951"/>
                <a:gd name="connsiteY37" fmla="*/ 643253 h 646137"/>
                <a:gd name="connsiteX38" fmla="*/ 383645 w 3498951"/>
                <a:gd name="connsiteY38" fmla="*/ 625945 h 646137"/>
                <a:gd name="connsiteX39" fmla="*/ 311531 w 3498951"/>
                <a:gd name="connsiteY39" fmla="*/ 588446 h 646137"/>
                <a:gd name="connsiteX40" fmla="*/ 224995 w 3498951"/>
                <a:gd name="connsiteY40" fmla="*/ 527871 h 646137"/>
                <a:gd name="connsiteX41" fmla="*/ 124036 w 3498951"/>
                <a:gd name="connsiteY41" fmla="*/ 447104 h 646137"/>
                <a:gd name="connsiteX42" fmla="*/ 40384 w 3498951"/>
                <a:gd name="connsiteY42" fmla="*/ 369221 h 646137"/>
                <a:gd name="connsiteX43" fmla="*/ 5769 w 3498951"/>
                <a:gd name="connsiteY43" fmla="*/ 328838 h 646137"/>
                <a:gd name="connsiteX44" fmla="*/ 0 w 3498951"/>
                <a:gd name="connsiteY44" fmla="*/ 308646 h 646137"/>
                <a:gd name="connsiteX45" fmla="*/ 0 w 3498951"/>
                <a:gd name="connsiteY45" fmla="*/ 297108 h 646137"/>
                <a:gd name="connsiteX46" fmla="*/ 14423 w 3498951"/>
                <a:gd name="connsiteY46" fmla="*/ 288454 h 646137"/>
                <a:gd name="connsiteX47" fmla="*/ 34615 w 3498951"/>
                <a:gd name="connsiteY47" fmla="*/ 288454 h 646137"/>
                <a:gd name="connsiteX48" fmla="*/ 69229 w 3498951"/>
                <a:gd name="connsiteY48" fmla="*/ 299992 h 646137"/>
                <a:gd name="connsiteX49" fmla="*/ 126920 w 3498951"/>
                <a:gd name="connsiteY49" fmla="*/ 323068 h 646137"/>
                <a:gd name="connsiteX50" fmla="*/ 196149 w 3498951"/>
                <a:gd name="connsiteY50" fmla="*/ 351914 h 646137"/>
                <a:gd name="connsiteX51" fmla="*/ 271147 w 3498951"/>
                <a:gd name="connsiteY51" fmla="*/ 374990 h 646137"/>
                <a:gd name="connsiteX52" fmla="*/ 308646 w 3498951"/>
                <a:gd name="connsiteY52" fmla="*/ 380759 h 646137"/>
                <a:gd name="connsiteX53" fmla="*/ 441335 w 3498951"/>
                <a:gd name="connsiteY53" fmla="*/ 374990 h 646137"/>
                <a:gd name="connsiteX54" fmla="*/ 672099 w 3498951"/>
                <a:gd name="connsiteY54" fmla="*/ 354798 h 646137"/>
                <a:gd name="connsiteX55" fmla="*/ 960553 w 3498951"/>
                <a:gd name="connsiteY55" fmla="*/ 308646 h 646137"/>
                <a:gd name="connsiteX56" fmla="*/ 1197086 w 3498951"/>
                <a:gd name="connsiteY56" fmla="*/ 274031 h 646137"/>
                <a:gd name="connsiteX57" fmla="*/ 1488424 w 3498951"/>
                <a:gd name="connsiteY57" fmla="*/ 236532 h 646137"/>
                <a:gd name="connsiteX58" fmla="*/ 1817262 w 3498951"/>
                <a:gd name="connsiteY58" fmla="*/ 196149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98951" h="646137">
                  <a:moveTo>
                    <a:pt x="1817262" y="196149"/>
                  </a:moveTo>
                  <a:lnTo>
                    <a:pt x="2102832" y="167303"/>
                  </a:lnTo>
                  <a:lnTo>
                    <a:pt x="2402824" y="141342"/>
                  </a:lnTo>
                  <a:lnTo>
                    <a:pt x="2705701" y="118266"/>
                  </a:lnTo>
                  <a:lnTo>
                    <a:pt x="2821083" y="109612"/>
                  </a:lnTo>
                  <a:lnTo>
                    <a:pt x="2884543" y="80767"/>
                  </a:lnTo>
                  <a:lnTo>
                    <a:pt x="2962426" y="43268"/>
                  </a:lnTo>
                  <a:lnTo>
                    <a:pt x="3040308" y="0"/>
                  </a:lnTo>
                  <a:lnTo>
                    <a:pt x="3057616" y="0"/>
                  </a:lnTo>
                  <a:lnTo>
                    <a:pt x="3158575" y="28845"/>
                  </a:lnTo>
                  <a:lnTo>
                    <a:pt x="3259534" y="60575"/>
                  </a:lnTo>
                  <a:lnTo>
                    <a:pt x="3383569" y="103843"/>
                  </a:lnTo>
                  <a:lnTo>
                    <a:pt x="3400876" y="109612"/>
                  </a:lnTo>
                  <a:lnTo>
                    <a:pt x="3421068" y="124035"/>
                  </a:lnTo>
                  <a:lnTo>
                    <a:pt x="3455682" y="155765"/>
                  </a:lnTo>
                  <a:lnTo>
                    <a:pt x="3481643" y="187495"/>
                  </a:lnTo>
                  <a:lnTo>
                    <a:pt x="3496066" y="213456"/>
                  </a:lnTo>
                  <a:lnTo>
                    <a:pt x="3498951" y="236532"/>
                  </a:lnTo>
                  <a:lnTo>
                    <a:pt x="3490297" y="256724"/>
                  </a:lnTo>
                  <a:lnTo>
                    <a:pt x="3472990" y="274031"/>
                  </a:lnTo>
                  <a:lnTo>
                    <a:pt x="3438375" y="294223"/>
                  </a:lnTo>
                  <a:lnTo>
                    <a:pt x="3397992" y="305761"/>
                  </a:lnTo>
                  <a:lnTo>
                    <a:pt x="3340301" y="311530"/>
                  </a:lnTo>
                  <a:lnTo>
                    <a:pt x="3236457" y="311530"/>
                  </a:lnTo>
                  <a:lnTo>
                    <a:pt x="3069154" y="308646"/>
                  </a:lnTo>
                  <a:lnTo>
                    <a:pt x="2922042" y="308646"/>
                  </a:lnTo>
                  <a:lnTo>
                    <a:pt x="2702817" y="325953"/>
                  </a:lnTo>
                  <a:lnTo>
                    <a:pt x="2385517" y="349029"/>
                  </a:lnTo>
                  <a:lnTo>
                    <a:pt x="1998988" y="380759"/>
                  </a:lnTo>
                  <a:lnTo>
                    <a:pt x="1670151" y="406720"/>
                  </a:lnTo>
                  <a:lnTo>
                    <a:pt x="1474002" y="424027"/>
                  </a:lnTo>
                  <a:lnTo>
                    <a:pt x="1188432" y="478834"/>
                  </a:lnTo>
                  <a:lnTo>
                    <a:pt x="960553" y="522102"/>
                  </a:lnTo>
                  <a:lnTo>
                    <a:pt x="747097" y="571139"/>
                  </a:lnTo>
                  <a:lnTo>
                    <a:pt x="585563" y="614407"/>
                  </a:lnTo>
                  <a:lnTo>
                    <a:pt x="490373" y="643253"/>
                  </a:lnTo>
                  <a:lnTo>
                    <a:pt x="470181" y="646137"/>
                  </a:lnTo>
                  <a:lnTo>
                    <a:pt x="441335" y="643253"/>
                  </a:lnTo>
                  <a:lnTo>
                    <a:pt x="383645" y="625945"/>
                  </a:lnTo>
                  <a:lnTo>
                    <a:pt x="311531" y="588446"/>
                  </a:lnTo>
                  <a:lnTo>
                    <a:pt x="224995" y="527871"/>
                  </a:lnTo>
                  <a:lnTo>
                    <a:pt x="124036" y="447104"/>
                  </a:lnTo>
                  <a:lnTo>
                    <a:pt x="40384" y="369221"/>
                  </a:lnTo>
                  <a:lnTo>
                    <a:pt x="5769" y="328838"/>
                  </a:lnTo>
                  <a:lnTo>
                    <a:pt x="0" y="308646"/>
                  </a:lnTo>
                  <a:lnTo>
                    <a:pt x="0" y="297108"/>
                  </a:lnTo>
                  <a:lnTo>
                    <a:pt x="14423" y="288454"/>
                  </a:lnTo>
                  <a:lnTo>
                    <a:pt x="34615" y="288454"/>
                  </a:lnTo>
                  <a:lnTo>
                    <a:pt x="69229" y="299992"/>
                  </a:lnTo>
                  <a:lnTo>
                    <a:pt x="126920" y="323068"/>
                  </a:lnTo>
                  <a:lnTo>
                    <a:pt x="196149" y="351914"/>
                  </a:lnTo>
                  <a:lnTo>
                    <a:pt x="271147" y="374990"/>
                  </a:lnTo>
                  <a:lnTo>
                    <a:pt x="308646" y="380759"/>
                  </a:lnTo>
                  <a:lnTo>
                    <a:pt x="441335" y="374990"/>
                  </a:lnTo>
                  <a:lnTo>
                    <a:pt x="672099" y="354798"/>
                  </a:lnTo>
                  <a:lnTo>
                    <a:pt x="960553" y="308646"/>
                  </a:lnTo>
                  <a:lnTo>
                    <a:pt x="1197086" y="274031"/>
                  </a:lnTo>
                  <a:lnTo>
                    <a:pt x="1488424" y="236532"/>
                  </a:lnTo>
                  <a:lnTo>
                    <a:pt x="1817262" y="1961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C3962111-F675-3445-B61E-3456C409DC2A}"/>
                </a:ext>
              </a:extLst>
            </p:cNvPr>
            <p:cNvSpPr/>
            <p:nvPr/>
          </p:nvSpPr>
          <p:spPr>
            <a:xfrm rot="16200000">
              <a:off x="1932782" y="4218781"/>
              <a:ext cx="2925762" cy="333375"/>
            </a:xfrm>
            <a:custGeom>
              <a:avLst/>
              <a:gdLst>
                <a:gd name="connsiteX0" fmla="*/ 1669256 w 2926556"/>
                <a:gd name="connsiteY0" fmla="*/ 130969 h 333375"/>
                <a:gd name="connsiteX1" fmla="*/ 1976437 w 2926556"/>
                <a:gd name="connsiteY1" fmla="*/ 133350 h 333375"/>
                <a:gd name="connsiteX2" fmla="*/ 2214562 w 2926556"/>
                <a:gd name="connsiteY2" fmla="*/ 130969 h 333375"/>
                <a:gd name="connsiteX3" fmla="*/ 2409825 w 2926556"/>
                <a:gd name="connsiteY3" fmla="*/ 130969 h 333375"/>
                <a:gd name="connsiteX4" fmla="*/ 2483643 w 2926556"/>
                <a:gd name="connsiteY4" fmla="*/ 128588 h 333375"/>
                <a:gd name="connsiteX5" fmla="*/ 2543175 w 2926556"/>
                <a:gd name="connsiteY5" fmla="*/ 121444 h 333375"/>
                <a:gd name="connsiteX6" fmla="*/ 2583656 w 2926556"/>
                <a:gd name="connsiteY6" fmla="*/ 114300 h 333375"/>
                <a:gd name="connsiteX7" fmla="*/ 2631281 w 2926556"/>
                <a:gd name="connsiteY7" fmla="*/ 95250 h 333375"/>
                <a:gd name="connsiteX8" fmla="*/ 2669381 w 2926556"/>
                <a:gd name="connsiteY8" fmla="*/ 59532 h 333375"/>
                <a:gd name="connsiteX9" fmla="*/ 2697956 w 2926556"/>
                <a:gd name="connsiteY9" fmla="*/ 33338 h 333375"/>
                <a:gd name="connsiteX10" fmla="*/ 2926556 w 2926556"/>
                <a:gd name="connsiteY10" fmla="*/ 150019 h 333375"/>
                <a:gd name="connsiteX11" fmla="*/ 2886075 w 2926556"/>
                <a:gd name="connsiteY11" fmla="*/ 197644 h 333375"/>
                <a:gd name="connsiteX12" fmla="*/ 2847975 w 2926556"/>
                <a:gd name="connsiteY12" fmla="*/ 233363 h 333375"/>
                <a:gd name="connsiteX13" fmla="*/ 2795587 w 2926556"/>
                <a:gd name="connsiteY13" fmla="*/ 276225 h 333375"/>
                <a:gd name="connsiteX14" fmla="*/ 2764631 w 2926556"/>
                <a:gd name="connsiteY14" fmla="*/ 292894 h 333375"/>
                <a:gd name="connsiteX15" fmla="*/ 2714625 w 2926556"/>
                <a:gd name="connsiteY15" fmla="*/ 319088 h 333375"/>
                <a:gd name="connsiteX16" fmla="*/ 2683668 w 2926556"/>
                <a:gd name="connsiteY16" fmla="*/ 326232 h 333375"/>
                <a:gd name="connsiteX17" fmla="*/ 2631281 w 2926556"/>
                <a:gd name="connsiteY17" fmla="*/ 328613 h 333375"/>
                <a:gd name="connsiteX18" fmla="*/ 2476500 w 2926556"/>
                <a:gd name="connsiteY18" fmla="*/ 330994 h 333375"/>
                <a:gd name="connsiteX19" fmla="*/ 2219325 w 2926556"/>
                <a:gd name="connsiteY19" fmla="*/ 333375 h 333375"/>
                <a:gd name="connsiteX20" fmla="*/ 1852612 w 2926556"/>
                <a:gd name="connsiteY20" fmla="*/ 330994 h 333375"/>
                <a:gd name="connsiteX21" fmla="*/ 1631156 w 2926556"/>
                <a:gd name="connsiteY21" fmla="*/ 333375 h 333375"/>
                <a:gd name="connsiteX22" fmla="*/ 1266825 w 2926556"/>
                <a:gd name="connsiteY22" fmla="*/ 333375 h 333375"/>
                <a:gd name="connsiteX23" fmla="*/ 973931 w 2926556"/>
                <a:gd name="connsiteY23" fmla="*/ 333375 h 333375"/>
                <a:gd name="connsiteX24" fmla="*/ 804862 w 2926556"/>
                <a:gd name="connsiteY24" fmla="*/ 330994 h 333375"/>
                <a:gd name="connsiteX25" fmla="*/ 597693 w 2926556"/>
                <a:gd name="connsiteY25" fmla="*/ 330994 h 333375"/>
                <a:gd name="connsiteX26" fmla="*/ 483393 w 2926556"/>
                <a:gd name="connsiteY26" fmla="*/ 326232 h 333375"/>
                <a:gd name="connsiteX27" fmla="*/ 359568 w 2926556"/>
                <a:gd name="connsiteY27" fmla="*/ 314325 h 333375"/>
                <a:gd name="connsiteX28" fmla="*/ 283368 w 2926556"/>
                <a:gd name="connsiteY28" fmla="*/ 302419 h 333375"/>
                <a:gd name="connsiteX29" fmla="*/ 178593 w 2926556"/>
                <a:gd name="connsiteY29" fmla="*/ 283369 h 333375"/>
                <a:gd name="connsiteX30" fmla="*/ 83343 w 2926556"/>
                <a:gd name="connsiteY30" fmla="*/ 250032 h 333375"/>
                <a:gd name="connsiteX31" fmla="*/ 45243 w 2926556"/>
                <a:gd name="connsiteY31" fmla="*/ 230982 h 333375"/>
                <a:gd name="connsiteX32" fmla="*/ 16668 w 2926556"/>
                <a:gd name="connsiteY32" fmla="*/ 209550 h 333375"/>
                <a:gd name="connsiteX33" fmla="*/ 2381 w 2926556"/>
                <a:gd name="connsiteY33" fmla="*/ 185738 h 333375"/>
                <a:gd name="connsiteX34" fmla="*/ 0 w 2926556"/>
                <a:gd name="connsiteY34" fmla="*/ 169069 h 333375"/>
                <a:gd name="connsiteX35" fmla="*/ 9525 w 2926556"/>
                <a:gd name="connsiteY35" fmla="*/ 145257 h 333375"/>
                <a:gd name="connsiteX36" fmla="*/ 30956 w 2926556"/>
                <a:gd name="connsiteY36" fmla="*/ 123825 h 333375"/>
                <a:gd name="connsiteX37" fmla="*/ 88106 w 2926556"/>
                <a:gd name="connsiteY37" fmla="*/ 88107 h 333375"/>
                <a:gd name="connsiteX38" fmla="*/ 140493 w 2926556"/>
                <a:gd name="connsiteY38" fmla="*/ 57150 h 333375"/>
                <a:gd name="connsiteX39" fmla="*/ 192881 w 2926556"/>
                <a:gd name="connsiteY39" fmla="*/ 35719 h 333375"/>
                <a:gd name="connsiteX40" fmla="*/ 295275 w 2926556"/>
                <a:gd name="connsiteY40" fmla="*/ 11907 h 333375"/>
                <a:gd name="connsiteX41" fmla="*/ 357187 w 2926556"/>
                <a:gd name="connsiteY41" fmla="*/ 2382 h 333375"/>
                <a:gd name="connsiteX42" fmla="*/ 385762 w 2926556"/>
                <a:gd name="connsiteY42" fmla="*/ 0 h 333375"/>
                <a:gd name="connsiteX43" fmla="*/ 409575 w 2926556"/>
                <a:gd name="connsiteY43" fmla="*/ 0 h 333375"/>
                <a:gd name="connsiteX44" fmla="*/ 435768 w 2926556"/>
                <a:gd name="connsiteY44" fmla="*/ 4763 h 333375"/>
                <a:gd name="connsiteX45" fmla="*/ 488156 w 2926556"/>
                <a:gd name="connsiteY45" fmla="*/ 23813 h 333375"/>
                <a:gd name="connsiteX46" fmla="*/ 623887 w 2926556"/>
                <a:gd name="connsiteY46" fmla="*/ 52388 h 333375"/>
                <a:gd name="connsiteX47" fmla="*/ 802481 w 2926556"/>
                <a:gd name="connsiteY47" fmla="*/ 78582 h 333375"/>
                <a:gd name="connsiteX48" fmla="*/ 954881 w 2926556"/>
                <a:gd name="connsiteY48" fmla="*/ 92869 h 333375"/>
                <a:gd name="connsiteX49" fmla="*/ 1204912 w 2926556"/>
                <a:gd name="connsiteY49" fmla="*/ 114300 h 333375"/>
                <a:gd name="connsiteX50" fmla="*/ 1433512 w 2926556"/>
                <a:gd name="connsiteY50" fmla="*/ 130969 h 333375"/>
                <a:gd name="connsiteX51" fmla="*/ 1669256 w 2926556"/>
                <a:gd name="connsiteY51" fmla="*/ 13096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26556" h="333375">
                  <a:moveTo>
                    <a:pt x="1669256" y="130969"/>
                  </a:moveTo>
                  <a:lnTo>
                    <a:pt x="1976437" y="133350"/>
                  </a:lnTo>
                  <a:lnTo>
                    <a:pt x="2214562" y="130969"/>
                  </a:lnTo>
                  <a:lnTo>
                    <a:pt x="2409825" y="130969"/>
                  </a:lnTo>
                  <a:lnTo>
                    <a:pt x="2483643" y="128588"/>
                  </a:lnTo>
                  <a:lnTo>
                    <a:pt x="2543175" y="121444"/>
                  </a:lnTo>
                  <a:lnTo>
                    <a:pt x="2583656" y="114300"/>
                  </a:lnTo>
                  <a:lnTo>
                    <a:pt x="2631281" y="95250"/>
                  </a:lnTo>
                  <a:lnTo>
                    <a:pt x="2669381" y="59532"/>
                  </a:lnTo>
                  <a:lnTo>
                    <a:pt x="2697956" y="33338"/>
                  </a:lnTo>
                  <a:lnTo>
                    <a:pt x="2926556" y="150019"/>
                  </a:lnTo>
                  <a:lnTo>
                    <a:pt x="2886075" y="197644"/>
                  </a:lnTo>
                  <a:lnTo>
                    <a:pt x="2847975" y="233363"/>
                  </a:lnTo>
                  <a:lnTo>
                    <a:pt x="2795587" y="276225"/>
                  </a:lnTo>
                  <a:lnTo>
                    <a:pt x="2764631" y="292894"/>
                  </a:lnTo>
                  <a:lnTo>
                    <a:pt x="2714625" y="319088"/>
                  </a:lnTo>
                  <a:lnTo>
                    <a:pt x="2683668" y="326232"/>
                  </a:lnTo>
                  <a:lnTo>
                    <a:pt x="2631281" y="328613"/>
                  </a:lnTo>
                  <a:lnTo>
                    <a:pt x="2476500" y="330994"/>
                  </a:lnTo>
                  <a:lnTo>
                    <a:pt x="2219325" y="333375"/>
                  </a:lnTo>
                  <a:lnTo>
                    <a:pt x="1852612" y="330994"/>
                  </a:lnTo>
                  <a:lnTo>
                    <a:pt x="1631156" y="333375"/>
                  </a:lnTo>
                  <a:lnTo>
                    <a:pt x="1266825" y="333375"/>
                  </a:lnTo>
                  <a:lnTo>
                    <a:pt x="973931" y="333375"/>
                  </a:lnTo>
                  <a:lnTo>
                    <a:pt x="804862" y="330994"/>
                  </a:lnTo>
                  <a:lnTo>
                    <a:pt x="597693" y="330994"/>
                  </a:lnTo>
                  <a:lnTo>
                    <a:pt x="483393" y="326232"/>
                  </a:lnTo>
                  <a:lnTo>
                    <a:pt x="359568" y="314325"/>
                  </a:lnTo>
                  <a:lnTo>
                    <a:pt x="283368" y="302419"/>
                  </a:lnTo>
                  <a:lnTo>
                    <a:pt x="178593" y="283369"/>
                  </a:lnTo>
                  <a:lnTo>
                    <a:pt x="83343" y="250032"/>
                  </a:lnTo>
                  <a:lnTo>
                    <a:pt x="45243" y="230982"/>
                  </a:lnTo>
                  <a:lnTo>
                    <a:pt x="16668" y="209550"/>
                  </a:lnTo>
                  <a:lnTo>
                    <a:pt x="2381" y="185738"/>
                  </a:lnTo>
                  <a:lnTo>
                    <a:pt x="0" y="169069"/>
                  </a:lnTo>
                  <a:lnTo>
                    <a:pt x="9525" y="145257"/>
                  </a:lnTo>
                  <a:lnTo>
                    <a:pt x="30956" y="123825"/>
                  </a:lnTo>
                  <a:lnTo>
                    <a:pt x="88106" y="88107"/>
                  </a:lnTo>
                  <a:lnTo>
                    <a:pt x="140493" y="57150"/>
                  </a:lnTo>
                  <a:lnTo>
                    <a:pt x="192881" y="35719"/>
                  </a:lnTo>
                  <a:lnTo>
                    <a:pt x="295275" y="11907"/>
                  </a:lnTo>
                  <a:lnTo>
                    <a:pt x="357187" y="2382"/>
                  </a:lnTo>
                  <a:lnTo>
                    <a:pt x="385762" y="0"/>
                  </a:lnTo>
                  <a:lnTo>
                    <a:pt x="409575" y="0"/>
                  </a:lnTo>
                  <a:lnTo>
                    <a:pt x="435768" y="4763"/>
                  </a:lnTo>
                  <a:lnTo>
                    <a:pt x="488156" y="23813"/>
                  </a:lnTo>
                  <a:lnTo>
                    <a:pt x="623887" y="52388"/>
                  </a:lnTo>
                  <a:lnTo>
                    <a:pt x="802481" y="78582"/>
                  </a:lnTo>
                  <a:lnTo>
                    <a:pt x="954881" y="92869"/>
                  </a:lnTo>
                  <a:lnTo>
                    <a:pt x="1204912" y="114300"/>
                  </a:lnTo>
                  <a:lnTo>
                    <a:pt x="1433512" y="130969"/>
                  </a:lnTo>
                  <a:lnTo>
                    <a:pt x="1669256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068DD9A-7E78-5D4C-9ECC-A31AFEDF351E}"/>
                </a:ext>
              </a:extLst>
            </p:cNvPr>
            <p:cNvSpPr/>
            <p:nvPr/>
          </p:nvSpPr>
          <p:spPr>
            <a:xfrm>
              <a:off x="4484688" y="3421063"/>
              <a:ext cx="1284287" cy="1851025"/>
            </a:xfrm>
            <a:custGeom>
              <a:avLst/>
              <a:gdLst>
                <a:gd name="connsiteX0" fmla="*/ 610458 w 1285311"/>
                <a:gd name="connsiteY0" fmla="*/ 860308 h 1851982"/>
                <a:gd name="connsiteX1" fmla="*/ 723792 w 1285311"/>
                <a:gd name="connsiteY1" fmla="*/ 674853 h 1851982"/>
                <a:gd name="connsiteX2" fmla="*/ 790762 w 1285311"/>
                <a:gd name="connsiteY2" fmla="*/ 548640 h 1851982"/>
                <a:gd name="connsiteX3" fmla="*/ 829399 w 1285311"/>
                <a:gd name="connsiteY3" fmla="*/ 458488 h 1851982"/>
                <a:gd name="connsiteX4" fmla="*/ 860308 w 1285311"/>
                <a:gd name="connsiteY4" fmla="*/ 381214 h 1851982"/>
                <a:gd name="connsiteX5" fmla="*/ 878339 w 1285311"/>
                <a:gd name="connsiteY5" fmla="*/ 314244 h 1851982"/>
                <a:gd name="connsiteX6" fmla="*/ 883490 w 1285311"/>
                <a:gd name="connsiteY6" fmla="*/ 270456 h 1851982"/>
                <a:gd name="connsiteX7" fmla="*/ 883490 w 1285311"/>
                <a:gd name="connsiteY7" fmla="*/ 239547 h 1851982"/>
                <a:gd name="connsiteX8" fmla="*/ 875763 w 1285311"/>
                <a:gd name="connsiteY8" fmla="*/ 206062 h 1851982"/>
                <a:gd name="connsiteX9" fmla="*/ 857733 w 1285311"/>
                <a:gd name="connsiteY9" fmla="*/ 164849 h 1851982"/>
                <a:gd name="connsiteX10" fmla="*/ 831975 w 1285311"/>
                <a:gd name="connsiteY10" fmla="*/ 131364 h 1851982"/>
                <a:gd name="connsiteX11" fmla="*/ 788187 w 1285311"/>
                <a:gd name="connsiteY11" fmla="*/ 103031 h 1851982"/>
                <a:gd name="connsiteX12" fmla="*/ 736671 w 1285311"/>
                <a:gd name="connsiteY12" fmla="*/ 85000 h 1851982"/>
                <a:gd name="connsiteX13" fmla="*/ 687731 w 1285311"/>
                <a:gd name="connsiteY13" fmla="*/ 77273 h 1851982"/>
                <a:gd name="connsiteX14" fmla="*/ 600155 w 1285311"/>
                <a:gd name="connsiteY14" fmla="*/ 74697 h 1851982"/>
                <a:gd name="connsiteX15" fmla="*/ 875763 w 1285311"/>
                <a:gd name="connsiteY15" fmla="*/ 0 h 1851982"/>
                <a:gd name="connsiteX16" fmla="*/ 947885 w 1285311"/>
                <a:gd name="connsiteY16" fmla="*/ 59243 h 1851982"/>
                <a:gd name="connsiteX17" fmla="*/ 1012279 w 1285311"/>
                <a:gd name="connsiteY17" fmla="*/ 103031 h 1851982"/>
                <a:gd name="connsiteX18" fmla="*/ 1058643 w 1285311"/>
                <a:gd name="connsiteY18" fmla="*/ 133940 h 1851982"/>
                <a:gd name="connsiteX19" fmla="*/ 1107583 w 1285311"/>
                <a:gd name="connsiteY19" fmla="*/ 162274 h 1851982"/>
                <a:gd name="connsiteX20" fmla="*/ 1164250 w 1285311"/>
                <a:gd name="connsiteY20" fmla="*/ 190607 h 1851982"/>
                <a:gd name="connsiteX21" fmla="*/ 1210614 w 1285311"/>
                <a:gd name="connsiteY21" fmla="*/ 211213 h 1851982"/>
                <a:gd name="connsiteX22" fmla="*/ 1236371 w 1285311"/>
                <a:gd name="connsiteY22" fmla="*/ 226668 h 1851982"/>
                <a:gd name="connsiteX23" fmla="*/ 1259553 w 1285311"/>
                <a:gd name="connsiteY23" fmla="*/ 244698 h 1851982"/>
                <a:gd name="connsiteX24" fmla="*/ 1272432 w 1285311"/>
                <a:gd name="connsiteY24" fmla="*/ 262729 h 1851982"/>
                <a:gd name="connsiteX25" fmla="*/ 1282735 w 1285311"/>
                <a:gd name="connsiteY25" fmla="*/ 285911 h 1851982"/>
                <a:gd name="connsiteX26" fmla="*/ 1285311 w 1285311"/>
                <a:gd name="connsiteY26" fmla="*/ 303941 h 1851982"/>
                <a:gd name="connsiteX27" fmla="*/ 1280160 w 1285311"/>
                <a:gd name="connsiteY27" fmla="*/ 332275 h 1851982"/>
                <a:gd name="connsiteX28" fmla="*/ 1267281 w 1285311"/>
                <a:gd name="connsiteY28" fmla="*/ 363184 h 1851982"/>
                <a:gd name="connsiteX29" fmla="*/ 1184856 w 1285311"/>
                <a:gd name="connsiteY29" fmla="*/ 476518 h 1851982"/>
                <a:gd name="connsiteX30" fmla="*/ 999400 w 1285311"/>
                <a:gd name="connsiteY30" fmla="*/ 723792 h 1851982"/>
                <a:gd name="connsiteX31" fmla="*/ 762429 w 1285311"/>
                <a:gd name="connsiteY31" fmla="*/ 1035461 h 1851982"/>
                <a:gd name="connsiteX32" fmla="*/ 484245 w 1285311"/>
                <a:gd name="connsiteY32" fmla="*/ 1398645 h 1851982"/>
                <a:gd name="connsiteX33" fmla="*/ 283335 w 1285311"/>
                <a:gd name="connsiteY33" fmla="*/ 1661374 h 1851982"/>
                <a:gd name="connsiteX34" fmla="*/ 247274 w 1285311"/>
                <a:gd name="connsiteY34" fmla="*/ 1702587 h 1851982"/>
                <a:gd name="connsiteX35" fmla="*/ 216365 w 1285311"/>
                <a:gd name="connsiteY35" fmla="*/ 1746375 h 1851982"/>
                <a:gd name="connsiteX36" fmla="*/ 149395 w 1285311"/>
                <a:gd name="connsiteY36" fmla="*/ 1851982 h 1851982"/>
                <a:gd name="connsiteX37" fmla="*/ 0 w 1285311"/>
                <a:gd name="connsiteY37" fmla="*/ 1805618 h 1851982"/>
                <a:gd name="connsiteX38" fmla="*/ 149395 w 1285311"/>
                <a:gd name="connsiteY38" fmla="*/ 1584101 h 1851982"/>
                <a:gd name="connsiteX39" fmla="*/ 291062 w 1285311"/>
                <a:gd name="connsiteY39" fmla="*/ 1372888 h 1851982"/>
                <a:gd name="connsiteX40" fmla="*/ 414699 w 1285311"/>
                <a:gd name="connsiteY40" fmla="*/ 1184856 h 1851982"/>
                <a:gd name="connsiteX41" fmla="*/ 540912 w 1285311"/>
                <a:gd name="connsiteY41" fmla="*/ 976218 h 1851982"/>
                <a:gd name="connsiteX42" fmla="*/ 610458 w 1285311"/>
                <a:gd name="connsiteY42" fmla="*/ 860308 h 185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5311" h="1851982">
                  <a:moveTo>
                    <a:pt x="610458" y="860308"/>
                  </a:moveTo>
                  <a:lnTo>
                    <a:pt x="723792" y="674853"/>
                  </a:lnTo>
                  <a:lnTo>
                    <a:pt x="790762" y="548640"/>
                  </a:lnTo>
                  <a:lnTo>
                    <a:pt x="829399" y="458488"/>
                  </a:lnTo>
                  <a:lnTo>
                    <a:pt x="860308" y="381214"/>
                  </a:lnTo>
                  <a:lnTo>
                    <a:pt x="878339" y="314244"/>
                  </a:lnTo>
                  <a:lnTo>
                    <a:pt x="883490" y="270456"/>
                  </a:lnTo>
                  <a:lnTo>
                    <a:pt x="883490" y="239547"/>
                  </a:lnTo>
                  <a:lnTo>
                    <a:pt x="875763" y="206062"/>
                  </a:lnTo>
                  <a:lnTo>
                    <a:pt x="857733" y="164849"/>
                  </a:lnTo>
                  <a:lnTo>
                    <a:pt x="831975" y="131364"/>
                  </a:lnTo>
                  <a:lnTo>
                    <a:pt x="788187" y="103031"/>
                  </a:lnTo>
                  <a:lnTo>
                    <a:pt x="736671" y="85000"/>
                  </a:lnTo>
                  <a:lnTo>
                    <a:pt x="687731" y="77273"/>
                  </a:lnTo>
                  <a:lnTo>
                    <a:pt x="600155" y="74697"/>
                  </a:lnTo>
                  <a:lnTo>
                    <a:pt x="875763" y="0"/>
                  </a:lnTo>
                  <a:lnTo>
                    <a:pt x="947885" y="59243"/>
                  </a:lnTo>
                  <a:lnTo>
                    <a:pt x="1012279" y="103031"/>
                  </a:lnTo>
                  <a:lnTo>
                    <a:pt x="1058643" y="133940"/>
                  </a:lnTo>
                  <a:lnTo>
                    <a:pt x="1107583" y="162274"/>
                  </a:lnTo>
                  <a:lnTo>
                    <a:pt x="1164250" y="190607"/>
                  </a:lnTo>
                  <a:lnTo>
                    <a:pt x="1210614" y="211213"/>
                  </a:lnTo>
                  <a:lnTo>
                    <a:pt x="1236371" y="226668"/>
                  </a:lnTo>
                  <a:lnTo>
                    <a:pt x="1259553" y="244698"/>
                  </a:lnTo>
                  <a:lnTo>
                    <a:pt x="1272432" y="262729"/>
                  </a:lnTo>
                  <a:lnTo>
                    <a:pt x="1282735" y="285911"/>
                  </a:lnTo>
                  <a:lnTo>
                    <a:pt x="1285311" y="303941"/>
                  </a:lnTo>
                  <a:lnTo>
                    <a:pt x="1280160" y="332275"/>
                  </a:lnTo>
                  <a:lnTo>
                    <a:pt x="1267281" y="363184"/>
                  </a:lnTo>
                  <a:lnTo>
                    <a:pt x="1184856" y="476518"/>
                  </a:lnTo>
                  <a:lnTo>
                    <a:pt x="999400" y="723792"/>
                  </a:lnTo>
                  <a:lnTo>
                    <a:pt x="762429" y="1035461"/>
                  </a:lnTo>
                  <a:lnTo>
                    <a:pt x="484245" y="1398645"/>
                  </a:lnTo>
                  <a:lnTo>
                    <a:pt x="283335" y="1661374"/>
                  </a:lnTo>
                  <a:lnTo>
                    <a:pt x="247274" y="1702587"/>
                  </a:lnTo>
                  <a:lnTo>
                    <a:pt x="216365" y="1746375"/>
                  </a:lnTo>
                  <a:lnTo>
                    <a:pt x="149395" y="1851982"/>
                  </a:lnTo>
                  <a:lnTo>
                    <a:pt x="0" y="1805618"/>
                  </a:lnTo>
                  <a:lnTo>
                    <a:pt x="149395" y="1584101"/>
                  </a:lnTo>
                  <a:lnTo>
                    <a:pt x="291062" y="1372888"/>
                  </a:lnTo>
                  <a:lnTo>
                    <a:pt x="414699" y="1184856"/>
                  </a:lnTo>
                  <a:lnTo>
                    <a:pt x="540912" y="976218"/>
                  </a:lnTo>
                  <a:lnTo>
                    <a:pt x="610458" y="860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9ED0058-8F18-244B-94CC-6C5FB583C1E3}"/>
                </a:ext>
              </a:extLst>
            </p:cNvPr>
            <p:cNvSpPr/>
            <p:nvPr/>
          </p:nvSpPr>
          <p:spPr>
            <a:xfrm>
              <a:off x="4213225" y="4891088"/>
              <a:ext cx="2395538" cy="727075"/>
            </a:xfrm>
            <a:custGeom>
              <a:avLst/>
              <a:gdLst>
                <a:gd name="connsiteX0" fmla="*/ 1334252 w 2395471"/>
                <a:gd name="connsiteY0" fmla="*/ 177729 h 726369"/>
                <a:gd name="connsiteX1" fmla="*/ 1001977 w 2395471"/>
                <a:gd name="connsiteY1" fmla="*/ 234396 h 726369"/>
                <a:gd name="connsiteX2" fmla="*/ 685156 w 2395471"/>
                <a:gd name="connsiteY2" fmla="*/ 285911 h 726369"/>
                <a:gd name="connsiteX3" fmla="*/ 561519 w 2395471"/>
                <a:gd name="connsiteY3" fmla="*/ 303941 h 726369"/>
                <a:gd name="connsiteX4" fmla="*/ 530610 w 2395471"/>
                <a:gd name="connsiteY4" fmla="*/ 306517 h 726369"/>
                <a:gd name="connsiteX5" fmla="*/ 504852 w 2395471"/>
                <a:gd name="connsiteY5" fmla="*/ 298790 h 726369"/>
                <a:gd name="connsiteX6" fmla="*/ 491973 w 2395471"/>
                <a:gd name="connsiteY6" fmla="*/ 285911 h 726369"/>
                <a:gd name="connsiteX7" fmla="*/ 486822 w 2395471"/>
                <a:gd name="connsiteY7" fmla="*/ 262729 h 726369"/>
                <a:gd name="connsiteX8" fmla="*/ 512579 w 2395471"/>
                <a:gd name="connsiteY8" fmla="*/ 231820 h 726369"/>
                <a:gd name="connsiteX9" fmla="*/ 365760 w 2395471"/>
                <a:gd name="connsiteY9" fmla="*/ 195759 h 726369"/>
                <a:gd name="connsiteX10" fmla="*/ 340003 w 2395471"/>
                <a:gd name="connsiteY10" fmla="*/ 226668 h 726369"/>
                <a:gd name="connsiteX11" fmla="*/ 303942 w 2395471"/>
                <a:gd name="connsiteY11" fmla="*/ 249850 h 726369"/>
                <a:gd name="connsiteX12" fmla="*/ 265305 w 2395471"/>
                <a:gd name="connsiteY12" fmla="*/ 267881 h 726369"/>
                <a:gd name="connsiteX13" fmla="*/ 218941 w 2395471"/>
                <a:gd name="connsiteY13" fmla="*/ 283335 h 726369"/>
                <a:gd name="connsiteX14" fmla="*/ 162274 w 2395471"/>
                <a:gd name="connsiteY14" fmla="*/ 293638 h 726369"/>
                <a:gd name="connsiteX15" fmla="*/ 110759 w 2395471"/>
                <a:gd name="connsiteY15" fmla="*/ 298790 h 726369"/>
                <a:gd name="connsiteX16" fmla="*/ 56667 w 2395471"/>
                <a:gd name="connsiteY16" fmla="*/ 303941 h 726369"/>
                <a:gd name="connsiteX17" fmla="*/ 33485 w 2395471"/>
                <a:gd name="connsiteY17" fmla="*/ 309093 h 726369"/>
                <a:gd name="connsiteX18" fmla="*/ 15455 w 2395471"/>
                <a:gd name="connsiteY18" fmla="*/ 316820 h 726369"/>
                <a:gd name="connsiteX19" fmla="*/ 5152 w 2395471"/>
                <a:gd name="connsiteY19" fmla="*/ 334851 h 726369"/>
                <a:gd name="connsiteX20" fmla="*/ 0 w 2395471"/>
                <a:gd name="connsiteY20" fmla="*/ 376063 h 726369"/>
                <a:gd name="connsiteX21" fmla="*/ 28334 w 2395471"/>
                <a:gd name="connsiteY21" fmla="*/ 437882 h 726369"/>
                <a:gd name="connsiteX22" fmla="*/ 90152 w 2395471"/>
                <a:gd name="connsiteY22" fmla="*/ 546064 h 726369"/>
                <a:gd name="connsiteX23" fmla="*/ 154547 w 2395471"/>
                <a:gd name="connsiteY23" fmla="*/ 654247 h 726369"/>
                <a:gd name="connsiteX24" fmla="*/ 198335 w 2395471"/>
                <a:gd name="connsiteY24" fmla="*/ 713490 h 726369"/>
                <a:gd name="connsiteX25" fmla="*/ 208638 w 2395471"/>
                <a:gd name="connsiteY25" fmla="*/ 721217 h 726369"/>
                <a:gd name="connsiteX26" fmla="*/ 216365 w 2395471"/>
                <a:gd name="connsiteY26" fmla="*/ 726369 h 726369"/>
                <a:gd name="connsiteX27" fmla="*/ 229244 w 2395471"/>
                <a:gd name="connsiteY27" fmla="*/ 726369 h 726369"/>
                <a:gd name="connsiteX28" fmla="*/ 257578 w 2395471"/>
                <a:gd name="connsiteY28" fmla="*/ 713490 h 726369"/>
                <a:gd name="connsiteX29" fmla="*/ 283336 w 2395471"/>
                <a:gd name="connsiteY29" fmla="*/ 687732 h 726369"/>
                <a:gd name="connsiteX30" fmla="*/ 303942 w 2395471"/>
                <a:gd name="connsiteY30" fmla="*/ 664550 h 726369"/>
                <a:gd name="connsiteX31" fmla="*/ 334851 w 2395471"/>
                <a:gd name="connsiteY31" fmla="*/ 649095 h 726369"/>
                <a:gd name="connsiteX32" fmla="*/ 463640 w 2395471"/>
                <a:gd name="connsiteY32" fmla="*/ 600156 h 726369"/>
                <a:gd name="connsiteX33" fmla="*/ 677429 w 2395471"/>
                <a:gd name="connsiteY33" fmla="*/ 543489 h 726369"/>
                <a:gd name="connsiteX34" fmla="*/ 973643 w 2395471"/>
                <a:gd name="connsiteY34" fmla="*/ 473943 h 726369"/>
                <a:gd name="connsiteX35" fmla="*/ 1305918 w 2395471"/>
                <a:gd name="connsiteY35" fmla="*/ 396669 h 726369"/>
                <a:gd name="connsiteX36" fmla="*/ 1684557 w 2395471"/>
                <a:gd name="connsiteY36" fmla="*/ 303941 h 726369"/>
                <a:gd name="connsiteX37" fmla="*/ 2068347 w 2395471"/>
                <a:gd name="connsiteY37" fmla="*/ 208638 h 726369"/>
                <a:gd name="connsiteX38" fmla="*/ 2328501 w 2395471"/>
                <a:gd name="connsiteY38" fmla="*/ 139092 h 726369"/>
                <a:gd name="connsiteX39" fmla="*/ 2395471 w 2395471"/>
                <a:gd name="connsiteY39" fmla="*/ 123637 h 726369"/>
                <a:gd name="connsiteX40" fmla="*/ 2341379 w 2395471"/>
                <a:gd name="connsiteY40" fmla="*/ 0 h 726369"/>
                <a:gd name="connsiteX41" fmla="*/ 2094105 w 2395471"/>
                <a:gd name="connsiteY41" fmla="*/ 41212 h 726369"/>
                <a:gd name="connsiteX42" fmla="*/ 1803043 w 2395471"/>
                <a:gd name="connsiteY42" fmla="*/ 92728 h 726369"/>
                <a:gd name="connsiteX43" fmla="*/ 1491374 w 2395471"/>
                <a:gd name="connsiteY43" fmla="*/ 149395 h 726369"/>
                <a:gd name="connsiteX44" fmla="*/ 1334252 w 2395471"/>
                <a:gd name="connsiteY44" fmla="*/ 177729 h 7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5471" h="726369">
                  <a:moveTo>
                    <a:pt x="1334252" y="177729"/>
                  </a:moveTo>
                  <a:lnTo>
                    <a:pt x="1001977" y="234396"/>
                  </a:lnTo>
                  <a:lnTo>
                    <a:pt x="685156" y="285911"/>
                  </a:lnTo>
                  <a:lnTo>
                    <a:pt x="561519" y="303941"/>
                  </a:lnTo>
                  <a:lnTo>
                    <a:pt x="530610" y="306517"/>
                  </a:lnTo>
                  <a:lnTo>
                    <a:pt x="504852" y="298790"/>
                  </a:lnTo>
                  <a:lnTo>
                    <a:pt x="491973" y="285911"/>
                  </a:lnTo>
                  <a:lnTo>
                    <a:pt x="486822" y="262729"/>
                  </a:lnTo>
                  <a:lnTo>
                    <a:pt x="512579" y="231820"/>
                  </a:lnTo>
                  <a:lnTo>
                    <a:pt x="365760" y="195759"/>
                  </a:lnTo>
                  <a:lnTo>
                    <a:pt x="340003" y="226668"/>
                  </a:lnTo>
                  <a:lnTo>
                    <a:pt x="303942" y="249850"/>
                  </a:lnTo>
                  <a:lnTo>
                    <a:pt x="265305" y="267881"/>
                  </a:lnTo>
                  <a:lnTo>
                    <a:pt x="218941" y="283335"/>
                  </a:lnTo>
                  <a:lnTo>
                    <a:pt x="162274" y="293638"/>
                  </a:lnTo>
                  <a:lnTo>
                    <a:pt x="110759" y="298790"/>
                  </a:lnTo>
                  <a:lnTo>
                    <a:pt x="56667" y="303941"/>
                  </a:lnTo>
                  <a:lnTo>
                    <a:pt x="33485" y="309093"/>
                  </a:lnTo>
                  <a:lnTo>
                    <a:pt x="15455" y="316820"/>
                  </a:lnTo>
                  <a:lnTo>
                    <a:pt x="5152" y="334851"/>
                  </a:lnTo>
                  <a:lnTo>
                    <a:pt x="0" y="376063"/>
                  </a:lnTo>
                  <a:lnTo>
                    <a:pt x="28334" y="437882"/>
                  </a:lnTo>
                  <a:lnTo>
                    <a:pt x="90152" y="546064"/>
                  </a:lnTo>
                  <a:lnTo>
                    <a:pt x="154547" y="654247"/>
                  </a:lnTo>
                  <a:lnTo>
                    <a:pt x="198335" y="713490"/>
                  </a:lnTo>
                  <a:lnTo>
                    <a:pt x="208638" y="721217"/>
                  </a:lnTo>
                  <a:lnTo>
                    <a:pt x="216365" y="726369"/>
                  </a:lnTo>
                  <a:lnTo>
                    <a:pt x="229244" y="726369"/>
                  </a:lnTo>
                  <a:lnTo>
                    <a:pt x="257578" y="713490"/>
                  </a:lnTo>
                  <a:lnTo>
                    <a:pt x="283336" y="687732"/>
                  </a:lnTo>
                  <a:lnTo>
                    <a:pt x="303942" y="664550"/>
                  </a:lnTo>
                  <a:lnTo>
                    <a:pt x="334851" y="649095"/>
                  </a:lnTo>
                  <a:lnTo>
                    <a:pt x="463640" y="600156"/>
                  </a:lnTo>
                  <a:lnTo>
                    <a:pt x="677429" y="543489"/>
                  </a:lnTo>
                  <a:lnTo>
                    <a:pt x="973643" y="473943"/>
                  </a:lnTo>
                  <a:lnTo>
                    <a:pt x="1305918" y="396669"/>
                  </a:lnTo>
                  <a:lnTo>
                    <a:pt x="1684557" y="303941"/>
                  </a:lnTo>
                  <a:lnTo>
                    <a:pt x="2068347" y="208638"/>
                  </a:lnTo>
                  <a:lnTo>
                    <a:pt x="2328501" y="139092"/>
                  </a:lnTo>
                  <a:lnTo>
                    <a:pt x="2395471" y="123637"/>
                  </a:lnTo>
                  <a:lnTo>
                    <a:pt x="2341379" y="0"/>
                  </a:lnTo>
                  <a:lnTo>
                    <a:pt x="2094105" y="41212"/>
                  </a:lnTo>
                  <a:lnTo>
                    <a:pt x="1803043" y="92728"/>
                  </a:lnTo>
                  <a:lnTo>
                    <a:pt x="1491374" y="149395"/>
                  </a:lnTo>
                  <a:lnTo>
                    <a:pt x="1334252" y="177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4FAE6F1-24BA-4446-B9B9-E8DBDC0745BB}"/>
                </a:ext>
              </a:extLst>
            </p:cNvPr>
            <p:cNvSpPr/>
            <p:nvPr/>
          </p:nvSpPr>
          <p:spPr>
            <a:xfrm>
              <a:off x="6113463" y="4217988"/>
              <a:ext cx="885825" cy="1430337"/>
            </a:xfrm>
            <a:custGeom>
              <a:avLst/>
              <a:gdLst>
                <a:gd name="connsiteX0" fmla="*/ 266700 w 885825"/>
                <a:gd name="connsiteY0" fmla="*/ 466725 h 1431131"/>
                <a:gd name="connsiteX1" fmla="*/ 223837 w 885825"/>
                <a:gd name="connsiteY1" fmla="*/ 392906 h 1431131"/>
                <a:gd name="connsiteX2" fmla="*/ 159544 w 885825"/>
                <a:gd name="connsiteY2" fmla="*/ 280987 h 1431131"/>
                <a:gd name="connsiteX3" fmla="*/ 95250 w 885825"/>
                <a:gd name="connsiteY3" fmla="*/ 178594 h 1431131"/>
                <a:gd name="connsiteX4" fmla="*/ 33337 w 885825"/>
                <a:gd name="connsiteY4" fmla="*/ 85725 h 1431131"/>
                <a:gd name="connsiteX5" fmla="*/ 9525 w 885825"/>
                <a:gd name="connsiteY5" fmla="*/ 50006 h 1431131"/>
                <a:gd name="connsiteX6" fmla="*/ 0 w 885825"/>
                <a:gd name="connsiteY6" fmla="*/ 21431 h 1431131"/>
                <a:gd name="connsiteX7" fmla="*/ 2381 w 885825"/>
                <a:gd name="connsiteY7" fmla="*/ 4762 h 1431131"/>
                <a:gd name="connsiteX8" fmla="*/ 14287 w 885825"/>
                <a:gd name="connsiteY8" fmla="*/ 0 h 1431131"/>
                <a:gd name="connsiteX9" fmla="*/ 40481 w 885825"/>
                <a:gd name="connsiteY9" fmla="*/ 4762 h 1431131"/>
                <a:gd name="connsiteX10" fmla="*/ 73819 w 885825"/>
                <a:gd name="connsiteY10" fmla="*/ 26194 h 1431131"/>
                <a:gd name="connsiteX11" fmla="*/ 147637 w 885825"/>
                <a:gd name="connsiteY11" fmla="*/ 88106 h 1431131"/>
                <a:gd name="connsiteX12" fmla="*/ 252412 w 885825"/>
                <a:gd name="connsiteY12" fmla="*/ 185737 h 1431131"/>
                <a:gd name="connsiteX13" fmla="*/ 376237 w 885825"/>
                <a:gd name="connsiteY13" fmla="*/ 302419 h 1431131"/>
                <a:gd name="connsiteX14" fmla="*/ 504825 w 885825"/>
                <a:gd name="connsiteY14" fmla="*/ 433387 h 1431131"/>
                <a:gd name="connsiteX15" fmla="*/ 614362 w 885825"/>
                <a:gd name="connsiteY15" fmla="*/ 557212 h 1431131"/>
                <a:gd name="connsiteX16" fmla="*/ 678656 w 885825"/>
                <a:gd name="connsiteY16" fmla="*/ 640556 h 1431131"/>
                <a:gd name="connsiteX17" fmla="*/ 733425 w 885825"/>
                <a:gd name="connsiteY17" fmla="*/ 723900 h 1431131"/>
                <a:gd name="connsiteX18" fmla="*/ 769144 w 885825"/>
                <a:gd name="connsiteY18" fmla="*/ 778669 h 1431131"/>
                <a:gd name="connsiteX19" fmla="*/ 802481 w 885825"/>
                <a:gd name="connsiteY19" fmla="*/ 842962 h 1431131"/>
                <a:gd name="connsiteX20" fmla="*/ 823912 w 885825"/>
                <a:gd name="connsiteY20" fmla="*/ 892969 h 1431131"/>
                <a:gd name="connsiteX21" fmla="*/ 840581 w 885825"/>
                <a:gd name="connsiteY21" fmla="*/ 938212 h 1431131"/>
                <a:gd name="connsiteX22" fmla="*/ 854869 w 885825"/>
                <a:gd name="connsiteY22" fmla="*/ 978694 h 1431131"/>
                <a:gd name="connsiteX23" fmla="*/ 869156 w 885825"/>
                <a:gd name="connsiteY23" fmla="*/ 1023937 h 1431131"/>
                <a:gd name="connsiteX24" fmla="*/ 878681 w 885825"/>
                <a:gd name="connsiteY24" fmla="*/ 1071562 h 1431131"/>
                <a:gd name="connsiteX25" fmla="*/ 885825 w 885825"/>
                <a:gd name="connsiteY25" fmla="*/ 1173956 h 1431131"/>
                <a:gd name="connsiteX26" fmla="*/ 883444 w 885825"/>
                <a:gd name="connsiteY26" fmla="*/ 1223962 h 1431131"/>
                <a:gd name="connsiteX27" fmla="*/ 857250 w 885825"/>
                <a:gd name="connsiteY27" fmla="*/ 1328737 h 1431131"/>
                <a:gd name="connsiteX28" fmla="*/ 833437 w 885825"/>
                <a:gd name="connsiteY28" fmla="*/ 1369219 h 1431131"/>
                <a:gd name="connsiteX29" fmla="*/ 800100 w 885825"/>
                <a:gd name="connsiteY29" fmla="*/ 1407319 h 1431131"/>
                <a:gd name="connsiteX30" fmla="*/ 766762 w 885825"/>
                <a:gd name="connsiteY30" fmla="*/ 1426369 h 1431131"/>
                <a:gd name="connsiteX31" fmla="*/ 742950 w 885825"/>
                <a:gd name="connsiteY31" fmla="*/ 1431131 h 1431131"/>
                <a:gd name="connsiteX32" fmla="*/ 711994 w 885825"/>
                <a:gd name="connsiteY32" fmla="*/ 1423987 h 1431131"/>
                <a:gd name="connsiteX33" fmla="*/ 673894 w 885825"/>
                <a:gd name="connsiteY33" fmla="*/ 1402556 h 1431131"/>
                <a:gd name="connsiteX34" fmla="*/ 645319 w 885825"/>
                <a:gd name="connsiteY34" fmla="*/ 1371600 h 1431131"/>
                <a:gd name="connsiteX35" fmla="*/ 614362 w 885825"/>
                <a:gd name="connsiteY35" fmla="*/ 1326356 h 1431131"/>
                <a:gd name="connsiteX36" fmla="*/ 552450 w 885825"/>
                <a:gd name="connsiteY36" fmla="*/ 1157287 h 1431131"/>
                <a:gd name="connsiteX37" fmla="*/ 485775 w 885825"/>
                <a:gd name="connsiteY37" fmla="*/ 988219 h 1431131"/>
                <a:gd name="connsiteX38" fmla="*/ 416719 w 885825"/>
                <a:gd name="connsiteY38" fmla="*/ 809625 h 1431131"/>
                <a:gd name="connsiteX39" fmla="*/ 376237 w 885825"/>
                <a:gd name="connsiteY39" fmla="*/ 688181 h 1431131"/>
                <a:gd name="connsiteX40" fmla="*/ 266700 w 885825"/>
                <a:gd name="connsiteY40" fmla="*/ 46672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431131">
                  <a:moveTo>
                    <a:pt x="266700" y="466725"/>
                  </a:moveTo>
                  <a:lnTo>
                    <a:pt x="223837" y="392906"/>
                  </a:lnTo>
                  <a:lnTo>
                    <a:pt x="159544" y="280987"/>
                  </a:lnTo>
                  <a:lnTo>
                    <a:pt x="95250" y="178594"/>
                  </a:lnTo>
                  <a:lnTo>
                    <a:pt x="33337" y="85725"/>
                  </a:lnTo>
                  <a:lnTo>
                    <a:pt x="9525" y="50006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40481" y="4762"/>
                  </a:lnTo>
                  <a:lnTo>
                    <a:pt x="73819" y="26194"/>
                  </a:lnTo>
                  <a:lnTo>
                    <a:pt x="147637" y="88106"/>
                  </a:lnTo>
                  <a:lnTo>
                    <a:pt x="252412" y="185737"/>
                  </a:lnTo>
                  <a:lnTo>
                    <a:pt x="376237" y="302419"/>
                  </a:lnTo>
                  <a:lnTo>
                    <a:pt x="504825" y="433387"/>
                  </a:lnTo>
                  <a:lnTo>
                    <a:pt x="614362" y="557212"/>
                  </a:lnTo>
                  <a:lnTo>
                    <a:pt x="678656" y="640556"/>
                  </a:lnTo>
                  <a:lnTo>
                    <a:pt x="733425" y="723900"/>
                  </a:lnTo>
                  <a:lnTo>
                    <a:pt x="769144" y="778669"/>
                  </a:lnTo>
                  <a:lnTo>
                    <a:pt x="802481" y="842962"/>
                  </a:lnTo>
                  <a:lnTo>
                    <a:pt x="823912" y="892969"/>
                  </a:lnTo>
                  <a:lnTo>
                    <a:pt x="840581" y="938212"/>
                  </a:lnTo>
                  <a:lnTo>
                    <a:pt x="854869" y="978694"/>
                  </a:lnTo>
                  <a:lnTo>
                    <a:pt x="869156" y="1023937"/>
                  </a:lnTo>
                  <a:lnTo>
                    <a:pt x="878681" y="1071562"/>
                  </a:lnTo>
                  <a:lnTo>
                    <a:pt x="885825" y="1173956"/>
                  </a:lnTo>
                  <a:lnTo>
                    <a:pt x="883444" y="1223962"/>
                  </a:lnTo>
                  <a:lnTo>
                    <a:pt x="857250" y="1328737"/>
                  </a:lnTo>
                  <a:lnTo>
                    <a:pt x="833437" y="1369219"/>
                  </a:lnTo>
                  <a:lnTo>
                    <a:pt x="800100" y="1407319"/>
                  </a:lnTo>
                  <a:lnTo>
                    <a:pt x="766762" y="1426369"/>
                  </a:lnTo>
                  <a:lnTo>
                    <a:pt x="742950" y="1431131"/>
                  </a:lnTo>
                  <a:lnTo>
                    <a:pt x="711994" y="1423987"/>
                  </a:lnTo>
                  <a:lnTo>
                    <a:pt x="673894" y="1402556"/>
                  </a:lnTo>
                  <a:lnTo>
                    <a:pt x="645319" y="1371600"/>
                  </a:lnTo>
                  <a:lnTo>
                    <a:pt x="614362" y="1326356"/>
                  </a:lnTo>
                  <a:lnTo>
                    <a:pt x="552450" y="1157287"/>
                  </a:lnTo>
                  <a:lnTo>
                    <a:pt x="485775" y="988219"/>
                  </a:lnTo>
                  <a:lnTo>
                    <a:pt x="416719" y="809625"/>
                  </a:lnTo>
                  <a:lnTo>
                    <a:pt x="376237" y="688181"/>
                  </a:lnTo>
                  <a:lnTo>
                    <a:pt x="26670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8468322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2433E5D2-14F4-BF49-98DE-A8A7A336836F}"/>
              </a:ext>
            </a:extLst>
          </p:cNvPr>
          <p:cNvSpPr/>
          <p:nvPr/>
        </p:nvSpPr>
        <p:spPr>
          <a:xfrm>
            <a:off x="4419600" y="1800225"/>
            <a:ext cx="1952625" cy="423863"/>
          </a:xfrm>
          <a:custGeom>
            <a:avLst/>
            <a:gdLst>
              <a:gd name="connsiteX0" fmla="*/ 578644 w 1952625"/>
              <a:gd name="connsiteY0" fmla="*/ 195263 h 423863"/>
              <a:gd name="connsiteX1" fmla="*/ 800100 w 1952625"/>
              <a:gd name="connsiteY1" fmla="*/ 164306 h 423863"/>
              <a:gd name="connsiteX2" fmla="*/ 1028700 w 1952625"/>
              <a:gd name="connsiteY2" fmla="*/ 133350 h 423863"/>
              <a:gd name="connsiteX3" fmla="*/ 1345406 w 1952625"/>
              <a:gd name="connsiteY3" fmla="*/ 78581 h 423863"/>
              <a:gd name="connsiteX4" fmla="*/ 1476375 w 1952625"/>
              <a:gd name="connsiteY4" fmla="*/ 52388 h 423863"/>
              <a:gd name="connsiteX5" fmla="*/ 1526381 w 1952625"/>
              <a:gd name="connsiteY5" fmla="*/ 45244 h 423863"/>
              <a:gd name="connsiteX6" fmla="*/ 1590675 w 1952625"/>
              <a:gd name="connsiteY6" fmla="*/ 19050 h 423863"/>
              <a:gd name="connsiteX7" fmla="*/ 1635919 w 1952625"/>
              <a:gd name="connsiteY7" fmla="*/ 0 h 423863"/>
              <a:gd name="connsiteX8" fmla="*/ 1662113 w 1952625"/>
              <a:gd name="connsiteY8" fmla="*/ 0 h 423863"/>
              <a:gd name="connsiteX9" fmla="*/ 1721644 w 1952625"/>
              <a:gd name="connsiteY9" fmla="*/ 2381 h 423863"/>
              <a:gd name="connsiteX10" fmla="*/ 1783556 w 1952625"/>
              <a:gd name="connsiteY10" fmla="*/ 9525 h 423863"/>
              <a:gd name="connsiteX11" fmla="*/ 1847850 w 1952625"/>
              <a:gd name="connsiteY11" fmla="*/ 23813 h 423863"/>
              <a:gd name="connsiteX12" fmla="*/ 1897856 w 1952625"/>
              <a:gd name="connsiteY12" fmla="*/ 38100 h 423863"/>
              <a:gd name="connsiteX13" fmla="*/ 1916906 w 1952625"/>
              <a:gd name="connsiteY13" fmla="*/ 47625 h 423863"/>
              <a:gd name="connsiteX14" fmla="*/ 1931194 w 1952625"/>
              <a:gd name="connsiteY14" fmla="*/ 64294 h 423863"/>
              <a:gd name="connsiteX15" fmla="*/ 1943100 w 1952625"/>
              <a:gd name="connsiteY15" fmla="*/ 85725 h 423863"/>
              <a:gd name="connsiteX16" fmla="*/ 1950244 w 1952625"/>
              <a:gd name="connsiteY16" fmla="*/ 107156 h 423863"/>
              <a:gd name="connsiteX17" fmla="*/ 1952625 w 1952625"/>
              <a:gd name="connsiteY17" fmla="*/ 123825 h 423863"/>
              <a:gd name="connsiteX18" fmla="*/ 1947863 w 1952625"/>
              <a:gd name="connsiteY18" fmla="*/ 142875 h 423863"/>
              <a:gd name="connsiteX19" fmla="*/ 1931194 w 1952625"/>
              <a:gd name="connsiteY19" fmla="*/ 169069 h 423863"/>
              <a:gd name="connsiteX20" fmla="*/ 1900238 w 1952625"/>
              <a:gd name="connsiteY20" fmla="*/ 197644 h 423863"/>
              <a:gd name="connsiteX21" fmla="*/ 1850231 w 1952625"/>
              <a:gd name="connsiteY21" fmla="*/ 221456 h 423863"/>
              <a:gd name="connsiteX22" fmla="*/ 1774031 w 1952625"/>
              <a:gd name="connsiteY22" fmla="*/ 228600 h 423863"/>
              <a:gd name="connsiteX23" fmla="*/ 1602581 w 1952625"/>
              <a:gd name="connsiteY23" fmla="*/ 242888 h 423863"/>
              <a:gd name="connsiteX24" fmla="*/ 1393031 w 1952625"/>
              <a:gd name="connsiteY24" fmla="*/ 257175 h 423863"/>
              <a:gd name="connsiteX25" fmla="*/ 1269206 w 1952625"/>
              <a:gd name="connsiteY25" fmla="*/ 269081 h 423863"/>
              <a:gd name="connsiteX26" fmla="*/ 1042988 w 1952625"/>
              <a:gd name="connsiteY26" fmla="*/ 309563 h 423863"/>
              <a:gd name="connsiteX27" fmla="*/ 854869 w 1952625"/>
              <a:gd name="connsiteY27" fmla="*/ 338138 h 423863"/>
              <a:gd name="connsiteX28" fmla="*/ 752475 w 1952625"/>
              <a:gd name="connsiteY28" fmla="*/ 359569 h 423863"/>
              <a:gd name="connsiteX29" fmla="*/ 664369 w 1952625"/>
              <a:gd name="connsiteY29" fmla="*/ 383381 h 423863"/>
              <a:gd name="connsiteX30" fmla="*/ 576263 w 1952625"/>
              <a:gd name="connsiteY30" fmla="*/ 404813 h 423863"/>
              <a:gd name="connsiteX31" fmla="*/ 500063 w 1952625"/>
              <a:gd name="connsiteY31" fmla="*/ 416719 h 423863"/>
              <a:gd name="connsiteX32" fmla="*/ 435769 w 1952625"/>
              <a:gd name="connsiteY32" fmla="*/ 423863 h 423863"/>
              <a:gd name="connsiteX33" fmla="*/ 400050 w 1952625"/>
              <a:gd name="connsiteY33" fmla="*/ 419100 h 423863"/>
              <a:gd name="connsiteX34" fmla="*/ 352425 w 1952625"/>
              <a:gd name="connsiteY34" fmla="*/ 407194 h 423863"/>
              <a:gd name="connsiteX35" fmla="*/ 266700 w 1952625"/>
              <a:gd name="connsiteY35" fmla="*/ 371475 h 423863"/>
              <a:gd name="connsiteX36" fmla="*/ 185738 w 1952625"/>
              <a:gd name="connsiteY36" fmla="*/ 323850 h 423863"/>
              <a:gd name="connsiteX37" fmla="*/ 119063 w 1952625"/>
              <a:gd name="connsiteY37" fmla="*/ 273844 h 423863"/>
              <a:gd name="connsiteX38" fmla="*/ 71438 w 1952625"/>
              <a:gd name="connsiteY38" fmla="*/ 235744 h 423863"/>
              <a:gd name="connsiteX39" fmla="*/ 16669 w 1952625"/>
              <a:gd name="connsiteY39" fmla="*/ 185738 h 423863"/>
              <a:gd name="connsiteX40" fmla="*/ 9525 w 1952625"/>
              <a:gd name="connsiteY40" fmla="*/ 173831 h 423863"/>
              <a:gd name="connsiteX41" fmla="*/ 0 w 1952625"/>
              <a:gd name="connsiteY41" fmla="*/ 142875 h 423863"/>
              <a:gd name="connsiteX42" fmla="*/ 2381 w 1952625"/>
              <a:gd name="connsiteY42" fmla="*/ 128588 h 423863"/>
              <a:gd name="connsiteX43" fmla="*/ 14288 w 1952625"/>
              <a:gd name="connsiteY43" fmla="*/ 119063 h 423863"/>
              <a:gd name="connsiteX44" fmla="*/ 30956 w 1952625"/>
              <a:gd name="connsiteY44" fmla="*/ 121444 h 423863"/>
              <a:gd name="connsiteX45" fmla="*/ 88106 w 1952625"/>
              <a:gd name="connsiteY45" fmla="*/ 150019 h 423863"/>
              <a:gd name="connsiteX46" fmla="*/ 142875 w 1952625"/>
              <a:gd name="connsiteY46" fmla="*/ 173831 h 423863"/>
              <a:gd name="connsiteX47" fmla="*/ 200025 w 1952625"/>
              <a:gd name="connsiteY47" fmla="*/ 192881 h 423863"/>
              <a:gd name="connsiteX48" fmla="*/ 280988 w 1952625"/>
              <a:gd name="connsiteY48" fmla="*/ 209550 h 423863"/>
              <a:gd name="connsiteX49" fmla="*/ 352425 w 1952625"/>
              <a:gd name="connsiteY49" fmla="*/ 221456 h 423863"/>
              <a:gd name="connsiteX50" fmla="*/ 383381 w 1952625"/>
              <a:gd name="connsiteY50" fmla="*/ 221456 h 423863"/>
              <a:gd name="connsiteX51" fmla="*/ 492919 w 1952625"/>
              <a:gd name="connsiteY51" fmla="*/ 207169 h 423863"/>
              <a:gd name="connsiteX52" fmla="*/ 578644 w 1952625"/>
              <a:gd name="connsiteY52" fmla="*/ 195263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952625" h="423863">
                <a:moveTo>
                  <a:pt x="578644" y="195263"/>
                </a:moveTo>
                <a:lnTo>
                  <a:pt x="800100" y="164306"/>
                </a:lnTo>
                <a:lnTo>
                  <a:pt x="1028700" y="133350"/>
                </a:lnTo>
                <a:lnTo>
                  <a:pt x="1345406" y="78581"/>
                </a:lnTo>
                <a:lnTo>
                  <a:pt x="1476375" y="52388"/>
                </a:lnTo>
                <a:lnTo>
                  <a:pt x="1526381" y="45244"/>
                </a:lnTo>
                <a:lnTo>
                  <a:pt x="1590675" y="19050"/>
                </a:lnTo>
                <a:lnTo>
                  <a:pt x="1635919" y="0"/>
                </a:lnTo>
                <a:lnTo>
                  <a:pt x="1662113" y="0"/>
                </a:lnTo>
                <a:lnTo>
                  <a:pt x="1721644" y="2381"/>
                </a:lnTo>
                <a:lnTo>
                  <a:pt x="1783556" y="9525"/>
                </a:lnTo>
                <a:lnTo>
                  <a:pt x="1847850" y="23813"/>
                </a:lnTo>
                <a:lnTo>
                  <a:pt x="1897856" y="38100"/>
                </a:lnTo>
                <a:lnTo>
                  <a:pt x="1916906" y="47625"/>
                </a:lnTo>
                <a:lnTo>
                  <a:pt x="1931194" y="64294"/>
                </a:lnTo>
                <a:lnTo>
                  <a:pt x="1943100" y="85725"/>
                </a:lnTo>
                <a:lnTo>
                  <a:pt x="1950244" y="107156"/>
                </a:lnTo>
                <a:lnTo>
                  <a:pt x="1952625" y="123825"/>
                </a:lnTo>
                <a:lnTo>
                  <a:pt x="1947863" y="142875"/>
                </a:lnTo>
                <a:lnTo>
                  <a:pt x="1931194" y="169069"/>
                </a:lnTo>
                <a:lnTo>
                  <a:pt x="1900238" y="197644"/>
                </a:lnTo>
                <a:lnTo>
                  <a:pt x="1850231" y="221456"/>
                </a:lnTo>
                <a:lnTo>
                  <a:pt x="1774031" y="228600"/>
                </a:lnTo>
                <a:lnTo>
                  <a:pt x="1602581" y="242888"/>
                </a:lnTo>
                <a:lnTo>
                  <a:pt x="1393031" y="257175"/>
                </a:lnTo>
                <a:lnTo>
                  <a:pt x="1269206" y="269081"/>
                </a:lnTo>
                <a:lnTo>
                  <a:pt x="1042988" y="309563"/>
                </a:lnTo>
                <a:lnTo>
                  <a:pt x="854869" y="338138"/>
                </a:lnTo>
                <a:lnTo>
                  <a:pt x="752475" y="359569"/>
                </a:lnTo>
                <a:lnTo>
                  <a:pt x="664369" y="383381"/>
                </a:lnTo>
                <a:lnTo>
                  <a:pt x="576263" y="404813"/>
                </a:lnTo>
                <a:lnTo>
                  <a:pt x="500063" y="416719"/>
                </a:lnTo>
                <a:lnTo>
                  <a:pt x="435769" y="423863"/>
                </a:lnTo>
                <a:lnTo>
                  <a:pt x="400050" y="419100"/>
                </a:lnTo>
                <a:lnTo>
                  <a:pt x="352425" y="407194"/>
                </a:lnTo>
                <a:lnTo>
                  <a:pt x="266700" y="371475"/>
                </a:lnTo>
                <a:lnTo>
                  <a:pt x="185738" y="323850"/>
                </a:lnTo>
                <a:lnTo>
                  <a:pt x="119063" y="273844"/>
                </a:lnTo>
                <a:lnTo>
                  <a:pt x="71438" y="235744"/>
                </a:lnTo>
                <a:lnTo>
                  <a:pt x="16669" y="185738"/>
                </a:lnTo>
                <a:lnTo>
                  <a:pt x="9525" y="173831"/>
                </a:lnTo>
                <a:lnTo>
                  <a:pt x="0" y="142875"/>
                </a:lnTo>
                <a:lnTo>
                  <a:pt x="2381" y="128588"/>
                </a:lnTo>
                <a:lnTo>
                  <a:pt x="14288" y="119063"/>
                </a:lnTo>
                <a:lnTo>
                  <a:pt x="30956" y="121444"/>
                </a:lnTo>
                <a:lnTo>
                  <a:pt x="88106" y="150019"/>
                </a:lnTo>
                <a:lnTo>
                  <a:pt x="142875" y="173831"/>
                </a:lnTo>
                <a:lnTo>
                  <a:pt x="200025" y="192881"/>
                </a:lnTo>
                <a:lnTo>
                  <a:pt x="280988" y="209550"/>
                </a:lnTo>
                <a:lnTo>
                  <a:pt x="352425" y="221456"/>
                </a:lnTo>
                <a:lnTo>
                  <a:pt x="383381" y="221456"/>
                </a:lnTo>
                <a:lnTo>
                  <a:pt x="492919" y="207169"/>
                </a:lnTo>
                <a:lnTo>
                  <a:pt x="578644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BEF01C1B-099E-B846-92DE-F44A0A435DC3}"/>
              </a:ext>
            </a:extLst>
          </p:cNvPr>
          <p:cNvSpPr/>
          <p:nvPr/>
        </p:nvSpPr>
        <p:spPr>
          <a:xfrm>
            <a:off x="4465638" y="3719513"/>
            <a:ext cx="1978025" cy="492125"/>
          </a:xfrm>
          <a:custGeom>
            <a:avLst/>
            <a:gdLst>
              <a:gd name="connsiteX0" fmla="*/ 642937 w 1978819"/>
              <a:gd name="connsiteY0" fmla="*/ 211931 h 492918"/>
              <a:gd name="connsiteX1" fmla="*/ 847725 w 1978819"/>
              <a:gd name="connsiteY1" fmla="*/ 166687 h 492918"/>
              <a:gd name="connsiteX2" fmla="*/ 1038225 w 1978819"/>
              <a:gd name="connsiteY2" fmla="*/ 130968 h 492918"/>
              <a:gd name="connsiteX3" fmla="*/ 1254919 w 1978819"/>
              <a:gd name="connsiteY3" fmla="*/ 107156 h 492918"/>
              <a:gd name="connsiteX4" fmla="*/ 1359694 w 1978819"/>
              <a:gd name="connsiteY4" fmla="*/ 92868 h 492918"/>
              <a:gd name="connsiteX5" fmla="*/ 1514475 w 1978819"/>
              <a:gd name="connsiteY5" fmla="*/ 69056 h 492918"/>
              <a:gd name="connsiteX6" fmla="*/ 1538287 w 1978819"/>
              <a:gd name="connsiteY6" fmla="*/ 61912 h 492918"/>
              <a:gd name="connsiteX7" fmla="*/ 1566862 w 1978819"/>
              <a:gd name="connsiteY7" fmla="*/ 42862 h 492918"/>
              <a:gd name="connsiteX8" fmla="*/ 1614487 w 1978819"/>
              <a:gd name="connsiteY8" fmla="*/ 19050 h 492918"/>
              <a:gd name="connsiteX9" fmla="*/ 1662112 w 1978819"/>
              <a:gd name="connsiteY9" fmla="*/ 0 h 492918"/>
              <a:gd name="connsiteX10" fmla="*/ 1733550 w 1978819"/>
              <a:gd name="connsiteY10" fmla="*/ 14287 h 492918"/>
              <a:gd name="connsiteX11" fmla="*/ 1797844 w 1978819"/>
              <a:gd name="connsiteY11" fmla="*/ 35718 h 492918"/>
              <a:gd name="connsiteX12" fmla="*/ 1859756 w 1978819"/>
              <a:gd name="connsiteY12" fmla="*/ 64293 h 492918"/>
              <a:gd name="connsiteX13" fmla="*/ 1905000 w 1978819"/>
              <a:gd name="connsiteY13" fmla="*/ 90487 h 492918"/>
              <a:gd name="connsiteX14" fmla="*/ 1935956 w 1978819"/>
              <a:gd name="connsiteY14" fmla="*/ 114300 h 492918"/>
              <a:gd name="connsiteX15" fmla="*/ 1955006 w 1978819"/>
              <a:gd name="connsiteY15" fmla="*/ 133350 h 492918"/>
              <a:gd name="connsiteX16" fmla="*/ 1966912 w 1978819"/>
              <a:gd name="connsiteY16" fmla="*/ 147637 h 492918"/>
              <a:gd name="connsiteX17" fmla="*/ 1976437 w 1978819"/>
              <a:gd name="connsiteY17" fmla="*/ 166687 h 492918"/>
              <a:gd name="connsiteX18" fmla="*/ 1978819 w 1978819"/>
              <a:gd name="connsiteY18" fmla="*/ 178593 h 492918"/>
              <a:gd name="connsiteX19" fmla="*/ 1976437 w 1978819"/>
              <a:gd name="connsiteY19" fmla="*/ 197643 h 492918"/>
              <a:gd name="connsiteX20" fmla="*/ 1964531 w 1978819"/>
              <a:gd name="connsiteY20" fmla="*/ 214312 h 492918"/>
              <a:gd name="connsiteX21" fmla="*/ 1947862 w 1978819"/>
              <a:gd name="connsiteY21" fmla="*/ 226218 h 492918"/>
              <a:gd name="connsiteX22" fmla="*/ 1916906 w 1978819"/>
              <a:gd name="connsiteY22" fmla="*/ 240506 h 492918"/>
              <a:gd name="connsiteX23" fmla="*/ 1883569 w 1978819"/>
              <a:gd name="connsiteY23" fmla="*/ 245268 h 492918"/>
              <a:gd name="connsiteX24" fmla="*/ 1819275 w 1978819"/>
              <a:gd name="connsiteY24" fmla="*/ 245268 h 492918"/>
              <a:gd name="connsiteX25" fmla="*/ 1693069 w 1978819"/>
              <a:gd name="connsiteY25" fmla="*/ 247650 h 492918"/>
              <a:gd name="connsiteX26" fmla="*/ 1564481 w 1978819"/>
              <a:gd name="connsiteY26" fmla="*/ 254793 h 492918"/>
              <a:gd name="connsiteX27" fmla="*/ 1369219 w 1978819"/>
              <a:gd name="connsiteY27" fmla="*/ 273843 h 492918"/>
              <a:gd name="connsiteX28" fmla="*/ 1207294 w 1978819"/>
              <a:gd name="connsiteY28" fmla="*/ 295275 h 492918"/>
              <a:gd name="connsiteX29" fmla="*/ 983456 w 1978819"/>
              <a:gd name="connsiteY29" fmla="*/ 316706 h 492918"/>
              <a:gd name="connsiteX30" fmla="*/ 878681 w 1978819"/>
              <a:gd name="connsiteY30" fmla="*/ 328612 h 492918"/>
              <a:gd name="connsiteX31" fmla="*/ 762000 w 1978819"/>
              <a:gd name="connsiteY31" fmla="*/ 350043 h 492918"/>
              <a:gd name="connsiteX32" fmla="*/ 600075 w 1978819"/>
              <a:gd name="connsiteY32" fmla="*/ 390525 h 492918"/>
              <a:gd name="connsiteX33" fmla="*/ 483394 w 1978819"/>
              <a:gd name="connsiteY33" fmla="*/ 428625 h 492918"/>
              <a:gd name="connsiteX34" fmla="*/ 302419 w 1978819"/>
              <a:gd name="connsiteY34" fmla="*/ 492918 h 492918"/>
              <a:gd name="connsiteX35" fmla="*/ 271462 w 1978819"/>
              <a:gd name="connsiteY35" fmla="*/ 485775 h 492918"/>
              <a:gd name="connsiteX36" fmla="*/ 219075 w 1978819"/>
              <a:gd name="connsiteY36" fmla="*/ 461962 h 492918"/>
              <a:gd name="connsiteX37" fmla="*/ 157162 w 1978819"/>
              <a:gd name="connsiteY37" fmla="*/ 426243 h 492918"/>
              <a:gd name="connsiteX38" fmla="*/ 111919 w 1978819"/>
              <a:gd name="connsiteY38" fmla="*/ 388143 h 492918"/>
              <a:gd name="connsiteX39" fmla="*/ 76200 w 1978819"/>
              <a:gd name="connsiteY39" fmla="*/ 347662 h 492918"/>
              <a:gd name="connsiteX40" fmla="*/ 30956 w 1978819"/>
              <a:gd name="connsiteY40" fmla="*/ 285750 h 492918"/>
              <a:gd name="connsiteX41" fmla="*/ 2381 w 1978819"/>
              <a:gd name="connsiteY41" fmla="*/ 230981 h 492918"/>
              <a:gd name="connsiteX42" fmla="*/ 0 w 1978819"/>
              <a:gd name="connsiteY42" fmla="*/ 202406 h 492918"/>
              <a:gd name="connsiteX43" fmla="*/ 4762 w 1978819"/>
              <a:gd name="connsiteY43" fmla="*/ 192881 h 492918"/>
              <a:gd name="connsiteX44" fmla="*/ 16669 w 1978819"/>
              <a:gd name="connsiteY44" fmla="*/ 190500 h 492918"/>
              <a:gd name="connsiteX45" fmla="*/ 30956 w 1978819"/>
              <a:gd name="connsiteY45" fmla="*/ 192881 h 492918"/>
              <a:gd name="connsiteX46" fmla="*/ 47625 w 1978819"/>
              <a:gd name="connsiteY46" fmla="*/ 200025 h 492918"/>
              <a:gd name="connsiteX47" fmla="*/ 88106 w 1978819"/>
              <a:gd name="connsiteY47" fmla="*/ 221456 h 492918"/>
              <a:gd name="connsiteX48" fmla="*/ 135731 w 1978819"/>
              <a:gd name="connsiteY48" fmla="*/ 247650 h 492918"/>
              <a:gd name="connsiteX49" fmla="*/ 204787 w 1978819"/>
              <a:gd name="connsiteY49" fmla="*/ 271462 h 492918"/>
              <a:gd name="connsiteX50" fmla="*/ 273844 w 1978819"/>
              <a:gd name="connsiteY50" fmla="*/ 285750 h 492918"/>
              <a:gd name="connsiteX51" fmla="*/ 304800 w 1978819"/>
              <a:gd name="connsiteY51" fmla="*/ 290512 h 492918"/>
              <a:gd name="connsiteX52" fmla="*/ 404812 w 1978819"/>
              <a:gd name="connsiteY52" fmla="*/ 266700 h 492918"/>
              <a:gd name="connsiteX53" fmla="*/ 592931 w 1978819"/>
              <a:gd name="connsiteY53" fmla="*/ 223837 h 492918"/>
              <a:gd name="connsiteX54" fmla="*/ 642937 w 1978819"/>
              <a:gd name="connsiteY54" fmla="*/ 211931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78819" h="492918">
                <a:moveTo>
                  <a:pt x="642937" y="211931"/>
                </a:moveTo>
                <a:lnTo>
                  <a:pt x="847725" y="166687"/>
                </a:lnTo>
                <a:lnTo>
                  <a:pt x="1038225" y="130968"/>
                </a:lnTo>
                <a:lnTo>
                  <a:pt x="1254919" y="107156"/>
                </a:lnTo>
                <a:lnTo>
                  <a:pt x="1359694" y="92868"/>
                </a:lnTo>
                <a:lnTo>
                  <a:pt x="1514475" y="69056"/>
                </a:lnTo>
                <a:lnTo>
                  <a:pt x="1538287" y="61912"/>
                </a:lnTo>
                <a:lnTo>
                  <a:pt x="1566862" y="42862"/>
                </a:lnTo>
                <a:lnTo>
                  <a:pt x="1614487" y="19050"/>
                </a:lnTo>
                <a:lnTo>
                  <a:pt x="1662112" y="0"/>
                </a:lnTo>
                <a:lnTo>
                  <a:pt x="1733550" y="14287"/>
                </a:lnTo>
                <a:lnTo>
                  <a:pt x="1797844" y="35718"/>
                </a:lnTo>
                <a:lnTo>
                  <a:pt x="1859756" y="64293"/>
                </a:lnTo>
                <a:lnTo>
                  <a:pt x="1905000" y="90487"/>
                </a:lnTo>
                <a:lnTo>
                  <a:pt x="1935956" y="114300"/>
                </a:lnTo>
                <a:lnTo>
                  <a:pt x="1955006" y="133350"/>
                </a:lnTo>
                <a:lnTo>
                  <a:pt x="1966912" y="147637"/>
                </a:lnTo>
                <a:lnTo>
                  <a:pt x="1976437" y="166687"/>
                </a:lnTo>
                <a:lnTo>
                  <a:pt x="1978819" y="178593"/>
                </a:lnTo>
                <a:lnTo>
                  <a:pt x="1976437" y="197643"/>
                </a:lnTo>
                <a:lnTo>
                  <a:pt x="1964531" y="214312"/>
                </a:lnTo>
                <a:lnTo>
                  <a:pt x="1947862" y="226218"/>
                </a:lnTo>
                <a:lnTo>
                  <a:pt x="1916906" y="240506"/>
                </a:lnTo>
                <a:lnTo>
                  <a:pt x="1883569" y="245268"/>
                </a:lnTo>
                <a:lnTo>
                  <a:pt x="1819275" y="245268"/>
                </a:lnTo>
                <a:lnTo>
                  <a:pt x="1693069" y="247650"/>
                </a:lnTo>
                <a:lnTo>
                  <a:pt x="1564481" y="254793"/>
                </a:lnTo>
                <a:lnTo>
                  <a:pt x="1369219" y="273843"/>
                </a:lnTo>
                <a:lnTo>
                  <a:pt x="1207294" y="295275"/>
                </a:lnTo>
                <a:lnTo>
                  <a:pt x="983456" y="316706"/>
                </a:lnTo>
                <a:lnTo>
                  <a:pt x="878681" y="328612"/>
                </a:lnTo>
                <a:lnTo>
                  <a:pt x="762000" y="350043"/>
                </a:lnTo>
                <a:lnTo>
                  <a:pt x="600075" y="390525"/>
                </a:lnTo>
                <a:lnTo>
                  <a:pt x="483394" y="428625"/>
                </a:lnTo>
                <a:lnTo>
                  <a:pt x="302419" y="492918"/>
                </a:lnTo>
                <a:lnTo>
                  <a:pt x="271462" y="485775"/>
                </a:lnTo>
                <a:lnTo>
                  <a:pt x="219075" y="461962"/>
                </a:lnTo>
                <a:lnTo>
                  <a:pt x="157162" y="426243"/>
                </a:lnTo>
                <a:lnTo>
                  <a:pt x="111919" y="388143"/>
                </a:lnTo>
                <a:lnTo>
                  <a:pt x="76200" y="347662"/>
                </a:lnTo>
                <a:lnTo>
                  <a:pt x="30956" y="285750"/>
                </a:lnTo>
                <a:lnTo>
                  <a:pt x="2381" y="230981"/>
                </a:lnTo>
                <a:lnTo>
                  <a:pt x="0" y="202406"/>
                </a:lnTo>
                <a:lnTo>
                  <a:pt x="4762" y="192881"/>
                </a:lnTo>
                <a:lnTo>
                  <a:pt x="16669" y="190500"/>
                </a:lnTo>
                <a:lnTo>
                  <a:pt x="30956" y="192881"/>
                </a:lnTo>
                <a:lnTo>
                  <a:pt x="47625" y="200025"/>
                </a:lnTo>
                <a:lnTo>
                  <a:pt x="88106" y="221456"/>
                </a:lnTo>
                <a:lnTo>
                  <a:pt x="135731" y="247650"/>
                </a:lnTo>
                <a:lnTo>
                  <a:pt x="204787" y="271462"/>
                </a:lnTo>
                <a:lnTo>
                  <a:pt x="273844" y="285750"/>
                </a:lnTo>
                <a:lnTo>
                  <a:pt x="304800" y="290512"/>
                </a:lnTo>
                <a:lnTo>
                  <a:pt x="404812" y="266700"/>
                </a:lnTo>
                <a:lnTo>
                  <a:pt x="592931" y="223837"/>
                </a:lnTo>
                <a:lnTo>
                  <a:pt x="642937" y="211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4D335A3-AF0F-4F45-8A10-7C5BB015D8DA}"/>
              </a:ext>
            </a:extLst>
          </p:cNvPr>
          <p:cNvSpPr/>
          <p:nvPr/>
        </p:nvSpPr>
        <p:spPr>
          <a:xfrm>
            <a:off x="3989388" y="4346575"/>
            <a:ext cx="3005137" cy="533400"/>
          </a:xfrm>
          <a:custGeom>
            <a:avLst/>
            <a:gdLst>
              <a:gd name="connsiteX0" fmla="*/ 1063540 w 3004807"/>
              <a:gd name="connsiteY0" fmla="*/ 200484 h 532993"/>
              <a:gd name="connsiteX1" fmla="*/ 1249354 w 3004807"/>
              <a:gd name="connsiteY1" fmla="*/ 171145 h 532993"/>
              <a:gd name="connsiteX2" fmla="*/ 1484066 w 3004807"/>
              <a:gd name="connsiteY2" fmla="*/ 134471 h 532993"/>
              <a:gd name="connsiteX3" fmla="*/ 1740783 w 3004807"/>
              <a:gd name="connsiteY3" fmla="*/ 107577 h 532993"/>
              <a:gd name="connsiteX4" fmla="*/ 1953491 w 3004807"/>
              <a:gd name="connsiteY4" fmla="*/ 95352 h 532993"/>
              <a:gd name="connsiteX5" fmla="*/ 2175979 w 3004807"/>
              <a:gd name="connsiteY5" fmla="*/ 80683 h 532993"/>
              <a:gd name="connsiteX6" fmla="*/ 2405801 w 3004807"/>
              <a:gd name="connsiteY6" fmla="*/ 66013 h 532993"/>
              <a:gd name="connsiteX7" fmla="*/ 2430250 w 3004807"/>
              <a:gd name="connsiteY7" fmla="*/ 63568 h 532993"/>
              <a:gd name="connsiteX8" fmla="*/ 2520712 w 3004807"/>
              <a:gd name="connsiteY8" fmla="*/ 39119 h 532993"/>
              <a:gd name="connsiteX9" fmla="*/ 2611174 w 3004807"/>
              <a:gd name="connsiteY9" fmla="*/ 9780 h 532993"/>
              <a:gd name="connsiteX10" fmla="*/ 2647848 w 3004807"/>
              <a:gd name="connsiteY10" fmla="*/ 0 h 532993"/>
              <a:gd name="connsiteX11" fmla="*/ 2701636 w 3004807"/>
              <a:gd name="connsiteY11" fmla="*/ 4890 h 532993"/>
              <a:gd name="connsiteX12" fmla="*/ 2787209 w 3004807"/>
              <a:gd name="connsiteY12" fmla="*/ 29339 h 532993"/>
              <a:gd name="connsiteX13" fmla="*/ 2840997 w 3004807"/>
              <a:gd name="connsiteY13" fmla="*/ 51344 h 532993"/>
              <a:gd name="connsiteX14" fmla="*/ 2882561 w 3004807"/>
              <a:gd name="connsiteY14" fmla="*/ 70903 h 532993"/>
              <a:gd name="connsiteX15" fmla="*/ 2921679 w 3004807"/>
              <a:gd name="connsiteY15" fmla="*/ 95352 h 532993"/>
              <a:gd name="connsiteX16" fmla="*/ 2953463 w 3004807"/>
              <a:gd name="connsiteY16" fmla="*/ 119801 h 532993"/>
              <a:gd name="connsiteX17" fmla="*/ 2977912 w 3004807"/>
              <a:gd name="connsiteY17" fmla="*/ 144251 h 532993"/>
              <a:gd name="connsiteX18" fmla="*/ 2997472 w 3004807"/>
              <a:gd name="connsiteY18" fmla="*/ 173590 h 532993"/>
              <a:gd name="connsiteX19" fmla="*/ 3004807 w 3004807"/>
              <a:gd name="connsiteY19" fmla="*/ 198039 h 532993"/>
              <a:gd name="connsiteX20" fmla="*/ 2997472 w 3004807"/>
              <a:gd name="connsiteY20" fmla="*/ 220043 h 532993"/>
              <a:gd name="connsiteX21" fmla="*/ 2980357 w 3004807"/>
              <a:gd name="connsiteY21" fmla="*/ 237158 h 532993"/>
              <a:gd name="connsiteX22" fmla="*/ 2953463 w 3004807"/>
              <a:gd name="connsiteY22" fmla="*/ 254272 h 532993"/>
              <a:gd name="connsiteX23" fmla="*/ 2924124 w 3004807"/>
              <a:gd name="connsiteY23" fmla="*/ 266497 h 532993"/>
              <a:gd name="connsiteX24" fmla="*/ 2889895 w 3004807"/>
              <a:gd name="connsiteY24" fmla="*/ 266497 h 532993"/>
              <a:gd name="connsiteX25" fmla="*/ 2794543 w 3004807"/>
              <a:gd name="connsiteY25" fmla="*/ 256717 h 532993"/>
              <a:gd name="connsiteX26" fmla="*/ 2684522 w 3004807"/>
              <a:gd name="connsiteY26" fmla="*/ 256717 h 532993"/>
              <a:gd name="connsiteX27" fmla="*/ 2564721 w 3004807"/>
              <a:gd name="connsiteY27" fmla="*/ 254272 h 532993"/>
              <a:gd name="connsiteX28" fmla="*/ 2396021 w 3004807"/>
              <a:gd name="connsiteY28" fmla="*/ 261607 h 532993"/>
              <a:gd name="connsiteX29" fmla="*/ 2271331 w 3004807"/>
              <a:gd name="connsiteY29" fmla="*/ 268942 h 532993"/>
              <a:gd name="connsiteX30" fmla="*/ 2124635 w 3004807"/>
              <a:gd name="connsiteY30" fmla="*/ 268942 h 532993"/>
              <a:gd name="connsiteX31" fmla="*/ 1970605 w 3004807"/>
              <a:gd name="connsiteY31" fmla="*/ 273831 h 532993"/>
              <a:gd name="connsiteX32" fmla="*/ 1828800 w 3004807"/>
              <a:gd name="connsiteY32" fmla="*/ 278721 h 532993"/>
              <a:gd name="connsiteX33" fmla="*/ 1691885 w 3004807"/>
              <a:gd name="connsiteY33" fmla="*/ 290946 h 532993"/>
              <a:gd name="connsiteX34" fmla="*/ 1535410 w 3004807"/>
              <a:gd name="connsiteY34" fmla="*/ 310505 h 532993"/>
              <a:gd name="connsiteX35" fmla="*/ 1403384 w 3004807"/>
              <a:gd name="connsiteY35" fmla="*/ 320285 h 532993"/>
              <a:gd name="connsiteX36" fmla="*/ 1232240 w 3004807"/>
              <a:gd name="connsiteY36" fmla="*/ 339844 h 532993"/>
              <a:gd name="connsiteX37" fmla="*/ 1070875 w 3004807"/>
              <a:gd name="connsiteY37" fmla="*/ 361849 h 532993"/>
              <a:gd name="connsiteX38" fmla="*/ 936404 w 3004807"/>
              <a:gd name="connsiteY38" fmla="*/ 383853 h 532993"/>
              <a:gd name="connsiteX39" fmla="*/ 772595 w 3004807"/>
              <a:gd name="connsiteY39" fmla="*/ 410747 h 532993"/>
              <a:gd name="connsiteX40" fmla="*/ 721251 w 3004807"/>
              <a:gd name="connsiteY40" fmla="*/ 420527 h 532993"/>
              <a:gd name="connsiteX41" fmla="*/ 689467 w 3004807"/>
              <a:gd name="connsiteY41" fmla="*/ 427861 h 532993"/>
              <a:gd name="connsiteX42" fmla="*/ 628344 w 3004807"/>
              <a:gd name="connsiteY42" fmla="*/ 447421 h 532993"/>
              <a:gd name="connsiteX43" fmla="*/ 550107 w 3004807"/>
              <a:gd name="connsiteY43" fmla="*/ 474315 h 532993"/>
              <a:gd name="connsiteX44" fmla="*/ 457200 w 3004807"/>
              <a:gd name="connsiteY44" fmla="*/ 508544 h 532993"/>
              <a:gd name="connsiteX45" fmla="*/ 408302 w 3004807"/>
              <a:gd name="connsiteY45" fmla="*/ 528103 h 532993"/>
              <a:gd name="connsiteX46" fmla="*/ 388742 w 3004807"/>
              <a:gd name="connsiteY46" fmla="*/ 532993 h 532993"/>
              <a:gd name="connsiteX47" fmla="*/ 359403 w 3004807"/>
              <a:gd name="connsiteY47" fmla="*/ 525658 h 532993"/>
              <a:gd name="connsiteX48" fmla="*/ 305615 w 3004807"/>
              <a:gd name="connsiteY48" fmla="*/ 501209 h 532993"/>
              <a:gd name="connsiteX49" fmla="*/ 261607 w 3004807"/>
              <a:gd name="connsiteY49" fmla="*/ 479205 h 532993"/>
              <a:gd name="connsiteX50" fmla="*/ 205373 w 3004807"/>
              <a:gd name="connsiteY50" fmla="*/ 440086 h 532993"/>
              <a:gd name="connsiteX51" fmla="*/ 168700 w 3004807"/>
              <a:gd name="connsiteY51" fmla="*/ 413192 h 532993"/>
              <a:gd name="connsiteX52" fmla="*/ 122246 w 3004807"/>
              <a:gd name="connsiteY52" fmla="*/ 371628 h 532993"/>
              <a:gd name="connsiteX53" fmla="*/ 73348 w 3004807"/>
              <a:gd name="connsiteY53" fmla="*/ 325175 h 532993"/>
              <a:gd name="connsiteX54" fmla="*/ 36674 w 3004807"/>
              <a:gd name="connsiteY54" fmla="*/ 290946 h 532993"/>
              <a:gd name="connsiteX55" fmla="*/ 19559 w 3004807"/>
              <a:gd name="connsiteY55" fmla="*/ 271386 h 532993"/>
              <a:gd name="connsiteX56" fmla="*/ 0 w 3004807"/>
              <a:gd name="connsiteY56" fmla="*/ 234713 h 532993"/>
              <a:gd name="connsiteX57" fmla="*/ 0 w 3004807"/>
              <a:gd name="connsiteY57" fmla="*/ 222488 h 532993"/>
              <a:gd name="connsiteX58" fmla="*/ 4890 w 3004807"/>
              <a:gd name="connsiteY58" fmla="*/ 210263 h 532993"/>
              <a:gd name="connsiteX59" fmla="*/ 24449 w 3004807"/>
              <a:gd name="connsiteY59" fmla="*/ 210263 h 532993"/>
              <a:gd name="connsiteX60" fmla="*/ 46454 w 3004807"/>
              <a:gd name="connsiteY60" fmla="*/ 215153 h 532993"/>
              <a:gd name="connsiteX61" fmla="*/ 78238 w 3004807"/>
              <a:gd name="connsiteY61" fmla="*/ 229823 h 532993"/>
              <a:gd name="connsiteX62" fmla="*/ 114911 w 3004807"/>
              <a:gd name="connsiteY62" fmla="*/ 246937 h 532993"/>
              <a:gd name="connsiteX63" fmla="*/ 171144 w 3004807"/>
              <a:gd name="connsiteY63" fmla="*/ 271386 h 532993"/>
              <a:gd name="connsiteX64" fmla="*/ 220043 w 3004807"/>
              <a:gd name="connsiteY64" fmla="*/ 286056 h 532993"/>
              <a:gd name="connsiteX65" fmla="*/ 290946 w 3004807"/>
              <a:gd name="connsiteY65" fmla="*/ 303170 h 532993"/>
              <a:gd name="connsiteX66" fmla="*/ 344734 w 3004807"/>
              <a:gd name="connsiteY66" fmla="*/ 310505 h 532993"/>
              <a:gd name="connsiteX67" fmla="*/ 466980 w 3004807"/>
              <a:gd name="connsiteY67" fmla="*/ 293391 h 532993"/>
              <a:gd name="connsiteX68" fmla="*/ 701692 w 3004807"/>
              <a:gd name="connsiteY68" fmla="*/ 256717 h 532993"/>
              <a:gd name="connsiteX69" fmla="*/ 1063540 w 3004807"/>
              <a:gd name="connsiteY69" fmla="*/ 200484 h 53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04807" h="532993">
                <a:moveTo>
                  <a:pt x="1063540" y="200484"/>
                </a:moveTo>
                <a:lnTo>
                  <a:pt x="1249354" y="171145"/>
                </a:lnTo>
                <a:lnTo>
                  <a:pt x="1484066" y="134471"/>
                </a:lnTo>
                <a:lnTo>
                  <a:pt x="1740783" y="107577"/>
                </a:lnTo>
                <a:lnTo>
                  <a:pt x="1953491" y="95352"/>
                </a:lnTo>
                <a:lnTo>
                  <a:pt x="2175979" y="80683"/>
                </a:lnTo>
                <a:lnTo>
                  <a:pt x="2405801" y="66013"/>
                </a:lnTo>
                <a:lnTo>
                  <a:pt x="2430250" y="63568"/>
                </a:lnTo>
                <a:lnTo>
                  <a:pt x="2520712" y="39119"/>
                </a:lnTo>
                <a:lnTo>
                  <a:pt x="2611174" y="9780"/>
                </a:lnTo>
                <a:lnTo>
                  <a:pt x="2647848" y="0"/>
                </a:lnTo>
                <a:lnTo>
                  <a:pt x="2701636" y="4890"/>
                </a:lnTo>
                <a:lnTo>
                  <a:pt x="2787209" y="29339"/>
                </a:lnTo>
                <a:lnTo>
                  <a:pt x="2840997" y="51344"/>
                </a:lnTo>
                <a:lnTo>
                  <a:pt x="2882561" y="70903"/>
                </a:lnTo>
                <a:lnTo>
                  <a:pt x="2921679" y="95352"/>
                </a:lnTo>
                <a:lnTo>
                  <a:pt x="2953463" y="119801"/>
                </a:lnTo>
                <a:lnTo>
                  <a:pt x="2977912" y="144251"/>
                </a:lnTo>
                <a:lnTo>
                  <a:pt x="2997472" y="173590"/>
                </a:lnTo>
                <a:lnTo>
                  <a:pt x="3004807" y="198039"/>
                </a:lnTo>
                <a:lnTo>
                  <a:pt x="2997472" y="220043"/>
                </a:lnTo>
                <a:lnTo>
                  <a:pt x="2980357" y="237158"/>
                </a:lnTo>
                <a:lnTo>
                  <a:pt x="2953463" y="254272"/>
                </a:lnTo>
                <a:lnTo>
                  <a:pt x="2924124" y="266497"/>
                </a:lnTo>
                <a:lnTo>
                  <a:pt x="2889895" y="266497"/>
                </a:lnTo>
                <a:lnTo>
                  <a:pt x="2794543" y="256717"/>
                </a:lnTo>
                <a:lnTo>
                  <a:pt x="2684522" y="256717"/>
                </a:lnTo>
                <a:lnTo>
                  <a:pt x="2564721" y="254272"/>
                </a:lnTo>
                <a:lnTo>
                  <a:pt x="2396021" y="261607"/>
                </a:lnTo>
                <a:lnTo>
                  <a:pt x="2271331" y="268942"/>
                </a:lnTo>
                <a:lnTo>
                  <a:pt x="2124635" y="268942"/>
                </a:lnTo>
                <a:lnTo>
                  <a:pt x="1970605" y="273831"/>
                </a:lnTo>
                <a:lnTo>
                  <a:pt x="1828800" y="278721"/>
                </a:lnTo>
                <a:lnTo>
                  <a:pt x="1691885" y="290946"/>
                </a:lnTo>
                <a:lnTo>
                  <a:pt x="1535410" y="310505"/>
                </a:lnTo>
                <a:lnTo>
                  <a:pt x="1403384" y="320285"/>
                </a:lnTo>
                <a:lnTo>
                  <a:pt x="1232240" y="339844"/>
                </a:lnTo>
                <a:lnTo>
                  <a:pt x="1070875" y="361849"/>
                </a:lnTo>
                <a:lnTo>
                  <a:pt x="936404" y="383853"/>
                </a:lnTo>
                <a:lnTo>
                  <a:pt x="772595" y="410747"/>
                </a:lnTo>
                <a:lnTo>
                  <a:pt x="721251" y="420527"/>
                </a:lnTo>
                <a:lnTo>
                  <a:pt x="689467" y="427861"/>
                </a:lnTo>
                <a:lnTo>
                  <a:pt x="628344" y="447421"/>
                </a:lnTo>
                <a:lnTo>
                  <a:pt x="550107" y="474315"/>
                </a:lnTo>
                <a:lnTo>
                  <a:pt x="457200" y="508544"/>
                </a:lnTo>
                <a:lnTo>
                  <a:pt x="408302" y="528103"/>
                </a:lnTo>
                <a:lnTo>
                  <a:pt x="388742" y="532993"/>
                </a:lnTo>
                <a:lnTo>
                  <a:pt x="359403" y="525658"/>
                </a:lnTo>
                <a:lnTo>
                  <a:pt x="305615" y="501209"/>
                </a:lnTo>
                <a:lnTo>
                  <a:pt x="261607" y="479205"/>
                </a:lnTo>
                <a:lnTo>
                  <a:pt x="205373" y="440086"/>
                </a:lnTo>
                <a:lnTo>
                  <a:pt x="168700" y="413192"/>
                </a:lnTo>
                <a:lnTo>
                  <a:pt x="122246" y="371628"/>
                </a:lnTo>
                <a:lnTo>
                  <a:pt x="73348" y="325175"/>
                </a:lnTo>
                <a:lnTo>
                  <a:pt x="36674" y="290946"/>
                </a:lnTo>
                <a:lnTo>
                  <a:pt x="19559" y="271386"/>
                </a:lnTo>
                <a:lnTo>
                  <a:pt x="0" y="234713"/>
                </a:lnTo>
                <a:lnTo>
                  <a:pt x="0" y="222488"/>
                </a:lnTo>
                <a:lnTo>
                  <a:pt x="4890" y="210263"/>
                </a:lnTo>
                <a:lnTo>
                  <a:pt x="24449" y="210263"/>
                </a:lnTo>
                <a:lnTo>
                  <a:pt x="46454" y="215153"/>
                </a:lnTo>
                <a:lnTo>
                  <a:pt x="78238" y="229823"/>
                </a:lnTo>
                <a:lnTo>
                  <a:pt x="114911" y="246937"/>
                </a:lnTo>
                <a:lnTo>
                  <a:pt x="171144" y="271386"/>
                </a:lnTo>
                <a:lnTo>
                  <a:pt x="220043" y="286056"/>
                </a:lnTo>
                <a:lnTo>
                  <a:pt x="290946" y="303170"/>
                </a:lnTo>
                <a:lnTo>
                  <a:pt x="344734" y="310505"/>
                </a:lnTo>
                <a:lnTo>
                  <a:pt x="466980" y="293391"/>
                </a:lnTo>
                <a:lnTo>
                  <a:pt x="701692" y="256717"/>
                </a:lnTo>
                <a:lnTo>
                  <a:pt x="1063540" y="20048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329E439-7947-EF4F-A3ED-9B03A695B66D}"/>
              </a:ext>
            </a:extLst>
          </p:cNvPr>
          <p:cNvSpPr/>
          <p:nvPr/>
        </p:nvSpPr>
        <p:spPr>
          <a:xfrm>
            <a:off x="2743200" y="1865313"/>
            <a:ext cx="795338" cy="628650"/>
          </a:xfrm>
          <a:custGeom>
            <a:avLst/>
            <a:gdLst>
              <a:gd name="connsiteX0" fmla="*/ 433388 w 795338"/>
              <a:gd name="connsiteY0" fmla="*/ 407194 h 628650"/>
              <a:gd name="connsiteX1" fmla="*/ 466725 w 795338"/>
              <a:gd name="connsiteY1" fmla="*/ 447675 h 628650"/>
              <a:gd name="connsiteX2" fmla="*/ 488156 w 795338"/>
              <a:gd name="connsiteY2" fmla="*/ 478631 h 628650"/>
              <a:gd name="connsiteX3" fmla="*/ 516731 w 795338"/>
              <a:gd name="connsiteY3" fmla="*/ 519112 h 628650"/>
              <a:gd name="connsiteX4" fmla="*/ 535781 w 795338"/>
              <a:gd name="connsiteY4" fmla="*/ 547687 h 628650"/>
              <a:gd name="connsiteX5" fmla="*/ 564356 w 795338"/>
              <a:gd name="connsiteY5" fmla="*/ 585787 h 628650"/>
              <a:gd name="connsiteX6" fmla="*/ 585788 w 795338"/>
              <a:gd name="connsiteY6" fmla="*/ 604837 h 628650"/>
              <a:gd name="connsiteX7" fmla="*/ 619125 w 795338"/>
              <a:gd name="connsiteY7" fmla="*/ 621506 h 628650"/>
              <a:gd name="connsiteX8" fmla="*/ 642938 w 795338"/>
              <a:gd name="connsiteY8" fmla="*/ 626269 h 628650"/>
              <a:gd name="connsiteX9" fmla="*/ 666750 w 795338"/>
              <a:gd name="connsiteY9" fmla="*/ 628650 h 628650"/>
              <a:gd name="connsiteX10" fmla="*/ 700088 w 795338"/>
              <a:gd name="connsiteY10" fmla="*/ 619125 h 628650"/>
              <a:gd name="connsiteX11" fmla="*/ 733425 w 795338"/>
              <a:gd name="connsiteY11" fmla="*/ 602456 h 628650"/>
              <a:gd name="connsiteX12" fmla="*/ 754856 w 795338"/>
              <a:gd name="connsiteY12" fmla="*/ 581025 h 628650"/>
              <a:gd name="connsiteX13" fmla="*/ 778669 w 795338"/>
              <a:gd name="connsiteY13" fmla="*/ 547687 h 628650"/>
              <a:gd name="connsiteX14" fmla="*/ 788194 w 795338"/>
              <a:gd name="connsiteY14" fmla="*/ 519112 h 628650"/>
              <a:gd name="connsiteX15" fmla="*/ 795338 w 795338"/>
              <a:gd name="connsiteY15" fmla="*/ 471487 h 628650"/>
              <a:gd name="connsiteX16" fmla="*/ 795338 w 795338"/>
              <a:gd name="connsiteY16" fmla="*/ 428625 h 628650"/>
              <a:gd name="connsiteX17" fmla="*/ 790575 w 795338"/>
              <a:gd name="connsiteY17" fmla="*/ 376237 h 628650"/>
              <a:gd name="connsiteX18" fmla="*/ 776288 w 795338"/>
              <a:gd name="connsiteY18" fmla="*/ 328612 h 628650"/>
              <a:gd name="connsiteX19" fmla="*/ 754856 w 795338"/>
              <a:gd name="connsiteY19" fmla="*/ 280987 h 628650"/>
              <a:gd name="connsiteX20" fmla="*/ 733425 w 795338"/>
              <a:gd name="connsiteY20" fmla="*/ 250031 h 628650"/>
              <a:gd name="connsiteX21" fmla="*/ 697706 w 795338"/>
              <a:gd name="connsiteY21" fmla="*/ 211931 h 628650"/>
              <a:gd name="connsiteX22" fmla="*/ 661988 w 795338"/>
              <a:gd name="connsiteY22" fmla="*/ 183356 h 628650"/>
              <a:gd name="connsiteX23" fmla="*/ 621506 w 795338"/>
              <a:gd name="connsiteY23" fmla="*/ 147637 h 628650"/>
              <a:gd name="connsiteX24" fmla="*/ 573881 w 795338"/>
              <a:gd name="connsiteY24" fmla="*/ 114300 h 628650"/>
              <a:gd name="connsiteX25" fmla="*/ 535781 w 795338"/>
              <a:gd name="connsiteY25" fmla="*/ 95250 h 628650"/>
              <a:gd name="connsiteX26" fmla="*/ 495300 w 795338"/>
              <a:gd name="connsiteY26" fmla="*/ 78581 h 628650"/>
              <a:gd name="connsiteX27" fmla="*/ 433388 w 795338"/>
              <a:gd name="connsiteY27" fmla="*/ 59531 h 628650"/>
              <a:gd name="connsiteX28" fmla="*/ 369094 w 795338"/>
              <a:gd name="connsiteY28" fmla="*/ 45244 h 628650"/>
              <a:gd name="connsiteX29" fmla="*/ 285750 w 795338"/>
              <a:gd name="connsiteY29" fmla="*/ 28575 h 628650"/>
              <a:gd name="connsiteX30" fmla="*/ 216694 w 795338"/>
              <a:gd name="connsiteY30" fmla="*/ 14287 h 628650"/>
              <a:gd name="connsiteX31" fmla="*/ 121444 w 795338"/>
              <a:gd name="connsiteY31" fmla="*/ 4762 h 628650"/>
              <a:gd name="connsiteX32" fmla="*/ 57150 w 795338"/>
              <a:gd name="connsiteY32" fmla="*/ 2381 h 628650"/>
              <a:gd name="connsiteX33" fmla="*/ 23813 w 795338"/>
              <a:gd name="connsiteY33" fmla="*/ 0 h 628650"/>
              <a:gd name="connsiteX34" fmla="*/ 11906 w 795338"/>
              <a:gd name="connsiteY34" fmla="*/ 0 h 628650"/>
              <a:gd name="connsiteX35" fmla="*/ 0 w 795338"/>
              <a:gd name="connsiteY35" fmla="*/ 4762 h 628650"/>
              <a:gd name="connsiteX36" fmla="*/ 0 w 795338"/>
              <a:gd name="connsiteY36" fmla="*/ 23812 h 628650"/>
              <a:gd name="connsiteX37" fmla="*/ 21431 w 795338"/>
              <a:gd name="connsiteY37" fmla="*/ 50006 h 628650"/>
              <a:gd name="connsiteX38" fmla="*/ 57150 w 795338"/>
              <a:gd name="connsiteY38" fmla="*/ 71437 h 628650"/>
              <a:gd name="connsiteX39" fmla="*/ 114300 w 795338"/>
              <a:gd name="connsiteY39" fmla="*/ 107156 h 628650"/>
              <a:gd name="connsiteX40" fmla="*/ 183356 w 795338"/>
              <a:gd name="connsiteY40" fmla="*/ 159544 h 628650"/>
              <a:gd name="connsiteX41" fmla="*/ 252413 w 795338"/>
              <a:gd name="connsiteY41" fmla="*/ 214312 h 628650"/>
              <a:gd name="connsiteX42" fmla="*/ 292894 w 795338"/>
              <a:gd name="connsiteY42" fmla="*/ 250031 h 628650"/>
              <a:gd name="connsiteX43" fmla="*/ 371475 w 795338"/>
              <a:gd name="connsiteY43" fmla="*/ 330994 h 628650"/>
              <a:gd name="connsiteX44" fmla="*/ 433388 w 795338"/>
              <a:gd name="connsiteY44" fmla="*/ 407194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95338" h="628650">
                <a:moveTo>
                  <a:pt x="433388" y="407194"/>
                </a:moveTo>
                <a:lnTo>
                  <a:pt x="466725" y="447675"/>
                </a:lnTo>
                <a:lnTo>
                  <a:pt x="488156" y="478631"/>
                </a:lnTo>
                <a:lnTo>
                  <a:pt x="516731" y="519112"/>
                </a:lnTo>
                <a:lnTo>
                  <a:pt x="535781" y="547687"/>
                </a:lnTo>
                <a:lnTo>
                  <a:pt x="564356" y="585787"/>
                </a:lnTo>
                <a:lnTo>
                  <a:pt x="585788" y="604837"/>
                </a:lnTo>
                <a:lnTo>
                  <a:pt x="619125" y="621506"/>
                </a:lnTo>
                <a:lnTo>
                  <a:pt x="642938" y="626269"/>
                </a:lnTo>
                <a:lnTo>
                  <a:pt x="666750" y="628650"/>
                </a:lnTo>
                <a:lnTo>
                  <a:pt x="700088" y="619125"/>
                </a:lnTo>
                <a:lnTo>
                  <a:pt x="733425" y="602456"/>
                </a:lnTo>
                <a:lnTo>
                  <a:pt x="754856" y="581025"/>
                </a:lnTo>
                <a:lnTo>
                  <a:pt x="778669" y="547687"/>
                </a:lnTo>
                <a:lnTo>
                  <a:pt x="788194" y="519112"/>
                </a:lnTo>
                <a:lnTo>
                  <a:pt x="795338" y="471487"/>
                </a:lnTo>
                <a:lnTo>
                  <a:pt x="795338" y="428625"/>
                </a:lnTo>
                <a:lnTo>
                  <a:pt x="790575" y="376237"/>
                </a:lnTo>
                <a:lnTo>
                  <a:pt x="776288" y="328612"/>
                </a:lnTo>
                <a:lnTo>
                  <a:pt x="754856" y="280987"/>
                </a:lnTo>
                <a:lnTo>
                  <a:pt x="733425" y="250031"/>
                </a:lnTo>
                <a:lnTo>
                  <a:pt x="697706" y="211931"/>
                </a:lnTo>
                <a:lnTo>
                  <a:pt x="661988" y="183356"/>
                </a:lnTo>
                <a:lnTo>
                  <a:pt x="621506" y="147637"/>
                </a:lnTo>
                <a:lnTo>
                  <a:pt x="573881" y="114300"/>
                </a:lnTo>
                <a:lnTo>
                  <a:pt x="535781" y="95250"/>
                </a:lnTo>
                <a:lnTo>
                  <a:pt x="495300" y="78581"/>
                </a:lnTo>
                <a:lnTo>
                  <a:pt x="433388" y="59531"/>
                </a:lnTo>
                <a:lnTo>
                  <a:pt x="369094" y="45244"/>
                </a:lnTo>
                <a:lnTo>
                  <a:pt x="285750" y="28575"/>
                </a:lnTo>
                <a:lnTo>
                  <a:pt x="216694" y="14287"/>
                </a:lnTo>
                <a:lnTo>
                  <a:pt x="121444" y="4762"/>
                </a:lnTo>
                <a:lnTo>
                  <a:pt x="57150" y="2381"/>
                </a:lnTo>
                <a:lnTo>
                  <a:pt x="23813" y="0"/>
                </a:lnTo>
                <a:lnTo>
                  <a:pt x="11906" y="0"/>
                </a:lnTo>
                <a:lnTo>
                  <a:pt x="0" y="4762"/>
                </a:lnTo>
                <a:lnTo>
                  <a:pt x="0" y="23812"/>
                </a:lnTo>
                <a:lnTo>
                  <a:pt x="21431" y="50006"/>
                </a:lnTo>
                <a:lnTo>
                  <a:pt x="57150" y="71437"/>
                </a:lnTo>
                <a:lnTo>
                  <a:pt x="114300" y="107156"/>
                </a:lnTo>
                <a:lnTo>
                  <a:pt x="183356" y="159544"/>
                </a:lnTo>
                <a:lnTo>
                  <a:pt x="252413" y="214312"/>
                </a:lnTo>
                <a:lnTo>
                  <a:pt x="292894" y="250031"/>
                </a:lnTo>
                <a:lnTo>
                  <a:pt x="371475" y="330994"/>
                </a:lnTo>
                <a:lnTo>
                  <a:pt x="433388" y="4071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B48488AD-A763-7647-9440-E11531621E23}"/>
              </a:ext>
            </a:extLst>
          </p:cNvPr>
          <p:cNvSpPr/>
          <p:nvPr/>
        </p:nvSpPr>
        <p:spPr>
          <a:xfrm>
            <a:off x="5151438" y="1409700"/>
            <a:ext cx="603250" cy="1179513"/>
          </a:xfrm>
          <a:custGeom>
            <a:avLst/>
            <a:gdLst>
              <a:gd name="connsiteX0" fmla="*/ 307181 w 604837"/>
              <a:gd name="connsiteY0" fmla="*/ 819150 h 1178719"/>
              <a:gd name="connsiteX1" fmla="*/ 307181 w 604837"/>
              <a:gd name="connsiteY1" fmla="*/ 681038 h 1178719"/>
              <a:gd name="connsiteX2" fmla="*/ 285750 w 604837"/>
              <a:gd name="connsiteY2" fmla="*/ 550069 h 1178719"/>
              <a:gd name="connsiteX3" fmla="*/ 285750 w 604837"/>
              <a:gd name="connsiteY3" fmla="*/ 411956 h 1178719"/>
              <a:gd name="connsiteX4" fmla="*/ 280987 w 604837"/>
              <a:gd name="connsiteY4" fmla="*/ 319088 h 1178719"/>
              <a:gd name="connsiteX5" fmla="*/ 271462 w 604837"/>
              <a:gd name="connsiteY5" fmla="*/ 252413 h 1178719"/>
              <a:gd name="connsiteX6" fmla="*/ 261937 w 604837"/>
              <a:gd name="connsiteY6" fmla="*/ 204788 h 1178719"/>
              <a:gd name="connsiteX7" fmla="*/ 250031 w 604837"/>
              <a:gd name="connsiteY7" fmla="*/ 185738 h 1178719"/>
              <a:gd name="connsiteX8" fmla="*/ 223837 w 604837"/>
              <a:gd name="connsiteY8" fmla="*/ 164306 h 1178719"/>
              <a:gd name="connsiteX9" fmla="*/ 183356 w 604837"/>
              <a:gd name="connsiteY9" fmla="*/ 140494 h 1178719"/>
              <a:gd name="connsiteX10" fmla="*/ 121444 w 604837"/>
              <a:gd name="connsiteY10" fmla="*/ 114300 h 1178719"/>
              <a:gd name="connsiteX11" fmla="*/ 40481 w 604837"/>
              <a:gd name="connsiteY11" fmla="*/ 88106 h 1178719"/>
              <a:gd name="connsiteX12" fmla="*/ 19050 w 604837"/>
              <a:gd name="connsiteY12" fmla="*/ 78581 h 1178719"/>
              <a:gd name="connsiteX13" fmla="*/ 7144 w 604837"/>
              <a:gd name="connsiteY13" fmla="*/ 61913 h 1178719"/>
              <a:gd name="connsiteX14" fmla="*/ 0 w 604837"/>
              <a:gd name="connsiteY14" fmla="*/ 33338 h 1178719"/>
              <a:gd name="connsiteX15" fmla="*/ 2381 w 604837"/>
              <a:gd name="connsiteY15" fmla="*/ 21431 h 1178719"/>
              <a:gd name="connsiteX16" fmla="*/ 14287 w 604837"/>
              <a:gd name="connsiteY16" fmla="*/ 14288 h 1178719"/>
              <a:gd name="connsiteX17" fmla="*/ 71437 w 604837"/>
              <a:gd name="connsiteY17" fmla="*/ 4763 h 1178719"/>
              <a:gd name="connsiteX18" fmla="*/ 145256 w 604837"/>
              <a:gd name="connsiteY18" fmla="*/ 0 h 1178719"/>
              <a:gd name="connsiteX19" fmla="*/ 238125 w 604837"/>
              <a:gd name="connsiteY19" fmla="*/ 0 h 1178719"/>
              <a:gd name="connsiteX20" fmla="*/ 288131 w 604837"/>
              <a:gd name="connsiteY20" fmla="*/ 4763 h 1178719"/>
              <a:gd name="connsiteX21" fmla="*/ 321469 w 604837"/>
              <a:gd name="connsiteY21" fmla="*/ 14288 h 1178719"/>
              <a:gd name="connsiteX22" fmla="*/ 378619 w 604837"/>
              <a:gd name="connsiteY22" fmla="*/ 35719 h 1178719"/>
              <a:gd name="connsiteX23" fmla="*/ 442912 w 604837"/>
              <a:gd name="connsiteY23" fmla="*/ 64294 h 1178719"/>
              <a:gd name="connsiteX24" fmla="*/ 507206 w 604837"/>
              <a:gd name="connsiteY24" fmla="*/ 95250 h 1178719"/>
              <a:gd name="connsiteX25" fmla="*/ 559594 w 604837"/>
              <a:gd name="connsiteY25" fmla="*/ 126206 h 1178719"/>
              <a:gd name="connsiteX26" fmla="*/ 583406 w 604837"/>
              <a:gd name="connsiteY26" fmla="*/ 140494 h 1178719"/>
              <a:gd name="connsiteX27" fmla="*/ 595312 w 604837"/>
              <a:gd name="connsiteY27" fmla="*/ 154781 h 1178719"/>
              <a:gd name="connsiteX28" fmla="*/ 602456 w 604837"/>
              <a:gd name="connsiteY28" fmla="*/ 166688 h 1178719"/>
              <a:gd name="connsiteX29" fmla="*/ 604837 w 604837"/>
              <a:gd name="connsiteY29" fmla="*/ 185738 h 1178719"/>
              <a:gd name="connsiteX30" fmla="*/ 600075 w 604837"/>
              <a:gd name="connsiteY30" fmla="*/ 209550 h 1178719"/>
              <a:gd name="connsiteX31" fmla="*/ 588169 w 604837"/>
              <a:gd name="connsiteY31" fmla="*/ 233363 h 1178719"/>
              <a:gd name="connsiteX32" fmla="*/ 578644 w 604837"/>
              <a:gd name="connsiteY32" fmla="*/ 245269 h 1178719"/>
              <a:gd name="connsiteX33" fmla="*/ 571500 w 604837"/>
              <a:gd name="connsiteY33" fmla="*/ 264319 h 1178719"/>
              <a:gd name="connsiteX34" fmla="*/ 561975 w 604837"/>
              <a:gd name="connsiteY34" fmla="*/ 323850 h 1178719"/>
              <a:gd name="connsiteX35" fmla="*/ 554831 w 604837"/>
              <a:gd name="connsiteY35" fmla="*/ 395288 h 1178719"/>
              <a:gd name="connsiteX36" fmla="*/ 552450 w 604837"/>
              <a:gd name="connsiteY36" fmla="*/ 497681 h 1178719"/>
              <a:gd name="connsiteX37" fmla="*/ 552450 w 604837"/>
              <a:gd name="connsiteY37" fmla="*/ 752475 h 1178719"/>
              <a:gd name="connsiteX38" fmla="*/ 554831 w 604837"/>
              <a:gd name="connsiteY38" fmla="*/ 1135856 h 1178719"/>
              <a:gd name="connsiteX39" fmla="*/ 307181 w 604837"/>
              <a:gd name="connsiteY39" fmla="*/ 1178719 h 1178719"/>
              <a:gd name="connsiteX40" fmla="*/ 307181 w 604837"/>
              <a:gd name="connsiteY40" fmla="*/ 819150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04837" h="1178719">
                <a:moveTo>
                  <a:pt x="307181" y="819150"/>
                </a:moveTo>
                <a:lnTo>
                  <a:pt x="307181" y="681038"/>
                </a:lnTo>
                <a:lnTo>
                  <a:pt x="285750" y="550069"/>
                </a:lnTo>
                <a:lnTo>
                  <a:pt x="285750" y="411956"/>
                </a:lnTo>
                <a:lnTo>
                  <a:pt x="280987" y="319088"/>
                </a:lnTo>
                <a:lnTo>
                  <a:pt x="271462" y="252413"/>
                </a:lnTo>
                <a:lnTo>
                  <a:pt x="261937" y="204788"/>
                </a:lnTo>
                <a:lnTo>
                  <a:pt x="250031" y="185738"/>
                </a:lnTo>
                <a:lnTo>
                  <a:pt x="223837" y="164306"/>
                </a:lnTo>
                <a:lnTo>
                  <a:pt x="183356" y="140494"/>
                </a:lnTo>
                <a:lnTo>
                  <a:pt x="121444" y="114300"/>
                </a:lnTo>
                <a:lnTo>
                  <a:pt x="40481" y="88106"/>
                </a:lnTo>
                <a:lnTo>
                  <a:pt x="19050" y="78581"/>
                </a:lnTo>
                <a:lnTo>
                  <a:pt x="7144" y="61913"/>
                </a:lnTo>
                <a:lnTo>
                  <a:pt x="0" y="33338"/>
                </a:lnTo>
                <a:lnTo>
                  <a:pt x="2381" y="21431"/>
                </a:lnTo>
                <a:lnTo>
                  <a:pt x="14287" y="14288"/>
                </a:lnTo>
                <a:lnTo>
                  <a:pt x="71437" y="4763"/>
                </a:lnTo>
                <a:lnTo>
                  <a:pt x="145256" y="0"/>
                </a:lnTo>
                <a:lnTo>
                  <a:pt x="238125" y="0"/>
                </a:lnTo>
                <a:lnTo>
                  <a:pt x="288131" y="4763"/>
                </a:lnTo>
                <a:lnTo>
                  <a:pt x="321469" y="14288"/>
                </a:lnTo>
                <a:lnTo>
                  <a:pt x="378619" y="35719"/>
                </a:lnTo>
                <a:lnTo>
                  <a:pt x="442912" y="64294"/>
                </a:lnTo>
                <a:lnTo>
                  <a:pt x="507206" y="95250"/>
                </a:lnTo>
                <a:lnTo>
                  <a:pt x="559594" y="126206"/>
                </a:lnTo>
                <a:lnTo>
                  <a:pt x="583406" y="140494"/>
                </a:lnTo>
                <a:lnTo>
                  <a:pt x="595312" y="154781"/>
                </a:lnTo>
                <a:lnTo>
                  <a:pt x="602456" y="166688"/>
                </a:lnTo>
                <a:lnTo>
                  <a:pt x="604837" y="185738"/>
                </a:lnTo>
                <a:lnTo>
                  <a:pt x="600075" y="209550"/>
                </a:lnTo>
                <a:lnTo>
                  <a:pt x="588169" y="233363"/>
                </a:lnTo>
                <a:lnTo>
                  <a:pt x="578644" y="245269"/>
                </a:lnTo>
                <a:lnTo>
                  <a:pt x="571500" y="264319"/>
                </a:lnTo>
                <a:lnTo>
                  <a:pt x="561975" y="323850"/>
                </a:lnTo>
                <a:lnTo>
                  <a:pt x="554831" y="395288"/>
                </a:lnTo>
                <a:cubicBezTo>
                  <a:pt x="554037" y="429419"/>
                  <a:pt x="553244" y="463550"/>
                  <a:pt x="552450" y="497681"/>
                </a:cubicBezTo>
                <a:lnTo>
                  <a:pt x="552450" y="752475"/>
                </a:lnTo>
                <a:cubicBezTo>
                  <a:pt x="553244" y="880269"/>
                  <a:pt x="554037" y="1008062"/>
                  <a:pt x="554831" y="1135856"/>
                </a:cubicBezTo>
                <a:lnTo>
                  <a:pt x="307181" y="1178719"/>
                </a:lnTo>
                <a:lnTo>
                  <a:pt x="307181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514555EA-4F8B-6D43-9625-D823679EACD5}"/>
              </a:ext>
            </a:extLst>
          </p:cNvPr>
          <p:cNvSpPr/>
          <p:nvPr/>
        </p:nvSpPr>
        <p:spPr>
          <a:xfrm>
            <a:off x="3927475" y="2359025"/>
            <a:ext cx="3109913" cy="619125"/>
          </a:xfrm>
          <a:custGeom>
            <a:avLst/>
            <a:gdLst>
              <a:gd name="connsiteX0" fmla="*/ 1903498 w 3108960"/>
              <a:gd name="connsiteY0" fmla="*/ 97879 h 618185"/>
              <a:gd name="connsiteX1" fmla="*/ 1766982 w 3108960"/>
              <a:gd name="connsiteY1" fmla="*/ 110758 h 618185"/>
              <a:gd name="connsiteX2" fmla="*/ 1491374 w 3108960"/>
              <a:gd name="connsiteY2" fmla="*/ 162273 h 618185"/>
              <a:gd name="connsiteX3" fmla="*/ 1305918 w 3108960"/>
              <a:gd name="connsiteY3" fmla="*/ 206062 h 618185"/>
              <a:gd name="connsiteX4" fmla="*/ 1123038 w 3108960"/>
              <a:gd name="connsiteY4" fmla="*/ 244698 h 618185"/>
              <a:gd name="connsiteX5" fmla="*/ 916976 w 3108960"/>
              <a:gd name="connsiteY5" fmla="*/ 288486 h 618185"/>
              <a:gd name="connsiteX6" fmla="*/ 798490 w 3108960"/>
              <a:gd name="connsiteY6" fmla="*/ 311668 h 618185"/>
              <a:gd name="connsiteX7" fmla="*/ 646520 w 3108960"/>
              <a:gd name="connsiteY7" fmla="*/ 340002 h 618185"/>
              <a:gd name="connsiteX8" fmla="*/ 564095 w 3108960"/>
              <a:gd name="connsiteY8" fmla="*/ 355456 h 618185"/>
              <a:gd name="connsiteX9" fmla="*/ 520307 w 3108960"/>
              <a:gd name="connsiteY9" fmla="*/ 360608 h 618185"/>
              <a:gd name="connsiteX10" fmla="*/ 430155 w 3108960"/>
              <a:gd name="connsiteY10" fmla="*/ 360608 h 618185"/>
              <a:gd name="connsiteX11" fmla="*/ 347730 w 3108960"/>
              <a:gd name="connsiteY11" fmla="*/ 360608 h 618185"/>
              <a:gd name="connsiteX12" fmla="*/ 270457 w 3108960"/>
              <a:gd name="connsiteY12" fmla="*/ 355456 h 618185"/>
              <a:gd name="connsiteX13" fmla="*/ 198335 w 3108960"/>
              <a:gd name="connsiteY13" fmla="*/ 345153 h 618185"/>
              <a:gd name="connsiteX14" fmla="*/ 133941 w 3108960"/>
              <a:gd name="connsiteY14" fmla="*/ 332275 h 618185"/>
              <a:gd name="connsiteX15" fmla="*/ 74698 w 3108960"/>
              <a:gd name="connsiteY15" fmla="*/ 316820 h 618185"/>
              <a:gd name="connsiteX16" fmla="*/ 28334 w 3108960"/>
              <a:gd name="connsiteY16" fmla="*/ 298789 h 618185"/>
              <a:gd name="connsiteX17" fmla="*/ 7728 w 3108960"/>
              <a:gd name="connsiteY17" fmla="*/ 298789 h 618185"/>
              <a:gd name="connsiteX18" fmla="*/ 0 w 3108960"/>
              <a:gd name="connsiteY18" fmla="*/ 303941 h 618185"/>
              <a:gd name="connsiteX19" fmla="*/ 2576 w 3108960"/>
              <a:gd name="connsiteY19" fmla="*/ 327123 h 618185"/>
              <a:gd name="connsiteX20" fmla="*/ 7728 w 3108960"/>
              <a:gd name="connsiteY20" fmla="*/ 342578 h 618185"/>
              <a:gd name="connsiteX21" fmla="*/ 20607 w 3108960"/>
              <a:gd name="connsiteY21" fmla="*/ 363184 h 618185"/>
              <a:gd name="connsiteX22" fmla="*/ 72122 w 3108960"/>
              <a:gd name="connsiteY22" fmla="*/ 401820 h 618185"/>
              <a:gd name="connsiteX23" fmla="*/ 154547 w 3108960"/>
              <a:gd name="connsiteY23" fmla="*/ 463639 h 618185"/>
              <a:gd name="connsiteX24" fmla="*/ 242123 w 3108960"/>
              <a:gd name="connsiteY24" fmla="*/ 520306 h 618185"/>
              <a:gd name="connsiteX25" fmla="*/ 316821 w 3108960"/>
              <a:gd name="connsiteY25" fmla="*/ 564094 h 618185"/>
              <a:gd name="connsiteX26" fmla="*/ 391518 w 3108960"/>
              <a:gd name="connsiteY26" fmla="*/ 600155 h 618185"/>
              <a:gd name="connsiteX27" fmla="*/ 432730 w 3108960"/>
              <a:gd name="connsiteY27" fmla="*/ 618185 h 618185"/>
              <a:gd name="connsiteX28" fmla="*/ 450761 w 3108960"/>
              <a:gd name="connsiteY28" fmla="*/ 618185 h 618185"/>
              <a:gd name="connsiteX29" fmla="*/ 481670 w 3108960"/>
              <a:gd name="connsiteY29" fmla="*/ 602731 h 618185"/>
              <a:gd name="connsiteX30" fmla="*/ 533186 w 3108960"/>
              <a:gd name="connsiteY30" fmla="*/ 576973 h 618185"/>
              <a:gd name="connsiteX31" fmla="*/ 623338 w 3108960"/>
              <a:gd name="connsiteY31" fmla="*/ 538336 h 618185"/>
              <a:gd name="connsiteX32" fmla="*/ 677429 w 3108960"/>
              <a:gd name="connsiteY32" fmla="*/ 522882 h 618185"/>
              <a:gd name="connsiteX33" fmla="*/ 752127 w 3108960"/>
              <a:gd name="connsiteY33" fmla="*/ 504851 h 618185"/>
              <a:gd name="connsiteX34" fmla="*/ 826824 w 3108960"/>
              <a:gd name="connsiteY34" fmla="*/ 489397 h 618185"/>
              <a:gd name="connsiteX35" fmla="*/ 942734 w 3108960"/>
              <a:gd name="connsiteY35" fmla="*/ 463639 h 618185"/>
              <a:gd name="connsiteX36" fmla="*/ 1123038 w 3108960"/>
              <a:gd name="connsiteY36" fmla="*/ 414699 h 618185"/>
              <a:gd name="connsiteX37" fmla="*/ 1282736 w 3108960"/>
              <a:gd name="connsiteY37" fmla="*/ 381214 h 618185"/>
              <a:gd name="connsiteX38" fmla="*/ 1506829 w 3108960"/>
              <a:gd name="connsiteY38" fmla="*/ 340002 h 618185"/>
              <a:gd name="connsiteX39" fmla="*/ 1671678 w 3108960"/>
              <a:gd name="connsiteY39" fmla="*/ 311668 h 618185"/>
              <a:gd name="connsiteX40" fmla="*/ 1787588 w 3108960"/>
              <a:gd name="connsiteY40" fmla="*/ 296214 h 618185"/>
              <a:gd name="connsiteX41" fmla="*/ 1949862 w 3108960"/>
              <a:gd name="connsiteY41" fmla="*/ 275607 h 618185"/>
              <a:gd name="connsiteX42" fmla="*/ 2078650 w 3108960"/>
              <a:gd name="connsiteY42" fmla="*/ 260153 h 618185"/>
              <a:gd name="connsiteX43" fmla="*/ 2230621 w 3108960"/>
              <a:gd name="connsiteY43" fmla="*/ 242122 h 618185"/>
              <a:gd name="connsiteX44" fmla="*/ 2475320 w 3108960"/>
              <a:gd name="connsiteY44" fmla="*/ 244698 h 618185"/>
              <a:gd name="connsiteX45" fmla="*/ 2704564 w 3108960"/>
              <a:gd name="connsiteY45" fmla="*/ 252425 h 618185"/>
              <a:gd name="connsiteX46" fmla="*/ 2851383 w 3108960"/>
              <a:gd name="connsiteY46" fmla="*/ 260153 h 618185"/>
              <a:gd name="connsiteX47" fmla="*/ 2954414 w 3108960"/>
              <a:gd name="connsiteY47" fmla="*/ 265304 h 618185"/>
              <a:gd name="connsiteX48" fmla="*/ 3003354 w 3108960"/>
              <a:gd name="connsiteY48" fmla="*/ 260153 h 618185"/>
              <a:gd name="connsiteX49" fmla="*/ 3052293 w 3108960"/>
              <a:gd name="connsiteY49" fmla="*/ 247274 h 618185"/>
              <a:gd name="connsiteX50" fmla="*/ 3080627 w 3108960"/>
              <a:gd name="connsiteY50" fmla="*/ 234395 h 618185"/>
              <a:gd name="connsiteX51" fmla="*/ 3096081 w 3108960"/>
              <a:gd name="connsiteY51" fmla="*/ 224092 h 618185"/>
              <a:gd name="connsiteX52" fmla="*/ 3106385 w 3108960"/>
              <a:gd name="connsiteY52" fmla="*/ 206062 h 618185"/>
              <a:gd name="connsiteX53" fmla="*/ 3108960 w 3108960"/>
              <a:gd name="connsiteY53" fmla="*/ 182880 h 618185"/>
              <a:gd name="connsiteX54" fmla="*/ 3106385 w 3108960"/>
              <a:gd name="connsiteY54" fmla="*/ 164849 h 618185"/>
              <a:gd name="connsiteX55" fmla="*/ 3093506 w 3108960"/>
              <a:gd name="connsiteY55" fmla="*/ 139091 h 618185"/>
              <a:gd name="connsiteX56" fmla="*/ 3075475 w 3108960"/>
              <a:gd name="connsiteY56" fmla="*/ 115909 h 618185"/>
              <a:gd name="connsiteX57" fmla="*/ 3047142 w 3108960"/>
              <a:gd name="connsiteY57" fmla="*/ 92727 h 618185"/>
              <a:gd name="connsiteX58" fmla="*/ 3011081 w 3108960"/>
              <a:gd name="connsiteY58" fmla="*/ 69545 h 618185"/>
              <a:gd name="connsiteX59" fmla="*/ 2972444 w 3108960"/>
              <a:gd name="connsiteY59" fmla="*/ 54091 h 618185"/>
              <a:gd name="connsiteX60" fmla="*/ 2913201 w 3108960"/>
              <a:gd name="connsiteY60" fmla="*/ 33485 h 618185"/>
              <a:gd name="connsiteX61" fmla="*/ 2786989 w 3108960"/>
              <a:gd name="connsiteY61" fmla="*/ 7727 h 618185"/>
              <a:gd name="connsiteX62" fmla="*/ 2668503 w 3108960"/>
              <a:gd name="connsiteY62" fmla="*/ 0 h 618185"/>
              <a:gd name="connsiteX63" fmla="*/ 2598957 w 3108960"/>
              <a:gd name="connsiteY63" fmla="*/ 25757 h 618185"/>
              <a:gd name="connsiteX64" fmla="*/ 2550017 w 3108960"/>
              <a:gd name="connsiteY64" fmla="*/ 43788 h 618185"/>
              <a:gd name="connsiteX65" fmla="*/ 2436683 w 3108960"/>
              <a:gd name="connsiteY65" fmla="*/ 51515 h 618185"/>
              <a:gd name="connsiteX66" fmla="*/ 2161075 w 3108960"/>
              <a:gd name="connsiteY66" fmla="*/ 72121 h 618185"/>
              <a:gd name="connsiteX67" fmla="*/ 1903498 w 3108960"/>
              <a:gd name="connsiteY67" fmla="*/ 97879 h 61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108960" h="618185">
                <a:moveTo>
                  <a:pt x="1903498" y="97879"/>
                </a:moveTo>
                <a:lnTo>
                  <a:pt x="1766982" y="110758"/>
                </a:lnTo>
                <a:lnTo>
                  <a:pt x="1491374" y="162273"/>
                </a:lnTo>
                <a:lnTo>
                  <a:pt x="1305918" y="206062"/>
                </a:lnTo>
                <a:lnTo>
                  <a:pt x="1123038" y="244698"/>
                </a:lnTo>
                <a:lnTo>
                  <a:pt x="916976" y="288486"/>
                </a:lnTo>
                <a:lnTo>
                  <a:pt x="798490" y="311668"/>
                </a:lnTo>
                <a:lnTo>
                  <a:pt x="646520" y="340002"/>
                </a:lnTo>
                <a:lnTo>
                  <a:pt x="564095" y="355456"/>
                </a:lnTo>
                <a:lnTo>
                  <a:pt x="520307" y="360608"/>
                </a:lnTo>
                <a:lnTo>
                  <a:pt x="430155" y="360608"/>
                </a:lnTo>
                <a:lnTo>
                  <a:pt x="347730" y="360608"/>
                </a:lnTo>
                <a:lnTo>
                  <a:pt x="270457" y="355456"/>
                </a:lnTo>
                <a:lnTo>
                  <a:pt x="198335" y="345153"/>
                </a:lnTo>
                <a:lnTo>
                  <a:pt x="133941" y="332275"/>
                </a:lnTo>
                <a:lnTo>
                  <a:pt x="74698" y="316820"/>
                </a:lnTo>
                <a:lnTo>
                  <a:pt x="28334" y="298789"/>
                </a:lnTo>
                <a:lnTo>
                  <a:pt x="7728" y="298789"/>
                </a:lnTo>
                <a:lnTo>
                  <a:pt x="0" y="303941"/>
                </a:lnTo>
                <a:lnTo>
                  <a:pt x="2576" y="327123"/>
                </a:lnTo>
                <a:lnTo>
                  <a:pt x="7728" y="342578"/>
                </a:lnTo>
                <a:lnTo>
                  <a:pt x="20607" y="363184"/>
                </a:lnTo>
                <a:lnTo>
                  <a:pt x="72122" y="401820"/>
                </a:lnTo>
                <a:lnTo>
                  <a:pt x="154547" y="463639"/>
                </a:lnTo>
                <a:lnTo>
                  <a:pt x="242123" y="520306"/>
                </a:lnTo>
                <a:lnTo>
                  <a:pt x="316821" y="564094"/>
                </a:lnTo>
                <a:lnTo>
                  <a:pt x="391518" y="600155"/>
                </a:lnTo>
                <a:lnTo>
                  <a:pt x="432730" y="618185"/>
                </a:lnTo>
                <a:lnTo>
                  <a:pt x="450761" y="618185"/>
                </a:lnTo>
                <a:lnTo>
                  <a:pt x="481670" y="602731"/>
                </a:lnTo>
                <a:lnTo>
                  <a:pt x="533186" y="576973"/>
                </a:lnTo>
                <a:lnTo>
                  <a:pt x="623338" y="538336"/>
                </a:lnTo>
                <a:lnTo>
                  <a:pt x="677429" y="522882"/>
                </a:lnTo>
                <a:lnTo>
                  <a:pt x="752127" y="504851"/>
                </a:lnTo>
                <a:lnTo>
                  <a:pt x="826824" y="489397"/>
                </a:lnTo>
                <a:lnTo>
                  <a:pt x="942734" y="463639"/>
                </a:lnTo>
                <a:lnTo>
                  <a:pt x="1123038" y="414699"/>
                </a:lnTo>
                <a:lnTo>
                  <a:pt x="1282736" y="381214"/>
                </a:lnTo>
                <a:lnTo>
                  <a:pt x="1506829" y="340002"/>
                </a:lnTo>
                <a:lnTo>
                  <a:pt x="1671678" y="311668"/>
                </a:lnTo>
                <a:lnTo>
                  <a:pt x="1787588" y="296214"/>
                </a:lnTo>
                <a:lnTo>
                  <a:pt x="1949862" y="275607"/>
                </a:lnTo>
                <a:lnTo>
                  <a:pt x="2078650" y="260153"/>
                </a:lnTo>
                <a:lnTo>
                  <a:pt x="2230621" y="242122"/>
                </a:lnTo>
                <a:lnTo>
                  <a:pt x="2475320" y="244698"/>
                </a:lnTo>
                <a:lnTo>
                  <a:pt x="2704564" y="252425"/>
                </a:lnTo>
                <a:lnTo>
                  <a:pt x="2851383" y="260153"/>
                </a:lnTo>
                <a:lnTo>
                  <a:pt x="2954414" y="265304"/>
                </a:lnTo>
                <a:lnTo>
                  <a:pt x="3003354" y="260153"/>
                </a:lnTo>
                <a:lnTo>
                  <a:pt x="3052293" y="247274"/>
                </a:lnTo>
                <a:lnTo>
                  <a:pt x="3080627" y="234395"/>
                </a:lnTo>
                <a:lnTo>
                  <a:pt x="3096081" y="224092"/>
                </a:lnTo>
                <a:lnTo>
                  <a:pt x="3106385" y="206062"/>
                </a:lnTo>
                <a:lnTo>
                  <a:pt x="3108960" y="182880"/>
                </a:lnTo>
                <a:lnTo>
                  <a:pt x="3106385" y="164849"/>
                </a:lnTo>
                <a:lnTo>
                  <a:pt x="3093506" y="139091"/>
                </a:lnTo>
                <a:lnTo>
                  <a:pt x="3075475" y="115909"/>
                </a:lnTo>
                <a:lnTo>
                  <a:pt x="3047142" y="92727"/>
                </a:lnTo>
                <a:lnTo>
                  <a:pt x="3011081" y="69545"/>
                </a:lnTo>
                <a:lnTo>
                  <a:pt x="2972444" y="54091"/>
                </a:lnTo>
                <a:lnTo>
                  <a:pt x="2913201" y="33485"/>
                </a:lnTo>
                <a:lnTo>
                  <a:pt x="2786989" y="7727"/>
                </a:lnTo>
                <a:lnTo>
                  <a:pt x="2668503" y="0"/>
                </a:lnTo>
                <a:lnTo>
                  <a:pt x="2598957" y="25757"/>
                </a:lnTo>
                <a:lnTo>
                  <a:pt x="2550017" y="43788"/>
                </a:lnTo>
                <a:lnTo>
                  <a:pt x="2436683" y="51515"/>
                </a:lnTo>
                <a:lnTo>
                  <a:pt x="2161075" y="72121"/>
                </a:lnTo>
                <a:lnTo>
                  <a:pt x="1903498" y="978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B43B276E-0BE2-3547-A0FA-746E34BFFCDC}"/>
              </a:ext>
            </a:extLst>
          </p:cNvPr>
          <p:cNvSpPr/>
          <p:nvPr/>
        </p:nvSpPr>
        <p:spPr>
          <a:xfrm>
            <a:off x="4721225" y="2794000"/>
            <a:ext cx="520700" cy="623888"/>
          </a:xfrm>
          <a:custGeom>
            <a:avLst/>
            <a:gdLst>
              <a:gd name="connsiteX0" fmla="*/ 252426 w 520306"/>
              <a:gd name="connsiteY0" fmla="*/ 376064 h 623338"/>
              <a:gd name="connsiteX1" fmla="*/ 221517 w 520306"/>
              <a:gd name="connsiteY1" fmla="*/ 314245 h 623338"/>
              <a:gd name="connsiteX2" fmla="*/ 198335 w 520306"/>
              <a:gd name="connsiteY2" fmla="*/ 262730 h 623338"/>
              <a:gd name="connsiteX3" fmla="*/ 177728 w 520306"/>
              <a:gd name="connsiteY3" fmla="*/ 216366 h 623338"/>
              <a:gd name="connsiteX4" fmla="*/ 136516 w 520306"/>
              <a:gd name="connsiteY4" fmla="*/ 154547 h 623338"/>
              <a:gd name="connsiteX5" fmla="*/ 87576 w 520306"/>
              <a:gd name="connsiteY5" fmla="*/ 95304 h 623338"/>
              <a:gd name="connsiteX6" fmla="*/ 0 w 520306"/>
              <a:gd name="connsiteY6" fmla="*/ 15455 h 623338"/>
              <a:gd name="connsiteX7" fmla="*/ 74697 w 520306"/>
              <a:gd name="connsiteY7" fmla="*/ 0 h 623338"/>
              <a:gd name="connsiteX8" fmla="*/ 270456 w 520306"/>
              <a:gd name="connsiteY8" fmla="*/ 74698 h 623338"/>
              <a:gd name="connsiteX9" fmla="*/ 342578 w 520306"/>
              <a:gd name="connsiteY9" fmla="*/ 103031 h 623338"/>
              <a:gd name="connsiteX10" fmla="*/ 383790 w 520306"/>
              <a:gd name="connsiteY10" fmla="*/ 123638 h 623338"/>
              <a:gd name="connsiteX11" fmla="*/ 399245 w 520306"/>
              <a:gd name="connsiteY11" fmla="*/ 133941 h 623338"/>
              <a:gd name="connsiteX12" fmla="*/ 412124 w 520306"/>
              <a:gd name="connsiteY12" fmla="*/ 149395 h 623338"/>
              <a:gd name="connsiteX13" fmla="*/ 435306 w 520306"/>
              <a:gd name="connsiteY13" fmla="*/ 193184 h 623338"/>
              <a:gd name="connsiteX14" fmla="*/ 458488 w 520306"/>
              <a:gd name="connsiteY14" fmla="*/ 255002 h 623338"/>
              <a:gd name="connsiteX15" fmla="*/ 481670 w 520306"/>
              <a:gd name="connsiteY15" fmla="*/ 334851 h 623338"/>
              <a:gd name="connsiteX16" fmla="*/ 497124 w 520306"/>
              <a:gd name="connsiteY16" fmla="*/ 414700 h 623338"/>
              <a:gd name="connsiteX17" fmla="*/ 517731 w 520306"/>
              <a:gd name="connsiteY17" fmla="*/ 535762 h 623338"/>
              <a:gd name="connsiteX18" fmla="*/ 520306 w 520306"/>
              <a:gd name="connsiteY18" fmla="*/ 602732 h 623338"/>
              <a:gd name="connsiteX19" fmla="*/ 373487 w 520306"/>
              <a:gd name="connsiteY19" fmla="*/ 623338 h 623338"/>
              <a:gd name="connsiteX20" fmla="*/ 303941 w 520306"/>
              <a:gd name="connsiteY20" fmla="*/ 481670 h 623338"/>
              <a:gd name="connsiteX21" fmla="*/ 252426 w 520306"/>
              <a:gd name="connsiteY21" fmla="*/ 376064 h 62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0306" h="623338">
                <a:moveTo>
                  <a:pt x="252426" y="376064"/>
                </a:moveTo>
                <a:lnTo>
                  <a:pt x="221517" y="314245"/>
                </a:lnTo>
                <a:lnTo>
                  <a:pt x="198335" y="262730"/>
                </a:lnTo>
                <a:lnTo>
                  <a:pt x="177728" y="216366"/>
                </a:lnTo>
                <a:lnTo>
                  <a:pt x="136516" y="154547"/>
                </a:lnTo>
                <a:lnTo>
                  <a:pt x="87576" y="95304"/>
                </a:lnTo>
                <a:lnTo>
                  <a:pt x="0" y="15455"/>
                </a:lnTo>
                <a:lnTo>
                  <a:pt x="74697" y="0"/>
                </a:lnTo>
                <a:lnTo>
                  <a:pt x="270456" y="74698"/>
                </a:lnTo>
                <a:lnTo>
                  <a:pt x="342578" y="103031"/>
                </a:lnTo>
                <a:lnTo>
                  <a:pt x="383790" y="123638"/>
                </a:lnTo>
                <a:lnTo>
                  <a:pt x="399245" y="133941"/>
                </a:lnTo>
                <a:lnTo>
                  <a:pt x="412124" y="149395"/>
                </a:lnTo>
                <a:lnTo>
                  <a:pt x="435306" y="193184"/>
                </a:lnTo>
                <a:lnTo>
                  <a:pt x="458488" y="255002"/>
                </a:lnTo>
                <a:lnTo>
                  <a:pt x="481670" y="334851"/>
                </a:lnTo>
                <a:lnTo>
                  <a:pt x="497124" y="414700"/>
                </a:lnTo>
                <a:lnTo>
                  <a:pt x="517731" y="535762"/>
                </a:lnTo>
                <a:lnTo>
                  <a:pt x="520306" y="602732"/>
                </a:lnTo>
                <a:lnTo>
                  <a:pt x="373487" y="623338"/>
                </a:lnTo>
                <a:lnTo>
                  <a:pt x="303941" y="481670"/>
                </a:lnTo>
                <a:lnTo>
                  <a:pt x="252426" y="3760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189F2B0C-83B6-4B4A-A2E2-26D92D6274FA}"/>
              </a:ext>
            </a:extLst>
          </p:cNvPr>
          <p:cNvSpPr/>
          <p:nvPr/>
        </p:nvSpPr>
        <p:spPr>
          <a:xfrm>
            <a:off x="5878513" y="2573338"/>
            <a:ext cx="492125" cy="757237"/>
          </a:xfrm>
          <a:custGeom>
            <a:avLst/>
            <a:gdLst>
              <a:gd name="connsiteX0" fmla="*/ 95303 w 491973"/>
              <a:gd name="connsiteY0" fmla="*/ 368336 h 757278"/>
              <a:gd name="connsiteX1" fmla="*/ 118485 w 491973"/>
              <a:gd name="connsiteY1" fmla="*/ 283335 h 757278"/>
              <a:gd name="connsiteX2" fmla="*/ 133940 w 491973"/>
              <a:gd name="connsiteY2" fmla="*/ 208638 h 757278"/>
              <a:gd name="connsiteX3" fmla="*/ 139092 w 491973"/>
              <a:gd name="connsiteY3" fmla="*/ 177728 h 757278"/>
              <a:gd name="connsiteX4" fmla="*/ 139092 w 491973"/>
              <a:gd name="connsiteY4" fmla="*/ 144243 h 757278"/>
              <a:gd name="connsiteX5" fmla="*/ 128788 w 491973"/>
              <a:gd name="connsiteY5" fmla="*/ 108182 h 757278"/>
              <a:gd name="connsiteX6" fmla="*/ 103031 w 491973"/>
              <a:gd name="connsiteY6" fmla="*/ 56667 h 757278"/>
              <a:gd name="connsiteX7" fmla="*/ 59243 w 491973"/>
              <a:gd name="connsiteY7" fmla="*/ 5151 h 757278"/>
              <a:gd name="connsiteX8" fmla="*/ 249850 w 491973"/>
              <a:gd name="connsiteY8" fmla="*/ 0 h 757278"/>
              <a:gd name="connsiteX9" fmla="*/ 347729 w 491973"/>
              <a:gd name="connsiteY9" fmla="*/ 69546 h 757278"/>
              <a:gd name="connsiteX10" fmla="*/ 430154 w 491973"/>
              <a:gd name="connsiteY10" fmla="*/ 118486 h 757278"/>
              <a:gd name="connsiteX11" fmla="*/ 468791 w 491973"/>
              <a:gd name="connsiteY11" fmla="*/ 139092 h 757278"/>
              <a:gd name="connsiteX12" fmla="*/ 481670 w 491973"/>
              <a:gd name="connsiteY12" fmla="*/ 149395 h 757278"/>
              <a:gd name="connsiteX13" fmla="*/ 489397 w 491973"/>
              <a:gd name="connsiteY13" fmla="*/ 162274 h 757278"/>
              <a:gd name="connsiteX14" fmla="*/ 491973 w 491973"/>
              <a:gd name="connsiteY14" fmla="*/ 177728 h 757278"/>
              <a:gd name="connsiteX15" fmla="*/ 491973 w 491973"/>
              <a:gd name="connsiteY15" fmla="*/ 203486 h 757278"/>
              <a:gd name="connsiteX16" fmla="*/ 476518 w 491973"/>
              <a:gd name="connsiteY16" fmla="*/ 229244 h 757278"/>
              <a:gd name="connsiteX17" fmla="*/ 448185 w 491973"/>
              <a:gd name="connsiteY17" fmla="*/ 255002 h 757278"/>
              <a:gd name="connsiteX18" fmla="*/ 414699 w 491973"/>
              <a:gd name="connsiteY18" fmla="*/ 273032 h 757278"/>
              <a:gd name="connsiteX19" fmla="*/ 360608 w 491973"/>
              <a:gd name="connsiteY19" fmla="*/ 298790 h 757278"/>
              <a:gd name="connsiteX20" fmla="*/ 303941 w 491973"/>
              <a:gd name="connsiteY20" fmla="*/ 378639 h 757278"/>
              <a:gd name="connsiteX21" fmla="*/ 224092 w 491973"/>
              <a:gd name="connsiteY21" fmla="*/ 484246 h 757278"/>
              <a:gd name="connsiteX22" fmla="*/ 110758 w 491973"/>
              <a:gd name="connsiteY22" fmla="*/ 641368 h 757278"/>
              <a:gd name="connsiteX23" fmla="*/ 2576 w 491973"/>
              <a:gd name="connsiteY23" fmla="*/ 757278 h 757278"/>
              <a:gd name="connsiteX24" fmla="*/ 0 w 491973"/>
              <a:gd name="connsiteY24" fmla="*/ 680004 h 757278"/>
              <a:gd name="connsiteX25" fmla="*/ 77273 w 491973"/>
              <a:gd name="connsiteY25" fmla="*/ 445609 h 757278"/>
              <a:gd name="connsiteX26" fmla="*/ 95303 w 491973"/>
              <a:gd name="connsiteY26" fmla="*/ 368336 h 75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973" h="757278">
                <a:moveTo>
                  <a:pt x="95303" y="368336"/>
                </a:moveTo>
                <a:lnTo>
                  <a:pt x="118485" y="283335"/>
                </a:lnTo>
                <a:lnTo>
                  <a:pt x="133940" y="208638"/>
                </a:lnTo>
                <a:lnTo>
                  <a:pt x="139092" y="177728"/>
                </a:lnTo>
                <a:lnTo>
                  <a:pt x="139092" y="144243"/>
                </a:lnTo>
                <a:lnTo>
                  <a:pt x="128788" y="108182"/>
                </a:lnTo>
                <a:lnTo>
                  <a:pt x="103031" y="56667"/>
                </a:lnTo>
                <a:lnTo>
                  <a:pt x="59243" y="5151"/>
                </a:lnTo>
                <a:lnTo>
                  <a:pt x="249850" y="0"/>
                </a:lnTo>
                <a:lnTo>
                  <a:pt x="347729" y="69546"/>
                </a:lnTo>
                <a:lnTo>
                  <a:pt x="430154" y="118486"/>
                </a:lnTo>
                <a:lnTo>
                  <a:pt x="468791" y="139092"/>
                </a:lnTo>
                <a:lnTo>
                  <a:pt x="481670" y="149395"/>
                </a:lnTo>
                <a:lnTo>
                  <a:pt x="489397" y="162274"/>
                </a:lnTo>
                <a:lnTo>
                  <a:pt x="491973" y="177728"/>
                </a:lnTo>
                <a:lnTo>
                  <a:pt x="491973" y="203486"/>
                </a:lnTo>
                <a:lnTo>
                  <a:pt x="476518" y="229244"/>
                </a:lnTo>
                <a:lnTo>
                  <a:pt x="448185" y="255002"/>
                </a:lnTo>
                <a:lnTo>
                  <a:pt x="414699" y="273032"/>
                </a:lnTo>
                <a:lnTo>
                  <a:pt x="360608" y="298790"/>
                </a:lnTo>
                <a:lnTo>
                  <a:pt x="303941" y="378639"/>
                </a:lnTo>
                <a:lnTo>
                  <a:pt x="224092" y="484246"/>
                </a:lnTo>
                <a:lnTo>
                  <a:pt x="110758" y="641368"/>
                </a:lnTo>
                <a:lnTo>
                  <a:pt x="2576" y="757278"/>
                </a:lnTo>
                <a:cubicBezTo>
                  <a:pt x="1717" y="731520"/>
                  <a:pt x="859" y="705762"/>
                  <a:pt x="0" y="680004"/>
                </a:cubicBezTo>
                <a:lnTo>
                  <a:pt x="77273" y="445609"/>
                </a:lnTo>
                <a:lnTo>
                  <a:pt x="95303" y="36833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186F0A8C-7EB8-2448-A4BE-1F59B4963FFA}"/>
              </a:ext>
            </a:extLst>
          </p:cNvPr>
          <p:cNvSpPr/>
          <p:nvPr/>
        </p:nvSpPr>
        <p:spPr>
          <a:xfrm>
            <a:off x="4373563" y="3141663"/>
            <a:ext cx="2187575" cy="468312"/>
          </a:xfrm>
          <a:custGeom>
            <a:avLst/>
            <a:gdLst>
              <a:gd name="connsiteX0" fmla="*/ 1026319 w 2185988"/>
              <a:gd name="connsiteY0" fmla="*/ 154781 h 469106"/>
              <a:gd name="connsiteX1" fmla="*/ 1326357 w 2185988"/>
              <a:gd name="connsiteY1" fmla="*/ 111919 h 469106"/>
              <a:gd name="connsiteX2" fmla="*/ 1524000 w 2185988"/>
              <a:gd name="connsiteY2" fmla="*/ 83344 h 469106"/>
              <a:gd name="connsiteX3" fmla="*/ 1609725 w 2185988"/>
              <a:gd name="connsiteY3" fmla="*/ 64294 h 469106"/>
              <a:gd name="connsiteX4" fmla="*/ 1676400 w 2185988"/>
              <a:gd name="connsiteY4" fmla="*/ 57150 h 469106"/>
              <a:gd name="connsiteX5" fmla="*/ 1759744 w 2185988"/>
              <a:gd name="connsiteY5" fmla="*/ 33337 h 469106"/>
              <a:gd name="connsiteX6" fmla="*/ 1835944 w 2185988"/>
              <a:gd name="connsiteY6" fmla="*/ 0 h 469106"/>
              <a:gd name="connsiteX7" fmla="*/ 1862138 w 2185988"/>
              <a:gd name="connsiteY7" fmla="*/ 0 h 469106"/>
              <a:gd name="connsiteX8" fmla="*/ 1935957 w 2185988"/>
              <a:gd name="connsiteY8" fmla="*/ 16669 h 469106"/>
              <a:gd name="connsiteX9" fmla="*/ 2035969 w 2185988"/>
              <a:gd name="connsiteY9" fmla="*/ 40481 h 469106"/>
              <a:gd name="connsiteX10" fmla="*/ 2109788 w 2185988"/>
              <a:gd name="connsiteY10" fmla="*/ 64294 h 469106"/>
              <a:gd name="connsiteX11" fmla="*/ 2133600 w 2185988"/>
              <a:gd name="connsiteY11" fmla="*/ 78581 h 469106"/>
              <a:gd name="connsiteX12" fmla="*/ 2152650 w 2185988"/>
              <a:gd name="connsiteY12" fmla="*/ 92869 h 469106"/>
              <a:gd name="connsiteX13" fmla="*/ 2171700 w 2185988"/>
              <a:gd name="connsiteY13" fmla="*/ 109537 h 469106"/>
              <a:gd name="connsiteX14" fmla="*/ 2181225 w 2185988"/>
              <a:gd name="connsiteY14" fmla="*/ 126206 h 469106"/>
              <a:gd name="connsiteX15" fmla="*/ 2185988 w 2185988"/>
              <a:gd name="connsiteY15" fmla="*/ 142875 h 469106"/>
              <a:gd name="connsiteX16" fmla="*/ 2176463 w 2185988"/>
              <a:gd name="connsiteY16" fmla="*/ 166687 h 469106"/>
              <a:gd name="connsiteX17" fmla="*/ 2152650 w 2185988"/>
              <a:gd name="connsiteY17" fmla="*/ 190500 h 469106"/>
              <a:gd name="connsiteX18" fmla="*/ 2109788 w 2185988"/>
              <a:gd name="connsiteY18" fmla="*/ 214312 h 469106"/>
              <a:gd name="connsiteX19" fmla="*/ 2085975 w 2185988"/>
              <a:gd name="connsiteY19" fmla="*/ 221456 h 469106"/>
              <a:gd name="connsiteX20" fmla="*/ 2026444 w 2185988"/>
              <a:gd name="connsiteY20" fmla="*/ 221456 h 469106"/>
              <a:gd name="connsiteX21" fmla="*/ 1888332 w 2185988"/>
              <a:gd name="connsiteY21" fmla="*/ 221456 h 469106"/>
              <a:gd name="connsiteX22" fmla="*/ 1743075 w 2185988"/>
              <a:gd name="connsiteY22" fmla="*/ 223837 h 469106"/>
              <a:gd name="connsiteX23" fmla="*/ 1533525 w 2185988"/>
              <a:gd name="connsiteY23" fmla="*/ 235744 h 469106"/>
              <a:gd name="connsiteX24" fmla="*/ 1378744 w 2185988"/>
              <a:gd name="connsiteY24" fmla="*/ 245269 h 469106"/>
              <a:gd name="connsiteX25" fmla="*/ 1262063 w 2185988"/>
              <a:gd name="connsiteY25" fmla="*/ 259556 h 469106"/>
              <a:gd name="connsiteX26" fmla="*/ 1000125 w 2185988"/>
              <a:gd name="connsiteY26" fmla="*/ 319087 h 469106"/>
              <a:gd name="connsiteX27" fmla="*/ 776288 w 2185988"/>
              <a:gd name="connsiteY27" fmla="*/ 359569 h 469106"/>
              <a:gd name="connsiteX28" fmla="*/ 571500 w 2185988"/>
              <a:gd name="connsiteY28" fmla="*/ 404812 h 469106"/>
              <a:gd name="connsiteX29" fmla="*/ 500063 w 2185988"/>
              <a:gd name="connsiteY29" fmla="*/ 423862 h 469106"/>
              <a:gd name="connsiteX30" fmla="*/ 428625 w 2185988"/>
              <a:gd name="connsiteY30" fmla="*/ 454819 h 469106"/>
              <a:gd name="connsiteX31" fmla="*/ 390525 w 2185988"/>
              <a:gd name="connsiteY31" fmla="*/ 469106 h 469106"/>
              <a:gd name="connsiteX32" fmla="*/ 350044 w 2185988"/>
              <a:gd name="connsiteY32" fmla="*/ 461962 h 469106"/>
              <a:gd name="connsiteX33" fmla="*/ 269082 w 2185988"/>
              <a:gd name="connsiteY33" fmla="*/ 428625 h 469106"/>
              <a:gd name="connsiteX34" fmla="*/ 190500 w 2185988"/>
              <a:gd name="connsiteY34" fmla="*/ 383381 h 469106"/>
              <a:gd name="connsiteX35" fmla="*/ 126207 w 2185988"/>
              <a:gd name="connsiteY35" fmla="*/ 333375 h 469106"/>
              <a:gd name="connsiteX36" fmla="*/ 64294 w 2185988"/>
              <a:gd name="connsiteY36" fmla="*/ 271462 h 469106"/>
              <a:gd name="connsiteX37" fmla="*/ 21432 w 2185988"/>
              <a:gd name="connsiteY37" fmla="*/ 214312 h 469106"/>
              <a:gd name="connsiteX38" fmla="*/ 2382 w 2185988"/>
              <a:gd name="connsiteY38" fmla="*/ 178594 h 469106"/>
              <a:gd name="connsiteX39" fmla="*/ 0 w 2185988"/>
              <a:gd name="connsiteY39" fmla="*/ 164306 h 469106"/>
              <a:gd name="connsiteX40" fmla="*/ 0 w 2185988"/>
              <a:gd name="connsiteY40" fmla="*/ 152400 h 469106"/>
              <a:gd name="connsiteX41" fmla="*/ 7144 w 2185988"/>
              <a:gd name="connsiteY41" fmla="*/ 140494 h 469106"/>
              <a:gd name="connsiteX42" fmla="*/ 19050 w 2185988"/>
              <a:gd name="connsiteY42" fmla="*/ 140494 h 469106"/>
              <a:gd name="connsiteX43" fmla="*/ 52388 w 2185988"/>
              <a:gd name="connsiteY43" fmla="*/ 150019 h 469106"/>
              <a:gd name="connsiteX44" fmla="*/ 69057 w 2185988"/>
              <a:gd name="connsiteY44" fmla="*/ 161925 h 469106"/>
              <a:gd name="connsiteX45" fmla="*/ 104775 w 2185988"/>
              <a:gd name="connsiteY45" fmla="*/ 190500 h 469106"/>
              <a:gd name="connsiteX46" fmla="*/ 135732 w 2185988"/>
              <a:gd name="connsiteY46" fmla="*/ 207169 h 469106"/>
              <a:gd name="connsiteX47" fmla="*/ 176213 w 2185988"/>
              <a:gd name="connsiteY47" fmla="*/ 221456 h 469106"/>
              <a:gd name="connsiteX48" fmla="*/ 226219 w 2185988"/>
              <a:gd name="connsiteY48" fmla="*/ 233362 h 469106"/>
              <a:gd name="connsiteX49" fmla="*/ 297657 w 2185988"/>
              <a:gd name="connsiteY49" fmla="*/ 240506 h 469106"/>
              <a:gd name="connsiteX50" fmla="*/ 371475 w 2185988"/>
              <a:gd name="connsiteY50" fmla="*/ 242887 h 469106"/>
              <a:gd name="connsiteX51" fmla="*/ 447675 w 2185988"/>
              <a:gd name="connsiteY51" fmla="*/ 233362 h 469106"/>
              <a:gd name="connsiteX52" fmla="*/ 692944 w 2185988"/>
              <a:gd name="connsiteY52" fmla="*/ 197644 h 469106"/>
              <a:gd name="connsiteX53" fmla="*/ 890588 w 2185988"/>
              <a:gd name="connsiteY53" fmla="*/ 173831 h 469106"/>
              <a:gd name="connsiteX54" fmla="*/ 1026319 w 2185988"/>
              <a:gd name="connsiteY54" fmla="*/ 154781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85988" h="469106">
                <a:moveTo>
                  <a:pt x="1026319" y="154781"/>
                </a:moveTo>
                <a:lnTo>
                  <a:pt x="1326357" y="111919"/>
                </a:lnTo>
                <a:lnTo>
                  <a:pt x="1524000" y="83344"/>
                </a:lnTo>
                <a:lnTo>
                  <a:pt x="1609725" y="64294"/>
                </a:lnTo>
                <a:lnTo>
                  <a:pt x="1676400" y="57150"/>
                </a:lnTo>
                <a:lnTo>
                  <a:pt x="1759744" y="33337"/>
                </a:lnTo>
                <a:lnTo>
                  <a:pt x="1835944" y="0"/>
                </a:lnTo>
                <a:lnTo>
                  <a:pt x="1862138" y="0"/>
                </a:lnTo>
                <a:lnTo>
                  <a:pt x="1935957" y="16669"/>
                </a:lnTo>
                <a:lnTo>
                  <a:pt x="2035969" y="40481"/>
                </a:lnTo>
                <a:lnTo>
                  <a:pt x="2109788" y="64294"/>
                </a:lnTo>
                <a:lnTo>
                  <a:pt x="2133600" y="78581"/>
                </a:lnTo>
                <a:lnTo>
                  <a:pt x="2152650" y="92869"/>
                </a:lnTo>
                <a:lnTo>
                  <a:pt x="2171700" y="109537"/>
                </a:lnTo>
                <a:lnTo>
                  <a:pt x="2181225" y="126206"/>
                </a:lnTo>
                <a:lnTo>
                  <a:pt x="2185988" y="142875"/>
                </a:lnTo>
                <a:lnTo>
                  <a:pt x="2176463" y="166687"/>
                </a:lnTo>
                <a:lnTo>
                  <a:pt x="2152650" y="190500"/>
                </a:lnTo>
                <a:lnTo>
                  <a:pt x="2109788" y="214312"/>
                </a:lnTo>
                <a:lnTo>
                  <a:pt x="2085975" y="221456"/>
                </a:lnTo>
                <a:lnTo>
                  <a:pt x="2026444" y="221456"/>
                </a:lnTo>
                <a:lnTo>
                  <a:pt x="1888332" y="221456"/>
                </a:lnTo>
                <a:lnTo>
                  <a:pt x="1743075" y="223837"/>
                </a:lnTo>
                <a:lnTo>
                  <a:pt x="1533525" y="235744"/>
                </a:lnTo>
                <a:lnTo>
                  <a:pt x="1378744" y="245269"/>
                </a:lnTo>
                <a:lnTo>
                  <a:pt x="1262063" y="259556"/>
                </a:lnTo>
                <a:lnTo>
                  <a:pt x="1000125" y="319087"/>
                </a:lnTo>
                <a:lnTo>
                  <a:pt x="776288" y="359569"/>
                </a:lnTo>
                <a:lnTo>
                  <a:pt x="571500" y="404812"/>
                </a:lnTo>
                <a:lnTo>
                  <a:pt x="500063" y="423862"/>
                </a:lnTo>
                <a:lnTo>
                  <a:pt x="428625" y="454819"/>
                </a:lnTo>
                <a:lnTo>
                  <a:pt x="390525" y="469106"/>
                </a:lnTo>
                <a:lnTo>
                  <a:pt x="350044" y="461962"/>
                </a:lnTo>
                <a:lnTo>
                  <a:pt x="269082" y="428625"/>
                </a:lnTo>
                <a:lnTo>
                  <a:pt x="190500" y="383381"/>
                </a:lnTo>
                <a:lnTo>
                  <a:pt x="126207" y="333375"/>
                </a:lnTo>
                <a:lnTo>
                  <a:pt x="64294" y="271462"/>
                </a:lnTo>
                <a:lnTo>
                  <a:pt x="21432" y="214312"/>
                </a:lnTo>
                <a:lnTo>
                  <a:pt x="2382" y="178594"/>
                </a:lnTo>
                <a:lnTo>
                  <a:pt x="0" y="164306"/>
                </a:lnTo>
                <a:lnTo>
                  <a:pt x="0" y="152400"/>
                </a:lnTo>
                <a:lnTo>
                  <a:pt x="7144" y="140494"/>
                </a:lnTo>
                <a:lnTo>
                  <a:pt x="19050" y="140494"/>
                </a:lnTo>
                <a:lnTo>
                  <a:pt x="52388" y="150019"/>
                </a:lnTo>
                <a:lnTo>
                  <a:pt x="69057" y="161925"/>
                </a:lnTo>
                <a:lnTo>
                  <a:pt x="104775" y="190500"/>
                </a:lnTo>
                <a:lnTo>
                  <a:pt x="135732" y="207169"/>
                </a:lnTo>
                <a:lnTo>
                  <a:pt x="176213" y="221456"/>
                </a:lnTo>
                <a:lnTo>
                  <a:pt x="226219" y="233362"/>
                </a:lnTo>
                <a:lnTo>
                  <a:pt x="297657" y="240506"/>
                </a:lnTo>
                <a:lnTo>
                  <a:pt x="371475" y="242887"/>
                </a:lnTo>
                <a:lnTo>
                  <a:pt x="447675" y="233362"/>
                </a:lnTo>
                <a:lnTo>
                  <a:pt x="692944" y="197644"/>
                </a:lnTo>
                <a:lnTo>
                  <a:pt x="890588" y="173831"/>
                </a:lnTo>
                <a:lnTo>
                  <a:pt x="1026319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4077AC74-73D5-0948-B5A1-AFA5796260AF}"/>
              </a:ext>
            </a:extLst>
          </p:cNvPr>
          <p:cNvSpPr/>
          <p:nvPr/>
        </p:nvSpPr>
        <p:spPr>
          <a:xfrm>
            <a:off x="5391150" y="3382963"/>
            <a:ext cx="314325" cy="1985962"/>
          </a:xfrm>
          <a:custGeom>
            <a:avLst/>
            <a:gdLst>
              <a:gd name="connsiteX0" fmla="*/ 89757 w 314150"/>
              <a:gd name="connsiteY0" fmla="*/ 796594 h 1985875"/>
              <a:gd name="connsiteX1" fmla="*/ 92562 w 314150"/>
              <a:gd name="connsiteY1" fmla="*/ 631104 h 1985875"/>
              <a:gd name="connsiteX2" fmla="*/ 89757 w 314150"/>
              <a:gd name="connsiteY2" fmla="*/ 378663 h 1985875"/>
              <a:gd name="connsiteX3" fmla="*/ 89757 w 314150"/>
              <a:gd name="connsiteY3" fmla="*/ 283296 h 1985875"/>
              <a:gd name="connsiteX4" fmla="*/ 86952 w 314150"/>
              <a:gd name="connsiteY4" fmla="*/ 230002 h 1985875"/>
              <a:gd name="connsiteX5" fmla="*/ 78538 w 314150"/>
              <a:gd name="connsiteY5" fmla="*/ 185124 h 1985875"/>
              <a:gd name="connsiteX6" fmla="*/ 67318 w 314150"/>
              <a:gd name="connsiteY6" fmla="*/ 145855 h 1985875"/>
              <a:gd name="connsiteX7" fmla="*/ 50488 w 314150"/>
              <a:gd name="connsiteY7" fmla="*/ 106587 h 1985875"/>
              <a:gd name="connsiteX8" fmla="*/ 14025 w 314150"/>
              <a:gd name="connsiteY8" fmla="*/ 47683 h 1985875"/>
              <a:gd name="connsiteX9" fmla="*/ 0 w 314150"/>
              <a:gd name="connsiteY9" fmla="*/ 22439 h 1985875"/>
              <a:gd name="connsiteX10" fmla="*/ 148660 w 314150"/>
              <a:gd name="connsiteY10" fmla="*/ 0 h 1985875"/>
              <a:gd name="connsiteX11" fmla="*/ 241222 w 314150"/>
              <a:gd name="connsiteY11" fmla="*/ 33659 h 1985875"/>
              <a:gd name="connsiteX12" fmla="*/ 263661 w 314150"/>
              <a:gd name="connsiteY12" fmla="*/ 50488 h 1985875"/>
              <a:gd name="connsiteX13" fmla="*/ 277686 w 314150"/>
              <a:gd name="connsiteY13" fmla="*/ 64513 h 1985875"/>
              <a:gd name="connsiteX14" fmla="*/ 294515 w 314150"/>
              <a:gd name="connsiteY14" fmla="*/ 92562 h 1985875"/>
              <a:gd name="connsiteX15" fmla="*/ 311345 w 314150"/>
              <a:gd name="connsiteY15" fmla="*/ 140245 h 1985875"/>
              <a:gd name="connsiteX16" fmla="*/ 314150 w 314150"/>
              <a:gd name="connsiteY16" fmla="*/ 171099 h 1985875"/>
              <a:gd name="connsiteX17" fmla="*/ 314150 w 314150"/>
              <a:gd name="connsiteY17" fmla="*/ 474029 h 1985875"/>
              <a:gd name="connsiteX18" fmla="*/ 314150 w 314150"/>
              <a:gd name="connsiteY18" fmla="*/ 1082694 h 1985875"/>
              <a:gd name="connsiteX19" fmla="*/ 314150 w 314150"/>
              <a:gd name="connsiteY19" fmla="*/ 1408064 h 1985875"/>
              <a:gd name="connsiteX20" fmla="*/ 314150 w 314150"/>
              <a:gd name="connsiteY20" fmla="*/ 1584773 h 1985875"/>
              <a:gd name="connsiteX21" fmla="*/ 314150 w 314150"/>
              <a:gd name="connsiteY21" fmla="*/ 1668920 h 1985875"/>
              <a:gd name="connsiteX22" fmla="*/ 314150 w 314150"/>
              <a:gd name="connsiteY22" fmla="*/ 1722214 h 1985875"/>
              <a:gd name="connsiteX23" fmla="*/ 308540 w 314150"/>
              <a:gd name="connsiteY23" fmla="*/ 1769897 h 1985875"/>
              <a:gd name="connsiteX24" fmla="*/ 302930 w 314150"/>
              <a:gd name="connsiteY24" fmla="*/ 1823190 h 1985875"/>
              <a:gd name="connsiteX25" fmla="*/ 288906 w 314150"/>
              <a:gd name="connsiteY25" fmla="*/ 1879288 h 1985875"/>
              <a:gd name="connsiteX26" fmla="*/ 266466 w 314150"/>
              <a:gd name="connsiteY26" fmla="*/ 1926972 h 1985875"/>
              <a:gd name="connsiteX27" fmla="*/ 224393 w 314150"/>
              <a:gd name="connsiteY27" fmla="*/ 1974655 h 1985875"/>
              <a:gd name="connsiteX28" fmla="*/ 199149 w 314150"/>
              <a:gd name="connsiteY28" fmla="*/ 1985875 h 1985875"/>
              <a:gd name="connsiteX29" fmla="*/ 182319 w 314150"/>
              <a:gd name="connsiteY29" fmla="*/ 1985875 h 1985875"/>
              <a:gd name="connsiteX30" fmla="*/ 159880 w 314150"/>
              <a:gd name="connsiteY30" fmla="*/ 1971850 h 1985875"/>
              <a:gd name="connsiteX31" fmla="*/ 140246 w 314150"/>
              <a:gd name="connsiteY31" fmla="*/ 1940996 h 1985875"/>
              <a:gd name="connsiteX32" fmla="*/ 137441 w 314150"/>
              <a:gd name="connsiteY32" fmla="*/ 1918557 h 1985875"/>
              <a:gd name="connsiteX33" fmla="*/ 129026 w 314150"/>
              <a:gd name="connsiteY33" fmla="*/ 1831605 h 1985875"/>
              <a:gd name="connsiteX34" fmla="*/ 117806 w 314150"/>
              <a:gd name="connsiteY34" fmla="*/ 1716604 h 1985875"/>
              <a:gd name="connsiteX35" fmla="*/ 112196 w 314150"/>
              <a:gd name="connsiteY35" fmla="*/ 1666115 h 1985875"/>
              <a:gd name="connsiteX36" fmla="*/ 112196 w 314150"/>
              <a:gd name="connsiteY36" fmla="*/ 1478187 h 1985875"/>
              <a:gd name="connsiteX37" fmla="*/ 112196 w 314150"/>
              <a:gd name="connsiteY37" fmla="*/ 1267818 h 1985875"/>
              <a:gd name="connsiteX38" fmla="*/ 92562 w 314150"/>
              <a:gd name="connsiteY38" fmla="*/ 1107939 h 1985875"/>
              <a:gd name="connsiteX39" fmla="*/ 89757 w 314150"/>
              <a:gd name="connsiteY39" fmla="*/ 796594 h 19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4150" h="1985875">
                <a:moveTo>
                  <a:pt x="89757" y="796594"/>
                </a:moveTo>
                <a:lnTo>
                  <a:pt x="92562" y="631104"/>
                </a:lnTo>
                <a:lnTo>
                  <a:pt x="89757" y="378663"/>
                </a:lnTo>
                <a:lnTo>
                  <a:pt x="89757" y="283296"/>
                </a:lnTo>
                <a:lnTo>
                  <a:pt x="86952" y="230002"/>
                </a:lnTo>
                <a:lnTo>
                  <a:pt x="78538" y="185124"/>
                </a:lnTo>
                <a:lnTo>
                  <a:pt x="67318" y="145855"/>
                </a:lnTo>
                <a:lnTo>
                  <a:pt x="50488" y="106587"/>
                </a:lnTo>
                <a:lnTo>
                  <a:pt x="14025" y="47683"/>
                </a:lnTo>
                <a:lnTo>
                  <a:pt x="0" y="22439"/>
                </a:lnTo>
                <a:lnTo>
                  <a:pt x="148660" y="0"/>
                </a:lnTo>
                <a:lnTo>
                  <a:pt x="241222" y="33659"/>
                </a:lnTo>
                <a:lnTo>
                  <a:pt x="263661" y="50488"/>
                </a:lnTo>
                <a:lnTo>
                  <a:pt x="277686" y="64513"/>
                </a:lnTo>
                <a:lnTo>
                  <a:pt x="294515" y="92562"/>
                </a:lnTo>
                <a:lnTo>
                  <a:pt x="311345" y="140245"/>
                </a:lnTo>
                <a:lnTo>
                  <a:pt x="314150" y="171099"/>
                </a:lnTo>
                <a:lnTo>
                  <a:pt x="314150" y="474029"/>
                </a:lnTo>
                <a:lnTo>
                  <a:pt x="314150" y="1082694"/>
                </a:lnTo>
                <a:lnTo>
                  <a:pt x="314150" y="1408064"/>
                </a:lnTo>
                <a:lnTo>
                  <a:pt x="314150" y="1584773"/>
                </a:lnTo>
                <a:lnTo>
                  <a:pt x="314150" y="1668920"/>
                </a:lnTo>
                <a:lnTo>
                  <a:pt x="314150" y="1722214"/>
                </a:lnTo>
                <a:lnTo>
                  <a:pt x="308540" y="1769897"/>
                </a:lnTo>
                <a:lnTo>
                  <a:pt x="302930" y="1823190"/>
                </a:lnTo>
                <a:lnTo>
                  <a:pt x="288906" y="1879288"/>
                </a:lnTo>
                <a:lnTo>
                  <a:pt x="266466" y="1926972"/>
                </a:lnTo>
                <a:lnTo>
                  <a:pt x="224393" y="1974655"/>
                </a:lnTo>
                <a:lnTo>
                  <a:pt x="199149" y="1985875"/>
                </a:lnTo>
                <a:lnTo>
                  <a:pt x="182319" y="1985875"/>
                </a:lnTo>
                <a:lnTo>
                  <a:pt x="159880" y="1971850"/>
                </a:lnTo>
                <a:lnTo>
                  <a:pt x="140246" y="1940996"/>
                </a:lnTo>
                <a:lnTo>
                  <a:pt x="137441" y="1918557"/>
                </a:lnTo>
                <a:lnTo>
                  <a:pt x="129026" y="1831605"/>
                </a:lnTo>
                <a:lnTo>
                  <a:pt x="117806" y="1716604"/>
                </a:lnTo>
                <a:cubicBezTo>
                  <a:pt x="112087" y="1667991"/>
                  <a:pt x="112196" y="1684924"/>
                  <a:pt x="112196" y="1666115"/>
                </a:cubicBezTo>
                <a:lnTo>
                  <a:pt x="112196" y="1478187"/>
                </a:lnTo>
                <a:lnTo>
                  <a:pt x="112196" y="1267818"/>
                </a:lnTo>
                <a:lnTo>
                  <a:pt x="92562" y="1107939"/>
                </a:lnTo>
                <a:lnTo>
                  <a:pt x="89757" y="7965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BF9BA52A-A042-F444-8405-7249F8E63F32}"/>
              </a:ext>
            </a:extLst>
          </p:cNvPr>
          <p:cNvSpPr/>
          <p:nvPr/>
        </p:nvSpPr>
        <p:spPr>
          <a:xfrm>
            <a:off x="2586038" y="3455988"/>
            <a:ext cx="1219200" cy="1400175"/>
          </a:xfrm>
          <a:custGeom>
            <a:avLst/>
            <a:gdLst>
              <a:gd name="connsiteX0" fmla="*/ 857250 w 1219200"/>
              <a:gd name="connsiteY0" fmla="*/ 495300 h 1400175"/>
              <a:gd name="connsiteX1" fmla="*/ 890587 w 1219200"/>
              <a:gd name="connsiteY1" fmla="*/ 447675 h 1400175"/>
              <a:gd name="connsiteX2" fmla="*/ 916781 w 1219200"/>
              <a:gd name="connsiteY2" fmla="*/ 409575 h 1400175"/>
              <a:gd name="connsiteX3" fmla="*/ 962025 w 1219200"/>
              <a:gd name="connsiteY3" fmla="*/ 350044 h 1400175"/>
              <a:gd name="connsiteX4" fmla="*/ 983456 w 1219200"/>
              <a:gd name="connsiteY4" fmla="*/ 328612 h 1400175"/>
              <a:gd name="connsiteX5" fmla="*/ 1026318 w 1219200"/>
              <a:gd name="connsiteY5" fmla="*/ 297656 h 1400175"/>
              <a:gd name="connsiteX6" fmla="*/ 1069181 w 1219200"/>
              <a:gd name="connsiteY6" fmla="*/ 261937 h 1400175"/>
              <a:gd name="connsiteX7" fmla="*/ 1090612 w 1219200"/>
              <a:gd name="connsiteY7" fmla="*/ 242887 h 1400175"/>
              <a:gd name="connsiteX8" fmla="*/ 1100137 w 1219200"/>
              <a:gd name="connsiteY8" fmla="*/ 219075 h 1400175"/>
              <a:gd name="connsiteX9" fmla="*/ 1107281 w 1219200"/>
              <a:gd name="connsiteY9" fmla="*/ 188119 h 1400175"/>
              <a:gd name="connsiteX10" fmla="*/ 1107281 w 1219200"/>
              <a:gd name="connsiteY10" fmla="*/ 164306 h 1400175"/>
              <a:gd name="connsiteX11" fmla="*/ 1100137 w 1219200"/>
              <a:gd name="connsiteY11" fmla="*/ 138112 h 1400175"/>
              <a:gd name="connsiteX12" fmla="*/ 1085850 w 1219200"/>
              <a:gd name="connsiteY12" fmla="*/ 119062 h 1400175"/>
              <a:gd name="connsiteX13" fmla="*/ 1062037 w 1219200"/>
              <a:gd name="connsiteY13" fmla="*/ 104775 h 1400175"/>
              <a:gd name="connsiteX14" fmla="*/ 1026318 w 1219200"/>
              <a:gd name="connsiteY14" fmla="*/ 88106 h 1400175"/>
              <a:gd name="connsiteX15" fmla="*/ 957262 w 1219200"/>
              <a:gd name="connsiteY15" fmla="*/ 54769 h 1400175"/>
              <a:gd name="connsiteX16" fmla="*/ 854868 w 1219200"/>
              <a:gd name="connsiteY16" fmla="*/ 11906 h 1400175"/>
              <a:gd name="connsiteX17" fmla="*/ 826293 w 1219200"/>
              <a:gd name="connsiteY17" fmla="*/ 0 h 1400175"/>
              <a:gd name="connsiteX18" fmla="*/ 814387 w 1219200"/>
              <a:gd name="connsiteY18" fmla="*/ 0 h 1400175"/>
              <a:gd name="connsiteX19" fmla="*/ 792956 w 1219200"/>
              <a:gd name="connsiteY19" fmla="*/ 16669 h 1400175"/>
              <a:gd name="connsiteX20" fmla="*/ 766762 w 1219200"/>
              <a:gd name="connsiteY20" fmla="*/ 47625 h 1400175"/>
              <a:gd name="connsiteX21" fmla="*/ 690562 w 1219200"/>
              <a:gd name="connsiteY21" fmla="*/ 123825 h 1400175"/>
              <a:gd name="connsiteX22" fmla="*/ 628650 w 1219200"/>
              <a:gd name="connsiteY22" fmla="*/ 164306 h 1400175"/>
              <a:gd name="connsiteX23" fmla="*/ 497681 w 1219200"/>
              <a:gd name="connsiteY23" fmla="*/ 235744 h 1400175"/>
              <a:gd name="connsiteX24" fmla="*/ 357187 w 1219200"/>
              <a:gd name="connsiteY24" fmla="*/ 300037 h 1400175"/>
              <a:gd name="connsiteX25" fmla="*/ 330993 w 1219200"/>
              <a:gd name="connsiteY25" fmla="*/ 307181 h 1400175"/>
              <a:gd name="connsiteX26" fmla="*/ 297656 w 1219200"/>
              <a:gd name="connsiteY26" fmla="*/ 311944 h 1400175"/>
              <a:gd name="connsiteX27" fmla="*/ 266700 w 1219200"/>
              <a:gd name="connsiteY27" fmla="*/ 307181 h 1400175"/>
              <a:gd name="connsiteX28" fmla="*/ 223837 w 1219200"/>
              <a:gd name="connsiteY28" fmla="*/ 285750 h 1400175"/>
              <a:gd name="connsiteX29" fmla="*/ 171450 w 1219200"/>
              <a:gd name="connsiteY29" fmla="*/ 252412 h 1400175"/>
              <a:gd name="connsiteX30" fmla="*/ 102393 w 1219200"/>
              <a:gd name="connsiteY30" fmla="*/ 192881 h 1400175"/>
              <a:gd name="connsiteX31" fmla="*/ 61912 w 1219200"/>
              <a:gd name="connsiteY31" fmla="*/ 154781 h 1400175"/>
              <a:gd name="connsiteX32" fmla="*/ 47625 w 1219200"/>
              <a:gd name="connsiteY32" fmla="*/ 145256 h 1400175"/>
              <a:gd name="connsiteX33" fmla="*/ 26193 w 1219200"/>
              <a:gd name="connsiteY33" fmla="*/ 138112 h 1400175"/>
              <a:gd name="connsiteX34" fmla="*/ 16668 w 1219200"/>
              <a:gd name="connsiteY34" fmla="*/ 138112 h 1400175"/>
              <a:gd name="connsiteX35" fmla="*/ 7143 w 1219200"/>
              <a:gd name="connsiteY35" fmla="*/ 140494 h 1400175"/>
              <a:gd name="connsiteX36" fmla="*/ 0 w 1219200"/>
              <a:gd name="connsiteY36" fmla="*/ 150019 h 1400175"/>
              <a:gd name="connsiteX37" fmla="*/ 2381 w 1219200"/>
              <a:gd name="connsiteY37" fmla="*/ 166687 h 1400175"/>
              <a:gd name="connsiteX38" fmla="*/ 21431 w 1219200"/>
              <a:gd name="connsiteY38" fmla="*/ 214312 h 1400175"/>
              <a:gd name="connsiteX39" fmla="*/ 54768 w 1219200"/>
              <a:gd name="connsiteY39" fmla="*/ 285750 h 1400175"/>
              <a:gd name="connsiteX40" fmla="*/ 92868 w 1219200"/>
              <a:gd name="connsiteY40" fmla="*/ 357187 h 1400175"/>
              <a:gd name="connsiteX41" fmla="*/ 116681 w 1219200"/>
              <a:gd name="connsiteY41" fmla="*/ 402431 h 1400175"/>
              <a:gd name="connsiteX42" fmla="*/ 159543 w 1219200"/>
              <a:gd name="connsiteY42" fmla="*/ 466725 h 1400175"/>
              <a:gd name="connsiteX43" fmla="*/ 188118 w 1219200"/>
              <a:gd name="connsiteY43" fmla="*/ 500062 h 1400175"/>
              <a:gd name="connsiteX44" fmla="*/ 219075 w 1219200"/>
              <a:gd name="connsiteY44" fmla="*/ 531019 h 1400175"/>
              <a:gd name="connsiteX45" fmla="*/ 250031 w 1219200"/>
              <a:gd name="connsiteY45" fmla="*/ 552450 h 1400175"/>
              <a:gd name="connsiteX46" fmla="*/ 261937 w 1219200"/>
              <a:gd name="connsiteY46" fmla="*/ 554831 h 1400175"/>
              <a:gd name="connsiteX47" fmla="*/ 288131 w 1219200"/>
              <a:gd name="connsiteY47" fmla="*/ 545306 h 1400175"/>
              <a:gd name="connsiteX48" fmla="*/ 364331 w 1219200"/>
              <a:gd name="connsiteY48" fmla="*/ 504825 h 1400175"/>
              <a:gd name="connsiteX49" fmla="*/ 457200 w 1219200"/>
              <a:gd name="connsiteY49" fmla="*/ 445294 h 1400175"/>
              <a:gd name="connsiteX50" fmla="*/ 559593 w 1219200"/>
              <a:gd name="connsiteY50" fmla="*/ 388144 h 1400175"/>
              <a:gd name="connsiteX51" fmla="*/ 621506 w 1219200"/>
              <a:gd name="connsiteY51" fmla="*/ 354806 h 1400175"/>
              <a:gd name="connsiteX52" fmla="*/ 657225 w 1219200"/>
              <a:gd name="connsiteY52" fmla="*/ 338137 h 1400175"/>
              <a:gd name="connsiteX53" fmla="*/ 673893 w 1219200"/>
              <a:gd name="connsiteY53" fmla="*/ 335756 h 1400175"/>
              <a:gd name="connsiteX54" fmla="*/ 692943 w 1219200"/>
              <a:gd name="connsiteY54" fmla="*/ 340519 h 1400175"/>
              <a:gd name="connsiteX55" fmla="*/ 702468 w 1219200"/>
              <a:gd name="connsiteY55" fmla="*/ 352425 h 1400175"/>
              <a:gd name="connsiteX56" fmla="*/ 707231 w 1219200"/>
              <a:gd name="connsiteY56" fmla="*/ 385762 h 1400175"/>
              <a:gd name="connsiteX57" fmla="*/ 700087 w 1219200"/>
              <a:gd name="connsiteY57" fmla="*/ 428625 h 1400175"/>
              <a:gd name="connsiteX58" fmla="*/ 669131 w 1219200"/>
              <a:gd name="connsiteY58" fmla="*/ 523875 h 1400175"/>
              <a:gd name="connsiteX59" fmla="*/ 623887 w 1219200"/>
              <a:gd name="connsiteY59" fmla="*/ 638175 h 1400175"/>
              <a:gd name="connsiteX60" fmla="*/ 581025 w 1219200"/>
              <a:gd name="connsiteY60" fmla="*/ 733425 h 1400175"/>
              <a:gd name="connsiteX61" fmla="*/ 569118 w 1219200"/>
              <a:gd name="connsiteY61" fmla="*/ 762000 h 1400175"/>
              <a:gd name="connsiteX62" fmla="*/ 566737 w 1219200"/>
              <a:gd name="connsiteY62" fmla="*/ 790575 h 1400175"/>
              <a:gd name="connsiteX63" fmla="*/ 571500 w 1219200"/>
              <a:gd name="connsiteY63" fmla="*/ 821531 h 1400175"/>
              <a:gd name="connsiteX64" fmla="*/ 581025 w 1219200"/>
              <a:gd name="connsiteY64" fmla="*/ 850106 h 1400175"/>
              <a:gd name="connsiteX65" fmla="*/ 611981 w 1219200"/>
              <a:gd name="connsiteY65" fmla="*/ 888206 h 1400175"/>
              <a:gd name="connsiteX66" fmla="*/ 676275 w 1219200"/>
              <a:gd name="connsiteY66" fmla="*/ 940594 h 1400175"/>
              <a:gd name="connsiteX67" fmla="*/ 723900 w 1219200"/>
              <a:gd name="connsiteY67" fmla="*/ 985837 h 1400175"/>
              <a:gd name="connsiteX68" fmla="*/ 785812 w 1219200"/>
              <a:gd name="connsiteY68" fmla="*/ 1050131 h 1400175"/>
              <a:gd name="connsiteX69" fmla="*/ 838200 w 1219200"/>
              <a:gd name="connsiteY69" fmla="*/ 1104900 h 1400175"/>
              <a:gd name="connsiteX70" fmla="*/ 876300 w 1219200"/>
              <a:gd name="connsiteY70" fmla="*/ 1152525 h 1400175"/>
              <a:gd name="connsiteX71" fmla="*/ 1119187 w 1219200"/>
              <a:gd name="connsiteY71" fmla="*/ 1400175 h 1400175"/>
              <a:gd name="connsiteX72" fmla="*/ 1154906 w 1219200"/>
              <a:gd name="connsiteY72" fmla="*/ 1390650 h 1400175"/>
              <a:gd name="connsiteX73" fmla="*/ 1178718 w 1219200"/>
              <a:gd name="connsiteY73" fmla="*/ 1373981 h 1400175"/>
              <a:gd name="connsiteX74" fmla="*/ 1195387 w 1219200"/>
              <a:gd name="connsiteY74" fmla="*/ 1357312 h 1400175"/>
              <a:gd name="connsiteX75" fmla="*/ 1212056 w 1219200"/>
              <a:gd name="connsiteY75" fmla="*/ 1331119 h 1400175"/>
              <a:gd name="connsiteX76" fmla="*/ 1216818 w 1219200"/>
              <a:gd name="connsiteY76" fmla="*/ 1309687 h 1400175"/>
              <a:gd name="connsiteX77" fmla="*/ 1219200 w 1219200"/>
              <a:gd name="connsiteY77" fmla="*/ 1288256 h 1400175"/>
              <a:gd name="connsiteX78" fmla="*/ 1219200 w 1219200"/>
              <a:gd name="connsiteY78" fmla="*/ 1252537 h 1400175"/>
              <a:gd name="connsiteX79" fmla="*/ 1212056 w 1219200"/>
              <a:gd name="connsiteY79" fmla="*/ 1209675 h 1400175"/>
              <a:gd name="connsiteX80" fmla="*/ 1197768 w 1219200"/>
              <a:gd name="connsiteY80" fmla="*/ 1171575 h 1400175"/>
              <a:gd name="connsiteX81" fmla="*/ 1178718 w 1219200"/>
              <a:gd name="connsiteY81" fmla="*/ 1138237 h 1400175"/>
              <a:gd name="connsiteX82" fmla="*/ 1152525 w 1219200"/>
              <a:gd name="connsiteY82" fmla="*/ 1104900 h 1400175"/>
              <a:gd name="connsiteX83" fmla="*/ 1126331 w 1219200"/>
              <a:gd name="connsiteY83" fmla="*/ 1081087 h 1400175"/>
              <a:gd name="connsiteX84" fmla="*/ 1088231 w 1219200"/>
              <a:gd name="connsiteY84" fmla="*/ 1054894 h 1400175"/>
              <a:gd name="connsiteX85" fmla="*/ 1035843 w 1219200"/>
              <a:gd name="connsiteY85" fmla="*/ 1014412 h 1400175"/>
              <a:gd name="connsiteX86" fmla="*/ 942975 w 1219200"/>
              <a:gd name="connsiteY86" fmla="*/ 957262 h 1400175"/>
              <a:gd name="connsiteX87" fmla="*/ 845343 w 1219200"/>
              <a:gd name="connsiteY87" fmla="*/ 907256 h 1400175"/>
              <a:gd name="connsiteX88" fmla="*/ 738187 w 1219200"/>
              <a:gd name="connsiteY88" fmla="*/ 854869 h 1400175"/>
              <a:gd name="connsiteX89" fmla="*/ 673893 w 1219200"/>
              <a:gd name="connsiteY89" fmla="*/ 826294 h 1400175"/>
              <a:gd name="connsiteX90" fmla="*/ 666750 w 1219200"/>
              <a:gd name="connsiteY90" fmla="*/ 819150 h 1400175"/>
              <a:gd name="connsiteX91" fmla="*/ 676275 w 1219200"/>
              <a:gd name="connsiteY91" fmla="*/ 792956 h 1400175"/>
              <a:gd name="connsiteX92" fmla="*/ 750093 w 1219200"/>
              <a:gd name="connsiteY92" fmla="*/ 669131 h 1400175"/>
              <a:gd name="connsiteX93" fmla="*/ 857250 w 1219200"/>
              <a:gd name="connsiteY93" fmla="*/ 495300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9200" h="1400175">
                <a:moveTo>
                  <a:pt x="857250" y="495300"/>
                </a:moveTo>
                <a:lnTo>
                  <a:pt x="890587" y="447675"/>
                </a:lnTo>
                <a:lnTo>
                  <a:pt x="916781" y="409575"/>
                </a:lnTo>
                <a:lnTo>
                  <a:pt x="962025" y="350044"/>
                </a:lnTo>
                <a:lnTo>
                  <a:pt x="983456" y="328612"/>
                </a:lnTo>
                <a:lnTo>
                  <a:pt x="1026318" y="297656"/>
                </a:lnTo>
                <a:lnTo>
                  <a:pt x="1069181" y="261937"/>
                </a:lnTo>
                <a:lnTo>
                  <a:pt x="1090612" y="242887"/>
                </a:lnTo>
                <a:lnTo>
                  <a:pt x="1100137" y="219075"/>
                </a:lnTo>
                <a:lnTo>
                  <a:pt x="1107281" y="188119"/>
                </a:lnTo>
                <a:lnTo>
                  <a:pt x="1107281" y="164306"/>
                </a:lnTo>
                <a:lnTo>
                  <a:pt x="1100137" y="138112"/>
                </a:lnTo>
                <a:lnTo>
                  <a:pt x="1085850" y="119062"/>
                </a:lnTo>
                <a:lnTo>
                  <a:pt x="1062037" y="104775"/>
                </a:lnTo>
                <a:lnTo>
                  <a:pt x="1026318" y="88106"/>
                </a:lnTo>
                <a:lnTo>
                  <a:pt x="957262" y="54769"/>
                </a:lnTo>
                <a:lnTo>
                  <a:pt x="854868" y="11906"/>
                </a:lnTo>
                <a:lnTo>
                  <a:pt x="826293" y="0"/>
                </a:lnTo>
                <a:lnTo>
                  <a:pt x="814387" y="0"/>
                </a:lnTo>
                <a:lnTo>
                  <a:pt x="792956" y="16669"/>
                </a:lnTo>
                <a:lnTo>
                  <a:pt x="766762" y="47625"/>
                </a:lnTo>
                <a:lnTo>
                  <a:pt x="690562" y="123825"/>
                </a:lnTo>
                <a:lnTo>
                  <a:pt x="628650" y="164306"/>
                </a:lnTo>
                <a:lnTo>
                  <a:pt x="497681" y="235744"/>
                </a:lnTo>
                <a:lnTo>
                  <a:pt x="357187" y="300037"/>
                </a:lnTo>
                <a:lnTo>
                  <a:pt x="330993" y="307181"/>
                </a:lnTo>
                <a:lnTo>
                  <a:pt x="297656" y="311944"/>
                </a:lnTo>
                <a:lnTo>
                  <a:pt x="266700" y="307181"/>
                </a:lnTo>
                <a:lnTo>
                  <a:pt x="223837" y="285750"/>
                </a:lnTo>
                <a:lnTo>
                  <a:pt x="171450" y="252412"/>
                </a:lnTo>
                <a:lnTo>
                  <a:pt x="102393" y="192881"/>
                </a:lnTo>
                <a:lnTo>
                  <a:pt x="61912" y="154781"/>
                </a:lnTo>
                <a:lnTo>
                  <a:pt x="47625" y="145256"/>
                </a:lnTo>
                <a:lnTo>
                  <a:pt x="26193" y="138112"/>
                </a:lnTo>
                <a:lnTo>
                  <a:pt x="16668" y="138112"/>
                </a:lnTo>
                <a:lnTo>
                  <a:pt x="7143" y="140494"/>
                </a:lnTo>
                <a:lnTo>
                  <a:pt x="0" y="150019"/>
                </a:lnTo>
                <a:lnTo>
                  <a:pt x="2381" y="166687"/>
                </a:lnTo>
                <a:lnTo>
                  <a:pt x="21431" y="214312"/>
                </a:lnTo>
                <a:lnTo>
                  <a:pt x="54768" y="285750"/>
                </a:lnTo>
                <a:lnTo>
                  <a:pt x="92868" y="357187"/>
                </a:lnTo>
                <a:lnTo>
                  <a:pt x="116681" y="402431"/>
                </a:lnTo>
                <a:lnTo>
                  <a:pt x="159543" y="466725"/>
                </a:lnTo>
                <a:lnTo>
                  <a:pt x="188118" y="500062"/>
                </a:lnTo>
                <a:lnTo>
                  <a:pt x="219075" y="531019"/>
                </a:lnTo>
                <a:lnTo>
                  <a:pt x="250031" y="552450"/>
                </a:lnTo>
                <a:lnTo>
                  <a:pt x="261937" y="554831"/>
                </a:lnTo>
                <a:lnTo>
                  <a:pt x="288131" y="545306"/>
                </a:lnTo>
                <a:lnTo>
                  <a:pt x="364331" y="504825"/>
                </a:lnTo>
                <a:lnTo>
                  <a:pt x="457200" y="445294"/>
                </a:lnTo>
                <a:lnTo>
                  <a:pt x="559593" y="388144"/>
                </a:lnTo>
                <a:lnTo>
                  <a:pt x="621506" y="354806"/>
                </a:lnTo>
                <a:lnTo>
                  <a:pt x="657225" y="338137"/>
                </a:lnTo>
                <a:lnTo>
                  <a:pt x="673893" y="335756"/>
                </a:lnTo>
                <a:lnTo>
                  <a:pt x="692943" y="340519"/>
                </a:lnTo>
                <a:lnTo>
                  <a:pt x="702468" y="352425"/>
                </a:lnTo>
                <a:lnTo>
                  <a:pt x="707231" y="385762"/>
                </a:lnTo>
                <a:lnTo>
                  <a:pt x="700087" y="428625"/>
                </a:lnTo>
                <a:lnTo>
                  <a:pt x="669131" y="523875"/>
                </a:lnTo>
                <a:lnTo>
                  <a:pt x="623887" y="638175"/>
                </a:lnTo>
                <a:lnTo>
                  <a:pt x="581025" y="733425"/>
                </a:lnTo>
                <a:lnTo>
                  <a:pt x="569118" y="762000"/>
                </a:lnTo>
                <a:lnTo>
                  <a:pt x="566737" y="790575"/>
                </a:lnTo>
                <a:lnTo>
                  <a:pt x="571500" y="821531"/>
                </a:lnTo>
                <a:lnTo>
                  <a:pt x="581025" y="850106"/>
                </a:lnTo>
                <a:lnTo>
                  <a:pt x="611981" y="888206"/>
                </a:lnTo>
                <a:lnTo>
                  <a:pt x="676275" y="940594"/>
                </a:lnTo>
                <a:lnTo>
                  <a:pt x="723900" y="985837"/>
                </a:lnTo>
                <a:lnTo>
                  <a:pt x="785812" y="1050131"/>
                </a:lnTo>
                <a:lnTo>
                  <a:pt x="838200" y="1104900"/>
                </a:lnTo>
                <a:lnTo>
                  <a:pt x="876300" y="1152525"/>
                </a:lnTo>
                <a:lnTo>
                  <a:pt x="1119187" y="1400175"/>
                </a:lnTo>
                <a:lnTo>
                  <a:pt x="1154906" y="1390650"/>
                </a:lnTo>
                <a:lnTo>
                  <a:pt x="1178718" y="1373981"/>
                </a:lnTo>
                <a:lnTo>
                  <a:pt x="1195387" y="1357312"/>
                </a:lnTo>
                <a:lnTo>
                  <a:pt x="1212056" y="1331119"/>
                </a:lnTo>
                <a:lnTo>
                  <a:pt x="1216818" y="1309687"/>
                </a:lnTo>
                <a:lnTo>
                  <a:pt x="1219200" y="1288256"/>
                </a:lnTo>
                <a:lnTo>
                  <a:pt x="1219200" y="1252537"/>
                </a:lnTo>
                <a:lnTo>
                  <a:pt x="1212056" y="1209675"/>
                </a:lnTo>
                <a:lnTo>
                  <a:pt x="1197768" y="1171575"/>
                </a:lnTo>
                <a:lnTo>
                  <a:pt x="1178718" y="1138237"/>
                </a:lnTo>
                <a:lnTo>
                  <a:pt x="1152525" y="1104900"/>
                </a:lnTo>
                <a:lnTo>
                  <a:pt x="1126331" y="1081087"/>
                </a:lnTo>
                <a:lnTo>
                  <a:pt x="1088231" y="1054894"/>
                </a:lnTo>
                <a:lnTo>
                  <a:pt x="1035843" y="1014412"/>
                </a:lnTo>
                <a:lnTo>
                  <a:pt x="942975" y="957262"/>
                </a:lnTo>
                <a:lnTo>
                  <a:pt x="845343" y="907256"/>
                </a:lnTo>
                <a:lnTo>
                  <a:pt x="738187" y="854869"/>
                </a:lnTo>
                <a:lnTo>
                  <a:pt x="673893" y="826294"/>
                </a:lnTo>
                <a:lnTo>
                  <a:pt x="666750" y="819150"/>
                </a:lnTo>
                <a:lnTo>
                  <a:pt x="676275" y="792956"/>
                </a:lnTo>
                <a:lnTo>
                  <a:pt x="750093" y="669131"/>
                </a:lnTo>
                <a:lnTo>
                  <a:pt x="857250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D0342A0-D74B-894F-8916-944C96ECA68C}"/>
              </a:ext>
            </a:extLst>
          </p:cNvPr>
          <p:cNvSpPr/>
          <p:nvPr/>
        </p:nvSpPr>
        <p:spPr>
          <a:xfrm>
            <a:off x="2801938" y="4560888"/>
            <a:ext cx="979487" cy="708025"/>
          </a:xfrm>
          <a:custGeom>
            <a:avLst/>
            <a:gdLst>
              <a:gd name="connsiteX0" fmla="*/ 414338 w 978694"/>
              <a:gd name="connsiteY0" fmla="*/ 528637 h 709612"/>
              <a:gd name="connsiteX1" fmla="*/ 350044 w 978694"/>
              <a:gd name="connsiteY1" fmla="*/ 578644 h 709612"/>
              <a:gd name="connsiteX2" fmla="*/ 285750 w 978694"/>
              <a:gd name="connsiteY2" fmla="*/ 631031 h 709612"/>
              <a:gd name="connsiteX3" fmla="*/ 190500 w 978694"/>
              <a:gd name="connsiteY3" fmla="*/ 709612 h 709612"/>
              <a:gd name="connsiteX4" fmla="*/ 0 w 978694"/>
              <a:gd name="connsiteY4" fmla="*/ 671512 h 709612"/>
              <a:gd name="connsiteX5" fmla="*/ 202407 w 978694"/>
              <a:gd name="connsiteY5" fmla="*/ 542925 h 709612"/>
              <a:gd name="connsiteX6" fmla="*/ 333375 w 978694"/>
              <a:gd name="connsiteY6" fmla="*/ 445294 h 709612"/>
              <a:gd name="connsiteX7" fmla="*/ 419100 w 978694"/>
              <a:gd name="connsiteY7" fmla="*/ 378619 h 709612"/>
              <a:gd name="connsiteX8" fmla="*/ 519113 w 978694"/>
              <a:gd name="connsiteY8" fmla="*/ 292894 h 709612"/>
              <a:gd name="connsiteX9" fmla="*/ 595313 w 978694"/>
              <a:gd name="connsiteY9" fmla="*/ 219075 h 709612"/>
              <a:gd name="connsiteX10" fmla="*/ 661988 w 978694"/>
              <a:gd name="connsiteY10" fmla="*/ 147637 h 709612"/>
              <a:gd name="connsiteX11" fmla="*/ 673894 w 978694"/>
              <a:gd name="connsiteY11" fmla="*/ 128587 h 709612"/>
              <a:gd name="connsiteX12" fmla="*/ 678657 w 978694"/>
              <a:gd name="connsiteY12" fmla="*/ 107156 h 709612"/>
              <a:gd name="connsiteX13" fmla="*/ 676275 w 978694"/>
              <a:gd name="connsiteY13" fmla="*/ 83344 h 709612"/>
              <a:gd name="connsiteX14" fmla="*/ 671513 w 978694"/>
              <a:gd name="connsiteY14" fmla="*/ 54769 h 709612"/>
              <a:gd name="connsiteX15" fmla="*/ 628650 w 978694"/>
              <a:gd name="connsiteY15" fmla="*/ 0 h 709612"/>
              <a:gd name="connsiteX16" fmla="*/ 978694 w 978694"/>
              <a:gd name="connsiteY16" fmla="*/ 247650 h 709612"/>
              <a:gd name="connsiteX17" fmla="*/ 940594 w 978694"/>
              <a:gd name="connsiteY17" fmla="*/ 280987 h 709612"/>
              <a:gd name="connsiteX18" fmla="*/ 897732 w 978694"/>
              <a:gd name="connsiteY18" fmla="*/ 295275 h 709612"/>
              <a:gd name="connsiteX19" fmla="*/ 857250 w 978694"/>
              <a:gd name="connsiteY19" fmla="*/ 302419 h 709612"/>
              <a:gd name="connsiteX20" fmla="*/ 783432 w 978694"/>
              <a:gd name="connsiteY20" fmla="*/ 323850 h 709612"/>
              <a:gd name="connsiteX21" fmla="*/ 704850 w 978694"/>
              <a:gd name="connsiteY21" fmla="*/ 352425 h 709612"/>
              <a:gd name="connsiteX22" fmla="*/ 626269 w 978694"/>
              <a:gd name="connsiteY22" fmla="*/ 390525 h 709612"/>
              <a:gd name="connsiteX23" fmla="*/ 542925 w 978694"/>
              <a:gd name="connsiteY23" fmla="*/ 438150 h 709612"/>
              <a:gd name="connsiteX24" fmla="*/ 414338 w 978694"/>
              <a:gd name="connsiteY24" fmla="*/ 528637 h 70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78694" h="709612">
                <a:moveTo>
                  <a:pt x="414338" y="528637"/>
                </a:moveTo>
                <a:lnTo>
                  <a:pt x="350044" y="578644"/>
                </a:lnTo>
                <a:lnTo>
                  <a:pt x="285750" y="631031"/>
                </a:lnTo>
                <a:lnTo>
                  <a:pt x="190500" y="709612"/>
                </a:lnTo>
                <a:lnTo>
                  <a:pt x="0" y="671512"/>
                </a:lnTo>
                <a:lnTo>
                  <a:pt x="202407" y="542925"/>
                </a:lnTo>
                <a:lnTo>
                  <a:pt x="333375" y="445294"/>
                </a:lnTo>
                <a:lnTo>
                  <a:pt x="419100" y="378619"/>
                </a:lnTo>
                <a:lnTo>
                  <a:pt x="519113" y="292894"/>
                </a:lnTo>
                <a:lnTo>
                  <a:pt x="595313" y="219075"/>
                </a:lnTo>
                <a:lnTo>
                  <a:pt x="661988" y="147637"/>
                </a:lnTo>
                <a:lnTo>
                  <a:pt x="673894" y="128587"/>
                </a:lnTo>
                <a:lnTo>
                  <a:pt x="678657" y="107156"/>
                </a:lnTo>
                <a:lnTo>
                  <a:pt x="676275" y="83344"/>
                </a:lnTo>
                <a:lnTo>
                  <a:pt x="671513" y="54769"/>
                </a:lnTo>
                <a:lnTo>
                  <a:pt x="628650" y="0"/>
                </a:lnTo>
                <a:lnTo>
                  <a:pt x="978694" y="247650"/>
                </a:lnTo>
                <a:lnTo>
                  <a:pt x="940594" y="280987"/>
                </a:lnTo>
                <a:lnTo>
                  <a:pt x="897732" y="295275"/>
                </a:lnTo>
                <a:lnTo>
                  <a:pt x="857250" y="302419"/>
                </a:lnTo>
                <a:lnTo>
                  <a:pt x="783432" y="323850"/>
                </a:lnTo>
                <a:lnTo>
                  <a:pt x="704850" y="352425"/>
                </a:lnTo>
                <a:lnTo>
                  <a:pt x="626269" y="390525"/>
                </a:lnTo>
                <a:lnTo>
                  <a:pt x="542925" y="438150"/>
                </a:lnTo>
                <a:lnTo>
                  <a:pt x="414338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B0DFEB68-FF5D-FA47-885B-7AC278D6D892}"/>
              </a:ext>
            </a:extLst>
          </p:cNvPr>
          <p:cNvSpPr/>
          <p:nvPr/>
        </p:nvSpPr>
        <p:spPr>
          <a:xfrm>
            <a:off x="2686050" y="5105400"/>
            <a:ext cx="4721225" cy="952500"/>
          </a:xfrm>
          <a:custGeom>
            <a:avLst/>
            <a:gdLst>
              <a:gd name="connsiteX0" fmla="*/ 1318260 w 4720590"/>
              <a:gd name="connsiteY0" fmla="*/ 171450 h 952500"/>
              <a:gd name="connsiteX1" fmla="*/ 1569720 w 4720590"/>
              <a:gd name="connsiteY1" fmla="*/ 220980 h 952500"/>
              <a:gd name="connsiteX2" fmla="*/ 1874520 w 4720590"/>
              <a:gd name="connsiteY2" fmla="*/ 278130 h 952500"/>
              <a:gd name="connsiteX3" fmla="*/ 2137410 w 4720590"/>
              <a:gd name="connsiteY3" fmla="*/ 327660 h 952500"/>
              <a:gd name="connsiteX4" fmla="*/ 2369820 w 4720590"/>
              <a:gd name="connsiteY4" fmla="*/ 369570 h 952500"/>
              <a:gd name="connsiteX5" fmla="*/ 2606040 w 4720590"/>
              <a:gd name="connsiteY5" fmla="*/ 415290 h 952500"/>
              <a:gd name="connsiteX6" fmla="*/ 2933700 w 4720590"/>
              <a:gd name="connsiteY6" fmla="*/ 476250 h 952500"/>
              <a:gd name="connsiteX7" fmla="*/ 3089910 w 4720590"/>
              <a:gd name="connsiteY7" fmla="*/ 502920 h 952500"/>
              <a:gd name="connsiteX8" fmla="*/ 3230880 w 4720590"/>
              <a:gd name="connsiteY8" fmla="*/ 529590 h 952500"/>
              <a:gd name="connsiteX9" fmla="*/ 3379470 w 4720590"/>
              <a:gd name="connsiteY9" fmla="*/ 552450 h 952500"/>
              <a:gd name="connsiteX10" fmla="*/ 3505200 w 4720590"/>
              <a:gd name="connsiteY10" fmla="*/ 563880 h 952500"/>
              <a:gd name="connsiteX11" fmla="*/ 3680460 w 4720590"/>
              <a:gd name="connsiteY11" fmla="*/ 579120 h 952500"/>
              <a:gd name="connsiteX12" fmla="*/ 3947160 w 4720590"/>
              <a:gd name="connsiteY12" fmla="*/ 594360 h 952500"/>
              <a:gd name="connsiteX13" fmla="*/ 4229100 w 4720590"/>
              <a:gd name="connsiteY13" fmla="*/ 598170 h 952500"/>
              <a:gd name="connsiteX14" fmla="*/ 4495800 w 4720590"/>
              <a:gd name="connsiteY14" fmla="*/ 601980 h 952500"/>
              <a:gd name="connsiteX15" fmla="*/ 4648200 w 4720590"/>
              <a:gd name="connsiteY15" fmla="*/ 601980 h 952500"/>
              <a:gd name="connsiteX16" fmla="*/ 4686300 w 4720590"/>
              <a:gd name="connsiteY16" fmla="*/ 601980 h 952500"/>
              <a:gd name="connsiteX17" fmla="*/ 4709160 w 4720590"/>
              <a:gd name="connsiteY17" fmla="*/ 605790 h 952500"/>
              <a:gd name="connsiteX18" fmla="*/ 4716780 w 4720590"/>
              <a:gd name="connsiteY18" fmla="*/ 617220 h 952500"/>
              <a:gd name="connsiteX19" fmla="*/ 4720590 w 4720590"/>
              <a:gd name="connsiteY19" fmla="*/ 628650 h 952500"/>
              <a:gd name="connsiteX20" fmla="*/ 4705350 w 4720590"/>
              <a:gd name="connsiteY20" fmla="*/ 651510 h 952500"/>
              <a:gd name="connsiteX21" fmla="*/ 4693920 w 4720590"/>
              <a:gd name="connsiteY21" fmla="*/ 662940 h 952500"/>
              <a:gd name="connsiteX22" fmla="*/ 4674870 w 4720590"/>
              <a:gd name="connsiteY22" fmla="*/ 674370 h 952500"/>
              <a:gd name="connsiteX23" fmla="*/ 4575810 w 4720590"/>
              <a:gd name="connsiteY23" fmla="*/ 704850 h 952500"/>
              <a:gd name="connsiteX24" fmla="*/ 4362450 w 4720590"/>
              <a:gd name="connsiteY24" fmla="*/ 765810 h 952500"/>
              <a:gd name="connsiteX25" fmla="*/ 4088130 w 4720590"/>
              <a:gd name="connsiteY25" fmla="*/ 849630 h 952500"/>
              <a:gd name="connsiteX26" fmla="*/ 3924300 w 4720590"/>
              <a:gd name="connsiteY26" fmla="*/ 899160 h 952500"/>
              <a:gd name="connsiteX27" fmla="*/ 3794760 w 4720590"/>
              <a:gd name="connsiteY27" fmla="*/ 937260 h 952500"/>
              <a:gd name="connsiteX28" fmla="*/ 3749040 w 4720590"/>
              <a:gd name="connsiteY28" fmla="*/ 948690 h 952500"/>
              <a:gd name="connsiteX29" fmla="*/ 3699510 w 4720590"/>
              <a:gd name="connsiteY29" fmla="*/ 952500 h 952500"/>
              <a:gd name="connsiteX30" fmla="*/ 3627120 w 4720590"/>
              <a:gd name="connsiteY30" fmla="*/ 933450 h 952500"/>
              <a:gd name="connsiteX31" fmla="*/ 3390900 w 4720590"/>
              <a:gd name="connsiteY31" fmla="*/ 864870 h 952500"/>
              <a:gd name="connsiteX32" fmla="*/ 3021330 w 4720590"/>
              <a:gd name="connsiteY32" fmla="*/ 762000 h 952500"/>
              <a:gd name="connsiteX33" fmla="*/ 2792730 w 4720590"/>
              <a:gd name="connsiteY33" fmla="*/ 697230 h 952500"/>
              <a:gd name="connsiteX34" fmla="*/ 2571750 w 4720590"/>
              <a:gd name="connsiteY34" fmla="*/ 636270 h 952500"/>
              <a:gd name="connsiteX35" fmla="*/ 2339340 w 4720590"/>
              <a:gd name="connsiteY35" fmla="*/ 567690 h 952500"/>
              <a:gd name="connsiteX36" fmla="*/ 2171700 w 4720590"/>
              <a:gd name="connsiteY36" fmla="*/ 521970 h 952500"/>
              <a:gd name="connsiteX37" fmla="*/ 1962150 w 4720590"/>
              <a:gd name="connsiteY37" fmla="*/ 461010 h 952500"/>
              <a:gd name="connsiteX38" fmla="*/ 1744980 w 4720590"/>
              <a:gd name="connsiteY38" fmla="*/ 407670 h 952500"/>
              <a:gd name="connsiteX39" fmla="*/ 1573530 w 4720590"/>
              <a:gd name="connsiteY39" fmla="*/ 369570 h 952500"/>
              <a:gd name="connsiteX40" fmla="*/ 1421130 w 4720590"/>
              <a:gd name="connsiteY40" fmla="*/ 335280 h 952500"/>
              <a:gd name="connsiteX41" fmla="*/ 1295400 w 4720590"/>
              <a:gd name="connsiteY41" fmla="*/ 308610 h 952500"/>
              <a:gd name="connsiteX42" fmla="*/ 1169670 w 4720590"/>
              <a:gd name="connsiteY42" fmla="*/ 289560 h 952500"/>
              <a:gd name="connsiteX43" fmla="*/ 1070610 w 4720590"/>
              <a:gd name="connsiteY43" fmla="*/ 274320 h 952500"/>
              <a:gd name="connsiteX44" fmla="*/ 979170 w 4720590"/>
              <a:gd name="connsiteY44" fmla="*/ 262890 h 952500"/>
              <a:gd name="connsiteX45" fmla="*/ 834390 w 4720590"/>
              <a:gd name="connsiteY45" fmla="*/ 251460 h 952500"/>
              <a:gd name="connsiteX46" fmla="*/ 746760 w 4720590"/>
              <a:gd name="connsiteY46" fmla="*/ 247650 h 952500"/>
              <a:gd name="connsiteX47" fmla="*/ 640080 w 4720590"/>
              <a:gd name="connsiteY47" fmla="*/ 243840 h 952500"/>
              <a:gd name="connsiteX48" fmla="*/ 552450 w 4720590"/>
              <a:gd name="connsiteY48" fmla="*/ 247650 h 952500"/>
              <a:gd name="connsiteX49" fmla="*/ 461010 w 4720590"/>
              <a:gd name="connsiteY49" fmla="*/ 251460 h 952500"/>
              <a:gd name="connsiteX50" fmla="*/ 384810 w 4720590"/>
              <a:gd name="connsiteY50" fmla="*/ 259080 h 952500"/>
              <a:gd name="connsiteX51" fmla="*/ 331470 w 4720590"/>
              <a:gd name="connsiteY51" fmla="*/ 266700 h 952500"/>
              <a:gd name="connsiteX52" fmla="*/ 278130 w 4720590"/>
              <a:gd name="connsiteY52" fmla="*/ 285750 h 952500"/>
              <a:gd name="connsiteX53" fmla="*/ 194310 w 4720590"/>
              <a:gd name="connsiteY53" fmla="*/ 308610 h 952500"/>
              <a:gd name="connsiteX54" fmla="*/ 156210 w 4720590"/>
              <a:gd name="connsiteY54" fmla="*/ 312420 h 952500"/>
              <a:gd name="connsiteX55" fmla="*/ 102870 w 4720590"/>
              <a:gd name="connsiteY55" fmla="*/ 300990 h 952500"/>
              <a:gd name="connsiteX56" fmla="*/ 60960 w 4720590"/>
              <a:gd name="connsiteY56" fmla="*/ 285750 h 952500"/>
              <a:gd name="connsiteX57" fmla="*/ 38100 w 4720590"/>
              <a:gd name="connsiteY57" fmla="*/ 270510 h 952500"/>
              <a:gd name="connsiteX58" fmla="*/ 19050 w 4720590"/>
              <a:gd name="connsiteY58" fmla="*/ 240030 h 952500"/>
              <a:gd name="connsiteX59" fmla="*/ 3810 w 4720590"/>
              <a:gd name="connsiteY59" fmla="*/ 205740 h 952500"/>
              <a:gd name="connsiteX60" fmla="*/ 0 w 4720590"/>
              <a:gd name="connsiteY60" fmla="*/ 144780 h 952500"/>
              <a:gd name="connsiteX61" fmla="*/ 0 w 4720590"/>
              <a:gd name="connsiteY61" fmla="*/ 102870 h 952500"/>
              <a:gd name="connsiteX62" fmla="*/ 7620 w 4720590"/>
              <a:gd name="connsiteY62" fmla="*/ 87630 h 952500"/>
              <a:gd name="connsiteX63" fmla="*/ 53340 w 4720590"/>
              <a:gd name="connsiteY63" fmla="*/ 83820 h 952500"/>
              <a:gd name="connsiteX64" fmla="*/ 144780 w 4720590"/>
              <a:gd name="connsiteY64" fmla="*/ 64770 h 952500"/>
              <a:gd name="connsiteX65" fmla="*/ 209550 w 4720590"/>
              <a:gd name="connsiteY65" fmla="*/ 45720 h 952500"/>
              <a:gd name="connsiteX66" fmla="*/ 281940 w 4720590"/>
              <a:gd name="connsiteY66" fmla="*/ 19050 h 952500"/>
              <a:gd name="connsiteX67" fmla="*/ 331470 w 4720590"/>
              <a:gd name="connsiteY67" fmla="*/ 0 h 952500"/>
              <a:gd name="connsiteX68" fmla="*/ 422910 w 4720590"/>
              <a:gd name="connsiteY68" fmla="*/ 60960 h 952500"/>
              <a:gd name="connsiteX69" fmla="*/ 541020 w 4720590"/>
              <a:gd name="connsiteY69" fmla="*/ 68580 h 952500"/>
              <a:gd name="connsiteX70" fmla="*/ 735330 w 4720590"/>
              <a:gd name="connsiteY70" fmla="*/ 83820 h 952500"/>
              <a:gd name="connsiteX71" fmla="*/ 922020 w 4720590"/>
              <a:gd name="connsiteY71" fmla="*/ 102870 h 952500"/>
              <a:gd name="connsiteX72" fmla="*/ 1181100 w 4720590"/>
              <a:gd name="connsiteY72" fmla="*/ 144780 h 952500"/>
              <a:gd name="connsiteX73" fmla="*/ 1318260 w 4720590"/>
              <a:gd name="connsiteY73" fmla="*/ 17145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720590" h="952500">
                <a:moveTo>
                  <a:pt x="1318260" y="171450"/>
                </a:moveTo>
                <a:lnTo>
                  <a:pt x="1569720" y="220980"/>
                </a:lnTo>
                <a:lnTo>
                  <a:pt x="1874520" y="278130"/>
                </a:lnTo>
                <a:lnTo>
                  <a:pt x="2137410" y="327660"/>
                </a:lnTo>
                <a:lnTo>
                  <a:pt x="2369820" y="369570"/>
                </a:lnTo>
                <a:lnTo>
                  <a:pt x="2606040" y="415290"/>
                </a:lnTo>
                <a:lnTo>
                  <a:pt x="2933700" y="476250"/>
                </a:lnTo>
                <a:lnTo>
                  <a:pt x="3089910" y="502920"/>
                </a:lnTo>
                <a:lnTo>
                  <a:pt x="3230880" y="529590"/>
                </a:lnTo>
                <a:lnTo>
                  <a:pt x="3379470" y="552450"/>
                </a:lnTo>
                <a:lnTo>
                  <a:pt x="3505200" y="563880"/>
                </a:lnTo>
                <a:lnTo>
                  <a:pt x="3680460" y="579120"/>
                </a:lnTo>
                <a:lnTo>
                  <a:pt x="3947160" y="594360"/>
                </a:lnTo>
                <a:lnTo>
                  <a:pt x="4229100" y="598170"/>
                </a:lnTo>
                <a:lnTo>
                  <a:pt x="4495800" y="601980"/>
                </a:lnTo>
                <a:lnTo>
                  <a:pt x="4648200" y="601980"/>
                </a:lnTo>
                <a:lnTo>
                  <a:pt x="4686300" y="601980"/>
                </a:lnTo>
                <a:lnTo>
                  <a:pt x="4709160" y="605790"/>
                </a:lnTo>
                <a:lnTo>
                  <a:pt x="4716780" y="617220"/>
                </a:lnTo>
                <a:lnTo>
                  <a:pt x="4720590" y="628650"/>
                </a:lnTo>
                <a:lnTo>
                  <a:pt x="4705350" y="651510"/>
                </a:lnTo>
                <a:lnTo>
                  <a:pt x="4693920" y="662940"/>
                </a:lnTo>
                <a:lnTo>
                  <a:pt x="4674870" y="674370"/>
                </a:lnTo>
                <a:lnTo>
                  <a:pt x="4575810" y="704850"/>
                </a:lnTo>
                <a:lnTo>
                  <a:pt x="4362450" y="765810"/>
                </a:lnTo>
                <a:lnTo>
                  <a:pt x="4088130" y="849630"/>
                </a:lnTo>
                <a:lnTo>
                  <a:pt x="3924300" y="899160"/>
                </a:lnTo>
                <a:lnTo>
                  <a:pt x="3794760" y="937260"/>
                </a:lnTo>
                <a:lnTo>
                  <a:pt x="3749040" y="948690"/>
                </a:lnTo>
                <a:lnTo>
                  <a:pt x="3699510" y="952500"/>
                </a:lnTo>
                <a:lnTo>
                  <a:pt x="3627120" y="933450"/>
                </a:lnTo>
                <a:lnTo>
                  <a:pt x="3390900" y="864870"/>
                </a:lnTo>
                <a:lnTo>
                  <a:pt x="3021330" y="762000"/>
                </a:lnTo>
                <a:lnTo>
                  <a:pt x="2792730" y="697230"/>
                </a:lnTo>
                <a:lnTo>
                  <a:pt x="2571750" y="636270"/>
                </a:lnTo>
                <a:lnTo>
                  <a:pt x="2339340" y="567690"/>
                </a:lnTo>
                <a:lnTo>
                  <a:pt x="2171700" y="521970"/>
                </a:lnTo>
                <a:lnTo>
                  <a:pt x="1962150" y="461010"/>
                </a:lnTo>
                <a:lnTo>
                  <a:pt x="1744980" y="407670"/>
                </a:lnTo>
                <a:lnTo>
                  <a:pt x="1573530" y="369570"/>
                </a:lnTo>
                <a:lnTo>
                  <a:pt x="1421130" y="335280"/>
                </a:lnTo>
                <a:lnTo>
                  <a:pt x="1295400" y="308610"/>
                </a:lnTo>
                <a:lnTo>
                  <a:pt x="1169670" y="289560"/>
                </a:lnTo>
                <a:lnTo>
                  <a:pt x="1070610" y="274320"/>
                </a:lnTo>
                <a:lnTo>
                  <a:pt x="979170" y="262890"/>
                </a:lnTo>
                <a:lnTo>
                  <a:pt x="834390" y="251460"/>
                </a:lnTo>
                <a:lnTo>
                  <a:pt x="746760" y="247650"/>
                </a:lnTo>
                <a:lnTo>
                  <a:pt x="640080" y="243840"/>
                </a:lnTo>
                <a:lnTo>
                  <a:pt x="552450" y="247650"/>
                </a:lnTo>
                <a:lnTo>
                  <a:pt x="461010" y="251460"/>
                </a:lnTo>
                <a:lnTo>
                  <a:pt x="384810" y="259080"/>
                </a:lnTo>
                <a:lnTo>
                  <a:pt x="331470" y="266700"/>
                </a:lnTo>
                <a:lnTo>
                  <a:pt x="278130" y="285750"/>
                </a:lnTo>
                <a:lnTo>
                  <a:pt x="194310" y="308610"/>
                </a:lnTo>
                <a:lnTo>
                  <a:pt x="156210" y="312420"/>
                </a:lnTo>
                <a:lnTo>
                  <a:pt x="102870" y="300990"/>
                </a:lnTo>
                <a:lnTo>
                  <a:pt x="60960" y="285750"/>
                </a:lnTo>
                <a:lnTo>
                  <a:pt x="38100" y="270510"/>
                </a:lnTo>
                <a:lnTo>
                  <a:pt x="19050" y="240030"/>
                </a:lnTo>
                <a:lnTo>
                  <a:pt x="3810" y="205740"/>
                </a:lnTo>
                <a:lnTo>
                  <a:pt x="0" y="144780"/>
                </a:lnTo>
                <a:lnTo>
                  <a:pt x="0" y="102870"/>
                </a:lnTo>
                <a:lnTo>
                  <a:pt x="7620" y="87630"/>
                </a:lnTo>
                <a:lnTo>
                  <a:pt x="53340" y="83820"/>
                </a:lnTo>
                <a:lnTo>
                  <a:pt x="144780" y="64770"/>
                </a:lnTo>
                <a:lnTo>
                  <a:pt x="209550" y="45720"/>
                </a:lnTo>
                <a:lnTo>
                  <a:pt x="281940" y="19050"/>
                </a:lnTo>
                <a:lnTo>
                  <a:pt x="331470" y="0"/>
                </a:lnTo>
                <a:lnTo>
                  <a:pt x="422910" y="60960"/>
                </a:lnTo>
                <a:lnTo>
                  <a:pt x="541020" y="68580"/>
                </a:lnTo>
                <a:lnTo>
                  <a:pt x="735330" y="83820"/>
                </a:lnTo>
                <a:lnTo>
                  <a:pt x="922020" y="102870"/>
                </a:lnTo>
                <a:lnTo>
                  <a:pt x="1181100" y="144780"/>
                </a:lnTo>
                <a:lnTo>
                  <a:pt x="1318260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7AF8FA-D3E8-4F8E-A2C8-C3666B0ECAB9}"/>
              </a:ext>
            </a:extLst>
          </p:cNvPr>
          <p:cNvGrpSpPr/>
          <p:nvPr/>
        </p:nvGrpSpPr>
        <p:grpSpPr>
          <a:xfrm>
            <a:off x="2570956" y="1438275"/>
            <a:ext cx="4821237" cy="4648200"/>
            <a:chOff x="2738438" y="1562100"/>
            <a:chExt cx="4821237" cy="4648200"/>
          </a:xfrm>
        </p:grpSpPr>
        <p:sp>
          <p:nvSpPr>
            <p:cNvPr id="15" name="フリーフォーム 141">
              <a:extLst>
                <a:ext uri="{FF2B5EF4-FFF2-40B4-BE49-F238E27FC236}">
                  <a16:creationId xmlns:a16="http://schemas.microsoft.com/office/drawing/2014/main" id="{E508DE9B-1845-4118-BFE6-A57E5312799C}"/>
                </a:ext>
              </a:extLst>
            </p:cNvPr>
            <p:cNvSpPr/>
            <p:nvPr/>
          </p:nvSpPr>
          <p:spPr>
            <a:xfrm>
              <a:off x="4572000" y="1952625"/>
              <a:ext cx="1952625" cy="423863"/>
            </a:xfrm>
            <a:custGeom>
              <a:avLst/>
              <a:gdLst>
                <a:gd name="connsiteX0" fmla="*/ 578644 w 1952625"/>
                <a:gd name="connsiteY0" fmla="*/ 195263 h 423863"/>
                <a:gd name="connsiteX1" fmla="*/ 800100 w 1952625"/>
                <a:gd name="connsiteY1" fmla="*/ 164306 h 423863"/>
                <a:gd name="connsiteX2" fmla="*/ 1028700 w 1952625"/>
                <a:gd name="connsiteY2" fmla="*/ 133350 h 423863"/>
                <a:gd name="connsiteX3" fmla="*/ 1345406 w 1952625"/>
                <a:gd name="connsiteY3" fmla="*/ 78581 h 423863"/>
                <a:gd name="connsiteX4" fmla="*/ 1476375 w 1952625"/>
                <a:gd name="connsiteY4" fmla="*/ 52388 h 423863"/>
                <a:gd name="connsiteX5" fmla="*/ 1526381 w 1952625"/>
                <a:gd name="connsiteY5" fmla="*/ 45244 h 423863"/>
                <a:gd name="connsiteX6" fmla="*/ 1590675 w 1952625"/>
                <a:gd name="connsiteY6" fmla="*/ 19050 h 423863"/>
                <a:gd name="connsiteX7" fmla="*/ 1635919 w 1952625"/>
                <a:gd name="connsiteY7" fmla="*/ 0 h 423863"/>
                <a:gd name="connsiteX8" fmla="*/ 1662113 w 1952625"/>
                <a:gd name="connsiteY8" fmla="*/ 0 h 423863"/>
                <a:gd name="connsiteX9" fmla="*/ 1721644 w 1952625"/>
                <a:gd name="connsiteY9" fmla="*/ 2381 h 423863"/>
                <a:gd name="connsiteX10" fmla="*/ 1783556 w 1952625"/>
                <a:gd name="connsiteY10" fmla="*/ 9525 h 423863"/>
                <a:gd name="connsiteX11" fmla="*/ 1847850 w 1952625"/>
                <a:gd name="connsiteY11" fmla="*/ 23813 h 423863"/>
                <a:gd name="connsiteX12" fmla="*/ 1897856 w 1952625"/>
                <a:gd name="connsiteY12" fmla="*/ 38100 h 423863"/>
                <a:gd name="connsiteX13" fmla="*/ 1916906 w 1952625"/>
                <a:gd name="connsiteY13" fmla="*/ 47625 h 423863"/>
                <a:gd name="connsiteX14" fmla="*/ 1931194 w 1952625"/>
                <a:gd name="connsiteY14" fmla="*/ 64294 h 423863"/>
                <a:gd name="connsiteX15" fmla="*/ 1943100 w 1952625"/>
                <a:gd name="connsiteY15" fmla="*/ 85725 h 423863"/>
                <a:gd name="connsiteX16" fmla="*/ 1950244 w 1952625"/>
                <a:gd name="connsiteY16" fmla="*/ 107156 h 423863"/>
                <a:gd name="connsiteX17" fmla="*/ 1952625 w 1952625"/>
                <a:gd name="connsiteY17" fmla="*/ 123825 h 423863"/>
                <a:gd name="connsiteX18" fmla="*/ 1947863 w 1952625"/>
                <a:gd name="connsiteY18" fmla="*/ 142875 h 423863"/>
                <a:gd name="connsiteX19" fmla="*/ 1931194 w 1952625"/>
                <a:gd name="connsiteY19" fmla="*/ 169069 h 423863"/>
                <a:gd name="connsiteX20" fmla="*/ 1900238 w 1952625"/>
                <a:gd name="connsiteY20" fmla="*/ 197644 h 423863"/>
                <a:gd name="connsiteX21" fmla="*/ 1850231 w 1952625"/>
                <a:gd name="connsiteY21" fmla="*/ 221456 h 423863"/>
                <a:gd name="connsiteX22" fmla="*/ 1774031 w 1952625"/>
                <a:gd name="connsiteY22" fmla="*/ 228600 h 423863"/>
                <a:gd name="connsiteX23" fmla="*/ 1602581 w 1952625"/>
                <a:gd name="connsiteY23" fmla="*/ 242888 h 423863"/>
                <a:gd name="connsiteX24" fmla="*/ 1393031 w 1952625"/>
                <a:gd name="connsiteY24" fmla="*/ 257175 h 423863"/>
                <a:gd name="connsiteX25" fmla="*/ 1269206 w 1952625"/>
                <a:gd name="connsiteY25" fmla="*/ 269081 h 423863"/>
                <a:gd name="connsiteX26" fmla="*/ 1042988 w 1952625"/>
                <a:gd name="connsiteY26" fmla="*/ 309563 h 423863"/>
                <a:gd name="connsiteX27" fmla="*/ 854869 w 1952625"/>
                <a:gd name="connsiteY27" fmla="*/ 338138 h 423863"/>
                <a:gd name="connsiteX28" fmla="*/ 752475 w 1952625"/>
                <a:gd name="connsiteY28" fmla="*/ 359569 h 423863"/>
                <a:gd name="connsiteX29" fmla="*/ 664369 w 1952625"/>
                <a:gd name="connsiteY29" fmla="*/ 383381 h 423863"/>
                <a:gd name="connsiteX30" fmla="*/ 576263 w 1952625"/>
                <a:gd name="connsiteY30" fmla="*/ 404813 h 423863"/>
                <a:gd name="connsiteX31" fmla="*/ 500063 w 1952625"/>
                <a:gd name="connsiteY31" fmla="*/ 416719 h 423863"/>
                <a:gd name="connsiteX32" fmla="*/ 435769 w 1952625"/>
                <a:gd name="connsiteY32" fmla="*/ 423863 h 423863"/>
                <a:gd name="connsiteX33" fmla="*/ 400050 w 1952625"/>
                <a:gd name="connsiteY33" fmla="*/ 419100 h 423863"/>
                <a:gd name="connsiteX34" fmla="*/ 352425 w 1952625"/>
                <a:gd name="connsiteY34" fmla="*/ 407194 h 423863"/>
                <a:gd name="connsiteX35" fmla="*/ 266700 w 1952625"/>
                <a:gd name="connsiteY35" fmla="*/ 371475 h 423863"/>
                <a:gd name="connsiteX36" fmla="*/ 185738 w 1952625"/>
                <a:gd name="connsiteY36" fmla="*/ 323850 h 423863"/>
                <a:gd name="connsiteX37" fmla="*/ 119063 w 1952625"/>
                <a:gd name="connsiteY37" fmla="*/ 273844 h 423863"/>
                <a:gd name="connsiteX38" fmla="*/ 71438 w 1952625"/>
                <a:gd name="connsiteY38" fmla="*/ 235744 h 423863"/>
                <a:gd name="connsiteX39" fmla="*/ 16669 w 1952625"/>
                <a:gd name="connsiteY39" fmla="*/ 185738 h 423863"/>
                <a:gd name="connsiteX40" fmla="*/ 9525 w 1952625"/>
                <a:gd name="connsiteY40" fmla="*/ 173831 h 423863"/>
                <a:gd name="connsiteX41" fmla="*/ 0 w 1952625"/>
                <a:gd name="connsiteY41" fmla="*/ 142875 h 423863"/>
                <a:gd name="connsiteX42" fmla="*/ 2381 w 1952625"/>
                <a:gd name="connsiteY42" fmla="*/ 128588 h 423863"/>
                <a:gd name="connsiteX43" fmla="*/ 14288 w 1952625"/>
                <a:gd name="connsiteY43" fmla="*/ 119063 h 423863"/>
                <a:gd name="connsiteX44" fmla="*/ 30956 w 1952625"/>
                <a:gd name="connsiteY44" fmla="*/ 121444 h 423863"/>
                <a:gd name="connsiteX45" fmla="*/ 88106 w 1952625"/>
                <a:gd name="connsiteY45" fmla="*/ 150019 h 423863"/>
                <a:gd name="connsiteX46" fmla="*/ 142875 w 1952625"/>
                <a:gd name="connsiteY46" fmla="*/ 173831 h 423863"/>
                <a:gd name="connsiteX47" fmla="*/ 200025 w 1952625"/>
                <a:gd name="connsiteY47" fmla="*/ 192881 h 423863"/>
                <a:gd name="connsiteX48" fmla="*/ 280988 w 1952625"/>
                <a:gd name="connsiteY48" fmla="*/ 209550 h 423863"/>
                <a:gd name="connsiteX49" fmla="*/ 352425 w 1952625"/>
                <a:gd name="connsiteY49" fmla="*/ 221456 h 423863"/>
                <a:gd name="connsiteX50" fmla="*/ 383381 w 1952625"/>
                <a:gd name="connsiteY50" fmla="*/ 221456 h 423863"/>
                <a:gd name="connsiteX51" fmla="*/ 492919 w 1952625"/>
                <a:gd name="connsiteY51" fmla="*/ 207169 h 423863"/>
                <a:gd name="connsiteX52" fmla="*/ 578644 w 1952625"/>
                <a:gd name="connsiteY52" fmla="*/ 1952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2625" h="423863">
                  <a:moveTo>
                    <a:pt x="578644" y="195263"/>
                  </a:moveTo>
                  <a:lnTo>
                    <a:pt x="800100" y="164306"/>
                  </a:lnTo>
                  <a:lnTo>
                    <a:pt x="1028700" y="133350"/>
                  </a:lnTo>
                  <a:lnTo>
                    <a:pt x="1345406" y="78581"/>
                  </a:lnTo>
                  <a:lnTo>
                    <a:pt x="1476375" y="52388"/>
                  </a:lnTo>
                  <a:lnTo>
                    <a:pt x="1526381" y="45244"/>
                  </a:lnTo>
                  <a:lnTo>
                    <a:pt x="1590675" y="19050"/>
                  </a:lnTo>
                  <a:lnTo>
                    <a:pt x="1635919" y="0"/>
                  </a:lnTo>
                  <a:lnTo>
                    <a:pt x="1662113" y="0"/>
                  </a:lnTo>
                  <a:lnTo>
                    <a:pt x="1721644" y="2381"/>
                  </a:lnTo>
                  <a:lnTo>
                    <a:pt x="1783556" y="9525"/>
                  </a:lnTo>
                  <a:lnTo>
                    <a:pt x="1847850" y="23813"/>
                  </a:lnTo>
                  <a:lnTo>
                    <a:pt x="1897856" y="38100"/>
                  </a:lnTo>
                  <a:lnTo>
                    <a:pt x="1916906" y="47625"/>
                  </a:lnTo>
                  <a:lnTo>
                    <a:pt x="1931194" y="64294"/>
                  </a:lnTo>
                  <a:lnTo>
                    <a:pt x="1943100" y="85725"/>
                  </a:lnTo>
                  <a:lnTo>
                    <a:pt x="1950244" y="107156"/>
                  </a:lnTo>
                  <a:lnTo>
                    <a:pt x="1952625" y="123825"/>
                  </a:lnTo>
                  <a:lnTo>
                    <a:pt x="1947863" y="142875"/>
                  </a:lnTo>
                  <a:lnTo>
                    <a:pt x="1931194" y="169069"/>
                  </a:lnTo>
                  <a:lnTo>
                    <a:pt x="1900238" y="197644"/>
                  </a:lnTo>
                  <a:lnTo>
                    <a:pt x="1850231" y="221456"/>
                  </a:lnTo>
                  <a:lnTo>
                    <a:pt x="1774031" y="228600"/>
                  </a:lnTo>
                  <a:lnTo>
                    <a:pt x="1602581" y="242888"/>
                  </a:lnTo>
                  <a:lnTo>
                    <a:pt x="1393031" y="257175"/>
                  </a:lnTo>
                  <a:lnTo>
                    <a:pt x="1269206" y="269081"/>
                  </a:lnTo>
                  <a:lnTo>
                    <a:pt x="1042988" y="309563"/>
                  </a:lnTo>
                  <a:lnTo>
                    <a:pt x="854869" y="338138"/>
                  </a:lnTo>
                  <a:lnTo>
                    <a:pt x="752475" y="359569"/>
                  </a:lnTo>
                  <a:lnTo>
                    <a:pt x="664369" y="383381"/>
                  </a:lnTo>
                  <a:lnTo>
                    <a:pt x="576263" y="404813"/>
                  </a:lnTo>
                  <a:lnTo>
                    <a:pt x="500063" y="416719"/>
                  </a:lnTo>
                  <a:lnTo>
                    <a:pt x="435769" y="423863"/>
                  </a:lnTo>
                  <a:lnTo>
                    <a:pt x="400050" y="419100"/>
                  </a:lnTo>
                  <a:lnTo>
                    <a:pt x="352425" y="407194"/>
                  </a:lnTo>
                  <a:lnTo>
                    <a:pt x="266700" y="371475"/>
                  </a:lnTo>
                  <a:lnTo>
                    <a:pt x="185738" y="323850"/>
                  </a:lnTo>
                  <a:lnTo>
                    <a:pt x="119063" y="273844"/>
                  </a:lnTo>
                  <a:lnTo>
                    <a:pt x="71438" y="235744"/>
                  </a:lnTo>
                  <a:lnTo>
                    <a:pt x="16669" y="185738"/>
                  </a:lnTo>
                  <a:lnTo>
                    <a:pt x="9525" y="173831"/>
                  </a:lnTo>
                  <a:lnTo>
                    <a:pt x="0" y="142875"/>
                  </a:lnTo>
                  <a:lnTo>
                    <a:pt x="2381" y="128588"/>
                  </a:lnTo>
                  <a:lnTo>
                    <a:pt x="14288" y="119063"/>
                  </a:lnTo>
                  <a:lnTo>
                    <a:pt x="30956" y="121444"/>
                  </a:lnTo>
                  <a:lnTo>
                    <a:pt x="88106" y="150019"/>
                  </a:lnTo>
                  <a:lnTo>
                    <a:pt x="142875" y="173831"/>
                  </a:lnTo>
                  <a:lnTo>
                    <a:pt x="200025" y="192881"/>
                  </a:lnTo>
                  <a:lnTo>
                    <a:pt x="280988" y="209550"/>
                  </a:lnTo>
                  <a:lnTo>
                    <a:pt x="352425" y="221456"/>
                  </a:lnTo>
                  <a:lnTo>
                    <a:pt x="383381" y="221456"/>
                  </a:lnTo>
                  <a:lnTo>
                    <a:pt x="492919" y="207169"/>
                  </a:lnTo>
                  <a:lnTo>
                    <a:pt x="578644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6">
              <a:extLst>
                <a:ext uri="{FF2B5EF4-FFF2-40B4-BE49-F238E27FC236}">
                  <a16:creationId xmlns:a16="http://schemas.microsoft.com/office/drawing/2014/main" id="{D217B622-1E69-424C-B19A-B1D8D057A037}"/>
                </a:ext>
              </a:extLst>
            </p:cNvPr>
            <p:cNvSpPr/>
            <p:nvPr/>
          </p:nvSpPr>
          <p:spPr>
            <a:xfrm>
              <a:off x="4618038" y="3871913"/>
              <a:ext cx="1978025" cy="492125"/>
            </a:xfrm>
            <a:custGeom>
              <a:avLst/>
              <a:gdLst>
                <a:gd name="connsiteX0" fmla="*/ 642937 w 1978819"/>
                <a:gd name="connsiteY0" fmla="*/ 211931 h 492918"/>
                <a:gd name="connsiteX1" fmla="*/ 847725 w 1978819"/>
                <a:gd name="connsiteY1" fmla="*/ 166687 h 492918"/>
                <a:gd name="connsiteX2" fmla="*/ 1038225 w 1978819"/>
                <a:gd name="connsiteY2" fmla="*/ 130968 h 492918"/>
                <a:gd name="connsiteX3" fmla="*/ 1254919 w 1978819"/>
                <a:gd name="connsiteY3" fmla="*/ 107156 h 492918"/>
                <a:gd name="connsiteX4" fmla="*/ 1359694 w 1978819"/>
                <a:gd name="connsiteY4" fmla="*/ 92868 h 492918"/>
                <a:gd name="connsiteX5" fmla="*/ 1514475 w 1978819"/>
                <a:gd name="connsiteY5" fmla="*/ 69056 h 492918"/>
                <a:gd name="connsiteX6" fmla="*/ 1538287 w 1978819"/>
                <a:gd name="connsiteY6" fmla="*/ 61912 h 492918"/>
                <a:gd name="connsiteX7" fmla="*/ 1566862 w 1978819"/>
                <a:gd name="connsiteY7" fmla="*/ 42862 h 492918"/>
                <a:gd name="connsiteX8" fmla="*/ 1614487 w 1978819"/>
                <a:gd name="connsiteY8" fmla="*/ 19050 h 492918"/>
                <a:gd name="connsiteX9" fmla="*/ 1662112 w 1978819"/>
                <a:gd name="connsiteY9" fmla="*/ 0 h 492918"/>
                <a:gd name="connsiteX10" fmla="*/ 1733550 w 1978819"/>
                <a:gd name="connsiteY10" fmla="*/ 14287 h 492918"/>
                <a:gd name="connsiteX11" fmla="*/ 1797844 w 1978819"/>
                <a:gd name="connsiteY11" fmla="*/ 35718 h 492918"/>
                <a:gd name="connsiteX12" fmla="*/ 1859756 w 1978819"/>
                <a:gd name="connsiteY12" fmla="*/ 64293 h 492918"/>
                <a:gd name="connsiteX13" fmla="*/ 1905000 w 1978819"/>
                <a:gd name="connsiteY13" fmla="*/ 90487 h 492918"/>
                <a:gd name="connsiteX14" fmla="*/ 1935956 w 1978819"/>
                <a:gd name="connsiteY14" fmla="*/ 114300 h 492918"/>
                <a:gd name="connsiteX15" fmla="*/ 1955006 w 1978819"/>
                <a:gd name="connsiteY15" fmla="*/ 133350 h 492918"/>
                <a:gd name="connsiteX16" fmla="*/ 1966912 w 1978819"/>
                <a:gd name="connsiteY16" fmla="*/ 147637 h 492918"/>
                <a:gd name="connsiteX17" fmla="*/ 1976437 w 1978819"/>
                <a:gd name="connsiteY17" fmla="*/ 166687 h 492918"/>
                <a:gd name="connsiteX18" fmla="*/ 1978819 w 1978819"/>
                <a:gd name="connsiteY18" fmla="*/ 178593 h 492918"/>
                <a:gd name="connsiteX19" fmla="*/ 1976437 w 1978819"/>
                <a:gd name="connsiteY19" fmla="*/ 197643 h 492918"/>
                <a:gd name="connsiteX20" fmla="*/ 1964531 w 1978819"/>
                <a:gd name="connsiteY20" fmla="*/ 214312 h 492918"/>
                <a:gd name="connsiteX21" fmla="*/ 1947862 w 1978819"/>
                <a:gd name="connsiteY21" fmla="*/ 226218 h 492918"/>
                <a:gd name="connsiteX22" fmla="*/ 1916906 w 1978819"/>
                <a:gd name="connsiteY22" fmla="*/ 240506 h 492918"/>
                <a:gd name="connsiteX23" fmla="*/ 1883569 w 1978819"/>
                <a:gd name="connsiteY23" fmla="*/ 245268 h 492918"/>
                <a:gd name="connsiteX24" fmla="*/ 1819275 w 1978819"/>
                <a:gd name="connsiteY24" fmla="*/ 245268 h 492918"/>
                <a:gd name="connsiteX25" fmla="*/ 1693069 w 1978819"/>
                <a:gd name="connsiteY25" fmla="*/ 247650 h 492918"/>
                <a:gd name="connsiteX26" fmla="*/ 1564481 w 1978819"/>
                <a:gd name="connsiteY26" fmla="*/ 254793 h 492918"/>
                <a:gd name="connsiteX27" fmla="*/ 1369219 w 1978819"/>
                <a:gd name="connsiteY27" fmla="*/ 273843 h 492918"/>
                <a:gd name="connsiteX28" fmla="*/ 1207294 w 1978819"/>
                <a:gd name="connsiteY28" fmla="*/ 295275 h 492918"/>
                <a:gd name="connsiteX29" fmla="*/ 983456 w 1978819"/>
                <a:gd name="connsiteY29" fmla="*/ 316706 h 492918"/>
                <a:gd name="connsiteX30" fmla="*/ 878681 w 1978819"/>
                <a:gd name="connsiteY30" fmla="*/ 328612 h 492918"/>
                <a:gd name="connsiteX31" fmla="*/ 762000 w 1978819"/>
                <a:gd name="connsiteY31" fmla="*/ 350043 h 492918"/>
                <a:gd name="connsiteX32" fmla="*/ 600075 w 1978819"/>
                <a:gd name="connsiteY32" fmla="*/ 390525 h 492918"/>
                <a:gd name="connsiteX33" fmla="*/ 483394 w 1978819"/>
                <a:gd name="connsiteY33" fmla="*/ 428625 h 492918"/>
                <a:gd name="connsiteX34" fmla="*/ 302419 w 1978819"/>
                <a:gd name="connsiteY34" fmla="*/ 492918 h 492918"/>
                <a:gd name="connsiteX35" fmla="*/ 271462 w 1978819"/>
                <a:gd name="connsiteY35" fmla="*/ 485775 h 492918"/>
                <a:gd name="connsiteX36" fmla="*/ 219075 w 1978819"/>
                <a:gd name="connsiteY36" fmla="*/ 461962 h 492918"/>
                <a:gd name="connsiteX37" fmla="*/ 157162 w 1978819"/>
                <a:gd name="connsiteY37" fmla="*/ 426243 h 492918"/>
                <a:gd name="connsiteX38" fmla="*/ 111919 w 1978819"/>
                <a:gd name="connsiteY38" fmla="*/ 388143 h 492918"/>
                <a:gd name="connsiteX39" fmla="*/ 76200 w 1978819"/>
                <a:gd name="connsiteY39" fmla="*/ 347662 h 492918"/>
                <a:gd name="connsiteX40" fmla="*/ 30956 w 1978819"/>
                <a:gd name="connsiteY40" fmla="*/ 285750 h 492918"/>
                <a:gd name="connsiteX41" fmla="*/ 2381 w 1978819"/>
                <a:gd name="connsiteY41" fmla="*/ 230981 h 492918"/>
                <a:gd name="connsiteX42" fmla="*/ 0 w 1978819"/>
                <a:gd name="connsiteY42" fmla="*/ 202406 h 492918"/>
                <a:gd name="connsiteX43" fmla="*/ 4762 w 1978819"/>
                <a:gd name="connsiteY43" fmla="*/ 192881 h 492918"/>
                <a:gd name="connsiteX44" fmla="*/ 16669 w 1978819"/>
                <a:gd name="connsiteY44" fmla="*/ 190500 h 492918"/>
                <a:gd name="connsiteX45" fmla="*/ 30956 w 1978819"/>
                <a:gd name="connsiteY45" fmla="*/ 192881 h 492918"/>
                <a:gd name="connsiteX46" fmla="*/ 47625 w 1978819"/>
                <a:gd name="connsiteY46" fmla="*/ 200025 h 492918"/>
                <a:gd name="connsiteX47" fmla="*/ 88106 w 1978819"/>
                <a:gd name="connsiteY47" fmla="*/ 221456 h 492918"/>
                <a:gd name="connsiteX48" fmla="*/ 135731 w 1978819"/>
                <a:gd name="connsiteY48" fmla="*/ 247650 h 492918"/>
                <a:gd name="connsiteX49" fmla="*/ 204787 w 1978819"/>
                <a:gd name="connsiteY49" fmla="*/ 271462 h 492918"/>
                <a:gd name="connsiteX50" fmla="*/ 273844 w 1978819"/>
                <a:gd name="connsiteY50" fmla="*/ 285750 h 492918"/>
                <a:gd name="connsiteX51" fmla="*/ 304800 w 1978819"/>
                <a:gd name="connsiteY51" fmla="*/ 290512 h 492918"/>
                <a:gd name="connsiteX52" fmla="*/ 404812 w 1978819"/>
                <a:gd name="connsiteY52" fmla="*/ 266700 h 492918"/>
                <a:gd name="connsiteX53" fmla="*/ 592931 w 1978819"/>
                <a:gd name="connsiteY53" fmla="*/ 223837 h 492918"/>
                <a:gd name="connsiteX54" fmla="*/ 642937 w 1978819"/>
                <a:gd name="connsiteY54" fmla="*/ 21193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78819" h="492918">
                  <a:moveTo>
                    <a:pt x="642937" y="211931"/>
                  </a:moveTo>
                  <a:lnTo>
                    <a:pt x="847725" y="166687"/>
                  </a:lnTo>
                  <a:lnTo>
                    <a:pt x="1038225" y="130968"/>
                  </a:lnTo>
                  <a:lnTo>
                    <a:pt x="1254919" y="107156"/>
                  </a:lnTo>
                  <a:lnTo>
                    <a:pt x="1359694" y="92868"/>
                  </a:lnTo>
                  <a:lnTo>
                    <a:pt x="1514475" y="69056"/>
                  </a:lnTo>
                  <a:lnTo>
                    <a:pt x="1538287" y="61912"/>
                  </a:lnTo>
                  <a:lnTo>
                    <a:pt x="1566862" y="42862"/>
                  </a:lnTo>
                  <a:lnTo>
                    <a:pt x="1614487" y="19050"/>
                  </a:lnTo>
                  <a:lnTo>
                    <a:pt x="1662112" y="0"/>
                  </a:lnTo>
                  <a:lnTo>
                    <a:pt x="1733550" y="14287"/>
                  </a:lnTo>
                  <a:lnTo>
                    <a:pt x="1797844" y="35718"/>
                  </a:lnTo>
                  <a:lnTo>
                    <a:pt x="1859756" y="64293"/>
                  </a:lnTo>
                  <a:lnTo>
                    <a:pt x="1905000" y="90487"/>
                  </a:lnTo>
                  <a:lnTo>
                    <a:pt x="1935956" y="114300"/>
                  </a:lnTo>
                  <a:lnTo>
                    <a:pt x="1955006" y="133350"/>
                  </a:lnTo>
                  <a:lnTo>
                    <a:pt x="1966912" y="147637"/>
                  </a:lnTo>
                  <a:lnTo>
                    <a:pt x="1976437" y="166687"/>
                  </a:lnTo>
                  <a:lnTo>
                    <a:pt x="1978819" y="178593"/>
                  </a:lnTo>
                  <a:lnTo>
                    <a:pt x="1976437" y="197643"/>
                  </a:lnTo>
                  <a:lnTo>
                    <a:pt x="1964531" y="214312"/>
                  </a:lnTo>
                  <a:lnTo>
                    <a:pt x="1947862" y="226218"/>
                  </a:lnTo>
                  <a:lnTo>
                    <a:pt x="1916906" y="240506"/>
                  </a:lnTo>
                  <a:lnTo>
                    <a:pt x="1883569" y="245268"/>
                  </a:lnTo>
                  <a:lnTo>
                    <a:pt x="1819275" y="245268"/>
                  </a:lnTo>
                  <a:lnTo>
                    <a:pt x="1693069" y="247650"/>
                  </a:lnTo>
                  <a:lnTo>
                    <a:pt x="1564481" y="254793"/>
                  </a:lnTo>
                  <a:lnTo>
                    <a:pt x="1369219" y="273843"/>
                  </a:lnTo>
                  <a:lnTo>
                    <a:pt x="1207294" y="295275"/>
                  </a:lnTo>
                  <a:lnTo>
                    <a:pt x="983456" y="316706"/>
                  </a:lnTo>
                  <a:lnTo>
                    <a:pt x="878681" y="328612"/>
                  </a:lnTo>
                  <a:lnTo>
                    <a:pt x="762000" y="350043"/>
                  </a:lnTo>
                  <a:lnTo>
                    <a:pt x="600075" y="390525"/>
                  </a:lnTo>
                  <a:lnTo>
                    <a:pt x="483394" y="428625"/>
                  </a:lnTo>
                  <a:lnTo>
                    <a:pt x="302419" y="492918"/>
                  </a:lnTo>
                  <a:lnTo>
                    <a:pt x="271462" y="485775"/>
                  </a:lnTo>
                  <a:lnTo>
                    <a:pt x="219075" y="461962"/>
                  </a:lnTo>
                  <a:lnTo>
                    <a:pt x="157162" y="426243"/>
                  </a:lnTo>
                  <a:lnTo>
                    <a:pt x="111919" y="388143"/>
                  </a:lnTo>
                  <a:lnTo>
                    <a:pt x="76200" y="347662"/>
                  </a:lnTo>
                  <a:lnTo>
                    <a:pt x="30956" y="285750"/>
                  </a:lnTo>
                  <a:lnTo>
                    <a:pt x="2381" y="230981"/>
                  </a:lnTo>
                  <a:lnTo>
                    <a:pt x="0" y="202406"/>
                  </a:lnTo>
                  <a:lnTo>
                    <a:pt x="4762" y="192881"/>
                  </a:lnTo>
                  <a:lnTo>
                    <a:pt x="16669" y="190500"/>
                  </a:lnTo>
                  <a:lnTo>
                    <a:pt x="30956" y="192881"/>
                  </a:lnTo>
                  <a:lnTo>
                    <a:pt x="47625" y="200025"/>
                  </a:lnTo>
                  <a:lnTo>
                    <a:pt x="88106" y="221456"/>
                  </a:lnTo>
                  <a:lnTo>
                    <a:pt x="135731" y="247650"/>
                  </a:lnTo>
                  <a:lnTo>
                    <a:pt x="204787" y="271462"/>
                  </a:lnTo>
                  <a:lnTo>
                    <a:pt x="273844" y="285750"/>
                  </a:lnTo>
                  <a:lnTo>
                    <a:pt x="304800" y="290512"/>
                  </a:lnTo>
                  <a:lnTo>
                    <a:pt x="404812" y="266700"/>
                  </a:lnTo>
                  <a:lnTo>
                    <a:pt x="592931" y="223837"/>
                  </a:lnTo>
                  <a:lnTo>
                    <a:pt x="642937" y="211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7">
              <a:extLst>
                <a:ext uri="{FF2B5EF4-FFF2-40B4-BE49-F238E27FC236}">
                  <a16:creationId xmlns:a16="http://schemas.microsoft.com/office/drawing/2014/main" id="{B8E9A972-0DDC-4350-B3A0-566472E04423}"/>
                </a:ext>
              </a:extLst>
            </p:cNvPr>
            <p:cNvSpPr/>
            <p:nvPr/>
          </p:nvSpPr>
          <p:spPr>
            <a:xfrm>
              <a:off x="4141788" y="4498975"/>
              <a:ext cx="3005137" cy="533400"/>
            </a:xfrm>
            <a:custGeom>
              <a:avLst/>
              <a:gdLst>
                <a:gd name="connsiteX0" fmla="*/ 1063540 w 3004807"/>
                <a:gd name="connsiteY0" fmla="*/ 200484 h 532993"/>
                <a:gd name="connsiteX1" fmla="*/ 1249354 w 3004807"/>
                <a:gd name="connsiteY1" fmla="*/ 171145 h 532993"/>
                <a:gd name="connsiteX2" fmla="*/ 1484066 w 3004807"/>
                <a:gd name="connsiteY2" fmla="*/ 134471 h 532993"/>
                <a:gd name="connsiteX3" fmla="*/ 1740783 w 3004807"/>
                <a:gd name="connsiteY3" fmla="*/ 107577 h 532993"/>
                <a:gd name="connsiteX4" fmla="*/ 1953491 w 3004807"/>
                <a:gd name="connsiteY4" fmla="*/ 95352 h 532993"/>
                <a:gd name="connsiteX5" fmla="*/ 2175979 w 3004807"/>
                <a:gd name="connsiteY5" fmla="*/ 80683 h 532993"/>
                <a:gd name="connsiteX6" fmla="*/ 2405801 w 3004807"/>
                <a:gd name="connsiteY6" fmla="*/ 66013 h 532993"/>
                <a:gd name="connsiteX7" fmla="*/ 2430250 w 3004807"/>
                <a:gd name="connsiteY7" fmla="*/ 63568 h 532993"/>
                <a:gd name="connsiteX8" fmla="*/ 2520712 w 3004807"/>
                <a:gd name="connsiteY8" fmla="*/ 39119 h 532993"/>
                <a:gd name="connsiteX9" fmla="*/ 2611174 w 3004807"/>
                <a:gd name="connsiteY9" fmla="*/ 9780 h 532993"/>
                <a:gd name="connsiteX10" fmla="*/ 2647848 w 3004807"/>
                <a:gd name="connsiteY10" fmla="*/ 0 h 532993"/>
                <a:gd name="connsiteX11" fmla="*/ 2701636 w 3004807"/>
                <a:gd name="connsiteY11" fmla="*/ 4890 h 532993"/>
                <a:gd name="connsiteX12" fmla="*/ 2787209 w 3004807"/>
                <a:gd name="connsiteY12" fmla="*/ 29339 h 532993"/>
                <a:gd name="connsiteX13" fmla="*/ 2840997 w 3004807"/>
                <a:gd name="connsiteY13" fmla="*/ 51344 h 532993"/>
                <a:gd name="connsiteX14" fmla="*/ 2882561 w 3004807"/>
                <a:gd name="connsiteY14" fmla="*/ 70903 h 532993"/>
                <a:gd name="connsiteX15" fmla="*/ 2921679 w 3004807"/>
                <a:gd name="connsiteY15" fmla="*/ 95352 h 532993"/>
                <a:gd name="connsiteX16" fmla="*/ 2953463 w 3004807"/>
                <a:gd name="connsiteY16" fmla="*/ 119801 h 532993"/>
                <a:gd name="connsiteX17" fmla="*/ 2977912 w 3004807"/>
                <a:gd name="connsiteY17" fmla="*/ 144251 h 532993"/>
                <a:gd name="connsiteX18" fmla="*/ 2997472 w 3004807"/>
                <a:gd name="connsiteY18" fmla="*/ 173590 h 532993"/>
                <a:gd name="connsiteX19" fmla="*/ 3004807 w 3004807"/>
                <a:gd name="connsiteY19" fmla="*/ 198039 h 532993"/>
                <a:gd name="connsiteX20" fmla="*/ 2997472 w 3004807"/>
                <a:gd name="connsiteY20" fmla="*/ 220043 h 532993"/>
                <a:gd name="connsiteX21" fmla="*/ 2980357 w 3004807"/>
                <a:gd name="connsiteY21" fmla="*/ 237158 h 532993"/>
                <a:gd name="connsiteX22" fmla="*/ 2953463 w 3004807"/>
                <a:gd name="connsiteY22" fmla="*/ 254272 h 532993"/>
                <a:gd name="connsiteX23" fmla="*/ 2924124 w 3004807"/>
                <a:gd name="connsiteY23" fmla="*/ 266497 h 532993"/>
                <a:gd name="connsiteX24" fmla="*/ 2889895 w 3004807"/>
                <a:gd name="connsiteY24" fmla="*/ 266497 h 532993"/>
                <a:gd name="connsiteX25" fmla="*/ 2794543 w 3004807"/>
                <a:gd name="connsiteY25" fmla="*/ 256717 h 532993"/>
                <a:gd name="connsiteX26" fmla="*/ 2684522 w 3004807"/>
                <a:gd name="connsiteY26" fmla="*/ 256717 h 532993"/>
                <a:gd name="connsiteX27" fmla="*/ 2564721 w 3004807"/>
                <a:gd name="connsiteY27" fmla="*/ 254272 h 532993"/>
                <a:gd name="connsiteX28" fmla="*/ 2396021 w 3004807"/>
                <a:gd name="connsiteY28" fmla="*/ 261607 h 532993"/>
                <a:gd name="connsiteX29" fmla="*/ 2271331 w 3004807"/>
                <a:gd name="connsiteY29" fmla="*/ 268942 h 532993"/>
                <a:gd name="connsiteX30" fmla="*/ 2124635 w 3004807"/>
                <a:gd name="connsiteY30" fmla="*/ 268942 h 532993"/>
                <a:gd name="connsiteX31" fmla="*/ 1970605 w 3004807"/>
                <a:gd name="connsiteY31" fmla="*/ 273831 h 532993"/>
                <a:gd name="connsiteX32" fmla="*/ 1828800 w 3004807"/>
                <a:gd name="connsiteY32" fmla="*/ 278721 h 532993"/>
                <a:gd name="connsiteX33" fmla="*/ 1691885 w 3004807"/>
                <a:gd name="connsiteY33" fmla="*/ 290946 h 532993"/>
                <a:gd name="connsiteX34" fmla="*/ 1535410 w 3004807"/>
                <a:gd name="connsiteY34" fmla="*/ 310505 h 532993"/>
                <a:gd name="connsiteX35" fmla="*/ 1403384 w 3004807"/>
                <a:gd name="connsiteY35" fmla="*/ 320285 h 532993"/>
                <a:gd name="connsiteX36" fmla="*/ 1232240 w 3004807"/>
                <a:gd name="connsiteY36" fmla="*/ 339844 h 532993"/>
                <a:gd name="connsiteX37" fmla="*/ 1070875 w 3004807"/>
                <a:gd name="connsiteY37" fmla="*/ 361849 h 532993"/>
                <a:gd name="connsiteX38" fmla="*/ 936404 w 3004807"/>
                <a:gd name="connsiteY38" fmla="*/ 383853 h 532993"/>
                <a:gd name="connsiteX39" fmla="*/ 772595 w 3004807"/>
                <a:gd name="connsiteY39" fmla="*/ 410747 h 532993"/>
                <a:gd name="connsiteX40" fmla="*/ 721251 w 3004807"/>
                <a:gd name="connsiteY40" fmla="*/ 420527 h 532993"/>
                <a:gd name="connsiteX41" fmla="*/ 689467 w 3004807"/>
                <a:gd name="connsiteY41" fmla="*/ 427861 h 532993"/>
                <a:gd name="connsiteX42" fmla="*/ 628344 w 3004807"/>
                <a:gd name="connsiteY42" fmla="*/ 447421 h 532993"/>
                <a:gd name="connsiteX43" fmla="*/ 550107 w 3004807"/>
                <a:gd name="connsiteY43" fmla="*/ 474315 h 532993"/>
                <a:gd name="connsiteX44" fmla="*/ 457200 w 3004807"/>
                <a:gd name="connsiteY44" fmla="*/ 508544 h 532993"/>
                <a:gd name="connsiteX45" fmla="*/ 408302 w 3004807"/>
                <a:gd name="connsiteY45" fmla="*/ 528103 h 532993"/>
                <a:gd name="connsiteX46" fmla="*/ 388742 w 3004807"/>
                <a:gd name="connsiteY46" fmla="*/ 532993 h 532993"/>
                <a:gd name="connsiteX47" fmla="*/ 359403 w 3004807"/>
                <a:gd name="connsiteY47" fmla="*/ 525658 h 532993"/>
                <a:gd name="connsiteX48" fmla="*/ 305615 w 3004807"/>
                <a:gd name="connsiteY48" fmla="*/ 501209 h 532993"/>
                <a:gd name="connsiteX49" fmla="*/ 261607 w 3004807"/>
                <a:gd name="connsiteY49" fmla="*/ 479205 h 532993"/>
                <a:gd name="connsiteX50" fmla="*/ 205373 w 3004807"/>
                <a:gd name="connsiteY50" fmla="*/ 440086 h 532993"/>
                <a:gd name="connsiteX51" fmla="*/ 168700 w 3004807"/>
                <a:gd name="connsiteY51" fmla="*/ 413192 h 532993"/>
                <a:gd name="connsiteX52" fmla="*/ 122246 w 3004807"/>
                <a:gd name="connsiteY52" fmla="*/ 371628 h 532993"/>
                <a:gd name="connsiteX53" fmla="*/ 73348 w 3004807"/>
                <a:gd name="connsiteY53" fmla="*/ 325175 h 532993"/>
                <a:gd name="connsiteX54" fmla="*/ 36674 w 3004807"/>
                <a:gd name="connsiteY54" fmla="*/ 290946 h 532993"/>
                <a:gd name="connsiteX55" fmla="*/ 19559 w 3004807"/>
                <a:gd name="connsiteY55" fmla="*/ 271386 h 532993"/>
                <a:gd name="connsiteX56" fmla="*/ 0 w 3004807"/>
                <a:gd name="connsiteY56" fmla="*/ 234713 h 532993"/>
                <a:gd name="connsiteX57" fmla="*/ 0 w 3004807"/>
                <a:gd name="connsiteY57" fmla="*/ 222488 h 532993"/>
                <a:gd name="connsiteX58" fmla="*/ 4890 w 3004807"/>
                <a:gd name="connsiteY58" fmla="*/ 210263 h 532993"/>
                <a:gd name="connsiteX59" fmla="*/ 24449 w 3004807"/>
                <a:gd name="connsiteY59" fmla="*/ 210263 h 532993"/>
                <a:gd name="connsiteX60" fmla="*/ 46454 w 3004807"/>
                <a:gd name="connsiteY60" fmla="*/ 215153 h 532993"/>
                <a:gd name="connsiteX61" fmla="*/ 78238 w 3004807"/>
                <a:gd name="connsiteY61" fmla="*/ 229823 h 532993"/>
                <a:gd name="connsiteX62" fmla="*/ 114911 w 3004807"/>
                <a:gd name="connsiteY62" fmla="*/ 246937 h 532993"/>
                <a:gd name="connsiteX63" fmla="*/ 171144 w 3004807"/>
                <a:gd name="connsiteY63" fmla="*/ 271386 h 532993"/>
                <a:gd name="connsiteX64" fmla="*/ 220043 w 3004807"/>
                <a:gd name="connsiteY64" fmla="*/ 286056 h 532993"/>
                <a:gd name="connsiteX65" fmla="*/ 290946 w 3004807"/>
                <a:gd name="connsiteY65" fmla="*/ 303170 h 532993"/>
                <a:gd name="connsiteX66" fmla="*/ 344734 w 3004807"/>
                <a:gd name="connsiteY66" fmla="*/ 310505 h 532993"/>
                <a:gd name="connsiteX67" fmla="*/ 466980 w 3004807"/>
                <a:gd name="connsiteY67" fmla="*/ 293391 h 532993"/>
                <a:gd name="connsiteX68" fmla="*/ 701692 w 3004807"/>
                <a:gd name="connsiteY68" fmla="*/ 256717 h 532993"/>
                <a:gd name="connsiteX69" fmla="*/ 1063540 w 3004807"/>
                <a:gd name="connsiteY69" fmla="*/ 20048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04807" h="532993">
                  <a:moveTo>
                    <a:pt x="1063540" y="200484"/>
                  </a:moveTo>
                  <a:lnTo>
                    <a:pt x="1249354" y="171145"/>
                  </a:lnTo>
                  <a:lnTo>
                    <a:pt x="1484066" y="134471"/>
                  </a:lnTo>
                  <a:lnTo>
                    <a:pt x="1740783" y="107577"/>
                  </a:lnTo>
                  <a:lnTo>
                    <a:pt x="1953491" y="95352"/>
                  </a:lnTo>
                  <a:lnTo>
                    <a:pt x="2175979" y="80683"/>
                  </a:lnTo>
                  <a:lnTo>
                    <a:pt x="2405801" y="66013"/>
                  </a:lnTo>
                  <a:lnTo>
                    <a:pt x="2430250" y="63568"/>
                  </a:lnTo>
                  <a:lnTo>
                    <a:pt x="2520712" y="39119"/>
                  </a:lnTo>
                  <a:lnTo>
                    <a:pt x="2611174" y="9780"/>
                  </a:lnTo>
                  <a:lnTo>
                    <a:pt x="2647848" y="0"/>
                  </a:lnTo>
                  <a:lnTo>
                    <a:pt x="2701636" y="4890"/>
                  </a:lnTo>
                  <a:lnTo>
                    <a:pt x="2787209" y="29339"/>
                  </a:lnTo>
                  <a:lnTo>
                    <a:pt x="2840997" y="51344"/>
                  </a:lnTo>
                  <a:lnTo>
                    <a:pt x="2882561" y="70903"/>
                  </a:lnTo>
                  <a:lnTo>
                    <a:pt x="2921679" y="95352"/>
                  </a:lnTo>
                  <a:lnTo>
                    <a:pt x="2953463" y="119801"/>
                  </a:lnTo>
                  <a:lnTo>
                    <a:pt x="2977912" y="144251"/>
                  </a:lnTo>
                  <a:lnTo>
                    <a:pt x="2997472" y="173590"/>
                  </a:lnTo>
                  <a:lnTo>
                    <a:pt x="3004807" y="198039"/>
                  </a:lnTo>
                  <a:lnTo>
                    <a:pt x="2997472" y="220043"/>
                  </a:lnTo>
                  <a:lnTo>
                    <a:pt x="2980357" y="237158"/>
                  </a:lnTo>
                  <a:lnTo>
                    <a:pt x="2953463" y="254272"/>
                  </a:lnTo>
                  <a:lnTo>
                    <a:pt x="2924124" y="266497"/>
                  </a:lnTo>
                  <a:lnTo>
                    <a:pt x="2889895" y="266497"/>
                  </a:lnTo>
                  <a:lnTo>
                    <a:pt x="2794543" y="256717"/>
                  </a:lnTo>
                  <a:lnTo>
                    <a:pt x="2684522" y="256717"/>
                  </a:lnTo>
                  <a:lnTo>
                    <a:pt x="2564721" y="254272"/>
                  </a:lnTo>
                  <a:lnTo>
                    <a:pt x="2396021" y="261607"/>
                  </a:lnTo>
                  <a:lnTo>
                    <a:pt x="2271331" y="268942"/>
                  </a:lnTo>
                  <a:lnTo>
                    <a:pt x="2124635" y="268942"/>
                  </a:lnTo>
                  <a:lnTo>
                    <a:pt x="1970605" y="273831"/>
                  </a:lnTo>
                  <a:lnTo>
                    <a:pt x="1828800" y="278721"/>
                  </a:lnTo>
                  <a:lnTo>
                    <a:pt x="1691885" y="290946"/>
                  </a:lnTo>
                  <a:lnTo>
                    <a:pt x="1535410" y="310505"/>
                  </a:lnTo>
                  <a:lnTo>
                    <a:pt x="1403384" y="320285"/>
                  </a:lnTo>
                  <a:lnTo>
                    <a:pt x="1232240" y="339844"/>
                  </a:lnTo>
                  <a:lnTo>
                    <a:pt x="1070875" y="361849"/>
                  </a:lnTo>
                  <a:lnTo>
                    <a:pt x="936404" y="383853"/>
                  </a:lnTo>
                  <a:lnTo>
                    <a:pt x="772595" y="410747"/>
                  </a:lnTo>
                  <a:lnTo>
                    <a:pt x="721251" y="420527"/>
                  </a:lnTo>
                  <a:lnTo>
                    <a:pt x="689467" y="427861"/>
                  </a:lnTo>
                  <a:lnTo>
                    <a:pt x="628344" y="447421"/>
                  </a:lnTo>
                  <a:lnTo>
                    <a:pt x="550107" y="474315"/>
                  </a:lnTo>
                  <a:lnTo>
                    <a:pt x="457200" y="508544"/>
                  </a:lnTo>
                  <a:lnTo>
                    <a:pt x="408302" y="528103"/>
                  </a:lnTo>
                  <a:lnTo>
                    <a:pt x="388742" y="532993"/>
                  </a:lnTo>
                  <a:lnTo>
                    <a:pt x="359403" y="525658"/>
                  </a:lnTo>
                  <a:lnTo>
                    <a:pt x="305615" y="501209"/>
                  </a:lnTo>
                  <a:lnTo>
                    <a:pt x="261607" y="479205"/>
                  </a:lnTo>
                  <a:lnTo>
                    <a:pt x="205373" y="440086"/>
                  </a:lnTo>
                  <a:lnTo>
                    <a:pt x="168700" y="413192"/>
                  </a:lnTo>
                  <a:lnTo>
                    <a:pt x="122246" y="371628"/>
                  </a:lnTo>
                  <a:lnTo>
                    <a:pt x="73348" y="325175"/>
                  </a:lnTo>
                  <a:lnTo>
                    <a:pt x="36674" y="290946"/>
                  </a:lnTo>
                  <a:lnTo>
                    <a:pt x="19559" y="271386"/>
                  </a:lnTo>
                  <a:lnTo>
                    <a:pt x="0" y="234713"/>
                  </a:lnTo>
                  <a:lnTo>
                    <a:pt x="0" y="222488"/>
                  </a:lnTo>
                  <a:lnTo>
                    <a:pt x="4890" y="210263"/>
                  </a:lnTo>
                  <a:lnTo>
                    <a:pt x="24449" y="210263"/>
                  </a:lnTo>
                  <a:lnTo>
                    <a:pt x="46454" y="215153"/>
                  </a:lnTo>
                  <a:lnTo>
                    <a:pt x="78238" y="229823"/>
                  </a:lnTo>
                  <a:lnTo>
                    <a:pt x="114911" y="246937"/>
                  </a:lnTo>
                  <a:lnTo>
                    <a:pt x="171144" y="271386"/>
                  </a:lnTo>
                  <a:lnTo>
                    <a:pt x="220043" y="286056"/>
                  </a:lnTo>
                  <a:lnTo>
                    <a:pt x="290946" y="303170"/>
                  </a:lnTo>
                  <a:lnTo>
                    <a:pt x="344734" y="310505"/>
                  </a:lnTo>
                  <a:lnTo>
                    <a:pt x="466980" y="293391"/>
                  </a:lnTo>
                  <a:lnTo>
                    <a:pt x="701692" y="256717"/>
                  </a:lnTo>
                  <a:lnTo>
                    <a:pt x="1063540" y="20048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9">
              <a:extLst>
                <a:ext uri="{FF2B5EF4-FFF2-40B4-BE49-F238E27FC236}">
                  <a16:creationId xmlns:a16="http://schemas.microsoft.com/office/drawing/2014/main" id="{B1D079DC-D29E-48E5-8EF1-399367A36831}"/>
                </a:ext>
              </a:extLst>
            </p:cNvPr>
            <p:cNvSpPr/>
            <p:nvPr/>
          </p:nvSpPr>
          <p:spPr>
            <a:xfrm>
              <a:off x="2895600" y="2017713"/>
              <a:ext cx="795338" cy="628650"/>
            </a:xfrm>
            <a:custGeom>
              <a:avLst/>
              <a:gdLst>
                <a:gd name="connsiteX0" fmla="*/ 433388 w 795338"/>
                <a:gd name="connsiteY0" fmla="*/ 407194 h 628650"/>
                <a:gd name="connsiteX1" fmla="*/ 466725 w 795338"/>
                <a:gd name="connsiteY1" fmla="*/ 447675 h 628650"/>
                <a:gd name="connsiteX2" fmla="*/ 488156 w 795338"/>
                <a:gd name="connsiteY2" fmla="*/ 478631 h 628650"/>
                <a:gd name="connsiteX3" fmla="*/ 516731 w 795338"/>
                <a:gd name="connsiteY3" fmla="*/ 519112 h 628650"/>
                <a:gd name="connsiteX4" fmla="*/ 535781 w 795338"/>
                <a:gd name="connsiteY4" fmla="*/ 547687 h 628650"/>
                <a:gd name="connsiteX5" fmla="*/ 564356 w 795338"/>
                <a:gd name="connsiteY5" fmla="*/ 585787 h 628650"/>
                <a:gd name="connsiteX6" fmla="*/ 585788 w 795338"/>
                <a:gd name="connsiteY6" fmla="*/ 604837 h 628650"/>
                <a:gd name="connsiteX7" fmla="*/ 619125 w 795338"/>
                <a:gd name="connsiteY7" fmla="*/ 621506 h 628650"/>
                <a:gd name="connsiteX8" fmla="*/ 642938 w 795338"/>
                <a:gd name="connsiteY8" fmla="*/ 626269 h 628650"/>
                <a:gd name="connsiteX9" fmla="*/ 666750 w 795338"/>
                <a:gd name="connsiteY9" fmla="*/ 628650 h 628650"/>
                <a:gd name="connsiteX10" fmla="*/ 700088 w 795338"/>
                <a:gd name="connsiteY10" fmla="*/ 619125 h 628650"/>
                <a:gd name="connsiteX11" fmla="*/ 733425 w 795338"/>
                <a:gd name="connsiteY11" fmla="*/ 602456 h 628650"/>
                <a:gd name="connsiteX12" fmla="*/ 754856 w 795338"/>
                <a:gd name="connsiteY12" fmla="*/ 581025 h 628650"/>
                <a:gd name="connsiteX13" fmla="*/ 778669 w 795338"/>
                <a:gd name="connsiteY13" fmla="*/ 547687 h 628650"/>
                <a:gd name="connsiteX14" fmla="*/ 788194 w 795338"/>
                <a:gd name="connsiteY14" fmla="*/ 519112 h 628650"/>
                <a:gd name="connsiteX15" fmla="*/ 795338 w 795338"/>
                <a:gd name="connsiteY15" fmla="*/ 471487 h 628650"/>
                <a:gd name="connsiteX16" fmla="*/ 795338 w 795338"/>
                <a:gd name="connsiteY16" fmla="*/ 428625 h 628650"/>
                <a:gd name="connsiteX17" fmla="*/ 790575 w 795338"/>
                <a:gd name="connsiteY17" fmla="*/ 376237 h 628650"/>
                <a:gd name="connsiteX18" fmla="*/ 776288 w 795338"/>
                <a:gd name="connsiteY18" fmla="*/ 328612 h 628650"/>
                <a:gd name="connsiteX19" fmla="*/ 754856 w 795338"/>
                <a:gd name="connsiteY19" fmla="*/ 280987 h 628650"/>
                <a:gd name="connsiteX20" fmla="*/ 733425 w 795338"/>
                <a:gd name="connsiteY20" fmla="*/ 250031 h 628650"/>
                <a:gd name="connsiteX21" fmla="*/ 697706 w 795338"/>
                <a:gd name="connsiteY21" fmla="*/ 211931 h 628650"/>
                <a:gd name="connsiteX22" fmla="*/ 661988 w 795338"/>
                <a:gd name="connsiteY22" fmla="*/ 183356 h 628650"/>
                <a:gd name="connsiteX23" fmla="*/ 621506 w 795338"/>
                <a:gd name="connsiteY23" fmla="*/ 147637 h 628650"/>
                <a:gd name="connsiteX24" fmla="*/ 573881 w 795338"/>
                <a:gd name="connsiteY24" fmla="*/ 114300 h 628650"/>
                <a:gd name="connsiteX25" fmla="*/ 535781 w 795338"/>
                <a:gd name="connsiteY25" fmla="*/ 95250 h 628650"/>
                <a:gd name="connsiteX26" fmla="*/ 495300 w 795338"/>
                <a:gd name="connsiteY26" fmla="*/ 78581 h 628650"/>
                <a:gd name="connsiteX27" fmla="*/ 433388 w 795338"/>
                <a:gd name="connsiteY27" fmla="*/ 59531 h 628650"/>
                <a:gd name="connsiteX28" fmla="*/ 369094 w 795338"/>
                <a:gd name="connsiteY28" fmla="*/ 45244 h 628650"/>
                <a:gd name="connsiteX29" fmla="*/ 285750 w 795338"/>
                <a:gd name="connsiteY29" fmla="*/ 28575 h 628650"/>
                <a:gd name="connsiteX30" fmla="*/ 216694 w 795338"/>
                <a:gd name="connsiteY30" fmla="*/ 14287 h 628650"/>
                <a:gd name="connsiteX31" fmla="*/ 121444 w 795338"/>
                <a:gd name="connsiteY31" fmla="*/ 4762 h 628650"/>
                <a:gd name="connsiteX32" fmla="*/ 57150 w 795338"/>
                <a:gd name="connsiteY32" fmla="*/ 2381 h 628650"/>
                <a:gd name="connsiteX33" fmla="*/ 23813 w 795338"/>
                <a:gd name="connsiteY33" fmla="*/ 0 h 628650"/>
                <a:gd name="connsiteX34" fmla="*/ 11906 w 795338"/>
                <a:gd name="connsiteY34" fmla="*/ 0 h 628650"/>
                <a:gd name="connsiteX35" fmla="*/ 0 w 795338"/>
                <a:gd name="connsiteY35" fmla="*/ 4762 h 628650"/>
                <a:gd name="connsiteX36" fmla="*/ 0 w 795338"/>
                <a:gd name="connsiteY36" fmla="*/ 23812 h 628650"/>
                <a:gd name="connsiteX37" fmla="*/ 21431 w 795338"/>
                <a:gd name="connsiteY37" fmla="*/ 50006 h 628650"/>
                <a:gd name="connsiteX38" fmla="*/ 57150 w 795338"/>
                <a:gd name="connsiteY38" fmla="*/ 71437 h 628650"/>
                <a:gd name="connsiteX39" fmla="*/ 114300 w 795338"/>
                <a:gd name="connsiteY39" fmla="*/ 107156 h 628650"/>
                <a:gd name="connsiteX40" fmla="*/ 183356 w 795338"/>
                <a:gd name="connsiteY40" fmla="*/ 159544 h 628650"/>
                <a:gd name="connsiteX41" fmla="*/ 252413 w 795338"/>
                <a:gd name="connsiteY41" fmla="*/ 214312 h 628650"/>
                <a:gd name="connsiteX42" fmla="*/ 292894 w 795338"/>
                <a:gd name="connsiteY42" fmla="*/ 250031 h 628650"/>
                <a:gd name="connsiteX43" fmla="*/ 371475 w 795338"/>
                <a:gd name="connsiteY43" fmla="*/ 330994 h 628650"/>
                <a:gd name="connsiteX44" fmla="*/ 433388 w 795338"/>
                <a:gd name="connsiteY44" fmla="*/ 407194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5338" h="628650">
                  <a:moveTo>
                    <a:pt x="433388" y="407194"/>
                  </a:moveTo>
                  <a:lnTo>
                    <a:pt x="466725" y="447675"/>
                  </a:lnTo>
                  <a:lnTo>
                    <a:pt x="488156" y="478631"/>
                  </a:lnTo>
                  <a:lnTo>
                    <a:pt x="516731" y="519112"/>
                  </a:lnTo>
                  <a:lnTo>
                    <a:pt x="535781" y="547687"/>
                  </a:lnTo>
                  <a:lnTo>
                    <a:pt x="564356" y="585787"/>
                  </a:lnTo>
                  <a:lnTo>
                    <a:pt x="585788" y="604837"/>
                  </a:lnTo>
                  <a:lnTo>
                    <a:pt x="619125" y="621506"/>
                  </a:lnTo>
                  <a:lnTo>
                    <a:pt x="642938" y="626269"/>
                  </a:lnTo>
                  <a:lnTo>
                    <a:pt x="666750" y="628650"/>
                  </a:lnTo>
                  <a:lnTo>
                    <a:pt x="700088" y="619125"/>
                  </a:lnTo>
                  <a:lnTo>
                    <a:pt x="733425" y="602456"/>
                  </a:lnTo>
                  <a:lnTo>
                    <a:pt x="754856" y="581025"/>
                  </a:lnTo>
                  <a:lnTo>
                    <a:pt x="778669" y="547687"/>
                  </a:lnTo>
                  <a:lnTo>
                    <a:pt x="788194" y="519112"/>
                  </a:lnTo>
                  <a:lnTo>
                    <a:pt x="795338" y="471487"/>
                  </a:lnTo>
                  <a:lnTo>
                    <a:pt x="795338" y="428625"/>
                  </a:lnTo>
                  <a:lnTo>
                    <a:pt x="790575" y="376237"/>
                  </a:lnTo>
                  <a:lnTo>
                    <a:pt x="776288" y="328612"/>
                  </a:lnTo>
                  <a:lnTo>
                    <a:pt x="754856" y="280987"/>
                  </a:lnTo>
                  <a:lnTo>
                    <a:pt x="733425" y="250031"/>
                  </a:lnTo>
                  <a:lnTo>
                    <a:pt x="697706" y="211931"/>
                  </a:lnTo>
                  <a:lnTo>
                    <a:pt x="661988" y="183356"/>
                  </a:lnTo>
                  <a:lnTo>
                    <a:pt x="621506" y="147637"/>
                  </a:lnTo>
                  <a:lnTo>
                    <a:pt x="573881" y="114300"/>
                  </a:lnTo>
                  <a:lnTo>
                    <a:pt x="535781" y="95250"/>
                  </a:lnTo>
                  <a:lnTo>
                    <a:pt x="495300" y="78581"/>
                  </a:lnTo>
                  <a:lnTo>
                    <a:pt x="433388" y="59531"/>
                  </a:lnTo>
                  <a:lnTo>
                    <a:pt x="369094" y="45244"/>
                  </a:lnTo>
                  <a:lnTo>
                    <a:pt x="285750" y="28575"/>
                  </a:lnTo>
                  <a:lnTo>
                    <a:pt x="216694" y="14287"/>
                  </a:lnTo>
                  <a:lnTo>
                    <a:pt x="121444" y="4762"/>
                  </a:lnTo>
                  <a:lnTo>
                    <a:pt x="57150" y="2381"/>
                  </a:lnTo>
                  <a:lnTo>
                    <a:pt x="23813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23812"/>
                  </a:lnTo>
                  <a:lnTo>
                    <a:pt x="21431" y="50006"/>
                  </a:lnTo>
                  <a:lnTo>
                    <a:pt x="57150" y="71437"/>
                  </a:lnTo>
                  <a:lnTo>
                    <a:pt x="114300" y="107156"/>
                  </a:lnTo>
                  <a:lnTo>
                    <a:pt x="183356" y="159544"/>
                  </a:lnTo>
                  <a:lnTo>
                    <a:pt x="252413" y="214312"/>
                  </a:lnTo>
                  <a:lnTo>
                    <a:pt x="292894" y="250031"/>
                  </a:lnTo>
                  <a:lnTo>
                    <a:pt x="371475" y="330994"/>
                  </a:lnTo>
                  <a:lnTo>
                    <a:pt x="433388" y="4071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0">
              <a:extLst>
                <a:ext uri="{FF2B5EF4-FFF2-40B4-BE49-F238E27FC236}">
                  <a16:creationId xmlns:a16="http://schemas.microsoft.com/office/drawing/2014/main" id="{5AA70B24-A1FA-4577-BA58-C8A102C359C6}"/>
                </a:ext>
              </a:extLst>
            </p:cNvPr>
            <p:cNvSpPr/>
            <p:nvPr/>
          </p:nvSpPr>
          <p:spPr>
            <a:xfrm>
              <a:off x="5303838" y="1562100"/>
              <a:ext cx="603250" cy="1179513"/>
            </a:xfrm>
            <a:custGeom>
              <a:avLst/>
              <a:gdLst>
                <a:gd name="connsiteX0" fmla="*/ 307181 w 604837"/>
                <a:gd name="connsiteY0" fmla="*/ 819150 h 1178719"/>
                <a:gd name="connsiteX1" fmla="*/ 307181 w 604837"/>
                <a:gd name="connsiteY1" fmla="*/ 681038 h 1178719"/>
                <a:gd name="connsiteX2" fmla="*/ 285750 w 604837"/>
                <a:gd name="connsiteY2" fmla="*/ 550069 h 1178719"/>
                <a:gd name="connsiteX3" fmla="*/ 285750 w 604837"/>
                <a:gd name="connsiteY3" fmla="*/ 411956 h 1178719"/>
                <a:gd name="connsiteX4" fmla="*/ 280987 w 604837"/>
                <a:gd name="connsiteY4" fmla="*/ 319088 h 1178719"/>
                <a:gd name="connsiteX5" fmla="*/ 271462 w 604837"/>
                <a:gd name="connsiteY5" fmla="*/ 252413 h 1178719"/>
                <a:gd name="connsiteX6" fmla="*/ 261937 w 604837"/>
                <a:gd name="connsiteY6" fmla="*/ 204788 h 1178719"/>
                <a:gd name="connsiteX7" fmla="*/ 250031 w 604837"/>
                <a:gd name="connsiteY7" fmla="*/ 185738 h 1178719"/>
                <a:gd name="connsiteX8" fmla="*/ 223837 w 604837"/>
                <a:gd name="connsiteY8" fmla="*/ 164306 h 1178719"/>
                <a:gd name="connsiteX9" fmla="*/ 183356 w 604837"/>
                <a:gd name="connsiteY9" fmla="*/ 140494 h 1178719"/>
                <a:gd name="connsiteX10" fmla="*/ 121444 w 604837"/>
                <a:gd name="connsiteY10" fmla="*/ 114300 h 1178719"/>
                <a:gd name="connsiteX11" fmla="*/ 40481 w 604837"/>
                <a:gd name="connsiteY11" fmla="*/ 88106 h 1178719"/>
                <a:gd name="connsiteX12" fmla="*/ 19050 w 604837"/>
                <a:gd name="connsiteY12" fmla="*/ 78581 h 1178719"/>
                <a:gd name="connsiteX13" fmla="*/ 7144 w 604837"/>
                <a:gd name="connsiteY13" fmla="*/ 61913 h 1178719"/>
                <a:gd name="connsiteX14" fmla="*/ 0 w 604837"/>
                <a:gd name="connsiteY14" fmla="*/ 33338 h 1178719"/>
                <a:gd name="connsiteX15" fmla="*/ 2381 w 604837"/>
                <a:gd name="connsiteY15" fmla="*/ 21431 h 1178719"/>
                <a:gd name="connsiteX16" fmla="*/ 14287 w 604837"/>
                <a:gd name="connsiteY16" fmla="*/ 14288 h 1178719"/>
                <a:gd name="connsiteX17" fmla="*/ 71437 w 604837"/>
                <a:gd name="connsiteY17" fmla="*/ 4763 h 1178719"/>
                <a:gd name="connsiteX18" fmla="*/ 145256 w 604837"/>
                <a:gd name="connsiteY18" fmla="*/ 0 h 1178719"/>
                <a:gd name="connsiteX19" fmla="*/ 238125 w 604837"/>
                <a:gd name="connsiteY19" fmla="*/ 0 h 1178719"/>
                <a:gd name="connsiteX20" fmla="*/ 288131 w 604837"/>
                <a:gd name="connsiteY20" fmla="*/ 4763 h 1178719"/>
                <a:gd name="connsiteX21" fmla="*/ 321469 w 604837"/>
                <a:gd name="connsiteY21" fmla="*/ 14288 h 1178719"/>
                <a:gd name="connsiteX22" fmla="*/ 378619 w 604837"/>
                <a:gd name="connsiteY22" fmla="*/ 35719 h 1178719"/>
                <a:gd name="connsiteX23" fmla="*/ 442912 w 604837"/>
                <a:gd name="connsiteY23" fmla="*/ 64294 h 1178719"/>
                <a:gd name="connsiteX24" fmla="*/ 507206 w 604837"/>
                <a:gd name="connsiteY24" fmla="*/ 95250 h 1178719"/>
                <a:gd name="connsiteX25" fmla="*/ 559594 w 604837"/>
                <a:gd name="connsiteY25" fmla="*/ 126206 h 1178719"/>
                <a:gd name="connsiteX26" fmla="*/ 583406 w 604837"/>
                <a:gd name="connsiteY26" fmla="*/ 140494 h 1178719"/>
                <a:gd name="connsiteX27" fmla="*/ 595312 w 604837"/>
                <a:gd name="connsiteY27" fmla="*/ 154781 h 1178719"/>
                <a:gd name="connsiteX28" fmla="*/ 602456 w 604837"/>
                <a:gd name="connsiteY28" fmla="*/ 166688 h 1178719"/>
                <a:gd name="connsiteX29" fmla="*/ 604837 w 604837"/>
                <a:gd name="connsiteY29" fmla="*/ 185738 h 1178719"/>
                <a:gd name="connsiteX30" fmla="*/ 600075 w 604837"/>
                <a:gd name="connsiteY30" fmla="*/ 209550 h 1178719"/>
                <a:gd name="connsiteX31" fmla="*/ 588169 w 604837"/>
                <a:gd name="connsiteY31" fmla="*/ 233363 h 1178719"/>
                <a:gd name="connsiteX32" fmla="*/ 578644 w 604837"/>
                <a:gd name="connsiteY32" fmla="*/ 245269 h 1178719"/>
                <a:gd name="connsiteX33" fmla="*/ 571500 w 604837"/>
                <a:gd name="connsiteY33" fmla="*/ 264319 h 1178719"/>
                <a:gd name="connsiteX34" fmla="*/ 561975 w 604837"/>
                <a:gd name="connsiteY34" fmla="*/ 323850 h 1178719"/>
                <a:gd name="connsiteX35" fmla="*/ 554831 w 604837"/>
                <a:gd name="connsiteY35" fmla="*/ 395288 h 1178719"/>
                <a:gd name="connsiteX36" fmla="*/ 552450 w 604837"/>
                <a:gd name="connsiteY36" fmla="*/ 497681 h 1178719"/>
                <a:gd name="connsiteX37" fmla="*/ 552450 w 604837"/>
                <a:gd name="connsiteY37" fmla="*/ 752475 h 1178719"/>
                <a:gd name="connsiteX38" fmla="*/ 554831 w 604837"/>
                <a:gd name="connsiteY38" fmla="*/ 1135856 h 1178719"/>
                <a:gd name="connsiteX39" fmla="*/ 307181 w 604837"/>
                <a:gd name="connsiteY39" fmla="*/ 1178719 h 1178719"/>
                <a:gd name="connsiteX40" fmla="*/ 307181 w 604837"/>
                <a:gd name="connsiteY40" fmla="*/ 819150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4837" h="1178719">
                  <a:moveTo>
                    <a:pt x="307181" y="819150"/>
                  </a:moveTo>
                  <a:lnTo>
                    <a:pt x="307181" y="681038"/>
                  </a:lnTo>
                  <a:lnTo>
                    <a:pt x="285750" y="550069"/>
                  </a:lnTo>
                  <a:lnTo>
                    <a:pt x="285750" y="411956"/>
                  </a:lnTo>
                  <a:lnTo>
                    <a:pt x="280987" y="319088"/>
                  </a:lnTo>
                  <a:lnTo>
                    <a:pt x="271462" y="252413"/>
                  </a:lnTo>
                  <a:lnTo>
                    <a:pt x="261937" y="204788"/>
                  </a:lnTo>
                  <a:lnTo>
                    <a:pt x="250031" y="185738"/>
                  </a:lnTo>
                  <a:lnTo>
                    <a:pt x="223837" y="164306"/>
                  </a:lnTo>
                  <a:lnTo>
                    <a:pt x="183356" y="140494"/>
                  </a:lnTo>
                  <a:lnTo>
                    <a:pt x="121444" y="114300"/>
                  </a:lnTo>
                  <a:lnTo>
                    <a:pt x="40481" y="88106"/>
                  </a:lnTo>
                  <a:lnTo>
                    <a:pt x="19050" y="78581"/>
                  </a:lnTo>
                  <a:lnTo>
                    <a:pt x="7144" y="61913"/>
                  </a:lnTo>
                  <a:lnTo>
                    <a:pt x="0" y="33338"/>
                  </a:lnTo>
                  <a:lnTo>
                    <a:pt x="2381" y="21431"/>
                  </a:lnTo>
                  <a:lnTo>
                    <a:pt x="14287" y="14288"/>
                  </a:lnTo>
                  <a:lnTo>
                    <a:pt x="71437" y="4763"/>
                  </a:lnTo>
                  <a:lnTo>
                    <a:pt x="145256" y="0"/>
                  </a:lnTo>
                  <a:lnTo>
                    <a:pt x="238125" y="0"/>
                  </a:lnTo>
                  <a:lnTo>
                    <a:pt x="288131" y="4763"/>
                  </a:lnTo>
                  <a:lnTo>
                    <a:pt x="321469" y="14288"/>
                  </a:lnTo>
                  <a:lnTo>
                    <a:pt x="378619" y="35719"/>
                  </a:lnTo>
                  <a:lnTo>
                    <a:pt x="442912" y="64294"/>
                  </a:lnTo>
                  <a:lnTo>
                    <a:pt x="507206" y="95250"/>
                  </a:lnTo>
                  <a:lnTo>
                    <a:pt x="559594" y="126206"/>
                  </a:lnTo>
                  <a:lnTo>
                    <a:pt x="583406" y="140494"/>
                  </a:lnTo>
                  <a:lnTo>
                    <a:pt x="595312" y="154781"/>
                  </a:lnTo>
                  <a:lnTo>
                    <a:pt x="602456" y="166688"/>
                  </a:lnTo>
                  <a:lnTo>
                    <a:pt x="604837" y="185738"/>
                  </a:lnTo>
                  <a:lnTo>
                    <a:pt x="600075" y="209550"/>
                  </a:lnTo>
                  <a:lnTo>
                    <a:pt x="588169" y="233363"/>
                  </a:lnTo>
                  <a:lnTo>
                    <a:pt x="578644" y="245269"/>
                  </a:lnTo>
                  <a:lnTo>
                    <a:pt x="571500" y="264319"/>
                  </a:lnTo>
                  <a:lnTo>
                    <a:pt x="561975" y="323850"/>
                  </a:lnTo>
                  <a:lnTo>
                    <a:pt x="554831" y="395288"/>
                  </a:lnTo>
                  <a:cubicBezTo>
                    <a:pt x="554037" y="429419"/>
                    <a:pt x="553244" y="463550"/>
                    <a:pt x="552450" y="497681"/>
                  </a:cubicBezTo>
                  <a:lnTo>
                    <a:pt x="552450" y="752475"/>
                  </a:lnTo>
                  <a:cubicBezTo>
                    <a:pt x="553244" y="880269"/>
                    <a:pt x="554037" y="1008062"/>
                    <a:pt x="554831" y="1135856"/>
                  </a:cubicBezTo>
                  <a:lnTo>
                    <a:pt x="307181" y="1178719"/>
                  </a:lnTo>
                  <a:lnTo>
                    <a:pt x="307181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42">
              <a:extLst>
                <a:ext uri="{FF2B5EF4-FFF2-40B4-BE49-F238E27FC236}">
                  <a16:creationId xmlns:a16="http://schemas.microsoft.com/office/drawing/2014/main" id="{057C4235-EE1D-42AD-AEBB-C8E3E81E13DB}"/>
                </a:ext>
              </a:extLst>
            </p:cNvPr>
            <p:cNvSpPr/>
            <p:nvPr/>
          </p:nvSpPr>
          <p:spPr>
            <a:xfrm>
              <a:off x="4079875" y="2511425"/>
              <a:ext cx="3109913" cy="619125"/>
            </a:xfrm>
            <a:custGeom>
              <a:avLst/>
              <a:gdLst>
                <a:gd name="connsiteX0" fmla="*/ 1903498 w 3108960"/>
                <a:gd name="connsiteY0" fmla="*/ 97879 h 618185"/>
                <a:gd name="connsiteX1" fmla="*/ 1766982 w 3108960"/>
                <a:gd name="connsiteY1" fmla="*/ 110758 h 618185"/>
                <a:gd name="connsiteX2" fmla="*/ 1491374 w 3108960"/>
                <a:gd name="connsiteY2" fmla="*/ 162273 h 618185"/>
                <a:gd name="connsiteX3" fmla="*/ 1305918 w 3108960"/>
                <a:gd name="connsiteY3" fmla="*/ 206062 h 618185"/>
                <a:gd name="connsiteX4" fmla="*/ 1123038 w 3108960"/>
                <a:gd name="connsiteY4" fmla="*/ 244698 h 618185"/>
                <a:gd name="connsiteX5" fmla="*/ 916976 w 3108960"/>
                <a:gd name="connsiteY5" fmla="*/ 288486 h 618185"/>
                <a:gd name="connsiteX6" fmla="*/ 798490 w 3108960"/>
                <a:gd name="connsiteY6" fmla="*/ 311668 h 618185"/>
                <a:gd name="connsiteX7" fmla="*/ 646520 w 3108960"/>
                <a:gd name="connsiteY7" fmla="*/ 340002 h 618185"/>
                <a:gd name="connsiteX8" fmla="*/ 564095 w 3108960"/>
                <a:gd name="connsiteY8" fmla="*/ 355456 h 618185"/>
                <a:gd name="connsiteX9" fmla="*/ 520307 w 3108960"/>
                <a:gd name="connsiteY9" fmla="*/ 360608 h 618185"/>
                <a:gd name="connsiteX10" fmla="*/ 430155 w 3108960"/>
                <a:gd name="connsiteY10" fmla="*/ 360608 h 618185"/>
                <a:gd name="connsiteX11" fmla="*/ 347730 w 3108960"/>
                <a:gd name="connsiteY11" fmla="*/ 360608 h 618185"/>
                <a:gd name="connsiteX12" fmla="*/ 270457 w 3108960"/>
                <a:gd name="connsiteY12" fmla="*/ 355456 h 618185"/>
                <a:gd name="connsiteX13" fmla="*/ 198335 w 3108960"/>
                <a:gd name="connsiteY13" fmla="*/ 345153 h 618185"/>
                <a:gd name="connsiteX14" fmla="*/ 133941 w 3108960"/>
                <a:gd name="connsiteY14" fmla="*/ 332275 h 618185"/>
                <a:gd name="connsiteX15" fmla="*/ 74698 w 3108960"/>
                <a:gd name="connsiteY15" fmla="*/ 316820 h 618185"/>
                <a:gd name="connsiteX16" fmla="*/ 28334 w 3108960"/>
                <a:gd name="connsiteY16" fmla="*/ 298789 h 618185"/>
                <a:gd name="connsiteX17" fmla="*/ 7728 w 3108960"/>
                <a:gd name="connsiteY17" fmla="*/ 298789 h 618185"/>
                <a:gd name="connsiteX18" fmla="*/ 0 w 3108960"/>
                <a:gd name="connsiteY18" fmla="*/ 303941 h 618185"/>
                <a:gd name="connsiteX19" fmla="*/ 2576 w 3108960"/>
                <a:gd name="connsiteY19" fmla="*/ 327123 h 618185"/>
                <a:gd name="connsiteX20" fmla="*/ 7728 w 3108960"/>
                <a:gd name="connsiteY20" fmla="*/ 342578 h 618185"/>
                <a:gd name="connsiteX21" fmla="*/ 20607 w 3108960"/>
                <a:gd name="connsiteY21" fmla="*/ 363184 h 618185"/>
                <a:gd name="connsiteX22" fmla="*/ 72122 w 3108960"/>
                <a:gd name="connsiteY22" fmla="*/ 401820 h 618185"/>
                <a:gd name="connsiteX23" fmla="*/ 154547 w 3108960"/>
                <a:gd name="connsiteY23" fmla="*/ 463639 h 618185"/>
                <a:gd name="connsiteX24" fmla="*/ 242123 w 3108960"/>
                <a:gd name="connsiteY24" fmla="*/ 520306 h 618185"/>
                <a:gd name="connsiteX25" fmla="*/ 316821 w 3108960"/>
                <a:gd name="connsiteY25" fmla="*/ 564094 h 618185"/>
                <a:gd name="connsiteX26" fmla="*/ 391518 w 3108960"/>
                <a:gd name="connsiteY26" fmla="*/ 600155 h 618185"/>
                <a:gd name="connsiteX27" fmla="*/ 432730 w 3108960"/>
                <a:gd name="connsiteY27" fmla="*/ 618185 h 618185"/>
                <a:gd name="connsiteX28" fmla="*/ 450761 w 3108960"/>
                <a:gd name="connsiteY28" fmla="*/ 618185 h 618185"/>
                <a:gd name="connsiteX29" fmla="*/ 481670 w 3108960"/>
                <a:gd name="connsiteY29" fmla="*/ 602731 h 618185"/>
                <a:gd name="connsiteX30" fmla="*/ 533186 w 3108960"/>
                <a:gd name="connsiteY30" fmla="*/ 576973 h 618185"/>
                <a:gd name="connsiteX31" fmla="*/ 623338 w 3108960"/>
                <a:gd name="connsiteY31" fmla="*/ 538336 h 618185"/>
                <a:gd name="connsiteX32" fmla="*/ 677429 w 3108960"/>
                <a:gd name="connsiteY32" fmla="*/ 522882 h 618185"/>
                <a:gd name="connsiteX33" fmla="*/ 752127 w 3108960"/>
                <a:gd name="connsiteY33" fmla="*/ 504851 h 618185"/>
                <a:gd name="connsiteX34" fmla="*/ 826824 w 3108960"/>
                <a:gd name="connsiteY34" fmla="*/ 489397 h 618185"/>
                <a:gd name="connsiteX35" fmla="*/ 942734 w 3108960"/>
                <a:gd name="connsiteY35" fmla="*/ 463639 h 618185"/>
                <a:gd name="connsiteX36" fmla="*/ 1123038 w 3108960"/>
                <a:gd name="connsiteY36" fmla="*/ 414699 h 618185"/>
                <a:gd name="connsiteX37" fmla="*/ 1282736 w 3108960"/>
                <a:gd name="connsiteY37" fmla="*/ 381214 h 618185"/>
                <a:gd name="connsiteX38" fmla="*/ 1506829 w 3108960"/>
                <a:gd name="connsiteY38" fmla="*/ 340002 h 618185"/>
                <a:gd name="connsiteX39" fmla="*/ 1671678 w 3108960"/>
                <a:gd name="connsiteY39" fmla="*/ 311668 h 618185"/>
                <a:gd name="connsiteX40" fmla="*/ 1787588 w 3108960"/>
                <a:gd name="connsiteY40" fmla="*/ 296214 h 618185"/>
                <a:gd name="connsiteX41" fmla="*/ 1949862 w 3108960"/>
                <a:gd name="connsiteY41" fmla="*/ 275607 h 618185"/>
                <a:gd name="connsiteX42" fmla="*/ 2078650 w 3108960"/>
                <a:gd name="connsiteY42" fmla="*/ 260153 h 618185"/>
                <a:gd name="connsiteX43" fmla="*/ 2230621 w 3108960"/>
                <a:gd name="connsiteY43" fmla="*/ 242122 h 618185"/>
                <a:gd name="connsiteX44" fmla="*/ 2475320 w 3108960"/>
                <a:gd name="connsiteY44" fmla="*/ 244698 h 618185"/>
                <a:gd name="connsiteX45" fmla="*/ 2704564 w 3108960"/>
                <a:gd name="connsiteY45" fmla="*/ 252425 h 618185"/>
                <a:gd name="connsiteX46" fmla="*/ 2851383 w 3108960"/>
                <a:gd name="connsiteY46" fmla="*/ 260153 h 618185"/>
                <a:gd name="connsiteX47" fmla="*/ 2954414 w 3108960"/>
                <a:gd name="connsiteY47" fmla="*/ 265304 h 618185"/>
                <a:gd name="connsiteX48" fmla="*/ 3003354 w 3108960"/>
                <a:gd name="connsiteY48" fmla="*/ 260153 h 618185"/>
                <a:gd name="connsiteX49" fmla="*/ 3052293 w 3108960"/>
                <a:gd name="connsiteY49" fmla="*/ 247274 h 618185"/>
                <a:gd name="connsiteX50" fmla="*/ 3080627 w 3108960"/>
                <a:gd name="connsiteY50" fmla="*/ 234395 h 618185"/>
                <a:gd name="connsiteX51" fmla="*/ 3096081 w 3108960"/>
                <a:gd name="connsiteY51" fmla="*/ 224092 h 618185"/>
                <a:gd name="connsiteX52" fmla="*/ 3106385 w 3108960"/>
                <a:gd name="connsiteY52" fmla="*/ 206062 h 618185"/>
                <a:gd name="connsiteX53" fmla="*/ 3108960 w 3108960"/>
                <a:gd name="connsiteY53" fmla="*/ 182880 h 618185"/>
                <a:gd name="connsiteX54" fmla="*/ 3106385 w 3108960"/>
                <a:gd name="connsiteY54" fmla="*/ 164849 h 618185"/>
                <a:gd name="connsiteX55" fmla="*/ 3093506 w 3108960"/>
                <a:gd name="connsiteY55" fmla="*/ 139091 h 618185"/>
                <a:gd name="connsiteX56" fmla="*/ 3075475 w 3108960"/>
                <a:gd name="connsiteY56" fmla="*/ 115909 h 618185"/>
                <a:gd name="connsiteX57" fmla="*/ 3047142 w 3108960"/>
                <a:gd name="connsiteY57" fmla="*/ 92727 h 618185"/>
                <a:gd name="connsiteX58" fmla="*/ 3011081 w 3108960"/>
                <a:gd name="connsiteY58" fmla="*/ 69545 h 618185"/>
                <a:gd name="connsiteX59" fmla="*/ 2972444 w 3108960"/>
                <a:gd name="connsiteY59" fmla="*/ 54091 h 618185"/>
                <a:gd name="connsiteX60" fmla="*/ 2913201 w 3108960"/>
                <a:gd name="connsiteY60" fmla="*/ 33485 h 618185"/>
                <a:gd name="connsiteX61" fmla="*/ 2786989 w 3108960"/>
                <a:gd name="connsiteY61" fmla="*/ 7727 h 618185"/>
                <a:gd name="connsiteX62" fmla="*/ 2668503 w 3108960"/>
                <a:gd name="connsiteY62" fmla="*/ 0 h 618185"/>
                <a:gd name="connsiteX63" fmla="*/ 2598957 w 3108960"/>
                <a:gd name="connsiteY63" fmla="*/ 25757 h 618185"/>
                <a:gd name="connsiteX64" fmla="*/ 2550017 w 3108960"/>
                <a:gd name="connsiteY64" fmla="*/ 43788 h 618185"/>
                <a:gd name="connsiteX65" fmla="*/ 2436683 w 3108960"/>
                <a:gd name="connsiteY65" fmla="*/ 51515 h 618185"/>
                <a:gd name="connsiteX66" fmla="*/ 2161075 w 3108960"/>
                <a:gd name="connsiteY66" fmla="*/ 72121 h 618185"/>
                <a:gd name="connsiteX67" fmla="*/ 1903498 w 3108960"/>
                <a:gd name="connsiteY67" fmla="*/ 97879 h 6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08960" h="618185">
                  <a:moveTo>
                    <a:pt x="1903498" y="97879"/>
                  </a:moveTo>
                  <a:lnTo>
                    <a:pt x="1766982" y="110758"/>
                  </a:lnTo>
                  <a:lnTo>
                    <a:pt x="1491374" y="162273"/>
                  </a:lnTo>
                  <a:lnTo>
                    <a:pt x="1305918" y="206062"/>
                  </a:lnTo>
                  <a:lnTo>
                    <a:pt x="1123038" y="244698"/>
                  </a:lnTo>
                  <a:lnTo>
                    <a:pt x="916976" y="288486"/>
                  </a:lnTo>
                  <a:lnTo>
                    <a:pt x="798490" y="311668"/>
                  </a:lnTo>
                  <a:lnTo>
                    <a:pt x="646520" y="340002"/>
                  </a:lnTo>
                  <a:lnTo>
                    <a:pt x="564095" y="355456"/>
                  </a:lnTo>
                  <a:lnTo>
                    <a:pt x="520307" y="360608"/>
                  </a:lnTo>
                  <a:lnTo>
                    <a:pt x="430155" y="360608"/>
                  </a:lnTo>
                  <a:lnTo>
                    <a:pt x="347730" y="360608"/>
                  </a:lnTo>
                  <a:lnTo>
                    <a:pt x="270457" y="355456"/>
                  </a:lnTo>
                  <a:lnTo>
                    <a:pt x="198335" y="345153"/>
                  </a:lnTo>
                  <a:lnTo>
                    <a:pt x="133941" y="332275"/>
                  </a:lnTo>
                  <a:lnTo>
                    <a:pt x="74698" y="316820"/>
                  </a:lnTo>
                  <a:lnTo>
                    <a:pt x="28334" y="298789"/>
                  </a:lnTo>
                  <a:lnTo>
                    <a:pt x="7728" y="298789"/>
                  </a:lnTo>
                  <a:lnTo>
                    <a:pt x="0" y="303941"/>
                  </a:lnTo>
                  <a:lnTo>
                    <a:pt x="2576" y="327123"/>
                  </a:lnTo>
                  <a:lnTo>
                    <a:pt x="7728" y="342578"/>
                  </a:lnTo>
                  <a:lnTo>
                    <a:pt x="20607" y="363184"/>
                  </a:lnTo>
                  <a:lnTo>
                    <a:pt x="72122" y="401820"/>
                  </a:lnTo>
                  <a:lnTo>
                    <a:pt x="154547" y="463639"/>
                  </a:lnTo>
                  <a:lnTo>
                    <a:pt x="242123" y="520306"/>
                  </a:lnTo>
                  <a:lnTo>
                    <a:pt x="316821" y="564094"/>
                  </a:lnTo>
                  <a:lnTo>
                    <a:pt x="391518" y="600155"/>
                  </a:lnTo>
                  <a:lnTo>
                    <a:pt x="432730" y="618185"/>
                  </a:lnTo>
                  <a:lnTo>
                    <a:pt x="450761" y="618185"/>
                  </a:lnTo>
                  <a:lnTo>
                    <a:pt x="481670" y="602731"/>
                  </a:lnTo>
                  <a:lnTo>
                    <a:pt x="533186" y="576973"/>
                  </a:lnTo>
                  <a:lnTo>
                    <a:pt x="623338" y="538336"/>
                  </a:lnTo>
                  <a:lnTo>
                    <a:pt x="677429" y="522882"/>
                  </a:lnTo>
                  <a:lnTo>
                    <a:pt x="752127" y="504851"/>
                  </a:lnTo>
                  <a:lnTo>
                    <a:pt x="826824" y="489397"/>
                  </a:lnTo>
                  <a:lnTo>
                    <a:pt x="942734" y="463639"/>
                  </a:lnTo>
                  <a:lnTo>
                    <a:pt x="1123038" y="414699"/>
                  </a:lnTo>
                  <a:lnTo>
                    <a:pt x="1282736" y="381214"/>
                  </a:lnTo>
                  <a:lnTo>
                    <a:pt x="1506829" y="340002"/>
                  </a:lnTo>
                  <a:lnTo>
                    <a:pt x="1671678" y="311668"/>
                  </a:lnTo>
                  <a:lnTo>
                    <a:pt x="1787588" y="296214"/>
                  </a:lnTo>
                  <a:lnTo>
                    <a:pt x="1949862" y="275607"/>
                  </a:lnTo>
                  <a:lnTo>
                    <a:pt x="2078650" y="260153"/>
                  </a:lnTo>
                  <a:lnTo>
                    <a:pt x="2230621" y="242122"/>
                  </a:lnTo>
                  <a:lnTo>
                    <a:pt x="2475320" y="244698"/>
                  </a:lnTo>
                  <a:lnTo>
                    <a:pt x="2704564" y="252425"/>
                  </a:lnTo>
                  <a:lnTo>
                    <a:pt x="2851383" y="260153"/>
                  </a:lnTo>
                  <a:lnTo>
                    <a:pt x="2954414" y="265304"/>
                  </a:lnTo>
                  <a:lnTo>
                    <a:pt x="3003354" y="260153"/>
                  </a:lnTo>
                  <a:lnTo>
                    <a:pt x="3052293" y="247274"/>
                  </a:lnTo>
                  <a:lnTo>
                    <a:pt x="3080627" y="234395"/>
                  </a:lnTo>
                  <a:lnTo>
                    <a:pt x="3096081" y="224092"/>
                  </a:lnTo>
                  <a:lnTo>
                    <a:pt x="3106385" y="206062"/>
                  </a:lnTo>
                  <a:lnTo>
                    <a:pt x="3108960" y="182880"/>
                  </a:lnTo>
                  <a:lnTo>
                    <a:pt x="3106385" y="164849"/>
                  </a:lnTo>
                  <a:lnTo>
                    <a:pt x="3093506" y="139091"/>
                  </a:lnTo>
                  <a:lnTo>
                    <a:pt x="3075475" y="115909"/>
                  </a:lnTo>
                  <a:lnTo>
                    <a:pt x="3047142" y="92727"/>
                  </a:lnTo>
                  <a:lnTo>
                    <a:pt x="3011081" y="69545"/>
                  </a:lnTo>
                  <a:lnTo>
                    <a:pt x="2972444" y="54091"/>
                  </a:lnTo>
                  <a:lnTo>
                    <a:pt x="2913201" y="33485"/>
                  </a:lnTo>
                  <a:lnTo>
                    <a:pt x="2786989" y="7727"/>
                  </a:lnTo>
                  <a:lnTo>
                    <a:pt x="2668503" y="0"/>
                  </a:lnTo>
                  <a:lnTo>
                    <a:pt x="2598957" y="25757"/>
                  </a:lnTo>
                  <a:lnTo>
                    <a:pt x="2550017" y="43788"/>
                  </a:lnTo>
                  <a:lnTo>
                    <a:pt x="2436683" y="51515"/>
                  </a:lnTo>
                  <a:lnTo>
                    <a:pt x="2161075" y="72121"/>
                  </a:lnTo>
                  <a:lnTo>
                    <a:pt x="1903498" y="978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4">
              <a:extLst>
                <a:ext uri="{FF2B5EF4-FFF2-40B4-BE49-F238E27FC236}">
                  <a16:creationId xmlns:a16="http://schemas.microsoft.com/office/drawing/2014/main" id="{6383E2E7-4390-49E8-8135-65F0712FA486}"/>
                </a:ext>
              </a:extLst>
            </p:cNvPr>
            <p:cNvSpPr/>
            <p:nvPr/>
          </p:nvSpPr>
          <p:spPr>
            <a:xfrm>
              <a:off x="4873625" y="2946400"/>
              <a:ext cx="520700" cy="623888"/>
            </a:xfrm>
            <a:custGeom>
              <a:avLst/>
              <a:gdLst>
                <a:gd name="connsiteX0" fmla="*/ 252426 w 520306"/>
                <a:gd name="connsiteY0" fmla="*/ 376064 h 623338"/>
                <a:gd name="connsiteX1" fmla="*/ 221517 w 520306"/>
                <a:gd name="connsiteY1" fmla="*/ 314245 h 623338"/>
                <a:gd name="connsiteX2" fmla="*/ 198335 w 520306"/>
                <a:gd name="connsiteY2" fmla="*/ 262730 h 623338"/>
                <a:gd name="connsiteX3" fmla="*/ 177728 w 520306"/>
                <a:gd name="connsiteY3" fmla="*/ 216366 h 623338"/>
                <a:gd name="connsiteX4" fmla="*/ 136516 w 520306"/>
                <a:gd name="connsiteY4" fmla="*/ 154547 h 623338"/>
                <a:gd name="connsiteX5" fmla="*/ 87576 w 520306"/>
                <a:gd name="connsiteY5" fmla="*/ 95304 h 623338"/>
                <a:gd name="connsiteX6" fmla="*/ 0 w 520306"/>
                <a:gd name="connsiteY6" fmla="*/ 15455 h 623338"/>
                <a:gd name="connsiteX7" fmla="*/ 74697 w 520306"/>
                <a:gd name="connsiteY7" fmla="*/ 0 h 623338"/>
                <a:gd name="connsiteX8" fmla="*/ 270456 w 520306"/>
                <a:gd name="connsiteY8" fmla="*/ 74698 h 623338"/>
                <a:gd name="connsiteX9" fmla="*/ 342578 w 520306"/>
                <a:gd name="connsiteY9" fmla="*/ 103031 h 623338"/>
                <a:gd name="connsiteX10" fmla="*/ 383790 w 520306"/>
                <a:gd name="connsiteY10" fmla="*/ 123638 h 623338"/>
                <a:gd name="connsiteX11" fmla="*/ 399245 w 520306"/>
                <a:gd name="connsiteY11" fmla="*/ 133941 h 623338"/>
                <a:gd name="connsiteX12" fmla="*/ 412124 w 520306"/>
                <a:gd name="connsiteY12" fmla="*/ 149395 h 623338"/>
                <a:gd name="connsiteX13" fmla="*/ 435306 w 520306"/>
                <a:gd name="connsiteY13" fmla="*/ 193184 h 623338"/>
                <a:gd name="connsiteX14" fmla="*/ 458488 w 520306"/>
                <a:gd name="connsiteY14" fmla="*/ 255002 h 623338"/>
                <a:gd name="connsiteX15" fmla="*/ 481670 w 520306"/>
                <a:gd name="connsiteY15" fmla="*/ 334851 h 623338"/>
                <a:gd name="connsiteX16" fmla="*/ 497124 w 520306"/>
                <a:gd name="connsiteY16" fmla="*/ 414700 h 623338"/>
                <a:gd name="connsiteX17" fmla="*/ 517731 w 520306"/>
                <a:gd name="connsiteY17" fmla="*/ 535762 h 623338"/>
                <a:gd name="connsiteX18" fmla="*/ 520306 w 520306"/>
                <a:gd name="connsiteY18" fmla="*/ 602732 h 623338"/>
                <a:gd name="connsiteX19" fmla="*/ 373487 w 520306"/>
                <a:gd name="connsiteY19" fmla="*/ 623338 h 623338"/>
                <a:gd name="connsiteX20" fmla="*/ 303941 w 520306"/>
                <a:gd name="connsiteY20" fmla="*/ 481670 h 623338"/>
                <a:gd name="connsiteX21" fmla="*/ 252426 w 520306"/>
                <a:gd name="connsiteY21" fmla="*/ 376064 h 6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0306" h="623338">
                  <a:moveTo>
                    <a:pt x="252426" y="376064"/>
                  </a:moveTo>
                  <a:lnTo>
                    <a:pt x="221517" y="314245"/>
                  </a:lnTo>
                  <a:lnTo>
                    <a:pt x="198335" y="262730"/>
                  </a:lnTo>
                  <a:lnTo>
                    <a:pt x="177728" y="216366"/>
                  </a:lnTo>
                  <a:lnTo>
                    <a:pt x="136516" y="154547"/>
                  </a:lnTo>
                  <a:lnTo>
                    <a:pt x="87576" y="95304"/>
                  </a:lnTo>
                  <a:lnTo>
                    <a:pt x="0" y="15455"/>
                  </a:lnTo>
                  <a:lnTo>
                    <a:pt x="74697" y="0"/>
                  </a:lnTo>
                  <a:lnTo>
                    <a:pt x="270456" y="74698"/>
                  </a:lnTo>
                  <a:lnTo>
                    <a:pt x="342578" y="103031"/>
                  </a:lnTo>
                  <a:lnTo>
                    <a:pt x="383790" y="123638"/>
                  </a:lnTo>
                  <a:lnTo>
                    <a:pt x="399245" y="133941"/>
                  </a:lnTo>
                  <a:lnTo>
                    <a:pt x="412124" y="149395"/>
                  </a:lnTo>
                  <a:lnTo>
                    <a:pt x="435306" y="193184"/>
                  </a:lnTo>
                  <a:lnTo>
                    <a:pt x="458488" y="255002"/>
                  </a:lnTo>
                  <a:lnTo>
                    <a:pt x="481670" y="334851"/>
                  </a:lnTo>
                  <a:lnTo>
                    <a:pt x="497124" y="414700"/>
                  </a:lnTo>
                  <a:lnTo>
                    <a:pt x="517731" y="535762"/>
                  </a:lnTo>
                  <a:lnTo>
                    <a:pt x="520306" y="602732"/>
                  </a:lnTo>
                  <a:lnTo>
                    <a:pt x="373487" y="623338"/>
                  </a:lnTo>
                  <a:lnTo>
                    <a:pt x="303941" y="481670"/>
                  </a:lnTo>
                  <a:lnTo>
                    <a:pt x="252426" y="3760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43">
              <a:extLst>
                <a:ext uri="{FF2B5EF4-FFF2-40B4-BE49-F238E27FC236}">
                  <a16:creationId xmlns:a16="http://schemas.microsoft.com/office/drawing/2014/main" id="{920D659F-ACA3-44E8-B672-A701AA44290A}"/>
                </a:ext>
              </a:extLst>
            </p:cNvPr>
            <p:cNvSpPr/>
            <p:nvPr/>
          </p:nvSpPr>
          <p:spPr>
            <a:xfrm>
              <a:off x="6030913" y="2725738"/>
              <a:ext cx="492125" cy="757237"/>
            </a:xfrm>
            <a:custGeom>
              <a:avLst/>
              <a:gdLst>
                <a:gd name="connsiteX0" fmla="*/ 95303 w 491973"/>
                <a:gd name="connsiteY0" fmla="*/ 368336 h 757278"/>
                <a:gd name="connsiteX1" fmla="*/ 118485 w 491973"/>
                <a:gd name="connsiteY1" fmla="*/ 283335 h 757278"/>
                <a:gd name="connsiteX2" fmla="*/ 133940 w 491973"/>
                <a:gd name="connsiteY2" fmla="*/ 208638 h 757278"/>
                <a:gd name="connsiteX3" fmla="*/ 139092 w 491973"/>
                <a:gd name="connsiteY3" fmla="*/ 177728 h 757278"/>
                <a:gd name="connsiteX4" fmla="*/ 139092 w 491973"/>
                <a:gd name="connsiteY4" fmla="*/ 144243 h 757278"/>
                <a:gd name="connsiteX5" fmla="*/ 128788 w 491973"/>
                <a:gd name="connsiteY5" fmla="*/ 108182 h 757278"/>
                <a:gd name="connsiteX6" fmla="*/ 103031 w 491973"/>
                <a:gd name="connsiteY6" fmla="*/ 56667 h 757278"/>
                <a:gd name="connsiteX7" fmla="*/ 59243 w 491973"/>
                <a:gd name="connsiteY7" fmla="*/ 5151 h 757278"/>
                <a:gd name="connsiteX8" fmla="*/ 249850 w 491973"/>
                <a:gd name="connsiteY8" fmla="*/ 0 h 757278"/>
                <a:gd name="connsiteX9" fmla="*/ 347729 w 491973"/>
                <a:gd name="connsiteY9" fmla="*/ 69546 h 757278"/>
                <a:gd name="connsiteX10" fmla="*/ 430154 w 491973"/>
                <a:gd name="connsiteY10" fmla="*/ 118486 h 757278"/>
                <a:gd name="connsiteX11" fmla="*/ 468791 w 491973"/>
                <a:gd name="connsiteY11" fmla="*/ 139092 h 757278"/>
                <a:gd name="connsiteX12" fmla="*/ 481670 w 491973"/>
                <a:gd name="connsiteY12" fmla="*/ 149395 h 757278"/>
                <a:gd name="connsiteX13" fmla="*/ 489397 w 491973"/>
                <a:gd name="connsiteY13" fmla="*/ 162274 h 757278"/>
                <a:gd name="connsiteX14" fmla="*/ 491973 w 491973"/>
                <a:gd name="connsiteY14" fmla="*/ 177728 h 757278"/>
                <a:gd name="connsiteX15" fmla="*/ 491973 w 491973"/>
                <a:gd name="connsiteY15" fmla="*/ 203486 h 757278"/>
                <a:gd name="connsiteX16" fmla="*/ 476518 w 491973"/>
                <a:gd name="connsiteY16" fmla="*/ 229244 h 757278"/>
                <a:gd name="connsiteX17" fmla="*/ 448185 w 491973"/>
                <a:gd name="connsiteY17" fmla="*/ 255002 h 757278"/>
                <a:gd name="connsiteX18" fmla="*/ 414699 w 491973"/>
                <a:gd name="connsiteY18" fmla="*/ 273032 h 757278"/>
                <a:gd name="connsiteX19" fmla="*/ 360608 w 491973"/>
                <a:gd name="connsiteY19" fmla="*/ 298790 h 757278"/>
                <a:gd name="connsiteX20" fmla="*/ 303941 w 491973"/>
                <a:gd name="connsiteY20" fmla="*/ 378639 h 757278"/>
                <a:gd name="connsiteX21" fmla="*/ 224092 w 491973"/>
                <a:gd name="connsiteY21" fmla="*/ 484246 h 757278"/>
                <a:gd name="connsiteX22" fmla="*/ 110758 w 491973"/>
                <a:gd name="connsiteY22" fmla="*/ 641368 h 757278"/>
                <a:gd name="connsiteX23" fmla="*/ 2576 w 491973"/>
                <a:gd name="connsiteY23" fmla="*/ 757278 h 757278"/>
                <a:gd name="connsiteX24" fmla="*/ 0 w 491973"/>
                <a:gd name="connsiteY24" fmla="*/ 680004 h 757278"/>
                <a:gd name="connsiteX25" fmla="*/ 77273 w 491973"/>
                <a:gd name="connsiteY25" fmla="*/ 445609 h 757278"/>
                <a:gd name="connsiteX26" fmla="*/ 95303 w 491973"/>
                <a:gd name="connsiteY26" fmla="*/ 368336 h 7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973" h="757278">
                  <a:moveTo>
                    <a:pt x="95303" y="368336"/>
                  </a:moveTo>
                  <a:lnTo>
                    <a:pt x="118485" y="283335"/>
                  </a:lnTo>
                  <a:lnTo>
                    <a:pt x="133940" y="208638"/>
                  </a:lnTo>
                  <a:lnTo>
                    <a:pt x="139092" y="177728"/>
                  </a:lnTo>
                  <a:lnTo>
                    <a:pt x="139092" y="144243"/>
                  </a:lnTo>
                  <a:lnTo>
                    <a:pt x="128788" y="108182"/>
                  </a:lnTo>
                  <a:lnTo>
                    <a:pt x="103031" y="56667"/>
                  </a:lnTo>
                  <a:lnTo>
                    <a:pt x="59243" y="5151"/>
                  </a:lnTo>
                  <a:lnTo>
                    <a:pt x="249850" y="0"/>
                  </a:lnTo>
                  <a:lnTo>
                    <a:pt x="347729" y="69546"/>
                  </a:lnTo>
                  <a:lnTo>
                    <a:pt x="430154" y="118486"/>
                  </a:lnTo>
                  <a:lnTo>
                    <a:pt x="468791" y="139092"/>
                  </a:lnTo>
                  <a:lnTo>
                    <a:pt x="481670" y="149395"/>
                  </a:lnTo>
                  <a:lnTo>
                    <a:pt x="489397" y="162274"/>
                  </a:lnTo>
                  <a:lnTo>
                    <a:pt x="491973" y="177728"/>
                  </a:lnTo>
                  <a:lnTo>
                    <a:pt x="491973" y="203486"/>
                  </a:lnTo>
                  <a:lnTo>
                    <a:pt x="476518" y="229244"/>
                  </a:lnTo>
                  <a:lnTo>
                    <a:pt x="448185" y="255002"/>
                  </a:lnTo>
                  <a:lnTo>
                    <a:pt x="414699" y="273032"/>
                  </a:lnTo>
                  <a:lnTo>
                    <a:pt x="360608" y="298790"/>
                  </a:lnTo>
                  <a:lnTo>
                    <a:pt x="303941" y="378639"/>
                  </a:lnTo>
                  <a:lnTo>
                    <a:pt x="224092" y="484246"/>
                  </a:lnTo>
                  <a:lnTo>
                    <a:pt x="110758" y="641368"/>
                  </a:lnTo>
                  <a:lnTo>
                    <a:pt x="2576" y="757278"/>
                  </a:lnTo>
                  <a:cubicBezTo>
                    <a:pt x="1717" y="731520"/>
                    <a:pt x="859" y="705762"/>
                    <a:pt x="0" y="680004"/>
                  </a:cubicBezTo>
                  <a:lnTo>
                    <a:pt x="77273" y="445609"/>
                  </a:lnTo>
                  <a:lnTo>
                    <a:pt x="95303" y="36833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5">
              <a:extLst>
                <a:ext uri="{FF2B5EF4-FFF2-40B4-BE49-F238E27FC236}">
                  <a16:creationId xmlns:a16="http://schemas.microsoft.com/office/drawing/2014/main" id="{86E0E03D-F894-4704-B1BA-20C6D6E9E74F}"/>
                </a:ext>
              </a:extLst>
            </p:cNvPr>
            <p:cNvSpPr/>
            <p:nvPr/>
          </p:nvSpPr>
          <p:spPr>
            <a:xfrm>
              <a:off x="4525963" y="3294063"/>
              <a:ext cx="2187575" cy="468312"/>
            </a:xfrm>
            <a:custGeom>
              <a:avLst/>
              <a:gdLst>
                <a:gd name="connsiteX0" fmla="*/ 1026319 w 2185988"/>
                <a:gd name="connsiteY0" fmla="*/ 154781 h 469106"/>
                <a:gd name="connsiteX1" fmla="*/ 1326357 w 2185988"/>
                <a:gd name="connsiteY1" fmla="*/ 111919 h 469106"/>
                <a:gd name="connsiteX2" fmla="*/ 1524000 w 2185988"/>
                <a:gd name="connsiteY2" fmla="*/ 83344 h 469106"/>
                <a:gd name="connsiteX3" fmla="*/ 1609725 w 2185988"/>
                <a:gd name="connsiteY3" fmla="*/ 64294 h 469106"/>
                <a:gd name="connsiteX4" fmla="*/ 1676400 w 2185988"/>
                <a:gd name="connsiteY4" fmla="*/ 57150 h 469106"/>
                <a:gd name="connsiteX5" fmla="*/ 1759744 w 2185988"/>
                <a:gd name="connsiteY5" fmla="*/ 33337 h 469106"/>
                <a:gd name="connsiteX6" fmla="*/ 1835944 w 2185988"/>
                <a:gd name="connsiteY6" fmla="*/ 0 h 469106"/>
                <a:gd name="connsiteX7" fmla="*/ 1862138 w 2185988"/>
                <a:gd name="connsiteY7" fmla="*/ 0 h 469106"/>
                <a:gd name="connsiteX8" fmla="*/ 1935957 w 2185988"/>
                <a:gd name="connsiteY8" fmla="*/ 16669 h 469106"/>
                <a:gd name="connsiteX9" fmla="*/ 2035969 w 2185988"/>
                <a:gd name="connsiteY9" fmla="*/ 40481 h 469106"/>
                <a:gd name="connsiteX10" fmla="*/ 2109788 w 2185988"/>
                <a:gd name="connsiteY10" fmla="*/ 64294 h 469106"/>
                <a:gd name="connsiteX11" fmla="*/ 2133600 w 2185988"/>
                <a:gd name="connsiteY11" fmla="*/ 78581 h 469106"/>
                <a:gd name="connsiteX12" fmla="*/ 2152650 w 2185988"/>
                <a:gd name="connsiteY12" fmla="*/ 92869 h 469106"/>
                <a:gd name="connsiteX13" fmla="*/ 2171700 w 2185988"/>
                <a:gd name="connsiteY13" fmla="*/ 109537 h 469106"/>
                <a:gd name="connsiteX14" fmla="*/ 2181225 w 2185988"/>
                <a:gd name="connsiteY14" fmla="*/ 126206 h 469106"/>
                <a:gd name="connsiteX15" fmla="*/ 2185988 w 2185988"/>
                <a:gd name="connsiteY15" fmla="*/ 142875 h 469106"/>
                <a:gd name="connsiteX16" fmla="*/ 2176463 w 2185988"/>
                <a:gd name="connsiteY16" fmla="*/ 166687 h 469106"/>
                <a:gd name="connsiteX17" fmla="*/ 2152650 w 2185988"/>
                <a:gd name="connsiteY17" fmla="*/ 190500 h 469106"/>
                <a:gd name="connsiteX18" fmla="*/ 2109788 w 2185988"/>
                <a:gd name="connsiteY18" fmla="*/ 214312 h 469106"/>
                <a:gd name="connsiteX19" fmla="*/ 2085975 w 2185988"/>
                <a:gd name="connsiteY19" fmla="*/ 221456 h 469106"/>
                <a:gd name="connsiteX20" fmla="*/ 2026444 w 2185988"/>
                <a:gd name="connsiteY20" fmla="*/ 221456 h 469106"/>
                <a:gd name="connsiteX21" fmla="*/ 1888332 w 2185988"/>
                <a:gd name="connsiteY21" fmla="*/ 221456 h 469106"/>
                <a:gd name="connsiteX22" fmla="*/ 1743075 w 2185988"/>
                <a:gd name="connsiteY22" fmla="*/ 223837 h 469106"/>
                <a:gd name="connsiteX23" fmla="*/ 1533525 w 2185988"/>
                <a:gd name="connsiteY23" fmla="*/ 235744 h 469106"/>
                <a:gd name="connsiteX24" fmla="*/ 1378744 w 2185988"/>
                <a:gd name="connsiteY24" fmla="*/ 245269 h 469106"/>
                <a:gd name="connsiteX25" fmla="*/ 1262063 w 2185988"/>
                <a:gd name="connsiteY25" fmla="*/ 259556 h 469106"/>
                <a:gd name="connsiteX26" fmla="*/ 1000125 w 2185988"/>
                <a:gd name="connsiteY26" fmla="*/ 319087 h 469106"/>
                <a:gd name="connsiteX27" fmla="*/ 776288 w 2185988"/>
                <a:gd name="connsiteY27" fmla="*/ 359569 h 469106"/>
                <a:gd name="connsiteX28" fmla="*/ 571500 w 2185988"/>
                <a:gd name="connsiteY28" fmla="*/ 404812 h 469106"/>
                <a:gd name="connsiteX29" fmla="*/ 500063 w 2185988"/>
                <a:gd name="connsiteY29" fmla="*/ 423862 h 469106"/>
                <a:gd name="connsiteX30" fmla="*/ 428625 w 2185988"/>
                <a:gd name="connsiteY30" fmla="*/ 454819 h 469106"/>
                <a:gd name="connsiteX31" fmla="*/ 390525 w 2185988"/>
                <a:gd name="connsiteY31" fmla="*/ 469106 h 469106"/>
                <a:gd name="connsiteX32" fmla="*/ 350044 w 2185988"/>
                <a:gd name="connsiteY32" fmla="*/ 461962 h 469106"/>
                <a:gd name="connsiteX33" fmla="*/ 269082 w 2185988"/>
                <a:gd name="connsiteY33" fmla="*/ 428625 h 469106"/>
                <a:gd name="connsiteX34" fmla="*/ 190500 w 2185988"/>
                <a:gd name="connsiteY34" fmla="*/ 383381 h 469106"/>
                <a:gd name="connsiteX35" fmla="*/ 126207 w 2185988"/>
                <a:gd name="connsiteY35" fmla="*/ 333375 h 469106"/>
                <a:gd name="connsiteX36" fmla="*/ 64294 w 2185988"/>
                <a:gd name="connsiteY36" fmla="*/ 271462 h 469106"/>
                <a:gd name="connsiteX37" fmla="*/ 21432 w 2185988"/>
                <a:gd name="connsiteY37" fmla="*/ 214312 h 469106"/>
                <a:gd name="connsiteX38" fmla="*/ 2382 w 2185988"/>
                <a:gd name="connsiteY38" fmla="*/ 178594 h 469106"/>
                <a:gd name="connsiteX39" fmla="*/ 0 w 2185988"/>
                <a:gd name="connsiteY39" fmla="*/ 164306 h 469106"/>
                <a:gd name="connsiteX40" fmla="*/ 0 w 2185988"/>
                <a:gd name="connsiteY40" fmla="*/ 152400 h 469106"/>
                <a:gd name="connsiteX41" fmla="*/ 7144 w 2185988"/>
                <a:gd name="connsiteY41" fmla="*/ 140494 h 469106"/>
                <a:gd name="connsiteX42" fmla="*/ 19050 w 2185988"/>
                <a:gd name="connsiteY42" fmla="*/ 140494 h 469106"/>
                <a:gd name="connsiteX43" fmla="*/ 52388 w 2185988"/>
                <a:gd name="connsiteY43" fmla="*/ 150019 h 469106"/>
                <a:gd name="connsiteX44" fmla="*/ 69057 w 2185988"/>
                <a:gd name="connsiteY44" fmla="*/ 161925 h 469106"/>
                <a:gd name="connsiteX45" fmla="*/ 104775 w 2185988"/>
                <a:gd name="connsiteY45" fmla="*/ 190500 h 469106"/>
                <a:gd name="connsiteX46" fmla="*/ 135732 w 2185988"/>
                <a:gd name="connsiteY46" fmla="*/ 207169 h 469106"/>
                <a:gd name="connsiteX47" fmla="*/ 176213 w 2185988"/>
                <a:gd name="connsiteY47" fmla="*/ 221456 h 469106"/>
                <a:gd name="connsiteX48" fmla="*/ 226219 w 2185988"/>
                <a:gd name="connsiteY48" fmla="*/ 233362 h 469106"/>
                <a:gd name="connsiteX49" fmla="*/ 297657 w 2185988"/>
                <a:gd name="connsiteY49" fmla="*/ 240506 h 469106"/>
                <a:gd name="connsiteX50" fmla="*/ 371475 w 2185988"/>
                <a:gd name="connsiteY50" fmla="*/ 242887 h 469106"/>
                <a:gd name="connsiteX51" fmla="*/ 447675 w 2185988"/>
                <a:gd name="connsiteY51" fmla="*/ 233362 h 469106"/>
                <a:gd name="connsiteX52" fmla="*/ 692944 w 2185988"/>
                <a:gd name="connsiteY52" fmla="*/ 197644 h 469106"/>
                <a:gd name="connsiteX53" fmla="*/ 890588 w 2185988"/>
                <a:gd name="connsiteY53" fmla="*/ 173831 h 469106"/>
                <a:gd name="connsiteX54" fmla="*/ 1026319 w 2185988"/>
                <a:gd name="connsiteY54" fmla="*/ 1547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85988" h="469106">
                  <a:moveTo>
                    <a:pt x="1026319" y="154781"/>
                  </a:moveTo>
                  <a:lnTo>
                    <a:pt x="1326357" y="111919"/>
                  </a:lnTo>
                  <a:lnTo>
                    <a:pt x="1524000" y="83344"/>
                  </a:lnTo>
                  <a:lnTo>
                    <a:pt x="1609725" y="64294"/>
                  </a:lnTo>
                  <a:lnTo>
                    <a:pt x="1676400" y="57150"/>
                  </a:lnTo>
                  <a:lnTo>
                    <a:pt x="1759744" y="33337"/>
                  </a:lnTo>
                  <a:lnTo>
                    <a:pt x="1835944" y="0"/>
                  </a:lnTo>
                  <a:lnTo>
                    <a:pt x="1862138" y="0"/>
                  </a:lnTo>
                  <a:lnTo>
                    <a:pt x="1935957" y="16669"/>
                  </a:lnTo>
                  <a:lnTo>
                    <a:pt x="2035969" y="40481"/>
                  </a:lnTo>
                  <a:lnTo>
                    <a:pt x="2109788" y="64294"/>
                  </a:lnTo>
                  <a:lnTo>
                    <a:pt x="2133600" y="78581"/>
                  </a:lnTo>
                  <a:lnTo>
                    <a:pt x="2152650" y="92869"/>
                  </a:lnTo>
                  <a:lnTo>
                    <a:pt x="2171700" y="109537"/>
                  </a:lnTo>
                  <a:lnTo>
                    <a:pt x="2181225" y="126206"/>
                  </a:lnTo>
                  <a:lnTo>
                    <a:pt x="2185988" y="142875"/>
                  </a:lnTo>
                  <a:lnTo>
                    <a:pt x="2176463" y="166687"/>
                  </a:lnTo>
                  <a:lnTo>
                    <a:pt x="2152650" y="190500"/>
                  </a:lnTo>
                  <a:lnTo>
                    <a:pt x="2109788" y="214312"/>
                  </a:lnTo>
                  <a:lnTo>
                    <a:pt x="2085975" y="221456"/>
                  </a:lnTo>
                  <a:lnTo>
                    <a:pt x="2026444" y="221456"/>
                  </a:lnTo>
                  <a:lnTo>
                    <a:pt x="1888332" y="221456"/>
                  </a:lnTo>
                  <a:lnTo>
                    <a:pt x="1743075" y="223837"/>
                  </a:lnTo>
                  <a:lnTo>
                    <a:pt x="1533525" y="235744"/>
                  </a:lnTo>
                  <a:lnTo>
                    <a:pt x="1378744" y="245269"/>
                  </a:lnTo>
                  <a:lnTo>
                    <a:pt x="1262063" y="259556"/>
                  </a:lnTo>
                  <a:lnTo>
                    <a:pt x="1000125" y="319087"/>
                  </a:lnTo>
                  <a:lnTo>
                    <a:pt x="776288" y="359569"/>
                  </a:lnTo>
                  <a:lnTo>
                    <a:pt x="571500" y="404812"/>
                  </a:lnTo>
                  <a:lnTo>
                    <a:pt x="500063" y="423862"/>
                  </a:lnTo>
                  <a:lnTo>
                    <a:pt x="428625" y="454819"/>
                  </a:lnTo>
                  <a:lnTo>
                    <a:pt x="390525" y="469106"/>
                  </a:lnTo>
                  <a:lnTo>
                    <a:pt x="350044" y="461962"/>
                  </a:lnTo>
                  <a:lnTo>
                    <a:pt x="269082" y="428625"/>
                  </a:lnTo>
                  <a:lnTo>
                    <a:pt x="190500" y="383381"/>
                  </a:lnTo>
                  <a:lnTo>
                    <a:pt x="126207" y="333375"/>
                  </a:lnTo>
                  <a:lnTo>
                    <a:pt x="64294" y="271462"/>
                  </a:lnTo>
                  <a:lnTo>
                    <a:pt x="21432" y="214312"/>
                  </a:lnTo>
                  <a:lnTo>
                    <a:pt x="2382" y="178594"/>
                  </a:lnTo>
                  <a:lnTo>
                    <a:pt x="0" y="164306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19050" y="140494"/>
                  </a:lnTo>
                  <a:lnTo>
                    <a:pt x="52388" y="150019"/>
                  </a:lnTo>
                  <a:lnTo>
                    <a:pt x="69057" y="161925"/>
                  </a:lnTo>
                  <a:lnTo>
                    <a:pt x="104775" y="190500"/>
                  </a:lnTo>
                  <a:lnTo>
                    <a:pt x="135732" y="207169"/>
                  </a:lnTo>
                  <a:lnTo>
                    <a:pt x="176213" y="221456"/>
                  </a:lnTo>
                  <a:lnTo>
                    <a:pt x="226219" y="233362"/>
                  </a:lnTo>
                  <a:lnTo>
                    <a:pt x="297657" y="240506"/>
                  </a:lnTo>
                  <a:lnTo>
                    <a:pt x="371475" y="242887"/>
                  </a:lnTo>
                  <a:lnTo>
                    <a:pt x="447675" y="233362"/>
                  </a:lnTo>
                  <a:lnTo>
                    <a:pt x="692944" y="197644"/>
                  </a:lnTo>
                  <a:lnTo>
                    <a:pt x="890588" y="173831"/>
                  </a:lnTo>
                  <a:lnTo>
                    <a:pt x="1026319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8">
              <a:extLst>
                <a:ext uri="{FF2B5EF4-FFF2-40B4-BE49-F238E27FC236}">
                  <a16:creationId xmlns:a16="http://schemas.microsoft.com/office/drawing/2014/main" id="{BCFC3B4E-5BAF-45FA-9C75-ED0C4842359A}"/>
                </a:ext>
              </a:extLst>
            </p:cNvPr>
            <p:cNvSpPr/>
            <p:nvPr/>
          </p:nvSpPr>
          <p:spPr>
            <a:xfrm>
              <a:off x="5543550" y="3535363"/>
              <a:ext cx="314325" cy="1985962"/>
            </a:xfrm>
            <a:custGeom>
              <a:avLst/>
              <a:gdLst>
                <a:gd name="connsiteX0" fmla="*/ 89757 w 314150"/>
                <a:gd name="connsiteY0" fmla="*/ 796594 h 1985875"/>
                <a:gd name="connsiteX1" fmla="*/ 92562 w 314150"/>
                <a:gd name="connsiteY1" fmla="*/ 631104 h 1985875"/>
                <a:gd name="connsiteX2" fmla="*/ 89757 w 314150"/>
                <a:gd name="connsiteY2" fmla="*/ 378663 h 1985875"/>
                <a:gd name="connsiteX3" fmla="*/ 89757 w 314150"/>
                <a:gd name="connsiteY3" fmla="*/ 283296 h 1985875"/>
                <a:gd name="connsiteX4" fmla="*/ 86952 w 314150"/>
                <a:gd name="connsiteY4" fmla="*/ 230002 h 1985875"/>
                <a:gd name="connsiteX5" fmla="*/ 78538 w 314150"/>
                <a:gd name="connsiteY5" fmla="*/ 185124 h 1985875"/>
                <a:gd name="connsiteX6" fmla="*/ 67318 w 314150"/>
                <a:gd name="connsiteY6" fmla="*/ 145855 h 1985875"/>
                <a:gd name="connsiteX7" fmla="*/ 50488 w 314150"/>
                <a:gd name="connsiteY7" fmla="*/ 106587 h 1985875"/>
                <a:gd name="connsiteX8" fmla="*/ 14025 w 314150"/>
                <a:gd name="connsiteY8" fmla="*/ 47683 h 1985875"/>
                <a:gd name="connsiteX9" fmla="*/ 0 w 314150"/>
                <a:gd name="connsiteY9" fmla="*/ 22439 h 1985875"/>
                <a:gd name="connsiteX10" fmla="*/ 148660 w 314150"/>
                <a:gd name="connsiteY10" fmla="*/ 0 h 1985875"/>
                <a:gd name="connsiteX11" fmla="*/ 241222 w 314150"/>
                <a:gd name="connsiteY11" fmla="*/ 33659 h 1985875"/>
                <a:gd name="connsiteX12" fmla="*/ 263661 w 314150"/>
                <a:gd name="connsiteY12" fmla="*/ 50488 h 1985875"/>
                <a:gd name="connsiteX13" fmla="*/ 277686 w 314150"/>
                <a:gd name="connsiteY13" fmla="*/ 64513 h 1985875"/>
                <a:gd name="connsiteX14" fmla="*/ 294515 w 314150"/>
                <a:gd name="connsiteY14" fmla="*/ 92562 h 1985875"/>
                <a:gd name="connsiteX15" fmla="*/ 311345 w 314150"/>
                <a:gd name="connsiteY15" fmla="*/ 140245 h 1985875"/>
                <a:gd name="connsiteX16" fmla="*/ 314150 w 314150"/>
                <a:gd name="connsiteY16" fmla="*/ 171099 h 1985875"/>
                <a:gd name="connsiteX17" fmla="*/ 314150 w 314150"/>
                <a:gd name="connsiteY17" fmla="*/ 474029 h 1985875"/>
                <a:gd name="connsiteX18" fmla="*/ 314150 w 314150"/>
                <a:gd name="connsiteY18" fmla="*/ 1082694 h 1985875"/>
                <a:gd name="connsiteX19" fmla="*/ 314150 w 314150"/>
                <a:gd name="connsiteY19" fmla="*/ 1408064 h 1985875"/>
                <a:gd name="connsiteX20" fmla="*/ 314150 w 314150"/>
                <a:gd name="connsiteY20" fmla="*/ 1584773 h 1985875"/>
                <a:gd name="connsiteX21" fmla="*/ 314150 w 314150"/>
                <a:gd name="connsiteY21" fmla="*/ 1668920 h 1985875"/>
                <a:gd name="connsiteX22" fmla="*/ 314150 w 314150"/>
                <a:gd name="connsiteY22" fmla="*/ 1722214 h 1985875"/>
                <a:gd name="connsiteX23" fmla="*/ 308540 w 314150"/>
                <a:gd name="connsiteY23" fmla="*/ 1769897 h 1985875"/>
                <a:gd name="connsiteX24" fmla="*/ 302930 w 314150"/>
                <a:gd name="connsiteY24" fmla="*/ 1823190 h 1985875"/>
                <a:gd name="connsiteX25" fmla="*/ 288906 w 314150"/>
                <a:gd name="connsiteY25" fmla="*/ 1879288 h 1985875"/>
                <a:gd name="connsiteX26" fmla="*/ 266466 w 314150"/>
                <a:gd name="connsiteY26" fmla="*/ 1926972 h 1985875"/>
                <a:gd name="connsiteX27" fmla="*/ 224393 w 314150"/>
                <a:gd name="connsiteY27" fmla="*/ 1974655 h 1985875"/>
                <a:gd name="connsiteX28" fmla="*/ 199149 w 314150"/>
                <a:gd name="connsiteY28" fmla="*/ 1985875 h 1985875"/>
                <a:gd name="connsiteX29" fmla="*/ 182319 w 314150"/>
                <a:gd name="connsiteY29" fmla="*/ 1985875 h 1985875"/>
                <a:gd name="connsiteX30" fmla="*/ 159880 w 314150"/>
                <a:gd name="connsiteY30" fmla="*/ 1971850 h 1985875"/>
                <a:gd name="connsiteX31" fmla="*/ 140246 w 314150"/>
                <a:gd name="connsiteY31" fmla="*/ 1940996 h 1985875"/>
                <a:gd name="connsiteX32" fmla="*/ 137441 w 314150"/>
                <a:gd name="connsiteY32" fmla="*/ 1918557 h 1985875"/>
                <a:gd name="connsiteX33" fmla="*/ 129026 w 314150"/>
                <a:gd name="connsiteY33" fmla="*/ 1831605 h 1985875"/>
                <a:gd name="connsiteX34" fmla="*/ 117806 w 314150"/>
                <a:gd name="connsiteY34" fmla="*/ 1716604 h 1985875"/>
                <a:gd name="connsiteX35" fmla="*/ 112196 w 314150"/>
                <a:gd name="connsiteY35" fmla="*/ 1666115 h 1985875"/>
                <a:gd name="connsiteX36" fmla="*/ 112196 w 314150"/>
                <a:gd name="connsiteY36" fmla="*/ 1478187 h 1985875"/>
                <a:gd name="connsiteX37" fmla="*/ 112196 w 314150"/>
                <a:gd name="connsiteY37" fmla="*/ 1267818 h 1985875"/>
                <a:gd name="connsiteX38" fmla="*/ 92562 w 314150"/>
                <a:gd name="connsiteY38" fmla="*/ 1107939 h 1985875"/>
                <a:gd name="connsiteX39" fmla="*/ 89757 w 314150"/>
                <a:gd name="connsiteY39" fmla="*/ 796594 h 19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150" h="1985875">
                  <a:moveTo>
                    <a:pt x="89757" y="796594"/>
                  </a:moveTo>
                  <a:lnTo>
                    <a:pt x="92562" y="631104"/>
                  </a:lnTo>
                  <a:lnTo>
                    <a:pt x="89757" y="378663"/>
                  </a:lnTo>
                  <a:lnTo>
                    <a:pt x="89757" y="283296"/>
                  </a:lnTo>
                  <a:lnTo>
                    <a:pt x="86952" y="230002"/>
                  </a:lnTo>
                  <a:lnTo>
                    <a:pt x="78538" y="185124"/>
                  </a:lnTo>
                  <a:lnTo>
                    <a:pt x="67318" y="145855"/>
                  </a:lnTo>
                  <a:lnTo>
                    <a:pt x="50488" y="106587"/>
                  </a:lnTo>
                  <a:lnTo>
                    <a:pt x="14025" y="47683"/>
                  </a:lnTo>
                  <a:lnTo>
                    <a:pt x="0" y="22439"/>
                  </a:lnTo>
                  <a:lnTo>
                    <a:pt x="148660" y="0"/>
                  </a:lnTo>
                  <a:lnTo>
                    <a:pt x="241222" y="33659"/>
                  </a:lnTo>
                  <a:lnTo>
                    <a:pt x="263661" y="50488"/>
                  </a:lnTo>
                  <a:lnTo>
                    <a:pt x="277686" y="64513"/>
                  </a:lnTo>
                  <a:lnTo>
                    <a:pt x="294515" y="92562"/>
                  </a:lnTo>
                  <a:lnTo>
                    <a:pt x="311345" y="140245"/>
                  </a:lnTo>
                  <a:lnTo>
                    <a:pt x="314150" y="171099"/>
                  </a:lnTo>
                  <a:lnTo>
                    <a:pt x="314150" y="474029"/>
                  </a:lnTo>
                  <a:lnTo>
                    <a:pt x="314150" y="1082694"/>
                  </a:lnTo>
                  <a:lnTo>
                    <a:pt x="314150" y="1408064"/>
                  </a:lnTo>
                  <a:lnTo>
                    <a:pt x="314150" y="1584773"/>
                  </a:lnTo>
                  <a:lnTo>
                    <a:pt x="314150" y="1668920"/>
                  </a:lnTo>
                  <a:lnTo>
                    <a:pt x="314150" y="1722214"/>
                  </a:lnTo>
                  <a:lnTo>
                    <a:pt x="308540" y="1769897"/>
                  </a:lnTo>
                  <a:lnTo>
                    <a:pt x="302930" y="1823190"/>
                  </a:lnTo>
                  <a:lnTo>
                    <a:pt x="288906" y="1879288"/>
                  </a:lnTo>
                  <a:lnTo>
                    <a:pt x="266466" y="1926972"/>
                  </a:lnTo>
                  <a:lnTo>
                    <a:pt x="224393" y="1974655"/>
                  </a:lnTo>
                  <a:lnTo>
                    <a:pt x="199149" y="1985875"/>
                  </a:lnTo>
                  <a:lnTo>
                    <a:pt x="182319" y="1985875"/>
                  </a:lnTo>
                  <a:lnTo>
                    <a:pt x="159880" y="1971850"/>
                  </a:lnTo>
                  <a:lnTo>
                    <a:pt x="140246" y="1940996"/>
                  </a:lnTo>
                  <a:lnTo>
                    <a:pt x="137441" y="1918557"/>
                  </a:lnTo>
                  <a:lnTo>
                    <a:pt x="129026" y="1831605"/>
                  </a:lnTo>
                  <a:lnTo>
                    <a:pt x="117806" y="1716604"/>
                  </a:lnTo>
                  <a:cubicBezTo>
                    <a:pt x="112087" y="1667991"/>
                    <a:pt x="112196" y="1684924"/>
                    <a:pt x="112196" y="1666115"/>
                  </a:cubicBezTo>
                  <a:lnTo>
                    <a:pt x="112196" y="1478187"/>
                  </a:lnTo>
                  <a:lnTo>
                    <a:pt x="112196" y="1267818"/>
                  </a:lnTo>
                  <a:lnTo>
                    <a:pt x="92562" y="1107939"/>
                  </a:lnTo>
                  <a:lnTo>
                    <a:pt x="89757" y="7965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0">
              <a:extLst>
                <a:ext uri="{FF2B5EF4-FFF2-40B4-BE49-F238E27FC236}">
                  <a16:creationId xmlns:a16="http://schemas.microsoft.com/office/drawing/2014/main" id="{F730C731-7833-46E7-87C5-B2ED31157ADA}"/>
                </a:ext>
              </a:extLst>
            </p:cNvPr>
            <p:cNvSpPr/>
            <p:nvPr/>
          </p:nvSpPr>
          <p:spPr>
            <a:xfrm>
              <a:off x="2738438" y="3608388"/>
              <a:ext cx="1219200" cy="1400175"/>
            </a:xfrm>
            <a:custGeom>
              <a:avLst/>
              <a:gdLst>
                <a:gd name="connsiteX0" fmla="*/ 857250 w 1219200"/>
                <a:gd name="connsiteY0" fmla="*/ 495300 h 1400175"/>
                <a:gd name="connsiteX1" fmla="*/ 890587 w 1219200"/>
                <a:gd name="connsiteY1" fmla="*/ 447675 h 1400175"/>
                <a:gd name="connsiteX2" fmla="*/ 916781 w 1219200"/>
                <a:gd name="connsiteY2" fmla="*/ 409575 h 1400175"/>
                <a:gd name="connsiteX3" fmla="*/ 962025 w 1219200"/>
                <a:gd name="connsiteY3" fmla="*/ 350044 h 1400175"/>
                <a:gd name="connsiteX4" fmla="*/ 983456 w 1219200"/>
                <a:gd name="connsiteY4" fmla="*/ 328612 h 1400175"/>
                <a:gd name="connsiteX5" fmla="*/ 1026318 w 1219200"/>
                <a:gd name="connsiteY5" fmla="*/ 297656 h 1400175"/>
                <a:gd name="connsiteX6" fmla="*/ 1069181 w 1219200"/>
                <a:gd name="connsiteY6" fmla="*/ 261937 h 1400175"/>
                <a:gd name="connsiteX7" fmla="*/ 1090612 w 1219200"/>
                <a:gd name="connsiteY7" fmla="*/ 242887 h 1400175"/>
                <a:gd name="connsiteX8" fmla="*/ 1100137 w 1219200"/>
                <a:gd name="connsiteY8" fmla="*/ 219075 h 1400175"/>
                <a:gd name="connsiteX9" fmla="*/ 1107281 w 1219200"/>
                <a:gd name="connsiteY9" fmla="*/ 188119 h 1400175"/>
                <a:gd name="connsiteX10" fmla="*/ 1107281 w 1219200"/>
                <a:gd name="connsiteY10" fmla="*/ 164306 h 1400175"/>
                <a:gd name="connsiteX11" fmla="*/ 1100137 w 1219200"/>
                <a:gd name="connsiteY11" fmla="*/ 138112 h 1400175"/>
                <a:gd name="connsiteX12" fmla="*/ 1085850 w 1219200"/>
                <a:gd name="connsiteY12" fmla="*/ 119062 h 1400175"/>
                <a:gd name="connsiteX13" fmla="*/ 1062037 w 1219200"/>
                <a:gd name="connsiteY13" fmla="*/ 104775 h 1400175"/>
                <a:gd name="connsiteX14" fmla="*/ 1026318 w 1219200"/>
                <a:gd name="connsiteY14" fmla="*/ 88106 h 1400175"/>
                <a:gd name="connsiteX15" fmla="*/ 957262 w 1219200"/>
                <a:gd name="connsiteY15" fmla="*/ 54769 h 1400175"/>
                <a:gd name="connsiteX16" fmla="*/ 854868 w 1219200"/>
                <a:gd name="connsiteY16" fmla="*/ 11906 h 1400175"/>
                <a:gd name="connsiteX17" fmla="*/ 826293 w 1219200"/>
                <a:gd name="connsiteY17" fmla="*/ 0 h 1400175"/>
                <a:gd name="connsiteX18" fmla="*/ 814387 w 1219200"/>
                <a:gd name="connsiteY18" fmla="*/ 0 h 1400175"/>
                <a:gd name="connsiteX19" fmla="*/ 792956 w 1219200"/>
                <a:gd name="connsiteY19" fmla="*/ 16669 h 1400175"/>
                <a:gd name="connsiteX20" fmla="*/ 766762 w 1219200"/>
                <a:gd name="connsiteY20" fmla="*/ 47625 h 1400175"/>
                <a:gd name="connsiteX21" fmla="*/ 690562 w 1219200"/>
                <a:gd name="connsiteY21" fmla="*/ 123825 h 1400175"/>
                <a:gd name="connsiteX22" fmla="*/ 628650 w 1219200"/>
                <a:gd name="connsiteY22" fmla="*/ 164306 h 1400175"/>
                <a:gd name="connsiteX23" fmla="*/ 497681 w 1219200"/>
                <a:gd name="connsiteY23" fmla="*/ 235744 h 1400175"/>
                <a:gd name="connsiteX24" fmla="*/ 357187 w 1219200"/>
                <a:gd name="connsiteY24" fmla="*/ 300037 h 1400175"/>
                <a:gd name="connsiteX25" fmla="*/ 330993 w 1219200"/>
                <a:gd name="connsiteY25" fmla="*/ 307181 h 1400175"/>
                <a:gd name="connsiteX26" fmla="*/ 297656 w 1219200"/>
                <a:gd name="connsiteY26" fmla="*/ 311944 h 1400175"/>
                <a:gd name="connsiteX27" fmla="*/ 266700 w 1219200"/>
                <a:gd name="connsiteY27" fmla="*/ 307181 h 1400175"/>
                <a:gd name="connsiteX28" fmla="*/ 223837 w 1219200"/>
                <a:gd name="connsiteY28" fmla="*/ 285750 h 1400175"/>
                <a:gd name="connsiteX29" fmla="*/ 171450 w 1219200"/>
                <a:gd name="connsiteY29" fmla="*/ 252412 h 1400175"/>
                <a:gd name="connsiteX30" fmla="*/ 102393 w 1219200"/>
                <a:gd name="connsiteY30" fmla="*/ 192881 h 1400175"/>
                <a:gd name="connsiteX31" fmla="*/ 61912 w 1219200"/>
                <a:gd name="connsiteY31" fmla="*/ 154781 h 1400175"/>
                <a:gd name="connsiteX32" fmla="*/ 47625 w 1219200"/>
                <a:gd name="connsiteY32" fmla="*/ 145256 h 1400175"/>
                <a:gd name="connsiteX33" fmla="*/ 26193 w 1219200"/>
                <a:gd name="connsiteY33" fmla="*/ 138112 h 1400175"/>
                <a:gd name="connsiteX34" fmla="*/ 16668 w 1219200"/>
                <a:gd name="connsiteY34" fmla="*/ 138112 h 1400175"/>
                <a:gd name="connsiteX35" fmla="*/ 7143 w 1219200"/>
                <a:gd name="connsiteY35" fmla="*/ 140494 h 1400175"/>
                <a:gd name="connsiteX36" fmla="*/ 0 w 1219200"/>
                <a:gd name="connsiteY36" fmla="*/ 150019 h 1400175"/>
                <a:gd name="connsiteX37" fmla="*/ 2381 w 1219200"/>
                <a:gd name="connsiteY37" fmla="*/ 166687 h 1400175"/>
                <a:gd name="connsiteX38" fmla="*/ 21431 w 1219200"/>
                <a:gd name="connsiteY38" fmla="*/ 214312 h 1400175"/>
                <a:gd name="connsiteX39" fmla="*/ 54768 w 1219200"/>
                <a:gd name="connsiteY39" fmla="*/ 285750 h 1400175"/>
                <a:gd name="connsiteX40" fmla="*/ 92868 w 1219200"/>
                <a:gd name="connsiteY40" fmla="*/ 357187 h 1400175"/>
                <a:gd name="connsiteX41" fmla="*/ 116681 w 1219200"/>
                <a:gd name="connsiteY41" fmla="*/ 402431 h 1400175"/>
                <a:gd name="connsiteX42" fmla="*/ 159543 w 1219200"/>
                <a:gd name="connsiteY42" fmla="*/ 466725 h 1400175"/>
                <a:gd name="connsiteX43" fmla="*/ 188118 w 1219200"/>
                <a:gd name="connsiteY43" fmla="*/ 500062 h 1400175"/>
                <a:gd name="connsiteX44" fmla="*/ 219075 w 1219200"/>
                <a:gd name="connsiteY44" fmla="*/ 531019 h 1400175"/>
                <a:gd name="connsiteX45" fmla="*/ 250031 w 1219200"/>
                <a:gd name="connsiteY45" fmla="*/ 552450 h 1400175"/>
                <a:gd name="connsiteX46" fmla="*/ 261937 w 1219200"/>
                <a:gd name="connsiteY46" fmla="*/ 554831 h 1400175"/>
                <a:gd name="connsiteX47" fmla="*/ 288131 w 1219200"/>
                <a:gd name="connsiteY47" fmla="*/ 545306 h 1400175"/>
                <a:gd name="connsiteX48" fmla="*/ 364331 w 1219200"/>
                <a:gd name="connsiteY48" fmla="*/ 504825 h 1400175"/>
                <a:gd name="connsiteX49" fmla="*/ 457200 w 1219200"/>
                <a:gd name="connsiteY49" fmla="*/ 445294 h 1400175"/>
                <a:gd name="connsiteX50" fmla="*/ 559593 w 1219200"/>
                <a:gd name="connsiteY50" fmla="*/ 388144 h 1400175"/>
                <a:gd name="connsiteX51" fmla="*/ 621506 w 1219200"/>
                <a:gd name="connsiteY51" fmla="*/ 354806 h 1400175"/>
                <a:gd name="connsiteX52" fmla="*/ 657225 w 1219200"/>
                <a:gd name="connsiteY52" fmla="*/ 338137 h 1400175"/>
                <a:gd name="connsiteX53" fmla="*/ 673893 w 1219200"/>
                <a:gd name="connsiteY53" fmla="*/ 335756 h 1400175"/>
                <a:gd name="connsiteX54" fmla="*/ 692943 w 1219200"/>
                <a:gd name="connsiteY54" fmla="*/ 340519 h 1400175"/>
                <a:gd name="connsiteX55" fmla="*/ 702468 w 1219200"/>
                <a:gd name="connsiteY55" fmla="*/ 352425 h 1400175"/>
                <a:gd name="connsiteX56" fmla="*/ 707231 w 1219200"/>
                <a:gd name="connsiteY56" fmla="*/ 385762 h 1400175"/>
                <a:gd name="connsiteX57" fmla="*/ 700087 w 1219200"/>
                <a:gd name="connsiteY57" fmla="*/ 428625 h 1400175"/>
                <a:gd name="connsiteX58" fmla="*/ 669131 w 1219200"/>
                <a:gd name="connsiteY58" fmla="*/ 523875 h 1400175"/>
                <a:gd name="connsiteX59" fmla="*/ 623887 w 1219200"/>
                <a:gd name="connsiteY59" fmla="*/ 638175 h 1400175"/>
                <a:gd name="connsiteX60" fmla="*/ 581025 w 1219200"/>
                <a:gd name="connsiteY60" fmla="*/ 733425 h 1400175"/>
                <a:gd name="connsiteX61" fmla="*/ 569118 w 1219200"/>
                <a:gd name="connsiteY61" fmla="*/ 762000 h 1400175"/>
                <a:gd name="connsiteX62" fmla="*/ 566737 w 1219200"/>
                <a:gd name="connsiteY62" fmla="*/ 790575 h 1400175"/>
                <a:gd name="connsiteX63" fmla="*/ 571500 w 1219200"/>
                <a:gd name="connsiteY63" fmla="*/ 821531 h 1400175"/>
                <a:gd name="connsiteX64" fmla="*/ 581025 w 1219200"/>
                <a:gd name="connsiteY64" fmla="*/ 850106 h 1400175"/>
                <a:gd name="connsiteX65" fmla="*/ 611981 w 1219200"/>
                <a:gd name="connsiteY65" fmla="*/ 888206 h 1400175"/>
                <a:gd name="connsiteX66" fmla="*/ 676275 w 1219200"/>
                <a:gd name="connsiteY66" fmla="*/ 940594 h 1400175"/>
                <a:gd name="connsiteX67" fmla="*/ 723900 w 1219200"/>
                <a:gd name="connsiteY67" fmla="*/ 985837 h 1400175"/>
                <a:gd name="connsiteX68" fmla="*/ 785812 w 1219200"/>
                <a:gd name="connsiteY68" fmla="*/ 1050131 h 1400175"/>
                <a:gd name="connsiteX69" fmla="*/ 838200 w 1219200"/>
                <a:gd name="connsiteY69" fmla="*/ 1104900 h 1400175"/>
                <a:gd name="connsiteX70" fmla="*/ 876300 w 1219200"/>
                <a:gd name="connsiteY70" fmla="*/ 1152525 h 1400175"/>
                <a:gd name="connsiteX71" fmla="*/ 1119187 w 1219200"/>
                <a:gd name="connsiteY71" fmla="*/ 1400175 h 1400175"/>
                <a:gd name="connsiteX72" fmla="*/ 1154906 w 1219200"/>
                <a:gd name="connsiteY72" fmla="*/ 1390650 h 1400175"/>
                <a:gd name="connsiteX73" fmla="*/ 1178718 w 1219200"/>
                <a:gd name="connsiteY73" fmla="*/ 1373981 h 1400175"/>
                <a:gd name="connsiteX74" fmla="*/ 1195387 w 1219200"/>
                <a:gd name="connsiteY74" fmla="*/ 1357312 h 1400175"/>
                <a:gd name="connsiteX75" fmla="*/ 1212056 w 1219200"/>
                <a:gd name="connsiteY75" fmla="*/ 1331119 h 1400175"/>
                <a:gd name="connsiteX76" fmla="*/ 1216818 w 1219200"/>
                <a:gd name="connsiteY76" fmla="*/ 1309687 h 1400175"/>
                <a:gd name="connsiteX77" fmla="*/ 1219200 w 1219200"/>
                <a:gd name="connsiteY77" fmla="*/ 1288256 h 1400175"/>
                <a:gd name="connsiteX78" fmla="*/ 1219200 w 1219200"/>
                <a:gd name="connsiteY78" fmla="*/ 1252537 h 1400175"/>
                <a:gd name="connsiteX79" fmla="*/ 1212056 w 1219200"/>
                <a:gd name="connsiteY79" fmla="*/ 1209675 h 1400175"/>
                <a:gd name="connsiteX80" fmla="*/ 1197768 w 1219200"/>
                <a:gd name="connsiteY80" fmla="*/ 1171575 h 1400175"/>
                <a:gd name="connsiteX81" fmla="*/ 1178718 w 1219200"/>
                <a:gd name="connsiteY81" fmla="*/ 1138237 h 1400175"/>
                <a:gd name="connsiteX82" fmla="*/ 1152525 w 1219200"/>
                <a:gd name="connsiteY82" fmla="*/ 1104900 h 1400175"/>
                <a:gd name="connsiteX83" fmla="*/ 1126331 w 1219200"/>
                <a:gd name="connsiteY83" fmla="*/ 1081087 h 1400175"/>
                <a:gd name="connsiteX84" fmla="*/ 1088231 w 1219200"/>
                <a:gd name="connsiteY84" fmla="*/ 1054894 h 1400175"/>
                <a:gd name="connsiteX85" fmla="*/ 1035843 w 1219200"/>
                <a:gd name="connsiteY85" fmla="*/ 1014412 h 1400175"/>
                <a:gd name="connsiteX86" fmla="*/ 942975 w 1219200"/>
                <a:gd name="connsiteY86" fmla="*/ 957262 h 1400175"/>
                <a:gd name="connsiteX87" fmla="*/ 845343 w 1219200"/>
                <a:gd name="connsiteY87" fmla="*/ 907256 h 1400175"/>
                <a:gd name="connsiteX88" fmla="*/ 738187 w 1219200"/>
                <a:gd name="connsiteY88" fmla="*/ 854869 h 1400175"/>
                <a:gd name="connsiteX89" fmla="*/ 673893 w 1219200"/>
                <a:gd name="connsiteY89" fmla="*/ 826294 h 1400175"/>
                <a:gd name="connsiteX90" fmla="*/ 666750 w 1219200"/>
                <a:gd name="connsiteY90" fmla="*/ 819150 h 1400175"/>
                <a:gd name="connsiteX91" fmla="*/ 676275 w 1219200"/>
                <a:gd name="connsiteY91" fmla="*/ 792956 h 1400175"/>
                <a:gd name="connsiteX92" fmla="*/ 750093 w 1219200"/>
                <a:gd name="connsiteY92" fmla="*/ 669131 h 1400175"/>
                <a:gd name="connsiteX93" fmla="*/ 857250 w 1219200"/>
                <a:gd name="connsiteY93" fmla="*/ 49530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19200" h="1400175">
                  <a:moveTo>
                    <a:pt x="857250" y="495300"/>
                  </a:moveTo>
                  <a:lnTo>
                    <a:pt x="890587" y="447675"/>
                  </a:lnTo>
                  <a:lnTo>
                    <a:pt x="916781" y="409575"/>
                  </a:lnTo>
                  <a:lnTo>
                    <a:pt x="962025" y="350044"/>
                  </a:lnTo>
                  <a:lnTo>
                    <a:pt x="983456" y="328612"/>
                  </a:lnTo>
                  <a:lnTo>
                    <a:pt x="1026318" y="297656"/>
                  </a:lnTo>
                  <a:lnTo>
                    <a:pt x="1069181" y="261937"/>
                  </a:lnTo>
                  <a:lnTo>
                    <a:pt x="1090612" y="242887"/>
                  </a:lnTo>
                  <a:lnTo>
                    <a:pt x="1100137" y="219075"/>
                  </a:lnTo>
                  <a:lnTo>
                    <a:pt x="1107281" y="188119"/>
                  </a:lnTo>
                  <a:lnTo>
                    <a:pt x="1107281" y="164306"/>
                  </a:lnTo>
                  <a:lnTo>
                    <a:pt x="1100137" y="138112"/>
                  </a:lnTo>
                  <a:lnTo>
                    <a:pt x="1085850" y="119062"/>
                  </a:lnTo>
                  <a:lnTo>
                    <a:pt x="1062037" y="104775"/>
                  </a:lnTo>
                  <a:lnTo>
                    <a:pt x="1026318" y="88106"/>
                  </a:lnTo>
                  <a:lnTo>
                    <a:pt x="957262" y="54769"/>
                  </a:lnTo>
                  <a:lnTo>
                    <a:pt x="854868" y="11906"/>
                  </a:lnTo>
                  <a:lnTo>
                    <a:pt x="826293" y="0"/>
                  </a:lnTo>
                  <a:lnTo>
                    <a:pt x="814387" y="0"/>
                  </a:lnTo>
                  <a:lnTo>
                    <a:pt x="792956" y="16669"/>
                  </a:lnTo>
                  <a:lnTo>
                    <a:pt x="766762" y="47625"/>
                  </a:lnTo>
                  <a:lnTo>
                    <a:pt x="690562" y="123825"/>
                  </a:lnTo>
                  <a:lnTo>
                    <a:pt x="628650" y="164306"/>
                  </a:lnTo>
                  <a:lnTo>
                    <a:pt x="497681" y="235744"/>
                  </a:lnTo>
                  <a:lnTo>
                    <a:pt x="357187" y="300037"/>
                  </a:lnTo>
                  <a:lnTo>
                    <a:pt x="330993" y="307181"/>
                  </a:lnTo>
                  <a:lnTo>
                    <a:pt x="297656" y="311944"/>
                  </a:lnTo>
                  <a:lnTo>
                    <a:pt x="266700" y="307181"/>
                  </a:lnTo>
                  <a:lnTo>
                    <a:pt x="223837" y="285750"/>
                  </a:lnTo>
                  <a:lnTo>
                    <a:pt x="171450" y="252412"/>
                  </a:lnTo>
                  <a:lnTo>
                    <a:pt x="102393" y="192881"/>
                  </a:lnTo>
                  <a:lnTo>
                    <a:pt x="61912" y="154781"/>
                  </a:lnTo>
                  <a:lnTo>
                    <a:pt x="47625" y="145256"/>
                  </a:lnTo>
                  <a:lnTo>
                    <a:pt x="26193" y="138112"/>
                  </a:lnTo>
                  <a:lnTo>
                    <a:pt x="16668" y="138112"/>
                  </a:lnTo>
                  <a:lnTo>
                    <a:pt x="7143" y="140494"/>
                  </a:lnTo>
                  <a:lnTo>
                    <a:pt x="0" y="150019"/>
                  </a:lnTo>
                  <a:lnTo>
                    <a:pt x="2381" y="166687"/>
                  </a:lnTo>
                  <a:lnTo>
                    <a:pt x="21431" y="214312"/>
                  </a:lnTo>
                  <a:lnTo>
                    <a:pt x="54768" y="285750"/>
                  </a:lnTo>
                  <a:lnTo>
                    <a:pt x="92868" y="357187"/>
                  </a:lnTo>
                  <a:lnTo>
                    <a:pt x="116681" y="402431"/>
                  </a:lnTo>
                  <a:lnTo>
                    <a:pt x="159543" y="466725"/>
                  </a:lnTo>
                  <a:lnTo>
                    <a:pt x="188118" y="500062"/>
                  </a:lnTo>
                  <a:lnTo>
                    <a:pt x="219075" y="531019"/>
                  </a:lnTo>
                  <a:lnTo>
                    <a:pt x="250031" y="552450"/>
                  </a:lnTo>
                  <a:lnTo>
                    <a:pt x="261937" y="554831"/>
                  </a:lnTo>
                  <a:lnTo>
                    <a:pt x="288131" y="545306"/>
                  </a:lnTo>
                  <a:lnTo>
                    <a:pt x="364331" y="504825"/>
                  </a:lnTo>
                  <a:lnTo>
                    <a:pt x="457200" y="445294"/>
                  </a:lnTo>
                  <a:lnTo>
                    <a:pt x="559593" y="388144"/>
                  </a:lnTo>
                  <a:lnTo>
                    <a:pt x="621506" y="354806"/>
                  </a:lnTo>
                  <a:lnTo>
                    <a:pt x="657225" y="338137"/>
                  </a:lnTo>
                  <a:lnTo>
                    <a:pt x="673893" y="335756"/>
                  </a:lnTo>
                  <a:lnTo>
                    <a:pt x="692943" y="340519"/>
                  </a:lnTo>
                  <a:lnTo>
                    <a:pt x="702468" y="352425"/>
                  </a:lnTo>
                  <a:lnTo>
                    <a:pt x="707231" y="385762"/>
                  </a:lnTo>
                  <a:lnTo>
                    <a:pt x="700087" y="428625"/>
                  </a:lnTo>
                  <a:lnTo>
                    <a:pt x="669131" y="523875"/>
                  </a:lnTo>
                  <a:lnTo>
                    <a:pt x="623887" y="638175"/>
                  </a:lnTo>
                  <a:lnTo>
                    <a:pt x="581025" y="733425"/>
                  </a:lnTo>
                  <a:lnTo>
                    <a:pt x="569118" y="762000"/>
                  </a:lnTo>
                  <a:lnTo>
                    <a:pt x="566737" y="790575"/>
                  </a:lnTo>
                  <a:lnTo>
                    <a:pt x="571500" y="821531"/>
                  </a:lnTo>
                  <a:lnTo>
                    <a:pt x="581025" y="850106"/>
                  </a:lnTo>
                  <a:lnTo>
                    <a:pt x="611981" y="888206"/>
                  </a:lnTo>
                  <a:lnTo>
                    <a:pt x="676275" y="940594"/>
                  </a:lnTo>
                  <a:lnTo>
                    <a:pt x="723900" y="985837"/>
                  </a:lnTo>
                  <a:lnTo>
                    <a:pt x="785812" y="1050131"/>
                  </a:lnTo>
                  <a:lnTo>
                    <a:pt x="838200" y="1104900"/>
                  </a:lnTo>
                  <a:lnTo>
                    <a:pt x="876300" y="1152525"/>
                  </a:lnTo>
                  <a:lnTo>
                    <a:pt x="1119187" y="1400175"/>
                  </a:lnTo>
                  <a:lnTo>
                    <a:pt x="1154906" y="1390650"/>
                  </a:lnTo>
                  <a:lnTo>
                    <a:pt x="1178718" y="1373981"/>
                  </a:lnTo>
                  <a:lnTo>
                    <a:pt x="1195387" y="1357312"/>
                  </a:lnTo>
                  <a:lnTo>
                    <a:pt x="1212056" y="1331119"/>
                  </a:lnTo>
                  <a:lnTo>
                    <a:pt x="1216818" y="1309687"/>
                  </a:lnTo>
                  <a:lnTo>
                    <a:pt x="1219200" y="1288256"/>
                  </a:lnTo>
                  <a:lnTo>
                    <a:pt x="1219200" y="1252537"/>
                  </a:lnTo>
                  <a:lnTo>
                    <a:pt x="1212056" y="1209675"/>
                  </a:lnTo>
                  <a:lnTo>
                    <a:pt x="1197768" y="1171575"/>
                  </a:lnTo>
                  <a:lnTo>
                    <a:pt x="1178718" y="1138237"/>
                  </a:lnTo>
                  <a:lnTo>
                    <a:pt x="1152525" y="1104900"/>
                  </a:lnTo>
                  <a:lnTo>
                    <a:pt x="1126331" y="1081087"/>
                  </a:lnTo>
                  <a:lnTo>
                    <a:pt x="1088231" y="1054894"/>
                  </a:lnTo>
                  <a:lnTo>
                    <a:pt x="1035843" y="1014412"/>
                  </a:lnTo>
                  <a:lnTo>
                    <a:pt x="942975" y="957262"/>
                  </a:lnTo>
                  <a:lnTo>
                    <a:pt x="845343" y="907256"/>
                  </a:lnTo>
                  <a:lnTo>
                    <a:pt x="738187" y="854869"/>
                  </a:lnTo>
                  <a:lnTo>
                    <a:pt x="673893" y="826294"/>
                  </a:lnTo>
                  <a:lnTo>
                    <a:pt x="666750" y="819150"/>
                  </a:lnTo>
                  <a:lnTo>
                    <a:pt x="676275" y="792956"/>
                  </a:lnTo>
                  <a:lnTo>
                    <a:pt x="750093" y="669131"/>
                  </a:lnTo>
                  <a:lnTo>
                    <a:pt x="857250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1">
              <a:extLst>
                <a:ext uri="{FF2B5EF4-FFF2-40B4-BE49-F238E27FC236}">
                  <a16:creationId xmlns:a16="http://schemas.microsoft.com/office/drawing/2014/main" id="{655B17E5-8D78-4FC8-BC57-DB49D8439601}"/>
                </a:ext>
              </a:extLst>
            </p:cNvPr>
            <p:cNvSpPr/>
            <p:nvPr/>
          </p:nvSpPr>
          <p:spPr>
            <a:xfrm>
              <a:off x="2954338" y="4713288"/>
              <a:ext cx="979487" cy="708025"/>
            </a:xfrm>
            <a:custGeom>
              <a:avLst/>
              <a:gdLst>
                <a:gd name="connsiteX0" fmla="*/ 414338 w 978694"/>
                <a:gd name="connsiteY0" fmla="*/ 528637 h 709612"/>
                <a:gd name="connsiteX1" fmla="*/ 350044 w 978694"/>
                <a:gd name="connsiteY1" fmla="*/ 578644 h 709612"/>
                <a:gd name="connsiteX2" fmla="*/ 285750 w 978694"/>
                <a:gd name="connsiteY2" fmla="*/ 631031 h 709612"/>
                <a:gd name="connsiteX3" fmla="*/ 190500 w 978694"/>
                <a:gd name="connsiteY3" fmla="*/ 709612 h 709612"/>
                <a:gd name="connsiteX4" fmla="*/ 0 w 978694"/>
                <a:gd name="connsiteY4" fmla="*/ 671512 h 709612"/>
                <a:gd name="connsiteX5" fmla="*/ 202407 w 978694"/>
                <a:gd name="connsiteY5" fmla="*/ 542925 h 709612"/>
                <a:gd name="connsiteX6" fmla="*/ 333375 w 978694"/>
                <a:gd name="connsiteY6" fmla="*/ 445294 h 709612"/>
                <a:gd name="connsiteX7" fmla="*/ 419100 w 978694"/>
                <a:gd name="connsiteY7" fmla="*/ 378619 h 709612"/>
                <a:gd name="connsiteX8" fmla="*/ 519113 w 978694"/>
                <a:gd name="connsiteY8" fmla="*/ 292894 h 709612"/>
                <a:gd name="connsiteX9" fmla="*/ 595313 w 978694"/>
                <a:gd name="connsiteY9" fmla="*/ 219075 h 709612"/>
                <a:gd name="connsiteX10" fmla="*/ 661988 w 978694"/>
                <a:gd name="connsiteY10" fmla="*/ 147637 h 709612"/>
                <a:gd name="connsiteX11" fmla="*/ 673894 w 978694"/>
                <a:gd name="connsiteY11" fmla="*/ 128587 h 709612"/>
                <a:gd name="connsiteX12" fmla="*/ 678657 w 978694"/>
                <a:gd name="connsiteY12" fmla="*/ 107156 h 709612"/>
                <a:gd name="connsiteX13" fmla="*/ 676275 w 978694"/>
                <a:gd name="connsiteY13" fmla="*/ 83344 h 709612"/>
                <a:gd name="connsiteX14" fmla="*/ 671513 w 978694"/>
                <a:gd name="connsiteY14" fmla="*/ 54769 h 709612"/>
                <a:gd name="connsiteX15" fmla="*/ 628650 w 978694"/>
                <a:gd name="connsiteY15" fmla="*/ 0 h 709612"/>
                <a:gd name="connsiteX16" fmla="*/ 978694 w 978694"/>
                <a:gd name="connsiteY16" fmla="*/ 247650 h 709612"/>
                <a:gd name="connsiteX17" fmla="*/ 940594 w 978694"/>
                <a:gd name="connsiteY17" fmla="*/ 280987 h 709612"/>
                <a:gd name="connsiteX18" fmla="*/ 897732 w 978694"/>
                <a:gd name="connsiteY18" fmla="*/ 295275 h 709612"/>
                <a:gd name="connsiteX19" fmla="*/ 857250 w 978694"/>
                <a:gd name="connsiteY19" fmla="*/ 302419 h 709612"/>
                <a:gd name="connsiteX20" fmla="*/ 783432 w 978694"/>
                <a:gd name="connsiteY20" fmla="*/ 323850 h 709612"/>
                <a:gd name="connsiteX21" fmla="*/ 704850 w 978694"/>
                <a:gd name="connsiteY21" fmla="*/ 352425 h 709612"/>
                <a:gd name="connsiteX22" fmla="*/ 626269 w 978694"/>
                <a:gd name="connsiteY22" fmla="*/ 390525 h 709612"/>
                <a:gd name="connsiteX23" fmla="*/ 542925 w 978694"/>
                <a:gd name="connsiteY23" fmla="*/ 438150 h 709612"/>
                <a:gd name="connsiteX24" fmla="*/ 414338 w 978694"/>
                <a:gd name="connsiteY24" fmla="*/ 528637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8694" h="709612">
                  <a:moveTo>
                    <a:pt x="414338" y="528637"/>
                  </a:moveTo>
                  <a:lnTo>
                    <a:pt x="350044" y="578644"/>
                  </a:lnTo>
                  <a:lnTo>
                    <a:pt x="285750" y="631031"/>
                  </a:lnTo>
                  <a:lnTo>
                    <a:pt x="190500" y="709612"/>
                  </a:lnTo>
                  <a:lnTo>
                    <a:pt x="0" y="671512"/>
                  </a:lnTo>
                  <a:lnTo>
                    <a:pt x="202407" y="542925"/>
                  </a:lnTo>
                  <a:lnTo>
                    <a:pt x="333375" y="445294"/>
                  </a:lnTo>
                  <a:lnTo>
                    <a:pt x="419100" y="378619"/>
                  </a:lnTo>
                  <a:lnTo>
                    <a:pt x="519113" y="292894"/>
                  </a:lnTo>
                  <a:lnTo>
                    <a:pt x="595313" y="219075"/>
                  </a:lnTo>
                  <a:lnTo>
                    <a:pt x="661988" y="147637"/>
                  </a:lnTo>
                  <a:lnTo>
                    <a:pt x="673894" y="128587"/>
                  </a:lnTo>
                  <a:lnTo>
                    <a:pt x="678657" y="107156"/>
                  </a:lnTo>
                  <a:lnTo>
                    <a:pt x="676275" y="83344"/>
                  </a:lnTo>
                  <a:lnTo>
                    <a:pt x="671513" y="54769"/>
                  </a:lnTo>
                  <a:lnTo>
                    <a:pt x="628650" y="0"/>
                  </a:lnTo>
                  <a:lnTo>
                    <a:pt x="978694" y="247650"/>
                  </a:lnTo>
                  <a:lnTo>
                    <a:pt x="940594" y="280987"/>
                  </a:lnTo>
                  <a:lnTo>
                    <a:pt x="897732" y="295275"/>
                  </a:lnTo>
                  <a:lnTo>
                    <a:pt x="857250" y="302419"/>
                  </a:lnTo>
                  <a:lnTo>
                    <a:pt x="783432" y="323850"/>
                  </a:lnTo>
                  <a:lnTo>
                    <a:pt x="704850" y="352425"/>
                  </a:lnTo>
                  <a:lnTo>
                    <a:pt x="626269" y="390525"/>
                  </a:lnTo>
                  <a:lnTo>
                    <a:pt x="542925" y="438150"/>
                  </a:lnTo>
                  <a:lnTo>
                    <a:pt x="414338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2">
              <a:extLst>
                <a:ext uri="{FF2B5EF4-FFF2-40B4-BE49-F238E27FC236}">
                  <a16:creationId xmlns:a16="http://schemas.microsoft.com/office/drawing/2014/main" id="{CDD17EB9-DA1F-4A57-8FA8-29A60745F200}"/>
                </a:ext>
              </a:extLst>
            </p:cNvPr>
            <p:cNvSpPr/>
            <p:nvPr/>
          </p:nvSpPr>
          <p:spPr>
            <a:xfrm>
              <a:off x="2838450" y="5257800"/>
              <a:ext cx="4721225" cy="952500"/>
            </a:xfrm>
            <a:custGeom>
              <a:avLst/>
              <a:gdLst>
                <a:gd name="connsiteX0" fmla="*/ 1318260 w 4720590"/>
                <a:gd name="connsiteY0" fmla="*/ 171450 h 952500"/>
                <a:gd name="connsiteX1" fmla="*/ 1569720 w 4720590"/>
                <a:gd name="connsiteY1" fmla="*/ 220980 h 952500"/>
                <a:gd name="connsiteX2" fmla="*/ 1874520 w 4720590"/>
                <a:gd name="connsiteY2" fmla="*/ 278130 h 952500"/>
                <a:gd name="connsiteX3" fmla="*/ 2137410 w 4720590"/>
                <a:gd name="connsiteY3" fmla="*/ 327660 h 952500"/>
                <a:gd name="connsiteX4" fmla="*/ 2369820 w 4720590"/>
                <a:gd name="connsiteY4" fmla="*/ 369570 h 952500"/>
                <a:gd name="connsiteX5" fmla="*/ 2606040 w 4720590"/>
                <a:gd name="connsiteY5" fmla="*/ 415290 h 952500"/>
                <a:gd name="connsiteX6" fmla="*/ 2933700 w 4720590"/>
                <a:gd name="connsiteY6" fmla="*/ 476250 h 952500"/>
                <a:gd name="connsiteX7" fmla="*/ 3089910 w 4720590"/>
                <a:gd name="connsiteY7" fmla="*/ 502920 h 952500"/>
                <a:gd name="connsiteX8" fmla="*/ 3230880 w 4720590"/>
                <a:gd name="connsiteY8" fmla="*/ 529590 h 952500"/>
                <a:gd name="connsiteX9" fmla="*/ 3379470 w 4720590"/>
                <a:gd name="connsiteY9" fmla="*/ 552450 h 952500"/>
                <a:gd name="connsiteX10" fmla="*/ 3505200 w 4720590"/>
                <a:gd name="connsiteY10" fmla="*/ 563880 h 952500"/>
                <a:gd name="connsiteX11" fmla="*/ 3680460 w 4720590"/>
                <a:gd name="connsiteY11" fmla="*/ 579120 h 952500"/>
                <a:gd name="connsiteX12" fmla="*/ 3947160 w 4720590"/>
                <a:gd name="connsiteY12" fmla="*/ 594360 h 952500"/>
                <a:gd name="connsiteX13" fmla="*/ 4229100 w 4720590"/>
                <a:gd name="connsiteY13" fmla="*/ 598170 h 952500"/>
                <a:gd name="connsiteX14" fmla="*/ 4495800 w 4720590"/>
                <a:gd name="connsiteY14" fmla="*/ 601980 h 952500"/>
                <a:gd name="connsiteX15" fmla="*/ 4648200 w 4720590"/>
                <a:gd name="connsiteY15" fmla="*/ 601980 h 952500"/>
                <a:gd name="connsiteX16" fmla="*/ 4686300 w 4720590"/>
                <a:gd name="connsiteY16" fmla="*/ 601980 h 952500"/>
                <a:gd name="connsiteX17" fmla="*/ 4709160 w 4720590"/>
                <a:gd name="connsiteY17" fmla="*/ 605790 h 952500"/>
                <a:gd name="connsiteX18" fmla="*/ 4716780 w 4720590"/>
                <a:gd name="connsiteY18" fmla="*/ 617220 h 952500"/>
                <a:gd name="connsiteX19" fmla="*/ 4720590 w 4720590"/>
                <a:gd name="connsiteY19" fmla="*/ 628650 h 952500"/>
                <a:gd name="connsiteX20" fmla="*/ 4705350 w 4720590"/>
                <a:gd name="connsiteY20" fmla="*/ 651510 h 952500"/>
                <a:gd name="connsiteX21" fmla="*/ 4693920 w 4720590"/>
                <a:gd name="connsiteY21" fmla="*/ 662940 h 952500"/>
                <a:gd name="connsiteX22" fmla="*/ 4674870 w 4720590"/>
                <a:gd name="connsiteY22" fmla="*/ 674370 h 952500"/>
                <a:gd name="connsiteX23" fmla="*/ 4575810 w 4720590"/>
                <a:gd name="connsiteY23" fmla="*/ 704850 h 952500"/>
                <a:gd name="connsiteX24" fmla="*/ 4362450 w 4720590"/>
                <a:gd name="connsiteY24" fmla="*/ 765810 h 952500"/>
                <a:gd name="connsiteX25" fmla="*/ 4088130 w 4720590"/>
                <a:gd name="connsiteY25" fmla="*/ 849630 h 952500"/>
                <a:gd name="connsiteX26" fmla="*/ 3924300 w 4720590"/>
                <a:gd name="connsiteY26" fmla="*/ 899160 h 952500"/>
                <a:gd name="connsiteX27" fmla="*/ 3794760 w 4720590"/>
                <a:gd name="connsiteY27" fmla="*/ 937260 h 952500"/>
                <a:gd name="connsiteX28" fmla="*/ 3749040 w 4720590"/>
                <a:gd name="connsiteY28" fmla="*/ 948690 h 952500"/>
                <a:gd name="connsiteX29" fmla="*/ 3699510 w 4720590"/>
                <a:gd name="connsiteY29" fmla="*/ 952500 h 952500"/>
                <a:gd name="connsiteX30" fmla="*/ 3627120 w 4720590"/>
                <a:gd name="connsiteY30" fmla="*/ 933450 h 952500"/>
                <a:gd name="connsiteX31" fmla="*/ 3390900 w 4720590"/>
                <a:gd name="connsiteY31" fmla="*/ 864870 h 952500"/>
                <a:gd name="connsiteX32" fmla="*/ 3021330 w 4720590"/>
                <a:gd name="connsiteY32" fmla="*/ 762000 h 952500"/>
                <a:gd name="connsiteX33" fmla="*/ 2792730 w 4720590"/>
                <a:gd name="connsiteY33" fmla="*/ 697230 h 952500"/>
                <a:gd name="connsiteX34" fmla="*/ 2571750 w 4720590"/>
                <a:gd name="connsiteY34" fmla="*/ 636270 h 952500"/>
                <a:gd name="connsiteX35" fmla="*/ 2339340 w 4720590"/>
                <a:gd name="connsiteY35" fmla="*/ 567690 h 952500"/>
                <a:gd name="connsiteX36" fmla="*/ 2171700 w 4720590"/>
                <a:gd name="connsiteY36" fmla="*/ 521970 h 952500"/>
                <a:gd name="connsiteX37" fmla="*/ 1962150 w 4720590"/>
                <a:gd name="connsiteY37" fmla="*/ 461010 h 952500"/>
                <a:gd name="connsiteX38" fmla="*/ 1744980 w 4720590"/>
                <a:gd name="connsiteY38" fmla="*/ 407670 h 952500"/>
                <a:gd name="connsiteX39" fmla="*/ 1573530 w 4720590"/>
                <a:gd name="connsiteY39" fmla="*/ 369570 h 952500"/>
                <a:gd name="connsiteX40" fmla="*/ 1421130 w 4720590"/>
                <a:gd name="connsiteY40" fmla="*/ 335280 h 952500"/>
                <a:gd name="connsiteX41" fmla="*/ 1295400 w 4720590"/>
                <a:gd name="connsiteY41" fmla="*/ 308610 h 952500"/>
                <a:gd name="connsiteX42" fmla="*/ 1169670 w 4720590"/>
                <a:gd name="connsiteY42" fmla="*/ 289560 h 952500"/>
                <a:gd name="connsiteX43" fmla="*/ 1070610 w 4720590"/>
                <a:gd name="connsiteY43" fmla="*/ 274320 h 952500"/>
                <a:gd name="connsiteX44" fmla="*/ 979170 w 4720590"/>
                <a:gd name="connsiteY44" fmla="*/ 262890 h 952500"/>
                <a:gd name="connsiteX45" fmla="*/ 834390 w 4720590"/>
                <a:gd name="connsiteY45" fmla="*/ 251460 h 952500"/>
                <a:gd name="connsiteX46" fmla="*/ 746760 w 4720590"/>
                <a:gd name="connsiteY46" fmla="*/ 247650 h 952500"/>
                <a:gd name="connsiteX47" fmla="*/ 640080 w 4720590"/>
                <a:gd name="connsiteY47" fmla="*/ 243840 h 952500"/>
                <a:gd name="connsiteX48" fmla="*/ 552450 w 4720590"/>
                <a:gd name="connsiteY48" fmla="*/ 247650 h 952500"/>
                <a:gd name="connsiteX49" fmla="*/ 461010 w 4720590"/>
                <a:gd name="connsiteY49" fmla="*/ 251460 h 952500"/>
                <a:gd name="connsiteX50" fmla="*/ 384810 w 4720590"/>
                <a:gd name="connsiteY50" fmla="*/ 259080 h 952500"/>
                <a:gd name="connsiteX51" fmla="*/ 331470 w 4720590"/>
                <a:gd name="connsiteY51" fmla="*/ 266700 h 952500"/>
                <a:gd name="connsiteX52" fmla="*/ 278130 w 4720590"/>
                <a:gd name="connsiteY52" fmla="*/ 285750 h 952500"/>
                <a:gd name="connsiteX53" fmla="*/ 194310 w 4720590"/>
                <a:gd name="connsiteY53" fmla="*/ 308610 h 952500"/>
                <a:gd name="connsiteX54" fmla="*/ 156210 w 4720590"/>
                <a:gd name="connsiteY54" fmla="*/ 312420 h 952500"/>
                <a:gd name="connsiteX55" fmla="*/ 102870 w 4720590"/>
                <a:gd name="connsiteY55" fmla="*/ 300990 h 952500"/>
                <a:gd name="connsiteX56" fmla="*/ 60960 w 4720590"/>
                <a:gd name="connsiteY56" fmla="*/ 285750 h 952500"/>
                <a:gd name="connsiteX57" fmla="*/ 38100 w 4720590"/>
                <a:gd name="connsiteY57" fmla="*/ 270510 h 952500"/>
                <a:gd name="connsiteX58" fmla="*/ 19050 w 4720590"/>
                <a:gd name="connsiteY58" fmla="*/ 240030 h 952500"/>
                <a:gd name="connsiteX59" fmla="*/ 3810 w 4720590"/>
                <a:gd name="connsiteY59" fmla="*/ 205740 h 952500"/>
                <a:gd name="connsiteX60" fmla="*/ 0 w 4720590"/>
                <a:gd name="connsiteY60" fmla="*/ 144780 h 952500"/>
                <a:gd name="connsiteX61" fmla="*/ 0 w 4720590"/>
                <a:gd name="connsiteY61" fmla="*/ 102870 h 952500"/>
                <a:gd name="connsiteX62" fmla="*/ 7620 w 4720590"/>
                <a:gd name="connsiteY62" fmla="*/ 87630 h 952500"/>
                <a:gd name="connsiteX63" fmla="*/ 53340 w 4720590"/>
                <a:gd name="connsiteY63" fmla="*/ 83820 h 952500"/>
                <a:gd name="connsiteX64" fmla="*/ 144780 w 4720590"/>
                <a:gd name="connsiteY64" fmla="*/ 64770 h 952500"/>
                <a:gd name="connsiteX65" fmla="*/ 209550 w 4720590"/>
                <a:gd name="connsiteY65" fmla="*/ 45720 h 952500"/>
                <a:gd name="connsiteX66" fmla="*/ 281940 w 4720590"/>
                <a:gd name="connsiteY66" fmla="*/ 19050 h 952500"/>
                <a:gd name="connsiteX67" fmla="*/ 331470 w 4720590"/>
                <a:gd name="connsiteY67" fmla="*/ 0 h 952500"/>
                <a:gd name="connsiteX68" fmla="*/ 422910 w 4720590"/>
                <a:gd name="connsiteY68" fmla="*/ 60960 h 952500"/>
                <a:gd name="connsiteX69" fmla="*/ 541020 w 4720590"/>
                <a:gd name="connsiteY69" fmla="*/ 68580 h 952500"/>
                <a:gd name="connsiteX70" fmla="*/ 735330 w 4720590"/>
                <a:gd name="connsiteY70" fmla="*/ 83820 h 952500"/>
                <a:gd name="connsiteX71" fmla="*/ 922020 w 4720590"/>
                <a:gd name="connsiteY71" fmla="*/ 102870 h 952500"/>
                <a:gd name="connsiteX72" fmla="*/ 1181100 w 4720590"/>
                <a:gd name="connsiteY72" fmla="*/ 144780 h 952500"/>
                <a:gd name="connsiteX73" fmla="*/ 1318260 w 4720590"/>
                <a:gd name="connsiteY73" fmla="*/ 17145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720590" h="952500">
                  <a:moveTo>
                    <a:pt x="1318260" y="171450"/>
                  </a:moveTo>
                  <a:lnTo>
                    <a:pt x="1569720" y="220980"/>
                  </a:lnTo>
                  <a:lnTo>
                    <a:pt x="1874520" y="278130"/>
                  </a:lnTo>
                  <a:lnTo>
                    <a:pt x="2137410" y="327660"/>
                  </a:lnTo>
                  <a:lnTo>
                    <a:pt x="2369820" y="369570"/>
                  </a:lnTo>
                  <a:lnTo>
                    <a:pt x="2606040" y="415290"/>
                  </a:lnTo>
                  <a:lnTo>
                    <a:pt x="2933700" y="476250"/>
                  </a:lnTo>
                  <a:lnTo>
                    <a:pt x="3089910" y="502920"/>
                  </a:lnTo>
                  <a:lnTo>
                    <a:pt x="3230880" y="529590"/>
                  </a:lnTo>
                  <a:lnTo>
                    <a:pt x="3379470" y="552450"/>
                  </a:lnTo>
                  <a:lnTo>
                    <a:pt x="3505200" y="563880"/>
                  </a:lnTo>
                  <a:lnTo>
                    <a:pt x="3680460" y="579120"/>
                  </a:lnTo>
                  <a:lnTo>
                    <a:pt x="3947160" y="594360"/>
                  </a:lnTo>
                  <a:lnTo>
                    <a:pt x="4229100" y="598170"/>
                  </a:lnTo>
                  <a:lnTo>
                    <a:pt x="4495800" y="601980"/>
                  </a:lnTo>
                  <a:lnTo>
                    <a:pt x="4648200" y="601980"/>
                  </a:lnTo>
                  <a:lnTo>
                    <a:pt x="4686300" y="601980"/>
                  </a:lnTo>
                  <a:lnTo>
                    <a:pt x="4709160" y="605790"/>
                  </a:lnTo>
                  <a:lnTo>
                    <a:pt x="4716780" y="617220"/>
                  </a:lnTo>
                  <a:lnTo>
                    <a:pt x="4720590" y="628650"/>
                  </a:lnTo>
                  <a:lnTo>
                    <a:pt x="4705350" y="651510"/>
                  </a:lnTo>
                  <a:lnTo>
                    <a:pt x="4693920" y="662940"/>
                  </a:lnTo>
                  <a:lnTo>
                    <a:pt x="4674870" y="674370"/>
                  </a:lnTo>
                  <a:lnTo>
                    <a:pt x="4575810" y="704850"/>
                  </a:lnTo>
                  <a:lnTo>
                    <a:pt x="4362450" y="765810"/>
                  </a:lnTo>
                  <a:lnTo>
                    <a:pt x="4088130" y="849630"/>
                  </a:lnTo>
                  <a:lnTo>
                    <a:pt x="3924300" y="899160"/>
                  </a:lnTo>
                  <a:lnTo>
                    <a:pt x="3794760" y="937260"/>
                  </a:lnTo>
                  <a:lnTo>
                    <a:pt x="3749040" y="948690"/>
                  </a:lnTo>
                  <a:lnTo>
                    <a:pt x="3699510" y="952500"/>
                  </a:lnTo>
                  <a:lnTo>
                    <a:pt x="3627120" y="933450"/>
                  </a:lnTo>
                  <a:lnTo>
                    <a:pt x="3390900" y="864870"/>
                  </a:lnTo>
                  <a:lnTo>
                    <a:pt x="3021330" y="762000"/>
                  </a:lnTo>
                  <a:lnTo>
                    <a:pt x="2792730" y="697230"/>
                  </a:lnTo>
                  <a:lnTo>
                    <a:pt x="2571750" y="636270"/>
                  </a:lnTo>
                  <a:lnTo>
                    <a:pt x="2339340" y="567690"/>
                  </a:lnTo>
                  <a:lnTo>
                    <a:pt x="2171700" y="521970"/>
                  </a:lnTo>
                  <a:lnTo>
                    <a:pt x="1962150" y="461010"/>
                  </a:lnTo>
                  <a:lnTo>
                    <a:pt x="1744980" y="407670"/>
                  </a:lnTo>
                  <a:lnTo>
                    <a:pt x="1573530" y="369570"/>
                  </a:lnTo>
                  <a:lnTo>
                    <a:pt x="1421130" y="335280"/>
                  </a:lnTo>
                  <a:lnTo>
                    <a:pt x="1295400" y="308610"/>
                  </a:lnTo>
                  <a:lnTo>
                    <a:pt x="1169670" y="289560"/>
                  </a:lnTo>
                  <a:lnTo>
                    <a:pt x="1070610" y="274320"/>
                  </a:lnTo>
                  <a:lnTo>
                    <a:pt x="979170" y="262890"/>
                  </a:lnTo>
                  <a:lnTo>
                    <a:pt x="834390" y="251460"/>
                  </a:lnTo>
                  <a:lnTo>
                    <a:pt x="746760" y="247650"/>
                  </a:lnTo>
                  <a:lnTo>
                    <a:pt x="640080" y="243840"/>
                  </a:lnTo>
                  <a:lnTo>
                    <a:pt x="552450" y="247650"/>
                  </a:lnTo>
                  <a:lnTo>
                    <a:pt x="461010" y="251460"/>
                  </a:lnTo>
                  <a:lnTo>
                    <a:pt x="384810" y="259080"/>
                  </a:lnTo>
                  <a:lnTo>
                    <a:pt x="331470" y="266700"/>
                  </a:lnTo>
                  <a:lnTo>
                    <a:pt x="278130" y="285750"/>
                  </a:lnTo>
                  <a:lnTo>
                    <a:pt x="194310" y="308610"/>
                  </a:lnTo>
                  <a:lnTo>
                    <a:pt x="156210" y="312420"/>
                  </a:lnTo>
                  <a:lnTo>
                    <a:pt x="102870" y="300990"/>
                  </a:lnTo>
                  <a:lnTo>
                    <a:pt x="60960" y="285750"/>
                  </a:lnTo>
                  <a:lnTo>
                    <a:pt x="38100" y="270510"/>
                  </a:lnTo>
                  <a:lnTo>
                    <a:pt x="19050" y="240030"/>
                  </a:lnTo>
                  <a:lnTo>
                    <a:pt x="3810" y="205740"/>
                  </a:lnTo>
                  <a:lnTo>
                    <a:pt x="0" y="144780"/>
                  </a:lnTo>
                  <a:lnTo>
                    <a:pt x="0" y="102870"/>
                  </a:lnTo>
                  <a:lnTo>
                    <a:pt x="7620" y="87630"/>
                  </a:lnTo>
                  <a:lnTo>
                    <a:pt x="53340" y="83820"/>
                  </a:lnTo>
                  <a:lnTo>
                    <a:pt x="144780" y="64770"/>
                  </a:lnTo>
                  <a:lnTo>
                    <a:pt x="209550" y="45720"/>
                  </a:lnTo>
                  <a:lnTo>
                    <a:pt x="281940" y="19050"/>
                  </a:lnTo>
                  <a:lnTo>
                    <a:pt x="331470" y="0"/>
                  </a:lnTo>
                  <a:lnTo>
                    <a:pt x="422910" y="60960"/>
                  </a:lnTo>
                  <a:lnTo>
                    <a:pt x="541020" y="68580"/>
                  </a:lnTo>
                  <a:lnTo>
                    <a:pt x="735330" y="83820"/>
                  </a:lnTo>
                  <a:lnTo>
                    <a:pt x="922020" y="102870"/>
                  </a:lnTo>
                  <a:lnTo>
                    <a:pt x="1181100" y="144780"/>
                  </a:lnTo>
                  <a:lnTo>
                    <a:pt x="1318260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F573EDE-A0C3-4564-B013-30BB4FCC0618}"/>
              </a:ext>
            </a:extLst>
          </p:cNvPr>
          <p:cNvGrpSpPr/>
          <p:nvPr/>
        </p:nvGrpSpPr>
        <p:grpSpPr>
          <a:xfrm>
            <a:off x="2586038" y="1409700"/>
            <a:ext cx="4821237" cy="4648200"/>
            <a:chOff x="2586038" y="1409700"/>
            <a:chExt cx="4821237" cy="4648200"/>
          </a:xfrm>
        </p:grpSpPr>
        <p:sp>
          <p:nvSpPr>
            <p:cNvPr id="30" name="フリーフォーム 141">
              <a:extLst>
                <a:ext uri="{FF2B5EF4-FFF2-40B4-BE49-F238E27FC236}">
                  <a16:creationId xmlns:a16="http://schemas.microsoft.com/office/drawing/2014/main" id="{AF84F0AF-D0C6-401C-98EF-7B3FCE7FA043}"/>
                </a:ext>
              </a:extLst>
            </p:cNvPr>
            <p:cNvSpPr/>
            <p:nvPr/>
          </p:nvSpPr>
          <p:spPr>
            <a:xfrm>
              <a:off x="4419600" y="1800225"/>
              <a:ext cx="1952625" cy="423863"/>
            </a:xfrm>
            <a:custGeom>
              <a:avLst/>
              <a:gdLst>
                <a:gd name="connsiteX0" fmla="*/ 578644 w 1952625"/>
                <a:gd name="connsiteY0" fmla="*/ 195263 h 423863"/>
                <a:gd name="connsiteX1" fmla="*/ 800100 w 1952625"/>
                <a:gd name="connsiteY1" fmla="*/ 164306 h 423863"/>
                <a:gd name="connsiteX2" fmla="*/ 1028700 w 1952625"/>
                <a:gd name="connsiteY2" fmla="*/ 133350 h 423863"/>
                <a:gd name="connsiteX3" fmla="*/ 1345406 w 1952625"/>
                <a:gd name="connsiteY3" fmla="*/ 78581 h 423863"/>
                <a:gd name="connsiteX4" fmla="*/ 1476375 w 1952625"/>
                <a:gd name="connsiteY4" fmla="*/ 52388 h 423863"/>
                <a:gd name="connsiteX5" fmla="*/ 1526381 w 1952625"/>
                <a:gd name="connsiteY5" fmla="*/ 45244 h 423863"/>
                <a:gd name="connsiteX6" fmla="*/ 1590675 w 1952625"/>
                <a:gd name="connsiteY6" fmla="*/ 19050 h 423863"/>
                <a:gd name="connsiteX7" fmla="*/ 1635919 w 1952625"/>
                <a:gd name="connsiteY7" fmla="*/ 0 h 423863"/>
                <a:gd name="connsiteX8" fmla="*/ 1662113 w 1952625"/>
                <a:gd name="connsiteY8" fmla="*/ 0 h 423863"/>
                <a:gd name="connsiteX9" fmla="*/ 1721644 w 1952625"/>
                <a:gd name="connsiteY9" fmla="*/ 2381 h 423863"/>
                <a:gd name="connsiteX10" fmla="*/ 1783556 w 1952625"/>
                <a:gd name="connsiteY10" fmla="*/ 9525 h 423863"/>
                <a:gd name="connsiteX11" fmla="*/ 1847850 w 1952625"/>
                <a:gd name="connsiteY11" fmla="*/ 23813 h 423863"/>
                <a:gd name="connsiteX12" fmla="*/ 1897856 w 1952625"/>
                <a:gd name="connsiteY12" fmla="*/ 38100 h 423863"/>
                <a:gd name="connsiteX13" fmla="*/ 1916906 w 1952625"/>
                <a:gd name="connsiteY13" fmla="*/ 47625 h 423863"/>
                <a:gd name="connsiteX14" fmla="*/ 1931194 w 1952625"/>
                <a:gd name="connsiteY14" fmla="*/ 64294 h 423863"/>
                <a:gd name="connsiteX15" fmla="*/ 1943100 w 1952625"/>
                <a:gd name="connsiteY15" fmla="*/ 85725 h 423863"/>
                <a:gd name="connsiteX16" fmla="*/ 1950244 w 1952625"/>
                <a:gd name="connsiteY16" fmla="*/ 107156 h 423863"/>
                <a:gd name="connsiteX17" fmla="*/ 1952625 w 1952625"/>
                <a:gd name="connsiteY17" fmla="*/ 123825 h 423863"/>
                <a:gd name="connsiteX18" fmla="*/ 1947863 w 1952625"/>
                <a:gd name="connsiteY18" fmla="*/ 142875 h 423863"/>
                <a:gd name="connsiteX19" fmla="*/ 1931194 w 1952625"/>
                <a:gd name="connsiteY19" fmla="*/ 169069 h 423863"/>
                <a:gd name="connsiteX20" fmla="*/ 1900238 w 1952625"/>
                <a:gd name="connsiteY20" fmla="*/ 197644 h 423863"/>
                <a:gd name="connsiteX21" fmla="*/ 1850231 w 1952625"/>
                <a:gd name="connsiteY21" fmla="*/ 221456 h 423863"/>
                <a:gd name="connsiteX22" fmla="*/ 1774031 w 1952625"/>
                <a:gd name="connsiteY22" fmla="*/ 228600 h 423863"/>
                <a:gd name="connsiteX23" fmla="*/ 1602581 w 1952625"/>
                <a:gd name="connsiteY23" fmla="*/ 242888 h 423863"/>
                <a:gd name="connsiteX24" fmla="*/ 1393031 w 1952625"/>
                <a:gd name="connsiteY24" fmla="*/ 257175 h 423863"/>
                <a:gd name="connsiteX25" fmla="*/ 1269206 w 1952625"/>
                <a:gd name="connsiteY25" fmla="*/ 269081 h 423863"/>
                <a:gd name="connsiteX26" fmla="*/ 1042988 w 1952625"/>
                <a:gd name="connsiteY26" fmla="*/ 309563 h 423863"/>
                <a:gd name="connsiteX27" fmla="*/ 854869 w 1952625"/>
                <a:gd name="connsiteY27" fmla="*/ 338138 h 423863"/>
                <a:gd name="connsiteX28" fmla="*/ 752475 w 1952625"/>
                <a:gd name="connsiteY28" fmla="*/ 359569 h 423863"/>
                <a:gd name="connsiteX29" fmla="*/ 664369 w 1952625"/>
                <a:gd name="connsiteY29" fmla="*/ 383381 h 423863"/>
                <a:gd name="connsiteX30" fmla="*/ 576263 w 1952625"/>
                <a:gd name="connsiteY30" fmla="*/ 404813 h 423863"/>
                <a:gd name="connsiteX31" fmla="*/ 500063 w 1952625"/>
                <a:gd name="connsiteY31" fmla="*/ 416719 h 423863"/>
                <a:gd name="connsiteX32" fmla="*/ 435769 w 1952625"/>
                <a:gd name="connsiteY32" fmla="*/ 423863 h 423863"/>
                <a:gd name="connsiteX33" fmla="*/ 400050 w 1952625"/>
                <a:gd name="connsiteY33" fmla="*/ 419100 h 423863"/>
                <a:gd name="connsiteX34" fmla="*/ 352425 w 1952625"/>
                <a:gd name="connsiteY34" fmla="*/ 407194 h 423863"/>
                <a:gd name="connsiteX35" fmla="*/ 266700 w 1952625"/>
                <a:gd name="connsiteY35" fmla="*/ 371475 h 423863"/>
                <a:gd name="connsiteX36" fmla="*/ 185738 w 1952625"/>
                <a:gd name="connsiteY36" fmla="*/ 323850 h 423863"/>
                <a:gd name="connsiteX37" fmla="*/ 119063 w 1952625"/>
                <a:gd name="connsiteY37" fmla="*/ 273844 h 423863"/>
                <a:gd name="connsiteX38" fmla="*/ 71438 w 1952625"/>
                <a:gd name="connsiteY38" fmla="*/ 235744 h 423863"/>
                <a:gd name="connsiteX39" fmla="*/ 16669 w 1952625"/>
                <a:gd name="connsiteY39" fmla="*/ 185738 h 423863"/>
                <a:gd name="connsiteX40" fmla="*/ 9525 w 1952625"/>
                <a:gd name="connsiteY40" fmla="*/ 173831 h 423863"/>
                <a:gd name="connsiteX41" fmla="*/ 0 w 1952625"/>
                <a:gd name="connsiteY41" fmla="*/ 142875 h 423863"/>
                <a:gd name="connsiteX42" fmla="*/ 2381 w 1952625"/>
                <a:gd name="connsiteY42" fmla="*/ 128588 h 423863"/>
                <a:gd name="connsiteX43" fmla="*/ 14288 w 1952625"/>
                <a:gd name="connsiteY43" fmla="*/ 119063 h 423863"/>
                <a:gd name="connsiteX44" fmla="*/ 30956 w 1952625"/>
                <a:gd name="connsiteY44" fmla="*/ 121444 h 423863"/>
                <a:gd name="connsiteX45" fmla="*/ 88106 w 1952625"/>
                <a:gd name="connsiteY45" fmla="*/ 150019 h 423863"/>
                <a:gd name="connsiteX46" fmla="*/ 142875 w 1952625"/>
                <a:gd name="connsiteY46" fmla="*/ 173831 h 423863"/>
                <a:gd name="connsiteX47" fmla="*/ 200025 w 1952625"/>
                <a:gd name="connsiteY47" fmla="*/ 192881 h 423863"/>
                <a:gd name="connsiteX48" fmla="*/ 280988 w 1952625"/>
                <a:gd name="connsiteY48" fmla="*/ 209550 h 423863"/>
                <a:gd name="connsiteX49" fmla="*/ 352425 w 1952625"/>
                <a:gd name="connsiteY49" fmla="*/ 221456 h 423863"/>
                <a:gd name="connsiteX50" fmla="*/ 383381 w 1952625"/>
                <a:gd name="connsiteY50" fmla="*/ 221456 h 423863"/>
                <a:gd name="connsiteX51" fmla="*/ 492919 w 1952625"/>
                <a:gd name="connsiteY51" fmla="*/ 207169 h 423863"/>
                <a:gd name="connsiteX52" fmla="*/ 578644 w 1952625"/>
                <a:gd name="connsiteY52" fmla="*/ 1952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2625" h="423863">
                  <a:moveTo>
                    <a:pt x="578644" y="195263"/>
                  </a:moveTo>
                  <a:lnTo>
                    <a:pt x="800100" y="164306"/>
                  </a:lnTo>
                  <a:lnTo>
                    <a:pt x="1028700" y="133350"/>
                  </a:lnTo>
                  <a:lnTo>
                    <a:pt x="1345406" y="78581"/>
                  </a:lnTo>
                  <a:lnTo>
                    <a:pt x="1476375" y="52388"/>
                  </a:lnTo>
                  <a:lnTo>
                    <a:pt x="1526381" y="45244"/>
                  </a:lnTo>
                  <a:lnTo>
                    <a:pt x="1590675" y="19050"/>
                  </a:lnTo>
                  <a:lnTo>
                    <a:pt x="1635919" y="0"/>
                  </a:lnTo>
                  <a:lnTo>
                    <a:pt x="1662113" y="0"/>
                  </a:lnTo>
                  <a:lnTo>
                    <a:pt x="1721644" y="2381"/>
                  </a:lnTo>
                  <a:lnTo>
                    <a:pt x="1783556" y="9525"/>
                  </a:lnTo>
                  <a:lnTo>
                    <a:pt x="1847850" y="23813"/>
                  </a:lnTo>
                  <a:lnTo>
                    <a:pt x="1897856" y="38100"/>
                  </a:lnTo>
                  <a:lnTo>
                    <a:pt x="1916906" y="47625"/>
                  </a:lnTo>
                  <a:lnTo>
                    <a:pt x="1931194" y="64294"/>
                  </a:lnTo>
                  <a:lnTo>
                    <a:pt x="1943100" y="85725"/>
                  </a:lnTo>
                  <a:lnTo>
                    <a:pt x="1950244" y="107156"/>
                  </a:lnTo>
                  <a:lnTo>
                    <a:pt x="1952625" y="123825"/>
                  </a:lnTo>
                  <a:lnTo>
                    <a:pt x="1947863" y="142875"/>
                  </a:lnTo>
                  <a:lnTo>
                    <a:pt x="1931194" y="169069"/>
                  </a:lnTo>
                  <a:lnTo>
                    <a:pt x="1900238" y="197644"/>
                  </a:lnTo>
                  <a:lnTo>
                    <a:pt x="1850231" y="221456"/>
                  </a:lnTo>
                  <a:lnTo>
                    <a:pt x="1774031" y="228600"/>
                  </a:lnTo>
                  <a:lnTo>
                    <a:pt x="1602581" y="242888"/>
                  </a:lnTo>
                  <a:lnTo>
                    <a:pt x="1393031" y="257175"/>
                  </a:lnTo>
                  <a:lnTo>
                    <a:pt x="1269206" y="269081"/>
                  </a:lnTo>
                  <a:lnTo>
                    <a:pt x="1042988" y="309563"/>
                  </a:lnTo>
                  <a:lnTo>
                    <a:pt x="854869" y="338138"/>
                  </a:lnTo>
                  <a:lnTo>
                    <a:pt x="752475" y="359569"/>
                  </a:lnTo>
                  <a:lnTo>
                    <a:pt x="664369" y="383381"/>
                  </a:lnTo>
                  <a:lnTo>
                    <a:pt x="576263" y="404813"/>
                  </a:lnTo>
                  <a:lnTo>
                    <a:pt x="500063" y="416719"/>
                  </a:lnTo>
                  <a:lnTo>
                    <a:pt x="435769" y="423863"/>
                  </a:lnTo>
                  <a:lnTo>
                    <a:pt x="400050" y="419100"/>
                  </a:lnTo>
                  <a:lnTo>
                    <a:pt x="352425" y="407194"/>
                  </a:lnTo>
                  <a:lnTo>
                    <a:pt x="266700" y="371475"/>
                  </a:lnTo>
                  <a:lnTo>
                    <a:pt x="185738" y="323850"/>
                  </a:lnTo>
                  <a:lnTo>
                    <a:pt x="119063" y="273844"/>
                  </a:lnTo>
                  <a:lnTo>
                    <a:pt x="71438" y="235744"/>
                  </a:lnTo>
                  <a:lnTo>
                    <a:pt x="16669" y="185738"/>
                  </a:lnTo>
                  <a:lnTo>
                    <a:pt x="9525" y="173831"/>
                  </a:lnTo>
                  <a:lnTo>
                    <a:pt x="0" y="142875"/>
                  </a:lnTo>
                  <a:lnTo>
                    <a:pt x="2381" y="128588"/>
                  </a:lnTo>
                  <a:lnTo>
                    <a:pt x="14288" y="119063"/>
                  </a:lnTo>
                  <a:lnTo>
                    <a:pt x="30956" y="121444"/>
                  </a:lnTo>
                  <a:lnTo>
                    <a:pt x="88106" y="150019"/>
                  </a:lnTo>
                  <a:lnTo>
                    <a:pt x="142875" y="173831"/>
                  </a:lnTo>
                  <a:lnTo>
                    <a:pt x="200025" y="192881"/>
                  </a:lnTo>
                  <a:lnTo>
                    <a:pt x="280988" y="209550"/>
                  </a:lnTo>
                  <a:lnTo>
                    <a:pt x="352425" y="221456"/>
                  </a:lnTo>
                  <a:lnTo>
                    <a:pt x="383381" y="221456"/>
                  </a:lnTo>
                  <a:lnTo>
                    <a:pt x="492919" y="207169"/>
                  </a:lnTo>
                  <a:lnTo>
                    <a:pt x="578644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6">
              <a:extLst>
                <a:ext uri="{FF2B5EF4-FFF2-40B4-BE49-F238E27FC236}">
                  <a16:creationId xmlns:a16="http://schemas.microsoft.com/office/drawing/2014/main" id="{B31BE33A-68EF-43F2-B026-2D764A4751CC}"/>
                </a:ext>
              </a:extLst>
            </p:cNvPr>
            <p:cNvSpPr/>
            <p:nvPr/>
          </p:nvSpPr>
          <p:spPr>
            <a:xfrm>
              <a:off x="4465638" y="3719513"/>
              <a:ext cx="1978025" cy="492125"/>
            </a:xfrm>
            <a:custGeom>
              <a:avLst/>
              <a:gdLst>
                <a:gd name="connsiteX0" fmla="*/ 642937 w 1978819"/>
                <a:gd name="connsiteY0" fmla="*/ 211931 h 492918"/>
                <a:gd name="connsiteX1" fmla="*/ 847725 w 1978819"/>
                <a:gd name="connsiteY1" fmla="*/ 166687 h 492918"/>
                <a:gd name="connsiteX2" fmla="*/ 1038225 w 1978819"/>
                <a:gd name="connsiteY2" fmla="*/ 130968 h 492918"/>
                <a:gd name="connsiteX3" fmla="*/ 1254919 w 1978819"/>
                <a:gd name="connsiteY3" fmla="*/ 107156 h 492918"/>
                <a:gd name="connsiteX4" fmla="*/ 1359694 w 1978819"/>
                <a:gd name="connsiteY4" fmla="*/ 92868 h 492918"/>
                <a:gd name="connsiteX5" fmla="*/ 1514475 w 1978819"/>
                <a:gd name="connsiteY5" fmla="*/ 69056 h 492918"/>
                <a:gd name="connsiteX6" fmla="*/ 1538287 w 1978819"/>
                <a:gd name="connsiteY6" fmla="*/ 61912 h 492918"/>
                <a:gd name="connsiteX7" fmla="*/ 1566862 w 1978819"/>
                <a:gd name="connsiteY7" fmla="*/ 42862 h 492918"/>
                <a:gd name="connsiteX8" fmla="*/ 1614487 w 1978819"/>
                <a:gd name="connsiteY8" fmla="*/ 19050 h 492918"/>
                <a:gd name="connsiteX9" fmla="*/ 1662112 w 1978819"/>
                <a:gd name="connsiteY9" fmla="*/ 0 h 492918"/>
                <a:gd name="connsiteX10" fmla="*/ 1733550 w 1978819"/>
                <a:gd name="connsiteY10" fmla="*/ 14287 h 492918"/>
                <a:gd name="connsiteX11" fmla="*/ 1797844 w 1978819"/>
                <a:gd name="connsiteY11" fmla="*/ 35718 h 492918"/>
                <a:gd name="connsiteX12" fmla="*/ 1859756 w 1978819"/>
                <a:gd name="connsiteY12" fmla="*/ 64293 h 492918"/>
                <a:gd name="connsiteX13" fmla="*/ 1905000 w 1978819"/>
                <a:gd name="connsiteY13" fmla="*/ 90487 h 492918"/>
                <a:gd name="connsiteX14" fmla="*/ 1935956 w 1978819"/>
                <a:gd name="connsiteY14" fmla="*/ 114300 h 492918"/>
                <a:gd name="connsiteX15" fmla="*/ 1955006 w 1978819"/>
                <a:gd name="connsiteY15" fmla="*/ 133350 h 492918"/>
                <a:gd name="connsiteX16" fmla="*/ 1966912 w 1978819"/>
                <a:gd name="connsiteY16" fmla="*/ 147637 h 492918"/>
                <a:gd name="connsiteX17" fmla="*/ 1976437 w 1978819"/>
                <a:gd name="connsiteY17" fmla="*/ 166687 h 492918"/>
                <a:gd name="connsiteX18" fmla="*/ 1978819 w 1978819"/>
                <a:gd name="connsiteY18" fmla="*/ 178593 h 492918"/>
                <a:gd name="connsiteX19" fmla="*/ 1976437 w 1978819"/>
                <a:gd name="connsiteY19" fmla="*/ 197643 h 492918"/>
                <a:gd name="connsiteX20" fmla="*/ 1964531 w 1978819"/>
                <a:gd name="connsiteY20" fmla="*/ 214312 h 492918"/>
                <a:gd name="connsiteX21" fmla="*/ 1947862 w 1978819"/>
                <a:gd name="connsiteY21" fmla="*/ 226218 h 492918"/>
                <a:gd name="connsiteX22" fmla="*/ 1916906 w 1978819"/>
                <a:gd name="connsiteY22" fmla="*/ 240506 h 492918"/>
                <a:gd name="connsiteX23" fmla="*/ 1883569 w 1978819"/>
                <a:gd name="connsiteY23" fmla="*/ 245268 h 492918"/>
                <a:gd name="connsiteX24" fmla="*/ 1819275 w 1978819"/>
                <a:gd name="connsiteY24" fmla="*/ 245268 h 492918"/>
                <a:gd name="connsiteX25" fmla="*/ 1693069 w 1978819"/>
                <a:gd name="connsiteY25" fmla="*/ 247650 h 492918"/>
                <a:gd name="connsiteX26" fmla="*/ 1564481 w 1978819"/>
                <a:gd name="connsiteY26" fmla="*/ 254793 h 492918"/>
                <a:gd name="connsiteX27" fmla="*/ 1369219 w 1978819"/>
                <a:gd name="connsiteY27" fmla="*/ 273843 h 492918"/>
                <a:gd name="connsiteX28" fmla="*/ 1207294 w 1978819"/>
                <a:gd name="connsiteY28" fmla="*/ 295275 h 492918"/>
                <a:gd name="connsiteX29" fmla="*/ 983456 w 1978819"/>
                <a:gd name="connsiteY29" fmla="*/ 316706 h 492918"/>
                <a:gd name="connsiteX30" fmla="*/ 878681 w 1978819"/>
                <a:gd name="connsiteY30" fmla="*/ 328612 h 492918"/>
                <a:gd name="connsiteX31" fmla="*/ 762000 w 1978819"/>
                <a:gd name="connsiteY31" fmla="*/ 350043 h 492918"/>
                <a:gd name="connsiteX32" fmla="*/ 600075 w 1978819"/>
                <a:gd name="connsiteY32" fmla="*/ 390525 h 492918"/>
                <a:gd name="connsiteX33" fmla="*/ 483394 w 1978819"/>
                <a:gd name="connsiteY33" fmla="*/ 428625 h 492918"/>
                <a:gd name="connsiteX34" fmla="*/ 302419 w 1978819"/>
                <a:gd name="connsiteY34" fmla="*/ 492918 h 492918"/>
                <a:gd name="connsiteX35" fmla="*/ 271462 w 1978819"/>
                <a:gd name="connsiteY35" fmla="*/ 485775 h 492918"/>
                <a:gd name="connsiteX36" fmla="*/ 219075 w 1978819"/>
                <a:gd name="connsiteY36" fmla="*/ 461962 h 492918"/>
                <a:gd name="connsiteX37" fmla="*/ 157162 w 1978819"/>
                <a:gd name="connsiteY37" fmla="*/ 426243 h 492918"/>
                <a:gd name="connsiteX38" fmla="*/ 111919 w 1978819"/>
                <a:gd name="connsiteY38" fmla="*/ 388143 h 492918"/>
                <a:gd name="connsiteX39" fmla="*/ 76200 w 1978819"/>
                <a:gd name="connsiteY39" fmla="*/ 347662 h 492918"/>
                <a:gd name="connsiteX40" fmla="*/ 30956 w 1978819"/>
                <a:gd name="connsiteY40" fmla="*/ 285750 h 492918"/>
                <a:gd name="connsiteX41" fmla="*/ 2381 w 1978819"/>
                <a:gd name="connsiteY41" fmla="*/ 230981 h 492918"/>
                <a:gd name="connsiteX42" fmla="*/ 0 w 1978819"/>
                <a:gd name="connsiteY42" fmla="*/ 202406 h 492918"/>
                <a:gd name="connsiteX43" fmla="*/ 4762 w 1978819"/>
                <a:gd name="connsiteY43" fmla="*/ 192881 h 492918"/>
                <a:gd name="connsiteX44" fmla="*/ 16669 w 1978819"/>
                <a:gd name="connsiteY44" fmla="*/ 190500 h 492918"/>
                <a:gd name="connsiteX45" fmla="*/ 30956 w 1978819"/>
                <a:gd name="connsiteY45" fmla="*/ 192881 h 492918"/>
                <a:gd name="connsiteX46" fmla="*/ 47625 w 1978819"/>
                <a:gd name="connsiteY46" fmla="*/ 200025 h 492918"/>
                <a:gd name="connsiteX47" fmla="*/ 88106 w 1978819"/>
                <a:gd name="connsiteY47" fmla="*/ 221456 h 492918"/>
                <a:gd name="connsiteX48" fmla="*/ 135731 w 1978819"/>
                <a:gd name="connsiteY48" fmla="*/ 247650 h 492918"/>
                <a:gd name="connsiteX49" fmla="*/ 204787 w 1978819"/>
                <a:gd name="connsiteY49" fmla="*/ 271462 h 492918"/>
                <a:gd name="connsiteX50" fmla="*/ 273844 w 1978819"/>
                <a:gd name="connsiteY50" fmla="*/ 285750 h 492918"/>
                <a:gd name="connsiteX51" fmla="*/ 304800 w 1978819"/>
                <a:gd name="connsiteY51" fmla="*/ 290512 h 492918"/>
                <a:gd name="connsiteX52" fmla="*/ 404812 w 1978819"/>
                <a:gd name="connsiteY52" fmla="*/ 266700 h 492918"/>
                <a:gd name="connsiteX53" fmla="*/ 592931 w 1978819"/>
                <a:gd name="connsiteY53" fmla="*/ 223837 h 492918"/>
                <a:gd name="connsiteX54" fmla="*/ 642937 w 1978819"/>
                <a:gd name="connsiteY54" fmla="*/ 21193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78819" h="492918">
                  <a:moveTo>
                    <a:pt x="642937" y="211931"/>
                  </a:moveTo>
                  <a:lnTo>
                    <a:pt x="847725" y="166687"/>
                  </a:lnTo>
                  <a:lnTo>
                    <a:pt x="1038225" y="130968"/>
                  </a:lnTo>
                  <a:lnTo>
                    <a:pt x="1254919" y="107156"/>
                  </a:lnTo>
                  <a:lnTo>
                    <a:pt x="1359694" y="92868"/>
                  </a:lnTo>
                  <a:lnTo>
                    <a:pt x="1514475" y="69056"/>
                  </a:lnTo>
                  <a:lnTo>
                    <a:pt x="1538287" y="61912"/>
                  </a:lnTo>
                  <a:lnTo>
                    <a:pt x="1566862" y="42862"/>
                  </a:lnTo>
                  <a:lnTo>
                    <a:pt x="1614487" y="19050"/>
                  </a:lnTo>
                  <a:lnTo>
                    <a:pt x="1662112" y="0"/>
                  </a:lnTo>
                  <a:lnTo>
                    <a:pt x="1733550" y="14287"/>
                  </a:lnTo>
                  <a:lnTo>
                    <a:pt x="1797844" y="35718"/>
                  </a:lnTo>
                  <a:lnTo>
                    <a:pt x="1859756" y="64293"/>
                  </a:lnTo>
                  <a:lnTo>
                    <a:pt x="1905000" y="90487"/>
                  </a:lnTo>
                  <a:lnTo>
                    <a:pt x="1935956" y="114300"/>
                  </a:lnTo>
                  <a:lnTo>
                    <a:pt x="1955006" y="133350"/>
                  </a:lnTo>
                  <a:lnTo>
                    <a:pt x="1966912" y="147637"/>
                  </a:lnTo>
                  <a:lnTo>
                    <a:pt x="1976437" y="166687"/>
                  </a:lnTo>
                  <a:lnTo>
                    <a:pt x="1978819" y="178593"/>
                  </a:lnTo>
                  <a:lnTo>
                    <a:pt x="1976437" y="197643"/>
                  </a:lnTo>
                  <a:lnTo>
                    <a:pt x="1964531" y="214312"/>
                  </a:lnTo>
                  <a:lnTo>
                    <a:pt x="1947862" y="226218"/>
                  </a:lnTo>
                  <a:lnTo>
                    <a:pt x="1916906" y="240506"/>
                  </a:lnTo>
                  <a:lnTo>
                    <a:pt x="1883569" y="245268"/>
                  </a:lnTo>
                  <a:lnTo>
                    <a:pt x="1819275" y="245268"/>
                  </a:lnTo>
                  <a:lnTo>
                    <a:pt x="1693069" y="247650"/>
                  </a:lnTo>
                  <a:lnTo>
                    <a:pt x="1564481" y="254793"/>
                  </a:lnTo>
                  <a:lnTo>
                    <a:pt x="1369219" y="273843"/>
                  </a:lnTo>
                  <a:lnTo>
                    <a:pt x="1207294" y="295275"/>
                  </a:lnTo>
                  <a:lnTo>
                    <a:pt x="983456" y="316706"/>
                  </a:lnTo>
                  <a:lnTo>
                    <a:pt x="878681" y="328612"/>
                  </a:lnTo>
                  <a:lnTo>
                    <a:pt x="762000" y="350043"/>
                  </a:lnTo>
                  <a:lnTo>
                    <a:pt x="600075" y="390525"/>
                  </a:lnTo>
                  <a:lnTo>
                    <a:pt x="483394" y="428625"/>
                  </a:lnTo>
                  <a:lnTo>
                    <a:pt x="302419" y="492918"/>
                  </a:lnTo>
                  <a:lnTo>
                    <a:pt x="271462" y="485775"/>
                  </a:lnTo>
                  <a:lnTo>
                    <a:pt x="219075" y="461962"/>
                  </a:lnTo>
                  <a:lnTo>
                    <a:pt x="157162" y="426243"/>
                  </a:lnTo>
                  <a:lnTo>
                    <a:pt x="111919" y="388143"/>
                  </a:lnTo>
                  <a:lnTo>
                    <a:pt x="76200" y="347662"/>
                  </a:lnTo>
                  <a:lnTo>
                    <a:pt x="30956" y="285750"/>
                  </a:lnTo>
                  <a:lnTo>
                    <a:pt x="2381" y="230981"/>
                  </a:lnTo>
                  <a:lnTo>
                    <a:pt x="0" y="202406"/>
                  </a:lnTo>
                  <a:lnTo>
                    <a:pt x="4762" y="192881"/>
                  </a:lnTo>
                  <a:lnTo>
                    <a:pt x="16669" y="190500"/>
                  </a:lnTo>
                  <a:lnTo>
                    <a:pt x="30956" y="192881"/>
                  </a:lnTo>
                  <a:lnTo>
                    <a:pt x="47625" y="200025"/>
                  </a:lnTo>
                  <a:lnTo>
                    <a:pt x="88106" y="221456"/>
                  </a:lnTo>
                  <a:lnTo>
                    <a:pt x="135731" y="247650"/>
                  </a:lnTo>
                  <a:lnTo>
                    <a:pt x="204787" y="271462"/>
                  </a:lnTo>
                  <a:lnTo>
                    <a:pt x="273844" y="285750"/>
                  </a:lnTo>
                  <a:lnTo>
                    <a:pt x="304800" y="290512"/>
                  </a:lnTo>
                  <a:lnTo>
                    <a:pt x="404812" y="266700"/>
                  </a:lnTo>
                  <a:lnTo>
                    <a:pt x="592931" y="223837"/>
                  </a:lnTo>
                  <a:lnTo>
                    <a:pt x="642937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7">
              <a:extLst>
                <a:ext uri="{FF2B5EF4-FFF2-40B4-BE49-F238E27FC236}">
                  <a16:creationId xmlns:a16="http://schemas.microsoft.com/office/drawing/2014/main" id="{345417D5-1ABD-411C-A69F-4BC90F5A2AA0}"/>
                </a:ext>
              </a:extLst>
            </p:cNvPr>
            <p:cNvSpPr/>
            <p:nvPr/>
          </p:nvSpPr>
          <p:spPr>
            <a:xfrm>
              <a:off x="3989388" y="4346575"/>
              <a:ext cx="3005137" cy="533400"/>
            </a:xfrm>
            <a:custGeom>
              <a:avLst/>
              <a:gdLst>
                <a:gd name="connsiteX0" fmla="*/ 1063540 w 3004807"/>
                <a:gd name="connsiteY0" fmla="*/ 200484 h 532993"/>
                <a:gd name="connsiteX1" fmla="*/ 1249354 w 3004807"/>
                <a:gd name="connsiteY1" fmla="*/ 171145 h 532993"/>
                <a:gd name="connsiteX2" fmla="*/ 1484066 w 3004807"/>
                <a:gd name="connsiteY2" fmla="*/ 134471 h 532993"/>
                <a:gd name="connsiteX3" fmla="*/ 1740783 w 3004807"/>
                <a:gd name="connsiteY3" fmla="*/ 107577 h 532993"/>
                <a:gd name="connsiteX4" fmla="*/ 1953491 w 3004807"/>
                <a:gd name="connsiteY4" fmla="*/ 95352 h 532993"/>
                <a:gd name="connsiteX5" fmla="*/ 2175979 w 3004807"/>
                <a:gd name="connsiteY5" fmla="*/ 80683 h 532993"/>
                <a:gd name="connsiteX6" fmla="*/ 2405801 w 3004807"/>
                <a:gd name="connsiteY6" fmla="*/ 66013 h 532993"/>
                <a:gd name="connsiteX7" fmla="*/ 2430250 w 3004807"/>
                <a:gd name="connsiteY7" fmla="*/ 63568 h 532993"/>
                <a:gd name="connsiteX8" fmla="*/ 2520712 w 3004807"/>
                <a:gd name="connsiteY8" fmla="*/ 39119 h 532993"/>
                <a:gd name="connsiteX9" fmla="*/ 2611174 w 3004807"/>
                <a:gd name="connsiteY9" fmla="*/ 9780 h 532993"/>
                <a:gd name="connsiteX10" fmla="*/ 2647848 w 3004807"/>
                <a:gd name="connsiteY10" fmla="*/ 0 h 532993"/>
                <a:gd name="connsiteX11" fmla="*/ 2701636 w 3004807"/>
                <a:gd name="connsiteY11" fmla="*/ 4890 h 532993"/>
                <a:gd name="connsiteX12" fmla="*/ 2787209 w 3004807"/>
                <a:gd name="connsiteY12" fmla="*/ 29339 h 532993"/>
                <a:gd name="connsiteX13" fmla="*/ 2840997 w 3004807"/>
                <a:gd name="connsiteY13" fmla="*/ 51344 h 532993"/>
                <a:gd name="connsiteX14" fmla="*/ 2882561 w 3004807"/>
                <a:gd name="connsiteY14" fmla="*/ 70903 h 532993"/>
                <a:gd name="connsiteX15" fmla="*/ 2921679 w 3004807"/>
                <a:gd name="connsiteY15" fmla="*/ 95352 h 532993"/>
                <a:gd name="connsiteX16" fmla="*/ 2953463 w 3004807"/>
                <a:gd name="connsiteY16" fmla="*/ 119801 h 532993"/>
                <a:gd name="connsiteX17" fmla="*/ 2977912 w 3004807"/>
                <a:gd name="connsiteY17" fmla="*/ 144251 h 532993"/>
                <a:gd name="connsiteX18" fmla="*/ 2997472 w 3004807"/>
                <a:gd name="connsiteY18" fmla="*/ 173590 h 532993"/>
                <a:gd name="connsiteX19" fmla="*/ 3004807 w 3004807"/>
                <a:gd name="connsiteY19" fmla="*/ 198039 h 532993"/>
                <a:gd name="connsiteX20" fmla="*/ 2997472 w 3004807"/>
                <a:gd name="connsiteY20" fmla="*/ 220043 h 532993"/>
                <a:gd name="connsiteX21" fmla="*/ 2980357 w 3004807"/>
                <a:gd name="connsiteY21" fmla="*/ 237158 h 532993"/>
                <a:gd name="connsiteX22" fmla="*/ 2953463 w 3004807"/>
                <a:gd name="connsiteY22" fmla="*/ 254272 h 532993"/>
                <a:gd name="connsiteX23" fmla="*/ 2924124 w 3004807"/>
                <a:gd name="connsiteY23" fmla="*/ 266497 h 532993"/>
                <a:gd name="connsiteX24" fmla="*/ 2889895 w 3004807"/>
                <a:gd name="connsiteY24" fmla="*/ 266497 h 532993"/>
                <a:gd name="connsiteX25" fmla="*/ 2794543 w 3004807"/>
                <a:gd name="connsiteY25" fmla="*/ 256717 h 532993"/>
                <a:gd name="connsiteX26" fmla="*/ 2684522 w 3004807"/>
                <a:gd name="connsiteY26" fmla="*/ 256717 h 532993"/>
                <a:gd name="connsiteX27" fmla="*/ 2564721 w 3004807"/>
                <a:gd name="connsiteY27" fmla="*/ 254272 h 532993"/>
                <a:gd name="connsiteX28" fmla="*/ 2396021 w 3004807"/>
                <a:gd name="connsiteY28" fmla="*/ 261607 h 532993"/>
                <a:gd name="connsiteX29" fmla="*/ 2271331 w 3004807"/>
                <a:gd name="connsiteY29" fmla="*/ 268942 h 532993"/>
                <a:gd name="connsiteX30" fmla="*/ 2124635 w 3004807"/>
                <a:gd name="connsiteY30" fmla="*/ 268942 h 532993"/>
                <a:gd name="connsiteX31" fmla="*/ 1970605 w 3004807"/>
                <a:gd name="connsiteY31" fmla="*/ 273831 h 532993"/>
                <a:gd name="connsiteX32" fmla="*/ 1828800 w 3004807"/>
                <a:gd name="connsiteY32" fmla="*/ 278721 h 532993"/>
                <a:gd name="connsiteX33" fmla="*/ 1691885 w 3004807"/>
                <a:gd name="connsiteY33" fmla="*/ 290946 h 532993"/>
                <a:gd name="connsiteX34" fmla="*/ 1535410 w 3004807"/>
                <a:gd name="connsiteY34" fmla="*/ 310505 h 532993"/>
                <a:gd name="connsiteX35" fmla="*/ 1403384 w 3004807"/>
                <a:gd name="connsiteY35" fmla="*/ 320285 h 532993"/>
                <a:gd name="connsiteX36" fmla="*/ 1232240 w 3004807"/>
                <a:gd name="connsiteY36" fmla="*/ 339844 h 532993"/>
                <a:gd name="connsiteX37" fmla="*/ 1070875 w 3004807"/>
                <a:gd name="connsiteY37" fmla="*/ 361849 h 532993"/>
                <a:gd name="connsiteX38" fmla="*/ 936404 w 3004807"/>
                <a:gd name="connsiteY38" fmla="*/ 383853 h 532993"/>
                <a:gd name="connsiteX39" fmla="*/ 772595 w 3004807"/>
                <a:gd name="connsiteY39" fmla="*/ 410747 h 532993"/>
                <a:gd name="connsiteX40" fmla="*/ 721251 w 3004807"/>
                <a:gd name="connsiteY40" fmla="*/ 420527 h 532993"/>
                <a:gd name="connsiteX41" fmla="*/ 689467 w 3004807"/>
                <a:gd name="connsiteY41" fmla="*/ 427861 h 532993"/>
                <a:gd name="connsiteX42" fmla="*/ 628344 w 3004807"/>
                <a:gd name="connsiteY42" fmla="*/ 447421 h 532993"/>
                <a:gd name="connsiteX43" fmla="*/ 550107 w 3004807"/>
                <a:gd name="connsiteY43" fmla="*/ 474315 h 532993"/>
                <a:gd name="connsiteX44" fmla="*/ 457200 w 3004807"/>
                <a:gd name="connsiteY44" fmla="*/ 508544 h 532993"/>
                <a:gd name="connsiteX45" fmla="*/ 408302 w 3004807"/>
                <a:gd name="connsiteY45" fmla="*/ 528103 h 532993"/>
                <a:gd name="connsiteX46" fmla="*/ 388742 w 3004807"/>
                <a:gd name="connsiteY46" fmla="*/ 532993 h 532993"/>
                <a:gd name="connsiteX47" fmla="*/ 359403 w 3004807"/>
                <a:gd name="connsiteY47" fmla="*/ 525658 h 532993"/>
                <a:gd name="connsiteX48" fmla="*/ 305615 w 3004807"/>
                <a:gd name="connsiteY48" fmla="*/ 501209 h 532993"/>
                <a:gd name="connsiteX49" fmla="*/ 261607 w 3004807"/>
                <a:gd name="connsiteY49" fmla="*/ 479205 h 532993"/>
                <a:gd name="connsiteX50" fmla="*/ 205373 w 3004807"/>
                <a:gd name="connsiteY50" fmla="*/ 440086 h 532993"/>
                <a:gd name="connsiteX51" fmla="*/ 168700 w 3004807"/>
                <a:gd name="connsiteY51" fmla="*/ 413192 h 532993"/>
                <a:gd name="connsiteX52" fmla="*/ 122246 w 3004807"/>
                <a:gd name="connsiteY52" fmla="*/ 371628 h 532993"/>
                <a:gd name="connsiteX53" fmla="*/ 73348 w 3004807"/>
                <a:gd name="connsiteY53" fmla="*/ 325175 h 532993"/>
                <a:gd name="connsiteX54" fmla="*/ 36674 w 3004807"/>
                <a:gd name="connsiteY54" fmla="*/ 290946 h 532993"/>
                <a:gd name="connsiteX55" fmla="*/ 19559 w 3004807"/>
                <a:gd name="connsiteY55" fmla="*/ 271386 h 532993"/>
                <a:gd name="connsiteX56" fmla="*/ 0 w 3004807"/>
                <a:gd name="connsiteY56" fmla="*/ 234713 h 532993"/>
                <a:gd name="connsiteX57" fmla="*/ 0 w 3004807"/>
                <a:gd name="connsiteY57" fmla="*/ 222488 h 532993"/>
                <a:gd name="connsiteX58" fmla="*/ 4890 w 3004807"/>
                <a:gd name="connsiteY58" fmla="*/ 210263 h 532993"/>
                <a:gd name="connsiteX59" fmla="*/ 24449 w 3004807"/>
                <a:gd name="connsiteY59" fmla="*/ 210263 h 532993"/>
                <a:gd name="connsiteX60" fmla="*/ 46454 w 3004807"/>
                <a:gd name="connsiteY60" fmla="*/ 215153 h 532993"/>
                <a:gd name="connsiteX61" fmla="*/ 78238 w 3004807"/>
                <a:gd name="connsiteY61" fmla="*/ 229823 h 532993"/>
                <a:gd name="connsiteX62" fmla="*/ 114911 w 3004807"/>
                <a:gd name="connsiteY62" fmla="*/ 246937 h 532993"/>
                <a:gd name="connsiteX63" fmla="*/ 171144 w 3004807"/>
                <a:gd name="connsiteY63" fmla="*/ 271386 h 532993"/>
                <a:gd name="connsiteX64" fmla="*/ 220043 w 3004807"/>
                <a:gd name="connsiteY64" fmla="*/ 286056 h 532993"/>
                <a:gd name="connsiteX65" fmla="*/ 290946 w 3004807"/>
                <a:gd name="connsiteY65" fmla="*/ 303170 h 532993"/>
                <a:gd name="connsiteX66" fmla="*/ 344734 w 3004807"/>
                <a:gd name="connsiteY66" fmla="*/ 310505 h 532993"/>
                <a:gd name="connsiteX67" fmla="*/ 466980 w 3004807"/>
                <a:gd name="connsiteY67" fmla="*/ 293391 h 532993"/>
                <a:gd name="connsiteX68" fmla="*/ 701692 w 3004807"/>
                <a:gd name="connsiteY68" fmla="*/ 256717 h 532993"/>
                <a:gd name="connsiteX69" fmla="*/ 1063540 w 3004807"/>
                <a:gd name="connsiteY69" fmla="*/ 20048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04807" h="532993">
                  <a:moveTo>
                    <a:pt x="1063540" y="200484"/>
                  </a:moveTo>
                  <a:lnTo>
                    <a:pt x="1249354" y="171145"/>
                  </a:lnTo>
                  <a:lnTo>
                    <a:pt x="1484066" y="134471"/>
                  </a:lnTo>
                  <a:lnTo>
                    <a:pt x="1740783" y="107577"/>
                  </a:lnTo>
                  <a:lnTo>
                    <a:pt x="1953491" y="95352"/>
                  </a:lnTo>
                  <a:lnTo>
                    <a:pt x="2175979" y="80683"/>
                  </a:lnTo>
                  <a:lnTo>
                    <a:pt x="2405801" y="66013"/>
                  </a:lnTo>
                  <a:lnTo>
                    <a:pt x="2430250" y="63568"/>
                  </a:lnTo>
                  <a:lnTo>
                    <a:pt x="2520712" y="39119"/>
                  </a:lnTo>
                  <a:lnTo>
                    <a:pt x="2611174" y="9780"/>
                  </a:lnTo>
                  <a:lnTo>
                    <a:pt x="2647848" y="0"/>
                  </a:lnTo>
                  <a:lnTo>
                    <a:pt x="2701636" y="4890"/>
                  </a:lnTo>
                  <a:lnTo>
                    <a:pt x="2787209" y="29339"/>
                  </a:lnTo>
                  <a:lnTo>
                    <a:pt x="2840997" y="51344"/>
                  </a:lnTo>
                  <a:lnTo>
                    <a:pt x="2882561" y="70903"/>
                  </a:lnTo>
                  <a:lnTo>
                    <a:pt x="2921679" y="95352"/>
                  </a:lnTo>
                  <a:lnTo>
                    <a:pt x="2953463" y="119801"/>
                  </a:lnTo>
                  <a:lnTo>
                    <a:pt x="2977912" y="144251"/>
                  </a:lnTo>
                  <a:lnTo>
                    <a:pt x="2997472" y="173590"/>
                  </a:lnTo>
                  <a:lnTo>
                    <a:pt x="3004807" y="198039"/>
                  </a:lnTo>
                  <a:lnTo>
                    <a:pt x="2997472" y="220043"/>
                  </a:lnTo>
                  <a:lnTo>
                    <a:pt x="2980357" y="237158"/>
                  </a:lnTo>
                  <a:lnTo>
                    <a:pt x="2953463" y="254272"/>
                  </a:lnTo>
                  <a:lnTo>
                    <a:pt x="2924124" y="266497"/>
                  </a:lnTo>
                  <a:lnTo>
                    <a:pt x="2889895" y="266497"/>
                  </a:lnTo>
                  <a:lnTo>
                    <a:pt x="2794543" y="256717"/>
                  </a:lnTo>
                  <a:lnTo>
                    <a:pt x="2684522" y="256717"/>
                  </a:lnTo>
                  <a:lnTo>
                    <a:pt x="2564721" y="254272"/>
                  </a:lnTo>
                  <a:lnTo>
                    <a:pt x="2396021" y="261607"/>
                  </a:lnTo>
                  <a:lnTo>
                    <a:pt x="2271331" y="268942"/>
                  </a:lnTo>
                  <a:lnTo>
                    <a:pt x="2124635" y="268942"/>
                  </a:lnTo>
                  <a:lnTo>
                    <a:pt x="1970605" y="273831"/>
                  </a:lnTo>
                  <a:lnTo>
                    <a:pt x="1828800" y="278721"/>
                  </a:lnTo>
                  <a:lnTo>
                    <a:pt x="1691885" y="290946"/>
                  </a:lnTo>
                  <a:lnTo>
                    <a:pt x="1535410" y="310505"/>
                  </a:lnTo>
                  <a:lnTo>
                    <a:pt x="1403384" y="320285"/>
                  </a:lnTo>
                  <a:lnTo>
                    <a:pt x="1232240" y="339844"/>
                  </a:lnTo>
                  <a:lnTo>
                    <a:pt x="1070875" y="361849"/>
                  </a:lnTo>
                  <a:lnTo>
                    <a:pt x="936404" y="383853"/>
                  </a:lnTo>
                  <a:lnTo>
                    <a:pt x="772595" y="410747"/>
                  </a:lnTo>
                  <a:lnTo>
                    <a:pt x="721251" y="420527"/>
                  </a:lnTo>
                  <a:lnTo>
                    <a:pt x="689467" y="427861"/>
                  </a:lnTo>
                  <a:lnTo>
                    <a:pt x="628344" y="447421"/>
                  </a:lnTo>
                  <a:lnTo>
                    <a:pt x="550107" y="474315"/>
                  </a:lnTo>
                  <a:lnTo>
                    <a:pt x="457200" y="508544"/>
                  </a:lnTo>
                  <a:lnTo>
                    <a:pt x="408302" y="528103"/>
                  </a:lnTo>
                  <a:lnTo>
                    <a:pt x="388742" y="532993"/>
                  </a:lnTo>
                  <a:lnTo>
                    <a:pt x="359403" y="525658"/>
                  </a:lnTo>
                  <a:lnTo>
                    <a:pt x="305615" y="501209"/>
                  </a:lnTo>
                  <a:lnTo>
                    <a:pt x="261607" y="479205"/>
                  </a:lnTo>
                  <a:lnTo>
                    <a:pt x="205373" y="440086"/>
                  </a:lnTo>
                  <a:lnTo>
                    <a:pt x="168700" y="413192"/>
                  </a:lnTo>
                  <a:lnTo>
                    <a:pt x="122246" y="371628"/>
                  </a:lnTo>
                  <a:lnTo>
                    <a:pt x="73348" y="325175"/>
                  </a:lnTo>
                  <a:lnTo>
                    <a:pt x="36674" y="290946"/>
                  </a:lnTo>
                  <a:lnTo>
                    <a:pt x="19559" y="271386"/>
                  </a:lnTo>
                  <a:lnTo>
                    <a:pt x="0" y="234713"/>
                  </a:lnTo>
                  <a:lnTo>
                    <a:pt x="0" y="222488"/>
                  </a:lnTo>
                  <a:lnTo>
                    <a:pt x="4890" y="210263"/>
                  </a:lnTo>
                  <a:lnTo>
                    <a:pt x="24449" y="210263"/>
                  </a:lnTo>
                  <a:lnTo>
                    <a:pt x="46454" y="215153"/>
                  </a:lnTo>
                  <a:lnTo>
                    <a:pt x="78238" y="229823"/>
                  </a:lnTo>
                  <a:lnTo>
                    <a:pt x="114911" y="246937"/>
                  </a:lnTo>
                  <a:lnTo>
                    <a:pt x="171144" y="271386"/>
                  </a:lnTo>
                  <a:lnTo>
                    <a:pt x="220043" y="286056"/>
                  </a:lnTo>
                  <a:lnTo>
                    <a:pt x="290946" y="303170"/>
                  </a:lnTo>
                  <a:lnTo>
                    <a:pt x="344734" y="310505"/>
                  </a:lnTo>
                  <a:lnTo>
                    <a:pt x="466980" y="293391"/>
                  </a:lnTo>
                  <a:lnTo>
                    <a:pt x="701692" y="256717"/>
                  </a:lnTo>
                  <a:lnTo>
                    <a:pt x="1063540" y="2004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9">
              <a:extLst>
                <a:ext uri="{FF2B5EF4-FFF2-40B4-BE49-F238E27FC236}">
                  <a16:creationId xmlns:a16="http://schemas.microsoft.com/office/drawing/2014/main" id="{E98D4AB1-4356-4B20-A5B6-35ABA86C07C3}"/>
                </a:ext>
              </a:extLst>
            </p:cNvPr>
            <p:cNvSpPr/>
            <p:nvPr/>
          </p:nvSpPr>
          <p:spPr>
            <a:xfrm>
              <a:off x="2743200" y="1865313"/>
              <a:ext cx="795338" cy="628650"/>
            </a:xfrm>
            <a:custGeom>
              <a:avLst/>
              <a:gdLst>
                <a:gd name="connsiteX0" fmla="*/ 433388 w 795338"/>
                <a:gd name="connsiteY0" fmla="*/ 407194 h 628650"/>
                <a:gd name="connsiteX1" fmla="*/ 466725 w 795338"/>
                <a:gd name="connsiteY1" fmla="*/ 447675 h 628650"/>
                <a:gd name="connsiteX2" fmla="*/ 488156 w 795338"/>
                <a:gd name="connsiteY2" fmla="*/ 478631 h 628650"/>
                <a:gd name="connsiteX3" fmla="*/ 516731 w 795338"/>
                <a:gd name="connsiteY3" fmla="*/ 519112 h 628650"/>
                <a:gd name="connsiteX4" fmla="*/ 535781 w 795338"/>
                <a:gd name="connsiteY4" fmla="*/ 547687 h 628650"/>
                <a:gd name="connsiteX5" fmla="*/ 564356 w 795338"/>
                <a:gd name="connsiteY5" fmla="*/ 585787 h 628650"/>
                <a:gd name="connsiteX6" fmla="*/ 585788 w 795338"/>
                <a:gd name="connsiteY6" fmla="*/ 604837 h 628650"/>
                <a:gd name="connsiteX7" fmla="*/ 619125 w 795338"/>
                <a:gd name="connsiteY7" fmla="*/ 621506 h 628650"/>
                <a:gd name="connsiteX8" fmla="*/ 642938 w 795338"/>
                <a:gd name="connsiteY8" fmla="*/ 626269 h 628650"/>
                <a:gd name="connsiteX9" fmla="*/ 666750 w 795338"/>
                <a:gd name="connsiteY9" fmla="*/ 628650 h 628650"/>
                <a:gd name="connsiteX10" fmla="*/ 700088 w 795338"/>
                <a:gd name="connsiteY10" fmla="*/ 619125 h 628650"/>
                <a:gd name="connsiteX11" fmla="*/ 733425 w 795338"/>
                <a:gd name="connsiteY11" fmla="*/ 602456 h 628650"/>
                <a:gd name="connsiteX12" fmla="*/ 754856 w 795338"/>
                <a:gd name="connsiteY12" fmla="*/ 581025 h 628650"/>
                <a:gd name="connsiteX13" fmla="*/ 778669 w 795338"/>
                <a:gd name="connsiteY13" fmla="*/ 547687 h 628650"/>
                <a:gd name="connsiteX14" fmla="*/ 788194 w 795338"/>
                <a:gd name="connsiteY14" fmla="*/ 519112 h 628650"/>
                <a:gd name="connsiteX15" fmla="*/ 795338 w 795338"/>
                <a:gd name="connsiteY15" fmla="*/ 471487 h 628650"/>
                <a:gd name="connsiteX16" fmla="*/ 795338 w 795338"/>
                <a:gd name="connsiteY16" fmla="*/ 428625 h 628650"/>
                <a:gd name="connsiteX17" fmla="*/ 790575 w 795338"/>
                <a:gd name="connsiteY17" fmla="*/ 376237 h 628650"/>
                <a:gd name="connsiteX18" fmla="*/ 776288 w 795338"/>
                <a:gd name="connsiteY18" fmla="*/ 328612 h 628650"/>
                <a:gd name="connsiteX19" fmla="*/ 754856 w 795338"/>
                <a:gd name="connsiteY19" fmla="*/ 280987 h 628650"/>
                <a:gd name="connsiteX20" fmla="*/ 733425 w 795338"/>
                <a:gd name="connsiteY20" fmla="*/ 250031 h 628650"/>
                <a:gd name="connsiteX21" fmla="*/ 697706 w 795338"/>
                <a:gd name="connsiteY21" fmla="*/ 211931 h 628650"/>
                <a:gd name="connsiteX22" fmla="*/ 661988 w 795338"/>
                <a:gd name="connsiteY22" fmla="*/ 183356 h 628650"/>
                <a:gd name="connsiteX23" fmla="*/ 621506 w 795338"/>
                <a:gd name="connsiteY23" fmla="*/ 147637 h 628650"/>
                <a:gd name="connsiteX24" fmla="*/ 573881 w 795338"/>
                <a:gd name="connsiteY24" fmla="*/ 114300 h 628650"/>
                <a:gd name="connsiteX25" fmla="*/ 535781 w 795338"/>
                <a:gd name="connsiteY25" fmla="*/ 95250 h 628650"/>
                <a:gd name="connsiteX26" fmla="*/ 495300 w 795338"/>
                <a:gd name="connsiteY26" fmla="*/ 78581 h 628650"/>
                <a:gd name="connsiteX27" fmla="*/ 433388 w 795338"/>
                <a:gd name="connsiteY27" fmla="*/ 59531 h 628650"/>
                <a:gd name="connsiteX28" fmla="*/ 369094 w 795338"/>
                <a:gd name="connsiteY28" fmla="*/ 45244 h 628650"/>
                <a:gd name="connsiteX29" fmla="*/ 285750 w 795338"/>
                <a:gd name="connsiteY29" fmla="*/ 28575 h 628650"/>
                <a:gd name="connsiteX30" fmla="*/ 216694 w 795338"/>
                <a:gd name="connsiteY30" fmla="*/ 14287 h 628650"/>
                <a:gd name="connsiteX31" fmla="*/ 121444 w 795338"/>
                <a:gd name="connsiteY31" fmla="*/ 4762 h 628650"/>
                <a:gd name="connsiteX32" fmla="*/ 57150 w 795338"/>
                <a:gd name="connsiteY32" fmla="*/ 2381 h 628650"/>
                <a:gd name="connsiteX33" fmla="*/ 23813 w 795338"/>
                <a:gd name="connsiteY33" fmla="*/ 0 h 628650"/>
                <a:gd name="connsiteX34" fmla="*/ 11906 w 795338"/>
                <a:gd name="connsiteY34" fmla="*/ 0 h 628650"/>
                <a:gd name="connsiteX35" fmla="*/ 0 w 795338"/>
                <a:gd name="connsiteY35" fmla="*/ 4762 h 628650"/>
                <a:gd name="connsiteX36" fmla="*/ 0 w 795338"/>
                <a:gd name="connsiteY36" fmla="*/ 23812 h 628650"/>
                <a:gd name="connsiteX37" fmla="*/ 21431 w 795338"/>
                <a:gd name="connsiteY37" fmla="*/ 50006 h 628650"/>
                <a:gd name="connsiteX38" fmla="*/ 57150 w 795338"/>
                <a:gd name="connsiteY38" fmla="*/ 71437 h 628650"/>
                <a:gd name="connsiteX39" fmla="*/ 114300 w 795338"/>
                <a:gd name="connsiteY39" fmla="*/ 107156 h 628650"/>
                <a:gd name="connsiteX40" fmla="*/ 183356 w 795338"/>
                <a:gd name="connsiteY40" fmla="*/ 159544 h 628650"/>
                <a:gd name="connsiteX41" fmla="*/ 252413 w 795338"/>
                <a:gd name="connsiteY41" fmla="*/ 214312 h 628650"/>
                <a:gd name="connsiteX42" fmla="*/ 292894 w 795338"/>
                <a:gd name="connsiteY42" fmla="*/ 250031 h 628650"/>
                <a:gd name="connsiteX43" fmla="*/ 371475 w 795338"/>
                <a:gd name="connsiteY43" fmla="*/ 330994 h 628650"/>
                <a:gd name="connsiteX44" fmla="*/ 433388 w 795338"/>
                <a:gd name="connsiteY44" fmla="*/ 407194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5338" h="628650">
                  <a:moveTo>
                    <a:pt x="433388" y="407194"/>
                  </a:moveTo>
                  <a:lnTo>
                    <a:pt x="466725" y="447675"/>
                  </a:lnTo>
                  <a:lnTo>
                    <a:pt x="488156" y="478631"/>
                  </a:lnTo>
                  <a:lnTo>
                    <a:pt x="516731" y="519112"/>
                  </a:lnTo>
                  <a:lnTo>
                    <a:pt x="535781" y="547687"/>
                  </a:lnTo>
                  <a:lnTo>
                    <a:pt x="564356" y="585787"/>
                  </a:lnTo>
                  <a:lnTo>
                    <a:pt x="585788" y="604837"/>
                  </a:lnTo>
                  <a:lnTo>
                    <a:pt x="619125" y="621506"/>
                  </a:lnTo>
                  <a:lnTo>
                    <a:pt x="642938" y="626269"/>
                  </a:lnTo>
                  <a:lnTo>
                    <a:pt x="666750" y="628650"/>
                  </a:lnTo>
                  <a:lnTo>
                    <a:pt x="700088" y="619125"/>
                  </a:lnTo>
                  <a:lnTo>
                    <a:pt x="733425" y="602456"/>
                  </a:lnTo>
                  <a:lnTo>
                    <a:pt x="754856" y="581025"/>
                  </a:lnTo>
                  <a:lnTo>
                    <a:pt x="778669" y="547687"/>
                  </a:lnTo>
                  <a:lnTo>
                    <a:pt x="788194" y="519112"/>
                  </a:lnTo>
                  <a:lnTo>
                    <a:pt x="795338" y="471487"/>
                  </a:lnTo>
                  <a:lnTo>
                    <a:pt x="795338" y="428625"/>
                  </a:lnTo>
                  <a:lnTo>
                    <a:pt x="790575" y="376237"/>
                  </a:lnTo>
                  <a:lnTo>
                    <a:pt x="776288" y="328612"/>
                  </a:lnTo>
                  <a:lnTo>
                    <a:pt x="754856" y="280987"/>
                  </a:lnTo>
                  <a:lnTo>
                    <a:pt x="733425" y="250031"/>
                  </a:lnTo>
                  <a:lnTo>
                    <a:pt x="697706" y="211931"/>
                  </a:lnTo>
                  <a:lnTo>
                    <a:pt x="661988" y="183356"/>
                  </a:lnTo>
                  <a:lnTo>
                    <a:pt x="621506" y="147637"/>
                  </a:lnTo>
                  <a:lnTo>
                    <a:pt x="573881" y="114300"/>
                  </a:lnTo>
                  <a:lnTo>
                    <a:pt x="535781" y="95250"/>
                  </a:lnTo>
                  <a:lnTo>
                    <a:pt x="495300" y="78581"/>
                  </a:lnTo>
                  <a:lnTo>
                    <a:pt x="433388" y="59531"/>
                  </a:lnTo>
                  <a:lnTo>
                    <a:pt x="369094" y="45244"/>
                  </a:lnTo>
                  <a:lnTo>
                    <a:pt x="285750" y="28575"/>
                  </a:lnTo>
                  <a:lnTo>
                    <a:pt x="216694" y="14287"/>
                  </a:lnTo>
                  <a:lnTo>
                    <a:pt x="121444" y="4762"/>
                  </a:lnTo>
                  <a:lnTo>
                    <a:pt x="57150" y="2381"/>
                  </a:lnTo>
                  <a:lnTo>
                    <a:pt x="23813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23812"/>
                  </a:lnTo>
                  <a:lnTo>
                    <a:pt x="21431" y="50006"/>
                  </a:lnTo>
                  <a:lnTo>
                    <a:pt x="57150" y="71437"/>
                  </a:lnTo>
                  <a:lnTo>
                    <a:pt x="114300" y="107156"/>
                  </a:lnTo>
                  <a:lnTo>
                    <a:pt x="183356" y="159544"/>
                  </a:lnTo>
                  <a:lnTo>
                    <a:pt x="252413" y="214312"/>
                  </a:lnTo>
                  <a:lnTo>
                    <a:pt x="292894" y="250031"/>
                  </a:lnTo>
                  <a:lnTo>
                    <a:pt x="371475" y="330994"/>
                  </a:lnTo>
                  <a:lnTo>
                    <a:pt x="433388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0">
              <a:extLst>
                <a:ext uri="{FF2B5EF4-FFF2-40B4-BE49-F238E27FC236}">
                  <a16:creationId xmlns:a16="http://schemas.microsoft.com/office/drawing/2014/main" id="{D3C3682C-4768-4F99-9C31-F11B69993631}"/>
                </a:ext>
              </a:extLst>
            </p:cNvPr>
            <p:cNvSpPr/>
            <p:nvPr/>
          </p:nvSpPr>
          <p:spPr>
            <a:xfrm>
              <a:off x="5151438" y="1409700"/>
              <a:ext cx="603250" cy="1179513"/>
            </a:xfrm>
            <a:custGeom>
              <a:avLst/>
              <a:gdLst>
                <a:gd name="connsiteX0" fmla="*/ 307181 w 604837"/>
                <a:gd name="connsiteY0" fmla="*/ 819150 h 1178719"/>
                <a:gd name="connsiteX1" fmla="*/ 307181 w 604837"/>
                <a:gd name="connsiteY1" fmla="*/ 681038 h 1178719"/>
                <a:gd name="connsiteX2" fmla="*/ 285750 w 604837"/>
                <a:gd name="connsiteY2" fmla="*/ 550069 h 1178719"/>
                <a:gd name="connsiteX3" fmla="*/ 285750 w 604837"/>
                <a:gd name="connsiteY3" fmla="*/ 411956 h 1178719"/>
                <a:gd name="connsiteX4" fmla="*/ 280987 w 604837"/>
                <a:gd name="connsiteY4" fmla="*/ 319088 h 1178719"/>
                <a:gd name="connsiteX5" fmla="*/ 271462 w 604837"/>
                <a:gd name="connsiteY5" fmla="*/ 252413 h 1178719"/>
                <a:gd name="connsiteX6" fmla="*/ 261937 w 604837"/>
                <a:gd name="connsiteY6" fmla="*/ 204788 h 1178719"/>
                <a:gd name="connsiteX7" fmla="*/ 250031 w 604837"/>
                <a:gd name="connsiteY7" fmla="*/ 185738 h 1178719"/>
                <a:gd name="connsiteX8" fmla="*/ 223837 w 604837"/>
                <a:gd name="connsiteY8" fmla="*/ 164306 h 1178719"/>
                <a:gd name="connsiteX9" fmla="*/ 183356 w 604837"/>
                <a:gd name="connsiteY9" fmla="*/ 140494 h 1178719"/>
                <a:gd name="connsiteX10" fmla="*/ 121444 w 604837"/>
                <a:gd name="connsiteY10" fmla="*/ 114300 h 1178719"/>
                <a:gd name="connsiteX11" fmla="*/ 40481 w 604837"/>
                <a:gd name="connsiteY11" fmla="*/ 88106 h 1178719"/>
                <a:gd name="connsiteX12" fmla="*/ 19050 w 604837"/>
                <a:gd name="connsiteY12" fmla="*/ 78581 h 1178719"/>
                <a:gd name="connsiteX13" fmla="*/ 7144 w 604837"/>
                <a:gd name="connsiteY13" fmla="*/ 61913 h 1178719"/>
                <a:gd name="connsiteX14" fmla="*/ 0 w 604837"/>
                <a:gd name="connsiteY14" fmla="*/ 33338 h 1178719"/>
                <a:gd name="connsiteX15" fmla="*/ 2381 w 604837"/>
                <a:gd name="connsiteY15" fmla="*/ 21431 h 1178719"/>
                <a:gd name="connsiteX16" fmla="*/ 14287 w 604837"/>
                <a:gd name="connsiteY16" fmla="*/ 14288 h 1178719"/>
                <a:gd name="connsiteX17" fmla="*/ 71437 w 604837"/>
                <a:gd name="connsiteY17" fmla="*/ 4763 h 1178719"/>
                <a:gd name="connsiteX18" fmla="*/ 145256 w 604837"/>
                <a:gd name="connsiteY18" fmla="*/ 0 h 1178719"/>
                <a:gd name="connsiteX19" fmla="*/ 238125 w 604837"/>
                <a:gd name="connsiteY19" fmla="*/ 0 h 1178719"/>
                <a:gd name="connsiteX20" fmla="*/ 288131 w 604837"/>
                <a:gd name="connsiteY20" fmla="*/ 4763 h 1178719"/>
                <a:gd name="connsiteX21" fmla="*/ 321469 w 604837"/>
                <a:gd name="connsiteY21" fmla="*/ 14288 h 1178719"/>
                <a:gd name="connsiteX22" fmla="*/ 378619 w 604837"/>
                <a:gd name="connsiteY22" fmla="*/ 35719 h 1178719"/>
                <a:gd name="connsiteX23" fmla="*/ 442912 w 604837"/>
                <a:gd name="connsiteY23" fmla="*/ 64294 h 1178719"/>
                <a:gd name="connsiteX24" fmla="*/ 507206 w 604837"/>
                <a:gd name="connsiteY24" fmla="*/ 95250 h 1178719"/>
                <a:gd name="connsiteX25" fmla="*/ 559594 w 604837"/>
                <a:gd name="connsiteY25" fmla="*/ 126206 h 1178719"/>
                <a:gd name="connsiteX26" fmla="*/ 583406 w 604837"/>
                <a:gd name="connsiteY26" fmla="*/ 140494 h 1178719"/>
                <a:gd name="connsiteX27" fmla="*/ 595312 w 604837"/>
                <a:gd name="connsiteY27" fmla="*/ 154781 h 1178719"/>
                <a:gd name="connsiteX28" fmla="*/ 602456 w 604837"/>
                <a:gd name="connsiteY28" fmla="*/ 166688 h 1178719"/>
                <a:gd name="connsiteX29" fmla="*/ 604837 w 604837"/>
                <a:gd name="connsiteY29" fmla="*/ 185738 h 1178719"/>
                <a:gd name="connsiteX30" fmla="*/ 600075 w 604837"/>
                <a:gd name="connsiteY30" fmla="*/ 209550 h 1178719"/>
                <a:gd name="connsiteX31" fmla="*/ 588169 w 604837"/>
                <a:gd name="connsiteY31" fmla="*/ 233363 h 1178719"/>
                <a:gd name="connsiteX32" fmla="*/ 578644 w 604837"/>
                <a:gd name="connsiteY32" fmla="*/ 245269 h 1178719"/>
                <a:gd name="connsiteX33" fmla="*/ 571500 w 604837"/>
                <a:gd name="connsiteY33" fmla="*/ 264319 h 1178719"/>
                <a:gd name="connsiteX34" fmla="*/ 561975 w 604837"/>
                <a:gd name="connsiteY34" fmla="*/ 323850 h 1178719"/>
                <a:gd name="connsiteX35" fmla="*/ 554831 w 604837"/>
                <a:gd name="connsiteY35" fmla="*/ 395288 h 1178719"/>
                <a:gd name="connsiteX36" fmla="*/ 552450 w 604837"/>
                <a:gd name="connsiteY36" fmla="*/ 497681 h 1178719"/>
                <a:gd name="connsiteX37" fmla="*/ 552450 w 604837"/>
                <a:gd name="connsiteY37" fmla="*/ 752475 h 1178719"/>
                <a:gd name="connsiteX38" fmla="*/ 554831 w 604837"/>
                <a:gd name="connsiteY38" fmla="*/ 1135856 h 1178719"/>
                <a:gd name="connsiteX39" fmla="*/ 307181 w 604837"/>
                <a:gd name="connsiteY39" fmla="*/ 1178719 h 1178719"/>
                <a:gd name="connsiteX40" fmla="*/ 307181 w 604837"/>
                <a:gd name="connsiteY40" fmla="*/ 819150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4837" h="1178719">
                  <a:moveTo>
                    <a:pt x="307181" y="819150"/>
                  </a:moveTo>
                  <a:lnTo>
                    <a:pt x="307181" y="681038"/>
                  </a:lnTo>
                  <a:lnTo>
                    <a:pt x="285750" y="550069"/>
                  </a:lnTo>
                  <a:lnTo>
                    <a:pt x="285750" y="411956"/>
                  </a:lnTo>
                  <a:lnTo>
                    <a:pt x="280987" y="319088"/>
                  </a:lnTo>
                  <a:lnTo>
                    <a:pt x="271462" y="252413"/>
                  </a:lnTo>
                  <a:lnTo>
                    <a:pt x="261937" y="204788"/>
                  </a:lnTo>
                  <a:lnTo>
                    <a:pt x="250031" y="185738"/>
                  </a:lnTo>
                  <a:lnTo>
                    <a:pt x="223837" y="164306"/>
                  </a:lnTo>
                  <a:lnTo>
                    <a:pt x="183356" y="140494"/>
                  </a:lnTo>
                  <a:lnTo>
                    <a:pt x="121444" y="114300"/>
                  </a:lnTo>
                  <a:lnTo>
                    <a:pt x="40481" y="88106"/>
                  </a:lnTo>
                  <a:lnTo>
                    <a:pt x="19050" y="78581"/>
                  </a:lnTo>
                  <a:lnTo>
                    <a:pt x="7144" y="61913"/>
                  </a:lnTo>
                  <a:lnTo>
                    <a:pt x="0" y="33338"/>
                  </a:lnTo>
                  <a:lnTo>
                    <a:pt x="2381" y="21431"/>
                  </a:lnTo>
                  <a:lnTo>
                    <a:pt x="14287" y="14288"/>
                  </a:lnTo>
                  <a:lnTo>
                    <a:pt x="71437" y="4763"/>
                  </a:lnTo>
                  <a:lnTo>
                    <a:pt x="145256" y="0"/>
                  </a:lnTo>
                  <a:lnTo>
                    <a:pt x="238125" y="0"/>
                  </a:lnTo>
                  <a:lnTo>
                    <a:pt x="288131" y="4763"/>
                  </a:lnTo>
                  <a:lnTo>
                    <a:pt x="321469" y="14288"/>
                  </a:lnTo>
                  <a:lnTo>
                    <a:pt x="378619" y="35719"/>
                  </a:lnTo>
                  <a:lnTo>
                    <a:pt x="442912" y="64294"/>
                  </a:lnTo>
                  <a:lnTo>
                    <a:pt x="507206" y="95250"/>
                  </a:lnTo>
                  <a:lnTo>
                    <a:pt x="559594" y="126206"/>
                  </a:lnTo>
                  <a:lnTo>
                    <a:pt x="583406" y="140494"/>
                  </a:lnTo>
                  <a:lnTo>
                    <a:pt x="595312" y="154781"/>
                  </a:lnTo>
                  <a:lnTo>
                    <a:pt x="602456" y="166688"/>
                  </a:lnTo>
                  <a:lnTo>
                    <a:pt x="604837" y="185738"/>
                  </a:lnTo>
                  <a:lnTo>
                    <a:pt x="600075" y="209550"/>
                  </a:lnTo>
                  <a:lnTo>
                    <a:pt x="588169" y="233363"/>
                  </a:lnTo>
                  <a:lnTo>
                    <a:pt x="578644" y="245269"/>
                  </a:lnTo>
                  <a:lnTo>
                    <a:pt x="571500" y="264319"/>
                  </a:lnTo>
                  <a:lnTo>
                    <a:pt x="561975" y="323850"/>
                  </a:lnTo>
                  <a:lnTo>
                    <a:pt x="554831" y="395288"/>
                  </a:lnTo>
                  <a:cubicBezTo>
                    <a:pt x="554037" y="429419"/>
                    <a:pt x="553244" y="463550"/>
                    <a:pt x="552450" y="497681"/>
                  </a:cubicBezTo>
                  <a:lnTo>
                    <a:pt x="552450" y="752475"/>
                  </a:lnTo>
                  <a:cubicBezTo>
                    <a:pt x="553244" y="880269"/>
                    <a:pt x="554037" y="1008062"/>
                    <a:pt x="554831" y="1135856"/>
                  </a:cubicBezTo>
                  <a:lnTo>
                    <a:pt x="307181" y="1178719"/>
                  </a:lnTo>
                  <a:lnTo>
                    <a:pt x="307181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2">
              <a:extLst>
                <a:ext uri="{FF2B5EF4-FFF2-40B4-BE49-F238E27FC236}">
                  <a16:creationId xmlns:a16="http://schemas.microsoft.com/office/drawing/2014/main" id="{7B79AEEE-86B6-4360-AAC8-9F4707D961B0}"/>
                </a:ext>
              </a:extLst>
            </p:cNvPr>
            <p:cNvSpPr/>
            <p:nvPr/>
          </p:nvSpPr>
          <p:spPr>
            <a:xfrm>
              <a:off x="3927475" y="2359025"/>
              <a:ext cx="3109913" cy="619125"/>
            </a:xfrm>
            <a:custGeom>
              <a:avLst/>
              <a:gdLst>
                <a:gd name="connsiteX0" fmla="*/ 1903498 w 3108960"/>
                <a:gd name="connsiteY0" fmla="*/ 97879 h 618185"/>
                <a:gd name="connsiteX1" fmla="*/ 1766982 w 3108960"/>
                <a:gd name="connsiteY1" fmla="*/ 110758 h 618185"/>
                <a:gd name="connsiteX2" fmla="*/ 1491374 w 3108960"/>
                <a:gd name="connsiteY2" fmla="*/ 162273 h 618185"/>
                <a:gd name="connsiteX3" fmla="*/ 1305918 w 3108960"/>
                <a:gd name="connsiteY3" fmla="*/ 206062 h 618185"/>
                <a:gd name="connsiteX4" fmla="*/ 1123038 w 3108960"/>
                <a:gd name="connsiteY4" fmla="*/ 244698 h 618185"/>
                <a:gd name="connsiteX5" fmla="*/ 916976 w 3108960"/>
                <a:gd name="connsiteY5" fmla="*/ 288486 h 618185"/>
                <a:gd name="connsiteX6" fmla="*/ 798490 w 3108960"/>
                <a:gd name="connsiteY6" fmla="*/ 311668 h 618185"/>
                <a:gd name="connsiteX7" fmla="*/ 646520 w 3108960"/>
                <a:gd name="connsiteY7" fmla="*/ 340002 h 618185"/>
                <a:gd name="connsiteX8" fmla="*/ 564095 w 3108960"/>
                <a:gd name="connsiteY8" fmla="*/ 355456 h 618185"/>
                <a:gd name="connsiteX9" fmla="*/ 520307 w 3108960"/>
                <a:gd name="connsiteY9" fmla="*/ 360608 h 618185"/>
                <a:gd name="connsiteX10" fmla="*/ 430155 w 3108960"/>
                <a:gd name="connsiteY10" fmla="*/ 360608 h 618185"/>
                <a:gd name="connsiteX11" fmla="*/ 347730 w 3108960"/>
                <a:gd name="connsiteY11" fmla="*/ 360608 h 618185"/>
                <a:gd name="connsiteX12" fmla="*/ 270457 w 3108960"/>
                <a:gd name="connsiteY12" fmla="*/ 355456 h 618185"/>
                <a:gd name="connsiteX13" fmla="*/ 198335 w 3108960"/>
                <a:gd name="connsiteY13" fmla="*/ 345153 h 618185"/>
                <a:gd name="connsiteX14" fmla="*/ 133941 w 3108960"/>
                <a:gd name="connsiteY14" fmla="*/ 332275 h 618185"/>
                <a:gd name="connsiteX15" fmla="*/ 74698 w 3108960"/>
                <a:gd name="connsiteY15" fmla="*/ 316820 h 618185"/>
                <a:gd name="connsiteX16" fmla="*/ 28334 w 3108960"/>
                <a:gd name="connsiteY16" fmla="*/ 298789 h 618185"/>
                <a:gd name="connsiteX17" fmla="*/ 7728 w 3108960"/>
                <a:gd name="connsiteY17" fmla="*/ 298789 h 618185"/>
                <a:gd name="connsiteX18" fmla="*/ 0 w 3108960"/>
                <a:gd name="connsiteY18" fmla="*/ 303941 h 618185"/>
                <a:gd name="connsiteX19" fmla="*/ 2576 w 3108960"/>
                <a:gd name="connsiteY19" fmla="*/ 327123 h 618185"/>
                <a:gd name="connsiteX20" fmla="*/ 7728 w 3108960"/>
                <a:gd name="connsiteY20" fmla="*/ 342578 h 618185"/>
                <a:gd name="connsiteX21" fmla="*/ 20607 w 3108960"/>
                <a:gd name="connsiteY21" fmla="*/ 363184 h 618185"/>
                <a:gd name="connsiteX22" fmla="*/ 72122 w 3108960"/>
                <a:gd name="connsiteY22" fmla="*/ 401820 h 618185"/>
                <a:gd name="connsiteX23" fmla="*/ 154547 w 3108960"/>
                <a:gd name="connsiteY23" fmla="*/ 463639 h 618185"/>
                <a:gd name="connsiteX24" fmla="*/ 242123 w 3108960"/>
                <a:gd name="connsiteY24" fmla="*/ 520306 h 618185"/>
                <a:gd name="connsiteX25" fmla="*/ 316821 w 3108960"/>
                <a:gd name="connsiteY25" fmla="*/ 564094 h 618185"/>
                <a:gd name="connsiteX26" fmla="*/ 391518 w 3108960"/>
                <a:gd name="connsiteY26" fmla="*/ 600155 h 618185"/>
                <a:gd name="connsiteX27" fmla="*/ 432730 w 3108960"/>
                <a:gd name="connsiteY27" fmla="*/ 618185 h 618185"/>
                <a:gd name="connsiteX28" fmla="*/ 450761 w 3108960"/>
                <a:gd name="connsiteY28" fmla="*/ 618185 h 618185"/>
                <a:gd name="connsiteX29" fmla="*/ 481670 w 3108960"/>
                <a:gd name="connsiteY29" fmla="*/ 602731 h 618185"/>
                <a:gd name="connsiteX30" fmla="*/ 533186 w 3108960"/>
                <a:gd name="connsiteY30" fmla="*/ 576973 h 618185"/>
                <a:gd name="connsiteX31" fmla="*/ 623338 w 3108960"/>
                <a:gd name="connsiteY31" fmla="*/ 538336 h 618185"/>
                <a:gd name="connsiteX32" fmla="*/ 677429 w 3108960"/>
                <a:gd name="connsiteY32" fmla="*/ 522882 h 618185"/>
                <a:gd name="connsiteX33" fmla="*/ 752127 w 3108960"/>
                <a:gd name="connsiteY33" fmla="*/ 504851 h 618185"/>
                <a:gd name="connsiteX34" fmla="*/ 826824 w 3108960"/>
                <a:gd name="connsiteY34" fmla="*/ 489397 h 618185"/>
                <a:gd name="connsiteX35" fmla="*/ 942734 w 3108960"/>
                <a:gd name="connsiteY35" fmla="*/ 463639 h 618185"/>
                <a:gd name="connsiteX36" fmla="*/ 1123038 w 3108960"/>
                <a:gd name="connsiteY36" fmla="*/ 414699 h 618185"/>
                <a:gd name="connsiteX37" fmla="*/ 1282736 w 3108960"/>
                <a:gd name="connsiteY37" fmla="*/ 381214 h 618185"/>
                <a:gd name="connsiteX38" fmla="*/ 1506829 w 3108960"/>
                <a:gd name="connsiteY38" fmla="*/ 340002 h 618185"/>
                <a:gd name="connsiteX39" fmla="*/ 1671678 w 3108960"/>
                <a:gd name="connsiteY39" fmla="*/ 311668 h 618185"/>
                <a:gd name="connsiteX40" fmla="*/ 1787588 w 3108960"/>
                <a:gd name="connsiteY40" fmla="*/ 296214 h 618185"/>
                <a:gd name="connsiteX41" fmla="*/ 1949862 w 3108960"/>
                <a:gd name="connsiteY41" fmla="*/ 275607 h 618185"/>
                <a:gd name="connsiteX42" fmla="*/ 2078650 w 3108960"/>
                <a:gd name="connsiteY42" fmla="*/ 260153 h 618185"/>
                <a:gd name="connsiteX43" fmla="*/ 2230621 w 3108960"/>
                <a:gd name="connsiteY43" fmla="*/ 242122 h 618185"/>
                <a:gd name="connsiteX44" fmla="*/ 2475320 w 3108960"/>
                <a:gd name="connsiteY44" fmla="*/ 244698 h 618185"/>
                <a:gd name="connsiteX45" fmla="*/ 2704564 w 3108960"/>
                <a:gd name="connsiteY45" fmla="*/ 252425 h 618185"/>
                <a:gd name="connsiteX46" fmla="*/ 2851383 w 3108960"/>
                <a:gd name="connsiteY46" fmla="*/ 260153 h 618185"/>
                <a:gd name="connsiteX47" fmla="*/ 2954414 w 3108960"/>
                <a:gd name="connsiteY47" fmla="*/ 265304 h 618185"/>
                <a:gd name="connsiteX48" fmla="*/ 3003354 w 3108960"/>
                <a:gd name="connsiteY48" fmla="*/ 260153 h 618185"/>
                <a:gd name="connsiteX49" fmla="*/ 3052293 w 3108960"/>
                <a:gd name="connsiteY49" fmla="*/ 247274 h 618185"/>
                <a:gd name="connsiteX50" fmla="*/ 3080627 w 3108960"/>
                <a:gd name="connsiteY50" fmla="*/ 234395 h 618185"/>
                <a:gd name="connsiteX51" fmla="*/ 3096081 w 3108960"/>
                <a:gd name="connsiteY51" fmla="*/ 224092 h 618185"/>
                <a:gd name="connsiteX52" fmla="*/ 3106385 w 3108960"/>
                <a:gd name="connsiteY52" fmla="*/ 206062 h 618185"/>
                <a:gd name="connsiteX53" fmla="*/ 3108960 w 3108960"/>
                <a:gd name="connsiteY53" fmla="*/ 182880 h 618185"/>
                <a:gd name="connsiteX54" fmla="*/ 3106385 w 3108960"/>
                <a:gd name="connsiteY54" fmla="*/ 164849 h 618185"/>
                <a:gd name="connsiteX55" fmla="*/ 3093506 w 3108960"/>
                <a:gd name="connsiteY55" fmla="*/ 139091 h 618185"/>
                <a:gd name="connsiteX56" fmla="*/ 3075475 w 3108960"/>
                <a:gd name="connsiteY56" fmla="*/ 115909 h 618185"/>
                <a:gd name="connsiteX57" fmla="*/ 3047142 w 3108960"/>
                <a:gd name="connsiteY57" fmla="*/ 92727 h 618185"/>
                <a:gd name="connsiteX58" fmla="*/ 3011081 w 3108960"/>
                <a:gd name="connsiteY58" fmla="*/ 69545 h 618185"/>
                <a:gd name="connsiteX59" fmla="*/ 2972444 w 3108960"/>
                <a:gd name="connsiteY59" fmla="*/ 54091 h 618185"/>
                <a:gd name="connsiteX60" fmla="*/ 2913201 w 3108960"/>
                <a:gd name="connsiteY60" fmla="*/ 33485 h 618185"/>
                <a:gd name="connsiteX61" fmla="*/ 2786989 w 3108960"/>
                <a:gd name="connsiteY61" fmla="*/ 7727 h 618185"/>
                <a:gd name="connsiteX62" fmla="*/ 2668503 w 3108960"/>
                <a:gd name="connsiteY62" fmla="*/ 0 h 618185"/>
                <a:gd name="connsiteX63" fmla="*/ 2598957 w 3108960"/>
                <a:gd name="connsiteY63" fmla="*/ 25757 h 618185"/>
                <a:gd name="connsiteX64" fmla="*/ 2550017 w 3108960"/>
                <a:gd name="connsiteY64" fmla="*/ 43788 h 618185"/>
                <a:gd name="connsiteX65" fmla="*/ 2436683 w 3108960"/>
                <a:gd name="connsiteY65" fmla="*/ 51515 h 618185"/>
                <a:gd name="connsiteX66" fmla="*/ 2161075 w 3108960"/>
                <a:gd name="connsiteY66" fmla="*/ 72121 h 618185"/>
                <a:gd name="connsiteX67" fmla="*/ 1903498 w 3108960"/>
                <a:gd name="connsiteY67" fmla="*/ 97879 h 6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08960" h="618185">
                  <a:moveTo>
                    <a:pt x="1903498" y="97879"/>
                  </a:moveTo>
                  <a:lnTo>
                    <a:pt x="1766982" y="110758"/>
                  </a:lnTo>
                  <a:lnTo>
                    <a:pt x="1491374" y="162273"/>
                  </a:lnTo>
                  <a:lnTo>
                    <a:pt x="1305918" y="206062"/>
                  </a:lnTo>
                  <a:lnTo>
                    <a:pt x="1123038" y="244698"/>
                  </a:lnTo>
                  <a:lnTo>
                    <a:pt x="916976" y="288486"/>
                  </a:lnTo>
                  <a:lnTo>
                    <a:pt x="798490" y="311668"/>
                  </a:lnTo>
                  <a:lnTo>
                    <a:pt x="646520" y="340002"/>
                  </a:lnTo>
                  <a:lnTo>
                    <a:pt x="564095" y="355456"/>
                  </a:lnTo>
                  <a:lnTo>
                    <a:pt x="520307" y="360608"/>
                  </a:lnTo>
                  <a:lnTo>
                    <a:pt x="430155" y="360608"/>
                  </a:lnTo>
                  <a:lnTo>
                    <a:pt x="347730" y="360608"/>
                  </a:lnTo>
                  <a:lnTo>
                    <a:pt x="270457" y="355456"/>
                  </a:lnTo>
                  <a:lnTo>
                    <a:pt x="198335" y="345153"/>
                  </a:lnTo>
                  <a:lnTo>
                    <a:pt x="133941" y="332275"/>
                  </a:lnTo>
                  <a:lnTo>
                    <a:pt x="74698" y="316820"/>
                  </a:lnTo>
                  <a:lnTo>
                    <a:pt x="28334" y="298789"/>
                  </a:lnTo>
                  <a:lnTo>
                    <a:pt x="7728" y="298789"/>
                  </a:lnTo>
                  <a:lnTo>
                    <a:pt x="0" y="303941"/>
                  </a:lnTo>
                  <a:lnTo>
                    <a:pt x="2576" y="327123"/>
                  </a:lnTo>
                  <a:lnTo>
                    <a:pt x="7728" y="342578"/>
                  </a:lnTo>
                  <a:lnTo>
                    <a:pt x="20607" y="363184"/>
                  </a:lnTo>
                  <a:lnTo>
                    <a:pt x="72122" y="401820"/>
                  </a:lnTo>
                  <a:lnTo>
                    <a:pt x="154547" y="463639"/>
                  </a:lnTo>
                  <a:lnTo>
                    <a:pt x="242123" y="520306"/>
                  </a:lnTo>
                  <a:lnTo>
                    <a:pt x="316821" y="564094"/>
                  </a:lnTo>
                  <a:lnTo>
                    <a:pt x="391518" y="600155"/>
                  </a:lnTo>
                  <a:lnTo>
                    <a:pt x="432730" y="618185"/>
                  </a:lnTo>
                  <a:lnTo>
                    <a:pt x="450761" y="618185"/>
                  </a:lnTo>
                  <a:lnTo>
                    <a:pt x="481670" y="602731"/>
                  </a:lnTo>
                  <a:lnTo>
                    <a:pt x="533186" y="576973"/>
                  </a:lnTo>
                  <a:lnTo>
                    <a:pt x="623338" y="538336"/>
                  </a:lnTo>
                  <a:lnTo>
                    <a:pt x="677429" y="522882"/>
                  </a:lnTo>
                  <a:lnTo>
                    <a:pt x="752127" y="504851"/>
                  </a:lnTo>
                  <a:lnTo>
                    <a:pt x="826824" y="489397"/>
                  </a:lnTo>
                  <a:lnTo>
                    <a:pt x="942734" y="463639"/>
                  </a:lnTo>
                  <a:lnTo>
                    <a:pt x="1123038" y="414699"/>
                  </a:lnTo>
                  <a:lnTo>
                    <a:pt x="1282736" y="381214"/>
                  </a:lnTo>
                  <a:lnTo>
                    <a:pt x="1506829" y="340002"/>
                  </a:lnTo>
                  <a:lnTo>
                    <a:pt x="1671678" y="311668"/>
                  </a:lnTo>
                  <a:lnTo>
                    <a:pt x="1787588" y="296214"/>
                  </a:lnTo>
                  <a:lnTo>
                    <a:pt x="1949862" y="275607"/>
                  </a:lnTo>
                  <a:lnTo>
                    <a:pt x="2078650" y="260153"/>
                  </a:lnTo>
                  <a:lnTo>
                    <a:pt x="2230621" y="242122"/>
                  </a:lnTo>
                  <a:lnTo>
                    <a:pt x="2475320" y="244698"/>
                  </a:lnTo>
                  <a:lnTo>
                    <a:pt x="2704564" y="252425"/>
                  </a:lnTo>
                  <a:lnTo>
                    <a:pt x="2851383" y="260153"/>
                  </a:lnTo>
                  <a:lnTo>
                    <a:pt x="2954414" y="265304"/>
                  </a:lnTo>
                  <a:lnTo>
                    <a:pt x="3003354" y="260153"/>
                  </a:lnTo>
                  <a:lnTo>
                    <a:pt x="3052293" y="247274"/>
                  </a:lnTo>
                  <a:lnTo>
                    <a:pt x="3080627" y="234395"/>
                  </a:lnTo>
                  <a:lnTo>
                    <a:pt x="3096081" y="224092"/>
                  </a:lnTo>
                  <a:lnTo>
                    <a:pt x="3106385" y="206062"/>
                  </a:lnTo>
                  <a:lnTo>
                    <a:pt x="3108960" y="182880"/>
                  </a:lnTo>
                  <a:lnTo>
                    <a:pt x="3106385" y="164849"/>
                  </a:lnTo>
                  <a:lnTo>
                    <a:pt x="3093506" y="139091"/>
                  </a:lnTo>
                  <a:lnTo>
                    <a:pt x="3075475" y="115909"/>
                  </a:lnTo>
                  <a:lnTo>
                    <a:pt x="3047142" y="92727"/>
                  </a:lnTo>
                  <a:lnTo>
                    <a:pt x="3011081" y="69545"/>
                  </a:lnTo>
                  <a:lnTo>
                    <a:pt x="2972444" y="54091"/>
                  </a:lnTo>
                  <a:lnTo>
                    <a:pt x="2913201" y="33485"/>
                  </a:lnTo>
                  <a:lnTo>
                    <a:pt x="2786989" y="7727"/>
                  </a:lnTo>
                  <a:lnTo>
                    <a:pt x="2668503" y="0"/>
                  </a:lnTo>
                  <a:lnTo>
                    <a:pt x="2598957" y="25757"/>
                  </a:lnTo>
                  <a:lnTo>
                    <a:pt x="2550017" y="43788"/>
                  </a:lnTo>
                  <a:lnTo>
                    <a:pt x="2436683" y="51515"/>
                  </a:lnTo>
                  <a:lnTo>
                    <a:pt x="2161075" y="72121"/>
                  </a:lnTo>
                  <a:lnTo>
                    <a:pt x="1903498" y="97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4">
              <a:extLst>
                <a:ext uri="{FF2B5EF4-FFF2-40B4-BE49-F238E27FC236}">
                  <a16:creationId xmlns:a16="http://schemas.microsoft.com/office/drawing/2014/main" id="{D17C0F37-A99E-48DF-8F40-3D766F95C645}"/>
                </a:ext>
              </a:extLst>
            </p:cNvPr>
            <p:cNvSpPr/>
            <p:nvPr/>
          </p:nvSpPr>
          <p:spPr>
            <a:xfrm>
              <a:off x="4721225" y="2794000"/>
              <a:ext cx="520700" cy="623888"/>
            </a:xfrm>
            <a:custGeom>
              <a:avLst/>
              <a:gdLst>
                <a:gd name="connsiteX0" fmla="*/ 252426 w 520306"/>
                <a:gd name="connsiteY0" fmla="*/ 376064 h 623338"/>
                <a:gd name="connsiteX1" fmla="*/ 221517 w 520306"/>
                <a:gd name="connsiteY1" fmla="*/ 314245 h 623338"/>
                <a:gd name="connsiteX2" fmla="*/ 198335 w 520306"/>
                <a:gd name="connsiteY2" fmla="*/ 262730 h 623338"/>
                <a:gd name="connsiteX3" fmla="*/ 177728 w 520306"/>
                <a:gd name="connsiteY3" fmla="*/ 216366 h 623338"/>
                <a:gd name="connsiteX4" fmla="*/ 136516 w 520306"/>
                <a:gd name="connsiteY4" fmla="*/ 154547 h 623338"/>
                <a:gd name="connsiteX5" fmla="*/ 87576 w 520306"/>
                <a:gd name="connsiteY5" fmla="*/ 95304 h 623338"/>
                <a:gd name="connsiteX6" fmla="*/ 0 w 520306"/>
                <a:gd name="connsiteY6" fmla="*/ 15455 h 623338"/>
                <a:gd name="connsiteX7" fmla="*/ 74697 w 520306"/>
                <a:gd name="connsiteY7" fmla="*/ 0 h 623338"/>
                <a:gd name="connsiteX8" fmla="*/ 270456 w 520306"/>
                <a:gd name="connsiteY8" fmla="*/ 74698 h 623338"/>
                <a:gd name="connsiteX9" fmla="*/ 342578 w 520306"/>
                <a:gd name="connsiteY9" fmla="*/ 103031 h 623338"/>
                <a:gd name="connsiteX10" fmla="*/ 383790 w 520306"/>
                <a:gd name="connsiteY10" fmla="*/ 123638 h 623338"/>
                <a:gd name="connsiteX11" fmla="*/ 399245 w 520306"/>
                <a:gd name="connsiteY11" fmla="*/ 133941 h 623338"/>
                <a:gd name="connsiteX12" fmla="*/ 412124 w 520306"/>
                <a:gd name="connsiteY12" fmla="*/ 149395 h 623338"/>
                <a:gd name="connsiteX13" fmla="*/ 435306 w 520306"/>
                <a:gd name="connsiteY13" fmla="*/ 193184 h 623338"/>
                <a:gd name="connsiteX14" fmla="*/ 458488 w 520306"/>
                <a:gd name="connsiteY14" fmla="*/ 255002 h 623338"/>
                <a:gd name="connsiteX15" fmla="*/ 481670 w 520306"/>
                <a:gd name="connsiteY15" fmla="*/ 334851 h 623338"/>
                <a:gd name="connsiteX16" fmla="*/ 497124 w 520306"/>
                <a:gd name="connsiteY16" fmla="*/ 414700 h 623338"/>
                <a:gd name="connsiteX17" fmla="*/ 517731 w 520306"/>
                <a:gd name="connsiteY17" fmla="*/ 535762 h 623338"/>
                <a:gd name="connsiteX18" fmla="*/ 520306 w 520306"/>
                <a:gd name="connsiteY18" fmla="*/ 602732 h 623338"/>
                <a:gd name="connsiteX19" fmla="*/ 373487 w 520306"/>
                <a:gd name="connsiteY19" fmla="*/ 623338 h 623338"/>
                <a:gd name="connsiteX20" fmla="*/ 303941 w 520306"/>
                <a:gd name="connsiteY20" fmla="*/ 481670 h 623338"/>
                <a:gd name="connsiteX21" fmla="*/ 252426 w 520306"/>
                <a:gd name="connsiteY21" fmla="*/ 376064 h 6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0306" h="623338">
                  <a:moveTo>
                    <a:pt x="252426" y="376064"/>
                  </a:moveTo>
                  <a:lnTo>
                    <a:pt x="221517" y="314245"/>
                  </a:lnTo>
                  <a:lnTo>
                    <a:pt x="198335" y="262730"/>
                  </a:lnTo>
                  <a:lnTo>
                    <a:pt x="177728" y="216366"/>
                  </a:lnTo>
                  <a:lnTo>
                    <a:pt x="136516" y="154547"/>
                  </a:lnTo>
                  <a:lnTo>
                    <a:pt x="87576" y="95304"/>
                  </a:lnTo>
                  <a:lnTo>
                    <a:pt x="0" y="15455"/>
                  </a:lnTo>
                  <a:lnTo>
                    <a:pt x="74697" y="0"/>
                  </a:lnTo>
                  <a:lnTo>
                    <a:pt x="270456" y="74698"/>
                  </a:lnTo>
                  <a:lnTo>
                    <a:pt x="342578" y="103031"/>
                  </a:lnTo>
                  <a:lnTo>
                    <a:pt x="383790" y="123638"/>
                  </a:lnTo>
                  <a:lnTo>
                    <a:pt x="399245" y="133941"/>
                  </a:lnTo>
                  <a:lnTo>
                    <a:pt x="412124" y="149395"/>
                  </a:lnTo>
                  <a:lnTo>
                    <a:pt x="435306" y="193184"/>
                  </a:lnTo>
                  <a:lnTo>
                    <a:pt x="458488" y="255002"/>
                  </a:lnTo>
                  <a:lnTo>
                    <a:pt x="481670" y="334851"/>
                  </a:lnTo>
                  <a:lnTo>
                    <a:pt x="497124" y="414700"/>
                  </a:lnTo>
                  <a:lnTo>
                    <a:pt x="517731" y="535762"/>
                  </a:lnTo>
                  <a:lnTo>
                    <a:pt x="520306" y="602732"/>
                  </a:lnTo>
                  <a:lnTo>
                    <a:pt x="373487" y="623338"/>
                  </a:lnTo>
                  <a:lnTo>
                    <a:pt x="303941" y="481670"/>
                  </a:lnTo>
                  <a:lnTo>
                    <a:pt x="252426" y="376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3">
              <a:extLst>
                <a:ext uri="{FF2B5EF4-FFF2-40B4-BE49-F238E27FC236}">
                  <a16:creationId xmlns:a16="http://schemas.microsoft.com/office/drawing/2014/main" id="{43184A1C-8B61-4E25-B93E-C02C98D2DB3B}"/>
                </a:ext>
              </a:extLst>
            </p:cNvPr>
            <p:cNvSpPr/>
            <p:nvPr/>
          </p:nvSpPr>
          <p:spPr>
            <a:xfrm>
              <a:off x="5878513" y="2573338"/>
              <a:ext cx="492125" cy="757237"/>
            </a:xfrm>
            <a:custGeom>
              <a:avLst/>
              <a:gdLst>
                <a:gd name="connsiteX0" fmla="*/ 95303 w 491973"/>
                <a:gd name="connsiteY0" fmla="*/ 368336 h 757278"/>
                <a:gd name="connsiteX1" fmla="*/ 118485 w 491973"/>
                <a:gd name="connsiteY1" fmla="*/ 283335 h 757278"/>
                <a:gd name="connsiteX2" fmla="*/ 133940 w 491973"/>
                <a:gd name="connsiteY2" fmla="*/ 208638 h 757278"/>
                <a:gd name="connsiteX3" fmla="*/ 139092 w 491973"/>
                <a:gd name="connsiteY3" fmla="*/ 177728 h 757278"/>
                <a:gd name="connsiteX4" fmla="*/ 139092 w 491973"/>
                <a:gd name="connsiteY4" fmla="*/ 144243 h 757278"/>
                <a:gd name="connsiteX5" fmla="*/ 128788 w 491973"/>
                <a:gd name="connsiteY5" fmla="*/ 108182 h 757278"/>
                <a:gd name="connsiteX6" fmla="*/ 103031 w 491973"/>
                <a:gd name="connsiteY6" fmla="*/ 56667 h 757278"/>
                <a:gd name="connsiteX7" fmla="*/ 59243 w 491973"/>
                <a:gd name="connsiteY7" fmla="*/ 5151 h 757278"/>
                <a:gd name="connsiteX8" fmla="*/ 249850 w 491973"/>
                <a:gd name="connsiteY8" fmla="*/ 0 h 757278"/>
                <a:gd name="connsiteX9" fmla="*/ 347729 w 491973"/>
                <a:gd name="connsiteY9" fmla="*/ 69546 h 757278"/>
                <a:gd name="connsiteX10" fmla="*/ 430154 w 491973"/>
                <a:gd name="connsiteY10" fmla="*/ 118486 h 757278"/>
                <a:gd name="connsiteX11" fmla="*/ 468791 w 491973"/>
                <a:gd name="connsiteY11" fmla="*/ 139092 h 757278"/>
                <a:gd name="connsiteX12" fmla="*/ 481670 w 491973"/>
                <a:gd name="connsiteY12" fmla="*/ 149395 h 757278"/>
                <a:gd name="connsiteX13" fmla="*/ 489397 w 491973"/>
                <a:gd name="connsiteY13" fmla="*/ 162274 h 757278"/>
                <a:gd name="connsiteX14" fmla="*/ 491973 w 491973"/>
                <a:gd name="connsiteY14" fmla="*/ 177728 h 757278"/>
                <a:gd name="connsiteX15" fmla="*/ 491973 w 491973"/>
                <a:gd name="connsiteY15" fmla="*/ 203486 h 757278"/>
                <a:gd name="connsiteX16" fmla="*/ 476518 w 491973"/>
                <a:gd name="connsiteY16" fmla="*/ 229244 h 757278"/>
                <a:gd name="connsiteX17" fmla="*/ 448185 w 491973"/>
                <a:gd name="connsiteY17" fmla="*/ 255002 h 757278"/>
                <a:gd name="connsiteX18" fmla="*/ 414699 w 491973"/>
                <a:gd name="connsiteY18" fmla="*/ 273032 h 757278"/>
                <a:gd name="connsiteX19" fmla="*/ 360608 w 491973"/>
                <a:gd name="connsiteY19" fmla="*/ 298790 h 757278"/>
                <a:gd name="connsiteX20" fmla="*/ 303941 w 491973"/>
                <a:gd name="connsiteY20" fmla="*/ 378639 h 757278"/>
                <a:gd name="connsiteX21" fmla="*/ 224092 w 491973"/>
                <a:gd name="connsiteY21" fmla="*/ 484246 h 757278"/>
                <a:gd name="connsiteX22" fmla="*/ 110758 w 491973"/>
                <a:gd name="connsiteY22" fmla="*/ 641368 h 757278"/>
                <a:gd name="connsiteX23" fmla="*/ 2576 w 491973"/>
                <a:gd name="connsiteY23" fmla="*/ 757278 h 757278"/>
                <a:gd name="connsiteX24" fmla="*/ 0 w 491973"/>
                <a:gd name="connsiteY24" fmla="*/ 680004 h 757278"/>
                <a:gd name="connsiteX25" fmla="*/ 77273 w 491973"/>
                <a:gd name="connsiteY25" fmla="*/ 445609 h 757278"/>
                <a:gd name="connsiteX26" fmla="*/ 95303 w 491973"/>
                <a:gd name="connsiteY26" fmla="*/ 368336 h 7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973" h="757278">
                  <a:moveTo>
                    <a:pt x="95303" y="368336"/>
                  </a:moveTo>
                  <a:lnTo>
                    <a:pt x="118485" y="283335"/>
                  </a:lnTo>
                  <a:lnTo>
                    <a:pt x="133940" y="208638"/>
                  </a:lnTo>
                  <a:lnTo>
                    <a:pt x="139092" y="177728"/>
                  </a:lnTo>
                  <a:lnTo>
                    <a:pt x="139092" y="144243"/>
                  </a:lnTo>
                  <a:lnTo>
                    <a:pt x="128788" y="108182"/>
                  </a:lnTo>
                  <a:lnTo>
                    <a:pt x="103031" y="56667"/>
                  </a:lnTo>
                  <a:lnTo>
                    <a:pt x="59243" y="5151"/>
                  </a:lnTo>
                  <a:lnTo>
                    <a:pt x="249850" y="0"/>
                  </a:lnTo>
                  <a:lnTo>
                    <a:pt x="347729" y="69546"/>
                  </a:lnTo>
                  <a:lnTo>
                    <a:pt x="430154" y="118486"/>
                  </a:lnTo>
                  <a:lnTo>
                    <a:pt x="468791" y="139092"/>
                  </a:lnTo>
                  <a:lnTo>
                    <a:pt x="481670" y="149395"/>
                  </a:lnTo>
                  <a:lnTo>
                    <a:pt x="489397" y="162274"/>
                  </a:lnTo>
                  <a:lnTo>
                    <a:pt x="491973" y="177728"/>
                  </a:lnTo>
                  <a:lnTo>
                    <a:pt x="491973" y="203486"/>
                  </a:lnTo>
                  <a:lnTo>
                    <a:pt x="476518" y="229244"/>
                  </a:lnTo>
                  <a:lnTo>
                    <a:pt x="448185" y="255002"/>
                  </a:lnTo>
                  <a:lnTo>
                    <a:pt x="414699" y="273032"/>
                  </a:lnTo>
                  <a:lnTo>
                    <a:pt x="360608" y="298790"/>
                  </a:lnTo>
                  <a:lnTo>
                    <a:pt x="303941" y="378639"/>
                  </a:lnTo>
                  <a:lnTo>
                    <a:pt x="224092" y="484246"/>
                  </a:lnTo>
                  <a:lnTo>
                    <a:pt x="110758" y="641368"/>
                  </a:lnTo>
                  <a:lnTo>
                    <a:pt x="2576" y="757278"/>
                  </a:lnTo>
                  <a:cubicBezTo>
                    <a:pt x="1717" y="731520"/>
                    <a:pt x="859" y="705762"/>
                    <a:pt x="0" y="680004"/>
                  </a:cubicBezTo>
                  <a:lnTo>
                    <a:pt x="77273" y="445609"/>
                  </a:lnTo>
                  <a:lnTo>
                    <a:pt x="95303" y="3683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45">
              <a:extLst>
                <a:ext uri="{FF2B5EF4-FFF2-40B4-BE49-F238E27FC236}">
                  <a16:creationId xmlns:a16="http://schemas.microsoft.com/office/drawing/2014/main" id="{EC804B40-5F60-4C93-B712-F387B03593E2}"/>
                </a:ext>
              </a:extLst>
            </p:cNvPr>
            <p:cNvSpPr/>
            <p:nvPr/>
          </p:nvSpPr>
          <p:spPr>
            <a:xfrm>
              <a:off x="4373563" y="3141663"/>
              <a:ext cx="2187575" cy="468312"/>
            </a:xfrm>
            <a:custGeom>
              <a:avLst/>
              <a:gdLst>
                <a:gd name="connsiteX0" fmla="*/ 1026319 w 2185988"/>
                <a:gd name="connsiteY0" fmla="*/ 154781 h 469106"/>
                <a:gd name="connsiteX1" fmla="*/ 1326357 w 2185988"/>
                <a:gd name="connsiteY1" fmla="*/ 111919 h 469106"/>
                <a:gd name="connsiteX2" fmla="*/ 1524000 w 2185988"/>
                <a:gd name="connsiteY2" fmla="*/ 83344 h 469106"/>
                <a:gd name="connsiteX3" fmla="*/ 1609725 w 2185988"/>
                <a:gd name="connsiteY3" fmla="*/ 64294 h 469106"/>
                <a:gd name="connsiteX4" fmla="*/ 1676400 w 2185988"/>
                <a:gd name="connsiteY4" fmla="*/ 57150 h 469106"/>
                <a:gd name="connsiteX5" fmla="*/ 1759744 w 2185988"/>
                <a:gd name="connsiteY5" fmla="*/ 33337 h 469106"/>
                <a:gd name="connsiteX6" fmla="*/ 1835944 w 2185988"/>
                <a:gd name="connsiteY6" fmla="*/ 0 h 469106"/>
                <a:gd name="connsiteX7" fmla="*/ 1862138 w 2185988"/>
                <a:gd name="connsiteY7" fmla="*/ 0 h 469106"/>
                <a:gd name="connsiteX8" fmla="*/ 1935957 w 2185988"/>
                <a:gd name="connsiteY8" fmla="*/ 16669 h 469106"/>
                <a:gd name="connsiteX9" fmla="*/ 2035969 w 2185988"/>
                <a:gd name="connsiteY9" fmla="*/ 40481 h 469106"/>
                <a:gd name="connsiteX10" fmla="*/ 2109788 w 2185988"/>
                <a:gd name="connsiteY10" fmla="*/ 64294 h 469106"/>
                <a:gd name="connsiteX11" fmla="*/ 2133600 w 2185988"/>
                <a:gd name="connsiteY11" fmla="*/ 78581 h 469106"/>
                <a:gd name="connsiteX12" fmla="*/ 2152650 w 2185988"/>
                <a:gd name="connsiteY12" fmla="*/ 92869 h 469106"/>
                <a:gd name="connsiteX13" fmla="*/ 2171700 w 2185988"/>
                <a:gd name="connsiteY13" fmla="*/ 109537 h 469106"/>
                <a:gd name="connsiteX14" fmla="*/ 2181225 w 2185988"/>
                <a:gd name="connsiteY14" fmla="*/ 126206 h 469106"/>
                <a:gd name="connsiteX15" fmla="*/ 2185988 w 2185988"/>
                <a:gd name="connsiteY15" fmla="*/ 142875 h 469106"/>
                <a:gd name="connsiteX16" fmla="*/ 2176463 w 2185988"/>
                <a:gd name="connsiteY16" fmla="*/ 166687 h 469106"/>
                <a:gd name="connsiteX17" fmla="*/ 2152650 w 2185988"/>
                <a:gd name="connsiteY17" fmla="*/ 190500 h 469106"/>
                <a:gd name="connsiteX18" fmla="*/ 2109788 w 2185988"/>
                <a:gd name="connsiteY18" fmla="*/ 214312 h 469106"/>
                <a:gd name="connsiteX19" fmla="*/ 2085975 w 2185988"/>
                <a:gd name="connsiteY19" fmla="*/ 221456 h 469106"/>
                <a:gd name="connsiteX20" fmla="*/ 2026444 w 2185988"/>
                <a:gd name="connsiteY20" fmla="*/ 221456 h 469106"/>
                <a:gd name="connsiteX21" fmla="*/ 1888332 w 2185988"/>
                <a:gd name="connsiteY21" fmla="*/ 221456 h 469106"/>
                <a:gd name="connsiteX22" fmla="*/ 1743075 w 2185988"/>
                <a:gd name="connsiteY22" fmla="*/ 223837 h 469106"/>
                <a:gd name="connsiteX23" fmla="*/ 1533525 w 2185988"/>
                <a:gd name="connsiteY23" fmla="*/ 235744 h 469106"/>
                <a:gd name="connsiteX24" fmla="*/ 1378744 w 2185988"/>
                <a:gd name="connsiteY24" fmla="*/ 245269 h 469106"/>
                <a:gd name="connsiteX25" fmla="*/ 1262063 w 2185988"/>
                <a:gd name="connsiteY25" fmla="*/ 259556 h 469106"/>
                <a:gd name="connsiteX26" fmla="*/ 1000125 w 2185988"/>
                <a:gd name="connsiteY26" fmla="*/ 319087 h 469106"/>
                <a:gd name="connsiteX27" fmla="*/ 776288 w 2185988"/>
                <a:gd name="connsiteY27" fmla="*/ 359569 h 469106"/>
                <a:gd name="connsiteX28" fmla="*/ 571500 w 2185988"/>
                <a:gd name="connsiteY28" fmla="*/ 404812 h 469106"/>
                <a:gd name="connsiteX29" fmla="*/ 500063 w 2185988"/>
                <a:gd name="connsiteY29" fmla="*/ 423862 h 469106"/>
                <a:gd name="connsiteX30" fmla="*/ 428625 w 2185988"/>
                <a:gd name="connsiteY30" fmla="*/ 454819 h 469106"/>
                <a:gd name="connsiteX31" fmla="*/ 390525 w 2185988"/>
                <a:gd name="connsiteY31" fmla="*/ 469106 h 469106"/>
                <a:gd name="connsiteX32" fmla="*/ 350044 w 2185988"/>
                <a:gd name="connsiteY32" fmla="*/ 461962 h 469106"/>
                <a:gd name="connsiteX33" fmla="*/ 269082 w 2185988"/>
                <a:gd name="connsiteY33" fmla="*/ 428625 h 469106"/>
                <a:gd name="connsiteX34" fmla="*/ 190500 w 2185988"/>
                <a:gd name="connsiteY34" fmla="*/ 383381 h 469106"/>
                <a:gd name="connsiteX35" fmla="*/ 126207 w 2185988"/>
                <a:gd name="connsiteY35" fmla="*/ 333375 h 469106"/>
                <a:gd name="connsiteX36" fmla="*/ 64294 w 2185988"/>
                <a:gd name="connsiteY36" fmla="*/ 271462 h 469106"/>
                <a:gd name="connsiteX37" fmla="*/ 21432 w 2185988"/>
                <a:gd name="connsiteY37" fmla="*/ 214312 h 469106"/>
                <a:gd name="connsiteX38" fmla="*/ 2382 w 2185988"/>
                <a:gd name="connsiteY38" fmla="*/ 178594 h 469106"/>
                <a:gd name="connsiteX39" fmla="*/ 0 w 2185988"/>
                <a:gd name="connsiteY39" fmla="*/ 164306 h 469106"/>
                <a:gd name="connsiteX40" fmla="*/ 0 w 2185988"/>
                <a:gd name="connsiteY40" fmla="*/ 152400 h 469106"/>
                <a:gd name="connsiteX41" fmla="*/ 7144 w 2185988"/>
                <a:gd name="connsiteY41" fmla="*/ 140494 h 469106"/>
                <a:gd name="connsiteX42" fmla="*/ 19050 w 2185988"/>
                <a:gd name="connsiteY42" fmla="*/ 140494 h 469106"/>
                <a:gd name="connsiteX43" fmla="*/ 52388 w 2185988"/>
                <a:gd name="connsiteY43" fmla="*/ 150019 h 469106"/>
                <a:gd name="connsiteX44" fmla="*/ 69057 w 2185988"/>
                <a:gd name="connsiteY44" fmla="*/ 161925 h 469106"/>
                <a:gd name="connsiteX45" fmla="*/ 104775 w 2185988"/>
                <a:gd name="connsiteY45" fmla="*/ 190500 h 469106"/>
                <a:gd name="connsiteX46" fmla="*/ 135732 w 2185988"/>
                <a:gd name="connsiteY46" fmla="*/ 207169 h 469106"/>
                <a:gd name="connsiteX47" fmla="*/ 176213 w 2185988"/>
                <a:gd name="connsiteY47" fmla="*/ 221456 h 469106"/>
                <a:gd name="connsiteX48" fmla="*/ 226219 w 2185988"/>
                <a:gd name="connsiteY48" fmla="*/ 233362 h 469106"/>
                <a:gd name="connsiteX49" fmla="*/ 297657 w 2185988"/>
                <a:gd name="connsiteY49" fmla="*/ 240506 h 469106"/>
                <a:gd name="connsiteX50" fmla="*/ 371475 w 2185988"/>
                <a:gd name="connsiteY50" fmla="*/ 242887 h 469106"/>
                <a:gd name="connsiteX51" fmla="*/ 447675 w 2185988"/>
                <a:gd name="connsiteY51" fmla="*/ 233362 h 469106"/>
                <a:gd name="connsiteX52" fmla="*/ 692944 w 2185988"/>
                <a:gd name="connsiteY52" fmla="*/ 197644 h 469106"/>
                <a:gd name="connsiteX53" fmla="*/ 890588 w 2185988"/>
                <a:gd name="connsiteY53" fmla="*/ 173831 h 469106"/>
                <a:gd name="connsiteX54" fmla="*/ 1026319 w 2185988"/>
                <a:gd name="connsiteY54" fmla="*/ 1547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85988" h="469106">
                  <a:moveTo>
                    <a:pt x="1026319" y="154781"/>
                  </a:moveTo>
                  <a:lnTo>
                    <a:pt x="1326357" y="111919"/>
                  </a:lnTo>
                  <a:lnTo>
                    <a:pt x="1524000" y="83344"/>
                  </a:lnTo>
                  <a:lnTo>
                    <a:pt x="1609725" y="64294"/>
                  </a:lnTo>
                  <a:lnTo>
                    <a:pt x="1676400" y="57150"/>
                  </a:lnTo>
                  <a:lnTo>
                    <a:pt x="1759744" y="33337"/>
                  </a:lnTo>
                  <a:lnTo>
                    <a:pt x="1835944" y="0"/>
                  </a:lnTo>
                  <a:lnTo>
                    <a:pt x="1862138" y="0"/>
                  </a:lnTo>
                  <a:lnTo>
                    <a:pt x="1935957" y="16669"/>
                  </a:lnTo>
                  <a:lnTo>
                    <a:pt x="2035969" y="40481"/>
                  </a:lnTo>
                  <a:lnTo>
                    <a:pt x="2109788" y="64294"/>
                  </a:lnTo>
                  <a:lnTo>
                    <a:pt x="2133600" y="78581"/>
                  </a:lnTo>
                  <a:lnTo>
                    <a:pt x="2152650" y="92869"/>
                  </a:lnTo>
                  <a:lnTo>
                    <a:pt x="2171700" y="109537"/>
                  </a:lnTo>
                  <a:lnTo>
                    <a:pt x="2181225" y="126206"/>
                  </a:lnTo>
                  <a:lnTo>
                    <a:pt x="2185988" y="142875"/>
                  </a:lnTo>
                  <a:lnTo>
                    <a:pt x="2176463" y="166687"/>
                  </a:lnTo>
                  <a:lnTo>
                    <a:pt x="2152650" y="190500"/>
                  </a:lnTo>
                  <a:lnTo>
                    <a:pt x="2109788" y="214312"/>
                  </a:lnTo>
                  <a:lnTo>
                    <a:pt x="2085975" y="221456"/>
                  </a:lnTo>
                  <a:lnTo>
                    <a:pt x="2026444" y="221456"/>
                  </a:lnTo>
                  <a:lnTo>
                    <a:pt x="1888332" y="221456"/>
                  </a:lnTo>
                  <a:lnTo>
                    <a:pt x="1743075" y="223837"/>
                  </a:lnTo>
                  <a:lnTo>
                    <a:pt x="1533525" y="235744"/>
                  </a:lnTo>
                  <a:lnTo>
                    <a:pt x="1378744" y="245269"/>
                  </a:lnTo>
                  <a:lnTo>
                    <a:pt x="1262063" y="259556"/>
                  </a:lnTo>
                  <a:lnTo>
                    <a:pt x="1000125" y="319087"/>
                  </a:lnTo>
                  <a:lnTo>
                    <a:pt x="776288" y="359569"/>
                  </a:lnTo>
                  <a:lnTo>
                    <a:pt x="571500" y="404812"/>
                  </a:lnTo>
                  <a:lnTo>
                    <a:pt x="500063" y="423862"/>
                  </a:lnTo>
                  <a:lnTo>
                    <a:pt x="428625" y="454819"/>
                  </a:lnTo>
                  <a:lnTo>
                    <a:pt x="390525" y="469106"/>
                  </a:lnTo>
                  <a:lnTo>
                    <a:pt x="350044" y="461962"/>
                  </a:lnTo>
                  <a:lnTo>
                    <a:pt x="269082" y="428625"/>
                  </a:lnTo>
                  <a:lnTo>
                    <a:pt x="190500" y="383381"/>
                  </a:lnTo>
                  <a:lnTo>
                    <a:pt x="126207" y="333375"/>
                  </a:lnTo>
                  <a:lnTo>
                    <a:pt x="64294" y="271462"/>
                  </a:lnTo>
                  <a:lnTo>
                    <a:pt x="21432" y="214312"/>
                  </a:lnTo>
                  <a:lnTo>
                    <a:pt x="2382" y="178594"/>
                  </a:lnTo>
                  <a:lnTo>
                    <a:pt x="0" y="164306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19050" y="140494"/>
                  </a:lnTo>
                  <a:lnTo>
                    <a:pt x="52388" y="150019"/>
                  </a:lnTo>
                  <a:lnTo>
                    <a:pt x="69057" y="161925"/>
                  </a:lnTo>
                  <a:lnTo>
                    <a:pt x="104775" y="190500"/>
                  </a:lnTo>
                  <a:lnTo>
                    <a:pt x="135732" y="207169"/>
                  </a:lnTo>
                  <a:lnTo>
                    <a:pt x="176213" y="221456"/>
                  </a:lnTo>
                  <a:lnTo>
                    <a:pt x="226219" y="233362"/>
                  </a:lnTo>
                  <a:lnTo>
                    <a:pt x="297657" y="240506"/>
                  </a:lnTo>
                  <a:lnTo>
                    <a:pt x="371475" y="242887"/>
                  </a:lnTo>
                  <a:lnTo>
                    <a:pt x="447675" y="233362"/>
                  </a:lnTo>
                  <a:lnTo>
                    <a:pt x="692944" y="197644"/>
                  </a:lnTo>
                  <a:lnTo>
                    <a:pt x="890588" y="173831"/>
                  </a:lnTo>
                  <a:lnTo>
                    <a:pt x="102631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48">
              <a:extLst>
                <a:ext uri="{FF2B5EF4-FFF2-40B4-BE49-F238E27FC236}">
                  <a16:creationId xmlns:a16="http://schemas.microsoft.com/office/drawing/2014/main" id="{1CFA312D-0313-48A9-9193-D08613926C6A}"/>
                </a:ext>
              </a:extLst>
            </p:cNvPr>
            <p:cNvSpPr/>
            <p:nvPr/>
          </p:nvSpPr>
          <p:spPr>
            <a:xfrm>
              <a:off x="5391150" y="3382963"/>
              <a:ext cx="314325" cy="1985962"/>
            </a:xfrm>
            <a:custGeom>
              <a:avLst/>
              <a:gdLst>
                <a:gd name="connsiteX0" fmla="*/ 89757 w 314150"/>
                <a:gd name="connsiteY0" fmla="*/ 796594 h 1985875"/>
                <a:gd name="connsiteX1" fmla="*/ 92562 w 314150"/>
                <a:gd name="connsiteY1" fmla="*/ 631104 h 1985875"/>
                <a:gd name="connsiteX2" fmla="*/ 89757 w 314150"/>
                <a:gd name="connsiteY2" fmla="*/ 378663 h 1985875"/>
                <a:gd name="connsiteX3" fmla="*/ 89757 w 314150"/>
                <a:gd name="connsiteY3" fmla="*/ 283296 h 1985875"/>
                <a:gd name="connsiteX4" fmla="*/ 86952 w 314150"/>
                <a:gd name="connsiteY4" fmla="*/ 230002 h 1985875"/>
                <a:gd name="connsiteX5" fmla="*/ 78538 w 314150"/>
                <a:gd name="connsiteY5" fmla="*/ 185124 h 1985875"/>
                <a:gd name="connsiteX6" fmla="*/ 67318 w 314150"/>
                <a:gd name="connsiteY6" fmla="*/ 145855 h 1985875"/>
                <a:gd name="connsiteX7" fmla="*/ 50488 w 314150"/>
                <a:gd name="connsiteY7" fmla="*/ 106587 h 1985875"/>
                <a:gd name="connsiteX8" fmla="*/ 14025 w 314150"/>
                <a:gd name="connsiteY8" fmla="*/ 47683 h 1985875"/>
                <a:gd name="connsiteX9" fmla="*/ 0 w 314150"/>
                <a:gd name="connsiteY9" fmla="*/ 22439 h 1985875"/>
                <a:gd name="connsiteX10" fmla="*/ 148660 w 314150"/>
                <a:gd name="connsiteY10" fmla="*/ 0 h 1985875"/>
                <a:gd name="connsiteX11" fmla="*/ 241222 w 314150"/>
                <a:gd name="connsiteY11" fmla="*/ 33659 h 1985875"/>
                <a:gd name="connsiteX12" fmla="*/ 263661 w 314150"/>
                <a:gd name="connsiteY12" fmla="*/ 50488 h 1985875"/>
                <a:gd name="connsiteX13" fmla="*/ 277686 w 314150"/>
                <a:gd name="connsiteY13" fmla="*/ 64513 h 1985875"/>
                <a:gd name="connsiteX14" fmla="*/ 294515 w 314150"/>
                <a:gd name="connsiteY14" fmla="*/ 92562 h 1985875"/>
                <a:gd name="connsiteX15" fmla="*/ 311345 w 314150"/>
                <a:gd name="connsiteY15" fmla="*/ 140245 h 1985875"/>
                <a:gd name="connsiteX16" fmla="*/ 314150 w 314150"/>
                <a:gd name="connsiteY16" fmla="*/ 171099 h 1985875"/>
                <a:gd name="connsiteX17" fmla="*/ 314150 w 314150"/>
                <a:gd name="connsiteY17" fmla="*/ 474029 h 1985875"/>
                <a:gd name="connsiteX18" fmla="*/ 314150 w 314150"/>
                <a:gd name="connsiteY18" fmla="*/ 1082694 h 1985875"/>
                <a:gd name="connsiteX19" fmla="*/ 314150 w 314150"/>
                <a:gd name="connsiteY19" fmla="*/ 1408064 h 1985875"/>
                <a:gd name="connsiteX20" fmla="*/ 314150 w 314150"/>
                <a:gd name="connsiteY20" fmla="*/ 1584773 h 1985875"/>
                <a:gd name="connsiteX21" fmla="*/ 314150 w 314150"/>
                <a:gd name="connsiteY21" fmla="*/ 1668920 h 1985875"/>
                <a:gd name="connsiteX22" fmla="*/ 314150 w 314150"/>
                <a:gd name="connsiteY22" fmla="*/ 1722214 h 1985875"/>
                <a:gd name="connsiteX23" fmla="*/ 308540 w 314150"/>
                <a:gd name="connsiteY23" fmla="*/ 1769897 h 1985875"/>
                <a:gd name="connsiteX24" fmla="*/ 302930 w 314150"/>
                <a:gd name="connsiteY24" fmla="*/ 1823190 h 1985875"/>
                <a:gd name="connsiteX25" fmla="*/ 288906 w 314150"/>
                <a:gd name="connsiteY25" fmla="*/ 1879288 h 1985875"/>
                <a:gd name="connsiteX26" fmla="*/ 266466 w 314150"/>
                <a:gd name="connsiteY26" fmla="*/ 1926972 h 1985875"/>
                <a:gd name="connsiteX27" fmla="*/ 224393 w 314150"/>
                <a:gd name="connsiteY27" fmla="*/ 1974655 h 1985875"/>
                <a:gd name="connsiteX28" fmla="*/ 199149 w 314150"/>
                <a:gd name="connsiteY28" fmla="*/ 1985875 h 1985875"/>
                <a:gd name="connsiteX29" fmla="*/ 182319 w 314150"/>
                <a:gd name="connsiteY29" fmla="*/ 1985875 h 1985875"/>
                <a:gd name="connsiteX30" fmla="*/ 159880 w 314150"/>
                <a:gd name="connsiteY30" fmla="*/ 1971850 h 1985875"/>
                <a:gd name="connsiteX31" fmla="*/ 140246 w 314150"/>
                <a:gd name="connsiteY31" fmla="*/ 1940996 h 1985875"/>
                <a:gd name="connsiteX32" fmla="*/ 137441 w 314150"/>
                <a:gd name="connsiteY32" fmla="*/ 1918557 h 1985875"/>
                <a:gd name="connsiteX33" fmla="*/ 129026 w 314150"/>
                <a:gd name="connsiteY33" fmla="*/ 1831605 h 1985875"/>
                <a:gd name="connsiteX34" fmla="*/ 117806 w 314150"/>
                <a:gd name="connsiteY34" fmla="*/ 1716604 h 1985875"/>
                <a:gd name="connsiteX35" fmla="*/ 112196 w 314150"/>
                <a:gd name="connsiteY35" fmla="*/ 1666115 h 1985875"/>
                <a:gd name="connsiteX36" fmla="*/ 112196 w 314150"/>
                <a:gd name="connsiteY36" fmla="*/ 1478187 h 1985875"/>
                <a:gd name="connsiteX37" fmla="*/ 112196 w 314150"/>
                <a:gd name="connsiteY37" fmla="*/ 1267818 h 1985875"/>
                <a:gd name="connsiteX38" fmla="*/ 92562 w 314150"/>
                <a:gd name="connsiteY38" fmla="*/ 1107939 h 1985875"/>
                <a:gd name="connsiteX39" fmla="*/ 89757 w 314150"/>
                <a:gd name="connsiteY39" fmla="*/ 796594 h 19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150" h="1985875">
                  <a:moveTo>
                    <a:pt x="89757" y="796594"/>
                  </a:moveTo>
                  <a:lnTo>
                    <a:pt x="92562" y="631104"/>
                  </a:lnTo>
                  <a:lnTo>
                    <a:pt x="89757" y="378663"/>
                  </a:lnTo>
                  <a:lnTo>
                    <a:pt x="89757" y="283296"/>
                  </a:lnTo>
                  <a:lnTo>
                    <a:pt x="86952" y="230002"/>
                  </a:lnTo>
                  <a:lnTo>
                    <a:pt x="78538" y="185124"/>
                  </a:lnTo>
                  <a:lnTo>
                    <a:pt x="67318" y="145855"/>
                  </a:lnTo>
                  <a:lnTo>
                    <a:pt x="50488" y="106587"/>
                  </a:lnTo>
                  <a:lnTo>
                    <a:pt x="14025" y="47683"/>
                  </a:lnTo>
                  <a:lnTo>
                    <a:pt x="0" y="22439"/>
                  </a:lnTo>
                  <a:lnTo>
                    <a:pt x="148660" y="0"/>
                  </a:lnTo>
                  <a:lnTo>
                    <a:pt x="241222" y="33659"/>
                  </a:lnTo>
                  <a:lnTo>
                    <a:pt x="263661" y="50488"/>
                  </a:lnTo>
                  <a:lnTo>
                    <a:pt x="277686" y="64513"/>
                  </a:lnTo>
                  <a:lnTo>
                    <a:pt x="294515" y="92562"/>
                  </a:lnTo>
                  <a:lnTo>
                    <a:pt x="311345" y="140245"/>
                  </a:lnTo>
                  <a:lnTo>
                    <a:pt x="314150" y="171099"/>
                  </a:lnTo>
                  <a:lnTo>
                    <a:pt x="314150" y="474029"/>
                  </a:lnTo>
                  <a:lnTo>
                    <a:pt x="314150" y="1082694"/>
                  </a:lnTo>
                  <a:lnTo>
                    <a:pt x="314150" y="1408064"/>
                  </a:lnTo>
                  <a:lnTo>
                    <a:pt x="314150" y="1584773"/>
                  </a:lnTo>
                  <a:lnTo>
                    <a:pt x="314150" y="1668920"/>
                  </a:lnTo>
                  <a:lnTo>
                    <a:pt x="314150" y="1722214"/>
                  </a:lnTo>
                  <a:lnTo>
                    <a:pt x="308540" y="1769897"/>
                  </a:lnTo>
                  <a:lnTo>
                    <a:pt x="302930" y="1823190"/>
                  </a:lnTo>
                  <a:lnTo>
                    <a:pt x="288906" y="1879288"/>
                  </a:lnTo>
                  <a:lnTo>
                    <a:pt x="266466" y="1926972"/>
                  </a:lnTo>
                  <a:lnTo>
                    <a:pt x="224393" y="1974655"/>
                  </a:lnTo>
                  <a:lnTo>
                    <a:pt x="199149" y="1985875"/>
                  </a:lnTo>
                  <a:lnTo>
                    <a:pt x="182319" y="1985875"/>
                  </a:lnTo>
                  <a:lnTo>
                    <a:pt x="159880" y="1971850"/>
                  </a:lnTo>
                  <a:lnTo>
                    <a:pt x="140246" y="1940996"/>
                  </a:lnTo>
                  <a:lnTo>
                    <a:pt x="137441" y="1918557"/>
                  </a:lnTo>
                  <a:lnTo>
                    <a:pt x="129026" y="1831605"/>
                  </a:lnTo>
                  <a:lnTo>
                    <a:pt x="117806" y="1716604"/>
                  </a:lnTo>
                  <a:cubicBezTo>
                    <a:pt x="112087" y="1667991"/>
                    <a:pt x="112196" y="1684924"/>
                    <a:pt x="112196" y="1666115"/>
                  </a:cubicBezTo>
                  <a:lnTo>
                    <a:pt x="112196" y="1478187"/>
                  </a:lnTo>
                  <a:lnTo>
                    <a:pt x="112196" y="1267818"/>
                  </a:lnTo>
                  <a:lnTo>
                    <a:pt x="92562" y="1107939"/>
                  </a:lnTo>
                  <a:lnTo>
                    <a:pt x="89757" y="796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50">
              <a:extLst>
                <a:ext uri="{FF2B5EF4-FFF2-40B4-BE49-F238E27FC236}">
                  <a16:creationId xmlns:a16="http://schemas.microsoft.com/office/drawing/2014/main" id="{C5BDE27C-65BF-4244-A12C-ADF823C8898D}"/>
                </a:ext>
              </a:extLst>
            </p:cNvPr>
            <p:cNvSpPr/>
            <p:nvPr/>
          </p:nvSpPr>
          <p:spPr>
            <a:xfrm>
              <a:off x="2586038" y="3455988"/>
              <a:ext cx="1219200" cy="1400175"/>
            </a:xfrm>
            <a:custGeom>
              <a:avLst/>
              <a:gdLst>
                <a:gd name="connsiteX0" fmla="*/ 857250 w 1219200"/>
                <a:gd name="connsiteY0" fmla="*/ 495300 h 1400175"/>
                <a:gd name="connsiteX1" fmla="*/ 890587 w 1219200"/>
                <a:gd name="connsiteY1" fmla="*/ 447675 h 1400175"/>
                <a:gd name="connsiteX2" fmla="*/ 916781 w 1219200"/>
                <a:gd name="connsiteY2" fmla="*/ 409575 h 1400175"/>
                <a:gd name="connsiteX3" fmla="*/ 962025 w 1219200"/>
                <a:gd name="connsiteY3" fmla="*/ 350044 h 1400175"/>
                <a:gd name="connsiteX4" fmla="*/ 983456 w 1219200"/>
                <a:gd name="connsiteY4" fmla="*/ 328612 h 1400175"/>
                <a:gd name="connsiteX5" fmla="*/ 1026318 w 1219200"/>
                <a:gd name="connsiteY5" fmla="*/ 297656 h 1400175"/>
                <a:gd name="connsiteX6" fmla="*/ 1069181 w 1219200"/>
                <a:gd name="connsiteY6" fmla="*/ 261937 h 1400175"/>
                <a:gd name="connsiteX7" fmla="*/ 1090612 w 1219200"/>
                <a:gd name="connsiteY7" fmla="*/ 242887 h 1400175"/>
                <a:gd name="connsiteX8" fmla="*/ 1100137 w 1219200"/>
                <a:gd name="connsiteY8" fmla="*/ 219075 h 1400175"/>
                <a:gd name="connsiteX9" fmla="*/ 1107281 w 1219200"/>
                <a:gd name="connsiteY9" fmla="*/ 188119 h 1400175"/>
                <a:gd name="connsiteX10" fmla="*/ 1107281 w 1219200"/>
                <a:gd name="connsiteY10" fmla="*/ 164306 h 1400175"/>
                <a:gd name="connsiteX11" fmla="*/ 1100137 w 1219200"/>
                <a:gd name="connsiteY11" fmla="*/ 138112 h 1400175"/>
                <a:gd name="connsiteX12" fmla="*/ 1085850 w 1219200"/>
                <a:gd name="connsiteY12" fmla="*/ 119062 h 1400175"/>
                <a:gd name="connsiteX13" fmla="*/ 1062037 w 1219200"/>
                <a:gd name="connsiteY13" fmla="*/ 104775 h 1400175"/>
                <a:gd name="connsiteX14" fmla="*/ 1026318 w 1219200"/>
                <a:gd name="connsiteY14" fmla="*/ 88106 h 1400175"/>
                <a:gd name="connsiteX15" fmla="*/ 957262 w 1219200"/>
                <a:gd name="connsiteY15" fmla="*/ 54769 h 1400175"/>
                <a:gd name="connsiteX16" fmla="*/ 854868 w 1219200"/>
                <a:gd name="connsiteY16" fmla="*/ 11906 h 1400175"/>
                <a:gd name="connsiteX17" fmla="*/ 826293 w 1219200"/>
                <a:gd name="connsiteY17" fmla="*/ 0 h 1400175"/>
                <a:gd name="connsiteX18" fmla="*/ 814387 w 1219200"/>
                <a:gd name="connsiteY18" fmla="*/ 0 h 1400175"/>
                <a:gd name="connsiteX19" fmla="*/ 792956 w 1219200"/>
                <a:gd name="connsiteY19" fmla="*/ 16669 h 1400175"/>
                <a:gd name="connsiteX20" fmla="*/ 766762 w 1219200"/>
                <a:gd name="connsiteY20" fmla="*/ 47625 h 1400175"/>
                <a:gd name="connsiteX21" fmla="*/ 690562 w 1219200"/>
                <a:gd name="connsiteY21" fmla="*/ 123825 h 1400175"/>
                <a:gd name="connsiteX22" fmla="*/ 628650 w 1219200"/>
                <a:gd name="connsiteY22" fmla="*/ 164306 h 1400175"/>
                <a:gd name="connsiteX23" fmla="*/ 497681 w 1219200"/>
                <a:gd name="connsiteY23" fmla="*/ 235744 h 1400175"/>
                <a:gd name="connsiteX24" fmla="*/ 357187 w 1219200"/>
                <a:gd name="connsiteY24" fmla="*/ 300037 h 1400175"/>
                <a:gd name="connsiteX25" fmla="*/ 330993 w 1219200"/>
                <a:gd name="connsiteY25" fmla="*/ 307181 h 1400175"/>
                <a:gd name="connsiteX26" fmla="*/ 297656 w 1219200"/>
                <a:gd name="connsiteY26" fmla="*/ 311944 h 1400175"/>
                <a:gd name="connsiteX27" fmla="*/ 266700 w 1219200"/>
                <a:gd name="connsiteY27" fmla="*/ 307181 h 1400175"/>
                <a:gd name="connsiteX28" fmla="*/ 223837 w 1219200"/>
                <a:gd name="connsiteY28" fmla="*/ 285750 h 1400175"/>
                <a:gd name="connsiteX29" fmla="*/ 171450 w 1219200"/>
                <a:gd name="connsiteY29" fmla="*/ 252412 h 1400175"/>
                <a:gd name="connsiteX30" fmla="*/ 102393 w 1219200"/>
                <a:gd name="connsiteY30" fmla="*/ 192881 h 1400175"/>
                <a:gd name="connsiteX31" fmla="*/ 61912 w 1219200"/>
                <a:gd name="connsiteY31" fmla="*/ 154781 h 1400175"/>
                <a:gd name="connsiteX32" fmla="*/ 47625 w 1219200"/>
                <a:gd name="connsiteY32" fmla="*/ 145256 h 1400175"/>
                <a:gd name="connsiteX33" fmla="*/ 26193 w 1219200"/>
                <a:gd name="connsiteY33" fmla="*/ 138112 h 1400175"/>
                <a:gd name="connsiteX34" fmla="*/ 16668 w 1219200"/>
                <a:gd name="connsiteY34" fmla="*/ 138112 h 1400175"/>
                <a:gd name="connsiteX35" fmla="*/ 7143 w 1219200"/>
                <a:gd name="connsiteY35" fmla="*/ 140494 h 1400175"/>
                <a:gd name="connsiteX36" fmla="*/ 0 w 1219200"/>
                <a:gd name="connsiteY36" fmla="*/ 150019 h 1400175"/>
                <a:gd name="connsiteX37" fmla="*/ 2381 w 1219200"/>
                <a:gd name="connsiteY37" fmla="*/ 166687 h 1400175"/>
                <a:gd name="connsiteX38" fmla="*/ 21431 w 1219200"/>
                <a:gd name="connsiteY38" fmla="*/ 214312 h 1400175"/>
                <a:gd name="connsiteX39" fmla="*/ 54768 w 1219200"/>
                <a:gd name="connsiteY39" fmla="*/ 285750 h 1400175"/>
                <a:gd name="connsiteX40" fmla="*/ 92868 w 1219200"/>
                <a:gd name="connsiteY40" fmla="*/ 357187 h 1400175"/>
                <a:gd name="connsiteX41" fmla="*/ 116681 w 1219200"/>
                <a:gd name="connsiteY41" fmla="*/ 402431 h 1400175"/>
                <a:gd name="connsiteX42" fmla="*/ 159543 w 1219200"/>
                <a:gd name="connsiteY42" fmla="*/ 466725 h 1400175"/>
                <a:gd name="connsiteX43" fmla="*/ 188118 w 1219200"/>
                <a:gd name="connsiteY43" fmla="*/ 500062 h 1400175"/>
                <a:gd name="connsiteX44" fmla="*/ 219075 w 1219200"/>
                <a:gd name="connsiteY44" fmla="*/ 531019 h 1400175"/>
                <a:gd name="connsiteX45" fmla="*/ 250031 w 1219200"/>
                <a:gd name="connsiteY45" fmla="*/ 552450 h 1400175"/>
                <a:gd name="connsiteX46" fmla="*/ 261937 w 1219200"/>
                <a:gd name="connsiteY46" fmla="*/ 554831 h 1400175"/>
                <a:gd name="connsiteX47" fmla="*/ 288131 w 1219200"/>
                <a:gd name="connsiteY47" fmla="*/ 545306 h 1400175"/>
                <a:gd name="connsiteX48" fmla="*/ 364331 w 1219200"/>
                <a:gd name="connsiteY48" fmla="*/ 504825 h 1400175"/>
                <a:gd name="connsiteX49" fmla="*/ 457200 w 1219200"/>
                <a:gd name="connsiteY49" fmla="*/ 445294 h 1400175"/>
                <a:gd name="connsiteX50" fmla="*/ 559593 w 1219200"/>
                <a:gd name="connsiteY50" fmla="*/ 388144 h 1400175"/>
                <a:gd name="connsiteX51" fmla="*/ 621506 w 1219200"/>
                <a:gd name="connsiteY51" fmla="*/ 354806 h 1400175"/>
                <a:gd name="connsiteX52" fmla="*/ 657225 w 1219200"/>
                <a:gd name="connsiteY52" fmla="*/ 338137 h 1400175"/>
                <a:gd name="connsiteX53" fmla="*/ 673893 w 1219200"/>
                <a:gd name="connsiteY53" fmla="*/ 335756 h 1400175"/>
                <a:gd name="connsiteX54" fmla="*/ 692943 w 1219200"/>
                <a:gd name="connsiteY54" fmla="*/ 340519 h 1400175"/>
                <a:gd name="connsiteX55" fmla="*/ 702468 w 1219200"/>
                <a:gd name="connsiteY55" fmla="*/ 352425 h 1400175"/>
                <a:gd name="connsiteX56" fmla="*/ 707231 w 1219200"/>
                <a:gd name="connsiteY56" fmla="*/ 385762 h 1400175"/>
                <a:gd name="connsiteX57" fmla="*/ 700087 w 1219200"/>
                <a:gd name="connsiteY57" fmla="*/ 428625 h 1400175"/>
                <a:gd name="connsiteX58" fmla="*/ 669131 w 1219200"/>
                <a:gd name="connsiteY58" fmla="*/ 523875 h 1400175"/>
                <a:gd name="connsiteX59" fmla="*/ 623887 w 1219200"/>
                <a:gd name="connsiteY59" fmla="*/ 638175 h 1400175"/>
                <a:gd name="connsiteX60" fmla="*/ 581025 w 1219200"/>
                <a:gd name="connsiteY60" fmla="*/ 733425 h 1400175"/>
                <a:gd name="connsiteX61" fmla="*/ 569118 w 1219200"/>
                <a:gd name="connsiteY61" fmla="*/ 762000 h 1400175"/>
                <a:gd name="connsiteX62" fmla="*/ 566737 w 1219200"/>
                <a:gd name="connsiteY62" fmla="*/ 790575 h 1400175"/>
                <a:gd name="connsiteX63" fmla="*/ 571500 w 1219200"/>
                <a:gd name="connsiteY63" fmla="*/ 821531 h 1400175"/>
                <a:gd name="connsiteX64" fmla="*/ 581025 w 1219200"/>
                <a:gd name="connsiteY64" fmla="*/ 850106 h 1400175"/>
                <a:gd name="connsiteX65" fmla="*/ 611981 w 1219200"/>
                <a:gd name="connsiteY65" fmla="*/ 888206 h 1400175"/>
                <a:gd name="connsiteX66" fmla="*/ 676275 w 1219200"/>
                <a:gd name="connsiteY66" fmla="*/ 940594 h 1400175"/>
                <a:gd name="connsiteX67" fmla="*/ 723900 w 1219200"/>
                <a:gd name="connsiteY67" fmla="*/ 985837 h 1400175"/>
                <a:gd name="connsiteX68" fmla="*/ 785812 w 1219200"/>
                <a:gd name="connsiteY68" fmla="*/ 1050131 h 1400175"/>
                <a:gd name="connsiteX69" fmla="*/ 838200 w 1219200"/>
                <a:gd name="connsiteY69" fmla="*/ 1104900 h 1400175"/>
                <a:gd name="connsiteX70" fmla="*/ 876300 w 1219200"/>
                <a:gd name="connsiteY70" fmla="*/ 1152525 h 1400175"/>
                <a:gd name="connsiteX71" fmla="*/ 1119187 w 1219200"/>
                <a:gd name="connsiteY71" fmla="*/ 1400175 h 1400175"/>
                <a:gd name="connsiteX72" fmla="*/ 1154906 w 1219200"/>
                <a:gd name="connsiteY72" fmla="*/ 1390650 h 1400175"/>
                <a:gd name="connsiteX73" fmla="*/ 1178718 w 1219200"/>
                <a:gd name="connsiteY73" fmla="*/ 1373981 h 1400175"/>
                <a:gd name="connsiteX74" fmla="*/ 1195387 w 1219200"/>
                <a:gd name="connsiteY74" fmla="*/ 1357312 h 1400175"/>
                <a:gd name="connsiteX75" fmla="*/ 1212056 w 1219200"/>
                <a:gd name="connsiteY75" fmla="*/ 1331119 h 1400175"/>
                <a:gd name="connsiteX76" fmla="*/ 1216818 w 1219200"/>
                <a:gd name="connsiteY76" fmla="*/ 1309687 h 1400175"/>
                <a:gd name="connsiteX77" fmla="*/ 1219200 w 1219200"/>
                <a:gd name="connsiteY77" fmla="*/ 1288256 h 1400175"/>
                <a:gd name="connsiteX78" fmla="*/ 1219200 w 1219200"/>
                <a:gd name="connsiteY78" fmla="*/ 1252537 h 1400175"/>
                <a:gd name="connsiteX79" fmla="*/ 1212056 w 1219200"/>
                <a:gd name="connsiteY79" fmla="*/ 1209675 h 1400175"/>
                <a:gd name="connsiteX80" fmla="*/ 1197768 w 1219200"/>
                <a:gd name="connsiteY80" fmla="*/ 1171575 h 1400175"/>
                <a:gd name="connsiteX81" fmla="*/ 1178718 w 1219200"/>
                <a:gd name="connsiteY81" fmla="*/ 1138237 h 1400175"/>
                <a:gd name="connsiteX82" fmla="*/ 1152525 w 1219200"/>
                <a:gd name="connsiteY82" fmla="*/ 1104900 h 1400175"/>
                <a:gd name="connsiteX83" fmla="*/ 1126331 w 1219200"/>
                <a:gd name="connsiteY83" fmla="*/ 1081087 h 1400175"/>
                <a:gd name="connsiteX84" fmla="*/ 1088231 w 1219200"/>
                <a:gd name="connsiteY84" fmla="*/ 1054894 h 1400175"/>
                <a:gd name="connsiteX85" fmla="*/ 1035843 w 1219200"/>
                <a:gd name="connsiteY85" fmla="*/ 1014412 h 1400175"/>
                <a:gd name="connsiteX86" fmla="*/ 942975 w 1219200"/>
                <a:gd name="connsiteY86" fmla="*/ 957262 h 1400175"/>
                <a:gd name="connsiteX87" fmla="*/ 845343 w 1219200"/>
                <a:gd name="connsiteY87" fmla="*/ 907256 h 1400175"/>
                <a:gd name="connsiteX88" fmla="*/ 738187 w 1219200"/>
                <a:gd name="connsiteY88" fmla="*/ 854869 h 1400175"/>
                <a:gd name="connsiteX89" fmla="*/ 673893 w 1219200"/>
                <a:gd name="connsiteY89" fmla="*/ 826294 h 1400175"/>
                <a:gd name="connsiteX90" fmla="*/ 666750 w 1219200"/>
                <a:gd name="connsiteY90" fmla="*/ 819150 h 1400175"/>
                <a:gd name="connsiteX91" fmla="*/ 676275 w 1219200"/>
                <a:gd name="connsiteY91" fmla="*/ 792956 h 1400175"/>
                <a:gd name="connsiteX92" fmla="*/ 750093 w 1219200"/>
                <a:gd name="connsiteY92" fmla="*/ 669131 h 1400175"/>
                <a:gd name="connsiteX93" fmla="*/ 857250 w 1219200"/>
                <a:gd name="connsiteY93" fmla="*/ 49530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19200" h="1400175">
                  <a:moveTo>
                    <a:pt x="857250" y="495300"/>
                  </a:moveTo>
                  <a:lnTo>
                    <a:pt x="890587" y="447675"/>
                  </a:lnTo>
                  <a:lnTo>
                    <a:pt x="916781" y="409575"/>
                  </a:lnTo>
                  <a:lnTo>
                    <a:pt x="962025" y="350044"/>
                  </a:lnTo>
                  <a:lnTo>
                    <a:pt x="983456" y="328612"/>
                  </a:lnTo>
                  <a:lnTo>
                    <a:pt x="1026318" y="297656"/>
                  </a:lnTo>
                  <a:lnTo>
                    <a:pt x="1069181" y="261937"/>
                  </a:lnTo>
                  <a:lnTo>
                    <a:pt x="1090612" y="242887"/>
                  </a:lnTo>
                  <a:lnTo>
                    <a:pt x="1100137" y="219075"/>
                  </a:lnTo>
                  <a:lnTo>
                    <a:pt x="1107281" y="188119"/>
                  </a:lnTo>
                  <a:lnTo>
                    <a:pt x="1107281" y="164306"/>
                  </a:lnTo>
                  <a:lnTo>
                    <a:pt x="1100137" y="138112"/>
                  </a:lnTo>
                  <a:lnTo>
                    <a:pt x="1085850" y="119062"/>
                  </a:lnTo>
                  <a:lnTo>
                    <a:pt x="1062037" y="104775"/>
                  </a:lnTo>
                  <a:lnTo>
                    <a:pt x="1026318" y="88106"/>
                  </a:lnTo>
                  <a:lnTo>
                    <a:pt x="957262" y="54769"/>
                  </a:lnTo>
                  <a:lnTo>
                    <a:pt x="854868" y="11906"/>
                  </a:lnTo>
                  <a:lnTo>
                    <a:pt x="826293" y="0"/>
                  </a:lnTo>
                  <a:lnTo>
                    <a:pt x="814387" y="0"/>
                  </a:lnTo>
                  <a:lnTo>
                    <a:pt x="792956" y="16669"/>
                  </a:lnTo>
                  <a:lnTo>
                    <a:pt x="766762" y="47625"/>
                  </a:lnTo>
                  <a:lnTo>
                    <a:pt x="690562" y="123825"/>
                  </a:lnTo>
                  <a:lnTo>
                    <a:pt x="628650" y="164306"/>
                  </a:lnTo>
                  <a:lnTo>
                    <a:pt x="497681" y="235744"/>
                  </a:lnTo>
                  <a:lnTo>
                    <a:pt x="357187" y="300037"/>
                  </a:lnTo>
                  <a:lnTo>
                    <a:pt x="330993" y="307181"/>
                  </a:lnTo>
                  <a:lnTo>
                    <a:pt x="297656" y="311944"/>
                  </a:lnTo>
                  <a:lnTo>
                    <a:pt x="266700" y="307181"/>
                  </a:lnTo>
                  <a:lnTo>
                    <a:pt x="223837" y="285750"/>
                  </a:lnTo>
                  <a:lnTo>
                    <a:pt x="171450" y="252412"/>
                  </a:lnTo>
                  <a:lnTo>
                    <a:pt x="102393" y="192881"/>
                  </a:lnTo>
                  <a:lnTo>
                    <a:pt x="61912" y="154781"/>
                  </a:lnTo>
                  <a:lnTo>
                    <a:pt x="47625" y="145256"/>
                  </a:lnTo>
                  <a:lnTo>
                    <a:pt x="26193" y="138112"/>
                  </a:lnTo>
                  <a:lnTo>
                    <a:pt x="16668" y="138112"/>
                  </a:lnTo>
                  <a:lnTo>
                    <a:pt x="7143" y="140494"/>
                  </a:lnTo>
                  <a:lnTo>
                    <a:pt x="0" y="150019"/>
                  </a:lnTo>
                  <a:lnTo>
                    <a:pt x="2381" y="166687"/>
                  </a:lnTo>
                  <a:lnTo>
                    <a:pt x="21431" y="214312"/>
                  </a:lnTo>
                  <a:lnTo>
                    <a:pt x="54768" y="285750"/>
                  </a:lnTo>
                  <a:lnTo>
                    <a:pt x="92868" y="357187"/>
                  </a:lnTo>
                  <a:lnTo>
                    <a:pt x="116681" y="402431"/>
                  </a:lnTo>
                  <a:lnTo>
                    <a:pt x="159543" y="466725"/>
                  </a:lnTo>
                  <a:lnTo>
                    <a:pt x="188118" y="500062"/>
                  </a:lnTo>
                  <a:lnTo>
                    <a:pt x="219075" y="531019"/>
                  </a:lnTo>
                  <a:lnTo>
                    <a:pt x="250031" y="552450"/>
                  </a:lnTo>
                  <a:lnTo>
                    <a:pt x="261937" y="554831"/>
                  </a:lnTo>
                  <a:lnTo>
                    <a:pt x="288131" y="545306"/>
                  </a:lnTo>
                  <a:lnTo>
                    <a:pt x="364331" y="504825"/>
                  </a:lnTo>
                  <a:lnTo>
                    <a:pt x="457200" y="445294"/>
                  </a:lnTo>
                  <a:lnTo>
                    <a:pt x="559593" y="388144"/>
                  </a:lnTo>
                  <a:lnTo>
                    <a:pt x="621506" y="354806"/>
                  </a:lnTo>
                  <a:lnTo>
                    <a:pt x="657225" y="338137"/>
                  </a:lnTo>
                  <a:lnTo>
                    <a:pt x="673893" y="335756"/>
                  </a:lnTo>
                  <a:lnTo>
                    <a:pt x="692943" y="340519"/>
                  </a:lnTo>
                  <a:lnTo>
                    <a:pt x="702468" y="352425"/>
                  </a:lnTo>
                  <a:lnTo>
                    <a:pt x="707231" y="385762"/>
                  </a:lnTo>
                  <a:lnTo>
                    <a:pt x="700087" y="428625"/>
                  </a:lnTo>
                  <a:lnTo>
                    <a:pt x="669131" y="523875"/>
                  </a:lnTo>
                  <a:lnTo>
                    <a:pt x="623887" y="638175"/>
                  </a:lnTo>
                  <a:lnTo>
                    <a:pt x="581025" y="733425"/>
                  </a:lnTo>
                  <a:lnTo>
                    <a:pt x="569118" y="762000"/>
                  </a:lnTo>
                  <a:lnTo>
                    <a:pt x="566737" y="790575"/>
                  </a:lnTo>
                  <a:lnTo>
                    <a:pt x="571500" y="821531"/>
                  </a:lnTo>
                  <a:lnTo>
                    <a:pt x="581025" y="850106"/>
                  </a:lnTo>
                  <a:lnTo>
                    <a:pt x="611981" y="888206"/>
                  </a:lnTo>
                  <a:lnTo>
                    <a:pt x="676275" y="940594"/>
                  </a:lnTo>
                  <a:lnTo>
                    <a:pt x="723900" y="985837"/>
                  </a:lnTo>
                  <a:lnTo>
                    <a:pt x="785812" y="1050131"/>
                  </a:lnTo>
                  <a:lnTo>
                    <a:pt x="838200" y="1104900"/>
                  </a:lnTo>
                  <a:lnTo>
                    <a:pt x="876300" y="1152525"/>
                  </a:lnTo>
                  <a:lnTo>
                    <a:pt x="1119187" y="1400175"/>
                  </a:lnTo>
                  <a:lnTo>
                    <a:pt x="1154906" y="1390650"/>
                  </a:lnTo>
                  <a:lnTo>
                    <a:pt x="1178718" y="1373981"/>
                  </a:lnTo>
                  <a:lnTo>
                    <a:pt x="1195387" y="1357312"/>
                  </a:lnTo>
                  <a:lnTo>
                    <a:pt x="1212056" y="1331119"/>
                  </a:lnTo>
                  <a:lnTo>
                    <a:pt x="1216818" y="1309687"/>
                  </a:lnTo>
                  <a:lnTo>
                    <a:pt x="1219200" y="1288256"/>
                  </a:lnTo>
                  <a:lnTo>
                    <a:pt x="1219200" y="1252537"/>
                  </a:lnTo>
                  <a:lnTo>
                    <a:pt x="1212056" y="1209675"/>
                  </a:lnTo>
                  <a:lnTo>
                    <a:pt x="1197768" y="1171575"/>
                  </a:lnTo>
                  <a:lnTo>
                    <a:pt x="1178718" y="1138237"/>
                  </a:lnTo>
                  <a:lnTo>
                    <a:pt x="1152525" y="1104900"/>
                  </a:lnTo>
                  <a:lnTo>
                    <a:pt x="1126331" y="1081087"/>
                  </a:lnTo>
                  <a:lnTo>
                    <a:pt x="1088231" y="1054894"/>
                  </a:lnTo>
                  <a:lnTo>
                    <a:pt x="1035843" y="1014412"/>
                  </a:lnTo>
                  <a:lnTo>
                    <a:pt x="942975" y="957262"/>
                  </a:lnTo>
                  <a:lnTo>
                    <a:pt x="845343" y="907256"/>
                  </a:lnTo>
                  <a:lnTo>
                    <a:pt x="738187" y="854869"/>
                  </a:lnTo>
                  <a:lnTo>
                    <a:pt x="673893" y="826294"/>
                  </a:lnTo>
                  <a:lnTo>
                    <a:pt x="666750" y="819150"/>
                  </a:lnTo>
                  <a:lnTo>
                    <a:pt x="676275" y="792956"/>
                  </a:lnTo>
                  <a:lnTo>
                    <a:pt x="750093" y="669131"/>
                  </a:lnTo>
                  <a:lnTo>
                    <a:pt x="8572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51">
              <a:extLst>
                <a:ext uri="{FF2B5EF4-FFF2-40B4-BE49-F238E27FC236}">
                  <a16:creationId xmlns:a16="http://schemas.microsoft.com/office/drawing/2014/main" id="{F1E33613-3B55-40AE-85D5-34993BD5C44C}"/>
                </a:ext>
              </a:extLst>
            </p:cNvPr>
            <p:cNvSpPr/>
            <p:nvPr/>
          </p:nvSpPr>
          <p:spPr>
            <a:xfrm>
              <a:off x="2801938" y="4560888"/>
              <a:ext cx="979487" cy="708025"/>
            </a:xfrm>
            <a:custGeom>
              <a:avLst/>
              <a:gdLst>
                <a:gd name="connsiteX0" fmla="*/ 414338 w 978694"/>
                <a:gd name="connsiteY0" fmla="*/ 528637 h 709612"/>
                <a:gd name="connsiteX1" fmla="*/ 350044 w 978694"/>
                <a:gd name="connsiteY1" fmla="*/ 578644 h 709612"/>
                <a:gd name="connsiteX2" fmla="*/ 285750 w 978694"/>
                <a:gd name="connsiteY2" fmla="*/ 631031 h 709612"/>
                <a:gd name="connsiteX3" fmla="*/ 190500 w 978694"/>
                <a:gd name="connsiteY3" fmla="*/ 709612 h 709612"/>
                <a:gd name="connsiteX4" fmla="*/ 0 w 978694"/>
                <a:gd name="connsiteY4" fmla="*/ 671512 h 709612"/>
                <a:gd name="connsiteX5" fmla="*/ 202407 w 978694"/>
                <a:gd name="connsiteY5" fmla="*/ 542925 h 709612"/>
                <a:gd name="connsiteX6" fmla="*/ 333375 w 978694"/>
                <a:gd name="connsiteY6" fmla="*/ 445294 h 709612"/>
                <a:gd name="connsiteX7" fmla="*/ 419100 w 978694"/>
                <a:gd name="connsiteY7" fmla="*/ 378619 h 709612"/>
                <a:gd name="connsiteX8" fmla="*/ 519113 w 978694"/>
                <a:gd name="connsiteY8" fmla="*/ 292894 h 709612"/>
                <a:gd name="connsiteX9" fmla="*/ 595313 w 978694"/>
                <a:gd name="connsiteY9" fmla="*/ 219075 h 709612"/>
                <a:gd name="connsiteX10" fmla="*/ 661988 w 978694"/>
                <a:gd name="connsiteY10" fmla="*/ 147637 h 709612"/>
                <a:gd name="connsiteX11" fmla="*/ 673894 w 978694"/>
                <a:gd name="connsiteY11" fmla="*/ 128587 h 709612"/>
                <a:gd name="connsiteX12" fmla="*/ 678657 w 978694"/>
                <a:gd name="connsiteY12" fmla="*/ 107156 h 709612"/>
                <a:gd name="connsiteX13" fmla="*/ 676275 w 978694"/>
                <a:gd name="connsiteY13" fmla="*/ 83344 h 709612"/>
                <a:gd name="connsiteX14" fmla="*/ 671513 w 978694"/>
                <a:gd name="connsiteY14" fmla="*/ 54769 h 709612"/>
                <a:gd name="connsiteX15" fmla="*/ 628650 w 978694"/>
                <a:gd name="connsiteY15" fmla="*/ 0 h 709612"/>
                <a:gd name="connsiteX16" fmla="*/ 978694 w 978694"/>
                <a:gd name="connsiteY16" fmla="*/ 247650 h 709612"/>
                <a:gd name="connsiteX17" fmla="*/ 940594 w 978694"/>
                <a:gd name="connsiteY17" fmla="*/ 280987 h 709612"/>
                <a:gd name="connsiteX18" fmla="*/ 897732 w 978694"/>
                <a:gd name="connsiteY18" fmla="*/ 295275 h 709612"/>
                <a:gd name="connsiteX19" fmla="*/ 857250 w 978694"/>
                <a:gd name="connsiteY19" fmla="*/ 302419 h 709612"/>
                <a:gd name="connsiteX20" fmla="*/ 783432 w 978694"/>
                <a:gd name="connsiteY20" fmla="*/ 323850 h 709612"/>
                <a:gd name="connsiteX21" fmla="*/ 704850 w 978694"/>
                <a:gd name="connsiteY21" fmla="*/ 352425 h 709612"/>
                <a:gd name="connsiteX22" fmla="*/ 626269 w 978694"/>
                <a:gd name="connsiteY22" fmla="*/ 390525 h 709612"/>
                <a:gd name="connsiteX23" fmla="*/ 542925 w 978694"/>
                <a:gd name="connsiteY23" fmla="*/ 438150 h 709612"/>
                <a:gd name="connsiteX24" fmla="*/ 414338 w 978694"/>
                <a:gd name="connsiteY24" fmla="*/ 528637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8694" h="709612">
                  <a:moveTo>
                    <a:pt x="414338" y="528637"/>
                  </a:moveTo>
                  <a:lnTo>
                    <a:pt x="350044" y="578644"/>
                  </a:lnTo>
                  <a:lnTo>
                    <a:pt x="285750" y="631031"/>
                  </a:lnTo>
                  <a:lnTo>
                    <a:pt x="190500" y="709612"/>
                  </a:lnTo>
                  <a:lnTo>
                    <a:pt x="0" y="671512"/>
                  </a:lnTo>
                  <a:lnTo>
                    <a:pt x="202407" y="542925"/>
                  </a:lnTo>
                  <a:lnTo>
                    <a:pt x="333375" y="445294"/>
                  </a:lnTo>
                  <a:lnTo>
                    <a:pt x="419100" y="378619"/>
                  </a:lnTo>
                  <a:lnTo>
                    <a:pt x="519113" y="292894"/>
                  </a:lnTo>
                  <a:lnTo>
                    <a:pt x="595313" y="219075"/>
                  </a:lnTo>
                  <a:lnTo>
                    <a:pt x="661988" y="147637"/>
                  </a:lnTo>
                  <a:lnTo>
                    <a:pt x="673894" y="128587"/>
                  </a:lnTo>
                  <a:lnTo>
                    <a:pt x="678657" y="107156"/>
                  </a:lnTo>
                  <a:lnTo>
                    <a:pt x="676275" y="83344"/>
                  </a:lnTo>
                  <a:lnTo>
                    <a:pt x="671513" y="54769"/>
                  </a:lnTo>
                  <a:lnTo>
                    <a:pt x="628650" y="0"/>
                  </a:lnTo>
                  <a:lnTo>
                    <a:pt x="978694" y="247650"/>
                  </a:lnTo>
                  <a:lnTo>
                    <a:pt x="940594" y="280987"/>
                  </a:lnTo>
                  <a:lnTo>
                    <a:pt x="897732" y="295275"/>
                  </a:lnTo>
                  <a:lnTo>
                    <a:pt x="857250" y="302419"/>
                  </a:lnTo>
                  <a:lnTo>
                    <a:pt x="783432" y="323850"/>
                  </a:lnTo>
                  <a:lnTo>
                    <a:pt x="704850" y="352425"/>
                  </a:lnTo>
                  <a:lnTo>
                    <a:pt x="626269" y="390525"/>
                  </a:lnTo>
                  <a:lnTo>
                    <a:pt x="542925" y="438150"/>
                  </a:lnTo>
                  <a:lnTo>
                    <a:pt x="41433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52">
              <a:extLst>
                <a:ext uri="{FF2B5EF4-FFF2-40B4-BE49-F238E27FC236}">
                  <a16:creationId xmlns:a16="http://schemas.microsoft.com/office/drawing/2014/main" id="{4C5C9FAB-352D-4391-9CB1-CBFD5F9502E6}"/>
                </a:ext>
              </a:extLst>
            </p:cNvPr>
            <p:cNvSpPr/>
            <p:nvPr/>
          </p:nvSpPr>
          <p:spPr>
            <a:xfrm>
              <a:off x="2686050" y="5105400"/>
              <a:ext cx="4721225" cy="952500"/>
            </a:xfrm>
            <a:custGeom>
              <a:avLst/>
              <a:gdLst>
                <a:gd name="connsiteX0" fmla="*/ 1318260 w 4720590"/>
                <a:gd name="connsiteY0" fmla="*/ 171450 h 952500"/>
                <a:gd name="connsiteX1" fmla="*/ 1569720 w 4720590"/>
                <a:gd name="connsiteY1" fmla="*/ 220980 h 952500"/>
                <a:gd name="connsiteX2" fmla="*/ 1874520 w 4720590"/>
                <a:gd name="connsiteY2" fmla="*/ 278130 h 952500"/>
                <a:gd name="connsiteX3" fmla="*/ 2137410 w 4720590"/>
                <a:gd name="connsiteY3" fmla="*/ 327660 h 952500"/>
                <a:gd name="connsiteX4" fmla="*/ 2369820 w 4720590"/>
                <a:gd name="connsiteY4" fmla="*/ 369570 h 952500"/>
                <a:gd name="connsiteX5" fmla="*/ 2606040 w 4720590"/>
                <a:gd name="connsiteY5" fmla="*/ 415290 h 952500"/>
                <a:gd name="connsiteX6" fmla="*/ 2933700 w 4720590"/>
                <a:gd name="connsiteY6" fmla="*/ 476250 h 952500"/>
                <a:gd name="connsiteX7" fmla="*/ 3089910 w 4720590"/>
                <a:gd name="connsiteY7" fmla="*/ 502920 h 952500"/>
                <a:gd name="connsiteX8" fmla="*/ 3230880 w 4720590"/>
                <a:gd name="connsiteY8" fmla="*/ 529590 h 952500"/>
                <a:gd name="connsiteX9" fmla="*/ 3379470 w 4720590"/>
                <a:gd name="connsiteY9" fmla="*/ 552450 h 952500"/>
                <a:gd name="connsiteX10" fmla="*/ 3505200 w 4720590"/>
                <a:gd name="connsiteY10" fmla="*/ 563880 h 952500"/>
                <a:gd name="connsiteX11" fmla="*/ 3680460 w 4720590"/>
                <a:gd name="connsiteY11" fmla="*/ 579120 h 952500"/>
                <a:gd name="connsiteX12" fmla="*/ 3947160 w 4720590"/>
                <a:gd name="connsiteY12" fmla="*/ 594360 h 952500"/>
                <a:gd name="connsiteX13" fmla="*/ 4229100 w 4720590"/>
                <a:gd name="connsiteY13" fmla="*/ 598170 h 952500"/>
                <a:gd name="connsiteX14" fmla="*/ 4495800 w 4720590"/>
                <a:gd name="connsiteY14" fmla="*/ 601980 h 952500"/>
                <a:gd name="connsiteX15" fmla="*/ 4648200 w 4720590"/>
                <a:gd name="connsiteY15" fmla="*/ 601980 h 952500"/>
                <a:gd name="connsiteX16" fmla="*/ 4686300 w 4720590"/>
                <a:gd name="connsiteY16" fmla="*/ 601980 h 952500"/>
                <a:gd name="connsiteX17" fmla="*/ 4709160 w 4720590"/>
                <a:gd name="connsiteY17" fmla="*/ 605790 h 952500"/>
                <a:gd name="connsiteX18" fmla="*/ 4716780 w 4720590"/>
                <a:gd name="connsiteY18" fmla="*/ 617220 h 952500"/>
                <a:gd name="connsiteX19" fmla="*/ 4720590 w 4720590"/>
                <a:gd name="connsiteY19" fmla="*/ 628650 h 952500"/>
                <a:gd name="connsiteX20" fmla="*/ 4705350 w 4720590"/>
                <a:gd name="connsiteY20" fmla="*/ 651510 h 952500"/>
                <a:gd name="connsiteX21" fmla="*/ 4693920 w 4720590"/>
                <a:gd name="connsiteY21" fmla="*/ 662940 h 952500"/>
                <a:gd name="connsiteX22" fmla="*/ 4674870 w 4720590"/>
                <a:gd name="connsiteY22" fmla="*/ 674370 h 952500"/>
                <a:gd name="connsiteX23" fmla="*/ 4575810 w 4720590"/>
                <a:gd name="connsiteY23" fmla="*/ 704850 h 952500"/>
                <a:gd name="connsiteX24" fmla="*/ 4362450 w 4720590"/>
                <a:gd name="connsiteY24" fmla="*/ 765810 h 952500"/>
                <a:gd name="connsiteX25" fmla="*/ 4088130 w 4720590"/>
                <a:gd name="connsiteY25" fmla="*/ 849630 h 952500"/>
                <a:gd name="connsiteX26" fmla="*/ 3924300 w 4720590"/>
                <a:gd name="connsiteY26" fmla="*/ 899160 h 952500"/>
                <a:gd name="connsiteX27" fmla="*/ 3794760 w 4720590"/>
                <a:gd name="connsiteY27" fmla="*/ 937260 h 952500"/>
                <a:gd name="connsiteX28" fmla="*/ 3749040 w 4720590"/>
                <a:gd name="connsiteY28" fmla="*/ 948690 h 952500"/>
                <a:gd name="connsiteX29" fmla="*/ 3699510 w 4720590"/>
                <a:gd name="connsiteY29" fmla="*/ 952500 h 952500"/>
                <a:gd name="connsiteX30" fmla="*/ 3627120 w 4720590"/>
                <a:gd name="connsiteY30" fmla="*/ 933450 h 952500"/>
                <a:gd name="connsiteX31" fmla="*/ 3390900 w 4720590"/>
                <a:gd name="connsiteY31" fmla="*/ 864870 h 952500"/>
                <a:gd name="connsiteX32" fmla="*/ 3021330 w 4720590"/>
                <a:gd name="connsiteY32" fmla="*/ 762000 h 952500"/>
                <a:gd name="connsiteX33" fmla="*/ 2792730 w 4720590"/>
                <a:gd name="connsiteY33" fmla="*/ 697230 h 952500"/>
                <a:gd name="connsiteX34" fmla="*/ 2571750 w 4720590"/>
                <a:gd name="connsiteY34" fmla="*/ 636270 h 952500"/>
                <a:gd name="connsiteX35" fmla="*/ 2339340 w 4720590"/>
                <a:gd name="connsiteY35" fmla="*/ 567690 h 952500"/>
                <a:gd name="connsiteX36" fmla="*/ 2171700 w 4720590"/>
                <a:gd name="connsiteY36" fmla="*/ 521970 h 952500"/>
                <a:gd name="connsiteX37" fmla="*/ 1962150 w 4720590"/>
                <a:gd name="connsiteY37" fmla="*/ 461010 h 952500"/>
                <a:gd name="connsiteX38" fmla="*/ 1744980 w 4720590"/>
                <a:gd name="connsiteY38" fmla="*/ 407670 h 952500"/>
                <a:gd name="connsiteX39" fmla="*/ 1573530 w 4720590"/>
                <a:gd name="connsiteY39" fmla="*/ 369570 h 952500"/>
                <a:gd name="connsiteX40" fmla="*/ 1421130 w 4720590"/>
                <a:gd name="connsiteY40" fmla="*/ 335280 h 952500"/>
                <a:gd name="connsiteX41" fmla="*/ 1295400 w 4720590"/>
                <a:gd name="connsiteY41" fmla="*/ 308610 h 952500"/>
                <a:gd name="connsiteX42" fmla="*/ 1169670 w 4720590"/>
                <a:gd name="connsiteY42" fmla="*/ 289560 h 952500"/>
                <a:gd name="connsiteX43" fmla="*/ 1070610 w 4720590"/>
                <a:gd name="connsiteY43" fmla="*/ 274320 h 952500"/>
                <a:gd name="connsiteX44" fmla="*/ 979170 w 4720590"/>
                <a:gd name="connsiteY44" fmla="*/ 262890 h 952500"/>
                <a:gd name="connsiteX45" fmla="*/ 834390 w 4720590"/>
                <a:gd name="connsiteY45" fmla="*/ 251460 h 952500"/>
                <a:gd name="connsiteX46" fmla="*/ 746760 w 4720590"/>
                <a:gd name="connsiteY46" fmla="*/ 247650 h 952500"/>
                <a:gd name="connsiteX47" fmla="*/ 640080 w 4720590"/>
                <a:gd name="connsiteY47" fmla="*/ 243840 h 952500"/>
                <a:gd name="connsiteX48" fmla="*/ 552450 w 4720590"/>
                <a:gd name="connsiteY48" fmla="*/ 247650 h 952500"/>
                <a:gd name="connsiteX49" fmla="*/ 461010 w 4720590"/>
                <a:gd name="connsiteY49" fmla="*/ 251460 h 952500"/>
                <a:gd name="connsiteX50" fmla="*/ 384810 w 4720590"/>
                <a:gd name="connsiteY50" fmla="*/ 259080 h 952500"/>
                <a:gd name="connsiteX51" fmla="*/ 331470 w 4720590"/>
                <a:gd name="connsiteY51" fmla="*/ 266700 h 952500"/>
                <a:gd name="connsiteX52" fmla="*/ 278130 w 4720590"/>
                <a:gd name="connsiteY52" fmla="*/ 285750 h 952500"/>
                <a:gd name="connsiteX53" fmla="*/ 194310 w 4720590"/>
                <a:gd name="connsiteY53" fmla="*/ 308610 h 952500"/>
                <a:gd name="connsiteX54" fmla="*/ 156210 w 4720590"/>
                <a:gd name="connsiteY54" fmla="*/ 312420 h 952500"/>
                <a:gd name="connsiteX55" fmla="*/ 102870 w 4720590"/>
                <a:gd name="connsiteY55" fmla="*/ 300990 h 952500"/>
                <a:gd name="connsiteX56" fmla="*/ 60960 w 4720590"/>
                <a:gd name="connsiteY56" fmla="*/ 285750 h 952500"/>
                <a:gd name="connsiteX57" fmla="*/ 38100 w 4720590"/>
                <a:gd name="connsiteY57" fmla="*/ 270510 h 952500"/>
                <a:gd name="connsiteX58" fmla="*/ 19050 w 4720590"/>
                <a:gd name="connsiteY58" fmla="*/ 240030 h 952500"/>
                <a:gd name="connsiteX59" fmla="*/ 3810 w 4720590"/>
                <a:gd name="connsiteY59" fmla="*/ 205740 h 952500"/>
                <a:gd name="connsiteX60" fmla="*/ 0 w 4720590"/>
                <a:gd name="connsiteY60" fmla="*/ 144780 h 952500"/>
                <a:gd name="connsiteX61" fmla="*/ 0 w 4720590"/>
                <a:gd name="connsiteY61" fmla="*/ 102870 h 952500"/>
                <a:gd name="connsiteX62" fmla="*/ 7620 w 4720590"/>
                <a:gd name="connsiteY62" fmla="*/ 87630 h 952500"/>
                <a:gd name="connsiteX63" fmla="*/ 53340 w 4720590"/>
                <a:gd name="connsiteY63" fmla="*/ 83820 h 952500"/>
                <a:gd name="connsiteX64" fmla="*/ 144780 w 4720590"/>
                <a:gd name="connsiteY64" fmla="*/ 64770 h 952500"/>
                <a:gd name="connsiteX65" fmla="*/ 209550 w 4720590"/>
                <a:gd name="connsiteY65" fmla="*/ 45720 h 952500"/>
                <a:gd name="connsiteX66" fmla="*/ 281940 w 4720590"/>
                <a:gd name="connsiteY66" fmla="*/ 19050 h 952500"/>
                <a:gd name="connsiteX67" fmla="*/ 331470 w 4720590"/>
                <a:gd name="connsiteY67" fmla="*/ 0 h 952500"/>
                <a:gd name="connsiteX68" fmla="*/ 422910 w 4720590"/>
                <a:gd name="connsiteY68" fmla="*/ 60960 h 952500"/>
                <a:gd name="connsiteX69" fmla="*/ 541020 w 4720590"/>
                <a:gd name="connsiteY69" fmla="*/ 68580 h 952500"/>
                <a:gd name="connsiteX70" fmla="*/ 735330 w 4720590"/>
                <a:gd name="connsiteY70" fmla="*/ 83820 h 952500"/>
                <a:gd name="connsiteX71" fmla="*/ 922020 w 4720590"/>
                <a:gd name="connsiteY71" fmla="*/ 102870 h 952500"/>
                <a:gd name="connsiteX72" fmla="*/ 1181100 w 4720590"/>
                <a:gd name="connsiteY72" fmla="*/ 144780 h 952500"/>
                <a:gd name="connsiteX73" fmla="*/ 1318260 w 4720590"/>
                <a:gd name="connsiteY73" fmla="*/ 17145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720590" h="952500">
                  <a:moveTo>
                    <a:pt x="1318260" y="171450"/>
                  </a:moveTo>
                  <a:lnTo>
                    <a:pt x="1569720" y="220980"/>
                  </a:lnTo>
                  <a:lnTo>
                    <a:pt x="1874520" y="278130"/>
                  </a:lnTo>
                  <a:lnTo>
                    <a:pt x="2137410" y="327660"/>
                  </a:lnTo>
                  <a:lnTo>
                    <a:pt x="2369820" y="369570"/>
                  </a:lnTo>
                  <a:lnTo>
                    <a:pt x="2606040" y="415290"/>
                  </a:lnTo>
                  <a:lnTo>
                    <a:pt x="2933700" y="476250"/>
                  </a:lnTo>
                  <a:lnTo>
                    <a:pt x="3089910" y="502920"/>
                  </a:lnTo>
                  <a:lnTo>
                    <a:pt x="3230880" y="529590"/>
                  </a:lnTo>
                  <a:lnTo>
                    <a:pt x="3379470" y="552450"/>
                  </a:lnTo>
                  <a:lnTo>
                    <a:pt x="3505200" y="563880"/>
                  </a:lnTo>
                  <a:lnTo>
                    <a:pt x="3680460" y="579120"/>
                  </a:lnTo>
                  <a:lnTo>
                    <a:pt x="3947160" y="594360"/>
                  </a:lnTo>
                  <a:lnTo>
                    <a:pt x="4229100" y="598170"/>
                  </a:lnTo>
                  <a:lnTo>
                    <a:pt x="4495800" y="601980"/>
                  </a:lnTo>
                  <a:lnTo>
                    <a:pt x="4648200" y="601980"/>
                  </a:lnTo>
                  <a:lnTo>
                    <a:pt x="4686300" y="601980"/>
                  </a:lnTo>
                  <a:lnTo>
                    <a:pt x="4709160" y="605790"/>
                  </a:lnTo>
                  <a:lnTo>
                    <a:pt x="4716780" y="617220"/>
                  </a:lnTo>
                  <a:lnTo>
                    <a:pt x="4720590" y="628650"/>
                  </a:lnTo>
                  <a:lnTo>
                    <a:pt x="4705350" y="651510"/>
                  </a:lnTo>
                  <a:lnTo>
                    <a:pt x="4693920" y="662940"/>
                  </a:lnTo>
                  <a:lnTo>
                    <a:pt x="4674870" y="674370"/>
                  </a:lnTo>
                  <a:lnTo>
                    <a:pt x="4575810" y="704850"/>
                  </a:lnTo>
                  <a:lnTo>
                    <a:pt x="4362450" y="765810"/>
                  </a:lnTo>
                  <a:lnTo>
                    <a:pt x="4088130" y="849630"/>
                  </a:lnTo>
                  <a:lnTo>
                    <a:pt x="3924300" y="899160"/>
                  </a:lnTo>
                  <a:lnTo>
                    <a:pt x="3794760" y="937260"/>
                  </a:lnTo>
                  <a:lnTo>
                    <a:pt x="3749040" y="948690"/>
                  </a:lnTo>
                  <a:lnTo>
                    <a:pt x="3699510" y="952500"/>
                  </a:lnTo>
                  <a:lnTo>
                    <a:pt x="3627120" y="933450"/>
                  </a:lnTo>
                  <a:lnTo>
                    <a:pt x="3390900" y="864870"/>
                  </a:lnTo>
                  <a:lnTo>
                    <a:pt x="3021330" y="762000"/>
                  </a:lnTo>
                  <a:lnTo>
                    <a:pt x="2792730" y="697230"/>
                  </a:lnTo>
                  <a:lnTo>
                    <a:pt x="2571750" y="636270"/>
                  </a:lnTo>
                  <a:lnTo>
                    <a:pt x="2339340" y="567690"/>
                  </a:lnTo>
                  <a:lnTo>
                    <a:pt x="2171700" y="521970"/>
                  </a:lnTo>
                  <a:lnTo>
                    <a:pt x="1962150" y="461010"/>
                  </a:lnTo>
                  <a:lnTo>
                    <a:pt x="1744980" y="407670"/>
                  </a:lnTo>
                  <a:lnTo>
                    <a:pt x="1573530" y="369570"/>
                  </a:lnTo>
                  <a:lnTo>
                    <a:pt x="1421130" y="335280"/>
                  </a:lnTo>
                  <a:lnTo>
                    <a:pt x="1295400" y="308610"/>
                  </a:lnTo>
                  <a:lnTo>
                    <a:pt x="1169670" y="289560"/>
                  </a:lnTo>
                  <a:lnTo>
                    <a:pt x="1070610" y="274320"/>
                  </a:lnTo>
                  <a:lnTo>
                    <a:pt x="979170" y="262890"/>
                  </a:lnTo>
                  <a:lnTo>
                    <a:pt x="834390" y="251460"/>
                  </a:lnTo>
                  <a:lnTo>
                    <a:pt x="746760" y="247650"/>
                  </a:lnTo>
                  <a:lnTo>
                    <a:pt x="640080" y="243840"/>
                  </a:lnTo>
                  <a:lnTo>
                    <a:pt x="552450" y="247650"/>
                  </a:lnTo>
                  <a:lnTo>
                    <a:pt x="461010" y="251460"/>
                  </a:lnTo>
                  <a:lnTo>
                    <a:pt x="384810" y="259080"/>
                  </a:lnTo>
                  <a:lnTo>
                    <a:pt x="331470" y="266700"/>
                  </a:lnTo>
                  <a:lnTo>
                    <a:pt x="278130" y="285750"/>
                  </a:lnTo>
                  <a:lnTo>
                    <a:pt x="194310" y="308610"/>
                  </a:lnTo>
                  <a:lnTo>
                    <a:pt x="156210" y="312420"/>
                  </a:lnTo>
                  <a:lnTo>
                    <a:pt x="102870" y="300990"/>
                  </a:lnTo>
                  <a:lnTo>
                    <a:pt x="60960" y="285750"/>
                  </a:lnTo>
                  <a:lnTo>
                    <a:pt x="38100" y="270510"/>
                  </a:lnTo>
                  <a:lnTo>
                    <a:pt x="19050" y="240030"/>
                  </a:lnTo>
                  <a:lnTo>
                    <a:pt x="3810" y="205740"/>
                  </a:lnTo>
                  <a:lnTo>
                    <a:pt x="0" y="144780"/>
                  </a:lnTo>
                  <a:lnTo>
                    <a:pt x="0" y="102870"/>
                  </a:lnTo>
                  <a:lnTo>
                    <a:pt x="7620" y="87630"/>
                  </a:lnTo>
                  <a:lnTo>
                    <a:pt x="53340" y="83820"/>
                  </a:lnTo>
                  <a:lnTo>
                    <a:pt x="144780" y="64770"/>
                  </a:lnTo>
                  <a:lnTo>
                    <a:pt x="209550" y="45720"/>
                  </a:lnTo>
                  <a:lnTo>
                    <a:pt x="281940" y="19050"/>
                  </a:lnTo>
                  <a:lnTo>
                    <a:pt x="331470" y="0"/>
                  </a:lnTo>
                  <a:lnTo>
                    <a:pt x="422910" y="60960"/>
                  </a:lnTo>
                  <a:lnTo>
                    <a:pt x="541020" y="68580"/>
                  </a:lnTo>
                  <a:lnTo>
                    <a:pt x="735330" y="83820"/>
                  </a:lnTo>
                  <a:lnTo>
                    <a:pt x="922020" y="102870"/>
                  </a:lnTo>
                  <a:lnTo>
                    <a:pt x="1181100" y="144780"/>
                  </a:lnTo>
                  <a:lnTo>
                    <a:pt x="1318260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2189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7124AA-F9E5-4FDE-B3E8-96CBFE8B8BB0}"/>
              </a:ext>
            </a:extLst>
          </p:cNvPr>
          <p:cNvGrpSpPr/>
          <p:nvPr/>
        </p:nvGrpSpPr>
        <p:grpSpPr>
          <a:xfrm>
            <a:off x="2586038" y="1409700"/>
            <a:ext cx="4821237" cy="4648200"/>
            <a:chOff x="2586038" y="1409700"/>
            <a:chExt cx="4821237" cy="4648200"/>
          </a:xfrm>
        </p:grpSpPr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AE57C573-9528-064E-BE73-2E66551023C6}"/>
                </a:ext>
              </a:extLst>
            </p:cNvPr>
            <p:cNvSpPr/>
            <p:nvPr/>
          </p:nvSpPr>
          <p:spPr>
            <a:xfrm>
              <a:off x="4419600" y="1800225"/>
              <a:ext cx="1952625" cy="423863"/>
            </a:xfrm>
            <a:custGeom>
              <a:avLst/>
              <a:gdLst>
                <a:gd name="connsiteX0" fmla="*/ 578644 w 1952625"/>
                <a:gd name="connsiteY0" fmla="*/ 195263 h 423863"/>
                <a:gd name="connsiteX1" fmla="*/ 800100 w 1952625"/>
                <a:gd name="connsiteY1" fmla="*/ 164306 h 423863"/>
                <a:gd name="connsiteX2" fmla="*/ 1028700 w 1952625"/>
                <a:gd name="connsiteY2" fmla="*/ 133350 h 423863"/>
                <a:gd name="connsiteX3" fmla="*/ 1345406 w 1952625"/>
                <a:gd name="connsiteY3" fmla="*/ 78581 h 423863"/>
                <a:gd name="connsiteX4" fmla="*/ 1476375 w 1952625"/>
                <a:gd name="connsiteY4" fmla="*/ 52388 h 423863"/>
                <a:gd name="connsiteX5" fmla="*/ 1526381 w 1952625"/>
                <a:gd name="connsiteY5" fmla="*/ 45244 h 423863"/>
                <a:gd name="connsiteX6" fmla="*/ 1590675 w 1952625"/>
                <a:gd name="connsiteY6" fmla="*/ 19050 h 423863"/>
                <a:gd name="connsiteX7" fmla="*/ 1635919 w 1952625"/>
                <a:gd name="connsiteY7" fmla="*/ 0 h 423863"/>
                <a:gd name="connsiteX8" fmla="*/ 1662113 w 1952625"/>
                <a:gd name="connsiteY8" fmla="*/ 0 h 423863"/>
                <a:gd name="connsiteX9" fmla="*/ 1721644 w 1952625"/>
                <a:gd name="connsiteY9" fmla="*/ 2381 h 423863"/>
                <a:gd name="connsiteX10" fmla="*/ 1783556 w 1952625"/>
                <a:gd name="connsiteY10" fmla="*/ 9525 h 423863"/>
                <a:gd name="connsiteX11" fmla="*/ 1847850 w 1952625"/>
                <a:gd name="connsiteY11" fmla="*/ 23813 h 423863"/>
                <a:gd name="connsiteX12" fmla="*/ 1897856 w 1952625"/>
                <a:gd name="connsiteY12" fmla="*/ 38100 h 423863"/>
                <a:gd name="connsiteX13" fmla="*/ 1916906 w 1952625"/>
                <a:gd name="connsiteY13" fmla="*/ 47625 h 423863"/>
                <a:gd name="connsiteX14" fmla="*/ 1931194 w 1952625"/>
                <a:gd name="connsiteY14" fmla="*/ 64294 h 423863"/>
                <a:gd name="connsiteX15" fmla="*/ 1943100 w 1952625"/>
                <a:gd name="connsiteY15" fmla="*/ 85725 h 423863"/>
                <a:gd name="connsiteX16" fmla="*/ 1950244 w 1952625"/>
                <a:gd name="connsiteY16" fmla="*/ 107156 h 423863"/>
                <a:gd name="connsiteX17" fmla="*/ 1952625 w 1952625"/>
                <a:gd name="connsiteY17" fmla="*/ 123825 h 423863"/>
                <a:gd name="connsiteX18" fmla="*/ 1947863 w 1952625"/>
                <a:gd name="connsiteY18" fmla="*/ 142875 h 423863"/>
                <a:gd name="connsiteX19" fmla="*/ 1931194 w 1952625"/>
                <a:gd name="connsiteY19" fmla="*/ 169069 h 423863"/>
                <a:gd name="connsiteX20" fmla="*/ 1900238 w 1952625"/>
                <a:gd name="connsiteY20" fmla="*/ 197644 h 423863"/>
                <a:gd name="connsiteX21" fmla="*/ 1850231 w 1952625"/>
                <a:gd name="connsiteY21" fmla="*/ 221456 h 423863"/>
                <a:gd name="connsiteX22" fmla="*/ 1774031 w 1952625"/>
                <a:gd name="connsiteY22" fmla="*/ 228600 h 423863"/>
                <a:gd name="connsiteX23" fmla="*/ 1602581 w 1952625"/>
                <a:gd name="connsiteY23" fmla="*/ 242888 h 423863"/>
                <a:gd name="connsiteX24" fmla="*/ 1393031 w 1952625"/>
                <a:gd name="connsiteY24" fmla="*/ 257175 h 423863"/>
                <a:gd name="connsiteX25" fmla="*/ 1269206 w 1952625"/>
                <a:gd name="connsiteY25" fmla="*/ 269081 h 423863"/>
                <a:gd name="connsiteX26" fmla="*/ 1042988 w 1952625"/>
                <a:gd name="connsiteY26" fmla="*/ 309563 h 423863"/>
                <a:gd name="connsiteX27" fmla="*/ 854869 w 1952625"/>
                <a:gd name="connsiteY27" fmla="*/ 338138 h 423863"/>
                <a:gd name="connsiteX28" fmla="*/ 752475 w 1952625"/>
                <a:gd name="connsiteY28" fmla="*/ 359569 h 423863"/>
                <a:gd name="connsiteX29" fmla="*/ 664369 w 1952625"/>
                <a:gd name="connsiteY29" fmla="*/ 383381 h 423863"/>
                <a:gd name="connsiteX30" fmla="*/ 576263 w 1952625"/>
                <a:gd name="connsiteY30" fmla="*/ 404813 h 423863"/>
                <a:gd name="connsiteX31" fmla="*/ 500063 w 1952625"/>
                <a:gd name="connsiteY31" fmla="*/ 416719 h 423863"/>
                <a:gd name="connsiteX32" fmla="*/ 435769 w 1952625"/>
                <a:gd name="connsiteY32" fmla="*/ 423863 h 423863"/>
                <a:gd name="connsiteX33" fmla="*/ 400050 w 1952625"/>
                <a:gd name="connsiteY33" fmla="*/ 419100 h 423863"/>
                <a:gd name="connsiteX34" fmla="*/ 352425 w 1952625"/>
                <a:gd name="connsiteY34" fmla="*/ 407194 h 423863"/>
                <a:gd name="connsiteX35" fmla="*/ 266700 w 1952625"/>
                <a:gd name="connsiteY35" fmla="*/ 371475 h 423863"/>
                <a:gd name="connsiteX36" fmla="*/ 185738 w 1952625"/>
                <a:gd name="connsiteY36" fmla="*/ 323850 h 423863"/>
                <a:gd name="connsiteX37" fmla="*/ 119063 w 1952625"/>
                <a:gd name="connsiteY37" fmla="*/ 273844 h 423863"/>
                <a:gd name="connsiteX38" fmla="*/ 71438 w 1952625"/>
                <a:gd name="connsiteY38" fmla="*/ 235744 h 423863"/>
                <a:gd name="connsiteX39" fmla="*/ 16669 w 1952625"/>
                <a:gd name="connsiteY39" fmla="*/ 185738 h 423863"/>
                <a:gd name="connsiteX40" fmla="*/ 9525 w 1952625"/>
                <a:gd name="connsiteY40" fmla="*/ 173831 h 423863"/>
                <a:gd name="connsiteX41" fmla="*/ 0 w 1952625"/>
                <a:gd name="connsiteY41" fmla="*/ 142875 h 423863"/>
                <a:gd name="connsiteX42" fmla="*/ 2381 w 1952625"/>
                <a:gd name="connsiteY42" fmla="*/ 128588 h 423863"/>
                <a:gd name="connsiteX43" fmla="*/ 14288 w 1952625"/>
                <a:gd name="connsiteY43" fmla="*/ 119063 h 423863"/>
                <a:gd name="connsiteX44" fmla="*/ 30956 w 1952625"/>
                <a:gd name="connsiteY44" fmla="*/ 121444 h 423863"/>
                <a:gd name="connsiteX45" fmla="*/ 88106 w 1952625"/>
                <a:gd name="connsiteY45" fmla="*/ 150019 h 423863"/>
                <a:gd name="connsiteX46" fmla="*/ 142875 w 1952625"/>
                <a:gd name="connsiteY46" fmla="*/ 173831 h 423863"/>
                <a:gd name="connsiteX47" fmla="*/ 200025 w 1952625"/>
                <a:gd name="connsiteY47" fmla="*/ 192881 h 423863"/>
                <a:gd name="connsiteX48" fmla="*/ 280988 w 1952625"/>
                <a:gd name="connsiteY48" fmla="*/ 209550 h 423863"/>
                <a:gd name="connsiteX49" fmla="*/ 352425 w 1952625"/>
                <a:gd name="connsiteY49" fmla="*/ 221456 h 423863"/>
                <a:gd name="connsiteX50" fmla="*/ 383381 w 1952625"/>
                <a:gd name="connsiteY50" fmla="*/ 221456 h 423863"/>
                <a:gd name="connsiteX51" fmla="*/ 492919 w 1952625"/>
                <a:gd name="connsiteY51" fmla="*/ 207169 h 423863"/>
                <a:gd name="connsiteX52" fmla="*/ 578644 w 1952625"/>
                <a:gd name="connsiteY52" fmla="*/ 1952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2625" h="423863">
                  <a:moveTo>
                    <a:pt x="578644" y="195263"/>
                  </a:moveTo>
                  <a:lnTo>
                    <a:pt x="800100" y="164306"/>
                  </a:lnTo>
                  <a:lnTo>
                    <a:pt x="1028700" y="133350"/>
                  </a:lnTo>
                  <a:lnTo>
                    <a:pt x="1345406" y="78581"/>
                  </a:lnTo>
                  <a:lnTo>
                    <a:pt x="1476375" y="52388"/>
                  </a:lnTo>
                  <a:lnTo>
                    <a:pt x="1526381" y="45244"/>
                  </a:lnTo>
                  <a:lnTo>
                    <a:pt x="1590675" y="19050"/>
                  </a:lnTo>
                  <a:lnTo>
                    <a:pt x="1635919" y="0"/>
                  </a:lnTo>
                  <a:lnTo>
                    <a:pt x="1662113" y="0"/>
                  </a:lnTo>
                  <a:lnTo>
                    <a:pt x="1721644" y="2381"/>
                  </a:lnTo>
                  <a:lnTo>
                    <a:pt x="1783556" y="9525"/>
                  </a:lnTo>
                  <a:lnTo>
                    <a:pt x="1847850" y="23813"/>
                  </a:lnTo>
                  <a:lnTo>
                    <a:pt x="1897856" y="38100"/>
                  </a:lnTo>
                  <a:lnTo>
                    <a:pt x="1916906" y="47625"/>
                  </a:lnTo>
                  <a:lnTo>
                    <a:pt x="1931194" y="64294"/>
                  </a:lnTo>
                  <a:lnTo>
                    <a:pt x="1943100" y="85725"/>
                  </a:lnTo>
                  <a:lnTo>
                    <a:pt x="1950244" y="107156"/>
                  </a:lnTo>
                  <a:lnTo>
                    <a:pt x="1952625" y="123825"/>
                  </a:lnTo>
                  <a:lnTo>
                    <a:pt x="1947863" y="142875"/>
                  </a:lnTo>
                  <a:lnTo>
                    <a:pt x="1931194" y="169069"/>
                  </a:lnTo>
                  <a:lnTo>
                    <a:pt x="1900238" y="197644"/>
                  </a:lnTo>
                  <a:lnTo>
                    <a:pt x="1850231" y="221456"/>
                  </a:lnTo>
                  <a:lnTo>
                    <a:pt x="1774031" y="228600"/>
                  </a:lnTo>
                  <a:lnTo>
                    <a:pt x="1602581" y="242888"/>
                  </a:lnTo>
                  <a:lnTo>
                    <a:pt x="1393031" y="257175"/>
                  </a:lnTo>
                  <a:lnTo>
                    <a:pt x="1269206" y="269081"/>
                  </a:lnTo>
                  <a:lnTo>
                    <a:pt x="1042988" y="309563"/>
                  </a:lnTo>
                  <a:lnTo>
                    <a:pt x="854869" y="338138"/>
                  </a:lnTo>
                  <a:lnTo>
                    <a:pt x="752475" y="359569"/>
                  </a:lnTo>
                  <a:lnTo>
                    <a:pt x="664369" y="383381"/>
                  </a:lnTo>
                  <a:lnTo>
                    <a:pt x="576263" y="404813"/>
                  </a:lnTo>
                  <a:lnTo>
                    <a:pt x="500063" y="416719"/>
                  </a:lnTo>
                  <a:lnTo>
                    <a:pt x="435769" y="423863"/>
                  </a:lnTo>
                  <a:lnTo>
                    <a:pt x="400050" y="419100"/>
                  </a:lnTo>
                  <a:lnTo>
                    <a:pt x="352425" y="407194"/>
                  </a:lnTo>
                  <a:lnTo>
                    <a:pt x="266700" y="371475"/>
                  </a:lnTo>
                  <a:lnTo>
                    <a:pt x="185738" y="323850"/>
                  </a:lnTo>
                  <a:lnTo>
                    <a:pt x="119063" y="273844"/>
                  </a:lnTo>
                  <a:lnTo>
                    <a:pt x="71438" y="235744"/>
                  </a:lnTo>
                  <a:lnTo>
                    <a:pt x="16669" y="185738"/>
                  </a:lnTo>
                  <a:lnTo>
                    <a:pt x="9525" y="173831"/>
                  </a:lnTo>
                  <a:lnTo>
                    <a:pt x="0" y="142875"/>
                  </a:lnTo>
                  <a:lnTo>
                    <a:pt x="2381" y="128588"/>
                  </a:lnTo>
                  <a:lnTo>
                    <a:pt x="14288" y="119063"/>
                  </a:lnTo>
                  <a:lnTo>
                    <a:pt x="30956" y="121444"/>
                  </a:lnTo>
                  <a:lnTo>
                    <a:pt x="88106" y="150019"/>
                  </a:lnTo>
                  <a:lnTo>
                    <a:pt x="142875" y="173831"/>
                  </a:lnTo>
                  <a:lnTo>
                    <a:pt x="200025" y="192881"/>
                  </a:lnTo>
                  <a:lnTo>
                    <a:pt x="280988" y="209550"/>
                  </a:lnTo>
                  <a:lnTo>
                    <a:pt x="352425" y="221456"/>
                  </a:lnTo>
                  <a:lnTo>
                    <a:pt x="383381" y="221456"/>
                  </a:lnTo>
                  <a:lnTo>
                    <a:pt x="492919" y="207169"/>
                  </a:lnTo>
                  <a:lnTo>
                    <a:pt x="578644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4921E234-42D2-A646-8294-680199944725}"/>
                </a:ext>
              </a:extLst>
            </p:cNvPr>
            <p:cNvSpPr/>
            <p:nvPr/>
          </p:nvSpPr>
          <p:spPr>
            <a:xfrm>
              <a:off x="4465638" y="3719513"/>
              <a:ext cx="1978025" cy="492125"/>
            </a:xfrm>
            <a:custGeom>
              <a:avLst/>
              <a:gdLst>
                <a:gd name="connsiteX0" fmla="*/ 642937 w 1978819"/>
                <a:gd name="connsiteY0" fmla="*/ 211931 h 492918"/>
                <a:gd name="connsiteX1" fmla="*/ 847725 w 1978819"/>
                <a:gd name="connsiteY1" fmla="*/ 166687 h 492918"/>
                <a:gd name="connsiteX2" fmla="*/ 1038225 w 1978819"/>
                <a:gd name="connsiteY2" fmla="*/ 130968 h 492918"/>
                <a:gd name="connsiteX3" fmla="*/ 1254919 w 1978819"/>
                <a:gd name="connsiteY3" fmla="*/ 107156 h 492918"/>
                <a:gd name="connsiteX4" fmla="*/ 1359694 w 1978819"/>
                <a:gd name="connsiteY4" fmla="*/ 92868 h 492918"/>
                <a:gd name="connsiteX5" fmla="*/ 1514475 w 1978819"/>
                <a:gd name="connsiteY5" fmla="*/ 69056 h 492918"/>
                <a:gd name="connsiteX6" fmla="*/ 1538287 w 1978819"/>
                <a:gd name="connsiteY6" fmla="*/ 61912 h 492918"/>
                <a:gd name="connsiteX7" fmla="*/ 1566862 w 1978819"/>
                <a:gd name="connsiteY7" fmla="*/ 42862 h 492918"/>
                <a:gd name="connsiteX8" fmla="*/ 1614487 w 1978819"/>
                <a:gd name="connsiteY8" fmla="*/ 19050 h 492918"/>
                <a:gd name="connsiteX9" fmla="*/ 1662112 w 1978819"/>
                <a:gd name="connsiteY9" fmla="*/ 0 h 492918"/>
                <a:gd name="connsiteX10" fmla="*/ 1733550 w 1978819"/>
                <a:gd name="connsiteY10" fmla="*/ 14287 h 492918"/>
                <a:gd name="connsiteX11" fmla="*/ 1797844 w 1978819"/>
                <a:gd name="connsiteY11" fmla="*/ 35718 h 492918"/>
                <a:gd name="connsiteX12" fmla="*/ 1859756 w 1978819"/>
                <a:gd name="connsiteY12" fmla="*/ 64293 h 492918"/>
                <a:gd name="connsiteX13" fmla="*/ 1905000 w 1978819"/>
                <a:gd name="connsiteY13" fmla="*/ 90487 h 492918"/>
                <a:gd name="connsiteX14" fmla="*/ 1935956 w 1978819"/>
                <a:gd name="connsiteY14" fmla="*/ 114300 h 492918"/>
                <a:gd name="connsiteX15" fmla="*/ 1955006 w 1978819"/>
                <a:gd name="connsiteY15" fmla="*/ 133350 h 492918"/>
                <a:gd name="connsiteX16" fmla="*/ 1966912 w 1978819"/>
                <a:gd name="connsiteY16" fmla="*/ 147637 h 492918"/>
                <a:gd name="connsiteX17" fmla="*/ 1976437 w 1978819"/>
                <a:gd name="connsiteY17" fmla="*/ 166687 h 492918"/>
                <a:gd name="connsiteX18" fmla="*/ 1978819 w 1978819"/>
                <a:gd name="connsiteY18" fmla="*/ 178593 h 492918"/>
                <a:gd name="connsiteX19" fmla="*/ 1976437 w 1978819"/>
                <a:gd name="connsiteY19" fmla="*/ 197643 h 492918"/>
                <a:gd name="connsiteX20" fmla="*/ 1964531 w 1978819"/>
                <a:gd name="connsiteY20" fmla="*/ 214312 h 492918"/>
                <a:gd name="connsiteX21" fmla="*/ 1947862 w 1978819"/>
                <a:gd name="connsiteY21" fmla="*/ 226218 h 492918"/>
                <a:gd name="connsiteX22" fmla="*/ 1916906 w 1978819"/>
                <a:gd name="connsiteY22" fmla="*/ 240506 h 492918"/>
                <a:gd name="connsiteX23" fmla="*/ 1883569 w 1978819"/>
                <a:gd name="connsiteY23" fmla="*/ 245268 h 492918"/>
                <a:gd name="connsiteX24" fmla="*/ 1819275 w 1978819"/>
                <a:gd name="connsiteY24" fmla="*/ 245268 h 492918"/>
                <a:gd name="connsiteX25" fmla="*/ 1693069 w 1978819"/>
                <a:gd name="connsiteY25" fmla="*/ 247650 h 492918"/>
                <a:gd name="connsiteX26" fmla="*/ 1564481 w 1978819"/>
                <a:gd name="connsiteY26" fmla="*/ 254793 h 492918"/>
                <a:gd name="connsiteX27" fmla="*/ 1369219 w 1978819"/>
                <a:gd name="connsiteY27" fmla="*/ 273843 h 492918"/>
                <a:gd name="connsiteX28" fmla="*/ 1207294 w 1978819"/>
                <a:gd name="connsiteY28" fmla="*/ 295275 h 492918"/>
                <a:gd name="connsiteX29" fmla="*/ 983456 w 1978819"/>
                <a:gd name="connsiteY29" fmla="*/ 316706 h 492918"/>
                <a:gd name="connsiteX30" fmla="*/ 878681 w 1978819"/>
                <a:gd name="connsiteY30" fmla="*/ 328612 h 492918"/>
                <a:gd name="connsiteX31" fmla="*/ 762000 w 1978819"/>
                <a:gd name="connsiteY31" fmla="*/ 350043 h 492918"/>
                <a:gd name="connsiteX32" fmla="*/ 600075 w 1978819"/>
                <a:gd name="connsiteY32" fmla="*/ 390525 h 492918"/>
                <a:gd name="connsiteX33" fmla="*/ 483394 w 1978819"/>
                <a:gd name="connsiteY33" fmla="*/ 428625 h 492918"/>
                <a:gd name="connsiteX34" fmla="*/ 302419 w 1978819"/>
                <a:gd name="connsiteY34" fmla="*/ 492918 h 492918"/>
                <a:gd name="connsiteX35" fmla="*/ 271462 w 1978819"/>
                <a:gd name="connsiteY35" fmla="*/ 485775 h 492918"/>
                <a:gd name="connsiteX36" fmla="*/ 219075 w 1978819"/>
                <a:gd name="connsiteY36" fmla="*/ 461962 h 492918"/>
                <a:gd name="connsiteX37" fmla="*/ 157162 w 1978819"/>
                <a:gd name="connsiteY37" fmla="*/ 426243 h 492918"/>
                <a:gd name="connsiteX38" fmla="*/ 111919 w 1978819"/>
                <a:gd name="connsiteY38" fmla="*/ 388143 h 492918"/>
                <a:gd name="connsiteX39" fmla="*/ 76200 w 1978819"/>
                <a:gd name="connsiteY39" fmla="*/ 347662 h 492918"/>
                <a:gd name="connsiteX40" fmla="*/ 30956 w 1978819"/>
                <a:gd name="connsiteY40" fmla="*/ 285750 h 492918"/>
                <a:gd name="connsiteX41" fmla="*/ 2381 w 1978819"/>
                <a:gd name="connsiteY41" fmla="*/ 230981 h 492918"/>
                <a:gd name="connsiteX42" fmla="*/ 0 w 1978819"/>
                <a:gd name="connsiteY42" fmla="*/ 202406 h 492918"/>
                <a:gd name="connsiteX43" fmla="*/ 4762 w 1978819"/>
                <a:gd name="connsiteY43" fmla="*/ 192881 h 492918"/>
                <a:gd name="connsiteX44" fmla="*/ 16669 w 1978819"/>
                <a:gd name="connsiteY44" fmla="*/ 190500 h 492918"/>
                <a:gd name="connsiteX45" fmla="*/ 30956 w 1978819"/>
                <a:gd name="connsiteY45" fmla="*/ 192881 h 492918"/>
                <a:gd name="connsiteX46" fmla="*/ 47625 w 1978819"/>
                <a:gd name="connsiteY46" fmla="*/ 200025 h 492918"/>
                <a:gd name="connsiteX47" fmla="*/ 88106 w 1978819"/>
                <a:gd name="connsiteY47" fmla="*/ 221456 h 492918"/>
                <a:gd name="connsiteX48" fmla="*/ 135731 w 1978819"/>
                <a:gd name="connsiteY48" fmla="*/ 247650 h 492918"/>
                <a:gd name="connsiteX49" fmla="*/ 204787 w 1978819"/>
                <a:gd name="connsiteY49" fmla="*/ 271462 h 492918"/>
                <a:gd name="connsiteX50" fmla="*/ 273844 w 1978819"/>
                <a:gd name="connsiteY50" fmla="*/ 285750 h 492918"/>
                <a:gd name="connsiteX51" fmla="*/ 304800 w 1978819"/>
                <a:gd name="connsiteY51" fmla="*/ 290512 h 492918"/>
                <a:gd name="connsiteX52" fmla="*/ 404812 w 1978819"/>
                <a:gd name="connsiteY52" fmla="*/ 266700 h 492918"/>
                <a:gd name="connsiteX53" fmla="*/ 592931 w 1978819"/>
                <a:gd name="connsiteY53" fmla="*/ 223837 h 492918"/>
                <a:gd name="connsiteX54" fmla="*/ 642937 w 1978819"/>
                <a:gd name="connsiteY54" fmla="*/ 21193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78819" h="492918">
                  <a:moveTo>
                    <a:pt x="642937" y="211931"/>
                  </a:moveTo>
                  <a:lnTo>
                    <a:pt x="847725" y="166687"/>
                  </a:lnTo>
                  <a:lnTo>
                    <a:pt x="1038225" y="130968"/>
                  </a:lnTo>
                  <a:lnTo>
                    <a:pt x="1254919" y="107156"/>
                  </a:lnTo>
                  <a:lnTo>
                    <a:pt x="1359694" y="92868"/>
                  </a:lnTo>
                  <a:lnTo>
                    <a:pt x="1514475" y="69056"/>
                  </a:lnTo>
                  <a:lnTo>
                    <a:pt x="1538287" y="61912"/>
                  </a:lnTo>
                  <a:lnTo>
                    <a:pt x="1566862" y="42862"/>
                  </a:lnTo>
                  <a:lnTo>
                    <a:pt x="1614487" y="19050"/>
                  </a:lnTo>
                  <a:lnTo>
                    <a:pt x="1662112" y="0"/>
                  </a:lnTo>
                  <a:lnTo>
                    <a:pt x="1733550" y="14287"/>
                  </a:lnTo>
                  <a:lnTo>
                    <a:pt x="1797844" y="35718"/>
                  </a:lnTo>
                  <a:lnTo>
                    <a:pt x="1859756" y="64293"/>
                  </a:lnTo>
                  <a:lnTo>
                    <a:pt x="1905000" y="90487"/>
                  </a:lnTo>
                  <a:lnTo>
                    <a:pt x="1935956" y="114300"/>
                  </a:lnTo>
                  <a:lnTo>
                    <a:pt x="1955006" y="133350"/>
                  </a:lnTo>
                  <a:lnTo>
                    <a:pt x="1966912" y="147637"/>
                  </a:lnTo>
                  <a:lnTo>
                    <a:pt x="1976437" y="166687"/>
                  </a:lnTo>
                  <a:lnTo>
                    <a:pt x="1978819" y="178593"/>
                  </a:lnTo>
                  <a:lnTo>
                    <a:pt x="1976437" y="197643"/>
                  </a:lnTo>
                  <a:lnTo>
                    <a:pt x="1964531" y="214312"/>
                  </a:lnTo>
                  <a:lnTo>
                    <a:pt x="1947862" y="226218"/>
                  </a:lnTo>
                  <a:lnTo>
                    <a:pt x="1916906" y="240506"/>
                  </a:lnTo>
                  <a:lnTo>
                    <a:pt x="1883569" y="245268"/>
                  </a:lnTo>
                  <a:lnTo>
                    <a:pt x="1819275" y="245268"/>
                  </a:lnTo>
                  <a:lnTo>
                    <a:pt x="1693069" y="247650"/>
                  </a:lnTo>
                  <a:lnTo>
                    <a:pt x="1564481" y="254793"/>
                  </a:lnTo>
                  <a:lnTo>
                    <a:pt x="1369219" y="273843"/>
                  </a:lnTo>
                  <a:lnTo>
                    <a:pt x="1207294" y="295275"/>
                  </a:lnTo>
                  <a:lnTo>
                    <a:pt x="983456" y="316706"/>
                  </a:lnTo>
                  <a:lnTo>
                    <a:pt x="878681" y="328612"/>
                  </a:lnTo>
                  <a:lnTo>
                    <a:pt x="762000" y="350043"/>
                  </a:lnTo>
                  <a:lnTo>
                    <a:pt x="600075" y="390525"/>
                  </a:lnTo>
                  <a:lnTo>
                    <a:pt x="483394" y="428625"/>
                  </a:lnTo>
                  <a:lnTo>
                    <a:pt x="302419" y="492918"/>
                  </a:lnTo>
                  <a:lnTo>
                    <a:pt x="271462" y="485775"/>
                  </a:lnTo>
                  <a:lnTo>
                    <a:pt x="219075" y="461962"/>
                  </a:lnTo>
                  <a:lnTo>
                    <a:pt x="157162" y="426243"/>
                  </a:lnTo>
                  <a:lnTo>
                    <a:pt x="111919" y="388143"/>
                  </a:lnTo>
                  <a:lnTo>
                    <a:pt x="76200" y="347662"/>
                  </a:lnTo>
                  <a:lnTo>
                    <a:pt x="30956" y="285750"/>
                  </a:lnTo>
                  <a:lnTo>
                    <a:pt x="2381" y="230981"/>
                  </a:lnTo>
                  <a:lnTo>
                    <a:pt x="0" y="202406"/>
                  </a:lnTo>
                  <a:lnTo>
                    <a:pt x="4762" y="192881"/>
                  </a:lnTo>
                  <a:lnTo>
                    <a:pt x="16669" y="190500"/>
                  </a:lnTo>
                  <a:lnTo>
                    <a:pt x="30956" y="192881"/>
                  </a:lnTo>
                  <a:lnTo>
                    <a:pt x="47625" y="200025"/>
                  </a:lnTo>
                  <a:lnTo>
                    <a:pt x="88106" y="221456"/>
                  </a:lnTo>
                  <a:lnTo>
                    <a:pt x="135731" y="247650"/>
                  </a:lnTo>
                  <a:lnTo>
                    <a:pt x="204787" y="271462"/>
                  </a:lnTo>
                  <a:lnTo>
                    <a:pt x="273844" y="285750"/>
                  </a:lnTo>
                  <a:lnTo>
                    <a:pt x="304800" y="290512"/>
                  </a:lnTo>
                  <a:lnTo>
                    <a:pt x="404812" y="266700"/>
                  </a:lnTo>
                  <a:lnTo>
                    <a:pt x="592931" y="223837"/>
                  </a:lnTo>
                  <a:lnTo>
                    <a:pt x="642937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4296BD30-C469-874A-B24D-6E4BC8FB4286}"/>
                </a:ext>
              </a:extLst>
            </p:cNvPr>
            <p:cNvSpPr/>
            <p:nvPr/>
          </p:nvSpPr>
          <p:spPr>
            <a:xfrm>
              <a:off x="3989388" y="4346575"/>
              <a:ext cx="3005137" cy="533400"/>
            </a:xfrm>
            <a:custGeom>
              <a:avLst/>
              <a:gdLst>
                <a:gd name="connsiteX0" fmla="*/ 1063540 w 3004807"/>
                <a:gd name="connsiteY0" fmla="*/ 200484 h 532993"/>
                <a:gd name="connsiteX1" fmla="*/ 1249354 w 3004807"/>
                <a:gd name="connsiteY1" fmla="*/ 171145 h 532993"/>
                <a:gd name="connsiteX2" fmla="*/ 1484066 w 3004807"/>
                <a:gd name="connsiteY2" fmla="*/ 134471 h 532993"/>
                <a:gd name="connsiteX3" fmla="*/ 1740783 w 3004807"/>
                <a:gd name="connsiteY3" fmla="*/ 107577 h 532993"/>
                <a:gd name="connsiteX4" fmla="*/ 1953491 w 3004807"/>
                <a:gd name="connsiteY4" fmla="*/ 95352 h 532993"/>
                <a:gd name="connsiteX5" fmla="*/ 2175979 w 3004807"/>
                <a:gd name="connsiteY5" fmla="*/ 80683 h 532993"/>
                <a:gd name="connsiteX6" fmla="*/ 2405801 w 3004807"/>
                <a:gd name="connsiteY6" fmla="*/ 66013 h 532993"/>
                <a:gd name="connsiteX7" fmla="*/ 2430250 w 3004807"/>
                <a:gd name="connsiteY7" fmla="*/ 63568 h 532993"/>
                <a:gd name="connsiteX8" fmla="*/ 2520712 w 3004807"/>
                <a:gd name="connsiteY8" fmla="*/ 39119 h 532993"/>
                <a:gd name="connsiteX9" fmla="*/ 2611174 w 3004807"/>
                <a:gd name="connsiteY9" fmla="*/ 9780 h 532993"/>
                <a:gd name="connsiteX10" fmla="*/ 2647848 w 3004807"/>
                <a:gd name="connsiteY10" fmla="*/ 0 h 532993"/>
                <a:gd name="connsiteX11" fmla="*/ 2701636 w 3004807"/>
                <a:gd name="connsiteY11" fmla="*/ 4890 h 532993"/>
                <a:gd name="connsiteX12" fmla="*/ 2787209 w 3004807"/>
                <a:gd name="connsiteY12" fmla="*/ 29339 h 532993"/>
                <a:gd name="connsiteX13" fmla="*/ 2840997 w 3004807"/>
                <a:gd name="connsiteY13" fmla="*/ 51344 h 532993"/>
                <a:gd name="connsiteX14" fmla="*/ 2882561 w 3004807"/>
                <a:gd name="connsiteY14" fmla="*/ 70903 h 532993"/>
                <a:gd name="connsiteX15" fmla="*/ 2921679 w 3004807"/>
                <a:gd name="connsiteY15" fmla="*/ 95352 h 532993"/>
                <a:gd name="connsiteX16" fmla="*/ 2953463 w 3004807"/>
                <a:gd name="connsiteY16" fmla="*/ 119801 h 532993"/>
                <a:gd name="connsiteX17" fmla="*/ 2977912 w 3004807"/>
                <a:gd name="connsiteY17" fmla="*/ 144251 h 532993"/>
                <a:gd name="connsiteX18" fmla="*/ 2997472 w 3004807"/>
                <a:gd name="connsiteY18" fmla="*/ 173590 h 532993"/>
                <a:gd name="connsiteX19" fmla="*/ 3004807 w 3004807"/>
                <a:gd name="connsiteY19" fmla="*/ 198039 h 532993"/>
                <a:gd name="connsiteX20" fmla="*/ 2997472 w 3004807"/>
                <a:gd name="connsiteY20" fmla="*/ 220043 h 532993"/>
                <a:gd name="connsiteX21" fmla="*/ 2980357 w 3004807"/>
                <a:gd name="connsiteY21" fmla="*/ 237158 h 532993"/>
                <a:gd name="connsiteX22" fmla="*/ 2953463 w 3004807"/>
                <a:gd name="connsiteY22" fmla="*/ 254272 h 532993"/>
                <a:gd name="connsiteX23" fmla="*/ 2924124 w 3004807"/>
                <a:gd name="connsiteY23" fmla="*/ 266497 h 532993"/>
                <a:gd name="connsiteX24" fmla="*/ 2889895 w 3004807"/>
                <a:gd name="connsiteY24" fmla="*/ 266497 h 532993"/>
                <a:gd name="connsiteX25" fmla="*/ 2794543 w 3004807"/>
                <a:gd name="connsiteY25" fmla="*/ 256717 h 532993"/>
                <a:gd name="connsiteX26" fmla="*/ 2684522 w 3004807"/>
                <a:gd name="connsiteY26" fmla="*/ 256717 h 532993"/>
                <a:gd name="connsiteX27" fmla="*/ 2564721 w 3004807"/>
                <a:gd name="connsiteY27" fmla="*/ 254272 h 532993"/>
                <a:gd name="connsiteX28" fmla="*/ 2396021 w 3004807"/>
                <a:gd name="connsiteY28" fmla="*/ 261607 h 532993"/>
                <a:gd name="connsiteX29" fmla="*/ 2271331 w 3004807"/>
                <a:gd name="connsiteY29" fmla="*/ 268942 h 532993"/>
                <a:gd name="connsiteX30" fmla="*/ 2124635 w 3004807"/>
                <a:gd name="connsiteY30" fmla="*/ 268942 h 532993"/>
                <a:gd name="connsiteX31" fmla="*/ 1970605 w 3004807"/>
                <a:gd name="connsiteY31" fmla="*/ 273831 h 532993"/>
                <a:gd name="connsiteX32" fmla="*/ 1828800 w 3004807"/>
                <a:gd name="connsiteY32" fmla="*/ 278721 h 532993"/>
                <a:gd name="connsiteX33" fmla="*/ 1691885 w 3004807"/>
                <a:gd name="connsiteY33" fmla="*/ 290946 h 532993"/>
                <a:gd name="connsiteX34" fmla="*/ 1535410 w 3004807"/>
                <a:gd name="connsiteY34" fmla="*/ 310505 h 532993"/>
                <a:gd name="connsiteX35" fmla="*/ 1403384 w 3004807"/>
                <a:gd name="connsiteY35" fmla="*/ 320285 h 532993"/>
                <a:gd name="connsiteX36" fmla="*/ 1232240 w 3004807"/>
                <a:gd name="connsiteY36" fmla="*/ 339844 h 532993"/>
                <a:gd name="connsiteX37" fmla="*/ 1070875 w 3004807"/>
                <a:gd name="connsiteY37" fmla="*/ 361849 h 532993"/>
                <a:gd name="connsiteX38" fmla="*/ 936404 w 3004807"/>
                <a:gd name="connsiteY38" fmla="*/ 383853 h 532993"/>
                <a:gd name="connsiteX39" fmla="*/ 772595 w 3004807"/>
                <a:gd name="connsiteY39" fmla="*/ 410747 h 532993"/>
                <a:gd name="connsiteX40" fmla="*/ 721251 w 3004807"/>
                <a:gd name="connsiteY40" fmla="*/ 420527 h 532993"/>
                <a:gd name="connsiteX41" fmla="*/ 689467 w 3004807"/>
                <a:gd name="connsiteY41" fmla="*/ 427861 h 532993"/>
                <a:gd name="connsiteX42" fmla="*/ 628344 w 3004807"/>
                <a:gd name="connsiteY42" fmla="*/ 447421 h 532993"/>
                <a:gd name="connsiteX43" fmla="*/ 550107 w 3004807"/>
                <a:gd name="connsiteY43" fmla="*/ 474315 h 532993"/>
                <a:gd name="connsiteX44" fmla="*/ 457200 w 3004807"/>
                <a:gd name="connsiteY44" fmla="*/ 508544 h 532993"/>
                <a:gd name="connsiteX45" fmla="*/ 408302 w 3004807"/>
                <a:gd name="connsiteY45" fmla="*/ 528103 h 532993"/>
                <a:gd name="connsiteX46" fmla="*/ 388742 w 3004807"/>
                <a:gd name="connsiteY46" fmla="*/ 532993 h 532993"/>
                <a:gd name="connsiteX47" fmla="*/ 359403 w 3004807"/>
                <a:gd name="connsiteY47" fmla="*/ 525658 h 532993"/>
                <a:gd name="connsiteX48" fmla="*/ 305615 w 3004807"/>
                <a:gd name="connsiteY48" fmla="*/ 501209 h 532993"/>
                <a:gd name="connsiteX49" fmla="*/ 261607 w 3004807"/>
                <a:gd name="connsiteY49" fmla="*/ 479205 h 532993"/>
                <a:gd name="connsiteX50" fmla="*/ 205373 w 3004807"/>
                <a:gd name="connsiteY50" fmla="*/ 440086 h 532993"/>
                <a:gd name="connsiteX51" fmla="*/ 168700 w 3004807"/>
                <a:gd name="connsiteY51" fmla="*/ 413192 h 532993"/>
                <a:gd name="connsiteX52" fmla="*/ 122246 w 3004807"/>
                <a:gd name="connsiteY52" fmla="*/ 371628 h 532993"/>
                <a:gd name="connsiteX53" fmla="*/ 73348 w 3004807"/>
                <a:gd name="connsiteY53" fmla="*/ 325175 h 532993"/>
                <a:gd name="connsiteX54" fmla="*/ 36674 w 3004807"/>
                <a:gd name="connsiteY54" fmla="*/ 290946 h 532993"/>
                <a:gd name="connsiteX55" fmla="*/ 19559 w 3004807"/>
                <a:gd name="connsiteY55" fmla="*/ 271386 h 532993"/>
                <a:gd name="connsiteX56" fmla="*/ 0 w 3004807"/>
                <a:gd name="connsiteY56" fmla="*/ 234713 h 532993"/>
                <a:gd name="connsiteX57" fmla="*/ 0 w 3004807"/>
                <a:gd name="connsiteY57" fmla="*/ 222488 h 532993"/>
                <a:gd name="connsiteX58" fmla="*/ 4890 w 3004807"/>
                <a:gd name="connsiteY58" fmla="*/ 210263 h 532993"/>
                <a:gd name="connsiteX59" fmla="*/ 24449 w 3004807"/>
                <a:gd name="connsiteY59" fmla="*/ 210263 h 532993"/>
                <a:gd name="connsiteX60" fmla="*/ 46454 w 3004807"/>
                <a:gd name="connsiteY60" fmla="*/ 215153 h 532993"/>
                <a:gd name="connsiteX61" fmla="*/ 78238 w 3004807"/>
                <a:gd name="connsiteY61" fmla="*/ 229823 h 532993"/>
                <a:gd name="connsiteX62" fmla="*/ 114911 w 3004807"/>
                <a:gd name="connsiteY62" fmla="*/ 246937 h 532993"/>
                <a:gd name="connsiteX63" fmla="*/ 171144 w 3004807"/>
                <a:gd name="connsiteY63" fmla="*/ 271386 h 532993"/>
                <a:gd name="connsiteX64" fmla="*/ 220043 w 3004807"/>
                <a:gd name="connsiteY64" fmla="*/ 286056 h 532993"/>
                <a:gd name="connsiteX65" fmla="*/ 290946 w 3004807"/>
                <a:gd name="connsiteY65" fmla="*/ 303170 h 532993"/>
                <a:gd name="connsiteX66" fmla="*/ 344734 w 3004807"/>
                <a:gd name="connsiteY66" fmla="*/ 310505 h 532993"/>
                <a:gd name="connsiteX67" fmla="*/ 466980 w 3004807"/>
                <a:gd name="connsiteY67" fmla="*/ 293391 h 532993"/>
                <a:gd name="connsiteX68" fmla="*/ 701692 w 3004807"/>
                <a:gd name="connsiteY68" fmla="*/ 256717 h 532993"/>
                <a:gd name="connsiteX69" fmla="*/ 1063540 w 3004807"/>
                <a:gd name="connsiteY69" fmla="*/ 20048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04807" h="532993">
                  <a:moveTo>
                    <a:pt x="1063540" y="200484"/>
                  </a:moveTo>
                  <a:lnTo>
                    <a:pt x="1249354" y="171145"/>
                  </a:lnTo>
                  <a:lnTo>
                    <a:pt x="1484066" y="134471"/>
                  </a:lnTo>
                  <a:lnTo>
                    <a:pt x="1740783" y="107577"/>
                  </a:lnTo>
                  <a:lnTo>
                    <a:pt x="1953491" y="95352"/>
                  </a:lnTo>
                  <a:lnTo>
                    <a:pt x="2175979" y="80683"/>
                  </a:lnTo>
                  <a:lnTo>
                    <a:pt x="2405801" y="66013"/>
                  </a:lnTo>
                  <a:lnTo>
                    <a:pt x="2430250" y="63568"/>
                  </a:lnTo>
                  <a:lnTo>
                    <a:pt x="2520712" y="39119"/>
                  </a:lnTo>
                  <a:lnTo>
                    <a:pt x="2611174" y="9780"/>
                  </a:lnTo>
                  <a:lnTo>
                    <a:pt x="2647848" y="0"/>
                  </a:lnTo>
                  <a:lnTo>
                    <a:pt x="2701636" y="4890"/>
                  </a:lnTo>
                  <a:lnTo>
                    <a:pt x="2787209" y="29339"/>
                  </a:lnTo>
                  <a:lnTo>
                    <a:pt x="2840997" y="51344"/>
                  </a:lnTo>
                  <a:lnTo>
                    <a:pt x="2882561" y="70903"/>
                  </a:lnTo>
                  <a:lnTo>
                    <a:pt x="2921679" y="95352"/>
                  </a:lnTo>
                  <a:lnTo>
                    <a:pt x="2953463" y="119801"/>
                  </a:lnTo>
                  <a:lnTo>
                    <a:pt x="2977912" y="144251"/>
                  </a:lnTo>
                  <a:lnTo>
                    <a:pt x="2997472" y="173590"/>
                  </a:lnTo>
                  <a:lnTo>
                    <a:pt x="3004807" y="198039"/>
                  </a:lnTo>
                  <a:lnTo>
                    <a:pt x="2997472" y="220043"/>
                  </a:lnTo>
                  <a:lnTo>
                    <a:pt x="2980357" y="237158"/>
                  </a:lnTo>
                  <a:lnTo>
                    <a:pt x="2953463" y="254272"/>
                  </a:lnTo>
                  <a:lnTo>
                    <a:pt x="2924124" y="266497"/>
                  </a:lnTo>
                  <a:lnTo>
                    <a:pt x="2889895" y="266497"/>
                  </a:lnTo>
                  <a:lnTo>
                    <a:pt x="2794543" y="256717"/>
                  </a:lnTo>
                  <a:lnTo>
                    <a:pt x="2684522" y="256717"/>
                  </a:lnTo>
                  <a:lnTo>
                    <a:pt x="2564721" y="254272"/>
                  </a:lnTo>
                  <a:lnTo>
                    <a:pt x="2396021" y="261607"/>
                  </a:lnTo>
                  <a:lnTo>
                    <a:pt x="2271331" y="268942"/>
                  </a:lnTo>
                  <a:lnTo>
                    <a:pt x="2124635" y="268942"/>
                  </a:lnTo>
                  <a:lnTo>
                    <a:pt x="1970605" y="273831"/>
                  </a:lnTo>
                  <a:lnTo>
                    <a:pt x="1828800" y="278721"/>
                  </a:lnTo>
                  <a:lnTo>
                    <a:pt x="1691885" y="290946"/>
                  </a:lnTo>
                  <a:lnTo>
                    <a:pt x="1535410" y="310505"/>
                  </a:lnTo>
                  <a:lnTo>
                    <a:pt x="1403384" y="320285"/>
                  </a:lnTo>
                  <a:lnTo>
                    <a:pt x="1232240" y="339844"/>
                  </a:lnTo>
                  <a:lnTo>
                    <a:pt x="1070875" y="361849"/>
                  </a:lnTo>
                  <a:lnTo>
                    <a:pt x="936404" y="383853"/>
                  </a:lnTo>
                  <a:lnTo>
                    <a:pt x="772595" y="410747"/>
                  </a:lnTo>
                  <a:lnTo>
                    <a:pt x="721251" y="420527"/>
                  </a:lnTo>
                  <a:lnTo>
                    <a:pt x="689467" y="427861"/>
                  </a:lnTo>
                  <a:lnTo>
                    <a:pt x="628344" y="447421"/>
                  </a:lnTo>
                  <a:lnTo>
                    <a:pt x="550107" y="474315"/>
                  </a:lnTo>
                  <a:lnTo>
                    <a:pt x="457200" y="508544"/>
                  </a:lnTo>
                  <a:lnTo>
                    <a:pt x="408302" y="528103"/>
                  </a:lnTo>
                  <a:lnTo>
                    <a:pt x="388742" y="532993"/>
                  </a:lnTo>
                  <a:lnTo>
                    <a:pt x="359403" y="525658"/>
                  </a:lnTo>
                  <a:lnTo>
                    <a:pt x="305615" y="501209"/>
                  </a:lnTo>
                  <a:lnTo>
                    <a:pt x="261607" y="479205"/>
                  </a:lnTo>
                  <a:lnTo>
                    <a:pt x="205373" y="440086"/>
                  </a:lnTo>
                  <a:lnTo>
                    <a:pt x="168700" y="413192"/>
                  </a:lnTo>
                  <a:lnTo>
                    <a:pt x="122246" y="371628"/>
                  </a:lnTo>
                  <a:lnTo>
                    <a:pt x="73348" y="325175"/>
                  </a:lnTo>
                  <a:lnTo>
                    <a:pt x="36674" y="290946"/>
                  </a:lnTo>
                  <a:lnTo>
                    <a:pt x="19559" y="271386"/>
                  </a:lnTo>
                  <a:lnTo>
                    <a:pt x="0" y="234713"/>
                  </a:lnTo>
                  <a:lnTo>
                    <a:pt x="0" y="222488"/>
                  </a:lnTo>
                  <a:lnTo>
                    <a:pt x="4890" y="210263"/>
                  </a:lnTo>
                  <a:lnTo>
                    <a:pt x="24449" y="210263"/>
                  </a:lnTo>
                  <a:lnTo>
                    <a:pt x="46454" y="215153"/>
                  </a:lnTo>
                  <a:lnTo>
                    <a:pt x="78238" y="229823"/>
                  </a:lnTo>
                  <a:lnTo>
                    <a:pt x="114911" y="246937"/>
                  </a:lnTo>
                  <a:lnTo>
                    <a:pt x="171144" y="271386"/>
                  </a:lnTo>
                  <a:lnTo>
                    <a:pt x="220043" y="286056"/>
                  </a:lnTo>
                  <a:lnTo>
                    <a:pt x="290946" y="303170"/>
                  </a:lnTo>
                  <a:lnTo>
                    <a:pt x="344734" y="310505"/>
                  </a:lnTo>
                  <a:lnTo>
                    <a:pt x="466980" y="293391"/>
                  </a:lnTo>
                  <a:lnTo>
                    <a:pt x="701692" y="256717"/>
                  </a:lnTo>
                  <a:lnTo>
                    <a:pt x="1063540" y="2004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F3677EFC-4717-E542-B60E-96E1815907C8}"/>
                </a:ext>
              </a:extLst>
            </p:cNvPr>
            <p:cNvSpPr/>
            <p:nvPr/>
          </p:nvSpPr>
          <p:spPr>
            <a:xfrm>
              <a:off x="2743200" y="1865313"/>
              <a:ext cx="795338" cy="628650"/>
            </a:xfrm>
            <a:custGeom>
              <a:avLst/>
              <a:gdLst>
                <a:gd name="connsiteX0" fmla="*/ 433388 w 795338"/>
                <a:gd name="connsiteY0" fmla="*/ 407194 h 628650"/>
                <a:gd name="connsiteX1" fmla="*/ 466725 w 795338"/>
                <a:gd name="connsiteY1" fmla="*/ 447675 h 628650"/>
                <a:gd name="connsiteX2" fmla="*/ 488156 w 795338"/>
                <a:gd name="connsiteY2" fmla="*/ 478631 h 628650"/>
                <a:gd name="connsiteX3" fmla="*/ 516731 w 795338"/>
                <a:gd name="connsiteY3" fmla="*/ 519112 h 628650"/>
                <a:gd name="connsiteX4" fmla="*/ 535781 w 795338"/>
                <a:gd name="connsiteY4" fmla="*/ 547687 h 628650"/>
                <a:gd name="connsiteX5" fmla="*/ 564356 w 795338"/>
                <a:gd name="connsiteY5" fmla="*/ 585787 h 628650"/>
                <a:gd name="connsiteX6" fmla="*/ 585788 w 795338"/>
                <a:gd name="connsiteY6" fmla="*/ 604837 h 628650"/>
                <a:gd name="connsiteX7" fmla="*/ 619125 w 795338"/>
                <a:gd name="connsiteY7" fmla="*/ 621506 h 628650"/>
                <a:gd name="connsiteX8" fmla="*/ 642938 w 795338"/>
                <a:gd name="connsiteY8" fmla="*/ 626269 h 628650"/>
                <a:gd name="connsiteX9" fmla="*/ 666750 w 795338"/>
                <a:gd name="connsiteY9" fmla="*/ 628650 h 628650"/>
                <a:gd name="connsiteX10" fmla="*/ 700088 w 795338"/>
                <a:gd name="connsiteY10" fmla="*/ 619125 h 628650"/>
                <a:gd name="connsiteX11" fmla="*/ 733425 w 795338"/>
                <a:gd name="connsiteY11" fmla="*/ 602456 h 628650"/>
                <a:gd name="connsiteX12" fmla="*/ 754856 w 795338"/>
                <a:gd name="connsiteY12" fmla="*/ 581025 h 628650"/>
                <a:gd name="connsiteX13" fmla="*/ 778669 w 795338"/>
                <a:gd name="connsiteY13" fmla="*/ 547687 h 628650"/>
                <a:gd name="connsiteX14" fmla="*/ 788194 w 795338"/>
                <a:gd name="connsiteY14" fmla="*/ 519112 h 628650"/>
                <a:gd name="connsiteX15" fmla="*/ 795338 w 795338"/>
                <a:gd name="connsiteY15" fmla="*/ 471487 h 628650"/>
                <a:gd name="connsiteX16" fmla="*/ 795338 w 795338"/>
                <a:gd name="connsiteY16" fmla="*/ 428625 h 628650"/>
                <a:gd name="connsiteX17" fmla="*/ 790575 w 795338"/>
                <a:gd name="connsiteY17" fmla="*/ 376237 h 628650"/>
                <a:gd name="connsiteX18" fmla="*/ 776288 w 795338"/>
                <a:gd name="connsiteY18" fmla="*/ 328612 h 628650"/>
                <a:gd name="connsiteX19" fmla="*/ 754856 w 795338"/>
                <a:gd name="connsiteY19" fmla="*/ 280987 h 628650"/>
                <a:gd name="connsiteX20" fmla="*/ 733425 w 795338"/>
                <a:gd name="connsiteY20" fmla="*/ 250031 h 628650"/>
                <a:gd name="connsiteX21" fmla="*/ 697706 w 795338"/>
                <a:gd name="connsiteY21" fmla="*/ 211931 h 628650"/>
                <a:gd name="connsiteX22" fmla="*/ 661988 w 795338"/>
                <a:gd name="connsiteY22" fmla="*/ 183356 h 628650"/>
                <a:gd name="connsiteX23" fmla="*/ 621506 w 795338"/>
                <a:gd name="connsiteY23" fmla="*/ 147637 h 628650"/>
                <a:gd name="connsiteX24" fmla="*/ 573881 w 795338"/>
                <a:gd name="connsiteY24" fmla="*/ 114300 h 628650"/>
                <a:gd name="connsiteX25" fmla="*/ 535781 w 795338"/>
                <a:gd name="connsiteY25" fmla="*/ 95250 h 628650"/>
                <a:gd name="connsiteX26" fmla="*/ 495300 w 795338"/>
                <a:gd name="connsiteY26" fmla="*/ 78581 h 628650"/>
                <a:gd name="connsiteX27" fmla="*/ 433388 w 795338"/>
                <a:gd name="connsiteY27" fmla="*/ 59531 h 628650"/>
                <a:gd name="connsiteX28" fmla="*/ 369094 w 795338"/>
                <a:gd name="connsiteY28" fmla="*/ 45244 h 628650"/>
                <a:gd name="connsiteX29" fmla="*/ 285750 w 795338"/>
                <a:gd name="connsiteY29" fmla="*/ 28575 h 628650"/>
                <a:gd name="connsiteX30" fmla="*/ 216694 w 795338"/>
                <a:gd name="connsiteY30" fmla="*/ 14287 h 628650"/>
                <a:gd name="connsiteX31" fmla="*/ 121444 w 795338"/>
                <a:gd name="connsiteY31" fmla="*/ 4762 h 628650"/>
                <a:gd name="connsiteX32" fmla="*/ 57150 w 795338"/>
                <a:gd name="connsiteY32" fmla="*/ 2381 h 628650"/>
                <a:gd name="connsiteX33" fmla="*/ 23813 w 795338"/>
                <a:gd name="connsiteY33" fmla="*/ 0 h 628650"/>
                <a:gd name="connsiteX34" fmla="*/ 11906 w 795338"/>
                <a:gd name="connsiteY34" fmla="*/ 0 h 628650"/>
                <a:gd name="connsiteX35" fmla="*/ 0 w 795338"/>
                <a:gd name="connsiteY35" fmla="*/ 4762 h 628650"/>
                <a:gd name="connsiteX36" fmla="*/ 0 w 795338"/>
                <a:gd name="connsiteY36" fmla="*/ 23812 h 628650"/>
                <a:gd name="connsiteX37" fmla="*/ 21431 w 795338"/>
                <a:gd name="connsiteY37" fmla="*/ 50006 h 628650"/>
                <a:gd name="connsiteX38" fmla="*/ 57150 w 795338"/>
                <a:gd name="connsiteY38" fmla="*/ 71437 h 628650"/>
                <a:gd name="connsiteX39" fmla="*/ 114300 w 795338"/>
                <a:gd name="connsiteY39" fmla="*/ 107156 h 628650"/>
                <a:gd name="connsiteX40" fmla="*/ 183356 w 795338"/>
                <a:gd name="connsiteY40" fmla="*/ 159544 h 628650"/>
                <a:gd name="connsiteX41" fmla="*/ 252413 w 795338"/>
                <a:gd name="connsiteY41" fmla="*/ 214312 h 628650"/>
                <a:gd name="connsiteX42" fmla="*/ 292894 w 795338"/>
                <a:gd name="connsiteY42" fmla="*/ 250031 h 628650"/>
                <a:gd name="connsiteX43" fmla="*/ 371475 w 795338"/>
                <a:gd name="connsiteY43" fmla="*/ 330994 h 628650"/>
                <a:gd name="connsiteX44" fmla="*/ 433388 w 795338"/>
                <a:gd name="connsiteY44" fmla="*/ 407194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5338" h="628650">
                  <a:moveTo>
                    <a:pt x="433388" y="407194"/>
                  </a:moveTo>
                  <a:lnTo>
                    <a:pt x="466725" y="447675"/>
                  </a:lnTo>
                  <a:lnTo>
                    <a:pt x="488156" y="478631"/>
                  </a:lnTo>
                  <a:lnTo>
                    <a:pt x="516731" y="519112"/>
                  </a:lnTo>
                  <a:lnTo>
                    <a:pt x="535781" y="547687"/>
                  </a:lnTo>
                  <a:lnTo>
                    <a:pt x="564356" y="585787"/>
                  </a:lnTo>
                  <a:lnTo>
                    <a:pt x="585788" y="604837"/>
                  </a:lnTo>
                  <a:lnTo>
                    <a:pt x="619125" y="621506"/>
                  </a:lnTo>
                  <a:lnTo>
                    <a:pt x="642938" y="626269"/>
                  </a:lnTo>
                  <a:lnTo>
                    <a:pt x="666750" y="628650"/>
                  </a:lnTo>
                  <a:lnTo>
                    <a:pt x="700088" y="619125"/>
                  </a:lnTo>
                  <a:lnTo>
                    <a:pt x="733425" y="602456"/>
                  </a:lnTo>
                  <a:lnTo>
                    <a:pt x="754856" y="581025"/>
                  </a:lnTo>
                  <a:lnTo>
                    <a:pt x="778669" y="547687"/>
                  </a:lnTo>
                  <a:lnTo>
                    <a:pt x="788194" y="519112"/>
                  </a:lnTo>
                  <a:lnTo>
                    <a:pt x="795338" y="471487"/>
                  </a:lnTo>
                  <a:lnTo>
                    <a:pt x="795338" y="428625"/>
                  </a:lnTo>
                  <a:lnTo>
                    <a:pt x="790575" y="376237"/>
                  </a:lnTo>
                  <a:lnTo>
                    <a:pt x="776288" y="328612"/>
                  </a:lnTo>
                  <a:lnTo>
                    <a:pt x="754856" y="280987"/>
                  </a:lnTo>
                  <a:lnTo>
                    <a:pt x="733425" y="250031"/>
                  </a:lnTo>
                  <a:lnTo>
                    <a:pt x="697706" y="211931"/>
                  </a:lnTo>
                  <a:lnTo>
                    <a:pt x="661988" y="183356"/>
                  </a:lnTo>
                  <a:lnTo>
                    <a:pt x="621506" y="147637"/>
                  </a:lnTo>
                  <a:lnTo>
                    <a:pt x="573881" y="114300"/>
                  </a:lnTo>
                  <a:lnTo>
                    <a:pt x="535781" y="95250"/>
                  </a:lnTo>
                  <a:lnTo>
                    <a:pt x="495300" y="78581"/>
                  </a:lnTo>
                  <a:lnTo>
                    <a:pt x="433388" y="59531"/>
                  </a:lnTo>
                  <a:lnTo>
                    <a:pt x="369094" y="45244"/>
                  </a:lnTo>
                  <a:lnTo>
                    <a:pt x="285750" y="28575"/>
                  </a:lnTo>
                  <a:lnTo>
                    <a:pt x="216694" y="14287"/>
                  </a:lnTo>
                  <a:lnTo>
                    <a:pt x="121444" y="4762"/>
                  </a:lnTo>
                  <a:lnTo>
                    <a:pt x="57150" y="2381"/>
                  </a:lnTo>
                  <a:lnTo>
                    <a:pt x="23813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23812"/>
                  </a:lnTo>
                  <a:lnTo>
                    <a:pt x="21431" y="50006"/>
                  </a:lnTo>
                  <a:lnTo>
                    <a:pt x="57150" y="71437"/>
                  </a:lnTo>
                  <a:lnTo>
                    <a:pt x="114300" y="107156"/>
                  </a:lnTo>
                  <a:lnTo>
                    <a:pt x="183356" y="159544"/>
                  </a:lnTo>
                  <a:lnTo>
                    <a:pt x="252413" y="214312"/>
                  </a:lnTo>
                  <a:lnTo>
                    <a:pt x="292894" y="250031"/>
                  </a:lnTo>
                  <a:lnTo>
                    <a:pt x="371475" y="330994"/>
                  </a:lnTo>
                  <a:lnTo>
                    <a:pt x="433388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09DC1C4C-799A-624F-81B2-873CD96F1787}"/>
                </a:ext>
              </a:extLst>
            </p:cNvPr>
            <p:cNvSpPr/>
            <p:nvPr/>
          </p:nvSpPr>
          <p:spPr>
            <a:xfrm>
              <a:off x="5151438" y="1409700"/>
              <a:ext cx="603250" cy="1179513"/>
            </a:xfrm>
            <a:custGeom>
              <a:avLst/>
              <a:gdLst>
                <a:gd name="connsiteX0" fmla="*/ 307181 w 604837"/>
                <a:gd name="connsiteY0" fmla="*/ 819150 h 1178719"/>
                <a:gd name="connsiteX1" fmla="*/ 307181 w 604837"/>
                <a:gd name="connsiteY1" fmla="*/ 681038 h 1178719"/>
                <a:gd name="connsiteX2" fmla="*/ 285750 w 604837"/>
                <a:gd name="connsiteY2" fmla="*/ 550069 h 1178719"/>
                <a:gd name="connsiteX3" fmla="*/ 285750 w 604837"/>
                <a:gd name="connsiteY3" fmla="*/ 411956 h 1178719"/>
                <a:gd name="connsiteX4" fmla="*/ 280987 w 604837"/>
                <a:gd name="connsiteY4" fmla="*/ 319088 h 1178719"/>
                <a:gd name="connsiteX5" fmla="*/ 271462 w 604837"/>
                <a:gd name="connsiteY5" fmla="*/ 252413 h 1178719"/>
                <a:gd name="connsiteX6" fmla="*/ 261937 w 604837"/>
                <a:gd name="connsiteY6" fmla="*/ 204788 h 1178719"/>
                <a:gd name="connsiteX7" fmla="*/ 250031 w 604837"/>
                <a:gd name="connsiteY7" fmla="*/ 185738 h 1178719"/>
                <a:gd name="connsiteX8" fmla="*/ 223837 w 604837"/>
                <a:gd name="connsiteY8" fmla="*/ 164306 h 1178719"/>
                <a:gd name="connsiteX9" fmla="*/ 183356 w 604837"/>
                <a:gd name="connsiteY9" fmla="*/ 140494 h 1178719"/>
                <a:gd name="connsiteX10" fmla="*/ 121444 w 604837"/>
                <a:gd name="connsiteY10" fmla="*/ 114300 h 1178719"/>
                <a:gd name="connsiteX11" fmla="*/ 40481 w 604837"/>
                <a:gd name="connsiteY11" fmla="*/ 88106 h 1178719"/>
                <a:gd name="connsiteX12" fmla="*/ 19050 w 604837"/>
                <a:gd name="connsiteY12" fmla="*/ 78581 h 1178719"/>
                <a:gd name="connsiteX13" fmla="*/ 7144 w 604837"/>
                <a:gd name="connsiteY13" fmla="*/ 61913 h 1178719"/>
                <a:gd name="connsiteX14" fmla="*/ 0 w 604837"/>
                <a:gd name="connsiteY14" fmla="*/ 33338 h 1178719"/>
                <a:gd name="connsiteX15" fmla="*/ 2381 w 604837"/>
                <a:gd name="connsiteY15" fmla="*/ 21431 h 1178719"/>
                <a:gd name="connsiteX16" fmla="*/ 14287 w 604837"/>
                <a:gd name="connsiteY16" fmla="*/ 14288 h 1178719"/>
                <a:gd name="connsiteX17" fmla="*/ 71437 w 604837"/>
                <a:gd name="connsiteY17" fmla="*/ 4763 h 1178719"/>
                <a:gd name="connsiteX18" fmla="*/ 145256 w 604837"/>
                <a:gd name="connsiteY18" fmla="*/ 0 h 1178719"/>
                <a:gd name="connsiteX19" fmla="*/ 238125 w 604837"/>
                <a:gd name="connsiteY19" fmla="*/ 0 h 1178719"/>
                <a:gd name="connsiteX20" fmla="*/ 288131 w 604837"/>
                <a:gd name="connsiteY20" fmla="*/ 4763 h 1178719"/>
                <a:gd name="connsiteX21" fmla="*/ 321469 w 604837"/>
                <a:gd name="connsiteY21" fmla="*/ 14288 h 1178719"/>
                <a:gd name="connsiteX22" fmla="*/ 378619 w 604837"/>
                <a:gd name="connsiteY22" fmla="*/ 35719 h 1178719"/>
                <a:gd name="connsiteX23" fmla="*/ 442912 w 604837"/>
                <a:gd name="connsiteY23" fmla="*/ 64294 h 1178719"/>
                <a:gd name="connsiteX24" fmla="*/ 507206 w 604837"/>
                <a:gd name="connsiteY24" fmla="*/ 95250 h 1178719"/>
                <a:gd name="connsiteX25" fmla="*/ 559594 w 604837"/>
                <a:gd name="connsiteY25" fmla="*/ 126206 h 1178719"/>
                <a:gd name="connsiteX26" fmla="*/ 583406 w 604837"/>
                <a:gd name="connsiteY26" fmla="*/ 140494 h 1178719"/>
                <a:gd name="connsiteX27" fmla="*/ 595312 w 604837"/>
                <a:gd name="connsiteY27" fmla="*/ 154781 h 1178719"/>
                <a:gd name="connsiteX28" fmla="*/ 602456 w 604837"/>
                <a:gd name="connsiteY28" fmla="*/ 166688 h 1178719"/>
                <a:gd name="connsiteX29" fmla="*/ 604837 w 604837"/>
                <a:gd name="connsiteY29" fmla="*/ 185738 h 1178719"/>
                <a:gd name="connsiteX30" fmla="*/ 600075 w 604837"/>
                <a:gd name="connsiteY30" fmla="*/ 209550 h 1178719"/>
                <a:gd name="connsiteX31" fmla="*/ 588169 w 604837"/>
                <a:gd name="connsiteY31" fmla="*/ 233363 h 1178719"/>
                <a:gd name="connsiteX32" fmla="*/ 578644 w 604837"/>
                <a:gd name="connsiteY32" fmla="*/ 245269 h 1178719"/>
                <a:gd name="connsiteX33" fmla="*/ 571500 w 604837"/>
                <a:gd name="connsiteY33" fmla="*/ 264319 h 1178719"/>
                <a:gd name="connsiteX34" fmla="*/ 561975 w 604837"/>
                <a:gd name="connsiteY34" fmla="*/ 323850 h 1178719"/>
                <a:gd name="connsiteX35" fmla="*/ 554831 w 604837"/>
                <a:gd name="connsiteY35" fmla="*/ 395288 h 1178719"/>
                <a:gd name="connsiteX36" fmla="*/ 552450 w 604837"/>
                <a:gd name="connsiteY36" fmla="*/ 497681 h 1178719"/>
                <a:gd name="connsiteX37" fmla="*/ 552450 w 604837"/>
                <a:gd name="connsiteY37" fmla="*/ 752475 h 1178719"/>
                <a:gd name="connsiteX38" fmla="*/ 554831 w 604837"/>
                <a:gd name="connsiteY38" fmla="*/ 1135856 h 1178719"/>
                <a:gd name="connsiteX39" fmla="*/ 307181 w 604837"/>
                <a:gd name="connsiteY39" fmla="*/ 1178719 h 1178719"/>
                <a:gd name="connsiteX40" fmla="*/ 307181 w 604837"/>
                <a:gd name="connsiteY40" fmla="*/ 819150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4837" h="1178719">
                  <a:moveTo>
                    <a:pt x="307181" y="819150"/>
                  </a:moveTo>
                  <a:lnTo>
                    <a:pt x="307181" y="681038"/>
                  </a:lnTo>
                  <a:lnTo>
                    <a:pt x="285750" y="550069"/>
                  </a:lnTo>
                  <a:lnTo>
                    <a:pt x="285750" y="411956"/>
                  </a:lnTo>
                  <a:lnTo>
                    <a:pt x="280987" y="319088"/>
                  </a:lnTo>
                  <a:lnTo>
                    <a:pt x="271462" y="252413"/>
                  </a:lnTo>
                  <a:lnTo>
                    <a:pt x="261937" y="204788"/>
                  </a:lnTo>
                  <a:lnTo>
                    <a:pt x="250031" y="185738"/>
                  </a:lnTo>
                  <a:lnTo>
                    <a:pt x="223837" y="164306"/>
                  </a:lnTo>
                  <a:lnTo>
                    <a:pt x="183356" y="140494"/>
                  </a:lnTo>
                  <a:lnTo>
                    <a:pt x="121444" y="114300"/>
                  </a:lnTo>
                  <a:lnTo>
                    <a:pt x="40481" y="88106"/>
                  </a:lnTo>
                  <a:lnTo>
                    <a:pt x="19050" y="78581"/>
                  </a:lnTo>
                  <a:lnTo>
                    <a:pt x="7144" y="61913"/>
                  </a:lnTo>
                  <a:lnTo>
                    <a:pt x="0" y="33338"/>
                  </a:lnTo>
                  <a:lnTo>
                    <a:pt x="2381" y="21431"/>
                  </a:lnTo>
                  <a:lnTo>
                    <a:pt x="14287" y="14288"/>
                  </a:lnTo>
                  <a:lnTo>
                    <a:pt x="71437" y="4763"/>
                  </a:lnTo>
                  <a:lnTo>
                    <a:pt x="145256" y="0"/>
                  </a:lnTo>
                  <a:lnTo>
                    <a:pt x="238125" y="0"/>
                  </a:lnTo>
                  <a:lnTo>
                    <a:pt x="288131" y="4763"/>
                  </a:lnTo>
                  <a:lnTo>
                    <a:pt x="321469" y="14288"/>
                  </a:lnTo>
                  <a:lnTo>
                    <a:pt x="378619" y="35719"/>
                  </a:lnTo>
                  <a:lnTo>
                    <a:pt x="442912" y="64294"/>
                  </a:lnTo>
                  <a:lnTo>
                    <a:pt x="507206" y="95250"/>
                  </a:lnTo>
                  <a:lnTo>
                    <a:pt x="559594" y="126206"/>
                  </a:lnTo>
                  <a:lnTo>
                    <a:pt x="583406" y="140494"/>
                  </a:lnTo>
                  <a:lnTo>
                    <a:pt x="595312" y="154781"/>
                  </a:lnTo>
                  <a:lnTo>
                    <a:pt x="602456" y="166688"/>
                  </a:lnTo>
                  <a:lnTo>
                    <a:pt x="604837" y="185738"/>
                  </a:lnTo>
                  <a:lnTo>
                    <a:pt x="600075" y="209550"/>
                  </a:lnTo>
                  <a:lnTo>
                    <a:pt x="588169" y="233363"/>
                  </a:lnTo>
                  <a:lnTo>
                    <a:pt x="578644" y="245269"/>
                  </a:lnTo>
                  <a:lnTo>
                    <a:pt x="571500" y="264319"/>
                  </a:lnTo>
                  <a:lnTo>
                    <a:pt x="561975" y="323850"/>
                  </a:lnTo>
                  <a:lnTo>
                    <a:pt x="554831" y="395288"/>
                  </a:lnTo>
                  <a:cubicBezTo>
                    <a:pt x="554037" y="429419"/>
                    <a:pt x="553244" y="463550"/>
                    <a:pt x="552450" y="497681"/>
                  </a:cubicBezTo>
                  <a:lnTo>
                    <a:pt x="552450" y="752475"/>
                  </a:lnTo>
                  <a:cubicBezTo>
                    <a:pt x="553244" y="880269"/>
                    <a:pt x="554037" y="1008062"/>
                    <a:pt x="554831" y="1135856"/>
                  </a:cubicBezTo>
                  <a:lnTo>
                    <a:pt x="307181" y="1178719"/>
                  </a:lnTo>
                  <a:lnTo>
                    <a:pt x="307181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9871952D-3E8C-8D48-BC25-1948F6D83014}"/>
                </a:ext>
              </a:extLst>
            </p:cNvPr>
            <p:cNvSpPr/>
            <p:nvPr/>
          </p:nvSpPr>
          <p:spPr>
            <a:xfrm>
              <a:off x="3927475" y="2359025"/>
              <a:ext cx="3109913" cy="619125"/>
            </a:xfrm>
            <a:custGeom>
              <a:avLst/>
              <a:gdLst>
                <a:gd name="connsiteX0" fmla="*/ 1903498 w 3108960"/>
                <a:gd name="connsiteY0" fmla="*/ 97879 h 618185"/>
                <a:gd name="connsiteX1" fmla="*/ 1766982 w 3108960"/>
                <a:gd name="connsiteY1" fmla="*/ 110758 h 618185"/>
                <a:gd name="connsiteX2" fmla="*/ 1491374 w 3108960"/>
                <a:gd name="connsiteY2" fmla="*/ 162273 h 618185"/>
                <a:gd name="connsiteX3" fmla="*/ 1305918 w 3108960"/>
                <a:gd name="connsiteY3" fmla="*/ 206062 h 618185"/>
                <a:gd name="connsiteX4" fmla="*/ 1123038 w 3108960"/>
                <a:gd name="connsiteY4" fmla="*/ 244698 h 618185"/>
                <a:gd name="connsiteX5" fmla="*/ 916976 w 3108960"/>
                <a:gd name="connsiteY5" fmla="*/ 288486 h 618185"/>
                <a:gd name="connsiteX6" fmla="*/ 798490 w 3108960"/>
                <a:gd name="connsiteY6" fmla="*/ 311668 h 618185"/>
                <a:gd name="connsiteX7" fmla="*/ 646520 w 3108960"/>
                <a:gd name="connsiteY7" fmla="*/ 340002 h 618185"/>
                <a:gd name="connsiteX8" fmla="*/ 564095 w 3108960"/>
                <a:gd name="connsiteY8" fmla="*/ 355456 h 618185"/>
                <a:gd name="connsiteX9" fmla="*/ 520307 w 3108960"/>
                <a:gd name="connsiteY9" fmla="*/ 360608 h 618185"/>
                <a:gd name="connsiteX10" fmla="*/ 430155 w 3108960"/>
                <a:gd name="connsiteY10" fmla="*/ 360608 h 618185"/>
                <a:gd name="connsiteX11" fmla="*/ 347730 w 3108960"/>
                <a:gd name="connsiteY11" fmla="*/ 360608 h 618185"/>
                <a:gd name="connsiteX12" fmla="*/ 270457 w 3108960"/>
                <a:gd name="connsiteY12" fmla="*/ 355456 h 618185"/>
                <a:gd name="connsiteX13" fmla="*/ 198335 w 3108960"/>
                <a:gd name="connsiteY13" fmla="*/ 345153 h 618185"/>
                <a:gd name="connsiteX14" fmla="*/ 133941 w 3108960"/>
                <a:gd name="connsiteY14" fmla="*/ 332275 h 618185"/>
                <a:gd name="connsiteX15" fmla="*/ 74698 w 3108960"/>
                <a:gd name="connsiteY15" fmla="*/ 316820 h 618185"/>
                <a:gd name="connsiteX16" fmla="*/ 28334 w 3108960"/>
                <a:gd name="connsiteY16" fmla="*/ 298789 h 618185"/>
                <a:gd name="connsiteX17" fmla="*/ 7728 w 3108960"/>
                <a:gd name="connsiteY17" fmla="*/ 298789 h 618185"/>
                <a:gd name="connsiteX18" fmla="*/ 0 w 3108960"/>
                <a:gd name="connsiteY18" fmla="*/ 303941 h 618185"/>
                <a:gd name="connsiteX19" fmla="*/ 2576 w 3108960"/>
                <a:gd name="connsiteY19" fmla="*/ 327123 h 618185"/>
                <a:gd name="connsiteX20" fmla="*/ 7728 w 3108960"/>
                <a:gd name="connsiteY20" fmla="*/ 342578 h 618185"/>
                <a:gd name="connsiteX21" fmla="*/ 20607 w 3108960"/>
                <a:gd name="connsiteY21" fmla="*/ 363184 h 618185"/>
                <a:gd name="connsiteX22" fmla="*/ 72122 w 3108960"/>
                <a:gd name="connsiteY22" fmla="*/ 401820 h 618185"/>
                <a:gd name="connsiteX23" fmla="*/ 154547 w 3108960"/>
                <a:gd name="connsiteY23" fmla="*/ 463639 h 618185"/>
                <a:gd name="connsiteX24" fmla="*/ 242123 w 3108960"/>
                <a:gd name="connsiteY24" fmla="*/ 520306 h 618185"/>
                <a:gd name="connsiteX25" fmla="*/ 316821 w 3108960"/>
                <a:gd name="connsiteY25" fmla="*/ 564094 h 618185"/>
                <a:gd name="connsiteX26" fmla="*/ 391518 w 3108960"/>
                <a:gd name="connsiteY26" fmla="*/ 600155 h 618185"/>
                <a:gd name="connsiteX27" fmla="*/ 432730 w 3108960"/>
                <a:gd name="connsiteY27" fmla="*/ 618185 h 618185"/>
                <a:gd name="connsiteX28" fmla="*/ 450761 w 3108960"/>
                <a:gd name="connsiteY28" fmla="*/ 618185 h 618185"/>
                <a:gd name="connsiteX29" fmla="*/ 481670 w 3108960"/>
                <a:gd name="connsiteY29" fmla="*/ 602731 h 618185"/>
                <a:gd name="connsiteX30" fmla="*/ 533186 w 3108960"/>
                <a:gd name="connsiteY30" fmla="*/ 576973 h 618185"/>
                <a:gd name="connsiteX31" fmla="*/ 623338 w 3108960"/>
                <a:gd name="connsiteY31" fmla="*/ 538336 h 618185"/>
                <a:gd name="connsiteX32" fmla="*/ 677429 w 3108960"/>
                <a:gd name="connsiteY32" fmla="*/ 522882 h 618185"/>
                <a:gd name="connsiteX33" fmla="*/ 752127 w 3108960"/>
                <a:gd name="connsiteY33" fmla="*/ 504851 h 618185"/>
                <a:gd name="connsiteX34" fmla="*/ 826824 w 3108960"/>
                <a:gd name="connsiteY34" fmla="*/ 489397 h 618185"/>
                <a:gd name="connsiteX35" fmla="*/ 942734 w 3108960"/>
                <a:gd name="connsiteY35" fmla="*/ 463639 h 618185"/>
                <a:gd name="connsiteX36" fmla="*/ 1123038 w 3108960"/>
                <a:gd name="connsiteY36" fmla="*/ 414699 h 618185"/>
                <a:gd name="connsiteX37" fmla="*/ 1282736 w 3108960"/>
                <a:gd name="connsiteY37" fmla="*/ 381214 h 618185"/>
                <a:gd name="connsiteX38" fmla="*/ 1506829 w 3108960"/>
                <a:gd name="connsiteY38" fmla="*/ 340002 h 618185"/>
                <a:gd name="connsiteX39" fmla="*/ 1671678 w 3108960"/>
                <a:gd name="connsiteY39" fmla="*/ 311668 h 618185"/>
                <a:gd name="connsiteX40" fmla="*/ 1787588 w 3108960"/>
                <a:gd name="connsiteY40" fmla="*/ 296214 h 618185"/>
                <a:gd name="connsiteX41" fmla="*/ 1949862 w 3108960"/>
                <a:gd name="connsiteY41" fmla="*/ 275607 h 618185"/>
                <a:gd name="connsiteX42" fmla="*/ 2078650 w 3108960"/>
                <a:gd name="connsiteY42" fmla="*/ 260153 h 618185"/>
                <a:gd name="connsiteX43" fmla="*/ 2230621 w 3108960"/>
                <a:gd name="connsiteY43" fmla="*/ 242122 h 618185"/>
                <a:gd name="connsiteX44" fmla="*/ 2475320 w 3108960"/>
                <a:gd name="connsiteY44" fmla="*/ 244698 h 618185"/>
                <a:gd name="connsiteX45" fmla="*/ 2704564 w 3108960"/>
                <a:gd name="connsiteY45" fmla="*/ 252425 h 618185"/>
                <a:gd name="connsiteX46" fmla="*/ 2851383 w 3108960"/>
                <a:gd name="connsiteY46" fmla="*/ 260153 h 618185"/>
                <a:gd name="connsiteX47" fmla="*/ 2954414 w 3108960"/>
                <a:gd name="connsiteY47" fmla="*/ 265304 h 618185"/>
                <a:gd name="connsiteX48" fmla="*/ 3003354 w 3108960"/>
                <a:gd name="connsiteY48" fmla="*/ 260153 h 618185"/>
                <a:gd name="connsiteX49" fmla="*/ 3052293 w 3108960"/>
                <a:gd name="connsiteY49" fmla="*/ 247274 h 618185"/>
                <a:gd name="connsiteX50" fmla="*/ 3080627 w 3108960"/>
                <a:gd name="connsiteY50" fmla="*/ 234395 h 618185"/>
                <a:gd name="connsiteX51" fmla="*/ 3096081 w 3108960"/>
                <a:gd name="connsiteY51" fmla="*/ 224092 h 618185"/>
                <a:gd name="connsiteX52" fmla="*/ 3106385 w 3108960"/>
                <a:gd name="connsiteY52" fmla="*/ 206062 h 618185"/>
                <a:gd name="connsiteX53" fmla="*/ 3108960 w 3108960"/>
                <a:gd name="connsiteY53" fmla="*/ 182880 h 618185"/>
                <a:gd name="connsiteX54" fmla="*/ 3106385 w 3108960"/>
                <a:gd name="connsiteY54" fmla="*/ 164849 h 618185"/>
                <a:gd name="connsiteX55" fmla="*/ 3093506 w 3108960"/>
                <a:gd name="connsiteY55" fmla="*/ 139091 h 618185"/>
                <a:gd name="connsiteX56" fmla="*/ 3075475 w 3108960"/>
                <a:gd name="connsiteY56" fmla="*/ 115909 h 618185"/>
                <a:gd name="connsiteX57" fmla="*/ 3047142 w 3108960"/>
                <a:gd name="connsiteY57" fmla="*/ 92727 h 618185"/>
                <a:gd name="connsiteX58" fmla="*/ 3011081 w 3108960"/>
                <a:gd name="connsiteY58" fmla="*/ 69545 h 618185"/>
                <a:gd name="connsiteX59" fmla="*/ 2972444 w 3108960"/>
                <a:gd name="connsiteY59" fmla="*/ 54091 h 618185"/>
                <a:gd name="connsiteX60" fmla="*/ 2913201 w 3108960"/>
                <a:gd name="connsiteY60" fmla="*/ 33485 h 618185"/>
                <a:gd name="connsiteX61" fmla="*/ 2786989 w 3108960"/>
                <a:gd name="connsiteY61" fmla="*/ 7727 h 618185"/>
                <a:gd name="connsiteX62" fmla="*/ 2668503 w 3108960"/>
                <a:gd name="connsiteY62" fmla="*/ 0 h 618185"/>
                <a:gd name="connsiteX63" fmla="*/ 2598957 w 3108960"/>
                <a:gd name="connsiteY63" fmla="*/ 25757 h 618185"/>
                <a:gd name="connsiteX64" fmla="*/ 2550017 w 3108960"/>
                <a:gd name="connsiteY64" fmla="*/ 43788 h 618185"/>
                <a:gd name="connsiteX65" fmla="*/ 2436683 w 3108960"/>
                <a:gd name="connsiteY65" fmla="*/ 51515 h 618185"/>
                <a:gd name="connsiteX66" fmla="*/ 2161075 w 3108960"/>
                <a:gd name="connsiteY66" fmla="*/ 72121 h 618185"/>
                <a:gd name="connsiteX67" fmla="*/ 1903498 w 3108960"/>
                <a:gd name="connsiteY67" fmla="*/ 97879 h 61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08960" h="618185">
                  <a:moveTo>
                    <a:pt x="1903498" y="97879"/>
                  </a:moveTo>
                  <a:lnTo>
                    <a:pt x="1766982" y="110758"/>
                  </a:lnTo>
                  <a:lnTo>
                    <a:pt x="1491374" y="162273"/>
                  </a:lnTo>
                  <a:lnTo>
                    <a:pt x="1305918" y="206062"/>
                  </a:lnTo>
                  <a:lnTo>
                    <a:pt x="1123038" y="244698"/>
                  </a:lnTo>
                  <a:lnTo>
                    <a:pt x="916976" y="288486"/>
                  </a:lnTo>
                  <a:lnTo>
                    <a:pt x="798490" y="311668"/>
                  </a:lnTo>
                  <a:lnTo>
                    <a:pt x="646520" y="340002"/>
                  </a:lnTo>
                  <a:lnTo>
                    <a:pt x="564095" y="355456"/>
                  </a:lnTo>
                  <a:lnTo>
                    <a:pt x="520307" y="360608"/>
                  </a:lnTo>
                  <a:lnTo>
                    <a:pt x="430155" y="360608"/>
                  </a:lnTo>
                  <a:lnTo>
                    <a:pt x="347730" y="360608"/>
                  </a:lnTo>
                  <a:lnTo>
                    <a:pt x="270457" y="355456"/>
                  </a:lnTo>
                  <a:lnTo>
                    <a:pt x="198335" y="345153"/>
                  </a:lnTo>
                  <a:lnTo>
                    <a:pt x="133941" y="332275"/>
                  </a:lnTo>
                  <a:lnTo>
                    <a:pt x="74698" y="316820"/>
                  </a:lnTo>
                  <a:lnTo>
                    <a:pt x="28334" y="298789"/>
                  </a:lnTo>
                  <a:lnTo>
                    <a:pt x="7728" y="298789"/>
                  </a:lnTo>
                  <a:lnTo>
                    <a:pt x="0" y="303941"/>
                  </a:lnTo>
                  <a:lnTo>
                    <a:pt x="2576" y="327123"/>
                  </a:lnTo>
                  <a:lnTo>
                    <a:pt x="7728" y="342578"/>
                  </a:lnTo>
                  <a:lnTo>
                    <a:pt x="20607" y="363184"/>
                  </a:lnTo>
                  <a:lnTo>
                    <a:pt x="72122" y="401820"/>
                  </a:lnTo>
                  <a:lnTo>
                    <a:pt x="154547" y="463639"/>
                  </a:lnTo>
                  <a:lnTo>
                    <a:pt x="242123" y="520306"/>
                  </a:lnTo>
                  <a:lnTo>
                    <a:pt x="316821" y="564094"/>
                  </a:lnTo>
                  <a:lnTo>
                    <a:pt x="391518" y="600155"/>
                  </a:lnTo>
                  <a:lnTo>
                    <a:pt x="432730" y="618185"/>
                  </a:lnTo>
                  <a:lnTo>
                    <a:pt x="450761" y="618185"/>
                  </a:lnTo>
                  <a:lnTo>
                    <a:pt x="481670" y="602731"/>
                  </a:lnTo>
                  <a:lnTo>
                    <a:pt x="533186" y="576973"/>
                  </a:lnTo>
                  <a:lnTo>
                    <a:pt x="623338" y="538336"/>
                  </a:lnTo>
                  <a:lnTo>
                    <a:pt x="677429" y="522882"/>
                  </a:lnTo>
                  <a:lnTo>
                    <a:pt x="752127" y="504851"/>
                  </a:lnTo>
                  <a:lnTo>
                    <a:pt x="826824" y="489397"/>
                  </a:lnTo>
                  <a:lnTo>
                    <a:pt x="942734" y="463639"/>
                  </a:lnTo>
                  <a:lnTo>
                    <a:pt x="1123038" y="414699"/>
                  </a:lnTo>
                  <a:lnTo>
                    <a:pt x="1282736" y="381214"/>
                  </a:lnTo>
                  <a:lnTo>
                    <a:pt x="1506829" y="340002"/>
                  </a:lnTo>
                  <a:lnTo>
                    <a:pt x="1671678" y="311668"/>
                  </a:lnTo>
                  <a:lnTo>
                    <a:pt x="1787588" y="296214"/>
                  </a:lnTo>
                  <a:lnTo>
                    <a:pt x="1949862" y="275607"/>
                  </a:lnTo>
                  <a:lnTo>
                    <a:pt x="2078650" y="260153"/>
                  </a:lnTo>
                  <a:lnTo>
                    <a:pt x="2230621" y="242122"/>
                  </a:lnTo>
                  <a:lnTo>
                    <a:pt x="2475320" y="244698"/>
                  </a:lnTo>
                  <a:lnTo>
                    <a:pt x="2704564" y="252425"/>
                  </a:lnTo>
                  <a:lnTo>
                    <a:pt x="2851383" y="260153"/>
                  </a:lnTo>
                  <a:lnTo>
                    <a:pt x="2954414" y="265304"/>
                  </a:lnTo>
                  <a:lnTo>
                    <a:pt x="3003354" y="260153"/>
                  </a:lnTo>
                  <a:lnTo>
                    <a:pt x="3052293" y="247274"/>
                  </a:lnTo>
                  <a:lnTo>
                    <a:pt x="3080627" y="234395"/>
                  </a:lnTo>
                  <a:lnTo>
                    <a:pt x="3096081" y="224092"/>
                  </a:lnTo>
                  <a:lnTo>
                    <a:pt x="3106385" y="206062"/>
                  </a:lnTo>
                  <a:lnTo>
                    <a:pt x="3108960" y="182880"/>
                  </a:lnTo>
                  <a:lnTo>
                    <a:pt x="3106385" y="164849"/>
                  </a:lnTo>
                  <a:lnTo>
                    <a:pt x="3093506" y="139091"/>
                  </a:lnTo>
                  <a:lnTo>
                    <a:pt x="3075475" y="115909"/>
                  </a:lnTo>
                  <a:lnTo>
                    <a:pt x="3047142" y="92727"/>
                  </a:lnTo>
                  <a:lnTo>
                    <a:pt x="3011081" y="69545"/>
                  </a:lnTo>
                  <a:lnTo>
                    <a:pt x="2972444" y="54091"/>
                  </a:lnTo>
                  <a:lnTo>
                    <a:pt x="2913201" y="33485"/>
                  </a:lnTo>
                  <a:lnTo>
                    <a:pt x="2786989" y="7727"/>
                  </a:lnTo>
                  <a:lnTo>
                    <a:pt x="2668503" y="0"/>
                  </a:lnTo>
                  <a:lnTo>
                    <a:pt x="2598957" y="25757"/>
                  </a:lnTo>
                  <a:lnTo>
                    <a:pt x="2550017" y="43788"/>
                  </a:lnTo>
                  <a:lnTo>
                    <a:pt x="2436683" y="51515"/>
                  </a:lnTo>
                  <a:lnTo>
                    <a:pt x="2161075" y="72121"/>
                  </a:lnTo>
                  <a:lnTo>
                    <a:pt x="1903498" y="97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45B0CA13-B27F-E345-A324-BE75A9409A7E}"/>
                </a:ext>
              </a:extLst>
            </p:cNvPr>
            <p:cNvSpPr/>
            <p:nvPr/>
          </p:nvSpPr>
          <p:spPr>
            <a:xfrm>
              <a:off x="4721225" y="2794000"/>
              <a:ext cx="520700" cy="623888"/>
            </a:xfrm>
            <a:custGeom>
              <a:avLst/>
              <a:gdLst>
                <a:gd name="connsiteX0" fmla="*/ 252426 w 520306"/>
                <a:gd name="connsiteY0" fmla="*/ 376064 h 623338"/>
                <a:gd name="connsiteX1" fmla="*/ 221517 w 520306"/>
                <a:gd name="connsiteY1" fmla="*/ 314245 h 623338"/>
                <a:gd name="connsiteX2" fmla="*/ 198335 w 520306"/>
                <a:gd name="connsiteY2" fmla="*/ 262730 h 623338"/>
                <a:gd name="connsiteX3" fmla="*/ 177728 w 520306"/>
                <a:gd name="connsiteY3" fmla="*/ 216366 h 623338"/>
                <a:gd name="connsiteX4" fmla="*/ 136516 w 520306"/>
                <a:gd name="connsiteY4" fmla="*/ 154547 h 623338"/>
                <a:gd name="connsiteX5" fmla="*/ 87576 w 520306"/>
                <a:gd name="connsiteY5" fmla="*/ 95304 h 623338"/>
                <a:gd name="connsiteX6" fmla="*/ 0 w 520306"/>
                <a:gd name="connsiteY6" fmla="*/ 15455 h 623338"/>
                <a:gd name="connsiteX7" fmla="*/ 74697 w 520306"/>
                <a:gd name="connsiteY7" fmla="*/ 0 h 623338"/>
                <a:gd name="connsiteX8" fmla="*/ 270456 w 520306"/>
                <a:gd name="connsiteY8" fmla="*/ 74698 h 623338"/>
                <a:gd name="connsiteX9" fmla="*/ 342578 w 520306"/>
                <a:gd name="connsiteY9" fmla="*/ 103031 h 623338"/>
                <a:gd name="connsiteX10" fmla="*/ 383790 w 520306"/>
                <a:gd name="connsiteY10" fmla="*/ 123638 h 623338"/>
                <a:gd name="connsiteX11" fmla="*/ 399245 w 520306"/>
                <a:gd name="connsiteY11" fmla="*/ 133941 h 623338"/>
                <a:gd name="connsiteX12" fmla="*/ 412124 w 520306"/>
                <a:gd name="connsiteY12" fmla="*/ 149395 h 623338"/>
                <a:gd name="connsiteX13" fmla="*/ 435306 w 520306"/>
                <a:gd name="connsiteY13" fmla="*/ 193184 h 623338"/>
                <a:gd name="connsiteX14" fmla="*/ 458488 w 520306"/>
                <a:gd name="connsiteY14" fmla="*/ 255002 h 623338"/>
                <a:gd name="connsiteX15" fmla="*/ 481670 w 520306"/>
                <a:gd name="connsiteY15" fmla="*/ 334851 h 623338"/>
                <a:gd name="connsiteX16" fmla="*/ 497124 w 520306"/>
                <a:gd name="connsiteY16" fmla="*/ 414700 h 623338"/>
                <a:gd name="connsiteX17" fmla="*/ 517731 w 520306"/>
                <a:gd name="connsiteY17" fmla="*/ 535762 h 623338"/>
                <a:gd name="connsiteX18" fmla="*/ 520306 w 520306"/>
                <a:gd name="connsiteY18" fmla="*/ 602732 h 623338"/>
                <a:gd name="connsiteX19" fmla="*/ 373487 w 520306"/>
                <a:gd name="connsiteY19" fmla="*/ 623338 h 623338"/>
                <a:gd name="connsiteX20" fmla="*/ 303941 w 520306"/>
                <a:gd name="connsiteY20" fmla="*/ 481670 h 623338"/>
                <a:gd name="connsiteX21" fmla="*/ 252426 w 520306"/>
                <a:gd name="connsiteY21" fmla="*/ 376064 h 6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0306" h="623338">
                  <a:moveTo>
                    <a:pt x="252426" y="376064"/>
                  </a:moveTo>
                  <a:lnTo>
                    <a:pt x="221517" y="314245"/>
                  </a:lnTo>
                  <a:lnTo>
                    <a:pt x="198335" y="262730"/>
                  </a:lnTo>
                  <a:lnTo>
                    <a:pt x="177728" y="216366"/>
                  </a:lnTo>
                  <a:lnTo>
                    <a:pt x="136516" y="154547"/>
                  </a:lnTo>
                  <a:lnTo>
                    <a:pt x="87576" y="95304"/>
                  </a:lnTo>
                  <a:lnTo>
                    <a:pt x="0" y="15455"/>
                  </a:lnTo>
                  <a:lnTo>
                    <a:pt x="74697" y="0"/>
                  </a:lnTo>
                  <a:lnTo>
                    <a:pt x="270456" y="74698"/>
                  </a:lnTo>
                  <a:lnTo>
                    <a:pt x="342578" y="103031"/>
                  </a:lnTo>
                  <a:lnTo>
                    <a:pt x="383790" y="123638"/>
                  </a:lnTo>
                  <a:lnTo>
                    <a:pt x="399245" y="133941"/>
                  </a:lnTo>
                  <a:lnTo>
                    <a:pt x="412124" y="149395"/>
                  </a:lnTo>
                  <a:lnTo>
                    <a:pt x="435306" y="193184"/>
                  </a:lnTo>
                  <a:lnTo>
                    <a:pt x="458488" y="255002"/>
                  </a:lnTo>
                  <a:lnTo>
                    <a:pt x="481670" y="334851"/>
                  </a:lnTo>
                  <a:lnTo>
                    <a:pt x="497124" y="414700"/>
                  </a:lnTo>
                  <a:lnTo>
                    <a:pt x="517731" y="535762"/>
                  </a:lnTo>
                  <a:lnTo>
                    <a:pt x="520306" y="602732"/>
                  </a:lnTo>
                  <a:lnTo>
                    <a:pt x="373487" y="623338"/>
                  </a:lnTo>
                  <a:lnTo>
                    <a:pt x="303941" y="481670"/>
                  </a:lnTo>
                  <a:lnTo>
                    <a:pt x="252426" y="376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701BE4F0-8B5B-7D42-9E65-680D08C9FD43}"/>
                </a:ext>
              </a:extLst>
            </p:cNvPr>
            <p:cNvSpPr/>
            <p:nvPr/>
          </p:nvSpPr>
          <p:spPr>
            <a:xfrm>
              <a:off x="5878513" y="2573338"/>
              <a:ext cx="492125" cy="757237"/>
            </a:xfrm>
            <a:custGeom>
              <a:avLst/>
              <a:gdLst>
                <a:gd name="connsiteX0" fmla="*/ 95303 w 491973"/>
                <a:gd name="connsiteY0" fmla="*/ 368336 h 757278"/>
                <a:gd name="connsiteX1" fmla="*/ 118485 w 491973"/>
                <a:gd name="connsiteY1" fmla="*/ 283335 h 757278"/>
                <a:gd name="connsiteX2" fmla="*/ 133940 w 491973"/>
                <a:gd name="connsiteY2" fmla="*/ 208638 h 757278"/>
                <a:gd name="connsiteX3" fmla="*/ 139092 w 491973"/>
                <a:gd name="connsiteY3" fmla="*/ 177728 h 757278"/>
                <a:gd name="connsiteX4" fmla="*/ 139092 w 491973"/>
                <a:gd name="connsiteY4" fmla="*/ 144243 h 757278"/>
                <a:gd name="connsiteX5" fmla="*/ 128788 w 491973"/>
                <a:gd name="connsiteY5" fmla="*/ 108182 h 757278"/>
                <a:gd name="connsiteX6" fmla="*/ 103031 w 491973"/>
                <a:gd name="connsiteY6" fmla="*/ 56667 h 757278"/>
                <a:gd name="connsiteX7" fmla="*/ 59243 w 491973"/>
                <a:gd name="connsiteY7" fmla="*/ 5151 h 757278"/>
                <a:gd name="connsiteX8" fmla="*/ 249850 w 491973"/>
                <a:gd name="connsiteY8" fmla="*/ 0 h 757278"/>
                <a:gd name="connsiteX9" fmla="*/ 347729 w 491973"/>
                <a:gd name="connsiteY9" fmla="*/ 69546 h 757278"/>
                <a:gd name="connsiteX10" fmla="*/ 430154 w 491973"/>
                <a:gd name="connsiteY10" fmla="*/ 118486 h 757278"/>
                <a:gd name="connsiteX11" fmla="*/ 468791 w 491973"/>
                <a:gd name="connsiteY11" fmla="*/ 139092 h 757278"/>
                <a:gd name="connsiteX12" fmla="*/ 481670 w 491973"/>
                <a:gd name="connsiteY12" fmla="*/ 149395 h 757278"/>
                <a:gd name="connsiteX13" fmla="*/ 489397 w 491973"/>
                <a:gd name="connsiteY13" fmla="*/ 162274 h 757278"/>
                <a:gd name="connsiteX14" fmla="*/ 491973 w 491973"/>
                <a:gd name="connsiteY14" fmla="*/ 177728 h 757278"/>
                <a:gd name="connsiteX15" fmla="*/ 491973 w 491973"/>
                <a:gd name="connsiteY15" fmla="*/ 203486 h 757278"/>
                <a:gd name="connsiteX16" fmla="*/ 476518 w 491973"/>
                <a:gd name="connsiteY16" fmla="*/ 229244 h 757278"/>
                <a:gd name="connsiteX17" fmla="*/ 448185 w 491973"/>
                <a:gd name="connsiteY17" fmla="*/ 255002 h 757278"/>
                <a:gd name="connsiteX18" fmla="*/ 414699 w 491973"/>
                <a:gd name="connsiteY18" fmla="*/ 273032 h 757278"/>
                <a:gd name="connsiteX19" fmla="*/ 360608 w 491973"/>
                <a:gd name="connsiteY19" fmla="*/ 298790 h 757278"/>
                <a:gd name="connsiteX20" fmla="*/ 303941 w 491973"/>
                <a:gd name="connsiteY20" fmla="*/ 378639 h 757278"/>
                <a:gd name="connsiteX21" fmla="*/ 224092 w 491973"/>
                <a:gd name="connsiteY21" fmla="*/ 484246 h 757278"/>
                <a:gd name="connsiteX22" fmla="*/ 110758 w 491973"/>
                <a:gd name="connsiteY22" fmla="*/ 641368 h 757278"/>
                <a:gd name="connsiteX23" fmla="*/ 2576 w 491973"/>
                <a:gd name="connsiteY23" fmla="*/ 757278 h 757278"/>
                <a:gd name="connsiteX24" fmla="*/ 0 w 491973"/>
                <a:gd name="connsiteY24" fmla="*/ 680004 h 757278"/>
                <a:gd name="connsiteX25" fmla="*/ 77273 w 491973"/>
                <a:gd name="connsiteY25" fmla="*/ 445609 h 757278"/>
                <a:gd name="connsiteX26" fmla="*/ 95303 w 491973"/>
                <a:gd name="connsiteY26" fmla="*/ 368336 h 7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973" h="757278">
                  <a:moveTo>
                    <a:pt x="95303" y="368336"/>
                  </a:moveTo>
                  <a:lnTo>
                    <a:pt x="118485" y="283335"/>
                  </a:lnTo>
                  <a:lnTo>
                    <a:pt x="133940" y="208638"/>
                  </a:lnTo>
                  <a:lnTo>
                    <a:pt x="139092" y="177728"/>
                  </a:lnTo>
                  <a:lnTo>
                    <a:pt x="139092" y="144243"/>
                  </a:lnTo>
                  <a:lnTo>
                    <a:pt x="128788" y="108182"/>
                  </a:lnTo>
                  <a:lnTo>
                    <a:pt x="103031" y="56667"/>
                  </a:lnTo>
                  <a:lnTo>
                    <a:pt x="59243" y="5151"/>
                  </a:lnTo>
                  <a:lnTo>
                    <a:pt x="249850" y="0"/>
                  </a:lnTo>
                  <a:lnTo>
                    <a:pt x="347729" y="69546"/>
                  </a:lnTo>
                  <a:lnTo>
                    <a:pt x="430154" y="118486"/>
                  </a:lnTo>
                  <a:lnTo>
                    <a:pt x="468791" y="139092"/>
                  </a:lnTo>
                  <a:lnTo>
                    <a:pt x="481670" y="149395"/>
                  </a:lnTo>
                  <a:lnTo>
                    <a:pt x="489397" y="162274"/>
                  </a:lnTo>
                  <a:lnTo>
                    <a:pt x="491973" y="177728"/>
                  </a:lnTo>
                  <a:lnTo>
                    <a:pt x="491973" y="203486"/>
                  </a:lnTo>
                  <a:lnTo>
                    <a:pt x="476518" y="229244"/>
                  </a:lnTo>
                  <a:lnTo>
                    <a:pt x="448185" y="255002"/>
                  </a:lnTo>
                  <a:lnTo>
                    <a:pt x="414699" y="273032"/>
                  </a:lnTo>
                  <a:lnTo>
                    <a:pt x="360608" y="298790"/>
                  </a:lnTo>
                  <a:lnTo>
                    <a:pt x="303941" y="378639"/>
                  </a:lnTo>
                  <a:lnTo>
                    <a:pt x="224092" y="484246"/>
                  </a:lnTo>
                  <a:lnTo>
                    <a:pt x="110758" y="641368"/>
                  </a:lnTo>
                  <a:lnTo>
                    <a:pt x="2576" y="757278"/>
                  </a:lnTo>
                  <a:cubicBezTo>
                    <a:pt x="1717" y="731520"/>
                    <a:pt x="859" y="705762"/>
                    <a:pt x="0" y="680004"/>
                  </a:cubicBezTo>
                  <a:lnTo>
                    <a:pt x="77273" y="445609"/>
                  </a:lnTo>
                  <a:lnTo>
                    <a:pt x="95303" y="3683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9C74F990-6C99-B247-92F3-A34B32BB42AD}"/>
                </a:ext>
              </a:extLst>
            </p:cNvPr>
            <p:cNvSpPr/>
            <p:nvPr/>
          </p:nvSpPr>
          <p:spPr>
            <a:xfrm>
              <a:off x="4373563" y="3141663"/>
              <a:ext cx="2187575" cy="468312"/>
            </a:xfrm>
            <a:custGeom>
              <a:avLst/>
              <a:gdLst>
                <a:gd name="connsiteX0" fmla="*/ 1026319 w 2185988"/>
                <a:gd name="connsiteY0" fmla="*/ 154781 h 469106"/>
                <a:gd name="connsiteX1" fmla="*/ 1326357 w 2185988"/>
                <a:gd name="connsiteY1" fmla="*/ 111919 h 469106"/>
                <a:gd name="connsiteX2" fmla="*/ 1524000 w 2185988"/>
                <a:gd name="connsiteY2" fmla="*/ 83344 h 469106"/>
                <a:gd name="connsiteX3" fmla="*/ 1609725 w 2185988"/>
                <a:gd name="connsiteY3" fmla="*/ 64294 h 469106"/>
                <a:gd name="connsiteX4" fmla="*/ 1676400 w 2185988"/>
                <a:gd name="connsiteY4" fmla="*/ 57150 h 469106"/>
                <a:gd name="connsiteX5" fmla="*/ 1759744 w 2185988"/>
                <a:gd name="connsiteY5" fmla="*/ 33337 h 469106"/>
                <a:gd name="connsiteX6" fmla="*/ 1835944 w 2185988"/>
                <a:gd name="connsiteY6" fmla="*/ 0 h 469106"/>
                <a:gd name="connsiteX7" fmla="*/ 1862138 w 2185988"/>
                <a:gd name="connsiteY7" fmla="*/ 0 h 469106"/>
                <a:gd name="connsiteX8" fmla="*/ 1935957 w 2185988"/>
                <a:gd name="connsiteY8" fmla="*/ 16669 h 469106"/>
                <a:gd name="connsiteX9" fmla="*/ 2035969 w 2185988"/>
                <a:gd name="connsiteY9" fmla="*/ 40481 h 469106"/>
                <a:gd name="connsiteX10" fmla="*/ 2109788 w 2185988"/>
                <a:gd name="connsiteY10" fmla="*/ 64294 h 469106"/>
                <a:gd name="connsiteX11" fmla="*/ 2133600 w 2185988"/>
                <a:gd name="connsiteY11" fmla="*/ 78581 h 469106"/>
                <a:gd name="connsiteX12" fmla="*/ 2152650 w 2185988"/>
                <a:gd name="connsiteY12" fmla="*/ 92869 h 469106"/>
                <a:gd name="connsiteX13" fmla="*/ 2171700 w 2185988"/>
                <a:gd name="connsiteY13" fmla="*/ 109537 h 469106"/>
                <a:gd name="connsiteX14" fmla="*/ 2181225 w 2185988"/>
                <a:gd name="connsiteY14" fmla="*/ 126206 h 469106"/>
                <a:gd name="connsiteX15" fmla="*/ 2185988 w 2185988"/>
                <a:gd name="connsiteY15" fmla="*/ 142875 h 469106"/>
                <a:gd name="connsiteX16" fmla="*/ 2176463 w 2185988"/>
                <a:gd name="connsiteY16" fmla="*/ 166687 h 469106"/>
                <a:gd name="connsiteX17" fmla="*/ 2152650 w 2185988"/>
                <a:gd name="connsiteY17" fmla="*/ 190500 h 469106"/>
                <a:gd name="connsiteX18" fmla="*/ 2109788 w 2185988"/>
                <a:gd name="connsiteY18" fmla="*/ 214312 h 469106"/>
                <a:gd name="connsiteX19" fmla="*/ 2085975 w 2185988"/>
                <a:gd name="connsiteY19" fmla="*/ 221456 h 469106"/>
                <a:gd name="connsiteX20" fmla="*/ 2026444 w 2185988"/>
                <a:gd name="connsiteY20" fmla="*/ 221456 h 469106"/>
                <a:gd name="connsiteX21" fmla="*/ 1888332 w 2185988"/>
                <a:gd name="connsiteY21" fmla="*/ 221456 h 469106"/>
                <a:gd name="connsiteX22" fmla="*/ 1743075 w 2185988"/>
                <a:gd name="connsiteY22" fmla="*/ 223837 h 469106"/>
                <a:gd name="connsiteX23" fmla="*/ 1533525 w 2185988"/>
                <a:gd name="connsiteY23" fmla="*/ 235744 h 469106"/>
                <a:gd name="connsiteX24" fmla="*/ 1378744 w 2185988"/>
                <a:gd name="connsiteY24" fmla="*/ 245269 h 469106"/>
                <a:gd name="connsiteX25" fmla="*/ 1262063 w 2185988"/>
                <a:gd name="connsiteY25" fmla="*/ 259556 h 469106"/>
                <a:gd name="connsiteX26" fmla="*/ 1000125 w 2185988"/>
                <a:gd name="connsiteY26" fmla="*/ 319087 h 469106"/>
                <a:gd name="connsiteX27" fmla="*/ 776288 w 2185988"/>
                <a:gd name="connsiteY27" fmla="*/ 359569 h 469106"/>
                <a:gd name="connsiteX28" fmla="*/ 571500 w 2185988"/>
                <a:gd name="connsiteY28" fmla="*/ 404812 h 469106"/>
                <a:gd name="connsiteX29" fmla="*/ 500063 w 2185988"/>
                <a:gd name="connsiteY29" fmla="*/ 423862 h 469106"/>
                <a:gd name="connsiteX30" fmla="*/ 428625 w 2185988"/>
                <a:gd name="connsiteY30" fmla="*/ 454819 h 469106"/>
                <a:gd name="connsiteX31" fmla="*/ 390525 w 2185988"/>
                <a:gd name="connsiteY31" fmla="*/ 469106 h 469106"/>
                <a:gd name="connsiteX32" fmla="*/ 350044 w 2185988"/>
                <a:gd name="connsiteY32" fmla="*/ 461962 h 469106"/>
                <a:gd name="connsiteX33" fmla="*/ 269082 w 2185988"/>
                <a:gd name="connsiteY33" fmla="*/ 428625 h 469106"/>
                <a:gd name="connsiteX34" fmla="*/ 190500 w 2185988"/>
                <a:gd name="connsiteY34" fmla="*/ 383381 h 469106"/>
                <a:gd name="connsiteX35" fmla="*/ 126207 w 2185988"/>
                <a:gd name="connsiteY35" fmla="*/ 333375 h 469106"/>
                <a:gd name="connsiteX36" fmla="*/ 64294 w 2185988"/>
                <a:gd name="connsiteY36" fmla="*/ 271462 h 469106"/>
                <a:gd name="connsiteX37" fmla="*/ 21432 w 2185988"/>
                <a:gd name="connsiteY37" fmla="*/ 214312 h 469106"/>
                <a:gd name="connsiteX38" fmla="*/ 2382 w 2185988"/>
                <a:gd name="connsiteY38" fmla="*/ 178594 h 469106"/>
                <a:gd name="connsiteX39" fmla="*/ 0 w 2185988"/>
                <a:gd name="connsiteY39" fmla="*/ 164306 h 469106"/>
                <a:gd name="connsiteX40" fmla="*/ 0 w 2185988"/>
                <a:gd name="connsiteY40" fmla="*/ 152400 h 469106"/>
                <a:gd name="connsiteX41" fmla="*/ 7144 w 2185988"/>
                <a:gd name="connsiteY41" fmla="*/ 140494 h 469106"/>
                <a:gd name="connsiteX42" fmla="*/ 19050 w 2185988"/>
                <a:gd name="connsiteY42" fmla="*/ 140494 h 469106"/>
                <a:gd name="connsiteX43" fmla="*/ 52388 w 2185988"/>
                <a:gd name="connsiteY43" fmla="*/ 150019 h 469106"/>
                <a:gd name="connsiteX44" fmla="*/ 69057 w 2185988"/>
                <a:gd name="connsiteY44" fmla="*/ 161925 h 469106"/>
                <a:gd name="connsiteX45" fmla="*/ 104775 w 2185988"/>
                <a:gd name="connsiteY45" fmla="*/ 190500 h 469106"/>
                <a:gd name="connsiteX46" fmla="*/ 135732 w 2185988"/>
                <a:gd name="connsiteY46" fmla="*/ 207169 h 469106"/>
                <a:gd name="connsiteX47" fmla="*/ 176213 w 2185988"/>
                <a:gd name="connsiteY47" fmla="*/ 221456 h 469106"/>
                <a:gd name="connsiteX48" fmla="*/ 226219 w 2185988"/>
                <a:gd name="connsiteY48" fmla="*/ 233362 h 469106"/>
                <a:gd name="connsiteX49" fmla="*/ 297657 w 2185988"/>
                <a:gd name="connsiteY49" fmla="*/ 240506 h 469106"/>
                <a:gd name="connsiteX50" fmla="*/ 371475 w 2185988"/>
                <a:gd name="connsiteY50" fmla="*/ 242887 h 469106"/>
                <a:gd name="connsiteX51" fmla="*/ 447675 w 2185988"/>
                <a:gd name="connsiteY51" fmla="*/ 233362 h 469106"/>
                <a:gd name="connsiteX52" fmla="*/ 692944 w 2185988"/>
                <a:gd name="connsiteY52" fmla="*/ 197644 h 469106"/>
                <a:gd name="connsiteX53" fmla="*/ 890588 w 2185988"/>
                <a:gd name="connsiteY53" fmla="*/ 173831 h 469106"/>
                <a:gd name="connsiteX54" fmla="*/ 1026319 w 2185988"/>
                <a:gd name="connsiteY54" fmla="*/ 1547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85988" h="469106">
                  <a:moveTo>
                    <a:pt x="1026319" y="154781"/>
                  </a:moveTo>
                  <a:lnTo>
                    <a:pt x="1326357" y="111919"/>
                  </a:lnTo>
                  <a:lnTo>
                    <a:pt x="1524000" y="83344"/>
                  </a:lnTo>
                  <a:lnTo>
                    <a:pt x="1609725" y="64294"/>
                  </a:lnTo>
                  <a:lnTo>
                    <a:pt x="1676400" y="57150"/>
                  </a:lnTo>
                  <a:lnTo>
                    <a:pt x="1759744" y="33337"/>
                  </a:lnTo>
                  <a:lnTo>
                    <a:pt x="1835944" y="0"/>
                  </a:lnTo>
                  <a:lnTo>
                    <a:pt x="1862138" y="0"/>
                  </a:lnTo>
                  <a:lnTo>
                    <a:pt x="1935957" y="16669"/>
                  </a:lnTo>
                  <a:lnTo>
                    <a:pt x="2035969" y="40481"/>
                  </a:lnTo>
                  <a:lnTo>
                    <a:pt x="2109788" y="64294"/>
                  </a:lnTo>
                  <a:lnTo>
                    <a:pt x="2133600" y="78581"/>
                  </a:lnTo>
                  <a:lnTo>
                    <a:pt x="2152650" y="92869"/>
                  </a:lnTo>
                  <a:lnTo>
                    <a:pt x="2171700" y="109537"/>
                  </a:lnTo>
                  <a:lnTo>
                    <a:pt x="2181225" y="126206"/>
                  </a:lnTo>
                  <a:lnTo>
                    <a:pt x="2185988" y="142875"/>
                  </a:lnTo>
                  <a:lnTo>
                    <a:pt x="2176463" y="166687"/>
                  </a:lnTo>
                  <a:lnTo>
                    <a:pt x="2152650" y="190500"/>
                  </a:lnTo>
                  <a:lnTo>
                    <a:pt x="2109788" y="214312"/>
                  </a:lnTo>
                  <a:lnTo>
                    <a:pt x="2085975" y="221456"/>
                  </a:lnTo>
                  <a:lnTo>
                    <a:pt x="2026444" y="221456"/>
                  </a:lnTo>
                  <a:lnTo>
                    <a:pt x="1888332" y="221456"/>
                  </a:lnTo>
                  <a:lnTo>
                    <a:pt x="1743075" y="223837"/>
                  </a:lnTo>
                  <a:lnTo>
                    <a:pt x="1533525" y="235744"/>
                  </a:lnTo>
                  <a:lnTo>
                    <a:pt x="1378744" y="245269"/>
                  </a:lnTo>
                  <a:lnTo>
                    <a:pt x="1262063" y="259556"/>
                  </a:lnTo>
                  <a:lnTo>
                    <a:pt x="1000125" y="319087"/>
                  </a:lnTo>
                  <a:lnTo>
                    <a:pt x="776288" y="359569"/>
                  </a:lnTo>
                  <a:lnTo>
                    <a:pt x="571500" y="404812"/>
                  </a:lnTo>
                  <a:lnTo>
                    <a:pt x="500063" y="423862"/>
                  </a:lnTo>
                  <a:lnTo>
                    <a:pt x="428625" y="454819"/>
                  </a:lnTo>
                  <a:lnTo>
                    <a:pt x="390525" y="469106"/>
                  </a:lnTo>
                  <a:lnTo>
                    <a:pt x="350044" y="461962"/>
                  </a:lnTo>
                  <a:lnTo>
                    <a:pt x="269082" y="428625"/>
                  </a:lnTo>
                  <a:lnTo>
                    <a:pt x="190500" y="383381"/>
                  </a:lnTo>
                  <a:lnTo>
                    <a:pt x="126207" y="333375"/>
                  </a:lnTo>
                  <a:lnTo>
                    <a:pt x="64294" y="271462"/>
                  </a:lnTo>
                  <a:lnTo>
                    <a:pt x="21432" y="214312"/>
                  </a:lnTo>
                  <a:lnTo>
                    <a:pt x="2382" y="178594"/>
                  </a:lnTo>
                  <a:lnTo>
                    <a:pt x="0" y="164306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19050" y="140494"/>
                  </a:lnTo>
                  <a:lnTo>
                    <a:pt x="52388" y="150019"/>
                  </a:lnTo>
                  <a:lnTo>
                    <a:pt x="69057" y="161925"/>
                  </a:lnTo>
                  <a:lnTo>
                    <a:pt x="104775" y="190500"/>
                  </a:lnTo>
                  <a:lnTo>
                    <a:pt x="135732" y="207169"/>
                  </a:lnTo>
                  <a:lnTo>
                    <a:pt x="176213" y="221456"/>
                  </a:lnTo>
                  <a:lnTo>
                    <a:pt x="226219" y="233362"/>
                  </a:lnTo>
                  <a:lnTo>
                    <a:pt x="297657" y="240506"/>
                  </a:lnTo>
                  <a:lnTo>
                    <a:pt x="371475" y="242887"/>
                  </a:lnTo>
                  <a:lnTo>
                    <a:pt x="447675" y="233362"/>
                  </a:lnTo>
                  <a:lnTo>
                    <a:pt x="692944" y="197644"/>
                  </a:lnTo>
                  <a:lnTo>
                    <a:pt x="890588" y="173831"/>
                  </a:lnTo>
                  <a:lnTo>
                    <a:pt x="102631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E05A06ED-5801-5E4B-B40B-5A3F021EFB63}"/>
                </a:ext>
              </a:extLst>
            </p:cNvPr>
            <p:cNvSpPr/>
            <p:nvPr/>
          </p:nvSpPr>
          <p:spPr>
            <a:xfrm>
              <a:off x="5391150" y="3382963"/>
              <a:ext cx="314325" cy="1985962"/>
            </a:xfrm>
            <a:custGeom>
              <a:avLst/>
              <a:gdLst>
                <a:gd name="connsiteX0" fmla="*/ 89757 w 314150"/>
                <a:gd name="connsiteY0" fmla="*/ 796594 h 1985875"/>
                <a:gd name="connsiteX1" fmla="*/ 92562 w 314150"/>
                <a:gd name="connsiteY1" fmla="*/ 631104 h 1985875"/>
                <a:gd name="connsiteX2" fmla="*/ 89757 w 314150"/>
                <a:gd name="connsiteY2" fmla="*/ 378663 h 1985875"/>
                <a:gd name="connsiteX3" fmla="*/ 89757 w 314150"/>
                <a:gd name="connsiteY3" fmla="*/ 283296 h 1985875"/>
                <a:gd name="connsiteX4" fmla="*/ 86952 w 314150"/>
                <a:gd name="connsiteY4" fmla="*/ 230002 h 1985875"/>
                <a:gd name="connsiteX5" fmla="*/ 78538 w 314150"/>
                <a:gd name="connsiteY5" fmla="*/ 185124 h 1985875"/>
                <a:gd name="connsiteX6" fmla="*/ 67318 w 314150"/>
                <a:gd name="connsiteY6" fmla="*/ 145855 h 1985875"/>
                <a:gd name="connsiteX7" fmla="*/ 50488 w 314150"/>
                <a:gd name="connsiteY7" fmla="*/ 106587 h 1985875"/>
                <a:gd name="connsiteX8" fmla="*/ 14025 w 314150"/>
                <a:gd name="connsiteY8" fmla="*/ 47683 h 1985875"/>
                <a:gd name="connsiteX9" fmla="*/ 0 w 314150"/>
                <a:gd name="connsiteY9" fmla="*/ 22439 h 1985875"/>
                <a:gd name="connsiteX10" fmla="*/ 148660 w 314150"/>
                <a:gd name="connsiteY10" fmla="*/ 0 h 1985875"/>
                <a:gd name="connsiteX11" fmla="*/ 241222 w 314150"/>
                <a:gd name="connsiteY11" fmla="*/ 33659 h 1985875"/>
                <a:gd name="connsiteX12" fmla="*/ 263661 w 314150"/>
                <a:gd name="connsiteY12" fmla="*/ 50488 h 1985875"/>
                <a:gd name="connsiteX13" fmla="*/ 277686 w 314150"/>
                <a:gd name="connsiteY13" fmla="*/ 64513 h 1985875"/>
                <a:gd name="connsiteX14" fmla="*/ 294515 w 314150"/>
                <a:gd name="connsiteY14" fmla="*/ 92562 h 1985875"/>
                <a:gd name="connsiteX15" fmla="*/ 311345 w 314150"/>
                <a:gd name="connsiteY15" fmla="*/ 140245 h 1985875"/>
                <a:gd name="connsiteX16" fmla="*/ 314150 w 314150"/>
                <a:gd name="connsiteY16" fmla="*/ 171099 h 1985875"/>
                <a:gd name="connsiteX17" fmla="*/ 314150 w 314150"/>
                <a:gd name="connsiteY17" fmla="*/ 474029 h 1985875"/>
                <a:gd name="connsiteX18" fmla="*/ 314150 w 314150"/>
                <a:gd name="connsiteY18" fmla="*/ 1082694 h 1985875"/>
                <a:gd name="connsiteX19" fmla="*/ 314150 w 314150"/>
                <a:gd name="connsiteY19" fmla="*/ 1408064 h 1985875"/>
                <a:gd name="connsiteX20" fmla="*/ 314150 w 314150"/>
                <a:gd name="connsiteY20" fmla="*/ 1584773 h 1985875"/>
                <a:gd name="connsiteX21" fmla="*/ 314150 w 314150"/>
                <a:gd name="connsiteY21" fmla="*/ 1668920 h 1985875"/>
                <a:gd name="connsiteX22" fmla="*/ 314150 w 314150"/>
                <a:gd name="connsiteY22" fmla="*/ 1722214 h 1985875"/>
                <a:gd name="connsiteX23" fmla="*/ 308540 w 314150"/>
                <a:gd name="connsiteY23" fmla="*/ 1769897 h 1985875"/>
                <a:gd name="connsiteX24" fmla="*/ 302930 w 314150"/>
                <a:gd name="connsiteY24" fmla="*/ 1823190 h 1985875"/>
                <a:gd name="connsiteX25" fmla="*/ 288906 w 314150"/>
                <a:gd name="connsiteY25" fmla="*/ 1879288 h 1985875"/>
                <a:gd name="connsiteX26" fmla="*/ 266466 w 314150"/>
                <a:gd name="connsiteY26" fmla="*/ 1926972 h 1985875"/>
                <a:gd name="connsiteX27" fmla="*/ 224393 w 314150"/>
                <a:gd name="connsiteY27" fmla="*/ 1974655 h 1985875"/>
                <a:gd name="connsiteX28" fmla="*/ 199149 w 314150"/>
                <a:gd name="connsiteY28" fmla="*/ 1985875 h 1985875"/>
                <a:gd name="connsiteX29" fmla="*/ 182319 w 314150"/>
                <a:gd name="connsiteY29" fmla="*/ 1985875 h 1985875"/>
                <a:gd name="connsiteX30" fmla="*/ 159880 w 314150"/>
                <a:gd name="connsiteY30" fmla="*/ 1971850 h 1985875"/>
                <a:gd name="connsiteX31" fmla="*/ 140246 w 314150"/>
                <a:gd name="connsiteY31" fmla="*/ 1940996 h 1985875"/>
                <a:gd name="connsiteX32" fmla="*/ 137441 w 314150"/>
                <a:gd name="connsiteY32" fmla="*/ 1918557 h 1985875"/>
                <a:gd name="connsiteX33" fmla="*/ 129026 w 314150"/>
                <a:gd name="connsiteY33" fmla="*/ 1831605 h 1985875"/>
                <a:gd name="connsiteX34" fmla="*/ 117806 w 314150"/>
                <a:gd name="connsiteY34" fmla="*/ 1716604 h 1985875"/>
                <a:gd name="connsiteX35" fmla="*/ 112196 w 314150"/>
                <a:gd name="connsiteY35" fmla="*/ 1666115 h 1985875"/>
                <a:gd name="connsiteX36" fmla="*/ 112196 w 314150"/>
                <a:gd name="connsiteY36" fmla="*/ 1478187 h 1985875"/>
                <a:gd name="connsiteX37" fmla="*/ 112196 w 314150"/>
                <a:gd name="connsiteY37" fmla="*/ 1267818 h 1985875"/>
                <a:gd name="connsiteX38" fmla="*/ 92562 w 314150"/>
                <a:gd name="connsiteY38" fmla="*/ 1107939 h 1985875"/>
                <a:gd name="connsiteX39" fmla="*/ 89757 w 314150"/>
                <a:gd name="connsiteY39" fmla="*/ 796594 h 19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150" h="1985875">
                  <a:moveTo>
                    <a:pt x="89757" y="796594"/>
                  </a:moveTo>
                  <a:lnTo>
                    <a:pt x="92562" y="631104"/>
                  </a:lnTo>
                  <a:lnTo>
                    <a:pt x="89757" y="378663"/>
                  </a:lnTo>
                  <a:lnTo>
                    <a:pt x="89757" y="283296"/>
                  </a:lnTo>
                  <a:lnTo>
                    <a:pt x="86952" y="230002"/>
                  </a:lnTo>
                  <a:lnTo>
                    <a:pt x="78538" y="185124"/>
                  </a:lnTo>
                  <a:lnTo>
                    <a:pt x="67318" y="145855"/>
                  </a:lnTo>
                  <a:lnTo>
                    <a:pt x="50488" y="106587"/>
                  </a:lnTo>
                  <a:lnTo>
                    <a:pt x="14025" y="47683"/>
                  </a:lnTo>
                  <a:lnTo>
                    <a:pt x="0" y="22439"/>
                  </a:lnTo>
                  <a:lnTo>
                    <a:pt x="148660" y="0"/>
                  </a:lnTo>
                  <a:lnTo>
                    <a:pt x="241222" y="33659"/>
                  </a:lnTo>
                  <a:lnTo>
                    <a:pt x="263661" y="50488"/>
                  </a:lnTo>
                  <a:lnTo>
                    <a:pt x="277686" y="64513"/>
                  </a:lnTo>
                  <a:lnTo>
                    <a:pt x="294515" y="92562"/>
                  </a:lnTo>
                  <a:lnTo>
                    <a:pt x="311345" y="140245"/>
                  </a:lnTo>
                  <a:lnTo>
                    <a:pt x="314150" y="171099"/>
                  </a:lnTo>
                  <a:lnTo>
                    <a:pt x="314150" y="474029"/>
                  </a:lnTo>
                  <a:lnTo>
                    <a:pt x="314150" y="1082694"/>
                  </a:lnTo>
                  <a:lnTo>
                    <a:pt x="314150" y="1408064"/>
                  </a:lnTo>
                  <a:lnTo>
                    <a:pt x="314150" y="1584773"/>
                  </a:lnTo>
                  <a:lnTo>
                    <a:pt x="314150" y="1668920"/>
                  </a:lnTo>
                  <a:lnTo>
                    <a:pt x="314150" y="1722214"/>
                  </a:lnTo>
                  <a:lnTo>
                    <a:pt x="308540" y="1769897"/>
                  </a:lnTo>
                  <a:lnTo>
                    <a:pt x="302930" y="1823190"/>
                  </a:lnTo>
                  <a:lnTo>
                    <a:pt x="288906" y="1879288"/>
                  </a:lnTo>
                  <a:lnTo>
                    <a:pt x="266466" y="1926972"/>
                  </a:lnTo>
                  <a:lnTo>
                    <a:pt x="224393" y="1974655"/>
                  </a:lnTo>
                  <a:lnTo>
                    <a:pt x="199149" y="1985875"/>
                  </a:lnTo>
                  <a:lnTo>
                    <a:pt x="182319" y="1985875"/>
                  </a:lnTo>
                  <a:lnTo>
                    <a:pt x="159880" y="1971850"/>
                  </a:lnTo>
                  <a:lnTo>
                    <a:pt x="140246" y="1940996"/>
                  </a:lnTo>
                  <a:lnTo>
                    <a:pt x="137441" y="1918557"/>
                  </a:lnTo>
                  <a:lnTo>
                    <a:pt x="129026" y="1831605"/>
                  </a:lnTo>
                  <a:lnTo>
                    <a:pt x="117806" y="1716604"/>
                  </a:lnTo>
                  <a:cubicBezTo>
                    <a:pt x="112087" y="1667991"/>
                    <a:pt x="112196" y="1684924"/>
                    <a:pt x="112196" y="1666115"/>
                  </a:cubicBezTo>
                  <a:lnTo>
                    <a:pt x="112196" y="1478187"/>
                  </a:lnTo>
                  <a:lnTo>
                    <a:pt x="112196" y="1267818"/>
                  </a:lnTo>
                  <a:lnTo>
                    <a:pt x="92562" y="1107939"/>
                  </a:lnTo>
                  <a:lnTo>
                    <a:pt x="89757" y="796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91F562D5-7A38-5946-9B3E-6B3CB7B58E86}"/>
                </a:ext>
              </a:extLst>
            </p:cNvPr>
            <p:cNvSpPr/>
            <p:nvPr/>
          </p:nvSpPr>
          <p:spPr>
            <a:xfrm>
              <a:off x="2586038" y="3455988"/>
              <a:ext cx="1219200" cy="1400175"/>
            </a:xfrm>
            <a:custGeom>
              <a:avLst/>
              <a:gdLst>
                <a:gd name="connsiteX0" fmla="*/ 857250 w 1219200"/>
                <a:gd name="connsiteY0" fmla="*/ 495300 h 1400175"/>
                <a:gd name="connsiteX1" fmla="*/ 890587 w 1219200"/>
                <a:gd name="connsiteY1" fmla="*/ 447675 h 1400175"/>
                <a:gd name="connsiteX2" fmla="*/ 916781 w 1219200"/>
                <a:gd name="connsiteY2" fmla="*/ 409575 h 1400175"/>
                <a:gd name="connsiteX3" fmla="*/ 962025 w 1219200"/>
                <a:gd name="connsiteY3" fmla="*/ 350044 h 1400175"/>
                <a:gd name="connsiteX4" fmla="*/ 983456 w 1219200"/>
                <a:gd name="connsiteY4" fmla="*/ 328612 h 1400175"/>
                <a:gd name="connsiteX5" fmla="*/ 1026318 w 1219200"/>
                <a:gd name="connsiteY5" fmla="*/ 297656 h 1400175"/>
                <a:gd name="connsiteX6" fmla="*/ 1069181 w 1219200"/>
                <a:gd name="connsiteY6" fmla="*/ 261937 h 1400175"/>
                <a:gd name="connsiteX7" fmla="*/ 1090612 w 1219200"/>
                <a:gd name="connsiteY7" fmla="*/ 242887 h 1400175"/>
                <a:gd name="connsiteX8" fmla="*/ 1100137 w 1219200"/>
                <a:gd name="connsiteY8" fmla="*/ 219075 h 1400175"/>
                <a:gd name="connsiteX9" fmla="*/ 1107281 w 1219200"/>
                <a:gd name="connsiteY9" fmla="*/ 188119 h 1400175"/>
                <a:gd name="connsiteX10" fmla="*/ 1107281 w 1219200"/>
                <a:gd name="connsiteY10" fmla="*/ 164306 h 1400175"/>
                <a:gd name="connsiteX11" fmla="*/ 1100137 w 1219200"/>
                <a:gd name="connsiteY11" fmla="*/ 138112 h 1400175"/>
                <a:gd name="connsiteX12" fmla="*/ 1085850 w 1219200"/>
                <a:gd name="connsiteY12" fmla="*/ 119062 h 1400175"/>
                <a:gd name="connsiteX13" fmla="*/ 1062037 w 1219200"/>
                <a:gd name="connsiteY13" fmla="*/ 104775 h 1400175"/>
                <a:gd name="connsiteX14" fmla="*/ 1026318 w 1219200"/>
                <a:gd name="connsiteY14" fmla="*/ 88106 h 1400175"/>
                <a:gd name="connsiteX15" fmla="*/ 957262 w 1219200"/>
                <a:gd name="connsiteY15" fmla="*/ 54769 h 1400175"/>
                <a:gd name="connsiteX16" fmla="*/ 854868 w 1219200"/>
                <a:gd name="connsiteY16" fmla="*/ 11906 h 1400175"/>
                <a:gd name="connsiteX17" fmla="*/ 826293 w 1219200"/>
                <a:gd name="connsiteY17" fmla="*/ 0 h 1400175"/>
                <a:gd name="connsiteX18" fmla="*/ 814387 w 1219200"/>
                <a:gd name="connsiteY18" fmla="*/ 0 h 1400175"/>
                <a:gd name="connsiteX19" fmla="*/ 792956 w 1219200"/>
                <a:gd name="connsiteY19" fmla="*/ 16669 h 1400175"/>
                <a:gd name="connsiteX20" fmla="*/ 766762 w 1219200"/>
                <a:gd name="connsiteY20" fmla="*/ 47625 h 1400175"/>
                <a:gd name="connsiteX21" fmla="*/ 690562 w 1219200"/>
                <a:gd name="connsiteY21" fmla="*/ 123825 h 1400175"/>
                <a:gd name="connsiteX22" fmla="*/ 628650 w 1219200"/>
                <a:gd name="connsiteY22" fmla="*/ 164306 h 1400175"/>
                <a:gd name="connsiteX23" fmla="*/ 497681 w 1219200"/>
                <a:gd name="connsiteY23" fmla="*/ 235744 h 1400175"/>
                <a:gd name="connsiteX24" fmla="*/ 357187 w 1219200"/>
                <a:gd name="connsiteY24" fmla="*/ 300037 h 1400175"/>
                <a:gd name="connsiteX25" fmla="*/ 330993 w 1219200"/>
                <a:gd name="connsiteY25" fmla="*/ 307181 h 1400175"/>
                <a:gd name="connsiteX26" fmla="*/ 297656 w 1219200"/>
                <a:gd name="connsiteY26" fmla="*/ 311944 h 1400175"/>
                <a:gd name="connsiteX27" fmla="*/ 266700 w 1219200"/>
                <a:gd name="connsiteY27" fmla="*/ 307181 h 1400175"/>
                <a:gd name="connsiteX28" fmla="*/ 223837 w 1219200"/>
                <a:gd name="connsiteY28" fmla="*/ 285750 h 1400175"/>
                <a:gd name="connsiteX29" fmla="*/ 171450 w 1219200"/>
                <a:gd name="connsiteY29" fmla="*/ 252412 h 1400175"/>
                <a:gd name="connsiteX30" fmla="*/ 102393 w 1219200"/>
                <a:gd name="connsiteY30" fmla="*/ 192881 h 1400175"/>
                <a:gd name="connsiteX31" fmla="*/ 61912 w 1219200"/>
                <a:gd name="connsiteY31" fmla="*/ 154781 h 1400175"/>
                <a:gd name="connsiteX32" fmla="*/ 47625 w 1219200"/>
                <a:gd name="connsiteY32" fmla="*/ 145256 h 1400175"/>
                <a:gd name="connsiteX33" fmla="*/ 26193 w 1219200"/>
                <a:gd name="connsiteY33" fmla="*/ 138112 h 1400175"/>
                <a:gd name="connsiteX34" fmla="*/ 16668 w 1219200"/>
                <a:gd name="connsiteY34" fmla="*/ 138112 h 1400175"/>
                <a:gd name="connsiteX35" fmla="*/ 7143 w 1219200"/>
                <a:gd name="connsiteY35" fmla="*/ 140494 h 1400175"/>
                <a:gd name="connsiteX36" fmla="*/ 0 w 1219200"/>
                <a:gd name="connsiteY36" fmla="*/ 150019 h 1400175"/>
                <a:gd name="connsiteX37" fmla="*/ 2381 w 1219200"/>
                <a:gd name="connsiteY37" fmla="*/ 166687 h 1400175"/>
                <a:gd name="connsiteX38" fmla="*/ 21431 w 1219200"/>
                <a:gd name="connsiteY38" fmla="*/ 214312 h 1400175"/>
                <a:gd name="connsiteX39" fmla="*/ 54768 w 1219200"/>
                <a:gd name="connsiteY39" fmla="*/ 285750 h 1400175"/>
                <a:gd name="connsiteX40" fmla="*/ 92868 w 1219200"/>
                <a:gd name="connsiteY40" fmla="*/ 357187 h 1400175"/>
                <a:gd name="connsiteX41" fmla="*/ 116681 w 1219200"/>
                <a:gd name="connsiteY41" fmla="*/ 402431 h 1400175"/>
                <a:gd name="connsiteX42" fmla="*/ 159543 w 1219200"/>
                <a:gd name="connsiteY42" fmla="*/ 466725 h 1400175"/>
                <a:gd name="connsiteX43" fmla="*/ 188118 w 1219200"/>
                <a:gd name="connsiteY43" fmla="*/ 500062 h 1400175"/>
                <a:gd name="connsiteX44" fmla="*/ 219075 w 1219200"/>
                <a:gd name="connsiteY44" fmla="*/ 531019 h 1400175"/>
                <a:gd name="connsiteX45" fmla="*/ 250031 w 1219200"/>
                <a:gd name="connsiteY45" fmla="*/ 552450 h 1400175"/>
                <a:gd name="connsiteX46" fmla="*/ 261937 w 1219200"/>
                <a:gd name="connsiteY46" fmla="*/ 554831 h 1400175"/>
                <a:gd name="connsiteX47" fmla="*/ 288131 w 1219200"/>
                <a:gd name="connsiteY47" fmla="*/ 545306 h 1400175"/>
                <a:gd name="connsiteX48" fmla="*/ 364331 w 1219200"/>
                <a:gd name="connsiteY48" fmla="*/ 504825 h 1400175"/>
                <a:gd name="connsiteX49" fmla="*/ 457200 w 1219200"/>
                <a:gd name="connsiteY49" fmla="*/ 445294 h 1400175"/>
                <a:gd name="connsiteX50" fmla="*/ 559593 w 1219200"/>
                <a:gd name="connsiteY50" fmla="*/ 388144 h 1400175"/>
                <a:gd name="connsiteX51" fmla="*/ 621506 w 1219200"/>
                <a:gd name="connsiteY51" fmla="*/ 354806 h 1400175"/>
                <a:gd name="connsiteX52" fmla="*/ 657225 w 1219200"/>
                <a:gd name="connsiteY52" fmla="*/ 338137 h 1400175"/>
                <a:gd name="connsiteX53" fmla="*/ 673893 w 1219200"/>
                <a:gd name="connsiteY53" fmla="*/ 335756 h 1400175"/>
                <a:gd name="connsiteX54" fmla="*/ 692943 w 1219200"/>
                <a:gd name="connsiteY54" fmla="*/ 340519 h 1400175"/>
                <a:gd name="connsiteX55" fmla="*/ 702468 w 1219200"/>
                <a:gd name="connsiteY55" fmla="*/ 352425 h 1400175"/>
                <a:gd name="connsiteX56" fmla="*/ 707231 w 1219200"/>
                <a:gd name="connsiteY56" fmla="*/ 385762 h 1400175"/>
                <a:gd name="connsiteX57" fmla="*/ 700087 w 1219200"/>
                <a:gd name="connsiteY57" fmla="*/ 428625 h 1400175"/>
                <a:gd name="connsiteX58" fmla="*/ 669131 w 1219200"/>
                <a:gd name="connsiteY58" fmla="*/ 523875 h 1400175"/>
                <a:gd name="connsiteX59" fmla="*/ 623887 w 1219200"/>
                <a:gd name="connsiteY59" fmla="*/ 638175 h 1400175"/>
                <a:gd name="connsiteX60" fmla="*/ 581025 w 1219200"/>
                <a:gd name="connsiteY60" fmla="*/ 733425 h 1400175"/>
                <a:gd name="connsiteX61" fmla="*/ 569118 w 1219200"/>
                <a:gd name="connsiteY61" fmla="*/ 762000 h 1400175"/>
                <a:gd name="connsiteX62" fmla="*/ 566737 w 1219200"/>
                <a:gd name="connsiteY62" fmla="*/ 790575 h 1400175"/>
                <a:gd name="connsiteX63" fmla="*/ 571500 w 1219200"/>
                <a:gd name="connsiteY63" fmla="*/ 821531 h 1400175"/>
                <a:gd name="connsiteX64" fmla="*/ 581025 w 1219200"/>
                <a:gd name="connsiteY64" fmla="*/ 850106 h 1400175"/>
                <a:gd name="connsiteX65" fmla="*/ 611981 w 1219200"/>
                <a:gd name="connsiteY65" fmla="*/ 888206 h 1400175"/>
                <a:gd name="connsiteX66" fmla="*/ 676275 w 1219200"/>
                <a:gd name="connsiteY66" fmla="*/ 940594 h 1400175"/>
                <a:gd name="connsiteX67" fmla="*/ 723900 w 1219200"/>
                <a:gd name="connsiteY67" fmla="*/ 985837 h 1400175"/>
                <a:gd name="connsiteX68" fmla="*/ 785812 w 1219200"/>
                <a:gd name="connsiteY68" fmla="*/ 1050131 h 1400175"/>
                <a:gd name="connsiteX69" fmla="*/ 838200 w 1219200"/>
                <a:gd name="connsiteY69" fmla="*/ 1104900 h 1400175"/>
                <a:gd name="connsiteX70" fmla="*/ 876300 w 1219200"/>
                <a:gd name="connsiteY70" fmla="*/ 1152525 h 1400175"/>
                <a:gd name="connsiteX71" fmla="*/ 1119187 w 1219200"/>
                <a:gd name="connsiteY71" fmla="*/ 1400175 h 1400175"/>
                <a:gd name="connsiteX72" fmla="*/ 1154906 w 1219200"/>
                <a:gd name="connsiteY72" fmla="*/ 1390650 h 1400175"/>
                <a:gd name="connsiteX73" fmla="*/ 1178718 w 1219200"/>
                <a:gd name="connsiteY73" fmla="*/ 1373981 h 1400175"/>
                <a:gd name="connsiteX74" fmla="*/ 1195387 w 1219200"/>
                <a:gd name="connsiteY74" fmla="*/ 1357312 h 1400175"/>
                <a:gd name="connsiteX75" fmla="*/ 1212056 w 1219200"/>
                <a:gd name="connsiteY75" fmla="*/ 1331119 h 1400175"/>
                <a:gd name="connsiteX76" fmla="*/ 1216818 w 1219200"/>
                <a:gd name="connsiteY76" fmla="*/ 1309687 h 1400175"/>
                <a:gd name="connsiteX77" fmla="*/ 1219200 w 1219200"/>
                <a:gd name="connsiteY77" fmla="*/ 1288256 h 1400175"/>
                <a:gd name="connsiteX78" fmla="*/ 1219200 w 1219200"/>
                <a:gd name="connsiteY78" fmla="*/ 1252537 h 1400175"/>
                <a:gd name="connsiteX79" fmla="*/ 1212056 w 1219200"/>
                <a:gd name="connsiteY79" fmla="*/ 1209675 h 1400175"/>
                <a:gd name="connsiteX80" fmla="*/ 1197768 w 1219200"/>
                <a:gd name="connsiteY80" fmla="*/ 1171575 h 1400175"/>
                <a:gd name="connsiteX81" fmla="*/ 1178718 w 1219200"/>
                <a:gd name="connsiteY81" fmla="*/ 1138237 h 1400175"/>
                <a:gd name="connsiteX82" fmla="*/ 1152525 w 1219200"/>
                <a:gd name="connsiteY82" fmla="*/ 1104900 h 1400175"/>
                <a:gd name="connsiteX83" fmla="*/ 1126331 w 1219200"/>
                <a:gd name="connsiteY83" fmla="*/ 1081087 h 1400175"/>
                <a:gd name="connsiteX84" fmla="*/ 1088231 w 1219200"/>
                <a:gd name="connsiteY84" fmla="*/ 1054894 h 1400175"/>
                <a:gd name="connsiteX85" fmla="*/ 1035843 w 1219200"/>
                <a:gd name="connsiteY85" fmla="*/ 1014412 h 1400175"/>
                <a:gd name="connsiteX86" fmla="*/ 942975 w 1219200"/>
                <a:gd name="connsiteY86" fmla="*/ 957262 h 1400175"/>
                <a:gd name="connsiteX87" fmla="*/ 845343 w 1219200"/>
                <a:gd name="connsiteY87" fmla="*/ 907256 h 1400175"/>
                <a:gd name="connsiteX88" fmla="*/ 738187 w 1219200"/>
                <a:gd name="connsiteY88" fmla="*/ 854869 h 1400175"/>
                <a:gd name="connsiteX89" fmla="*/ 673893 w 1219200"/>
                <a:gd name="connsiteY89" fmla="*/ 826294 h 1400175"/>
                <a:gd name="connsiteX90" fmla="*/ 666750 w 1219200"/>
                <a:gd name="connsiteY90" fmla="*/ 819150 h 1400175"/>
                <a:gd name="connsiteX91" fmla="*/ 676275 w 1219200"/>
                <a:gd name="connsiteY91" fmla="*/ 792956 h 1400175"/>
                <a:gd name="connsiteX92" fmla="*/ 750093 w 1219200"/>
                <a:gd name="connsiteY92" fmla="*/ 669131 h 1400175"/>
                <a:gd name="connsiteX93" fmla="*/ 857250 w 1219200"/>
                <a:gd name="connsiteY93" fmla="*/ 49530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19200" h="1400175">
                  <a:moveTo>
                    <a:pt x="857250" y="495300"/>
                  </a:moveTo>
                  <a:lnTo>
                    <a:pt x="890587" y="447675"/>
                  </a:lnTo>
                  <a:lnTo>
                    <a:pt x="916781" y="409575"/>
                  </a:lnTo>
                  <a:lnTo>
                    <a:pt x="962025" y="350044"/>
                  </a:lnTo>
                  <a:lnTo>
                    <a:pt x="983456" y="328612"/>
                  </a:lnTo>
                  <a:lnTo>
                    <a:pt x="1026318" y="297656"/>
                  </a:lnTo>
                  <a:lnTo>
                    <a:pt x="1069181" y="261937"/>
                  </a:lnTo>
                  <a:lnTo>
                    <a:pt x="1090612" y="242887"/>
                  </a:lnTo>
                  <a:lnTo>
                    <a:pt x="1100137" y="219075"/>
                  </a:lnTo>
                  <a:lnTo>
                    <a:pt x="1107281" y="188119"/>
                  </a:lnTo>
                  <a:lnTo>
                    <a:pt x="1107281" y="164306"/>
                  </a:lnTo>
                  <a:lnTo>
                    <a:pt x="1100137" y="138112"/>
                  </a:lnTo>
                  <a:lnTo>
                    <a:pt x="1085850" y="119062"/>
                  </a:lnTo>
                  <a:lnTo>
                    <a:pt x="1062037" y="104775"/>
                  </a:lnTo>
                  <a:lnTo>
                    <a:pt x="1026318" y="88106"/>
                  </a:lnTo>
                  <a:lnTo>
                    <a:pt x="957262" y="54769"/>
                  </a:lnTo>
                  <a:lnTo>
                    <a:pt x="854868" y="11906"/>
                  </a:lnTo>
                  <a:lnTo>
                    <a:pt x="826293" y="0"/>
                  </a:lnTo>
                  <a:lnTo>
                    <a:pt x="814387" y="0"/>
                  </a:lnTo>
                  <a:lnTo>
                    <a:pt x="792956" y="16669"/>
                  </a:lnTo>
                  <a:lnTo>
                    <a:pt x="766762" y="47625"/>
                  </a:lnTo>
                  <a:lnTo>
                    <a:pt x="690562" y="123825"/>
                  </a:lnTo>
                  <a:lnTo>
                    <a:pt x="628650" y="164306"/>
                  </a:lnTo>
                  <a:lnTo>
                    <a:pt x="497681" y="235744"/>
                  </a:lnTo>
                  <a:lnTo>
                    <a:pt x="357187" y="300037"/>
                  </a:lnTo>
                  <a:lnTo>
                    <a:pt x="330993" y="307181"/>
                  </a:lnTo>
                  <a:lnTo>
                    <a:pt x="297656" y="311944"/>
                  </a:lnTo>
                  <a:lnTo>
                    <a:pt x="266700" y="307181"/>
                  </a:lnTo>
                  <a:lnTo>
                    <a:pt x="223837" y="285750"/>
                  </a:lnTo>
                  <a:lnTo>
                    <a:pt x="171450" y="252412"/>
                  </a:lnTo>
                  <a:lnTo>
                    <a:pt x="102393" y="192881"/>
                  </a:lnTo>
                  <a:lnTo>
                    <a:pt x="61912" y="154781"/>
                  </a:lnTo>
                  <a:lnTo>
                    <a:pt x="47625" y="145256"/>
                  </a:lnTo>
                  <a:lnTo>
                    <a:pt x="26193" y="138112"/>
                  </a:lnTo>
                  <a:lnTo>
                    <a:pt x="16668" y="138112"/>
                  </a:lnTo>
                  <a:lnTo>
                    <a:pt x="7143" y="140494"/>
                  </a:lnTo>
                  <a:lnTo>
                    <a:pt x="0" y="150019"/>
                  </a:lnTo>
                  <a:lnTo>
                    <a:pt x="2381" y="166687"/>
                  </a:lnTo>
                  <a:lnTo>
                    <a:pt x="21431" y="214312"/>
                  </a:lnTo>
                  <a:lnTo>
                    <a:pt x="54768" y="285750"/>
                  </a:lnTo>
                  <a:lnTo>
                    <a:pt x="92868" y="357187"/>
                  </a:lnTo>
                  <a:lnTo>
                    <a:pt x="116681" y="402431"/>
                  </a:lnTo>
                  <a:lnTo>
                    <a:pt x="159543" y="466725"/>
                  </a:lnTo>
                  <a:lnTo>
                    <a:pt x="188118" y="500062"/>
                  </a:lnTo>
                  <a:lnTo>
                    <a:pt x="219075" y="531019"/>
                  </a:lnTo>
                  <a:lnTo>
                    <a:pt x="250031" y="552450"/>
                  </a:lnTo>
                  <a:lnTo>
                    <a:pt x="261937" y="554831"/>
                  </a:lnTo>
                  <a:lnTo>
                    <a:pt x="288131" y="545306"/>
                  </a:lnTo>
                  <a:lnTo>
                    <a:pt x="364331" y="504825"/>
                  </a:lnTo>
                  <a:lnTo>
                    <a:pt x="457200" y="445294"/>
                  </a:lnTo>
                  <a:lnTo>
                    <a:pt x="559593" y="388144"/>
                  </a:lnTo>
                  <a:lnTo>
                    <a:pt x="621506" y="354806"/>
                  </a:lnTo>
                  <a:lnTo>
                    <a:pt x="657225" y="338137"/>
                  </a:lnTo>
                  <a:lnTo>
                    <a:pt x="673893" y="335756"/>
                  </a:lnTo>
                  <a:lnTo>
                    <a:pt x="692943" y="340519"/>
                  </a:lnTo>
                  <a:lnTo>
                    <a:pt x="702468" y="352425"/>
                  </a:lnTo>
                  <a:lnTo>
                    <a:pt x="707231" y="385762"/>
                  </a:lnTo>
                  <a:lnTo>
                    <a:pt x="700087" y="428625"/>
                  </a:lnTo>
                  <a:lnTo>
                    <a:pt x="669131" y="523875"/>
                  </a:lnTo>
                  <a:lnTo>
                    <a:pt x="623887" y="638175"/>
                  </a:lnTo>
                  <a:lnTo>
                    <a:pt x="581025" y="733425"/>
                  </a:lnTo>
                  <a:lnTo>
                    <a:pt x="569118" y="762000"/>
                  </a:lnTo>
                  <a:lnTo>
                    <a:pt x="566737" y="790575"/>
                  </a:lnTo>
                  <a:lnTo>
                    <a:pt x="571500" y="821531"/>
                  </a:lnTo>
                  <a:lnTo>
                    <a:pt x="581025" y="850106"/>
                  </a:lnTo>
                  <a:lnTo>
                    <a:pt x="611981" y="888206"/>
                  </a:lnTo>
                  <a:lnTo>
                    <a:pt x="676275" y="940594"/>
                  </a:lnTo>
                  <a:lnTo>
                    <a:pt x="723900" y="985837"/>
                  </a:lnTo>
                  <a:lnTo>
                    <a:pt x="785812" y="1050131"/>
                  </a:lnTo>
                  <a:lnTo>
                    <a:pt x="838200" y="1104900"/>
                  </a:lnTo>
                  <a:lnTo>
                    <a:pt x="876300" y="1152525"/>
                  </a:lnTo>
                  <a:lnTo>
                    <a:pt x="1119187" y="1400175"/>
                  </a:lnTo>
                  <a:lnTo>
                    <a:pt x="1154906" y="1390650"/>
                  </a:lnTo>
                  <a:lnTo>
                    <a:pt x="1178718" y="1373981"/>
                  </a:lnTo>
                  <a:lnTo>
                    <a:pt x="1195387" y="1357312"/>
                  </a:lnTo>
                  <a:lnTo>
                    <a:pt x="1212056" y="1331119"/>
                  </a:lnTo>
                  <a:lnTo>
                    <a:pt x="1216818" y="1309687"/>
                  </a:lnTo>
                  <a:lnTo>
                    <a:pt x="1219200" y="1288256"/>
                  </a:lnTo>
                  <a:lnTo>
                    <a:pt x="1219200" y="1252537"/>
                  </a:lnTo>
                  <a:lnTo>
                    <a:pt x="1212056" y="1209675"/>
                  </a:lnTo>
                  <a:lnTo>
                    <a:pt x="1197768" y="1171575"/>
                  </a:lnTo>
                  <a:lnTo>
                    <a:pt x="1178718" y="1138237"/>
                  </a:lnTo>
                  <a:lnTo>
                    <a:pt x="1152525" y="1104900"/>
                  </a:lnTo>
                  <a:lnTo>
                    <a:pt x="1126331" y="1081087"/>
                  </a:lnTo>
                  <a:lnTo>
                    <a:pt x="1088231" y="1054894"/>
                  </a:lnTo>
                  <a:lnTo>
                    <a:pt x="1035843" y="1014412"/>
                  </a:lnTo>
                  <a:lnTo>
                    <a:pt x="942975" y="957262"/>
                  </a:lnTo>
                  <a:lnTo>
                    <a:pt x="845343" y="907256"/>
                  </a:lnTo>
                  <a:lnTo>
                    <a:pt x="738187" y="854869"/>
                  </a:lnTo>
                  <a:lnTo>
                    <a:pt x="673893" y="826294"/>
                  </a:lnTo>
                  <a:lnTo>
                    <a:pt x="666750" y="819150"/>
                  </a:lnTo>
                  <a:lnTo>
                    <a:pt x="676275" y="792956"/>
                  </a:lnTo>
                  <a:lnTo>
                    <a:pt x="750093" y="669131"/>
                  </a:lnTo>
                  <a:lnTo>
                    <a:pt x="8572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7B3BAC07-EF4B-CD44-B474-2A49408F1DBF}"/>
                </a:ext>
              </a:extLst>
            </p:cNvPr>
            <p:cNvSpPr/>
            <p:nvPr/>
          </p:nvSpPr>
          <p:spPr>
            <a:xfrm>
              <a:off x="2801938" y="4560888"/>
              <a:ext cx="979487" cy="708025"/>
            </a:xfrm>
            <a:custGeom>
              <a:avLst/>
              <a:gdLst>
                <a:gd name="connsiteX0" fmla="*/ 414338 w 978694"/>
                <a:gd name="connsiteY0" fmla="*/ 528637 h 709612"/>
                <a:gd name="connsiteX1" fmla="*/ 350044 w 978694"/>
                <a:gd name="connsiteY1" fmla="*/ 578644 h 709612"/>
                <a:gd name="connsiteX2" fmla="*/ 285750 w 978694"/>
                <a:gd name="connsiteY2" fmla="*/ 631031 h 709612"/>
                <a:gd name="connsiteX3" fmla="*/ 190500 w 978694"/>
                <a:gd name="connsiteY3" fmla="*/ 709612 h 709612"/>
                <a:gd name="connsiteX4" fmla="*/ 0 w 978694"/>
                <a:gd name="connsiteY4" fmla="*/ 671512 h 709612"/>
                <a:gd name="connsiteX5" fmla="*/ 202407 w 978694"/>
                <a:gd name="connsiteY5" fmla="*/ 542925 h 709612"/>
                <a:gd name="connsiteX6" fmla="*/ 333375 w 978694"/>
                <a:gd name="connsiteY6" fmla="*/ 445294 h 709612"/>
                <a:gd name="connsiteX7" fmla="*/ 419100 w 978694"/>
                <a:gd name="connsiteY7" fmla="*/ 378619 h 709612"/>
                <a:gd name="connsiteX8" fmla="*/ 519113 w 978694"/>
                <a:gd name="connsiteY8" fmla="*/ 292894 h 709612"/>
                <a:gd name="connsiteX9" fmla="*/ 595313 w 978694"/>
                <a:gd name="connsiteY9" fmla="*/ 219075 h 709612"/>
                <a:gd name="connsiteX10" fmla="*/ 661988 w 978694"/>
                <a:gd name="connsiteY10" fmla="*/ 147637 h 709612"/>
                <a:gd name="connsiteX11" fmla="*/ 673894 w 978694"/>
                <a:gd name="connsiteY11" fmla="*/ 128587 h 709612"/>
                <a:gd name="connsiteX12" fmla="*/ 678657 w 978694"/>
                <a:gd name="connsiteY12" fmla="*/ 107156 h 709612"/>
                <a:gd name="connsiteX13" fmla="*/ 676275 w 978694"/>
                <a:gd name="connsiteY13" fmla="*/ 83344 h 709612"/>
                <a:gd name="connsiteX14" fmla="*/ 671513 w 978694"/>
                <a:gd name="connsiteY14" fmla="*/ 54769 h 709612"/>
                <a:gd name="connsiteX15" fmla="*/ 628650 w 978694"/>
                <a:gd name="connsiteY15" fmla="*/ 0 h 709612"/>
                <a:gd name="connsiteX16" fmla="*/ 978694 w 978694"/>
                <a:gd name="connsiteY16" fmla="*/ 247650 h 709612"/>
                <a:gd name="connsiteX17" fmla="*/ 940594 w 978694"/>
                <a:gd name="connsiteY17" fmla="*/ 280987 h 709612"/>
                <a:gd name="connsiteX18" fmla="*/ 897732 w 978694"/>
                <a:gd name="connsiteY18" fmla="*/ 295275 h 709612"/>
                <a:gd name="connsiteX19" fmla="*/ 857250 w 978694"/>
                <a:gd name="connsiteY19" fmla="*/ 302419 h 709612"/>
                <a:gd name="connsiteX20" fmla="*/ 783432 w 978694"/>
                <a:gd name="connsiteY20" fmla="*/ 323850 h 709612"/>
                <a:gd name="connsiteX21" fmla="*/ 704850 w 978694"/>
                <a:gd name="connsiteY21" fmla="*/ 352425 h 709612"/>
                <a:gd name="connsiteX22" fmla="*/ 626269 w 978694"/>
                <a:gd name="connsiteY22" fmla="*/ 390525 h 709612"/>
                <a:gd name="connsiteX23" fmla="*/ 542925 w 978694"/>
                <a:gd name="connsiteY23" fmla="*/ 438150 h 709612"/>
                <a:gd name="connsiteX24" fmla="*/ 414338 w 978694"/>
                <a:gd name="connsiteY24" fmla="*/ 528637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8694" h="709612">
                  <a:moveTo>
                    <a:pt x="414338" y="528637"/>
                  </a:moveTo>
                  <a:lnTo>
                    <a:pt x="350044" y="578644"/>
                  </a:lnTo>
                  <a:lnTo>
                    <a:pt x="285750" y="631031"/>
                  </a:lnTo>
                  <a:lnTo>
                    <a:pt x="190500" y="709612"/>
                  </a:lnTo>
                  <a:lnTo>
                    <a:pt x="0" y="671512"/>
                  </a:lnTo>
                  <a:lnTo>
                    <a:pt x="202407" y="542925"/>
                  </a:lnTo>
                  <a:lnTo>
                    <a:pt x="333375" y="445294"/>
                  </a:lnTo>
                  <a:lnTo>
                    <a:pt x="419100" y="378619"/>
                  </a:lnTo>
                  <a:lnTo>
                    <a:pt x="519113" y="292894"/>
                  </a:lnTo>
                  <a:lnTo>
                    <a:pt x="595313" y="219075"/>
                  </a:lnTo>
                  <a:lnTo>
                    <a:pt x="661988" y="147637"/>
                  </a:lnTo>
                  <a:lnTo>
                    <a:pt x="673894" y="128587"/>
                  </a:lnTo>
                  <a:lnTo>
                    <a:pt x="678657" y="107156"/>
                  </a:lnTo>
                  <a:lnTo>
                    <a:pt x="676275" y="83344"/>
                  </a:lnTo>
                  <a:lnTo>
                    <a:pt x="671513" y="54769"/>
                  </a:lnTo>
                  <a:lnTo>
                    <a:pt x="628650" y="0"/>
                  </a:lnTo>
                  <a:lnTo>
                    <a:pt x="978694" y="247650"/>
                  </a:lnTo>
                  <a:lnTo>
                    <a:pt x="940594" y="280987"/>
                  </a:lnTo>
                  <a:lnTo>
                    <a:pt x="897732" y="295275"/>
                  </a:lnTo>
                  <a:lnTo>
                    <a:pt x="857250" y="302419"/>
                  </a:lnTo>
                  <a:lnTo>
                    <a:pt x="783432" y="323850"/>
                  </a:lnTo>
                  <a:lnTo>
                    <a:pt x="704850" y="352425"/>
                  </a:lnTo>
                  <a:lnTo>
                    <a:pt x="626269" y="390525"/>
                  </a:lnTo>
                  <a:lnTo>
                    <a:pt x="542925" y="438150"/>
                  </a:lnTo>
                  <a:lnTo>
                    <a:pt x="41433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C558EAFA-FE03-EE4B-AED1-72835CC5F007}"/>
                </a:ext>
              </a:extLst>
            </p:cNvPr>
            <p:cNvSpPr/>
            <p:nvPr/>
          </p:nvSpPr>
          <p:spPr>
            <a:xfrm>
              <a:off x="2686050" y="5105400"/>
              <a:ext cx="4721225" cy="952500"/>
            </a:xfrm>
            <a:custGeom>
              <a:avLst/>
              <a:gdLst>
                <a:gd name="connsiteX0" fmla="*/ 1318260 w 4720590"/>
                <a:gd name="connsiteY0" fmla="*/ 171450 h 952500"/>
                <a:gd name="connsiteX1" fmla="*/ 1569720 w 4720590"/>
                <a:gd name="connsiteY1" fmla="*/ 220980 h 952500"/>
                <a:gd name="connsiteX2" fmla="*/ 1874520 w 4720590"/>
                <a:gd name="connsiteY2" fmla="*/ 278130 h 952500"/>
                <a:gd name="connsiteX3" fmla="*/ 2137410 w 4720590"/>
                <a:gd name="connsiteY3" fmla="*/ 327660 h 952500"/>
                <a:gd name="connsiteX4" fmla="*/ 2369820 w 4720590"/>
                <a:gd name="connsiteY4" fmla="*/ 369570 h 952500"/>
                <a:gd name="connsiteX5" fmla="*/ 2606040 w 4720590"/>
                <a:gd name="connsiteY5" fmla="*/ 415290 h 952500"/>
                <a:gd name="connsiteX6" fmla="*/ 2933700 w 4720590"/>
                <a:gd name="connsiteY6" fmla="*/ 476250 h 952500"/>
                <a:gd name="connsiteX7" fmla="*/ 3089910 w 4720590"/>
                <a:gd name="connsiteY7" fmla="*/ 502920 h 952500"/>
                <a:gd name="connsiteX8" fmla="*/ 3230880 w 4720590"/>
                <a:gd name="connsiteY8" fmla="*/ 529590 h 952500"/>
                <a:gd name="connsiteX9" fmla="*/ 3379470 w 4720590"/>
                <a:gd name="connsiteY9" fmla="*/ 552450 h 952500"/>
                <a:gd name="connsiteX10" fmla="*/ 3505200 w 4720590"/>
                <a:gd name="connsiteY10" fmla="*/ 563880 h 952500"/>
                <a:gd name="connsiteX11" fmla="*/ 3680460 w 4720590"/>
                <a:gd name="connsiteY11" fmla="*/ 579120 h 952500"/>
                <a:gd name="connsiteX12" fmla="*/ 3947160 w 4720590"/>
                <a:gd name="connsiteY12" fmla="*/ 594360 h 952500"/>
                <a:gd name="connsiteX13" fmla="*/ 4229100 w 4720590"/>
                <a:gd name="connsiteY13" fmla="*/ 598170 h 952500"/>
                <a:gd name="connsiteX14" fmla="*/ 4495800 w 4720590"/>
                <a:gd name="connsiteY14" fmla="*/ 601980 h 952500"/>
                <a:gd name="connsiteX15" fmla="*/ 4648200 w 4720590"/>
                <a:gd name="connsiteY15" fmla="*/ 601980 h 952500"/>
                <a:gd name="connsiteX16" fmla="*/ 4686300 w 4720590"/>
                <a:gd name="connsiteY16" fmla="*/ 601980 h 952500"/>
                <a:gd name="connsiteX17" fmla="*/ 4709160 w 4720590"/>
                <a:gd name="connsiteY17" fmla="*/ 605790 h 952500"/>
                <a:gd name="connsiteX18" fmla="*/ 4716780 w 4720590"/>
                <a:gd name="connsiteY18" fmla="*/ 617220 h 952500"/>
                <a:gd name="connsiteX19" fmla="*/ 4720590 w 4720590"/>
                <a:gd name="connsiteY19" fmla="*/ 628650 h 952500"/>
                <a:gd name="connsiteX20" fmla="*/ 4705350 w 4720590"/>
                <a:gd name="connsiteY20" fmla="*/ 651510 h 952500"/>
                <a:gd name="connsiteX21" fmla="*/ 4693920 w 4720590"/>
                <a:gd name="connsiteY21" fmla="*/ 662940 h 952500"/>
                <a:gd name="connsiteX22" fmla="*/ 4674870 w 4720590"/>
                <a:gd name="connsiteY22" fmla="*/ 674370 h 952500"/>
                <a:gd name="connsiteX23" fmla="*/ 4575810 w 4720590"/>
                <a:gd name="connsiteY23" fmla="*/ 704850 h 952500"/>
                <a:gd name="connsiteX24" fmla="*/ 4362450 w 4720590"/>
                <a:gd name="connsiteY24" fmla="*/ 765810 h 952500"/>
                <a:gd name="connsiteX25" fmla="*/ 4088130 w 4720590"/>
                <a:gd name="connsiteY25" fmla="*/ 849630 h 952500"/>
                <a:gd name="connsiteX26" fmla="*/ 3924300 w 4720590"/>
                <a:gd name="connsiteY26" fmla="*/ 899160 h 952500"/>
                <a:gd name="connsiteX27" fmla="*/ 3794760 w 4720590"/>
                <a:gd name="connsiteY27" fmla="*/ 937260 h 952500"/>
                <a:gd name="connsiteX28" fmla="*/ 3749040 w 4720590"/>
                <a:gd name="connsiteY28" fmla="*/ 948690 h 952500"/>
                <a:gd name="connsiteX29" fmla="*/ 3699510 w 4720590"/>
                <a:gd name="connsiteY29" fmla="*/ 952500 h 952500"/>
                <a:gd name="connsiteX30" fmla="*/ 3627120 w 4720590"/>
                <a:gd name="connsiteY30" fmla="*/ 933450 h 952500"/>
                <a:gd name="connsiteX31" fmla="*/ 3390900 w 4720590"/>
                <a:gd name="connsiteY31" fmla="*/ 864870 h 952500"/>
                <a:gd name="connsiteX32" fmla="*/ 3021330 w 4720590"/>
                <a:gd name="connsiteY32" fmla="*/ 762000 h 952500"/>
                <a:gd name="connsiteX33" fmla="*/ 2792730 w 4720590"/>
                <a:gd name="connsiteY33" fmla="*/ 697230 h 952500"/>
                <a:gd name="connsiteX34" fmla="*/ 2571750 w 4720590"/>
                <a:gd name="connsiteY34" fmla="*/ 636270 h 952500"/>
                <a:gd name="connsiteX35" fmla="*/ 2339340 w 4720590"/>
                <a:gd name="connsiteY35" fmla="*/ 567690 h 952500"/>
                <a:gd name="connsiteX36" fmla="*/ 2171700 w 4720590"/>
                <a:gd name="connsiteY36" fmla="*/ 521970 h 952500"/>
                <a:gd name="connsiteX37" fmla="*/ 1962150 w 4720590"/>
                <a:gd name="connsiteY37" fmla="*/ 461010 h 952500"/>
                <a:gd name="connsiteX38" fmla="*/ 1744980 w 4720590"/>
                <a:gd name="connsiteY38" fmla="*/ 407670 h 952500"/>
                <a:gd name="connsiteX39" fmla="*/ 1573530 w 4720590"/>
                <a:gd name="connsiteY39" fmla="*/ 369570 h 952500"/>
                <a:gd name="connsiteX40" fmla="*/ 1421130 w 4720590"/>
                <a:gd name="connsiteY40" fmla="*/ 335280 h 952500"/>
                <a:gd name="connsiteX41" fmla="*/ 1295400 w 4720590"/>
                <a:gd name="connsiteY41" fmla="*/ 308610 h 952500"/>
                <a:gd name="connsiteX42" fmla="*/ 1169670 w 4720590"/>
                <a:gd name="connsiteY42" fmla="*/ 289560 h 952500"/>
                <a:gd name="connsiteX43" fmla="*/ 1070610 w 4720590"/>
                <a:gd name="connsiteY43" fmla="*/ 274320 h 952500"/>
                <a:gd name="connsiteX44" fmla="*/ 979170 w 4720590"/>
                <a:gd name="connsiteY44" fmla="*/ 262890 h 952500"/>
                <a:gd name="connsiteX45" fmla="*/ 834390 w 4720590"/>
                <a:gd name="connsiteY45" fmla="*/ 251460 h 952500"/>
                <a:gd name="connsiteX46" fmla="*/ 746760 w 4720590"/>
                <a:gd name="connsiteY46" fmla="*/ 247650 h 952500"/>
                <a:gd name="connsiteX47" fmla="*/ 640080 w 4720590"/>
                <a:gd name="connsiteY47" fmla="*/ 243840 h 952500"/>
                <a:gd name="connsiteX48" fmla="*/ 552450 w 4720590"/>
                <a:gd name="connsiteY48" fmla="*/ 247650 h 952500"/>
                <a:gd name="connsiteX49" fmla="*/ 461010 w 4720590"/>
                <a:gd name="connsiteY49" fmla="*/ 251460 h 952500"/>
                <a:gd name="connsiteX50" fmla="*/ 384810 w 4720590"/>
                <a:gd name="connsiteY50" fmla="*/ 259080 h 952500"/>
                <a:gd name="connsiteX51" fmla="*/ 331470 w 4720590"/>
                <a:gd name="connsiteY51" fmla="*/ 266700 h 952500"/>
                <a:gd name="connsiteX52" fmla="*/ 278130 w 4720590"/>
                <a:gd name="connsiteY52" fmla="*/ 285750 h 952500"/>
                <a:gd name="connsiteX53" fmla="*/ 194310 w 4720590"/>
                <a:gd name="connsiteY53" fmla="*/ 308610 h 952500"/>
                <a:gd name="connsiteX54" fmla="*/ 156210 w 4720590"/>
                <a:gd name="connsiteY54" fmla="*/ 312420 h 952500"/>
                <a:gd name="connsiteX55" fmla="*/ 102870 w 4720590"/>
                <a:gd name="connsiteY55" fmla="*/ 300990 h 952500"/>
                <a:gd name="connsiteX56" fmla="*/ 60960 w 4720590"/>
                <a:gd name="connsiteY56" fmla="*/ 285750 h 952500"/>
                <a:gd name="connsiteX57" fmla="*/ 38100 w 4720590"/>
                <a:gd name="connsiteY57" fmla="*/ 270510 h 952500"/>
                <a:gd name="connsiteX58" fmla="*/ 19050 w 4720590"/>
                <a:gd name="connsiteY58" fmla="*/ 240030 h 952500"/>
                <a:gd name="connsiteX59" fmla="*/ 3810 w 4720590"/>
                <a:gd name="connsiteY59" fmla="*/ 205740 h 952500"/>
                <a:gd name="connsiteX60" fmla="*/ 0 w 4720590"/>
                <a:gd name="connsiteY60" fmla="*/ 144780 h 952500"/>
                <a:gd name="connsiteX61" fmla="*/ 0 w 4720590"/>
                <a:gd name="connsiteY61" fmla="*/ 102870 h 952500"/>
                <a:gd name="connsiteX62" fmla="*/ 7620 w 4720590"/>
                <a:gd name="connsiteY62" fmla="*/ 87630 h 952500"/>
                <a:gd name="connsiteX63" fmla="*/ 53340 w 4720590"/>
                <a:gd name="connsiteY63" fmla="*/ 83820 h 952500"/>
                <a:gd name="connsiteX64" fmla="*/ 144780 w 4720590"/>
                <a:gd name="connsiteY64" fmla="*/ 64770 h 952500"/>
                <a:gd name="connsiteX65" fmla="*/ 209550 w 4720590"/>
                <a:gd name="connsiteY65" fmla="*/ 45720 h 952500"/>
                <a:gd name="connsiteX66" fmla="*/ 281940 w 4720590"/>
                <a:gd name="connsiteY66" fmla="*/ 19050 h 952500"/>
                <a:gd name="connsiteX67" fmla="*/ 331470 w 4720590"/>
                <a:gd name="connsiteY67" fmla="*/ 0 h 952500"/>
                <a:gd name="connsiteX68" fmla="*/ 422910 w 4720590"/>
                <a:gd name="connsiteY68" fmla="*/ 60960 h 952500"/>
                <a:gd name="connsiteX69" fmla="*/ 541020 w 4720590"/>
                <a:gd name="connsiteY69" fmla="*/ 68580 h 952500"/>
                <a:gd name="connsiteX70" fmla="*/ 735330 w 4720590"/>
                <a:gd name="connsiteY70" fmla="*/ 83820 h 952500"/>
                <a:gd name="connsiteX71" fmla="*/ 922020 w 4720590"/>
                <a:gd name="connsiteY71" fmla="*/ 102870 h 952500"/>
                <a:gd name="connsiteX72" fmla="*/ 1181100 w 4720590"/>
                <a:gd name="connsiteY72" fmla="*/ 144780 h 952500"/>
                <a:gd name="connsiteX73" fmla="*/ 1318260 w 4720590"/>
                <a:gd name="connsiteY73" fmla="*/ 17145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720590" h="952500">
                  <a:moveTo>
                    <a:pt x="1318260" y="171450"/>
                  </a:moveTo>
                  <a:lnTo>
                    <a:pt x="1569720" y="220980"/>
                  </a:lnTo>
                  <a:lnTo>
                    <a:pt x="1874520" y="278130"/>
                  </a:lnTo>
                  <a:lnTo>
                    <a:pt x="2137410" y="327660"/>
                  </a:lnTo>
                  <a:lnTo>
                    <a:pt x="2369820" y="369570"/>
                  </a:lnTo>
                  <a:lnTo>
                    <a:pt x="2606040" y="415290"/>
                  </a:lnTo>
                  <a:lnTo>
                    <a:pt x="2933700" y="476250"/>
                  </a:lnTo>
                  <a:lnTo>
                    <a:pt x="3089910" y="502920"/>
                  </a:lnTo>
                  <a:lnTo>
                    <a:pt x="3230880" y="529590"/>
                  </a:lnTo>
                  <a:lnTo>
                    <a:pt x="3379470" y="552450"/>
                  </a:lnTo>
                  <a:lnTo>
                    <a:pt x="3505200" y="563880"/>
                  </a:lnTo>
                  <a:lnTo>
                    <a:pt x="3680460" y="579120"/>
                  </a:lnTo>
                  <a:lnTo>
                    <a:pt x="3947160" y="594360"/>
                  </a:lnTo>
                  <a:lnTo>
                    <a:pt x="4229100" y="598170"/>
                  </a:lnTo>
                  <a:lnTo>
                    <a:pt x="4495800" y="601980"/>
                  </a:lnTo>
                  <a:lnTo>
                    <a:pt x="4648200" y="601980"/>
                  </a:lnTo>
                  <a:lnTo>
                    <a:pt x="4686300" y="601980"/>
                  </a:lnTo>
                  <a:lnTo>
                    <a:pt x="4709160" y="605790"/>
                  </a:lnTo>
                  <a:lnTo>
                    <a:pt x="4716780" y="617220"/>
                  </a:lnTo>
                  <a:lnTo>
                    <a:pt x="4720590" y="628650"/>
                  </a:lnTo>
                  <a:lnTo>
                    <a:pt x="4705350" y="651510"/>
                  </a:lnTo>
                  <a:lnTo>
                    <a:pt x="4693920" y="662940"/>
                  </a:lnTo>
                  <a:lnTo>
                    <a:pt x="4674870" y="674370"/>
                  </a:lnTo>
                  <a:lnTo>
                    <a:pt x="4575810" y="704850"/>
                  </a:lnTo>
                  <a:lnTo>
                    <a:pt x="4362450" y="765810"/>
                  </a:lnTo>
                  <a:lnTo>
                    <a:pt x="4088130" y="849630"/>
                  </a:lnTo>
                  <a:lnTo>
                    <a:pt x="3924300" y="899160"/>
                  </a:lnTo>
                  <a:lnTo>
                    <a:pt x="3794760" y="937260"/>
                  </a:lnTo>
                  <a:lnTo>
                    <a:pt x="3749040" y="948690"/>
                  </a:lnTo>
                  <a:lnTo>
                    <a:pt x="3699510" y="952500"/>
                  </a:lnTo>
                  <a:lnTo>
                    <a:pt x="3627120" y="933450"/>
                  </a:lnTo>
                  <a:lnTo>
                    <a:pt x="3390900" y="864870"/>
                  </a:lnTo>
                  <a:lnTo>
                    <a:pt x="3021330" y="762000"/>
                  </a:lnTo>
                  <a:lnTo>
                    <a:pt x="2792730" y="697230"/>
                  </a:lnTo>
                  <a:lnTo>
                    <a:pt x="2571750" y="636270"/>
                  </a:lnTo>
                  <a:lnTo>
                    <a:pt x="2339340" y="567690"/>
                  </a:lnTo>
                  <a:lnTo>
                    <a:pt x="2171700" y="521970"/>
                  </a:lnTo>
                  <a:lnTo>
                    <a:pt x="1962150" y="461010"/>
                  </a:lnTo>
                  <a:lnTo>
                    <a:pt x="1744980" y="407670"/>
                  </a:lnTo>
                  <a:lnTo>
                    <a:pt x="1573530" y="369570"/>
                  </a:lnTo>
                  <a:lnTo>
                    <a:pt x="1421130" y="335280"/>
                  </a:lnTo>
                  <a:lnTo>
                    <a:pt x="1295400" y="308610"/>
                  </a:lnTo>
                  <a:lnTo>
                    <a:pt x="1169670" y="289560"/>
                  </a:lnTo>
                  <a:lnTo>
                    <a:pt x="1070610" y="274320"/>
                  </a:lnTo>
                  <a:lnTo>
                    <a:pt x="979170" y="262890"/>
                  </a:lnTo>
                  <a:lnTo>
                    <a:pt x="834390" y="251460"/>
                  </a:lnTo>
                  <a:lnTo>
                    <a:pt x="746760" y="247650"/>
                  </a:lnTo>
                  <a:lnTo>
                    <a:pt x="640080" y="243840"/>
                  </a:lnTo>
                  <a:lnTo>
                    <a:pt x="552450" y="247650"/>
                  </a:lnTo>
                  <a:lnTo>
                    <a:pt x="461010" y="251460"/>
                  </a:lnTo>
                  <a:lnTo>
                    <a:pt x="384810" y="259080"/>
                  </a:lnTo>
                  <a:lnTo>
                    <a:pt x="331470" y="266700"/>
                  </a:lnTo>
                  <a:lnTo>
                    <a:pt x="278130" y="285750"/>
                  </a:lnTo>
                  <a:lnTo>
                    <a:pt x="194310" y="308610"/>
                  </a:lnTo>
                  <a:lnTo>
                    <a:pt x="156210" y="312420"/>
                  </a:lnTo>
                  <a:lnTo>
                    <a:pt x="102870" y="300990"/>
                  </a:lnTo>
                  <a:lnTo>
                    <a:pt x="60960" y="285750"/>
                  </a:lnTo>
                  <a:lnTo>
                    <a:pt x="38100" y="270510"/>
                  </a:lnTo>
                  <a:lnTo>
                    <a:pt x="19050" y="240030"/>
                  </a:lnTo>
                  <a:lnTo>
                    <a:pt x="3810" y="205740"/>
                  </a:lnTo>
                  <a:lnTo>
                    <a:pt x="0" y="144780"/>
                  </a:lnTo>
                  <a:lnTo>
                    <a:pt x="0" y="102870"/>
                  </a:lnTo>
                  <a:lnTo>
                    <a:pt x="7620" y="87630"/>
                  </a:lnTo>
                  <a:lnTo>
                    <a:pt x="53340" y="83820"/>
                  </a:lnTo>
                  <a:lnTo>
                    <a:pt x="144780" y="64770"/>
                  </a:lnTo>
                  <a:lnTo>
                    <a:pt x="209550" y="45720"/>
                  </a:lnTo>
                  <a:lnTo>
                    <a:pt x="281940" y="19050"/>
                  </a:lnTo>
                  <a:lnTo>
                    <a:pt x="331470" y="0"/>
                  </a:lnTo>
                  <a:lnTo>
                    <a:pt x="422910" y="60960"/>
                  </a:lnTo>
                  <a:lnTo>
                    <a:pt x="541020" y="68580"/>
                  </a:lnTo>
                  <a:lnTo>
                    <a:pt x="735330" y="83820"/>
                  </a:lnTo>
                  <a:lnTo>
                    <a:pt x="922020" y="102870"/>
                  </a:lnTo>
                  <a:lnTo>
                    <a:pt x="1181100" y="144780"/>
                  </a:lnTo>
                  <a:lnTo>
                    <a:pt x="1318260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85586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A24BB6-9A90-C941-B8B3-FB7C6A973DD2}"/>
              </a:ext>
            </a:extLst>
          </p:cNvPr>
          <p:cNvSpPr/>
          <p:nvPr/>
        </p:nvSpPr>
        <p:spPr>
          <a:xfrm rot="16200000">
            <a:off x="1367632" y="3664744"/>
            <a:ext cx="4208462" cy="476250"/>
          </a:xfrm>
          <a:custGeom>
            <a:avLst/>
            <a:gdLst>
              <a:gd name="connsiteX0" fmla="*/ 2474882 w 4208359"/>
              <a:gd name="connsiteY0" fmla="*/ 430722 h 476618"/>
              <a:gd name="connsiteX1" fmla="*/ 1807617 w 4208359"/>
              <a:gd name="connsiteY1" fmla="*/ 416600 h 476618"/>
              <a:gd name="connsiteX2" fmla="*/ 1655806 w 4208359"/>
              <a:gd name="connsiteY2" fmla="*/ 395417 h 476618"/>
              <a:gd name="connsiteX3" fmla="*/ 508393 w 4208359"/>
              <a:gd name="connsiteY3" fmla="*/ 370703 h 476618"/>
              <a:gd name="connsiteX4" fmla="*/ 349520 w 4208359"/>
              <a:gd name="connsiteY4" fmla="*/ 370703 h 476618"/>
              <a:gd name="connsiteX5" fmla="*/ 247135 w 4208359"/>
              <a:gd name="connsiteY5" fmla="*/ 353051 h 476618"/>
              <a:gd name="connsiteX6" fmla="*/ 169464 w 4208359"/>
              <a:gd name="connsiteY6" fmla="*/ 335398 h 476618"/>
              <a:gd name="connsiteX7" fmla="*/ 98854 w 4208359"/>
              <a:gd name="connsiteY7" fmla="*/ 314215 h 476618"/>
              <a:gd name="connsiteX8" fmla="*/ 60019 w 4208359"/>
              <a:gd name="connsiteY8" fmla="*/ 293032 h 476618"/>
              <a:gd name="connsiteX9" fmla="*/ 21183 w 4208359"/>
              <a:gd name="connsiteY9" fmla="*/ 271849 h 476618"/>
              <a:gd name="connsiteX10" fmla="*/ 0 w 4208359"/>
              <a:gd name="connsiteY10" fmla="*/ 243605 h 476618"/>
              <a:gd name="connsiteX11" fmla="*/ 3531 w 4208359"/>
              <a:gd name="connsiteY11" fmla="*/ 215361 h 476618"/>
              <a:gd name="connsiteX12" fmla="*/ 17653 w 4208359"/>
              <a:gd name="connsiteY12" fmla="*/ 187117 h 476618"/>
              <a:gd name="connsiteX13" fmla="*/ 84732 w 4208359"/>
              <a:gd name="connsiteY13" fmla="*/ 148281 h 476618"/>
              <a:gd name="connsiteX14" fmla="*/ 151812 w 4208359"/>
              <a:gd name="connsiteY14" fmla="*/ 120037 h 476618"/>
              <a:gd name="connsiteX15" fmla="*/ 229483 w 4208359"/>
              <a:gd name="connsiteY15" fmla="*/ 95324 h 476618"/>
              <a:gd name="connsiteX16" fmla="*/ 338928 w 4208359"/>
              <a:gd name="connsiteY16" fmla="*/ 70610 h 476618"/>
              <a:gd name="connsiteX17" fmla="*/ 490740 w 4208359"/>
              <a:gd name="connsiteY17" fmla="*/ 60019 h 476618"/>
              <a:gd name="connsiteX18" fmla="*/ 579003 w 4208359"/>
              <a:gd name="connsiteY18" fmla="*/ 88263 h 476618"/>
              <a:gd name="connsiteX19" fmla="*/ 688448 w 4208359"/>
              <a:gd name="connsiteY19" fmla="*/ 105915 h 476618"/>
              <a:gd name="connsiteX20" fmla="*/ 1136822 w 4208359"/>
              <a:gd name="connsiteY20" fmla="*/ 120037 h 476618"/>
              <a:gd name="connsiteX21" fmla="*/ 1751129 w 4208359"/>
              <a:gd name="connsiteY21" fmla="*/ 141220 h 476618"/>
              <a:gd name="connsiteX22" fmla="*/ 2926786 w 4208359"/>
              <a:gd name="connsiteY22" fmla="*/ 183586 h 476618"/>
              <a:gd name="connsiteX23" fmla="*/ 3745863 w 4208359"/>
              <a:gd name="connsiteY23" fmla="*/ 194178 h 476618"/>
              <a:gd name="connsiteX24" fmla="*/ 3869430 w 4208359"/>
              <a:gd name="connsiteY24" fmla="*/ 190647 h 476618"/>
              <a:gd name="connsiteX25" fmla="*/ 3929449 w 4208359"/>
              <a:gd name="connsiteY25" fmla="*/ 183586 h 476618"/>
              <a:gd name="connsiteX26" fmla="*/ 3989467 w 4208359"/>
              <a:gd name="connsiteY26" fmla="*/ 165934 h 476618"/>
              <a:gd name="connsiteX27" fmla="*/ 4035364 w 4208359"/>
              <a:gd name="connsiteY27" fmla="*/ 134159 h 476618"/>
              <a:gd name="connsiteX28" fmla="*/ 4070669 w 4208359"/>
              <a:gd name="connsiteY28" fmla="*/ 102385 h 476618"/>
              <a:gd name="connsiteX29" fmla="*/ 4116566 w 4208359"/>
              <a:gd name="connsiteY29" fmla="*/ 52958 h 476618"/>
              <a:gd name="connsiteX30" fmla="*/ 4137749 w 4208359"/>
              <a:gd name="connsiteY30" fmla="*/ 21183 h 476618"/>
              <a:gd name="connsiteX31" fmla="*/ 4148340 w 4208359"/>
              <a:gd name="connsiteY31" fmla="*/ 10592 h 476618"/>
              <a:gd name="connsiteX32" fmla="*/ 4169523 w 4208359"/>
              <a:gd name="connsiteY32" fmla="*/ 0 h 476618"/>
              <a:gd name="connsiteX33" fmla="*/ 4187176 w 4208359"/>
              <a:gd name="connsiteY33" fmla="*/ 3531 h 476618"/>
              <a:gd name="connsiteX34" fmla="*/ 4201298 w 4208359"/>
              <a:gd name="connsiteY34" fmla="*/ 14122 h 476618"/>
              <a:gd name="connsiteX35" fmla="*/ 4208359 w 4208359"/>
              <a:gd name="connsiteY35" fmla="*/ 42366 h 476618"/>
              <a:gd name="connsiteX36" fmla="*/ 4208359 w 4208359"/>
              <a:gd name="connsiteY36" fmla="*/ 95324 h 476618"/>
              <a:gd name="connsiteX37" fmla="*/ 4190706 w 4208359"/>
              <a:gd name="connsiteY37" fmla="*/ 187117 h 476618"/>
              <a:gd name="connsiteX38" fmla="*/ 4165993 w 4208359"/>
              <a:gd name="connsiteY38" fmla="*/ 275380 h 476618"/>
              <a:gd name="connsiteX39" fmla="*/ 4123627 w 4208359"/>
              <a:gd name="connsiteY39" fmla="*/ 360112 h 476618"/>
              <a:gd name="connsiteX40" fmla="*/ 4038894 w 4208359"/>
              <a:gd name="connsiteY40" fmla="*/ 476618 h 476618"/>
              <a:gd name="connsiteX41" fmla="*/ 3872961 w 4208359"/>
              <a:gd name="connsiteY41" fmla="*/ 462496 h 476618"/>
              <a:gd name="connsiteX42" fmla="*/ 2933847 w 4208359"/>
              <a:gd name="connsiteY42" fmla="*/ 437783 h 476618"/>
              <a:gd name="connsiteX43" fmla="*/ 2474882 w 4208359"/>
              <a:gd name="connsiteY43" fmla="*/ 430722 h 47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208359" h="476618">
                <a:moveTo>
                  <a:pt x="2474882" y="430722"/>
                </a:moveTo>
                <a:lnTo>
                  <a:pt x="1807617" y="416600"/>
                </a:lnTo>
                <a:lnTo>
                  <a:pt x="1655806" y="395417"/>
                </a:lnTo>
                <a:lnTo>
                  <a:pt x="508393" y="370703"/>
                </a:lnTo>
                <a:lnTo>
                  <a:pt x="349520" y="370703"/>
                </a:lnTo>
                <a:lnTo>
                  <a:pt x="247135" y="353051"/>
                </a:lnTo>
                <a:lnTo>
                  <a:pt x="169464" y="335398"/>
                </a:lnTo>
                <a:lnTo>
                  <a:pt x="98854" y="314215"/>
                </a:lnTo>
                <a:lnTo>
                  <a:pt x="60019" y="293032"/>
                </a:lnTo>
                <a:lnTo>
                  <a:pt x="21183" y="271849"/>
                </a:lnTo>
                <a:lnTo>
                  <a:pt x="0" y="243605"/>
                </a:lnTo>
                <a:lnTo>
                  <a:pt x="3531" y="215361"/>
                </a:lnTo>
                <a:lnTo>
                  <a:pt x="17653" y="187117"/>
                </a:lnTo>
                <a:lnTo>
                  <a:pt x="84732" y="148281"/>
                </a:lnTo>
                <a:lnTo>
                  <a:pt x="151812" y="120037"/>
                </a:lnTo>
                <a:lnTo>
                  <a:pt x="229483" y="95324"/>
                </a:lnTo>
                <a:lnTo>
                  <a:pt x="338928" y="70610"/>
                </a:lnTo>
                <a:lnTo>
                  <a:pt x="490740" y="60019"/>
                </a:lnTo>
                <a:lnTo>
                  <a:pt x="579003" y="88263"/>
                </a:lnTo>
                <a:lnTo>
                  <a:pt x="688448" y="105915"/>
                </a:lnTo>
                <a:lnTo>
                  <a:pt x="1136822" y="120037"/>
                </a:lnTo>
                <a:lnTo>
                  <a:pt x="1751129" y="141220"/>
                </a:lnTo>
                <a:lnTo>
                  <a:pt x="2926786" y="183586"/>
                </a:lnTo>
                <a:lnTo>
                  <a:pt x="3745863" y="194178"/>
                </a:lnTo>
                <a:lnTo>
                  <a:pt x="3869430" y="190647"/>
                </a:lnTo>
                <a:lnTo>
                  <a:pt x="3929449" y="183586"/>
                </a:lnTo>
                <a:lnTo>
                  <a:pt x="3989467" y="165934"/>
                </a:lnTo>
                <a:lnTo>
                  <a:pt x="4035364" y="134159"/>
                </a:lnTo>
                <a:lnTo>
                  <a:pt x="4070669" y="102385"/>
                </a:lnTo>
                <a:lnTo>
                  <a:pt x="4116566" y="52958"/>
                </a:lnTo>
                <a:lnTo>
                  <a:pt x="4137749" y="21183"/>
                </a:lnTo>
                <a:lnTo>
                  <a:pt x="4148340" y="10592"/>
                </a:lnTo>
                <a:lnTo>
                  <a:pt x="4169523" y="0"/>
                </a:lnTo>
                <a:lnTo>
                  <a:pt x="4187176" y="3531"/>
                </a:lnTo>
                <a:lnTo>
                  <a:pt x="4201298" y="14122"/>
                </a:lnTo>
                <a:lnTo>
                  <a:pt x="4208359" y="42366"/>
                </a:lnTo>
                <a:lnTo>
                  <a:pt x="4208359" y="95324"/>
                </a:lnTo>
                <a:lnTo>
                  <a:pt x="4190706" y="187117"/>
                </a:lnTo>
                <a:lnTo>
                  <a:pt x="4165993" y="275380"/>
                </a:lnTo>
                <a:lnTo>
                  <a:pt x="4123627" y="360112"/>
                </a:lnTo>
                <a:lnTo>
                  <a:pt x="4038894" y="476618"/>
                </a:lnTo>
                <a:lnTo>
                  <a:pt x="3872961" y="462496"/>
                </a:lnTo>
                <a:lnTo>
                  <a:pt x="2933847" y="437783"/>
                </a:lnTo>
                <a:lnTo>
                  <a:pt x="2474882" y="43072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A60A5A2-3673-654C-9242-8B236C1DEBC2}"/>
              </a:ext>
            </a:extLst>
          </p:cNvPr>
          <p:cNvSpPr/>
          <p:nvPr/>
        </p:nvSpPr>
        <p:spPr>
          <a:xfrm>
            <a:off x="3584575" y="1638300"/>
            <a:ext cx="3149600" cy="539750"/>
          </a:xfrm>
          <a:custGeom>
            <a:avLst/>
            <a:gdLst>
              <a:gd name="connsiteX0" fmla="*/ 1028700 w 3149600"/>
              <a:gd name="connsiteY0" fmla="*/ 428625 h 539750"/>
              <a:gd name="connsiteX1" fmla="*/ 701675 w 3149600"/>
              <a:gd name="connsiteY1" fmla="*/ 463550 h 539750"/>
              <a:gd name="connsiteX2" fmla="*/ 438150 w 3149600"/>
              <a:gd name="connsiteY2" fmla="*/ 501650 h 539750"/>
              <a:gd name="connsiteX3" fmla="*/ 174625 w 3149600"/>
              <a:gd name="connsiteY3" fmla="*/ 539750 h 539750"/>
              <a:gd name="connsiteX4" fmla="*/ 47625 w 3149600"/>
              <a:gd name="connsiteY4" fmla="*/ 466725 h 539750"/>
              <a:gd name="connsiteX5" fmla="*/ 0 w 3149600"/>
              <a:gd name="connsiteY5" fmla="*/ 311150 h 539750"/>
              <a:gd name="connsiteX6" fmla="*/ 441325 w 3149600"/>
              <a:gd name="connsiteY6" fmla="*/ 317500 h 539750"/>
              <a:gd name="connsiteX7" fmla="*/ 873125 w 3149600"/>
              <a:gd name="connsiteY7" fmla="*/ 273050 h 539750"/>
              <a:gd name="connsiteX8" fmla="*/ 1320800 w 3149600"/>
              <a:gd name="connsiteY8" fmla="*/ 219075 h 539750"/>
              <a:gd name="connsiteX9" fmla="*/ 1866900 w 3149600"/>
              <a:gd name="connsiteY9" fmla="*/ 155575 h 539750"/>
              <a:gd name="connsiteX10" fmla="*/ 2232025 w 3149600"/>
              <a:gd name="connsiteY10" fmla="*/ 117475 h 539750"/>
              <a:gd name="connsiteX11" fmla="*/ 2428875 w 3149600"/>
              <a:gd name="connsiteY11" fmla="*/ 79375 h 539750"/>
              <a:gd name="connsiteX12" fmla="*/ 2520950 w 3149600"/>
              <a:gd name="connsiteY12" fmla="*/ 41275 h 539750"/>
              <a:gd name="connsiteX13" fmla="*/ 2632075 w 3149600"/>
              <a:gd name="connsiteY13" fmla="*/ 0 h 539750"/>
              <a:gd name="connsiteX14" fmla="*/ 2711450 w 3149600"/>
              <a:gd name="connsiteY14" fmla="*/ 12700 h 539750"/>
              <a:gd name="connsiteX15" fmla="*/ 2809875 w 3149600"/>
              <a:gd name="connsiteY15" fmla="*/ 31750 h 539750"/>
              <a:gd name="connsiteX16" fmla="*/ 2908300 w 3149600"/>
              <a:gd name="connsiteY16" fmla="*/ 63500 h 539750"/>
              <a:gd name="connsiteX17" fmla="*/ 3032125 w 3149600"/>
              <a:gd name="connsiteY17" fmla="*/ 114300 h 539750"/>
              <a:gd name="connsiteX18" fmla="*/ 3086100 w 3149600"/>
              <a:gd name="connsiteY18" fmla="*/ 139700 h 539750"/>
              <a:gd name="connsiteX19" fmla="*/ 3121025 w 3149600"/>
              <a:gd name="connsiteY19" fmla="*/ 168275 h 539750"/>
              <a:gd name="connsiteX20" fmla="*/ 3140075 w 3149600"/>
              <a:gd name="connsiteY20" fmla="*/ 196850 h 539750"/>
              <a:gd name="connsiteX21" fmla="*/ 3149600 w 3149600"/>
              <a:gd name="connsiteY21" fmla="*/ 219075 h 539750"/>
              <a:gd name="connsiteX22" fmla="*/ 3149600 w 3149600"/>
              <a:gd name="connsiteY22" fmla="*/ 241300 h 539750"/>
              <a:gd name="connsiteX23" fmla="*/ 3130550 w 3149600"/>
              <a:gd name="connsiteY23" fmla="*/ 276225 h 539750"/>
              <a:gd name="connsiteX24" fmla="*/ 3098800 w 3149600"/>
              <a:gd name="connsiteY24" fmla="*/ 301625 h 539750"/>
              <a:gd name="connsiteX25" fmla="*/ 3057525 w 3149600"/>
              <a:gd name="connsiteY25" fmla="*/ 314325 h 539750"/>
              <a:gd name="connsiteX26" fmla="*/ 2851150 w 3149600"/>
              <a:gd name="connsiteY26" fmla="*/ 317500 h 539750"/>
              <a:gd name="connsiteX27" fmla="*/ 2508250 w 3149600"/>
              <a:gd name="connsiteY27" fmla="*/ 314325 h 539750"/>
              <a:gd name="connsiteX28" fmla="*/ 2260600 w 3149600"/>
              <a:gd name="connsiteY28" fmla="*/ 320675 h 539750"/>
              <a:gd name="connsiteX29" fmla="*/ 1898650 w 3149600"/>
              <a:gd name="connsiteY29" fmla="*/ 346075 h 539750"/>
              <a:gd name="connsiteX30" fmla="*/ 1581150 w 3149600"/>
              <a:gd name="connsiteY30" fmla="*/ 384175 h 539750"/>
              <a:gd name="connsiteX31" fmla="*/ 1231900 w 3149600"/>
              <a:gd name="connsiteY31" fmla="*/ 406400 h 539750"/>
              <a:gd name="connsiteX32" fmla="*/ 1028700 w 3149600"/>
              <a:gd name="connsiteY32" fmla="*/ 428625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149600" h="539750">
                <a:moveTo>
                  <a:pt x="1028700" y="428625"/>
                </a:moveTo>
                <a:lnTo>
                  <a:pt x="701675" y="463550"/>
                </a:lnTo>
                <a:lnTo>
                  <a:pt x="438150" y="501650"/>
                </a:lnTo>
                <a:lnTo>
                  <a:pt x="174625" y="539750"/>
                </a:lnTo>
                <a:lnTo>
                  <a:pt x="47625" y="466725"/>
                </a:lnTo>
                <a:lnTo>
                  <a:pt x="0" y="311150"/>
                </a:lnTo>
                <a:lnTo>
                  <a:pt x="441325" y="317500"/>
                </a:lnTo>
                <a:lnTo>
                  <a:pt x="873125" y="273050"/>
                </a:lnTo>
                <a:lnTo>
                  <a:pt x="1320800" y="219075"/>
                </a:lnTo>
                <a:lnTo>
                  <a:pt x="1866900" y="155575"/>
                </a:lnTo>
                <a:lnTo>
                  <a:pt x="2232025" y="117475"/>
                </a:lnTo>
                <a:lnTo>
                  <a:pt x="2428875" y="79375"/>
                </a:lnTo>
                <a:lnTo>
                  <a:pt x="2520950" y="41275"/>
                </a:lnTo>
                <a:lnTo>
                  <a:pt x="2632075" y="0"/>
                </a:lnTo>
                <a:lnTo>
                  <a:pt x="2711450" y="12700"/>
                </a:lnTo>
                <a:lnTo>
                  <a:pt x="2809875" y="31750"/>
                </a:lnTo>
                <a:lnTo>
                  <a:pt x="2908300" y="63500"/>
                </a:lnTo>
                <a:lnTo>
                  <a:pt x="3032125" y="114300"/>
                </a:lnTo>
                <a:lnTo>
                  <a:pt x="3086100" y="139700"/>
                </a:lnTo>
                <a:lnTo>
                  <a:pt x="3121025" y="168275"/>
                </a:lnTo>
                <a:lnTo>
                  <a:pt x="3140075" y="196850"/>
                </a:lnTo>
                <a:lnTo>
                  <a:pt x="3149600" y="219075"/>
                </a:lnTo>
                <a:lnTo>
                  <a:pt x="3149600" y="241300"/>
                </a:lnTo>
                <a:lnTo>
                  <a:pt x="3130550" y="276225"/>
                </a:lnTo>
                <a:lnTo>
                  <a:pt x="3098800" y="301625"/>
                </a:lnTo>
                <a:lnTo>
                  <a:pt x="3057525" y="314325"/>
                </a:lnTo>
                <a:lnTo>
                  <a:pt x="2851150" y="317500"/>
                </a:lnTo>
                <a:lnTo>
                  <a:pt x="2508250" y="314325"/>
                </a:lnTo>
                <a:lnTo>
                  <a:pt x="2260600" y="320675"/>
                </a:lnTo>
                <a:lnTo>
                  <a:pt x="1898650" y="346075"/>
                </a:lnTo>
                <a:lnTo>
                  <a:pt x="1581150" y="384175"/>
                </a:lnTo>
                <a:lnTo>
                  <a:pt x="1231900" y="406400"/>
                </a:lnTo>
                <a:lnTo>
                  <a:pt x="1028700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AB80182-6B04-B045-A959-D3642C16DE8F}"/>
              </a:ext>
            </a:extLst>
          </p:cNvPr>
          <p:cNvSpPr/>
          <p:nvPr/>
        </p:nvSpPr>
        <p:spPr>
          <a:xfrm>
            <a:off x="4799013" y="1966913"/>
            <a:ext cx="430212" cy="1063625"/>
          </a:xfrm>
          <a:custGeom>
            <a:avLst/>
            <a:gdLst>
              <a:gd name="connsiteX0" fmla="*/ 121444 w 431006"/>
              <a:gd name="connsiteY0" fmla="*/ 697706 h 1064418"/>
              <a:gd name="connsiteX1" fmla="*/ 123825 w 431006"/>
              <a:gd name="connsiteY1" fmla="*/ 214312 h 1064418"/>
              <a:gd name="connsiteX2" fmla="*/ 121444 w 431006"/>
              <a:gd name="connsiteY2" fmla="*/ 188118 h 1064418"/>
              <a:gd name="connsiteX3" fmla="*/ 0 w 431006"/>
              <a:gd name="connsiteY3" fmla="*/ 28575 h 1064418"/>
              <a:gd name="connsiteX4" fmla="*/ 354806 w 431006"/>
              <a:gd name="connsiteY4" fmla="*/ 0 h 1064418"/>
              <a:gd name="connsiteX5" fmla="*/ 419100 w 431006"/>
              <a:gd name="connsiteY5" fmla="*/ 90487 h 1064418"/>
              <a:gd name="connsiteX6" fmla="*/ 426244 w 431006"/>
              <a:gd name="connsiteY6" fmla="*/ 114300 h 1064418"/>
              <a:gd name="connsiteX7" fmla="*/ 431006 w 431006"/>
              <a:gd name="connsiteY7" fmla="*/ 142875 h 1064418"/>
              <a:gd name="connsiteX8" fmla="*/ 428625 w 431006"/>
              <a:gd name="connsiteY8" fmla="*/ 169068 h 1064418"/>
              <a:gd name="connsiteX9" fmla="*/ 414337 w 431006"/>
              <a:gd name="connsiteY9" fmla="*/ 214312 h 1064418"/>
              <a:gd name="connsiteX10" fmla="*/ 397669 w 431006"/>
              <a:gd name="connsiteY10" fmla="*/ 283368 h 1064418"/>
              <a:gd name="connsiteX11" fmla="*/ 371475 w 431006"/>
              <a:gd name="connsiteY11" fmla="*/ 392906 h 1064418"/>
              <a:gd name="connsiteX12" fmla="*/ 350044 w 431006"/>
              <a:gd name="connsiteY12" fmla="*/ 531018 h 1064418"/>
              <a:gd name="connsiteX13" fmla="*/ 347662 w 431006"/>
              <a:gd name="connsiteY13" fmla="*/ 638175 h 1064418"/>
              <a:gd name="connsiteX14" fmla="*/ 350044 w 431006"/>
              <a:gd name="connsiteY14" fmla="*/ 1026318 h 1064418"/>
              <a:gd name="connsiteX15" fmla="*/ 123825 w 431006"/>
              <a:gd name="connsiteY15" fmla="*/ 1064418 h 1064418"/>
              <a:gd name="connsiteX16" fmla="*/ 121444 w 431006"/>
              <a:gd name="connsiteY16" fmla="*/ 697706 h 106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1006" h="1064418">
                <a:moveTo>
                  <a:pt x="121444" y="697706"/>
                </a:moveTo>
                <a:cubicBezTo>
                  <a:pt x="122238" y="536575"/>
                  <a:pt x="123031" y="375443"/>
                  <a:pt x="123825" y="214312"/>
                </a:cubicBezTo>
                <a:lnTo>
                  <a:pt x="121444" y="188118"/>
                </a:lnTo>
                <a:lnTo>
                  <a:pt x="0" y="28575"/>
                </a:lnTo>
                <a:lnTo>
                  <a:pt x="354806" y="0"/>
                </a:lnTo>
                <a:lnTo>
                  <a:pt x="419100" y="90487"/>
                </a:lnTo>
                <a:lnTo>
                  <a:pt x="426244" y="114300"/>
                </a:lnTo>
                <a:lnTo>
                  <a:pt x="431006" y="142875"/>
                </a:lnTo>
                <a:lnTo>
                  <a:pt x="428625" y="169068"/>
                </a:lnTo>
                <a:lnTo>
                  <a:pt x="414337" y="214312"/>
                </a:lnTo>
                <a:lnTo>
                  <a:pt x="397669" y="283368"/>
                </a:lnTo>
                <a:lnTo>
                  <a:pt x="371475" y="392906"/>
                </a:lnTo>
                <a:lnTo>
                  <a:pt x="350044" y="531018"/>
                </a:lnTo>
                <a:lnTo>
                  <a:pt x="347662" y="638175"/>
                </a:lnTo>
                <a:lnTo>
                  <a:pt x="350044" y="1026318"/>
                </a:lnTo>
                <a:lnTo>
                  <a:pt x="123825" y="1064418"/>
                </a:lnTo>
                <a:cubicBezTo>
                  <a:pt x="123031" y="939799"/>
                  <a:pt x="122238" y="815181"/>
                  <a:pt x="121444" y="6977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B031597-3EF5-6043-986E-B9B8D16663D1}"/>
              </a:ext>
            </a:extLst>
          </p:cNvPr>
          <p:cNvSpPr/>
          <p:nvPr/>
        </p:nvSpPr>
        <p:spPr>
          <a:xfrm>
            <a:off x="3578225" y="2757488"/>
            <a:ext cx="3105150" cy="1495425"/>
          </a:xfrm>
          <a:custGeom>
            <a:avLst/>
            <a:gdLst>
              <a:gd name="connsiteX0" fmla="*/ 1181100 w 3105150"/>
              <a:gd name="connsiteY0" fmla="*/ 375557 h 1496786"/>
              <a:gd name="connsiteX1" fmla="*/ 696685 w 3105150"/>
              <a:gd name="connsiteY1" fmla="*/ 459922 h 1496786"/>
              <a:gd name="connsiteX2" fmla="*/ 378278 w 3105150"/>
              <a:gd name="connsiteY2" fmla="*/ 519793 h 1496786"/>
              <a:gd name="connsiteX3" fmla="*/ 310242 w 3105150"/>
              <a:gd name="connsiteY3" fmla="*/ 533400 h 1496786"/>
              <a:gd name="connsiteX4" fmla="*/ 274864 w 3105150"/>
              <a:gd name="connsiteY4" fmla="*/ 536122 h 1496786"/>
              <a:gd name="connsiteX5" fmla="*/ 239485 w 3105150"/>
              <a:gd name="connsiteY5" fmla="*/ 533400 h 1496786"/>
              <a:gd name="connsiteX6" fmla="*/ 155121 w 3105150"/>
              <a:gd name="connsiteY6" fmla="*/ 514350 h 1496786"/>
              <a:gd name="connsiteX7" fmla="*/ 0 w 3105150"/>
              <a:gd name="connsiteY7" fmla="*/ 462643 h 1496786"/>
              <a:gd name="connsiteX8" fmla="*/ 2721 w 3105150"/>
              <a:gd name="connsiteY8" fmla="*/ 272143 h 1496786"/>
              <a:gd name="connsiteX9" fmla="*/ 114300 w 3105150"/>
              <a:gd name="connsiteY9" fmla="*/ 302079 h 1496786"/>
              <a:gd name="connsiteX10" fmla="*/ 223157 w 3105150"/>
              <a:gd name="connsiteY10" fmla="*/ 332014 h 1496786"/>
              <a:gd name="connsiteX11" fmla="*/ 285750 w 3105150"/>
              <a:gd name="connsiteY11" fmla="*/ 337457 h 1496786"/>
              <a:gd name="connsiteX12" fmla="*/ 364671 w 3105150"/>
              <a:gd name="connsiteY12" fmla="*/ 329293 h 1496786"/>
              <a:gd name="connsiteX13" fmla="*/ 620485 w 3105150"/>
              <a:gd name="connsiteY13" fmla="*/ 299357 h 1496786"/>
              <a:gd name="connsiteX14" fmla="*/ 952500 w 3105150"/>
              <a:gd name="connsiteY14" fmla="*/ 258536 h 1496786"/>
              <a:gd name="connsiteX15" fmla="*/ 1344385 w 3105150"/>
              <a:gd name="connsiteY15" fmla="*/ 204107 h 1496786"/>
              <a:gd name="connsiteX16" fmla="*/ 1562100 w 3105150"/>
              <a:gd name="connsiteY16" fmla="*/ 185057 h 1496786"/>
              <a:gd name="connsiteX17" fmla="*/ 1752600 w 3105150"/>
              <a:gd name="connsiteY17" fmla="*/ 166007 h 1496786"/>
              <a:gd name="connsiteX18" fmla="*/ 2027464 w 3105150"/>
              <a:gd name="connsiteY18" fmla="*/ 130629 h 1496786"/>
              <a:gd name="connsiteX19" fmla="*/ 2291442 w 3105150"/>
              <a:gd name="connsiteY19" fmla="*/ 92529 h 1496786"/>
              <a:gd name="connsiteX20" fmla="*/ 2601685 w 3105150"/>
              <a:gd name="connsiteY20" fmla="*/ 48986 h 1496786"/>
              <a:gd name="connsiteX21" fmla="*/ 2658835 w 3105150"/>
              <a:gd name="connsiteY21" fmla="*/ 21772 h 1496786"/>
              <a:gd name="connsiteX22" fmla="*/ 2713264 w 3105150"/>
              <a:gd name="connsiteY22" fmla="*/ 0 h 1496786"/>
              <a:gd name="connsiteX23" fmla="*/ 2729592 w 3105150"/>
              <a:gd name="connsiteY23" fmla="*/ 0 h 1496786"/>
              <a:gd name="connsiteX24" fmla="*/ 2773135 w 3105150"/>
              <a:gd name="connsiteY24" fmla="*/ 16329 h 1496786"/>
              <a:gd name="connsiteX25" fmla="*/ 2835728 w 3105150"/>
              <a:gd name="connsiteY25" fmla="*/ 59872 h 1496786"/>
              <a:gd name="connsiteX26" fmla="*/ 2930978 w 3105150"/>
              <a:gd name="connsiteY26" fmla="*/ 136072 h 1496786"/>
              <a:gd name="connsiteX27" fmla="*/ 3023507 w 3105150"/>
              <a:gd name="connsiteY27" fmla="*/ 225879 h 1496786"/>
              <a:gd name="connsiteX28" fmla="*/ 3094264 w 3105150"/>
              <a:gd name="connsiteY28" fmla="*/ 304800 h 1496786"/>
              <a:gd name="connsiteX29" fmla="*/ 3105150 w 3105150"/>
              <a:gd name="connsiteY29" fmla="*/ 326572 h 1496786"/>
              <a:gd name="connsiteX30" fmla="*/ 3102428 w 3105150"/>
              <a:gd name="connsiteY30" fmla="*/ 345622 h 1496786"/>
              <a:gd name="connsiteX31" fmla="*/ 3080657 w 3105150"/>
              <a:gd name="connsiteY31" fmla="*/ 375557 h 1496786"/>
              <a:gd name="connsiteX32" fmla="*/ 2993571 w 3105150"/>
              <a:gd name="connsiteY32" fmla="*/ 421822 h 1496786"/>
              <a:gd name="connsiteX33" fmla="*/ 2879271 w 3105150"/>
              <a:gd name="connsiteY33" fmla="*/ 797379 h 1496786"/>
              <a:gd name="connsiteX34" fmla="*/ 2748642 w 3105150"/>
              <a:gd name="connsiteY34" fmla="*/ 1189264 h 1496786"/>
              <a:gd name="connsiteX35" fmla="*/ 2680607 w 3105150"/>
              <a:gd name="connsiteY35" fmla="*/ 1420586 h 1496786"/>
              <a:gd name="connsiteX36" fmla="*/ 2667000 w 3105150"/>
              <a:gd name="connsiteY36" fmla="*/ 1442357 h 1496786"/>
              <a:gd name="connsiteX37" fmla="*/ 2634342 w 3105150"/>
              <a:gd name="connsiteY37" fmla="*/ 1472293 h 1496786"/>
              <a:gd name="connsiteX38" fmla="*/ 2577192 w 3105150"/>
              <a:gd name="connsiteY38" fmla="*/ 1496786 h 1496786"/>
              <a:gd name="connsiteX39" fmla="*/ 2539092 w 3105150"/>
              <a:gd name="connsiteY39" fmla="*/ 1496786 h 1496786"/>
              <a:gd name="connsiteX40" fmla="*/ 2511878 w 3105150"/>
              <a:gd name="connsiteY40" fmla="*/ 1496786 h 1496786"/>
              <a:gd name="connsiteX41" fmla="*/ 2484664 w 3105150"/>
              <a:gd name="connsiteY41" fmla="*/ 1475014 h 1496786"/>
              <a:gd name="connsiteX42" fmla="*/ 2457450 w 3105150"/>
              <a:gd name="connsiteY42" fmla="*/ 1450522 h 1496786"/>
              <a:gd name="connsiteX43" fmla="*/ 2506435 w 3105150"/>
              <a:gd name="connsiteY43" fmla="*/ 1191986 h 1496786"/>
              <a:gd name="connsiteX44" fmla="*/ 2612571 w 3105150"/>
              <a:gd name="connsiteY44" fmla="*/ 598714 h 1496786"/>
              <a:gd name="connsiteX45" fmla="*/ 2661557 w 3105150"/>
              <a:gd name="connsiteY45" fmla="*/ 353786 h 1496786"/>
              <a:gd name="connsiteX46" fmla="*/ 2656114 w 3105150"/>
              <a:gd name="connsiteY46" fmla="*/ 312964 h 1496786"/>
              <a:gd name="connsiteX47" fmla="*/ 2647950 w 3105150"/>
              <a:gd name="connsiteY47" fmla="*/ 283029 h 1496786"/>
              <a:gd name="connsiteX48" fmla="*/ 2637064 w 3105150"/>
              <a:gd name="connsiteY48" fmla="*/ 269422 h 1496786"/>
              <a:gd name="connsiteX49" fmla="*/ 2615292 w 3105150"/>
              <a:gd name="connsiteY49" fmla="*/ 255814 h 1496786"/>
              <a:gd name="connsiteX50" fmla="*/ 2509157 w 3105150"/>
              <a:gd name="connsiteY50" fmla="*/ 247650 h 1496786"/>
              <a:gd name="connsiteX51" fmla="*/ 2092778 w 3105150"/>
              <a:gd name="connsiteY51" fmla="*/ 266700 h 1496786"/>
              <a:gd name="connsiteX52" fmla="*/ 1679121 w 3105150"/>
              <a:gd name="connsiteY52" fmla="*/ 304800 h 1496786"/>
              <a:gd name="connsiteX53" fmla="*/ 1181100 w 3105150"/>
              <a:gd name="connsiteY53" fmla="*/ 375557 h 14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105150" h="1496786">
                <a:moveTo>
                  <a:pt x="1181100" y="375557"/>
                </a:moveTo>
                <a:lnTo>
                  <a:pt x="696685" y="459922"/>
                </a:lnTo>
                <a:lnTo>
                  <a:pt x="378278" y="519793"/>
                </a:lnTo>
                <a:lnTo>
                  <a:pt x="310242" y="533400"/>
                </a:lnTo>
                <a:lnTo>
                  <a:pt x="274864" y="536122"/>
                </a:lnTo>
                <a:lnTo>
                  <a:pt x="239485" y="533400"/>
                </a:lnTo>
                <a:lnTo>
                  <a:pt x="155121" y="514350"/>
                </a:lnTo>
                <a:lnTo>
                  <a:pt x="0" y="462643"/>
                </a:lnTo>
                <a:lnTo>
                  <a:pt x="2721" y="272143"/>
                </a:lnTo>
                <a:lnTo>
                  <a:pt x="114300" y="302079"/>
                </a:lnTo>
                <a:lnTo>
                  <a:pt x="223157" y="332014"/>
                </a:lnTo>
                <a:lnTo>
                  <a:pt x="285750" y="337457"/>
                </a:lnTo>
                <a:lnTo>
                  <a:pt x="364671" y="329293"/>
                </a:lnTo>
                <a:lnTo>
                  <a:pt x="620485" y="299357"/>
                </a:lnTo>
                <a:lnTo>
                  <a:pt x="952500" y="258536"/>
                </a:lnTo>
                <a:lnTo>
                  <a:pt x="1344385" y="204107"/>
                </a:lnTo>
                <a:lnTo>
                  <a:pt x="1562100" y="185057"/>
                </a:lnTo>
                <a:lnTo>
                  <a:pt x="1752600" y="166007"/>
                </a:lnTo>
                <a:lnTo>
                  <a:pt x="2027464" y="130629"/>
                </a:lnTo>
                <a:lnTo>
                  <a:pt x="2291442" y="92529"/>
                </a:lnTo>
                <a:lnTo>
                  <a:pt x="2601685" y="48986"/>
                </a:lnTo>
                <a:lnTo>
                  <a:pt x="2658835" y="21772"/>
                </a:lnTo>
                <a:lnTo>
                  <a:pt x="2713264" y="0"/>
                </a:lnTo>
                <a:lnTo>
                  <a:pt x="2729592" y="0"/>
                </a:lnTo>
                <a:lnTo>
                  <a:pt x="2773135" y="16329"/>
                </a:lnTo>
                <a:lnTo>
                  <a:pt x="2835728" y="59872"/>
                </a:lnTo>
                <a:lnTo>
                  <a:pt x="2930978" y="136072"/>
                </a:lnTo>
                <a:lnTo>
                  <a:pt x="3023507" y="225879"/>
                </a:lnTo>
                <a:lnTo>
                  <a:pt x="3094264" y="304800"/>
                </a:lnTo>
                <a:lnTo>
                  <a:pt x="3105150" y="326572"/>
                </a:lnTo>
                <a:lnTo>
                  <a:pt x="3102428" y="345622"/>
                </a:lnTo>
                <a:lnTo>
                  <a:pt x="3080657" y="375557"/>
                </a:lnTo>
                <a:lnTo>
                  <a:pt x="2993571" y="421822"/>
                </a:lnTo>
                <a:lnTo>
                  <a:pt x="2879271" y="797379"/>
                </a:lnTo>
                <a:lnTo>
                  <a:pt x="2748642" y="1189264"/>
                </a:lnTo>
                <a:lnTo>
                  <a:pt x="2680607" y="1420586"/>
                </a:lnTo>
                <a:lnTo>
                  <a:pt x="2667000" y="1442357"/>
                </a:lnTo>
                <a:lnTo>
                  <a:pt x="2634342" y="1472293"/>
                </a:lnTo>
                <a:lnTo>
                  <a:pt x="2577192" y="1496786"/>
                </a:lnTo>
                <a:lnTo>
                  <a:pt x="2539092" y="1496786"/>
                </a:lnTo>
                <a:lnTo>
                  <a:pt x="2511878" y="1496786"/>
                </a:lnTo>
                <a:lnTo>
                  <a:pt x="2484664" y="1475014"/>
                </a:lnTo>
                <a:lnTo>
                  <a:pt x="2457450" y="1450522"/>
                </a:lnTo>
                <a:lnTo>
                  <a:pt x="2506435" y="1191986"/>
                </a:lnTo>
                <a:lnTo>
                  <a:pt x="2612571" y="598714"/>
                </a:lnTo>
                <a:lnTo>
                  <a:pt x="2661557" y="353786"/>
                </a:lnTo>
                <a:lnTo>
                  <a:pt x="2656114" y="312964"/>
                </a:lnTo>
                <a:lnTo>
                  <a:pt x="2647950" y="283029"/>
                </a:lnTo>
                <a:lnTo>
                  <a:pt x="2637064" y="269422"/>
                </a:lnTo>
                <a:lnTo>
                  <a:pt x="2615292" y="255814"/>
                </a:lnTo>
                <a:lnTo>
                  <a:pt x="2509157" y="247650"/>
                </a:lnTo>
                <a:lnTo>
                  <a:pt x="2092778" y="266700"/>
                </a:lnTo>
                <a:lnTo>
                  <a:pt x="1679121" y="304800"/>
                </a:lnTo>
                <a:lnTo>
                  <a:pt x="1181100" y="37555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3043D8-E534-1942-8A22-526E2554425B}"/>
              </a:ext>
            </a:extLst>
          </p:cNvPr>
          <p:cNvSpPr/>
          <p:nvPr/>
        </p:nvSpPr>
        <p:spPr>
          <a:xfrm>
            <a:off x="3560763" y="3913188"/>
            <a:ext cx="2573337" cy="498475"/>
          </a:xfrm>
          <a:custGeom>
            <a:avLst/>
            <a:gdLst>
              <a:gd name="connsiteX0" fmla="*/ 816769 w 2574131"/>
              <a:gd name="connsiteY0" fmla="*/ 409575 h 500062"/>
              <a:gd name="connsiteX1" fmla="*/ 288131 w 2574131"/>
              <a:gd name="connsiteY1" fmla="*/ 500062 h 500062"/>
              <a:gd name="connsiteX2" fmla="*/ 2381 w 2574131"/>
              <a:gd name="connsiteY2" fmla="*/ 445294 h 500062"/>
              <a:gd name="connsiteX3" fmla="*/ 0 w 2574131"/>
              <a:gd name="connsiteY3" fmla="*/ 261937 h 500062"/>
              <a:gd name="connsiteX4" fmla="*/ 247650 w 2574131"/>
              <a:gd name="connsiteY4" fmla="*/ 295275 h 500062"/>
              <a:gd name="connsiteX5" fmla="*/ 576262 w 2574131"/>
              <a:gd name="connsiteY5" fmla="*/ 257175 h 500062"/>
              <a:gd name="connsiteX6" fmla="*/ 1359694 w 2574131"/>
              <a:gd name="connsiteY6" fmla="*/ 157162 h 500062"/>
              <a:gd name="connsiteX7" fmla="*/ 2035969 w 2574131"/>
              <a:gd name="connsiteY7" fmla="*/ 69056 h 500062"/>
              <a:gd name="connsiteX8" fmla="*/ 2574131 w 2574131"/>
              <a:gd name="connsiteY8" fmla="*/ 0 h 500062"/>
              <a:gd name="connsiteX9" fmla="*/ 2557462 w 2574131"/>
              <a:gd name="connsiteY9" fmla="*/ 309562 h 500062"/>
              <a:gd name="connsiteX10" fmla="*/ 2474119 w 2574131"/>
              <a:gd name="connsiteY10" fmla="*/ 290512 h 500062"/>
              <a:gd name="connsiteX11" fmla="*/ 2431256 w 2574131"/>
              <a:gd name="connsiteY11" fmla="*/ 250031 h 500062"/>
              <a:gd name="connsiteX12" fmla="*/ 2407444 w 2574131"/>
              <a:gd name="connsiteY12" fmla="*/ 230981 h 500062"/>
              <a:gd name="connsiteX13" fmla="*/ 2195512 w 2574131"/>
              <a:gd name="connsiteY13" fmla="*/ 238125 h 500062"/>
              <a:gd name="connsiteX14" fmla="*/ 1909762 w 2574131"/>
              <a:gd name="connsiteY14" fmla="*/ 257175 h 500062"/>
              <a:gd name="connsiteX15" fmla="*/ 1781175 w 2574131"/>
              <a:gd name="connsiteY15" fmla="*/ 261937 h 500062"/>
              <a:gd name="connsiteX16" fmla="*/ 1688306 w 2574131"/>
              <a:gd name="connsiteY16" fmla="*/ 273844 h 500062"/>
              <a:gd name="connsiteX17" fmla="*/ 1581150 w 2574131"/>
              <a:gd name="connsiteY17" fmla="*/ 300037 h 500062"/>
              <a:gd name="connsiteX18" fmla="*/ 1302544 w 2574131"/>
              <a:gd name="connsiteY18" fmla="*/ 335756 h 500062"/>
              <a:gd name="connsiteX19" fmla="*/ 816769 w 2574131"/>
              <a:gd name="connsiteY19" fmla="*/ 409575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74131" h="500062">
                <a:moveTo>
                  <a:pt x="816769" y="409575"/>
                </a:moveTo>
                <a:lnTo>
                  <a:pt x="288131" y="500062"/>
                </a:lnTo>
                <a:lnTo>
                  <a:pt x="2381" y="445294"/>
                </a:lnTo>
                <a:cubicBezTo>
                  <a:pt x="1587" y="384175"/>
                  <a:pt x="794" y="323056"/>
                  <a:pt x="0" y="261937"/>
                </a:cubicBezTo>
                <a:lnTo>
                  <a:pt x="247650" y="295275"/>
                </a:lnTo>
                <a:lnTo>
                  <a:pt x="576262" y="257175"/>
                </a:lnTo>
                <a:lnTo>
                  <a:pt x="1359694" y="157162"/>
                </a:lnTo>
                <a:lnTo>
                  <a:pt x="2035969" y="69056"/>
                </a:lnTo>
                <a:lnTo>
                  <a:pt x="2574131" y="0"/>
                </a:lnTo>
                <a:lnTo>
                  <a:pt x="2557462" y="309562"/>
                </a:lnTo>
                <a:lnTo>
                  <a:pt x="2474119" y="290512"/>
                </a:lnTo>
                <a:lnTo>
                  <a:pt x="2431256" y="250031"/>
                </a:lnTo>
                <a:lnTo>
                  <a:pt x="2407444" y="230981"/>
                </a:lnTo>
                <a:lnTo>
                  <a:pt x="2195512" y="238125"/>
                </a:lnTo>
                <a:lnTo>
                  <a:pt x="1909762" y="257175"/>
                </a:lnTo>
                <a:lnTo>
                  <a:pt x="1781175" y="261937"/>
                </a:lnTo>
                <a:lnTo>
                  <a:pt x="1688306" y="273844"/>
                </a:lnTo>
                <a:lnTo>
                  <a:pt x="1581150" y="300037"/>
                </a:lnTo>
                <a:lnTo>
                  <a:pt x="1302544" y="335756"/>
                </a:lnTo>
                <a:lnTo>
                  <a:pt x="816769" y="4095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7157F5-AC98-3E49-8284-27AE8C0A5854}"/>
              </a:ext>
            </a:extLst>
          </p:cNvPr>
          <p:cNvSpPr/>
          <p:nvPr/>
        </p:nvSpPr>
        <p:spPr>
          <a:xfrm>
            <a:off x="4799013" y="4160838"/>
            <a:ext cx="481012" cy="1289050"/>
          </a:xfrm>
          <a:custGeom>
            <a:avLst/>
            <a:gdLst>
              <a:gd name="connsiteX0" fmla="*/ 140494 w 481012"/>
              <a:gd name="connsiteY0" fmla="*/ 804862 h 1290637"/>
              <a:gd name="connsiteX1" fmla="*/ 147637 w 481012"/>
              <a:gd name="connsiteY1" fmla="*/ 221456 h 1290637"/>
              <a:gd name="connsiteX2" fmla="*/ 142875 w 481012"/>
              <a:gd name="connsiteY2" fmla="*/ 197644 h 1290637"/>
              <a:gd name="connsiteX3" fmla="*/ 0 w 481012"/>
              <a:gd name="connsiteY3" fmla="*/ 59531 h 1290637"/>
              <a:gd name="connsiteX4" fmla="*/ 338137 w 481012"/>
              <a:gd name="connsiteY4" fmla="*/ 0 h 1290637"/>
              <a:gd name="connsiteX5" fmla="*/ 404812 w 481012"/>
              <a:gd name="connsiteY5" fmla="*/ 95250 h 1290637"/>
              <a:gd name="connsiteX6" fmla="*/ 445294 w 481012"/>
              <a:gd name="connsiteY6" fmla="*/ 130969 h 1290637"/>
              <a:gd name="connsiteX7" fmla="*/ 478631 w 481012"/>
              <a:gd name="connsiteY7" fmla="*/ 157162 h 1290637"/>
              <a:gd name="connsiteX8" fmla="*/ 481012 w 481012"/>
              <a:gd name="connsiteY8" fmla="*/ 169069 h 1290637"/>
              <a:gd name="connsiteX9" fmla="*/ 469106 w 481012"/>
              <a:gd name="connsiteY9" fmla="*/ 204787 h 1290637"/>
              <a:gd name="connsiteX10" fmla="*/ 419100 w 481012"/>
              <a:gd name="connsiteY10" fmla="*/ 295275 h 1290637"/>
              <a:gd name="connsiteX11" fmla="*/ 400050 w 481012"/>
              <a:gd name="connsiteY11" fmla="*/ 600075 h 1290637"/>
              <a:gd name="connsiteX12" fmla="*/ 383381 w 481012"/>
              <a:gd name="connsiteY12" fmla="*/ 957262 h 1290637"/>
              <a:gd name="connsiteX13" fmla="*/ 371475 w 481012"/>
              <a:gd name="connsiteY13" fmla="*/ 1271587 h 1290637"/>
              <a:gd name="connsiteX14" fmla="*/ 126206 w 481012"/>
              <a:gd name="connsiteY14" fmla="*/ 1290637 h 1290637"/>
              <a:gd name="connsiteX15" fmla="*/ 140494 w 481012"/>
              <a:gd name="connsiteY15" fmla="*/ 804862 h 12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1012" h="1290637">
                <a:moveTo>
                  <a:pt x="140494" y="804862"/>
                </a:moveTo>
                <a:lnTo>
                  <a:pt x="147637" y="221456"/>
                </a:lnTo>
                <a:lnTo>
                  <a:pt x="142875" y="197644"/>
                </a:lnTo>
                <a:lnTo>
                  <a:pt x="0" y="59531"/>
                </a:lnTo>
                <a:lnTo>
                  <a:pt x="338137" y="0"/>
                </a:lnTo>
                <a:lnTo>
                  <a:pt x="404812" y="95250"/>
                </a:lnTo>
                <a:lnTo>
                  <a:pt x="445294" y="130969"/>
                </a:lnTo>
                <a:lnTo>
                  <a:pt x="478631" y="157162"/>
                </a:lnTo>
                <a:lnTo>
                  <a:pt x="481012" y="169069"/>
                </a:lnTo>
                <a:lnTo>
                  <a:pt x="469106" y="204787"/>
                </a:lnTo>
                <a:lnTo>
                  <a:pt x="419100" y="295275"/>
                </a:lnTo>
                <a:lnTo>
                  <a:pt x="400050" y="600075"/>
                </a:lnTo>
                <a:cubicBezTo>
                  <a:pt x="394456" y="719136"/>
                  <a:pt x="383381" y="838070"/>
                  <a:pt x="383381" y="957262"/>
                </a:cubicBezTo>
                <a:lnTo>
                  <a:pt x="371475" y="1271587"/>
                </a:lnTo>
                <a:lnTo>
                  <a:pt x="126206" y="1290637"/>
                </a:lnTo>
                <a:lnTo>
                  <a:pt x="140494" y="8048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78E8720-2284-6045-B2A7-EA9E4B931271}"/>
              </a:ext>
            </a:extLst>
          </p:cNvPr>
          <p:cNvSpPr/>
          <p:nvPr/>
        </p:nvSpPr>
        <p:spPr>
          <a:xfrm>
            <a:off x="3519488" y="5211763"/>
            <a:ext cx="3386137" cy="471487"/>
          </a:xfrm>
          <a:custGeom>
            <a:avLst/>
            <a:gdLst>
              <a:gd name="connsiteX0" fmla="*/ 1497078 w 3386453"/>
              <a:gd name="connsiteY0" fmla="*/ 331723 h 470181"/>
              <a:gd name="connsiteX1" fmla="*/ 986514 w 3386453"/>
              <a:gd name="connsiteY1" fmla="*/ 372106 h 470181"/>
              <a:gd name="connsiteX2" fmla="*/ 571139 w 3386453"/>
              <a:gd name="connsiteY2" fmla="*/ 421144 h 470181"/>
              <a:gd name="connsiteX3" fmla="*/ 196149 w 3386453"/>
              <a:gd name="connsiteY3" fmla="*/ 470181 h 470181"/>
              <a:gd name="connsiteX4" fmla="*/ 0 w 3386453"/>
              <a:gd name="connsiteY4" fmla="*/ 432682 h 470181"/>
              <a:gd name="connsiteX5" fmla="*/ 0 w 3386453"/>
              <a:gd name="connsiteY5" fmla="*/ 253840 h 470181"/>
              <a:gd name="connsiteX6" fmla="*/ 210572 w 3386453"/>
              <a:gd name="connsiteY6" fmla="*/ 291339 h 470181"/>
              <a:gd name="connsiteX7" fmla="*/ 484603 w 3386453"/>
              <a:gd name="connsiteY7" fmla="*/ 262494 h 470181"/>
              <a:gd name="connsiteX8" fmla="*/ 891324 w 3386453"/>
              <a:gd name="connsiteY8" fmla="*/ 219226 h 470181"/>
              <a:gd name="connsiteX9" fmla="*/ 1404772 w 3386453"/>
              <a:gd name="connsiteY9" fmla="*/ 155766 h 470181"/>
              <a:gd name="connsiteX10" fmla="*/ 1647074 w 3386453"/>
              <a:gd name="connsiteY10" fmla="*/ 138458 h 470181"/>
              <a:gd name="connsiteX11" fmla="*/ 1851876 w 3386453"/>
              <a:gd name="connsiteY11" fmla="*/ 135574 h 470181"/>
              <a:gd name="connsiteX12" fmla="*/ 2223982 w 3386453"/>
              <a:gd name="connsiteY12" fmla="*/ 115382 h 470181"/>
              <a:gd name="connsiteX13" fmla="*/ 2616280 w 3386453"/>
              <a:gd name="connsiteY13" fmla="*/ 92306 h 470181"/>
              <a:gd name="connsiteX14" fmla="*/ 2901850 w 3386453"/>
              <a:gd name="connsiteY14" fmla="*/ 0 h 470181"/>
              <a:gd name="connsiteX15" fmla="*/ 3002809 w 3386453"/>
              <a:gd name="connsiteY15" fmla="*/ 23077 h 470181"/>
              <a:gd name="connsiteX16" fmla="*/ 3092230 w 3386453"/>
              <a:gd name="connsiteY16" fmla="*/ 54807 h 470181"/>
              <a:gd name="connsiteX17" fmla="*/ 3196073 w 3386453"/>
              <a:gd name="connsiteY17" fmla="*/ 98075 h 470181"/>
              <a:gd name="connsiteX18" fmla="*/ 3288379 w 3386453"/>
              <a:gd name="connsiteY18" fmla="*/ 144228 h 470181"/>
              <a:gd name="connsiteX19" fmla="*/ 3343185 w 3386453"/>
              <a:gd name="connsiteY19" fmla="*/ 178842 h 470181"/>
              <a:gd name="connsiteX20" fmla="*/ 3360492 w 3386453"/>
              <a:gd name="connsiteY20" fmla="*/ 201918 h 470181"/>
              <a:gd name="connsiteX21" fmla="*/ 3377799 w 3386453"/>
              <a:gd name="connsiteY21" fmla="*/ 230764 h 470181"/>
              <a:gd name="connsiteX22" fmla="*/ 3386453 w 3386453"/>
              <a:gd name="connsiteY22" fmla="*/ 265378 h 470181"/>
              <a:gd name="connsiteX23" fmla="*/ 3386453 w 3386453"/>
              <a:gd name="connsiteY23" fmla="*/ 288455 h 470181"/>
              <a:gd name="connsiteX24" fmla="*/ 3369146 w 3386453"/>
              <a:gd name="connsiteY24" fmla="*/ 311531 h 470181"/>
              <a:gd name="connsiteX25" fmla="*/ 3331647 w 3386453"/>
              <a:gd name="connsiteY25" fmla="*/ 343261 h 470181"/>
              <a:gd name="connsiteX26" fmla="*/ 3271071 w 3386453"/>
              <a:gd name="connsiteY26" fmla="*/ 360568 h 470181"/>
              <a:gd name="connsiteX27" fmla="*/ 3077807 w 3386453"/>
              <a:gd name="connsiteY27" fmla="*/ 331723 h 470181"/>
              <a:gd name="connsiteX28" fmla="*/ 2746084 w 3386453"/>
              <a:gd name="connsiteY28" fmla="*/ 305762 h 470181"/>
              <a:gd name="connsiteX29" fmla="*/ 2500898 w 3386453"/>
              <a:gd name="connsiteY29" fmla="*/ 291339 h 470181"/>
              <a:gd name="connsiteX30" fmla="*/ 2273020 w 3386453"/>
              <a:gd name="connsiteY30" fmla="*/ 294224 h 470181"/>
              <a:gd name="connsiteX31" fmla="*/ 1857645 w 3386453"/>
              <a:gd name="connsiteY31" fmla="*/ 314416 h 470181"/>
              <a:gd name="connsiteX32" fmla="*/ 1497078 w 3386453"/>
              <a:gd name="connsiteY32" fmla="*/ 331723 h 4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386453" h="470181">
                <a:moveTo>
                  <a:pt x="1497078" y="331723"/>
                </a:moveTo>
                <a:lnTo>
                  <a:pt x="986514" y="372106"/>
                </a:lnTo>
                <a:lnTo>
                  <a:pt x="571139" y="421144"/>
                </a:lnTo>
                <a:lnTo>
                  <a:pt x="196149" y="470181"/>
                </a:lnTo>
                <a:lnTo>
                  <a:pt x="0" y="432682"/>
                </a:lnTo>
                <a:lnTo>
                  <a:pt x="0" y="253840"/>
                </a:lnTo>
                <a:lnTo>
                  <a:pt x="210572" y="291339"/>
                </a:lnTo>
                <a:lnTo>
                  <a:pt x="484603" y="262494"/>
                </a:lnTo>
                <a:lnTo>
                  <a:pt x="891324" y="219226"/>
                </a:lnTo>
                <a:lnTo>
                  <a:pt x="1404772" y="155766"/>
                </a:lnTo>
                <a:lnTo>
                  <a:pt x="1647074" y="138458"/>
                </a:lnTo>
                <a:lnTo>
                  <a:pt x="1851876" y="135574"/>
                </a:lnTo>
                <a:lnTo>
                  <a:pt x="2223982" y="115382"/>
                </a:lnTo>
                <a:lnTo>
                  <a:pt x="2616280" y="92306"/>
                </a:lnTo>
                <a:lnTo>
                  <a:pt x="2901850" y="0"/>
                </a:lnTo>
                <a:lnTo>
                  <a:pt x="3002809" y="23077"/>
                </a:lnTo>
                <a:lnTo>
                  <a:pt x="3092230" y="54807"/>
                </a:lnTo>
                <a:lnTo>
                  <a:pt x="3196073" y="98075"/>
                </a:lnTo>
                <a:lnTo>
                  <a:pt x="3288379" y="144228"/>
                </a:lnTo>
                <a:lnTo>
                  <a:pt x="3343185" y="178842"/>
                </a:lnTo>
                <a:lnTo>
                  <a:pt x="3360492" y="201918"/>
                </a:lnTo>
                <a:lnTo>
                  <a:pt x="3377799" y="230764"/>
                </a:lnTo>
                <a:lnTo>
                  <a:pt x="3386453" y="265378"/>
                </a:lnTo>
                <a:lnTo>
                  <a:pt x="3386453" y="288455"/>
                </a:lnTo>
                <a:lnTo>
                  <a:pt x="3369146" y="311531"/>
                </a:lnTo>
                <a:lnTo>
                  <a:pt x="3331647" y="343261"/>
                </a:lnTo>
                <a:lnTo>
                  <a:pt x="3271071" y="360568"/>
                </a:lnTo>
                <a:lnTo>
                  <a:pt x="3077807" y="331723"/>
                </a:lnTo>
                <a:lnTo>
                  <a:pt x="2746084" y="305762"/>
                </a:lnTo>
                <a:lnTo>
                  <a:pt x="2500898" y="291339"/>
                </a:lnTo>
                <a:lnTo>
                  <a:pt x="2273020" y="294224"/>
                </a:lnTo>
                <a:lnTo>
                  <a:pt x="1857645" y="314416"/>
                </a:lnTo>
                <a:lnTo>
                  <a:pt x="1497078" y="33172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5F8ED88-B354-44F2-B890-1D53E1E941EE}"/>
              </a:ext>
            </a:extLst>
          </p:cNvPr>
          <p:cNvGrpSpPr/>
          <p:nvPr/>
        </p:nvGrpSpPr>
        <p:grpSpPr>
          <a:xfrm>
            <a:off x="3233738" y="1638300"/>
            <a:ext cx="3671887" cy="4368800"/>
            <a:chOff x="3386138" y="1790700"/>
            <a:chExt cx="3671887" cy="4368800"/>
          </a:xfrm>
        </p:grpSpPr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9B4F3B97-5B21-4F0B-8937-CB55C8F38183}"/>
                </a:ext>
              </a:extLst>
            </p:cNvPr>
            <p:cNvSpPr/>
            <p:nvPr/>
          </p:nvSpPr>
          <p:spPr>
            <a:xfrm rot="16200000">
              <a:off x="1520032" y="3817144"/>
              <a:ext cx="4208462" cy="476250"/>
            </a:xfrm>
            <a:custGeom>
              <a:avLst/>
              <a:gdLst>
                <a:gd name="connsiteX0" fmla="*/ 2474882 w 4208359"/>
                <a:gd name="connsiteY0" fmla="*/ 430722 h 476618"/>
                <a:gd name="connsiteX1" fmla="*/ 1807617 w 4208359"/>
                <a:gd name="connsiteY1" fmla="*/ 416600 h 476618"/>
                <a:gd name="connsiteX2" fmla="*/ 1655806 w 4208359"/>
                <a:gd name="connsiteY2" fmla="*/ 395417 h 476618"/>
                <a:gd name="connsiteX3" fmla="*/ 508393 w 4208359"/>
                <a:gd name="connsiteY3" fmla="*/ 370703 h 476618"/>
                <a:gd name="connsiteX4" fmla="*/ 349520 w 4208359"/>
                <a:gd name="connsiteY4" fmla="*/ 370703 h 476618"/>
                <a:gd name="connsiteX5" fmla="*/ 247135 w 4208359"/>
                <a:gd name="connsiteY5" fmla="*/ 353051 h 476618"/>
                <a:gd name="connsiteX6" fmla="*/ 169464 w 4208359"/>
                <a:gd name="connsiteY6" fmla="*/ 335398 h 476618"/>
                <a:gd name="connsiteX7" fmla="*/ 98854 w 4208359"/>
                <a:gd name="connsiteY7" fmla="*/ 314215 h 476618"/>
                <a:gd name="connsiteX8" fmla="*/ 60019 w 4208359"/>
                <a:gd name="connsiteY8" fmla="*/ 293032 h 476618"/>
                <a:gd name="connsiteX9" fmla="*/ 21183 w 4208359"/>
                <a:gd name="connsiteY9" fmla="*/ 271849 h 476618"/>
                <a:gd name="connsiteX10" fmla="*/ 0 w 4208359"/>
                <a:gd name="connsiteY10" fmla="*/ 243605 h 476618"/>
                <a:gd name="connsiteX11" fmla="*/ 3531 w 4208359"/>
                <a:gd name="connsiteY11" fmla="*/ 215361 h 476618"/>
                <a:gd name="connsiteX12" fmla="*/ 17653 w 4208359"/>
                <a:gd name="connsiteY12" fmla="*/ 187117 h 476618"/>
                <a:gd name="connsiteX13" fmla="*/ 84732 w 4208359"/>
                <a:gd name="connsiteY13" fmla="*/ 148281 h 476618"/>
                <a:gd name="connsiteX14" fmla="*/ 151812 w 4208359"/>
                <a:gd name="connsiteY14" fmla="*/ 120037 h 476618"/>
                <a:gd name="connsiteX15" fmla="*/ 229483 w 4208359"/>
                <a:gd name="connsiteY15" fmla="*/ 95324 h 476618"/>
                <a:gd name="connsiteX16" fmla="*/ 338928 w 4208359"/>
                <a:gd name="connsiteY16" fmla="*/ 70610 h 476618"/>
                <a:gd name="connsiteX17" fmla="*/ 490740 w 4208359"/>
                <a:gd name="connsiteY17" fmla="*/ 60019 h 476618"/>
                <a:gd name="connsiteX18" fmla="*/ 579003 w 4208359"/>
                <a:gd name="connsiteY18" fmla="*/ 88263 h 476618"/>
                <a:gd name="connsiteX19" fmla="*/ 688448 w 4208359"/>
                <a:gd name="connsiteY19" fmla="*/ 105915 h 476618"/>
                <a:gd name="connsiteX20" fmla="*/ 1136822 w 4208359"/>
                <a:gd name="connsiteY20" fmla="*/ 120037 h 476618"/>
                <a:gd name="connsiteX21" fmla="*/ 1751129 w 4208359"/>
                <a:gd name="connsiteY21" fmla="*/ 141220 h 476618"/>
                <a:gd name="connsiteX22" fmla="*/ 2926786 w 4208359"/>
                <a:gd name="connsiteY22" fmla="*/ 183586 h 476618"/>
                <a:gd name="connsiteX23" fmla="*/ 3745863 w 4208359"/>
                <a:gd name="connsiteY23" fmla="*/ 194178 h 476618"/>
                <a:gd name="connsiteX24" fmla="*/ 3869430 w 4208359"/>
                <a:gd name="connsiteY24" fmla="*/ 190647 h 476618"/>
                <a:gd name="connsiteX25" fmla="*/ 3929449 w 4208359"/>
                <a:gd name="connsiteY25" fmla="*/ 183586 h 476618"/>
                <a:gd name="connsiteX26" fmla="*/ 3989467 w 4208359"/>
                <a:gd name="connsiteY26" fmla="*/ 165934 h 476618"/>
                <a:gd name="connsiteX27" fmla="*/ 4035364 w 4208359"/>
                <a:gd name="connsiteY27" fmla="*/ 134159 h 476618"/>
                <a:gd name="connsiteX28" fmla="*/ 4070669 w 4208359"/>
                <a:gd name="connsiteY28" fmla="*/ 102385 h 476618"/>
                <a:gd name="connsiteX29" fmla="*/ 4116566 w 4208359"/>
                <a:gd name="connsiteY29" fmla="*/ 52958 h 476618"/>
                <a:gd name="connsiteX30" fmla="*/ 4137749 w 4208359"/>
                <a:gd name="connsiteY30" fmla="*/ 21183 h 476618"/>
                <a:gd name="connsiteX31" fmla="*/ 4148340 w 4208359"/>
                <a:gd name="connsiteY31" fmla="*/ 10592 h 476618"/>
                <a:gd name="connsiteX32" fmla="*/ 4169523 w 4208359"/>
                <a:gd name="connsiteY32" fmla="*/ 0 h 476618"/>
                <a:gd name="connsiteX33" fmla="*/ 4187176 w 4208359"/>
                <a:gd name="connsiteY33" fmla="*/ 3531 h 476618"/>
                <a:gd name="connsiteX34" fmla="*/ 4201298 w 4208359"/>
                <a:gd name="connsiteY34" fmla="*/ 14122 h 476618"/>
                <a:gd name="connsiteX35" fmla="*/ 4208359 w 4208359"/>
                <a:gd name="connsiteY35" fmla="*/ 42366 h 476618"/>
                <a:gd name="connsiteX36" fmla="*/ 4208359 w 4208359"/>
                <a:gd name="connsiteY36" fmla="*/ 95324 h 476618"/>
                <a:gd name="connsiteX37" fmla="*/ 4190706 w 4208359"/>
                <a:gd name="connsiteY37" fmla="*/ 187117 h 476618"/>
                <a:gd name="connsiteX38" fmla="*/ 4165993 w 4208359"/>
                <a:gd name="connsiteY38" fmla="*/ 275380 h 476618"/>
                <a:gd name="connsiteX39" fmla="*/ 4123627 w 4208359"/>
                <a:gd name="connsiteY39" fmla="*/ 360112 h 476618"/>
                <a:gd name="connsiteX40" fmla="*/ 4038894 w 4208359"/>
                <a:gd name="connsiteY40" fmla="*/ 476618 h 476618"/>
                <a:gd name="connsiteX41" fmla="*/ 3872961 w 4208359"/>
                <a:gd name="connsiteY41" fmla="*/ 462496 h 476618"/>
                <a:gd name="connsiteX42" fmla="*/ 2933847 w 4208359"/>
                <a:gd name="connsiteY42" fmla="*/ 437783 h 476618"/>
                <a:gd name="connsiteX43" fmla="*/ 2474882 w 4208359"/>
                <a:gd name="connsiteY43" fmla="*/ 430722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08359" h="476618">
                  <a:moveTo>
                    <a:pt x="2474882" y="430722"/>
                  </a:moveTo>
                  <a:lnTo>
                    <a:pt x="1807617" y="416600"/>
                  </a:lnTo>
                  <a:lnTo>
                    <a:pt x="1655806" y="395417"/>
                  </a:lnTo>
                  <a:lnTo>
                    <a:pt x="508393" y="370703"/>
                  </a:lnTo>
                  <a:lnTo>
                    <a:pt x="349520" y="370703"/>
                  </a:lnTo>
                  <a:lnTo>
                    <a:pt x="247135" y="353051"/>
                  </a:lnTo>
                  <a:lnTo>
                    <a:pt x="169464" y="335398"/>
                  </a:lnTo>
                  <a:lnTo>
                    <a:pt x="98854" y="314215"/>
                  </a:lnTo>
                  <a:lnTo>
                    <a:pt x="60019" y="293032"/>
                  </a:lnTo>
                  <a:lnTo>
                    <a:pt x="21183" y="271849"/>
                  </a:lnTo>
                  <a:lnTo>
                    <a:pt x="0" y="243605"/>
                  </a:lnTo>
                  <a:lnTo>
                    <a:pt x="3531" y="215361"/>
                  </a:lnTo>
                  <a:lnTo>
                    <a:pt x="17653" y="187117"/>
                  </a:lnTo>
                  <a:lnTo>
                    <a:pt x="84732" y="148281"/>
                  </a:lnTo>
                  <a:lnTo>
                    <a:pt x="151812" y="120037"/>
                  </a:lnTo>
                  <a:lnTo>
                    <a:pt x="229483" y="95324"/>
                  </a:lnTo>
                  <a:lnTo>
                    <a:pt x="338928" y="70610"/>
                  </a:lnTo>
                  <a:lnTo>
                    <a:pt x="490740" y="60019"/>
                  </a:lnTo>
                  <a:lnTo>
                    <a:pt x="579003" y="88263"/>
                  </a:lnTo>
                  <a:lnTo>
                    <a:pt x="688448" y="105915"/>
                  </a:lnTo>
                  <a:lnTo>
                    <a:pt x="1136822" y="120037"/>
                  </a:lnTo>
                  <a:lnTo>
                    <a:pt x="1751129" y="141220"/>
                  </a:lnTo>
                  <a:lnTo>
                    <a:pt x="2926786" y="183586"/>
                  </a:lnTo>
                  <a:lnTo>
                    <a:pt x="3745863" y="194178"/>
                  </a:lnTo>
                  <a:lnTo>
                    <a:pt x="3869430" y="190647"/>
                  </a:lnTo>
                  <a:lnTo>
                    <a:pt x="3929449" y="183586"/>
                  </a:lnTo>
                  <a:lnTo>
                    <a:pt x="3989467" y="165934"/>
                  </a:lnTo>
                  <a:lnTo>
                    <a:pt x="4035364" y="134159"/>
                  </a:lnTo>
                  <a:lnTo>
                    <a:pt x="4070669" y="102385"/>
                  </a:lnTo>
                  <a:lnTo>
                    <a:pt x="4116566" y="52958"/>
                  </a:lnTo>
                  <a:lnTo>
                    <a:pt x="4137749" y="21183"/>
                  </a:lnTo>
                  <a:lnTo>
                    <a:pt x="4148340" y="10592"/>
                  </a:lnTo>
                  <a:lnTo>
                    <a:pt x="4169523" y="0"/>
                  </a:lnTo>
                  <a:lnTo>
                    <a:pt x="4187176" y="3531"/>
                  </a:lnTo>
                  <a:lnTo>
                    <a:pt x="4201298" y="14122"/>
                  </a:lnTo>
                  <a:lnTo>
                    <a:pt x="4208359" y="42366"/>
                  </a:lnTo>
                  <a:lnTo>
                    <a:pt x="4208359" y="95324"/>
                  </a:lnTo>
                  <a:lnTo>
                    <a:pt x="4190706" y="187117"/>
                  </a:lnTo>
                  <a:lnTo>
                    <a:pt x="4165993" y="275380"/>
                  </a:lnTo>
                  <a:lnTo>
                    <a:pt x="4123627" y="360112"/>
                  </a:lnTo>
                  <a:lnTo>
                    <a:pt x="4038894" y="476618"/>
                  </a:lnTo>
                  <a:lnTo>
                    <a:pt x="3872961" y="462496"/>
                  </a:lnTo>
                  <a:lnTo>
                    <a:pt x="2933847" y="437783"/>
                  </a:lnTo>
                  <a:lnTo>
                    <a:pt x="2474882" y="43072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01E9D21-7073-4F77-AFB2-BCD5EB3DFBBB}"/>
                </a:ext>
              </a:extLst>
            </p:cNvPr>
            <p:cNvSpPr/>
            <p:nvPr/>
          </p:nvSpPr>
          <p:spPr>
            <a:xfrm>
              <a:off x="3736975" y="1790700"/>
              <a:ext cx="3149600" cy="539750"/>
            </a:xfrm>
            <a:custGeom>
              <a:avLst/>
              <a:gdLst>
                <a:gd name="connsiteX0" fmla="*/ 1028700 w 3149600"/>
                <a:gd name="connsiteY0" fmla="*/ 428625 h 539750"/>
                <a:gd name="connsiteX1" fmla="*/ 701675 w 3149600"/>
                <a:gd name="connsiteY1" fmla="*/ 463550 h 539750"/>
                <a:gd name="connsiteX2" fmla="*/ 438150 w 3149600"/>
                <a:gd name="connsiteY2" fmla="*/ 501650 h 539750"/>
                <a:gd name="connsiteX3" fmla="*/ 174625 w 3149600"/>
                <a:gd name="connsiteY3" fmla="*/ 539750 h 539750"/>
                <a:gd name="connsiteX4" fmla="*/ 47625 w 3149600"/>
                <a:gd name="connsiteY4" fmla="*/ 466725 h 539750"/>
                <a:gd name="connsiteX5" fmla="*/ 0 w 3149600"/>
                <a:gd name="connsiteY5" fmla="*/ 311150 h 539750"/>
                <a:gd name="connsiteX6" fmla="*/ 441325 w 3149600"/>
                <a:gd name="connsiteY6" fmla="*/ 317500 h 539750"/>
                <a:gd name="connsiteX7" fmla="*/ 873125 w 3149600"/>
                <a:gd name="connsiteY7" fmla="*/ 273050 h 539750"/>
                <a:gd name="connsiteX8" fmla="*/ 1320800 w 3149600"/>
                <a:gd name="connsiteY8" fmla="*/ 219075 h 539750"/>
                <a:gd name="connsiteX9" fmla="*/ 1866900 w 3149600"/>
                <a:gd name="connsiteY9" fmla="*/ 155575 h 539750"/>
                <a:gd name="connsiteX10" fmla="*/ 2232025 w 3149600"/>
                <a:gd name="connsiteY10" fmla="*/ 117475 h 539750"/>
                <a:gd name="connsiteX11" fmla="*/ 2428875 w 3149600"/>
                <a:gd name="connsiteY11" fmla="*/ 79375 h 539750"/>
                <a:gd name="connsiteX12" fmla="*/ 2520950 w 3149600"/>
                <a:gd name="connsiteY12" fmla="*/ 41275 h 539750"/>
                <a:gd name="connsiteX13" fmla="*/ 2632075 w 3149600"/>
                <a:gd name="connsiteY13" fmla="*/ 0 h 539750"/>
                <a:gd name="connsiteX14" fmla="*/ 2711450 w 3149600"/>
                <a:gd name="connsiteY14" fmla="*/ 12700 h 539750"/>
                <a:gd name="connsiteX15" fmla="*/ 2809875 w 3149600"/>
                <a:gd name="connsiteY15" fmla="*/ 31750 h 539750"/>
                <a:gd name="connsiteX16" fmla="*/ 2908300 w 3149600"/>
                <a:gd name="connsiteY16" fmla="*/ 63500 h 539750"/>
                <a:gd name="connsiteX17" fmla="*/ 3032125 w 3149600"/>
                <a:gd name="connsiteY17" fmla="*/ 114300 h 539750"/>
                <a:gd name="connsiteX18" fmla="*/ 3086100 w 3149600"/>
                <a:gd name="connsiteY18" fmla="*/ 139700 h 539750"/>
                <a:gd name="connsiteX19" fmla="*/ 3121025 w 3149600"/>
                <a:gd name="connsiteY19" fmla="*/ 168275 h 539750"/>
                <a:gd name="connsiteX20" fmla="*/ 3140075 w 3149600"/>
                <a:gd name="connsiteY20" fmla="*/ 196850 h 539750"/>
                <a:gd name="connsiteX21" fmla="*/ 3149600 w 3149600"/>
                <a:gd name="connsiteY21" fmla="*/ 219075 h 539750"/>
                <a:gd name="connsiteX22" fmla="*/ 3149600 w 3149600"/>
                <a:gd name="connsiteY22" fmla="*/ 241300 h 539750"/>
                <a:gd name="connsiteX23" fmla="*/ 3130550 w 3149600"/>
                <a:gd name="connsiteY23" fmla="*/ 276225 h 539750"/>
                <a:gd name="connsiteX24" fmla="*/ 3098800 w 3149600"/>
                <a:gd name="connsiteY24" fmla="*/ 301625 h 539750"/>
                <a:gd name="connsiteX25" fmla="*/ 3057525 w 3149600"/>
                <a:gd name="connsiteY25" fmla="*/ 314325 h 539750"/>
                <a:gd name="connsiteX26" fmla="*/ 2851150 w 3149600"/>
                <a:gd name="connsiteY26" fmla="*/ 317500 h 539750"/>
                <a:gd name="connsiteX27" fmla="*/ 2508250 w 3149600"/>
                <a:gd name="connsiteY27" fmla="*/ 314325 h 539750"/>
                <a:gd name="connsiteX28" fmla="*/ 2260600 w 3149600"/>
                <a:gd name="connsiteY28" fmla="*/ 320675 h 539750"/>
                <a:gd name="connsiteX29" fmla="*/ 1898650 w 3149600"/>
                <a:gd name="connsiteY29" fmla="*/ 346075 h 539750"/>
                <a:gd name="connsiteX30" fmla="*/ 1581150 w 3149600"/>
                <a:gd name="connsiteY30" fmla="*/ 384175 h 539750"/>
                <a:gd name="connsiteX31" fmla="*/ 1231900 w 3149600"/>
                <a:gd name="connsiteY31" fmla="*/ 406400 h 539750"/>
                <a:gd name="connsiteX32" fmla="*/ 1028700 w 3149600"/>
                <a:gd name="connsiteY32" fmla="*/ 4286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9600" h="539750">
                  <a:moveTo>
                    <a:pt x="1028700" y="428625"/>
                  </a:moveTo>
                  <a:lnTo>
                    <a:pt x="701675" y="463550"/>
                  </a:lnTo>
                  <a:lnTo>
                    <a:pt x="438150" y="501650"/>
                  </a:lnTo>
                  <a:lnTo>
                    <a:pt x="174625" y="539750"/>
                  </a:lnTo>
                  <a:lnTo>
                    <a:pt x="47625" y="466725"/>
                  </a:lnTo>
                  <a:lnTo>
                    <a:pt x="0" y="311150"/>
                  </a:lnTo>
                  <a:lnTo>
                    <a:pt x="441325" y="317500"/>
                  </a:lnTo>
                  <a:lnTo>
                    <a:pt x="873125" y="273050"/>
                  </a:lnTo>
                  <a:lnTo>
                    <a:pt x="1320800" y="219075"/>
                  </a:lnTo>
                  <a:lnTo>
                    <a:pt x="1866900" y="155575"/>
                  </a:lnTo>
                  <a:lnTo>
                    <a:pt x="2232025" y="117475"/>
                  </a:lnTo>
                  <a:lnTo>
                    <a:pt x="2428875" y="79375"/>
                  </a:lnTo>
                  <a:lnTo>
                    <a:pt x="2520950" y="41275"/>
                  </a:lnTo>
                  <a:lnTo>
                    <a:pt x="2632075" y="0"/>
                  </a:lnTo>
                  <a:lnTo>
                    <a:pt x="2711450" y="12700"/>
                  </a:lnTo>
                  <a:lnTo>
                    <a:pt x="2809875" y="31750"/>
                  </a:lnTo>
                  <a:lnTo>
                    <a:pt x="2908300" y="63500"/>
                  </a:lnTo>
                  <a:lnTo>
                    <a:pt x="3032125" y="114300"/>
                  </a:lnTo>
                  <a:lnTo>
                    <a:pt x="3086100" y="139700"/>
                  </a:lnTo>
                  <a:lnTo>
                    <a:pt x="3121025" y="168275"/>
                  </a:lnTo>
                  <a:lnTo>
                    <a:pt x="3140075" y="196850"/>
                  </a:lnTo>
                  <a:lnTo>
                    <a:pt x="3149600" y="219075"/>
                  </a:lnTo>
                  <a:lnTo>
                    <a:pt x="3149600" y="241300"/>
                  </a:lnTo>
                  <a:lnTo>
                    <a:pt x="3130550" y="276225"/>
                  </a:lnTo>
                  <a:lnTo>
                    <a:pt x="3098800" y="301625"/>
                  </a:lnTo>
                  <a:lnTo>
                    <a:pt x="3057525" y="314325"/>
                  </a:lnTo>
                  <a:lnTo>
                    <a:pt x="2851150" y="317500"/>
                  </a:lnTo>
                  <a:lnTo>
                    <a:pt x="2508250" y="314325"/>
                  </a:lnTo>
                  <a:lnTo>
                    <a:pt x="2260600" y="320675"/>
                  </a:lnTo>
                  <a:lnTo>
                    <a:pt x="1898650" y="346075"/>
                  </a:lnTo>
                  <a:lnTo>
                    <a:pt x="1581150" y="384175"/>
                  </a:lnTo>
                  <a:lnTo>
                    <a:pt x="1231900" y="406400"/>
                  </a:lnTo>
                  <a:lnTo>
                    <a:pt x="1028700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359FDDCB-CB5E-416B-AC97-89345C5EDB8E}"/>
                </a:ext>
              </a:extLst>
            </p:cNvPr>
            <p:cNvSpPr/>
            <p:nvPr/>
          </p:nvSpPr>
          <p:spPr>
            <a:xfrm>
              <a:off x="4951413" y="2119313"/>
              <a:ext cx="430212" cy="1063625"/>
            </a:xfrm>
            <a:custGeom>
              <a:avLst/>
              <a:gdLst>
                <a:gd name="connsiteX0" fmla="*/ 121444 w 431006"/>
                <a:gd name="connsiteY0" fmla="*/ 697706 h 1064418"/>
                <a:gd name="connsiteX1" fmla="*/ 123825 w 431006"/>
                <a:gd name="connsiteY1" fmla="*/ 214312 h 1064418"/>
                <a:gd name="connsiteX2" fmla="*/ 121444 w 431006"/>
                <a:gd name="connsiteY2" fmla="*/ 188118 h 1064418"/>
                <a:gd name="connsiteX3" fmla="*/ 0 w 431006"/>
                <a:gd name="connsiteY3" fmla="*/ 28575 h 1064418"/>
                <a:gd name="connsiteX4" fmla="*/ 354806 w 431006"/>
                <a:gd name="connsiteY4" fmla="*/ 0 h 1064418"/>
                <a:gd name="connsiteX5" fmla="*/ 419100 w 431006"/>
                <a:gd name="connsiteY5" fmla="*/ 90487 h 1064418"/>
                <a:gd name="connsiteX6" fmla="*/ 426244 w 431006"/>
                <a:gd name="connsiteY6" fmla="*/ 114300 h 1064418"/>
                <a:gd name="connsiteX7" fmla="*/ 431006 w 431006"/>
                <a:gd name="connsiteY7" fmla="*/ 142875 h 1064418"/>
                <a:gd name="connsiteX8" fmla="*/ 428625 w 431006"/>
                <a:gd name="connsiteY8" fmla="*/ 169068 h 1064418"/>
                <a:gd name="connsiteX9" fmla="*/ 414337 w 431006"/>
                <a:gd name="connsiteY9" fmla="*/ 214312 h 1064418"/>
                <a:gd name="connsiteX10" fmla="*/ 397669 w 431006"/>
                <a:gd name="connsiteY10" fmla="*/ 283368 h 1064418"/>
                <a:gd name="connsiteX11" fmla="*/ 371475 w 431006"/>
                <a:gd name="connsiteY11" fmla="*/ 392906 h 1064418"/>
                <a:gd name="connsiteX12" fmla="*/ 350044 w 431006"/>
                <a:gd name="connsiteY12" fmla="*/ 531018 h 1064418"/>
                <a:gd name="connsiteX13" fmla="*/ 347662 w 431006"/>
                <a:gd name="connsiteY13" fmla="*/ 638175 h 1064418"/>
                <a:gd name="connsiteX14" fmla="*/ 350044 w 431006"/>
                <a:gd name="connsiteY14" fmla="*/ 1026318 h 1064418"/>
                <a:gd name="connsiteX15" fmla="*/ 123825 w 431006"/>
                <a:gd name="connsiteY15" fmla="*/ 1064418 h 1064418"/>
                <a:gd name="connsiteX16" fmla="*/ 121444 w 431006"/>
                <a:gd name="connsiteY16" fmla="*/ 697706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006" h="1064418">
                  <a:moveTo>
                    <a:pt x="121444" y="697706"/>
                  </a:moveTo>
                  <a:cubicBezTo>
                    <a:pt x="122238" y="536575"/>
                    <a:pt x="123031" y="375443"/>
                    <a:pt x="123825" y="214312"/>
                  </a:cubicBezTo>
                  <a:lnTo>
                    <a:pt x="121444" y="188118"/>
                  </a:lnTo>
                  <a:lnTo>
                    <a:pt x="0" y="28575"/>
                  </a:lnTo>
                  <a:lnTo>
                    <a:pt x="354806" y="0"/>
                  </a:lnTo>
                  <a:lnTo>
                    <a:pt x="419100" y="90487"/>
                  </a:lnTo>
                  <a:lnTo>
                    <a:pt x="426244" y="114300"/>
                  </a:lnTo>
                  <a:lnTo>
                    <a:pt x="431006" y="142875"/>
                  </a:lnTo>
                  <a:lnTo>
                    <a:pt x="428625" y="169068"/>
                  </a:lnTo>
                  <a:lnTo>
                    <a:pt x="414337" y="214312"/>
                  </a:lnTo>
                  <a:lnTo>
                    <a:pt x="397669" y="283368"/>
                  </a:lnTo>
                  <a:lnTo>
                    <a:pt x="371475" y="392906"/>
                  </a:lnTo>
                  <a:lnTo>
                    <a:pt x="350044" y="531018"/>
                  </a:lnTo>
                  <a:lnTo>
                    <a:pt x="347662" y="638175"/>
                  </a:lnTo>
                  <a:lnTo>
                    <a:pt x="350044" y="1026318"/>
                  </a:lnTo>
                  <a:lnTo>
                    <a:pt x="123825" y="1064418"/>
                  </a:lnTo>
                  <a:cubicBezTo>
                    <a:pt x="123031" y="939799"/>
                    <a:pt x="122238" y="815181"/>
                    <a:pt x="121444" y="6977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73127281-BA17-4D27-BB3D-13581C7A4C4C}"/>
                </a:ext>
              </a:extLst>
            </p:cNvPr>
            <p:cNvSpPr/>
            <p:nvPr/>
          </p:nvSpPr>
          <p:spPr>
            <a:xfrm>
              <a:off x="3730625" y="2909888"/>
              <a:ext cx="3105150" cy="1495425"/>
            </a:xfrm>
            <a:custGeom>
              <a:avLst/>
              <a:gdLst>
                <a:gd name="connsiteX0" fmla="*/ 1181100 w 3105150"/>
                <a:gd name="connsiteY0" fmla="*/ 375557 h 1496786"/>
                <a:gd name="connsiteX1" fmla="*/ 696685 w 3105150"/>
                <a:gd name="connsiteY1" fmla="*/ 459922 h 1496786"/>
                <a:gd name="connsiteX2" fmla="*/ 378278 w 3105150"/>
                <a:gd name="connsiteY2" fmla="*/ 519793 h 1496786"/>
                <a:gd name="connsiteX3" fmla="*/ 310242 w 3105150"/>
                <a:gd name="connsiteY3" fmla="*/ 533400 h 1496786"/>
                <a:gd name="connsiteX4" fmla="*/ 274864 w 3105150"/>
                <a:gd name="connsiteY4" fmla="*/ 536122 h 1496786"/>
                <a:gd name="connsiteX5" fmla="*/ 239485 w 3105150"/>
                <a:gd name="connsiteY5" fmla="*/ 533400 h 1496786"/>
                <a:gd name="connsiteX6" fmla="*/ 155121 w 3105150"/>
                <a:gd name="connsiteY6" fmla="*/ 514350 h 1496786"/>
                <a:gd name="connsiteX7" fmla="*/ 0 w 3105150"/>
                <a:gd name="connsiteY7" fmla="*/ 462643 h 1496786"/>
                <a:gd name="connsiteX8" fmla="*/ 2721 w 3105150"/>
                <a:gd name="connsiteY8" fmla="*/ 272143 h 1496786"/>
                <a:gd name="connsiteX9" fmla="*/ 114300 w 3105150"/>
                <a:gd name="connsiteY9" fmla="*/ 302079 h 1496786"/>
                <a:gd name="connsiteX10" fmla="*/ 223157 w 3105150"/>
                <a:gd name="connsiteY10" fmla="*/ 332014 h 1496786"/>
                <a:gd name="connsiteX11" fmla="*/ 285750 w 3105150"/>
                <a:gd name="connsiteY11" fmla="*/ 337457 h 1496786"/>
                <a:gd name="connsiteX12" fmla="*/ 364671 w 3105150"/>
                <a:gd name="connsiteY12" fmla="*/ 329293 h 1496786"/>
                <a:gd name="connsiteX13" fmla="*/ 620485 w 3105150"/>
                <a:gd name="connsiteY13" fmla="*/ 299357 h 1496786"/>
                <a:gd name="connsiteX14" fmla="*/ 952500 w 3105150"/>
                <a:gd name="connsiteY14" fmla="*/ 258536 h 1496786"/>
                <a:gd name="connsiteX15" fmla="*/ 1344385 w 3105150"/>
                <a:gd name="connsiteY15" fmla="*/ 204107 h 1496786"/>
                <a:gd name="connsiteX16" fmla="*/ 1562100 w 3105150"/>
                <a:gd name="connsiteY16" fmla="*/ 185057 h 1496786"/>
                <a:gd name="connsiteX17" fmla="*/ 1752600 w 3105150"/>
                <a:gd name="connsiteY17" fmla="*/ 166007 h 1496786"/>
                <a:gd name="connsiteX18" fmla="*/ 2027464 w 3105150"/>
                <a:gd name="connsiteY18" fmla="*/ 130629 h 1496786"/>
                <a:gd name="connsiteX19" fmla="*/ 2291442 w 3105150"/>
                <a:gd name="connsiteY19" fmla="*/ 92529 h 1496786"/>
                <a:gd name="connsiteX20" fmla="*/ 2601685 w 3105150"/>
                <a:gd name="connsiteY20" fmla="*/ 48986 h 1496786"/>
                <a:gd name="connsiteX21" fmla="*/ 2658835 w 3105150"/>
                <a:gd name="connsiteY21" fmla="*/ 21772 h 1496786"/>
                <a:gd name="connsiteX22" fmla="*/ 2713264 w 3105150"/>
                <a:gd name="connsiteY22" fmla="*/ 0 h 1496786"/>
                <a:gd name="connsiteX23" fmla="*/ 2729592 w 3105150"/>
                <a:gd name="connsiteY23" fmla="*/ 0 h 1496786"/>
                <a:gd name="connsiteX24" fmla="*/ 2773135 w 3105150"/>
                <a:gd name="connsiteY24" fmla="*/ 16329 h 1496786"/>
                <a:gd name="connsiteX25" fmla="*/ 2835728 w 3105150"/>
                <a:gd name="connsiteY25" fmla="*/ 59872 h 1496786"/>
                <a:gd name="connsiteX26" fmla="*/ 2930978 w 3105150"/>
                <a:gd name="connsiteY26" fmla="*/ 136072 h 1496786"/>
                <a:gd name="connsiteX27" fmla="*/ 3023507 w 3105150"/>
                <a:gd name="connsiteY27" fmla="*/ 225879 h 1496786"/>
                <a:gd name="connsiteX28" fmla="*/ 3094264 w 3105150"/>
                <a:gd name="connsiteY28" fmla="*/ 304800 h 1496786"/>
                <a:gd name="connsiteX29" fmla="*/ 3105150 w 3105150"/>
                <a:gd name="connsiteY29" fmla="*/ 326572 h 1496786"/>
                <a:gd name="connsiteX30" fmla="*/ 3102428 w 3105150"/>
                <a:gd name="connsiteY30" fmla="*/ 345622 h 1496786"/>
                <a:gd name="connsiteX31" fmla="*/ 3080657 w 3105150"/>
                <a:gd name="connsiteY31" fmla="*/ 375557 h 1496786"/>
                <a:gd name="connsiteX32" fmla="*/ 2993571 w 3105150"/>
                <a:gd name="connsiteY32" fmla="*/ 421822 h 1496786"/>
                <a:gd name="connsiteX33" fmla="*/ 2879271 w 3105150"/>
                <a:gd name="connsiteY33" fmla="*/ 797379 h 1496786"/>
                <a:gd name="connsiteX34" fmla="*/ 2748642 w 3105150"/>
                <a:gd name="connsiteY34" fmla="*/ 1189264 h 1496786"/>
                <a:gd name="connsiteX35" fmla="*/ 2680607 w 3105150"/>
                <a:gd name="connsiteY35" fmla="*/ 1420586 h 1496786"/>
                <a:gd name="connsiteX36" fmla="*/ 2667000 w 3105150"/>
                <a:gd name="connsiteY36" fmla="*/ 1442357 h 1496786"/>
                <a:gd name="connsiteX37" fmla="*/ 2634342 w 3105150"/>
                <a:gd name="connsiteY37" fmla="*/ 1472293 h 1496786"/>
                <a:gd name="connsiteX38" fmla="*/ 2577192 w 3105150"/>
                <a:gd name="connsiteY38" fmla="*/ 1496786 h 1496786"/>
                <a:gd name="connsiteX39" fmla="*/ 2539092 w 3105150"/>
                <a:gd name="connsiteY39" fmla="*/ 1496786 h 1496786"/>
                <a:gd name="connsiteX40" fmla="*/ 2511878 w 3105150"/>
                <a:gd name="connsiteY40" fmla="*/ 1496786 h 1496786"/>
                <a:gd name="connsiteX41" fmla="*/ 2484664 w 3105150"/>
                <a:gd name="connsiteY41" fmla="*/ 1475014 h 1496786"/>
                <a:gd name="connsiteX42" fmla="*/ 2457450 w 3105150"/>
                <a:gd name="connsiteY42" fmla="*/ 1450522 h 1496786"/>
                <a:gd name="connsiteX43" fmla="*/ 2506435 w 3105150"/>
                <a:gd name="connsiteY43" fmla="*/ 1191986 h 1496786"/>
                <a:gd name="connsiteX44" fmla="*/ 2612571 w 3105150"/>
                <a:gd name="connsiteY44" fmla="*/ 598714 h 1496786"/>
                <a:gd name="connsiteX45" fmla="*/ 2661557 w 3105150"/>
                <a:gd name="connsiteY45" fmla="*/ 353786 h 1496786"/>
                <a:gd name="connsiteX46" fmla="*/ 2656114 w 3105150"/>
                <a:gd name="connsiteY46" fmla="*/ 312964 h 1496786"/>
                <a:gd name="connsiteX47" fmla="*/ 2647950 w 3105150"/>
                <a:gd name="connsiteY47" fmla="*/ 283029 h 1496786"/>
                <a:gd name="connsiteX48" fmla="*/ 2637064 w 3105150"/>
                <a:gd name="connsiteY48" fmla="*/ 269422 h 1496786"/>
                <a:gd name="connsiteX49" fmla="*/ 2615292 w 3105150"/>
                <a:gd name="connsiteY49" fmla="*/ 255814 h 1496786"/>
                <a:gd name="connsiteX50" fmla="*/ 2509157 w 3105150"/>
                <a:gd name="connsiteY50" fmla="*/ 247650 h 1496786"/>
                <a:gd name="connsiteX51" fmla="*/ 2092778 w 3105150"/>
                <a:gd name="connsiteY51" fmla="*/ 266700 h 1496786"/>
                <a:gd name="connsiteX52" fmla="*/ 1679121 w 3105150"/>
                <a:gd name="connsiteY52" fmla="*/ 304800 h 1496786"/>
                <a:gd name="connsiteX53" fmla="*/ 1181100 w 3105150"/>
                <a:gd name="connsiteY53" fmla="*/ 375557 h 14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05150" h="1496786">
                  <a:moveTo>
                    <a:pt x="1181100" y="375557"/>
                  </a:moveTo>
                  <a:lnTo>
                    <a:pt x="696685" y="459922"/>
                  </a:lnTo>
                  <a:lnTo>
                    <a:pt x="378278" y="519793"/>
                  </a:lnTo>
                  <a:lnTo>
                    <a:pt x="310242" y="533400"/>
                  </a:lnTo>
                  <a:lnTo>
                    <a:pt x="274864" y="536122"/>
                  </a:lnTo>
                  <a:lnTo>
                    <a:pt x="239485" y="533400"/>
                  </a:lnTo>
                  <a:lnTo>
                    <a:pt x="155121" y="514350"/>
                  </a:lnTo>
                  <a:lnTo>
                    <a:pt x="0" y="462643"/>
                  </a:lnTo>
                  <a:lnTo>
                    <a:pt x="2721" y="272143"/>
                  </a:lnTo>
                  <a:lnTo>
                    <a:pt x="114300" y="302079"/>
                  </a:lnTo>
                  <a:lnTo>
                    <a:pt x="223157" y="332014"/>
                  </a:lnTo>
                  <a:lnTo>
                    <a:pt x="285750" y="337457"/>
                  </a:lnTo>
                  <a:lnTo>
                    <a:pt x="364671" y="329293"/>
                  </a:lnTo>
                  <a:lnTo>
                    <a:pt x="620485" y="299357"/>
                  </a:lnTo>
                  <a:lnTo>
                    <a:pt x="952500" y="258536"/>
                  </a:lnTo>
                  <a:lnTo>
                    <a:pt x="1344385" y="204107"/>
                  </a:lnTo>
                  <a:lnTo>
                    <a:pt x="1562100" y="185057"/>
                  </a:lnTo>
                  <a:lnTo>
                    <a:pt x="1752600" y="166007"/>
                  </a:lnTo>
                  <a:lnTo>
                    <a:pt x="2027464" y="130629"/>
                  </a:lnTo>
                  <a:lnTo>
                    <a:pt x="2291442" y="92529"/>
                  </a:lnTo>
                  <a:lnTo>
                    <a:pt x="2601685" y="48986"/>
                  </a:lnTo>
                  <a:lnTo>
                    <a:pt x="2658835" y="21772"/>
                  </a:lnTo>
                  <a:lnTo>
                    <a:pt x="2713264" y="0"/>
                  </a:lnTo>
                  <a:lnTo>
                    <a:pt x="2729592" y="0"/>
                  </a:lnTo>
                  <a:lnTo>
                    <a:pt x="2773135" y="16329"/>
                  </a:lnTo>
                  <a:lnTo>
                    <a:pt x="2835728" y="59872"/>
                  </a:lnTo>
                  <a:lnTo>
                    <a:pt x="2930978" y="136072"/>
                  </a:lnTo>
                  <a:lnTo>
                    <a:pt x="3023507" y="225879"/>
                  </a:lnTo>
                  <a:lnTo>
                    <a:pt x="3094264" y="304800"/>
                  </a:lnTo>
                  <a:lnTo>
                    <a:pt x="3105150" y="326572"/>
                  </a:lnTo>
                  <a:lnTo>
                    <a:pt x="3102428" y="345622"/>
                  </a:lnTo>
                  <a:lnTo>
                    <a:pt x="3080657" y="375557"/>
                  </a:lnTo>
                  <a:lnTo>
                    <a:pt x="2993571" y="421822"/>
                  </a:lnTo>
                  <a:lnTo>
                    <a:pt x="2879271" y="797379"/>
                  </a:lnTo>
                  <a:lnTo>
                    <a:pt x="2748642" y="1189264"/>
                  </a:lnTo>
                  <a:lnTo>
                    <a:pt x="2680607" y="1420586"/>
                  </a:lnTo>
                  <a:lnTo>
                    <a:pt x="2667000" y="1442357"/>
                  </a:lnTo>
                  <a:lnTo>
                    <a:pt x="2634342" y="1472293"/>
                  </a:lnTo>
                  <a:lnTo>
                    <a:pt x="2577192" y="1496786"/>
                  </a:lnTo>
                  <a:lnTo>
                    <a:pt x="2539092" y="1496786"/>
                  </a:lnTo>
                  <a:lnTo>
                    <a:pt x="2511878" y="1496786"/>
                  </a:lnTo>
                  <a:lnTo>
                    <a:pt x="2484664" y="1475014"/>
                  </a:lnTo>
                  <a:lnTo>
                    <a:pt x="2457450" y="1450522"/>
                  </a:lnTo>
                  <a:lnTo>
                    <a:pt x="2506435" y="1191986"/>
                  </a:lnTo>
                  <a:lnTo>
                    <a:pt x="2612571" y="598714"/>
                  </a:lnTo>
                  <a:lnTo>
                    <a:pt x="2661557" y="353786"/>
                  </a:lnTo>
                  <a:lnTo>
                    <a:pt x="2656114" y="312964"/>
                  </a:lnTo>
                  <a:lnTo>
                    <a:pt x="2647950" y="283029"/>
                  </a:lnTo>
                  <a:lnTo>
                    <a:pt x="2637064" y="269422"/>
                  </a:lnTo>
                  <a:lnTo>
                    <a:pt x="2615292" y="255814"/>
                  </a:lnTo>
                  <a:lnTo>
                    <a:pt x="2509157" y="247650"/>
                  </a:lnTo>
                  <a:lnTo>
                    <a:pt x="2092778" y="266700"/>
                  </a:lnTo>
                  <a:lnTo>
                    <a:pt x="1679121" y="304800"/>
                  </a:lnTo>
                  <a:lnTo>
                    <a:pt x="1181100" y="37555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F922F2DA-EE7A-45E6-849E-6EA6C5C06893}"/>
                </a:ext>
              </a:extLst>
            </p:cNvPr>
            <p:cNvSpPr/>
            <p:nvPr/>
          </p:nvSpPr>
          <p:spPr>
            <a:xfrm>
              <a:off x="3713163" y="4065588"/>
              <a:ext cx="2573337" cy="498475"/>
            </a:xfrm>
            <a:custGeom>
              <a:avLst/>
              <a:gdLst>
                <a:gd name="connsiteX0" fmla="*/ 816769 w 2574131"/>
                <a:gd name="connsiteY0" fmla="*/ 409575 h 500062"/>
                <a:gd name="connsiteX1" fmla="*/ 288131 w 2574131"/>
                <a:gd name="connsiteY1" fmla="*/ 500062 h 500062"/>
                <a:gd name="connsiteX2" fmla="*/ 2381 w 2574131"/>
                <a:gd name="connsiteY2" fmla="*/ 445294 h 500062"/>
                <a:gd name="connsiteX3" fmla="*/ 0 w 2574131"/>
                <a:gd name="connsiteY3" fmla="*/ 261937 h 500062"/>
                <a:gd name="connsiteX4" fmla="*/ 247650 w 2574131"/>
                <a:gd name="connsiteY4" fmla="*/ 295275 h 500062"/>
                <a:gd name="connsiteX5" fmla="*/ 576262 w 2574131"/>
                <a:gd name="connsiteY5" fmla="*/ 257175 h 500062"/>
                <a:gd name="connsiteX6" fmla="*/ 1359694 w 2574131"/>
                <a:gd name="connsiteY6" fmla="*/ 157162 h 500062"/>
                <a:gd name="connsiteX7" fmla="*/ 2035969 w 2574131"/>
                <a:gd name="connsiteY7" fmla="*/ 69056 h 500062"/>
                <a:gd name="connsiteX8" fmla="*/ 2574131 w 2574131"/>
                <a:gd name="connsiteY8" fmla="*/ 0 h 500062"/>
                <a:gd name="connsiteX9" fmla="*/ 2557462 w 2574131"/>
                <a:gd name="connsiteY9" fmla="*/ 309562 h 500062"/>
                <a:gd name="connsiteX10" fmla="*/ 2474119 w 2574131"/>
                <a:gd name="connsiteY10" fmla="*/ 290512 h 500062"/>
                <a:gd name="connsiteX11" fmla="*/ 2431256 w 2574131"/>
                <a:gd name="connsiteY11" fmla="*/ 250031 h 500062"/>
                <a:gd name="connsiteX12" fmla="*/ 2407444 w 2574131"/>
                <a:gd name="connsiteY12" fmla="*/ 230981 h 500062"/>
                <a:gd name="connsiteX13" fmla="*/ 2195512 w 2574131"/>
                <a:gd name="connsiteY13" fmla="*/ 238125 h 500062"/>
                <a:gd name="connsiteX14" fmla="*/ 1909762 w 2574131"/>
                <a:gd name="connsiteY14" fmla="*/ 257175 h 500062"/>
                <a:gd name="connsiteX15" fmla="*/ 1781175 w 2574131"/>
                <a:gd name="connsiteY15" fmla="*/ 261937 h 500062"/>
                <a:gd name="connsiteX16" fmla="*/ 1688306 w 2574131"/>
                <a:gd name="connsiteY16" fmla="*/ 273844 h 500062"/>
                <a:gd name="connsiteX17" fmla="*/ 1581150 w 2574131"/>
                <a:gd name="connsiteY17" fmla="*/ 300037 h 500062"/>
                <a:gd name="connsiteX18" fmla="*/ 1302544 w 2574131"/>
                <a:gd name="connsiteY18" fmla="*/ 335756 h 500062"/>
                <a:gd name="connsiteX19" fmla="*/ 816769 w 2574131"/>
                <a:gd name="connsiteY19" fmla="*/ 409575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131" h="500062">
                  <a:moveTo>
                    <a:pt x="816769" y="409575"/>
                  </a:moveTo>
                  <a:lnTo>
                    <a:pt x="288131" y="500062"/>
                  </a:lnTo>
                  <a:lnTo>
                    <a:pt x="2381" y="445294"/>
                  </a:lnTo>
                  <a:cubicBezTo>
                    <a:pt x="1587" y="384175"/>
                    <a:pt x="794" y="323056"/>
                    <a:pt x="0" y="261937"/>
                  </a:cubicBezTo>
                  <a:lnTo>
                    <a:pt x="247650" y="295275"/>
                  </a:lnTo>
                  <a:lnTo>
                    <a:pt x="576262" y="257175"/>
                  </a:lnTo>
                  <a:lnTo>
                    <a:pt x="1359694" y="157162"/>
                  </a:lnTo>
                  <a:lnTo>
                    <a:pt x="2035969" y="69056"/>
                  </a:lnTo>
                  <a:lnTo>
                    <a:pt x="2574131" y="0"/>
                  </a:lnTo>
                  <a:lnTo>
                    <a:pt x="2557462" y="309562"/>
                  </a:lnTo>
                  <a:lnTo>
                    <a:pt x="2474119" y="290512"/>
                  </a:lnTo>
                  <a:lnTo>
                    <a:pt x="2431256" y="250031"/>
                  </a:lnTo>
                  <a:lnTo>
                    <a:pt x="2407444" y="230981"/>
                  </a:lnTo>
                  <a:lnTo>
                    <a:pt x="2195512" y="238125"/>
                  </a:lnTo>
                  <a:lnTo>
                    <a:pt x="1909762" y="257175"/>
                  </a:lnTo>
                  <a:lnTo>
                    <a:pt x="1781175" y="261937"/>
                  </a:lnTo>
                  <a:lnTo>
                    <a:pt x="1688306" y="273844"/>
                  </a:lnTo>
                  <a:lnTo>
                    <a:pt x="1581150" y="300037"/>
                  </a:lnTo>
                  <a:lnTo>
                    <a:pt x="1302544" y="335756"/>
                  </a:lnTo>
                  <a:lnTo>
                    <a:pt x="816769" y="4095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B5D19CFA-01D7-4035-A9DF-969E7373F1A8}"/>
                </a:ext>
              </a:extLst>
            </p:cNvPr>
            <p:cNvSpPr/>
            <p:nvPr/>
          </p:nvSpPr>
          <p:spPr>
            <a:xfrm>
              <a:off x="4951413" y="4313238"/>
              <a:ext cx="481012" cy="1289050"/>
            </a:xfrm>
            <a:custGeom>
              <a:avLst/>
              <a:gdLst>
                <a:gd name="connsiteX0" fmla="*/ 140494 w 481012"/>
                <a:gd name="connsiteY0" fmla="*/ 804862 h 1290637"/>
                <a:gd name="connsiteX1" fmla="*/ 147637 w 481012"/>
                <a:gd name="connsiteY1" fmla="*/ 221456 h 1290637"/>
                <a:gd name="connsiteX2" fmla="*/ 142875 w 481012"/>
                <a:gd name="connsiteY2" fmla="*/ 197644 h 1290637"/>
                <a:gd name="connsiteX3" fmla="*/ 0 w 481012"/>
                <a:gd name="connsiteY3" fmla="*/ 59531 h 1290637"/>
                <a:gd name="connsiteX4" fmla="*/ 338137 w 481012"/>
                <a:gd name="connsiteY4" fmla="*/ 0 h 1290637"/>
                <a:gd name="connsiteX5" fmla="*/ 404812 w 481012"/>
                <a:gd name="connsiteY5" fmla="*/ 95250 h 1290637"/>
                <a:gd name="connsiteX6" fmla="*/ 445294 w 481012"/>
                <a:gd name="connsiteY6" fmla="*/ 130969 h 1290637"/>
                <a:gd name="connsiteX7" fmla="*/ 478631 w 481012"/>
                <a:gd name="connsiteY7" fmla="*/ 157162 h 1290637"/>
                <a:gd name="connsiteX8" fmla="*/ 481012 w 481012"/>
                <a:gd name="connsiteY8" fmla="*/ 169069 h 1290637"/>
                <a:gd name="connsiteX9" fmla="*/ 469106 w 481012"/>
                <a:gd name="connsiteY9" fmla="*/ 204787 h 1290637"/>
                <a:gd name="connsiteX10" fmla="*/ 419100 w 481012"/>
                <a:gd name="connsiteY10" fmla="*/ 295275 h 1290637"/>
                <a:gd name="connsiteX11" fmla="*/ 400050 w 481012"/>
                <a:gd name="connsiteY11" fmla="*/ 600075 h 1290637"/>
                <a:gd name="connsiteX12" fmla="*/ 383381 w 481012"/>
                <a:gd name="connsiteY12" fmla="*/ 957262 h 1290637"/>
                <a:gd name="connsiteX13" fmla="*/ 371475 w 481012"/>
                <a:gd name="connsiteY13" fmla="*/ 1271587 h 1290637"/>
                <a:gd name="connsiteX14" fmla="*/ 126206 w 481012"/>
                <a:gd name="connsiteY14" fmla="*/ 1290637 h 1290637"/>
                <a:gd name="connsiteX15" fmla="*/ 140494 w 481012"/>
                <a:gd name="connsiteY15" fmla="*/ 804862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012" h="1290637">
                  <a:moveTo>
                    <a:pt x="140494" y="804862"/>
                  </a:moveTo>
                  <a:lnTo>
                    <a:pt x="147637" y="221456"/>
                  </a:lnTo>
                  <a:lnTo>
                    <a:pt x="142875" y="197644"/>
                  </a:lnTo>
                  <a:lnTo>
                    <a:pt x="0" y="59531"/>
                  </a:lnTo>
                  <a:lnTo>
                    <a:pt x="338137" y="0"/>
                  </a:lnTo>
                  <a:lnTo>
                    <a:pt x="404812" y="95250"/>
                  </a:lnTo>
                  <a:lnTo>
                    <a:pt x="445294" y="130969"/>
                  </a:lnTo>
                  <a:lnTo>
                    <a:pt x="478631" y="157162"/>
                  </a:lnTo>
                  <a:lnTo>
                    <a:pt x="481012" y="169069"/>
                  </a:lnTo>
                  <a:lnTo>
                    <a:pt x="469106" y="204787"/>
                  </a:lnTo>
                  <a:lnTo>
                    <a:pt x="419100" y="295275"/>
                  </a:lnTo>
                  <a:lnTo>
                    <a:pt x="400050" y="600075"/>
                  </a:lnTo>
                  <a:cubicBezTo>
                    <a:pt x="394456" y="719136"/>
                    <a:pt x="383381" y="838070"/>
                    <a:pt x="383381" y="957262"/>
                  </a:cubicBezTo>
                  <a:lnTo>
                    <a:pt x="371475" y="1271587"/>
                  </a:lnTo>
                  <a:lnTo>
                    <a:pt x="126206" y="1290637"/>
                  </a:lnTo>
                  <a:lnTo>
                    <a:pt x="140494" y="8048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F55B17A3-5997-4D60-A507-5F3EF3FB140E}"/>
                </a:ext>
              </a:extLst>
            </p:cNvPr>
            <p:cNvSpPr/>
            <p:nvPr/>
          </p:nvSpPr>
          <p:spPr>
            <a:xfrm>
              <a:off x="3671888" y="5364163"/>
              <a:ext cx="3386137" cy="471487"/>
            </a:xfrm>
            <a:custGeom>
              <a:avLst/>
              <a:gdLst>
                <a:gd name="connsiteX0" fmla="*/ 1497078 w 3386453"/>
                <a:gd name="connsiteY0" fmla="*/ 331723 h 470181"/>
                <a:gd name="connsiteX1" fmla="*/ 986514 w 3386453"/>
                <a:gd name="connsiteY1" fmla="*/ 372106 h 470181"/>
                <a:gd name="connsiteX2" fmla="*/ 571139 w 3386453"/>
                <a:gd name="connsiteY2" fmla="*/ 421144 h 470181"/>
                <a:gd name="connsiteX3" fmla="*/ 196149 w 3386453"/>
                <a:gd name="connsiteY3" fmla="*/ 470181 h 470181"/>
                <a:gd name="connsiteX4" fmla="*/ 0 w 3386453"/>
                <a:gd name="connsiteY4" fmla="*/ 432682 h 470181"/>
                <a:gd name="connsiteX5" fmla="*/ 0 w 3386453"/>
                <a:gd name="connsiteY5" fmla="*/ 253840 h 470181"/>
                <a:gd name="connsiteX6" fmla="*/ 210572 w 3386453"/>
                <a:gd name="connsiteY6" fmla="*/ 291339 h 470181"/>
                <a:gd name="connsiteX7" fmla="*/ 484603 w 3386453"/>
                <a:gd name="connsiteY7" fmla="*/ 262494 h 470181"/>
                <a:gd name="connsiteX8" fmla="*/ 891324 w 3386453"/>
                <a:gd name="connsiteY8" fmla="*/ 219226 h 470181"/>
                <a:gd name="connsiteX9" fmla="*/ 1404772 w 3386453"/>
                <a:gd name="connsiteY9" fmla="*/ 155766 h 470181"/>
                <a:gd name="connsiteX10" fmla="*/ 1647074 w 3386453"/>
                <a:gd name="connsiteY10" fmla="*/ 138458 h 470181"/>
                <a:gd name="connsiteX11" fmla="*/ 1851876 w 3386453"/>
                <a:gd name="connsiteY11" fmla="*/ 135574 h 470181"/>
                <a:gd name="connsiteX12" fmla="*/ 2223982 w 3386453"/>
                <a:gd name="connsiteY12" fmla="*/ 115382 h 470181"/>
                <a:gd name="connsiteX13" fmla="*/ 2616280 w 3386453"/>
                <a:gd name="connsiteY13" fmla="*/ 92306 h 470181"/>
                <a:gd name="connsiteX14" fmla="*/ 2901850 w 3386453"/>
                <a:gd name="connsiteY14" fmla="*/ 0 h 470181"/>
                <a:gd name="connsiteX15" fmla="*/ 3002809 w 3386453"/>
                <a:gd name="connsiteY15" fmla="*/ 23077 h 470181"/>
                <a:gd name="connsiteX16" fmla="*/ 3092230 w 3386453"/>
                <a:gd name="connsiteY16" fmla="*/ 54807 h 470181"/>
                <a:gd name="connsiteX17" fmla="*/ 3196073 w 3386453"/>
                <a:gd name="connsiteY17" fmla="*/ 98075 h 470181"/>
                <a:gd name="connsiteX18" fmla="*/ 3288379 w 3386453"/>
                <a:gd name="connsiteY18" fmla="*/ 144228 h 470181"/>
                <a:gd name="connsiteX19" fmla="*/ 3343185 w 3386453"/>
                <a:gd name="connsiteY19" fmla="*/ 178842 h 470181"/>
                <a:gd name="connsiteX20" fmla="*/ 3360492 w 3386453"/>
                <a:gd name="connsiteY20" fmla="*/ 201918 h 470181"/>
                <a:gd name="connsiteX21" fmla="*/ 3377799 w 3386453"/>
                <a:gd name="connsiteY21" fmla="*/ 230764 h 470181"/>
                <a:gd name="connsiteX22" fmla="*/ 3386453 w 3386453"/>
                <a:gd name="connsiteY22" fmla="*/ 265378 h 470181"/>
                <a:gd name="connsiteX23" fmla="*/ 3386453 w 3386453"/>
                <a:gd name="connsiteY23" fmla="*/ 288455 h 470181"/>
                <a:gd name="connsiteX24" fmla="*/ 3369146 w 3386453"/>
                <a:gd name="connsiteY24" fmla="*/ 311531 h 470181"/>
                <a:gd name="connsiteX25" fmla="*/ 3331647 w 3386453"/>
                <a:gd name="connsiteY25" fmla="*/ 343261 h 470181"/>
                <a:gd name="connsiteX26" fmla="*/ 3271071 w 3386453"/>
                <a:gd name="connsiteY26" fmla="*/ 360568 h 470181"/>
                <a:gd name="connsiteX27" fmla="*/ 3077807 w 3386453"/>
                <a:gd name="connsiteY27" fmla="*/ 331723 h 470181"/>
                <a:gd name="connsiteX28" fmla="*/ 2746084 w 3386453"/>
                <a:gd name="connsiteY28" fmla="*/ 305762 h 470181"/>
                <a:gd name="connsiteX29" fmla="*/ 2500898 w 3386453"/>
                <a:gd name="connsiteY29" fmla="*/ 291339 h 470181"/>
                <a:gd name="connsiteX30" fmla="*/ 2273020 w 3386453"/>
                <a:gd name="connsiteY30" fmla="*/ 294224 h 470181"/>
                <a:gd name="connsiteX31" fmla="*/ 1857645 w 3386453"/>
                <a:gd name="connsiteY31" fmla="*/ 314416 h 470181"/>
                <a:gd name="connsiteX32" fmla="*/ 1497078 w 3386453"/>
                <a:gd name="connsiteY32" fmla="*/ 331723 h 47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453" h="470181">
                  <a:moveTo>
                    <a:pt x="1497078" y="331723"/>
                  </a:moveTo>
                  <a:lnTo>
                    <a:pt x="986514" y="372106"/>
                  </a:lnTo>
                  <a:lnTo>
                    <a:pt x="571139" y="421144"/>
                  </a:lnTo>
                  <a:lnTo>
                    <a:pt x="196149" y="470181"/>
                  </a:lnTo>
                  <a:lnTo>
                    <a:pt x="0" y="432682"/>
                  </a:lnTo>
                  <a:lnTo>
                    <a:pt x="0" y="253840"/>
                  </a:lnTo>
                  <a:lnTo>
                    <a:pt x="210572" y="291339"/>
                  </a:lnTo>
                  <a:lnTo>
                    <a:pt x="484603" y="262494"/>
                  </a:lnTo>
                  <a:lnTo>
                    <a:pt x="891324" y="219226"/>
                  </a:lnTo>
                  <a:lnTo>
                    <a:pt x="1404772" y="155766"/>
                  </a:lnTo>
                  <a:lnTo>
                    <a:pt x="1647074" y="138458"/>
                  </a:lnTo>
                  <a:lnTo>
                    <a:pt x="1851876" y="135574"/>
                  </a:lnTo>
                  <a:lnTo>
                    <a:pt x="2223982" y="115382"/>
                  </a:lnTo>
                  <a:lnTo>
                    <a:pt x="2616280" y="92306"/>
                  </a:lnTo>
                  <a:lnTo>
                    <a:pt x="2901850" y="0"/>
                  </a:lnTo>
                  <a:lnTo>
                    <a:pt x="3002809" y="23077"/>
                  </a:lnTo>
                  <a:lnTo>
                    <a:pt x="3092230" y="54807"/>
                  </a:lnTo>
                  <a:lnTo>
                    <a:pt x="3196073" y="98075"/>
                  </a:lnTo>
                  <a:lnTo>
                    <a:pt x="3288379" y="144228"/>
                  </a:lnTo>
                  <a:lnTo>
                    <a:pt x="3343185" y="178842"/>
                  </a:lnTo>
                  <a:lnTo>
                    <a:pt x="3360492" y="201918"/>
                  </a:lnTo>
                  <a:lnTo>
                    <a:pt x="3377799" y="230764"/>
                  </a:lnTo>
                  <a:lnTo>
                    <a:pt x="3386453" y="265378"/>
                  </a:lnTo>
                  <a:lnTo>
                    <a:pt x="3386453" y="288455"/>
                  </a:lnTo>
                  <a:lnTo>
                    <a:pt x="3369146" y="311531"/>
                  </a:lnTo>
                  <a:lnTo>
                    <a:pt x="3331647" y="343261"/>
                  </a:lnTo>
                  <a:lnTo>
                    <a:pt x="3271071" y="360568"/>
                  </a:lnTo>
                  <a:lnTo>
                    <a:pt x="3077807" y="331723"/>
                  </a:lnTo>
                  <a:lnTo>
                    <a:pt x="2746084" y="305762"/>
                  </a:lnTo>
                  <a:lnTo>
                    <a:pt x="2500898" y="291339"/>
                  </a:lnTo>
                  <a:lnTo>
                    <a:pt x="2273020" y="294224"/>
                  </a:lnTo>
                  <a:lnTo>
                    <a:pt x="1857645" y="314416"/>
                  </a:lnTo>
                  <a:lnTo>
                    <a:pt x="1497078" y="33172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73DC918A-78E5-4406-BFA7-7DB18BE944C6}"/>
              </a:ext>
            </a:extLst>
          </p:cNvPr>
          <p:cNvGrpSpPr/>
          <p:nvPr/>
        </p:nvGrpSpPr>
        <p:grpSpPr>
          <a:xfrm>
            <a:off x="3233738" y="1638300"/>
            <a:ext cx="3671887" cy="4368800"/>
            <a:chOff x="3233738" y="1638300"/>
            <a:chExt cx="3671887" cy="4368800"/>
          </a:xfrm>
        </p:grpSpPr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B100FDC4-6F61-4997-9605-BE97064DCC48}"/>
                </a:ext>
              </a:extLst>
            </p:cNvPr>
            <p:cNvSpPr/>
            <p:nvPr/>
          </p:nvSpPr>
          <p:spPr>
            <a:xfrm rot="16200000">
              <a:off x="1367632" y="3664744"/>
              <a:ext cx="4208462" cy="476250"/>
            </a:xfrm>
            <a:custGeom>
              <a:avLst/>
              <a:gdLst>
                <a:gd name="connsiteX0" fmla="*/ 2474882 w 4208359"/>
                <a:gd name="connsiteY0" fmla="*/ 430722 h 476618"/>
                <a:gd name="connsiteX1" fmla="*/ 1807617 w 4208359"/>
                <a:gd name="connsiteY1" fmla="*/ 416600 h 476618"/>
                <a:gd name="connsiteX2" fmla="*/ 1655806 w 4208359"/>
                <a:gd name="connsiteY2" fmla="*/ 395417 h 476618"/>
                <a:gd name="connsiteX3" fmla="*/ 508393 w 4208359"/>
                <a:gd name="connsiteY3" fmla="*/ 370703 h 476618"/>
                <a:gd name="connsiteX4" fmla="*/ 349520 w 4208359"/>
                <a:gd name="connsiteY4" fmla="*/ 370703 h 476618"/>
                <a:gd name="connsiteX5" fmla="*/ 247135 w 4208359"/>
                <a:gd name="connsiteY5" fmla="*/ 353051 h 476618"/>
                <a:gd name="connsiteX6" fmla="*/ 169464 w 4208359"/>
                <a:gd name="connsiteY6" fmla="*/ 335398 h 476618"/>
                <a:gd name="connsiteX7" fmla="*/ 98854 w 4208359"/>
                <a:gd name="connsiteY7" fmla="*/ 314215 h 476618"/>
                <a:gd name="connsiteX8" fmla="*/ 60019 w 4208359"/>
                <a:gd name="connsiteY8" fmla="*/ 293032 h 476618"/>
                <a:gd name="connsiteX9" fmla="*/ 21183 w 4208359"/>
                <a:gd name="connsiteY9" fmla="*/ 271849 h 476618"/>
                <a:gd name="connsiteX10" fmla="*/ 0 w 4208359"/>
                <a:gd name="connsiteY10" fmla="*/ 243605 h 476618"/>
                <a:gd name="connsiteX11" fmla="*/ 3531 w 4208359"/>
                <a:gd name="connsiteY11" fmla="*/ 215361 h 476618"/>
                <a:gd name="connsiteX12" fmla="*/ 17653 w 4208359"/>
                <a:gd name="connsiteY12" fmla="*/ 187117 h 476618"/>
                <a:gd name="connsiteX13" fmla="*/ 84732 w 4208359"/>
                <a:gd name="connsiteY13" fmla="*/ 148281 h 476618"/>
                <a:gd name="connsiteX14" fmla="*/ 151812 w 4208359"/>
                <a:gd name="connsiteY14" fmla="*/ 120037 h 476618"/>
                <a:gd name="connsiteX15" fmla="*/ 229483 w 4208359"/>
                <a:gd name="connsiteY15" fmla="*/ 95324 h 476618"/>
                <a:gd name="connsiteX16" fmla="*/ 338928 w 4208359"/>
                <a:gd name="connsiteY16" fmla="*/ 70610 h 476618"/>
                <a:gd name="connsiteX17" fmla="*/ 490740 w 4208359"/>
                <a:gd name="connsiteY17" fmla="*/ 60019 h 476618"/>
                <a:gd name="connsiteX18" fmla="*/ 579003 w 4208359"/>
                <a:gd name="connsiteY18" fmla="*/ 88263 h 476618"/>
                <a:gd name="connsiteX19" fmla="*/ 688448 w 4208359"/>
                <a:gd name="connsiteY19" fmla="*/ 105915 h 476618"/>
                <a:gd name="connsiteX20" fmla="*/ 1136822 w 4208359"/>
                <a:gd name="connsiteY20" fmla="*/ 120037 h 476618"/>
                <a:gd name="connsiteX21" fmla="*/ 1751129 w 4208359"/>
                <a:gd name="connsiteY21" fmla="*/ 141220 h 476618"/>
                <a:gd name="connsiteX22" fmla="*/ 2926786 w 4208359"/>
                <a:gd name="connsiteY22" fmla="*/ 183586 h 476618"/>
                <a:gd name="connsiteX23" fmla="*/ 3745863 w 4208359"/>
                <a:gd name="connsiteY23" fmla="*/ 194178 h 476618"/>
                <a:gd name="connsiteX24" fmla="*/ 3869430 w 4208359"/>
                <a:gd name="connsiteY24" fmla="*/ 190647 h 476618"/>
                <a:gd name="connsiteX25" fmla="*/ 3929449 w 4208359"/>
                <a:gd name="connsiteY25" fmla="*/ 183586 h 476618"/>
                <a:gd name="connsiteX26" fmla="*/ 3989467 w 4208359"/>
                <a:gd name="connsiteY26" fmla="*/ 165934 h 476618"/>
                <a:gd name="connsiteX27" fmla="*/ 4035364 w 4208359"/>
                <a:gd name="connsiteY27" fmla="*/ 134159 h 476618"/>
                <a:gd name="connsiteX28" fmla="*/ 4070669 w 4208359"/>
                <a:gd name="connsiteY28" fmla="*/ 102385 h 476618"/>
                <a:gd name="connsiteX29" fmla="*/ 4116566 w 4208359"/>
                <a:gd name="connsiteY29" fmla="*/ 52958 h 476618"/>
                <a:gd name="connsiteX30" fmla="*/ 4137749 w 4208359"/>
                <a:gd name="connsiteY30" fmla="*/ 21183 h 476618"/>
                <a:gd name="connsiteX31" fmla="*/ 4148340 w 4208359"/>
                <a:gd name="connsiteY31" fmla="*/ 10592 h 476618"/>
                <a:gd name="connsiteX32" fmla="*/ 4169523 w 4208359"/>
                <a:gd name="connsiteY32" fmla="*/ 0 h 476618"/>
                <a:gd name="connsiteX33" fmla="*/ 4187176 w 4208359"/>
                <a:gd name="connsiteY33" fmla="*/ 3531 h 476618"/>
                <a:gd name="connsiteX34" fmla="*/ 4201298 w 4208359"/>
                <a:gd name="connsiteY34" fmla="*/ 14122 h 476618"/>
                <a:gd name="connsiteX35" fmla="*/ 4208359 w 4208359"/>
                <a:gd name="connsiteY35" fmla="*/ 42366 h 476618"/>
                <a:gd name="connsiteX36" fmla="*/ 4208359 w 4208359"/>
                <a:gd name="connsiteY36" fmla="*/ 95324 h 476618"/>
                <a:gd name="connsiteX37" fmla="*/ 4190706 w 4208359"/>
                <a:gd name="connsiteY37" fmla="*/ 187117 h 476618"/>
                <a:gd name="connsiteX38" fmla="*/ 4165993 w 4208359"/>
                <a:gd name="connsiteY38" fmla="*/ 275380 h 476618"/>
                <a:gd name="connsiteX39" fmla="*/ 4123627 w 4208359"/>
                <a:gd name="connsiteY39" fmla="*/ 360112 h 476618"/>
                <a:gd name="connsiteX40" fmla="*/ 4038894 w 4208359"/>
                <a:gd name="connsiteY40" fmla="*/ 476618 h 476618"/>
                <a:gd name="connsiteX41" fmla="*/ 3872961 w 4208359"/>
                <a:gd name="connsiteY41" fmla="*/ 462496 h 476618"/>
                <a:gd name="connsiteX42" fmla="*/ 2933847 w 4208359"/>
                <a:gd name="connsiteY42" fmla="*/ 437783 h 476618"/>
                <a:gd name="connsiteX43" fmla="*/ 2474882 w 4208359"/>
                <a:gd name="connsiteY43" fmla="*/ 430722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08359" h="476618">
                  <a:moveTo>
                    <a:pt x="2474882" y="430722"/>
                  </a:moveTo>
                  <a:lnTo>
                    <a:pt x="1807617" y="416600"/>
                  </a:lnTo>
                  <a:lnTo>
                    <a:pt x="1655806" y="395417"/>
                  </a:lnTo>
                  <a:lnTo>
                    <a:pt x="508393" y="370703"/>
                  </a:lnTo>
                  <a:lnTo>
                    <a:pt x="349520" y="370703"/>
                  </a:lnTo>
                  <a:lnTo>
                    <a:pt x="247135" y="353051"/>
                  </a:lnTo>
                  <a:lnTo>
                    <a:pt x="169464" y="335398"/>
                  </a:lnTo>
                  <a:lnTo>
                    <a:pt x="98854" y="314215"/>
                  </a:lnTo>
                  <a:lnTo>
                    <a:pt x="60019" y="293032"/>
                  </a:lnTo>
                  <a:lnTo>
                    <a:pt x="21183" y="271849"/>
                  </a:lnTo>
                  <a:lnTo>
                    <a:pt x="0" y="243605"/>
                  </a:lnTo>
                  <a:lnTo>
                    <a:pt x="3531" y="215361"/>
                  </a:lnTo>
                  <a:lnTo>
                    <a:pt x="17653" y="187117"/>
                  </a:lnTo>
                  <a:lnTo>
                    <a:pt x="84732" y="148281"/>
                  </a:lnTo>
                  <a:lnTo>
                    <a:pt x="151812" y="120037"/>
                  </a:lnTo>
                  <a:lnTo>
                    <a:pt x="229483" y="95324"/>
                  </a:lnTo>
                  <a:lnTo>
                    <a:pt x="338928" y="70610"/>
                  </a:lnTo>
                  <a:lnTo>
                    <a:pt x="490740" y="60019"/>
                  </a:lnTo>
                  <a:lnTo>
                    <a:pt x="579003" y="88263"/>
                  </a:lnTo>
                  <a:lnTo>
                    <a:pt x="688448" y="105915"/>
                  </a:lnTo>
                  <a:lnTo>
                    <a:pt x="1136822" y="120037"/>
                  </a:lnTo>
                  <a:lnTo>
                    <a:pt x="1751129" y="141220"/>
                  </a:lnTo>
                  <a:lnTo>
                    <a:pt x="2926786" y="183586"/>
                  </a:lnTo>
                  <a:lnTo>
                    <a:pt x="3745863" y="194178"/>
                  </a:lnTo>
                  <a:lnTo>
                    <a:pt x="3869430" y="190647"/>
                  </a:lnTo>
                  <a:lnTo>
                    <a:pt x="3929449" y="183586"/>
                  </a:lnTo>
                  <a:lnTo>
                    <a:pt x="3989467" y="165934"/>
                  </a:lnTo>
                  <a:lnTo>
                    <a:pt x="4035364" y="134159"/>
                  </a:lnTo>
                  <a:lnTo>
                    <a:pt x="4070669" y="102385"/>
                  </a:lnTo>
                  <a:lnTo>
                    <a:pt x="4116566" y="52958"/>
                  </a:lnTo>
                  <a:lnTo>
                    <a:pt x="4137749" y="21183"/>
                  </a:lnTo>
                  <a:lnTo>
                    <a:pt x="4148340" y="10592"/>
                  </a:lnTo>
                  <a:lnTo>
                    <a:pt x="4169523" y="0"/>
                  </a:lnTo>
                  <a:lnTo>
                    <a:pt x="4187176" y="3531"/>
                  </a:lnTo>
                  <a:lnTo>
                    <a:pt x="4201298" y="14122"/>
                  </a:lnTo>
                  <a:lnTo>
                    <a:pt x="4208359" y="42366"/>
                  </a:lnTo>
                  <a:lnTo>
                    <a:pt x="4208359" y="95324"/>
                  </a:lnTo>
                  <a:lnTo>
                    <a:pt x="4190706" y="187117"/>
                  </a:lnTo>
                  <a:lnTo>
                    <a:pt x="4165993" y="275380"/>
                  </a:lnTo>
                  <a:lnTo>
                    <a:pt x="4123627" y="360112"/>
                  </a:lnTo>
                  <a:lnTo>
                    <a:pt x="4038894" y="476618"/>
                  </a:lnTo>
                  <a:lnTo>
                    <a:pt x="3872961" y="462496"/>
                  </a:lnTo>
                  <a:lnTo>
                    <a:pt x="2933847" y="437783"/>
                  </a:lnTo>
                  <a:lnTo>
                    <a:pt x="2474882" y="430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AA98EE89-6D52-4288-BEF0-31D7555D3E45}"/>
                </a:ext>
              </a:extLst>
            </p:cNvPr>
            <p:cNvSpPr/>
            <p:nvPr/>
          </p:nvSpPr>
          <p:spPr>
            <a:xfrm>
              <a:off x="3584575" y="1638300"/>
              <a:ext cx="3149600" cy="539750"/>
            </a:xfrm>
            <a:custGeom>
              <a:avLst/>
              <a:gdLst>
                <a:gd name="connsiteX0" fmla="*/ 1028700 w 3149600"/>
                <a:gd name="connsiteY0" fmla="*/ 428625 h 539750"/>
                <a:gd name="connsiteX1" fmla="*/ 701675 w 3149600"/>
                <a:gd name="connsiteY1" fmla="*/ 463550 h 539750"/>
                <a:gd name="connsiteX2" fmla="*/ 438150 w 3149600"/>
                <a:gd name="connsiteY2" fmla="*/ 501650 h 539750"/>
                <a:gd name="connsiteX3" fmla="*/ 174625 w 3149600"/>
                <a:gd name="connsiteY3" fmla="*/ 539750 h 539750"/>
                <a:gd name="connsiteX4" fmla="*/ 47625 w 3149600"/>
                <a:gd name="connsiteY4" fmla="*/ 466725 h 539750"/>
                <a:gd name="connsiteX5" fmla="*/ 0 w 3149600"/>
                <a:gd name="connsiteY5" fmla="*/ 311150 h 539750"/>
                <a:gd name="connsiteX6" fmla="*/ 441325 w 3149600"/>
                <a:gd name="connsiteY6" fmla="*/ 317500 h 539750"/>
                <a:gd name="connsiteX7" fmla="*/ 873125 w 3149600"/>
                <a:gd name="connsiteY7" fmla="*/ 273050 h 539750"/>
                <a:gd name="connsiteX8" fmla="*/ 1320800 w 3149600"/>
                <a:gd name="connsiteY8" fmla="*/ 219075 h 539750"/>
                <a:gd name="connsiteX9" fmla="*/ 1866900 w 3149600"/>
                <a:gd name="connsiteY9" fmla="*/ 155575 h 539750"/>
                <a:gd name="connsiteX10" fmla="*/ 2232025 w 3149600"/>
                <a:gd name="connsiteY10" fmla="*/ 117475 h 539750"/>
                <a:gd name="connsiteX11" fmla="*/ 2428875 w 3149600"/>
                <a:gd name="connsiteY11" fmla="*/ 79375 h 539750"/>
                <a:gd name="connsiteX12" fmla="*/ 2520950 w 3149600"/>
                <a:gd name="connsiteY12" fmla="*/ 41275 h 539750"/>
                <a:gd name="connsiteX13" fmla="*/ 2632075 w 3149600"/>
                <a:gd name="connsiteY13" fmla="*/ 0 h 539750"/>
                <a:gd name="connsiteX14" fmla="*/ 2711450 w 3149600"/>
                <a:gd name="connsiteY14" fmla="*/ 12700 h 539750"/>
                <a:gd name="connsiteX15" fmla="*/ 2809875 w 3149600"/>
                <a:gd name="connsiteY15" fmla="*/ 31750 h 539750"/>
                <a:gd name="connsiteX16" fmla="*/ 2908300 w 3149600"/>
                <a:gd name="connsiteY16" fmla="*/ 63500 h 539750"/>
                <a:gd name="connsiteX17" fmla="*/ 3032125 w 3149600"/>
                <a:gd name="connsiteY17" fmla="*/ 114300 h 539750"/>
                <a:gd name="connsiteX18" fmla="*/ 3086100 w 3149600"/>
                <a:gd name="connsiteY18" fmla="*/ 139700 h 539750"/>
                <a:gd name="connsiteX19" fmla="*/ 3121025 w 3149600"/>
                <a:gd name="connsiteY19" fmla="*/ 168275 h 539750"/>
                <a:gd name="connsiteX20" fmla="*/ 3140075 w 3149600"/>
                <a:gd name="connsiteY20" fmla="*/ 196850 h 539750"/>
                <a:gd name="connsiteX21" fmla="*/ 3149600 w 3149600"/>
                <a:gd name="connsiteY21" fmla="*/ 219075 h 539750"/>
                <a:gd name="connsiteX22" fmla="*/ 3149600 w 3149600"/>
                <a:gd name="connsiteY22" fmla="*/ 241300 h 539750"/>
                <a:gd name="connsiteX23" fmla="*/ 3130550 w 3149600"/>
                <a:gd name="connsiteY23" fmla="*/ 276225 h 539750"/>
                <a:gd name="connsiteX24" fmla="*/ 3098800 w 3149600"/>
                <a:gd name="connsiteY24" fmla="*/ 301625 h 539750"/>
                <a:gd name="connsiteX25" fmla="*/ 3057525 w 3149600"/>
                <a:gd name="connsiteY25" fmla="*/ 314325 h 539750"/>
                <a:gd name="connsiteX26" fmla="*/ 2851150 w 3149600"/>
                <a:gd name="connsiteY26" fmla="*/ 317500 h 539750"/>
                <a:gd name="connsiteX27" fmla="*/ 2508250 w 3149600"/>
                <a:gd name="connsiteY27" fmla="*/ 314325 h 539750"/>
                <a:gd name="connsiteX28" fmla="*/ 2260600 w 3149600"/>
                <a:gd name="connsiteY28" fmla="*/ 320675 h 539750"/>
                <a:gd name="connsiteX29" fmla="*/ 1898650 w 3149600"/>
                <a:gd name="connsiteY29" fmla="*/ 346075 h 539750"/>
                <a:gd name="connsiteX30" fmla="*/ 1581150 w 3149600"/>
                <a:gd name="connsiteY30" fmla="*/ 384175 h 539750"/>
                <a:gd name="connsiteX31" fmla="*/ 1231900 w 3149600"/>
                <a:gd name="connsiteY31" fmla="*/ 406400 h 539750"/>
                <a:gd name="connsiteX32" fmla="*/ 1028700 w 3149600"/>
                <a:gd name="connsiteY32" fmla="*/ 4286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9600" h="539750">
                  <a:moveTo>
                    <a:pt x="1028700" y="428625"/>
                  </a:moveTo>
                  <a:lnTo>
                    <a:pt x="701675" y="463550"/>
                  </a:lnTo>
                  <a:lnTo>
                    <a:pt x="438150" y="501650"/>
                  </a:lnTo>
                  <a:lnTo>
                    <a:pt x="174625" y="539750"/>
                  </a:lnTo>
                  <a:lnTo>
                    <a:pt x="47625" y="466725"/>
                  </a:lnTo>
                  <a:lnTo>
                    <a:pt x="0" y="311150"/>
                  </a:lnTo>
                  <a:lnTo>
                    <a:pt x="441325" y="317500"/>
                  </a:lnTo>
                  <a:lnTo>
                    <a:pt x="873125" y="273050"/>
                  </a:lnTo>
                  <a:lnTo>
                    <a:pt x="1320800" y="219075"/>
                  </a:lnTo>
                  <a:lnTo>
                    <a:pt x="1866900" y="155575"/>
                  </a:lnTo>
                  <a:lnTo>
                    <a:pt x="2232025" y="117475"/>
                  </a:lnTo>
                  <a:lnTo>
                    <a:pt x="2428875" y="79375"/>
                  </a:lnTo>
                  <a:lnTo>
                    <a:pt x="2520950" y="41275"/>
                  </a:lnTo>
                  <a:lnTo>
                    <a:pt x="2632075" y="0"/>
                  </a:lnTo>
                  <a:lnTo>
                    <a:pt x="2711450" y="12700"/>
                  </a:lnTo>
                  <a:lnTo>
                    <a:pt x="2809875" y="31750"/>
                  </a:lnTo>
                  <a:lnTo>
                    <a:pt x="2908300" y="63500"/>
                  </a:lnTo>
                  <a:lnTo>
                    <a:pt x="3032125" y="114300"/>
                  </a:lnTo>
                  <a:lnTo>
                    <a:pt x="3086100" y="139700"/>
                  </a:lnTo>
                  <a:lnTo>
                    <a:pt x="3121025" y="168275"/>
                  </a:lnTo>
                  <a:lnTo>
                    <a:pt x="3140075" y="196850"/>
                  </a:lnTo>
                  <a:lnTo>
                    <a:pt x="3149600" y="219075"/>
                  </a:lnTo>
                  <a:lnTo>
                    <a:pt x="3149600" y="241300"/>
                  </a:lnTo>
                  <a:lnTo>
                    <a:pt x="3130550" y="276225"/>
                  </a:lnTo>
                  <a:lnTo>
                    <a:pt x="3098800" y="301625"/>
                  </a:lnTo>
                  <a:lnTo>
                    <a:pt x="3057525" y="314325"/>
                  </a:lnTo>
                  <a:lnTo>
                    <a:pt x="2851150" y="317500"/>
                  </a:lnTo>
                  <a:lnTo>
                    <a:pt x="2508250" y="314325"/>
                  </a:lnTo>
                  <a:lnTo>
                    <a:pt x="2260600" y="320675"/>
                  </a:lnTo>
                  <a:lnTo>
                    <a:pt x="1898650" y="346075"/>
                  </a:lnTo>
                  <a:lnTo>
                    <a:pt x="1581150" y="384175"/>
                  </a:lnTo>
                  <a:lnTo>
                    <a:pt x="1231900" y="406400"/>
                  </a:lnTo>
                  <a:lnTo>
                    <a:pt x="10287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CB708AD3-18E1-4E6B-8668-6948A554ABCD}"/>
                </a:ext>
              </a:extLst>
            </p:cNvPr>
            <p:cNvSpPr/>
            <p:nvPr/>
          </p:nvSpPr>
          <p:spPr>
            <a:xfrm>
              <a:off x="4799013" y="1966913"/>
              <a:ext cx="430212" cy="1063625"/>
            </a:xfrm>
            <a:custGeom>
              <a:avLst/>
              <a:gdLst>
                <a:gd name="connsiteX0" fmla="*/ 121444 w 431006"/>
                <a:gd name="connsiteY0" fmla="*/ 697706 h 1064418"/>
                <a:gd name="connsiteX1" fmla="*/ 123825 w 431006"/>
                <a:gd name="connsiteY1" fmla="*/ 214312 h 1064418"/>
                <a:gd name="connsiteX2" fmla="*/ 121444 w 431006"/>
                <a:gd name="connsiteY2" fmla="*/ 188118 h 1064418"/>
                <a:gd name="connsiteX3" fmla="*/ 0 w 431006"/>
                <a:gd name="connsiteY3" fmla="*/ 28575 h 1064418"/>
                <a:gd name="connsiteX4" fmla="*/ 354806 w 431006"/>
                <a:gd name="connsiteY4" fmla="*/ 0 h 1064418"/>
                <a:gd name="connsiteX5" fmla="*/ 419100 w 431006"/>
                <a:gd name="connsiteY5" fmla="*/ 90487 h 1064418"/>
                <a:gd name="connsiteX6" fmla="*/ 426244 w 431006"/>
                <a:gd name="connsiteY6" fmla="*/ 114300 h 1064418"/>
                <a:gd name="connsiteX7" fmla="*/ 431006 w 431006"/>
                <a:gd name="connsiteY7" fmla="*/ 142875 h 1064418"/>
                <a:gd name="connsiteX8" fmla="*/ 428625 w 431006"/>
                <a:gd name="connsiteY8" fmla="*/ 169068 h 1064418"/>
                <a:gd name="connsiteX9" fmla="*/ 414337 w 431006"/>
                <a:gd name="connsiteY9" fmla="*/ 214312 h 1064418"/>
                <a:gd name="connsiteX10" fmla="*/ 397669 w 431006"/>
                <a:gd name="connsiteY10" fmla="*/ 283368 h 1064418"/>
                <a:gd name="connsiteX11" fmla="*/ 371475 w 431006"/>
                <a:gd name="connsiteY11" fmla="*/ 392906 h 1064418"/>
                <a:gd name="connsiteX12" fmla="*/ 350044 w 431006"/>
                <a:gd name="connsiteY12" fmla="*/ 531018 h 1064418"/>
                <a:gd name="connsiteX13" fmla="*/ 347662 w 431006"/>
                <a:gd name="connsiteY13" fmla="*/ 638175 h 1064418"/>
                <a:gd name="connsiteX14" fmla="*/ 350044 w 431006"/>
                <a:gd name="connsiteY14" fmla="*/ 1026318 h 1064418"/>
                <a:gd name="connsiteX15" fmla="*/ 123825 w 431006"/>
                <a:gd name="connsiteY15" fmla="*/ 1064418 h 1064418"/>
                <a:gd name="connsiteX16" fmla="*/ 121444 w 431006"/>
                <a:gd name="connsiteY16" fmla="*/ 697706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006" h="1064418">
                  <a:moveTo>
                    <a:pt x="121444" y="697706"/>
                  </a:moveTo>
                  <a:cubicBezTo>
                    <a:pt x="122238" y="536575"/>
                    <a:pt x="123031" y="375443"/>
                    <a:pt x="123825" y="214312"/>
                  </a:cubicBezTo>
                  <a:lnTo>
                    <a:pt x="121444" y="188118"/>
                  </a:lnTo>
                  <a:lnTo>
                    <a:pt x="0" y="28575"/>
                  </a:lnTo>
                  <a:lnTo>
                    <a:pt x="354806" y="0"/>
                  </a:lnTo>
                  <a:lnTo>
                    <a:pt x="419100" y="90487"/>
                  </a:lnTo>
                  <a:lnTo>
                    <a:pt x="426244" y="114300"/>
                  </a:lnTo>
                  <a:lnTo>
                    <a:pt x="431006" y="142875"/>
                  </a:lnTo>
                  <a:lnTo>
                    <a:pt x="428625" y="169068"/>
                  </a:lnTo>
                  <a:lnTo>
                    <a:pt x="414337" y="214312"/>
                  </a:lnTo>
                  <a:lnTo>
                    <a:pt x="397669" y="283368"/>
                  </a:lnTo>
                  <a:lnTo>
                    <a:pt x="371475" y="392906"/>
                  </a:lnTo>
                  <a:lnTo>
                    <a:pt x="350044" y="531018"/>
                  </a:lnTo>
                  <a:lnTo>
                    <a:pt x="347662" y="638175"/>
                  </a:lnTo>
                  <a:lnTo>
                    <a:pt x="350044" y="1026318"/>
                  </a:lnTo>
                  <a:lnTo>
                    <a:pt x="123825" y="1064418"/>
                  </a:lnTo>
                  <a:cubicBezTo>
                    <a:pt x="123031" y="939799"/>
                    <a:pt x="122238" y="815181"/>
                    <a:pt x="121444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15C10D3A-0AB5-4747-AC62-F6C1CEF4CD1A}"/>
                </a:ext>
              </a:extLst>
            </p:cNvPr>
            <p:cNvSpPr/>
            <p:nvPr/>
          </p:nvSpPr>
          <p:spPr>
            <a:xfrm>
              <a:off x="3578225" y="2757488"/>
              <a:ext cx="3105150" cy="1495425"/>
            </a:xfrm>
            <a:custGeom>
              <a:avLst/>
              <a:gdLst>
                <a:gd name="connsiteX0" fmla="*/ 1181100 w 3105150"/>
                <a:gd name="connsiteY0" fmla="*/ 375557 h 1496786"/>
                <a:gd name="connsiteX1" fmla="*/ 696685 w 3105150"/>
                <a:gd name="connsiteY1" fmla="*/ 459922 h 1496786"/>
                <a:gd name="connsiteX2" fmla="*/ 378278 w 3105150"/>
                <a:gd name="connsiteY2" fmla="*/ 519793 h 1496786"/>
                <a:gd name="connsiteX3" fmla="*/ 310242 w 3105150"/>
                <a:gd name="connsiteY3" fmla="*/ 533400 h 1496786"/>
                <a:gd name="connsiteX4" fmla="*/ 274864 w 3105150"/>
                <a:gd name="connsiteY4" fmla="*/ 536122 h 1496786"/>
                <a:gd name="connsiteX5" fmla="*/ 239485 w 3105150"/>
                <a:gd name="connsiteY5" fmla="*/ 533400 h 1496786"/>
                <a:gd name="connsiteX6" fmla="*/ 155121 w 3105150"/>
                <a:gd name="connsiteY6" fmla="*/ 514350 h 1496786"/>
                <a:gd name="connsiteX7" fmla="*/ 0 w 3105150"/>
                <a:gd name="connsiteY7" fmla="*/ 462643 h 1496786"/>
                <a:gd name="connsiteX8" fmla="*/ 2721 w 3105150"/>
                <a:gd name="connsiteY8" fmla="*/ 272143 h 1496786"/>
                <a:gd name="connsiteX9" fmla="*/ 114300 w 3105150"/>
                <a:gd name="connsiteY9" fmla="*/ 302079 h 1496786"/>
                <a:gd name="connsiteX10" fmla="*/ 223157 w 3105150"/>
                <a:gd name="connsiteY10" fmla="*/ 332014 h 1496786"/>
                <a:gd name="connsiteX11" fmla="*/ 285750 w 3105150"/>
                <a:gd name="connsiteY11" fmla="*/ 337457 h 1496786"/>
                <a:gd name="connsiteX12" fmla="*/ 364671 w 3105150"/>
                <a:gd name="connsiteY12" fmla="*/ 329293 h 1496786"/>
                <a:gd name="connsiteX13" fmla="*/ 620485 w 3105150"/>
                <a:gd name="connsiteY13" fmla="*/ 299357 h 1496786"/>
                <a:gd name="connsiteX14" fmla="*/ 952500 w 3105150"/>
                <a:gd name="connsiteY14" fmla="*/ 258536 h 1496786"/>
                <a:gd name="connsiteX15" fmla="*/ 1344385 w 3105150"/>
                <a:gd name="connsiteY15" fmla="*/ 204107 h 1496786"/>
                <a:gd name="connsiteX16" fmla="*/ 1562100 w 3105150"/>
                <a:gd name="connsiteY16" fmla="*/ 185057 h 1496786"/>
                <a:gd name="connsiteX17" fmla="*/ 1752600 w 3105150"/>
                <a:gd name="connsiteY17" fmla="*/ 166007 h 1496786"/>
                <a:gd name="connsiteX18" fmla="*/ 2027464 w 3105150"/>
                <a:gd name="connsiteY18" fmla="*/ 130629 h 1496786"/>
                <a:gd name="connsiteX19" fmla="*/ 2291442 w 3105150"/>
                <a:gd name="connsiteY19" fmla="*/ 92529 h 1496786"/>
                <a:gd name="connsiteX20" fmla="*/ 2601685 w 3105150"/>
                <a:gd name="connsiteY20" fmla="*/ 48986 h 1496786"/>
                <a:gd name="connsiteX21" fmla="*/ 2658835 w 3105150"/>
                <a:gd name="connsiteY21" fmla="*/ 21772 h 1496786"/>
                <a:gd name="connsiteX22" fmla="*/ 2713264 w 3105150"/>
                <a:gd name="connsiteY22" fmla="*/ 0 h 1496786"/>
                <a:gd name="connsiteX23" fmla="*/ 2729592 w 3105150"/>
                <a:gd name="connsiteY23" fmla="*/ 0 h 1496786"/>
                <a:gd name="connsiteX24" fmla="*/ 2773135 w 3105150"/>
                <a:gd name="connsiteY24" fmla="*/ 16329 h 1496786"/>
                <a:gd name="connsiteX25" fmla="*/ 2835728 w 3105150"/>
                <a:gd name="connsiteY25" fmla="*/ 59872 h 1496786"/>
                <a:gd name="connsiteX26" fmla="*/ 2930978 w 3105150"/>
                <a:gd name="connsiteY26" fmla="*/ 136072 h 1496786"/>
                <a:gd name="connsiteX27" fmla="*/ 3023507 w 3105150"/>
                <a:gd name="connsiteY27" fmla="*/ 225879 h 1496786"/>
                <a:gd name="connsiteX28" fmla="*/ 3094264 w 3105150"/>
                <a:gd name="connsiteY28" fmla="*/ 304800 h 1496786"/>
                <a:gd name="connsiteX29" fmla="*/ 3105150 w 3105150"/>
                <a:gd name="connsiteY29" fmla="*/ 326572 h 1496786"/>
                <a:gd name="connsiteX30" fmla="*/ 3102428 w 3105150"/>
                <a:gd name="connsiteY30" fmla="*/ 345622 h 1496786"/>
                <a:gd name="connsiteX31" fmla="*/ 3080657 w 3105150"/>
                <a:gd name="connsiteY31" fmla="*/ 375557 h 1496786"/>
                <a:gd name="connsiteX32" fmla="*/ 2993571 w 3105150"/>
                <a:gd name="connsiteY32" fmla="*/ 421822 h 1496786"/>
                <a:gd name="connsiteX33" fmla="*/ 2879271 w 3105150"/>
                <a:gd name="connsiteY33" fmla="*/ 797379 h 1496786"/>
                <a:gd name="connsiteX34" fmla="*/ 2748642 w 3105150"/>
                <a:gd name="connsiteY34" fmla="*/ 1189264 h 1496786"/>
                <a:gd name="connsiteX35" fmla="*/ 2680607 w 3105150"/>
                <a:gd name="connsiteY35" fmla="*/ 1420586 h 1496786"/>
                <a:gd name="connsiteX36" fmla="*/ 2667000 w 3105150"/>
                <a:gd name="connsiteY36" fmla="*/ 1442357 h 1496786"/>
                <a:gd name="connsiteX37" fmla="*/ 2634342 w 3105150"/>
                <a:gd name="connsiteY37" fmla="*/ 1472293 h 1496786"/>
                <a:gd name="connsiteX38" fmla="*/ 2577192 w 3105150"/>
                <a:gd name="connsiteY38" fmla="*/ 1496786 h 1496786"/>
                <a:gd name="connsiteX39" fmla="*/ 2539092 w 3105150"/>
                <a:gd name="connsiteY39" fmla="*/ 1496786 h 1496786"/>
                <a:gd name="connsiteX40" fmla="*/ 2511878 w 3105150"/>
                <a:gd name="connsiteY40" fmla="*/ 1496786 h 1496786"/>
                <a:gd name="connsiteX41" fmla="*/ 2484664 w 3105150"/>
                <a:gd name="connsiteY41" fmla="*/ 1475014 h 1496786"/>
                <a:gd name="connsiteX42" fmla="*/ 2457450 w 3105150"/>
                <a:gd name="connsiteY42" fmla="*/ 1450522 h 1496786"/>
                <a:gd name="connsiteX43" fmla="*/ 2506435 w 3105150"/>
                <a:gd name="connsiteY43" fmla="*/ 1191986 h 1496786"/>
                <a:gd name="connsiteX44" fmla="*/ 2612571 w 3105150"/>
                <a:gd name="connsiteY44" fmla="*/ 598714 h 1496786"/>
                <a:gd name="connsiteX45" fmla="*/ 2661557 w 3105150"/>
                <a:gd name="connsiteY45" fmla="*/ 353786 h 1496786"/>
                <a:gd name="connsiteX46" fmla="*/ 2656114 w 3105150"/>
                <a:gd name="connsiteY46" fmla="*/ 312964 h 1496786"/>
                <a:gd name="connsiteX47" fmla="*/ 2647950 w 3105150"/>
                <a:gd name="connsiteY47" fmla="*/ 283029 h 1496786"/>
                <a:gd name="connsiteX48" fmla="*/ 2637064 w 3105150"/>
                <a:gd name="connsiteY48" fmla="*/ 269422 h 1496786"/>
                <a:gd name="connsiteX49" fmla="*/ 2615292 w 3105150"/>
                <a:gd name="connsiteY49" fmla="*/ 255814 h 1496786"/>
                <a:gd name="connsiteX50" fmla="*/ 2509157 w 3105150"/>
                <a:gd name="connsiteY50" fmla="*/ 247650 h 1496786"/>
                <a:gd name="connsiteX51" fmla="*/ 2092778 w 3105150"/>
                <a:gd name="connsiteY51" fmla="*/ 266700 h 1496786"/>
                <a:gd name="connsiteX52" fmla="*/ 1679121 w 3105150"/>
                <a:gd name="connsiteY52" fmla="*/ 304800 h 1496786"/>
                <a:gd name="connsiteX53" fmla="*/ 1181100 w 3105150"/>
                <a:gd name="connsiteY53" fmla="*/ 375557 h 14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05150" h="1496786">
                  <a:moveTo>
                    <a:pt x="1181100" y="375557"/>
                  </a:moveTo>
                  <a:lnTo>
                    <a:pt x="696685" y="459922"/>
                  </a:lnTo>
                  <a:lnTo>
                    <a:pt x="378278" y="519793"/>
                  </a:lnTo>
                  <a:lnTo>
                    <a:pt x="310242" y="533400"/>
                  </a:lnTo>
                  <a:lnTo>
                    <a:pt x="274864" y="536122"/>
                  </a:lnTo>
                  <a:lnTo>
                    <a:pt x="239485" y="533400"/>
                  </a:lnTo>
                  <a:lnTo>
                    <a:pt x="155121" y="514350"/>
                  </a:lnTo>
                  <a:lnTo>
                    <a:pt x="0" y="462643"/>
                  </a:lnTo>
                  <a:lnTo>
                    <a:pt x="2721" y="272143"/>
                  </a:lnTo>
                  <a:lnTo>
                    <a:pt x="114300" y="302079"/>
                  </a:lnTo>
                  <a:lnTo>
                    <a:pt x="223157" y="332014"/>
                  </a:lnTo>
                  <a:lnTo>
                    <a:pt x="285750" y="337457"/>
                  </a:lnTo>
                  <a:lnTo>
                    <a:pt x="364671" y="329293"/>
                  </a:lnTo>
                  <a:lnTo>
                    <a:pt x="620485" y="299357"/>
                  </a:lnTo>
                  <a:lnTo>
                    <a:pt x="952500" y="258536"/>
                  </a:lnTo>
                  <a:lnTo>
                    <a:pt x="1344385" y="204107"/>
                  </a:lnTo>
                  <a:lnTo>
                    <a:pt x="1562100" y="185057"/>
                  </a:lnTo>
                  <a:lnTo>
                    <a:pt x="1752600" y="166007"/>
                  </a:lnTo>
                  <a:lnTo>
                    <a:pt x="2027464" y="130629"/>
                  </a:lnTo>
                  <a:lnTo>
                    <a:pt x="2291442" y="92529"/>
                  </a:lnTo>
                  <a:lnTo>
                    <a:pt x="2601685" y="48986"/>
                  </a:lnTo>
                  <a:lnTo>
                    <a:pt x="2658835" y="21772"/>
                  </a:lnTo>
                  <a:lnTo>
                    <a:pt x="2713264" y="0"/>
                  </a:lnTo>
                  <a:lnTo>
                    <a:pt x="2729592" y="0"/>
                  </a:lnTo>
                  <a:lnTo>
                    <a:pt x="2773135" y="16329"/>
                  </a:lnTo>
                  <a:lnTo>
                    <a:pt x="2835728" y="59872"/>
                  </a:lnTo>
                  <a:lnTo>
                    <a:pt x="2930978" y="136072"/>
                  </a:lnTo>
                  <a:lnTo>
                    <a:pt x="3023507" y="225879"/>
                  </a:lnTo>
                  <a:lnTo>
                    <a:pt x="3094264" y="304800"/>
                  </a:lnTo>
                  <a:lnTo>
                    <a:pt x="3105150" y="326572"/>
                  </a:lnTo>
                  <a:lnTo>
                    <a:pt x="3102428" y="345622"/>
                  </a:lnTo>
                  <a:lnTo>
                    <a:pt x="3080657" y="375557"/>
                  </a:lnTo>
                  <a:lnTo>
                    <a:pt x="2993571" y="421822"/>
                  </a:lnTo>
                  <a:lnTo>
                    <a:pt x="2879271" y="797379"/>
                  </a:lnTo>
                  <a:lnTo>
                    <a:pt x="2748642" y="1189264"/>
                  </a:lnTo>
                  <a:lnTo>
                    <a:pt x="2680607" y="1420586"/>
                  </a:lnTo>
                  <a:lnTo>
                    <a:pt x="2667000" y="1442357"/>
                  </a:lnTo>
                  <a:lnTo>
                    <a:pt x="2634342" y="1472293"/>
                  </a:lnTo>
                  <a:lnTo>
                    <a:pt x="2577192" y="1496786"/>
                  </a:lnTo>
                  <a:lnTo>
                    <a:pt x="2539092" y="1496786"/>
                  </a:lnTo>
                  <a:lnTo>
                    <a:pt x="2511878" y="1496786"/>
                  </a:lnTo>
                  <a:lnTo>
                    <a:pt x="2484664" y="1475014"/>
                  </a:lnTo>
                  <a:lnTo>
                    <a:pt x="2457450" y="1450522"/>
                  </a:lnTo>
                  <a:lnTo>
                    <a:pt x="2506435" y="1191986"/>
                  </a:lnTo>
                  <a:lnTo>
                    <a:pt x="2612571" y="598714"/>
                  </a:lnTo>
                  <a:lnTo>
                    <a:pt x="2661557" y="353786"/>
                  </a:lnTo>
                  <a:lnTo>
                    <a:pt x="2656114" y="312964"/>
                  </a:lnTo>
                  <a:lnTo>
                    <a:pt x="2647950" y="283029"/>
                  </a:lnTo>
                  <a:lnTo>
                    <a:pt x="2637064" y="269422"/>
                  </a:lnTo>
                  <a:lnTo>
                    <a:pt x="2615292" y="255814"/>
                  </a:lnTo>
                  <a:lnTo>
                    <a:pt x="2509157" y="247650"/>
                  </a:lnTo>
                  <a:lnTo>
                    <a:pt x="2092778" y="266700"/>
                  </a:lnTo>
                  <a:lnTo>
                    <a:pt x="1679121" y="304800"/>
                  </a:lnTo>
                  <a:lnTo>
                    <a:pt x="1181100" y="375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FA1CBD8D-8324-41DE-91D6-225761D0C0A1}"/>
                </a:ext>
              </a:extLst>
            </p:cNvPr>
            <p:cNvSpPr/>
            <p:nvPr/>
          </p:nvSpPr>
          <p:spPr>
            <a:xfrm>
              <a:off x="3560763" y="3913188"/>
              <a:ext cx="2573337" cy="498475"/>
            </a:xfrm>
            <a:custGeom>
              <a:avLst/>
              <a:gdLst>
                <a:gd name="connsiteX0" fmla="*/ 816769 w 2574131"/>
                <a:gd name="connsiteY0" fmla="*/ 409575 h 500062"/>
                <a:gd name="connsiteX1" fmla="*/ 288131 w 2574131"/>
                <a:gd name="connsiteY1" fmla="*/ 500062 h 500062"/>
                <a:gd name="connsiteX2" fmla="*/ 2381 w 2574131"/>
                <a:gd name="connsiteY2" fmla="*/ 445294 h 500062"/>
                <a:gd name="connsiteX3" fmla="*/ 0 w 2574131"/>
                <a:gd name="connsiteY3" fmla="*/ 261937 h 500062"/>
                <a:gd name="connsiteX4" fmla="*/ 247650 w 2574131"/>
                <a:gd name="connsiteY4" fmla="*/ 295275 h 500062"/>
                <a:gd name="connsiteX5" fmla="*/ 576262 w 2574131"/>
                <a:gd name="connsiteY5" fmla="*/ 257175 h 500062"/>
                <a:gd name="connsiteX6" fmla="*/ 1359694 w 2574131"/>
                <a:gd name="connsiteY6" fmla="*/ 157162 h 500062"/>
                <a:gd name="connsiteX7" fmla="*/ 2035969 w 2574131"/>
                <a:gd name="connsiteY7" fmla="*/ 69056 h 500062"/>
                <a:gd name="connsiteX8" fmla="*/ 2574131 w 2574131"/>
                <a:gd name="connsiteY8" fmla="*/ 0 h 500062"/>
                <a:gd name="connsiteX9" fmla="*/ 2557462 w 2574131"/>
                <a:gd name="connsiteY9" fmla="*/ 309562 h 500062"/>
                <a:gd name="connsiteX10" fmla="*/ 2474119 w 2574131"/>
                <a:gd name="connsiteY10" fmla="*/ 290512 h 500062"/>
                <a:gd name="connsiteX11" fmla="*/ 2431256 w 2574131"/>
                <a:gd name="connsiteY11" fmla="*/ 250031 h 500062"/>
                <a:gd name="connsiteX12" fmla="*/ 2407444 w 2574131"/>
                <a:gd name="connsiteY12" fmla="*/ 230981 h 500062"/>
                <a:gd name="connsiteX13" fmla="*/ 2195512 w 2574131"/>
                <a:gd name="connsiteY13" fmla="*/ 238125 h 500062"/>
                <a:gd name="connsiteX14" fmla="*/ 1909762 w 2574131"/>
                <a:gd name="connsiteY14" fmla="*/ 257175 h 500062"/>
                <a:gd name="connsiteX15" fmla="*/ 1781175 w 2574131"/>
                <a:gd name="connsiteY15" fmla="*/ 261937 h 500062"/>
                <a:gd name="connsiteX16" fmla="*/ 1688306 w 2574131"/>
                <a:gd name="connsiteY16" fmla="*/ 273844 h 500062"/>
                <a:gd name="connsiteX17" fmla="*/ 1581150 w 2574131"/>
                <a:gd name="connsiteY17" fmla="*/ 300037 h 500062"/>
                <a:gd name="connsiteX18" fmla="*/ 1302544 w 2574131"/>
                <a:gd name="connsiteY18" fmla="*/ 335756 h 500062"/>
                <a:gd name="connsiteX19" fmla="*/ 816769 w 2574131"/>
                <a:gd name="connsiteY19" fmla="*/ 409575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131" h="500062">
                  <a:moveTo>
                    <a:pt x="816769" y="409575"/>
                  </a:moveTo>
                  <a:lnTo>
                    <a:pt x="288131" y="500062"/>
                  </a:lnTo>
                  <a:lnTo>
                    <a:pt x="2381" y="445294"/>
                  </a:lnTo>
                  <a:cubicBezTo>
                    <a:pt x="1587" y="384175"/>
                    <a:pt x="794" y="323056"/>
                    <a:pt x="0" y="261937"/>
                  </a:cubicBezTo>
                  <a:lnTo>
                    <a:pt x="247650" y="295275"/>
                  </a:lnTo>
                  <a:lnTo>
                    <a:pt x="576262" y="257175"/>
                  </a:lnTo>
                  <a:lnTo>
                    <a:pt x="1359694" y="157162"/>
                  </a:lnTo>
                  <a:lnTo>
                    <a:pt x="2035969" y="69056"/>
                  </a:lnTo>
                  <a:lnTo>
                    <a:pt x="2574131" y="0"/>
                  </a:lnTo>
                  <a:lnTo>
                    <a:pt x="2557462" y="309562"/>
                  </a:lnTo>
                  <a:lnTo>
                    <a:pt x="2474119" y="290512"/>
                  </a:lnTo>
                  <a:lnTo>
                    <a:pt x="2431256" y="250031"/>
                  </a:lnTo>
                  <a:lnTo>
                    <a:pt x="2407444" y="230981"/>
                  </a:lnTo>
                  <a:lnTo>
                    <a:pt x="2195512" y="238125"/>
                  </a:lnTo>
                  <a:lnTo>
                    <a:pt x="1909762" y="257175"/>
                  </a:lnTo>
                  <a:lnTo>
                    <a:pt x="1781175" y="261937"/>
                  </a:lnTo>
                  <a:lnTo>
                    <a:pt x="1688306" y="273844"/>
                  </a:lnTo>
                  <a:lnTo>
                    <a:pt x="1581150" y="300037"/>
                  </a:lnTo>
                  <a:lnTo>
                    <a:pt x="1302544" y="335756"/>
                  </a:lnTo>
                  <a:lnTo>
                    <a:pt x="816769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DA2E9237-3640-4033-88EB-FD15DFEDDFBB}"/>
                </a:ext>
              </a:extLst>
            </p:cNvPr>
            <p:cNvSpPr/>
            <p:nvPr/>
          </p:nvSpPr>
          <p:spPr>
            <a:xfrm>
              <a:off x="4799013" y="4160838"/>
              <a:ext cx="481012" cy="1289050"/>
            </a:xfrm>
            <a:custGeom>
              <a:avLst/>
              <a:gdLst>
                <a:gd name="connsiteX0" fmla="*/ 140494 w 481012"/>
                <a:gd name="connsiteY0" fmla="*/ 804862 h 1290637"/>
                <a:gd name="connsiteX1" fmla="*/ 147637 w 481012"/>
                <a:gd name="connsiteY1" fmla="*/ 221456 h 1290637"/>
                <a:gd name="connsiteX2" fmla="*/ 142875 w 481012"/>
                <a:gd name="connsiteY2" fmla="*/ 197644 h 1290637"/>
                <a:gd name="connsiteX3" fmla="*/ 0 w 481012"/>
                <a:gd name="connsiteY3" fmla="*/ 59531 h 1290637"/>
                <a:gd name="connsiteX4" fmla="*/ 338137 w 481012"/>
                <a:gd name="connsiteY4" fmla="*/ 0 h 1290637"/>
                <a:gd name="connsiteX5" fmla="*/ 404812 w 481012"/>
                <a:gd name="connsiteY5" fmla="*/ 95250 h 1290637"/>
                <a:gd name="connsiteX6" fmla="*/ 445294 w 481012"/>
                <a:gd name="connsiteY6" fmla="*/ 130969 h 1290637"/>
                <a:gd name="connsiteX7" fmla="*/ 478631 w 481012"/>
                <a:gd name="connsiteY7" fmla="*/ 157162 h 1290637"/>
                <a:gd name="connsiteX8" fmla="*/ 481012 w 481012"/>
                <a:gd name="connsiteY8" fmla="*/ 169069 h 1290637"/>
                <a:gd name="connsiteX9" fmla="*/ 469106 w 481012"/>
                <a:gd name="connsiteY9" fmla="*/ 204787 h 1290637"/>
                <a:gd name="connsiteX10" fmla="*/ 419100 w 481012"/>
                <a:gd name="connsiteY10" fmla="*/ 295275 h 1290637"/>
                <a:gd name="connsiteX11" fmla="*/ 400050 w 481012"/>
                <a:gd name="connsiteY11" fmla="*/ 600075 h 1290637"/>
                <a:gd name="connsiteX12" fmla="*/ 383381 w 481012"/>
                <a:gd name="connsiteY12" fmla="*/ 957262 h 1290637"/>
                <a:gd name="connsiteX13" fmla="*/ 371475 w 481012"/>
                <a:gd name="connsiteY13" fmla="*/ 1271587 h 1290637"/>
                <a:gd name="connsiteX14" fmla="*/ 126206 w 481012"/>
                <a:gd name="connsiteY14" fmla="*/ 1290637 h 1290637"/>
                <a:gd name="connsiteX15" fmla="*/ 140494 w 481012"/>
                <a:gd name="connsiteY15" fmla="*/ 804862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012" h="1290637">
                  <a:moveTo>
                    <a:pt x="140494" y="804862"/>
                  </a:moveTo>
                  <a:lnTo>
                    <a:pt x="147637" y="221456"/>
                  </a:lnTo>
                  <a:lnTo>
                    <a:pt x="142875" y="197644"/>
                  </a:lnTo>
                  <a:lnTo>
                    <a:pt x="0" y="59531"/>
                  </a:lnTo>
                  <a:lnTo>
                    <a:pt x="338137" y="0"/>
                  </a:lnTo>
                  <a:lnTo>
                    <a:pt x="404812" y="95250"/>
                  </a:lnTo>
                  <a:lnTo>
                    <a:pt x="445294" y="130969"/>
                  </a:lnTo>
                  <a:lnTo>
                    <a:pt x="478631" y="157162"/>
                  </a:lnTo>
                  <a:lnTo>
                    <a:pt x="481012" y="169069"/>
                  </a:lnTo>
                  <a:lnTo>
                    <a:pt x="469106" y="204787"/>
                  </a:lnTo>
                  <a:lnTo>
                    <a:pt x="419100" y="295275"/>
                  </a:lnTo>
                  <a:lnTo>
                    <a:pt x="400050" y="600075"/>
                  </a:lnTo>
                  <a:cubicBezTo>
                    <a:pt x="394456" y="719136"/>
                    <a:pt x="383381" y="838070"/>
                    <a:pt x="383381" y="957262"/>
                  </a:cubicBezTo>
                  <a:lnTo>
                    <a:pt x="371475" y="1271587"/>
                  </a:lnTo>
                  <a:lnTo>
                    <a:pt x="126206" y="1290637"/>
                  </a:lnTo>
                  <a:lnTo>
                    <a:pt x="140494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1A344851-634E-41FF-84A0-4EB44CA3DA7A}"/>
                </a:ext>
              </a:extLst>
            </p:cNvPr>
            <p:cNvSpPr/>
            <p:nvPr/>
          </p:nvSpPr>
          <p:spPr>
            <a:xfrm>
              <a:off x="3519488" y="5211763"/>
              <a:ext cx="3386137" cy="471487"/>
            </a:xfrm>
            <a:custGeom>
              <a:avLst/>
              <a:gdLst>
                <a:gd name="connsiteX0" fmla="*/ 1497078 w 3386453"/>
                <a:gd name="connsiteY0" fmla="*/ 331723 h 470181"/>
                <a:gd name="connsiteX1" fmla="*/ 986514 w 3386453"/>
                <a:gd name="connsiteY1" fmla="*/ 372106 h 470181"/>
                <a:gd name="connsiteX2" fmla="*/ 571139 w 3386453"/>
                <a:gd name="connsiteY2" fmla="*/ 421144 h 470181"/>
                <a:gd name="connsiteX3" fmla="*/ 196149 w 3386453"/>
                <a:gd name="connsiteY3" fmla="*/ 470181 h 470181"/>
                <a:gd name="connsiteX4" fmla="*/ 0 w 3386453"/>
                <a:gd name="connsiteY4" fmla="*/ 432682 h 470181"/>
                <a:gd name="connsiteX5" fmla="*/ 0 w 3386453"/>
                <a:gd name="connsiteY5" fmla="*/ 253840 h 470181"/>
                <a:gd name="connsiteX6" fmla="*/ 210572 w 3386453"/>
                <a:gd name="connsiteY6" fmla="*/ 291339 h 470181"/>
                <a:gd name="connsiteX7" fmla="*/ 484603 w 3386453"/>
                <a:gd name="connsiteY7" fmla="*/ 262494 h 470181"/>
                <a:gd name="connsiteX8" fmla="*/ 891324 w 3386453"/>
                <a:gd name="connsiteY8" fmla="*/ 219226 h 470181"/>
                <a:gd name="connsiteX9" fmla="*/ 1404772 w 3386453"/>
                <a:gd name="connsiteY9" fmla="*/ 155766 h 470181"/>
                <a:gd name="connsiteX10" fmla="*/ 1647074 w 3386453"/>
                <a:gd name="connsiteY10" fmla="*/ 138458 h 470181"/>
                <a:gd name="connsiteX11" fmla="*/ 1851876 w 3386453"/>
                <a:gd name="connsiteY11" fmla="*/ 135574 h 470181"/>
                <a:gd name="connsiteX12" fmla="*/ 2223982 w 3386453"/>
                <a:gd name="connsiteY12" fmla="*/ 115382 h 470181"/>
                <a:gd name="connsiteX13" fmla="*/ 2616280 w 3386453"/>
                <a:gd name="connsiteY13" fmla="*/ 92306 h 470181"/>
                <a:gd name="connsiteX14" fmla="*/ 2901850 w 3386453"/>
                <a:gd name="connsiteY14" fmla="*/ 0 h 470181"/>
                <a:gd name="connsiteX15" fmla="*/ 3002809 w 3386453"/>
                <a:gd name="connsiteY15" fmla="*/ 23077 h 470181"/>
                <a:gd name="connsiteX16" fmla="*/ 3092230 w 3386453"/>
                <a:gd name="connsiteY16" fmla="*/ 54807 h 470181"/>
                <a:gd name="connsiteX17" fmla="*/ 3196073 w 3386453"/>
                <a:gd name="connsiteY17" fmla="*/ 98075 h 470181"/>
                <a:gd name="connsiteX18" fmla="*/ 3288379 w 3386453"/>
                <a:gd name="connsiteY18" fmla="*/ 144228 h 470181"/>
                <a:gd name="connsiteX19" fmla="*/ 3343185 w 3386453"/>
                <a:gd name="connsiteY19" fmla="*/ 178842 h 470181"/>
                <a:gd name="connsiteX20" fmla="*/ 3360492 w 3386453"/>
                <a:gd name="connsiteY20" fmla="*/ 201918 h 470181"/>
                <a:gd name="connsiteX21" fmla="*/ 3377799 w 3386453"/>
                <a:gd name="connsiteY21" fmla="*/ 230764 h 470181"/>
                <a:gd name="connsiteX22" fmla="*/ 3386453 w 3386453"/>
                <a:gd name="connsiteY22" fmla="*/ 265378 h 470181"/>
                <a:gd name="connsiteX23" fmla="*/ 3386453 w 3386453"/>
                <a:gd name="connsiteY23" fmla="*/ 288455 h 470181"/>
                <a:gd name="connsiteX24" fmla="*/ 3369146 w 3386453"/>
                <a:gd name="connsiteY24" fmla="*/ 311531 h 470181"/>
                <a:gd name="connsiteX25" fmla="*/ 3331647 w 3386453"/>
                <a:gd name="connsiteY25" fmla="*/ 343261 h 470181"/>
                <a:gd name="connsiteX26" fmla="*/ 3271071 w 3386453"/>
                <a:gd name="connsiteY26" fmla="*/ 360568 h 470181"/>
                <a:gd name="connsiteX27" fmla="*/ 3077807 w 3386453"/>
                <a:gd name="connsiteY27" fmla="*/ 331723 h 470181"/>
                <a:gd name="connsiteX28" fmla="*/ 2746084 w 3386453"/>
                <a:gd name="connsiteY28" fmla="*/ 305762 h 470181"/>
                <a:gd name="connsiteX29" fmla="*/ 2500898 w 3386453"/>
                <a:gd name="connsiteY29" fmla="*/ 291339 h 470181"/>
                <a:gd name="connsiteX30" fmla="*/ 2273020 w 3386453"/>
                <a:gd name="connsiteY30" fmla="*/ 294224 h 470181"/>
                <a:gd name="connsiteX31" fmla="*/ 1857645 w 3386453"/>
                <a:gd name="connsiteY31" fmla="*/ 314416 h 470181"/>
                <a:gd name="connsiteX32" fmla="*/ 1497078 w 3386453"/>
                <a:gd name="connsiteY32" fmla="*/ 331723 h 47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453" h="470181">
                  <a:moveTo>
                    <a:pt x="1497078" y="331723"/>
                  </a:moveTo>
                  <a:lnTo>
                    <a:pt x="986514" y="372106"/>
                  </a:lnTo>
                  <a:lnTo>
                    <a:pt x="571139" y="421144"/>
                  </a:lnTo>
                  <a:lnTo>
                    <a:pt x="196149" y="470181"/>
                  </a:lnTo>
                  <a:lnTo>
                    <a:pt x="0" y="432682"/>
                  </a:lnTo>
                  <a:lnTo>
                    <a:pt x="0" y="253840"/>
                  </a:lnTo>
                  <a:lnTo>
                    <a:pt x="210572" y="291339"/>
                  </a:lnTo>
                  <a:lnTo>
                    <a:pt x="484603" y="262494"/>
                  </a:lnTo>
                  <a:lnTo>
                    <a:pt x="891324" y="219226"/>
                  </a:lnTo>
                  <a:lnTo>
                    <a:pt x="1404772" y="155766"/>
                  </a:lnTo>
                  <a:lnTo>
                    <a:pt x="1647074" y="138458"/>
                  </a:lnTo>
                  <a:lnTo>
                    <a:pt x="1851876" y="135574"/>
                  </a:lnTo>
                  <a:lnTo>
                    <a:pt x="2223982" y="115382"/>
                  </a:lnTo>
                  <a:lnTo>
                    <a:pt x="2616280" y="92306"/>
                  </a:lnTo>
                  <a:lnTo>
                    <a:pt x="2901850" y="0"/>
                  </a:lnTo>
                  <a:lnTo>
                    <a:pt x="3002809" y="23077"/>
                  </a:lnTo>
                  <a:lnTo>
                    <a:pt x="3092230" y="54807"/>
                  </a:lnTo>
                  <a:lnTo>
                    <a:pt x="3196073" y="98075"/>
                  </a:lnTo>
                  <a:lnTo>
                    <a:pt x="3288379" y="144228"/>
                  </a:lnTo>
                  <a:lnTo>
                    <a:pt x="3343185" y="178842"/>
                  </a:lnTo>
                  <a:lnTo>
                    <a:pt x="3360492" y="201918"/>
                  </a:lnTo>
                  <a:lnTo>
                    <a:pt x="3377799" y="230764"/>
                  </a:lnTo>
                  <a:lnTo>
                    <a:pt x="3386453" y="265378"/>
                  </a:lnTo>
                  <a:lnTo>
                    <a:pt x="3386453" y="288455"/>
                  </a:lnTo>
                  <a:lnTo>
                    <a:pt x="3369146" y="311531"/>
                  </a:lnTo>
                  <a:lnTo>
                    <a:pt x="3331647" y="343261"/>
                  </a:lnTo>
                  <a:lnTo>
                    <a:pt x="3271071" y="360568"/>
                  </a:lnTo>
                  <a:lnTo>
                    <a:pt x="3077807" y="331723"/>
                  </a:lnTo>
                  <a:lnTo>
                    <a:pt x="2746084" y="305762"/>
                  </a:lnTo>
                  <a:lnTo>
                    <a:pt x="2500898" y="291339"/>
                  </a:lnTo>
                  <a:lnTo>
                    <a:pt x="2273020" y="294224"/>
                  </a:lnTo>
                  <a:lnTo>
                    <a:pt x="1857645" y="314416"/>
                  </a:lnTo>
                  <a:lnTo>
                    <a:pt x="1497078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4685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C868BE3-608C-41E9-AB35-E43B8BFBBF9E}"/>
              </a:ext>
            </a:extLst>
          </p:cNvPr>
          <p:cNvGrpSpPr/>
          <p:nvPr/>
        </p:nvGrpSpPr>
        <p:grpSpPr>
          <a:xfrm>
            <a:off x="3233738" y="1638300"/>
            <a:ext cx="3671887" cy="4368800"/>
            <a:chOff x="3233738" y="1638300"/>
            <a:chExt cx="3671887" cy="4368800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7F4BFA4-D732-BC40-9ACA-0203A8C61FB8}"/>
                </a:ext>
              </a:extLst>
            </p:cNvPr>
            <p:cNvSpPr/>
            <p:nvPr/>
          </p:nvSpPr>
          <p:spPr>
            <a:xfrm rot="16200000">
              <a:off x="1367632" y="3664744"/>
              <a:ext cx="4208462" cy="476250"/>
            </a:xfrm>
            <a:custGeom>
              <a:avLst/>
              <a:gdLst>
                <a:gd name="connsiteX0" fmla="*/ 2474882 w 4208359"/>
                <a:gd name="connsiteY0" fmla="*/ 430722 h 476618"/>
                <a:gd name="connsiteX1" fmla="*/ 1807617 w 4208359"/>
                <a:gd name="connsiteY1" fmla="*/ 416600 h 476618"/>
                <a:gd name="connsiteX2" fmla="*/ 1655806 w 4208359"/>
                <a:gd name="connsiteY2" fmla="*/ 395417 h 476618"/>
                <a:gd name="connsiteX3" fmla="*/ 508393 w 4208359"/>
                <a:gd name="connsiteY3" fmla="*/ 370703 h 476618"/>
                <a:gd name="connsiteX4" fmla="*/ 349520 w 4208359"/>
                <a:gd name="connsiteY4" fmla="*/ 370703 h 476618"/>
                <a:gd name="connsiteX5" fmla="*/ 247135 w 4208359"/>
                <a:gd name="connsiteY5" fmla="*/ 353051 h 476618"/>
                <a:gd name="connsiteX6" fmla="*/ 169464 w 4208359"/>
                <a:gd name="connsiteY6" fmla="*/ 335398 h 476618"/>
                <a:gd name="connsiteX7" fmla="*/ 98854 w 4208359"/>
                <a:gd name="connsiteY7" fmla="*/ 314215 h 476618"/>
                <a:gd name="connsiteX8" fmla="*/ 60019 w 4208359"/>
                <a:gd name="connsiteY8" fmla="*/ 293032 h 476618"/>
                <a:gd name="connsiteX9" fmla="*/ 21183 w 4208359"/>
                <a:gd name="connsiteY9" fmla="*/ 271849 h 476618"/>
                <a:gd name="connsiteX10" fmla="*/ 0 w 4208359"/>
                <a:gd name="connsiteY10" fmla="*/ 243605 h 476618"/>
                <a:gd name="connsiteX11" fmla="*/ 3531 w 4208359"/>
                <a:gd name="connsiteY11" fmla="*/ 215361 h 476618"/>
                <a:gd name="connsiteX12" fmla="*/ 17653 w 4208359"/>
                <a:gd name="connsiteY12" fmla="*/ 187117 h 476618"/>
                <a:gd name="connsiteX13" fmla="*/ 84732 w 4208359"/>
                <a:gd name="connsiteY13" fmla="*/ 148281 h 476618"/>
                <a:gd name="connsiteX14" fmla="*/ 151812 w 4208359"/>
                <a:gd name="connsiteY14" fmla="*/ 120037 h 476618"/>
                <a:gd name="connsiteX15" fmla="*/ 229483 w 4208359"/>
                <a:gd name="connsiteY15" fmla="*/ 95324 h 476618"/>
                <a:gd name="connsiteX16" fmla="*/ 338928 w 4208359"/>
                <a:gd name="connsiteY16" fmla="*/ 70610 h 476618"/>
                <a:gd name="connsiteX17" fmla="*/ 490740 w 4208359"/>
                <a:gd name="connsiteY17" fmla="*/ 60019 h 476618"/>
                <a:gd name="connsiteX18" fmla="*/ 579003 w 4208359"/>
                <a:gd name="connsiteY18" fmla="*/ 88263 h 476618"/>
                <a:gd name="connsiteX19" fmla="*/ 688448 w 4208359"/>
                <a:gd name="connsiteY19" fmla="*/ 105915 h 476618"/>
                <a:gd name="connsiteX20" fmla="*/ 1136822 w 4208359"/>
                <a:gd name="connsiteY20" fmla="*/ 120037 h 476618"/>
                <a:gd name="connsiteX21" fmla="*/ 1751129 w 4208359"/>
                <a:gd name="connsiteY21" fmla="*/ 141220 h 476618"/>
                <a:gd name="connsiteX22" fmla="*/ 2926786 w 4208359"/>
                <a:gd name="connsiteY22" fmla="*/ 183586 h 476618"/>
                <a:gd name="connsiteX23" fmla="*/ 3745863 w 4208359"/>
                <a:gd name="connsiteY23" fmla="*/ 194178 h 476618"/>
                <a:gd name="connsiteX24" fmla="*/ 3869430 w 4208359"/>
                <a:gd name="connsiteY24" fmla="*/ 190647 h 476618"/>
                <a:gd name="connsiteX25" fmla="*/ 3929449 w 4208359"/>
                <a:gd name="connsiteY25" fmla="*/ 183586 h 476618"/>
                <a:gd name="connsiteX26" fmla="*/ 3989467 w 4208359"/>
                <a:gd name="connsiteY26" fmla="*/ 165934 h 476618"/>
                <a:gd name="connsiteX27" fmla="*/ 4035364 w 4208359"/>
                <a:gd name="connsiteY27" fmla="*/ 134159 h 476618"/>
                <a:gd name="connsiteX28" fmla="*/ 4070669 w 4208359"/>
                <a:gd name="connsiteY28" fmla="*/ 102385 h 476618"/>
                <a:gd name="connsiteX29" fmla="*/ 4116566 w 4208359"/>
                <a:gd name="connsiteY29" fmla="*/ 52958 h 476618"/>
                <a:gd name="connsiteX30" fmla="*/ 4137749 w 4208359"/>
                <a:gd name="connsiteY30" fmla="*/ 21183 h 476618"/>
                <a:gd name="connsiteX31" fmla="*/ 4148340 w 4208359"/>
                <a:gd name="connsiteY31" fmla="*/ 10592 h 476618"/>
                <a:gd name="connsiteX32" fmla="*/ 4169523 w 4208359"/>
                <a:gd name="connsiteY32" fmla="*/ 0 h 476618"/>
                <a:gd name="connsiteX33" fmla="*/ 4187176 w 4208359"/>
                <a:gd name="connsiteY33" fmla="*/ 3531 h 476618"/>
                <a:gd name="connsiteX34" fmla="*/ 4201298 w 4208359"/>
                <a:gd name="connsiteY34" fmla="*/ 14122 h 476618"/>
                <a:gd name="connsiteX35" fmla="*/ 4208359 w 4208359"/>
                <a:gd name="connsiteY35" fmla="*/ 42366 h 476618"/>
                <a:gd name="connsiteX36" fmla="*/ 4208359 w 4208359"/>
                <a:gd name="connsiteY36" fmla="*/ 95324 h 476618"/>
                <a:gd name="connsiteX37" fmla="*/ 4190706 w 4208359"/>
                <a:gd name="connsiteY37" fmla="*/ 187117 h 476618"/>
                <a:gd name="connsiteX38" fmla="*/ 4165993 w 4208359"/>
                <a:gd name="connsiteY38" fmla="*/ 275380 h 476618"/>
                <a:gd name="connsiteX39" fmla="*/ 4123627 w 4208359"/>
                <a:gd name="connsiteY39" fmla="*/ 360112 h 476618"/>
                <a:gd name="connsiteX40" fmla="*/ 4038894 w 4208359"/>
                <a:gd name="connsiteY40" fmla="*/ 476618 h 476618"/>
                <a:gd name="connsiteX41" fmla="*/ 3872961 w 4208359"/>
                <a:gd name="connsiteY41" fmla="*/ 462496 h 476618"/>
                <a:gd name="connsiteX42" fmla="*/ 2933847 w 4208359"/>
                <a:gd name="connsiteY42" fmla="*/ 437783 h 476618"/>
                <a:gd name="connsiteX43" fmla="*/ 2474882 w 4208359"/>
                <a:gd name="connsiteY43" fmla="*/ 430722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08359" h="476618">
                  <a:moveTo>
                    <a:pt x="2474882" y="430722"/>
                  </a:moveTo>
                  <a:lnTo>
                    <a:pt x="1807617" y="416600"/>
                  </a:lnTo>
                  <a:lnTo>
                    <a:pt x="1655806" y="395417"/>
                  </a:lnTo>
                  <a:lnTo>
                    <a:pt x="508393" y="370703"/>
                  </a:lnTo>
                  <a:lnTo>
                    <a:pt x="349520" y="370703"/>
                  </a:lnTo>
                  <a:lnTo>
                    <a:pt x="247135" y="353051"/>
                  </a:lnTo>
                  <a:lnTo>
                    <a:pt x="169464" y="335398"/>
                  </a:lnTo>
                  <a:lnTo>
                    <a:pt x="98854" y="314215"/>
                  </a:lnTo>
                  <a:lnTo>
                    <a:pt x="60019" y="293032"/>
                  </a:lnTo>
                  <a:lnTo>
                    <a:pt x="21183" y="271849"/>
                  </a:lnTo>
                  <a:lnTo>
                    <a:pt x="0" y="243605"/>
                  </a:lnTo>
                  <a:lnTo>
                    <a:pt x="3531" y="215361"/>
                  </a:lnTo>
                  <a:lnTo>
                    <a:pt x="17653" y="187117"/>
                  </a:lnTo>
                  <a:lnTo>
                    <a:pt x="84732" y="148281"/>
                  </a:lnTo>
                  <a:lnTo>
                    <a:pt x="151812" y="120037"/>
                  </a:lnTo>
                  <a:lnTo>
                    <a:pt x="229483" y="95324"/>
                  </a:lnTo>
                  <a:lnTo>
                    <a:pt x="338928" y="70610"/>
                  </a:lnTo>
                  <a:lnTo>
                    <a:pt x="490740" y="60019"/>
                  </a:lnTo>
                  <a:lnTo>
                    <a:pt x="579003" y="88263"/>
                  </a:lnTo>
                  <a:lnTo>
                    <a:pt x="688448" y="105915"/>
                  </a:lnTo>
                  <a:lnTo>
                    <a:pt x="1136822" y="120037"/>
                  </a:lnTo>
                  <a:lnTo>
                    <a:pt x="1751129" y="141220"/>
                  </a:lnTo>
                  <a:lnTo>
                    <a:pt x="2926786" y="183586"/>
                  </a:lnTo>
                  <a:lnTo>
                    <a:pt x="3745863" y="194178"/>
                  </a:lnTo>
                  <a:lnTo>
                    <a:pt x="3869430" y="190647"/>
                  </a:lnTo>
                  <a:lnTo>
                    <a:pt x="3929449" y="183586"/>
                  </a:lnTo>
                  <a:lnTo>
                    <a:pt x="3989467" y="165934"/>
                  </a:lnTo>
                  <a:lnTo>
                    <a:pt x="4035364" y="134159"/>
                  </a:lnTo>
                  <a:lnTo>
                    <a:pt x="4070669" y="102385"/>
                  </a:lnTo>
                  <a:lnTo>
                    <a:pt x="4116566" y="52958"/>
                  </a:lnTo>
                  <a:lnTo>
                    <a:pt x="4137749" y="21183"/>
                  </a:lnTo>
                  <a:lnTo>
                    <a:pt x="4148340" y="10592"/>
                  </a:lnTo>
                  <a:lnTo>
                    <a:pt x="4169523" y="0"/>
                  </a:lnTo>
                  <a:lnTo>
                    <a:pt x="4187176" y="3531"/>
                  </a:lnTo>
                  <a:lnTo>
                    <a:pt x="4201298" y="14122"/>
                  </a:lnTo>
                  <a:lnTo>
                    <a:pt x="4208359" y="42366"/>
                  </a:lnTo>
                  <a:lnTo>
                    <a:pt x="4208359" y="95324"/>
                  </a:lnTo>
                  <a:lnTo>
                    <a:pt x="4190706" y="187117"/>
                  </a:lnTo>
                  <a:lnTo>
                    <a:pt x="4165993" y="275380"/>
                  </a:lnTo>
                  <a:lnTo>
                    <a:pt x="4123627" y="360112"/>
                  </a:lnTo>
                  <a:lnTo>
                    <a:pt x="4038894" y="476618"/>
                  </a:lnTo>
                  <a:lnTo>
                    <a:pt x="3872961" y="462496"/>
                  </a:lnTo>
                  <a:lnTo>
                    <a:pt x="2933847" y="437783"/>
                  </a:lnTo>
                  <a:lnTo>
                    <a:pt x="2474882" y="430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FFADF59-1D5B-1D49-9A7D-5D529630F6A6}"/>
                </a:ext>
              </a:extLst>
            </p:cNvPr>
            <p:cNvSpPr/>
            <p:nvPr/>
          </p:nvSpPr>
          <p:spPr>
            <a:xfrm>
              <a:off x="3584575" y="1638300"/>
              <a:ext cx="3149600" cy="539750"/>
            </a:xfrm>
            <a:custGeom>
              <a:avLst/>
              <a:gdLst>
                <a:gd name="connsiteX0" fmla="*/ 1028700 w 3149600"/>
                <a:gd name="connsiteY0" fmla="*/ 428625 h 539750"/>
                <a:gd name="connsiteX1" fmla="*/ 701675 w 3149600"/>
                <a:gd name="connsiteY1" fmla="*/ 463550 h 539750"/>
                <a:gd name="connsiteX2" fmla="*/ 438150 w 3149600"/>
                <a:gd name="connsiteY2" fmla="*/ 501650 h 539750"/>
                <a:gd name="connsiteX3" fmla="*/ 174625 w 3149600"/>
                <a:gd name="connsiteY3" fmla="*/ 539750 h 539750"/>
                <a:gd name="connsiteX4" fmla="*/ 47625 w 3149600"/>
                <a:gd name="connsiteY4" fmla="*/ 466725 h 539750"/>
                <a:gd name="connsiteX5" fmla="*/ 0 w 3149600"/>
                <a:gd name="connsiteY5" fmla="*/ 311150 h 539750"/>
                <a:gd name="connsiteX6" fmla="*/ 441325 w 3149600"/>
                <a:gd name="connsiteY6" fmla="*/ 317500 h 539750"/>
                <a:gd name="connsiteX7" fmla="*/ 873125 w 3149600"/>
                <a:gd name="connsiteY7" fmla="*/ 273050 h 539750"/>
                <a:gd name="connsiteX8" fmla="*/ 1320800 w 3149600"/>
                <a:gd name="connsiteY8" fmla="*/ 219075 h 539750"/>
                <a:gd name="connsiteX9" fmla="*/ 1866900 w 3149600"/>
                <a:gd name="connsiteY9" fmla="*/ 155575 h 539750"/>
                <a:gd name="connsiteX10" fmla="*/ 2232025 w 3149600"/>
                <a:gd name="connsiteY10" fmla="*/ 117475 h 539750"/>
                <a:gd name="connsiteX11" fmla="*/ 2428875 w 3149600"/>
                <a:gd name="connsiteY11" fmla="*/ 79375 h 539750"/>
                <a:gd name="connsiteX12" fmla="*/ 2520950 w 3149600"/>
                <a:gd name="connsiteY12" fmla="*/ 41275 h 539750"/>
                <a:gd name="connsiteX13" fmla="*/ 2632075 w 3149600"/>
                <a:gd name="connsiteY13" fmla="*/ 0 h 539750"/>
                <a:gd name="connsiteX14" fmla="*/ 2711450 w 3149600"/>
                <a:gd name="connsiteY14" fmla="*/ 12700 h 539750"/>
                <a:gd name="connsiteX15" fmla="*/ 2809875 w 3149600"/>
                <a:gd name="connsiteY15" fmla="*/ 31750 h 539750"/>
                <a:gd name="connsiteX16" fmla="*/ 2908300 w 3149600"/>
                <a:gd name="connsiteY16" fmla="*/ 63500 h 539750"/>
                <a:gd name="connsiteX17" fmla="*/ 3032125 w 3149600"/>
                <a:gd name="connsiteY17" fmla="*/ 114300 h 539750"/>
                <a:gd name="connsiteX18" fmla="*/ 3086100 w 3149600"/>
                <a:gd name="connsiteY18" fmla="*/ 139700 h 539750"/>
                <a:gd name="connsiteX19" fmla="*/ 3121025 w 3149600"/>
                <a:gd name="connsiteY19" fmla="*/ 168275 h 539750"/>
                <a:gd name="connsiteX20" fmla="*/ 3140075 w 3149600"/>
                <a:gd name="connsiteY20" fmla="*/ 196850 h 539750"/>
                <a:gd name="connsiteX21" fmla="*/ 3149600 w 3149600"/>
                <a:gd name="connsiteY21" fmla="*/ 219075 h 539750"/>
                <a:gd name="connsiteX22" fmla="*/ 3149600 w 3149600"/>
                <a:gd name="connsiteY22" fmla="*/ 241300 h 539750"/>
                <a:gd name="connsiteX23" fmla="*/ 3130550 w 3149600"/>
                <a:gd name="connsiteY23" fmla="*/ 276225 h 539750"/>
                <a:gd name="connsiteX24" fmla="*/ 3098800 w 3149600"/>
                <a:gd name="connsiteY24" fmla="*/ 301625 h 539750"/>
                <a:gd name="connsiteX25" fmla="*/ 3057525 w 3149600"/>
                <a:gd name="connsiteY25" fmla="*/ 314325 h 539750"/>
                <a:gd name="connsiteX26" fmla="*/ 2851150 w 3149600"/>
                <a:gd name="connsiteY26" fmla="*/ 317500 h 539750"/>
                <a:gd name="connsiteX27" fmla="*/ 2508250 w 3149600"/>
                <a:gd name="connsiteY27" fmla="*/ 314325 h 539750"/>
                <a:gd name="connsiteX28" fmla="*/ 2260600 w 3149600"/>
                <a:gd name="connsiteY28" fmla="*/ 320675 h 539750"/>
                <a:gd name="connsiteX29" fmla="*/ 1898650 w 3149600"/>
                <a:gd name="connsiteY29" fmla="*/ 346075 h 539750"/>
                <a:gd name="connsiteX30" fmla="*/ 1581150 w 3149600"/>
                <a:gd name="connsiteY30" fmla="*/ 384175 h 539750"/>
                <a:gd name="connsiteX31" fmla="*/ 1231900 w 3149600"/>
                <a:gd name="connsiteY31" fmla="*/ 406400 h 539750"/>
                <a:gd name="connsiteX32" fmla="*/ 1028700 w 3149600"/>
                <a:gd name="connsiteY32" fmla="*/ 4286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9600" h="539750">
                  <a:moveTo>
                    <a:pt x="1028700" y="428625"/>
                  </a:moveTo>
                  <a:lnTo>
                    <a:pt x="701675" y="463550"/>
                  </a:lnTo>
                  <a:lnTo>
                    <a:pt x="438150" y="501650"/>
                  </a:lnTo>
                  <a:lnTo>
                    <a:pt x="174625" y="539750"/>
                  </a:lnTo>
                  <a:lnTo>
                    <a:pt x="47625" y="466725"/>
                  </a:lnTo>
                  <a:lnTo>
                    <a:pt x="0" y="311150"/>
                  </a:lnTo>
                  <a:lnTo>
                    <a:pt x="441325" y="317500"/>
                  </a:lnTo>
                  <a:lnTo>
                    <a:pt x="873125" y="273050"/>
                  </a:lnTo>
                  <a:lnTo>
                    <a:pt x="1320800" y="219075"/>
                  </a:lnTo>
                  <a:lnTo>
                    <a:pt x="1866900" y="155575"/>
                  </a:lnTo>
                  <a:lnTo>
                    <a:pt x="2232025" y="117475"/>
                  </a:lnTo>
                  <a:lnTo>
                    <a:pt x="2428875" y="79375"/>
                  </a:lnTo>
                  <a:lnTo>
                    <a:pt x="2520950" y="41275"/>
                  </a:lnTo>
                  <a:lnTo>
                    <a:pt x="2632075" y="0"/>
                  </a:lnTo>
                  <a:lnTo>
                    <a:pt x="2711450" y="12700"/>
                  </a:lnTo>
                  <a:lnTo>
                    <a:pt x="2809875" y="31750"/>
                  </a:lnTo>
                  <a:lnTo>
                    <a:pt x="2908300" y="63500"/>
                  </a:lnTo>
                  <a:lnTo>
                    <a:pt x="3032125" y="114300"/>
                  </a:lnTo>
                  <a:lnTo>
                    <a:pt x="3086100" y="139700"/>
                  </a:lnTo>
                  <a:lnTo>
                    <a:pt x="3121025" y="168275"/>
                  </a:lnTo>
                  <a:lnTo>
                    <a:pt x="3140075" y="196850"/>
                  </a:lnTo>
                  <a:lnTo>
                    <a:pt x="3149600" y="219075"/>
                  </a:lnTo>
                  <a:lnTo>
                    <a:pt x="3149600" y="241300"/>
                  </a:lnTo>
                  <a:lnTo>
                    <a:pt x="3130550" y="276225"/>
                  </a:lnTo>
                  <a:lnTo>
                    <a:pt x="3098800" y="301625"/>
                  </a:lnTo>
                  <a:lnTo>
                    <a:pt x="3057525" y="314325"/>
                  </a:lnTo>
                  <a:lnTo>
                    <a:pt x="2851150" y="317500"/>
                  </a:lnTo>
                  <a:lnTo>
                    <a:pt x="2508250" y="314325"/>
                  </a:lnTo>
                  <a:lnTo>
                    <a:pt x="2260600" y="320675"/>
                  </a:lnTo>
                  <a:lnTo>
                    <a:pt x="1898650" y="346075"/>
                  </a:lnTo>
                  <a:lnTo>
                    <a:pt x="1581150" y="384175"/>
                  </a:lnTo>
                  <a:lnTo>
                    <a:pt x="1231900" y="406400"/>
                  </a:lnTo>
                  <a:lnTo>
                    <a:pt x="10287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B69DF19-6637-6E40-A06E-5590E5EBEF3C}"/>
                </a:ext>
              </a:extLst>
            </p:cNvPr>
            <p:cNvSpPr/>
            <p:nvPr/>
          </p:nvSpPr>
          <p:spPr>
            <a:xfrm>
              <a:off x="4799013" y="1966913"/>
              <a:ext cx="430212" cy="1063625"/>
            </a:xfrm>
            <a:custGeom>
              <a:avLst/>
              <a:gdLst>
                <a:gd name="connsiteX0" fmla="*/ 121444 w 431006"/>
                <a:gd name="connsiteY0" fmla="*/ 697706 h 1064418"/>
                <a:gd name="connsiteX1" fmla="*/ 123825 w 431006"/>
                <a:gd name="connsiteY1" fmla="*/ 214312 h 1064418"/>
                <a:gd name="connsiteX2" fmla="*/ 121444 w 431006"/>
                <a:gd name="connsiteY2" fmla="*/ 188118 h 1064418"/>
                <a:gd name="connsiteX3" fmla="*/ 0 w 431006"/>
                <a:gd name="connsiteY3" fmla="*/ 28575 h 1064418"/>
                <a:gd name="connsiteX4" fmla="*/ 354806 w 431006"/>
                <a:gd name="connsiteY4" fmla="*/ 0 h 1064418"/>
                <a:gd name="connsiteX5" fmla="*/ 419100 w 431006"/>
                <a:gd name="connsiteY5" fmla="*/ 90487 h 1064418"/>
                <a:gd name="connsiteX6" fmla="*/ 426244 w 431006"/>
                <a:gd name="connsiteY6" fmla="*/ 114300 h 1064418"/>
                <a:gd name="connsiteX7" fmla="*/ 431006 w 431006"/>
                <a:gd name="connsiteY7" fmla="*/ 142875 h 1064418"/>
                <a:gd name="connsiteX8" fmla="*/ 428625 w 431006"/>
                <a:gd name="connsiteY8" fmla="*/ 169068 h 1064418"/>
                <a:gd name="connsiteX9" fmla="*/ 414337 w 431006"/>
                <a:gd name="connsiteY9" fmla="*/ 214312 h 1064418"/>
                <a:gd name="connsiteX10" fmla="*/ 397669 w 431006"/>
                <a:gd name="connsiteY10" fmla="*/ 283368 h 1064418"/>
                <a:gd name="connsiteX11" fmla="*/ 371475 w 431006"/>
                <a:gd name="connsiteY11" fmla="*/ 392906 h 1064418"/>
                <a:gd name="connsiteX12" fmla="*/ 350044 w 431006"/>
                <a:gd name="connsiteY12" fmla="*/ 531018 h 1064418"/>
                <a:gd name="connsiteX13" fmla="*/ 347662 w 431006"/>
                <a:gd name="connsiteY13" fmla="*/ 638175 h 1064418"/>
                <a:gd name="connsiteX14" fmla="*/ 350044 w 431006"/>
                <a:gd name="connsiteY14" fmla="*/ 1026318 h 1064418"/>
                <a:gd name="connsiteX15" fmla="*/ 123825 w 431006"/>
                <a:gd name="connsiteY15" fmla="*/ 1064418 h 1064418"/>
                <a:gd name="connsiteX16" fmla="*/ 121444 w 431006"/>
                <a:gd name="connsiteY16" fmla="*/ 697706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006" h="1064418">
                  <a:moveTo>
                    <a:pt x="121444" y="697706"/>
                  </a:moveTo>
                  <a:cubicBezTo>
                    <a:pt x="122238" y="536575"/>
                    <a:pt x="123031" y="375443"/>
                    <a:pt x="123825" y="214312"/>
                  </a:cubicBezTo>
                  <a:lnTo>
                    <a:pt x="121444" y="188118"/>
                  </a:lnTo>
                  <a:lnTo>
                    <a:pt x="0" y="28575"/>
                  </a:lnTo>
                  <a:lnTo>
                    <a:pt x="354806" y="0"/>
                  </a:lnTo>
                  <a:lnTo>
                    <a:pt x="419100" y="90487"/>
                  </a:lnTo>
                  <a:lnTo>
                    <a:pt x="426244" y="114300"/>
                  </a:lnTo>
                  <a:lnTo>
                    <a:pt x="431006" y="142875"/>
                  </a:lnTo>
                  <a:lnTo>
                    <a:pt x="428625" y="169068"/>
                  </a:lnTo>
                  <a:lnTo>
                    <a:pt x="414337" y="214312"/>
                  </a:lnTo>
                  <a:lnTo>
                    <a:pt x="397669" y="283368"/>
                  </a:lnTo>
                  <a:lnTo>
                    <a:pt x="371475" y="392906"/>
                  </a:lnTo>
                  <a:lnTo>
                    <a:pt x="350044" y="531018"/>
                  </a:lnTo>
                  <a:lnTo>
                    <a:pt x="347662" y="638175"/>
                  </a:lnTo>
                  <a:lnTo>
                    <a:pt x="350044" y="1026318"/>
                  </a:lnTo>
                  <a:lnTo>
                    <a:pt x="123825" y="1064418"/>
                  </a:lnTo>
                  <a:cubicBezTo>
                    <a:pt x="123031" y="939799"/>
                    <a:pt x="122238" y="815181"/>
                    <a:pt x="121444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9E58115-1427-9A4C-A7D1-7F8BF0215C43}"/>
                </a:ext>
              </a:extLst>
            </p:cNvPr>
            <p:cNvSpPr/>
            <p:nvPr/>
          </p:nvSpPr>
          <p:spPr>
            <a:xfrm>
              <a:off x="3578225" y="2757488"/>
              <a:ext cx="3105150" cy="1495425"/>
            </a:xfrm>
            <a:custGeom>
              <a:avLst/>
              <a:gdLst>
                <a:gd name="connsiteX0" fmla="*/ 1181100 w 3105150"/>
                <a:gd name="connsiteY0" fmla="*/ 375557 h 1496786"/>
                <a:gd name="connsiteX1" fmla="*/ 696685 w 3105150"/>
                <a:gd name="connsiteY1" fmla="*/ 459922 h 1496786"/>
                <a:gd name="connsiteX2" fmla="*/ 378278 w 3105150"/>
                <a:gd name="connsiteY2" fmla="*/ 519793 h 1496786"/>
                <a:gd name="connsiteX3" fmla="*/ 310242 w 3105150"/>
                <a:gd name="connsiteY3" fmla="*/ 533400 h 1496786"/>
                <a:gd name="connsiteX4" fmla="*/ 274864 w 3105150"/>
                <a:gd name="connsiteY4" fmla="*/ 536122 h 1496786"/>
                <a:gd name="connsiteX5" fmla="*/ 239485 w 3105150"/>
                <a:gd name="connsiteY5" fmla="*/ 533400 h 1496786"/>
                <a:gd name="connsiteX6" fmla="*/ 155121 w 3105150"/>
                <a:gd name="connsiteY6" fmla="*/ 514350 h 1496786"/>
                <a:gd name="connsiteX7" fmla="*/ 0 w 3105150"/>
                <a:gd name="connsiteY7" fmla="*/ 462643 h 1496786"/>
                <a:gd name="connsiteX8" fmla="*/ 2721 w 3105150"/>
                <a:gd name="connsiteY8" fmla="*/ 272143 h 1496786"/>
                <a:gd name="connsiteX9" fmla="*/ 114300 w 3105150"/>
                <a:gd name="connsiteY9" fmla="*/ 302079 h 1496786"/>
                <a:gd name="connsiteX10" fmla="*/ 223157 w 3105150"/>
                <a:gd name="connsiteY10" fmla="*/ 332014 h 1496786"/>
                <a:gd name="connsiteX11" fmla="*/ 285750 w 3105150"/>
                <a:gd name="connsiteY11" fmla="*/ 337457 h 1496786"/>
                <a:gd name="connsiteX12" fmla="*/ 364671 w 3105150"/>
                <a:gd name="connsiteY12" fmla="*/ 329293 h 1496786"/>
                <a:gd name="connsiteX13" fmla="*/ 620485 w 3105150"/>
                <a:gd name="connsiteY13" fmla="*/ 299357 h 1496786"/>
                <a:gd name="connsiteX14" fmla="*/ 952500 w 3105150"/>
                <a:gd name="connsiteY14" fmla="*/ 258536 h 1496786"/>
                <a:gd name="connsiteX15" fmla="*/ 1344385 w 3105150"/>
                <a:gd name="connsiteY15" fmla="*/ 204107 h 1496786"/>
                <a:gd name="connsiteX16" fmla="*/ 1562100 w 3105150"/>
                <a:gd name="connsiteY16" fmla="*/ 185057 h 1496786"/>
                <a:gd name="connsiteX17" fmla="*/ 1752600 w 3105150"/>
                <a:gd name="connsiteY17" fmla="*/ 166007 h 1496786"/>
                <a:gd name="connsiteX18" fmla="*/ 2027464 w 3105150"/>
                <a:gd name="connsiteY18" fmla="*/ 130629 h 1496786"/>
                <a:gd name="connsiteX19" fmla="*/ 2291442 w 3105150"/>
                <a:gd name="connsiteY19" fmla="*/ 92529 h 1496786"/>
                <a:gd name="connsiteX20" fmla="*/ 2601685 w 3105150"/>
                <a:gd name="connsiteY20" fmla="*/ 48986 h 1496786"/>
                <a:gd name="connsiteX21" fmla="*/ 2658835 w 3105150"/>
                <a:gd name="connsiteY21" fmla="*/ 21772 h 1496786"/>
                <a:gd name="connsiteX22" fmla="*/ 2713264 w 3105150"/>
                <a:gd name="connsiteY22" fmla="*/ 0 h 1496786"/>
                <a:gd name="connsiteX23" fmla="*/ 2729592 w 3105150"/>
                <a:gd name="connsiteY23" fmla="*/ 0 h 1496786"/>
                <a:gd name="connsiteX24" fmla="*/ 2773135 w 3105150"/>
                <a:gd name="connsiteY24" fmla="*/ 16329 h 1496786"/>
                <a:gd name="connsiteX25" fmla="*/ 2835728 w 3105150"/>
                <a:gd name="connsiteY25" fmla="*/ 59872 h 1496786"/>
                <a:gd name="connsiteX26" fmla="*/ 2930978 w 3105150"/>
                <a:gd name="connsiteY26" fmla="*/ 136072 h 1496786"/>
                <a:gd name="connsiteX27" fmla="*/ 3023507 w 3105150"/>
                <a:gd name="connsiteY27" fmla="*/ 225879 h 1496786"/>
                <a:gd name="connsiteX28" fmla="*/ 3094264 w 3105150"/>
                <a:gd name="connsiteY28" fmla="*/ 304800 h 1496786"/>
                <a:gd name="connsiteX29" fmla="*/ 3105150 w 3105150"/>
                <a:gd name="connsiteY29" fmla="*/ 326572 h 1496786"/>
                <a:gd name="connsiteX30" fmla="*/ 3102428 w 3105150"/>
                <a:gd name="connsiteY30" fmla="*/ 345622 h 1496786"/>
                <a:gd name="connsiteX31" fmla="*/ 3080657 w 3105150"/>
                <a:gd name="connsiteY31" fmla="*/ 375557 h 1496786"/>
                <a:gd name="connsiteX32" fmla="*/ 2993571 w 3105150"/>
                <a:gd name="connsiteY32" fmla="*/ 421822 h 1496786"/>
                <a:gd name="connsiteX33" fmla="*/ 2879271 w 3105150"/>
                <a:gd name="connsiteY33" fmla="*/ 797379 h 1496786"/>
                <a:gd name="connsiteX34" fmla="*/ 2748642 w 3105150"/>
                <a:gd name="connsiteY34" fmla="*/ 1189264 h 1496786"/>
                <a:gd name="connsiteX35" fmla="*/ 2680607 w 3105150"/>
                <a:gd name="connsiteY35" fmla="*/ 1420586 h 1496786"/>
                <a:gd name="connsiteX36" fmla="*/ 2667000 w 3105150"/>
                <a:gd name="connsiteY36" fmla="*/ 1442357 h 1496786"/>
                <a:gd name="connsiteX37" fmla="*/ 2634342 w 3105150"/>
                <a:gd name="connsiteY37" fmla="*/ 1472293 h 1496786"/>
                <a:gd name="connsiteX38" fmla="*/ 2577192 w 3105150"/>
                <a:gd name="connsiteY38" fmla="*/ 1496786 h 1496786"/>
                <a:gd name="connsiteX39" fmla="*/ 2539092 w 3105150"/>
                <a:gd name="connsiteY39" fmla="*/ 1496786 h 1496786"/>
                <a:gd name="connsiteX40" fmla="*/ 2511878 w 3105150"/>
                <a:gd name="connsiteY40" fmla="*/ 1496786 h 1496786"/>
                <a:gd name="connsiteX41" fmla="*/ 2484664 w 3105150"/>
                <a:gd name="connsiteY41" fmla="*/ 1475014 h 1496786"/>
                <a:gd name="connsiteX42" fmla="*/ 2457450 w 3105150"/>
                <a:gd name="connsiteY42" fmla="*/ 1450522 h 1496786"/>
                <a:gd name="connsiteX43" fmla="*/ 2506435 w 3105150"/>
                <a:gd name="connsiteY43" fmla="*/ 1191986 h 1496786"/>
                <a:gd name="connsiteX44" fmla="*/ 2612571 w 3105150"/>
                <a:gd name="connsiteY44" fmla="*/ 598714 h 1496786"/>
                <a:gd name="connsiteX45" fmla="*/ 2661557 w 3105150"/>
                <a:gd name="connsiteY45" fmla="*/ 353786 h 1496786"/>
                <a:gd name="connsiteX46" fmla="*/ 2656114 w 3105150"/>
                <a:gd name="connsiteY46" fmla="*/ 312964 h 1496786"/>
                <a:gd name="connsiteX47" fmla="*/ 2647950 w 3105150"/>
                <a:gd name="connsiteY47" fmla="*/ 283029 h 1496786"/>
                <a:gd name="connsiteX48" fmla="*/ 2637064 w 3105150"/>
                <a:gd name="connsiteY48" fmla="*/ 269422 h 1496786"/>
                <a:gd name="connsiteX49" fmla="*/ 2615292 w 3105150"/>
                <a:gd name="connsiteY49" fmla="*/ 255814 h 1496786"/>
                <a:gd name="connsiteX50" fmla="*/ 2509157 w 3105150"/>
                <a:gd name="connsiteY50" fmla="*/ 247650 h 1496786"/>
                <a:gd name="connsiteX51" fmla="*/ 2092778 w 3105150"/>
                <a:gd name="connsiteY51" fmla="*/ 266700 h 1496786"/>
                <a:gd name="connsiteX52" fmla="*/ 1679121 w 3105150"/>
                <a:gd name="connsiteY52" fmla="*/ 304800 h 1496786"/>
                <a:gd name="connsiteX53" fmla="*/ 1181100 w 3105150"/>
                <a:gd name="connsiteY53" fmla="*/ 375557 h 14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05150" h="1496786">
                  <a:moveTo>
                    <a:pt x="1181100" y="375557"/>
                  </a:moveTo>
                  <a:lnTo>
                    <a:pt x="696685" y="459922"/>
                  </a:lnTo>
                  <a:lnTo>
                    <a:pt x="378278" y="519793"/>
                  </a:lnTo>
                  <a:lnTo>
                    <a:pt x="310242" y="533400"/>
                  </a:lnTo>
                  <a:lnTo>
                    <a:pt x="274864" y="536122"/>
                  </a:lnTo>
                  <a:lnTo>
                    <a:pt x="239485" y="533400"/>
                  </a:lnTo>
                  <a:lnTo>
                    <a:pt x="155121" y="514350"/>
                  </a:lnTo>
                  <a:lnTo>
                    <a:pt x="0" y="462643"/>
                  </a:lnTo>
                  <a:lnTo>
                    <a:pt x="2721" y="272143"/>
                  </a:lnTo>
                  <a:lnTo>
                    <a:pt x="114300" y="302079"/>
                  </a:lnTo>
                  <a:lnTo>
                    <a:pt x="223157" y="332014"/>
                  </a:lnTo>
                  <a:lnTo>
                    <a:pt x="285750" y="337457"/>
                  </a:lnTo>
                  <a:lnTo>
                    <a:pt x="364671" y="329293"/>
                  </a:lnTo>
                  <a:lnTo>
                    <a:pt x="620485" y="299357"/>
                  </a:lnTo>
                  <a:lnTo>
                    <a:pt x="952500" y="258536"/>
                  </a:lnTo>
                  <a:lnTo>
                    <a:pt x="1344385" y="204107"/>
                  </a:lnTo>
                  <a:lnTo>
                    <a:pt x="1562100" y="185057"/>
                  </a:lnTo>
                  <a:lnTo>
                    <a:pt x="1752600" y="166007"/>
                  </a:lnTo>
                  <a:lnTo>
                    <a:pt x="2027464" y="130629"/>
                  </a:lnTo>
                  <a:lnTo>
                    <a:pt x="2291442" y="92529"/>
                  </a:lnTo>
                  <a:lnTo>
                    <a:pt x="2601685" y="48986"/>
                  </a:lnTo>
                  <a:lnTo>
                    <a:pt x="2658835" y="21772"/>
                  </a:lnTo>
                  <a:lnTo>
                    <a:pt x="2713264" y="0"/>
                  </a:lnTo>
                  <a:lnTo>
                    <a:pt x="2729592" y="0"/>
                  </a:lnTo>
                  <a:lnTo>
                    <a:pt x="2773135" y="16329"/>
                  </a:lnTo>
                  <a:lnTo>
                    <a:pt x="2835728" y="59872"/>
                  </a:lnTo>
                  <a:lnTo>
                    <a:pt x="2930978" y="136072"/>
                  </a:lnTo>
                  <a:lnTo>
                    <a:pt x="3023507" y="225879"/>
                  </a:lnTo>
                  <a:lnTo>
                    <a:pt x="3094264" y="304800"/>
                  </a:lnTo>
                  <a:lnTo>
                    <a:pt x="3105150" y="326572"/>
                  </a:lnTo>
                  <a:lnTo>
                    <a:pt x="3102428" y="345622"/>
                  </a:lnTo>
                  <a:lnTo>
                    <a:pt x="3080657" y="375557"/>
                  </a:lnTo>
                  <a:lnTo>
                    <a:pt x="2993571" y="421822"/>
                  </a:lnTo>
                  <a:lnTo>
                    <a:pt x="2879271" y="797379"/>
                  </a:lnTo>
                  <a:lnTo>
                    <a:pt x="2748642" y="1189264"/>
                  </a:lnTo>
                  <a:lnTo>
                    <a:pt x="2680607" y="1420586"/>
                  </a:lnTo>
                  <a:lnTo>
                    <a:pt x="2667000" y="1442357"/>
                  </a:lnTo>
                  <a:lnTo>
                    <a:pt x="2634342" y="1472293"/>
                  </a:lnTo>
                  <a:lnTo>
                    <a:pt x="2577192" y="1496786"/>
                  </a:lnTo>
                  <a:lnTo>
                    <a:pt x="2539092" y="1496786"/>
                  </a:lnTo>
                  <a:lnTo>
                    <a:pt x="2511878" y="1496786"/>
                  </a:lnTo>
                  <a:lnTo>
                    <a:pt x="2484664" y="1475014"/>
                  </a:lnTo>
                  <a:lnTo>
                    <a:pt x="2457450" y="1450522"/>
                  </a:lnTo>
                  <a:lnTo>
                    <a:pt x="2506435" y="1191986"/>
                  </a:lnTo>
                  <a:lnTo>
                    <a:pt x="2612571" y="598714"/>
                  </a:lnTo>
                  <a:lnTo>
                    <a:pt x="2661557" y="353786"/>
                  </a:lnTo>
                  <a:lnTo>
                    <a:pt x="2656114" y="312964"/>
                  </a:lnTo>
                  <a:lnTo>
                    <a:pt x="2647950" y="283029"/>
                  </a:lnTo>
                  <a:lnTo>
                    <a:pt x="2637064" y="269422"/>
                  </a:lnTo>
                  <a:lnTo>
                    <a:pt x="2615292" y="255814"/>
                  </a:lnTo>
                  <a:lnTo>
                    <a:pt x="2509157" y="247650"/>
                  </a:lnTo>
                  <a:lnTo>
                    <a:pt x="2092778" y="266700"/>
                  </a:lnTo>
                  <a:lnTo>
                    <a:pt x="1679121" y="304800"/>
                  </a:lnTo>
                  <a:lnTo>
                    <a:pt x="1181100" y="375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A8CA46D-2B5E-ED47-9821-1CDB183800F5}"/>
                </a:ext>
              </a:extLst>
            </p:cNvPr>
            <p:cNvSpPr/>
            <p:nvPr/>
          </p:nvSpPr>
          <p:spPr>
            <a:xfrm>
              <a:off x="3560763" y="3913188"/>
              <a:ext cx="2573337" cy="498475"/>
            </a:xfrm>
            <a:custGeom>
              <a:avLst/>
              <a:gdLst>
                <a:gd name="connsiteX0" fmla="*/ 816769 w 2574131"/>
                <a:gd name="connsiteY0" fmla="*/ 409575 h 500062"/>
                <a:gd name="connsiteX1" fmla="*/ 288131 w 2574131"/>
                <a:gd name="connsiteY1" fmla="*/ 500062 h 500062"/>
                <a:gd name="connsiteX2" fmla="*/ 2381 w 2574131"/>
                <a:gd name="connsiteY2" fmla="*/ 445294 h 500062"/>
                <a:gd name="connsiteX3" fmla="*/ 0 w 2574131"/>
                <a:gd name="connsiteY3" fmla="*/ 261937 h 500062"/>
                <a:gd name="connsiteX4" fmla="*/ 247650 w 2574131"/>
                <a:gd name="connsiteY4" fmla="*/ 295275 h 500062"/>
                <a:gd name="connsiteX5" fmla="*/ 576262 w 2574131"/>
                <a:gd name="connsiteY5" fmla="*/ 257175 h 500062"/>
                <a:gd name="connsiteX6" fmla="*/ 1359694 w 2574131"/>
                <a:gd name="connsiteY6" fmla="*/ 157162 h 500062"/>
                <a:gd name="connsiteX7" fmla="*/ 2035969 w 2574131"/>
                <a:gd name="connsiteY7" fmla="*/ 69056 h 500062"/>
                <a:gd name="connsiteX8" fmla="*/ 2574131 w 2574131"/>
                <a:gd name="connsiteY8" fmla="*/ 0 h 500062"/>
                <a:gd name="connsiteX9" fmla="*/ 2557462 w 2574131"/>
                <a:gd name="connsiteY9" fmla="*/ 309562 h 500062"/>
                <a:gd name="connsiteX10" fmla="*/ 2474119 w 2574131"/>
                <a:gd name="connsiteY10" fmla="*/ 290512 h 500062"/>
                <a:gd name="connsiteX11" fmla="*/ 2431256 w 2574131"/>
                <a:gd name="connsiteY11" fmla="*/ 250031 h 500062"/>
                <a:gd name="connsiteX12" fmla="*/ 2407444 w 2574131"/>
                <a:gd name="connsiteY12" fmla="*/ 230981 h 500062"/>
                <a:gd name="connsiteX13" fmla="*/ 2195512 w 2574131"/>
                <a:gd name="connsiteY13" fmla="*/ 238125 h 500062"/>
                <a:gd name="connsiteX14" fmla="*/ 1909762 w 2574131"/>
                <a:gd name="connsiteY14" fmla="*/ 257175 h 500062"/>
                <a:gd name="connsiteX15" fmla="*/ 1781175 w 2574131"/>
                <a:gd name="connsiteY15" fmla="*/ 261937 h 500062"/>
                <a:gd name="connsiteX16" fmla="*/ 1688306 w 2574131"/>
                <a:gd name="connsiteY16" fmla="*/ 273844 h 500062"/>
                <a:gd name="connsiteX17" fmla="*/ 1581150 w 2574131"/>
                <a:gd name="connsiteY17" fmla="*/ 300037 h 500062"/>
                <a:gd name="connsiteX18" fmla="*/ 1302544 w 2574131"/>
                <a:gd name="connsiteY18" fmla="*/ 335756 h 500062"/>
                <a:gd name="connsiteX19" fmla="*/ 816769 w 2574131"/>
                <a:gd name="connsiteY19" fmla="*/ 409575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131" h="500062">
                  <a:moveTo>
                    <a:pt x="816769" y="409575"/>
                  </a:moveTo>
                  <a:lnTo>
                    <a:pt x="288131" y="500062"/>
                  </a:lnTo>
                  <a:lnTo>
                    <a:pt x="2381" y="445294"/>
                  </a:lnTo>
                  <a:cubicBezTo>
                    <a:pt x="1587" y="384175"/>
                    <a:pt x="794" y="323056"/>
                    <a:pt x="0" y="261937"/>
                  </a:cubicBezTo>
                  <a:lnTo>
                    <a:pt x="247650" y="295275"/>
                  </a:lnTo>
                  <a:lnTo>
                    <a:pt x="576262" y="257175"/>
                  </a:lnTo>
                  <a:lnTo>
                    <a:pt x="1359694" y="157162"/>
                  </a:lnTo>
                  <a:lnTo>
                    <a:pt x="2035969" y="69056"/>
                  </a:lnTo>
                  <a:lnTo>
                    <a:pt x="2574131" y="0"/>
                  </a:lnTo>
                  <a:lnTo>
                    <a:pt x="2557462" y="309562"/>
                  </a:lnTo>
                  <a:lnTo>
                    <a:pt x="2474119" y="290512"/>
                  </a:lnTo>
                  <a:lnTo>
                    <a:pt x="2431256" y="250031"/>
                  </a:lnTo>
                  <a:lnTo>
                    <a:pt x="2407444" y="230981"/>
                  </a:lnTo>
                  <a:lnTo>
                    <a:pt x="2195512" y="238125"/>
                  </a:lnTo>
                  <a:lnTo>
                    <a:pt x="1909762" y="257175"/>
                  </a:lnTo>
                  <a:lnTo>
                    <a:pt x="1781175" y="261937"/>
                  </a:lnTo>
                  <a:lnTo>
                    <a:pt x="1688306" y="273844"/>
                  </a:lnTo>
                  <a:lnTo>
                    <a:pt x="1581150" y="300037"/>
                  </a:lnTo>
                  <a:lnTo>
                    <a:pt x="1302544" y="335756"/>
                  </a:lnTo>
                  <a:lnTo>
                    <a:pt x="816769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F5BD6CC-33FC-CE49-8C25-1AD6A4A8F881}"/>
                </a:ext>
              </a:extLst>
            </p:cNvPr>
            <p:cNvSpPr/>
            <p:nvPr/>
          </p:nvSpPr>
          <p:spPr>
            <a:xfrm>
              <a:off x="4799013" y="4160838"/>
              <a:ext cx="481012" cy="1289050"/>
            </a:xfrm>
            <a:custGeom>
              <a:avLst/>
              <a:gdLst>
                <a:gd name="connsiteX0" fmla="*/ 140494 w 481012"/>
                <a:gd name="connsiteY0" fmla="*/ 804862 h 1290637"/>
                <a:gd name="connsiteX1" fmla="*/ 147637 w 481012"/>
                <a:gd name="connsiteY1" fmla="*/ 221456 h 1290637"/>
                <a:gd name="connsiteX2" fmla="*/ 142875 w 481012"/>
                <a:gd name="connsiteY2" fmla="*/ 197644 h 1290637"/>
                <a:gd name="connsiteX3" fmla="*/ 0 w 481012"/>
                <a:gd name="connsiteY3" fmla="*/ 59531 h 1290637"/>
                <a:gd name="connsiteX4" fmla="*/ 338137 w 481012"/>
                <a:gd name="connsiteY4" fmla="*/ 0 h 1290637"/>
                <a:gd name="connsiteX5" fmla="*/ 404812 w 481012"/>
                <a:gd name="connsiteY5" fmla="*/ 95250 h 1290637"/>
                <a:gd name="connsiteX6" fmla="*/ 445294 w 481012"/>
                <a:gd name="connsiteY6" fmla="*/ 130969 h 1290637"/>
                <a:gd name="connsiteX7" fmla="*/ 478631 w 481012"/>
                <a:gd name="connsiteY7" fmla="*/ 157162 h 1290637"/>
                <a:gd name="connsiteX8" fmla="*/ 481012 w 481012"/>
                <a:gd name="connsiteY8" fmla="*/ 169069 h 1290637"/>
                <a:gd name="connsiteX9" fmla="*/ 469106 w 481012"/>
                <a:gd name="connsiteY9" fmla="*/ 204787 h 1290637"/>
                <a:gd name="connsiteX10" fmla="*/ 419100 w 481012"/>
                <a:gd name="connsiteY10" fmla="*/ 295275 h 1290637"/>
                <a:gd name="connsiteX11" fmla="*/ 400050 w 481012"/>
                <a:gd name="connsiteY11" fmla="*/ 600075 h 1290637"/>
                <a:gd name="connsiteX12" fmla="*/ 383381 w 481012"/>
                <a:gd name="connsiteY12" fmla="*/ 957262 h 1290637"/>
                <a:gd name="connsiteX13" fmla="*/ 371475 w 481012"/>
                <a:gd name="connsiteY13" fmla="*/ 1271587 h 1290637"/>
                <a:gd name="connsiteX14" fmla="*/ 126206 w 481012"/>
                <a:gd name="connsiteY14" fmla="*/ 1290637 h 1290637"/>
                <a:gd name="connsiteX15" fmla="*/ 140494 w 481012"/>
                <a:gd name="connsiteY15" fmla="*/ 804862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012" h="1290637">
                  <a:moveTo>
                    <a:pt x="140494" y="804862"/>
                  </a:moveTo>
                  <a:lnTo>
                    <a:pt x="147637" y="221456"/>
                  </a:lnTo>
                  <a:lnTo>
                    <a:pt x="142875" y="197644"/>
                  </a:lnTo>
                  <a:lnTo>
                    <a:pt x="0" y="59531"/>
                  </a:lnTo>
                  <a:lnTo>
                    <a:pt x="338137" y="0"/>
                  </a:lnTo>
                  <a:lnTo>
                    <a:pt x="404812" y="95250"/>
                  </a:lnTo>
                  <a:lnTo>
                    <a:pt x="445294" y="130969"/>
                  </a:lnTo>
                  <a:lnTo>
                    <a:pt x="478631" y="157162"/>
                  </a:lnTo>
                  <a:lnTo>
                    <a:pt x="481012" y="169069"/>
                  </a:lnTo>
                  <a:lnTo>
                    <a:pt x="469106" y="204787"/>
                  </a:lnTo>
                  <a:lnTo>
                    <a:pt x="419100" y="295275"/>
                  </a:lnTo>
                  <a:lnTo>
                    <a:pt x="400050" y="600075"/>
                  </a:lnTo>
                  <a:cubicBezTo>
                    <a:pt x="394456" y="719136"/>
                    <a:pt x="383381" y="838070"/>
                    <a:pt x="383381" y="957262"/>
                  </a:cubicBezTo>
                  <a:lnTo>
                    <a:pt x="371475" y="1271587"/>
                  </a:lnTo>
                  <a:lnTo>
                    <a:pt x="126206" y="1290637"/>
                  </a:lnTo>
                  <a:lnTo>
                    <a:pt x="140494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FA61371-1E59-654F-ADCC-C57C4AC3ED7C}"/>
                </a:ext>
              </a:extLst>
            </p:cNvPr>
            <p:cNvSpPr/>
            <p:nvPr/>
          </p:nvSpPr>
          <p:spPr>
            <a:xfrm>
              <a:off x="3519488" y="5211763"/>
              <a:ext cx="3386137" cy="471487"/>
            </a:xfrm>
            <a:custGeom>
              <a:avLst/>
              <a:gdLst>
                <a:gd name="connsiteX0" fmla="*/ 1497078 w 3386453"/>
                <a:gd name="connsiteY0" fmla="*/ 331723 h 470181"/>
                <a:gd name="connsiteX1" fmla="*/ 986514 w 3386453"/>
                <a:gd name="connsiteY1" fmla="*/ 372106 h 470181"/>
                <a:gd name="connsiteX2" fmla="*/ 571139 w 3386453"/>
                <a:gd name="connsiteY2" fmla="*/ 421144 h 470181"/>
                <a:gd name="connsiteX3" fmla="*/ 196149 w 3386453"/>
                <a:gd name="connsiteY3" fmla="*/ 470181 h 470181"/>
                <a:gd name="connsiteX4" fmla="*/ 0 w 3386453"/>
                <a:gd name="connsiteY4" fmla="*/ 432682 h 470181"/>
                <a:gd name="connsiteX5" fmla="*/ 0 w 3386453"/>
                <a:gd name="connsiteY5" fmla="*/ 253840 h 470181"/>
                <a:gd name="connsiteX6" fmla="*/ 210572 w 3386453"/>
                <a:gd name="connsiteY6" fmla="*/ 291339 h 470181"/>
                <a:gd name="connsiteX7" fmla="*/ 484603 w 3386453"/>
                <a:gd name="connsiteY7" fmla="*/ 262494 h 470181"/>
                <a:gd name="connsiteX8" fmla="*/ 891324 w 3386453"/>
                <a:gd name="connsiteY8" fmla="*/ 219226 h 470181"/>
                <a:gd name="connsiteX9" fmla="*/ 1404772 w 3386453"/>
                <a:gd name="connsiteY9" fmla="*/ 155766 h 470181"/>
                <a:gd name="connsiteX10" fmla="*/ 1647074 w 3386453"/>
                <a:gd name="connsiteY10" fmla="*/ 138458 h 470181"/>
                <a:gd name="connsiteX11" fmla="*/ 1851876 w 3386453"/>
                <a:gd name="connsiteY11" fmla="*/ 135574 h 470181"/>
                <a:gd name="connsiteX12" fmla="*/ 2223982 w 3386453"/>
                <a:gd name="connsiteY12" fmla="*/ 115382 h 470181"/>
                <a:gd name="connsiteX13" fmla="*/ 2616280 w 3386453"/>
                <a:gd name="connsiteY13" fmla="*/ 92306 h 470181"/>
                <a:gd name="connsiteX14" fmla="*/ 2901850 w 3386453"/>
                <a:gd name="connsiteY14" fmla="*/ 0 h 470181"/>
                <a:gd name="connsiteX15" fmla="*/ 3002809 w 3386453"/>
                <a:gd name="connsiteY15" fmla="*/ 23077 h 470181"/>
                <a:gd name="connsiteX16" fmla="*/ 3092230 w 3386453"/>
                <a:gd name="connsiteY16" fmla="*/ 54807 h 470181"/>
                <a:gd name="connsiteX17" fmla="*/ 3196073 w 3386453"/>
                <a:gd name="connsiteY17" fmla="*/ 98075 h 470181"/>
                <a:gd name="connsiteX18" fmla="*/ 3288379 w 3386453"/>
                <a:gd name="connsiteY18" fmla="*/ 144228 h 470181"/>
                <a:gd name="connsiteX19" fmla="*/ 3343185 w 3386453"/>
                <a:gd name="connsiteY19" fmla="*/ 178842 h 470181"/>
                <a:gd name="connsiteX20" fmla="*/ 3360492 w 3386453"/>
                <a:gd name="connsiteY20" fmla="*/ 201918 h 470181"/>
                <a:gd name="connsiteX21" fmla="*/ 3377799 w 3386453"/>
                <a:gd name="connsiteY21" fmla="*/ 230764 h 470181"/>
                <a:gd name="connsiteX22" fmla="*/ 3386453 w 3386453"/>
                <a:gd name="connsiteY22" fmla="*/ 265378 h 470181"/>
                <a:gd name="connsiteX23" fmla="*/ 3386453 w 3386453"/>
                <a:gd name="connsiteY23" fmla="*/ 288455 h 470181"/>
                <a:gd name="connsiteX24" fmla="*/ 3369146 w 3386453"/>
                <a:gd name="connsiteY24" fmla="*/ 311531 h 470181"/>
                <a:gd name="connsiteX25" fmla="*/ 3331647 w 3386453"/>
                <a:gd name="connsiteY25" fmla="*/ 343261 h 470181"/>
                <a:gd name="connsiteX26" fmla="*/ 3271071 w 3386453"/>
                <a:gd name="connsiteY26" fmla="*/ 360568 h 470181"/>
                <a:gd name="connsiteX27" fmla="*/ 3077807 w 3386453"/>
                <a:gd name="connsiteY27" fmla="*/ 331723 h 470181"/>
                <a:gd name="connsiteX28" fmla="*/ 2746084 w 3386453"/>
                <a:gd name="connsiteY28" fmla="*/ 305762 h 470181"/>
                <a:gd name="connsiteX29" fmla="*/ 2500898 w 3386453"/>
                <a:gd name="connsiteY29" fmla="*/ 291339 h 470181"/>
                <a:gd name="connsiteX30" fmla="*/ 2273020 w 3386453"/>
                <a:gd name="connsiteY30" fmla="*/ 294224 h 470181"/>
                <a:gd name="connsiteX31" fmla="*/ 1857645 w 3386453"/>
                <a:gd name="connsiteY31" fmla="*/ 314416 h 470181"/>
                <a:gd name="connsiteX32" fmla="*/ 1497078 w 3386453"/>
                <a:gd name="connsiteY32" fmla="*/ 331723 h 47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453" h="470181">
                  <a:moveTo>
                    <a:pt x="1497078" y="331723"/>
                  </a:moveTo>
                  <a:lnTo>
                    <a:pt x="986514" y="372106"/>
                  </a:lnTo>
                  <a:lnTo>
                    <a:pt x="571139" y="421144"/>
                  </a:lnTo>
                  <a:lnTo>
                    <a:pt x="196149" y="470181"/>
                  </a:lnTo>
                  <a:lnTo>
                    <a:pt x="0" y="432682"/>
                  </a:lnTo>
                  <a:lnTo>
                    <a:pt x="0" y="253840"/>
                  </a:lnTo>
                  <a:lnTo>
                    <a:pt x="210572" y="291339"/>
                  </a:lnTo>
                  <a:lnTo>
                    <a:pt x="484603" y="262494"/>
                  </a:lnTo>
                  <a:lnTo>
                    <a:pt x="891324" y="219226"/>
                  </a:lnTo>
                  <a:lnTo>
                    <a:pt x="1404772" y="155766"/>
                  </a:lnTo>
                  <a:lnTo>
                    <a:pt x="1647074" y="138458"/>
                  </a:lnTo>
                  <a:lnTo>
                    <a:pt x="1851876" y="135574"/>
                  </a:lnTo>
                  <a:lnTo>
                    <a:pt x="2223982" y="115382"/>
                  </a:lnTo>
                  <a:lnTo>
                    <a:pt x="2616280" y="92306"/>
                  </a:lnTo>
                  <a:lnTo>
                    <a:pt x="2901850" y="0"/>
                  </a:lnTo>
                  <a:lnTo>
                    <a:pt x="3002809" y="23077"/>
                  </a:lnTo>
                  <a:lnTo>
                    <a:pt x="3092230" y="54807"/>
                  </a:lnTo>
                  <a:lnTo>
                    <a:pt x="3196073" y="98075"/>
                  </a:lnTo>
                  <a:lnTo>
                    <a:pt x="3288379" y="144228"/>
                  </a:lnTo>
                  <a:lnTo>
                    <a:pt x="3343185" y="178842"/>
                  </a:lnTo>
                  <a:lnTo>
                    <a:pt x="3360492" y="201918"/>
                  </a:lnTo>
                  <a:lnTo>
                    <a:pt x="3377799" y="230764"/>
                  </a:lnTo>
                  <a:lnTo>
                    <a:pt x="3386453" y="265378"/>
                  </a:lnTo>
                  <a:lnTo>
                    <a:pt x="3386453" y="288455"/>
                  </a:lnTo>
                  <a:lnTo>
                    <a:pt x="3369146" y="311531"/>
                  </a:lnTo>
                  <a:lnTo>
                    <a:pt x="3331647" y="343261"/>
                  </a:lnTo>
                  <a:lnTo>
                    <a:pt x="3271071" y="360568"/>
                  </a:lnTo>
                  <a:lnTo>
                    <a:pt x="3077807" y="331723"/>
                  </a:lnTo>
                  <a:lnTo>
                    <a:pt x="2746084" y="305762"/>
                  </a:lnTo>
                  <a:lnTo>
                    <a:pt x="2500898" y="291339"/>
                  </a:lnTo>
                  <a:lnTo>
                    <a:pt x="2273020" y="294224"/>
                  </a:lnTo>
                  <a:lnTo>
                    <a:pt x="1857645" y="314416"/>
                  </a:lnTo>
                  <a:lnTo>
                    <a:pt x="1497078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0324602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図書館へ行こう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種 類 法 求 例 材 関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8148827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9F488AB-3EDB-BC43-89F7-176D1BEC690F}"/>
              </a:ext>
            </a:extLst>
          </p:cNvPr>
          <p:cNvSpPr/>
          <p:nvPr/>
        </p:nvSpPr>
        <p:spPr>
          <a:xfrm>
            <a:off x="2636838" y="1636713"/>
            <a:ext cx="1787525" cy="830262"/>
          </a:xfrm>
          <a:custGeom>
            <a:avLst/>
            <a:gdLst>
              <a:gd name="connsiteX0" fmla="*/ 1383506 w 1788319"/>
              <a:gd name="connsiteY0" fmla="*/ 514350 h 831056"/>
              <a:gd name="connsiteX1" fmla="*/ 1021556 w 1788319"/>
              <a:gd name="connsiteY1" fmla="*/ 614362 h 831056"/>
              <a:gd name="connsiteX2" fmla="*/ 881062 w 1788319"/>
              <a:gd name="connsiteY2" fmla="*/ 657225 h 831056"/>
              <a:gd name="connsiteX3" fmla="*/ 738187 w 1788319"/>
              <a:gd name="connsiteY3" fmla="*/ 697706 h 831056"/>
              <a:gd name="connsiteX4" fmla="*/ 607219 w 1788319"/>
              <a:gd name="connsiteY4" fmla="*/ 728662 h 831056"/>
              <a:gd name="connsiteX5" fmla="*/ 478631 w 1788319"/>
              <a:gd name="connsiteY5" fmla="*/ 757237 h 831056"/>
              <a:gd name="connsiteX6" fmla="*/ 352425 w 1788319"/>
              <a:gd name="connsiteY6" fmla="*/ 783431 h 831056"/>
              <a:gd name="connsiteX7" fmla="*/ 173831 w 1788319"/>
              <a:gd name="connsiteY7" fmla="*/ 814387 h 831056"/>
              <a:gd name="connsiteX8" fmla="*/ 69056 w 1788319"/>
              <a:gd name="connsiteY8" fmla="*/ 828675 h 831056"/>
              <a:gd name="connsiteX9" fmla="*/ 35719 w 1788319"/>
              <a:gd name="connsiteY9" fmla="*/ 831056 h 831056"/>
              <a:gd name="connsiteX10" fmla="*/ 14287 w 1788319"/>
              <a:gd name="connsiteY10" fmla="*/ 826294 h 831056"/>
              <a:gd name="connsiteX11" fmla="*/ 2381 w 1788319"/>
              <a:gd name="connsiteY11" fmla="*/ 819150 h 831056"/>
              <a:gd name="connsiteX12" fmla="*/ 0 w 1788319"/>
              <a:gd name="connsiteY12" fmla="*/ 804862 h 831056"/>
              <a:gd name="connsiteX13" fmla="*/ 7144 w 1788319"/>
              <a:gd name="connsiteY13" fmla="*/ 790575 h 831056"/>
              <a:gd name="connsiteX14" fmla="*/ 64294 w 1788319"/>
              <a:gd name="connsiteY14" fmla="*/ 766762 h 831056"/>
              <a:gd name="connsiteX15" fmla="*/ 228600 w 1788319"/>
              <a:gd name="connsiteY15" fmla="*/ 709612 h 831056"/>
              <a:gd name="connsiteX16" fmla="*/ 435769 w 1788319"/>
              <a:gd name="connsiteY16" fmla="*/ 631031 h 831056"/>
              <a:gd name="connsiteX17" fmla="*/ 671512 w 1788319"/>
              <a:gd name="connsiteY17" fmla="*/ 542925 h 831056"/>
              <a:gd name="connsiteX18" fmla="*/ 895350 w 1788319"/>
              <a:gd name="connsiteY18" fmla="*/ 454819 h 831056"/>
              <a:gd name="connsiteX19" fmla="*/ 1000125 w 1788319"/>
              <a:gd name="connsiteY19" fmla="*/ 409575 h 831056"/>
              <a:gd name="connsiteX20" fmla="*/ 1145381 w 1788319"/>
              <a:gd name="connsiteY20" fmla="*/ 335756 h 831056"/>
              <a:gd name="connsiteX21" fmla="*/ 1247775 w 1788319"/>
              <a:gd name="connsiteY21" fmla="*/ 276225 h 831056"/>
              <a:gd name="connsiteX22" fmla="*/ 1323975 w 1788319"/>
              <a:gd name="connsiteY22" fmla="*/ 221456 h 831056"/>
              <a:gd name="connsiteX23" fmla="*/ 1345406 w 1788319"/>
              <a:gd name="connsiteY23" fmla="*/ 197644 h 831056"/>
              <a:gd name="connsiteX24" fmla="*/ 1354931 w 1788319"/>
              <a:gd name="connsiteY24" fmla="*/ 173831 h 831056"/>
              <a:gd name="connsiteX25" fmla="*/ 1354931 w 1788319"/>
              <a:gd name="connsiteY25" fmla="*/ 154781 h 831056"/>
              <a:gd name="connsiteX26" fmla="*/ 1347787 w 1788319"/>
              <a:gd name="connsiteY26" fmla="*/ 123825 h 831056"/>
              <a:gd name="connsiteX27" fmla="*/ 1326356 w 1788319"/>
              <a:gd name="connsiteY27" fmla="*/ 95250 h 831056"/>
              <a:gd name="connsiteX28" fmla="*/ 1304925 w 1788319"/>
              <a:gd name="connsiteY28" fmla="*/ 76200 h 831056"/>
              <a:gd name="connsiteX29" fmla="*/ 1285875 w 1788319"/>
              <a:gd name="connsiteY29" fmla="*/ 52387 h 831056"/>
              <a:gd name="connsiteX30" fmla="*/ 1276350 w 1788319"/>
              <a:gd name="connsiteY30" fmla="*/ 26194 h 831056"/>
              <a:gd name="connsiteX31" fmla="*/ 1278731 w 1788319"/>
              <a:gd name="connsiteY31" fmla="*/ 9525 h 831056"/>
              <a:gd name="connsiteX32" fmla="*/ 1288256 w 1788319"/>
              <a:gd name="connsiteY32" fmla="*/ 0 h 831056"/>
              <a:gd name="connsiteX33" fmla="*/ 1319212 w 1788319"/>
              <a:gd name="connsiteY33" fmla="*/ 2381 h 831056"/>
              <a:gd name="connsiteX34" fmla="*/ 1376362 w 1788319"/>
              <a:gd name="connsiteY34" fmla="*/ 23812 h 831056"/>
              <a:gd name="connsiteX35" fmla="*/ 1469231 w 1788319"/>
              <a:gd name="connsiteY35" fmla="*/ 64294 h 831056"/>
              <a:gd name="connsiteX36" fmla="*/ 1543050 w 1788319"/>
              <a:gd name="connsiteY36" fmla="*/ 102394 h 831056"/>
              <a:gd name="connsiteX37" fmla="*/ 1609725 w 1788319"/>
              <a:gd name="connsiteY37" fmla="*/ 138112 h 831056"/>
              <a:gd name="connsiteX38" fmla="*/ 1654969 w 1788319"/>
              <a:gd name="connsiteY38" fmla="*/ 169069 h 831056"/>
              <a:gd name="connsiteX39" fmla="*/ 1697831 w 1788319"/>
              <a:gd name="connsiteY39" fmla="*/ 200025 h 831056"/>
              <a:gd name="connsiteX40" fmla="*/ 1733550 w 1788319"/>
              <a:gd name="connsiteY40" fmla="*/ 230981 h 831056"/>
              <a:gd name="connsiteX41" fmla="*/ 1771650 w 1788319"/>
              <a:gd name="connsiteY41" fmla="*/ 273844 h 831056"/>
              <a:gd name="connsiteX42" fmla="*/ 1783556 w 1788319"/>
              <a:gd name="connsiteY42" fmla="*/ 297656 h 831056"/>
              <a:gd name="connsiteX43" fmla="*/ 1788319 w 1788319"/>
              <a:gd name="connsiteY43" fmla="*/ 323850 h 831056"/>
              <a:gd name="connsiteX44" fmla="*/ 1785937 w 1788319"/>
              <a:gd name="connsiteY44" fmla="*/ 342900 h 831056"/>
              <a:gd name="connsiteX45" fmla="*/ 1778794 w 1788319"/>
              <a:gd name="connsiteY45" fmla="*/ 364331 h 831056"/>
              <a:gd name="connsiteX46" fmla="*/ 1764506 w 1788319"/>
              <a:gd name="connsiteY46" fmla="*/ 381000 h 831056"/>
              <a:gd name="connsiteX47" fmla="*/ 1719262 w 1788319"/>
              <a:gd name="connsiteY47" fmla="*/ 400050 h 831056"/>
              <a:gd name="connsiteX48" fmla="*/ 1619250 w 1788319"/>
              <a:gd name="connsiteY48" fmla="*/ 426244 h 831056"/>
              <a:gd name="connsiteX49" fmla="*/ 1528762 w 1788319"/>
              <a:gd name="connsiteY49" fmla="*/ 457200 h 831056"/>
              <a:gd name="connsiteX50" fmla="*/ 1383506 w 1788319"/>
              <a:gd name="connsiteY50" fmla="*/ 514350 h 831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88319" h="831056">
                <a:moveTo>
                  <a:pt x="1383506" y="514350"/>
                </a:moveTo>
                <a:lnTo>
                  <a:pt x="1021556" y="614362"/>
                </a:lnTo>
                <a:lnTo>
                  <a:pt x="881062" y="657225"/>
                </a:lnTo>
                <a:lnTo>
                  <a:pt x="738187" y="697706"/>
                </a:lnTo>
                <a:lnTo>
                  <a:pt x="607219" y="728662"/>
                </a:lnTo>
                <a:lnTo>
                  <a:pt x="478631" y="757237"/>
                </a:lnTo>
                <a:lnTo>
                  <a:pt x="352425" y="783431"/>
                </a:lnTo>
                <a:lnTo>
                  <a:pt x="173831" y="814387"/>
                </a:lnTo>
                <a:lnTo>
                  <a:pt x="69056" y="828675"/>
                </a:lnTo>
                <a:lnTo>
                  <a:pt x="35719" y="831056"/>
                </a:lnTo>
                <a:lnTo>
                  <a:pt x="14287" y="826294"/>
                </a:lnTo>
                <a:lnTo>
                  <a:pt x="2381" y="819150"/>
                </a:lnTo>
                <a:lnTo>
                  <a:pt x="0" y="804862"/>
                </a:lnTo>
                <a:lnTo>
                  <a:pt x="7144" y="790575"/>
                </a:lnTo>
                <a:lnTo>
                  <a:pt x="64294" y="766762"/>
                </a:lnTo>
                <a:lnTo>
                  <a:pt x="228600" y="709612"/>
                </a:lnTo>
                <a:lnTo>
                  <a:pt x="435769" y="631031"/>
                </a:lnTo>
                <a:lnTo>
                  <a:pt x="671512" y="542925"/>
                </a:lnTo>
                <a:lnTo>
                  <a:pt x="895350" y="454819"/>
                </a:lnTo>
                <a:lnTo>
                  <a:pt x="1000125" y="409575"/>
                </a:lnTo>
                <a:lnTo>
                  <a:pt x="1145381" y="335756"/>
                </a:lnTo>
                <a:lnTo>
                  <a:pt x="1247775" y="276225"/>
                </a:lnTo>
                <a:lnTo>
                  <a:pt x="1323975" y="221456"/>
                </a:lnTo>
                <a:lnTo>
                  <a:pt x="1345406" y="197644"/>
                </a:lnTo>
                <a:lnTo>
                  <a:pt x="1354931" y="173831"/>
                </a:lnTo>
                <a:lnTo>
                  <a:pt x="1354931" y="154781"/>
                </a:lnTo>
                <a:lnTo>
                  <a:pt x="1347787" y="123825"/>
                </a:lnTo>
                <a:lnTo>
                  <a:pt x="1326356" y="95250"/>
                </a:lnTo>
                <a:lnTo>
                  <a:pt x="1304925" y="76200"/>
                </a:lnTo>
                <a:lnTo>
                  <a:pt x="1285875" y="52387"/>
                </a:lnTo>
                <a:lnTo>
                  <a:pt x="1276350" y="26194"/>
                </a:lnTo>
                <a:lnTo>
                  <a:pt x="1278731" y="9525"/>
                </a:lnTo>
                <a:lnTo>
                  <a:pt x="1288256" y="0"/>
                </a:lnTo>
                <a:lnTo>
                  <a:pt x="1319212" y="2381"/>
                </a:lnTo>
                <a:lnTo>
                  <a:pt x="1376362" y="23812"/>
                </a:lnTo>
                <a:lnTo>
                  <a:pt x="1469231" y="64294"/>
                </a:lnTo>
                <a:lnTo>
                  <a:pt x="1543050" y="102394"/>
                </a:lnTo>
                <a:lnTo>
                  <a:pt x="1609725" y="138112"/>
                </a:lnTo>
                <a:lnTo>
                  <a:pt x="1654969" y="169069"/>
                </a:lnTo>
                <a:lnTo>
                  <a:pt x="1697831" y="200025"/>
                </a:lnTo>
                <a:lnTo>
                  <a:pt x="1733550" y="230981"/>
                </a:lnTo>
                <a:lnTo>
                  <a:pt x="1771650" y="273844"/>
                </a:lnTo>
                <a:lnTo>
                  <a:pt x="1783556" y="297656"/>
                </a:lnTo>
                <a:lnTo>
                  <a:pt x="1788319" y="323850"/>
                </a:lnTo>
                <a:lnTo>
                  <a:pt x="1785937" y="342900"/>
                </a:lnTo>
                <a:lnTo>
                  <a:pt x="1778794" y="364331"/>
                </a:lnTo>
                <a:lnTo>
                  <a:pt x="1764506" y="381000"/>
                </a:lnTo>
                <a:lnTo>
                  <a:pt x="1719262" y="400050"/>
                </a:lnTo>
                <a:lnTo>
                  <a:pt x="1619250" y="426244"/>
                </a:lnTo>
                <a:lnTo>
                  <a:pt x="1528762" y="457200"/>
                </a:lnTo>
                <a:lnTo>
                  <a:pt x="1383506" y="514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4F6326A-F6B8-AD4C-A533-85D9C57A4F6B}"/>
              </a:ext>
            </a:extLst>
          </p:cNvPr>
          <p:cNvSpPr/>
          <p:nvPr/>
        </p:nvSpPr>
        <p:spPr>
          <a:xfrm>
            <a:off x="2495550" y="2690813"/>
            <a:ext cx="1866900" cy="557212"/>
          </a:xfrm>
          <a:custGeom>
            <a:avLst/>
            <a:gdLst>
              <a:gd name="connsiteX0" fmla="*/ 1509713 w 1866900"/>
              <a:gd name="connsiteY0" fmla="*/ 278606 h 557212"/>
              <a:gd name="connsiteX1" fmla="*/ 1295400 w 1866900"/>
              <a:gd name="connsiteY1" fmla="*/ 316706 h 557212"/>
              <a:gd name="connsiteX2" fmla="*/ 962025 w 1866900"/>
              <a:gd name="connsiteY2" fmla="*/ 407193 h 557212"/>
              <a:gd name="connsiteX3" fmla="*/ 733425 w 1866900"/>
              <a:gd name="connsiteY3" fmla="*/ 459581 h 557212"/>
              <a:gd name="connsiteX4" fmla="*/ 440531 w 1866900"/>
              <a:gd name="connsiteY4" fmla="*/ 538162 h 557212"/>
              <a:gd name="connsiteX5" fmla="*/ 416719 w 1866900"/>
              <a:gd name="connsiteY5" fmla="*/ 550068 h 557212"/>
              <a:gd name="connsiteX6" fmla="*/ 397669 w 1866900"/>
              <a:gd name="connsiteY6" fmla="*/ 554831 h 557212"/>
              <a:gd name="connsiteX7" fmla="*/ 366713 w 1866900"/>
              <a:gd name="connsiteY7" fmla="*/ 557212 h 557212"/>
              <a:gd name="connsiteX8" fmla="*/ 347663 w 1866900"/>
              <a:gd name="connsiteY8" fmla="*/ 554831 h 557212"/>
              <a:gd name="connsiteX9" fmla="*/ 297656 w 1866900"/>
              <a:gd name="connsiteY9" fmla="*/ 542925 h 557212"/>
              <a:gd name="connsiteX10" fmla="*/ 238125 w 1866900"/>
              <a:gd name="connsiteY10" fmla="*/ 509587 h 557212"/>
              <a:gd name="connsiteX11" fmla="*/ 173831 w 1866900"/>
              <a:gd name="connsiteY11" fmla="*/ 464343 h 557212"/>
              <a:gd name="connsiteX12" fmla="*/ 109538 w 1866900"/>
              <a:gd name="connsiteY12" fmla="*/ 411956 h 557212"/>
              <a:gd name="connsiteX13" fmla="*/ 47625 w 1866900"/>
              <a:gd name="connsiteY13" fmla="*/ 354806 h 557212"/>
              <a:gd name="connsiteX14" fmla="*/ 16669 w 1866900"/>
              <a:gd name="connsiteY14" fmla="*/ 319087 h 557212"/>
              <a:gd name="connsiteX15" fmla="*/ 2381 w 1866900"/>
              <a:gd name="connsiteY15" fmla="*/ 288131 h 557212"/>
              <a:gd name="connsiteX16" fmla="*/ 0 w 1866900"/>
              <a:gd name="connsiteY16" fmla="*/ 264318 h 557212"/>
              <a:gd name="connsiteX17" fmla="*/ 2381 w 1866900"/>
              <a:gd name="connsiteY17" fmla="*/ 250031 h 557212"/>
              <a:gd name="connsiteX18" fmla="*/ 14288 w 1866900"/>
              <a:gd name="connsiteY18" fmla="*/ 242887 h 557212"/>
              <a:gd name="connsiteX19" fmla="*/ 38100 w 1866900"/>
              <a:gd name="connsiteY19" fmla="*/ 242887 h 557212"/>
              <a:gd name="connsiteX20" fmla="*/ 61913 w 1866900"/>
              <a:gd name="connsiteY20" fmla="*/ 259556 h 557212"/>
              <a:gd name="connsiteX21" fmla="*/ 114300 w 1866900"/>
              <a:gd name="connsiteY21" fmla="*/ 288131 h 557212"/>
              <a:gd name="connsiteX22" fmla="*/ 176213 w 1866900"/>
              <a:gd name="connsiteY22" fmla="*/ 314325 h 557212"/>
              <a:gd name="connsiteX23" fmla="*/ 238125 w 1866900"/>
              <a:gd name="connsiteY23" fmla="*/ 335756 h 557212"/>
              <a:gd name="connsiteX24" fmla="*/ 307181 w 1866900"/>
              <a:gd name="connsiteY24" fmla="*/ 350043 h 557212"/>
              <a:gd name="connsiteX25" fmla="*/ 359569 w 1866900"/>
              <a:gd name="connsiteY25" fmla="*/ 350043 h 557212"/>
              <a:gd name="connsiteX26" fmla="*/ 478631 w 1866900"/>
              <a:gd name="connsiteY26" fmla="*/ 323850 h 557212"/>
              <a:gd name="connsiteX27" fmla="*/ 769144 w 1866900"/>
              <a:gd name="connsiteY27" fmla="*/ 257175 h 557212"/>
              <a:gd name="connsiteX28" fmla="*/ 1088231 w 1866900"/>
              <a:gd name="connsiteY28" fmla="*/ 180975 h 557212"/>
              <a:gd name="connsiteX29" fmla="*/ 1326356 w 1866900"/>
              <a:gd name="connsiteY29" fmla="*/ 109537 h 557212"/>
              <a:gd name="connsiteX30" fmla="*/ 1540669 w 1866900"/>
              <a:gd name="connsiteY30" fmla="*/ 47625 h 557212"/>
              <a:gd name="connsiteX31" fmla="*/ 1626394 w 1866900"/>
              <a:gd name="connsiteY31" fmla="*/ 0 h 557212"/>
              <a:gd name="connsiteX32" fmla="*/ 1650206 w 1866900"/>
              <a:gd name="connsiteY32" fmla="*/ 0 h 557212"/>
              <a:gd name="connsiteX33" fmla="*/ 1709738 w 1866900"/>
              <a:gd name="connsiteY33" fmla="*/ 14287 h 557212"/>
              <a:gd name="connsiteX34" fmla="*/ 1754981 w 1866900"/>
              <a:gd name="connsiteY34" fmla="*/ 33337 h 557212"/>
              <a:gd name="connsiteX35" fmla="*/ 1790700 w 1866900"/>
              <a:gd name="connsiteY35" fmla="*/ 54768 h 557212"/>
              <a:gd name="connsiteX36" fmla="*/ 1819275 w 1866900"/>
              <a:gd name="connsiteY36" fmla="*/ 76200 h 557212"/>
              <a:gd name="connsiteX37" fmla="*/ 1857375 w 1866900"/>
              <a:gd name="connsiteY37" fmla="*/ 121443 h 557212"/>
              <a:gd name="connsiteX38" fmla="*/ 1866900 w 1866900"/>
              <a:gd name="connsiteY38" fmla="*/ 147637 h 557212"/>
              <a:gd name="connsiteX39" fmla="*/ 1866900 w 1866900"/>
              <a:gd name="connsiteY39" fmla="*/ 180975 h 557212"/>
              <a:gd name="connsiteX40" fmla="*/ 1852613 w 1866900"/>
              <a:gd name="connsiteY40" fmla="*/ 204787 h 557212"/>
              <a:gd name="connsiteX41" fmla="*/ 1821656 w 1866900"/>
              <a:gd name="connsiteY41" fmla="*/ 230981 h 557212"/>
              <a:gd name="connsiteX42" fmla="*/ 1785938 w 1866900"/>
              <a:gd name="connsiteY42" fmla="*/ 247650 h 557212"/>
              <a:gd name="connsiteX43" fmla="*/ 1693069 w 1866900"/>
              <a:gd name="connsiteY43" fmla="*/ 252412 h 557212"/>
              <a:gd name="connsiteX44" fmla="*/ 1509713 w 1866900"/>
              <a:gd name="connsiteY44" fmla="*/ 278606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66900" h="557212">
                <a:moveTo>
                  <a:pt x="1509713" y="278606"/>
                </a:moveTo>
                <a:lnTo>
                  <a:pt x="1295400" y="316706"/>
                </a:lnTo>
                <a:lnTo>
                  <a:pt x="962025" y="407193"/>
                </a:lnTo>
                <a:lnTo>
                  <a:pt x="733425" y="459581"/>
                </a:lnTo>
                <a:lnTo>
                  <a:pt x="440531" y="538162"/>
                </a:lnTo>
                <a:lnTo>
                  <a:pt x="416719" y="550068"/>
                </a:lnTo>
                <a:lnTo>
                  <a:pt x="397669" y="554831"/>
                </a:lnTo>
                <a:lnTo>
                  <a:pt x="366713" y="557212"/>
                </a:lnTo>
                <a:lnTo>
                  <a:pt x="347663" y="554831"/>
                </a:lnTo>
                <a:lnTo>
                  <a:pt x="297656" y="542925"/>
                </a:lnTo>
                <a:lnTo>
                  <a:pt x="238125" y="509587"/>
                </a:lnTo>
                <a:lnTo>
                  <a:pt x="173831" y="464343"/>
                </a:lnTo>
                <a:lnTo>
                  <a:pt x="109538" y="411956"/>
                </a:lnTo>
                <a:lnTo>
                  <a:pt x="47625" y="354806"/>
                </a:lnTo>
                <a:lnTo>
                  <a:pt x="16669" y="319087"/>
                </a:lnTo>
                <a:lnTo>
                  <a:pt x="2381" y="288131"/>
                </a:lnTo>
                <a:lnTo>
                  <a:pt x="0" y="264318"/>
                </a:lnTo>
                <a:lnTo>
                  <a:pt x="2381" y="250031"/>
                </a:lnTo>
                <a:lnTo>
                  <a:pt x="14288" y="242887"/>
                </a:lnTo>
                <a:lnTo>
                  <a:pt x="38100" y="242887"/>
                </a:lnTo>
                <a:lnTo>
                  <a:pt x="61913" y="259556"/>
                </a:lnTo>
                <a:lnTo>
                  <a:pt x="114300" y="288131"/>
                </a:lnTo>
                <a:lnTo>
                  <a:pt x="176213" y="314325"/>
                </a:lnTo>
                <a:lnTo>
                  <a:pt x="238125" y="335756"/>
                </a:lnTo>
                <a:lnTo>
                  <a:pt x="307181" y="350043"/>
                </a:lnTo>
                <a:lnTo>
                  <a:pt x="359569" y="350043"/>
                </a:lnTo>
                <a:lnTo>
                  <a:pt x="478631" y="323850"/>
                </a:lnTo>
                <a:lnTo>
                  <a:pt x="769144" y="257175"/>
                </a:lnTo>
                <a:lnTo>
                  <a:pt x="1088231" y="180975"/>
                </a:lnTo>
                <a:lnTo>
                  <a:pt x="1326356" y="109537"/>
                </a:lnTo>
                <a:lnTo>
                  <a:pt x="1540669" y="47625"/>
                </a:lnTo>
                <a:lnTo>
                  <a:pt x="1626394" y="0"/>
                </a:lnTo>
                <a:lnTo>
                  <a:pt x="1650206" y="0"/>
                </a:lnTo>
                <a:lnTo>
                  <a:pt x="1709738" y="14287"/>
                </a:lnTo>
                <a:lnTo>
                  <a:pt x="1754981" y="33337"/>
                </a:lnTo>
                <a:lnTo>
                  <a:pt x="1790700" y="54768"/>
                </a:lnTo>
                <a:lnTo>
                  <a:pt x="1819275" y="76200"/>
                </a:lnTo>
                <a:lnTo>
                  <a:pt x="1857375" y="121443"/>
                </a:lnTo>
                <a:lnTo>
                  <a:pt x="1866900" y="147637"/>
                </a:lnTo>
                <a:lnTo>
                  <a:pt x="1866900" y="180975"/>
                </a:lnTo>
                <a:lnTo>
                  <a:pt x="1852613" y="204787"/>
                </a:lnTo>
                <a:lnTo>
                  <a:pt x="1821656" y="230981"/>
                </a:lnTo>
                <a:lnTo>
                  <a:pt x="1785938" y="247650"/>
                </a:lnTo>
                <a:lnTo>
                  <a:pt x="1693069" y="252412"/>
                </a:lnTo>
                <a:lnTo>
                  <a:pt x="1509713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3DFC769-0147-BD49-BAFF-C36905E53458}"/>
              </a:ext>
            </a:extLst>
          </p:cNvPr>
          <p:cNvSpPr/>
          <p:nvPr/>
        </p:nvSpPr>
        <p:spPr>
          <a:xfrm>
            <a:off x="4605338" y="1547813"/>
            <a:ext cx="1993900" cy="787400"/>
          </a:xfrm>
          <a:custGeom>
            <a:avLst/>
            <a:gdLst>
              <a:gd name="connsiteX0" fmla="*/ 1340643 w 1993106"/>
              <a:gd name="connsiteY0" fmla="*/ 516731 h 788193"/>
              <a:gd name="connsiteX1" fmla="*/ 1009650 w 1993106"/>
              <a:gd name="connsiteY1" fmla="*/ 616743 h 788193"/>
              <a:gd name="connsiteX2" fmla="*/ 809625 w 1993106"/>
              <a:gd name="connsiteY2" fmla="*/ 661987 h 788193"/>
              <a:gd name="connsiteX3" fmla="*/ 604837 w 1993106"/>
              <a:gd name="connsiteY3" fmla="*/ 697706 h 788193"/>
              <a:gd name="connsiteX4" fmla="*/ 323850 w 1993106"/>
              <a:gd name="connsiteY4" fmla="*/ 742950 h 788193"/>
              <a:gd name="connsiteX5" fmla="*/ 95250 w 1993106"/>
              <a:gd name="connsiteY5" fmla="*/ 783431 h 788193"/>
              <a:gd name="connsiteX6" fmla="*/ 64293 w 1993106"/>
              <a:gd name="connsiteY6" fmla="*/ 788193 h 788193"/>
              <a:gd name="connsiteX7" fmla="*/ 33337 w 1993106"/>
              <a:gd name="connsiteY7" fmla="*/ 783431 h 788193"/>
              <a:gd name="connsiteX8" fmla="*/ 11906 w 1993106"/>
              <a:gd name="connsiteY8" fmla="*/ 773906 h 788193"/>
              <a:gd name="connsiteX9" fmla="*/ 0 w 1993106"/>
              <a:gd name="connsiteY9" fmla="*/ 759618 h 788193"/>
              <a:gd name="connsiteX10" fmla="*/ 2381 w 1993106"/>
              <a:gd name="connsiteY10" fmla="*/ 740568 h 788193"/>
              <a:gd name="connsiteX11" fmla="*/ 21431 w 1993106"/>
              <a:gd name="connsiteY11" fmla="*/ 723900 h 788193"/>
              <a:gd name="connsiteX12" fmla="*/ 150018 w 1993106"/>
              <a:gd name="connsiteY12" fmla="*/ 685800 h 788193"/>
              <a:gd name="connsiteX13" fmla="*/ 431006 w 1993106"/>
              <a:gd name="connsiteY13" fmla="*/ 607218 h 788193"/>
              <a:gd name="connsiteX14" fmla="*/ 728662 w 1993106"/>
              <a:gd name="connsiteY14" fmla="*/ 511968 h 788193"/>
              <a:gd name="connsiteX15" fmla="*/ 1012031 w 1993106"/>
              <a:gd name="connsiteY15" fmla="*/ 411956 h 788193"/>
              <a:gd name="connsiteX16" fmla="*/ 1252537 w 1993106"/>
              <a:gd name="connsiteY16" fmla="*/ 319087 h 788193"/>
              <a:gd name="connsiteX17" fmla="*/ 1416843 w 1993106"/>
              <a:gd name="connsiteY17" fmla="*/ 250031 h 788193"/>
              <a:gd name="connsiteX18" fmla="*/ 1433512 w 1993106"/>
              <a:gd name="connsiteY18" fmla="*/ 233362 h 788193"/>
              <a:gd name="connsiteX19" fmla="*/ 1443037 w 1993106"/>
              <a:gd name="connsiteY19" fmla="*/ 211931 h 788193"/>
              <a:gd name="connsiteX20" fmla="*/ 1452562 w 1993106"/>
              <a:gd name="connsiteY20" fmla="*/ 188118 h 788193"/>
              <a:gd name="connsiteX21" fmla="*/ 1457325 w 1993106"/>
              <a:gd name="connsiteY21" fmla="*/ 161925 h 788193"/>
              <a:gd name="connsiteX22" fmla="*/ 1447800 w 1993106"/>
              <a:gd name="connsiteY22" fmla="*/ 138112 h 788193"/>
              <a:gd name="connsiteX23" fmla="*/ 1428750 w 1993106"/>
              <a:gd name="connsiteY23" fmla="*/ 114300 h 788193"/>
              <a:gd name="connsiteX24" fmla="*/ 1402556 w 1993106"/>
              <a:gd name="connsiteY24" fmla="*/ 88106 h 788193"/>
              <a:gd name="connsiteX25" fmla="*/ 1385887 w 1993106"/>
              <a:gd name="connsiteY25" fmla="*/ 61912 h 788193"/>
              <a:gd name="connsiteX26" fmla="*/ 1378743 w 1993106"/>
              <a:gd name="connsiteY26" fmla="*/ 35718 h 788193"/>
              <a:gd name="connsiteX27" fmla="*/ 1378743 w 1993106"/>
              <a:gd name="connsiteY27" fmla="*/ 14287 h 788193"/>
              <a:gd name="connsiteX28" fmla="*/ 1388268 w 1993106"/>
              <a:gd name="connsiteY28" fmla="*/ 4762 h 788193"/>
              <a:gd name="connsiteX29" fmla="*/ 1409700 w 1993106"/>
              <a:gd name="connsiteY29" fmla="*/ 0 h 788193"/>
              <a:gd name="connsiteX30" fmla="*/ 1438275 w 1993106"/>
              <a:gd name="connsiteY30" fmla="*/ 0 h 788193"/>
              <a:gd name="connsiteX31" fmla="*/ 1476375 w 1993106"/>
              <a:gd name="connsiteY31" fmla="*/ 11906 h 788193"/>
              <a:gd name="connsiteX32" fmla="*/ 1554956 w 1993106"/>
              <a:gd name="connsiteY32" fmla="*/ 40481 h 788193"/>
              <a:gd name="connsiteX33" fmla="*/ 1664493 w 1993106"/>
              <a:gd name="connsiteY33" fmla="*/ 88106 h 788193"/>
              <a:gd name="connsiteX34" fmla="*/ 1754981 w 1993106"/>
              <a:gd name="connsiteY34" fmla="*/ 130968 h 788193"/>
              <a:gd name="connsiteX35" fmla="*/ 1843087 w 1993106"/>
              <a:gd name="connsiteY35" fmla="*/ 173831 h 788193"/>
              <a:gd name="connsiteX36" fmla="*/ 1907381 w 1993106"/>
              <a:gd name="connsiteY36" fmla="*/ 211931 h 788193"/>
              <a:gd name="connsiteX37" fmla="*/ 1950243 w 1993106"/>
              <a:gd name="connsiteY37" fmla="*/ 245268 h 788193"/>
              <a:gd name="connsiteX38" fmla="*/ 1974056 w 1993106"/>
              <a:gd name="connsiteY38" fmla="*/ 264318 h 788193"/>
              <a:gd name="connsiteX39" fmla="*/ 1983581 w 1993106"/>
              <a:gd name="connsiteY39" fmla="*/ 278606 h 788193"/>
              <a:gd name="connsiteX40" fmla="*/ 1993106 w 1993106"/>
              <a:gd name="connsiteY40" fmla="*/ 295275 h 788193"/>
              <a:gd name="connsiteX41" fmla="*/ 1993106 w 1993106"/>
              <a:gd name="connsiteY41" fmla="*/ 319087 h 788193"/>
              <a:gd name="connsiteX42" fmla="*/ 1985962 w 1993106"/>
              <a:gd name="connsiteY42" fmla="*/ 338137 h 788193"/>
              <a:gd name="connsiteX43" fmla="*/ 1969293 w 1993106"/>
              <a:gd name="connsiteY43" fmla="*/ 352425 h 788193"/>
              <a:gd name="connsiteX44" fmla="*/ 1916906 w 1993106"/>
              <a:gd name="connsiteY44" fmla="*/ 369093 h 788193"/>
              <a:gd name="connsiteX45" fmla="*/ 1783556 w 1993106"/>
              <a:gd name="connsiteY45" fmla="*/ 390525 h 788193"/>
              <a:gd name="connsiteX46" fmla="*/ 1640681 w 1993106"/>
              <a:gd name="connsiteY46" fmla="*/ 409575 h 788193"/>
              <a:gd name="connsiteX47" fmla="*/ 1340643 w 1993106"/>
              <a:gd name="connsiteY47" fmla="*/ 516731 h 788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93106" h="788193">
                <a:moveTo>
                  <a:pt x="1340643" y="516731"/>
                </a:moveTo>
                <a:lnTo>
                  <a:pt x="1009650" y="616743"/>
                </a:lnTo>
                <a:lnTo>
                  <a:pt x="809625" y="661987"/>
                </a:lnTo>
                <a:lnTo>
                  <a:pt x="604837" y="697706"/>
                </a:lnTo>
                <a:lnTo>
                  <a:pt x="323850" y="742950"/>
                </a:lnTo>
                <a:lnTo>
                  <a:pt x="95250" y="783431"/>
                </a:lnTo>
                <a:lnTo>
                  <a:pt x="64293" y="788193"/>
                </a:lnTo>
                <a:lnTo>
                  <a:pt x="33337" y="783431"/>
                </a:lnTo>
                <a:lnTo>
                  <a:pt x="11906" y="773906"/>
                </a:lnTo>
                <a:lnTo>
                  <a:pt x="0" y="759618"/>
                </a:lnTo>
                <a:lnTo>
                  <a:pt x="2381" y="740568"/>
                </a:lnTo>
                <a:lnTo>
                  <a:pt x="21431" y="723900"/>
                </a:lnTo>
                <a:lnTo>
                  <a:pt x="150018" y="685800"/>
                </a:lnTo>
                <a:lnTo>
                  <a:pt x="431006" y="607218"/>
                </a:lnTo>
                <a:lnTo>
                  <a:pt x="728662" y="511968"/>
                </a:lnTo>
                <a:lnTo>
                  <a:pt x="1012031" y="411956"/>
                </a:lnTo>
                <a:lnTo>
                  <a:pt x="1252537" y="319087"/>
                </a:lnTo>
                <a:lnTo>
                  <a:pt x="1416843" y="250031"/>
                </a:lnTo>
                <a:lnTo>
                  <a:pt x="1433512" y="233362"/>
                </a:lnTo>
                <a:lnTo>
                  <a:pt x="1443037" y="211931"/>
                </a:lnTo>
                <a:lnTo>
                  <a:pt x="1452562" y="188118"/>
                </a:lnTo>
                <a:lnTo>
                  <a:pt x="1457325" y="161925"/>
                </a:lnTo>
                <a:lnTo>
                  <a:pt x="1447800" y="138112"/>
                </a:lnTo>
                <a:lnTo>
                  <a:pt x="1428750" y="114300"/>
                </a:lnTo>
                <a:lnTo>
                  <a:pt x="1402556" y="88106"/>
                </a:lnTo>
                <a:lnTo>
                  <a:pt x="1385887" y="61912"/>
                </a:lnTo>
                <a:lnTo>
                  <a:pt x="1378743" y="35718"/>
                </a:lnTo>
                <a:lnTo>
                  <a:pt x="1378743" y="14287"/>
                </a:lnTo>
                <a:lnTo>
                  <a:pt x="1388268" y="4762"/>
                </a:lnTo>
                <a:lnTo>
                  <a:pt x="1409700" y="0"/>
                </a:lnTo>
                <a:lnTo>
                  <a:pt x="1438275" y="0"/>
                </a:lnTo>
                <a:lnTo>
                  <a:pt x="1476375" y="11906"/>
                </a:lnTo>
                <a:lnTo>
                  <a:pt x="1554956" y="40481"/>
                </a:lnTo>
                <a:lnTo>
                  <a:pt x="1664493" y="88106"/>
                </a:lnTo>
                <a:lnTo>
                  <a:pt x="1754981" y="130968"/>
                </a:lnTo>
                <a:lnTo>
                  <a:pt x="1843087" y="173831"/>
                </a:lnTo>
                <a:lnTo>
                  <a:pt x="1907381" y="211931"/>
                </a:lnTo>
                <a:lnTo>
                  <a:pt x="1950243" y="245268"/>
                </a:lnTo>
                <a:lnTo>
                  <a:pt x="1974056" y="264318"/>
                </a:lnTo>
                <a:lnTo>
                  <a:pt x="1983581" y="278606"/>
                </a:lnTo>
                <a:lnTo>
                  <a:pt x="1993106" y="295275"/>
                </a:lnTo>
                <a:lnTo>
                  <a:pt x="1993106" y="319087"/>
                </a:lnTo>
                <a:lnTo>
                  <a:pt x="1985962" y="338137"/>
                </a:lnTo>
                <a:lnTo>
                  <a:pt x="1969293" y="352425"/>
                </a:lnTo>
                <a:lnTo>
                  <a:pt x="1916906" y="369093"/>
                </a:lnTo>
                <a:lnTo>
                  <a:pt x="1783556" y="390525"/>
                </a:lnTo>
                <a:lnTo>
                  <a:pt x="1640681" y="409575"/>
                </a:lnTo>
                <a:lnTo>
                  <a:pt x="1340643" y="516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13A7C86-4B7F-F043-8819-7EA63CDA8260}"/>
              </a:ext>
            </a:extLst>
          </p:cNvPr>
          <p:cNvSpPr/>
          <p:nvPr/>
        </p:nvSpPr>
        <p:spPr>
          <a:xfrm>
            <a:off x="4576763" y="3192463"/>
            <a:ext cx="433387" cy="1444625"/>
          </a:xfrm>
          <a:custGeom>
            <a:avLst/>
            <a:gdLst>
              <a:gd name="connsiteX0" fmla="*/ 164306 w 433387"/>
              <a:gd name="connsiteY0" fmla="*/ 878682 h 1443038"/>
              <a:gd name="connsiteX1" fmla="*/ 157162 w 433387"/>
              <a:gd name="connsiteY1" fmla="*/ 626269 h 1443038"/>
              <a:gd name="connsiteX2" fmla="*/ 142875 w 433387"/>
              <a:gd name="connsiteY2" fmla="*/ 478632 h 1443038"/>
              <a:gd name="connsiteX3" fmla="*/ 121443 w 433387"/>
              <a:gd name="connsiteY3" fmla="*/ 359569 h 1443038"/>
              <a:gd name="connsiteX4" fmla="*/ 92868 w 433387"/>
              <a:gd name="connsiteY4" fmla="*/ 261938 h 1443038"/>
              <a:gd name="connsiteX5" fmla="*/ 59531 w 433387"/>
              <a:gd name="connsiteY5" fmla="*/ 154782 h 1443038"/>
              <a:gd name="connsiteX6" fmla="*/ 21431 w 433387"/>
              <a:gd name="connsiteY6" fmla="*/ 80963 h 1443038"/>
              <a:gd name="connsiteX7" fmla="*/ 4762 w 433387"/>
              <a:gd name="connsiteY7" fmla="*/ 52388 h 1443038"/>
              <a:gd name="connsiteX8" fmla="*/ 0 w 433387"/>
              <a:gd name="connsiteY8" fmla="*/ 30957 h 1443038"/>
              <a:gd name="connsiteX9" fmla="*/ 4762 w 433387"/>
              <a:gd name="connsiteY9" fmla="*/ 9525 h 1443038"/>
              <a:gd name="connsiteX10" fmla="*/ 30956 w 433387"/>
              <a:gd name="connsiteY10" fmla="*/ 0 h 1443038"/>
              <a:gd name="connsiteX11" fmla="*/ 78581 w 433387"/>
              <a:gd name="connsiteY11" fmla="*/ 4763 h 1443038"/>
              <a:gd name="connsiteX12" fmla="*/ 157162 w 433387"/>
              <a:gd name="connsiteY12" fmla="*/ 33338 h 1443038"/>
              <a:gd name="connsiteX13" fmla="*/ 292893 w 433387"/>
              <a:gd name="connsiteY13" fmla="*/ 97632 h 1443038"/>
              <a:gd name="connsiteX14" fmla="*/ 323850 w 433387"/>
              <a:gd name="connsiteY14" fmla="*/ 238125 h 1443038"/>
              <a:gd name="connsiteX15" fmla="*/ 369093 w 433387"/>
              <a:gd name="connsiteY15" fmla="*/ 602457 h 1443038"/>
              <a:gd name="connsiteX16" fmla="*/ 390525 w 433387"/>
              <a:gd name="connsiteY16" fmla="*/ 757238 h 1443038"/>
              <a:gd name="connsiteX17" fmla="*/ 416718 w 433387"/>
              <a:gd name="connsiteY17" fmla="*/ 1143000 h 1443038"/>
              <a:gd name="connsiteX18" fmla="*/ 433387 w 433387"/>
              <a:gd name="connsiteY18" fmla="*/ 1312069 h 1443038"/>
              <a:gd name="connsiteX19" fmla="*/ 428625 w 433387"/>
              <a:gd name="connsiteY19" fmla="*/ 1371600 h 1443038"/>
              <a:gd name="connsiteX20" fmla="*/ 416718 w 433387"/>
              <a:gd name="connsiteY20" fmla="*/ 1412082 h 1443038"/>
              <a:gd name="connsiteX21" fmla="*/ 400050 w 433387"/>
              <a:gd name="connsiteY21" fmla="*/ 1431132 h 1443038"/>
              <a:gd name="connsiteX22" fmla="*/ 376237 w 433387"/>
              <a:gd name="connsiteY22" fmla="*/ 1438275 h 1443038"/>
              <a:gd name="connsiteX23" fmla="*/ 347662 w 433387"/>
              <a:gd name="connsiteY23" fmla="*/ 1443038 h 1443038"/>
              <a:gd name="connsiteX24" fmla="*/ 309562 w 433387"/>
              <a:gd name="connsiteY24" fmla="*/ 1438275 h 1443038"/>
              <a:gd name="connsiteX25" fmla="*/ 288131 w 433387"/>
              <a:gd name="connsiteY25" fmla="*/ 1433513 h 1443038"/>
              <a:gd name="connsiteX26" fmla="*/ 264318 w 433387"/>
              <a:gd name="connsiteY26" fmla="*/ 1421607 h 1443038"/>
              <a:gd name="connsiteX27" fmla="*/ 245268 w 433387"/>
              <a:gd name="connsiteY27" fmla="*/ 1407319 h 1443038"/>
              <a:gd name="connsiteX28" fmla="*/ 221456 w 433387"/>
              <a:gd name="connsiteY28" fmla="*/ 1381125 h 1443038"/>
              <a:gd name="connsiteX29" fmla="*/ 200025 w 433387"/>
              <a:gd name="connsiteY29" fmla="*/ 1323975 h 1443038"/>
              <a:gd name="connsiteX30" fmla="*/ 173831 w 433387"/>
              <a:gd name="connsiteY30" fmla="*/ 1212057 h 1443038"/>
              <a:gd name="connsiteX31" fmla="*/ 171450 w 433387"/>
              <a:gd name="connsiteY31" fmla="*/ 1150144 h 1443038"/>
              <a:gd name="connsiteX32" fmla="*/ 164306 w 433387"/>
              <a:gd name="connsiteY32" fmla="*/ 878682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3387" h="1443038">
                <a:moveTo>
                  <a:pt x="164306" y="878682"/>
                </a:moveTo>
                <a:lnTo>
                  <a:pt x="157162" y="626269"/>
                </a:lnTo>
                <a:lnTo>
                  <a:pt x="142875" y="478632"/>
                </a:lnTo>
                <a:lnTo>
                  <a:pt x="121443" y="359569"/>
                </a:lnTo>
                <a:lnTo>
                  <a:pt x="92868" y="261938"/>
                </a:lnTo>
                <a:lnTo>
                  <a:pt x="59531" y="154782"/>
                </a:lnTo>
                <a:lnTo>
                  <a:pt x="21431" y="80963"/>
                </a:lnTo>
                <a:lnTo>
                  <a:pt x="4762" y="52388"/>
                </a:lnTo>
                <a:lnTo>
                  <a:pt x="0" y="30957"/>
                </a:lnTo>
                <a:lnTo>
                  <a:pt x="4762" y="9525"/>
                </a:lnTo>
                <a:lnTo>
                  <a:pt x="30956" y="0"/>
                </a:lnTo>
                <a:lnTo>
                  <a:pt x="78581" y="4763"/>
                </a:lnTo>
                <a:lnTo>
                  <a:pt x="157162" y="33338"/>
                </a:lnTo>
                <a:lnTo>
                  <a:pt x="292893" y="97632"/>
                </a:lnTo>
                <a:lnTo>
                  <a:pt x="323850" y="238125"/>
                </a:lnTo>
                <a:lnTo>
                  <a:pt x="369093" y="602457"/>
                </a:lnTo>
                <a:lnTo>
                  <a:pt x="390525" y="757238"/>
                </a:lnTo>
                <a:lnTo>
                  <a:pt x="416718" y="1143000"/>
                </a:lnTo>
                <a:lnTo>
                  <a:pt x="433387" y="1312069"/>
                </a:lnTo>
                <a:lnTo>
                  <a:pt x="428625" y="1371600"/>
                </a:lnTo>
                <a:lnTo>
                  <a:pt x="416718" y="1412082"/>
                </a:lnTo>
                <a:lnTo>
                  <a:pt x="400050" y="1431132"/>
                </a:lnTo>
                <a:lnTo>
                  <a:pt x="376237" y="1438275"/>
                </a:lnTo>
                <a:lnTo>
                  <a:pt x="347662" y="1443038"/>
                </a:lnTo>
                <a:lnTo>
                  <a:pt x="309562" y="1438275"/>
                </a:lnTo>
                <a:lnTo>
                  <a:pt x="288131" y="1433513"/>
                </a:lnTo>
                <a:lnTo>
                  <a:pt x="264318" y="1421607"/>
                </a:lnTo>
                <a:lnTo>
                  <a:pt x="245268" y="1407319"/>
                </a:lnTo>
                <a:lnTo>
                  <a:pt x="221456" y="1381125"/>
                </a:lnTo>
                <a:lnTo>
                  <a:pt x="200025" y="1323975"/>
                </a:lnTo>
                <a:lnTo>
                  <a:pt x="173831" y="1212057"/>
                </a:lnTo>
                <a:cubicBezTo>
                  <a:pt x="173037" y="1191419"/>
                  <a:pt x="172244" y="1170782"/>
                  <a:pt x="171450" y="1150144"/>
                </a:cubicBezTo>
                <a:lnTo>
                  <a:pt x="164306" y="878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8D882D5-5E2B-124A-9152-0E79FAAA0332}"/>
              </a:ext>
            </a:extLst>
          </p:cNvPr>
          <p:cNvSpPr/>
          <p:nvPr/>
        </p:nvSpPr>
        <p:spPr>
          <a:xfrm rot="16200000">
            <a:off x="1816100" y="3873501"/>
            <a:ext cx="3730625" cy="374650"/>
          </a:xfrm>
          <a:custGeom>
            <a:avLst/>
            <a:gdLst>
              <a:gd name="connsiteX0" fmla="*/ 1597025 w 3730625"/>
              <a:gd name="connsiteY0" fmla="*/ 295275 h 374650"/>
              <a:gd name="connsiteX1" fmla="*/ 1101725 w 3730625"/>
              <a:gd name="connsiteY1" fmla="*/ 292100 h 374650"/>
              <a:gd name="connsiteX2" fmla="*/ 692150 w 3730625"/>
              <a:gd name="connsiteY2" fmla="*/ 292100 h 374650"/>
              <a:gd name="connsiteX3" fmla="*/ 320675 w 3730625"/>
              <a:gd name="connsiteY3" fmla="*/ 292100 h 374650"/>
              <a:gd name="connsiteX4" fmla="*/ 234950 w 3730625"/>
              <a:gd name="connsiteY4" fmla="*/ 285750 h 374650"/>
              <a:gd name="connsiteX5" fmla="*/ 165100 w 3730625"/>
              <a:gd name="connsiteY5" fmla="*/ 273050 h 374650"/>
              <a:gd name="connsiteX6" fmla="*/ 95250 w 3730625"/>
              <a:gd name="connsiteY6" fmla="*/ 254000 h 374650"/>
              <a:gd name="connsiteX7" fmla="*/ 53975 w 3730625"/>
              <a:gd name="connsiteY7" fmla="*/ 231775 h 374650"/>
              <a:gd name="connsiteX8" fmla="*/ 22225 w 3730625"/>
              <a:gd name="connsiteY8" fmla="*/ 206375 h 374650"/>
              <a:gd name="connsiteX9" fmla="*/ 3175 w 3730625"/>
              <a:gd name="connsiteY9" fmla="*/ 184150 h 374650"/>
              <a:gd name="connsiteX10" fmla="*/ 0 w 3730625"/>
              <a:gd name="connsiteY10" fmla="*/ 149225 h 374650"/>
              <a:gd name="connsiteX11" fmla="*/ 12700 w 3730625"/>
              <a:gd name="connsiteY11" fmla="*/ 127000 h 374650"/>
              <a:gd name="connsiteX12" fmla="*/ 31750 w 3730625"/>
              <a:gd name="connsiteY12" fmla="*/ 107950 h 374650"/>
              <a:gd name="connsiteX13" fmla="*/ 63500 w 3730625"/>
              <a:gd name="connsiteY13" fmla="*/ 85725 h 374650"/>
              <a:gd name="connsiteX14" fmla="*/ 101600 w 3730625"/>
              <a:gd name="connsiteY14" fmla="*/ 69850 h 374650"/>
              <a:gd name="connsiteX15" fmla="*/ 155575 w 3730625"/>
              <a:gd name="connsiteY15" fmla="*/ 50800 h 374650"/>
              <a:gd name="connsiteX16" fmla="*/ 209550 w 3730625"/>
              <a:gd name="connsiteY16" fmla="*/ 38100 h 374650"/>
              <a:gd name="connsiteX17" fmla="*/ 288925 w 3730625"/>
              <a:gd name="connsiteY17" fmla="*/ 22225 h 374650"/>
              <a:gd name="connsiteX18" fmla="*/ 384175 w 3730625"/>
              <a:gd name="connsiteY18" fmla="*/ 9525 h 374650"/>
              <a:gd name="connsiteX19" fmla="*/ 514350 w 3730625"/>
              <a:gd name="connsiteY19" fmla="*/ 0 h 374650"/>
              <a:gd name="connsiteX20" fmla="*/ 546100 w 3730625"/>
              <a:gd name="connsiteY20" fmla="*/ 15875 h 374650"/>
              <a:gd name="connsiteX21" fmla="*/ 609600 w 3730625"/>
              <a:gd name="connsiteY21" fmla="*/ 34925 h 374650"/>
              <a:gd name="connsiteX22" fmla="*/ 771525 w 3730625"/>
              <a:gd name="connsiteY22" fmla="*/ 57150 h 374650"/>
              <a:gd name="connsiteX23" fmla="*/ 962025 w 3730625"/>
              <a:gd name="connsiteY23" fmla="*/ 73025 h 374650"/>
              <a:gd name="connsiteX24" fmla="*/ 1362075 w 3730625"/>
              <a:gd name="connsiteY24" fmla="*/ 88900 h 374650"/>
              <a:gd name="connsiteX25" fmla="*/ 1873250 w 3730625"/>
              <a:gd name="connsiteY25" fmla="*/ 95250 h 374650"/>
              <a:gd name="connsiteX26" fmla="*/ 2486025 w 3730625"/>
              <a:gd name="connsiteY26" fmla="*/ 88900 h 374650"/>
              <a:gd name="connsiteX27" fmla="*/ 3051175 w 3730625"/>
              <a:gd name="connsiteY27" fmla="*/ 92075 h 374650"/>
              <a:gd name="connsiteX28" fmla="*/ 3273425 w 3730625"/>
              <a:gd name="connsiteY28" fmla="*/ 88900 h 374650"/>
              <a:gd name="connsiteX29" fmla="*/ 3435350 w 3730625"/>
              <a:gd name="connsiteY29" fmla="*/ 82550 h 374650"/>
              <a:gd name="connsiteX30" fmla="*/ 3549650 w 3730625"/>
              <a:gd name="connsiteY30" fmla="*/ 66675 h 374650"/>
              <a:gd name="connsiteX31" fmla="*/ 3702050 w 3730625"/>
              <a:gd name="connsiteY31" fmla="*/ 28575 h 374650"/>
              <a:gd name="connsiteX32" fmla="*/ 3730625 w 3730625"/>
              <a:gd name="connsiteY32" fmla="*/ 120650 h 374650"/>
              <a:gd name="connsiteX33" fmla="*/ 3629025 w 3730625"/>
              <a:gd name="connsiteY33" fmla="*/ 247650 h 374650"/>
              <a:gd name="connsiteX34" fmla="*/ 3581400 w 3730625"/>
              <a:gd name="connsiteY34" fmla="*/ 307975 h 374650"/>
              <a:gd name="connsiteX35" fmla="*/ 3536950 w 3730625"/>
              <a:gd name="connsiteY35" fmla="*/ 346075 h 374650"/>
              <a:gd name="connsiteX36" fmla="*/ 3498850 w 3730625"/>
              <a:gd name="connsiteY36" fmla="*/ 368300 h 374650"/>
              <a:gd name="connsiteX37" fmla="*/ 3467100 w 3730625"/>
              <a:gd name="connsiteY37" fmla="*/ 374650 h 374650"/>
              <a:gd name="connsiteX38" fmla="*/ 3432175 w 3730625"/>
              <a:gd name="connsiteY38" fmla="*/ 371475 h 374650"/>
              <a:gd name="connsiteX39" fmla="*/ 3397250 w 3730625"/>
              <a:gd name="connsiteY39" fmla="*/ 352425 h 374650"/>
              <a:gd name="connsiteX40" fmla="*/ 3327400 w 3730625"/>
              <a:gd name="connsiteY40" fmla="*/ 339725 h 374650"/>
              <a:gd name="connsiteX41" fmla="*/ 3251200 w 3730625"/>
              <a:gd name="connsiteY41" fmla="*/ 330200 h 374650"/>
              <a:gd name="connsiteX42" fmla="*/ 3098800 w 3730625"/>
              <a:gd name="connsiteY42" fmla="*/ 311150 h 374650"/>
              <a:gd name="connsiteX43" fmla="*/ 2930525 w 3730625"/>
              <a:gd name="connsiteY43" fmla="*/ 311150 h 374650"/>
              <a:gd name="connsiteX44" fmla="*/ 2552700 w 3730625"/>
              <a:gd name="connsiteY44" fmla="*/ 307975 h 374650"/>
              <a:gd name="connsiteX45" fmla="*/ 2470150 w 3730625"/>
              <a:gd name="connsiteY45" fmla="*/ 311150 h 374650"/>
              <a:gd name="connsiteX46" fmla="*/ 1597025 w 3730625"/>
              <a:gd name="connsiteY46" fmla="*/ 295275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30625" h="374650">
                <a:moveTo>
                  <a:pt x="1597025" y="295275"/>
                </a:moveTo>
                <a:lnTo>
                  <a:pt x="1101725" y="292100"/>
                </a:lnTo>
                <a:lnTo>
                  <a:pt x="692150" y="292100"/>
                </a:lnTo>
                <a:lnTo>
                  <a:pt x="320675" y="292100"/>
                </a:lnTo>
                <a:lnTo>
                  <a:pt x="234950" y="285750"/>
                </a:lnTo>
                <a:lnTo>
                  <a:pt x="165100" y="273050"/>
                </a:lnTo>
                <a:lnTo>
                  <a:pt x="95250" y="254000"/>
                </a:lnTo>
                <a:lnTo>
                  <a:pt x="53975" y="231775"/>
                </a:lnTo>
                <a:lnTo>
                  <a:pt x="22225" y="206375"/>
                </a:lnTo>
                <a:lnTo>
                  <a:pt x="3175" y="184150"/>
                </a:lnTo>
                <a:lnTo>
                  <a:pt x="0" y="149225"/>
                </a:lnTo>
                <a:lnTo>
                  <a:pt x="12700" y="127000"/>
                </a:lnTo>
                <a:lnTo>
                  <a:pt x="31750" y="107950"/>
                </a:lnTo>
                <a:lnTo>
                  <a:pt x="63500" y="85725"/>
                </a:lnTo>
                <a:lnTo>
                  <a:pt x="101600" y="69850"/>
                </a:lnTo>
                <a:lnTo>
                  <a:pt x="155575" y="50800"/>
                </a:lnTo>
                <a:lnTo>
                  <a:pt x="209550" y="38100"/>
                </a:lnTo>
                <a:lnTo>
                  <a:pt x="288925" y="22225"/>
                </a:lnTo>
                <a:lnTo>
                  <a:pt x="384175" y="9525"/>
                </a:lnTo>
                <a:lnTo>
                  <a:pt x="514350" y="0"/>
                </a:lnTo>
                <a:lnTo>
                  <a:pt x="546100" y="15875"/>
                </a:lnTo>
                <a:lnTo>
                  <a:pt x="609600" y="34925"/>
                </a:lnTo>
                <a:lnTo>
                  <a:pt x="771525" y="57150"/>
                </a:lnTo>
                <a:lnTo>
                  <a:pt x="962025" y="73025"/>
                </a:lnTo>
                <a:lnTo>
                  <a:pt x="1362075" y="88900"/>
                </a:lnTo>
                <a:lnTo>
                  <a:pt x="1873250" y="95250"/>
                </a:lnTo>
                <a:lnTo>
                  <a:pt x="2486025" y="88900"/>
                </a:lnTo>
                <a:lnTo>
                  <a:pt x="3051175" y="92075"/>
                </a:lnTo>
                <a:lnTo>
                  <a:pt x="3273425" y="88900"/>
                </a:lnTo>
                <a:lnTo>
                  <a:pt x="3435350" y="82550"/>
                </a:lnTo>
                <a:lnTo>
                  <a:pt x="3549650" y="66675"/>
                </a:lnTo>
                <a:lnTo>
                  <a:pt x="3702050" y="28575"/>
                </a:lnTo>
                <a:lnTo>
                  <a:pt x="3730625" y="120650"/>
                </a:lnTo>
                <a:lnTo>
                  <a:pt x="3629025" y="247650"/>
                </a:lnTo>
                <a:lnTo>
                  <a:pt x="3581400" y="307975"/>
                </a:lnTo>
                <a:lnTo>
                  <a:pt x="3536950" y="346075"/>
                </a:lnTo>
                <a:lnTo>
                  <a:pt x="3498850" y="368300"/>
                </a:lnTo>
                <a:lnTo>
                  <a:pt x="3467100" y="374650"/>
                </a:lnTo>
                <a:lnTo>
                  <a:pt x="3432175" y="371475"/>
                </a:lnTo>
                <a:lnTo>
                  <a:pt x="3397250" y="352425"/>
                </a:lnTo>
                <a:lnTo>
                  <a:pt x="3327400" y="339725"/>
                </a:lnTo>
                <a:lnTo>
                  <a:pt x="3251200" y="330200"/>
                </a:lnTo>
                <a:lnTo>
                  <a:pt x="3098800" y="311150"/>
                </a:lnTo>
                <a:lnTo>
                  <a:pt x="2930525" y="311150"/>
                </a:lnTo>
                <a:lnTo>
                  <a:pt x="2552700" y="307975"/>
                </a:lnTo>
                <a:lnTo>
                  <a:pt x="2470150" y="311150"/>
                </a:lnTo>
                <a:lnTo>
                  <a:pt x="1597025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F123453-DD03-754B-B84C-3DADE0082F76}"/>
              </a:ext>
            </a:extLst>
          </p:cNvPr>
          <p:cNvSpPr/>
          <p:nvPr/>
        </p:nvSpPr>
        <p:spPr>
          <a:xfrm rot="16200000">
            <a:off x="2172494" y="3337719"/>
            <a:ext cx="1806575" cy="1128713"/>
          </a:xfrm>
          <a:custGeom>
            <a:avLst/>
            <a:gdLst>
              <a:gd name="connsiteX0" fmla="*/ 719138 w 1807369"/>
              <a:gd name="connsiteY0" fmla="*/ 700087 h 1128712"/>
              <a:gd name="connsiteX1" fmla="*/ 550069 w 1807369"/>
              <a:gd name="connsiteY1" fmla="*/ 571500 h 1128712"/>
              <a:gd name="connsiteX2" fmla="*/ 428625 w 1807369"/>
              <a:gd name="connsiteY2" fmla="*/ 473869 h 1128712"/>
              <a:gd name="connsiteX3" fmla="*/ 323850 w 1807369"/>
              <a:gd name="connsiteY3" fmla="*/ 383381 h 1128712"/>
              <a:gd name="connsiteX4" fmla="*/ 223838 w 1807369"/>
              <a:gd name="connsiteY4" fmla="*/ 288131 h 1128712"/>
              <a:gd name="connsiteX5" fmla="*/ 90488 w 1807369"/>
              <a:gd name="connsiteY5" fmla="*/ 157162 h 1128712"/>
              <a:gd name="connsiteX6" fmla="*/ 11906 w 1807369"/>
              <a:gd name="connsiteY6" fmla="*/ 69056 h 1128712"/>
              <a:gd name="connsiteX7" fmla="*/ 2381 w 1807369"/>
              <a:gd name="connsiteY7" fmla="*/ 47625 h 1128712"/>
              <a:gd name="connsiteX8" fmla="*/ 0 w 1807369"/>
              <a:gd name="connsiteY8" fmla="*/ 26194 h 1128712"/>
              <a:gd name="connsiteX9" fmla="*/ 2381 w 1807369"/>
              <a:gd name="connsiteY9" fmla="*/ 11906 h 1128712"/>
              <a:gd name="connsiteX10" fmla="*/ 9525 w 1807369"/>
              <a:gd name="connsiteY10" fmla="*/ 4762 h 1128712"/>
              <a:gd name="connsiteX11" fmla="*/ 26194 w 1807369"/>
              <a:gd name="connsiteY11" fmla="*/ 0 h 1128712"/>
              <a:gd name="connsiteX12" fmla="*/ 42863 w 1807369"/>
              <a:gd name="connsiteY12" fmla="*/ 7144 h 1128712"/>
              <a:gd name="connsiteX13" fmla="*/ 157163 w 1807369"/>
              <a:gd name="connsiteY13" fmla="*/ 109537 h 1128712"/>
              <a:gd name="connsiteX14" fmla="*/ 278606 w 1807369"/>
              <a:gd name="connsiteY14" fmla="*/ 207169 h 1128712"/>
              <a:gd name="connsiteX15" fmla="*/ 411956 w 1807369"/>
              <a:gd name="connsiteY15" fmla="*/ 307181 h 1128712"/>
              <a:gd name="connsiteX16" fmla="*/ 511969 w 1807369"/>
              <a:gd name="connsiteY16" fmla="*/ 381000 h 1128712"/>
              <a:gd name="connsiteX17" fmla="*/ 669131 w 1807369"/>
              <a:gd name="connsiteY17" fmla="*/ 481012 h 1128712"/>
              <a:gd name="connsiteX18" fmla="*/ 864394 w 1807369"/>
              <a:gd name="connsiteY18" fmla="*/ 595312 h 1128712"/>
              <a:gd name="connsiteX19" fmla="*/ 1085850 w 1807369"/>
              <a:gd name="connsiteY19" fmla="*/ 707231 h 1128712"/>
              <a:gd name="connsiteX20" fmla="*/ 1266825 w 1807369"/>
              <a:gd name="connsiteY20" fmla="*/ 790575 h 1128712"/>
              <a:gd name="connsiteX21" fmla="*/ 1450181 w 1807369"/>
              <a:gd name="connsiteY21" fmla="*/ 866775 h 1128712"/>
              <a:gd name="connsiteX22" fmla="*/ 1640681 w 1807369"/>
              <a:gd name="connsiteY22" fmla="*/ 940594 h 1128712"/>
              <a:gd name="connsiteX23" fmla="*/ 1797844 w 1807369"/>
              <a:gd name="connsiteY23" fmla="*/ 1000125 h 1128712"/>
              <a:gd name="connsiteX24" fmla="*/ 1807369 w 1807369"/>
              <a:gd name="connsiteY24" fmla="*/ 1128712 h 1128712"/>
              <a:gd name="connsiteX25" fmla="*/ 1426369 w 1807369"/>
              <a:gd name="connsiteY25" fmla="*/ 1102519 h 1128712"/>
              <a:gd name="connsiteX26" fmla="*/ 1285875 w 1807369"/>
              <a:gd name="connsiteY26" fmla="*/ 1038225 h 1128712"/>
              <a:gd name="connsiteX27" fmla="*/ 1126331 w 1807369"/>
              <a:gd name="connsiteY27" fmla="*/ 952500 h 1128712"/>
              <a:gd name="connsiteX28" fmla="*/ 959644 w 1807369"/>
              <a:gd name="connsiteY28" fmla="*/ 857250 h 1128712"/>
              <a:gd name="connsiteX29" fmla="*/ 719138 w 1807369"/>
              <a:gd name="connsiteY29" fmla="*/ 700087 h 112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807369" h="1128712">
                <a:moveTo>
                  <a:pt x="719138" y="700087"/>
                </a:moveTo>
                <a:lnTo>
                  <a:pt x="550069" y="571500"/>
                </a:lnTo>
                <a:lnTo>
                  <a:pt x="428625" y="473869"/>
                </a:lnTo>
                <a:lnTo>
                  <a:pt x="323850" y="383381"/>
                </a:lnTo>
                <a:lnTo>
                  <a:pt x="223838" y="288131"/>
                </a:lnTo>
                <a:lnTo>
                  <a:pt x="90488" y="157162"/>
                </a:lnTo>
                <a:lnTo>
                  <a:pt x="11906" y="69056"/>
                </a:lnTo>
                <a:lnTo>
                  <a:pt x="2381" y="47625"/>
                </a:lnTo>
                <a:lnTo>
                  <a:pt x="0" y="26194"/>
                </a:lnTo>
                <a:lnTo>
                  <a:pt x="2381" y="11906"/>
                </a:lnTo>
                <a:lnTo>
                  <a:pt x="9525" y="4762"/>
                </a:lnTo>
                <a:lnTo>
                  <a:pt x="26194" y="0"/>
                </a:lnTo>
                <a:lnTo>
                  <a:pt x="42863" y="7144"/>
                </a:lnTo>
                <a:lnTo>
                  <a:pt x="157163" y="109537"/>
                </a:lnTo>
                <a:lnTo>
                  <a:pt x="278606" y="207169"/>
                </a:lnTo>
                <a:lnTo>
                  <a:pt x="411956" y="307181"/>
                </a:lnTo>
                <a:lnTo>
                  <a:pt x="511969" y="381000"/>
                </a:lnTo>
                <a:lnTo>
                  <a:pt x="669131" y="481012"/>
                </a:lnTo>
                <a:lnTo>
                  <a:pt x="864394" y="595312"/>
                </a:lnTo>
                <a:lnTo>
                  <a:pt x="1085850" y="707231"/>
                </a:lnTo>
                <a:lnTo>
                  <a:pt x="1266825" y="790575"/>
                </a:lnTo>
                <a:lnTo>
                  <a:pt x="1450181" y="866775"/>
                </a:lnTo>
                <a:lnTo>
                  <a:pt x="1640681" y="940594"/>
                </a:lnTo>
                <a:lnTo>
                  <a:pt x="1797844" y="1000125"/>
                </a:lnTo>
                <a:lnTo>
                  <a:pt x="1807369" y="1128712"/>
                </a:lnTo>
                <a:lnTo>
                  <a:pt x="1426369" y="1102519"/>
                </a:lnTo>
                <a:lnTo>
                  <a:pt x="1285875" y="1038225"/>
                </a:lnTo>
                <a:lnTo>
                  <a:pt x="1126331" y="952500"/>
                </a:lnTo>
                <a:lnTo>
                  <a:pt x="959644" y="857250"/>
                </a:lnTo>
                <a:lnTo>
                  <a:pt x="719138" y="700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36DF806-EAD5-0A44-9B72-D8B03A1A50B4}"/>
              </a:ext>
            </a:extLst>
          </p:cNvPr>
          <p:cNvSpPr/>
          <p:nvPr/>
        </p:nvSpPr>
        <p:spPr>
          <a:xfrm>
            <a:off x="3716338" y="3316288"/>
            <a:ext cx="666750" cy="708025"/>
          </a:xfrm>
          <a:custGeom>
            <a:avLst/>
            <a:gdLst>
              <a:gd name="connsiteX0" fmla="*/ 361950 w 666750"/>
              <a:gd name="connsiteY0" fmla="*/ 431007 h 707232"/>
              <a:gd name="connsiteX1" fmla="*/ 269082 w 666750"/>
              <a:gd name="connsiteY1" fmla="*/ 316707 h 707232"/>
              <a:gd name="connsiteX2" fmla="*/ 197644 w 666750"/>
              <a:gd name="connsiteY2" fmla="*/ 247650 h 707232"/>
              <a:gd name="connsiteX3" fmla="*/ 97632 w 666750"/>
              <a:gd name="connsiteY3" fmla="*/ 161925 h 707232"/>
              <a:gd name="connsiteX4" fmla="*/ 9525 w 666750"/>
              <a:gd name="connsiteY4" fmla="*/ 107157 h 707232"/>
              <a:gd name="connsiteX5" fmla="*/ 0 w 666750"/>
              <a:gd name="connsiteY5" fmla="*/ 0 h 707232"/>
              <a:gd name="connsiteX6" fmla="*/ 116682 w 666750"/>
              <a:gd name="connsiteY6" fmla="*/ 30957 h 707232"/>
              <a:gd name="connsiteX7" fmla="*/ 180975 w 666750"/>
              <a:gd name="connsiteY7" fmla="*/ 50007 h 707232"/>
              <a:gd name="connsiteX8" fmla="*/ 259557 w 666750"/>
              <a:gd name="connsiteY8" fmla="*/ 80963 h 707232"/>
              <a:gd name="connsiteX9" fmla="*/ 333375 w 666750"/>
              <a:gd name="connsiteY9" fmla="*/ 114300 h 707232"/>
              <a:gd name="connsiteX10" fmla="*/ 435769 w 666750"/>
              <a:gd name="connsiteY10" fmla="*/ 164307 h 707232"/>
              <a:gd name="connsiteX11" fmla="*/ 495300 w 666750"/>
              <a:gd name="connsiteY11" fmla="*/ 197644 h 707232"/>
              <a:gd name="connsiteX12" fmla="*/ 545307 w 666750"/>
              <a:gd name="connsiteY12" fmla="*/ 228600 h 707232"/>
              <a:gd name="connsiteX13" fmla="*/ 585788 w 666750"/>
              <a:gd name="connsiteY13" fmla="*/ 292894 h 707232"/>
              <a:gd name="connsiteX14" fmla="*/ 626269 w 666750"/>
              <a:gd name="connsiteY14" fmla="*/ 376238 h 707232"/>
              <a:gd name="connsiteX15" fmla="*/ 650082 w 666750"/>
              <a:gd name="connsiteY15" fmla="*/ 445294 h 707232"/>
              <a:gd name="connsiteX16" fmla="*/ 661988 w 666750"/>
              <a:gd name="connsiteY16" fmla="*/ 507207 h 707232"/>
              <a:gd name="connsiteX17" fmla="*/ 666750 w 666750"/>
              <a:gd name="connsiteY17" fmla="*/ 561975 h 707232"/>
              <a:gd name="connsiteX18" fmla="*/ 666750 w 666750"/>
              <a:gd name="connsiteY18" fmla="*/ 607219 h 707232"/>
              <a:gd name="connsiteX19" fmla="*/ 661988 w 666750"/>
              <a:gd name="connsiteY19" fmla="*/ 640557 h 707232"/>
              <a:gd name="connsiteX20" fmla="*/ 647700 w 666750"/>
              <a:gd name="connsiteY20" fmla="*/ 676275 h 707232"/>
              <a:gd name="connsiteX21" fmla="*/ 628650 w 666750"/>
              <a:gd name="connsiteY21" fmla="*/ 697707 h 707232"/>
              <a:gd name="connsiteX22" fmla="*/ 604838 w 666750"/>
              <a:gd name="connsiteY22" fmla="*/ 707232 h 707232"/>
              <a:gd name="connsiteX23" fmla="*/ 576263 w 666750"/>
              <a:gd name="connsiteY23" fmla="*/ 707232 h 707232"/>
              <a:gd name="connsiteX24" fmla="*/ 545307 w 666750"/>
              <a:gd name="connsiteY24" fmla="*/ 700088 h 707232"/>
              <a:gd name="connsiteX25" fmla="*/ 514350 w 666750"/>
              <a:gd name="connsiteY25" fmla="*/ 676275 h 707232"/>
              <a:gd name="connsiteX26" fmla="*/ 483394 w 666750"/>
              <a:gd name="connsiteY26" fmla="*/ 619125 h 707232"/>
              <a:gd name="connsiteX27" fmla="*/ 419100 w 666750"/>
              <a:gd name="connsiteY27" fmla="*/ 511969 h 707232"/>
              <a:gd name="connsiteX28" fmla="*/ 361950 w 666750"/>
              <a:gd name="connsiteY28" fmla="*/ 431007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6750" h="707232">
                <a:moveTo>
                  <a:pt x="361950" y="431007"/>
                </a:moveTo>
                <a:lnTo>
                  <a:pt x="269082" y="316707"/>
                </a:lnTo>
                <a:lnTo>
                  <a:pt x="197644" y="247650"/>
                </a:lnTo>
                <a:lnTo>
                  <a:pt x="97632" y="161925"/>
                </a:lnTo>
                <a:lnTo>
                  <a:pt x="9525" y="107157"/>
                </a:lnTo>
                <a:lnTo>
                  <a:pt x="0" y="0"/>
                </a:lnTo>
                <a:lnTo>
                  <a:pt x="116682" y="30957"/>
                </a:lnTo>
                <a:lnTo>
                  <a:pt x="180975" y="50007"/>
                </a:lnTo>
                <a:lnTo>
                  <a:pt x="259557" y="80963"/>
                </a:lnTo>
                <a:lnTo>
                  <a:pt x="333375" y="114300"/>
                </a:lnTo>
                <a:lnTo>
                  <a:pt x="435769" y="164307"/>
                </a:lnTo>
                <a:lnTo>
                  <a:pt x="495300" y="197644"/>
                </a:lnTo>
                <a:lnTo>
                  <a:pt x="545307" y="228600"/>
                </a:lnTo>
                <a:lnTo>
                  <a:pt x="585788" y="292894"/>
                </a:lnTo>
                <a:lnTo>
                  <a:pt x="626269" y="376238"/>
                </a:lnTo>
                <a:lnTo>
                  <a:pt x="650082" y="445294"/>
                </a:lnTo>
                <a:lnTo>
                  <a:pt x="661988" y="507207"/>
                </a:lnTo>
                <a:lnTo>
                  <a:pt x="666750" y="561975"/>
                </a:lnTo>
                <a:lnTo>
                  <a:pt x="666750" y="607219"/>
                </a:lnTo>
                <a:lnTo>
                  <a:pt x="661988" y="640557"/>
                </a:lnTo>
                <a:lnTo>
                  <a:pt x="647700" y="676275"/>
                </a:lnTo>
                <a:lnTo>
                  <a:pt x="628650" y="697707"/>
                </a:lnTo>
                <a:lnTo>
                  <a:pt x="604838" y="707232"/>
                </a:lnTo>
                <a:lnTo>
                  <a:pt x="576263" y="707232"/>
                </a:lnTo>
                <a:lnTo>
                  <a:pt x="545307" y="700088"/>
                </a:lnTo>
                <a:lnTo>
                  <a:pt x="514350" y="676275"/>
                </a:lnTo>
                <a:lnTo>
                  <a:pt x="483394" y="619125"/>
                </a:lnTo>
                <a:lnTo>
                  <a:pt x="419100" y="511969"/>
                </a:lnTo>
                <a:lnTo>
                  <a:pt x="361950" y="4310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C85AED3-98B8-FC42-95D9-286F040E97DC}"/>
              </a:ext>
            </a:extLst>
          </p:cNvPr>
          <p:cNvSpPr/>
          <p:nvPr/>
        </p:nvSpPr>
        <p:spPr>
          <a:xfrm>
            <a:off x="4329113" y="2400300"/>
            <a:ext cx="2814637" cy="538163"/>
          </a:xfrm>
          <a:custGeom>
            <a:avLst/>
            <a:gdLst>
              <a:gd name="connsiteX0" fmla="*/ 1864518 w 2814637"/>
              <a:gd name="connsiteY0" fmla="*/ 297656 h 538163"/>
              <a:gd name="connsiteX1" fmla="*/ 1543050 w 2814637"/>
              <a:gd name="connsiteY1" fmla="*/ 340519 h 538163"/>
              <a:gd name="connsiteX2" fmla="*/ 1276350 w 2814637"/>
              <a:gd name="connsiteY2" fmla="*/ 383381 h 538163"/>
              <a:gd name="connsiteX3" fmla="*/ 1040606 w 2814637"/>
              <a:gd name="connsiteY3" fmla="*/ 411956 h 538163"/>
              <a:gd name="connsiteX4" fmla="*/ 764381 w 2814637"/>
              <a:gd name="connsiteY4" fmla="*/ 459581 h 538163"/>
              <a:gd name="connsiteX5" fmla="*/ 681037 w 2814637"/>
              <a:gd name="connsiteY5" fmla="*/ 476250 h 538163"/>
              <a:gd name="connsiteX6" fmla="*/ 619125 w 2814637"/>
              <a:gd name="connsiteY6" fmla="*/ 490538 h 538163"/>
              <a:gd name="connsiteX7" fmla="*/ 545306 w 2814637"/>
              <a:gd name="connsiteY7" fmla="*/ 509588 h 538163"/>
              <a:gd name="connsiteX8" fmla="*/ 502443 w 2814637"/>
              <a:gd name="connsiteY8" fmla="*/ 526256 h 538163"/>
              <a:gd name="connsiteX9" fmla="*/ 466725 w 2814637"/>
              <a:gd name="connsiteY9" fmla="*/ 533400 h 538163"/>
              <a:gd name="connsiteX10" fmla="*/ 423862 w 2814637"/>
              <a:gd name="connsiteY10" fmla="*/ 538163 h 538163"/>
              <a:gd name="connsiteX11" fmla="*/ 381000 w 2814637"/>
              <a:gd name="connsiteY11" fmla="*/ 535781 h 538163"/>
              <a:gd name="connsiteX12" fmla="*/ 335756 w 2814637"/>
              <a:gd name="connsiteY12" fmla="*/ 528638 h 538163"/>
              <a:gd name="connsiteX13" fmla="*/ 276225 w 2814637"/>
              <a:gd name="connsiteY13" fmla="*/ 509588 h 538163"/>
              <a:gd name="connsiteX14" fmla="*/ 195262 w 2814637"/>
              <a:gd name="connsiteY14" fmla="*/ 469106 h 538163"/>
              <a:gd name="connsiteX15" fmla="*/ 116681 w 2814637"/>
              <a:gd name="connsiteY15" fmla="*/ 423863 h 538163"/>
              <a:gd name="connsiteX16" fmla="*/ 47625 w 2814637"/>
              <a:gd name="connsiteY16" fmla="*/ 373856 h 538163"/>
              <a:gd name="connsiteX17" fmla="*/ 11906 w 2814637"/>
              <a:gd name="connsiteY17" fmla="*/ 338138 h 538163"/>
              <a:gd name="connsiteX18" fmla="*/ 2381 w 2814637"/>
              <a:gd name="connsiteY18" fmla="*/ 319088 h 538163"/>
              <a:gd name="connsiteX19" fmla="*/ 0 w 2814637"/>
              <a:gd name="connsiteY19" fmla="*/ 295275 h 538163"/>
              <a:gd name="connsiteX20" fmla="*/ 11906 w 2814637"/>
              <a:gd name="connsiteY20" fmla="*/ 280988 h 538163"/>
              <a:gd name="connsiteX21" fmla="*/ 33337 w 2814637"/>
              <a:gd name="connsiteY21" fmla="*/ 278606 h 538163"/>
              <a:gd name="connsiteX22" fmla="*/ 85725 w 2814637"/>
              <a:gd name="connsiteY22" fmla="*/ 292894 h 538163"/>
              <a:gd name="connsiteX23" fmla="*/ 185737 w 2814637"/>
              <a:gd name="connsiteY23" fmla="*/ 316706 h 538163"/>
              <a:gd name="connsiteX24" fmla="*/ 259556 w 2814637"/>
              <a:gd name="connsiteY24" fmla="*/ 330994 h 538163"/>
              <a:gd name="connsiteX25" fmla="*/ 323850 w 2814637"/>
              <a:gd name="connsiteY25" fmla="*/ 338138 h 538163"/>
              <a:gd name="connsiteX26" fmla="*/ 395287 w 2814637"/>
              <a:gd name="connsiteY26" fmla="*/ 335756 h 538163"/>
              <a:gd name="connsiteX27" fmla="*/ 554831 w 2814637"/>
              <a:gd name="connsiteY27" fmla="*/ 314325 h 538163"/>
              <a:gd name="connsiteX28" fmla="*/ 909637 w 2814637"/>
              <a:gd name="connsiteY28" fmla="*/ 257175 h 538163"/>
              <a:gd name="connsiteX29" fmla="*/ 1302543 w 2814637"/>
              <a:gd name="connsiteY29" fmla="*/ 202406 h 538163"/>
              <a:gd name="connsiteX30" fmla="*/ 1566862 w 2814637"/>
              <a:gd name="connsiteY30" fmla="*/ 159544 h 538163"/>
              <a:gd name="connsiteX31" fmla="*/ 2119312 w 2814637"/>
              <a:gd name="connsiteY31" fmla="*/ 88106 h 538163"/>
              <a:gd name="connsiteX32" fmla="*/ 2264568 w 2814637"/>
              <a:gd name="connsiteY32" fmla="*/ 69056 h 538163"/>
              <a:gd name="connsiteX33" fmla="*/ 2297906 w 2814637"/>
              <a:gd name="connsiteY33" fmla="*/ 59531 h 538163"/>
              <a:gd name="connsiteX34" fmla="*/ 2362200 w 2814637"/>
              <a:gd name="connsiteY34" fmla="*/ 28575 h 538163"/>
              <a:gd name="connsiteX35" fmla="*/ 2409825 w 2814637"/>
              <a:gd name="connsiteY35" fmla="*/ 0 h 538163"/>
              <a:gd name="connsiteX36" fmla="*/ 2502693 w 2814637"/>
              <a:gd name="connsiteY36" fmla="*/ 14288 h 538163"/>
              <a:gd name="connsiteX37" fmla="*/ 2588418 w 2814637"/>
              <a:gd name="connsiteY37" fmla="*/ 42863 h 538163"/>
              <a:gd name="connsiteX38" fmla="*/ 2647950 w 2814637"/>
              <a:gd name="connsiteY38" fmla="*/ 66675 h 538163"/>
              <a:gd name="connsiteX39" fmla="*/ 2700337 w 2814637"/>
              <a:gd name="connsiteY39" fmla="*/ 92869 h 538163"/>
              <a:gd name="connsiteX40" fmla="*/ 2738437 w 2814637"/>
              <a:gd name="connsiteY40" fmla="*/ 114300 h 538163"/>
              <a:gd name="connsiteX41" fmla="*/ 2778918 w 2814637"/>
              <a:gd name="connsiteY41" fmla="*/ 142875 h 538163"/>
              <a:gd name="connsiteX42" fmla="*/ 2800350 w 2814637"/>
              <a:gd name="connsiteY42" fmla="*/ 171450 h 538163"/>
              <a:gd name="connsiteX43" fmla="*/ 2812256 w 2814637"/>
              <a:gd name="connsiteY43" fmla="*/ 195263 h 538163"/>
              <a:gd name="connsiteX44" fmla="*/ 2814637 w 2814637"/>
              <a:gd name="connsiteY44" fmla="*/ 223838 h 538163"/>
              <a:gd name="connsiteX45" fmla="*/ 2809875 w 2814637"/>
              <a:gd name="connsiteY45" fmla="*/ 242888 h 538163"/>
              <a:gd name="connsiteX46" fmla="*/ 2786062 w 2814637"/>
              <a:gd name="connsiteY46" fmla="*/ 266700 h 538163"/>
              <a:gd name="connsiteX47" fmla="*/ 2745581 w 2814637"/>
              <a:gd name="connsiteY47" fmla="*/ 290513 h 538163"/>
              <a:gd name="connsiteX48" fmla="*/ 2566987 w 2814637"/>
              <a:gd name="connsiteY48" fmla="*/ 278606 h 538163"/>
              <a:gd name="connsiteX49" fmla="*/ 2402681 w 2814637"/>
              <a:gd name="connsiteY49" fmla="*/ 269081 h 538163"/>
              <a:gd name="connsiteX50" fmla="*/ 2286000 w 2814637"/>
              <a:gd name="connsiteY50" fmla="*/ 269081 h 538163"/>
              <a:gd name="connsiteX51" fmla="*/ 2171700 w 2814637"/>
              <a:gd name="connsiteY51" fmla="*/ 276225 h 538163"/>
              <a:gd name="connsiteX52" fmla="*/ 1864518 w 2814637"/>
              <a:gd name="connsiteY52" fmla="*/ 297656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814637" h="538163">
                <a:moveTo>
                  <a:pt x="1864518" y="297656"/>
                </a:moveTo>
                <a:lnTo>
                  <a:pt x="1543050" y="340519"/>
                </a:lnTo>
                <a:lnTo>
                  <a:pt x="1276350" y="383381"/>
                </a:lnTo>
                <a:lnTo>
                  <a:pt x="1040606" y="411956"/>
                </a:lnTo>
                <a:lnTo>
                  <a:pt x="764381" y="459581"/>
                </a:lnTo>
                <a:lnTo>
                  <a:pt x="681037" y="476250"/>
                </a:lnTo>
                <a:lnTo>
                  <a:pt x="619125" y="490538"/>
                </a:lnTo>
                <a:lnTo>
                  <a:pt x="545306" y="509588"/>
                </a:lnTo>
                <a:lnTo>
                  <a:pt x="502443" y="526256"/>
                </a:lnTo>
                <a:lnTo>
                  <a:pt x="466725" y="533400"/>
                </a:lnTo>
                <a:lnTo>
                  <a:pt x="423862" y="538163"/>
                </a:lnTo>
                <a:lnTo>
                  <a:pt x="381000" y="535781"/>
                </a:lnTo>
                <a:lnTo>
                  <a:pt x="335756" y="528638"/>
                </a:lnTo>
                <a:lnTo>
                  <a:pt x="276225" y="509588"/>
                </a:lnTo>
                <a:lnTo>
                  <a:pt x="195262" y="469106"/>
                </a:lnTo>
                <a:lnTo>
                  <a:pt x="116681" y="423863"/>
                </a:lnTo>
                <a:lnTo>
                  <a:pt x="47625" y="373856"/>
                </a:lnTo>
                <a:lnTo>
                  <a:pt x="11906" y="338138"/>
                </a:lnTo>
                <a:lnTo>
                  <a:pt x="2381" y="319088"/>
                </a:lnTo>
                <a:lnTo>
                  <a:pt x="0" y="295275"/>
                </a:lnTo>
                <a:lnTo>
                  <a:pt x="11906" y="280988"/>
                </a:lnTo>
                <a:lnTo>
                  <a:pt x="33337" y="278606"/>
                </a:lnTo>
                <a:lnTo>
                  <a:pt x="85725" y="292894"/>
                </a:lnTo>
                <a:lnTo>
                  <a:pt x="185737" y="316706"/>
                </a:lnTo>
                <a:lnTo>
                  <a:pt x="259556" y="330994"/>
                </a:lnTo>
                <a:lnTo>
                  <a:pt x="323850" y="338138"/>
                </a:lnTo>
                <a:lnTo>
                  <a:pt x="395287" y="335756"/>
                </a:lnTo>
                <a:lnTo>
                  <a:pt x="554831" y="314325"/>
                </a:lnTo>
                <a:lnTo>
                  <a:pt x="909637" y="257175"/>
                </a:lnTo>
                <a:lnTo>
                  <a:pt x="1302543" y="202406"/>
                </a:lnTo>
                <a:lnTo>
                  <a:pt x="1566862" y="159544"/>
                </a:lnTo>
                <a:lnTo>
                  <a:pt x="2119312" y="88106"/>
                </a:lnTo>
                <a:lnTo>
                  <a:pt x="2264568" y="69056"/>
                </a:lnTo>
                <a:lnTo>
                  <a:pt x="2297906" y="59531"/>
                </a:lnTo>
                <a:lnTo>
                  <a:pt x="2362200" y="28575"/>
                </a:lnTo>
                <a:lnTo>
                  <a:pt x="2409825" y="0"/>
                </a:lnTo>
                <a:lnTo>
                  <a:pt x="2502693" y="14288"/>
                </a:lnTo>
                <a:lnTo>
                  <a:pt x="2588418" y="42863"/>
                </a:lnTo>
                <a:lnTo>
                  <a:pt x="2647950" y="66675"/>
                </a:lnTo>
                <a:lnTo>
                  <a:pt x="2700337" y="92869"/>
                </a:lnTo>
                <a:lnTo>
                  <a:pt x="2738437" y="114300"/>
                </a:lnTo>
                <a:lnTo>
                  <a:pt x="2778918" y="142875"/>
                </a:lnTo>
                <a:lnTo>
                  <a:pt x="2800350" y="171450"/>
                </a:lnTo>
                <a:lnTo>
                  <a:pt x="2812256" y="195263"/>
                </a:lnTo>
                <a:lnTo>
                  <a:pt x="2814637" y="223838"/>
                </a:lnTo>
                <a:lnTo>
                  <a:pt x="2809875" y="242888"/>
                </a:lnTo>
                <a:lnTo>
                  <a:pt x="2786062" y="266700"/>
                </a:lnTo>
                <a:lnTo>
                  <a:pt x="2745581" y="290513"/>
                </a:lnTo>
                <a:lnTo>
                  <a:pt x="2566987" y="278606"/>
                </a:lnTo>
                <a:lnTo>
                  <a:pt x="2402681" y="269081"/>
                </a:lnTo>
                <a:lnTo>
                  <a:pt x="2286000" y="269081"/>
                </a:lnTo>
                <a:lnTo>
                  <a:pt x="2171700" y="276225"/>
                </a:lnTo>
                <a:lnTo>
                  <a:pt x="1864518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FBB2E07-6ACA-544E-83DF-3A52A66CD8D6}"/>
              </a:ext>
            </a:extLst>
          </p:cNvPr>
          <p:cNvSpPr/>
          <p:nvPr/>
        </p:nvSpPr>
        <p:spPr>
          <a:xfrm>
            <a:off x="4773613" y="3048000"/>
            <a:ext cx="2165350" cy="1408113"/>
          </a:xfrm>
          <a:custGeom>
            <a:avLst/>
            <a:gdLst>
              <a:gd name="connsiteX0" fmla="*/ 540544 w 2164557"/>
              <a:gd name="connsiteY0" fmla="*/ 330994 h 1407319"/>
              <a:gd name="connsiteX1" fmla="*/ 73819 w 2164557"/>
              <a:gd name="connsiteY1" fmla="*/ 392906 h 1407319"/>
              <a:gd name="connsiteX2" fmla="*/ 0 w 2164557"/>
              <a:gd name="connsiteY2" fmla="*/ 235744 h 1407319"/>
              <a:gd name="connsiteX3" fmla="*/ 240507 w 2164557"/>
              <a:gd name="connsiteY3" fmla="*/ 192881 h 1407319"/>
              <a:gd name="connsiteX4" fmla="*/ 542925 w 2164557"/>
              <a:gd name="connsiteY4" fmla="*/ 145256 h 1407319"/>
              <a:gd name="connsiteX5" fmla="*/ 840582 w 2164557"/>
              <a:gd name="connsiteY5" fmla="*/ 109538 h 1407319"/>
              <a:gd name="connsiteX6" fmla="*/ 1092994 w 2164557"/>
              <a:gd name="connsiteY6" fmla="*/ 66675 h 1407319"/>
              <a:gd name="connsiteX7" fmla="*/ 1323975 w 2164557"/>
              <a:gd name="connsiteY7" fmla="*/ 47625 h 1407319"/>
              <a:gd name="connsiteX8" fmla="*/ 1631157 w 2164557"/>
              <a:gd name="connsiteY8" fmla="*/ 23813 h 1407319"/>
              <a:gd name="connsiteX9" fmla="*/ 1666875 w 2164557"/>
              <a:gd name="connsiteY9" fmla="*/ 19050 h 1407319"/>
              <a:gd name="connsiteX10" fmla="*/ 1752600 w 2164557"/>
              <a:gd name="connsiteY10" fmla="*/ 2381 h 1407319"/>
              <a:gd name="connsiteX11" fmla="*/ 1788319 w 2164557"/>
              <a:gd name="connsiteY11" fmla="*/ 0 h 1407319"/>
              <a:gd name="connsiteX12" fmla="*/ 1824038 w 2164557"/>
              <a:gd name="connsiteY12" fmla="*/ 4763 h 1407319"/>
              <a:gd name="connsiteX13" fmla="*/ 1857375 w 2164557"/>
              <a:gd name="connsiteY13" fmla="*/ 16669 h 1407319"/>
              <a:gd name="connsiteX14" fmla="*/ 1902619 w 2164557"/>
              <a:gd name="connsiteY14" fmla="*/ 33338 h 1407319"/>
              <a:gd name="connsiteX15" fmla="*/ 1952625 w 2164557"/>
              <a:gd name="connsiteY15" fmla="*/ 59531 h 1407319"/>
              <a:gd name="connsiteX16" fmla="*/ 2047875 w 2164557"/>
              <a:gd name="connsiteY16" fmla="*/ 123825 h 1407319"/>
              <a:gd name="connsiteX17" fmla="*/ 2102644 w 2164557"/>
              <a:gd name="connsiteY17" fmla="*/ 169069 h 1407319"/>
              <a:gd name="connsiteX18" fmla="*/ 2145507 w 2164557"/>
              <a:gd name="connsiteY18" fmla="*/ 209550 h 1407319"/>
              <a:gd name="connsiteX19" fmla="*/ 2162175 w 2164557"/>
              <a:gd name="connsiteY19" fmla="*/ 235744 h 1407319"/>
              <a:gd name="connsiteX20" fmla="*/ 2164557 w 2164557"/>
              <a:gd name="connsiteY20" fmla="*/ 264319 h 1407319"/>
              <a:gd name="connsiteX21" fmla="*/ 2145507 w 2164557"/>
              <a:gd name="connsiteY21" fmla="*/ 304800 h 1407319"/>
              <a:gd name="connsiteX22" fmla="*/ 2107407 w 2164557"/>
              <a:gd name="connsiteY22" fmla="*/ 350044 h 1407319"/>
              <a:gd name="connsiteX23" fmla="*/ 2085975 w 2164557"/>
              <a:gd name="connsiteY23" fmla="*/ 397669 h 1407319"/>
              <a:gd name="connsiteX24" fmla="*/ 1997869 w 2164557"/>
              <a:gd name="connsiteY24" fmla="*/ 809625 h 1407319"/>
              <a:gd name="connsiteX25" fmla="*/ 1924050 w 2164557"/>
              <a:gd name="connsiteY25" fmla="*/ 1102519 h 1407319"/>
              <a:gd name="connsiteX26" fmla="*/ 1866900 w 2164557"/>
              <a:gd name="connsiteY26" fmla="*/ 1326356 h 1407319"/>
              <a:gd name="connsiteX27" fmla="*/ 1857375 w 2164557"/>
              <a:gd name="connsiteY27" fmla="*/ 1345406 h 1407319"/>
              <a:gd name="connsiteX28" fmla="*/ 1821657 w 2164557"/>
              <a:gd name="connsiteY28" fmla="*/ 1371600 h 1407319"/>
              <a:gd name="connsiteX29" fmla="*/ 1778794 w 2164557"/>
              <a:gd name="connsiteY29" fmla="*/ 1400175 h 1407319"/>
              <a:gd name="connsiteX30" fmla="*/ 1754982 w 2164557"/>
              <a:gd name="connsiteY30" fmla="*/ 1407319 h 1407319"/>
              <a:gd name="connsiteX31" fmla="*/ 1724025 w 2164557"/>
              <a:gd name="connsiteY31" fmla="*/ 1404938 h 1407319"/>
              <a:gd name="connsiteX32" fmla="*/ 1702594 w 2164557"/>
              <a:gd name="connsiteY32" fmla="*/ 1395413 h 1407319"/>
              <a:gd name="connsiteX33" fmla="*/ 1685925 w 2164557"/>
              <a:gd name="connsiteY33" fmla="*/ 1366838 h 1407319"/>
              <a:gd name="connsiteX34" fmla="*/ 1671638 w 2164557"/>
              <a:gd name="connsiteY34" fmla="*/ 1281113 h 1407319"/>
              <a:gd name="connsiteX35" fmla="*/ 1688307 w 2164557"/>
              <a:gd name="connsiteY35" fmla="*/ 1138238 h 1407319"/>
              <a:gd name="connsiteX36" fmla="*/ 1757363 w 2164557"/>
              <a:gd name="connsiteY36" fmla="*/ 766763 h 1407319"/>
              <a:gd name="connsiteX37" fmla="*/ 1778794 w 2164557"/>
              <a:gd name="connsiteY37" fmla="*/ 550069 h 1407319"/>
              <a:gd name="connsiteX38" fmla="*/ 1800225 w 2164557"/>
              <a:gd name="connsiteY38" fmla="*/ 309563 h 1407319"/>
              <a:gd name="connsiteX39" fmla="*/ 1795463 w 2164557"/>
              <a:gd name="connsiteY39" fmla="*/ 285750 h 1407319"/>
              <a:gd name="connsiteX40" fmla="*/ 1783557 w 2164557"/>
              <a:gd name="connsiteY40" fmla="*/ 259556 h 1407319"/>
              <a:gd name="connsiteX41" fmla="*/ 1759744 w 2164557"/>
              <a:gd name="connsiteY41" fmla="*/ 233363 h 1407319"/>
              <a:gd name="connsiteX42" fmla="*/ 1735932 w 2164557"/>
              <a:gd name="connsiteY42" fmla="*/ 211931 h 1407319"/>
              <a:gd name="connsiteX43" fmla="*/ 1697832 w 2164557"/>
              <a:gd name="connsiteY43" fmla="*/ 202406 h 1407319"/>
              <a:gd name="connsiteX44" fmla="*/ 1640682 w 2164557"/>
              <a:gd name="connsiteY44" fmla="*/ 200025 h 1407319"/>
              <a:gd name="connsiteX45" fmla="*/ 1450182 w 2164557"/>
              <a:gd name="connsiteY45" fmla="*/ 207169 h 1407319"/>
              <a:gd name="connsiteX46" fmla="*/ 1088232 w 2164557"/>
              <a:gd name="connsiteY46" fmla="*/ 245269 h 1407319"/>
              <a:gd name="connsiteX47" fmla="*/ 831057 w 2164557"/>
              <a:gd name="connsiteY47" fmla="*/ 292894 h 1407319"/>
              <a:gd name="connsiteX48" fmla="*/ 540544 w 2164557"/>
              <a:gd name="connsiteY48" fmla="*/ 330994 h 1407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64557" h="1407319">
                <a:moveTo>
                  <a:pt x="540544" y="330994"/>
                </a:moveTo>
                <a:lnTo>
                  <a:pt x="73819" y="392906"/>
                </a:lnTo>
                <a:lnTo>
                  <a:pt x="0" y="235744"/>
                </a:lnTo>
                <a:lnTo>
                  <a:pt x="240507" y="192881"/>
                </a:lnTo>
                <a:lnTo>
                  <a:pt x="542925" y="145256"/>
                </a:lnTo>
                <a:lnTo>
                  <a:pt x="840582" y="109538"/>
                </a:lnTo>
                <a:lnTo>
                  <a:pt x="1092994" y="66675"/>
                </a:lnTo>
                <a:lnTo>
                  <a:pt x="1323975" y="47625"/>
                </a:lnTo>
                <a:lnTo>
                  <a:pt x="1631157" y="23813"/>
                </a:lnTo>
                <a:lnTo>
                  <a:pt x="1666875" y="19050"/>
                </a:lnTo>
                <a:lnTo>
                  <a:pt x="1752600" y="2381"/>
                </a:lnTo>
                <a:lnTo>
                  <a:pt x="1788319" y="0"/>
                </a:lnTo>
                <a:lnTo>
                  <a:pt x="1824038" y="4763"/>
                </a:lnTo>
                <a:lnTo>
                  <a:pt x="1857375" y="16669"/>
                </a:lnTo>
                <a:lnTo>
                  <a:pt x="1902619" y="33338"/>
                </a:lnTo>
                <a:lnTo>
                  <a:pt x="1952625" y="59531"/>
                </a:lnTo>
                <a:lnTo>
                  <a:pt x="2047875" y="123825"/>
                </a:lnTo>
                <a:lnTo>
                  <a:pt x="2102644" y="169069"/>
                </a:lnTo>
                <a:lnTo>
                  <a:pt x="2145507" y="209550"/>
                </a:lnTo>
                <a:lnTo>
                  <a:pt x="2162175" y="235744"/>
                </a:lnTo>
                <a:lnTo>
                  <a:pt x="2164557" y="264319"/>
                </a:lnTo>
                <a:lnTo>
                  <a:pt x="2145507" y="304800"/>
                </a:lnTo>
                <a:lnTo>
                  <a:pt x="2107407" y="350044"/>
                </a:lnTo>
                <a:lnTo>
                  <a:pt x="2085975" y="397669"/>
                </a:lnTo>
                <a:lnTo>
                  <a:pt x="1997869" y="809625"/>
                </a:lnTo>
                <a:lnTo>
                  <a:pt x="1924050" y="1102519"/>
                </a:lnTo>
                <a:lnTo>
                  <a:pt x="1866900" y="1326356"/>
                </a:lnTo>
                <a:lnTo>
                  <a:pt x="1857375" y="1345406"/>
                </a:lnTo>
                <a:lnTo>
                  <a:pt x="1821657" y="1371600"/>
                </a:lnTo>
                <a:lnTo>
                  <a:pt x="1778794" y="1400175"/>
                </a:lnTo>
                <a:lnTo>
                  <a:pt x="1754982" y="1407319"/>
                </a:lnTo>
                <a:lnTo>
                  <a:pt x="1724025" y="1404938"/>
                </a:lnTo>
                <a:lnTo>
                  <a:pt x="1702594" y="1395413"/>
                </a:lnTo>
                <a:lnTo>
                  <a:pt x="1685925" y="1366838"/>
                </a:lnTo>
                <a:lnTo>
                  <a:pt x="1671638" y="1281113"/>
                </a:lnTo>
                <a:lnTo>
                  <a:pt x="1688307" y="1138238"/>
                </a:lnTo>
                <a:lnTo>
                  <a:pt x="1757363" y="766763"/>
                </a:lnTo>
                <a:lnTo>
                  <a:pt x="1778794" y="550069"/>
                </a:lnTo>
                <a:lnTo>
                  <a:pt x="1800225" y="309563"/>
                </a:lnTo>
                <a:lnTo>
                  <a:pt x="1795463" y="285750"/>
                </a:lnTo>
                <a:lnTo>
                  <a:pt x="1783557" y="259556"/>
                </a:lnTo>
                <a:lnTo>
                  <a:pt x="1759744" y="233363"/>
                </a:lnTo>
                <a:lnTo>
                  <a:pt x="1735932" y="211931"/>
                </a:lnTo>
                <a:lnTo>
                  <a:pt x="1697832" y="202406"/>
                </a:lnTo>
                <a:lnTo>
                  <a:pt x="1640682" y="200025"/>
                </a:lnTo>
                <a:lnTo>
                  <a:pt x="1450182" y="207169"/>
                </a:lnTo>
                <a:lnTo>
                  <a:pt x="1088232" y="245269"/>
                </a:lnTo>
                <a:lnTo>
                  <a:pt x="831057" y="292894"/>
                </a:lnTo>
                <a:lnTo>
                  <a:pt x="540544" y="330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505D818-CA19-5142-AB2C-6CE0610251EE}"/>
              </a:ext>
            </a:extLst>
          </p:cNvPr>
          <p:cNvSpPr/>
          <p:nvPr/>
        </p:nvSpPr>
        <p:spPr>
          <a:xfrm>
            <a:off x="4876800" y="3602038"/>
            <a:ext cx="1733550" cy="346075"/>
          </a:xfrm>
          <a:custGeom>
            <a:avLst/>
            <a:gdLst>
              <a:gd name="connsiteX0" fmla="*/ 371475 w 1733550"/>
              <a:gd name="connsiteY0" fmla="*/ 316707 h 345282"/>
              <a:gd name="connsiteX1" fmla="*/ 35719 w 1733550"/>
              <a:gd name="connsiteY1" fmla="*/ 345282 h 345282"/>
              <a:gd name="connsiteX2" fmla="*/ 0 w 1733550"/>
              <a:gd name="connsiteY2" fmla="*/ 188119 h 345282"/>
              <a:gd name="connsiteX3" fmla="*/ 740569 w 1733550"/>
              <a:gd name="connsiteY3" fmla="*/ 90488 h 345282"/>
              <a:gd name="connsiteX4" fmla="*/ 990600 w 1733550"/>
              <a:gd name="connsiteY4" fmla="*/ 69057 h 345282"/>
              <a:gd name="connsiteX5" fmla="*/ 1240631 w 1733550"/>
              <a:gd name="connsiteY5" fmla="*/ 40482 h 345282"/>
              <a:gd name="connsiteX6" fmla="*/ 1440656 w 1733550"/>
              <a:gd name="connsiteY6" fmla="*/ 16669 h 345282"/>
              <a:gd name="connsiteX7" fmla="*/ 1595438 w 1733550"/>
              <a:gd name="connsiteY7" fmla="*/ 4763 h 345282"/>
              <a:gd name="connsiteX8" fmla="*/ 1733550 w 1733550"/>
              <a:gd name="connsiteY8" fmla="*/ 0 h 345282"/>
              <a:gd name="connsiteX9" fmla="*/ 1716881 w 1733550"/>
              <a:gd name="connsiteY9" fmla="*/ 207169 h 345282"/>
              <a:gd name="connsiteX10" fmla="*/ 1428750 w 1733550"/>
              <a:gd name="connsiteY10" fmla="*/ 211932 h 345282"/>
              <a:gd name="connsiteX11" fmla="*/ 1223963 w 1733550"/>
              <a:gd name="connsiteY11" fmla="*/ 228600 h 345282"/>
              <a:gd name="connsiteX12" fmla="*/ 981075 w 1733550"/>
              <a:gd name="connsiteY12" fmla="*/ 250032 h 345282"/>
              <a:gd name="connsiteX13" fmla="*/ 719138 w 1733550"/>
              <a:gd name="connsiteY13" fmla="*/ 278607 h 345282"/>
              <a:gd name="connsiteX14" fmla="*/ 371475 w 1733550"/>
              <a:gd name="connsiteY14" fmla="*/ 316707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33550" h="345282">
                <a:moveTo>
                  <a:pt x="371475" y="316707"/>
                </a:moveTo>
                <a:lnTo>
                  <a:pt x="35719" y="345282"/>
                </a:lnTo>
                <a:lnTo>
                  <a:pt x="0" y="188119"/>
                </a:lnTo>
                <a:lnTo>
                  <a:pt x="740569" y="90488"/>
                </a:lnTo>
                <a:lnTo>
                  <a:pt x="990600" y="69057"/>
                </a:lnTo>
                <a:lnTo>
                  <a:pt x="1240631" y="40482"/>
                </a:lnTo>
                <a:lnTo>
                  <a:pt x="1440656" y="16669"/>
                </a:lnTo>
                <a:lnTo>
                  <a:pt x="1595438" y="4763"/>
                </a:lnTo>
                <a:lnTo>
                  <a:pt x="1733550" y="0"/>
                </a:lnTo>
                <a:lnTo>
                  <a:pt x="1716881" y="207169"/>
                </a:lnTo>
                <a:lnTo>
                  <a:pt x="1428750" y="211932"/>
                </a:lnTo>
                <a:lnTo>
                  <a:pt x="1223963" y="228600"/>
                </a:lnTo>
                <a:lnTo>
                  <a:pt x="981075" y="250032"/>
                </a:lnTo>
                <a:lnTo>
                  <a:pt x="719138" y="278607"/>
                </a:lnTo>
                <a:lnTo>
                  <a:pt x="371475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7B8C545-3814-2A46-94D9-6BE06161C6C7}"/>
              </a:ext>
            </a:extLst>
          </p:cNvPr>
          <p:cNvSpPr/>
          <p:nvPr/>
        </p:nvSpPr>
        <p:spPr>
          <a:xfrm>
            <a:off x="4924425" y="4186238"/>
            <a:ext cx="1598613" cy="323850"/>
          </a:xfrm>
          <a:custGeom>
            <a:avLst/>
            <a:gdLst>
              <a:gd name="connsiteX0" fmla="*/ 371475 w 1597819"/>
              <a:gd name="connsiteY0" fmla="*/ 283368 h 323850"/>
              <a:gd name="connsiteX1" fmla="*/ 23813 w 1597819"/>
              <a:gd name="connsiteY1" fmla="*/ 323850 h 323850"/>
              <a:gd name="connsiteX2" fmla="*/ 0 w 1597819"/>
              <a:gd name="connsiteY2" fmla="*/ 145256 h 323850"/>
              <a:gd name="connsiteX3" fmla="*/ 385763 w 1597819"/>
              <a:gd name="connsiteY3" fmla="*/ 102393 h 323850"/>
              <a:gd name="connsiteX4" fmla="*/ 695325 w 1597819"/>
              <a:gd name="connsiteY4" fmla="*/ 66675 h 323850"/>
              <a:gd name="connsiteX5" fmla="*/ 940594 w 1597819"/>
              <a:gd name="connsiteY5" fmla="*/ 45243 h 323850"/>
              <a:gd name="connsiteX6" fmla="*/ 1243013 w 1597819"/>
              <a:gd name="connsiteY6" fmla="*/ 14287 h 323850"/>
              <a:gd name="connsiteX7" fmla="*/ 1433513 w 1597819"/>
              <a:gd name="connsiteY7" fmla="*/ 2381 h 323850"/>
              <a:gd name="connsiteX8" fmla="*/ 1581150 w 1597819"/>
              <a:gd name="connsiteY8" fmla="*/ 0 h 323850"/>
              <a:gd name="connsiteX9" fmla="*/ 1597819 w 1597819"/>
              <a:gd name="connsiteY9" fmla="*/ 176212 h 323850"/>
              <a:gd name="connsiteX10" fmla="*/ 1221581 w 1597819"/>
              <a:gd name="connsiteY10" fmla="*/ 195262 h 323850"/>
              <a:gd name="connsiteX11" fmla="*/ 935831 w 1597819"/>
              <a:gd name="connsiteY11" fmla="*/ 221456 h 323850"/>
              <a:gd name="connsiteX12" fmla="*/ 652463 w 1597819"/>
              <a:gd name="connsiteY12" fmla="*/ 252412 h 323850"/>
              <a:gd name="connsiteX13" fmla="*/ 371475 w 1597819"/>
              <a:gd name="connsiteY13" fmla="*/ 283368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97819" h="323850">
                <a:moveTo>
                  <a:pt x="371475" y="283368"/>
                </a:moveTo>
                <a:lnTo>
                  <a:pt x="23813" y="323850"/>
                </a:lnTo>
                <a:lnTo>
                  <a:pt x="0" y="145256"/>
                </a:lnTo>
                <a:lnTo>
                  <a:pt x="385763" y="102393"/>
                </a:lnTo>
                <a:lnTo>
                  <a:pt x="695325" y="66675"/>
                </a:lnTo>
                <a:lnTo>
                  <a:pt x="940594" y="45243"/>
                </a:lnTo>
                <a:lnTo>
                  <a:pt x="1243013" y="14287"/>
                </a:lnTo>
                <a:lnTo>
                  <a:pt x="1433513" y="2381"/>
                </a:lnTo>
                <a:lnTo>
                  <a:pt x="1581150" y="0"/>
                </a:lnTo>
                <a:lnTo>
                  <a:pt x="1597819" y="176212"/>
                </a:lnTo>
                <a:lnTo>
                  <a:pt x="1221581" y="195262"/>
                </a:lnTo>
                <a:lnTo>
                  <a:pt x="935831" y="221456"/>
                </a:lnTo>
                <a:lnTo>
                  <a:pt x="652463" y="252412"/>
                </a:lnTo>
                <a:lnTo>
                  <a:pt x="371475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6C4B095-6FCC-E54E-8F07-39A51671F34C}"/>
              </a:ext>
            </a:extLst>
          </p:cNvPr>
          <p:cNvSpPr/>
          <p:nvPr/>
        </p:nvSpPr>
        <p:spPr>
          <a:xfrm rot="16200000">
            <a:off x="3957638" y="3589338"/>
            <a:ext cx="3409950" cy="495300"/>
          </a:xfrm>
          <a:custGeom>
            <a:avLst/>
            <a:gdLst>
              <a:gd name="connsiteX0" fmla="*/ 952500 w 3409950"/>
              <a:gd name="connsiteY0" fmla="*/ 444500 h 495300"/>
              <a:gd name="connsiteX1" fmla="*/ 6350 w 3409950"/>
              <a:gd name="connsiteY1" fmla="*/ 447675 h 495300"/>
              <a:gd name="connsiteX2" fmla="*/ 0 w 3409950"/>
              <a:gd name="connsiteY2" fmla="*/ 203200 h 495300"/>
              <a:gd name="connsiteX3" fmla="*/ 1143000 w 3409950"/>
              <a:gd name="connsiteY3" fmla="*/ 196850 h 495300"/>
              <a:gd name="connsiteX4" fmla="*/ 2244725 w 3409950"/>
              <a:gd name="connsiteY4" fmla="*/ 200025 h 495300"/>
              <a:gd name="connsiteX5" fmla="*/ 2787650 w 3409950"/>
              <a:gd name="connsiteY5" fmla="*/ 203200 h 495300"/>
              <a:gd name="connsiteX6" fmla="*/ 2933700 w 3409950"/>
              <a:gd name="connsiteY6" fmla="*/ 200025 h 495300"/>
              <a:gd name="connsiteX7" fmla="*/ 3079750 w 3409950"/>
              <a:gd name="connsiteY7" fmla="*/ 187325 h 495300"/>
              <a:gd name="connsiteX8" fmla="*/ 3171825 w 3409950"/>
              <a:gd name="connsiteY8" fmla="*/ 171450 h 495300"/>
              <a:gd name="connsiteX9" fmla="*/ 3232150 w 3409950"/>
              <a:gd name="connsiteY9" fmla="*/ 152400 h 495300"/>
              <a:gd name="connsiteX10" fmla="*/ 3282950 w 3409950"/>
              <a:gd name="connsiteY10" fmla="*/ 130175 h 495300"/>
              <a:gd name="connsiteX11" fmla="*/ 3321050 w 3409950"/>
              <a:gd name="connsiteY11" fmla="*/ 79375 h 495300"/>
              <a:gd name="connsiteX12" fmla="*/ 3371850 w 3409950"/>
              <a:gd name="connsiteY12" fmla="*/ 0 h 495300"/>
              <a:gd name="connsiteX13" fmla="*/ 3409950 w 3409950"/>
              <a:gd name="connsiteY13" fmla="*/ 171450 h 495300"/>
              <a:gd name="connsiteX14" fmla="*/ 3378200 w 3409950"/>
              <a:gd name="connsiteY14" fmla="*/ 250825 h 495300"/>
              <a:gd name="connsiteX15" fmla="*/ 3343275 w 3409950"/>
              <a:gd name="connsiteY15" fmla="*/ 381000 h 495300"/>
              <a:gd name="connsiteX16" fmla="*/ 3324225 w 3409950"/>
              <a:gd name="connsiteY16" fmla="*/ 419100 h 495300"/>
              <a:gd name="connsiteX17" fmla="*/ 3295650 w 3409950"/>
              <a:gd name="connsiteY17" fmla="*/ 454025 h 495300"/>
              <a:gd name="connsiteX18" fmla="*/ 3248025 w 3409950"/>
              <a:gd name="connsiteY18" fmla="*/ 485775 h 495300"/>
              <a:gd name="connsiteX19" fmla="*/ 3219450 w 3409950"/>
              <a:gd name="connsiteY19" fmla="*/ 495300 h 495300"/>
              <a:gd name="connsiteX20" fmla="*/ 3175000 w 3409950"/>
              <a:gd name="connsiteY20" fmla="*/ 485775 h 495300"/>
              <a:gd name="connsiteX21" fmla="*/ 3114675 w 3409950"/>
              <a:gd name="connsiteY21" fmla="*/ 476250 h 495300"/>
              <a:gd name="connsiteX22" fmla="*/ 3019425 w 3409950"/>
              <a:gd name="connsiteY22" fmla="*/ 469900 h 495300"/>
              <a:gd name="connsiteX23" fmla="*/ 2838450 w 3409950"/>
              <a:gd name="connsiteY23" fmla="*/ 469900 h 495300"/>
              <a:gd name="connsiteX24" fmla="*/ 2406650 w 3409950"/>
              <a:gd name="connsiteY24" fmla="*/ 450850 h 495300"/>
              <a:gd name="connsiteX25" fmla="*/ 2260600 w 3409950"/>
              <a:gd name="connsiteY25" fmla="*/ 444500 h 495300"/>
              <a:gd name="connsiteX26" fmla="*/ 1828800 w 3409950"/>
              <a:gd name="connsiteY26" fmla="*/ 447675 h 495300"/>
              <a:gd name="connsiteX27" fmla="*/ 1285875 w 3409950"/>
              <a:gd name="connsiteY27" fmla="*/ 441325 h 495300"/>
              <a:gd name="connsiteX28" fmla="*/ 952500 w 3409950"/>
              <a:gd name="connsiteY28" fmla="*/ 4445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09950" h="495300">
                <a:moveTo>
                  <a:pt x="952500" y="444500"/>
                </a:moveTo>
                <a:lnTo>
                  <a:pt x="6350" y="447675"/>
                </a:lnTo>
                <a:lnTo>
                  <a:pt x="0" y="203200"/>
                </a:lnTo>
                <a:lnTo>
                  <a:pt x="1143000" y="196850"/>
                </a:lnTo>
                <a:lnTo>
                  <a:pt x="2244725" y="200025"/>
                </a:lnTo>
                <a:lnTo>
                  <a:pt x="2787650" y="203200"/>
                </a:lnTo>
                <a:lnTo>
                  <a:pt x="2933700" y="200025"/>
                </a:lnTo>
                <a:lnTo>
                  <a:pt x="3079750" y="187325"/>
                </a:lnTo>
                <a:lnTo>
                  <a:pt x="3171825" y="171450"/>
                </a:lnTo>
                <a:lnTo>
                  <a:pt x="3232150" y="152400"/>
                </a:lnTo>
                <a:lnTo>
                  <a:pt x="3282950" y="130175"/>
                </a:lnTo>
                <a:lnTo>
                  <a:pt x="3321050" y="79375"/>
                </a:lnTo>
                <a:lnTo>
                  <a:pt x="3371850" y="0"/>
                </a:lnTo>
                <a:lnTo>
                  <a:pt x="3409950" y="171450"/>
                </a:lnTo>
                <a:lnTo>
                  <a:pt x="3378200" y="250825"/>
                </a:lnTo>
                <a:lnTo>
                  <a:pt x="3343275" y="381000"/>
                </a:lnTo>
                <a:lnTo>
                  <a:pt x="3324225" y="419100"/>
                </a:lnTo>
                <a:lnTo>
                  <a:pt x="3295650" y="454025"/>
                </a:lnTo>
                <a:lnTo>
                  <a:pt x="3248025" y="485775"/>
                </a:lnTo>
                <a:lnTo>
                  <a:pt x="3219450" y="495300"/>
                </a:lnTo>
                <a:lnTo>
                  <a:pt x="3175000" y="485775"/>
                </a:lnTo>
                <a:lnTo>
                  <a:pt x="3114675" y="476250"/>
                </a:lnTo>
                <a:lnTo>
                  <a:pt x="3019425" y="469900"/>
                </a:lnTo>
                <a:lnTo>
                  <a:pt x="2838450" y="469900"/>
                </a:lnTo>
                <a:lnTo>
                  <a:pt x="2406650" y="450850"/>
                </a:lnTo>
                <a:lnTo>
                  <a:pt x="2260600" y="444500"/>
                </a:lnTo>
                <a:lnTo>
                  <a:pt x="1828800" y="447675"/>
                </a:lnTo>
                <a:lnTo>
                  <a:pt x="1285875" y="441325"/>
                </a:lnTo>
                <a:lnTo>
                  <a:pt x="952500" y="444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8513D0B-AD80-5942-93E5-5445A45CF19C}"/>
              </a:ext>
            </a:extLst>
          </p:cNvPr>
          <p:cNvSpPr/>
          <p:nvPr/>
        </p:nvSpPr>
        <p:spPr>
          <a:xfrm>
            <a:off x="4602163" y="4703763"/>
            <a:ext cx="2171700" cy="406400"/>
          </a:xfrm>
          <a:custGeom>
            <a:avLst/>
            <a:gdLst>
              <a:gd name="connsiteX0" fmla="*/ 1552575 w 2171700"/>
              <a:gd name="connsiteY0" fmla="*/ 266700 h 407194"/>
              <a:gd name="connsiteX1" fmla="*/ 1245394 w 2171700"/>
              <a:gd name="connsiteY1" fmla="*/ 288131 h 407194"/>
              <a:gd name="connsiteX2" fmla="*/ 971550 w 2171700"/>
              <a:gd name="connsiteY2" fmla="*/ 316706 h 407194"/>
              <a:gd name="connsiteX3" fmla="*/ 776288 w 2171700"/>
              <a:gd name="connsiteY3" fmla="*/ 335756 h 407194"/>
              <a:gd name="connsiteX4" fmla="*/ 633413 w 2171700"/>
              <a:gd name="connsiteY4" fmla="*/ 359569 h 407194"/>
              <a:gd name="connsiteX5" fmla="*/ 492919 w 2171700"/>
              <a:gd name="connsiteY5" fmla="*/ 388144 h 407194"/>
              <a:gd name="connsiteX6" fmla="*/ 414338 w 2171700"/>
              <a:gd name="connsiteY6" fmla="*/ 404812 h 407194"/>
              <a:gd name="connsiteX7" fmla="*/ 369094 w 2171700"/>
              <a:gd name="connsiteY7" fmla="*/ 407194 h 407194"/>
              <a:gd name="connsiteX8" fmla="*/ 335757 w 2171700"/>
              <a:gd name="connsiteY8" fmla="*/ 404812 h 407194"/>
              <a:gd name="connsiteX9" fmla="*/ 302419 w 2171700"/>
              <a:gd name="connsiteY9" fmla="*/ 395287 h 407194"/>
              <a:gd name="connsiteX10" fmla="*/ 266700 w 2171700"/>
              <a:gd name="connsiteY10" fmla="*/ 381000 h 407194"/>
              <a:gd name="connsiteX11" fmla="*/ 207169 w 2171700"/>
              <a:gd name="connsiteY11" fmla="*/ 342900 h 407194"/>
              <a:gd name="connsiteX12" fmla="*/ 116682 w 2171700"/>
              <a:gd name="connsiteY12" fmla="*/ 283369 h 407194"/>
              <a:gd name="connsiteX13" fmla="*/ 73819 w 2171700"/>
              <a:gd name="connsiteY13" fmla="*/ 245269 h 407194"/>
              <a:gd name="connsiteX14" fmla="*/ 42863 w 2171700"/>
              <a:gd name="connsiteY14" fmla="*/ 211931 h 407194"/>
              <a:gd name="connsiteX15" fmla="*/ 14288 w 2171700"/>
              <a:gd name="connsiteY15" fmla="*/ 171450 h 407194"/>
              <a:gd name="connsiteX16" fmla="*/ 0 w 2171700"/>
              <a:gd name="connsiteY16" fmla="*/ 140494 h 407194"/>
              <a:gd name="connsiteX17" fmla="*/ 0 w 2171700"/>
              <a:gd name="connsiteY17" fmla="*/ 111919 h 407194"/>
              <a:gd name="connsiteX18" fmla="*/ 4763 w 2171700"/>
              <a:gd name="connsiteY18" fmla="*/ 102394 h 407194"/>
              <a:gd name="connsiteX19" fmla="*/ 16669 w 2171700"/>
              <a:gd name="connsiteY19" fmla="*/ 92869 h 407194"/>
              <a:gd name="connsiteX20" fmla="*/ 40482 w 2171700"/>
              <a:gd name="connsiteY20" fmla="*/ 95250 h 407194"/>
              <a:gd name="connsiteX21" fmla="*/ 104775 w 2171700"/>
              <a:gd name="connsiteY21" fmla="*/ 126206 h 407194"/>
              <a:gd name="connsiteX22" fmla="*/ 202407 w 2171700"/>
              <a:gd name="connsiteY22" fmla="*/ 161925 h 407194"/>
              <a:gd name="connsiteX23" fmla="*/ 311944 w 2171700"/>
              <a:gd name="connsiteY23" fmla="*/ 190500 h 407194"/>
              <a:gd name="connsiteX24" fmla="*/ 373857 w 2171700"/>
              <a:gd name="connsiteY24" fmla="*/ 197644 h 407194"/>
              <a:gd name="connsiteX25" fmla="*/ 459582 w 2171700"/>
              <a:gd name="connsiteY25" fmla="*/ 192881 h 407194"/>
              <a:gd name="connsiteX26" fmla="*/ 738188 w 2171700"/>
              <a:gd name="connsiteY26" fmla="*/ 152400 h 407194"/>
              <a:gd name="connsiteX27" fmla="*/ 1004888 w 2171700"/>
              <a:gd name="connsiteY27" fmla="*/ 107156 h 407194"/>
              <a:gd name="connsiteX28" fmla="*/ 1266825 w 2171700"/>
              <a:gd name="connsiteY28" fmla="*/ 88106 h 407194"/>
              <a:gd name="connsiteX29" fmla="*/ 1431132 w 2171700"/>
              <a:gd name="connsiteY29" fmla="*/ 66675 h 407194"/>
              <a:gd name="connsiteX30" fmla="*/ 1685925 w 2171700"/>
              <a:gd name="connsiteY30" fmla="*/ 42862 h 407194"/>
              <a:gd name="connsiteX31" fmla="*/ 1788319 w 2171700"/>
              <a:gd name="connsiteY31" fmla="*/ 0 h 407194"/>
              <a:gd name="connsiteX32" fmla="*/ 1826419 w 2171700"/>
              <a:gd name="connsiteY32" fmla="*/ 4762 h 407194"/>
              <a:gd name="connsiteX33" fmla="*/ 1928813 w 2171700"/>
              <a:gd name="connsiteY33" fmla="*/ 33337 h 407194"/>
              <a:gd name="connsiteX34" fmla="*/ 2005013 w 2171700"/>
              <a:gd name="connsiteY34" fmla="*/ 57150 h 407194"/>
              <a:gd name="connsiteX35" fmla="*/ 2055019 w 2171700"/>
              <a:gd name="connsiteY35" fmla="*/ 83344 h 407194"/>
              <a:gd name="connsiteX36" fmla="*/ 2119313 w 2171700"/>
              <a:gd name="connsiteY36" fmla="*/ 123825 h 407194"/>
              <a:gd name="connsiteX37" fmla="*/ 2155032 w 2171700"/>
              <a:gd name="connsiteY37" fmla="*/ 161925 h 407194"/>
              <a:gd name="connsiteX38" fmla="*/ 2166938 w 2171700"/>
              <a:gd name="connsiteY38" fmla="*/ 183356 h 407194"/>
              <a:gd name="connsiteX39" fmla="*/ 2171700 w 2171700"/>
              <a:gd name="connsiteY39" fmla="*/ 207169 h 407194"/>
              <a:gd name="connsiteX40" fmla="*/ 2164557 w 2171700"/>
              <a:gd name="connsiteY40" fmla="*/ 230981 h 407194"/>
              <a:gd name="connsiteX41" fmla="*/ 2126457 w 2171700"/>
              <a:gd name="connsiteY41" fmla="*/ 264319 h 407194"/>
              <a:gd name="connsiteX42" fmla="*/ 2083594 w 2171700"/>
              <a:gd name="connsiteY42" fmla="*/ 283369 h 407194"/>
              <a:gd name="connsiteX43" fmla="*/ 1974057 w 2171700"/>
              <a:gd name="connsiteY43" fmla="*/ 276225 h 407194"/>
              <a:gd name="connsiteX44" fmla="*/ 1552575 w 2171700"/>
              <a:gd name="connsiteY44" fmla="*/ 266700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171700" h="407194">
                <a:moveTo>
                  <a:pt x="1552575" y="266700"/>
                </a:moveTo>
                <a:lnTo>
                  <a:pt x="1245394" y="288131"/>
                </a:lnTo>
                <a:lnTo>
                  <a:pt x="971550" y="316706"/>
                </a:lnTo>
                <a:lnTo>
                  <a:pt x="776288" y="335756"/>
                </a:lnTo>
                <a:lnTo>
                  <a:pt x="633413" y="359569"/>
                </a:lnTo>
                <a:lnTo>
                  <a:pt x="492919" y="388144"/>
                </a:lnTo>
                <a:lnTo>
                  <a:pt x="414338" y="404812"/>
                </a:lnTo>
                <a:lnTo>
                  <a:pt x="369094" y="407194"/>
                </a:lnTo>
                <a:lnTo>
                  <a:pt x="335757" y="404812"/>
                </a:lnTo>
                <a:lnTo>
                  <a:pt x="302419" y="395287"/>
                </a:lnTo>
                <a:lnTo>
                  <a:pt x="266700" y="381000"/>
                </a:lnTo>
                <a:lnTo>
                  <a:pt x="207169" y="342900"/>
                </a:lnTo>
                <a:lnTo>
                  <a:pt x="116682" y="283369"/>
                </a:lnTo>
                <a:lnTo>
                  <a:pt x="73819" y="245269"/>
                </a:lnTo>
                <a:lnTo>
                  <a:pt x="42863" y="211931"/>
                </a:lnTo>
                <a:lnTo>
                  <a:pt x="14288" y="171450"/>
                </a:lnTo>
                <a:lnTo>
                  <a:pt x="0" y="140494"/>
                </a:lnTo>
                <a:lnTo>
                  <a:pt x="0" y="111919"/>
                </a:lnTo>
                <a:lnTo>
                  <a:pt x="4763" y="102394"/>
                </a:lnTo>
                <a:lnTo>
                  <a:pt x="16669" y="92869"/>
                </a:lnTo>
                <a:lnTo>
                  <a:pt x="40482" y="95250"/>
                </a:lnTo>
                <a:lnTo>
                  <a:pt x="104775" y="126206"/>
                </a:lnTo>
                <a:lnTo>
                  <a:pt x="202407" y="161925"/>
                </a:lnTo>
                <a:lnTo>
                  <a:pt x="311944" y="190500"/>
                </a:lnTo>
                <a:lnTo>
                  <a:pt x="373857" y="197644"/>
                </a:lnTo>
                <a:lnTo>
                  <a:pt x="459582" y="192881"/>
                </a:lnTo>
                <a:lnTo>
                  <a:pt x="738188" y="152400"/>
                </a:lnTo>
                <a:lnTo>
                  <a:pt x="1004888" y="107156"/>
                </a:lnTo>
                <a:lnTo>
                  <a:pt x="1266825" y="88106"/>
                </a:lnTo>
                <a:lnTo>
                  <a:pt x="1431132" y="66675"/>
                </a:lnTo>
                <a:lnTo>
                  <a:pt x="1685925" y="42862"/>
                </a:lnTo>
                <a:lnTo>
                  <a:pt x="1788319" y="0"/>
                </a:lnTo>
                <a:lnTo>
                  <a:pt x="1826419" y="4762"/>
                </a:lnTo>
                <a:lnTo>
                  <a:pt x="1928813" y="33337"/>
                </a:lnTo>
                <a:lnTo>
                  <a:pt x="2005013" y="57150"/>
                </a:lnTo>
                <a:lnTo>
                  <a:pt x="2055019" y="83344"/>
                </a:lnTo>
                <a:lnTo>
                  <a:pt x="2119313" y="123825"/>
                </a:lnTo>
                <a:lnTo>
                  <a:pt x="2155032" y="161925"/>
                </a:lnTo>
                <a:lnTo>
                  <a:pt x="2166938" y="183356"/>
                </a:lnTo>
                <a:lnTo>
                  <a:pt x="2171700" y="207169"/>
                </a:lnTo>
                <a:lnTo>
                  <a:pt x="2164557" y="230981"/>
                </a:lnTo>
                <a:lnTo>
                  <a:pt x="2126457" y="264319"/>
                </a:lnTo>
                <a:lnTo>
                  <a:pt x="2083594" y="283369"/>
                </a:lnTo>
                <a:lnTo>
                  <a:pt x="1974057" y="276225"/>
                </a:lnTo>
                <a:lnTo>
                  <a:pt x="1552575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3C8724F8-2D84-E748-B801-3629C924DA3A}"/>
              </a:ext>
            </a:extLst>
          </p:cNvPr>
          <p:cNvSpPr/>
          <p:nvPr/>
        </p:nvSpPr>
        <p:spPr>
          <a:xfrm>
            <a:off x="4127500" y="5370513"/>
            <a:ext cx="3182938" cy="446087"/>
          </a:xfrm>
          <a:custGeom>
            <a:avLst/>
            <a:gdLst>
              <a:gd name="connsiteX0" fmla="*/ 1992652 w 3181900"/>
              <a:gd name="connsiteY0" fmla="*/ 282777 h 446629"/>
              <a:gd name="connsiteX1" fmla="*/ 1590950 w 3181900"/>
              <a:gd name="connsiteY1" fmla="*/ 301276 h 446629"/>
              <a:gd name="connsiteX2" fmla="*/ 1408599 w 3181900"/>
              <a:gd name="connsiteY2" fmla="*/ 314490 h 446629"/>
              <a:gd name="connsiteX3" fmla="*/ 1213033 w 3181900"/>
              <a:gd name="connsiteY3" fmla="*/ 335632 h 446629"/>
              <a:gd name="connsiteX4" fmla="*/ 956684 w 3181900"/>
              <a:gd name="connsiteY4" fmla="*/ 375274 h 446629"/>
              <a:gd name="connsiteX5" fmla="*/ 790189 w 3181900"/>
              <a:gd name="connsiteY5" fmla="*/ 404344 h 446629"/>
              <a:gd name="connsiteX6" fmla="*/ 578768 w 3181900"/>
              <a:gd name="connsiteY6" fmla="*/ 446629 h 446629"/>
              <a:gd name="connsiteX7" fmla="*/ 539126 w 3181900"/>
              <a:gd name="connsiteY7" fmla="*/ 446629 h 446629"/>
              <a:gd name="connsiteX8" fmla="*/ 470414 w 3181900"/>
              <a:gd name="connsiteY8" fmla="*/ 438700 h 446629"/>
              <a:gd name="connsiteX9" fmla="*/ 406987 w 3181900"/>
              <a:gd name="connsiteY9" fmla="*/ 428129 h 446629"/>
              <a:gd name="connsiteX10" fmla="*/ 351489 w 3181900"/>
              <a:gd name="connsiteY10" fmla="*/ 409630 h 446629"/>
              <a:gd name="connsiteX11" fmla="*/ 277491 w 3181900"/>
              <a:gd name="connsiteY11" fmla="*/ 383202 h 446629"/>
              <a:gd name="connsiteX12" fmla="*/ 184994 w 3181900"/>
              <a:gd name="connsiteY12" fmla="*/ 330347 h 446629"/>
              <a:gd name="connsiteX13" fmla="*/ 113639 w 3181900"/>
              <a:gd name="connsiteY13" fmla="*/ 280134 h 446629"/>
              <a:gd name="connsiteX14" fmla="*/ 44927 w 3181900"/>
              <a:gd name="connsiteY14" fmla="*/ 219350 h 446629"/>
              <a:gd name="connsiteX15" fmla="*/ 15857 w 3181900"/>
              <a:gd name="connsiteY15" fmla="*/ 177066 h 446629"/>
              <a:gd name="connsiteX16" fmla="*/ 2643 w 3181900"/>
              <a:gd name="connsiteY16" fmla="*/ 140067 h 446629"/>
              <a:gd name="connsiteX17" fmla="*/ 0 w 3181900"/>
              <a:gd name="connsiteY17" fmla="*/ 116282 h 446629"/>
              <a:gd name="connsiteX18" fmla="*/ 7928 w 3181900"/>
              <a:gd name="connsiteY18" fmla="*/ 103068 h 446629"/>
              <a:gd name="connsiteX19" fmla="*/ 26428 w 3181900"/>
              <a:gd name="connsiteY19" fmla="*/ 100425 h 446629"/>
              <a:gd name="connsiteX20" fmla="*/ 47570 w 3181900"/>
              <a:gd name="connsiteY20" fmla="*/ 105711 h 446629"/>
              <a:gd name="connsiteX21" fmla="*/ 113639 w 3181900"/>
              <a:gd name="connsiteY21" fmla="*/ 145353 h 446629"/>
              <a:gd name="connsiteX22" fmla="*/ 171780 w 3181900"/>
              <a:gd name="connsiteY22" fmla="*/ 171780 h 446629"/>
              <a:gd name="connsiteX23" fmla="*/ 264277 w 3181900"/>
              <a:gd name="connsiteY23" fmla="*/ 203494 h 446629"/>
              <a:gd name="connsiteX24" fmla="*/ 332989 w 3181900"/>
              <a:gd name="connsiteY24" fmla="*/ 219350 h 446629"/>
              <a:gd name="connsiteX25" fmla="*/ 401702 w 3181900"/>
              <a:gd name="connsiteY25" fmla="*/ 221993 h 446629"/>
              <a:gd name="connsiteX26" fmla="*/ 578768 w 3181900"/>
              <a:gd name="connsiteY26" fmla="*/ 214065 h 446629"/>
              <a:gd name="connsiteX27" fmla="*/ 898543 w 3181900"/>
              <a:gd name="connsiteY27" fmla="*/ 179709 h 446629"/>
              <a:gd name="connsiteX28" fmla="*/ 1215676 w 3181900"/>
              <a:gd name="connsiteY28" fmla="*/ 142710 h 446629"/>
              <a:gd name="connsiteX29" fmla="*/ 1487882 w 3181900"/>
              <a:gd name="connsiteY29" fmla="*/ 113639 h 446629"/>
              <a:gd name="connsiteX30" fmla="*/ 1746874 w 3181900"/>
              <a:gd name="connsiteY30" fmla="*/ 92497 h 446629"/>
              <a:gd name="connsiteX31" fmla="*/ 2101006 w 3181900"/>
              <a:gd name="connsiteY31" fmla="*/ 68712 h 446629"/>
              <a:gd name="connsiteX32" fmla="*/ 2502707 w 3181900"/>
              <a:gd name="connsiteY32" fmla="*/ 44927 h 446629"/>
              <a:gd name="connsiteX33" fmla="*/ 2629561 w 3181900"/>
              <a:gd name="connsiteY33" fmla="*/ 0 h 446629"/>
              <a:gd name="connsiteX34" fmla="*/ 2729986 w 3181900"/>
              <a:gd name="connsiteY34" fmla="*/ 13214 h 446629"/>
              <a:gd name="connsiteX35" fmla="*/ 2846268 w 3181900"/>
              <a:gd name="connsiteY35" fmla="*/ 44927 h 446629"/>
              <a:gd name="connsiteX36" fmla="*/ 2936122 w 3181900"/>
              <a:gd name="connsiteY36" fmla="*/ 79283 h 446629"/>
              <a:gd name="connsiteX37" fmla="*/ 3041833 w 3181900"/>
              <a:gd name="connsiteY37" fmla="*/ 126853 h 446629"/>
              <a:gd name="connsiteX38" fmla="*/ 3097332 w 3181900"/>
              <a:gd name="connsiteY38" fmla="*/ 166495 h 446629"/>
              <a:gd name="connsiteX39" fmla="*/ 3142259 w 3181900"/>
              <a:gd name="connsiteY39" fmla="*/ 208779 h 446629"/>
              <a:gd name="connsiteX40" fmla="*/ 3158115 w 3181900"/>
              <a:gd name="connsiteY40" fmla="*/ 229921 h 446629"/>
              <a:gd name="connsiteX41" fmla="*/ 3176615 w 3181900"/>
              <a:gd name="connsiteY41" fmla="*/ 256349 h 446629"/>
              <a:gd name="connsiteX42" fmla="*/ 3181900 w 3181900"/>
              <a:gd name="connsiteY42" fmla="*/ 277491 h 446629"/>
              <a:gd name="connsiteX43" fmla="*/ 3173972 w 3181900"/>
              <a:gd name="connsiteY43" fmla="*/ 301276 h 446629"/>
              <a:gd name="connsiteX44" fmla="*/ 3136973 w 3181900"/>
              <a:gd name="connsiteY44" fmla="*/ 319776 h 446629"/>
              <a:gd name="connsiteX45" fmla="*/ 3092046 w 3181900"/>
              <a:gd name="connsiteY45" fmla="*/ 335632 h 446629"/>
              <a:gd name="connsiteX46" fmla="*/ 3002192 w 3181900"/>
              <a:gd name="connsiteY46" fmla="*/ 327704 h 446629"/>
              <a:gd name="connsiteX47" fmla="*/ 2740557 w 3181900"/>
              <a:gd name="connsiteY47" fmla="*/ 290705 h 446629"/>
              <a:gd name="connsiteX48" fmla="*/ 2423424 w 3181900"/>
              <a:gd name="connsiteY48" fmla="*/ 269563 h 446629"/>
              <a:gd name="connsiteX49" fmla="*/ 1992652 w 3181900"/>
              <a:gd name="connsiteY49" fmla="*/ 282777 h 446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181900" h="446629">
                <a:moveTo>
                  <a:pt x="1992652" y="282777"/>
                </a:moveTo>
                <a:lnTo>
                  <a:pt x="1590950" y="301276"/>
                </a:lnTo>
                <a:lnTo>
                  <a:pt x="1408599" y="314490"/>
                </a:lnTo>
                <a:lnTo>
                  <a:pt x="1213033" y="335632"/>
                </a:lnTo>
                <a:lnTo>
                  <a:pt x="956684" y="375274"/>
                </a:lnTo>
                <a:lnTo>
                  <a:pt x="790189" y="404344"/>
                </a:lnTo>
                <a:lnTo>
                  <a:pt x="578768" y="446629"/>
                </a:lnTo>
                <a:lnTo>
                  <a:pt x="539126" y="446629"/>
                </a:lnTo>
                <a:lnTo>
                  <a:pt x="470414" y="438700"/>
                </a:lnTo>
                <a:lnTo>
                  <a:pt x="406987" y="428129"/>
                </a:lnTo>
                <a:lnTo>
                  <a:pt x="351489" y="409630"/>
                </a:lnTo>
                <a:lnTo>
                  <a:pt x="277491" y="383202"/>
                </a:lnTo>
                <a:lnTo>
                  <a:pt x="184994" y="330347"/>
                </a:lnTo>
                <a:lnTo>
                  <a:pt x="113639" y="280134"/>
                </a:lnTo>
                <a:lnTo>
                  <a:pt x="44927" y="219350"/>
                </a:lnTo>
                <a:lnTo>
                  <a:pt x="15857" y="177066"/>
                </a:lnTo>
                <a:lnTo>
                  <a:pt x="2643" y="140067"/>
                </a:lnTo>
                <a:lnTo>
                  <a:pt x="0" y="116282"/>
                </a:lnTo>
                <a:lnTo>
                  <a:pt x="7928" y="103068"/>
                </a:lnTo>
                <a:lnTo>
                  <a:pt x="26428" y="100425"/>
                </a:lnTo>
                <a:lnTo>
                  <a:pt x="47570" y="105711"/>
                </a:lnTo>
                <a:lnTo>
                  <a:pt x="113639" y="145353"/>
                </a:lnTo>
                <a:lnTo>
                  <a:pt x="171780" y="171780"/>
                </a:lnTo>
                <a:lnTo>
                  <a:pt x="264277" y="203494"/>
                </a:lnTo>
                <a:lnTo>
                  <a:pt x="332989" y="219350"/>
                </a:lnTo>
                <a:lnTo>
                  <a:pt x="401702" y="221993"/>
                </a:lnTo>
                <a:lnTo>
                  <a:pt x="578768" y="214065"/>
                </a:lnTo>
                <a:lnTo>
                  <a:pt x="898543" y="179709"/>
                </a:lnTo>
                <a:lnTo>
                  <a:pt x="1215676" y="142710"/>
                </a:lnTo>
                <a:lnTo>
                  <a:pt x="1487882" y="113639"/>
                </a:lnTo>
                <a:lnTo>
                  <a:pt x="1746874" y="92497"/>
                </a:lnTo>
                <a:lnTo>
                  <a:pt x="2101006" y="68712"/>
                </a:lnTo>
                <a:lnTo>
                  <a:pt x="2502707" y="44927"/>
                </a:lnTo>
                <a:lnTo>
                  <a:pt x="2629561" y="0"/>
                </a:lnTo>
                <a:lnTo>
                  <a:pt x="2729986" y="13214"/>
                </a:lnTo>
                <a:lnTo>
                  <a:pt x="2846268" y="44927"/>
                </a:lnTo>
                <a:lnTo>
                  <a:pt x="2936122" y="79283"/>
                </a:lnTo>
                <a:lnTo>
                  <a:pt x="3041833" y="126853"/>
                </a:lnTo>
                <a:lnTo>
                  <a:pt x="3097332" y="166495"/>
                </a:lnTo>
                <a:lnTo>
                  <a:pt x="3142259" y="208779"/>
                </a:lnTo>
                <a:lnTo>
                  <a:pt x="3158115" y="229921"/>
                </a:lnTo>
                <a:lnTo>
                  <a:pt x="3176615" y="256349"/>
                </a:lnTo>
                <a:lnTo>
                  <a:pt x="3181900" y="277491"/>
                </a:lnTo>
                <a:cubicBezTo>
                  <a:pt x="3173663" y="299458"/>
                  <a:pt x="3173972" y="291106"/>
                  <a:pt x="3173972" y="301276"/>
                </a:cubicBezTo>
                <a:lnTo>
                  <a:pt x="3136973" y="319776"/>
                </a:lnTo>
                <a:lnTo>
                  <a:pt x="3092046" y="335632"/>
                </a:lnTo>
                <a:lnTo>
                  <a:pt x="3002192" y="327704"/>
                </a:lnTo>
                <a:lnTo>
                  <a:pt x="2740557" y="290705"/>
                </a:lnTo>
                <a:lnTo>
                  <a:pt x="2423424" y="269563"/>
                </a:lnTo>
                <a:lnTo>
                  <a:pt x="1992652" y="28277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CB3637-3551-48BF-ABA5-5BF162E7FBF3}"/>
              </a:ext>
            </a:extLst>
          </p:cNvPr>
          <p:cNvGrpSpPr/>
          <p:nvPr/>
        </p:nvGrpSpPr>
        <p:grpSpPr>
          <a:xfrm>
            <a:off x="2525378" y="1565275"/>
            <a:ext cx="4814888" cy="4378325"/>
            <a:chOff x="2647950" y="1700213"/>
            <a:chExt cx="4814888" cy="43783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C61C338E-F606-4336-BA53-F478A3CB5F6C}"/>
                </a:ext>
              </a:extLst>
            </p:cNvPr>
            <p:cNvSpPr/>
            <p:nvPr/>
          </p:nvSpPr>
          <p:spPr>
            <a:xfrm>
              <a:off x="2789238" y="1789113"/>
              <a:ext cx="1787525" cy="830262"/>
            </a:xfrm>
            <a:custGeom>
              <a:avLst/>
              <a:gdLst>
                <a:gd name="connsiteX0" fmla="*/ 1383506 w 1788319"/>
                <a:gd name="connsiteY0" fmla="*/ 514350 h 831056"/>
                <a:gd name="connsiteX1" fmla="*/ 1021556 w 1788319"/>
                <a:gd name="connsiteY1" fmla="*/ 614362 h 831056"/>
                <a:gd name="connsiteX2" fmla="*/ 881062 w 1788319"/>
                <a:gd name="connsiteY2" fmla="*/ 657225 h 831056"/>
                <a:gd name="connsiteX3" fmla="*/ 738187 w 1788319"/>
                <a:gd name="connsiteY3" fmla="*/ 697706 h 831056"/>
                <a:gd name="connsiteX4" fmla="*/ 607219 w 1788319"/>
                <a:gd name="connsiteY4" fmla="*/ 728662 h 831056"/>
                <a:gd name="connsiteX5" fmla="*/ 478631 w 1788319"/>
                <a:gd name="connsiteY5" fmla="*/ 757237 h 831056"/>
                <a:gd name="connsiteX6" fmla="*/ 352425 w 1788319"/>
                <a:gd name="connsiteY6" fmla="*/ 783431 h 831056"/>
                <a:gd name="connsiteX7" fmla="*/ 173831 w 1788319"/>
                <a:gd name="connsiteY7" fmla="*/ 814387 h 831056"/>
                <a:gd name="connsiteX8" fmla="*/ 69056 w 1788319"/>
                <a:gd name="connsiteY8" fmla="*/ 828675 h 831056"/>
                <a:gd name="connsiteX9" fmla="*/ 35719 w 1788319"/>
                <a:gd name="connsiteY9" fmla="*/ 831056 h 831056"/>
                <a:gd name="connsiteX10" fmla="*/ 14287 w 1788319"/>
                <a:gd name="connsiteY10" fmla="*/ 826294 h 831056"/>
                <a:gd name="connsiteX11" fmla="*/ 2381 w 1788319"/>
                <a:gd name="connsiteY11" fmla="*/ 819150 h 831056"/>
                <a:gd name="connsiteX12" fmla="*/ 0 w 1788319"/>
                <a:gd name="connsiteY12" fmla="*/ 804862 h 831056"/>
                <a:gd name="connsiteX13" fmla="*/ 7144 w 1788319"/>
                <a:gd name="connsiteY13" fmla="*/ 790575 h 831056"/>
                <a:gd name="connsiteX14" fmla="*/ 64294 w 1788319"/>
                <a:gd name="connsiteY14" fmla="*/ 766762 h 831056"/>
                <a:gd name="connsiteX15" fmla="*/ 228600 w 1788319"/>
                <a:gd name="connsiteY15" fmla="*/ 709612 h 831056"/>
                <a:gd name="connsiteX16" fmla="*/ 435769 w 1788319"/>
                <a:gd name="connsiteY16" fmla="*/ 631031 h 831056"/>
                <a:gd name="connsiteX17" fmla="*/ 671512 w 1788319"/>
                <a:gd name="connsiteY17" fmla="*/ 542925 h 831056"/>
                <a:gd name="connsiteX18" fmla="*/ 895350 w 1788319"/>
                <a:gd name="connsiteY18" fmla="*/ 454819 h 831056"/>
                <a:gd name="connsiteX19" fmla="*/ 1000125 w 1788319"/>
                <a:gd name="connsiteY19" fmla="*/ 409575 h 831056"/>
                <a:gd name="connsiteX20" fmla="*/ 1145381 w 1788319"/>
                <a:gd name="connsiteY20" fmla="*/ 335756 h 831056"/>
                <a:gd name="connsiteX21" fmla="*/ 1247775 w 1788319"/>
                <a:gd name="connsiteY21" fmla="*/ 276225 h 831056"/>
                <a:gd name="connsiteX22" fmla="*/ 1323975 w 1788319"/>
                <a:gd name="connsiteY22" fmla="*/ 221456 h 831056"/>
                <a:gd name="connsiteX23" fmla="*/ 1345406 w 1788319"/>
                <a:gd name="connsiteY23" fmla="*/ 197644 h 831056"/>
                <a:gd name="connsiteX24" fmla="*/ 1354931 w 1788319"/>
                <a:gd name="connsiteY24" fmla="*/ 173831 h 831056"/>
                <a:gd name="connsiteX25" fmla="*/ 1354931 w 1788319"/>
                <a:gd name="connsiteY25" fmla="*/ 154781 h 831056"/>
                <a:gd name="connsiteX26" fmla="*/ 1347787 w 1788319"/>
                <a:gd name="connsiteY26" fmla="*/ 123825 h 831056"/>
                <a:gd name="connsiteX27" fmla="*/ 1326356 w 1788319"/>
                <a:gd name="connsiteY27" fmla="*/ 95250 h 831056"/>
                <a:gd name="connsiteX28" fmla="*/ 1304925 w 1788319"/>
                <a:gd name="connsiteY28" fmla="*/ 76200 h 831056"/>
                <a:gd name="connsiteX29" fmla="*/ 1285875 w 1788319"/>
                <a:gd name="connsiteY29" fmla="*/ 52387 h 831056"/>
                <a:gd name="connsiteX30" fmla="*/ 1276350 w 1788319"/>
                <a:gd name="connsiteY30" fmla="*/ 26194 h 831056"/>
                <a:gd name="connsiteX31" fmla="*/ 1278731 w 1788319"/>
                <a:gd name="connsiteY31" fmla="*/ 9525 h 831056"/>
                <a:gd name="connsiteX32" fmla="*/ 1288256 w 1788319"/>
                <a:gd name="connsiteY32" fmla="*/ 0 h 831056"/>
                <a:gd name="connsiteX33" fmla="*/ 1319212 w 1788319"/>
                <a:gd name="connsiteY33" fmla="*/ 2381 h 831056"/>
                <a:gd name="connsiteX34" fmla="*/ 1376362 w 1788319"/>
                <a:gd name="connsiteY34" fmla="*/ 23812 h 831056"/>
                <a:gd name="connsiteX35" fmla="*/ 1469231 w 1788319"/>
                <a:gd name="connsiteY35" fmla="*/ 64294 h 831056"/>
                <a:gd name="connsiteX36" fmla="*/ 1543050 w 1788319"/>
                <a:gd name="connsiteY36" fmla="*/ 102394 h 831056"/>
                <a:gd name="connsiteX37" fmla="*/ 1609725 w 1788319"/>
                <a:gd name="connsiteY37" fmla="*/ 138112 h 831056"/>
                <a:gd name="connsiteX38" fmla="*/ 1654969 w 1788319"/>
                <a:gd name="connsiteY38" fmla="*/ 169069 h 831056"/>
                <a:gd name="connsiteX39" fmla="*/ 1697831 w 1788319"/>
                <a:gd name="connsiteY39" fmla="*/ 200025 h 831056"/>
                <a:gd name="connsiteX40" fmla="*/ 1733550 w 1788319"/>
                <a:gd name="connsiteY40" fmla="*/ 230981 h 831056"/>
                <a:gd name="connsiteX41" fmla="*/ 1771650 w 1788319"/>
                <a:gd name="connsiteY41" fmla="*/ 273844 h 831056"/>
                <a:gd name="connsiteX42" fmla="*/ 1783556 w 1788319"/>
                <a:gd name="connsiteY42" fmla="*/ 297656 h 831056"/>
                <a:gd name="connsiteX43" fmla="*/ 1788319 w 1788319"/>
                <a:gd name="connsiteY43" fmla="*/ 323850 h 831056"/>
                <a:gd name="connsiteX44" fmla="*/ 1785937 w 1788319"/>
                <a:gd name="connsiteY44" fmla="*/ 342900 h 831056"/>
                <a:gd name="connsiteX45" fmla="*/ 1778794 w 1788319"/>
                <a:gd name="connsiteY45" fmla="*/ 364331 h 831056"/>
                <a:gd name="connsiteX46" fmla="*/ 1764506 w 1788319"/>
                <a:gd name="connsiteY46" fmla="*/ 381000 h 831056"/>
                <a:gd name="connsiteX47" fmla="*/ 1719262 w 1788319"/>
                <a:gd name="connsiteY47" fmla="*/ 400050 h 831056"/>
                <a:gd name="connsiteX48" fmla="*/ 1619250 w 1788319"/>
                <a:gd name="connsiteY48" fmla="*/ 426244 h 831056"/>
                <a:gd name="connsiteX49" fmla="*/ 1528762 w 1788319"/>
                <a:gd name="connsiteY49" fmla="*/ 457200 h 831056"/>
                <a:gd name="connsiteX50" fmla="*/ 1383506 w 1788319"/>
                <a:gd name="connsiteY50" fmla="*/ 51435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88319" h="831056">
                  <a:moveTo>
                    <a:pt x="1383506" y="514350"/>
                  </a:moveTo>
                  <a:lnTo>
                    <a:pt x="1021556" y="614362"/>
                  </a:lnTo>
                  <a:lnTo>
                    <a:pt x="881062" y="657225"/>
                  </a:lnTo>
                  <a:lnTo>
                    <a:pt x="738187" y="697706"/>
                  </a:lnTo>
                  <a:lnTo>
                    <a:pt x="607219" y="728662"/>
                  </a:lnTo>
                  <a:lnTo>
                    <a:pt x="478631" y="757237"/>
                  </a:lnTo>
                  <a:lnTo>
                    <a:pt x="352425" y="783431"/>
                  </a:lnTo>
                  <a:lnTo>
                    <a:pt x="173831" y="814387"/>
                  </a:lnTo>
                  <a:lnTo>
                    <a:pt x="69056" y="828675"/>
                  </a:lnTo>
                  <a:lnTo>
                    <a:pt x="35719" y="831056"/>
                  </a:lnTo>
                  <a:lnTo>
                    <a:pt x="14287" y="826294"/>
                  </a:lnTo>
                  <a:lnTo>
                    <a:pt x="2381" y="819150"/>
                  </a:lnTo>
                  <a:lnTo>
                    <a:pt x="0" y="804862"/>
                  </a:lnTo>
                  <a:lnTo>
                    <a:pt x="7144" y="790575"/>
                  </a:lnTo>
                  <a:lnTo>
                    <a:pt x="64294" y="766762"/>
                  </a:lnTo>
                  <a:lnTo>
                    <a:pt x="228600" y="709612"/>
                  </a:lnTo>
                  <a:lnTo>
                    <a:pt x="435769" y="631031"/>
                  </a:lnTo>
                  <a:lnTo>
                    <a:pt x="671512" y="542925"/>
                  </a:lnTo>
                  <a:lnTo>
                    <a:pt x="895350" y="454819"/>
                  </a:lnTo>
                  <a:lnTo>
                    <a:pt x="1000125" y="409575"/>
                  </a:lnTo>
                  <a:lnTo>
                    <a:pt x="1145381" y="335756"/>
                  </a:lnTo>
                  <a:lnTo>
                    <a:pt x="1247775" y="276225"/>
                  </a:lnTo>
                  <a:lnTo>
                    <a:pt x="1323975" y="221456"/>
                  </a:lnTo>
                  <a:lnTo>
                    <a:pt x="1345406" y="197644"/>
                  </a:lnTo>
                  <a:lnTo>
                    <a:pt x="1354931" y="173831"/>
                  </a:lnTo>
                  <a:lnTo>
                    <a:pt x="1354931" y="154781"/>
                  </a:lnTo>
                  <a:lnTo>
                    <a:pt x="1347787" y="123825"/>
                  </a:lnTo>
                  <a:lnTo>
                    <a:pt x="1326356" y="95250"/>
                  </a:lnTo>
                  <a:lnTo>
                    <a:pt x="1304925" y="76200"/>
                  </a:lnTo>
                  <a:lnTo>
                    <a:pt x="1285875" y="52387"/>
                  </a:lnTo>
                  <a:lnTo>
                    <a:pt x="1276350" y="26194"/>
                  </a:lnTo>
                  <a:lnTo>
                    <a:pt x="1278731" y="9525"/>
                  </a:lnTo>
                  <a:lnTo>
                    <a:pt x="1288256" y="0"/>
                  </a:lnTo>
                  <a:lnTo>
                    <a:pt x="1319212" y="2381"/>
                  </a:lnTo>
                  <a:lnTo>
                    <a:pt x="1376362" y="23812"/>
                  </a:lnTo>
                  <a:lnTo>
                    <a:pt x="1469231" y="64294"/>
                  </a:lnTo>
                  <a:lnTo>
                    <a:pt x="1543050" y="102394"/>
                  </a:lnTo>
                  <a:lnTo>
                    <a:pt x="1609725" y="138112"/>
                  </a:lnTo>
                  <a:lnTo>
                    <a:pt x="1654969" y="169069"/>
                  </a:lnTo>
                  <a:lnTo>
                    <a:pt x="1697831" y="200025"/>
                  </a:lnTo>
                  <a:lnTo>
                    <a:pt x="1733550" y="230981"/>
                  </a:lnTo>
                  <a:lnTo>
                    <a:pt x="1771650" y="273844"/>
                  </a:lnTo>
                  <a:lnTo>
                    <a:pt x="1783556" y="297656"/>
                  </a:lnTo>
                  <a:lnTo>
                    <a:pt x="1788319" y="323850"/>
                  </a:lnTo>
                  <a:lnTo>
                    <a:pt x="1785937" y="342900"/>
                  </a:lnTo>
                  <a:lnTo>
                    <a:pt x="1778794" y="364331"/>
                  </a:lnTo>
                  <a:lnTo>
                    <a:pt x="1764506" y="381000"/>
                  </a:lnTo>
                  <a:lnTo>
                    <a:pt x="1719262" y="400050"/>
                  </a:lnTo>
                  <a:lnTo>
                    <a:pt x="1619250" y="426244"/>
                  </a:lnTo>
                  <a:lnTo>
                    <a:pt x="1528762" y="457200"/>
                  </a:lnTo>
                  <a:lnTo>
                    <a:pt x="1383506" y="514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8E140D9-67CB-4F23-B130-5BA32376BA28}"/>
                </a:ext>
              </a:extLst>
            </p:cNvPr>
            <p:cNvSpPr/>
            <p:nvPr/>
          </p:nvSpPr>
          <p:spPr>
            <a:xfrm>
              <a:off x="2647950" y="2843213"/>
              <a:ext cx="1866900" cy="557212"/>
            </a:xfrm>
            <a:custGeom>
              <a:avLst/>
              <a:gdLst>
                <a:gd name="connsiteX0" fmla="*/ 1509713 w 1866900"/>
                <a:gd name="connsiteY0" fmla="*/ 278606 h 557212"/>
                <a:gd name="connsiteX1" fmla="*/ 1295400 w 1866900"/>
                <a:gd name="connsiteY1" fmla="*/ 316706 h 557212"/>
                <a:gd name="connsiteX2" fmla="*/ 962025 w 1866900"/>
                <a:gd name="connsiteY2" fmla="*/ 407193 h 557212"/>
                <a:gd name="connsiteX3" fmla="*/ 733425 w 1866900"/>
                <a:gd name="connsiteY3" fmla="*/ 459581 h 557212"/>
                <a:gd name="connsiteX4" fmla="*/ 440531 w 1866900"/>
                <a:gd name="connsiteY4" fmla="*/ 538162 h 557212"/>
                <a:gd name="connsiteX5" fmla="*/ 416719 w 1866900"/>
                <a:gd name="connsiteY5" fmla="*/ 550068 h 557212"/>
                <a:gd name="connsiteX6" fmla="*/ 397669 w 1866900"/>
                <a:gd name="connsiteY6" fmla="*/ 554831 h 557212"/>
                <a:gd name="connsiteX7" fmla="*/ 366713 w 1866900"/>
                <a:gd name="connsiteY7" fmla="*/ 557212 h 557212"/>
                <a:gd name="connsiteX8" fmla="*/ 347663 w 1866900"/>
                <a:gd name="connsiteY8" fmla="*/ 554831 h 557212"/>
                <a:gd name="connsiteX9" fmla="*/ 297656 w 1866900"/>
                <a:gd name="connsiteY9" fmla="*/ 542925 h 557212"/>
                <a:gd name="connsiteX10" fmla="*/ 238125 w 1866900"/>
                <a:gd name="connsiteY10" fmla="*/ 509587 h 557212"/>
                <a:gd name="connsiteX11" fmla="*/ 173831 w 1866900"/>
                <a:gd name="connsiteY11" fmla="*/ 464343 h 557212"/>
                <a:gd name="connsiteX12" fmla="*/ 109538 w 1866900"/>
                <a:gd name="connsiteY12" fmla="*/ 411956 h 557212"/>
                <a:gd name="connsiteX13" fmla="*/ 47625 w 1866900"/>
                <a:gd name="connsiteY13" fmla="*/ 354806 h 557212"/>
                <a:gd name="connsiteX14" fmla="*/ 16669 w 1866900"/>
                <a:gd name="connsiteY14" fmla="*/ 319087 h 557212"/>
                <a:gd name="connsiteX15" fmla="*/ 2381 w 1866900"/>
                <a:gd name="connsiteY15" fmla="*/ 288131 h 557212"/>
                <a:gd name="connsiteX16" fmla="*/ 0 w 1866900"/>
                <a:gd name="connsiteY16" fmla="*/ 264318 h 557212"/>
                <a:gd name="connsiteX17" fmla="*/ 2381 w 1866900"/>
                <a:gd name="connsiteY17" fmla="*/ 250031 h 557212"/>
                <a:gd name="connsiteX18" fmla="*/ 14288 w 1866900"/>
                <a:gd name="connsiteY18" fmla="*/ 242887 h 557212"/>
                <a:gd name="connsiteX19" fmla="*/ 38100 w 1866900"/>
                <a:gd name="connsiteY19" fmla="*/ 242887 h 557212"/>
                <a:gd name="connsiteX20" fmla="*/ 61913 w 1866900"/>
                <a:gd name="connsiteY20" fmla="*/ 259556 h 557212"/>
                <a:gd name="connsiteX21" fmla="*/ 114300 w 1866900"/>
                <a:gd name="connsiteY21" fmla="*/ 288131 h 557212"/>
                <a:gd name="connsiteX22" fmla="*/ 176213 w 1866900"/>
                <a:gd name="connsiteY22" fmla="*/ 314325 h 557212"/>
                <a:gd name="connsiteX23" fmla="*/ 238125 w 1866900"/>
                <a:gd name="connsiteY23" fmla="*/ 335756 h 557212"/>
                <a:gd name="connsiteX24" fmla="*/ 307181 w 1866900"/>
                <a:gd name="connsiteY24" fmla="*/ 350043 h 557212"/>
                <a:gd name="connsiteX25" fmla="*/ 359569 w 1866900"/>
                <a:gd name="connsiteY25" fmla="*/ 350043 h 557212"/>
                <a:gd name="connsiteX26" fmla="*/ 478631 w 1866900"/>
                <a:gd name="connsiteY26" fmla="*/ 323850 h 557212"/>
                <a:gd name="connsiteX27" fmla="*/ 769144 w 1866900"/>
                <a:gd name="connsiteY27" fmla="*/ 257175 h 557212"/>
                <a:gd name="connsiteX28" fmla="*/ 1088231 w 1866900"/>
                <a:gd name="connsiteY28" fmla="*/ 180975 h 557212"/>
                <a:gd name="connsiteX29" fmla="*/ 1326356 w 1866900"/>
                <a:gd name="connsiteY29" fmla="*/ 109537 h 557212"/>
                <a:gd name="connsiteX30" fmla="*/ 1540669 w 1866900"/>
                <a:gd name="connsiteY30" fmla="*/ 47625 h 557212"/>
                <a:gd name="connsiteX31" fmla="*/ 1626394 w 1866900"/>
                <a:gd name="connsiteY31" fmla="*/ 0 h 557212"/>
                <a:gd name="connsiteX32" fmla="*/ 1650206 w 1866900"/>
                <a:gd name="connsiteY32" fmla="*/ 0 h 557212"/>
                <a:gd name="connsiteX33" fmla="*/ 1709738 w 1866900"/>
                <a:gd name="connsiteY33" fmla="*/ 14287 h 557212"/>
                <a:gd name="connsiteX34" fmla="*/ 1754981 w 1866900"/>
                <a:gd name="connsiteY34" fmla="*/ 33337 h 557212"/>
                <a:gd name="connsiteX35" fmla="*/ 1790700 w 1866900"/>
                <a:gd name="connsiteY35" fmla="*/ 54768 h 557212"/>
                <a:gd name="connsiteX36" fmla="*/ 1819275 w 1866900"/>
                <a:gd name="connsiteY36" fmla="*/ 76200 h 557212"/>
                <a:gd name="connsiteX37" fmla="*/ 1857375 w 1866900"/>
                <a:gd name="connsiteY37" fmla="*/ 121443 h 557212"/>
                <a:gd name="connsiteX38" fmla="*/ 1866900 w 1866900"/>
                <a:gd name="connsiteY38" fmla="*/ 147637 h 557212"/>
                <a:gd name="connsiteX39" fmla="*/ 1866900 w 1866900"/>
                <a:gd name="connsiteY39" fmla="*/ 180975 h 557212"/>
                <a:gd name="connsiteX40" fmla="*/ 1852613 w 1866900"/>
                <a:gd name="connsiteY40" fmla="*/ 204787 h 557212"/>
                <a:gd name="connsiteX41" fmla="*/ 1821656 w 1866900"/>
                <a:gd name="connsiteY41" fmla="*/ 230981 h 557212"/>
                <a:gd name="connsiteX42" fmla="*/ 1785938 w 1866900"/>
                <a:gd name="connsiteY42" fmla="*/ 247650 h 557212"/>
                <a:gd name="connsiteX43" fmla="*/ 1693069 w 1866900"/>
                <a:gd name="connsiteY43" fmla="*/ 252412 h 557212"/>
                <a:gd name="connsiteX44" fmla="*/ 1509713 w 1866900"/>
                <a:gd name="connsiteY44" fmla="*/ 2786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6900" h="557212">
                  <a:moveTo>
                    <a:pt x="1509713" y="278606"/>
                  </a:moveTo>
                  <a:lnTo>
                    <a:pt x="1295400" y="316706"/>
                  </a:lnTo>
                  <a:lnTo>
                    <a:pt x="962025" y="407193"/>
                  </a:lnTo>
                  <a:lnTo>
                    <a:pt x="733425" y="459581"/>
                  </a:lnTo>
                  <a:lnTo>
                    <a:pt x="440531" y="538162"/>
                  </a:lnTo>
                  <a:lnTo>
                    <a:pt x="416719" y="550068"/>
                  </a:lnTo>
                  <a:lnTo>
                    <a:pt x="397669" y="554831"/>
                  </a:lnTo>
                  <a:lnTo>
                    <a:pt x="366713" y="557212"/>
                  </a:lnTo>
                  <a:lnTo>
                    <a:pt x="347663" y="554831"/>
                  </a:lnTo>
                  <a:lnTo>
                    <a:pt x="297656" y="542925"/>
                  </a:lnTo>
                  <a:lnTo>
                    <a:pt x="238125" y="509587"/>
                  </a:lnTo>
                  <a:lnTo>
                    <a:pt x="173831" y="464343"/>
                  </a:lnTo>
                  <a:lnTo>
                    <a:pt x="109538" y="411956"/>
                  </a:lnTo>
                  <a:lnTo>
                    <a:pt x="47625" y="354806"/>
                  </a:lnTo>
                  <a:lnTo>
                    <a:pt x="16669" y="319087"/>
                  </a:lnTo>
                  <a:lnTo>
                    <a:pt x="2381" y="288131"/>
                  </a:lnTo>
                  <a:lnTo>
                    <a:pt x="0" y="264318"/>
                  </a:lnTo>
                  <a:lnTo>
                    <a:pt x="2381" y="250031"/>
                  </a:lnTo>
                  <a:lnTo>
                    <a:pt x="14288" y="242887"/>
                  </a:lnTo>
                  <a:lnTo>
                    <a:pt x="38100" y="242887"/>
                  </a:lnTo>
                  <a:lnTo>
                    <a:pt x="61913" y="259556"/>
                  </a:lnTo>
                  <a:lnTo>
                    <a:pt x="114300" y="288131"/>
                  </a:lnTo>
                  <a:lnTo>
                    <a:pt x="176213" y="314325"/>
                  </a:lnTo>
                  <a:lnTo>
                    <a:pt x="238125" y="335756"/>
                  </a:lnTo>
                  <a:lnTo>
                    <a:pt x="307181" y="350043"/>
                  </a:lnTo>
                  <a:lnTo>
                    <a:pt x="359569" y="350043"/>
                  </a:lnTo>
                  <a:lnTo>
                    <a:pt x="478631" y="323850"/>
                  </a:lnTo>
                  <a:lnTo>
                    <a:pt x="769144" y="257175"/>
                  </a:lnTo>
                  <a:lnTo>
                    <a:pt x="1088231" y="180975"/>
                  </a:lnTo>
                  <a:lnTo>
                    <a:pt x="1326356" y="109537"/>
                  </a:lnTo>
                  <a:lnTo>
                    <a:pt x="1540669" y="47625"/>
                  </a:lnTo>
                  <a:lnTo>
                    <a:pt x="1626394" y="0"/>
                  </a:lnTo>
                  <a:lnTo>
                    <a:pt x="1650206" y="0"/>
                  </a:lnTo>
                  <a:lnTo>
                    <a:pt x="1709738" y="14287"/>
                  </a:lnTo>
                  <a:lnTo>
                    <a:pt x="1754981" y="33337"/>
                  </a:lnTo>
                  <a:lnTo>
                    <a:pt x="1790700" y="54768"/>
                  </a:lnTo>
                  <a:lnTo>
                    <a:pt x="1819275" y="76200"/>
                  </a:lnTo>
                  <a:lnTo>
                    <a:pt x="1857375" y="121443"/>
                  </a:lnTo>
                  <a:lnTo>
                    <a:pt x="1866900" y="147637"/>
                  </a:lnTo>
                  <a:lnTo>
                    <a:pt x="1866900" y="180975"/>
                  </a:lnTo>
                  <a:lnTo>
                    <a:pt x="1852613" y="204787"/>
                  </a:lnTo>
                  <a:lnTo>
                    <a:pt x="1821656" y="230981"/>
                  </a:lnTo>
                  <a:lnTo>
                    <a:pt x="1785938" y="247650"/>
                  </a:lnTo>
                  <a:lnTo>
                    <a:pt x="1693069" y="252412"/>
                  </a:lnTo>
                  <a:lnTo>
                    <a:pt x="1509713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2C5A5F1D-5AB7-4DB6-B50B-4BAF8B265E5D}"/>
                </a:ext>
              </a:extLst>
            </p:cNvPr>
            <p:cNvSpPr/>
            <p:nvPr/>
          </p:nvSpPr>
          <p:spPr>
            <a:xfrm>
              <a:off x="4757738" y="1700213"/>
              <a:ext cx="1993900" cy="787400"/>
            </a:xfrm>
            <a:custGeom>
              <a:avLst/>
              <a:gdLst>
                <a:gd name="connsiteX0" fmla="*/ 1340643 w 1993106"/>
                <a:gd name="connsiteY0" fmla="*/ 516731 h 788193"/>
                <a:gd name="connsiteX1" fmla="*/ 1009650 w 1993106"/>
                <a:gd name="connsiteY1" fmla="*/ 616743 h 788193"/>
                <a:gd name="connsiteX2" fmla="*/ 809625 w 1993106"/>
                <a:gd name="connsiteY2" fmla="*/ 661987 h 788193"/>
                <a:gd name="connsiteX3" fmla="*/ 604837 w 1993106"/>
                <a:gd name="connsiteY3" fmla="*/ 697706 h 788193"/>
                <a:gd name="connsiteX4" fmla="*/ 323850 w 1993106"/>
                <a:gd name="connsiteY4" fmla="*/ 742950 h 788193"/>
                <a:gd name="connsiteX5" fmla="*/ 95250 w 1993106"/>
                <a:gd name="connsiteY5" fmla="*/ 783431 h 788193"/>
                <a:gd name="connsiteX6" fmla="*/ 64293 w 1993106"/>
                <a:gd name="connsiteY6" fmla="*/ 788193 h 788193"/>
                <a:gd name="connsiteX7" fmla="*/ 33337 w 1993106"/>
                <a:gd name="connsiteY7" fmla="*/ 783431 h 788193"/>
                <a:gd name="connsiteX8" fmla="*/ 11906 w 1993106"/>
                <a:gd name="connsiteY8" fmla="*/ 773906 h 788193"/>
                <a:gd name="connsiteX9" fmla="*/ 0 w 1993106"/>
                <a:gd name="connsiteY9" fmla="*/ 759618 h 788193"/>
                <a:gd name="connsiteX10" fmla="*/ 2381 w 1993106"/>
                <a:gd name="connsiteY10" fmla="*/ 740568 h 788193"/>
                <a:gd name="connsiteX11" fmla="*/ 21431 w 1993106"/>
                <a:gd name="connsiteY11" fmla="*/ 723900 h 788193"/>
                <a:gd name="connsiteX12" fmla="*/ 150018 w 1993106"/>
                <a:gd name="connsiteY12" fmla="*/ 685800 h 788193"/>
                <a:gd name="connsiteX13" fmla="*/ 431006 w 1993106"/>
                <a:gd name="connsiteY13" fmla="*/ 607218 h 788193"/>
                <a:gd name="connsiteX14" fmla="*/ 728662 w 1993106"/>
                <a:gd name="connsiteY14" fmla="*/ 511968 h 788193"/>
                <a:gd name="connsiteX15" fmla="*/ 1012031 w 1993106"/>
                <a:gd name="connsiteY15" fmla="*/ 411956 h 788193"/>
                <a:gd name="connsiteX16" fmla="*/ 1252537 w 1993106"/>
                <a:gd name="connsiteY16" fmla="*/ 319087 h 788193"/>
                <a:gd name="connsiteX17" fmla="*/ 1416843 w 1993106"/>
                <a:gd name="connsiteY17" fmla="*/ 250031 h 788193"/>
                <a:gd name="connsiteX18" fmla="*/ 1433512 w 1993106"/>
                <a:gd name="connsiteY18" fmla="*/ 233362 h 788193"/>
                <a:gd name="connsiteX19" fmla="*/ 1443037 w 1993106"/>
                <a:gd name="connsiteY19" fmla="*/ 211931 h 788193"/>
                <a:gd name="connsiteX20" fmla="*/ 1452562 w 1993106"/>
                <a:gd name="connsiteY20" fmla="*/ 188118 h 788193"/>
                <a:gd name="connsiteX21" fmla="*/ 1457325 w 1993106"/>
                <a:gd name="connsiteY21" fmla="*/ 161925 h 788193"/>
                <a:gd name="connsiteX22" fmla="*/ 1447800 w 1993106"/>
                <a:gd name="connsiteY22" fmla="*/ 138112 h 788193"/>
                <a:gd name="connsiteX23" fmla="*/ 1428750 w 1993106"/>
                <a:gd name="connsiteY23" fmla="*/ 114300 h 788193"/>
                <a:gd name="connsiteX24" fmla="*/ 1402556 w 1993106"/>
                <a:gd name="connsiteY24" fmla="*/ 88106 h 788193"/>
                <a:gd name="connsiteX25" fmla="*/ 1385887 w 1993106"/>
                <a:gd name="connsiteY25" fmla="*/ 61912 h 788193"/>
                <a:gd name="connsiteX26" fmla="*/ 1378743 w 1993106"/>
                <a:gd name="connsiteY26" fmla="*/ 35718 h 788193"/>
                <a:gd name="connsiteX27" fmla="*/ 1378743 w 1993106"/>
                <a:gd name="connsiteY27" fmla="*/ 14287 h 788193"/>
                <a:gd name="connsiteX28" fmla="*/ 1388268 w 1993106"/>
                <a:gd name="connsiteY28" fmla="*/ 4762 h 788193"/>
                <a:gd name="connsiteX29" fmla="*/ 1409700 w 1993106"/>
                <a:gd name="connsiteY29" fmla="*/ 0 h 788193"/>
                <a:gd name="connsiteX30" fmla="*/ 1438275 w 1993106"/>
                <a:gd name="connsiteY30" fmla="*/ 0 h 788193"/>
                <a:gd name="connsiteX31" fmla="*/ 1476375 w 1993106"/>
                <a:gd name="connsiteY31" fmla="*/ 11906 h 788193"/>
                <a:gd name="connsiteX32" fmla="*/ 1554956 w 1993106"/>
                <a:gd name="connsiteY32" fmla="*/ 40481 h 788193"/>
                <a:gd name="connsiteX33" fmla="*/ 1664493 w 1993106"/>
                <a:gd name="connsiteY33" fmla="*/ 88106 h 788193"/>
                <a:gd name="connsiteX34" fmla="*/ 1754981 w 1993106"/>
                <a:gd name="connsiteY34" fmla="*/ 130968 h 788193"/>
                <a:gd name="connsiteX35" fmla="*/ 1843087 w 1993106"/>
                <a:gd name="connsiteY35" fmla="*/ 173831 h 788193"/>
                <a:gd name="connsiteX36" fmla="*/ 1907381 w 1993106"/>
                <a:gd name="connsiteY36" fmla="*/ 211931 h 788193"/>
                <a:gd name="connsiteX37" fmla="*/ 1950243 w 1993106"/>
                <a:gd name="connsiteY37" fmla="*/ 245268 h 788193"/>
                <a:gd name="connsiteX38" fmla="*/ 1974056 w 1993106"/>
                <a:gd name="connsiteY38" fmla="*/ 264318 h 788193"/>
                <a:gd name="connsiteX39" fmla="*/ 1983581 w 1993106"/>
                <a:gd name="connsiteY39" fmla="*/ 278606 h 788193"/>
                <a:gd name="connsiteX40" fmla="*/ 1993106 w 1993106"/>
                <a:gd name="connsiteY40" fmla="*/ 295275 h 788193"/>
                <a:gd name="connsiteX41" fmla="*/ 1993106 w 1993106"/>
                <a:gd name="connsiteY41" fmla="*/ 319087 h 788193"/>
                <a:gd name="connsiteX42" fmla="*/ 1985962 w 1993106"/>
                <a:gd name="connsiteY42" fmla="*/ 338137 h 788193"/>
                <a:gd name="connsiteX43" fmla="*/ 1969293 w 1993106"/>
                <a:gd name="connsiteY43" fmla="*/ 352425 h 788193"/>
                <a:gd name="connsiteX44" fmla="*/ 1916906 w 1993106"/>
                <a:gd name="connsiteY44" fmla="*/ 369093 h 788193"/>
                <a:gd name="connsiteX45" fmla="*/ 1783556 w 1993106"/>
                <a:gd name="connsiteY45" fmla="*/ 390525 h 788193"/>
                <a:gd name="connsiteX46" fmla="*/ 1640681 w 1993106"/>
                <a:gd name="connsiteY46" fmla="*/ 409575 h 788193"/>
                <a:gd name="connsiteX47" fmla="*/ 1340643 w 1993106"/>
                <a:gd name="connsiteY47" fmla="*/ 516731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3106" h="788193">
                  <a:moveTo>
                    <a:pt x="1340643" y="516731"/>
                  </a:moveTo>
                  <a:lnTo>
                    <a:pt x="1009650" y="616743"/>
                  </a:lnTo>
                  <a:lnTo>
                    <a:pt x="809625" y="661987"/>
                  </a:lnTo>
                  <a:lnTo>
                    <a:pt x="604837" y="697706"/>
                  </a:lnTo>
                  <a:lnTo>
                    <a:pt x="323850" y="742950"/>
                  </a:lnTo>
                  <a:lnTo>
                    <a:pt x="95250" y="783431"/>
                  </a:lnTo>
                  <a:lnTo>
                    <a:pt x="64293" y="788193"/>
                  </a:lnTo>
                  <a:lnTo>
                    <a:pt x="33337" y="783431"/>
                  </a:lnTo>
                  <a:lnTo>
                    <a:pt x="11906" y="773906"/>
                  </a:lnTo>
                  <a:lnTo>
                    <a:pt x="0" y="759618"/>
                  </a:lnTo>
                  <a:lnTo>
                    <a:pt x="2381" y="740568"/>
                  </a:lnTo>
                  <a:lnTo>
                    <a:pt x="21431" y="723900"/>
                  </a:lnTo>
                  <a:lnTo>
                    <a:pt x="150018" y="685800"/>
                  </a:lnTo>
                  <a:lnTo>
                    <a:pt x="431006" y="607218"/>
                  </a:lnTo>
                  <a:lnTo>
                    <a:pt x="728662" y="511968"/>
                  </a:lnTo>
                  <a:lnTo>
                    <a:pt x="1012031" y="411956"/>
                  </a:lnTo>
                  <a:lnTo>
                    <a:pt x="1252537" y="319087"/>
                  </a:lnTo>
                  <a:lnTo>
                    <a:pt x="1416843" y="250031"/>
                  </a:lnTo>
                  <a:lnTo>
                    <a:pt x="1433512" y="233362"/>
                  </a:lnTo>
                  <a:lnTo>
                    <a:pt x="1443037" y="211931"/>
                  </a:lnTo>
                  <a:lnTo>
                    <a:pt x="1452562" y="188118"/>
                  </a:lnTo>
                  <a:lnTo>
                    <a:pt x="1457325" y="161925"/>
                  </a:lnTo>
                  <a:lnTo>
                    <a:pt x="1447800" y="138112"/>
                  </a:lnTo>
                  <a:lnTo>
                    <a:pt x="1428750" y="114300"/>
                  </a:lnTo>
                  <a:lnTo>
                    <a:pt x="1402556" y="88106"/>
                  </a:lnTo>
                  <a:lnTo>
                    <a:pt x="1385887" y="61912"/>
                  </a:lnTo>
                  <a:lnTo>
                    <a:pt x="1378743" y="35718"/>
                  </a:lnTo>
                  <a:lnTo>
                    <a:pt x="1378743" y="14287"/>
                  </a:lnTo>
                  <a:lnTo>
                    <a:pt x="1388268" y="4762"/>
                  </a:lnTo>
                  <a:lnTo>
                    <a:pt x="1409700" y="0"/>
                  </a:lnTo>
                  <a:lnTo>
                    <a:pt x="1438275" y="0"/>
                  </a:lnTo>
                  <a:lnTo>
                    <a:pt x="1476375" y="11906"/>
                  </a:lnTo>
                  <a:lnTo>
                    <a:pt x="1554956" y="40481"/>
                  </a:lnTo>
                  <a:lnTo>
                    <a:pt x="1664493" y="88106"/>
                  </a:lnTo>
                  <a:lnTo>
                    <a:pt x="1754981" y="130968"/>
                  </a:lnTo>
                  <a:lnTo>
                    <a:pt x="1843087" y="173831"/>
                  </a:lnTo>
                  <a:lnTo>
                    <a:pt x="1907381" y="211931"/>
                  </a:lnTo>
                  <a:lnTo>
                    <a:pt x="1950243" y="245268"/>
                  </a:lnTo>
                  <a:lnTo>
                    <a:pt x="1974056" y="264318"/>
                  </a:lnTo>
                  <a:lnTo>
                    <a:pt x="1983581" y="278606"/>
                  </a:lnTo>
                  <a:lnTo>
                    <a:pt x="1993106" y="295275"/>
                  </a:lnTo>
                  <a:lnTo>
                    <a:pt x="1993106" y="319087"/>
                  </a:lnTo>
                  <a:lnTo>
                    <a:pt x="1985962" y="338137"/>
                  </a:lnTo>
                  <a:lnTo>
                    <a:pt x="1969293" y="352425"/>
                  </a:lnTo>
                  <a:lnTo>
                    <a:pt x="1916906" y="369093"/>
                  </a:lnTo>
                  <a:lnTo>
                    <a:pt x="1783556" y="390525"/>
                  </a:lnTo>
                  <a:lnTo>
                    <a:pt x="1640681" y="409575"/>
                  </a:lnTo>
                  <a:lnTo>
                    <a:pt x="1340643" y="516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9881719A-9D96-43F2-A4EF-BA12B5355275}"/>
                </a:ext>
              </a:extLst>
            </p:cNvPr>
            <p:cNvSpPr/>
            <p:nvPr/>
          </p:nvSpPr>
          <p:spPr>
            <a:xfrm>
              <a:off x="4729163" y="3344863"/>
              <a:ext cx="433387" cy="1444625"/>
            </a:xfrm>
            <a:custGeom>
              <a:avLst/>
              <a:gdLst>
                <a:gd name="connsiteX0" fmla="*/ 164306 w 433387"/>
                <a:gd name="connsiteY0" fmla="*/ 878682 h 1443038"/>
                <a:gd name="connsiteX1" fmla="*/ 157162 w 433387"/>
                <a:gd name="connsiteY1" fmla="*/ 626269 h 1443038"/>
                <a:gd name="connsiteX2" fmla="*/ 142875 w 433387"/>
                <a:gd name="connsiteY2" fmla="*/ 478632 h 1443038"/>
                <a:gd name="connsiteX3" fmla="*/ 121443 w 433387"/>
                <a:gd name="connsiteY3" fmla="*/ 359569 h 1443038"/>
                <a:gd name="connsiteX4" fmla="*/ 92868 w 433387"/>
                <a:gd name="connsiteY4" fmla="*/ 261938 h 1443038"/>
                <a:gd name="connsiteX5" fmla="*/ 59531 w 433387"/>
                <a:gd name="connsiteY5" fmla="*/ 154782 h 1443038"/>
                <a:gd name="connsiteX6" fmla="*/ 21431 w 433387"/>
                <a:gd name="connsiteY6" fmla="*/ 80963 h 1443038"/>
                <a:gd name="connsiteX7" fmla="*/ 4762 w 433387"/>
                <a:gd name="connsiteY7" fmla="*/ 52388 h 1443038"/>
                <a:gd name="connsiteX8" fmla="*/ 0 w 433387"/>
                <a:gd name="connsiteY8" fmla="*/ 30957 h 1443038"/>
                <a:gd name="connsiteX9" fmla="*/ 4762 w 433387"/>
                <a:gd name="connsiteY9" fmla="*/ 9525 h 1443038"/>
                <a:gd name="connsiteX10" fmla="*/ 30956 w 433387"/>
                <a:gd name="connsiteY10" fmla="*/ 0 h 1443038"/>
                <a:gd name="connsiteX11" fmla="*/ 78581 w 433387"/>
                <a:gd name="connsiteY11" fmla="*/ 4763 h 1443038"/>
                <a:gd name="connsiteX12" fmla="*/ 157162 w 433387"/>
                <a:gd name="connsiteY12" fmla="*/ 33338 h 1443038"/>
                <a:gd name="connsiteX13" fmla="*/ 292893 w 433387"/>
                <a:gd name="connsiteY13" fmla="*/ 97632 h 1443038"/>
                <a:gd name="connsiteX14" fmla="*/ 323850 w 433387"/>
                <a:gd name="connsiteY14" fmla="*/ 238125 h 1443038"/>
                <a:gd name="connsiteX15" fmla="*/ 369093 w 433387"/>
                <a:gd name="connsiteY15" fmla="*/ 602457 h 1443038"/>
                <a:gd name="connsiteX16" fmla="*/ 390525 w 433387"/>
                <a:gd name="connsiteY16" fmla="*/ 757238 h 1443038"/>
                <a:gd name="connsiteX17" fmla="*/ 416718 w 433387"/>
                <a:gd name="connsiteY17" fmla="*/ 1143000 h 1443038"/>
                <a:gd name="connsiteX18" fmla="*/ 433387 w 433387"/>
                <a:gd name="connsiteY18" fmla="*/ 1312069 h 1443038"/>
                <a:gd name="connsiteX19" fmla="*/ 428625 w 433387"/>
                <a:gd name="connsiteY19" fmla="*/ 1371600 h 1443038"/>
                <a:gd name="connsiteX20" fmla="*/ 416718 w 433387"/>
                <a:gd name="connsiteY20" fmla="*/ 1412082 h 1443038"/>
                <a:gd name="connsiteX21" fmla="*/ 400050 w 433387"/>
                <a:gd name="connsiteY21" fmla="*/ 1431132 h 1443038"/>
                <a:gd name="connsiteX22" fmla="*/ 376237 w 433387"/>
                <a:gd name="connsiteY22" fmla="*/ 1438275 h 1443038"/>
                <a:gd name="connsiteX23" fmla="*/ 347662 w 433387"/>
                <a:gd name="connsiteY23" fmla="*/ 1443038 h 1443038"/>
                <a:gd name="connsiteX24" fmla="*/ 309562 w 433387"/>
                <a:gd name="connsiteY24" fmla="*/ 1438275 h 1443038"/>
                <a:gd name="connsiteX25" fmla="*/ 288131 w 433387"/>
                <a:gd name="connsiteY25" fmla="*/ 1433513 h 1443038"/>
                <a:gd name="connsiteX26" fmla="*/ 264318 w 433387"/>
                <a:gd name="connsiteY26" fmla="*/ 1421607 h 1443038"/>
                <a:gd name="connsiteX27" fmla="*/ 245268 w 433387"/>
                <a:gd name="connsiteY27" fmla="*/ 1407319 h 1443038"/>
                <a:gd name="connsiteX28" fmla="*/ 221456 w 433387"/>
                <a:gd name="connsiteY28" fmla="*/ 1381125 h 1443038"/>
                <a:gd name="connsiteX29" fmla="*/ 200025 w 433387"/>
                <a:gd name="connsiteY29" fmla="*/ 1323975 h 1443038"/>
                <a:gd name="connsiteX30" fmla="*/ 173831 w 433387"/>
                <a:gd name="connsiteY30" fmla="*/ 1212057 h 1443038"/>
                <a:gd name="connsiteX31" fmla="*/ 171450 w 433387"/>
                <a:gd name="connsiteY31" fmla="*/ 1150144 h 1443038"/>
                <a:gd name="connsiteX32" fmla="*/ 164306 w 433387"/>
                <a:gd name="connsiteY32" fmla="*/ 878682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3387" h="1443038">
                  <a:moveTo>
                    <a:pt x="164306" y="878682"/>
                  </a:moveTo>
                  <a:lnTo>
                    <a:pt x="157162" y="626269"/>
                  </a:lnTo>
                  <a:lnTo>
                    <a:pt x="142875" y="478632"/>
                  </a:lnTo>
                  <a:lnTo>
                    <a:pt x="121443" y="359569"/>
                  </a:lnTo>
                  <a:lnTo>
                    <a:pt x="92868" y="261938"/>
                  </a:lnTo>
                  <a:lnTo>
                    <a:pt x="59531" y="154782"/>
                  </a:lnTo>
                  <a:lnTo>
                    <a:pt x="21431" y="80963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30956" y="0"/>
                  </a:lnTo>
                  <a:lnTo>
                    <a:pt x="78581" y="4763"/>
                  </a:lnTo>
                  <a:lnTo>
                    <a:pt x="157162" y="33338"/>
                  </a:lnTo>
                  <a:lnTo>
                    <a:pt x="292893" y="97632"/>
                  </a:lnTo>
                  <a:lnTo>
                    <a:pt x="323850" y="238125"/>
                  </a:lnTo>
                  <a:lnTo>
                    <a:pt x="369093" y="602457"/>
                  </a:lnTo>
                  <a:lnTo>
                    <a:pt x="390525" y="757238"/>
                  </a:lnTo>
                  <a:lnTo>
                    <a:pt x="416718" y="1143000"/>
                  </a:lnTo>
                  <a:lnTo>
                    <a:pt x="433387" y="1312069"/>
                  </a:lnTo>
                  <a:lnTo>
                    <a:pt x="428625" y="1371600"/>
                  </a:lnTo>
                  <a:lnTo>
                    <a:pt x="416718" y="1412082"/>
                  </a:lnTo>
                  <a:lnTo>
                    <a:pt x="400050" y="1431132"/>
                  </a:lnTo>
                  <a:lnTo>
                    <a:pt x="376237" y="1438275"/>
                  </a:lnTo>
                  <a:lnTo>
                    <a:pt x="347662" y="1443038"/>
                  </a:lnTo>
                  <a:lnTo>
                    <a:pt x="309562" y="1438275"/>
                  </a:lnTo>
                  <a:lnTo>
                    <a:pt x="288131" y="1433513"/>
                  </a:lnTo>
                  <a:lnTo>
                    <a:pt x="264318" y="1421607"/>
                  </a:lnTo>
                  <a:lnTo>
                    <a:pt x="245268" y="1407319"/>
                  </a:lnTo>
                  <a:lnTo>
                    <a:pt x="221456" y="1381125"/>
                  </a:lnTo>
                  <a:lnTo>
                    <a:pt x="200025" y="1323975"/>
                  </a:lnTo>
                  <a:lnTo>
                    <a:pt x="173831" y="1212057"/>
                  </a:lnTo>
                  <a:cubicBezTo>
                    <a:pt x="173037" y="1191419"/>
                    <a:pt x="172244" y="1170782"/>
                    <a:pt x="171450" y="1150144"/>
                  </a:cubicBezTo>
                  <a:lnTo>
                    <a:pt x="164306" y="878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7">
              <a:extLst>
                <a:ext uri="{FF2B5EF4-FFF2-40B4-BE49-F238E27FC236}">
                  <a16:creationId xmlns:a16="http://schemas.microsoft.com/office/drawing/2014/main" id="{FFC7D081-7B0E-4AE1-BE24-FA23E3C15719}"/>
                </a:ext>
              </a:extLst>
            </p:cNvPr>
            <p:cNvSpPr/>
            <p:nvPr/>
          </p:nvSpPr>
          <p:spPr>
            <a:xfrm rot="16200000">
              <a:off x="1968500" y="4025901"/>
              <a:ext cx="3730625" cy="374650"/>
            </a:xfrm>
            <a:custGeom>
              <a:avLst/>
              <a:gdLst>
                <a:gd name="connsiteX0" fmla="*/ 1597025 w 3730625"/>
                <a:gd name="connsiteY0" fmla="*/ 295275 h 374650"/>
                <a:gd name="connsiteX1" fmla="*/ 1101725 w 3730625"/>
                <a:gd name="connsiteY1" fmla="*/ 292100 h 374650"/>
                <a:gd name="connsiteX2" fmla="*/ 692150 w 3730625"/>
                <a:gd name="connsiteY2" fmla="*/ 292100 h 374650"/>
                <a:gd name="connsiteX3" fmla="*/ 320675 w 3730625"/>
                <a:gd name="connsiteY3" fmla="*/ 292100 h 374650"/>
                <a:gd name="connsiteX4" fmla="*/ 234950 w 3730625"/>
                <a:gd name="connsiteY4" fmla="*/ 285750 h 374650"/>
                <a:gd name="connsiteX5" fmla="*/ 165100 w 3730625"/>
                <a:gd name="connsiteY5" fmla="*/ 273050 h 374650"/>
                <a:gd name="connsiteX6" fmla="*/ 95250 w 3730625"/>
                <a:gd name="connsiteY6" fmla="*/ 254000 h 374650"/>
                <a:gd name="connsiteX7" fmla="*/ 53975 w 3730625"/>
                <a:gd name="connsiteY7" fmla="*/ 231775 h 374650"/>
                <a:gd name="connsiteX8" fmla="*/ 22225 w 3730625"/>
                <a:gd name="connsiteY8" fmla="*/ 206375 h 374650"/>
                <a:gd name="connsiteX9" fmla="*/ 3175 w 3730625"/>
                <a:gd name="connsiteY9" fmla="*/ 184150 h 374650"/>
                <a:gd name="connsiteX10" fmla="*/ 0 w 3730625"/>
                <a:gd name="connsiteY10" fmla="*/ 149225 h 374650"/>
                <a:gd name="connsiteX11" fmla="*/ 12700 w 3730625"/>
                <a:gd name="connsiteY11" fmla="*/ 127000 h 374650"/>
                <a:gd name="connsiteX12" fmla="*/ 31750 w 3730625"/>
                <a:gd name="connsiteY12" fmla="*/ 107950 h 374650"/>
                <a:gd name="connsiteX13" fmla="*/ 63500 w 3730625"/>
                <a:gd name="connsiteY13" fmla="*/ 85725 h 374650"/>
                <a:gd name="connsiteX14" fmla="*/ 101600 w 3730625"/>
                <a:gd name="connsiteY14" fmla="*/ 69850 h 374650"/>
                <a:gd name="connsiteX15" fmla="*/ 155575 w 3730625"/>
                <a:gd name="connsiteY15" fmla="*/ 50800 h 374650"/>
                <a:gd name="connsiteX16" fmla="*/ 209550 w 3730625"/>
                <a:gd name="connsiteY16" fmla="*/ 38100 h 374650"/>
                <a:gd name="connsiteX17" fmla="*/ 288925 w 3730625"/>
                <a:gd name="connsiteY17" fmla="*/ 22225 h 374650"/>
                <a:gd name="connsiteX18" fmla="*/ 384175 w 3730625"/>
                <a:gd name="connsiteY18" fmla="*/ 9525 h 374650"/>
                <a:gd name="connsiteX19" fmla="*/ 514350 w 3730625"/>
                <a:gd name="connsiteY19" fmla="*/ 0 h 374650"/>
                <a:gd name="connsiteX20" fmla="*/ 546100 w 3730625"/>
                <a:gd name="connsiteY20" fmla="*/ 15875 h 374650"/>
                <a:gd name="connsiteX21" fmla="*/ 609600 w 3730625"/>
                <a:gd name="connsiteY21" fmla="*/ 34925 h 374650"/>
                <a:gd name="connsiteX22" fmla="*/ 771525 w 3730625"/>
                <a:gd name="connsiteY22" fmla="*/ 57150 h 374650"/>
                <a:gd name="connsiteX23" fmla="*/ 962025 w 3730625"/>
                <a:gd name="connsiteY23" fmla="*/ 73025 h 374650"/>
                <a:gd name="connsiteX24" fmla="*/ 1362075 w 3730625"/>
                <a:gd name="connsiteY24" fmla="*/ 88900 h 374650"/>
                <a:gd name="connsiteX25" fmla="*/ 1873250 w 3730625"/>
                <a:gd name="connsiteY25" fmla="*/ 95250 h 374650"/>
                <a:gd name="connsiteX26" fmla="*/ 2486025 w 3730625"/>
                <a:gd name="connsiteY26" fmla="*/ 88900 h 374650"/>
                <a:gd name="connsiteX27" fmla="*/ 3051175 w 3730625"/>
                <a:gd name="connsiteY27" fmla="*/ 92075 h 374650"/>
                <a:gd name="connsiteX28" fmla="*/ 3273425 w 3730625"/>
                <a:gd name="connsiteY28" fmla="*/ 88900 h 374650"/>
                <a:gd name="connsiteX29" fmla="*/ 3435350 w 3730625"/>
                <a:gd name="connsiteY29" fmla="*/ 82550 h 374650"/>
                <a:gd name="connsiteX30" fmla="*/ 3549650 w 3730625"/>
                <a:gd name="connsiteY30" fmla="*/ 66675 h 374650"/>
                <a:gd name="connsiteX31" fmla="*/ 3702050 w 3730625"/>
                <a:gd name="connsiteY31" fmla="*/ 28575 h 374650"/>
                <a:gd name="connsiteX32" fmla="*/ 3730625 w 3730625"/>
                <a:gd name="connsiteY32" fmla="*/ 120650 h 374650"/>
                <a:gd name="connsiteX33" fmla="*/ 3629025 w 3730625"/>
                <a:gd name="connsiteY33" fmla="*/ 247650 h 374650"/>
                <a:gd name="connsiteX34" fmla="*/ 3581400 w 3730625"/>
                <a:gd name="connsiteY34" fmla="*/ 307975 h 374650"/>
                <a:gd name="connsiteX35" fmla="*/ 3536950 w 3730625"/>
                <a:gd name="connsiteY35" fmla="*/ 346075 h 374650"/>
                <a:gd name="connsiteX36" fmla="*/ 3498850 w 3730625"/>
                <a:gd name="connsiteY36" fmla="*/ 368300 h 374650"/>
                <a:gd name="connsiteX37" fmla="*/ 3467100 w 3730625"/>
                <a:gd name="connsiteY37" fmla="*/ 374650 h 374650"/>
                <a:gd name="connsiteX38" fmla="*/ 3432175 w 3730625"/>
                <a:gd name="connsiteY38" fmla="*/ 371475 h 374650"/>
                <a:gd name="connsiteX39" fmla="*/ 3397250 w 3730625"/>
                <a:gd name="connsiteY39" fmla="*/ 352425 h 374650"/>
                <a:gd name="connsiteX40" fmla="*/ 3327400 w 3730625"/>
                <a:gd name="connsiteY40" fmla="*/ 339725 h 374650"/>
                <a:gd name="connsiteX41" fmla="*/ 3251200 w 3730625"/>
                <a:gd name="connsiteY41" fmla="*/ 330200 h 374650"/>
                <a:gd name="connsiteX42" fmla="*/ 3098800 w 3730625"/>
                <a:gd name="connsiteY42" fmla="*/ 311150 h 374650"/>
                <a:gd name="connsiteX43" fmla="*/ 2930525 w 3730625"/>
                <a:gd name="connsiteY43" fmla="*/ 311150 h 374650"/>
                <a:gd name="connsiteX44" fmla="*/ 2552700 w 3730625"/>
                <a:gd name="connsiteY44" fmla="*/ 307975 h 374650"/>
                <a:gd name="connsiteX45" fmla="*/ 2470150 w 3730625"/>
                <a:gd name="connsiteY45" fmla="*/ 311150 h 374650"/>
                <a:gd name="connsiteX46" fmla="*/ 1597025 w 3730625"/>
                <a:gd name="connsiteY46" fmla="*/ 2952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30625" h="374650">
                  <a:moveTo>
                    <a:pt x="1597025" y="295275"/>
                  </a:moveTo>
                  <a:lnTo>
                    <a:pt x="1101725" y="292100"/>
                  </a:lnTo>
                  <a:lnTo>
                    <a:pt x="692150" y="292100"/>
                  </a:lnTo>
                  <a:lnTo>
                    <a:pt x="320675" y="292100"/>
                  </a:lnTo>
                  <a:lnTo>
                    <a:pt x="234950" y="285750"/>
                  </a:lnTo>
                  <a:lnTo>
                    <a:pt x="165100" y="273050"/>
                  </a:lnTo>
                  <a:lnTo>
                    <a:pt x="95250" y="254000"/>
                  </a:lnTo>
                  <a:lnTo>
                    <a:pt x="53975" y="231775"/>
                  </a:lnTo>
                  <a:lnTo>
                    <a:pt x="22225" y="206375"/>
                  </a:lnTo>
                  <a:lnTo>
                    <a:pt x="3175" y="184150"/>
                  </a:lnTo>
                  <a:lnTo>
                    <a:pt x="0" y="149225"/>
                  </a:lnTo>
                  <a:lnTo>
                    <a:pt x="12700" y="127000"/>
                  </a:lnTo>
                  <a:lnTo>
                    <a:pt x="31750" y="107950"/>
                  </a:lnTo>
                  <a:lnTo>
                    <a:pt x="63500" y="85725"/>
                  </a:lnTo>
                  <a:lnTo>
                    <a:pt x="101600" y="69850"/>
                  </a:lnTo>
                  <a:lnTo>
                    <a:pt x="155575" y="50800"/>
                  </a:lnTo>
                  <a:lnTo>
                    <a:pt x="209550" y="38100"/>
                  </a:lnTo>
                  <a:lnTo>
                    <a:pt x="288925" y="22225"/>
                  </a:lnTo>
                  <a:lnTo>
                    <a:pt x="384175" y="9525"/>
                  </a:lnTo>
                  <a:lnTo>
                    <a:pt x="514350" y="0"/>
                  </a:lnTo>
                  <a:lnTo>
                    <a:pt x="546100" y="15875"/>
                  </a:lnTo>
                  <a:lnTo>
                    <a:pt x="609600" y="34925"/>
                  </a:lnTo>
                  <a:lnTo>
                    <a:pt x="771525" y="57150"/>
                  </a:lnTo>
                  <a:lnTo>
                    <a:pt x="962025" y="73025"/>
                  </a:lnTo>
                  <a:lnTo>
                    <a:pt x="1362075" y="88900"/>
                  </a:lnTo>
                  <a:lnTo>
                    <a:pt x="1873250" y="95250"/>
                  </a:lnTo>
                  <a:lnTo>
                    <a:pt x="2486025" y="88900"/>
                  </a:lnTo>
                  <a:lnTo>
                    <a:pt x="3051175" y="92075"/>
                  </a:lnTo>
                  <a:lnTo>
                    <a:pt x="3273425" y="88900"/>
                  </a:lnTo>
                  <a:lnTo>
                    <a:pt x="3435350" y="82550"/>
                  </a:lnTo>
                  <a:lnTo>
                    <a:pt x="3549650" y="66675"/>
                  </a:lnTo>
                  <a:lnTo>
                    <a:pt x="3702050" y="28575"/>
                  </a:lnTo>
                  <a:lnTo>
                    <a:pt x="3730625" y="120650"/>
                  </a:lnTo>
                  <a:lnTo>
                    <a:pt x="3629025" y="247650"/>
                  </a:lnTo>
                  <a:lnTo>
                    <a:pt x="3581400" y="307975"/>
                  </a:lnTo>
                  <a:lnTo>
                    <a:pt x="3536950" y="346075"/>
                  </a:lnTo>
                  <a:lnTo>
                    <a:pt x="3498850" y="368300"/>
                  </a:lnTo>
                  <a:lnTo>
                    <a:pt x="3467100" y="374650"/>
                  </a:lnTo>
                  <a:lnTo>
                    <a:pt x="3432175" y="371475"/>
                  </a:lnTo>
                  <a:lnTo>
                    <a:pt x="3397250" y="352425"/>
                  </a:lnTo>
                  <a:lnTo>
                    <a:pt x="3327400" y="339725"/>
                  </a:lnTo>
                  <a:lnTo>
                    <a:pt x="3251200" y="330200"/>
                  </a:lnTo>
                  <a:lnTo>
                    <a:pt x="3098800" y="311150"/>
                  </a:lnTo>
                  <a:lnTo>
                    <a:pt x="2930525" y="311150"/>
                  </a:lnTo>
                  <a:lnTo>
                    <a:pt x="2552700" y="307975"/>
                  </a:lnTo>
                  <a:lnTo>
                    <a:pt x="2470150" y="311150"/>
                  </a:lnTo>
                  <a:lnTo>
                    <a:pt x="1597025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1">
              <a:extLst>
                <a:ext uri="{FF2B5EF4-FFF2-40B4-BE49-F238E27FC236}">
                  <a16:creationId xmlns:a16="http://schemas.microsoft.com/office/drawing/2014/main" id="{A1CD0199-932E-406D-A3D9-F867502D8653}"/>
                </a:ext>
              </a:extLst>
            </p:cNvPr>
            <p:cNvSpPr/>
            <p:nvPr/>
          </p:nvSpPr>
          <p:spPr>
            <a:xfrm rot="16200000">
              <a:off x="2324894" y="3490119"/>
              <a:ext cx="1806575" cy="1128713"/>
            </a:xfrm>
            <a:custGeom>
              <a:avLst/>
              <a:gdLst>
                <a:gd name="connsiteX0" fmla="*/ 719138 w 1807369"/>
                <a:gd name="connsiteY0" fmla="*/ 700087 h 1128712"/>
                <a:gd name="connsiteX1" fmla="*/ 550069 w 1807369"/>
                <a:gd name="connsiteY1" fmla="*/ 571500 h 1128712"/>
                <a:gd name="connsiteX2" fmla="*/ 428625 w 1807369"/>
                <a:gd name="connsiteY2" fmla="*/ 473869 h 1128712"/>
                <a:gd name="connsiteX3" fmla="*/ 323850 w 1807369"/>
                <a:gd name="connsiteY3" fmla="*/ 383381 h 1128712"/>
                <a:gd name="connsiteX4" fmla="*/ 223838 w 1807369"/>
                <a:gd name="connsiteY4" fmla="*/ 288131 h 1128712"/>
                <a:gd name="connsiteX5" fmla="*/ 90488 w 1807369"/>
                <a:gd name="connsiteY5" fmla="*/ 157162 h 1128712"/>
                <a:gd name="connsiteX6" fmla="*/ 11906 w 1807369"/>
                <a:gd name="connsiteY6" fmla="*/ 69056 h 1128712"/>
                <a:gd name="connsiteX7" fmla="*/ 2381 w 1807369"/>
                <a:gd name="connsiteY7" fmla="*/ 47625 h 1128712"/>
                <a:gd name="connsiteX8" fmla="*/ 0 w 1807369"/>
                <a:gd name="connsiteY8" fmla="*/ 26194 h 1128712"/>
                <a:gd name="connsiteX9" fmla="*/ 2381 w 1807369"/>
                <a:gd name="connsiteY9" fmla="*/ 11906 h 1128712"/>
                <a:gd name="connsiteX10" fmla="*/ 9525 w 1807369"/>
                <a:gd name="connsiteY10" fmla="*/ 4762 h 1128712"/>
                <a:gd name="connsiteX11" fmla="*/ 26194 w 1807369"/>
                <a:gd name="connsiteY11" fmla="*/ 0 h 1128712"/>
                <a:gd name="connsiteX12" fmla="*/ 42863 w 1807369"/>
                <a:gd name="connsiteY12" fmla="*/ 7144 h 1128712"/>
                <a:gd name="connsiteX13" fmla="*/ 157163 w 1807369"/>
                <a:gd name="connsiteY13" fmla="*/ 109537 h 1128712"/>
                <a:gd name="connsiteX14" fmla="*/ 278606 w 1807369"/>
                <a:gd name="connsiteY14" fmla="*/ 207169 h 1128712"/>
                <a:gd name="connsiteX15" fmla="*/ 411956 w 1807369"/>
                <a:gd name="connsiteY15" fmla="*/ 307181 h 1128712"/>
                <a:gd name="connsiteX16" fmla="*/ 511969 w 1807369"/>
                <a:gd name="connsiteY16" fmla="*/ 381000 h 1128712"/>
                <a:gd name="connsiteX17" fmla="*/ 669131 w 1807369"/>
                <a:gd name="connsiteY17" fmla="*/ 481012 h 1128712"/>
                <a:gd name="connsiteX18" fmla="*/ 864394 w 1807369"/>
                <a:gd name="connsiteY18" fmla="*/ 595312 h 1128712"/>
                <a:gd name="connsiteX19" fmla="*/ 1085850 w 1807369"/>
                <a:gd name="connsiteY19" fmla="*/ 707231 h 1128712"/>
                <a:gd name="connsiteX20" fmla="*/ 1266825 w 1807369"/>
                <a:gd name="connsiteY20" fmla="*/ 790575 h 1128712"/>
                <a:gd name="connsiteX21" fmla="*/ 1450181 w 1807369"/>
                <a:gd name="connsiteY21" fmla="*/ 866775 h 1128712"/>
                <a:gd name="connsiteX22" fmla="*/ 1640681 w 1807369"/>
                <a:gd name="connsiteY22" fmla="*/ 940594 h 1128712"/>
                <a:gd name="connsiteX23" fmla="*/ 1797844 w 1807369"/>
                <a:gd name="connsiteY23" fmla="*/ 1000125 h 1128712"/>
                <a:gd name="connsiteX24" fmla="*/ 1807369 w 1807369"/>
                <a:gd name="connsiteY24" fmla="*/ 1128712 h 1128712"/>
                <a:gd name="connsiteX25" fmla="*/ 1426369 w 1807369"/>
                <a:gd name="connsiteY25" fmla="*/ 1102519 h 1128712"/>
                <a:gd name="connsiteX26" fmla="*/ 1285875 w 1807369"/>
                <a:gd name="connsiteY26" fmla="*/ 1038225 h 1128712"/>
                <a:gd name="connsiteX27" fmla="*/ 1126331 w 1807369"/>
                <a:gd name="connsiteY27" fmla="*/ 952500 h 1128712"/>
                <a:gd name="connsiteX28" fmla="*/ 959644 w 1807369"/>
                <a:gd name="connsiteY28" fmla="*/ 857250 h 1128712"/>
                <a:gd name="connsiteX29" fmla="*/ 719138 w 1807369"/>
                <a:gd name="connsiteY29" fmla="*/ 700087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7369" h="1128712">
                  <a:moveTo>
                    <a:pt x="719138" y="700087"/>
                  </a:moveTo>
                  <a:lnTo>
                    <a:pt x="550069" y="571500"/>
                  </a:lnTo>
                  <a:lnTo>
                    <a:pt x="428625" y="473869"/>
                  </a:lnTo>
                  <a:lnTo>
                    <a:pt x="323850" y="383381"/>
                  </a:lnTo>
                  <a:lnTo>
                    <a:pt x="223838" y="288131"/>
                  </a:lnTo>
                  <a:lnTo>
                    <a:pt x="90488" y="157162"/>
                  </a:lnTo>
                  <a:lnTo>
                    <a:pt x="11906" y="69056"/>
                  </a:lnTo>
                  <a:lnTo>
                    <a:pt x="2381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157163" y="109537"/>
                  </a:lnTo>
                  <a:lnTo>
                    <a:pt x="278606" y="207169"/>
                  </a:lnTo>
                  <a:lnTo>
                    <a:pt x="411956" y="307181"/>
                  </a:lnTo>
                  <a:lnTo>
                    <a:pt x="511969" y="381000"/>
                  </a:lnTo>
                  <a:lnTo>
                    <a:pt x="669131" y="481012"/>
                  </a:lnTo>
                  <a:lnTo>
                    <a:pt x="864394" y="595312"/>
                  </a:lnTo>
                  <a:lnTo>
                    <a:pt x="1085850" y="707231"/>
                  </a:lnTo>
                  <a:lnTo>
                    <a:pt x="1266825" y="790575"/>
                  </a:lnTo>
                  <a:lnTo>
                    <a:pt x="1450181" y="866775"/>
                  </a:lnTo>
                  <a:lnTo>
                    <a:pt x="1640681" y="940594"/>
                  </a:lnTo>
                  <a:lnTo>
                    <a:pt x="1797844" y="1000125"/>
                  </a:lnTo>
                  <a:lnTo>
                    <a:pt x="1807369" y="1128712"/>
                  </a:lnTo>
                  <a:lnTo>
                    <a:pt x="1426369" y="1102519"/>
                  </a:lnTo>
                  <a:lnTo>
                    <a:pt x="1285875" y="1038225"/>
                  </a:lnTo>
                  <a:lnTo>
                    <a:pt x="1126331" y="952500"/>
                  </a:lnTo>
                  <a:lnTo>
                    <a:pt x="959644" y="857250"/>
                  </a:lnTo>
                  <a:lnTo>
                    <a:pt x="719138" y="700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D749417B-8798-4850-9689-4D5614BF2683}"/>
                </a:ext>
              </a:extLst>
            </p:cNvPr>
            <p:cNvSpPr/>
            <p:nvPr/>
          </p:nvSpPr>
          <p:spPr>
            <a:xfrm>
              <a:off x="3868738" y="3468688"/>
              <a:ext cx="666750" cy="708025"/>
            </a:xfrm>
            <a:custGeom>
              <a:avLst/>
              <a:gdLst>
                <a:gd name="connsiteX0" fmla="*/ 361950 w 666750"/>
                <a:gd name="connsiteY0" fmla="*/ 431007 h 707232"/>
                <a:gd name="connsiteX1" fmla="*/ 269082 w 666750"/>
                <a:gd name="connsiteY1" fmla="*/ 316707 h 707232"/>
                <a:gd name="connsiteX2" fmla="*/ 197644 w 666750"/>
                <a:gd name="connsiteY2" fmla="*/ 247650 h 707232"/>
                <a:gd name="connsiteX3" fmla="*/ 97632 w 666750"/>
                <a:gd name="connsiteY3" fmla="*/ 161925 h 707232"/>
                <a:gd name="connsiteX4" fmla="*/ 9525 w 666750"/>
                <a:gd name="connsiteY4" fmla="*/ 107157 h 707232"/>
                <a:gd name="connsiteX5" fmla="*/ 0 w 666750"/>
                <a:gd name="connsiteY5" fmla="*/ 0 h 707232"/>
                <a:gd name="connsiteX6" fmla="*/ 116682 w 666750"/>
                <a:gd name="connsiteY6" fmla="*/ 30957 h 707232"/>
                <a:gd name="connsiteX7" fmla="*/ 180975 w 666750"/>
                <a:gd name="connsiteY7" fmla="*/ 50007 h 707232"/>
                <a:gd name="connsiteX8" fmla="*/ 259557 w 666750"/>
                <a:gd name="connsiteY8" fmla="*/ 80963 h 707232"/>
                <a:gd name="connsiteX9" fmla="*/ 333375 w 666750"/>
                <a:gd name="connsiteY9" fmla="*/ 114300 h 707232"/>
                <a:gd name="connsiteX10" fmla="*/ 435769 w 666750"/>
                <a:gd name="connsiteY10" fmla="*/ 164307 h 707232"/>
                <a:gd name="connsiteX11" fmla="*/ 495300 w 666750"/>
                <a:gd name="connsiteY11" fmla="*/ 197644 h 707232"/>
                <a:gd name="connsiteX12" fmla="*/ 545307 w 666750"/>
                <a:gd name="connsiteY12" fmla="*/ 228600 h 707232"/>
                <a:gd name="connsiteX13" fmla="*/ 585788 w 666750"/>
                <a:gd name="connsiteY13" fmla="*/ 292894 h 707232"/>
                <a:gd name="connsiteX14" fmla="*/ 626269 w 666750"/>
                <a:gd name="connsiteY14" fmla="*/ 376238 h 707232"/>
                <a:gd name="connsiteX15" fmla="*/ 650082 w 666750"/>
                <a:gd name="connsiteY15" fmla="*/ 445294 h 707232"/>
                <a:gd name="connsiteX16" fmla="*/ 661988 w 666750"/>
                <a:gd name="connsiteY16" fmla="*/ 507207 h 707232"/>
                <a:gd name="connsiteX17" fmla="*/ 666750 w 666750"/>
                <a:gd name="connsiteY17" fmla="*/ 561975 h 707232"/>
                <a:gd name="connsiteX18" fmla="*/ 666750 w 666750"/>
                <a:gd name="connsiteY18" fmla="*/ 607219 h 707232"/>
                <a:gd name="connsiteX19" fmla="*/ 661988 w 666750"/>
                <a:gd name="connsiteY19" fmla="*/ 640557 h 707232"/>
                <a:gd name="connsiteX20" fmla="*/ 647700 w 666750"/>
                <a:gd name="connsiteY20" fmla="*/ 676275 h 707232"/>
                <a:gd name="connsiteX21" fmla="*/ 628650 w 666750"/>
                <a:gd name="connsiteY21" fmla="*/ 697707 h 707232"/>
                <a:gd name="connsiteX22" fmla="*/ 604838 w 666750"/>
                <a:gd name="connsiteY22" fmla="*/ 707232 h 707232"/>
                <a:gd name="connsiteX23" fmla="*/ 576263 w 666750"/>
                <a:gd name="connsiteY23" fmla="*/ 707232 h 707232"/>
                <a:gd name="connsiteX24" fmla="*/ 545307 w 666750"/>
                <a:gd name="connsiteY24" fmla="*/ 700088 h 707232"/>
                <a:gd name="connsiteX25" fmla="*/ 514350 w 666750"/>
                <a:gd name="connsiteY25" fmla="*/ 676275 h 707232"/>
                <a:gd name="connsiteX26" fmla="*/ 483394 w 666750"/>
                <a:gd name="connsiteY26" fmla="*/ 619125 h 707232"/>
                <a:gd name="connsiteX27" fmla="*/ 419100 w 666750"/>
                <a:gd name="connsiteY27" fmla="*/ 511969 h 707232"/>
                <a:gd name="connsiteX28" fmla="*/ 361950 w 666750"/>
                <a:gd name="connsiteY28" fmla="*/ 431007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6750" h="707232">
                  <a:moveTo>
                    <a:pt x="361950" y="431007"/>
                  </a:moveTo>
                  <a:lnTo>
                    <a:pt x="269082" y="316707"/>
                  </a:lnTo>
                  <a:lnTo>
                    <a:pt x="197644" y="247650"/>
                  </a:lnTo>
                  <a:lnTo>
                    <a:pt x="97632" y="161925"/>
                  </a:lnTo>
                  <a:lnTo>
                    <a:pt x="9525" y="107157"/>
                  </a:lnTo>
                  <a:lnTo>
                    <a:pt x="0" y="0"/>
                  </a:lnTo>
                  <a:lnTo>
                    <a:pt x="116682" y="30957"/>
                  </a:lnTo>
                  <a:lnTo>
                    <a:pt x="180975" y="50007"/>
                  </a:lnTo>
                  <a:lnTo>
                    <a:pt x="259557" y="80963"/>
                  </a:lnTo>
                  <a:lnTo>
                    <a:pt x="333375" y="114300"/>
                  </a:lnTo>
                  <a:lnTo>
                    <a:pt x="435769" y="164307"/>
                  </a:lnTo>
                  <a:lnTo>
                    <a:pt x="495300" y="197644"/>
                  </a:lnTo>
                  <a:lnTo>
                    <a:pt x="545307" y="228600"/>
                  </a:lnTo>
                  <a:lnTo>
                    <a:pt x="585788" y="292894"/>
                  </a:lnTo>
                  <a:lnTo>
                    <a:pt x="626269" y="376238"/>
                  </a:lnTo>
                  <a:lnTo>
                    <a:pt x="650082" y="445294"/>
                  </a:lnTo>
                  <a:lnTo>
                    <a:pt x="661988" y="507207"/>
                  </a:lnTo>
                  <a:lnTo>
                    <a:pt x="666750" y="561975"/>
                  </a:lnTo>
                  <a:lnTo>
                    <a:pt x="666750" y="607219"/>
                  </a:lnTo>
                  <a:lnTo>
                    <a:pt x="661988" y="640557"/>
                  </a:lnTo>
                  <a:lnTo>
                    <a:pt x="647700" y="676275"/>
                  </a:lnTo>
                  <a:lnTo>
                    <a:pt x="628650" y="697707"/>
                  </a:lnTo>
                  <a:lnTo>
                    <a:pt x="604838" y="707232"/>
                  </a:lnTo>
                  <a:lnTo>
                    <a:pt x="576263" y="707232"/>
                  </a:lnTo>
                  <a:lnTo>
                    <a:pt x="545307" y="700088"/>
                  </a:lnTo>
                  <a:lnTo>
                    <a:pt x="514350" y="676275"/>
                  </a:lnTo>
                  <a:lnTo>
                    <a:pt x="483394" y="619125"/>
                  </a:lnTo>
                  <a:lnTo>
                    <a:pt x="419100" y="511969"/>
                  </a:lnTo>
                  <a:lnTo>
                    <a:pt x="361950" y="4310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7A935BD6-5F43-4CA1-AFAA-C865EA59E8E7}"/>
                </a:ext>
              </a:extLst>
            </p:cNvPr>
            <p:cNvSpPr/>
            <p:nvPr/>
          </p:nvSpPr>
          <p:spPr>
            <a:xfrm>
              <a:off x="4481513" y="2552700"/>
              <a:ext cx="2814637" cy="538163"/>
            </a:xfrm>
            <a:custGeom>
              <a:avLst/>
              <a:gdLst>
                <a:gd name="connsiteX0" fmla="*/ 1864518 w 2814637"/>
                <a:gd name="connsiteY0" fmla="*/ 297656 h 538163"/>
                <a:gd name="connsiteX1" fmla="*/ 1543050 w 2814637"/>
                <a:gd name="connsiteY1" fmla="*/ 340519 h 538163"/>
                <a:gd name="connsiteX2" fmla="*/ 1276350 w 2814637"/>
                <a:gd name="connsiteY2" fmla="*/ 383381 h 538163"/>
                <a:gd name="connsiteX3" fmla="*/ 1040606 w 2814637"/>
                <a:gd name="connsiteY3" fmla="*/ 411956 h 538163"/>
                <a:gd name="connsiteX4" fmla="*/ 764381 w 2814637"/>
                <a:gd name="connsiteY4" fmla="*/ 459581 h 538163"/>
                <a:gd name="connsiteX5" fmla="*/ 681037 w 2814637"/>
                <a:gd name="connsiteY5" fmla="*/ 476250 h 538163"/>
                <a:gd name="connsiteX6" fmla="*/ 619125 w 2814637"/>
                <a:gd name="connsiteY6" fmla="*/ 490538 h 538163"/>
                <a:gd name="connsiteX7" fmla="*/ 545306 w 2814637"/>
                <a:gd name="connsiteY7" fmla="*/ 509588 h 538163"/>
                <a:gd name="connsiteX8" fmla="*/ 502443 w 2814637"/>
                <a:gd name="connsiteY8" fmla="*/ 526256 h 538163"/>
                <a:gd name="connsiteX9" fmla="*/ 466725 w 2814637"/>
                <a:gd name="connsiteY9" fmla="*/ 533400 h 538163"/>
                <a:gd name="connsiteX10" fmla="*/ 423862 w 2814637"/>
                <a:gd name="connsiteY10" fmla="*/ 538163 h 538163"/>
                <a:gd name="connsiteX11" fmla="*/ 381000 w 2814637"/>
                <a:gd name="connsiteY11" fmla="*/ 535781 h 538163"/>
                <a:gd name="connsiteX12" fmla="*/ 335756 w 2814637"/>
                <a:gd name="connsiteY12" fmla="*/ 528638 h 538163"/>
                <a:gd name="connsiteX13" fmla="*/ 276225 w 2814637"/>
                <a:gd name="connsiteY13" fmla="*/ 509588 h 538163"/>
                <a:gd name="connsiteX14" fmla="*/ 195262 w 2814637"/>
                <a:gd name="connsiteY14" fmla="*/ 469106 h 538163"/>
                <a:gd name="connsiteX15" fmla="*/ 116681 w 2814637"/>
                <a:gd name="connsiteY15" fmla="*/ 423863 h 538163"/>
                <a:gd name="connsiteX16" fmla="*/ 47625 w 2814637"/>
                <a:gd name="connsiteY16" fmla="*/ 373856 h 538163"/>
                <a:gd name="connsiteX17" fmla="*/ 11906 w 2814637"/>
                <a:gd name="connsiteY17" fmla="*/ 338138 h 538163"/>
                <a:gd name="connsiteX18" fmla="*/ 2381 w 2814637"/>
                <a:gd name="connsiteY18" fmla="*/ 319088 h 538163"/>
                <a:gd name="connsiteX19" fmla="*/ 0 w 2814637"/>
                <a:gd name="connsiteY19" fmla="*/ 295275 h 538163"/>
                <a:gd name="connsiteX20" fmla="*/ 11906 w 2814637"/>
                <a:gd name="connsiteY20" fmla="*/ 280988 h 538163"/>
                <a:gd name="connsiteX21" fmla="*/ 33337 w 2814637"/>
                <a:gd name="connsiteY21" fmla="*/ 278606 h 538163"/>
                <a:gd name="connsiteX22" fmla="*/ 85725 w 2814637"/>
                <a:gd name="connsiteY22" fmla="*/ 292894 h 538163"/>
                <a:gd name="connsiteX23" fmla="*/ 185737 w 2814637"/>
                <a:gd name="connsiteY23" fmla="*/ 316706 h 538163"/>
                <a:gd name="connsiteX24" fmla="*/ 259556 w 2814637"/>
                <a:gd name="connsiteY24" fmla="*/ 330994 h 538163"/>
                <a:gd name="connsiteX25" fmla="*/ 323850 w 2814637"/>
                <a:gd name="connsiteY25" fmla="*/ 338138 h 538163"/>
                <a:gd name="connsiteX26" fmla="*/ 395287 w 2814637"/>
                <a:gd name="connsiteY26" fmla="*/ 335756 h 538163"/>
                <a:gd name="connsiteX27" fmla="*/ 554831 w 2814637"/>
                <a:gd name="connsiteY27" fmla="*/ 314325 h 538163"/>
                <a:gd name="connsiteX28" fmla="*/ 909637 w 2814637"/>
                <a:gd name="connsiteY28" fmla="*/ 257175 h 538163"/>
                <a:gd name="connsiteX29" fmla="*/ 1302543 w 2814637"/>
                <a:gd name="connsiteY29" fmla="*/ 202406 h 538163"/>
                <a:gd name="connsiteX30" fmla="*/ 1566862 w 2814637"/>
                <a:gd name="connsiteY30" fmla="*/ 159544 h 538163"/>
                <a:gd name="connsiteX31" fmla="*/ 2119312 w 2814637"/>
                <a:gd name="connsiteY31" fmla="*/ 88106 h 538163"/>
                <a:gd name="connsiteX32" fmla="*/ 2264568 w 2814637"/>
                <a:gd name="connsiteY32" fmla="*/ 69056 h 538163"/>
                <a:gd name="connsiteX33" fmla="*/ 2297906 w 2814637"/>
                <a:gd name="connsiteY33" fmla="*/ 59531 h 538163"/>
                <a:gd name="connsiteX34" fmla="*/ 2362200 w 2814637"/>
                <a:gd name="connsiteY34" fmla="*/ 28575 h 538163"/>
                <a:gd name="connsiteX35" fmla="*/ 2409825 w 2814637"/>
                <a:gd name="connsiteY35" fmla="*/ 0 h 538163"/>
                <a:gd name="connsiteX36" fmla="*/ 2502693 w 2814637"/>
                <a:gd name="connsiteY36" fmla="*/ 14288 h 538163"/>
                <a:gd name="connsiteX37" fmla="*/ 2588418 w 2814637"/>
                <a:gd name="connsiteY37" fmla="*/ 42863 h 538163"/>
                <a:gd name="connsiteX38" fmla="*/ 2647950 w 2814637"/>
                <a:gd name="connsiteY38" fmla="*/ 66675 h 538163"/>
                <a:gd name="connsiteX39" fmla="*/ 2700337 w 2814637"/>
                <a:gd name="connsiteY39" fmla="*/ 92869 h 538163"/>
                <a:gd name="connsiteX40" fmla="*/ 2738437 w 2814637"/>
                <a:gd name="connsiteY40" fmla="*/ 114300 h 538163"/>
                <a:gd name="connsiteX41" fmla="*/ 2778918 w 2814637"/>
                <a:gd name="connsiteY41" fmla="*/ 142875 h 538163"/>
                <a:gd name="connsiteX42" fmla="*/ 2800350 w 2814637"/>
                <a:gd name="connsiteY42" fmla="*/ 171450 h 538163"/>
                <a:gd name="connsiteX43" fmla="*/ 2812256 w 2814637"/>
                <a:gd name="connsiteY43" fmla="*/ 195263 h 538163"/>
                <a:gd name="connsiteX44" fmla="*/ 2814637 w 2814637"/>
                <a:gd name="connsiteY44" fmla="*/ 223838 h 538163"/>
                <a:gd name="connsiteX45" fmla="*/ 2809875 w 2814637"/>
                <a:gd name="connsiteY45" fmla="*/ 242888 h 538163"/>
                <a:gd name="connsiteX46" fmla="*/ 2786062 w 2814637"/>
                <a:gd name="connsiteY46" fmla="*/ 266700 h 538163"/>
                <a:gd name="connsiteX47" fmla="*/ 2745581 w 2814637"/>
                <a:gd name="connsiteY47" fmla="*/ 290513 h 538163"/>
                <a:gd name="connsiteX48" fmla="*/ 2566987 w 2814637"/>
                <a:gd name="connsiteY48" fmla="*/ 278606 h 538163"/>
                <a:gd name="connsiteX49" fmla="*/ 2402681 w 2814637"/>
                <a:gd name="connsiteY49" fmla="*/ 269081 h 538163"/>
                <a:gd name="connsiteX50" fmla="*/ 2286000 w 2814637"/>
                <a:gd name="connsiteY50" fmla="*/ 269081 h 538163"/>
                <a:gd name="connsiteX51" fmla="*/ 2171700 w 2814637"/>
                <a:gd name="connsiteY51" fmla="*/ 276225 h 538163"/>
                <a:gd name="connsiteX52" fmla="*/ 1864518 w 2814637"/>
                <a:gd name="connsiteY52" fmla="*/ 2976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14637" h="538163">
                  <a:moveTo>
                    <a:pt x="1864518" y="297656"/>
                  </a:moveTo>
                  <a:lnTo>
                    <a:pt x="1543050" y="340519"/>
                  </a:lnTo>
                  <a:lnTo>
                    <a:pt x="1276350" y="383381"/>
                  </a:lnTo>
                  <a:lnTo>
                    <a:pt x="1040606" y="411956"/>
                  </a:lnTo>
                  <a:lnTo>
                    <a:pt x="764381" y="459581"/>
                  </a:lnTo>
                  <a:lnTo>
                    <a:pt x="681037" y="476250"/>
                  </a:lnTo>
                  <a:lnTo>
                    <a:pt x="619125" y="490538"/>
                  </a:lnTo>
                  <a:lnTo>
                    <a:pt x="545306" y="509588"/>
                  </a:lnTo>
                  <a:lnTo>
                    <a:pt x="502443" y="526256"/>
                  </a:lnTo>
                  <a:lnTo>
                    <a:pt x="466725" y="533400"/>
                  </a:lnTo>
                  <a:lnTo>
                    <a:pt x="423862" y="538163"/>
                  </a:lnTo>
                  <a:lnTo>
                    <a:pt x="381000" y="535781"/>
                  </a:lnTo>
                  <a:lnTo>
                    <a:pt x="335756" y="528638"/>
                  </a:lnTo>
                  <a:lnTo>
                    <a:pt x="276225" y="509588"/>
                  </a:lnTo>
                  <a:lnTo>
                    <a:pt x="195262" y="469106"/>
                  </a:lnTo>
                  <a:lnTo>
                    <a:pt x="116681" y="423863"/>
                  </a:lnTo>
                  <a:lnTo>
                    <a:pt x="47625" y="373856"/>
                  </a:lnTo>
                  <a:lnTo>
                    <a:pt x="11906" y="338138"/>
                  </a:lnTo>
                  <a:lnTo>
                    <a:pt x="2381" y="319088"/>
                  </a:lnTo>
                  <a:lnTo>
                    <a:pt x="0" y="295275"/>
                  </a:lnTo>
                  <a:lnTo>
                    <a:pt x="11906" y="280988"/>
                  </a:lnTo>
                  <a:lnTo>
                    <a:pt x="33337" y="278606"/>
                  </a:lnTo>
                  <a:lnTo>
                    <a:pt x="85725" y="292894"/>
                  </a:lnTo>
                  <a:lnTo>
                    <a:pt x="185737" y="316706"/>
                  </a:lnTo>
                  <a:lnTo>
                    <a:pt x="259556" y="330994"/>
                  </a:lnTo>
                  <a:lnTo>
                    <a:pt x="323850" y="338138"/>
                  </a:lnTo>
                  <a:lnTo>
                    <a:pt x="395287" y="335756"/>
                  </a:lnTo>
                  <a:lnTo>
                    <a:pt x="554831" y="314325"/>
                  </a:lnTo>
                  <a:lnTo>
                    <a:pt x="909637" y="257175"/>
                  </a:lnTo>
                  <a:lnTo>
                    <a:pt x="1302543" y="202406"/>
                  </a:lnTo>
                  <a:lnTo>
                    <a:pt x="1566862" y="159544"/>
                  </a:lnTo>
                  <a:lnTo>
                    <a:pt x="2119312" y="88106"/>
                  </a:lnTo>
                  <a:lnTo>
                    <a:pt x="2264568" y="69056"/>
                  </a:lnTo>
                  <a:lnTo>
                    <a:pt x="2297906" y="59531"/>
                  </a:lnTo>
                  <a:lnTo>
                    <a:pt x="2362200" y="28575"/>
                  </a:lnTo>
                  <a:lnTo>
                    <a:pt x="2409825" y="0"/>
                  </a:lnTo>
                  <a:lnTo>
                    <a:pt x="2502693" y="14288"/>
                  </a:lnTo>
                  <a:lnTo>
                    <a:pt x="2588418" y="42863"/>
                  </a:lnTo>
                  <a:lnTo>
                    <a:pt x="2647950" y="66675"/>
                  </a:lnTo>
                  <a:lnTo>
                    <a:pt x="2700337" y="92869"/>
                  </a:lnTo>
                  <a:lnTo>
                    <a:pt x="2738437" y="114300"/>
                  </a:lnTo>
                  <a:lnTo>
                    <a:pt x="2778918" y="142875"/>
                  </a:lnTo>
                  <a:lnTo>
                    <a:pt x="2800350" y="171450"/>
                  </a:lnTo>
                  <a:lnTo>
                    <a:pt x="2812256" y="195263"/>
                  </a:lnTo>
                  <a:lnTo>
                    <a:pt x="2814637" y="223838"/>
                  </a:lnTo>
                  <a:lnTo>
                    <a:pt x="2809875" y="242888"/>
                  </a:lnTo>
                  <a:lnTo>
                    <a:pt x="2786062" y="266700"/>
                  </a:lnTo>
                  <a:lnTo>
                    <a:pt x="2745581" y="290513"/>
                  </a:lnTo>
                  <a:lnTo>
                    <a:pt x="2566987" y="278606"/>
                  </a:lnTo>
                  <a:lnTo>
                    <a:pt x="2402681" y="269081"/>
                  </a:lnTo>
                  <a:lnTo>
                    <a:pt x="2286000" y="269081"/>
                  </a:lnTo>
                  <a:lnTo>
                    <a:pt x="2171700" y="276225"/>
                  </a:lnTo>
                  <a:lnTo>
                    <a:pt x="1864518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EF0732BF-784F-4DA1-9AEC-EA06305A33FD}"/>
                </a:ext>
              </a:extLst>
            </p:cNvPr>
            <p:cNvSpPr/>
            <p:nvPr/>
          </p:nvSpPr>
          <p:spPr>
            <a:xfrm>
              <a:off x="4926013" y="3200400"/>
              <a:ext cx="2165350" cy="1408113"/>
            </a:xfrm>
            <a:custGeom>
              <a:avLst/>
              <a:gdLst>
                <a:gd name="connsiteX0" fmla="*/ 540544 w 2164557"/>
                <a:gd name="connsiteY0" fmla="*/ 330994 h 1407319"/>
                <a:gd name="connsiteX1" fmla="*/ 73819 w 2164557"/>
                <a:gd name="connsiteY1" fmla="*/ 392906 h 1407319"/>
                <a:gd name="connsiteX2" fmla="*/ 0 w 2164557"/>
                <a:gd name="connsiteY2" fmla="*/ 235744 h 1407319"/>
                <a:gd name="connsiteX3" fmla="*/ 240507 w 2164557"/>
                <a:gd name="connsiteY3" fmla="*/ 192881 h 1407319"/>
                <a:gd name="connsiteX4" fmla="*/ 542925 w 2164557"/>
                <a:gd name="connsiteY4" fmla="*/ 145256 h 1407319"/>
                <a:gd name="connsiteX5" fmla="*/ 840582 w 2164557"/>
                <a:gd name="connsiteY5" fmla="*/ 109538 h 1407319"/>
                <a:gd name="connsiteX6" fmla="*/ 1092994 w 2164557"/>
                <a:gd name="connsiteY6" fmla="*/ 66675 h 1407319"/>
                <a:gd name="connsiteX7" fmla="*/ 1323975 w 2164557"/>
                <a:gd name="connsiteY7" fmla="*/ 47625 h 1407319"/>
                <a:gd name="connsiteX8" fmla="*/ 1631157 w 2164557"/>
                <a:gd name="connsiteY8" fmla="*/ 23813 h 1407319"/>
                <a:gd name="connsiteX9" fmla="*/ 1666875 w 2164557"/>
                <a:gd name="connsiteY9" fmla="*/ 19050 h 1407319"/>
                <a:gd name="connsiteX10" fmla="*/ 1752600 w 2164557"/>
                <a:gd name="connsiteY10" fmla="*/ 2381 h 1407319"/>
                <a:gd name="connsiteX11" fmla="*/ 1788319 w 2164557"/>
                <a:gd name="connsiteY11" fmla="*/ 0 h 1407319"/>
                <a:gd name="connsiteX12" fmla="*/ 1824038 w 2164557"/>
                <a:gd name="connsiteY12" fmla="*/ 4763 h 1407319"/>
                <a:gd name="connsiteX13" fmla="*/ 1857375 w 2164557"/>
                <a:gd name="connsiteY13" fmla="*/ 16669 h 1407319"/>
                <a:gd name="connsiteX14" fmla="*/ 1902619 w 2164557"/>
                <a:gd name="connsiteY14" fmla="*/ 33338 h 1407319"/>
                <a:gd name="connsiteX15" fmla="*/ 1952625 w 2164557"/>
                <a:gd name="connsiteY15" fmla="*/ 59531 h 1407319"/>
                <a:gd name="connsiteX16" fmla="*/ 2047875 w 2164557"/>
                <a:gd name="connsiteY16" fmla="*/ 123825 h 1407319"/>
                <a:gd name="connsiteX17" fmla="*/ 2102644 w 2164557"/>
                <a:gd name="connsiteY17" fmla="*/ 169069 h 1407319"/>
                <a:gd name="connsiteX18" fmla="*/ 2145507 w 2164557"/>
                <a:gd name="connsiteY18" fmla="*/ 209550 h 1407319"/>
                <a:gd name="connsiteX19" fmla="*/ 2162175 w 2164557"/>
                <a:gd name="connsiteY19" fmla="*/ 235744 h 1407319"/>
                <a:gd name="connsiteX20" fmla="*/ 2164557 w 2164557"/>
                <a:gd name="connsiteY20" fmla="*/ 264319 h 1407319"/>
                <a:gd name="connsiteX21" fmla="*/ 2145507 w 2164557"/>
                <a:gd name="connsiteY21" fmla="*/ 304800 h 1407319"/>
                <a:gd name="connsiteX22" fmla="*/ 2107407 w 2164557"/>
                <a:gd name="connsiteY22" fmla="*/ 350044 h 1407319"/>
                <a:gd name="connsiteX23" fmla="*/ 2085975 w 2164557"/>
                <a:gd name="connsiteY23" fmla="*/ 397669 h 1407319"/>
                <a:gd name="connsiteX24" fmla="*/ 1997869 w 2164557"/>
                <a:gd name="connsiteY24" fmla="*/ 809625 h 1407319"/>
                <a:gd name="connsiteX25" fmla="*/ 1924050 w 2164557"/>
                <a:gd name="connsiteY25" fmla="*/ 1102519 h 1407319"/>
                <a:gd name="connsiteX26" fmla="*/ 1866900 w 2164557"/>
                <a:gd name="connsiteY26" fmla="*/ 1326356 h 1407319"/>
                <a:gd name="connsiteX27" fmla="*/ 1857375 w 2164557"/>
                <a:gd name="connsiteY27" fmla="*/ 1345406 h 1407319"/>
                <a:gd name="connsiteX28" fmla="*/ 1821657 w 2164557"/>
                <a:gd name="connsiteY28" fmla="*/ 1371600 h 1407319"/>
                <a:gd name="connsiteX29" fmla="*/ 1778794 w 2164557"/>
                <a:gd name="connsiteY29" fmla="*/ 1400175 h 1407319"/>
                <a:gd name="connsiteX30" fmla="*/ 1754982 w 2164557"/>
                <a:gd name="connsiteY30" fmla="*/ 1407319 h 1407319"/>
                <a:gd name="connsiteX31" fmla="*/ 1724025 w 2164557"/>
                <a:gd name="connsiteY31" fmla="*/ 1404938 h 1407319"/>
                <a:gd name="connsiteX32" fmla="*/ 1702594 w 2164557"/>
                <a:gd name="connsiteY32" fmla="*/ 1395413 h 1407319"/>
                <a:gd name="connsiteX33" fmla="*/ 1685925 w 2164557"/>
                <a:gd name="connsiteY33" fmla="*/ 1366838 h 1407319"/>
                <a:gd name="connsiteX34" fmla="*/ 1671638 w 2164557"/>
                <a:gd name="connsiteY34" fmla="*/ 1281113 h 1407319"/>
                <a:gd name="connsiteX35" fmla="*/ 1688307 w 2164557"/>
                <a:gd name="connsiteY35" fmla="*/ 1138238 h 1407319"/>
                <a:gd name="connsiteX36" fmla="*/ 1757363 w 2164557"/>
                <a:gd name="connsiteY36" fmla="*/ 766763 h 1407319"/>
                <a:gd name="connsiteX37" fmla="*/ 1778794 w 2164557"/>
                <a:gd name="connsiteY37" fmla="*/ 550069 h 1407319"/>
                <a:gd name="connsiteX38" fmla="*/ 1800225 w 2164557"/>
                <a:gd name="connsiteY38" fmla="*/ 309563 h 1407319"/>
                <a:gd name="connsiteX39" fmla="*/ 1795463 w 2164557"/>
                <a:gd name="connsiteY39" fmla="*/ 285750 h 1407319"/>
                <a:gd name="connsiteX40" fmla="*/ 1783557 w 2164557"/>
                <a:gd name="connsiteY40" fmla="*/ 259556 h 1407319"/>
                <a:gd name="connsiteX41" fmla="*/ 1759744 w 2164557"/>
                <a:gd name="connsiteY41" fmla="*/ 233363 h 1407319"/>
                <a:gd name="connsiteX42" fmla="*/ 1735932 w 2164557"/>
                <a:gd name="connsiteY42" fmla="*/ 211931 h 1407319"/>
                <a:gd name="connsiteX43" fmla="*/ 1697832 w 2164557"/>
                <a:gd name="connsiteY43" fmla="*/ 202406 h 1407319"/>
                <a:gd name="connsiteX44" fmla="*/ 1640682 w 2164557"/>
                <a:gd name="connsiteY44" fmla="*/ 200025 h 1407319"/>
                <a:gd name="connsiteX45" fmla="*/ 1450182 w 2164557"/>
                <a:gd name="connsiteY45" fmla="*/ 207169 h 1407319"/>
                <a:gd name="connsiteX46" fmla="*/ 1088232 w 2164557"/>
                <a:gd name="connsiteY46" fmla="*/ 245269 h 1407319"/>
                <a:gd name="connsiteX47" fmla="*/ 831057 w 2164557"/>
                <a:gd name="connsiteY47" fmla="*/ 292894 h 1407319"/>
                <a:gd name="connsiteX48" fmla="*/ 540544 w 2164557"/>
                <a:gd name="connsiteY48" fmla="*/ 330994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4557" h="1407319">
                  <a:moveTo>
                    <a:pt x="540544" y="330994"/>
                  </a:moveTo>
                  <a:lnTo>
                    <a:pt x="73819" y="392906"/>
                  </a:lnTo>
                  <a:lnTo>
                    <a:pt x="0" y="235744"/>
                  </a:lnTo>
                  <a:lnTo>
                    <a:pt x="240507" y="192881"/>
                  </a:lnTo>
                  <a:lnTo>
                    <a:pt x="542925" y="145256"/>
                  </a:lnTo>
                  <a:lnTo>
                    <a:pt x="840582" y="109538"/>
                  </a:lnTo>
                  <a:lnTo>
                    <a:pt x="1092994" y="66675"/>
                  </a:lnTo>
                  <a:lnTo>
                    <a:pt x="1323975" y="47625"/>
                  </a:lnTo>
                  <a:lnTo>
                    <a:pt x="1631157" y="23813"/>
                  </a:lnTo>
                  <a:lnTo>
                    <a:pt x="1666875" y="19050"/>
                  </a:lnTo>
                  <a:lnTo>
                    <a:pt x="1752600" y="2381"/>
                  </a:lnTo>
                  <a:lnTo>
                    <a:pt x="1788319" y="0"/>
                  </a:lnTo>
                  <a:lnTo>
                    <a:pt x="1824038" y="4763"/>
                  </a:lnTo>
                  <a:lnTo>
                    <a:pt x="1857375" y="16669"/>
                  </a:lnTo>
                  <a:lnTo>
                    <a:pt x="1902619" y="33338"/>
                  </a:lnTo>
                  <a:lnTo>
                    <a:pt x="1952625" y="59531"/>
                  </a:lnTo>
                  <a:lnTo>
                    <a:pt x="2047875" y="123825"/>
                  </a:lnTo>
                  <a:lnTo>
                    <a:pt x="2102644" y="169069"/>
                  </a:lnTo>
                  <a:lnTo>
                    <a:pt x="2145507" y="209550"/>
                  </a:lnTo>
                  <a:lnTo>
                    <a:pt x="2162175" y="235744"/>
                  </a:lnTo>
                  <a:lnTo>
                    <a:pt x="2164557" y="264319"/>
                  </a:lnTo>
                  <a:lnTo>
                    <a:pt x="2145507" y="304800"/>
                  </a:lnTo>
                  <a:lnTo>
                    <a:pt x="2107407" y="350044"/>
                  </a:lnTo>
                  <a:lnTo>
                    <a:pt x="2085975" y="397669"/>
                  </a:lnTo>
                  <a:lnTo>
                    <a:pt x="1997869" y="809625"/>
                  </a:lnTo>
                  <a:lnTo>
                    <a:pt x="1924050" y="1102519"/>
                  </a:lnTo>
                  <a:lnTo>
                    <a:pt x="1866900" y="1326356"/>
                  </a:lnTo>
                  <a:lnTo>
                    <a:pt x="1857375" y="1345406"/>
                  </a:lnTo>
                  <a:lnTo>
                    <a:pt x="1821657" y="1371600"/>
                  </a:lnTo>
                  <a:lnTo>
                    <a:pt x="1778794" y="1400175"/>
                  </a:lnTo>
                  <a:lnTo>
                    <a:pt x="1754982" y="1407319"/>
                  </a:lnTo>
                  <a:lnTo>
                    <a:pt x="1724025" y="1404938"/>
                  </a:lnTo>
                  <a:lnTo>
                    <a:pt x="1702594" y="1395413"/>
                  </a:lnTo>
                  <a:lnTo>
                    <a:pt x="1685925" y="1366838"/>
                  </a:lnTo>
                  <a:lnTo>
                    <a:pt x="1671638" y="1281113"/>
                  </a:lnTo>
                  <a:lnTo>
                    <a:pt x="1688307" y="1138238"/>
                  </a:lnTo>
                  <a:lnTo>
                    <a:pt x="1757363" y="766763"/>
                  </a:lnTo>
                  <a:lnTo>
                    <a:pt x="1778794" y="550069"/>
                  </a:lnTo>
                  <a:lnTo>
                    <a:pt x="1800225" y="309563"/>
                  </a:lnTo>
                  <a:lnTo>
                    <a:pt x="1795463" y="285750"/>
                  </a:lnTo>
                  <a:lnTo>
                    <a:pt x="1783557" y="259556"/>
                  </a:lnTo>
                  <a:lnTo>
                    <a:pt x="1759744" y="233363"/>
                  </a:lnTo>
                  <a:lnTo>
                    <a:pt x="1735932" y="211931"/>
                  </a:lnTo>
                  <a:lnTo>
                    <a:pt x="1697832" y="202406"/>
                  </a:lnTo>
                  <a:lnTo>
                    <a:pt x="1640682" y="200025"/>
                  </a:lnTo>
                  <a:lnTo>
                    <a:pt x="1450182" y="207169"/>
                  </a:lnTo>
                  <a:lnTo>
                    <a:pt x="1088232" y="245269"/>
                  </a:lnTo>
                  <a:lnTo>
                    <a:pt x="831057" y="292894"/>
                  </a:lnTo>
                  <a:lnTo>
                    <a:pt x="540544" y="330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D6F93235-5824-4491-A31A-8A71B0380414}"/>
                </a:ext>
              </a:extLst>
            </p:cNvPr>
            <p:cNvSpPr/>
            <p:nvPr/>
          </p:nvSpPr>
          <p:spPr>
            <a:xfrm>
              <a:off x="5029200" y="3754438"/>
              <a:ext cx="1733550" cy="346075"/>
            </a:xfrm>
            <a:custGeom>
              <a:avLst/>
              <a:gdLst>
                <a:gd name="connsiteX0" fmla="*/ 371475 w 1733550"/>
                <a:gd name="connsiteY0" fmla="*/ 316707 h 345282"/>
                <a:gd name="connsiteX1" fmla="*/ 35719 w 1733550"/>
                <a:gd name="connsiteY1" fmla="*/ 345282 h 345282"/>
                <a:gd name="connsiteX2" fmla="*/ 0 w 1733550"/>
                <a:gd name="connsiteY2" fmla="*/ 188119 h 345282"/>
                <a:gd name="connsiteX3" fmla="*/ 740569 w 1733550"/>
                <a:gd name="connsiteY3" fmla="*/ 90488 h 345282"/>
                <a:gd name="connsiteX4" fmla="*/ 990600 w 1733550"/>
                <a:gd name="connsiteY4" fmla="*/ 69057 h 345282"/>
                <a:gd name="connsiteX5" fmla="*/ 1240631 w 1733550"/>
                <a:gd name="connsiteY5" fmla="*/ 40482 h 345282"/>
                <a:gd name="connsiteX6" fmla="*/ 1440656 w 1733550"/>
                <a:gd name="connsiteY6" fmla="*/ 16669 h 345282"/>
                <a:gd name="connsiteX7" fmla="*/ 1595438 w 1733550"/>
                <a:gd name="connsiteY7" fmla="*/ 4763 h 345282"/>
                <a:gd name="connsiteX8" fmla="*/ 1733550 w 1733550"/>
                <a:gd name="connsiteY8" fmla="*/ 0 h 345282"/>
                <a:gd name="connsiteX9" fmla="*/ 1716881 w 1733550"/>
                <a:gd name="connsiteY9" fmla="*/ 207169 h 345282"/>
                <a:gd name="connsiteX10" fmla="*/ 1428750 w 1733550"/>
                <a:gd name="connsiteY10" fmla="*/ 211932 h 345282"/>
                <a:gd name="connsiteX11" fmla="*/ 1223963 w 1733550"/>
                <a:gd name="connsiteY11" fmla="*/ 228600 h 345282"/>
                <a:gd name="connsiteX12" fmla="*/ 981075 w 1733550"/>
                <a:gd name="connsiteY12" fmla="*/ 250032 h 345282"/>
                <a:gd name="connsiteX13" fmla="*/ 719138 w 1733550"/>
                <a:gd name="connsiteY13" fmla="*/ 278607 h 345282"/>
                <a:gd name="connsiteX14" fmla="*/ 371475 w 1733550"/>
                <a:gd name="connsiteY14" fmla="*/ 316707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3550" h="345282">
                  <a:moveTo>
                    <a:pt x="371475" y="316707"/>
                  </a:moveTo>
                  <a:lnTo>
                    <a:pt x="35719" y="345282"/>
                  </a:lnTo>
                  <a:lnTo>
                    <a:pt x="0" y="188119"/>
                  </a:lnTo>
                  <a:lnTo>
                    <a:pt x="740569" y="90488"/>
                  </a:lnTo>
                  <a:lnTo>
                    <a:pt x="990600" y="69057"/>
                  </a:lnTo>
                  <a:lnTo>
                    <a:pt x="1240631" y="40482"/>
                  </a:lnTo>
                  <a:lnTo>
                    <a:pt x="1440656" y="16669"/>
                  </a:lnTo>
                  <a:lnTo>
                    <a:pt x="1595438" y="4763"/>
                  </a:lnTo>
                  <a:lnTo>
                    <a:pt x="1733550" y="0"/>
                  </a:lnTo>
                  <a:lnTo>
                    <a:pt x="1716881" y="207169"/>
                  </a:lnTo>
                  <a:lnTo>
                    <a:pt x="1428750" y="211932"/>
                  </a:lnTo>
                  <a:lnTo>
                    <a:pt x="1223963" y="228600"/>
                  </a:lnTo>
                  <a:lnTo>
                    <a:pt x="981075" y="250032"/>
                  </a:lnTo>
                  <a:lnTo>
                    <a:pt x="719138" y="278607"/>
                  </a:lnTo>
                  <a:lnTo>
                    <a:pt x="371475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950BB309-7806-4367-BF46-D28AA997B2CB}"/>
                </a:ext>
              </a:extLst>
            </p:cNvPr>
            <p:cNvSpPr/>
            <p:nvPr/>
          </p:nvSpPr>
          <p:spPr>
            <a:xfrm>
              <a:off x="5076825" y="4338638"/>
              <a:ext cx="1598613" cy="323850"/>
            </a:xfrm>
            <a:custGeom>
              <a:avLst/>
              <a:gdLst>
                <a:gd name="connsiteX0" fmla="*/ 371475 w 1597819"/>
                <a:gd name="connsiteY0" fmla="*/ 283368 h 323850"/>
                <a:gd name="connsiteX1" fmla="*/ 23813 w 1597819"/>
                <a:gd name="connsiteY1" fmla="*/ 323850 h 323850"/>
                <a:gd name="connsiteX2" fmla="*/ 0 w 1597819"/>
                <a:gd name="connsiteY2" fmla="*/ 145256 h 323850"/>
                <a:gd name="connsiteX3" fmla="*/ 385763 w 1597819"/>
                <a:gd name="connsiteY3" fmla="*/ 102393 h 323850"/>
                <a:gd name="connsiteX4" fmla="*/ 695325 w 1597819"/>
                <a:gd name="connsiteY4" fmla="*/ 66675 h 323850"/>
                <a:gd name="connsiteX5" fmla="*/ 940594 w 1597819"/>
                <a:gd name="connsiteY5" fmla="*/ 45243 h 323850"/>
                <a:gd name="connsiteX6" fmla="*/ 1243013 w 1597819"/>
                <a:gd name="connsiteY6" fmla="*/ 14287 h 323850"/>
                <a:gd name="connsiteX7" fmla="*/ 1433513 w 1597819"/>
                <a:gd name="connsiteY7" fmla="*/ 2381 h 323850"/>
                <a:gd name="connsiteX8" fmla="*/ 1581150 w 1597819"/>
                <a:gd name="connsiteY8" fmla="*/ 0 h 323850"/>
                <a:gd name="connsiteX9" fmla="*/ 1597819 w 1597819"/>
                <a:gd name="connsiteY9" fmla="*/ 176212 h 323850"/>
                <a:gd name="connsiteX10" fmla="*/ 1221581 w 1597819"/>
                <a:gd name="connsiteY10" fmla="*/ 195262 h 323850"/>
                <a:gd name="connsiteX11" fmla="*/ 935831 w 1597819"/>
                <a:gd name="connsiteY11" fmla="*/ 221456 h 323850"/>
                <a:gd name="connsiteX12" fmla="*/ 652463 w 1597819"/>
                <a:gd name="connsiteY12" fmla="*/ 252412 h 323850"/>
                <a:gd name="connsiteX13" fmla="*/ 371475 w 1597819"/>
                <a:gd name="connsiteY13" fmla="*/ 2833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819" h="323850">
                  <a:moveTo>
                    <a:pt x="371475" y="28336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85763" y="102393"/>
                  </a:lnTo>
                  <a:lnTo>
                    <a:pt x="695325" y="66675"/>
                  </a:lnTo>
                  <a:lnTo>
                    <a:pt x="940594" y="45243"/>
                  </a:lnTo>
                  <a:lnTo>
                    <a:pt x="1243013" y="14287"/>
                  </a:lnTo>
                  <a:lnTo>
                    <a:pt x="1433513" y="2381"/>
                  </a:lnTo>
                  <a:lnTo>
                    <a:pt x="1581150" y="0"/>
                  </a:lnTo>
                  <a:lnTo>
                    <a:pt x="1597819" y="176212"/>
                  </a:lnTo>
                  <a:lnTo>
                    <a:pt x="1221581" y="195262"/>
                  </a:lnTo>
                  <a:lnTo>
                    <a:pt x="935831" y="221456"/>
                  </a:lnTo>
                  <a:lnTo>
                    <a:pt x="652463" y="252412"/>
                  </a:lnTo>
                  <a:lnTo>
                    <a:pt x="371475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6">
              <a:extLst>
                <a:ext uri="{FF2B5EF4-FFF2-40B4-BE49-F238E27FC236}">
                  <a16:creationId xmlns:a16="http://schemas.microsoft.com/office/drawing/2014/main" id="{5B9F264B-56F2-4A1F-B893-D9C9F2A8F28B}"/>
                </a:ext>
              </a:extLst>
            </p:cNvPr>
            <p:cNvSpPr/>
            <p:nvPr/>
          </p:nvSpPr>
          <p:spPr>
            <a:xfrm rot="16200000">
              <a:off x="4110038" y="3741738"/>
              <a:ext cx="3409950" cy="495300"/>
            </a:xfrm>
            <a:custGeom>
              <a:avLst/>
              <a:gdLst>
                <a:gd name="connsiteX0" fmla="*/ 952500 w 3409950"/>
                <a:gd name="connsiteY0" fmla="*/ 444500 h 495300"/>
                <a:gd name="connsiteX1" fmla="*/ 6350 w 3409950"/>
                <a:gd name="connsiteY1" fmla="*/ 447675 h 495300"/>
                <a:gd name="connsiteX2" fmla="*/ 0 w 3409950"/>
                <a:gd name="connsiteY2" fmla="*/ 203200 h 495300"/>
                <a:gd name="connsiteX3" fmla="*/ 1143000 w 3409950"/>
                <a:gd name="connsiteY3" fmla="*/ 196850 h 495300"/>
                <a:gd name="connsiteX4" fmla="*/ 2244725 w 3409950"/>
                <a:gd name="connsiteY4" fmla="*/ 200025 h 495300"/>
                <a:gd name="connsiteX5" fmla="*/ 2787650 w 3409950"/>
                <a:gd name="connsiteY5" fmla="*/ 203200 h 495300"/>
                <a:gd name="connsiteX6" fmla="*/ 2933700 w 3409950"/>
                <a:gd name="connsiteY6" fmla="*/ 200025 h 495300"/>
                <a:gd name="connsiteX7" fmla="*/ 3079750 w 3409950"/>
                <a:gd name="connsiteY7" fmla="*/ 187325 h 495300"/>
                <a:gd name="connsiteX8" fmla="*/ 3171825 w 3409950"/>
                <a:gd name="connsiteY8" fmla="*/ 171450 h 495300"/>
                <a:gd name="connsiteX9" fmla="*/ 3232150 w 3409950"/>
                <a:gd name="connsiteY9" fmla="*/ 152400 h 495300"/>
                <a:gd name="connsiteX10" fmla="*/ 3282950 w 3409950"/>
                <a:gd name="connsiteY10" fmla="*/ 130175 h 495300"/>
                <a:gd name="connsiteX11" fmla="*/ 3321050 w 3409950"/>
                <a:gd name="connsiteY11" fmla="*/ 79375 h 495300"/>
                <a:gd name="connsiteX12" fmla="*/ 3371850 w 3409950"/>
                <a:gd name="connsiteY12" fmla="*/ 0 h 495300"/>
                <a:gd name="connsiteX13" fmla="*/ 3409950 w 3409950"/>
                <a:gd name="connsiteY13" fmla="*/ 171450 h 495300"/>
                <a:gd name="connsiteX14" fmla="*/ 3378200 w 3409950"/>
                <a:gd name="connsiteY14" fmla="*/ 250825 h 495300"/>
                <a:gd name="connsiteX15" fmla="*/ 3343275 w 3409950"/>
                <a:gd name="connsiteY15" fmla="*/ 381000 h 495300"/>
                <a:gd name="connsiteX16" fmla="*/ 3324225 w 3409950"/>
                <a:gd name="connsiteY16" fmla="*/ 419100 h 495300"/>
                <a:gd name="connsiteX17" fmla="*/ 3295650 w 3409950"/>
                <a:gd name="connsiteY17" fmla="*/ 454025 h 495300"/>
                <a:gd name="connsiteX18" fmla="*/ 3248025 w 3409950"/>
                <a:gd name="connsiteY18" fmla="*/ 485775 h 495300"/>
                <a:gd name="connsiteX19" fmla="*/ 3219450 w 3409950"/>
                <a:gd name="connsiteY19" fmla="*/ 495300 h 495300"/>
                <a:gd name="connsiteX20" fmla="*/ 3175000 w 3409950"/>
                <a:gd name="connsiteY20" fmla="*/ 485775 h 495300"/>
                <a:gd name="connsiteX21" fmla="*/ 3114675 w 3409950"/>
                <a:gd name="connsiteY21" fmla="*/ 476250 h 495300"/>
                <a:gd name="connsiteX22" fmla="*/ 3019425 w 3409950"/>
                <a:gd name="connsiteY22" fmla="*/ 469900 h 495300"/>
                <a:gd name="connsiteX23" fmla="*/ 2838450 w 3409950"/>
                <a:gd name="connsiteY23" fmla="*/ 469900 h 495300"/>
                <a:gd name="connsiteX24" fmla="*/ 2406650 w 3409950"/>
                <a:gd name="connsiteY24" fmla="*/ 450850 h 495300"/>
                <a:gd name="connsiteX25" fmla="*/ 2260600 w 3409950"/>
                <a:gd name="connsiteY25" fmla="*/ 444500 h 495300"/>
                <a:gd name="connsiteX26" fmla="*/ 1828800 w 3409950"/>
                <a:gd name="connsiteY26" fmla="*/ 447675 h 495300"/>
                <a:gd name="connsiteX27" fmla="*/ 1285875 w 3409950"/>
                <a:gd name="connsiteY27" fmla="*/ 441325 h 495300"/>
                <a:gd name="connsiteX28" fmla="*/ 952500 w 3409950"/>
                <a:gd name="connsiteY28" fmla="*/ 4445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09950" h="495300">
                  <a:moveTo>
                    <a:pt x="952500" y="444500"/>
                  </a:moveTo>
                  <a:lnTo>
                    <a:pt x="6350" y="447675"/>
                  </a:lnTo>
                  <a:lnTo>
                    <a:pt x="0" y="203200"/>
                  </a:lnTo>
                  <a:lnTo>
                    <a:pt x="1143000" y="196850"/>
                  </a:lnTo>
                  <a:lnTo>
                    <a:pt x="2244725" y="200025"/>
                  </a:lnTo>
                  <a:lnTo>
                    <a:pt x="2787650" y="203200"/>
                  </a:lnTo>
                  <a:lnTo>
                    <a:pt x="2933700" y="200025"/>
                  </a:lnTo>
                  <a:lnTo>
                    <a:pt x="3079750" y="187325"/>
                  </a:lnTo>
                  <a:lnTo>
                    <a:pt x="3171825" y="171450"/>
                  </a:lnTo>
                  <a:lnTo>
                    <a:pt x="3232150" y="152400"/>
                  </a:lnTo>
                  <a:lnTo>
                    <a:pt x="3282950" y="130175"/>
                  </a:lnTo>
                  <a:lnTo>
                    <a:pt x="3321050" y="79375"/>
                  </a:lnTo>
                  <a:lnTo>
                    <a:pt x="3371850" y="0"/>
                  </a:lnTo>
                  <a:lnTo>
                    <a:pt x="3409950" y="171450"/>
                  </a:lnTo>
                  <a:lnTo>
                    <a:pt x="3378200" y="250825"/>
                  </a:lnTo>
                  <a:lnTo>
                    <a:pt x="3343275" y="381000"/>
                  </a:lnTo>
                  <a:lnTo>
                    <a:pt x="3324225" y="419100"/>
                  </a:lnTo>
                  <a:lnTo>
                    <a:pt x="3295650" y="454025"/>
                  </a:lnTo>
                  <a:lnTo>
                    <a:pt x="3248025" y="485775"/>
                  </a:lnTo>
                  <a:lnTo>
                    <a:pt x="3219450" y="495300"/>
                  </a:lnTo>
                  <a:lnTo>
                    <a:pt x="3175000" y="485775"/>
                  </a:lnTo>
                  <a:lnTo>
                    <a:pt x="3114675" y="476250"/>
                  </a:lnTo>
                  <a:lnTo>
                    <a:pt x="3019425" y="469900"/>
                  </a:lnTo>
                  <a:lnTo>
                    <a:pt x="2838450" y="469900"/>
                  </a:lnTo>
                  <a:lnTo>
                    <a:pt x="2406650" y="450850"/>
                  </a:lnTo>
                  <a:lnTo>
                    <a:pt x="2260600" y="444500"/>
                  </a:lnTo>
                  <a:lnTo>
                    <a:pt x="1828800" y="447675"/>
                  </a:lnTo>
                  <a:lnTo>
                    <a:pt x="1285875" y="441325"/>
                  </a:lnTo>
                  <a:lnTo>
                    <a:pt x="952500" y="444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2ABDE04D-E555-42CF-9A0C-79461C71A540}"/>
                </a:ext>
              </a:extLst>
            </p:cNvPr>
            <p:cNvSpPr/>
            <p:nvPr/>
          </p:nvSpPr>
          <p:spPr>
            <a:xfrm>
              <a:off x="4754563" y="4856163"/>
              <a:ext cx="2171700" cy="406400"/>
            </a:xfrm>
            <a:custGeom>
              <a:avLst/>
              <a:gdLst>
                <a:gd name="connsiteX0" fmla="*/ 1552575 w 2171700"/>
                <a:gd name="connsiteY0" fmla="*/ 266700 h 407194"/>
                <a:gd name="connsiteX1" fmla="*/ 1245394 w 2171700"/>
                <a:gd name="connsiteY1" fmla="*/ 288131 h 407194"/>
                <a:gd name="connsiteX2" fmla="*/ 971550 w 2171700"/>
                <a:gd name="connsiteY2" fmla="*/ 316706 h 407194"/>
                <a:gd name="connsiteX3" fmla="*/ 776288 w 2171700"/>
                <a:gd name="connsiteY3" fmla="*/ 335756 h 407194"/>
                <a:gd name="connsiteX4" fmla="*/ 633413 w 2171700"/>
                <a:gd name="connsiteY4" fmla="*/ 359569 h 407194"/>
                <a:gd name="connsiteX5" fmla="*/ 492919 w 2171700"/>
                <a:gd name="connsiteY5" fmla="*/ 388144 h 407194"/>
                <a:gd name="connsiteX6" fmla="*/ 414338 w 2171700"/>
                <a:gd name="connsiteY6" fmla="*/ 404812 h 407194"/>
                <a:gd name="connsiteX7" fmla="*/ 369094 w 2171700"/>
                <a:gd name="connsiteY7" fmla="*/ 407194 h 407194"/>
                <a:gd name="connsiteX8" fmla="*/ 335757 w 2171700"/>
                <a:gd name="connsiteY8" fmla="*/ 404812 h 407194"/>
                <a:gd name="connsiteX9" fmla="*/ 302419 w 2171700"/>
                <a:gd name="connsiteY9" fmla="*/ 395287 h 407194"/>
                <a:gd name="connsiteX10" fmla="*/ 266700 w 2171700"/>
                <a:gd name="connsiteY10" fmla="*/ 381000 h 407194"/>
                <a:gd name="connsiteX11" fmla="*/ 207169 w 2171700"/>
                <a:gd name="connsiteY11" fmla="*/ 342900 h 407194"/>
                <a:gd name="connsiteX12" fmla="*/ 116682 w 2171700"/>
                <a:gd name="connsiteY12" fmla="*/ 283369 h 407194"/>
                <a:gd name="connsiteX13" fmla="*/ 73819 w 2171700"/>
                <a:gd name="connsiteY13" fmla="*/ 245269 h 407194"/>
                <a:gd name="connsiteX14" fmla="*/ 42863 w 2171700"/>
                <a:gd name="connsiteY14" fmla="*/ 211931 h 407194"/>
                <a:gd name="connsiteX15" fmla="*/ 14288 w 2171700"/>
                <a:gd name="connsiteY15" fmla="*/ 171450 h 407194"/>
                <a:gd name="connsiteX16" fmla="*/ 0 w 2171700"/>
                <a:gd name="connsiteY16" fmla="*/ 140494 h 407194"/>
                <a:gd name="connsiteX17" fmla="*/ 0 w 2171700"/>
                <a:gd name="connsiteY17" fmla="*/ 111919 h 407194"/>
                <a:gd name="connsiteX18" fmla="*/ 4763 w 2171700"/>
                <a:gd name="connsiteY18" fmla="*/ 102394 h 407194"/>
                <a:gd name="connsiteX19" fmla="*/ 16669 w 2171700"/>
                <a:gd name="connsiteY19" fmla="*/ 92869 h 407194"/>
                <a:gd name="connsiteX20" fmla="*/ 40482 w 2171700"/>
                <a:gd name="connsiteY20" fmla="*/ 95250 h 407194"/>
                <a:gd name="connsiteX21" fmla="*/ 104775 w 2171700"/>
                <a:gd name="connsiteY21" fmla="*/ 126206 h 407194"/>
                <a:gd name="connsiteX22" fmla="*/ 202407 w 2171700"/>
                <a:gd name="connsiteY22" fmla="*/ 161925 h 407194"/>
                <a:gd name="connsiteX23" fmla="*/ 311944 w 2171700"/>
                <a:gd name="connsiteY23" fmla="*/ 190500 h 407194"/>
                <a:gd name="connsiteX24" fmla="*/ 373857 w 2171700"/>
                <a:gd name="connsiteY24" fmla="*/ 197644 h 407194"/>
                <a:gd name="connsiteX25" fmla="*/ 459582 w 2171700"/>
                <a:gd name="connsiteY25" fmla="*/ 192881 h 407194"/>
                <a:gd name="connsiteX26" fmla="*/ 738188 w 2171700"/>
                <a:gd name="connsiteY26" fmla="*/ 152400 h 407194"/>
                <a:gd name="connsiteX27" fmla="*/ 1004888 w 2171700"/>
                <a:gd name="connsiteY27" fmla="*/ 107156 h 407194"/>
                <a:gd name="connsiteX28" fmla="*/ 1266825 w 2171700"/>
                <a:gd name="connsiteY28" fmla="*/ 88106 h 407194"/>
                <a:gd name="connsiteX29" fmla="*/ 1431132 w 2171700"/>
                <a:gd name="connsiteY29" fmla="*/ 66675 h 407194"/>
                <a:gd name="connsiteX30" fmla="*/ 1685925 w 2171700"/>
                <a:gd name="connsiteY30" fmla="*/ 42862 h 407194"/>
                <a:gd name="connsiteX31" fmla="*/ 1788319 w 2171700"/>
                <a:gd name="connsiteY31" fmla="*/ 0 h 407194"/>
                <a:gd name="connsiteX32" fmla="*/ 1826419 w 2171700"/>
                <a:gd name="connsiteY32" fmla="*/ 4762 h 407194"/>
                <a:gd name="connsiteX33" fmla="*/ 1928813 w 2171700"/>
                <a:gd name="connsiteY33" fmla="*/ 33337 h 407194"/>
                <a:gd name="connsiteX34" fmla="*/ 2005013 w 2171700"/>
                <a:gd name="connsiteY34" fmla="*/ 57150 h 407194"/>
                <a:gd name="connsiteX35" fmla="*/ 2055019 w 2171700"/>
                <a:gd name="connsiteY35" fmla="*/ 83344 h 407194"/>
                <a:gd name="connsiteX36" fmla="*/ 2119313 w 2171700"/>
                <a:gd name="connsiteY36" fmla="*/ 123825 h 407194"/>
                <a:gd name="connsiteX37" fmla="*/ 2155032 w 2171700"/>
                <a:gd name="connsiteY37" fmla="*/ 161925 h 407194"/>
                <a:gd name="connsiteX38" fmla="*/ 2166938 w 2171700"/>
                <a:gd name="connsiteY38" fmla="*/ 183356 h 407194"/>
                <a:gd name="connsiteX39" fmla="*/ 2171700 w 2171700"/>
                <a:gd name="connsiteY39" fmla="*/ 207169 h 407194"/>
                <a:gd name="connsiteX40" fmla="*/ 2164557 w 2171700"/>
                <a:gd name="connsiteY40" fmla="*/ 230981 h 407194"/>
                <a:gd name="connsiteX41" fmla="*/ 2126457 w 2171700"/>
                <a:gd name="connsiteY41" fmla="*/ 264319 h 407194"/>
                <a:gd name="connsiteX42" fmla="*/ 2083594 w 2171700"/>
                <a:gd name="connsiteY42" fmla="*/ 283369 h 407194"/>
                <a:gd name="connsiteX43" fmla="*/ 1974057 w 2171700"/>
                <a:gd name="connsiteY43" fmla="*/ 276225 h 407194"/>
                <a:gd name="connsiteX44" fmla="*/ 1552575 w 2171700"/>
                <a:gd name="connsiteY44" fmla="*/ 266700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71700" h="407194">
                  <a:moveTo>
                    <a:pt x="1552575" y="266700"/>
                  </a:moveTo>
                  <a:lnTo>
                    <a:pt x="1245394" y="288131"/>
                  </a:lnTo>
                  <a:lnTo>
                    <a:pt x="971550" y="316706"/>
                  </a:lnTo>
                  <a:lnTo>
                    <a:pt x="776288" y="335756"/>
                  </a:lnTo>
                  <a:lnTo>
                    <a:pt x="633413" y="359569"/>
                  </a:lnTo>
                  <a:lnTo>
                    <a:pt x="492919" y="388144"/>
                  </a:lnTo>
                  <a:lnTo>
                    <a:pt x="414338" y="404812"/>
                  </a:lnTo>
                  <a:lnTo>
                    <a:pt x="369094" y="407194"/>
                  </a:lnTo>
                  <a:lnTo>
                    <a:pt x="335757" y="404812"/>
                  </a:lnTo>
                  <a:lnTo>
                    <a:pt x="302419" y="395287"/>
                  </a:lnTo>
                  <a:lnTo>
                    <a:pt x="266700" y="381000"/>
                  </a:lnTo>
                  <a:lnTo>
                    <a:pt x="207169" y="342900"/>
                  </a:lnTo>
                  <a:lnTo>
                    <a:pt x="116682" y="283369"/>
                  </a:lnTo>
                  <a:lnTo>
                    <a:pt x="73819" y="245269"/>
                  </a:lnTo>
                  <a:lnTo>
                    <a:pt x="42863" y="211931"/>
                  </a:lnTo>
                  <a:lnTo>
                    <a:pt x="14288" y="171450"/>
                  </a:lnTo>
                  <a:lnTo>
                    <a:pt x="0" y="140494"/>
                  </a:lnTo>
                  <a:lnTo>
                    <a:pt x="0" y="111919"/>
                  </a:lnTo>
                  <a:lnTo>
                    <a:pt x="4763" y="102394"/>
                  </a:lnTo>
                  <a:lnTo>
                    <a:pt x="16669" y="92869"/>
                  </a:lnTo>
                  <a:lnTo>
                    <a:pt x="40482" y="95250"/>
                  </a:lnTo>
                  <a:lnTo>
                    <a:pt x="104775" y="126206"/>
                  </a:lnTo>
                  <a:lnTo>
                    <a:pt x="202407" y="161925"/>
                  </a:lnTo>
                  <a:lnTo>
                    <a:pt x="311944" y="190500"/>
                  </a:lnTo>
                  <a:lnTo>
                    <a:pt x="373857" y="197644"/>
                  </a:lnTo>
                  <a:lnTo>
                    <a:pt x="459582" y="192881"/>
                  </a:lnTo>
                  <a:lnTo>
                    <a:pt x="738188" y="152400"/>
                  </a:lnTo>
                  <a:lnTo>
                    <a:pt x="1004888" y="107156"/>
                  </a:lnTo>
                  <a:lnTo>
                    <a:pt x="1266825" y="88106"/>
                  </a:lnTo>
                  <a:lnTo>
                    <a:pt x="1431132" y="66675"/>
                  </a:lnTo>
                  <a:lnTo>
                    <a:pt x="1685925" y="42862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928813" y="33337"/>
                  </a:lnTo>
                  <a:lnTo>
                    <a:pt x="2005013" y="57150"/>
                  </a:lnTo>
                  <a:lnTo>
                    <a:pt x="2055019" y="83344"/>
                  </a:lnTo>
                  <a:lnTo>
                    <a:pt x="2119313" y="123825"/>
                  </a:lnTo>
                  <a:lnTo>
                    <a:pt x="2155032" y="161925"/>
                  </a:lnTo>
                  <a:lnTo>
                    <a:pt x="2166938" y="183356"/>
                  </a:lnTo>
                  <a:lnTo>
                    <a:pt x="2171700" y="207169"/>
                  </a:lnTo>
                  <a:lnTo>
                    <a:pt x="2164557" y="230981"/>
                  </a:lnTo>
                  <a:lnTo>
                    <a:pt x="2126457" y="264319"/>
                  </a:lnTo>
                  <a:lnTo>
                    <a:pt x="2083594" y="283369"/>
                  </a:lnTo>
                  <a:lnTo>
                    <a:pt x="1974057" y="276225"/>
                  </a:lnTo>
                  <a:lnTo>
                    <a:pt x="1552575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4">
              <a:extLst>
                <a:ext uri="{FF2B5EF4-FFF2-40B4-BE49-F238E27FC236}">
                  <a16:creationId xmlns:a16="http://schemas.microsoft.com/office/drawing/2014/main" id="{5A975635-E200-475A-8F67-EE8E7AA88FCF}"/>
                </a:ext>
              </a:extLst>
            </p:cNvPr>
            <p:cNvSpPr/>
            <p:nvPr/>
          </p:nvSpPr>
          <p:spPr>
            <a:xfrm>
              <a:off x="4279900" y="5522913"/>
              <a:ext cx="3182938" cy="446087"/>
            </a:xfrm>
            <a:custGeom>
              <a:avLst/>
              <a:gdLst>
                <a:gd name="connsiteX0" fmla="*/ 1992652 w 3181900"/>
                <a:gd name="connsiteY0" fmla="*/ 282777 h 446629"/>
                <a:gd name="connsiteX1" fmla="*/ 1590950 w 3181900"/>
                <a:gd name="connsiteY1" fmla="*/ 301276 h 446629"/>
                <a:gd name="connsiteX2" fmla="*/ 1408599 w 3181900"/>
                <a:gd name="connsiteY2" fmla="*/ 314490 h 446629"/>
                <a:gd name="connsiteX3" fmla="*/ 1213033 w 3181900"/>
                <a:gd name="connsiteY3" fmla="*/ 335632 h 446629"/>
                <a:gd name="connsiteX4" fmla="*/ 956684 w 3181900"/>
                <a:gd name="connsiteY4" fmla="*/ 375274 h 446629"/>
                <a:gd name="connsiteX5" fmla="*/ 790189 w 3181900"/>
                <a:gd name="connsiteY5" fmla="*/ 404344 h 446629"/>
                <a:gd name="connsiteX6" fmla="*/ 578768 w 3181900"/>
                <a:gd name="connsiteY6" fmla="*/ 446629 h 446629"/>
                <a:gd name="connsiteX7" fmla="*/ 539126 w 3181900"/>
                <a:gd name="connsiteY7" fmla="*/ 446629 h 446629"/>
                <a:gd name="connsiteX8" fmla="*/ 470414 w 3181900"/>
                <a:gd name="connsiteY8" fmla="*/ 438700 h 446629"/>
                <a:gd name="connsiteX9" fmla="*/ 406987 w 3181900"/>
                <a:gd name="connsiteY9" fmla="*/ 428129 h 446629"/>
                <a:gd name="connsiteX10" fmla="*/ 351489 w 3181900"/>
                <a:gd name="connsiteY10" fmla="*/ 409630 h 446629"/>
                <a:gd name="connsiteX11" fmla="*/ 277491 w 3181900"/>
                <a:gd name="connsiteY11" fmla="*/ 383202 h 446629"/>
                <a:gd name="connsiteX12" fmla="*/ 184994 w 3181900"/>
                <a:gd name="connsiteY12" fmla="*/ 330347 h 446629"/>
                <a:gd name="connsiteX13" fmla="*/ 113639 w 3181900"/>
                <a:gd name="connsiteY13" fmla="*/ 280134 h 446629"/>
                <a:gd name="connsiteX14" fmla="*/ 44927 w 3181900"/>
                <a:gd name="connsiteY14" fmla="*/ 219350 h 446629"/>
                <a:gd name="connsiteX15" fmla="*/ 15857 w 3181900"/>
                <a:gd name="connsiteY15" fmla="*/ 177066 h 446629"/>
                <a:gd name="connsiteX16" fmla="*/ 2643 w 3181900"/>
                <a:gd name="connsiteY16" fmla="*/ 140067 h 446629"/>
                <a:gd name="connsiteX17" fmla="*/ 0 w 3181900"/>
                <a:gd name="connsiteY17" fmla="*/ 116282 h 446629"/>
                <a:gd name="connsiteX18" fmla="*/ 7928 w 3181900"/>
                <a:gd name="connsiteY18" fmla="*/ 103068 h 446629"/>
                <a:gd name="connsiteX19" fmla="*/ 26428 w 3181900"/>
                <a:gd name="connsiteY19" fmla="*/ 100425 h 446629"/>
                <a:gd name="connsiteX20" fmla="*/ 47570 w 3181900"/>
                <a:gd name="connsiteY20" fmla="*/ 105711 h 446629"/>
                <a:gd name="connsiteX21" fmla="*/ 113639 w 3181900"/>
                <a:gd name="connsiteY21" fmla="*/ 145353 h 446629"/>
                <a:gd name="connsiteX22" fmla="*/ 171780 w 3181900"/>
                <a:gd name="connsiteY22" fmla="*/ 171780 h 446629"/>
                <a:gd name="connsiteX23" fmla="*/ 264277 w 3181900"/>
                <a:gd name="connsiteY23" fmla="*/ 203494 h 446629"/>
                <a:gd name="connsiteX24" fmla="*/ 332989 w 3181900"/>
                <a:gd name="connsiteY24" fmla="*/ 219350 h 446629"/>
                <a:gd name="connsiteX25" fmla="*/ 401702 w 3181900"/>
                <a:gd name="connsiteY25" fmla="*/ 221993 h 446629"/>
                <a:gd name="connsiteX26" fmla="*/ 578768 w 3181900"/>
                <a:gd name="connsiteY26" fmla="*/ 214065 h 446629"/>
                <a:gd name="connsiteX27" fmla="*/ 898543 w 3181900"/>
                <a:gd name="connsiteY27" fmla="*/ 179709 h 446629"/>
                <a:gd name="connsiteX28" fmla="*/ 1215676 w 3181900"/>
                <a:gd name="connsiteY28" fmla="*/ 142710 h 446629"/>
                <a:gd name="connsiteX29" fmla="*/ 1487882 w 3181900"/>
                <a:gd name="connsiteY29" fmla="*/ 113639 h 446629"/>
                <a:gd name="connsiteX30" fmla="*/ 1746874 w 3181900"/>
                <a:gd name="connsiteY30" fmla="*/ 92497 h 446629"/>
                <a:gd name="connsiteX31" fmla="*/ 2101006 w 3181900"/>
                <a:gd name="connsiteY31" fmla="*/ 68712 h 446629"/>
                <a:gd name="connsiteX32" fmla="*/ 2502707 w 3181900"/>
                <a:gd name="connsiteY32" fmla="*/ 44927 h 446629"/>
                <a:gd name="connsiteX33" fmla="*/ 2629561 w 3181900"/>
                <a:gd name="connsiteY33" fmla="*/ 0 h 446629"/>
                <a:gd name="connsiteX34" fmla="*/ 2729986 w 3181900"/>
                <a:gd name="connsiteY34" fmla="*/ 13214 h 446629"/>
                <a:gd name="connsiteX35" fmla="*/ 2846268 w 3181900"/>
                <a:gd name="connsiteY35" fmla="*/ 44927 h 446629"/>
                <a:gd name="connsiteX36" fmla="*/ 2936122 w 3181900"/>
                <a:gd name="connsiteY36" fmla="*/ 79283 h 446629"/>
                <a:gd name="connsiteX37" fmla="*/ 3041833 w 3181900"/>
                <a:gd name="connsiteY37" fmla="*/ 126853 h 446629"/>
                <a:gd name="connsiteX38" fmla="*/ 3097332 w 3181900"/>
                <a:gd name="connsiteY38" fmla="*/ 166495 h 446629"/>
                <a:gd name="connsiteX39" fmla="*/ 3142259 w 3181900"/>
                <a:gd name="connsiteY39" fmla="*/ 208779 h 446629"/>
                <a:gd name="connsiteX40" fmla="*/ 3158115 w 3181900"/>
                <a:gd name="connsiteY40" fmla="*/ 229921 h 446629"/>
                <a:gd name="connsiteX41" fmla="*/ 3176615 w 3181900"/>
                <a:gd name="connsiteY41" fmla="*/ 256349 h 446629"/>
                <a:gd name="connsiteX42" fmla="*/ 3181900 w 3181900"/>
                <a:gd name="connsiteY42" fmla="*/ 277491 h 446629"/>
                <a:gd name="connsiteX43" fmla="*/ 3173972 w 3181900"/>
                <a:gd name="connsiteY43" fmla="*/ 301276 h 446629"/>
                <a:gd name="connsiteX44" fmla="*/ 3136973 w 3181900"/>
                <a:gd name="connsiteY44" fmla="*/ 319776 h 446629"/>
                <a:gd name="connsiteX45" fmla="*/ 3092046 w 3181900"/>
                <a:gd name="connsiteY45" fmla="*/ 335632 h 446629"/>
                <a:gd name="connsiteX46" fmla="*/ 3002192 w 3181900"/>
                <a:gd name="connsiteY46" fmla="*/ 327704 h 446629"/>
                <a:gd name="connsiteX47" fmla="*/ 2740557 w 3181900"/>
                <a:gd name="connsiteY47" fmla="*/ 290705 h 446629"/>
                <a:gd name="connsiteX48" fmla="*/ 2423424 w 3181900"/>
                <a:gd name="connsiteY48" fmla="*/ 269563 h 446629"/>
                <a:gd name="connsiteX49" fmla="*/ 1992652 w 3181900"/>
                <a:gd name="connsiteY49" fmla="*/ 28277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81900" h="446629">
                  <a:moveTo>
                    <a:pt x="1992652" y="282777"/>
                  </a:moveTo>
                  <a:lnTo>
                    <a:pt x="1590950" y="301276"/>
                  </a:lnTo>
                  <a:lnTo>
                    <a:pt x="1408599" y="314490"/>
                  </a:lnTo>
                  <a:lnTo>
                    <a:pt x="1213033" y="335632"/>
                  </a:lnTo>
                  <a:lnTo>
                    <a:pt x="956684" y="375274"/>
                  </a:lnTo>
                  <a:lnTo>
                    <a:pt x="790189" y="404344"/>
                  </a:lnTo>
                  <a:lnTo>
                    <a:pt x="578768" y="446629"/>
                  </a:lnTo>
                  <a:lnTo>
                    <a:pt x="539126" y="446629"/>
                  </a:lnTo>
                  <a:lnTo>
                    <a:pt x="470414" y="438700"/>
                  </a:lnTo>
                  <a:lnTo>
                    <a:pt x="406987" y="428129"/>
                  </a:lnTo>
                  <a:lnTo>
                    <a:pt x="351489" y="409630"/>
                  </a:lnTo>
                  <a:lnTo>
                    <a:pt x="277491" y="383202"/>
                  </a:lnTo>
                  <a:lnTo>
                    <a:pt x="184994" y="330347"/>
                  </a:lnTo>
                  <a:lnTo>
                    <a:pt x="113639" y="280134"/>
                  </a:lnTo>
                  <a:lnTo>
                    <a:pt x="44927" y="219350"/>
                  </a:lnTo>
                  <a:lnTo>
                    <a:pt x="15857" y="177066"/>
                  </a:lnTo>
                  <a:lnTo>
                    <a:pt x="2643" y="140067"/>
                  </a:lnTo>
                  <a:lnTo>
                    <a:pt x="0" y="116282"/>
                  </a:lnTo>
                  <a:lnTo>
                    <a:pt x="7928" y="103068"/>
                  </a:lnTo>
                  <a:lnTo>
                    <a:pt x="26428" y="100425"/>
                  </a:lnTo>
                  <a:lnTo>
                    <a:pt x="47570" y="105711"/>
                  </a:lnTo>
                  <a:lnTo>
                    <a:pt x="113639" y="145353"/>
                  </a:lnTo>
                  <a:lnTo>
                    <a:pt x="171780" y="171780"/>
                  </a:lnTo>
                  <a:lnTo>
                    <a:pt x="264277" y="203494"/>
                  </a:lnTo>
                  <a:lnTo>
                    <a:pt x="332989" y="219350"/>
                  </a:lnTo>
                  <a:lnTo>
                    <a:pt x="401702" y="221993"/>
                  </a:lnTo>
                  <a:lnTo>
                    <a:pt x="578768" y="214065"/>
                  </a:lnTo>
                  <a:lnTo>
                    <a:pt x="898543" y="179709"/>
                  </a:lnTo>
                  <a:lnTo>
                    <a:pt x="1215676" y="142710"/>
                  </a:lnTo>
                  <a:lnTo>
                    <a:pt x="1487882" y="113639"/>
                  </a:lnTo>
                  <a:lnTo>
                    <a:pt x="1746874" y="92497"/>
                  </a:lnTo>
                  <a:lnTo>
                    <a:pt x="2101006" y="68712"/>
                  </a:lnTo>
                  <a:lnTo>
                    <a:pt x="2502707" y="44927"/>
                  </a:lnTo>
                  <a:lnTo>
                    <a:pt x="2629561" y="0"/>
                  </a:lnTo>
                  <a:lnTo>
                    <a:pt x="2729986" y="13214"/>
                  </a:lnTo>
                  <a:lnTo>
                    <a:pt x="2846268" y="44927"/>
                  </a:lnTo>
                  <a:lnTo>
                    <a:pt x="2936122" y="79283"/>
                  </a:lnTo>
                  <a:lnTo>
                    <a:pt x="3041833" y="126853"/>
                  </a:lnTo>
                  <a:lnTo>
                    <a:pt x="3097332" y="166495"/>
                  </a:lnTo>
                  <a:lnTo>
                    <a:pt x="3142259" y="208779"/>
                  </a:lnTo>
                  <a:lnTo>
                    <a:pt x="3158115" y="229921"/>
                  </a:lnTo>
                  <a:lnTo>
                    <a:pt x="3176615" y="256349"/>
                  </a:lnTo>
                  <a:lnTo>
                    <a:pt x="3181900" y="277491"/>
                  </a:lnTo>
                  <a:cubicBezTo>
                    <a:pt x="3173663" y="299458"/>
                    <a:pt x="3173972" y="291106"/>
                    <a:pt x="3173972" y="301276"/>
                  </a:cubicBezTo>
                  <a:lnTo>
                    <a:pt x="3136973" y="319776"/>
                  </a:lnTo>
                  <a:lnTo>
                    <a:pt x="3092046" y="335632"/>
                  </a:lnTo>
                  <a:lnTo>
                    <a:pt x="3002192" y="327704"/>
                  </a:lnTo>
                  <a:lnTo>
                    <a:pt x="2740557" y="290705"/>
                  </a:lnTo>
                  <a:lnTo>
                    <a:pt x="2423424" y="269563"/>
                  </a:lnTo>
                  <a:lnTo>
                    <a:pt x="1992652" y="28277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42BC1400-9979-4D07-9AF2-3FDECB0C2B70}"/>
              </a:ext>
            </a:extLst>
          </p:cNvPr>
          <p:cNvGrpSpPr/>
          <p:nvPr/>
        </p:nvGrpSpPr>
        <p:grpSpPr>
          <a:xfrm>
            <a:off x="2495550" y="1547813"/>
            <a:ext cx="4814888" cy="4378325"/>
            <a:chOff x="2495550" y="1547813"/>
            <a:chExt cx="4814888" cy="4378325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2B4BFF6C-2AD5-4CD5-B211-4CEFE0FD47AF}"/>
                </a:ext>
              </a:extLst>
            </p:cNvPr>
            <p:cNvSpPr/>
            <p:nvPr/>
          </p:nvSpPr>
          <p:spPr>
            <a:xfrm>
              <a:off x="2636838" y="1636713"/>
              <a:ext cx="1787525" cy="830262"/>
            </a:xfrm>
            <a:custGeom>
              <a:avLst/>
              <a:gdLst>
                <a:gd name="connsiteX0" fmla="*/ 1383506 w 1788319"/>
                <a:gd name="connsiteY0" fmla="*/ 514350 h 831056"/>
                <a:gd name="connsiteX1" fmla="*/ 1021556 w 1788319"/>
                <a:gd name="connsiteY1" fmla="*/ 614362 h 831056"/>
                <a:gd name="connsiteX2" fmla="*/ 881062 w 1788319"/>
                <a:gd name="connsiteY2" fmla="*/ 657225 h 831056"/>
                <a:gd name="connsiteX3" fmla="*/ 738187 w 1788319"/>
                <a:gd name="connsiteY3" fmla="*/ 697706 h 831056"/>
                <a:gd name="connsiteX4" fmla="*/ 607219 w 1788319"/>
                <a:gd name="connsiteY4" fmla="*/ 728662 h 831056"/>
                <a:gd name="connsiteX5" fmla="*/ 478631 w 1788319"/>
                <a:gd name="connsiteY5" fmla="*/ 757237 h 831056"/>
                <a:gd name="connsiteX6" fmla="*/ 352425 w 1788319"/>
                <a:gd name="connsiteY6" fmla="*/ 783431 h 831056"/>
                <a:gd name="connsiteX7" fmla="*/ 173831 w 1788319"/>
                <a:gd name="connsiteY7" fmla="*/ 814387 h 831056"/>
                <a:gd name="connsiteX8" fmla="*/ 69056 w 1788319"/>
                <a:gd name="connsiteY8" fmla="*/ 828675 h 831056"/>
                <a:gd name="connsiteX9" fmla="*/ 35719 w 1788319"/>
                <a:gd name="connsiteY9" fmla="*/ 831056 h 831056"/>
                <a:gd name="connsiteX10" fmla="*/ 14287 w 1788319"/>
                <a:gd name="connsiteY10" fmla="*/ 826294 h 831056"/>
                <a:gd name="connsiteX11" fmla="*/ 2381 w 1788319"/>
                <a:gd name="connsiteY11" fmla="*/ 819150 h 831056"/>
                <a:gd name="connsiteX12" fmla="*/ 0 w 1788319"/>
                <a:gd name="connsiteY12" fmla="*/ 804862 h 831056"/>
                <a:gd name="connsiteX13" fmla="*/ 7144 w 1788319"/>
                <a:gd name="connsiteY13" fmla="*/ 790575 h 831056"/>
                <a:gd name="connsiteX14" fmla="*/ 64294 w 1788319"/>
                <a:gd name="connsiteY14" fmla="*/ 766762 h 831056"/>
                <a:gd name="connsiteX15" fmla="*/ 228600 w 1788319"/>
                <a:gd name="connsiteY15" fmla="*/ 709612 h 831056"/>
                <a:gd name="connsiteX16" fmla="*/ 435769 w 1788319"/>
                <a:gd name="connsiteY16" fmla="*/ 631031 h 831056"/>
                <a:gd name="connsiteX17" fmla="*/ 671512 w 1788319"/>
                <a:gd name="connsiteY17" fmla="*/ 542925 h 831056"/>
                <a:gd name="connsiteX18" fmla="*/ 895350 w 1788319"/>
                <a:gd name="connsiteY18" fmla="*/ 454819 h 831056"/>
                <a:gd name="connsiteX19" fmla="*/ 1000125 w 1788319"/>
                <a:gd name="connsiteY19" fmla="*/ 409575 h 831056"/>
                <a:gd name="connsiteX20" fmla="*/ 1145381 w 1788319"/>
                <a:gd name="connsiteY20" fmla="*/ 335756 h 831056"/>
                <a:gd name="connsiteX21" fmla="*/ 1247775 w 1788319"/>
                <a:gd name="connsiteY21" fmla="*/ 276225 h 831056"/>
                <a:gd name="connsiteX22" fmla="*/ 1323975 w 1788319"/>
                <a:gd name="connsiteY22" fmla="*/ 221456 h 831056"/>
                <a:gd name="connsiteX23" fmla="*/ 1345406 w 1788319"/>
                <a:gd name="connsiteY23" fmla="*/ 197644 h 831056"/>
                <a:gd name="connsiteX24" fmla="*/ 1354931 w 1788319"/>
                <a:gd name="connsiteY24" fmla="*/ 173831 h 831056"/>
                <a:gd name="connsiteX25" fmla="*/ 1354931 w 1788319"/>
                <a:gd name="connsiteY25" fmla="*/ 154781 h 831056"/>
                <a:gd name="connsiteX26" fmla="*/ 1347787 w 1788319"/>
                <a:gd name="connsiteY26" fmla="*/ 123825 h 831056"/>
                <a:gd name="connsiteX27" fmla="*/ 1326356 w 1788319"/>
                <a:gd name="connsiteY27" fmla="*/ 95250 h 831056"/>
                <a:gd name="connsiteX28" fmla="*/ 1304925 w 1788319"/>
                <a:gd name="connsiteY28" fmla="*/ 76200 h 831056"/>
                <a:gd name="connsiteX29" fmla="*/ 1285875 w 1788319"/>
                <a:gd name="connsiteY29" fmla="*/ 52387 h 831056"/>
                <a:gd name="connsiteX30" fmla="*/ 1276350 w 1788319"/>
                <a:gd name="connsiteY30" fmla="*/ 26194 h 831056"/>
                <a:gd name="connsiteX31" fmla="*/ 1278731 w 1788319"/>
                <a:gd name="connsiteY31" fmla="*/ 9525 h 831056"/>
                <a:gd name="connsiteX32" fmla="*/ 1288256 w 1788319"/>
                <a:gd name="connsiteY32" fmla="*/ 0 h 831056"/>
                <a:gd name="connsiteX33" fmla="*/ 1319212 w 1788319"/>
                <a:gd name="connsiteY33" fmla="*/ 2381 h 831056"/>
                <a:gd name="connsiteX34" fmla="*/ 1376362 w 1788319"/>
                <a:gd name="connsiteY34" fmla="*/ 23812 h 831056"/>
                <a:gd name="connsiteX35" fmla="*/ 1469231 w 1788319"/>
                <a:gd name="connsiteY35" fmla="*/ 64294 h 831056"/>
                <a:gd name="connsiteX36" fmla="*/ 1543050 w 1788319"/>
                <a:gd name="connsiteY36" fmla="*/ 102394 h 831056"/>
                <a:gd name="connsiteX37" fmla="*/ 1609725 w 1788319"/>
                <a:gd name="connsiteY37" fmla="*/ 138112 h 831056"/>
                <a:gd name="connsiteX38" fmla="*/ 1654969 w 1788319"/>
                <a:gd name="connsiteY38" fmla="*/ 169069 h 831056"/>
                <a:gd name="connsiteX39" fmla="*/ 1697831 w 1788319"/>
                <a:gd name="connsiteY39" fmla="*/ 200025 h 831056"/>
                <a:gd name="connsiteX40" fmla="*/ 1733550 w 1788319"/>
                <a:gd name="connsiteY40" fmla="*/ 230981 h 831056"/>
                <a:gd name="connsiteX41" fmla="*/ 1771650 w 1788319"/>
                <a:gd name="connsiteY41" fmla="*/ 273844 h 831056"/>
                <a:gd name="connsiteX42" fmla="*/ 1783556 w 1788319"/>
                <a:gd name="connsiteY42" fmla="*/ 297656 h 831056"/>
                <a:gd name="connsiteX43" fmla="*/ 1788319 w 1788319"/>
                <a:gd name="connsiteY43" fmla="*/ 323850 h 831056"/>
                <a:gd name="connsiteX44" fmla="*/ 1785937 w 1788319"/>
                <a:gd name="connsiteY44" fmla="*/ 342900 h 831056"/>
                <a:gd name="connsiteX45" fmla="*/ 1778794 w 1788319"/>
                <a:gd name="connsiteY45" fmla="*/ 364331 h 831056"/>
                <a:gd name="connsiteX46" fmla="*/ 1764506 w 1788319"/>
                <a:gd name="connsiteY46" fmla="*/ 381000 h 831056"/>
                <a:gd name="connsiteX47" fmla="*/ 1719262 w 1788319"/>
                <a:gd name="connsiteY47" fmla="*/ 400050 h 831056"/>
                <a:gd name="connsiteX48" fmla="*/ 1619250 w 1788319"/>
                <a:gd name="connsiteY48" fmla="*/ 426244 h 831056"/>
                <a:gd name="connsiteX49" fmla="*/ 1528762 w 1788319"/>
                <a:gd name="connsiteY49" fmla="*/ 457200 h 831056"/>
                <a:gd name="connsiteX50" fmla="*/ 1383506 w 1788319"/>
                <a:gd name="connsiteY50" fmla="*/ 51435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88319" h="831056">
                  <a:moveTo>
                    <a:pt x="1383506" y="514350"/>
                  </a:moveTo>
                  <a:lnTo>
                    <a:pt x="1021556" y="614362"/>
                  </a:lnTo>
                  <a:lnTo>
                    <a:pt x="881062" y="657225"/>
                  </a:lnTo>
                  <a:lnTo>
                    <a:pt x="738187" y="697706"/>
                  </a:lnTo>
                  <a:lnTo>
                    <a:pt x="607219" y="728662"/>
                  </a:lnTo>
                  <a:lnTo>
                    <a:pt x="478631" y="757237"/>
                  </a:lnTo>
                  <a:lnTo>
                    <a:pt x="352425" y="783431"/>
                  </a:lnTo>
                  <a:lnTo>
                    <a:pt x="173831" y="814387"/>
                  </a:lnTo>
                  <a:lnTo>
                    <a:pt x="69056" y="828675"/>
                  </a:lnTo>
                  <a:lnTo>
                    <a:pt x="35719" y="831056"/>
                  </a:lnTo>
                  <a:lnTo>
                    <a:pt x="14287" y="826294"/>
                  </a:lnTo>
                  <a:lnTo>
                    <a:pt x="2381" y="819150"/>
                  </a:lnTo>
                  <a:lnTo>
                    <a:pt x="0" y="804862"/>
                  </a:lnTo>
                  <a:lnTo>
                    <a:pt x="7144" y="790575"/>
                  </a:lnTo>
                  <a:lnTo>
                    <a:pt x="64294" y="766762"/>
                  </a:lnTo>
                  <a:lnTo>
                    <a:pt x="228600" y="709612"/>
                  </a:lnTo>
                  <a:lnTo>
                    <a:pt x="435769" y="631031"/>
                  </a:lnTo>
                  <a:lnTo>
                    <a:pt x="671512" y="542925"/>
                  </a:lnTo>
                  <a:lnTo>
                    <a:pt x="895350" y="454819"/>
                  </a:lnTo>
                  <a:lnTo>
                    <a:pt x="1000125" y="409575"/>
                  </a:lnTo>
                  <a:lnTo>
                    <a:pt x="1145381" y="335756"/>
                  </a:lnTo>
                  <a:lnTo>
                    <a:pt x="1247775" y="276225"/>
                  </a:lnTo>
                  <a:lnTo>
                    <a:pt x="1323975" y="221456"/>
                  </a:lnTo>
                  <a:lnTo>
                    <a:pt x="1345406" y="197644"/>
                  </a:lnTo>
                  <a:lnTo>
                    <a:pt x="1354931" y="173831"/>
                  </a:lnTo>
                  <a:lnTo>
                    <a:pt x="1354931" y="154781"/>
                  </a:lnTo>
                  <a:lnTo>
                    <a:pt x="1347787" y="123825"/>
                  </a:lnTo>
                  <a:lnTo>
                    <a:pt x="1326356" y="95250"/>
                  </a:lnTo>
                  <a:lnTo>
                    <a:pt x="1304925" y="76200"/>
                  </a:lnTo>
                  <a:lnTo>
                    <a:pt x="1285875" y="52387"/>
                  </a:lnTo>
                  <a:lnTo>
                    <a:pt x="1276350" y="26194"/>
                  </a:lnTo>
                  <a:lnTo>
                    <a:pt x="1278731" y="9525"/>
                  </a:lnTo>
                  <a:lnTo>
                    <a:pt x="1288256" y="0"/>
                  </a:lnTo>
                  <a:lnTo>
                    <a:pt x="1319212" y="2381"/>
                  </a:lnTo>
                  <a:lnTo>
                    <a:pt x="1376362" y="23812"/>
                  </a:lnTo>
                  <a:lnTo>
                    <a:pt x="1469231" y="64294"/>
                  </a:lnTo>
                  <a:lnTo>
                    <a:pt x="1543050" y="102394"/>
                  </a:lnTo>
                  <a:lnTo>
                    <a:pt x="1609725" y="138112"/>
                  </a:lnTo>
                  <a:lnTo>
                    <a:pt x="1654969" y="169069"/>
                  </a:lnTo>
                  <a:lnTo>
                    <a:pt x="1697831" y="200025"/>
                  </a:lnTo>
                  <a:lnTo>
                    <a:pt x="1733550" y="230981"/>
                  </a:lnTo>
                  <a:lnTo>
                    <a:pt x="1771650" y="273844"/>
                  </a:lnTo>
                  <a:lnTo>
                    <a:pt x="1783556" y="297656"/>
                  </a:lnTo>
                  <a:lnTo>
                    <a:pt x="1788319" y="323850"/>
                  </a:lnTo>
                  <a:lnTo>
                    <a:pt x="1785937" y="342900"/>
                  </a:lnTo>
                  <a:lnTo>
                    <a:pt x="1778794" y="364331"/>
                  </a:lnTo>
                  <a:lnTo>
                    <a:pt x="1764506" y="381000"/>
                  </a:lnTo>
                  <a:lnTo>
                    <a:pt x="1719262" y="400050"/>
                  </a:lnTo>
                  <a:lnTo>
                    <a:pt x="1619250" y="426244"/>
                  </a:lnTo>
                  <a:lnTo>
                    <a:pt x="1528762" y="457200"/>
                  </a:lnTo>
                  <a:lnTo>
                    <a:pt x="1383506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C65BD792-99CA-464C-B998-5BE71AA3C209}"/>
                </a:ext>
              </a:extLst>
            </p:cNvPr>
            <p:cNvSpPr/>
            <p:nvPr/>
          </p:nvSpPr>
          <p:spPr>
            <a:xfrm>
              <a:off x="2495550" y="2690813"/>
              <a:ext cx="1866900" cy="557212"/>
            </a:xfrm>
            <a:custGeom>
              <a:avLst/>
              <a:gdLst>
                <a:gd name="connsiteX0" fmla="*/ 1509713 w 1866900"/>
                <a:gd name="connsiteY0" fmla="*/ 278606 h 557212"/>
                <a:gd name="connsiteX1" fmla="*/ 1295400 w 1866900"/>
                <a:gd name="connsiteY1" fmla="*/ 316706 h 557212"/>
                <a:gd name="connsiteX2" fmla="*/ 962025 w 1866900"/>
                <a:gd name="connsiteY2" fmla="*/ 407193 h 557212"/>
                <a:gd name="connsiteX3" fmla="*/ 733425 w 1866900"/>
                <a:gd name="connsiteY3" fmla="*/ 459581 h 557212"/>
                <a:gd name="connsiteX4" fmla="*/ 440531 w 1866900"/>
                <a:gd name="connsiteY4" fmla="*/ 538162 h 557212"/>
                <a:gd name="connsiteX5" fmla="*/ 416719 w 1866900"/>
                <a:gd name="connsiteY5" fmla="*/ 550068 h 557212"/>
                <a:gd name="connsiteX6" fmla="*/ 397669 w 1866900"/>
                <a:gd name="connsiteY6" fmla="*/ 554831 h 557212"/>
                <a:gd name="connsiteX7" fmla="*/ 366713 w 1866900"/>
                <a:gd name="connsiteY7" fmla="*/ 557212 h 557212"/>
                <a:gd name="connsiteX8" fmla="*/ 347663 w 1866900"/>
                <a:gd name="connsiteY8" fmla="*/ 554831 h 557212"/>
                <a:gd name="connsiteX9" fmla="*/ 297656 w 1866900"/>
                <a:gd name="connsiteY9" fmla="*/ 542925 h 557212"/>
                <a:gd name="connsiteX10" fmla="*/ 238125 w 1866900"/>
                <a:gd name="connsiteY10" fmla="*/ 509587 h 557212"/>
                <a:gd name="connsiteX11" fmla="*/ 173831 w 1866900"/>
                <a:gd name="connsiteY11" fmla="*/ 464343 h 557212"/>
                <a:gd name="connsiteX12" fmla="*/ 109538 w 1866900"/>
                <a:gd name="connsiteY12" fmla="*/ 411956 h 557212"/>
                <a:gd name="connsiteX13" fmla="*/ 47625 w 1866900"/>
                <a:gd name="connsiteY13" fmla="*/ 354806 h 557212"/>
                <a:gd name="connsiteX14" fmla="*/ 16669 w 1866900"/>
                <a:gd name="connsiteY14" fmla="*/ 319087 h 557212"/>
                <a:gd name="connsiteX15" fmla="*/ 2381 w 1866900"/>
                <a:gd name="connsiteY15" fmla="*/ 288131 h 557212"/>
                <a:gd name="connsiteX16" fmla="*/ 0 w 1866900"/>
                <a:gd name="connsiteY16" fmla="*/ 264318 h 557212"/>
                <a:gd name="connsiteX17" fmla="*/ 2381 w 1866900"/>
                <a:gd name="connsiteY17" fmla="*/ 250031 h 557212"/>
                <a:gd name="connsiteX18" fmla="*/ 14288 w 1866900"/>
                <a:gd name="connsiteY18" fmla="*/ 242887 h 557212"/>
                <a:gd name="connsiteX19" fmla="*/ 38100 w 1866900"/>
                <a:gd name="connsiteY19" fmla="*/ 242887 h 557212"/>
                <a:gd name="connsiteX20" fmla="*/ 61913 w 1866900"/>
                <a:gd name="connsiteY20" fmla="*/ 259556 h 557212"/>
                <a:gd name="connsiteX21" fmla="*/ 114300 w 1866900"/>
                <a:gd name="connsiteY21" fmla="*/ 288131 h 557212"/>
                <a:gd name="connsiteX22" fmla="*/ 176213 w 1866900"/>
                <a:gd name="connsiteY22" fmla="*/ 314325 h 557212"/>
                <a:gd name="connsiteX23" fmla="*/ 238125 w 1866900"/>
                <a:gd name="connsiteY23" fmla="*/ 335756 h 557212"/>
                <a:gd name="connsiteX24" fmla="*/ 307181 w 1866900"/>
                <a:gd name="connsiteY24" fmla="*/ 350043 h 557212"/>
                <a:gd name="connsiteX25" fmla="*/ 359569 w 1866900"/>
                <a:gd name="connsiteY25" fmla="*/ 350043 h 557212"/>
                <a:gd name="connsiteX26" fmla="*/ 478631 w 1866900"/>
                <a:gd name="connsiteY26" fmla="*/ 323850 h 557212"/>
                <a:gd name="connsiteX27" fmla="*/ 769144 w 1866900"/>
                <a:gd name="connsiteY27" fmla="*/ 257175 h 557212"/>
                <a:gd name="connsiteX28" fmla="*/ 1088231 w 1866900"/>
                <a:gd name="connsiteY28" fmla="*/ 180975 h 557212"/>
                <a:gd name="connsiteX29" fmla="*/ 1326356 w 1866900"/>
                <a:gd name="connsiteY29" fmla="*/ 109537 h 557212"/>
                <a:gd name="connsiteX30" fmla="*/ 1540669 w 1866900"/>
                <a:gd name="connsiteY30" fmla="*/ 47625 h 557212"/>
                <a:gd name="connsiteX31" fmla="*/ 1626394 w 1866900"/>
                <a:gd name="connsiteY31" fmla="*/ 0 h 557212"/>
                <a:gd name="connsiteX32" fmla="*/ 1650206 w 1866900"/>
                <a:gd name="connsiteY32" fmla="*/ 0 h 557212"/>
                <a:gd name="connsiteX33" fmla="*/ 1709738 w 1866900"/>
                <a:gd name="connsiteY33" fmla="*/ 14287 h 557212"/>
                <a:gd name="connsiteX34" fmla="*/ 1754981 w 1866900"/>
                <a:gd name="connsiteY34" fmla="*/ 33337 h 557212"/>
                <a:gd name="connsiteX35" fmla="*/ 1790700 w 1866900"/>
                <a:gd name="connsiteY35" fmla="*/ 54768 h 557212"/>
                <a:gd name="connsiteX36" fmla="*/ 1819275 w 1866900"/>
                <a:gd name="connsiteY36" fmla="*/ 76200 h 557212"/>
                <a:gd name="connsiteX37" fmla="*/ 1857375 w 1866900"/>
                <a:gd name="connsiteY37" fmla="*/ 121443 h 557212"/>
                <a:gd name="connsiteX38" fmla="*/ 1866900 w 1866900"/>
                <a:gd name="connsiteY38" fmla="*/ 147637 h 557212"/>
                <a:gd name="connsiteX39" fmla="*/ 1866900 w 1866900"/>
                <a:gd name="connsiteY39" fmla="*/ 180975 h 557212"/>
                <a:gd name="connsiteX40" fmla="*/ 1852613 w 1866900"/>
                <a:gd name="connsiteY40" fmla="*/ 204787 h 557212"/>
                <a:gd name="connsiteX41" fmla="*/ 1821656 w 1866900"/>
                <a:gd name="connsiteY41" fmla="*/ 230981 h 557212"/>
                <a:gd name="connsiteX42" fmla="*/ 1785938 w 1866900"/>
                <a:gd name="connsiteY42" fmla="*/ 247650 h 557212"/>
                <a:gd name="connsiteX43" fmla="*/ 1693069 w 1866900"/>
                <a:gd name="connsiteY43" fmla="*/ 252412 h 557212"/>
                <a:gd name="connsiteX44" fmla="*/ 1509713 w 1866900"/>
                <a:gd name="connsiteY44" fmla="*/ 2786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6900" h="557212">
                  <a:moveTo>
                    <a:pt x="1509713" y="278606"/>
                  </a:moveTo>
                  <a:lnTo>
                    <a:pt x="1295400" y="316706"/>
                  </a:lnTo>
                  <a:lnTo>
                    <a:pt x="962025" y="407193"/>
                  </a:lnTo>
                  <a:lnTo>
                    <a:pt x="733425" y="459581"/>
                  </a:lnTo>
                  <a:lnTo>
                    <a:pt x="440531" y="538162"/>
                  </a:lnTo>
                  <a:lnTo>
                    <a:pt x="416719" y="550068"/>
                  </a:lnTo>
                  <a:lnTo>
                    <a:pt x="397669" y="554831"/>
                  </a:lnTo>
                  <a:lnTo>
                    <a:pt x="366713" y="557212"/>
                  </a:lnTo>
                  <a:lnTo>
                    <a:pt x="347663" y="554831"/>
                  </a:lnTo>
                  <a:lnTo>
                    <a:pt x="297656" y="542925"/>
                  </a:lnTo>
                  <a:lnTo>
                    <a:pt x="238125" y="509587"/>
                  </a:lnTo>
                  <a:lnTo>
                    <a:pt x="173831" y="464343"/>
                  </a:lnTo>
                  <a:lnTo>
                    <a:pt x="109538" y="411956"/>
                  </a:lnTo>
                  <a:lnTo>
                    <a:pt x="47625" y="354806"/>
                  </a:lnTo>
                  <a:lnTo>
                    <a:pt x="16669" y="319087"/>
                  </a:lnTo>
                  <a:lnTo>
                    <a:pt x="2381" y="288131"/>
                  </a:lnTo>
                  <a:lnTo>
                    <a:pt x="0" y="264318"/>
                  </a:lnTo>
                  <a:lnTo>
                    <a:pt x="2381" y="250031"/>
                  </a:lnTo>
                  <a:lnTo>
                    <a:pt x="14288" y="242887"/>
                  </a:lnTo>
                  <a:lnTo>
                    <a:pt x="38100" y="242887"/>
                  </a:lnTo>
                  <a:lnTo>
                    <a:pt x="61913" y="259556"/>
                  </a:lnTo>
                  <a:lnTo>
                    <a:pt x="114300" y="288131"/>
                  </a:lnTo>
                  <a:lnTo>
                    <a:pt x="176213" y="314325"/>
                  </a:lnTo>
                  <a:lnTo>
                    <a:pt x="238125" y="335756"/>
                  </a:lnTo>
                  <a:lnTo>
                    <a:pt x="307181" y="350043"/>
                  </a:lnTo>
                  <a:lnTo>
                    <a:pt x="359569" y="350043"/>
                  </a:lnTo>
                  <a:lnTo>
                    <a:pt x="478631" y="323850"/>
                  </a:lnTo>
                  <a:lnTo>
                    <a:pt x="769144" y="257175"/>
                  </a:lnTo>
                  <a:lnTo>
                    <a:pt x="1088231" y="180975"/>
                  </a:lnTo>
                  <a:lnTo>
                    <a:pt x="1326356" y="109537"/>
                  </a:lnTo>
                  <a:lnTo>
                    <a:pt x="1540669" y="47625"/>
                  </a:lnTo>
                  <a:lnTo>
                    <a:pt x="1626394" y="0"/>
                  </a:lnTo>
                  <a:lnTo>
                    <a:pt x="1650206" y="0"/>
                  </a:lnTo>
                  <a:lnTo>
                    <a:pt x="1709738" y="14287"/>
                  </a:lnTo>
                  <a:lnTo>
                    <a:pt x="1754981" y="33337"/>
                  </a:lnTo>
                  <a:lnTo>
                    <a:pt x="1790700" y="54768"/>
                  </a:lnTo>
                  <a:lnTo>
                    <a:pt x="1819275" y="76200"/>
                  </a:lnTo>
                  <a:lnTo>
                    <a:pt x="1857375" y="121443"/>
                  </a:lnTo>
                  <a:lnTo>
                    <a:pt x="1866900" y="147637"/>
                  </a:lnTo>
                  <a:lnTo>
                    <a:pt x="1866900" y="180975"/>
                  </a:lnTo>
                  <a:lnTo>
                    <a:pt x="1852613" y="204787"/>
                  </a:lnTo>
                  <a:lnTo>
                    <a:pt x="1821656" y="230981"/>
                  </a:lnTo>
                  <a:lnTo>
                    <a:pt x="1785938" y="247650"/>
                  </a:lnTo>
                  <a:lnTo>
                    <a:pt x="1693069" y="252412"/>
                  </a:lnTo>
                  <a:lnTo>
                    <a:pt x="1509713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9F9795E3-E512-42B9-B5A6-816620815A40}"/>
                </a:ext>
              </a:extLst>
            </p:cNvPr>
            <p:cNvSpPr/>
            <p:nvPr/>
          </p:nvSpPr>
          <p:spPr>
            <a:xfrm>
              <a:off x="4605338" y="1547813"/>
              <a:ext cx="1993900" cy="787400"/>
            </a:xfrm>
            <a:custGeom>
              <a:avLst/>
              <a:gdLst>
                <a:gd name="connsiteX0" fmla="*/ 1340643 w 1993106"/>
                <a:gd name="connsiteY0" fmla="*/ 516731 h 788193"/>
                <a:gd name="connsiteX1" fmla="*/ 1009650 w 1993106"/>
                <a:gd name="connsiteY1" fmla="*/ 616743 h 788193"/>
                <a:gd name="connsiteX2" fmla="*/ 809625 w 1993106"/>
                <a:gd name="connsiteY2" fmla="*/ 661987 h 788193"/>
                <a:gd name="connsiteX3" fmla="*/ 604837 w 1993106"/>
                <a:gd name="connsiteY3" fmla="*/ 697706 h 788193"/>
                <a:gd name="connsiteX4" fmla="*/ 323850 w 1993106"/>
                <a:gd name="connsiteY4" fmla="*/ 742950 h 788193"/>
                <a:gd name="connsiteX5" fmla="*/ 95250 w 1993106"/>
                <a:gd name="connsiteY5" fmla="*/ 783431 h 788193"/>
                <a:gd name="connsiteX6" fmla="*/ 64293 w 1993106"/>
                <a:gd name="connsiteY6" fmla="*/ 788193 h 788193"/>
                <a:gd name="connsiteX7" fmla="*/ 33337 w 1993106"/>
                <a:gd name="connsiteY7" fmla="*/ 783431 h 788193"/>
                <a:gd name="connsiteX8" fmla="*/ 11906 w 1993106"/>
                <a:gd name="connsiteY8" fmla="*/ 773906 h 788193"/>
                <a:gd name="connsiteX9" fmla="*/ 0 w 1993106"/>
                <a:gd name="connsiteY9" fmla="*/ 759618 h 788193"/>
                <a:gd name="connsiteX10" fmla="*/ 2381 w 1993106"/>
                <a:gd name="connsiteY10" fmla="*/ 740568 h 788193"/>
                <a:gd name="connsiteX11" fmla="*/ 21431 w 1993106"/>
                <a:gd name="connsiteY11" fmla="*/ 723900 h 788193"/>
                <a:gd name="connsiteX12" fmla="*/ 150018 w 1993106"/>
                <a:gd name="connsiteY12" fmla="*/ 685800 h 788193"/>
                <a:gd name="connsiteX13" fmla="*/ 431006 w 1993106"/>
                <a:gd name="connsiteY13" fmla="*/ 607218 h 788193"/>
                <a:gd name="connsiteX14" fmla="*/ 728662 w 1993106"/>
                <a:gd name="connsiteY14" fmla="*/ 511968 h 788193"/>
                <a:gd name="connsiteX15" fmla="*/ 1012031 w 1993106"/>
                <a:gd name="connsiteY15" fmla="*/ 411956 h 788193"/>
                <a:gd name="connsiteX16" fmla="*/ 1252537 w 1993106"/>
                <a:gd name="connsiteY16" fmla="*/ 319087 h 788193"/>
                <a:gd name="connsiteX17" fmla="*/ 1416843 w 1993106"/>
                <a:gd name="connsiteY17" fmla="*/ 250031 h 788193"/>
                <a:gd name="connsiteX18" fmla="*/ 1433512 w 1993106"/>
                <a:gd name="connsiteY18" fmla="*/ 233362 h 788193"/>
                <a:gd name="connsiteX19" fmla="*/ 1443037 w 1993106"/>
                <a:gd name="connsiteY19" fmla="*/ 211931 h 788193"/>
                <a:gd name="connsiteX20" fmla="*/ 1452562 w 1993106"/>
                <a:gd name="connsiteY20" fmla="*/ 188118 h 788193"/>
                <a:gd name="connsiteX21" fmla="*/ 1457325 w 1993106"/>
                <a:gd name="connsiteY21" fmla="*/ 161925 h 788193"/>
                <a:gd name="connsiteX22" fmla="*/ 1447800 w 1993106"/>
                <a:gd name="connsiteY22" fmla="*/ 138112 h 788193"/>
                <a:gd name="connsiteX23" fmla="*/ 1428750 w 1993106"/>
                <a:gd name="connsiteY23" fmla="*/ 114300 h 788193"/>
                <a:gd name="connsiteX24" fmla="*/ 1402556 w 1993106"/>
                <a:gd name="connsiteY24" fmla="*/ 88106 h 788193"/>
                <a:gd name="connsiteX25" fmla="*/ 1385887 w 1993106"/>
                <a:gd name="connsiteY25" fmla="*/ 61912 h 788193"/>
                <a:gd name="connsiteX26" fmla="*/ 1378743 w 1993106"/>
                <a:gd name="connsiteY26" fmla="*/ 35718 h 788193"/>
                <a:gd name="connsiteX27" fmla="*/ 1378743 w 1993106"/>
                <a:gd name="connsiteY27" fmla="*/ 14287 h 788193"/>
                <a:gd name="connsiteX28" fmla="*/ 1388268 w 1993106"/>
                <a:gd name="connsiteY28" fmla="*/ 4762 h 788193"/>
                <a:gd name="connsiteX29" fmla="*/ 1409700 w 1993106"/>
                <a:gd name="connsiteY29" fmla="*/ 0 h 788193"/>
                <a:gd name="connsiteX30" fmla="*/ 1438275 w 1993106"/>
                <a:gd name="connsiteY30" fmla="*/ 0 h 788193"/>
                <a:gd name="connsiteX31" fmla="*/ 1476375 w 1993106"/>
                <a:gd name="connsiteY31" fmla="*/ 11906 h 788193"/>
                <a:gd name="connsiteX32" fmla="*/ 1554956 w 1993106"/>
                <a:gd name="connsiteY32" fmla="*/ 40481 h 788193"/>
                <a:gd name="connsiteX33" fmla="*/ 1664493 w 1993106"/>
                <a:gd name="connsiteY33" fmla="*/ 88106 h 788193"/>
                <a:gd name="connsiteX34" fmla="*/ 1754981 w 1993106"/>
                <a:gd name="connsiteY34" fmla="*/ 130968 h 788193"/>
                <a:gd name="connsiteX35" fmla="*/ 1843087 w 1993106"/>
                <a:gd name="connsiteY35" fmla="*/ 173831 h 788193"/>
                <a:gd name="connsiteX36" fmla="*/ 1907381 w 1993106"/>
                <a:gd name="connsiteY36" fmla="*/ 211931 h 788193"/>
                <a:gd name="connsiteX37" fmla="*/ 1950243 w 1993106"/>
                <a:gd name="connsiteY37" fmla="*/ 245268 h 788193"/>
                <a:gd name="connsiteX38" fmla="*/ 1974056 w 1993106"/>
                <a:gd name="connsiteY38" fmla="*/ 264318 h 788193"/>
                <a:gd name="connsiteX39" fmla="*/ 1983581 w 1993106"/>
                <a:gd name="connsiteY39" fmla="*/ 278606 h 788193"/>
                <a:gd name="connsiteX40" fmla="*/ 1993106 w 1993106"/>
                <a:gd name="connsiteY40" fmla="*/ 295275 h 788193"/>
                <a:gd name="connsiteX41" fmla="*/ 1993106 w 1993106"/>
                <a:gd name="connsiteY41" fmla="*/ 319087 h 788193"/>
                <a:gd name="connsiteX42" fmla="*/ 1985962 w 1993106"/>
                <a:gd name="connsiteY42" fmla="*/ 338137 h 788193"/>
                <a:gd name="connsiteX43" fmla="*/ 1969293 w 1993106"/>
                <a:gd name="connsiteY43" fmla="*/ 352425 h 788193"/>
                <a:gd name="connsiteX44" fmla="*/ 1916906 w 1993106"/>
                <a:gd name="connsiteY44" fmla="*/ 369093 h 788193"/>
                <a:gd name="connsiteX45" fmla="*/ 1783556 w 1993106"/>
                <a:gd name="connsiteY45" fmla="*/ 390525 h 788193"/>
                <a:gd name="connsiteX46" fmla="*/ 1640681 w 1993106"/>
                <a:gd name="connsiteY46" fmla="*/ 409575 h 788193"/>
                <a:gd name="connsiteX47" fmla="*/ 1340643 w 1993106"/>
                <a:gd name="connsiteY47" fmla="*/ 516731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3106" h="788193">
                  <a:moveTo>
                    <a:pt x="1340643" y="516731"/>
                  </a:moveTo>
                  <a:lnTo>
                    <a:pt x="1009650" y="616743"/>
                  </a:lnTo>
                  <a:lnTo>
                    <a:pt x="809625" y="661987"/>
                  </a:lnTo>
                  <a:lnTo>
                    <a:pt x="604837" y="697706"/>
                  </a:lnTo>
                  <a:lnTo>
                    <a:pt x="323850" y="742950"/>
                  </a:lnTo>
                  <a:lnTo>
                    <a:pt x="95250" y="783431"/>
                  </a:lnTo>
                  <a:lnTo>
                    <a:pt x="64293" y="788193"/>
                  </a:lnTo>
                  <a:lnTo>
                    <a:pt x="33337" y="783431"/>
                  </a:lnTo>
                  <a:lnTo>
                    <a:pt x="11906" y="773906"/>
                  </a:lnTo>
                  <a:lnTo>
                    <a:pt x="0" y="759618"/>
                  </a:lnTo>
                  <a:lnTo>
                    <a:pt x="2381" y="740568"/>
                  </a:lnTo>
                  <a:lnTo>
                    <a:pt x="21431" y="723900"/>
                  </a:lnTo>
                  <a:lnTo>
                    <a:pt x="150018" y="685800"/>
                  </a:lnTo>
                  <a:lnTo>
                    <a:pt x="431006" y="607218"/>
                  </a:lnTo>
                  <a:lnTo>
                    <a:pt x="728662" y="511968"/>
                  </a:lnTo>
                  <a:lnTo>
                    <a:pt x="1012031" y="411956"/>
                  </a:lnTo>
                  <a:lnTo>
                    <a:pt x="1252537" y="319087"/>
                  </a:lnTo>
                  <a:lnTo>
                    <a:pt x="1416843" y="250031"/>
                  </a:lnTo>
                  <a:lnTo>
                    <a:pt x="1433512" y="233362"/>
                  </a:lnTo>
                  <a:lnTo>
                    <a:pt x="1443037" y="211931"/>
                  </a:lnTo>
                  <a:lnTo>
                    <a:pt x="1452562" y="188118"/>
                  </a:lnTo>
                  <a:lnTo>
                    <a:pt x="1457325" y="161925"/>
                  </a:lnTo>
                  <a:lnTo>
                    <a:pt x="1447800" y="138112"/>
                  </a:lnTo>
                  <a:lnTo>
                    <a:pt x="1428750" y="114300"/>
                  </a:lnTo>
                  <a:lnTo>
                    <a:pt x="1402556" y="88106"/>
                  </a:lnTo>
                  <a:lnTo>
                    <a:pt x="1385887" y="61912"/>
                  </a:lnTo>
                  <a:lnTo>
                    <a:pt x="1378743" y="35718"/>
                  </a:lnTo>
                  <a:lnTo>
                    <a:pt x="1378743" y="14287"/>
                  </a:lnTo>
                  <a:lnTo>
                    <a:pt x="1388268" y="4762"/>
                  </a:lnTo>
                  <a:lnTo>
                    <a:pt x="1409700" y="0"/>
                  </a:lnTo>
                  <a:lnTo>
                    <a:pt x="1438275" y="0"/>
                  </a:lnTo>
                  <a:lnTo>
                    <a:pt x="1476375" y="11906"/>
                  </a:lnTo>
                  <a:lnTo>
                    <a:pt x="1554956" y="40481"/>
                  </a:lnTo>
                  <a:lnTo>
                    <a:pt x="1664493" y="88106"/>
                  </a:lnTo>
                  <a:lnTo>
                    <a:pt x="1754981" y="130968"/>
                  </a:lnTo>
                  <a:lnTo>
                    <a:pt x="1843087" y="173831"/>
                  </a:lnTo>
                  <a:lnTo>
                    <a:pt x="1907381" y="211931"/>
                  </a:lnTo>
                  <a:lnTo>
                    <a:pt x="1950243" y="245268"/>
                  </a:lnTo>
                  <a:lnTo>
                    <a:pt x="1974056" y="264318"/>
                  </a:lnTo>
                  <a:lnTo>
                    <a:pt x="1983581" y="278606"/>
                  </a:lnTo>
                  <a:lnTo>
                    <a:pt x="1993106" y="295275"/>
                  </a:lnTo>
                  <a:lnTo>
                    <a:pt x="1993106" y="319087"/>
                  </a:lnTo>
                  <a:lnTo>
                    <a:pt x="1985962" y="338137"/>
                  </a:lnTo>
                  <a:lnTo>
                    <a:pt x="1969293" y="352425"/>
                  </a:lnTo>
                  <a:lnTo>
                    <a:pt x="1916906" y="369093"/>
                  </a:lnTo>
                  <a:lnTo>
                    <a:pt x="1783556" y="390525"/>
                  </a:lnTo>
                  <a:lnTo>
                    <a:pt x="1640681" y="409575"/>
                  </a:lnTo>
                  <a:lnTo>
                    <a:pt x="134064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3AB0ED90-23DF-4EB7-B1BB-58D479B29EB2}"/>
                </a:ext>
              </a:extLst>
            </p:cNvPr>
            <p:cNvSpPr/>
            <p:nvPr/>
          </p:nvSpPr>
          <p:spPr>
            <a:xfrm>
              <a:off x="4576763" y="3192463"/>
              <a:ext cx="433387" cy="1444625"/>
            </a:xfrm>
            <a:custGeom>
              <a:avLst/>
              <a:gdLst>
                <a:gd name="connsiteX0" fmla="*/ 164306 w 433387"/>
                <a:gd name="connsiteY0" fmla="*/ 878682 h 1443038"/>
                <a:gd name="connsiteX1" fmla="*/ 157162 w 433387"/>
                <a:gd name="connsiteY1" fmla="*/ 626269 h 1443038"/>
                <a:gd name="connsiteX2" fmla="*/ 142875 w 433387"/>
                <a:gd name="connsiteY2" fmla="*/ 478632 h 1443038"/>
                <a:gd name="connsiteX3" fmla="*/ 121443 w 433387"/>
                <a:gd name="connsiteY3" fmla="*/ 359569 h 1443038"/>
                <a:gd name="connsiteX4" fmla="*/ 92868 w 433387"/>
                <a:gd name="connsiteY4" fmla="*/ 261938 h 1443038"/>
                <a:gd name="connsiteX5" fmla="*/ 59531 w 433387"/>
                <a:gd name="connsiteY5" fmla="*/ 154782 h 1443038"/>
                <a:gd name="connsiteX6" fmla="*/ 21431 w 433387"/>
                <a:gd name="connsiteY6" fmla="*/ 80963 h 1443038"/>
                <a:gd name="connsiteX7" fmla="*/ 4762 w 433387"/>
                <a:gd name="connsiteY7" fmla="*/ 52388 h 1443038"/>
                <a:gd name="connsiteX8" fmla="*/ 0 w 433387"/>
                <a:gd name="connsiteY8" fmla="*/ 30957 h 1443038"/>
                <a:gd name="connsiteX9" fmla="*/ 4762 w 433387"/>
                <a:gd name="connsiteY9" fmla="*/ 9525 h 1443038"/>
                <a:gd name="connsiteX10" fmla="*/ 30956 w 433387"/>
                <a:gd name="connsiteY10" fmla="*/ 0 h 1443038"/>
                <a:gd name="connsiteX11" fmla="*/ 78581 w 433387"/>
                <a:gd name="connsiteY11" fmla="*/ 4763 h 1443038"/>
                <a:gd name="connsiteX12" fmla="*/ 157162 w 433387"/>
                <a:gd name="connsiteY12" fmla="*/ 33338 h 1443038"/>
                <a:gd name="connsiteX13" fmla="*/ 292893 w 433387"/>
                <a:gd name="connsiteY13" fmla="*/ 97632 h 1443038"/>
                <a:gd name="connsiteX14" fmla="*/ 323850 w 433387"/>
                <a:gd name="connsiteY14" fmla="*/ 238125 h 1443038"/>
                <a:gd name="connsiteX15" fmla="*/ 369093 w 433387"/>
                <a:gd name="connsiteY15" fmla="*/ 602457 h 1443038"/>
                <a:gd name="connsiteX16" fmla="*/ 390525 w 433387"/>
                <a:gd name="connsiteY16" fmla="*/ 757238 h 1443038"/>
                <a:gd name="connsiteX17" fmla="*/ 416718 w 433387"/>
                <a:gd name="connsiteY17" fmla="*/ 1143000 h 1443038"/>
                <a:gd name="connsiteX18" fmla="*/ 433387 w 433387"/>
                <a:gd name="connsiteY18" fmla="*/ 1312069 h 1443038"/>
                <a:gd name="connsiteX19" fmla="*/ 428625 w 433387"/>
                <a:gd name="connsiteY19" fmla="*/ 1371600 h 1443038"/>
                <a:gd name="connsiteX20" fmla="*/ 416718 w 433387"/>
                <a:gd name="connsiteY20" fmla="*/ 1412082 h 1443038"/>
                <a:gd name="connsiteX21" fmla="*/ 400050 w 433387"/>
                <a:gd name="connsiteY21" fmla="*/ 1431132 h 1443038"/>
                <a:gd name="connsiteX22" fmla="*/ 376237 w 433387"/>
                <a:gd name="connsiteY22" fmla="*/ 1438275 h 1443038"/>
                <a:gd name="connsiteX23" fmla="*/ 347662 w 433387"/>
                <a:gd name="connsiteY23" fmla="*/ 1443038 h 1443038"/>
                <a:gd name="connsiteX24" fmla="*/ 309562 w 433387"/>
                <a:gd name="connsiteY24" fmla="*/ 1438275 h 1443038"/>
                <a:gd name="connsiteX25" fmla="*/ 288131 w 433387"/>
                <a:gd name="connsiteY25" fmla="*/ 1433513 h 1443038"/>
                <a:gd name="connsiteX26" fmla="*/ 264318 w 433387"/>
                <a:gd name="connsiteY26" fmla="*/ 1421607 h 1443038"/>
                <a:gd name="connsiteX27" fmla="*/ 245268 w 433387"/>
                <a:gd name="connsiteY27" fmla="*/ 1407319 h 1443038"/>
                <a:gd name="connsiteX28" fmla="*/ 221456 w 433387"/>
                <a:gd name="connsiteY28" fmla="*/ 1381125 h 1443038"/>
                <a:gd name="connsiteX29" fmla="*/ 200025 w 433387"/>
                <a:gd name="connsiteY29" fmla="*/ 1323975 h 1443038"/>
                <a:gd name="connsiteX30" fmla="*/ 173831 w 433387"/>
                <a:gd name="connsiteY30" fmla="*/ 1212057 h 1443038"/>
                <a:gd name="connsiteX31" fmla="*/ 171450 w 433387"/>
                <a:gd name="connsiteY31" fmla="*/ 1150144 h 1443038"/>
                <a:gd name="connsiteX32" fmla="*/ 164306 w 433387"/>
                <a:gd name="connsiteY32" fmla="*/ 878682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3387" h="1443038">
                  <a:moveTo>
                    <a:pt x="164306" y="878682"/>
                  </a:moveTo>
                  <a:lnTo>
                    <a:pt x="157162" y="626269"/>
                  </a:lnTo>
                  <a:lnTo>
                    <a:pt x="142875" y="478632"/>
                  </a:lnTo>
                  <a:lnTo>
                    <a:pt x="121443" y="359569"/>
                  </a:lnTo>
                  <a:lnTo>
                    <a:pt x="92868" y="261938"/>
                  </a:lnTo>
                  <a:lnTo>
                    <a:pt x="59531" y="154782"/>
                  </a:lnTo>
                  <a:lnTo>
                    <a:pt x="21431" y="80963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30956" y="0"/>
                  </a:lnTo>
                  <a:lnTo>
                    <a:pt x="78581" y="4763"/>
                  </a:lnTo>
                  <a:lnTo>
                    <a:pt x="157162" y="33338"/>
                  </a:lnTo>
                  <a:lnTo>
                    <a:pt x="292893" y="97632"/>
                  </a:lnTo>
                  <a:lnTo>
                    <a:pt x="323850" y="238125"/>
                  </a:lnTo>
                  <a:lnTo>
                    <a:pt x="369093" y="602457"/>
                  </a:lnTo>
                  <a:lnTo>
                    <a:pt x="390525" y="757238"/>
                  </a:lnTo>
                  <a:lnTo>
                    <a:pt x="416718" y="1143000"/>
                  </a:lnTo>
                  <a:lnTo>
                    <a:pt x="433387" y="1312069"/>
                  </a:lnTo>
                  <a:lnTo>
                    <a:pt x="428625" y="1371600"/>
                  </a:lnTo>
                  <a:lnTo>
                    <a:pt x="416718" y="1412082"/>
                  </a:lnTo>
                  <a:lnTo>
                    <a:pt x="400050" y="1431132"/>
                  </a:lnTo>
                  <a:lnTo>
                    <a:pt x="376237" y="1438275"/>
                  </a:lnTo>
                  <a:lnTo>
                    <a:pt x="347662" y="1443038"/>
                  </a:lnTo>
                  <a:lnTo>
                    <a:pt x="309562" y="1438275"/>
                  </a:lnTo>
                  <a:lnTo>
                    <a:pt x="288131" y="1433513"/>
                  </a:lnTo>
                  <a:lnTo>
                    <a:pt x="264318" y="1421607"/>
                  </a:lnTo>
                  <a:lnTo>
                    <a:pt x="245268" y="1407319"/>
                  </a:lnTo>
                  <a:lnTo>
                    <a:pt x="221456" y="1381125"/>
                  </a:lnTo>
                  <a:lnTo>
                    <a:pt x="200025" y="1323975"/>
                  </a:lnTo>
                  <a:lnTo>
                    <a:pt x="173831" y="1212057"/>
                  </a:lnTo>
                  <a:cubicBezTo>
                    <a:pt x="173037" y="1191419"/>
                    <a:pt x="172244" y="1170782"/>
                    <a:pt x="171450" y="1150144"/>
                  </a:cubicBezTo>
                  <a:lnTo>
                    <a:pt x="164306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7">
              <a:extLst>
                <a:ext uri="{FF2B5EF4-FFF2-40B4-BE49-F238E27FC236}">
                  <a16:creationId xmlns:a16="http://schemas.microsoft.com/office/drawing/2014/main" id="{21E2DC31-36CD-4E1B-B39D-E483C69ED956}"/>
                </a:ext>
              </a:extLst>
            </p:cNvPr>
            <p:cNvSpPr/>
            <p:nvPr/>
          </p:nvSpPr>
          <p:spPr>
            <a:xfrm rot="16200000">
              <a:off x="1816100" y="3873501"/>
              <a:ext cx="3730625" cy="374650"/>
            </a:xfrm>
            <a:custGeom>
              <a:avLst/>
              <a:gdLst>
                <a:gd name="connsiteX0" fmla="*/ 1597025 w 3730625"/>
                <a:gd name="connsiteY0" fmla="*/ 295275 h 374650"/>
                <a:gd name="connsiteX1" fmla="*/ 1101725 w 3730625"/>
                <a:gd name="connsiteY1" fmla="*/ 292100 h 374650"/>
                <a:gd name="connsiteX2" fmla="*/ 692150 w 3730625"/>
                <a:gd name="connsiteY2" fmla="*/ 292100 h 374650"/>
                <a:gd name="connsiteX3" fmla="*/ 320675 w 3730625"/>
                <a:gd name="connsiteY3" fmla="*/ 292100 h 374650"/>
                <a:gd name="connsiteX4" fmla="*/ 234950 w 3730625"/>
                <a:gd name="connsiteY4" fmla="*/ 285750 h 374650"/>
                <a:gd name="connsiteX5" fmla="*/ 165100 w 3730625"/>
                <a:gd name="connsiteY5" fmla="*/ 273050 h 374650"/>
                <a:gd name="connsiteX6" fmla="*/ 95250 w 3730625"/>
                <a:gd name="connsiteY6" fmla="*/ 254000 h 374650"/>
                <a:gd name="connsiteX7" fmla="*/ 53975 w 3730625"/>
                <a:gd name="connsiteY7" fmla="*/ 231775 h 374650"/>
                <a:gd name="connsiteX8" fmla="*/ 22225 w 3730625"/>
                <a:gd name="connsiteY8" fmla="*/ 206375 h 374650"/>
                <a:gd name="connsiteX9" fmla="*/ 3175 w 3730625"/>
                <a:gd name="connsiteY9" fmla="*/ 184150 h 374650"/>
                <a:gd name="connsiteX10" fmla="*/ 0 w 3730625"/>
                <a:gd name="connsiteY10" fmla="*/ 149225 h 374650"/>
                <a:gd name="connsiteX11" fmla="*/ 12700 w 3730625"/>
                <a:gd name="connsiteY11" fmla="*/ 127000 h 374650"/>
                <a:gd name="connsiteX12" fmla="*/ 31750 w 3730625"/>
                <a:gd name="connsiteY12" fmla="*/ 107950 h 374650"/>
                <a:gd name="connsiteX13" fmla="*/ 63500 w 3730625"/>
                <a:gd name="connsiteY13" fmla="*/ 85725 h 374650"/>
                <a:gd name="connsiteX14" fmla="*/ 101600 w 3730625"/>
                <a:gd name="connsiteY14" fmla="*/ 69850 h 374650"/>
                <a:gd name="connsiteX15" fmla="*/ 155575 w 3730625"/>
                <a:gd name="connsiteY15" fmla="*/ 50800 h 374650"/>
                <a:gd name="connsiteX16" fmla="*/ 209550 w 3730625"/>
                <a:gd name="connsiteY16" fmla="*/ 38100 h 374650"/>
                <a:gd name="connsiteX17" fmla="*/ 288925 w 3730625"/>
                <a:gd name="connsiteY17" fmla="*/ 22225 h 374650"/>
                <a:gd name="connsiteX18" fmla="*/ 384175 w 3730625"/>
                <a:gd name="connsiteY18" fmla="*/ 9525 h 374650"/>
                <a:gd name="connsiteX19" fmla="*/ 514350 w 3730625"/>
                <a:gd name="connsiteY19" fmla="*/ 0 h 374650"/>
                <a:gd name="connsiteX20" fmla="*/ 546100 w 3730625"/>
                <a:gd name="connsiteY20" fmla="*/ 15875 h 374650"/>
                <a:gd name="connsiteX21" fmla="*/ 609600 w 3730625"/>
                <a:gd name="connsiteY21" fmla="*/ 34925 h 374650"/>
                <a:gd name="connsiteX22" fmla="*/ 771525 w 3730625"/>
                <a:gd name="connsiteY22" fmla="*/ 57150 h 374650"/>
                <a:gd name="connsiteX23" fmla="*/ 962025 w 3730625"/>
                <a:gd name="connsiteY23" fmla="*/ 73025 h 374650"/>
                <a:gd name="connsiteX24" fmla="*/ 1362075 w 3730625"/>
                <a:gd name="connsiteY24" fmla="*/ 88900 h 374650"/>
                <a:gd name="connsiteX25" fmla="*/ 1873250 w 3730625"/>
                <a:gd name="connsiteY25" fmla="*/ 95250 h 374650"/>
                <a:gd name="connsiteX26" fmla="*/ 2486025 w 3730625"/>
                <a:gd name="connsiteY26" fmla="*/ 88900 h 374650"/>
                <a:gd name="connsiteX27" fmla="*/ 3051175 w 3730625"/>
                <a:gd name="connsiteY27" fmla="*/ 92075 h 374650"/>
                <a:gd name="connsiteX28" fmla="*/ 3273425 w 3730625"/>
                <a:gd name="connsiteY28" fmla="*/ 88900 h 374650"/>
                <a:gd name="connsiteX29" fmla="*/ 3435350 w 3730625"/>
                <a:gd name="connsiteY29" fmla="*/ 82550 h 374650"/>
                <a:gd name="connsiteX30" fmla="*/ 3549650 w 3730625"/>
                <a:gd name="connsiteY30" fmla="*/ 66675 h 374650"/>
                <a:gd name="connsiteX31" fmla="*/ 3702050 w 3730625"/>
                <a:gd name="connsiteY31" fmla="*/ 28575 h 374650"/>
                <a:gd name="connsiteX32" fmla="*/ 3730625 w 3730625"/>
                <a:gd name="connsiteY32" fmla="*/ 120650 h 374650"/>
                <a:gd name="connsiteX33" fmla="*/ 3629025 w 3730625"/>
                <a:gd name="connsiteY33" fmla="*/ 247650 h 374650"/>
                <a:gd name="connsiteX34" fmla="*/ 3581400 w 3730625"/>
                <a:gd name="connsiteY34" fmla="*/ 307975 h 374650"/>
                <a:gd name="connsiteX35" fmla="*/ 3536950 w 3730625"/>
                <a:gd name="connsiteY35" fmla="*/ 346075 h 374650"/>
                <a:gd name="connsiteX36" fmla="*/ 3498850 w 3730625"/>
                <a:gd name="connsiteY36" fmla="*/ 368300 h 374650"/>
                <a:gd name="connsiteX37" fmla="*/ 3467100 w 3730625"/>
                <a:gd name="connsiteY37" fmla="*/ 374650 h 374650"/>
                <a:gd name="connsiteX38" fmla="*/ 3432175 w 3730625"/>
                <a:gd name="connsiteY38" fmla="*/ 371475 h 374650"/>
                <a:gd name="connsiteX39" fmla="*/ 3397250 w 3730625"/>
                <a:gd name="connsiteY39" fmla="*/ 352425 h 374650"/>
                <a:gd name="connsiteX40" fmla="*/ 3327400 w 3730625"/>
                <a:gd name="connsiteY40" fmla="*/ 339725 h 374650"/>
                <a:gd name="connsiteX41" fmla="*/ 3251200 w 3730625"/>
                <a:gd name="connsiteY41" fmla="*/ 330200 h 374650"/>
                <a:gd name="connsiteX42" fmla="*/ 3098800 w 3730625"/>
                <a:gd name="connsiteY42" fmla="*/ 311150 h 374650"/>
                <a:gd name="connsiteX43" fmla="*/ 2930525 w 3730625"/>
                <a:gd name="connsiteY43" fmla="*/ 311150 h 374650"/>
                <a:gd name="connsiteX44" fmla="*/ 2552700 w 3730625"/>
                <a:gd name="connsiteY44" fmla="*/ 307975 h 374650"/>
                <a:gd name="connsiteX45" fmla="*/ 2470150 w 3730625"/>
                <a:gd name="connsiteY45" fmla="*/ 311150 h 374650"/>
                <a:gd name="connsiteX46" fmla="*/ 1597025 w 3730625"/>
                <a:gd name="connsiteY46" fmla="*/ 2952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30625" h="374650">
                  <a:moveTo>
                    <a:pt x="1597025" y="295275"/>
                  </a:moveTo>
                  <a:lnTo>
                    <a:pt x="1101725" y="292100"/>
                  </a:lnTo>
                  <a:lnTo>
                    <a:pt x="692150" y="292100"/>
                  </a:lnTo>
                  <a:lnTo>
                    <a:pt x="320675" y="292100"/>
                  </a:lnTo>
                  <a:lnTo>
                    <a:pt x="234950" y="285750"/>
                  </a:lnTo>
                  <a:lnTo>
                    <a:pt x="165100" y="273050"/>
                  </a:lnTo>
                  <a:lnTo>
                    <a:pt x="95250" y="254000"/>
                  </a:lnTo>
                  <a:lnTo>
                    <a:pt x="53975" y="231775"/>
                  </a:lnTo>
                  <a:lnTo>
                    <a:pt x="22225" y="206375"/>
                  </a:lnTo>
                  <a:lnTo>
                    <a:pt x="3175" y="184150"/>
                  </a:lnTo>
                  <a:lnTo>
                    <a:pt x="0" y="149225"/>
                  </a:lnTo>
                  <a:lnTo>
                    <a:pt x="12700" y="127000"/>
                  </a:lnTo>
                  <a:lnTo>
                    <a:pt x="31750" y="107950"/>
                  </a:lnTo>
                  <a:lnTo>
                    <a:pt x="63500" y="85725"/>
                  </a:lnTo>
                  <a:lnTo>
                    <a:pt x="101600" y="69850"/>
                  </a:lnTo>
                  <a:lnTo>
                    <a:pt x="155575" y="50800"/>
                  </a:lnTo>
                  <a:lnTo>
                    <a:pt x="209550" y="38100"/>
                  </a:lnTo>
                  <a:lnTo>
                    <a:pt x="288925" y="22225"/>
                  </a:lnTo>
                  <a:lnTo>
                    <a:pt x="384175" y="9525"/>
                  </a:lnTo>
                  <a:lnTo>
                    <a:pt x="514350" y="0"/>
                  </a:lnTo>
                  <a:lnTo>
                    <a:pt x="546100" y="15875"/>
                  </a:lnTo>
                  <a:lnTo>
                    <a:pt x="609600" y="34925"/>
                  </a:lnTo>
                  <a:lnTo>
                    <a:pt x="771525" y="57150"/>
                  </a:lnTo>
                  <a:lnTo>
                    <a:pt x="962025" y="73025"/>
                  </a:lnTo>
                  <a:lnTo>
                    <a:pt x="1362075" y="88900"/>
                  </a:lnTo>
                  <a:lnTo>
                    <a:pt x="1873250" y="95250"/>
                  </a:lnTo>
                  <a:lnTo>
                    <a:pt x="2486025" y="88900"/>
                  </a:lnTo>
                  <a:lnTo>
                    <a:pt x="3051175" y="92075"/>
                  </a:lnTo>
                  <a:lnTo>
                    <a:pt x="3273425" y="88900"/>
                  </a:lnTo>
                  <a:lnTo>
                    <a:pt x="3435350" y="82550"/>
                  </a:lnTo>
                  <a:lnTo>
                    <a:pt x="3549650" y="66675"/>
                  </a:lnTo>
                  <a:lnTo>
                    <a:pt x="3702050" y="28575"/>
                  </a:lnTo>
                  <a:lnTo>
                    <a:pt x="3730625" y="120650"/>
                  </a:lnTo>
                  <a:lnTo>
                    <a:pt x="3629025" y="247650"/>
                  </a:lnTo>
                  <a:lnTo>
                    <a:pt x="3581400" y="307975"/>
                  </a:lnTo>
                  <a:lnTo>
                    <a:pt x="3536950" y="346075"/>
                  </a:lnTo>
                  <a:lnTo>
                    <a:pt x="3498850" y="368300"/>
                  </a:lnTo>
                  <a:lnTo>
                    <a:pt x="3467100" y="374650"/>
                  </a:lnTo>
                  <a:lnTo>
                    <a:pt x="3432175" y="371475"/>
                  </a:lnTo>
                  <a:lnTo>
                    <a:pt x="3397250" y="352425"/>
                  </a:lnTo>
                  <a:lnTo>
                    <a:pt x="3327400" y="339725"/>
                  </a:lnTo>
                  <a:lnTo>
                    <a:pt x="3251200" y="330200"/>
                  </a:lnTo>
                  <a:lnTo>
                    <a:pt x="3098800" y="311150"/>
                  </a:lnTo>
                  <a:lnTo>
                    <a:pt x="2930525" y="311150"/>
                  </a:lnTo>
                  <a:lnTo>
                    <a:pt x="2552700" y="307975"/>
                  </a:lnTo>
                  <a:lnTo>
                    <a:pt x="2470150" y="311150"/>
                  </a:lnTo>
                  <a:lnTo>
                    <a:pt x="1597025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16CF6402-149E-479A-8B7F-E41C74F58BD7}"/>
                </a:ext>
              </a:extLst>
            </p:cNvPr>
            <p:cNvSpPr/>
            <p:nvPr/>
          </p:nvSpPr>
          <p:spPr>
            <a:xfrm rot="16200000">
              <a:off x="2172494" y="3337719"/>
              <a:ext cx="1806575" cy="1128713"/>
            </a:xfrm>
            <a:custGeom>
              <a:avLst/>
              <a:gdLst>
                <a:gd name="connsiteX0" fmla="*/ 719138 w 1807369"/>
                <a:gd name="connsiteY0" fmla="*/ 700087 h 1128712"/>
                <a:gd name="connsiteX1" fmla="*/ 550069 w 1807369"/>
                <a:gd name="connsiteY1" fmla="*/ 571500 h 1128712"/>
                <a:gd name="connsiteX2" fmla="*/ 428625 w 1807369"/>
                <a:gd name="connsiteY2" fmla="*/ 473869 h 1128712"/>
                <a:gd name="connsiteX3" fmla="*/ 323850 w 1807369"/>
                <a:gd name="connsiteY3" fmla="*/ 383381 h 1128712"/>
                <a:gd name="connsiteX4" fmla="*/ 223838 w 1807369"/>
                <a:gd name="connsiteY4" fmla="*/ 288131 h 1128712"/>
                <a:gd name="connsiteX5" fmla="*/ 90488 w 1807369"/>
                <a:gd name="connsiteY5" fmla="*/ 157162 h 1128712"/>
                <a:gd name="connsiteX6" fmla="*/ 11906 w 1807369"/>
                <a:gd name="connsiteY6" fmla="*/ 69056 h 1128712"/>
                <a:gd name="connsiteX7" fmla="*/ 2381 w 1807369"/>
                <a:gd name="connsiteY7" fmla="*/ 47625 h 1128712"/>
                <a:gd name="connsiteX8" fmla="*/ 0 w 1807369"/>
                <a:gd name="connsiteY8" fmla="*/ 26194 h 1128712"/>
                <a:gd name="connsiteX9" fmla="*/ 2381 w 1807369"/>
                <a:gd name="connsiteY9" fmla="*/ 11906 h 1128712"/>
                <a:gd name="connsiteX10" fmla="*/ 9525 w 1807369"/>
                <a:gd name="connsiteY10" fmla="*/ 4762 h 1128712"/>
                <a:gd name="connsiteX11" fmla="*/ 26194 w 1807369"/>
                <a:gd name="connsiteY11" fmla="*/ 0 h 1128712"/>
                <a:gd name="connsiteX12" fmla="*/ 42863 w 1807369"/>
                <a:gd name="connsiteY12" fmla="*/ 7144 h 1128712"/>
                <a:gd name="connsiteX13" fmla="*/ 157163 w 1807369"/>
                <a:gd name="connsiteY13" fmla="*/ 109537 h 1128712"/>
                <a:gd name="connsiteX14" fmla="*/ 278606 w 1807369"/>
                <a:gd name="connsiteY14" fmla="*/ 207169 h 1128712"/>
                <a:gd name="connsiteX15" fmla="*/ 411956 w 1807369"/>
                <a:gd name="connsiteY15" fmla="*/ 307181 h 1128712"/>
                <a:gd name="connsiteX16" fmla="*/ 511969 w 1807369"/>
                <a:gd name="connsiteY16" fmla="*/ 381000 h 1128712"/>
                <a:gd name="connsiteX17" fmla="*/ 669131 w 1807369"/>
                <a:gd name="connsiteY17" fmla="*/ 481012 h 1128712"/>
                <a:gd name="connsiteX18" fmla="*/ 864394 w 1807369"/>
                <a:gd name="connsiteY18" fmla="*/ 595312 h 1128712"/>
                <a:gd name="connsiteX19" fmla="*/ 1085850 w 1807369"/>
                <a:gd name="connsiteY19" fmla="*/ 707231 h 1128712"/>
                <a:gd name="connsiteX20" fmla="*/ 1266825 w 1807369"/>
                <a:gd name="connsiteY20" fmla="*/ 790575 h 1128712"/>
                <a:gd name="connsiteX21" fmla="*/ 1450181 w 1807369"/>
                <a:gd name="connsiteY21" fmla="*/ 866775 h 1128712"/>
                <a:gd name="connsiteX22" fmla="*/ 1640681 w 1807369"/>
                <a:gd name="connsiteY22" fmla="*/ 940594 h 1128712"/>
                <a:gd name="connsiteX23" fmla="*/ 1797844 w 1807369"/>
                <a:gd name="connsiteY23" fmla="*/ 1000125 h 1128712"/>
                <a:gd name="connsiteX24" fmla="*/ 1807369 w 1807369"/>
                <a:gd name="connsiteY24" fmla="*/ 1128712 h 1128712"/>
                <a:gd name="connsiteX25" fmla="*/ 1426369 w 1807369"/>
                <a:gd name="connsiteY25" fmla="*/ 1102519 h 1128712"/>
                <a:gd name="connsiteX26" fmla="*/ 1285875 w 1807369"/>
                <a:gd name="connsiteY26" fmla="*/ 1038225 h 1128712"/>
                <a:gd name="connsiteX27" fmla="*/ 1126331 w 1807369"/>
                <a:gd name="connsiteY27" fmla="*/ 952500 h 1128712"/>
                <a:gd name="connsiteX28" fmla="*/ 959644 w 1807369"/>
                <a:gd name="connsiteY28" fmla="*/ 857250 h 1128712"/>
                <a:gd name="connsiteX29" fmla="*/ 719138 w 1807369"/>
                <a:gd name="connsiteY29" fmla="*/ 700087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7369" h="1128712">
                  <a:moveTo>
                    <a:pt x="719138" y="700087"/>
                  </a:moveTo>
                  <a:lnTo>
                    <a:pt x="550069" y="571500"/>
                  </a:lnTo>
                  <a:lnTo>
                    <a:pt x="428625" y="473869"/>
                  </a:lnTo>
                  <a:lnTo>
                    <a:pt x="323850" y="383381"/>
                  </a:lnTo>
                  <a:lnTo>
                    <a:pt x="223838" y="288131"/>
                  </a:lnTo>
                  <a:lnTo>
                    <a:pt x="90488" y="157162"/>
                  </a:lnTo>
                  <a:lnTo>
                    <a:pt x="11906" y="69056"/>
                  </a:lnTo>
                  <a:lnTo>
                    <a:pt x="2381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157163" y="109537"/>
                  </a:lnTo>
                  <a:lnTo>
                    <a:pt x="278606" y="207169"/>
                  </a:lnTo>
                  <a:lnTo>
                    <a:pt x="411956" y="307181"/>
                  </a:lnTo>
                  <a:lnTo>
                    <a:pt x="511969" y="381000"/>
                  </a:lnTo>
                  <a:lnTo>
                    <a:pt x="669131" y="481012"/>
                  </a:lnTo>
                  <a:lnTo>
                    <a:pt x="864394" y="595312"/>
                  </a:lnTo>
                  <a:lnTo>
                    <a:pt x="1085850" y="707231"/>
                  </a:lnTo>
                  <a:lnTo>
                    <a:pt x="1266825" y="790575"/>
                  </a:lnTo>
                  <a:lnTo>
                    <a:pt x="1450181" y="866775"/>
                  </a:lnTo>
                  <a:lnTo>
                    <a:pt x="1640681" y="940594"/>
                  </a:lnTo>
                  <a:lnTo>
                    <a:pt x="1797844" y="1000125"/>
                  </a:lnTo>
                  <a:lnTo>
                    <a:pt x="1807369" y="1128712"/>
                  </a:lnTo>
                  <a:lnTo>
                    <a:pt x="1426369" y="1102519"/>
                  </a:lnTo>
                  <a:lnTo>
                    <a:pt x="1285875" y="1038225"/>
                  </a:lnTo>
                  <a:lnTo>
                    <a:pt x="1126331" y="952500"/>
                  </a:lnTo>
                  <a:lnTo>
                    <a:pt x="959644" y="857250"/>
                  </a:lnTo>
                  <a:lnTo>
                    <a:pt x="719138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5F8DF5E2-B0E7-4625-85B7-1B074F0146C1}"/>
                </a:ext>
              </a:extLst>
            </p:cNvPr>
            <p:cNvSpPr/>
            <p:nvPr/>
          </p:nvSpPr>
          <p:spPr>
            <a:xfrm>
              <a:off x="3716338" y="3316288"/>
              <a:ext cx="666750" cy="708025"/>
            </a:xfrm>
            <a:custGeom>
              <a:avLst/>
              <a:gdLst>
                <a:gd name="connsiteX0" fmla="*/ 361950 w 666750"/>
                <a:gd name="connsiteY0" fmla="*/ 431007 h 707232"/>
                <a:gd name="connsiteX1" fmla="*/ 269082 w 666750"/>
                <a:gd name="connsiteY1" fmla="*/ 316707 h 707232"/>
                <a:gd name="connsiteX2" fmla="*/ 197644 w 666750"/>
                <a:gd name="connsiteY2" fmla="*/ 247650 h 707232"/>
                <a:gd name="connsiteX3" fmla="*/ 97632 w 666750"/>
                <a:gd name="connsiteY3" fmla="*/ 161925 h 707232"/>
                <a:gd name="connsiteX4" fmla="*/ 9525 w 666750"/>
                <a:gd name="connsiteY4" fmla="*/ 107157 h 707232"/>
                <a:gd name="connsiteX5" fmla="*/ 0 w 666750"/>
                <a:gd name="connsiteY5" fmla="*/ 0 h 707232"/>
                <a:gd name="connsiteX6" fmla="*/ 116682 w 666750"/>
                <a:gd name="connsiteY6" fmla="*/ 30957 h 707232"/>
                <a:gd name="connsiteX7" fmla="*/ 180975 w 666750"/>
                <a:gd name="connsiteY7" fmla="*/ 50007 h 707232"/>
                <a:gd name="connsiteX8" fmla="*/ 259557 w 666750"/>
                <a:gd name="connsiteY8" fmla="*/ 80963 h 707232"/>
                <a:gd name="connsiteX9" fmla="*/ 333375 w 666750"/>
                <a:gd name="connsiteY9" fmla="*/ 114300 h 707232"/>
                <a:gd name="connsiteX10" fmla="*/ 435769 w 666750"/>
                <a:gd name="connsiteY10" fmla="*/ 164307 h 707232"/>
                <a:gd name="connsiteX11" fmla="*/ 495300 w 666750"/>
                <a:gd name="connsiteY11" fmla="*/ 197644 h 707232"/>
                <a:gd name="connsiteX12" fmla="*/ 545307 w 666750"/>
                <a:gd name="connsiteY12" fmla="*/ 228600 h 707232"/>
                <a:gd name="connsiteX13" fmla="*/ 585788 w 666750"/>
                <a:gd name="connsiteY13" fmla="*/ 292894 h 707232"/>
                <a:gd name="connsiteX14" fmla="*/ 626269 w 666750"/>
                <a:gd name="connsiteY14" fmla="*/ 376238 h 707232"/>
                <a:gd name="connsiteX15" fmla="*/ 650082 w 666750"/>
                <a:gd name="connsiteY15" fmla="*/ 445294 h 707232"/>
                <a:gd name="connsiteX16" fmla="*/ 661988 w 666750"/>
                <a:gd name="connsiteY16" fmla="*/ 507207 h 707232"/>
                <a:gd name="connsiteX17" fmla="*/ 666750 w 666750"/>
                <a:gd name="connsiteY17" fmla="*/ 561975 h 707232"/>
                <a:gd name="connsiteX18" fmla="*/ 666750 w 666750"/>
                <a:gd name="connsiteY18" fmla="*/ 607219 h 707232"/>
                <a:gd name="connsiteX19" fmla="*/ 661988 w 666750"/>
                <a:gd name="connsiteY19" fmla="*/ 640557 h 707232"/>
                <a:gd name="connsiteX20" fmla="*/ 647700 w 666750"/>
                <a:gd name="connsiteY20" fmla="*/ 676275 h 707232"/>
                <a:gd name="connsiteX21" fmla="*/ 628650 w 666750"/>
                <a:gd name="connsiteY21" fmla="*/ 697707 h 707232"/>
                <a:gd name="connsiteX22" fmla="*/ 604838 w 666750"/>
                <a:gd name="connsiteY22" fmla="*/ 707232 h 707232"/>
                <a:gd name="connsiteX23" fmla="*/ 576263 w 666750"/>
                <a:gd name="connsiteY23" fmla="*/ 707232 h 707232"/>
                <a:gd name="connsiteX24" fmla="*/ 545307 w 666750"/>
                <a:gd name="connsiteY24" fmla="*/ 700088 h 707232"/>
                <a:gd name="connsiteX25" fmla="*/ 514350 w 666750"/>
                <a:gd name="connsiteY25" fmla="*/ 676275 h 707232"/>
                <a:gd name="connsiteX26" fmla="*/ 483394 w 666750"/>
                <a:gd name="connsiteY26" fmla="*/ 619125 h 707232"/>
                <a:gd name="connsiteX27" fmla="*/ 419100 w 666750"/>
                <a:gd name="connsiteY27" fmla="*/ 511969 h 707232"/>
                <a:gd name="connsiteX28" fmla="*/ 361950 w 666750"/>
                <a:gd name="connsiteY28" fmla="*/ 431007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6750" h="707232">
                  <a:moveTo>
                    <a:pt x="361950" y="431007"/>
                  </a:moveTo>
                  <a:lnTo>
                    <a:pt x="269082" y="316707"/>
                  </a:lnTo>
                  <a:lnTo>
                    <a:pt x="197644" y="247650"/>
                  </a:lnTo>
                  <a:lnTo>
                    <a:pt x="97632" y="161925"/>
                  </a:lnTo>
                  <a:lnTo>
                    <a:pt x="9525" y="107157"/>
                  </a:lnTo>
                  <a:lnTo>
                    <a:pt x="0" y="0"/>
                  </a:lnTo>
                  <a:lnTo>
                    <a:pt x="116682" y="30957"/>
                  </a:lnTo>
                  <a:lnTo>
                    <a:pt x="180975" y="50007"/>
                  </a:lnTo>
                  <a:lnTo>
                    <a:pt x="259557" y="80963"/>
                  </a:lnTo>
                  <a:lnTo>
                    <a:pt x="333375" y="114300"/>
                  </a:lnTo>
                  <a:lnTo>
                    <a:pt x="435769" y="164307"/>
                  </a:lnTo>
                  <a:lnTo>
                    <a:pt x="495300" y="197644"/>
                  </a:lnTo>
                  <a:lnTo>
                    <a:pt x="545307" y="228600"/>
                  </a:lnTo>
                  <a:lnTo>
                    <a:pt x="585788" y="292894"/>
                  </a:lnTo>
                  <a:lnTo>
                    <a:pt x="626269" y="376238"/>
                  </a:lnTo>
                  <a:lnTo>
                    <a:pt x="650082" y="445294"/>
                  </a:lnTo>
                  <a:lnTo>
                    <a:pt x="661988" y="507207"/>
                  </a:lnTo>
                  <a:lnTo>
                    <a:pt x="666750" y="561975"/>
                  </a:lnTo>
                  <a:lnTo>
                    <a:pt x="666750" y="607219"/>
                  </a:lnTo>
                  <a:lnTo>
                    <a:pt x="661988" y="640557"/>
                  </a:lnTo>
                  <a:lnTo>
                    <a:pt x="647700" y="676275"/>
                  </a:lnTo>
                  <a:lnTo>
                    <a:pt x="628650" y="697707"/>
                  </a:lnTo>
                  <a:lnTo>
                    <a:pt x="604838" y="707232"/>
                  </a:lnTo>
                  <a:lnTo>
                    <a:pt x="576263" y="707232"/>
                  </a:lnTo>
                  <a:lnTo>
                    <a:pt x="545307" y="700088"/>
                  </a:lnTo>
                  <a:lnTo>
                    <a:pt x="514350" y="676275"/>
                  </a:lnTo>
                  <a:lnTo>
                    <a:pt x="483394" y="619125"/>
                  </a:lnTo>
                  <a:lnTo>
                    <a:pt x="419100" y="511969"/>
                  </a:lnTo>
                  <a:lnTo>
                    <a:pt x="361950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49AF88F6-40A4-4D3E-8CBB-53BA71ABCEB3}"/>
                </a:ext>
              </a:extLst>
            </p:cNvPr>
            <p:cNvSpPr/>
            <p:nvPr/>
          </p:nvSpPr>
          <p:spPr>
            <a:xfrm>
              <a:off x="4329113" y="2400300"/>
              <a:ext cx="2814637" cy="538163"/>
            </a:xfrm>
            <a:custGeom>
              <a:avLst/>
              <a:gdLst>
                <a:gd name="connsiteX0" fmla="*/ 1864518 w 2814637"/>
                <a:gd name="connsiteY0" fmla="*/ 297656 h 538163"/>
                <a:gd name="connsiteX1" fmla="*/ 1543050 w 2814637"/>
                <a:gd name="connsiteY1" fmla="*/ 340519 h 538163"/>
                <a:gd name="connsiteX2" fmla="*/ 1276350 w 2814637"/>
                <a:gd name="connsiteY2" fmla="*/ 383381 h 538163"/>
                <a:gd name="connsiteX3" fmla="*/ 1040606 w 2814637"/>
                <a:gd name="connsiteY3" fmla="*/ 411956 h 538163"/>
                <a:gd name="connsiteX4" fmla="*/ 764381 w 2814637"/>
                <a:gd name="connsiteY4" fmla="*/ 459581 h 538163"/>
                <a:gd name="connsiteX5" fmla="*/ 681037 w 2814637"/>
                <a:gd name="connsiteY5" fmla="*/ 476250 h 538163"/>
                <a:gd name="connsiteX6" fmla="*/ 619125 w 2814637"/>
                <a:gd name="connsiteY6" fmla="*/ 490538 h 538163"/>
                <a:gd name="connsiteX7" fmla="*/ 545306 w 2814637"/>
                <a:gd name="connsiteY7" fmla="*/ 509588 h 538163"/>
                <a:gd name="connsiteX8" fmla="*/ 502443 w 2814637"/>
                <a:gd name="connsiteY8" fmla="*/ 526256 h 538163"/>
                <a:gd name="connsiteX9" fmla="*/ 466725 w 2814637"/>
                <a:gd name="connsiteY9" fmla="*/ 533400 h 538163"/>
                <a:gd name="connsiteX10" fmla="*/ 423862 w 2814637"/>
                <a:gd name="connsiteY10" fmla="*/ 538163 h 538163"/>
                <a:gd name="connsiteX11" fmla="*/ 381000 w 2814637"/>
                <a:gd name="connsiteY11" fmla="*/ 535781 h 538163"/>
                <a:gd name="connsiteX12" fmla="*/ 335756 w 2814637"/>
                <a:gd name="connsiteY12" fmla="*/ 528638 h 538163"/>
                <a:gd name="connsiteX13" fmla="*/ 276225 w 2814637"/>
                <a:gd name="connsiteY13" fmla="*/ 509588 h 538163"/>
                <a:gd name="connsiteX14" fmla="*/ 195262 w 2814637"/>
                <a:gd name="connsiteY14" fmla="*/ 469106 h 538163"/>
                <a:gd name="connsiteX15" fmla="*/ 116681 w 2814637"/>
                <a:gd name="connsiteY15" fmla="*/ 423863 h 538163"/>
                <a:gd name="connsiteX16" fmla="*/ 47625 w 2814637"/>
                <a:gd name="connsiteY16" fmla="*/ 373856 h 538163"/>
                <a:gd name="connsiteX17" fmla="*/ 11906 w 2814637"/>
                <a:gd name="connsiteY17" fmla="*/ 338138 h 538163"/>
                <a:gd name="connsiteX18" fmla="*/ 2381 w 2814637"/>
                <a:gd name="connsiteY18" fmla="*/ 319088 h 538163"/>
                <a:gd name="connsiteX19" fmla="*/ 0 w 2814637"/>
                <a:gd name="connsiteY19" fmla="*/ 295275 h 538163"/>
                <a:gd name="connsiteX20" fmla="*/ 11906 w 2814637"/>
                <a:gd name="connsiteY20" fmla="*/ 280988 h 538163"/>
                <a:gd name="connsiteX21" fmla="*/ 33337 w 2814637"/>
                <a:gd name="connsiteY21" fmla="*/ 278606 h 538163"/>
                <a:gd name="connsiteX22" fmla="*/ 85725 w 2814637"/>
                <a:gd name="connsiteY22" fmla="*/ 292894 h 538163"/>
                <a:gd name="connsiteX23" fmla="*/ 185737 w 2814637"/>
                <a:gd name="connsiteY23" fmla="*/ 316706 h 538163"/>
                <a:gd name="connsiteX24" fmla="*/ 259556 w 2814637"/>
                <a:gd name="connsiteY24" fmla="*/ 330994 h 538163"/>
                <a:gd name="connsiteX25" fmla="*/ 323850 w 2814637"/>
                <a:gd name="connsiteY25" fmla="*/ 338138 h 538163"/>
                <a:gd name="connsiteX26" fmla="*/ 395287 w 2814637"/>
                <a:gd name="connsiteY26" fmla="*/ 335756 h 538163"/>
                <a:gd name="connsiteX27" fmla="*/ 554831 w 2814637"/>
                <a:gd name="connsiteY27" fmla="*/ 314325 h 538163"/>
                <a:gd name="connsiteX28" fmla="*/ 909637 w 2814637"/>
                <a:gd name="connsiteY28" fmla="*/ 257175 h 538163"/>
                <a:gd name="connsiteX29" fmla="*/ 1302543 w 2814637"/>
                <a:gd name="connsiteY29" fmla="*/ 202406 h 538163"/>
                <a:gd name="connsiteX30" fmla="*/ 1566862 w 2814637"/>
                <a:gd name="connsiteY30" fmla="*/ 159544 h 538163"/>
                <a:gd name="connsiteX31" fmla="*/ 2119312 w 2814637"/>
                <a:gd name="connsiteY31" fmla="*/ 88106 h 538163"/>
                <a:gd name="connsiteX32" fmla="*/ 2264568 w 2814637"/>
                <a:gd name="connsiteY32" fmla="*/ 69056 h 538163"/>
                <a:gd name="connsiteX33" fmla="*/ 2297906 w 2814637"/>
                <a:gd name="connsiteY33" fmla="*/ 59531 h 538163"/>
                <a:gd name="connsiteX34" fmla="*/ 2362200 w 2814637"/>
                <a:gd name="connsiteY34" fmla="*/ 28575 h 538163"/>
                <a:gd name="connsiteX35" fmla="*/ 2409825 w 2814637"/>
                <a:gd name="connsiteY35" fmla="*/ 0 h 538163"/>
                <a:gd name="connsiteX36" fmla="*/ 2502693 w 2814637"/>
                <a:gd name="connsiteY36" fmla="*/ 14288 h 538163"/>
                <a:gd name="connsiteX37" fmla="*/ 2588418 w 2814637"/>
                <a:gd name="connsiteY37" fmla="*/ 42863 h 538163"/>
                <a:gd name="connsiteX38" fmla="*/ 2647950 w 2814637"/>
                <a:gd name="connsiteY38" fmla="*/ 66675 h 538163"/>
                <a:gd name="connsiteX39" fmla="*/ 2700337 w 2814637"/>
                <a:gd name="connsiteY39" fmla="*/ 92869 h 538163"/>
                <a:gd name="connsiteX40" fmla="*/ 2738437 w 2814637"/>
                <a:gd name="connsiteY40" fmla="*/ 114300 h 538163"/>
                <a:gd name="connsiteX41" fmla="*/ 2778918 w 2814637"/>
                <a:gd name="connsiteY41" fmla="*/ 142875 h 538163"/>
                <a:gd name="connsiteX42" fmla="*/ 2800350 w 2814637"/>
                <a:gd name="connsiteY42" fmla="*/ 171450 h 538163"/>
                <a:gd name="connsiteX43" fmla="*/ 2812256 w 2814637"/>
                <a:gd name="connsiteY43" fmla="*/ 195263 h 538163"/>
                <a:gd name="connsiteX44" fmla="*/ 2814637 w 2814637"/>
                <a:gd name="connsiteY44" fmla="*/ 223838 h 538163"/>
                <a:gd name="connsiteX45" fmla="*/ 2809875 w 2814637"/>
                <a:gd name="connsiteY45" fmla="*/ 242888 h 538163"/>
                <a:gd name="connsiteX46" fmla="*/ 2786062 w 2814637"/>
                <a:gd name="connsiteY46" fmla="*/ 266700 h 538163"/>
                <a:gd name="connsiteX47" fmla="*/ 2745581 w 2814637"/>
                <a:gd name="connsiteY47" fmla="*/ 290513 h 538163"/>
                <a:gd name="connsiteX48" fmla="*/ 2566987 w 2814637"/>
                <a:gd name="connsiteY48" fmla="*/ 278606 h 538163"/>
                <a:gd name="connsiteX49" fmla="*/ 2402681 w 2814637"/>
                <a:gd name="connsiteY49" fmla="*/ 269081 h 538163"/>
                <a:gd name="connsiteX50" fmla="*/ 2286000 w 2814637"/>
                <a:gd name="connsiteY50" fmla="*/ 269081 h 538163"/>
                <a:gd name="connsiteX51" fmla="*/ 2171700 w 2814637"/>
                <a:gd name="connsiteY51" fmla="*/ 276225 h 538163"/>
                <a:gd name="connsiteX52" fmla="*/ 1864518 w 2814637"/>
                <a:gd name="connsiteY52" fmla="*/ 2976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14637" h="538163">
                  <a:moveTo>
                    <a:pt x="1864518" y="297656"/>
                  </a:moveTo>
                  <a:lnTo>
                    <a:pt x="1543050" y="340519"/>
                  </a:lnTo>
                  <a:lnTo>
                    <a:pt x="1276350" y="383381"/>
                  </a:lnTo>
                  <a:lnTo>
                    <a:pt x="1040606" y="411956"/>
                  </a:lnTo>
                  <a:lnTo>
                    <a:pt x="764381" y="459581"/>
                  </a:lnTo>
                  <a:lnTo>
                    <a:pt x="681037" y="476250"/>
                  </a:lnTo>
                  <a:lnTo>
                    <a:pt x="619125" y="490538"/>
                  </a:lnTo>
                  <a:lnTo>
                    <a:pt x="545306" y="509588"/>
                  </a:lnTo>
                  <a:lnTo>
                    <a:pt x="502443" y="526256"/>
                  </a:lnTo>
                  <a:lnTo>
                    <a:pt x="466725" y="533400"/>
                  </a:lnTo>
                  <a:lnTo>
                    <a:pt x="423862" y="538163"/>
                  </a:lnTo>
                  <a:lnTo>
                    <a:pt x="381000" y="535781"/>
                  </a:lnTo>
                  <a:lnTo>
                    <a:pt x="335756" y="528638"/>
                  </a:lnTo>
                  <a:lnTo>
                    <a:pt x="276225" y="509588"/>
                  </a:lnTo>
                  <a:lnTo>
                    <a:pt x="195262" y="469106"/>
                  </a:lnTo>
                  <a:lnTo>
                    <a:pt x="116681" y="423863"/>
                  </a:lnTo>
                  <a:lnTo>
                    <a:pt x="47625" y="373856"/>
                  </a:lnTo>
                  <a:lnTo>
                    <a:pt x="11906" y="338138"/>
                  </a:lnTo>
                  <a:lnTo>
                    <a:pt x="2381" y="319088"/>
                  </a:lnTo>
                  <a:lnTo>
                    <a:pt x="0" y="295275"/>
                  </a:lnTo>
                  <a:lnTo>
                    <a:pt x="11906" y="280988"/>
                  </a:lnTo>
                  <a:lnTo>
                    <a:pt x="33337" y="278606"/>
                  </a:lnTo>
                  <a:lnTo>
                    <a:pt x="85725" y="292894"/>
                  </a:lnTo>
                  <a:lnTo>
                    <a:pt x="185737" y="316706"/>
                  </a:lnTo>
                  <a:lnTo>
                    <a:pt x="259556" y="330994"/>
                  </a:lnTo>
                  <a:lnTo>
                    <a:pt x="323850" y="338138"/>
                  </a:lnTo>
                  <a:lnTo>
                    <a:pt x="395287" y="335756"/>
                  </a:lnTo>
                  <a:lnTo>
                    <a:pt x="554831" y="314325"/>
                  </a:lnTo>
                  <a:lnTo>
                    <a:pt x="909637" y="257175"/>
                  </a:lnTo>
                  <a:lnTo>
                    <a:pt x="1302543" y="202406"/>
                  </a:lnTo>
                  <a:lnTo>
                    <a:pt x="1566862" y="159544"/>
                  </a:lnTo>
                  <a:lnTo>
                    <a:pt x="2119312" y="88106"/>
                  </a:lnTo>
                  <a:lnTo>
                    <a:pt x="2264568" y="69056"/>
                  </a:lnTo>
                  <a:lnTo>
                    <a:pt x="2297906" y="59531"/>
                  </a:lnTo>
                  <a:lnTo>
                    <a:pt x="2362200" y="28575"/>
                  </a:lnTo>
                  <a:lnTo>
                    <a:pt x="2409825" y="0"/>
                  </a:lnTo>
                  <a:lnTo>
                    <a:pt x="2502693" y="14288"/>
                  </a:lnTo>
                  <a:lnTo>
                    <a:pt x="2588418" y="42863"/>
                  </a:lnTo>
                  <a:lnTo>
                    <a:pt x="2647950" y="66675"/>
                  </a:lnTo>
                  <a:lnTo>
                    <a:pt x="2700337" y="92869"/>
                  </a:lnTo>
                  <a:lnTo>
                    <a:pt x="2738437" y="114300"/>
                  </a:lnTo>
                  <a:lnTo>
                    <a:pt x="2778918" y="142875"/>
                  </a:lnTo>
                  <a:lnTo>
                    <a:pt x="2800350" y="171450"/>
                  </a:lnTo>
                  <a:lnTo>
                    <a:pt x="2812256" y="195263"/>
                  </a:lnTo>
                  <a:lnTo>
                    <a:pt x="2814637" y="223838"/>
                  </a:lnTo>
                  <a:lnTo>
                    <a:pt x="2809875" y="242888"/>
                  </a:lnTo>
                  <a:lnTo>
                    <a:pt x="2786062" y="266700"/>
                  </a:lnTo>
                  <a:lnTo>
                    <a:pt x="2745581" y="290513"/>
                  </a:lnTo>
                  <a:lnTo>
                    <a:pt x="2566987" y="278606"/>
                  </a:lnTo>
                  <a:lnTo>
                    <a:pt x="2402681" y="269081"/>
                  </a:lnTo>
                  <a:lnTo>
                    <a:pt x="2286000" y="269081"/>
                  </a:lnTo>
                  <a:lnTo>
                    <a:pt x="2171700" y="276225"/>
                  </a:lnTo>
                  <a:lnTo>
                    <a:pt x="1864518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076A3DB5-F42D-433A-BF24-E5290538AE17}"/>
                </a:ext>
              </a:extLst>
            </p:cNvPr>
            <p:cNvSpPr/>
            <p:nvPr/>
          </p:nvSpPr>
          <p:spPr>
            <a:xfrm>
              <a:off x="4773613" y="3048000"/>
              <a:ext cx="2165350" cy="1408113"/>
            </a:xfrm>
            <a:custGeom>
              <a:avLst/>
              <a:gdLst>
                <a:gd name="connsiteX0" fmla="*/ 540544 w 2164557"/>
                <a:gd name="connsiteY0" fmla="*/ 330994 h 1407319"/>
                <a:gd name="connsiteX1" fmla="*/ 73819 w 2164557"/>
                <a:gd name="connsiteY1" fmla="*/ 392906 h 1407319"/>
                <a:gd name="connsiteX2" fmla="*/ 0 w 2164557"/>
                <a:gd name="connsiteY2" fmla="*/ 235744 h 1407319"/>
                <a:gd name="connsiteX3" fmla="*/ 240507 w 2164557"/>
                <a:gd name="connsiteY3" fmla="*/ 192881 h 1407319"/>
                <a:gd name="connsiteX4" fmla="*/ 542925 w 2164557"/>
                <a:gd name="connsiteY4" fmla="*/ 145256 h 1407319"/>
                <a:gd name="connsiteX5" fmla="*/ 840582 w 2164557"/>
                <a:gd name="connsiteY5" fmla="*/ 109538 h 1407319"/>
                <a:gd name="connsiteX6" fmla="*/ 1092994 w 2164557"/>
                <a:gd name="connsiteY6" fmla="*/ 66675 h 1407319"/>
                <a:gd name="connsiteX7" fmla="*/ 1323975 w 2164557"/>
                <a:gd name="connsiteY7" fmla="*/ 47625 h 1407319"/>
                <a:gd name="connsiteX8" fmla="*/ 1631157 w 2164557"/>
                <a:gd name="connsiteY8" fmla="*/ 23813 h 1407319"/>
                <a:gd name="connsiteX9" fmla="*/ 1666875 w 2164557"/>
                <a:gd name="connsiteY9" fmla="*/ 19050 h 1407319"/>
                <a:gd name="connsiteX10" fmla="*/ 1752600 w 2164557"/>
                <a:gd name="connsiteY10" fmla="*/ 2381 h 1407319"/>
                <a:gd name="connsiteX11" fmla="*/ 1788319 w 2164557"/>
                <a:gd name="connsiteY11" fmla="*/ 0 h 1407319"/>
                <a:gd name="connsiteX12" fmla="*/ 1824038 w 2164557"/>
                <a:gd name="connsiteY12" fmla="*/ 4763 h 1407319"/>
                <a:gd name="connsiteX13" fmla="*/ 1857375 w 2164557"/>
                <a:gd name="connsiteY13" fmla="*/ 16669 h 1407319"/>
                <a:gd name="connsiteX14" fmla="*/ 1902619 w 2164557"/>
                <a:gd name="connsiteY14" fmla="*/ 33338 h 1407319"/>
                <a:gd name="connsiteX15" fmla="*/ 1952625 w 2164557"/>
                <a:gd name="connsiteY15" fmla="*/ 59531 h 1407319"/>
                <a:gd name="connsiteX16" fmla="*/ 2047875 w 2164557"/>
                <a:gd name="connsiteY16" fmla="*/ 123825 h 1407319"/>
                <a:gd name="connsiteX17" fmla="*/ 2102644 w 2164557"/>
                <a:gd name="connsiteY17" fmla="*/ 169069 h 1407319"/>
                <a:gd name="connsiteX18" fmla="*/ 2145507 w 2164557"/>
                <a:gd name="connsiteY18" fmla="*/ 209550 h 1407319"/>
                <a:gd name="connsiteX19" fmla="*/ 2162175 w 2164557"/>
                <a:gd name="connsiteY19" fmla="*/ 235744 h 1407319"/>
                <a:gd name="connsiteX20" fmla="*/ 2164557 w 2164557"/>
                <a:gd name="connsiteY20" fmla="*/ 264319 h 1407319"/>
                <a:gd name="connsiteX21" fmla="*/ 2145507 w 2164557"/>
                <a:gd name="connsiteY21" fmla="*/ 304800 h 1407319"/>
                <a:gd name="connsiteX22" fmla="*/ 2107407 w 2164557"/>
                <a:gd name="connsiteY22" fmla="*/ 350044 h 1407319"/>
                <a:gd name="connsiteX23" fmla="*/ 2085975 w 2164557"/>
                <a:gd name="connsiteY23" fmla="*/ 397669 h 1407319"/>
                <a:gd name="connsiteX24" fmla="*/ 1997869 w 2164557"/>
                <a:gd name="connsiteY24" fmla="*/ 809625 h 1407319"/>
                <a:gd name="connsiteX25" fmla="*/ 1924050 w 2164557"/>
                <a:gd name="connsiteY25" fmla="*/ 1102519 h 1407319"/>
                <a:gd name="connsiteX26" fmla="*/ 1866900 w 2164557"/>
                <a:gd name="connsiteY26" fmla="*/ 1326356 h 1407319"/>
                <a:gd name="connsiteX27" fmla="*/ 1857375 w 2164557"/>
                <a:gd name="connsiteY27" fmla="*/ 1345406 h 1407319"/>
                <a:gd name="connsiteX28" fmla="*/ 1821657 w 2164557"/>
                <a:gd name="connsiteY28" fmla="*/ 1371600 h 1407319"/>
                <a:gd name="connsiteX29" fmla="*/ 1778794 w 2164557"/>
                <a:gd name="connsiteY29" fmla="*/ 1400175 h 1407319"/>
                <a:gd name="connsiteX30" fmla="*/ 1754982 w 2164557"/>
                <a:gd name="connsiteY30" fmla="*/ 1407319 h 1407319"/>
                <a:gd name="connsiteX31" fmla="*/ 1724025 w 2164557"/>
                <a:gd name="connsiteY31" fmla="*/ 1404938 h 1407319"/>
                <a:gd name="connsiteX32" fmla="*/ 1702594 w 2164557"/>
                <a:gd name="connsiteY32" fmla="*/ 1395413 h 1407319"/>
                <a:gd name="connsiteX33" fmla="*/ 1685925 w 2164557"/>
                <a:gd name="connsiteY33" fmla="*/ 1366838 h 1407319"/>
                <a:gd name="connsiteX34" fmla="*/ 1671638 w 2164557"/>
                <a:gd name="connsiteY34" fmla="*/ 1281113 h 1407319"/>
                <a:gd name="connsiteX35" fmla="*/ 1688307 w 2164557"/>
                <a:gd name="connsiteY35" fmla="*/ 1138238 h 1407319"/>
                <a:gd name="connsiteX36" fmla="*/ 1757363 w 2164557"/>
                <a:gd name="connsiteY36" fmla="*/ 766763 h 1407319"/>
                <a:gd name="connsiteX37" fmla="*/ 1778794 w 2164557"/>
                <a:gd name="connsiteY37" fmla="*/ 550069 h 1407319"/>
                <a:gd name="connsiteX38" fmla="*/ 1800225 w 2164557"/>
                <a:gd name="connsiteY38" fmla="*/ 309563 h 1407319"/>
                <a:gd name="connsiteX39" fmla="*/ 1795463 w 2164557"/>
                <a:gd name="connsiteY39" fmla="*/ 285750 h 1407319"/>
                <a:gd name="connsiteX40" fmla="*/ 1783557 w 2164557"/>
                <a:gd name="connsiteY40" fmla="*/ 259556 h 1407319"/>
                <a:gd name="connsiteX41" fmla="*/ 1759744 w 2164557"/>
                <a:gd name="connsiteY41" fmla="*/ 233363 h 1407319"/>
                <a:gd name="connsiteX42" fmla="*/ 1735932 w 2164557"/>
                <a:gd name="connsiteY42" fmla="*/ 211931 h 1407319"/>
                <a:gd name="connsiteX43" fmla="*/ 1697832 w 2164557"/>
                <a:gd name="connsiteY43" fmla="*/ 202406 h 1407319"/>
                <a:gd name="connsiteX44" fmla="*/ 1640682 w 2164557"/>
                <a:gd name="connsiteY44" fmla="*/ 200025 h 1407319"/>
                <a:gd name="connsiteX45" fmla="*/ 1450182 w 2164557"/>
                <a:gd name="connsiteY45" fmla="*/ 207169 h 1407319"/>
                <a:gd name="connsiteX46" fmla="*/ 1088232 w 2164557"/>
                <a:gd name="connsiteY46" fmla="*/ 245269 h 1407319"/>
                <a:gd name="connsiteX47" fmla="*/ 831057 w 2164557"/>
                <a:gd name="connsiteY47" fmla="*/ 292894 h 1407319"/>
                <a:gd name="connsiteX48" fmla="*/ 540544 w 2164557"/>
                <a:gd name="connsiteY48" fmla="*/ 330994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4557" h="1407319">
                  <a:moveTo>
                    <a:pt x="540544" y="330994"/>
                  </a:moveTo>
                  <a:lnTo>
                    <a:pt x="73819" y="392906"/>
                  </a:lnTo>
                  <a:lnTo>
                    <a:pt x="0" y="235744"/>
                  </a:lnTo>
                  <a:lnTo>
                    <a:pt x="240507" y="192881"/>
                  </a:lnTo>
                  <a:lnTo>
                    <a:pt x="542925" y="145256"/>
                  </a:lnTo>
                  <a:lnTo>
                    <a:pt x="840582" y="109538"/>
                  </a:lnTo>
                  <a:lnTo>
                    <a:pt x="1092994" y="66675"/>
                  </a:lnTo>
                  <a:lnTo>
                    <a:pt x="1323975" y="47625"/>
                  </a:lnTo>
                  <a:lnTo>
                    <a:pt x="1631157" y="23813"/>
                  </a:lnTo>
                  <a:lnTo>
                    <a:pt x="1666875" y="19050"/>
                  </a:lnTo>
                  <a:lnTo>
                    <a:pt x="1752600" y="2381"/>
                  </a:lnTo>
                  <a:lnTo>
                    <a:pt x="1788319" y="0"/>
                  </a:lnTo>
                  <a:lnTo>
                    <a:pt x="1824038" y="4763"/>
                  </a:lnTo>
                  <a:lnTo>
                    <a:pt x="1857375" y="16669"/>
                  </a:lnTo>
                  <a:lnTo>
                    <a:pt x="1902619" y="33338"/>
                  </a:lnTo>
                  <a:lnTo>
                    <a:pt x="1952625" y="59531"/>
                  </a:lnTo>
                  <a:lnTo>
                    <a:pt x="2047875" y="123825"/>
                  </a:lnTo>
                  <a:lnTo>
                    <a:pt x="2102644" y="169069"/>
                  </a:lnTo>
                  <a:lnTo>
                    <a:pt x="2145507" y="209550"/>
                  </a:lnTo>
                  <a:lnTo>
                    <a:pt x="2162175" y="235744"/>
                  </a:lnTo>
                  <a:lnTo>
                    <a:pt x="2164557" y="264319"/>
                  </a:lnTo>
                  <a:lnTo>
                    <a:pt x="2145507" y="304800"/>
                  </a:lnTo>
                  <a:lnTo>
                    <a:pt x="2107407" y="350044"/>
                  </a:lnTo>
                  <a:lnTo>
                    <a:pt x="2085975" y="397669"/>
                  </a:lnTo>
                  <a:lnTo>
                    <a:pt x="1997869" y="809625"/>
                  </a:lnTo>
                  <a:lnTo>
                    <a:pt x="1924050" y="1102519"/>
                  </a:lnTo>
                  <a:lnTo>
                    <a:pt x="1866900" y="1326356"/>
                  </a:lnTo>
                  <a:lnTo>
                    <a:pt x="1857375" y="1345406"/>
                  </a:lnTo>
                  <a:lnTo>
                    <a:pt x="1821657" y="1371600"/>
                  </a:lnTo>
                  <a:lnTo>
                    <a:pt x="1778794" y="1400175"/>
                  </a:lnTo>
                  <a:lnTo>
                    <a:pt x="1754982" y="1407319"/>
                  </a:lnTo>
                  <a:lnTo>
                    <a:pt x="1724025" y="1404938"/>
                  </a:lnTo>
                  <a:lnTo>
                    <a:pt x="1702594" y="1395413"/>
                  </a:lnTo>
                  <a:lnTo>
                    <a:pt x="1685925" y="1366838"/>
                  </a:lnTo>
                  <a:lnTo>
                    <a:pt x="1671638" y="1281113"/>
                  </a:lnTo>
                  <a:lnTo>
                    <a:pt x="1688307" y="1138238"/>
                  </a:lnTo>
                  <a:lnTo>
                    <a:pt x="1757363" y="766763"/>
                  </a:lnTo>
                  <a:lnTo>
                    <a:pt x="1778794" y="550069"/>
                  </a:lnTo>
                  <a:lnTo>
                    <a:pt x="1800225" y="309563"/>
                  </a:lnTo>
                  <a:lnTo>
                    <a:pt x="1795463" y="285750"/>
                  </a:lnTo>
                  <a:lnTo>
                    <a:pt x="1783557" y="259556"/>
                  </a:lnTo>
                  <a:lnTo>
                    <a:pt x="1759744" y="233363"/>
                  </a:lnTo>
                  <a:lnTo>
                    <a:pt x="1735932" y="211931"/>
                  </a:lnTo>
                  <a:lnTo>
                    <a:pt x="1697832" y="202406"/>
                  </a:lnTo>
                  <a:lnTo>
                    <a:pt x="1640682" y="200025"/>
                  </a:lnTo>
                  <a:lnTo>
                    <a:pt x="1450182" y="207169"/>
                  </a:lnTo>
                  <a:lnTo>
                    <a:pt x="1088232" y="245269"/>
                  </a:lnTo>
                  <a:lnTo>
                    <a:pt x="831057" y="292894"/>
                  </a:lnTo>
                  <a:lnTo>
                    <a:pt x="5405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106D692D-7726-45FB-9B67-F2D778B662CB}"/>
                </a:ext>
              </a:extLst>
            </p:cNvPr>
            <p:cNvSpPr/>
            <p:nvPr/>
          </p:nvSpPr>
          <p:spPr>
            <a:xfrm>
              <a:off x="4876800" y="3602038"/>
              <a:ext cx="1733550" cy="346075"/>
            </a:xfrm>
            <a:custGeom>
              <a:avLst/>
              <a:gdLst>
                <a:gd name="connsiteX0" fmla="*/ 371475 w 1733550"/>
                <a:gd name="connsiteY0" fmla="*/ 316707 h 345282"/>
                <a:gd name="connsiteX1" fmla="*/ 35719 w 1733550"/>
                <a:gd name="connsiteY1" fmla="*/ 345282 h 345282"/>
                <a:gd name="connsiteX2" fmla="*/ 0 w 1733550"/>
                <a:gd name="connsiteY2" fmla="*/ 188119 h 345282"/>
                <a:gd name="connsiteX3" fmla="*/ 740569 w 1733550"/>
                <a:gd name="connsiteY3" fmla="*/ 90488 h 345282"/>
                <a:gd name="connsiteX4" fmla="*/ 990600 w 1733550"/>
                <a:gd name="connsiteY4" fmla="*/ 69057 h 345282"/>
                <a:gd name="connsiteX5" fmla="*/ 1240631 w 1733550"/>
                <a:gd name="connsiteY5" fmla="*/ 40482 h 345282"/>
                <a:gd name="connsiteX6" fmla="*/ 1440656 w 1733550"/>
                <a:gd name="connsiteY6" fmla="*/ 16669 h 345282"/>
                <a:gd name="connsiteX7" fmla="*/ 1595438 w 1733550"/>
                <a:gd name="connsiteY7" fmla="*/ 4763 h 345282"/>
                <a:gd name="connsiteX8" fmla="*/ 1733550 w 1733550"/>
                <a:gd name="connsiteY8" fmla="*/ 0 h 345282"/>
                <a:gd name="connsiteX9" fmla="*/ 1716881 w 1733550"/>
                <a:gd name="connsiteY9" fmla="*/ 207169 h 345282"/>
                <a:gd name="connsiteX10" fmla="*/ 1428750 w 1733550"/>
                <a:gd name="connsiteY10" fmla="*/ 211932 h 345282"/>
                <a:gd name="connsiteX11" fmla="*/ 1223963 w 1733550"/>
                <a:gd name="connsiteY11" fmla="*/ 228600 h 345282"/>
                <a:gd name="connsiteX12" fmla="*/ 981075 w 1733550"/>
                <a:gd name="connsiteY12" fmla="*/ 250032 h 345282"/>
                <a:gd name="connsiteX13" fmla="*/ 719138 w 1733550"/>
                <a:gd name="connsiteY13" fmla="*/ 278607 h 345282"/>
                <a:gd name="connsiteX14" fmla="*/ 371475 w 1733550"/>
                <a:gd name="connsiteY14" fmla="*/ 316707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3550" h="345282">
                  <a:moveTo>
                    <a:pt x="371475" y="316707"/>
                  </a:moveTo>
                  <a:lnTo>
                    <a:pt x="35719" y="345282"/>
                  </a:lnTo>
                  <a:lnTo>
                    <a:pt x="0" y="188119"/>
                  </a:lnTo>
                  <a:lnTo>
                    <a:pt x="740569" y="90488"/>
                  </a:lnTo>
                  <a:lnTo>
                    <a:pt x="990600" y="69057"/>
                  </a:lnTo>
                  <a:lnTo>
                    <a:pt x="1240631" y="40482"/>
                  </a:lnTo>
                  <a:lnTo>
                    <a:pt x="1440656" y="16669"/>
                  </a:lnTo>
                  <a:lnTo>
                    <a:pt x="1595438" y="4763"/>
                  </a:lnTo>
                  <a:lnTo>
                    <a:pt x="1733550" y="0"/>
                  </a:lnTo>
                  <a:lnTo>
                    <a:pt x="1716881" y="207169"/>
                  </a:lnTo>
                  <a:lnTo>
                    <a:pt x="1428750" y="211932"/>
                  </a:lnTo>
                  <a:lnTo>
                    <a:pt x="1223963" y="228600"/>
                  </a:lnTo>
                  <a:lnTo>
                    <a:pt x="981075" y="250032"/>
                  </a:lnTo>
                  <a:lnTo>
                    <a:pt x="719138" y="278607"/>
                  </a:lnTo>
                  <a:lnTo>
                    <a:pt x="371475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15AFC5BC-1879-4F06-BD56-1FE1A2ED9353}"/>
                </a:ext>
              </a:extLst>
            </p:cNvPr>
            <p:cNvSpPr/>
            <p:nvPr/>
          </p:nvSpPr>
          <p:spPr>
            <a:xfrm>
              <a:off x="4924425" y="4186238"/>
              <a:ext cx="1598613" cy="323850"/>
            </a:xfrm>
            <a:custGeom>
              <a:avLst/>
              <a:gdLst>
                <a:gd name="connsiteX0" fmla="*/ 371475 w 1597819"/>
                <a:gd name="connsiteY0" fmla="*/ 283368 h 323850"/>
                <a:gd name="connsiteX1" fmla="*/ 23813 w 1597819"/>
                <a:gd name="connsiteY1" fmla="*/ 323850 h 323850"/>
                <a:gd name="connsiteX2" fmla="*/ 0 w 1597819"/>
                <a:gd name="connsiteY2" fmla="*/ 145256 h 323850"/>
                <a:gd name="connsiteX3" fmla="*/ 385763 w 1597819"/>
                <a:gd name="connsiteY3" fmla="*/ 102393 h 323850"/>
                <a:gd name="connsiteX4" fmla="*/ 695325 w 1597819"/>
                <a:gd name="connsiteY4" fmla="*/ 66675 h 323850"/>
                <a:gd name="connsiteX5" fmla="*/ 940594 w 1597819"/>
                <a:gd name="connsiteY5" fmla="*/ 45243 h 323850"/>
                <a:gd name="connsiteX6" fmla="*/ 1243013 w 1597819"/>
                <a:gd name="connsiteY6" fmla="*/ 14287 h 323850"/>
                <a:gd name="connsiteX7" fmla="*/ 1433513 w 1597819"/>
                <a:gd name="connsiteY7" fmla="*/ 2381 h 323850"/>
                <a:gd name="connsiteX8" fmla="*/ 1581150 w 1597819"/>
                <a:gd name="connsiteY8" fmla="*/ 0 h 323850"/>
                <a:gd name="connsiteX9" fmla="*/ 1597819 w 1597819"/>
                <a:gd name="connsiteY9" fmla="*/ 176212 h 323850"/>
                <a:gd name="connsiteX10" fmla="*/ 1221581 w 1597819"/>
                <a:gd name="connsiteY10" fmla="*/ 195262 h 323850"/>
                <a:gd name="connsiteX11" fmla="*/ 935831 w 1597819"/>
                <a:gd name="connsiteY11" fmla="*/ 221456 h 323850"/>
                <a:gd name="connsiteX12" fmla="*/ 652463 w 1597819"/>
                <a:gd name="connsiteY12" fmla="*/ 252412 h 323850"/>
                <a:gd name="connsiteX13" fmla="*/ 371475 w 1597819"/>
                <a:gd name="connsiteY13" fmla="*/ 2833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819" h="323850">
                  <a:moveTo>
                    <a:pt x="371475" y="28336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85763" y="102393"/>
                  </a:lnTo>
                  <a:lnTo>
                    <a:pt x="695325" y="66675"/>
                  </a:lnTo>
                  <a:lnTo>
                    <a:pt x="940594" y="45243"/>
                  </a:lnTo>
                  <a:lnTo>
                    <a:pt x="1243013" y="14287"/>
                  </a:lnTo>
                  <a:lnTo>
                    <a:pt x="1433513" y="2381"/>
                  </a:lnTo>
                  <a:lnTo>
                    <a:pt x="1581150" y="0"/>
                  </a:lnTo>
                  <a:lnTo>
                    <a:pt x="1597819" y="176212"/>
                  </a:lnTo>
                  <a:lnTo>
                    <a:pt x="1221581" y="195262"/>
                  </a:lnTo>
                  <a:lnTo>
                    <a:pt x="935831" y="221456"/>
                  </a:lnTo>
                  <a:lnTo>
                    <a:pt x="652463" y="252412"/>
                  </a:lnTo>
                  <a:lnTo>
                    <a:pt x="371475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81D96B9B-F2D8-4510-9EBF-749320F7FD7C}"/>
                </a:ext>
              </a:extLst>
            </p:cNvPr>
            <p:cNvSpPr/>
            <p:nvPr/>
          </p:nvSpPr>
          <p:spPr>
            <a:xfrm rot="16200000">
              <a:off x="3957638" y="3589338"/>
              <a:ext cx="3409950" cy="495300"/>
            </a:xfrm>
            <a:custGeom>
              <a:avLst/>
              <a:gdLst>
                <a:gd name="connsiteX0" fmla="*/ 952500 w 3409950"/>
                <a:gd name="connsiteY0" fmla="*/ 444500 h 495300"/>
                <a:gd name="connsiteX1" fmla="*/ 6350 w 3409950"/>
                <a:gd name="connsiteY1" fmla="*/ 447675 h 495300"/>
                <a:gd name="connsiteX2" fmla="*/ 0 w 3409950"/>
                <a:gd name="connsiteY2" fmla="*/ 203200 h 495300"/>
                <a:gd name="connsiteX3" fmla="*/ 1143000 w 3409950"/>
                <a:gd name="connsiteY3" fmla="*/ 196850 h 495300"/>
                <a:gd name="connsiteX4" fmla="*/ 2244725 w 3409950"/>
                <a:gd name="connsiteY4" fmla="*/ 200025 h 495300"/>
                <a:gd name="connsiteX5" fmla="*/ 2787650 w 3409950"/>
                <a:gd name="connsiteY5" fmla="*/ 203200 h 495300"/>
                <a:gd name="connsiteX6" fmla="*/ 2933700 w 3409950"/>
                <a:gd name="connsiteY6" fmla="*/ 200025 h 495300"/>
                <a:gd name="connsiteX7" fmla="*/ 3079750 w 3409950"/>
                <a:gd name="connsiteY7" fmla="*/ 187325 h 495300"/>
                <a:gd name="connsiteX8" fmla="*/ 3171825 w 3409950"/>
                <a:gd name="connsiteY8" fmla="*/ 171450 h 495300"/>
                <a:gd name="connsiteX9" fmla="*/ 3232150 w 3409950"/>
                <a:gd name="connsiteY9" fmla="*/ 152400 h 495300"/>
                <a:gd name="connsiteX10" fmla="*/ 3282950 w 3409950"/>
                <a:gd name="connsiteY10" fmla="*/ 130175 h 495300"/>
                <a:gd name="connsiteX11" fmla="*/ 3321050 w 3409950"/>
                <a:gd name="connsiteY11" fmla="*/ 79375 h 495300"/>
                <a:gd name="connsiteX12" fmla="*/ 3371850 w 3409950"/>
                <a:gd name="connsiteY12" fmla="*/ 0 h 495300"/>
                <a:gd name="connsiteX13" fmla="*/ 3409950 w 3409950"/>
                <a:gd name="connsiteY13" fmla="*/ 171450 h 495300"/>
                <a:gd name="connsiteX14" fmla="*/ 3378200 w 3409950"/>
                <a:gd name="connsiteY14" fmla="*/ 250825 h 495300"/>
                <a:gd name="connsiteX15" fmla="*/ 3343275 w 3409950"/>
                <a:gd name="connsiteY15" fmla="*/ 381000 h 495300"/>
                <a:gd name="connsiteX16" fmla="*/ 3324225 w 3409950"/>
                <a:gd name="connsiteY16" fmla="*/ 419100 h 495300"/>
                <a:gd name="connsiteX17" fmla="*/ 3295650 w 3409950"/>
                <a:gd name="connsiteY17" fmla="*/ 454025 h 495300"/>
                <a:gd name="connsiteX18" fmla="*/ 3248025 w 3409950"/>
                <a:gd name="connsiteY18" fmla="*/ 485775 h 495300"/>
                <a:gd name="connsiteX19" fmla="*/ 3219450 w 3409950"/>
                <a:gd name="connsiteY19" fmla="*/ 495300 h 495300"/>
                <a:gd name="connsiteX20" fmla="*/ 3175000 w 3409950"/>
                <a:gd name="connsiteY20" fmla="*/ 485775 h 495300"/>
                <a:gd name="connsiteX21" fmla="*/ 3114675 w 3409950"/>
                <a:gd name="connsiteY21" fmla="*/ 476250 h 495300"/>
                <a:gd name="connsiteX22" fmla="*/ 3019425 w 3409950"/>
                <a:gd name="connsiteY22" fmla="*/ 469900 h 495300"/>
                <a:gd name="connsiteX23" fmla="*/ 2838450 w 3409950"/>
                <a:gd name="connsiteY23" fmla="*/ 469900 h 495300"/>
                <a:gd name="connsiteX24" fmla="*/ 2406650 w 3409950"/>
                <a:gd name="connsiteY24" fmla="*/ 450850 h 495300"/>
                <a:gd name="connsiteX25" fmla="*/ 2260600 w 3409950"/>
                <a:gd name="connsiteY25" fmla="*/ 444500 h 495300"/>
                <a:gd name="connsiteX26" fmla="*/ 1828800 w 3409950"/>
                <a:gd name="connsiteY26" fmla="*/ 447675 h 495300"/>
                <a:gd name="connsiteX27" fmla="*/ 1285875 w 3409950"/>
                <a:gd name="connsiteY27" fmla="*/ 441325 h 495300"/>
                <a:gd name="connsiteX28" fmla="*/ 952500 w 3409950"/>
                <a:gd name="connsiteY28" fmla="*/ 4445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09950" h="495300">
                  <a:moveTo>
                    <a:pt x="952500" y="444500"/>
                  </a:moveTo>
                  <a:lnTo>
                    <a:pt x="6350" y="447675"/>
                  </a:lnTo>
                  <a:lnTo>
                    <a:pt x="0" y="203200"/>
                  </a:lnTo>
                  <a:lnTo>
                    <a:pt x="1143000" y="196850"/>
                  </a:lnTo>
                  <a:lnTo>
                    <a:pt x="2244725" y="200025"/>
                  </a:lnTo>
                  <a:lnTo>
                    <a:pt x="2787650" y="203200"/>
                  </a:lnTo>
                  <a:lnTo>
                    <a:pt x="2933700" y="200025"/>
                  </a:lnTo>
                  <a:lnTo>
                    <a:pt x="3079750" y="187325"/>
                  </a:lnTo>
                  <a:lnTo>
                    <a:pt x="3171825" y="171450"/>
                  </a:lnTo>
                  <a:lnTo>
                    <a:pt x="3232150" y="152400"/>
                  </a:lnTo>
                  <a:lnTo>
                    <a:pt x="3282950" y="130175"/>
                  </a:lnTo>
                  <a:lnTo>
                    <a:pt x="3321050" y="79375"/>
                  </a:lnTo>
                  <a:lnTo>
                    <a:pt x="3371850" y="0"/>
                  </a:lnTo>
                  <a:lnTo>
                    <a:pt x="3409950" y="171450"/>
                  </a:lnTo>
                  <a:lnTo>
                    <a:pt x="3378200" y="250825"/>
                  </a:lnTo>
                  <a:lnTo>
                    <a:pt x="3343275" y="381000"/>
                  </a:lnTo>
                  <a:lnTo>
                    <a:pt x="3324225" y="419100"/>
                  </a:lnTo>
                  <a:lnTo>
                    <a:pt x="3295650" y="454025"/>
                  </a:lnTo>
                  <a:lnTo>
                    <a:pt x="3248025" y="485775"/>
                  </a:lnTo>
                  <a:lnTo>
                    <a:pt x="3219450" y="495300"/>
                  </a:lnTo>
                  <a:lnTo>
                    <a:pt x="3175000" y="485775"/>
                  </a:lnTo>
                  <a:lnTo>
                    <a:pt x="3114675" y="476250"/>
                  </a:lnTo>
                  <a:lnTo>
                    <a:pt x="3019425" y="469900"/>
                  </a:lnTo>
                  <a:lnTo>
                    <a:pt x="2838450" y="469900"/>
                  </a:lnTo>
                  <a:lnTo>
                    <a:pt x="2406650" y="450850"/>
                  </a:lnTo>
                  <a:lnTo>
                    <a:pt x="2260600" y="444500"/>
                  </a:lnTo>
                  <a:lnTo>
                    <a:pt x="1828800" y="447675"/>
                  </a:lnTo>
                  <a:lnTo>
                    <a:pt x="1285875" y="441325"/>
                  </a:lnTo>
                  <a:lnTo>
                    <a:pt x="952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4543046B-63EB-4F3A-95A6-596DFE66420D}"/>
                </a:ext>
              </a:extLst>
            </p:cNvPr>
            <p:cNvSpPr/>
            <p:nvPr/>
          </p:nvSpPr>
          <p:spPr>
            <a:xfrm>
              <a:off x="4602163" y="4703763"/>
              <a:ext cx="2171700" cy="406400"/>
            </a:xfrm>
            <a:custGeom>
              <a:avLst/>
              <a:gdLst>
                <a:gd name="connsiteX0" fmla="*/ 1552575 w 2171700"/>
                <a:gd name="connsiteY0" fmla="*/ 266700 h 407194"/>
                <a:gd name="connsiteX1" fmla="*/ 1245394 w 2171700"/>
                <a:gd name="connsiteY1" fmla="*/ 288131 h 407194"/>
                <a:gd name="connsiteX2" fmla="*/ 971550 w 2171700"/>
                <a:gd name="connsiteY2" fmla="*/ 316706 h 407194"/>
                <a:gd name="connsiteX3" fmla="*/ 776288 w 2171700"/>
                <a:gd name="connsiteY3" fmla="*/ 335756 h 407194"/>
                <a:gd name="connsiteX4" fmla="*/ 633413 w 2171700"/>
                <a:gd name="connsiteY4" fmla="*/ 359569 h 407194"/>
                <a:gd name="connsiteX5" fmla="*/ 492919 w 2171700"/>
                <a:gd name="connsiteY5" fmla="*/ 388144 h 407194"/>
                <a:gd name="connsiteX6" fmla="*/ 414338 w 2171700"/>
                <a:gd name="connsiteY6" fmla="*/ 404812 h 407194"/>
                <a:gd name="connsiteX7" fmla="*/ 369094 w 2171700"/>
                <a:gd name="connsiteY7" fmla="*/ 407194 h 407194"/>
                <a:gd name="connsiteX8" fmla="*/ 335757 w 2171700"/>
                <a:gd name="connsiteY8" fmla="*/ 404812 h 407194"/>
                <a:gd name="connsiteX9" fmla="*/ 302419 w 2171700"/>
                <a:gd name="connsiteY9" fmla="*/ 395287 h 407194"/>
                <a:gd name="connsiteX10" fmla="*/ 266700 w 2171700"/>
                <a:gd name="connsiteY10" fmla="*/ 381000 h 407194"/>
                <a:gd name="connsiteX11" fmla="*/ 207169 w 2171700"/>
                <a:gd name="connsiteY11" fmla="*/ 342900 h 407194"/>
                <a:gd name="connsiteX12" fmla="*/ 116682 w 2171700"/>
                <a:gd name="connsiteY12" fmla="*/ 283369 h 407194"/>
                <a:gd name="connsiteX13" fmla="*/ 73819 w 2171700"/>
                <a:gd name="connsiteY13" fmla="*/ 245269 h 407194"/>
                <a:gd name="connsiteX14" fmla="*/ 42863 w 2171700"/>
                <a:gd name="connsiteY14" fmla="*/ 211931 h 407194"/>
                <a:gd name="connsiteX15" fmla="*/ 14288 w 2171700"/>
                <a:gd name="connsiteY15" fmla="*/ 171450 h 407194"/>
                <a:gd name="connsiteX16" fmla="*/ 0 w 2171700"/>
                <a:gd name="connsiteY16" fmla="*/ 140494 h 407194"/>
                <a:gd name="connsiteX17" fmla="*/ 0 w 2171700"/>
                <a:gd name="connsiteY17" fmla="*/ 111919 h 407194"/>
                <a:gd name="connsiteX18" fmla="*/ 4763 w 2171700"/>
                <a:gd name="connsiteY18" fmla="*/ 102394 h 407194"/>
                <a:gd name="connsiteX19" fmla="*/ 16669 w 2171700"/>
                <a:gd name="connsiteY19" fmla="*/ 92869 h 407194"/>
                <a:gd name="connsiteX20" fmla="*/ 40482 w 2171700"/>
                <a:gd name="connsiteY20" fmla="*/ 95250 h 407194"/>
                <a:gd name="connsiteX21" fmla="*/ 104775 w 2171700"/>
                <a:gd name="connsiteY21" fmla="*/ 126206 h 407194"/>
                <a:gd name="connsiteX22" fmla="*/ 202407 w 2171700"/>
                <a:gd name="connsiteY22" fmla="*/ 161925 h 407194"/>
                <a:gd name="connsiteX23" fmla="*/ 311944 w 2171700"/>
                <a:gd name="connsiteY23" fmla="*/ 190500 h 407194"/>
                <a:gd name="connsiteX24" fmla="*/ 373857 w 2171700"/>
                <a:gd name="connsiteY24" fmla="*/ 197644 h 407194"/>
                <a:gd name="connsiteX25" fmla="*/ 459582 w 2171700"/>
                <a:gd name="connsiteY25" fmla="*/ 192881 h 407194"/>
                <a:gd name="connsiteX26" fmla="*/ 738188 w 2171700"/>
                <a:gd name="connsiteY26" fmla="*/ 152400 h 407194"/>
                <a:gd name="connsiteX27" fmla="*/ 1004888 w 2171700"/>
                <a:gd name="connsiteY27" fmla="*/ 107156 h 407194"/>
                <a:gd name="connsiteX28" fmla="*/ 1266825 w 2171700"/>
                <a:gd name="connsiteY28" fmla="*/ 88106 h 407194"/>
                <a:gd name="connsiteX29" fmla="*/ 1431132 w 2171700"/>
                <a:gd name="connsiteY29" fmla="*/ 66675 h 407194"/>
                <a:gd name="connsiteX30" fmla="*/ 1685925 w 2171700"/>
                <a:gd name="connsiteY30" fmla="*/ 42862 h 407194"/>
                <a:gd name="connsiteX31" fmla="*/ 1788319 w 2171700"/>
                <a:gd name="connsiteY31" fmla="*/ 0 h 407194"/>
                <a:gd name="connsiteX32" fmla="*/ 1826419 w 2171700"/>
                <a:gd name="connsiteY32" fmla="*/ 4762 h 407194"/>
                <a:gd name="connsiteX33" fmla="*/ 1928813 w 2171700"/>
                <a:gd name="connsiteY33" fmla="*/ 33337 h 407194"/>
                <a:gd name="connsiteX34" fmla="*/ 2005013 w 2171700"/>
                <a:gd name="connsiteY34" fmla="*/ 57150 h 407194"/>
                <a:gd name="connsiteX35" fmla="*/ 2055019 w 2171700"/>
                <a:gd name="connsiteY35" fmla="*/ 83344 h 407194"/>
                <a:gd name="connsiteX36" fmla="*/ 2119313 w 2171700"/>
                <a:gd name="connsiteY36" fmla="*/ 123825 h 407194"/>
                <a:gd name="connsiteX37" fmla="*/ 2155032 w 2171700"/>
                <a:gd name="connsiteY37" fmla="*/ 161925 h 407194"/>
                <a:gd name="connsiteX38" fmla="*/ 2166938 w 2171700"/>
                <a:gd name="connsiteY38" fmla="*/ 183356 h 407194"/>
                <a:gd name="connsiteX39" fmla="*/ 2171700 w 2171700"/>
                <a:gd name="connsiteY39" fmla="*/ 207169 h 407194"/>
                <a:gd name="connsiteX40" fmla="*/ 2164557 w 2171700"/>
                <a:gd name="connsiteY40" fmla="*/ 230981 h 407194"/>
                <a:gd name="connsiteX41" fmla="*/ 2126457 w 2171700"/>
                <a:gd name="connsiteY41" fmla="*/ 264319 h 407194"/>
                <a:gd name="connsiteX42" fmla="*/ 2083594 w 2171700"/>
                <a:gd name="connsiteY42" fmla="*/ 283369 h 407194"/>
                <a:gd name="connsiteX43" fmla="*/ 1974057 w 2171700"/>
                <a:gd name="connsiteY43" fmla="*/ 276225 h 407194"/>
                <a:gd name="connsiteX44" fmla="*/ 1552575 w 2171700"/>
                <a:gd name="connsiteY44" fmla="*/ 266700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71700" h="407194">
                  <a:moveTo>
                    <a:pt x="1552575" y="266700"/>
                  </a:moveTo>
                  <a:lnTo>
                    <a:pt x="1245394" y="288131"/>
                  </a:lnTo>
                  <a:lnTo>
                    <a:pt x="971550" y="316706"/>
                  </a:lnTo>
                  <a:lnTo>
                    <a:pt x="776288" y="335756"/>
                  </a:lnTo>
                  <a:lnTo>
                    <a:pt x="633413" y="359569"/>
                  </a:lnTo>
                  <a:lnTo>
                    <a:pt x="492919" y="388144"/>
                  </a:lnTo>
                  <a:lnTo>
                    <a:pt x="414338" y="404812"/>
                  </a:lnTo>
                  <a:lnTo>
                    <a:pt x="369094" y="407194"/>
                  </a:lnTo>
                  <a:lnTo>
                    <a:pt x="335757" y="404812"/>
                  </a:lnTo>
                  <a:lnTo>
                    <a:pt x="302419" y="395287"/>
                  </a:lnTo>
                  <a:lnTo>
                    <a:pt x="266700" y="381000"/>
                  </a:lnTo>
                  <a:lnTo>
                    <a:pt x="207169" y="342900"/>
                  </a:lnTo>
                  <a:lnTo>
                    <a:pt x="116682" y="283369"/>
                  </a:lnTo>
                  <a:lnTo>
                    <a:pt x="73819" y="245269"/>
                  </a:lnTo>
                  <a:lnTo>
                    <a:pt x="42863" y="211931"/>
                  </a:lnTo>
                  <a:lnTo>
                    <a:pt x="14288" y="171450"/>
                  </a:lnTo>
                  <a:lnTo>
                    <a:pt x="0" y="140494"/>
                  </a:lnTo>
                  <a:lnTo>
                    <a:pt x="0" y="111919"/>
                  </a:lnTo>
                  <a:lnTo>
                    <a:pt x="4763" y="102394"/>
                  </a:lnTo>
                  <a:lnTo>
                    <a:pt x="16669" y="92869"/>
                  </a:lnTo>
                  <a:lnTo>
                    <a:pt x="40482" y="95250"/>
                  </a:lnTo>
                  <a:lnTo>
                    <a:pt x="104775" y="126206"/>
                  </a:lnTo>
                  <a:lnTo>
                    <a:pt x="202407" y="161925"/>
                  </a:lnTo>
                  <a:lnTo>
                    <a:pt x="311944" y="190500"/>
                  </a:lnTo>
                  <a:lnTo>
                    <a:pt x="373857" y="197644"/>
                  </a:lnTo>
                  <a:lnTo>
                    <a:pt x="459582" y="192881"/>
                  </a:lnTo>
                  <a:lnTo>
                    <a:pt x="738188" y="152400"/>
                  </a:lnTo>
                  <a:lnTo>
                    <a:pt x="1004888" y="107156"/>
                  </a:lnTo>
                  <a:lnTo>
                    <a:pt x="1266825" y="88106"/>
                  </a:lnTo>
                  <a:lnTo>
                    <a:pt x="1431132" y="66675"/>
                  </a:lnTo>
                  <a:lnTo>
                    <a:pt x="1685925" y="42862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928813" y="33337"/>
                  </a:lnTo>
                  <a:lnTo>
                    <a:pt x="2005013" y="57150"/>
                  </a:lnTo>
                  <a:lnTo>
                    <a:pt x="2055019" y="83344"/>
                  </a:lnTo>
                  <a:lnTo>
                    <a:pt x="2119313" y="123825"/>
                  </a:lnTo>
                  <a:lnTo>
                    <a:pt x="2155032" y="161925"/>
                  </a:lnTo>
                  <a:lnTo>
                    <a:pt x="2166938" y="183356"/>
                  </a:lnTo>
                  <a:lnTo>
                    <a:pt x="2171700" y="207169"/>
                  </a:lnTo>
                  <a:lnTo>
                    <a:pt x="2164557" y="230981"/>
                  </a:lnTo>
                  <a:lnTo>
                    <a:pt x="2126457" y="264319"/>
                  </a:lnTo>
                  <a:lnTo>
                    <a:pt x="2083594" y="283369"/>
                  </a:lnTo>
                  <a:lnTo>
                    <a:pt x="1974057" y="276225"/>
                  </a:lnTo>
                  <a:lnTo>
                    <a:pt x="15525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4">
              <a:extLst>
                <a:ext uri="{FF2B5EF4-FFF2-40B4-BE49-F238E27FC236}">
                  <a16:creationId xmlns:a16="http://schemas.microsoft.com/office/drawing/2014/main" id="{44754B5D-3A29-4D0A-A6C4-7A1BC4785391}"/>
                </a:ext>
              </a:extLst>
            </p:cNvPr>
            <p:cNvSpPr/>
            <p:nvPr/>
          </p:nvSpPr>
          <p:spPr>
            <a:xfrm>
              <a:off x="4127500" y="5370513"/>
              <a:ext cx="3182938" cy="446087"/>
            </a:xfrm>
            <a:custGeom>
              <a:avLst/>
              <a:gdLst>
                <a:gd name="connsiteX0" fmla="*/ 1992652 w 3181900"/>
                <a:gd name="connsiteY0" fmla="*/ 282777 h 446629"/>
                <a:gd name="connsiteX1" fmla="*/ 1590950 w 3181900"/>
                <a:gd name="connsiteY1" fmla="*/ 301276 h 446629"/>
                <a:gd name="connsiteX2" fmla="*/ 1408599 w 3181900"/>
                <a:gd name="connsiteY2" fmla="*/ 314490 h 446629"/>
                <a:gd name="connsiteX3" fmla="*/ 1213033 w 3181900"/>
                <a:gd name="connsiteY3" fmla="*/ 335632 h 446629"/>
                <a:gd name="connsiteX4" fmla="*/ 956684 w 3181900"/>
                <a:gd name="connsiteY4" fmla="*/ 375274 h 446629"/>
                <a:gd name="connsiteX5" fmla="*/ 790189 w 3181900"/>
                <a:gd name="connsiteY5" fmla="*/ 404344 h 446629"/>
                <a:gd name="connsiteX6" fmla="*/ 578768 w 3181900"/>
                <a:gd name="connsiteY6" fmla="*/ 446629 h 446629"/>
                <a:gd name="connsiteX7" fmla="*/ 539126 w 3181900"/>
                <a:gd name="connsiteY7" fmla="*/ 446629 h 446629"/>
                <a:gd name="connsiteX8" fmla="*/ 470414 w 3181900"/>
                <a:gd name="connsiteY8" fmla="*/ 438700 h 446629"/>
                <a:gd name="connsiteX9" fmla="*/ 406987 w 3181900"/>
                <a:gd name="connsiteY9" fmla="*/ 428129 h 446629"/>
                <a:gd name="connsiteX10" fmla="*/ 351489 w 3181900"/>
                <a:gd name="connsiteY10" fmla="*/ 409630 h 446629"/>
                <a:gd name="connsiteX11" fmla="*/ 277491 w 3181900"/>
                <a:gd name="connsiteY11" fmla="*/ 383202 h 446629"/>
                <a:gd name="connsiteX12" fmla="*/ 184994 w 3181900"/>
                <a:gd name="connsiteY12" fmla="*/ 330347 h 446629"/>
                <a:gd name="connsiteX13" fmla="*/ 113639 w 3181900"/>
                <a:gd name="connsiteY13" fmla="*/ 280134 h 446629"/>
                <a:gd name="connsiteX14" fmla="*/ 44927 w 3181900"/>
                <a:gd name="connsiteY14" fmla="*/ 219350 h 446629"/>
                <a:gd name="connsiteX15" fmla="*/ 15857 w 3181900"/>
                <a:gd name="connsiteY15" fmla="*/ 177066 h 446629"/>
                <a:gd name="connsiteX16" fmla="*/ 2643 w 3181900"/>
                <a:gd name="connsiteY16" fmla="*/ 140067 h 446629"/>
                <a:gd name="connsiteX17" fmla="*/ 0 w 3181900"/>
                <a:gd name="connsiteY17" fmla="*/ 116282 h 446629"/>
                <a:gd name="connsiteX18" fmla="*/ 7928 w 3181900"/>
                <a:gd name="connsiteY18" fmla="*/ 103068 h 446629"/>
                <a:gd name="connsiteX19" fmla="*/ 26428 w 3181900"/>
                <a:gd name="connsiteY19" fmla="*/ 100425 h 446629"/>
                <a:gd name="connsiteX20" fmla="*/ 47570 w 3181900"/>
                <a:gd name="connsiteY20" fmla="*/ 105711 h 446629"/>
                <a:gd name="connsiteX21" fmla="*/ 113639 w 3181900"/>
                <a:gd name="connsiteY21" fmla="*/ 145353 h 446629"/>
                <a:gd name="connsiteX22" fmla="*/ 171780 w 3181900"/>
                <a:gd name="connsiteY22" fmla="*/ 171780 h 446629"/>
                <a:gd name="connsiteX23" fmla="*/ 264277 w 3181900"/>
                <a:gd name="connsiteY23" fmla="*/ 203494 h 446629"/>
                <a:gd name="connsiteX24" fmla="*/ 332989 w 3181900"/>
                <a:gd name="connsiteY24" fmla="*/ 219350 h 446629"/>
                <a:gd name="connsiteX25" fmla="*/ 401702 w 3181900"/>
                <a:gd name="connsiteY25" fmla="*/ 221993 h 446629"/>
                <a:gd name="connsiteX26" fmla="*/ 578768 w 3181900"/>
                <a:gd name="connsiteY26" fmla="*/ 214065 h 446629"/>
                <a:gd name="connsiteX27" fmla="*/ 898543 w 3181900"/>
                <a:gd name="connsiteY27" fmla="*/ 179709 h 446629"/>
                <a:gd name="connsiteX28" fmla="*/ 1215676 w 3181900"/>
                <a:gd name="connsiteY28" fmla="*/ 142710 h 446629"/>
                <a:gd name="connsiteX29" fmla="*/ 1487882 w 3181900"/>
                <a:gd name="connsiteY29" fmla="*/ 113639 h 446629"/>
                <a:gd name="connsiteX30" fmla="*/ 1746874 w 3181900"/>
                <a:gd name="connsiteY30" fmla="*/ 92497 h 446629"/>
                <a:gd name="connsiteX31" fmla="*/ 2101006 w 3181900"/>
                <a:gd name="connsiteY31" fmla="*/ 68712 h 446629"/>
                <a:gd name="connsiteX32" fmla="*/ 2502707 w 3181900"/>
                <a:gd name="connsiteY32" fmla="*/ 44927 h 446629"/>
                <a:gd name="connsiteX33" fmla="*/ 2629561 w 3181900"/>
                <a:gd name="connsiteY33" fmla="*/ 0 h 446629"/>
                <a:gd name="connsiteX34" fmla="*/ 2729986 w 3181900"/>
                <a:gd name="connsiteY34" fmla="*/ 13214 h 446629"/>
                <a:gd name="connsiteX35" fmla="*/ 2846268 w 3181900"/>
                <a:gd name="connsiteY35" fmla="*/ 44927 h 446629"/>
                <a:gd name="connsiteX36" fmla="*/ 2936122 w 3181900"/>
                <a:gd name="connsiteY36" fmla="*/ 79283 h 446629"/>
                <a:gd name="connsiteX37" fmla="*/ 3041833 w 3181900"/>
                <a:gd name="connsiteY37" fmla="*/ 126853 h 446629"/>
                <a:gd name="connsiteX38" fmla="*/ 3097332 w 3181900"/>
                <a:gd name="connsiteY38" fmla="*/ 166495 h 446629"/>
                <a:gd name="connsiteX39" fmla="*/ 3142259 w 3181900"/>
                <a:gd name="connsiteY39" fmla="*/ 208779 h 446629"/>
                <a:gd name="connsiteX40" fmla="*/ 3158115 w 3181900"/>
                <a:gd name="connsiteY40" fmla="*/ 229921 h 446629"/>
                <a:gd name="connsiteX41" fmla="*/ 3176615 w 3181900"/>
                <a:gd name="connsiteY41" fmla="*/ 256349 h 446629"/>
                <a:gd name="connsiteX42" fmla="*/ 3181900 w 3181900"/>
                <a:gd name="connsiteY42" fmla="*/ 277491 h 446629"/>
                <a:gd name="connsiteX43" fmla="*/ 3173972 w 3181900"/>
                <a:gd name="connsiteY43" fmla="*/ 301276 h 446629"/>
                <a:gd name="connsiteX44" fmla="*/ 3136973 w 3181900"/>
                <a:gd name="connsiteY44" fmla="*/ 319776 h 446629"/>
                <a:gd name="connsiteX45" fmla="*/ 3092046 w 3181900"/>
                <a:gd name="connsiteY45" fmla="*/ 335632 h 446629"/>
                <a:gd name="connsiteX46" fmla="*/ 3002192 w 3181900"/>
                <a:gd name="connsiteY46" fmla="*/ 327704 h 446629"/>
                <a:gd name="connsiteX47" fmla="*/ 2740557 w 3181900"/>
                <a:gd name="connsiteY47" fmla="*/ 290705 h 446629"/>
                <a:gd name="connsiteX48" fmla="*/ 2423424 w 3181900"/>
                <a:gd name="connsiteY48" fmla="*/ 269563 h 446629"/>
                <a:gd name="connsiteX49" fmla="*/ 1992652 w 3181900"/>
                <a:gd name="connsiteY49" fmla="*/ 28277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81900" h="446629">
                  <a:moveTo>
                    <a:pt x="1992652" y="282777"/>
                  </a:moveTo>
                  <a:lnTo>
                    <a:pt x="1590950" y="301276"/>
                  </a:lnTo>
                  <a:lnTo>
                    <a:pt x="1408599" y="314490"/>
                  </a:lnTo>
                  <a:lnTo>
                    <a:pt x="1213033" y="335632"/>
                  </a:lnTo>
                  <a:lnTo>
                    <a:pt x="956684" y="375274"/>
                  </a:lnTo>
                  <a:lnTo>
                    <a:pt x="790189" y="404344"/>
                  </a:lnTo>
                  <a:lnTo>
                    <a:pt x="578768" y="446629"/>
                  </a:lnTo>
                  <a:lnTo>
                    <a:pt x="539126" y="446629"/>
                  </a:lnTo>
                  <a:lnTo>
                    <a:pt x="470414" y="438700"/>
                  </a:lnTo>
                  <a:lnTo>
                    <a:pt x="406987" y="428129"/>
                  </a:lnTo>
                  <a:lnTo>
                    <a:pt x="351489" y="409630"/>
                  </a:lnTo>
                  <a:lnTo>
                    <a:pt x="277491" y="383202"/>
                  </a:lnTo>
                  <a:lnTo>
                    <a:pt x="184994" y="330347"/>
                  </a:lnTo>
                  <a:lnTo>
                    <a:pt x="113639" y="280134"/>
                  </a:lnTo>
                  <a:lnTo>
                    <a:pt x="44927" y="219350"/>
                  </a:lnTo>
                  <a:lnTo>
                    <a:pt x="15857" y="177066"/>
                  </a:lnTo>
                  <a:lnTo>
                    <a:pt x="2643" y="140067"/>
                  </a:lnTo>
                  <a:lnTo>
                    <a:pt x="0" y="116282"/>
                  </a:lnTo>
                  <a:lnTo>
                    <a:pt x="7928" y="103068"/>
                  </a:lnTo>
                  <a:lnTo>
                    <a:pt x="26428" y="100425"/>
                  </a:lnTo>
                  <a:lnTo>
                    <a:pt x="47570" y="105711"/>
                  </a:lnTo>
                  <a:lnTo>
                    <a:pt x="113639" y="145353"/>
                  </a:lnTo>
                  <a:lnTo>
                    <a:pt x="171780" y="171780"/>
                  </a:lnTo>
                  <a:lnTo>
                    <a:pt x="264277" y="203494"/>
                  </a:lnTo>
                  <a:lnTo>
                    <a:pt x="332989" y="219350"/>
                  </a:lnTo>
                  <a:lnTo>
                    <a:pt x="401702" y="221993"/>
                  </a:lnTo>
                  <a:lnTo>
                    <a:pt x="578768" y="214065"/>
                  </a:lnTo>
                  <a:lnTo>
                    <a:pt x="898543" y="179709"/>
                  </a:lnTo>
                  <a:lnTo>
                    <a:pt x="1215676" y="142710"/>
                  </a:lnTo>
                  <a:lnTo>
                    <a:pt x="1487882" y="113639"/>
                  </a:lnTo>
                  <a:lnTo>
                    <a:pt x="1746874" y="92497"/>
                  </a:lnTo>
                  <a:lnTo>
                    <a:pt x="2101006" y="68712"/>
                  </a:lnTo>
                  <a:lnTo>
                    <a:pt x="2502707" y="44927"/>
                  </a:lnTo>
                  <a:lnTo>
                    <a:pt x="2629561" y="0"/>
                  </a:lnTo>
                  <a:lnTo>
                    <a:pt x="2729986" y="13214"/>
                  </a:lnTo>
                  <a:lnTo>
                    <a:pt x="2846268" y="44927"/>
                  </a:lnTo>
                  <a:lnTo>
                    <a:pt x="2936122" y="79283"/>
                  </a:lnTo>
                  <a:lnTo>
                    <a:pt x="3041833" y="126853"/>
                  </a:lnTo>
                  <a:lnTo>
                    <a:pt x="3097332" y="166495"/>
                  </a:lnTo>
                  <a:lnTo>
                    <a:pt x="3142259" y="208779"/>
                  </a:lnTo>
                  <a:lnTo>
                    <a:pt x="3158115" y="229921"/>
                  </a:lnTo>
                  <a:lnTo>
                    <a:pt x="3176615" y="256349"/>
                  </a:lnTo>
                  <a:lnTo>
                    <a:pt x="3181900" y="277491"/>
                  </a:lnTo>
                  <a:cubicBezTo>
                    <a:pt x="3173663" y="299458"/>
                    <a:pt x="3173972" y="291106"/>
                    <a:pt x="3173972" y="301276"/>
                  </a:cubicBezTo>
                  <a:lnTo>
                    <a:pt x="3136973" y="319776"/>
                  </a:lnTo>
                  <a:lnTo>
                    <a:pt x="3092046" y="335632"/>
                  </a:lnTo>
                  <a:lnTo>
                    <a:pt x="3002192" y="327704"/>
                  </a:lnTo>
                  <a:lnTo>
                    <a:pt x="2740557" y="290705"/>
                  </a:lnTo>
                  <a:lnTo>
                    <a:pt x="2423424" y="269563"/>
                  </a:lnTo>
                  <a:lnTo>
                    <a:pt x="1992652" y="2827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6177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6FE5BF-6A3C-40AC-AB4B-CC0B0AA0085B}"/>
              </a:ext>
            </a:extLst>
          </p:cNvPr>
          <p:cNvGrpSpPr/>
          <p:nvPr/>
        </p:nvGrpSpPr>
        <p:grpSpPr>
          <a:xfrm>
            <a:off x="2495550" y="1547813"/>
            <a:ext cx="4814888" cy="4378325"/>
            <a:chOff x="2495550" y="1547813"/>
            <a:chExt cx="4814888" cy="43783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1E9150-B732-D148-BD7F-7A5062AA5AB8}"/>
                </a:ext>
              </a:extLst>
            </p:cNvPr>
            <p:cNvSpPr/>
            <p:nvPr/>
          </p:nvSpPr>
          <p:spPr>
            <a:xfrm>
              <a:off x="2636838" y="1636713"/>
              <a:ext cx="1787525" cy="830262"/>
            </a:xfrm>
            <a:custGeom>
              <a:avLst/>
              <a:gdLst>
                <a:gd name="connsiteX0" fmla="*/ 1383506 w 1788319"/>
                <a:gd name="connsiteY0" fmla="*/ 514350 h 831056"/>
                <a:gd name="connsiteX1" fmla="*/ 1021556 w 1788319"/>
                <a:gd name="connsiteY1" fmla="*/ 614362 h 831056"/>
                <a:gd name="connsiteX2" fmla="*/ 881062 w 1788319"/>
                <a:gd name="connsiteY2" fmla="*/ 657225 h 831056"/>
                <a:gd name="connsiteX3" fmla="*/ 738187 w 1788319"/>
                <a:gd name="connsiteY3" fmla="*/ 697706 h 831056"/>
                <a:gd name="connsiteX4" fmla="*/ 607219 w 1788319"/>
                <a:gd name="connsiteY4" fmla="*/ 728662 h 831056"/>
                <a:gd name="connsiteX5" fmla="*/ 478631 w 1788319"/>
                <a:gd name="connsiteY5" fmla="*/ 757237 h 831056"/>
                <a:gd name="connsiteX6" fmla="*/ 352425 w 1788319"/>
                <a:gd name="connsiteY6" fmla="*/ 783431 h 831056"/>
                <a:gd name="connsiteX7" fmla="*/ 173831 w 1788319"/>
                <a:gd name="connsiteY7" fmla="*/ 814387 h 831056"/>
                <a:gd name="connsiteX8" fmla="*/ 69056 w 1788319"/>
                <a:gd name="connsiteY8" fmla="*/ 828675 h 831056"/>
                <a:gd name="connsiteX9" fmla="*/ 35719 w 1788319"/>
                <a:gd name="connsiteY9" fmla="*/ 831056 h 831056"/>
                <a:gd name="connsiteX10" fmla="*/ 14287 w 1788319"/>
                <a:gd name="connsiteY10" fmla="*/ 826294 h 831056"/>
                <a:gd name="connsiteX11" fmla="*/ 2381 w 1788319"/>
                <a:gd name="connsiteY11" fmla="*/ 819150 h 831056"/>
                <a:gd name="connsiteX12" fmla="*/ 0 w 1788319"/>
                <a:gd name="connsiteY12" fmla="*/ 804862 h 831056"/>
                <a:gd name="connsiteX13" fmla="*/ 7144 w 1788319"/>
                <a:gd name="connsiteY13" fmla="*/ 790575 h 831056"/>
                <a:gd name="connsiteX14" fmla="*/ 64294 w 1788319"/>
                <a:gd name="connsiteY14" fmla="*/ 766762 h 831056"/>
                <a:gd name="connsiteX15" fmla="*/ 228600 w 1788319"/>
                <a:gd name="connsiteY15" fmla="*/ 709612 h 831056"/>
                <a:gd name="connsiteX16" fmla="*/ 435769 w 1788319"/>
                <a:gd name="connsiteY16" fmla="*/ 631031 h 831056"/>
                <a:gd name="connsiteX17" fmla="*/ 671512 w 1788319"/>
                <a:gd name="connsiteY17" fmla="*/ 542925 h 831056"/>
                <a:gd name="connsiteX18" fmla="*/ 895350 w 1788319"/>
                <a:gd name="connsiteY18" fmla="*/ 454819 h 831056"/>
                <a:gd name="connsiteX19" fmla="*/ 1000125 w 1788319"/>
                <a:gd name="connsiteY19" fmla="*/ 409575 h 831056"/>
                <a:gd name="connsiteX20" fmla="*/ 1145381 w 1788319"/>
                <a:gd name="connsiteY20" fmla="*/ 335756 h 831056"/>
                <a:gd name="connsiteX21" fmla="*/ 1247775 w 1788319"/>
                <a:gd name="connsiteY21" fmla="*/ 276225 h 831056"/>
                <a:gd name="connsiteX22" fmla="*/ 1323975 w 1788319"/>
                <a:gd name="connsiteY22" fmla="*/ 221456 h 831056"/>
                <a:gd name="connsiteX23" fmla="*/ 1345406 w 1788319"/>
                <a:gd name="connsiteY23" fmla="*/ 197644 h 831056"/>
                <a:gd name="connsiteX24" fmla="*/ 1354931 w 1788319"/>
                <a:gd name="connsiteY24" fmla="*/ 173831 h 831056"/>
                <a:gd name="connsiteX25" fmla="*/ 1354931 w 1788319"/>
                <a:gd name="connsiteY25" fmla="*/ 154781 h 831056"/>
                <a:gd name="connsiteX26" fmla="*/ 1347787 w 1788319"/>
                <a:gd name="connsiteY26" fmla="*/ 123825 h 831056"/>
                <a:gd name="connsiteX27" fmla="*/ 1326356 w 1788319"/>
                <a:gd name="connsiteY27" fmla="*/ 95250 h 831056"/>
                <a:gd name="connsiteX28" fmla="*/ 1304925 w 1788319"/>
                <a:gd name="connsiteY28" fmla="*/ 76200 h 831056"/>
                <a:gd name="connsiteX29" fmla="*/ 1285875 w 1788319"/>
                <a:gd name="connsiteY29" fmla="*/ 52387 h 831056"/>
                <a:gd name="connsiteX30" fmla="*/ 1276350 w 1788319"/>
                <a:gd name="connsiteY30" fmla="*/ 26194 h 831056"/>
                <a:gd name="connsiteX31" fmla="*/ 1278731 w 1788319"/>
                <a:gd name="connsiteY31" fmla="*/ 9525 h 831056"/>
                <a:gd name="connsiteX32" fmla="*/ 1288256 w 1788319"/>
                <a:gd name="connsiteY32" fmla="*/ 0 h 831056"/>
                <a:gd name="connsiteX33" fmla="*/ 1319212 w 1788319"/>
                <a:gd name="connsiteY33" fmla="*/ 2381 h 831056"/>
                <a:gd name="connsiteX34" fmla="*/ 1376362 w 1788319"/>
                <a:gd name="connsiteY34" fmla="*/ 23812 h 831056"/>
                <a:gd name="connsiteX35" fmla="*/ 1469231 w 1788319"/>
                <a:gd name="connsiteY35" fmla="*/ 64294 h 831056"/>
                <a:gd name="connsiteX36" fmla="*/ 1543050 w 1788319"/>
                <a:gd name="connsiteY36" fmla="*/ 102394 h 831056"/>
                <a:gd name="connsiteX37" fmla="*/ 1609725 w 1788319"/>
                <a:gd name="connsiteY37" fmla="*/ 138112 h 831056"/>
                <a:gd name="connsiteX38" fmla="*/ 1654969 w 1788319"/>
                <a:gd name="connsiteY38" fmla="*/ 169069 h 831056"/>
                <a:gd name="connsiteX39" fmla="*/ 1697831 w 1788319"/>
                <a:gd name="connsiteY39" fmla="*/ 200025 h 831056"/>
                <a:gd name="connsiteX40" fmla="*/ 1733550 w 1788319"/>
                <a:gd name="connsiteY40" fmla="*/ 230981 h 831056"/>
                <a:gd name="connsiteX41" fmla="*/ 1771650 w 1788319"/>
                <a:gd name="connsiteY41" fmla="*/ 273844 h 831056"/>
                <a:gd name="connsiteX42" fmla="*/ 1783556 w 1788319"/>
                <a:gd name="connsiteY42" fmla="*/ 297656 h 831056"/>
                <a:gd name="connsiteX43" fmla="*/ 1788319 w 1788319"/>
                <a:gd name="connsiteY43" fmla="*/ 323850 h 831056"/>
                <a:gd name="connsiteX44" fmla="*/ 1785937 w 1788319"/>
                <a:gd name="connsiteY44" fmla="*/ 342900 h 831056"/>
                <a:gd name="connsiteX45" fmla="*/ 1778794 w 1788319"/>
                <a:gd name="connsiteY45" fmla="*/ 364331 h 831056"/>
                <a:gd name="connsiteX46" fmla="*/ 1764506 w 1788319"/>
                <a:gd name="connsiteY46" fmla="*/ 381000 h 831056"/>
                <a:gd name="connsiteX47" fmla="*/ 1719262 w 1788319"/>
                <a:gd name="connsiteY47" fmla="*/ 400050 h 831056"/>
                <a:gd name="connsiteX48" fmla="*/ 1619250 w 1788319"/>
                <a:gd name="connsiteY48" fmla="*/ 426244 h 831056"/>
                <a:gd name="connsiteX49" fmla="*/ 1528762 w 1788319"/>
                <a:gd name="connsiteY49" fmla="*/ 457200 h 831056"/>
                <a:gd name="connsiteX50" fmla="*/ 1383506 w 1788319"/>
                <a:gd name="connsiteY50" fmla="*/ 51435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88319" h="831056">
                  <a:moveTo>
                    <a:pt x="1383506" y="514350"/>
                  </a:moveTo>
                  <a:lnTo>
                    <a:pt x="1021556" y="614362"/>
                  </a:lnTo>
                  <a:lnTo>
                    <a:pt x="881062" y="657225"/>
                  </a:lnTo>
                  <a:lnTo>
                    <a:pt x="738187" y="697706"/>
                  </a:lnTo>
                  <a:lnTo>
                    <a:pt x="607219" y="728662"/>
                  </a:lnTo>
                  <a:lnTo>
                    <a:pt x="478631" y="757237"/>
                  </a:lnTo>
                  <a:lnTo>
                    <a:pt x="352425" y="783431"/>
                  </a:lnTo>
                  <a:lnTo>
                    <a:pt x="173831" y="814387"/>
                  </a:lnTo>
                  <a:lnTo>
                    <a:pt x="69056" y="828675"/>
                  </a:lnTo>
                  <a:lnTo>
                    <a:pt x="35719" y="831056"/>
                  </a:lnTo>
                  <a:lnTo>
                    <a:pt x="14287" y="826294"/>
                  </a:lnTo>
                  <a:lnTo>
                    <a:pt x="2381" y="819150"/>
                  </a:lnTo>
                  <a:lnTo>
                    <a:pt x="0" y="804862"/>
                  </a:lnTo>
                  <a:lnTo>
                    <a:pt x="7144" y="790575"/>
                  </a:lnTo>
                  <a:lnTo>
                    <a:pt x="64294" y="766762"/>
                  </a:lnTo>
                  <a:lnTo>
                    <a:pt x="228600" y="709612"/>
                  </a:lnTo>
                  <a:lnTo>
                    <a:pt x="435769" y="631031"/>
                  </a:lnTo>
                  <a:lnTo>
                    <a:pt x="671512" y="542925"/>
                  </a:lnTo>
                  <a:lnTo>
                    <a:pt x="895350" y="454819"/>
                  </a:lnTo>
                  <a:lnTo>
                    <a:pt x="1000125" y="409575"/>
                  </a:lnTo>
                  <a:lnTo>
                    <a:pt x="1145381" y="335756"/>
                  </a:lnTo>
                  <a:lnTo>
                    <a:pt x="1247775" y="276225"/>
                  </a:lnTo>
                  <a:lnTo>
                    <a:pt x="1323975" y="221456"/>
                  </a:lnTo>
                  <a:lnTo>
                    <a:pt x="1345406" y="197644"/>
                  </a:lnTo>
                  <a:lnTo>
                    <a:pt x="1354931" y="173831"/>
                  </a:lnTo>
                  <a:lnTo>
                    <a:pt x="1354931" y="154781"/>
                  </a:lnTo>
                  <a:lnTo>
                    <a:pt x="1347787" y="123825"/>
                  </a:lnTo>
                  <a:lnTo>
                    <a:pt x="1326356" y="95250"/>
                  </a:lnTo>
                  <a:lnTo>
                    <a:pt x="1304925" y="76200"/>
                  </a:lnTo>
                  <a:lnTo>
                    <a:pt x="1285875" y="52387"/>
                  </a:lnTo>
                  <a:lnTo>
                    <a:pt x="1276350" y="26194"/>
                  </a:lnTo>
                  <a:lnTo>
                    <a:pt x="1278731" y="9525"/>
                  </a:lnTo>
                  <a:lnTo>
                    <a:pt x="1288256" y="0"/>
                  </a:lnTo>
                  <a:lnTo>
                    <a:pt x="1319212" y="2381"/>
                  </a:lnTo>
                  <a:lnTo>
                    <a:pt x="1376362" y="23812"/>
                  </a:lnTo>
                  <a:lnTo>
                    <a:pt x="1469231" y="64294"/>
                  </a:lnTo>
                  <a:lnTo>
                    <a:pt x="1543050" y="102394"/>
                  </a:lnTo>
                  <a:lnTo>
                    <a:pt x="1609725" y="138112"/>
                  </a:lnTo>
                  <a:lnTo>
                    <a:pt x="1654969" y="169069"/>
                  </a:lnTo>
                  <a:lnTo>
                    <a:pt x="1697831" y="200025"/>
                  </a:lnTo>
                  <a:lnTo>
                    <a:pt x="1733550" y="230981"/>
                  </a:lnTo>
                  <a:lnTo>
                    <a:pt x="1771650" y="273844"/>
                  </a:lnTo>
                  <a:lnTo>
                    <a:pt x="1783556" y="297656"/>
                  </a:lnTo>
                  <a:lnTo>
                    <a:pt x="1788319" y="323850"/>
                  </a:lnTo>
                  <a:lnTo>
                    <a:pt x="1785937" y="342900"/>
                  </a:lnTo>
                  <a:lnTo>
                    <a:pt x="1778794" y="364331"/>
                  </a:lnTo>
                  <a:lnTo>
                    <a:pt x="1764506" y="381000"/>
                  </a:lnTo>
                  <a:lnTo>
                    <a:pt x="1719262" y="400050"/>
                  </a:lnTo>
                  <a:lnTo>
                    <a:pt x="1619250" y="426244"/>
                  </a:lnTo>
                  <a:lnTo>
                    <a:pt x="1528762" y="457200"/>
                  </a:lnTo>
                  <a:lnTo>
                    <a:pt x="1383506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7FA91BB-5A65-4546-AB6E-B3B260886AE7}"/>
                </a:ext>
              </a:extLst>
            </p:cNvPr>
            <p:cNvSpPr/>
            <p:nvPr/>
          </p:nvSpPr>
          <p:spPr>
            <a:xfrm>
              <a:off x="2495550" y="2690813"/>
              <a:ext cx="1866900" cy="557212"/>
            </a:xfrm>
            <a:custGeom>
              <a:avLst/>
              <a:gdLst>
                <a:gd name="connsiteX0" fmla="*/ 1509713 w 1866900"/>
                <a:gd name="connsiteY0" fmla="*/ 278606 h 557212"/>
                <a:gd name="connsiteX1" fmla="*/ 1295400 w 1866900"/>
                <a:gd name="connsiteY1" fmla="*/ 316706 h 557212"/>
                <a:gd name="connsiteX2" fmla="*/ 962025 w 1866900"/>
                <a:gd name="connsiteY2" fmla="*/ 407193 h 557212"/>
                <a:gd name="connsiteX3" fmla="*/ 733425 w 1866900"/>
                <a:gd name="connsiteY3" fmla="*/ 459581 h 557212"/>
                <a:gd name="connsiteX4" fmla="*/ 440531 w 1866900"/>
                <a:gd name="connsiteY4" fmla="*/ 538162 h 557212"/>
                <a:gd name="connsiteX5" fmla="*/ 416719 w 1866900"/>
                <a:gd name="connsiteY5" fmla="*/ 550068 h 557212"/>
                <a:gd name="connsiteX6" fmla="*/ 397669 w 1866900"/>
                <a:gd name="connsiteY6" fmla="*/ 554831 h 557212"/>
                <a:gd name="connsiteX7" fmla="*/ 366713 w 1866900"/>
                <a:gd name="connsiteY7" fmla="*/ 557212 h 557212"/>
                <a:gd name="connsiteX8" fmla="*/ 347663 w 1866900"/>
                <a:gd name="connsiteY8" fmla="*/ 554831 h 557212"/>
                <a:gd name="connsiteX9" fmla="*/ 297656 w 1866900"/>
                <a:gd name="connsiteY9" fmla="*/ 542925 h 557212"/>
                <a:gd name="connsiteX10" fmla="*/ 238125 w 1866900"/>
                <a:gd name="connsiteY10" fmla="*/ 509587 h 557212"/>
                <a:gd name="connsiteX11" fmla="*/ 173831 w 1866900"/>
                <a:gd name="connsiteY11" fmla="*/ 464343 h 557212"/>
                <a:gd name="connsiteX12" fmla="*/ 109538 w 1866900"/>
                <a:gd name="connsiteY12" fmla="*/ 411956 h 557212"/>
                <a:gd name="connsiteX13" fmla="*/ 47625 w 1866900"/>
                <a:gd name="connsiteY13" fmla="*/ 354806 h 557212"/>
                <a:gd name="connsiteX14" fmla="*/ 16669 w 1866900"/>
                <a:gd name="connsiteY14" fmla="*/ 319087 h 557212"/>
                <a:gd name="connsiteX15" fmla="*/ 2381 w 1866900"/>
                <a:gd name="connsiteY15" fmla="*/ 288131 h 557212"/>
                <a:gd name="connsiteX16" fmla="*/ 0 w 1866900"/>
                <a:gd name="connsiteY16" fmla="*/ 264318 h 557212"/>
                <a:gd name="connsiteX17" fmla="*/ 2381 w 1866900"/>
                <a:gd name="connsiteY17" fmla="*/ 250031 h 557212"/>
                <a:gd name="connsiteX18" fmla="*/ 14288 w 1866900"/>
                <a:gd name="connsiteY18" fmla="*/ 242887 h 557212"/>
                <a:gd name="connsiteX19" fmla="*/ 38100 w 1866900"/>
                <a:gd name="connsiteY19" fmla="*/ 242887 h 557212"/>
                <a:gd name="connsiteX20" fmla="*/ 61913 w 1866900"/>
                <a:gd name="connsiteY20" fmla="*/ 259556 h 557212"/>
                <a:gd name="connsiteX21" fmla="*/ 114300 w 1866900"/>
                <a:gd name="connsiteY21" fmla="*/ 288131 h 557212"/>
                <a:gd name="connsiteX22" fmla="*/ 176213 w 1866900"/>
                <a:gd name="connsiteY22" fmla="*/ 314325 h 557212"/>
                <a:gd name="connsiteX23" fmla="*/ 238125 w 1866900"/>
                <a:gd name="connsiteY23" fmla="*/ 335756 h 557212"/>
                <a:gd name="connsiteX24" fmla="*/ 307181 w 1866900"/>
                <a:gd name="connsiteY24" fmla="*/ 350043 h 557212"/>
                <a:gd name="connsiteX25" fmla="*/ 359569 w 1866900"/>
                <a:gd name="connsiteY25" fmla="*/ 350043 h 557212"/>
                <a:gd name="connsiteX26" fmla="*/ 478631 w 1866900"/>
                <a:gd name="connsiteY26" fmla="*/ 323850 h 557212"/>
                <a:gd name="connsiteX27" fmla="*/ 769144 w 1866900"/>
                <a:gd name="connsiteY27" fmla="*/ 257175 h 557212"/>
                <a:gd name="connsiteX28" fmla="*/ 1088231 w 1866900"/>
                <a:gd name="connsiteY28" fmla="*/ 180975 h 557212"/>
                <a:gd name="connsiteX29" fmla="*/ 1326356 w 1866900"/>
                <a:gd name="connsiteY29" fmla="*/ 109537 h 557212"/>
                <a:gd name="connsiteX30" fmla="*/ 1540669 w 1866900"/>
                <a:gd name="connsiteY30" fmla="*/ 47625 h 557212"/>
                <a:gd name="connsiteX31" fmla="*/ 1626394 w 1866900"/>
                <a:gd name="connsiteY31" fmla="*/ 0 h 557212"/>
                <a:gd name="connsiteX32" fmla="*/ 1650206 w 1866900"/>
                <a:gd name="connsiteY32" fmla="*/ 0 h 557212"/>
                <a:gd name="connsiteX33" fmla="*/ 1709738 w 1866900"/>
                <a:gd name="connsiteY33" fmla="*/ 14287 h 557212"/>
                <a:gd name="connsiteX34" fmla="*/ 1754981 w 1866900"/>
                <a:gd name="connsiteY34" fmla="*/ 33337 h 557212"/>
                <a:gd name="connsiteX35" fmla="*/ 1790700 w 1866900"/>
                <a:gd name="connsiteY35" fmla="*/ 54768 h 557212"/>
                <a:gd name="connsiteX36" fmla="*/ 1819275 w 1866900"/>
                <a:gd name="connsiteY36" fmla="*/ 76200 h 557212"/>
                <a:gd name="connsiteX37" fmla="*/ 1857375 w 1866900"/>
                <a:gd name="connsiteY37" fmla="*/ 121443 h 557212"/>
                <a:gd name="connsiteX38" fmla="*/ 1866900 w 1866900"/>
                <a:gd name="connsiteY38" fmla="*/ 147637 h 557212"/>
                <a:gd name="connsiteX39" fmla="*/ 1866900 w 1866900"/>
                <a:gd name="connsiteY39" fmla="*/ 180975 h 557212"/>
                <a:gd name="connsiteX40" fmla="*/ 1852613 w 1866900"/>
                <a:gd name="connsiteY40" fmla="*/ 204787 h 557212"/>
                <a:gd name="connsiteX41" fmla="*/ 1821656 w 1866900"/>
                <a:gd name="connsiteY41" fmla="*/ 230981 h 557212"/>
                <a:gd name="connsiteX42" fmla="*/ 1785938 w 1866900"/>
                <a:gd name="connsiteY42" fmla="*/ 247650 h 557212"/>
                <a:gd name="connsiteX43" fmla="*/ 1693069 w 1866900"/>
                <a:gd name="connsiteY43" fmla="*/ 252412 h 557212"/>
                <a:gd name="connsiteX44" fmla="*/ 1509713 w 1866900"/>
                <a:gd name="connsiteY44" fmla="*/ 2786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6900" h="557212">
                  <a:moveTo>
                    <a:pt x="1509713" y="278606"/>
                  </a:moveTo>
                  <a:lnTo>
                    <a:pt x="1295400" y="316706"/>
                  </a:lnTo>
                  <a:lnTo>
                    <a:pt x="962025" y="407193"/>
                  </a:lnTo>
                  <a:lnTo>
                    <a:pt x="733425" y="459581"/>
                  </a:lnTo>
                  <a:lnTo>
                    <a:pt x="440531" y="538162"/>
                  </a:lnTo>
                  <a:lnTo>
                    <a:pt x="416719" y="550068"/>
                  </a:lnTo>
                  <a:lnTo>
                    <a:pt x="397669" y="554831"/>
                  </a:lnTo>
                  <a:lnTo>
                    <a:pt x="366713" y="557212"/>
                  </a:lnTo>
                  <a:lnTo>
                    <a:pt x="347663" y="554831"/>
                  </a:lnTo>
                  <a:lnTo>
                    <a:pt x="297656" y="542925"/>
                  </a:lnTo>
                  <a:lnTo>
                    <a:pt x="238125" y="509587"/>
                  </a:lnTo>
                  <a:lnTo>
                    <a:pt x="173831" y="464343"/>
                  </a:lnTo>
                  <a:lnTo>
                    <a:pt x="109538" y="411956"/>
                  </a:lnTo>
                  <a:lnTo>
                    <a:pt x="47625" y="354806"/>
                  </a:lnTo>
                  <a:lnTo>
                    <a:pt x="16669" y="319087"/>
                  </a:lnTo>
                  <a:lnTo>
                    <a:pt x="2381" y="288131"/>
                  </a:lnTo>
                  <a:lnTo>
                    <a:pt x="0" y="264318"/>
                  </a:lnTo>
                  <a:lnTo>
                    <a:pt x="2381" y="250031"/>
                  </a:lnTo>
                  <a:lnTo>
                    <a:pt x="14288" y="242887"/>
                  </a:lnTo>
                  <a:lnTo>
                    <a:pt x="38100" y="242887"/>
                  </a:lnTo>
                  <a:lnTo>
                    <a:pt x="61913" y="259556"/>
                  </a:lnTo>
                  <a:lnTo>
                    <a:pt x="114300" y="288131"/>
                  </a:lnTo>
                  <a:lnTo>
                    <a:pt x="176213" y="314325"/>
                  </a:lnTo>
                  <a:lnTo>
                    <a:pt x="238125" y="335756"/>
                  </a:lnTo>
                  <a:lnTo>
                    <a:pt x="307181" y="350043"/>
                  </a:lnTo>
                  <a:lnTo>
                    <a:pt x="359569" y="350043"/>
                  </a:lnTo>
                  <a:lnTo>
                    <a:pt x="478631" y="323850"/>
                  </a:lnTo>
                  <a:lnTo>
                    <a:pt x="769144" y="257175"/>
                  </a:lnTo>
                  <a:lnTo>
                    <a:pt x="1088231" y="180975"/>
                  </a:lnTo>
                  <a:lnTo>
                    <a:pt x="1326356" y="109537"/>
                  </a:lnTo>
                  <a:lnTo>
                    <a:pt x="1540669" y="47625"/>
                  </a:lnTo>
                  <a:lnTo>
                    <a:pt x="1626394" y="0"/>
                  </a:lnTo>
                  <a:lnTo>
                    <a:pt x="1650206" y="0"/>
                  </a:lnTo>
                  <a:lnTo>
                    <a:pt x="1709738" y="14287"/>
                  </a:lnTo>
                  <a:lnTo>
                    <a:pt x="1754981" y="33337"/>
                  </a:lnTo>
                  <a:lnTo>
                    <a:pt x="1790700" y="54768"/>
                  </a:lnTo>
                  <a:lnTo>
                    <a:pt x="1819275" y="76200"/>
                  </a:lnTo>
                  <a:lnTo>
                    <a:pt x="1857375" y="121443"/>
                  </a:lnTo>
                  <a:lnTo>
                    <a:pt x="1866900" y="147637"/>
                  </a:lnTo>
                  <a:lnTo>
                    <a:pt x="1866900" y="180975"/>
                  </a:lnTo>
                  <a:lnTo>
                    <a:pt x="1852613" y="204787"/>
                  </a:lnTo>
                  <a:lnTo>
                    <a:pt x="1821656" y="230981"/>
                  </a:lnTo>
                  <a:lnTo>
                    <a:pt x="1785938" y="247650"/>
                  </a:lnTo>
                  <a:lnTo>
                    <a:pt x="1693069" y="252412"/>
                  </a:lnTo>
                  <a:lnTo>
                    <a:pt x="1509713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BD0824B-C2ED-E74B-A826-11CEFFE06E54}"/>
                </a:ext>
              </a:extLst>
            </p:cNvPr>
            <p:cNvSpPr/>
            <p:nvPr/>
          </p:nvSpPr>
          <p:spPr>
            <a:xfrm>
              <a:off x="4605338" y="1547813"/>
              <a:ext cx="1993900" cy="787400"/>
            </a:xfrm>
            <a:custGeom>
              <a:avLst/>
              <a:gdLst>
                <a:gd name="connsiteX0" fmla="*/ 1340643 w 1993106"/>
                <a:gd name="connsiteY0" fmla="*/ 516731 h 788193"/>
                <a:gd name="connsiteX1" fmla="*/ 1009650 w 1993106"/>
                <a:gd name="connsiteY1" fmla="*/ 616743 h 788193"/>
                <a:gd name="connsiteX2" fmla="*/ 809625 w 1993106"/>
                <a:gd name="connsiteY2" fmla="*/ 661987 h 788193"/>
                <a:gd name="connsiteX3" fmla="*/ 604837 w 1993106"/>
                <a:gd name="connsiteY3" fmla="*/ 697706 h 788193"/>
                <a:gd name="connsiteX4" fmla="*/ 323850 w 1993106"/>
                <a:gd name="connsiteY4" fmla="*/ 742950 h 788193"/>
                <a:gd name="connsiteX5" fmla="*/ 95250 w 1993106"/>
                <a:gd name="connsiteY5" fmla="*/ 783431 h 788193"/>
                <a:gd name="connsiteX6" fmla="*/ 64293 w 1993106"/>
                <a:gd name="connsiteY6" fmla="*/ 788193 h 788193"/>
                <a:gd name="connsiteX7" fmla="*/ 33337 w 1993106"/>
                <a:gd name="connsiteY7" fmla="*/ 783431 h 788193"/>
                <a:gd name="connsiteX8" fmla="*/ 11906 w 1993106"/>
                <a:gd name="connsiteY8" fmla="*/ 773906 h 788193"/>
                <a:gd name="connsiteX9" fmla="*/ 0 w 1993106"/>
                <a:gd name="connsiteY9" fmla="*/ 759618 h 788193"/>
                <a:gd name="connsiteX10" fmla="*/ 2381 w 1993106"/>
                <a:gd name="connsiteY10" fmla="*/ 740568 h 788193"/>
                <a:gd name="connsiteX11" fmla="*/ 21431 w 1993106"/>
                <a:gd name="connsiteY11" fmla="*/ 723900 h 788193"/>
                <a:gd name="connsiteX12" fmla="*/ 150018 w 1993106"/>
                <a:gd name="connsiteY12" fmla="*/ 685800 h 788193"/>
                <a:gd name="connsiteX13" fmla="*/ 431006 w 1993106"/>
                <a:gd name="connsiteY13" fmla="*/ 607218 h 788193"/>
                <a:gd name="connsiteX14" fmla="*/ 728662 w 1993106"/>
                <a:gd name="connsiteY14" fmla="*/ 511968 h 788193"/>
                <a:gd name="connsiteX15" fmla="*/ 1012031 w 1993106"/>
                <a:gd name="connsiteY15" fmla="*/ 411956 h 788193"/>
                <a:gd name="connsiteX16" fmla="*/ 1252537 w 1993106"/>
                <a:gd name="connsiteY16" fmla="*/ 319087 h 788193"/>
                <a:gd name="connsiteX17" fmla="*/ 1416843 w 1993106"/>
                <a:gd name="connsiteY17" fmla="*/ 250031 h 788193"/>
                <a:gd name="connsiteX18" fmla="*/ 1433512 w 1993106"/>
                <a:gd name="connsiteY18" fmla="*/ 233362 h 788193"/>
                <a:gd name="connsiteX19" fmla="*/ 1443037 w 1993106"/>
                <a:gd name="connsiteY19" fmla="*/ 211931 h 788193"/>
                <a:gd name="connsiteX20" fmla="*/ 1452562 w 1993106"/>
                <a:gd name="connsiteY20" fmla="*/ 188118 h 788193"/>
                <a:gd name="connsiteX21" fmla="*/ 1457325 w 1993106"/>
                <a:gd name="connsiteY21" fmla="*/ 161925 h 788193"/>
                <a:gd name="connsiteX22" fmla="*/ 1447800 w 1993106"/>
                <a:gd name="connsiteY22" fmla="*/ 138112 h 788193"/>
                <a:gd name="connsiteX23" fmla="*/ 1428750 w 1993106"/>
                <a:gd name="connsiteY23" fmla="*/ 114300 h 788193"/>
                <a:gd name="connsiteX24" fmla="*/ 1402556 w 1993106"/>
                <a:gd name="connsiteY24" fmla="*/ 88106 h 788193"/>
                <a:gd name="connsiteX25" fmla="*/ 1385887 w 1993106"/>
                <a:gd name="connsiteY25" fmla="*/ 61912 h 788193"/>
                <a:gd name="connsiteX26" fmla="*/ 1378743 w 1993106"/>
                <a:gd name="connsiteY26" fmla="*/ 35718 h 788193"/>
                <a:gd name="connsiteX27" fmla="*/ 1378743 w 1993106"/>
                <a:gd name="connsiteY27" fmla="*/ 14287 h 788193"/>
                <a:gd name="connsiteX28" fmla="*/ 1388268 w 1993106"/>
                <a:gd name="connsiteY28" fmla="*/ 4762 h 788193"/>
                <a:gd name="connsiteX29" fmla="*/ 1409700 w 1993106"/>
                <a:gd name="connsiteY29" fmla="*/ 0 h 788193"/>
                <a:gd name="connsiteX30" fmla="*/ 1438275 w 1993106"/>
                <a:gd name="connsiteY30" fmla="*/ 0 h 788193"/>
                <a:gd name="connsiteX31" fmla="*/ 1476375 w 1993106"/>
                <a:gd name="connsiteY31" fmla="*/ 11906 h 788193"/>
                <a:gd name="connsiteX32" fmla="*/ 1554956 w 1993106"/>
                <a:gd name="connsiteY32" fmla="*/ 40481 h 788193"/>
                <a:gd name="connsiteX33" fmla="*/ 1664493 w 1993106"/>
                <a:gd name="connsiteY33" fmla="*/ 88106 h 788193"/>
                <a:gd name="connsiteX34" fmla="*/ 1754981 w 1993106"/>
                <a:gd name="connsiteY34" fmla="*/ 130968 h 788193"/>
                <a:gd name="connsiteX35" fmla="*/ 1843087 w 1993106"/>
                <a:gd name="connsiteY35" fmla="*/ 173831 h 788193"/>
                <a:gd name="connsiteX36" fmla="*/ 1907381 w 1993106"/>
                <a:gd name="connsiteY36" fmla="*/ 211931 h 788193"/>
                <a:gd name="connsiteX37" fmla="*/ 1950243 w 1993106"/>
                <a:gd name="connsiteY37" fmla="*/ 245268 h 788193"/>
                <a:gd name="connsiteX38" fmla="*/ 1974056 w 1993106"/>
                <a:gd name="connsiteY38" fmla="*/ 264318 h 788193"/>
                <a:gd name="connsiteX39" fmla="*/ 1983581 w 1993106"/>
                <a:gd name="connsiteY39" fmla="*/ 278606 h 788193"/>
                <a:gd name="connsiteX40" fmla="*/ 1993106 w 1993106"/>
                <a:gd name="connsiteY40" fmla="*/ 295275 h 788193"/>
                <a:gd name="connsiteX41" fmla="*/ 1993106 w 1993106"/>
                <a:gd name="connsiteY41" fmla="*/ 319087 h 788193"/>
                <a:gd name="connsiteX42" fmla="*/ 1985962 w 1993106"/>
                <a:gd name="connsiteY42" fmla="*/ 338137 h 788193"/>
                <a:gd name="connsiteX43" fmla="*/ 1969293 w 1993106"/>
                <a:gd name="connsiteY43" fmla="*/ 352425 h 788193"/>
                <a:gd name="connsiteX44" fmla="*/ 1916906 w 1993106"/>
                <a:gd name="connsiteY44" fmla="*/ 369093 h 788193"/>
                <a:gd name="connsiteX45" fmla="*/ 1783556 w 1993106"/>
                <a:gd name="connsiteY45" fmla="*/ 390525 h 788193"/>
                <a:gd name="connsiteX46" fmla="*/ 1640681 w 1993106"/>
                <a:gd name="connsiteY46" fmla="*/ 409575 h 788193"/>
                <a:gd name="connsiteX47" fmla="*/ 1340643 w 1993106"/>
                <a:gd name="connsiteY47" fmla="*/ 516731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3106" h="788193">
                  <a:moveTo>
                    <a:pt x="1340643" y="516731"/>
                  </a:moveTo>
                  <a:lnTo>
                    <a:pt x="1009650" y="616743"/>
                  </a:lnTo>
                  <a:lnTo>
                    <a:pt x="809625" y="661987"/>
                  </a:lnTo>
                  <a:lnTo>
                    <a:pt x="604837" y="697706"/>
                  </a:lnTo>
                  <a:lnTo>
                    <a:pt x="323850" y="742950"/>
                  </a:lnTo>
                  <a:lnTo>
                    <a:pt x="95250" y="783431"/>
                  </a:lnTo>
                  <a:lnTo>
                    <a:pt x="64293" y="788193"/>
                  </a:lnTo>
                  <a:lnTo>
                    <a:pt x="33337" y="783431"/>
                  </a:lnTo>
                  <a:lnTo>
                    <a:pt x="11906" y="773906"/>
                  </a:lnTo>
                  <a:lnTo>
                    <a:pt x="0" y="759618"/>
                  </a:lnTo>
                  <a:lnTo>
                    <a:pt x="2381" y="740568"/>
                  </a:lnTo>
                  <a:lnTo>
                    <a:pt x="21431" y="723900"/>
                  </a:lnTo>
                  <a:lnTo>
                    <a:pt x="150018" y="685800"/>
                  </a:lnTo>
                  <a:lnTo>
                    <a:pt x="431006" y="607218"/>
                  </a:lnTo>
                  <a:lnTo>
                    <a:pt x="728662" y="511968"/>
                  </a:lnTo>
                  <a:lnTo>
                    <a:pt x="1012031" y="411956"/>
                  </a:lnTo>
                  <a:lnTo>
                    <a:pt x="1252537" y="319087"/>
                  </a:lnTo>
                  <a:lnTo>
                    <a:pt x="1416843" y="250031"/>
                  </a:lnTo>
                  <a:lnTo>
                    <a:pt x="1433512" y="233362"/>
                  </a:lnTo>
                  <a:lnTo>
                    <a:pt x="1443037" y="211931"/>
                  </a:lnTo>
                  <a:lnTo>
                    <a:pt x="1452562" y="188118"/>
                  </a:lnTo>
                  <a:lnTo>
                    <a:pt x="1457325" y="161925"/>
                  </a:lnTo>
                  <a:lnTo>
                    <a:pt x="1447800" y="138112"/>
                  </a:lnTo>
                  <a:lnTo>
                    <a:pt x="1428750" y="114300"/>
                  </a:lnTo>
                  <a:lnTo>
                    <a:pt x="1402556" y="88106"/>
                  </a:lnTo>
                  <a:lnTo>
                    <a:pt x="1385887" y="61912"/>
                  </a:lnTo>
                  <a:lnTo>
                    <a:pt x="1378743" y="35718"/>
                  </a:lnTo>
                  <a:lnTo>
                    <a:pt x="1378743" y="14287"/>
                  </a:lnTo>
                  <a:lnTo>
                    <a:pt x="1388268" y="4762"/>
                  </a:lnTo>
                  <a:lnTo>
                    <a:pt x="1409700" y="0"/>
                  </a:lnTo>
                  <a:lnTo>
                    <a:pt x="1438275" y="0"/>
                  </a:lnTo>
                  <a:lnTo>
                    <a:pt x="1476375" y="11906"/>
                  </a:lnTo>
                  <a:lnTo>
                    <a:pt x="1554956" y="40481"/>
                  </a:lnTo>
                  <a:lnTo>
                    <a:pt x="1664493" y="88106"/>
                  </a:lnTo>
                  <a:lnTo>
                    <a:pt x="1754981" y="130968"/>
                  </a:lnTo>
                  <a:lnTo>
                    <a:pt x="1843087" y="173831"/>
                  </a:lnTo>
                  <a:lnTo>
                    <a:pt x="1907381" y="211931"/>
                  </a:lnTo>
                  <a:lnTo>
                    <a:pt x="1950243" y="245268"/>
                  </a:lnTo>
                  <a:lnTo>
                    <a:pt x="1974056" y="264318"/>
                  </a:lnTo>
                  <a:lnTo>
                    <a:pt x="1983581" y="278606"/>
                  </a:lnTo>
                  <a:lnTo>
                    <a:pt x="1993106" y="295275"/>
                  </a:lnTo>
                  <a:lnTo>
                    <a:pt x="1993106" y="319087"/>
                  </a:lnTo>
                  <a:lnTo>
                    <a:pt x="1985962" y="338137"/>
                  </a:lnTo>
                  <a:lnTo>
                    <a:pt x="1969293" y="352425"/>
                  </a:lnTo>
                  <a:lnTo>
                    <a:pt x="1916906" y="369093"/>
                  </a:lnTo>
                  <a:lnTo>
                    <a:pt x="1783556" y="390525"/>
                  </a:lnTo>
                  <a:lnTo>
                    <a:pt x="1640681" y="409575"/>
                  </a:lnTo>
                  <a:lnTo>
                    <a:pt x="134064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F4587B3-C966-7146-971E-C1C84AF0B9E0}"/>
                </a:ext>
              </a:extLst>
            </p:cNvPr>
            <p:cNvSpPr/>
            <p:nvPr/>
          </p:nvSpPr>
          <p:spPr>
            <a:xfrm>
              <a:off x="4576763" y="3192463"/>
              <a:ext cx="433387" cy="1444625"/>
            </a:xfrm>
            <a:custGeom>
              <a:avLst/>
              <a:gdLst>
                <a:gd name="connsiteX0" fmla="*/ 164306 w 433387"/>
                <a:gd name="connsiteY0" fmla="*/ 878682 h 1443038"/>
                <a:gd name="connsiteX1" fmla="*/ 157162 w 433387"/>
                <a:gd name="connsiteY1" fmla="*/ 626269 h 1443038"/>
                <a:gd name="connsiteX2" fmla="*/ 142875 w 433387"/>
                <a:gd name="connsiteY2" fmla="*/ 478632 h 1443038"/>
                <a:gd name="connsiteX3" fmla="*/ 121443 w 433387"/>
                <a:gd name="connsiteY3" fmla="*/ 359569 h 1443038"/>
                <a:gd name="connsiteX4" fmla="*/ 92868 w 433387"/>
                <a:gd name="connsiteY4" fmla="*/ 261938 h 1443038"/>
                <a:gd name="connsiteX5" fmla="*/ 59531 w 433387"/>
                <a:gd name="connsiteY5" fmla="*/ 154782 h 1443038"/>
                <a:gd name="connsiteX6" fmla="*/ 21431 w 433387"/>
                <a:gd name="connsiteY6" fmla="*/ 80963 h 1443038"/>
                <a:gd name="connsiteX7" fmla="*/ 4762 w 433387"/>
                <a:gd name="connsiteY7" fmla="*/ 52388 h 1443038"/>
                <a:gd name="connsiteX8" fmla="*/ 0 w 433387"/>
                <a:gd name="connsiteY8" fmla="*/ 30957 h 1443038"/>
                <a:gd name="connsiteX9" fmla="*/ 4762 w 433387"/>
                <a:gd name="connsiteY9" fmla="*/ 9525 h 1443038"/>
                <a:gd name="connsiteX10" fmla="*/ 30956 w 433387"/>
                <a:gd name="connsiteY10" fmla="*/ 0 h 1443038"/>
                <a:gd name="connsiteX11" fmla="*/ 78581 w 433387"/>
                <a:gd name="connsiteY11" fmla="*/ 4763 h 1443038"/>
                <a:gd name="connsiteX12" fmla="*/ 157162 w 433387"/>
                <a:gd name="connsiteY12" fmla="*/ 33338 h 1443038"/>
                <a:gd name="connsiteX13" fmla="*/ 292893 w 433387"/>
                <a:gd name="connsiteY13" fmla="*/ 97632 h 1443038"/>
                <a:gd name="connsiteX14" fmla="*/ 323850 w 433387"/>
                <a:gd name="connsiteY14" fmla="*/ 238125 h 1443038"/>
                <a:gd name="connsiteX15" fmla="*/ 369093 w 433387"/>
                <a:gd name="connsiteY15" fmla="*/ 602457 h 1443038"/>
                <a:gd name="connsiteX16" fmla="*/ 390525 w 433387"/>
                <a:gd name="connsiteY16" fmla="*/ 757238 h 1443038"/>
                <a:gd name="connsiteX17" fmla="*/ 416718 w 433387"/>
                <a:gd name="connsiteY17" fmla="*/ 1143000 h 1443038"/>
                <a:gd name="connsiteX18" fmla="*/ 433387 w 433387"/>
                <a:gd name="connsiteY18" fmla="*/ 1312069 h 1443038"/>
                <a:gd name="connsiteX19" fmla="*/ 428625 w 433387"/>
                <a:gd name="connsiteY19" fmla="*/ 1371600 h 1443038"/>
                <a:gd name="connsiteX20" fmla="*/ 416718 w 433387"/>
                <a:gd name="connsiteY20" fmla="*/ 1412082 h 1443038"/>
                <a:gd name="connsiteX21" fmla="*/ 400050 w 433387"/>
                <a:gd name="connsiteY21" fmla="*/ 1431132 h 1443038"/>
                <a:gd name="connsiteX22" fmla="*/ 376237 w 433387"/>
                <a:gd name="connsiteY22" fmla="*/ 1438275 h 1443038"/>
                <a:gd name="connsiteX23" fmla="*/ 347662 w 433387"/>
                <a:gd name="connsiteY23" fmla="*/ 1443038 h 1443038"/>
                <a:gd name="connsiteX24" fmla="*/ 309562 w 433387"/>
                <a:gd name="connsiteY24" fmla="*/ 1438275 h 1443038"/>
                <a:gd name="connsiteX25" fmla="*/ 288131 w 433387"/>
                <a:gd name="connsiteY25" fmla="*/ 1433513 h 1443038"/>
                <a:gd name="connsiteX26" fmla="*/ 264318 w 433387"/>
                <a:gd name="connsiteY26" fmla="*/ 1421607 h 1443038"/>
                <a:gd name="connsiteX27" fmla="*/ 245268 w 433387"/>
                <a:gd name="connsiteY27" fmla="*/ 1407319 h 1443038"/>
                <a:gd name="connsiteX28" fmla="*/ 221456 w 433387"/>
                <a:gd name="connsiteY28" fmla="*/ 1381125 h 1443038"/>
                <a:gd name="connsiteX29" fmla="*/ 200025 w 433387"/>
                <a:gd name="connsiteY29" fmla="*/ 1323975 h 1443038"/>
                <a:gd name="connsiteX30" fmla="*/ 173831 w 433387"/>
                <a:gd name="connsiteY30" fmla="*/ 1212057 h 1443038"/>
                <a:gd name="connsiteX31" fmla="*/ 171450 w 433387"/>
                <a:gd name="connsiteY31" fmla="*/ 1150144 h 1443038"/>
                <a:gd name="connsiteX32" fmla="*/ 164306 w 433387"/>
                <a:gd name="connsiteY32" fmla="*/ 878682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3387" h="1443038">
                  <a:moveTo>
                    <a:pt x="164306" y="878682"/>
                  </a:moveTo>
                  <a:lnTo>
                    <a:pt x="157162" y="626269"/>
                  </a:lnTo>
                  <a:lnTo>
                    <a:pt x="142875" y="478632"/>
                  </a:lnTo>
                  <a:lnTo>
                    <a:pt x="121443" y="359569"/>
                  </a:lnTo>
                  <a:lnTo>
                    <a:pt x="92868" y="261938"/>
                  </a:lnTo>
                  <a:lnTo>
                    <a:pt x="59531" y="154782"/>
                  </a:lnTo>
                  <a:lnTo>
                    <a:pt x="21431" y="80963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30956" y="0"/>
                  </a:lnTo>
                  <a:lnTo>
                    <a:pt x="78581" y="4763"/>
                  </a:lnTo>
                  <a:lnTo>
                    <a:pt x="157162" y="33338"/>
                  </a:lnTo>
                  <a:lnTo>
                    <a:pt x="292893" y="97632"/>
                  </a:lnTo>
                  <a:lnTo>
                    <a:pt x="323850" y="238125"/>
                  </a:lnTo>
                  <a:lnTo>
                    <a:pt x="369093" y="602457"/>
                  </a:lnTo>
                  <a:lnTo>
                    <a:pt x="390525" y="757238"/>
                  </a:lnTo>
                  <a:lnTo>
                    <a:pt x="416718" y="1143000"/>
                  </a:lnTo>
                  <a:lnTo>
                    <a:pt x="433387" y="1312069"/>
                  </a:lnTo>
                  <a:lnTo>
                    <a:pt x="428625" y="1371600"/>
                  </a:lnTo>
                  <a:lnTo>
                    <a:pt x="416718" y="1412082"/>
                  </a:lnTo>
                  <a:lnTo>
                    <a:pt x="400050" y="1431132"/>
                  </a:lnTo>
                  <a:lnTo>
                    <a:pt x="376237" y="1438275"/>
                  </a:lnTo>
                  <a:lnTo>
                    <a:pt x="347662" y="1443038"/>
                  </a:lnTo>
                  <a:lnTo>
                    <a:pt x="309562" y="1438275"/>
                  </a:lnTo>
                  <a:lnTo>
                    <a:pt x="288131" y="1433513"/>
                  </a:lnTo>
                  <a:lnTo>
                    <a:pt x="264318" y="1421607"/>
                  </a:lnTo>
                  <a:lnTo>
                    <a:pt x="245268" y="1407319"/>
                  </a:lnTo>
                  <a:lnTo>
                    <a:pt x="221456" y="1381125"/>
                  </a:lnTo>
                  <a:lnTo>
                    <a:pt x="200025" y="1323975"/>
                  </a:lnTo>
                  <a:lnTo>
                    <a:pt x="173831" y="1212057"/>
                  </a:lnTo>
                  <a:cubicBezTo>
                    <a:pt x="173037" y="1191419"/>
                    <a:pt x="172244" y="1170782"/>
                    <a:pt x="171450" y="1150144"/>
                  </a:cubicBezTo>
                  <a:lnTo>
                    <a:pt x="164306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019C44DA-28AF-C749-8235-F733EED67359}"/>
                </a:ext>
              </a:extLst>
            </p:cNvPr>
            <p:cNvSpPr/>
            <p:nvPr/>
          </p:nvSpPr>
          <p:spPr>
            <a:xfrm rot="16200000">
              <a:off x="1816100" y="3873501"/>
              <a:ext cx="3730625" cy="374650"/>
            </a:xfrm>
            <a:custGeom>
              <a:avLst/>
              <a:gdLst>
                <a:gd name="connsiteX0" fmla="*/ 1597025 w 3730625"/>
                <a:gd name="connsiteY0" fmla="*/ 295275 h 374650"/>
                <a:gd name="connsiteX1" fmla="*/ 1101725 w 3730625"/>
                <a:gd name="connsiteY1" fmla="*/ 292100 h 374650"/>
                <a:gd name="connsiteX2" fmla="*/ 692150 w 3730625"/>
                <a:gd name="connsiteY2" fmla="*/ 292100 h 374650"/>
                <a:gd name="connsiteX3" fmla="*/ 320675 w 3730625"/>
                <a:gd name="connsiteY3" fmla="*/ 292100 h 374650"/>
                <a:gd name="connsiteX4" fmla="*/ 234950 w 3730625"/>
                <a:gd name="connsiteY4" fmla="*/ 285750 h 374650"/>
                <a:gd name="connsiteX5" fmla="*/ 165100 w 3730625"/>
                <a:gd name="connsiteY5" fmla="*/ 273050 h 374650"/>
                <a:gd name="connsiteX6" fmla="*/ 95250 w 3730625"/>
                <a:gd name="connsiteY6" fmla="*/ 254000 h 374650"/>
                <a:gd name="connsiteX7" fmla="*/ 53975 w 3730625"/>
                <a:gd name="connsiteY7" fmla="*/ 231775 h 374650"/>
                <a:gd name="connsiteX8" fmla="*/ 22225 w 3730625"/>
                <a:gd name="connsiteY8" fmla="*/ 206375 h 374650"/>
                <a:gd name="connsiteX9" fmla="*/ 3175 w 3730625"/>
                <a:gd name="connsiteY9" fmla="*/ 184150 h 374650"/>
                <a:gd name="connsiteX10" fmla="*/ 0 w 3730625"/>
                <a:gd name="connsiteY10" fmla="*/ 149225 h 374650"/>
                <a:gd name="connsiteX11" fmla="*/ 12700 w 3730625"/>
                <a:gd name="connsiteY11" fmla="*/ 127000 h 374650"/>
                <a:gd name="connsiteX12" fmla="*/ 31750 w 3730625"/>
                <a:gd name="connsiteY12" fmla="*/ 107950 h 374650"/>
                <a:gd name="connsiteX13" fmla="*/ 63500 w 3730625"/>
                <a:gd name="connsiteY13" fmla="*/ 85725 h 374650"/>
                <a:gd name="connsiteX14" fmla="*/ 101600 w 3730625"/>
                <a:gd name="connsiteY14" fmla="*/ 69850 h 374650"/>
                <a:gd name="connsiteX15" fmla="*/ 155575 w 3730625"/>
                <a:gd name="connsiteY15" fmla="*/ 50800 h 374650"/>
                <a:gd name="connsiteX16" fmla="*/ 209550 w 3730625"/>
                <a:gd name="connsiteY16" fmla="*/ 38100 h 374650"/>
                <a:gd name="connsiteX17" fmla="*/ 288925 w 3730625"/>
                <a:gd name="connsiteY17" fmla="*/ 22225 h 374650"/>
                <a:gd name="connsiteX18" fmla="*/ 384175 w 3730625"/>
                <a:gd name="connsiteY18" fmla="*/ 9525 h 374650"/>
                <a:gd name="connsiteX19" fmla="*/ 514350 w 3730625"/>
                <a:gd name="connsiteY19" fmla="*/ 0 h 374650"/>
                <a:gd name="connsiteX20" fmla="*/ 546100 w 3730625"/>
                <a:gd name="connsiteY20" fmla="*/ 15875 h 374650"/>
                <a:gd name="connsiteX21" fmla="*/ 609600 w 3730625"/>
                <a:gd name="connsiteY21" fmla="*/ 34925 h 374650"/>
                <a:gd name="connsiteX22" fmla="*/ 771525 w 3730625"/>
                <a:gd name="connsiteY22" fmla="*/ 57150 h 374650"/>
                <a:gd name="connsiteX23" fmla="*/ 962025 w 3730625"/>
                <a:gd name="connsiteY23" fmla="*/ 73025 h 374650"/>
                <a:gd name="connsiteX24" fmla="*/ 1362075 w 3730625"/>
                <a:gd name="connsiteY24" fmla="*/ 88900 h 374650"/>
                <a:gd name="connsiteX25" fmla="*/ 1873250 w 3730625"/>
                <a:gd name="connsiteY25" fmla="*/ 95250 h 374650"/>
                <a:gd name="connsiteX26" fmla="*/ 2486025 w 3730625"/>
                <a:gd name="connsiteY26" fmla="*/ 88900 h 374650"/>
                <a:gd name="connsiteX27" fmla="*/ 3051175 w 3730625"/>
                <a:gd name="connsiteY27" fmla="*/ 92075 h 374650"/>
                <a:gd name="connsiteX28" fmla="*/ 3273425 w 3730625"/>
                <a:gd name="connsiteY28" fmla="*/ 88900 h 374650"/>
                <a:gd name="connsiteX29" fmla="*/ 3435350 w 3730625"/>
                <a:gd name="connsiteY29" fmla="*/ 82550 h 374650"/>
                <a:gd name="connsiteX30" fmla="*/ 3549650 w 3730625"/>
                <a:gd name="connsiteY30" fmla="*/ 66675 h 374650"/>
                <a:gd name="connsiteX31" fmla="*/ 3702050 w 3730625"/>
                <a:gd name="connsiteY31" fmla="*/ 28575 h 374650"/>
                <a:gd name="connsiteX32" fmla="*/ 3730625 w 3730625"/>
                <a:gd name="connsiteY32" fmla="*/ 120650 h 374650"/>
                <a:gd name="connsiteX33" fmla="*/ 3629025 w 3730625"/>
                <a:gd name="connsiteY33" fmla="*/ 247650 h 374650"/>
                <a:gd name="connsiteX34" fmla="*/ 3581400 w 3730625"/>
                <a:gd name="connsiteY34" fmla="*/ 307975 h 374650"/>
                <a:gd name="connsiteX35" fmla="*/ 3536950 w 3730625"/>
                <a:gd name="connsiteY35" fmla="*/ 346075 h 374650"/>
                <a:gd name="connsiteX36" fmla="*/ 3498850 w 3730625"/>
                <a:gd name="connsiteY36" fmla="*/ 368300 h 374650"/>
                <a:gd name="connsiteX37" fmla="*/ 3467100 w 3730625"/>
                <a:gd name="connsiteY37" fmla="*/ 374650 h 374650"/>
                <a:gd name="connsiteX38" fmla="*/ 3432175 w 3730625"/>
                <a:gd name="connsiteY38" fmla="*/ 371475 h 374650"/>
                <a:gd name="connsiteX39" fmla="*/ 3397250 w 3730625"/>
                <a:gd name="connsiteY39" fmla="*/ 352425 h 374650"/>
                <a:gd name="connsiteX40" fmla="*/ 3327400 w 3730625"/>
                <a:gd name="connsiteY40" fmla="*/ 339725 h 374650"/>
                <a:gd name="connsiteX41" fmla="*/ 3251200 w 3730625"/>
                <a:gd name="connsiteY41" fmla="*/ 330200 h 374650"/>
                <a:gd name="connsiteX42" fmla="*/ 3098800 w 3730625"/>
                <a:gd name="connsiteY42" fmla="*/ 311150 h 374650"/>
                <a:gd name="connsiteX43" fmla="*/ 2930525 w 3730625"/>
                <a:gd name="connsiteY43" fmla="*/ 311150 h 374650"/>
                <a:gd name="connsiteX44" fmla="*/ 2552700 w 3730625"/>
                <a:gd name="connsiteY44" fmla="*/ 307975 h 374650"/>
                <a:gd name="connsiteX45" fmla="*/ 2470150 w 3730625"/>
                <a:gd name="connsiteY45" fmla="*/ 311150 h 374650"/>
                <a:gd name="connsiteX46" fmla="*/ 1597025 w 3730625"/>
                <a:gd name="connsiteY46" fmla="*/ 2952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30625" h="374650">
                  <a:moveTo>
                    <a:pt x="1597025" y="295275"/>
                  </a:moveTo>
                  <a:lnTo>
                    <a:pt x="1101725" y="292100"/>
                  </a:lnTo>
                  <a:lnTo>
                    <a:pt x="692150" y="292100"/>
                  </a:lnTo>
                  <a:lnTo>
                    <a:pt x="320675" y="292100"/>
                  </a:lnTo>
                  <a:lnTo>
                    <a:pt x="234950" y="285750"/>
                  </a:lnTo>
                  <a:lnTo>
                    <a:pt x="165100" y="273050"/>
                  </a:lnTo>
                  <a:lnTo>
                    <a:pt x="95250" y="254000"/>
                  </a:lnTo>
                  <a:lnTo>
                    <a:pt x="53975" y="231775"/>
                  </a:lnTo>
                  <a:lnTo>
                    <a:pt x="22225" y="206375"/>
                  </a:lnTo>
                  <a:lnTo>
                    <a:pt x="3175" y="184150"/>
                  </a:lnTo>
                  <a:lnTo>
                    <a:pt x="0" y="149225"/>
                  </a:lnTo>
                  <a:lnTo>
                    <a:pt x="12700" y="127000"/>
                  </a:lnTo>
                  <a:lnTo>
                    <a:pt x="31750" y="107950"/>
                  </a:lnTo>
                  <a:lnTo>
                    <a:pt x="63500" y="85725"/>
                  </a:lnTo>
                  <a:lnTo>
                    <a:pt x="101600" y="69850"/>
                  </a:lnTo>
                  <a:lnTo>
                    <a:pt x="155575" y="50800"/>
                  </a:lnTo>
                  <a:lnTo>
                    <a:pt x="209550" y="38100"/>
                  </a:lnTo>
                  <a:lnTo>
                    <a:pt x="288925" y="22225"/>
                  </a:lnTo>
                  <a:lnTo>
                    <a:pt x="384175" y="9525"/>
                  </a:lnTo>
                  <a:lnTo>
                    <a:pt x="514350" y="0"/>
                  </a:lnTo>
                  <a:lnTo>
                    <a:pt x="546100" y="15875"/>
                  </a:lnTo>
                  <a:lnTo>
                    <a:pt x="609600" y="34925"/>
                  </a:lnTo>
                  <a:lnTo>
                    <a:pt x="771525" y="57150"/>
                  </a:lnTo>
                  <a:lnTo>
                    <a:pt x="962025" y="73025"/>
                  </a:lnTo>
                  <a:lnTo>
                    <a:pt x="1362075" y="88900"/>
                  </a:lnTo>
                  <a:lnTo>
                    <a:pt x="1873250" y="95250"/>
                  </a:lnTo>
                  <a:lnTo>
                    <a:pt x="2486025" y="88900"/>
                  </a:lnTo>
                  <a:lnTo>
                    <a:pt x="3051175" y="92075"/>
                  </a:lnTo>
                  <a:lnTo>
                    <a:pt x="3273425" y="88900"/>
                  </a:lnTo>
                  <a:lnTo>
                    <a:pt x="3435350" y="82550"/>
                  </a:lnTo>
                  <a:lnTo>
                    <a:pt x="3549650" y="66675"/>
                  </a:lnTo>
                  <a:lnTo>
                    <a:pt x="3702050" y="28575"/>
                  </a:lnTo>
                  <a:lnTo>
                    <a:pt x="3730625" y="120650"/>
                  </a:lnTo>
                  <a:lnTo>
                    <a:pt x="3629025" y="247650"/>
                  </a:lnTo>
                  <a:lnTo>
                    <a:pt x="3581400" y="307975"/>
                  </a:lnTo>
                  <a:lnTo>
                    <a:pt x="3536950" y="346075"/>
                  </a:lnTo>
                  <a:lnTo>
                    <a:pt x="3498850" y="368300"/>
                  </a:lnTo>
                  <a:lnTo>
                    <a:pt x="3467100" y="374650"/>
                  </a:lnTo>
                  <a:lnTo>
                    <a:pt x="3432175" y="371475"/>
                  </a:lnTo>
                  <a:lnTo>
                    <a:pt x="3397250" y="352425"/>
                  </a:lnTo>
                  <a:lnTo>
                    <a:pt x="3327400" y="339725"/>
                  </a:lnTo>
                  <a:lnTo>
                    <a:pt x="3251200" y="330200"/>
                  </a:lnTo>
                  <a:lnTo>
                    <a:pt x="3098800" y="311150"/>
                  </a:lnTo>
                  <a:lnTo>
                    <a:pt x="2930525" y="311150"/>
                  </a:lnTo>
                  <a:lnTo>
                    <a:pt x="2552700" y="307975"/>
                  </a:lnTo>
                  <a:lnTo>
                    <a:pt x="2470150" y="311150"/>
                  </a:lnTo>
                  <a:lnTo>
                    <a:pt x="1597025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039EC1F-360D-8E4D-9A02-D74EBA863F4B}"/>
                </a:ext>
              </a:extLst>
            </p:cNvPr>
            <p:cNvSpPr/>
            <p:nvPr/>
          </p:nvSpPr>
          <p:spPr>
            <a:xfrm rot="16200000">
              <a:off x="2172494" y="3337719"/>
              <a:ext cx="1806575" cy="1128713"/>
            </a:xfrm>
            <a:custGeom>
              <a:avLst/>
              <a:gdLst>
                <a:gd name="connsiteX0" fmla="*/ 719138 w 1807369"/>
                <a:gd name="connsiteY0" fmla="*/ 700087 h 1128712"/>
                <a:gd name="connsiteX1" fmla="*/ 550069 w 1807369"/>
                <a:gd name="connsiteY1" fmla="*/ 571500 h 1128712"/>
                <a:gd name="connsiteX2" fmla="*/ 428625 w 1807369"/>
                <a:gd name="connsiteY2" fmla="*/ 473869 h 1128712"/>
                <a:gd name="connsiteX3" fmla="*/ 323850 w 1807369"/>
                <a:gd name="connsiteY3" fmla="*/ 383381 h 1128712"/>
                <a:gd name="connsiteX4" fmla="*/ 223838 w 1807369"/>
                <a:gd name="connsiteY4" fmla="*/ 288131 h 1128712"/>
                <a:gd name="connsiteX5" fmla="*/ 90488 w 1807369"/>
                <a:gd name="connsiteY5" fmla="*/ 157162 h 1128712"/>
                <a:gd name="connsiteX6" fmla="*/ 11906 w 1807369"/>
                <a:gd name="connsiteY6" fmla="*/ 69056 h 1128712"/>
                <a:gd name="connsiteX7" fmla="*/ 2381 w 1807369"/>
                <a:gd name="connsiteY7" fmla="*/ 47625 h 1128712"/>
                <a:gd name="connsiteX8" fmla="*/ 0 w 1807369"/>
                <a:gd name="connsiteY8" fmla="*/ 26194 h 1128712"/>
                <a:gd name="connsiteX9" fmla="*/ 2381 w 1807369"/>
                <a:gd name="connsiteY9" fmla="*/ 11906 h 1128712"/>
                <a:gd name="connsiteX10" fmla="*/ 9525 w 1807369"/>
                <a:gd name="connsiteY10" fmla="*/ 4762 h 1128712"/>
                <a:gd name="connsiteX11" fmla="*/ 26194 w 1807369"/>
                <a:gd name="connsiteY11" fmla="*/ 0 h 1128712"/>
                <a:gd name="connsiteX12" fmla="*/ 42863 w 1807369"/>
                <a:gd name="connsiteY12" fmla="*/ 7144 h 1128712"/>
                <a:gd name="connsiteX13" fmla="*/ 157163 w 1807369"/>
                <a:gd name="connsiteY13" fmla="*/ 109537 h 1128712"/>
                <a:gd name="connsiteX14" fmla="*/ 278606 w 1807369"/>
                <a:gd name="connsiteY14" fmla="*/ 207169 h 1128712"/>
                <a:gd name="connsiteX15" fmla="*/ 411956 w 1807369"/>
                <a:gd name="connsiteY15" fmla="*/ 307181 h 1128712"/>
                <a:gd name="connsiteX16" fmla="*/ 511969 w 1807369"/>
                <a:gd name="connsiteY16" fmla="*/ 381000 h 1128712"/>
                <a:gd name="connsiteX17" fmla="*/ 669131 w 1807369"/>
                <a:gd name="connsiteY17" fmla="*/ 481012 h 1128712"/>
                <a:gd name="connsiteX18" fmla="*/ 864394 w 1807369"/>
                <a:gd name="connsiteY18" fmla="*/ 595312 h 1128712"/>
                <a:gd name="connsiteX19" fmla="*/ 1085850 w 1807369"/>
                <a:gd name="connsiteY19" fmla="*/ 707231 h 1128712"/>
                <a:gd name="connsiteX20" fmla="*/ 1266825 w 1807369"/>
                <a:gd name="connsiteY20" fmla="*/ 790575 h 1128712"/>
                <a:gd name="connsiteX21" fmla="*/ 1450181 w 1807369"/>
                <a:gd name="connsiteY21" fmla="*/ 866775 h 1128712"/>
                <a:gd name="connsiteX22" fmla="*/ 1640681 w 1807369"/>
                <a:gd name="connsiteY22" fmla="*/ 940594 h 1128712"/>
                <a:gd name="connsiteX23" fmla="*/ 1797844 w 1807369"/>
                <a:gd name="connsiteY23" fmla="*/ 1000125 h 1128712"/>
                <a:gd name="connsiteX24" fmla="*/ 1807369 w 1807369"/>
                <a:gd name="connsiteY24" fmla="*/ 1128712 h 1128712"/>
                <a:gd name="connsiteX25" fmla="*/ 1426369 w 1807369"/>
                <a:gd name="connsiteY25" fmla="*/ 1102519 h 1128712"/>
                <a:gd name="connsiteX26" fmla="*/ 1285875 w 1807369"/>
                <a:gd name="connsiteY26" fmla="*/ 1038225 h 1128712"/>
                <a:gd name="connsiteX27" fmla="*/ 1126331 w 1807369"/>
                <a:gd name="connsiteY27" fmla="*/ 952500 h 1128712"/>
                <a:gd name="connsiteX28" fmla="*/ 959644 w 1807369"/>
                <a:gd name="connsiteY28" fmla="*/ 857250 h 1128712"/>
                <a:gd name="connsiteX29" fmla="*/ 719138 w 1807369"/>
                <a:gd name="connsiteY29" fmla="*/ 700087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7369" h="1128712">
                  <a:moveTo>
                    <a:pt x="719138" y="700087"/>
                  </a:moveTo>
                  <a:lnTo>
                    <a:pt x="550069" y="571500"/>
                  </a:lnTo>
                  <a:lnTo>
                    <a:pt x="428625" y="473869"/>
                  </a:lnTo>
                  <a:lnTo>
                    <a:pt x="323850" y="383381"/>
                  </a:lnTo>
                  <a:lnTo>
                    <a:pt x="223838" y="288131"/>
                  </a:lnTo>
                  <a:lnTo>
                    <a:pt x="90488" y="157162"/>
                  </a:lnTo>
                  <a:lnTo>
                    <a:pt x="11906" y="69056"/>
                  </a:lnTo>
                  <a:lnTo>
                    <a:pt x="2381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157163" y="109537"/>
                  </a:lnTo>
                  <a:lnTo>
                    <a:pt x="278606" y="207169"/>
                  </a:lnTo>
                  <a:lnTo>
                    <a:pt x="411956" y="307181"/>
                  </a:lnTo>
                  <a:lnTo>
                    <a:pt x="511969" y="381000"/>
                  </a:lnTo>
                  <a:lnTo>
                    <a:pt x="669131" y="481012"/>
                  </a:lnTo>
                  <a:lnTo>
                    <a:pt x="864394" y="595312"/>
                  </a:lnTo>
                  <a:lnTo>
                    <a:pt x="1085850" y="707231"/>
                  </a:lnTo>
                  <a:lnTo>
                    <a:pt x="1266825" y="790575"/>
                  </a:lnTo>
                  <a:lnTo>
                    <a:pt x="1450181" y="866775"/>
                  </a:lnTo>
                  <a:lnTo>
                    <a:pt x="1640681" y="940594"/>
                  </a:lnTo>
                  <a:lnTo>
                    <a:pt x="1797844" y="1000125"/>
                  </a:lnTo>
                  <a:lnTo>
                    <a:pt x="1807369" y="1128712"/>
                  </a:lnTo>
                  <a:lnTo>
                    <a:pt x="1426369" y="1102519"/>
                  </a:lnTo>
                  <a:lnTo>
                    <a:pt x="1285875" y="1038225"/>
                  </a:lnTo>
                  <a:lnTo>
                    <a:pt x="1126331" y="952500"/>
                  </a:lnTo>
                  <a:lnTo>
                    <a:pt x="959644" y="857250"/>
                  </a:lnTo>
                  <a:lnTo>
                    <a:pt x="719138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5AF6C4C-7571-7E48-AC87-8D720DE78EFC}"/>
                </a:ext>
              </a:extLst>
            </p:cNvPr>
            <p:cNvSpPr/>
            <p:nvPr/>
          </p:nvSpPr>
          <p:spPr>
            <a:xfrm>
              <a:off x="3716338" y="3316288"/>
              <a:ext cx="666750" cy="708025"/>
            </a:xfrm>
            <a:custGeom>
              <a:avLst/>
              <a:gdLst>
                <a:gd name="connsiteX0" fmla="*/ 361950 w 666750"/>
                <a:gd name="connsiteY0" fmla="*/ 431007 h 707232"/>
                <a:gd name="connsiteX1" fmla="*/ 269082 w 666750"/>
                <a:gd name="connsiteY1" fmla="*/ 316707 h 707232"/>
                <a:gd name="connsiteX2" fmla="*/ 197644 w 666750"/>
                <a:gd name="connsiteY2" fmla="*/ 247650 h 707232"/>
                <a:gd name="connsiteX3" fmla="*/ 97632 w 666750"/>
                <a:gd name="connsiteY3" fmla="*/ 161925 h 707232"/>
                <a:gd name="connsiteX4" fmla="*/ 9525 w 666750"/>
                <a:gd name="connsiteY4" fmla="*/ 107157 h 707232"/>
                <a:gd name="connsiteX5" fmla="*/ 0 w 666750"/>
                <a:gd name="connsiteY5" fmla="*/ 0 h 707232"/>
                <a:gd name="connsiteX6" fmla="*/ 116682 w 666750"/>
                <a:gd name="connsiteY6" fmla="*/ 30957 h 707232"/>
                <a:gd name="connsiteX7" fmla="*/ 180975 w 666750"/>
                <a:gd name="connsiteY7" fmla="*/ 50007 h 707232"/>
                <a:gd name="connsiteX8" fmla="*/ 259557 w 666750"/>
                <a:gd name="connsiteY8" fmla="*/ 80963 h 707232"/>
                <a:gd name="connsiteX9" fmla="*/ 333375 w 666750"/>
                <a:gd name="connsiteY9" fmla="*/ 114300 h 707232"/>
                <a:gd name="connsiteX10" fmla="*/ 435769 w 666750"/>
                <a:gd name="connsiteY10" fmla="*/ 164307 h 707232"/>
                <a:gd name="connsiteX11" fmla="*/ 495300 w 666750"/>
                <a:gd name="connsiteY11" fmla="*/ 197644 h 707232"/>
                <a:gd name="connsiteX12" fmla="*/ 545307 w 666750"/>
                <a:gd name="connsiteY12" fmla="*/ 228600 h 707232"/>
                <a:gd name="connsiteX13" fmla="*/ 585788 w 666750"/>
                <a:gd name="connsiteY13" fmla="*/ 292894 h 707232"/>
                <a:gd name="connsiteX14" fmla="*/ 626269 w 666750"/>
                <a:gd name="connsiteY14" fmla="*/ 376238 h 707232"/>
                <a:gd name="connsiteX15" fmla="*/ 650082 w 666750"/>
                <a:gd name="connsiteY15" fmla="*/ 445294 h 707232"/>
                <a:gd name="connsiteX16" fmla="*/ 661988 w 666750"/>
                <a:gd name="connsiteY16" fmla="*/ 507207 h 707232"/>
                <a:gd name="connsiteX17" fmla="*/ 666750 w 666750"/>
                <a:gd name="connsiteY17" fmla="*/ 561975 h 707232"/>
                <a:gd name="connsiteX18" fmla="*/ 666750 w 666750"/>
                <a:gd name="connsiteY18" fmla="*/ 607219 h 707232"/>
                <a:gd name="connsiteX19" fmla="*/ 661988 w 666750"/>
                <a:gd name="connsiteY19" fmla="*/ 640557 h 707232"/>
                <a:gd name="connsiteX20" fmla="*/ 647700 w 666750"/>
                <a:gd name="connsiteY20" fmla="*/ 676275 h 707232"/>
                <a:gd name="connsiteX21" fmla="*/ 628650 w 666750"/>
                <a:gd name="connsiteY21" fmla="*/ 697707 h 707232"/>
                <a:gd name="connsiteX22" fmla="*/ 604838 w 666750"/>
                <a:gd name="connsiteY22" fmla="*/ 707232 h 707232"/>
                <a:gd name="connsiteX23" fmla="*/ 576263 w 666750"/>
                <a:gd name="connsiteY23" fmla="*/ 707232 h 707232"/>
                <a:gd name="connsiteX24" fmla="*/ 545307 w 666750"/>
                <a:gd name="connsiteY24" fmla="*/ 700088 h 707232"/>
                <a:gd name="connsiteX25" fmla="*/ 514350 w 666750"/>
                <a:gd name="connsiteY25" fmla="*/ 676275 h 707232"/>
                <a:gd name="connsiteX26" fmla="*/ 483394 w 666750"/>
                <a:gd name="connsiteY26" fmla="*/ 619125 h 707232"/>
                <a:gd name="connsiteX27" fmla="*/ 419100 w 666750"/>
                <a:gd name="connsiteY27" fmla="*/ 511969 h 707232"/>
                <a:gd name="connsiteX28" fmla="*/ 361950 w 666750"/>
                <a:gd name="connsiteY28" fmla="*/ 431007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6750" h="707232">
                  <a:moveTo>
                    <a:pt x="361950" y="431007"/>
                  </a:moveTo>
                  <a:lnTo>
                    <a:pt x="269082" y="316707"/>
                  </a:lnTo>
                  <a:lnTo>
                    <a:pt x="197644" y="247650"/>
                  </a:lnTo>
                  <a:lnTo>
                    <a:pt x="97632" y="161925"/>
                  </a:lnTo>
                  <a:lnTo>
                    <a:pt x="9525" y="107157"/>
                  </a:lnTo>
                  <a:lnTo>
                    <a:pt x="0" y="0"/>
                  </a:lnTo>
                  <a:lnTo>
                    <a:pt x="116682" y="30957"/>
                  </a:lnTo>
                  <a:lnTo>
                    <a:pt x="180975" y="50007"/>
                  </a:lnTo>
                  <a:lnTo>
                    <a:pt x="259557" y="80963"/>
                  </a:lnTo>
                  <a:lnTo>
                    <a:pt x="333375" y="114300"/>
                  </a:lnTo>
                  <a:lnTo>
                    <a:pt x="435769" y="164307"/>
                  </a:lnTo>
                  <a:lnTo>
                    <a:pt x="495300" y="197644"/>
                  </a:lnTo>
                  <a:lnTo>
                    <a:pt x="545307" y="228600"/>
                  </a:lnTo>
                  <a:lnTo>
                    <a:pt x="585788" y="292894"/>
                  </a:lnTo>
                  <a:lnTo>
                    <a:pt x="626269" y="376238"/>
                  </a:lnTo>
                  <a:lnTo>
                    <a:pt x="650082" y="445294"/>
                  </a:lnTo>
                  <a:lnTo>
                    <a:pt x="661988" y="507207"/>
                  </a:lnTo>
                  <a:lnTo>
                    <a:pt x="666750" y="561975"/>
                  </a:lnTo>
                  <a:lnTo>
                    <a:pt x="666750" y="607219"/>
                  </a:lnTo>
                  <a:lnTo>
                    <a:pt x="661988" y="640557"/>
                  </a:lnTo>
                  <a:lnTo>
                    <a:pt x="647700" y="676275"/>
                  </a:lnTo>
                  <a:lnTo>
                    <a:pt x="628650" y="697707"/>
                  </a:lnTo>
                  <a:lnTo>
                    <a:pt x="604838" y="707232"/>
                  </a:lnTo>
                  <a:lnTo>
                    <a:pt x="576263" y="707232"/>
                  </a:lnTo>
                  <a:lnTo>
                    <a:pt x="545307" y="700088"/>
                  </a:lnTo>
                  <a:lnTo>
                    <a:pt x="514350" y="676275"/>
                  </a:lnTo>
                  <a:lnTo>
                    <a:pt x="483394" y="619125"/>
                  </a:lnTo>
                  <a:lnTo>
                    <a:pt x="419100" y="511969"/>
                  </a:lnTo>
                  <a:lnTo>
                    <a:pt x="361950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128441A-4A93-AD41-9C2A-FA9AAC6366A1}"/>
                </a:ext>
              </a:extLst>
            </p:cNvPr>
            <p:cNvSpPr/>
            <p:nvPr/>
          </p:nvSpPr>
          <p:spPr>
            <a:xfrm>
              <a:off x="4329113" y="2400300"/>
              <a:ext cx="2814637" cy="538163"/>
            </a:xfrm>
            <a:custGeom>
              <a:avLst/>
              <a:gdLst>
                <a:gd name="connsiteX0" fmla="*/ 1864518 w 2814637"/>
                <a:gd name="connsiteY0" fmla="*/ 297656 h 538163"/>
                <a:gd name="connsiteX1" fmla="*/ 1543050 w 2814637"/>
                <a:gd name="connsiteY1" fmla="*/ 340519 h 538163"/>
                <a:gd name="connsiteX2" fmla="*/ 1276350 w 2814637"/>
                <a:gd name="connsiteY2" fmla="*/ 383381 h 538163"/>
                <a:gd name="connsiteX3" fmla="*/ 1040606 w 2814637"/>
                <a:gd name="connsiteY3" fmla="*/ 411956 h 538163"/>
                <a:gd name="connsiteX4" fmla="*/ 764381 w 2814637"/>
                <a:gd name="connsiteY4" fmla="*/ 459581 h 538163"/>
                <a:gd name="connsiteX5" fmla="*/ 681037 w 2814637"/>
                <a:gd name="connsiteY5" fmla="*/ 476250 h 538163"/>
                <a:gd name="connsiteX6" fmla="*/ 619125 w 2814637"/>
                <a:gd name="connsiteY6" fmla="*/ 490538 h 538163"/>
                <a:gd name="connsiteX7" fmla="*/ 545306 w 2814637"/>
                <a:gd name="connsiteY7" fmla="*/ 509588 h 538163"/>
                <a:gd name="connsiteX8" fmla="*/ 502443 w 2814637"/>
                <a:gd name="connsiteY8" fmla="*/ 526256 h 538163"/>
                <a:gd name="connsiteX9" fmla="*/ 466725 w 2814637"/>
                <a:gd name="connsiteY9" fmla="*/ 533400 h 538163"/>
                <a:gd name="connsiteX10" fmla="*/ 423862 w 2814637"/>
                <a:gd name="connsiteY10" fmla="*/ 538163 h 538163"/>
                <a:gd name="connsiteX11" fmla="*/ 381000 w 2814637"/>
                <a:gd name="connsiteY11" fmla="*/ 535781 h 538163"/>
                <a:gd name="connsiteX12" fmla="*/ 335756 w 2814637"/>
                <a:gd name="connsiteY12" fmla="*/ 528638 h 538163"/>
                <a:gd name="connsiteX13" fmla="*/ 276225 w 2814637"/>
                <a:gd name="connsiteY13" fmla="*/ 509588 h 538163"/>
                <a:gd name="connsiteX14" fmla="*/ 195262 w 2814637"/>
                <a:gd name="connsiteY14" fmla="*/ 469106 h 538163"/>
                <a:gd name="connsiteX15" fmla="*/ 116681 w 2814637"/>
                <a:gd name="connsiteY15" fmla="*/ 423863 h 538163"/>
                <a:gd name="connsiteX16" fmla="*/ 47625 w 2814637"/>
                <a:gd name="connsiteY16" fmla="*/ 373856 h 538163"/>
                <a:gd name="connsiteX17" fmla="*/ 11906 w 2814637"/>
                <a:gd name="connsiteY17" fmla="*/ 338138 h 538163"/>
                <a:gd name="connsiteX18" fmla="*/ 2381 w 2814637"/>
                <a:gd name="connsiteY18" fmla="*/ 319088 h 538163"/>
                <a:gd name="connsiteX19" fmla="*/ 0 w 2814637"/>
                <a:gd name="connsiteY19" fmla="*/ 295275 h 538163"/>
                <a:gd name="connsiteX20" fmla="*/ 11906 w 2814637"/>
                <a:gd name="connsiteY20" fmla="*/ 280988 h 538163"/>
                <a:gd name="connsiteX21" fmla="*/ 33337 w 2814637"/>
                <a:gd name="connsiteY21" fmla="*/ 278606 h 538163"/>
                <a:gd name="connsiteX22" fmla="*/ 85725 w 2814637"/>
                <a:gd name="connsiteY22" fmla="*/ 292894 h 538163"/>
                <a:gd name="connsiteX23" fmla="*/ 185737 w 2814637"/>
                <a:gd name="connsiteY23" fmla="*/ 316706 h 538163"/>
                <a:gd name="connsiteX24" fmla="*/ 259556 w 2814637"/>
                <a:gd name="connsiteY24" fmla="*/ 330994 h 538163"/>
                <a:gd name="connsiteX25" fmla="*/ 323850 w 2814637"/>
                <a:gd name="connsiteY25" fmla="*/ 338138 h 538163"/>
                <a:gd name="connsiteX26" fmla="*/ 395287 w 2814637"/>
                <a:gd name="connsiteY26" fmla="*/ 335756 h 538163"/>
                <a:gd name="connsiteX27" fmla="*/ 554831 w 2814637"/>
                <a:gd name="connsiteY27" fmla="*/ 314325 h 538163"/>
                <a:gd name="connsiteX28" fmla="*/ 909637 w 2814637"/>
                <a:gd name="connsiteY28" fmla="*/ 257175 h 538163"/>
                <a:gd name="connsiteX29" fmla="*/ 1302543 w 2814637"/>
                <a:gd name="connsiteY29" fmla="*/ 202406 h 538163"/>
                <a:gd name="connsiteX30" fmla="*/ 1566862 w 2814637"/>
                <a:gd name="connsiteY30" fmla="*/ 159544 h 538163"/>
                <a:gd name="connsiteX31" fmla="*/ 2119312 w 2814637"/>
                <a:gd name="connsiteY31" fmla="*/ 88106 h 538163"/>
                <a:gd name="connsiteX32" fmla="*/ 2264568 w 2814637"/>
                <a:gd name="connsiteY32" fmla="*/ 69056 h 538163"/>
                <a:gd name="connsiteX33" fmla="*/ 2297906 w 2814637"/>
                <a:gd name="connsiteY33" fmla="*/ 59531 h 538163"/>
                <a:gd name="connsiteX34" fmla="*/ 2362200 w 2814637"/>
                <a:gd name="connsiteY34" fmla="*/ 28575 h 538163"/>
                <a:gd name="connsiteX35" fmla="*/ 2409825 w 2814637"/>
                <a:gd name="connsiteY35" fmla="*/ 0 h 538163"/>
                <a:gd name="connsiteX36" fmla="*/ 2502693 w 2814637"/>
                <a:gd name="connsiteY36" fmla="*/ 14288 h 538163"/>
                <a:gd name="connsiteX37" fmla="*/ 2588418 w 2814637"/>
                <a:gd name="connsiteY37" fmla="*/ 42863 h 538163"/>
                <a:gd name="connsiteX38" fmla="*/ 2647950 w 2814637"/>
                <a:gd name="connsiteY38" fmla="*/ 66675 h 538163"/>
                <a:gd name="connsiteX39" fmla="*/ 2700337 w 2814637"/>
                <a:gd name="connsiteY39" fmla="*/ 92869 h 538163"/>
                <a:gd name="connsiteX40" fmla="*/ 2738437 w 2814637"/>
                <a:gd name="connsiteY40" fmla="*/ 114300 h 538163"/>
                <a:gd name="connsiteX41" fmla="*/ 2778918 w 2814637"/>
                <a:gd name="connsiteY41" fmla="*/ 142875 h 538163"/>
                <a:gd name="connsiteX42" fmla="*/ 2800350 w 2814637"/>
                <a:gd name="connsiteY42" fmla="*/ 171450 h 538163"/>
                <a:gd name="connsiteX43" fmla="*/ 2812256 w 2814637"/>
                <a:gd name="connsiteY43" fmla="*/ 195263 h 538163"/>
                <a:gd name="connsiteX44" fmla="*/ 2814637 w 2814637"/>
                <a:gd name="connsiteY44" fmla="*/ 223838 h 538163"/>
                <a:gd name="connsiteX45" fmla="*/ 2809875 w 2814637"/>
                <a:gd name="connsiteY45" fmla="*/ 242888 h 538163"/>
                <a:gd name="connsiteX46" fmla="*/ 2786062 w 2814637"/>
                <a:gd name="connsiteY46" fmla="*/ 266700 h 538163"/>
                <a:gd name="connsiteX47" fmla="*/ 2745581 w 2814637"/>
                <a:gd name="connsiteY47" fmla="*/ 290513 h 538163"/>
                <a:gd name="connsiteX48" fmla="*/ 2566987 w 2814637"/>
                <a:gd name="connsiteY48" fmla="*/ 278606 h 538163"/>
                <a:gd name="connsiteX49" fmla="*/ 2402681 w 2814637"/>
                <a:gd name="connsiteY49" fmla="*/ 269081 h 538163"/>
                <a:gd name="connsiteX50" fmla="*/ 2286000 w 2814637"/>
                <a:gd name="connsiteY50" fmla="*/ 269081 h 538163"/>
                <a:gd name="connsiteX51" fmla="*/ 2171700 w 2814637"/>
                <a:gd name="connsiteY51" fmla="*/ 276225 h 538163"/>
                <a:gd name="connsiteX52" fmla="*/ 1864518 w 2814637"/>
                <a:gd name="connsiteY52" fmla="*/ 2976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14637" h="538163">
                  <a:moveTo>
                    <a:pt x="1864518" y="297656"/>
                  </a:moveTo>
                  <a:lnTo>
                    <a:pt x="1543050" y="340519"/>
                  </a:lnTo>
                  <a:lnTo>
                    <a:pt x="1276350" y="383381"/>
                  </a:lnTo>
                  <a:lnTo>
                    <a:pt x="1040606" y="411956"/>
                  </a:lnTo>
                  <a:lnTo>
                    <a:pt x="764381" y="459581"/>
                  </a:lnTo>
                  <a:lnTo>
                    <a:pt x="681037" y="476250"/>
                  </a:lnTo>
                  <a:lnTo>
                    <a:pt x="619125" y="490538"/>
                  </a:lnTo>
                  <a:lnTo>
                    <a:pt x="545306" y="509588"/>
                  </a:lnTo>
                  <a:lnTo>
                    <a:pt x="502443" y="526256"/>
                  </a:lnTo>
                  <a:lnTo>
                    <a:pt x="466725" y="533400"/>
                  </a:lnTo>
                  <a:lnTo>
                    <a:pt x="423862" y="538163"/>
                  </a:lnTo>
                  <a:lnTo>
                    <a:pt x="381000" y="535781"/>
                  </a:lnTo>
                  <a:lnTo>
                    <a:pt x="335756" y="528638"/>
                  </a:lnTo>
                  <a:lnTo>
                    <a:pt x="276225" y="509588"/>
                  </a:lnTo>
                  <a:lnTo>
                    <a:pt x="195262" y="469106"/>
                  </a:lnTo>
                  <a:lnTo>
                    <a:pt x="116681" y="423863"/>
                  </a:lnTo>
                  <a:lnTo>
                    <a:pt x="47625" y="373856"/>
                  </a:lnTo>
                  <a:lnTo>
                    <a:pt x="11906" y="338138"/>
                  </a:lnTo>
                  <a:lnTo>
                    <a:pt x="2381" y="319088"/>
                  </a:lnTo>
                  <a:lnTo>
                    <a:pt x="0" y="295275"/>
                  </a:lnTo>
                  <a:lnTo>
                    <a:pt x="11906" y="280988"/>
                  </a:lnTo>
                  <a:lnTo>
                    <a:pt x="33337" y="278606"/>
                  </a:lnTo>
                  <a:lnTo>
                    <a:pt x="85725" y="292894"/>
                  </a:lnTo>
                  <a:lnTo>
                    <a:pt x="185737" y="316706"/>
                  </a:lnTo>
                  <a:lnTo>
                    <a:pt x="259556" y="330994"/>
                  </a:lnTo>
                  <a:lnTo>
                    <a:pt x="323850" y="338138"/>
                  </a:lnTo>
                  <a:lnTo>
                    <a:pt x="395287" y="335756"/>
                  </a:lnTo>
                  <a:lnTo>
                    <a:pt x="554831" y="314325"/>
                  </a:lnTo>
                  <a:lnTo>
                    <a:pt x="909637" y="257175"/>
                  </a:lnTo>
                  <a:lnTo>
                    <a:pt x="1302543" y="202406"/>
                  </a:lnTo>
                  <a:lnTo>
                    <a:pt x="1566862" y="159544"/>
                  </a:lnTo>
                  <a:lnTo>
                    <a:pt x="2119312" y="88106"/>
                  </a:lnTo>
                  <a:lnTo>
                    <a:pt x="2264568" y="69056"/>
                  </a:lnTo>
                  <a:lnTo>
                    <a:pt x="2297906" y="59531"/>
                  </a:lnTo>
                  <a:lnTo>
                    <a:pt x="2362200" y="28575"/>
                  </a:lnTo>
                  <a:lnTo>
                    <a:pt x="2409825" y="0"/>
                  </a:lnTo>
                  <a:lnTo>
                    <a:pt x="2502693" y="14288"/>
                  </a:lnTo>
                  <a:lnTo>
                    <a:pt x="2588418" y="42863"/>
                  </a:lnTo>
                  <a:lnTo>
                    <a:pt x="2647950" y="66675"/>
                  </a:lnTo>
                  <a:lnTo>
                    <a:pt x="2700337" y="92869"/>
                  </a:lnTo>
                  <a:lnTo>
                    <a:pt x="2738437" y="114300"/>
                  </a:lnTo>
                  <a:lnTo>
                    <a:pt x="2778918" y="142875"/>
                  </a:lnTo>
                  <a:lnTo>
                    <a:pt x="2800350" y="171450"/>
                  </a:lnTo>
                  <a:lnTo>
                    <a:pt x="2812256" y="195263"/>
                  </a:lnTo>
                  <a:lnTo>
                    <a:pt x="2814637" y="223838"/>
                  </a:lnTo>
                  <a:lnTo>
                    <a:pt x="2809875" y="242888"/>
                  </a:lnTo>
                  <a:lnTo>
                    <a:pt x="2786062" y="266700"/>
                  </a:lnTo>
                  <a:lnTo>
                    <a:pt x="2745581" y="290513"/>
                  </a:lnTo>
                  <a:lnTo>
                    <a:pt x="2566987" y="278606"/>
                  </a:lnTo>
                  <a:lnTo>
                    <a:pt x="2402681" y="269081"/>
                  </a:lnTo>
                  <a:lnTo>
                    <a:pt x="2286000" y="269081"/>
                  </a:lnTo>
                  <a:lnTo>
                    <a:pt x="2171700" y="276225"/>
                  </a:lnTo>
                  <a:lnTo>
                    <a:pt x="1864518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1FCA85E-D573-7147-A988-9F7BC17B8481}"/>
                </a:ext>
              </a:extLst>
            </p:cNvPr>
            <p:cNvSpPr/>
            <p:nvPr/>
          </p:nvSpPr>
          <p:spPr>
            <a:xfrm>
              <a:off x="4773613" y="3048000"/>
              <a:ext cx="2165350" cy="1408113"/>
            </a:xfrm>
            <a:custGeom>
              <a:avLst/>
              <a:gdLst>
                <a:gd name="connsiteX0" fmla="*/ 540544 w 2164557"/>
                <a:gd name="connsiteY0" fmla="*/ 330994 h 1407319"/>
                <a:gd name="connsiteX1" fmla="*/ 73819 w 2164557"/>
                <a:gd name="connsiteY1" fmla="*/ 392906 h 1407319"/>
                <a:gd name="connsiteX2" fmla="*/ 0 w 2164557"/>
                <a:gd name="connsiteY2" fmla="*/ 235744 h 1407319"/>
                <a:gd name="connsiteX3" fmla="*/ 240507 w 2164557"/>
                <a:gd name="connsiteY3" fmla="*/ 192881 h 1407319"/>
                <a:gd name="connsiteX4" fmla="*/ 542925 w 2164557"/>
                <a:gd name="connsiteY4" fmla="*/ 145256 h 1407319"/>
                <a:gd name="connsiteX5" fmla="*/ 840582 w 2164557"/>
                <a:gd name="connsiteY5" fmla="*/ 109538 h 1407319"/>
                <a:gd name="connsiteX6" fmla="*/ 1092994 w 2164557"/>
                <a:gd name="connsiteY6" fmla="*/ 66675 h 1407319"/>
                <a:gd name="connsiteX7" fmla="*/ 1323975 w 2164557"/>
                <a:gd name="connsiteY7" fmla="*/ 47625 h 1407319"/>
                <a:gd name="connsiteX8" fmla="*/ 1631157 w 2164557"/>
                <a:gd name="connsiteY8" fmla="*/ 23813 h 1407319"/>
                <a:gd name="connsiteX9" fmla="*/ 1666875 w 2164557"/>
                <a:gd name="connsiteY9" fmla="*/ 19050 h 1407319"/>
                <a:gd name="connsiteX10" fmla="*/ 1752600 w 2164557"/>
                <a:gd name="connsiteY10" fmla="*/ 2381 h 1407319"/>
                <a:gd name="connsiteX11" fmla="*/ 1788319 w 2164557"/>
                <a:gd name="connsiteY11" fmla="*/ 0 h 1407319"/>
                <a:gd name="connsiteX12" fmla="*/ 1824038 w 2164557"/>
                <a:gd name="connsiteY12" fmla="*/ 4763 h 1407319"/>
                <a:gd name="connsiteX13" fmla="*/ 1857375 w 2164557"/>
                <a:gd name="connsiteY13" fmla="*/ 16669 h 1407319"/>
                <a:gd name="connsiteX14" fmla="*/ 1902619 w 2164557"/>
                <a:gd name="connsiteY14" fmla="*/ 33338 h 1407319"/>
                <a:gd name="connsiteX15" fmla="*/ 1952625 w 2164557"/>
                <a:gd name="connsiteY15" fmla="*/ 59531 h 1407319"/>
                <a:gd name="connsiteX16" fmla="*/ 2047875 w 2164557"/>
                <a:gd name="connsiteY16" fmla="*/ 123825 h 1407319"/>
                <a:gd name="connsiteX17" fmla="*/ 2102644 w 2164557"/>
                <a:gd name="connsiteY17" fmla="*/ 169069 h 1407319"/>
                <a:gd name="connsiteX18" fmla="*/ 2145507 w 2164557"/>
                <a:gd name="connsiteY18" fmla="*/ 209550 h 1407319"/>
                <a:gd name="connsiteX19" fmla="*/ 2162175 w 2164557"/>
                <a:gd name="connsiteY19" fmla="*/ 235744 h 1407319"/>
                <a:gd name="connsiteX20" fmla="*/ 2164557 w 2164557"/>
                <a:gd name="connsiteY20" fmla="*/ 264319 h 1407319"/>
                <a:gd name="connsiteX21" fmla="*/ 2145507 w 2164557"/>
                <a:gd name="connsiteY21" fmla="*/ 304800 h 1407319"/>
                <a:gd name="connsiteX22" fmla="*/ 2107407 w 2164557"/>
                <a:gd name="connsiteY22" fmla="*/ 350044 h 1407319"/>
                <a:gd name="connsiteX23" fmla="*/ 2085975 w 2164557"/>
                <a:gd name="connsiteY23" fmla="*/ 397669 h 1407319"/>
                <a:gd name="connsiteX24" fmla="*/ 1997869 w 2164557"/>
                <a:gd name="connsiteY24" fmla="*/ 809625 h 1407319"/>
                <a:gd name="connsiteX25" fmla="*/ 1924050 w 2164557"/>
                <a:gd name="connsiteY25" fmla="*/ 1102519 h 1407319"/>
                <a:gd name="connsiteX26" fmla="*/ 1866900 w 2164557"/>
                <a:gd name="connsiteY26" fmla="*/ 1326356 h 1407319"/>
                <a:gd name="connsiteX27" fmla="*/ 1857375 w 2164557"/>
                <a:gd name="connsiteY27" fmla="*/ 1345406 h 1407319"/>
                <a:gd name="connsiteX28" fmla="*/ 1821657 w 2164557"/>
                <a:gd name="connsiteY28" fmla="*/ 1371600 h 1407319"/>
                <a:gd name="connsiteX29" fmla="*/ 1778794 w 2164557"/>
                <a:gd name="connsiteY29" fmla="*/ 1400175 h 1407319"/>
                <a:gd name="connsiteX30" fmla="*/ 1754982 w 2164557"/>
                <a:gd name="connsiteY30" fmla="*/ 1407319 h 1407319"/>
                <a:gd name="connsiteX31" fmla="*/ 1724025 w 2164557"/>
                <a:gd name="connsiteY31" fmla="*/ 1404938 h 1407319"/>
                <a:gd name="connsiteX32" fmla="*/ 1702594 w 2164557"/>
                <a:gd name="connsiteY32" fmla="*/ 1395413 h 1407319"/>
                <a:gd name="connsiteX33" fmla="*/ 1685925 w 2164557"/>
                <a:gd name="connsiteY33" fmla="*/ 1366838 h 1407319"/>
                <a:gd name="connsiteX34" fmla="*/ 1671638 w 2164557"/>
                <a:gd name="connsiteY34" fmla="*/ 1281113 h 1407319"/>
                <a:gd name="connsiteX35" fmla="*/ 1688307 w 2164557"/>
                <a:gd name="connsiteY35" fmla="*/ 1138238 h 1407319"/>
                <a:gd name="connsiteX36" fmla="*/ 1757363 w 2164557"/>
                <a:gd name="connsiteY36" fmla="*/ 766763 h 1407319"/>
                <a:gd name="connsiteX37" fmla="*/ 1778794 w 2164557"/>
                <a:gd name="connsiteY37" fmla="*/ 550069 h 1407319"/>
                <a:gd name="connsiteX38" fmla="*/ 1800225 w 2164557"/>
                <a:gd name="connsiteY38" fmla="*/ 309563 h 1407319"/>
                <a:gd name="connsiteX39" fmla="*/ 1795463 w 2164557"/>
                <a:gd name="connsiteY39" fmla="*/ 285750 h 1407319"/>
                <a:gd name="connsiteX40" fmla="*/ 1783557 w 2164557"/>
                <a:gd name="connsiteY40" fmla="*/ 259556 h 1407319"/>
                <a:gd name="connsiteX41" fmla="*/ 1759744 w 2164557"/>
                <a:gd name="connsiteY41" fmla="*/ 233363 h 1407319"/>
                <a:gd name="connsiteX42" fmla="*/ 1735932 w 2164557"/>
                <a:gd name="connsiteY42" fmla="*/ 211931 h 1407319"/>
                <a:gd name="connsiteX43" fmla="*/ 1697832 w 2164557"/>
                <a:gd name="connsiteY43" fmla="*/ 202406 h 1407319"/>
                <a:gd name="connsiteX44" fmla="*/ 1640682 w 2164557"/>
                <a:gd name="connsiteY44" fmla="*/ 200025 h 1407319"/>
                <a:gd name="connsiteX45" fmla="*/ 1450182 w 2164557"/>
                <a:gd name="connsiteY45" fmla="*/ 207169 h 1407319"/>
                <a:gd name="connsiteX46" fmla="*/ 1088232 w 2164557"/>
                <a:gd name="connsiteY46" fmla="*/ 245269 h 1407319"/>
                <a:gd name="connsiteX47" fmla="*/ 831057 w 2164557"/>
                <a:gd name="connsiteY47" fmla="*/ 292894 h 1407319"/>
                <a:gd name="connsiteX48" fmla="*/ 540544 w 2164557"/>
                <a:gd name="connsiteY48" fmla="*/ 330994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4557" h="1407319">
                  <a:moveTo>
                    <a:pt x="540544" y="330994"/>
                  </a:moveTo>
                  <a:lnTo>
                    <a:pt x="73819" y="392906"/>
                  </a:lnTo>
                  <a:lnTo>
                    <a:pt x="0" y="235744"/>
                  </a:lnTo>
                  <a:lnTo>
                    <a:pt x="240507" y="192881"/>
                  </a:lnTo>
                  <a:lnTo>
                    <a:pt x="542925" y="145256"/>
                  </a:lnTo>
                  <a:lnTo>
                    <a:pt x="840582" y="109538"/>
                  </a:lnTo>
                  <a:lnTo>
                    <a:pt x="1092994" y="66675"/>
                  </a:lnTo>
                  <a:lnTo>
                    <a:pt x="1323975" y="47625"/>
                  </a:lnTo>
                  <a:lnTo>
                    <a:pt x="1631157" y="23813"/>
                  </a:lnTo>
                  <a:lnTo>
                    <a:pt x="1666875" y="19050"/>
                  </a:lnTo>
                  <a:lnTo>
                    <a:pt x="1752600" y="2381"/>
                  </a:lnTo>
                  <a:lnTo>
                    <a:pt x="1788319" y="0"/>
                  </a:lnTo>
                  <a:lnTo>
                    <a:pt x="1824038" y="4763"/>
                  </a:lnTo>
                  <a:lnTo>
                    <a:pt x="1857375" y="16669"/>
                  </a:lnTo>
                  <a:lnTo>
                    <a:pt x="1902619" y="33338"/>
                  </a:lnTo>
                  <a:lnTo>
                    <a:pt x="1952625" y="59531"/>
                  </a:lnTo>
                  <a:lnTo>
                    <a:pt x="2047875" y="123825"/>
                  </a:lnTo>
                  <a:lnTo>
                    <a:pt x="2102644" y="169069"/>
                  </a:lnTo>
                  <a:lnTo>
                    <a:pt x="2145507" y="209550"/>
                  </a:lnTo>
                  <a:lnTo>
                    <a:pt x="2162175" y="235744"/>
                  </a:lnTo>
                  <a:lnTo>
                    <a:pt x="2164557" y="264319"/>
                  </a:lnTo>
                  <a:lnTo>
                    <a:pt x="2145507" y="304800"/>
                  </a:lnTo>
                  <a:lnTo>
                    <a:pt x="2107407" y="350044"/>
                  </a:lnTo>
                  <a:lnTo>
                    <a:pt x="2085975" y="397669"/>
                  </a:lnTo>
                  <a:lnTo>
                    <a:pt x="1997869" y="809625"/>
                  </a:lnTo>
                  <a:lnTo>
                    <a:pt x="1924050" y="1102519"/>
                  </a:lnTo>
                  <a:lnTo>
                    <a:pt x="1866900" y="1326356"/>
                  </a:lnTo>
                  <a:lnTo>
                    <a:pt x="1857375" y="1345406"/>
                  </a:lnTo>
                  <a:lnTo>
                    <a:pt x="1821657" y="1371600"/>
                  </a:lnTo>
                  <a:lnTo>
                    <a:pt x="1778794" y="1400175"/>
                  </a:lnTo>
                  <a:lnTo>
                    <a:pt x="1754982" y="1407319"/>
                  </a:lnTo>
                  <a:lnTo>
                    <a:pt x="1724025" y="1404938"/>
                  </a:lnTo>
                  <a:lnTo>
                    <a:pt x="1702594" y="1395413"/>
                  </a:lnTo>
                  <a:lnTo>
                    <a:pt x="1685925" y="1366838"/>
                  </a:lnTo>
                  <a:lnTo>
                    <a:pt x="1671638" y="1281113"/>
                  </a:lnTo>
                  <a:lnTo>
                    <a:pt x="1688307" y="1138238"/>
                  </a:lnTo>
                  <a:lnTo>
                    <a:pt x="1757363" y="766763"/>
                  </a:lnTo>
                  <a:lnTo>
                    <a:pt x="1778794" y="550069"/>
                  </a:lnTo>
                  <a:lnTo>
                    <a:pt x="1800225" y="309563"/>
                  </a:lnTo>
                  <a:lnTo>
                    <a:pt x="1795463" y="285750"/>
                  </a:lnTo>
                  <a:lnTo>
                    <a:pt x="1783557" y="259556"/>
                  </a:lnTo>
                  <a:lnTo>
                    <a:pt x="1759744" y="233363"/>
                  </a:lnTo>
                  <a:lnTo>
                    <a:pt x="1735932" y="211931"/>
                  </a:lnTo>
                  <a:lnTo>
                    <a:pt x="1697832" y="202406"/>
                  </a:lnTo>
                  <a:lnTo>
                    <a:pt x="1640682" y="200025"/>
                  </a:lnTo>
                  <a:lnTo>
                    <a:pt x="1450182" y="207169"/>
                  </a:lnTo>
                  <a:lnTo>
                    <a:pt x="1088232" y="245269"/>
                  </a:lnTo>
                  <a:lnTo>
                    <a:pt x="831057" y="292894"/>
                  </a:lnTo>
                  <a:lnTo>
                    <a:pt x="5405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39AB70F-1DBC-9E47-BA67-65F7F3FBDC9E}"/>
                </a:ext>
              </a:extLst>
            </p:cNvPr>
            <p:cNvSpPr/>
            <p:nvPr/>
          </p:nvSpPr>
          <p:spPr>
            <a:xfrm>
              <a:off x="4876800" y="3602038"/>
              <a:ext cx="1733550" cy="346075"/>
            </a:xfrm>
            <a:custGeom>
              <a:avLst/>
              <a:gdLst>
                <a:gd name="connsiteX0" fmla="*/ 371475 w 1733550"/>
                <a:gd name="connsiteY0" fmla="*/ 316707 h 345282"/>
                <a:gd name="connsiteX1" fmla="*/ 35719 w 1733550"/>
                <a:gd name="connsiteY1" fmla="*/ 345282 h 345282"/>
                <a:gd name="connsiteX2" fmla="*/ 0 w 1733550"/>
                <a:gd name="connsiteY2" fmla="*/ 188119 h 345282"/>
                <a:gd name="connsiteX3" fmla="*/ 740569 w 1733550"/>
                <a:gd name="connsiteY3" fmla="*/ 90488 h 345282"/>
                <a:gd name="connsiteX4" fmla="*/ 990600 w 1733550"/>
                <a:gd name="connsiteY4" fmla="*/ 69057 h 345282"/>
                <a:gd name="connsiteX5" fmla="*/ 1240631 w 1733550"/>
                <a:gd name="connsiteY5" fmla="*/ 40482 h 345282"/>
                <a:gd name="connsiteX6" fmla="*/ 1440656 w 1733550"/>
                <a:gd name="connsiteY6" fmla="*/ 16669 h 345282"/>
                <a:gd name="connsiteX7" fmla="*/ 1595438 w 1733550"/>
                <a:gd name="connsiteY7" fmla="*/ 4763 h 345282"/>
                <a:gd name="connsiteX8" fmla="*/ 1733550 w 1733550"/>
                <a:gd name="connsiteY8" fmla="*/ 0 h 345282"/>
                <a:gd name="connsiteX9" fmla="*/ 1716881 w 1733550"/>
                <a:gd name="connsiteY9" fmla="*/ 207169 h 345282"/>
                <a:gd name="connsiteX10" fmla="*/ 1428750 w 1733550"/>
                <a:gd name="connsiteY10" fmla="*/ 211932 h 345282"/>
                <a:gd name="connsiteX11" fmla="*/ 1223963 w 1733550"/>
                <a:gd name="connsiteY11" fmla="*/ 228600 h 345282"/>
                <a:gd name="connsiteX12" fmla="*/ 981075 w 1733550"/>
                <a:gd name="connsiteY12" fmla="*/ 250032 h 345282"/>
                <a:gd name="connsiteX13" fmla="*/ 719138 w 1733550"/>
                <a:gd name="connsiteY13" fmla="*/ 278607 h 345282"/>
                <a:gd name="connsiteX14" fmla="*/ 371475 w 1733550"/>
                <a:gd name="connsiteY14" fmla="*/ 316707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3550" h="345282">
                  <a:moveTo>
                    <a:pt x="371475" y="316707"/>
                  </a:moveTo>
                  <a:lnTo>
                    <a:pt x="35719" y="345282"/>
                  </a:lnTo>
                  <a:lnTo>
                    <a:pt x="0" y="188119"/>
                  </a:lnTo>
                  <a:lnTo>
                    <a:pt x="740569" y="90488"/>
                  </a:lnTo>
                  <a:lnTo>
                    <a:pt x="990600" y="69057"/>
                  </a:lnTo>
                  <a:lnTo>
                    <a:pt x="1240631" y="40482"/>
                  </a:lnTo>
                  <a:lnTo>
                    <a:pt x="1440656" y="16669"/>
                  </a:lnTo>
                  <a:lnTo>
                    <a:pt x="1595438" y="4763"/>
                  </a:lnTo>
                  <a:lnTo>
                    <a:pt x="1733550" y="0"/>
                  </a:lnTo>
                  <a:lnTo>
                    <a:pt x="1716881" y="207169"/>
                  </a:lnTo>
                  <a:lnTo>
                    <a:pt x="1428750" y="211932"/>
                  </a:lnTo>
                  <a:lnTo>
                    <a:pt x="1223963" y="228600"/>
                  </a:lnTo>
                  <a:lnTo>
                    <a:pt x="981075" y="250032"/>
                  </a:lnTo>
                  <a:lnTo>
                    <a:pt x="719138" y="278607"/>
                  </a:lnTo>
                  <a:lnTo>
                    <a:pt x="371475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FC9D2DC-5833-7041-83B7-DB6BBDC5BD78}"/>
                </a:ext>
              </a:extLst>
            </p:cNvPr>
            <p:cNvSpPr/>
            <p:nvPr/>
          </p:nvSpPr>
          <p:spPr>
            <a:xfrm>
              <a:off x="4924425" y="4186238"/>
              <a:ext cx="1598613" cy="323850"/>
            </a:xfrm>
            <a:custGeom>
              <a:avLst/>
              <a:gdLst>
                <a:gd name="connsiteX0" fmla="*/ 371475 w 1597819"/>
                <a:gd name="connsiteY0" fmla="*/ 283368 h 323850"/>
                <a:gd name="connsiteX1" fmla="*/ 23813 w 1597819"/>
                <a:gd name="connsiteY1" fmla="*/ 323850 h 323850"/>
                <a:gd name="connsiteX2" fmla="*/ 0 w 1597819"/>
                <a:gd name="connsiteY2" fmla="*/ 145256 h 323850"/>
                <a:gd name="connsiteX3" fmla="*/ 385763 w 1597819"/>
                <a:gd name="connsiteY3" fmla="*/ 102393 h 323850"/>
                <a:gd name="connsiteX4" fmla="*/ 695325 w 1597819"/>
                <a:gd name="connsiteY4" fmla="*/ 66675 h 323850"/>
                <a:gd name="connsiteX5" fmla="*/ 940594 w 1597819"/>
                <a:gd name="connsiteY5" fmla="*/ 45243 h 323850"/>
                <a:gd name="connsiteX6" fmla="*/ 1243013 w 1597819"/>
                <a:gd name="connsiteY6" fmla="*/ 14287 h 323850"/>
                <a:gd name="connsiteX7" fmla="*/ 1433513 w 1597819"/>
                <a:gd name="connsiteY7" fmla="*/ 2381 h 323850"/>
                <a:gd name="connsiteX8" fmla="*/ 1581150 w 1597819"/>
                <a:gd name="connsiteY8" fmla="*/ 0 h 323850"/>
                <a:gd name="connsiteX9" fmla="*/ 1597819 w 1597819"/>
                <a:gd name="connsiteY9" fmla="*/ 176212 h 323850"/>
                <a:gd name="connsiteX10" fmla="*/ 1221581 w 1597819"/>
                <a:gd name="connsiteY10" fmla="*/ 195262 h 323850"/>
                <a:gd name="connsiteX11" fmla="*/ 935831 w 1597819"/>
                <a:gd name="connsiteY11" fmla="*/ 221456 h 323850"/>
                <a:gd name="connsiteX12" fmla="*/ 652463 w 1597819"/>
                <a:gd name="connsiteY12" fmla="*/ 252412 h 323850"/>
                <a:gd name="connsiteX13" fmla="*/ 371475 w 1597819"/>
                <a:gd name="connsiteY13" fmla="*/ 2833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819" h="323850">
                  <a:moveTo>
                    <a:pt x="371475" y="28336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85763" y="102393"/>
                  </a:lnTo>
                  <a:lnTo>
                    <a:pt x="695325" y="66675"/>
                  </a:lnTo>
                  <a:lnTo>
                    <a:pt x="940594" y="45243"/>
                  </a:lnTo>
                  <a:lnTo>
                    <a:pt x="1243013" y="14287"/>
                  </a:lnTo>
                  <a:lnTo>
                    <a:pt x="1433513" y="2381"/>
                  </a:lnTo>
                  <a:lnTo>
                    <a:pt x="1581150" y="0"/>
                  </a:lnTo>
                  <a:lnTo>
                    <a:pt x="1597819" y="176212"/>
                  </a:lnTo>
                  <a:lnTo>
                    <a:pt x="1221581" y="195262"/>
                  </a:lnTo>
                  <a:lnTo>
                    <a:pt x="935831" y="221456"/>
                  </a:lnTo>
                  <a:lnTo>
                    <a:pt x="652463" y="252412"/>
                  </a:lnTo>
                  <a:lnTo>
                    <a:pt x="371475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D7024FB-C090-774B-9C74-E56F7F8DAF59}"/>
                </a:ext>
              </a:extLst>
            </p:cNvPr>
            <p:cNvSpPr/>
            <p:nvPr/>
          </p:nvSpPr>
          <p:spPr>
            <a:xfrm rot="16200000">
              <a:off x="3957638" y="3589338"/>
              <a:ext cx="3409950" cy="495300"/>
            </a:xfrm>
            <a:custGeom>
              <a:avLst/>
              <a:gdLst>
                <a:gd name="connsiteX0" fmla="*/ 952500 w 3409950"/>
                <a:gd name="connsiteY0" fmla="*/ 444500 h 495300"/>
                <a:gd name="connsiteX1" fmla="*/ 6350 w 3409950"/>
                <a:gd name="connsiteY1" fmla="*/ 447675 h 495300"/>
                <a:gd name="connsiteX2" fmla="*/ 0 w 3409950"/>
                <a:gd name="connsiteY2" fmla="*/ 203200 h 495300"/>
                <a:gd name="connsiteX3" fmla="*/ 1143000 w 3409950"/>
                <a:gd name="connsiteY3" fmla="*/ 196850 h 495300"/>
                <a:gd name="connsiteX4" fmla="*/ 2244725 w 3409950"/>
                <a:gd name="connsiteY4" fmla="*/ 200025 h 495300"/>
                <a:gd name="connsiteX5" fmla="*/ 2787650 w 3409950"/>
                <a:gd name="connsiteY5" fmla="*/ 203200 h 495300"/>
                <a:gd name="connsiteX6" fmla="*/ 2933700 w 3409950"/>
                <a:gd name="connsiteY6" fmla="*/ 200025 h 495300"/>
                <a:gd name="connsiteX7" fmla="*/ 3079750 w 3409950"/>
                <a:gd name="connsiteY7" fmla="*/ 187325 h 495300"/>
                <a:gd name="connsiteX8" fmla="*/ 3171825 w 3409950"/>
                <a:gd name="connsiteY8" fmla="*/ 171450 h 495300"/>
                <a:gd name="connsiteX9" fmla="*/ 3232150 w 3409950"/>
                <a:gd name="connsiteY9" fmla="*/ 152400 h 495300"/>
                <a:gd name="connsiteX10" fmla="*/ 3282950 w 3409950"/>
                <a:gd name="connsiteY10" fmla="*/ 130175 h 495300"/>
                <a:gd name="connsiteX11" fmla="*/ 3321050 w 3409950"/>
                <a:gd name="connsiteY11" fmla="*/ 79375 h 495300"/>
                <a:gd name="connsiteX12" fmla="*/ 3371850 w 3409950"/>
                <a:gd name="connsiteY12" fmla="*/ 0 h 495300"/>
                <a:gd name="connsiteX13" fmla="*/ 3409950 w 3409950"/>
                <a:gd name="connsiteY13" fmla="*/ 171450 h 495300"/>
                <a:gd name="connsiteX14" fmla="*/ 3378200 w 3409950"/>
                <a:gd name="connsiteY14" fmla="*/ 250825 h 495300"/>
                <a:gd name="connsiteX15" fmla="*/ 3343275 w 3409950"/>
                <a:gd name="connsiteY15" fmla="*/ 381000 h 495300"/>
                <a:gd name="connsiteX16" fmla="*/ 3324225 w 3409950"/>
                <a:gd name="connsiteY16" fmla="*/ 419100 h 495300"/>
                <a:gd name="connsiteX17" fmla="*/ 3295650 w 3409950"/>
                <a:gd name="connsiteY17" fmla="*/ 454025 h 495300"/>
                <a:gd name="connsiteX18" fmla="*/ 3248025 w 3409950"/>
                <a:gd name="connsiteY18" fmla="*/ 485775 h 495300"/>
                <a:gd name="connsiteX19" fmla="*/ 3219450 w 3409950"/>
                <a:gd name="connsiteY19" fmla="*/ 495300 h 495300"/>
                <a:gd name="connsiteX20" fmla="*/ 3175000 w 3409950"/>
                <a:gd name="connsiteY20" fmla="*/ 485775 h 495300"/>
                <a:gd name="connsiteX21" fmla="*/ 3114675 w 3409950"/>
                <a:gd name="connsiteY21" fmla="*/ 476250 h 495300"/>
                <a:gd name="connsiteX22" fmla="*/ 3019425 w 3409950"/>
                <a:gd name="connsiteY22" fmla="*/ 469900 h 495300"/>
                <a:gd name="connsiteX23" fmla="*/ 2838450 w 3409950"/>
                <a:gd name="connsiteY23" fmla="*/ 469900 h 495300"/>
                <a:gd name="connsiteX24" fmla="*/ 2406650 w 3409950"/>
                <a:gd name="connsiteY24" fmla="*/ 450850 h 495300"/>
                <a:gd name="connsiteX25" fmla="*/ 2260600 w 3409950"/>
                <a:gd name="connsiteY25" fmla="*/ 444500 h 495300"/>
                <a:gd name="connsiteX26" fmla="*/ 1828800 w 3409950"/>
                <a:gd name="connsiteY26" fmla="*/ 447675 h 495300"/>
                <a:gd name="connsiteX27" fmla="*/ 1285875 w 3409950"/>
                <a:gd name="connsiteY27" fmla="*/ 441325 h 495300"/>
                <a:gd name="connsiteX28" fmla="*/ 952500 w 3409950"/>
                <a:gd name="connsiteY28" fmla="*/ 4445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09950" h="495300">
                  <a:moveTo>
                    <a:pt x="952500" y="444500"/>
                  </a:moveTo>
                  <a:lnTo>
                    <a:pt x="6350" y="447675"/>
                  </a:lnTo>
                  <a:lnTo>
                    <a:pt x="0" y="203200"/>
                  </a:lnTo>
                  <a:lnTo>
                    <a:pt x="1143000" y="196850"/>
                  </a:lnTo>
                  <a:lnTo>
                    <a:pt x="2244725" y="200025"/>
                  </a:lnTo>
                  <a:lnTo>
                    <a:pt x="2787650" y="203200"/>
                  </a:lnTo>
                  <a:lnTo>
                    <a:pt x="2933700" y="200025"/>
                  </a:lnTo>
                  <a:lnTo>
                    <a:pt x="3079750" y="187325"/>
                  </a:lnTo>
                  <a:lnTo>
                    <a:pt x="3171825" y="171450"/>
                  </a:lnTo>
                  <a:lnTo>
                    <a:pt x="3232150" y="152400"/>
                  </a:lnTo>
                  <a:lnTo>
                    <a:pt x="3282950" y="130175"/>
                  </a:lnTo>
                  <a:lnTo>
                    <a:pt x="3321050" y="79375"/>
                  </a:lnTo>
                  <a:lnTo>
                    <a:pt x="3371850" y="0"/>
                  </a:lnTo>
                  <a:lnTo>
                    <a:pt x="3409950" y="171450"/>
                  </a:lnTo>
                  <a:lnTo>
                    <a:pt x="3378200" y="250825"/>
                  </a:lnTo>
                  <a:lnTo>
                    <a:pt x="3343275" y="381000"/>
                  </a:lnTo>
                  <a:lnTo>
                    <a:pt x="3324225" y="419100"/>
                  </a:lnTo>
                  <a:lnTo>
                    <a:pt x="3295650" y="454025"/>
                  </a:lnTo>
                  <a:lnTo>
                    <a:pt x="3248025" y="485775"/>
                  </a:lnTo>
                  <a:lnTo>
                    <a:pt x="3219450" y="495300"/>
                  </a:lnTo>
                  <a:lnTo>
                    <a:pt x="3175000" y="485775"/>
                  </a:lnTo>
                  <a:lnTo>
                    <a:pt x="3114675" y="476250"/>
                  </a:lnTo>
                  <a:lnTo>
                    <a:pt x="3019425" y="469900"/>
                  </a:lnTo>
                  <a:lnTo>
                    <a:pt x="2838450" y="469900"/>
                  </a:lnTo>
                  <a:lnTo>
                    <a:pt x="2406650" y="450850"/>
                  </a:lnTo>
                  <a:lnTo>
                    <a:pt x="2260600" y="444500"/>
                  </a:lnTo>
                  <a:lnTo>
                    <a:pt x="1828800" y="447675"/>
                  </a:lnTo>
                  <a:lnTo>
                    <a:pt x="1285875" y="441325"/>
                  </a:lnTo>
                  <a:lnTo>
                    <a:pt x="952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85F358B-9281-E043-B132-A0FCB1AD69DB}"/>
                </a:ext>
              </a:extLst>
            </p:cNvPr>
            <p:cNvSpPr/>
            <p:nvPr/>
          </p:nvSpPr>
          <p:spPr>
            <a:xfrm>
              <a:off x="4602163" y="4703763"/>
              <a:ext cx="2171700" cy="406400"/>
            </a:xfrm>
            <a:custGeom>
              <a:avLst/>
              <a:gdLst>
                <a:gd name="connsiteX0" fmla="*/ 1552575 w 2171700"/>
                <a:gd name="connsiteY0" fmla="*/ 266700 h 407194"/>
                <a:gd name="connsiteX1" fmla="*/ 1245394 w 2171700"/>
                <a:gd name="connsiteY1" fmla="*/ 288131 h 407194"/>
                <a:gd name="connsiteX2" fmla="*/ 971550 w 2171700"/>
                <a:gd name="connsiteY2" fmla="*/ 316706 h 407194"/>
                <a:gd name="connsiteX3" fmla="*/ 776288 w 2171700"/>
                <a:gd name="connsiteY3" fmla="*/ 335756 h 407194"/>
                <a:gd name="connsiteX4" fmla="*/ 633413 w 2171700"/>
                <a:gd name="connsiteY4" fmla="*/ 359569 h 407194"/>
                <a:gd name="connsiteX5" fmla="*/ 492919 w 2171700"/>
                <a:gd name="connsiteY5" fmla="*/ 388144 h 407194"/>
                <a:gd name="connsiteX6" fmla="*/ 414338 w 2171700"/>
                <a:gd name="connsiteY6" fmla="*/ 404812 h 407194"/>
                <a:gd name="connsiteX7" fmla="*/ 369094 w 2171700"/>
                <a:gd name="connsiteY7" fmla="*/ 407194 h 407194"/>
                <a:gd name="connsiteX8" fmla="*/ 335757 w 2171700"/>
                <a:gd name="connsiteY8" fmla="*/ 404812 h 407194"/>
                <a:gd name="connsiteX9" fmla="*/ 302419 w 2171700"/>
                <a:gd name="connsiteY9" fmla="*/ 395287 h 407194"/>
                <a:gd name="connsiteX10" fmla="*/ 266700 w 2171700"/>
                <a:gd name="connsiteY10" fmla="*/ 381000 h 407194"/>
                <a:gd name="connsiteX11" fmla="*/ 207169 w 2171700"/>
                <a:gd name="connsiteY11" fmla="*/ 342900 h 407194"/>
                <a:gd name="connsiteX12" fmla="*/ 116682 w 2171700"/>
                <a:gd name="connsiteY12" fmla="*/ 283369 h 407194"/>
                <a:gd name="connsiteX13" fmla="*/ 73819 w 2171700"/>
                <a:gd name="connsiteY13" fmla="*/ 245269 h 407194"/>
                <a:gd name="connsiteX14" fmla="*/ 42863 w 2171700"/>
                <a:gd name="connsiteY14" fmla="*/ 211931 h 407194"/>
                <a:gd name="connsiteX15" fmla="*/ 14288 w 2171700"/>
                <a:gd name="connsiteY15" fmla="*/ 171450 h 407194"/>
                <a:gd name="connsiteX16" fmla="*/ 0 w 2171700"/>
                <a:gd name="connsiteY16" fmla="*/ 140494 h 407194"/>
                <a:gd name="connsiteX17" fmla="*/ 0 w 2171700"/>
                <a:gd name="connsiteY17" fmla="*/ 111919 h 407194"/>
                <a:gd name="connsiteX18" fmla="*/ 4763 w 2171700"/>
                <a:gd name="connsiteY18" fmla="*/ 102394 h 407194"/>
                <a:gd name="connsiteX19" fmla="*/ 16669 w 2171700"/>
                <a:gd name="connsiteY19" fmla="*/ 92869 h 407194"/>
                <a:gd name="connsiteX20" fmla="*/ 40482 w 2171700"/>
                <a:gd name="connsiteY20" fmla="*/ 95250 h 407194"/>
                <a:gd name="connsiteX21" fmla="*/ 104775 w 2171700"/>
                <a:gd name="connsiteY21" fmla="*/ 126206 h 407194"/>
                <a:gd name="connsiteX22" fmla="*/ 202407 w 2171700"/>
                <a:gd name="connsiteY22" fmla="*/ 161925 h 407194"/>
                <a:gd name="connsiteX23" fmla="*/ 311944 w 2171700"/>
                <a:gd name="connsiteY23" fmla="*/ 190500 h 407194"/>
                <a:gd name="connsiteX24" fmla="*/ 373857 w 2171700"/>
                <a:gd name="connsiteY24" fmla="*/ 197644 h 407194"/>
                <a:gd name="connsiteX25" fmla="*/ 459582 w 2171700"/>
                <a:gd name="connsiteY25" fmla="*/ 192881 h 407194"/>
                <a:gd name="connsiteX26" fmla="*/ 738188 w 2171700"/>
                <a:gd name="connsiteY26" fmla="*/ 152400 h 407194"/>
                <a:gd name="connsiteX27" fmla="*/ 1004888 w 2171700"/>
                <a:gd name="connsiteY27" fmla="*/ 107156 h 407194"/>
                <a:gd name="connsiteX28" fmla="*/ 1266825 w 2171700"/>
                <a:gd name="connsiteY28" fmla="*/ 88106 h 407194"/>
                <a:gd name="connsiteX29" fmla="*/ 1431132 w 2171700"/>
                <a:gd name="connsiteY29" fmla="*/ 66675 h 407194"/>
                <a:gd name="connsiteX30" fmla="*/ 1685925 w 2171700"/>
                <a:gd name="connsiteY30" fmla="*/ 42862 h 407194"/>
                <a:gd name="connsiteX31" fmla="*/ 1788319 w 2171700"/>
                <a:gd name="connsiteY31" fmla="*/ 0 h 407194"/>
                <a:gd name="connsiteX32" fmla="*/ 1826419 w 2171700"/>
                <a:gd name="connsiteY32" fmla="*/ 4762 h 407194"/>
                <a:gd name="connsiteX33" fmla="*/ 1928813 w 2171700"/>
                <a:gd name="connsiteY33" fmla="*/ 33337 h 407194"/>
                <a:gd name="connsiteX34" fmla="*/ 2005013 w 2171700"/>
                <a:gd name="connsiteY34" fmla="*/ 57150 h 407194"/>
                <a:gd name="connsiteX35" fmla="*/ 2055019 w 2171700"/>
                <a:gd name="connsiteY35" fmla="*/ 83344 h 407194"/>
                <a:gd name="connsiteX36" fmla="*/ 2119313 w 2171700"/>
                <a:gd name="connsiteY36" fmla="*/ 123825 h 407194"/>
                <a:gd name="connsiteX37" fmla="*/ 2155032 w 2171700"/>
                <a:gd name="connsiteY37" fmla="*/ 161925 h 407194"/>
                <a:gd name="connsiteX38" fmla="*/ 2166938 w 2171700"/>
                <a:gd name="connsiteY38" fmla="*/ 183356 h 407194"/>
                <a:gd name="connsiteX39" fmla="*/ 2171700 w 2171700"/>
                <a:gd name="connsiteY39" fmla="*/ 207169 h 407194"/>
                <a:gd name="connsiteX40" fmla="*/ 2164557 w 2171700"/>
                <a:gd name="connsiteY40" fmla="*/ 230981 h 407194"/>
                <a:gd name="connsiteX41" fmla="*/ 2126457 w 2171700"/>
                <a:gd name="connsiteY41" fmla="*/ 264319 h 407194"/>
                <a:gd name="connsiteX42" fmla="*/ 2083594 w 2171700"/>
                <a:gd name="connsiteY42" fmla="*/ 283369 h 407194"/>
                <a:gd name="connsiteX43" fmla="*/ 1974057 w 2171700"/>
                <a:gd name="connsiteY43" fmla="*/ 276225 h 407194"/>
                <a:gd name="connsiteX44" fmla="*/ 1552575 w 2171700"/>
                <a:gd name="connsiteY44" fmla="*/ 266700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71700" h="407194">
                  <a:moveTo>
                    <a:pt x="1552575" y="266700"/>
                  </a:moveTo>
                  <a:lnTo>
                    <a:pt x="1245394" y="288131"/>
                  </a:lnTo>
                  <a:lnTo>
                    <a:pt x="971550" y="316706"/>
                  </a:lnTo>
                  <a:lnTo>
                    <a:pt x="776288" y="335756"/>
                  </a:lnTo>
                  <a:lnTo>
                    <a:pt x="633413" y="359569"/>
                  </a:lnTo>
                  <a:lnTo>
                    <a:pt x="492919" y="388144"/>
                  </a:lnTo>
                  <a:lnTo>
                    <a:pt x="414338" y="404812"/>
                  </a:lnTo>
                  <a:lnTo>
                    <a:pt x="369094" y="407194"/>
                  </a:lnTo>
                  <a:lnTo>
                    <a:pt x="335757" y="404812"/>
                  </a:lnTo>
                  <a:lnTo>
                    <a:pt x="302419" y="395287"/>
                  </a:lnTo>
                  <a:lnTo>
                    <a:pt x="266700" y="381000"/>
                  </a:lnTo>
                  <a:lnTo>
                    <a:pt x="207169" y="342900"/>
                  </a:lnTo>
                  <a:lnTo>
                    <a:pt x="116682" y="283369"/>
                  </a:lnTo>
                  <a:lnTo>
                    <a:pt x="73819" y="245269"/>
                  </a:lnTo>
                  <a:lnTo>
                    <a:pt x="42863" y="211931"/>
                  </a:lnTo>
                  <a:lnTo>
                    <a:pt x="14288" y="171450"/>
                  </a:lnTo>
                  <a:lnTo>
                    <a:pt x="0" y="140494"/>
                  </a:lnTo>
                  <a:lnTo>
                    <a:pt x="0" y="111919"/>
                  </a:lnTo>
                  <a:lnTo>
                    <a:pt x="4763" y="102394"/>
                  </a:lnTo>
                  <a:lnTo>
                    <a:pt x="16669" y="92869"/>
                  </a:lnTo>
                  <a:lnTo>
                    <a:pt x="40482" y="95250"/>
                  </a:lnTo>
                  <a:lnTo>
                    <a:pt x="104775" y="126206"/>
                  </a:lnTo>
                  <a:lnTo>
                    <a:pt x="202407" y="161925"/>
                  </a:lnTo>
                  <a:lnTo>
                    <a:pt x="311944" y="190500"/>
                  </a:lnTo>
                  <a:lnTo>
                    <a:pt x="373857" y="197644"/>
                  </a:lnTo>
                  <a:lnTo>
                    <a:pt x="459582" y="192881"/>
                  </a:lnTo>
                  <a:lnTo>
                    <a:pt x="738188" y="152400"/>
                  </a:lnTo>
                  <a:lnTo>
                    <a:pt x="1004888" y="107156"/>
                  </a:lnTo>
                  <a:lnTo>
                    <a:pt x="1266825" y="88106"/>
                  </a:lnTo>
                  <a:lnTo>
                    <a:pt x="1431132" y="66675"/>
                  </a:lnTo>
                  <a:lnTo>
                    <a:pt x="1685925" y="42862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928813" y="33337"/>
                  </a:lnTo>
                  <a:lnTo>
                    <a:pt x="2005013" y="57150"/>
                  </a:lnTo>
                  <a:lnTo>
                    <a:pt x="2055019" y="83344"/>
                  </a:lnTo>
                  <a:lnTo>
                    <a:pt x="2119313" y="123825"/>
                  </a:lnTo>
                  <a:lnTo>
                    <a:pt x="2155032" y="161925"/>
                  </a:lnTo>
                  <a:lnTo>
                    <a:pt x="2166938" y="183356"/>
                  </a:lnTo>
                  <a:lnTo>
                    <a:pt x="2171700" y="207169"/>
                  </a:lnTo>
                  <a:lnTo>
                    <a:pt x="2164557" y="230981"/>
                  </a:lnTo>
                  <a:lnTo>
                    <a:pt x="2126457" y="264319"/>
                  </a:lnTo>
                  <a:lnTo>
                    <a:pt x="2083594" y="283369"/>
                  </a:lnTo>
                  <a:lnTo>
                    <a:pt x="1974057" y="276225"/>
                  </a:lnTo>
                  <a:lnTo>
                    <a:pt x="15525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5B879DA-52C6-D245-9C1C-4397316E7102}"/>
                </a:ext>
              </a:extLst>
            </p:cNvPr>
            <p:cNvSpPr/>
            <p:nvPr/>
          </p:nvSpPr>
          <p:spPr>
            <a:xfrm>
              <a:off x="4127500" y="5370513"/>
              <a:ext cx="3182938" cy="446087"/>
            </a:xfrm>
            <a:custGeom>
              <a:avLst/>
              <a:gdLst>
                <a:gd name="connsiteX0" fmla="*/ 1992652 w 3181900"/>
                <a:gd name="connsiteY0" fmla="*/ 282777 h 446629"/>
                <a:gd name="connsiteX1" fmla="*/ 1590950 w 3181900"/>
                <a:gd name="connsiteY1" fmla="*/ 301276 h 446629"/>
                <a:gd name="connsiteX2" fmla="*/ 1408599 w 3181900"/>
                <a:gd name="connsiteY2" fmla="*/ 314490 h 446629"/>
                <a:gd name="connsiteX3" fmla="*/ 1213033 w 3181900"/>
                <a:gd name="connsiteY3" fmla="*/ 335632 h 446629"/>
                <a:gd name="connsiteX4" fmla="*/ 956684 w 3181900"/>
                <a:gd name="connsiteY4" fmla="*/ 375274 h 446629"/>
                <a:gd name="connsiteX5" fmla="*/ 790189 w 3181900"/>
                <a:gd name="connsiteY5" fmla="*/ 404344 h 446629"/>
                <a:gd name="connsiteX6" fmla="*/ 578768 w 3181900"/>
                <a:gd name="connsiteY6" fmla="*/ 446629 h 446629"/>
                <a:gd name="connsiteX7" fmla="*/ 539126 w 3181900"/>
                <a:gd name="connsiteY7" fmla="*/ 446629 h 446629"/>
                <a:gd name="connsiteX8" fmla="*/ 470414 w 3181900"/>
                <a:gd name="connsiteY8" fmla="*/ 438700 h 446629"/>
                <a:gd name="connsiteX9" fmla="*/ 406987 w 3181900"/>
                <a:gd name="connsiteY9" fmla="*/ 428129 h 446629"/>
                <a:gd name="connsiteX10" fmla="*/ 351489 w 3181900"/>
                <a:gd name="connsiteY10" fmla="*/ 409630 h 446629"/>
                <a:gd name="connsiteX11" fmla="*/ 277491 w 3181900"/>
                <a:gd name="connsiteY11" fmla="*/ 383202 h 446629"/>
                <a:gd name="connsiteX12" fmla="*/ 184994 w 3181900"/>
                <a:gd name="connsiteY12" fmla="*/ 330347 h 446629"/>
                <a:gd name="connsiteX13" fmla="*/ 113639 w 3181900"/>
                <a:gd name="connsiteY13" fmla="*/ 280134 h 446629"/>
                <a:gd name="connsiteX14" fmla="*/ 44927 w 3181900"/>
                <a:gd name="connsiteY14" fmla="*/ 219350 h 446629"/>
                <a:gd name="connsiteX15" fmla="*/ 15857 w 3181900"/>
                <a:gd name="connsiteY15" fmla="*/ 177066 h 446629"/>
                <a:gd name="connsiteX16" fmla="*/ 2643 w 3181900"/>
                <a:gd name="connsiteY16" fmla="*/ 140067 h 446629"/>
                <a:gd name="connsiteX17" fmla="*/ 0 w 3181900"/>
                <a:gd name="connsiteY17" fmla="*/ 116282 h 446629"/>
                <a:gd name="connsiteX18" fmla="*/ 7928 w 3181900"/>
                <a:gd name="connsiteY18" fmla="*/ 103068 h 446629"/>
                <a:gd name="connsiteX19" fmla="*/ 26428 w 3181900"/>
                <a:gd name="connsiteY19" fmla="*/ 100425 h 446629"/>
                <a:gd name="connsiteX20" fmla="*/ 47570 w 3181900"/>
                <a:gd name="connsiteY20" fmla="*/ 105711 h 446629"/>
                <a:gd name="connsiteX21" fmla="*/ 113639 w 3181900"/>
                <a:gd name="connsiteY21" fmla="*/ 145353 h 446629"/>
                <a:gd name="connsiteX22" fmla="*/ 171780 w 3181900"/>
                <a:gd name="connsiteY22" fmla="*/ 171780 h 446629"/>
                <a:gd name="connsiteX23" fmla="*/ 264277 w 3181900"/>
                <a:gd name="connsiteY23" fmla="*/ 203494 h 446629"/>
                <a:gd name="connsiteX24" fmla="*/ 332989 w 3181900"/>
                <a:gd name="connsiteY24" fmla="*/ 219350 h 446629"/>
                <a:gd name="connsiteX25" fmla="*/ 401702 w 3181900"/>
                <a:gd name="connsiteY25" fmla="*/ 221993 h 446629"/>
                <a:gd name="connsiteX26" fmla="*/ 578768 w 3181900"/>
                <a:gd name="connsiteY26" fmla="*/ 214065 h 446629"/>
                <a:gd name="connsiteX27" fmla="*/ 898543 w 3181900"/>
                <a:gd name="connsiteY27" fmla="*/ 179709 h 446629"/>
                <a:gd name="connsiteX28" fmla="*/ 1215676 w 3181900"/>
                <a:gd name="connsiteY28" fmla="*/ 142710 h 446629"/>
                <a:gd name="connsiteX29" fmla="*/ 1487882 w 3181900"/>
                <a:gd name="connsiteY29" fmla="*/ 113639 h 446629"/>
                <a:gd name="connsiteX30" fmla="*/ 1746874 w 3181900"/>
                <a:gd name="connsiteY30" fmla="*/ 92497 h 446629"/>
                <a:gd name="connsiteX31" fmla="*/ 2101006 w 3181900"/>
                <a:gd name="connsiteY31" fmla="*/ 68712 h 446629"/>
                <a:gd name="connsiteX32" fmla="*/ 2502707 w 3181900"/>
                <a:gd name="connsiteY32" fmla="*/ 44927 h 446629"/>
                <a:gd name="connsiteX33" fmla="*/ 2629561 w 3181900"/>
                <a:gd name="connsiteY33" fmla="*/ 0 h 446629"/>
                <a:gd name="connsiteX34" fmla="*/ 2729986 w 3181900"/>
                <a:gd name="connsiteY34" fmla="*/ 13214 h 446629"/>
                <a:gd name="connsiteX35" fmla="*/ 2846268 w 3181900"/>
                <a:gd name="connsiteY35" fmla="*/ 44927 h 446629"/>
                <a:gd name="connsiteX36" fmla="*/ 2936122 w 3181900"/>
                <a:gd name="connsiteY36" fmla="*/ 79283 h 446629"/>
                <a:gd name="connsiteX37" fmla="*/ 3041833 w 3181900"/>
                <a:gd name="connsiteY37" fmla="*/ 126853 h 446629"/>
                <a:gd name="connsiteX38" fmla="*/ 3097332 w 3181900"/>
                <a:gd name="connsiteY38" fmla="*/ 166495 h 446629"/>
                <a:gd name="connsiteX39" fmla="*/ 3142259 w 3181900"/>
                <a:gd name="connsiteY39" fmla="*/ 208779 h 446629"/>
                <a:gd name="connsiteX40" fmla="*/ 3158115 w 3181900"/>
                <a:gd name="connsiteY40" fmla="*/ 229921 h 446629"/>
                <a:gd name="connsiteX41" fmla="*/ 3176615 w 3181900"/>
                <a:gd name="connsiteY41" fmla="*/ 256349 h 446629"/>
                <a:gd name="connsiteX42" fmla="*/ 3181900 w 3181900"/>
                <a:gd name="connsiteY42" fmla="*/ 277491 h 446629"/>
                <a:gd name="connsiteX43" fmla="*/ 3173972 w 3181900"/>
                <a:gd name="connsiteY43" fmla="*/ 301276 h 446629"/>
                <a:gd name="connsiteX44" fmla="*/ 3136973 w 3181900"/>
                <a:gd name="connsiteY44" fmla="*/ 319776 h 446629"/>
                <a:gd name="connsiteX45" fmla="*/ 3092046 w 3181900"/>
                <a:gd name="connsiteY45" fmla="*/ 335632 h 446629"/>
                <a:gd name="connsiteX46" fmla="*/ 3002192 w 3181900"/>
                <a:gd name="connsiteY46" fmla="*/ 327704 h 446629"/>
                <a:gd name="connsiteX47" fmla="*/ 2740557 w 3181900"/>
                <a:gd name="connsiteY47" fmla="*/ 290705 h 446629"/>
                <a:gd name="connsiteX48" fmla="*/ 2423424 w 3181900"/>
                <a:gd name="connsiteY48" fmla="*/ 269563 h 446629"/>
                <a:gd name="connsiteX49" fmla="*/ 1992652 w 3181900"/>
                <a:gd name="connsiteY49" fmla="*/ 28277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81900" h="446629">
                  <a:moveTo>
                    <a:pt x="1992652" y="282777"/>
                  </a:moveTo>
                  <a:lnTo>
                    <a:pt x="1590950" y="301276"/>
                  </a:lnTo>
                  <a:lnTo>
                    <a:pt x="1408599" y="314490"/>
                  </a:lnTo>
                  <a:lnTo>
                    <a:pt x="1213033" y="335632"/>
                  </a:lnTo>
                  <a:lnTo>
                    <a:pt x="956684" y="375274"/>
                  </a:lnTo>
                  <a:lnTo>
                    <a:pt x="790189" y="404344"/>
                  </a:lnTo>
                  <a:lnTo>
                    <a:pt x="578768" y="446629"/>
                  </a:lnTo>
                  <a:lnTo>
                    <a:pt x="539126" y="446629"/>
                  </a:lnTo>
                  <a:lnTo>
                    <a:pt x="470414" y="438700"/>
                  </a:lnTo>
                  <a:lnTo>
                    <a:pt x="406987" y="428129"/>
                  </a:lnTo>
                  <a:lnTo>
                    <a:pt x="351489" y="409630"/>
                  </a:lnTo>
                  <a:lnTo>
                    <a:pt x="277491" y="383202"/>
                  </a:lnTo>
                  <a:lnTo>
                    <a:pt x="184994" y="330347"/>
                  </a:lnTo>
                  <a:lnTo>
                    <a:pt x="113639" y="280134"/>
                  </a:lnTo>
                  <a:lnTo>
                    <a:pt x="44927" y="219350"/>
                  </a:lnTo>
                  <a:lnTo>
                    <a:pt x="15857" y="177066"/>
                  </a:lnTo>
                  <a:lnTo>
                    <a:pt x="2643" y="140067"/>
                  </a:lnTo>
                  <a:lnTo>
                    <a:pt x="0" y="116282"/>
                  </a:lnTo>
                  <a:lnTo>
                    <a:pt x="7928" y="103068"/>
                  </a:lnTo>
                  <a:lnTo>
                    <a:pt x="26428" y="100425"/>
                  </a:lnTo>
                  <a:lnTo>
                    <a:pt x="47570" y="105711"/>
                  </a:lnTo>
                  <a:lnTo>
                    <a:pt x="113639" y="145353"/>
                  </a:lnTo>
                  <a:lnTo>
                    <a:pt x="171780" y="171780"/>
                  </a:lnTo>
                  <a:lnTo>
                    <a:pt x="264277" y="203494"/>
                  </a:lnTo>
                  <a:lnTo>
                    <a:pt x="332989" y="219350"/>
                  </a:lnTo>
                  <a:lnTo>
                    <a:pt x="401702" y="221993"/>
                  </a:lnTo>
                  <a:lnTo>
                    <a:pt x="578768" y="214065"/>
                  </a:lnTo>
                  <a:lnTo>
                    <a:pt x="898543" y="179709"/>
                  </a:lnTo>
                  <a:lnTo>
                    <a:pt x="1215676" y="142710"/>
                  </a:lnTo>
                  <a:lnTo>
                    <a:pt x="1487882" y="113639"/>
                  </a:lnTo>
                  <a:lnTo>
                    <a:pt x="1746874" y="92497"/>
                  </a:lnTo>
                  <a:lnTo>
                    <a:pt x="2101006" y="68712"/>
                  </a:lnTo>
                  <a:lnTo>
                    <a:pt x="2502707" y="44927"/>
                  </a:lnTo>
                  <a:lnTo>
                    <a:pt x="2629561" y="0"/>
                  </a:lnTo>
                  <a:lnTo>
                    <a:pt x="2729986" y="13214"/>
                  </a:lnTo>
                  <a:lnTo>
                    <a:pt x="2846268" y="44927"/>
                  </a:lnTo>
                  <a:lnTo>
                    <a:pt x="2936122" y="79283"/>
                  </a:lnTo>
                  <a:lnTo>
                    <a:pt x="3041833" y="126853"/>
                  </a:lnTo>
                  <a:lnTo>
                    <a:pt x="3097332" y="166495"/>
                  </a:lnTo>
                  <a:lnTo>
                    <a:pt x="3142259" y="208779"/>
                  </a:lnTo>
                  <a:lnTo>
                    <a:pt x="3158115" y="229921"/>
                  </a:lnTo>
                  <a:lnTo>
                    <a:pt x="3176615" y="256349"/>
                  </a:lnTo>
                  <a:lnTo>
                    <a:pt x="3181900" y="277491"/>
                  </a:lnTo>
                  <a:cubicBezTo>
                    <a:pt x="3173663" y="299458"/>
                    <a:pt x="3173972" y="291106"/>
                    <a:pt x="3173972" y="301276"/>
                  </a:cubicBezTo>
                  <a:lnTo>
                    <a:pt x="3136973" y="319776"/>
                  </a:lnTo>
                  <a:lnTo>
                    <a:pt x="3092046" y="335632"/>
                  </a:lnTo>
                  <a:lnTo>
                    <a:pt x="3002192" y="327704"/>
                  </a:lnTo>
                  <a:lnTo>
                    <a:pt x="2740557" y="290705"/>
                  </a:lnTo>
                  <a:lnTo>
                    <a:pt x="2423424" y="269563"/>
                  </a:lnTo>
                  <a:lnTo>
                    <a:pt x="1992652" y="2827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805162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FE608CD8-4B62-3B4B-8356-C613C5927489}"/>
              </a:ext>
            </a:extLst>
          </p:cNvPr>
          <p:cNvSpPr/>
          <p:nvPr/>
        </p:nvSpPr>
        <p:spPr>
          <a:xfrm>
            <a:off x="2871788" y="1960563"/>
            <a:ext cx="504825" cy="603250"/>
          </a:xfrm>
          <a:custGeom>
            <a:avLst/>
            <a:gdLst>
              <a:gd name="connsiteX0" fmla="*/ 197643 w 504825"/>
              <a:gd name="connsiteY0" fmla="*/ 107156 h 604837"/>
              <a:gd name="connsiteX1" fmla="*/ 340518 w 504825"/>
              <a:gd name="connsiteY1" fmla="*/ 197644 h 604837"/>
              <a:gd name="connsiteX2" fmla="*/ 400050 w 504825"/>
              <a:gd name="connsiteY2" fmla="*/ 233362 h 604837"/>
              <a:gd name="connsiteX3" fmla="*/ 411956 w 504825"/>
              <a:gd name="connsiteY3" fmla="*/ 242887 h 604837"/>
              <a:gd name="connsiteX4" fmla="*/ 428625 w 504825"/>
              <a:gd name="connsiteY4" fmla="*/ 259556 h 604837"/>
              <a:gd name="connsiteX5" fmla="*/ 447675 w 504825"/>
              <a:gd name="connsiteY5" fmla="*/ 285750 h 604837"/>
              <a:gd name="connsiteX6" fmla="*/ 461962 w 504825"/>
              <a:gd name="connsiteY6" fmla="*/ 314325 h 604837"/>
              <a:gd name="connsiteX7" fmla="*/ 481012 w 504825"/>
              <a:gd name="connsiteY7" fmla="*/ 369094 h 604837"/>
              <a:gd name="connsiteX8" fmla="*/ 495300 w 504825"/>
              <a:gd name="connsiteY8" fmla="*/ 442912 h 604837"/>
              <a:gd name="connsiteX9" fmla="*/ 504825 w 504825"/>
              <a:gd name="connsiteY9" fmla="*/ 511969 h 604837"/>
              <a:gd name="connsiteX10" fmla="*/ 504825 w 504825"/>
              <a:gd name="connsiteY10" fmla="*/ 554831 h 604837"/>
              <a:gd name="connsiteX11" fmla="*/ 495300 w 504825"/>
              <a:gd name="connsiteY11" fmla="*/ 583406 h 604837"/>
              <a:gd name="connsiteX12" fmla="*/ 483393 w 504825"/>
              <a:gd name="connsiteY12" fmla="*/ 597694 h 604837"/>
              <a:gd name="connsiteX13" fmla="*/ 457200 w 504825"/>
              <a:gd name="connsiteY13" fmla="*/ 604837 h 604837"/>
              <a:gd name="connsiteX14" fmla="*/ 431006 w 504825"/>
              <a:gd name="connsiteY14" fmla="*/ 604837 h 604837"/>
              <a:gd name="connsiteX15" fmla="*/ 392906 w 504825"/>
              <a:gd name="connsiteY15" fmla="*/ 595312 h 604837"/>
              <a:gd name="connsiteX16" fmla="*/ 361950 w 504825"/>
              <a:gd name="connsiteY16" fmla="*/ 581025 h 604837"/>
              <a:gd name="connsiteX17" fmla="*/ 333375 w 504825"/>
              <a:gd name="connsiteY17" fmla="*/ 561975 h 604837"/>
              <a:gd name="connsiteX18" fmla="*/ 290512 w 504825"/>
              <a:gd name="connsiteY18" fmla="*/ 511969 h 604837"/>
              <a:gd name="connsiteX19" fmla="*/ 219075 w 504825"/>
              <a:gd name="connsiteY19" fmla="*/ 392906 h 604837"/>
              <a:gd name="connsiteX20" fmla="*/ 73818 w 504825"/>
              <a:gd name="connsiteY20" fmla="*/ 152400 h 604837"/>
              <a:gd name="connsiteX21" fmla="*/ 2381 w 504825"/>
              <a:gd name="connsiteY21" fmla="*/ 30956 h 604837"/>
              <a:gd name="connsiteX22" fmla="*/ 0 w 504825"/>
              <a:gd name="connsiteY22" fmla="*/ 16669 h 604837"/>
              <a:gd name="connsiteX23" fmla="*/ 2381 w 504825"/>
              <a:gd name="connsiteY23" fmla="*/ 2381 h 604837"/>
              <a:gd name="connsiteX24" fmla="*/ 9525 w 504825"/>
              <a:gd name="connsiteY24" fmla="*/ 0 h 604837"/>
              <a:gd name="connsiteX25" fmla="*/ 26193 w 504825"/>
              <a:gd name="connsiteY25" fmla="*/ 0 h 604837"/>
              <a:gd name="connsiteX26" fmla="*/ 54768 w 504825"/>
              <a:gd name="connsiteY26" fmla="*/ 14287 h 604837"/>
              <a:gd name="connsiteX27" fmla="*/ 130968 w 504825"/>
              <a:gd name="connsiteY27" fmla="*/ 61912 h 604837"/>
              <a:gd name="connsiteX28" fmla="*/ 197643 w 504825"/>
              <a:gd name="connsiteY28" fmla="*/ 107156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04825" h="604837">
                <a:moveTo>
                  <a:pt x="197643" y="107156"/>
                </a:moveTo>
                <a:lnTo>
                  <a:pt x="340518" y="197644"/>
                </a:lnTo>
                <a:lnTo>
                  <a:pt x="400050" y="233362"/>
                </a:lnTo>
                <a:lnTo>
                  <a:pt x="411956" y="242887"/>
                </a:lnTo>
                <a:lnTo>
                  <a:pt x="428625" y="259556"/>
                </a:lnTo>
                <a:lnTo>
                  <a:pt x="447675" y="285750"/>
                </a:lnTo>
                <a:lnTo>
                  <a:pt x="461962" y="314325"/>
                </a:lnTo>
                <a:lnTo>
                  <a:pt x="481012" y="369094"/>
                </a:lnTo>
                <a:lnTo>
                  <a:pt x="495300" y="442912"/>
                </a:lnTo>
                <a:lnTo>
                  <a:pt x="504825" y="511969"/>
                </a:lnTo>
                <a:lnTo>
                  <a:pt x="504825" y="554831"/>
                </a:lnTo>
                <a:lnTo>
                  <a:pt x="495300" y="583406"/>
                </a:lnTo>
                <a:lnTo>
                  <a:pt x="483393" y="597694"/>
                </a:lnTo>
                <a:lnTo>
                  <a:pt x="457200" y="604837"/>
                </a:lnTo>
                <a:lnTo>
                  <a:pt x="431006" y="604837"/>
                </a:lnTo>
                <a:lnTo>
                  <a:pt x="392906" y="595312"/>
                </a:lnTo>
                <a:lnTo>
                  <a:pt x="361950" y="581025"/>
                </a:lnTo>
                <a:lnTo>
                  <a:pt x="333375" y="561975"/>
                </a:lnTo>
                <a:lnTo>
                  <a:pt x="290512" y="511969"/>
                </a:lnTo>
                <a:lnTo>
                  <a:pt x="219075" y="392906"/>
                </a:lnTo>
                <a:lnTo>
                  <a:pt x="73818" y="152400"/>
                </a:lnTo>
                <a:lnTo>
                  <a:pt x="2381" y="30956"/>
                </a:lnTo>
                <a:lnTo>
                  <a:pt x="0" y="16669"/>
                </a:lnTo>
                <a:lnTo>
                  <a:pt x="2381" y="2381"/>
                </a:lnTo>
                <a:lnTo>
                  <a:pt x="9525" y="0"/>
                </a:lnTo>
                <a:lnTo>
                  <a:pt x="26193" y="0"/>
                </a:lnTo>
                <a:lnTo>
                  <a:pt x="54768" y="14287"/>
                </a:lnTo>
                <a:lnTo>
                  <a:pt x="130968" y="61912"/>
                </a:lnTo>
                <a:lnTo>
                  <a:pt x="197643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53AF8B9C-F16B-4A42-A52F-946AC3D1974A}"/>
              </a:ext>
            </a:extLst>
          </p:cNvPr>
          <p:cNvSpPr/>
          <p:nvPr/>
        </p:nvSpPr>
        <p:spPr>
          <a:xfrm>
            <a:off x="4171950" y="1674813"/>
            <a:ext cx="561975" cy="717550"/>
          </a:xfrm>
          <a:custGeom>
            <a:avLst/>
            <a:gdLst>
              <a:gd name="connsiteX0" fmla="*/ 147638 w 561975"/>
              <a:gd name="connsiteY0" fmla="*/ 447675 h 719137"/>
              <a:gd name="connsiteX1" fmla="*/ 209550 w 561975"/>
              <a:gd name="connsiteY1" fmla="*/ 340519 h 719137"/>
              <a:gd name="connsiteX2" fmla="*/ 257175 w 561975"/>
              <a:gd name="connsiteY2" fmla="*/ 242887 h 719137"/>
              <a:gd name="connsiteX3" fmla="*/ 259556 w 561975"/>
              <a:gd name="connsiteY3" fmla="*/ 211931 h 719137"/>
              <a:gd name="connsiteX4" fmla="*/ 254794 w 561975"/>
              <a:gd name="connsiteY4" fmla="*/ 166687 h 719137"/>
              <a:gd name="connsiteX5" fmla="*/ 247650 w 561975"/>
              <a:gd name="connsiteY5" fmla="*/ 130969 h 719137"/>
              <a:gd name="connsiteX6" fmla="*/ 235744 w 561975"/>
              <a:gd name="connsiteY6" fmla="*/ 95250 h 719137"/>
              <a:gd name="connsiteX7" fmla="*/ 228600 w 561975"/>
              <a:gd name="connsiteY7" fmla="*/ 78581 h 719137"/>
              <a:gd name="connsiteX8" fmla="*/ 214313 w 561975"/>
              <a:gd name="connsiteY8" fmla="*/ 50006 h 719137"/>
              <a:gd name="connsiteX9" fmla="*/ 207169 w 561975"/>
              <a:gd name="connsiteY9" fmla="*/ 33337 h 719137"/>
              <a:gd name="connsiteX10" fmla="*/ 204788 w 561975"/>
              <a:gd name="connsiteY10" fmla="*/ 16669 h 719137"/>
              <a:gd name="connsiteX11" fmla="*/ 207169 w 561975"/>
              <a:gd name="connsiteY11" fmla="*/ 9525 h 719137"/>
              <a:gd name="connsiteX12" fmla="*/ 214313 w 561975"/>
              <a:gd name="connsiteY12" fmla="*/ 4762 h 719137"/>
              <a:gd name="connsiteX13" fmla="*/ 223838 w 561975"/>
              <a:gd name="connsiteY13" fmla="*/ 0 h 719137"/>
              <a:gd name="connsiteX14" fmla="*/ 235744 w 561975"/>
              <a:gd name="connsiteY14" fmla="*/ 4762 h 719137"/>
              <a:gd name="connsiteX15" fmla="*/ 292894 w 561975"/>
              <a:gd name="connsiteY15" fmla="*/ 33337 h 719137"/>
              <a:gd name="connsiteX16" fmla="*/ 395288 w 561975"/>
              <a:gd name="connsiteY16" fmla="*/ 95250 h 719137"/>
              <a:gd name="connsiteX17" fmla="*/ 459581 w 561975"/>
              <a:gd name="connsiteY17" fmla="*/ 142875 h 719137"/>
              <a:gd name="connsiteX18" fmla="*/ 519113 w 561975"/>
              <a:gd name="connsiteY18" fmla="*/ 192881 h 719137"/>
              <a:gd name="connsiteX19" fmla="*/ 545306 w 561975"/>
              <a:gd name="connsiteY19" fmla="*/ 221456 h 719137"/>
              <a:gd name="connsiteX20" fmla="*/ 557213 w 561975"/>
              <a:gd name="connsiteY20" fmla="*/ 242887 h 719137"/>
              <a:gd name="connsiteX21" fmla="*/ 559594 w 561975"/>
              <a:gd name="connsiteY21" fmla="*/ 257175 h 719137"/>
              <a:gd name="connsiteX22" fmla="*/ 561975 w 561975"/>
              <a:gd name="connsiteY22" fmla="*/ 280987 h 719137"/>
              <a:gd name="connsiteX23" fmla="*/ 550069 w 561975"/>
              <a:gd name="connsiteY23" fmla="*/ 307181 h 719137"/>
              <a:gd name="connsiteX24" fmla="*/ 526256 w 561975"/>
              <a:gd name="connsiteY24" fmla="*/ 326231 h 719137"/>
              <a:gd name="connsiteX25" fmla="*/ 440531 w 561975"/>
              <a:gd name="connsiteY25" fmla="*/ 369094 h 719137"/>
              <a:gd name="connsiteX26" fmla="*/ 254794 w 561975"/>
              <a:gd name="connsiteY26" fmla="*/ 533400 h 719137"/>
              <a:gd name="connsiteX27" fmla="*/ 61913 w 561975"/>
              <a:gd name="connsiteY27" fmla="*/ 702469 h 719137"/>
              <a:gd name="connsiteX28" fmla="*/ 40481 w 561975"/>
              <a:gd name="connsiteY28" fmla="*/ 714375 h 719137"/>
              <a:gd name="connsiteX29" fmla="*/ 23813 w 561975"/>
              <a:gd name="connsiteY29" fmla="*/ 719137 h 719137"/>
              <a:gd name="connsiteX30" fmla="*/ 9525 w 561975"/>
              <a:gd name="connsiteY30" fmla="*/ 719137 h 719137"/>
              <a:gd name="connsiteX31" fmla="*/ 2381 w 561975"/>
              <a:gd name="connsiteY31" fmla="*/ 711994 h 719137"/>
              <a:gd name="connsiteX32" fmla="*/ 0 w 561975"/>
              <a:gd name="connsiteY32" fmla="*/ 697706 h 719137"/>
              <a:gd name="connsiteX33" fmla="*/ 4763 w 561975"/>
              <a:gd name="connsiteY33" fmla="*/ 676275 h 719137"/>
              <a:gd name="connsiteX34" fmla="*/ 33338 w 561975"/>
              <a:gd name="connsiteY34" fmla="*/ 628650 h 719137"/>
              <a:gd name="connsiteX35" fmla="*/ 83344 w 561975"/>
              <a:gd name="connsiteY35" fmla="*/ 557212 h 719137"/>
              <a:gd name="connsiteX36" fmla="*/ 147638 w 561975"/>
              <a:gd name="connsiteY36" fmla="*/ 447675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1975" h="719137">
                <a:moveTo>
                  <a:pt x="147638" y="447675"/>
                </a:moveTo>
                <a:lnTo>
                  <a:pt x="209550" y="340519"/>
                </a:lnTo>
                <a:lnTo>
                  <a:pt x="257175" y="242887"/>
                </a:lnTo>
                <a:lnTo>
                  <a:pt x="259556" y="211931"/>
                </a:lnTo>
                <a:lnTo>
                  <a:pt x="254794" y="166687"/>
                </a:lnTo>
                <a:lnTo>
                  <a:pt x="247650" y="130969"/>
                </a:lnTo>
                <a:lnTo>
                  <a:pt x="235744" y="95250"/>
                </a:lnTo>
                <a:lnTo>
                  <a:pt x="228600" y="78581"/>
                </a:lnTo>
                <a:lnTo>
                  <a:pt x="214313" y="50006"/>
                </a:lnTo>
                <a:lnTo>
                  <a:pt x="207169" y="33337"/>
                </a:lnTo>
                <a:lnTo>
                  <a:pt x="204788" y="16669"/>
                </a:lnTo>
                <a:lnTo>
                  <a:pt x="207169" y="9525"/>
                </a:lnTo>
                <a:lnTo>
                  <a:pt x="214313" y="4762"/>
                </a:lnTo>
                <a:lnTo>
                  <a:pt x="223838" y="0"/>
                </a:lnTo>
                <a:lnTo>
                  <a:pt x="235744" y="4762"/>
                </a:lnTo>
                <a:lnTo>
                  <a:pt x="292894" y="33337"/>
                </a:lnTo>
                <a:lnTo>
                  <a:pt x="395288" y="95250"/>
                </a:lnTo>
                <a:lnTo>
                  <a:pt x="459581" y="142875"/>
                </a:lnTo>
                <a:lnTo>
                  <a:pt x="519113" y="192881"/>
                </a:lnTo>
                <a:lnTo>
                  <a:pt x="545306" y="221456"/>
                </a:lnTo>
                <a:lnTo>
                  <a:pt x="557213" y="242887"/>
                </a:lnTo>
                <a:lnTo>
                  <a:pt x="559594" y="257175"/>
                </a:lnTo>
                <a:lnTo>
                  <a:pt x="561975" y="280987"/>
                </a:lnTo>
                <a:lnTo>
                  <a:pt x="550069" y="307181"/>
                </a:lnTo>
                <a:lnTo>
                  <a:pt x="526256" y="326231"/>
                </a:lnTo>
                <a:lnTo>
                  <a:pt x="440531" y="369094"/>
                </a:lnTo>
                <a:lnTo>
                  <a:pt x="254794" y="533400"/>
                </a:lnTo>
                <a:lnTo>
                  <a:pt x="61913" y="702469"/>
                </a:lnTo>
                <a:lnTo>
                  <a:pt x="40481" y="714375"/>
                </a:lnTo>
                <a:lnTo>
                  <a:pt x="23813" y="719137"/>
                </a:lnTo>
                <a:lnTo>
                  <a:pt x="9525" y="719137"/>
                </a:lnTo>
                <a:lnTo>
                  <a:pt x="2381" y="711994"/>
                </a:lnTo>
                <a:lnTo>
                  <a:pt x="0" y="697706"/>
                </a:lnTo>
                <a:lnTo>
                  <a:pt x="4763" y="676275"/>
                </a:lnTo>
                <a:lnTo>
                  <a:pt x="33338" y="628650"/>
                </a:lnTo>
                <a:lnTo>
                  <a:pt x="83344" y="557212"/>
                </a:lnTo>
                <a:lnTo>
                  <a:pt x="147638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CEF322BF-D130-8940-90A1-3061DA40F997}"/>
              </a:ext>
            </a:extLst>
          </p:cNvPr>
          <p:cNvSpPr/>
          <p:nvPr/>
        </p:nvSpPr>
        <p:spPr>
          <a:xfrm>
            <a:off x="2474913" y="4276725"/>
            <a:ext cx="2371725" cy="611188"/>
          </a:xfrm>
          <a:custGeom>
            <a:avLst/>
            <a:gdLst>
              <a:gd name="connsiteX0" fmla="*/ 757237 w 2371725"/>
              <a:gd name="connsiteY0" fmla="*/ 302419 h 611981"/>
              <a:gd name="connsiteX1" fmla="*/ 971550 w 2371725"/>
              <a:gd name="connsiteY1" fmla="*/ 254794 h 611981"/>
              <a:gd name="connsiteX2" fmla="*/ 1212056 w 2371725"/>
              <a:gd name="connsiteY2" fmla="*/ 192881 h 611981"/>
              <a:gd name="connsiteX3" fmla="*/ 1404937 w 2371725"/>
              <a:gd name="connsiteY3" fmla="*/ 161925 h 611981"/>
              <a:gd name="connsiteX4" fmla="*/ 1571625 w 2371725"/>
              <a:gd name="connsiteY4" fmla="*/ 130969 h 611981"/>
              <a:gd name="connsiteX5" fmla="*/ 1681162 w 2371725"/>
              <a:gd name="connsiteY5" fmla="*/ 102394 h 611981"/>
              <a:gd name="connsiteX6" fmla="*/ 1802606 w 2371725"/>
              <a:gd name="connsiteY6" fmla="*/ 69056 h 611981"/>
              <a:gd name="connsiteX7" fmla="*/ 1919287 w 2371725"/>
              <a:gd name="connsiteY7" fmla="*/ 26194 h 611981"/>
              <a:gd name="connsiteX8" fmla="*/ 1969294 w 2371725"/>
              <a:gd name="connsiteY8" fmla="*/ 4763 h 611981"/>
              <a:gd name="connsiteX9" fmla="*/ 1983581 w 2371725"/>
              <a:gd name="connsiteY9" fmla="*/ 0 h 611981"/>
              <a:gd name="connsiteX10" fmla="*/ 1990725 w 2371725"/>
              <a:gd name="connsiteY10" fmla="*/ 0 h 611981"/>
              <a:gd name="connsiteX11" fmla="*/ 2069306 w 2371725"/>
              <a:gd name="connsiteY11" fmla="*/ 7144 h 611981"/>
              <a:gd name="connsiteX12" fmla="*/ 2133600 w 2371725"/>
              <a:gd name="connsiteY12" fmla="*/ 21431 h 611981"/>
              <a:gd name="connsiteX13" fmla="*/ 2207419 w 2371725"/>
              <a:gd name="connsiteY13" fmla="*/ 45244 h 611981"/>
              <a:gd name="connsiteX14" fmla="*/ 2262187 w 2371725"/>
              <a:gd name="connsiteY14" fmla="*/ 64294 h 611981"/>
              <a:gd name="connsiteX15" fmla="*/ 2307431 w 2371725"/>
              <a:gd name="connsiteY15" fmla="*/ 85725 h 611981"/>
              <a:gd name="connsiteX16" fmla="*/ 2336006 w 2371725"/>
              <a:gd name="connsiteY16" fmla="*/ 104775 h 611981"/>
              <a:gd name="connsiteX17" fmla="*/ 2362200 w 2371725"/>
              <a:gd name="connsiteY17" fmla="*/ 130969 h 611981"/>
              <a:gd name="connsiteX18" fmla="*/ 2371725 w 2371725"/>
              <a:gd name="connsiteY18" fmla="*/ 147638 h 611981"/>
              <a:gd name="connsiteX19" fmla="*/ 2371725 w 2371725"/>
              <a:gd name="connsiteY19" fmla="*/ 154781 h 611981"/>
              <a:gd name="connsiteX20" fmla="*/ 2364581 w 2371725"/>
              <a:gd name="connsiteY20" fmla="*/ 176213 h 611981"/>
              <a:gd name="connsiteX21" fmla="*/ 2326481 w 2371725"/>
              <a:gd name="connsiteY21" fmla="*/ 192881 h 611981"/>
              <a:gd name="connsiteX22" fmla="*/ 2255044 w 2371725"/>
              <a:gd name="connsiteY22" fmla="*/ 204788 h 611981"/>
              <a:gd name="connsiteX23" fmla="*/ 2085975 w 2371725"/>
              <a:gd name="connsiteY23" fmla="*/ 226219 h 611981"/>
              <a:gd name="connsiteX24" fmla="*/ 1762125 w 2371725"/>
              <a:gd name="connsiteY24" fmla="*/ 271463 h 611981"/>
              <a:gd name="connsiteX25" fmla="*/ 1331119 w 2371725"/>
              <a:gd name="connsiteY25" fmla="*/ 338138 h 611981"/>
              <a:gd name="connsiteX26" fmla="*/ 1133475 w 2371725"/>
              <a:gd name="connsiteY26" fmla="*/ 395288 h 611981"/>
              <a:gd name="connsiteX27" fmla="*/ 962025 w 2371725"/>
              <a:gd name="connsiteY27" fmla="*/ 435769 h 611981"/>
              <a:gd name="connsiteX28" fmla="*/ 804862 w 2371725"/>
              <a:gd name="connsiteY28" fmla="*/ 478631 h 611981"/>
              <a:gd name="connsiteX29" fmla="*/ 704850 w 2371725"/>
              <a:gd name="connsiteY29" fmla="*/ 511969 h 611981"/>
              <a:gd name="connsiteX30" fmla="*/ 576262 w 2371725"/>
              <a:gd name="connsiteY30" fmla="*/ 557213 h 611981"/>
              <a:gd name="connsiteX31" fmla="*/ 547687 w 2371725"/>
              <a:gd name="connsiteY31" fmla="*/ 576263 h 611981"/>
              <a:gd name="connsiteX32" fmla="*/ 523875 w 2371725"/>
              <a:gd name="connsiteY32" fmla="*/ 588169 h 611981"/>
              <a:gd name="connsiteX33" fmla="*/ 473869 w 2371725"/>
              <a:gd name="connsiteY33" fmla="*/ 604838 h 611981"/>
              <a:gd name="connsiteX34" fmla="*/ 431006 w 2371725"/>
              <a:gd name="connsiteY34" fmla="*/ 611981 h 611981"/>
              <a:gd name="connsiteX35" fmla="*/ 400050 w 2371725"/>
              <a:gd name="connsiteY35" fmla="*/ 611981 h 611981"/>
              <a:gd name="connsiteX36" fmla="*/ 369094 w 2371725"/>
              <a:gd name="connsiteY36" fmla="*/ 602456 h 611981"/>
              <a:gd name="connsiteX37" fmla="*/ 326231 w 2371725"/>
              <a:gd name="connsiteY37" fmla="*/ 581025 h 611981"/>
              <a:gd name="connsiteX38" fmla="*/ 252412 w 2371725"/>
              <a:gd name="connsiteY38" fmla="*/ 538163 h 611981"/>
              <a:gd name="connsiteX39" fmla="*/ 171450 w 2371725"/>
              <a:gd name="connsiteY39" fmla="*/ 481013 h 611981"/>
              <a:gd name="connsiteX40" fmla="*/ 107156 w 2371725"/>
              <a:gd name="connsiteY40" fmla="*/ 419100 h 611981"/>
              <a:gd name="connsiteX41" fmla="*/ 47625 w 2371725"/>
              <a:gd name="connsiteY41" fmla="*/ 357188 h 611981"/>
              <a:gd name="connsiteX42" fmla="*/ 21431 w 2371725"/>
              <a:gd name="connsiteY42" fmla="*/ 319088 h 611981"/>
              <a:gd name="connsiteX43" fmla="*/ 0 w 2371725"/>
              <a:gd name="connsiteY43" fmla="*/ 280988 h 611981"/>
              <a:gd name="connsiteX44" fmla="*/ 0 w 2371725"/>
              <a:gd name="connsiteY44" fmla="*/ 269081 h 611981"/>
              <a:gd name="connsiteX45" fmla="*/ 2381 w 2371725"/>
              <a:gd name="connsiteY45" fmla="*/ 257175 h 611981"/>
              <a:gd name="connsiteX46" fmla="*/ 11906 w 2371725"/>
              <a:gd name="connsiteY46" fmla="*/ 252413 h 611981"/>
              <a:gd name="connsiteX47" fmla="*/ 35719 w 2371725"/>
              <a:gd name="connsiteY47" fmla="*/ 259556 h 611981"/>
              <a:gd name="connsiteX48" fmla="*/ 102394 w 2371725"/>
              <a:gd name="connsiteY48" fmla="*/ 290513 h 611981"/>
              <a:gd name="connsiteX49" fmla="*/ 150019 w 2371725"/>
              <a:gd name="connsiteY49" fmla="*/ 311944 h 611981"/>
              <a:gd name="connsiteX50" fmla="*/ 233362 w 2371725"/>
              <a:gd name="connsiteY50" fmla="*/ 342900 h 611981"/>
              <a:gd name="connsiteX51" fmla="*/ 285750 w 2371725"/>
              <a:gd name="connsiteY51" fmla="*/ 359569 h 611981"/>
              <a:gd name="connsiteX52" fmla="*/ 333375 w 2371725"/>
              <a:gd name="connsiteY52" fmla="*/ 369094 h 611981"/>
              <a:gd name="connsiteX53" fmla="*/ 402431 w 2371725"/>
              <a:gd name="connsiteY53" fmla="*/ 369094 h 611981"/>
              <a:gd name="connsiteX54" fmla="*/ 542925 w 2371725"/>
              <a:gd name="connsiteY54" fmla="*/ 350044 h 611981"/>
              <a:gd name="connsiteX55" fmla="*/ 757237 w 2371725"/>
              <a:gd name="connsiteY55" fmla="*/ 302419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71725" h="611981">
                <a:moveTo>
                  <a:pt x="757237" y="302419"/>
                </a:moveTo>
                <a:lnTo>
                  <a:pt x="971550" y="254794"/>
                </a:lnTo>
                <a:lnTo>
                  <a:pt x="1212056" y="192881"/>
                </a:lnTo>
                <a:lnTo>
                  <a:pt x="1404937" y="161925"/>
                </a:lnTo>
                <a:lnTo>
                  <a:pt x="1571625" y="130969"/>
                </a:lnTo>
                <a:lnTo>
                  <a:pt x="1681162" y="102394"/>
                </a:lnTo>
                <a:lnTo>
                  <a:pt x="1802606" y="69056"/>
                </a:lnTo>
                <a:lnTo>
                  <a:pt x="1919287" y="26194"/>
                </a:lnTo>
                <a:lnTo>
                  <a:pt x="1969294" y="4763"/>
                </a:lnTo>
                <a:lnTo>
                  <a:pt x="1983581" y="0"/>
                </a:lnTo>
                <a:lnTo>
                  <a:pt x="1990725" y="0"/>
                </a:lnTo>
                <a:lnTo>
                  <a:pt x="2069306" y="7144"/>
                </a:lnTo>
                <a:lnTo>
                  <a:pt x="2133600" y="21431"/>
                </a:lnTo>
                <a:lnTo>
                  <a:pt x="2207419" y="45244"/>
                </a:lnTo>
                <a:lnTo>
                  <a:pt x="2262187" y="64294"/>
                </a:lnTo>
                <a:lnTo>
                  <a:pt x="2307431" y="85725"/>
                </a:lnTo>
                <a:lnTo>
                  <a:pt x="2336006" y="104775"/>
                </a:lnTo>
                <a:lnTo>
                  <a:pt x="2362200" y="130969"/>
                </a:lnTo>
                <a:lnTo>
                  <a:pt x="2371725" y="147638"/>
                </a:lnTo>
                <a:lnTo>
                  <a:pt x="2371725" y="154781"/>
                </a:lnTo>
                <a:lnTo>
                  <a:pt x="2364581" y="176213"/>
                </a:lnTo>
                <a:lnTo>
                  <a:pt x="2326481" y="192881"/>
                </a:lnTo>
                <a:lnTo>
                  <a:pt x="2255044" y="204788"/>
                </a:lnTo>
                <a:lnTo>
                  <a:pt x="2085975" y="226219"/>
                </a:lnTo>
                <a:lnTo>
                  <a:pt x="1762125" y="271463"/>
                </a:lnTo>
                <a:lnTo>
                  <a:pt x="1331119" y="338138"/>
                </a:lnTo>
                <a:lnTo>
                  <a:pt x="1133475" y="395288"/>
                </a:lnTo>
                <a:lnTo>
                  <a:pt x="962025" y="435769"/>
                </a:lnTo>
                <a:lnTo>
                  <a:pt x="804862" y="478631"/>
                </a:lnTo>
                <a:lnTo>
                  <a:pt x="704850" y="511969"/>
                </a:lnTo>
                <a:lnTo>
                  <a:pt x="576262" y="557213"/>
                </a:lnTo>
                <a:lnTo>
                  <a:pt x="547687" y="576263"/>
                </a:lnTo>
                <a:lnTo>
                  <a:pt x="523875" y="588169"/>
                </a:lnTo>
                <a:lnTo>
                  <a:pt x="473869" y="604838"/>
                </a:lnTo>
                <a:lnTo>
                  <a:pt x="431006" y="611981"/>
                </a:lnTo>
                <a:lnTo>
                  <a:pt x="400050" y="611981"/>
                </a:lnTo>
                <a:lnTo>
                  <a:pt x="369094" y="602456"/>
                </a:lnTo>
                <a:lnTo>
                  <a:pt x="326231" y="581025"/>
                </a:lnTo>
                <a:lnTo>
                  <a:pt x="252412" y="538163"/>
                </a:lnTo>
                <a:lnTo>
                  <a:pt x="171450" y="481013"/>
                </a:lnTo>
                <a:lnTo>
                  <a:pt x="107156" y="419100"/>
                </a:lnTo>
                <a:lnTo>
                  <a:pt x="47625" y="357188"/>
                </a:lnTo>
                <a:lnTo>
                  <a:pt x="21431" y="319088"/>
                </a:lnTo>
                <a:lnTo>
                  <a:pt x="0" y="280988"/>
                </a:lnTo>
                <a:lnTo>
                  <a:pt x="0" y="269081"/>
                </a:lnTo>
                <a:lnTo>
                  <a:pt x="2381" y="257175"/>
                </a:lnTo>
                <a:lnTo>
                  <a:pt x="11906" y="252413"/>
                </a:lnTo>
                <a:lnTo>
                  <a:pt x="35719" y="259556"/>
                </a:lnTo>
                <a:lnTo>
                  <a:pt x="102394" y="290513"/>
                </a:lnTo>
                <a:lnTo>
                  <a:pt x="150019" y="311944"/>
                </a:lnTo>
                <a:lnTo>
                  <a:pt x="233362" y="342900"/>
                </a:lnTo>
                <a:lnTo>
                  <a:pt x="285750" y="359569"/>
                </a:lnTo>
                <a:lnTo>
                  <a:pt x="333375" y="369094"/>
                </a:lnTo>
                <a:lnTo>
                  <a:pt x="402431" y="369094"/>
                </a:lnTo>
                <a:lnTo>
                  <a:pt x="542925" y="350044"/>
                </a:lnTo>
                <a:lnTo>
                  <a:pt x="757237" y="302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739B32D5-508E-9F46-8892-C3BA1FC2D261}"/>
              </a:ext>
            </a:extLst>
          </p:cNvPr>
          <p:cNvSpPr/>
          <p:nvPr/>
        </p:nvSpPr>
        <p:spPr>
          <a:xfrm>
            <a:off x="4932363" y="1620838"/>
            <a:ext cx="2124075" cy="473075"/>
          </a:xfrm>
          <a:custGeom>
            <a:avLst/>
            <a:gdLst>
              <a:gd name="connsiteX0" fmla="*/ 940594 w 2124075"/>
              <a:gd name="connsiteY0" fmla="*/ 178594 h 471488"/>
              <a:gd name="connsiteX1" fmla="*/ 1209675 w 2124075"/>
              <a:gd name="connsiteY1" fmla="*/ 138113 h 471488"/>
              <a:gd name="connsiteX2" fmla="*/ 1397794 w 2124075"/>
              <a:gd name="connsiteY2" fmla="*/ 111919 h 471488"/>
              <a:gd name="connsiteX3" fmla="*/ 1464469 w 2124075"/>
              <a:gd name="connsiteY3" fmla="*/ 92869 h 471488"/>
              <a:gd name="connsiteX4" fmla="*/ 1535906 w 2124075"/>
              <a:gd name="connsiteY4" fmla="*/ 66675 h 471488"/>
              <a:gd name="connsiteX5" fmla="*/ 1616869 w 2124075"/>
              <a:gd name="connsiteY5" fmla="*/ 33338 h 471488"/>
              <a:gd name="connsiteX6" fmla="*/ 1678781 w 2124075"/>
              <a:gd name="connsiteY6" fmla="*/ 2382 h 471488"/>
              <a:gd name="connsiteX7" fmla="*/ 1693069 w 2124075"/>
              <a:gd name="connsiteY7" fmla="*/ 0 h 471488"/>
              <a:gd name="connsiteX8" fmla="*/ 1719262 w 2124075"/>
              <a:gd name="connsiteY8" fmla="*/ 7144 h 471488"/>
              <a:gd name="connsiteX9" fmla="*/ 1790700 w 2124075"/>
              <a:gd name="connsiteY9" fmla="*/ 21432 h 471488"/>
              <a:gd name="connsiteX10" fmla="*/ 1881187 w 2124075"/>
              <a:gd name="connsiteY10" fmla="*/ 47625 h 471488"/>
              <a:gd name="connsiteX11" fmla="*/ 1938337 w 2124075"/>
              <a:gd name="connsiteY11" fmla="*/ 69057 h 471488"/>
              <a:gd name="connsiteX12" fmla="*/ 1997869 w 2124075"/>
              <a:gd name="connsiteY12" fmla="*/ 95250 h 471488"/>
              <a:gd name="connsiteX13" fmla="*/ 2043112 w 2124075"/>
              <a:gd name="connsiteY13" fmla="*/ 123825 h 471488"/>
              <a:gd name="connsiteX14" fmla="*/ 2083594 w 2124075"/>
              <a:gd name="connsiteY14" fmla="*/ 154782 h 471488"/>
              <a:gd name="connsiteX15" fmla="*/ 2107406 w 2124075"/>
              <a:gd name="connsiteY15" fmla="*/ 178594 h 471488"/>
              <a:gd name="connsiteX16" fmla="*/ 2119312 w 2124075"/>
              <a:gd name="connsiteY16" fmla="*/ 197644 h 471488"/>
              <a:gd name="connsiteX17" fmla="*/ 2124075 w 2124075"/>
              <a:gd name="connsiteY17" fmla="*/ 211932 h 471488"/>
              <a:gd name="connsiteX18" fmla="*/ 2119312 w 2124075"/>
              <a:gd name="connsiteY18" fmla="*/ 226219 h 471488"/>
              <a:gd name="connsiteX19" fmla="*/ 2105025 w 2124075"/>
              <a:gd name="connsiteY19" fmla="*/ 245269 h 471488"/>
              <a:gd name="connsiteX20" fmla="*/ 2057400 w 2124075"/>
              <a:gd name="connsiteY20" fmla="*/ 261938 h 471488"/>
              <a:gd name="connsiteX21" fmla="*/ 2019300 w 2124075"/>
              <a:gd name="connsiteY21" fmla="*/ 266700 h 471488"/>
              <a:gd name="connsiteX22" fmla="*/ 1928812 w 2124075"/>
              <a:gd name="connsiteY22" fmla="*/ 266700 h 471488"/>
              <a:gd name="connsiteX23" fmla="*/ 1759744 w 2124075"/>
              <a:gd name="connsiteY23" fmla="*/ 266700 h 471488"/>
              <a:gd name="connsiteX24" fmla="*/ 1595437 w 2124075"/>
              <a:gd name="connsiteY24" fmla="*/ 273844 h 471488"/>
              <a:gd name="connsiteX25" fmla="*/ 1362075 w 2124075"/>
              <a:gd name="connsiteY25" fmla="*/ 292894 h 471488"/>
              <a:gd name="connsiteX26" fmla="*/ 1143000 w 2124075"/>
              <a:gd name="connsiteY26" fmla="*/ 319088 h 471488"/>
              <a:gd name="connsiteX27" fmla="*/ 912019 w 2124075"/>
              <a:gd name="connsiteY27" fmla="*/ 354807 h 471488"/>
              <a:gd name="connsiteX28" fmla="*/ 635794 w 2124075"/>
              <a:gd name="connsiteY28" fmla="*/ 407194 h 471488"/>
              <a:gd name="connsiteX29" fmla="*/ 538162 w 2124075"/>
              <a:gd name="connsiteY29" fmla="*/ 428625 h 471488"/>
              <a:gd name="connsiteX30" fmla="*/ 459581 w 2124075"/>
              <a:gd name="connsiteY30" fmla="*/ 447675 h 471488"/>
              <a:gd name="connsiteX31" fmla="*/ 409575 w 2124075"/>
              <a:gd name="connsiteY31" fmla="*/ 464344 h 471488"/>
              <a:gd name="connsiteX32" fmla="*/ 366712 w 2124075"/>
              <a:gd name="connsiteY32" fmla="*/ 471488 h 471488"/>
              <a:gd name="connsiteX33" fmla="*/ 326231 w 2124075"/>
              <a:gd name="connsiteY33" fmla="*/ 464344 h 471488"/>
              <a:gd name="connsiteX34" fmla="*/ 290512 w 2124075"/>
              <a:gd name="connsiteY34" fmla="*/ 452438 h 471488"/>
              <a:gd name="connsiteX35" fmla="*/ 226219 w 2124075"/>
              <a:gd name="connsiteY35" fmla="*/ 411957 h 471488"/>
              <a:gd name="connsiteX36" fmla="*/ 154781 w 2124075"/>
              <a:gd name="connsiteY36" fmla="*/ 359569 h 471488"/>
              <a:gd name="connsiteX37" fmla="*/ 92869 w 2124075"/>
              <a:gd name="connsiteY37" fmla="*/ 304800 h 471488"/>
              <a:gd name="connsiteX38" fmla="*/ 45244 w 2124075"/>
              <a:gd name="connsiteY38" fmla="*/ 259557 h 471488"/>
              <a:gd name="connsiteX39" fmla="*/ 26194 w 2124075"/>
              <a:gd name="connsiteY39" fmla="*/ 240507 h 471488"/>
              <a:gd name="connsiteX40" fmla="*/ 11906 w 2124075"/>
              <a:gd name="connsiteY40" fmla="*/ 219075 h 471488"/>
              <a:gd name="connsiteX41" fmla="*/ 0 w 2124075"/>
              <a:gd name="connsiteY41" fmla="*/ 176213 h 471488"/>
              <a:gd name="connsiteX42" fmla="*/ 0 w 2124075"/>
              <a:gd name="connsiteY42" fmla="*/ 161925 h 471488"/>
              <a:gd name="connsiteX43" fmla="*/ 4762 w 2124075"/>
              <a:gd name="connsiteY43" fmla="*/ 152400 h 471488"/>
              <a:gd name="connsiteX44" fmla="*/ 11906 w 2124075"/>
              <a:gd name="connsiteY44" fmla="*/ 152400 h 471488"/>
              <a:gd name="connsiteX45" fmla="*/ 35719 w 2124075"/>
              <a:gd name="connsiteY45" fmla="*/ 164307 h 471488"/>
              <a:gd name="connsiteX46" fmla="*/ 69056 w 2124075"/>
              <a:gd name="connsiteY46" fmla="*/ 185738 h 471488"/>
              <a:gd name="connsiteX47" fmla="*/ 159544 w 2124075"/>
              <a:gd name="connsiteY47" fmla="*/ 211932 h 471488"/>
              <a:gd name="connsiteX48" fmla="*/ 245269 w 2124075"/>
              <a:gd name="connsiteY48" fmla="*/ 230982 h 471488"/>
              <a:gd name="connsiteX49" fmla="*/ 369094 w 2124075"/>
              <a:gd name="connsiteY49" fmla="*/ 245269 h 471488"/>
              <a:gd name="connsiteX50" fmla="*/ 483394 w 2124075"/>
              <a:gd name="connsiteY50" fmla="*/ 245269 h 471488"/>
              <a:gd name="connsiteX51" fmla="*/ 609600 w 2124075"/>
              <a:gd name="connsiteY51" fmla="*/ 228600 h 471488"/>
              <a:gd name="connsiteX52" fmla="*/ 940594 w 2124075"/>
              <a:gd name="connsiteY52" fmla="*/ 178594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24075" h="471488">
                <a:moveTo>
                  <a:pt x="940594" y="178594"/>
                </a:moveTo>
                <a:lnTo>
                  <a:pt x="1209675" y="138113"/>
                </a:lnTo>
                <a:lnTo>
                  <a:pt x="1397794" y="111919"/>
                </a:lnTo>
                <a:lnTo>
                  <a:pt x="1464469" y="92869"/>
                </a:lnTo>
                <a:lnTo>
                  <a:pt x="1535906" y="66675"/>
                </a:lnTo>
                <a:lnTo>
                  <a:pt x="1616869" y="33338"/>
                </a:lnTo>
                <a:lnTo>
                  <a:pt x="1678781" y="2382"/>
                </a:lnTo>
                <a:lnTo>
                  <a:pt x="1693069" y="0"/>
                </a:lnTo>
                <a:lnTo>
                  <a:pt x="1719262" y="7144"/>
                </a:lnTo>
                <a:lnTo>
                  <a:pt x="1790700" y="21432"/>
                </a:lnTo>
                <a:lnTo>
                  <a:pt x="1881187" y="47625"/>
                </a:lnTo>
                <a:lnTo>
                  <a:pt x="1938337" y="69057"/>
                </a:lnTo>
                <a:lnTo>
                  <a:pt x="1997869" y="95250"/>
                </a:lnTo>
                <a:lnTo>
                  <a:pt x="2043112" y="123825"/>
                </a:lnTo>
                <a:lnTo>
                  <a:pt x="2083594" y="154782"/>
                </a:lnTo>
                <a:lnTo>
                  <a:pt x="2107406" y="178594"/>
                </a:lnTo>
                <a:lnTo>
                  <a:pt x="2119312" y="197644"/>
                </a:lnTo>
                <a:lnTo>
                  <a:pt x="2124075" y="211932"/>
                </a:lnTo>
                <a:lnTo>
                  <a:pt x="2119312" y="226219"/>
                </a:lnTo>
                <a:lnTo>
                  <a:pt x="2105025" y="245269"/>
                </a:lnTo>
                <a:lnTo>
                  <a:pt x="2057400" y="261938"/>
                </a:lnTo>
                <a:lnTo>
                  <a:pt x="2019300" y="266700"/>
                </a:lnTo>
                <a:lnTo>
                  <a:pt x="1928812" y="266700"/>
                </a:lnTo>
                <a:lnTo>
                  <a:pt x="1759744" y="266700"/>
                </a:lnTo>
                <a:lnTo>
                  <a:pt x="1595437" y="273844"/>
                </a:lnTo>
                <a:lnTo>
                  <a:pt x="1362075" y="292894"/>
                </a:lnTo>
                <a:lnTo>
                  <a:pt x="1143000" y="319088"/>
                </a:lnTo>
                <a:lnTo>
                  <a:pt x="912019" y="354807"/>
                </a:lnTo>
                <a:lnTo>
                  <a:pt x="635794" y="407194"/>
                </a:lnTo>
                <a:lnTo>
                  <a:pt x="538162" y="428625"/>
                </a:lnTo>
                <a:lnTo>
                  <a:pt x="459581" y="447675"/>
                </a:lnTo>
                <a:lnTo>
                  <a:pt x="409575" y="464344"/>
                </a:lnTo>
                <a:lnTo>
                  <a:pt x="366712" y="471488"/>
                </a:lnTo>
                <a:lnTo>
                  <a:pt x="326231" y="464344"/>
                </a:lnTo>
                <a:lnTo>
                  <a:pt x="290512" y="452438"/>
                </a:lnTo>
                <a:lnTo>
                  <a:pt x="226219" y="411957"/>
                </a:lnTo>
                <a:lnTo>
                  <a:pt x="154781" y="359569"/>
                </a:lnTo>
                <a:lnTo>
                  <a:pt x="92869" y="304800"/>
                </a:lnTo>
                <a:lnTo>
                  <a:pt x="45244" y="259557"/>
                </a:lnTo>
                <a:lnTo>
                  <a:pt x="26194" y="240507"/>
                </a:lnTo>
                <a:lnTo>
                  <a:pt x="11906" y="219075"/>
                </a:lnTo>
                <a:lnTo>
                  <a:pt x="0" y="176213"/>
                </a:lnTo>
                <a:lnTo>
                  <a:pt x="0" y="161925"/>
                </a:lnTo>
                <a:lnTo>
                  <a:pt x="4762" y="152400"/>
                </a:lnTo>
                <a:lnTo>
                  <a:pt x="11906" y="152400"/>
                </a:lnTo>
                <a:lnTo>
                  <a:pt x="35719" y="164307"/>
                </a:lnTo>
                <a:lnTo>
                  <a:pt x="69056" y="185738"/>
                </a:lnTo>
                <a:lnTo>
                  <a:pt x="159544" y="211932"/>
                </a:lnTo>
                <a:lnTo>
                  <a:pt x="245269" y="230982"/>
                </a:lnTo>
                <a:lnTo>
                  <a:pt x="369094" y="245269"/>
                </a:lnTo>
                <a:lnTo>
                  <a:pt x="483394" y="245269"/>
                </a:lnTo>
                <a:lnTo>
                  <a:pt x="609600" y="228600"/>
                </a:lnTo>
                <a:lnTo>
                  <a:pt x="940594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CA28717-6478-AA4B-9DA4-AC516B5E489E}"/>
              </a:ext>
            </a:extLst>
          </p:cNvPr>
          <p:cNvSpPr/>
          <p:nvPr/>
        </p:nvSpPr>
        <p:spPr>
          <a:xfrm>
            <a:off x="4873625" y="2641600"/>
            <a:ext cx="390525" cy="2371725"/>
          </a:xfrm>
          <a:custGeom>
            <a:avLst/>
            <a:gdLst>
              <a:gd name="connsiteX0" fmla="*/ 384175 w 390525"/>
              <a:gd name="connsiteY0" fmla="*/ 342900 h 2371725"/>
              <a:gd name="connsiteX1" fmla="*/ 387350 w 390525"/>
              <a:gd name="connsiteY1" fmla="*/ 203200 h 2371725"/>
              <a:gd name="connsiteX2" fmla="*/ 339725 w 390525"/>
              <a:gd name="connsiteY2" fmla="*/ 73025 h 2371725"/>
              <a:gd name="connsiteX3" fmla="*/ 298450 w 390525"/>
              <a:gd name="connsiteY3" fmla="*/ 53975 h 2371725"/>
              <a:gd name="connsiteX4" fmla="*/ 225425 w 390525"/>
              <a:gd name="connsiteY4" fmla="*/ 28575 h 2371725"/>
              <a:gd name="connsiteX5" fmla="*/ 171450 w 390525"/>
              <a:gd name="connsiteY5" fmla="*/ 15875 h 2371725"/>
              <a:gd name="connsiteX6" fmla="*/ 101600 w 390525"/>
              <a:gd name="connsiteY6" fmla="*/ 6350 h 2371725"/>
              <a:gd name="connsiteX7" fmla="*/ 50800 w 390525"/>
              <a:gd name="connsiteY7" fmla="*/ 0 h 2371725"/>
              <a:gd name="connsiteX8" fmla="*/ 28575 w 390525"/>
              <a:gd name="connsiteY8" fmla="*/ 0 h 2371725"/>
              <a:gd name="connsiteX9" fmla="*/ 9525 w 390525"/>
              <a:gd name="connsiteY9" fmla="*/ 3175 h 2371725"/>
              <a:gd name="connsiteX10" fmla="*/ 0 w 390525"/>
              <a:gd name="connsiteY10" fmla="*/ 12700 h 2371725"/>
              <a:gd name="connsiteX11" fmla="*/ 3175 w 390525"/>
              <a:gd name="connsiteY11" fmla="*/ 22225 h 2371725"/>
              <a:gd name="connsiteX12" fmla="*/ 19050 w 390525"/>
              <a:gd name="connsiteY12" fmla="*/ 41275 h 2371725"/>
              <a:gd name="connsiteX13" fmla="*/ 57150 w 390525"/>
              <a:gd name="connsiteY13" fmla="*/ 73025 h 2371725"/>
              <a:gd name="connsiteX14" fmla="*/ 85725 w 390525"/>
              <a:gd name="connsiteY14" fmla="*/ 101600 h 2371725"/>
              <a:gd name="connsiteX15" fmla="*/ 104775 w 390525"/>
              <a:gd name="connsiteY15" fmla="*/ 127000 h 2371725"/>
              <a:gd name="connsiteX16" fmla="*/ 136525 w 390525"/>
              <a:gd name="connsiteY16" fmla="*/ 171450 h 2371725"/>
              <a:gd name="connsiteX17" fmla="*/ 152400 w 390525"/>
              <a:gd name="connsiteY17" fmla="*/ 203200 h 2371725"/>
              <a:gd name="connsiteX18" fmla="*/ 171450 w 390525"/>
              <a:gd name="connsiteY18" fmla="*/ 254000 h 2371725"/>
              <a:gd name="connsiteX19" fmla="*/ 180975 w 390525"/>
              <a:gd name="connsiteY19" fmla="*/ 301625 h 2371725"/>
              <a:gd name="connsiteX20" fmla="*/ 187325 w 390525"/>
              <a:gd name="connsiteY20" fmla="*/ 428625 h 2371725"/>
              <a:gd name="connsiteX21" fmla="*/ 193675 w 390525"/>
              <a:gd name="connsiteY21" fmla="*/ 765175 h 2371725"/>
              <a:gd name="connsiteX22" fmla="*/ 196850 w 390525"/>
              <a:gd name="connsiteY22" fmla="*/ 1069975 h 2371725"/>
              <a:gd name="connsiteX23" fmla="*/ 190500 w 390525"/>
              <a:gd name="connsiteY23" fmla="*/ 1314450 h 2371725"/>
              <a:gd name="connsiteX24" fmla="*/ 177800 w 390525"/>
              <a:gd name="connsiteY24" fmla="*/ 1527175 h 2371725"/>
              <a:gd name="connsiteX25" fmla="*/ 142875 w 390525"/>
              <a:gd name="connsiteY25" fmla="*/ 1873250 h 2371725"/>
              <a:gd name="connsiteX26" fmla="*/ 127000 w 390525"/>
              <a:gd name="connsiteY26" fmla="*/ 1943100 h 2371725"/>
              <a:gd name="connsiteX27" fmla="*/ 114300 w 390525"/>
              <a:gd name="connsiteY27" fmla="*/ 2006600 h 2371725"/>
              <a:gd name="connsiteX28" fmla="*/ 111125 w 390525"/>
              <a:gd name="connsiteY28" fmla="*/ 2060575 h 2371725"/>
              <a:gd name="connsiteX29" fmla="*/ 120650 w 390525"/>
              <a:gd name="connsiteY29" fmla="*/ 2130425 h 2371725"/>
              <a:gd name="connsiteX30" fmla="*/ 133350 w 390525"/>
              <a:gd name="connsiteY30" fmla="*/ 2184400 h 2371725"/>
              <a:gd name="connsiteX31" fmla="*/ 155575 w 390525"/>
              <a:gd name="connsiteY31" fmla="*/ 2251075 h 2371725"/>
              <a:gd name="connsiteX32" fmla="*/ 184150 w 390525"/>
              <a:gd name="connsiteY32" fmla="*/ 2305050 h 2371725"/>
              <a:gd name="connsiteX33" fmla="*/ 200025 w 390525"/>
              <a:gd name="connsiteY33" fmla="*/ 2327275 h 2371725"/>
              <a:gd name="connsiteX34" fmla="*/ 215900 w 390525"/>
              <a:gd name="connsiteY34" fmla="*/ 2346325 h 2371725"/>
              <a:gd name="connsiteX35" fmla="*/ 238125 w 390525"/>
              <a:gd name="connsiteY35" fmla="*/ 2362200 h 2371725"/>
              <a:gd name="connsiteX36" fmla="*/ 260350 w 390525"/>
              <a:gd name="connsiteY36" fmla="*/ 2371725 h 2371725"/>
              <a:gd name="connsiteX37" fmla="*/ 273050 w 390525"/>
              <a:gd name="connsiteY37" fmla="*/ 2371725 h 2371725"/>
              <a:gd name="connsiteX38" fmla="*/ 311150 w 390525"/>
              <a:gd name="connsiteY38" fmla="*/ 2359025 h 2371725"/>
              <a:gd name="connsiteX39" fmla="*/ 333375 w 390525"/>
              <a:gd name="connsiteY39" fmla="*/ 2339975 h 2371725"/>
              <a:gd name="connsiteX40" fmla="*/ 346075 w 390525"/>
              <a:gd name="connsiteY40" fmla="*/ 2320925 h 2371725"/>
              <a:gd name="connsiteX41" fmla="*/ 358775 w 390525"/>
              <a:gd name="connsiteY41" fmla="*/ 2298700 h 2371725"/>
              <a:gd name="connsiteX42" fmla="*/ 374650 w 390525"/>
              <a:gd name="connsiteY42" fmla="*/ 2266950 h 2371725"/>
              <a:gd name="connsiteX43" fmla="*/ 387350 w 390525"/>
              <a:gd name="connsiteY43" fmla="*/ 2235200 h 2371725"/>
              <a:gd name="connsiteX44" fmla="*/ 390525 w 390525"/>
              <a:gd name="connsiteY44" fmla="*/ 2216150 h 2371725"/>
              <a:gd name="connsiteX45" fmla="*/ 365125 w 390525"/>
              <a:gd name="connsiteY45" fmla="*/ 2101850 h 2371725"/>
              <a:gd name="connsiteX46" fmla="*/ 374650 w 390525"/>
              <a:gd name="connsiteY46" fmla="*/ 1822450 h 2371725"/>
              <a:gd name="connsiteX47" fmla="*/ 387350 w 390525"/>
              <a:gd name="connsiteY47" fmla="*/ 1498600 h 2371725"/>
              <a:gd name="connsiteX48" fmla="*/ 384175 w 390525"/>
              <a:gd name="connsiteY48" fmla="*/ 342900 h 2371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90525" h="2371725">
                <a:moveTo>
                  <a:pt x="384175" y="342900"/>
                </a:moveTo>
                <a:cubicBezTo>
                  <a:pt x="385233" y="296333"/>
                  <a:pt x="386292" y="249767"/>
                  <a:pt x="387350" y="203200"/>
                </a:cubicBezTo>
                <a:lnTo>
                  <a:pt x="339725" y="73025"/>
                </a:lnTo>
                <a:lnTo>
                  <a:pt x="298450" y="53975"/>
                </a:lnTo>
                <a:lnTo>
                  <a:pt x="225425" y="28575"/>
                </a:lnTo>
                <a:lnTo>
                  <a:pt x="171450" y="15875"/>
                </a:lnTo>
                <a:lnTo>
                  <a:pt x="101600" y="6350"/>
                </a:lnTo>
                <a:lnTo>
                  <a:pt x="50800" y="0"/>
                </a:lnTo>
                <a:lnTo>
                  <a:pt x="28575" y="0"/>
                </a:lnTo>
                <a:lnTo>
                  <a:pt x="9525" y="3175"/>
                </a:lnTo>
                <a:lnTo>
                  <a:pt x="0" y="12700"/>
                </a:lnTo>
                <a:lnTo>
                  <a:pt x="3175" y="22225"/>
                </a:lnTo>
                <a:lnTo>
                  <a:pt x="19050" y="41275"/>
                </a:lnTo>
                <a:lnTo>
                  <a:pt x="57150" y="73025"/>
                </a:lnTo>
                <a:lnTo>
                  <a:pt x="85725" y="101600"/>
                </a:lnTo>
                <a:lnTo>
                  <a:pt x="104775" y="127000"/>
                </a:lnTo>
                <a:lnTo>
                  <a:pt x="136525" y="171450"/>
                </a:lnTo>
                <a:lnTo>
                  <a:pt x="152400" y="203200"/>
                </a:lnTo>
                <a:lnTo>
                  <a:pt x="171450" y="254000"/>
                </a:lnTo>
                <a:lnTo>
                  <a:pt x="180975" y="301625"/>
                </a:lnTo>
                <a:lnTo>
                  <a:pt x="187325" y="428625"/>
                </a:lnTo>
                <a:lnTo>
                  <a:pt x="193675" y="765175"/>
                </a:lnTo>
                <a:cubicBezTo>
                  <a:pt x="194733" y="866775"/>
                  <a:pt x="195792" y="968375"/>
                  <a:pt x="196850" y="1069975"/>
                </a:cubicBezTo>
                <a:lnTo>
                  <a:pt x="190500" y="1314450"/>
                </a:lnTo>
                <a:lnTo>
                  <a:pt x="177800" y="1527175"/>
                </a:lnTo>
                <a:lnTo>
                  <a:pt x="142875" y="1873250"/>
                </a:lnTo>
                <a:lnTo>
                  <a:pt x="127000" y="1943100"/>
                </a:lnTo>
                <a:lnTo>
                  <a:pt x="114300" y="2006600"/>
                </a:lnTo>
                <a:lnTo>
                  <a:pt x="111125" y="2060575"/>
                </a:lnTo>
                <a:lnTo>
                  <a:pt x="120650" y="2130425"/>
                </a:lnTo>
                <a:lnTo>
                  <a:pt x="133350" y="2184400"/>
                </a:lnTo>
                <a:lnTo>
                  <a:pt x="155575" y="2251075"/>
                </a:lnTo>
                <a:lnTo>
                  <a:pt x="184150" y="2305050"/>
                </a:lnTo>
                <a:lnTo>
                  <a:pt x="200025" y="2327275"/>
                </a:lnTo>
                <a:lnTo>
                  <a:pt x="215900" y="2346325"/>
                </a:lnTo>
                <a:lnTo>
                  <a:pt x="238125" y="2362200"/>
                </a:lnTo>
                <a:lnTo>
                  <a:pt x="260350" y="2371725"/>
                </a:lnTo>
                <a:lnTo>
                  <a:pt x="273050" y="2371725"/>
                </a:lnTo>
                <a:lnTo>
                  <a:pt x="311150" y="2359025"/>
                </a:lnTo>
                <a:lnTo>
                  <a:pt x="333375" y="2339975"/>
                </a:lnTo>
                <a:lnTo>
                  <a:pt x="346075" y="2320925"/>
                </a:lnTo>
                <a:lnTo>
                  <a:pt x="358775" y="2298700"/>
                </a:lnTo>
                <a:lnTo>
                  <a:pt x="374650" y="2266950"/>
                </a:lnTo>
                <a:lnTo>
                  <a:pt x="387350" y="2235200"/>
                </a:lnTo>
                <a:lnTo>
                  <a:pt x="390525" y="2216150"/>
                </a:lnTo>
                <a:lnTo>
                  <a:pt x="365125" y="2101850"/>
                </a:lnTo>
                <a:lnTo>
                  <a:pt x="374650" y="1822450"/>
                </a:lnTo>
                <a:lnTo>
                  <a:pt x="387350" y="1498600"/>
                </a:lnTo>
                <a:cubicBezTo>
                  <a:pt x="386292" y="1117600"/>
                  <a:pt x="385233" y="736600"/>
                  <a:pt x="384175" y="3429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83CC9E6-4462-8149-B42E-BC532FF09383}"/>
              </a:ext>
            </a:extLst>
          </p:cNvPr>
          <p:cNvSpPr/>
          <p:nvPr/>
        </p:nvSpPr>
        <p:spPr>
          <a:xfrm>
            <a:off x="4567238" y="4957763"/>
            <a:ext cx="1203325" cy="936625"/>
          </a:xfrm>
          <a:custGeom>
            <a:avLst/>
            <a:gdLst>
              <a:gd name="connsiteX0" fmla="*/ 450056 w 1202531"/>
              <a:gd name="connsiteY0" fmla="*/ 573881 h 935831"/>
              <a:gd name="connsiteX1" fmla="*/ 542925 w 1202531"/>
              <a:gd name="connsiteY1" fmla="*/ 488156 h 935831"/>
              <a:gd name="connsiteX2" fmla="*/ 611981 w 1202531"/>
              <a:gd name="connsiteY2" fmla="*/ 421481 h 935831"/>
              <a:gd name="connsiteX3" fmla="*/ 704850 w 1202531"/>
              <a:gd name="connsiteY3" fmla="*/ 321468 h 935831"/>
              <a:gd name="connsiteX4" fmla="*/ 762000 w 1202531"/>
              <a:gd name="connsiteY4" fmla="*/ 252412 h 935831"/>
              <a:gd name="connsiteX5" fmla="*/ 776287 w 1202531"/>
              <a:gd name="connsiteY5" fmla="*/ 226218 h 935831"/>
              <a:gd name="connsiteX6" fmla="*/ 785812 w 1202531"/>
              <a:gd name="connsiteY6" fmla="*/ 197643 h 935831"/>
              <a:gd name="connsiteX7" fmla="*/ 792956 w 1202531"/>
              <a:gd name="connsiteY7" fmla="*/ 166687 h 935831"/>
              <a:gd name="connsiteX8" fmla="*/ 792956 w 1202531"/>
              <a:gd name="connsiteY8" fmla="*/ 138112 h 935831"/>
              <a:gd name="connsiteX9" fmla="*/ 788193 w 1202531"/>
              <a:gd name="connsiteY9" fmla="*/ 116681 h 935831"/>
              <a:gd name="connsiteX10" fmla="*/ 776287 w 1202531"/>
              <a:gd name="connsiteY10" fmla="*/ 88106 h 935831"/>
              <a:gd name="connsiteX11" fmla="*/ 762000 w 1202531"/>
              <a:gd name="connsiteY11" fmla="*/ 61912 h 935831"/>
              <a:gd name="connsiteX12" fmla="*/ 752475 w 1202531"/>
              <a:gd name="connsiteY12" fmla="*/ 42862 h 935831"/>
              <a:gd name="connsiteX13" fmla="*/ 745331 w 1202531"/>
              <a:gd name="connsiteY13" fmla="*/ 19050 h 935831"/>
              <a:gd name="connsiteX14" fmla="*/ 745331 w 1202531"/>
              <a:gd name="connsiteY14" fmla="*/ 7143 h 935831"/>
              <a:gd name="connsiteX15" fmla="*/ 752475 w 1202531"/>
              <a:gd name="connsiteY15" fmla="*/ 0 h 935831"/>
              <a:gd name="connsiteX16" fmla="*/ 769143 w 1202531"/>
              <a:gd name="connsiteY16" fmla="*/ 0 h 935831"/>
              <a:gd name="connsiteX17" fmla="*/ 790575 w 1202531"/>
              <a:gd name="connsiteY17" fmla="*/ 7143 h 935831"/>
              <a:gd name="connsiteX18" fmla="*/ 819150 w 1202531"/>
              <a:gd name="connsiteY18" fmla="*/ 16668 h 935831"/>
              <a:gd name="connsiteX19" fmla="*/ 883443 w 1202531"/>
              <a:gd name="connsiteY19" fmla="*/ 38100 h 935831"/>
              <a:gd name="connsiteX20" fmla="*/ 950118 w 1202531"/>
              <a:gd name="connsiteY20" fmla="*/ 66675 h 935831"/>
              <a:gd name="connsiteX21" fmla="*/ 981075 w 1202531"/>
              <a:gd name="connsiteY21" fmla="*/ 80962 h 935831"/>
              <a:gd name="connsiteX22" fmla="*/ 1057275 w 1202531"/>
              <a:gd name="connsiteY22" fmla="*/ 121443 h 935831"/>
              <a:gd name="connsiteX23" fmla="*/ 1126331 w 1202531"/>
              <a:gd name="connsiteY23" fmla="*/ 166687 h 935831"/>
              <a:gd name="connsiteX24" fmla="*/ 1166812 w 1202531"/>
              <a:gd name="connsiteY24" fmla="*/ 195262 h 935831"/>
              <a:gd name="connsiteX25" fmla="*/ 1181100 w 1202531"/>
              <a:gd name="connsiteY25" fmla="*/ 209550 h 935831"/>
              <a:gd name="connsiteX26" fmla="*/ 1193006 w 1202531"/>
              <a:gd name="connsiteY26" fmla="*/ 226218 h 935831"/>
              <a:gd name="connsiteX27" fmla="*/ 1200150 w 1202531"/>
              <a:gd name="connsiteY27" fmla="*/ 242887 h 935831"/>
              <a:gd name="connsiteX28" fmla="*/ 1202531 w 1202531"/>
              <a:gd name="connsiteY28" fmla="*/ 259556 h 935831"/>
              <a:gd name="connsiteX29" fmla="*/ 1195387 w 1202531"/>
              <a:gd name="connsiteY29" fmla="*/ 278606 h 935831"/>
              <a:gd name="connsiteX30" fmla="*/ 1181100 w 1202531"/>
              <a:gd name="connsiteY30" fmla="*/ 290512 h 935831"/>
              <a:gd name="connsiteX31" fmla="*/ 1135856 w 1202531"/>
              <a:gd name="connsiteY31" fmla="*/ 309562 h 935831"/>
              <a:gd name="connsiteX32" fmla="*/ 1088231 w 1202531"/>
              <a:gd name="connsiteY32" fmla="*/ 330993 h 935831"/>
              <a:gd name="connsiteX33" fmla="*/ 1009650 w 1202531"/>
              <a:gd name="connsiteY33" fmla="*/ 381000 h 935831"/>
              <a:gd name="connsiteX34" fmla="*/ 904875 w 1202531"/>
              <a:gd name="connsiteY34" fmla="*/ 464343 h 935831"/>
              <a:gd name="connsiteX35" fmla="*/ 783431 w 1202531"/>
              <a:gd name="connsiteY35" fmla="*/ 547687 h 935831"/>
              <a:gd name="connsiteX36" fmla="*/ 645318 w 1202531"/>
              <a:gd name="connsiteY36" fmla="*/ 640556 h 935831"/>
              <a:gd name="connsiteX37" fmla="*/ 528637 w 1202531"/>
              <a:gd name="connsiteY37" fmla="*/ 709612 h 935831"/>
              <a:gd name="connsiteX38" fmla="*/ 409575 w 1202531"/>
              <a:gd name="connsiteY38" fmla="*/ 776287 h 935831"/>
              <a:gd name="connsiteX39" fmla="*/ 292893 w 1202531"/>
              <a:gd name="connsiteY39" fmla="*/ 833437 h 935831"/>
              <a:gd name="connsiteX40" fmla="*/ 192881 w 1202531"/>
              <a:gd name="connsiteY40" fmla="*/ 878681 h 935831"/>
              <a:gd name="connsiteX41" fmla="*/ 83343 w 1202531"/>
              <a:gd name="connsiteY41" fmla="*/ 921543 h 935831"/>
              <a:gd name="connsiteX42" fmla="*/ 45243 w 1202531"/>
              <a:gd name="connsiteY42" fmla="*/ 933450 h 935831"/>
              <a:gd name="connsiteX43" fmla="*/ 26193 w 1202531"/>
              <a:gd name="connsiteY43" fmla="*/ 935831 h 935831"/>
              <a:gd name="connsiteX44" fmla="*/ 4762 w 1202531"/>
              <a:gd name="connsiteY44" fmla="*/ 931068 h 935831"/>
              <a:gd name="connsiteX45" fmla="*/ 0 w 1202531"/>
              <a:gd name="connsiteY45" fmla="*/ 928687 h 935831"/>
              <a:gd name="connsiteX46" fmla="*/ 0 w 1202531"/>
              <a:gd name="connsiteY46" fmla="*/ 923925 h 935831"/>
              <a:gd name="connsiteX47" fmla="*/ 2381 w 1202531"/>
              <a:gd name="connsiteY47" fmla="*/ 909637 h 935831"/>
              <a:gd name="connsiteX48" fmla="*/ 7143 w 1202531"/>
              <a:gd name="connsiteY48" fmla="*/ 895350 h 935831"/>
              <a:gd name="connsiteX49" fmla="*/ 35718 w 1202531"/>
              <a:gd name="connsiteY49" fmla="*/ 871537 h 935831"/>
              <a:gd name="connsiteX50" fmla="*/ 95250 w 1202531"/>
              <a:gd name="connsiteY50" fmla="*/ 838200 h 935831"/>
              <a:gd name="connsiteX51" fmla="*/ 197643 w 1202531"/>
              <a:gd name="connsiteY51" fmla="*/ 769143 h 935831"/>
              <a:gd name="connsiteX52" fmla="*/ 280987 w 1202531"/>
              <a:gd name="connsiteY52" fmla="*/ 711993 h 935831"/>
              <a:gd name="connsiteX53" fmla="*/ 392906 w 1202531"/>
              <a:gd name="connsiteY53" fmla="*/ 623887 h 935831"/>
              <a:gd name="connsiteX54" fmla="*/ 450056 w 1202531"/>
              <a:gd name="connsiteY54" fmla="*/ 573881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02531" h="935831">
                <a:moveTo>
                  <a:pt x="450056" y="573881"/>
                </a:moveTo>
                <a:lnTo>
                  <a:pt x="542925" y="488156"/>
                </a:lnTo>
                <a:lnTo>
                  <a:pt x="611981" y="421481"/>
                </a:lnTo>
                <a:lnTo>
                  <a:pt x="704850" y="321468"/>
                </a:lnTo>
                <a:lnTo>
                  <a:pt x="762000" y="252412"/>
                </a:lnTo>
                <a:lnTo>
                  <a:pt x="776287" y="226218"/>
                </a:lnTo>
                <a:lnTo>
                  <a:pt x="785812" y="197643"/>
                </a:lnTo>
                <a:lnTo>
                  <a:pt x="792956" y="166687"/>
                </a:lnTo>
                <a:lnTo>
                  <a:pt x="792956" y="138112"/>
                </a:lnTo>
                <a:lnTo>
                  <a:pt x="788193" y="116681"/>
                </a:lnTo>
                <a:lnTo>
                  <a:pt x="776287" y="88106"/>
                </a:lnTo>
                <a:lnTo>
                  <a:pt x="762000" y="61912"/>
                </a:lnTo>
                <a:lnTo>
                  <a:pt x="752475" y="42862"/>
                </a:lnTo>
                <a:lnTo>
                  <a:pt x="745331" y="19050"/>
                </a:lnTo>
                <a:lnTo>
                  <a:pt x="745331" y="7143"/>
                </a:lnTo>
                <a:lnTo>
                  <a:pt x="752475" y="0"/>
                </a:lnTo>
                <a:lnTo>
                  <a:pt x="769143" y="0"/>
                </a:lnTo>
                <a:lnTo>
                  <a:pt x="790575" y="7143"/>
                </a:lnTo>
                <a:lnTo>
                  <a:pt x="819150" y="16668"/>
                </a:lnTo>
                <a:lnTo>
                  <a:pt x="883443" y="38100"/>
                </a:lnTo>
                <a:lnTo>
                  <a:pt x="950118" y="66675"/>
                </a:lnTo>
                <a:lnTo>
                  <a:pt x="981075" y="80962"/>
                </a:lnTo>
                <a:lnTo>
                  <a:pt x="1057275" y="121443"/>
                </a:lnTo>
                <a:lnTo>
                  <a:pt x="1126331" y="166687"/>
                </a:lnTo>
                <a:lnTo>
                  <a:pt x="1166812" y="195262"/>
                </a:lnTo>
                <a:lnTo>
                  <a:pt x="1181100" y="209550"/>
                </a:lnTo>
                <a:lnTo>
                  <a:pt x="1193006" y="226218"/>
                </a:lnTo>
                <a:lnTo>
                  <a:pt x="1200150" y="242887"/>
                </a:lnTo>
                <a:lnTo>
                  <a:pt x="1202531" y="259556"/>
                </a:lnTo>
                <a:lnTo>
                  <a:pt x="1195387" y="278606"/>
                </a:lnTo>
                <a:lnTo>
                  <a:pt x="1181100" y="290512"/>
                </a:lnTo>
                <a:lnTo>
                  <a:pt x="1135856" y="309562"/>
                </a:lnTo>
                <a:lnTo>
                  <a:pt x="1088231" y="330993"/>
                </a:lnTo>
                <a:lnTo>
                  <a:pt x="1009650" y="381000"/>
                </a:lnTo>
                <a:lnTo>
                  <a:pt x="904875" y="464343"/>
                </a:lnTo>
                <a:lnTo>
                  <a:pt x="783431" y="547687"/>
                </a:lnTo>
                <a:lnTo>
                  <a:pt x="645318" y="640556"/>
                </a:lnTo>
                <a:lnTo>
                  <a:pt x="528637" y="709612"/>
                </a:lnTo>
                <a:lnTo>
                  <a:pt x="409575" y="776287"/>
                </a:lnTo>
                <a:lnTo>
                  <a:pt x="292893" y="833437"/>
                </a:lnTo>
                <a:lnTo>
                  <a:pt x="192881" y="878681"/>
                </a:lnTo>
                <a:lnTo>
                  <a:pt x="83343" y="921543"/>
                </a:lnTo>
                <a:lnTo>
                  <a:pt x="45243" y="933450"/>
                </a:lnTo>
                <a:lnTo>
                  <a:pt x="26193" y="935831"/>
                </a:lnTo>
                <a:lnTo>
                  <a:pt x="4762" y="931068"/>
                </a:lnTo>
                <a:lnTo>
                  <a:pt x="0" y="928687"/>
                </a:lnTo>
                <a:lnTo>
                  <a:pt x="0" y="923925"/>
                </a:lnTo>
                <a:lnTo>
                  <a:pt x="2381" y="909637"/>
                </a:lnTo>
                <a:lnTo>
                  <a:pt x="7143" y="895350"/>
                </a:lnTo>
                <a:lnTo>
                  <a:pt x="35718" y="871537"/>
                </a:lnTo>
                <a:lnTo>
                  <a:pt x="95250" y="838200"/>
                </a:lnTo>
                <a:lnTo>
                  <a:pt x="197643" y="769143"/>
                </a:lnTo>
                <a:lnTo>
                  <a:pt x="280987" y="711993"/>
                </a:lnTo>
                <a:lnTo>
                  <a:pt x="392906" y="623887"/>
                </a:lnTo>
                <a:lnTo>
                  <a:pt x="450056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BD2E511-10B7-E24A-8F08-2231F69D9202}"/>
              </a:ext>
            </a:extLst>
          </p:cNvPr>
          <p:cNvSpPr/>
          <p:nvPr/>
        </p:nvSpPr>
        <p:spPr>
          <a:xfrm>
            <a:off x="6065838" y="4976813"/>
            <a:ext cx="984250" cy="955675"/>
          </a:xfrm>
          <a:custGeom>
            <a:avLst/>
            <a:gdLst>
              <a:gd name="connsiteX0" fmla="*/ 447675 w 985837"/>
              <a:gd name="connsiteY0" fmla="*/ 454818 h 954881"/>
              <a:gd name="connsiteX1" fmla="*/ 388144 w 985837"/>
              <a:gd name="connsiteY1" fmla="*/ 392906 h 954881"/>
              <a:gd name="connsiteX2" fmla="*/ 335756 w 985837"/>
              <a:gd name="connsiteY2" fmla="*/ 340518 h 954881"/>
              <a:gd name="connsiteX3" fmla="*/ 273844 w 985837"/>
              <a:gd name="connsiteY3" fmla="*/ 280987 h 954881"/>
              <a:gd name="connsiteX4" fmla="*/ 204787 w 985837"/>
              <a:gd name="connsiteY4" fmla="*/ 219075 h 954881"/>
              <a:gd name="connsiteX5" fmla="*/ 135731 w 985837"/>
              <a:gd name="connsiteY5" fmla="*/ 159543 h 954881"/>
              <a:gd name="connsiteX6" fmla="*/ 61912 w 985837"/>
              <a:gd name="connsiteY6" fmla="*/ 95250 h 954881"/>
              <a:gd name="connsiteX7" fmla="*/ 16669 w 985837"/>
              <a:gd name="connsiteY7" fmla="*/ 57150 h 954881"/>
              <a:gd name="connsiteX8" fmla="*/ 2381 w 985837"/>
              <a:gd name="connsiteY8" fmla="*/ 38100 h 954881"/>
              <a:gd name="connsiteX9" fmla="*/ 0 w 985837"/>
              <a:gd name="connsiteY9" fmla="*/ 21431 h 954881"/>
              <a:gd name="connsiteX10" fmla="*/ 2381 w 985837"/>
              <a:gd name="connsiteY10" fmla="*/ 7143 h 954881"/>
              <a:gd name="connsiteX11" fmla="*/ 14287 w 985837"/>
              <a:gd name="connsiteY11" fmla="*/ 0 h 954881"/>
              <a:gd name="connsiteX12" fmla="*/ 30956 w 985837"/>
              <a:gd name="connsiteY12" fmla="*/ 2381 h 954881"/>
              <a:gd name="connsiteX13" fmla="*/ 66675 w 985837"/>
              <a:gd name="connsiteY13" fmla="*/ 14287 h 954881"/>
              <a:gd name="connsiteX14" fmla="*/ 171450 w 985837"/>
              <a:gd name="connsiteY14" fmla="*/ 54768 h 954881"/>
              <a:gd name="connsiteX15" fmla="*/ 269081 w 985837"/>
              <a:gd name="connsiteY15" fmla="*/ 97631 h 954881"/>
              <a:gd name="connsiteX16" fmla="*/ 381000 w 985837"/>
              <a:gd name="connsiteY16" fmla="*/ 147637 h 954881"/>
              <a:gd name="connsiteX17" fmla="*/ 454819 w 985837"/>
              <a:gd name="connsiteY17" fmla="*/ 188118 h 954881"/>
              <a:gd name="connsiteX18" fmla="*/ 550069 w 985837"/>
              <a:gd name="connsiteY18" fmla="*/ 242887 h 954881"/>
              <a:gd name="connsiteX19" fmla="*/ 616744 w 985837"/>
              <a:gd name="connsiteY19" fmla="*/ 288131 h 954881"/>
              <a:gd name="connsiteX20" fmla="*/ 685800 w 985837"/>
              <a:gd name="connsiteY20" fmla="*/ 338137 h 954881"/>
              <a:gd name="connsiteX21" fmla="*/ 735806 w 985837"/>
              <a:gd name="connsiteY21" fmla="*/ 383381 h 954881"/>
              <a:gd name="connsiteX22" fmla="*/ 795337 w 985837"/>
              <a:gd name="connsiteY22" fmla="*/ 438150 h 954881"/>
              <a:gd name="connsiteX23" fmla="*/ 847725 w 985837"/>
              <a:gd name="connsiteY23" fmla="*/ 497681 h 954881"/>
              <a:gd name="connsiteX24" fmla="*/ 885825 w 985837"/>
              <a:gd name="connsiteY24" fmla="*/ 545306 h 954881"/>
              <a:gd name="connsiteX25" fmla="*/ 928687 w 985837"/>
              <a:gd name="connsiteY25" fmla="*/ 614362 h 954881"/>
              <a:gd name="connsiteX26" fmla="*/ 962025 w 985837"/>
              <a:gd name="connsiteY26" fmla="*/ 685800 h 954881"/>
              <a:gd name="connsiteX27" fmla="*/ 978694 w 985837"/>
              <a:gd name="connsiteY27" fmla="*/ 728662 h 954881"/>
              <a:gd name="connsiteX28" fmla="*/ 985837 w 985837"/>
              <a:gd name="connsiteY28" fmla="*/ 750093 h 954881"/>
              <a:gd name="connsiteX29" fmla="*/ 985837 w 985837"/>
              <a:gd name="connsiteY29" fmla="*/ 773906 h 954881"/>
              <a:gd name="connsiteX30" fmla="*/ 983456 w 985837"/>
              <a:gd name="connsiteY30" fmla="*/ 809625 h 954881"/>
              <a:gd name="connsiteX31" fmla="*/ 971550 w 985837"/>
              <a:gd name="connsiteY31" fmla="*/ 852487 h 954881"/>
              <a:gd name="connsiteX32" fmla="*/ 952500 w 985837"/>
              <a:gd name="connsiteY32" fmla="*/ 895350 h 954881"/>
              <a:gd name="connsiteX33" fmla="*/ 928687 w 985837"/>
              <a:gd name="connsiteY33" fmla="*/ 931068 h 954881"/>
              <a:gd name="connsiteX34" fmla="*/ 912019 w 985837"/>
              <a:gd name="connsiteY34" fmla="*/ 947737 h 954881"/>
              <a:gd name="connsiteX35" fmla="*/ 897731 w 985837"/>
              <a:gd name="connsiteY35" fmla="*/ 954881 h 954881"/>
              <a:gd name="connsiteX36" fmla="*/ 873919 w 985837"/>
              <a:gd name="connsiteY36" fmla="*/ 954881 h 954881"/>
              <a:gd name="connsiteX37" fmla="*/ 847725 w 985837"/>
              <a:gd name="connsiteY37" fmla="*/ 940593 h 954881"/>
              <a:gd name="connsiteX38" fmla="*/ 826294 w 985837"/>
              <a:gd name="connsiteY38" fmla="*/ 921543 h 954881"/>
              <a:gd name="connsiteX39" fmla="*/ 790575 w 985837"/>
              <a:gd name="connsiteY39" fmla="*/ 873918 h 954881"/>
              <a:gd name="connsiteX40" fmla="*/ 740569 w 985837"/>
              <a:gd name="connsiteY40" fmla="*/ 802481 h 954881"/>
              <a:gd name="connsiteX41" fmla="*/ 688181 w 985837"/>
              <a:gd name="connsiteY41" fmla="*/ 731043 h 954881"/>
              <a:gd name="connsiteX42" fmla="*/ 635794 w 985837"/>
              <a:gd name="connsiteY42" fmla="*/ 664368 h 954881"/>
              <a:gd name="connsiteX43" fmla="*/ 531019 w 985837"/>
              <a:gd name="connsiteY43" fmla="*/ 545306 h 954881"/>
              <a:gd name="connsiteX44" fmla="*/ 447675 w 985837"/>
              <a:gd name="connsiteY44" fmla="*/ 454818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5837" h="954881">
                <a:moveTo>
                  <a:pt x="447675" y="454818"/>
                </a:moveTo>
                <a:lnTo>
                  <a:pt x="388144" y="392906"/>
                </a:lnTo>
                <a:lnTo>
                  <a:pt x="335756" y="340518"/>
                </a:lnTo>
                <a:lnTo>
                  <a:pt x="273844" y="280987"/>
                </a:lnTo>
                <a:lnTo>
                  <a:pt x="204787" y="219075"/>
                </a:lnTo>
                <a:lnTo>
                  <a:pt x="135731" y="159543"/>
                </a:lnTo>
                <a:lnTo>
                  <a:pt x="61912" y="95250"/>
                </a:lnTo>
                <a:lnTo>
                  <a:pt x="16669" y="57150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7143"/>
                </a:lnTo>
                <a:lnTo>
                  <a:pt x="14287" y="0"/>
                </a:lnTo>
                <a:lnTo>
                  <a:pt x="30956" y="2381"/>
                </a:lnTo>
                <a:lnTo>
                  <a:pt x="66675" y="14287"/>
                </a:lnTo>
                <a:lnTo>
                  <a:pt x="171450" y="54768"/>
                </a:lnTo>
                <a:lnTo>
                  <a:pt x="269081" y="97631"/>
                </a:lnTo>
                <a:lnTo>
                  <a:pt x="381000" y="147637"/>
                </a:lnTo>
                <a:lnTo>
                  <a:pt x="454819" y="188118"/>
                </a:lnTo>
                <a:lnTo>
                  <a:pt x="550069" y="242887"/>
                </a:lnTo>
                <a:lnTo>
                  <a:pt x="616744" y="288131"/>
                </a:lnTo>
                <a:lnTo>
                  <a:pt x="685800" y="338137"/>
                </a:lnTo>
                <a:lnTo>
                  <a:pt x="735806" y="383381"/>
                </a:lnTo>
                <a:lnTo>
                  <a:pt x="795337" y="438150"/>
                </a:lnTo>
                <a:lnTo>
                  <a:pt x="847725" y="497681"/>
                </a:lnTo>
                <a:lnTo>
                  <a:pt x="885825" y="545306"/>
                </a:lnTo>
                <a:lnTo>
                  <a:pt x="928687" y="614362"/>
                </a:lnTo>
                <a:lnTo>
                  <a:pt x="962025" y="685800"/>
                </a:lnTo>
                <a:lnTo>
                  <a:pt x="978694" y="728662"/>
                </a:lnTo>
                <a:lnTo>
                  <a:pt x="985837" y="750093"/>
                </a:lnTo>
                <a:lnTo>
                  <a:pt x="985837" y="773906"/>
                </a:lnTo>
                <a:lnTo>
                  <a:pt x="983456" y="809625"/>
                </a:lnTo>
                <a:lnTo>
                  <a:pt x="971550" y="852487"/>
                </a:lnTo>
                <a:lnTo>
                  <a:pt x="952500" y="895350"/>
                </a:lnTo>
                <a:lnTo>
                  <a:pt x="928687" y="931068"/>
                </a:lnTo>
                <a:lnTo>
                  <a:pt x="912019" y="947737"/>
                </a:lnTo>
                <a:lnTo>
                  <a:pt x="897731" y="954881"/>
                </a:lnTo>
                <a:lnTo>
                  <a:pt x="873919" y="954881"/>
                </a:lnTo>
                <a:lnTo>
                  <a:pt x="847725" y="940593"/>
                </a:lnTo>
                <a:lnTo>
                  <a:pt x="826294" y="921543"/>
                </a:lnTo>
                <a:lnTo>
                  <a:pt x="790575" y="873918"/>
                </a:lnTo>
                <a:lnTo>
                  <a:pt x="740569" y="802481"/>
                </a:lnTo>
                <a:lnTo>
                  <a:pt x="688181" y="731043"/>
                </a:lnTo>
                <a:lnTo>
                  <a:pt x="635794" y="664368"/>
                </a:lnTo>
                <a:lnTo>
                  <a:pt x="531019" y="545306"/>
                </a:lnTo>
                <a:lnTo>
                  <a:pt x="447675" y="4548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8C33272A-CEAF-524E-B901-7F74B30B2C25}"/>
              </a:ext>
            </a:extLst>
          </p:cNvPr>
          <p:cNvSpPr/>
          <p:nvPr/>
        </p:nvSpPr>
        <p:spPr>
          <a:xfrm>
            <a:off x="2652713" y="2581275"/>
            <a:ext cx="2124075" cy="519113"/>
          </a:xfrm>
          <a:custGeom>
            <a:avLst/>
            <a:gdLst>
              <a:gd name="connsiteX0" fmla="*/ 885825 w 2124075"/>
              <a:gd name="connsiteY0" fmla="*/ 185738 h 519113"/>
              <a:gd name="connsiteX1" fmla="*/ 1116806 w 2124075"/>
              <a:gd name="connsiteY1" fmla="*/ 128588 h 519113"/>
              <a:gd name="connsiteX2" fmla="*/ 1264443 w 2124075"/>
              <a:gd name="connsiteY2" fmla="*/ 92869 h 519113"/>
              <a:gd name="connsiteX3" fmla="*/ 1533525 w 2124075"/>
              <a:gd name="connsiteY3" fmla="*/ 45244 h 519113"/>
              <a:gd name="connsiteX4" fmla="*/ 1657350 w 2124075"/>
              <a:gd name="connsiteY4" fmla="*/ 14288 h 519113"/>
              <a:gd name="connsiteX5" fmla="*/ 1707356 w 2124075"/>
              <a:gd name="connsiteY5" fmla="*/ 0 h 519113"/>
              <a:gd name="connsiteX6" fmla="*/ 1731168 w 2124075"/>
              <a:gd name="connsiteY6" fmla="*/ 0 h 519113"/>
              <a:gd name="connsiteX7" fmla="*/ 1800225 w 2124075"/>
              <a:gd name="connsiteY7" fmla="*/ 2381 h 519113"/>
              <a:gd name="connsiteX8" fmla="*/ 1859756 w 2124075"/>
              <a:gd name="connsiteY8" fmla="*/ 7144 h 519113"/>
              <a:gd name="connsiteX9" fmla="*/ 1919287 w 2124075"/>
              <a:gd name="connsiteY9" fmla="*/ 16669 h 519113"/>
              <a:gd name="connsiteX10" fmla="*/ 1945481 w 2124075"/>
              <a:gd name="connsiteY10" fmla="*/ 23813 h 519113"/>
              <a:gd name="connsiteX11" fmla="*/ 2000250 w 2124075"/>
              <a:gd name="connsiteY11" fmla="*/ 42863 h 519113"/>
              <a:gd name="connsiteX12" fmla="*/ 2038350 w 2124075"/>
              <a:gd name="connsiteY12" fmla="*/ 57150 h 519113"/>
              <a:gd name="connsiteX13" fmla="*/ 2064543 w 2124075"/>
              <a:gd name="connsiteY13" fmla="*/ 71438 h 519113"/>
              <a:gd name="connsiteX14" fmla="*/ 2102643 w 2124075"/>
              <a:gd name="connsiteY14" fmla="*/ 95250 h 519113"/>
              <a:gd name="connsiteX15" fmla="*/ 2119312 w 2124075"/>
              <a:gd name="connsiteY15" fmla="*/ 109538 h 519113"/>
              <a:gd name="connsiteX16" fmla="*/ 2124075 w 2124075"/>
              <a:gd name="connsiteY16" fmla="*/ 119063 h 519113"/>
              <a:gd name="connsiteX17" fmla="*/ 2124075 w 2124075"/>
              <a:gd name="connsiteY17" fmla="*/ 128588 h 519113"/>
              <a:gd name="connsiteX18" fmla="*/ 2116931 w 2124075"/>
              <a:gd name="connsiteY18" fmla="*/ 145256 h 519113"/>
              <a:gd name="connsiteX19" fmla="*/ 2097881 w 2124075"/>
              <a:gd name="connsiteY19" fmla="*/ 159544 h 519113"/>
              <a:gd name="connsiteX20" fmla="*/ 2055018 w 2124075"/>
              <a:gd name="connsiteY20" fmla="*/ 176213 h 519113"/>
              <a:gd name="connsiteX21" fmla="*/ 2012156 w 2124075"/>
              <a:gd name="connsiteY21" fmla="*/ 180975 h 519113"/>
              <a:gd name="connsiteX22" fmla="*/ 1850231 w 2124075"/>
              <a:gd name="connsiteY22" fmla="*/ 190500 h 519113"/>
              <a:gd name="connsiteX23" fmla="*/ 1674018 w 2124075"/>
              <a:gd name="connsiteY23" fmla="*/ 209550 h 519113"/>
              <a:gd name="connsiteX24" fmla="*/ 1426368 w 2124075"/>
              <a:gd name="connsiteY24" fmla="*/ 242888 h 519113"/>
              <a:gd name="connsiteX25" fmla="*/ 1259681 w 2124075"/>
              <a:gd name="connsiteY25" fmla="*/ 273844 h 519113"/>
              <a:gd name="connsiteX26" fmla="*/ 928687 w 2124075"/>
              <a:gd name="connsiteY26" fmla="*/ 350044 h 519113"/>
              <a:gd name="connsiteX27" fmla="*/ 766762 w 2124075"/>
              <a:gd name="connsiteY27" fmla="*/ 385763 h 519113"/>
              <a:gd name="connsiteX28" fmla="*/ 588168 w 2124075"/>
              <a:gd name="connsiteY28" fmla="*/ 433388 h 519113"/>
              <a:gd name="connsiteX29" fmla="*/ 507206 w 2124075"/>
              <a:gd name="connsiteY29" fmla="*/ 459581 h 519113"/>
              <a:gd name="connsiteX30" fmla="*/ 478631 w 2124075"/>
              <a:gd name="connsiteY30" fmla="*/ 471488 h 519113"/>
              <a:gd name="connsiteX31" fmla="*/ 464343 w 2124075"/>
              <a:gd name="connsiteY31" fmla="*/ 488156 h 519113"/>
              <a:gd name="connsiteX32" fmla="*/ 433387 w 2124075"/>
              <a:gd name="connsiteY32" fmla="*/ 507206 h 519113"/>
              <a:gd name="connsiteX33" fmla="*/ 395287 w 2124075"/>
              <a:gd name="connsiteY33" fmla="*/ 516731 h 519113"/>
              <a:gd name="connsiteX34" fmla="*/ 369093 w 2124075"/>
              <a:gd name="connsiteY34" fmla="*/ 519113 h 519113"/>
              <a:gd name="connsiteX35" fmla="*/ 326231 w 2124075"/>
              <a:gd name="connsiteY35" fmla="*/ 511969 h 519113"/>
              <a:gd name="connsiteX36" fmla="*/ 297656 w 2124075"/>
              <a:gd name="connsiteY36" fmla="*/ 500063 h 519113"/>
              <a:gd name="connsiteX37" fmla="*/ 273843 w 2124075"/>
              <a:gd name="connsiteY37" fmla="*/ 490538 h 519113"/>
              <a:gd name="connsiteX38" fmla="*/ 228600 w 2124075"/>
              <a:gd name="connsiteY38" fmla="*/ 469106 h 519113"/>
              <a:gd name="connsiteX39" fmla="*/ 166687 w 2124075"/>
              <a:gd name="connsiteY39" fmla="*/ 435769 h 519113"/>
              <a:gd name="connsiteX40" fmla="*/ 130968 w 2124075"/>
              <a:gd name="connsiteY40" fmla="*/ 411956 h 519113"/>
              <a:gd name="connsiteX41" fmla="*/ 100012 w 2124075"/>
              <a:gd name="connsiteY41" fmla="*/ 388144 h 519113"/>
              <a:gd name="connsiteX42" fmla="*/ 71437 w 2124075"/>
              <a:gd name="connsiteY42" fmla="*/ 364331 h 519113"/>
              <a:gd name="connsiteX43" fmla="*/ 59531 w 2124075"/>
              <a:gd name="connsiteY43" fmla="*/ 352425 h 519113"/>
              <a:gd name="connsiteX44" fmla="*/ 45243 w 2124075"/>
              <a:gd name="connsiteY44" fmla="*/ 333375 h 519113"/>
              <a:gd name="connsiteX45" fmla="*/ 21431 w 2124075"/>
              <a:gd name="connsiteY45" fmla="*/ 285750 h 519113"/>
              <a:gd name="connsiteX46" fmla="*/ 7143 w 2124075"/>
              <a:gd name="connsiteY46" fmla="*/ 250031 h 519113"/>
              <a:gd name="connsiteX47" fmla="*/ 0 w 2124075"/>
              <a:gd name="connsiteY47" fmla="*/ 228600 h 519113"/>
              <a:gd name="connsiteX48" fmla="*/ 0 w 2124075"/>
              <a:gd name="connsiteY48" fmla="*/ 219075 h 519113"/>
              <a:gd name="connsiteX49" fmla="*/ 4762 w 2124075"/>
              <a:gd name="connsiteY49" fmla="*/ 211931 h 519113"/>
              <a:gd name="connsiteX50" fmla="*/ 11906 w 2124075"/>
              <a:gd name="connsiteY50" fmla="*/ 209550 h 519113"/>
              <a:gd name="connsiteX51" fmla="*/ 28575 w 2124075"/>
              <a:gd name="connsiteY51" fmla="*/ 211931 h 519113"/>
              <a:gd name="connsiteX52" fmla="*/ 57150 w 2124075"/>
              <a:gd name="connsiteY52" fmla="*/ 221456 h 519113"/>
              <a:gd name="connsiteX53" fmla="*/ 78581 w 2124075"/>
              <a:gd name="connsiteY53" fmla="*/ 240506 h 519113"/>
              <a:gd name="connsiteX54" fmla="*/ 104775 w 2124075"/>
              <a:gd name="connsiteY54" fmla="*/ 261938 h 519113"/>
              <a:gd name="connsiteX55" fmla="*/ 130968 w 2124075"/>
              <a:gd name="connsiteY55" fmla="*/ 273844 h 519113"/>
              <a:gd name="connsiteX56" fmla="*/ 188118 w 2124075"/>
              <a:gd name="connsiteY56" fmla="*/ 288131 h 519113"/>
              <a:gd name="connsiteX57" fmla="*/ 250031 w 2124075"/>
              <a:gd name="connsiteY57" fmla="*/ 295275 h 519113"/>
              <a:gd name="connsiteX58" fmla="*/ 338137 w 2124075"/>
              <a:gd name="connsiteY58" fmla="*/ 295275 h 519113"/>
              <a:gd name="connsiteX59" fmla="*/ 414337 w 2124075"/>
              <a:gd name="connsiteY59" fmla="*/ 288131 h 519113"/>
              <a:gd name="connsiteX60" fmla="*/ 571500 w 2124075"/>
              <a:gd name="connsiteY60" fmla="*/ 254794 h 519113"/>
              <a:gd name="connsiteX61" fmla="*/ 885825 w 2124075"/>
              <a:gd name="connsiteY61" fmla="*/ 185738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24075" h="519113">
                <a:moveTo>
                  <a:pt x="885825" y="185738"/>
                </a:moveTo>
                <a:lnTo>
                  <a:pt x="1116806" y="128588"/>
                </a:lnTo>
                <a:lnTo>
                  <a:pt x="1264443" y="92869"/>
                </a:lnTo>
                <a:lnTo>
                  <a:pt x="1533525" y="45244"/>
                </a:lnTo>
                <a:lnTo>
                  <a:pt x="1657350" y="14288"/>
                </a:lnTo>
                <a:lnTo>
                  <a:pt x="1707356" y="0"/>
                </a:lnTo>
                <a:lnTo>
                  <a:pt x="1731168" y="0"/>
                </a:lnTo>
                <a:lnTo>
                  <a:pt x="1800225" y="2381"/>
                </a:lnTo>
                <a:lnTo>
                  <a:pt x="1859756" y="7144"/>
                </a:lnTo>
                <a:lnTo>
                  <a:pt x="1919287" y="16669"/>
                </a:lnTo>
                <a:lnTo>
                  <a:pt x="1945481" y="23813"/>
                </a:lnTo>
                <a:lnTo>
                  <a:pt x="2000250" y="42863"/>
                </a:lnTo>
                <a:lnTo>
                  <a:pt x="2038350" y="57150"/>
                </a:lnTo>
                <a:lnTo>
                  <a:pt x="2064543" y="71438"/>
                </a:lnTo>
                <a:lnTo>
                  <a:pt x="2102643" y="95250"/>
                </a:lnTo>
                <a:lnTo>
                  <a:pt x="2119312" y="109538"/>
                </a:lnTo>
                <a:lnTo>
                  <a:pt x="2124075" y="119063"/>
                </a:lnTo>
                <a:lnTo>
                  <a:pt x="2124075" y="128588"/>
                </a:lnTo>
                <a:lnTo>
                  <a:pt x="2116931" y="145256"/>
                </a:lnTo>
                <a:lnTo>
                  <a:pt x="2097881" y="159544"/>
                </a:lnTo>
                <a:lnTo>
                  <a:pt x="2055018" y="176213"/>
                </a:lnTo>
                <a:lnTo>
                  <a:pt x="2012156" y="180975"/>
                </a:lnTo>
                <a:lnTo>
                  <a:pt x="1850231" y="190500"/>
                </a:lnTo>
                <a:lnTo>
                  <a:pt x="1674018" y="209550"/>
                </a:lnTo>
                <a:lnTo>
                  <a:pt x="1426368" y="242888"/>
                </a:lnTo>
                <a:lnTo>
                  <a:pt x="1259681" y="273844"/>
                </a:lnTo>
                <a:lnTo>
                  <a:pt x="928687" y="350044"/>
                </a:lnTo>
                <a:lnTo>
                  <a:pt x="766762" y="385763"/>
                </a:lnTo>
                <a:lnTo>
                  <a:pt x="588168" y="433388"/>
                </a:lnTo>
                <a:lnTo>
                  <a:pt x="507206" y="459581"/>
                </a:lnTo>
                <a:lnTo>
                  <a:pt x="478631" y="471488"/>
                </a:lnTo>
                <a:lnTo>
                  <a:pt x="464343" y="488156"/>
                </a:lnTo>
                <a:lnTo>
                  <a:pt x="433387" y="507206"/>
                </a:lnTo>
                <a:lnTo>
                  <a:pt x="395287" y="516731"/>
                </a:lnTo>
                <a:lnTo>
                  <a:pt x="369093" y="519113"/>
                </a:lnTo>
                <a:lnTo>
                  <a:pt x="326231" y="511969"/>
                </a:lnTo>
                <a:lnTo>
                  <a:pt x="297656" y="500063"/>
                </a:lnTo>
                <a:lnTo>
                  <a:pt x="273843" y="490538"/>
                </a:lnTo>
                <a:lnTo>
                  <a:pt x="228600" y="469106"/>
                </a:lnTo>
                <a:lnTo>
                  <a:pt x="166687" y="435769"/>
                </a:lnTo>
                <a:lnTo>
                  <a:pt x="130968" y="411956"/>
                </a:lnTo>
                <a:lnTo>
                  <a:pt x="100012" y="388144"/>
                </a:lnTo>
                <a:lnTo>
                  <a:pt x="71437" y="364331"/>
                </a:lnTo>
                <a:lnTo>
                  <a:pt x="59531" y="352425"/>
                </a:lnTo>
                <a:lnTo>
                  <a:pt x="45243" y="333375"/>
                </a:lnTo>
                <a:lnTo>
                  <a:pt x="21431" y="285750"/>
                </a:lnTo>
                <a:lnTo>
                  <a:pt x="7143" y="250031"/>
                </a:lnTo>
                <a:lnTo>
                  <a:pt x="0" y="228600"/>
                </a:lnTo>
                <a:lnTo>
                  <a:pt x="0" y="219075"/>
                </a:lnTo>
                <a:lnTo>
                  <a:pt x="4762" y="211931"/>
                </a:lnTo>
                <a:lnTo>
                  <a:pt x="11906" y="209550"/>
                </a:lnTo>
                <a:lnTo>
                  <a:pt x="28575" y="211931"/>
                </a:lnTo>
                <a:lnTo>
                  <a:pt x="57150" y="221456"/>
                </a:lnTo>
                <a:lnTo>
                  <a:pt x="78581" y="240506"/>
                </a:lnTo>
                <a:lnTo>
                  <a:pt x="104775" y="261938"/>
                </a:lnTo>
                <a:lnTo>
                  <a:pt x="130968" y="273844"/>
                </a:lnTo>
                <a:lnTo>
                  <a:pt x="188118" y="288131"/>
                </a:lnTo>
                <a:lnTo>
                  <a:pt x="250031" y="295275"/>
                </a:lnTo>
                <a:lnTo>
                  <a:pt x="338137" y="295275"/>
                </a:lnTo>
                <a:lnTo>
                  <a:pt x="414337" y="288131"/>
                </a:lnTo>
                <a:lnTo>
                  <a:pt x="571500" y="254794"/>
                </a:lnTo>
                <a:lnTo>
                  <a:pt x="885825" y="1857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B9B5D7E0-3000-344D-8E81-B249776E0BFD}"/>
              </a:ext>
            </a:extLst>
          </p:cNvPr>
          <p:cNvSpPr/>
          <p:nvPr/>
        </p:nvSpPr>
        <p:spPr>
          <a:xfrm>
            <a:off x="3554413" y="1679575"/>
            <a:ext cx="447675" cy="2182813"/>
          </a:xfrm>
          <a:custGeom>
            <a:avLst/>
            <a:gdLst>
              <a:gd name="connsiteX0" fmla="*/ 387078 w 448786"/>
              <a:gd name="connsiteY0" fmla="*/ 611470 h 2182218"/>
              <a:gd name="connsiteX1" fmla="*/ 389883 w 448786"/>
              <a:gd name="connsiteY1" fmla="*/ 395492 h 2182218"/>
              <a:gd name="connsiteX2" fmla="*/ 392688 w 448786"/>
              <a:gd name="connsiteY2" fmla="*/ 361833 h 2182218"/>
              <a:gd name="connsiteX3" fmla="*/ 401102 w 448786"/>
              <a:gd name="connsiteY3" fmla="*/ 319759 h 2182218"/>
              <a:gd name="connsiteX4" fmla="*/ 415127 w 448786"/>
              <a:gd name="connsiteY4" fmla="*/ 274881 h 2182218"/>
              <a:gd name="connsiteX5" fmla="*/ 440371 w 448786"/>
              <a:gd name="connsiteY5" fmla="*/ 215978 h 2182218"/>
              <a:gd name="connsiteX6" fmla="*/ 448786 w 448786"/>
              <a:gd name="connsiteY6" fmla="*/ 193539 h 2182218"/>
              <a:gd name="connsiteX7" fmla="*/ 448786 w 448786"/>
              <a:gd name="connsiteY7" fmla="*/ 168294 h 2182218"/>
              <a:gd name="connsiteX8" fmla="*/ 440371 w 448786"/>
              <a:gd name="connsiteY8" fmla="*/ 140245 h 2182218"/>
              <a:gd name="connsiteX9" fmla="*/ 423542 w 448786"/>
              <a:gd name="connsiteY9" fmla="*/ 120611 h 2182218"/>
              <a:gd name="connsiteX10" fmla="*/ 395492 w 448786"/>
              <a:gd name="connsiteY10" fmla="*/ 95367 h 2182218"/>
              <a:gd name="connsiteX11" fmla="*/ 350614 w 448786"/>
              <a:gd name="connsiteY11" fmla="*/ 70123 h 2182218"/>
              <a:gd name="connsiteX12" fmla="*/ 269272 w 448786"/>
              <a:gd name="connsiteY12" fmla="*/ 42073 h 2182218"/>
              <a:gd name="connsiteX13" fmla="*/ 140246 w 448786"/>
              <a:gd name="connsiteY13" fmla="*/ 14024 h 2182218"/>
              <a:gd name="connsiteX14" fmla="*/ 61708 w 448786"/>
              <a:gd name="connsiteY14" fmla="*/ 0 h 2182218"/>
              <a:gd name="connsiteX15" fmla="*/ 22440 w 448786"/>
              <a:gd name="connsiteY15" fmla="*/ 0 h 2182218"/>
              <a:gd name="connsiteX16" fmla="*/ 11220 w 448786"/>
              <a:gd name="connsiteY16" fmla="*/ 2805 h 2182218"/>
              <a:gd name="connsiteX17" fmla="*/ 0 w 448786"/>
              <a:gd name="connsiteY17" fmla="*/ 11220 h 2182218"/>
              <a:gd name="connsiteX18" fmla="*/ 0 w 448786"/>
              <a:gd name="connsiteY18" fmla="*/ 16829 h 2182218"/>
              <a:gd name="connsiteX19" fmla="*/ 5610 w 448786"/>
              <a:gd name="connsiteY19" fmla="*/ 28049 h 2182218"/>
              <a:gd name="connsiteX20" fmla="*/ 30854 w 448786"/>
              <a:gd name="connsiteY20" fmla="*/ 56098 h 2182218"/>
              <a:gd name="connsiteX21" fmla="*/ 72928 w 448786"/>
              <a:gd name="connsiteY21" fmla="*/ 84147 h 2182218"/>
              <a:gd name="connsiteX22" fmla="*/ 103782 w 448786"/>
              <a:gd name="connsiteY22" fmla="*/ 109391 h 2182218"/>
              <a:gd name="connsiteX23" fmla="*/ 134636 w 448786"/>
              <a:gd name="connsiteY23" fmla="*/ 148660 h 2182218"/>
              <a:gd name="connsiteX24" fmla="*/ 157075 w 448786"/>
              <a:gd name="connsiteY24" fmla="*/ 185124 h 2182218"/>
              <a:gd name="connsiteX25" fmla="*/ 176710 w 448786"/>
              <a:gd name="connsiteY25" fmla="*/ 235612 h 2182218"/>
              <a:gd name="connsiteX26" fmla="*/ 187929 w 448786"/>
              <a:gd name="connsiteY26" fmla="*/ 316954 h 2182218"/>
              <a:gd name="connsiteX27" fmla="*/ 196344 w 448786"/>
              <a:gd name="connsiteY27" fmla="*/ 440370 h 2182218"/>
              <a:gd name="connsiteX28" fmla="*/ 196344 w 448786"/>
              <a:gd name="connsiteY28" fmla="*/ 631104 h 2182218"/>
              <a:gd name="connsiteX29" fmla="*/ 185124 w 448786"/>
              <a:gd name="connsiteY29" fmla="*/ 1046231 h 2182218"/>
              <a:gd name="connsiteX30" fmla="*/ 165490 w 448786"/>
              <a:gd name="connsiteY30" fmla="*/ 1441723 h 2182218"/>
              <a:gd name="connsiteX31" fmla="*/ 165490 w 448786"/>
              <a:gd name="connsiteY31" fmla="*/ 1725018 h 2182218"/>
              <a:gd name="connsiteX32" fmla="*/ 165490 w 448786"/>
              <a:gd name="connsiteY32" fmla="*/ 1837215 h 2182218"/>
              <a:gd name="connsiteX33" fmla="*/ 165490 w 448786"/>
              <a:gd name="connsiteY33" fmla="*/ 1921362 h 2182218"/>
              <a:gd name="connsiteX34" fmla="*/ 168295 w 448786"/>
              <a:gd name="connsiteY34" fmla="*/ 1960631 h 2182218"/>
              <a:gd name="connsiteX35" fmla="*/ 182319 w 448786"/>
              <a:gd name="connsiteY35" fmla="*/ 2022339 h 2182218"/>
              <a:gd name="connsiteX36" fmla="*/ 207564 w 448786"/>
              <a:gd name="connsiteY36" fmla="*/ 2103681 h 2182218"/>
              <a:gd name="connsiteX37" fmla="*/ 227198 w 448786"/>
              <a:gd name="connsiteY37" fmla="*/ 2140145 h 2182218"/>
              <a:gd name="connsiteX38" fmla="*/ 244027 w 448786"/>
              <a:gd name="connsiteY38" fmla="*/ 2165389 h 2182218"/>
              <a:gd name="connsiteX39" fmla="*/ 258052 w 448786"/>
              <a:gd name="connsiteY39" fmla="*/ 2176608 h 2182218"/>
              <a:gd name="connsiteX40" fmla="*/ 277686 w 448786"/>
              <a:gd name="connsiteY40" fmla="*/ 2182218 h 2182218"/>
              <a:gd name="connsiteX41" fmla="*/ 294516 w 448786"/>
              <a:gd name="connsiteY41" fmla="*/ 2173804 h 2182218"/>
              <a:gd name="connsiteX42" fmla="*/ 316955 w 448786"/>
              <a:gd name="connsiteY42" fmla="*/ 2154169 h 2182218"/>
              <a:gd name="connsiteX43" fmla="*/ 339394 w 448786"/>
              <a:gd name="connsiteY43" fmla="*/ 2117705 h 2182218"/>
              <a:gd name="connsiteX44" fmla="*/ 370248 w 448786"/>
              <a:gd name="connsiteY44" fmla="*/ 2033558 h 2182218"/>
              <a:gd name="connsiteX45" fmla="*/ 387078 w 448786"/>
              <a:gd name="connsiteY45" fmla="*/ 1963435 h 2182218"/>
              <a:gd name="connsiteX46" fmla="*/ 387078 w 448786"/>
              <a:gd name="connsiteY46" fmla="*/ 1898923 h 2182218"/>
              <a:gd name="connsiteX47" fmla="*/ 387078 w 448786"/>
              <a:gd name="connsiteY47" fmla="*/ 611470 h 2182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8786" h="2182218">
                <a:moveTo>
                  <a:pt x="387078" y="611470"/>
                </a:moveTo>
                <a:lnTo>
                  <a:pt x="389883" y="395492"/>
                </a:lnTo>
                <a:lnTo>
                  <a:pt x="392688" y="361833"/>
                </a:lnTo>
                <a:lnTo>
                  <a:pt x="401102" y="319759"/>
                </a:lnTo>
                <a:lnTo>
                  <a:pt x="415127" y="274881"/>
                </a:lnTo>
                <a:lnTo>
                  <a:pt x="440371" y="215978"/>
                </a:lnTo>
                <a:lnTo>
                  <a:pt x="448786" y="193539"/>
                </a:lnTo>
                <a:lnTo>
                  <a:pt x="448786" y="168294"/>
                </a:lnTo>
                <a:lnTo>
                  <a:pt x="440371" y="140245"/>
                </a:lnTo>
                <a:lnTo>
                  <a:pt x="423542" y="120611"/>
                </a:lnTo>
                <a:lnTo>
                  <a:pt x="395492" y="95367"/>
                </a:lnTo>
                <a:lnTo>
                  <a:pt x="350614" y="70123"/>
                </a:lnTo>
                <a:lnTo>
                  <a:pt x="269272" y="42073"/>
                </a:lnTo>
                <a:lnTo>
                  <a:pt x="140246" y="14024"/>
                </a:lnTo>
                <a:lnTo>
                  <a:pt x="61708" y="0"/>
                </a:lnTo>
                <a:lnTo>
                  <a:pt x="22440" y="0"/>
                </a:lnTo>
                <a:lnTo>
                  <a:pt x="11220" y="2805"/>
                </a:lnTo>
                <a:lnTo>
                  <a:pt x="0" y="11220"/>
                </a:lnTo>
                <a:lnTo>
                  <a:pt x="0" y="16829"/>
                </a:lnTo>
                <a:lnTo>
                  <a:pt x="5610" y="28049"/>
                </a:lnTo>
                <a:lnTo>
                  <a:pt x="30854" y="56098"/>
                </a:lnTo>
                <a:lnTo>
                  <a:pt x="72928" y="84147"/>
                </a:lnTo>
                <a:lnTo>
                  <a:pt x="103782" y="109391"/>
                </a:lnTo>
                <a:lnTo>
                  <a:pt x="134636" y="148660"/>
                </a:lnTo>
                <a:lnTo>
                  <a:pt x="157075" y="185124"/>
                </a:lnTo>
                <a:lnTo>
                  <a:pt x="176710" y="235612"/>
                </a:lnTo>
                <a:lnTo>
                  <a:pt x="187929" y="316954"/>
                </a:lnTo>
                <a:lnTo>
                  <a:pt x="196344" y="440370"/>
                </a:lnTo>
                <a:lnTo>
                  <a:pt x="196344" y="631104"/>
                </a:lnTo>
                <a:lnTo>
                  <a:pt x="185124" y="1046231"/>
                </a:lnTo>
                <a:lnTo>
                  <a:pt x="165490" y="1441723"/>
                </a:lnTo>
                <a:lnTo>
                  <a:pt x="165490" y="1725018"/>
                </a:lnTo>
                <a:lnTo>
                  <a:pt x="165490" y="1837215"/>
                </a:lnTo>
                <a:lnTo>
                  <a:pt x="165490" y="1921362"/>
                </a:lnTo>
                <a:lnTo>
                  <a:pt x="168295" y="1960631"/>
                </a:lnTo>
                <a:lnTo>
                  <a:pt x="182319" y="2022339"/>
                </a:lnTo>
                <a:lnTo>
                  <a:pt x="207564" y="2103681"/>
                </a:lnTo>
                <a:lnTo>
                  <a:pt x="227198" y="2140145"/>
                </a:lnTo>
                <a:lnTo>
                  <a:pt x="244027" y="2165389"/>
                </a:lnTo>
                <a:lnTo>
                  <a:pt x="258052" y="2176608"/>
                </a:lnTo>
                <a:lnTo>
                  <a:pt x="277686" y="2182218"/>
                </a:lnTo>
                <a:lnTo>
                  <a:pt x="294516" y="2173804"/>
                </a:lnTo>
                <a:lnTo>
                  <a:pt x="316955" y="2154169"/>
                </a:lnTo>
                <a:lnTo>
                  <a:pt x="339394" y="2117705"/>
                </a:lnTo>
                <a:lnTo>
                  <a:pt x="370248" y="2033558"/>
                </a:lnTo>
                <a:lnTo>
                  <a:pt x="387078" y="1963435"/>
                </a:lnTo>
                <a:lnTo>
                  <a:pt x="387078" y="1898923"/>
                </a:lnTo>
                <a:lnTo>
                  <a:pt x="387078" y="6114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929D899F-222E-AF43-8884-507A02019301}"/>
              </a:ext>
            </a:extLst>
          </p:cNvPr>
          <p:cNvSpPr/>
          <p:nvPr/>
        </p:nvSpPr>
        <p:spPr>
          <a:xfrm>
            <a:off x="2760663" y="2833688"/>
            <a:ext cx="1011237" cy="1098550"/>
          </a:xfrm>
          <a:custGeom>
            <a:avLst/>
            <a:gdLst>
              <a:gd name="connsiteX0" fmla="*/ 647700 w 1012031"/>
              <a:gd name="connsiteY0" fmla="*/ 354806 h 1097756"/>
              <a:gd name="connsiteX1" fmla="*/ 707231 w 1012031"/>
              <a:gd name="connsiteY1" fmla="*/ 261937 h 1097756"/>
              <a:gd name="connsiteX2" fmla="*/ 754856 w 1012031"/>
              <a:gd name="connsiteY2" fmla="*/ 185737 h 1097756"/>
              <a:gd name="connsiteX3" fmla="*/ 833437 w 1012031"/>
              <a:gd name="connsiteY3" fmla="*/ 47625 h 1097756"/>
              <a:gd name="connsiteX4" fmla="*/ 1000125 w 1012031"/>
              <a:gd name="connsiteY4" fmla="*/ 0 h 1097756"/>
              <a:gd name="connsiteX5" fmla="*/ 1012031 w 1012031"/>
              <a:gd name="connsiteY5" fmla="*/ 250031 h 1097756"/>
              <a:gd name="connsiteX6" fmla="*/ 904875 w 1012031"/>
              <a:gd name="connsiteY6" fmla="*/ 366712 h 1097756"/>
              <a:gd name="connsiteX7" fmla="*/ 809625 w 1012031"/>
              <a:gd name="connsiteY7" fmla="*/ 464343 h 1097756"/>
              <a:gd name="connsiteX8" fmla="*/ 700087 w 1012031"/>
              <a:gd name="connsiteY8" fmla="*/ 576262 h 1097756"/>
              <a:gd name="connsiteX9" fmla="*/ 566737 w 1012031"/>
              <a:gd name="connsiteY9" fmla="*/ 695325 h 1097756"/>
              <a:gd name="connsiteX10" fmla="*/ 438150 w 1012031"/>
              <a:gd name="connsiteY10" fmla="*/ 809625 h 1097756"/>
              <a:gd name="connsiteX11" fmla="*/ 292894 w 1012031"/>
              <a:gd name="connsiteY11" fmla="*/ 923925 h 1097756"/>
              <a:gd name="connsiteX12" fmla="*/ 161925 w 1012031"/>
              <a:gd name="connsiteY12" fmla="*/ 1021556 h 1097756"/>
              <a:gd name="connsiteX13" fmla="*/ 59531 w 1012031"/>
              <a:gd name="connsiteY13" fmla="*/ 1090612 h 1097756"/>
              <a:gd name="connsiteX14" fmla="*/ 50006 w 1012031"/>
              <a:gd name="connsiteY14" fmla="*/ 1092993 h 1097756"/>
              <a:gd name="connsiteX15" fmla="*/ 35719 w 1012031"/>
              <a:gd name="connsiteY15" fmla="*/ 1095375 h 1097756"/>
              <a:gd name="connsiteX16" fmla="*/ 16669 w 1012031"/>
              <a:gd name="connsiteY16" fmla="*/ 1097756 h 1097756"/>
              <a:gd name="connsiteX17" fmla="*/ 2381 w 1012031"/>
              <a:gd name="connsiteY17" fmla="*/ 1095375 h 1097756"/>
              <a:gd name="connsiteX18" fmla="*/ 0 w 1012031"/>
              <a:gd name="connsiteY18" fmla="*/ 1088231 h 1097756"/>
              <a:gd name="connsiteX19" fmla="*/ 2381 w 1012031"/>
              <a:gd name="connsiteY19" fmla="*/ 1071562 h 1097756"/>
              <a:gd name="connsiteX20" fmla="*/ 14287 w 1012031"/>
              <a:gd name="connsiteY20" fmla="*/ 1047750 h 1097756"/>
              <a:gd name="connsiteX21" fmla="*/ 30956 w 1012031"/>
              <a:gd name="connsiteY21" fmla="*/ 1031081 h 1097756"/>
              <a:gd name="connsiteX22" fmla="*/ 92869 w 1012031"/>
              <a:gd name="connsiteY22" fmla="*/ 981075 h 1097756"/>
              <a:gd name="connsiteX23" fmla="*/ 200025 w 1012031"/>
              <a:gd name="connsiteY23" fmla="*/ 878681 h 1097756"/>
              <a:gd name="connsiteX24" fmla="*/ 300037 w 1012031"/>
              <a:gd name="connsiteY24" fmla="*/ 776287 h 1097756"/>
              <a:gd name="connsiteX25" fmla="*/ 397669 w 1012031"/>
              <a:gd name="connsiteY25" fmla="*/ 669131 h 1097756"/>
              <a:gd name="connsiteX26" fmla="*/ 523875 w 1012031"/>
              <a:gd name="connsiteY26" fmla="*/ 521493 h 1097756"/>
              <a:gd name="connsiteX27" fmla="*/ 647700 w 1012031"/>
              <a:gd name="connsiteY27" fmla="*/ 354806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2031" h="1097756">
                <a:moveTo>
                  <a:pt x="647700" y="354806"/>
                </a:moveTo>
                <a:lnTo>
                  <a:pt x="707231" y="261937"/>
                </a:lnTo>
                <a:lnTo>
                  <a:pt x="754856" y="185737"/>
                </a:lnTo>
                <a:lnTo>
                  <a:pt x="833437" y="47625"/>
                </a:lnTo>
                <a:lnTo>
                  <a:pt x="1000125" y="0"/>
                </a:lnTo>
                <a:lnTo>
                  <a:pt x="1012031" y="250031"/>
                </a:lnTo>
                <a:lnTo>
                  <a:pt x="904875" y="366712"/>
                </a:lnTo>
                <a:lnTo>
                  <a:pt x="809625" y="464343"/>
                </a:lnTo>
                <a:lnTo>
                  <a:pt x="700087" y="576262"/>
                </a:lnTo>
                <a:lnTo>
                  <a:pt x="566737" y="695325"/>
                </a:lnTo>
                <a:lnTo>
                  <a:pt x="438150" y="809625"/>
                </a:lnTo>
                <a:lnTo>
                  <a:pt x="292894" y="923925"/>
                </a:lnTo>
                <a:lnTo>
                  <a:pt x="161925" y="1021556"/>
                </a:lnTo>
                <a:lnTo>
                  <a:pt x="59531" y="1090612"/>
                </a:lnTo>
                <a:lnTo>
                  <a:pt x="50006" y="1092993"/>
                </a:lnTo>
                <a:lnTo>
                  <a:pt x="35719" y="1095375"/>
                </a:lnTo>
                <a:lnTo>
                  <a:pt x="16669" y="1097756"/>
                </a:lnTo>
                <a:lnTo>
                  <a:pt x="2381" y="1095375"/>
                </a:lnTo>
                <a:lnTo>
                  <a:pt x="0" y="1088231"/>
                </a:lnTo>
                <a:lnTo>
                  <a:pt x="2381" y="1071562"/>
                </a:lnTo>
                <a:lnTo>
                  <a:pt x="14287" y="1047750"/>
                </a:lnTo>
                <a:lnTo>
                  <a:pt x="30956" y="1031081"/>
                </a:lnTo>
                <a:lnTo>
                  <a:pt x="92869" y="981075"/>
                </a:lnTo>
                <a:lnTo>
                  <a:pt x="200025" y="878681"/>
                </a:lnTo>
                <a:lnTo>
                  <a:pt x="300037" y="776287"/>
                </a:lnTo>
                <a:lnTo>
                  <a:pt x="397669" y="669131"/>
                </a:lnTo>
                <a:lnTo>
                  <a:pt x="523875" y="521493"/>
                </a:lnTo>
                <a:lnTo>
                  <a:pt x="647700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4696BF05-26C9-804F-9B8D-F84B84228429}"/>
              </a:ext>
            </a:extLst>
          </p:cNvPr>
          <p:cNvSpPr/>
          <p:nvPr/>
        </p:nvSpPr>
        <p:spPr>
          <a:xfrm>
            <a:off x="3897313" y="2971800"/>
            <a:ext cx="904875" cy="668338"/>
          </a:xfrm>
          <a:custGeom>
            <a:avLst/>
            <a:gdLst>
              <a:gd name="connsiteX0" fmla="*/ 381000 w 904875"/>
              <a:gd name="connsiteY0" fmla="*/ 128588 h 669131"/>
              <a:gd name="connsiteX1" fmla="*/ 261938 w 904875"/>
              <a:gd name="connsiteY1" fmla="*/ 85725 h 669131"/>
              <a:gd name="connsiteX2" fmla="*/ 195263 w 904875"/>
              <a:gd name="connsiteY2" fmla="*/ 61913 h 669131"/>
              <a:gd name="connsiteX3" fmla="*/ 111919 w 904875"/>
              <a:gd name="connsiteY3" fmla="*/ 35719 h 669131"/>
              <a:gd name="connsiteX4" fmla="*/ 0 w 904875"/>
              <a:gd name="connsiteY4" fmla="*/ 0 h 669131"/>
              <a:gd name="connsiteX5" fmla="*/ 14288 w 904875"/>
              <a:gd name="connsiteY5" fmla="*/ 52388 h 669131"/>
              <a:gd name="connsiteX6" fmla="*/ 97632 w 904875"/>
              <a:gd name="connsiteY6" fmla="*/ 126206 h 669131"/>
              <a:gd name="connsiteX7" fmla="*/ 152400 w 904875"/>
              <a:gd name="connsiteY7" fmla="*/ 173831 h 669131"/>
              <a:gd name="connsiteX8" fmla="*/ 257175 w 904875"/>
              <a:gd name="connsiteY8" fmla="*/ 266700 h 669131"/>
              <a:gd name="connsiteX9" fmla="*/ 333375 w 904875"/>
              <a:gd name="connsiteY9" fmla="*/ 328613 h 669131"/>
              <a:gd name="connsiteX10" fmla="*/ 426244 w 904875"/>
              <a:gd name="connsiteY10" fmla="*/ 400050 h 669131"/>
              <a:gd name="connsiteX11" fmla="*/ 535782 w 904875"/>
              <a:gd name="connsiteY11" fmla="*/ 485775 h 669131"/>
              <a:gd name="connsiteX12" fmla="*/ 611982 w 904875"/>
              <a:gd name="connsiteY12" fmla="*/ 540544 h 669131"/>
              <a:gd name="connsiteX13" fmla="*/ 685800 w 904875"/>
              <a:gd name="connsiteY13" fmla="*/ 590550 h 669131"/>
              <a:gd name="connsiteX14" fmla="*/ 771525 w 904875"/>
              <a:gd name="connsiteY14" fmla="*/ 633413 h 669131"/>
              <a:gd name="connsiteX15" fmla="*/ 812007 w 904875"/>
              <a:gd name="connsiteY15" fmla="*/ 652463 h 669131"/>
              <a:gd name="connsiteX16" fmla="*/ 857250 w 904875"/>
              <a:gd name="connsiteY16" fmla="*/ 666750 h 669131"/>
              <a:gd name="connsiteX17" fmla="*/ 876300 w 904875"/>
              <a:gd name="connsiteY17" fmla="*/ 669131 h 669131"/>
              <a:gd name="connsiteX18" fmla="*/ 885825 w 904875"/>
              <a:gd name="connsiteY18" fmla="*/ 661988 h 669131"/>
              <a:gd name="connsiteX19" fmla="*/ 895350 w 904875"/>
              <a:gd name="connsiteY19" fmla="*/ 652463 h 669131"/>
              <a:gd name="connsiteX20" fmla="*/ 904875 w 904875"/>
              <a:gd name="connsiteY20" fmla="*/ 638175 h 669131"/>
              <a:gd name="connsiteX21" fmla="*/ 900113 w 904875"/>
              <a:gd name="connsiteY21" fmla="*/ 600075 h 669131"/>
              <a:gd name="connsiteX22" fmla="*/ 873919 w 904875"/>
              <a:gd name="connsiteY22" fmla="*/ 514350 h 669131"/>
              <a:gd name="connsiteX23" fmla="*/ 826294 w 904875"/>
              <a:gd name="connsiteY23" fmla="*/ 404813 h 669131"/>
              <a:gd name="connsiteX24" fmla="*/ 766763 w 904875"/>
              <a:gd name="connsiteY24" fmla="*/ 311944 h 669131"/>
              <a:gd name="connsiteX25" fmla="*/ 740569 w 904875"/>
              <a:gd name="connsiteY25" fmla="*/ 283369 h 669131"/>
              <a:gd name="connsiteX26" fmla="*/ 714375 w 904875"/>
              <a:gd name="connsiteY26" fmla="*/ 269081 h 669131"/>
              <a:gd name="connsiteX27" fmla="*/ 557213 w 904875"/>
              <a:gd name="connsiteY27" fmla="*/ 197644 h 669131"/>
              <a:gd name="connsiteX28" fmla="*/ 381000 w 904875"/>
              <a:gd name="connsiteY28" fmla="*/ 128588 h 66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04875" h="669131">
                <a:moveTo>
                  <a:pt x="381000" y="128588"/>
                </a:moveTo>
                <a:lnTo>
                  <a:pt x="261938" y="85725"/>
                </a:lnTo>
                <a:lnTo>
                  <a:pt x="195263" y="61913"/>
                </a:lnTo>
                <a:lnTo>
                  <a:pt x="111919" y="35719"/>
                </a:lnTo>
                <a:lnTo>
                  <a:pt x="0" y="0"/>
                </a:lnTo>
                <a:lnTo>
                  <a:pt x="14288" y="52388"/>
                </a:lnTo>
                <a:lnTo>
                  <a:pt x="97632" y="126206"/>
                </a:lnTo>
                <a:lnTo>
                  <a:pt x="152400" y="173831"/>
                </a:lnTo>
                <a:lnTo>
                  <a:pt x="257175" y="266700"/>
                </a:lnTo>
                <a:lnTo>
                  <a:pt x="333375" y="328613"/>
                </a:lnTo>
                <a:lnTo>
                  <a:pt x="426244" y="400050"/>
                </a:lnTo>
                <a:lnTo>
                  <a:pt x="535782" y="485775"/>
                </a:lnTo>
                <a:lnTo>
                  <a:pt x="611982" y="540544"/>
                </a:lnTo>
                <a:lnTo>
                  <a:pt x="685800" y="590550"/>
                </a:lnTo>
                <a:lnTo>
                  <a:pt x="771525" y="633413"/>
                </a:lnTo>
                <a:lnTo>
                  <a:pt x="812007" y="652463"/>
                </a:lnTo>
                <a:lnTo>
                  <a:pt x="857250" y="666750"/>
                </a:lnTo>
                <a:lnTo>
                  <a:pt x="876300" y="669131"/>
                </a:lnTo>
                <a:lnTo>
                  <a:pt x="885825" y="661988"/>
                </a:lnTo>
                <a:lnTo>
                  <a:pt x="895350" y="652463"/>
                </a:lnTo>
                <a:lnTo>
                  <a:pt x="904875" y="638175"/>
                </a:lnTo>
                <a:lnTo>
                  <a:pt x="900113" y="600075"/>
                </a:lnTo>
                <a:lnTo>
                  <a:pt x="873919" y="514350"/>
                </a:lnTo>
                <a:lnTo>
                  <a:pt x="826294" y="404813"/>
                </a:lnTo>
                <a:lnTo>
                  <a:pt x="766763" y="311944"/>
                </a:lnTo>
                <a:lnTo>
                  <a:pt x="740569" y="283369"/>
                </a:lnTo>
                <a:lnTo>
                  <a:pt x="714375" y="269081"/>
                </a:lnTo>
                <a:lnTo>
                  <a:pt x="557213" y="197644"/>
                </a:lnTo>
                <a:lnTo>
                  <a:pt x="381000" y="128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813B4355-6FDC-C64F-959E-CACEFA5B271A}"/>
              </a:ext>
            </a:extLst>
          </p:cNvPr>
          <p:cNvSpPr/>
          <p:nvPr/>
        </p:nvSpPr>
        <p:spPr>
          <a:xfrm>
            <a:off x="2687638" y="3989388"/>
            <a:ext cx="1303337" cy="1868487"/>
          </a:xfrm>
          <a:custGeom>
            <a:avLst/>
            <a:gdLst>
              <a:gd name="connsiteX0" fmla="*/ 981075 w 1302544"/>
              <a:gd name="connsiteY0" fmla="*/ 1016794 h 1869281"/>
              <a:gd name="connsiteX1" fmla="*/ 1064419 w 1302544"/>
              <a:gd name="connsiteY1" fmla="*/ 866775 h 1869281"/>
              <a:gd name="connsiteX2" fmla="*/ 1081088 w 1302544"/>
              <a:gd name="connsiteY2" fmla="*/ 823912 h 1869281"/>
              <a:gd name="connsiteX3" fmla="*/ 1090613 w 1302544"/>
              <a:gd name="connsiteY3" fmla="*/ 773906 h 1869281"/>
              <a:gd name="connsiteX4" fmla="*/ 1147763 w 1302544"/>
              <a:gd name="connsiteY4" fmla="*/ 609600 h 1869281"/>
              <a:gd name="connsiteX5" fmla="*/ 1209675 w 1302544"/>
              <a:gd name="connsiteY5" fmla="*/ 450056 h 1869281"/>
              <a:gd name="connsiteX6" fmla="*/ 1209675 w 1302544"/>
              <a:gd name="connsiteY6" fmla="*/ 419100 h 1869281"/>
              <a:gd name="connsiteX7" fmla="*/ 1212057 w 1302544"/>
              <a:gd name="connsiteY7" fmla="*/ 373856 h 1869281"/>
              <a:gd name="connsiteX8" fmla="*/ 1219200 w 1302544"/>
              <a:gd name="connsiteY8" fmla="*/ 338137 h 1869281"/>
              <a:gd name="connsiteX9" fmla="*/ 1238250 w 1302544"/>
              <a:gd name="connsiteY9" fmla="*/ 295275 h 1869281"/>
              <a:gd name="connsiteX10" fmla="*/ 1257300 w 1302544"/>
              <a:gd name="connsiteY10" fmla="*/ 264319 h 1869281"/>
              <a:gd name="connsiteX11" fmla="*/ 1273969 w 1302544"/>
              <a:gd name="connsiteY11" fmla="*/ 242887 h 1869281"/>
              <a:gd name="connsiteX12" fmla="*/ 1288257 w 1302544"/>
              <a:gd name="connsiteY12" fmla="*/ 230981 h 1869281"/>
              <a:gd name="connsiteX13" fmla="*/ 1300163 w 1302544"/>
              <a:gd name="connsiteY13" fmla="*/ 214312 h 1869281"/>
              <a:gd name="connsiteX14" fmla="*/ 1302544 w 1302544"/>
              <a:gd name="connsiteY14" fmla="*/ 190500 h 1869281"/>
              <a:gd name="connsiteX15" fmla="*/ 1297782 w 1302544"/>
              <a:gd name="connsiteY15" fmla="*/ 169069 h 1869281"/>
              <a:gd name="connsiteX16" fmla="*/ 1283494 w 1302544"/>
              <a:gd name="connsiteY16" fmla="*/ 150019 h 1869281"/>
              <a:gd name="connsiteX17" fmla="*/ 1252538 w 1302544"/>
              <a:gd name="connsiteY17" fmla="*/ 126206 h 1869281"/>
              <a:gd name="connsiteX18" fmla="*/ 1185863 w 1302544"/>
              <a:gd name="connsiteY18" fmla="*/ 88106 h 1869281"/>
              <a:gd name="connsiteX19" fmla="*/ 1119188 w 1302544"/>
              <a:gd name="connsiteY19" fmla="*/ 54769 h 1869281"/>
              <a:gd name="connsiteX20" fmla="*/ 1050132 w 1302544"/>
              <a:gd name="connsiteY20" fmla="*/ 28575 h 1869281"/>
              <a:gd name="connsiteX21" fmla="*/ 978694 w 1302544"/>
              <a:gd name="connsiteY21" fmla="*/ 9525 h 1869281"/>
              <a:gd name="connsiteX22" fmla="*/ 919163 w 1302544"/>
              <a:gd name="connsiteY22" fmla="*/ 0 h 1869281"/>
              <a:gd name="connsiteX23" fmla="*/ 888207 w 1302544"/>
              <a:gd name="connsiteY23" fmla="*/ 0 h 1869281"/>
              <a:gd name="connsiteX24" fmla="*/ 871538 w 1302544"/>
              <a:gd name="connsiteY24" fmla="*/ 7144 h 1869281"/>
              <a:gd name="connsiteX25" fmla="*/ 866775 w 1302544"/>
              <a:gd name="connsiteY25" fmla="*/ 23812 h 1869281"/>
              <a:gd name="connsiteX26" fmla="*/ 878682 w 1302544"/>
              <a:gd name="connsiteY26" fmla="*/ 47625 h 1869281"/>
              <a:gd name="connsiteX27" fmla="*/ 895350 w 1302544"/>
              <a:gd name="connsiteY27" fmla="*/ 66675 h 1869281"/>
              <a:gd name="connsiteX28" fmla="*/ 926307 w 1302544"/>
              <a:gd name="connsiteY28" fmla="*/ 83344 h 1869281"/>
              <a:gd name="connsiteX29" fmla="*/ 945357 w 1302544"/>
              <a:gd name="connsiteY29" fmla="*/ 95250 h 1869281"/>
              <a:gd name="connsiteX30" fmla="*/ 959644 w 1302544"/>
              <a:gd name="connsiteY30" fmla="*/ 109537 h 1869281"/>
              <a:gd name="connsiteX31" fmla="*/ 971550 w 1302544"/>
              <a:gd name="connsiteY31" fmla="*/ 130969 h 1869281"/>
              <a:gd name="connsiteX32" fmla="*/ 981075 w 1302544"/>
              <a:gd name="connsiteY32" fmla="*/ 161925 h 1869281"/>
              <a:gd name="connsiteX33" fmla="*/ 983457 w 1302544"/>
              <a:gd name="connsiteY33" fmla="*/ 209550 h 1869281"/>
              <a:gd name="connsiteX34" fmla="*/ 983457 w 1302544"/>
              <a:gd name="connsiteY34" fmla="*/ 314325 h 1869281"/>
              <a:gd name="connsiteX35" fmla="*/ 973932 w 1302544"/>
              <a:gd name="connsiteY35" fmla="*/ 428625 h 1869281"/>
              <a:gd name="connsiteX36" fmla="*/ 959644 w 1302544"/>
              <a:gd name="connsiteY36" fmla="*/ 509587 h 1869281"/>
              <a:gd name="connsiteX37" fmla="*/ 892969 w 1302544"/>
              <a:gd name="connsiteY37" fmla="*/ 681037 h 1869281"/>
              <a:gd name="connsiteX38" fmla="*/ 866775 w 1302544"/>
              <a:gd name="connsiteY38" fmla="*/ 792956 h 1869281"/>
              <a:gd name="connsiteX39" fmla="*/ 816769 w 1302544"/>
              <a:gd name="connsiteY39" fmla="*/ 912019 h 1869281"/>
              <a:gd name="connsiteX40" fmla="*/ 778669 w 1302544"/>
              <a:gd name="connsiteY40" fmla="*/ 995362 h 1869281"/>
              <a:gd name="connsiteX41" fmla="*/ 735807 w 1302544"/>
              <a:gd name="connsiteY41" fmla="*/ 1078706 h 1869281"/>
              <a:gd name="connsiteX42" fmla="*/ 647700 w 1302544"/>
              <a:gd name="connsiteY42" fmla="*/ 1216819 h 1869281"/>
              <a:gd name="connsiteX43" fmla="*/ 571500 w 1302544"/>
              <a:gd name="connsiteY43" fmla="*/ 1316831 h 1869281"/>
              <a:gd name="connsiteX44" fmla="*/ 459582 w 1302544"/>
              <a:gd name="connsiteY44" fmla="*/ 1443037 h 1869281"/>
              <a:gd name="connsiteX45" fmla="*/ 361950 w 1302544"/>
              <a:gd name="connsiteY45" fmla="*/ 1543050 h 1869281"/>
              <a:gd name="connsiteX46" fmla="*/ 247650 w 1302544"/>
              <a:gd name="connsiteY46" fmla="*/ 1640681 h 1869281"/>
              <a:gd name="connsiteX47" fmla="*/ 138113 w 1302544"/>
              <a:gd name="connsiteY47" fmla="*/ 1726406 h 1869281"/>
              <a:gd name="connsiteX48" fmla="*/ 47625 w 1302544"/>
              <a:gd name="connsiteY48" fmla="*/ 1788319 h 1869281"/>
              <a:gd name="connsiteX49" fmla="*/ 14288 w 1302544"/>
              <a:gd name="connsiteY49" fmla="*/ 1819275 h 1869281"/>
              <a:gd name="connsiteX50" fmla="*/ 0 w 1302544"/>
              <a:gd name="connsiteY50" fmla="*/ 1840706 h 1869281"/>
              <a:gd name="connsiteX51" fmla="*/ 0 w 1302544"/>
              <a:gd name="connsiteY51" fmla="*/ 1847850 h 1869281"/>
              <a:gd name="connsiteX52" fmla="*/ 2382 w 1302544"/>
              <a:gd name="connsiteY52" fmla="*/ 1862137 h 1869281"/>
              <a:gd name="connsiteX53" fmla="*/ 11907 w 1302544"/>
              <a:gd name="connsiteY53" fmla="*/ 1866900 h 1869281"/>
              <a:gd name="connsiteX54" fmla="*/ 30957 w 1302544"/>
              <a:gd name="connsiteY54" fmla="*/ 1869281 h 1869281"/>
              <a:gd name="connsiteX55" fmla="*/ 73819 w 1302544"/>
              <a:gd name="connsiteY55" fmla="*/ 1857375 h 1869281"/>
              <a:gd name="connsiteX56" fmla="*/ 145257 w 1302544"/>
              <a:gd name="connsiteY56" fmla="*/ 1826419 h 1869281"/>
              <a:gd name="connsiteX57" fmla="*/ 240507 w 1302544"/>
              <a:gd name="connsiteY57" fmla="*/ 1771650 h 1869281"/>
              <a:gd name="connsiteX58" fmla="*/ 414338 w 1302544"/>
              <a:gd name="connsiteY58" fmla="*/ 1666875 h 1869281"/>
              <a:gd name="connsiteX59" fmla="*/ 516732 w 1302544"/>
              <a:gd name="connsiteY59" fmla="*/ 1593056 h 1869281"/>
              <a:gd name="connsiteX60" fmla="*/ 597694 w 1302544"/>
              <a:gd name="connsiteY60" fmla="*/ 1526381 h 1869281"/>
              <a:gd name="connsiteX61" fmla="*/ 678657 w 1302544"/>
              <a:gd name="connsiteY61" fmla="*/ 1443037 h 1869281"/>
              <a:gd name="connsiteX62" fmla="*/ 759619 w 1302544"/>
              <a:gd name="connsiteY62" fmla="*/ 1345406 h 1869281"/>
              <a:gd name="connsiteX63" fmla="*/ 864394 w 1302544"/>
              <a:gd name="connsiteY63" fmla="*/ 1202531 h 1869281"/>
              <a:gd name="connsiteX64" fmla="*/ 945357 w 1302544"/>
              <a:gd name="connsiteY64" fmla="*/ 1078706 h 1869281"/>
              <a:gd name="connsiteX65" fmla="*/ 981075 w 1302544"/>
              <a:gd name="connsiteY65" fmla="*/ 1016794 h 1869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302544" h="1869281">
                <a:moveTo>
                  <a:pt x="981075" y="1016794"/>
                </a:moveTo>
                <a:lnTo>
                  <a:pt x="1064419" y="866775"/>
                </a:lnTo>
                <a:lnTo>
                  <a:pt x="1081088" y="823912"/>
                </a:lnTo>
                <a:lnTo>
                  <a:pt x="1090613" y="773906"/>
                </a:lnTo>
                <a:lnTo>
                  <a:pt x="1147763" y="609600"/>
                </a:lnTo>
                <a:lnTo>
                  <a:pt x="1209675" y="450056"/>
                </a:lnTo>
                <a:lnTo>
                  <a:pt x="1209675" y="419100"/>
                </a:lnTo>
                <a:lnTo>
                  <a:pt x="1212057" y="373856"/>
                </a:lnTo>
                <a:lnTo>
                  <a:pt x="1219200" y="338137"/>
                </a:lnTo>
                <a:lnTo>
                  <a:pt x="1238250" y="295275"/>
                </a:lnTo>
                <a:lnTo>
                  <a:pt x="1257300" y="264319"/>
                </a:lnTo>
                <a:lnTo>
                  <a:pt x="1273969" y="242887"/>
                </a:lnTo>
                <a:lnTo>
                  <a:pt x="1288257" y="230981"/>
                </a:lnTo>
                <a:lnTo>
                  <a:pt x="1300163" y="214312"/>
                </a:lnTo>
                <a:lnTo>
                  <a:pt x="1302544" y="190500"/>
                </a:lnTo>
                <a:lnTo>
                  <a:pt x="1297782" y="169069"/>
                </a:lnTo>
                <a:lnTo>
                  <a:pt x="1283494" y="150019"/>
                </a:lnTo>
                <a:lnTo>
                  <a:pt x="1252538" y="126206"/>
                </a:lnTo>
                <a:lnTo>
                  <a:pt x="1185863" y="88106"/>
                </a:lnTo>
                <a:lnTo>
                  <a:pt x="1119188" y="54769"/>
                </a:lnTo>
                <a:lnTo>
                  <a:pt x="1050132" y="28575"/>
                </a:lnTo>
                <a:lnTo>
                  <a:pt x="978694" y="9525"/>
                </a:lnTo>
                <a:lnTo>
                  <a:pt x="919163" y="0"/>
                </a:lnTo>
                <a:lnTo>
                  <a:pt x="888207" y="0"/>
                </a:lnTo>
                <a:lnTo>
                  <a:pt x="871538" y="7144"/>
                </a:lnTo>
                <a:lnTo>
                  <a:pt x="866775" y="23812"/>
                </a:lnTo>
                <a:lnTo>
                  <a:pt x="878682" y="47625"/>
                </a:lnTo>
                <a:lnTo>
                  <a:pt x="895350" y="66675"/>
                </a:lnTo>
                <a:lnTo>
                  <a:pt x="926307" y="83344"/>
                </a:lnTo>
                <a:lnTo>
                  <a:pt x="945357" y="95250"/>
                </a:lnTo>
                <a:lnTo>
                  <a:pt x="959644" y="109537"/>
                </a:lnTo>
                <a:lnTo>
                  <a:pt x="971550" y="130969"/>
                </a:lnTo>
                <a:lnTo>
                  <a:pt x="981075" y="161925"/>
                </a:lnTo>
                <a:lnTo>
                  <a:pt x="983457" y="209550"/>
                </a:lnTo>
                <a:lnTo>
                  <a:pt x="983457" y="314325"/>
                </a:lnTo>
                <a:lnTo>
                  <a:pt x="973932" y="428625"/>
                </a:lnTo>
                <a:lnTo>
                  <a:pt x="959644" y="509587"/>
                </a:lnTo>
                <a:lnTo>
                  <a:pt x="892969" y="681037"/>
                </a:lnTo>
                <a:lnTo>
                  <a:pt x="866775" y="792956"/>
                </a:lnTo>
                <a:lnTo>
                  <a:pt x="816769" y="912019"/>
                </a:lnTo>
                <a:lnTo>
                  <a:pt x="778669" y="995362"/>
                </a:lnTo>
                <a:lnTo>
                  <a:pt x="735807" y="1078706"/>
                </a:lnTo>
                <a:lnTo>
                  <a:pt x="647700" y="1216819"/>
                </a:lnTo>
                <a:lnTo>
                  <a:pt x="571500" y="1316831"/>
                </a:lnTo>
                <a:lnTo>
                  <a:pt x="459582" y="1443037"/>
                </a:lnTo>
                <a:lnTo>
                  <a:pt x="361950" y="1543050"/>
                </a:lnTo>
                <a:lnTo>
                  <a:pt x="247650" y="1640681"/>
                </a:lnTo>
                <a:lnTo>
                  <a:pt x="138113" y="1726406"/>
                </a:lnTo>
                <a:lnTo>
                  <a:pt x="47625" y="1788319"/>
                </a:lnTo>
                <a:lnTo>
                  <a:pt x="14288" y="1819275"/>
                </a:lnTo>
                <a:lnTo>
                  <a:pt x="0" y="1840706"/>
                </a:lnTo>
                <a:lnTo>
                  <a:pt x="0" y="1847850"/>
                </a:lnTo>
                <a:lnTo>
                  <a:pt x="2382" y="1862137"/>
                </a:lnTo>
                <a:lnTo>
                  <a:pt x="11907" y="1866900"/>
                </a:lnTo>
                <a:lnTo>
                  <a:pt x="30957" y="1869281"/>
                </a:lnTo>
                <a:lnTo>
                  <a:pt x="73819" y="1857375"/>
                </a:lnTo>
                <a:lnTo>
                  <a:pt x="145257" y="1826419"/>
                </a:lnTo>
                <a:lnTo>
                  <a:pt x="240507" y="1771650"/>
                </a:lnTo>
                <a:lnTo>
                  <a:pt x="414338" y="1666875"/>
                </a:lnTo>
                <a:lnTo>
                  <a:pt x="516732" y="1593056"/>
                </a:lnTo>
                <a:lnTo>
                  <a:pt x="597694" y="1526381"/>
                </a:lnTo>
                <a:lnTo>
                  <a:pt x="678657" y="1443037"/>
                </a:lnTo>
                <a:lnTo>
                  <a:pt x="759619" y="1345406"/>
                </a:lnTo>
                <a:lnTo>
                  <a:pt x="864394" y="1202531"/>
                </a:lnTo>
                <a:lnTo>
                  <a:pt x="945357" y="1078706"/>
                </a:lnTo>
                <a:lnTo>
                  <a:pt x="981075" y="1016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1F2DB313-F6F7-434A-9219-3FA40F988957}"/>
              </a:ext>
            </a:extLst>
          </p:cNvPr>
          <p:cNvSpPr/>
          <p:nvPr/>
        </p:nvSpPr>
        <p:spPr>
          <a:xfrm>
            <a:off x="3714750" y="4725988"/>
            <a:ext cx="947738" cy="917575"/>
          </a:xfrm>
          <a:custGeom>
            <a:avLst/>
            <a:gdLst>
              <a:gd name="connsiteX0" fmla="*/ 345281 w 947738"/>
              <a:gd name="connsiteY0" fmla="*/ 381000 h 916782"/>
              <a:gd name="connsiteX1" fmla="*/ 150019 w 947738"/>
              <a:gd name="connsiteY1" fmla="*/ 200025 h 916782"/>
              <a:gd name="connsiteX2" fmla="*/ 0 w 947738"/>
              <a:gd name="connsiteY2" fmla="*/ 71438 h 916782"/>
              <a:gd name="connsiteX3" fmla="*/ 35719 w 947738"/>
              <a:gd name="connsiteY3" fmla="*/ 0 h 916782"/>
              <a:gd name="connsiteX4" fmla="*/ 195263 w 947738"/>
              <a:gd name="connsiteY4" fmla="*/ 85725 h 916782"/>
              <a:gd name="connsiteX5" fmla="*/ 342900 w 947738"/>
              <a:gd name="connsiteY5" fmla="*/ 164307 h 916782"/>
              <a:gd name="connsiteX6" fmla="*/ 509588 w 947738"/>
              <a:gd name="connsiteY6" fmla="*/ 252413 h 916782"/>
              <a:gd name="connsiteX7" fmla="*/ 659606 w 947738"/>
              <a:gd name="connsiteY7" fmla="*/ 333375 h 916782"/>
              <a:gd name="connsiteX8" fmla="*/ 738188 w 947738"/>
              <a:gd name="connsiteY8" fmla="*/ 373857 h 916782"/>
              <a:gd name="connsiteX9" fmla="*/ 747713 w 947738"/>
              <a:gd name="connsiteY9" fmla="*/ 383382 h 916782"/>
              <a:gd name="connsiteX10" fmla="*/ 788194 w 947738"/>
              <a:gd name="connsiteY10" fmla="*/ 431007 h 916782"/>
              <a:gd name="connsiteX11" fmla="*/ 816769 w 947738"/>
              <a:gd name="connsiteY11" fmla="*/ 464344 h 916782"/>
              <a:gd name="connsiteX12" fmla="*/ 866775 w 947738"/>
              <a:gd name="connsiteY12" fmla="*/ 531019 h 916782"/>
              <a:gd name="connsiteX13" fmla="*/ 897731 w 947738"/>
              <a:gd name="connsiteY13" fmla="*/ 588169 h 916782"/>
              <a:gd name="connsiteX14" fmla="*/ 919163 w 947738"/>
              <a:gd name="connsiteY14" fmla="*/ 633413 h 916782"/>
              <a:gd name="connsiteX15" fmla="*/ 928688 w 947738"/>
              <a:gd name="connsiteY15" fmla="*/ 664369 h 916782"/>
              <a:gd name="connsiteX16" fmla="*/ 938213 w 947738"/>
              <a:gd name="connsiteY16" fmla="*/ 711994 h 916782"/>
              <a:gd name="connsiteX17" fmla="*/ 942975 w 947738"/>
              <a:gd name="connsiteY17" fmla="*/ 750094 h 916782"/>
              <a:gd name="connsiteX18" fmla="*/ 947738 w 947738"/>
              <a:gd name="connsiteY18" fmla="*/ 800100 h 916782"/>
              <a:gd name="connsiteX19" fmla="*/ 945356 w 947738"/>
              <a:gd name="connsiteY19" fmla="*/ 838200 h 916782"/>
              <a:gd name="connsiteX20" fmla="*/ 940594 w 947738"/>
              <a:gd name="connsiteY20" fmla="*/ 869157 h 916782"/>
              <a:gd name="connsiteX21" fmla="*/ 921544 w 947738"/>
              <a:gd name="connsiteY21" fmla="*/ 900113 h 916782"/>
              <a:gd name="connsiteX22" fmla="*/ 904875 w 947738"/>
              <a:gd name="connsiteY22" fmla="*/ 914400 h 916782"/>
              <a:gd name="connsiteX23" fmla="*/ 885825 w 947738"/>
              <a:gd name="connsiteY23" fmla="*/ 916782 h 916782"/>
              <a:gd name="connsiteX24" fmla="*/ 864394 w 947738"/>
              <a:gd name="connsiteY24" fmla="*/ 912019 h 916782"/>
              <a:gd name="connsiteX25" fmla="*/ 831056 w 947738"/>
              <a:gd name="connsiteY25" fmla="*/ 890588 h 916782"/>
              <a:gd name="connsiteX26" fmla="*/ 754856 w 947738"/>
              <a:gd name="connsiteY26" fmla="*/ 812007 h 916782"/>
              <a:gd name="connsiteX27" fmla="*/ 647700 w 947738"/>
              <a:gd name="connsiteY27" fmla="*/ 700088 h 916782"/>
              <a:gd name="connsiteX28" fmla="*/ 488156 w 947738"/>
              <a:gd name="connsiteY28" fmla="*/ 521494 h 916782"/>
              <a:gd name="connsiteX29" fmla="*/ 345281 w 947738"/>
              <a:gd name="connsiteY29" fmla="*/ 381000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47738" h="916782">
                <a:moveTo>
                  <a:pt x="345281" y="381000"/>
                </a:moveTo>
                <a:lnTo>
                  <a:pt x="150019" y="200025"/>
                </a:lnTo>
                <a:lnTo>
                  <a:pt x="0" y="71438"/>
                </a:lnTo>
                <a:lnTo>
                  <a:pt x="35719" y="0"/>
                </a:lnTo>
                <a:lnTo>
                  <a:pt x="195263" y="85725"/>
                </a:lnTo>
                <a:lnTo>
                  <a:pt x="342900" y="164307"/>
                </a:lnTo>
                <a:lnTo>
                  <a:pt x="509588" y="252413"/>
                </a:lnTo>
                <a:lnTo>
                  <a:pt x="659606" y="333375"/>
                </a:lnTo>
                <a:lnTo>
                  <a:pt x="738188" y="373857"/>
                </a:lnTo>
                <a:lnTo>
                  <a:pt x="747713" y="383382"/>
                </a:lnTo>
                <a:lnTo>
                  <a:pt x="788194" y="431007"/>
                </a:lnTo>
                <a:lnTo>
                  <a:pt x="816769" y="464344"/>
                </a:lnTo>
                <a:lnTo>
                  <a:pt x="866775" y="531019"/>
                </a:lnTo>
                <a:lnTo>
                  <a:pt x="897731" y="588169"/>
                </a:lnTo>
                <a:lnTo>
                  <a:pt x="919163" y="633413"/>
                </a:lnTo>
                <a:lnTo>
                  <a:pt x="928688" y="664369"/>
                </a:lnTo>
                <a:lnTo>
                  <a:pt x="938213" y="711994"/>
                </a:lnTo>
                <a:lnTo>
                  <a:pt x="942975" y="750094"/>
                </a:lnTo>
                <a:lnTo>
                  <a:pt x="947738" y="800100"/>
                </a:lnTo>
                <a:lnTo>
                  <a:pt x="945356" y="838200"/>
                </a:lnTo>
                <a:lnTo>
                  <a:pt x="940594" y="869157"/>
                </a:lnTo>
                <a:lnTo>
                  <a:pt x="921544" y="900113"/>
                </a:lnTo>
                <a:lnTo>
                  <a:pt x="904875" y="914400"/>
                </a:lnTo>
                <a:lnTo>
                  <a:pt x="885825" y="916782"/>
                </a:lnTo>
                <a:lnTo>
                  <a:pt x="864394" y="912019"/>
                </a:lnTo>
                <a:lnTo>
                  <a:pt x="831056" y="890588"/>
                </a:lnTo>
                <a:lnTo>
                  <a:pt x="754856" y="812007"/>
                </a:lnTo>
                <a:lnTo>
                  <a:pt x="647700" y="700088"/>
                </a:lnTo>
                <a:lnTo>
                  <a:pt x="488156" y="521494"/>
                </a:lnTo>
                <a:lnTo>
                  <a:pt x="345281" y="3810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49C5B70D-D112-9D4D-9CF6-9EE9E1454F41}"/>
              </a:ext>
            </a:extLst>
          </p:cNvPr>
          <p:cNvSpPr/>
          <p:nvPr/>
        </p:nvSpPr>
        <p:spPr>
          <a:xfrm>
            <a:off x="5465763" y="1970088"/>
            <a:ext cx="520700" cy="765175"/>
          </a:xfrm>
          <a:custGeom>
            <a:avLst/>
            <a:gdLst>
              <a:gd name="connsiteX0" fmla="*/ 128587 w 521494"/>
              <a:gd name="connsiteY0" fmla="*/ 411956 h 766762"/>
              <a:gd name="connsiteX1" fmla="*/ 173831 w 521494"/>
              <a:gd name="connsiteY1" fmla="*/ 273844 h 766762"/>
              <a:gd name="connsiteX2" fmla="*/ 192881 w 521494"/>
              <a:gd name="connsiteY2" fmla="*/ 209550 h 766762"/>
              <a:gd name="connsiteX3" fmla="*/ 197644 w 521494"/>
              <a:gd name="connsiteY3" fmla="*/ 176212 h 766762"/>
              <a:gd name="connsiteX4" fmla="*/ 197644 w 521494"/>
              <a:gd name="connsiteY4" fmla="*/ 135731 h 766762"/>
              <a:gd name="connsiteX5" fmla="*/ 188119 w 521494"/>
              <a:gd name="connsiteY5" fmla="*/ 109537 h 766762"/>
              <a:gd name="connsiteX6" fmla="*/ 173831 w 521494"/>
              <a:gd name="connsiteY6" fmla="*/ 88106 h 766762"/>
              <a:gd name="connsiteX7" fmla="*/ 150019 w 521494"/>
              <a:gd name="connsiteY7" fmla="*/ 61912 h 766762"/>
              <a:gd name="connsiteX8" fmla="*/ 80962 w 521494"/>
              <a:gd name="connsiteY8" fmla="*/ 19050 h 766762"/>
              <a:gd name="connsiteX9" fmla="*/ 207169 w 521494"/>
              <a:gd name="connsiteY9" fmla="*/ 0 h 766762"/>
              <a:gd name="connsiteX10" fmla="*/ 371475 w 521494"/>
              <a:gd name="connsiteY10" fmla="*/ 71437 h 766762"/>
              <a:gd name="connsiteX11" fmla="*/ 421481 w 521494"/>
              <a:gd name="connsiteY11" fmla="*/ 95250 h 766762"/>
              <a:gd name="connsiteX12" fmla="*/ 476250 w 521494"/>
              <a:gd name="connsiteY12" fmla="*/ 126206 h 766762"/>
              <a:gd name="connsiteX13" fmla="*/ 504825 w 521494"/>
              <a:gd name="connsiteY13" fmla="*/ 145256 h 766762"/>
              <a:gd name="connsiteX14" fmla="*/ 514350 w 521494"/>
              <a:gd name="connsiteY14" fmla="*/ 157162 h 766762"/>
              <a:gd name="connsiteX15" fmla="*/ 521494 w 521494"/>
              <a:gd name="connsiteY15" fmla="*/ 173831 h 766762"/>
              <a:gd name="connsiteX16" fmla="*/ 519112 w 521494"/>
              <a:gd name="connsiteY16" fmla="*/ 192881 h 766762"/>
              <a:gd name="connsiteX17" fmla="*/ 509587 w 521494"/>
              <a:gd name="connsiteY17" fmla="*/ 216694 h 766762"/>
              <a:gd name="connsiteX18" fmla="*/ 488156 w 521494"/>
              <a:gd name="connsiteY18" fmla="*/ 247650 h 766762"/>
              <a:gd name="connsiteX19" fmla="*/ 438150 w 521494"/>
              <a:gd name="connsiteY19" fmla="*/ 285750 h 766762"/>
              <a:gd name="connsiteX20" fmla="*/ 416719 w 521494"/>
              <a:gd name="connsiteY20" fmla="*/ 304800 h 766762"/>
              <a:gd name="connsiteX21" fmla="*/ 392906 w 521494"/>
              <a:gd name="connsiteY21" fmla="*/ 347662 h 766762"/>
              <a:gd name="connsiteX22" fmla="*/ 335756 w 521494"/>
              <a:gd name="connsiteY22" fmla="*/ 421481 h 766762"/>
              <a:gd name="connsiteX23" fmla="*/ 226219 w 521494"/>
              <a:gd name="connsiteY23" fmla="*/ 545306 h 766762"/>
              <a:gd name="connsiteX24" fmla="*/ 104775 w 521494"/>
              <a:gd name="connsiteY24" fmla="*/ 678656 h 766762"/>
              <a:gd name="connsiteX25" fmla="*/ 0 w 521494"/>
              <a:gd name="connsiteY25" fmla="*/ 766762 h 766762"/>
              <a:gd name="connsiteX26" fmla="*/ 23812 w 521494"/>
              <a:gd name="connsiteY26" fmla="*/ 685800 h 766762"/>
              <a:gd name="connsiteX27" fmla="*/ 102394 w 521494"/>
              <a:gd name="connsiteY27" fmla="*/ 488156 h 766762"/>
              <a:gd name="connsiteX28" fmla="*/ 128587 w 521494"/>
              <a:gd name="connsiteY28" fmla="*/ 411956 h 76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1494" h="766762">
                <a:moveTo>
                  <a:pt x="128587" y="411956"/>
                </a:moveTo>
                <a:lnTo>
                  <a:pt x="173831" y="273844"/>
                </a:lnTo>
                <a:lnTo>
                  <a:pt x="192881" y="209550"/>
                </a:lnTo>
                <a:lnTo>
                  <a:pt x="197644" y="176212"/>
                </a:lnTo>
                <a:lnTo>
                  <a:pt x="197644" y="135731"/>
                </a:lnTo>
                <a:lnTo>
                  <a:pt x="188119" y="109537"/>
                </a:lnTo>
                <a:lnTo>
                  <a:pt x="173831" y="88106"/>
                </a:lnTo>
                <a:lnTo>
                  <a:pt x="150019" y="61912"/>
                </a:lnTo>
                <a:lnTo>
                  <a:pt x="80962" y="19050"/>
                </a:lnTo>
                <a:lnTo>
                  <a:pt x="207169" y="0"/>
                </a:lnTo>
                <a:lnTo>
                  <a:pt x="371475" y="71437"/>
                </a:lnTo>
                <a:lnTo>
                  <a:pt x="421481" y="95250"/>
                </a:lnTo>
                <a:lnTo>
                  <a:pt x="476250" y="126206"/>
                </a:lnTo>
                <a:lnTo>
                  <a:pt x="504825" y="145256"/>
                </a:lnTo>
                <a:lnTo>
                  <a:pt x="514350" y="157162"/>
                </a:lnTo>
                <a:lnTo>
                  <a:pt x="521494" y="173831"/>
                </a:lnTo>
                <a:lnTo>
                  <a:pt x="519112" y="192881"/>
                </a:lnTo>
                <a:lnTo>
                  <a:pt x="509587" y="216694"/>
                </a:lnTo>
                <a:lnTo>
                  <a:pt x="488156" y="247650"/>
                </a:lnTo>
                <a:lnTo>
                  <a:pt x="438150" y="285750"/>
                </a:lnTo>
                <a:lnTo>
                  <a:pt x="416719" y="304800"/>
                </a:lnTo>
                <a:lnTo>
                  <a:pt x="392906" y="347662"/>
                </a:lnTo>
                <a:lnTo>
                  <a:pt x="335756" y="421481"/>
                </a:lnTo>
                <a:lnTo>
                  <a:pt x="226219" y="545306"/>
                </a:lnTo>
                <a:lnTo>
                  <a:pt x="104775" y="678656"/>
                </a:lnTo>
                <a:lnTo>
                  <a:pt x="0" y="766762"/>
                </a:lnTo>
                <a:lnTo>
                  <a:pt x="23812" y="685800"/>
                </a:lnTo>
                <a:lnTo>
                  <a:pt x="102394" y="488156"/>
                </a:lnTo>
                <a:lnTo>
                  <a:pt x="128587" y="4119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8B282C1C-5EF6-2A4D-8E60-64506EEBD822}"/>
              </a:ext>
            </a:extLst>
          </p:cNvPr>
          <p:cNvSpPr/>
          <p:nvPr/>
        </p:nvSpPr>
        <p:spPr>
          <a:xfrm>
            <a:off x="5127625" y="2466975"/>
            <a:ext cx="1784350" cy="2463800"/>
          </a:xfrm>
          <a:custGeom>
            <a:avLst/>
            <a:gdLst>
              <a:gd name="connsiteX0" fmla="*/ 454025 w 1784350"/>
              <a:gd name="connsiteY0" fmla="*/ 349250 h 2463800"/>
              <a:gd name="connsiteX1" fmla="*/ 285750 w 1784350"/>
              <a:gd name="connsiteY1" fmla="*/ 374650 h 2463800"/>
              <a:gd name="connsiteX2" fmla="*/ 44450 w 1784350"/>
              <a:gd name="connsiteY2" fmla="*/ 419100 h 2463800"/>
              <a:gd name="connsiteX3" fmla="*/ 0 w 1784350"/>
              <a:gd name="connsiteY3" fmla="*/ 260350 h 2463800"/>
              <a:gd name="connsiteX4" fmla="*/ 371475 w 1784350"/>
              <a:gd name="connsiteY4" fmla="*/ 203200 h 2463800"/>
              <a:gd name="connsiteX5" fmla="*/ 431800 w 1784350"/>
              <a:gd name="connsiteY5" fmla="*/ 180975 h 2463800"/>
              <a:gd name="connsiteX6" fmla="*/ 641350 w 1784350"/>
              <a:gd name="connsiteY6" fmla="*/ 158750 h 2463800"/>
              <a:gd name="connsiteX7" fmla="*/ 831850 w 1784350"/>
              <a:gd name="connsiteY7" fmla="*/ 130175 h 2463800"/>
              <a:gd name="connsiteX8" fmla="*/ 1019175 w 1784350"/>
              <a:gd name="connsiteY8" fmla="*/ 101600 h 2463800"/>
              <a:gd name="connsiteX9" fmla="*/ 1174750 w 1784350"/>
              <a:gd name="connsiteY9" fmla="*/ 76200 h 2463800"/>
              <a:gd name="connsiteX10" fmla="*/ 1209675 w 1784350"/>
              <a:gd name="connsiteY10" fmla="*/ 66675 h 2463800"/>
              <a:gd name="connsiteX11" fmla="*/ 1317625 w 1784350"/>
              <a:gd name="connsiteY11" fmla="*/ 28575 h 2463800"/>
              <a:gd name="connsiteX12" fmla="*/ 1403350 w 1784350"/>
              <a:gd name="connsiteY12" fmla="*/ 0 h 2463800"/>
              <a:gd name="connsiteX13" fmla="*/ 1422400 w 1784350"/>
              <a:gd name="connsiteY13" fmla="*/ 6350 h 2463800"/>
              <a:gd name="connsiteX14" fmla="*/ 1504950 w 1784350"/>
              <a:gd name="connsiteY14" fmla="*/ 44450 h 2463800"/>
              <a:gd name="connsiteX15" fmla="*/ 1574800 w 1784350"/>
              <a:gd name="connsiteY15" fmla="*/ 79375 h 2463800"/>
              <a:gd name="connsiteX16" fmla="*/ 1606550 w 1784350"/>
              <a:gd name="connsiteY16" fmla="*/ 98425 h 2463800"/>
              <a:gd name="connsiteX17" fmla="*/ 1651000 w 1784350"/>
              <a:gd name="connsiteY17" fmla="*/ 127000 h 2463800"/>
              <a:gd name="connsiteX18" fmla="*/ 1698625 w 1784350"/>
              <a:gd name="connsiteY18" fmla="*/ 161925 h 2463800"/>
              <a:gd name="connsiteX19" fmla="*/ 1727200 w 1784350"/>
              <a:gd name="connsiteY19" fmla="*/ 187325 h 2463800"/>
              <a:gd name="connsiteX20" fmla="*/ 1755775 w 1784350"/>
              <a:gd name="connsiteY20" fmla="*/ 219075 h 2463800"/>
              <a:gd name="connsiteX21" fmla="*/ 1771650 w 1784350"/>
              <a:gd name="connsiteY21" fmla="*/ 241300 h 2463800"/>
              <a:gd name="connsiteX22" fmla="*/ 1778000 w 1784350"/>
              <a:gd name="connsiteY22" fmla="*/ 254000 h 2463800"/>
              <a:gd name="connsiteX23" fmla="*/ 1784350 w 1784350"/>
              <a:gd name="connsiteY23" fmla="*/ 273050 h 2463800"/>
              <a:gd name="connsiteX24" fmla="*/ 1784350 w 1784350"/>
              <a:gd name="connsiteY24" fmla="*/ 292100 h 2463800"/>
              <a:gd name="connsiteX25" fmla="*/ 1774825 w 1784350"/>
              <a:gd name="connsiteY25" fmla="*/ 320675 h 2463800"/>
              <a:gd name="connsiteX26" fmla="*/ 1762125 w 1784350"/>
              <a:gd name="connsiteY26" fmla="*/ 339725 h 2463800"/>
              <a:gd name="connsiteX27" fmla="*/ 1743075 w 1784350"/>
              <a:gd name="connsiteY27" fmla="*/ 361950 h 2463800"/>
              <a:gd name="connsiteX28" fmla="*/ 1727200 w 1784350"/>
              <a:gd name="connsiteY28" fmla="*/ 393700 h 2463800"/>
              <a:gd name="connsiteX29" fmla="*/ 1717675 w 1784350"/>
              <a:gd name="connsiteY29" fmla="*/ 447675 h 2463800"/>
              <a:gd name="connsiteX30" fmla="*/ 1714500 w 1784350"/>
              <a:gd name="connsiteY30" fmla="*/ 498475 h 2463800"/>
              <a:gd name="connsiteX31" fmla="*/ 1701800 w 1784350"/>
              <a:gd name="connsiteY31" fmla="*/ 622300 h 2463800"/>
              <a:gd name="connsiteX32" fmla="*/ 1685925 w 1784350"/>
              <a:gd name="connsiteY32" fmla="*/ 762000 h 2463800"/>
              <a:gd name="connsiteX33" fmla="*/ 1673225 w 1784350"/>
              <a:gd name="connsiteY33" fmla="*/ 987425 h 2463800"/>
              <a:gd name="connsiteX34" fmla="*/ 1663700 w 1784350"/>
              <a:gd name="connsiteY34" fmla="*/ 1295400 h 2463800"/>
              <a:gd name="connsiteX35" fmla="*/ 1666875 w 1784350"/>
              <a:gd name="connsiteY35" fmla="*/ 1520825 h 2463800"/>
              <a:gd name="connsiteX36" fmla="*/ 1670050 w 1784350"/>
              <a:gd name="connsiteY36" fmla="*/ 1768475 h 2463800"/>
              <a:gd name="connsiteX37" fmla="*/ 1682750 w 1784350"/>
              <a:gd name="connsiteY37" fmla="*/ 2009775 h 2463800"/>
              <a:gd name="connsiteX38" fmla="*/ 1695450 w 1784350"/>
              <a:gd name="connsiteY38" fmla="*/ 2228850 h 2463800"/>
              <a:gd name="connsiteX39" fmla="*/ 1689100 w 1784350"/>
              <a:gd name="connsiteY39" fmla="*/ 2260600 h 2463800"/>
              <a:gd name="connsiteX40" fmla="*/ 1673225 w 1784350"/>
              <a:gd name="connsiteY40" fmla="*/ 2320925 h 2463800"/>
              <a:gd name="connsiteX41" fmla="*/ 1641475 w 1784350"/>
              <a:gd name="connsiteY41" fmla="*/ 2390775 h 2463800"/>
              <a:gd name="connsiteX42" fmla="*/ 1612900 w 1784350"/>
              <a:gd name="connsiteY42" fmla="*/ 2432050 h 2463800"/>
              <a:gd name="connsiteX43" fmla="*/ 1590675 w 1784350"/>
              <a:gd name="connsiteY43" fmla="*/ 2454275 h 2463800"/>
              <a:gd name="connsiteX44" fmla="*/ 1568450 w 1784350"/>
              <a:gd name="connsiteY44" fmla="*/ 2463800 h 2463800"/>
              <a:gd name="connsiteX45" fmla="*/ 1539875 w 1784350"/>
              <a:gd name="connsiteY45" fmla="*/ 2463800 h 2463800"/>
              <a:gd name="connsiteX46" fmla="*/ 1511300 w 1784350"/>
              <a:gd name="connsiteY46" fmla="*/ 2454275 h 2463800"/>
              <a:gd name="connsiteX47" fmla="*/ 1485900 w 1784350"/>
              <a:gd name="connsiteY47" fmla="*/ 2435225 h 2463800"/>
              <a:gd name="connsiteX48" fmla="*/ 1470025 w 1784350"/>
              <a:gd name="connsiteY48" fmla="*/ 2413000 h 2463800"/>
              <a:gd name="connsiteX49" fmla="*/ 1450975 w 1784350"/>
              <a:gd name="connsiteY49" fmla="*/ 2384425 h 2463800"/>
              <a:gd name="connsiteX50" fmla="*/ 1431925 w 1784350"/>
              <a:gd name="connsiteY50" fmla="*/ 2346325 h 2463800"/>
              <a:gd name="connsiteX51" fmla="*/ 1412875 w 1784350"/>
              <a:gd name="connsiteY51" fmla="*/ 2301875 h 2463800"/>
              <a:gd name="connsiteX52" fmla="*/ 1403350 w 1784350"/>
              <a:gd name="connsiteY52" fmla="*/ 2270125 h 2463800"/>
              <a:gd name="connsiteX53" fmla="*/ 1400175 w 1784350"/>
              <a:gd name="connsiteY53" fmla="*/ 2257425 h 2463800"/>
              <a:gd name="connsiteX54" fmla="*/ 1425575 w 1784350"/>
              <a:gd name="connsiteY54" fmla="*/ 2120900 h 2463800"/>
              <a:gd name="connsiteX55" fmla="*/ 1425575 w 1784350"/>
              <a:gd name="connsiteY55" fmla="*/ 1536700 h 2463800"/>
              <a:gd name="connsiteX56" fmla="*/ 1425575 w 1784350"/>
              <a:gd name="connsiteY56" fmla="*/ 844550 h 2463800"/>
              <a:gd name="connsiteX57" fmla="*/ 1428750 w 1784350"/>
              <a:gd name="connsiteY57" fmla="*/ 365125 h 2463800"/>
              <a:gd name="connsiteX58" fmla="*/ 1428750 w 1784350"/>
              <a:gd name="connsiteY58" fmla="*/ 330200 h 2463800"/>
              <a:gd name="connsiteX59" fmla="*/ 1425575 w 1784350"/>
              <a:gd name="connsiteY59" fmla="*/ 301625 h 2463800"/>
              <a:gd name="connsiteX60" fmla="*/ 1422400 w 1784350"/>
              <a:gd name="connsiteY60" fmla="*/ 279400 h 2463800"/>
              <a:gd name="connsiteX61" fmla="*/ 1409700 w 1784350"/>
              <a:gd name="connsiteY61" fmla="*/ 254000 h 2463800"/>
              <a:gd name="connsiteX62" fmla="*/ 1387475 w 1784350"/>
              <a:gd name="connsiteY62" fmla="*/ 234950 h 2463800"/>
              <a:gd name="connsiteX63" fmla="*/ 1362075 w 1784350"/>
              <a:gd name="connsiteY63" fmla="*/ 225425 h 2463800"/>
              <a:gd name="connsiteX64" fmla="*/ 1330325 w 1784350"/>
              <a:gd name="connsiteY64" fmla="*/ 225425 h 2463800"/>
              <a:gd name="connsiteX65" fmla="*/ 1190625 w 1784350"/>
              <a:gd name="connsiteY65" fmla="*/ 244475 h 2463800"/>
              <a:gd name="connsiteX66" fmla="*/ 866775 w 1784350"/>
              <a:gd name="connsiteY66" fmla="*/ 288925 h 2463800"/>
              <a:gd name="connsiteX67" fmla="*/ 454025 w 1784350"/>
              <a:gd name="connsiteY67" fmla="*/ 349250 h 246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784350" h="2463800">
                <a:moveTo>
                  <a:pt x="454025" y="349250"/>
                </a:moveTo>
                <a:lnTo>
                  <a:pt x="285750" y="374650"/>
                </a:lnTo>
                <a:lnTo>
                  <a:pt x="44450" y="419100"/>
                </a:lnTo>
                <a:lnTo>
                  <a:pt x="0" y="260350"/>
                </a:lnTo>
                <a:lnTo>
                  <a:pt x="371475" y="203200"/>
                </a:lnTo>
                <a:lnTo>
                  <a:pt x="431800" y="180975"/>
                </a:lnTo>
                <a:lnTo>
                  <a:pt x="641350" y="158750"/>
                </a:lnTo>
                <a:lnTo>
                  <a:pt x="831850" y="130175"/>
                </a:lnTo>
                <a:lnTo>
                  <a:pt x="1019175" y="101600"/>
                </a:lnTo>
                <a:lnTo>
                  <a:pt x="1174750" y="76200"/>
                </a:lnTo>
                <a:lnTo>
                  <a:pt x="1209675" y="66675"/>
                </a:lnTo>
                <a:lnTo>
                  <a:pt x="1317625" y="28575"/>
                </a:lnTo>
                <a:lnTo>
                  <a:pt x="1403350" y="0"/>
                </a:lnTo>
                <a:lnTo>
                  <a:pt x="1422400" y="6350"/>
                </a:lnTo>
                <a:lnTo>
                  <a:pt x="1504950" y="44450"/>
                </a:lnTo>
                <a:lnTo>
                  <a:pt x="1574800" y="79375"/>
                </a:lnTo>
                <a:lnTo>
                  <a:pt x="1606550" y="98425"/>
                </a:lnTo>
                <a:lnTo>
                  <a:pt x="1651000" y="127000"/>
                </a:lnTo>
                <a:lnTo>
                  <a:pt x="1698625" y="161925"/>
                </a:lnTo>
                <a:lnTo>
                  <a:pt x="1727200" y="187325"/>
                </a:lnTo>
                <a:lnTo>
                  <a:pt x="1755775" y="219075"/>
                </a:lnTo>
                <a:lnTo>
                  <a:pt x="1771650" y="241300"/>
                </a:lnTo>
                <a:lnTo>
                  <a:pt x="1778000" y="254000"/>
                </a:lnTo>
                <a:lnTo>
                  <a:pt x="1784350" y="273050"/>
                </a:lnTo>
                <a:lnTo>
                  <a:pt x="1784350" y="292100"/>
                </a:lnTo>
                <a:lnTo>
                  <a:pt x="1774825" y="320675"/>
                </a:lnTo>
                <a:lnTo>
                  <a:pt x="1762125" y="339725"/>
                </a:lnTo>
                <a:lnTo>
                  <a:pt x="1743075" y="361950"/>
                </a:lnTo>
                <a:lnTo>
                  <a:pt x="1727200" y="393700"/>
                </a:lnTo>
                <a:lnTo>
                  <a:pt x="1717675" y="447675"/>
                </a:lnTo>
                <a:lnTo>
                  <a:pt x="1714500" y="498475"/>
                </a:lnTo>
                <a:lnTo>
                  <a:pt x="1701800" y="622300"/>
                </a:lnTo>
                <a:lnTo>
                  <a:pt x="1685925" y="762000"/>
                </a:lnTo>
                <a:lnTo>
                  <a:pt x="1673225" y="987425"/>
                </a:lnTo>
                <a:lnTo>
                  <a:pt x="1663700" y="1295400"/>
                </a:lnTo>
                <a:cubicBezTo>
                  <a:pt x="1664758" y="1370542"/>
                  <a:pt x="1665817" y="1445683"/>
                  <a:pt x="1666875" y="1520825"/>
                </a:cubicBezTo>
                <a:cubicBezTo>
                  <a:pt x="1667933" y="1603375"/>
                  <a:pt x="1668992" y="1685925"/>
                  <a:pt x="1670050" y="1768475"/>
                </a:cubicBezTo>
                <a:lnTo>
                  <a:pt x="1682750" y="2009775"/>
                </a:lnTo>
                <a:lnTo>
                  <a:pt x="1695450" y="2228850"/>
                </a:lnTo>
                <a:lnTo>
                  <a:pt x="1689100" y="2260600"/>
                </a:lnTo>
                <a:lnTo>
                  <a:pt x="1673225" y="2320925"/>
                </a:lnTo>
                <a:lnTo>
                  <a:pt x="1641475" y="2390775"/>
                </a:lnTo>
                <a:lnTo>
                  <a:pt x="1612900" y="2432050"/>
                </a:lnTo>
                <a:lnTo>
                  <a:pt x="1590675" y="2454275"/>
                </a:lnTo>
                <a:lnTo>
                  <a:pt x="1568450" y="2463800"/>
                </a:lnTo>
                <a:lnTo>
                  <a:pt x="1539875" y="2463800"/>
                </a:lnTo>
                <a:lnTo>
                  <a:pt x="1511300" y="2454275"/>
                </a:lnTo>
                <a:lnTo>
                  <a:pt x="1485900" y="2435225"/>
                </a:lnTo>
                <a:lnTo>
                  <a:pt x="1470025" y="2413000"/>
                </a:lnTo>
                <a:lnTo>
                  <a:pt x="1450975" y="2384425"/>
                </a:lnTo>
                <a:lnTo>
                  <a:pt x="1431925" y="2346325"/>
                </a:lnTo>
                <a:lnTo>
                  <a:pt x="1412875" y="2301875"/>
                </a:lnTo>
                <a:lnTo>
                  <a:pt x="1403350" y="2270125"/>
                </a:lnTo>
                <a:lnTo>
                  <a:pt x="1400175" y="2257425"/>
                </a:lnTo>
                <a:lnTo>
                  <a:pt x="1425575" y="2120900"/>
                </a:lnTo>
                <a:lnTo>
                  <a:pt x="1425575" y="1536700"/>
                </a:lnTo>
                <a:lnTo>
                  <a:pt x="1425575" y="844550"/>
                </a:lnTo>
                <a:cubicBezTo>
                  <a:pt x="1426633" y="684742"/>
                  <a:pt x="1427692" y="524933"/>
                  <a:pt x="1428750" y="365125"/>
                </a:cubicBezTo>
                <a:lnTo>
                  <a:pt x="1428750" y="330200"/>
                </a:lnTo>
                <a:lnTo>
                  <a:pt x="1425575" y="301625"/>
                </a:lnTo>
                <a:lnTo>
                  <a:pt x="1422400" y="279400"/>
                </a:lnTo>
                <a:lnTo>
                  <a:pt x="1409700" y="254000"/>
                </a:lnTo>
                <a:lnTo>
                  <a:pt x="1387475" y="234950"/>
                </a:lnTo>
                <a:lnTo>
                  <a:pt x="1362075" y="225425"/>
                </a:lnTo>
                <a:lnTo>
                  <a:pt x="1330325" y="225425"/>
                </a:lnTo>
                <a:lnTo>
                  <a:pt x="1190625" y="244475"/>
                </a:lnTo>
                <a:lnTo>
                  <a:pt x="866775" y="288925"/>
                </a:lnTo>
                <a:lnTo>
                  <a:pt x="454025" y="349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8E8FC2F-2C17-0046-8D90-FADEC1319817}"/>
              </a:ext>
            </a:extLst>
          </p:cNvPr>
          <p:cNvSpPr/>
          <p:nvPr/>
        </p:nvSpPr>
        <p:spPr>
          <a:xfrm>
            <a:off x="5202238" y="3151188"/>
            <a:ext cx="1412875" cy="374650"/>
          </a:xfrm>
          <a:custGeom>
            <a:avLst/>
            <a:gdLst>
              <a:gd name="connsiteX0" fmla="*/ 650082 w 1412082"/>
              <a:gd name="connsiteY0" fmla="*/ 138112 h 376237"/>
              <a:gd name="connsiteX1" fmla="*/ 835819 w 1412082"/>
              <a:gd name="connsiteY1" fmla="*/ 109537 h 376237"/>
              <a:gd name="connsiteX2" fmla="*/ 1038225 w 1412082"/>
              <a:gd name="connsiteY2" fmla="*/ 76200 h 376237"/>
              <a:gd name="connsiteX3" fmla="*/ 1254919 w 1412082"/>
              <a:gd name="connsiteY3" fmla="*/ 33337 h 376237"/>
              <a:gd name="connsiteX4" fmla="*/ 1407319 w 1412082"/>
              <a:gd name="connsiteY4" fmla="*/ 0 h 376237"/>
              <a:gd name="connsiteX5" fmla="*/ 1412082 w 1412082"/>
              <a:gd name="connsiteY5" fmla="*/ 180975 h 376237"/>
              <a:gd name="connsiteX6" fmla="*/ 1088232 w 1412082"/>
              <a:gd name="connsiteY6" fmla="*/ 226219 h 376237"/>
              <a:gd name="connsiteX7" fmla="*/ 802482 w 1412082"/>
              <a:gd name="connsiteY7" fmla="*/ 266700 h 376237"/>
              <a:gd name="connsiteX8" fmla="*/ 500063 w 1412082"/>
              <a:gd name="connsiteY8" fmla="*/ 307181 h 376237"/>
              <a:gd name="connsiteX9" fmla="*/ 219075 w 1412082"/>
              <a:gd name="connsiteY9" fmla="*/ 345281 h 376237"/>
              <a:gd name="connsiteX10" fmla="*/ 4763 w 1412082"/>
              <a:gd name="connsiteY10" fmla="*/ 376237 h 376237"/>
              <a:gd name="connsiteX11" fmla="*/ 0 w 1412082"/>
              <a:gd name="connsiteY11" fmla="*/ 188119 h 376237"/>
              <a:gd name="connsiteX12" fmla="*/ 185738 w 1412082"/>
              <a:gd name="connsiteY12" fmla="*/ 188119 h 376237"/>
              <a:gd name="connsiteX13" fmla="*/ 347663 w 1412082"/>
              <a:gd name="connsiteY13" fmla="*/ 173831 h 376237"/>
              <a:gd name="connsiteX14" fmla="*/ 528638 w 1412082"/>
              <a:gd name="connsiteY14" fmla="*/ 152400 h 376237"/>
              <a:gd name="connsiteX15" fmla="*/ 650082 w 1412082"/>
              <a:gd name="connsiteY15" fmla="*/ 138112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12082" h="376237">
                <a:moveTo>
                  <a:pt x="650082" y="138112"/>
                </a:moveTo>
                <a:lnTo>
                  <a:pt x="835819" y="109537"/>
                </a:lnTo>
                <a:lnTo>
                  <a:pt x="1038225" y="76200"/>
                </a:lnTo>
                <a:lnTo>
                  <a:pt x="1254919" y="33337"/>
                </a:lnTo>
                <a:lnTo>
                  <a:pt x="1407319" y="0"/>
                </a:lnTo>
                <a:lnTo>
                  <a:pt x="1412082" y="180975"/>
                </a:lnTo>
                <a:lnTo>
                  <a:pt x="1088232" y="226219"/>
                </a:lnTo>
                <a:lnTo>
                  <a:pt x="802482" y="266700"/>
                </a:lnTo>
                <a:lnTo>
                  <a:pt x="500063" y="307181"/>
                </a:lnTo>
                <a:lnTo>
                  <a:pt x="219075" y="345281"/>
                </a:lnTo>
                <a:lnTo>
                  <a:pt x="4763" y="376237"/>
                </a:lnTo>
                <a:lnTo>
                  <a:pt x="0" y="188119"/>
                </a:lnTo>
                <a:lnTo>
                  <a:pt x="185738" y="188119"/>
                </a:lnTo>
                <a:lnTo>
                  <a:pt x="347663" y="173831"/>
                </a:lnTo>
                <a:lnTo>
                  <a:pt x="528638" y="152400"/>
                </a:lnTo>
                <a:lnTo>
                  <a:pt x="650082" y="138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ED78CFD-1F52-5B4F-A353-FF4013B0D978}"/>
              </a:ext>
            </a:extLst>
          </p:cNvPr>
          <p:cNvSpPr/>
          <p:nvPr/>
        </p:nvSpPr>
        <p:spPr>
          <a:xfrm>
            <a:off x="5192713" y="3868738"/>
            <a:ext cx="1427162" cy="304800"/>
          </a:xfrm>
          <a:custGeom>
            <a:avLst/>
            <a:gdLst>
              <a:gd name="connsiteX0" fmla="*/ 559594 w 1426369"/>
              <a:gd name="connsiteY0" fmla="*/ 90488 h 304800"/>
              <a:gd name="connsiteX1" fmla="*/ 876300 w 1426369"/>
              <a:gd name="connsiteY1" fmla="*/ 57150 h 304800"/>
              <a:gd name="connsiteX2" fmla="*/ 1152525 w 1426369"/>
              <a:gd name="connsiteY2" fmla="*/ 28575 h 304800"/>
              <a:gd name="connsiteX3" fmla="*/ 1426369 w 1426369"/>
              <a:gd name="connsiteY3" fmla="*/ 0 h 304800"/>
              <a:gd name="connsiteX4" fmla="*/ 1423988 w 1426369"/>
              <a:gd name="connsiteY4" fmla="*/ 154782 h 304800"/>
              <a:gd name="connsiteX5" fmla="*/ 1123950 w 1426369"/>
              <a:gd name="connsiteY5" fmla="*/ 185738 h 304800"/>
              <a:gd name="connsiteX6" fmla="*/ 721519 w 1426369"/>
              <a:gd name="connsiteY6" fmla="*/ 228600 h 304800"/>
              <a:gd name="connsiteX7" fmla="*/ 366713 w 1426369"/>
              <a:gd name="connsiteY7" fmla="*/ 264319 h 304800"/>
              <a:gd name="connsiteX8" fmla="*/ 0 w 1426369"/>
              <a:gd name="connsiteY8" fmla="*/ 304800 h 304800"/>
              <a:gd name="connsiteX9" fmla="*/ 19050 w 1426369"/>
              <a:gd name="connsiteY9" fmla="*/ 147638 h 304800"/>
              <a:gd name="connsiteX10" fmla="*/ 559594 w 1426369"/>
              <a:gd name="connsiteY10" fmla="*/ 90488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26369" h="304800">
                <a:moveTo>
                  <a:pt x="559594" y="90488"/>
                </a:moveTo>
                <a:lnTo>
                  <a:pt x="876300" y="57150"/>
                </a:lnTo>
                <a:lnTo>
                  <a:pt x="1152525" y="28575"/>
                </a:lnTo>
                <a:lnTo>
                  <a:pt x="1426369" y="0"/>
                </a:lnTo>
                <a:cubicBezTo>
                  <a:pt x="1425575" y="51594"/>
                  <a:pt x="1424782" y="103188"/>
                  <a:pt x="1423988" y="154782"/>
                </a:cubicBezTo>
                <a:lnTo>
                  <a:pt x="1123950" y="185738"/>
                </a:lnTo>
                <a:lnTo>
                  <a:pt x="721519" y="228600"/>
                </a:lnTo>
                <a:lnTo>
                  <a:pt x="366713" y="264319"/>
                </a:lnTo>
                <a:lnTo>
                  <a:pt x="0" y="304800"/>
                </a:lnTo>
                <a:lnTo>
                  <a:pt x="19050" y="147638"/>
                </a:lnTo>
                <a:lnTo>
                  <a:pt x="559594" y="904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DE0D2376-5809-F040-A9AB-978BDB04714B}"/>
              </a:ext>
            </a:extLst>
          </p:cNvPr>
          <p:cNvSpPr/>
          <p:nvPr/>
        </p:nvSpPr>
        <p:spPr>
          <a:xfrm>
            <a:off x="5191125" y="4560888"/>
            <a:ext cx="1428750" cy="327025"/>
          </a:xfrm>
          <a:custGeom>
            <a:avLst/>
            <a:gdLst>
              <a:gd name="connsiteX0" fmla="*/ 619125 w 1428750"/>
              <a:gd name="connsiteY0" fmla="*/ 97631 h 328612"/>
              <a:gd name="connsiteX1" fmla="*/ 1181100 w 1428750"/>
              <a:gd name="connsiteY1" fmla="*/ 28575 h 328612"/>
              <a:gd name="connsiteX2" fmla="*/ 1428750 w 1428750"/>
              <a:gd name="connsiteY2" fmla="*/ 0 h 328612"/>
              <a:gd name="connsiteX3" fmla="*/ 1423988 w 1428750"/>
              <a:gd name="connsiteY3" fmla="*/ 173831 h 328612"/>
              <a:gd name="connsiteX4" fmla="*/ 1212056 w 1428750"/>
              <a:gd name="connsiteY4" fmla="*/ 200025 h 328612"/>
              <a:gd name="connsiteX5" fmla="*/ 883444 w 1428750"/>
              <a:gd name="connsiteY5" fmla="*/ 235744 h 328612"/>
              <a:gd name="connsiteX6" fmla="*/ 509588 w 1428750"/>
              <a:gd name="connsiteY6" fmla="*/ 273844 h 328612"/>
              <a:gd name="connsiteX7" fmla="*/ 178594 w 1428750"/>
              <a:gd name="connsiteY7" fmla="*/ 309562 h 328612"/>
              <a:gd name="connsiteX8" fmla="*/ 2381 w 1428750"/>
              <a:gd name="connsiteY8" fmla="*/ 328612 h 328612"/>
              <a:gd name="connsiteX9" fmla="*/ 0 w 1428750"/>
              <a:gd name="connsiteY9" fmla="*/ 171450 h 328612"/>
              <a:gd name="connsiteX10" fmla="*/ 383381 w 1428750"/>
              <a:gd name="connsiteY10" fmla="*/ 126206 h 328612"/>
              <a:gd name="connsiteX11" fmla="*/ 619125 w 1428750"/>
              <a:gd name="connsiteY11" fmla="*/ 97631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8750" h="328612">
                <a:moveTo>
                  <a:pt x="619125" y="97631"/>
                </a:moveTo>
                <a:lnTo>
                  <a:pt x="1181100" y="28575"/>
                </a:lnTo>
                <a:lnTo>
                  <a:pt x="1428750" y="0"/>
                </a:lnTo>
                <a:lnTo>
                  <a:pt x="1423988" y="173831"/>
                </a:lnTo>
                <a:lnTo>
                  <a:pt x="1212056" y="200025"/>
                </a:lnTo>
                <a:lnTo>
                  <a:pt x="883444" y="235744"/>
                </a:lnTo>
                <a:lnTo>
                  <a:pt x="509588" y="273844"/>
                </a:lnTo>
                <a:lnTo>
                  <a:pt x="178594" y="309562"/>
                </a:lnTo>
                <a:lnTo>
                  <a:pt x="2381" y="328612"/>
                </a:lnTo>
                <a:cubicBezTo>
                  <a:pt x="1587" y="276225"/>
                  <a:pt x="794" y="223837"/>
                  <a:pt x="0" y="171450"/>
                </a:cubicBezTo>
                <a:lnTo>
                  <a:pt x="383381" y="126206"/>
                </a:lnTo>
                <a:lnTo>
                  <a:pt x="619125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16491B-51A8-4F4F-BD66-675FDAED6AE1}"/>
              </a:ext>
            </a:extLst>
          </p:cNvPr>
          <p:cNvGrpSpPr/>
          <p:nvPr/>
        </p:nvGrpSpPr>
        <p:grpSpPr>
          <a:xfrm>
            <a:off x="2486025" y="1622743"/>
            <a:ext cx="4581525" cy="4311650"/>
            <a:chOff x="2627313" y="1773238"/>
            <a:chExt cx="4581525" cy="4311650"/>
          </a:xfrm>
        </p:grpSpPr>
        <p:sp>
          <p:nvSpPr>
            <p:cNvPr id="21" name="フリーフォーム 135">
              <a:extLst>
                <a:ext uri="{FF2B5EF4-FFF2-40B4-BE49-F238E27FC236}">
                  <a16:creationId xmlns:a16="http://schemas.microsoft.com/office/drawing/2014/main" id="{33E8D72B-00E5-4E62-BB61-4F93295104F9}"/>
                </a:ext>
              </a:extLst>
            </p:cNvPr>
            <p:cNvSpPr/>
            <p:nvPr/>
          </p:nvSpPr>
          <p:spPr>
            <a:xfrm>
              <a:off x="3024188" y="2112963"/>
              <a:ext cx="504825" cy="603250"/>
            </a:xfrm>
            <a:custGeom>
              <a:avLst/>
              <a:gdLst>
                <a:gd name="connsiteX0" fmla="*/ 197643 w 504825"/>
                <a:gd name="connsiteY0" fmla="*/ 107156 h 604837"/>
                <a:gd name="connsiteX1" fmla="*/ 340518 w 504825"/>
                <a:gd name="connsiteY1" fmla="*/ 197644 h 604837"/>
                <a:gd name="connsiteX2" fmla="*/ 400050 w 504825"/>
                <a:gd name="connsiteY2" fmla="*/ 233362 h 604837"/>
                <a:gd name="connsiteX3" fmla="*/ 411956 w 504825"/>
                <a:gd name="connsiteY3" fmla="*/ 242887 h 604837"/>
                <a:gd name="connsiteX4" fmla="*/ 428625 w 504825"/>
                <a:gd name="connsiteY4" fmla="*/ 259556 h 604837"/>
                <a:gd name="connsiteX5" fmla="*/ 447675 w 504825"/>
                <a:gd name="connsiteY5" fmla="*/ 285750 h 604837"/>
                <a:gd name="connsiteX6" fmla="*/ 461962 w 504825"/>
                <a:gd name="connsiteY6" fmla="*/ 314325 h 604837"/>
                <a:gd name="connsiteX7" fmla="*/ 481012 w 504825"/>
                <a:gd name="connsiteY7" fmla="*/ 369094 h 604837"/>
                <a:gd name="connsiteX8" fmla="*/ 495300 w 504825"/>
                <a:gd name="connsiteY8" fmla="*/ 442912 h 604837"/>
                <a:gd name="connsiteX9" fmla="*/ 504825 w 504825"/>
                <a:gd name="connsiteY9" fmla="*/ 511969 h 604837"/>
                <a:gd name="connsiteX10" fmla="*/ 504825 w 504825"/>
                <a:gd name="connsiteY10" fmla="*/ 554831 h 604837"/>
                <a:gd name="connsiteX11" fmla="*/ 495300 w 504825"/>
                <a:gd name="connsiteY11" fmla="*/ 583406 h 604837"/>
                <a:gd name="connsiteX12" fmla="*/ 483393 w 504825"/>
                <a:gd name="connsiteY12" fmla="*/ 597694 h 604837"/>
                <a:gd name="connsiteX13" fmla="*/ 457200 w 504825"/>
                <a:gd name="connsiteY13" fmla="*/ 604837 h 604837"/>
                <a:gd name="connsiteX14" fmla="*/ 431006 w 504825"/>
                <a:gd name="connsiteY14" fmla="*/ 604837 h 604837"/>
                <a:gd name="connsiteX15" fmla="*/ 392906 w 504825"/>
                <a:gd name="connsiteY15" fmla="*/ 595312 h 604837"/>
                <a:gd name="connsiteX16" fmla="*/ 361950 w 504825"/>
                <a:gd name="connsiteY16" fmla="*/ 581025 h 604837"/>
                <a:gd name="connsiteX17" fmla="*/ 333375 w 504825"/>
                <a:gd name="connsiteY17" fmla="*/ 561975 h 604837"/>
                <a:gd name="connsiteX18" fmla="*/ 290512 w 504825"/>
                <a:gd name="connsiteY18" fmla="*/ 511969 h 604837"/>
                <a:gd name="connsiteX19" fmla="*/ 219075 w 504825"/>
                <a:gd name="connsiteY19" fmla="*/ 392906 h 604837"/>
                <a:gd name="connsiteX20" fmla="*/ 73818 w 504825"/>
                <a:gd name="connsiteY20" fmla="*/ 152400 h 604837"/>
                <a:gd name="connsiteX21" fmla="*/ 2381 w 504825"/>
                <a:gd name="connsiteY21" fmla="*/ 30956 h 604837"/>
                <a:gd name="connsiteX22" fmla="*/ 0 w 504825"/>
                <a:gd name="connsiteY22" fmla="*/ 16669 h 604837"/>
                <a:gd name="connsiteX23" fmla="*/ 2381 w 504825"/>
                <a:gd name="connsiteY23" fmla="*/ 2381 h 604837"/>
                <a:gd name="connsiteX24" fmla="*/ 9525 w 504825"/>
                <a:gd name="connsiteY24" fmla="*/ 0 h 604837"/>
                <a:gd name="connsiteX25" fmla="*/ 26193 w 504825"/>
                <a:gd name="connsiteY25" fmla="*/ 0 h 604837"/>
                <a:gd name="connsiteX26" fmla="*/ 54768 w 504825"/>
                <a:gd name="connsiteY26" fmla="*/ 14287 h 604837"/>
                <a:gd name="connsiteX27" fmla="*/ 130968 w 504825"/>
                <a:gd name="connsiteY27" fmla="*/ 61912 h 604837"/>
                <a:gd name="connsiteX28" fmla="*/ 197643 w 504825"/>
                <a:gd name="connsiteY28" fmla="*/ 10715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4825" h="604837">
                  <a:moveTo>
                    <a:pt x="197643" y="107156"/>
                  </a:moveTo>
                  <a:lnTo>
                    <a:pt x="340518" y="197644"/>
                  </a:lnTo>
                  <a:lnTo>
                    <a:pt x="400050" y="233362"/>
                  </a:lnTo>
                  <a:lnTo>
                    <a:pt x="411956" y="242887"/>
                  </a:lnTo>
                  <a:lnTo>
                    <a:pt x="428625" y="259556"/>
                  </a:lnTo>
                  <a:lnTo>
                    <a:pt x="447675" y="285750"/>
                  </a:lnTo>
                  <a:lnTo>
                    <a:pt x="461962" y="314325"/>
                  </a:lnTo>
                  <a:lnTo>
                    <a:pt x="481012" y="369094"/>
                  </a:lnTo>
                  <a:lnTo>
                    <a:pt x="495300" y="442912"/>
                  </a:lnTo>
                  <a:lnTo>
                    <a:pt x="504825" y="511969"/>
                  </a:lnTo>
                  <a:lnTo>
                    <a:pt x="504825" y="554831"/>
                  </a:lnTo>
                  <a:lnTo>
                    <a:pt x="495300" y="583406"/>
                  </a:lnTo>
                  <a:lnTo>
                    <a:pt x="483393" y="597694"/>
                  </a:lnTo>
                  <a:lnTo>
                    <a:pt x="457200" y="604837"/>
                  </a:lnTo>
                  <a:lnTo>
                    <a:pt x="431006" y="604837"/>
                  </a:lnTo>
                  <a:lnTo>
                    <a:pt x="392906" y="595312"/>
                  </a:lnTo>
                  <a:lnTo>
                    <a:pt x="361950" y="581025"/>
                  </a:lnTo>
                  <a:lnTo>
                    <a:pt x="333375" y="561975"/>
                  </a:lnTo>
                  <a:lnTo>
                    <a:pt x="290512" y="511969"/>
                  </a:lnTo>
                  <a:lnTo>
                    <a:pt x="219075" y="392906"/>
                  </a:lnTo>
                  <a:lnTo>
                    <a:pt x="73818" y="152400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14287"/>
                  </a:lnTo>
                  <a:lnTo>
                    <a:pt x="130968" y="61912"/>
                  </a:lnTo>
                  <a:lnTo>
                    <a:pt x="197643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6">
              <a:extLst>
                <a:ext uri="{FF2B5EF4-FFF2-40B4-BE49-F238E27FC236}">
                  <a16:creationId xmlns:a16="http://schemas.microsoft.com/office/drawing/2014/main" id="{92538A79-6CB4-49AD-BB6F-7B4C68299E9C}"/>
                </a:ext>
              </a:extLst>
            </p:cNvPr>
            <p:cNvSpPr/>
            <p:nvPr/>
          </p:nvSpPr>
          <p:spPr>
            <a:xfrm>
              <a:off x="4324350" y="1827213"/>
              <a:ext cx="561975" cy="717550"/>
            </a:xfrm>
            <a:custGeom>
              <a:avLst/>
              <a:gdLst>
                <a:gd name="connsiteX0" fmla="*/ 147638 w 561975"/>
                <a:gd name="connsiteY0" fmla="*/ 447675 h 719137"/>
                <a:gd name="connsiteX1" fmla="*/ 209550 w 561975"/>
                <a:gd name="connsiteY1" fmla="*/ 340519 h 719137"/>
                <a:gd name="connsiteX2" fmla="*/ 257175 w 561975"/>
                <a:gd name="connsiteY2" fmla="*/ 242887 h 719137"/>
                <a:gd name="connsiteX3" fmla="*/ 259556 w 561975"/>
                <a:gd name="connsiteY3" fmla="*/ 211931 h 719137"/>
                <a:gd name="connsiteX4" fmla="*/ 254794 w 561975"/>
                <a:gd name="connsiteY4" fmla="*/ 166687 h 719137"/>
                <a:gd name="connsiteX5" fmla="*/ 247650 w 561975"/>
                <a:gd name="connsiteY5" fmla="*/ 130969 h 719137"/>
                <a:gd name="connsiteX6" fmla="*/ 235744 w 561975"/>
                <a:gd name="connsiteY6" fmla="*/ 95250 h 719137"/>
                <a:gd name="connsiteX7" fmla="*/ 228600 w 561975"/>
                <a:gd name="connsiteY7" fmla="*/ 78581 h 719137"/>
                <a:gd name="connsiteX8" fmla="*/ 214313 w 561975"/>
                <a:gd name="connsiteY8" fmla="*/ 50006 h 719137"/>
                <a:gd name="connsiteX9" fmla="*/ 207169 w 561975"/>
                <a:gd name="connsiteY9" fmla="*/ 33337 h 719137"/>
                <a:gd name="connsiteX10" fmla="*/ 204788 w 561975"/>
                <a:gd name="connsiteY10" fmla="*/ 16669 h 719137"/>
                <a:gd name="connsiteX11" fmla="*/ 207169 w 561975"/>
                <a:gd name="connsiteY11" fmla="*/ 9525 h 719137"/>
                <a:gd name="connsiteX12" fmla="*/ 214313 w 561975"/>
                <a:gd name="connsiteY12" fmla="*/ 4762 h 719137"/>
                <a:gd name="connsiteX13" fmla="*/ 223838 w 561975"/>
                <a:gd name="connsiteY13" fmla="*/ 0 h 719137"/>
                <a:gd name="connsiteX14" fmla="*/ 235744 w 561975"/>
                <a:gd name="connsiteY14" fmla="*/ 4762 h 719137"/>
                <a:gd name="connsiteX15" fmla="*/ 292894 w 561975"/>
                <a:gd name="connsiteY15" fmla="*/ 33337 h 719137"/>
                <a:gd name="connsiteX16" fmla="*/ 395288 w 561975"/>
                <a:gd name="connsiteY16" fmla="*/ 95250 h 719137"/>
                <a:gd name="connsiteX17" fmla="*/ 459581 w 561975"/>
                <a:gd name="connsiteY17" fmla="*/ 142875 h 719137"/>
                <a:gd name="connsiteX18" fmla="*/ 519113 w 561975"/>
                <a:gd name="connsiteY18" fmla="*/ 192881 h 719137"/>
                <a:gd name="connsiteX19" fmla="*/ 545306 w 561975"/>
                <a:gd name="connsiteY19" fmla="*/ 221456 h 719137"/>
                <a:gd name="connsiteX20" fmla="*/ 557213 w 561975"/>
                <a:gd name="connsiteY20" fmla="*/ 242887 h 719137"/>
                <a:gd name="connsiteX21" fmla="*/ 559594 w 561975"/>
                <a:gd name="connsiteY21" fmla="*/ 257175 h 719137"/>
                <a:gd name="connsiteX22" fmla="*/ 561975 w 561975"/>
                <a:gd name="connsiteY22" fmla="*/ 280987 h 719137"/>
                <a:gd name="connsiteX23" fmla="*/ 550069 w 561975"/>
                <a:gd name="connsiteY23" fmla="*/ 307181 h 719137"/>
                <a:gd name="connsiteX24" fmla="*/ 526256 w 561975"/>
                <a:gd name="connsiteY24" fmla="*/ 326231 h 719137"/>
                <a:gd name="connsiteX25" fmla="*/ 440531 w 561975"/>
                <a:gd name="connsiteY25" fmla="*/ 369094 h 719137"/>
                <a:gd name="connsiteX26" fmla="*/ 254794 w 561975"/>
                <a:gd name="connsiteY26" fmla="*/ 533400 h 719137"/>
                <a:gd name="connsiteX27" fmla="*/ 61913 w 561975"/>
                <a:gd name="connsiteY27" fmla="*/ 702469 h 719137"/>
                <a:gd name="connsiteX28" fmla="*/ 40481 w 561975"/>
                <a:gd name="connsiteY28" fmla="*/ 714375 h 719137"/>
                <a:gd name="connsiteX29" fmla="*/ 23813 w 561975"/>
                <a:gd name="connsiteY29" fmla="*/ 719137 h 719137"/>
                <a:gd name="connsiteX30" fmla="*/ 9525 w 561975"/>
                <a:gd name="connsiteY30" fmla="*/ 719137 h 719137"/>
                <a:gd name="connsiteX31" fmla="*/ 2381 w 561975"/>
                <a:gd name="connsiteY31" fmla="*/ 711994 h 719137"/>
                <a:gd name="connsiteX32" fmla="*/ 0 w 561975"/>
                <a:gd name="connsiteY32" fmla="*/ 697706 h 719137"/>
                <a:gd name="connsiteX33" fmla="*/ 4763 w 561975"/>
                <a:gd name="connsiteY33" fmla="*/ 676275 h 719137"/>
                <a:gd name="connsiteX34" fmla="*/ 33338 w 561975"/>
                <a:gd name="connsiteY34" fmla="*/ 628650 h 719137"/>
                <a:gd name="connsiteX35" fmla="*/ 83344 w 561975"/>
                <a:gd name="connsiteY35" fmla="*/ 557212 h 719137"/>
                <a:gd name="connsiteX36" fmla="*/ 147638 w 561975"/>
                <a:gd name="connsiteY36" fmla="*/ 447675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1975" h="719137">
                  <a:moveTo>
                    <a:pt x="147638" y="447675"/>
                  </a:moveTo>
                  <a:lnTo>
                    <a:pt x="209550" y="340519"/>
                  </a:lnTo>
                  <a:lnTo>
                    <a:pt x="257175" y="242887"/>
                  </a:lnTo>
                  <a:lnTo>
                    <a:pt x="259556" y="211931"/>
                  </a:lnTo>
                  <a:lnTo>
                    <a:pt x="254794" y="166687"/>
                  </a:lnTo>
                  <a:lnTo>
                    <a:pt x="247650" y="130969"/>
                  </a:lnTo>
                  <a:lnTo>
                    <a:pt x="235744" y="95250"/>
                  </a:lnTo>
                  <a:lnTo>
                    <a:pt x="228600" y="78581"/>
                  </a:lnTo>
                  <a:lnTo>
                    <a:pt x="214313" y="50006"/>
                  </a:lnTo>
                  <a:lnTo>
                    <a:pt x="207169" y="33337"/>
                  </a:lnTo>
                  <a:lnTo>
                    <a:pt x="204788" y="16669"/>
                  </a:lnTo>
                  <a:lnTo>
                    <a:pt x="207169" y="9525"/>
                  </a:lnTo>
                  <a:lnTo>
                    <a:pt x="214313" y="4762"/>
                  </a:lnTo>
                  <a:lnTo>
                    <a:pt x="223838" y="0"/>
                  </a:lnTo>
                  <a:lnTo>
                    <a:pt x="235744" y="4762"/>
                  </a:lnTo>
                  <a:lnTo>
                    <a:pt x="292894" y="33337"/>
                  </a:lnTo>
                  <a:lnTo>
                    <a:pt x="395288" y="95250"/>
                  </a:lnTo>
                  <a:lnTo>
                    <a:pt x="459581" y="142875"/>
                  </a:lnTo>
                  <a:lnTo>
                    <a:pt x="519113" y="192881"/>
                  </a:lnTo>
                  <a:lnTo>
                    <a:pt x="545306" y="221456"/>
                  </a:lnTo>
                  <a:lnTo>
                    <a:pt x="557213" y="242887"/>
                  </a:lnTo>
                  <a:lnTo>
                    <a:pt x="559594" y="257175"/>
                  </a:lnTo>
                  <a:lnTo>
                    <a:pt x="561975" y="280987"/>
                  </a:lnTo>
                  <a:lnTo>
                    <a:pt x="550069" y="307181"/>
                  </a:lnTo>
                  <a:lnTo>
                    <a:pt x="526256" y="326231"/>
                  </a:lnTo>
                  <a:lnTo>
                    <a:pt x="440531" y="369094"/>
                  </a:lnTo>
                  <a:lnTo>
                    <a:pt x="254794" y="533400"/>
                  </a:lnTo>
                  <a:lnTo>
                    <a:pt x="61913" y="702469"/>
                  </a:lnTo>
                  <a:lnTo>
                    <a:pt x="40481" y="714375"/>
                  </a:lnTo>
                  <a:lnTo>
                    <a:pt x="23813" y="719137"/>
                  </a:lnTo>
                  <a:lnTo>
                    <a:pt x="9525" y="719137"/>
                  </a:lnTo>
                  <a:lnTo>
                    <a:pt x="2381" y="711994"/>
                  </a:lnTo>
                  <a:lnTo>
                    <a:pt x="0" y="697706"/>
                  </a:lnTo>
                  <a:lnTo>
                    <a:pt x="4763" y="676275"/>
                  </a:lnTo>
                  <a:lnTo>
                    <a:pt x="33338" y="628650"/>
                  </a:lnTo>
                  <a:lnTo>
                    <a:pt x="83344" y="557212"/>
                  </a:lnTo>
                  <a:lnTo>
                    <a:pt x="147638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1">
              <a:extLst>
                <a:ext uri="{FF2B5EF4-FFF2-40B4-BE49-F238E27FC236}">
                  <a16:creationId xmlns:a16="http://schemas.microsoft.com/office/drawing/2014/main" id="{8EA9182A-ACFB-479F-A02D-CAB2A31E83E9}"/>
                </a:ext>
              </a:extLst>
            </p:cNvPr>
            <p:cNvSpPr/>
            <p:nvPr/>
          </p:nvSpPr>
          <p:spPr>
            <a:xfrm>
              <a:off x="2627313" y="4429125"/>
              <a:ext cx="2371725" cy="611188"/>
            </a:xfrm>
            <a:custGeom>
              <a:avLst/>
              <a:gdLst>
                <a:gd name="connsiteX0" fmla="*/ 757237 w 2371725"/>
                <a:gd name="connsiteY0" fmla="*/ 302419 h 611981"/>
                <a:gd name="connsiteX1" fmla="*/ 971550 w 2371725"/>
                <a:gd name="connsiteY1" fmla="*/ 254794 h 611981"/>
                <a:gd name="connsiteX2" fmla="*/ 1212056 w 2371725"/>
                <a:gd name="connsiteY2" fmla="*/ 192881 h 611981"/>
                <a:gd name="connsiteX3" fmla="*/ 1404937 w 2371725"/>
                <a:gd name="connsiteY3" fmla="*/ 161925 h 611981"/>
                <a:gd name="connsiteX4" fmla="*/ 1571625 w 2371725"/>
                <a:gd name="connsiteY4" fmla="*/ 130969 h 611981"/>
                <a:gd name="connsiteX5" fmla="*/ 1681162 w 2371725"/>
                <a:gd name="connsiteY5" fmla="*/ 102394 h 611981"/>
                <a:gd name="connsiteX6" fmla="*/ 1802606 w 2371725"/>
                <a:gd name="connsiteY6" fmla="*/ 69056 h 611981"/>
                <a:gd name="connsiteX7" fmla="*/ 1919287 w 2371725"/>
                <a:gd name="connsiteY7" fmla="*/ 26194 h 611981"/>
                <a:gd name="connsiteX8" fmla="*/ 1969294 w 2371725"/>
                <a:gd name="connsiteY8" fmla="*/ 4763 h 611981"/>
                <a:gd name="connsiteX9" fmla="*/ 1983581 w 2371725"/>
                <a:gd name="connsiteY9" fmla="*/ 0 h 611981"/>
                <a:gd name="connsiteX10" fmla="*/ 1990725 w 2371725"/>
                <a:gd name="connsiteY10" fmla="*/ 0 h 611981"/>
                <a:gd name="connsiteX11" fmla="*/ 2069306 w 2371725"/>
                <a:gd name="connsiteY11" fmla="*/ 7144 h 611981"/>
                <a:gd name="connsiteX12" fmla="*/ 2133600 w 2371725"/>
                <a:gd name="connsiteY12" fmla="*/ 21431 h 611981"/>
                <a:gd name="connsiteX13" fmla="*/ 2207419 w 2371725"/>
                <a:gd name="connsiteY13" fmla="*/ 45244 h 611981"/>
                <a:gd name="connsiteX14" fmla="*/ 2262187 w 2371725"/>
                <a:gd name="connsiteY14" fmla="*/ 64294 h 611981"/>
                <a:gd name="connsiteX15" fmla="*/ 2307431 w 2371725"/>
                <a:gd name="connsiteY15" fmla="*/ 85725 h 611981"/>
                <a:gd name="connsiteX16" fmla="*/ 2336006 w 2371725"/>
                <a:gd name="connsiteY16" fmla="*/ 104775 h 611981"/>
                <a:gd name="connsiteX17" fmla="*/ 2362200 w 2371725"/>
                <a:gd name="connsiteY17" fmla="*/ 130969 h 611981"/>
                <a:gd name="connsiteX18" fmla="*/ 2371725 w 2371725"/>
                <a:gd name="connsiteY18" fmla="*/ 147638 h 611981"/>
                <a:gd name="connsiteX19" fmla="*/ 2371725 w 2371725"/>
                <a:gd name="connsiteY19" fmla="*/ 154781 h 611981"/>
                <a:gd name="connsiteX20" fmla="*/ 2364581 w 2371725"/>
                <a:gd name="connsiteY20" fmla="*/ 176213 h 611981"/>
                <a:gd name="connsiteX21" fmla="*/ 2326481 w 2371725"/>
                <a:gd name="connsiteY21" fmla="*/ 192881 h 611981"/>
                <a:gd name="connsiteX22" fmla="*/ 2255044 w 2371725"/>
                <a:gd name="connsiteY22" fmla="*/ 204788 h 611981"/>
                <a:gd name="connsiteX23" fmla="*/ 2085975 w 2371725"/>
                <a:gd name="connsiteY23" fmla="*/ 226219 h 611981"/>
                <a:gd name="connsiteX24" fmla="*/ 1762125 w 2371725"/>
                <a:gd name="connsiteY24" fmla="*/ 271463 h 611981"/>
                <a:gd name="connsiteX25" fmla="*/ 1331119 w 2371725"/>
                <a:gd name="connsiteY25" fmla="*/ 338138 h 611981"/>
                <a:gd name="connsiteX26" fmla="*/ 1133475 w 2371725"/>
                <a:gd name="connsiteY26" fmla="*/ 395288 h 611981"/>
                <a:gd name="connsiteX27" fmla="*/ 962025 w 2371725"/>
                <a:gd name="connsiteY27" fmla="*/ 435769 h 611981"/>
                <a:gd name="connsiteX28" fmla="*/ 804862 w 2371725"/>
                <a:gd name="connsiteY28" fmla="*/ 478631 h 611981"/>
                <a:gd name="connsiteX29" fmla="*/ 704850 w 2371725"/>
                <a:gd name="connsiteY29" fmla="*/ 511969 h 611981"/>
                <a:gd name="connsiteX30" fmla="*/ 576262 w 2371725"/>
                <a:gd name="connsiteY30" fmla="*/ 557213 h 611981"/>
                <a:gd name="connsiteX31" fmla="*/ 547687 w 2371725"/>
                <a:gd name="connsiteY31" fmla="*/ 576263 h 611981"/>
                <a:gd name="connsiteX32" fmla="*/ 523875 w 2371725"/>
                <a:gd name="connsiteY32" fmla="*/ 588169 h 611981"/>
                <a:gd name="connsiteX33" fmla="*/ 473869 w 2371725"/>
                <a:gd name="connsiteY33" fmla="*/ 604838 h 611981"/>
                <a:gd name="connsiteX34" fmla="*/ 431006 w 2371725"/>
                <a:gd name="connsiteY34" fmla="*/ 611981 h 611981"/>
                <a:gd name="connsiteX35" fmla="*/ 400050 w 2371725"/>
                <a:gd name="connsiteY35" fmla="*/ 611981 h 611981"/>
                <a:gd name="connsiteX36" fmla="*/ 369094 w 2371725"/>
                <a:gd name="connsiteY36" fmla="*/ 602456 h 611981"/>
                <a:gd name="connsiteX37" fmla="*/ 326231 w 2371725"/>
                <a:gd name="connsiteY37" fmla="*/ 581025 h 611981"/>
                <a:gd name="connsiteX38" fmla="*/ 252412 w 2371725"/>
                <a:gd name="connsiteY38" fmla="*/ 538163 h 611981"/>
                <a:gd name="connsiteX39" fmla="*/ 171450 w 2371725"/>
                <a:gd name="connsiteY39" fmla="*/ 481013 h 611981"/>
                <a:gd name="connsiteX40" fmla="*/ 107156 w 2371725"/>
                <a:gd name="connsiteY40" fmla="*/ 419100 h 611981"/>
                <a:gd name="connsiteX41" fmla="*/ 47625 w 2371725"/>
                <a:gd name="connsiteY41" fmla="*/ 357188 h 611981"/>
                <a:gd name="connsiteX42" fmla="*/ 21431 w 2371725"/>
                <a:gd name="connsiteY42" fmla="*/ 319088 h 611981"/>
                <a:gd name="connsiteX43" fmla="*/ 0 w 2371725"/>
                <a:gd name="connsiteY43" fmla="*/ 280988 h 611981"/>
                <a:gd name="connsiteX44" fmla="*/ 0 w 2371725"/>
                <a:gd name="connsiteY44" fmla="*/ 269081 h 611981"/>
                <a:gd name="connsiteX45" fmla="*/ 2381 w 2371725"/>
                <a:gd name="connsiteY45" fmla="*/ 257175 h 611981"/>
                <a:gd name="connsiteX46" fmla="*/ 11906 w 2371725"/>
                <a:gd name="connsiteY46" fmla="*/ 252413 h 611981"/>
                <a:gd name="connsiteX47" fmla="*/ 35719 w 2371725"/>
                <a:gd name="connsiteY47" fmla="*/ 259556 h 611981"/>
                <a:gd name="connsiteX48" fmla="*/ 102394 w 2371725"/>
                <a:gd name="connsiteY48" fmla="*/ 290513 h 611981"/>
                <a:gd name="connsiteX49" fmla="*/ 150019 w 2371725"/>
                <a:gd name="connsiteY49" fmla="*/ 311944 h 611981"/>
                <a:gd name="connsiteX50" fmla="*/ 233362 w 2371725"/>
                <a:gd name="connsiteY50" fmla="*/ 342900 h 611981"/>
                <a:gd name="connsiteX51" fmla="*/ 285750 w 2371725"/>
                <a:gd name="connsiteY51" fmla="*/ 359569 h 611981"/>
                <a:gd name="connsiteX52" fmla="*/ 333375 w 2371725"/>
                <a:gd name="connsiteY52" fmla="*/ 369094 h 611981"/>
                <a:gd name="connsiteX53" fmla="*/ 402431 w 2371725"/>
                <a:gd name="connsiteY53" fmla="*/ 369094 h 611981"/>
                <a:gd name="connsiteX54" fmla="*/ 542925 w 2371725"/>
                <a:gd name="connsiteY54" fmla="*/ 350044 h 611981"/>
                <a:gd name="connsiteX55" fmla="*/ 757237 w 2371725"/>
                <a:gd name="connsiteY55" fmla="*/ 3024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1725" h="611981">
                  <a:moveTo>
                    <a:pt x="757237" y="302419"/>
                  </a:moveTo>
                  <a:lnTo>
                    <a:pt x="971550" y="254794"/>
                  </a:lnTo>
                  <a:lnTo>
                    <a:pt x="1212056" y="192881"/>
                  </a:lnTo>
                  <a:lnTo>
                    <a:pt x="1404937" y="161925"/>
                  </a:lnTo>
                  <a:lnTo>
                    <a:pt x="1571625" y="130969"/>
                  </a:lnTo>
                  <a:lnTo>
                    <a:pt x="1681162" y="102394"/>
                  </a:lnTo>
                  <a:lnTo>
                    <a:pt x="1802606" y="69056"/>
                  </a:lnTo>
                  <a:lnTo>
                    <a:pt x="1919287" y="26194"/>
                  </a:lnTo>
                  <a:lnTo>
                    <a:pt x="1969294" y="4763"/>
                  </a:lnTo>
                  <a:lnTo>
                    <a:pt x="1983581" y="0"/>
                  </a:lnTo>
                  <a:lnTo>
                    <a:pt x="1990725" y="0"/>
                  </a:lnTo>
                  <a:lnTo>
                    <a:pt x="2069306" y="7144"/>
                  </a:lnTo>
                  <a:lnTo>
                    <a:pt x="2133600" y="21431"/>
                  </a:lnTo>
                  <a:lnTo>
                    <a:pt x="2207419" y="45244"/>
                  </a:lnTo>
                  <a:lnTo>
                    <a:pt x="2262187" y="64294"/>
                  </a:lnTo>
                  <a:lnTo>
                    <a:pt x="2307431" y="85725"/>
                  </a:lnTo>
                  <a:lnTo>
                    <a:pt x="2336006" y="104775"/>
                  </a:lnTo>
                  <a:lnTo>
                    <a:pt x="2362200" y="130969"/>
                  </a:lnTo>
                  <a:lnTo>
                    <a:pt x="2371725" y="147638"/>
                  </a:lnTo>
                  <a:lnTo>
                    <a:pt x="2371725" y="154781"/>
                  </a:lnTo>
                  <a:lnTo>
                    <a:pt x="2364581" y="176213"/>
                  </a:lnTo>
                  <a:lnTo>
                    <a:pt x="2326481" y="192881"/>
                  </a:lnTo>
                  <a:lnTo>
                    <a:pt x="2255044" y="204788"/>
                  </a:lnTo>
                  <a:lnTo>
                    <a:pt x="2085975" y="226219"/>
                  </a:lnTo>
                  <a:lnTo>
                    <a:pt x="1762125" y="271463"/>
                  </a:lnTo>
                  <a:lnTo>
                    <a:pt x="1331119" y="338138"/>
                  </a:lnTo>
                  <a:lnTo>
                    <a:pt x="1133475" y="395288"/>
                  </a:lnTo>
                  <a:lnTo>
                    <a:pt x="962025" y="435769"/>
                  </a:lnTo>
                  <a:lnTo>
                    <a:pt x="804862" y="478631"/>
                  </a:lnTo>
                  <a:lnTo>
                    <a:pt x="704850" y="511969"/>
                  </a:lnTo>
                  <a:lnTo>
                    <a:pt x="576262" y="557213"/>
                  </a:lnTo>
                  <a:lnTo>
                    <a:pt x="547687" y="576263"/>
                  </a:lnTo>
                  <a:lnTo>
                    <a:pt x="523875" y="588169"/>
                  </a:lnTo>
                  <a:lnTo>
                    <a:pt x="473869" y="604838"/>
                  </a:lnTo>
                  <a:lnTo>
                    <a:pt x="431006" y="611981"/>
                  </a:lnTo>
                  <a:lnTo>
                    <a:pt x="400050" y="611981"/>
                  </a:lnTo>
                  <a:lnTo>
                    <a:pt x="369094" y="602456"/>
                  </a:lnTo>
                  <a:lnTo>
                    <a:pt x="326231" y="581025"/>
                  </a:lnTo>
                  <a:lnTo>
                    <a:pt x="252412" y="538163"/>
                  </a:lnTo>
                  <a:lnTo>
                    <a:pt x="171450" y="481013"/>
                  </a:lnTo>
                  <a:lnTo>
                    <a:pt x="107156" y="419100"/>
                  </a:lnTo>
                  <a:lnTo>
                    <a:pt x="47625" y="357188"/>
                  </a:lnTo>
                  <a:lnTo>
                    <a:pt x="21431" y="319088"/>
                  </a:lnTo>
                  <a:lnTo>
                    <a:pt x="0" y="280988"/>
                  </a:lnTo>
                  <a:lnTo>
                    <a:pt x="0" y="269081"/>
                  </a:lnTo>
                  <a:lnTo>
                    <a:pt x="2381" y="257175"/>
                  </a:lnTo>
                  <a:lnTo>
                    <a:pt x="11906" y="252413"/>
                  </a:lnTo>
                  <a:lnTo>
                    <a:pt x="35719" y="259556"/>
                  </a:lnTo>
                  <a:lnTo>
                    <a:pt x="102394" y="290513"/>
                  </a:lnTo>
                  <a:lnTo>
                    <a:pt x="150019" y="311944"/>
                  </a:lnTo>
                  <a:lnTo>
                    <a:pt x="233362" y="342900"/>
                  </a:lnTo>
                  <a:lnTo>
                    <a:pt x="285750" y="359569"/>
                  </a:lnTo>
                  <a:lnTo>
                    <a:pt x="333375" y="369094"/>
                  </a:lnTo>
                  <a:lnTo>
                    <a:pt x="402431" y="369094"/>
                  </a:lnTo>
                  <a:lnTo>
                    <a:pt x="542925" y="350044"/>
                  </a:lnTo>
                  <a:lnTo>
                    <a:pt x="757237" y="302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4">
              <a:extLst>
                <a:ext uri="{FF2B5EF4-FFF2-40B4-BE49-F238E27FC236}">
                  <a16:creationId xmlns:a16="http://schemas.microsoft.com/office/drawing/2014/main" id="{A4CB3524-9A0E-403B-9E00-754B3222DF10}"/>
                </a:ext>
              </a:extLst>
            </p:cNvPr>
            <p:cNvSpPr/>
            <p:nvPr/>
          </p:nvSpPr>
          <p:spPr>
            <a:xfrm>
              <a:off x="5084763" y="1773238"/>
              <a:ext cx="2124075" cy="473075"/>
            </a:xfrm>
            <a:custGeom>
              <a:avLst/>
              <a:gdLst>
                <a:gd name="connsiteX0" fmla="*/ 940594 w 2124075"/>
                <a:gd name="connsiteY0" fmla="*/ 178594 h 471488"/>
                <a:gd name="connsiteX1" fmla="*/ 1209675 w 2124075"/>
                <a:gd name="connsiteY1" fmla="*/ 138113 h 471488"/>
                <a:gd name="connsiteX2" fmla="*/ 1397794 w 2124075"/>
                <a:gd name="connsiteY2" fmla="*/ 111919 h 471488"/>
                <a:gd name="connsiteX3" fmla="*/ 1464469 w 2124075"/>
                <a:gd name="connsiteY3" fmla="*/ 92869 h 471488"/>
                <a:gd name="connsiteX4" fmla="*/ 1535906 w 2124075"/>
                <a:gd name="connsiteY4" fmla="*/ 66675 h 471488"/>
                <a:gd name="connsiteX5" fmla="*/ 1616869 w 2124075"/>
                <a:gd name="connsiteY5" fmla="*/ 33338 h 471488"/>
                <a:gd name="connsiteX6" fmla="*/ 1678781 w 2124075"/>
                <a:gd name="connsiteY6" fmla="*/ 2382 h 471488"/>
                <a:gd name="connsiteX7" fmla="*/ 1693069 w 2124075"/>
                <a:gd name="connsiteY7" fmla="*/ 0 h 471488"/>
                <a:gd name="connsiteX8" fmla="*/ 1719262 w 2124075"/>
                <a:gd name="connsiteY8" fmla="*/ 7144 h 471488"/>
                <a:gd name="connsiteX9" fmla="*/ 1790700 w 2124075"/>
                <a:gd name="connsiteY9" fmla="*/ 21432 h 471488"/>
                <a:gd name="connsiteX10" fmla="*/ 1881187 w 2124075"/>
                <a:gd name="connsiteY10" fmla="*/ 47625 h 471488"/>
                <a:gd name="connsiteX11" fmla="*/ 1938337 w 2124075"/>
                <a:gd name="connsiteY11" fmla="*/ 69057 h 471488"/>
                <a:gd name="connsiteX12" fmla="*/ 1997869 w 2124075"/>
                <a:gd name="connsiteY12" fmla="*/ 95250 h 471488"/>
                <a:gd name="connsiteX13" fmla="*/ 2043112 w 2124075"/>
                <a:gd name="connsiteY13" fmla="*/ 123825 h 471488"/>
                <a:gd name="connsiteX14" fmla="*/ 2083594 w 2124075"/>
                <a:gd name="connsiteY14" fmla="*/ 154782 h 471488"/>
                <a:gd name="connsiteX15" fmla="*/ 2107406 w 2124075"/>
                <a:gd name="connsiteY15" fmla="*/ 178594 h 471488"/>
                <a:gd name="connsiteX16" fmla="*/ 2119312 w 2124075"/>
                <a:gd name="connsiteY16" fmla="*/ 197644 h 471488"/>
                <a:gd name="connsiteX17" fmla="*/ 2124075 w 2124075"/>
                <a:gd name="connsiteY17" fmla="*/ 211932 h 471488"/>
                <a:gd name="connsiteX18" fmla="*/ 2119312 w 2124075"/>
                <a:gd name="connsiteY18" fmla="*/ 226219 h 471488"/>
                <a:gd name="connsiteX19" fmla="*/ 2105025 w 2124075"/>
                <a:gd name="connsiteY19" fmla="*/ 245269 h 471488"/>
                <a:gd name="connsiteX20" fmla="*/ 2057400 w 2124075"/>
                <a:gd name="connsiteY20" fmla="*/ 261938 h 471488"/>
                <a:gd name="connsiteX21" fmla="*/ 2019300 w 2124075"/>
                <a:gd name="connsiteY21" fmla="*/ 266700 h 471488"/>
                <a:gd name="connsiteX22" fmla="*/ 1928812 w 2124075"/>
                <a:gd name="connsiteY22" fmla="*/ 266700 h 471488"/>
                <a:gd name="connsiteX23" fmla="*/ 1759744 w 2124075"/>
                <a:gd name="connsiteY23" fmla="*/ 266700 h 471488"/>
                <a:gd name="connsiteX24" fmla="*/ 1595437 w 2124075"/>
                <a:gd name="connsiteY24" fmla="*/ 273844 h 471488"/>
                <a:gd name="connsiteX25" fmla="*/ 1362075 w 2124075"/>
                <a:gd name="connsiteY25" fmla="*/ 292894 h 471488"/>
                <a:gd name="connsiteX26" fmla="*/ 1143000 w 2124075"/>
                <a:gd name="connsiteY26" fmla="*/ 319088 h 471488"/>
                <a:gd name="connsiteX27" fmla="*/ 912019 w 2124075"/>
                <a:gd name="connsiteY27" fmla="*/ 354807 h 471488"/>
                <a:gd name="connsiteX28" fmla="*/ 635794 w 2124075"/>
                <a:gd name="connsiteY28" fmla="*/ 407194 h 471488"/>
                <a:gd name="connsiteX29" fmla="*/ 538162 w 2124075"/>
                <a:gd name="connsiteY29" fmla="*/ 428625 h 471488"/>
                <a:gd name="connsiteX30" fmla="*/ 459581 w 2124075"/>
                <a:gd name="connsiteY30" fmla="*/ 447675 h 471488"/>
                <a:gd name="connsiteX31" fmla="*/ 409575 w 2124075"/>
                <a:gd name="connsiteY31" fmla="*/ 464344 h 471488"/>
                <a:gd name="connsiteX32" fmla="*/ 366712 w 2124075"/>
                <a:gd name="connsiteY32" fmla="*/ 471488 h 471488"/>
                <a:gd name="connsiteX33" fmla="*/ 326231 w 2124075"/>
                <a:gd name="connsiteY33" fmla="*/ 464344 h 471488"/>
                <a:gd name="connsiteX34" fmla="*/ 290512 w 2124075"/>
                <a:gd name="connsiteY34" fmla="*/ 452438 h 471488"/>
                <a:gd name="connsiteX35" fmla="*/ 226219 w 2124075"/>
                <a:gd name="connsiteY35" fmla="*/ 411957 h 471488"/>
                <a:gd name="connsiteX36" fmla="*/ 154781 w 2124075"/>
                <a:gd name="connsiteY36" fmla="*/ 359569 h 471488"/>
                <a:gd name="connsiteX37" fmla="*/ 92869 w 2124075"/>
                <a:gd name="connsiteY37" fmla="*/ 304800 h 471488"/>
                <a:gd name="connsiteX38" fmla="*/ 45244 w 2124075"/>
                <a:gd name="connsiteY38" fmla="*/ 259557 h 471488"/>
                <a:gd name="connsiteX39" fmla="*/ 26194 w 2124075"/>
                <a:gd name="connsiteY39" fmla="*/ 240507 h 471488"/>
                <a:gd name="connsiteX40" fmla="*/ 11906 w 2124075"/>
                <a:gd name="connsiteY40" fmla="*/ 219075 h 471488"/>
                <a:gd name="connsiteX41" fmla="*/ 0 w 2124075"/>
                <a:gd name="connsiteY41" fmla="*/ 176213 h 471488"/>
                <a:gd name="connsiteX42" fmla="*/ 0 w 2124075"/>
                <a:gd name="connsiteY42" fmla="*/ 161925 h 471488"/>
                <a:gd name="connsiteX43" fmla="*/ 4762 w 2124075"/>
                <a:gd name="connsiteY43" fmla="*/ 152400 h 471488"/>
                <a:gd name="connsiteX44" fmla="*/ 11906 w 2124075"/>
                <a:gd name="connsiteY44" fmla="*/ 152400 h 471488"/>
                <a:gd name="connsiteX45" fmla="*/ 35719 w 2124075"/>
                <a:gd name="connsiteY45" fmla="*/ 164307 h 471488"/>
                <a:gd name="connsiteX46" fmla="*/ 69056 w 2124075"/>
                <a:gd name="connsiteY46" fmla="*/ 185738 h 471488"/>
                <a:gd name="connsiteX47" fmla="*/ 159544 w 2124075"/>
                <a:gd name="connsiteY47" fmla="*/ 211932 h 471488"/>
                <a:gd name="connsiteX48" fmla="*/ 245269 w 2124075"/>
                <a:gd name="connsiteY48" fmla="*/ 230982 h 471488"/>
                <a:gd name="connsiteX49" fmla="*/ 369094 w 2124075"/>
                <a:gd name="connsiteY49" fmla="*/ 245269 h 471488"/>
                <a:gd name="connsiteX50" fmla="*/ 483394 w 2124075"/>
                <a:gd name="connsiteY50" fmla="*/ 245269 h 471488"/>
                <a:gd name="connsiteX51" fmla="*/ 609600 w 2124075"/>
                <a:gd name="connsiteY51" fmla="*/ 228600 h 471488"/>
                <a:gd name="connsiteX52" fmla="*/ 940594 w 2124075"/>
                <a:gd name="connsiteY52" fmla="*/ 17859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24075" h="471488">
                  <a:moveTo>
                    <a:pt x="940594" y="178594"/>
                  </a:moveTo>
                  <a:lnTo>
                    <a:pt x="1209675" y="138113"/>
                  </a:lnTo>
                  <a:lnTo>
                    <a:pt x="1397794" y="111919"/>
                  </a:lnTo>
                  <a:lnTo>
                    <a:pt x="1464469" y="92869"/>
                  </a:lnTo>
                  <a:lnTo>
                    <a:pt x="1535906" y="66675"/>
                  </a:lnTo>
                  <a:lnTo>
                    <a:pt x="1616869" y="33338"/>
                  </a:lnTo>
                  <a:lnTo>
                    <a:pt x="1678781" y="2382"/>
                  </a:lnTo>
                  <a:lnTo>
                    <a:pt x="1693069" y="0"/>
                  </a:lnTo>
                  <a:lnTo>
                    <a:pt x="1719262" y="7144"/>
                  </a:lnTo>
                  <a:lnTo>
                    <a:pt x="1790700" y="21432"/>
                  </a:lnTo>
                  <a:lnTo>
                    <a:pt x="1881187" y="47625"/>
                  </a:lnTo>
                  <a:lnTo>
                    <a:pt x="1938337" y="69057"/>
                  </a:lnTo>
                  <a:lnTo>
                    <a:pt x="1997869" y="95250"/>
                  </a:lnTo>
                  <a:lnTo>
                    <a:pt x="2043112" y="123825"/>
                  </a:lnTo>
                  <a:lnTo>
                    <a:pt x="2083594" y="154782"/>
                  </a:lnTo>
                  <a:lnTo>
                    <a:pt x="2107406" y="178594"/>
                  </a:lnTo>
                  <a:lnTo>
                    <a:pt x="2119312" y="197644"/>
                  </a:lnTo>
                  <a:lnTo>
                    <a:pt x="2124075" y="211932"/>
                  </a:lnTo>
                  <a:lnTo>
                    <a:pt x="2119312" y="226219"/>
                  </a:lnTo>
                  <a:lnTo>
                    <a:pt x="2105025" y="245269"/>
                  </a:lnTo>
                  <a:lnTo>
                    <a:pt x="2057400" y="261938"/>
                  </a:lnTo>
                  <a:lnTo>
                    <a:pt x="2019300" y="266700"/>
                  </a:lnTo>
                  <a:lnTo>
                    <a:pt x="1928812" y="266700"/>
                  </a:lnTo>
                  <a:lnTo>
                    <a:pt x="1759744" y="266700"/>
                  </a:lnTo>
                  <a:lnTo>
                    <a:pt x="1595437" y="273844"/>
                  </a:lnTo>
                  <a:lnTo>
                    <a:pt x="1362075" y="292894"/>
                  </a:lnTo>
                  <a:lnTo>
                    <a:pt x="1143000" y="319088"/>
                  </a:lnTo>
                  <a:lnTo>
                    <a:pt x="912019" y="354807"/>
                  </a:lnTo>
                  <a:lnTo>
                    <a:pt x="635794" y="407194"/>
                  </a:lnTo>
                  <a:lnTo>
                    <a:pt x="538162" y="428625"/>
                  </a:lnTo>
                  <a:lnTo>
                    <a:pt x="459581" y="447675"/>
                  </a:lnTo>
                  <a:lnTo>
                    <a:pt x="409575" y="464344"/>
                  </a:lnTo>
                  <a:lnTo>
                    <a:pt x="366712" y="471488"/>
                  </a:lnTo>
                  <a:lnTo>
                    <a:pt x="326231" y="464344"/>
                  </a:lnTo>
                  <a:lnTo>
                    <a:pt x="290512" y="452438"/>
                  </a:lnTo>
                  <a:lnTo>
                    <a:pt x="226219" y="411957"/>
                  </a:lnTo>
                  <a:lnTo>
                    <a:pt x="154781" y="359569"/>
                  </a:lnTo>
                  <a:lnTo>
                    <a:pt x="92869" y="304800"/>
                  </a:lnTo>
                  <a:lnTo>
                    <a:pt x="45244" y="259557"/>
                  </a:lnTo>
                  <a:lnTo>
                    <a:pt x="26194" y="240507"/>
                  </a:lnTo>
                  <a:lnTo>
                    <a:pt x="11906" y="219075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11906" y="152400"/>
                  </a:lnTo>
                  <a:lnTo>
                    <a:pt x="35719" y="164307"/>
                  </a:lnTo>
                  <a:lnTo>
                    <a:pt x="69056" y="185738"/>
                  </a:lnTo>
                  <a:lnTo>
                    <a:pt x="159544" y="211932"/>
                  </a:lnTo>
                  <a:lnTo>
                    <a:pt x="245269" y="230982"/>
                  </a:lnTo>
                  <a:lnTo>
                    <a:pt x="369094" y="245269"/>
                  </a:lnTo>
                  <a:lnTo>
                    <a:pt x="483394" y="245269"/>
                  </a:lnTo>
                  <a:lnTo>
                    <a:pt x="609600" y="228600"/>
                  </a:lnTo>
                  <a:lnTo>
                    <a:pt x="940594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B37B603C-EA0F-4ED1-B16C-515639961309}"/>
                </a:ext>
              </a:extLst>
            </p:cNvPr>
            <p:cNvSpPr/>
            <p:nvPr/>
          </p:nvSpPr>
          <p:spPr>
            <a:xfrm>
              <a:off x="5026025" y="2794000"/>
              <a:ext cx="390525" cy="2371725"/>
            </a:xfrm>
            <a:custGeom>
              <a:avLst/>
              <a:gdLst>
                <a:gd name="connsiteX0" fmla="*/ 384175 w 390525"/>
                <a:gd name="connsiteY0" fmla="*/ 342900 h 2371725"/>
                <a:gd name="connsiteX1" fmla="*/ 387350 w 390525"/>
                <a:gd name="connsiteY1" fmla="*/ 203200 h 2371725"/>
                <a:gd name="connsiteX2" fmla="*/ 339725 w 390525"/>
                <a:gd name="connsiteY2" fmla="*/ 73025 h 2371725"/>
                <a:gd name="connsiteX3" fmla="*/ 298450 w 390525"/>
                <a:gd name="connsiteY3" fmla="*/ 53975 h 2371725"/>
                <a:gd name="connsiteX4" fmla="*/ 225425 w 390525"/>
                <a:gd name="connsiteY4" fmla="*/ 28575 h 2371725"/>
                <a:gd name="connsiteX5" fmla="*/ 171450 w 390525"/>
                <a:gd name="connsiteY5" fmla="*/ 15875 h 2371725"/>
                <a:gd name="connsiteX6" fmla="*/ 101600 w 390525"/>
                <a:gd name="connsiteY6" fmla="*/ 6350 h 2371725"/>
                <a:gd name="connsiteX7" fmla="*/ 50800 w 390525"/>
                <a:gd name="connsiteY7" fmla="*/ 0 h 2371725"/>
                <a:gd name="connsiteX8" fmla="*/ 28575 w 390525"/>
                <a:gd name="connsiteY8" fmla="*/ 0 h 2371725"/>
                <a:gd name="connsiteX9" fmla="*/ 9525 w 390525"/>
                <a:gd name="connsiteY9" fmla="*/ 3175 h 2371725"/>
                <a:gd name="connsiteX10" fmla="*/ 0 w 390525"/>
                <a:gd name="connsiteY10" fmla="*/ 12700 h 2371725"/>
                <a:gd name="connsiteX11" fmla="*/ 3175 w 390525"/>
                <a:gd name="connsiteY11" fmla="*/ 22225 h 2371725"/>
                <a:gd name="connsiteX12" fmla="*/ 19050 w 390525"/>
                <a:gd name="connsiteY12" fmla="*/ 41275 h 2371725"/>
                <a:gd name="connsiteX13" fmla="*/ 57150 w 390525"/>
                <a:gd name="connsiteY13" fmla="*/ 73025 h 2371725"/>
                <a:gd name="connsiteX14" fmla="*/ 85725 w 390525"/>
                <a:gd name="connsiteY14" fmla="*/ 101600 h 2371725"/>
                <a:gd name="connsiteX15" fmla="*/ 104775 w 390525"/>
                <a:gd name="connsiteY15" fmla="*/ 127000 h 2371725"/>
                <a:gd name="connsiteX16" fmla="*/ 136525 w 390525"/>
                <a:gd name="connsiteY16" fmla="*/ 171450 h 2371725"/>
                <a:gd name="connsiteX17" fmla="*/ 152400 w 390525"/>
                <a:gd name="connsiteY17" fmla="*/ 203200 h 2371725"/>
                <a:gd name="connsiteX18" fmla="*/ 171450 w 390525"/>
                <a:gd name="connsiteY18" fmla="*/ 254000 h 2371725"/>
                <a:gd name="connsiteX19" fmla="*/ 180975 w 390525"/>
                <a:gd name="connsiteY19" fmla="*/ 301625 h 2371725"/>
                <a:gd name="connsiteX20" fmla="*/ 187325 w 390525"/>
                <a:gd name="connsiteY20" fmla="*/ 428625 h 2371725"/>
                <a:gd name="connsiteX21" fmla="*/ 193675 w 390525"/>
                <a:gd name="connsiteY21" fmla="*/ 765175 h 2371725"/>
                <a:gd name="connsiteX22" fmla="*/ 196850 w 390525"/>
                <a:gd name="connsiteY22" fmla="*/ 1069975 h 2371725"/>
                <a:gd name="connsiteX23" fmla="*/ 190500 w 390525"/>
                <a:gd name="connsiteY23" fmla="*/ 1314450 h 2371725"/>
                <a:gd name="connsiteX24" fmla="*/ 177800 w 390525"/>
                <a:gd name="connsiteY24" fmla="*/ 1527175 h 2371725"/>
                <a:gd name="connsiteX25" fmla="*/ 142875 w 390525"/>
                <a:gd name="connsiteY25" fmla="*/ 1873250 h 2371725"/>
                <a:gd name="connsiteX26" fmla="*/ 127000 w 390525"/>
                <a:gd name="connsiteY26" fmla="*/ 1943100 h 2371725"/>
                <a:gd name="connsiteX27" fmla="*/ 114300 w 390525"/>
                <a:gd name="connsiteY27" fmla="*/ 2006600 h 2371725"/>
                <a:gd name="connsiteX28" fmla="*/ 111125 w 390525"/>
                <a:gd name="connsiteY28" fmla="*/ 2060575 h 2371725"/>
                <a:gd name="connsiteX29" fmla="*/ 120650 w 390525"/>
                <a:gd name="connsiteY29" fmla="*/ 2130425 h 2371725"/>
                <a:gd name="connsiteX30" fmla="*/ 133350 w 390525"/>
                <a:gd name="connsiteY30" fmla="*/ 2184400 h 2371725"/>
                <a:gd name="connsiteX31" fmla="*/ 155575 w 390525"/>
                <a:gd name="connsiteY31" fmla="*/ 2251075 h 2371725"/>
                <a:gd name="connsiteX32" fmla="*/ 184150 w 390525"/>
                <a:gd name="connsiteY32" fmla="*/ 2305050 h 2371725"/>
                <a:gd name="connsiteX33" fmla="*/ 200025 w 390525"/>
                <a:gd name="connsiteY33" fmla="*/ 2327275 h 2371725"/>
                <a:gd name="connsiteX34" fmla="*/ 215900 w 390525"/>
                <a:gd name="connsiteY34" fmla="*/ 2346325 h 2371725"/>
                <a:gd name="connsiteX35" fmla="*/ 238125 w 390525"/>
                <a:gd name="connsiteY35" fmla="*/ 2362200 h 2371725"/>
                <a:gd name="connsiteX36" fmla="*/ 260350 w 390525"/>
                <a:gd name="connsiteY36" fmla="*/ 2371725 h 2371725"/>
                <a:gd name="connsiteX37" fmla="*/ 273050 w 390525"/>
                <a:gd name="connsiteY37" fmla="*/ 2371725 h 2371725"/>
                <a:gd name="connsiteX38" fmla="*/ 311150 w 390525"/>
                <a:gd name="connsiteY38" fmla="*/ 2359025 h 2371725"/>
                <a:gd name="connsiteX39" fmla="*/ 333375 w 390525"/>
                <a:gd name="connsiteY39" fmla="*/ 2339975 h 2371725"/>
                <a:gd name="connsiteX40" fmla="*/ 346075 w 390525"/>
                <a:gd name="connsiteY40" fmla="*/ 2320925 h 2371725"/>
                <a:gd name="connsiteX41" fmla="*/ 358775 w 390525"/>
                <a:gd name="connsiteY41" fmla="*/ 2298700 h 2371725"/>
                <a:gd name="connsiteX42" fmla="*/ 374650 w 390525"/>
                <a:gd name="connsiteY42" fmla="*/ 2266950 h 2371725"/>
                <a:gd name="connsiteX43" fmla="*/ 387350 w 390525"/>
                <a:gd name="connsiteY43" fmla="*/ 2235200 h 2371725"/>
                <a:gd name="connsiteX44" fmla="*/ 390525 w 390525"/>
                <a:gd name="connsiteY44" fmla="*/ 2216150 h 2371725"/>
                <a:gd name="connsiteX45" fmla="*/ 365125 w 390525"/>
                <a:gd name="connsiteY45" fmla="*/ 2101850 h 2371725"/>
                <a:gd name="connsiteX46" fmla="*/ 374650 w 390525"/>
                <a:gd name="connsiteY46" fmla="*/ 1822450 h 2371725"/>
                <a:gd name="connsiteX47" fmla="*/ 387350 w 390525"/>
                <a:gd name="connsiteY47" fmla="*/ 1498600 h 2371725"/>
                <a:gd name="connsiteX48" fmla="*/ 384175 w 390525"/>
                <a:gd name="connsiteY48" fmla="*/ 34290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525" h="2371725">
                  <a:moveTo>
                    <a:pt x="384175" y="342900"/>
                  </a:moveTo>
                  <a:cubicBezTo>
                    <a:pt x="385233" y="296333"/>
                    <a:pt x="386292" y="249767"/>
                    <a:pt x="387350" y="203200"/>
                  </a:cubicBezTo>
                  <a:lnTo>
                    <a:pt x="339725" y="73025"/>
                  </a:lnTo>
                  <a:lnTo>
                    <a:pt x="298450" y="53975"/>
                  </a:lnTo>
                  <a:lnTo>
                    <a:pt x="225425" y="28575"/>
                  </a:lnTo>
                  <a:lnTo>
                    <a:pt x="171450" y="15875"/>
                  </a:lnTo>
                  <a:lnTo>
                    <a:pt x="101600" y="6350"/>
                  </a:lnTo>
                  <a:lnTo>
                    <a:pt x="50800" y="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12700"/>
                  </a:lnTo>
                  <a:lnTo>
                    <a:pt x="3175" y="22225"/>
                  </a:lnTo>
                  <a:lnTo>
                    <a:pt x="19050" y="41275"/>
                  </a:lnTo>
                  <a:lnTo>
                    <a:pt x="57150" y="73025"/>
                  </a:lnTo>
                  <a:lnTo>
                    <a:pt x="85725" y="101600"/>
                  </a:lnTo>
                  <a:lnTo>
                    <a:pt x="104775" y="127000"/>
                  </a:lnTo>
                  <a:lnTo>
                    <a:pt x="136525" y="171450"/>
                  </a:lnTo>
                  <a:lnTo>
                    <a:pt x="152400" y="203200"/>
                  </a:lnTo>
                  <a:lnTo>
                    <a:pt x="171450" y="254000"/>
                  </a:lnTo>
                  <a:lnTo>
                    <a:pt x="180975" y="301625"/>
                  </a:lnTo>
                  <a:lnTo>
                    <a:pt x="187325" y="428625"/>
                  </a:lnTo>
                  <a:lnTo>
                    <a:pt x="193675" y="765175"/>
                  </a:lnTo>
                  <a:cubicBezTo>
                    <a:pt x="194733" y="866775"/>
                    <a:pt x="195792" y="968375"/>
                    <a:pt x="196850" y="1069975"/>
                  </a:cubicBezTo>
                  <a:lnTo>
                    <a:pt x="190500" y="1314450"/>
                  </a:lnTo>
                  <a:lnTo>
                    <a:pt x="177800" y="1527175"/>
                  </a:lnTo>
                  <a:lnTo>
                    <a:pt x="142875" y="1873250"/>
                  </a:lnTo>
                  <a:lnTo>
                    <a:pt x="127000" y="1943100"/>
                  </a:lnTo>
                  <a:lnTo>
                    <a:pt x="114300" y="2006600"/>
                  </a:lnTo>
                  <a:lnTo>
                    <a:pt x="111125" y="2060575"/>
                  </a:lnTo>
                  <a:lnTo>
                    <a:pt x="120650" y="2130425"/>
                  </a:lnTo>
                  <a:lnTo>
                    <a:pt x="133350" y="2184400"/>
                  </a:lnTo>
                  <a:lnTo>
                    <a:pt x="155575" y="2251075"/>
                  </a:lnTo>
                  <a:lnTo>
                    <a:pt x="184150" y="2305050"/>
                  </a:lnTo>
                  <a:lnTo>
                    <a:pt x="200025" y="2327275"/>
                  </a:lnTo>
                  <a:lnTo>
                    <a:pt x="215900" y="2346325"/>
                  </a:lnTo>
                  <a:lnTo>
                    <a:pt x="238125" y="2362200"/>
                  </a:lnTo>
                  <a:lnTo>
                    <a:pt x="260350" y="2371725"/>
                  </a:lnTo>
                  <a:lnTo>
                    <a:pt x="273050" y="2371725"/>
                  </a:lnTo>
                  <a:lnTo>
                    <a:pt x="311150" y="2359025"/>
                  </a:lnTo>
                  <a:lnTo>
                    <a:pt x="333375" y="2339975"/>
                  </a:lnTo>
                  <a:lnTo>
                    <a:pt x="346075" y="2320925"/>
                  </a:lnTo>
                  <a:lnTo>
                    <a:pt x="358775" y="2298700"/>
                  </a:lnTo>
                  <a:lnTo>
                    <a:pt x="374650" y="2266950"/>
                  </a:lnTo>
                  <a:lnTo>
                    <a:pt x="387350" y="2235200"/>
                  </a:lnTo>
                  <a:lnTo>
                    <a:pt x="390525" y="2216150"/>
                  </a:lnTo>
                  <a:lnTo>
                    <a:pt x="365125" y="2101850"/>
                  </a:lnTo>
                  <a:lnTo>
                    <a:pt x="374650" y="1822450"/>
                  </a:lnTo>
                  <a:lnTo>
                    <a:pt x="387350" y="1498600"/>
                  </a:lnTo>
                  <a:cubicBezTo>
                    <a:pt x="386292" y="1117600"/>
                    <a:pt x="385233" y="736600"/>
                    <a:pt x="384175" y="3429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DC074302-6D1C-4292-892C-680FDDE67BB6}"/>
                </a:ext>
              </a:extLst>
            </p:cNvPr>
            <p:cNvSpPr/>
            <p:nvPr/>
          </p:nvSpPr>
          <p:spPr>
            <a:xfrm>
              <a:off x="4719638" y="5110163"/>
              <a:ext cx="1203325" cy="936625"/>
            </a:xfrm>
            <a:custGeom>
              <a:avLst/>
              <a:gdLst>
                <a:gd name="connsiteX0" fmla="*/ 450056 w 1202531"/>
                <a:gd name="connsiteY0" fmla="*/ 573881 h 935831"/>
                <a:gd name="connsiteX1" fmla="*/ 542925 w 1202531"/>
                <a:gd name="connsiteY1" fmla="*/ 488156 h 935831"/>
                <a:gd name="connsiteX2" fmla="*/ 611981 w 1202531"/>
                <a:gd name="connsiteY2" fmla="*/ 421481 h 935831"/>
                <a:gd name="connsiteX3" fmla="*/ 704850 w 1202531"/>
                <a:gd name="connsiteY3" fmla="*/ 321468 h 935831"/>
                <a:gd name="connsiteX4" fmla="*/ 762000 w 1202531"/>
                <a:gd name="connsiteY4" fmla="*/ 252412 h 935831"/>
                <a:gd name="connsiteX5" fmla="*/ 776287 w 1202531"/>
                <a:gd name="connsiteY5" fmla="*/ 226218 h 935831"/>
                <a:gd name="connsiteX6" fmla="*/ 785812 w 1202531"/>
                <a:gd name="connsiteY6" fmla="*/ 197643 h 935831"/>
                <a:gd name="connsiteX7" fmla="*/ 792956 w 1202531"/>
                <a:gd name="connsiteY7" fmla="*/ 166687 h 935831"/>
                <a:gd name="connsiteX8" fmla="*/ 792956 w 1202531"/>
                <a:gd name="connsiteY8" fmla="*/ 138112 h 935831"/>
                <a:gd name="connsiteX9" fmla="*/ 788193 w 1202531"/>
                <a:gd name="connsiteY9" fmla="*/ 116681 h 935831"/>
                <a:gd name="connsiteX10" fmla="*/ 776287 w 1202531"/>
                <a:gd name="connsiteY10" fmla="*/ 88106 h 935831"/>
                <a:gd name="connsiteX11" fmla="*/ 762000 w 1202531"/>
                <a:gd name="connsiteY11" fmla="*/ 61912 h 935831"/>
                <a:gd name="connsiteX12" fmla="*/ 752475 w 1202531"/>
                <a:gd name="connsiteY12" fmla="*/ 42862 h 935831"/>
                <a:gd name="connsiteX13" fmla="*/ 745331 w 1202531"/>
                <a:gd name="connsiteY13" fmla="*/ 19050 h 935831"/>
                <a:gd name="connsiteX14" fmla="*/ 745331 w 1202531"/>
                <a:gd name="connsiteY14" fmla="*/ 7143 h 935831"/>
                <a:gd name="connsiteX15" fmla="*/ 752475 w 1202531"/>
                <a:gd name="connsiteY15" fmla="*/ 0 h 935831"/>
                <a:gd name="connsiteX16" fmla="*/ 769143 w 1202531"/>
                <a:gd name="connsiteY16" fmla="*/ 0 h 935831"/>
                <a:gd name="connsiteX17" fmla="*/ 790575 w 1202531"/>
                <a:gd name="connsiteY17" fmla="*/ 7143 h 935831"/>
                <a:gd name="connsiteX18" fmla="*/ 819150 w 1202531"/>
                <a:gd name="connsiteY18" fmla="*/ 16668 h 935831"/>
                <a:gd name="connsiteX19" fmla="*/ 883443 w 1202531"/>
                <a:gd name="connsiteY19" fmla="*/ 38100 h 935831"/>
                <a:gd name="connsiteX20" fmla="*/ 950118 w 1202531"/>
                <a:gd name="connsiteY20" fmla="*/ 66675 h 935831"/>
                <a:gd name="connsiteX21" fmla="*/ 981075 w 1202531"/>
                <a:gd name="connsiteY21" fmla="*/ 80962 h 935831"/>
                <a:gd name="connsiteX22" fmla="*/ 1057275 w 1202531"/>
                <a:gd name="connsiteY22" fmla="*/ 121443 h 935831"/>
                <a:gd name="connsiteX23" fmla="*/ 1126331 w 1202531"/>
                <a:gd name="connsiteY23" fmla="*/ 166687 h 935831"/>
                <a:gd name="connsiteX24" fmla="*/ 1166812 w 1202531"/>
                <a:gd name="connsiteY24" fmla="*/ 195262 h 935831"/>
                <a:gd name="connsiteX25" fmla="*/ 1181100 w 1202531"/>
                <a:gd name="connsiteY25" fmla="*/ 209550 h 935831"/>
                <a:gd name="connsiteX26" fmla="*/ 1193006 w 1202531"/>
                <a:gd name="connsiteY26" fmla="*/ 226218 h 935831"/>
                <a:gd name="connsiteX27" fmla="*/ 1200150 w 1202531"/>
                <a:gd name="connsiteY27" fmla="*/ 242887 h 935831"/>
                <a:gd name="connsiteX28" fmla="*/ 1202531 w 1202531"/>
                <a:gd name="connsiteY28" fmla="*/ 259556 h 935831"/>
                <a:gd name="connsiteX29" fmla="*/ 1195387 w 1202531"/>
                <a:gd name="connsiteY29" fmla="*/ 278606 h 935831"/>
                <a:gd name="connsiteX30" fmla="*/ 1181100 w 1202531"/>
                <a:gd name="connsiteY30" fmla="*/ 290512 h 935831"/>
                <a:gd name="connsiteX31" fmla="*/ 1135856 w 1202531"/>
                <a:gd name="connsiteY31" fmla="*/ 309562 h 935831"/>
                <a:gd name="connsiteX32" fmla="*/ 1088231 w 1202531"/>
                <a:gd name="connsiteY32" fmla="*/ 330993 h 935831"/>
                <a:gd name="connsiteX33" fmla="*/ 1009650 w 1202531"/>
                <a:gd name="connsiteY33" fmla="*/ 381000 h 935831"/>
                <a:gd name="connsiteX34" fmla="*/ 904875 w 1202531"/>
                <a:gd name="connsiteY34" fmla="*/ 464343 h 935831"/>
                <a:gd name="connsiteX35" fmla="*/ 783431 w 1202531"/>
                <a:gd name="connsiteY35" fmla="*/ 547687 h 935831"/>
                <a:gd name="connsiteX36" fmla="*/ 645318 w 1202531"/>
                <a:gd name="connsiteY36" fmla="*/ 640556 h 935831"/>
                <a:gd name="connsiteX37" fmla="*/ 528637 w 1202531"/>
                <a:gd name="connsiteY37" fmla="*/ 709612 h 935831"/>
                <a:gd name="connsiteX38" fmla="*/ 409575 w 1202531"/>
                <a:gd name="connsiteY38" fmla="*/ 776287 h 935831"/>
                <a:gd name="connsiteX39" fmla="*/ 292893 w 1202531"/>
                <a:gd name="connsiteY39" fmla="*/ 833437 h 935831"/>
                <a:gd name="connsiteX40" fmla="*/ 192881 w 1202531"/>
                <a:gd name="connsiteY40" fmla="*/ 878681 h 935831"/>
                <a:gd name="connsiteX41" fmla="*/ 83343 w 1202531"/>
                <a:gd name="connsiteY41" fmla="*/ 921543 h 935831"/>
                <a:gd name="connsiteX42" fmla="*/ 45243 w 1202531"/>
                <a:gd name="connsiteY42" fmla="*/ 933450 h 935831"/>
                <a:gd name="connsiteX43" fmla="*/ 26193 w 1202531"/>
                <a:gd name="connsiteY43" fmla="*/ 935831 h 935831"/>
                <a:gd name="connsiteX44" fmla="*/ 4762 w 1202531"/>
                <a:gd name="connsiteY44" fmla="*/ 931068 h 935831"/>
                <a:gd name="connsiteX45" fmla="*/ 0 w 1202531"/>
                <a:gd name="connsiteY45" fmla="*/ 928687 h 935831"/>
                <a:gd name="connsiteX46" fmla="*/ 0 w 1202531"/>
                <a:gd name="connsiteY46" fmla="*/ 923925 h 935831"/>
                <a:gd name="connsiteX47" fmla="*/ 2381 w 1202531"/>
                <a:gd name="connsiteY47" fmla="*/ 909637 h 935831"/>
                <a:gd name="connsiteX48" fmla="*/ 7143 w 1202531"/>
                <a:gd name="connsiteY48" fmla="*/ 895350 h 935831"/>
                <a:gd name="connsiteX49" fmla="*/ 35718 w 1202531"/>
                <a:gd name="connsiteY49" fmla="*/ 871537 h 935831"/>
                <a:gd name="connsiteX50" fmla="*/ 95250 w 1202531"/>
                <a:gd name="connsiteY50" fmla="*/ 838200 h 935831"/>
                <a:gd name="connsiteX51" fmla="*/ 197643 w 1202531"/>
                <a:gd name="connsiteY51" fmla="*/ 769143 h 935831"/>
                <a:gd name="connsiteX52" fmla="*/ 280987 w 1202531"/>
                <a:gd name="connsiteY52" fmla="*/ 711993 h 935831"/>
                <a:gd name="connsiteX53" fmla="*/ 392906 w 1202531"/>
                <a:gd name="connsiteY53" fmla="*/ 623887 h 935831"/>
                <a:gd name="connsiteX54" fmla="*/ 450056 w 1202531"/>
                <a:gd name="connsiteY54" fmla="*/ 573881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02531" h="935831">
                  <a:moveTo>
                    <a:pt x="450056" y="573881"/>
                  </a:moveTo>
                  <a:lnTo>
                    <a:pt x="542925" y="488156"/>
                  </a:lnTo>
                  <a:lnTo>
                    <a:pt x="611981" y="421481"/>
                  </a:lnTo>
                  <a:lnTo>
                    <a:pt x="704850" y="321468"/>
                  </a:lnTo>
                  <a:lnTo>
                    <a:pt x="762000" y="252412"/>
                  </a:lnTo>
                  <a:lnTo>
                    <a:pt x="776287" y="226218"/>
                  </a:lnTo>
                  <a:lnTo>
                    <a:pt x="785812" y="197643"/>
                  </a:lnTo>
                  <a:lnTo>
                    <a:pt x="792956" y="166687"/>
                  </a:lnTo>
                  <a:lnTo>
                    <a:pt x="792956" y="138112"/>
                  </a:lnTo>
                  <a:lnTo>
                    <a:pt x="788193" y="116681"/>
                  </a:lnTo>
                  <a:lnTo>
                    <a:pt x="776287" y="88106"/>
                  </a:lnTo>
                  <a:lnTo>
                    <a:pt x="762000" y="61912"/>
                  </a:lnTo>
                  <a:lnTo>
                    <a:pt x="752475" y="42862"/>
                  </a:lnTo>
                  <a:lnTo>
                    <a:pt x="745331" y="19050"/>
                  </a:lnTo>
                  <a:lnTo>
                    <a:pt x="745331" y="7143"/>
                  </a:lnTo>
                  <a:lnTo>
                    <a:pt x="752475" y="0"/>
                  </a:lnTo>
                  <a:lnTo>
                    <a:pt x="769143" y="0"/>
                  </a:lnTo>
                  <a:lnTo>
                    <a:pt x="790575" y="7143"/>
                  </a:lnTo>
                  <a:lnTo>
                    <a:pt x="819150" y="16668"/>
                  </a:lnTo>
                  <a:lnTo>
                    <a:pt x="883443" y="38100"/>
                  </a:lnTo>
                  <a:lnTo>
                    <a:pt x="950118" y="66675"/>
                  </a:lnTo>
                  <a:lnTo>
                    <a:pt x="981075" y="80962"/>
                  </a:lnTo>
                  <a:lnTo>
                    <a:pt x="1057275" y="121443"/>
                  </a:lnTo>
                  <a:lnTo>
                    <a:pt x="1126331" y="166687"/>
                  </a:lnTo>
                  <a:lnTo>
                    <a:pt x="1166812" y="195262"/>
                  </a:lnTo>
                  <a:lnTo>
                    <a:pt x="1181100" y="209550"/>
                  </a:lnTo>
                  <a:lnTo>
                    <a:pt x="1193006" y="226218"/>
                  </a:lnTo>
                  <a:lnTo>
                    <a:pt x="1200150" y="242887"/>
                  </a:lnTo>
                  <a:lnTo>
                    <a:pt x="1202531" y="259556"/>
                  </a:lnTo>
                  <a:lnTo>
                    <a:pt x="1195387" y="278606"/>
                  </a:lnTo>
                  <a:lnTo>
                    <a:pt x="1181100" y="290512"/>
                  </a:lnTo>
                  <a:lnTo>
                    <a:pt x="1135856" y="309562"/>
                  </a:lnTo>
                  <a:lnTo>
                    <a:pt x="1088231" y="330993"/>
                  </a:lnTo>
                  <a:lnTo>
                    <a:pt x="1009650" y="381000"/>
                  </a:lnTo>
                  <a:lnTo>
                    <a:pt x="904875" y="464343"/>
                  </a:lnTo>
                  <a:lnTo>
                    <a:pt x="783431" y="547687"/>
                  </a:lnTo>
                  <a:lnTo>
                    <a:pt x="645318" y="640556"/>
                  </a:lnTo>
                  <a:lnTo>
                    <a:pt x="528637" y="709612"/>
                  </a:lnTo>
                  <a:lnTo>
                    <a:pt x="409575" y="776287"/>
                  </a:lnTo>
                  <a:lnTo>
                    <a:pt x="292893" y="833437"/>
                  </a:lnTo>
                  <a:lnTo>
                    <a:pt x="192881" y="878681"/>
                  </a:lnTo>
                  <a:lnTo>
                    <a:pt x="83343" y="921543"/>
                  </a:lnTo>
                  <a:lnTo>
                    <a:pt x="45243" y="933450"/>
                  </a:lnTo>
                  <a:lnTo>
                    <a:pt x="26193" y="935831"/>
                  </a:lnTo>
                  <a:lnTo>
                    <a:pt x="4762" y="931068"/>
                  </a:lnTo>
                  <a:lnTo>
                    <a:pt x="0" y="928687"/>
                  </a:lnTo>
                  <a:lnTo>
                    <a:pt x="0" y="923925"/>
                  </a:lnTo>
                  <a:lnTo>
                    <a:pt x="2381" y="909637"/>
                  </a:lnTo>
                  <a:lnTo>
                    <a:pt x="7143" y="895350"/>
                  </a:lnTo>
                  <a:lnTo>
                    <a:pt x="35718" y="871537"/>
                  </a:lnTo>
                  <a:lnTo>
                    <a:pt x="95250" y="838200"/>
                  </a:lnTo>
                  <a:lnTo>
                    <a:pt x="197643" y="769143"/>
                  </a:lnTo>
                  <a:lnTo>
                    <a:pt x="280987" y="711993"/>
                  </a:lnTo>
                  <a:lnTo>
                    <a:pt x="392906" y="623887"/>
                  </a:lnTo>
                  <a:lnTo>
                    <a:pt x="450056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E6FB4337-9F92-48A1-B4A9-5F542A51EC84}"/>
                </a:ext>
              </a:extLst>
            </p:cNvPr>
            <p:cNvSpPr/>
            <p:nvPr/>
          </p:nvSpPr>
          <p:spPr>
            <a:xfrm>
              <a:off x="6218238" y="5129213"/>
              <a:ext cx="984250" cy="955675"/>
            </a:xfrm>
            <a:custGeom>
              <a:avLst/>
              <a:gdLst>
                <a:gd name="connsiteX0" fmla="*/ 447675 w 985837"/>
                <a:gd name="connsiteY0" fmla="*/ 454818 h 954881"/>
                <a:gd name="connsiteX1" fmla="*/ 388144 w 985837"/>
                <a:gd name="connsiteY1" fmla="*/ 392906 h 954881"/>
                <a:gd name="connsiteX2" fmla="*/ 335756 w 985837"/>
                <a:gd name="connsiteY2" fmla="*/ 340518 h 954881"/>
                <a:gd name="connsiteX3" fmla="*/ 273844 w 985837"/>
                <a:gd name="connsiteY3" fmla="*/ 280987 h 954881"/>
                <a:gd name="connsiteX4" fmla="*/ 204787 w 985837"/>
                <a:gd name="connsiteY4" fmla="*/ 219075 h 954881"/>
                <a:gd name="connsiteX5" fmla="*/ 135731 w 985837"/>
                <a:gd name="connsiteY5" fmla="*/ 159543 h 954881"/>
                <a:gd name="connsiteX6" fmla="*/ 61912 w 985837"/>
                <a:gd name="connsiteY6" fmla="*/ 95250 h 954881"/>
                <a:gd name="connsiteX7" fmla="*/ 16669 w 985837"/>
                <a:gd name="connsiteY7" fmla="*/ 57150 h 954881"/>
                <a:gd name="connsiteX8" fmla="*/ 2381 w 985837"/>
                <a:gd name="connsiteY8" fmla="*/ 38100 h 954881"/>
                <a:gd name="connsiteX9" fmla="*/ 0 w 985837"/>
                <a:gd name="connsiteY9" fmla="*/ 21431 h 954881"/>
                <a:gd name="connsiteX10" fmla="*/ 2381 w 985837"/>
                <a:gd name="connsiteY10" fmla="*/ 7143 h 954881"/>
                <a:gd name="connsiteX11" fmla="*/ 14287 w 985837"/>
                <a:gd name="connsiteY11" fmla="*/ 0 h 954881"/>
                <a:gd name="connsiteX12" fmla="*/ 30956 w 985837"/>
                <a:gd name="connsiteY12" fmla="*/ 2381 h 954881"/>
                <a:gd name="connsiteX13" fmla="*/ 66675 w 985837"/>
                <a:gd name="connsiteY13" fmla="*/ 14287 h 954881"/>
                <a:gd name="connsiteX14" fmla="*/ 171450 w 985837"/>
                <a:gd name="connsiteY14" fmla="*/ 54768 h 954881"/>
                <a:gd name="connsiteX15" fmla="*/ 269081 w 985837"/>
                <a:gd name="connsiteY15" fmla="*/ 97631 h 954881"/>
                <a:gd name="connsiteX16" fmla="*/ 381000 w 985837"/>
                <a:gd name="connsiteY16" fmla="*/ 147637 h 954881"/>
                <a:gd name="connsiteX17" fmla="*/ 454819 w 985837"/>
                <a:gd name="connsiteY17" fmla="*/ 188118 h 954881"/>
                <a:gd name="connsiteX18" fmla="*/ 550069 w 985837"/>
                <a:gd name="connsiteY18" fmla="*/ 242887 h 954881"/>
                <a:gd name="connsiteX19" fmla="*/ 616744 w 985837"/>
                <a:gd name="connsiteY19" fmla="*/ 288131 h 954881"/>
                <a:gd name="connsiteX20" fmla="*/ 685800 w 985837"/>
                <a:gd name="connsiteY20" fmla="*/ 338137 h 954881"/>
                <a:gd name="connsiteX21" fmla="*/ 735806 w 985837"/>
                <a:gd name="connsiteY21" fmla="*/ 383381 h 954881"/>
                <a:gd name="connsiteX22" fmla="*/ 795337 w 985837"/>
                <a:gd name="connsiteY22" fmla="*/ 438150 h 954881"/>
                <a:gd name="connsiteX23" fmla="*/ 847725 w 985837"/>
                <a:gd name="connsiteY23" fmla="*/ 497681 h 954881"/>
                <a:gd name="connsiteX24" fmla="*/ 885825 w 985837"/>
                <a:gd name="connsiteY24" fmla="*/ 545306 h 954881"/>
                <a:gd name="connsiteX25" fmla="*/ 928687 w 985837"/>
                <a:gd name="connsiteY25" fmla="*/ 614362 h 954881"/>
                <a:gd name="connsiteX26" fmla="*/ 962025 w 985837"/>
                <a:gd name="connsiteY26" fmla="*/ 685800 h 954881"/>
                <a:gd name="connsiteX27" fmla="*/ 978694 w 985837"/>
                <a:gd name="connsiteY27" fmla="*/ 728662 h 954881"/>
                <a:gd name="connsiteX28" fmla="*/ 985837 w 985837"/>
                <a:gd name="connsiteY28" fmla="*/ 750093 h 954881"/>
                <a:gd name="connsiteX29" fmla="*/ 985837 w 985837"/>
                <a:gd name="connsiteY29" fmla="*/ 773906 h 954881"/>
                <a:gd name="connsiteX30" fmla="*/ 983456 w 985837"/>
                <a:gd name="connsiteY30" fmla="*/ 809625 h 954881"/>
                <a:gd name="connsiteX31" fmla="*/ 971550 w 985837"/>
                <a:gd name="connsiteY31" fmla="*/ 852487 h 954881"/>
                <a:gd name="connsiteX32" fmla="*/ 952500 w 985837"/>
                <a:gd name="connsiteY32" fmla="*/ 895350 h 954881"/>
                <a:gd name="connsiteX33" fmla="*/ 928687 w 985837"/>
                <a:gd name="connsiteY33" fmla="*/ 931068 h 954881"/>
                <a:gd name="connsiteX34" fmla="*/ 912019 w 985837"/>
                <a:gd name="connsiteY34" fmla="*/ 947737 h 954881"/>
                <a:gd name="connsiteX35" fmla="*/ 897731 w 985837"/>
                <a:gd name="connsiteY35" fmla="*/ 954881 h 954881"/>
                <a:gd name="connsiteX36" fmla="*/ 873919 w 985837"/>
                <a:gd name="connsiteY36" fmla="*/ 954881 h 954881"/>
                <a:gd name="connsiteX37" fmla="*/ 847725 w 985837"/>
                <a:gd name="connsiteY37" fmla="*/ 940593 h 954881"/>
                <a:gd name="connsiteX38" fmla="*/ 826294 w 985837"/>
                <a:gd name="connsiteY38" fmla="*/ 921543 h 954881"/>
                <a:gd name="connsiteX39" fmla="*/ 790575 w 985837"/>
                <a:gd name="connsiteY39" fmla="*/ 873918 h 954881"/>
                <a:gd name="connsiteX40" fmla="*/ 740569 w 985837"/>
                <a:gd name="connsiteY40" fmla="*/ 802481 h 954881"/>
                <a:gd name="connsiteX41" fmla="*/ 688181 w 985837"/>
                <a:gd name="connsiteY41" fmla="*/ 731043 h 954881"/>
                <a:gd name="connsiteX42" fmla="*/ 635794 w 985837"/>
                <a:gd name="connsiteY42" fmla="*/ 664368 h 954881"/>
                <a:gd name="connsiteX43" fmla="*/ 531019 w 985837"/>
                <a:gd name="connsiteY43" fmla="*/ 545306 h 954881"/>
                <a:gd name="connsiteX44" fmla="*/ 447675 w 985837"/>
                <a:gd name="connsiteY44" fmla="*/ 454818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5837" h="954881">
                  <a:moveTo>
                    <a:pt x="447675" y="454818"/>
                  </a:moveTo>
                  <a:lnTo>
                    <a:pt x="388144" y="392906"/>
                  </a:lnTo>
                  <a:lnTo>
                    <a:pt x="335756" y="340518"/>
                  </a:lnTo>
                  <a:lnTo>
                    <a:pt x="273844" y="280987"/>
                  </a:lnTo>
                  <a:lnTo>
                    <a:pt x="204787" y="219075"/>
                  </a:lnTo>
                  <a:lnTo>
                    <a:pt x="135731" y="159543"/>
                  </a:lnTo>
                  <a:lnTo>
                    <a:pt x="61912" y="95250"/>
                  </a:lnTo>
                  <a:lnTo>
                    <a:pt x="16669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66675" y="14287"/>
                  </a:lnTo>
                  <a:lnTo>
                    <a:pt x="171450" y="54768"/>
                  </a:lnTo>
                  <a:lnTo>
                    <a:pt x="269081" y="97631"/>
                  </a:lnTo>
                  <a:lnTo>
                    <a:pt x="381000" y="147637"/>
                  </a:lnTo>
                  <a:lnTo>
                    <a:pt x="454819" y="188118"/>
                  </a:lnTo>
                  <a:lnTo>
                    <a:pt x="550069" y="242887"/>
                  </a:lnTo>
                  <a:lnTo>
                    <a:pt x="616744" y="288131"/>
                  </a:lnTo>
                  <a:lnTo>
                    <a:pt x="685800" y="338137"/>
                  </a:lnTo>
                  <a:lnTo>
                    <a:pt x="735806" y="383381"/>
                  </a:lnTo>
                  <a:lnTo>
                    <a:pt x="795337" y="438150"/>
                  </a:lnTo>
                  <a:lnTo>
                    <a:pt x="847725" y="497681"/>
                  </a:lnTo>
                  <a:lnTo>
                    <a:pt x="885825" y="545306"/>
                  </a:lnTo>
                  <a:lnTo>
                    <a:pt x="928687" y="614362"/>
                  </a:lnTo>
                  <a:lnTo>
                    <a:pt x="962025" y="685800"/>
                  </a:lnTo>
                  <a:lnTo>
                    <a:pt x="978694" y="728662"/>
                  </a:lnTo>
                  <a:lnTo>
                    <a:pt x="985837" y="750093"/>
                  </a:lnTo>
                  <a:lnTo>
                    <a:pt x="985837" y="773906"/>
                  </a:lnTo>
                  <a:lnTo>
                    <a:pt x="983456" y="809625"/>
                  </a:lnTo>
                  <a:lnTo>
                    <a:pt x="971550" y="852487"/>
                  </a:lnTo>
                  <a:lnTo>
                    <a:pt x="952500" y="895350"/>
                  </a:lnTo>
                  <a:lnTo>
                    <a:pt x="928687" y="931068"/>
                  </a:lnTo>
                  <a:lnTo>
                    <a:pt x="912019" y="947737"/>
                  </a:lnTo>
                  <a:lnTo>
                    <a:pt x="897731" y="954881"/>
                  </a:lnTo>
                  <a:lnTo>
                    <a:pt x="873919" y="954881"/>
                  </a:lnTo>
                  <a:lnTo>
                    <a:pt x="847725" y="940593"/>
                  </a:lnTo>
                  <a:lnTo>
                    <a:pt x="826294" y="921543"/>
                  </a:lnTo>
                  <a:lnTo>
                    <a:pt x="790575" y="873918"/>
                  </a:lnTo>
                  <a:lnTo>
                    <a:pt x="740569" y="802481"/>
                  </a:lnTo>
                  <a:lnTo>
                    <a:pt x="688181" y="731043"/>
                  </a:lnTo>
                  <a:lnTo>
                    <a:pt x="635794" y="664368"/>
                  </a:lnTo>
                  <a:lnTo>
                    <a:pt x="531019" y="545306"/>
                  </a:lnTo>
                  <a:lnTo>
                    <a:pt x="447675" y="4548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7">
              <a:extLst>
                <a:ext uri="{FF2B5EF4-FFF2-40B4-BE49-F238E27FC236}">
                  <a16:creationId xmlns:a16="http://schemas.microsoft.com/office/drawing/2014/main" id="{B19C8862-E413-4EBB-8163-773822078FC2}"/>
                </a:ext>
              </a:extLst>
            </p:cNvPr>
            <p:cNvSpPr/>
            <p:nvPr/>
          </p:nvSpPr>
          <p:spPr>
            <a:xfrm>
              <a:off x="2805113" y="2733675"/>
              <a:ext cx="2124075" cy="519113"/>
            </a:xfrm>
            <a:custGeom>
              <a:avLst/>
              <a:gdLst>
                <a:gd name="connsiteX0" fmla="*/ 885825 w 2124075"/>
                <a:gd name="connsiteY0" fmla="*/ 185738 h 519113"/>
                <a:gd name="connsiteX1" fmla="*/ 1116806 w 2124075"/>
                <a:gd name="connsiteY1" fmla="*/ 128588 h 519113"/>
                <a:gd name="connsiteX2" fmla="*/ 1264443 w 2124075"/>
                <a:gd name="connsiteY2" fmla="*/ 92869 h 519113"/>
                <a:gd name="connsiteX3" fmla="*/ 1533525 w 2124075"/>
                <a:gd name="connsiteY3" fmla="*/ 45244 h 519113"/>
                <a:gd name="connsiteX4" fmla="*/ 1657350 w 2124075"/>
                <a:gd name="connsiteY4" fmla="*/ 14288 h 519113"/>
                <a:gd name="connsiteX5" fmla="*/ 1707356 w 2124075"/>
                <a:gd name="connsiteY5" fmla="*/ 0 h 519113"/>
                <a:gd name="connsiteX6" fmla="*/ 1731168 w 2124075"/>
                <a:gd name="connsiteY6" fmla="*/ 0 h 519113"/>
                <a:gd name="connsiteX7" fmla="*/ 1800225 w 2124075"/>
                <a:gd name="connsiteY7" fmla="*/ 2381 h 519113"/>
                <a:gd name="connsiteX8" fmla="*/ 1859756 w 2124075"/>
                <a:gd name="connsiteY8" fmla="*/ 7144 h 519113"/>
                <a:gd name="connsiteX9" fmla="*/ 1919287 w 2124075"/>
                <a:gd name="connsiteY9" fmla="*/ 16669 h 519113"/>
                <a:gd name="connsiteX10" fmla="*/ 1945481 w 2124075"/>
                <a:gd name="connsiteY10" fmla="*/ 23813 h 519113"/>
                <a:gd name="connsiteX11" fmla="*/ 2000250 w 2124075"/>
                <a:gd name="connsiteY11" fmla="*/ 42863 h 519113"/>
                <a:gd name="connsiteX12" fmla="*/ 2038350 w 2124075"/>
                <a:gd name="connsiteY12" fmla="*/ 57150 h 519113"/>
                <a:gd name="connsiteX13" fmla="*/ 2064543 w 2124075"/>
                <a:gd name="connsiteY13" fmla="*/ 71438 h 519113"/>
                <a:gd name="connsiteX14" fmla="*/ 2102643 w 2124075"/>
                <a:gd name="connsiteY14" fmla="*/ 95250 h 519113"/>
                <a:gd name="connsiteX15" fmla="*/ 2119312 w 2124075"/>
                <a:gd name="connsiteY15" fmla="*/ 109538 h 519113"/>
                <a:gd name="connsiteX16" fmla="*/ 2124075 w 2124075"/>
                <a:gd name="connsiteY16" fmla="*/ 119063 h 519113"/>
                <a:gd name="connsiteX17" fmla="*/ 2124075 w 2124075"/>
                <a:gd name="connsiteY17" fmla="*/ 128588 h 519113"/>
                <a:gd name="connsiteX18" fmla="*/ 2116931 w 2124075"/>
                <a:gd name="connsiteY18" fmla="*/ 145256 h 519113"/>
                <a:gd name="connsiteX19" fmla="*/ 2097881 w 2124075"/>
                <a:gd name="connsiteY19" fmla="*/ 159544 h 519113"/>
                <a:gd name="connsiteX20" fmla="*/ 2055018 w 2124075"/>
                <a:gd name="connsiteY20" fmla="*/ 176213 h 519113"/>
                <a:gd name="connsiteX21" fmla="*/ 2012156 w 2124075"/>
                <a:gd name="connsiteY21" fmla="*/ 180975 h 519113"/>
                <a:gd name="connsiteX22" fmla="*/ 1850231 w 2124075"/>
                <a:gd name="connsiteY22" fmla="*/ 190500 h 519113"/>
                <a:gd name="connsiteX23" fmla="*/ 1674018 w 2124075"/>
                <a:gd name="connsiteY23" fmla="*/ 209550 h 519113"/>
                <a:gd name="connsiteX24" fmla="*/ 1426368 w 2124075"/>
                <a:gd name="connsiteY24" fmla="*/ 242888 h 519113"/>
                <a:gd name="connsiteX25" fmla="*/ 1259681 w 2124075"/>
                <a:gd name="connsiteY25" fmla="*/ 273844 h 519113"/>
                <a:gd name="connsiteX26" fmla="*/ 928687 w 2124075"/>
                <a:gd name="connsiteY26" fmla="*/ 350044 h 519113"/>
                <a:gd name="connsiteX27" fmla="*/ 766762 w 2124075"/>
                <a:gd name="connsiteY27" fmla="*/ 385763 h 519113"/>
                <a:gd name="connsiteX28" fmla="*/ 588168 w 2124075"/>
                <a:gd name="connsiteY28" fmla="*/ 433388 h 519113"/>
                <a:gd name="connsiteX29" fmla="*/ 507206 w 2124075"/>
                <a:gd name="connsiteY29" fmla="*/ 459581 h 519113"/>
                <a:gd name="connsiteX30" fmla="*/ 478631 w 2124075"/>
                <a:gd name="connsiteY30" fmla="*/ 471488 h 519113"/>
                <a:gd name="connsiteX31" fmla="*/ 464343 w 2124075"/>
                <a:gd name="connsiteY31" fmla="*/ 488156 h 519113"/>
                <a:gd name="connsiteX32" fmla="*/ 433387 w 2124075"/>
                <a:gd name="connsiteY32" fmla="*/ 507206 h 519113"/>
                <a:gd name="connsiteX33" fmla="*/ 395287 w 2124075"/>
                <a:gd name="connsiteY33" fmla="*/ 516731 h 519113"/>
                <a:gd name="connsiteX34" fmla="*/ 369093 w 2124075"/>
                <a:gd name="connsiteY34" fmla="*/ 519113 h 519113"/>
                <a:gd name="connsiteX35" fmla="*/ 326231 w 2124075"/>
                <a:gd name="connsiteY35" fmla="*/ 511969 h 519113"/>
                <a:gd name="connsiteX36" fmla="*/ 297656 w 2124075"/>
                <a:gd name="connsiteY36" fmla="*/ 500063 h 519113"/>
                <a:gd name="connsiteX37" fmla="*/ 273843 w 2124075"/>
                <a:gd name="connsiteY37" fmla="*/ 490538 h 519113"/>
                <a:gd name="connsiteX38" fmla="*/ 228600 w 2124075"/>
                <a:gd name="connsiteY38" fmla="*/ 469106 h 519113"/>
                <a:gd name="connsiteX39" fmla="*/ 166687 w 2124075"/>
                <a:gd name="connsiteY39" fmla="*/ 435769 h 519113"/>
                <a:gd name="connsiteX40" fmla="*/ 130968 w 2124075"/>
                <a:gd name="connsiteY40" fmla="*/ 411956 h 519113"/>
                <a:gd name="connsiteX41" fmla="*/ 100012 w 2124075"/>
                <a:gd name="connsiteY41" fmla="*/ 388144 h 519113"/>
                <a:gd name="connsiteX42" fmla="*/ 71437 w 2124075"/>
                <a:gd name="connsiteY42" fmla="*/ 364331 h 519113"/>
                <a:gd name="connsiteX43" fmla="*/ 59531 w 2124075"/>
                <a:gd name="connsiteY43" fmla="*/ 352425 h 519113"/>
                <a:gd name="connsiteX44" fmla="*/ 45243 w 2124075"/>
                <a:gd name="connsiteY44" fmla="*/ 333375 h 519113"/>
                <a:gd name="connsiteX45" fmla="*/ 21431 w 2124075"/>
                <a:gd name="connsiteY45" fmla="*/ 285750 h 519113"/>
                <a:gd name="connsiteX46" fmla="*/ 7143 w 2124075"/>
                <a:gd name="connsiteY46" fmla="*/ 250031 h 519113"/>
                <a:gd name="connsiteX47" fmla="*/ 0 w 2124075"/>
                <a:gd name="connsiteY47" fmla="*/ 228600 h 519113"/>
                <a:gd name="connsiteX48" fmla="*/ 0 w 2124075"/>
                <a:gd name="connsiteY48" fmla="*/ 219075 h 519113"/>
                <a:gd name="connsiteX49" fmla="*/ 4762 w 2124075"/>
                <a:gd name="connsiteY49" fmla="*/ 211931 h 519113"/>
                <a:gd name="connsiteX50" fmla="*/ 11906 w 2124075"/>
                <a:gd name="connsiteY50" fmla="*/ 209550 h 519113"/>
                <a:gd name="connsiteX51" fmla="*/ 28575 w 2124075"/>
                <a:gd name="connsiteY51" fmla="*/ 211931 h 519113"/>
                <a:gd name="connsiteX52" fmla="*/ 57150 w 2124075"/>
                <a:gd name="connsiteY52" fmla="*/ 221456 h 519113"/>
                <a:gd name="connsiteX53" fmla="*/ 78581 w 2124075"/>
                <a:gd name="connsiteY53" fmla="*/ 240506 h 519113"/>
                <a:gd name="connsiteX54" fmla="*/ 104775 w 2124075"/>
                <a:gd name="connsiteY54" fmla="*/ 261938 h 519113"/>
                <a:gd name="connsiteX55" fmla="*/ 130968 w 2124075"/>
                <a:gd name="connsiteY55" fmla="*/ 273844 h 519113"/>
                <a:gd name="connsiteX56" fmla="*/ 188118 w 2124075"/>
                <a:gd name="connsiteY56" fmla="*/ 288131 h 519113"/>
                <a:gd name="connsiteX57" fmla="*/ 250031 w 2124075"/>
                <a:gd name="connsiteY57" fmla="*/ 295275 h 519113"/>
                <a:gd name="connsiteX58" fmla="*/ 338137 w 2124075"/>
                <a:gd name="connsiteY58" fmla="*/ 295275 h 519113"/>
                <a:gd name="connsiteX59" fmla="*/ 414337 w 2124075"/>
                <a:gd name="connsiteY59" fmla="*/ 288131 h 519113"/>
                <a:gd name="connsiteX60" fmla="*/ 571500 w 2124075"/>
                <a:gd name="connsiteY60" fmla="*/ 254794 h 519113"/>
                <a:gd name="connsiteX61" fmla="*/ 885825 w 2124075"/>
                <a:gd name="connsiteY61" fmla="*/ 1857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24075" h="519113">
                  <a:moveTo>
                    <a:pt x="885825" y="185738"/>
                  </a:moveTo>
                  <a:lnTo>
                    <a:pt x="1116806" y="128588"/>
                  </a:lnTo>
                  <a:lnTo>
                    <a:pt x="1264443" y="92869"/>
                  </a:lnTo>
                  <a:lnTo>
                    <a:pt x="1533525" y="45244"/>
                  </a:lnTo>
                  <a:lnTo>
                    <a:pt x="1657350" y="14288"/>
                  </a:lnTo>
                  <a:lnTo>
                    <a:pt x="1707356" y="0"/>
                  </a:lnTo>
                  <a:lnTo>
                    <a:pt x="1731168" y="0"/>
                  </a:lnTo>
                  <a:lnTo>
                    <a:pt x="1800225" y="2381"/>
                  </a:lnTo>
                  <a:lnTo>
                    <a:pt x="1859756" y="7144"/>
                  </a:lnTo>
                  <a:lnTo>
                    <a:pt x="1919287" y="16669"/>
                  </a:lnTo>
                  <a:lnTo>
                    <a:pt x="1945481" y="23813"/>
                  </a:lnTo>
                  <a:lnTo>
                    <a:pt x="2000250" y="42863"/>
                  </a:lnTo>
                  <a:lnTo>
                    <a:pt x="2038350" y="57150"/>
                  </a:lnTo>
                  <a:lnTo>
                    <a:pt x="2064543" y="71438"/>
                  </a:lnTo>
                  <a:lnTo>
                    <a:pt x="2102643" y="95250"/>
                  </a:lnTo>
                  <a:lnTo>
                    <a:pt x="2119312" y="109538"/>
                  </a:lnTo>
                  <a:lnTo>
                    <a:pt x="2124075" y="119063"/>
                  </a:lnTo>
                  <a:lnTo>
                    <a:pt x="2124075" y="128588"/>
                  </a:lnTo>
                  <a:lnTo>
                    <a:pt x="2116931" y="145256"/>
                  </a:lnTo>
                  <a:lnTo>
                    <a:pt x="2097881" y="159544"/>
                  </a:lnTo>
                  <a:lnTo>
                    <a:pt x="2055018" y="176213"/>
                  </a:lnTo>
                  <a:lnTo>
                    <a:pt x="2012156" y="180975"/>
                  </a:lnTo>
                  <a:lnTo>
                    <a:pt x="1850231" y="190500"/>
                  </a:lnTo>
                  <a:lnTo>
                    <a:pt x="1674018" y="209550"/>
                  </a:lnTo>
                  <a:lnTo>
                    <a:pt x="1426368" y="242888"/>
                  </a:lnTo>
                  <a:lnTo>
                    <a:pt x="1259681" y="273844"/>
                  </a:lnTo>
                  <a:lnTo>
                    <a:pt x="928687" y="350044"/>
                  </a:lnTo>
                  <a:lnTo>
                    <a:pt x="766762" y="385763"/>
                  </a:lnTo>
                  <a:lnTo>
                    <a:pt x="588168" y="433388"/>
                  </a:lnTo>
                  <a:lnTo>
                    <a:pt x="507206" y="459581"/>
                  </a:lnTo>
                  <a:lnTo>
                    <a:pt x="478631" y="471488"/>
                  </a:lnTo>
                  <a:lnTo>
                    <a:pt x="464343" y="488156"/>
                  </a:lnTo>
                  <a:lnTo>
                    <a:pt x="433387" y="507206"/>
                  </a:lnTo>
                  <a:lnTo>
                    <a:pt x="395287" y="516731"/>
                  </a:lnTo>
                  <a:lnTo>
                    <a:pt x="369093" y="519113"/>
                  </a:lnTo>
                  <a:lnTo>
                    <a:pt x="326231" y="511969"/>
                  </a:lnTo>
                  <a:lnTo>
                    <a:pt x="297656" y="500063"/>
                  </a:lnTo>
                  <a:lnTo>
                    <a:pt x="273843" y="490538"/>
                  </a:lnTo>
                  <a:lnTo>
                    <a:pt x="228600" y="469106"/>
                  </a:lnTo>
                  <a:lnTo>
                    <a:pt x="166687" y="435769"/>
                  </a:lnTo>
                  <a:lnTo>
                    <a:pt x="130968" y="411956"/>
                  </a:lnTo>
                  <a:lnTo>
                    <a:pt x="100012" y="388144"/>
                  </a:lnTo>
                  <a:lnTo>
                    <a:pt x="71437" y="364331"/>
                  </a:lnTo>
                  <a:lnTo>
                    <a:pt x="59531" y="352425"/>
                  </a:lnTo>
                  <a:lnTo>
                    <a:pt x="45243" y="333375"/>
                  </a:lnTo>
                  <a:lnTo>
                    <a:pt x="21431" y="285750"/>
                  </a:lnTo>
                  <a:lnTo>
                    <a:pt x="7143" y="250031"/>
                  </a:lnTo>
                  <a:lnTo>
                    <a:pt x="0" y="228600"/>
                  </a:lnTo>
                  <a:lnTo>
                    <a:pt x="0" y="219075"/>
                  </a:lnTo>
                  <a:lnTo>
                    <a:pt x="4762" y="211931"/>
                  </a:lnTo>
                  <a:lnTo>
                    <a:pt x="11906" y="209550"/>
                  </a:lnTo>
                  <a:lnTo>
                    <a:pt x="28575" y="211931"/>
                  </a:lnTo>
                  <a:lnTo>
                    <a:pt x="57150" y="221456"/>
                  </a:lnTo>
                  <a:lnTo>
                    <a:pt x="78581" y="240506"/>
                  </a:lnTo>
                  <a:lnTo>
                    <a:pt x="104775" y="261938"/>
                  </a:lnTo>
                  <a:lnTo>
                    <a:pt x="130968" y="273844"/>
                  </a:lnTo>
                  <a:lnTo>
                    <a:pt x="188118" y="288131"/>
                  </a:lnTo>
                  <a:lnTo>
                    <a:pt x="250031" y="295275"/>
                  </a:lnTo>
                  <a:lnTo>
                    <a:pt x="338137" y="295275"/>
                  </a:lnTo>
                  <a:lnTo>
                    <a:pt x="414337" y="288131"/>
                  </a:lnTo>
                  <a:lnTo>
                    <a:pt x="571500" y="254794"/>
                  </a:lnTo>
                  <a:lnTo>
                    <a:pt x="885825" y="1857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8">
              <a:extLst>
                <a:ext uri="{FF2B5EF4-FFF2-40B4-BE49-F238E27FC236}">
                  <a16:creationId xmlns:a16="http://schemas.microsoft.com/office/drawing/2014/main" id="{6FF485B6-408B-4D04-B57A-21C95FA2681F}"/>
                </a:ext>
              </a:extLst>
            </p:cNvPr>
            <p:cNvSpPr/>
            <p:nvPr/>
          </p:nvSpPr>
          <p:spPr>
            <a:xfrm>
              <a:off x="3706813" y="1831975"/>
              <a:ext cx="447675" cy="2182813"/>
            </a:xfrm>
            <a:custGeom>
              <a:avLst/>
              <a:gdLst>
                <a:gd name="connsiteX0" fmla="*/ 387078 w 448786"/>
                <a:gd name="connsiteY0" fmla="*/ 611470 h 2182218"/>
                <a:gd name="connsiteX1" fmla="*/ 389883 w 448786"/>
                <a:gd name="connsiteY1" fmla="*/ 395492 h 2182218"/>
                <a:gd name="connsiteX2" fmla="*/ 392688 w 448786"/>
                <a:gd name="connsiteY2" fmla="*/ 361833 h 2182218"/>
                <a:gd name="connsiteX3" fmla="*/ 401102 w 448786"/>
                <a:gd name="connsiteY3" fmla="*/ 319759 h 2182218"/>
                <a:gd name="connsiteX4" fmla="*/ 415127 w 448786"/>
                <a:gd name="connsiteY4" fmla="*/ 274881 h 2182218"/>
                <a:gd name="connsiteX5" fmla="*/ 440371 w 448786"/>
                <a:gd name="connsiteY5" fmla="*/ 215978 h 2182218"/>
                <a:gd name="connsiteX6" fmla="*/ 448786 w 448786"/>
                <a:gd name="connsiteY6" fmla="*/ 193539 h 2182218"/>
                <a:gd name="connsiteX7" fmla="*/ 448786 w 448786"/>
                <a:gd name="connsiteY7" fmla="*/ 168294 h 2182218"/>
                <a:gd name="connsiteX8" fmla="*/ 440371 w 448786"/>
                <a:gd name="connsiteY8" fmla="*/ 140245 h 2182218"/>
                <a:gd name="connsiteX9" fmla="*/ 423542 w 448786"/>
                <a:gd name="connsiteY9" fmla="*/ 120611 h 2182218"/>
                <a:gd name="connsiteX10" fmla="*/ 395492 w 448786"/>
                <a:gd name="connsiteY10" fmla="*/ 95367 h 2182218"/>
                <a:gd name="connsiteX11" fmla="*/ 350614 w 448786"/>
                <a:gd name="connsiteY11" fmla="*/ 70123 h 2182218"/>
                <a:gd name="connsiteX12" fmla="*/ 269272 w 448786"/>
                <a:gd name="connsiteY12" fmla="*/ 42073 h 2182218"/>
                <a:gd name="connsiteX13" fmla="*/ 140246 w 448786"/>
                <a:gd name="connsiteY13" fmla="*/ 14024 h 2182218"/>
                <a:gd name="connsiteX14" fmla="*/ 61708 w 448786"/>
                <a:gd name="connsiteY14" fmla="*/ 0 h 2182218"/>
                <a:gd name="connsiteX15" fmla="*/ 22440 w 448786"/>
                <a:gd name="connsiteY15" fmla="*/ 0 h 2182218"/>
                <a:gd name="connsiteX16" fmla="*/ 11220 w 448786"/>
                <a:gd name="connsiteY16" fmla="*/ 2805 h 2182218"/>
                <a:gd name="connsiteX17" fmla="*/ 0 w 448786"/>
                <a:gd name="connsiteY17" fmla="*/ 11220 h 2182218"/>
                <a:gd name="connsiteX18" fmla="*/ 0 w 448786"/>
                <a:gd name="connsiteY18" fmla="*/ 16829 h 2182218"/>
                <a:gd name="connsiteX19" fmla="*/ 5610 w 448786"/>
                <a:gd name="connsiteY19" fmla="*/ 28049 h 2182218"/>
                <a:gd name="connsiteX20" fmla="*/ 30854 w 448786"/>
                <a:gd name="connsiteY20" fmla="*/ 56098 h 2182218"/>
                <a:gd name="connsiteX21" fmla="*/ 72928 w 448786"/>
                <a:gd name="connsiteY21" fmla="*/ 84147 h 2182218"/>
                <a:gd name="connsiteX22" fmla="*/ 103782 w 448786"/>
                <a:gd name="connsiteY22" fmla="*/ 109391 h 2182218"/>
                <a:gd name="connsiteX23" fmla="*/ 134636 w 448786"/>
                <a:gd name="connsiteY23" fmla="*/ 148660 h 2182218"/>
                <a:gd name="connsiteX24" fmla="*/ 157075 w 448786"/>
                <a:gd name="connsiteY24" fmla="*/ 185124 h 2182218"/>
                <a:gd name="connsiteX25" fmla="*/ 176710 w 448786"/>
                <a:gd name="connsiteY25" fmla="*/ 235612 h 2182218"/>
                <a:gd name="connsiteX26" fmla="*/ 187929 w 448786"/>
                <a:gd name="connsiteY26" fmla="*/ 316954 h 2182218"/>
                <a:gd name="connsiteX27" fmla="*/ 196344 w 448786"/>
                <a:gd name="connsiteY27" fmla="*/ 440370 h 2182218"/>
                <a:gd name="connsiteX28" fmla="*/ 196344 w 448786"/>
                <a:gd name="connsiteY28" fmla="*/ 631104 h 2182218"/>
                <a:gd name="connsiteX29" fmla="*/ 185124 w 448786"/>
                <a:gd name="connsiteY29" fmla="*/ 1046231 h 2182218"/>
                <a:gd name="connsiteX30" fmla="*/ 165490 w 448786"/>
                <a:gd name="connsiteY30" fmla="*/ 1441723 h 2182218"/>
                <a:gd name="connsiteX31" fmla="*/ 165490 w 448786"/>
                <a:gd name="connsiteY31" fmla="*/ 1725018 h 2182218"/>
                <a:gd name="connsiteX32" fmla="*/ 165490 w 448786"/>
                <a:gd name="connsiteY32" fmla="*/ 1837215 h 2182218"/>
                <a:gd name="connsiteX33" fmla="*/ 165490 w 448786"/>
                <a:gd name="connsiteY33" fmla="*/ 1921362 h 2182218"/>
                <a:gd name="connsiteX34" fmla="*/ 168295 w 448786"/>
                <a:gd name="connsiteY34" fmla="*/ 1960631 h 2182218"/>
                <a:gd name="connsiteX35" fmla="*/ 182319 w 448786"/>
                <a:gd name="connsiteY35" fmla="*/ 2022339 h 2182218"/>
                <a:gd name="connsiteX36" fmla="*/ 207564 w 448786"/>
                <a:gd name="connsiteY36" fmla="*/ 2103681 h 2182218"/>
                <a:gd name="connsiteX37" fmla="*/ 227198 w 448786"/>
                <a:gd name="connsiteY37" fmla="*/ 2140145 h 2182218"/>
                <a:gd name="connsiteX38" fmla="*/ 244027 w 448786"/>
                <a:gd name="connsiteY38" fmla="*/ 2165389 h 2182218"/>
                <a:gd name="connsiteX39" fmla="*/ 258052 w 448786"/>
                <a:gd name="connsiteY39" fmla="*/ 2176608 h 2182218"/>
                <a:gd name="connsiteX40" fmla="*/ 277686 w 448786"/>
                <a:gd name="connsiteY40" fmla="*/ 2182218 h 2182218"/>
                <a:gd name="connsiteX41" fmla="*/ 294516 w 448786"/>
                <a:gd name="connsiteY41" fmla="*/ 2173804 h 2182218"/>
                <a:gd name="connsiteX42" fmla="*/ 316955 w 448786"/>
                <a:gd name="connsiteY42" fmla="*/ 2154169 h 2182218"/>
                <a:gd name="connsiteX43" fmla="*/ 339394 w 448786"/>
                <a:gd name="connsiteY43" fmla="*/ 2117705 h 2182218"/>
                <a:gd name="connsiteX44" fmla="*/ 370248 w 448786"/>
                <a:gd name="connsiteY44" fmla="*/ 2033558 h 2182218"/>
                <a:gd name="connsiteX45" fmla="*/ 387078 w 448786"/>
                <a:gd name="connsiteY45" fmla="*/ 1963435 h 2182218"/>
                <a:gd name="connsiteX46" fmla="*/ 387078 w 448786"/>
                <a:gd name="connsiteY46" fmla="*/ 1898923 h 2182218"/>
                <a:gd name="connsiteX47" fmla="*/ 387078 w 448786"/>
                <a:gd name="connsiteY47" fmla="*/ 611470 h 218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8786" h="2182218">
                  <a:moveTo>
                    <a:pt x="387078" y="611470"/>
                  </a:moveTo>
                  <a:lnTo>
                    <a:pt x="389883" y="395492"/>
                  </a:lnTo>
                  <a:lnTo>
                    <a:pt x="392688" y="361833"/>
                  </a:lnTo>
                  <a:lnTo>
                    <a:pt x="401102" y="319759"/>
                  </a:lnTo>
                  <a:lnTo>
                    <a:pt x="415127" y="274881"/>
                  </a:lnTo>
                  <a:lnTo>
                    <a:pt x="440371" y="215978"/>
                  </a:lnTo>
                  <a:lnTo>
                    <a:pt x="448786" y="193539"/>
                  </a:lnTo>
                  <a:lnTo>
                    <a:pt x="448786" y="168294"/>
                  </a:lnTo>
                  <a:lnTo>
                    <a:pt x="440371" y="140245"/>
                  </a:lnTo>
                  <a:lnTo>
                    <a:pt x="423542" y="120611"/>
                  </a:lnTo>
                  <a:lnTo>
                    <a:pt x="395492" y="95367"/>
                  </a:lnTo>
                  <a:lnTo>
                    <a:pt x="350614" y="70123"/>
                  </a:lnTo>
                  <a:lnTo>
                    <a:pt x="269272" y="42073"/>
                  </a:lnTo>
                  <a:lnTo>
                    <a:pt x="140246" y="14024"/>
                  </a:lnTo>
                  <a:lnTo>
                    <a:pt x="61708" y="0"/>
                  </a:lnTo>
                  <a:lnTo>
                    <a:pt x="22440" y="0"/>
                  </a:lnTo>
                  <a:lnTo>
                    <a:pt x="11220" y="2805"/>
                  </a:lnTo>
                  <a:lnTo>
                    <a:pt x="0" y="11220"/>
                  </a:lnTo>
                  <a:lnTo>
                    <a:pt x="0" y="16829"/>
                  </a:lnTo>
                  <a:lnTo>
                    <a:pt x="5610" y="28049"/>
                  </a:lnTo>
                  <a:lnTo>
                    <a:pt x="30854" y="56098"/>
                  </a:lnTo>
                  <a:lnTo>
                    <a:pt x="72928" y="84147"/>
                  </a:lnTo>
                  <a:lnTo>
                    <a:pt x="103782" y="109391"/>
                  </a:lnTo>
                  <a:lnTo>
                    <a:pt x="134636" y="148660"/>
                  </a:lnTo>
                  <a:lnTo>
                    <a:pt x="157075" y="185124"/>
                  </a:lnTo>
                  <a:lnTo>
                    <a:pt x="176710" y="235612"/>
                  </a:lnTo>
                  <a:lnTo>
                    <a:pt x="187929" y="316954"/>
                  </a:lnTo>
                  <a:lnTo>
                    <a:pt x="196344" y="440370"/>
                  </a:lnTo>
                  <a:lnTo>
                    <a:pt x="196344" y="631104"/>
                  </a:lnTo>
                  <a:lnTo>
                    <a:pt x="185124" y="1046231"/>
                  </a:lnTo>
                  <a:lnTo>
                    <a:pt x="165490" y="1441723"/>
                  </a:lnTo>
                  <a:lnTo>
                    <a:pt x="165490" y="1725018"/>
                  </a:lnTo>
                  <a:lnTo>
                    <a:pt x="165490" y="1837215"/>
                  </a:lnTo>
                  <a:lnTo>
                    <a:pt x="165490" y="1921362"/>
                  </a:lnTo>
                  <a:lnTo>
                    <a:pt x="168295" y="1960631"/>
                  </a:lnTo>
                  <a:lnTo>
                    <a:pt x="182319" y="2022339"/>
                  </a:lnTo>
                  <a:lnTo>
                    <a:pt x="207564" y="2103681"/>
                  </a:lnTo>
                  <a:lnTo>
                    <a:pt x="227198" y="2140145"/>
                  </a:lnTo>
                  <a:lnTo>
                    <a:pt x="244027" y="2165389"/>
                  </a:lnTo>
                  <a:lnTo>
                    <a:pt x="258052" y="2176608"/>
                  </a:lnTo>
                  <a:lnTo>
                    <a:pt x="277686" y="2182218"/>
                  </a:lnTo>
                  <a:lnTo>
                    <a:pt x="294516" y="2173804"/>
                  </a:lnTo>
                  <a:lnTo>
                    <a:pt x="316955" y="2154169"/>
                  </a:lnTo>
                  <a:lnTo>
                    <a:pt x="339394" y="2117705"/>
                  </a:lnTo>
                  <a:lnTo>
                    <a:pt x="370248" y="2033558"/>
                  </a:lnTo>
                  <a:lnTo>
                    <a:pt x="387078" y="1963435"/>
                  </a:lnTo>
                  <a:lnTo>
                    <a:pt x="387078" y="1898923"/>
                  </a:lnTo>
                  <a:lnTo>
                    <a:pt x="387078" y="6114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9">
              <a:extLst>
                <a:ext uri="{FF2B5EF4-FFF2-40B4-BE49-F238E27FC236}">
                  <a16:creationId xmlns:a16="http://schemas.microsoft.com/office/drawing/2014/main" id="{3C60E267-54CA-4A94-AA6D-7605B29AD16D}"/>
                </a:ext>
              </a:extLst>
            </p:cNvPr>
            <p:cNvSpPr/>
            <p:nvPr/>
          </p:nvSpPr>
          <p:spPr>
            <a:xfrm>
              <a:off x="2913063" y="2986088"/>
              <a:ext cx="1011237" cy="1098550"/>
            </a:xfrm>
            <a:custGeom>
              <a:avLst/>
              <a:gdLst>
                <a:gd name="connsiteX0" fmla="*/ 647700 w 1012031"/>
                <a:gd name="connsiteY0" fmla="*/ 354806 h 1097756"/>
                <a:gd name="connsiteX1" fmla="*/ 707231 w 1012031"/>
                <a:gd name="connsiteY1" fmla="*/ 261937 h 1097756"/>
                <a:gd name="connsiteX2" fmla="*/ 754856 w 1012031"/>
                <a:gd name="connsiteY2" fmla="*/ 185737 h 1097756"/>
                <a:gd name="connsiteX3" fmla="*/ 833437 w 1012031"/>
                <a:gd name="connsiteY3" fmla="*/ 47625 h 1097756"/>
                <a:gd name="connsiteX4" fmla="*/ 1000125 w 1012031"/>
                <a:gd name="connsiteY4" fmla="*/ 0 h 1097756"/>
                <a:gd name="connsiteX5" fmla="*/ 1012031 w 1012031"/>
                <a:gd name="connsiteY5" fmla="*/ 250031 h 1097756"/>
                <a:gd name="connsiteX6" fmla="*/ 904875 w 1012031"/>
                <a:gd name="connsiteY6" fmla="*/ 366712 h 1097756"/>
                <a:gd name="connsiteX7" fmla="*/ 809625 w 1012031"/>
                <a:gd name="connsiteY7" fmla="*/ 464343 h 1097756"/>
                <a:gd name="connsiteX8" fmla="*/ 700087 w 1012031"/>
                <a:gd name="connsiteY8" fmla="*/ 576262 h 1097756"/>
                <a:gd name="connsiteX9" fmla="*/ 566737 w 1012031"/>
                <a:gd name="connsiteY9" fmla="*/ 695325 h 1097756"/>
                <a:gd name="connsiteX10" fmla="*/ 438150 w 1012031"/>
                <a:gd name="connsiteY10" fmla="*/ 809625 h 1097756"/>
                <a:gd name="connsiteX11" fmla="*/ 292894 w 1012031"/>
                <a:gd name="connsiteY11" fmla="*/ 923925 h 1097756"/>
                <a:gd name="connsiteX12" fmla="*/ 161925 w 1012031"/>
                <a:gd name="connsiteY12" fmla="*/ 1021556 h 1097756"/>
                <a:gd name="connsiteX13" fmla="*/ 59531 w 1012031"/>
                <a:gd name="connsiteY13" fmla="*/ 1090612 h 1097756"/>
                <a:gd name="connsiteX14" fmla="*/ 50006 w 1012031"/>
                <a:gd name="connsiteY14" fmla="*/ 1092993 h 1097756"/>
                <a:gd name="connsiteX15" fmla="*/ 35719 w 1012031"/>
                <a:gd name="connsiteY15" fmla="*/ 1095375 h 1097756"/>
                <a:gd name="connsiteX16" fmla="*/ 16669 w 1012031"/>
                <a:gd name="connsiteY16" fmla="*/ 1097756 h 1097756"/>
                <a:gd name="connsiteX17" fmla="*/ 2381 w 1012031"/>
                <a:gd name="connsiteY17" fmla="*/ 1095375 h 1097756"/>
                <a:gd name="connsiteX18" fmla="*/ 0 w 1012031"/>
                <a:gd name="connsiteY18" fmla="*/ 1088231 h 1097756"/>
                <a:gd name="connsiteX19" fmla="*/ 2381 w 1012031"/>
                <a:gd name="connsiteY19" fmla="*/ 1071562 h 1097756"/>
                <a:gd name="connsiteX20" fmla="*/ 14287 w 1012031"/>
                <a:gd name="connsiteY20" fmla="*/ 1047750 h 1097756"/>
                <a:gd name="connsiteX21" fmla="*/ 30956 w 1012031"/>
                <a:gd name="connsiteY21" fmla="*/ 1031081 h 1097756"/>
                <a:gd name="connsiteX22" fmla="*/ 92869 w 1012031"/>
                <a:gd name="connsiteY22" fmla="*/ 981075 h 1097756"/>
                <a:gd name="connsiteX23" fmla="*/ 200025 w 1012031"/>
                <a:gd name="connsiteY23" fmla="*/ 878681 h 1097756"/>
                <a:gd name="connsiteX24" fmla="*/ 300037 w 1012031"/>
                <a:gd name="connsiteY24" fmla="*/ 776287 h 1097756"/>
                <a:gd name="connsiteX25" fmla="*/ 397669 w 1012031"/>
                <a:gd name="connsiteY25" fmla="*/ 669131 h 1097756"/>
                <a:gd name="connsiteX26" fmla="*/ 523875 w 1012031"/>
                <a:gd name="connsiteY26" fmla="*/ 521493 h 1097756"/>
                <a:gd name="connsiteX27" fmla="*/ 647700 w 1012031"/>
                <a:gd name="connsiteY27" fmla="*/ 354806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2031" h="1097756">
                  <a:moveTo>
                    <a:pt x="647700" y="354806"/>
                  </a:moveTo>
                  <a:lnTo>
                    <a:pt x="707231" y="261937"/>
                  </a:lnTo>
                  <a:lnTo>
                    <a:pt x="754856" y="185737"/>
                  </a:lnTo>
                  <a:lnTo>
                    <a:pt x="833437" y="47625"/>
                  </a:lnTo>
                  <a:lnTo>
                    <a:pt x="1000125" y="0"/>
                  </a:lnTo>
                  <a:lnTo>
                    <a:pt x="1012031" y="250031"/>
                  </a:lnTo>
                  <a:lnTo>
                    <a:pt x="904875" y="366712"/>
                  </a:lnTo>
                  <a:lnTo>
                    <a:pt x="809625" y="464343"/>
                  </a:lnTo>
                  <a:lnTo>
                    <a:pt x="700087" y="576262"/>
                  </a:lnTo>
                  <a:lnTo>
                    <a:pt x="566737" y="695325"/>
                  </a:lnTo>
                  <a:lnTo>
                    <a:pt x="438150" y="809625"/>
                  </a:lnTo>
                  <a:lnTo>
                    <a:pt x="292894" y="923925"/>
                  </a:lnTo>
                  <a:lnTo>
                    <a:pt x="161925" y="1021556"/>
                  </a:lnTo>
                  <a:lnTo>
                    <a:pt x="59531" y="1090612"/>
                  </a:lnTo>
                  <a:lnTo>
                    <a:pt x="50006" y="1092993"/>
                  </a:lnTo>
                  <a:lnTo>
                    <a:pt x="35719" y="1095375"/>
                  </a:lnTo>
                  <a:lnTo>
                    <a:pt x="16669" y="1097756"/>
                  </a:lnTo>
                  <a:lnTo>
                    <a:pt x="2381" y="1095375"/>
                  </a:lnTo>
                  <a:lnTo>
                    <a:pt x="0" y="1088231"/>
                  </a:lnTo>
                  <a:lnTo>
                    <a:pt x="2381" y="1071562"/>
                  </a:lnTo>
                  <a:lnTo>
                    <a:pt x="14287" y="1047750"/>
                  </a:lnTo>
                  <a:lnTo>
                    <a:pt x="30956" y="1031081"/>
                  </a:lnTo>
                  <a:lnTo>
                    <a:pt x="92869" y="981075"/>
                  </a:lnTo>
                  <a:lnTo>
                    <a:pt x="200025" y="878681"/>
                  </a:lnTo>
                  <a:lnTo>
                    <a:pt x="300037" y="776287"/>
                  </a:lnTo>
                  <a:lnTo>
                    <a:pt x="397669" y="669131"/>
                  </a:lnTo>
                  <a:lnTo>
                    <a:pt x="523875" y="521493"/>
                  </a:lnTo>
                  <a:lnTo>
                    <a:pt x="647700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0">
              <a:extLst>
                <a:ext uri="{FF2B5EF4-FFF2-40B4-BE49-F238E27FC236}">
                  <a16:creationId xmlns:a16="http://schemas.microsoft.com/office/drawing/2014/main" id="{09BF975E-4BDF-41ED-9980-0E28373B8B2A}"/>
                </a:ext>
              </a:extLst>
            </p:cNvPr>
            <p:cNvSpPr/>
            <p:nvPr/>
          </p:nvSpPr>
          <p:spPr>
            <a:xfrm>
              <a:off x="4049713" y="3124200"/>
              <a:ext cx="904875" cy="668338"/>
            </a:xfrm>
            <a:custGeom>
              <a:avLst/>
              <a:gdLst>
                <a:gd name="connsiteX0" fmla="*/ 381000 w 904875"/>
                <a:gd name="connsiteY0" fmla="*/ 128588 h 669131"/>
                <a:gd name="connsiteX1" fmla="*/ 261938 w 904875"/>
                <a:gd name="connsiteY1" fmla="*/ 85725 h 669131"/>
                <a:gd name="connsiteX2" fmla="*/ 195263 w 904875"/>
                <a:gd name="connsiteY2" fmla="*/ 61913 h 669131"/>
                <a:gd name="connsiteX3" fmla="*/ 111919 w 904875"/>
                <a:gd name="connsiteY3" fmla="*/ 35719 h 669131"/>
                <a:gd name="connsiteX4" fmla="*/ 0 w 904875"/>
                <a:gd name="connsiteY4" fmla="*/ 0 h 669131"/>
                <a:gd name="connsiteX5" fmla="*/ 14288 w 904875"/>
                <a:gd name="connsiteY5" fmla="*/ 52388 h 669131"/>
                <a:gd name="connsiteX6" fmla="*/ 97632 w 904875"/>
                <a:gd name="connsiteY6" fmla="*/ 126206 h 669131"/>
                <a:gd name="connsiteX7" fmla="*/ 152400 w 904875"/>
                <a:gd name="connsiteY7" fmla="*/ 173831 h 669131"/>
                <a:gd name="connsiteX8" fmla="*/ 257175 w 904875"/>
                <a:gd name="connsiteY8" fmla="*/ 266700 h 669131"/>
                <a:gd name="connsiteX9" fmla="*/ 333375 w 904875"/>
                <a:gd name="connsiteY9" fmla="*/ 328613 h 669131"/>
                <a:gd name="connsiteX10" fmla="*/ 426244 w 904875"/>
                <a:gd name="connsiteY10" fmla="*/ 400050 h 669131"/>
                <a:gd name="connsiteX11" fmla="*/ 535782 w 904875"/>
                <a:gd name="connsiteY11" fmla="*/ 485775 h 669131"/>
                <a:gd name="connsiteX12" fmla="*/ 611982 w 904875"/>
                <a:gd name="connsiteY12" fmla="*/ 540544 h 669131"/>
                <a:gd name="connsiteX13" fmla="*/ 685800 w 904875"/>
                <a:gd name="connsiteY13" fmla="*/ 590550 h 669131"/>
                <a:gd name="connsiteX14" fmla="*/ 771525 w 904875"/>
                <a:gd name="connsiteY14" fmla="*/ 633413 h 669131"/>
                <a:gd name="connsiteX15" fmla="*/ 812007 w 904875"/>
                <a:gd name="connsiteY15" fmla="*/ 652463 h 669131"/>
                <a:gd name="connsiteX16" fmla="*/ 857250 w 904875"/>
                <a:gd name="connsiteY16" fmla="*/ 666750 h 669131"/>
                <a:gd name="connsiteX17" fmla="*/ 876300 w 904875"/>
                <a:gd name="connsiteY17" fmla="*/ 669131 h 669131"/>
                <a:gd name="connsiteX18" fmla="*/ 885825 w 904875"/>
                <a:gd name="connsiteY18" fmla="*/ 661988 h 669131"/>
                <a:gd name="connsiteX19" fmla="*/ 895350 w 904875"/>
                <a:gd name="connsiteY19" fmla="*/ 652463 h 669131"/>
                <a:gd name="connsiteX20" fmla="*/ 904875 w 904875"/>
                <a:gd name="connsiteY20" fmla="*/ 638175 h 669131"/>
                <a:gd name="connsiteX21" fmla="*/ 900113 w 904875"/>
                <a:gd name="connsiteY21" fmla="*/ 600075 h 669131"/>
                <a:gd name="connsiteX22" fmla="*/ 873919 w 904875"/>
                <a:gd name="connsiteY22" fmla="*/ 514350 h 669131"/>
                <a:gd name="connsiteX23" fmla="*/ 826294 w 904875"/>
                <a:gd name="connsiteY23" fmla="*/ 404813 h 669131"/>
                <a:gd name="connsiteX24" fmla="*/ 766763 w 904875"/>
                <a:gd name="connsiteY24" fmla="*/ 311944 h 669131"/>
                <a:gd name="connsiteX25" fmla="*/ 740569 w 904875"/>
                <a:gd name="connsiteY25" fmla="*/ 283369 h 669131"/>
                <a:gd name="connsiteX26" fmla="*/ 714375 w 904875"/>
                <a:gd name="connsiteY26" fmla="*/ 269081 h 669131"/>
                <a:gd name="connsiteX27" fmla="*/ 557213 w 904875"/>
                <a:gd name="connsiteY27" fmla="*/ 197644 h 669131"/>
                <a:gd name="connsiteX28" fmla="*/ 381000 w 904875"/>
                <a:gd name="connsiteY28" fmla="*/ 128588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4875" h="669131">
                  <a:moveTo>
                    <a:pt x="381000" y="128588"/>
                  </a:moveTo>
                  <a:lnTo>
                    <a:pt x="261938" y="85725"/>
                  </a:lnTo>
                  <a:lnTo>
                    <a:pt x="195263" y="61913"/>
                  </a:lnTo>
                  <a:lnTo>
                    <a:pt x="111919" y="35719"/>
                  </a:lnTo>
                  <a:lnTo>
                    <a:pt x="0" y="0"/>
                  </a:lnTo>
                  <a:lnTo>
                    <a:pt x="14288" y="52388"/>
                  </a:lnTo>
                  <a:lnTo>
                    <a:pt x="97632" y="126206"/>
                  </a:lnTo>
                  <a:lnTo>
                    <a:pt x="152400" y="173831"/>
                  </a:lnTo>
                  <a:lnTo>
                    <a:pt x="257175" y="266700"/>
                  </a:lnTo>
                  <a:lnTo>
                    <a:pt x="333375" y="328613"/>
                  </a:lnTo>
                  <a:lnTo>
                    <a:pt x="426244" y="400050"/>
                  </a:lnTo>
                  <a:lnTo>
                    <a:pt x="535782" y="485775"/>
                  </a:lnTo>
                  <a:lnTo>
                    <a:pt x="611982" y="540544"/>
                  </a:lnTo>
                  <a:lnTo>
                    <a:pt x="685800" y="590550"/>
                  </a:lnTo>
                  <a:lnTo>
                    <a:pt x="771525" y="633413"/>
                  </a:lnTo>
                  <a:lnTo>
                    <a:pt x="812007" y="652463"/>
                  </a:lnTo>
                  <a:lnTo>
                    <a:pt x="857250" y="666750"/>
                  </a:lnTo>
                  <a:lnTo>
                    <a:pt x="876300" y="669131"/>
                  </a:lnTo>
                  <a:lnTo>
                    <a:pt x="885825" y="661988"/>
                  </a:lnTo>
                  <a:lnTo>
                    <a:pt x="895350" y="652463"/>
                  </a:lnTo>
                  <a:lnTo>
                    <a:pt x="904875" y="638175"/>
                  </a:lnTo>
                  <a:lnTo>
                    <a:pt x="900113" y="600075"/>
                  </a:lnTo>
                  <a:lnTo>
                    <a:pt x="873919" y="514350"/>
                  </a:lnTo>
                  <a:lnTo>
                    <a:pt x="826294" y="404813"/>
                  </a:lnTo>
                  <a:lnTo>
                    <a:pt x="766763" y="311944"/>
                  </a:lnTo>
                  <a:lnTo>
                    <a:pt x="740569" y="283369"/>
                  </a:lnTo>
                  <a:lnTo>
                    <a:pt x="714375" y="269081"/>
                  </a:lnTo>
                  <a:lnTo>
                    <a:pt x="557213" y="197644"/>
                  </a:lnTo>
                  <a:lnTo>
                    <a:pt x="381000" y="128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2">
              <a:extLst>
                <a:ext uri="{FF2B5EF4-FFF2-40B4-BE49-F238E27FC236}">
                  <a16:creationId xmlns:a16="http://schemas.microsoft.com/office/drawing/2014/main" id="{ED420AC0-7117-4D4A-8C5D-767F8A77CA5A}"/>
                </a:ext>
              </a:extLst>
            </p:cNvPr>
            <p:cNvSpPr/>
            <p:nvPr/>
          </p:nvSpPr>
          <p:spPr>
            <a:xfrm>
              <a:off x="2840038" y="4141788"/>
              <a:ext cx="1303337" cy="1868487"/>
            </a:xfrm>
            <a:custGeom>
              <a:avLst/>
              <a:gdLst>
                <a:gd name="connsiteX0" fmla="*/ 981075 w 1302544"/>
                <a:gd name="connsiteY0" fmla="*/ 1016794 h 1869281"/>
                <a:gd name="connsiteX1" fmla="*/ 1064419 w 1302544"/>
                <a:gd name="connsiteY1" fmla="*/ 866775 h 1869281"/>
                <a:gd name="connsiteX2" fmla="*/ 1081088 w 1302544"/>
                <a:gd name="connsiteY2" fmla="*/ 823912 h 1869281"/>
                <a:gd name="connsiteX3" fmla="*/ 1090613 w 1302544"/>
                <a:gd name="connsiteY3" fmla="*/ 773906 h 1869281"/>
                <a:gd name="connsiteX4" fmla="*/ 1147763 w 1302544"/>
                <a:gd name="connsiteY4" fmla="*/ 609600 h 1869281"/>
                <a:gd name="connsiteX5" fmla="*/ 1209675 w 1302544"/>
                <a:gd name="connsiteY5" fmla="*/ 450056 h 1869281"/>
                <a:gd name="connsiteX6" fmla="*/ 1209675 w 1302544"/>
                <a:gd name="connsiteY6" fmla="*/ 419100 h 1869281"/>
                <a:gd name="connsiteX7" fmla="*/ 1212057 w 1302544"/>
                <a:gd name="connsiteY7" fmla="*/ 373856 h 1869281"/>
                <a:gd name="connsiteX8" fmla="*/ 1219200 w 1302544"/>
                <a:gd name="connsiteY8" fmla="*/ 338137 h 1869281"/>
                <a:gd name="connsiteX9" fmla="*/ 1238250 w 1302544"/>
                <a:gd name="connsiteY9" fmla="*/ 295275 h 1869281"/>
                <a:gd name="connsiteX10" fmla="*/ 1257300 w 1302544"/>
                <a:gd name="connsiteY10" fmla="*/ 264319 h 1869281"/>
                <a:gd name="connsiteX11" fmla="*/ 1273969 w 1302544"/>
                <a:gd name="connsiteY11" fmla="*/ 242887 h 1869281"/>
                <a:gd name="connsiteX12" fmla="*/ 1288257 w 1302544"/>
                <a:gd name="connsiteY12" fmla="*/ 230981 h 1869281"/>
                <a:gd name="connsiteX13" fmla="*/ 1300163 w 1302544"/>
                <a:gd name="connsiteY13" fmla="*/ 214312 h 1869281"/>
                <a:gd name="connsiteX14" fmla="*/ 1302544 w 1302544"/>
                <a:gd name="connsiteY14" fmla="*/ 190500 h 1869281"/>
                <a:gd name="connsiteX15" fmla="*/ 1297782 w 1302544"/>
                <a:gd name="connsiteY15" fmla="*/ 169069 h 1869281"/>
                <a:gd name="connsiteX16" fmla="*/ 1283494 w 1302544"/>
                <a:gd name="connsiteY16" fmla="*/ 150019 h 1869281"/>
                <a:gd name="connsiteX17" fmla="*/ 1252538 w 1302544"/>
                <a:gd name="connsiteY17" fmla="*/ 126206 h 1869281"/>
                <a:gd name="connsiteX18" fmla="*/ 1185863 w 1302544"/>
                <a:gd name="connsiteY18" fmla="*/ 88106 h 1869281"/>
                <a:gd name="connsiteX19" fmla="*/ 1119188 w 1302544"/>
                <a:gd name="connsiteY19" fmla="*/ 54769 h 1869281"/>
                <a:gd name="connsiteX20" fmla="*/ 1050132 w 1302544"/>
                <a:gd name="connsiteY20" fmla="*/ 28575 h 1869281"/>
                <a:gd name="connsiteX21" fmla="*/ 978694 w 1302544"/>
                <a:gd name="connsiteY21" fmla="*/ 9525 h 1869281"/>
                <a:gd name="connsiteX22" fmla="*/ 919163 w 1302544"/>
                <a:gd name="connsiteY22" fmla="*/ 0 h 1869281"/>
                <a:gd name="connsiteX23" fmla="*/ 888207 w 1302544"/>
                <a:gd name="connsiteY23" fmla="*/ 0 h 1869281"/>
                <a:gd name="connsiteX24" fmla="*/ 871538 w 1302544"/>
                <a:gd name="connsiteY24" fmla="*/ 7144 h 1869281"/>
                <a:gd name="connsiteX25" fmla="*/ 866775 w 1302544"/>
                <a:gd name="connsiteY25" fmla="*/ 23812 h 1869281"/>
                <a:gd name="connsiteX26" fmla="*/ 878682 w 1302544"/>
                <a:gd name="connsiteY26" fmla="*/ 47625 h 1869281"/>
                <a:gd name="connsiteX27" fmla="*/ 895350 w 1302544"/>
                <a:gd name="connsiteY27" fmla="*/ 66675 h 1869281"/>
                <a:gd name="connsiteX28" fmla="*/ 926307 w 1302544"/>
                <a:gd name="connsiteY28" fmla="*/ 83344 h 1869281"/>
                <a:gd name="connsiteX29" fmla="*/ 945357 w 1302544"/>
                <a:gd name="connsiteY29" fmla="*/ 95250 h 1869281"/>
                <a:gd name="connsiteX30" fmla="*/ 959644 w 1302544"/>
                <a:gd name="connsiteY30" fmla="*/ 109537 h 1869281"/>
                <a:gd name="connsiteX31" fmla="*/ 971550 w 1302544"/>
                <a:gd name="connsiteY31" fmla="*/ 130969 h 1869281"/>
                <a:gd name="connsiteX32" fmla="*/ 981075 w 1302544"/>
                <a:gd name="connsiteY32" fmla="*/ 161925 h 1869281"/>
                <a:gd name="connsiteX33" fmla="*/ 983457 w 1302544"/>
                <a:gd name="connsiteY33" fmla="*/ 209550 h 1869281"/>
                <a:gd name="connsiteX34" fmla="*/ 983457 w 1302544"/>
                <a:gd name="connsiteY34" fmla="*/ 314325 h 1869281"/>
                <a:gd name="connsiteX35" fmla="*/ 973932 w 1302544"/>
                <a:gd name="connsiteY35" fmla="*/ 428625 h 1869281"/>
                <a:gd name="connsiteX36" fmla="*/ 959644 w 1302544"/>
                <a:gd name="connsiteY36" fmla="*/ 509587 h 1869281"/>
                <a:gd name="connsiteX37" fmla="*/ 892969 w 1302544"/>
                <a:gd name="connsiteY37" fmla="*/ 681037 h 1869281"/>
                <a:gd name="connsiteX38" fmla="*/ 866775 w 1302544"/>
                <a:gd name="connsiteY38" fmla="*/ 792956 h 1869281"/>
                <a:gd name="connsiteX39" fmla="*/ 816769 w 1302544"/>
                <a:gd name="connsiteY39" fmla="*/ 912019 h 1869281"/>
                <a:gd name="connsiteX40" fmla="*/ 778669 w 1302544"/>
                <a:gd name="connsiteY40" fmla="*/ 995362 h 1869281"/>
                <a:gd name="connsiteX41" fmla="*/ 735807 w 1302544"/>
                <a:gd name="connsiteY41" fmla="*/ 1078706 h 1869281"/>
                <a:gd name="connsiteX42" fmla="*/ 647700 w 1302544"/>
                <a:gd name="connsiteY42" fmla="*/ 1216819 h 1869281"/>
                <a:gd name="connsiteX43" fmla="*/ 571500 w 1302544"/>
                <a:gd name="connsiteY43" fmla="*/ 1316831 h 1869281"/>
                <a:gd name="connsiteX44" fmla="*/ 459582 w 1302544"/>
                <a:gd name="connsiteY44" fmla="*/ 1443037 h 1869281"/>
                <a:gd name="connsiteX45" fmla="*/ 361950 w 1302544"/>
                <a:gd name="connsiteY45" fmla="*/ 1543050 h 1869281"/>
                <a:gd name="connsiteX46" fmla="*/ 247650 w 1302544"/>
                <a:gd name="connsiteY46" fmla="*/ 1640681 h 1869281"/>
                <a:gd name="connsiteX47" fmla="*/ 138113 w 1302544"/>
                <a:gd name="connsiteY47" fmla="*/ 1726406 h 1869281"/>
                <a:gd name="connsiteX48" fmla="*/ 47625 w 1302544"/>
                <a:gd name="connsiteY48" fmla="*/ 1788319 h 1869281"/>
                <a:gd name="connsiteX49" fmla="*/ 14288 w 1302544"/>
                <a:gd name="connsiteY49" fmla="*/ 1819275 h 1869281"/>
                <a:gd name="connsiteX50" fmla="*/ 0 w 1302544"/>
                <a:gd name="connsiteY50" fmla="*/ 1840706 h 1869281"/>
                <a:gd name="connsiteX51" fmla="*/ 0 w 1302544"/>
                <a:gd name="connsiteY51" fmla="*/ 1847850 h 1869281"/>
                <a:gd name="connsiteX52" fmla="*/ 2382 w 1302544"/>
                <a:gd name="connsiteY52" fmla="*/ 1862137 h 1869281"/>
                <a:gd name="connsiteX53" fmla="*/ 11907 w 1302544"/>
                <a:gd name="connsiteY53" fmla="*/ 1866900 h 1869281"/>
                <a:gd name="connsiteX54" fmla="*/ 30957 w 1302544"/>
                <a:gd name="connsiteY54" fmla="*/ 1869281 h 1869281"/>
                <a:gd name="connsiteX55" fmla="*/ 73819 w 1302544"/>
                <a:gd name="connsiteY55" fmla="*/ 1857375 h 1869281"/>
                <a:gd name="connsiteX56" fmla="*/ 145257 w 1302544"/>
                <a:gd name="connsiteY56" fmla="*/ 1826419 h 1869281"/>
                <a:gd name="connsiteX57" fmla="*/ 240507 w 1302544"/>
                <a:gd name="connsiteY57" fmla="*/ 1771650 h 1869281"/>
                <a:gd name="connsiteX58" fmla="*/ 414338 w 1302544"/>
                <a:gd name="connsiteY58" fmla="*/ 1666875 h 1869281"/>
                <a:gd name="connsiteX59" fmla="*/ 516732 w 1302544"/>
                <a:gd name="connsiteY59" fmla="*/ 1593056 h 1869281"/>
                <a:gd name="connsiteX60" fmla="*/ 597694 w 1302544"/>
                <a:gd name="connsiteY60" fmla="*/ 1526381 h 1869281"/>
                <a:gd name="connsiteX61" fmla="*/ 678657 w 1302544"/>
                <a:gd name="connsiteY61" fmla="*/ 1443037 h 1869281"/>
                <a:gd name="connsiteX62" fmla="*/ 759619 w 1302544"/>
                <a:gd name="connsiteY62" fmla="*/ 1345406 h 1869281"/>
                <a:gd name="connsiteX63" fmla="*/ 864394 w 1302544"/>
                <a:gd name="connsiteY63" fmla="*/ 1202531 h 1869281"/>
                <a:gd name="connsiteX64" fmla="*/ 945357 w 1302544"/>
                <a:gd name="connsiteY64" fmla="*/ 1078706 h 1869281"/>
                <a:gd name="connsiteX65" fmla="*/ 981075 w 1302544"/>
                <a:gd name="connsiteY65" fmla="*/ 1016794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02544" h="1869281">
                  <a:moveTo>
                    <a:pt x="981075" y="1016794"/>
                  </a:moveTo>
                  <a:lnTo>
                    <a:pt x="1064419" y="866775"/>
                  </a:lnTo>
                  <a:lnTo>
                    <a:pt x="1081088" y="823912"/>
                  </a:lnTo>
                  <a:lnTo>
                    <a:pt x="1090613" y="773906"/>
                  </a:lnTo>
                  <a:lnTo>
                    <a:pt x="1147763" y="609600"/>
                  </a:lnTo>
                  <a:lnTo>
                    <a:pt x="1209675" y="450056"/>
                  </a:lnTo>
                  <a:lnTo>
                    <a:pt x="1209675" y="419100"/>
                  </a:lnTo>
                  <a:lnTo>
                    <a:pt x="1212057" y="373856"/>
                  </a:lnTo>
                  <a:lnTo>
                    <a:pt x="1219200" y="338137"/>
                  </a:lnTo>
                  <a:lnTo>
                    <a:pt x="1238250" y="295275"/>
                  </a:lnTo>
                  <a:lnTo>
                    <a:pt x="1257300" y="264319"/>
                  </a:lnTo>
                  <a:lnTo>
                    <a:pt x="1273969" y="242887"/>
                  </a:lnTo>
                  <a:lnTo>
                    <a:pt x="1288257" y="230981"/>
                  </a:lnTo>
                  <a:lnTo>
                    <a:pt x="1300163" y="214312"/>
                  </a:lnTo>
                  <a:lnTo>
                    <a:pt x="1302544" y="190500"/>
                  </a:lnTo>
                  <a:lnTo>
                    <a:pt x="1297782" y="169069"/>
                  </a:lnTo>
                  <a:lnTo>
                    <a:pt x="1283494" y="150019"/>
                  </a:lnTo>
                  <a:lnTo>
                    <a:pt x="1252538" y="126206"/>
                  </a:lnTo>
                  <a:lnTo>
                    <a:pt x="1185863" y="88106"/>
                  </a:lnTo>
                  <a:lnTo>
                    <a:pt x="1119188" y="54769"/>
                  </a:lnTo>
                  <a:lnTo>
                    <a:pt x="1050132" y="28575"/>
                  </a:lnTo>
                  <a:lnTo>
                    <a:pt x="978694" y="9525"/>
                  </a:lnTo>
                  <a:lnTo>
                    <a:pt x="919163" y="0"/>
                  </a:lnTo>
                  <a:lnTo>
                    <a:pt x="888207" y="0"/>
                  </a:lnTo>
                  <a:lnTo>
                    <a:pt x="871538" y="7144"/>
                  </a:lnTo>
                  <a:lnTo>
                    <a:pt x="866775" y="23812"/>
                  </a:lnTo>
                  <a:lnTo>
                    <a:pt x="878682" y="47625"/>
                  </a:lnTo>
                  <a:lnTo>
                    <a:pt x="895350" y="66675"/>
                  </a:lnTo>
                  <a:lnTo>
                    <a:pt x="926307" y="83344"/>
                  </a:lnTo>
                  <a:lnTo>
                    <a:pt x="945357" y="95250"/>
                  </a:lnTo>
                  <a:lnTo>
                    <a:pt x="959644" y="109537"/>
                  </a:lnTo>
                  <a:lnTo>
                    <a:pt x="971550" y="130969"/>
                  </a:lnTo>
                  <a:lnTo>
                    <a:pt x="981075" y="161925"/>
                  </a:lnTo>
                  <a:lnTo>
                    <a:pt x="983457" y="209550"/>
                  </a:lnTo>
                  <a:lnTo>
                    <a:pt x="983457" y="314325"/>
                  </a:lnTo>
                  <a:lnTo>
                    <a:pt x="973932" y="428625"/>
                  </a:lnTo>
                  <a:lnTo>
                    <a:pt x="959644" y="509587"/>
                  </a:lnTo>
                  <a:lnTo>
                    <a:pt x="892969" y="681037"/>
                  </a:lnTo>
                  <a:lnTo>
                    <a:pt x="866775" y="792956"/>
                  </a:lnTo>
                  <a:lnTo>
                    <a:pt x="816769" y="912019"/>
                  </a:lnTo>
                  <a:lnTo>
                    <a:pt x="778669" y="995362"/>
                  </a:lnTo>
                  <a:lnTo>
                    <a:pt x="735807" y="1078706"/>
                  </a:lnTo>
                  <a:lnTo>
                    <a:pt x="647700" y="1216819"/>
                  </a:lnTo>
                  <a:lnTo>
                    <a:pt x="571500" y="1316831"/>
                  </a:lnTo>
                  <a:lnTo>
                    <a:pt x="459582" y="1443037"/>
                  </a:lnTo>
                  <a:lnTo>
                    <a:pt x="361950" y="1543050"/>
                  </a:lnTo>
                  <a:lnTo>
                    <a:pt x="247650" y="1640681"/>
                  </a:lnTo>
                  <a:lnTo>
                    <a:pt x="138113" y="1726406"/>
                  </a:lnTo>
                  <a:lnTo>
                    <a:pt x="47625" y="1788319"/>
                  </a:lnTo>
                  <a:lnTo>
                    <a:pt x="14288" y="1819275"/>
                  </a:lnTo>
                  <a:lnTo>
                    <a:pt x="0" y="1840706"/>
                  </a:lnTo>
                  <a:lnTo>
                    <a:pt x="0" y="1847850"/>
                  </a:lnTo>
                  <a:lnTo>
                    <a:pt x="2382" y="1862137"/>
                  </a:lnTo>
                  <a:lnTo>
                    <a:pt x="11907" y="1866900"/>
                  </a:lnTo>
                  <a:lnTo>
                    <a:pt x="30957" y="1869281"/>
                  </a:lnTo>
                  <a:lnTo>
                    <a:pt x="73819" y="1857375"/>
                  </a:lnTo>
                  <a:lnTo>
                    <a:pt x="145257" y="1826419"/>
                  </a:lnTo>
                  <a:lnTo>
                    <a:pt x="240507" y="1771650"/>
                  </a:lnTo>
                  <a:lnTo>
                    <a:pt x="414338" y="1666875"/>
                  </a:lnTo>
                  <a:lnTo>
                    <a:pt x="516732" y="1593056"/>
                  </a:lnTo>
                  <a:lnTo>
                    <a:pt x="597694" y="1526381"/>
                  </a:lnTo>
                  <a:lnTo>
                    <a:pt x="678657" y="1443037"/>
                  </a:lnTo>
                  <a:lnTo>
                    <a:pt x="759619" y="1345406"/>
                  </a:lnTo>
                  <a:lnTo>
                    <a:pt x="864394" y="1202531"/>
                  </a:lnTo>
                  <a:lnTo>
                    <a:pt x="945357" y="1078706"/>
                  </a:lnTo>
                  <a:lnTo>
                    <a:pt x="981075" y="1016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3">
              <a:extLst>
                <a:ext uri="{FF2B5EF4-FFF2-40B4-BE49-F238E27FC236}">
                  <a16:creationId xmlns:a16="http://schemas.microsoft.com/office/drawing/2014/main" id="{15BDE6BB-497C-44B2-BA42-64BC4F2C8FD9}"/>
                </a:ext>
              </a:extLst>
            </p:cNvPr>
            <p:cNvSpPr/>
            <p:nvPr/>
          </p:nvSpPr>
          <p:spPr>
            <a:xfrm>
              <a:off x="3867150" y="4878388"/>
              <a:ext cx="947738" cy="917575"/>
            </a:xfrm>
            <a:custGeom>
              <a:avLst/>
              <a:gdLst>
                <a:gd name="connsiteX0" fmla="*/ 345281 w 947738"/>
                <a:gd name="connsiteY0" fmla="*/ 381000 h 916782"/>
                <a:gd name="connsiteX1" fmla="*/ 150019 w 947738"/>
                <a:gd name="connsiteY1" fmla="*/ 200025 h 916782"/>
                <a:gd name="connsiteX2" fmla="*/ 0 w 947738"/>
                <a:gd name="connsiteY2" fmla="*/ 71438 h 916782"/>
                <a:gd name="connsiteX3" fmla="*/ 35719 w 947738"/>
                <a:gd name="connsiteY3" fmla="*/ 0 h 916782"/>
                <a:gd name="connsiteX4" fmla="*/ 195263 w 947738"/>
                <a:gd name="connsiteY4" fmla="*/ 85725 h 916782"/>
                <a:gd name="connsiteX5" fmla="*/ 342900 w 947738"/>
                <a:gd name="connsiteY5" fmla="*/ 164307 h 916782"/>
                <a:gd name="connsiteX6" fmla="*/ 509588 w 947738"/>
                <a:gd name="connsiteY6" fmla="*/ 252413 h 916782"/>
                <a:gd name="connsiteX7" fmla="*/ 659606 w 947738"/>
                <a:gd name="connsiteY7" fmla="*/ 333375 h 916782"/>
                <a:gd name="connsiteX8" fmla="*/ 738188 w 947738"/>
                <a:gd name="connsiteY8" fmla="*/ 373857 h 916782"/>
                <a:gd name="connsiteX9" fmla="*/ 747713 w 947738"/>
                <a:gd name="connsiteY9" fmla="*/ 383382 h 916782"/>
                <a:gd name="connsiteX10" fmla="*/ 788194 w 947738"/>
                <a:gd name="connsiteY10" fmla="*/ 431007 h 916782"/>
                <a:gd name="connsiteX11" fmla="*/ 816769 w 947738"/>
                <a:gd name="connsiteY11" fmla="*/ 464344 h 916782"/>
                <a:gd name="connsiteX12" fmla="*/ 866775 w 947738"/>
                <a:gd name="connsiteY12" fmla="*/ 531019 h 916782"/>
                <a:gd name="connsiteX13" fmla="*/ 897731 w 947738"/>
                <a:gd name="connsiteY13" fmla="*/ 588169 h 916782"/>
                <a:gd name="connsiteX14" fmla="*/ 919163 w 947738"/>
                <a:gd name="connsiteY14" fmla="*/ 633413 h 916782"/>
                <a:gd name="connsiteX15" fmla="*/ 928688 w 947738"/>
                <a:gd name="connsiteY15" fmla="*/ 664369 h 916782"/>
                <a:gd name="connsiteX16" fmla="*/ 938213 w 947738"/>
                <a:gd name="connsiteY16" fmla="*/ 711994 h 916782"/>
                <a:gd name="connsiteX17" fmla="*/ 942975 w 947738"/>
                <a:gd name="connsiteY17" fmla="*/ 750094 h 916782"/>
                <a:gd name="connsiteX18" fmla="*/ 947738 w 947738"/>
                <a:gd name="connsiteY18" fmla="*/ 800100 h 916782"/>
                <a:gd name="connsiteX19" fmla="*/ 945356 w 947738"/>
                <a:gd name="connsiteY19" fmla="*/ 838200 h 916782"/>
                <a:gd name="connsiteX20" fmla="*/ 940594 w 947738"/>
                <a:gd name="connsiteY20" fmla="*/ 869157 h 916782"/>
                <a:gd name="connsiteX21" fmla="*/ 921544 w 947738"/>
                <a:gd name="connsiteY21" fmla="*/ 900113 h 916782"/>
                <a:gd name="connsiteX22" fmla="*/ 904875 w 947738"/>
                <a:gd name="connsiteY22" fmla="*/ 914400 h 916782"/>
                <a:gd name="connsiteX23" fmla="*/ 885825 w 947738"/>
                <a:gd name="connsiteY23" fmla="*/ 916782 h 916782"/>
                <a:gd name="connsiteX24" fmla="*/ 864394 w 947738"/>
                <a:gd name="connsiteY24" fmla="*/ 912019 h 916782"/>
                <a:gd name="connsiteX25" fmla="*/ 831056 w 947738"/>
                <a:gd name="connsiteY25" fmla="*/ 890588 h 916782"/>
                <a:gd name="connsiteX26" fmla="*/ 754856 w 947738"/>
                <a:gd name="connsiteY26" fmla="*/ 812007 h 916782"/>
                <a:gd name="connsiteX27" fmla="*/ 647700 w 947738"/>
                <a:gd name="connsiteY27" fmla="*/ 700088 h 916782"/>
                <a:gd name="connsiteX28" fmla="*/ 488156 w 947738"/>
                <a:gd name="connsiteY28" fmla="*/ 521494 h 916782"/>
                <a:gd name="connsiteX29" fmla="*/ 345281 w 947738"/>
                <a:gd name="connsiteY29" fmla="*/ 381000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7738" h="916782">
                  <a:moveTo>
                    <a:pt x="345281" y="381000"/>
                  </a:moveTo>
                  <a:lnTo>
                    <a:pt x="150019" y="200025"/>
                  </a:lnTo>
                  <a:lnTo>
                    <a:pt x="0" y="71438"/>
                  </a:lnTo>
                  <a:lnTo>
                    <a:pt x="35719" y="0"/>
                  </a:lnTo>
                  <a:lnTo>
                    <a:pt x="195263" y="85725"/>
                  </a:lnTo>
                  <a:lnTo>
                    <a:pt x="342900" y="164307"/>
                  </a:lnTo>
                  <a:lnTo>
                    <a:pt x="509588" y="252413"/>
                  </a:lnTo>
                  <a:lnTo>
                    <a:pt x="659606" y="333375"/>
                  </a:lnTo>
                  <a:lnTo>
                    <a:pt x="738188" y="373857"/>
                  </a:lnTo>
                  <a:lnTo>
                    <a:pt x="747713" y="383382"/>
                  </a:lnTo>
                  <a:lnTo>
                    <a:pt x="788194" y="431007"/>
                  </a:lnTo>
                  <a:lnTo>
                    <a:pt x="816769" y="464344"/>
                  </a:lnTo>
                  <a:lnTo>
                    <a:pt x="866775" y="531019"/>
                  </a:lnTo>
                  <a:lnTo>
                    <a:pt x="897731" y="588169"/>
                  </a:lnTo>
                  <a:lnTo>
                    <a:pt x="919163" y="633413"/>
                  </a:lnTo>
                  <a:lnTo>
                    <a:pt x="928688" y="664369"/>
                  </a:lnTo>
                  <a:lnTo>
                    <a:pt x="938213" y="711994"/>
                  </a:lnTo>
                  <a:lnTo>
                    <a:pt x="942975" y="750094"/>
                  </a:lnTo>
                  <a:lnTo>
                    <a:pt x="947738" y="800100"/>
                  </a:lnTo>
                  <a:lnTo>
                    <a:pt x="945356" y="838200"/>
                  </a:lnTo>
                  <a:lnTo>
                    <a:pt x="940594" y="869157"/>
                  </a:lnTo>
                  <a:lnTo>
                    <a:pt x="921544" y="900113"/>
                  </a:lnTo>
                  <a:lnTo>
                    <a:pt x="904875" y="914400"/>
                  </a:lnTo>
                  <a:lnTo>
                    <a:pt x="885825" y="916782"/>
                  </a:lnTo>
                  <a:lnTo>
                    <a:pt x="864394" y="912019"/>
                  </a:lnTo>
                  <a:lnTo>
                    <a:pt x="831056" y="890588"/>
                  </a:lnTo>
                  <a:lnTo>
                    <a:pt x="754856" y="812007"/>
                  </a:lnTo>
                  <a:lnTo>
                    <a:pt x="647700" y="700088"/>
                  </a:lnTo>
                  <a:lnTo>
                    <a:pt x="488156" y="521494"/>
                  </a:lnTo>
                  <a:lnTo>
                    <a:pt x="345281" y="381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5">
              <a:extLst>
                <a:ext uri="{FF2B5EF4-FFF2-40B4-BE49-F238E27FC236}">
                  <a16:creationId xmlns:a16="http://schemas.microsoft.com/office/drawing/2014/main" id="{2FB1BEA7-6947-49E2-A23E-FB94DB4159E7}"/>
                </a:ext>
              </a:extLst>
            </p:cNvPr>
            <p:cNvSpPr/>
            <p:nvPr/>
          </p:nvSpPr>
          <p:spPr>
            <a:xfrm>
              <a:off x="5618163" y="2122488"/>
              <a:ext cx="520700" cy="765175"/>
            </a:xfrm>
            <a:custGeom>
              <a:avLst/>
              <a:gdLst>
                <a:gd name="connsiteX0" fmla="*/ 128587 w 521494"/>
                <a:gd name="connsiteY0" fmla="*/ 411956 h 766762"/>
                <a:gd name="connsiteX1" fmla="*/ 173831 w 521494"/>
                <a:gd name="connsiteY1" fmla="*/ 273844 h 766762"/>
                <a:gd name="connsiteX2" fmla="*/ 192881 w 521494"/>
                <a:gd name="connsiteY2" fmla="*/ 209550 h 766762"/>
                <a:gd name="connsiteX3" fmla="*/ 197644 w 521494"/>
                <a:gd name="connsiteY3" fmla="*/ 176212 h 766762"/>
                <a:gd name="connsiteX4" fmla="*/ 197644 w 521494"/>
                <a:gd name="connsiteY4" fmla="*/ 135731 h 766762"/>
                <a:gd name="connsiteX5" fmla="*/ 188119 w 521494"/>
                <a:gd name="connsiteY5" fmla="*/ 109537 h 766762"/>
                <a:gd name="connsiteX6" fmla="*/ 173831 w 521494"/>
                <a:gd name="connsiteY6" fmla="*/ 88106 h 766762"/>
                <a:gd name="connsiteX7" fmla="*/ 150019 w 521494"/>
                <a:gd name="connsiteY7" fmla="*/ 61912 h 766762"/>
                <a:gd name="connsiteX8" fmla="*/ 80962 w 521494"/>
                <a:gd name="connsiteY8" fmla="*/ 19050 h 766762"/>
                <a:gd name="connsiteX9" fmla="*/ 207169 w 521494"/>
                <a:gd name="connsiteY9" fmla="*/ 0 h 766762"/>
                <a:gd name="connsiteX10" fmla="*/ 371475 w 521494"/>
                <a:gd name="connsiteY10" fmla="*/ 71437 h 766762"/>
                <a:gd name="connsiteX11" fmla="*/ 421481 w 521494"/>
                <a:gd name="connsiteY11" fmla="*/ 95250 h 766762"/>
                <a:gd name="connsiteX12" fmla="*/ 476250 w 521494"/>
                <a:gd name="connsiteY12" fmla="*/ 126206 h 766762"/>
                <a:gd name="connsiteX13" fmla="*/ 504825 w 521494"/>
                <a:gd name="connsiteY13" fmla="*/ 145256 h 766762"/>
                <a:gd name="connsiteX14" fmla="*/ 514350 w 521494"/>
                <a:gd name="connsiteY14" fmla="*/ 157162 h 766762"/>
                <a:gd name="connsiteX15" fmla="*/ 521494 w 521494"/>
                <a:gd name="connsiteY15" fmla="*/ 173831 h 766762"/>
                <a:gd name="connsiteX16" fmla="*/ 519112 w 521494"/>
                <a:gd name="connsiteY16" fmla="*/ 192881 h 766762"/>
                <a:gd name="connsiteX17" fmla="*/ 509587 w 521494"/>
                <a:gd name="connsiteY17" fmla="*/ 216694 h 766762"/>
                <a:gd name="connsiteX18" fmla="*/ 488156 w 521494"/>
                <a:gd name="connsiteY18" fmla="*/ 247650 h 766762"/>
                <a:gd name="connsiteX19" fmla="*/ 438150 w 521494"/>
                <a:gd name="connsiteY19" fmla="*/ 285750 h 766762"/>
                <a:gd name="connsiteX20" fmla="*/ 416719 w 521494"/>
                <a:gd name="connsiteY20" fmla="*/ 304800 h 766762"/>
                <a:gd name="connsiteX21" fmla="*/ 392906 w 521494"/>
                <a:gd name="connsiteY21" fmla="*/ 347662 h 766762"/>
                <a:gd name="connsiteX22" fmla="*/ 335756 w 521494"/>
                <a:gd name="connsiteY22" fmla="*/ 421481 h 766762"/>
                <a:gd name="connsiteX23" fmla="*/ 226219 w 521494"/>
                <a:gd name="connsiteY23" fmla="*/ 545306 h 766762"/>
                <a:gd name="connsiteX24" fmla="*/ 104775 w 521494"/>
                <a:gd name="connsiteY24" fmla="*/ 678656 h 766762"/>
                <a:gd name="connsiteX25" fmla="*/ 0 w 521494"/>
                <a:gd name="connsiteY25" fmla="*/ 766762 h 766762"/>
                <a:gd name="connsiteX26" fmla="*/ 23812 w 521494"/>
                <a:gd name="connsiteY26" fmla="*/ 685800 h 766762"/>
                <a:gd name="connsiteX27" fmla="*/ 102394 w 521494"/>
                <a:gd name="connsiteY27" fmla="*/ 488156 h 766762"/>
                <a:gd name="connsiteX28" fmla="*/ 128587 w 521494"/>
                <a:gd name="connsiteY28" fmla="*/ 411956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4" h="766762">
                  <a:moveTo>
                    <a:pt x="128587" y="411956"/>
                  </a:moveTo>
                  <a:lnTo>
                    <a:pt x="173831" y="273844"/>
                  </a:lnTo>
                  <a:lnTo>
                    <a:pt x="192881" y="209550"/>
                  </a:lnTo>
                  <a:lnTo>
                    <a:pt x="197644" y="176212"/>
                  </a:lnTo>
                  <a:lnTo>
                    <a:pt x="197644" y="135731"/>
                  </a:lnTo>
                  <a:lnTo>
                    <a:pt x="188119" y="109537"/>
                  </a:lnTo>
                  <a:lnTo>
                    <a:pt x="173831" y="88106"/>
                  </a:lnTo>
                  <a:lnTo>
                    <a:pt x="150019" y="61912"/>
                  </a:lnTo>
                  <a:lnTo>
                    <a:pt x="80962" y="19050"/>
                  </a:lnTo>
                  <a:lnTo>
                    <a:pt x="207169" y="0"/>
                  </a:lnTo>
                  <a:lnTo>
                    <a:pt x="371475" y="71437"/>
                  </a:lnTo>
                  <a:lnTo>
                    <a:pt x="421481" y="95250"/>
                  </a:lnTo>
                  <a:lnTo>
                    <a:pt x="476250" y="126206"/>
                  </a:lnTo>
                  <a:lnTo>
                    <a:pt x="504825" y="145256"/>
                  </a:lnTo>
                  <a:lnTo>
                    <a:pt x="514350" y="157162"/>
                  </a:lnTo>
                  <a:lnTo>
                    <a:pt x="521494" y="173831"/>
                  </a:lnTo>
                  <a:lnTo>
                    <a:pt x="519112" y="192881"/>
                  </a:lnTo>
                  <a:lnTo>
                    <a:pt x="509587" y="216694"/>
                  </a:lnTo>
                  <a:lnTo>
                    <a:pt x="488156" y="247650"/>
                  </a:lnTo>
                  <a:lnTo>
                    <a:pt x="438150" y="285750"/>
                  </a:lnTo>
                  <a:lnTo>
                    <a:pt x="416719" y="304800"/>
                  </a:lnTo>
                  <a:lnTo>
                    <a:pt x="392906" y="347662"/>
                  </a:lnTo>
                  <a:lnTo>
                    <a:pt x="335756" y="421481"/>
                  </a:lnTo>
                  <a:lnTo>
                    <a:pt x="226219" y="545306"/>
                  </a:lnTo>
                  <a:lnTo>
                    <a:pt x="104775" y="678656"/>
                  </a:lnTo>
                  <a:lnTo>
                    <a:pt x="0" y="766762"/>
                  </a:lnTo>
                  <a:lnTo>
                    <a:pt x="23812" y="685800"/>
                  </a:lnTo>
                  <a:lnTo>
                    <a:pt x="102394" y="488156"/>
                  </a:lnTo>
                  <a:lnTo>
                    <a:pt x="128587" y="4119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712B31BC-A888-434C-8C47-EEEDDF3F75D4}"/>
                </a:ext>
              </a:extLst>
            </p:cNvPr>
            <p:cNvSpPr/>
            <p:nvPr/>
          </p:nvSpPr>
          <p:spPr>
            <a:xfrm>
              <a:off x="5280025" y="2619375"/>
              <a:ext cx="1784350" cy="2463800"/>
            </a:xfrm>
            <a:custGeom>
              <a:avLst/>
              <a:gdLst>
                <a:gd name="connsiteX0" fmla="*/ 454025 w 1784350"/>
                <a:gd name="connsiteY0" fmla="*/ 349250 h 2463800"/>
                <a:gd name="connsiteX1" fmla="*/ 285750 w 1784350"/>
                <a:gd name="connsiteY1" fmla="*/ 374650 h 2463800"/>
                <a:gd name="connsiteX2" fmla="*/ 44450 w 1784350"/>
                <a:gd name="connsiteY2" fmla="*/ 419100 h 2463800"/>
                <a:gd name="connsiteX3" fmla="*/ 0 w 1784350"/>
                <a:gd name="connsiteY3" fmla="*/ 260350 h 2463800"/>
                <a:gd name="connsiteX4" fmla="*/ 371475 w 1784350"/>
                <a:gd name="connsiteY4" fmla="*/ 203200 h 2463800"/>
                <a:gd name="connsiteX5" fmla="*/ 431800 w 1784350"/>
                <a:gd name="connsiteY5" fmla="*/ 180975 h 2463800"/>
                <a:gd name="connsiteX6" fmla="*/ 641350 w 1784350"/>
                <a:gd name="connsiteY6" fmla="*/ 158750 h 2463800"/>
                <a:gd name="connsiteX7" fmla="*/ 831850 w 1784350"/>
                <a:gd name="connsiteY7" fmla="*/ 130175 h 2463800"/>
                <a:gd name="connsiteX8" fmla="*/ 1019175 w 1784350"/>
                <a:gd name="connsiteY8" fmla="*/ 101600 h 2463800"/>
                <a:gd name="connsiteX9" fmla="*/ 1174750 w 1784350"/>
                <a:gd name="connsiteY9" fmla="*/ 76200 h 2463800"/>
                <a:gd name="connsiteX10" fmla="*/ 1209675 w 1784350"/>
                <a:gd name="connsiteY10" fmla="*/ 66675 h 2463800"/>
                <a:gd name="connsiteX11" fmla="*/ 1317625 w 1784350"/>
                <a:gd name="connsiteY11" fmla="*/ 28575 h 2463800"/>
                <a:gd name="connsiteX12" fmla="*/ 1403350 w 1784350"/>
                <a:gd name="connsiteY12" fmla="*/ 0 h 2463800"/>
                <a:gd name="connsiteX13" fmla="*/ 1422400 w 1784350"/>
                <a:gd name="connsiteY13" fmla="*/ 6350 h 2463800"/>
                <a:gd name="connsiteX14" fmla="*/ 1504950 w 1784350"/>
                <a:gd name="connsiteY14" fmla="*/ 44450 h 2463800"/>
                <a:gd name="connsiteX15" fmla="*/ 1574800 w 1784350"/>
                <a:gd name="connsiteY15" fmla="*/ 79375 h 2463800"/>
                <a:gd name="connsiteX16" fmla="*/ 1606550 w 1784350"/>
                <a:gd name="connsiteY16" fmla="*/ 98425 h 2463800"/>
                <a:gd name="connsiteX17" fmla="*/ 1651000 w 1784350"/>
                <a:gd name="connsiteY17" fmla="*/ 127000 h 2463800"/>
                <a:gd name="connsiteX18" fmla="*/ 1698625 w 1784350"/>
                <a:gd name="connsiteY18" fmla="*/ 161925 h 2463800"/>
                <a:gd name="connsiteX19" fmla="*/ 1727200 w 1784350"/>
                <a:gd name="connsiteY19" fmla="*/ 187325 h 2463800"/>
                <a:gd name="connsiteX20" fmla="*/ 1755775 w 1784350"/>
                <a:gd name="connsiteY20" fmla="*/ 219075 h 2463800"/>
                <a:gd name="connsiteX21" fmla="*/ 1771650 w 1784350"/>
                <a:gd name="connsiteY21" fmla="*/ 241300 h 2463800"/>
                <a:gd name="connsiteX22" fmla="*/ 1778000 w 1784350"/>
                <a:gd name="connsiteY22" fmla="*/ 254000 h 2463800"/>
                <a:gd name="connsiteX23" fmla="*/ 1784350 w 1784350"/>
                <a:gd name="connsiteY23" fmla="*/ 273050 h 2463800"/>
                <a:gd name="connsiteX24" fmla="*/ 1784350 w 1784350"/>
                <a:gd name="connsiteY24" fmla="*/ 292100 h 2463800"/>
                <a:gd name="connsiteX25" fmla="*/ 1774825 w 1784350"/>
                <a:gd name="connsiteY25" fmla="*/ 320675 h 2463800"/>
                <a:gd name="connsiteX26" fmla="*/ 1762125 w 1784350"/>
                <a:gd name="connsiteY26" fmla="*/ 339725 h 2463800"/>
                <a:gd name="connsiteX27" fmla="*/ 1743075 w 1784350"/>
                <a:gd name="connsiteY27" fmla="*/ 361950 h 2463800"/>
                <a:gd name="connsiteX28" fmla="*/ 1727200 w 1784350"/>
                <a:gd name="connsiteY28" fmla="*/ 393700 h 2463800"/>
                <a:gd name="connsiteX29" fmla="*/ 1717675 w 1784350"/>
                <a:gd name="connsiteY29" fmla="*/ 447675 h 2463800"/>
                <a:gd name="connsiteX30" fmla="*/ 1714500 w 1784350"/>
                <a:gd name="connsiteY30" fmla="*/ 498475 h 2463800"/>
                <a:gd name="connsiteX31" fmla="*/ 1701800 w 1784350"/>
                <a:gd name="connsiteY31" fmla="*/ 622300 h 2463800"/>
                <a:gd name="connsiteX32" fmla="*/ 1685925 w 1784350"/>
                <a:gd name="connsiteY32" fmla="*/ 762000 h 2463800"/>
                <a:gd name="connsiteX33" fmla="*/ 1673225 w 1784350"/>
                <a:gd name="connsiteY33" fmla="*/ 987425 h 2463800"/>
                <a:gd name="connsiteX34" fmla="*/ 1663700 w 1784350"/>
                <a:gd name="connsiteY34" fmla="*/ 1295400 h 2463800"/>
                <a:gd name="connsiteX35" fmla="*/ 1666875 w 1784350"/>
                <a:gd name="connsiteY35" fmla="*/ 1520825 h 2463800"/>
                <a:gd name="connsiteX36" fmla="*/ 1670050 w 1784350"/>
                <a:gd name="connsiteY36" fmla="*/ 1768475 h 2463800"/>
                <a:gd name="connsiteX37" fmla="*/ 1682750 w 1784350"/>
                <a:gd name="connsiteY37" fmla="*/ 2009775 h 2463800"/>
                <a:gd name="connsiteX38" fmla="*/ 1695450 w 1784350"/>
                <a:gd name="connsiteY38" fmla="*/ 2228850 h 2463800"/>
                <a:gd name="connsiteX39" fmla="*/ 1689100 w 1784350"/>
                <a:gd name="connsiteY39" fmla="*/ 2260600 h 2463800"/>
                <a:gd name="connsiteX40" fmla="*/ 1673225 w 1784350"/>
                <a:gd name="connsiteY40" fmla="*/ 2320925 h 2463800"/>
                <a:gd name="connsiteX41" fmla="*/ 1641475 w 1784350"/>
                <a:gd name="connsiteY41" fmla="*/ 2390775 h 2463800"/>
                <a:gd name="connsiteX42" fmla="*/ 1612900 w 1784350"/>
                <a:gd name="connsiteY42" fmla="*/ 2432050 h 2463800"/>
                <a:gd name="connsiteX43" fmla="*/ 1590675 w 1784350"/>
                <a:gd name="connsiteY43" fmla="*/ 2454275 h 2463800"/>
                <a:gd name="connsiteX44" fmla="*/ 1568450 w 1784350"/>
                <a:gd name="connsiteY44" fmla="*/ 2463800 h 2463800"/>
                <a:gd name="connsiteX45" fmla="*/ 1539875 w 1784350"/>
                <a:gd name="connsiteY45" fmla="*/ 2463800 h 2463800"/>
                <a:gd name="connsiteX46" fmla="*/ 1511300 w 1784350"/>
                <a:gd name="connsiteY46" fmla="*/ 2454275 h 2463800"/>
                <a:gd name="connsiteX47" fmla="*/ 1485900 w 1784350"/>
                <a:gd name="connsiteY47" fmla="*/ 2435225 h 2463800"/>
                <a:gd name="connsiteX48" fmla="*/ 1470025 w 1784350"/>
                <a:gd name="connsiteY48" fmla="*/ 2413000 h 2463800"/>
                <a:gd name="connsiteX49" fmla="*/ 1450975 w 1784350"/>
                <a:gd name="connsiteY49" fmla="*/ 2384425 h 2463800"/>
                <a:gd name="connsiteX50" fmla="*/ 1431925 w 1784350"/>
                <a:gd name="connsiteY50" fmla="*/ 2346325 h 2463800"/>
                <a:gd name="connsiteX51" fmla="*/ 1412875 w 1784350"/>
                <a:gd name="connsiteY51" fmla="*/ 2301875 h 2463800"/>
                <a:gd name="connsiteX52" fmla="*/ 1403350 w 1784350"/>
                <a:gd name="connsiteY52" fmla="*/ 2270125 h 2463800"/>
                <a:gd name="connsiteX53" fmla="*/ 1400175 w 1784350"/>
                <a:gd name="connsiteY53" fmla="*/ 2257425 h 2463800"/>
                <a:gd name="connsiteX54" fmla="*/ 1425575 w 1784350"/>
                <a:gd name="connsiteY54" fmla="*/ 2120900 h 2463800"/>
                <a:gd name="connsiteX55" fmla="*/ 1425575 w 1784350"/>
                <a:gd name="connsiteY55" fmla="*/ 1536700 h 2463800"/>
                <a:gd name="connsiteX56" fmla="*/ 1425575 w 1784350"/>
                <a:gd name="connsiteY56" fmla="*/ 844550 h 2463800"/>
                <a:gd name="connsiteX57" fmla="*/ 1428750 w 1784350"/>
                <a:gd name="connsiteY57" fmla="*/ 365125 h 2463800"/>
                <a:gd name="connsiteX58" fmla="*/ 1428750 w 1784350"/>
                <a:gd name="connsiteY58" fmla="*/ 330200 h 2463800"/>
                <a:gd name="connsiteX59" fmla="*/ 1425575 w 1784350"/>
                <a:gd name="connsiteY59" fmla="*/ 301625 h 2463800"/>
                <a:gd name="connsiteX60" fmla="*/ 1422400 w 1784350"/>
                <a:gd name="connsiteY60" fmla="*/ 279400 h 2463800"/>
                <a:gd name="connsiteX61" fmla="*/ 1409700 w 1784350"/>
                <a:gd name="connsiteY61" fmla="*/ 254000 h 2463800"/>
                <a:gd name="connsiteX62" fmla="*/ 1387475 w 1784350"/>
                <a:gd name="connsiteY62" fmla="*/ 234950 h 2463800"/>
                <a:gd name="connsiteX63" fmla="*/ 1362075 w 1784350"/>
                <a:gd name="connsiteY63" fmla="*/ 225425 h 2463800"/>
                <a:gd name="connsiteX64" fmla="*/ 1330325 w 1784350"/>
                <a:gd name="connsiteY64" fmla="*/ 225425 h 2463800"/>
                <a:gd name="connsiteX65" fmla="*/ 1190625 w 1784350"/>
                <a:gd name="connsiteY65" fmla="*/ 244475 h 2463800"/>
                <a:gd name="connsiteX66" fmla="*/ 866775 w 1784350"/>
                <a:gd name="connsiteY66" fmla="*/ 288925 h 2463800"/>
                <a:gd name="connsiteX67" fmla="*/ 454025 w 1784350"/>
                <a:gd name="connsiteY67" fmla="*/ 34925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84350" h="2463800">
                  <a:moveTo>
                    <a:pt x="454025" y="349250"/>
                  </a:moveTo>
                  <a:lnTo>
                    <a:pt x="285750" y="374650"/>
                  </a:lnTo>
                  <a:lnTo>
                    <a:pt x="44450" y="419100"/>
                  </a:lnTo>
                  <a:lnTo>
                    <a:pt x="0" y="260350"/>
                  </a:lnTo>
                  <a:lnTo>
                    <a:pt x="371475" y="203200"/>
                  </a:lnTo>
                  <a:lnTo>
                    <a:pt x="431800" y="180975"/>
                  </a:lnTo>
                  <a:lnTo>
                    <a:pt x="641350" y="158750"/>
                  </a:lnTo>
                  <a:lnTo>
                    <a:pt x="831850" y="130175"/>
                  </a:lnTo>
                  <a:lnTo>
                    <a:pt x="1019175" y="101600"/>
                  </a:lnTo>
                  <a:lnTo>
                    <a:pt x="1174750" y="76200"/>
                  </a:lnTo>
                  <a:lnTo>
                    <a:pt x="1209675" y="66675"/>
                  </a:lnTo>
                  <a:lnTo>
                    <a:pt x="1317625" y="28575"/>
                  </a:lnTo>
                  <a:lnTo>
                    <a:pt x="1403350" y="0"/>
                  </a:lnTo>
                  <a:lnTo>
                    <a:pt x="1422400" y="6350"/>
                  </a:lnTo>
                  <a:lnTo>
                    <a:pt x="1504950" y="44450"/>
                  </a:lnTo>
                  <a:lnTo>
                    <a:pt x="1574800" y="79375"/>
                  </a:lnTo>
                  <a:lnTo>
                    <a:pt x="1606550" y="98425"/>
                  </a:lnTo>
                  <a:lnTo>
                    <a:pt x="1651000" y="127000"/>
                  </a:lnTo>
                  <a:lnTo>
                    <a:pt x="1698625" y="161925"/>
                  </a:lnTo>
                  <a:lnTo>
                    <a:pt x="1727200" y="187325"/>
                  </a:lnTo>
                  <a:lnTo>
                    <a:pt x="1755775" y="219075"/>
                  </a:lnTo>
                  <a:lnTo>
                    <a:pt x="1771650" y="241300"/>
                  </a:lnTo>
                  <a:lnTo>
                    <a:pt x="1778000" y="254000"/>
                  </a:lnTo>
                  <a:lnTo>
                    <a:pt x="1784350" y="273050"/>
                  </a:lnTo>
                  <a:lnTo>
                    <a:pt x="1784350" y="292100"/>
                  </a:lnTo>
                  <a:lnTo>
                    <a:pt x="1774825" y="320675"/>
                  </a:lnTo>
                  <a:lnTo>
                    <a:pt x="1762125" y="339725"/>
                  </a:lnTo>
                  <a:lnTo>
                    <a:pt x="1743075" y="361950"/>
                  </a:lnTo>
                  <a:lnTo>
                    <a:pt x="1727200" y="393700"/>
                  </a:lnTo>
                  <a:lnTo>
                    <a:pt x="1717675" y="447675"/>
                  </a:lnTo>
                  <a:lnTo>
                    <a:pt x="1714500" y="498475"/>
                  </a:lnTo>
                  <a:lnTo>
                    <a:pt x="1701800" y="622300"/>
                  </a:lnTo>
                  <a:lnTo>
                    <a:pt x="1685925" y="762000"/>
                  </a:lnTo>
                  <a:lnTo>
                    <a:pt x="1673225" y="987425"/>
                  </a:lnTo>
                  <a:lnTo>
                    <a:pt x="1663700" y="1295400"/>
                  </a:lnTo>
                  <a:cubicBezTo>
                    <a:pt x="1664758" y="1370542"/>
                    <a:pt x="1665817" y="1445683"/>
                    <a:pt x="1666875" y="1520825"/>
                  </a:cubicBezTo>
                  <a:cubicBezTo>
                    <a:pt x="1667933" y="1603375"/>
                    <a:pt x="1668992" y="1685925"/>
                    <a:pt x="1670050" y="1768475"/>
                  </a:cubicBezTo>
                  <a:lnTo>
                    <a:pt x="1682750" y="2009775"/>
                  </a:lnTo>
                  <a:lnTo>
                    <a:pt x="1695450" y="2228850"/>
                  </a:lnTo>
                  <a:lnTo>
                    <a:pt x="1689100" y="2260600"/>
                  </a:lnTo>
                  <a:lnTo>
                    <a:pt x="1673225" y="2320925"/>
                  </a:lnTo>
                  <a:lnTo>
                    <a:pt x="1641475" y="2390775"/>
                  </a:lnTo>
                  <a:lnTo>
                    <a:pt x="1612900" y="2432050"/>
                  </a:lnTo>
                  <a:lnTo>
                    <a:pt x="1590675" y="2454275"/>
                  </a:lnTo>
                  <a:lnTo>
                    <a:pt x="1568450" y="2463800"/>
                  </a:lnTo>
                  <a:lnTo>
                    <a:pt x="1539875" y="2463800"/>
                  </a:lnTo>
                  <a:lnTo>
                    <a:pt x="1511300" y="2454275"/>
                  </a:lnTo>
                  <a:lnTo>
                    <a:pt x="1485900" y="2435225"/>
                  </a:lnTo>
                  <a:lnTo>
                    <a:pt x="1470025" y="2413000"/>
                  </a:lnTo>
                  <a:lnTo>
                    <a:pt x="1450975" y="2384425"/>
                  </a:lnTo>
                  <a:lnTo>
                    <a:pt x="1431925" y="2346325"/>
                  </a:lnTo>
                  <a:lnTo>
                    <a:pt x="1412875" y="2301875"/>
                  </a:lnTo>
                  <a:lnTo>
                    <a:pt x="1403350" y="2270125"/>
                  </a:lnTo>
                  <a:lnTo>
                    <a:pt x="1400175" y="2257425"/>
                  </a:lnTo>
                  <a:lnTo>
                    <a:pt x="1425575" y="2120900"/>
                  </a:lnTo>
                  <a:lnTo>
                    <a:pt x="1425575" y="1536700"/>
                  </a:lnTo>
                  <a:lnTo>
                    <a:pt x="1425575" y="844550"/>
                  </a:lnTo>
                  <a:cubicBezTo>
                    <a:pt x="1426633" y="684742"/>
                    <a:pt x="1427692" y="524933"/>
                    <a:pt x="1428750" y="365125"/>
                  </a:cubicBezTo>
                  <a:lnTo>
                    <a:pt x="1428750" y="330200"/>
                  </a:lnTo>
                  <a:lnTo>
                    <a:pt x="1425575" y="301625"/>
                  </a:lnTo>
                  <a:lnTo>
                    <a:pt x="1422400" y="279400"/>
                  </a:lnTo>
                  <a:lnTo>
                    <a:pt x="1409700" y="254000"/>
                  </a:lnTo>
                  <a:lnTo>
                    <a:pt x="1387475" y="234950"/>
                  </a:lnTo>
                  <a:lnTo>
                    <a:pt x="1362075" y="225425"/>
                  </a:lnTo>
                  <a:lnTo>
                    <a:pt x="1330325" y="225425"/>
                  </a:lnTo>
                  <a:lnTo>
                    <a:pt x="1190625" y="244475"/>
                  </a:lnTo>
                  <a:lnTo>
                    <a:pt x="866775" y="288925"/>
                  </a:lnTo>
                  <a:lnTo>
                    <a:pt x="454025" y="349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0BACA307-E148-424B-848D-4A7E35E8E8BE}"/>
                </a:ext>
              </a:extLst>
            </p:cNvPr>
            <p:cNvSpPr/>
            <p:nvPr/>
          </p:nvSpPr>
          <p:spPr>
            <a:xfrm>
              <a:off x="5354638" y="3303588"/>
              <a:ext cx="1412875" cy="374650"/>
            </a:xfrm>
            <a:custGeom>
              <a:avLst/>
              <a:gdLst>
                <a:gd name="connsiteX0" fmla="*/ 650082 w 1412082"/>
                <a:gd name="connsiteY0" fmla="*/ 138112 h 376237"/>
                <a:gd name="connsiteX1" fmla="*/ 835819 w 1412082"/>
                <a:gd name="connsiteY1" fmla="*/ 109537 h 376237"/>
                <a:gd name="connsiteX2" fmla="*/ 1038225 w 1412082"/>
                <a:gd name="connsiteY2" fmla="*/ 76200 h 376237"/>
                <a:gd name="connsiteX3" fmla="*/ 1254919 w 1412082"/>
                <a:gd name="connsiteY3" fmla="*/ 33337 h 376237"/>
                <a:gd name="connsiteX4" fmla="*/ 1407319 w 1412082"/>
                <a:gd name="connsiteY4" fmla="*/ 0 h 376237"/>
                <a:gd name="connsiteX5" fmla="*/ 1412082 w 1412082"/>
                <a:gd name="connsiteY5" fmla="*/ 180975 h 376237"/>
                <a:gd name="connsiteX6" fmla="*/ 1088232 w 1412082"/>
                <a:gd name="connsiteY6" fmla="*/ 226219 h 376237"/>
                <a:gd name="connsiteX7" fmla="*/ 802482 w 1412082"/>
                <a:gd name="connsiteY7" fmla="*/ 266700 h 376237"/>
                <a:gd name="connsiteX8" fmla="*/ 500063 w 1412082"/>
                <a:gd name="connsiteY8" fmla="*/ 307181 h 376237"/>
                <a:gd name="connsiteX9" fmla="*/ 219075 w 1412082"/>
                <a:gd name="connsiteY9" fmla="*/ 345281 h 376237"/>
                <a:gd name="connsiteX10" fmla="*/ 4763 w 1412082"/>
                <a:gd name="connsiteY10" fmla="*/ 376237 h 376237"/>
                <a:gd name="connsiteX11" fmla="*/ 0 w 1412082"/>
                <a:gd name="connsiteY11" fmla="*/ 188119 h 376237"/>
                <a:gd name="connsiteX12" fmla="*/ 185738 w 1412082"/>
                <a:gd name="connsiteY12" fmla="*/ 188119 h 376237"/>
                <a:gd name="connsiteX13" fmla="*/ 347663 w 1412082"/>
                <a:gd name="connsiteY13" fmla="*/ 173831 h 376237"/>
                <a:gd name="connsiteX14" fmla="*/ 528638 w 1412082"/>
                <a:gd name="connsiteY14" fmla="*/ 152400 h 376237"/>
                <a:gd name="connsiteX15" fmla="*/ 650082 w 1412082"/>
                <a:gd name="connsiteY15" fmla="*/ 1381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2082" h="376237">
                  <a:moveTo>
                    <a:pt x="650082" y="138112"/>
                  </a:moveTo>
                  <a:lnTo>
                    <a:pt x="835819" y="109537"/>
                  </a:lnTo>
                  <a:lnTo>
                    <a:pt x="1038225" y="76200"/>
                  </a:lnTo>
                  <a:lnTo>
                    <a:pt x="1254919" y="33337"/>
                  </a:lnTo>
                  <a:lnTo>
                    <a:pt x="1407319" y="0"/>
                  </a:lnTo>
                  <a:lnTo>
                    <a:pt x="1412082" y="180975"/>
                  </a:lnTo>
                  <a:lnTo>
                    <a:pt x="1088232" y="226219"/>
                  </a:lnTo>
                  <a:lnTo>
                    <a:pt x="802482" y="266700"/>
                  </a:lnTo>
                  <a:lnTo>
                    <a:pt x="500063" y="307181"/>
                  </a:lnTo>
                  <a:lnTo>
                    <a:pt x="219075" y="345281"/>
                  </a:lnTo>
                  <a:lnTo>
                    <a:pt x="4763" y="376237"/>
                  </a:lnTo>
                  <a:lnTo>
                    <a:pt x="0" y="188119"/>
                  </a:lnTo>
                  <a:lnTo>
                    <a:pt x="185738" y="188119"/>
                  </a:lnTo>
                  <a:lnTo>
                    <a:pt x="347663" y="173831"/>
                  </a:lnTo>
                  <a:lnTo>
                    <a:pt x="528638" y="152400"/>
                  </a:lnTo>
                  <a:lnTo>
                    <a:pt x="650082" y="138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6">
              <a:extLst>
                <a:ext uri="{FF2B5EF4-FFF2-40B4-BE49-F238E27FC236}">
                  <a16:creationId xmlns:a16="http://schemas.microsoft.com/office/drawing/2014/main" id="{C95BFC75-DACE-4CC6-9226-8E8642F712D6}"/>
                </a:ext>
              </a:extLst>
            </p:cNvPr>
            <p:cNvSpPr/>
            <p:nvPr/>
          </p:nvSpPr>
          <p:spPr>
            <a:xfrm>
              <a:off x="5345113" y="4021138"/>
              <a:ext cx="1427162" cy="304800"/>
            </a:xfrm>
            <a:custGeom>
              <a:avLst/>
              <a:gdLst>
                <a:gd name="connsiteX0" fmla="*/ 559594 w 1426369"/>
                <a:gd name="connsiteY0" fmla="*/ 90488 h 304800"/>
                <a:gd name="connsiteX1" fmla="*/ 876300 w 1426369"/>
                <a:gd name="connsiteY1" fmla="*/ 57150 h 304800"/>
                <a:gd name="connsiteX2" fmla="*/ 1152525 w 1426369"/>
                <a:gd name="connsiteY2" fmla="*/ 28575 h 304800"/>
                <a:gd name="connsiteX3" fmla="*/ 1426369 w 1426369"/>
                <a:gd name="connsiteY3" fmla="*/ 0 h 304800"/>
                <a:gd name="connsiteX4" fmla="*/ 1423988 w 1426369"/>
                <a:gd name="connsiteY4" fmla="*/ 154782 h 304800"/>
                <a:gd name="connsiteX5" fmla="*/ 1123950 w 1426369"/>
                <a:gd name="connsiteY5" fmla="*/ 185738 h 304800"/>
                <a:gd name="connsiteX6" fmla="*/ 721519 w 1426369"/>
                <a:gd name="connsiteY6" fmla="*/ 228600 h 304800"/>
                <a:gd name="connsiteX7" fmla="*/ 366713 w 1426369"/>
                <a:gd name="connsiteY7" fmla="*/ 264319 h 304800"/>
                <a:gd name="connsiteX8" fmla="*/ 0 w 1426369"/>
                <a:gd name="connsiteY8" fmla="*/ 304800 h 304800"/>
                <a:gd name="connsiteX9" fmla="*/ 19050 w 1426369"/>
                <a:gd name="connsiteY9" fmla="*/ 147638 h 304800"/>
                <a:gd name="connsiteX10" fmla="*/ 559594 w 1426369"/>
                <a:gd name="connsiteY10" fmla="*/ 9048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369" h="304800">
                  <a:moveTo>
                    <a:pt x="559594" y="90488"/>
                  </a:moveTo>
                  <a:lnTo>
                    <a:pt x="876300" y="57150"/>
                  </a:lnTo>
                  <a:lnTo>
                    <a:pt x="1152525" y="28575"/>
                  </a:lnTo>
                  <a:lnTo>
                    <a:pt x="1426369" y="0"/>
                  </a:lnTo>
                  <a:cubicBezTo>
                    <a:pt x="1425575" y="51594"/>
                    <a:pt x="1424782" y="103188"/>
                    <a:pt x="1423988" y="154782"/>
                  </a:cubicBezTo>
                  <a:lnTo>
                    <a:pt x="1123950" y="185738"/>
                  </a:lnTo>
                  <a:lnTo>
                    <a:pt x="721519" y="228600"/>
                  </a:lnTo>
                  <a:lnTo>
                    <a:pt x="366713" y="264319"/>
                  </a:lnTo>
                  <a:lnTo>
                    <a:pt x="0" y="304800"/>
                  </a:lnTo>
                  <a:lnTo>
                    <a:pt x="19050" y="147638"/>
                  </a:lnTo>
                  <a:lnTo>
                    <a:pt x="559594" y="904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7">
              <a:extLst>
                <a:ext uri="{FF2B5EF4-FFF2-40B4-BE49-F238E27FC236}">
                  <a16:creationId xmlns:a16="http://schemas.microsoft.com/office/drawing/2014/main" id="{4682366D-2EE5-4DE0-BC30-D3ADAEF243E9}"/>
                </a:ext>
              </a:extLst>
            </p:cNvPr>
            <p:cNvSpPr/>
            <p:nvPr/>
          </p:nvSpPr>
          <p:spPr>
            <a:xfrm>
              <a:off x="5343525" y="4713288"/>
              <a:ext cx="1428750" cy="327025"/>
            </a:xfrm>
            <a:custGeom>
              <a:avLst/>
              <a:gdLst>
                <a:gd name="connsiteX0" fmla="*/ 619125 w 1428750"/>
                <a:gd name="connsiteY0" fmla="*/ 97631 h 328612"/>
                <a:gd name="connsiteX1" fmla="*/ 1181100 w 1428750"/>
                <a:gd name="connsiteY1" fmla="*/ 28575 h 328612"/>
                <a:gd name="connsiteX2" fmla="*/ 1428750 w 1428750"/>
                <a:gd name="connsiteY2" fmla="*/ 0 h 328612"/>
                <a:gd name="connsiteX3" fmla="*/ 1423988 w 1428750"/>
                <a:gd name="connsiteY3" fmla="*/ 173831 h 328612"/>
                <a:gd name="connsiteX4" fmla="*/ 1212056 w 1428750"/>
                <a:gd name="connsiteY4" fmla="*/ 200025 h 328612"/>
                <a:gd name="connsiteX5" fmla="*/ 883444 w 1428750"/>
                <a:gd name="connsiteY5" fmla="*/ 235744 h 328612"/>
                <a:gd name="connsiteX6" fmla="*/ 509588 w 1428750"/>
                <a:gd name="connsiteY6" fmla="*/ 273844 h 328612"/>
                <a:gd name="connsiteX7" fmla="*/ 178594 w 1428750"/>
                <a:gd name="connsiteY7" fmla="*/ 309562 h 328612"/>
                <a:gd name="connsiteX8" fmla="*/ 2381 w 1428750"/>
                <a:gd name="connsiteY8" fmla="*/ 328612 h 328612"/>
                <a:gd name="connsiteX9" fmla="*/ 0 w 1428750"/>
                <a:gd name="connsiteY9" fmla="*/ 171450 h 328612"/>
                <a:gd name="connsiteX10" fmla="*/ 383381 w 1428750"/>
                <a:gd name="connsiteY10" fmla="*/ 126206 h 328612"/>
                <a:gd name="connsiteX11" fmla="*/ 619125 w 1428750"/>
                <a:gd name="connsiteY11" fmla="*/ 976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328612">
                  <a:moveTo>
                    <a:pt x="619125" y="97631"/>
                  </a:moveTo>
                  <a:lnTo>
                    <a:pt x="1181100" y="28575"/>
                  </a:lnTo>
                  <a:lnTo>
                    <a:pt x="1428750" y="0"/>
                  </a:lnTo>
                  <a:lnTo>
                    <a:pt x="1423988" y="173831"/>
                  </a:lnTo>
                  <a:lnTo>
                    <a:pt x="1212056" y="200025"/>
                  </a:lnTo>
                  <a:lnTo>
                    <a:pt x="883444" y="235744"/>
                  </a:lnTo>
                  <a:lnTo>
                    <a:pt x="509588" y="273844"/>
                  </a:lnTo>
                  <a:lnTo>
                    <a:pt x="178594" y="309562"/>
                  </a:lnTo>
                  <a:lnTo>
                    <a:pt x="2381" y="328612"/>
                  </a:lnTo>
                  <a:cubicBezTo>
                    <a:pt x="1587" y="276225"/>
                    <a:pt x="794" y="223837"/>
                    <a:pt x="0" y="171450"/>
                  </a:cubicBezTo>
                  <a:lnTo>
                    <a:pt x="383381" y="126206"/>
                  </a:lnTo>
                  <a:lnTo>
                    <a:pt x="619125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454B38E-412D-4A4E-9542-F5347DDA34AD}"/>
              </a:ext>
            </a:extLst>
          </p:cNvPr>
          <p:cNvGrpSpPr/>
          <p:nvPr/>
        </p:nvGrpSpPr>
        <p:grpSpPr>
          <a:xfrm>
            <a:off x="2474913" y="1620838"/>
            <a:ext cx="4581525" cy="4311650"/>
            <a:chOff x="2474913" y="1620838"/>
            <a:chExt cx="4581525" cy="4311650"/>
          </a:xfrm>
        </p:grpSpPr>
        <p:sp>
          <p:nvSpPr>
            <p:cNvPr id="40" name="フリーフォーム 135">
              <a:extLst>
                <a:ext uri="{FF2B5EF4-FFF2-40B4-BE49-F238E27FC236}">
                  <a16:creationId xmlns:a16="http://schemas.microsoft.com/office/drawing/2014/main" id="{8D9B0DE3-1474-4E4A-A4A2-BEE5BAC1B2FF}"/>
                </a:ext>
              </a:extLst>
            </p:cNvPr>
            <p:cNvSpPr/>
            <p:nvPr/>
          </p:nvSpPr>
          <p:spPr>
            <a:xfrm>
              <a:off x="2871788" y="1960563"/>
              <a:ext cx="504825" cy="603250"/>
            </a:xfrm>
            <a:custGeom>
              <a:avLst/>
              <a:gdLst>
                <a:gd name="connsiteX0" fmla="*/ 197643 w 504825"/>
                <a:gd name="connsiteY0" fmla="*/ 107156 h 604837"/>
                <a:gd name="connsiteX1" fmla="*/ 340518 w 504825"/>
                <a:gd name="connsiteY1" fmla="*/ 197644 h 604837"/>
                <a:gd name="connsiteX2" fmla="*/ 400050 w 504825"/>
                <a:gd name="connsiteY2" fmla="*/ 233362 h 604837"/>
                <a:gd name="connsiteX3" fmla="*/ 411956 w 504825"/>
                <a:gd name="connsiteY3" fmla="*/ 242887 h 604837"/>
                <a:gd name="connsiteX4" fmla="*/ 428625 w 504825"/>
                <a:gd name="connsiteY4" fmla="*/ 259556 h 604837"/>
                <a:gd name="connsiteX5" fmla="*/ 447675 w 504825"/>
                <a:gd name="connsiteY5" fmla="*/ 285750 h 604837"/>
                <a:gd name="connsiteX6" fmla="*/ 461962 w 504825"/>
                <a:gd name="connsiteY6" fmla="*/ 314325 h 604837"/>
                <a:gd name="connsiteX7" fmla="*/ 481012 w 504825"/>
                <a:gd name="connsiteY7" fmla="*/ 369094 h 604837"/>
                <a:gd name="connsiteX8" fmla="*/ 495300 w 504825"/>
                <a:gd name="connsiteY8" fmla="*/ 442912 h 604837"/>
                <a:gd name="connsiteX9" fmla="*/ 504825 w 504825"/>
                <a:gd name="connsiteY9" fmla="*/ 511969 h 604837"/>
                <a:gd name="connsiteX10" fmla="*/ 504825 w 504825"/>
                <a:gd name="connsiteY10" fmla="*/ 554831 h 604837"/>
                <a:gd name="connsiteX11" fmla="*/ 495300 w 504825"/>
                <a:gd name="connsiteY11" fmla="*/ 583406 h 604837"/>
                <a:gd name="connsiteX12" fmla="*/ 483393 w 504825"/>
                <a:gd name="connsiteY12" fmla="*/ 597694 h 604837"/>
                <a:gd name="connsiteX13" fmla="*/ 457200 w 504825"/>
                <a:gd name="connsiteY13" fmla="*/ 604837 h 604837"/>
                <a:gd name="connsiteX14" fmla="*/ 431006 w 504825"/>
                <a:gd name="connsiteY14" fmla="*/ 604837 h 604837"/>
                <a:gd name="connsiteX15" fmla="*/ 392906 w 504825"/>
                <a:gd name="connsiteY15" fmla="*/ 595312 h 604837"/>
                <a:gd name="connsiteX16" fmla="*/ 361950 w 504825"/>
                <a:gd name="connsiteY16" fmla="*/ 581025 h 604837"/>
                <a:gd name="connsiteX17" fmla="*/ 333375 w 504825"/>
                <a:gd name="connsiteY17" fmla="*/ 561975 h 604837"/>
                <a:gd name="connsiteX18" fmla="*/ 290512 w 504825"/>
                <a:gd name="connsiteY18" fmla="*/ 511969 h 604837"/>
                <a:gd name="connsiteX19" fmla="*/ 219075 w 504825"/>
                <a:gd name="connsiteY19" fmla="*/ 392906 h 604837"/>
                <a:gd name="connsiteX20" fmla="*/ 73818 w 504825"/>
                <a:gd name="connsiteY20" fmla="*/ 152400 h 604837"/>
                <a:gd name="connsiteX21" fmla="*/ 2381 w 504825"/>
                <a:gd name="connsiteY21" fmla="*/ 30956 h 604837"/>
                <a:gd name="connsiteX22" fmla="*/ 0 w 504825"/>
                <a:gd name="connsiteY22" fmla="*/ 16669 h 604837"/>
                <a:gd name="connsiteX23" fmla="*/ 2381 w 504825"/>
                <a:gd name="connsiteY23" fmla="*/ 2381 h 604837"/>
                <a:gd name="connsiteX24" fmla="*/ 9525 w 504825"/>
                <a:gd name="connsiteY24" fmla="*/ 0 h 604837"/>
                <a:gd name="connsiteX25" fmla="*/ 26193 w 504825"/>
                <a:gd name="connsiteY25" fmla="*/ 0 h 604837"/>
                <a:gd name="connsiteX26" fmla="*/ 54768 w 504825"/>
                <a:gd name="connsiteY26" fmla="*/ 14287 h 604837"/>
                <a:gd name="connsiteX27" fmla="*/ 130968 w 504825"/>
                <a:gd name="connsiteY27" fmla="*/ 61912 h 604837"/>
                <a:gd name="connsiteX28" fmla="*/ 197643 w 504825"/>
                <a:gd name="connsiteY28" fmla="*/ 10715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4825" h="604837">
                  <a:moveTo>
                    <a:pt x="197643" y="107156"/>
                  </a:moveTo>
                  <a:lnTo>
                    <a:pt x="340518" y="197644"/>
                  </a:lnTo>
                  <a:lnTo>
                    <a:pt x="400050" y="233362"/>
                  </a:lnTo>
                  <a:lnTo>
                    <a:pt x="411956" y="242887"/>
                  </a:lnTo>
                  <a:lnTo>
                    <a:pt x="428625" y="259556"/>
                  </a:lnTo>
                  <a:lnTo>
                    <a:pt x="447675" y="285750"/>
                  </a:lnTo>
                  <a:lnTo>
                    <a:pt x="461962" y="314325"/>
                  </a:lnTo>
                  <a:lnTo>
                    <a:pt x="481012" y="369094"/>
                  </a:lnTo>
                  <a:lnTo>
                    <a:pt x="495300" y="442912"/>
                  </a:lnTo>
                  <a:lnTo>
                    <a:pt x="504825" y="511969"/>
                  </a:lnTo>
                  <a:lnTo>
                    <a:pt x="504825" y="554831"/>
                  </a:lnTo>
                  <a:lnTo>
                    <a:pt x="495300" y="583406"/>
                  </a:lnTo>
                  <a:lnTo>
                    <a:pt x="483393" y="597694"/>
                  </a:lnTo>
                  <a:lnTo>
                    <a:pt x="457200" y="604837"/>
                  </a:lnTo>
                  <a:lnTo>
                    <a:pt x="431006" y="604837"/>
                  </a:lnTo>
                  <a:lnTo>
                    <a:pt x="392906" y="595312"/>
                  </a:lnTo>
                  <a:lnTo>
                    <a:pt x="361950" y="581025"/>
                  </a:lnTo>
                  <a:lnTo>
                    <a:pt x="333375" y="561975"/>
                  </a:lnTo>
                  <a:lnTo>
                    <a:pt x="290512" y="511969"/>
                  </a:lnTo>
                  <a:lnTo>
                    <a:pt x="219075" y="392906"/>
                  </a:lnTo>
                  <a:lnTo>
                    <a:pt x="73818" y="152400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14287"/>
                  </a:lnTo>
                  <a:lnTo>
                    <a:pt x="130968" y="61912"/>
                  </a:lnTo>
                  <a:lnTo>
                    <a:pt x="197643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6">
              <a:extLst>
                <a:ext uri="{FF2B5EF4-FFF2-40B4-BE49-F238E27FC236}">
                  <a16:creationId xmlns:a16="http://schemas.microsoft.com/office/drawing/2014/main" id="{502F121B-0432-41AE-BE0C-E28E81CB110F}"/>
                </a:ext>
              </a:extLst>
            </p:cNvPr>
            <p:cNvSpPr/>
            <p:nvPr/>
          </p:nvSpPr>
          <p:spPr>
            <a:xfrm>
              <a:off x="4171950" y="1674813"/>
              <a:ext cx="561975" cy="717550"/>
            </a:xfrm>
            <a:custGeom>
              <a:avLst/>
              <a:gdLst>
                <a:gd name="connsiteX0" fmla="*/ 147638 w 561975"/>
                <a:gd name="connsiteY0" fmla="*/ 447675 h 719137"/>
                <a:gd name="connsiteX1" fmla="*/ 209550 w 561975"/>
                <a:gd name="connsiteY1" fmla="*/ 340519 h 719137"/>
                <a:gd name="connsiteX2" fmla="*/ 257175 w 561975"/>
                <a:gd name="connsiteY2" fmla="*/ 242887 h 719137"/>
                <a:gd name="connsiteX3" fmla="*/ 259556 w 561975"/>
                <a:gd name="connsiteY3" fmla="*/ 211931 h 719137"/>
                <a:gd name="connsiteX4" fmla="*/ 254794 w 561975"/>
                <a:gd name="connsiteY4" fmla="*/ 166687 h 719137"/>
                <a:gd name="connsiteX5" fmla="*/ 247650 w 561975"/>
                <a:gd name="connsiteY5" fmla="*/ 130969 h 719137"/>
                <a:gd name="connsiteX6" fmla="*/ 235744 w 561975"/>
                <a:gd name="connsiteY6" fmla="*/ 95250 h 719137"/>
                <a:gd name="connsiteX7" fmla="*/ 228600 w 561975"/>
                <a:gd name="connsiteY7" fmla="*/ 78581 h 719137"/>
                <a:gd name="connsiteX8" fmla="*/ 214313 w 561975"/>
                <a:gd name="connsiteY8" fmla="*/ 50006 h 719137"/>
                <a:gd name="connsiteX9" fmla="*/ 207169 w 561975"/>
                <a:gd name="connsiteY9" fmla="*/ 33337 h 719137"/>
                <a:gd name="connsiteX10" fmla="*/ 204788 w 561975"/>
                <a:gd name="connsiteY10" fmla="*/ 16669 h 719137"/>
                <a:gd name="connsiteX11" fmla="*/ 207169 w 561975"/>
                <a:gd name="connsiteY11" fmla="*/ 9525 h 719137"/>
                <a:gd name="connsiteX12" fmla="*/ 214313 w 561975"/>
                <a:gd name="connsiteY12" fmla="*/ 4762 h 719137"/>
                <a:gd name="connsiteX13" fmla="*/ 223838 w 561975"/>
                <a:gd name="connsiteY13" fmla="*/ 0 h 719137"/>
                <a:gd name="connsiteX14" fmla="*/ 235744 w 561975"/>
                <a:gd name="connsiteY14" fmla="*/ 4762 h 719137"/>
                <a:gd name="connsiteX15" fmla="*/ 292894 w 561975"/>
                <a:gd name="connsiteY15" fmla="*/ 33337 h 719137"/>
                <a:gd name="connsiteX16" fmla="*/ 395288 w 561975"/>
                <a:gd name="connsiteY16" fmla="*/ 95250 h 719137"/>
                <a:gd name="connsiteX17" fmla="*/ 459581 w 561975"/>
                <a:gd name="connsiteY17" fmla="*/ 142875 h 719137"/>
                <a:gd name="connsiteX18" fmla="*/ 519113 w 561975"/>
                <a:gd name="connsiteY18" fmla="*/ 192881 h 719137"/>
                <a:gd name="connsiteX19" fmla="*/ 545306 w 561975"/>
                <a:gd name="connsiteY19" fmla="*/ 221456 h 719137"/>
                <a:gd name="connsiteX20" fmla="*/ 557213 w 561975"/>
                <a:gd name="connsiteY20" fmla="*/ 242887 h 719137"/>
                <a:gd name="connsiteX21" fmla="*/ 559594 w 561975"/>
                <a:gd name="connsiteY21" fmla="*/ 257175 h 719137"/>
                <a:gd name="connsiteX22" fmla="*/ 561975 w 561975"/>
                <a:gd name="connsiteY22" fmla="*/ 280987 h 719137"/>
                <a:gd name="connsiteX23" fmla="*/ 550069 w 561975"/>
                <a:gd name="connsiteY23" fmla="*/ 307181 h 719137"/>
                <a:gd name="connsiteX24" fmla="*/ 526256 w 561975"/>
                <a:gd name="connsiteY24" fmla="*/ 326231 h 719137"/>
                <a:gd name="connsiteX25" fmla="*/ 440531 w 561975"/>
                <a:gd name="connsiteY25" fmla="*/ 369094 h 719137"/>
                <a:gd name="connsiteX26" fmla="*/ 254794 w 561975"/>
                <a:gd name="connsiteY26" fmla="*/ 533400 h 719137"/>
                <a:gd name="connsiteX27" fmla="*/ 61913 w 561975"/>
                <a:gd name="connsiteY27" fmla="*/ 702469 h 719137"/>
                <a:gd name="connsiteX28" fmla="*/ 40481 w 561975"/>
                <a:gd name="connsiteY28" fmla="*/ 714375 h 719137"/>
                <a:gd name="connsiteX29" fmla="*/ 23813 w 561975"/>
                <a:gd name="connsiteY29" fmla="*/ 719137 h 719137"/>
                <a:gd name="connsiteX30" fmla="*/ 9525 w 561975"/>
                <a:gd name="connsiteY30" fmla="*/ 719137 h 719137"/>
                <a:gd name="connsiteX31" fmla="*/ 2381 w 561975"/>
                <a:gd name="connsiteY31" fmla="*/ 711994 h 719137"/>
                <a:gd name="connsiteX32" fmla="*/ 0 w 561975"/>
                <a:gd name="connsiteY32" fmla="*/ 697706 h 719137"/>
                <a:gd name="connsiteX33" fmla="*/ 4763 w 561975"/>
                <a:gd name="connsiteY33" fmla="*/ 676275 h 719137"/>
                <a:gd name="connsiteX34" fmla="*/ 33338 w 561975"/>
                <a:gd name="connsiteY34" fmla="*/ 628650 h 719137"/>
                <a:gd name="connsiteX35" fmla="*/ 83344 w 561975"/>
                <a:gd name="connsiteY35" fmla="*/ 557212 h 719137"/>
                <a:gd name="connsiteX36" fmla="*/ 147638 w 561975"/>
                <a:gd name="connsiteY36" fmla="*/ 447675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1975" h="719137">
                  <a:moveTo>
                    <a:pt x="147638" y="447675"/>
                  </a:moveTo>
                  <a:lnTo>
                    <a:pt x="209550" y="340519"/>
                  </a:lnTo>
                  <a:lnTo>
                    <a:pt x="257175" y="242887"/>
                  </a:lnTo>
                  <a:lnTo>
                    <a:pt x="259556" y="211931"/>
                  </a:lnTo>
                  <a:lnTo>
                    <a:pt x="254794" y="166687"/>
                  </a:lnTo>
                  <a:lnTo>
                    <a:pt x="247650" y="130969"/>
                  </a:lnTo>
                  <a:lnTo>
                    <a:pt x="235744" y="95250"/>
                  </a:lnTo>
                  <a:lnTo>
                    <a:pt x="228600" y="78581"/>
                  </a:lnTo>
                  <a:lnTo>
                    <a:pt x="214313" y="50006"/>
                  </a:lnTo>
                  <a:lnTo>
                    <a:pt x="207169" y="33337"/>
                  </a:lnTo>
                  <a:lnTo>
                    <a:pt x="204788" y="16669"/>
                  </a:lnTo>
                  <a:lnTo>
                    <a:pt x="207169" y="9525"/>
                  </a:lnTo>
                  <a:lnTo>
                    <a:pt x="214313" y="4762"/>
                  </a:lnTo>
                  <a:lnTo>
                    <a:pt x="223838" y="0"/>
                  </a:lnTo>
                  <a:lnTo>
                    <a:pt x="235744" y="4762"/>
                  </a:lnTo>
                  <a:lnTo>
                    <a:pt x="292894" y="33337"/>
                  </a:lnTo>
                  <a:lnTo>
                    <a:pt x="395288" y="95250"/>
                  </a:lnTo>
                  <a:lnTo>
                    <a:pt x="459581" y="142875"/>
                  </a:lnTo>
                  <a:lnTo>
                    <a:pt x="519113" y="192881"/>
                  </a:lnTo>
                  <a:lnTo>
                    <a:pt x="545306" y="221456"/>
                  </a:lnTo>
                  <a:lnTo>
                    <a:pt x="557213" y="242887"/>
                  </a:lnTo>
                  <a:lnTo>
                    <a:pt x="559594" y="257175"/>
                  </a:lnTo>
                  <a:lnTo>
                    <a:pt x="561975" y="280987"/>
                  </a:lnTo>
                  <a:lnTo>
                    <a:pt x="550069" y="307181"/>
                  </a:lnTo>
                  <a:lnTo>
                    <a:pt x="526256" y="326231"/>
                  </a:lnTo>
                  <a:lnTo>
                    <a:pt x="440531" y="369094"/>
                  </a:lnTo>
                  <a:lnTo>
                    <a:pt x="254794" y="533400"/>
                  </a:lnTo>
                  <a:lnTo>
                    <a:pt x="61913" y="702469"/>
                  </a:lnTo>
                  <a:lnTo>
                    <a:pt x="40481" y="714375"/>
                  </a:lnTo>
                  <a:lnTo>
                    <a:pt x="23813" y="719137"/>
                  </a:lnTo>
                  <a:lnTo>
                    <a:pt x="9525" y="719137"/>
                  </a:lnTo>
                  <a:lnTo>
                    <a:pt x="2381" y="711994"/>
                  </a:lnTo>
                  <a:lnTo>
                    <a:pt x="0" y="697706"/>
                  </a:lnTo>
                  <a:lnTo>
                    <a:pt x="4763" y="676275"/>
                  </a:lnTo>
                  <a:lnTo>
                    <a:pt x="33338" y="628650"/>
                  </a:lnTo>
                  <a:lnTo>
                    <a:pt x="83344" y="557212"/>
                  </a:lnTo>
                  <a:lnTo>
                    <a:pt x="14763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41">
              <a:extLst>
                <a:ext uri="{FF2B5EF4-FFF2-40B4-BE49-F238E27FC236}">
                  <a16:creationId xmlns:a16="http://schemas.microsoft.com/office/drawing/2014/main" id="{C1763BAE-3DD5-4518-869C-3B6D4D7A15E2}"/>
                </a:ext>
              </a:extLst>
            </p:cNvPr>
            <p:cNvSpPr/>
            <p:nvPr/>
          </p:nvSpPr>
          <p:spPr>
            <a:xfrm>
              <a:off x="2474913" y="4276725"/>
              <a:ext cx="2371725" cy="611188"/>
            </a:xfrm>
            <a:custGeom>
              <a:avLst/>
              <a:gdLst>
                <a:gd name="connsiteX0" fmla="*/ 757237 w 2371725"/>
                <a:gd name="connsiteY0" fmla="*/ 302419 h 611981"/>
                <a:gd name="connsiteX1" fmla="*/ 971550 w 2371725"/>
                <a:gd name="connsiteY1" fmla="*/ 254794 h 611981"/>
                <a:gd name="connsiteX2" fmla="*/ 1212056 w 2371725"/>
                <a:gd name="connsiteY2" fmla="*/ 192881 h 611981"/>
                <a:gd name="connsiteX3" fmla="*/ 1404937 w 2371725"/>
                <a:gd name="connsiteY3" fmla="*/ 161925 h 611981"/>
                <a:gd name="connsiteX4" fmla="*/ 1571625 w 2371725"/>
                <a:gd name="connsiteY4" fmla="*/ 130969 h 611981"/>
                <a:gd name="connsiteX5" fmla="*/ 1681162 w 2371725"/>
                <a:gd name="connsiteY5" fmla="*/ 102394 h 611981"/>
                <a:gd name="connsiteX6" fmla="*/ 1802606 w 2371725"/>
                <a:gd name="connsiteY6" fmla="*/ 69056 h 611981"/>
                <a:gd name="connsiteX7" fmla="*/ 1919287 w 2371725"/>
                <a:gd name="connsiteY7" fmla="*/ 26194 h 611981"/>
                <a:gd name="connsiteX8" fmla="*/ 1969294 w 2371725"/>
                <a:gd name="connsiteY8" fmla="*/ 4763 h 611981"/>
                <a:gd name="connsiteX9" fmla="*/ 1983581 w 2371725"/>
                <a:gd name="connsiteY9" fmla="*/ 0 h 611981"/>
                <a:gd name="connsiteX10" fmla="*/ 1990725 w 2371725"/>
                <a:gd name="connsiteY10" fmla="*/ 0 h 611981"/>
                <a:gd name="connsiteX11" fmla="*/ 2069306 w 2371725"/>
                <a:gd name="connsiteY11" fmla="*/ 7144 h 611981"/>
                <a:gd name="connsiteX12" fmla="*/ 2133600 w 2371725"/>
                <a:gd name="connsiteY12" fmla="*/ 21431 h 611981"/>
                <a:gd name="connsiteX13" fmla="*/ 2207419 w 2371725"/>
                <a:gd name="connsiteY13" fmla="*/ 45244 h 611981"/>
                <a:gd name="connsiteX14" fmla="*/ 2262187 w 2371725"/>
                <a:gd name="connsiteY14" fmla="*/ 64294 h 611981"/>
                <a:gd name="connsiteX15" fmla="*/ 2307431 w 2371725"/>
                <a:gd name="connsiteY15" fmla="*/ 85725 h 611981"/>
                <a:gd name="connsiteX16" fmla="*/ 2336006 w 2371725"/>
                <a:gd name="connsiteY16" fmla="*/ 104775 h 611981"/>
                <a:gd name="connsiteX17" fmla="*/ 2362200 w 2371725"/>
                <a:gd name="connsiteY17" fmla="*/ 130969 h 611981"/>
                <a:gd name="connsiteX18" fmla="*/ 2371725 w 2371725"/>
                <a:gd name="connsiteY18" fmla="*/ 147638 h 611981"/>
                <a:gd name="connsiteX19" fmla="*/ 2371725 w 2371725"/>
                <a:gd name="connsiteY19" fmla="*/ 154781 h 611981"/>
                <a:gd name="connsiteX20" fmla="*/ 2364581 w 2371725"/>
                <a:gd name="connsiteY20" fmla="*/ 176213 h 611981"/>
                <a:gd name="connsiteX21" fmla="*/ 2326481 w 2371725"/>
                <a:gd name="connsiteY21" fmla="*/ 192881 h 611981"/>
                <a:gd name="connsiteX22" fmla="*/ 2255044 w 2371725"/>
                <a:gd name="connsiteY22" fmla="*/ 204788 h 611981"/>
                <a:gd name="connsiteX23" fmla="*/ 2085975 w 2371725"/>
                <a:gd name="connsiteY23" fmla="*/ 226219 h 611981"/>
                <a:gd name="connsiteX24" fmla="*/ 1762125 w 2371725"/>
                <a:gd name="connsiteY24" fmla="*/ 271463 h 611981"/>
                <a:gd name="connsiteX25" fmla="*/ 1331119 w 2371725"/>
                <a:gd name="connsiteY25" fmla="*/ 338138 h 611981"/>
                <a:gd name="connsiteX26" fmla="*/ 1133475 w 2371725"/>
                <a:gd name="connsiteY26" fmla="*/ 395288 h 611981"/>
                <a:gd name="connsiteX27" fmla="*/ 962025 w 2371725"/>
                <a:gd name="connsiteY27" fmla="*/ 435769 h 611981"/>
                <a:gd name="connsiteX28" fmla="*/ 804862 w 2371725"/>
                <a:gd name="connsiteY28" fmla="*/ 478631 h 611981"/>
                <a:gd name="connsiteX29" fmla="*/ 704850 w 2371725"/>
                <a:gd name="connsiteY29" fmla="*/ 511969 h 611981"/>
                <a:gd name="connsiteX30" fmla="*/ 576262 w 2371725"/>
                <a:gd name="connsiteY30" fmla="*/ 557213 h 611981"/>
                <a:gd name="connsiteX31" fmla="*/ 547687 w 2371725"/>
                <a:gd name="connsiteY31" fmla="*/ 576263 h 611981"/>
                <a:gd name="connsiteX32" fmla="*/ 523875 w 2371725"/>
                <a:gd name="connsiteY32" fmla="*/ 588169 h 611981"/>
                <a:gd name="connsiteX33" fmla="*/ 473869 w 2371725"/>
                <a:gd name="connsiteY33" fmla="*/ 604838 h 611981"/>
                <a:gd name="connsiteX34" fmla="*/ 431006 w 2371725"/>
                <a:gd name="connsiteY34" fmla="*/ 611981 h 611981"/>
                <a:gd name="connsiteX35" fmla="*/ 400050 w 2371725"/>
                <a:gd name="connsiteY35" fmla="*/ 611981 h 611981"/>
                <a:gd name="connsiteX36" fmla="*/ 369094 w 2371725"/>
                <a:gd name="connsiteY36" fmla="*/ 602456 h 611981"/>
                <a:gd name="connsiteX37" fmla="*/ 326231 w 2371725"/>
                <a:gd name="connsiteY37" fmla="*/ 581025 h 611981"/>
                <a:gd name="connsiteX38" fmla="*/ 252412 w 2371725"/>
                <a:gd name="connsiteY38" fmla="*/ 538163 h 611981"/>
                <a:gd name="connsiteX39" fmla="*/ 171450 w 2371725"/>
                <a:gd name="connsiteY39" fmla="*/ 481013 h 611981"/>
                <a:gd name="connsiteX40" fmla="*/ 107156 w 2371725"/>
                <a:gd name="connsiteY40" fmla="*/ 419100 h 611981"/>
                <a:gd name="connsiteX41" fmla="*/ 47625 w 2371725"/>
                <a:gd name="connsiteY41" fmla="*/ 357188 h 611981"/>
                <a:gd name="connsiteX42" fmla="*/ 21431 w 2371725"/>
                <a:gd name="connsiteY42" fmla="*/ 319088 h 611981"/>
                <a:gd name="connsiteX43" fmla="*/ 0 w 2371725"/>
                <a:gd name="connsiteY43" fmla="*/ 280988 h 611981"/>
                <a:gd name="connsiteX44" fmla="*/ 0 w 2371725"/>
                <a:gd name="connsiteY44" fmla="*/ 269081 h 611981"/>
                <a:gd name="connsiteX45" fmla="*/ 2381 w 2371725"/>
                <a:gd name="connsiteY45" fmla="*/ 257175 h 611981"/>
                <a:gd name="connsiteX46" fmla="*/ 11906 w 2371725"/>
                <a:gd name="connsiteY46" fmla="*/ 252413 h 611981"/>
                <a:gd name="connsiteX47" fmla="*/ 35719 w 2371725"/>
                <a:gd name="connsiteY47" fmla="*/ 259556 h 611981"/>
                <a:gd name="connsiteX48" fmla="*/ 102394 w 2371725"/>
                <a:gd name="connsiteY48" fmla="*/ 290513 h 611981"/>
                <a:gd name="connsiteX49" fmla="*/ 150019 w 2371725"/>
                <a:gd name="connsiteY49" fmla="*/ 311944 h 611981"/>
                <a:gd name="connsiteX50" fmla="*/ 233362 w 2371725"/>
                <a:gd name="connsiteY50" fmla="*/ 342900 h 611981"/>
                <a:gd name="connsiteX51" fmla="*/ 285750 w 2371725"/>
                <a:gd name="connsiteY51" fmla="*/ 359569 h 611981"/>
                <a:gd name="connsiteX52" fmla="*/ 333375 w 2371725"/>
                <a:gd name="connsiteY52" fmla="*/ 369094 h 611981"/>
                <a:gd name="connsiteX53" fmla="*/ 402431 w 2371725"/>
                <a:gd name="connsiteY53" fmla="*/ 369094 h 611981"/>
                <a:gd name="connsiteX54" fmla="*/ 542925 w 2371725"/>
                <a:gd name="connsiteY54" fmla="*/ 350044 h 611981"/>
                <a:gd name="connsiteX55" fmla="*/ 757237 w 2371725"/>
                <a:gd name="connsiteY55" fmla="*/ 3024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1725" h="611981">
                  <a:moveTo>
                    <a:pt x="757237" y="302419"/>
                  </a:moveTo>
                  <a:lnTo>
                    <a:pt x="971550" y="254794"/>
                  </a:lnTo>
                  <a:lnTo>
                    <a:pt x="1212056" y="192881"/>
                  </a:lnTo>
                  <a:lnTo>
                    <a:pt x="1404937" y="161925"/>
                  </a:lnTo>
                  <a:lnTo>
                    <a:pt x="1571625" y="130969"/>
                  </a:lnTo>
                  <a:lnTo>
                    <a:pt x="1681162" y="102394"/>
                  </a:lnTo>
                  <a:lnTo>
                    <a:pt x="1802606" y="69056"/>
                  </a:lnTo>
                  <a:lnTo>
                    <a:pt x="1919287" y="26194"/>
                  </a:lnTo>
                  <a:lnTo>
                    <a:pt x="1969294" y="4763"/>
                  </a:lnTo>
                  <a:lnTo>
                    <a:pt x="1983581" y="0"/>
                  </a:lnTo>
                  <a:lnTo>
                    <a:pt x="1990725" y="0"/>
                  </a:lnTo>
                  <a:lnTo>
                    <a:pt x="2069306" y="7144"/>
                  </a:lnTo>
                  <a:lnTo>
                    <a:pt x="2133600" y="21431"/>
                  </a:lnTo>
                  <a:lnTo>
                    <a:pt x="2207419" y="45244"/>
                  </a:lnTo>
                  <a:lnTo>
                    <a:pt x="2262187" y="64294"/>
                  </a:lnTo>
                  <a:lnTo>
                    <a:pt x="2307431" y="85725"/>
                  </a:lnTo>
                  <a:lnTo>
                    <a:pt x="2336006" y="104775"/>
                  </a:lnTo>
                  <a:lnTo>
                    <a:pt x="2362200" y="130969"/>
                  </a:lnTo>
                  <a:lnTo>
                    <a:pt x="2371725" y="147638"/>
                  </a:lnTo>
                  <a:lnTo>
                    <a:pt x="2371725" y="154781"/>
                  </a:lnTo>
                  <a:lnTo>
                    <a:pt x="2364581" y="176213"/>
                  </a:lnTo>
                  <a:lnTo>
                    <a:pt x="2326481" y="192881"/>
                  </a:lnTo>
                  <a:lnTo>
                    <a:pt x="2255044" y="204788"/>
                  </a:lnTo>
                  <a:lnTo>
                    <a:pt x="2085975" y="226219"/>
                  </a:lnTo>
                  <a:lnTo>
                    <a:pt x="1762125" y="271463"/>
                  </a:lnTo>
                  <a:lnTo>
                    <a:pt x="1331119" y="338138"/>
                  </a:lnTo>
                  <a:lnTo>
                    <a:pt x="1133475" y="395288"/>
                  </a:lnTo>
                  <a:lnTo>
                    <a:pt x="962025" y="435769"/>
                  </a:lnTo>
                  <a:lnTo>
                    <a:pt x="804862" y="478631"/>
                  </a:lnTo>
                  <a:lnTo>
                    <a:pt x="704850" y="511969"/>
                  </a:lnTo>
                  <a:lnTo>
                    <a:pt x="576262" y="557213"/>
                  </a:lnTo>
                  <a:lnTo>
                    <a:pt x="547687" y="576263"/>
                  </a:lnTo>
                  <a:lnTo>
                    <a:pt x="523875" y="588169"/>
                  </a:lnTo>
                  <a:lnTo>
                    <a:pt x="473869" y="604838"/>
                  </a:lnTo>
                  <a:lnTo>
                    <a:pt x="431006" y="611981"/>
                  </a:lnTo>
                  <a:lnTo>
                    <a:pt x="400050" y="611981"/>
                  </a:lnTo>
                  <a:lnTo>
                    <a:pt x="369094" y="602456"/>
                  </a:lnTo>
                  <a:lnTo>
                    <a:pt x="326231" y="581025"/>
                  </a:lnTo>
                  <a:lnTo>
                    <a:pt x="252412" y="538163"/>
                  </a:lnTo>
                  <a:lnTo>
                    <a:pt x="171450" y="481013"/>
                  </a:lnTo>
                  <a:lnTo>
                    <a:pt x="107156" y="419100"/>
                  </a:lnTo>
                  <a:lnTo>
                    <a:pt x="47625" y="357188"/>
                  </a:lnTo>
                  <a:lnTo>
                    <a:pt x="21431" y="319088"/>
                  </a:lnTo>
                  <a:lnTo>
                    <a:pt x="0" y="280988"/>
                  </a:lnTo>
                  <a:lnTo>
                    <a:pt x="0" y="269081"/>
                  </a:lnTo>
                  <a:lnTo>
                    <a:pt x="2381" y="257175"/>
                  </a:lnTo>
                  <a:lnTo>
                    <a:pt x="11906" y="252413"/>
                  </a:lnTo>
                  <a:lnTo>
                    <a:pt x="35719" y="259556"/>
                  </a:lnTo>
                  <a:lnTo>
                    <a:pt x="102394" y="290513"/>
                  </a:lnTo>
                  <a:lnTo>
                    <a:pt x="150019" y="311944"/>
                  </a:lnTo>
                  <a:lnTo>
                    <a:pt x="233362" y="342900"/>
                  </a:lnTo>
                  <a:lnTo>
                    <a:pt x="285750" y="359569"/>
                  </a:lnTo>
                  <a:lnTo>
                    <a:pt x="333375" y="369094"/>
                  </a:lnTo>
                  <a:lnTo>
                    <a:pt x="402431" y="369094"/>
                  </a:lnTo>
                  <a:lnTo>
                    <a:pt x="542925" y="350044"/>
                  </a:lnTo>
                  <a:lnTo>
                    <a:pt x="75723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44">
              <a:extLst>
                <a:ext uri="{FF2B5EF4-FFF2-40B4-BE49-F238E27FC236}">
                  <a16:creationId xmlns:a16="http://schemas.microsoft.com/office/drawing/2014/main" id="{99CB5789-A17D-461A-84CD-F4684B2AAE4F}"/>
                </a:ext>
              </a:extLst>
            </p:cNvPr>
            <p:cNvSpPr/>
            <p:nvPr/>
          </p:nvSpPr>
          <p:spPr>
            <a:xfrm>
              <a:off x="4932363" y="1620838"/>
              <a:ext cx="2124075" cy="473075"/>
            </a:xfrm>
            <a:custGeom>
              <a:avLst/>
              <a:gdLst>
                <a:gd name="connsiteX0" fmla="*/ 940594 w 2124075"/>
                <a:gd name="connsiteY0" fmla="*/ 178594 h 471488"/>
                <a:gd name="connsiteX1" fmla="*/ 1209675 w 2124075"/>
                <a:gd name="connsiteY1" fmla="*/ 138113 h 471488"/>
                <a:gd name="connsiteX2" fmla="*/ 1397794 w 2124075"/>
                <a:gd name="connsiteY2" fmla="*/ 111919 h 471488"/>
                <a:gd name="connsiteX3" fmla="*/ 1464469 w 2124075"/>
                <a:gd name="connsiteY3" fmla="*/ 92869 h 471488"/>
                <a:gd name="connsiteX4" fmla="*/ 1535906 w 2124075"/>
                <a:gd name="connsiteY4" fmla="*/ 66675 h 471488"/>
                <a:gd name="connsiteX5" fmla="*/ 1616869 w 2124075"/>
                <a:gd name="connsiteY5" fmla="*/ 33338 h 471488"/>
                <a:gd name="connsiteX6" fmla="*/ 1678781 w 2124075"/>
                <a:gd name="connsiteY6" fmla="*/ 2382 h 471488"/>
                <a:gd name="connsiteX7" fmla="*/ 1693069 w 2124075"/>
                <a:gd name="connsiteY7" fmla="*/ 0 h 471488"/>
                <a:gd name="connsiteX8" fmla="*/ 1719262 w 2124075"/>
                <a:gd name="connsiteY8" fmla="*/ 7144 h 471488"/>
                <a:gd name="connsiteX9" fmla="*/ 1790700 w 2124075"/>
                <a:gd name="connsiteY9" fmla="*/ 21432 h 471488"/>
                <a:gd name="connsiteX10" fmla="*/ 1881187 w 2124075"/>
                <a:gd name="connsiteY10" fmla="*/ 47625 h 471488"/>
                <a:gd name="connsiteX11" fmla="*/ 1938337 w 2124075"/>
                <a:gd name="connsiteY11" fmla="*/ 69057 h 471488"/>
                <a:gd name="connsiteX12" fmla="*/ 1997869 w 2124075"/>
                <a:gd name="connsiteY12" fmla="*/ 95250 h 471488"/>
                <a:gd name="connsiteX13" fmla="*/ 2043112 w 2124075"/>
                <a:gd name="connsiteY13" fmla="*/ 123825 h 471488"/>
                <a:gd name="connsiteX14" fmla="*/ 2083594 w 2124075"/>
                <a:gd name="connsiteY14" fmla="*/ 154782 h 471488"/>
                <a:gd name="connsiteX15" fmla="*/ 2107406 w 2124075"/>
                <a:gd name="connsiteY15" fmla="*/ 178594 h 471488"/>
                <a:gd name="connsiteX16" fmla="*/ 2119312 w 2124075"/>
                <a:gd name="connsiteY16" fmla="*/ 197644 h 471488"/>
                <a:gd name="connsiteX17" fmla="*/ 2124075 w 2124075"/>
                <a:gd name="connsiteY17" fmla="*/ 211932 h 471488"/>
                <a:gd name="connsiteX18" fmla="*/ 2119312 w 2124075"/>
                <a:gd name="connsiteY18" fmla="*/ 226219 h 471488"/>
                <a:gd name="connsiteX19" fmla="*/ 2105025 w 2124075"/>
                <a:gd name="connsiteY19" fmla="*/ 245269 h 471488"/>
                <a:gd name="connsiteX20" fmla="*/ 2057400 w 2124075"/>
                <a:gd name="connsiteY20" fmla="*/ 261938 h 471488"/>
                <a:gd name="connsiteX21" fmla="*/ 2019300 w 2124075"/>
                <a:gd name="connsiteY21" fmla="*/ 266700 h 471488"/>
                <a:gd name="connsiteX22" fmla="*/ 1928812 w 2124075"/>
                <a:gd name="connsiteY22" fmla="*/ 266700 h 471488"/>
                <a:gd name="connsiteX23" fmla="*/ 1759744 w 2124075"/>
                <a:gd name="connsiteY23" fmla="*/ 266700 h 471488"/>
                <a:gd name="connsiteX24" fmla="*/ 1595437 w 2124075"/>
                <a:gd name="connsiteY24" fmla="*/ 273844 h 471488"/>
                <a:gd name="connsiteX25" fmla="*/ 1362075 w 2124075"/>
                <a:gd name="connsiteY25" fmla="*/ 292894 h 471488"/>
                <a:gd name="connsiteX26" fmla="*/ 1143000 w 2124075"/>
                <a:gd name="connsiteY26" fmla="*/ 319088 h 471488"/>
                <a:gd name="connsiteX27" fmla="*/ 912019 w 2124075"/>
                <a:gd name="connsiteY27" fmla="*/ 354807 h 471488"/>
                <a:gd name="connsiteX28" fmla="*/ 635794 w 2124075"/>
                <a:gd name="connsiteY28" fmla="*/ 407194 h 471488"/>
                <a:gd name="connsiteX29" fmla="*/ 538162 w 2124075"/>
                <a:gd name="connsiteY29" fmla="*/ 428625 h 471488"/>
                <a:gd name="connsiteX30" fmla="*/ 459581 w 2124075"/>
                <a:gd name="connsiteY30" fmla="*/ 447675 h 471488"/>
                <a:gd name="connsiteX31" fmla="*/ 409575 w 2124075"/>
                <a:gd name="connsiteY31" fmla="*/ 464344 h 471488"/>
                <a:gd name="connsiteX32" fmla="*/ 366712 w 2124075"/>
                <a:gd name="connsiteY32" fmla="*/ 471488 h 471488"/>
                <a:gd name="connsiteX33" fmla="*/ 326231 w 2124075"/>
                <a:gd name="connsiteY33" fmla="*/ 464344 h 471488"/>
                <a:gd name="connsiteX34" fmla="*/ 290512 w 2124075"/>
                <a:gd name="connsiteY34" fmla="*/ 452438 h 471488"/>
                <a:gd name="connsiteX35" fmla="*/ 226219 w 2124075"/>
                <a:gd name="connsiteY35" fmla="*/ 411957 h 471488"/>
                <a:gd name="connsiteX36" fmla="*/ 154781 w 2124075"/>
                <a:gd name="connsiteY36" fmla="*/ 359569 h 471488"/>
                <a:gd name="connsiteX37" fmla="*/ 92869 w 2124075"/>
                <a:gd name="connsiteY37" fmla="*/ 304800 h 471488"/>
                <a:gd name="connsiteX38" fmla="*/ 45244 w 2124075"/>
                <a:gd name="connsiteY38" fmla="*/ 259557 h 471488"/>
                <a:gd name="connsiteX39" fmla="*/ 26194 w 2124075"/>
                <a:gd name="connsiteY39" fmla="*/ 240507 h 471488"/>
                <a:gd name="connsiteX40" fmla="*/ 11906 w 2124075"/>
                <a:gd name="connsiteY40" fmla="*/ 219075 h 471488"/>
                <a:gd name="connsiteX41" fmla="*/ 0 w 2124075"/>
                <a:gd name="connsiteY41" fmla="*/ 176213 h 471488"/>
                <a:gd name="connsiteX42" fmla="*/ 0 w 2124075"/>
                <a:gd name="connsiteY42" fmla="*/ 161925 h 471488"/>
                <a:gd name="connsiteX43" fmla="*/ 4762 w 2124075"/>
                <a:gd name="connsiteY43" fmla="*/ 152400 h 471488"/>
                <a:gd name="connsiteX44" fmla="*/ 11906 w 2124075"/>
                <a:gd name="connsiteY44" fmla="*/ 152400 h 471488"/>
                <a:gd name="connsiteX45" fmla="*/ 35719 w 2124075"/>
                <a:gd name="connsiteY45" fmla="*/ 164307 h 471488"/>
                <a:gd name="connsiteX46" fmla="*/ 69056 w 2124075"/>
                <a:gd name="connsiteY46" fmla="*/ 185738 h 471488"/>
                <a:gd name="connsiteX47" fmla="*/ 159544 w 2124075"/>
                <a:gd name="connsiteY47" fmla="*/ 211932 h 471488"/>
                <a:gd name="connsiteX48" fmla="*/ 245269 w 2124075"/>
                <a:gd name="connsiteY48" fmla="*/ 230982 h 471488"/>
                <a:gd name="connsiteX49" fmla="*/ 369094 w 2124075"/>
                <a:gd name="connsiteY49" fmla="*/ 245269 h 471488"/>
                <a:gd name="connsiteX50" fmla="*/ 483394 w 2124075"/>
                <a:gd name="connsiteY50" fmla="*/ 245269 h 471488"/>
                <a:gd name="connsiteX51" fmla="*/ 609600 w 2124075"/>
                <a:gd name="connsiteY51" fmla="*/ 228600 h 471488"/>
                <a:gd name="connsiteX52" fmla="*/ 940594 w 2124075"/>
                <a:gd name="connsiteY52" fmla="*/ 17859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24075" h="471488">
                  <a:moveTo>
                    <a:pt x="940594" y="178594"/>
                  </a:moveTo>
                  <a:lnTo>
                    <a:pt x="1209675" y="138113"/>
                  </a:lnTo>
                  <a:lnTo>
                    <a:pt x="1397794" y="111919"/>
                  </a:lnTo>
                  <a:lnTo>
                    <a:pt x="1464469" y="92869"/>
                  </a:lnTo>
                  <a:lnTo>
                    <a:pt x="1535906" y="66675"/>
                  </a:lnTo>
                  <a:lnTo>
                    <a:pt x="1616869" y="33338"/>
                  </a:lnTo>
                  <a:lnTo>
                    <a:pt x="1678781" y="2382"/>
                  </a:lnTo>
                  <a:lnTo>
                    <a:pt x="1693069" y="0"/>
                  </a:lnTo>
                  <a:lnTo>
                    <a:pt x="1719262" y="7144"/>
                  </a:lnTo>
                  <a:lnTo>
                    <a:pt x="1790700" y="21432"/>
                  </a:lnTo>
                  <a:lnTo>
                    <a:pt x="1881187" y="47625"/>
                  </a:lnTo>
                  <a:lnTo>
                    <a:pt x="1938337" y="69057"/>
                  </a:lnTo>
                  <a:lnTo>
                    <a:pt x="1997869" y="95250"/>
                  </a:lnTo>
                  <a:lnTo>
                    <a:pt x="2043112" y="123825"/>
                  </a:lnTo>
                  <a:lnTo>
                    <a:pt x="2083594" y="154782"/>
                  </a:lnTo>
                  <a:lnTo>
                    <a:pt x="2107406" y="178594"/>
                  </a:lnTo>
                  <a:lnTo>
                    <a:pt x="2119312" y="197644"/>
                  </a:lnTo>
                  <a:lnTo>
                    <a:pt x="2124075" y="211932"/>
                  </a:lnTo>
                  <a:lnTo>
                    <a:pt x="2119312" y="226219"/>
                  </a:lnTo>
                  <a:lnTo>
                    <a:pt x="2105025" y="245269"/>
                  </a:lnTo>
                  <a:lnTo>
                    <a:pt x="2057400" y="261938"/>
                  </a:lnTo>
                  <a:lnTo>
                    <a:pt x="2019300" y="266700"/>
                  </a:lnTo>
                  <a:lnTo>
                    <a:pt x="1928812" y="266700"/>
                  </a:lnTo>
                  <a:lnTo>
                    <a:pt x="1759744" y="266700"/>
                  </a:lnTo>
                  <a:lnTo>
                    <a:pt x="1595437" y="273844"/>
                  </a:lnTo>
                  <a:lnTo>
                    <a:pt x="1362075" y="292894"/>
                  </a:lnTo>
                  <a:lnTo>
                    <a:pt x="1143000" y="319088"/>
                  </a:lnTo>
                  <a:lnTo>
                    <a:pt x="912019" y="354807"/>
                  </a:lnTo>
                  <a:lnTo>
                    <a:pt x="635794" y="407194"/>
                  </a:lnTo>
                  <a:lnTo>
                    <a:pt x="538162" y="428625"/>
                  </a:lnTo>
                  <a:lnTo>
                    <a:pt x="459581" y="447675"/>
                  </a:lnTo>
                  <a:lnTo>
                    <a:pt x="409575" y="464344"/>
                  </a:lnTo>
                  <a:lnTo>
                    <a:pt x="366712" y="471488"/>
                  </a:lnTo>
                  <a:lnTo>
                    <a:pt x="326231" y="464344"/>
                  </a:lnTo>
                  <a:lnTo>
                    <a:pt x="290512" y="452438"/>
                  </a:lnTo>
                  <a:lnTo>
                    <a:pt x="226219" y="411957"/>
                  </a:lnTo>
                  <a:lnTo>
                    <a:pt x="154781" y="359569"/>
                  </a:lnTo>
                  <a:lnTo>
                    <a:pt x="92869" y="304800"/>
                  </a:lnTo>
                  <a:lnTo>
                    <a:pt x="45244" y="259557"/>
                  </a:lnTo>
                  <a:lnTo>
                    <a:pt x="26194" y="240507"/>
                  </a:lnTo>
                  <a:lnTo>
                    <a:pt x="11906" y="219075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11906" y="152400"/>
                  </a:lnTo>
                  <a:lnTo>
                    <a:pt x="35719" y="164307"/>
                  </a:lnTo>
                  <a:lnTo>
                    <a:pt x="69056" y="185738"/>
                  </a:lnTo>
                  <a:lnTo>
                    <a:pt x="159544" y="211932"/>
                  </a:lnTo>
                  <a:lnTo>
                    <a:pt x="245269" y="230982"/>
                  </a:lnTo>
                  <a:lnTo>
                    <a:pt x="369094" y="245269"/>
                  </a:lnTo>
                  <a:lnTo>
                    <a:pt x="483394" y="245269"/>
                  </a:lnTo>
                  <a:lnTo>
                    <a:pt x="609600" y="228600"/>
                  </a:lnTo>
                  <a:lnTo>
                    <a:pt x="940594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80BCE863-4B83-4031-907A-A1A5031193B4}"/>
                </a:ext>
              </a:extLst>
            </p:cNvPr>
            <p:cNvSpPr/>
            <p:nvPr/>
          </p:nvSpPr>
          <p:spPr>
            <a:xfrm>
              <a:off x="4873625" y="2641600"/>
              <a:ext cx="390525" cy="2371725"/>
            </a:xfrm>
            <a:custGeom>
              <a:avLst/>
              <a:gdLst>
                <a:gd name="connsiteX0" fmla="*/ 384175 w 390525"/>
                <a:gd name="connsiteY0" fmla="*/ 342900 h 2371725"/>
                <a:gd name="connsiteX1" fmla="*/ 387350 w 390525"/>
                <a:gd name="connsiteY1" fmla="*/ 203200 h 2371725"/>
                <a:gd name="connsiteX2" fmla="*/ 339725 w 390525"/>
                <a:gd name="connsiteY2" fmla="*/ 73025 h 2371725"/>
                <a:gd name="connsiteX3" fmla="*/ 298450 w 390525"/>
                <a:gd name="connsiteY3" fmla="*/ 53975 h 2371725"/>
                <a:gd name="connsiteX4" fmla="*/ 225425 w 390525"/>
                <a:gd name="connsiteY4" fmla="*/ 28575 h 2371725"/>
                <a:gd name="connsiteX5" fmla="*/ 171450 w 390525"/>
                <a:gd name="connsiteY5" fmla="*/ 15875 h 2371725"/>
                <a:gd name="connsiteX6" fmla="*/ 101600 w 390525"/>
                <a:gd name="connsiteY6" fmla="*/ 6350 h 2371725"/>
                <a:gd name="connsiteX7" fmla="*/ 50800 w 390525"/>
                <a:gd name="connsiteY7" fmla="*/ 0 h 2371725"/>
                <a:gd name="connsiteX8" fmla="*/ 28575 w 390525"/>
                <a:gd name="connsiteY8" fmla="*/ 0 h 2371725"/>
                <a:gd name="connsiteX9" fmla="*/ 9525 w 390525"/>
                <a:gd name="connsiteY9" fmla="*/ 3175 h 2371725"/>
                <a:gd name="connsiteX10" fmla="*/ 0 w 390525"/>
                <a:gd name="connsiteY10" fmla="*/ 12700 h 2371725"/>
                <a:gd name="connsiteX11" fmla="*/ 3175 w 390525"/>
                <a:gd name="connsiteY11" fmla="*/ 22225 h 2371725"/>
                <a:gd name="connsiteX12" fmla="*/ 19050 w 390525"/>
                <a:gd name="connsiteY12" fmla="*/ 41275 h 2371725"/>
                <a:gd name="connsiteX13" fmla="*/ 57150 w 390525"/>
                <a:gd name="connsiteY13" fmla="*/ 73025 h 2371725"/>
                <a:gd name="connsiteX14" fmla="*/ 85725 w 390525"/>
                <a:gd name="connsiteY14" fmla="*/ 101600 h 2371725"/>
                <a:gd name="connsiteX15" fmla="*/ 104775 w 390525"/>
                <a:gd name="connsiteY15" fmla="*/ 127000 h 2371725"/>
                <a:gd name="connsiteX16" fmla="*/ 136525 w 390525"/>
                <a:gd name="connsiteY16" fmla="*/ 171450 h 2371725"/>
                <a:gd name="connsiteX17" fmla="*/ 152400 w 390525"/>
                <a:gd name="connsiteY17" fmla="*/ 203200 h 2371725"/>
                <a:gd name="connsiteX18" fmla="*/ 171450 w 390525"/>
                <a:gd name="connsiteY18" fmla="*/ 254000 h 2371725"/>
                <a:gd name="connsiteX19" fmla="*/ 180975 w 390525"/>
                <a:gd name="connsiteY19" fmla="*/ 301625 h 2371725"/>
                <a:gd name="connsiteX20" fmla="*/ 187325 w 390525"/>
                <a:gd name="connsiteY20" fmla="*/ 428625 h 2371725"/>
                <a:gd name="connsiteX21" fmla="*/ 193675 w 390525"/>
                <a:gd name="connsiteY21" fmla="*/ 765175 h 2371725"/>
                <a:gd name="connsiteX22" fmla="*/ 196850 w 390525"/>
                <a:gd name="connsiteY22" fmla="*/ 1069975 h 2371725"/>
                <a:gd name="connsiteX23" fmla="*/ 190500 w 390525"/>
                <a:gd name="connsiteY23" fmla="*/ 1314450 h 2371725"/>
                <a:gd name="connsiteX24" fmla="*/ 177800 w 390525"/>
                <a:gd name="connsiteY24" fmla="*/ 1527175 h 2371725"/>
                <a:gd name="connsiteX25" fmla="*/ 142875 w 390525"/>
                <a:gd name="connsiteY25" fmla="*/ 1873250 h 2371725"/>
                <a:gd name="connsiteX26" fmla="*/ 127000 w 390525"/>
                <a:gd name="connsiteY26" fmla="*/ 1943100 h 2371725"/>
                <a:gd name="connsiteX27" fmla="*/ 114300 w 390525"/>
                <a:gd name="connsiteY27" fmla="*/ 2006600 h 2371725"/>
                <a:gd name="connsiteX28" fmla="*/ 111125 w 390525"/>
                <a:gd name="connsiteY28" fmla="*/ 2060575 h 2371725"/>
                <a:gd name="connsiteX29" fmla="*/ 120650 w 390525"/>
                <a:gd name="connsiteY29" fmla="*/ 2130425 h 2371725"/>
                <a:gd name="connsiteX30" fmla="*/ 133350 w 390525"/>
                <a:gd name="connsiteY30" fmla="*/ 2184400 h 2371725"/>
                <a:gd name="connsiteX31" fmla="*/ 155575 w 390525"/>
                <a:gd name="connsiteY31" fmla="*/ 2251075 h 2371725"/>
                <a:gd name="connsiteX32" fmla="*/ 184150 w 390525"/>
                <a:gd name="connsiteY32" fmla="*/ 2305050 h 2371725"/>
                <a:gd name="connsiteX33" fmla="*/ 200025 w 390525"/>
                <a:gd name="connsiteY33" fmla="*/ 2327275 h 2371725"/>
                <a:gd name="connsiteX34" fmla="*/ 215900 w 390525"/>
                <a:gd name="connsiteY34" fmla="*/ 2346325 h 2371725"/>
                <a:gd name="connsiteX35" fmla="*/ 238125 w 390525"/>
                <a:gd name="connsiteY35" fmla="*/ 2362200 h 2371725"/>
                <a:gd name="connsiteX36" fmla="*/ 260350 w 390525"/>
                <a:gd name="connsiteY36" fmla="*/ 2371725 h 2371725"/>
                <a:gd name="connsiteX37" fmla="*/ 273050 w 390525"/>
                <a:gd name="connsiteY37" fmla="*/ 2371725 h 2371725"/>
                <a:gd name="connsiteX38" fmla="*/ 311150 w 390525"/>
                <a:gd name="connsiteY38" fmla="*/ 2359025 h 2371725"/>
                <a:gd name="connsiteX39" fmla="*/ 333375 w 390525"/>
                <a:gd name="connsiteY39" fmla="*/ 2339975 h 2371725"/>
                <a:gd name="connsiteX40" fmla="*/ 346075 w 390525"/>
                <a:gd name="connsiteY40" fmla="*/ 2320925 h 2371725"/>
                <a:gd name="connsiteX41" fmla="*/ 358775 w 390525"/>
                <a:gd name="connsiteY41" fmla="*/ 2298700 h 2371725"/>
                <a:gd name="connsiteX42" fmla="*/ 374650 w 390525"/>
                <a:gd name="connsiteY42" fmla="*/ 2266950 h 2371725"/>
                <a:gd name="connsiteX43" fmla="*/ 387350 w 390525"/>
                <a:gd name="connsiteY43" fmla="*/ 2235200 h 2371725"/>
                <a:gd name="connsiteX44" fmla="*/ 390525 w 390525"/>
                <a:gd name="connsiteY44" fmla="*/ 2216150 h 2371725"/>
                <a:gd name="connsiteX45" fmla="*/ 365125 w 390525"/>
                <a:gd name="connsiteY45" fmla="*/ 2101850 h 2371725"/>
                <a:gd name="connsiteX46" fmla="*/ 374650 w 390525"/>
                <a:gd name="connsiteY46" fmla="*/ 1822450 h 2371725"/>
                <a:gd name="connsiteX47" fmla="*/ 387350 w 390525"/>
                <a:gd name="connsiteY47" fmla="*/ 1498600 h 2371725"/>
                <a:gd name="connsiteX48" fmla="*/ 384175 w 390525"/>
                <a:gd name="connsiteY48" fmla="*/ 34290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525" h="2371725">
                  <a:moveTo>
                    <a:pt x="384175" y="342900"/>
                  </a:moveTo>
                  <a:cubicBezTo>
                    <a:pt x="385233" y="296333"/>
                    <a:pt x="386292" y="249767"/>
                    <a:pt x="387350" y="203200"/>
                  </a:cubicBezTo>
                  <a:lnTo>
                    <a:pt x="339725" y="73025"/>
                  </a:lnTo>
                  <a:lnTo>
                    <a:pt x="298450" y="53975"/>
                  </a:lnTo>
                  <a:lnTo>
                    <a:pt x="225425" y="28575"/>
                  </a:lnTo>
                  <a:lnTo>
                    <a:pt x="171450" y="15875"/>
                  </a:lnTo>
                  <a:lnTo>
                    <a:pt x="101600" y="6350"/>
                  </a:lnTo>
                  <a:lnTo>
                    <a:pt x="50800" y="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12700"/>
                  </a:lnTo>
                  <a:lnTo>
                    <a:pt x="3175" y="22225"/>
                  </a:lnTo>
                  <a:lnTo>
                    <a:pt x="19050" y="41275"/>
                  </a:lnTo>
                  <a:lnTo>
                    <a:pt x="57150" y="73025"/>
                  </a:lnTo>
                  <a:lnTo>
                    <a:pt x="85725" y="101600"/>
                  </a:lnTo>
                  <a:lnTo>
                    <a:pt x="104775" y="127000"/>
                  </a:lnTo>
                  <a:lnTo>
                    <a:pt x="136525" y="171450"/>
                  </a:lnTo>
                  <a:lnTo>
                    <a:pt x="152400" y="203200"/>
                  </a:lnTo>
                  <a:lnTo>
                    <a:pt x="171450" y="254000"/>
                  </a:lnTo>
                  <a:lnTo>
                    <a:pt x="180975" y="301625"/>
                  </a:lnTo>
                  <a:lnTo>
                    <a:pt x="187325" y="428625"/>
                  </a:lnTo>
                  <a:lnTo>
                    <a:pt x="193675" y="765175"/>
                  </a:lnTo>
                  <a:cubicBezTo>
                    <a:pt x="194733" y="866775"/>
                    <a:pt x="195792" y="968375"/>
                    <a:pt x="196850" y="1069975"/>
                  </a:cubicBezTo>
                  <a:lnTo>
                    <a:pt x="190500" y="1314450"/>
                  </a:lnTo>
                  <a:lnTo>
                    <a:pt x="177800" y="1527175"/>
                  </a:lnTo>
                  <a:lnTo>
                    <a:pt x="142875" y="1873250"/>
                  </a:lnTo>
                  <a:lnTo>
                    <a:pt x="127000" y="1943100"/>
                  </a:lnTo>
                  <a:lnTo>
                    <a:pt x="114300" y="2006600"/>
                  </a:lnTo>
                  <a:lnTo>
                    <a:pt x="111125" y="2060575"/>
                  </a:lnTo>
                  <a:lnTo>
                    <a:pt x="120650" y="2130425"/>
                  </a:lnTo>
                  <a:lnTo>
                    <a:pt x="133350" y="2184400"/>
                  </a:lnTo>
                  <a:lnTo>
                    <a:pt x="155575" y="2251075"/>
                  </a:lnTo>
                  <a:lnTo>
                    <a:pt x="184150" y="2305050"/>
                  </a:lnTo>
                  <a:lnTo>
                    <a:pt x="200025" y="2327275"/>
                  </a:lnTo>
                  <a:lnTo>
                    <a:pt x="215900" y="2346325"/>
                  </a:lnTo>
                  <a:lnTo>
                    <a:pt x="238125" y="2362200"/>
                  </a:lnTo>
                  <a:lnTo>
                    <a:pt x="260350" y="2371725"/>
                  </a:lnTo>
                  <a:lnTo>
                    <a:pt x="273050" y="2371725"/>
                  </a:lnTo>
                  <a:lnTo>
                    <a:pt x="311150" y="2359025"/>
                  </a:lnTo>
                  <a:lnTo>
                    <a:pt x="333375" y="2339975"/>
                  </a:lnTo>
                  <a:lnTo>
                    <a:pt x="346075" y="2320925"/>
                  </a:lnTo>
                  <a:lnTo>
                    <a:pt x="358775" y="2298700"/>
                  </a:lnTo>
                  <a:lnTo>
                    <a:pt x="374650" y="2266950"/>
                  </a:lnTo>
                  <a:lnTo>
                    <a:pt x="387350" y="2235200"/>
                  </a:lnTo>
                  <a:lnTo>
                    <a:pt x="390525" y="2216150"/>
                  </a:lnTo>
                  <a:lnTo>
                    <a:pt x="365125" y="2101850"/>
                  </a:lnTo>
                  <a:lnTo>
                    <a:pt x="374650" y="1822450"/>
                  </a:lnTo>
                  <a:lnTo>
                    <a:pt x="387350" y="1498600"/>
                  </a:lnTo>
                  <a:cubicBezTo>
                    <a:pt x="386292" y="1117600"/>
                    <a:pt x="385233" y="736600"/>
                    <a:pt x="384175" y="342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D2D02B94-A30C-4E11-80B4-6869C9F1294C}"/>
                </a:ext>
              </a:extLst>
            </p:cNvPr>
            <p:cNvSpPr/>
            <p:nvPr/>
          </p:nvSpPr>
          <p:spPr>
            <a:xfrm>
              <a:off x="4567238" y="4957763"/>
              <a:ext cx="1203325" cy="936625"/>
            </a:xfrm>
            <a:custGeom>
              <a:avLst/>
              <a:gdLst>
                <a:gd name="connsiteX0" fmla="*/ 450056 w 1202531"/>
                <a:gd name="connsiteY0" fmla="*/ 573881 h 935831"/>
                <a:gd name="connsiteX1" fmla="*/ 542925 w 1202531"/>
                <a:gd name="connsiteY1" fmla="*/ 488156 h 935831"/>
                <a:gd name="connsiteX2" fmla="*/ 611981 w 1202531"/>
                <a:gd name="connsiteY2" fmla="*/ 421481 h 935831"/>
                <a:gd name="connsiteX3" fmla="*/ 704850 w 1202531"/>
                <a:gd name="connsiteY3" fmla="*/ 321468 h 935831"/>
                <a:gd name="connsiteX4" fmla="*/ 762000 w 1202531"/>
                <a:gd name="connsiteY4" fmla="*/ 252412 h 935831"/>
                <a:gd name="connsiteX5" fmla="*/ 776287 w 1202531"/>
                <a:gd name="connsiteY5" fmla="*/ 226218 h 935831"/>
                <a:gd name="connsiteX6" fmla="*/ 785812 w 1202531"/>
                <a:gd name="connsiteY6" fmla="*/ 197643 h 935831"/>
                <a:gd name="connsiteX7" fmla="*/ 792956 w 1202531"/>
                <a:gd name="connsiteY7" fmla="*/ 166687 h 935831"/>
                <a:gd name="connsiteX8" fmla="*/ 792956 w 1202531"/>
                <a:gd name="connsiteY8" fmla="*/ 138112 h 935831"/>
                <a:gd name="connsiteX9" fmla="*/ 788193 w 1202531"/>
                <a:gd name="connsiteY9" fmla="*/ 116681 h 935831"/>
                <a:gd name="connsiteX10" fmla="*/ 776287 w 1202531"/>
                <a:gd name="connsiteY10" fmla="*/ 88106 h 935831"/>
                <a:gd name="connsiteX11" fmla="*/ 762000 w 1202531"/>
                <a:gd name="connsiteY11" fmla="*/ 61912 h 935831"/>
                <a:gd name="connsiteX12" fmla="*/ 752475 w 1202531"/>
                <a:gd name="connsiteY12" fmla="*/ 42862 h 935831"/>
                <a:gd name="connsiteX13" fmla="*/ 745331 w 1202531"/>
                <a:gd name="connsiteY13" fmla="*/ 19050 h 935831"/>
                <a:gd name="connsiteX14" fmla="*/ 745331 w 1202531"/>
                <a:gd name="connsiteY14" fmla="*/ 7143 h 935831"/>
                <a:gd name="connsiteX15" fmla="*/ 752475 w 1202531"/>
                <a:gd name="connsiteY15" fmla="*/ 0 h 935831"/>
                <a:gd name="connsiteX16" fmla="*/ 769143 w 1202531"/>
                <a:gd name="connsiteY16" fmla="*/ 0 h 935831"/>
                <a:gd name="connsiteX17" fmla="*/ 790575 w 1202531"/>
                <a:gd name="connsiteY17" fmla="*/ 7143 h 935831"/>
                <a:gd name="connsiteX18" fmla="*/ 819150 w 1202531"/>
                <a:gd name="connsiteY18" fmla="*/ 16668 h 935831"/>
                <a:gd name="connsiteX19" fmla="*/ 883443 w 1202531"/>
                <a:gd name="connsiteY19" fmla="*/ 38100 h 935831"/>
                <a:gd name="connsiteX20" fmla="*/ 950118 w 1202531"/>
                <a:gd name="connsiteY20" fmla="*/ 66675 h 935831"/>
                <a:gd name="connsiteX21" fmla="*/ 981075 w 1202531"/>
                <a:gd name="connsiteY21" fmla="*/ 80962 h 935831"/>
                <a:gd name="connsiteX22" fmla="*/ 1057275 w 1202531"/>
                <a:gd name="connsiteY22" fmla="*/ 121443 h 935831"/>
                <a:gd name="connsiteX23" fmla="*/ 1126331 w 1202531"/>
                <a:gd name="connsiteY23" fmla="*/ 166687 h 935831"/>
                <a:gd name="connsiteX24" fmla="*/ 1166812 w 1202531"/>
                <a:gd name="connsiteY24" fmla="*/ 195262 h 935831"/>
                <a:gd name="connsiteX25" fmla="*/ 1181100 w 1202531"/>
                <a:gd name="connsiteY25" fmla="*/ 209550 h 935831"/>
                <a:gd name="connsiteX26" fmla="*/ 1193006 w 1202531"/>
                <a:gd name="connsiteY26" fmla="*/ 226218 h 935831"/>
                <a:gd name="connsiteX27" fmla="*/ 1200150 w 1202531"/>
                <a:gd name="connsiteY27" fmla="*/ 242887 h 935831"/>
                <a:gd name="connsiteX28" fmla="*/ 1202531 w 1202531"/>
                <a:gd name="connsiteY28" fmla="*/ 259556 h 935831"/>
                <a:gd name="connsiteX29" fmla="*/ 1195387 w 1202531"/>
                <a:gd name="connsiteY29" fmla="*/ 278606 h 935831"/>
                <a:gd name="connsiteX30" fmla="*/ 1181100 w 1202531"/>
                <a:gd name="connsiteY30" fmla="*/ 290512 h 935831"/>
                <a:gd name="connsiteX31" fmla="*/ 1135856 w 1202531"/>
                <a:gd name="connsiteY31" fmla="*/ 309562 h 935831"/>
                <a:gd name="connsiteX32" fmla="*/ 1088231 w 1202531"/>
                <a:gd name="connsiteY32" fmla="*/ 330993 h 935831"/>
                <a:gd name="connsiteX33" fmla="*/ 1009650 w 1202531"/>
                <a:gd name="connsiteY33" fmla="*/ 381000 h 935831"/>
                <a:gd name="connsiteX34" fmla="*/ 904875 w 1202531"/>
                <a:gd name="connsiteY34" fmla="*/ 464343 h 935831"/>
                <a:gd name="connsiteX35" fmla="*/ 783431 w 1202531"/>
                <a:gd name="connsiteY35" fmla="*/ 547687 h 935831"/>
                <a:gd name="connsiteX36" fmla="*/ 645318 w 1202531"/>
                <a:gd name="connsiteY36" fmla="*/ 640556 h 935831"/>
                <a:gd name="connsiteX37" fmla="*/ 528637 w 1202531"/>
                <a:gd name="connsiteY37" fmla="*/ 709612 h 935831"/>
                <a:gd name="connsiteX38" fmla="*/ 409575 w 1202531"/>
                <a:gd name="connsiteY38" fmla="*/ 776287 h 935831"/>
                <a:gd name="connsiteX39" fmla="*/ 292893 w 1202531"/>
                <a:gd name="connsiteY39" fmla="*/ 833437 h 935831"/>
                <a:gd name="connsiteX40" fmla="*/ 192881 w 1202531"/>
                <a:gd name="connsiteY40" fmla="*/ 878681 h 935831"/>
                <a:gd name="connsiteX41" fmla="*/ 83343 w 1202531"/>
                <a:gd name="connsiteY41" fmla="*/ 921543 h 935831"/>
                <a:gd name="connsiteX42" fmla="*/ 45243 w 1202531"/>
                <a:gd name="connsiteY42" fmla="*/ 933450 h 935831"/>
                <a:gd name="connsiteX43" fmla="*/ 26193 w 1202531"/>
                <a:gd name="connsiteY43" fmla="*/ 935831 h 935831"/>
                <a:gd name="connsiteX44" fmla="*/ 4762 w 1202531"/>
                <a:gd name="connsiteY44" fmla="*/ 931068 h 935831"/>
                <a:gd name="connsiteX45" fmla="*/ 0 w 1202531"/>
                <a:gd name="connsiteY45" fmla="*/ 928687 h 935831"/>
                <a:gd name="connsiteX46" fmla="*/ 0 w 1202531"/>
                <a:gd name="connsiteY46" fmla="*/ 923925 h 935831"/>
                <a:gd name="connsiteX47" fmla="*/ 2381 w 1202531"/>
                <a:gd name="connsiteY47" fmla="*/ 909637 h 935831"/>
                <a:gd name="connsiteX48" fmla="*/ 7143 w 1202531"/>
                <a:gd name="connsiteY48" fmla="*/ 895350 h 935831"/>
                <a:gd name="connsiteX49" fmla="*/ 35718 w 1202531"/>
                <a:gd name="connsiteY49" fmla="*/ 871537 h 935831"/>
                <a:gd name="connsiteX50" fmla="*/ 95250 w 1202531"/>
                <a:gd name="connsiteY50" fmla="*/ 838200 h 935831"/>
                <a:gd name="connsiteX51" fmla="*/ 197643 w 1202531"/>
                <a:gd name="connsiteY51" fmla="*/ 769143 h 935831"/>
                <a:gd name="connsiteX52" fmla="*/ 280987 w 1202531"/>
                <a:gd name="connsiteY52" fmla="*/ 711993 h 935831"/>
                <a:gd name="connsiteX53" fmla="*/ 392906 w 1202531"/>
                <a:gd name="connsiteY53" fmla="*/ 623887 h 935831"/>
                <a:gd name="connsiteX54" fmla="*/ 450056 w 1202531"/>
                <a:gd name="connsiteY54" fmla="*/ 573881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02531" h="935831">
                  <a:moveTo>
                    <a:pt x="450056" y="573881"/>
                  </a:moveTo>
                  <a:lnTo>
                    <a:pt x="542925" y="488156"/>
                  </a:lnTo>
                  <a:lnTo>
                    <a:pt x="611981" y="421481"/>
                  </a:lnTo>
                  <a:lnTo>
                    <a:pt x="704850" y="321468"/>
                  </a:lnTo>
                  <a:lnTo>
                    <a:pt x="762000" y="252412"/>
                  </a:lnTo>
                  <a:lnTo>
                    <a:pt x="776287" y="226218"/>
                  </a:lnTo>
                  <a:lnTo>
                    <a:pt x="785812" y="197643"/>
                  </a:lnTo>
                  <a:lnTo>
                    <a:pt x="792956" y="166687"/>
                  </a:lnTo>
                  <a:lnTo>
                    <a:pt x="792956" y="138112"/>
                  </a:lnTo>
                  <a:lnTo>
                    <a:pt x="788193" y="116681"/>
                  </a:lnTo>
                  <a:lnTo>
                    <a:pt x="776287" y="88106"/>
                  </a:lnTo>
                  <a:lnTo>
                    <a:pt x="762000" y="61912"/>
                  </a:lnTo>
                  <a:lnTo>
                    <a:pt x="752475" y="42862"/>
                  </a:lnTo>
                  <a:lnTo>
                    <a:pt x="745331" y="19050"/>
                  </a:lnTo>
                  <a:lnTo>
                    <a:pt x="745331" y="7143"/>
                  </a:lnTo>
                  <a:lnTo>
                    <a:pt x="752475" y="0"/>
                  </a:lnTo>
                  <a:lnTo>
                    <a:pt x="769143" y="0"/>
                  </a:lnTo>
                  <a:lnTo>
                    <a:pt x="790575" y="7143"/>
                  </a:lnTo>
                  <a:lnTo>
                    <a:pt x="819150" y="16668"/>
                  </a:lnTo>
                  <a:lnTo>
                    <a:pt x="883443" y="38100"/>
                  </a:lnTo>
                  <a:lnTo>
                    <a:pt x="950118" y="66675"/>
                  </a:lnTo>
                  <a:lnTo>
                    <a:pt x="981075" y="80962"/>
                  </a:lnTo>
                  <a:lnTo>
                    <a:pt x="1057275" y="121443"/>
                  </a:lnTo>
                  <a:lnTo>
                    <a:pt x="1126331" y="166687"/>
                  </a:lnTo>
                  <a:lnTo>
                    <a:pt x="1166812" y="195262"/>
                  </a:lnTo>
                  <a:lnTo>
                    <a:pt x="1181100" y="209550"/>
                  </a:lnTo>
                  <a:lnTo>
                    <a:pt x="1193006" y="226218"/>
                  </a:lnTo>
                  <a:lnTo>
                    <a:pt x="1200150" y="242887"/>
                  </a:lnTo>
                  <a:lnTo>
                    <a:pt x="1202531" y="259556"/>
                  </a:lnTo>
                  <a:lnTo>
                    <a:pt x="1195387" y="278606"/>
                  </a:lnTo>
                  <a:lnTo>
                    <a:pt x="1181100" y="290512"/>
                  </a:lnTo>
                  <a:lnTo>
                    <a:pt x="1135856" y="309562"/>
                  </a:lnTo>
                  <a:lnTo>
                    <a:pt x="1088231" y="330993"/>
                  </a:lnTo>
                  <a:lnTo>
                    <a:pt x="1009650" y="381000"/>
                  </a:lnTo>
                  <a:lnTo>
                    <a:pt x="904875" y="464343"/>
                  </a:lnTo>
                  <a:lnTo>
                    <a:pt x="783431" y="547687"/>
                  </a:lnTo>
                  <a:lnTo>
                    <a:pt x="645318" y="640556"/>
                  </a:lnTo>
                  <a:lnTo>
                    <a:pt x="528637" y="709612"/>
                  </a:lnTo>
                  <a:lnTo>
                    <a:pt x="409575" y="776287"/>
                  </a:lnTo>
                  <a:lnTo>
                    <a:pt x="292893" y="833437"/>
                  </a:lnTo>
                  <a:lnTo>
                    <a:pt x="192881" y="878681"/>
                  </a:lnTo>
                  <a:lnTo>
                    <a:pt x="83343" y="921543"/>
                  </a:lnTo>
                  <a:lnTo>
                    <a:pt x="45243" y="933450"/>
                  </a:lnTo>
                  <a:lnTo>
                    <a:pt x="26193" y="935831"/>
                  </a:lnTo>
                  <a:lnTo>
                    <a:pt x="4762" y="931068"/>
                  </a:lnTo>
                  <a:lnTo>
                    <a:pt x="0" y="928687"/>
                  </a:lnTo>
                  <a:lnTo>
                    <a:pt x="0" y="923925"/>
                  </a:lnTo>
                  <a:lnTo>
                    <a:pt x="2381" y="909637"/>
                  </a:lnTo>
                  <a:lnTo>
                    <a:pt x="7143" y="895350"/>
                  </a:lnTo>
                  <a:lnTo>
                    <a:pt x="35718" y="871537"/>
                  </a:lnTo>
                  <a:lnTo>
                    <a:pt x="95250" y="838200"/>
                  </a:lnTo>
                  <a:lnTo>
                    <a:pt x="197643" y="769143"/>
                  </a:lnTo>
                  <a:lnTo>
                    <a:pt x="280987" y="711993"/>
                  </a:lnTo>
                  <a:lnTo>
                    <a:pt x="392906" y="623887"/>
                  </a:lnTo>
                  <a:lnTo>
                    <a:pt x="450056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E492DAD1-E8D0-4ED9-B36A-1029D1E131FF}"/>
                </a:ext>
              </a:extLst>
            </p:cNvPr>
            <p:cNvSpPr/>
            <p:nvPr/>
          </p:nvSpPr>
          <p:spPr>
            <a:xfrm>
              <a:off x="6065838" y="4976813"/>
              <a:ext cx="984250" cy="955675"/>
            </a:xfrm>
            <a:custGeom>
              <a:avLst/>
              <a:gdLst>
                <a:gd name="connsiteX0" fmla="*/ 447675 w 985837"/>
                <a:gd name="connsiteY0" fmla="*/ 454818 h 954881"/>
                <a:gd name="connsiteX1" fmla="*/ 388144 w 985837"/>
                <a:gd name="connsiteY1" fmla="*/ 392906 h 954881"/>
                <a:gd name="connsiteX2" fmla="*/ 335756 w 985837"/>
                <a:gd name="connsiteY2" fmla="*/ 340518 h 954881"/>
                <a:gd name="connsiteX3" fmla="*/ 273844 w 985837"/>
                <a:gd name="connsiteY3" fmla="*/ 280987 h 954881"/>
                <a:gd name="connsiteX4" fmla="*/ 204787 w 985837"/>
                <a:gd name="connsiteY4" fmla="*/ 219075 h 954881"/>
                <a:gd name="connsiteX5" fmla="*/ 135731 w 985837"/>
                <a:gd name="connsiteY5" fmla="*/ 159543 h 954881"/>
                <a:gd name="connsiteX6" fmla="*/ 61912 w 985837"/>
                <a:gd name="connsiteY6" fmla="*/ 95250 h 954881"/>
                <a:gd name="connsiteX7" fmla="*/ 16669 w 985837"/>
                <a:gd name="connsiteY7" fmla="*/ 57150 h 954881"/>
                <a:gd name="connsiteX8" fmla="*/ 2381 w 985837"/>
                <a:gd name="connsiteY8" fmla="*/ 38100 h 954881"/>
                <a:gd name="connsiteX9" fmla="*/ 0 w 985837"/>
                <a:gd name="connsiteY9" fmla="*/ 21431 h 954881"/>
                <a:gd name="connsiteX10" fmla="*/ 2381 w 985837"/>
                <a:gd name="connsiteY10" fmla="*/ 7143 h 954881"/>
                <a:gd name="connsiteX11" fmla="*/ 14287 w 985837"/>
                <a:gd name="connsiteY11" fmla="*/ 0 h 954881"/>
                <a:gd name="connsiteX12" fmla="*/ 30956 w 985837"/>
                <a:gd name="connsiteY12" fmla="*/ 2381 h 954881"/>
                <a:gd name="connsiteX13" fmla="*/ 66675 w 985837"/>
                <a:gd name="connsiteY13" fmla="*/ 14287 h 954881"/>
                <a:gd name="connsiteX14" fmla="*/ 171450 w 985837"/>
                <a:gd name="connsiteY14" fmla="*/ 54768 h 954881"/>
                <a:gd name="connsiteX15" fmla="*/ 269081 w 985837"/>
                <a:gd name="connsiteY15" fmla="*/ 97631 h 954881"/>
                <a:gd name="connsiteX16" fmla="*/ 381000 w 985837"/>
                <a:gd name="connsiteY16" fmla="*/ 147637 h 954881"/>
                <a:gd name="connsiteX17" fmla="*/ 454819 w 985837"/>
                <a:gd name="connsiteY17" fmla="*/ 188118 h 954881"/>
                <a:gd name="connsiteX18" fmla="*/ 550069 w 985837"/>
                <a:gd name="connsiteY18" fmla="*/ 242887 h 954881"/>
                <a:gd name="connsiteX19" fmla="*/ 616744 w 985837"/>
                <a:gd name="connsiteY19" fmla="*/ 288131 h 954881"/>
                <a:gd name="connsiteX20" fmla="*/ 685800 w 985837"/>
                <a:gd name="connsiteY20" fmla="*/ 338137 h 954881"/>
                <a:gd name="connsiteX21" fmla="*/ 735806 w 985837"/>
                <a:gd name="connsiteY21" fmla="*/ 383381 h 954881"/>
                <a:gd name="connsiteX22" fmla="*/ 795337 w 985837"/>
                <a:gd name="connsiteY22" fmla="*/ 438150 h 954881"/>
                <a:gd name="connsiteX23" fmla="*/ 847725 w 985837"/>
                <a:gd name="connsiteY23" fmla="*/ 497681 h 954881"/>
                <a:gd name="connsiteX24" fmla="*/ 885825 w 985837"/>
                <a:gd name="connsiteY24" fmla="*/ 545306 h 954881"/>
                <a:gd name="connsiteX25" fmla="*/ 928687 w 985837"/>
                <a:gd name="connsiteY25" fmla="*/ 614362 h 954881"/>
                <a:gd name="connsiteX26" fmla="*/ 962025 w 985837"/>
                <a:gd name="connsiteY26" fmla="*/ 685800 h 954881"/>
                <a:gd name="connsiteX27" fmla="*/ 978694 w 985837"/>
                <a:gd name="connsiteY27" fmla="*/ 728662 h 954881"/>
                <a:gd name="connsiteX28" fmla="*/ 985837 w 985837"/>
                <a:gd name="connsiteY28" fmla="*/ 750093 h 954881"/>
                <a:gd name="connsiteX29" fmla="*/ 985837 w 985837"/>
                <a:gd name="connsiteY29" fmla="*/ 773906 h 954881"/>
                <a:gd name="connsiteX30" fmla="*/ 983456 w 985837"/>
                <a:gd name="connsiteY30" fmla="*/ 809625 h 954881"/>
                <a:gd name="connsiteX31" fmla="*/ 971550 w 985837"/>
                <a:gd name="connsiteY31" fmla="*/ 852487 h 954881"/>
                <a:gd name="connsiteX32" fmla="*/ 952500 w 985837"/>
                <a:gd name="connsiteY32" fmla="*/ 895350 h 954881"/>
                <a:gd name="connsiteX33" fmla="*/ 928687 w 985837"/>
                <a:gd name="connsiteY33" fmla="*/ 931068 h 954881"/>
                <a:gd name="connsiteX34" fmla="*/ 912019 w 985837"/>
                <a:gd name="connsiteY34" fmla="*/ 947737 h 954881"/>
                <a:gd name="connsiteX35" fmla="*/ 897731 w 985837"/>
                <a:gd name="connsiteY35" fmla="*/ 954881 h 954881"/>
                <a:gd name="connsiteX36" fmla="*/ 873919 w 985837"/>
                <a:gd name="connsiteY36" fmla="*/ 954881 h 954881"/>
                <a:gd name="connsiteX37" fmla="*/ 847725 w 985837"/>
                <a:gd name="connsiteY37" fmla="*/ 940593 h 954881"/>
                <a:gd name="connsiteX38" fmla="*/ 826294 w 985837"/>
                <a:gd name="connsiteY38" fmla="*/ 921543 h 954881"/>
                <a:gd name="connsiteX39" fmla="*/ 790575 w 985837"/>
                <a:gd name="connsiteY39" fmla="*/ 873918 h 954881"/>
                <a:gd name="connsiteX40" fmla="*/ 740569 w 985837"/>
                <a:gd name="connsiteY40" fmla="*/ 802481 h 954881"/>
                <a:gd name="connsiteX41" fmla="*/ 688181 w 985837"/>
                <a:gd name="connsiteY41" fmla="*/ 731043 h 954881"/>
                <a:gd name="connsiteX42" fmla="*/ 635794 w 985837"/>
                <a:gd name="connsiteY42" fmla="*/ 664368 h 954881"/>
                <a:gd name="connsiteX43" fmla="*/ 531019 w 985837"/>
                <a:gd name="connsiteY43" fmla="*/ 545306 h 954881"/>
                <a:gd name="connsiteX44" fmla="*/ 447675 w 985837"/>
                <a:gd name="connsiteY44" fmla="*/ 454818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5837" h="954881">
                  <a:moveTo>
                    <a:pt x="447675" y="454818"/>
                  </a:moveTo>
                  <a:lnTo>
                    <a:pt x="388144" y="392906"/>
                  </a:lnTo>
                  <a:lnTo>
                    <a:pt x="335756" y="340518"/>
                  </a:lnTo>
                  <a:lnTo>
                    <a:pt x="273844" y="280987"/>
                  </a:lnTo>
                  <a:lnTo>
                    <a:pt x="204787" y="219075"/>
                  </a:lnTo>
                  <a:lnTo>
                    <a:pt x="135731" y="159543"/>
                  </a:lnTo>
                  <a:lnTo>
                    <a:pt x="61912" y="95250"/>
                  </a:lnTo>
                  <a:lnTo>
                    <a:pt x="16669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66675" y="14287"/>
                  </a:lnTo>
                  <a:lnTo>
                    <a:pt x="171450" y="54768"/>
                  </a:lnTo>
                  <a:lnTo>
                    <a:pt x="269081" y="97631"/>
                  </a:lnTo>
                  <a:lnTo>
                    <a:pt x="381000" y="147637"/>
                  </a:lnTo>
                  <a:lnTo>
                    <a:pt x="454819" y="188118"/>
                  </a:lnTo>
                  <a:lnTo>
                    <a:pt x="550069" y="242887"/>
                  </a:lnTo>
                  <a:lnTo>
                    <a:pt x="616744" y="288131"/>
                  </a:lnTo>
                  <a:lnTo>
                    <a:pt x="685800" y="338137"/>
                  </a:lnTo>
                  <a:lnTo>
                    <a:pt x="735806" y="383381"/>
                  </a:lnTo>
                  <a:lnTo>
                    <a:pt x="795337" y="438150"/>
                  </a:lnTo>
                  <a:lnTo>
                    <a:pt x="847725" y="497681"/>
                  </a:lnTo>
                  <a:lnTo>
                    <a:pt x="885825" y="545306"/>
                  </a:lnTo>
                  <a:lnTo>
                    <a:pt x="928687" y="614362"/>
                  </a:lnTo>
                  <a:lnTo>
                    <a:pt x="962025" y="685800"/>
                  </a:lnTo>
                  <a:lnTo>
                    <a:pt x="978694" y="728662"/>
                  </a:lnTo>
                  <a:lnTo>
                    <a:pt x="985837" y="750093"/>
                  </a:lnTo>
                  <a:lnTo>
                    <a:pt x="985837" y="773906"/>
                  </a:lnTo>
                  <a:lnTo>
                    <a:pt x="983456" y="809625"/>
                  </a:lnTo>
                  <a:lnTo>
                    <a:pt x="971550" y="852487"/>
                  </a:lnTo>
                  <a:lnTo>
                    <a:pt x="952500" y="895350"/>
                  </a:lnTo>
                  <a:lnTo>
                    <a:pt x="928687" y="931068"/>
                  </a:lnTo>
                  <a:lnTo>
                    <a:pt x="912019" y="947737"/>
                  </a:lnTo>
                  <a:lnTo>
                    <a:pt x="897731" y="954881"/>
                  </a:lnTo>
                  <a:lnTo>
                    <a:pt x="873919" y="954881"/>
                  </a:lnTo>
                  <a:lnTo>
                    <a:pt x="847725" y="940593"/>
                  </a:lnTo>
                  <a:lnTo>
                    <a:pt x="826294" y="921543"/>
                  </a:lnTo>
                  <a:lnTo>
                    <a:pt x="790575" y="873918"/>
                  </a:lnTo>
                  <a:lnTo>
                    <a:pt x="740569" y="802481"/>
                  </a:lnTo>
                  <a:lnTo>
                    <a:pt x="688181" y="731043"/>
                  </a:lnTo>
                  <a:lnTo>
                    <a:pt x="635794" y="664368"/>
                  </a:lnTo>
                  <a:lnTo>
                    <a:pt x="531019" y="545306"/>
                  </a:lnTo>
                  <a:lnTo>
                    <a:pt x="447675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7">
              <a:extLst>
                <a:ext uri="{FF2B5EF4-FFF2-40B4-BE49-F238E27FC236}">
                  <a16:creationId xmlns:a16="http://schemas.microsoft.com/office/drawing/2014/main" id="{1D0D4A19-946A-4D4D-B40C-2C9DE09450A1}"/>
                </a:ext>
              </a:extLst>
            </p:cNvPr>
            <p:cNvSpPr/>
            <p:nvPr/>
          </p:nvSpPr>
          <p:spPr>
            <a:xfrm>
              <a:off x="2652713" y="2581275"/>
              <a:ext cx="2124075" cy="519113"/>
            </a:xfrm>
            <a:custGeom>
              <a:avLst/>
              <a:gdLst>
                <a:gd name="connsiteX0" fmla="*/ 885825 w 2124075"/>
                <a:gd name="connsiteY0" fmla="*/ 185738 h 519113"/>
                <a:gd name="connsiteX1" fmla="*/ 1116806 w 2124075"/>
                <a:gd name="connsiteY1" fmla="*/ 128588 h 519113"/>
                <a:gd name="connsiteX2" fmla="*/ 1264443 w 2124075"/>
                <a:gd name="connsiteY2" fmla="*/ 92869 h 519113"/>
                <a:gd name="connsiteX3" fmla="*/ 1533525 w 2124075"/>
                <a:gd name="connsiteY3" fmla="*/ 45244 h 519113"/>
                <a:gd name="connsiteX4" fmla="*/ 1657350 w 2124075"/>
                <a:gd name="connsiteY4" fmla="*/ 14288 h 519113"/>
                <a:gd name="connsiteX5" fmla="*/ 1707356 w 2124075"/>
                <a:gd name="connsiteY5" fmla="*/ 0 h 519113"/>
                <a:gd name="connsiteX6" fmla="*/ 1731168 w 2124075"/>
                <a:gd name="connsiteY6" fmla="*/ 0 h 519113"/>
                <a:gd name="connsiteX7" fmla="*/ 1800225 w 2124075"/>
                <a:gd name="connsiteY7" fmla="*/ 2381 h 519113"/>
                <a:gd name="connsiteX8" fmla="*/ 1859756 w 2124075"/>
                <a:gd name="connsiteY8" fmla="*/ 7144 h 519113"/>
                <a:gd name="connsiteX9" fmla="*/ 1919287 w 2124075"/>
                <a:gd name="connsiteY9" fmla="*/ 16669 h 519113"/>
                <a:gd name="connsiteX10" fmla="*/ 1945481 w 2124075"/>
                <a:gd name="connsiteY10" fmla="*/ 23813 h 519113"/>
                <a:gd name="connsiteX11" fmla="*/ 2000250 w 2124075"/>
                <a:gd name="connsiteY11" fmla="*/ 42863 h 519113"/>
                <a:gd name="connsiteX12" fmla="*/ 2038350 w 2124075"/>
                <a:gd name="connsiteY12" fmla="*/ 57150 h 519113"/>
                <a:gd name="connsiteX13" fmla="*/ 2064543 w 2124075"/>
                <a:gd name="connsiteY13" fmla="*/ 71438 h 519113"/>
                <a:gd name="connsiteX14" fmla="*/ 2102643 w 2124075"/>
                <a:gd name="connsiteY14" fmla="*/ 95250 h 519113"/>
                <a:gd name="connsiteX15" fmla="*/ 2119312 w 2124075"/>
                <a:gd name="connsiteY15" fmla="*/ 109538 h 519113"/>
                <a:gd name="connsiteX16" fmla="*/ 2124075 w 2124075"/>
                <a:gd name="connsiteY16" fmla="*/ 119063 h 519113"/>
                <a:gd name="connsiteX17" fmla="*/ 2124075 w 2124075"/>
                <a:gd name="connsiteY17" fmla="*/ 128588 h 519113"/>
                <a:gd name="connsiteX18" fmla="*/ 2116931 w 2124075"/>
                <a:gd name="connsiteY18" fmla="*/ 145256 h 519113"/>
                <a:gd name="connsiteX19" fmla="*/ 2097881 w 2124075"/>
                <a:gd name="connsiteY19" fmla="*/ 159544 h 519113"/>
                <a:gd name="connsiteX20" fmla="*/ 2055018 w 2124075"/>
                <a:gd name="connsiteY20" fmla="*/ 176213 h 519113"/>
                <a:gd name="connsiteX21" fmla="*/ 2012156 w 2124075"/>
                <a:gd name="connsiteY21" fmla="*/ 180975 h 519113"/>
                <a:gd name="connsiteX22" fmla="*/ 1850231 w 2124075"/>
                <a:gd name="connsiteY22" fmla="*/ 190500 h 519113"/>
                <a:gd name="connsiteX23" fmla="*/ 1674018 w 2124075"/>
                <a:gd name="connsiteY23" fmla="*/ 209550 h 519113"/>
                <a:gd name="connsiteX24" fmla="*/ 1426368 w 2124075"/>
                <a:gd name="connsiteY24" fmla="*/ 242888 h 519113"/>
                <a:gd name="connsiteX25" fmla="*/ 1259681 w 2124075"/>
                <a:gd name="connsiteY25" fmla="*/ 273844 h 519113"/>
                <a:gd name="connsiteX26" fmla="*/ 928687 w 2124075"/>
                <a:gd name="connsiteY26" fmla="*/ 350044 h 519113"/>
                <a:gd name="connsiteX27" fmla="*/ 766762 w 2124075"/>
                <a:gd name="connsiteY27" fmla="*/ 385763 h 519113"/>
                <a:gd name="connsiteX28" fmla="*/ 588168 w 2124075"/>
                <a:gd name="connsiteY28" fmla="*/ 433388 h 519113"/>
                <a:gd name="connsiteX29" fmla="*/ 507206 w 2124075"/>
                <a:gd name="connsiteY29" fmla="*/ 459581 h 519113"/>
                <a:gd name="connsiteX30" fmla="*/ 478631 w 2124075"/>
                <a:gd name="connsiteY30" fmla="*/ 471488 h 519113"/>
                <a:gd name="connsiteX31" fmla="*/ 464343 w 2124075"/>
                <a:gd name="connsiteY31" fmla="*/ 488156 h 519113"/>
                <a:gd name="connsiteX32" fmla="*/ 433387 w 2124075"/>
                <a:gd name="connsiteY32" fmla="*/ 507206 h 519113"/>
                <a:gd name="connsiteX33" fmla="*/ 395287 w 2124075"/>
                <a:gd name="connsiteY33" fmla="*/ 516731 h 519113"/>
                <a:gd name="connsiteX34" fmla="*/ 369093 w 2124075"/>
                <a:gd name="connsiteY34" fmla="*/ 519113 h 519113"/>
                <a:gd name="connsiteX35" fmla="*/ 326231 w 2124075"/>
                <a:gd name="connsiteY35" fmla="*/ 511969 h 519113"/>
                <a:gd name="connsiteX36" fmla="*/ 297656 w 2124075"/>
                <a:gd name="connsiteY36" fmla="*/ 500063 h 519113"/>
                <a:gd name="connsiteX37" fmla="*/ 273843 w 2124075"/>
                <a:gd name="connsiteY37" fmla="*/ 490538 h 519113"/>
                <a:gd name="connsiteX38" fmla="*/ 228600 w 2124075"/>
                <a:gd name="connsiteY38" fmla="*/ 469106 h 519113"/>
                <a:gd name="connsiteX39" fmla="*/ 166687 w 2124075"/>
                <a:gd name="connsiteY39" fmla="*/ 435769 h 519113"/>
                <a:gd name="connsiteX40" fmla="*/ 130968 w 2124075"/>
                <a:gd name="connsiteY40" fmla="*/ 411956 h 519113"/>
                <a:gd name="connsiteX41" fmla="*/ 100012 w 2124075"/>
                <a:gd name="connsiteY41" fmla="*/ 388144 h 519113"/>
                <a:gd name="connsiteX42" fmla="*/ 71437 w 2124075"/>
                <a:gd name="connsiteY42" fmla="*/ 364331 h 519113"/>
                <a:gd name="connsiteX43" fmla="*/ 59531 w 2124075"/>
                <a:gd name="connsiteY43" fmla="*/ 352425 h 519113"/>
                <a:gd name="connsiteX44" fmla="*/ 45243 w 2124075"/>
                <a:gd name="connsiteY44" fmla="*/ 333375 h 519113"/>
                <a:gd name="connsiteX45" fmla="*/ 21431 w 2124075"/>
                <a:gd name="connsiteY45" fmla="*/ 285750 h 519113"/>
                <a:gd name="connsiteX46" fmla="*/ 7143 w 2124075"/>
                <a:gd name="connsiteY46" fmla="*/ 250031 h 519113"/>
                <a:gd name="connsiteX47" fmla="*/ 0 w 2124075"/>
                <a:gd name="connsiteY47" fmla="*/ 228600 h 519113"/>
                <a:gd name="connsiteX48" fmla="*/ 0 w 2124075"/>
                <a:gd name="connsiteY48" fmla="*/ 219075 h 519113"/>
                <a:gd name="connsiteX49" fmla="*/ 4762 w 2124075"/>
                <a:gd name="connsiteY49" fmla="*/ 211931 h 519113"/>
                <a:gd name="connsiteX50" fmla="*/ 11906 w 2124075"/>
                <a:gd name="connsiteY50" fmla="*/ 209550 h 519113"/>
                <a:gd name="connsiteX51" fmla="*/ 28575 w 2124075"/>
                <a:gd name="connsiteY51" fmla="*/ 211931 h 519113"/>
                <a:gd name="connsiteX52" fmla="*/ 57150 w 2124075"/>
                <a:gd name="connsiteY52" fmla="*/ 221456 h 519113"/>
                <a:gd name="connsiteX53" fmla="*/ 78581 w 2124075"/>
                <a:gd name="connsiteY53" fmla="*/ 240506 h 519113"/>
                <a:gd name="connsiteX54" fmla="*/ 104775 w 2124075"/>
                <a:gd name="connsiteY54" fmla="*/ 261938 h 519113"/>
                <a:gd name="connsiteX55" fmla="*/ 130968 w 2124075"/>
                <a:gd name="connsiteY55" fmla="*/ 273844 h 519113"/>
                <a:gd name="connsiteX56" fmla="*/ 188118 w 2124075"/>
                <a:gd name="connsiteY56" fmla="*/ 288131 h 519113"/>
                <a:gd name="connsiteX57" fmla="*/ 250031 w 2124075"/>
                <a:gd name="connsiteY57" fmla="*/ 295275 h 519113"/>
                <a:gd name="connsiteX58" fmla="*/ 338137 w 2124075"/>
                <a:gd name="connsiteY58" fmla="*/ 295275 h 519113"/>
                <a:gd name="connsiteX59" fmla="*/ 414337 w 2124075"/>
                <a:gd name="connsiteY59" fmla="*/ 288131 h 519113"/>
                <a:gd name="connsiteX60" fmla="*/ 571500 w 2124075"/>
                <a:gd name="connsiteY60" fmla="*/ 254794 h 519113"/>
                <a:gd name="connsiteX61" fmla="*/ 885825 w 2124075"/>
                <a:gd name="connsiteY61" fmla="*/ 1857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24075" h="519113">
                  <a:moveTo>
                    <a:pt x="885825" y="185738"/>
                  </a:moveTo>
                  <a:lnTo>
                    <a:pt x="1116806" y="128588"/>
                  </a:lnTo>
                  <a:lnTo>
                    <a:pt x="1264443" y="92869"/>
                  </a:lnTo>
                  <a:lnTo>
                    <a:pt x="1533525" y="45244"/>
                  </a:lnTo>
                  <a:lnTo>
                    <a:pt x="1657350" y="14288"/>
                  </a:lnTo>
                  <a:lnTo>
                    <a:pt x="1707356" y="0"/>
                  </a:lnTo>
                  <a:lnTo>
                    <a:pt x="1731168" y="0"/>
                  </a:lnTo>
                  <a:lnTo>
                    <a:pt x="1800225" y="2381"/>
                  </a:lnTo>
                  <a:lnTo>
                    <a:pt x="1859756" y="7144"/>
                  </a:lnTo>
                  <a:lnTo>
                    <a:pt x="1919287" y="16669"/>
                  </a:lnTo>
                  <a:lnTo>
                    <a:pt x="1945481" y="23813"/>
                  </a:lnTo>
                  <a:lnTo>
                    <a:pt x="2000250" y="42863"/>
                  </a:lnTo>
                  <a:lnTo>
                    <a:pt x="2038350" y="57150"/>
                  </a:lnTo>
                  <a:lnTo>
                    <a:pt x="2064543" y="71438"/>
                  </a:lnTo>
                  <a:lnTo>
                    <a:pt x="2102643" y="95250"/>
                  </a:lnTo>
                  <a:lnTo>
                    <a:pt x="2119312" y="109538"/>
                  </a:lnTo>
                  <a:lnTo>
                    <a:pt x="2124075" y="119063"/>
                  </a:lnTo>
                  <a:lnTo>
                    <a:pt x="2124075" y="128588"/>
                  </a:lnTo>
                  <a:lnTo>
                    <a:pt x="2116931" y="145256"/>
                  </a:lnTo>
                  <a:lnTo>
                    <a:pt x="2097881" y="159544"/>
                  </a:lnTo>
                  <a:lnTo>
                    <a:pt x="2055018" y="176213"/>
                  </a:lnTo>
                  <a:lnTo>
                    <a:pt x="2012156" y="180975"/>
                  </a:lnTo>
                  <a:lnTo>
                    <a:pt x="1850231" y="190500"/>
                  </a:lnTo>
                  <a:lnTo>
                    <a:pt x="1674018" y="209550"/>
                  </a:lnTo>
                  <a:lnTo>
                    <a:pt x="1426368" y="242888"/>
                  </a:lnTo>
                  <a:lnTo>
                    <a:pt x="1259681" y="273844"/>
                  </a:lnTo>
                  <a:lnTo>
                    <a:pt x="928687" y="350044"/>
                  </a:lnTo>
                  <a:lnTo>
                    <a:pt x="766762" y="385763"/>
                  </a:lnTo>
                  <a:lnTo>
                    <a:pt x="588168" y="433388"/>
                  </a:lnTo>
                  <a:lnTo>
                    <a:pt x="507206" y="459581"/>
                  </a:lnTo>
                  <a:lnTo>
                    <a:pt x="478631" y="471488"/>
                  </a:lnTo>
                  <a:lnTo>
                    <a:pt x="464343" y="488156"/>
                  </a:lnTo>
                  <a:lnTo>
                    <a:pt x="433387" y="507206"/>
                  </a:lnTo>
                  <a:lnTo>
                    <a:pt x="395287" y="516731"/>
                  </a:lnTo>
                  <a:lnTo>
                    <a:pt x="369093" y="519113"/>
                  </a:lnTo>
                  <a:lnTo>
                    <a:pt x="326231" y="511969"/>
                  </a:lnTo>
                  <a:lnTo>
                    <a:pt x="297656" y="500063"/>
                  </a:lnTo>
                  <a:lnTo>
                    <a:pt x="273843" y="490538"/>
                  </a:lnTo>
                  <a:lnTo>
                    <a:pt x="228600" y="469106"/>
                  </a:lnTo>
                  <a:lnTo>
                    <a:pt x="166687" y="435769"/>
                  </a:lnTo>
                  <a:lnTo>
                    <a:pt x="130968" y="411956"/>
                  </a:lnTo>
                  <a:lnTo>
                    <a:pt x="100012" y="388144"/>
                  </a:lnTo>
                  <a:lnTo>
                    <a:pt x="71437" y="364331"/>
                  </a:lnTo>
                  <a:lnTo>
                    <a:pt x="59531" y="352425"/>
                  </a:lnTo>
                  <a:lnTo>
                    <a:pt x="45243" y="333375"/>
                  </a:lnTo>
                  <a:lnTo>
                    <a:pt x="21431" y="285750"/>
                  </a:lnTo>
                  <a:lnTo>
                    <a:pt x="7143" y="250031"/>
                  </a:lnTo>
                  <a:lnTo>
                    <a:pt x="0" y="228600"/>
                  </a:lnTo>
                  <a:lnTo>
                    <a:pt x="0" y="219075"/>
                  </a:lnTo>
                  <a:lnTo>
                    <a:pt x="4762" y="211931"/>
                  </a:lnTo>
                  <a:lnTo>
                    <a:pt x="11906" y="209550"/>
                  </a:lnTo>
                  <a:lnTo>
                    <a:pt x="28575" y="211931"/>
                  </a:lnTo>
                  <a:lnTo>
                    <a:pt x="57150" y="221456"/>
                  </a:lnTo>
                  <a:lnTo>
                    <a:pt x="78581" y="240506"/>
                  </a:lnTo>
                  <a:lnTo>
                    <a:pt x="104775" y="261938"/>
                  </a:lnTo>
                  <a:lnTo>
                    <a:pt x="130968" y="273844"/>
                  </a:lnTo>
                  <a:lnTo>
                    <a:pt x="188118" y="288131"/>
                  </a:lnTo>
                  <a:lnTo>
                    <a:pt x="250031" y="295275"/>
                  </a:lnTo>
                  <a:lnTo>
                    <a:pt x="338137" y="295275"/>
                  </a:lnTo>
                  <a:lnTo>
                    <a:pt x="414337" y="288131"/>
                  </a:lnTo>
                  <a:lnTo>
                    <a:pt x="571500" y="254794"/>
                  </a:lnTo>
                  <a:lnTo>
                    <a:pt x="885825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8">
              <a:extLst>
                <a:ext uri="{FF2B5EF4-FFF2-40B4-BE49-F238E27FC236}">
                  <a16:creationId xmlns:a16="http://schemas.microsoft.com/office/drawing/2014/main" id="{48A9F23A-D46A-495A-BA8A-6AA696510417}"/>
                </a:ext>
              </a:extLst>
            </p:cNvPr>
            <p:cNvSpPr/>
            <p:nvPr/>
          </p:nvSpPr>
          <p:spPr>
            <a:xfrm>
              <a:off x="3554413" y="1679575"/>
              <a:ext cx="447675" cy="2182813"/>
            </a:xfrm>
            <a:custGeom>
              <a:avLst/>
              <a:gdLst>
                <a:gd name="connsiteX0" fmla="*/ 387078 w 448786"/>
                <a:gd name="connsiteY0" fmla="*/ 611470 h 2182218"/>
                <a:gd name="connsiteX1" fmla="*/ 389883 w 448786"/>
                <a:gd name="connsiteY1" fmla="*/ 395492 h 2182218"/>
                <a:gd name="connsiteX2" fmla="*/ 392688 w 448786"/>
                <a:gd name="connsiteY2" fmla="*/ 361833 h 2182218"/>
                <a:gd name="connsiteX3" fmla="*/ 401102 w 448786"/>
                <a:gd name="connsiteY3" fmla="*/ 319759 h 2182218"/>
                <a:gd name="connsiteX4" fmla="*/ 415127 w 448786"/>
                <a:gd name="connsiteY4" fmla="*/ 274881 h 2182218"/>
                <a:gd name="connsiteX5" fmla="*/ 440371 w 448786"/>
                <a:gd name="connsiteY5" fmla="*/ 215978 h 2182218"/>
                <a:gd name="connsiteX6" fmla="*/ 448786 w 448786"/>
                <a:gd name="connsiteY6" fmla="*/ 193539 h 2182218"/>
                <a:gd name="connsiteX7" fmla="*/ 448786 w 448786"/>
                <a:gd name="connsiteY7" fmla="*/ 168294 h 2182218"/>
                <a:gd name="connsiteX8" fmla="*/ 440371 w 448786"/>
                <a:gd name="connsiteY8" fmla="*/ 140245 h 2182218"/>
                <a:gd name="connsiteX9" fmla="*/ 423542 w 448786"/>
                <a:gd name="connsiteY9" fmla="*/ 120611 h 2182218"/>
                <a:gd name="connsiteX10" fmla="*/ 395492 w 448786"/>
                <a:gd name="connsiteY10" fmla="*/ 95367 h 2182218"/>
                <a:gd name="connsiteX11" fmla="*/ 350614 w 448786"/>
                <a:gd name="connsiteY11" fmla="*/ 70123 h 2182218"/>
                <a:gd name="connsiteX12" fmla="*/ 269272 w 448786"/>
                <a:gd name="connsiteY12" fmla="*/ 42073 h 2182218"/>
                <a:gd name="connsiteX13" fmla="*/ 140246 w 448786"/>
                <a:gd name="connsiteY13" fmla="*/ 14024 h 2182218"/>
                <a:gd name="connsiteX14" fmla="*/ 61708 w 448786"/>
                <a:gd name="connsiteY14" fmla="*/ 0 h 2182218"/>
                <a:gd name="connsiteX15" fmla="*/ 22440 w 448786"/>
                <a:gd name="connsiteY15" fmla="*/ 0 h 2182218"/>
                <a:gd name="connsiteX16" fmla="*/ 11220 w 448786"/>
                <a:gd name="connsiteY16" fmla="*/ 2805 h 2182218"/>
                <a:gd name="connsiteX17" fmla="*/ 0 w 448786"/>
                <a:gd name="connsiteY17" fmla="*/ 11220 h 2182218"/>
                <a:gd name="connsiteX18" fmla="*/ 0 w 448786"/>
                <a:gd name="connsiteY18" fmla="*/ 16829 h 2182218"/>
                <a:gd name="connsiteX19" fmla="*/ 5610 w 448786"/>
                <a:gd name="connsiteY19" fmla="*/ 28049 h 2182218"/>
                <a:gd name="connsiteX20" fmla="*/ 30854 w 448786"/>
                <a:gd name="connsiteY20" fmla="*/ 56098 h 2182218"/>
                <a:gd name="connsiteX21" fmla="*/ 72928 w 448786"/>
                <a:gd name="connsiteY21" fmla="*/ 84147 h 2182218"/>
                <a:gd name="connsiteX22" fmla="*/ 103782 w 448786"/>
                <a:gd name="connsiteY22" fmla="*/ 109391 h 2182218"/>
                <a:gd name="connsiteX23" fmla="*/ 134636 w 448786"/>
                <a:gd name="connsiteY23" fmla="*/ 148660 h 2182218"/>
                <a:gd name="connsiteX24" fmla="*/ 157075 w 448786"/>
                <a:gd name="connsiteY24" fmla="*/ 185124 h 2182218"/>
                <a:gd name="connsiteX25" fmla="*/ 176710 w 448786"/>
                <a:gd name="connsiteY25" fmla="*/ 235612 h 2182218"/>
                <a:gd name="connsiteX26" fmla="*/ 187929 w 448786"/>
                <a:gd name="connsiteY26" fmla="*/ 316954 h 2182218"/>
                <a:gd name="connsiteX27" fmla="*/ 196344 w 448786"/>
                <a:gd name="connsiteY27" fmla="*/ 440370 h 2182218"/>
                <a:gd name="connsiteX28" fmla="*/ 196344 w 448786"/>
                <a:gd name="connsiteY28" fmla="*/ 631104 h 2182218"/>
                <a:gd name="connsiteX29" fmla="*/ 185124 w 448786"/>
                <a:gd name="connsiteY29" fmla="*/ 1046231 h 2182218"/>
                <a:gd name="connsiteX30" fmla="*/ 165490 w 448786"/>
                <a:gd name="connsiteY30" fmla="*/ 1441723 h 2182218"/>
                <a:gd name="connsiteX31" fmla="*/ 165490 w 448786"/>
                <a:gd name="connsiteY31" fmla="*/ 1725018 h 2182218"/>
                <a:gd name="connsiteX32" fmla="*/ 165490 w 448786"/>
                <a:gd name="connsiteY32" fmla="*/ 1837215 h 2182218"/>
                <a:gd name="connsiteX33" fmla="*/ 165490 w 448786"/>
                <a:gd name="connsiteY33" fmla="*/ 1921362 h 2182218"/>
                <a:gd name="connsiteX34" fmla="*/ 168295 w 448786"/>
                <a:gd name="connsiteY34" fmla="*/ 1960631 h 2182218"/>
                <a:gd name="connsiteX35" fmla="*/ 182319 w 448786"/>
                <a:gd name="connsiteY35" fmla="*/ 2022339 h 2182218"/>
                <a:gd name="connsiteX36" fmla="*/ 207564 w 448786"/>
                <a:gd name="connsiteY36" fmla="*/ 2103681 h 2182218"/>
                <a:gd name="connsiteX37" fmla="*/ 227198 w 448786"/>
                <a:gd name="connsiteY37" fmla="*/ 2140145 h 2182218"/>
                <a:gd name="connsiteX38" fmla="*/ 244027 w 448786"/>
                <a:gd name="connsiteY38" fmla="*/ 2165389 h 2182218"/>
                <a:gd name="connsiteX39" fmla="*/ 258052 w 448786"/>
                <a:gd name="connsiteY39" fmla="*/ 2176608 h 2182218"/>
                <a:gd name="connsiteX40" fmla="*/ 277686 w 448786"/>
                <a:gd name="connsiteY40" fmla="*/ 2182218 h 2182218"/>
                <a:gd name="connsiteX41" fmla="*/ 294516 w 448786"/>
                <a:gd name="connsiteY41" fmla="*/ 2173804 h 2182218"/>
                <a:gd name="connsiteX42" fmla="*/ 316955 w 448786"/>
                <a:gd name="connsiteY42" fmla="*/ 2154169 h 2182218"/>
                <a:gd name="connsiteX43" fmla="*/ 339394 w 448786"/>
                <a:gd name="connsiteY43" fmla="*/ 2117705 h 2182218"/>
                <a:gd name="connsiteX44" fmla="*/ 370248 w 448786"/>
                <a:gd name="connsiteY44" fmla="*/ 2033558 h 2182218"/>
                <a:gd name="connsiteX45" fmla="*/ 387078 w 448786"/>
                <a:gd name="connsiteY45" fmla="*/ 1963435 h 2182218"/>
                <a:gd name="connsiteX46" fmla="*/ 387078 w 448786"/>
                <a:gd name="connsiteY46" fmla="*/ 1898923 h 2182218"/>
                <a:gd name="connsiteX47" fmla="*/ 387078 w 448786"/>
                <a:gd name="connsiteY47" fmla="*/ 611470 h 218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8786" h="2182218">
                  <a:moveTo>
                    <a:pt x="387078" y="611470"/>
                  </a:moveTo>
                  <a:lnTo>
                    <a:pt x="389883" y="395492"/>
                  </a:lnTo>
                  <a:lnTo>
                    <a:pt x="392688" y="361833"/>
                  </a:lnTo>
                  <a:lnTo>
                    <a:pt x="401102" y="319759"/>
                  </a:lnTo>
                  <a:lnTo>
                    <a:pt x="415127" y="274881"/>
                  </a:lnTo>
                  <a:lnTo>
                    <a:pt x="440371" y="215978"/>
                  </a:lnTo>
                  <a:lnTo>
                    <a:pt x="448786" y="193539"/>
                  </a:lnTo>
                  <a:lnTo>
                    <a:pt x="448786" y="168294"/>
                  </a:lnTo>
                  <a:lnTo>
                    <a:pt x="440371" y="140245"/>
                  </a:lnTo>
                  <a:lnTo>
                    <a:pt x="423542" y="120611"/>
                  </a:lnTo>
                  <a:lnTo>
                    <a:pt x="395492" y="95367"/>
                  </a:lnTo>
                  <a:lnTo>
                    <a:pt x="350614" y="70123"/>
                  </a:lnTo>
                  <a:lnTo>
                    <a:pt x="269272" y="42073"/>
                  </a:lnTo>
                  <a:lnTo>
                    <a:pt x="140246" y="14024"/>
                  </a:lnTo>
                  <a:lnTo>
                    <a:pt x="61708" y="0"/>
                  </a:lnTo>
                  <a:lnTo>
                    <a:pt x="22440" y="0"/>
                  </a:lnTo>
                  <a:lnTo>
                    <a:pt x="11220" y="2805"/>
                  </a:lnTo>
                  <a:lnTo>
                    <a:pt x="0" y="11220"/>
                  </a:lnTo>
                  <a:lnTo>
                    <a:pt x="0" y="16829"/>
                  </a:lnTo>
                  <a:lnTo>
                    <a:pt x="5610" y="28049"/>
                  </a:lnTo>
                  <a:lnTo>
                    <a:pt x="30854" y="56098"/>
                  </a:lnTo>
                  <a:lnTo>
                    <a:pt x="72928" y="84147"/>
                  </a:lnTo>
                  <a:lnTo>
                    <a:pt x="103782" y="109391"/>
                  </a:lnTo>
                  <a:lnTo>
                    <a:pt x="134636" y="148660"/>
                  </a:lnTo>
                  <a:lnTo>
                    <a:pt x="157075" y="185124"/>
                  </a:lnTo>
                  <a:lnTo>
                    <a:pt x="176710" y="235612"/>
                  </a:lnTo>
                  <a:lnTo>
                    <a:pt x="187929" y="316954"/>
                  </a:lnTo>
                  <a:lnTo>
                    <a:pt x="196344" y="440370"/>
                  </a:lnTo>
                  <a:lnTo>
                    <a:pt x="196344" y="631104"/>
                  </a:lnTo>
                  <a:lnTo>
                    <a:pt x="185124" y="1046231"/>
                  </a:lnTo>
                  <a:lnTo>
                    <a:pt x="165490" y="1441723"/>
                  </a:lnTo>
                  <a:lnTo>
                    <a:pt x="165490" y="1725018"/>
                  </a:lnTo>
                  <a:lnTo>
                    <a:pt x="165490" y="1837215"/>
                  </a:lnTo>
                  <a:lnTo>
                    <a:pt x="165490" y="1921362"/>
                  </a:lnTo>
                  <a:lnTo>
                    <a:pt x="168295" y="1960631"/>
                  </a:lnTo>
                  <a:lnTo>
                    <a:pt x="182319" y="2022339"/>
                  </a:lnTo>
                  <a:lnTo>
                    <a:pt x="207564" y="2103681"/>
                  </a:lnTo>
                  <a:lnTo>
                    <a:pt x="227198" y="2140145"/>
                  </a:lnTo>
                  <a:lnTo>
                    <a:pt x="244027" y="2165389"/>
                  </a:lnTo>
                  <a:lnTo>
                    <a:pt x="258052" y="2176608"/>
                  </a:lnTo>
                  <a:lnTo>
                    <a:pt x="277686" y="2182218"/>
                  </a:lnTo>
                  <a:lnTo>
                    <a:pt x="294516" y="2173804"/>
                  </a:lnTo>
                  <a:lnTo>
                    <a:pt x="316955" y="2154169"/>
                  </a:lnTo>
                  <a:lnTo>
                    <a:pt x="339394" y="2117705"/>
                  </a:lnTo>
                  <a:lnTo>
                    <a:pt x="370248" y="2033558"/>
                  </a:lnTo>
                  <a:lnTo>
                    <a:pt x="387078" y="1963435"/>
                  </a:lnTo>
                  <a:lnTo>
                    <a:pt x="387078" y="1898923"/>
                  </a:lnTo>
                  <a:lnTo>
                    <a:pt x="387078" y="6114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9">
              <a:extLst>
                <a:ext uri="{FF2B5EF4-FFF2-40B4-BE49-F238E27FC236}">
                  <a16:creationId xmlns:a16="http://schemas.microsoft.com/office/drawing/2014/main" id="{8CA007FF-AB19-4CCC-A4B9-315BF83FC280}"/>
                </a:ext>
              </a:extLst>
            </p:cNvPr>
            <p:cNvSpPr/>
            <p:nvPr/>
          </p:nvSpPr>
          <p:spPr>
            <a:xfrm>
              <a:off x="2760663" y="2833688"/>
              <a:ext cx="1011237" cy="1098550"/>
            </a:xfrm>
            <a:custGeom>
              <a:avLst/>
              <a:gdLst>
                <a:gd name="connsiteX0" fmla="*/ 647700 w 1012031"/>
                <a:gd name="connsiteY0" fmla="*/ 354806 h 1097756"/>
                <a:gd name="connsiteX1" fmla="*/ 707231 w 1012031"/>
                <a:gd name="connsiteY1" fmla="*/ 261937 h 1097756"/>
                <a:gd name="connsiteX2" fmla="*/ 754856 w 1012031"/>
                <a:gd name="connsiteY2" fmla="*/ 185737 h 1097756"/>
                <a:gd name="connsiteX3" fmla="*/ 833437 w 1012031"/>
                <a:gd name="connsiteY3" fmla="*/ 47625 h 1097756"/>
                <a:gd name="connsiteX4" fmla="*/ 1000125 w 1012031"/>
                <a:gd name="connsiteY4" fmla="*/ 0 h 1097756"/>
                <a:gd name="connsiteX5" fmla="*/ 1012031 w 1012031"/>
                <a:gd name="connsiteY5" fmla="*/ 250031 h 1097756"/>
                <a:gd name="connsiteX6" fmla="*/ 904875 w 1012031"/>
                <a:gd name="connsiteY6" fmla="*/ 366712 h 1097756"/>
                <a:gd name="connsiteX7" fmla="*/ 809625 w 1012031"/>
                <a:gd name="connsiteY7" fmla="*/ 464343 h 1097756"/>
                <a:gd name="connsiteX8" fmla="*/ 700087 w 1012031"/>
                <a:gd name="connsiteY8" fmla="*/ 576262 h 1097756"/>
                <a:gd name="connsiteX9" fmla="*/ 566737 w 1012031"/>
                <a:gd name="connsiteY9" fmla="*/ 695325 h 1097756"/>
                <a:gd name="connsiteX10" fmla="*/ 438150 w 1012031"/>
                <a:gd name="connsiteY10" fmla="*/ 809625 h 1097756"/>
                <a:gd name="connsiteX11" fmla="*/ 292894 w 1012031"/>
                <a:gd name="connsiteY11" fmla="*/ 923925 h 1097756"/>
                <a:gd name="connsiteX12" fmla="*/ 161925 w 1012031"/>
                <a:gd name="connsiteY12" fmla="*/ 1021556 h 1097756"/>
                <a:gd name="connsiteX13" fmla="*/ 59531 w 1012031"/>
                <a:gd name="connsiteY13" fmla="*/ 1090612 h 1097756"/>
                <a:gd name="connsiteX14" fmla="*/ 50006 w 1012031"/>
                <a:gd name="connsiteY14" fmla="*/ 1092993 h 1097756"/>
                <a:gd name="connsiteX15" fmla="*/ 35719 w 1012031"/>
                <a:gd name="connsiteY15" fmla="*/ 1095375 h 1097756"/>
                <a:gd name="connsiteX16" fmla="*/ 16669 w 1012031"/>
                <a:gd name="connsiteY16" fmla="*/ 1097756 h 1097756"/>
                <a:gd name="connsiteX17" fmla="*/ 2381 w 1012031"/>
                <a:gd name="connsiteY17" fmla="*/ 1095375 h 1097756"/>
                <a:gd name="connsiteX18" fmla="*/ 0 w 1012031"/>
                <a:gd name="connsiteY18" fmla="*/ 1088231 h 1097756"/>
                <a:gd name="connsiteX19" fmla="*/ 2381 w 1012031"/>
                <a:gd name="connsiteY19" fmla="*/ 1071562 h 1097756"/>
                <a:gd name="connsiteX20" fmla="*/ 14287 w 1012031"/>
                <a:gd name="connsiteY20" fmla="*/ 1047750 h 1097756"/>
                <a:gd name="connsiteX21" fmla="*/ 30956 w 1012031"/>
                <a:gd name="connsiteY21" fmla="*/ 1031081 h 1097756"/>
                <a:gd name="connsiteX22" fmla="*/ 92869 w 1012031"/>
                <a:gd name="connsiteY22" fmla="*/ 981075 h 1097756"/>
                <a:gd name="connsiteX23" fmla="*/ 200025 w 1012031"/>
                <a:gd name="connsiteY23" fmla="*/ 878681 h 1097756"/>
                <a:gd name="connsiteX24" fmla="*/ 300037 w 1012031"/>
                <a:gd name="connsiteY24" fmla="*/ 776287 h 1097756"/>
                <a:gd name="connsiteX25" fmla="*/ 397669 w 1012031"/>
                <a:gd name="connsiteY25" fmla="*/ 669131 h 1097756"/>
                <a:gd name="connsiteX26" fmla="*/ 523875 w 1012031"/>
                <a:gd name="connsiteY26" fmla="*/ 521493 h 1097756"/>
                <a:gd name="connsiteX27" fmla="*/ 647700 w 1012031"/>
                <a:gd name="connsiteY27" fmla="*/ 354806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2031" h="1097756">
                  <a:moveTo>
                    <a:pt x="647700" y="354806"/>
                  </a:moveTo>
                  <a:lnTo>
                    <a:pt x="707231" y="261937"/>
                  </a:lnTo>
                  <a:lnTo>
                    <a:pt x="754856" y="185737"/>
                  </a:lnTo>
                  <a:lnTo>
                    <a:pt x="833437" y="47625"/>
                  </a:lnTo>
                  <a:lnTo>
                    <a:pt x="1000125" y="0"/>
                  </a:lnTo>
                  <a:lnTo>
                    <a:pt x="1012031" y="250031"/>
                  </a:lnTo>
                  <a:lnTo>
                    <a:pt x="904875" y="366712"/>
                  </a:lnTo>
                  <a:lnTo>
                    <a:pt x="809625" y="464343"/>
                  </a:lnTo>
                  <a:lnTo>
                    <a:pt x="700087" y="576262"/>
                  </a:lnTo>
                  <a:lnTo>
                    <a:pt x="566737" y="695325"/>
                  </a:lnTo>
                  <a:lnTo>
                    <a:pt x="438150" y="809625"/>
                  </a:lnTo>
                  <a:lnTo>
                    <a:pt x="292894" y="923925"/>
                  </a:lnTo>
                  <a:lnTo>
                    <a:pt x="161925" y="1021556"/>
                  </a:lnTo>
                  <a:lnTo>
                    <a:pt x="59531" y="1090612"/>
                  </a:lnTo>
                  <a:lnTo>
                    <a:pt x="50006" y="1092993"/>
                  </a:lnTo>
                  <a:lnTo>
                    <a:pt x="35719" y="1095375"/>
                  </a:lnTo>
                  <a:lnTo>
                    <a:pt x="16669" y="1097756"/>
                  </a:lnTo>
                  <a:lnTo>
                    <a:pt x="2381" y="1095375"/>
                  </a:lnTo>
                  <a:lnTo>
                    <a:pt x="0" y="1088231"/>
                  </a:lnTo>
                  <a:lnTo>
                    <a:pt x="2381" y="1071562"/>
                  </a:lnTo>
                  <a:lnTo>
                    <a:pt x="14287" y="1047750"/>
                  </a:lnTo>
                  <a:lnTo>
                    <a:pt x="30956" y="1031081"/>
                  </a:lnTo>
                  <a:lnTo>
                    <a:pt x="92869" y="981075"/>
                  </a:lnTo>
                  <a:lnTo>
                    <a:pt x="200025" y="878681"/>
                  </a:lnTo>
                  <a:lnTo>
                    <a:pt x="300037" y="776287"/>
                  </a:lnTo>
                  <a:lnTo>
                    <a:pt x="397669" y="669131"/>
                  </a:lnTo>
                  <a:lnTo>
                    <a:pt x="523875" y="521493"/>
                  </a:lnTo>
                  <a:lnTo>
                    <a:pt x="6477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40">
              <a:extLst>
                <a:ext uri="{FF2B5EF4-FFF2-40B4-BE49-F238E27FC236}">
                  <a16:creationId xmlns:a16="http://schemas.microsoft.com/office/drawing/2014/main" id="{842BA255-A3FB-483D-8EE2-D72392B6C48B}"/>
                </a:ext>
              </a:extLst>
            </p:cNvPr>
            <p:cNvSpPr/>
            <p:nvPr/>
          </p:nvSpPr>
          <p:spPr>
            <a:xfrm>
              <a:off x="3897313" y="2971800"/>
              <a:ext cx="904875" cy="668338"/>
            </a:xfrm>
            <a:custGeom>
              <a:avLst/>
              <a:gdLst>
                <a:gd name="connsiteX0" fmla="*/ 381000 w 904875"/>
                <a:gd name="connsiteY0" fmla="*/ 128588 h 669131"/>
                <a:gd name="connsiteX1" fmla="*/ 261938 w 904875"/>
                <a:gd name="connsiteY1" fmla="*/ 85725 h 669131"/>
                <a:gd name="connsiteX2" fmla="*/ 195263 w 904875"/>
                <a:gd name="connsiteY2" fmla="*/ 61913 h 669131"/>
                <a:gd name="connsiteX3" fmla="*/ 111919 w 904875"/>
                <a:gd name="connsiteY3" fmla="*/ 35719 h 669131"/>
                <a:gd name="connsiteX4" fmla="*/ 0 w 904875"/>
                <a:gd name="connsiteY4" fmla="*/ 0 h 669131"/>
                <a:gd name="connsiteX5" fmla="*/ 14288 w 904875"/>
                <a:gd name="connsiteY5" fmla="*/ 52388 h 669131"/>
                <a:gd name="connsiteX6" fmla="*/ 97632 w 904875"/>
                <a:gd name="connsiteY6" fmla="*/ 126206 h 669131"/>
                <a:gd name="connsiteX7" fmla="*/ 152400 w 904875"/>
                <a:gd name="connsiteY7" fmla="*/ 173831 h 669131"/>
                <a:gd name="connsiteX8" fmla="*/ 257175 w 904875"/>
                <a:gd name="connsiteY8" fmla="*/ 266700 h 669131"/>
                <a:gd name="connsiteX9" fmla="*/ 333375 w 904875"/>
                <a:gd name="connsiteY9" fmla="*/ 328613 h 669131"/>
                <a:gd name="connsiteX10" fmla="*/ 426244 w 904875"/>
                <a:gd name="connsiteY10" fmla="*/ 400050 h 669131"/>
                <a:gd name="connsiteX11" fmla="*/ 535782 w 904875"/>
                <a:gd name="connsiteY11" fmla="*/ 485775 h 669131"/>
                <a:gd name="connsiteX12" fmla="*/ 611982 w 904875"/>
                <a:gd name="connsiteY12" fmla="*/ 540544 h 669131"/>
                <a:gd name="connsiteX13" fmla="*/ 685800 w 904875"/>
                <a:gd name="connsiteY13" fmla="*/ 590550 h 669131"/>
                <a:gd name="connsiteX14" fmla="*/ 771525 w 904875"/>
                <a:gd name="connsiteY14" fmla="*/ 633413 h 669131"/>
                <a:gd name="connsiteX15" fmla="*/ 812007 w 904875"/>
                <a:gd name="connsiteY15" fmla="*/ 652463 h 669131"/>
                <a:gd name="connsiteX16" fmla="*/ 857250 w 904875"/>
                <a:gd name="connsiteY16" fmla="*/ 666750 h 669131"/>
                <a:gd name="connsiteX17" fmla="*/ 876300 w 904875"/>
                <a:gd name="connsiteY17" fmla="*/ 669131 h 669131"/>
                <a:gd name="connsiteX18" fmla="*/ 885825 w 904875"/>
                <a:gd name="connsiteY18" fmla="*/ 661988 h 669131"/>
                <a:gd name="connsiteX19" fmla="*/ 895350 w 904875"/>
                <a:gd name="connsiteY19" fmla="*/ 652463 h 669131"/>
                <a:gd name="connsiteX20" fmla="*/ 904875 w 904875"/>
                <a:gd name="connsiteY20" fmla="*/ 638175 h 669131"/>
                <a:gd name="connsiteX21" fmla="*/ 900113 w 904875"/>
                <a:gd name="connsiteY21" fmla="*/ 600075 h 669131"/>
                <a:gd name="connsiteX22" fmla="*/ 873919 w 904875"/>
                <a:gd name="connsiteY22" fmla="*/ 514350 h 669131"/>
                <a:gd name="connsiteX23" fmla="*/ 826294 w 904875"/>
                <a:gd name="connsiteY23" fmla="*/ 404813 h 669131"/>
                <a:gd name="connsiteX24" fmla="*/ 766763 w 904875"/>
                <a:gd name="connsiteY24" fmla="*/ 311944 h 669131"/>
                <a:gd name="connsiteX25" fmla="*/ 740569 w 904875"/>
                <a:gd name="connsiteY25" fmla="*/ 283369 h 669131"/>
                <a:gd name="connsiteX26" fmla="*/ 714375 w 904875"/>
                <a:gd name="connsiteY26" fmla="*/ 269081 h 669131"/>
                <a:gd name="connsiteX27" fmla="*/ 557213 w 904875"/>
                <a:gd name="connsiteY27" fmla="*/ 197644 h 669131"/>
                <a:gd name="connsiteX28" fmla="*/ 381000 w 904875"/>
                <a:gd name="connsiteY28" fmla="*/ 128588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4875" h="669131">
                  <a:moveTo>
                    <a:pt x="381000" y="128588"/>
                  </a:moveTo>
                  <a:lnTo>
                    <a:pt x="261938" y="85725"/>
                  </a:lnTo>
                  <a:lnTo>
                    <a:pt x="195263" y="61913"/>
                  </a:lnTo>
                  <a:lnTo>
                    <a:pt x="111919" y="35719"/>
                  </a:lnTo>
                  <a:lnTo>
                    <a:pt x="0" y="0"/>
                  </a:lnTo>
                  <a:lnTo>
                    <a:pt x="14288" y="52388"/>
                  </a:lnTo>
                  <a:lnTo>
                    <a:pt x="97632" y="126206"/>
                  </a:lnTo>
                  <a:lnTo>
                    <a:pt x="152400" y="173831"/>
                  </a:lnTo>
                  <a:lnTo>
                    <a:pt x="257175" y="266700"/>
                  </a:lnTo>
                  <a:lnTo>
                    <a:pt x="333375" y="328613"/>
                  </a:lnTo>
                  <a:lnTo>
                    <a:pt x="426244" y="400050"/>
                  </a:lnTo>
                  <a:lnTo>
                    <a:pt x="535782" y="485775"/>
                  </a:lnTo>
                  <a:lnTo>
                    <a:pt x="611982" y="540544"/>
                  </a:lnTo>
                  <a:lnTo>
                    <a:pt x="685800" y="590550"/>
                  </a:lnTo>
                  <a:lnTo>
                    <a:pt x="771525" y="633413"/>
                  </a:lnTo>
                  <a:lnTo>
                    <a:pt x="812007" y="652463"/>
                  </a:lnTo>
                  <a:lnTo>
                    <a:pt x="857250" y="666750"/>
                  </a:lnTo>
                  <a:lnTo>
                    <a:pt x="876300" y="669131"/>
                  </a:lnTo>
                  <a:lnTo>
                    <a:pt x="885825" y="661988"/>
                  </a:lnTo>
                  <a:lnTo>
                    <a:pt x="895350" y="652463"/>
                  </a:lnTo>
                  <a:lnTo>
                    <a:pt x="904875" y="638175"/>
                  </a:lnTo>
                  <a:lnTo>
                    <a:pt x="900113" y="600075"/>
                  </a:lnTo>
                  <a:lnTo>
                    <a:pt x="873919" y="514350"/>
                  </a:lnTo>
                  <a:lnTo>
                    <a:pt x="826294" y="404813"/>
                  </a:lnTo>
                  <a:lnTo>
                    <a:pt x="766763" y="311944"/>
                  </a:lnTo>
                  <a:lnTo>
                    <a:pt x="740569" y="283369"/>
                  </a:lnTo>
                  <a:lnTo>
                    <a:pt x="714375" y="269081"/>
                  </a:lnTo>
                  <a:lnTo>
                    <a:pt x="557213" y="197644"/>
                  </a:lnTo>
                  <a:lnTo>
                    <a:pt x="38100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42">
              <a:extLst>
                <a:ext uri="{FF2B5EF4-FFF2-40B4-BE49-F238E27FC236}">
                  <a16:creationId xmlns:a16="http://schemas.microsoft.com/office/drawing/2014/main" id="{2571A482-954C-4ED5-97BF-A8E23AD676B6}"/>
                </a:ext>
              </a:extLst>
            </p:cNvPr>
            <p:cNvSpPr/>
            <p:nvPr/>
          </p:nvSpPr>
          <p:spPr>
            <a:xfrm>
              <a:off x="2687638" y="3989388"/>
              <a:ext cx="1303337" cy="1868487"/>
            </a:xfrm>
            <a:custGeom>
              <a:avLst/>
              <a:gdLst>
                <a:gd name="connsiteX0" fmla="*/ 981075 w 1302544"/>
                <a:gd name="connsiteY0" fmla="*/ 1016794 h 1869281"/>
                <a:gd name="connsiteX1" fmla="*/ 1064419 w 1302544"/>
                <a:gd name="connsiteY1" fmla="*/ 866775 h 1869281"/>
                <a:gd name="connsiteX2" fmla="*/ 1081088 w 1302544"/>
                <a:gd name="connsiteY2" fmla="*/ 823912 h 1869281"/>
                <a:gd name="connsiteX3" fmla="*/ 1090613 w 1302544"/>
                <a:gd name="connsiteY3" fmla="*/ 773906 h 1869281"/>
                <a:gd name="connsiteX4" fmla="*/ 1147763 w 1302544"/>
                <a:gd name="connsiteY4" fmla="*/ 609600 h 1869281"/>
                <a:gd name="connsiteX5" fmla="*/ 1209675 w 1302544"/>
                <a:gd name="connsiteY5" fmla="*/ 450056 h 1869281"/>
                <a:gd name="connsiteX6" fmla="*/ 1209675 w 1302544"/>
                <a:gd name="connsiteY6" fmla="*/ 419100 h 1869281"/>
                <a:gd name="connsiteX7" fmla="*/ 1212057 w 1302544"/>
                <a:gd name="connsiteY7" fmla="*/ 373856 h 1869281"/>
                <a:gd name="connsiteX8" fmla="*/ 1219200 w 1302544"/>
                <a:gd name="connsiteY8" fmla="*/ 338137 h 1869281"/>
                <a:gd name="connsiteX9" fmla="*/ 1238250 w 1302544"/>
                <a:gd name="connsiteY9" fmla="*/ 295275 h 1869281"/>
                <a:gd name="connsiteX10" fmla="*/ 1257300 w 1302544"/>
                <a:gd name="connsiteY10" fmla="*/ 264319 h 1869281"/>
                <a:gd name="connsiteX11" fmla="*/ 1273969 w 1302544"/>
                <a:gd name="connsiteY11" fmla="*/ 242887 h 1869281"/>
                <a:gd name="connsiteX12" fmla="*/ 1288257 w 1302544"/>
                <a:gd name="connsiteY12" fmla="*/ 230981 h 1869281"/>
                <a:gd name="connsiteX13" fmla="*/ 1300163 w 1302544"/>
                <a:gd name="connsiteY13" fmla="*/ 214312 h 1869281"/>
                <a:gd name="connsiteX14" fmla="*/ 1302544 w 1302544"/>
                <a:gd name="connsiteY14" fmla="*/ 190500 h 1869281"/>
                <a:gd name="connsiteX15" fmla="*/ 1297782 w 1302544"/>
                <a:gd name="connsiteY15" fmla="*/ 169069 h 1869281"/>
                <a:gd name="connsiteX16" fmla="*/ 1283494 w 1302544"/>
                <a:gd name="connsiteY16" fmla="*/ 150019 h 1869281"/>
                <a:gd name="connsiteX17" fmla="*/ 1252538 w 1302544"/>
                <a:gd name="connsiteY17" fmla="*/ 126206 h 1869281"/>
                <a:gd name="connsiteX18" fmla="*/ 1185863 w 1302544"/>
                <a:gd name="connsiteY18" fmla="*/ 88106 h 1869281"/>
                <a:gd name="connsiteX19" fmla="*/ 1119188 w 1302544"/>
                <a:gd name="connsiteY19" fmla="*/ 54769 h 1869281"/>
                <a:gd name="connsiteX20" fmla="*/ 1050132 w 1302544"/>
                <a:gd name="connsiteY20" fmla="*/ 28575 h 1869281"/>
                <a:gd name="connsiteX21" fmla="*/ 978694 w 1302544"/>
                <a:gd name="connsiteY21" fmla="*/ 9525 h 1869281"/>
                <a:gd name="connsiteX22" fmla="*/ 919163 w 1302544"/>
                <a:gd name="connsiteY22" fmla="*/ 0 h 1869281"/>
                <a:gd name="connsiteX23" fmla="*/ 888207 w 1302544"/>
                <a:gd name="connsiteY23" fmla="*/ 0 h 1869281"/>
                <a:gd name="connsiteX24" fmla="*/ 871538 w 1302544"/>
                <a:gd name="connsiteY24" fmla="*/ 7144 h 1869281"/>
                <a:gd name="connsiteX25" fmla="*/ 866775 w 1302544"/>
                <a:gd name="connsiteY25" fmla="*/ 23812 h 1869281"/>
                <a:gd name="connsiteX26" fmla="*/ 878682 w 1302544"/>
                <a:gd name="connsiteY26" fmla="*/ 47625 h 1869281"/>
                <a:gd name="connsiteX27" fmla="*/ 895350 w 1302544"/>
                <a:gd name="connsiteY27" fmla="*/ 66675 h 1869281"/>
                <a:gd name="connsiteX28" fmla="*/ 926307 w 1302544"/>
                <a:gd name="connsiteY28" fmla="*/ 83344 h 1869281"/>
                <a:gd name="connsiteX29" fmla="*/ 945357 w 1302544"/>
                <a:gd name="connsiteY29" fmla="*/ 95250 h 1869281"/>
                <a:gd name="connsiteX30" fmla="*/ 959644 w 1302544"/>
                <a:gd name="connsiteY30" fmla="*/ 109537 h 1869281"/>
                <a:gd name="connsiteX31" fmla="*/ 971550 w 1302544"/>
                <a:gd name="connsiteY31" fmla="*/ 130969 h 1869281"/>
                <a:gd name="connsiteX32" fmla="*/ 981075 w 1302544"/>
                <a:gd name="connsiteY32" fmla="*/ 161925 h 1869281"/>
                <a:gd name="connsiteX33" fmla="*/ 983457 w 1302544"/>
                <a:gd name="connsiteY33" fmla="*/ 209550 h 1869281"/>
                <a:gd name="connsiteX34" fmla="*/ 983457 w 1302544"/>
                <a:gd name="connsiteY34" fmla="*/ 314325 h 1869281"/>
                <a:gd name="connsiteX35" fmla="*/ 973932 w 1302544"/>
                <a:gd name="connsiteY35" fmla="*/ 428625 h 1869281"/>
                <a:gd name="connsiteX36" fmla="*/ 959644 w 1302544"/>
                <a:gd name="connsiteY36" fmla="*/ 509587 h 1869281"/>
                <a:gd name="connsiteX37" fmla="*/ 892969 w 1302544"/>
                <a:gd name="connsiteY37" fmla="*/ 681037 h 1869281"/>
                <a:gd name="connsiteX38" fmla="*/ 866775 w 1302544"/>
                <a:gd name="connsiteY38" fmla="*/ 792956 h 1869281"/>
                <a:gd name="connsiteX39" fmla="*/ 816769 w 1302544"/>
                <a:gd name="connsiteY39" fmla="*/ 912019 h 1869281"/>
                <a:gd name="connsiteX40" fmla="*/ 778669 w 1302544"/>
                <a:gd name="connsiteY40" fmla="*/ 995362 h 1869281"/>
                <a:gd name="connsiteX41" fmla="*/ 735807 w 1302544"/>
                <a:gd name="connsiteY41" fmla="*/ 1078706 h 1869281"/>
                <a:gd name="connsiteX42" fmla="*/ 647700 w 1302544"/>
                <a:gd name="connsiteY42" fmla="*/ 1216819 h 1869281"/>
                <a:gd name="connsiteX43" fmla="*/ 571500 w 1302544"/>
                <a:gd name="connsiteY43" fmla="*/ 1316831 h 1869281"/>
                <a:gd name="connsiteX44" fmla="*/ 459582 w 1302544"/>
                <a:gd name="connsiteY44" fmla="*/ 1443037 h 1869281"/>
                <a:gd name="connsiteX45" fmla="*/ 361950 w 1302544"/>
                <a:gd name="connsiteY45" fmla="*/ 1543050 h 1869281"/>
                <a:gd name="connsiteX46" fmla="*/ 247650 w 1302544"/>
                <a:gd name="connsiteY46" fmla="*/ 1640681 h 1869281"/>
                <a:gd name="connsiteX47" fmla="*/ 138113 w 1302544"/>
                <a:gd name="connsiteY47" fmla="*/ 1726406 h 1869281"/>
                <a:gd name="connsiteX48" fmla="*/ 47625 w 1302544"/>
                <a:gd name="connsiteY48" fmla="*/ 1788319 h 1869281"/>
                <a:gd name="connsiteX49" fmla="*/ 14288 w 1302544"/>
                <a:gd name="connsiteY49" fmla="*/ 1819275 h 1869281"/>
                <a:gd name="connsiteX50" fmla="*/ 0 w 1302544"/>
                <a:gd name="connsiteY50" fmla="*/ 1840706 h 1869281"/>
                <a:gd name="connsiteX51" fmla="*/ 0 w 1302544"/>
                <a:gd name="connsiteY51" fmla="*/ 1847850 h 1869281"/>
                <a:gd name="connsiteX52" fmla="*/ 2382 w 1302544"/>
                <a:gd name="connsiteY52" fmla="*/ 1862137 h 1869281"/>
                <a:gd name="connsiteX53" fmla="*/ 11907 w 1302544"/>
                <a:gd name="connsiteY53" fmla="*/ 1866900 h 1869281"/>
                <a:gd name="connsiteX54" fmla="*/ 30957 w 1302544"/>
                <a:gd name="connsiteY54" fmla="*/ 1869281 h 1869281"/>
                <a:gd name="connsiteX55" fmla="*/ 73819 w 1302544"/>
                <a:gd name="connsiteY55" fmla="*/ 1857375 h 1869281"/>
                <a:gd name="connsiteX56" fmla="*/ 145257 w 1302544"/>
                <a:gd name="connsiteY56" fmla="*/ 1826419 h 1869281"/>
                <a:gd name="connsiteX57" fmla="*/ 240507 w 1302544"/>
                <a:gd name="connsiteY57" fmla="*/ 1771650 h 1869281"/>
                <a:gd name="connsiteX58" fmla="*/ 414338 w 1302544"/>
                <a:gd name="connsiteY58" fmla="*/ 1666875 h 1869281"/>
                <a:gd name="connsiteX59" fmla="*/ 516732 w 1302544"/>
                <a:gd name="connsiteY59" fmla="*/ 1593056 h 1869281"/>
                <a:gd name="connsiteX60" fmla="*/ 597694 w 1302544"/>
                <a:gd name="connsiteY60" fmla="*/ 1526381 h 1869281"/>
                <a:gd name="connsiteX61" fmla="*/ 678657 w 1302544"/>
                <a:gd name="connsiteY61" fmla="*/ 1443037 h 1869281"/>
                <a:gd name="connsiteX62" fmla="*/ 759619 w 1302544"/>
                <a:gd name="connsiteY62" fmla="*/ 1345406 h 1869281"/>
                <a:gd name="connsiteX63" fmla="*/ 864394 w 1302544"/>
                <a:gd name="connsiteY63" fmla="*/ 1202531 h 1869281"/>
                <a:gd name="connsiteX64" fmla="*/ 945357 w 1302544"/>
                <a:gd name="connsiteY64" fmla="*/ 1078706 h 1869281"/>
                <a:gd name="connsiteX65" fmla="*/ 981075 w 1302544"/>
                <a:gd name="connsiteY65" fmla="*/ 1016794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02544" h="1869281">
                  <a:moveTo>
                    <a:pt x="981075" y="1016794"/>
                  </a:moveTo>
                  <a:lnTo>
                    <a:pt x="1064419" y="866775"/>
                  </a:lnTo>
                  <a:lnTo>
                    <a:pt x="1081088" y="823912"/>
                  </a:lnTo>
                  <a:lnTo>
                    <a:pt x="1090613" y="773906"/>
                  </a:lnTo>
                  <a:lnTo>
                    <a:pt x="1147763" y="609600"/>
                  </a:lnTo>
                  <a:lnTo>
                    <a:pt x="1209675" y="450056"/>
                  </a:lnTo>
                  <a:lnTo>
                    <a:pt x="1209675" y="419100"/>
                  </a:lnTo>
                  <a:lnTo>
                    <a:pt x="1212057" y="373856"/>
                  </a:lnTo>
                  <a:lnTo>
                    <a:pt x="1219200" y="338137"/>
                  </a:lnTo>
                  <a:lnTo>
                    <a:pt x="1238250" y="295275"/>
                  </a:lnTo>
                  <a:lnTo>
                    <a:pt x="1257300" y="264319"/>
                  </a:lnTo>
                  <a:lnTo>
                    <a:pt x="1273969" y="242887"/>
                  </a:lnTo>
                  <a:lnTo>
                    <a:pt x="1288257" y="230981"/>
                  </a:lnTo>
                  <a:lnTo>
                    <a:pt x="1300163" y="214312"/>
                  </a:lnTo>
                  <a:lnTo>
                    <a:pt x="1302544" y="190500"/>
                  </a:lnTo>
                  <a:lnTo>
                    <a:pt x="1297782" y="169069"/>
                  </a:lnTo>
                  <a:lnTo>
                    <a:pt x="1283494" y="150019"/>
                  </a:lnTo>
                  <a:lnTo>
                    <a:pt x="1252538" y="126206"/>
                  </a:lnTo>
                  <a:lnTo>
                    <a:pt x="1185863" y="88106"/>
                  </a:lnTo>
                  <a:lnTo>
                    <a:pt x="1119188" y="54769"/>
                  </a:lnTo>
                  <a:lnTo>
                    <a:pt x="1050132" y="28575"/>
                  </a:lnTo>
                  <a:lnTo>
                    <a:pt x="978694" y="9525"/>
                  </a:lnTo>
                  <a:lnTo>
                    <a:pt x="919163" y="0"/>
                  </a:lnTo>
                  <a:lnTo>
                    <a:pt x="888207" y="0"/>
                  </a:lnTo>
                  <a:lnTo>
                    <a:pt x="871538" y="7144"/>
                  </a:lnTo>
                  <a:lnTo>
                    <a:pt x="866775" y="23812"/>
                  </a:lnTo>
                  <a:lnTo>
                    <a:pt x="878682" y="47625"/>
                  </a:lnTo>
                  <a:lnTo>
                    <a:pt x="895350" y="66675"/>
                  </a:lnTo>
                  <a:lnTo>
                    <a:pt x="926307" y="83344"/>
                  </a:lnTo>
                  <a:lnTo>
                    <a:pt x="945357" y="95250"/>
                  </a:lnTo>
                  <a:lnTo>
                    <a:pt x="959644" y="109537"/>
                  </a:lnTo>
                  <a:lnTo>
                    <a:pt x="971550" y="130969"/>
                  </a:lnTo>
                  <a:lnTo>
                    <a:pt x="981075" y="161925"/>
                  </a:lnTo>
                  <a:lnTo>
                    <a:pt x="983457" y="209550"/>
                  </a:lnTo>
                  <a:lnTo>
                    <a:pt x="983457" y="314325"/>
                  </a:lnTo>
                  <a:lnTo>
                    <a:pt x="973932" y="428625"/>
                  </a:lnTo>
                  <a:lnTo>
                    <a:pt x="959644" y="509587"/>
                  </a:lnTo>
                  <a:lnTo>
                    <a:pt x="892969" y="681037"/>
                  </a:lnTo>
                  <a:lnTo>
                    <a:pt x="866775" y="792956"/>
                  </a:lnTo>
                  <a:lnTo>
                    <a:pt x="816769" y="912019"/>
                  </a:lnTo>
                  <a:lnTo>
                    <a:pt x="778669" y="995362"/>
                  </a:lnTo>
                  <a:lnTo>
                    <a:pt x="735807" y="1078706"/>
                  </a:lnTo>
                  <a:lnTo>
                    <a:pt x="647700" y="1216819"/>
                  </a:lnTo>
                  <a:lnTo>
                    <a:pt x="571500" y="1316831"/>
                  </a:lnTo>
                  <a:lnTo>
                    <a:pt x="459582" y="1443037"/>
                  </a:lnTo>
                  <a:lnTo>
                    <a:pt x="361950" y="1543050"/>
                  </a:lnTo>
                  <a:lnTo>
                    <a:pt x="247650" y="1640681"/>
                  </a:lnTo>
                  <a:lnTo>
                    <a:pt x="138113" y="1726406"/>
                  </a:lnTo>
                  <a:lnTo>
                    <a:pt x="47625" y="1788319"/>
                  </a:lnTo>
                  <a:lnTo>
                    <a:pt x="14288" y="1819275"/>
                  </a:lnTo>
                  <a:lnTo>
                    <a:pt x="0" y="1840706"/>
                  </a:lnTo>
                  <a:lnTo>
                    <a:pt x="0" y="1847850"/>
                  </a:lnTo>
                  <a:lnTo>
                    <a:pt x="2382" y="1862137"/>
                  </a:lnTo>
                  <a:lnTo>
                    <a:pt x="11907" y="1866900"/>
                  </a:lnTo>
                  <a:lnTo>
                    <a:pt x="30957" y="1869281"/>
                  </a:lnTo>
                  <a:lnTo>
                    <a:pt x="73819" y="1857375"/>
                  </a:lnTo>
                  <a:lnTo>
                    <a:pt x="145257" y="1826419"/>
                  </a:lnTo>
                  <a:lnTo>
                    <a:pt x="240507" y="1771650"/>
                  </a:lnTo>
                  <a:lnTo>
                    <a:pt x="414338" y="1666875"/>
                  </a:lnTo>
                  <a:lnTo>
                    <a:pt x="516732" y="1593056"/>
                  </a:lnTo>
                  <a:lnTo>
                    <a:pt x="597694" y="1526381"/>
                  </a:lnTo>
                  <a:lnTo>
                    <a:pt x="678657" y="1443037"/>
                  </a:lnTo>
                  <a:lnTo>
                    <a:pt x="759619" y="1345406"/>
                  </a:lnTo>
                  <a:lnTo>
                    <a:pt x="864394" y="1202531"/>
                  </a:lnTo>
                  <a:lnTo>
                    <a:pt x="945357" y="1078706"/>
                  </a:lnTo>
                  <a:lnTo>
                    <a:pt x="981075" y="1016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43">
              <a:extLst>
                <a:ext uri="{FF2B5EF4-FFF2-40B4-BE49-F238E27FC236}">
                  <a16:creationId xmlns:a16="http://schemas.microsoft.com/office/drawing/2014/main" id="{4BF2C6D7-BC90-44E8-A181-2B839BF1281C}"/>
                </a:ext>
              </a:extLst>
            </p:cNvPr>
            <p:cNvSpPr/>
            <p:nvPr/>
          </p:nvSpPr>
          <p:spPr>
            <a:xfrm>
              <a:off x="3714750" y="4725988"/>
              <a:ext cx="947738" cy="917575"/>
            </a:xfrm>
            <a:custGeom>
              <a:avLst/>
              <a:gdLst>
                <a:gd name="connsiteX0" fmla="*/ 345281 w 947738"/>
                <a:gd name="connsiteY0" fmla="*/ 381000 h 916782"/>
                <a:gd name="connsiteX1" fmla="*/ 150019 w 947738"/>
                <a:gd name="connsiteY1" fmla="*/ 200025 h 916782"/>
                <a:gd name="connsiteX2" fmla="*/ 0 w 947738"/>
                <a:gd name="connsiteY2" fmla="*/ 71438 h 916782"/>
                <a:gd name="connsiteX3" fmla="*/ 35719 w 947738"/>
                <a:gd name="connsiteY3" fmla="*/ 0 h 916782"/>
                <a:gd name="connsiteX4" fmla="*/ 195263 w 947738"/>
                <a:gd name="connsiteY4" fmla="*/ 85725 h 916782"/>
                <a:gd name="connsiteX5" fmla="*/ 342900 w 947738"/>
                <a:gd name="connsiteY5" fmla="*/ 164307 h 916782"/>
                <a:gd name="connsiteX6" fmla="*/ 509588 w 947738"/>
                <a:gd name="connsiteY6" fmla="*/ 252413 h 916782"/>
                <a:gd name="connsiteX7" fmla="*/ 659606 w 947738"/>
                <a:gd name="connsiteY7" fmla="*/ 333375 h 916782"/>
                <a:gd name="connsiteX8" fmla="*/ 738188 w 947738"/>
                <a:gd name="connsiteY8" fmla="*/ 373857 h 916782"/>
                <a:gd name="connsiteX9" fmla="*/ 747713 w 947738"/>
                <a:gd name="connsiteY9" fmla="*/ 383382 h 916782"/>
                <a:gd name="connsiteX10" fmla="*/ 788194 w 947738"/>
                <a:gd name="connsiteY10" fmla="*/ 431007 h 916782"/>
                <a:gd name="connsiteX11" fmla="*/ 816769 w 947738"/>
                <a:gd name="connsiteY11" fmla="*/ 464344 h 916782"/>
                <a:gd name="connsiteX12" fmla="*/ 866775 w 947738"/>
                <a:gd name="connsiteY12" fmla="*/ 531019 h 916782"/>
                <a:gd name="connsiteX13" fmla="*/ 897731 w 947738"/>
                <a:gd name="connsiteY13" fmla="*/ 588169 h 916782"/>
                <a:gd name="connsiteX14" fmla="*/ 919163 w 947738"/>
                <a:gd name="connsiteY14" fmla="*/ 633413 h 916782"/>
                <a:gd name="connsiteX15" fmla="*/ 928688 w 947738"/>
                <a:gd name="connsiteY15" fmla="*/ 664369 h 916782"/>
                <a:gd name="connsiteX16" fmla="*/ 938213 w 947738"/>
                <a:gd name="connsiteY16" fmla="*/ 711994 h 916782"/>
                <a:gd name="connsiteX17" fmla="*/ 942975 w 947738"/>
                <a:gd name="connsiteY17" fmla="*/ 750094 h 916782"/>
                <a:gd name="connsiteX18" fmla="*/ 947738 w 947738"/>
                <a:gd name="connsiteY18" fmla="*/ 800100 h 916782"/>
                <a:gd name="connsiteX19" fmla="*/ 945356 w 947738"/>
                <a:gd name="connsiteY19" fmla="*/ 838200 h 916782"/>
                <a:gd name="connsiteX20" fmla="*/ 940594 w 947738"/>
                <a:gd name="connsiteY20" fmla="*/ 869157 h 916782"/>
                <a:gd name="connsiteX21" fmla="*/ 921544 w 947738"/>
                <a:gd name="connsiteY21" fmla="*/ 900113 h 916782"/>
                <a:gd name="connsiteX22" fmla="*/ 904875 w 947738"/>
                <a:gd name="connsiteY22" fmla="*/ 914400 h 916782"/>
                <a:gd name="connsiteX23" fmla="*/ 885825 w 947738"/>
                <a:gd name="connsiteY23" fmla="*/ 916782 h 916782"/>
                <a:gd name="connsiteX24" fmla="*/ 864394 w 947738"/>
                <a:gd name="connsiteY24" fmla="*/ 912019 h 916782"/>
                <a:gd name="connsiteX25" fmla="*/ 831056 w 947738"/>
                <a:gd name="connsiteY25" fmla="*/ 890588 h 916782"/>
                <a:gd name="connsiteX26" fmla="*/ 754856 w 947738"/>
                <a:gd name="connsiteY26" fmla="*/ 812007 h 916782"/>
                <a:gd name="connsiteX27" fmla="*/ 647700 w 947738"/>
                <a:gd name="connsiteY27" fmla="*/ 700088 h 916782"/>
                <a:gd name="connsiteX28" fmla="*/ 488156 w 947738"/>
                <a:gd name="connsiteY28" fmla="*/ 521494 h 916782"/>
                <a:gd name="connsiteX29" fmla="*/ 345281 w 947738"/>
                <a:gd name="connsiteY29" fmla="*/ 381000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7738" h="916782">
                  <a:moveTo>
                    <a:pt x="345281" y="381000"/>
                  </a:moveTo>
                  <a:lnTo>
                    <a:pt x="150019" y="200025"/>
                  </a:lnTo>
                  <a:lnTo>
                    <a:pt x="0" y="71438"/>
                  </a:lnTo>
                  <a:lnTo>
                    <a:pt x="35719" y="0"/>
                  </a:lnTo>
                  <a:lnTo>
                    <a:pt x="195263" y="85725"/>
                  </a:lnTo>
                  <a:lnTo>
                    <a:pt x="342900" y="164307"/>
                  </a:lnTo>
                  <a:lnTo>
                    <a:pt x="509588" y="252413"/>
                  </a:lnTo>
                  <a:lnTo>
                    <a:pt x="659606" y="333375"/>
                  </a:lnTo>
                  <a:lnTo>
                    <a:pt x="738188" y="373857"/>
                  </a:lnTo>
                  <a:lnTo>
                    <a:pt x="747713" y="383382"/>
                  </a:lnTo>
                  <a:lnTo>
                    <a:pt x="788194" y="431007"/>
                  </a:lnTo>
                  <a:lnTo>
                    <a:pt x="816769" y="464344"/>
                  </a:lnTo>
                  <a:lnTo>
                    <a:pt x="866775" y="531019"/>
                  </a:lnTo>
                  <a:lnTo>
                    <a:pt x="897731" y="588169"/>
                  </a:lnTo>
                  <a:lnTo>
                    <a:pt x="919163" y="633413"/>
                  </a:lnTo>
                  <a:lnTo>
                    <a:pt x="928688" y="664369"/>
                  </a:lnTo>
                  <a:lnTo>
                    <a:pt x="938213" y="711994"/>
                  </a:lnTo>
                  <a:lnTo>
                    <a:pt x="942975" y="750094"/>
                  </a:lnTo>
                  <a:lnTo>
                    <a:pt x="947738" y="800100"/>
                  </a:lnTo>
                  <a:lnTo>
                    <a:pt x="945356" y="838200"/>
                  </a:lnTo>
                  <a:lnTo>
                    <a:pt x="940594" y="869157"/>
                  </a:lnTo>
                  <a:lnTo>
                    <a:pt x="921544" y="900113"/>
                  </a:lnTo>
                  <a:lnTo>
                    <a:pt x="904875" y="914400"/>
                  </a:lnTo>
                  <a:lnTo>
                    <a:pt x="885825" y="916782"/>
                  </a:lnTo>
                  <a:lnTo>
                    <a:pt x="864394" y="912019"/>
                  </a:lnTo>
                  <a:lnTo>
                    <a:pt x="831056" y="890588"/>
                  </a:lnTo>
                  <a:lnTo>
                    <a:pt x="754856" y="812007"/>
                  </a:lnTo>
                  <a:lnTo>
                    <a:pt x="647700" y="700088"/>
                  </a:lnTo>
                  <a:lnTo>
                    <a:pt x="488156" y="521494"/>
                  </a:lnTo>
                  <a:lnTo>
                    <a:pt x="34528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45">
              <a:extLst>
                <a:ext uri="{FF2B5EF4-FFF2-40B4-BE49-F238E27FC236}">
                  <a16:creationId xmlns:a16="http://schemas.microsoft.com/office/drawing/2014/main" id="{B2C10F69-7064-41CA-906A-71DAAF4B4D8C}"/>
                </a:ext>
              </a:extLst>
            </p:cNvPr>
            <p:cNvSpPr/>
            <p:nvPr/>
          </p:nvSpPr>
          <p:spPr>
            <a:xfrm>
              <a:off x="5465763" y="1970088"/>
              <a:ext cx="520700" cy="765175"/>
            </a:xfrm>
            <a:custGeom>
              <a:avLst/>
              <a:gdLst>
                <a:gd name="connsiteX0" fmla="*/ 128587 w 521494"/>
                <a:gd name="connsiteY0" fmla="*/ 411956 h 766762"/>
                <a:gd name="connsiteX1" fmla="*/ 173831 w 521494"/>
                <a:gd name="connsiteY1" fmla="*/ 273844 h 766762"/>
                <a:gd name="connsiteX2" fmla="*/ 192881 w 521494"/>
                <a:gd name="connsiteY2" fmla="*/ 209550 h 766762"/>
                <a:gd name="connsiteX3" fmla="*/ 197644 w 521494"/>
                <a:gd name="connsiteY3" fmla="*/ 176212 h 766762"/>
                <a:gd name="connsiteX4" fmla="*/ 197644 w 521494"/>
                <a:gd name="connsiteY4" fmla="*/ 135731 h 766762"/>
                <a:gd name="connsiteX5" fmla="*/ 188119 w 521494"/>
                <a:gd name="connsiteY5" fmla="*/ 109537 h 766762"/>
                <a:gd name="connsiteX6" fmla="*/ 173831 w 521494"/>
                <a:gd name="connsiteY6" fmla="*/ 88106 h 766762"/>
                <a:gd name="connsiteX7" fmla="*/ 150019 w 521494"/>
                <a:gd name="connsiteY7" fmla="*/ 61912 h 766762"/>
                <a:gd name="connsiteX8" fmla="*/ 80962 w 521494"/>
                <a:gd name="connsiteY8" fmla="*/ 19050 h 766762"/>
                <a:gd name="connsiteX9" fmla="*/ 207169 w 521494"/>
                <a:gd name="connsiteY9" fmla="*/ 0 h 766762"/>
                <a:gd name="connsiteX10" fmla="*/ 371475 w 521494"/>
                <a:gd name="connsiteY10" fmla="*/ 71437 h 766762"/>
                <a:gd name="connsiteX11" fmla="*/ 421481 w 521494"/>
                <a:gd name="connsiteY11" fmla="*/ 95250 h 766762"/>
                <a:gd name="connsiteX12" fmla="*/ 476250 w 521494"/>
                <a:gd name="connsiteY12" fmla="*/ 126206 h 766762"/>
                <a:gd name="connsiteX13" fmla="*/ 504825 w 521494"/>
                <a:gd name="connsiteY13" fmla="*/ 145256 h 766762"/>
                <a:gd name="connsiteX14" fmla="*/ 514350 w 521494"/>
                <a:gd name="connsiteY14" fmla="*/ 157162 h 766762"/>
                <a:gd name="connsiteX15" fmla="*/ 521494 w 521494"/>
                <a:gd name="connsiteY15" fmla="*/ 173831 h 766762"/>
                <a:gd name="connsiteX16" fmla="*/ 519112 w 521494"/>
                <a:gd name="connsiteY16" fmla="*/ 192881 h 766762"/>
                <a:gd name="connsiteX17" fmla="*/ 509587 w 521494"/>
                <a:gd name="connsiteY17" fmla="*/ 216694 h 766762"/>
                <a:gd name="connsiteX18" fmla="*/ 488156 w 521494"/>
                <a:gd name="connsiteY18" fmla="*/ 247650 h 766762"/>
                <a:gd name="connsiteX19" fmla="*/ 438150 w 521494"/>
                <a:gd name="connsiteY19" fmla="*/ 285750 h 766762"/>
                <a:gd name="connsiteX20" fmla="*/ 416719 w 521494"/>
                <a:gd name="connsiteY20" fmla="*/ 304800 h 766762"/>
                <a:gd name="connsiteX21" fmla="*/ 392906 w 521494"/>
                <a:gd name="connsiteY21" fmla="*/ 347662 h 766762"/>
                <a:gd name="connsiteX22" fmla="*/ 335756 w 521494"/>
                <a:gd name="connsiteY22" fmla="*/ 421481 h 766762"/>
                <a:gd name="connsiteX23" fmla="*/ 226219 w 521494"/>
                <a:gd name="connsiteY23" fmla="*/ 545306 h 766762"/>
                <a:gd name="connsiteX24" fmla="*/ 104775 w 521494"/>
                <a:gd name="connsiteY24" fmla="*/ 678656 h 766762"/>
                <a:gd name="connsiteX25" fmla="*/ 0 w 521494"/>
                <a:gd name="connsiteY25" fmla="*/ 766762 h 766762"/>
                <a:gd name="connsiteX26" fmla="*/ 23812 w 521494"/>
                <a:gd name="connsiteY26" fmla="*/ 685800 h 766762"/>
                <a:gd name="connsiteX27" fmla="*/ 102394 w 521494"/>
                <a:gd name="connsiteY27" fmla="*/ 488156 h 766762"/>
                <a:gd name="connsiteX28" fmla="*/ 128587 w 521494"/>
                <a:gd name="connsiteY28" fmla="*/ 411956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4" h="766762">
                  <a:moveTo>
                    <a:pt x="128587" y="411956"/>
                  </a:moveTo>
                  <a:lnTo>
                    <a:pt x="173831" y="273844"/>
                  </a:lnTo>
                  <a:lnTo>
                    <a:pt x="192881" y="209550"/>
                  </a:lnTo>
                  <a:lnTo>
                    <a:pt x="197644" y="176212"/>
                  </a:lnTo>
                  <a:lnTo>
                    <a:pt x="197644" y="135731"/>
                  </a:lnTo>
                  <a:lnTo>
                    <a:pt x="188119" y="109537"/>
                  </a:lnTo>
                  <a:lnTo>
                    <a:pt x="173831" y="88106"/>
                  </a:lnTo>
                  <a:lnTo>
                    <a:pt x="150019" y="61912"/>
                  </a:lnTo>
                  <a:lnTo>
                    <a:pt x="80962" y="19050"/>
                  </a:lnTo>
                  <a:lnTo>
                    <a:pt x="207169" y="0"/>
                  </a:lnTo>
                  <a:lnTo>
                    <a:pt x="371475" y="71437"/>
                  </a:lnTo>
                  <a:lnTo>
                    <a:pt x="421481" y="95250"/>
                  </a:lnTo>
                  <a:lnTo>
                    <a:pt x="476250" y="126206"/>
                  </a:lnTo>
                  <a:lnTo>
                    <a:pt x="504825" y="145256"/>
                  </a:lnTo>
                  <a:lnTo>
                    <a:pt x="514350" y="157162"/>
                  </a:lnTo>
                  <a:lnTo>
                    <a:pt x="521494" y="173831"/>
                  </a:lnTo>
                  <a:lnTo>
                    <a:pt x="519112" y="192881"/>
                  </a:lnTo>
                  <a:lnTo>
                    <a:pt x="509587" y="216694"/>
                  </a:lnTo>
                  <a:lnTo>
                    <a:pt x="488156" y="247650"/>
                  </a:lnTo>
                  <a:lnTo>
                    <a:pt x="438150" y="285750"/>
                  </a:lnTo>
                  <a:lnTo>
                    <a:pt x="416719" y="304800"/>
                  </a:lnTo>
                  <a:lnTo>
                    <a:pt x="392906" y="347662"/>
                  </a:lnTo>
                  <a:lnTo>
                    <a:pt x="335756" y="421481"/>
                  </a:lnTo>
                  <a:lnTo>
                    <a:pt x="226219" y="545306"/>
                  </a:lnTo>
                  <a:lnTo>
                    <a:pt x="104775" y="678656"/>
                  </a:lnTo>
                  <a:lnTo>
                    <a:pt x="0" y="766762"/>
                  </a:lnTo>
                  <a:lnTo>
                    <a:pt x="23812" y="685800"/>
                  </a:lnTo>
                  <a:lnTo>
                    <a:pt x="102394" y="488156"/>
                  </a:lnTo>
                  <a:lnTo>
                    <a:pt x="128587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4">
              <a:extLst>
                <a:ext uri="{FF2B5EF4-FFF2-40B4-BE49-F238E27FC236}">
                  <a16:creationId xmlns:a16="http://schemas.microsoft.com/office/drawing/2014/main" id="{4F2C770C-5AB9-4641-9D28-A2A14254B62F}"/>
                </a:ext>
              </a:extLst>
            </p:cNvPr>
            <p:cNvSpPr/>
            <p:nvPr/>
          </p:nvSpPr>
          <p:spPr>
            <a:xfrm>
              <a:off x="5127625" y="2466975"/>
              <a:ext cx="1784350" cy="2463800"/>
            </a:xfrm>
            <a:custGeom>
              <a:avLst/>
              <a:gdLst>
                <a:gd name="connsiteX0" fmla="*/ 454025 w 1784350"/>
                <a:gd name="connsiteY0" fmla="*/ 349250 h 2463800"/>
                <a:gd name="connsiteX1" fmla="*/ 285750 w 1784350"/>
                <a:gd name="connsiteY1" fmla="*/ 374650 h 2463800"/>
                <a:gd name="connsiteX2" fmla="*/ 44450 w 1784350"/>
                <a:gd name="connsiteY2" fmla="*/ 419100 h 2463800"/>
                <a:gd name="connsiteX3" fmla="*/ 0 w 1784350"/>
                <a:gd name="connsiteY3" fmla="*/ 260350 h 2463800"/>
                <a:gd name="connsiteX4" fmla="*/ 371475 w 1784350"/>
                <a:gd name="connsiteY4" fmla="*/ 203200 h 2463800"/>
                <a:gd name="connsiteX5" fmla="*/ 431800 w 1784350"/>
                <a:gd name="connsiteY5" fmla="*/ 180975 h 2463800"/>
                <a:gd name="connsiteX6" fmla="*/ 641350 w 1784350"/>
                <a:gd name="connsiteY6" fmla="*/ 158750 h 2463800"/>
                <a:gd name="connsiteX7" fmla="*/ 831850 w 1784350"/>
                <a:gd name="connsiteY7" fmla="*/ 130175 h 2463800"/>
                <a:gd name="connsiteX8" fmla="*/ 1019175 w 1784350"/>
                <a:gd name="connsiteY8" fmla="*/ 101600 h 2463800"/>
                <a:gd name="connsiteX9" fmla="*/ 1174750 w 1784350"/>
                <a:gd name="connsiteY9" fmla="*/ 76200 h 2463800"/>
                <a:gd name="connsiteX10" fmla="*/ 1209675 w 1784350"/>
                <a:gd name="connsiteY10" fmla="*/ 66675 h 2463800"/>
                <a:gd name="connsiteX11" fmla="*/ 1317625 w 1784350"/>
                <a:gd name="connsiteY11" fmla="*/ 28575 h 2463800"/>
                <a:gd name="connsiteX12" fmla="*/ 1403350 w 1784350"/>
                <a:gd name="connsiteY12" fmla="*/ 0 h 2463800"/>
                <a:gd name="connsiteX13" fmla="*/ 1422400 w 1784350"/>
                <a:gd name="connsiteY13" fmla="*/ 6350 h 2463800"/>
                <a:gd name="connsiteX14" fmla="*/ 1504950 w 1784350"/>
                <a:gd name="connsiteY14" fmla="*/ 44450 h 2463800"/>
                <a:gd name="connsiteX15" fmla="*/ 1574800 w 1784350"/>
                <a:gd name="connsiteY15" fmla="*/ 79375 h 2463800"/>
                <a:gd name="connsiteX16" fmla="*/ 1606550 w 1784350"/>
                <a:gd name="connsiteY16" fmla="*/ 98425 h 2463800"/>
                <a:gd name="connsiteX17" fmla="*/ 1651000 w 1784350"/>
                <a:gd name="connsiteY17" fmla="*/ 127000 h 2463800"/>
                <a:gd name="connsiteX18" fmla="*/ 1698625 w 1784350"/>
                <a:gd name="connsiteY18" fmla="*/ 161925 h 2463800"/>
                <a:gd name="connsiteX19" fmla="*/ 1727200 w 1784350"/>
                <a:gd name="connsiteY19" fmla="*/ 187325 h 2463800"/>
                <a:gd name="connsiteX20" fmla="*/ 1755775 w 1784350"/>
                <a:gd name="connsiteY20" fmla="*/ 219075 h 2463800"/>
                <a:gd name="connsiteX21" fmla="*/ 1771650 w 1784350"/>
                <a:gd name="connsiteY21" fmla="*/ 241300 h 2463800"/>
                <a:gd name="connsiteX22" fmla="*/ 1778000 w 1784350"/>
                <a:gd name="connsiteY22" fmla="*/ 254000 h 2463800"/>
                <a:gd name="connsiteX23" fmla="*/ 1784350 w 1784350"/>
                <a:gd name="connsiteY23" fmla="*/ 273050 h 2463800"/>
                <a:gd name="connsiteX24" fmla="*/ 1784350 w 1784350"/>
                <a:gd name="connsiteY24" fmla="*/ 292100 h 2463800"/>
                <a:gd name="connsiteX25" fmla="*/ 1774825 w 1784350"/>
                <a:gd name="connsiteY25" fmla="*/ 320675 h 2463800"/>
                <a:gd name="connsiteX26" fmla="*/ 1762125 w 1784350"/>
                <a:gd name="connsiteY26" fmla="*/ 339725 h 2463800"/>
                <a:gd name="connsiteX27" fmla="*/ 1743075 w 1784350"/>
                <a:gd name="connsiteY27" fmla="*/ 361950 h 2463800"/>
                <a:gd name="connsiteX28" fmla="*/ 1727200 w 1784350"/>
                <a:gd name="connsiteY28" fmla="*/ 393700 h 2463800"/>
                <a:gd name="connsiteX29" fmla="*/ 1717675 w 1784350"/>
                <a:gd name="connsiteY29" fmla="*/ 447675 h 2463800"/>
                <a:gd name="connsiteX30" fmla="*/ 1714500 w 1784350"/>
                <a:gd name="connsiteY30" fmla="*/ 498475 h 2463800"/>
                <a:gd name="connsiteX31" fmla="*/ 1701800 w 1784350"/>
                <a:gd name="connsiteY31" fmla="*/ 622300 h 2463800"/>
                <a:gd name="connsiteX32" fmla="*/ 1685925 w 1784350"/>
                <a:gd name="connsiteY32" fmla="*/ 762000 h 2463800"/>
                <a:gd name="connsiteX33" fmla="*/ 1673225 w 1784350"/>
                <a:gd name="connsiteY33" fmla="*/ 987425 h 2463800"/>
                <a:gd name="connsiteX34" fmla="*/ 1663700 w 1784350"/>
                <a:gd name="connsiteY34" fmla="*/ 1295400 h 2463800"/>
                <a:gd name="connsiteX35" fmla="*/ 1666875 w 1784350"/>
                <a:gd name="connsiteY35" fmla="*/ 1520825 h 2463800"/>
                <a:gd name="connsiteX36" fmla="*/ 1670050 w 1784350"/>
                <a:gd name="connsiteY36" fmla="*/ 1768475 h 2463800"/>
                <a:gd name="connsiteX37" fmla="*/ 1682750 w 1784350"/>
                <a:gd name="connsiteY37" fmla="*/ 2009775 h 2463800"/>
                <a:gd name="connsiteX38" fmla="*/ 1695450 w 1784350"/>
                <a:gd name="connsiteY38" fmla="*/ 2228850 h 2463800"/>
                <a:gd name="connsiteX39" fmla="*/ 1689100 w 1784350"/>
                <a:gd name="connsiteY39" fmla="*/ 2260600 h 2463800"/>
                <a:gd name="connsiteX40" fmla="*/ 1673225 w 1784350"/>
                <a:gd name="connsiteY40" fmla="*/ 2320925 h 2463800"/>
                <a:gd name="connsiteX41" fmla="*/ 1641475 w 1784350"/>
                <a:gd name="connsiteY41" fmla="*/ 2390775 h 2463800"/>
                <a:gd name="connsiteX42" fmla="*/ 1612900 w 1784350"/>
                <a:gd name="connsiteY42" fmla="*/ 2432050 h 2463800"/>
                <a:gd name="connsiteX43" fmla="*/ 1590675 w 1784350"/>
                <a:gd name="connsiteY43" fmla="*/ 2454275 h 2463800"/>
                <a:gd name="connsiteX44" fmla="*/ 1568450 w 1784350"/>
                <a:gd name="connsiteY44" fmla="*/ 2463800 h 2463800"/>
                <a:gd name="connsiteX45" fmla="*/ 1539875 w 1784350"/>
                <a:gd name="connsiteY45" fmla="*/ 2463800 h 2463800"/>
                <a:gd name="connsiteX46" fmla="*/ 1511300 w 1784350"/>
                <a:gd name="connsiteY46" fmla="*/ 2454275 h 2463800"/>
                <a:gd name="connsiteX47" fmla="*/ 1485900 w 1784350"/>
                <a:gd name="connsiteY47" fmla="*/ 2435225 h 2463800"/>
                <a:gd name="connsiteX48" fmla="*/ 1470025 w 1784350"/>
                <a:gd name="connsiteY48" fmla="*/ 2413000 h 2463800"/>
                <a:gd name="connsiteX49" fmla="*/ 1450975 w 1784350"/>
                <a:gd name="connsiteY49" fmla="*/ 2384425 h 2463800"/>
                <a:gd name="connsiteX50" fmla="*/ 1431925 w 1784350"/>
                <a:gd name="connsiteY50" fmla="*/ 2346325 h 2463800"/>
                <a:gd name="connsiteX51" fmla="*/ 1412875 w 1784350"/>
                <a:gd name="connsiteY51" fmla="*/ 2301875 h 2463800"/>
                <a:gd name="connsiteX52" fmla="*/ 1403350 w 1784350"/>
                <a:gd name="connsiteY52" fmla="*/ 2270125 h 2463800"/>
                <a:gd name="connsiteX53" fmla="*/ 1400175 w 1784350"/>
                <a:gd name="connsiteY53" fmla="*/ 2257425 h 2463800"/>
                <a:gd name="connsiteX54" fmla="*/ 1425575 w 1784350"/>
                <a:gd name="connsiteY54" fmla="*/ 2120900 h 2463800"/>
                <a:gd name="connsiteX55" fmla="*/ 1425575 w 1784350"/>
                <a:gd name="connsiteY55" fmla="*/ 1536700 h 2463800"/>
                <a:gd name="connsiteX56" fmla="*/ 1425575 w 1784350"/>
                <a:gd name="connsiteY56" fmla="*/ 844550 h 2463800"/>
                <a:gd name="connsiteX57" fmla="*/ 1428750 w 1784350"/>
                <a:gd name="connsiteY57" fmla="*/ 365125 h 2463800"/>
                <a:gd name="connsiteX58" fmla="*/ 1428750 w 1784350"/>
                <a:gd name="connsiteY58" fmla="*/ 330200 h 2463800"/>
                <a:gd name="connsiteX59" fmla="*/ 1425575 w 1784350"/>
                <a:gd name="connsiteY59" fmla="*/ 301625 h 2463800"/>
                <a:gd name="connsiteX60" fmla="*/ 1422400 w 1784350"/>
                <a:gd name="connsiteY60" fmla="*/ 279400 h 2463800"/>
                <a:gd name="connsiteX61" fmla="*/ 1409700 w 1784350"/>
                <a:gd name="connsiteY61" fmla="*/ 254000 h 2463800"/>
                <a:gd name="connsiteX62" fmla="*/ 1387475 w 1784350"/>
                <a:gd name="connsiteY62" fmla="*/ 234950 h 2463800"/>
                <a:gd name="connsiteX63" fmla="*/ 1362075 w 1784350"/>
                <a:gd name="connsiteY63" fmla="*/ 225425 h 2463800"/>
                <a:gd name="connsiteX64" fmla="*/ 1330325 w 1784350"/>
                <a:gd name="connsiteY64" fmla="*/ 225425 h 2463800"/>
                <a:gd name="connsiteX65" fmla="*/ 1190625 w 1784350"/>
                <a:gd name="connsiteY65" fmla="*/ 244475 h 2463800"/>
                <a:gd name="connsiteX66" fmla="*/ 866775 w 1784350"/>
                <a:gd name="connsiteY66" fmla="*/ 288925 h 2463800"/>
                <a:gd name="connsiteX67" fmla="*/ 454025 w 1784350"/>
                <a:gd name="connsiteY67" fmla="*/ 34925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84350" h="2463800">
                  <a:moveTo>
                    <a:pt x="454025" y="349250"/>
                  </a:moveTo>
                  <a:lnTo>
                    <a:pt x="285750" y="374650"/>
                  </a:lnTo>
                  <a:lnTo>
                    <a:pt x="44450" y="419100"/>
                  </a:lnTo>
                  <a:lnTo>
                    <a:pt x="0" y="260350"/>
                  </a:lnTo>
                  <a:lnTo>
                    <a:pt x="371475" y="203200"/>
                  </a:lnTo>
                  <a:lnTo>
                    <a:pt x="431800" y="180975"/>
                  </a:lnTo>
                  <a:lnTo>
                    <a:pt x="641350" y="158750"/>
                  </a:lnTo>
                  <a:lnTo>
                    <a:pt x="831850" y="130175"/>
                  </a:lnTo>
                  <a:lnTo>
                    <a:pt x="1019175" y="101600"/>
                  </a:lnTo>
                  <a:lnTo>
                    <a:pt x="1174750" y="76200"/>
                  </a:lnTo>
                  <a:lnTo>
                    <a:pt x="1209675" y="66675"/>
                  </a:lnTo>
                  <a:lnTo>
                    <a:pt x="1317625" y="28575"/>
                  </a:lnTo>
                  <a:lnTo>
                    <a:pt x="1403350" y="0"/>
                  </a:lnTo>
                  <a:lnTo>
                    <a:pt x="1422400" y="6350"/>
                  </a:lnTo>
                  <a:lnTo>
                    <a:pt x="1504950" y="44450"/>
                  </a:lnTo>
                  <a:lnTo>
                    <a:pt x="1574800" y="79375"/>
                  </a:lnTo>
                  <a:lnTo>
                    <a:pt x="1606550" y="98425"/>
                  </a:lnTo>
                  <a:lnTo>
                    <a:pt x="1651000" y="127000"/>
                  </a:lnTo>
                  <a:lnTo>
                    <a:pt x="1698625" y="161925"/>
                  </a:lnTo>
                  <a:lnTo>
                    <a:pt x="1727200" y="187325"/>
                  </a:lnTo>
                  <a:lnTo>
                    <a:pt x="1755775" y="219075"/>
                  </a:lnTo>
                  <a:lnTo>
                    <a:pt x="1771650" y="241300"/>
                  </a:lnTo>
                  <a:lnTo>
                    <a:pt x="1778000" y="254000"/>
                  </a:lnTo>
                  <a:lnTo>
                    <a:pt x="1784350" y="273050"/>
                  </a:lnTo>
                  <a:lnTo>
                    <a:pt x="1784350" y="292100"/>
                  </a:lnTo>
                  <a:lnTo>
                    <a:pt x="1774825" y="320675"/>
                  </a:lnTo>
                  <a:lnTo>
                    <a:pt x="1762125" y="339725"/>
                  </a:lnTo>
                  <a:lnTo>
                    <a:pt x="1743075" y="361950"/>
                  </a:lnTo>
                  <a:lnTo>
                    <a:pt x="1727200" y="393700"/>
                  </a:lnTo>
                  <a:lnTo>
                    <a:pt x="1717675" y="447675"/>
                  </a:lnTo>
                  <a:lnTo>
                    <a:pt x="1714500" y="498475"/>
                  </a:lnTo>
                  <a:lnTo>
                    <a:pt x="1701800" y="622300"/>
                  </a:lnTo>
                  <a:lnTo>
                    <a:pt x="1685925" y="762000"/>
                  </a:lnTo>
                  <a:lnTo>
                    <a:pt x="1673225" y="987425"/>
                  </a:lnTo>
                  <a:lnTo>
                    <a:pt x="1663700" y="1295400"/>
                  </a:lnTo>
                  <a:cubicBezTo>
                    <a:pt x="1664758" y="1370542"/>
                    <a:pt x="1665817" y="1445683"/>
                    <a:pt x="1666875" y="1520825"/>
                  </a:cubicBezTo>
                  <a:cubicBezTo>
                    <a:pt x="1667933" y="1603375"/>
                    <a:pt x="1668992" y="1685925"/>
                    <a:pt x="1670050" y="1768475"/>
                  </a:cubicBezTo>
                  <a:lnTo>
                    <a:pt x="1682750" y="2009775"/>
                  </a:lnTo>
                  <a:lnTo>
                    <a:pt x="1695450" y="2228850"/>
                  </a:lnTo>
                  <a:lnTo>
                    <a:pt x="1689100" y="2260600"/>
                  </a:lnTo>
                  <a:lnTo>
                    <a:pt x="1673225" y="2320925"/>
                  </a:lnTo>
                  <a:lnTo>
                    <a:pt x="1641475" y="2390775"/>
                  </a:lnTo>
                  <a:lnTo>
                    <a:pt x="1612900" y="2432050"/>
                  </a:lnTo>
                  <a:lnTo>
                    <a:pt x="1590675" y="2454275"/>
                  </a:lnTo>
                  <a:lnTo>
                    <a:pt x="1568450" y="2463800"/>
                  </a:lnTo>
                  <a:lnTo>
                    <a:pt x="1539875" y="2463800"/>
                  </a:lnTo>
                  <a:lnTo>
                    <a:pt x="1511300" y="2454275"/>
                  </a:lnTo>
                  <a:lnTo>
                    <a:pt x="1485900" y="2435225"/>
                  </a:lnTo>
                  <a:lnTo>
                    <a:pt x="1470025" y="2413000"/>
                  </a:lnTo>
                  <a:lnTo>
                    <a:pt x="1450975" y="2384425"/>
                  </a:lnTo>
                  <a:lnTo>
                    <a:pt x="1431925" y="2346325"/>
                  </a:lnTo>
                  <a:lnTo>
                    <a:pt x="1412875" y="2301875"/>
                  </a:lnTo>
                  <a:lnTo>
                    <a:pt x="1403350" y="2270125"/>
                  </a:lnTo>
                  <a:lnTo>
                    <a:pt x="1400175" y="2257425"/>
                  </a:lnTo>
                  <a:lnTo>
                    <a:pt x="1425575" y="2120900"/>
                  </a:lnTo>
                  <a:lnTo>
                    <a:pt x="1425575" y="1536700"/>
                  </a:lnTo>
                  <a:lnTo>
                    <a:pt x="1425575" y="844550"/>
                  </a:lnTo>
                  <a:cubicBezTo>
                    <a:pt x="1426633" y="684742"/>
                    <a:pt x="1427692" y="524933"/>
                    <a:pt x="1428750" y="365125"/>
                  </a:cubicBezTo>
                  <a:lnTo>
                    <a:pt x="1428750" y="330200"/>
                  </a:lnTo>
                  <a:lnTo>
                    <a:pt x="1425575" y="301625"/>
                  </a:lnTo>
                  <a:lnTo>
                    <a:pt x="1422400" y="279400"/>
                  </a:lnTo>
                  <a:lnTo>
                    <a:pt x="1409700" y="254000"/>
                  </a:lnTo>
                  <a:lnTo>
                    <a:pt x="1387475" y="234950"/>
                  </a:lnTo>
                  <a:lnTo>
                    <a:pt x="1362075" y="225425"/>
                  </a:lnTo>
                  <a:lnTo>
                    <a:pt x="1330325" y="225425"/>
                  </a:lnTo>
                  <a:lnTo>
                    <a:pt x="1190625" y="244475"/>
                  </a:lnTo>
                  <a:lnTo>
                    <a:pt x="866775" y="288925"/>
                  </a:lnTo>
                  <a:lnTo>
                    <a:pt x="4540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">
              <a:extLst>
                <a:ext uri="{FF2B5EF4-FFF2-40B4-BE49-F238E27FC236}">
                  <a16:creationId xmlns:a16="http://schemas.microsoft.com/office/drawing/2014/main" id="{70D3D589-F884-4C50-8777-C2DCB2A498B2}"/>
                </a:ext>
              </a:extLst>
            </p:cNvPr>
            <p:cNvSpPr/>
            <p:nvPr/>
          </p:nvSpPr>
          <p:spPr>
            <a:xfrm>
              <a:off x="5202238" y="3151188"/>
              <a:ext cx="1412875" cy="374650"/>
            </a:xfrm>
            <a:custGeom>
              <a:avLst/>
              <a:gdLst>
                <a:gd name="connsiteX0" fmla="*/ 650082 w 1412082"/>
                <a:gd name="connsiteY0" fmla="*/ 138112 h 376237"/>
                <a:gd name="connsiteX1" fmla="*/ 835819 w 1412082"/>
                <a:gd name="connsiteY1" fmla="*/ 109537 h 376237"/>
                <a:gd name="connsiteX2" fmla="*/ 1038225 w 1412082"/>
                <a:gd name="connsiteY2" fmla="*/ 76200 h 376237"/>
                <a:gd name="connsiteX3" fmla="*/ 1254919 w 1412082"/>
                <a:gd name="connsiteY3" fmla="*/ 33337 h 376237"/>
                <a:gd name="connsiteX4" fmla="*/ 1407319 w 1412082"/>
                <a:gd name="connsiteY4" fmla="*/ 0 h 376237"/>
                <a:gd name="connsiteX5" fmla="*/ 1412082 w 1412082"/>
                <a:gd name="connsiteY5" fmla="*/ 180975 h 376237"/>
                <a:gd name="connsiteX6" fmla="*/ 1088232 w 1412082"/>
                <a:gd name="connsiteY6" fmla="*/ 226219 h 376237"/>
                <a:gd name="connsiteX7" fmla="*/ 802482 w 1412082"/>
                <a:gd name="connsiteY7" fmla="*/ 266700 h 376237"/>
                <a:gd name="connsiteX8" fmla="*/ 500063 w 1412082"/>
                <a:gd name="connsiteY8" fmla="*/ 307181 h 376237"/>
                <a:gd name="connsiteX9" fmla="*/ 219075 w 1412082"/>
                <a:gd name="connsiteY9" fmla="*/ 345281 h 376237"/>
                <a:gd name="connsiteX10" fmla="*/ 4763 w 1412082"/>
                <a:gd name="connsiteY10" fmla="*/ 376237 h 376237"/>
                <a:gd name="connsiteX11" fmla="*/ 0 w 1412082"/>
                <a:gd name="connsiteY11" fmla="*/ 188119 h 376237"/>
                <a:gd name="connsiteX12" fmla="*/ 185738 w 1412082"/>
                <a:gd name="connsiteY12" fmla="*/ 188119 h 376237"/>
                <a:gd name="connsiteX13" fmla="*/ 347663 w 1412082"/>
                <a:gd name="connsiteY13" fmla="*/ 173831 h 376237"/>
                <a:gd name="connsiteX14" fmla="*/ 528638 w 1412082"/>
                <a:gd name="connsiteY14" fmla="*/ 152400 h 376237"/>
                <a:gd name="connsiteX15" fmla="*/ 650082 w 1412082"/>
                <a:gd name="connsiteY15" fmla="*/ 1381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2082" h="376237">
                  <a:moveTo>
                    <a:pt x="650082" y="138112"/>
                  </a:moveTo>
                  <a:lnTo>
                    <a:pt x="835819" y="109537"/>
                  </a:lnTo>
                  <a:lnTo>
                    <a:pt x="1038225" y="76200"/>
                  </a:lnTo>
                  <a:lnTo>
                    <a:pt x="1254919" y="33337"/>
                  </a:lnTo>
                  <a:lnTo>
                    <a:pt x="1407319" y="0"/>
                  </a:lnTo>
                  <a:lnTo>
                    <a:pt x="1412082" y="180975"/>
                  </a:lnTo>
                  <a:lnTo>
                    <a:pt x="1088232" y="226219"/>
                  </a:lnTo>
                  <a:lnTo>
                    <a:pt x="802482" y="266700"/>
                  </a:lnTo>
                  <a:lnTo>
                    <a:pt x="500063" y="307181"/>
                  </a:lnTo>
                  <a:lnTo>
                    <a:pt x="219075" y="345281"/>
                  </a:lnTo>
                  <a:lnTo>
                    <a:pt x="4763" y="376237"/>
                  </a:lnTo>
                  <a:lnTo>
                    <a:pt x="0" y="188119"/>
                  </a:lnTo>
                  <a:lnTo>
                    <a:pt x="185738" y="188119"/>
                  </a:lnTo>
                  <a:lnTo>
                    <a:pt x="347663" y="173831"/>
                  </a:lnTo>
                  <a:lnTo>
                    <a:pt x="528638" y="152400"/>
                  </a:lnTo>
                  <a:lnTo>
                    <a:pt x="650082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6">
              <a:extLst>
                <a:ext uri="{FF2B5EF4-FFF2-40B4-BE49-F238E27FC236}">
                  <a16:creationId xmlns:a16="http://schemas.microsoft.com/office/drawing/2014/main" id="{04C054D7-4E1E-4D67-9A9E-8D35928733E6}"/>
                </a:ext>
              </a:extLst>
            </p:cNvPr>
            <p:cNvSpPr/>
            <p:nvPr/>
          </p:nvSpPr>
          <p:spPr>
            <a:xfrm>
              <a:off x="5192713" y="3868738"/>
              <a:ext cx="1427162" cy="304800"/>
            </a:xfrm>
            <a:custGeom>
              <a:avLst/>
              <a:gdLst>
                <a:gd name="connsiteX0" fmla="*/ 559594 w 1426369"/>
                <a:gd name="connsiteY0" fmla="*/ 90488 h 304800"/>
                <a:gd name="connsiteX1" fmla="*/ 876300 w 1426369"/>
                <a:gd name="connsiteY1" fmla="*/ 57150 h 304800"/>
                <a:gd name="connsiteX2" fmla="*/ 1152525 w 1426369"/>
                <a:gd name="connsiteY2" fmla="*/ 28575 h 304800"/>
                <a:gd name="connsiteX3" fmla="*/ 1426369 w 1426369"/>
                <a:gd name="connsiteY3" fmla="*/ 0 h 304800"/>
                <a:gd name="connsiteX4" fmla="*/ 1423988 w 1426369"/>
                <a:gd name="connsiteY4" fmla="*/ 154782 h 304800"/>
                <a:gd name="connsiteX5" fmla="*/ 1123950 w 1426369"/>
                <a:gd name="connsiteY5" fmla="*/ 185738 h 304800"/>
                <a:gd name="connsiteX6" fmla="*/ 721519 w 1426369"/>
                <a:gd name="connsiteY6" fmla="*/ 228600 h 304800"/>
                <a:gd name="connsiteX7" fmla="*/ 366713 w 1426369"/>
                <a:gd name="connsiteY7" fmla="*/ 264319 h 304800"/>
                <a:gd name="connsiteX8" fmla="*/ 0 w 1426369"/>
                <a:gd name="connsiteY8" fmla="*/ 304800 h 304800"/>
                <a:gd name="connsiteX9" fmla="*/ 19050 w 1426369"/>
                <a:gd name="connsiteY9" fmla="*/ 147638 h 304800"/>
                <a:gd name="connsiteX10" fmla="*/ 559594 w 1426369"/>
                <a:gd name="connsiteY10" fmla="*/ 9048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369" h="304800">
                  <a:moveTo>
                    <a:pt x="559594" y="90488"/>
                  </a:moveTo>
                  <a:lnTo>
                    <a:pt x="876300" y="57150"/>
                  </a:lnTo>
                  <a:lnTo>
                    <a:pt x="1152525" y="28575"/>
                  </a:lnTo>
                  <a:lnTo>
                    <a:pt x="1426369" y="0"/>
                  </a:lnTo>
                  <a:cubicBezTo>
                    <a:pt x="1425575" y="51594"/>
                    <a:pt x="1424782" y="103188"/>
                    <a:pt x="1423988" y="154782"/>
                  </a:cubicBezTo>
                  <a:lnTo>
                    <a:pt x="1123950" y="185738"/>
                  </a:lnTo>
                  <a:lnTo>
                    <a:pt x="721519" y="228600"/>
                  </a:lnTo>
                  <a:lnTo>
                    <a:pt x="366713" y="264319"/>
                  </a:lnTo>
                  <a:lnTo>
                    <a:pt x="0" y="304800"/>
                  </a:lnTo>
                  <a:lnTo>
                    <a:pt x="19050" y="147638"/>
                  </a:lnTo>
                  <a:lnTo>
                    <a:pt x="559594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7">
              <a:extLst>
                <a:ext uri="{FF2B5EF4-FFF2-40B4-BE49-F238E27FC236}">
                  <a16:creationId xmlns:a16="http://schemas.microsoft.com/office/drawing/2014/main" id="{3AC31269-F4FF-4967-94E9-1E474D93F4A0}"/>
                </a:ext>
              </a:extLst>
            </p:cNvPr>
            <p:cNvSpPr/>
            <p:nvPr/>
          </p:nvSpPr>
          <p:spPr>
            <a:xfrm>
              <a:off x="5191125" y="4560888"/>
              <a:ext cx="1428750" cy="327025"/>
            </a:xfrm>
            <a:custGeom>
              <a:avLst/>
              <a:gdLst>
                <a:gd name="connsiteX0" fmla="*/ 619125 w 1428750"/>
                <a:gd name="connsiteY0" fmla="*/ 97631 h 328612"/>
                <a:gd name="connsiteX1" fmla="*/ 1181100 w 1428750"/>
                <a:gd name="connsiteY1" fmla="*/ 28575 h 328612"/>
                <a:gd name="connsiteX2" fmla="*/ 1428750 w 1428750"/>
                <a:gd name="connsiteY2" fmla="*/ 0 h 328612"/>
                <a:gd name="connsiteX3" fmla="*/ 1423988 w 1428750"/>
                <a:gd name="connsiteY3" fmla="*/ 173831 h 328612"/>
                <a:gd name="connsiteX4" fmla="*/ 1212056 w 1428750"/>
                <a:gd name="connsiteY4" fmla="*/ 200025 h 328612"/>
                <a:gd name="connsiteX5" fmla="*/ 883444 w 1428750"/>
                <a:gd name="connsiteY5" fmla="*/ 235744 h 328612"/>
                <a:gd name="connsiteX6" fmla="*/ 509588 w 1428750"/>
                <a:gd name="connsiteY6" fmla="*/ 273844 h 328612"/>
                <a:gd name="connsiteX7" fmla="*/ 178594 w 1428750"/>
                <a:gd name="connsiteY7" fmla="*/ 309562 h 328612"/>
                <a:gd name="connsiteX8" fmla="*/ 2381 w 1428750"/>
                <a:gd name="connsiteY8" fmla="*/ 328612 h 328612"/>
                <a:gd name="connsiteX9" fmla="*/ 0 w 1428750"/>
                <a:gd name="connsiteY9" fmla="*/ 171450 h 328612"/>
                <a:gd name="connsiteX10" fmla="*/ 383381 w 1428750"/>
                <a:gd name="connsiteY10" fmla="*/ 126206 h 328612"/>
                <a:gd name="connsiteX11" fmla="*/ 619125 w 1428750"/>
                <a:gd name="connsiteY11" fmla="*/ 976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328612">
                  <a:moveTo>
                    <a:pt x="619125" y="97631"/>
                  </a:moveTo>
                  <a:lnTo>
                    <a:pt x="1181100" y="28575"/>
                  </a:lnTo>
                  <a:lnTo>
                    <a:pt x="1428750" y="0"/>
                  </a:lnTo>
                  <a:lnTo>
                    <a:pt x="1423988" y="173831"/>
                  </a:lnTo>
                  <a:lnTo>
                    <a:pt x="1212056" y="200025"/>
                  </a:lnTo>
                  <a:lnTo>
                    <a:pt x="883444" y="235744"/>
                  </a:lnTo>
                  <a:lnTo>
                    <a:pt x="509588" y="273844"/>
                  </a:lnTo>
                  <a:lnTo>
                    <a:pt x="178594" y="309562"/>
                  </a:lnTo>
                  <a:lnTo>
                    <a:pt x="2381" y="328612"/>
                  </a:lnTo>
                  <a:cubicBezTo>
                    <a:pt x="1587" y="276225"/>
                    <a:pt x="794" y="223837"/>
                    <a:pt x="0" y="171450"/>
                  </a:cubicBezTo>
                  <a:lnTo>
                    <a:pt x="383381" y="126206"/>
                  </a:lnTo>
                  <a:lnTo>
                    <a:pt x="61912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97217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グループにまとめて整理しよう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あたらしい漢字：付 共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7E6C49F-C957-47E5-AB12-1CFB6F88E3B2}"/>
              </a:ext>
            </a:extLst>
          </p:cNvPr>
          <p:cNvGrpSpPr/>
          <p:nvPr/>
        </p:nvGrpSpPr>
        <p:grpSpPr>
          <a:xfrm>
            <a:off x="2474913" y="1620838"/>
            <a:ext cx="4581525" cy="4311650"/>
            <a:chOff x="2474913" y="1620838"/>
            <a:chExt cx="4581525" cy="4311650"/>
          </a:xfrm>
        </p:grpSpPr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19D1922E-9807-0E46-A823-D8AF00CA0817}"/>
                </a:ext>
              </a:extLst>
            </p:cNvPr>
            <p:cNvSpPr/>
            <p:nvPr/>
          </p:nvSpPr>
          <p:spPr>
            <a:xfrm>
              <a:off x="2871788" y="1960563"/>
              <a:ext cx="504825" cy="603250"/>
            </a:xfrm>
            <a:custGeom>
              <a:avLst/>
              <a:gdLst>
                <a:gd name="connsiteX0" fmla="*/ 197643 w 504825"/>
                <a:gd name="connsiteY0" fmla="*/ 107156 h 604837"/>
                <a:gd name="connsiteX1" fmla="*/ 340518 w 504825"/>
                <a:gd name="connsiteY1" fmla="*/ 197644 h 604837"/>
                <a:gd name="connsiteX2" fmla="*/ 400050 w 504825"/>
                <a:gd name="connsiteY2" fmla="*/ 233362 h 604837"/>
                <a:gd name="connsiteX3" fmla="*/ 411956 w 504825"/>
                <a:gd name="connsiteY3" fmla="*/ 242887 h 604837"/>
                <a:gd name="connsiteX4" fmla="*/ 428625 w 504825"/>
                <a:gd name="connsiteY4" fmla="*/ 259556 h 604837"/>
                <a:gd name="connsiteX5" fmla="*/ 447675 w 504825"/>
                <a:gd name="connsiteY5" fmla="*/ 285750 h 604837"/>
                <a:gd name="connsiteX6" fmla="*/ 461962 w 504825"/>
                <a:gd name="connsiteY6" fmla="*/ 314325 h 604837"/>
                <a:gd name="connsiteX7" fmla="*/ 481012 w 504825"/>
                <a:gd name="connsiteY7" fmla="*/ 369094 h 604837"/>
                <a:gd name="connsiteX8" fmla="*/ 495300 w 504825"/>
                <a:gd name="connsiteY8" fmla="*/ 442912 h 604837"/>
                <a:gd name="connsiteX9" fmla="*/ 504825 w 504825"/>
                <a:gd name="connsiteY9" fmla="*/ 511969 h 604837"/>
                <a:gd name="connsiteX10" fmla="*/ 504825 w 504825"/>
                <a:gd name="connsiteY10" fmla="*/ 554831 h 604837"/>
                <a:gd name="connsiteX11" fmla="*/ 495300 w 504825"/>
                <a:gd name="connsiteY11" fmla="*/ 583406 h 604837"/>
                <a:gd name="connsiteX12" fmla="*/ 483393 w 504825"/>
                <a:gd name="connsiteY12" fmla="*/ 597694 h 604837"/>
                <a:gd name="connsiteX13" fmla="*/ 457200 w 504825"/>
                <a:gd name="connsiteY13" fmla="*/ 604837 h 604837"/>
                <a:gd name="connsiteX14" fmla="*/ 431006 w 504825"/>
                <a:gd name="connsiteY14" fmla="*/ 604837 h 604837"/>
                <a:gd name="connsiteX15" fmla="*/ 392906 w 504825"/>
                <a:gd name="connsiteY15" fmla="*/ 595312 h 604837"/>
                <a:gd name="connsiteX16" fmla="*/ 361950 w 504825"/>
                <a:gd name="connsiteY16" fmla="*/ 581025 h 604837"/>
                <a:gd name="connsiteX17" fmla="*/ 333375 w 504825"/>
                <a:gd name="connsiteY17" fmla="*/ 561975 h 604837"/>
                <a:gd name="connsiteX18" fmla="*/ 290512 w 504825"/>
                <a:gd name="connsiteY18" fmla="*/ 511969 h 604837"/>
                <a:gd name="connsiteX19" fmla="*/ 219075 w 504825"/>
                <a:gd name="connsiteY19" fmla="*/ 392906 h 604837"/>
                <a:gd name="connsiteX20" fmla="*/ 73818 w 504825"/>
                <a:gd name="connsiteY20" fmla="*/ 152400 h 604837"/>
                <a:gd name="connsiteX21" fmla="*/ 2381 w 504825"/>
                <a:gd name="connsiteY21" fmla="*/ 30956 h 604837"/>
                <a:gd name="connsiteX22" fmla="*/ 0 w 504825"/>
                <a:gd name="connsiteY22" fmla="*/ 16669 h 604837"/>
                <a:gd name="connsiteX23" fmla="*/ 2381 w 504825"/>
                <a:gd name="connsiteY23" fmla="*/ 2381 h 604837"/>
                <a:gd name="connsiteX24" fmla="*/ 9525 w 504825"/>
                <a:gd name="connsiteY24" fmla="*/ 0 h 604837"/>
                <a:gd name="connsiteX25" fmla="*/ 26193 w 504825"/>
                <a:gd name="connsiteY25" fmla="*/ 0 h 604837"/>
                <a:gd name="connsiteX26" fmla="*/ 54768 w 504825"/>
                <a:gd name="connsiteY26" fmla="*/ 14287 h 604837"/>
                <a:gd name="connsiteX27" fmla="*/ 130968 w 504825"/>
                <a:gd name="connsiteY27" fmla="*/ 61912 h 604837"/>
                <a:gd name="connsiteX28" fmla="*/ 197643 w 504825"/>
                <a:gd name="connsiteY28" fmla="*/ 10715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4825" h="604837">
                  <a:moveTo>
                    <a:pt x="197643" y="107156"/>
                  </a:moveTo>
                  <a:lnTo>
                    <a:pt x="340518" y="197644"/>
                  </a:lnTo>
                  <a:lnTo>
                    <a:pt x="400050" y="233362"/>
                  </a:lnTo>
                  <a:lnTo>
                    <a:pt x="411956" y="242887"/>
                  </a:lnTo>
                  <a:lnTo>
                    <a:pt x="428625" y="259556"/>
                  </a:lnTo>
                  <a:lnTo>
                    <a:pt x="447675" y="285750"/>
                  </a:lnTo>
                  <a:lnTo>
                    <a:pt x="461962" y="314325"/>
                  </a:lnTo>
                  <a:lnTo>
                    <a:pt x="481012" y="369094"/>
                  </a:lnTo>
                  <a:lnTo>
                    <a:pt x="495300" y="442912"/>
                  </a:lnTo>
                  <a:lnTo>
                    <a:pt x="504825" y="511969"/>
                  </a:lnTo>
                  <a:lnTo>
                    <a:pt x="504825" y="554831"/>
                  </a:lnTo>
                  <a:lnTo>
                    <a:pt x="495300" y="583406"/>
                  </a:lnTo>
                  <a:lnTo>
                    <a:pt x="483393" y="597694"/>
                  </a:lnTo>
                  <a:lnTo>
                    <a:pt x="457200" y="604837"/>
                  </a:lnTo>
                  <a:lnTo>
                    <a:pt x="431006" y="604837"/>
                  </a:lnTo>
                  <a:lnTo>
                    <a:pt x="392906" y="595312"/>
                  </a:lnTo>
                  <a:lnTo>
                    <a:pt x="361950" y="581025"/>
                  </a:lnTo>
                  <a:lnTo>
                    <a:pt x="333375" y="561975"/>
                  </a:lnTo>
                  <a:lnTo>
                    <a:pt x="290512" y="511969"/>
                  </a:lnTo>
                  <a:lnTo>
                    <a:pt x="219075" y="392906"/>
                  </a:lnTo>
                  <a:lnTo>
                    <a:pt x="73818" y="152400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14287"/>
                  </a:lnTo>
                  <a:lnTo>
                    <a:pt x="130968" y="61912"/>
                  </a:lnTo>
                  <a:lnTo>
                    <a:pt x="197643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68B761D0-E920-1B45-9E8D-6C3A0A17345E}"/>
                </a:ext>
              </a:extLst>
            </p:cNvPr>
            <p:cNvSpPr/>
            <p:nvPr/>
          </p:nvSpPr>
          <p:spPr>
            <a:xfrm>
              <a:off x="4171950" y="1674813"/>
              <a:ext cx="561975" cy="717550"/>
            </a:xfrm>
            <a:custGeom>
              <a:avLst/>
              <a:gdLst>
                <a:gd name="connsiteX0" fmla="*/ 147638 w 561975"/>
                <a:gd name="connsiteY0" fmla="*/ 447675 h 719137"/>
                <a:gd name="connsiteX1" fmla="*/ 209550 w 561975"/>
                <a:gd name="connsiteY1" fmla="*/ 340519 h 719137"/>
                <a:gd name="connsiteX2" fmla="*/ 257175 w 561975"/>
                <a:gd name="connsiteY2" fmla="*/ 242887 h 719137"/>
                <a:gd name="connsiteX3" fmla="*/ 259556 w 561975"/>
                <a:gd name="connsiteY3" fmla="*/ 211931 h 719137"/>
                <a:gd name="connsiteX4" fmla="*/ 254794 w 561975"/>
                <a:gd name="connsiteY4" fmla="*/ 166687 h 719137"/>
                <a:gd name="connsiteX5" fmla="*/ 247650 w 561975"/>
                <a:gd name="connsiteY5" fmla="*/ 130969 h 719137"/>
                <a:gd name="connsiteX6" fmla="*/ 235744 w 561975"/>
                <a:gd name="connsiteY6" fmla="*/ 95250 h 719137"/>
                <a:gd name="connsiteX7" fmla="*/ 228600 w 561975"/>
                <a:gd name="connsiteY7" fmla="*/ 78581 h 719137"/>
                <a:gd name="connsiteX8" fmla="*/ 214313 w 561975"/>
                <a:gd name="connsiteY8" fmla="*/ 50006 h 719137"/>
                <a:gd name="connsiteX9" fmla="*/ 207169 w 561975"/>
                <a:gd name="connsiteY9" fmla="*/ 33337 h 719137"/>
                <a:gd name="connsiteX10" fmla="*/ 204788 w 561975"/>
                <a:gd name="connsiteY10" fmla="*/ 16669 h 719137"/>
                <a:gd name="connsiteX11" fmla="*/ 207169 w 561975"/>
                <a:gd name="connsiteY11" fmla="*/ 9525 h 719137"/>
                <a:gd name="connsiteX12" fmla="*/ 214313 w 561975"/>
                <a:gd name="connsiteY12" fmla="*/ 4762 h 719137"/>
                <a:gd name="connsiteX13" fmla="*/ 223838 w 561975"/>
                <a:gd name="connsiteY13" fmla="*/ 0 h 719137"/>
                <a:gd name="connsiteX14" fmla="*/ 235744 w 561975"/>
                <a:gd name="connsiteY14" fmla="*/ 4762 h 719137"/>
                <a:gd name="connsiteX15" fmla="*/ 292894 w 561975"/>
                <a:gd name="connsiteY15" fmla="*/ 33337 h 719137"/>
                <a:gd name="connsiteX16" fmla="*/ 395288 w 561975"/>
                <a:gd name="connsiteY16" fmla="*/ 95250 h 719137"/>
                <a:gd name="connsiteX17" fmla="*/ 459581 w 561975"/>
                <a:gd name="connsiteY17" fmla="*/ 142875 h 719137"/>
                <a:gd name="connsiteX18" fmla="*/ 519113 w 561975"/>
                <a:gd name="connsiteY18" fmla="*/ 192881 h 719137"/>
                <a:gd name="connsiteX19" fmla="*/ 545306 w 561975"/>
                <a:gd name="connsiteY19" fmla="*/ 221456 h 719137"/>
                <a:gd name="connsiteX20" fmla="*/ 557213 w 561975"/>
                <a:gd name="connsiteY20" fmla="*/ 242887 h 719137"/>
                <a:gd name="connsiteX21" fmla="*/ 559594 w 561975"/>
                <a:gd name="connsiteY21" fmla="*/ 257175 h 719137"/>
                <a:gd name="connsiteX22" fmla="*/ 561975 w 561975"/>
                <a:gd name="connsiteY22" fmla="*/ 280987 h 719137"/>
                <a:gd name="connsiteX23" fmla="*/ 550069 w 561975"/>
                <a:gd name="connsiteY23" fmla="*/ 307181 h 719137"/>
                <a:gd name="connsiteX24" fmla="*/ 526256 w 561975"/>
                <a:gd name="connsiteY24" fmla="*/ 326231 h 719137"/>
                <a:gd name="connsiteX25" fmla="*/ 440531 w 561975"/>
                <a:gd name="connsiteY25" fmla="*/ 369094 h 719137"/>
                <a:gd name="connsiteX26" fmla="*/ 254794 w 561975"/>
                <a:gd name="connsiteY26" fmla="*/ 533400 h 719137"/>
                <a:gd name="connsiteX27" fmla="*/ 61913 w 561975"/>
                <a:gd name="connsiteY27" fmla="*/ 702469 h 719137"/>
                <a:gd name="connsiteX28" fmla="*/ 40481 w 561975"/>
                <a:gd name="connsiteY28" fmla="*/ 714375 h 719137"/>
                <a:gd name="connsiteX29" fmla="*/ 23813 w 561975"/>
                <a:gd name="connsiteY29" fmla="*/ 719137 h 719137"/>
                <a:gd name="connsiteX30" fmla="*/ 9525 w 561975"/>
                <a:gd name="connsiteY30" fmla="*/ 719137 h 719137"/>
                <a:gd name="connsiteX31" fmla="*/ 2381 w 561975"/>
                <a:gd name="connsiteY31" fmla="*/ 711994 h 719137"/>
                <a:gd name="connsiteX32" fmla="*/ 0 w 561975"/>
                <a:gd name="connsiteY32" fmla="*/ 697706 h 719137"/>
                <a:gd name="connsiteX33" fmla="*/ 4763 w 561975"/>
                <a:gd name="connsiteY33" fmla="*/ 676275 h 719137"/>
                <a:gd name="connsiteX34" fmla="*/ 33338 w 561975"/>
                <a:gd name="connsiteY34" fmla="*/ 628650 h 719137"/>
                <a:gd name="connsiteX35" fmla="*/ 83344 w 561975"/>
                <a:gd name="connsiteY35" fmla="*/ 557212 h 719137"/>
                <a:gd name="connsiteX36" fmla="*/ 147638 w 561975"/>
                <a:gd name="connsiteY36" fmla="*/ 447675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1975" h="719137">
                  <a:moveTo>
                    <a:pt x="147638" y="447675"/>
                  </a:moveTo>
                  <a:lnTo>
                    <a:pt x="209550" y="340519"/>
                  </a:lnTo>
                  <a:lnTo>
                    <a:pt x="257175" y="242887"/>
                  </a:lnTo>
                  <a:lnTo>
                    <a:pt x="259556" y="211931"/>
                  </a:lnTo>
                  <a:lnTo>
                    <a:pt x="254794" y="166687"/>
                  </a:lnTo>
                  <a:lnTo>
                    <a:pt x="247650" y="130969"/>
                  </a:lnTo>
                  <a:lnTo>
                    <a:pt x="235744" y="95250"/>
                  </a:lnTo>
                  <a:lnTo>
                    <a:pt x="228600" y="78581"/>
                  </a:lnTo>
                  <a:lnTo>
                    <a:pt x="214313" y="50006"/>
                  </a:lnTo>
                  <a:lnTo>
                    <a:pt x="207169" y="33337"/>
                  </a:lnTo>
                  <a:lnTo>
                    <a:pt x="204788" y="16669"/>
                  </a:lnTo>
                  <a:lnTo>
                    <a:pt x="207169" y="9525"/>
                  </a:lnTo>
                  <a:lnTo>
                    <a:pt x="214313" y="4762"/>
                  </a:lnTo>
                  <a:lnTo>
                    <a:pt x="223838" y="0"/>
                  </a:lnTo>
                  <a:lnTo>
                    <a:pt x="235744" y="4762"/>
                  </a:lnTo>
                  <a:lnTo>
                    <a:pt x="292894" y="33337"/>
                  </a:lnTo>
                  <a:lnTo>
                    <a:pt x="395288" y="95250"/>
                  </a:lnTo>
                  <a:lnTo>
                    <a:pt x="459581" y="142875"/>
                  </a:lnTo>
                  <a:lnTo>
                    <a:pt x="519113" y="192881"/>
                  </a:lnTo>
                  <a:lnTo>
                    <a:pt x="545306" y="221456"/>
                  </a:lnTo>
                  <a:lnTo>
                    <a:pt x="557213" y="242887"/>
                  </a:lnTo>
                  <a:lnTo>
                    <a:pt x="559594" y="257175"/>
                  </a:lnTo>
                  <a:lnTo>
                    <a:pt x="561975" y="280987"/>
                  </a:lnTo>
                  <a:lnTo>
                    <a:pt x="550069" y="307181"/>
                  </a:lnTo>
                  <a:lnTo>
                    <a:pt x="526256" y="326231"/>
                  </a:lnTo>
                  <a:lnTo>
                    <a:pt x="440531" y="369094"/>
                  </a:lnTo>
                  <a:lnTo>
                    <a:pt x="254794" y="533400"/>
                  </a:lnTo>
                  <a:lnTo>
                    <a:pt x="61913" y="702469"/>
                  </a:lnTo>
                  <a:lnTo>
                    <a:pt x="40481" y="714375"/>
                  </a:lnTo>
                  <a:lnTo>
                    <a:pt x="23813" y="719137"/>
                  </a:lnTo>
                  <a:lnTo>
                    <a:pt x="9525" y="719137"/>
                  </a:lnTo>
                  <a:lnTo>
                    <a:pt x="2381" y="711994"/>
                  </a:lnTo>
                  <a:lnTo>
                    <a:pt x="0" y="697706"/>
                  </a:lnTo>
                  <a:lnTo>
                    <a:pt x="4763" y="676275"/>
                  </a:lnTo>
                  <a:lnTo>
                    <a:pt x="33338" y="628650"/>
                  </a:lnTo>
                  <a:lnTo>
                    <a:pt x="83344" y="557212"/>
                  </a:lnTo>
                  <a:lnTo>
                    <a:pt x="14763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1A10B49E-C2DB-F045-B218-AE43F04D2802}"/>
                </a:ext>
              </a:extLst>
            </p:cNvPr>
            <p:cNvSpPr/>
            <p:nvPr/>
          </p:nvSpPr>
          <p:spPr>
            <a:xfrm>
              <a:off x="2474913" y="4276725"/>
              <a:ext cx="2371725" cy="611188"/>
            </a:xfrm>
            <a:custGeom>
              <a:avLst/>
              <a:gdLst>
                <a:gd name="connsiteX0" fmla="*/ 757237 w 2371725"/>
                <a:gd name="connsiteY0" fmla="*/ 302419 h 611981"/>
                <a:gd name="connsiteX1" fmla="*/ 971550 w 2371725"/>
                <a:gd name="connsiteY1" fmla="*/ 254794 h 611981"/>
                <a:gd name="connsiteX2" fmla="*/ 1212056 w 2371725"/>
                <a:gd name="connsiteY2" fmla="*/ 192881 h 611981"/>
                <a:gd name="connsiteX3" fmla="*/ 1404937 w 2371725"/>
                <a:gd name="connsiteY3" fmla="*/ 161925 h 611981"/>
                <a:gd name="connsiteX4" fmla="*/ 1571625 w 2371725"/>
                <a:gd name="connsiteY4" fmla="*/ 130969 h 611981"/>
                <a:gd name="connsiteX5" fmla="*/ 1681162 w 2371725"/>
                <a:gd name="connsiteY5" fmla="*/ 102394 h 611981"/>
                <a:gd name="connsiteX6" fmla="*/ 1802606 w 2371725"/>
                <a:gd name="connsiteY6" fmla="*/ 69056 h 611981"/>
                <a:gd name="connsiteX7" fmla="*/ 1919287 w 2371725"/>
                <a:gd name="connsiteY7" fmla="*/ 26194 h 611981"/>
                <a:gd name="connsiteX8" fmla="*/ 1969294 w 2371725"/>
                <a:gd name="connsiteY8" fmla="*/ 4763 h 611981"/>
                <a:gd name="connsiteX9" fmla="*/ 1983581 w 2371725"/>
                <a:gd name="connsiteY9" fmla="*/ 0 h 611981"/>
                <a:gd name="connsiteX10" fmla="*/ 1990725 w 2371725"/>
                <a:gd name="connsiteY10" fmla="*/ 0 h 611981"/>
                <a:gd name="connsiteX11" fmla="*/ 2069306 w 2371725"/>
                <a:gd name="connsiteY11" fmla="*/ 7144 h 611981"/>
                <a:gd name="connsiteX12" fmla="*/ 2133600 w 2371725"/>
                <a:gd name="connsiteY12" fmla="*/ 21431 h 611981"/>
                <a:gd name="connsiteX13" fmla="*/ 2207419 w 2371725"/>
                <a:gd name="connsiteY13" fmla="*/ 45244 h 611981"/>
                <a:gd name="connsiteX14" fmla="*/ 2262187 w 2371725"/>
                <a:gd name="connsiteY14" fmla="*/ 64294 h 611981"/>
                <a:gd name="connsiteX15" fmla="*/ 2307431 w 2371725"/>
                <a:gd name="connsiteY15" fmla="*/ 85725 h 611981"/>
                <a:gd name="connsiteX16" fmla="*/ 2336006 w 2371725"/>
                <a:gd name="connsiteY16" fmla="*/ 104775 h 611981"/>
                <a:gd name="connsiteX17" fmla="*/ 2362200 w 2371725"/>
                <a:gd name="connsiteY17" fmla="*/ 130969 h 611981"/>
                <a:gd name="connsiteX18" fmla="*/ 2371725 w 2371725"/>
                <a:gd name="connsiteY18" fmla="*/ 147638 h 611981"/>
                <a:gd name="connsiteX19" fmla="*/ 2371725 w 2371725"/>
                <a:gd name="connsiteY19" fmla="*/ 154781 h 611981"/>
                <a:gd name="connsiteX20" fmla="*/ 2364581 w 2371725"/>
                <a:gd name="connsiteY20" fmla="*/ 176213 h 611981"/>
                <a:gd name="connsiteX21" fmla="*/ 2326481 w 2371725"/>
                <a:gd name="connsiteY21" fmla="*/ 192881 h 611981"/>
                <a:gd name="connsiteX22" fmla="*/ 2255044 w 2371725"/>
                <a:gd name="connsiteY22" fmla="*/ 204788 h 611981"/>
                <a:gd name="connsiteX23" fmla="*/ 2085975 w 2371725"/>
                <a:gd name="connsiteY23" fmla="*/ 226219 h 611981"/>
                <a:gd name="connsiteX24" fmla="*/ 1762125 w 2371725"/>
                <a:gd name="connsiteY24" fmla="*/ 271463 h 611981"/>
                <a:gd name="connsiteX25" fmla="*/ 1331119 w 2371725"/>
                <a:gd name="connsiteY25" fmla="*/ 338138 h 611981"/>
                <a:gd name="connsiteX26" fmla="*/ 1133475 w 2371725"/>
                <a:gd name="connsiteY26" fmla="*/ 395288 h 611981"/>
                <a:gd name="connsiteX27" fmla="*/ 962025 w 2371725"/>
                <a:gd name="connsiteY27" fmla="*/ 435769 h 611981"/>
                <a:gd name="connsiteX28" fmla="*/ 804862 w 2371725"/>
                <a:gd name="connsiteY28" fmla="*/ 478631 h 611981"/>
                <a:gd name="connsiteX29" fmla="*/ 704850 w 2371725"/>
                <a:gd name="connsiteY29" fmla="*/ 511969 h 611981"/>
                <a:gd name="connsiteX30" fmla="*/ 576262 w 2371725"/>
                <a:gd name="connsiteY30" fmla="*/ 557213 h 611981"/>
                <a:gd name="connsiteX31" fmla="*/ 547687 w 2371725"/>
                <a:gd name="connsiteY31" fmla="*/ 576263 h 611981"/>
                <a:gd name="connsiteX32" fmla="*/ 523875 w 2371725"/>
                <a:gd name="connsiteY32" fmla="*/ 588169 h 611981"/>
                <a:gd name="connsiteX33" fmla="*/ 473869 w 2371725"/>
                <a:gd name="connsiteY33" fmla="*/ 604838 h 611981"/>
                <a:gd name="connsiteX34" fmla="*/ 431006 w 2371725"/>
                <a:gd name="connsiteY34" fmla="*/ 611981 h 611981"/>
                <a:gd name="connsiteX35" fmla="*/ 400050 w 2371725"/>
                <a:gd name="connsiteY35" fmla="*/ 611981 h 611981"/>
                <a:gd name="connsiteX36" fmla="*/ 369094 w 2371725"/>
                <a:gd name="connsiteY36" fmla="*/ 602456 h 611981"/>
                <a:gd name="connsiteX37" fmla="*/ 326231 w 2371725"/>
                <a:gd name="connsiteY37" fmla="*/ 581025 h 611981"/>
                <a:gd name="connsiteX38" fmla="*/ 252412 w 2371725"/>
                <a:gd name="connsiteY38" fmla="*/ 538163 h 611981"/>
                <a:gd name="connsiteX39" fmla="*/ 171450 w 2371725"/>
                <a:gd name="connsiteY39" fmla="*/ 481013 h 611981"/>
                <a:gd name="connsiteX40" fmla="*/ 107156 w 2371725"/>
                <a:gd name="connsiteY40" fmla="*/ 419100 h 611981"/>
                <a:gd name="connsiteX41" fmla="*/ 47625 w 2371725"/>
                <a:gd name="connsiteY41" fmla="*/ 357188 h 611981"/>
                <a:gd name="connsiteX42" fmla="*/ 21431 w 2371725"/>
                <a:gd name="connsiteY42" fmla="*/ 319088 h 611981"/>
                <a:gd name="connsiteX43" fmla="*/ 0 w 2371725"/>
                <a:gd name="connsiteY43" fmla="*/ 280988 h 611981"/>
                <a:gd name="connsiteX44" fmla="*/ 0 w 2371725"/>
                <a:gd name="connsiteY44" fmla="*/ 269081 h 611981"/>
                <a:gd name="connsiteX45" fmla="*/ 2381 w 2371725"/>
                <a:gd name="connsiteY45" fmla="*/ 257175 h 611981"/>
                <a:gd name="connsiteX46" fmla="*/ 11906 w 2371725"/>
                <a:gd name="connsiteY46" fmla="*/ 252413 h 611981"/>
                <a:gd name="connsiteX47" fmla="*/ 35719 w 2371725"/>
                <a:gd name="connsiteY47" fmla="*/ 259556 h 611981"/>
                <a:gd name="connsiteX48" fmla="*/ 102394 w 2371725"/>
                <a:gd name="connsiteY48" fmla="*/ 290513 h 611981"/>
                <a:gd name="connsiteX49" fmla="*/ 150019 w 2371725"/>
                <a:gd name="connsiteY49" fmla="*/ 311944 h 611981"/>
                <a:gd name="connsiteX50" fmla="*/ 233362 w 2371725"/>
                <a:gd name="connsiteY50" fmla="*/ 342900 h 611981"/>
                <a:gd name="connsiteX51" fmla="*/ 285750 w 2371725"/>
                <a:gd name="connsiteY51" fmla="*/ 359569 h 611981"/>
                <a:gd name="connsiteX52" fmla="*/ 333375 w 2371725"/>
                <a:gd name="connsiteY52" fmla="*/ 369094 h 611981"/>
                <a:gd name="connsiteX53" fmla="*/ 402431 w 2371725"/>
                <a:gd name="connsiteY53" fmla="*/ 369094 h 611981"/>
                <a:gd name="connsiteX54" fmla="*/ 542925 w 2371725"/>
                <a:gd name="connsiteY54" fmla="*/ 350044 h 611981"/>
                <a:gd name="connsiteX55" fmla="*/ 757237 w 2371725"/>
                <a:gd name="connsiteY55" fmla="*/ 3024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1725" h="611981">
                  <a:moveTo>
                    <a:pt x="757237" y="302419"/>
                  </a:moveTo>
                  <a:lnTo>
                    <a:pt x="971550" y="254794"/>
                  </a:lnTo>
                  <a:lnTo>
                    <a:pt x="1212056" y="192881"/>
                  </a:lnTo>
                  <a:lnTo>
                    <a:pt x="1404937" y="161925"/>
                  </a:lnTo>
                  <a:lnTo>
                    <a:pt x="1571625" y="130969"/>
                  </a:lnTo>
                  <a:lnTo>
                    <a:pt x="1681162" y="102394"/>
                  </a:lnTo>
                  <a:lnTo>
                    <a:pt x="1802606" y="69056"/>
                  </a:lnTo>
                  <a:lnTo>
                    <a:pt x="1919287" y="26194"/>
                  </a:lnTo>
                  <a:lnTo>
                    <a:pt x="1969294" y="4763"/>
                  </a:lnTo>
                  <a:lnTo>
                    <a:pt x="1983581" y="0"/>
                  </a:lnTo>
                  <a:lnTo>
                    <a:pt x="1990725" y="0"/>
                  </a:lnTo>
                  <a:lnTo>
                    <a:pt x="2069306" y="7144"/>
                  </a:lnTo>
                  <a:lnTo>
                    <a:pt x="2133600" y="21431"/>
                  </a:lnTo>
                  <a:lnTo>
                    <a:pt x="2207419" y="45244"/>
                  </a:lnTo>
                  <a:lnTo>
                    <a:pt x="2262187" y="64294"/>
                  </a:lnTo>
                  <a:lnTo>
                    <a:pt x="2307431" y="85725"/>
                  </a:lnTo>
                  <a:lnTo>
                    <a:pt x="2336006" y="104775"/>
                  </a:lnTo>
                  <a:lnTo>
                    <a:pt x="2362200" y="130969"/>
                  </a:lnTo>
                  <a:lnTo>
                    <a:pt x="2371725" y="147638"/>
                  </a:lnTo>
                  <a:lnTo>
                    <a:pt x="2371725" y="154781"/>
                  </a:lnTo>
                  <a:lnTo>
                    <a:pt x="2364581" y="176213"/>
                  </a:lnTo>
                  <a:lnTo>
                    <a:pt x="2326481" y="192881"/>
                  </a:lnTo>
                  <a:lnTo>
                    <a:pt x="2255044" y="204788"/>
                  </a:lnTo>
                  <a:lnTo>
                    <a:pt x="2085975" y="226219"/>
                  </a:lnTo>
                  <a:lnTo>
                    <a:pt x="1762125" y="271463"/>
                  </a:lnTo>
                  <a:lnTo>
                    <a:pt x="1331119" y="338138"/>
                  </a:lnTo>
                  <a:lnTo>
                    <a:pt x="1133475" y="395288"/>
                  </a:lnTo>
                  <a:lnTo>
                    <a:pt x="962025" y="435769"/>
                  </a:lnTo>
                  <a:lnTo>
                    <a:pt x="804862" y="478631"/>
                  </a:lnTo>
                  <a:lnTo>
                    <a:pt x="704850" y="511969"/>
                  </a:lnTo>
                  <a:lnTo>
                    <a:pt x="576262" y="557213"/>
                  </a:lnTo>
                  <a:lnTo>
                    <a:pt x="547687" y="576263"/>
                  </a:lnTo>
                  <a:lnTo>
                    <a:pt x="523875" y="588169"/>
                  </a:lnTo>
                  <a:lnTo>
                    <a:pt x="473869" y="604838"/>
                  </a:lnTo>
                  <a:lnTo>
                    <a:pt x="431006" y="611981"/>
                  </a:lnTo>
                  <a:lnTo>
                    <a:pt x="400050" y="611981"/>
                  </a:lnTo>
                  <a:lnTo>
                    <a:pt x="369094" y="602456"/>
                  </a:lnTo>
                  <a:lnTo>
                    <a:pt x="326231" y="581025"/>
                  </a:lnTo>
                  <a:lnTo>
                    <a:pt x="252412" y="538163"/>
                  </a:lnTo>
                  <a:lnTo>
                    <a:pt x="171450" y="481013"/>
                  </a:lnTo>
                  <a:lnTo>
                    <a:pt x="107156" y="419100"/>
                  </a:lnTo>
                  <a:lnTo>
                    <a:pt x="47625" y="357188"/>
                  </a:lnTo>
                  <a:lnTo>
                    <a:pt x="21431" y="319088"/>
                  </a:lnTo>
                  <a:lnTo>
                    <a:pt x="0" y="280988"/>
                  </a:lnTo>
                  <a:lnTo>
                    <a:pt x="0" y="269081"/>
                  </a:lnTo>
                  <a:lnTo>
                    <a:pt x="2381" y="257175"/>
                  </a:lnTo>
                  <a:lnTo>
                    <a:pt x="11906" y="252413"/>
                  </a:lnTo>
                  <a:lnTo>
                    <a:pt x="35719" y="259556"/>
                  </a:lnTo>
                  <a:lnTo>
                    <a:pt x="102394" y="290513"/>
                  </a:lnTo>
                  <a:lnTo>
                    <a:pt x="150019" y="311944"/>
                  </a:lnTo>
                  <a:lnTo>
                    <a:pt x="233362" y="342900"/>
                  </a:lnTo>
                  <a:lnTo>
                    <a:pt x="285750" y="359569"/>
                  </a:lnTo>
                  <a:lnTo>
                    <a:pt x="333375" y="369094"/>
                  </a:lnTo>
                  <a:lnTo>
                    <a:pt x="402431" y="369094"/>
                  </a:lnTo>
                  <a:lnTo>
                    <a:pt x="542925" y="350044"/>
                  </a:lnTo>
                  <a:lnTo>
                    <a:pt x="75723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D26AC55E-C13E-4A42-8F48-E42F3712F07B}"/>
                </a:ext>
              </a:extLst>
            </p:cNvPr>
            <p:cNvSpPr/>
            <p:nvPr/>
          </p:nvSpPr>
          <p:spPr>
            <a:xfrm>
              <a:off x="4932363" y="1620838"/>
              <a:ext cx="2124075" cy="473075"/>
            </a:xfrm>
            <a:custGeom>
              <a:avLst/>
              <a:gdLst>
                <a:gd name="connsiteX0" fmla="*/ 940594 w 2124075"/>
                <a:gd name="connsiteY0" fmla="*/ 178594 h 471488"/>
                <a:gd name="connsiteX1" fmla="*/ 1209675 w 2124075"/>
                <a:gd name="connsiteY1" fmla="*/ 138113 h 471488"/>
                <a:gd name="connsiteX2" fmla="*/ 1397794 w 2124075"/>
                <a:gd name="connsiteY2" fmla="*/ 111919 h 471488"/>
                <a:gd name="connsiteX3" fmla="*/ 1464469 w 2124075"/>
                <a:gd name="connsiteY3" fmla="*/ 92869 h 471488"/>
                <a:gd name="connsiteX4" fmla="*/ 1535906 w 2124075"/>
                <a:gd name="connsiteY4" fmla="*/ 66675 h 471488"/>
                <a:gd name="connsiteX5" fmla="*/ 1616869 w 2124075"/>
                <a:gd name="connsiteY5" fmla="*/ 33338 h 471488"/>
                <a:gd name="connsiteX6" fmla="*/ 1678781 w 2124075"/>
                <a:gd name="connsiteY6" fmla="*/ 2382 h 471488"/>
                <a:gd name="connsiteX7" fmla="*/ 1693069 w 2124075"/>
                <a:gd name="connsiteY7" fmla="*/ 0 h 471488"/>
                <a:gd name="connsiteX8" fmla="*/ 1719262 w 2124075"/>
                <a:gd name="connsiteY8" fmla="*/ 7144 h 471488"/>
                <a:gd name="connsiteX9" fmla="*/ 1790700 w 2124075"/>
                <a:gd name="connsiteY9" fmla="*/ 21432 h 471488"/>
                <a:gd name="connsiteX10" fmla="*/ 1881187 w 2124075"/>
                <a:gd name="connsiteY10" fmla="*/ 47625 h 471488"/>
                <a:gd name="connsiteX11" fmla="*/ 1938337 w 2124075"/>
                <a:gd name="connsiteY11" fmla="*/ 69057 h 471488"/>
                <a:gd name="connsiteX12" fmla="*/ 1997869 w 2124075"/>
                <a:gd name="connsiteY12" fmla="*/ 95250 h 471488"/>
                <a:gd name="connsiteX13" fmla="*/ 2043112 w 2124075"/>
                <a:gd name="connsiteY13" fmla="*/ 123825 h 471488"/>
                <a:gd name="connsiteX14" fmla="*/ 2083594 w 2124075"/>
                <a:gd name="connsiteY14" fmla="*/ 154782 h 471488"/>
                <a:gd name="connsiteX15" fmla="*/ 2107406 w 2124075"/>
                <a:gd name="connsiteY15" fmla="*/ 178594 h 471488"/>
                <a:gd name="connsiteX16" fmla="*/ 2119312 w 2124075"/>
                <a:gd name="connsiteY16" fmla="*/ 197644 h 471488"/>
                <a:gd name="connsiteX17" fmla="*/ 2124075 w 2124075"/>
                <a:gd name="connsiteY17" fmla="*/ 211932 h 471488"/>
                <a:gd name="connsiteX18" fmla="*/ 2119312 w 2124075"/>
                <a:gd name="connsiteY18" fmla="*/ 226219 h 471488"/>
                <a:gd name="connsiteX19" fmla="*/ 2105025 w 2124075"/>
                <a:gd name="connsiteY19" fmla="*/ 245269 h 471488"/>
                <a:gd name="connsiteX20" fmla="*/ 2057400 w 2124075"/>
                <a:gd name="connsiteY20" fmla="*/ 261938 h 471488"/>
                <a:gd name="connsiteX21" fmla="*/ 2019300 w 2124075"/>
                <a:gd name="connsiteY21" fmla="*/ 266700 h 471488"/>
                <a:gd name="connsiteX22" fmla="*/ 1928812 w 2124075"/>
                <a:gd name="connsiteY22" fmla="*/ 266700 h 471488"/>
                <a:gd name="connsiteX23" fmla="*/ 1759744 w 2124075"/>
                <a:gd name="connsiteY23" fmla="*/ 266700 h 471488"/>
                <a:gd name="connsiteX24" fmla="*/ 1595437 w 2124075"/>
                <a:gd name="connsiteY24" fmla="*/ 273844 h 471488"/>
                <a:gd name="connsiteX25" fmla="*/ 1362075 w 2124075"/>
                <a:gd name="connsiteY25" fmla="*/ 292894 h 471488"/>
                <a:gd name="connsiteX26" fmla="*/ 1143000 w 2124075"/>
                <a:gd name="connsiteY26" fmla="*/ 319088 h 471488"/>
                <a:gd name="connsiteX27" fmla="*/ 912019 w 2124075"/>
                <a:gd name="connsiteY27" fmla="*/ 354807 h 471488"/>
                <a:gd name="connsiteX28" fmla="*/ 635794 w 2124075"/>
                <a:gd name="connsiteY28" fmla="*/ 407194 h 471488"/>
                <a:gd name="connsiteX29" fmla="*/ 538162 w 2124075"/>
                <a:gd name="connsiteY29" fmla="*/ 428625 h 471488"/>
                <a:gd name="connsiteX30" fmla="*/ 459581 w 2124075"/>
                <a:gd name="connsiteY30" fmla="*/ 447675 h 471488"/>
                <a:gd name="connsiteX31" fmla="*/ 409575 w 2124075"/>
                <a:gd name="connsiteY31" fmla="*/ 464344 h 471488"/>
                <a:gd name="connsiteX32" fmla="*/ 366712 w 2124075"/>
                <a:gd name="connsiteY32" fmla="*/ 471488 h 471488"/>
                <a:gd name="connsiteX33" fmla="*/ 326231 w 2124075"/>
                <a:gd name="connsiteY33" fmla="*/ 464344 h 471488"/>
                <a:gd name="connsiteX34" fmla="*/ 290512 w 2124075"/>
                <a:gd name="connsiteY34" fmla="*/ 452438 h 471488"/>
                <a:gd name="connsiteX35" fmla="*/ 226219 w 2124075"/>
                <a:gd name="connsiteY35" fmla="*/ 411957 h 471488"/>
                <a:gd name="connsiteX36" fmla="*/ 154781 w 2124075"/>
                <a:gd name="connsiteY36" fmla="*/ 359569 h 471488"/>
                <a:gd name="connsiteX37" fmla="*/ 92869 w 2124075"/>
                <a:gd name="connsiteY37" fmla="*/ 304800 h 471488"/>
                <a:gd name="connsiteX38" fmla="*/ 45244 w 2124075"/>
                <a:gd name="connsiteY38" fmla="*/ 259557 h 471488"/>
                <a:gd name="connsiteX39" fmla="*/ 26194 w 2124075"/>
                <a:gd name="connsiteY39" fmla="*/ 240507 h 471488"/>
                <a:gd name="connsiteX40" fmla="*/ 11906 w 2124075"/>
                <a:gd name="connsiteY40" fmla="*/ 219075 h 471488"/>
                <a:gd name="connsiteX41" fmla="*/ 0 w 2124075"/>
                <a:gd name="connsiteY41" fmla="*/ 176213 h 471488"/>
                <a:gd name="connsiteX42" fmla="*/ 0 w 2124075"/>
                <a:gd name="connsiteY42" fmla="*/ 161925 h 471488"/>
                <a:gd name="connsiteX43" fmla="*/ 4762 w 2124075"/>
                <a:gd name="connsiteY43" fmla="*/ 152400 h 471488"/>
                <a:gd name="connsiteX44" fmla="*/ 11906 w 2124075"/>
                <a:gd name="connsiteY44" fmla="*/ 152400 h 471488"/>
                <a:gd name="connsiteX45" fmla="*/ 35719 w 2124075"/>
                <a:gd name="connsiteY45" fmla="*/ 164307 h 471488"/>
                <a:gd name="connsiteX46" fmla="*/ 69056 w 2124075"/>
                <a:gd name="connsiteY46" fmla="*/ 185738 h 471488"/>
                <a:gd name="connsiteX47" fmla="*/ 159544 w 2124075"/>
                <a:gd name="connsiteY47" fmla="*/ 211932 h 471488"/>
                <a:gd name="connsiteX48" fmla="*/ 245269 w 2124075"/>
                <a:gd name="connsiteY48" fmla="*/ 230982 h 471488"/>
                <a:gd name="connsiteX49" fmla="*/ 369094 w 2124075"/>
                <a:gd name="connsiteY49" fmla="*/ 245269 h 471488"/>
                <a:gd name="connsiteX50" fmla="*/ 483394 w 2124075"/>
                <a:gd name="connsiteY50" fmla="*/ 245269 h 471488"/>
                <a:gd name="connsiteX51" fmla="*/ 609600 w 2124075"/>
                <a:gd name="connsiteY51" fmla="*/ 228600 h 471488"/>
                <a:gd name="connsiteX52" fmla="*/ 940594 w 2124075"/>
                <a:gd name="connsiteY52" fmla="*/ 17859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24075" h="471488">
                  <a:moveTo>
                    <a:pt x="940594" y="178594"/>
                  </a:moveTo>
                  <a:lnTo>
                    <a:pt x="1209675" y="138113"/>
                  </a:lnTo>
                  <a:lnTo>
                    <a:pt x="1397794" y="111919"/>
                  </a:lnTo>
                  <a:lnTo>
                    <a:pt x="1464469" y="92869"/>
                  </a:lnTo>
                  <a:lnTo>
                    <a:pt x="1535906" y="66675"/>
                  </a:lnTo>
                  <a:lnTo>
                    <a:pt x="1616869" y="33338"/>
                  </a:lnTo>
                  <a:lnTo>
                    <a:pt x="1678781" y="2382"/>
                  </a:lnTo>
                  <a:lnTo>
                    <a:pt x="1693069" y="0"/>
                  </a:lnTo>
                  <a:lnTo>
                    <a:pt x="1719262" y="7144"/>
                  </a:lnTo>
                  <a:lnTo>
                    <a:pt x="1790700" y="21432"/>
                  </a:lnTo>
                  <a:lnTo>
                    <a:pt x="1881187" y="47625"/>
                  </a:lnTo>
                  <a:lnTo>
                    <a:pt x="1938337" y="69057"/>
                  </a:lnTo>
                  <a:lnTo>
                    <a:pt x="1997869" y="95250"/>
                  </a:lnTo>
                  <a:lnTo>
                    <a:pt x="2043112" y="123825"/>
                  </a:lnTo>
                  <a:lnTo>
                    <a:pt x="2083594" y="154782"/>
                  </a:lnTo>
                  <a:lnTo>
                    <a:pt x="2107406" y="178594"/>
                  </a:lnTo>
                  <a:lnTo>
                    <a:pt x="2119312" y="197644"/>
                  </a:lnTo>
                  <a:lnTo>
                    <a:pt x="2124075" y="211932"/>
                  </a:lnTo>
                  <a:lnTo>
                    <a:pt x="2119312" y="226219"/>
                  </a:lnTo>
                  <a:lnTo>
                    <a:pt x="2105025" y="245269"/>
                  </a:lnTo>
                  <a:lnTo>
                    <a:pt x="2057400" y="261938"/>
                  </a:lnTo>
                  <a:lnTo>
                    <a:pt x="2019300" y="266700"/>
                  </a:lnTo>
                  <a:lnTo>
                    <a:pt x="1928812" y="266700"/>
                  </a:lnTo>
                  <a:lnTo>
                    <a:pt x="1759744" y="266700"/>
                  </a:lnTo>
                  <a:lnTo>
                    <a:pt x="1595437" y="273844"/>
                  </a:lnTo>
                  <a:lnTo>
                    <a:pt x="1362075" y="292894"/>
                  </a:lnTo>
                  <a:lnTo>
                    <a:pt x="1143000" y="319088"/>
                  </a:lnTo>
                  <a:lnTo>
                    <a:pt x="912019" y="354807"/>
                  </a:lnTo>
                  <a:lnTo>
                    <a:pt x="635794" y="407194"/>
                  </a:lnTo>
                  <a:lnTo>
                    <a:pt x="538162" y="428625"/>
                  </a:lnTo>
                  <a:lnTo>
                    <a:pt x="459581" y="447675"/>
                  </a:lnTo>
                  <a:lnTo>
                    <a:pt x="409575" y="464344"/>
                  </a:lnTo>
                  <a:lnTo>
                    <a:pt x="366712" y="471488"/>
                  </a:lnTo>
                  <a:lnTo>
                    <a:pt x="326231" y="464344"/>
                  </a:lnTo>
                  <a:lnTo>
                    <a:pt x="290512" y="452438"/>
                  </a:lnTo>
                  <a:lnTo>
                    <a:pt x="226219" y="411957"/>
                  </a:lnTo>
                  <a:lnTo>
                    <a:pt x="154781" y="359569"/>
                  </a:lnTo>
                  <a:lnTo>
                    <a:pt x="92869" y="304800"/>
                  </a:lnTo>
                  <a:lnTo>
                    <a:pt x="45244" y="259557"/>
                  </a:lnTo>
                  <a:lnTo>
                    <a:pt x="26194" y="240507"/>
                  </a:lnTo>
                  <a:lnTo>
                    <a:pt x="11906" y="219075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11906" y="152400"/>
                  </a:lnTo>
                  <a:lnTo>
                    <a:pt x="35719" y="164307"/>
                  </a:lnTo>
                  <a:lnTo>
                    <a:pt x="69056" y="185738"/>
                  </a:lnTo>
                  <a:lnTo>
                    <a:pt x="159544" y="211932"/>
                  </a:lnTo>
                  <a:lnTo>
                    <a:pt x="245269" y="230982"/>
                  </a:lnTo>
                  <a:lnTo>
                    <a:pt x="369094" y="245269"/>
                  </a:lnTo>
                  <a:lnTo>
                    <a:pt x="483394" y="245269"/>
                  </a:lnTo>
                  <a:lnTo>
                    <a:pt x="609600" y="228600"/>
                  </a:lnTo>
                  <a:lnTo>
                    <a:pt x="940594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3D36DB7-0EBA-A146-A08B-4476D985E50A}"/>
                </a:ext>
              </a:extLst>
            </p:cNvPr>
            <p:cNvSpPr/>
            <p:nvPr/>
          </p:nvSpPr>
          <p:spPr>
            <a:xfrm>
              <a:off x="4873625" y="2641600"/>
              <a:ext cx="390525" cy="2371725"/>
            </a:xfrm>
            <a:custGeom>
              <a:avLst/>
              <a:gdLst>
                <a:gd name="connsiteX0" fmla="*/ 384175 w 390525"/>
                <a:gd name="connsiteY0" fmla="*/ 342900 h 2371725"/>
                <a:gd name="connsiteX1" fmla="*/ 387350 w 390525"/>
                <a:gd name="connsiteY1" fmla="*/ 203200 h 2371725"/>
                <a:gd name="connsiteX2" fmla="*/ 339725 w 390525"/>
                <a:gd name="connsiteY2" fmla="*/ 73025 h 2371725"/>
                <a:gd name="connsiteX3" fmla="*/ 298450 w 390525"/>
                <a:gd name="connsiteY3" fmla="*/ 53975 h 2371725"/>
                <a:gd name="connsiteX4" fmla="*/ 225425 w 390525"/>
                <a:gd name="connsiteY4" fmla="*/ 28575 h 2371725"/>
                <a:gd name="connsiteX5" fmla="*/ 171450 w 390525"/>
                <a:gd name="connsiteY5" fmla="*/ 15875 h 2371725"/>
                <a:gd name="connsiteX6" fmla="*/ 101600 w 390525"/>
                <a:gd name="connsiteY6" fmla="*/ 6350 h 2371725"/>
                <a:gd name="connsiteX7" fmla="*/ 50800 w 390525"/>
                <a:gd name="connsiteY7" fmla="*/ 0 h 2371725"/>
                <a:gd name="connsiteX8" fmla="*/ 28575 w 390525"/>
                <a:gd name="connsiteY8" fmla="*/ 0 h 2371725"/>
                <a:gd name="connsiteX9" fmla="*/ 9525 w 390525"/>
                <a:gd name="connsiteY9" fmla="*/ 3175 h 2371725"/>
                <a:gd name="connsiteX10" fmla="*/ 0 w 390525"/>
                <a:gd name="connsiteY10" fmla="*/ 12700 h 2371725"/>
                <a:gd name="connsiteX11" fmla="*/ 3175 w 390525"/>
                <a:gd name="connsiteY11" fmla="*/ 22225 h 2371725"/>
                <a:gd name="connsiteX12" fmla="*/ 19050 w 390525"/>
                <a:gd name="connsiteY12" fmla="*/ 41275 h 2371725"/>
                <a:gd name="connsiteX13" fmla="*/ 57150 w 390525"/>
                <a:gd name="connsiteY13" fmla="*/ 73025 h 2371725"/>
                <a:gd name="connsiteX14" fmla="*/ 85725 w 390525"/>
                <a:gd name="connsiteY14" fmla="*/ 101600 h 2371725"/>
                <a:gd name="connsiteX15" fmla="*/ 104775 w 390525"/>
                <a:gd name="connsiteY15" fmla="*/ 127000 h 2371725"/>
                <a:gd name="connsiteX16" fmla="*/ 136525 w 390525"/>
                <a:gd name="connsiteY16" fmla="*/ 171450 h 2371725"/>
                <a:gd name="connsiteX17" fmla="*/ 152400 w 390525"/>
                <a:gd name="connsiteY17" fmla="*/ 203200 h 2371725"/>
                <a:gd name="connsiteX18" fmla="*/ 171450 w 390525"/>
                <a:gd name="connsiteY18" fmla="*/ 254000 h 2371725"/>
                <a:gd name="connsiteX19" fmla="*/ 180975 w 390525"/>
                <a:gd name="connsiteY19" fmla="*/ 301625 h 2371725"/>
                <a:gd name="connsiteX20" fmla="*/ 187325 w 390525"/>
                <a:gd name="connsiteY20" fmla="*/ 428625 h 2371725"/>
                <a:gd name="connsiteX21" fmla="*/ 193675 w 390525"/>
                <a:gd name="connsiteY21" fmla="*/ 765175 h 2371725"/>
                <a:gd name="connsiteX22" fmla="*/ 196850 w 390525"/>
                <a:gd name="connsiteY22" fmla="*/ 1069975 h 2371725"/>
                <a:gd name="connsiteX23" fmla="*/ 190500 w 390525"/>
                <a:gd name="connsiteY23" fmla="*/ 1314450 h 2371725"/>
                <a:gd name="connsiteX24" fmla="*/ 177800 w 390525"/>
                <a:gd name="connsiteY24" fmla="*/ 1527175 h 2371725"/>
                <a:gd name="connsiteX25" fmla="*/ 142875 w 390525"/>
                <a:gd name="connsiteY25" fmla="*/ 1873250 h 2371725"/>
                <a:gd name="connsiteX26" fmla="*/ 127000 w 390525"/>
                <a:gd name="connsiteY26" fmla="*/ 1943100 h 2371725"/>
                <a:gd name="connsiteX27" fmla="*/ 114300 w 390525"/>
                <a:gd name="connsiteY27" fmla="*/ 2006600 h 2371725"/>
                <a:gd name="connsiteX28" fmla="*/ 111125 w 390525"/>
                <a:gd name="connsiteY28" fmla="*/ 2060575 h 2371725"/>
                <a:gd name="connsiteX29" fmla="*/ 120650 w 390525"/>
                <a:gd name="connsiteY29" fmla="*/ 2130425 h 2371725"/>
                <a:gd name="connsiteX30" fmla="*/ 133350 w 390525"/>
                <a:gd name="connsiteY30" fmla="*/ 2184400 h 2371725"/>
                <a:gd name="connsiteX31" fmla="*/ 155575 w 390525"/>
                <a:gd name="connsiteY31" fmla="*/ 2251075 h 2371725"/>
                <a:gd name="connsiteX32" fmla="*/ 184150 w 390525"/>
                <a:gd name="connsiteY32" fmla="*/ 2305050 h 2371725"/>
                <a:gd name="connsiteX33" fmla="*/ 200025 w 390525"/>
                <a:gd name="connsiteY33" fmla="*/ 2327275 h 2371725"/>
                <a:gd name="connsiteX34" fmla="*/ 215900 w 390525"/>
                <a:gd name="connsiteY34" fmla="*/ 2346325 h 2371725"/>
                <a:gd name="connsiteX35" fmla="*/ 238125 w 390525"/>
                <a:gd name="connsiteY35" fmla="*/ 2362200 h 2371725"/>
                <a:gd name="connsiteX36" fmla="*/ 260350 w 390525"/>
                <a:gd name="connsiteY36" fmla="*/ 2371725 h 2371725"/>
                <a:gd name="connsiteX37" fmla="*/ 273050 w 390525"/>
                <a:gd name="connsiteY37" fmla="*/ 2371725 h 2371725"/>
                <a:gd name="connsiteX38" fmla="*/ 311150 w 390525"/>
                <a:gd name="connsiteY38" fmla="*/ 2359025 h 2371725"/>
                <a:gd name="connsiteX39" fmla="*/ 333375 w 390525"/>
                <a:gd name="connsiteY39" fmla="*/ 2339975 h 2371725"/>
                <a:gd name="connsiteX40" fmla="*/ 346075 w 390525"/>
                <a:gd name="connsiteY40" fmla="*/ 2320925 h 2371725"/>
                <a:gd name="connsiteX41" fmla="*/ 358775 w 390525"/>
                <a:gd name="connsiteY41" fmla="*/ 2298700 h 2371725"/>
                <a:gd name="connsiteX42" fmla="*/ 374650 w 390525"/>
                <a:gd name="connsiteY42" fmla="*/ 2266950 h 2371725"/>
                <a:gd name="connsiteX43" fmla="*/ 387350 w 390525"/>
                <a:gd name="connsiteY43" fmla="*/ 2235200 h 2371725"/>
                <a:gd name="connsiteX44" fmla="*/ 390525 w 390525"/>
                <a:gd name="connsiteY44" fmla="*/ 2216150 h 2371725"/>
                <a:gd name="connsiteX45" fmla="*/ 365125 w 390525"/>
                <a:gd name="connsiteY45" fmla="*/ 2101850 h 2371725"/>
                <a:gd name="connsiteX46" fmla="*/ 374650 w 390525"/>
                <a:gd name="connsiteY46" fmla="*/ 1822450 h 2371725"/>
                <a:gd name="connsiteX47" fmla="*/ 387350 w 390525"/>
                <a:gd name="connsiteY47" fmla="*/ 1498600 h 2371725"/>
                <a:gd name="connsiteX48" fmla="*/ 384175 w 390525"/>
                <a:gd name="connsiteY48" fmla="*/ 34290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525" h="2371725">
                  <a:moveTo>
                    <a:pt x="384175" y="342900"/>
                  </a:moveTo>
                  <a:cubicBezTo>
                    <a:pt x="385233" y="296333"/>
                    <a:pt x="386292" y="249767"/>
                    <a:pt x="387350" y="203200"/>
                  </a:cubicBezTo>
                  <a:lnTo>
                    <a:pt x="339725" y="73025"/>
                  </a:lnTo>
                  <a:lnTo>
                    <a:pt x="298450" y="53975"/>
                  </a:lnTo>
                  <a:lnTo>
                    <a:pt x="225425" y="28575"/>
                  </a:lnTo>
                  <a:lnTo>
                    <a:pt x="171450" y="15875"/>
                  </a:lnTo>
                  <a:lnTo>
                    <a:pt x="101600" y="6350"/>
                  </a:lnTo>
                  <a:lnTo>
                    <a:pt x="50800" y="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12700"/>
                  </a:lnTo>
                  <a:lnTo>
                    <a:pt x="3175" y="22225"/>
                  </a:lnTo>
                  <a:lnTo>
                    <a:pt x="19050" y="41275"/>
                  </a:lnTo>
                  <a:lnTo>
                    <a:pt x="57150" y="73025"/>
                  </a:lnTo>
                  <a:lnTo>
                    <a:pt x="85725" y="101600"/>
                  </a:lnTo>
                  <a:lnTo>
                    <a:pt x="104775" y="127000"/>
                  </a:lnTo>
                  <a:lnTo>
                    <a:pt x="136525" y="171450"/>
                  </a:lnTo>
                  <a:lnTo>
                    <a:pt x="152400" y="203200"/>
                  </a:lnTo>
                  <a:lnTo>
                    <a:pt x="171450" y="254000"/>
                  </a:lnTo>
                  <a:lnTo>
                    <a:pt x="180975" y="301625"/>
                  </a:lnTo>
                  <a:lnTo>
                    <a:pt x="187325" y="428625"/>
                  </a:lnTo>
                  <a:lnTo>
                    <a:pt x="193675" y="765175"/>
                  </a:lnTo>
                  <a:cubicBezTo>
                    <a:pt x="194733" y="866775"/>
                    <a:pt x="195792" y="968375"/>
                    <a:pt x="196850" y="1069975"/>
                  </a:cubicBezTo>
                  <a:lnTo>
                    <a:pt x="190500" y="1314450"/>
                  </a:lnTo>
                  <a:lnTo>
                    <a:pt x="177800" y="1527175"/>
                  </a:lnTo>
                  <a:lnTo>
                    <a:pt x="142875" y="1873250"/>
                  </a:lnTo>
                  <a:lnTo>
                    <a:pt x="127000" y="1943100"/>
                  </a:lnTo>
                  <a:lnTo>
                    <a:pt x="114300" y="2006600"/>
                  </a:lnTo>
                  <a:lnTo>
                    <a:pt x="111125" y="2060575"/>
                  </a:lnTo>
                  <a:lnTo>
                    <a:pt x="120650" y="2130425"/>
                  </a:lnTo>
                  <a:lnTo>
                    <a:pt x="133350" y="2184400"/>
                  </a:lnTo>
                  <a:lnTo>
                    <a:pt x="155575" y="2251075"/>
                  </a:lnTo>
                  <a:lnTo>
                    <a:pt x="184150" y="2305050"/>
                  </a:lnTo>
                  <a:lnTo>
                    <a:pt x="200025" y="2327275"/>
                  </a:lnTo>
                  <a:lnTo>
                    <a:pt x="215900" y="2346325"/>
                  </a:lnTo>
                  <a:lnTo>
                    <a:pt x="238125" y="2362200"/>
                  </a:lnTo>
                  <a:lnTo>
                    <a:pt x="260350" y="2371725"/>
                  </a:lnTo>
                  <a:lnTo>
                    <a:pt x="273050" y="2371725"/>
                  </a:lnTo>
                  <a:lnTo>
                    <a:pt x="311150" y="2359025"/>
                  </a:lnTo>
                  <a:lnTo>
                    <a:pt x="333375" y="2339975"/>
                  </a:lnTo>
                  <a:lnTo>
                    <a:pt x="346075" y="2320925"/>
                  </a:lnTo>
                  <a:lnTo>
                    <a:pt x="358775" y="2298700"/>
                  </a:lnTo>
                  <a:lnTo>
                    <a:pt x="374650" y="2266950"/>
                  </a:lnTo>
                  <a:lnTo>
                    <a:pt x="387350" y="2235200"/>
                  </a:lnTo>
                  <a:lnTo>
                    <a:pt x="390525" y="2216150"/>
                  </a:lnTo>
                  <a:lnTo>
                    <a:pt x="365125" y="2101850"/>
                  </a:lnTo>
                  <a:lnTo>
                    <a:pt x="374650" y="1822450"/>
                  </a:lnTo>
                  <a:lnTo>
                    <a:pt x="387350" y="1498600"/>
                  </a:lnTo>
                  <a:cubicBezTo>
                    <a:pt x="386292" y="1117600"/>
                    <a:pt x="385233" y="736600"/>
                    <a:pt x="384175" y="3429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30592D8-B49F-264F-948D-F462EDD9F443}"/>
                </a:ext>
              </a:extLst>
            </p:cNvPr>
            <p:cNvSpPr/>
            <p:nvPr/>
          </p:nvSpPr>
          <p:spPr>
            <a:xfrm>
              <a:off x="4567238" y="4957763"/>
              <a:ext cx="1203325" cy="936625"/>
            </a:xfrm>
            <a:custGeom>
              <a:avLst/>
              <a:gdLst>
                <a:gd name="connsiteX0" fmla="*/ 450056 w 1202531"/>
                <a:gd name="connsiteY0" fmla="*/ 573881 h 935831"/>
                <a:gd name="connsiteX1" fmla="*/ 542925 w 1202531"/>
                <a:gd name="connsiteY1" fmla="*/ 488156 h 935831"/>
                <a:gd name="connsiteX2" fmla="*/ 611981 w 1202531"/>
                <a:gd name="connsiteY2" fmla="*/ 421481 h 935831"/>
                <a:gd name="connsiteX3" fmla="*/ 704850 w 1202531"/>
                <a:gd name="connsiteY3" fmla="*/ 321468 h 935831"/>
                <a:gd name="connsiteX4" fmla="*/ 762000 w 1202531"/>
                <a:gd name="connsiteY4" fmla="*/ 252412 h 935831"/>
                <a:gd name="connsiteX5" fmla="*/ 776287 w 1202531"/>
                <a:gd name="connsiteY5" fmla="*/ 226218 h 935831"/>
                <a:gd name="connsiteX6" fmla="*/ 785812 w 1202531"/>
                <a:gd name="connsiteY6" fmla="*/ 197643 h 935831"/>
                <a:gd name="connsiteX7" fmla="*/ 792956 w 1202531"/>
                <a:gd name="connsiteY7" fmla="*/ 166687 h 935831"/>
                <a:gd name="connsiteX8" fmla="*/ 792956 w 1202531"/>
                <a:gd name="connsiteY8" fmla="*/ 138112 h 935831"/>
                <a:gd name="connsiteX9" fmla="*/ 788193 w 1202531"/>
                <a:gd name="connsiteY9" fmla="*/ 116681 h 935831"/>
                <a:gd name="connsiteX10" fmla="*/ 776287 w 1202531"/>
                <a:gd name="connsiteY10" fmla="*/ 88106 h 935831"/>
                <a:gd name="connsiteX11" fmla="*/ 762000 w 1202531"/>
                <a:gd name="connsiteY11" fmla="*/ 61912 h 935831"/>
                <a:gd name="connsiteX12" fmla="*/ 752475 w 1202531"/>
                <a:gd name="connsiteY12" fmla="*/ 42862 h 935831"/>
                <a:gd name="connsiteX13" fmla="*/ 745331 w 1202531"/>
                <a:gd name="connsiteY13" fmla="*/ 19050 h 935831"/>
                <a:gd name="connsiteX14" fmla="*/ 745331 w 1202531"/>
                <a:gd name="connsiteY14" fmla="*/ 7143 h 935831"/>
                <a:gd name="connsiteX15" fmla="*/ 752475 w 1202531"/>
                <a:gd name="connsiteY15" fmla="*/ 0 h 935831"/>
                <a:gd name="connsiteX16" fmla="*/ 769143 w 1202531"/>
                <a:gd name="connsiteY16" fmla="*/ 0 h 935831"/>
                <a:gd name="connsiteX17" fmla="*/ 790575 w 1202531"/>
                <a:gd name="connsiteY17" fmla="*/ 7143 h 935831"/>
                <a:gd name="connsiteX18" fmla="*/ 819150 w 1202531"/>
                <a:gd name="connsiteY18" fmla="*/ 16668 h 935831"/>
                <a:gd name="connsiteX19" fmla="*/ 883443 w 1202531"/>
                <a:gd name="connsiteY19" fmla="*/ 38100 h 935831"/>
                <a:gd name="connsiteX20" fmla="*/ 950118 w 1202531"/>
                <a:gd name="connsiteY20" fmla="*/ 66675 h 935831"/>
                <a:gd name="connsiteX21" fmla="*/ 981075 w 1202531"/>
                <a:gd name="connsiteY21" fmla="*/ 80962 h 935831"/>
                <a:gd name="connsiteX22" fmla="*/ 1057275 w 1202531"/>
                <a:gd name="connsiteY22" fmla="*/ 121443 h 935831"/>
                <a:gd name="connsiteX23" fmla="*/ 1126331 w 1202531"/>
                <a:gd name="connsiteY23" fmla="*/ 166687 h 935831"/>
                <a:gd name="connsiteX24" fmla="*/ 1166812 w 1202531"/>
                <a:gd name="connsiteY24" fmla="*/ 195262 h 935831"/>
                <a:gd name="connsiteX25" fmla="*/ 1181100 w 1202531"/>
                <a:gd name="connsiteY25" fmla="*/ 209550 h 935831"/>
                <a:gd name="connsiteX26" fmla="*/ 1193006 w 1202531"/>
                <a:gd name="connsiteY26" fmla="*/ 226218 h 935831"/>
                <a:gd name="connsiteX27" fmla="*/ 1200150 w 1202531"/>
                <a:gd name="connsiteY27" fmla="*/ 242887 h 935831"/>
                <a:gd name="connsiteX28" fmla="*/ 1202531 w 1202531"/>
                <a:gd name="connsiteY28" fmla="*/ 259556 h 935831"/>
                <a:gd name="connsiteX29" fmla="*/ 1195387 w 1202531"/>
                <a:gd name="connsiteY29" fmla="*/ 278606 h 935831"/>
                <a:gd name="connsiteX30" fmla="*/ 1181100 w 1202531"/>
                <a:gd name="connsiteY30" fmla="*/ 290512 h 935831"/>
                <a:gd name="connsiteX31" fmla="*/ 1135856 w 1202531"/>
                <a:gd name="connsiteY31" fmla="*/ 309562 h 935831"/>
                <a:gd name="connsiteX32" fmla="*/ 1088231 w 1202531"/>
                <a:gd name="connsiteY32" fmla="*/ 330993 h 935831"/>
                <a:gd name="connsiteX33" fmla="*/ 1009650 w 1202531"/>
                <a:gd name="connsiteY33" fmla="*/ 381000 h 935831"/>
                <a:gd name="connsiteX34" fmla="*/ 904875 w 1202531"/>
                <a:gd name="connsiteY34" fmla="*/ 464343 h 935831"/>
                <a:gd name="connsiteX35" fmla="*/ 783431 w 1202531"/>
                <a:gd name="connsiteY35" fmla="*/ 547687 h 935831"/>
                <a:gd name="connsiteX36" fmla="*/ 645318 w 1202531"/>
                <a:gd name="connsiteY36" fmla="*/ 640556 h 935831"/>
                <a:gd name="connsiteX37" fmla="*/ 528637 w 1202531"/>
                <a:gd name="connsiteY37" fmla="*/ 709612 h 935831"/>
                <a:gd name="connsiteX38" fmla="*/ 409575 w 1202531"/>
                <a:gd name="connsiteY38" fmla="*/ 776287 h 935831"/>
                <a:gd name="connsiteX39" fmla="*/ 292893 w 1202531"/>
                <a:gd name="connsiteY39" fmla="*/ 833437 h 935831"/>
                <a:gd name="connsiteX40" fmla="*/ 192881 w 1202531"/>
                <a:gd name="connsiteY40" fmla="*/ 878681 h 935831"/>
                <a:gd name="connsiteX41" fmla="*/ 83343 w 1202531"/>
                <a:gd name="connsiteY41" fmla="*/ 921543 h 935831"/>
                <a:gd name="connsiteX42" fmla="*/ 45243 w 1202531"/>
                <a:gd name="connsiteY42" fmla="*/ 933450 h 935831"/>
                <a:gd name="connsiteX43" fmla="*/ 26193 w 1202531"/>
                <a:gd name="connsiteY43" fmla="*/ 935831 h 935831"/>
                <a:gd name="connsiteX44" fmla="*/ 4762 w 1202531"/>
                <a:gd name="connsiteY44" fmla="*/ 931068 h 935831"/>
                <a:gd name="connsiteX45" fmla="*/ 0 w 1202531"/>
                <a:gd name="connsiteY45" fmla="*/ 928687 h 935831"/>
                <a:gd name="connsiteX46" fmla="*/ 0 w 1202531"/>
                <a:gd name="connsiteY46" fmla="*/ 923925 h 935831"/>
                <a:gd name="connsiteX47" fmla="*/ 2381 w 1202531"/>
                <a:gd name="connsiteY47" fmla="*/ 909637 h 935831"/>
                <a:gd name="connsiteX48" fmla="*/ 7143 w 1202531"/>
                <a:gd name="connsiteY48" fmla="*/ 895350 h 935831"/>
                <a:gd name="connsiteX49" fmla="*/ 35718 w 1202531"/>
                <a:gd name="connsiteY49" fmla="*/ 871537 h 935831"/>
                <a:gd name="connsiteX50" fmla="*/ 95250 w 1202531"/>
                <a:gd name="connsiteY50" fmla="*/ 838200 h 935831"/>
                <a:gd name="connsiteX51" fmla="*/ 197643 w 1202531"/>
                <a:gd name="connsiteY51" fmla="*/ 769143 h 935831"/>
                <a:gd name="connsiteX52" fmla="*/ 280987 w 1202531"/>
                <a:gd name="connsiteY52" fmla="*/ 711993 h 935831"/>
                <a:gd name="connsiteX53" fmla="*/ 392906 w 1202531"/>
                <a:gd name="connsiteY53" fmla="*/ 623887 h 935831"/>
                <a:gd name="connsiteX54" fmla="*/ 450056 w 1202531"/>
                <a:gd name="connsiteY54" fmla="*/ 573881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02531" h="935831">
                  <a:moveTo>
                    <a:pt x="450056" y="573881"/>
                  </a:moveTo>
                  <a:lnTo>
                    <a:pt x="542925" y="488156"/>
                  </a:lnTo>
                  <a:lnTo>
                    <a:pt x="611981" y="421481"/>
                  </a:lnTo>
                  <a:lnTo>
                    <a:pt x="704850" y="321468"/>
                  </a:lnTo>
                  <a:lnTo>
                    <a:pt x="762000" y="252412"/>
                  </a:lnTo>
                  <a:lnTo>
                    <a:pt x="776287" y="226218"/>
                  </a:lnTo>
                  <a:lnTo>
                    <a:pt x="785812" y="197643"/>
                  </a:lnTo>
                  <a:lnTo>
                    <a:pt x="792956" y="166687"/>
                  </a:lnTo>
                  <a:lnTo>
                    <a:pt x="792956" y="138112"/>
                  </a:lnTo>
                  <a:lnTo>
                    <a:pt x="788193" y="116681"/>
                  </a:lnTo>
                  <a:lnTo>
                    <a:pt x="776287" y="88106"/>
                  </a:lnTo>
                  <a:lnTo>
                    <a:pt x="762000" y="61912"/>
                  </a:lnTo>
                  <a:lnTo>
                    <a:pt x="752475" y="42862"/>
                  </a:lnTo>
                  <a:lnTo>
                    <a:pt x="745331" y="19050"/>
                  </a:lnTo>
                  <a:lnTo>
                    <a:pt x="745331" y="7143"/>
                  </a:lnTo>
                  <a:lnTo>
                    <a:pt x="752475" y="0"/>
                  </a:lnTo>
                  <a:lnTo>
                    <a:pt x="769143" y="0"/>
                  </a:lnTo>
                  <a:lnTo>
                    <a:pt x="790575" y="7143"/>
                  </a:lnTo>
                  <a:lnTo>
                    <a:pt x="819150" y="16668"/>
                  </a:lnTo>
                  <a:lnTo>
                    <a:pt x="883443" y="38100"/>
                  </a:lnTo>
                  <a:lnTo>
                    <a:pt x="950118" y="66675"/>
                  </a:lnTo>
                  <a:lnTo>
                    <a:pt x="981075" y="80962"/>
                  </a:lnTo>
                  <a:lnTo>
                    <a:pt x="1057275" y="121443"/>
                  </a:lnTo>
                  <a:lnTo>
                    <a:pt x="1126331" y="166687"/>
                  </a:lnTo>
                  <a:lnTo>
                    <a:pt x="1166812" y="195262"/>
                  </a:lnTo>
                  <a:lnTo>
                    <a:pt x="1181100" y="209550"/>
                  </a:lnTo>
                  <a:lnTo>
                    <a:pt x="1193006" y="226218"/>
                  </a:lnTo>
                  <a:lnTo>
                    <a:pt x="1200150" y="242887"/>
                  </a:lnTo>
                  <a:lnTo>
                    <a:pt x="1202531" y="259556"/>
                  </a:lnTo>
                  <a:lnTo>
                    <a:pt x="1195387" y="278606"/>
                  </a:lnTo>
                  <a:lnTo>
                    <a:pt x="1181100" y="290512"/>
                  </a:lnTo>
                  <a:lnTo>
                    <a:pt x="1135856" y="309562"/>
                  </a:lnTo>
                  <a:lnTo>
                    <a:pt x="1088231" y="330993"/>
                  </a:lnTo>
                  <a:lnTo>
                    <a:pt x="1009650" y="381000"/>
                  </a:lnTo>
                  <a:lnTo>
                    <a:pt x="904875" y="464343"/>
                  </a:lnTo>
                  <a:lnTo>
                    <a:pt x="783431" y="547687"/>
                  </a:lnTo>
                  <a:lnTo>
                    <a:pt x="645318" y="640556"/>
                  </a:lnTo>
                  <a:lnTo>
                    <a:pt x="528637" y="709612"/>
                  </a:lnTo>
                  <a:lnTo>
                    <a:pt x="409575" y="776287"/>
                  </a:lnTo>
                  <a:lnTo>
                    <a:pt x="292893" y="833437"/>
                  </a:lnTo>
                  <a:lnTo>
                    <a:pt x="192881" y="878681"/>
                  </a:lnTo>
                  <a:lnTo>
                    <a:pt x="83343" y="921543"/>
                  </a:lnTo>
                  <a:lnTo>
                    <a:pt x="45243" y="933450"/>
                  </a:lnTo>
                  <a:lnTo>
                    <a:pt x="26193" y="935831"/>
                  </a:lnTo>
                  <a:lnTo>
                    <a:pt x="4762" y="931068"/>
                  </a:lnTo>
                  <a:lnTo>
                    <a:pt x="0" y="928687"/>
                  </a:lnTo>
                  <a:lnTo>
                    <a:pt x="0" y="923925"/>
                  </a:lnTo>
                  <a:lnTo>
                    <a:pt x="2381" y="909637"/>
                  </a:lnTo>
                  <a:lnTo>
                    <a:pt x="7143" y="895350"/>
                  </a:lnTo>
                  <a:lnTo>
                    <a:pt x="35718" y="871537"/>
                  </a:lnTo>
                  <a:lnTo>
                    <a:pt x="95250" y="838200"/>
                  </a:lnTo>
                  <a:lnTo>
                    <a:pt x="197643" y="769143"/>
                  </a:lnTo>
                  <a:lnTo>
                    <a:pt x="280987" y="711993"/>
                  </a:lnTo>
                  <a:lnTo>
                    <a:pt x="392906" y="623887"/>
                  </a:lnTo>
                  <a:lnTo>
                    <a:pt x="450056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679139F-E4F3-674A-8E1A-F07DAC4C5B24}"/>
                </a:ext>
              </a:extLst>
            </p:cNvPr>
            <p:cNvSpPr/>
            <p:nvPr/>
          </p:nvSpPr>
          <p:spPr>
            <a:xfrm>
              <a:off x="6065838" y="4976813"/>
              <a:ext cx="984250" cy="955675"/>
            </a:xfrm>
            <a:custGeom>
              <a:avLst/>
              <a:gdLst>
                <a:gd name="connsiteX0" fmla="*/ 447675 w 985837"/>
                <a:gd name="connsiteY0" fmla="*/ 454818 h 954881"/>
                <a:gd name="connsiteX1" fmla="*/ 388144 w 985837"/>
                <a:gd name="connsiteY1" fmla="*/ 392906 h 954881"/>
                <a:gd name="connsiteX2" fmla="*/ 335756 w 985837"/>
                <a:gd name="connsiteY2" fmla="*/ 340518 h 954881"/>
                <a:gd name="connsiteX3" fmla="*/ 273844 w 985837"/>
                <a:gd name="connsiteY3" fmla="*/ 280987 h 954881"/>
                <a:gd name="connsiteX4" fmla="*/ 204787 w 985837"/>
                <a:gd name="connsiteY4" fmla="*/ 219075 h 954881"/>
                <a:gd name="connsiteX5" fmla="*/ 135731 w 985837"/>
                <a:gd name="connsiteY5" fmla="*/ 159543 h 954881"/>
                <a:gd name="connsiteX6" fmla="*/ 61912 w 985837"/>
                <a:gd name="connsiteY6" fmla="*/ 95250 h 954881"/>
                <a:gd name="connsiteX7" fmla="*/ 16669 w 985837"/>
                <a:gd name="connsiteY7" fmla="*/ 57150 h 954881"/>
                <a:gd name="connsiteX8" fmla="*/ 2381 w 985837"/>
                <a:gd name="connsiteY8" fmla="*/ 38100 h 954881"/>
                <a:gd name="connsiteX9" fmla="*/ 0 w 985837"/>
                <a:gd name="connsiteY9" fmla="*/ 21431 h 954881"/>
                <a:gd name="connsiteX10" fmla="*/ 2381 w 985837"/>
                <a:gd name="connsiteY10" fmla="*/ 7143 h 954881"/>
                <a:gd name="connsiteX11" fmla="*/ 14287 w 985837"/>
                <a:gd name="connsiteY11" fmla="*/ 0 h 954881"/>
                <a:gd name="connsiteX12" fmla="*/ 30956 w 985837"/>
                <a:gd name="connsiteY12" fmla="*/ 2381 h 954881"/>
                <a:gd name="connsiteX13" fmla="*/ 66675 w 985837"/>
                <a:gd name="connsiteY13" fmla="*/ 14287 h 954881"/>
                <a:gd name="connsiteX14" fmla="*/ 171450 w 985837"/>
                <a:gd name="connsiteY14" fmla="*/ 54768 h 954881"/>
                <a:gd name="connsiteX15" fmla="*/ 269081 w 985837"/>
                <a:gd name="connsiteY15" fmla="*/ 97631 h 954881"/>
                <a:gd name="connsiteX16" fmla="*/ 381000 w 985837"/>
                <a:gd name="connsiteY16" fmla="*/ 147637 h 954881"/>
                <a:gd name="connsiteX17" fmla="*/ 454819 w 985837"/>
                <a:gd name="connsiteY17" fmla="*/ 188118 h 954881"/>
                <a:gd name="connsiteX18" fmla="*/ 550069 w 985837"/>
                <a:gd name="connsiteY18" fmla="*/ 242887 h 954881"/>
                <a:gd name="connsiteX19" fmla="*/ 616744 w 985837"/>
                <a:gd name="connsiteY19" fmla="*/ 288131 h 954881"/>
                <a:gd name="connsiteX20" fmla="*/ 685800 w 985837"/>
                <a:gd name="connsiteY20" fmla="*/ 338137 h 954881"/>
                <a:gd name="connsiteX21" fmla="*/ 735806 w 985837"/>
                <a:gd name="connsiteY21" fmla="*/ 383381 h 954881"/>
                <a:gd name="connsiteX22" fmla="*/ 795337 w 985837"/>
                <a:gd name="connsiteY22" fmla="*/ 438150 h 954881"/>
                <a:gd name="connsiteX23" fmla="*/ 847725 w 985837"/>
                <a:gd name="connsiteY23" fmla="*/ 497681 h 954881"/>
                <a:gd name="connsiteX24" fmla="*/ 885825 w 985837"/>
                <a:gd name="connsiteY24" fmla="*/ 545306 h 954881"/>
                <a:gd name="connsiteX25" fmla="*/ 928687 w 985837"/>
                <a:gd name="connsiteY25" fmla="*/ 614362 h 954881"/>
                <a:gd name="connsiteX26" fmla="*/ 962025 w 985837"/>
                <a:gd name="connsiteY26" fmla="*/ 685800 h 954881"/>
                <a:gd name="connsiteX27" fmla="*/ 978694 w 985837"/>
                <a:gd name="connsiteY27" fmla="*/ 728662 h 954881"/>
                <a:gd name="connsiteX28" fmla="*/ 985837 w 985837"/>
                <a:gd name="connsiteY28" fmla="*/ 750093 h 954881"/>
                <a:gd name="connsiteX29" fmla="*/ 985837 w 985837"/>
                <a:gd name="connsiteY29" fmla="*/ 773906 h 954881"/>
                <a:gd name="connsiteX30" fmla="*/ 983456 w 985837"/>
                <a:gd name="connsiteY30" fmla="*/ 809625 h 954881"/>
                <a:gd name="connsiteX31" fmla="*/ 971550 w 985837"/>
                <a:gd name="connsiteY31" fmla="*/ 852487 h 954881"/>
                <a:gd name="connsiteX32" fmla="*/ 952500 w 985837"/>
                <a:gd name="connsiteY32" fmla="*/ 895350 h 954881"/>
                <a:gd name="connsiteX33" fmla="*/ 928687 w 985837"/>
                <a:gd name="connsiteY33" fmla="*/ 931068 h 954881"/>
                <a:gd name="connsiteX34" fmla="*/ 912019 w 985837"/>
                <a:gd name="connsiteY34" fmla="*/ 947737 h 954881"/>
                <a:gd name="connsiteX35" fmla="*/ 897731 w 985837"/>
                <a:gd name="connsiteY35" fmla="*/ 954881 h 954881"/>
                <a:gd name="connsiteX36" fmla="*/ 873919 w 985837"/>
                <a:gd name="connsiteY36" fmla="*/ 954881 h 954881"/>
                <a:gd name="connsiteX37" fmla="*/ 847725 w 985837"/>
                <a:gd name="connsiteY37" fmla="*/ 940593 h 954881"/>
                <a:gd name="connsiteX38" fmla="*/ 826294 w 985837"/>
                <a:gd name="connsiteY38" fmla="*/ 921543 h 954881"/>
                <a:gd name="connsiteX39" fmla="*/ 790575 w 985837"/>
                <a:gd name="connsiteY39" fmla="*/ 873918 h 954881"/>
                <a:gd name="connsiteX40" fmla="*/ 740569 w 985837"/>
                <a:gd name="connsiteY40" fmla="*/ 802481 h 954881"/>
                <a:gd name="connsiteX41" fmla="*/ 688181 w 985837"/>
                <a:gd name="connsiteY41" fmla="*/ 731043 h 954881"/>
                <a:gd name="connsiteX42" fmla="*/ 635794 w 985837"/>
                <a:gd name="connsiteY42" fmla="*/ 664368 h 954881"/>
                <a:gd name="connsiteX43" fmla="*/ 531019 w 985837"/>
                <a:gd name="connsiteY43" fmla="*/ 545306 h 954881"/>
                <a:gd name="connsiteX44" fmla="*/ 447675 w 985837"/>
                <a:gd name="connsiteY44" fmla="*/ 454818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5837" h="954881">
                  <a:moveTo>
                    <a:pt x="447675" y="454818"/>
                  </a:moveTo>
                  <a:lnTo>
                    <a:pt x="388144" y="392906"/>
                  </a:lnTo>
                  <a:lnTo>
                    <a:pt x="335756" y="340518"/>
                  </a:lnTo>
                  <a:lnTo>
                    <a:pt x="273844" y="280987"/>
                  </a:lnTo>
                  <a:lnTo>
                    <a:pt x="204787" y="219075"/>
                  </a:lnTo>
                  <a:lnTo>
                    <a:pt x="135731" y="159543"/>
                  </a:lnTo>
                  <a:lnTo>
                    <a:pt x="61912" y="95250"/>
                  </a:lnTo>
                  <a:lnTo>
                    <a:pt x="16669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66675" y="14287"/>
                  </a:lnTo>
                  <a:lnTo>
                    <a:pt x="171450" y="54768"/>
                  </a:lnTo>
                  <a:lnTo>
                    <a:pt x="269081" y="97631"/>
                  </a:lnTo>
                  <a:lnTo>
                    <a:pt x="381000" y="147637"/>
                  </a:lnTo>
                  <a:lnTo>
                    <a:pt x="454819" y="188118"/>
                  </a:lnTo>
                  <a:lnTo>
                    <a:pt x="550069" y="242887"/>
                  </a:lnTo>
                  <a:lnTo>
                    <a:pt x="616744" y="288131"/>
                  </a:lnTo>
                  <a:lnTo>
                    <a:pt x="685800" y="338137"/>
                  </a:lnTo>
                  <a:lnTo>
                    <a:pt x="735806" y="383381"/>
                  </a:lnTo>
                  <a:lnTo>
                    <a:pt x="795337" y="438150"/>
                  </a:lnTo>
                  <a:lnTo>
                    <a:pt x="847725" y="497681"/>
                  </a:lnTo>
                  <a:lnTo>
                    <a:pt x="885825" y="545306"/>
                  </a:lnTo>
                  <a:lnTo>
                    <a:pt x="928687" y="614362"/>
                  </a:lnTo>
                  <a:lnTo>
                    <a:pt x="962025" y="685800"/>
                  </a:lnTo>
                  <a:lnTo>
                    <a:pt x="978694" y="728662"/>
                  </a:lnTo>
                  <a:lnTo>
                    <a:pt x="985837" y="750093"/>
                  </a:lnTo>
                  <a:lnTo>
                    <a:pt x="985837" y="773906"/>
                  </a:lnTo>
                  <a:lnTo>
                    <a:pt x="983456" y="809625"/>
                  </a:lnTo>
                  <a:lnTo>
                    <a:pt x="971550" y="852487"/>
                  </a:lnTo>
                  <a:lnTo>
                    <a:pt x="952500" y="895350"/>
                  </a:lnTo>
                  <a:lnTo>
                    <a:pt x="928687" y="931068"/>
                  </a:lnTo>
                  <a:lnTo>
                    <a:pt x="912019" y="947737"/>
                  </a:lnTo>
                  <a:lnTo>
                    <a:pt x="897731" y="954881"/>
                  </a:lnTo>
                  <a:lnTo>
                    <a:pt x="873919" y="954881"/>
                  </a:lnTo>
                  <a:lnTo>
                    <a:pt x="847725" y="940593"/>
                  </a:lnTo>
                  <a:lnTo>
                    <a:pt x="826294" y="921543"/>
                  </a:lnTo>
                  <a:lnTo>
                    <a:pt x="790575" y="873918"/>
                  </a:lnTo>
                  <a:lnTo>
                    <a:pt x="740569" y="802481"/>
                  </a:lnTo>
                  <a:lnTo>
                    <a:pt x="688181" y="731043"/>
                  </a:lnTo>
                  <a:lnTo>
                    <a:pt x="635794" y="664368"/>
                  </a:lnTo>
                  <a:lnTo>
                    <a:pt x="531019" y="545306"/>
                  </a:lnTo>
                  <a:lnTo>
                    <a:pt x="447675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3383D412-9594-0344-AE56-3693D925EF7B}"/>
                </a:ext>
              </a:extLst>
            </p:cNvPr>
            <p:cNvSpPr/>
            <p:nvPr/>
          </p:nvSpPr>
          <p:spPr>
            <a:xfrm>
              <a:off x="2652713" y="2581275"/>
              <a:ext cx="2124075" cy="519113"/>
            </a:xfrm>
            <a:custGeom>
              <a:avLst/>
              <a:gdLst>
                <a:gd name="connsiteX0" fmla="*/ 885825 w 2124075"/>
                <a:gd name="connsiteY0" fmla="*/ 185738 h 519113"/>
                <a:gd name="connsiteX1" fmla="*/ 1116806 w 2124075"/>
                <a:gd name="connsiteY1" fmla="*/ 128588 h 519113"/>
                <a:gd name="connsiteX2" fmla="*/ 1264443 w 2124075"/>
                <a:gd name="connsiteY2" fmla="*/ 92869 h 519113"/>
                <a:gd name="connsiteX3" fmla="*/ 1533525 w 2124075"/>
                <a:gd name="connsiteY3" fmla="*/ 45244 h 519113"/>
                <a:gd name="connsiteX4" fmla="*/ 1657350 w 2124075"/>
                <a:gd name="connsiteY4" fmla="*/ 14288 h 519113"/>
                <a:gd name="connsiteX5" fmla="*/ 1707356 w 2124075"/>
                <a:gd name="connsiteY5" fmla="*/ 0 h 519113"/>
                <a:gd name="connsiteX6" fmla="*/ 1731168 w 2124075"/>
                <a:gd name="connsiteY6" fmla="*/ 0 h 519113"/>
                <a:gd name="connsiteX7" fmla="*/ 1800225 w 2124075"/>
                <a:gd name="connsiteY7" fmla="*/ 2381 h 519113"/>
                <a:gd name="connsiteX8" fmla="*/ 1859756 w 2124075"/>
                <a:gd name="connsiteY8" fmla="*/ 7144 h 519113"/>
                <a:gd name="connsiteX9" fmla="*/ 1919287 w 2124075"/>
                <a:gd name="connsiteY9" fmla="*/ 16669 h 519113"/>
                <a:gd name="connsiteX10" fmla="*/ 1945481 w 2124075"/>
                <a:gd name="connsiteY10" fmla="*/ 23813 h 519113"/>
                <a:gd name="connsiteX11" fmla="*/ 2000250 w 2124075"/>
                <a:gd name="connsiteY11" fmla="*/ 42863 h 519113"/>
                <a:gd name="connsiteX12" fmla="*/ 2038350 w 2124075"/>
                <a:gd name="connsiteY12" fmla="*/ 57150 h 519113"/>
                <a:gd name="connsiteX13" fmla="*/ 2064543 w 2124075"/>
                <a:gd name="connsiteY13" fmla="*/ 71438 h 519113"/>
                <a:gd name="connsiteX14" fmla="*/ 2102643 w 2124075"/>
                <a:gd name="connsiteY14" fmla="*/ 95250 h 519113"/>
                <a:gd name="connsiteX15" fmla="*/ 2119312 w 2124075"/>
                <a:gd name="connsiteY15" fmla="*/ 109538 h 519113"/>
                <a:gd name="connsiteX16" fmla="*/ 2124075 w 2124075"/>
                <a:gd name="connsiteY16" fmla="*/ 119063 h 519113"/>
                <a:gd name="connsiteX17" fmla="*/ 2124075 w 2124075"/>
                <a:gd name="connsiteY17" fmla="*/ 128588 h 519113"/>
                <a:gd name="connsiteX18" fmla="*/ 2116931 w 2124075"/>
                <a:gd name="connsiteY18" fmla="*/ 145256 h 519113"/>
                <a:gd name="connsiteX19" fmla="*/ 2097881 w 2124075"/>
                <a:gd name="connsiteY19" fmla="*/ 159544 h 519113"/>
                <a:gd name="connsiteX20" fmla="*/ 2055018 w 2124075"/>
                <a:gd name="connsiteY20" fmla="*/ 176213 h 519113"/>
                <a:gd name="connsiteX21" fmla="*/ 2012156 w 2124075"/>
                <a:gd name="connsiteY21" fmla="*/ 180975 h 519113"/>
                <a:gd name="connsiteX22" fmla="*/ 1850231 w 2124075"/>
                <a:gd name="connsiteY22" fmla="*/ 190500 h 519113"/>
                <a:gd name="connsiteX23" fmla="*/ 1674018 w 2124075"/>
                <a:gd name="connsiteY23" fmla="*/ 209550 h 519113"/>
                <a:gd name="connsiteX24" fmla="*/ 1426368 w 2124075"/>
                <a:gd name="connsiteY24" fmla="*/ 242888 h 519113"/>
                <a:gd name="connsiteX25" fmla="*/ 1259681 w 2124075"/>
                <a:gd name="connsiteY25" fmla="*/ 273844 h 519113"/>
                <a:gd name="connsiteX26" fmla="*/ 928687 w 2124075"/>
                <a:gd name="connsiteY26" fmla="*/ 350044 h 519113"/>
                <a:gd name="connsiteX27" fmla="*/ 766762 w 2124075"/>
                <a:gd name="connsiteY27" fmla="*/ 385763 h 519113"/>
                <a:gd name="connsiteX28" fmla="*/ 588168 w 2124075"/>
                <a:gd name="connsiteY28" fmla="*/ 433388 h 519113"/>
                <a:gd name="connsiteX29" fmla="*/ 507206 w 2124075"/>
                <a:gd name="connsiteY29" fmla="*/ 459581 h 519113"/>
                <a:gd name="connsiteX30" fmla="*/ 478631 w 2124075"/>
                <a:gd name="connsiteY30" fmla="*/ 471488 h 519113"/>
                <a:gd name="connsiteX31" fmla="*/ 464343 w 2124075"/>
                <a:gd name="connsiteY31" fmla="*/ 488156 h 519113"/>
                <a:gd name="connsiteX32" fmla="*/ 433387 w 2124075"/>
                <a:gd name="connsiteY32" fmla="*/ 507206 h 519113"/>
                <a:gd name="connsiteX33" fmla="*/ 395287 w 2124075"/>
                <a:gd name="connsiteY33" fmla="*/ 516731 h 519113"/>
                <a:gd name="connsiteX34" fmla="*/ 369093 w 2124075"/>
                <a:gd name="connsiteY34" fmla="*/ 519113 h 519113"/>
                <a:gd name="connsiteX35" fmla="*/ 326231 w 2124075"/>
                <a:gd name="connsiteY35" fmla="*/ 511969 h 519113"/>
                <a:gd name="connsiteX36" fmla="*/ 297656 w 2124075"/>
                <a:gd name="connsiteY36" fmla="*/ 500063 h 519113"/>
                <a:gd name="connsiteX37" fmla="*/ 273843 w 2124075"/>
                <a:gd name="connsiteY37" fmla="*/ 490538 h 519113"/>
                <a:gd name="connsiteX38" fmla="*/ 228600 w 2124075"/>
                <a:gd name="connsiteY38" fmla="*/ 469106 h 519113"/>
                <a:gd name="connsiteX39" fmla="*/ 166687 w 2124075"/>
                <a:gd name="connsiteY39" fmla="*/ 435769 h 519113"/>
                <a:gd name="connsiteX40" fmla="*/ 130968 w 2124075"/>
                <a:gd name="connsiteY40" fmla="*/ 411956 h 519113"/>
                <a:gd name="connsiteX41" fmla="*/ 100012 w 2124075"/>
                <a:gd name="connsiteY41" fmla="*/ 388144 h 519113"/>
                <a:gd name="connsiteX42" fmla="*/ 71437 w 2124075"/>
                <a:gd name="connsiteY42" fmla="*/ 364331 h 519113"/>
                <a:gd name="connsiteX43" fmla="*/ 59531 w 2124075"/>
                <a:gd name="connsiteY43" fmla="*/ 352425 h 519113"/>
                <a:gd name="connsiteX44" fmla="*/ 45243 w 2124075"/>
                <a:gd name="connsiteY44" fmla="*/ 333375 h 519113"/>
                <a:gd name="connsiteX45" fmla="*/ 21431 w 2124075"/>
                <a:gd name="connsiteY45" fmla="*/ 285750 h 519113"/>
                <a:gd name="connsiteX46" fmla="*/ 7143 w 2124075"/>
                <a:gd name="connsiteY46" fmla="*/ 250031 h 519113"/>
                <a:gd name="connsiteX47" fmla="*/ 0 w 2124075"/>
                <a:gd name="connsiteY47" fmla="*/ 228600 h 519113"/>
                <a:gd name="connsiteX48" fmla="*/ 0 w 2124075"/>
                <a:gd name="connsiteY48" fmla="*/ 219075 h 519113"/>
                <a:gd name="connsiteX49" fmla="*/ 4762 w 2124075"/>
                <a:gd name="connsiteY49" fmla="*/ 211931 h 519113"/>
                <a:gd name="connsiteX50" fmla="*/ 11906 w 2124075"/>
                <a:gd name="connsiteY50" fmla="*/ 209550 h 519113"/>
                <a:gd name="connsiteX51" fmla="*/ 28575 w 2124075"/>
                <a:gd name="connsiteY51" fmla="*/ 211931 h 519113"/>
                <a:gd name="connsiteX52" fmla="*/ 57150 w 2124075"/>
                <a:gd name="connsiteY52" fmla="*/ 221456 h 519113"/>
                <a:gd name="connsiteX53" fmla="*/ 78581 w 2124075"/>
                <a:gd name="connsiteY53" fmla="*/ 240506 h 519113"/>
                <a:gd name="connsiteX54" fmla="*/ 104775 w 2124075"/>
                <a:gd name="connsiteY54" fmla="*/ 261938 h 519113"/>
                <a:gd name="connsiteX55" fmla="*/ 130968 w 2124075"/>
                <a:gd name="connsiteY55" fmla="*/ 273844 h 519113"/>
                <a:gd name="connsiteX56" fmla="*/ 188118 w 2124075"/>
                <a:gd name="connsiteY56" fmla="*/ 288131 h 519113"/>
                <a:gd name="connsiteX57" fmla="*/ 250031 w 2124075"/>
                <a:gd name="connsiteY57" fmla="*/ 295275 h 519113"/>
                <a:gd name="connsiteX58" fmla="*/ 338137 w 2124075"/>
                <a:gd name="connsiteY58" fmla="*/ 295275 h 519113"/>
                <a:gd name="connsiteX59" fmla="*/ 414337 w 2124075"/>
                <a:gd name="connsiteY59" fmla="*/ 288131 h 519113"/>
                <a:gd name="connsiteX60" fmla="*/ 571500 w 2124075"/>
                <a:gd name="connsiteY60" fmla="*/ 254794 h 519113"/>
                <a:gd name="connsiteX61" fmla="*/ 885825 w 2124075"/>
                <a:gd name="connsiteY61" fmla="*/ 1857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24075" h="519113">
                  <a:moveTo>
                    <a:pt x="885825" y="185738"/>
                  </a:moveTo>
                  <a:lnTo>
                    <a:pt x="1116806" y="128588"/>
                  </a:lnTo>
                  <a:lnTo>
                    <a:pt x="1264443" y="92869"/>
                  </a:lnTo>
                  <a:lnTo>
                    <a:pt x="1533525" y="45244"/>
                  </a:lnTo>
                  <a:lnTo>
                    <a:pt x="1657350" y="14288"/>
                  </a:lnTo>
                  <a:lnTo>
                    <a:pt x="1707356" y="0"/>
                  </a:lnTo>
                  <a:lnTo>
                    <a:pt x="1731168" y="0"/>
                  </a:lnTo>
                  <a:lnTo>
                    <a:pt x="1800225" y="2381"/>
                  </a:lnTo>
                  <a:lnTo>
                    <a:pt x="1859756" y="7144"/>
                  </a:lnTo>
                  <a:lnTo>
                    <a:pt x="1919287" y="16669"/>
                  </a:lnTo>
                  <a:lnTo>
                    <a:pt x="1945481" y="23813"/>
                  </a:lnTo>
                  <a:lnTo>
                    <a:pt x="2000250" y="42863"/>
                  </a:lnTo>
                  <a:lnTo>
                    <a:pt x="2038350" y="57150"/>
                  </a:lnTo>
                  <a:lnTo>
                    <a:pt x="2064543" y="71438"/>
                  </a:lnTo>
                  <a:lnTo>
                    <a:pt x="2102643" y="95250"/>
                  </a:lnTo>
                  <a:lnTo>
                    <a:pt x="2119312" y="109538"/>
                  </a:lnTo>
                  <a:lnTo>
                    <a:pt x="2124075" y="119063"/>
                  </a:lnTo>
                  <a:lnTo>
                    <a:pt x="2124075" y="128588"/>
                  </a:lnTo>
                  <a:lnTo>
                    <a:pt x="2116931" y="145256"/>
                  </a:lnTo>
                  <a:lnTo>
                    <a:pt x="2097881" y="159544"/>
                  </a:lnTo>
                  <a:lnTo>
                    <a:pt x="2055018" y="176213"/>
                  </a:lnTo>
                  <a:lnTo>
                    <a:pt x="2012156" y="180975"/>
                  </a:lnTo>
                  <a:lnTo>
                    <a:pt x="1850231" y="190500"/>
                  </a:lnTo>
                  <a:lnTo>
                    <a:pt x="1674018" y="209550"/>
                  </a:lnTo>
                  <a:lnTo>
                    <a:pt x="1426368" y="242888"/>
                  </a:lnTo>
                  <a:lnTo>
                    <a:pt x="1259681" y="273844"/>
                  </a:lnTo>
                  <a:lnTo>
                    <a:pt x="928687" y="350044"/>
                  </a:lnTo>
                  <a:lnTo>
                    <a:pt x="766762" y="385763"/>
                  </a:lnTo>
                  <a:lnTo>
                    <a:pt x="588168" y="433388"/>
                  </a:lnTo>
                  <a:lnTo>
                    <a:pt x="507206" y="459581"/>
                  </a:lnTo>
                  <a:lnTo>
                    <a:pt x="478631" y="471488"/>
                  </a:lnTo>
                  <a:lnTo>
                    <a:pt x="464343" y="488156"/>
                  </a:lnTo>
                  <a:lnTo>
                    <a:pt x="433387" y="507206"/>
                  </a:lnTo>
                  <a:lnTo>
                    <a:pt x="395287" y="516731"/>
                  </a:lnTo>
                  <a:lnTo>
                    <a:pt x="369093" y="519113"/>
                  </a:lnTo>
                  <a:lnTo>
                    <a:pt x="326231" y="511969"/>
                  </a:lnTo>
                  <a:lnTo>
                    <a:pt x="297656" y="500063"/>
                  </a:lnTo>
                  <a:lnTo>
                    <a:pt x="273843" y="490538"/>
                  </a:lnTo>
                  <a:lnTo>
                    <a:pt x="228600" y="469106"/>
                  </a:lnTo>
                  <a:lnTo>
                    <a:pt x="166687" y="435769"/>
                  </a:lnTo>
                  <a:lnTo>
                    <a:pt x="130968" y="411956"/>
                  </a:lnTo>
                  <a:lnTo>
                    <a:pt x="100012" y="388144"/>
                  </a:lnTo>
                  <a:lnTo>
                    <a:pt x="71437" y="364331"/>
                  </a:lnTo>
                  <a:lnTo>
                    <a:pt x="59531" y="352425"/>
                  </a:lnTo>
                  <a:lnTo>
                    <a:pt x="45243" y="333375"/>
                  </a:lnTo>
                  <a:lnTo>
                    <a:pt x="21431" y="285750"/>
                  </a:lnTo>
                  <a:lnTo>
                    <a:pt x="7143" y="250031"/>
                  </a:lnTo>
                  <a:lnTo>
                    <a:pt x="0" y="228600"/>
                  </a:lnTo>
                  <a:lnTo>
                    <a:pt x="0" y="219075"/>
                  </a:lnTo>
                  <a:lnTo>
                    <a:pt x="4762" y="211931"/>
                  </a:lnTo>
                  <a:lnTo>
                    <a:pt x="11906" y="209550"/>
                  </a:lnTo>
                  <a:lnTo>
                    <a:pt x="28575" y="211931"/>
                  </a:lnTo>
                  <a:lnTo>
                    <a:pt x="57150" y="221456"/>
                  </a:lnTo>
                  <a:lnTo>
                    <a:pt x="78581" y="240506"/>
                  </a:lnTo>
                  <a:lnTo>
                    <a:pt x="104775" y="261938"/>
                  </a:lnTo>
                  <a:lnTo>
                    <a:pt x="130968" y="273844"/>
                  </a:lnTo>
                  <a:lnTo>
                    <a:pt x="188118" y="288131"/>
                  </a:lnTo>
                  <a:lnTo>
                    <a:pt x="250031" y="295275"/>
                  </a:lnTo>
                  <a:lnTo>
                    <a:pt x="338137" y="295275"/>
                  </a:lnTo>
                  <a:lnTo>
                    <a:pt x="414337" y="288131"/>
                  </a:lnTo>
                  <a:lnTo>
                    <a:pt x="571500" y="254794"/>
                  </a:lnTo>
                  <a:lnTo>
                    <a:pt x="885825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23BE7107-7EDE-9F4E-907F-8CE123E75A28}"/>
                </a:ext>
              </a:extLst>
            </p:cNvPr>
            <p:cNvSpPr/>
            <p:nvPr/>
          </p:nvSpPr>
          <p:spPr>
            <a:xfrm>
              <a:off x="3554413" y="1679575"/>
              <a:ext cx="447675" cy="2182813"/>
            </a:xfrm>
            <a:custGeom>
              <a:avLst/>
              <a:gdLst>
                <a:gd name="connsiteX0" fmla="*/ 387078 w 448786"/>
                <a:gd name="connsiteY0" fmla="*/ 611470 h 2182218"/>
                <a:gd name="connsiteX1" fmla="*/ 389883 w 448786"/>
                <a:gd name="connsiteY1" fmla="*/ 395492 h 2182218"/>
                <a:gd name="connsiteX2" fmla="*/ 392688 w 448786"/>
                <a:gd name="connsiteY2" fmla="*/ 361833 h 2182218"/>
                <a:gd name="connsiteX3" fmla="*/ 401102 w 448786"/>
                <a:gd name="connsiteY3" fmla="*/ 319759 h 2182218"/>
                <a:gd name="connsiteX4" fmla="*/ 415127 w 448786"/>
                <a:gd name="connsiteY4" fmla="*/ 274881 h 2182218"/>
                <a:gd name="connsiteX5" fmla="*/ 440371 w 448786"/>
                <a:gd name="connsiteY5" fmla="*/ 215978 h 2182218"/>
                <a:gd name="connsiteX6" fmla="*/ 448786 w 448786"/>
                <a:gd name="connsiteY6" fmla="*/ 193539 h 2182218"/>
                <a:gd name="connsiteX7" fmla="*/ 448786 w 448786"/>
                <a:gd name="connsiteY7" fmla="*/ 168294 h 2182218"/>
                <a:gd name="connsiteX8" fmla="*/ 440371 w 448786"/>
                <a:gd name="connsiteY8" fmla="*/ 140245 h 2182218"/>
                <a:gd name="connsiteX9" fmla="*/ 423542 w 448786"/>
                <a:gd name="connsiteY9" fmla="*/ 120611 h 2182218"/>
                <a:gd name="connsiteX10" fmla="*/ 395492 w 448786"/>
                <a:gd name="connsiteY10" fmla="*/ 95367 h 2182218"/>
                <a:gd name="connsiteX11" fmla="*/ 350614 w 448786"/>
                <a:gd name="connsiteY11" fmla="*/ 70123 h 2182218"/>
                <a:gd name="connsiteX12" fmla="*/ 269272 w 448786"/>
                <a:gd name="connsiteY12" fmla="*/ 42073 h 2182218"/>
                <a:gd name="connsiteX13" fmla="*/ 140246 w 448786"/>
                <a:gd name="connsiteY13" fmla="*/ 14024 h 2182218"/>
                <a:gd name="connsiteX14" fmla="*/ 61708 w 448786"/>
                <a:gd name="connsiteY14" fmla="*/ 0 h 2182218"/>
                <a:gd name="connsiteX15" fmla="*/ 22440 w 448786"/>
                <a:gd name="connsiteY15" fmla="*/ 0 h 2182218"/>
                <a:gd name="connsiteX16" fmla="*/ 11220 w 448786"/>
                <a:gd name="connsiteY16" fmla="*/ 2805 h 2182218"/>
                <a:gd name="connsiteX17" fmla="*/ 0 w 448786"/>
                <a:gd name="connsiteY17" fmla="*/ 11220 h 2182218"/>
                <a:gd name="connsiteX18" fmla="*/ 0 w 448786"/>
                <a:gd name="connsiteY18" fmla="*/ 16829 h 2182218"/>
                <a:gd name="connsiteX19" fmla="*/ 5610 w 448786"/>
                <a:gd name="connsiteY19" fmla="*/ 28049 h 2182218"/>
                <a:gd name="connsiteX20" fmla="*/ 30854 w 448786"/>
                <a:gd name="connsiteY20" fmla="*/ 56098 h 2182218"/>
                <a:gd name="connsiteX21" fmla="*/ 72928 w 448786"/>
                <a:gd name="connsiteY21" fmla="*/ 84147 h 2182218"/>
                <a:gd name="connsiteX22" fmla="*/ 103782 w 448786"/>
                <a:gd name="connsiteY22" fmla="*/ 109391 h 2182218"/>
                <a:gd name="connsiteX23" fmla="*/ 134636 w 448786"/>
                <a:gd name="connsiteY23" fmla="*/ 148660 h 2182218"/>
                <a:gd name="connsiteX24" fmla="*/ 157075 w 448786"/>
                <a:gd name="connsiteY24" fmla="*/ 185124 h 2182218"/>
                <a:gd name="connsiteX25" fmla="*/ 176710 w 448786"/>
                <a:gd name="connsiteY25" fmla="*/ 235612 h 2182218"/>
                <a:gd name="connsiteX26" fmla="*/ 187929 w 448786"/>
                <a:gd name="connsiteY26" fmla="*/ 316954 h 2182218"/>
                <a:gd name="connsiteX27" fmla="*/ 196344 w 448786"/>
                <a:gd name="connsiteY27" fmla="*/ 440370 h 2182218"/>
                <a:gd name="connsiteX28" fmla="*/ 196344 w 448786"/>
                <a:gd name="connsiteY28" fmla="*/ 631104 h 2182218"/>
                <a:gd name="connsiteX29" fmla="*/ 185124 w 448786"/>
                <a:gd name="connsiteY29" fmla="*/ 1046231 h 2182218"/>
                <a:gd name="connsiteX30" fmla="*/ 165490 w 448786"/>
                <a:gd name="connsiteY30" fmla="*/ 1441723 h 2182218"/>
                <a:gd name="connsiteX31" fmla="*/ 165490 w 448786"/>
                <a:gd name="connsiteY31" fmla="*/ 1725018 h 2182218"/>
                <a:gd name="connsiteX32" fmla="*/ 165490 w 448786"/>
                <a:gd name="connsiteY32" fmla="*/ 1837215 h 2182218"/>
                <a:gd name="connsiteX33" fmla="*/ 165490 w 448786"/>
                <a:gd name="connsiteY33" fmla="*/ 1921362 h 2182218"/>
                <a:gd name="connsiteX34" fmla="*/ 168295 w 448786"/>
                <a:gd name="connsiteY34" fmla="*/ 1960631 h 2182218"/>
                <a:gd name="connsiteX35" fmla="*/ 182319 w 448786"/>
                <a:gd name="connsiteY35" fmla="*/ 2022339 h 2182218"/>
                <a:gd name="connsiteX36" fmla="*/ 207564 w 448786"/>
                <a:gd name="connsiteY36" fmla="*/ 2103681 h 2182218"/>
                <a:gd name="connsiteX37" fmla="*/ 227198 w 448786"/>
                <a:gd name="connsiteY37" fmla="*/ 2140145 h 2182218"/>
                <a:gd name="connsiteX38" fmla="*/ 244027 w 448786"/>
                <a:gd name="connsiteY38" fmla="*/ 2165389 h 2182218"/>
                <a:gd name="connsiteX39" fmla="*/ 258052 w 448786"/>
                <a:gd name="connsiteY39" fmla="*/ 2176608 h 2182218"/>
                <a:gd name="connsiteX40" fmla="*/ 277686 w 448786"/>
                <a:gd name="connsiteY40" fmla="*/ 2182218 h 2182218"/>
                <a:gd name="connsiteX41" fmla="*/ 294516 w 448786"/>
                <a:gd name="connsiteY41" fmla="*/ 2173804 h 2182218"/>
                <a:gd name="connsiteX42" fmla="*/ 316955 w 448786"/>
                <a:gd name="connsiteY42" fmla="*/ 2154169 h 2182218"/>
                <a:gd name="connsiteX43" fmla="*/ 339394 w 448786"/>
                <a:gd name="connsiteY43" fmla="*/ 2117705 h 2182218"/>
                <a:gd name="connsiteX44" fmla="*/ 370248 w 448786"/>
                <a:gd name="connsiteY44" fmla="*/ 2033558 h 2182218"/>
                <a:gd name="connsiteX45" fmla="*/ 387078 w 448786"/>
                <a:gd name="connsiteY45" fmla="*/ 1963435 h 2182218"/>
                <a:gd name="connsiteX46" fmla="*/ 387078 w 448786"/>
                <a:gd name="connsiteY46" fmla="*/ 1898923 h 2182218"/>
                <a:gd name="connsiteX47" fmla="*/ 387078 w 448786"/>
                <a:gd name="connsiteY47" fmla="*/ 611470 h 218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8786" h="2182218">
                  <a:moveTo>
                    <a:pt x="387078" y="611470"/>
                  </a:moveTo>
                  <a:lnTo>
                    <a:pt x="389883" y="395492"/>
                  </a:lnTo>
                  <a:lnTo>
                    <a:pt x="392688" y="361833"/>
                  </a:lnTo>
                  <a:lnTo>
                    <a:pt x="401102" y="319759"/>
                  </a:lnTo>
                  <a:lnTo>
                    <a:pt x="415127" y="274881"/>
                  </a:lnTo>
                  <a:lnTo>
                    <a:pt x="440371" y="215978"/>
                  </a:lnTo>
                  <a:lnTo>
                    <a:pt x="448786" y="193539"/>
                  </a:lnTo>
                  <a:lnTo>
                    <a:pt x="448786" y="168294"/>
                  </a:lnTo>
                  <a:lnTo>
                    <a:pt x="440371" y="140245"/>
                  </a:lnTo>
                  <a:lnTo>
                    <a:pt x="423542" y="120611"/>
                  </a:lnTo>
                  <a:lnTo>
                    <a:pt x="395492" y="95367"/>
                  </a:lnTo>
                  <a:lnTo>
                    <a:pt x="350614" y="70123"/>
                  </a:lnTo>
                  <a:lnTo>
                    <a:pt x="269272" y="42073"/>
                  </a:lnTo>
                  <a:lnTo>
                    <a:pt x="140246" y="14024"/>
                  </a:lnTo>
                  <a:lnTo>
                    <a:pt x="61708" y="0"/>
                  </a:lnTo>
                  <a:lnTo>
                    <a:pt x="22440" y="0"/>
                  </a:lnTo>
                  <a:lnTo>
                    <a:pt x="11220" y="2805"/>
                  </a:lnTo>
                  <a:lnTo>
                    <a:pt x="0" y="11220"/>
                  </a:lnTo>
                  <a:lnTo>
                    <a:pt x="0" y="16829"/>
                  </a:lnTo>
                  <a:lnTo>
                    <a:pt x="5610" y="28049"/>
                  </a:lnTo>
                  <a:lnTo>
                    <a:pt x="30854" y="56098"/>
                  </a:lnTo>
                  <a:lnTo>
                    <a:pt x="72928" y="84147"/>
                  </a:lnTo>
                  <a:lnTo>
                    <a:pt x="103782" y="109391"/>
                  </a:lnTo>
                  <a:lnTo>
                    <a:pt x="134636" y="148660"/>
                  </a:lnTo>
                  <a:lnTo>
                    <a:pt x="157075" y="185124"/>
                  </a:lnTo>
                  <a:lnTo>
                    <a:pt x="176710" y="235612"/>
                  </a:lnTo>
                  <a:lnTo>
                    <a:pt x="187929" y="316954"/>
                  </a:lnTo>
                  <a:lnTo>
                    <a:pt x="196344" y="440370"/>
                  </a:lnTo>
                  <a:lnTo>
                    <a:pt x="196344" y="631104"/>
                  </a:lnTo>
                  <a:lnTo>
                    <a:pt x="185124" y="1046231"/>
                  </a:lnTo>
                  <a:lnTo>
                    <a:pt x="165490" y="1441723"/>
                  </a:lnTo>
                  <a:lnTo>
                    <a:pt x="165490" y="1725018"/>
                  </a:lnTo>
                  <a:lnTo>
                    <a:pt x="165490" y="1837215"/>
                  </a:lnTo>
                  <a:lnTo>
                    <a:pt x="165490" y="1921362"/>
                  </a:lnTo>
                  <a:lnTo>
                    <a:pt x="168295" y="1960631"/>
                  </a:lnTo>
                  <a:lnTo>
                    <a:pt x="182319" y="2022339"/>
                  </a:lnTo>
                  <a:lnTo>
                    <a:pt x="207564" y="2103681"/>
                  </a:lnTo>
                  <a:lnTo>
                    <a:pt x="227198" y="2140145"/>
                  </a:lnTo>
                  <a:lnTo>
                    <a:pt x="244027" y="2165389"/>
                  </a:lnTo>
                  <a:lnTo>
                    <a:pt x="258052" y="2176608"/>
                  </a:lnTo>
                  <a:lnTo>
                    <a:pt x="277686" y="2182218"/>
                  </a:lnTo>
                  <a:lnTo>
                    <a:pt x="294516" y="2173804"/>
                  </a:lnTo>
                  <a:lnTo>
                    <a:pt x="316955" y="2154169"/>
                  </a:lnTo>
                  <a:lnTo>
                    <a:pt x="339394" y="2117705"/>
                  </a:lnTo>
                  <a:lnTo>
                    <a:pt x="370248" y="2033558"/>
                  </a:lnTo>
                  <a:lnTo>
                    <a:pt x="387078" y="1963435"/>
                  </a:lnTo>
                  <a:lnTo>
                    <a:pt x="387078" y="1898923"/>
                  </a:lnTo>
                  <a:lnTo>
                    <a:pt x="387078" y="6114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21106281-0C3F-E747-BF1D-17326AA400E3}"/>
                </a:ext>
              </a:extLst>
            </p:cNvPr>
            <p:cNvSpPr/>
            <p:nvPr/>
          </p:nvSpPr>
          <p:spPr>
            <a:xfrm>
              <a:off x="2760663" y="2833688"/>
              <a:ext cx="1011237" cy="1098550"/>
            </a:xfrm>
            <a:custGeom>
              <a:avLst/>
              <a:gdLst>
                <a:gd name="connsiteX0" fmla="*/ 647700 w 1012031"/>
                <a:gd name="connsiteY0" fmla="*/ 354806 h 1097756"/>
                <a:gd name="connsiteX1" fmla="*/ 707231 w 1012031"/>
                <a:gd name="connsiteY1" fmla="*/ 261937 h 1097756"/>
                <a:gd name="connsiteX2" fmla="*/ 754856 w 1012031"/>
                <a:gd name="connsiteY2" fmla="*/ 185737 h 1097756"/>
                <a:gd name="connsiteX3" fmla="*/ 833437 w 1012031"/>
                <a:gd name="connsiteY3" fmla="*/ 47625 h 1097756"/>
                <a:gd name="connsiteX4" fmla="*/ 1000125 w 1012031"/>
                <a:gd name="connsiteY4" fmla="*/ 0 h 1097756"/>
                <a:gd name="connsiteX5" fmla="*/ 1012031 w 1012031"/>
                <a:gd name="connsiteY5" fmla="*/ 250031 h 1097756"/>
                <a:gd name="connsiteX6" fmla="*/ 904875 w 1012031"/>
                <a:gd name="connsiteY6" fmla="*/ 366712 h 1097756"/>
                <a:gd name="connsiteX7" fmla="*/ 809625 w 1012031"/>
                <a:gd name="connsiteY7" fmla="*/ 464343 h 1097756"/>
                <a:gd name="connsiteX8" fmla="*/ 700087 w 1012031"/>
                <a:gd name="connsiteY8" fmla="*/ 576262 h 1097756"/>
                <a:gd name="connsiteX9" fmla="*/ 566737 w 1012031"/>
                <a:gd name="connsiteY9" fmla="*/ 695325 h 1097756"/>
                <a:gd name="connsiteX10" fmla="*/ 438150 w 1012031"/>
                <a:gd name="connsiteY10" fmla="*/ 809625 h 1097756"/>
                <a:gd name="connsiteX11" fmla="*/ 292894 w 1012031"/>
                <a:gd name="connsiteY11" fmla="*/ 923925 h 1097756"/>
                <a:gd name="connsiteX12" fmla="*/ 161925 w 1012031"/>
                <a:gd name="connsiteY12" fmla="*/ 1021556 h 1097756"/>
                <a:gd name="connsiteX13" fmla="*/ 59531 w 1012031"/>
                <a:gd name="connsiteY13" fmla="*/ 1090612 h 1097756"/>
                <a:gd name="connsiteX14" fmla="*/ 50006 w 1012031"/>
                <a:gd name="connsiteY14" fmla="*/ 1092993 h 1097756"/>
                <a:gd name="connsiteX15" fmla="*/ 35719 w 1012031"/>
                <a:gd name="connsiteY15" fmla="*/ 1095375 h 1097756"/>
                <a:gd name="connsiteX16" fmla="*/ 16669 w 1012031"/>
                <a:gd name="connsiteY16" fmla="*/ 1097756 h 1097756"/>
                <a:gd name="connsiteX17" fmla="*/ 2381 w 1012031"/>
                <a:gd name="connsiteY17" fmla="*/ 1095375 h 1097756"/>
                <a:gd name="connsiteX18" fmla="*/ 0 w 1012031"/>
                <a:gd name="connsiteY18" fmla="*/ 1088231 h 1097756"/>
                <a:gd name="connsiteX19" fmla="*/ 2381 w 1012031"/>
                <a:gd name="connsiteY19" fmla="*/ 1071562 h 1097756"/>
                <a:gd name="connsiteX20" fmla="*/ 14287 w 1012031"/>
                <a:gd name="connsiteY20" fmla="*/ 1047750 h 1097756"/>
                <a:gd name="connsiteX21" fmla="*/ 30956 w 1012031"/>
                <a:gd name="connsiteY21" fmla="*/ 1031081 h 1097756"/>
                <a:gd name="connsiteX22" fmla="*/ 92869 w 1012031"/>
                <a:gd name="connsiteY22" fmla="*/ 981075 h 1097756"/>
                <a:gd name="connsiteX23" fmla="*/ 200025 w 1012031"/>
                <a:gd name="connsiteY23" fmla="*/ 878681 h 1097756"/>
                <a:gd name="connsiteX24" fmla="*/ 300037 w 1012031"/>
                <a:gd name="connsiteY24" fmla="*/ 776287 h 1097756"/>
                <a:gd name="connsiteX25" fmla="*/ 397669 w 1012031"/>
                <a:gd name="connsiteY25" fmla="*/ 669131 h 1097756"/>
                <a:gd name="connsiteX26" fmla="*/ 523875 w 1012031"/>
                <a:gd name="connsiteY26" fmla="*/ 521493 h 1097756"/>
                <a:gd name="connsiteX27" fmla="*/ 647700 w 1012031"/>
                <a:gd name="connsiteY27" fmla="*/ 354806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2031" h="1097756">
                  <a:moveTo>
                    <a:pt x="647700" y="354806"/>
                  </a:moveTo>
                  <a:lnTo>
                    <a:pt x="707231" y="261937"/>
                  </a:lnTo>
                  <a:lnTo>
                    <a:pt x="754856" y="185737"/>
                  </a:lnTo>
                  <a:lnTo>
                    <a:pt x="833437" y="47625"/>
                  </a:lnTo>
                  <a:lnTo>
                    <a:pt x="1000125" y="0"/>
                  </a:lnTo>
                  <a:lnTo>
                    <a:pt x="1012031" y="250031"/>
                  </a:lnTo>
                  <a:lnTo>
                    <a:pt x="904875" y="366712"/>
                  </a:lnTo>
                  <a:lnTo>
                    <a:pt x="809625" y="464343"/>
                  </a:lnTo>
                  <a:lnTo>
                    <a:pt x="700087" y="576262"/>
                  </a:lnTo>
                  <a:lnTo>
                    <a:pt x="566737" y="695325"/>
                  </a:lnTo>
                  <a:lnTo>
                    <a:pt x="438150" y="809625"/>
                  </a:lnTo>
                  <a:lnTo>
                    <a:pt x="292894" y="923925"/>
                  </a:lnTo>
                  <a:lnTo>
                    <a:pt x="161925" y="1021556"/>
                  </a:lnTo>
                  <a:lnTo>
                    <a:pt x="59531" y="1090612"/>
                  </a:lnTo>
                  <a:lnTo>
                    <a:pt x="50006" y="1092993"/>
                  </a:lnTo>
                  <a:lnTo>
                    <a:pt x="35719" y="1095375"/>
                  </a:lnTo>
                  <a:lnTo>
                    <a:pt x="16669" y="1097756"/>
                  </a:lnTo>
                  <a:lnTo>
                    <a:pt x="2381" y="1095375"/>
                  </a:lnTo>
                  <a:lnTo>
                    <a:pt x="0" y="1088231"/>
                  </a:lnTo>
                  <a:lnTo>
                    <a:pt x="2381" y="1071562"/>
                  </a:lnTo>
                  <a:lnTo>
                    <a:pt x="14287" y="1047750"/>
                  </a:lnTo>
                  <a:lnTo>
                    <a:pt x="30956" y="1031081"/>
                  </a:lnTo>
                  <a:lnTo>
                    <a:pt x="92869" y="981075"/>
                  </a:lnTo>
                  <a:lnTo>
                    <a:pt x="200025" y="878681"/>
                  </a:lnTo>
                  <a:lnTo>
                    <a:pt x="300037" y="776287"/>
                  </a:lnTo>
                  <a:lnTo>
                    <a:pt x="397669" y="669131"/>
                  </a:lnTo>
                  <a:lnTo>
                    <a:pt x="523875" y="521493"/>
                  </a:lnTo>
                  <a:lnTo>
                    <a:pt x="6477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158CF6A1-4C8E-FC46-8B1A-C4656B6C7EFB}"/>
                </a:ext>
              </a:extLst>
            </p:cNvPr>
            <p:cNvSpPr/>
            <p:nvPr/>
          </p:nvSpPr>
          <p:spPr>
            <a:xfrm>
              <a:off x="3897313" y="2971800"/>
              <a:ext cx="904875" cy="668338"/>
            </a:xfrm>
            <a:custGeom>
              <a:avLst/>
              <a:gdLst>
                <a:gd name="connsiteX0" fmla="*/ 381000 w 904875"/>
                <a:gd name="connsiteY0" fmla="*/ 128588 h 669131"/>
                <a:gd name="connsiteX1" fmla="*/ 261938 w 904875"/>
                <a:gd name="connsiteY1" fmla="*/ 85725 h 669131"/>
                <a:gd name="connsiteX2" fmla="*/ 195263 w 904875"/>
                <a:gd name="connsiteY2" fmla="*/ 61913 h 669131"/>
                <a:gd name="connsiteX3" fmla="*/ 111919 w 904875"/>
                <a:gd name="connsiteY3" fmla="*/ 35719 h 669131"/>
                <a:gd name="connsiteX4" fmla="*/ 0 w 904875"/>
                <a:gd name="connsiteY4" fmla="*/ 0 h 669131"/>
                <a:gd name="connsiteX5" fmla="*/ 14288 w 904875"/>
                <a:gd name="connsiteY5" fmla="*/ 52388 h 669131"/>
                <a:gd name="connsiteX6" fmla="*/ 97632 w 904875"/>
                <a:gd name="connsiteY6" fmla="*/ 126206 h 669131"/>
                <a:gd name="connsiteX7" fmla="*/ 152400 w 904875"/>
                <a:gd name="connsiteY7" fmla="*/ 173831 h 669131"/>
                <a:gd name="connsiteX8" fmla="*/ 257175 w 904875"/>
                <a:gd name="connsiteY8" fmla="*/ 266700 h 669131"/>
                <a:gd name="connsiteX9" fmla="*/ 333375 w 904875"/>
                <a:gd name="connsiteY9" fmla="*/ 328613 h 669131"/>
                <a:gd name="connsiteX10" fmla="*/ 426244 w 904875"/>
                <a:gd name="connsiteY10" fmla="*/ 400050 h 669131"/>
                <a:gd name="connsiteX11" fmla="*/ 535782 w 904875"/>
                <a:gd name="connsiteY11" fmla="*/ 485775 h 669131"/>
                <a:gd name="connsiteX12" fmla="*/ 611982 w 904875"/>
                <a:gd name="connsiteY12" fmla="*/ 540544 h 669131"/>
                <a:gd name="connsiteX13" fmla="*/ 685800 w 904875"/>
                <a:gd name="connsiteY13" fmla="*/ 590550 h 669131"/>
                <a:gd name="connsiteX14" fmla="*/ 771525 w 904875"/>
                <a:gd name="connsiteY14" fmla="*/ 633413 h 669131"/>
                <a:gd name="connsiteX15" fmla="*/ 812007 w 904875"/>
                <a:gd name="connsiteY15" fmla="*/ 652463 h 669131"/>
                <a:gd name="connsiteX16" fmla="*/ 857250 w 904875"/>
                <a:gd name="connsiteY16" fmla="*/ 666750 h 669131"/>
                <a:gd name="connsiteX17" fmla="*/ 876300 w 904875"/>
                <a:gd name="connsiteY17" fmla="*/ 669131 h 669131"/>
                <a:gd name="connsiteX18" fmla="*/ 885825 w 904875"/>
                <a:gd name="connsiteY18" fmla="*/ 661988 h 669131"/>
                <a:gd name="connsiteX19" fmla="*/ 895350 w 904875"/>
                <a:gd name="connsiteY19" fmla="*/ 652463 h 669131"/>
                <a:gd name="connsiteX20" fmla="*/ 904875 w 904875"/>
                <a:gd name="connsiteY20" fmla="*/ 638175 h 669131"/>
                <a:gd name="connsiteX21" fmla="*/ 900113 w 904875"/>
                <a:gd name="connsiteY21" fmla="*/ 600075 h 669131"/>
                <a:gd name="connsiteX22" fmla="*/ 873919 w 904875"/>
                <a:gd name="connsiteY22" fmla="*/ 514350 h 669131"/>
                <a:gd name="connsiteX23" fmla="*/ 826294 w 904875"/>
                <a:gd name="connsiteY23" fmla="*/ 404813 h 669131"/>
                <a:gd name="connsiteX24" fmla="*/ 766763 w 904875"/>
                <a:gd name="connsiteY24" fmla="*/ 311944 h 669131"/>
                <a:gd name="connsiteX25" fmla="*/ 740569 w 904875"/>
                <a:gd name="connsiteY25" fmla="*/ 283369 h 669131"/>
                <a:gd name="connsiteX26" fmla="*/ 714375 w 904875"/>
                <a:gd name="connsiteY26" fmla="*/ 269081 h 669131"/>
                <a:gd name="connsiteX27" fmla="*/ 557213 w 904875"/>
                <a:gd name="connsiteY27" fmla="*/ 197644 h 669131"/>
                <a:gd name="connsiteX28" fmla="*/ 381000 w 904875"/>
                <a:gd name="connsiteY28" fmla="*/ 128588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4875" h="669131">
                  <a:moveTo>
                    <a:pt x="381000" y="128588"/>
                  </a:moveTo>
                  <a:lnTo>
                    <a:pt x="261938" y="85725"/>
                  </a:lnTo>
                  <a:lnTo>
                    <a:pt x="195263" y="61913"/>
                  </a:lnTo>
                  <a:lnTo>
                    <a:pt x="111919" y="35719"/>
                  </a:lnTo>
                  <a:lnTo>
                    <a:pt x="0" y="0"/>
                  </a:lnTo>
                  <a:lnTo>
                    <a:pt x="14288" y="52388"/>
                  </a:lnTo>
                  <a:lnTo>
                    <a:pt x="97632" y="126206"/>
                  </a:lnTo>
                  <a:lnTo>
                    <a:pt x="152400" y="173831"/>
                  </a:lnTo>
                  <a:lnTo>
                    <a:pt x="257175" y="266700"/>
                  </a:lnTo>
                  <a:lnTo>
                    <a:pt x="333375" y="328613"/>
                  </a:lnTo>
                  <a:lnTo>
                    <a:pt x="426244" y="400050"/>
                  </a:lnTo>
                  <a:lnTo>
                    <a:pt x="535782" y="485775"/>
                  </a:lnTo>
                  <a:lnTo>
                    <a:pt x="611982" y="540544"/>
                  </a:lnTo>
                  <a:lnTo>
                    <a:pt x="685800" y="590550"/>
                  </a:lnTo>
                  <a:lnTo>
                    <a:pt x="771525" y="633413"/>
                  </a:lnTo>
                  <a:lnTo>
                    <a:pt x="812007" y="652463"/>
                  </a:lnTo>
                  <a:lnTo>
                    <a:pt x="857250" y="666750"/>
                  </a:lnTo>
                  <a:lnTo>
                    <a:pt x="876300" y="669131"/>
                  </a:lnTo>
                  <a:lnTo>
                    <a:pt x="885825" y="661988"/>
                  </a:lnTo>
                  <a:lnTo>
                    <a:pt x="895350" y="652463"/>
                  </a:lnTo>
                  <a:lnTo>
                    <a:pt x="904875" y="638175"/>
                  </a:lnTo>
                  <a:lnTo>
                    <a:pt x="900113" y="600075"/>
                  </a:lnTo>
                  <a:lnTo>
                    <a:pt x="873919" y="514350"/>
                  </a:lnTo>
                  <a:lnTo>
                    <a:pt x="826294" y="404813"/>
                  </a:lnTo>
                  <a:lnTo>
                    <a:pt x="766763" y="311944"/>
                  </a:lnTo>
                  <a:lnTo>
                    <a:pt x="740569" y="283369"/>
                  </a:lnTo>
                  <a:lnTo>
                    <a:pt x="714375" y="269081"/>
                  </a:lnTo>
                  <a:lnTo>
                    <a:pt x="557213" y="197644"/>
                  </a:lnTo>
                  <a:lnTo>
                    <a:pt x="38100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304CFFA7-43AD-7F48-B90C-1477A8EF3B34}"/>
                </a:ext>
              </a:extLst>
            </p:cNvPr>
            <p:cNvSpPr/>
            <p:nvPr/>
          </p:nvSpPr>
          <p:spPr>
            <a:xfrm>
              <a:off x="2687638" y="3989388"/>
              <a:ext cx="1303337" cy="1868487"/>
            </a:xfrm>
            <a:custGeom>
              <a:avLst/>
              <a:gdLst>
                <a:gd name="connsiteX0" fmla="*/ 981075 w 1302544"/>
                <a:gd name="connsiteY0" fmla="*/ 1016794 h 1869281"/>
                <a:gd name="connsiteX1" fmla="*/ 1064419 w 1302544"/>
                <a:gd name="connsiteY1" fmla="*/ 866775 h 1869281"/>
                <a:gd name="connsiteX2" fmla="*/ 1081088 w 1302544"/>
                <a:gd name="connsiteY2" fmla="*/ 823912 h 1869281"/>
                <a:gd name="connsiteX3" fmla="*/ 1090613 w 1302544"/>
                <a:gd name="connsiteY3" fmla="*/ 773906 h 1869281"/>
                <a:gd name="connsiteX4" fmla="*/ 1147763 w 1302544"/>
                <a:gd name="connsiteY4" fmla="*/ 609600 h 1869281"/>
                <a:gd name="connsiteX5" fmla="*/ 1209675 w 1302544"/>
                <a:gd name="connsiteY5" fmla="*/ 450056 h 1869281"/>
                <a:gd name="connsiteX6" fmla="*/ 1209675 w 1302544"/>
                <a:gd name="connsiteY6" fmla="*/ 419100 h 1869281"/>
                <a:gd name="connsiteX7" fmla="*/ 1212057 w 1302544"/>
                <a:gd name="connsiteY7" fmla="*/ 373856 h 1869281"/>
                <a:gd name="connsiteX8" fmla="*/ 1219200 w 1302544"/>
                <a:gd name="connsiteY8" fmla="*/ 338137 h 1869281"/>
                <a:gd name="connsiteX9" fmla="*/ 1238250 w 1302544"/>
                <a:gd name="connsiteY9" fmla="*/ 295275 h 1869281"/>
                <a:gd name="connsiteX10" fmla="*/ 1257300 w 1302544"/>
                <a:gd name="connsiteY10" fmla="*/ 264319 h 1869281"/>
                <a:gd name="connsiteX11" fmla="*/ 1273969 w 1302544"/>
                <a:gd name="connsiteY11" fmla="*/ 242887 h 1869281"/>
                <a:gd name="connsiteX12" fmla="*/ 1288257 w 1302544"/>
                <a:gd name="connsiteY12" fmla="*/ 230981 h 1869281"/>
                <a:gd name="connsiteX13" fmla="*/ 1300163 w 1302544"/>
                <a:gd name="connsiteY13" fmla="*/ 214312 h 1869281"/>
                <a:gd name="connsiteX14" fmla="*/ 1302544 w 1302544"/>
                <a:gd name="connsiteY14" fmla="*/ 190500 h 1869281"/>
                <a:gd name="connsiteX15" fmla="*/ 1297782 w 1302544"/>
                <a:gd name="connsiteY15" fmla="*/ 169069 h 1869281"/>
                <a:gd name="connsiteX16" fmla="*/ 1283494 w 1302544"/>
                <a:gd name="connsiteY16" fmla="*/ 150019 h 1869281"/>
                <a:gd name="connsiteX17" fmla="*/ 1252538 w 1302544"/>
                <a:gd name="connsiteY17" fmla="*/ 126206 h 1869281"/>
                <a:gd name="connsiteX18" fmla="*/ 1185863 w 1302544"/>
                <a:gd name="connsiteY18" fmla="*/ 88106 h 1869281"/>
                <a:gd name="connsiteX19" fmla="*/ 1119188 w 1302544"/>
                <a:gd name="connsiteY19" fmla="*/ 54769 h 1869281"/>
                <a:gd name="connsiteX20" fmla="*/ 1050132 w 1302544"/>
                <a:gd name="connsiteY20" fmla="*/ 28575 h 1869281"/>
                <a:gd name="connsiteX21" fmla="*/ 978694 w 1302544"/>
                <a:gd name="connsiteY21" fmla="*/ 9525 h 1869281"/>
                <a:gd name="connsiteX22" fmla="*/ 919163 w 1302544"/>
                <a:gd name="connsiteY22" fmla="*/ 0 h 1869281"/>
                <a:gd name="connsiteX23" fmla="*/ 888207 w 1302544"/>
                <a:gd name="connsiteY23" fmla="*/ 0 h 1869281"/>
                <a:gd name="connsiteX24" fmla="*/ 871538 w 1302544"/>
                <a:gd name="connsiteY24" fmla="*/ 7144 h 1869281"/>
                <a:gd name="connsiteX25" fmla="*/ 866775 w 1302544"/>
                <a:gd name="connsiteY25" fmla="*/ 23812 h 1869281"/>
                <a:gd name="connsiteX26" fmla="*/ 878682 w 1302544"/>
                <a:gd name="connsiteY26" fmla="*/ 47625 h 1869281"/>
                <a:gd name="connsiteX27" fmla="*/ 895350 w 1302544"/>
                <a:gd name="connsiteY27" fmla="*/ 66675 h 1869281"/>
                <a:gd name="connsiteX28" fmla="*/ 926307 w 1302544"/>
                <a:gd name="connsiteY28" fmla="*/ 83344 h 1869281"/>
                <a:gd name="connsiteX29" fmla="*/ 945357 w 1302544"/>
                <a:gd name="connsiteY29" fmla="*/ 95250 h 1869281"/>
                <a:gd name="connsiteX30" fmla="*/ 959644 w 1302544"/>
                <a:gd name="connsiteY30" fmla="*/ 109537 h 1869281"/>
                <a:gd name="connsiteX31" fmla="*/ 971550 w 1302544"/>
                <a:gd name="connsiteY31" fmla="*/ 130969 h 1869281"/>
                <a:gd name="connsiteX32" fmla="*/ 981075 w 1302544"/>
                <a:gd name="connsiteY32" fmla="*/ 161925 h 1869281"/>
                <a:gd name="connsiteX33" fmla="*/ 983457 w 1302544"/>
                <a:gd name="connsiteY33" fmla="*/ 209550 h 1869281"/>
                <a:gd name="connsiteX34" fmla="*/ 983457 w 1302544"/>
                <a:gd name="connsiteY34" fmla="*/ 314325 h 1869281"/>
                <a:gd name="connsiteX35" fmla="*/ 973932 w 1302544"/>
                <a:gd name="connsiteY35" fmla="*/ 428625 h 1869281"/>
                <a:gd name="connsiteX36" fmla="*/ 959644 w 1302544"/>
                <a:gd name="connsiteY36" fmla="*/ 509587 h 1869281"/>
                <a:gd name="connsiteX37" fmla="*/ 892969 w 1302544"/>
                <a:gd name="connsiteY37" fmla="*/ 681037 h 1869281"/>
                <a:gd name="connsiteX38" fmla="*/ 866775 w 1302544"/>
                <a:gd name="connsiteY38" fmla="*/ 792956 h 1869281"/>
                <a:gd name="connsiteX39" fmla="*/ 816769 w 1302544"/>
                <a:gd name="connsiteY39" fmla="*/ 912019 h 1869281"/>
                <a:gd name="connsiteX40" fmla="*/ 778669 w 1302544"/>
                <a:gd name="connsiteY40" fmla="*/ 995362 h 1869281"/>
                <a:gd name="connsiteX41" fmla="*/ 735807 w 1302544"/>
                <a:gd name="connsiteY41" fmla="*/ 1078706 h 1869281"/>
                <a:gd name="connsiteX42" fmla="*/ 647700 w 1302544"/>
                <a:gd name="connsiteY42" fmla="*/ 1216819 h 1869281"/>
                <a:gd name="connsiteX43" fmla="*/ 571500 w 1302544"/>
                <a:gd name="connsiteY43" fmla="*/ 1316831 h 1869281"/>
                <a:gd name="connsiteX44" fmla="*/ 459582 w 1302544"/>
                <a:gd name="connsiteY44" fmla="*/ 1443037 h 1869281"/>
                <a:gd name="connsiteX45" fmla="*/ 361950 w 1302544"/>
                <a:gd name="connsiteY45" fmla="*/ 1543050 h 1869281"/>
                <a:gd name="connsiteX46" fmla="*/ 247650 w 1302544"/>
                <a:gd name="connsiteY46" fmla="*/ 1640681 h 1869281"/>
                <a:gd name="connsiteX47" fmla="*/ 138113 w 1302544"/>
                <a:gd name="connsiteY47" fmla="*/ 1726406 h 1869281"/>
                <a:gd name="connsiteX48" fmla="*/ 47625 w 1302544"/>
                <a:gd name="connsiteY48" fmla="*/ 1788319 h 1869281"/>
                <a:gd name="connsiteX49" fmla="*/ 14288 w 1302544"/>
                <a:gd name="connsiteY49" fmla="*/ 1819275 h 1869281"/>
                <a:gd name="connsiteX50" fmla="*/ 0 w 1302544"/>
                <a:gd name="connsiteY50" fmla="*/ 1840706 h 1869281"/>
                <a:gd name="connsiteX51" fmla="*/ 0 w 1302544"/>
                <a:gd name="connsiteY51" fmla="*/ 1847850 h 1869281"/>
                <a:gd name="connsiteX52" fmla="*/ 2382 w 1302544"/>
                <a:gd name="connsiteY52" fmla="*/ 1862137 h 1869281"/>
                <a:gd name="connsiteX53" fmla="*/ 11907 w 1302544"/>
                <a:gd name="connsiteY53" fmla="*/ 1866900 h 1869281"/>
                <a:gd name="connsiteX54" fmla="*/ 30957 w 1302544"/>
                <a:gd name="connsiteY54" fmla="*/ 1869281 h 1869281"/>
                <a:gd name="connsiteX55" fmla="*/ 73819 w 1302544"/>
                <a:gd name="connsiteY55" fmla="*/ 1857375 h 1869281"/>
                <a:gd name="connsiteX56" fmla="*/ 145257 w 1302544"/>
                <a:gd name="connsiteY56" fmla="*/ 1826419 h 1869281"/>
                <a:gd name="connsiteX57" fmla="*/ 240507 w 1302544"/>
                <a:gd name="connsiteY57" fmla="*/ 1771650 h 1869281"/>
                <a:gd name="connsiteX58" fmla="*/ 414338 w 1302544"/>
                <a:gd name="connsiteY58" fmla="*/ 1666875 h 1869281"/>
                <a:gd name="connsiteX59" fmla="*/ 516732 w 1302544"/>
                <a:gd name="connsiteY59" fmla="*/ 1593056 h 1869281"/>
                <a:gd name="connsiteX60" fmla="*/ 597694 w 1302544"/>
                <a:gd name="connsiteY60" fmla="*/ 1526381 h 1869281"/>
                <a:gd name="connsiteX61" fmla="*/ 678657 w 1302544"/>
                <a:gd name="connsiteY61" fmla="*/ 1443037 h 1869281"/>
                <a:gd name="connsiteX62" fmla="*/ 759619 w 1302544"/>
                <a:gd name="connsiteY62" fmla="*/ 1345406 h 1869281"/>
                <a:gd name="connsiteX63" fmla="*/ 864394 w 1302544"/>
                <a:gd name="connsiteY63" fmla="*/ 1202531 h 1869281"/>
                <a:gd name="connsiteX64" fmla="*/ 945357 w 1302544"/>
                <a:gd name="connsiteY64" fmla="*/ 1078706 h 1869281"/>
                <a:gd name="connsiteX65" fmla="*/ 981075 w 1302544"/>
                <a:gd name="connsiteY65" fmla="*/ 1016794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02544" h="1869281">
                  <a:moveTo>
                    <a:pt x="981075" y="1016794"/>
                  </a:moveTo>
                  <a:lnTo>
                    <a:pt x="1064419" y="866775"/>
                  </a:lnTo>
                  <a:lnTo>
                    <a:pt x="1081088" y="823912"/>
                  </a:lnTo>
                  <a:lnTo>
                    <a:pt x="1090613" y="773906"/>
                  </a:lnTo>
                  <a:lnTo>
                    <a:pt x="1147763" y="609600"/>
                  </a:lnTo>
                  <a:lnTo>
                    <a:pt x="1209675" y="450056"/>
                  </a:lnTo>
                  <a:lnTo>
                    <a:pt x="1209675" y="419100"/>
                  </a:lnTo>
                  <a:lnTo>
                    <a:pt x="1212057" y="373856"/>
                  </a:lnTo>
                  <a:lnTo>
                    <a:pt x="1219200" y="338137"/>
                  </a:lnTo>
                  <a:lnTo>
                    <a:pt x="1238250" y="295275"/>
                  </a:lnTo>
                  <a:lnTo>
                    <a:pt x="1257300" y="264319"/>
                  </a:lnTo>
                  <a:lnTo>
                    <a:pt x="1273969" y="242887"/>
                  </a:lnTo>
                  <a:lnTo>
                    <a:pt x="1288257" y="230981"/>
                  </a:lnTo>
                  <a:lnTo>
                    <a:pt x="1300163" y="214312"/>
                  </a:lnTo>
                  <a:lnTo>
                    <a:pt x="1302544" y="190500"/>
                  </a:lnTo>
                  <a:lnTo>
                    <a:pt x="1297782" y="169069"/>
                  </a:lnTo>
                  <a:lnTo>
                    <a:pt x="1283494" y="150019"/>
                  </a:lnTo>
                  <a:lnTo>
                    <a:pt x="1252538" y="126206"/>
                  </a:lnTo>
                  <a:lnTo>
                    <a:pt x="1185863" y="88106"/>
                  </a:lnTo>
                  <a:lnTo>
                    <a:pt x="1119188" y="54769"/>
                  </a:lnTo>
                  <a:lnTo>
                    <a:pt x="1050132" y="28575"/>
                  </a:lnTo>
                  <a:lnTo>
                    <a:pt x="978694" y="9525"/>
                  </a:lnTo>
                  <a:lnTo>
                    <a:pt x="919163" y="0"/>
                  </a:lnTo>
                  <a:lnTo>
                    <a:pt x="888207" y="0"/>
                  </a:lnTo>
                  <a:lnTo>
                    <a:pt x="871538" y="7144"/>
                  </a:lnTo>
                  <a:lnTo>
                    <a:pt x="866775" y="23812"/>
                  </a:lnTo>
                  <a:lnTo>
                    <a:pt x="878682" y="47625"/>
                  </a:lnTo>
                  <a:lnTo>
                    <a:pt x="895350" y="66675"/>
                  </a:lnTo>
                  <a:lnTo>
                    <a:pt x="926307" y="83344"/>
                  </a:lnTo>
                  <a:lnTo>
                    <a:pt x="945357" y="95250"/>
                  </a:lnTo>
                  <a:lnTo>
                    <a:pt x="959644" y="109537"/>
                  </a:lnTo>
                  <a:lnTo>
                    <a:pt x="971550" y="130969"/>
                  </a:lnTo>
                  <a:lnTo>
                    <a:pt x="981075" y="161925"/>
                  </a:lnTo>
                  <a:lnTo>
                    <a:pt x="983457" y="209550"/>
                  </a:lnTo>
                  <a:lnTo>
                    <a:pt x="983457" y="314325"/>
                  </a:lnTo>
                  <a:lnTo>
                    <a:pt x="973932" y="428625"/>
                  </a:lnTo>
                  <a:lnTo>
                    <a:pt x="959644" y="509587"/>
                  </a:lnTo>
                  <a:lnTo>
                    <a:pt x="892969" y="681037"/>
                  </a:lnTo>
                  <a:lnTo>
                    <a:pt x="866775" y="792956"/>
                  </a:lnTo>
                  <a:lnTo>
                    <a:pt x="816769" y="912019"/>
                  </a:lnTo>
                  <a:lnTo>
                    <a:pt x="778669" y="995362"/>
                  </a:lnTo>
                  <a:lnTo>
                    <a:pt x="735807" y="1078706"/>
                  </a:lnTo>
                  <a:lnTo>
                    <a:pt x="647700" y="1216819"/>
                  </a:lnTo>
                  <a:lnTo>
                    <a:pt x="571500" y="1316831"/>
                  </a:lnTo>
                  <a:lnTo>
                    <a:pt x="459582" y="1443037"/>
                  </a:lnTo>
                  <a:lnTo>
                    <a:pt x="361950" y="1543050"/>
                  </a:lnTo>
                  <a:lnTo>
                    <a:pt x="247650" y="1640681"/>
                  </a:lnTo>
                  <a:lnTo>
                    <a:pt x="138113" y="1726406"/>
                  </a:lnTo>
                  <a:lnTo>
                    <a:pt x="47625" y="1788319"/>
                  </a:lnTo>
                  <a:lnTo>
                    <a:pt x="14288" y="1819275"/>
                  </a:lnTo>
                  <a:lnTo>
                    <a:pt x="0" y="1840706"/>
                  </a:lnTo>
                  <a:lnTo>
                    <a:pt x="0" y="1847850"/>
                  </a:lnTo>
                  <a:lnTo>
                    <a:pt x="2382" y="1862137"/>
                  </a:lnTo>
                  <a:lnTo>
                    <a:pt x="11907" y="1866900"/>
                  </a:lnTo>
                  <a:lnTo>
                    <a:pt x="30957" y="1869281"/>
                  </a:lnTo>
                  <a:lnTo>
                    <a:pt x="73819" y="1857375"/>
                  </a:lnTo>
                  <a:lnTo>
                    <a:pt x="145257" y="1826419"/>
                  </a:lnTo>
                  <a:lnTo>
                    <a:pt x="240507" y="1771650"/>
                  </a:lnTo>
                  <a:lnTo>
                    <a:pt x="414338" y="1666875"/>
                  </a:lnTo>
                  <a:lnTo>
                    <a:pt x="516732" y="1593056"/>
                  </a:lnTo>
                  <a:lnTo>
                    <a:pt x="597694" y="1526381"/>
                  </a:lnTo>
                  <a:lnTo>
                    <a:pt x="678657" y="1443037"/>
                  </a:lnTo>
                  <a:lnTo>
                    <a:pt x="759619" y="1345406"/>
                  </a:lnTo>
                  <a:lnTo>
                    <a:pt x="864394" y="1202531"/>
                  </a:lnTo>
                  <a:lnTo>
                    <a:pt x="945357" y="1078706"/>
                  </a:lnTo>
                  <a:lnTo>
                    <a:pt x="981075" y="1016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E110FB9-644C-F84B-B053-F394F55B153B}"/>
                </a:ext>
              </a:extLst>
            </p:cNvPr>
            <p:cNvSpPr/>
            <p:nvPr/>
          </p:nvSpPr>
          <p:spPr>
            <a:xfrm>
              <a:off x="3714750" y="4725988"/>
              <a:ext cx="947738" cy="917575"/>
            </a:xfrm>
            <a:custGeom>
              <a:avLst/>
              <a:gdLst>
                <a:gd name="connsiteX0" fmla="*/ 345281 w 947738"/>
                <a:gd name="connsiteY0" fmla="*/ 381000 h 916782"/>
                <a:gd name="connsiteX1" fmla="*/ 150019 w 947738"/>
                <a:gd name="connsiteY1" fmla="*/ 200025 h 916782"/>
                <a:gd name="connsiteX2" fmla="*/ 0 w 947738"/>
                <a:gd name="connsiteY2" fmla="*/ 71438 h 916782"/>
                <a:gd name="connsiteX3" fmla="*/ 35719 w 947738"/>
                <a:gd name="connsiteY3" fmla="*/ 0 h 916782"/>
                <a:gd name="connsiteX4" fmla="*/ 195263 w 947738"/>
                <a:gd name="connsiteY4" fmla="*/ 85725 h 916782"/>
                <a:gd name="connsiteX5" fmla="*/ 342900 w 947738"/>
                <a:gd name="connsiteY5" fmla="*/ 164307 h 916782"/>
                <a:gd name="connsiteX6" fmla="*/ 509588 w 947738"/>
                <a:gd name="connsiteY6" fmla="*/ 252413 h 916782"/>
                <a:gd name="connsiteX7" fmla="*/ 659606 w 947738"/>
                <a:gd name="connsiteY7" fmla="*/ 333375 h 916782"/>
                <a:gd name="connsiteX8" fmla="*/ 738188 w 947738"/>
                <a:gd name="connsiteY8" fmla="*/ 373857 h 916782"/>
                <a:gd name="connsiteX9" fmla="*/ 747713 w 947738"/>
                <a:gd name="connsiteY9" fmla="*/ 383382 h 916782"/>
                <a:gd name="connsiteX10" fmla="*/ 788194 w 947738"/>
                <a:gd name="connsiteY10" fmla="*/ 431007 h 916782"/>
                <a:gd name="connsiteX11" fmla="*/ 816769 w 947738"/>
                <a:gd name="connsiteY11" fmla="*/ 464344 h 916782"/>
                <a:gd name="connsiteX12" fmla="*/ 866775 w 947738"/>
                <a:gd name="connsiteY12" fmla="*/ 531019 h 916782"/>
                <a:gd name="connsiteX13" fmla="*/ 897731 w 947738"/>
                <a:gd name="connsiteY13" fmla="*/ 588169 h 916782"/>
                <a:gd name="connsiteX14" fmla="*/ 919163 w 947738"/>
                <a:gd name="connsiteY14" fmla="*/ 633413 h 916782"/>
                <a:gd name="connsiteX15" fmla="*/ 928688 w 947738"/>
                <a:gd name="connsiteY15" fmla="*/ 664369 h 916782"/>
                <a:gd name="connsiteX16" fmla="*/ 938213 w 947738"/>
                <a:gd name="connsiteY16" fmla="*/ 711994 h 916782"/>
                <a:gd name="connsiteX17" fmla="*/ 942975 w 947738"/>
                <a:gd name="connsiteY17" fmla="*/ 750094 h 916782"/>
                <a:gd name="connsiteX18" fmla="*/ 947738 w 947738"/>
                <a:gd name="connsiteY18" fmla="*/ 800100 h 916782"/>
                <a:gd name="connsiteX19" fmla="*/ 945356 w 947738"/>
                <a:gd name="connsiteY19" fmla="*/ 838200 h 916782"/>
                <a:gd name="connsiteX20" fmla="*/ 940594 w 947738"/>
                <a:gd name="connsiteY20" fmla="*/ 869157 h 916782"/>
                <a:gd name="connsiteX21" fmla="*/ 921544 w 947738"/>
                <a:gd name="connsiteY21" fmla="*/ 900113 h 916782"/>
                <a:gd name="connsiteX22" fmla="*/ 904875 w 947738"/>
                <a:gd name="connsiteY22" fmla="*/ 914400 h 916782"/>
                <a:gd name="connsiteX23" fmla="*/ 885825 w 947738"/>
                <a:gd name="connsiteY23" fmla="*/ 916782 h 916782"/>
                <a:gd name="connsiteX24" fmla="*/ 864394 w 947738"/>
                <a:gd name="connsiteY24" fmla="*/ 912019 h 916782"/>
                <a:gd name="connsiteX25" fmla="*/ 831056 w 947738"/>
                <a:gd name="connsiteY25" fmla="*/ 890588 h 916782"/>
                <a:gd name="connsiteX26" fmla="*/ 754856 w 947738"/>
                <a:gd name="connsiteY26" fmla="*/ 812007 h 916782"/>
                <a:gd name="connsiteX27" fmla="*/ 647700 w 947738"/>
                <a:gd name="connsiteY27" fmla="*/ 700088 h 916782"/>
                <a:gd name="connsiteX28" fmla="*/ 488156 w 947738"/>
                <a:gd name="connsiteY28" fmla="*/ 521494 h 916782"/>
                <a:gd name="connsiteX29" fmla="*/ 345281 w 947738"/>
                <a:gd name="connsiteY29" fmla="*/ 381000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7738" h="916782">
                  <a:moveTo>
                    <a:pt x="345281" y="381000"/>
                  </a:moveTo>
                  <a:lnTo>
                    <a:pt x="150019" y="200025"/>
                  </a:lnTo>
                  <a:lnTo>
                    <a:pt x="0" y="71438"/>
                  </a:lnTo>
                  <a:lnTo>
                    <a:pt x="35719" y="0"/>
                  </a:lnTo>
                  <a:lnTo>
                    <a:pt x="195263" y="85725"/>
                  </a:lnTo>
                  <a:lnTo>
                    <a:pt x="342900" y="164307"/>
                  </a:lnTo>
                  <a:lnTo>
                    <a:pt x="509588" y="252413"/>
                  </a:lnTo>
                  <a:lnTo>
                    <a:pt x="659606" y="333375"/>
                  </a:lnTo>
                  <a:lnTo>
                    <a:pt x="738188" y="373857"/>
                  </a:lnTo>
                  <a:lnTo>
                    <a:pt x="747713" y="383382"/>
                  </a:lnTo>
                  <a:lnTo>
                    <a:pt x="788194" y="431007"/>
                  </a:lnTo>
                  <a:lnTo>
                    <a:pt x="816769" y="464344"/>
                  </a:lnTo>
                  <a:lnTo>
                    <a:pt x="866775" y="531019"/>
                  </a:lnTo>
                  <a:lnTo>
                    <a:pt x="897731" y="588169"/>
                  </a:lnTo>
                  <a:lnTo>
                    <a:pt x="919163" y="633413"/>
                  </a:lnTo>
                  <a:lnTo>
                    <a:pt x="928688" y="664369"/>
                  </a:lnTo>
                  <a:lnTo>
                    <a:pt x="938213" y="711994"/>
                  </a:lnTo>
                  <a:lnTo>
                    <a:pt x="942975" y="750094"/>
                  </a:lnTo>
                  <a:lnTo>
                    <a:pt x="947738" y="800100"/>
                  </a:lnTo>
                  <a:lnTo>
                    <a:pt x="945356" y="838200"/>
                  </a:lnTo>
                  <a:lnTo>
                    <a:pt x="940594" y="869157"/>
                  </a:lnTo>
                  <a:lnTo>
                    <a:pt x="921544" y="900113"/>
                  </a:lnTo>
                  <a:lnTo>
                    <a:pt x="904875" y="914400"/>
                  </a:lnTo>
                  <a:lnTo>
                    <a:pt x="885825" y="916782"/>
                  </a:lnTo>
                  <a:lnTo>
                    <a:pt x="864394" y="912019"/>
                  </a:lnTo>
                  <a:lnTo>
                    <a:pt x="831056" y="890588"/>
                  </a:lnTo>
                  <a:lnTo>
                    <a:pt x="754856" y="812007"/>
                  </a:lnTo>
                  <a:lnTo>
                    <a:pt x="647700" y="700088"/>
                  </a:lnTo>
                  <a:lnTo>
                    <a:pt x="488156" y="521494"/>
                  </a:lnTo>
                  <a:lnTo>
                    <a:pt x="34528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14000C40-E69E-8B47-B96B-37499DBD54A8}"/>
                </a:ext>
              </a:extLst>
            </p:cNvPr>
            <p:cNvSpPr/>
            <p:nvPr/>
          </p:nvSpPr>
          <p:spPr>
            <a:xfrm>
              <a:off x="5465763" y="1970088"/>
              <a:ext cx="520700" cy="765175"/>
            </a:xfrm>
            <a:custGeom>
              <a:avLst/>
              <a:gdLst>
                <a:gd name="connsiteX0" fmla="*/ 128587 w 521494"/>
                <a:gd name="connsiteY0" fmla="*/ 411956 h 766762"/>
                <a:gd name="connsiteX1" fmla="*/ 173831 w 521494"/>
                <a:gd name="connsiteY1" fmla="*/ 273844 h 766762"/>
                <a:gd name="connsiteX2" fmla="*/ 192881 w 521494"/>
                <a:gd name="connsiteY2" fmla="*/ 209550 h 766762"/>
                <a:gd name="connsiteX3" fmla="*/ 197644 w 521494"/>
                <a:gd name="connsiteY3" fmla="*/ 176212 h 766762"/>
                <a:gd name="connsiteX4" fmla="*/ 197644 w 521494"/>
                <a:gd name="connsiteY4" fmla="*/ 135731 h 766762"/>
                <a:gd name="connsiteX5" fmla="*/ 188119 w 521494"/>
                <a:gd name="connsiteY5" fmla="*/ 109537 h 766762"/>
                <a:gd name="connsiteX6" fmla="*/ 173831 w 521494"/>
                <a:gd name="connsiteY6" fmla="*/ 88106 h 766762"/>
                <a:gd name="connsiteX7" fmla="*/ 150019 w 521494"/>
                <a:gd name="connsiteY7" fmla="*/ 61912 h 766762"/>
                <a:gd name="connsiteX8" fmla="*/ 80962 w 521494"/>
                <a:gd name="connsiteY8" fmla="*/ 19050 h 766762"/>
                <a:gd name="connsiteX9" fmla="*/ 207169 w 521494"/>
                <a:gd name="connsiteY9" fmla="*/ 0 h 766762"/>
                <a:gd name="connsiteX10" fmla="*/ 371475 w 521494"/>
                <a:gd name="connsiteY10" fmla="*/ 71437 h 766762"/>
                <a:gd name="connsiteX11" fmla="*/ 421481 w 521494"/>
                <a:gd name="connsiteY11" fmla="*/ 95250 h 766762"/>
                <a:gd name="connsiteX12" fmla="*/ 476250 w 521494"/>
                <a:gd name="connsiteY12" fmla="*/ 126206 h 766762"/>
                <a:gd name="connsiteX13" fmla="*/ 504825 w 521494"/>
                <a:gd name="connsiteY13" fmla="*/ 145256 h 766762"/>
                <a:gd name="connsiteX14" fmla="*/ 514350 w 521494"/>
                <a:gd name="connsiteY14" fmla="*/ 157162 h 766762"/>
                <a:gd name="connsiteX15" fmla="*/ 521494 w 521494"/>
                <a:gd name="connsiteY15" fmla="*/ 173831 h 766762"/>
                <a:gd name="connsiteX16" fmla="*/ 519112 w 521494"/>
                <a:gd name="connsiteY16" fmla="*/ 192881 h 766762"/>
                <a:gd name="connsiteX17" fmla="*/ 509587 w 521494"/>
                <a:gd name="connsiteY17" fmla="*/ 216694 h 766762"/>
                <a:gd name="connsiteX18" fmla="*/ 488156 w 521494"/>
                <a:gd name="connsiteY18" fmla="*/ 247650 h 766762"/>
                <a:gd name="connsiteX19" fmla="*/ 438150 w 521494"/>
                <a:gd name="connsiteY19" fmla="*/ 285750 h 766762"/>
                <a:gd name="connsiteX20" fmla="*/ 416719 w 521494"/>
                <a:gd name="connsiteY20" fmla="*/ 304800 h 766762"/>
                <a:gd name="connsiteX21" fmla="*/ 392906 w 521494"/>
                <a:gd name="connsiteY21" fmla="*/ 347662 h 766762"/>
                <a:gd name="connsiteX22" fmla="*/ 335756 w 521494"/>
                <a:gd name="connsiteY22" fmla="*/ 421481 h 766762"/>
                <a:gd name="connsiteX23" fmla="*/ 226219 w 521494"/>
                <a:gd name="connsiteY23" fmla="*/ 545306 h 766762"/>
                <a:gd name="connsiteX24" fmla="*/ 104775 w 521494"/>
                <a:gd name="connsiteY24" fmla="*/ 678656 h 766762"/>
                <a:gd name="connsiteX25" fmla="*/ 0 w 521494"/>
                <a:gd name="connsiteY25" fmla="*/ 766762 h 766762"/>
                <a:gd name="connsiteX26" fmla="*/ 23812 w 521494"/>
                <a:gd name="connsiteY26" fmla="*/ 685800 h 766762"/>
                <a:gd name="connsiteX27" fmla="*/ 102394 w 521494"/>
                <a:gd name="connsiteY27" fmla="*/ 488156 h 766762"/>
                <a:gd name="connsiteX28" fmla="*/ 128587 w 521494"/>
                <a:gd name="connsiteY28" fmla="*/ 411956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4" h="766762">
                  <a:moveTo>
                    <a:pt x="128587" y="411956"/>
                  </a:moveTo>
                  <a:lnTo>
                    <a:pt x="173831" y="273844"/>
                  </a:lnTo>
                  <a:lnTo>
                    <a:pt x="192881" y="209550"/>
                  </a:lnTo>
                  <a:lnTo>
                    <a:pt x="197644" y="176212"/>
                  </a:lnTo>
                  <a:lnTo>
                    <a:pt x="197644" y="135731"/>
                  </a:lnTo>
                  <a:lnTo>
                    <a:pt x="188119" y="109537"/>
                  </a:lnTo>
                  <a:lnTo>
                    <a:pt x="173831" y="88106"/>
                  </a:lnTo>
                  <a:lnTo>
                    <a:pt x="150019" y="61912"/>
                  </a:lnTo>
                  <a:lnTo>
                    <a:pt x="80962" y="19050"/>
                  </a:lnTo>
                  <a:lnTo>
                    <a:pt x="207169" y="0"/>
                  </a:lnTo>
                  <a:lnTo>
                    <a:pt x="371475" y="71437"/>
                  </a:lnTo>
                  <a:lnTo>
                    <a:pt x="421481" y="95250"/>
                  </a:lnTo>
                  <a:lnTo>
                    <a:pt x="476250" y="126206"/>
                  </a:lnTo>
                  <a:lnTo>
                    <a:pt x="504825" y="145256"/>
                  </a:lnTo>
                  <a:lnTo>
                    <a:pt x="514350" y="157162"/>
                  </a:lnTo>
                  <a:lnTo>
                    <a:pt x="521494" y="173831"/>
                  </a:lnTo>
                  <a:lnTo>
                    <a:pt x="519112" y="192881"/>
                  </a:lnTo>
                  <a:lnTo>
                    <a:pt x="509587" y="216694"/>
                  </a:lnTo>
                  <a:lnTo>
                    <a:pt x="488156" y="247650"/>
                  </a:lnTo>
                  <a:lnTo>
                    <a:pt x="438150" y="285750"/>
                  </a:lnTo>
                  <a:lnTo>
                    <a:pt x="416719" y="304800"/>
                  </a:lnTo>
                  <a:lnTo>
                    <a:pt x="392906" y="347662"/>
                  </a:lnTo>
                  <a:lnTo>
                    <a:pt x="335756" y="421481"/>
                  </a:lnTo>
                  <a:lnTo>
                    <a:pt x="226219" y="545306"/>
                  </a:lnTo>
                  <a:lnTo>
                    <a:pt x="104775" y="678656"/>
                  </a:lnTo>
                  <a:lnTo>
                    <a:pt x="0" y="766762"/>
                  </a:lnTo>
                  <a:lnTo>
                    <a:pt x="23812" y="685800"/>
                  </a:lnTo>
                  <a:lnTo>
                    <a:pt x="102394" y="488156"/>
                  </a:lnTo>
                  <a:lnTo>
                    <a:pt x="128587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B14989EA-59DA-DD47-971B-89FA4DB3117A}"/>
                </a:ext>
              </a:extLst>
            </p:cNvPr>
            <p:cNvSpPr/>
            <p:nvPr/>
          </p:nvSpPr>
          <p:spPr>
            <a:xfrm>
              <a:off x="5127625" y="2466975"/>
              <a:ext cx="1784350" cy="2463800"/>
            </a:xfrm>
            <a:custGeom>
              <a:avLst/>
              <a:gdLst>
                <a:gd name="connsiteX0" fmla="*/ 454025 w 1784350"/>
                <a:gd name="connsiteY0" fmla="*/ 349250 h 2463800"/>
                <a:gd name="connsiteX1" fmla="*/ 285750 w 1784350"/>
                <a:gd name="connsiteY1" fmla="*/ 374650 h 2463800"/>
                <a:gd name="connsiteX2" fmla="*/ 44450 w 1784350"/>
                <a:gd name="connsiteY2" fmla="*/ 419100 h 2463800"/>
                <a:gd name="connsiteX3" fmla="*/ 0 w 1784350"/>
                <a:gd name="connsiteY3" fmla="*/ 260350 h 2463800"/>
                <a:gd name="connsiteX4" fmla="*/ 371475 w 1784350"/>
                <a:gd name="connsiteY4" fmla="*/ 203200 h 2463800"/>
                <a:gd name="connsiteX5" fmla="*/ 431800 w 1784350"/>
                <a:gd name="connsiteY5" fmla="*/ 180975 h 2463800"/>
                <a:gd name="connsiteX6" fmla="*/ 641350 w 1784350"/>
                <a:gd name="connsiteY6" fmla="*/ 158750 h 2463800"/>
                <a:gd name="connsiteX7" fmla="*/ 831850 w 1784350"/>
                <a:gd name="connsiteY7" fmla="*/ 130175 h 2463800"/>
                <a:gd name="connsiteX8" fmla="*/ 1019175 w 1784350"/>
                <a:gd name="connsiteY8" fmla="*/ 101600 h 2463800"/>
                <a:gd name="connsiteX9" fmla="*/ 1174750 w 1784350"/>
                <a:gd name="connsiteY9" fmla="*/ 76200 h 2463800"/>
                <a:gd name="connsiteX10" fmla="*/ 1209675 w 1784350"/>
                <a:gd name="connsiteY10" fmla="*/ 66675 h 2463800"/>
                <a:gd name="connsiteX11" fmla="*/ 1317625 w 1784350"/>
                <a:gd name="connsiteY11" fmla="*/ 28575 h 2463800"/>
                <a:gd name="connsiteX12" fmla="*/ 1403350 w 1784350"/>
                <a:gd name="connsiteY12" fmla="*/ 0 h 2463800"/>
                <a:gd name="connsiteX13" fmla="*/ 1422400 w 1784350"/>
                <a:gd name="connsiteY13" fmla="*/ 6350 h 2463800"/>
                <a:gd name="connsiteX14" fmla="*/ 1504950 w 1784350"/>
                <a:gd name="connsiteY14" fmla="*/ 44450 h 2463800"/>
                <a:gd name="connsiteX15" fmla="*/ 1574800 w 1784350"/>
                <a:gd name="connsiteY15" fmla="*/ 79375 h 2463800"/>
                <a:gd name="connsiteX16" fmla="*/ 1606550 w 1784350"/>
                <a:gd name="connsiteY16" fmla="*/ 98425 h 2463800"/>
                <a:gd name="connsiteX17" fmla="*/ 1651000 w 1784350"/>
                <a:gd name="connsiteY17" fmla="*/ 127000 h 2463800"/>
                <a:gd name="connsiteX18" fmla="*/ 1698625 w 1784350"/>
                <a:gd name="connsiteY18" fmla="*/ 161925 h 2463800"/>
                <a:gd name="connsiteX19" fmla="*/ 1727200 w 1784350"/>
                <a:gd name="connsiteY19" fmla="*/ 187325 h 2463800"/>
                <a:gd name="connsiteX20" fmla="*/ 1755775 w 1784350"/>
                <a:gd name="connsiteY20" fmla="*/ 219075 h 2463800"/>
                <a:gd name="connsiteX21" fmla="*/ 1771650 w 1784350"/>
                <a:gd name="connsiteY21" fmla="*/ 241300 h 2463800"/>
                <a:gd name="connsiteX22" fmla="*/ 1778000 w 1784350"/>
                <a:gd name="connsiteY22" fmla="*/ 254000 h 2463800"/>
                <a:gd name="connsiteX23" fmla="*/ 1784350 w 1784350"/>
                <a:gd name="connsiteY23" fmla="*/ 273050 h 2463800"/>
                <a:gd name="connsiteX24" fmla="*/ 1784350 w 1784350"/>
                <a:gd name="connsiteY24" fmla="*/ 292100 h 2463800"/>
                <a:gd name="connsiteX25" fmla="*/ 1774825 w 1784350"/>
                <a:gd name="connsiteY25" fmla="*/ 320675 h 2463800"/>
                <a:gd name="connsiteX26" fmla="*/ 1762125 w 1784350"/>
                <a:gd name="connsiteY26" fmla="*/ 339725 h 2463800"/>
                <a:gd name="connsiteX27" fmla="*/ 1743075 w 1784350"/>
                <a:gd name="connsiteY27" fmla="*/ 361950 h 2463800"/>
                <a:gd name="connsiteX28" fmla="*/ 1727200 w 1784350"/>
                <a:gd name="connsiteY28" fmla="*/ 393700 h 2463800"/>
                <a:gd name="connsiteX29" fmla="*/ 1717675 w 1784350"/>
                <a:gd name="connsiteY29" fmla="*/ 447675 h 2463800"/>
                <a:gd name="connsiteX30" fmla="*/ 1714500 w 1784350"/>
                <a:gd name="connsiteY30" fmla="*/ 498475 h 2463800"/>
                <a:gd name="connsiteX31" fmla="*/ 1701800 w 1784350"/>
                <a:gd name="connsiteY31" fmla="*/ 622300 h 2463800"/>
                <a:gd name="connsiteX32" fmla="*/ 1685925 w 1784350"/>
                <a:gd name="connsiteY32" fmla="*/ 762000 h 2463800"/>
                <a:gd name="connsiteX33" fmla="*/ 1673225 w 1784350"/>
                <a:gd name="connsiteY33" fmla="*/ 987425 h 2463800"/>
                <a:gd name="connsiteX34" fmla="*/ 1663700 w 1784350"/>
                <a:gd name="connsiteY34" fmla="*/ 1295400 h 2463800"/>
                <a:gd name="connsiteX35" fmla="*/ 1666875 w 1784350"/>
                <a:gd name="connsiteY35" fmla="*/ 1520825 h 2463800"/>
                <a:gd name="connsiteX36" fmla="*/ 1670050 w 1784350"/>
                <a:gd name="connsiteY36" fmla="*/ 1768475 h 2463800"/>
                <a:gd name="connsiteX37" fmla="*/ 1682750 w 1784350"/>
                <a:gd name="connsiteY37" fmla="*/ 2009775 h 2463800"/>
                <a:gd name="connsiteX38" fmla="*/ 1695450 w 1784350"/>
                <a:gd name="connsiteY38" fmla="*/ 2228850 h 2463800"/>
                <a:gd name="connsiteX39" fmla="*/ 1689100 w 1784350"/>
                <a:gd name="connsiteY39" fmla="*/ 2260600 h 2463800"/>
                <a:gd name="connsiteX40" fmla="*/ 1673225 w 1784350"/>
                <a:gd name="connsiteY40" fmla="*/ 2320925 h 2463800"/>
                <a:gd name="connsiteX41" fmla="*/ 1641475 w 1784350"/>
                <a:gd name="connsiteY41" fmla="*/ 2390775 h 2463800"/>
                <a:gd name="connsiteX42" fmla="*/ 1612900 w 1784350"/>
                <a:gd name="connsiteY42" fmla="*/ 2432050 h 2463800"/>
                <a:gd name="connsiteX43" fmla="*/ 1590675 w 1784350"/>
                <a:gd name="connsiteY43" fmla="*/ 2454275 h 2463800"/>
                <a:gd name="connsiteX44" fmla="*/ 1568450 w 1784350"/>
                <a:gd name="connsiteY44" fmla="*/ 2463800 h 2463800"/>
                <a:gd name="connsiteX45" fmla="*/ 1539875 w 1784350"/>
                <a:gd name="connsiteY45" fmla="*/ 2463800 h 2463800"/>
                <a:gd name="connsiteX46" fmla="*/ 1511300 w 1784350"/>
                <a:gd name="connsiteY46" fmla="*/ 2454275 h 2463800"/>
                <a:gd name="connsiteX47" fmla="*/ 1485900 w 1784350"/>
                <a:gd name="connsiteY47" fmla="*/ 2435225 h 2463800"/>
                <a:gd name="connsiteX48" fmla="*/ 1470025 w 1784350"/>
                <a:gd name="connsiteY48" fmla="*/ 2413000 h 2463800"/>
                <a:gd name="connsiteX49" fmla="*/ 1450975 w 1784350"/>
                <a:gd name="connsiteY49" fmla="*/ 2384425 h 2463800"/>
                <a:gd name="connsiteX50" fmla="*/ 1431925 w 1784350"/>
                <a:gd name="connsiteY50" fmla="*/ 2346325 h 2463800"/>
                <a:gd name="connsiteX51" fmla="*/ 1412875 w 1784350"/>
                <a:gd name="connsiteY51" fmla="*/ 2301875 h 2463800"/>
                <a:gd name="connsiteX52" fmla="*/ 1403350 w 1784350"/>
                <a:gd name="connsiteY52" fmla="*/ 2270125 h 2463800"/>
                <a:gd name="connsiteX53" fmla="*/ 1400175 w 1784350"/>
                <a:gd name="connsiteY53" fmla="*/ 2257425 h 2463800"/>
                <a:gd name="connsiteX54" fmla="*/ 1425575 w 1784350"/>
                <a:gd name="connsiteY54" fmla="*/ 2120900 h 2463800"/>
                <a:gd name="connsiteX55" fmla="*/ 1425575 w 1784350"/>
                <a:gd name="connsiteY55" fmla="*/ 1536700 h 2463800"/>
                <a:gd name="connsiteX56" fmla="*/ 1425575 w 1784350"/>
                <a:gd name="connsiteY56" fmla="*/ 844550 h 2463800"/>
                <a:gd name="connsiteX57" fmla="*/ 1428750 w 1784350"/>
                <a:gd name="connsiteY57" fmla="*/ 365125 h 2463800"/>
                <a:gd name="connsiteX58" fmla="*/ 1428750 w 1784350"/>
                <a:gd name="connsiteY58" fmla="*/ 330200 h 2463800"/>
                <a:gd name="connsiteX59" fmla="*/ 1425575 w 1784350"/>
                <a:gd name="connsiteY59" fmla="*/ 301625 h 2463800"/>
                <a:gd name="connsiteX60" fmla="*/ 1422400 w 1784350"/>
                <a:gd name="connsiteY60" fmla="*/ 279400 h 2463800"/>
                <a:gd name="connsiteX61" fmla="*/ 1409700 w 1784350"/>
                <a:gd name="connsiteY61" fmla="*/ 254000 h 2463800"/>
                <a:gd name="connsiteX62" fmla="*/ 1387475 w 1784350"/>
                <a:gd name="connsiteY62" fmla="*/ 234950 h 2463800"/>
                <a:gd name="connsiteX63" fmla="*/ 1362075 w 1784350"/>
                <a:gd name="connsiteY63" fmla="*/ 225425 h 2463800"/>
                <a:gd name="connsiteX64" fmla="*/ 1330325 w 1784350"/>
                <a:gd name="connsiteY64" fmla="*/ 225425 h 2463800"/>
                <a:gd name="connsiteX65" fmla="*/ 1190625 w 1784350"/>
                <a:gd name="connsiteY65" fmla="*/ 244475 h 2463800"/>
                <a:gd name="connsiteX66" fmla="*/ 866775 w 1784350"/>
                <a:gd name="connsiteY66" fmla="*/ 288925 h 2463800"/>
                <a:gd name="connsiteX67" fmla="*/ 454025 w 1784350"/>
                <a:gd name="connsiteY67" fmla="*/ 34925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84350" h="2463800">
                  <a:moveTo>
                    <a:pt x="454025" y="349250"/>
                  </a:moveTo>
                  <a:lnTo>
                    <a:pt x="285750" y="374650"/>
                  </a:lnTo>
                  <a:lnTo>
                    <a:pt x="44450" y="419100"/>
                  </a:lnTo>
                  <a:lnTo>
                    <a:pt x="0" y="260350"/>
                  </a:lnTo>
                  <a:lnTo>
                    <a:pt x="371475" y="203200"/>
                  </a:lnTo>
                  <a:lnTo>
                    <a:pt x="431800" y="180975"/>
                  </a:lnTo>
                  <a:lnTo>
                    <a:pt x="641350" y="158750"/>
                  </a:lnTo>
                  <a:lnTo>
                    <a:pt x="831850" y="130175"/>
                  </a:lnTo>
                  <a:lnTo>
                    <a:pt x="1019175" y="101600"/>
                  </a:lnTo>
                  <a:lnTo>
                    <a:pt x="1174750" y="76200"/>
                  </a:lnTo>
                  <a:lnTo>
                    <a:pt x="1209675" y="66675"/>
                  </a:lnTo>
                  <a:lnTo>
                    <a:pt x="1317625" y="28575"/>
                  </a:lnTo>
                  <a:lnTo>
                    <a:pt x="1403350" y="0"/>
                  </a:lnTo>
                  <a:lnTo>
                    <a:pt x="1422400" y="6350"/>
                  </a:lnTo>
                  <a:lnTo>
                    <a:pt x="1504950" y="44450"/>
                  </a:lnTo>
                  <a:lnTo>
                    <a:pt x="1574800" y="79375"/>
                  </a:lnTo>
                  <a:lnTo>
                    <a:pt x="1606550" y="98425"/>
                  </a:lnTo>
                  <a:lnTo>
                    <a:pt x="1651000" y="127000"/>
                  </a:lnTo>
                  <a:lnTo>
                    <a:pt x="1698625" y="161925"/>
                  </a:lnTo>
                  <a:lnTo>
                    <a:pt x="1727200" y="187325"/>
                  </a:lnTo>
                  <a:lnTo>
                    <a:pt x="1755775" y="219075"/>
                  </a:lnTo>
                  <a:lnTo>
                    <a:pt x="1771650" y="241300"/>
                  </a:lnTo>
                  <a:lnTo>
                    <a:pt x="1778000" y="254000"/>
                  </a:lnTo>
                  <a:lnTo>
                    <a:pt x="1784350" y="273050"/>
                  </a:lnTo>
                  <a:lnTo>
                    <a:pt x="1784350" y="292100"/>
                  </a:lnTo>
                  <a:lnTo>
                    <a:pt x="1774825" y="320675"/>
                  </a:lnTo>
                  <a:lnTo>
                    <a:pt x="1762125" y="339725"/>
                  </a:lnTo>
                  <a:lnTo>
                    <a:pt x="1743075" y="361950"/>
                  </a:lnTo>
                  <a:lnTo>
                    <a:pt x="1727200" y="393700"/>
                  </a:lnTo>
                  <a:lnTo>
                    <a:pt x="1717675" y="447675"/>
                  </a:lnTo>
                  <a:lnTo>
                    <a:pt x="1714500" y="498475"/>
                  </a:lnTo>
                  <a:lnTo>
                    <a:pt x="1701800" y="622300"/>
                  </a:lnTo>
                  <a:lnTo>
                    <a:pt x="1685925" y="762000"/>
                  </a:lnTo>
                  <a:lnTo>
                    <a:pt x="1673225" y="987425"/>
                  </a:lnTo>
                  <a:lnTo>
                    <a:pt x="1663700" y="1295400"/>
                  </a:lnTo>
                  <a:cubicBezTo>
                    <a:pt x="1664758" y="1370542"/>
                    <a:pt x="1665817" y="1445683"/>
                    <a:pt x="1666875" y="1520825"/>
                  </a:cubicBezTo>
                  <a:cubicBezTo>
                    <a:pt x="1667933" y="1603375"/>
                    <a:pt x="1668992" y="1685925"/>
                    <a:pt x="1670050" y="1768475"/>
                  </a:cubicBezTo>
                  <a:lnTo>
                    <a:pt x="1682750" y="2009775"/>
                  </a:lnTo>
                  <a:lnTo>
                    <a:pt x="1695450" y="2228850"/>
                  </a:lnTo>
                  <a:lnTo>
                    <a:pt x="1689100" y="2260600"/>
                  </a:lnTo>
                  <a:lnTo>
                    <a:pt x="1673225" y="2320925"/>
                  </a:lnTo>
                  <a:lnTo>
                    <a:pt x="1641475" y="2390775"/>
                  </a:lnTo>
                  <a:lnTo>
                    <a:pt x="1612900" y="2432050"/>
                  </a:lnTo>
                  <a:lnTo>
                    <a:pt x="1590675" y="2454275"/>
                  </a:lnTo>
                  <a:lnTo>
                    <a:pt x="1568450" y="2463800"/>
                  </a:lnTo>
                  <a:lnTo>
                    <a:pt x="1539875" y="2463800"/>
                  </a:lnTo>
                  <a:lnTo>
                    <a:pt x="1511300" y="2454275"/>
                  </a:lnTo>
                  <a:lnTo>
                    <a:pt x="1485900" y="2435225"/>
                  </a:lnTo>
                  <a:lnTo>
                    <a:pt x="1470025" y="2413000"/>
                  </a:lnTo>
                  <a:lnTo>
                    <a:pt x="1450975" y="2384425"/>
                  </a:lnTo>
                  <a:lnTo>
                    <a:pt x="1431925" y="2346325"/>
                  </a:lnTo>
                  <a:lnTo>
                    <a:pt x="1412875" y="2301875"/>
                  </a:lnTo>
                  <a:lnTo>
                    <a:pt x="1403350" y="2270125"/>
                  </a:lnTo>
                  <a:lnTo>
                    <a:pt x="1400175" y="2257425"/>
                  </a:lnTo>
                  <a:lnTo>
                    <a:pt x="1425575" y="2120900"/>
                  </a:lnTo>
                  <a:lnTo>
                    <a:pt x="1425575" y="1536700"/>
                  </a:lnTo>
                  <a:lnTo>
                    <a:pt x="1425575" y="844550"/>
                  </a:lnTo>
                  <a:cubicBezTo>
                    <a:pt x="1426633" y="684742"/>
                    <a:pt x="1427692" y="524933"/>
                    <a:pt x="1428750" y="365125"/>
                  </a:cubicBezTo>
                  <a:lnTo>
                    <a:pt x="1428750" y="330200"/>
                  </a:lnTo>
                  <a:lnTo>
                    <a:pt x="1425575" y="301625"/>
                  </a:lnTo>
                  <a:lnTo>
                    <a:pt x="1422400" y="279400"/>
                  </a:lnTo>
                  <a:lnTo>
                    <a:pt x="1409700" y="254000"/>
                  </a:lnTo>
                  <a:lnTo>
                    <a:pt x="1387475" y="234950"/>
                  </a:lnTo>
                  <a:lnTo>
                    <a:pt x="1362075" y="225425"/>
                  </a:lnTo>
                  <a:lnTo>
                    <a:pt x="1330325" y="225425"/>
                  </a:lnTo>
                  <a:lnTo>
                    <a:pt x="1190625" y="244475"/>
                  </a:lnTo>
                  <a:lnTo>
                    <a:pt x="866775" y="288925"/>
                  </a:lnTo>
                  <a:lnTo>
                    <a:pt x="4540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24B1FB48-54EA-274C-9184-38EF3E4A00FF}"/>
                </a:ext>
              </a:extLst>
            </p:cNvPr>
            <p:cNvSpPr/>
            <p:nvPr/>
          </p:nvSpPr>
          <p:spPr>
            <a:xfrm>
              <a:off x="5202238" y="3151188"/>
              <a:ext cx="1412875" cy="374650"/>
            </a:xfrm>
            <a:custGeom>
              <a:avLst/>
              <a:gdLst>
                <a:gd name="connsiteX0" fmla="*/ 650082 w 1412082"/>
                <a:gd name="connsiteY0" fmla="*/ 138112 h 376237"/>
                <a:gd name="connsiteX1" fmla="*/ 835819 w 1412082"/>
                <a:gd name="connsiteY1" fmla="*/ 109537 h 376237"/>
                <a:gd name="connsiteX2" fmla="*/ 1038225 w 1412082"/>
                <a:gd name="connsiteY2" fmla="*/ 76200 h 376237"/>
                <a:gd name="connsiteX3" fmla="*/ 1254919 w 1412082"/>
                <a:gd name="connsiteY3" fmla="*/ 33337 h 376237"/>
                <a:gd name="connsiteX4" fmla="*/ 1407319 w 1412082"/>
                <a:gd name="connsiteY4" fmla="*/ 0 h 376237"/>
                <a:gd name="connsiteX5" fmla="*/ 1412082 w 1412082"/>
                <a:gd name="connsiteY5" fmla="*/ 180975 h 376237"/>
                <a:gd name="connsiteX6" fmla="*/ 1088232 w 1412082"/>
                <a:gd name="connsiteY6" fmla="*/ 226219 h 376237"/>
                <a:gd name="connsiteX7" fmla="*/ 802482 w 1412082"/>
                <a:gd name="connsiteY7" fmla="*/ 266700 h 376237"/>
                <a:gd name="connsiteX8" fmla="*/ 500063 w 1412082"/>
                <a:gd name="connsiteY8" fmla="*/ 307181 h 376237"/>
                <a:gd name="connsiteX9" fmla="*/ 219075 w 1412082"/>
                <a:gd name="connsiteY9" fmla="*/ 345281 h 376237"/>
                <a:gd name="connsiteX10" fmla="*/ 4763 w 1412082"/>
                <a:gd name="connsiteY10" fmla="*/ 376237 h 376237"/>
                <a:gd name="connsiteX11" fmla="*/ 0 w 1412082"/>
                <a:gd name="connsiteY11" fmla="*/ 188119 h 376237"/>
                <a:gd name="connsiteX12" fmla="*/ 185738 w 1412082"/>
                <a:gd name="connsiteY12" fmla="*/ 188119 h 376237"/>
                <a:gd name="connsiteX13" fmla="*/ 347663 w 1412082"/>
                <a:gd name="connsiteY13" fmla="*/ 173831 h 376237"/>
                <a:gd name="connsiteX14" fmla="*/ 528638 w 1412082"/>
                <a:gd name="connsiteY14" fmla="*/ 152400 h 376237"/>
                <a:gd name="connsiteX15" fmla="*/ 650082 w 1412082"/>
                <a:gd name="connsiteY15" fmla="*/ 1381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2082" h="376237">
                  <a:moveTo>
                    <a:pt x="650082" y="138112"/>
                  </a:moveTo>
                  <a:lnTo>
                    <a:pt x="835819" y="109537"/>
                  </a:lnTo>
                  <a:lnTo>
                    <a:pt x="1038225" y="76200"/>
                  </a:lnTo>
                  <a:lnTo>
                    <a:pt x="1254919" y="33337"/>
                  </a:lnTo>
                  <a:lnTo>
                    <a:pt x="1407319" y="0"/>
                  </a:lnTo>
                  <a:lnTo>
                    <a:pt x="1412082" y="180975"/>
                  </a:lnTo>
                  <a:lnTo>
                    <a:pt x="1088232" y="226219"/>
                  </a:lnTo>
                  <a:lnTo>
                    <a:pt x="802482" y="266700"/>
                  </a:lnTo>
                  <a:lnTo>
                    <a:pt x="500063" y="307181"/>
                  </a:lnTo>
                  <a:lnTo>
                    <a:pt x="219075" y="345281"/>
                  </a:lnTo>
                  <a:lnTo>
                    <a:pt x="4763" y="376237"/>
                  </a:lnTo>
                  <a:lnTo>
                    <a:pt x="0" y="188119"/>
                  </a:lnTo>
                  <a:lnTo>
                    <a:pt x="185738" y="188119"/>
                  </a:lnTo>
                  <a:lnTo>
                    <a:pt x="347663" y="173831"/>
                  </a:lnTo>
                  <a:lnTo>
                    <a:pt x="528638" y="152400"/>
                  </a:lnTo>
                  <a:lnTo>
                    <a:pt x="650082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A5105822-5422-2145-8E83-071A30C62624}"/>
                </a:ext>
              </a:extLst>
            </p:cNvPr>
            <p:cNvSpPr/>
            <p:nvPr/>
          </p:nvSpPr>
          <p:spPr>
            <a:xfrm>
              <a:off x="5192713" y="3868738"/>
              <a:ext cx="1427162" cy="304800"/>
            </a:xfrm>
            <a:custGeom>
              <a:avLst/>
              <a:gdLst>
                <a:gd name="connsiteX0" fmla="*/ 559594 w 1426369"/>
                <a:gd name="connsiteY0" fmla="*/ 90488 h 304800"/>
                <a:gd name="connsiteX1" fmla="*/ 876300 w 1426369"/>
                <a:gd name="connsiteY1" fmla="*/ 57150 h 304800"/>
                <a:gd name="connsiteX2" fmla="*/ 1152525 w 1426369"/>
                <a:gd name="connsiteY2" fmla="*/ 28575 h 304800"/>
                <a:gd name="connsiteX3" fmla="*/ 1426369 w 1426369"/>
                <a:gd name="connsiteY3" fmla="*/ 0 h 304800"/>
                <a:gd name="connsiteX4" fmla="*/ 1423988 w 1426369"/>
                <a:gd name="connsiteY4" fmla="*/ 154782 h 304800"/>
                <a:gd name="connsiteX5" fmla="*/ 1123950 w 1426369"/>
                <a:gd name="connsiteY5" fmla="*/ 185738 h 304800"/>
                <a:gd name="connsiteX6" fmla="*/ 721519 w 1426369"/>
                <a:gd name="connsiteY6" fmla="*/ 228600 h 304800"/>
                <a:gd name="connsiteX7" fmla="*/ 366713 w 1426369"/>
                <a:gd name="connsiteY7" fmla="*/ 264319 h 304800"/>
                <a:gd name="connsiteX8" fmla="*/ 0 w 1426369"/>
                <a:gd name="connsiteY8" fmla="*/ 304800 h 304800"/>
                <a:gd name="connsiteX9" fmla="*/ 19050 w 1426369"/>
                <a:gd name="connsiteY9" fmla="*/ 147638 h 304800"/>
                <a:gd name="connsiteX10" fmla="*/ 559594 w 1426369"/>
                <a:gd name="connsiteY10" fmla="*/ 9048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369" h="304800">
                  <a:moveTo>
                    <a:pt x="559594" y="90488"/>
                  </a:moveTo>
                  <a:lnTo>
                    <a:pt x="876300" y="57150"/>
                  </a:lnTo>
                  <a:lnTo>
                    <a:pt x="1152525" y="28575"/>
                  </a:lnTo>
                  <a:lnTo>
                    <a:pt x="1426369" y="0"/>
                  </a:lnTo>
                  <a:cubicBezTo>
                    <a:pt x="1425575" y="51594"/>
                    <a:pt x="1424782" y="103188"/>
                    <a:pt x="1423988" y="154782"/>
                  </a:cubicBezTo>
                  <a:lnTo>
                    <a:pt x="1123950" y="185738"/>
                  </a:lnTo>
                  <a:lnTo>
                    <a:pt x="721519" y="228600"/>
                  </a:lnTo>
                  <a:lnTo>
                    <a:pt x="366713" y="264319"/>
                  </a:lnTo>
                  <a:lnTo>
                    <a:pt x="0" y="304800"/>
                  </a:lnTo>
                  <a:lnTo>
                    <a:pt x="19050" y="147638"/>
                  </a:lnTo>
                  <a:lnTo>
                    <a:pt x="559594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01948B1-2BEF-614C-9F4F-EFF3050D3C52}"/>
                </a:ext>
              </a:extLst>
            </p:cNvPr>
            <p:cNvSpPr/>
            <p:nvPr/>
          </p:nvSpPr>
          <p:spPr>
            <a:xfrm>
              <a:off x="5191125" y="4560888"/>
              <a:ext cx="1428750" cy="327025"/>
            </a:xfrm>
            <a:custGeom>
              <a:avLst/>
              <a:gdLst>
                <a:gd name="connsiteX0" fmla="*/ 619125 w 1428750"/>
                <a:gd name="connsiteY0" fmla="*/ 97631 h 328612"/>
                <a:gd name="connsiteX1" fmla="*/ 1181100 w 1428750"/>
                <a:gd name="connsiteY1" fmla="*/ 28575 h 328612"/>
                <a:gd name="connsiteX2" fmla="*/ 1428750 w 1428750"/>
                <a:gd name="connsiteY2" fmla="*/ 0 h 328612"/>
                <a:gd name="connsiteX3" fmla="*/ 1423988 w 1428750"/>
                <a:gd name="connsiteY3" fmla="*/ 173831 h 328612"/>
                <a:gd name="connsiteX4" fmla="*/ 1212056 w 1428750"/>
                <a:gd name="connsiteY4" fmla="*/ 200025 h 328612"/>
                <a:gd name="connsiteX5" fmla="*/ 883444 w 1428750"/>
                <a:gd name="connsiteY5" fmla="*/ 235744 h 328612"/>
                <a:gd name="connsiteX6" fmla="*/ 509588 w 1428750"/>
                <a:gd name="connsiteY6" fmla="*/ 273844 h 328612"/>
                <a:gd name="connsiteX7" fmla="*/ 178594 w 1428750"/>
                <a:gd name="connsiteY7" fmla="*/ 309562 h 328612"/>
                <a:gd name="connsiteX8" fmla="*/ 2381 w 1428750"/>
                <a:gd name="connsiteY8" fmla="*/ 328612 h 328612"/>
                <a:gd name="connsiteX9" fmla="*/ 0 w 1428750"/>
                <a:gd name="connsiteY9" fmla="*/ 171450 h 328612"/>
                <a:gd name="connsiteX10" fmla="*/ 383381 w 1428750"/>
                <a:gd name="connsiteY10" fmla="*/ 126206 h 328612"/>
                <a:gd name="connsiteX11" fmla="*/ 619125 w 1428750"/>
                <a:gd name="connsiteY11" fmla="*/ 976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328612">
                  <a:moveTo>
                    <a:pt x="619125" y="97631"/>
                  </a:moveTo>
                  <a:lnTo>
                    <a:pt x="1181100" y="28575"/>
                  </a:lnTo>
                  <a:lnTo>
                    <a:pt x="1428750" y="0"/>
                  </a:lnTo>
                  <a:lnTo>
                    <a:pt x="1423988" y="173831"/>
                  </a:lnTo>
                  <a:lnTo>
                    <a:pt x="1212056" y="200025"/>
                  </a:lnTo>
                  <a:lnTo>
                    <a:pt x="883444" y="235744"/>
                  </a:lnTo>
                  <a:lnTo>
                    <a:pt x="509588" y="273844"/>
                  </a:lnTo>
                  <a:lnTo>
                    <a:pt x="178594" y="309562"/>
                  </a:lnTo>
                  <a:lnTo>
                    <a:pt x="2381" y="328612"/>
                  </a:lnTo>
                  <a:cubicBezTo>
                    <a:pt x="1587" y="276225"/>
                    <a:pt x="794" y="223837"/>
                    <a:pt x="0" y="171450"/>
                  </a:cubicBezTo>
                  <a:lnTo>
                    <a:pt x="383381" y="126206"/>
                  </a:lnTo>
                  <a:lnTo>
                    <a:pt x="61912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386715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D1830E-5590-8943-80BD-C7FBEF6D924B}"/>
              </a:ext>
            </a:extLst>
          </p:cNvPr>
          <p:cNvSpPr/>
          <p:nvPr/>
        </p:nvSpPr>
        <p:spPr>
          <a:xfrm>
            <a:off x="2992438" y="1817688"/>
            <a:ext cx="838200" cy="644525"/>
          </a:xfrm>
          <a:custGeom>
            <a:avLst/>
            <a:gdLst>
              <a:gd name="connsiteX0" fmla="*/ 366713 w 838200"/>
              <a:gd name="connsiteY0" fmla="*/ 128587 h 645319"/>
              <a:gd name="connsiteX1" fmla="*/ 469107 w 838200"/>
              <a:gd name="connsiteY1" fmla="*/ 159544 h 645319"/>
              <a:gd name="connsiteX2" fmla="*/ 647700 w 838200"/>
              <a:gd name="connsiteY2" fmla="*/ 214312 h 645319"/>
              <a:gd name="connsiteX3" fmla="*/ 702469 w 838200"/>
              <a:gd name="connsiteY3" fmla="*/ 230981 h 645319"/>
              <a:gd name="connsiteX4" fmla="*/ 719138 w 838200"/>
              <a:gd name="connsiteY4" fmla="*/ 242887 h 645319"/>
              <a:gd name="connsiteX5" fmla="*/ 754857 w 838200"/>
              <a:gd name="connsiteY5" fmla="*/ 280987 h 645319"/>
              <a:gd name="connsiteX6" fmla="*/ 785813 w 838200"/>
              <a:gd name="connsiteY6" fmla="*/ 323850 h 645319"/>
              <a:gd name="connsiteX7" fmla="*/ 802482 w 838200"/>
              <a:gd name="connsiteY7" fmla="*/ 352425 h 645319"/>
              <a:gd name="connsiteX8" fmla="*/ 821532 w 838200"/>
              <a:gd name="connsiteY8" fmla="*/ 397669 h 645319"/>
              <a:gd name="connsiteX9" fmla="*/ 831057 w 838200"/>
              <a:gd name="connsiteY9" fmla="*/ 435769 h 645319"/>
              <a:gd name="connsiteX10" fmla="*/ 835819 w 838200"/>
              <a:gd name="connsiteY10" fmla="*/ 478631 h 645319"/>
              <a:gd name="connsiteX11" fmla="*/ 838200 w 838200"/>
              <a:gd name="connsiteY11" fmla="*/ 531019 h 645319"/>
              <a:gd name="connsiteX12" fmla="*/ 833438 w 838200"/>
              <a:gd name="connsiteY12" fmla="*/ 578644 h 645319"/>
              <a:gd name="connsiteX13" fmla="*/ 821532 w 838200"/>
              <a:gd name="connsiteY13" fmla="*/ 607219 h 645319"/>
              <a:gd name="connsiteX14" fmla="*/ 800100 w 838200"/>
              <a:gd name="connsiteY14" fmla="*/ 628650 h 645319"/>
              <a:gd name="connsiteX15" fmla="*/ 773907 w 838200"/>
              <a:gd name="connsiteY15" fmla="*/ 640556 h 645319"/>
              <a:gd name="connsiteX16" fmla="*/ 747713 w 838200"/>
              <a:gd name="connsiteY16" fmla="*/ 645319 h 645319"/>
              <a:gd name="connsiteX17" fmla="*/ 707232 w 838200"/>
              <a:gd name="connsiteY17" fmla="*/ 640556 h 645319"/>
              <a:gd name="connsiteX18" fmla="*/ 681038 w 838200"/>
              <a:gd name="connsiteY18" fmla="*/ 631031 h 645319"/>
              <a:gd name="connsiteX19" fmla="*/ 623888 w 838200"/>
              <a:gd name="connsiteY19" fmla="*/ 585787 h 645319"/>
              <a:gd name="connsiteX20" fmla="*/ 485775 w 838200"/>
              <a:gd name="connsiteY20" fmla="*/ 476250 h 645319"/>
              <a:gd name="connsiteX21" fmla="*/ 340519 w 838200"/>
              <a:gd name="connsiteY21" fmla="*/ 354806 h 645319"/>
              <a:gd name="connsiteX22" fmla="*/ 209550 w 838200"/>
              <a:gd name="connsiteY22" fmla="*/ 240506 h 645319"/>
              <a:gd name="connsiteX23" fmla="*/ 111919 w 838200"/>
              <a:gd name="connsiteY23" fmla="*/ 152400 h 645319"/>
              <a:gd name="connsiteX24" fmla="*/ 33338 w 838200"/>
              <a:gd name="connsiteY24" fmla="*/ 73819 h 645319"/>
              <a:gd name="connsiteX25" fmla="*/ 11907 w 838200"/>
              <a:gd name="connsiteY25" fmla="*/ 50006 h 645319"/>
              <a:gd name="connsiteX26" fmla="*/ 0 w 838200"/>
              <a:gd name="connsiteY26" fmla="*/ 28575 h 645319"/>
              <a:gd name="connsiteX27" fmla="*/ 0 w 838200"/>
              <a:gd name="connsiteY27" fmla="*/ 21431 h 645319"/>
              <a:gd name="connsiteX28" fmla="*/ 2382 w 838200"/>
              <a:gd name="connsiteY28" fmla="*/ 9525 h 645319"/>
              <a:gd name="connsiteX29" fmla="*/ 14288 w 838200"/>
              <a:gd name="connsiteY29" fmla="*/ 0 h 645319"/>
              <a:gd name="connsiteX30" fmla="*/ 26194 w 838200"/>
              <a:gd name="connsiteY30" fmla="*/ 0 h 645319"/>
              <a:gd name="connsiteX31" fmla="*/ 59532 w 838200"/>
              <a:gd name="connsiteY31" fmla="*/ 9525 h 645319"/>
              <a:gd name="connsiteX32" fmla="*/ 107157 w 838200"/>
              <a:gd name="connsiteY32" fmla="*/ 30956 h 645319"/>
              <a:gd name="connsiteX33" fmla="*/ 200025 w 838200"/>
              <a:gd name="connsiteY33" fmla="*/ 69056 h 645319"/>
              <a:gd name="connsiteX34" fmla="*/ 366713 w 838200"/>
              <a:gd name="connsiteY34" fmla="*/ 128587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38200" h="645319">
                <a:moveTo>
                  <a:pt x="366713" y="128587"/>
                </a:moveTo>
                <a:lnTo>
                  <a:pt x="469107" y="159544"/>
                </a:lnTo>
                <a:lnTo>
                  <a:pt x="647700" y="214312"/>
                </a:lnTo>
                <a:lnTo>
                  <a:pt x="702469" y="230981"/>
                </a:lnTo>
                <a:lnTo>
                  <a:pt x="719138" y="242887"/>
                </a:lnTo>
                <a:lnTo>
                  <a:pt x="754857" y="280987"/>
                </a:lnTo>
                <a:lnTo>
                  <a:pt x="785813" y="323850"/>
                </a:lnTo>
                <a:lnTo>
                  <a:pt x="802482" y="352425"/>
                </a:lnTo>
                <a:lnTo>
                  <a:pt x="821532" y="397669"/>
                </a:lnTo>
                <a:lnTo>
                  <a:pt x="831057" y="435769"/>
                </a:lnTo>
                <a:lnTo>
                  <a:pt x="835819" y="478631"/>
                </a:lnTo>
                <a:lnTo>
                  <a:pt x="838200" y="531019"/>
                </a:lnTo>
                <a:lnTo>
                  <a:pt x="833438" y="578644"/>
                </a:lnTo>
                <a:lnTo>
                  <a:pt x="821532" y="607219"/>
                </a:lnTo>
                <a:lnTo>
                  <a:pt x="800100" y="628650"/>
                </a:lnTo>
                <a:lnTo>
                  <a:pt x="773907" y="640556"/>
                </a:lnTo>
                <a:lnTo>
                  <a:pt x="747713" y="645319"/>
                </a:lnTo>
                <a:lnTo>
                  <a:pt x="707232" y="640556"/>
                </a:lnTo>
                <a:lnTo>
                  <a:pt x="681038" y="631031"/>
                </a:lnTo>
                <a:lnTo>
                  <a:pt x="623888" y="585787"/>
                </a:lnTo>
                <a:lnTo>
                  <a:pt x="485775" y="476250"/>
                </a:lnTo>
                <a:lnTo>
                  <a:pt x="340519" y="354806"/>
                </a:lnTo>
                <a:lnTo>
                  <a:pt x="209550" y="240506"/>
                </a:lnTo>
                <a:lnTo>
                  <a:pt x="111919" y="152400"/>
                </a:lnTo>
                <a:lnTo>
                  <a:pt x="33338" y="73819"/>
                </a:lnTo>
                <a:lnTo>
                  <a:pt x="11907" y="50006"/>
                </a:lnTo>
                <a:lnTo>
                  <a:pt x="0" y="28575"/>
                </a:lnTo>
                <a:lnTo>
                  <a:pt x="0" y="21431"/>
                </a:lnTo>
                <a:lnTo>
                  <a:pt x="2382" y="9525"/>
                </a:lnTo>
                <a:lnTo>
                  <a:pt x="14288" y="0"/>
                </a:lnTo>
                <a:lnTo>
                  <a:pt x="26194" y="0"/>
                </a:lnTo>
                <a:lnTo>
                  <a:pt x="59532" y="9525"/>
                </a:lnTo>
                <a:lnTo>
                  <a:pt x="107157" y="30956"/>
                </a:lnTo>
                <a:lnTo>
                  <a:pt x="200025" y="69056"/>
                </a:lnTo>
                <a:lnTo>
                  <a:pt x="366713" y="1285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EEE3BB5-DF8A-5D48-A385-07E3E8AC073E}"/>
              </a:ext>
            </a:extLst>
          </p:cNvPr>
          <p:cNvSpPr/>
          <p:nvPr/>
        </p:nvSpPr>
        <p:spPr>
          <a:xfrm>
            <a:off x="2573338" y="2790825"/>
            <a:ext cx="749300" cy="704850"/>
          </a:xfrm>
          <a:custGeom>
            <a:avLst/>
            <a:gdLst>
              <a:gd name="connsiteX0" fmla="*/ 235744 w 747713"/>
              <a:gd name="connsiteY0" fmla="*/ 397669 h 704850"/>
              <a:gd name="connsiteX1" fmla="*/ 190500 w 747713"/>
              <a:gd name="connsiteY1" fmla="*/ 340519 h 704850"/>
              <a:gd name="connsiteX2" fmla="*/ 135732 w 747713"/>
              <a:gd name="connsiteY2" fmla="*/ 261938 h 704850"/>
              <a:gd name="connsiteX3" fmla="*/ 54769 w 747713"/>
              <a:gd name="connsiteY3" fmla="*/ 138113 h 704850"/>
              <a:gd name="connsiteX4" fmla="*/ 19050 w 747713"/>
              <a:gd name="connsiteY4" fmla="*/ 83344 h 704850"/>
              <a:gd name="connsiteX5" fmla="*/ 4763 w 747713"/>
              <a:gd name="connsiteY5" fmla="*/ 59531 h 704850"/>
              <a:gd name="connsiteX6" fmla="*/ 0 w 747713"/>
              <a:gd name="connsiteY6" fmla="*/ 40481 h 704850"/>
              <a:gd name="connsiteX7" fmla="*/ 0 w 747713"/>
              <a:gd name="connsiteY7" fmla="*/ 16669 h 704850"/>
              <a:gd name="connsiteX8" fmla="*/ 4763 w 747713"/>
              <a:gd name="connsiteY8" fmla="*/ 4763 h 704850"/>
              <a:gd name="connsiteX9" fmla="*/ 21432 w 747713"/>
              <a:gd name="connsiteY9" fmla="*/ 0 h 704850"/>
              <a:gd name="connsiteX10" fmla="*/ 35719 w 747713"/>
              <a:gd name="connsiteY10" fmla="*/ 4763 h 704850"/>
              <a:gd name="connsiteX11" fmla="*/ 73819 w 747713"/>
              <a:gd name="connsiteY11" fmla="*/ 30956 h 704850"/>
              <a:gd name="connsiteX12" fmla="*/ 154782 w 747713"/>
              <a:gd name="connsiteY12" fmla="*/ 97631 h 704850"/>
              <a:gd name="connsiteX13" fmla="*/ 223838 w 747713"/>
              <a:gd name="connsiteY13" fmla="*/ 150019 h 704850"/>
              <a:gd name="connsiteX14" fmla="*/ 259557 w 747713"/>
              <a:gd name="connsiteY14" fmla="*/ 176213 h 704850"/>
              <a:gd name="connsiteX15" fmla="*/ 302419 w 747713"/>
              <a:gd name="connsiteY15" fmla="*/ 200025 h 704850"/>
              <a:gd name="connsiteX16" fmla="*/ 369094 w 747713"/>
              <a:gd name="connsiteY16" fmla="*/ 221456 h 704850"/>
              <a:gd name="connsiteX17" fmla="*/ 428625 w 747713"/>
              <a:gd name="connsiteY17" fmla="*/ 235744 h 704850"/>
              <a:gd name="connsiteX18" fmla="*/ 492919 w 747713"/>
              <a:gd name="connsiteY18" fmla="*/ 238125 h 704850"/>
              <a:gd name="connsiteX19" fmla="*/ 519113 w 747713"/>
              <a:gd name="connsiteY19" fmla="*/ 254794 h 704850"/>
              <a:gd name="connsiteX20" fmla="*/ 571500 w 747713"/>
              <a:gd name="connsiteY20" fmla="*/ 304800 h 704850"/>
              <a:gd name="connsiteX21" fmla="*/ 638175 w 747713"/>
              <a:gd name="connsiteY21" fmla="*/ 373856 h 704850"/>
              <a:gd name="connsiteX22" fmla="*/ 673894 w 747713"/>
              <a:gd name="connsiteY22" fmla="*/ 421481 h 704850"/>
              <a:gd name="connsiteX23" fmla="*/ 709613 w 747713"/>
              <a:gd name="connsiteY23" fmla="*/ 481013 h 704850"/>
              <a:gd name="connsiteX24" fmla="*/ 728663 w 747713"/>
              <a:gd name="connsiteY24" fmla="*/ 523875 h 704850"/>
              <a:gd name="connsiteX25" fmla="*/ 740569 w 747713"/>
              <a:gd name="connsiteY25" fmla="*/ 564356 h 704850"/>
              <a:gd name="connsiteX26" fmla="*/ 747713 w 747713"/>
              <a:gd name="connsiteY26" fmla="*/ 621506 h 704850"/>
              <a:gd name="connsiteX27" fmla="*/ 738188 w 747713"/>
              <a:gd name="connsiteY27" fmla="*/ 673894 h 704850"/>
              <a:gd name="connsiteX28" fmla="*/ 721519 w 747713"/>
              <a:gd name="connsiteY28" fmla="*/ 690563 h 704850"/>
              <a:gd name="connsiteX29" fmla="*/ 688182 w 747713"/>
              <a:gd name="connsiteY29" fmla="*/ 702469 h 704850"/>
              <a:gd name="connsiteX30" fmla="*/ 645319 w 747713"/>
              <a:gd name="connsiteY30" fmla="*/ 704850 h 704850"/>
              <a:gd name="connsiteX31" fmla="*/ 597694 w 747713"/>
              <a:gd name="connsiteY31" fmla="*/ 702469 h 704850"/>
              <a:gd name="connsiteX32" fmla="*/ 540544 w 747713"/>
              <a:gd name="connsiteY32" fmla="*/ 685800 h 704850"/>
              <a:gd name="connsiteX33" fmla="*/ 488157 w 747713"/>
              <a:gd name="connsiteY33" fmla="*/ 657225 h 704850"/>
              <a:gd name="connsiteX34" fmla="*/ 423863 w 747713"/>
              <a:gd name="connsiteY34" fmla="*/ 607219 h 704850"/>
              <a:gd name="connsiteX35" fmla="*/ 354807 w 747713"/>
              <a:gd name="connsiteY35" fmla="*/ 538163 h 704850"/>
              <a:gd name="connsiteX36" fmla="*/ 288132 w 747713"/>
              <a:gd name="connsiteY36" fmla="*/ 464344 h 704850"/>
              <a:gd name="connsiteX37" fmla="*/ 235744 w 747713"/>
              <a:gd name="connsiteY37" fmla="*/ 397669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47713" h="704850">
                <a:moveTo>
                  <a:pt x="235744" y="397669"/>
                </a:moveTo>
                <a:lnTo>
                  <a:pt x="190500" y="340519"/>
                </a:lnTo>
                <a:lnTo>
                  <a:pt x="135732" y="261938"/>
                </a:lnTo>
                <a:lnTo>
                  <a:pt x="54769" y="138113"/>
                </a:lnTo>
                <a:lnTo>
                  <a:pt x="19050" y="83344"/>
                </a:lnTo>
                <a:lnTo>
                  <a:pt x="4763" y="59531"/>
                </a:lnTo>
                <a:lnTo>
                  <a:pt x="0" y="40481"/>
                </a:lnTo>
                <a:lnTo>
                  <a:pt x="0" y="16669"/>
                </a:lnTo>
                <a:lnTo>
                  <a:pt x="4763" y="4763"/>
                </a:lnTo>
                <a:lnTo>
                  <a:pt x="21432" y="0"/>
                </a:lnTo>
                <a:lnTo>
                  <a:pt x="35719" y="4763"/>
                </a:lnTo>
                <a:lnTo>
                  <a:pt x="73819" y="30956"/>
                </a:lnTo>
                <a:lnTo>
                  <a:pt x="154782" y="97631"/>
                </a:lnTo>
                <a:lnTo>
                  <a:pt x="223838" y="150019"/>
                </a:lnTo>
                <a:lnTo>
                  <a:pt x="259557" y="176213"/>
                </a:lnTo>
                <a:lnTo>
                  <a:pt x="302419" y="200025"/>
                </a:lnTo>
                <a:lnTo>
                  <a:pt x="369094" y="221456"/>
                </a:lnTo>
                <a:lnTo>
                  <a:pt x="428625" y="235744"/>
                </a:lnTo>
                <a:lnTo>
                  <a:pt x="492919" y="238125"/>
                </a:lnTo>
                <a:lnTo>
                  <a:pt x="519113" y="254794"/>
                </a:lnTo>
                <a:lnTo>
                  <a:pt x="571500" y="304800"/>
                </a:lnTo>
                <a:lnTo>
                  <a:pt x="638175" y="373856"/>
                </a:lnTo>
                <a:lnTo>
                  <a:pt x="673894" y="421481"/>
                </a:lnTo>
                <a:lnTo>
                  <a:pt x="709613" y="481013"/>
                </a:lnTo>
                <a:lnTo>
                  <a:pt x="728663" y="523875"/>
                </a:lnTo>
                <a:lnTo>
                  <a:pt x="740569" y="564356"/>
                </a:lnTo>
                <a:lnTo>
                  <a:pt x="747713" y="621506"/>
                </a:lnTo>
                <a:lnTo>
                  <a:pt x="738188" y="673894"/>
                </a:lnTo>
                <a:lnTo>
                  <a:pt x="721519" y="690563"/>
                </a:lnTo>
                <a:lnTo>
                  <a:pt x="688182" y="702469"/>
                </a:lnTo>
                <a:lnTo>
                  <a:pt x="645319" y="704850"/>
                </a:lnTo>
                <a:lnTo>
                  <a:pt x="597694" y="702469"/>
                </a:lnTo>
                <a:lnTo>
                  <a:pt x="540544" y="685800"/>
                </a:lnTo>
                <a:lnTo>
                  <a:pt x="488157" y="657225"/>
                </a:lnTo>
                <a:lnTo>
                  <a:pt x="423863" y="607219"/>
                </a:lnTo>
                <a:lnTo>
                  <a:pt x="354807" y="538163"/>
                </a:lnTo>
                <a:lnTo>
                  <a:pt x="288132" y="464344"/>
                </a:lnTo>
                <a:lnTo>
                  <a:pt x="235744" y="3976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A40604F-3C22-644F-B4D6-B1BDC59AFD8C}"/>
              </a:ext>
            </a:extLst>
          </p:cNvPr>
          <p:cNvSpPr/>
          <p:nvPr/>
        </p:nvSpPr>
        <p:spPr>
          <a:xfrm>
            <a:off x="2576513" y="5068888"/>
            <a:ext cx="444500" cy="708025"/>
          </a:xfrm>
          <a:custGeom>
            <a:avLst/>
            <a:gdLst>
              <a:gd name="connsiteX0" fmla="*/ 66675 w 445293"/>
              <a:gd name="connsiteY0" fmla="*/ 323850 h 707232"/>
              <a:gd name="connsiteX1" fmla="*/ 35718 w 445293"/>
              <a:gd name="connsiteY1" fmla="*/ 252413 h 707232"/>
              <a:gd name="connsiteX2" fmla="*/ 16668 w 445293"/>
              <a:gd name="connsiteY2" fmla="*/ 183357 h 707232"/>
              <a:gd name="connsiteX3" fmla="*/ 4762 w 445293"/>
              <a:gd name="connsiteY3" fmla="*/ 121444 h 707232"/>
              <a:gd name="connsiteX4" fmla="*/ 0 w 445293"/>
              <a:gd name="connsiteY4" fmla="*/ 69057 h 707232"/>
              <a:gd name="connsiteX5" fmla="*/ 2381 w 445293"/>
              <a:gd name="connsiteY5" fmla="*/ 26194 h 707232"/>
              <a:gd name="connsiteX6" fmla="*/ 7143 w 445293"/>
              <a:gd name="connsiteY6" fmla="*/ 9525 h 707232"/>
              <a:gd name="connsiteX7" fmla="*/ 21431 w 445293"/>
              <a:gd name="connsiteY7" fmla="*/ 0 h 707232"/>
              <a:gd name="connsiteX8" fmla="*/ 33337 w 445293"/>
              <a:gd name="connsiteY8" fmla="*/ 0 h 707232"/>
              <a:gd name="connsiteX9" fmla="*/ 47625 w 445293"/>
              <a:gd name="connsiteY9" fmla="*/ 7144 h 707232"/>
              <a:gd name="connsiteX10" fmla="*/ 80962 w 445293"/>
              <a:gd name="connsiteY10" fmla="*/ 45244 h 707232"/>
              <a:gd name="connsiteX11" fmla="*/ 119062 w 445293"/>
              <a:gd name="connsiteY11" fmla="*/ 83344 h 707232"/>
              <a:gd name="connsiteX12" fmla="*/ 152400 w 445293"/>
              <a:gd name="connsiteY12" fmla="*/ 116682 h 707232"/>
              <a:gd name="connsiteX13" fmla="*/ 192881 w 445293"/>
              <a:gd name="connsiteY13" fmla="*/ 154782 h 707232"/>
              <a:gd name="connsiteX14" fmla="*/ 445293 w 445293"/>
              <a:gd name="connsiteY14" fmla="*/ 416719 h 707232"/>
              <a:gd name="connsiteX15" fmla="*/ 411956 w 445293"/>
              <a:gd name="connsiteY15" fmla="*/ 519113 h 707232"/>
              <a:gd name="connsiteX16" fmla="*/ 369093 w 445293"/>
              <a:gd name="connsiteY16" fmla="*/ 650082 h 707232"/>
              <a:gd name="connsiteX17" fmla="*/ 354806 w 445293"/>
              <a:gd name="connsiteY17" fmla="*/ 690563 h 707232"/>
              <a:gd name="connsiteX18" fmla="*/ 340518 w 445293"/>
              <a:gd name="connsiteY18" fmla="*/ 704850 h 707232"/>
              <a:gd name="connsiteX19" fmla="*/ 323850 w 445293"/>
              <a:gd name="connsiteY19" fmla="*/ 707232 h 707232"/>
              <a:gd name="connsiteX20" fmla="*/ 295275 w 445293"/>
              <a:gd name="connsiteY20" fmla="*/ 695325 h 707232"/>
              <a:gd name="connsiteX21" fmla="*/ 261937 w 445293"/>
              <a:gd name="connsiteY21" fmla="*/ 664369 h 707232"/>
              <a:gd name="connsiteX22" fmla="*/ 226218 w 445293"/>
              <a:gd name="connsiteY22" fmla="*/ 616744 h 707232"/>
              <a:gd name="connsiteX23" fmla="*/ 188118 w 445293"/>
              <a:gd name="connsiteY23" fmla="*/ 559594 h 707232"/>
              <a:gd name="connsiteX24" fmla="*/ 138112 w 445293"/>
              <a:gd name="connsiteY24" fmla="*/ 481013 h 707232"/>
              <a:gd name="connsiteX25" fmla="*/ 90487 w 445293"/>
              <a:gd name="connsiteY25" fmla="*/ 385763 h 707232"/>
              <a:gd name="connsiteX26" fmla="*/ 66675 w 445293"/>
              <a:gd name="connsiteY26" fmla="*/ 323850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5293" h="707232">
                <a:moveTo>
                  <a:pt x="66675" y="323850"/>
                </a:moveTo>
                <a:lnTo>
                  <a:pt x="35718" y="252413"/>
                </a:lnTo>
                <a:lnTo>
                  <a:pt x="16668" y="183357"/>
                </a:lnTo>
                <a:lnTo>
                  <a:pt x="4762" y="121444"/>
                </a:lnTo>
                <a:lnTo>
                  <a:pt x="0" y="69057"/>
                </a:lnTo>
                <a:lnTo>
                  <a:pt x="2381" y="26194"/>
                </a:lnTo>
                <a:lnTo>
                  <a:pt x="7143" y="9525"/>
                </a:lnTo>
                <a:lnTo>
                  <a:pt x="21431" y="0"/>
                </a:lnTo>
                <a:lnTo>
                  <a:pt x="33337" y="0"/>
                </a:lnTo>
                <a:lnTo>
                  <a:pt x="47625" y="7144"/>
                </a:lnTo>
                <a:lnTo>
                  <a:pt x="80962" y="45244"/>
                </a:lnTo>
                <a:lnTo>
                  <a:pt x="119062" y="83344"/>
                </a:lnTo>
                <a:lnTo>
                  <a:pt x="152400" y="116682"/>
                </a:lnTo>
                <a:lnTo>
                  <a:pt x="192881" y="154782"/>
                </a:lnTo>
                <a:lnTo>
                  <a:pt x="445293" y="416719"/>
                </a:lnTo>
                <a:lnTo>
                  <a:pt x="411956" y="519113"/>
                </a:lnTo>
                <a:lnTo>
                  <a:pt x="369093" y="650082"/>
                </a:lnTo>
                <a:lnTo>
                  <a:pt x="354806" y="690563"/>
                </a:lnTo>
                <a:lnTo>
                  <a:pt x="340518" y="704850"/>
                </a:lnTo>
                <a:lnTo>
                  <a:pt x="323850" y="707232"/>
                </a:lnTo>
                <a:lnTo>
                  <a:pt x="295275" y="695325"/>
                </a:lnTo>
                <a:lnTo>
                  <a:pt x="261937" y="664369"/>
                </a:lnTo>
                <a:lnTo>
                  <a:pt x="226218" y="616744"/>
                </a:lnTo>
                <a:lnTo>
                  <a:pt x="188118" y="559594"/>
                </a:lnTo>
                <a:lnTo>
                  <a:pt x="138112" y="481013"/>
                </a:lnTo>
                <a:lnTo>
                  <a:pt x="90487" y="385763"/>
                </a:lnTo>
                <a:lnTo>
                  <a:pt x="66675" y="323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F245772-C899-FF42-8B18-FDA2A7C3F05E}"/>
              </a:ext>
            </a:extLst>
          </p:cNvPr>
          <p:cNvSpPr/>
          <p:nvPr/>
        </p:nvSpPr>
        <p:spPr>
          <a:xfrm>
            <a:off x="4214813" y="2462213"/>
            <a:ext cx="2614612" cy="519112"/>
          </a:xfrm>
          <a:custGeom>
            <a:avLst/>
            <a:gdLst>
              <a:gd name="connsiteX0" fmla="*/ 714375 w 2614612"/>
              <a:gd name="connsiteY0" fmla="*/ 238125 h 519112"/>
              <a:gd name="connsiteX1" fmla="*/ 1033462 w 2614612"/>
              <a:gd name="connsiteY1" fmla="*/ 185737 h 519112"/>
              <a:gd name="connsiteX2" fmla="*/ 1204912 w 2614612"/>
              <a:gd name="connsiteY2" fmla="*/ 159543 h 519112"/>
              <a:gd name="connsiteX3" fmla="*/ 1445418 w 2614612"/>
              <a:gd name="connsiteY3" fmla="*/ 121443 h 519112"/>
              <a:gd name="connsiteX4" fmla="*/ 1721643 w 2614612"/>
              <a:gd name="connsiteY4" fmla="*/ 90487 h 519112"/>
              <a:gd name="connsiteX5" fmla="*/ 2038350 w 2614612"/>
              <a:gd name="connsiteY5" fmla="*/ 52387 h 519112"/>
              <a:gd name="connsiteX6" fmla="*/ 2062162 w 2614612"/>
              <a:gd name="connsiteY6" fmla="*/ 45243 h 519112"/>
              <a:gd name="connsiteX7" fmla="*/ 2105025 w 2614612"/>
              <a:gd name="connsiteY7" fmla="*/ 26193 h 519112"/>
              <a:gd name="connsiteX8" fmla="*/ 2155031 w 2614612"/>
              <a:gd name="connsiteY8" fmla="*/ 7143 h 519112"/>
              <a:gd name="connsiteX9" fmla="*/ 2205037 w 2614612"/>
              <a:gd name="connsiteY9" fmla="*/ 0 h 519112"/>
              <a:gd name="connsiteX10" fmla="*/ 2252662 w 2614612"/>
              <a:gd name="connsiteY10" fmla="*/ 4762 h 519112"/>
              <a:gd name="connsiteX11" fmla="*/ 2314575 w 2614612"/>
              <a:gd name="connsiteY11" fmla="*/ 21431 h 519112"/>
              <a:gd name="connsiteX12" fmla="*/ 2419350 w 2614612"/>
              <a:gd name="connsiteY12" fmla="*/ 52387 h 519112"/>
              <a:gd name="connsiteX13" fmla="*/ 2493168 w 2614612"/>
              <a:gd name="connsiteY13" fmla="*/ 80962 h 519112"/>
              <a:gd name="connsiteX14" fmla="*/ 2547937 w 2614612"/>
              <a:gd name="connsiteY14" fmla="*/ 109537 h 519112"/>
              <a:gd name="connsiteX15" fmla="*/ 2588418 w 2614612"/>
              <a:gd name="connsiteY15" fmla="*/ 135731 h 519112"/>
              <a:gd name="connsiteX16" fmla="*/ 2600325 w 2614612"/>
              <a:gd name="connsiteY16" fmla="*/ 150018 h 519112"/>
              <a:gd name="connsiteX17" fmla="*/ 2609850 w 2614612"/>
              <a:gd name="connsiteY17" fmla="*/ 173831 h 519112"/>
              <a:gd name="connsiteX18" fmla="*/ 2614612 w 2614612"/>
              <a:gd name="connsiteY18" fmla="*/ 219075 h 519112"/>
              <a:gd name="connsiteX19" fmla="*/ 2614612 w 2614612"/>
              <a:gd name="connsiteY19" fmla="*/ 238125 h 519112"/>
              <a:gd name="connsiteX20" fmla="*/ 2607468 w 2614612"/>
              <a:gd name="connsiteY20" fmla="*/ 264318 h 519112"/>
              <a:gd name="connsiteX21" fmla="*/ 2588418 w 2614612"/>
              <a:gd name="connsiteY21" fmla="*/ 285750 h 519112"/>
              <a:gd name="connsiteX22" fmla="*/ 2559843 w 2614612"/>
              <a:gd name="connsiteY22" fmla="*/ 295275 h 519112"/>
              <a:gd name="connsiteX23" fmla="*/ 2507456 w 2614612"/>
              <a:gd name="connsiteY23" fmla="*/ 297656 h 519112"/>
              <a:gd name="connsiteX24" fmla="*/ 2409825 w 2614612"/>
              <a:gd name="connsiteY24" fmla="*/ 290512 h 519112"/>
              <a:gd name="connsiteX25" fmla="*/ 2240756 w 2614612"/>
              <a:gd name="connsiteY25" fmla="*/ 278606 h 519112"/>
              <a:gd name="connsiteX26" fmla="*/ 2190750 w 2614612"/>
              <a:gd name="connsiteY26" fmla="*/ 278606 h 519112"/>
              <a:gd name="connsiteX27" fmla="*/ 2031206 w 2614612"/>
              <a:gd name="connsiteY27" fmla="*/ 285750 h 519112"/>
              <a:gd name="connsiteX28" fmla="*/ 1690687 w 2614612"/>
              <a:gd name="connsiteY28" fmla="*/ 307181 h 519112"/>
              <a:gd name="connsiteX29" fmla="*/ 1447800 w 2614612"/>
              <a:gd name="connsiteY29" fmla="*/ 321468 h 519112"/>
              <a:gd name="connsiteX30" fmla="*/ 1200150 w 2614612"/>
              <a:gd name="connsiteY30" fmla="*/ 359568 h 519112"/>
              <a:gd name="connsiteX31" fmla="*/ 933450 w 2614612"/>
              <a:gd name="connsiteY31" fmla="*/ 414337 h 519112"/>
              <a:gd name="connsiteX32" fmla="*/ 597693 w 2614612"/>
              <a:gd name="connsiteY32" fmla="*/ 490537 h 519112"/>
              <a:gd name="connsiteX33" fmla="*/ 485775 w 2614612"/>
              <a:gd name="connsiteY33" fmla="*/ 519112 h 519112"/>
              <a:gd name="connsiteX34" fmla="*/ 469106 w 2614612"/>
              <a:gd name="connsiteY34" fmla="*/ 516731 h 519112"/>
              <a:gd name="connsiteX35" fmla="*/ 447675 w 2614612"/>
              <a:gd name="connsiteY35" fmla="*/ 507206 h 519112"/>
              <a:gd name="connsiteX36" fmla="*/ 416718 w 2614612"/>
              <a:gd name="connsiteY36" fmla="*/ 500062 h 519112"/>
              <a:gd name="connsiteX37" fmla="*/ 371475 w 2614612"/>
              <a:gd name="connsiteY37" fmla="*/ 490537 h 519112"/>
              <a:gd name="connsiteX38" fmla="*/ 304800 w 2614612"/>
              <a:gd name="connsiteY38" fmla="*/ 459581 h 519112"/>
              <a:gd name="connsiteX39" fmla="*/ 240506 w 2614612"/>
              <a:gd name="connsiteY39" fmla="*/ 419100 h 519112"/>
              <a:gd name="connsiteX40" fmla="*/ 169068 w 2614612"/>
              <a:gd name="connsiteY40" fmla="*/ 361950 h 519112"/>
              <a:gd name="connsiteX41" fmla="*/ 109537 w 2614612"/>
              <a:gd name="connsiteY41" fmla="*/ 307181 h 519112"/>
              <a:gd name="connsiteX42" fmla="*/ 61912 w 2614612"/>
              <a:gd name="connsiteY42" fmla="*/ 259556 h 519112"/>
              <a:gd name="connsiteX43" fmla="*/ 21431 w 2614612"/>
              <a:gd name="connsiteY43" fmla="*/ 216693 h 519112"/>
              <a:gd name="connsiteX44" fmla="*/ 11906 w 2614612"/>
              <a:gd name="connsiteY44" fmla="*/ 202406 h 519112"/>
              <a:gd name="connsiteX45" fmla="*/ 2381 w 2614612"/>
              <a:gd name="connsiteY45" fmla="*/ 171450 h 519112"/>
              <a:gd name="connsiteX46" fmla="*/ 0 w 2614612"/>
              <a:gd name="connsiteY46" fmla="*/ 135731 h 519112"/>
              <a:gd name="connsiteX47" fmla="*/ 2381 w 2614612"/>
              <a:gd name="connsiteY47" fmla="*/ 123825 h 519112"/>
              <a:gd name="connsiteX48" fmla="*/ 7143 w 2614612"/>
              <a:gd name="connsiteY48" fmla="*/ 114300 h 519112"/>
              <a:gd name="connsiteX49" fmla="*/ 26193 w 2614612"/>
              <a:gd name="connsiteY49" fmla="*/ 109537 h 519112"/>
              <a:gd name="connsiteX50" fmla="*/ 54768 w 2614612"/>
              <a:gd name="connsiteY50" fmla="*/ 116681 h 519112"/>
              <a:gd name="connsiteX51" fmla="*/ 76200 w 2614612"/>
              <a:gd name="connsiteY51" fmla="*/ 133350 h 519112"/>
              <a:gd name="connsiteX52" fmla="*/ 123825 w 2614612"/>
              <a:gd name="connsiteY52" fmla="*/ 176212 h 519112"/>
              <a:gd name="connsiteX53" fmla="*/ 161925 w 2614612"/>
              <a:gd name="connsiteY53" fmla="*/ 200025 h 519112"/>
              <a:gd name="connsiteX54" fmla="*/ 226218 w 2614612"/>
              <a:gd name="connsiteY54" fmla="*/ 233362 h 519112"/>
              <a:gd name="connsiteX55" fmla="*/ 278606 w 2614612"/>
              <a:gd name="connsiteY55" fmla="*/ 252412 h 519112"/>
              <a:gd name="connsiteX56" fmla="*/ 333375 w 2614612"/>
              <a:gd name="connsiteY56" fmla="*/ 266700 h 519112"/>
              <a:gd name="connsiteX57" fmla="*/ 407193 w 2614612"/>
              <a:gd name="connsiteY57" fmla="*/ 276225 h 519112"/>
              <a:gd name="connsiteX58" fmla="*/ 466725 w 2614612"/>
              <a:gd name="connsiteY58" fmla="*/ 278606 h 519112"/>
              <a:gd name="connsiteX59" fmla="*/ 714375 w 2614612"/>
              <a:gd name="connsiteY59" fmla="*/ 238125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14612" h="519112">
                <a:moveTo>
                  <a:pt x="714375" y="238125"/>
                </a:moveTo>
                <a:lnTo>
                  <a:pt x="1033462" y="185737"/>
                </a:lnTo>
                <a:lnTo>
                  <a:pt x="1204912" y="159543"/>
                </a:lnTo>
                <a:lnTo>
                  <a:pt x="1445418" y="121443"/>
                </a:lnTo>
                <a:lnTo>
                  <a:pt x="1721643" y="90487"/>
                </a:lnTo>
                <a:lnTo>
                  <a:pt x="2038350" y="52387"/>
                </a:lnTo>
                <a:lnTo>
                  <a:pt x="2062162" y="45243"/>
                </a:lnTo>
                <a:lnTo>
                  <a:pt x="2105025" y="26193"/>
                </a:lnTo>
                <a:lnTo>
                  <a:pt x="2155031" y="7143"/>
                </a:lnTo>
                <a:lnTo>
                  <a:pt x="2205037" y="0"/>
                </a:lnTo>
                <a:lnTo>
                  <a:pt x="2252662" y="4762"/>
                </a:lnTo>
                <a:lnTo>
                  <a:pt x="2314575" y="21431"/>
                </a:lnTo>
                <a:lnTo>
                  <a:pt x="2419350" y="52387"/>
                </a:lnTo>
                <a:lnTo>
                  <a:pt x="2493168" y="80962"/>
                </a:lnTo>
                <a:lnTo>
                  <a:pt x="2547937" y="109537"/>
                </a:lnTo>
                <a:lnTo>
                  <a:pt x="2588418" y="135731"/>
                </a:lnTo>
                <a:lnTo>
                  <a:pt x="2600325" y="150018"/>
                </a:lnTo>
                <a:lnTo>
                  <a:pt x="2609850" y="173831"/>
                </a:lnTo>
                <a:lnTo>
                  <a:pt x="2614612" y="219075"/>
                </a:lnTo>
                <a:lnTo>
                  <a:pt x="2614612" y="238125"/>
                </a:lnTo>
                <a:lnTo>
                  <a:pt x="2607468" y="264318"/>
                </a:lnTo>
                <a:lnTo>
                  <a:pt x="2588418" y="285750"/>
                </a:lnTo>
                <a:lnTo>
                  <a:pt x="2559843" y="295275"/>
                </a:lnTo>
                <a:lnTo>
                  <a:pt x="2507456" y="297656"/>
                </a:lnTo>
                <a:lnTo>
                  <a:pt x="2409825" y="290512"/>
                </a:lnTo>
                <a:lnTo>
                  <a:pt x="2240756" y="278606"/>
                </a:lnTo>
                <a:lnTo>
                  <a:pt x="2190750" y="278606"/>
                </a:lnTo>
                <a:lnTo>
                  <a:pt x="2031206" y="285750"/>
                </a:lnTo>
                <a:lnTo>
                  <a:pt x="1690687" y="307181"/>
                </a:lnTo>
                <a:lnTo>
                  <a:pt x="1447800" y="321468"/>
                </a:lnTo>
                <a:lnTo>
                  <a:pt x="1200150" y="359568"/>
                </a:lnTo>
                <a:lnTo>
                  <a:pt x="933450" y="414337"/>
                </a:lnTo>
                <a:lnTo>
                  <a:pt x="597693" y="490537"/>
                </a:lnTo>
                <a:lnTo>
                  <a:pt x="485775" y="519112"/>
                </a:lnTo>
                <a:lnTo>
                  <a:pt x="469106" y="516731"/>
                </a:lnTo>
                <a:lnTo>
                  <a:pt x="447675" y="507206"/>
                </a:lnTo>
                <a:lnTo>
                  <a:pt x="416718" y="500062"/>
                </a:lnTo>
                <a:lnTo>
                  <a:pt x="371475" y="490537"/>
                </a:lnTo>
                <a:lnTo>
                  <a:pt x="304800" y="459581"/>
                </a:lnTo>
                <a:lnTo>
                  <a:pt x="240506" y="419100"/>
                </a:lnTo>
                <a:lnTo>
                  <a:pt x="169068" y="361950"/>
                </a:lnTo>
                <a:lnTo>
                  <a:pt x="109537" y="307181"/>
                </a:lnTo>
                <a:lnTo>
                  <a:pt x="61912" y="259556"/>
                </a:lnTo>
                <a:lnTo>
                  <a:pt x="21431" y="216693"/>
                </a:lnTo>
                <a:lnTo>
                  <a:pt x="11906" y="202406"/>
                </a:lnTo>
                <a:lnTo>
                  <a:pt x="2381" y="171450"/>
                </a:lnTo>
                <a:lnTo>
                  <a:pt x="0" y="135731"/>
                </a:lnTo>
                <a:lnTo>
                  <a:pt x="2381" y="123825"/>
                </a:lnTo>
                <a:lnTo>
                  <a:pt x="7143" y="114300"/>
                </a:lnTo>
                <a:lnTo>
                  <a:pt x="26193" y="109537"/>
                </a:lnTo>
                <a:lnTo>
                  <a:pt x="54768" y="116681"/>
                </a:lnTo>
                <a:lnTo>
                  <a:pt x="76200" y="133350"/>
                </a:lnTo>
                <a:lnTo>
                  <a:pt x="123825" y="176212"/>
                </a:lnTo>
                <a:lnTo>
                  <a:pt x="161925" y="200025"/>
                </a:lnTo>
                <a:lnTo>
                  <a:pt x="226218" y="233362"/>
                </a:lnTo>
                <a:lnTo>
                  <a:pt x="278606" y="252412"/>
                </a:lnTo>
                <a:lnTo>
                  <a:pt x="333375" y="266700"/>
                </a:lnTo>
                <a:lnTo>
                  <a:pt x="407193" y="276225"/>
                </a:lnTo>
                <a:lnTo>
                  <a:pt x="466725" y="278606"/>
                </a:lnTo>
                <a:lnTo>
                  <a:pt x="714375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90332F5-F017-D04A-B9CB-E0F7E8168A78}"/>
              </a:ext>
            </a:extLst>
          </p:cNvPr>
          <p:cNvSpPr/>
          <p:nvPr/>
        </p:nvSpPr>
        <p:spPr>
          <a:xfrm>
            <a:off x="2738438" y="3859213"/>
            <a:ext cx="984250" cy="1698625"/>
          </a:xfrm>
          <a:custGeom>
            <a:avLst/>
            <a:gdLst>
              <a:gd name="connsiteX0" fmla="*/ 781050 w 983456"/>
              <a:gd name="connsiteY0" fmla="*/ 569119 h 1697832"/>
              <a:gd name="connsiteX1" fmla="*/ 683418 w 983456"/>
              <a:gd name="connsiteY1" fmla="*/ 802482 h 1697832"/>
              <a:gd name="connsiteX2" fmla="*/ 581025 w 983456"/>
              <a:gd name="connsiteY2" fmla="*/ 1028700 h 1697832"/>
              <a:gd name="connsiteX3" fmla="*/ 407193 w 983456"/>
              <a:gd name="connsiteY3" fmla="*/ 1388269 h 1697832"/>
              <a:gd name="connsiteX4" fmla="*/ 350043 w 983456"/>
              <a:gd name="connsiteY4" fmla="*/ 1502569 h 1697832"/>
              <a:gd name="connsiteX5" fmla="*/ 283368 w 983456"/>
              <a:gd name="connsiteY5" fmla="*/ 1626394 h 1697832"/>
              <a:gd name="connsiteX6" fmla="*/ 257175 w 983456"/>
              <a:gd name="connsiteY6" fmla="*/ 1697832 h 1697832"/>
              <a:gd name="connsiteX7" fmla="*/ 0 w 983456"/>
              <a:gd name="connsiteY7" fmla="*/ 1338263 h 1697832"/>
              <a:gd name="connsiteX8" fmla="*/ 35718 w 983456"/>
              <a:gd name="connsiteY8" fmla="*/ 1362075 h 1697832"/>
              <a:gd name="connsiteX9" fmla="*/ 50006 w 983456"/>
              <a:gd name="connsiteY9" fmla="*/ 1362075 h 1697832"/>
              <a:gd name="connsiteX10" fmla="*/ 80962 w 983456"/>
              <a:gd name="connsiteY10" fmla="*/ 1350169 h 1697832"/>
              <a:gd name="connsiteX11" fmla="*/ 116681 w 983456"/>
              <a:gd name="connsiteY11" fmla="*/ 1314450 h 1697832"/>
              <a:gd name="connsiteX12" fmla="*/ 166687 w 983456"/>
              <a:gd name="connsiteY12" fmla="*/ 1240632 h 1697832"/>
              <a:gd name="connsiteX13" fmla="*/ 266700 w 983456"/>
              <a:gd name="connsiteY13" fmla="*/ 1102519 h 1697832"/>
              <a:gd name="connsiteX14" fmla="*/ 395287 w 983456"/>
              <a:gd name="connsiteY14" fmla="*/ 907257 h 1697832"/>
              <a:gd name="connsiteX15" fmla="*/ 540543 w 983456"/>
              <a:gd name="connsiteY15" fmla="*/ 676275 h 1697832"/>
              <a:gd name="connsiteX16" fmla="*/ 695325 w 983456"/>
              <a:gd name="connsiteY16" fmla="*/ 421482 h 1697832"/>
              <a:gd name="connsiteX17" fmla="*/ 833437 w 983456"/>
              <a:gd name="connsiteY17" fmla="*/ 185738 h 1697832"/>
              <a:gd name="connsiteX18" fmla="*/ 926306 w 983456"/>
              <a:gd name="connsiteY18" fmla="*/ 30957 h 1697832"/>
              <a:gd name="connsiteX19" fmla="*/ 940593 w 983456"/>
              <a:gd name="connsiteY19" fmla="*/ 11907 h 1697832"/>
              <a:gd name="connsiteX20" fmla="*/ 957262 w 983456"/>
              <a:gd name="connsiteY20" fmla="*/ 0 h 1697832"/>
              <a:gd name="connsiteX21" fmla="*/ 964406 w 983456"/>
              <a:gd name="connsiteY21" fmla="*/ 0 h 1697832"/>
              <a:gd name="connsiteX22" fmla="*/ 971550 w 983456"/>
              <a:gd name="connsiteY22" fmla="*/ 2382 h 1697832"/>
              <a:gd name="connsiteX23" fmla="*/ 981075 w 983456"/>
              <a:gd name="connsiteY23" fmla="*/ 9525 h 1697832"/>
              <a:gd name="connsiteX24" fmla="*/ 983456 w 983456"/>
              <a:gd name="connsiteY24" fmla="*/ 21432 h 1697832"/>
              <a:gd name="connsiteX25" fmla="*/ 981075 w 983456"/>
              <a:gd name="connsiteY25" fmla="*/ 50007 h 1697832"/>
              <a:gd name="connsiteX26" fmla="*/ 950118 w 983456"/>
              <a:gd name="connsiteY26" fmla="*/ 142875 h 1697832"/>
              <a:gd name="connsiteX27" fmla="*/ 816768 w 983456"/>
              <a:gd name="connsiteY27" fmla="*/ 490538 h 1697832"/>
              <a:gd name="connsiteX28" fmla="*/ 781050 w 983456"/>
              <a:gd name="connsiteY28" fmla="*/ 569119 h 1697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83456" h="1697832">
                <a:moveTo>
                  <a:pt x="781050" y="569119"/>
                </a:moveTo>
                <a:lnTo>
                  <a:pt x="683418" y="802482"/>
                </a:lnTo>
                <a:lnTo>
                  <a:pt x="581025" y="1028700"/>
                </a:lnTo>
                <a:lnTo>
                  <a:pt x="407193" y="1388269"/>
                </a:lnTo>
                <a:lnTo>
                  <a:pt x="350043" y="1502569"/>
                </a:lnTo>
                <a:lnTo>
                  <a:pt x="283368" y="1626394"/>
                </a:lnTo>
                <a:lnTo>
                  <a:pt x="257175" y="1697832"/>
                </a:lnTo>
                <a:lnTo>
                  <a:pt x="0" y="1338263"/>
                </a:lnTo>
                <a:lnTo>
                  <a:pt x="35718" y="1362075"/>
                </a:lnTo>
                <a:lnTo>
                  <a:pt x="50006" y="1362075"/>
                </a:lnTo>
                <a:lnTo>
                  <a:pt x="80962" y="1350169"/>
                </a:lnTo>
                <a:lnTo>
                  <a:pt x="116681" y="1314450"/>
                </a:lnTo>
                <a:lnTo>
                  <a:pt x="166687" y="1240632"/>
                </a:lnTo>
                <a:lnTo>
                  <a:pt x="266700" y="1102519"/>
                </a:lnTo>
                <a:lnTo>
                  <a:pt x="395287" y="907257"/>
                </a:lnTo>
                <a:lnTo>
                  <a:pt x="540543" y="676275"/>
                </a:lnTo>
                <a:lnTo>
                  <a:pt x="695325" y="421482"/>
                </a:lnTo>
                <a:lnTo>
                  <a:pt x="833437" y="185738"/>
                </a:lnTo>
                <a:lnTo>
                  <a:pt x="926306" y="30957"/>
                </a:lnTo>
                <a:lnTo>
                  <a:pt x="940593" y="11907"/>
                </a:lnTo>
                <a:lnTo>
                  <a:pt x="957262" y="0"/>
                </a:lnTo>
                <a:lnTo>
                  <a:pt x="964406" y="0"/>
                </a:lnTo>
                <a:lnTo>
                  <a:pt x="971550" y="2382"/>
                </a:lnTo>
                <a:lnTo>
                  <a:pt x="981075" y="9525"/>
                </a:lnTo>
                <a:lnTo>
                  <a:pt x="983456" y="21432"/>
                </a:lnTo>
                <a:lnTo>
                  <a:pt x="981075" y="50007"/>
                </a:lnTo>
                <a:lnTo>
                  <a:pt x="950118" y="142875"/>
                </a:lnTo>
                <a:lnTo>
                  <a:pt x="816768" y="490538"/>
                </a:lnTo>
                <a:lnTo>
                  <a:pt x="781050" y="569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6E0A916-8679-E54D-A5B7-C2C0E1D74A7A}"/>
              </a:ext>
            </a:extLst>
          </p:cNvPr>
          <p:cNvSpPr/>
          <p:nvPr/>
        </p:nvSpPr>
        <p:spPr>
          <a:xfrm>
            <a:off x="5165725" y="1508125"/>
            <a:ext cx="582613" cy="2192338"/>
          </a:xfrm>
          <a:custGeom>
            <a:avLst/>
            <a:gdLst>
              <a:gd name="connsiteX0" fmla="*/ 224994 w 582677"/>
              <a:gd name="connsiteY0" fmla="*/ 839402 h 2192252"/>
              <a:gd name="connsiteX1" fmla="*/ 224994 w 582677"/>
              <a:gd name="connsiteY1" fmla="*/ 334607 h 2192252"/>
              <a:gd name="connsiteX2" fmla="*/ 219225 w 582677"/>
              <a:gd name="connsiteY2" fmla="*/ 291339 h 2192252"/>
              <a:gd name="connsiteX3" fmla="*/ 207687 w 582677"/>
              <a:gd name="connsiteY3" fmla="*/ 253840 h 2192252"/>
              <a:gd name="connsiteX4" fmla="*/ 187495 w 582677"/>
              <a:gd name="connsiteY4" fmla="*/ 207687 h 2192252"/>
              <a:gd name="connsiteX5" fmla="*/ 161534 w 582677"/>
              <a:gd name="connsiteY5" fmla="*/ 173072 h 2192252"/>
              <a:gd name="connsiteX6" fmla="*/ 121151 w 582677"/>
              <a:gd name="connsiteY6" fmla="*/ 135573 h 2192252"/>
              <a:gd name="connsiteX7" fmla="*/ 86536 w 582677"/>
              <a:gd name="connsiteY7" fmla="*/ 106728 h 2192252"/>
              <a:gd name="connsiteX8" fmla="*/ 46152 w 582677"/>
              <a:gd name="connsiteY8" fmla="*/ 80767 h 2192252"/>
              <a:gd name="connsiteX9" fmla="*/ 28845 w 582677"/>
              <a:gd name="connsiteY9" fmla="*/ 72113 h 2192252"/>
              <a:gd name="connsiteX10" fmla="*/ 14422 w 582677"/>
              <a:gd name="connsiteY10" fmla="*/ 57691 h 2192252"/>
              <a:gd name="connsiteX11" fmla="*/ 0 w 582677"/>
              <a:gd name="connsiteY11" fmla="*/ 34614 h 2192252"/>
              <a:gd name="connsiteX12" fmla="*/ 0 w 582677"/>
              <a:gd name="connsiteY12" fmla="*/ 17307 h 2192252"/>
              <a:gd name="connsiteX13" fmla="*/ 17307 w 582677"/>
              <a:gd name="connsiteY13" fmla="*/ 5769 h 2192252"/>
              <a:gd name="connsiteX14" fmla="*/ 69229 w 582677"/>
              <a:gd name="connsiteY14" fmla="*/ 0 h 2192252"/>
              <a:gd name="connsiteX15" fmla="*/ 115381 w 582677"/>
              <a:gd name="connsiteY15" fmla="*/ 2884 h 2192252"/>
              <a:gd name="connsiteX16" fmla="*/ 187495 w 582677"/>
              <a:gd name="connsiteY16" fmla="*/ 20192 h 2192252"/>
              <a:gd name="connsiteX17" fmla="*/ 276916 w 582677"/>
              <a:gd name="connsiteY17" fmla="*/ 51922 h 2192252"/>
              <a:gd name="connsiteX18" fmla="*/ 363452 w 582677"/>
              <a:gd name="connsiteY18" fmla="*/ 92305 h 2192252"/>
              <a:gd name="connsiteX19" fmla="*/ 467296 w 582677"/>
              <a:gd name="connsiteY19" fmla="*/ 152881 h 2192252"/>
              <a:gd name="connsiteX20" fmla="*/ 571139 w 582677"/>
              <a:gd name="connsiteY20" fmla="*/ 213456 h 2192252"/>
              <a:gd name="connsiteX21" fmla="*/ 579793 w 582677"/>
              <a:gd name="connsiteY21" fmla="*/ 227879 h 2192252"/>
              <a:gd name="connsiteX22" fmla="*/ 582677 w 582677"/>
              <a:gd name="connsiteY22" fmla="*/ 271147 h 2192252"/>
              <a:gd name="connsiteX23" fmla="*/ 576908 w 582677"/>
              <a:gd name="connsiteY23" fmla="*/ 299992 h 2192252"/>
              <a:gd name="connsiteX24" fmla="*/ 559601 w 582677"/>
              <a:gd name="connsiteY24" fmla="*/ 340376 h 2192252"/>
              <a:gd name="connsiteX25" fmla="*/ 539409 w 582677"/>
              <a:gd name="connsiteY25" fmla="*/ 398067 h 2192252"/>
              <a:gd name="connsiteX26" fmla="*/ 516333 w 582677"/>
              <a:gd name="connsiteY26" fmla="*/ 490372 h 2192252"/>
              <a:gd name="connsiteX27" fmla="*/ 513448 w 582677"/>
              <a:gd name="connsiteY27" fmla="*/ 524987 h 2192252"/>
              <a:gd name="connsiteX28" fmla="*/ 516333 w 582677"/>
              <a:gd name="connsiteY28" fmla="*/ 2172060 h 2192252"/>
              <a:gd name="connsiteX29" fmla="*/ 227879 w 582677"/>
              <a:gd name="connsiteY29" fmla="*/ 2192252 h 2192252"/>
              <a:gd name="connsiteX30" fmla="*/ 224994 w 582677"/>
              <a:gd name="connsiteY30" fmla="*/ 839402 h 219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2677" h="2192252">
                <a:moveTo>
                  <a:pt x="224994" y="839402"/>
                </a:moveTo>
                <a:lnTo>
                  <a:pt x="224994" y="334607"/>
                </a:lnTo>
                <a:lnTo>
                  <a:pt x="219225" y="291339"/>
                </a:lnTo>
                <a:lnTo>
                  <a:pt x="207687" y="253840"/>
                </a:lnTo>
                <a:lnTo>
                  <a:pt x="187495" y="207687"/>
                </a:lnTo>
                <a:lnTo>
                  <a:pt x="161534" y="173072"/>
                </a:lnTo>
                <a:lnTo>
                  <a:pt x="121151" y="135573"/>
                </a:lnTo>
                <a:lnTo>
                  <a:pt x="86536" y="106728"/>
                </a:lnTo>
                <a:lnTo>
                  <a:pt x="46152" y="80767"/>
                </a:lnTo>
                <a:lnTo>
                  <a:pt x="28845" y="72113"/>
                </a:lnTo>
                <a:lnTo>
                  <a:pt x="14422" y="57691"/>
                </a:lnTo>
                <a:lnTo>
                  <a:pt x="0" y="34614"/>
                </a:lnTo>
                <a:lnTo>
                  <a:pt x="0" y="17307"/>
                </a:lnTo>
                <a:lnTo>
                  <a:pt x="17307" y="5769"/>
                </a:lnTo>
                <a:lnTo>
                  <a:pt x="69229" y="0"/>
                </a:lnTo>
                <a:lnTo>
                  <a:pt x="115381" y="2884"/>
                </a:lnTo>
                <a:lnTo>
                  <a:pt x="187495" y="20192"/>
                </a:lnTo>
                <a:lnTo>
                  <a:pt x="276916" y="51922"/>
                </a:lnTo>
                <a:lnTo>
                  <a:pt x="363452" y="92305"/>
                </a:lnTo>
                <a:lnTo>
                  <a:pt x="467296" y="152881"/>
                </a:lnTo>
                <a:lnTo>
                  <a:pt x="571139" y="213456"/>
                </a:lnTo>
                <a:lnTo>
                  <a:pt x="579793" y="227879"/>
                </a:lnTo>
                <a:lnTo>
                  <a:pt x="582677" y="271147"/>
                </a:lnTo>
                <a:lnTo>
                  <a:pt x="576908" y="299992"/>
                </a:lnTo>
                <a:lnTo>
                  <a:pt x="559601" y="340376"/>
                </a:lnTo>
                <a:lnTo>
                  <a:pt x="539409" y="398067"/>
                </a:lnTo>
                <a:lnTo>
                  <a:pt x="516333" y="490372"/>
                </a:lnTo>
                <a:lnTo>
                  <a:pt x="513448" y="524987"/>
                </a:lnTo>
                <a:cubicBezTo>
                  <a:pt x="514410" y="1074011"/>
                  <a:pt x="515371" y="1623036"/>
                  <a:pt x="516333" y="2172060"/>
                </a:cubicBezTo>
                <a:lnTo>
                  <a:pt x="227879" y="2192252"/>
                </a:lnTo>
                <a:cubicBezTo>
                  <a:pt x="226917" y="1748032"/>
                  <a:pt x="225956" y="1303813"/>
                  <a:pt x="224994" y="8394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47FD31F-C1C0-5541-884C-E4DA8B7EA5C2}"/>
              </a:ext>
            </a:extLst>
          </p:cNvPr>
          <p:cNvSpPr/>
          <p:nvPr/>
        </p:nvSpPr>
        <p:spPr>
          <a:xfrm>
            <a:off x="3735388" y="3449638"/>
            <a:ext cx="3554412" cy="625475"/>
          </a:xfrm>
          <a:custGeom>
            <a:avLst/>
            <a:gdLst>
              <a:gd name="connsiteX0" fmla="*/ 1228815 w 3553756"/>
              <a:gd name="connsiteY0" fmla="*/ 253840 h 625946"/>
              <a:gd name="connsiteX1" fmla="*/ 1664381 w 3553756"/>
              <a:gd name="connsiteY1" fmla="*/ 181726 h 625946"/>
              <a:gd name="connsiteX2" fmla="*/ 1938412 w 3553756"/>
              <a:gd name="connsiteY2" fmla="*/ 161534 h 625946"/>
              <a:gd name="connsiteX3" fmla="*/ 2223982 w 3553756"/>
              <a:gd name="connsiteY3" fmla="*/ 132689 h 625946"/>
              <a:gd name="connsiteX4" fmla="*/ 2731661 w 3553756"/>
              <a:gd name="connsiteY4" fmla="*/ 83652 h 625946"/>
              <a:gd name="connsiteX5" fmla="*/ 2881658 w 3553756"/>
              <a:gd name="connsiteY5" fmla="*/ 69229 h 625946"/>
              <a:gd name="connsiteX6" fmla="*/ 2956656 w 3553756"/>
              <a:gd name="connsiteY6" fmla="*/ 40384 h 625946"/>
              <a:gd name="connsiteX7" fmla="*/ 3066268 w 3553756"/>
              <a:gd name="connsiteY7" fmla="*/ 2884 h 625946"/>
              <a:gd name="connsiteX8" fmla="*/ 3089345 w 3553756"/>
              <a:gd name="connsiteY8" fmla="*/ 0 h 625946"/>
              <a:gd name="connsiteX9" fmla="*/ 3123959 w 3553756"/>
              <a:gd name="connsiteY9" fmla="*/ 5769 h 625946"/>
              <a:gd name="connsiteX10" fmla="*/ 3236456 w 3553756"/>
              <a:gd name="connsiteY10" fmla="*/ 28845 h 625946"/>
              <a:gd name="connsiteX11" fmla="*/ 3363376 w 3553756"/>
              <a:gd name="connsiteY11" fmla="*/ 69229 h 625946"/>
              <a:gd name="connsiteX12" fmla="*/ 3441259 w 3553756"/>
              <a:gd name="connsiteY12" fmla="*/ 100959 h 625946"/>
              <a:gd name="connsiteX13" fmla="*/ 3472989 w 3553756"/>
              <a:gd name="connsiteY13" fmla="*/ 121151 h 625946"/>
              <a:gd name="connsiteX14" fmla="*/ 3501834 w 3553756"/>
              <a:gd name="connsiteY14" fmla="*/ 147112 h 625946"/>
              <a:gd name="connsiteX15" fmla="*/ 3527795 w 3553756"/>
              <a:gd name="connsiteY15" fmla="*/ 178842 h 625946"/>
              <a:gd name="connsiteX16" fmla="*/ 3545102 w 3553756"/>
              <a:gd name="connsiteY16" fmla="*/ 213456 h 625946"/>
              <a:gd name="connsiteX17" fmla="*/ 3550872 w 3553756"/>
              <a:gd name="connsiteY17" fmla="*/ 242302 h 625946"/>
              <a:gd name="connsiteX18" fmla="*/ 3553756 w 3553756"/>
              <a:gd name="connsiteY18" fmla="*/ 265378 h 625946"/>
              <a:gd name="connsiteX19" fmla="*/ 3553756 w 3553756"/>
              <a:gd name="connsiteY19" fmla="*/ 279801 h 625946"/>
              <a:gd name="connsiteX20" fmla="*/ 3542218 w 3553756"/>
              <a:gd name="connsiteY20" fmla="*/ 305761 h 625946"/>
              <a:gd name="connsiteX21" fmla="*/ 3522026 w 3553756"/>
              <a:gd name="connsiteY21" fmla="*/ 320184 h 625946"/>
              <a:gd name="connsiteX22" fmla="*/ 3458566 w 3553756"/>
              <a:gd name="connsiteY22" fmla="*/ 337491 h 625946"/>
              <a:gd name="connsiteX23" fmla="*/ 3418183 w 3553756"/>
              <a:gd name="connsiteY23" fmla="*/ 337491 h 625946"/>
              <a:gd name="connsiteX24" fmla="*/ 3322993 w 3553756"/>
              <a:gd name="connsiteY24" fmla="*/ 323069 h 625946"/>
              <a:gd name="connsiteX25" fmla="*/ 3129728 w 3553756"/>
              <a:gd name="connsiteY25" fmla="*/ 291339 h 625946"/>
              <a:gd name="connsiteX26" fmla="*/ 2991270 w 3553756"/>
              <a:gd name="connsiteY26" fmla="*/ 294223 h 625946"/>
              <a:gd name="connsiteX27" fmla="*/ 2665317 w 3553756"/>
              <a:gd name="connsiteY27" fmla="*/ 294223 h 625946"/>
              <a:gd name="connsiteX28" fmla="*/ 2356671 w 3553756"/>
              <a:gd name="connsiteY28" fmla="*/ 308646 h 625946"/>
              <a:gd name="connsiteX29" fmla="*/ 2068217 w 3553756"/>
              <a:gd name="connsiteY29" fmla="*/ 328838 h 625946"/>
              <a:gd name="connsiteX30" fmla="*/ 1771109 w 3553756"/>
              <a:gd name="connsiteY30" fmla="*/ 354799 h 625946"/>
              <a:gd name="connsiteX31" fmla="*/ 1693226 w 3553756"/>
              <a:gd name="connsiteY31" fmla="*/ 360568 h 625946"/>
              <a:gd name="connsiteX32" fmla="*/ 1499962 w 3553756"/>
              <a:gd name="connsiteY32" fmla="*/ 386529 h 625946"/>
              <a:gd name="connsiteX33" fmla="*/ 1277852 w 3553756"/>
              <a:gd name="connsiteY33" fmla="*/ 426912 h 625946"/>
              <a:gd name="connsiteX34" fmla="*/ 1122087 w 3553756"/>
              <a:gd name="connsiteY34" fmla="*/ 461527 h 625946"/>
              <a:gd name="connsiteX35" fmla="*/ 928822 w 3553756"/>
              <a:gd name="connsiteY35" fmla="*/ 507679 h 625946"/>
              <a:gd name="connsiteX36" fmla="*/ 726904 w 3553756"/>
              <a:gd name="connsiteY36" fmla="*/ 565370 h 625946"/>
              <a:gd name="connsiteX37" fmla="*/ 548063 w 3553756"/>
              <a:gd name="connsiteY37" fmla="*/ 625946 h 625946"/>
              <a:gd name="connsiteX38" fmla="*/ 516333 w 3553756"/>
              <a:gd name="connsiteY38" fmla="*/ 625946 h 625946"/>
              <a:gd name="connsiteX39" fmla="*/ 438450 w 3553756"/>
              <a:gd name="connsiteY39" fmla="*/ 611523 h 625946"/>
              <a:gd name="connsiteX40" fmla="*/ 363452 w 3553756"/>
              <a:gd name="connsiteY40" fmla="*/ 588447 h 625946"/>
              <a:gd name="connsiteX41" fmla="*/ 317299 w 3553756"/>
              <a:gd name="connsiteY41" fmla="*/ 568255 h 625946"/>
              <a:gd name="connsiteX42" fmla="*/ 268262 w 3553756"/>
              <a:gd name="connsiteY42" fmla="*/ 545178 h 625946"/>
              <a:gd name="connsiteX43" fmla="*/ 207687 w 3553756"/>
              <a:gd name="connsiteY43" fmla="*/ 504795 h 625946"/>
              <a:gd name="connsiteX44" fmla="*/ 170188 w 3553756"/>
              <a:gd name="connsiteY44" fmla="*/ 475949 h 625946"/>
              <a:gd name="connsiteX45" fmla="*/ 121150 w 3553756"/>
              <a:gd name="connsiteY45" fmla="*/ 432681 h 625946"/>
              <a:gd name="connsiteX46" fmla="*/ 80767 w 3553756"/>
              <a:gd name="connsiteY46" fmla="*/ 389413 h 625946"/>
              <a:gd name="connsiteX47" fmla="*/ 34614 w 3553756"/>
              <a:gd name="connsiteY47" fmla="*/ 334607 h 625946"/>
              <a:gd name="connsiteX48" fmla="*/ 8653 w 3553756"/>
              <a:gd name="connsiteY48" fmla="*/ 297108 h 625946"/>
              <a:gd name="connsiteX49" fmla="*/ 2884 w 3553756"/>
              <a:gd name="connsiteY49" fmla="*/ 279801 h 625946"/>
              <a:gd name="connsiteX50" fmla="*/ 0 w 3553756"/>
              <a:gd name="connsiteY50" fmla="*/ 259609 h 625946"/>
              <a:gd name="connsiteX51" fmla="*/ 2884 w 3553756"/>
              <a:gd name="connsiteY51" fmla="*/ 245186 h 625946"/>
              <a:gd name="connsiteX52" fmla="*/ 14422 w 3553756"/>
              <a:gd name="connsiteY52" fmla="*/ 233648 h 625946"/>
              <a:gd name="connsiteX53" fmla="*/ 28845 w 3553756"/>
              <a:gd name="connsiteY53" fmla="*/ 236532 h 625946"/>
              <a:gd name="connsiteX54" fmla="*/ 77882 w 3553756"/>
              <a:gd name="connsiteY54" fmla="*/ 268262 h 625946"/>
              <a:gd name="connsiteX55" fmla="*/ 147111 w 3553756"/>
              <a:gd name="connsiteY55" fmla="*/ 314415 h 625946"/>
              <a:gd name="connsiteX56" fmla="*/ 199033 w 3553756"/>
              <a:gd name="connsiteY56" fmla="*/ 340376 h 625946"/>
              <a:gd name="connsiteX57" fmla="*/ 276916 w 3553756"/>
              <a:gd name="connsiteY57" fmla="*/ 369221 h 625946"/>
              <a:gd name="connsiteX58" fmla="*/ 343260 w 3553756"/>
              <a:gd name="connsiteY58" fmla="*/ 383644 h 625946"/>
              <a:gd name="connsiteX59" fmla="*/ 409605 w 3553756"/>
              <a:gd name="connsiteY59" fmla="*/ 386529 h 625946"/>
              <a:gd name="connsiteX60" fmla="*/ 493256 w 3553756"/>
              <a:gd name="connsiteY60" fmla="*/ 374990 h 625946"/>
              <a:gd name="connsiteX61" fmla="*/ 706713 w 3553756"/>
              <a:gd name="connsiteY61" fmla="*/ 340376 h 625946"/>
              <a:gd name="connsiteX62" fmla="*/ 1228815 w 3553756"/>
              <a:gd name="connsiteY62" fmla="*/ 253840 h 625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553756" h="625946">
                <a:moveTo>
                  <a:pt x="1228815" y="253840"/>
                </a:moveTo>
                <a:lnTo>
                  <a:pt x="1664381" y="181726"/>
                </a:lnTo>
                <a:lnTo>
                  <a:pt x="1938412" y="161534"/>
                </a:lnTo>
                <a:lnTo>
                  <a:pt x="2223982" y="132689"/>
                </a:lnTo>
                <a:lnTo>
                  <a:pt x="2731661" y="83652"/>
                </a:lnTo>
                <a:lnTo>
                  <a:pt x="2881658" y="69229"/>
                </a:lnTo>
                <a:lnTo>
                  <a:pt x="2956656" y="40384"/>
                </a:lnTo>
                <a:lnTo>
                  <a:pt x="3066268" y="2884"/>
                </a:lnTo>
                <a:lnTo>
                  <a:pt x="3089345" y="0"/>
                </a:lnTo>
                <a:lnTo>
                  <a:pt x="3123959" y="5769"/>
                </a:lnTo>
                <a:lnTo>
                  <a:pt x="3236456" y="28845"/>
                </a:lnTo>
                <a:lnTo>
                  <a:pt x="3363376" y="69229"/>
                </a:lnTo>
                <a:lnTo>
                  <a:pt x="3441259" y="100959"/>
                </a:lnTo>
                <a:lnTo>
                  <a:pt x="3472989" y="121151"/>
                </a:lnTo>
                <a:lnTo>
                  <a:pt x="3501834" y="147112"/>
                </a:lnTo>
                <a:lnTo>
                  <a:pt x="3527795" y="178842"/>
                </a:lnTo>
                <a:lnTo>
                  <a:pt x="3545102" y="213456"/>
                </a:lnTo>
                <a:lnTo>
                  <a:pt x="3550872" y="242302"/>
                </a:lnTo>
                <a:lnTo>
                  <a:pt x="3553756" y="265378"/>
                </a:lnTo>
                <a:lnTo>
                  <a:pt x="3553756" y="279801"/>
                </a:lnTo>
                <a:lnTo>
                  <a:pt x="3542218" y="305761"/>
                </a:lnTo>
                <a:lnTo>
                  <a:pt x="3522026" y="320184"/>
                </a:lnTo>
                <a:lnTo>
                  <a:pt x="3458566" y="337491"/>
                </a:lnTo>
                <a:lnTo>
                  <a:pt x="3418183" y="337491"/>
                </a:lnTo>
                <a:lnTo>
                  <a:pt x="3322993" y="323069"/>
                </a:lnTo>
                <a:lnTo>
                  <a:pt x="3129728" y="291339"/>
                </a:lnTo>
                <a:lnTo>
                  <a:pt x="2991270" y="294223"/>
                </a:lnTo>
                <a:lnTo>
                  <a:pt x="2665317" y="294223"/>
                </a:lnTo>
                <a:lnTo>
                  <a:pt x="2356671" y="308646"/>
                </a:lnTo>
                <a:lnTo>
                  <a:pt x="2068217" y="328838"/>
                </a:lnTo>
                <a:lnTo>
                  <a:pt x="1771109" y="354799"/>
                </a:lnTo>
                <a:lnTo>
                  <a:pt x="1693226" y="360568"/>
                </a:lnTo>
                <a:lnTo>
                  <a:pt x="1499962" y="386529"/>
                </a:lnTo>
                <a:lnTo>
                  <a:pt x="1277852" y="426912"/>
                </a:lnTo>
                <a:lnTo>
                  <a:pt x="1122087" y="461527"/>
                </a:lnTo>
                <a:lnTo>
                  <a:pt x="928822" y="507679"/>
                </a:lnTo>
                <a:lnTo>
                  <a:pt x="726904" y="565370"/>
                </a:lnTo>
                <a:lnTo>
                  <a:pt x="548063" y="625946"/>
                </a:lnTo>
                <a:lnTo>
                  <a:pt x="516333" y="625946"/>
                </a:lnTo>
                <a:lnTo>
                  <a:pt x="438450" y="611523"/>
                </a:lnTo>
                <a:lnTo>
                  <a:pt x="363452" y="588447"/>
                </a:lnTo>
                <a:lnTo>
                  <a:pt x="317299" y="568255"/>
                </a:lnTo>
                <a:lnTo>
                  <a:pt x="268262" y="545178"/>
                </a:lnTo>
                <a:lnTo>
                  <a:pt x="207687" y="504795"/>
                </a:lnTo>
                <a:lnTo>
                  <a:pt x="170188" y="475949"/>
                </a:lnTo>
                <a:lnTo>
                  <a:pt x="121150" y="432681"/>
                </a:lnTo>
                <a:lnTo>
                  <a:pt x="80767" y="389413"/>
                </a:lnTo>
                <a:lnTo>
                  <a:pt x="34614" y="334607"/>
                </a:lnTo>
                <a:lnTo>
                  <a:pt x="8653" y="297108"/>
                </a:lnTo>
                <a:lnTo>
                  <a:pt x="2884" y="279801"/>
                </a:lnTo>
                <a:lnTo>
                  <a:pt x="0" y="259609"/>
                </a:lnTo>
                <a:lnTo>
                  <a:pt x="2884" y="245186"/>
                </a:lnTo>
                <a:lnTo>
                  <a:pt x="14422" y="233648"/>
                </a:lnTo>
                <a:lnTo>
                  <a:pt x="28845" y="236532"/>
                </a:lnTo>
                <a:lnTo>
                  <a:pt x="77882" y="268262"/>
                </a:lnTo>
                <a:lnTo>
                  <a:pt x="147111" y="314415"/>
                </a:lnTo>
                <a:lnTo>
                  <a:pt x="199033" y="340376"/>
                </a:lnTo>
                <a:lnTo>
                  <a:pt x="276916" y="369221"/>
                </a:lnTo>
                <a:lnTo>
                  <a:pt x="343260" y="383644"/>
                </a:lnTo>
                <a:lnTo>
                  <a:pt x="409605" y="386529"/>
                </a:lnTo>
                <a:lnTo>
                  <a:pt x="493256" y="374990"/>
                </a:lnTo>
                <a:lnTo>
                  <a:pt x="706713" y="340376"/>
                </a:lnTo>
                <a:lnTo>
                  <a:pt x="1228815" y="2538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B76F7D8-8BA6-6741-9F4A-CCDEDD7D882D}"/>
              </a:ext>
            </a:extLst>
          </p:cNvPr>
          <p:cNvSpPr/>
          <p:nvPr/>
        </p:nvSpPr>
        <p:spPr>
          <a:xfrm>
            <a:off x="4427538" y="3767138"/>
            <a:ext cx="1282700" cy="1660525"/>
          </a:xfrm>
          <a:custGeom>
            <a:avLst/>
            <a:gdLst>
              <a:gd name="connsiteX0" fmla="*/ 428625 w 1283494"/>
              <a:gd name="connsiteY0" fmla="*/ 1266825 h 1659731"/>
              <a:gd name="connsiteX1" fmla="*/ 723900 w 1283494"/>
              <a:gd name="connsiteY1" fmla="*/ 945356 h 1659731"/>
              <a:gd name="connsiteX2" fmla="*/ 942975 w 1283494"/>
              <a:gd name="connsiteY2" fmla="*/ 707231 h 1659731"/>
              <a:gd name="connsiteX3" fmla="*/ 1140619 w 1283494"/>
              <a:gd name="connsiteY3" fmla="*/ 495300 h 1659731"/>
              <a:gd name="connsiteX4" fmla="*/ 1173956 w 1283494"/>
              <a:gd name="connsiteY4" fmla="*/ 461962 h 1659731"/>
              <a:gd name="connsiteX5" fmla="*/ 1190625 w 1283494"/>
              <a:gd name="connsiteY5" fmla="*/ 452437 h 1659731"/>
              <a:gd name="connsiteX6" fmla="*/ 1223962 w 1283494"/>
              <a:gd name="connsiteY6" fmla="*/ 433387 h 1659731"/>
              <a:gd name="connsiteX7" fmla="*/ 1257300 w 1283494"/>
              <a:gd name="connsiteY7" fmla="*/ 404812 h 1659731"/>
              <a:gd name="connsiteX8" fmla="*/ 1278731 w 1283494"/>
              <a:gd name="connsiteY8" fmla="*/ 376237 h 1659731"/>
              <a:gd name="connsiteX9" fmla="*/ 1283494 w 1283494"/>
              <a:gd name="connsiteY9" fmla="*/ 350043 h 1659731"/>
              <a:gd name="connsiteX10" fmla="*/ 1281112 w 1283494"/>
              <a:gd name="connsiteY10" fmla="*/ 326231 h 1659731"/>
              <a:gd name="connsiteX11" fmla="*/ 1264444 w 1283494"/>
              <a:gd name="connsiteY11" fmla="*/ 300037 h 1659731"/>
              <a:gd name="connsiteX12" fmla="*/ 1202531 w 1283494"/>
              <a:gd name="connsiteY12" fmla="*/ 228600 h 1659731"/>
              <a:gd name="connsiteX13" fmla="*/ 1104900 w 1283494"/>
              <a:gd name="connsiteY13" fmla="*/ 123825 h 1659731"/>
              <a:gd name="connsiteX14" fmla="*/ 1035844 w 1283494"/>
              <a:gd name="connsiteY14" fmla="*/ 47625 h 1659731"/>
              <a:gd name="connsiteX15" fmla="*/ 992981 w 1283494"/>
              <a:gd name="connsiteY15" fmla="*/ 0 h 1659731"/>
              <a:gd name="connsiteX16" fmla="*/ 802481 w 1283494"/>
              <a:gd name="connsiteY16" fmla="*/ 45243 h 1659731"/>
              <a:gd name="connsiteX17" fmla="*/ 857250 w 1283494"/>
              <a:gd name="connsiteY17" fmla="*/ 83343 h 1659731"/>
              <a:gd name="connsiteX18" fmla="*/ 878681 w 1283494"/>
              <a:gd name="connsiteY18" fmla="*/ 104775 h 1659731"/>
              <a:gd name="connsiteX19" fmla="*/ 895350 w 1283494"/>
              <a:gd name="connsiteY19" fmla="*/ 123825 h 1659731"/>
              <a:gd name="connsiteX20" fmla="*/ 909637 w 1283494"/>
              <a:gd name="connsiteY20" fmla="*/ 147637 h 1659731"/>
              <a:gd name="connsiteX21" fmla="*/ 916781 w 1283494"/>
              <a:gd name="connsiteY21" fmla="*/ 171450 h 1659731"/>
              <a:gd name="connsiteX22" fmla="*/ 919162 w 1283494"/>
              <a:gd name="connsiteY22" fmla="*/ 200025 h 1659731"/>
              <a:gd name="connsiteX23" fmla="*/ 914400 w 1283494"/>
              <a:gd name="connsiteY23" fmla="*/ 245268 h 1659731"/>
              <a:gd name="connsiteX24" fmla="*/ 897731 w 1283494"/>
              <a:gd name="connsiteY24" fmla="*/ 285750 h 1659731"/>
              <a:gd name="connsiteX25" fmla="*/ 816769 w 1283494"/>
              <a:gd name="connsiteY25" fmla="*/ 404812 h 1659731"/>
              <a:gd name="connsiteX26" fmla="*/ 638175 w 1283494"/>
              <a:gd name="connsiteY26" fmla="*/ 661987 h 1659731"/>
              <a:gd name="connsiteX27" fmla="*/ 464344 w 1283494"/>
              <a:gd name="connsiteY27" fmla="*/ 912018 h 1659731"/>
              <a:gd name="connsiteX28" fmla="*/ 252412 w 1283494"/>
              <a:gd name="connsiteY28" fmla="*/ 1221581 h 1659731"/>
              <a:gd name="connsiteX29" fmla="*/ 0 w 1283494"/>
              <a:gd name="connsiteY29" fmla="*/ 1593056 h 1659731"/>
              <a:gd name="connsiteX30" fmla="*/ 73819 w 1283494"/>
              <a:gd name="connsiteY30" fmla="*/ 1659731 h 1659731"/>
              <a:gd name="connsiteX31" fmla="*/ 133350 w 1283494"/>
              <a:gd name="connsiteY31" fmla="*/ 1583531 h 1659731"/>
              <a:gd name="connsiteX32" fmla="*/ 250031 w 1283494"/>
              <a:gd name="connsiteY32" fmla="*/ 1457325 h 1659731"/>
              <a:gd name="connsiteX33" fmla="*/ 361950 w 1283494"/>
              <a:gd name="connsiteY33" fmla="*/ 1338262 h 1659731"/>
              <a:gd name="connsiteX34" fmla="*/ 428625 w 1283494"/>
              <a:gd name="connsiteY34" fmla="*/ 1266825 h 1659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83494" h="1659731">
                <a:moveTo>
                  <a:pt x="428625" y="1266825"/>
                </a:moveTo>
                <a:lnTo>
                  <a:pt x="723900" y="945356"/>
                </a:lnTo>
                <a:lnTo>
                  <a:pt x="942975" y="707231"/>
                </a:lnTo>
                <a:lnTo>
                  <a:pt x="1140619" y="495300"/>
                </a:lnTo>
                <a:lnTo>
                  <a:pt x="1173956" y="461962"/>
                </a:lnTo>
                <a:lnTo>
                  <a:pt x="1190625" y="452437"/>
                </a:lnTo>
                <a:lnTo>
                  <a:pt x="1223962" y="433387"/>
                </a:lnTo>
                <a:lnTo>
                  <a:pt x="1257300" y="404812"/>
                </a:lnTo>
                <a:lnTo>
                  <a:pt x="1278731" y="376237"/>
                </a:lnTo>
                <a:lnTo>
                  <a:pt x="1283494" y="350043"/>
                </a:lnTo>
                <a:lnTo>
                  <a:pt x="1281112" y="326231"/>
                </a:lnTo>
                <a:lnTo>
                  <a:pt x="1264444" y="300037"/>
                </a:lnTo>
                <a:lnTo>
                  <a:pt x="1202531" y="228600"/>
                </a:lnTo>
                <a:lnTo>
                  <a:pt x="1104900" y="123825"/>
                </a:lnTo>
                <a:lnTo>
                  <a:pt x="1035844" y="47625"/>
                </a:lnTo>
                <a:lnTo>
                  <a:pt x="992981" y="0"/>
                </a:lnTo>
                <a:lnTo>
                  <a:pt x="802481" y="45243"/>
                </a:lnTo>
                <a:lnTo>
                  <a:pt x="857250" y="83343"/>
                </a:lnTo>
                <a:lnTo>
                  <a:pt x="878681" y="104775"/>
                </a:lnTo>
                <a:lnTo>
                  <a:pt x="895350" y="123825"/>
                </a:lnTo>
                <a:lnTo>
                  <a:pt x="909637" y="147637"/>
                </a:lnTo>
                <a:lnTo>
                  <a:pt x="916781" y="171450"/>
                </a:lnTo>
                <a:lnTo>
                  <a:pt x="919162" y="200025"/>
                </a:lnTo>
                <a:lnTo>
                  <a:pt x="914400" y="245268"/>
                </a:lnTo>
                <a:lnTo>
                  <a:pt x="897731" y="285750"/>
                </a:lnTo>
                <a:lnTo>
                  <a:pt x="816769" y="404812"/>
                </a:lnTo>
                <a:lnTo>
                  <a:pt x="638175" y="661987"/>
                </a:lnTo>
                <a:lnTo>
                  <a:pt x="464344" y="912018"/>
                </a:lnTo>
                <a:lnTo>
                  <a:pt x="252412" y="1221581"/>
                </a:lnTo>
                <a:lnTo>
                  <a:pt x="0" y="1593056"/>
                </a:lnTo>
                <a:lnTo>
                  <a:pt x="73819" y="1659731"/>
                </a:lnTo>
                <a:lnTo>
                  <a:pt x="133350" y="1583531"/>
                </a:lnTo>
                <a:lnTo>
                  <a:pt x="250031" y="1457325"/>
                </a:lnTo>
                <a:lnTo>
                  <a:pt x="361950" y="1338262"/>
                </a:lnTo>
                <a:lnTo>
                  <a:pt x="428625" y="1266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573AB90-6C96-7D49-9B5F-B7EC289CB404}"/>
              </a:ext>
            </a:extLst>
          </p:cNvPr>
          <p:cNvSpPr/>
          <p:nvPr/>
        </p:nvSpPr>
        <p:spPr>
          <a:xfrm>
            <a:off x="4183063" y="4981575"/>
            <a:ext cx="2454275" cy="819150"/>
          </a:xfrm>
          <a:custGeom>
            <a:avLst/>
            <a:gdLst>
              <a:gd name="connsiteX0" fmla="*/ 1116807 w 2452688"/>
              <a:gd name="connsiteY0" fmla="*/ 257175 h 819150"/>
              <a:gd name="connsiteX1" fmla="*/ 695325 w 2452688"/>
              <a:gd name="connsiteY1" fmla="*/ 340519 h 819150"/>
              <a:gd name="connsiteX2" fmla="*/ 400050 w 2452688"/>
              <a:gd name="connsiteY2" fmla="*/ 397669 h 819150"/>
              <a:gd name="connsiteX3" fmla="*/ 335757 w 2452688"/>
              <a:gd name="connsiteY3" fmla="*/ 407194 h 819150"/>
              <a:gd name="connsiteX4" fmla="*/ 307182 w 2452688"/>
              <a:gd name="connsiteY4" fmla="*/ 300038 h 819150"/>
              <a:gd name="connsiteX5" fmla="*/ 214313 w 2452688"/>
              <a:gd name="connsiteY5" fmla="*/ 323850 h 819150"/>
              <a:gd name="connsiteX6" fmla="*/ 71438 w 2452688"/>
              <a:gd name="connsiteY6" fmla="*/ 361950 h 819150"/>
              <a:gd name="connsiteX7" fmla="*/ 47625 w 2452688"/>
              <a:gd name="connsiteY7" fmla="*/ 369094 h 819150"/>
              <a:gd name="connsiteX8" fmla="*/ 28575 w 2452688"/>
              <a:gd name="connsiteY8" fmla="*/ 381000 h 819150"/>
              <a:gd name="connsiteX9" fmla="*/ 16669 w 2452688"/>
              <a:gd name="connsiteY9" fmla="*/ 402431 h 819150"/>
              <a:gd name="connsiteX10" fmla="*/ 4763 w 2452688"/>
              <a:gd name="connsiteY10" fmla="*/ 454819 h 819150"/>
              <a:gd name="connsiteX11" fmla="*/ 0 w 2452688"/>
              <a:gd name="connsiteY11" fmla="*/ 531019 h 819150"/>
              <a:gd name="connsiteX12" fmla="*/ 0 w 2452688"/>
              <a:gd name="connsiteY12" fmla="*/ 581025 h 819150"/>
              <a:gd name="connsiteX13" fmla="*/ 2382 w 2452688"/>
              <a:gd name="connsiteY13" fmla="*/ 640556 h 819150"/>
              <a:gd name="connsiteX14" fmla="*/ 7144 w 2452688"/>
              <a:gd name="connsiteY14" fmla="*/ 695325 h 819150"/>
              <a:gd name="connsiteX15" fmla="*/ 19050 w 2452688"/>
              <a:gd name="connsiteY15" fmla="*/ 735806 h 819150"/>
              <a:gd name="connsiteX16" fmla="*/ 35719 w 2452688"/>
              <a:gd name="connsiteY16" fmla="*/ 773906 h 819150"/>
              <a:gd name="connsiteX17" fmla="*/ 52388 w 2452688"/>
              <a:gd name="connsiteY17" fmla="*/ 800100 h 819150"/>
              <a:gd name="connsiteX18" fmla="*/ 66675 w 2452688"/>
              <a:gd name="connsiteY18" fmla="*/ 814388 h 819150"/>
              <a:gd name="connsiteX19" fmla="*/ 80963 w 2452688"/>
              <a:gd name="connsiteY19" fmla="*/ 819150 h 819150"/>
              <a:gd name="connsiteX20" fmla="*/ 107157 w 2452688"/>
              <a:gd name="connsiteY20" fmla="*/ 814388 h 819150"/>
              <a:gd name="connsiteX21" fmla="*/ 140494 w 2452688"/>
              <a:gd name="connsiteY21" fmla="*/ 797719 h 819150"/>
              <a:gd name="connsiteX22" fmla="*/ 183357 w 2452688"/>
              <a:gd name="connsiteY22" fmla="*/ 764381 h 819150"/>
              <a:gd name="connsiteX23" fmla="*/ 214313 w 2452688"/>
              <a:gd name="connsiteY23" fmla="*/ 735806 h 819150"/>
              <a:gd name="connsiteX24" fmla="*/ 235744 w 2452688"/>
              <a:gd name="connsiteY24" fmla="*/ 723900 h 819150"/>
              <a:gd name="connsiteX25" fmla="*/ 540544 w 2452688"/>
              <a:gd name="connsiteY25" fmla="*/ 635794 h 819150"/>
              <a:gd name="connsiteX26" fmla="*/ 971550 w 2452688"/>
              <a:gd name="connsiteY26" fmla="*/ 509588 h 819150"/>
              <a:gd name="connsiteX27" fmla="*/ 1400175 w 2452688"/>
              <a:gd name="connsiteY27" fmla="*/ 385763 h 819150"/>
              <a:gd name="connsiteX28" fmla="*/ 1812132 w 2452688"/>
              <a:gd name="connsiteY28" fmla="*/ 266700 h 819150"/>
              <a:gd name="connsiteX29" fmla="*/ 2121694 w 2452688"/>
              <a:gd name="connsiteY29" fmla="*/ 178594 h 819150"/>
              <a:gd name="connsiteX30" fmla="*/ 2452688 w 2452688"/>
              <a:gd name="connsiteY30" fmla="*/ 78581 h 819150"/>
              <a:gd name="connsiteX31" fmla="*/ 2402682 w 2452688"/>
              <a:gd name="connsiteY31" fmla="*/ 0 h 819150"/>
              <a:gd name="connsiteX32" fmla="*/ 2157413 w 2452688"/>
              <a:gd name="connsiteY32" fmla="*/ 47625 h 819150"/>
              <a:gd name="connsiteX33" fmla="*/ 1871663 w 2452688"/>
              <a:gd name="connsiteY33" fmla="*/ 104775 h 819150"/>
              <a:gd name="connsiteX34" fmla="*/ 1593057 w 2452688"/>
              <a:gd name="connsiteY34" fmla="*/ 161925 h 819150"/>
              <a:gd name="connsiteX35" fmla="*/ 1288257 w 2452688"/>
              <a:gd name="connsiteY35" fmla="*/ 223838 h 819150"/>
              <a:gd name="connsiteX36" fmla="*/ 1116807 w 2452688"/>
              <a:gd name="connsiteY36" fmla="*/ 25717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52688" h="819150">
                <a:moveTo>
                  <a:pt x="1116807" y="257175"/>
                </a:moveTo>
                <a:lnTo>
                  <a:pt x="695325" y="340519"/>
                </a:lnTo>
                <a:lnTo>
                  <a:pt x="400050" y="397669"/>
                </a:lnTo>
                <a:lnTo>
                  <a:pt x="335757" y="407194"/>
                </a:lnTo>
                <a:lnTo>
                  <a:pt x="307182" y="300038"/>
                </a:lnTo>
                <a:lnTo>
                  <a:pt x="214313" y="323850"/>
                </a:lnTo>
                <a:lnTo>
                  <a:pt x="71438" y="361950"/>
                </a:lnTo>
                <a:lnTo>
                  <a:pt x="47625" y="369094"/>
                </a:lnTo>
                <a:lnTo>
                  <a:pt x="28575" y="381000"/>
                </a:lnTo>
                <a:lnTo>
                  <a:pt x="16669" y="402431"/>
                </a:lnTo>
                <a:lnTo>
                  <a:pt x="4763" y="454819"/>
                </a:lnTo>
                <a:lnTo>
                  <a:pt x="0" y="531019"/>
                </a:lnTo>
                <a:lnTo>
                  <a:pt x="0" y="581025"/>
                </a:lnTo>
                <a:lnTo>
                  <a:pt x="2382" y="640556"/>
                </a:lnTo>
                <a:lnTo>
                  <a:pt x="7144" y="695325"/>
                </a:lnTo>
                <a:lnTo>
                  <a:pt x="19050" y="735806"/>
                </a:lnTo>
                <a:lnTo>
                  <a:pt x="35719" y="773906"/>
                </a:lnTo>
                <a:lnTo>
                  <a:pt x="52388" y="800100"/>
                </a:lnTo>
                <a:lnTo>
                  <a:pt x="66675" y="814388"/>
                </a:lnTo>
                <a:lnTo>
                  <a:pt x="80963" y="819150"/>
                </a:lnTo>
                <a:lnTo>
                  <a:pt x="107157" y="814388"/>
                </a:lnTo>
                <a:lnTo>
                  <a:pt x="140494" y="797719"/>
                </a:lnTo>
                <a:lnTo>
                  <a:pt x="183357" y="764381"/>
                </a:lnTo>
                <a:lnTo>
                  <a:pt x="214313" y="735806"/>
                </a:lnTo>
                <a:lnTo>
                  <a:pt x="235744" y="723900"/>
                </a:lnTo>
                <a:lnTo>
                  <a:pt x="540544" y="635794"/>
                </a:lnTo>
                <a:lnTo>
                  <a:pt x="971550" y="509588"/>
                </a:lnTo>
                <a:lnTo>
                  <a:pt x="1400175" y="385763"/>
                </a:lnTo>
                <a:lnTo>
                  <a:pt x="1812132" y="266700"/>
                </a:lnTo>
                <a:lnTo>
                  <a:pt x="2121694" y="178594"/>
                </a:lnTo>
                <a:lnTo>
                  <a:pt x="2452688" y="78581"/>
                </a:lnTo>
                <a:lnTo>
                  <a:pt x="2402682" y="0"/>
                </a:lnTo>
                <a:lnTo>
                  <a:pt x="2157413" y="47625"/>
                </a:lnTo>
                <a:lnTo>
                  <a:pt x="1871663" y="104775"/>
                </a:lnTo>
                <a:lnTo>
                  <a:pt x="1593057" y="161925"/>
                </a:lnTo>
                <a:lnTo>
                  <a:pt x="1288257" y="223838"/>
                </a:lnTo>
                <a:lnTo>
                  <a:pt x="1116807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F63817A-1D47-CB47-8E48-76002A644E6C}"/>
              </a:ext>
            </a:extLst>
          </p:cNvPr>
          <p:cNvSpPr/>
          <p:nvPr/>
        </p:nvSpPr>
        <p:spPr>
          <a:xfrm>
            <a:off x="6048375" y="4395788"/>
            <a:ext cx="1019175" cy="1244600"/>
          </a:xfrm>
          <a:custGeom>
            <a:avLst/>
            <a:gdLst>
              <a:gd name="connsiteX0" fmla="*/ 295275 w 1019175"/>
              <a:gd name="connsiteY0" fmla="*/ 383381 h 1245393"/>
              <a:gd name="connsiteX1" fmla="*/ 414338 w 1019175"/>
              <a:gd name="connsiteY1" fmla="*/ 519112 h 1245393"/>
              <a:gd name="connsiteX2" fmla="*/ 469106 w 1019175"/>
              <a:gd name="connsiteY2" fmla="*/ 578643 h 1245393"/>
              <a:gd name="connsiteX3" fmla="*/ 485775 w 1019175"/>
              <a:gd name="connsiteY3" fmla="*/ 602456 h 1245393"/>
              <a:gd name="connsiteX4" fmla="*/ 523875 w 1019175"/>
              <a:gd name="connsiteY4" fmla="*/ 681037 h 1245393"/>
              <a:gd name="connsiteX5" fmla="*/ 581025 w 1019175"/>
              <a:gd name="connsiteY5" fmla="*/ 754856 h 1245393"/>
              <a:gd name="connsiteX6" fmla="*/ 626269 w 1019175"/>
              <a:gd name="connsiteY6" fmla="*/ 828675 h 1245393"/>
              <a:gd name="connsiteX7" fmla="*/ 673894 w 1019175"/>
              <a:gd name="connsiteY7" fmla="*/ 909637 h 1245393"/>
              <a:gd name="connsiteX8" fmla="*/ 711994 w 1019175"/>
              <a:gd name="connsiteY8" fmla="*/ 985837 h 1245393"/>
              <a:gd name="connsiteX9" fmla="*/ 738188 w 1019175"/>
              <a:gd name="connsiteY9" fmla="*/ 1040606 h 1245393"/>
              <a:gd name="connsiteX10" fmla="*/ 762000 w 1019175"/>
              <a:gd name="connsiteY10" fmla="*/ 1090612 h 1245393"/>
              <a:gd name="connsiteX11" fmla="*/ 792956 w 1019175"/>
              <a:gd name="connsiteY11" fmla="*/ 1145381 h 1245393"/>
              <a:gd name="connsiteX12" fmla="*/ 814388 w 1019175"/>
              <a:gd name="connsiteY12" fmla="*/ 1178718 h 1245393"/>
              <a:gd name="connsiteX13" fmla="*/ 840581 w 1019175"/>
              <a:gd name="connsiteY13" fmla="*/ 1212056 h 1245393"/>
              <a:gd name="connsiteX14" fmla="*/ 864394 w 1019175"/>
              <a:gd name="connsiteY14" fmla="*/ 1231106 h 1245393"/>
              <a:gd name="connsiteX15" fmla="*/ 890588 w 1019175"/>
              <a:gd name="connsiteY15" fmla="*/ 1243012 h 1245393"/>
              <a:gd name="connsiteX16" fmla="*/ 909638 w 1019175"/>
              <a:gd name="connsiteY16" fmla="*/ 1245393 h 1245393"/>
              <a:gd name="connsiteX17" fmla="*/ 942975 w 1019175"/>
              <a:gd name="connsiteY17" fmla="*/ 1235868 h 1245393"/>
              <a:gd name="connsiteX18" fmla="*/ 969169 w 1019175"/>
              <a:gd name="connsiteY18" fmla="*/ 1209675 h 1245393"/>
              <a:gd name="connsiteX19" fmla="*/ 988219 w 1019175"/>
              <a:gd name="connsiteY19" fmla="*/ 1181100 h 1245393"/>
              <a:gd name="connsiteX20" fmla="*/ 1009650 w 1019175"/>
              <a:gd name="connsiteY20" fmla="*/ 1138237 h 1245393"/>
              <a:gd name="connsiteX21" fmla="*/ 1019175 w 1019175"/>
              <a:gd name="connsiteY21" fmla="*/ 1109662 h 1245393"/>
              <a:gd name="connsiteX22" fmla="*/ 1016794 w 1019175"/>
              <a:gd name="connsiteY22" fmla="*/ 1045368 h 1245393"/>
              <a:gd name="connsiteX23" fmla="*/ 1016794 w 1019175"/>
              <a:gd name="connsiteY23" fmla="*/ 995362 h 1245393"/>
              <a:gd name="connsiteX24" fmla="*/ 1007269 w 1019175"/>
              <a:gd name="connsiteY24" fmla="*/ 916781 h 1245393"/>
              <a:gd name="connsiteX25" fmla="*/ 990600 w 1019175"/>
              <a:gd name="connsiteY25" fmla="*/ 833437 h 1245393"/>
              <a:gd name="connsiteX26" fmla="*/ 971550 w 1019175"/>
              <a:gd name="connsiteY26" fmla="*/ 766762 h 1245393"/>
              <a:gd name="connsiteX27" fmla="*/ 938213 w 1019175"/>
              <a:gd name="connsiteY27" fmla="*/ 700087 h 1245393"/>
              <a:gd name="connsiteX28" fmla="*/ 912019 w 1019175"/>
              <a:gd name="connsiteY28" fmla="*/ 666750 h 1245393"/>
              <a:gd name="connsiteX29" fmla="*/ 814388 w 1019175"/>
              <a:gd name="connsiteY29" fmla="*/ 576262 h 1245393"/>
              <a:gd name="connsiteX30" fmla="*/ 678656 w 1019175"/>
              <a:gd name="connsiteY30" fmla="*/ 457200 h 1245393"/>
              <a:gd name="connsiteX31" fmla="*/ 550069 w 1019175"/>
              <a:gd name="connsiteY31" fmla="*/ 354806 h 1245393"/>
              <a:gd name="connsiteX32" fmla="*/ 400050 w 1019175"/>
              <a:gd name="connsiteY32" fmla="*/ 242887 h 1245393"/>
              <a:gd name="connsiteX33" fmla="*/ 264319 w 1019175"/>
              <a:gd name="connsiteY33" fmla="*/ 147637 h 1245393"/>
              <a:gd name="connsiteX34" fmla="*/ 145256 w 1019175"/>
              <a:gd name="connsiteY34" fmla="*/ 69056 h 1245393"/>
              <a:gd name="connsiteX35" fmla="*/ 57150 w 1019175"/>
              <a:gd name="connsiteY35" fmla="*/ 14287 h 1245393"/>
              <a:gd name="connsiteX36" fmla="*/ 30956 w 1019175"/>
              <a:gd name="connsiteY36" fmla="*/ 2381 h 1245393"/>
              <a:gd name="connsiteX37" fmla="*/ 11906 w 1019175"/>
              <a:gd name="connsiteY37" fmla="*/ 0 h 1245393"/>
              <a:gd name="connsiteX38" fmla="*/ 2381 w 1019175"/>
              <a:gd name="connsiteY38" fmla="*/ 4762 h 1245393"/>
              <a:gd name="connsiteX39" fmla="*/ 0 w 1019175"/>
              <a:gd name="connsiteY39" fmla="*/ 11906 h 1245393"/>
              <a:gd name="connsiteX40" fmla="*/ 4763 w 1019175"/>
              <a:gd name="connsiteY40" fmla="*/ 40481 h 1245393"/>
              <a:gd name="connsiteX41" fmla="*/ 19050 w 1019175"/>
              <a:gd name="connsiteY41" fmla="*/ 69056 h 1245393"/>
              <a:gd name="connsiteX42" fmla="*/ 71438 w 1019175"/>
              <a:gd name="connsiteY42" fmla="*/ 126206 h 1245393"/>
              <a:gd name="connsiteX43" fmla="*/ 126206 w 1019175"/>
              <a:gd name="connsiteY43" fmla="*/ 190500 h 1245393"/>
              <a:gd name="connsiteX44" fmla="*/ 214313 w 1019175"/>
              <a:gd name="connsiteY44" fmla="*/ 290512 h 1245393"/>
              <a:gd name="connsiteX45" fmla="*/ 295275 w 1019175"/>
              <a:gd name="connsiteY45" fmla="*/ 383381 h 12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19175" h="1245393">
                <a:moveTo>
                  <a:pt x="295275" y="383381"/>
                </a:moveTo>
                <a:lnTo>
                  <a:pt x="414338" y="519112"/>
                </a:lnTo>
                <a:lnTo>
                  <a:pt x="469106" y="578643"/>
                </a:lnTo>
                <a:lnTo>
                  <a:pt x="485775" y="602456"/>
                </a:lnTo>
                <a:lnTo>
                  <a:pt x="523875" y="681037"/>
                </a:lnTo>
                <a:lnTo>
                  <a:pt x="581025" y="754856"/>
                </a:lnTo>
                <a:lnTo>
                  <a:pt x="626269" y="828675"/>
                </a:lnTo>
                <a:lnTo>
                  <a:pt x="673894" y="909637"/>
                </a:lnTo>
                <a:lnTo>
                  <a:pt x="711994" y="985837"/>
                </a:lnTo>
                <a:lnTo>
                  <a:pt x="738188" y="1040606"/>
                </a:lnTo>
                <a:lnTo>
                  <a:pt x="762000" y="1090612"/>
                </a:lnTo>
                <a:lnTo>
                  <a:pt x="792956" y="1145381"/>
                </a:lnTo>
                <a:lnTo>
                  <a:pt x="814388" y="1178718"/>
                </a:lnTo>
                <a:lnTo>
                  <a:pt x="840581" y="1212056"/>
                </a:lnTo>
                <a:lnTo>
                  <a:pt x="864394" y="1231106"/>
                </a:lnTo>
                <a:lnTo>
                  <a:pt x="890588" y="1243012"/>
                </a:lnTo>
                <a:lnTo>
                  <a:pt x="909638" y="1245393"/>
                </a:lnTo>
                <a:lnTo>
                  <a:pt x="942975" y="1235868"/>
                </a:lnTo>
                <a:lnTo>
                  <a:pt x="969169" y="1209675"/>
                </a:lnTo>
                <a:lnTo>
                  <a:pt x="988219" y="1181100"/>
                </a:lnTo>
                <a:lnTo>
                  <a:pt x="1009650" y="1138237"/>
                </a:lnTo>
                <a:lnTo>
                  <a:pt x="1019175" y="1109662"/>
                </a:lnTo>
                <a:cubicBezTo>
                  <a:pt x="1018381" y="1088231"/>
                  <a:pt x="1017588" y="1066799"/>
                  <a:pt x="1016794" y="1045368"/>
                </a:cubicBezTo>
                <a:lnTo>
                  <a:pt x="1016794" y="995362"/>
                </a:lnTo>
                <a:lnTo>
                  <a:pt x="1007269" y="916781"/>
                </a:lnTo>
                <a:lnTo>
                  <a:pt x="990600" y="833437"/>
                </a:lnTo>
                <a:lnTo>
                  <a:pt x="971550" y="766762"/>
                </a:lnTo>
                <a:lnTo>
                  <a:pt x="938213" y="700087"/>
                </a:lnTo>
                <a:lnTo>
                  <a:pt x="912019" y="666750"/>
                </a:lnTo>
                <a:lnTo>
                  <a:pt x="814388" y="576262"/>
                </a:lnTo>
                <a:lnTo>
                  <a:pt x="678656" y="457200"/>
                </a:lnTo>
                <a:lnTo>
                  <a:pt x="550069" y="354806"/>
                </a:lnTo>
                <a:lnTo>
                  <a:pt x="400050" y="242887"/>
                </a:lnTo>
                <a:lnTo>
                  <a:pt x="264319" y="147637"/>
                </a:lnTo>
                <a:lnTo>
                  <a:pt x="145256" y="69056"/>
                </a:lnTo>
                <a:lnTo>
                  <a:pt x="57150" y="14287"/>
                </a:lnTo>
                <a:lnTo>
                  <a:pt x="30956" y="2381"/>
                </a:lnTo>
                <a:lnTo>
                  <a:pt x="11906" y="0"/>
                </a:lnTo>
                <a:lnTo>
                  <a:pt x="2381" y="4762"/>
                </a:lnTo>
                <a:lnTo>
                  <a:pt x="0" y="11906"/>
                </a:lnTo>
                <a:lnTo>
                  <a:pt x="4763" y="40481"/>
                </a:lnTo>
                <a:lnTo>
                  <a:pt x="19050" y="69056"/>
                </a:lnTo>
                <a:lnTo>
                  <a:pt x="71438" y="126206"/>
                </a:lnTo>
                <a:lnTo>
                  <a:pt x="126206" y="190500"/>
                </a:lnTo>
                <a:lnTo>
                  <a:pt x="214313" y="290512"/>
                </a:lnTo>
                <a:lnTo>
                  <a:pt x="295275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9763C41-38D3-4AB0-A521-F8DF54D313FE}"/>
              </a:ext>
            </a:extLst>
          </p:cNvPr>
          <p:cNvGrpSpPr/>
          <p:nvPr/>
        </p:nvGrpSpPr>
        <p:grpSpPr>
          <a:xfrm>
            <a:off x="2573338" y="1508125"/>
            <a:ext cx="4716462" cy="4292600"/>
            <a:chOff x="2725738" y="1660525"/>
            <a:chExt cx="4716462" cy="4292600"/>
          </a:xfrm>
        </p:grpSpPr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9B5EF22E-8795-4175-95CB-CEE301355603}"/>
                </a:ext>
              </a:extLst>
            </p:cNvPr>
            <p:cNvSpPr/>
            <p:nvPr/>
          </p:nvSpPr>
          <p:spPr>
            <a:xfrm>
              <a:off x="3144838" y="1970088"/>
              <a:ext cx="838200" cy="644525"/>
            </a:xfrm>
            <a:custGeom>
              <a:avLst/>
              <a:gdLst>
                <a:gd name="connsiteX0" fmla="*/ 366713 w 838200"/>
                <a:gd name="connsiteY0" fmla="*/ 128587 h 645319"/>
                <a:gd name="connsiteX1" fmla="*/ 469107 w 838200"/>
                <a:gd name="connsiteY1" fmla="*/ 159544 h 645319"/>
                <a:gd name="connsiteX2" fmla="*/ 647700 w 838200"/>
                <a:gd name="connsiteY2" fmla="*/ 214312 h 645319"/>
                <a:gd name="connsiteX3" fmla="*/ 702469 w 838200"/>
                <a:gd name="connsiteY3" fmla="*/ 230981 h 645319"/>
                <a:gd name="connsiteX4" fmla="*/ 719138 w 838200"/>
                <a:gd name="connsiteY4" fmla="*/ 242887 h 645319"/>
                <a:gd name="connsiteX5" fmla="*/ 754857 w 838200"/>
                <a:gd name="connsiteY5" fmla="*/ 280987 h 645319"/>
                <a:gd name="connsiteX6" fmla="*/ 785813 w 838200"/>
                <a:gd name="connsiteY6" fmla="*/ 323850 h 645319"/>
                <a:gd name="connsiteX7" fmla="*/ 802482 w 838200"/>
                <a:gd name="connsiteY7" fmla="*/ 352425 h 645319"/>
                <a:gd name="connsiteX8" fmla="*/ 821532 w 838200"/>
                <a:gd name="connsiteY8" fmla="*/ 397669 h 645319"/>
                <a:gd name="connsiteX9" fmla="*/ 831057 w 838200"/>
                <a:gd name="connsiteY9" fmla="*/ 435769 h 645319"/>
                <a:gd name="connsiteX10" fmla="*/ 835819 w 838200"/>
                <a:gd name="connsiteY10" fmla="*/ 478631 h 645319"/>
                <a:gd name="connsiteX11" fmla="*/ 838200 w 838200"/>
                <a:gd name="connsiteY11" fmla="*/ 531019 h 645319"/>
                <a:gd name="connsiteX12" fmla="*/ 833438 w 838200"/>
                <a:gd name="connsiteY12" fmla="*/ 578644 h 645319"/>
                <a:gd name="connsiteX13" fmla="*/ 821532 w 838200"/>
                <a:gd name="connsiteY13" fmla="*/ 607219 h 645319"/>
                <a:gd name="connsiteX14" fmla="*/ 800100 w 838200"/>
                <a:gd name="connsiteY14" fmla="*/ 628650 h 645319"/>
                <a:gd name="connsiteX15" fmla="*/ 773907 w 838200"/>
                <a:gd name="connsiteY15" fmla="*/ 640556 h 645319"/>
                <a:gd name="connsiteX16" fmla="*/ 747713 w 838200"/>
                <a:gd name="connsiteY16" fmla="*/ 645319 h 645319"/>
                <a:gd name="connsiteX17" fmla="*/ 707232 w 838200"/>
                <a:gd name="connsiteY17" fmla="*/ 640556 h 645319"/>
                <a:gd name="connsiteX18" fmla="*/ 681038 w 838200"/>
                <a:gd name="connsiteY18" fmla="*/ 631031 h 645319"/>
                <a:gd name="connsiteX19" fmla="*/ 623888 w 838200"/>
                <a:gd name="connsiteY19" fmla="*/ 585787 h 645319"/>
                <a:gd name="connsiteX20" fmla="*/ 485775 w 838200"/>
                <a:gd name="connsiteY20" fmla="*/ 476250 h 645319"/>
                <a:gd name="connsiteX21" fmla="*/ 340519 w 838200"/>
                <a:gd name="connsiteY21" fmla="*/ 354806 h 645319"/>
                <a:gd name="connsiteX22" fmla="*/ 209550 w 838200"/>
                <a:gd name="connsiteY22" fmla="*/ 240506 h 645319"/>
                <a:gd name="connsiteX23" fmla="*/ 111919 w 838200"/>
                <a:gd name="connsiteY23" fmla="*/ 152400 h 645319"/>
                <a:gd name="connsiteX24" fmla="*/ 33338 w 838200"/>
                <a:gd name="connsiteY24" fmla="*/ 73819 h 645319"/>
                <a:gd name="connsiteX25" fmla="*/ 11907 w 838200"/>
                <a:gd name="connsiteY25" fmla="*/ 50006 h 645319"/>
                <a:gd name="connsiteX26" fmla="*/ 0 w 838200"/>
                <a:gd name="connsiteY26" fmla="*/ 28575 h 645319"/>
                <a:gd name="connsiteX27" fmla="*/ 0 w 838200"/>
                <a:gd name="connsiteY27" fmla="*/ 21431 h 645319"/>
                <a:gd name="connsiteX28" fmla="*/ 2382 w 838200"/>
                <a:gd name="connsiteY28" fmla="*/ 9525 h 645319"/>
                <a:gd name="connsiteX29" fmla="*/ 14288 w 838200"/>
                <a:gd name="connsiteY29" fmla="*/ 0 h 645319"/>
                <a:gd name="connsiteX30" fmla="*/ 26194 w 838200"/>
                <a:gd name="connsiteY30" fmla="*/ 0 h 645319"/>
                <a:gd name="connsiteX31" fmla="*/ 59532 w 838200"/>
                <a:gd name="connsiteY31" fmla="*/ 9525 h 645319"/>
                <a:gd name="connsiteX32" fmla="*/ 107157 w 838200"/>
                <a:gd name="connsiteY32" fmla="*/ 30956 h 645319"/>
                <a:gd name="connsiteX33" fmla="*/ 200025 w 838200"/>
                <a:gd name="connsiteY33" fmla="*/ 69056 h 645319"/>
                <a:gd name="connsiteX34" fmla="*/ 366713 w 838200"/>
                <a:gd name="connsiteY34" fmla="*/ 128587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8200" h="645319">
                  <a:moveTo>
                    <a:pt x="366713" y="128587"/>
                  </a:moveTo>
                  <a:lnTo>
                    <a:pt x="469107" y="159544"/>
                  </a:lnTo>
                  <a:lnTo>
                    <a:pt x="647700" y="214312"/>
                  </a:lnTo>
                  <a:lnTo>
                    <a:pt x="702469" y="230981"/>
                  </a:lnTo>
                  <a:lnTo>
                    <a:pt x="719138" y="242887"/>
                  </a:lnTo>
                  <a:lnTo>
                    <a:pt x="754857" y="280987"/>
                  </a:lnTo>
                  <a:lnTo>
                    <a:pt x="785813" y="323850"/>
                  </a:lnTo>
                  <a:lnTo>
                    <a:pt x="802482" y="352425"/>
                  </a:lnTo>
                  <a:lnTo>
                    <a:pt x="821532" y="397669"/>
                  </a:lnTo>
                  <a:lnTo>
                    <a:pt x="831057" y="435769"/>
                  </a:lnTo>
                  <a:lnTo>
                    <a:pt x="835819" y="478631"/>
                  </a:lnTo>
                  <a:lnTo>
                    <a:pt x="838200" y="531019"/>
                  </a:lnTo>
                  <a:lnTo>
                    <a:pt x="833438" y="578644"/>
                  </a:lnTo>
                  <a:lnTo>
                    <a:pt x="821532" y="607219"/>
                  </a:lnTo>
                  <a:lnTo>
                    <a:pt x="800100" y="628650"/>
                  </a:lnTo>
                  <a:lnTo>
                    <a:pt x="773907" y="640556"/>
                  </a:lnTo>
                  <a:lnTo>
                    <a:pt x="747713" y="645319"/>
                  </a:lnTo>
                  <a:lnTo>
                    <a:pt x="707232" y="640556"/>
                  </a:lnTo>
                  <a:lnTo>
                    <a:pt x="681038" y="631031"/>
                  </a:lnTo>
                  <a:lnTo>
                    <a:pt x="623888" y="585787"/>
                  </a:lnTo>
                  <a:lnTo>
                    <a:pt x="485775" y="476250"/>
                  </a:lnTo>
                  <a:lnTo>
                    <a:pt x="340519" y="354806"/>
                  </a:lnTo>
                  <a:lnTo>
                    <a:pt x="209550" y="240506"/>
                  </a:lnTo>
                  <a:lnTo>
                    <a:pt x="111919" y="152400"/>
                  </a:lnTo>
                  <a:lnTo>
                    <a:pt x="33338" y="73819"/>
                  </a:lnTo>
                  <a:lnTo>
                    <a:pt x="11907" y="50006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9532" y="9525"/>
                  </a:lnTo>
                  <a:lnTo>
                    <a:pt x="107157" y="30956"/>
                  </a:lnTo>
                  <a:lnTo>
                    <a:pt x="200025" y="69056"/>
                  </a:lnTo>
                  <a:lnTo>
                    <a:pt x="366713" y="1285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B42EDCA4-08C7-4C23-B7E1-97E06179F058}"/>
                </a:ext>
              </a:extLst>
            </p:cNvPr>
            <p:cNvSpPr/>
            <p:nvPr/>
          </p:nvSpPr>
          <p:spPr>
            <a:xfrm>
              <a:off x="2725738" y="2943225"/>
              <a:ext cx="749300" cy="704850"/>
            </a:xfrm>
            <a:custGeom>
              <a:avLst/>
              <a:gdLst>
                <a:gd name="connsiteX0" fmla="*/ 235744 w 747713"/>
                <a:gd name="connsiteY0" fmla="*/ 397669 h 704850"/>
                <a:gd name="connsiteX1" fmla="*/ 190500 w 747713"/>
                <a:gd name="connsiteY1" fmla="*/ 340519 h 704850"/>
                <a:gd name="connsiteX2" fmla="*/ 135732 w 747713"/>
                <a:gd name="connsiteY2" fmla="*/ 261938 h 704850"/>
                <a:gd name="connsiteX3" fmla="*/ 54769 w 747713"/>
                <a:gd name="connsiteY3" fmla="*/ 138113 h 704850"/>
                <a:gd name="connsiteX4" fmla="*/ 19050 w 747713"/>
                <a:gd name="connsiteY4" fmla="*/ 83344 h 704850"/>
                <a:gd name="connsiteX5" fmla="*/ 4763 w 747713"/>
                <a:gd name="connsiteY5" fmla="*/ 59531 h 704850"/>
                <a:gd name="connsiteX6" fmla="*/ 0 w 747713"/>
                <a:gd name="connsiteY6" fmla="*/ 40481 h 704850"/>
                <a:gd name="connsiteX7" fmla="*/ 0 w 747713"/>
                <a:gd name="connsiteY7" fmla="*/ 16669 h 704850"/>
                <a:gd name="connsiteX8" fmla="*/ 4763 w 747713"/>
                <a:gd name="connsiteY8" fmla="*/ 4763 h 704850"/>
                <a:gd name="connsiteX9" fmla="*/ 21432 w 747713"/>
                <a:gd name="connsiteY9" fmla="*/ 0 h 704850"/>
                <a:gd name="connsiteX10" fmla="*/ 35719 w 747713"/>
                <a:gd name="connsiteY10" fmla="*/ 4763 h 704850"/>
                <a:gd name="connsiteX11" fmla="*/ 73819 w 747713"/>
                <a:gd name="connsiteY11" fmla="*/ 30956 h 704850"/>
                <a:gd name="connsiteX12" fmla="*/ 154782 w 747713"/>
                <a:gd name="connsiteY12" fmla="*/ 97631 h 704850"/>
                <a:gd name="connsiteX13" fmla="*/ 223838 w 747713"/>
                <a:gd name="connsiteY13" fmla="*/ 150019 h 704850"/>
                <a:gd name="connsiteX14" fmla="*/ 259557 w 747713"/>
                <a:gd name="connsiteY14" fmla="*/ 176213 h 704850"/>
                <a:gd name="connsiteX15" fmla="*/ 302419 w 747713"/>
                <a:gd name="connsiteY15" fmla="*/ 200025 h 704850"/>
                <a:gd name="connsiteX16" fmla="*/ 369094 w 747713"/>
                <a:gd name="connsiteY16" fmla="*/ 221456 h 704850"/>
                <a:gd name="connsiteX17" fmla="*/ 428625 w 747713"/>
                <a:gd name="connsiteY17" fmla="*/ 235744 h 704850"/>
                <a:gd name="connsiteX18" fmla="*/ 492919 w 747713"/>
                <a:gd name="connsiteY18" fmla="*/ 238125 h 704850"/>
                <a:gd name="connsiteX19" fmla="*/ 519113 w 747713"/>
                <a:gd name="connsiteY19" fmla="*/ 254794 h 704850"/>
                <a:gd name="connsiteX20" fmla="*/ 571500 w 747713"/>
                <a:gd name="connsiteY20" fmla="*/ 304800 h 704850"/>
                <a:gd name="connsiteX21" fmla="*/ 638175 w 747713"/>
                <a:gd name="connsiteY21" fmla="*/ 373856 h 704850"/>
                <a:gd name="connsiteX22" fmla="*/ 673894 w 747713"/>
                <a:gd name="connsiteY22" fmla="*/ 421481 h 704850"/>
                <a:gd name="connsiteX23" fmla="*/ 709613 w 747713"/>
                <a:gd name="connsiteY23" fmla="*/ 481013 h 704850"/>
                <a:gd name="connsiteX24" fmla="*/ 728663 w 747713"/>
                <a:gd name="connsiteY24" fmla="*/ 523875 h 704850"/>
                <a:gd name="connsiteX25" fmla="*/ 740569 w 747713"/>
                <a:gd name="connsiteY25" fmla="*/ 564356 h 704850"/>
                <a:gd name="connsiteX26" fmla="*/ 747713 w 747713"/>
                <a:gd name="connsiteY26" fmla="*/ 621506 h 704850"/>
                <a:gd name="connsiteX27" fmla="*/ 738188 w 747713"/>
                <a:gd name="connsiteY27" fmla="*/ 673894 h 704850"/>
                <a:gd name="connsiteX28" fmla="*/ 721519 w 747713"/>
                <a:gd name="connsiteY28" fmla="*/ 690563 h 704850"/>
                <a:gd name="connsiteX29" fmla="*/ 688182 w 747713"/>
                <a:gd name="connsiteY29" fmla="*/ 702469 h 704850"/>
                <a:gd name="connsiteX30" fmla="*/ 645319 w 747713"/>
                <a:gd name="connsiteY30" fmla="*/ 704850 h 704850"/>
                <a:gd name="connsiteX31" fmla="*/ 597694 w 747713"/>
                <a:gd name="connsiteY31" fmla="*/ 702469 h 704850"/>
                <a:gd name="connsiteX32" fmla="*/ 540544 w 747713"/>
                <a:gd name="connsiteY32" fmla="*/ 685800 h 704850"/>
                <a:gd name="connsiteX33" fmla="*/ 488157 w 747713"/>
                <a:gd name="connsiteY33" fmla="*/ 657225 h 704850"/>
                <a:gd name="connsiteX34" fmla="*/ 423863 w 747713"/>
                <a:gd name="connsiteY34" fmla="*/ 607219 h 704850"/>
                <a:gd name="connsiteX35" fmla="*/ 354807 w 747713"/>
                <a:gd name="connsiteY35" fmla="*/ 538163 h 704850"/>
                <a:gd name="connsiteX36" fmla="*/ 288132 w 747713"/>
                <a:gd name="connsiteY36" fmla="*/ 464344 h 704850"/>
                <a:gd name="connsiteX37" fmla="*/ 235744 w 747713"/>
                <a:gd name="connsiteY37" fmla="*/ 39766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704850">
                  <a:moveTo>
                    <a:pt x="235744" y="397669"/>
                  </a:moveTo>
                  <a:lnTo>
                    <a:pt x="190500" y="340519"/>
                  </a:lnTo>
                  <a:lnTo>
                    <a:pt x="135732" y="261938"/>
                  </a:lnTo>
                  <a:lnTo>
                    <a:pt x="54769" y="138113"/>
                  </a:lnTo>
                  <a:lnTo>
                    <a:pt x="19050" y="83344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35719" y="4763"/>
                  </a:lnTo>
                  <a:lnTo>
                    <a:pt x="73819" y="30956"/>
                  </a:lnTo>
                  <a:lnTo>
                    <a:pt x="154782" y="97631"/>
                  </a:lnTo>
                  <a:lnTo>
                    <a:pt x="223838" y="150019"/>
                  </a:lnTo>
                  <a:lnTo>
                    <a:pt x="259557" y="176213"/>
                  </a:lnTo>
                  <a:lnTo>
                    <a:pt x="302419" y="200025"/>
                  </a:lnTo>
                  <a:lnTo>
                    <a:pt x="369094" y="221456"/>
                  </a:lnTo>
                  <a:lnTo>
                    <a:pt x="428625" y="235744"/>
                  </a:lnTo>
                  <a:lnTo>
                    <a:pt x="492919" y="238125"/>
                  </a:lnTo>
                  <a:lnTo>
                    <a:pt x="519113" y="254794"/>
                  </a:lnTo>
                  <a:lnTo>
                    <a:pt x="571500" y="304800"/>
                  </a:lnTo>
                  <a:lnTo>
                    <a:pt x="638175" y="373856"/>
                  </a:lnTo>
                  <a:lnTo>
                    <a:pt x="673894" y="421481"/>
                  </a:lnTo>
                  <a:lnTo>
                    <a:pt x="709613" y="481013"/>
                  </a:lnTo>
                  <a:lnTo>
                    <a:pt x="728663" y="523875"/>
                  </a:lnTo>
                  <a:lnTo>
                    <a:pt x="740569" y="564356"/>
                  </a:lnTo>
                  <a:lnTo>
                    <a:pt x="747713" y="621506"/>
                  </a:lnTo>
                  <a:lnTo>
                    <a:pt x="738188" y="673894"/>
                  </a:lnTo>
                  <a:lnTo>
                    <a:pt x="721519" y="690563"/>
                  </a:lnTo>
                  <a:lnTo>
                    <a:pt x="688182" y="702469"/>
                  </a:lnTo>
                  <a:lnTo>
                    <a:pt x="645319" y="704850"/>
                  </a:lnTo>
                  <a:lnTo>
                    <a:pt x="597694" y="702469"/>
                  </a:lnTo>
                  <a:lnTo>
                    <a:pt x="540544" y="685800"/>
                  </a:lnTo>
                  <a:lnTo>
                    <a:pt x="488157" y="657225"/>
                  </a:lnTo>
                  <a:lnTo>
                    <a:pt x="423863" y="607219"/>
                  </a:lnTo>
                  <a:lnTo>
                    <a:pt x="354807" y="538163"/>
                  </a:lnTo>
                  <a:lnTo>
                    <a:pt x="288132" y="464344"/>
                  </a:lnTo>
                  <a:lnTo>
                    <a:pt x="235744" y="3976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C837C318-9E6E-4A44-83EE-4FFDA8BC07B2}"/>
                </a:ext>
              </a:extLst>
            </p:cNvPr>
            <p:cNvSpPr/>
            <p:nvPr/>
          </p:nvSpPr>
          <p:spPr>
            <a:xfrm>
              <a:off x="2728913" y="5221288"/>
              <a:ext cx="444500" cy="708025"/>
            </a:xfrm>
            <a:custGeom>
              <a:avLst/>
              <a:gdLst>
                <a:gd name="connsiteX0" fmla="*/ 66675 w 445293"/>
                <a:gd name="connsiteY0" fmla="*/ 323850 h 707232"/>
                <a:gd name="connsiteX1" fmla="*/ 35718 w 445293"/>
                <a:gd name="connsiteY1" fmla="*/ 252413 h 707232"/>
                <a:gd name="connsiteX2" fmla="*/ 16668 w 445293"/>
                <a:gd name="connsiteY2" fmla="*/ 183357 h 707232"/>
                <a:gd name="connsiteX3" fmla="*/ 4762 w 445293"/>
                <a:gd name="connsiteY3" fmla="*/ 121444 h 707232"/>
                <a:gd name="connsiteX4" fmla="*/ 0 w 445293"/>
                <a:gd name="connsiteY4" fmla="*/ 69057 h 707232"/>
                <a:gd name="connsiteX5" fmla="*/ 2381 w 445293"/>
                <a:gd name="connsiteY5" fmla="*/ 26194 h 707232"/>
                <a:gd name="connsiteX6" fmla="*/ 7143 w 445293"/>
                <a:gd name="connsiteY6" fmla="*/ 9525 h 707232"/>
                <a:gd name="connsiteX7" fmla="*/ 21431 w 445293"/>
                <a:gd name="connsiteY7" fmla="*/ 0 h 707232"/>
                <a:gd name="connsiteX8" fmla="*/ 33337 w 445293"/>
                <a:gd name="connsiteY8" fmla="*/ 0 h 707232"/>
                <a:gd name="connsiteX9" fmla="*/ 47625 w 445293"/>
                <a:gd name="connsiteY9" fmla="*/ 7144 h 707232"/>
                <a:gd name="connsiteX10" fmla="*/ 80962 w 445293"/>
                <a:gd name="connsiteY10" fmla="*/ 45244 h 707232"/>
                <a:gd name="connsiteX11" fmla="*/ 119062 w 445293"/>
                <a:gd name="connsiteY11" fmla="*/ 83344 h 707232"/>
                <a:gd name="connsiteX12" fmla="*/ 152400 w 445293"/>
                <a:gd name="connsiteY12" fmla="*/ 116682 h 707232"/>
                <a:gd name="connsiteX13" fmla="*/ 192881 w 445293"/>
                <a:gd name="connsiteY13" fmla="*/ 154782 h 707232"/>
                <a:gd name="connsiteX14" fmla="*/ 445293 w 445293"/>
                <a:gd name="connsiteY14" fmla="*/ 416719 h 707232"/>
                <a:gd name="connsiteX15" fmla="*/ 411956 w 445293"/>
                <a:gd name="connsiteY15" fmla="*/ 519113 h 707232"/>
                <a:gd name="connsiteX16" fmla="*/ 369093 w 445293"/>
                <a:gd name="connsiteY16" fmla="*/ 650082 h 707232"/>
                <a:gd name="connsiteX17" fmla="*/ 354806 w 445293"/>
                <a:gd name="connsiteY17" fmla="*/ 690563 h 707232"/>
                <a:gd name="connsiteX18" fmla="*/ 340518 w 445293"/>
                <a:gd name="connsiteY18" fmla="*/ 704850 h 707232"/>
                <a:gd name="connsiteX19" fmla="*/ 323850 w 445293"/>
                <a:gd name="connsiteY19" fmla="*/ 707232 h 707232"/>
                <a:gd name="connsiteX20" fmla="*/ 295275 w 445293"/>
                <a:gd name="connsiteY20" fmla="*/ 695325 h 707232"/>
                <a:gd name="connsiteX21" fmla="*/ 261937 w 445293"/>
                <a:gd name="connsiteY21" fmla="*/ 664369 h 707232"/>
                <a:gd name="connsiteX22" fmla="*/ 226218 w 445293"/>
                <a:gd name="connsiteY22" fmla="*/ 616744 h 707232"/>
                <a:gd name="connsiteX23" fmla="*/ 188118 w 445293"/>
                <a:gd name="connsiteY23" fmla="*/ 559594 h 707232"/>
                <a:gd name="connsiteX24" fmla="*/ 138112 w 445293"/>
                <a:gd name="connsiteY24" fmla="*/ 481013 h 707232"/>
                <a:gd name="connsiteX25" fmla="*/ 90487 w 445293"/>
                <a:gd name="connsiteY25" fmla="*/ 385763 h 707232"/>
                <a:gd name="connsiteX26" fmla="*/ 66675 w 445293"/>
                <a:gd name="connsiteY26" fmla="*/ 323850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07232">
                  <a:moveTo>
                    <a:pt x="66675" y="323850"/>
                  </a:moveTo>
                  <a:lnTo>
                    <a:pt x="35718" y="252413"/>
                  </a:lnTo>
                  <a:lnTo>
                    <a:pt x="16668" y="183357"/>
                  </a:lnTo>
                  <a:lnTo>
                    <a:pt x="4762" y="121444"/>
                  </a:lnTo>
                  <a:lnTo>
                    <a:pt x="0" y="69057"/>
                  </a:lnTo>
                  <a:lnTo>
                    <a:pt x="2381" y="26194"/>
                  </a:lnTo>
                  <a:lnTo>
                    <a:pt x="7143" y="9525"/>
                  </a:lnTo>
                  <a:lnTo>
                    <a:pt x="21431" y="0"/>
                  </a:lnTo>
                  <a:lnTo>
                    <a:pt x="33337" y="0"/>
                  </a:lnTo>
                  <a:lnTo>
                    <a:pt x="47625" y="7144"/>
                  </a:lnTo>
                  <a:lnTo>
                    <a:pt x="80962" y="45244"/>
                  </a:lnTo>
                  <a:lnTo>
                    <a:pt x="119062" y="83344"/>
                  </a:lnTo>
                  <a:lnTo>
                    <a:pt x="152400" y="116682"/>
                  </a:lnTo>
                  <a:lnTo>
                    <a:pt x="192881" y="154782"/>
                  </a:lnTo>
                  <a:lnTo>
                    <a:pt x="445293" y="416719"/>
                  </a:lnTo>
                  <a:lnTo>
                    <a:pt x="411956" y="519113"/>
                  </a:lnTo>
                  <a:lnTo>
                    <a:pt x="369093" y="650082"/>
                  </a:lnTo>
                  <a:lnTo>
                    <a:pt x="354806" y="690563"/>
                  </a:lnTo>
                  <a:lnTo>
                    <a:pt x="340518" y="704850"/>
                  </a:lnTo>
                  <a:lnTo>
                    <a:pt x="323850" y="707232"/>
                  </a:lnTo>
                  <a:lnTo>
                    <a:pt x="295275" y="695325"/>
                  </a:lnTo>
                  <a:lnTo>
                    <a:pt x="261937" y="664369"/>
                  </a:lnTo>
                  <a:lnTo>
                    <a:pt x="226218" y="616744"/>
                  </a:lnTo>
                  <a:lnTo>
                    <a:pt x="188118" y="559594"/>
                  </a:lnTo>
                  <a:lnTo>
                    <a:pt x="138112" y="481013"/>
                  </a:lnTo>
                  <a:lnTo>
                    <a:pt x="90487" y="385763"/>
                  </a:lnTo>
                  <a:lnTo>
                    <a:pt x="66675" y="323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7">
              <a:extLst>
                <a:ext uri="{FF2B5EF4-FFF2-40B4-BE49-F238E27FC236}">
                  <a16:creationId xmlns:a16="http://schemas.microsoft.com/office/drawing/2014/main" id="{10D3BAA2-DB58-47D5-803A-229431576A91}"/>
                </a:ext>
              </a:extLst>
            </p:cNvPr>
            <p:cNvSpPr/>
            <p:nvPr/>
          </p:nvSpPr>
          <p:spPr>
            <a:xfrm>
              <a:off x="4367213" y="2614613"/>
              <a:ext cx="2614612" cy="519112"/>
            </a:xfrm>
            <a:custGeom>
              <a:avLst/>
              <a:gdLst>
                <a:gd name="connsiteX0" fmla="*/ 714375 w 2614612"/>
                <a:gd name="connsiteY0" fmla="*/ 238125 h 519112"/>
                <a:gd name="connsiteX1" fmla="*/ 1033462 w 2614612"/>
                <a:gd name="connsiteY1" fmla="*/ 185737 h 519112"/>
                <a:gd name="connsiteX2" fmla="*/ 1204912 w 2614612"/>
                <a:gd name="connsiteY2" fmla="*/ 159543 h 519112"/>
                <a:gd name="connsiteX3" fmla="*/ 1445418 w 2614612"/>
                <a:gd name="connsiteY3" fmla="*/ 121443 h 519112"/>
                <a:gd name="connsiteX4" fmla="*/ 1721643 w 2614612"/>
                <a:gd name="connsiteY4" fmla="*/ 90487 h 519112"/>
                <a:gd name="connsiteX5" fmla="*/ 2038350 w 2614612"/>
                <a:gd name="connsiteY5" fmla="*/ 52387 h 519112"/>
                <a:gd name="connsiteX6" fmla="*/ 2062162 w 2614612"/>
                <a:gd name="connsiteY6" fmla="*/ 45243 h 519112"/>
                <a:gd name="connsiteX7" fmla="*/ 2105025 w 2614612"/>
                <a:gd name="connsiteY7" fmla="*/ 26193 h 519112"/>
                <a:gd name="connsiteX8" fmla="*/ 2155031 w 2614612"/>
                <a:gd name="connsiteY8" fmla="*/ 7143 h 519112"/>
                <a:gd name="connsiteX9" fmla="*/ 2205037 w 2614612"/>
                <a:gd name="connsiteY9" fmla="*/ 0 h 519112"/>
                <a:gd name="connsiteX10" fmla="*/ 2252662 w 2614612"/>
                <a:gd name="connsiteY10" fmla="*/ 4762 h 519112"/>
                <a:gd name="connsiteX11" fmla="*/ 2314575 w 2614612"/>
                <a:gd name="connsiteY11" fmla="*/ 21431 h 519112"/>
                <a:gd name="connsiteX12" fmla="*/ 2419350 w 2614612"/>
                <a:gd name="connsiteY12" fmla="*/ 52387 h 519112"/>
                <a:gd name="connsiteX13" fmla="*/ 2493168 w 2614612"/>
                <a:gd name="connsiteY13" fmla="*/ 80962 h 519112"/>
                <a:gd name="connsiteX14" fmla="*/ 2547937 w 2614612"/>
                <a:gd name="connsiteY14" fmla="*/ 109537 h 519112"/>
                <a:gd name="connsiteX15" fmla="*/ 2588418 w 2614612"/>
                <a:gd name="connsiteY15" fmla="*/ 135731 h 519112"/>
                <a:gd name="connsiteX16" fmla="*/ 2600325 w 2614612"/>
                <a:gd name="connsiteY16" fmla="*/ 150018 h 519112"/>
                <a:gd name="connsiteX17" fmla="*/ 2609850 w 2614612"/>
                <a:gd name="connsiteY17" fmla="*/ 173831 h 519112"/>
                <a:gd name="connsiteX18" fmla="*/ 2614612 w 2614612"/>
                <a:gd name="connsiteY18" fmla="*/ 219075 h 519112"/>
                <a:gd name="connsiteX19" fmla="*/ 2614612 w 2614612"/>
                <a:gd name="connsiteY19" fmla="*/ 238125 h 519112"/>
                <a:gd name="connsiteX20" fmla="*/ 2607468 w 2614612"/>
                <a:gd name="connsiteY20" fmla="*/ 264318 h 519112"/>
                <a:gd name="connsiteX21" fmla="*/ 2588418 w 2614612"/>
                <a:gd name="connsiteY21" fmla="*/ 285750 h 519112"/>
                <a:gd name="connsiteX22" fmla="*/ 2559843 w 2614612"/>
                <a:gd name="connsiteY22" fmla="*/ 295275 h 519112"/>
                <a:gd name="connsiteX23" fmla="*/ 2507456 w 2614612"/>
                <a:gd name="connsiteY23" fmla="*/ 297656 h 519112"/>
                <a:gd name="connsiteX24" fmla="*/ 2409825 w 2614612"/>
                <a:gd name="connsiteY24" fmla="*/ 290512 h 519112"/>
                <a:gd name="connsiteX25" fmla="*/ 2240756 w 2614612"/>
                <a:gd name="connsiteY25" fmla="*/ 278606 h 519112"/>
                <a:gd name="connsiteX26" fmla="*/ 2190750 w 2614612"/>
                <a:gd name="connsiteY26" fmla="*/ 278606 h 519112"/>
                <a:gd name="connsiteX27" fmla="*/ 2031206 w 2614612"/>
                <a:gd name="connsiteY27" fmla="*/ 285750 h 519112"/>
                <a:gd name="connsiteX28" fmla="*/ 1690687 w 2614612"/>
                <a:gd name="connsiteY28" fmla="*/ 307181 h 519112"/>
                <a:gd name="connsiteX29" fmla="*/ 1447800 w 2614612"/>
                <a:gd name="connsiteY29" fmla="*/ 321468 h 519112"/>
                <a:gd name="connsiteX30" fmla="*/ 1200150 w 2614612"/>
                <a:gd name="connsiteY30" fmla="*/ 359568 h 519112"/>
                <a:gd name="connsiteX31" fmla="*/ 933450 w 2614612"/>
                <a:gd name="connsiteY31" fmla="*/ 414337 h 519112"/>
                <a:gd name="connsiteX32" fmla="*/ 597693 w 2614612"/>
                <a:gd name="connsiteY32" fmla="*/ 490537 h 519112"/>
                <a:gd name="connsiteX33" fmla="*/ 485775 w 2614612"/>
                <a:gd name="connsiteY33" fmla="*/ 519112 h 519112"/>
                <a:gd name="connsiteX34" fmla="*/ 469106 w 2614612"/>
                <a:gd name="connsiteY34" fmla="*/ 516731 h 519112"/>
                <a:gd name="connsiteX35" fmla="*/ 447675 w 2614612"/>
                <a:gd name="connsiteY35" fmla="*/ 507206 h 519112"/>
                <a:gd name="connsiteX36" fmla="*/ 416718 w 2614612"/>
                <a:gd name="connsiteY36" fmla="*/ 500062 h 519112"/>
                <a:gd name="connsiteX37" fmla="*/ 371475 w 2614612"/>
                <a:gd name="connsiteY37" fmla="*/ 490537 h 519112"/>
                <a:gd name="connsiteX38" fmla="*/ 304800 w 2614612"/>
                <a:gd name="connsiteY38" fmla="*/ 459581 h 519112"/>
                <a:gd name="connsiteX39" fmla="*/ 240506 w 2614612"/>
                <a:gd name="connsiteY39" fmla="*/ 419100 h 519112"/>
                <a:gd name="connsiteX40" fmla="*/ 169068 w 2614612"/>
                <a:gd name="connsiteY40" fmla="*/ 361950 h 519112"/>
                <a:gd name="connsiteX41" fmla="*/ 109537 w 2614612"/>
                <a:gd name="connsiteY41" fmla="*/ 307181 h 519112"/>
                <a:gd name="connsiteX42" fmla="*/ 61912 w 2614612"/>
                <a:gd name="connsiteY42" fmla="*/ 259556 h 519112"/>
                <a:gd name="connsiteX43" fmla="*/ 21431 w 2614612"/>
                <a:gd name="connsiteY43" fmla="*/ 216693 h 519112"/>
                <a:gd name="connsiteX44" fmla="*/ 11906 w 2614612"/>
                <a:gd name="connsiteY44" fmla="*/ 202406 h 519112"/>
                <a:gd name="connsiteX45" fmla="*/ 2381 w 2614612"/>
                <a:gd name="connsiteY45" fmla="*/ 171450 h 519112"/>
                <a:gd name="connsiteX46" fmla="*/ 0 w 2614612"/>
                <a:gd name="connsiteY46" fmla="*/ 135731 h 519112"/>
                <a:gd name="connsiteX47" fmla="*/ 2381 w 2614612"/>
                <a:gd name="connsiteY47" fmla="*/ 123825 h 519112"/>
                <a:gd name="connsiteX48" fmla="*/ 7143 w 2614612"/>
                <a:gd name="connsiteY48" fmla="*/ 114300 h 519112"/>
                <a:gd name="connsiteX49" fmla="*/ 26193 w 2614612"/>
                <a:gd name="connsiteY49" fmla="*/ 109537 h 519112"/>
                <a:gd name="connsiteX50" fmla="*/ 54768 w 2614612"/>
                <a:gd name="connsiteY50" fmla="*/ 116681 h 519112"/>
                <a:gd name="connsiteX51" fmla="*/ 76200 w 2614612"/>
                <a:gd name="connsiteY51" fmla="*/ 133350 h 519112"/>
                <a:gd name="connsiteX52" fmla="*/ 123825 w 2614612"/>
                <a:gd name="connsiteY52" fmla="*/ 176212 h 519112"/>
                <a:gd name="connsiteX53" fmla="*/ 161925 w 2614612"/>
                <a:gd name="connsiteY53" fmla="*/ 200025 h 519112"/>
                <a:gd name="connsiteX54" fmla="*/ 226218 w 2614612"/>
                <a:gd name="connsiteY54" fmla="*/ 233362 h 519112"/>
                <a:gd name="connsiteX55" fmla="*/ 278606 w 2614612"/>
                <a:gd name="connsiteY55" fmla="*/ 252412 h 519112"/>
                <a:gd name="connsiteX56" fmla="*/ 333375 w 2614612"/>
                <a:gd name="connsiteY56" fmla="*/ 266700 h 519112"/>
                <a:gd name="connsiteX57" fmla="*/ 407193 w 2614612"/>
                <a:gd name="connsiteY57" fmla="*/ 276225 h 519112"/>
                <a:gd name="connsiteX58" fmla="*/ 466725 w 2614612"/>
                <a:gd name="connsiteY58" fmla="*/ 278606 h 519112"/>
                <a:gd name="connsiteX59" fmla="*/ 714375 w 2614612"/>
                <a:gd name="connsiteY59" fmla="*/ 23812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14612" h="519112">
                  <a:moveTo>
                    <a:pt x="714375" y="238125"/>
                  </a:moveTo>
                  <a:lnTo>
                    <a:pt x="1033462" y="185737"/>
                  </a:lnTo>
                  <a:lnTo>
                    <a:pt x="1204912" y="159543"/>
                  </a:lnTo>
                  <a:lnTo>
                    <a:pt x="1445418" y="121443"/>
                  </a:lnTo>
                  <a:lnTo>
                    <a:pt x="1721643" y="90487"/>
                  </a:lnTo>
                  <a:lnTo>
                    <a:pt x="2038350" y="52387"/>
                  </a:lnTo>
                  <a:lnTo>
                    <a:pt x="2062162" y="45243"/>
                  </a:lnTo>
                  <a:lnTo>
                    <a:pt x="2105025" y="26193"/>
                  </a:lnTo>
                  <a:lnTo>
                    <a:pt x="2155031" y="7143"/>
                  </a:lnTo>
                  <a:lnTo>
                    <a:pt x="2205037" y="0"/>
                  </a:lnTo>
                  <a:lnTo>
                    <a:pt x="2252662" y="4762"/>
                  </a:lnTo>
                  <a:lnTo>
                    <a:pt x="2314575" y="21431"/>
                  </a:lnTo>
                  <a:lnTo>
                    <a:pt x="2419350" y="52387"/>
                  </a:lnTo>
                  <a:lnTo>
                    <a:pt x="2493168" y="80962"/>
                  </a:lnTo>
                  <a:lnTo>
                    <a:pt x="2547937" y="109537"/>
                  </a:lnTo>
                  <a:lnTo>
                    <a:pt x="2588418" y="135731"/>
                  </a:lnTo>
                  <a:lnTo>
                    <a:pt x="2600325" y="150018"/>
                  </a:lnTo>
                  <a:lnTo>
                    <a:pt x="2609850" y="173831"/>
                  </a:lnTo>
                  <a:lnTo>
                    <a:pt x="2614612" y="219075"/>
                  </a:lnTo>
                  <a:lnTo>
                    <a:pt x="2614612" y="238125"/>
                  </a:lnTo>
                  <a:lnTo>
                    <a:pt x="2607468" y="264318"/>
                  </a:lnTo>
                  <a:lnTo>
                    <a:pt x="2588418" y="285750"/>
                  </a:lnTo>
                  <a:lnTo>
                    <a:pt x="2559843" y="295275"/>
                  </a:lnTo>
                  <a:lnTo>
                    <a:pt x="2507456" y="297656"/>
                  </a:lnTo>
                  <a:lnTo>
                    <a:pt x="2409825" y="290512"/>
                  </a:lnTo>
                  <a:lnTo>
                    <a:pt x="2240756" y="278606"/>
                  </a:lnTo>
                  <a:lnTo>
                    <a:pt x="2190750" y="278606"/>
                  </a:lnTo>
                  <a:lnTo>
                    <a:pt x="2031206" y="285750"/>
                  </a:lnTo>
                  <a:lnTo>
                    <a:pt x="1690687" y="307181"/>
                  </a:lnTo>
                  <a:lnTo>
                    <a:pt x="1447800" y="321468"/>
                  </a:lnTo>
                  <a:lnTo>
                    <a:pt x="1200150" y="359568"/>
                  </a:lnTo>
                  <a:lnTo>
                    <a:pt x="933450" y="414337"/>
                  </a:lnTo>
                  <a:lnTo>
                    <a:pt x="597693" y="490537"/>
                  </a:lnTo>
                  <a:lnTo>
                    <a:pt x="485775" y="519112"/>
                  </a:lnTo>
                  <a:lnTo>
                    <a:pt x="469106" y="516731"/>
                  </a:lnTo>
                  <a:lnTo>
                    <a:pt x="447675" y="507206"/>
                  </a:lnTo>
                  <a:lnTo>
                    <a:pt x="416718" y="500062"/>
                  </a:lnTo>
                  <a:lnTo>
                    <a:pt x="371475" y="490537"/>
                  </a:lnTo>
                  <a:lnTo>
                    <a:pt x="304800" y="459581"/>
                  </a:lnTo>
                  <a:lnTo>
                    <a:pt x="240506" y="419100"/>
                  </a:lnTo>
                  <a:lnTo>
                    <a:pt x="169068" y="361950"/>
                  </a:lnTo>
                  <a:lnTo>
                    <a:pt x="109537" y="307181"/>
                  </a:lnTo>
                  <a:lnTo>
                    <a:pt x="61912" y="259556"/>
                  </a:lnTo>
                  <a:lnTo>
                    <a:pt x="21431" y="216693"/>
                  </a:lnTo>
                  <a:lnTo>
                    <a:pt x="11906" y="202406"/>
                  </a:lnTo>
                  <a:lnTo>
                    <a:pt x="2381" y="171450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7143" y="114300"/>
                  </a:lnTo>
                  <a:lnTo>
                    <a:pt x="26193" y="109537"/>
                  </a:lnTo>
                  <a:lnTo>
                    <a:pt x="54768" y="116681"/>
                  </a:lnTo>
                  <a:lnTo>
                    <a:pt x="76200" y="133350"/>
                  </a:lnTo>
                  <a:lnTo>
                    <a:pt x="123825" y="176212"/>
                  </a:lnTo>
                  <a:lnTo>
                    <a:pt x="161925" y="200025"/>
                  </a:lnTo>
                  <a:lnTo>
                    <a:pt x="226218" y="233362"/>
                  </a:lnTo>
                  <a:lnTo>
                    <a:pt x="278606" y="252412"/>
                  </a:lnTo>
                  <a:lnTo>
                    <a:pt x="333375" y="266700"/>
                  </a:lnTo>
                  <a:lnTo>
                    <a:pt x="407193" y="276225"/>
                  </a:lnTo>
                  <a:lnTo>
                    <a:pt x="466725" y="278606"/>
                  </a:lnTo>
                  <a:lnTo>
                    <a:pt x="714375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BF06FCD5-7F66-4C21-B0DA-3BC64E6E1A2C}"/>
                </a:ext>
              </a:extLst>
            </p:cNvPr>
            <p:cNvSpPr/>
            <p:nvPr/>
          </p:nvSpPr>
          <p:spPr>
            <a:xfrm>
              <a:off x="2890838" y="4011613"/>
              <a:ext cx="984250" cy="1698625"/>
            </a:xfrm>
            <a:custGeom>
              <a:avLst/>
              <a:gdLst>
                <a:gd name="connsiteX0" fmla="*/ 781050 w 983456"/>
                <a:gd name="connsiteY0" fmla="*/ 569119 h 1697832"/>
                <a:gd name="connsiteX1" fmla="*/ 683418 w 983456"/>
                <a:gd name="connsiteY1" fmla="*/ 802482 h 1697832"/>
                <a:gd name="connsiteX2" fmla="*/ 581025 w 983456"/>
                <a:gd name="connsiteY2" fmla="*/ 1028700 h 1697832"/>
                <a:gd name="connsiteX3" fmla="*/ 407193 w 983456"/>
                <a:gd name="connsiteY3" fmla="*/ 1388269 h 1697832"/>
                <a:gd name="connsiteX4" fmla="*/ 350043 w 983456"/>
                <a:gd name="connsiteY4" fmla="*/ 1502569 h 1697832"/>
                <a:gd name="connsiteX5" fmla="*/ 283368 w 983456"/>
                <a:gd name="connsiteY5" fmla="*/ 1626394 h 1697832"/>
                <a:gd name="connsiteX6" fmla="*/ 257175 w 983456"/>
                <a:gd name="connsiteY6" fmla="*/ 1697832 h 1697832"/>
                <a:gd name="connsiteX7" fmla="*/ 0 w 983456"/>
                <a:gd name="connsiteY7" fmla="*/ 1338263 h 1697832"/>
                <a:gd name="connsiteX8" fmla="*/ 35718 w 983456"/>
                <a:gd name="connsiteY8" fmla="*/ 1362075 h 1697832"/>
                <a:gd name="connsiteX9" fmla="*/ 50006 w 983456"/>
                <a:gd name="connsiteY9" fmla="*/ 1362075 h 1697832"/>
                <a:gd name="connsiteX10" fmla="*/ 80962 w 983456"/>
                <a:gd name="connsiteY10" fmla="*/ 1350169 h 1697832"/>
                <a:gd name="connsiteX11" fmla="*/ 116681 w 983456"/>
                <a:gd name="connsiteY11" fmla="*/ 1314450 h 1697832"/>
                <a:gd name="connsiteX12" fmla="*/ 166687 w 983456"/>
                <a:gd name="connsiteY12" fmla="*/ 1240632 h 1697832"/>
                <a:gd name="connsiteX13" fmla="*/ 266700 w 983456"/>
                <a:gd name="connsiteY13" fmla="*/ 1102519 h 1697832"/>
                <a:gd name="connsiteX14" fmla="*/ 395287 w 983456"/>
                <a:gd name="connsiteY14" fmla="*/ 907257 h 1697832"/>
                <a:gd name="connsiteX15" fmla="*/ 540543 w 983456"/>
                <a:gd name="connsiteY15" fmla="*/ 676275 h 1697832"/>
                <a:gd name="connsiteX16" fmla="*/ 695325 w 983456"/>
                <a:gd name="connsiteY16" fmla="*/ 421482 h 1697832"/>
                <a:gd name="connsiteX17" fmla="*/ 833437 w 983456"/>
                <a:gd name="connsiteY17" fmla="*/ 185738 h 1697832"/>
                <a:gd name="connsiteX18" fmla="*/ 926306 w 983456"/>
                <a:gd name="connsiteY18" fmla="*/ 30957 h 1697832"/>
                <a:gd name="connsiteX19" fmla="*/ 940593 w 983456"/>
                <a:gd name="connsiteY19" fmla="*/ 11907 h 1697832"/>
                <a:gd name="connsiteX20" fmla="*/ 957262 w 983456"/>
                <a:gd name="connsiteY20" fmla="*/ 0 h 1697832"/>
                <a:gd name="connsiteX21" fmla="*/ 964406 w 983456"/>
                <a:gd name="connsiteY21" fmla="*/ 0 h 1697832"/>
                <a:gd name="connsiteX22" fmla="*/ 971550 w 983456"/>
                <a:gd name="connsiteY22" fmla="*/ 2382 h 1697832"/>
                <a:gd name="connsiteX23" fmla="*/ 981075 w 983456"/>
                <a:gd name="connsiteY23" fmla="*/ 9525 h 1697832"/>
                <a:gd name="connsiteX24" fmla="*/ 983456 w 983456"/>
                <a:gd name="connsiteY24" fmla="*/ 21432 h 1697832"/>
                <a:gd name="connsiteX25" fmla="*/ 981075 w 983456"/>
                <a:gd name="connsiteY25" fmla="*/ 50007 h 1697832"/>
                <a:gd name="connsiteX26" fmla="*/ 950118 w 983456"/>
                <a:gd name="connsiteY26" fmla="*/ 142875 h 1697832"/>
                <a:gd name="connsiteX27" fmla="*/ 816768 w 983456"/>
                <a:gd name="connsiteY27" fmla="*/ 490538 h 1697832"/>
                <a:gd name="connsiteX28" fmla="*/ 781050 w 983456"/>
                <a:gd name="connsiteY28" fmla="*/ 569119 h 169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3456" h="1697832">
                  <a:moveTo>
                    <a:pt x="781050" y="569119"/>
                  </a:moveTo>
                  <a:lnTo>
                    <a:pt x="683418" y="802482"/>
                  </a:lnTo>
                  <a:lnTo>
                    <a:pt x="581025" y="1028700"/>
                  </a:lnTo>
                  <a:lnTo>
                    <a:pt x="407193" y="1388269"/>
                  </a:lnTo>
                  <a:lnTo>
                    <a:pt x="350043" y="1502569"/>
                  </a:lnTo>
                  <a:lnTo>
                    <a:pt x="283368" y="1626394"/>
                  </a:lnTo>
                  <a:lnTo>
                    <a:pt x="257175" y="1697832"/>
                  </a:lnTo>
                  <a:lnTo>
                    <a:pt x="0" y="1338263"/>
                  </a:lnTo>
                  <a:lnTo>
                    <a:pt x="35718" y="1362075"/>
                  </a:lnTo>
                  <a:lnTo>
                    <a:pt x="50006" y="1362075"/>
                  </a:lnTo>
                  <a:lnTo>
                    <a:pt x="80962" y="1350169"/>
                  </a:lnTo>
                  <a:lnTo>
                    <a:pt x="116681" y="1314450"/>
                  </a:lnTo>
                  <a:lnTo>
                    <a:pt x="166687" y="1240632"/>
                  </a:lnTo>
                  <a:lnTo>
                    <a:pt x="266700" y="1102519"/>
                  </a:lnTo>
                  <a:lnTo>
                    <a:pt x="395287" y="907257"/>
                  </a:lnTo>
                  <a:lnTo>
                    <a:pt x="540543" y="676275"/>
                  </a:lnTo>
                  <a:lnTo>
                    <a:pt x="695325" y="421482"/>
                  </a:lnTo>
                  <a:lnTo>
                    <a:pt x="833437" y="185738"/>
                  </a:lnTo>
                  <a:lnTo>
                    <a:pt x="926306" y="30957"/>
                  </a:lnTo>
                  <a:lnTo>
                    <a:pt x="940593" y="11907"/>
                  </a:lnTo>
                  <a:lnTo>
                    <a:pt x="957262" y="0"/>
                  </a:lnTo>
                  <a:lnTo>
                    <a:pt x="964406" y="0"/>
                  </a:lnTo>
                  <a:lnTo>
                    <a:pt x="971550" y="2382"/>
                  </a:lnTo>
                  <a:lnTo>
                    <a:pt x="981075" y="9525"/>
                  </a:lnTo>
                  <a:lnTo>
                    <a:pt x="983456" y="21432"/>
                  </a:lnTo>
                  <a:lnTo>
                    <a:pt x="981075" y="50007"/>
                  </a:lnTo>
                  <a:lnTo>
                    <a:pt x="950118" y="142875"/>
                  </a:lnTo>
                  <a:lnTo>
                    <a:pt x="816768" y="490538"/>
                  </a:lnTo>
                  <a:lnTo>
                    <a:pt x="781050" y="569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8F2F9592-AAD2-4575-9A2B-2B72011A5CAA}"/>
                </a:ext>
              </a:extLst>
            </p:cNvPr>
            <p:cNvSpPr/>
            <p:nvPr/>
          </p:nvSpPr>
          <p:spPr>
            <a:xfrm>
              <a:off x="5318125" y="1660525"/>
              <a:ext cx="582613" cy="2192338"/>
            </a:xfrm>
            <a:custGeom>
              <a:avLst/>
              <a:gdLst>
                <a:gd name="connsiteX0" fmla="*/ 224994 w 582677"/>
                <a:gd name="connsiteY0" fmla="*/ 839402 h 2192252"/>
                <a:gd name="connsiteX1" fmla="*/ 224994 w 582677"/>
                <a:gd name="connsiteY1" fmla="*/ 334607 h 2192252"/>
                <a:gd name="connsiteX2" fmla="*/ 219225 w 582677"/>
                <a:gd name="connsiteY2" fmla="*/ 291339 h 2192252"/>
                <a:gd name="connsiteX3" fmla="*/ 207687 w 582677"/>
                <a:gd name="connsiteY3" fmla="*/ 253840 h 2192252"/>
                <a:gd name="connsiteX4" fmla="*/ 187495 w 582677"/>
                <a:gd name="connsiteY4" fmla="*/ 207687 h 2192252"/>
                <a:gd name="connsiteX5" fmla="*/ 161534 w 582677"/>
                <a:gd name="connsiteY5" fmla="*/ 173072 h 2192252"/>
                <a:gd name="connsiteX6" fmla="*/ 121151 w 582677"/>
                <a:gd name="connsiteY6" fmla="*/ 135573 h 2192252"/>
                <a:gd name="connsiteX7" fmla="*/ 86536 w 582677"/>
                <a:gd name="connsiteY7" fmla="*/ 106728 h 2192252"/>
                <a:gd name="connsiteX8" fmla="*/ 46152 w 582677"/>
                <a:gd name="connsiteY8" fmla="*/ 80767 h 2192252"/>
                <a:gd name="connsiteX9" fmla="*/ 28845 w 582677"/>
                <a:gd name="connsiteY9" fmla="*/ 72113 h 2192252"/>
                <a:gd name="connsiteX10" fmla="*/ 14422 w 582677"/>
                <a:gd name="connsiteY10" fmla="*/ 57691 h 2192252"/>
                <a:gd name="connsiteX11" fmla="*/ 0 w 582677"/>
                <a:gd name="connsiteY11" fmla="*/ 34614 h 2192252"/>
                <a:gd name="connsiteX12" fmla="*/ 0 w 582677"/>
                <a:gd name="connsiteY12" fmla="*/ 17307 h 2192252"/>
                <a:gd name="connsiteX13" fmla="*/ 17307 w 582677"/>
                <a:gd name="connsiteY13" fmla="*/ 5769 h 2192252"/>
                <a:gd name="connsiteX14" fmla="*/ 69229 w 582677"/>
                <a:gd name="connsiteY14" fmla="*/ 0 h 2192252"/>
                <a:gd name="connsiteX15" fmla="*/ 115381 w 582677"/>
                <a:gd name="connsiteY15" fmla="*/ 2884 h 2192252"/>
                <a:gd name="connsiteX16" fmla="*/ 187495 w 582677"/>
                <a:gd name="connsiteY16" fmla="*/ 20192 h 2192252"/>
                <a:gd name="connsiteX17" fmla="*/ 276916 w 582677"/>
                <a:gd name="connsiteY17" fmla="*/ 51922 h 2192252"/>
                <a:gd name="connsiteX18" fmla="*/ 363452 w 582677"/>
                <a:gd name="connsiteY18" fmla="*/ 92305 h 2192252"/>
                <a:gd name="connsiteX19" fmla="*/ 467296 w 582677"/>
                <a:gd name="connsiteY19" fmla="*/ 152881 h 2192252"/>
                <a:gd name="connsiteX20" fmla="*/ 571139 w 582677"/>
                <a:gd name="connsiteY20" fmla="*/ 213456 h 2192252"/>
                <a:gd name="connsiteX21" fmla="*/ 579793 w 582677"/>
                <a:gd name="connsiteY21" fmla="*/ 227879 h 2192252"/>
                <a:gd name="connsiteX22" fmla="*/ 582677 w 582677"/>
                <a:gd name="connsiteY22" fmla="*/ 271147 h 2192252"/>
                <a:gd name="connsiteX23" fmla="*/ 576908 w 582677"/>
                <a:gd name="connsiteY23" fmla="*/ 299992 h 2192252"/>
                <a:gd name="connsiteX24" fmla="*/ 559601 w 582677"/>
                <a:gd name="connsiteY24" fmla="*/ 340376 h 2192252"/>
                <a:gd name="connsiteX25" fmla="*/ 539409 w 582677"/>
                <a:gd name="connsiteY25" fmla="*/ 398067 h 2192252"/>
                <a:gd name="connsiteX26" fmla="*/ 516333 w 582677"/>
                <a:gd name="connsiteY26" fmla="*/ 490372 h 2192252"/>
                <a:gd name="connsiteX27" fmla="*/ 513448 w 582677"/>
                <a:gd name="connsiteY27" fmla="*/ 524987 h 2192252"/>
                <a:gd name="connsiteX28" fmla="*/ 516333 w 582677"/>
                <a:gd name="connsiteY28" fmla="*/ 2172060 h 2192252"/>
                <a:gd name="connsiteX29" fmla="*/ 227879 w 582677"/>
                <a:gd name="connsiteY29" fmla="*/ 2192252 h 2192252"/>
                <a:gd name="connsiteX30" fmla="*/ 224994 w 582677"/>
                <a:gd name="connsiteY30" fmla="*/ 839402 h 219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2677" h="2192252">
                  <a:moveTo>
                    <a:pt x="224994" y="839402"/>
                  </a:moveTo>
                  <a:lnTo>
                    <a:pt x="224994" y="334607"/>
                  </a:lnTo>
                  <a:lnTo>
                    <a:pt x="219225" y="291339"/>
                  </a:lnTo>
                  <a:lnTo>
                    <a:pt x="207687" y="253840"/>
                  </a:lnTo>
                  <a:lnTo>
                    <a:pt x="187495" y="207687"/>
                  </a:lnTo>
                  <a:lnTo>
                    <a:pt x="161534" y="173072"/>
                  </a:lnTo>
                  <a:lnTo>
                    <a:pt x="121151" y="135573"/>
                  </a:lnTo>
                  <a:lnTo>
                    <a:pt x="86536" y="106728"/>
                  </a:lnTo>
                  <a:lnTo>
                    <a:pt x="46152" y="80767"/>
                  </a:lnTo>
                  <a:lnTo>
                    <a:pt x="28845" y="72113"/>
                  </a:lnTo>
                  <a:lnTo>
                    <a:pt x="14422" y="57691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7307" y="5769"/>
                  </a:lnTo>
                  <a:lnTo>
                    <a:pt x="69229" y="0"/>
                  </a:lnTo>
                  <a:lnTo>
                    <a:pt x="115381" y="2884"/>
                  </a:lnTo>
                  <a:lnTo>
                    <a:pt x="187495" y="20192"/>
                  </a:lnTo>
                  <a:lnTo>
                    <a:pt x="276916" y="51922"/>
                  </a:lnTo>
                  <a:lnTo>
                    <a:pt x="363452" y="92305"/>
                  </a:lnTo>
                  <a:lnTo>
                    <a:pt x="467296" y="152881"/>
                  </a:lnTo>
                  <a:lnTo>
                    <a:pt x="571139" y="213456"/>
                  </a:lnTo>
                  <a:lnTo>
                    <a:pt x="579793" y="227879"/>
                  </a:lnTo>
                  <a:lnTo>
                    <a:pt x="582677" y="271147"/>
                  </a:lnTo>
                  <a:lnTo>
                    <a:pt x="576908" y="299992"/>
                  </a:lnTo>
                  <a:lnTo>
                    <a:pt x="559601" y="340376"/>
                  </a:lnTo>
                  <a:lnTo>
                    <a:pt x="539409" y="398067"/>
                  </a:lnTo>
                  <a:lnTo>
                    <a:pt x="516333" y="490372"/>
                  </a:lnTo>
                  <a:lnTo>
                    <a:pt x="513448" y="524987"/>
                  </a:lnTo>
                  <a:cubicBezTo>
                    <a:pt x="514410" y="1074011"/>
                    <a:pt x="515371" y="1623036"/>
                    <a:pt x="516333" y="2172060"/>
                  </a:cubicBezTo>
                  <a:lnTo>
                    <a:pt x="227879" y="2192252"/>
                  </a:lnTo>
                  <a:cubicBezTo>
                    <a:pt x="226917" y="1748032"/>
                    <a:pt x="225956" y="1303813"/>
                    <a:pt x="224994" y="83940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9">
              <a:extLst>
                <a:ext uri="{FF2B5EF4-FFF2-40B4-BE49-F238E27FC236}">
                  <a16:creationId xmlns:a16="http://schemas.microsoft.com/office/drawing/2014/main" id="{5269A236-FB3E-4E26-84DD-670425DCC98D}"/>
                </a:ext>
              </a:extLst>
            </p:cNvPr>
            <p:cNvSpPr/>
            <p:nvPr/>
          </p:nvSpPr>
          <p:spPr>
            <a:xfrm>
              <a:off x="3887788" y="3602038"/>
              <a:ext cx="3554412" cy="625475"/>
            </a:xfrm>
            <a:custGeom>
              <a:avLst/>
              <a:gdLst>
                <a:gd name="connsiteX0" fmla="*/ 1228815 w 3553756"/>
                <a:gd name="connsiteY0" fmla="*/ 253840 h 625946"/>
                <a:gd name="connsiteX1" fmla="*/ 1664381 w 3553756"/>
                <a:gd name="connsiteY1" fmla="*/ 181726 h 625946"/>
                <a:gd name="connsiteX2" fmla="*/ 1938412 w 3553756"/>
                <a:gd name="connsiteY2" fmla="*/ 161534 h 625946"/>
                <a:gd name="connsiteX3" fmla="*/ 2223982 w 3553756"/>
                <a:gd name="connsiteY3" fmla="*/ 132689 h 625946"/>
                <a:gd name="connsiteX4" fmla="*/ 2731661 w 3553756"/>
                <a:gd name="connsiteY4" fmla="*/ 83652 h 625946"/>
                <a:gd name="connsiteX5" fmla="*/ 2881658 w 3553756"/>
                <a:gd name="connsiteY5" fmla="*/ 69229 h 625946"/>
                <a:gd name="connsiteX6" fmla="*/ 2956656 w 3553756"/>
                <a:gd name="connsiteY6" fmla="*/ 40384 h 625946"/>
                <a:gd name="connsiteX7" fmla="*/ 3066268 w 3553756"/>
                <a:gd name="connsiteY7" fmla="*/ 2884 h 625946"/>
                <a:gd name="connsiteX8" fmla="*/ 3089345 w 3553756"/>
                <a:gd name="connsiteY8" fmla="*/ 0 h 625946"/>
                <a:gd name="connsiteX9" fmla="*/ 3123959 w 3553756"/>
                <a:gd name="connsiteY9" fmla="*/ 5769 h 625946"/>
                <a:gd name="connsiteX10" fmla="*/ 3236456 w 3553756"/>
                <a:gd name="connsiteY10" fmla="*/ 28845 h 625946"/>
                <a:gd name="connsiteX11" fmla="*/ 3363376 w 3553756"/>
                <a:gd name="connsiteY11" fmla="*/ 69229 h 625946"/>
                <a:gd name="connsiteX12" fmla="*/ 3441259 w 3553756"/>
                <a:gd name="connsiteY12" fmla="*/ 100959 h 625946"/>
                <a:gd name="connsiteX13" fmla="*/ 3472989 w 3553756"/>
                <a:gd name="connsiteY13" fmla="*/ 121151 h 625946"/>
                <a:gd name="connsiteX14" fmla="*/ 3501834 w 3553756"/>
                <a:gd name="connsiteY14" fmla="*/ 147112 h 625946"/>
                <a:gd name="connsiteX15" fmla="*/ 3527795 w 3553756"/>
                <a:gd name="connsiteY15" fmla="*/ 178842 h 625946"/>
                <a:gd name="connsiteX16" fmla="*/ 3545102 w 3553756"/>
                <a:gd name="connsiteY16" fmla="*/ 213456 h 625946"/>
                <a:gd name="connsiteX17" fmla="*/ 3550872 w 3553756"/>
                <a:gd name="connsiteY17" fmla="*/ 242302 h 625946"/>
                <a:gd name="connsiteX18" fmla="*/ 3553756 w 3553756"/>
                <a:gd name="connsiteY18" fmla="*/ 265378 h 625946"/>
                <a:gd name="connsiteX19" fmla="*/ 3553756 w 3553756"/>
                <a:gd name="connsiteY19" fmla="*/ 279801 h 625946"/>
                <a:gd name="connsiteX20" fmla="*/ 3542218 w 3553756"/>
                <a:gd name="connsiteY20" fmla="*/ 305761 h 625946"/>
                <a:gd name="connsiteX21" fmla="*/ 3522026 w 3553756"/>
                <a:gd name="connsiteY21" fmla="*/ 320184 h 625946"/>
                <a:gd name="connsiteX22" fmla="*/ 3458566 w 3553756"/>
                <a:gd name="connsiteY22" fmla="*/ 337491 h 625946"/>
                <a:gd name="connsiteX23" fmla="*/ 3418183 w 3553756"/>
                <a:gd name="connsiteY23" fmla="*/ 337491 h 625946"/>
                <a:gd name="connsiteX24" fmla="*/ 3322993 w 3553756"/>
                <a:gd name="connsiteY24" fmla="*/ 323069 h 625946"/>
                <a:gd name="connsiteX25" fmla="*/ 3129728 w 3553756"/>
                <a:gd name="connsiteY25" fmla="*/ 291339 h 625946"/>
                <a:gd name="connsiteX26" fmla="*/ 2991270 w 3553756"/>
                <a:gd name="connsiteY26" fmla="*/ 294223 h 625946"/>
                <a:gd name="connsiteX27" fmla="*/ 2665317 w 3553756"/>
                <a:gd name="connsiteY27" fmla="*/ 294223 h 625946"/>
                <a:gd name="connsiteX28" fmla="*/ 2356671 w 3553756"/>
                <a:gd name="connsiteY28" fmla="*/ 308646 h 625946"/>
                <a:gd name="connsiteX29" fmla="*/ 2068217 w 3553756"/>
                <a:gd name="connsiteY29" fmla="*/ 328838 h 625946"/>
                <a:gd name="connsiteX30" fmla="*/ 1771109 w 3553756"/>
                <a:gd name="connsiteY30" fmla="*/ 354799 h 625946"/>
                <a:gd name="connsiteX31" fmla="*/ 1693226 w 3553756"/>
                <a:gd name="connsiteY31" fmla="*/ 360568 h 625946"/>
                <a:gd name="connsiteX32" fmla="*/ 1499962 w 3553756"/>
                <a:gd name="connsiteY32" fmla="*/ 386529 h 625946"/>
                <a:gd name="connsiteX33" fmla="*/ 1277852 w 3553756"/>
                <a:gd name="connsiteY33" fmla="*/ 426912 h 625946"/>
                <a:gd name="connsiteX34" fmla="*/ 1122087 w 3553756"/>
                <a:gd name="connsiteY34" fmla="*/ 461527 h 625946"/>
                <a:gd name="connsiteX35" fmla="*/ 928822 w 3553756"/>
                <a:gd name="connsiteY35" fmla="*/ 507679 h 625946"/>
                <a:gd name="connsiteX36" fmla="*/ 726904 w 3553756"/>
                <a:gd name="connsiteY36" fmla="*/ 565370 h 625946"/>
                <a:gd name="connsiteX37" fmla="*/ 548063 w 3553756"/>
                <a:gd name="connsiteY37" fmla="*/ 625946 h 625946"/>
                <a:gd name="connsiteX38" fmla="*/ 516333 w 3553756"/>
                <a:gd name="connsiteY38" fmla="*/ 625946 h 625946"/>
                <a:gd name="connsiteX39" fmla="*/ 438450 w 3553756"/>
                <a:gd name="connsiteY39" fmla="*/ 611523 h 625946"/>
                <a:gd name="connsiteX40" fmla="*/ 363452 w 3553756"/>
                <a:gd name="connsiteY40" fmla="*/ 588447 h 625946"/>
                <a:gd name="connsiteX41" fmla="*/ 317299 w 3553756"/>
                <a:gd name="connsiteY41" fmla="*/ 568255 h 625946"/>
                <a:gd name="connsiteX42" fmla="*/ 268262 w 3553756"/>
                <a:gd name="connsiteY42" fmla="*/ 545178 h 625946"/>
                <a:gd name="connsiteX43" fmla="*/ 207687 w 3553756"/>
                <a:gd name="connsiteY43" fmla="*/ 504795 h 625946"/>
                <a:gd name="connsiteX44" fmla="*/ 170188 w 3553756"/>
                <a:gd name="connsiteY44" fmla="*/ 475949 h 625946"/>
                <a:gd name="connsiteX45" fmla="*/ 121150 w 3553756"/>
                <a:gd name="connsiteY45" fmla="*/ 432681 h 625946"/>
                <a:gd name="connsiteX46" fmla="*/ 80767 w 3553756"/>
                <a:gd name="connsiteY46" fmla="*/ 389413 h 625946"/>
                <a:gd name="connsiteX47" fmla="*/ 34614 w 3553756"/>
                <a:gd name="connsiteY47" fmla="*/ 334607 h 625946"/>
                <a:gd name="connsiteX48" fmla="*/ 8653 w 3553756"/>
                <a:gd name="connsiteY48" fmla="*/ 297108 h 625946"/>
                <a:gd name="connsiteX49" fmla="*/ 2884 w 3553756"/>
                <a:gd name="connsiteY49" fmla="*/ 279801 h 625946"/>
                <a:gd name="connsiteX50" fmla="*/ 0 w 3553756"/>
                <a:gd name="connsiteY50" fmla="*/ 259609 h 625946"/>
                <a:gd name="connsiteX51" fmla="*/ 2884 w 3553756"/>
                <a:gd name="connsiteY51" fmla="*/ 245186 h 625946"/>
                <a:gd name="connsiteX52" fmla="*/ 14422 w 3553756"/>
                <a:gd name="connsiteY52" fmla="*/ 233648 h 625946"/>
                <a:gd name="connsiteX53" fmla="*/ 28845 w 3553756"/>
                <a:gd name="connsiteY53" fmla="*/ 236532 h 625946"/>
                <a:gd name="connsiteX54" fmla="*/ 77882 w 3553756"/>
                <a:gd name="connsiteY54" fmla="*/ 268262 h 625946"/>
                <a:gd name="connsiteX55" fmla="*/ 147111 w 3553756"/>
                <a:gd name="connsiteY55" fmla="*/ 314415 h 625946"/>
                <a:gd name="connsiteX56" fmla="*/ 199033 w 3553756"/>
                <a:gd name="connsiteY56" fmla="*/ 340376 h 625946"/>
                <a:gd name="connsiteX57" fmla="*/ 276916 w 3553756"/>
                <a:gd name="connsiteY57" fmla="*/ 369221 h 625946"/>
                <a:gd name="connsiteX58" fmla="*/ 343260 w 3553756"/>
                <a:gd name="connsiteY58" fmla="*/ 383644 h 625946"/>
                <a:gd name="connsiteX59" fmla="*/ 409605 w 3553756"/>
                <a:gd name="connsiteY59" fmla="*/ 386529 h 625946"/>
                <a:gd name="connsiteX60" fmla="*/ 493256 w 3553756"/>
                <a:gd name="connsiteY60" fmla="*/ 374990 h 625946"/>
                <a:gd name="connsiteX61" fmla="*/ 706713 w 3553756"/>
                <a:gd name="connsiteY61" fmla="*/ 340376 h 625946"/>
                <a:gd name="connsiteX62" fmla="*/ 1228815 w 3553756"/>
                <a:gd name="connsiteY62" fmla="*/ 25384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53756" h="625946">
                  <a:moveTo>
                    <a:pt x="1228815" y="253840"/>
                  </a:moveTo>
                  <a:lnTo>
                    <a:pt x="1664381" y="181726"/>
                  </a:lnTo>
                  <a:lnTo>
                    <a:pt x="1938412" y="161534"/>
                  </a:lnTo>
                  <a:lnTo>
                    <a:pt x="2223982" y="132689"/>
                  </a:lnTo>
                  <a:lnTo>
                    <a:pt x="2731661" y="83652"/>
                  </a:lnTo>
                  <a:lnTo>
                    <a:pt x="2881658" y="69229"/>
                  </a:lnTo>
                  <a:lnTo>
                    <a:pt x="2956656" y="40384"/>
                  </a:lnTo>
                  <a:lnTo>
                    <a:pt x="3066268" y="2884"/>
                  </a:lnTo>
                  <a:lnTo>
                    <a:pt x="3089345" y="0"/>
                  </a:lnTo>
                  <a:lnTo>
                    <a:pt x="3123959" y="5769"/>
                  </a:lnTo>
                  <a:lnTo>
                    <a:pt x="3236456" y="28845"/>
                  </a:lnTo>
                  <a:lnTo>
                    <a:pt x="3363376" y="69229"/>
                  </a:lnTo>
                  <a:lnTo>
                    <a:pt x="3441259" y="100959"/>
                  </a:lnTo>
                  <a:lnTo>
                    <a:pt x="3472989" y="121151"/>
                  </a:lnTo>
                  <a:lnTo>
                    <a:pt x="3501834" y="147112"/>
                  </a:lnTo>
                  <a:lnTo>
                    <a:pt x="3527795" y="178842"/>
                  </a:lnTo>
                  <a:lnTo>
                    <a:pt x="3545102" y="213456"/>
                  </a:lnTo>
                  <a:lnTo>
                    <a:pt x="3550872" y="242302"/>
                  </a:lnTo>
                  <a:lnTo>
                    <a:pt x="3553756" y="265378"/>
                  </a:lnTo>
                  <a:lnTo>
                    <a:pt x="3553756" y="279801"/>
                  </a:lnTo>
                  <a:lnTo>
                    <a:pt x="3542218" y="305761"/>
                  </a:lnTo>
                  <a:lnTo>
                    <a:pt x="3522026" y="320184"/>
                  </a:lnTo>
                  <a:lnTo>
                    <a:pt x="3458566" y="337491"/>
                  </a:lnTo>
                  <a:lnTo>
                    <a:pt x="3418183" y="337491"/>
                  </a:lnTo>
                  <a:lnTo>
                    <a:pt x="3322993" y="323069"/>
                  </a:lnTo>
                  <a:lnTo>
                    <a:pt x="3129728" y="291339"/>
                  </a:lnTo>
                  <a:lnTo>
                    <a:pt x="2991270" y="294223"/>
                  </a:lnTo>
                  <a:lnTo>
                    <a:pt x="2665317" y="294223"/>
                  </a:lnTo>
                  <a:lnTo>
                    <a:pt x="2356671" y="308646"/>
                  </a:lnTo>
                  <a:lnTo>
                    <a:pt x="2068217" y="328838"/>
                  </a:lnTo>
                  <a:lnTo>
                    <a:pt x="1771109" y="354799"/>
                  </a:lnTo>
                  <a:lnTo>
                    <a:pt x="1693226" y="360568"/>
                  </a:lnTo>
                  <a:lnTo>
                    <a:pt x="1499962" y="386529"/>
                  </a:lnTo>
                  <a:lnTo>
                    <a:pt x="1277852" y="426912"/>
                  </a:lnTo>
                  <a:lnTo>
                    <a:pt x="1122087" y="461527"/>
                  </a:lnTo>
                  <a:lnTo>
                    <a:pt x="928822" y="507679"/>
                  </a:lnTo>
                  <a:lnTo>
                    <a:pt x="726904" y="565370"/>
                  </a:lnTo>
                  <a:lnTo>
                    <a:pt x="548063" y="625946"/>
                  </a:lnTo>
                  <a:lnTo>
                    <a:pt x="516333" y="625946"/>
                  </a:lnTo>
                  <a:lnTo>
                    <a:pt x="438450" y="611523"/>
                  </a:lnTo>
                  <a:lnTo>
                    <a:pt x="363452" y="588447"/>
                  </a:lnTo>
                  <a:lnTo>
                    <a:pt x="317299" y="568255"/>
                  </a:lnTo>
                  <a:lnTo>
                    <a:pt x="268262" y="545178"/>
                  </a:lnTo>
                  <a:lnTo>
                    <a:pt x="207687" y="504795"/>
                  </a:lnTo>
                  <a:lnTo>
                    <a:pt x="170188" y="475949"/>
                  </a:lnTo>
                  <a:lnTo>
                    <a:pt x="121150" y="432681"/>
                  </a:lnTo>
                  <a:lnTo>
                    <a:pt x="80767" y="389413"/>
                  </a:lnTo>
                  <a:lnTo>
                    <a:pt x="34614" y="334607"/>
                  </a:lnTo>
                  <a:lnTo>
                    <a:pt x="8653" y="297108"/>
                  </a:lnTo>
                  <a:lnTo>
                    <a:pt x="2884" y="279801"/>
                  </a:lnTo>
                  <a:lnTo>
                    <a:pt x="0" y="259609"/>
                  </a:lnTo>
                  <a:lnTo>
                    <a:pt x="2884" y="245186"/>
                  </a:lnTo>
                  <a:lnTo>
                    <a:pt x="14422" y="233648"/>
                  </a:lnTo>
                  <a:lnTo>
                    <a:pt x="28845" y="236532"/>
                  </a:lnTo>
                  <a:lnTo>
                    <a:pt x="77882" y="268262"/>
                  </a:lnTo>
                  <a:lnTo>
                    <a:pt x="147111" y="314415"/>
                  </a:lnTo>
                  <a:lnTo>
                    <a:pt x="199033" y="340376"/>
                  </a:lnTo>
                  <a:lnTo>
                    <a:pt x="276916" y="369221"/>
                  </a:lnTo>
                  <a:lnTo>
                    <a:pt x="343260" y="383644"/>
                  </a:lnTo>
                  <a:lnTo>
                    <a:pt x="409605" y="386529"/>
                  </a:lnTo>
                  <a:lnTo>
                    <a:pt x="493256" y="374990"/>
                  </a:lnTo>
                  <a:lnTo>
                    <a:pt x="706713" y="340376"/>
                  </a:lnTo>
                  <a:lnTo>
                    <a:pt x="1228815" y="2538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0">
              <a:extLst>
                <a:ext uri="{FF2B5EF4-FFF2-40B4-BE49-F238E27FC236}">
                  <a16:creationId xmlns:a16="http://schemas.microsoft.com/office/drawing/2014/main" id="{879BAEFC-0A04-40C8-82CC-DB3D4E4B891D}"/>
                </a:ext>
              </a:extLst>
            </p:cNvPr>
            <p:cNvSpPr/>
            <p:nvPr/>
          </p:nvSpPr>
          <p:spPr>
            <a:xfrm>
              <a:off x="4579938" y="3919538"/>
              <a:ext cx="1282700" cy="1660525"/>
            </a:xfrm>
            <a:custGeom>
              <a:avLst/>
              <a:gdLst>
                <a:gd name="connsiteX0" fmla="*/ 428625 w 1283494"/>
                <a:gd name="connsiteY0" fmla="*/ 1266825 h 1659731"/>
                <a:gd name="connsiteX1" fmla="*/ 723900 w 1283494"/>
                <a:gd name="connsiteY1" fmla="*/ 945356 h 1659731"/>
                <a:gd name="connsiteX2" fmla="*/ 942975 w 1283494"/>
                <a:gd name="connsiteY2" fmla="*/ 707231 h 1659731"/>
                <a:gd name="connsiteX3" fmla="*/ 1140619 w 1283494"/>
                <a:gd name="connsiteY3" fmla="*/ 495300 h 1659731"/>
                <a:gd name="connsiteX4" fmla="*/ 1173956 w 1283494"/>
                <a:gd name="connsiteY4" fmla="*/ 461962 h 1659731"/>
                <a:gd name="connsiteX5" fmla="*/ 1190625 w 1283494"/>
                <a:gd name="connsiteY5" fmla="*/ 452437 h 1659731"/>
                <a:gd name="connsiteX6" fmla="*/ 1223962 w 1283494"/>
                <a:gd name="connsiteY6" fmla="*/ 433387 h 1659731"/>
                <a:gd name="connsiteX7" fmla="*/ 1257300 w 1283494"/>
                <a:gd name="connsiteY7" fmla="*/ 404812 h 1659731"/>
                <a:gd name="connsiteX8" fmla="*/ 1278731 w 1283494"/>
                <a:gd name="connsiteY8" fmla="*/ 376237 h 1659731"/>
                <a:gd name="connsiteX9" fmla="*/ 1283494 w 1283494"/>
                <a:gd name="connsiteY9" fmla="*/ 350043 h 1659731"/>
                <a:gd name="connsiteX10" fmla="*/ 1281112 w 1283494"/>
                <a:gd name="connsiteY10" fmla="*/ 326231 h 1659731"/>
                <a:gd name="connsiteX11" fmla="*/ 1264444 w 1283494"/>
                <a:gd name="connsiteY11" fmla="*/ 300037 h 1659731"/>
                <a:gd name="connsiteX12" fmla="*/ 1202531 w 1283494"/>
                <a:gd name="connsiteY12" fmla="*/ 228600 h 1659731"/>
                <a:gd name="connsiteX13" fmla="*/ 1104900 w 1283494"/>
                <a:gd name="connsiteY13" fmla="*/ 123825 h 1659731"/>
                <a:gd name="connsiteX14" fmla="*/ 1035844 w 1283494"/>
                <a:gd name="connsiteY14" fmla="*/ 47625 h 1659731"/>
                <a:gd name="connsiteX15" fmla="*/ 992981 w 1283494"/>
                <a:gd name="connsiteY15" fmla="*/ 0 h 1659731"/>
                <a:gd name="connsiteX16" fmla="*/ 802481 w 1283494"/>
                <a:gd name="connsiteY16" fmla="*/ 45243 h 1659731"/>
                <a:gd name="connsiteX17" fmla="*/ 857250 w 1283494"/>
                <a:gd name="connsiteY17" fmla="*/ 83343 h 1659731"/>
                <a:gd name="connsiteX18" fmla="*/ 878681 w 1283494"/>
                <a:gd name="connsiteY18" fmla="*/ 104775 h 1659731"/>
                <a:gd name="connsiteX19" fmla="*/ 895350 w 1283494"/>
                <a:gd name="connsiteY19" fmla="*/ 123825 h 1659731"/>
                <a:gd name="connsiteX20" fmla="*/ 909637 w 1283494"/>
                <a:gd name="connsiteY20" fmla="*/ 147637 h 1659731"/>
                <a:gd name="connsiteX21" fmla="*/ 916781 w 1283494"/>
                <a:gd name="connsiteY21" fmla="*/ 171450 h 1659731"/>
                <a:gd name="connsiteX22" fmla="*/ 919162 w 1283494"/>
                <a:gd name="connsiteY22" fmla="*/ 200025 h 1659731"/>
                <a:gd name="connsiteX23" fmla="*/ 914400 w 1283494"/>
                <a:gd name="connsiteY23" fmla="*/ 245268 h 1659731"/>
                <a:gd name="connsiteX24" fmla="*/ 897731 w 1283494"/>
                <a:gd name="connsiteY24" fmla="*/ 285750 h 1659731"/>
                <a:gd name="connsiteX25" fmla="*/ 816769 w 1283494"/>
                <a:gd name="connsiteY25" fmla="*/ 404812 h 1659731"/>
                <a:gd name="connsiteX26" fmla="*/ 638175 w 1283494"/>
                <a:gd name="connsiteY26" fmla="*/ 661987 h 1659731"/>
                <a:gd name="connsiteX27" fmla="*/ 464344 w 1283494"/>
                <a:gd name="connsiteY27" fmla="*/ 912018 h 1659731"/>
                <a:gd name="connsiteX28" fmla="*/ 252412 w 1283494"/>
                <a:gd name="connsiteY28" fmla="*/ 1221581 h 1659731"/>
                <a:gd name="connsiteX29" fmla="*/ 0 w 1283494"/>
                <a:gd name="connsiteY29" fmla="*/ 1593056 h 1659731"/>
                <a:gd name="connsiteX30" fmla="*/ 73819 w 1283494"/>
                <a:gd name="connsiteY30" fmla="*/ 1659731 h 1659731"/>
                <a:gd name="connsiteX31" fmla="*/ 133350 w 1283494"/>
                <a:gd name="connsiteY31" fmla="*/ 1583531 h 1659731"/>
                <a:gd name="connsiteX32" fmla="*/ 250031 w 1283494"/>
                <a:gd name="connsiteY32" fmla="*/ 1457325 h 1659731"/>
                <a:gd name="connsiteX33" fmla="*/ 361950 w 1283494"/>
                <a:gd name="connsiteY33" fmla="*/ 1338262 h 1659731"/>
                <a:gd name="connsiteX34" fmla="*/ 428625 w 1283494"/>
                <a:gd name="connsiteY34" fmla="*/ 1266825 h 165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3494" h="1659731">
                  <a:moveTo>
                    <a:pt x="428625" y="1266825"/>
                  </a:moveTo>
                  <a:lnTo>
                    <a:pt x="723900" y="945356"/>
                  </a:lnTo>
                  <a:lnTo>
                    <a:pt x="942975" y="707231"/>
                  </a:lnTo>
                  <a:lnTo>
                    <a:pt x="1140619" y="495300"/>
                  </a:lnTo>
                  <a:lnTo>
                    <a:pt x="1173956" y="461962"/>
                  </a:lnTo>
                  <a:lnTo>
                    <a:pt x="1190625" y="452437"/>
                  </a:lnTo>
                  <a:lnTo>
                    <a:pt x="1223962" y="433387"/>
                  </a:lnTo>
                  <a:lnTo>
                    <a:pt x="1257300" y="404812"/>
                  </a:lnTo>
                  <a:lnTo>
                    <a:pt x="1278731" y="376237"/>
                  </a:lnTo>
                  <a:lnTo>
                    <a:pt x="1283494" y="350043"/>
                  </a:lnTo>
                  <a:lnTo>
                    <a:pt x="1281112" y="326231"/>
                  </a:lnTo>
                  <a:lnTo>
                    <a:pt x="1264444" y="300037"/>
                  </a:lnTo>
                  <a:lnTo>
                    <a:pt x="1202531" y="228600"/>
                  </a:lnTo>
                  <a:lnTo>
                    <a:pt x="1104900" y="123825"/>
                  </a:lnTo>
                  <a:lnTo>
                    <a:pt x="1035844" y="47625"/>
                  </a:lnTo>
                  <a:lnTo>
                    <a:pt x="992981" y="0"/>
                  </a:lnTo>
                  <a:lnTo>
                    <a:pt x="802481" y="45243"/>
                  </a:lnTo>
                  <a:lnTo>
                    <a:pt x="857250" y="83343"/>
                  </a:lnTo>
                  <a:lnTo>
                    <a:pt x="878681" y="104775"/>
                  </a:lnTo>
                  <a:lnTo>
                    <a:pt x="895350" y="123825"/>
                  </a:lnTo>
                  <a:lnTo>
                    <a:pt x="909637" y="147637"/>
                  </a:lnTo>
                  <a:lnTo>
                    <a:pt x="916781" y="171450"/>
                  </a:lnTo>
                  <a:lnTo>
                    <a:pt x="919162" y="200025"/>
                  </a:lnTo>
                  <a:lnTo>
                    <a:pt x="914400" y="245268"/>
                  </a:lnTo>
                  <a:lnTo>
                    <a:pt x="897731" y="285750"/>
                  </a:lnTo>
                  <a:lnTo>
                    <a:pt x="816769" y="404812"/>
                  </a:lnTo>
                  <a:lnTo>
                    <a:pt x="638175" y="661987"/>
                  </a:lnTo>
                  <a:lnTo>
                    <a:pt x="464344" y="912018"/>
                  </a:lnTo>
                  <a:lnTo>
                    <a:pt x="252412" y="1221581"/>
                  </a:lnTo>
                  <a:lnTo>
                    <a:pt x="0" y="1593056"/>
                  </a:lnTo>
                  <a:lnTo>
                    <a:pt x="73819" y="1659731"/>
                  </a:lnTo>
                  <a:lnTo>
                    <a:pt x="133350" y="1583531"/>
                  </a:lnTo>
                  <a:lnTo>
                    <a:pt x="250031" y="1457325"/>
                  </a:lnTo>
                  <a:lnTo>
                    <a:pt x="361950" y="1338262"/>
                  </a:lnTo>
                  <a:lnTo>
                    <a:pt x="428625" y="1266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1">
              <a:extLst>
                <a:ext uri="{FF2B5EF4-FFF2-40B4-BE49-F238E27FC236}">
                  <a16:creationId xmlns:a16="http://schemas.microsoft.com/office/drawing/2014/main" id="{ED43183B-CD3E-433F-B71D-D4282AC80469}"/>
                </a:ext>
              </a:extLst>
            </p:cNvPr>
            <p:cNvSpPr/>
            <p:nvPr/>
          </p:nvSpPr>
          <p:spPr>
            <a:xfrm>
              <a:off x="4335463" y="5133975"/>
              <a:ext cx="2454275" cy="819150"/>
            </a:xfrm>
            <a:custGeom>
              <a:avLst/>
              <a:gdLst>
                <a:gd name="connsiteX0" fmla="*/ 1116807 w 2452688"/>
                <a:gd name="connsiteY0" fmla="*/ 257175 h 819150"/>
                <a:gd name="connsiteX1" fmla="*/ 695325 w 2452688"/>
                <a:gd name="connsiteY1" fmla="*/ 340519 h 819150"/>
                <a:gd name="connsiteX2" fmla="*/ 400050 w 2452688"/>
                <a:gd name="connsiteY2" fmla="*/ 397669 h 819150"/>
                <a:gd name="connsiteX3" fmla="*/ 335757 w 2452688"/>
                <a:gd name="connsiteY3" fmla="*/ 407194 h 819150"/>
                <a:gd name="connsiteX4" fmla="*/ 307182 w 2452688"/>
                <a:gd name="connsiteY4" fmla="*/ 300038 h 819150"/>
                <a:gd name="connsiteX5" fmla="*/ 214313 w 2452688"/>
                <a:gd name="connsiteY5" fmla="*/ 323850 h 819150"/>
                <a:gd name="connsiteX6" fmla="*/ 71438 w 2452688"/>
                <a:gd name="connsiteY6" fmla="*/ 361950 h 819150"/>
                <a:gd name="connsiteX7" fmla="*/ 47625 w 2452688"/>
                <a:gd name="connsiteY7" fmla="*/ 369094 h 819150"/>
                <a:gd name="connsiteX8" fmla="*/ 28575 w 2452688"/>
                <a:gd name="connsiteY8" fmla="*/ 381000 h 819150"/>
                <a:gd name="connsiteX9" fmla="*/ 16669 w 2452688"/>
                <a:gd name="connsiteY9" fmla="*/ 402431 h 819150"/>
                <a:gd name="connsiteX10" fmla="*/ 4763 w 2452688"/>
                <a:gd name="connsiteY10" fmla="*/ 454819 h 819150"/>
                <a:gd name="connsiteX11" fmla="*/ 0 w 2452688"/>
                <a:gd name="connsiteY11" fmla="*/ 531019 h 819150"/>
                <a:gd name="connsiteX12" fmla="*/ 0 w 2452688"/>
                <a:gd name="connsiteY12" fmla="*/ 581025 h 819150"/>
                <a:gd name="connsiteX13" fmla="*/ 2382 w 2452688"/>
                <a:gd name="connsiteY13" fmla="*/ 640556 h 819150"/>
                <a:gd name="connsiteX14" fmla="*/ 7144 w 2452688"/>
                <a:gd name="connsiteY14" fmla="*/ 695325 h 819150"/>
                <a:gd name="connsiteX15" fmla="*/ 19050 w 2452688"/>
                <a:gd name="connsiteY15" fmla="*/ 735806 h 819150"/>
                <a:gd name="connsiteX16" fmla="*/ 35719 w 2452688"/>
                <a:gd name="connsiteY16" fmla="*/ 773906 h 819150"/>
                <a:gd name="connsiteX17" fmla="*/ 52388 w 2452688"/>
                <a:gd name="connsiteY17" fmla="*/ 800100 h 819150"/>
                <a:gd name="connsiteX18" fmla="*/ 66675 w 2452688"/>
                <a:gd name="connsiteY18" fmla="*/ 814388 h 819150"/>
                <a:gd name="connsiteX19" fmla="*/ 80963 w 2452688"/>
                <a:gd name="connsiteY19" fmla="*/ 819150 h 819150"/>
                <a:gd name="connsiteX20" fmla="*/ 107157 w 2452688"/>
                <a:gd name="connsiteY20" fmla="*/ 814388 h 819150"/>
                <a:gd name="connsiteX21" fmla="*/ 140494 w 2452688"/>
                <a:gd name="connsiteY21" fmla="*/ 797719 h 819150"/>
                <a:gd name="connsiteX22" fmla="*/ 183357 w 2452688"/>
                <a:gd name="connsiteY22" fmla="*/ 764381 h 819150"/>
                <a:gd name="connsiteX23" fmla="*/ 214313 w 2452688"/>
                <a:gd name="connsiteY23" fmla="*/ 735806 h 819150"/>
                <a:gd name="connsiteX24" fmla="*/ 235744 w 2452688"/>
                <a:gd name="connsiteY24" fmla="*/ 723900 h 819150"/>
                <a:gd name="connsiteX25" fmla="*/ 540544 w 2452688"/>
                <a:gd name="connsiteY25" fmla="*/ 635794 h 819150"/>
                <a:gd name="connsiteX26" fmla="*/ 971550 w 2452688"/>
                <a:gd name="connsiteY26" fmla="*/ 509588 h 819150"/>
                <a:gd name="connsiteX27" fmla="*/ 1400175 w 2452688"/>
                <a:gd name="connsiteY27" fmla="*/ 385763 h 819150"/>
                <a:gd name="connsiteX28" fmla="*/ 1812132 w 2452688"/>
                <a:gd name="connsiteY28" fmla="*/ 266700 h 819150"/>
                <a:gd name="connsiteX29" fmla="*/ 2121694 w 2452688"/>
                <a:gd name="connsiteY29" fmla="*/ 178594 h 819150"/>
                <a:gd name="connsiteX30" fmla="*/ 2452688 w 2452688"/>
                <a:gd name="connsiteY30" fmla="*/ 78581 h 819150"/>
                <a:gd name="connsiteX31" fmla="*/ 2402682 w 2452688"/>
                <a:gd name="connsiteY31" fmla="*/ 0 h 819150"/>
                <a:gd name="connsiteX32" fmla="*/ 2157413 w 2452688"/>
                <a:gd name="connsiteY32" fmla="*/ 47625 h 819150"/>
                <a:gd name="connsiteX33" fmla="*/ 1871663 w 2452688"/>
                <a:gd name="connsiteY33" fmla="*/ 104775 h 819150"/>
                <a:gd name="connsiteX34" fmla="*/ 1593057 w 2452688"/>
                <a:gd name="connsiteY34" fmla="*/ 161925 h 819150"/>
                <a:gd name="connsiteX35" fmla="*/ 1288257 w 2452688"/>
                <a:gd name="connsiteY35" fmla="*/ 223838 h 819150"/>
                <a:gd name="connsiteX36" fmla="*/ 1116807 w 2452688"/>
                <a:gd name="connsiteY36" fmla="*/ 2571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52688" h="819150">
                  <a:moveTo>
                    <a:pt x="1116807" y="257175"/>
                  </a:moveTo>
                  <a:lnTo>
                    <a:pt x="695325" y="340519"/>
                  </a:lnTo>
                  <a:lnTo>
                    <a:pt x="400050" y="397669"/>
                  </a:lnTo>
                  <a:lnTo>
                    <a:pt x="335757" y="407194"/>
                  </a:lnTo>
                  <a:lnTo>
                    <a:pt x="307182" y="300038"/>
                  </a:lnTo>
                  <a:lnTo>
                    <a:pt x="214313" y="323850"/>
                  </a:lnTo>
                  <a:lnTo>
                    <a:pt x="71438" y="361950"/>
                  </a:lnTo>
                  <a:lnTo>
                    <a:pt x="47625" y="369094"/>
                  </a:lnTo>
                  <a:lnTo>
                    <a:pt x="28575" y="381000"/>
                  </a:lnTo>
                  <a:lnTo>
                    <a:pt x="16669" y="402431"/>
                  </a:lnTo>
                  <a:lnTo>
                    <a:pt x="4763" y="454819"/>
                  </a:lnTo>
                  <a:lnTo>
                    <a:pt x="0" y="531019"/>
                  </a:lnTo>
                  <a:lnTo>
                    <a:pt x="0" y="581025"/>
                  </a:lnTo>
                  <a:lnTo>
                    <a:pt x="2382" y="640556"/>
                  </a:lnTo>
                  <a:lnTo>
                    <a:pt x="7144" y="695325"/>
                  </a:lnTo>
                  <a:lnTo>
                    <a:pt x="19050" y="735806"/>
                  </a:lnTo>
                  <a:lnTo>
                    <a:pt x="35719" y="773906"/>
                  </a:lnTo>
                  <a:lnTo>
                    <a:pt x="52388" y="800100"/>
                  </a:lnTo>
                  <a:lnTo>
                    <a:pt x="66675" y="814388"/>
                  </a:lnTo>
                  <a:lnTo>
                    <a:pt x="80963" y="819150"/>
                  </a:lnTo>
                  <a:lnTo>
                    <a:pt x="107157" y="814388"/>
                  </a:lnTo>
                  <a:lnTo>
                    <a:pt x="140494" y="797719"/>
                  </a:lnTo>
                  <a:lnTo>
                    <a:pt x="183357" y="764381"/>
                  </a:lnTo>
                  <a:lnTo>
                    <a:pt x="214313" y="735806"/>
                  </a:lnTo>
                  <a:lnTo>
                    <a:pt x="235744" y="723900"/>
                  </a:lnTo>
                  <a:lnTo>
                    <a:pt x="540544" y="635794"/>
                  </a:lnTo>
                  <a:lnTo>
                    <a:pt x="971550" y="509588"/>
                  </a:lnTo>
                  <a:lnTo>
                    <a:pt x="1400175" y="385763"/>
                  </a:lnTo>
                  <a:lnTo>
                    <a:pt x="1812132" y="266700"/>
                  </a:lnTo>
                  <a:lnTo>
                    <a:pt x="2121694" y="178594"/>
                  </a:lnTo>
                  <a:lnTo>
                    <a:pt x="2452688" y="78581"/>
                  </a:lnTo>
                  <a:lnTo>
                    <a:pt x="2402682" y="0"/>
                  </a:lnTo>
                  <a:lnTo>
                    <a:pt x="2157413" y="47625"/>
                  </a:lnTo>
                  <a:lnTo>
                    <a:pt x="1871663" y="104775"/>
                  </a:lnTo>
                  <a:lnTo>
                    <a:pt x="1593057" y="161925"/>
                  </a:lnTo>
                  <a:lnTo>
                    <a:pt x="1288257" y="223838"/>
                  </a:lnTo>
                  <a:lnTo>
                    <a:pt x="1116807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2">
              <a:extLst>
                <a:ext uri="{FF2B5EF4-FFF2-40B4-BE49-F238E27FC236}">
                  <a16:creationId xmlns:a16="http://schemas.microsoft.com/office/drawing/2014/main" id="{10827E20-B304-41E4-9367-40F359336112}"/>
                </a:ext>
              </a:extLst>
            </p:cNvPr>
            <p:cNvSpPr/>
            <p:nvPr/>
          </p:nvSpPr>
          <p:spPr>
            <a:xfrm>
              <a:off x="6200775" y="4548188"/>
              <a:ext cx="1019175" cy="1244600"/>
            </a:xfrm>
            <a:custGeom>
              <a:avLst/>
              <a:gdLst>
                <a:gd name="connsiteX0" fmla="*/ 295275 w 1019175"/>
                <a:gd name="connsiteY0" fmla="*/ 383381 h 1245393"/>
                <a:gd name="connsiteX1" fmla="*/ 414338 w 1019175"/>
                <a:gd name="connsiteY1" fmla="*/ 519112 h 1245393"/>
                <a:gd name="connsiteX2" fmla="*/ 469106 w 1019175"/>
                <a:gd name="connsiteY2" fmla="*/ 578643 h 1245393"/>
                <a:gd name="connsiteX3" fmla="*/ 485775 w 1019175"/>
                <a:gd name="connsiteY3" fmla="*/ 602456 h 1245393"/>
                <a:gd name="connsiteX4" fmla="*/ 523875 w 1019175"/>
                <a:gd name="connsiteY4" fmla="*/ 681037 h 1245393"/>
                <a:gd name="connsiteX5" fmla="*/ 581025 w 1019175"/>
                <a:gd name="connsiteY5" fmla="*/ 754856 h 1245393"/>
                <a:gd name="connsiteX6" fmla="*/ 626269 w 1019175"/>
                <a:gd name="connsiteY6" fmla="*/ 828675 h 1245393"/>
                <a:gd name="connsiteX7" fmla="*/ 673894 w 1019175"/>
                <a:gd name="connsiteY7" fmla="*/ 909637 h 1245393"/>
                <a:gd name="connsiteX8" fmla="*/ 711994 w 1019175"/>
                <a:gd name="connsiteY8" fmla="*/ 985837 h 1245393"/>
                <a:gd name="connsiteX9" fmla="*/ 738188 w 1019175"/>
                <a:gd name="connsiteY9" fmla="*/ 1040606 h 1245393"/>
                <a:gd name="connsiteX10" fmla="*/ 762000 w 1019175"/>
                <a:gd name="connsiteY10" fmla="*/ 1090612 h 1245393"/>
                <a:gd name="connsiteX11" fmla="*/ 792956 w 1019175"/>
                <a:gd name="connsiteY11" fmla="*/ 1145381 h 1245393"/>
                <a:gd name="connsiteX12" fmla="*/ 814388 w 1019175"/>
                <a:gd name="connsiteY12" fmla="*/ 1178718 h 1245393"/>
                <a:gd name="connsiteX13" fmla="*/ 840581 w 1019175"/>
                <a:gd name="connsiteY13" fmla="*/ 1212056 h 1245393"/>
                <a:gd name="connsiteX14" fmla="*/ 864394 w 1019175"/>
                <a:gd name="connsiteY14" fmla="*/ 1231106 h 1245393"/>
                <a:gd name="connsiteX15" fmla="*/ 890588 w 1019175"/>
                <a:gd name="connsiteY15" fmla="*/ 1243012 h 1245393"/>
                <a:gd name="connsiteX16" fmla="*/ 909638 w 1019175"/>
                <a:gd name="connsiteY16" fmla="*/ 1245393 h 1245393"/>
                <a:gd name="connsiteX17" fmla="*/ 942975 w 1019175"/>
                <a:gd name="connsiteY17" fmla="*/ 1235868 h 1245393"/>
                <a:gd name="connsiteX18" fmla="*/ 969169 w 1019175"/>
                <a:gd name="connsiteY18" fmla="*/ 1209675 h 1245393"/>
                <a:gd name="connsiteX19" fmla="*/ 988219 w 1019175"/>
                <a:gd name="connsiteY19" fmla="*/ 1181100 h 1245393"/>
                <a:gd name="connsiteX20" fmla="*/ 1009650 w 1019175"/>
                <a:gd name="connsiteY20" fmla="*/ 1138237 h 1245393"/>
                <a:gd name="connsiteX21" fmla="*/ 1019175 w 1019175"/>
                <a:gd name="connsiteY21" fmla="*/ 1109662 h 1245393"/>
                <a:gd name="connsiteX22" fmla="*/ 1016794 w 1019175"/>
                <a:gd name="connsiteY22" fmla="*/ 1045368 h 1245393"/>
                <a:gd name="connsiteX23" fmla="*/ 1016794 w 1019175"/>
                <a:gd name="connsiteY23" fmla="*/ 995362 h 1245393"/>
                <a:gd name="connsiteX24" fmla="*/ 1007269 w 1019175"/>
                <a:gd name="connsiteY24" fmla="*/ 916781 h 1245393"/>
                <a:gd name="connsiteX25" fmla="*/ 990600 w 1019175"/>
                <a:gd name="connsiteY25" fmla="*/ 833437 h 1245393"/>
                <a:gd name="connsiteX26" fmla="*/ 971550 w 1019175"/>
                <a:gd name="connsiteY26" fmla="*/ 766762 h 1245393"/>
                <a:gd name="connsiteX27" fmla="*/ 938213 w 1019175"/>
                <a:gd name="connsiteY27" fmla="*/ 700087 h 1245393"/>
                <a:gd name="connsiteX28" fmla="*/ 912019 w 1019175"/>
                <a:gd name="connsiteY28" fmla="*/ 666750 h 1245393"/>
                <a:gd name="connsiteX29" fmla="*/ 814388 w 1019175"/>
                <a:gd name="connsiteY29" fmla="*/ 576262 h 1245393"/>
                <a:gd name="connsiteX30" fmla="*/ 678656 w 1019175"/>
                <a:gd name="connsiteY30" fmla="*/ 457200 h 1245393"/>
                <a:gd name="connsiteX31" fmla="*/ 550069 w 1019175"/>
                <a:gd name="connsiteY31" fmla="*/ 354806 h 1245393"/>
                <a:gd name="connsiteX32" fmla="*/ 400050 w 1019175"/>
                <a:gd name="connsiteY32" fmla="*/ 242887 h 1245393"/>
                <a:gd name="connsiteX33" fmla="*/ 264319 w 1019175"/>
                <a:gd name="connsiteY33" fmla="*/ 147637 h 1245393"/>
                <a:gd name="connsiteX34" fmla="*/ 145256 w 1019175"/>
                <a:gd name="connsiteY34" fmla="*/ 69056 h 1245393"/>
                <a:gd name="connsiteX35" fmla="*/ 57150 w 1019175"/>
                <a:gd name="connsiteY35" fmla="*/ 14287 h 1245393"/>
                <a:gd name="connsiteX36" fmla="*/ 30956 w 1019175"/>
                <a:gd name="connsiteY36" fmla="*/ 2381 h 1245393"/>
                <a:gd name="connsiteX37" fmla="*/ 11906 w 1019175"/>
                <a:gd name="connsiteY37" fmla="*/ 0 h 1245393"/>
                <a:gd name="connsiteX38" fmla="*/ 2381 w 1019175"/>
                <a:gd name="connsiteY38" fmla="*/ 4762 h 1245393"/>
                <a:gd name="connsiteX39" fmla="*/ 0 w 1019175"/>
                <a:gd name="connsiteY39" fmla="*/ 11906 h 1245393"/>
                <a:gd name="connsiteX40" fmla="*/ 4763 w 1019175"/>
                <a:gd name="connsiteY40" fmla="*/ 40481 h 1245393"/>
                <a:gd name="connsiteX41" fmla="*/ 19050 w 1019175"/>
                <a:gd name="connsiteY41" fmla="*/ 69056 h 1245393"/>
                <a:gd name="connsiteX42" fmla="*/ 71438 w 1019175"/>
                <a:gd name="connsiteY42" fmla="*/ 126206 h 1245393"/>
                <a:gd name="connsiteX43" fmla="*/ 126206 w 1019175"/>
                <a:gd name="connsiteY43" fmla="*/ 190500 h 1245393"/>
                <a:gd name="connsiteX44" fmla="*/ 214313 w 1019175"/>
                <a:gd name="connsiteY44" fmla="*/ 290512 h 1245393"/>
                <a:gd name="connsiteX45" fmla="*/ 295275 w 1019175"/>
                <a:gd name="connsiteY45" fmla="*/ 383381 h 1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19175" h="1245393">
                  <a:moveTo>
                    <a:pt x="295275" y="383381"/>
                  </a:moveTo>
                  <a:lnTo>
                    <a:pt x="414338" y="519112"/>
                  </a:lnTo>
                  <a:lnTo>
                    <a:pt x="469106" y="578643"/>
                  </a:lnTo>
                  <a:lnTo>
                    <a:pt x="485775" y="602456"/>
                  </a:lnTo>
                  <a:lnTo>
                    <a:pt x="523875" y="681037"/>
                  </a:lnTo>
                  <a:lnTo>
                    <a:pt x="581025" y="754856"/>
                  </a:lnTo>
                  <a:lnTo>
                    <a:pt x="626269" y="828675"/>
                  </a:lnTo>
                  <a:lnTo>
                    <a:pt x="673894" y="909637"/>
                  </a:lnTo>
                  <a:lnTo>
                    <a:pt x="711994" y="985837"/>
                  </a:lnTo>
                  <a:lnTo>
                    <a:pt x="738188" y="1040606"/>
                  </a:lnTo>
                  <a:lnTo>
                    <a:pt x="762000" y="1090612"/>
                  </a:lnTo>
                  <a:lnTo>
                    <a:pt x="792956" y="1145381"/>
                  </a:lnTo>
                  <a:lnTo>
                    <a:pt x="814388" y="1178718"/>
                  </a:lnTo>
                  <a:lnTo>
                    <a:pt x="840581" y="1212056"/>
                  </a:lnTo>
                  <a:lnTo>
                    <a:pt x="864394" y="1231106"/>
                  </a:lnTo>
                  <a:lnTo>
                    <a:pt x="890588" y="1243012"/>
                  </a:lnTo>
                  <a:lnTo>
                    <a:pt x="909638" y="1245393"/>
                  </a:lnTo>
                  <a:lnTo>
                    <a:pt x="942975" y="1235868"/>
                  </a:lnTo>
                  <a:lnTo>
                    <a:pt x="969169" y="1209675"/>
                  </a:lnTo>
                  <a:lnTo>
                    <a:pt x="988219" y="1181100"/>
                  </a:lnTo>
                  <a:lnTo>
                    <a:pt x="1009650" y="1138237"/>
                  </a:lnTo>
                  <a:lnTo>
                    <a:pt x="1019175" y="1109662"/>
                  </a:lnTo>
                  <a:cubicBezTo>
                    <a:pt x="1018381" y="1088231"/>
                    <a:pt x="1017588" y="1066799"/>
                    <a:pt x="1016794" y="1045368"/>
                  </a:cubicBezTo>
                  <a:lnTo>
                    <a:pt x="1016794" y="995362"/>
                  </a:lnTo>
                  <a:lnTo>
                    <a:pt x="1007269" y="916781"/>
                  </a:lnTo>
                  <a:lnTo>
                    <a:pt x="990600" y="833437"/>
                  </a:lnTo>
                  <a:lnTo>
                    <a:pt x="971550" y="766762"/>
                  </a:lnTo>
                  <a:lnTo>
                    <a:pt x="938213" y="700087"/>
                  </a:lnTo>
                  <a:lnTo>
                    <a:pt x="912019" y="666750"/>
                  </a:lnTo>
                  <a:lnTo>
                    <a:pt x="814388" y="576262"/>
                  </a:lnTo>
                  <a:lnTo>
                    <a:pt x="678656" y="457200"/>
                  </a:lnTo>
                  <a:lnTo>
                    <a:pt x="550069" y="354806"/>
                  </a:lnTo>
                  <a:lnTo>
                    <a:pt x="400050" y="242887"/>
                  </a:lnTo>
                  <a:lnTo>
                    <a:pt x="264319" y="147637"/>
                  </a:lnTo>
                  <a:lnTo>
                    <a:pt x="145256" y="69056"/>
                  </a:lnTo>
                  <a:lnTo>
                    <a:pt x="57150" y="14287"/>
                  </a:lnTo>
                  <a:lnTo>
                    <a:pt x="30956" y="2381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40481"/>
                  </a:lnTo>
                  <a:lnTo>
                    <a:pt x="19050" y="69056"/>
                  </a:lnTo>
                  <a:lnTo>
                    <a:pt x="71438" y="126206"/>
                  </a:lnTo>
                  <a:lnTo>
                    <a:pt x="126206" y="190500"/>
                  </a:lnTo>
                  <a:lnTo>
                    <a:pt x="214313" y="290512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F02BC3B3-D908-4983-96AB-264964D30ACB}"/>
              </a:ext>
            </a:extLst>
          </p:cNvPr>
          <p:cNvGrpSpPr/>
          <p:nvPr/>
        </p:nvGrpSpPr>
        <p:grpSpPr>
          <a:xfrm>
            <a:off x="2594769" y="1490061"/>
            <a:ext cx="4716462" cy="4292600"/>
            <a:chOff x="2573338" y="1508125"/>
            <a:chExt cx="4716462" cy="4292600"/>
          </a:xfrm>
        </p:grpSpPr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52569181-04F3-4C24-84B8-FE137A18C4F4}"/>
                </a:ext>
              </a:extLst>
            </p:cNvPr>
            <p:cNvSpPr/>
            <p:nvPr/>
          </p:nvSpPr>
          <p:spPr>
            <a:xfrm>
              <a:off x="2992438" y="1817688"/>
              <a:ext cx="838200" cy="644525"/>
            </a:xfrm>
            <a:custGeom>
              <a:avLst/>
              <a:gdLst>
                <a:gd name="connsiteX0" fmla="*/ 366713 w 838200"/>
                <a:gd name="connsiteY0" fmla="*/ 128587 h 645319"/>
                <a:gd name="connsiteX1" fmla="*/ 469107 w 838200"/>
                <a:gd name="connsiteY1" fmla="*/ 159544 h 645319"/>
                <a:gd name="connsiteX2" fmla="*/ 647700 w 838200"/>
                <a:gd name="connsiteY2" fmla="*/ 214312 h 645319"/>
                <a:gd name="connsiteX3" fmla="*/ 702469 w 838200"/>
                <a:gd name="connsiteY3" fmla="*/ 230981 h 645319"/>
                <a:gd name="connsiteX4" fmla="*/ 719138 w 838200"/>
                <a:gd name="connsiteY4" fmla="*/ 242887 h 645319"/>
                <a:gd name="connsiteX5" fmla="*/ 754857 w 838200"/>
                <a:gd name="connsiteY5" fmla="*/ 280987 h 645319"/>
                <a:gd name="connsiteX6" fmla="*/ 785813 w 838200"/>
                <a:gd name="connsiteY6" fmla="*/ 323850 h 645319"/>
                <a:gd name="connsiteX7" fmla="*/ 802482 w 838200"/>
                <a:gd name="connsiteY7" fmla="*/ 352425 h 645319"/>
                <a:gd name="connsiteX8" fmla="*/ 821532 w 838200"/>
                <a:gd name="connsiteY8" fmla="*/ 397669 h 645319"/>
                <a:gd name="connsiteX9" fmla="*/ 831057 w 838200"/>
                <a:gd name="connsiteY9" fmla="*/ 435769 h 645319"/>
                <a:gd name="connsiteX10" fmla="*/ 835819 w 838200"/>
                <a:gd name="connsiteY10" fmla="*/ 478631 h 645319"/>
                <a:gd name="connsiteX11" fmla="*/ 838200 w 838200"/>
                <a:gd name="connsiteY11" fmla="*/ 531019 h 645319"/>
                <a:gd name="connsiteX12" fmla="*/ 833438 w 838200"/>
                <a:gd name="connsiteY12" fmla="*/ 578644 h 645319"/>
                <a:gd name="connsiteX13" fmla="*/ 821532 w 838200"/>
                <a:gd name="connsiteY13" fmla="*/ 607219 h 645319"/>
                <a:gd name="connsiteX14" fmla="*/ 800100 w 838200"/>
                <a:gd name="connsiteY14" fmla="*/ 628650 h 645319"/>
                <a:gd name="connsiteX15" fmla="*/ 773907 w 838200"/>
                <a:gd name="connsiteY15" fmla="*/ 640556 h 645319"/>
                <a:gd name="connsiteX16" fmla="*/ 747713 w 838200"/>
                <a:gd name="connsiteY16" fmla="*/ 645319 h 645319"/>
                <a:gd name="connsiteX17" fmla="*/ 707232 w 838200"/>
                <a:gd name="connsiteY17" fmla="*/ 640556 h 645319"/>
                <a:gd name="connsiteX18" fmla="*/ 681038 w 838200"/>
                <a:gd name="connsiteY18" fmla="*/ 631031 h 645319"/>
                <a:gd name="connsiteX19" fmla="*/ 623888 w 838200"/>
                <a:gd name="connsiteY19" fmla="*/ 585787 h 645319"/>
                <a:gd name="connsiteX20" fmla="*/ 485775 w 838200"/>
                <a:gd name="connsiteY20" fmla="*/ 476250 h 645319"/>
                <a:gd name="connsiteX21" fmla="*/ 340519 w 838200"/>
                <a:gd name="connsiteY21" fmla="*/ 354806 h 645319"/>
                <a:gd name="connsiteX22" fmla="*/ 209550 w 838200"/>
                <a:gd name="connsiteY22" fmla="*/ 240506 h 645319"/>
                <a:gd name="connsiteX23" fmla="*/ 111919 w 838200"/>
                <a:gd name="connsiteY23" fmla="*/ 152400 h 645319"/>
                <a:gd name="connsiteX24" fmla="*/ 33338 w 838200"/>
                <a:gd name="connsiteY24" fmla="*/ 73819 h 645319"/>
                <a:gd name="connsiteX25" fmla="*/ 11907 w 838200"/>
                <a:gd name="connsiteY25" fmla="*/ 50006 h 645319"/>
                <a:gd name="connsiteX26" fmla="*/ 0 w 838200"/>
                <a:gd name="connsiteY26" fmla="*/ 28575 h 645319"/>
                <a:gd name="connsiteX27" fmla="*/ 0 w 838200"/>
                <a:gd name="connsiteY27" fmla="*/ 21431 h 645319"/>
                <a:gd name="connsiteX28" fmla="*/ 2382 w 838200"/>
                <a:gd name="connsiteY28" fmla="*/ 9525 h 645319"/>
                <a:gd name="connsiteX29" fmla="*/ 14288 w 838200"/>
                <a:gd name="connsiteY29" fmla="*/ 0 h 645319"/>
                <a:gd name="connsiteX30" fmla="*/ 26194 w 838200"/>
                <a:gd name="connsiteY30" fmla="*/ 0 h 645319"/>
                <a:gd name="connsiteX31" fmla="*/ 59532 w 838200"/>
                <a:gd name="connsiteY31" fmla="*/ 9525 h 645319"/>
                <a:gd name="connsiteX32" fmla="*/ 107157 w 838200"/>
                <a:gd name="connsiteY32" fmla="*/ 30956 h 645319"/>
                <a:gd name="connsiteX33" fmla="*/ 200025 w 838200"/>
                <a:gd name="connsiteY33" fmla="*/ 69056 h 645319"/>
                <a:gd name="connsiteX34" fmla="*/ 366713 w 838200"/>
                <a:gd name="connsiteY34" fmla="*/ 128587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8200" h="645319">
                  <a:moveTo>
                    <a:pt x="366713" y="128587"/>
                  </a:moveTo>
                  <a:lnTo>
                    <a:pt x="469107" y="159544"/>
                  </a:lnTo>
                  <a:lnTo>
                    <a:pt x="647700" y="214312"/>
                  </a:lnTo>
                  <a:lnTo>
                    <a:pt x="702469" y="230981"/>
                  </a:lnTo>
                  <a:lnTo>
                    <a:pt x="719138" y="242887"/>
                  </a:lnTo>
                  <a:lnTo>
                    <a:pt x="754857" y="280987"/>
                  </a:lnTo>
                  <a:lnTo>
                    <a:pt x="785813" y="323850"/>
                  </a:lnTo>
                  <a:lnTo>
                    <a:pt x="802482" y="352425"/>
                  </a:lnTo>
                  <a:lnTo>
                    <a:pt x="821532" y="397669"/>
                  </a:lnTo>
                  <a:lnTo>
                    <a:pt x="831057" y="435769"/>
                  </a:lnTo>
                  <a:lnTo>
                    <a:pt x="835819" y="478631"/>
                  </a:lnTo>
                  <a:lnTo>
                    <a:pt x="838200" y="531019"/>
                  </a:lnTo>
                  <a:lnTo>
                    <a:pt x="833438" y="578644"/>
                  </a:lnTo>
                  <a:lnTo>
                    <a:pt x="821532" y="607219"/>
                  </a:lnTo>
                  <a:lnTo>
                    <a:pt x="800100" y="628650"/>
                  </a:lnTo>
                  <a:lnTo>
                    <a:pt x="773907" y="640556"/>
                  </a:lnTo>
                  <a:lnTo>
                    <a:pt x="747713" y="645319"/>
                  </a:lnTo>
                  <a:lnTo>
                    <a:pt x="707232" y="640556"/>
                  </a:lnTo>
                  <a:lnTo>
                    <a:pt x="681038" y="631031"/>
                  </a:lnTo>
                  <a:lnTo>
                    <a:pt x="623888" y="585787"/>
                  </a:lnTo>
                  <a:lnTo>
                    <a:pt x="485775" y="476250"/>
                  </a:lnTo>
                  <a:lnTo>
                    <a:pt x="340519" y="354806"/>
                  </a:lnTo>
                  <a:lnTo>
                    <a:pt x="209550" y="240506"/>
                  </a:lnTo>
                  <a:lnTo>
                    <a:pt x="111919" y="152400"/>
                  </a:lnTo>
                  <a:lnTo>
                    <a:pt x="33338" y="73819"/>
                  </a:lnTo>
                  <a:lnTo>
                    <a:pt x="11907" y="50006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9532" y="9525"/>
                  </a:lnTo>
                  <a:lnTo>
                    <a:pt x="107157" y="30956"/>
                  </a:lnTo>
                  <a:lnTo>
                    <a:pt x="200025" y="69056"/>
                  </a:lnTo>
                  <a:lnTo>
                    <a:pt x="366713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02326A82-DD8B-4850-8123-5024C167CB75}"/>
                </a:ext>
              </a:extLst>
            </p:cNvPr>
            <p:cNvSpPr/>
            <p:nvPr/>
          </p:nvSpPr>
          <p:spPr>
            <a:xfrm>
              <a:off x="2573338" y="2790825"/>
              <a:ext cx="749300" cy="704850"/>
            </a:xfrm>
            <a:custGeom>
              <a:avLst/>
              <a:gdLst>
                <a:gd name="connsiteX0" fmla="*/ 235744 w 747713"/>
                <a:gd name="connsiteY0" fmla="*/ 397669 h 704850"/>
                <a:gd name="connsiteX1" fmla="*/ 190500 w 747713"/>
                <a:gd name="connsiteY1" fmla="*/ 340519 h 704850"/>
                <a:gd name="connsiteX2" fmla="*/ 135732 w 747713"/>
                <a:gd name="connsiteY2" fmla="*/ 261938 h 704850"/>
                <a:gd name="connsiteX3" fmla="*/ 54769 w 747713"/>
                <a:gd name="connsiteY3" fmla="*/ 138113 h 704850"/>
                <a:gd name="connsiteX4" fmla="*/ 19050 w 747713"/>
                <a:gd name="connsiteY4" fmla="*/ 83344 h 704850"/>
                <a:gd name="connsiteX5" fmla="*/ 4763 w 747713"/>
                <a:gd name="connsiteY5" fmla="*/ 59531 h 704850"/>
                <a:gd name="connsiteX6" fmla="*/ 0 w 747713"/>
                <a:gd name="connsiteY6" fmla="*/ 40481 h 704850"/>
                <a:gd name="connsiteX7" fmla="*/ 0 w 747713"/>
                <a:gd name="connsiteY7" fmla="*/ 16669 h 704850"/>
                <a:gd name="connsiteX8" fmla="*/ 4763 w 747713"/>
                <a:gd name="connsiteY8" fmla="*/ 4763 h 704850"/>
                <a:gd name="connsiteX9" fmla="*/ 21432 w 747713"/>
                <a:gd name="connsiteY9" fmla="*/ 0 h 704850"/>
                <a:gd name="connsiteX10" fmla="*/ 35719 w 747713"/>
                <a:gd name="connsiteY10" fmla="*/ 4763 h 704850"/>
                <a:gd name="connsiteX11" fmla="*/ 73819 w 747713"/>
                <a:gd name="connsiteY11" fmla="*/ 30956 h 704850"/>
                <a:gd name="connsiteX12" fmla="*/ 154782 w 747713"/>
                <a:gd name="connsiteY12" fmla="*/ 97631 h 704850"/>
                <a:gd name="connsiteX13" fmla="*/ 223838 w 747713"/>
                <a:gd name="connsiteY13" fmla="*/ 150019 h 704850"/>
                <a:gd name="connsiteX14" fmla="*/ 259557 w 747713"/>
                <a:gd name="connsiteY14" fmla="*/ 176213 h 704850"/>
                <a:gd name="connsiteX15" fmla="*/ 302419 w 747713"/>
                <a:gd name="connsiteY15" fmla="*/ 200025 h 704850"/>
                <a:gd name="connsiteX16" fmla="*/ 369094 w 747713"/>
                <a:gd name="connsiteY16" fmla="*/ 221456 h 704850"/>
                <a:gd name="connsiteX17" fmla="*/ 428625 w 747713"/>
                <a:gd name="connsiteY17" fmla="*/ 235744 h 704850"/>
                <a:gd name="connsiteX18" fmla="*/ 492919 w 747713"/>
                <a:gd name="connsiteY18" fmla="*/ 238125 h 704850"/>
                <a:gd name="connsiteX19" fmla="*/ 519113 w 747713"/>
                <a:gd name="connsiteY19" fmla="*/ 254794 h 704850"/>
                <a:gd name="connsiteX20" fmla="*/ 571500 w 747713"/>
                <a:gd name="connsiteY20" fmla="*/ 304800 h 704850"/>
                <a:gd name="connsiteX21" fmla="*/ 638175 w 747713"/>
                <a:gd name="connsiteY21" fmla="*/ 373856 h 704850"/>
                <a:gd name="connsiteX22" fmla="*/ 673894 w 747713"/>
                <a:gd name="connsiteY22" fmla="*/ 421481 h 704850"/>
                <a:gd name="connsiteX23" fmla="*/ 709613 w 747713"/>
                <a:gd name="connsiteY23" fmla="*/ 481013 h 704850"/>
                <a:gd name="connsiteX24" fmla="*/ 728663 w 747713"/>
                <a:gd name="connsiteY24" fmla="*/ 523875 h 704850"/>
                <a:gd name="connsiteX25" fmla="*/ 740569 w 747713"/>
                <a:gd name="connsiteY25" fmla="*/ 564356 h 704850"/>
                <a:gd name="connsiteX26" fmla="*/ 747713 w 747713"/>
                <a:gd name="connsiteY26" fmla="*/ 621506 h 704850"/>
                <a:gd name="connsiteX27" fmla="*/ 738188 w 747713"/>
                <a:gd name="connsiteY27" fmla="*/ 673894 h 704850"/>
                <a:gd name="connsiteX28" fmla="*/ 721519 w 747713"/>
                <a:gd name="connsiteY28" fmla="*/ 690563 h 704850"/>
                <a:gd name="connsiteX29" fmla="*/ 688182 w 747713"/>
                <a:gd name="connsiteY29" fmla="*/ 702469 h 704850"/>
                <a:gd name="connsiteX30" fmla="*/ 645319 w 747713"/>
                <a:gd name="connsiteY30" fmla="*/ 704850 h 704850"/>
                <a:gd name="connsiteX31" fmla="*/ 597694 w 747713"/>
                <a:gd name="connsiteY31" fmla="*/ 702469 h 704850"/>
                <a:gd name="connsiteX32" fmla="*/ 540544 w 747713"/>
                <a:gd name="connsiteY32" fmla="*/ 685800 h 704850"/>
                <a:gd name="connsiteX33" fmla="*/ 488157 w 747713"/>
                <a:gd name="connsiteY33" fmla="*/ 657225 h 704850"/>
                <a:gd name="connsiteX34" fmla="*/ 423863 w 747713"/>
                <a:gd name="connsiteY34" fmla="*/ 607219 h 704850"/>
                <a:gd name="connsiteX35" fmla="*/ 354807 w 747713"/>
                <a:gd name="connsiteY35" fmla="*/ 538163 h 704850"/>
                <a:gd name="connsiteX36" fmla="*/ 288132 w 747713"/>
                <a:gd name="connsiteY36" fmla="*/ 464344 h 704850"/>
                <a:gd name="connsiteX37" fmla="*/ 235744 w 747713"/>
                <a:gd name="connsiteY37" fmla="*/ 39766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704850">
                  <a:moveTo>
                    <a:pt x="235744" y="397669"/>
                  </a:moveTo>
                  <a:lnTo>
                    <a:pt x="190500" y="340519"/>
                  </a:lnTo>
                  <a:lnTo>
                    <a:pt x="135732" y="261938"/>
                  </a:lnTo>
                  <a:lnTo>
                    <a:pt x="54769" y="138113"/>
                  </a:lnTo>
                  <a:lnTo>
                    <a:pt x="19050" y="83344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35719" y="4763"/>
                  </a:lnTo>
                  <a:lnTo>
                    <a:pt x="73819" y="30956"/>
                  </a:lnTo>
                  <a:lnTo>
                    <a:pt x="154782" y="97631"/>
                  </a:lnTo>
                  <a:lnTo>
                    <a:pt x="223838" y="150019"/>
                  </a:lnTo>
                  <a:lnTo>
                    <a:pt x="259557" y="176213"/>
                  </a:lnTo>
                  <a:lnTo>
                    <a:pt x="302419" y="200025"/>
                  </a:lnTo>
                  <a:lnTo>
                    <a:pt x="369094" y="221456"/>
                  </a:lnTo>
                  <a:lnTo>
                    <a:pt x="428625" y="235744"/>
                  </a:lnTo>
                  <a:lnTo>
                    <a:pt x="492919" y="238125"/>
                  </a:lnTo>
                  <a:lnTo>
                    <a:pt x="519113" y="254794"/>
                  </a:lnTo>
                  <a:lnTo>
                    <a:pt x="571500" y="304800"/>
                  </a:lnTo>
                  <a:lnTo>
                    <a:pt x="638175" y="373856"/>
                  </a:lnTo>
                  <a:lnTo>
                    <a:pt x="673894" y="421481"/>
                  </a:lnTo>
                  <a:lnTo>
                    <a:pt x="709613" y="481013"/>
                  </a:lnTo>
                  <a:lnTo>
                    <a:pt x="728663" y="523875"/>
                  </a:lnTo>
                  <a:lnTo>
                    <a:pt x="740569" y="564356"/>
                  </a:lnTo>
                  <a:lnTo>
                    <a:pt x="747713" y="621506"/>
                  </a:lnTo>
                  <a:lnTo>
                    <a:pt x="738188" y="673894"/>
                  </a:lnTo>
                  <a:lnTo>
                    <a:pt x="721519" y="690563"/>
                  </a:lnTo>
                  <a:lnTo>
                    <a:pt x="688182" y="702469"/>
                  </a:lnTo>
                  <a:lnTo>
                    <a:pt x="645319" y="704850"/>
                  </a:lnTo>
                  <a:lnTo>
                    <a:pt x="597694" y="702469"/>
                  </a:lnTo>
                  <a:lnTo>
                    <a:pt x="540544" y="685800"/>
                  </a:lnTo>
                  <a:lnTo>
                    <a:pt x="488157" y="657225"/>
                  </a:lnTo>
                  <a:lnTo>
                    <a:pt x="423863" y="607219"/>
                  </a:lnTo>
                  <a:lnTo>
                    <a:pt x="354807" y="538163"/>
                  </a:lnTo>
                  <a:lnTo>
                    <a:pt x="288132" y="464344"/>
                  </a:lnTo>
                  <a:lnTo>
                    <a:pt x="23574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929A47E9-D5AC-4987-9B95-4F8C1C7D4E16}"/>
                </a:ext>
              </a:extLst>
            </p:cNvPr>
            <p:cNvSpPr/>
            <p:nvPr/>
          </p:nvSpPr>
          <p:spPr>
            <a:xfrm>
              <a:off x="2576513" y="5068888"/>
              <a:ext cx="444500" cy="708025"/>
            </a:xfrm>
            <a:custGeom>
              <a:avLst/>
              <a:gdLst>
                <a:gd name="connsiteX0" fmla="*/ 66675 w 445293"/>
                <a:gd name="connsiteY0" fmla="*/ 323850 h 707232"/>
                <a:gd name="connsiteX1" fmla="*/ 35718 w 445293"/>
                <a:gd name="connsiteY1" fmla="*/ 252413 h 707232"/>
                <a:gd name="connsiteX2" fmla="*/ 16668 w 445293"/>
                <a:gd name="connsiteY2" fmla="*/ 183357 h 707232"/>
                <a:gd name="connsiteX3" fmla="*/ 4762 w 445293"/>
                <a:gd name="connsiteY3" fmla="*/ 121444 h 707232"/>
                <a:gd name="connsiteX4" fmla="*/ 0 w 445293"/>
                <a:gd name="connsiteY4" fmla="*/ 69057 h 707232"/>
                <a:gd name="connsiteX5" fmla="*/ 2381 w 445293"/>
                <a:gd name="connsiteY5" fmla="*/ 26194 h 707232"/>
                <a:gd name="connsiteX6" fmla="*/ 7143 w 445293"/>
                <a:gd name="connsiteY6" fmla="*/ 9525 h 707232"/>
                <a:gd name="connsiteX7" fmla="*/ 21431 w 445293"/>
                <a:gd name="connsiteY7" fmla="*/ 0 h 707232"/>
                <a:gd name="connsiteX8" fmla="*/ 33337 w 445293"/>
                <a:gd name="connsiteY8" fmla="*/ 0 h 707232"/>
                <a:gd name="connsiteX9" fmla="*/ 47625 w 445293"/>
                <a:gd name="connsiteY9" fmla="*/ 7144 h 707232"/>
                <a:gd name="connsiteX10" fmla="*/ 80962 w 445293"/>
                <a:gd name="connsiteY10" fmla="*/ 45244 h 707232"/>
                <a:gd name="connsiteX11" fmla="*/ 119062 w 445293"/>
                <a:gd name="connsiteY11" fmla="*/ 83344 h 707232"/>
                <a:gd name="connsiteX12" fmla="*/ 152400 w 445293"/>
                <a:gd name="connsiteY12" fmla="*/ 116682 h 707232"/>
                <a:gd name="connsiteX13" fmla="*/ 192881 w 445293"/>
                <a:gd name="connsiteY13" fmla="*/ 154782 h 707232"/>
                <a:gd name="connsiteX14" fmla="*/ 445293 w 445293"/>
                <a:gd name="connsiteY14" fmla="*/ 416719 h 707232"/>
                <a:gd name="connsiteX15" fmla="*/ 411956 w 445293"/>
                <a:gd name="connsiteY15" fmla="*/ 519113 h 707232"/>
                <a:gd name="connsiteX16" fmla="*/ 369093 w 445293"/>
                <a:gd name="connsiteY16" fmla="*/ 650082 h 707232"/>
                <a:gd name="connsiteX17" fmla="*/ 354806 w 445293"/>
                <a:gd name="connsiteY17" fmla="*/ 690563 h 707232"/>
                <a:gd name="connsiteX18" fmla="*/ 340518 w 445293"/>
                <a:gd name="connsiteY18" fmla="*/ 704850 h 707232"/>
                <a:gd name="connsiteX19" fmla="*/ 323850 w 445293"/>
                <a:gd name="connsiteY19" fmla="*/ 707232 h 707232"/>
                <a:gd name="connsiteX20" fmla="*/ 295275 w 445293"/>
                <a:gd name="connsiteY20" fmla="*/ 695325 h 707232"/>
                <a:gd name="connsiteX21" fmla="*/ 261937 w 445293"/>
                <a:gd name="connsiteY21" fmla="*/ 664369 h 707232"/>
                <a:gd name="connsiteX22" fmla="*/ 226218 w 445293"/>
                <a:gd name="connsiteY22" fmla="*/ 616744 h 707232"/>
                <a:gd name="connsiteX23" fmla="*/ 188118 w 445293"/>
                <a:gd name="connsiteY23" fmla="*/ 559594 h 707232"/>
                <a:gd name="connsiteX24" fmla="*/ 138112 w 445293"/>
                <a:gd name="connsiteY24" fmla="*/ 481013 h 707232"/>
                <a:gd name="connsiteX25" fmla="*/ 90487 w 445293"/>
                <a:gd name="connsiteY25" fmla="*/ 385763 h 707232"/>
                <a:gd name="connsiteX26" fmla="*/ 66675 w 445293"/>
                <a:gd name="connsiteY26" fmla="*/ 323850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07232">
                  <a:moveTo>
                    <a:pt x="66675" y="323850"/>
                  </a:moveTo>
                  <a:lnTo>
                    <a:pt x="35718" y="252413"/>
                  </a:lnTo>
                  <a:lnTo>
                    <a:pt x="16668" y="183357"/>
                  </a:lnTo>
                  <a:lnTo>
                    <a:pt x="4762" y="121444"/>
                  </a:lnTo>
                  <a:lnTo>
                    <a:pt x="0" y="69057"/>
                  </a:lnTo>
                  <a:lnTo>
                    <a:pt x="2381" y="26194"/>
                  </a:lnTo>
                  <a:lnTo>
                    <a:pt x="7143" y="9525"/>
                  </a:lnTo>
                  <a:lnTo>
                    <a:pt x="21431" y="0"/>
                  </a:lnTo>
                  <a:lnTo>
                    <a:pt x="33337" y="0"/>
                  </a:lnTo>
                  <a:lnTo>
                    <a:pt x="47625" y="7144"/>
                  </a:lnTo>
                  <a:lnTo>
                    <a:pt x="80962" y="45244"/>
                  </a:lnTo>
                  <a:lnTo>
                    <a:pt x="119062" y="83344"/>
                  </a:lnTo>
                  <a:lnTo>
                    <a:pt x="152400" y="116682"/>
                  </a:lnTo>
                  <a:lnTo>
                    <a:pt x="192881" y="154782"/>
                  </a:lnTo>
                  <a:lnTo>
                    <a:pt x="445293" y="416719"/>
                  </a:lnTo>
                  <a:lnTo>
                    <a:pt x="411956" y="519113"/>
                  </a:lnTo>
                  <a:lnTo>
                    <a:pt x="369093" y="650082"/>
                  </a:lnTo>
                  <a:lnTo>
                    <a:pt x="354806" y="690563"/>
                  </a:lnTo>
                  <a:lnTo>
                    <a:pt x="340518" y="704850"/>
                  </a:lnTo>
                  <a:lnTo>
                    <a:pt x="323850" y="707232"/>
                  </a:lnTo>
                  <a:lnTo>
                    <a:pt x="295275" y="695325"/>
                  </a:lnTo>
                  <a:lnTo>
                    <a:pt x="261937" y="664369"/>
                  </a:lnTo>
                  <a:lnTo>
                    <a:pt x="226218" y="616744"/>
                  </a:lnTo>
                  <a:lnTo>
                    <a:pt x="188118" y="559594"/>
                  </a:lnTo>
                  <a:lnTo>
                    <a:pt x="138112" y="481013"/>
                  </a:lnTo>
                  <a:lnTo>
                    <a:pt x="90487" y="385763"/>
                  </a:lnTo>
                  <a:lnTo>
                    <a:pt x="666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500FC71D-45CA-42F9-BAD6-2941E5D3CDDC}"/>
                </a:ext>
              </a:extLst>
            </p:cNvPr>
            <p:cNvSpPr/>
            <p:nvPr/>
          </p:nvSpPr>
          <p:spPr>
            <a:xfrm>
              <a:off x="4214813" y="2462213"/>
              <a:ext cx="2614612" cy="519112"/>
            </a:xfrm>
            <a:custGeom>
              <a:avLst/>
              <a:gdLst>
                <a:gd name="connsiteX0" fmla="*/ 714375 w 2614612"/>
                <a:gd name="connsiteY0" fmla="*/ 238125 h 519112"/>
                <a:gd name="connsiteX1" fmla="*/ 1033462 w 2614612"/>
                <a:gd name="connsiteY1" fmla="*/ 185737 h 519112"/>
                <a:gd name="connsiteX2" fmla="*/ 1204912 w 2614612"/>
                <a:gd name="connsiteY2" fmla="*/ 159543 h 519112"/>
                <a:gd name="connsiteX3" fmla="*/ 1445418 w 2614612"/>
                <a:gd name="connsiteY3" fmla="*/ 121443 h 519112"/>
                <a:gd name="connsiteX4" fmla="*/ 1721643 w 2614612"/>
                <a:gd name="connsiteY4" fmla="*/ 90487 h 519112"/>
                <a:gd name="connsiteX5" fmla="*/ 2038350 w 2614612"/>
                <a:gd name="connsiteY5" fmla="*/ 52387 h 519112"/>
                <a:gd name="connsiteX6" fmla="*/ 2062162 w 2614612"/>
                <a:gd name="connsiteY6" fmla="*/ 45243 h 519112"/>
                <a:gd name="connsiteX7" fmla="*/ 2105025 w 2614612"/>
                <a:gd name="connsiteY7" fmla="*/ 26193 h 519112"/>
                <a:gd name="connsiteX8" fmla="*/ 2155031 w 2614612"/>
                <a:gd name="connsiteY8" fmla="*/ 7143 h 519112"/>
                <a:gd name="connsiteX9" fmla="*/ 2205037 w 2614612"/>
                <a:gd name="connsiteY9" fmla="*/ 0 h 519112"/>
                <a:gd name="connsiteX10" fmla="*/ 2252662 w 2614612"/>
                <a:gd name="connsiteY10" fmla="*/ 4762 h 519112"/>
                <a:gd name="connsiteX11" fmla="*/ 2314575 w 2614612"/>
                <a:gd name="connsiteY11" fmla="*/ 21431 h 519112"/>
                <a:gd name="connsiteX12" fmla="*/ 2419350 w 2614612"/>
                <a:gd name="connsiteY12" fmla="*/ 52387 h 519112"/>
                <a:gd name="connsiteX13" fmla="*/ 2493168 w 2614612"/>
                <a:gd name="connsiteY13" fmla="*/ 80962 h 519112"/>
                <a:gd name="connsiteX14" fmla="*/ 2547937 w 2614612"/>
                <a:gd name="connsiteY14" fmla="*/ 109537 h 519112"/>
                <a:gd name="connsiteX15" fmla="*/ 2588418 w 2614612"/>
                <a:gd name="connsiteY15" fmla="*/ 135731 h 519112"/>
                <a:gd name="connsiteX16" fmla="*/ 2600325 w 2614612"/>
                <a:gd name="connsiteY16" fmla="*/ 150018 h 519112"/>
                <a:gd name="connsiteX17" fmla="*/ 2609850 w 2614612"/>
                <a:gd name="connsiteY17" fmla="*/ 173831 h 519112"/>
                <a:gd name="connsiteX18" fmla="*/ 2614612 w 2614612"/>
                <a:gd name="connsiteY18" fmla="*/ 219075 h 519112"/>
                <a:gd name="connsiteX19" fmla="*/ 2614612 w 2614612"/>
                <a:gd name="connsiteY19" fmla="*/ 238125 h 519112"/>
                <a:gd name="connsiteX20" fmla="*/ 2607468 w 2614612"/>
                <a:gd name="connsiteY20" fmla="*/ 264318 h 519112"/>
                <a:gd name="connsiteX21" fmla="*/ 2588418 w 2614612"/>
                <a:gd name="connsiteY21" fmla="*/ 285750 h 519112"/>
                <a:gd name="connsiteX22" fmla="*/ 2559843 w 2614612"/>
                <a:gd name="connsiteY22" fmla="*/ 295275 h 519112"/>
                <a:gd name="connsiteX23" fmla="*/ 2507456 w 2614612"/>
                <a:gd name="connsiteY23" fmla="*/ 297656 h 519112"/>
                <a:gd name="connsiteX24" fmla="*/ 2409825 w 2614612"/>
                <a:gd name="connsiteY24" fmla="*/ 290512 h 519112"/>
                <a:gd name="connsiteX25" fmla="*/ 2240756 w 2614612"/>
                <a:gd name="connsiteY25" fmla="*/ 278606 h 519112"/>
                <a:gd name="connsiteX26" fmla="*/ 2190750 w 2614612"/>
                <a:gd name="connsiteY26" fmla="*/ 278606 h 519112"/>
                <a:gd name="connsiteX27" fmla="*/ 2031206 w 2614612"/>
                <a:gd name="connsiteY27" fmla="*/ 285750 h 519112"/>
                <a:gd name="connsiteX28" fmla="*/ 1690687 w 2614612"/>
                <a:gd name="connsiteY28" fmla="*/ 307181 h 519112"/>
                <a:gd name="connsiteX29" fmla="*/ 1447800 w 2614612"/>
                <a:gd name="connsiteY29" fmla="*/ 321468 h 519112"/>
                <a:gd name="connsiteX30" fmla="*/ 1200150 w 2614612"/>
                <a:gd name="connsiteY30" fmla="*/ 359568 h 519112"/>
                <a:gd name="connsiteX31" fmla="*/ 933450 w 2614612"/>
                <a:gd name="connsiteY31" fmla="*/ 414337 h 519112"/>
                <a:gd name="connsiteX32" fmla="*/ 597693 w 2614612"/>
                <a:gd name="connsiteY32" fmla="*/ 490537 h 519112"/>
                <a:gd name="connsiteX33" fmla="*/ 485775 w 2614612"/>
                <a:gd name="connsiteY33" fmla="*/ 519112 h 519112"/>
                <a:gd name="connsiteX34" fmla="*/ 469106 w 2614612"/>
                <a:gd name="connsiteY34" fmla="*/ 516731 h 519112"/>
                <a:gd name="connsiteX35" fmla="*/ 447675 w 2614612"/>
                <a:gd name="connsiteY35" fmla="*/ 507206 h 519112"/>
                <a:gd name="connsiteX36" fmla="*/ 416718 w 2614612"/>
                <a:gd name="connsiteY36" fmla="*/ 500062 h 519112"/>
                <a:gd name="connsiteX37" fmla="*/ 371475 w 2614612"/>
                <a:gd name="connsiteY37" fmla="*/ 490537 h 519112"/>
                <a:gd name="connsiteX38" fmla="*/ 304800 w 2614612"/>
                <a:gd name="connsiteY38" fmla="*/ 459581 h 519112"/>
                <a:gd name="connsiteX39" fmla="*/ 240506 w 2614612"/>
                <a:gd name="connsiteY39" fmla="*/ 419100 h 519112"/>
                <a:gd name="connsiteX40" fmla="*/ 169068 w 2614612"/>
                <a:gd name="connsiteY40" fmla="*/ 361950 h 519112"/>
                <a:gd name="connsiteX41" fmla="*/ 109537 w 2614612"/>
                <a:gd name="connsiteY41" fmla="*/ 307181 h 519112"/>
                <a:gd name="connsiteX42" fmla="*/ 61912 w 2614612"/>
                <a:gd name="connsiteY42" fmla="*/ 259556 h 519112"/>
                <a:gd name="connsiteX43" fmla="*/ 21431 w 2614612"/>
                <a:gd name="connsiteY43" fmla="*/ 216693 h 519112"/>
                <a:gd name="connsiteX44" fmla="*/ 11906 w 2614612"/>
                <a:gd name="connsiteY44" fmla="*/ 202406 h 519112"/>
                <a:gd name="connsiteX45" fmla="*/ 2381 w 2614612"/>
                <a:gd name="connsiteY45" fmla="*/ 171450 h 519112"/>
                <a:gd name="connsiteX46" fmla="*/ 0 w 2614612"/>
                <a:gd name="connsiteY46" fmla="*/ 135731 h 519112"/>
                <a:gd name="connsiteX47" fmla="*/ 2381 w 2614612"/>
                <a:gd name="connsiteY47" fmla="*/ 123825 h 519112"/>
                <a:gd name="connsiteX48" fmla="*/ 7143 w 2614612"/>
                <a:gd name="connsiteY48" fmla="*/ 114300 h 519112"/>
                <a:gd name="connsiteX49" fmla="*/ 26193 w 2614612"/>
                <a:gd name="connsiteY49" fmla="*/ 109537 h 519112"/>
                <a:gd name="connsiteX50" fmla="*/ 54768 w 2614612"/>
                <a:gd name="connsiteY50" fmla="*/ 116681 h 519112"/>
                <a:gd name="connsiteX51" fmla="*/ 76200 w 2614612"/>
                <a:gd name="connsiteY51" fmla="*/ 133350 h 519112"/>
                <a:gd name="connsiteX52" fmla="*/ 123825 w 2614612"/>
                <a:gd name="connsiteY52" fmla="*/ 176212 h 519112"/>
                <a:gd name="connsiteX53" fmla="*/ 161925 w 2614612"/>
                <a:gd name="connsiteY53" fmla="*/ 200025 h 519112"/>
                <a:gd name="connsiteX54" fmla="*/ 226218 w 2614612"/>
                <a:gd name="connsiteY54" fmla="*/ 233362 h 519112"/>
                <a:gd name="connsiteX55" fmla="*/ 278606 w 2614612"/>
                <a:gd name="connsiteY55" fmla="*/ 252412 h 519112"/>
                <a:gd name="connsiteX56" fmla="*/ 333375 w 2614612"/>
                <a:gd name="connsiteY56" fmla="*/ 266700 h 519112"/>
                <a:gd name="connsiteX57" fmla="*/ 407193 w 2614612"/>
                <a:gd name="connsiteY57" fmla="*/ 276225 h 519112"/>
                <a:gd name="connsiteX58" fmla="*/ 466725 w 2614612"/>
                <a:gd name="connsiteY58" fmla="*/ 278606 h 519112"/>
                <a:gd name="connsiteX59" fmla="*/ 714375 w 2614612"/>
                <a:gd name="connsiteY59" fmla="*/ 23812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14612" h="519112">
                  <a:moveTo>
                    <a:pt x="714375" y="238125"/>
                  </a:moveTo>
                  <a:lnTo>
                    <a:pt x="1033462" y="185737"/>
                  </a:lnTo>
                  <a:lnTo>
                    <a:pt x="1204912" y="159543"/>
                  </a:lnTo>
                  <a:lnTo>
                    <a:pt x="1445418" y="121443"/>
                  </a:lnTo>
                  <a:lnTo>
                    <a:pt x="1721643" y="90487"/>
                  </a:lnTo>
                  <a:lnTo>
                    <a:pt x="2038350" y="52387"/>
                  </a:lnTo>
                  <a:lnTo>
                    <a:pt x="2062162" y="45243"/>
                  </a:lnTo>
                  <a:lnTo>
                    <a:pt x="2105025" y="26193"/>
                  </a:lnTo>
                  <a:lnTo>
                    <a:pt x="2155031" y="7143"/>
                  </a:lnTo>
                  <a:lnTo>
                    <a:pt x="2205037" y="0"/>
                  </a:lnTo>
                  <a:lnTo>
                    <a:pt x="2252662" y="4762"/>
                  </a:lnTo>
                  <a:lnTo>
                    <a:pt x="2314575" y="21431"/>
                  </a:lnTo>
                  <a:lnTo>
                    <a:pt x="2419350" y="52387"/>
                  </a:lnTo>
                  <a:lnTo>
                    <a:pt x="2493168" y="80962"/>
                  </a:lnTo>
                  <a:lnTo>
                    <a:pt x="2547937" y="109537"/>
                  </a:lnTo>
                  <a:lnTo>
                    <a:pt x="2588418" y="135731"/>
                  </a:lnTo>
                  <a:lnTo>
                    <a:pt x="2600325" y="150018"/>
                  </a:lnTo>
                  <a:lnTo>
                    <a:pt x="2609850" y="173831"/>
                  </a:lnTo>
                  <a:lnTo>
                    <a:pt x="2614612" y="219075"/>
                  </a:lnTo>
                  <a:lnTo>
                    <a:pt x="2614612" y="238125"/>
                  </a:lnTo>
                  <a:lnTo>
                    <a:pt x="2607468" y="264318"/>
                  </a:lnTo>
                  <a:lnTo>
                    <a:pt x="2588418" y="285750"/>
                  </a:lnTo>
                  <a:lnTo>
                    <a:pt x="2559843" y="295275"/>
                  </a:lnTo>
                  <a:lnTo>
                    <a:pt x="2507456" y="297656"/>
                  </a:lnTo>
                  <a:lnTo>
                    <a:pt x="2409825" y="290512"/>
                  </a:lnTo>
                  <a:lnTo>
                    <a:pt x="2240756" y="278606"/>
                  </a:lnTo>
                  <a:lnTo>
                    <a:pt x="2190750" y="278606"/>
                  </a:lnTo>
                  <a:lnTo>
                    <a:pt x="2031206" y="285750"/>
                  </a:lnTo>
                  <a:lnTo>
                    <a:pt x="1690687" y="307181"/>
                  </a:lnTo>
                  <a:lnTo>
                    <a:pt x="1447800" y="321468"/>
                  </a:lnTo>
                  <a:lnTo>
                    <a:pt x="1200150" y="359568"/>
                  </a:lnTo>
                  <a:lnTo>
                    <a:pt x="933450" y="414337"/>
                  </a:lnTo>
                  <a:lnTo>
                    <a:pt x="597693" y="490537"/>
                  </a:lnTo>
                  <a:lnTo>
                    <a:pt x="485775" y="519112"/>
                  </a:lnTo>
                  <a:lnTo>
                    <a:pt x="469106" y="516731"/>
                  </a:lnTo>
                  <a:lnTo>
                    <a:pt x="447675" y="507206"/>
                  </a:lnTo>
                  <a:lnTo>
                    <a:pt x="416718" y="500062"/>
                  </a:lnTo>
                  <a:lnTo>
                    <a:pt x="371475" y="490537"/>
                  </a:lnTo>
                  <a:lnTo>
                    <a:pt x="304800" y="459581"/>
                  </a:lnTo>
                  <a:lnTo>
                    <a:pt x="240506" y="419100"/>
                  </a:lnTo>
                  <a:lnTo>
                    <a:pt x="169068" y="361950"/>
                  </a:lnTo>
                  <a:lnTo>
                    <a:pt x="109537" y="307181"/>
                  </a:lnTo>
                  <a:lnTo>
                    <a:pt x="61912" y="259556"/>
                  </a:lnTo>
                  <a:lnTo>
                    <a:pt x="21431" y="216693"/>
                  </a:lnTo>
                  <a:lnTo>
                    <a:pt x="11906" y="202406"/>
                  </a:lnTo>
                  <a:lnTo>
                    <a:pt x="2381" y="171450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7143" y="114300"/>
                  </a:lnTo>
                  <a:lnTo>
                    <a:pt x="26193" y="109537"/>
                  </a:lnTo>
                  <a:lnTo>
                    <a:pt x="54768" y="116681"/>
                  </a:lnTo>
                  <a:lnTo>
                    <a:pt x="76200" y="133350"/>
                  </a:lnTo>
                  <a:lnTo>
                    <a:pt x="123825" y="176212"/>
                  </a:lnTo>
                  <a:lnTo>
                    <a:pt x="161925" y="200025"/>
                  </a:lnTo>
                  <a:lnTo>
                    <a:pt x="226218" y="233362"/>
                  </a:lnTo>
                  <a:lnTo>
                    <a:pt x="278606" y="252412"/>
                  </a:lnTo>
                  <a:lnTo>
                    <a:pt x="333375" y="266700"/>
                  </a:lnTo>
                  <a:lnTo>
                    <a:pt x="407193" y="276225"/>
                  </a:lnTo>
                  <a:lnTo>
                    <a:pt x="466725" y="278606"/>
                  </a:lnTo>
                  <a:lnTo>
                    <a:pt x="7143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74E54744-08EB-44B0-80A7-64A2022B80B7}"/>
                </a:ext>
              </a:extLst>
            </p:cNvPr>
            <p:cNvSpPr/>
            <p:nvPr/>
          </p:nvSpPr>
          <p:spPr>
            <a:xfrm>
              <a:off x="2738438" y="3859213"/>
              <a:ext cx="984250" cy="1698625"/>
            </a:xfrm>
            <a:custGeom>
              <a:avLst/>
              <a:gdLst>
                <a:gd name="connsiteX0" fmla="*/ 781050 w 983456"/>
                <a:gd name="connsiteY0" fmla="*/ 569119 h 1697832"/>
                <a:gd name="connsiteX1" fmla="*/ 683418 w 983456"/>
                <a:gd name="connsiteY1" fmla="*/ 802482 h 1697832"/>
                <a:gd name="connsiteX2" fmla="*/ 581025 w 983456"/>
                <a:gd name="connsiteY2" fmla="*/ 1028700 h 1697832"/>
                <a:gd name="connsiteX3" fmla="*/ 407193 w 983456"/>
                <a:gd name="connsiteY3" fmla="*/ 1388269 h 1697832"/>
                <a:gd name="connsiteX4" fmla="*/ 350043 w 983456"/>
                <a:gd name="connsiteY4" fmla="*/ 1502569 h 1697832"/>
                <a:gd name="connsiteX5" fmla="*/ 283368 w 983456"/>
                <a:gd name="connsiteY5" fmla="*/ 1626394 h 1697832"/>
                <a:gd name="connsiteX6" fmla="*/ 257175 w 983456"/>
                <a:gd name="connsiteY6" fmla="*/ 1697832 h 1697832"/>
                <a:gd name="connsiteX7" fmla="*/ 0 w 983456"/>
                <a:gd name="connsiteY7" fmla="*/ 1338263 h 1697832"/>
                <a:gd name="connsiteX8" fmla="*/ 35718 w 983456"/>
                <a:gd name="connsiteY8" fmla="*/ 1362075 h 1697832"/>
                <a:gd name="connsiteX9" fmla="*/ 50006 w 983456"/>
                <a:gd name="connsiteY9" fmla="*/ 1362075 h 1697832"/>
                <a:gd name="connsiteX10" fmla="*/ 80962 w 983456"/>
                <a:gd name="connsiteY10" fmla="*/ 1350169 h 1697832"/>
                <a:gd name="connsiteX11" fmla="*/ 116681 w 983456"/>
                <a:gd name="connsiteY11" fmla="*/ 1314450 h 1697832"/>
                <a:gd name="connsiteX12" fmla="*/ 166687 w 983456"/>
                <a:gd name="connsiteY12" fmla="*/ 1240632 h 1697832"/>
                <a:gd name="connsiteX13" fmla="*/ 266700 w 983456"/>
                <a:gd name="connsiteY13" fmla="*/ 1102519 h 1697832"/>
                <a:gd name="connsiteX14" fmla="*/ 395287 w 983456"/>
                <a:gd name="connsiteY14" fmla="*/ 907257 h 1697832"/>
                <a:gd name="connsiteX15" fmla="*/ 540543 w 983456"/>
                <a:gd name="connsiteY15" fmla="*/ 676275 h 1697832"/>
                <a:gd name="connsiteX16" fmla="*/ 695325 w 983456"/>
                <a:gd name="connsiteY16" fmla="*/ 421482 h 1697832"/>
                <a:gd name="connsiteX17" fmla="*/ 833437 w 983456"/>
                <a:gd name="connsiteY17" fmla="*/ 185738 h 1697832"/>
                <a:gd name="connsiteX18" fmla="*/ 926306 w 983456"/>
                <a:gd name="connsiteY18" fmla="*/ 30957 h 1697832"/>
                <a:gd name="connsiteX19" fmla="*/ 940593 w 983456"/>
                <a:gd name="connsiteY19" fmla="*/ 11907 h 1697832"/>
                <a:gd name="connsiteX20" fmla="*/ 957262 w 983456"/>
                <a:gd name="connsiteY20" fmla="*/ 0 h 1697832"/>
                <a:gd name="connsiteX21" fmla="*/ 964406 w 983456"/>
                <a:gd name="connsiteY21" fmla="*/ 0 h 1697832"/>
                <a:gd name="connsiteX22" fmla="*/ 971550 w 983456"/>
                <a:gd name="connsiteY22" fmla="*/ 2382 h 1697832"/>
                <a:gd name="connsiteX23" fmla="*/ 981075 w 983456"/>
                <a:gd name="connsiteY23" fmla="*/ 9525 h 1697832"/>
                <a:gd name="connsiteX24" fmla="*/ 983456 w 983456"/>
                <a:gd name="connsiteY24" fmla="*/ 21432 h 1697832"/>
                <a:gd name="connsiteX25" fmla="*/ 981075 w 983456"/>
                <a:gd name="connsiteY25" fmla="*/ 50007 h 1697832"/>
                <a:gd name="connsiteX26" fmla="*/ 950118 w 983456"/>
                <a:gd name="connsiteY26" fmla="*/ 142875 h 1697832"/>
                <a:gd name="connsiteX27" fmla="*/ 816768 w 983456"/>
                <a:gd name="connsiteY27" fmla="*/ 490538 h 1697832"/>
                <a:gd name="connsiteX28" fmla="*/ 781050 w 983456"/>
                <a:gd name="connsiteY28" fmla="*/ 569119 h 169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3456" h="1697832">
                  <a:moveTo>
                    <a:pt x="781050" y="569119"/>
                  </a:moveTo>
                  <a:lnTo>
                    <a:pt x="683418" y="802482"/>
                  </a:lnTo>
                  <a:lnTo>
                    <a:pt x="581025" y="1028700"/>
                  </a:lnTo>
                  <a:lnTo>
                    <a:pt x="407193" y="1388269"/>
                  </a:lnTo>
                  <a:lnTo>
                    <a:pt x="350043" y="1502569"/>
                  </a:lnTo>
                  <a:lnTo>
                    <a:pt x="283368" y="1626394"/>
                  </a:lnTo>
                  <a:lnTo>
                    <a:pt x="257175" y="1697832"/>
                  </a:lnTo>
                  <a:lnTo>
                    <a:pt x="0" y="1338263"/>
                  </a:lnTo>
                  <a:lnTo>
                    <a:pt x="35718" y="1362075"/>
                  </a:lnTo>
                  <a:lnTo>
                    <a:pt x="50006" y="1362075"/>
                  </a:lnTo>
                  <a:lnTo>
                    <a:pt x="80962" y="1350169"/>
                  </a:lnTo>
                  <a:lnTo>
                    <a:pt x="116681" y="1314450"/>
                  </a:lnTo>
                  <a:lnTo>
                    <a:pt x="166687" y="1240632"/>
                  </a:lnTo>
                  <a:lnTo>
                    <a:pt x="266700" y="1102519"/>
                  </a:lnTo>
                  <a:lnTo>
                    <a:pt x="395287" y="907257"/>
                  </a:lnTo>
                  <a:lnTo>
                    <a:pt x="540543" y="676275"/>
                  </a:lnTo>
                  <a:lnTo>
                    <a:pt x="695325" y="421482"/>
                  </a:lnTo>
                  <a:lnTo>
                    <a:pt x="833437" y="185738"/>
                  </a:lnTo>
                  <a:lnTo>
                    <a:pt x="926306" y="30957"/>
                  </a:lnTo>
                  <a:lnTo>
                    <a:pt x="940593" y="11907"/>
                  </a:lnTo>
                  <a:lnTo>
                    <a:pt x="957262" y="0"/>
                  </a:lnTo>
                  <a:lnTo>
                    <a:pt x="964406" y="0"/>
                  </a:lnTo>
                  <a:lnTo>
                    <a:pt x="971550" y="2382"/>
                  </a:lnTo>
                  <a:lnTo>
                    <a:pt x="981075" y="9525"/>
                  </a:lnTo>
                  <a:lnTo>
                    <a:pt x="983456" y="21432"/>
                  </a:lnTo>
                  <a:lnTo>
                    <a:pt x="981075" y="50007"/>
                  </a:lnTo>
                  <a:lnTo>
                    <a:pt x="950118" y="142875"/>
                  </a:lnTo>
                  <a:lnTo>
                    <a:pt x="816768" y="490538"/>
                  </a:lnTo>
                  <a:lnTo>
                    <a:pt x="78105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0D1D2163-C355-4772-9459-69E214790485}"/>
                </a:ext>
              </a:extLst>
            </p:cNvPr>
            <p:cNvSpPr/>
            <p:nvPr/>
          </p:nvSpPr>
          <p:spPr>
            <a:xfrm>
              <a:off x="5165725" y="1508125"/>
              <a:ext cx="582613" cy="2192338"/>
            </a:xfrm>
            <a:custGeom>
              <a:avLst/>
              <a:gdLst>
                <a:gd name="connsiteX0" fmla="*/ 224994 w 582677"/>
                <a:gd name="connsiteY0" fmla="*/ 839402 h 2192252"/>
                <a:gd name="connsiteX1" fmla="*/ 224994 w 582677"/>
                <a:gd name="connsiteY1" fmla="*/ 334607 h 2192252"/>
                <a:gd name="connsiteX2" fmla="*/ 219225 w 582677"/>
                <a:gd name="connsiteY2" fmla="*/ 291339 h 2192252"/>
                <a:gd name="connsiteX3" fmla="*/ 207687 w 582677"/>
                <a:gd name="connsiteY3" fmla="*/ 253840 h 2192252"/>
                <a:gd name="connsiteX4" fmla="*/ 187495 w 582677"/>
                <a:gd name="connsiteY4" fmla="*/ 207687 h 2192252"/>
                <a:gd name="connsiteX5" fmla="*/ 161534 w 582677"/>
                <a:gd name="connsiteY5" fmla="*/ 173072 h 2192252"/>
                <a:gd name="connsiteX6" fmla="*/ 121151 w 582677"/>
                <a:gd name="connsiteY6" fmla="*/ 135573 h 2192252"/>
                <a:gd name="connsiteX7" fmla="*/ 86536 w 582677"/>
                <a:gd name="connsiteY7" fmla="*/ 106728 h 2192252"/>
                <a:gd name="connsiteX8" fmla="*/ 46152 w 582677"/>
                <a:gd name="connsiteY8" fmla="*/ 80767 h 2192252"/>
                <a:gd name="connsiteX9" fmla="*/ 28845 w 582677"/>
                <a:gd name="connsiteY9" fmla="*/ 72113 h 2192252"/>
                <a:gd name="connsiteX10" fmla="*/ 14422 w 582677"/>
                <a:gd name="connsiteY10" fmla="*/ 57691 h 2192252"/>
                <a:gd name="connsiteX11" fmla="*/ 0 w 582677"/>
                <a:gd name="connsiteY11" fmla="*/ 34614 h 2192252"/>
                <a:gd name="connsiteX12" fmla="*/ 0 w 582677"/>
                <a:gd name="connsiteY12" fmla="*/ 17307 h 2192252"/>
                <a:gd name="connsiteX13" fmla="*/ 17307 w 582677"/>
                <a:gd name="connsiteY13" fmla="*/ 5769 h 2192252"/>
                <a:gd name="connsiteX14" fmla="*/ 69229 w 582677"/>
                <a:gd name="connsiteY14" fmla="*/ 0 h 2192252"/>
                <a:gd name="connsiteX15" fmla="*/ 115381 w 582677"/>
                <a:gd name="connsiteY15" fmla="*/ 2884 h 2192252"/>
                <a:gd name="connsiteX16" fmla="*/ 187495 w 582677"/>
                <a:gd name="connsiteY16" fmla="*/ 20192 h 2192252"/>
                <a:gd name="connsiteX17" fmla="*/ 276916 w 582677"/>
                <a:gd name="connsiteY17" fmla="*/ 51922 h 2192252"/>
                <a:gd name="connsiteX18" fmla="*/ 363452 w 582677"/>
                <a:gd name="connsiteY18" fmla="*/ 92305 h 2192252"/>
                <a:gd name="connsiteX19" fmla="*/ 467296 w 582677"/>
                <a:gd name="connsiteY19" fmla="*/ 152881 h 2192252"/>
                <a:gd name="connsiteX20" fmla="*/ 571139 w 582677"/>
                <a:gd name="connsiteY20" fmla="*/ 213456 h 2192252"/>
                <a:gd name="connsiteX21" fmla="*/ 579793 w 582677"/>
                <a:gd name="connsiteY21" fmla="*/ 227879 h 2192252"/>
                <a:gd name="connsiteX22" fmla="*/ 582677 w 582677"/>
                <a:gd name="connsiteY22" fmla="*/ 271147 h 2192252"/>
                <a:gd name="connsiteX23" fmla="*/ 576908 w 582677"/>
                <a:gd name="connsiteY23" fmla="*/ 299992 h 2192252"/>
                <a:gd name="connsiteX24" fmla="*/ 559601 w 582677"/>
                <a:gd name="connsiteY24" fmla="*/ 340376 h 2192252"/>
                <a:gd name="connsiteX25" fmla="*/ 539409 w 582677"/>
                <a:gd name="connsiteY25" fmla="*/ 398067 h 2192252"/>
                <a:gd name="connsiteX26" fmla="*/ 516333 w 582677"/>
                <a:gd name="connsiteY26" fmla="*/ 490372 h 2192252"/>
                <a:gd name="connsiteX27" fmla="*/ 513448 w 582677"/>
                <a:gd name="connsiteY27" fmla="*/ 524987 h 2192252"/>
                <a:gd name="connsiteX28" fmla="*/ 516333 w 582677"/>
                <a:gd name="connsiteY28" fmla="*/ 2172060 h 2192252"/>
                <a:gd name="connsiteX29" fmla="*/ 227879 w 582677"/>
                <a:gd name="connsiteY29" fmla="*/ 2192252 h 2192252"/>
                <a:gd name="connsiteX30" fmla="*/ 224994 w 582677"/>
                <a:gd name="connsiteY30" fmla="*/ 839402 h 219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2677" h="2192252">
                  <a:moveTo>
                    <a:pt x="224994" y="839402"/>
                  </a:moveTo>
                  <a:lnTo>
                    <a:pt x="224994" y="334607"/>
                  </a:lnTo>
                  <a:lnTo>
                    <a:pt x="219225" y="291339"/>
                  </a:lnTo>
                  <a:lnTo>
                    <a:pt x="207687" y="253840"/>
                  </a:lnTo>
                  <a:lnTo>
                    <a:pt x="187495" y="207687"/>
                  </a:lnTo>
                  <a:lnTo>
                    <a:pt x="161534" y="173072"/>
                  </a:lnTo>
                  <a:lnTo>
                    <a:pt x="121151" y="135573"/>
                  </a:lnTo>
                  <a:lnTo>
                    <a:pt x="86536" y="106728"/>
                  </a:lnTo>
                  <a:lnTo>
                    <a:pt x="46152" y="80767"/>
                  </a:lnTo>
                  <a:lnTo>
                    <a:pt x="28845" y="72113"/>
                  </a:lnTo>
                  <a:lnTo>
                    <a:pt x="14422" y="57691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7307" y="5769"/>
                  </a:lnTo>
                  <a:lnTo>
                    <a:pt x="69229" y="0"/>
                  </a:lnTo>
                  <a:lnTo>
                    <a:pt x="115381" y="2884"/>
                  </a:lnTo>
                  <a:lnTo>
                    <a:pt x="187495" y="20192"/>
                  </a:lnTo>
                  <a:lnTo>
                    <a:pt x="276916" y="51922"/>
                  </a:lnTo>
                  <a:lnTo>
                    <a:pt x="363452" y="92305"/>
                  </a:lnTo>
                  <a:lnTo>
                    <a:pt x="467296" y="152881"/>
                  </a:lnTo>
                  <a:lnTo>
                    <a:pt x="571139" y="213456"/>
                  </a:lnTo>
                  <a:lnTo>
                    <a:pt x="579793" y="227879"/>
                  </a:lnTo>
                  <a:lnTo>
                    <a:pt x="582677" y="271147"/>
                  </a:lnTo>
                  <a:lnTo>
                    <a:pt x="576908" y="299992"/>
                  </a:lnTo>
                  <a:lnTo>
                    <a:pt x="559601" y="340376"/>
                  </a:lnTo>
                  <a:lnTo>
                    <a:pt x="539409" y="398067"/>
                  </a:lnTo>
                  <a:lnTo>
                    <a:pt x="516333" y="490372"/>
                  </a:lnTo>
                  <a:lnTo>
                    <a:pt x="513448" y="524987"/>
                  </a:lnTo>
                  <a:cubicBezTo>
                    <a:pt x="514410" y="1074011"/>
                    <a:pt x="515371" y="1623036"/>
                    <a:pt x="516333" y="2172060"/>
                  </a:cubicBezTo>
                  <a:lnTo>
                    <a:pt x="227879" y="2192252"/>
                  </a:lnTo>
                  <a:cubicBezTo>
                    <a:pt x="226917" y="1748032"/>
                    <a:pt x="225956" y="1303813"/>
                    <a:pt x="224994" y="8394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58DF646E-AA25-414C-A839-38490D798E39}"/>
                </a:ext>
              </a:extLst>
            </p:cNvPr>
            <p:cNvSpPr/>
            <p:nvPr/>
          </p:nvSpPr>
          <p:spPr>
            <a:xfrm>
              <a:off x="3735388" y="3449638"/>
              <a:ext cx="3554412" cy="625475"/>
            </a:xfrm>
            <a:custGeom>
              <a:avLst/>
              <a:gdLst>
                <a:gd name="connsiteX0" fmla="*/ 1228815 w 3553756"/>
                <a:gd name="connsiteY0" fmla="*/ 253840 h 625946"/>
                <a:gd name="connsiteX1" fmla="*/ 1664381 w 3553756"/>
                <a:gd name="connsiteY1" fmla="*/ 181726 h 625946"/>
                <a:gd name="connsiteX2" fmla="*/ 1938412 w 3553756"/>
                <a:gd name="connsiteY2" fmla="*/ 161534 h 625946"/>
                <a:gd name="connsiteX3" fmla="*/ 2223982 w 3553756"/>
                <a:gd name="connsiteY3" fmla="*/ 132689 h 625946"/>
                <a:gd name="connsiteX4" fmla="*/ 2731661 w 3553756"/>
                <a:gd name="connsiteY4" fmla="*/ 83652 h 625946"/>
                <a:gd name="connsiteX5" fmla="*/ 2881658 w 3553756"/>
                <a:gd name="connsiteY5" fmla="*/ 69229 h 625946"/>
                <a:gd name="connsiteX6" fmla="*/ 2956656 w 3553756"/>
                <a:gd name="connsiteY6" fmla="*/ 40384 h 625946"/>
                <a:gd name="connsiteX7" fmla="*/ 3066268 w 3553756"/>
                <a:gd name="connsiteY7" fmla="*/ 2884 h 625946"/>
                <a:gd name="connsiteX8" fmla="*/ 3089345 w 3553756"/>
                <a:gd name="connsiteY8" fmla="*/ 0 h 625946"/>
                <a:gd name="connsiteX9" fmla="*/ 3123959 w 3553756"/>
                <a:gd name="connsiteY9" fmla="*/ 5769 h 625946"/>
                <a:gd name="connsiteX10" fmla="*/ 3236456 w 3553756"/>
                <a:gd name="connsiteY10" fmla="*/ 28845 h 625946"/>
                <a:gd name="connsiteX11" fmla="*/ 3363376 w 3553756"/>
                <a:gd name="connsiteY11" fmla="*/ 69229 h 625946"/>
                <a:gd name="connsiteX12" fmla="*/ 3441259 w 3553756"/>
                <a:gd name="connsiteY12" fmla="*/ 100959 h 625946"/>
                <a:gd name="connsiteX13" fmla="*/ 3472989 w 3553756"/>
                <a:gd name="connsiteY13" fmla="*/ 121151 h 625946"/>
                <a:gd name="connsiteX14" fmla="*/ 3501834 w 3553756"/>
                <a:gd name="connsiteY14" fmla="*/ 147112 h 625946"/>
                <a:gd name="connsiteX15" fmla="*/ 3527795 w 3553756"/>
                <a:gd name="connsiteY15" fmla="*/ 178842 h 625946"/>
                <a:gd name="connsiteX16" fmla="*/ 3545102 w 3553756"/>
                <a:gd name="connsiteY16" fmla="*/ 213456 h 625946"/>
                <a:gd name="connsiteX17" fmla="*/ 3550872 w 3553756"/>
                <a:gd name="connsiteY17" fmla="*/ 242302 h 625946"/>
                <a:gd name="connsiteX18" fmla="*/ 3553756 w 3553756"/>
                <a:gd name="connsiteY18" fmla="*/ 265378 h 625946"/>
                <a:gd name="connsiteX19" fmla="*/ 3553756 w 3553756"/>
                <a:gd name="connsiteY19" fmla="*/ 279801 h 625946"/>
                <a:gd name="connsiteX20" fmla="*/ 3542218 w 3553756"/>
                <a:gd name="connsiteY20" fmla="*/ 305761 h 625946"/>
                <a:gd name="connsiteX21" fmla="*/ 3522026 w 3553756"/>
                <a:gd name="connsiteY21" fmla="*/ 320184 h 625946"/>
                <a:gd name="connsiteX22" fmla="*/ 3458566 w 3553756"/>
                <a:gd name="connsiteY22" fmla="*/ 337491 h 625946"/>
                <a:gd name="connsiteX23" fmla="*/ 3418183 w 3553756"/>
                <a:gd name="connsiteY23" fmla="*/ 337491 h 625946"/>
                <a:gd name="connsiteX24" fmla="*/ 3322993 w 3553756"/>
                <a:gd name="connsiteY24" fmla="*/ 323069 h 625946"/>
                <a:gd name="connsiteX25" fmla="*/ 3129728 w 3553756"/>
                <a:gd name="connsiteY25" fmla="*/ 291339 h 625946"/>
                <a:gd name="connsiteX26" fmla="*/ 2991270 w 3553756"/>
                <a:gd name="connsiteY26" fmla="*/ 294223 h 625946"/>
                <a:gd name="connsiteX27" fmla="*/ 2665317 w 3553756"/>
                <a:gd name="connsiteY27" fmla="*/ 294223 h 625946"/>
                <a:gd name="connsiteX28" fmla="*/ 2356671 w 3553756"/>
                <a:gd name="connsiteY28" fmla="*/ 308646 h 625946"/>
                <a:gd name="connsiteX29" fmla="*/ 2068217 w 3553756"/>
                <a:gd name="connsiteY29" fmla="*/ 328838 h 625946"/>
                <a:gd name="connsiteX30" fmla="*/ 1771109 w 3553756"/>
                <a:gd name="connsiteY30" fmla="*/ 354799 h 625946"/>
                <a:gd name="connsiteX31" fmla="*/ 1693226 w 3553756"/>
                <a:gd name="connsiteY31" fmla="*/ 360568 h 625946"/>
                <a:gd name="connsiteX32" fmla="*/ 1499962 w 3553756"/>
                <a:gd name="connsiteY32" fmla="*/ 386529 h 625946"/>
                <a:gd name="connsiteX33" fmla="*/ 1277852 w 3553756"/>
                <a:gd name="connsiteY33" fmla="*/ 426912 h 625946"/>
                <a:gd name="connsiteX34" fmla="*/ 1122087 w 3553756"/>
                <a:gd name="connsiteY34" fmla="*/ 461527 h 625946"/>
                <a:gd name="connsiteX35" fmla="*/ 928822 w 3553756"/>
                <a:gd name="connsiteY35" fmla="*/ 507679 h 625946"/>
                <a:gd name="connsiteX36" fmla="*/ 726904 w 3553756"/>
                <a:gd name="connsiteY36" fmla="*/ 565370 h 625946"/>
                <a:gd name="connsiteX37" fmla="*/ 548063 w 3553756"/>
                <a:gd name="connsiteY37" fmla="*/ 625946 h 625946"/>
                <a:gd name="connsiteX38" fmla="*/ 516333 w 3553756"/>
                <a:gd name="connsiteY38" fmla="*/ 625946 h 625946"/>
                <a:gd name="connsiteX39" fmla="*/ 438450 w 3553756"/>
                <a:gd name="connsiteY39" fmla="*/ 611523 h 625946"/>
                <a:gd name="connsiteX40" fmla="*/ 363452 w 3553756"/>
                <a:gd name="connsiteY40" fmla="*/ 588447 h 625946"/>
                <a:gd name="connsiteX41" fmla="*/ 317299 w 3553756"/>
                <a:gd name="connsiteY41" fmla="*/ 568255 h 625946"/>
                <a:gd name="connsiteX42" fmla="*/ 268262 w 3553756"/>
                <a:gd name="connsiteY42" fmla="*/ 545178 h 625946"/>
                <a:gd name="connsiteX43" fmla="*/ 207687 w 3553756"/>
                <a:gd name="connsiteY43" fmla="*/ 504795 h 625946"/>
                <a:gd name="connsiteX44" fmla="*/ 170188 w 3553756"/>
                <a:gd name="connsiteY44" fmla="*/ 475949 h 625946"/>
                <a:gd name="connsiteX45" fmla="*/ 121150 w 3553756"/>
                <a:gd name="connsiteY45" fmla="*/ 432681 h 625946"/>
                <a:gd name="connsiteX46" fmla="*/ 80767 w 3553756"/>
                <a:gd name="connsiteY46" fmla="*/ 389413 h 625946"/>
                <a:gd name="connsiteX47" fmla="*/ 34614 w 3553756"/>
                <a:gd name="connsiteY47" fmla="*/ 334607 h 625946"/>
                <a:gd name="connsiteX48" fmla="*/ 8653 w 3553756"/>
                <a:gd name="connsiteY48" fmla="*/ 297108 h 625946"/>
                <a:gd name="connsiteX49" fmla="*/ 2884 w 3553756"/>
                <a:gd name="connsiteY49" fmla="*/ 279801 h 625946"/>
                <a:gd name="connsiteX50" fmla="*/ 0 w 3553756"/>
                <a:gd name="connsiteY50" fmla="*/ 259609 h 625946"/>
                <a:gd name="connsiteX51" fmla="*/ 2884 w 3553756"/>
                <a:gd name="connsiteY51" fmla="*/ 245186 h 625946"/>
                <a:gd name="connsiteX52" fmla="*/ 14422 w 3553756"/>
                <a:gd name="connsiteY52" fmla="*/ 233648 h 625946"/>
                <a:gd name="connsiteX53" fmla="*/ 28845 w 3553756"/>
                <a:gd name="connsiteY53" fmla="*/ 236532 h 625946"/>
                <a:gd name="connsiteX54" fmla="*/ 77882 w 3553756"/>
                <a:gd name="connsiteY54" fmla="*/ 268262 h 625946"/>
                <a:gd name="connsiteX55" fmla="*/ 147111 w 3553756"/>
                <a:gd name="connsiteY55" fmla="*/ 314415 h 625946"/>
                <a:gd name="connsiteX56" fmla="*/ 199033 w 3553756"/>
                <a:gd name="connsiteY56" fmla="*/ 340376 h 625946"/>
                <a:gd name="connsiteX57" fmla="*/ 276916 w 3553756"/>
                <a:gd name="connsiteY57" fmla="*/ 369221 h 625946"/>
                <a:gd name="connsiteX58" fmla="*/ 343260 w 3553756"/>
                <a:gd name="connsiteY58" fmla="*/ 383644 h 625946"/>
                <a:gd name="connsiteX59" fmla="*/ 409605 w 3553756"/>
                <a:gd name="connsiteY59" fmla="*/ 386529 h 625946"/>
                <a:gd name="connsiteX60" fmla="*/ 493256 w 3553756"/>
                <a:gd name="connsiteY60" fmla="*/ 374990 h 625946"/>
                <a:gd name="connsiteX61" fmla="*/ 706713 w 3553756"/>
                <a:gd name="connsiteY61" fmla="*/ 340376 h 625946"/>
                <a:gd name="connsiteX62" fmla="*/ 1228815 w 3553756"/>
                <a:gd name="connsiteY62" fmla="*/ 25384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53756" h="625946">
                  <a:moveTo>
                    <a:pt x="1228815" y="253840"/>
                  </a:moveTo>
                  <a:lnTo>
                    <a:pt x="1664381" y="181726"/>
                  </a:lnTo>
                  <a:lnTo>
                    <a:pt x="1938412" y="161534"/>
                  </a:lnTo>
                  <a:lnTo>
                    <a:pt x="2223982" y="132689"/>
                  </a:lnTo>
                  <a:lnTo>
                    <a:pt x="2731661" y="83652"/>
                  </a:lnTo>
                  <a:lnTo>
                    <a:pt x="2881658" y="69229"/>
                  </a:lnTo>
                  <a:lnTo>
                    <a:pt x="2956656" y="40384"/>
                  </a:lnTo>
                  <a:lnTo>
                    <a:pt x="3066268" y="2884"/>
                  </a:lnTo>
                  <a:lnTo>
                    <a:pt x="3089345" y="0"/>
                  </a:lnTo>
                  <a:lnTo>
                    <a:pt x="3123959" y="5769"/>
                  </a:lnTo>
                  <a:lnTo>
                    <a:pt x="3236456" y="28845"/>
                  </a:lnTo>
                  <a:lnTo>
                    <a:pt x="3363376" y="69229"/>
                  </a:lnTo>
                  <a:lnTo>
                    <a:pt x="3441259" y="100959"/>
                  </a:lnTo>
                  <a:lnTo>
                    <a:pt x="3472989" y="121151"/>
                  </a:lnTo>
                  <a:lnTo>
                    <a:pt x="3501834" y="147112"/>
                  </a:lnTo>
                  <a:lnTo>
                    <a:pt x="3527795" y="178842"/>
                  </a:lnTo>
                  <a:lnTo>
                    <a:pt x="3545102" y="213456"/>
                  </a:lnTo>
                  <a:lnTo>
                    <a:pt x="3550872" y="242302"/>
                  </a:lnTo>
                  <a:lnTo>
                    <a:pt x="3553756" y="265378"/>
                  </a:lnTo>
                  <a:lnTo>
                    <a:pt x="3553756" y="279801"/>
                  </a:lnTo>
                  <a:lnTo>
                    <a:pt x="3542218" y="305761"/>
                  </a:lnTo>
                  <a:lnTo>
                    <a:pt x="3522026" y="320184"/>
                  </a:lnTo>
                  <a:lnTo>
                    <a:pt x="3458566" y="337491"/>
                  </a:lnTo>
                  <a:lnTo>
                    <a:pt x="3418183" y="337491"/>
                  </a:lnTo>
                  <a:lnTo>
                    <a:pt x="3322993" y="323069"/>
                  </a:lnTo>
                  <a:lnTo>
                    <a:pt x="3129728" y="291339"/>
                  </a:lnTo>
                  <a:lnTo>
                    <a:pt x="2991270" y="294223"/>
                  </a:lnTo>
                  <a:lnTo>
                    <a:pt x="2665317" y="294223"/>
                  </a:lnTo>
                  <a:lnTo>
                    <a:pt x="2356671" y="308646"/>
                  </a:lnTo>
                  <a:lnTo>
                    <a:pt x="2068217" y="328838"/>
                  </a:lnTo>
                  <a:lnTo>
                    <a:pt x="1771109" y="354799"/>
                  </a:lnTo>
                  <a:lnTo>
                    <a:pt x="1693226" y="360568"/>
                  </a:lnTo>
                  <a:lnTo>
                    <a:pt x="1499962" y="386529"/>
                  </a:lnTo>
                  <a:lnTo>
                    <a:pt x="1277852" y="426912"/>
                  </a:lnTo>
                  <a:lnTo>
                    <a:pt x="1122087" y="461527"/>
                  </a:lnTo>
                  <a:lnTo>
                    <a:pt x="928822" y="507679"/>
                  </a:lnTo>
                  <a:lnTo>
                    <a:pt x="726904" y="565370"/>
                  </a:lnTo>
                  <a:lnTo>
                    <a:pt x="548063" y="625946"/>
                  </a:lnTo>
                  <a:lnTo>
                    <a:pt x="516333" y="625946"/>
                  </a:lnTo>
                  <a:lnTo>
                    <a:pt x="438450" y="611523"/>
                  </a:lnTo>
                  <a:lnTo>
                    <a:pt x="363452" y="588447"/>
                  </a:lnTo>
                  <a:lnTo>
                    <a:pt x="317299" y="568255"/>
                  </a:lnTo>
                  <a:lnTo>
                    <a:pt x="268262" y="545178"/>
                  </a:lnTo>
                  <a:lnTo>
                    <a:pt x="207687" y="504795"/>
                  </a:lnTo>
                  <a:lnTo>
                    <a:pt x="170188" y="475949"/>
                  </a:lnTo>
                  <a:lnTo>
                    <a:pt x="121150" y="432681"/>
                  </a:lnTo>
                  <a:lnTo>
                    <a:pt x="80767" y="389413"/>
                  </a:lnTo>
                  <a:lnTo>
                    <a:pt x="34614" y="334607"/>
                  </a:lnTo>
                  <a:lnTo>
                    <a:pt x="8653" y="297108"/>
                  </a:lnTo>
                  <a:lnTo>
                    <a:pt x="2884" y="279801"/>
                  </a:lnTo>
                  <a:lnTo>
                    <a:pt x="0" y="259609"/>
                  </a:lnTo>
                  <a:lnTo>
                    <a:pt x="2884" y="245186"/>
                  </a:lnTo>
                  <a:lnTo>
                    <a:pt x="14422" y="233648"/>
                  </a:lnTo>
                  <a:lnTo>
                    <a:pt x="28845" y="236532"/>
                  </a:lnTo>
                  <a:lnTo>
                    <a:pt x="77882" y="268262"/>
                  </a:lnTo>
                  <a:lnTo>
                    <a:pt x="147111" y="314415"/>
                  </a:lnTo>
                  <a:lnTo>
                    <a:pt x="199033" y="340376"/>
                  </a:lnTo>
                  <a:lnTo>
                    <a:pt x="276916" y="369221"/>
                  </a:lnTo>
                  <a:lnTo>
                    <a:pt x="343260" y="383644"/>
                  </a:lnTo>
                  <a:lnTo>
                    <a:pt x="409605" y="386529"/>
                  </a:lnTo>
                  <a:lnTo>
                    <a:pt x="493256" y="374990"/>
                  </a:lnTo>
                  <a:lnTo>
                    <a:pt x="706713" y="340376"/>
                  </a:lnTo>
                  <a:lnTo>
                    <a:pt x="1228815" y="253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29D82B7D-D9EA-47BD-ACDD-8D9C9CACE9AE}"/>
                </a:ext>
              </a:extLst>
            </p:cNvPr>
            <p:cNvSpPr/>
            <p:nvPr/>
          </p:nvSpPr>
          <p:spPr>
            <a:xfrm>
              <a:off x="4427538" y="3767138"/>
              <a:ext cx="1282700" cy="1660525"/>
            </a:xfrm>
            <a:custGeom>
              <a:avLst/>
              <a:gdLst>
                <a:gd name="connsiteX0" fmla="*/ 428625 w 1283494"/>
                <a:gd name="connsiteY0" fmla="*/ 1266825 h 1659731"/>
                <a:gd name="connsiteX1" fmla="*/ 723900 w 1283494"/>
                <a:gd name="connsiteY1" fmla="*/ 945356 h 1659731"/>
                <a:gd name="connsiteX2" fmla="*/ 942975 w 1283494"/>
                <a:gd name="connsiteY2" fmla="*/ 707231 h 1659731"/>
                <a:gd name="connsiteX3" fmla="*/ 1140619 w 1283494"/>
                <a:gd name="connsiteY3" fmla="*/ 495300 h 1659731"/>
                <a:gd name="connsiteX4" fmla="*/ 1173956 w 1283494"/>
                <a:gd name="connsiteY4" fmla="*/ 461962 h 1659731"/>
                <a:gd name="connsiteX5" fmla="*/ 1190625 w 1283494"/>
                <a:gd name="connsiteY5" fmla="*/ 452437 h 1659731"/>
                <a:gd name="connsiteX6" fmla="*/ 1223962 w 1283494"/>
                <a:gd name="connsiteY6" fmla="*/ 433387 h 1659731"/>
                <a:gd name="connsiteX7" fmla="*/ 1257300 w 1283494"/>
                <a:gd name="connsiteY7" fmla="*/ 404812 h 1659731"/>
                <a:gd name="connsiteX8" fmla="*/ 1278731 w 1283494"/>
                <a:gd name="connsiteY8" fmla="*/ 376237 h 1659731"/>
                <a:gd name="connsiteX9" fmla="*/ 1283494 w 1283494"/>
                <a:gd name="connsiteY9" fmla="*/ 350043 h 1659731"/>
                <a:gd name="connsiteX10" fmla="*/ 1281112 w 1283494"/>
                <a:gd name="connsiteY10" fmla="*/ 326231 h 1659731"/>
                <a:gd name="connsiteX11" fmla="*/ 1264444 w 1283494"/>
                <a:gd name="connsiteY11" fmla="*/ 300037 h 1659731"/>
                <a:gd name="connsiteX12" fmla="*/ 1202531 w 1283494"/>
                <a:gd name="connsiteY12" fmla="*/ 228600 h 1659731"/>
                <a:gd name="connsiteX13" fmla="*/ 1104900 w 1283494"/>
                <a:gd name="connsiteY13" fmla="*/ 123825 h 1659731"/>
                <a:gd name="connsiteX14" fmla="*/ 1035844 w 1283494"/>
                <a:gd name="connsiteY14" fmla="*/ 47625 h 1659731"/>
                <a:gd name="connsiteX15" fmla="*/ 992981 w 1283494"/>
                <a:gd name="connsiteY15" fmla="*/ 0 h 1659731"/>
                <a:gd name="connsiteX16" fmla="*/ 802481 w 1283494"/>
                <a:gd name="connsiteY16" fmla="*/ 45243 h 1659731"/>
                <a:gd name="connsiteX17" fmla="*/ 857250 w 1283494"/>
                <a:gd name="connsiteY17" fmla="*/ 83343 h 1659731"/>
                <a:gd name="connsiteX18" fmla="*/ 878681 w 1283494"/>
                <a:gd name="connsiteY18" fmla="*/ 104775 h 1659731"/>
                <a:gd name="connsiteX19" fmla="*/ 895350 w 1283494"/>
                <a:gd name="connsiteY19" fmla="*/ 123825 h 1659731"/>
                <a:gd name="connsiteX20" fmla="*/ 909637 w 1283494"/>
                <a:gd name="connsiteY20" fmla="*/ 147637 h 1659731"/>
                <a:gd name="connsiteX21" fmla="*/ 916781 w 1283494"/>
                <a:gd name="connsiteY21" fmla="*/ 171450 h 1659731"/>
                <a:gd name="connsiteX22" fmla="*/ 919162 w 1283494"/>
                <a:gd name="connsiteY22" fmla="*/ 200025 h 1659731"/>
                <a:gd name="connsiteX23" fmla="*/ 914400 w 1283494"/>
                <a:gd name="connsiteY23" fmla="*/ 245268 h 1659731"/>
                <a:gd name="connsiteX24" fmla="*/ 897731 w 1283494"/>
                <a:gd name="connsiteY24" fmla="*/ 285750 h 1659731"/>
                <a:gd name="connsiteX25" fmla="*/ 816769 w 1283494"/>
                <a:gd name="connsiteY25" fmla="*/ 404812 h 1659731"/>
                <a:gd name="connsiteX26" fmla="*/ 638175 w 1283494"/>
                <a:gd name="connsiteY26" fmla="*/ 661987 h 1659731"/>
                <a:gd name="connsiteX27" fmla="*/ 464344 w 1283494"/>
                <a:gd name="connsiteY27" fmla="*/ 912018 h 1659731"/>
                <a:gd name="connsiteX28" fmla="*/ 252412 w 1283494"/>
                <a:gd name="connsiteY28" fmla="*/ 1221581 h 1659731"/>
                <a:gd name="connsiteX29" fmla="*/ 0 w 1283494"/>
                <a:gd name="connsiteY29" fmla="*/ 1593056 h 1659731"/>
                <a:gd name="connsiteX30" fmla="*/ 73819 w 1283494"/>
                <a:gd name="connsiteY30" fmla="*/ 1659731 h 1659731"/>
                <a:gd name="connsiteX31" fmla="*/ 133350 w 1283494"/>
                <a:gd name="connsiteY31" fmla="*/ 1583531 h 1659731"/>
                <a:gd name="connsiteX32" fmla="*/ 250031 w 1283494"/>
                <a:gd name="connsiteY32" fmla="*/ 1457325 h 1659731"/>
                <a:gd name="connsiteX33" fmla="*/ 361950 w 1283494"/>
                <a:gd name="connsiteY33" fmla="*/ 1338262 h 1659731"/>
                <a:gd name="connsiteX34" fmla="*/ 428625 w 1283494"/>
                <a:gd name="connsiteY34" fmla="*/ 1266825 h 165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3494" h="1659731">
                  <a:moveTo>
                    <a:pt x="428625" y="1266825"/>
                  </a:moveTo>
                  <a:lnTo>
                    <a:pt x="723900" y="945356"/>
                  </a:lnTo>
                  <a:lnTo>
                    <a:pt x="942975" y="707231"/>
                  </a:lnTo>
                  <a:lnTo>
                    <a:pt x="1140619" y="495300"/>
                  </a:lnTo>
                  <a:lnTo>
                    <a:pt x="1173956" y="461962"/>
                  </a:lnTo>
                  <a:lnTo>
                    <a:pt x="1190625" y="452437"/>
                  </a:lnTo>
                  <a:lnTo>
                    <a:pt x="1223962" y="433387"/>
                  </a:lnTo>
                  <a:lnTo>
                    <a:pt x="1257300" y="404812"/>
                  </a:lnTo>
                  <a:lnTo>
                    <a:pt x="1278731" y="376237"/>
                  </a:lnTo>
                  <a:lnTo>
                    <a:pt x="1283494" y="350043"/>
                  </a:lnTo>
                  <a:lnTo>
                    <a:pt x="1281112" y="326231"/>
                  </a:lnTo>
                  <a:lnTo>
                    <a:pt x="1264444" y="300037"/>
                  </a:lnTo>
                  <a:lnTo>
                    <a:pt x="1202531" y="228600"/>
                  </a:lnTo>
                  <a:lnTo>
                    <a:pt x="1104900" y="123825"/>
                  </a:lnTo>
                  <a:lnTo>
                    <a:pt x="1035844" y="47625"/>
                  </a:lnTo>
                  <a:lnTo>
                    <a:pt x="992981" y="0"/>
                  </a:lnTo>
                  <a:lnTo>
                    <a:pt x="802481" y="45243"/>
                  </a:lnTo>
                  <a:lnTo>
                    <a:pt x="857250" y="83343"/>
                  </a:lnTo>
                  <a:lnTo>
                    <a:pt x="878681" y="104775"/>
                  </a:lnTo>
                  <a:lnTo>
                    <a:pt x="895350" y="123825"/>
                  </a:lnTo>
                  <a:lnTo>
                    <a:pt x="909637" y="147637"/>
                  </a:lnTo>
                  <a:lnTo>
                    <a:pt x="916781" y="171450"/>
                  </a:lnTo>
                  <a:lnTo>
                    <a:pt x="919162" y="200025"/>
                  </a:lnTo>
                  <a:lnTo>
                    <a:pt x="914400" y="245268"/>
                  </a:lnTo>
                  <a:lnTo>
                    <a:pt x="897731" y="285750"/>
                  </a:lnTo>
                  <a:lnTo>
                    <a:pt x="816769" y="404812"/>
                  </a:lnTo>
                  <a:lnTo>
                    <a:pt x="638175" y="661987"/>
                  </a:lnTo>
                  <a:lnTo>
                    <a:pt x="464344" y="912018"/>
                  </a:lnTo>
                  <a:lnTo>
                    <a:pt x="252412" y="1221581"/>
                  </a:lnTo>
                  <a:lnTo>
                    <a:pt x="0" y="1593056"/>
                  </a:lnTo>
                  <a:lnTo>
                    <a:pt x="73819" y="1659731"/>
                  </a:lnTo>
                  <a:lnTo>
                    <a:pt x="133350" y="1583531"/>
                  </a:lnTo>
                  <a:lnTo>
                    <a:pt x="250031" y="1457325"/>
                  </a:lnTo>
                  <a:lnTo>
                    <a:pt x="361950" y="1338262"/>
                  </a:lnTo>
                  <a:lnTo>
                    <a:pt x="428625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11FDB0F0-2A89-45E8-9810-751DC697B6FE}"/>
                </a:ext>
              </a:extLst>
            </p:cNvPr>
            <p:cNvSpPr/>
            <p:nvPr/>
          </p:nvSpPr>
          <p:spPr>
            <a:xfrm>
              <a:off x="4183063" y="4981575"/>
              <a:ext cx="2454275" cy="819150"/>
            </a:xfrm>
            <a:custGeom>
              <a:avLst/>
              <a:gdLst>
                <a:gd name="connsiteX0" fmla="*/ 1116807 w 2452688"/>
                <a:gd name="connsiteY0" fmla="*/ 257175 h 819150"/>
                <a:gd name="connsiteX1" fmla="*/ 695325 w 2452688"/>
                <a:gd name="connsiteY1" fmla="*/ 340519 h 819150"/>
                <a:gd name="connsiteX2" fmla="*/ 400050 w 2452688"/>
                <a:gd name="connsiteY2" fmla="*/ 397669 h 819150"/>
                <a:gd name="connsiteX3" fmla="*/ 335757 w 2452688"/>
                <a:gd name="connsiteY3" fmla="*/ 407194 h 819150"/>
                <a:gd name="connsiteX4" fmla="*/ 307182 w 2452688"/>
                <a:gd name="connsiteY4" fmla="*/ 300038 h 819150"/>
                <a:gd name="connsiteX5" fmla="*/ 214313 w 2452688"/>
                <a:gd name="connsiteY5" fmla="*/ 323850 h 819150"/>
                <a:gd name="connsiteX6" fmla="*/ 71438 w 2452688"/>
                <a:gd name="connsiteY6" fmla="*/ 361950 h 819150"/>
                <a:gd name="connsiteX7" fmla="*/ 47625 w 2452688"/>
                <a:gd name="connsiteY7" fmla="*/ 369094 h 819150"/>
                <a:gd name="connsiteX8" fmla="*/ 28575 w 2452688"/>
                <a:gd name="connsiteY8" fmla="*/ 381000 h 819150"/>
                <a:gd name="connsiteX9" fmla="*/ 16669 w 2452688"/>
                <a:gd name="connsiteY9" fmla="*/ 402431 h 819150"/>
                <a:gd name="connsiteX10" fmla="*/ 4763 w 2452688"/>
                <a:gd name="connsiteY10" fmla="*/ 454819 h 819150"/>
                <a:gd name="connsiteX11" fmla="*/ 0 w 2452688"/>
                <a:gd name="connsiteY11" fmla="*/ 531019 h 819150"/>
                <a:gd name="connsiteX12" fmla="*/ 0 w 2452688"/>
                <a:gd name="connsiteY12" fmla="*/ 581025 h 819150"/>
                <a:gd name="connsiteX13" fmla="*/ 2382 w 2452688"/>
                <a:gd name="connsiteY13" fmla="*/ 640556 h 819150"/>
                <a:gd name="connsiteX14" fmla="*/ 7144 w 2452688"/>
                <a:gd name="connsiteY14" fmla="*/ 695325 h 819150"/>
                <a:gd name="connsiteX15" fmla="*/ 19050 w 2452688"/>
                <a:gd name="connsiteY15" fmla="*/ 735806 h 819150"/>
                <a:gd name="connsiteX16" fmla="*/ 35719 w 2452688"/>
                <a:gd name="connsiteY16" fmla="*/ 773906 h 819150"/>
                <a:gd name="connsiteX17" fmla="*/ 52388 w 2452688"/>
                <a:gd name="connsiteY17" fmla="*/ 800100 h 819150"/>
                <a:gd name="connsiteX18" fmla="*/ 66675 w 2452688"/>
                <a:gd name="connsiteY18" fmla="*/ 814388 h 819150"/>
                <a:gd name="connsiteX19" fmla="*/ 80963 w 2452688"/>
                <a:gd name="connsiteY19" fmla="*/ 819150 h 819150"/>
                <a:gd name="connsiteX20" fmla="*/ 107157 w 2452688"/>
                <a:gd name="connsiteY20" fmla="*/ 814388 h 819150"/>
                <a:gd name="connsiteX21" fmla="*/ 140494 w 2452688"/>
                <a:gd name="connsiteY21" fmla="*/ 797719 h 819150"/>
                <a:gd name="connsiteX22" fmla="*/ 183357 w 2452688"/>
                <a:gd name="connsiteY22" fmla="*/ 764381 h 819150"/>
                <a:gd name="connsiteX23" fmla="*/ 214313 w 2452688"/>
                <a:gd name="connsiteY23" fmla="*/ 735806 h 819150"/>
                <a:gd name="connsiteX24" fmla="*/ 235744 w 2452688"/>
                <a:gd name="connsiteY24" fmla="*/ 723900 h 819150"/>
                <a:gd name="connsiteX25" fmla="*/ 540544 w 2452688"/>
                <a:gd name="connsiteY25" fmla="*/ 635794 h 819150"/>
                <a:gd name="connsiteX26" fmla="*/ 971550 w 2452688"/>
                <a:gd name="connsiteY26" fmla="*/ 509588 h 819150"/>
                <a:gd name="connsiteX27" fmla="*/ 1400175 w 2452688"/>
                <a:gd name="connsiteY27" fmla="*/ 385763 h 819150"/>
                <a:gd name="connsiteX28" fmla="*/ 1812132 w 2452688"/>
                <a:gd name="connsiteY28" fmla="*/ 266700 h 819150"/>
                <a:gd name="connsiteX29" fmla="*/ 2121694 w 2452688"/>
                <a:gd name="connsiteY29" fmla="*/ 178594 h 819150"/>
                <a:gd name="connsiteX30" fmla="*/ 2452688 w 2452688"/>
                <a:gd name="connsiteY30" fmla="*/ 78581 h 819150"/>
                <a:gd name="connsiteX31" fmla="*/ 2402682 w 2452688"/>
                <a:gd name="connsiteY31" fmla="*/ 0 h 819150"/>
                <a:gd name="connsiteX32" fmla="*/ 2157413 w 2452688"/>
                <a:gd name="connsiteY32" fmla="*/ 47625 h 819150"/>
                <a:gd name="connsiteX33" fmla="*/ 1871663 w 2452688"/>
                <a:gd name="connsiteY33" fmla="*/ 104775 h 819150"/>
                <a:gd name="connsiteX34" fmla="*/ 1593057 w 2452688"/>
                <a:gd name="connsiteY34" fmla="*/ 161925 h 819150"/>
                <a:gd name="connsiteX35" fmla="*/ 1288257 w 2452688"/>
                <a:gd name="connsiteY35" fmla="*/ 223838 h 819150"/>
                <a:gd name="connsiteX36" fmla="*/ 1116807 w 2452688"/>
                <a:gd name="connsiteY36" fmla="*/ 2571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52688" h="819150">
                  <a:moveTo>
                    <a:pt x="1116807" y="257175"/>
                  </a:moveTo>
                  <a:lnTo>
                    <a:pt x="695325" y="340519"/>
                  </a:lnTo>
                  <a:lnTo>
                    <a:pt x="400050" y="397669"/>
                  </a:lnTo>
                  <a:lnTo>
                    <a:pt x="335757" y="407194"/>
                  </a:lnTo>
                  <a:lnTo>
                    <a:pt x="307182" y="300038"/>
                  </a:lnTo>
                  <a:lnTo>
                    <a:pt x="214313" y="323850"/>
                  </a:lnTo>
                  <a:lnTo>
                    <a:pt x="71438" y="361950"/>
                  </a:lnTo>
                  <a:lnTo>
                    <a:pt x="47625" y="369094"/>
                  </a:lnTo>
                  <a:lnTo>
                    <a:pt x="28575" y="381000"/>
                  </a:lnTo>
                  <a:lnTo>
                    <a:pt x="16669" y="402431"/>
                  </a:lnTo>
                  <a:lnTo>
                    <a:pt x="4763" y="454819"/>
                  </a:lnTo>
                  <a:lnTo>
                    <a:pt x="0" y="531019"/>
                  </a:lnTo>
                  <a:lnTo>
                    <a:pt x="0" y="581025"/>
                  </a:lnTo>
                  <a:lnTo>
                    <a:pt x="2382" y="640556"/>
                  </a:lnTo>
                  <a:lnTo>
                    <a:pt x="7144" y="695325"/>
                  </a:lnTo>
                  <a:lnTo>
                    <a:pt x="19050" y="735806"/>
                  </a:lnTo>
                  <a:lnTo>
                    <a:pt x="35719" y="773906"/>
                  </a:lnTo>
                  <a:lnTo>
                    <a:pt x="52388" y="800100"/>
                  </a:lnTo>
                  <a:lnTo>
                    <a:pt x="66675" y="814388"/>
                  </a:lnTo>
                  <a:lnTo>
                    <a:pt x="80963" y="819150"/>
                  </a:lnTo>
                  <a:lnTo>
                    <a:pt x="107157" y="814388"/>
                  </a:lnTo>
                  <a:lnTo>
                    <a:pt x="140494" y="797719"/>
                  </a:lnTo>
                  <a:lnTo>
                    <a:pt x="183357" y="764381"/>
                  </a:lnTo>
                  <a:lnTo>
                    <a:pt x="214313" y="735806"/>
                  </a:lnTo>
                  <a:lnTo>
                    <a:pt x="235744" y="723900"/>
                  </a:lnTo>
                  <a:lnTo>
                    <a:pt x="540544" y="635794"/>
                  </a:lnTo>
                  <a:lnTo>
                    <a:pt x="971550" y="509588"/>
                  </a:lnTo>
                  <a:lnTo>
                    <a:pt x="1400175" y="385763"/>
                  </a:lnTo>
                  <a:lnTo>
                    <a:pt x="1812132" y="266700"/>
                  </a:lnTo>
                  <a:lnTo>
                    <a:pt x="2121694" y="178594"/>
                  </a:lnTo>
                  <a:lnTo>
                    <a:pt x="2452688" y="78581"/>
                  </a:lnTo>
                  <a:lnTo>
                    <a:pt x="2402682" y="0"/>
                  </a:lnTo>
                  <a:lnTo>
                    <a:pt x="2157413" y="47625"/>
                  </a:lnTo>
                  <a:lnTo>
                    <a:pt x="1871663" y="104775"/>
                  </a:lnTo>
                  <a:lnTo>
                    <a:pt x="1593057" y="161925"/>
                  </a:lnTo>
                  <a:lnTo>
                    <a:pt x="1288257" y="223838"/>
                  </a:lnTo>
                  <a:lnTo>
                    <a:pt x="111680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2">
              <a:extLst>
                <a:ext uri="{FF2B5EF4-FFF2-40B4-BE49-F238E27FC236}">
                  <a16:creationId xmlns:a16="http://schemas.microsoft.com/office/drawing/2014/main" id="{305A41CC-D0F7-44FE-B951-68869F6595BE}"/>
                </a:ext>
              </a:extLst>
            </p:cNvPr>
            <p:cNvSpPr/>
            <p:nvPr/>
          </p:nvSpPr>
          <p:spPr>
            <a:xfrm>
              <a:off x="6048375" y="4395788"/>
              <a:ext cx="1019175" cy="1244600"/>
            </a:xfrm>
            <a:custGeom>
              <a:avLst/>
              <a:gdLst>
                <a:gd name="connsiteX0" fmla="*/ 295275 w 1019175"/>
                <a:gd name="connsiteY0" fmla="*/ 383381 h 1245393"/>
                <a:gd name="connsiteX1" fmla="*/ 414338 w 1019175"/>
                <a:gd name="connsiteY1" fmla="*/ 519112 h 1245393"/>
                <a:gd name="connsiteX2" fmla="*/ 469106 w 1019175"/>
                <a:gd name="connsiteY2" fmla="*/ 578643 h 1245393"/>
                <a:gd name="connsiteX3" fmla="*/ 485775 w 1019175"/>
                <a:gd name="connsiteY3" fmla="*/ 602456 h 1245393"/>
                <a:gd name="connsiteX4" fmla="*/ 523875 w 1019175"/>
                <a:gd name="connsiteY4" fmla="*/ 681037 h 1245393"/>
                <a:gd name="connsiteX5" fmla="*/ 581025 w 1019175"/>
                <a:gd name="connsiteY5" fmla="*/ 754856 h 1245393"/>
                <a:gd name="connsiteX6" fmla="*/ 626269 w 1019175"/>
                <a:gd name="connsiteY6" fmla="*/ 828675 h 1245393"/>
                <a:gd name="connsiteX7" fmla="*/ 673894 w 1019175"/>
                <a:gd name="connsiteY7" fmla="*/ 909637 h 1245393"/>
                <a:gd name="connsiteX8" fmla="*/ 711994 w 1019175"/>
                <a:gd name="connsiteY8" fmla="*/ 985837 h 1245393"/>
                <a:gd name="connsiteX9" fmla="*/ 738188 w 1019175"/>
                <a:gd name="connsiteY9" fmla="*/ 1040606 h 1245393"/>
                <a:gd name="connsiteX10" fmla="*/ 762000 w 1019175"/>
                <a:gd name="connsiteY10" fmla="*/ 1090612 h 1245393"/>
                <a:gd name="connsiteX11" fmla="*/ 792956 w 1019175"/>
                <a:gd name="connsiteY11" fmla="*/ 1145381 h 1245393"/>
                <a:gd name="connsiteX12" fmla="*/ 814388 w 1019175"/>
                <a:gd name="connsiteY12" fmla="*/ 1178718 h 1245393"/>
                <a:gd name="connsiteX13" fmla="*/ 840581 w 1019175"/>
                <a:gd name="connsiteY13" fmla="*/ 1212056 h 1245393"/>
                <a:gd name="connsiteX14" fmla="*/ 864394 w 1019175"/>
                <a:gd name="connsiteY14" fmla="*/ 1231106 h 1245393"/>
                <a:gd name="connsiteX15" fmla="*/ 890588 w 1019175"/>
                <a:gd name="connsiteY15" fmla="*/ 1243012 h 1245393"/>
                <a:gd name="connsiteX16" fmla="*/ 909638 w 1019175"/>
                <a:gd name="connsiteY16" fmla="*/ 1245393 h 1245393"/>
                <a:gd name="connsiteX17" fmla="*/ 942975 w 1019175"/>
                <a:gd name="connsiteY17" fmla="*/ 1235868 h 1245393"/>
                <a:gd name="connsiteX18" fmla="*/ 969169 w 1019175"/>
                <a:gd name="connsiteY18" fmla="*/ 1209675 h 1245393"/>
                <a:gd name="connsiteX19" fmla="*/ 988219 w 1019175"/>
                <a:gd name="connsiteY19" fmla="*/ 1181100 h 1245393"/>
                <a:gd name="connsiteX20" fmla="*/ 1009650 w 1019175"/>
                <a:gd name="connsiteY20" fmla="*/ 1138237 h 1245393"/>
                <a:gd name="connsiteX21" fmla="*/ 1019175 w 1019175"/>
                <a:gd name="connsiteY21" fmla="*/ 1109662 h 1245393"/>
                <a:gd name="connsiteX22" fmla="*/ 1016794 w 1019175"/>
                <a:gd name="connsiteY22" fmla="*/ 1045368 h 1245393"/>
                <a:gd name="connsiteX23" fmla="*/ 1016794 w 1019175"/>
                <a:gd name="connsiteY23" fmla="*/ 995362 h 1245393"/>
                <a:gd name="connsiteX24" fmla="*/ 1007269 w 1019175"/>
                <a:gd name="connsiteY24" fmla="*/ 916781 h 1245393"/>
                <a:gd name="connsiteX25" fmla="*/ 990600 w 1019175"/>
                <a:gd name="connsiteY25" fmla="*/ 833437 h 1245393"/>
                <a:gd name="connsiteX26" fmla="*/ 971550 w 1019175"/>
                <a:gd name="connsiteY26" fmla="*/ 766762 h 1245393"/>
                <a:gd name="connsiteX27" fmla="*/ 938213 w 1019175"/>
                <a:gd name="connsiteY27" fmla="*/ 700087 h 1245393"/>
                <a:gd name="connsiteX28" fmla="*/ 912019 w 1019175"/>
                <a:gd name="connsiteY28" fmla="*/ 666750 h 1245393"/>
                <a:gd name="connsiteX29" fmla="*/ 814388 w 1019175"/>
                <a:gd name="connsiteY29" fmla="*/ 576262 h 1245393"/>
                <a:gd name="connsiteX30" fmla="*/ 678656 w 1019175"/>
                <a:gd name="connsiteY30" fmla="*/ 457200 h 1245393"/>
                <a:gd name="connsiteX31" fmla="*/ 550069 w 1019175"/>
                <a:gd name="connsiteY31" fmla="*/ 354806 h 1245393"/>
                <a:gd name="connsiteX32" fmla="*/ 400050 w 1019175"/>
                <a:gd name="connsiteY32" fmla="*/ 242887 h 1245393"/>
                <a:gd name="connsiteX33" fmla="*/ 264319 w 1019175"/>
                <a:gd name="connsiteY33" fmla="*/ 147637 h 1245393"/>
                <a:gd name="connsiteX34" fmla="*/ 145256 w 1019175"/>
                <a:gd name="connsiteY34" fmla="*/ 69056 h 1245393"/>
                <a:gd name="connsiteX35" fmla="*/ 57150 w 1019175"/>
                <a:gd name="connsiteY35" fmla="*/ 14287 h 1245393"/>
                <a:gd name="connsiteX36" fmla="*/ 30956 w 1019175"/>
                <a:gd name="connsiteY36" fmla="*/ 2381 h 1245393"/>
                <a:gd name="connsiteX37" fmla="*/ 11906 w 1019175"/>
                <a:gd name="connsiteY37" fmla="*/ 0 h 1245393"/>
                <a:gd name="connsiteX38" fmla="*/ 2381 w 1019175"/>
                <a:gd name="connsiteY38" fmla="*/ 4762 h 1245393"/>
                <a:gd name="connsiteX39" fmla="*/ 0 w 1019175"/>
                <a:gd name="connsiteY39" fmla="*/ 11906 h 1245393"/>
                <a:gd name="connsiteX40" fmla="*/ 4763 w 1019175"/>
                <a:gd name="connsiteY40" fmla="*/ 40481 h 1245393"/>
                <a:gd name="connsiteX41" fmla="*/ 19050 w 1019175"/>
                <a:gd name="connsiteY41" fmla="*/ 69056 h 1245393"/>
                <a:gd name="connsiteX42" fmla="*/ 71438 w 1019175"/>
                <a:gd name="connsiteY42" fmla="*/ 126206 h 1245393"/>
                <a:gd name="connsiteX43" fmla="*/ 126206 w 1019175"/>
                <a:gd name="connsiteY43" fmla="*/ 190500 h 1245393"/>
                <a:gd name="connsiteX44" fmla="*/ 214313 w 1019175"/>
                <a:gd name="connsiteY44" fmla="*/ 290512 h 1245393"/>
                <a:gd name="connsiteX45" fmla="*/ 295275 w 1019175"/>
                <a:gd name="connsiteY45" fmla="*/ 383381 h 1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19175" h="1245393">
                  <a:moveTo>
                    <a:pt x="295275" y="383381"/>
                  </a:moveTo>
                  <a:lnTo>
                    <a:pt x="414338" y="519112"/>
                  </a:lnTo>
                  <a:lnTo>
                    <a:pt x="469106" y="578643"/>
                  </a:lnTo>
                  <a:lnTo>
                    <a:pt x="485775" y="602456"/>
                  </a:lnTo>
                  <a:lnTo>
                    <a:pt x="523875" y="681037"/>
                  </a:lnTo>
                  <a:lnTo>
                    <a:pt x="581025" y="754856"/>
                  </a:lnTo>
                  <a:lnTo>
                    <a:pt x="626269" y="828675"/>
                  </a:lnTo>
                  <a:lnTo>
                    <a:pt x="673894" y="909637"/>
                  </a:lnTo>
                  <a:lnTo>
                    <a:pt x="711994" y="985837"/>
                  </a:lnTo>
                  <a:lnTo>
                    <a:pt x="738188" y="1040606"/>
                  </a:lnTo>
                  <a:lnTo>
                    <a:pt x="762000" y="1090612"/>
                  </a:lnTo>
                  <a:lnTo>
                    <a:pt x="792956" y="1145381"/>
                  </a:lnTo>
                  <a:lnTo>
                    <a:pt x="814388" y="1178718"/>
                  </a:lnTo>
                  <a:lnTo>
                    <a:pt x="840581" y="1212056"/>
                  </a:lnTo>
                  <a:lnTo>
                    <a:pt x="864394" y="1231106"/>
                  </a:lnTo>
                  <a:lnTo>
                    <a:pt x="890588" y="1243012"/>
                  </a:lnTo>
                  <a:lnTo>
                    <a:pt x="909638" y="1245393"/>
                  </a:lnTo>
                  <a:lnTo>
                    <a:pt x="942975" y="1235868"/>
                  </a:lnTo>
                  <a:lnTo>
                    <a:pt x="969169" y="1209675"/>
                  </a:lnTo>
                  <a:lnTo>
                    <a:pt x="988219" y="1181100"/>
                  </a:lnTo>
                  <a:lnTo>
                    <a:pt x="1009650" y="1138237"/>
                  </a:lnTo>
                  <a:lnTo>
                    <a:pt x="1019175" y="1109662"/>
                  </a:lnTo>
                  <a:cubicBezTo>
                    <a:pt x="1018381" y="1088231"/>
                    <a:pt x="1017588" y="1066799"/>
                    <a:pt x="1016794" y="1045368"/>
                  </a:cubicBezTo>
                  <a:lnTo>
                    <a:pt x="1016794" y="995362"/>
                  </a:lnTo>
                  <a:lnTo>
                    <a:pt x="1007269" y="916781"/>
                  </a:lnTo>
                  <a:lnTo>
                    <a:pt x="990600" y="833437"/>
                  </a:lnTo>
                  <a:lnTo>
                    <a:pt x="971550" y="766762"/>
                  </a:lnTo>
                  <a:lnTo>
                    <a:pt x="938213" y="700087"/>
                  </a:lnTo>
                  <a:lnTo>
                    <a:pt x="912019" y="666750"/>
                  </a:lnTo>
                  <a:lnTo>
                    <a:pt x="814388" y="576262"/>
                  </a:lnTo>
                  <a:lnTo>
                    <a:pt x="678656" y="457200"/>
                  </a:lnTo>
                  <a:lnTo>
                    <a:pt x="550069" y="354806"/>
                  </a:lnTo>
                  <a:lnTo>
                    <a:pt x="400050" y="242887"/>
                  </a:lnTo>
                  <a:lnTo>
                    <a:pt x="264319" y="147637"/>
                  </a:lnTo>
                  <a:lnTo>
                    <a:pt x="145256" y="69056"/>
                  </a:lnTo>
                  <a:lnTo>
                    <a:pt x="57150" y="14287"/>
                  </a:lnTo>
                  <a:lnTo>
                    <a:pt x="30956" y="2381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40481"/>
                  </a:lnTo>
                  <a:lnTo>
                    <a:pt x="19050" y="69056"/>
                  </a:lnTo>
                  <a:lnTo>
                    <a:pt x="71438" y="126206"/>
                  </a:lnTo>
                  <a:lnTo>
                    <a:pt x="126206" y="190500"/>
                  </a:lnTo>
                  <a:lnTo>
                    <a:pt x="214313" y="290512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8922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1708CCE-C587-41F5-9C67-B388814F31EE}"/>
              </a:ext>
            </a:extLst>
          </p:cNvPr>
          <p:cNvGrpSpPr/>
          <p:nvPr/>
        </p:nvGrpSpPr>
        <p:grpSpPr>
          <a:xfrm>
            <a:off x="2573338" y="1508125"/>
            <a:ext cx="4716462" cy="4292600"/>
            <a:chOff x="2573338" y="1508125"/>
            <a:chExt cx="4716462" cy="4292600"/>
          </a:xfrm>
        </p:grpSpPr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FB91678-3D20-A641-8C4B-B39CFBDC0C1C}"/>
                </a:ext>
              </a:extLst>
            </p:cNvPr>
            <p:cNvSpPr/>
            <p:nvPr/>
          </p:nvSpPr>
          <p:spPr>
            <a:xfrm>
              <a:off x="2992438" y="1817688"/>
              <a:ext cx="838200" cy="644525"/>
            </a:xfrm>
            <a:custGeom>
              <a:avLst/>
              <a:gdLst>
                <a:gd name="connsiteX0" fmla="*/ 366713 w 838200"/>
                <a:gd name="connsiteY0" fmla="*/ 128587 h 645319"/>
                <a:gd name="connsiteX1" fmla="*/ 469107 w 838200"/>
                <a:gd name="connsiteY1" fmla="*/ 159544 h 645319"/>
                <a:gd name="connsiteX2" fmla="*/ 647700 w 838200"/>
                <a:gd name="connsiteY2" fmla="*/ 214312 h 645319"/>
                <a:gd name="connsiteX3" fmla="*/ 702469 w 838200"/>
                <a:gd name="connsiteY3" fmla="*/ 230981 h 645319"/>
                <a:gd name="connsiteX4" fmla="*/ 719138 w 838200"/>
                <a:gd name="connsiteY4" fmla="*/ 242887 h 645319"/>
                <a:gd name="connsiteX5" fmla="*/ 754857 w 838200"/>
                <a:gd name="connsiteY5" fmla="*/ 280987 h 645319"/>
                <a:gd name="connsiteX6" fmla="*/ 785813 w 838200"/>
                <a:gd name="connsiteY6" fmla="*/ 323850 h 645319"/>
                <a:gd name="connsiteX7" fmla="*/ 802482 w 838200"/>
                <a:gd name="connsiteY7" fmla="*/ 352425 h 645319"/>
                <a:gd name="connsiteX8" fmla="*/ 821532 w 838200"/>
                <a:gd name="connsiteY8" fmla="*/ 397669 h 645319"/>
                <a:gd name="connsiteX9" fmla="*/ 831057 w 838200"/>
                <a:gd name="connsiteY9" fmla="*/ 435769 h 645319"/>
                <a:gd name="connsiteX10" fmla="*/ 835819 w 838200"/>
                <a:gd name="connsiteY10" fmla="*/ 478631 h 645319"/>
                <a:gd name="connsiteX11" fmla="*/ 838200 w 838200"/>
                <a:gd name="connsiteY11" fmla="*/ 531019 h 645319"/>
                <a:gd name="connsiteX12" fmla="*/ 833438 w 838200"/>
                <a:gd name="connsiteY12" fmla="*/ 578644 h 645319"/>
                <a:gd name="connsiteX13" fmla="*/ 821532 w 838200"/>
                <a:gd name="connsiteY13" fmla="*/ 607219 h 645319"/>
                <a:gd name="connsiteX14" fmla="*/ 800100 w 838200"/>
                <a:gd name="connsiteY14" fmla="*/ 628650 h 645319"/>
                <a:gd name="connsiteX15" fmla="*/ 773907 w 838200"/>
                <a:gd name="connsiteY15" fmla="*/ 640556 h 645319"/>
                <a:gd name="connsiteX16" fmla="*/ 747713 w 838200"/>
                <a:gd name="connsiteY16" fmla="*/ 645319 h 645319"/>
                <a:gd name="connsiteX17" fmla="*/ 707232 w 838200"/>
                <a:gd name="connsiteY17" fmla="*/ 640556 h 645319"/>
                <a:gd name="connsiteX18" fmla="*/ 681038 w 838200"/>
                <a:gd name="connsiteY18" fmla="*/ 631031 h 645319"/>
                <a:gd name="connsiteX19" fmla="*/ 623888 w 838200"/>
                <a:gd name="connsiteY19" fmla="*/ 585787 h 645319"/>
                <a:gd name="connsiteX20" fmla="*/ 485775 w 838200"/>
                <a:gd name="connsiteY20" fmla="*/ 476250 h 645319"/>
                <a:gd name="connsiteX21" fmla="*/ 340519 w 838200"/>
                <a:gd name="connsiteY21" fmla="*/ 354806 h 645319"/>
                <a:gd name="connsiteX22" fmla="*/ 209550 w 838200"/>
                <a:gd name="connsiteY22" fmla="*/ 240506 h 645319"/>
                <a:gd name="connsiteX23" fmla="*/ 111919 w 838200"/>
                <a:gd name="connsiteY23" fmla="*/ 152400 h 645319"/>
                <a:gd name="connsiteX24" fmla="*/ 33338 w 838200"/>
                <a:gd name="connsiteY24" fmla="*/ 73819 h 645319"/>
                <a:gd name="connsiteX25" fmla="*/ 11907 w 838200"/>
                <a:gd name="connsiteY25" fmla="*/ 50006 h 645319"/>
                <a:gd name="connsiteX26" fmla="*/ 0 w 838200"/>
                <a:gd name="connsiteY26" fmla="*/ 28575 h 645319"/>
                <a:gd name="connsiteX27" fmla="*/ 0 w 838200"/>
                <a:gd name="connsiteY27" fmla="*/ 21431 h 645319"/>
                <a:gd name="connsiteX28" fmla="*/ 2382 w 838200"/>
                <a:gd name="connsiteY28" fmla="*/ 9525 h 645319"/>
                <a:gd name="connsiteX29" fmla="*/ 14288 w 838200"/>
                <a:gd name="connsiteY29" fmla="*/ 0 h 645319"/>
                <a:gd name="connsiteX30" fmla="*/ 26194 w 838200"/>
                <a:gd name="connsiteY30" fmla="*/ 0 h 645319"/>
                <a:gd name="connsiteX31" fmla="*/ 59532 w 838200"/>
                <a:gd name="connsiteY31" fmla="*/ 9525 h 645319"/>
                <a:gd name="connsiteX32" fmla="*/ 107157 w 838200"/>
                <a:gd name="connsiteY32" fmla="*/ 30956 h 645319"/>
                <a:gd name="connsiteX33" fmla="*/ 200025 w 838200"/>
                <a:gd name="connsiteY33" fmla="*/ 69056 h 645319"/>
                <a:gd name="connsiteX34" fmla="*/ 366713 w 838200"/>
                <a:gd name="connsiteY34" fmla="*/ 128587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8200" h="645319">
                  <a:moveTo>
                    <a:pt x="366713" y="128587"/>
                  </a:moveTo>
                  <a:lnTo>
                    <a:pt x="469107" y="159544"/>
                  </a:lnTo>
                  <a:lnTo>
                    <a:pt x="647700" y="214312"/>
                  </a:lnTo>
                  <a:lnTo>
                    <a:pt x="702469" y="230981"/>
                  </a:lnTo>
                  <a:lnTo>
                    <a:pt x="719138" y="242887"/>
                  </a:lnTo>
                  <a:lnTo>
                    <a:pt x="754857" y="280987"/>
                  </a:lnTo>
                  <a:lnTo>
                    <a:pt x="785813" y="323850"/>
                  </a:lnTo>
                  <a:lnTo>
                    <a:pt x="802482" y="352425"/>
                  </a:lnTo>
                  <a:lnTo>
                    <a:pt x="821532" y="397669"/>
                  </a:lnTo>
                  <a:lnTo>
                    <a:pt x="831057" y="435769"/>
                  </a:lnTo>
                  <a:lnTo>
                    <a:pt x="835819" y="478631"/>
                  </a:lnTo>
                  <a:lnTo>
                    <a:pt x="838200" y="531019"/>
                  </a:lnTo>
                  <a:lnTo>
                    <a:pt x="833438" y="578644"/>
                  </a:lnTo>
                  <a:lnTo>
                    <a:pt x="821532" y="607219"/>
                  </a:lnTo>
                  <a:lnTo>
                    <a:pt x="800100" y="628650"/>
                  </a:lnTo>
                  <a:lnTo>
                    <a:pt x="773907" y="640556"/>
                  </a:lnTo>
                  <a:lnTo>
                    <a:pt x="747713" y="645319"/>
                  </a:lnTo>
                  <a:lnTo>
                    <a:pt x="707232" y="640556"/>
                  </a:lnTo>
                  <a:lnTo>
                    <a:pt x="681038" y="631031"/>
                  </a:lnTo>
                  <a:lnTo>
                    <a:pt x="623888" y="585787"/>
                  </a:lnTo>
                  <a:lnTo>
                    <a:pt x="485775" y="476250"/>
                  </a:lnTo>
                  <a:lnTo>
                    <a:pt x="340519" y="354806"/>
                  </a:lnTo>
                  <a:lnTo>
                    <a:pt x="209550" y="240506"/>
                  </a:lnTo>
                  <a:lnTo>
                    <a:pt x="111919" y="152400"/>
                  </a:lnTo>
                  <a:lnTo>
                    <a:pt x="33338" y="73819"/>
                  </a:lnTo>
                  <a:lnTo>
                    <a:pt x="11907" y="50006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9532" y="9525"/>
                  </a:lnTo>
                  <a:lnTo>
                    <a:pt x="107157" y="30956"/>
                  </a:lnTo>
                  <a:lnTo>
                    <a:pt x="200025" y="69056"/>
                  </a:lnTo>
                  <a:lnTo>
                    <a:pt x="366713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5D5ABD0-B157-B340-9530-6E74B8DA6736}"/>
                </a:ext>
              </a:extLst>
            </p:cNvPr>
            <p:cNvSpPr/>
            <p:nvPr/>
          </p:nvSpPr>
          <p:spPr>
            <a:xfrm>
              <a:off x="2573338" y="2790825"/>
              <a:ext cx="749300" cy="704850"/>
            </a:xfrm>
            <a:custGeom>
              <a:avLst/>
              <a:gdLst>
                <a:gd name="connsiteX0" fmla="*/ 235744 w 747713"/>
                <a:gd name="connsiteY0" fmla="*/ 397669 h 704850"/>
                <a:gd name="connsiteX1" fmla="*/ 190500 w 747713"/>
                <a:gd name="connsiteY1" fmla="*/ 340519 h 704850"/>
                <a:gd name="connsiteX2" fmla="*/ 135732 w 747713"/>
                <a:gd name="connsiteY2" fmla="*/ 261938 h 704850"/>
                <a:gd name="connsiteX3" fmla="*/ 54769 w 747713"/>
                <a:gd name="connsiteY3" fmla="*/ 138113 h 704850"/>
                <a:gd name="connsiteX4" fmla="*/ 19050 w 747713"/>
                <a:gd name="connsiteY4" fmla="*/ 83344 h 704850"/>
                <a:gd name="connsiteX5" fmla="*/ 4763 w 747713"/>
                <a:gd name="connsiteY5" fmla="*/ 59531 h 704850"/>
                <a:gd name="connsiteX6" fmla="*/ 0 w 747713"/>
                <a:gd name="connsiteY6" fmla="*/ 40481 h 704850"/>
                <a:gd name="connsiteX7" fmla="*/ 0 w 747713"/>
                <a:gd name="connsiteY7" fmla="*/ 16669 h 704850"/>
                <a:gd name="connsiteX8" fmla="*/ 4763 w 747713"/>
                <a:gd name="connsiteY8" fmla="*/ 4763 h 704850"/>
                <a:gd name="connsiteX9" fmla="*/ 21432 w 747713"/>
                <a:gd name="connsiteY9" fmla="*/ 0 h 704850"/>
                <a:gd name="connsiteX10" fmla="*/ 35719 w 747713"/>
                <a:gd name="connsiteY10" fmla="*/ 4763 h 704850"/>
                <a:gd name="connsiteX11" fmla="*/ 73819 w 747713"/>
                <a:gd name="connsiteY11" fmla="*/ 30956 h 704850"/>
                <a:gd name="connsiteX12" fmla="*/ 154782 w 747713"/>
                <a:gd name="connsiteY12" fmla="*/ 97631 h 704850"/>
                <a:gd name="connsiteX13" fmla="*/ 223838 w 747713"/>
                <a:gd name="connsiteY13" fmla="*/ 150019 h 704850"/>
                <a:gd name="connsiteX14" fmla="*/ 259557 w 747713"/>
                <a:gd name="connsiteY14" fmla="*/ 176213 h 704850"/>
                <a:gd name="connsiteX15" fmla="*/ 302419 w 747713"/>
                <a:gd name="connsiteY15" fmla="*/ 200025 h 704850"/>
                <a:gd name="connsiteX16" fmla="*/ 369094 w 747713"/>
                <a:gd name="connsiteY16" fmla="*/ 221456 h 704850"/>
                <a:gd name="connsiteX17" fmla="*/ 428625 w 747713"/>
                <a:gd name="connsiteY17" fmla="*/ 235744 h 704850"/>
                <a:gd name="connsiteX18" fmla="*/ 492919 w 747713"/>
                <a:gd name="connsiteY18" fmla="*/ 238125 h 704850"/>
                <a:gd name="connsiteX19" fmla="*/ 519113 w 747713"/>
                <a:gd name="connsiteY19" fmla="*/ 254794 h 704850"/>
                <a:gd name="connsiteX20" fmla="*/ 571500 w 747713"/>
                <a:gd name="connsiteY20" fmla="*/ 304800 h 704850"/>
                <a:gd name="connsiteX21" fmla="*/ 638175 w 747713"/>
                <a:gd name="connsiteY21" fmla="*/ 373856 h 704850"/>
                <a:gd name="connsiteX22" fmla="*/ 673894 w 747713"/>
                <a:gd name="connsiteY22" fmla="*/ 421481 h 704850"/>
                <a:gd name="connsiteX23" fmla="*/ 709613 w 747713"/>
                <a:gd name="connsiteY23" fmla="*/ 481013 h 704850"/>
                <a:gd name="connsiteX24" fmla="*/ 728663 w 747713"/>
                <a:gd name="connsiteY24" fmla="*/ 523875 h 704850"/>
                <a:gd name="connsiteX25" fmla="*/ 740569 w 747713"/>
                <a:gd name="connsiteY25" fmla="*/ 564356 h 704850"/>
                <a:gd name="connsiteX26" fmla="*/ 747713 w 747713"/>
                <a:gd name="connsiteY26" fmla="*/ 621506 h 704850"/>
                <a:gd name="connsiteX27" fmla="*/ 738188 w 747713"/>
                <a:gd name="connsiteY27" fmla="*/ 673894 h 704850"/>
                <a:gd name="connsiteX28" fmla="*/ 721519 w 747713"/>
                <a:gd name="connsiteY28" fmla="*/ 690563 h 704850"/>
                <a:gd name="connsiteX29" fmla="*/ 688182 w 747713"/>
                <a:gd name="connsiteY29" fmla="*/ 702469 h 704850"/>
                <a:gd name="connsiteX30" fmla="*/ 645319 w 747713"/>
                <a:gd name="connsiteY30" fmla="*/ 704850 h 704850"/>
                <a:gd name="connsiteX31" fmla="*/ 597694 w 747713"/>
                <a:gd name="connsiteY31" fmla="*/ 702469 h 704850"/>
                <a:gd name="connsiteX32" fmla="*/ 540544 w 747713"/>
                <a:gd name="connsiteY32" fmla="*/ 685800 h 704850"/>
                <a:gd name="connsiteX33" fmla="*/ 488157 w 747713"/>
                <a:gd name="connsiteY33" fmla="*/ 657225 h 704850"/>
                <a:gd name="connsiteX34" fmla="*/ 423863 w 747713"/>
                <a:gd name="connsiteY34" fmla="*/ 607219 h 704850"/>
                <a:gd name="connsiteX35" fmla="*/ 354807 w 747713"/>
                <a:gd name="connsiteY35" fmla="*/ 538163 h 704850"/>
                <a:gd name="connsiteX36" fmla="*/ 288132 w 747713"/>
                <a:gd name="connsiteY36" fmla="*/ 464344 h 704850"/>
                <a:gd name="connsiteX37" fmla="*/ 235744 w 747713"/>
                <a:gd name="connsiteY37" fmla="*/ 39766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704850">
                  <a:moveTo>
                    <a:pt x="235744" y="397669"/>
                  </a:moveTo>
                  <a:lnTo>
                    <a:pt x="190500" y="340519"/>
                  </a:lnTo>
                  <a:lnTo>
                    <a:pt x="135732" y="261938"/>
                  </a:lnTo>
                  <a:lnTo>
                    <a:pt x="54769" y="138113"/>
                  </a:lnTo>
                  <a:lnTo>
                    <a:pt x="19050" y="83344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35719" y="4763"/>
                  </a:lnTo>
                  <a:lnTo>
                    <a:pt x="73819" y="30956"/>
                  </a:lnTo>
                  <a:lnTo>
                    <a:pt x="154782" y="97631"/>
                  </a:lnTo>
                  <a:lnTo>
                    <a:pt x="223838" y="150019"/>
                  </a:lnTo>
                  <a:lnTo>
                    <a:pt x="259557" y="176213"/>
                  </a:lnTo>
                  <a:lnTo>
                    <a:pt x="302419" y="200025"/>
                  </a:lnTo>
                  <a:lnTo>
                    <a:pt x="369094" y="221456"/>
                  </a:lnTo>
                  <a:lnTo>
                    <a:pt x="428625" y="235744"/>
                  </a:lnTo>
                  <a:lnTo>
                    <a:pt x="492919" y="238125"/>
                  </a:lnTo>
                  <a:lnTo>
                    <a:pt x="519113" y="254794"/>
                  </a:lnTo>
                  <a:lnTo>
                    <a:pt x="571500" y="304800"/>
                  </a:lnTo>
                  <a:lnTo>
                    <a:pt x="638175" y="373856"/>
                  </a:lnTo>
                  <a:lnTo>
                    <a:pt x="673894" y="421481"/>
                  </a:lnTo>
                  <a:lnTo>
                    <a:pt x="709613" y="481013"/>
                  </a:lnTo>
                  <a:lnTo>
                    <a:pt x="728663" y="523875"/>
                  </a:lnTo>
                  <a:lnTo>
                    <a:pt x="740569" y="564356"/>
                  </a:lnTo>
                  <a:lnTo>
                    <a:pt x="747713" y="621506"/>
                  </a:lnTo>
                  <a:lnTo>
                    <a:pt x="738188" y="673894"/>
                  </a:lnTo>
                  <a:lnTo>
                    <a:pt x="721519" y="690563"/>
                  </a:lnTo>
                  <a:lnTo>
                    <a:pt x="688182" y="702469"/>
                  </a:lnTo>
                  <a:lnTo>
                    <a:pt x="645319" y="704850"/>
                  </a:lnTo>
                  <a:lnTo>
                    <a:pt x="597694" y="702469"/>
                  </a:lnTo>
                  <a:lnTo>
                    <a:pt x="540544" y="685800"/>
                  </a:lnTo>
                  <a:lnTo>
                    <a:pt x="488157" y="657225"/>
                  </a:lnTo>
                  <a:lnTo>
                    <a:pt x="423863" y="607219"/>
                  </a:lnTo>
                  <a:lnTo>
                    <a:pt x="354807" y="538163"/>
                  </a:lnTo>
                  <a:lnTo>
                    <a:pt x="288132" y="464344"/>
                  </a:lnTo>
                  <a:lnTo>
                    <a:pt x="23574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32946D7-4EEC-AB43-A457-614314C33252}"/>
                </a:ext>
              </a:extLst>
            </p:cNvPr>
            <p:cNvSpPr/>
            <p:nvPr/>
          </p:nvSpPr>
          <p:spPr>
            <a:xfrm>
              <a:off x="2576513" y="5068888"/>
              <a:ext cx="444500" cy="708025"/>
            </a:xfrm>
            <a:custGeom>
              <a:avLst/>
              <a:gdLst>
                <a:gd name="connsiteX0" fmla="*/ 66675 w 445293"/>
                <a:gd name="connsiteY0" fmla="*/ 323850 h 707232"/>
                <a:gd name="connsiteX1" fmla="*/ 35718 w 445293"/>
                <a:gd name="connsiteY1" fmla="*/ 252413 h 707232"/>
                <a:gd name="connsiteX2" fmla="*/ 16668 w 445293"/>
                <a:gd name="connsiteY2" fmla="*/ 183357 h 707232"/>
                <a:gd name="connsiteX3" fmla="*/ 4762 w 445293"/>
                <a:gd name="connsiteY3" fmla="*/ 121444 h 707232"/>
                <a:gd name="connsiteX4" fmla="*/ 0 w 445293"/>
                <a:gd name="connsiteY4" fmla="*/ 69057 h 707232"/>
                <a:gd name="connsiteX5" fmla="*/ 2381 w 445293"/>
                <a:gd name="connsiteY5" fmla="*/ 26194 h 707232"/>
                <a:gd name="connsiteX6" fmla="*/ 7143 w 445293"/>
                <a:gd name="connsiteY6" fmla="*/ 9525 h 707232"/>
                <a:gd name="connsiteX7" fmla="*/ 21431 w 445293"/>
                <a:gd name="connsiteY7" fmla="*/ 0 h 707232"/>
                <a:gd name="connsiteX8" fmla="*/ 33337 w 445293"/>
                <a:gd name="connsiteY8" fmla="*/ 0 h 707232"/>
                <a:gd name="connsiteX9" fmla="*/ 47625 w 445293"/>
                <a:gd name="connsiteY9" fmla="*/ 7144 h 707232"/>
                <a:gd name="connsiteX10" fmla="*/ 80962 w 445293"/>
                <a:gd name="connsiteY10" fmla="*/ 45244 h 707232"/>
                <a:gd name="connsiteX11" fmla="*/ 119062 w 445293"/>
                <a:gd name="connsiteY11" fmla="*/ 83344 h 707232"/>
                <a:gd name="connsiteX12" fmla="*/ 152400 w 445293"/>
                <a:gd name="connsiteY12" fmla="*/ 116682 h 707232"/>
                <a:gd name="connsiteX13" fmla="*/ 192881 w 445293"/>
                <a:gd name="connsiteY13" fmla="*/ 154782 h 707232"/>
                <a:gd name="connsiteX14" fmla="*/ 445293 w 445293"/>
                <a:gd name="connsiteY14" fmla="*/ 416719 h 707232"/>
                <a:gd name="connsiteX15" fmla="*/ 411956 w 445293"/>
                <a:gd name="connsiteY15" fmla="*/ 519113 h 707232"/>
                <a:gd name="connsiteX16" fmla="*/ 369093 w 445293"/>
                <a:gd name="connsiteY16" fmla="*/ 650082 h 707232"/>
                <a:gd name="connsiteX17" fmla="*/ 354806 w 445293"/>
                <a:gd name="connsiteY17" fmla="*/ 690563 h 707232"/>
                <a:gd name="connsiteX18" fmla="*/ 340518 w 445293"/>
                <a:gd name="connsiteY18" fmla="*/ 704850 h 707232"/>
                <a:gd name="connsiteX19" fmla="*/ 323850 w 445293"/>
                <a:gd name="connsiteY19" fmla="*/ 707232 h 707232"/>
                <a:gd name="connsiteX20" fmla="*/ 295275 w 445293"/>
                <a:gd name="connsiteY20" fmla="*/ 695325 h 707232"/>
                <a:gd name="connsiteX21" fmla="*/ 261937 w 445293"/>
                <a:gd name="connsiteY21" fmla="*/ 664369 h 707232"/>
                <a:gd name="connsiteX22" fmla="*/ 226218 w 445293"/>
                <a:gd name="connsiteY22" fmla="*/ 616744 h 707232"/>
                <a:gd name="connsiteX23" fmla="*/ 188118 w 445293"/>
                <a:gd name="connsiteY23" fmla="*/ 559594 h 707232"/>
                <a:gd name="connsiteX24" fmla="*/ 138112 w 445293"/>
                <a:gd name="connsiteY24" fmla="*/ 481013 h 707232"/>
                <a:gd name="connsiteX25" fmla="*/ 90487 w 445293"/>
                <a:gd name="connsiteY25" fmla="*/ 385763 h 707232"/>
                <a:gd name="connsiteX26" fmla="*/ 66675 w 445293"/>
                <a:gd name="connsiteY26" fmla="*/ 323850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07232">
                  <a:moveTo>
                    <a:pt x="66675" y="323850"/>
                  </a:moveTo>
                  <a:lnTo>
                    <a:pt x="35718" y="252413"/>
                  </a:lnTo>
                  <a:lnTo>
                    <a:pt x="16668" y="183357"/>
                  </a:lnTo>
                  <a:lnTo>
                    <a:pt x="4762" y="121444"/>
                  </a:lnTo>
                  <a:lnTo>
                    <a:pt x="0" y="69057"/>
                  </a:lnTo>
                  <a:lnTo>
                    <a:pt x="2381" y="26194"/>
                  </a:lnTo>
                  <a:lnTo>
                    <a:pt x="7143" y="9525"/>
                  </a:lnTo>
                  <a:lnTo>
                    <a:pt x="21431" y="0"/>
                  </a:lnTo>
                  <a:lnTo>
                    <a:pt x="33337" y="0"/>
                  </a:lnTo>
                  <a:lnTo>
                    <a:pt x="47625" y="7144"/>
                  </a:lnTo>
                  <a:lnTo>
                    <a:pt x="80962" y="45244"/>
                  </a:lnTo>
                  <a:lnTo>
                    <a:pt x="119062" y="83344"/>
                  </a:lnTo>
                  <a:lnTo>
                    <a:pt x="152400" y="116682"/>
                  </a:lnTo>
                  <a:lnTo>
                    <a:pt x="192881" y="154782"/>
                  </a:lnTo>
                  <a:lnTo>
                    <a:pt x="445293" y="416719"/>
                  </a:lnTo>
                  <a:lnTo>
                    <a:pt x="411956" y="519113"/>
                  </a:lnTo>
                  <a:lnTo>
                    <a:pt x="369093" y="650082"/>
                  </a:lnTo>
                  <a:lnTo>
                    <a:pt x="354806" y="690563"/>
                  </a:lnTo>
                  <a:lnTo>
                    <a:pt x="340518" y="704850"/>
                  </a:lnTo>
                  <a:lnTo>
                    <a:pt x="323850" y="707232"/>
                  </a:lnTo>
                  <a:lnTo>
                    <a:pt x="295275" y="695325"/>
                  </a:lnTo>
                  <a:lnTo>
                    <a:pt x="261937" y="664369"/>
                  </a:lnTo>
                  <a:lnTo>
                    <a:pt x="226218" y="616744"/>
                  </a:lnTo>
                  <a:lnTo>
                    <a:pt x="188118" y="559594"/>
                  </a:lnTo>
                  <a:lnTo>
                    <a:pt x="138112" y="481013"/>
                  </a:lnTo>
                  <a:lnTo>
                    <a:pt x="90487" y="385763"/>
                  </a:lnTo>
                  <a:lnTo>
                    <a:pt x="666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01E3B80-370A-6946-9A6D-EF618C66F9C6}"/>
                </a:ext>
              </a:extLst>
            </p:cNvPr>
            <p:cNvSpPr/>
            <p:nvPr/>
          </p:nvSpPr>
          <p:spPr>
            <a:xfrm>
              <a:off x="4214813" y="2462213"/>
              <a:ext cx="2614612" cy="519112"/>
            </a:xfrm>
            <a:custGeom>
              <a:avLst/>
              <a:gdLst>
                <a:gd name="connsiteX0" fmla="*/ 714375 w 2614612"/>
                <a:gd name="connsiteY0" fmla="*/ 238125 h 519112"/>
                <a:gd name="connsiteX1" fmla="*/ 1033462 w 2614612"/>
                <a:gd name="connsiteY1" fmla="*/ 185737 h 519112"/>
                <a:gd name="connsiteX2" fmla="*/ 1204912 w 2614612"/>
                <a:gd name="connsiteY2" fmla="*/ 159543 h 519112"/>
                <a:gd name="connsiteX3" fmla="*/ 1445418 w 2614612"/>
                <a:gd name="connsiteY3" fmla="*/ 121443 h 519112"/>
                <a:gd name="connsiteX4" fmla="*/ 1721643 w 2614612"/>
                <a:gd name="connsiteY4" fmla="*/ 90487 h 519112"/>
                <a:gd name="connsiteX5" fmla="*/ 2038350 w 2614612"/>
                <a:gd name="connsiteY5" fmla="*/ 52387 h 519112"/>
                <a:gd name="connsiteX6" fmla="*/ 2062162 w 2614612"/>
                <a:gd name="connsiteY6" fmla="*/ 45243 h 519112"/>
                <a:gd name="connsiteX7" fmla="*/ 2105025 w 2614612"/>
                <a:gd name="connsiteY7" fmla="*/ 26193 h 519112"/>
                <a:gd name="connsiteX8" fmla="*/ 2155031 w 2614612"/>
                <a:gd name="connsiteY8" fmla="*/ 7143 h 519112"/>
                <a:gd name="connsiteX9" fmla="*/ 2205037 w 2614612"/>
                <a:gd name="connsiteY9" fmla="*/ 0 h 519112"/>
                <a:gd name="connsiteX10" fmla="*/ 2252662 w 2614612"/>
                <a:gd name="connsiteY10" fmla="*/ 4762 h 519112"/>
                <a:gd name="connsiteX11" fmla="*/ 2314575 w 2614612"/>
                <a:gd name="connsiteY11" fmla="*/ 21431 h 519112"/>
                <a:gd name="connsiteX12" fmla="*/ 2419350 w 2614612"/>
                <a:gd name="connsiteY12" fmla="*/ 52387 h 519112"/>
                <a:gd name="connsiteX13" fmla="*/ 2493168 w 2614612"/>
                <a:gd name="connsiteY13" fmla="*/ 80962 h 519112"/>
                <a:gd name="connsiteX14" fmla="*/ 2547937 w 2614612"/>
                <a:gd name="connsiteY14" fmla="*/ 109537 h 519112"/>
                <a:gd name="connsiteX15" fmla="*/ 2588418 w 2614612"/>
                <a:gd name="connsiteY15" fmla="*/ 135731 h 519112"/>
                <a:gd name="connsiteX16" fmla="*/ 2600325 w 2614612"/>
                <a:gd name="connsiteY16" fmla="*/ 150018 h 519112"/>
                <a:gd name="connsiteX17" fmla="*/ 2609850 w 2614612"/>
                <a:gd name="connsiteY17" fmla="*/ 173831 h 519112"/>
                <a:gd name="connsiteX18" fmla="*/ 2614612 w 2614612"/>
                <a:gd name="connsiteY18" fmla="*/ 219075 h 519112"/>
                <a:gd name="connsiteX19" fmla="*/ 2614612 w 2614612"/>
                <a:gd name="connsiteY19" fmla="*/ 238125 h 519112"/>
                <a:gd name="connsiteX20" fmla="*/ 2607468 w 2614612"/>
                <a:gd name="connsiteY20" fmla="*/ 264318 h 519112"/>
                <a:gd name="connsiteX21" fmla="*/ 2588418 w 2614612"/>
                <a:gd name="connsiteY21" fmla="*/ 285750 h 519112"/>
                <a:gd name="connsiteX22" fmla="*/ 2559843 w 2614612"/>
                <a:gd name="connsiteY22" fmla="*/ 295275 h 519112"/>
                <a:gd name="connsiteX23" fmla="*/ 2507456 w 2614612"/>
                <a:gd name="connsiteY23" fmla="*/ 297656 h 519112"/>
                <a:gd name="connsiteX24" fmla="*/ 2409825 w 2614612"/>
                <a:gd name="connsiteY24" fmla="*/ 290512 h 519112"/>
                <a:gd name="connsiteX25" fmla="*/ 2240756 w 2614612"/>
                <a:gd name="connsiteY25" fmla="*/ 278606 h 519112"/>
                <a:gd name="connsiteX26" fmla="*/ 2190750 w 2614612"/>
                <a:gd name="connsiteY26" fmla="*/ 278606 h 519112"/>
                <a:gd name="connsiteX27" fmla="*/ 2031206 w 2614612"/>
                <a:gd name="connsiteY27" fmla="*/ 285750 h 519112"/>
                <a:gd name="connsiteX28" fmla="*/ 1690687 w 2614612"/>
                <a:gd name="connsiteY28" fmla="*/ 307181 h 519112"/>
                <a:gd name="connsiteX29" fmla="*/ 1447800 w 2614612"/>
                <a:gd name="connsiteY29" fmla="*/ 321468 h 519112"/>
                <a:gd name="connsiteX30" fmla="*/ 1200150 w 2614612"/>
                <a:gd name="connsiteY30" fmla="*/ 359568 h 519112"/>
                <a:gd name="connsiteX31" fmla="*/ 933450 w 2614612"/>
                <a:gd name="connsiteY31" fmla="*/ 414337 h 519112"/>
                <a:gd name="connsiteX32" fmla="*/ 597693 w 2614612"/>
                <a:gd name="connsiteY32" fmla="*/ 490537 h 519112"/>
                <a:gd name="connsiteX33" fmla="*/ 485775 w 2614612"/>
                <a:gd name="connsiteY33" fmla="*/ 519112 h 519112"/>
                <a:gd name="connsiteX34" fmla="*/ 469106 w 2614612"/>
                <a:gd name="connsiteY34" fmla="*/ 516731 h 519112"/>
                <a:gd name="connsiteX35" fmla="*/ 447675 w 2614612"/>
                <a:gd name="connsiteY35" fmla="*/ 507206 h 519112"/>
                <a:gd name="connsiteX36" fmla="*/ 416718 w 2614612"/>
                <a:gd name="connsiteY36" fmla="*/ 500062 h 519112"/>
                <a:gd name="connsiteX37" fmla="*/ 371475 w 2614612"/>
                <a:gd name="connsiteY37" fmla="*/ 490537 h 519112"/>
                <a:gd name="connsiteX38" fmla="*/ 304800 w 2614612"/>
                <a:gd name="connsiteY38" fmla="*/ 459581 h 519112"/>
                <a:gd name="connsiteX39" fmla="*/ 240506 w 2614612"/>
                <a:gd name="connsiteY39" fmla="*/ 419100 h 519112"/>
                <a:gd name="connsiteX40" fmla="*/ 169068 w 2614612"/>
                <a:gd name="connsiteY40" fmla="*/ 361950 h 519112"/>
                <a:gd name="connsiteX41" fmla="*/ 109537 w 2614612"/>
                <a:gd name="connsiteY41" fmla="*/ 307181 h 519112"/>
                <a:gd name="connsiteX42" fmla="*/ 61912 w 2614612"/>
                <a:gd name="connsiteY42" fmla="*/ 259556 h 519112"/>
                <a:gd name="connsiteX43" fmla="*/ 21431 w 2614612"/>
                <a:gd name="connsiteY43" fmla="*/ 216693 h 519112"/>
                <a:gd name="connsiteX44" fmla="*/ 11906 w 2614612"/>
                <a:gd name="connsiteY44" fmla="*/ 202406 h 519112"/>
                <a:gd name="connsiteX45" fmla="*/ 2381 w 2614612"/>
                <a:gd name="connsiteY45" fmla="*/ 171450 h 519112"/>
                <a:gd name="connsiteX46" fmla="*/ 0 w 2614612"/>
                <a:gd name="connsiteY46" fmla="*/ 135731 h 519112"/>
                <a:gd name="connsiteX47" fmla="*/ 2381 w 2614612"/>
                <a:gd name="connsiteY47" fmla="*/ 123825 h 519112"/>
                <a:gd name="connsiteX48" fmla="*/ 7143 w 2614612"/>
                <a:gd name="connsiteY48" fmla="*/ 114300 h 519112"/>
                <a:gd name="connsiteX49" fmla="*/ 26193 w 2614612"/>
                <a:gd name="connsiteY49" fmla="*/ 109537 h 519112"/>
                <a:gd name="connsiteX50" fmla="*/ 54768 w 2614612"/>
                <a:gd name="connsiteY50" fmla="*/ 116681 h 519112"/>
                <a:gd name="connsiteX51" fmla="*/ 76200 w 2614612"/>
                <a:gd name="connsiteY51" fmla="*/ 133350 h 519112"/>
                <a:gd name="connsiteX52" fmla="*/ 123825 w 2614612"/>
                <a:gd name="connsiteY52" fmla="*/ 176212 h 519112"/>
                <a:gd name="connsiteX53" fmla="*/ 161925 w 2614612"/>
                <a:gd name="connsiteY53" fmla="*/ 200025 h 519112"/>
                <a:gd name="connsiteX54" fmla="*/ 226218 w 2614612"/>
                <a:gd name="connsiteY54" fmla="*/ 233362 h 519112"/>
                <a:gd name="connsiteX55" fmla="*/ 278606 w 2614612"/>
                <a:gd name="connsiteY55" fmla="*/ 252412 h 519112"/>
                <a:gd name="connsiteX56" fmla="*/ 333375 w 2614612"/>
                <a:gd name="connsiteY56" fmla="*/ 266700 h 519112"/>
                <a:gd name="connsiteX57" fmla="*/ 407193 w 2614612"/>
                <a:gd name="connsiteY57" fmla="*/ 276225 h 519112"/>
                <a:gd name="connsiteX58" fmla="*/ 466725 w 2614612"/>
                <a:gd name="connsiteY58" fmla="*/ 278606 h 519112"/>
                <a:gd name="connsiteX59" fmla="*/ 714375 w 2614612"/>
                <a:gd name="connsiteY59" fmla="*/ 23812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14612" h="519112">
                  <a:moveTo>
                    <a:pt x="714375" y="238125"/>
                  </a:moveTo>
                  <a:lnTo>
                    <a:pt x="1033462" y="185737"/>
                  </a:lnTo>
                  <a:lnTo>
                    <a:pt x="1204912" y="159543"/>
                  </a:lnTo>
                  <a:lnTo>
                    <a:pt x="1445418" y="121443"/>
                  </a:lnTo>
                  <a:lnTo>
                    <a:pt x="1721643" y="90487"/>
                  </a:lnTo>
                  <a:lnTo>
                    <a:pt x="2038350" y="52387"/>
                  </a:lnTo>
                  <a:lnTo>
                    <a:pt x="2062162" y="45243"/>
                  </a:lnTo>
                  <a:lnTo>
                    <a:pt x="2105025" y="26193"/>
                  </a:lnTo>
                  <a:lnTo>
                    <a:pt x="2155031" y="7143"/>
                  </a:lnTo>
                  <a:lnTo>
                    <a:pt x="2205037" y="0"/>
                  </a:lnTo>
                  <a:lnTo>
                    <a:pt x="2252662" y="4762"/>
                  </a:lnTo>
                  <a:lnTo>
                    <a:pt x="2314575" y="21431"/>
                  </a:lnTo>
                  <a:lnTo>
                    <a:pt x="2419350" y="52387"/>
                  </a:lnTo>
                  <a:lnTo>
                    <a:pt x="2493168" y="80962"/>
                  </a:lnTo>
                  <a:lnTo>
                    <a:pt x="2547937" y="109537"/>
                  </a:lnTo>
                  <a:lnTo>
                    <a:pt x="2588418" y="135731"/>
                  </a:lnTo>
                  <a:lnTo>
                    <a:pt x="2600325" y="150018"/>
                  </a:lnTo>
                  <a:lnTo>
                    <a:pt x="2609850" y="173831"/>
                  </a:lnTo>
                  <a:lnTo>
                    <a:pt x="2614612" y="219075"/>
                  </a:lnTo>
                  <a:lnTo>
                    <a:pt x="2614612" y="238125"/>
                  </a:lnTo>
                  <a:lnTo>
                    <a:pt x="2607468" y="264318"/>
                  </a:lnTo>
                  <a:lnTo>
                    <a:pt x="2588418" y="285750"/>
                  </a:lnTo>
                  <a:lnTo>
                    <a:pt x="2559843" y="295275"/>
                  </a:lnTo>
                  <a:lnTo>
                    <a:pt x="2507456" y="297656"/>
                  </a:lnTo>
                  <a:lnTo>
                    <a:pt x="2409825" y="290512"/>
                  </a:lnTo>
                  <a:lnTo>
                    <a:pt x="2240756" y="278606"/>
                  </a:lnTo>
                  <a:lnTo>
                    <a:pt x="2190750" y="278606"/>
                  </a:lnTo>
                  <a:lnTo>
                    <a:pt x="2031206" y="285750"/>
                  </a:lnTo>
                  <a:lnTo>
                    <a:pt x="1690687" y="307181"/>
                  </a:lnTo>
                  <a:lnTo>
                    <a:pt x="1447800" y="321468"/>
                  </a:lnTo>
                  <a:lnTo>
                    <a:pt x="1200150" y="359568"/>
                  </a:lnTo>
                  <a:lnTo>
                    <a:pt x="933450" y="414337"/>
                  </a:lnTo>
                  <a:lnTo>
                    <a:pt x="597693" y="490537"/>
                  </a:lnTo>
                  <a:lnTo>
                    <a:pt x="485775" y="519112"/>
                  </a:lnTo>
                  <a:lnTo>
                    <a:pt x="469106" y="516731"/>
                  </a:lnTo>
                  <a:lnTo>
                    <a:pt x="447675" y="507206"/>
                  </a:lnTo>
                  <a:lnTo>
                    <a:pt x="416718" y="500062"/>
                  </a:lnTo>
                  <a:lnTo>
                    <a:pt x="371475" y="490537"/>
                  </a:lnTo>
                  <a:lnTo>
                    <a:pt x="304800" y="459581"/>
                  </a:lnTo>
                  <a:lnTo>
                    <a:pt x="240506" y="419100"/>
                  </a:lnTo>
                  <a:lnTo>
                    <a:pt x="169068" y="361950"/>
                  </a:lnTo>
                  <a:lnTo>
                    <a:pt x="109537" y="307181"/>
                  </a:lnTo>
                  <a:lnTo>
                    <a:pt x="61912" y="259556"/>
                  </a:lnTo>
                  <a:lnTo>
                    <a:pt x="21431" y="216693"/>
                  </a:lnTo>
                  <a:lnTo>
                    <a:pt x="11906" y="202406"/>
                  </a:lnTo>
                  <a:lnTo>
                    <a:pt x="2381" y="171450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7143" y="114300"/>
                  </a:lnTo>
                  <a:lnTo>
                    <a:pt x="26193" y="109537"/>
                  </a:lnTo>
                  <a:lnTo>
                    <a:pt x="54768" y="116681"/>
                  </a:lnTo>
                  <a:lnTo>
                    <a:pt x="76200" y="133350"/>
                  </a:lnTo>
                  <a:lnTo>
                    <a:pt x="123825" y="176212"/>
                  </a:lnTo>
                  <a:lnTo>
                    <a:pt x="161925" y="200025"/>
                  </a:lnTo>
                  <a:lnTo>
                    <a:pt x="226218" y="233362"/>
                  </a:lnTo>
                  <a:lnTo>
                    <a:pt x="278606" y="252412"/>
                  </a:lnTo>
                  <a:lnTo>
                    <a:pt x="333375" y="266700"/>
                  </a:lnTo>
                  <a:lnTo>
                    <a:pt x="407193" y="276225"/>
                  </a:lnTo>
                  <a:lnTo>
                    <a:pt x="466725" y="278606"/>
                  </a:lnTo>
                  <a:lnTo>
                    <a:pt x="7143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3CDF977-49E6-6B4F-A940-2B409ADD98D6}"/>
                </a:ext>
              </a:extLst>
            </p:cNvPr>
            <p:cNvSpPr/>
            <p:nvPr/>
          </p:nvSpPr>
          <p:spPr>
            <a:xfrm>
              <a:off x="2738438" y="3859213"/>
              <a:ext cx="984250" cy="1698625"/>
            </a:xfrm>
            <a:custGeom>
              <a:avLst/>
              <a:gdLst>
                <a:gd name="connsiteX0" fmla="*/ 781050 w 983456"/>
                <a:gd name="connsiteY0" fmla="*/ 569119 h 1697832"/>
                <a:gd name="connsiteX1" fmla="*/ 683418 w 983456"/>
                <a:gd name="connsiteY1" fmla="*/ 802482 h 1697832"/>
                <a:gd name="connsiteX2" fmla="*/ 581025 w 983456"/>
                <a:gd name="connsiteY2" fmla="*/ 1028700 h 1697832"/>
                <a:gd name="connsiteX3" fmla="*/ 407193 w 983456"/>
                <a:gd name="connsiteY3" fmla="*/ 1388269 h 1697832"/>
                <a:gd name="connsiteX4" fmla="*/ 350043 w 983456"/>
                <a:gd name="connsiteY4" fmla="*/ 1502569 h 1697832"/>
                <a:gd name="connsiteX5" fmla="*/ 283368 w 983456"/>
                <a:gd name="connsiteY5" fmla="*/ 1626394 h 1697832"/>
                <a:gd name="connsiteX6" fmla="*/ 257175 w 983456"/>
                <a:gd name="connsiteY6" fmla="*/ 1697832 h 1697832"/>
                <a:gd name="connsiteX7" fmla="*/ 0 w 983456"/>
                <a:gd name="connsiteY7" fmla="*/ 1338263 h 1697832"/>
                <a:gd name="connsiteX8" fmla="*/ 35718 w 983456"/>
                <a:gd name="connsiteY8" fmla="*/ 1362075 h 1697832"/>
                <a:gd name="connsiteX9" fmla="*/ 50006 w 983456"/>
                <a:gd name="connsiteY9" fmla="*/ 1362075 h 1697832"/>
                <a:gd name="connsiteX10" fmla="*/ 80962 w 983456"/>
                <a:gd name="connsiteY10" fmla="*/ 1350169 h 1697832"/>
                <a:gd name="connsiteX11" fmla="*/ 116681 w 983456"/>
                <a:gd name="connsiteY11" fmla="*/ 1314450 h 1697832"/>
                <a:gd name="connsiteX12" fmla="*/ 166687 w 983456"/>
                <a:gd name="connsiteY12" fmla="*/ 1240632 h 1697832"/>
                <a:gd name="connsiteX13" fmla="*/ 266700 w 983456"/>
                <a:gd name="connsiteY13" fmla="*/ 1102519 h 1697832"/>
                <a:gd name="connsiteX14" fmla="*/ 395287 w 983456"/>
                <a:gd name="connsiteY14" fmla="*/ 907257 h 1697832"/>
                <a:gd name="connsiteX15" fmla="*/ 540543 w 983456"/>
                <a:gd name="connsiteY15" fmla="*/ 676275 h 1697832"/>
                <a:gd name="connsiteX16" fmla="*/ 695325 w 983456"/>
                <a:gd name="connsiteY16" fmla="*/ 421482 h 1697832"/>
                <a:gd name="connsiteX17" fmla="*/ 833437 w 983456"/>
                <a:gd name="connsiteY17" fmla="*/ 185738 h 1697832"/>
                <a:gd name="connsiteX18" fmla="*/ 926306 w 983456"/>
                <a:gd name="connsiteY18" fmla="*/ 30957 h 1697832"/>
                <a:gd name="connsiteX19" fmla="*/ 940593 w 983456"/>
                <a:gd name="connsiteY19" fmla="*/ 11907 h 1697832"/>
                <a:gd name="connsiteX20" fmla="*/ 957262 w 983456"/>
                <a:gd name="connsiteY20" fmla="*/ 0 h 1697832"/>
                <a:gd name="connsiteX21" fmla="*/ 964406 w 983456"/>
                <a:gd name="connsiteY21" fmla="*/ 0 h 1697832"/>
                <a:gd name="connsiteX22" fmla="*/ 971550 w 983456"/>
                <a:gd name="connsiteY22" fmla="*/ 2382 h 1697832"/>
                <a:gd name="connsiteX23" fmla="*/ 981075 w 983456"/>
                <a:gd name="connsiteY23" fmla="*/ 9525 h 1697832"/>
                <a:gd name="connsiteX24" fmla="*/ 983456 w 983456"/>
                <a:gd name="connsiteY24" fmla="*/ 21432 h 1697832"/>
                <a:gd name="connsiteX25" fmla="*/ 981075 w 983456"/>
                <a:gd name="connsiteY25" fmla="*/ 50007 h 1697832"/>
                <a:gd name="connsiteX26" fmla="*/ 950118 w 983456"/>
                <a:gd name="connsiteY26" fmla="*/ 142875 h 1697832"/>
                <a:gd name="connsiteX27" fmla="*/ 816768 w 983456"/>
                <a:gd name="connsiteY27" fmla="*/ 490538 h 1697832"/>
                <a:gd name="connsiteX28" fmla="*/ 781050 w 983456"/>
                <a:gd name="connsiteY28" fmla="*/ 569119 h 169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3456" h="1697832">
                  <a:moveTo>
                    <a:pt x="781050" y="569119"/>
                  </a:moveTo>
                  <a:lnTo>
                    <a:pt x="683418" y="802482"/>
                  </a:lnTo>
                  <a:lnTo>
                    <a:pt x="581025" y="1028700"/>
                  </a:lnTo>
                  <a:lnTo>
                    <a:pt x="407193" y="1388269"/>
                  </a:lnTo>
                  <a:lnTo>
                    <a:pt x="350043" y="1502569"/>
                  </a:lnTo>
                  <a:lnTo>
                    <a:pt x="283368" y="1626394"/>
                  </a:lnTo>
                  <a:lnTo>
                    <a:pt x="257175" y="1697832"/>
                  </a:lnTo>
                  <a:lnTo>
                    <a:pt x="0" y="1338263"/>
                  </a:lnTo>
                  <a:lnTo>
                    <a:pt x="35718" y="1362075"/>
                  </a:lnTo>
                  <a:lnTo>
                    <a:pt x="50006" y="1362075"/>
                  </a:lnTo>
                  <a:lnTo>
                    <a:pt x="80962" y="1350169"/>
                  </a:lnTo>
                  <a:lnTo>
                    <a:pt x="116681" y="1314450"/>
                  </a:lnTo>
                  <a:lnTo>
                    <a:pt x="166687" y="1240632"/>
                  </a:lnTo>
                  <a:lnTo>
                    <a:pt x="266700" y="1102519"/>
                  </a:lnTo>
                  <a:lnTo>
                    <a:pt x="395287" y="907257"/>
                  </a:lnTo>
                  <a:lnTo>
                    <a:pt x="540543" y="676275"/>
                  </a:lnTo>
                  <a:lnTo>
                    <a:pt x="695325" y="421482"/>
                  </a:lnTo>
                  <a:lnTo>
                    <a:pt x="833437" y="185738"/>
                  </a:lnTo>
                  <a:lnTo>
                    <a:pt x="926306" y="30957"/>
                  </a:lnTo>
                  <a:lnTo>
                    <a:pt x="940593" y="11907"/>
                  </a:lnTo>
                  <a:lnTo>
                    <a:pt x="957262" y="0"/>
                  </a:lnTo>
                  <a:lnTo>
                    <a:pt x="964406" y="0"/>
                  </a:lnTo>
                  <a:lnTo>
                    <a:pt x="971550" y="2382"/>
                  </a:lnTo>
                  <a:lnTo>
                    <a:pt x="981075" y="9525"/>
                  </a:lnTo>
                  <a:lnTo>
                    <a:pt x="983456" y="21432"/>
                  </a:lnTo>
                  <a:lnTo>
                    <a:pt x="981075" y="50007"/>
                  </a:lnTo>
                  <a:lnTo>
                    <a:pt x="950118" y="142875"/>
                  </a:lnTo>
                  <a:lnTo>
                    <a:pt x="816768" y="490538"/>
                  </a:lnTo>
                  <a:lnTo>
                    <a:pt x="78105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B57C85B-8730-774D-9638-959F9325AFA0}"/>
                </a:ext>
              </a:extLst>
            </p:cNvPr>
            <p:cNvSpPr/>
            <p:nvPr/>
          </p:nvSpPr>
          <p:spPr>
            <a:xfrm>
              <a:off x="5165725" y="1508125"/>
              <a:ext cx="582613" cy="2192338"/>
            </a:xfrm>
            <a:custGeom>
              <a:avLst/>
              <a:gdLst>
                <a:gd name="connsiteX0" fmla="*/ 224994 w 582677"/>
                <a:gd name="connsiteY0" fmla="*/ 839402 h 2192252"/>
                <a:gd name="connsiteX1" fmla="*/ 224994 w 582677"/>
                <a:gd name="connsiteY1" fmla="*/ 334607 h 2192252"/>
                <a:gd name="connsiteX2" fmla="*/ 219225 w 582677"/>
                <a:gd name="connsiteY2" fmla="*/ 291339 h 2192252"/>
                <a:gd name="connsiteX3" fmla="*/ 207687 w 582677"/>
                <a:gd name="connsiteY3" fmla="*/ 253840 h 2192252"/>
                <a:gd name="connsiteX4" fmla="*/ 187495 w 582677"/>
                <a:gd name="connsiteY4" fmla="*/ 207687 h 2192252"/>
                <a:gd name="connsiteX5" fmla="*/ 161534 w 582677"/>
                <a:gd name="connsiteY5" fmla="*/ 173072 h 2192252"/>
                <a:gd name="connsiteX6" fmla="*/ 121151 w 582677"/>
                <a:gd name="connsiteY6" fmla="*/ 135573 h 2192252"/>
                <a:gd name="connsiteX7" fmla="*/ 86536 w 582677"/>
                <a:gd name="connsiteY7" fmla="*/ 106728 h 2192252"/>
                <a:gd name="connsiteX8" fmla="*/ 46152 w 582677"/>
                <a:gd name="connsiteY8" fmla="*/ 80767 h 2192252"/>
                <a:gd name="connsiteX9" fmla="*/ 28845 w 582677"/>
                <a:gd name="connsiteY9" fmla="*/ 72113 h 2192252"/>
                <a:gd name="connsiteX10" fmla="*/ 14422 w 582677"/>
                <a:gd name="connsiteY10" fmla="*/ 57691 h 2192252"/>
                <a:gd name="connsiteX11" fmla="*/ 0 w 582677"/>
                <a:gd name="connsiteY11" fmla="*/ 34614 h 2192252"/>
                <a:gd name="connsiteX12" fmla="*/ 0 w 582677"/>
                <a:gd name="connsiteY12" fmla="*/ 17307 h 2192252"/>
                <a:gd name="connsiteX13" fmla="*/ 17307 w 582677"/>
                <a:gd name="connsiteY13" fmla="*/ 5769 h 2192252"/>
                <a:gd name="connsiteX14" fmla="*/ 69229 w 582677"/>
                <a:gd name="connsiteY14" fmla="*/ 0 h 2192252"/>
                <a:gd name="connsiteX15" fmla="*/ 115381 w 582677"/>
                <a:gd name="connsiteY15" fmla="*/ 2884 h 2192252"/>
                <a:gd name="connsiteX16" fmla="*/ 187495 w 582677"/>
                <a:gd name="connsiteY16" fmla="*/ 20192 h 2192252"/>
                <a:gd name="connsiteX17" fmla="*/ 276916 w 582677"/>
                <a:gd name="connsiteY17" fmla="*/ 51922 h 2192252"/>
                <a:gd name="connsiteX18" fmla="*/ 363452 w 582677"/>
                <a:gd name="connsiteY18" fmla="*/ 92305 h 2192252"/>
                <a:gd name="connsiteX19" fmla="*/ 467296 w 582677"/>
                <a:gd name="connsiteY19" fmla="*/ 152881 h 2192252"/>
                <a:gd name="connsiteX20" fmla="*/ 571139 w 582677"/>
                <a:gd name="connsiteY20" fmla="*/ 213456 h 2192252"/>
                <a:gd name="connsiteX21" fmla="*/ 579793 w 582677"/>
                <a:gd name="connsiteY21" fmla="*/ 227879 h 2192252"/>
                <a:gd name="connsiteX22" fmla="*/ 582677 w 582677"/>
                <a:gd name="connsiteY22" fmla="*/ 271147 h 2192252"/>
                <a:gd name="connsiteX23" fmla="*/ 576908 w 582677"/>
                <a:gd name="connsiteY23" fmla="*/ 299992 h 2192252"/>
                <a:gd name="connsiteX24" fmla="*/ 559601 w 582677"/>
                <a:gd name="connsiteY24" fmla="*/ 340376 h 2192252"/>
                <a:gd name="connsiteX25" fmla="*/ 539409 w 582677"/>
                <a:gd name="connsiteY25" fmla="*/ 398067 h 2192252"/>
                <a:gd name="connsiteX26" fmla="*/ 516333 w 582677"/>
                <a:gd name="connsiteY26" fmla="*/ 490372 h 2192252"/>
                <a:gd name="connsiteX27" fmla="*/ 513448 w 582677"/>
                <a:gd name="connsiteY27" fmla="*/ 524987 h 2192252"/>
                <a:gd name="connsiteX28" fmla="*/ 516333 w 582677"/>
                <a:gd name="connsiteY28" fmla="*/ 2172060 h 2192252"/>
                <a:gd name="connsiteX29" fmla="*/ 227879 w 582677"/>
                <a:gd name="connsiteY29" fmla="*/ 2192252 h 2192252"/>
                <a:gd name="connsiteX30" fmla="*/ 224994 w 582677"/>
                <a:gd name="connsiteY30" fmla="*/ 839402 h 219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2677" h="2192252">
                  <a:moveTo>
                    <a:pt x="224994" y="839402"/>
                  </a:moveTo>
                  <a:lnTo>
                    <a:pt x="224994" y="334607"/>
                  </a:lnTo>
                  <a:lnTo>
                    <a:pt x="219225" y="291339"/>
                  </a:lnTo>
                  <a:lnTo>
                    <a:pt x="207687" y="253840"/>
                  </a:lnTo>
                  <a:lnTo>
                    <a:pt x="187495" y="207687"/>
                  </a:lnTo>
                  <a:lnTo>
                    <a:pt x="161534" y="173072"/>
                  </a:lnTo>
                  <a:lnTo>
                    <a:pt x="121151" y="135573"/>
                  </a:lnTo>
                  <a:lnTo>
                    <a:pt x="86536" y="106728"/>
                  </a:lnTo>
                  <a:lnTo>
                    <a:pt x="46152" y="80767"/>
                  </a:lnTo>
                  <a:lnTo>
                    <a:pt x="28845" y="72113"/>
                  </a:lnTo>
                  <a:lnTo>
                    <a:pt x="14422" y="57691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7307" y="5769"/>
                  </a:lnTo>
                  <a:lnTo>
                    <a:pt x="69229" y="0"/>
                  </a:lnTo>
                  <a:lnTo>
                    <a:pt x="115381" y="2884"/>
                  </a:lnTo>
                  <a:lnTo>
                    <a:pt x="187495" y="20192"/>
                  </a:lnTo>
                  <a:lnTo>
                    <a:pt x="276916" y="51922"/>
                  </a:lnTo>
                  <a:lnTo>
                    <a:pt x="363452" y="92305"/>
                  </a:lnTo>
                  <a:lnTo>
                    <a:pt x="467296" y="152881"/>
                  </a:lnTo>
                  <a:lnTo>
                    <a:pt x="571139" y="213456"/>
                  </a:lnTo>
                  <a:lnTo>
                    <a:pt x="579793" y="227879"/>
                  </a:lnTo>
                  <a:lnTo>
                    <a:pt x="582677" y="271147"/>
                  </a:lnTo>
                  <a:lnTo>
                    <a:pt x="576908" y="299992"/>
                  </a:lnTo>
                  <a:lnTo>
                    <a:pt x="559601" y="340376"/>
                  </a:lnTo>
                  <a:lnTo>
                    <a:pt x="539409" y="398067"/>
                  </a:lnTo>
                  <a:lnTo>
                    <a:pt x="516333" y="490372"/>
                  </a:lnTo>
                  <a:lnTo>
                    <a:pt x="513448" y="524987"/>
                  </a:lnTo>
                  <a:cubicBezTo>
                    <a:pt x="514410" y="1074011"/>
                    <a:pt x="515371" y="1623036"/>
                    <a:pt x="516333" y="2172060"/>
                  </a:cubicBezTo>
                  <a:lnTo>
                    <a:pt x="227879" y="2192252"/>
                  </a:lnTo>
                  <a:cubicBezTo>
                    <a:pt x="226917" y="1748032"/>
                    <a:pt x="225956" y="1303813"/>
                    <a:pt x="224994" y="8394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61562E8F-A966-8C45-8B3D-0E12B8BC1957}"/>
                </a:ext>
              </a:extLst>
            </p:cNvPr>
            <p:cNvSpPr/>
            <p:nvPr/>
          </p:nvSpPr>
          <p:spPr>
            <a:xfrm>
              <a:off x="3735388" y="3449638"/>
              <a:ext cx="3554412" cy="625475"/>
            </a:xfrm>
            <a:custGeom>
              <a:avLst/>
              <a:gdLst>
                <a:gd name="connsiteX0" fmla="*/ 1228815 w 3553756"/>
                <a:gd name="connsiteY0" fmla="*/ 253840 h 625946"/>
                <a:gd name="connsiteX1" fmla="*/ 1664381 w 3553756"/>
                <a:gd name="connsiteY1" fmla="*/ 181726 h 625946"/>
                <a:gd name="connsiteX2" fmla="*/ 1938412 w 3553756"/>
                <a:gd name="connsiteY2" fmla="*/ 161534 h 625946"/>
                <a:gd name="connsiteX3" fmla="*/ 2223982 w 3553756"/>
                <a:gd name="connsiteY3" fmla="*/ 132689 h 625946"/>
                <a:gd name="connsiteX4" fmla="*/ 2731661 w 3553756"/>
                <a:gd name="connsiteY4" fmla="*/ 83652 h 625946"/>
                <a:gd name="connsiteX5" fmla="*/ 2881658 w 3553756"/>
                <a:gd name="connsiteY5" fmla="*/ 69229 h 625946"/>
                <a:gd name="connsiteX6" fmla="*/ 2956656 w 3553756"/>
                <a:gd name="connsiteY6" fmla="*/ 40384 h 625946"/>
                <a:gd name="connsiteX7" fmla="*/ 3066268 w 3553756"/>
                <a:gd name="connsiteY7" fmla="*/ 2884 h 625946"/>
                <a:gd name="connsiteX8" fmla="*/ 3089345 w 3553756"/>
                <a:gd name="connsiteY8" fmla="*/ 0 h 625946"/>
                <a:gd name="connsiteX9" fmla="*/ 3123959 w 3553756"/>
                <a:gd name="connsiteY9" fmla="*/ 5769 h 625946"/>
                <a:gd name="connsiteX10" fmla="*/ 3236456 w 3553756"/>
                <a:gd name="connsiteY10" fmla="*/ 28845 h 625946"/>
                <a:gd name="connsiteX11" fmla="*/ 3363376 w 3553756"/>
                <a:gd name="connsiteY11" fmla="*/ 69229 h 625946"/>
                <a:gd name="connsiteX12" fmla="*/ 3441259 w 3553756"/>
                <a:gd name="connsiteY12" fmla="*/ 100959 h 625946"/>
                <a:gd name="connsiteX13" fmla="*/ 3472989 w 3553756"/>
                <a:gd name="connsiteY13" fmla="*/ 121151 h 625946"/>
                <a:gd name="connsiteX14" fmla="*/ 3501834 w 3553756"/>
                <a:gd name="connsiteY14" fmla="*/ 147112 h 625946"/>
                <a:gd name="connsiteX15" fmla="*/ 3527795 w 3553756"/>
                <a:gd name="connsiteY15" fmla="*/ 178842 h 625946"/>
                <a:gd name="connsiteX16" fmla="*/ 3545102 w 3553756"/>
                <a:gd name="connsiteY16" fmla="*/ 213456 h 625946"/>
                <a:gd name="connsiteX17" fmla="*/ 3550872 w 3553756"/>
                <a:gd name="connsiteY17" fmla="*/ 242302 h 625946"/>
                <a:gd name="connsiteX18" fmla="*/ 3553756 w 3553756"/>
                <a:gd name="connsiteY18" fmla="*/ 265378 h 625946"/>
                <a:gd name="connsiteX19" fmla="*/ 3553756 w 3553756"/>
                <a:gd name="connsiteY19" fmla="*/ 279801 h 625946"/>
                <a:gd name="connsiteX20" fmla="*/ 3542218 w 3553756"/>
                <a:gd name="connsiteY20" fmla="*/ 305761 h 625946"/>
                <a:gd name="connsiteX21" fmla="*/ 3522026 w 3553756"/>
                <a:gd name="connsiteY21" fmla="*/ 320184 h 625946"/>
                <a:gd name="connsiteX22" fmla="*/ 3458566 w 3553756"/>
                <a:gd name="connsiteY22" fmla="*/ 337491 h 625946"/>
                <a:gd name="connsiteX23" fmla="*/ 3418183 w 3553756"/>
                <a:gd name="connsiteY23" fmla="*/ 337491 h 625946"/>
                <a:gd name="connsiteX24" fmla="*/ 3322993 w 3553756"/>
                <a:gd name="connsiteY24" fmla="*/ 323069 h 625946"/>
                <a:gd name="connsiteX25" fmla="*/ 3129728 w 3553756"/>
                <a:gd name="connsiteY25" fmla="*/ 291339 h 625946"/>
                <a:gd name="connsiteX26" fmla="*/ 2991270 w 3553756"/>
                <a:gd name="connsiteY26" fmla="*/ 294223 h 625946"/>
                <a:gd name="connsiteX27" fmla="*/ 2665317 w 3553756"/>
                <a:gd name="connsiteY27" fmla="*/ 294223 h 625946"/>
                <a:gd name="connsiteX28" fmla="*/ 2356671 w 3553756"/>
                <a:gd name="connsiteY28" fmla="*/ 308646 h 625946"/>
                <a:gd name="connsiteX29" fmla="*/ 2068217 w 3553756"/>
                <a:gd name="connsiteY29" fmla="*/ 328838 h 625946"/>
                <a:gd name="connsiteX30" fmla="*/ 1771109 w 3553756"/>
                <a:gd name="connsiteY30" fmla="*/ 354799 h 625946"/>
                <a:gd name="connsiteX31" fmla="*/ 1693226 w 3553756"/>
                <a:gd name="connsiteY31" fmla="*/ 360568 h 625946"/>
                <a:gd name="connsiteX32" fmla="*/ 1499962 w 3553756"/>
                <a:gd name="connsiteY32" fmla="*/ 386529 h 625946"/>
                <a:gd name="connsiteX33" fmla="*/ 1277852 w 3553756"/>
                <a:gd name="connsiteY33" fmla="*/ 426912 h 625946"/>
                <a:gd name="connsiteX34" fmla="*/ 1122087 w 3553756"/>
                <a:gd name="connsiteY34" fmla="*/ 461527 h 625946"/>
                <a:gd name="connsiteX35" fmla="*/ 928822 w 3553756"/>
                <a:gd name="connsiteY35" fmla="*/ 507679 h 625946"/>
                <a:gd name="connsiteX36" fmla="*/ 726904 w 3553756"/>
                <a:gd name="connsiteY36" fmla="*/ 565370 h 625946"/>
                <a:gd name="connsiteX37" fmla="*/ 548063 w 3553756"/>
                <a:gd name="connsiteY37" fmla="*/ 625946 h 625946"/>
                <a:gd name="connsiteX38" fmla="*/ 516333 w 3553756"/>
                <a:gd name="connsiteY38" fmla="*/ 625946 h 625946"/>
                <a:gd name="connsiteX39" fmla="*/ 438450 w 3553756"/>
                <a:gd name="connsiteY39" fmla="*/ 611523 h 625946"/>
                <a:gd name="connsiteX40" fmla="*/ 363452 w 3553756"/>
                <a:gd name="connsiteY40" fmla="*/ 588447 h 625946"/>
                <a:gd name="connsiteX41" fmla="*/ 317299 w 3553756"/>
                <a:gd name="connsiteY41" fmla="*/ 568255 h 625946"/>
                <a:gd name="connsiteX42" fmla="*/ 268262 w 3553756"/>
                <a:gd name="connsiteY42" fmla="*/ 545178 h 625946"/>
                <a:gd name="connsiteX43" fmla="*/ 207687 w 3553756"/>
                <a:gd name="connsiteY43" fmla="*/ 504795 h 625946"/>
                <a:gd name="connsiteX44" fmla="*/ 170188 w 3553756"/>
                <a:gd name="connsiteY44" fmla="*/ 475949 h 625946"/>
                <a:gd name="connsiteX45" fmla="*/ 121150 w 3553756"/>
                <a:gd name="connsiteY45" fmla="*/ 432681 h 625946"/>
                <a:gd name="connsiteX46" fmla="*/ 80767 w 3553756"/>
                <a:gd name="connsiteY46" fmla="*/ 389413 h 625946"/>
                <a:gd name="connsiteX47" fmla="*/ 34614 w 3553756"/>
                <a:gd name="connsiteY47" fmla="*/ 334607 h 625946"/>
                <a:gd name="connsiteX48" fmla="*/ 8653 w 3553756"/>
                <a:gd name="connsiteY48" fmla="*/ 297108 h 625946"/>
                <a:gd name="connsiteX49" fmla="*/ 2884 w 3553756"/>
                <a:gd name="connsiteY49" fmla="*/ 279801 h 625946"/>
                <a:gd name="connsiteX50" fmla="*/ 0 w 3553756"/>
                <a:gd name="connsiteY50" fmla="*/ 259609 h 625946"/>
                <a:gd name="connsiteX51" fmla="*/ 2884 w 3553756"/>
                <a:gd name="connsiteY51" fmla="*/ 245186 h 625946"/>
                <a:gd name="connsiteX52" fmla="*/ 14422 w 3553756"/>
                <a:gd name="connsiteY52" fmla="*/ 233648 h 625946"/>
                <a:gd name="connsiteX53" fmla="*/ 28845 w 3553756"/>
                <a:gd name="connsiteY53" fmla="*/ 236532 h 625946"/>
                <a:gd name="connsiteX54" fmla="*/ 77882 w 3553756"/>
                <a:gd name="connsiteY54" fmla="*/ 268262 h 625946"/>
                <a:gd name="connsiteX55" fmla="*/ 147111 w 3553756"/>
                <a:gd name="connsiteY55" fmla="*/ 314415 h 625946"/>
                <a:gd name="connsiteX56" fmla="*/ 199033 w 3553756"/>
                <a:gd name="connsiteY56" fmla="*/ 340376 h 625946"/>
                <a:gd name="connsiteX57" fmla="*/ 276916 w 3553756"/>
                <a:gd name="connsiteY57" fmla="*/ 369221 h 625946"/>
                <a:gd name="connsiteX58" fmla="*/ 343260 w 3553756"/>
                <a:gd name="connsiteY58" fmla="*/ 383644 h 625946"/>
                <a:gd name="connsiteX59" fmla="*/ 409605 w 3553756"/>
                <a:gd name="connsiteY59" fmla="*/ 386529 h 625946"/>
                <a:gd name="connsiteX60" fmla="*/ 493256 w 3553756"/>
                <a:gd name="connsiteY60" fmla="*/ 374990 h 625946"/>
                <a:gd name="connsiteX61" fmla="*/ 706713 w 3553756"/>
                <a:gd name="connsiteY61" fmla="*/ 340376 h 625946"/>
                <a:gd name="connsiteX62" fmla="*/ 1228815 w 3553756"/>
                <a:gd name="connsiteY62" fmla="*/ 25384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53756" h="625946">
                  <a:moveTo>
                    <a:pt x="1228815" y="253840"/>
                  </a:moveTo>
                  <a:lnTo>
                    <a:pt x="1664381" y="181726"/>
                  </a:lnTo>
                  <a:lnTo>
                    <a:pt x="1938412" y="161534"/>
                  </a:lnTo>
                  <a:lnTo>
                    <a:pt x="2223982" y="132689"/>
                  </a:lnTo>
                  <a:lnTo>
                    <a:pt x="2731661" y="83652"/>
                  </a:lnTo>
                  <a:lnTo>
                    <a:pt x="2881658" y="69229"/>
                  </a:lnTo>
                  <a:lnTo>
                    <a:pt x="2956656" y="40384"/>
                  </a:lnTo>
                  <a:lnTo>
                    <a:pt x="3066268" y="2884"/>
                  </a:lnTo>
                  <a:lnTo>
                    <a:pt x="3089345" y="0"/>
                  </a:lnTo>
                  <a:lnTo>
                    <a:pt x="3123959" y="5769"/>
                  </a:lnTo>
                  <a:lnTo>
                    <a:pt x="3236456" y="28845"/>
                  </a:lnTo>
                  <a:lnTo>
                    <a:pt x="3363376" y="69229"/>
                  </a:lnTo>
                  <a:lnTo>
                    <a:pt x="3441259" y="100959"/>
                  </a:lnTo>
                  <a:lnTo>
                    <a:pt x="3472989" y="121151"/>
                  </a:lnTo>
                  <a:lnTo>
                    <a:pt x="3501834" y="147112"/>
                  </a:lnTo>
                  <a:lnTo>
                    <a:pt x="3527795" y="178842"/>
                  </a:lnTo>
                  <a:lnTo>
                    <a:pt x="3545102" y="213456"/>
                  </a:lnTo>
                  <a:lnTo>
                    <a:pt x="3550872" y="242302"/>
                  </a:lnTo>
                  <a:lnTo>
                    <a:pt x="3553756" y="265378"/>
                  </a:lnTo>
                  <a:lnTo>
                    <a:pt x="3553756" y="279801"/>
                  </a:lnTo>
                  <a:lnTo>
                    <a:pt x="3542218" y="305761"/>
                  </a:lnTo>
                  <a:lnTo>
                    <a:pt x="3522026" y="320184"/>
                  </a:lnTo>
                  <a:lnTo>
                    <a:pt x="3458566" y="337491"/>
                  </a:lnTo>
                  <a:lnTo>
                    <a:pt x="3418183" y="337491"/>
                  </a:lnTo>
                  <a:lnTo>
                    <a:pt x="3322993" y="323069"/>
                  </a:lnTo>
                  <a:lnTo>
                    <a:pt x="3129728" y="291339"/>
                  </a:lnTo>
                  <a:lnTo>
                    <a:pt x="2991270" y="294223"/>
                  </a:lnTo>
                  <a:lnTo>
                    <a:pt x="2665317" y="294223"/>
                  </a:lnTo>
                  <a:lnTo>
                    <a:pt x="2356671" y="308646"/>
                  </a:lnTo>
                  <a:lnTo>
                    <a:pt x="2068217" y="328838"/>
                  </a:lnTo>
                  <a:lnTo>
                    <a:pt x="1771109" y="354799"/>
                  </a:lnTo>
                  <a:lnTo>
                    <a:pt x="1693226" y="360568"/>
                  </a:lnTo>
                  <a:lnTo>
                    <a:pt x="1499962" y="386529"/>
                  </a:lnTo>
                  <a:lnTo>
                    <a:pt x="1277852" y="426912"/>
                  </a:lnTo>
                  <a:lnTo>
                    <a:pt x="1122087" y="461527"/>
                  </a:lnTo>
                  <a:lnTo>
                    <a:pt x="928822" y="507679"/>
                  </a:lnTo>
                  <a:lnTo>
                    <a:pt x="726904" y="565370"/>
                  </a:lnTo>
                  <a:lnTo>
                    <a:pt x="548063" y="625946"/>
                  </a:lnTo>
                  <a:lnTo>
                    <a:pt x="516333" y="625946"/>
                  </a:lnTo>
                  <a:lnTo>
                    <a:pt x="438450" y="611523"/>
                  </a:lnTo>
                  <a:lnTo>
                    <a:pt x="363452" y="588447"/>
                  </a:lnTo>
                  <a:lnTo>
                    <a:pt x="317299" y="568255"/>
                  </a:lnTo>
                  <a:lnTo>
                    <a:pt x="268262" y="545178"/>
                  </a:lnTo>
                  <a:lnTo>
                    <a:pt x="207687" y="504795"/>
                  </a:lnTo>
                  <a:lnTo>
                    <a:pt x="170188" y="475949"/>
                  </a:lnTo>
                  <a:lnTo>
                    <a:pt x="121150" y="432681"/>
                  </a:lnTo>
                  <a:lnTo>
                    <a:pt x="80767" y="389413"/>
                  </a:lnTo>
                  <a:lnTo>
                    <a:pt x="34614" y="334607"/>
                  </a:lnTo>
                  <a:lnTo>
                    <a:pt x="8653" y="297108"/>
                  </a:lnTo>
                  <a:lnTo>
                    <a:pt x="2884" y="279801"/>
                  </a:lnTo>
                  <a:lnTo>
                    <a:pt x="0" y="259609"/>
                  </a:lnTo>
                  <a:lnTo>
                    <a:pt x="2884" y="245186"/>
                  </a:lnTo>
                  <a:lnTo>
                    <a:pt x="14422" y="233648"/>
                  </a:lnTo>
                  <a:lnTo>
                    <a:pt x="28845" y="236532"/>
                  </a:lnTo>
                  <a:lnTo>
                    <a:pt x="77882" y="268262"/>
                  </a:lnTo>
                  <a:lnTo>
                    <a:pt x="147111" y="314415"/>
                  </a:lnTo>
                  <a:lnTo>
                    <a:pt x="199033" y="340376"/>
                  </a:lnTo>
                  <a:lnTo>
                    <a:pt x="276916" y="369221"/>
                  </a:lnTo>
                  <a:lnTo>
                    <a:pt x="343260" y="383644"/>
                  </a:lnTo>
                  <a:lnTo>
                    <a:pt x="409605" y="386529"/>
                  </a:lnTo>
                  <a:lnTo>
                    <a:pt x="493256" y="374990"/>
                  </a:lnTo>
                  <a:lnTo>
                    <a:pt x="706713" y="340376"/>
                  </a:lnTo>
                  <a:lnTo>
                    <a:pt x="1228815" y="253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D717EC4-8084-3649-8E19-A8F4CBC673FF}"/>
                </a:ext>
              </a:extLst>
            </p:cNvPr>
            <p:cNvSpPr/>
            <p:nvPr/>
          </p:nvSpPr>
          <p:spPr>
            <a:xfrm>
              <a:off x="4427538" y="3767138"/>
              <a:ext cx="1282700" cy="1660525"/>
            </a:xfrm>
            <a:custGeom>
              <a:avLst/>
              <a:gdLst>
                <a:gd name="connsiteX0" fmla="*/ 428625 w 1283494"/>
                <a:gd name="connsiteY0" fmla="*/ 1266825 h 1659731"/>
                <a:gd name="connsiteX1" fmla="*/ 723900 w 1283494"/>
                <a:gd name="connsiteY1" fmla="*/ 945356 h 1659731"/>
                <a:gd name="connsiteX2" fmla="*/ 942975 w 1283494"/>
                <a:gd name="connsiteY2" fmla="*/ 707231 h 1659731"/>
                <a:gd name="connsiteX3" fmla="*/ 1140619 w 1283494"/>
                <a:gd name="connsiteY3" fmla="*/ 495300 h 1659731"/>
                <a:gd name="connsiteX4" fmla="*/ 1173956 w 1283494"/>
                <a:gd name="connsiteY4" fmla="*/ 461962 h 1659731"/>
                <a:gd name="connsiteX5" fmla="*/ 1190625 w 1283494"/>
                <a:gd name="connsiteY5" fmla="*/ 452437 h 1659731"/>
                <a:gd name="connsiteX6" fmla="*/ 1223962 w 1283494"/>
                <a:gd name="connsiteY6" fmla="*/ 433387 h 1659731"/>
                <a:gd name="connsiteX7" fmla="*/ 1257300 w 1283494"/>
                <a:gd name="connsiteY7" fmla="*/ 404812 h 1659731"/>
                <a:gd name="connsiteX8" fmla="*/ 1278731 w 1283494"/>
                <a:gd name="connsiteY8" fmla="*/ 376237 h 1659731"/>
                <a:gd name="connsiteX9" fmla="*/ 1283494 w 1283494"/>
                <a:gd name="connsiteY9" fmla="*/ 350043 h 1659731"/>
                <a:gd name="connsiteX10" fmla="*/ 1281112 w 1283494"/>
                <a:gd name="connsiteY10" fmla="*/ 326231 h 1659731"/>
                <a:gd name="connsiteX11" fmla="*/ 1264444 w 1283494"/>
                <a:gd name="connsiteY11" fmla="*/ 300037 h 1659731"/>
                <a:gd name="connsiteX12" fmla="*/ 1202531 w 1283494"/>
                <a:gd name="connsiteY12" fmla="*/ 228600 h 1659731"/>
                <a:gd name="connsiteX13" fmla="*/ 1104900 w 1283494"/>
                <a:gd name="connsiteY13" fmla="*/ 123825 h 1659731"/>
                <a:gd name="connsiteX14" fmla="*/ 1035844 w 1283494"/>
                <a:gd name="connsiteY14" fmla="*/ 47625 h 1659731"/>
                <a:gd name="connsiteX15" fmla="*/ 992981 w 1283494"/>
                <a:gd name="connsiteY15" fmla="*/ 0 h 1659731"/>
                <a:gd name="connsiteX16" fmla="*/ 802481 w 1283494"/>
                <a:gd name="connsiteY16" fmla="*/ 45243 h 1659731"/>
                <a:gd name="connsiteX17" fmla="*/ 857250 w 1283494"/>
                <a:gd name="connsiteY17" fmla="*/ 83343 h 1659731"/>
                <a:gd name="connsiteX18" fmla="*/ 878681 w 1283494"/>
                <a:gd name="connsiteY18" fmla="*/ 104775 h 1659731"/>
                <a:gd name="connsiteX19" fmla="*/ 895350 w 1283494"/>
                <a:gd name="connsiteY19" fmla="*/ 123825 h 1659731"/>
                <a:gd name="connsiteX20" fmla="*/ 909637 w 1283494"/>
                <a:gd name="connsiteY20" fmla="*/ 147637 h 1659731"/>
                <a:gd name="connsiteX21" fmla="*/ 916781 w 1283494"/>
                <a:gd name="connsiteY21" fmla="*/ 171450 h 1659731"/>
                <a:gd name="connsiteX22" fmla="*/ 919162 w 1283494"/>
                <a:gd name="connsiteY22" fmla="*/ 200025 h 1659731"/>
                <a:gd name="connsiteX23" fmla="*/ 914400 w 1283494"/>
                <a:gd name="connsiteY23" fmla="*/ 245268 h 1659731"/>
                <a:gd name="connsiteX24" fmla="*/ 897731 w 1283494"/>
                <a:gd name="connsiteY24" fmla="*/ 285750 h 1659731"/>
                <a:gd name="connsiteX25" fmla="*/ 816769 w 1283494"/>
                <a:gd name="connsiteY25" fmla="*/ 404812 h 1659731"/>
                <a:gd name="connsiteX26" fmla="*/ 638175 w 1283494"/>
                <a:gd name="connsiteY26" fmla="*/ 661987 h 1659731"/>
                <a:gd name="connsiteX27" fmla="*/ 464344 w 1283494"/>
                <a:gd name="connsiteY27" fmla="*/ 912018 h 1659731"/>
                <a:gd name="connsiteX28" fmla="*/ 252412 w 1283494"/>
                <a:gd name="connsiteY28" fmla="*/ 1221581 h 1659731"/>
                <a:gd name="connsiteX29" fmla="*/ 0 w 1283494"/>
                <a:gd name="connsiteY29" fmla="*/ 1593056 h 1659731"/>
                <a:gd name="connsiteX30" fmla="*/ 73819 w 1283494"/>
                <a:gd name="connsiteY30" fmla="*/ 1659731 h 1659731"/>
                <a:gd name="connsiteX31" fmla="*/ 133350 w 1283494"/>
                <a:gd name="connsiteY31" fmla="*/ 1583531 h 1659731"/>
                <a:gd name="connsiteX32" fmla="*/ 250031 w 1283494"/>
                <a:gd name="connsiteY32" fmla="*/ 1457325 h 1659731"/>
                <a:gd name="connsiteX33" fmla="*/ 361950 w 1283494"/>
                <a:gd name="connsiteY33" fmla="*/ 1338262 h 1659731"/>
                <a:gd name="connsiteX34" fmla="*/ 428625 w 1283494"/>
                <a:gd name="connsiteY34" fmla="*/ 1266825 h 165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3494" h="1659731">
                  <a:moveTo>
                    <a:pt x="428625" y="1266825"/>
                  </a:moveTo>
                  <a:lnTo>
                    <a:pt x="723900" y="945356"/>
                  </a:lnTo>
                  <a:lnTo>
                    <a:pt x="942975" y="707231"/>
                  </a:lnTo>
                  <a:lnTo>
                    <a:pt x="1140619" y="495300"/>
                  </a:lnTo>
                  <a:lnTo>
                    <a:pt x="1173956" y="461962"/>
                  </a:lnTo>
                  <a:lnTo>
                    <a:pt x="1190625" y="452437"/>
                  </a:lnTo>
                  <a:lnTo>
                    <a:pt x="1223962" y="433387"/>
                  </a:lnTo>
                  <a:lnTo>
                    <a:pt x="1257300" y="404812"/>
                  </a:lnTo>
                  <a:lnTo>
                    <a:pt x="1278731" y="376237"/>
                  </a:lnTo>
                  <a:lnTo>
                    <a:pt x="1283494" y="350043"/>
                  </a:lnTo>
                  <a:lnTo>
                    <a:pt x="1281112" y="326231"/>
                  </a:lnTo>
                  <a:lnTo>
                    <a:pt x="1264444" y="300037"/>
                  </a:lnTo>
                  <a:lnTo>
                    <a:pt x="1202531" y="228600"/>
                  </a:lnTo>
                  <a:lnTo>
                    <a:pt x="1104900" y="123825"/>
                  </a:lnTo>
                  <a:lnTo>
                    <a:pt x="1035844" y="47625"/>
                  </a:lnTo>
                  <a:lnTo>
                    <a:pt x="992981" y="0"/>
                  </a:lnTo>
                  <a:lnTo>
                    <a:pt x="802481" y="45243"/>
                  </a:lnTo>
                  <a:lnTo>
                    <a:pt x="857250" y="83343"/>
                  </a:lnTo>
                  <a:lnTo>
                    <a:pt x="878681" y="104775"/>
                  </a:lnTo>
                  <a:lnTo>
                    <a:pt x="895350" y="123825"/>
                  </a:lnTo>
                  <a:lnTo>
                    <a:pt x="909637" y="147637"/>
                  </a:lnTo>
                  <a:lnTo>
                    <a:pt x="916781" y="171450"/>
                  </a:lnTo>
                  <a:lnTo>
                    <a:pt x="919162" y="200025"/>
                  </a:lnTo>
                  <a:lnTo>
                    <a:pt x="914400" y="245268"/>
                  </a:lnTo>
                  <a:lnTo>
                    <a:pt x="897731" y="285750"/>
                  </a:lnTo>
                  <a:lnTo>
                    <a:pt x="816769" y="404812"/>
                  </a:lnTo>
                  <a:lnTo>
                    <a:pt x="638175" y="661987"/>
                  </a:lnTo>
                  <a:lnTo>
                    <a:pt x="464344" y="912018"/>
                  </a:lnTo>
                  <a:lnTo>
                    <a:pt x="252412" y="1221581"/>
                  </a:lnTo>
                  <a:lnTo>
                    <a:pt x="0" y="1593056"/>
                  </a:lnTo>
                  <a:lnTo>
                    <a:pt x="73819" y="1659731"/>
                  </a:lnTo>
                  <a:lnTo>
                    <a:pt x="133350" y="1583531"/>
                  </a:lnTo>
                  <a:lnTo>
                    <a:pt x="250031" y="1457325"/>
                  </a:lnTo>
                  <a:lnTo>
                    <a:pt x="361950" y="1338262"/>
                  </a:lnTo>
                  <a:lnTo>
                    <a:pt x="428625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F20D96D-2FE4-6741-B5D9-2CAEF7DD477A}"/>
                </a:ext>
              </a:extLst>
            </p:cNvPr>
            <p:cNvSpPr/>
            <p:nvPr/>
          </p:nvSpPr>
          <p:spPr>
            <a:xfrm>
              <a:off x="4183063" y="4981575"/>
              <a:ext cx="2454275" cy="819150"/>
            </a:xfrm>
            <a:custGeom>
              <a:avLst/>
              <a:gdLst>
                <a:gd name="connsiteX0" fmla="*/ 1116807 w 2452688"/>
                <a:gd name="connsiteY0" fmla="*/ 257175 h 819150"/>
                <a:gd name="connsiteX1" fmla="*/ 695325 w 2452688"/>
                <a:gd name="connsiteY1" fmla="*/ 340519 h 819150"/>
                <a:gd name="connsiteX2" fmla="*/ 400050 w 2452688"/>
                <a:gd name="connsiteY2" fmla="*/ 397669 h 819150"/>
                <a:gd name="connsiteX3" fmla="*/ 335757 w 2452688"/>
                <a:gd name="connsiteY3" fmla="*/ 407194 h 819150"/>
                <a:gd name="connsiteX4" fmla="*/ 307182 w 2452688"/>
                <a:gd name="connsiteY4" fmla="*/ 300038 h 819150"/>
                <a:gd name="connsiteX5" fmla="*/ 214313 w 2452688"/>
                <a:gd name="connsiteY5" fmla="*/ 323850 h 819150"/>
                <a:gd name="connsiteX6" fmla="*/ 71438 w 2452688"/>
                <a:gd name="connsiteY6" fmla="*/ 361950 h 819150"/>
                <a:gd name="connsiteX7" fmla="*/ 47625 w 2452688"/>
                <a:gd name="connsiteY7" fmla="*/ 369094 h 819150"/>
                <a:gd name="connsiteX8" fmla="*/ 28575 w 2452688"/>
                <a:gd name="connsiteY8" fmla="*/ 381000 h 819150"/>
                <a:gd name="connsiteX9" fmla="*/ 16669 w 2452688"/>
                <a:gd name="connsiteY9" fmla="*/ 402431 h 819150"/>
                <a:gd name="connsiteX10" fmla="*/ 4763 w 2452688"/>
                <a:gd name="connsiteY10" fmla="*/ 454819 h 819150"/>
                <a:gd name="connsiteX11" fmla="*/ 0 w 2452688"/>
                <a:gd name="connsiteY11" fmla="*/ 531019 h 819150"/>
                <a:gd name="connsiteX12" fmla="*/ 0 w 2452688"/>
                <a:gd name="connsiteY12" fmla="*/ 581025 h 819150"/>
                <a:gd name="connsiteX13" fmla="*/ 2382 w 2452688"/>
                <a:gd name="connsiteY13" fmla="*/ 640556 h 819150"/>
                <a:gd name="connsiteX14" fmla="*/ 7144 w 2452688"/>
                <a:gd name="connsiteY14" fmla="*/ 695325 h 819150"/>
                <a:gd name="connsiteX15" fmla="*/ 19050 w 2452688"/>
                <a:gd name="connsiteY15" fmla="*/ 735806 h 819150"/>
                <a:gd name="connsiteX16" fmla="*/ 35719 w 2452688"/>
                <a:gd name="connsiteY16" fmla="*/ 773906 h 819150"/>
                <a:gd name="connsiteX17" fmla="*/ 52388 w 2452688"/>
                <a:gd name="connsiteY17" fmla="*/ 800100 h 819150"/>
                <a:gd name="connsiteX18" fmla="*/ 66675 w 2452688"/>
                <a:gd name="connsiteY18" fmla="*/ 814388 h 819150"/>
                <a:gd name="connsiteX19" fmla="*/ 80963 w 2452688"/>
                <a:gd name="connsiteY19" fmla="*/ 819150 h 819150"/>
                <a:gd name="connsiteX20" fmla="*/ 107157 w 2452688"/>
                <a:gd name="connsiteY20" fmla="*/ 814388 h 819150"/>
                <a:gd name="connsiteX21" fmla="*/ 140494 w 2452688"/>
                <a:gd name="connsiteY21" fmla="*/ 797719 h 819150"/>
                <a:gd name="connsiteX22" fmla="*/ 183357 w 2452688"/>
                <a:gd name="connsiteY22" fmla="*/ 764381 h 819150"/>
                <a:gd name="connsiteX23" fmla="*/ 214313 w 2452688"/>
                <a:gd name="connsiteY23" fmla="*/ 735806 h 819150"/>
                <a:gd name="connsiteX24" fmla="*/ 235744 w 2452688"/>
                <a:gd name="connsiteY24" fmla="*/ 723900 h 819150"/>
                <a:gd name="connsiteX25" fmla="*/ 540544 w 2452688"/>
                <a:gd name="connsiteY25" fmla="*/ 635794 h 819150"/>
                <a:gd name="connsiteX26" fmla="*/ 971550 w 2452688"/>
                <a:gd name="connsiteY26" fmla="*/ 509588 h 819150"/>
                <a:gd name="connsiteX27" fmla="*/ 1400175 w 2452688"/>
                <a:gd name="connsiteY27" fmla="*/ 385763 h 819150"/>
                <a:gd name="connsiteX28" fmla="*/ 1812132 w 2452688"/>
                <a:gd name="connsiteY28" fmla="*/ 266700 h 819150"/>
                <a:gd name="connsiteX29" fmla="*/ 2121694 w 2452688"/>
                <a:gd name="connsiteY29" fmla="*/ 178594 h 819150"/>
                <a:gd name="connsiteX30" fmla="*/ 2452688 w 2452688"/>
                <a:gd name="connsiteY30" fmla="*/ 78581 h 819150"/>
                <a:gd name="connsiteX31" fmla="*/ 2402682 w 2452688"/>
                <a:gd name="connsiteY31" fmla="*/ 0 h 819150"/>
                <a:gd name="connsiteX32" fmla="*/ 2157413 w 2452688"/>
                <a:gd name="connsiteY32" fmla="*/ 47625 h 819150"/>
                <a:gd name="connsiteX33" fmla="*/ 1871663 w 2452688"/>
                <a:gd name="connsiteY33" fmla="*/ 104775 h 819150"/>
                <a:gd name="connsiteX34" fmla="*/ 1593057 w 2452688"/>
                <a:gd name="connsiteY34" fmla="*/ 161925 h 819150"/>
                <a:gd name="connsiteX35" fmla="*/ 1288257 w 2452688"/>
                <a:gd name="connsiteY35" fmla="*/ 223838 h 819150"/>
                <a:gd name="connsiteX36" fmla="*/ 1116807 w 2452688"/>
                <a:gd name="connsiteY36" fmla="*/ 2571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52688" h="819150">
                  <a:moveTo>
                    <a:pt x="1116807" y="257175"/>
                  </a:moveTo>
                  <a:lnTo>
                    <a:pt x="695325" y="340519"/>
                  </a:lnTo>
                  <a:lnTo>
                    <a:pt x="400050" y="397669"/>
                  </a:lnTo>
                  <a:lnTo>
                    <a:pt x="335757" y="407194"/>
                  </a:lnTo>
                  <a:lnTo>
                    <a:pt x="307182" y="300038"/>
                  </a:lnTo>
                  <a:lnTo>
                    <a:pt x="214313" y="323850"/>
                  </a:lnTo>
                  <a:lnTo>
                    <a:pt x="71438" y="361950"/>
                  </a:lnTo>
                  <a:lnTo>
                    <a:pt x="47625" y="369094"/>
                  </a:lnTo>
                  <a:lnTo>
                    <a:pt x="28575" y="381000"/>
                  </a:lnTo>
                  <a:lnTo>
                    <a:pt x="16669" y="402431"/>
                  </a:lnTo>
                  <a:lnTo>
                    <a:pt x="4763" y="454819"/>
                  </a:lnTo>
                  <a:lnTo>
                    <a:pt x="0" y="531019"/>
                  </a:lnTo>
                  <a:lnTo>
                    <a:pt x="0" y="581025"/>
                  </a:lnTo>
                  <a:lnTo>
                    <a:pt x="2382" y="640556"/>
                  </a:lnTo>
                  <a:lnTo>
                    <a:pt x="7144" y="695325"/>
                  </a:lnTo>
                  <a:lnTo>
                    <a:pt x="19050" y="735806"/>
                  </a:lnTo>
                  <a:lnTo>
                    <a:pt x="35719" y="773906"/>
                  </a:lnTo>
                  <a:lnTo>
                    <a:pt x="52388" y="800100"/>
                  </a:lnTo>
                  <a:lnTo>
                    <a:pt x="66675" y="814388"/>
                  </a:lnTo>
                  <a:lnTo>
                    <a:pt x="80963" y="819150"/>
                  </a:lnTo>
                  <a:lnTo>
                    <a:pt x="107157" y="814388"/>
                  </a:lnTo>
                  <a:lnTo>
                    <a:pt x="140494" y="797719"/>
                  </a:lnTo>
                  <a:lnTo>
                    <a:pt x="183357" y="764381"/>
                  </a:lnTo>
                  <a:lnTo>
                    <a:pt x="214313" y="735806"/>
                  </a:lnTo>
                  <a:lnTo>
                    <a:pt x="235744" y="723900"/>
                  </a:lnTo>
                  <a:lnTo>
                    <a:pt x="540544" y="635794"/>
                  </a:lnTo>
                  <a:lnTo>
                    <a:pt x="971550" y="509588"/>
                  </a:lnTo>
                  <a:lnTo>
                    <a:pt x="1400175" y="385763"/>
                  </a:lnTo>
                  <a:lnTo>
                    <a:pt x="1812132" y="266700"/>
                  </a:lnTo>
                  <a:lnTo>
                    <a:pt x="2121694" y="178594"/>
                  </a:lnTo>
                  <a:lnTo>
                    <a:pt x="2452688" y="78581"/>
                  </a:lnTo>
                  <a:lnTo>
                    <a:pt x="2402682" y="0"/>
                  </a:lnTo>
                  <a:lnTo>
                    <a:pt x="2157413" y="47625"/>
                  </a:lnTo>
                  <a:lnTo>
                    <a:pt x="1871663" y="104775"/>
                  </a:lnTo>
                  <a:lnTo>
                    <a:pt x="1593057" y="161925"/>
                  </a:lnTo>
                  <a:lnTo>
                    <a:pt x="1288257" y="223838"/>
                  </a:lnTo>
                  <a:lnTo>
                    <a:pt x="111680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9DAFD342-2472-DD46-A8A6-67A29F62514C}"/>
                </a:ext>
              </a:extLst>
            </p:cNvPr>
            <p:cNvSpPr/>
            <p:nvPr/>
          </p:nvSpPr>
          <p:spPr>
            <a:xfrm>
              <a:off x="6048375" y="4395788"/>
              <a:ext cx="1019175" cy="1244600"/>
            </a:xfrm>
            <a:custGeom>
              <a:avLst/>
              <a:gdLst>
                <a:gd name="connsiteX0" fmla="*/ 295275 w 1019175"/>
                <a:gd name="connsiteY0" fmla="*/ 383381 h 1245393"/>
                <a:gd name="connsiteX1" fmla="*/ 414338 w 1019175"/>
                <a:gd name="connsiteY1" fmla="*/ 519112 h 1245393"/>
                <a:gd name="connsiteX2" fmla="*/ 469106 w 1019175"/>
                <a:gd name="connsiteY2" fmla="*/ 578643 h 1245393"/>
                <a:gd name="connsiteX3" fmla="*/ 485775 w 1019175"/>
                <a:gd name="connsiteY3" fmla="*/ 602456 h 1245393"/>
                <a:gd name="connsiteX4" fmla="*/ 523875 w 1019175"/>
                <a:gd name="connsiteY4" fmla="*/ 681037 h 1245393"/>
                <a:gd name="connsiteX5" fmla="*/ 581025 w 1019175"/>
                <a:gd name="connsiteY5" fmla="*/ 754856 h 1245393"/>
                <a:gd name="connsiteX6" fmla="*/ 626269 w 1019175"/>
                <a:gd name="connsiteY6" fmla="*/ 828675 h 1245393"/>
                <a:gd name="connsiteX7" fmla="*/ 673894 w 1019175"/>
                <a:gd name="connsiteY7" fmla="*/ 909637 h 1245393"/>
                <a:gd name="connsiteX8" fmla="*/ 711994 w 1019175"/>
                <a:gd name="connsiteY8" fmla="*/ 985837 h 1245393"/>
                <a:gd name="connsiteX9" fmla="*/ 738188 w 1019175"/>
                <a:gd name="connsiteY9" fmla="*/ 1040606 h 1245393"/>
                <a:gd name="connsiteX10" fmla="*/ 762000 w 1019175"/>
                <a:gd name="connsiteY10" fmla="*/ 1090612 h 1245393"/>
                <a:gd name="connsiteX11" fmla="*/ 792956 w 1019175"/>
                <a:gd name="connsiteY11" fmla="*/ 1145381 h 1245393"/>
                <a:gd name="connsiteX12" fmla="*/ 814388 w 1019175"/>
                <a:gd name="connsiteY12" fmla="*/ 1178718 h 1245393"/>
                <a:gd name="connsiteX13" fmla="*/ 840581 w 1019175"/>
                <a:gd name="connsiteY13" fmla="*/ 1212056 h 1245393"/>
                <a:gd name="connsiteX14" fmla="*/ 864394 w 1019175"/>
                <a:gd name="connsiteY14" fmla="*/ 1231106 h 1245393"/>
                <a:gd name="connsiteX15" fmla="*/ 890588 w 1019175"/>
                <a:gd name="connsiteY15" fmla="*/ 1243012 h 1245393"/>
                <a:gd name="connsiteX16" fmla="*/ 909638 w 1019175"/>
                <a:gd name="connsiteY16" fmla="*/ 1245393 h 1245393"/>
                <a:gd name="connsiteX17" fmla="*/ 942975 w 1019175"/>
                <a:gd name="connsiteY17" fmla="*/ 1235868 h 1245393"/>
                <a:gd name="connsiteX18" fmla="*/ 969169 w 1019175"/>
                <a:gd name="connsiteY18" fmla="*/ 1209675 h 1245393"/>
                <a:gd name="connsiteX19" fmla="*/ 988219 w 1019175"/>
                <a:gd name="connsiteY19" fmla="*/ 1181100 h 1245393"/>
                <a:gd name="connsiteX20" fmla="*/ 1009650 w 1019175"/>
                <a:gd name="connsiteY20" fmla="*/ 1138237 h 1245393"/>
                <a:gd name="connsiteX21" fmla="*/ 1019175 w 1019175"/>
                <a:gd name="connsiteY21" fmla="*/ 1109662 h 1245393"/>
                <a:gd name="connsiteX22" fmla="*/ 1016794 w 1019175"/>
                <a:gd name="connsiteY22" fmla="*/ 1045368 h 1245393"/>
                <a:gd name="connsiteX23" fmla="*/ 1016794 w 1019175"/>
                <a:gd name="connsiteY23" fmla="*/ 995362 h 1245393"/>
                <a:gd name="connsiteX24" fmla="*/ 1007269 w 1019175"/>
                <a:gd name="connsiteY24" fmla="*/ 916781 h 1245393"/>
                <a:gd name="connsiteX25" fmla="*/ 990600 w 1019175"/>
                <a:gd name="connsiteY25" fmla="*/ 833437 h 1245393"/>
                <a:gd name="connsiteX26" fmla="*/ 971550 w 1019175"/>
                <a:gd name="connsiteY26" fmla="*/ 766762 h 1245393"/>
                <a:gd name="connsiteX27" fmla="*/ 938213 w 1019175"/>
                <a:gd name="connsiteY27" fmla="*/ 700087 h 1245393"/>
                <a:gd name="connsiteX28" fmla="*/ 912019 w 1019175"/>
                <a:gd name="connsiteY28" fmla="*/ 666750 h 1245393"/>
                <a:gd name="connsiteX29" fmla="*/ 814388 w 1019175"/>
                <a:gd name="connsiteY29" fmla="*/ 576262 h 1245393"/>
                <a:gd name="connsiteX30" fmla="*/ 678656 w 1019175"/>
                <a:gd name="connsiteY30" fmla="*/ 457200 h 1245393"/>
                <a:gd name="connsiteX31" fmla="*/ 550069 w 1019175"/>
                <a:gd name="connsiteY31" fmla="*/ 354806 h 1245393"/>
                <a:gd name="connsiteX32" fmla="*/ 400050 w 1019175"/>
                <a:gd name="connsiteY32" fmla="*/ 242887 h 1245393"/>
                <a:gd name="connsiteX33" fmla="*/ 264319 w 1019175"/>
                <a:gd name="connsiteY33" fmla="*/ 147637 h 1245393"/>
                <a:gd name="connsiteX34" fmla="*/ 145256 w 1019175"/>
                <a:gd name="connsiteY34" fmla="*/ 69056 h 1245393"/>
                <a:gd name="connsiteX35" fmla="*/ 57150 w 1019175"/>
                <a:gd name="connsiteY35" fmla="*/ 14287 h 1245393"/>
                <a:gd name="connsiteX36" fmla="*/ 30956 w 1019175"/>
                <a:gd name="connsiteY36" fmla="*/ 2381 h 1245393"/>
                <a:gd name="connsiteX37" fmla="*/ 11906 w 1019175"/>
                <a:gd name="connsiteY37" fmla="*/ 0 h 1245393"/>
                <a:gd name="connsiteX38" fmla="*/ 2381 w 1019175"/>
                <a:gd name="connsiteY38" fmla="*/ 4762 h 1245393"/>
                <a:gd name="connsiteX39" fmla="*/ 0 w 1019175"/>
                <a:gd name="connsiteY39" fmla="*/ 11906 h 1245393"/>
                <a:gd name="connsiteX40" fmla="*/ 4763 w 1019175"/>
                <a:gd name="connsiteY40" fmla="*/ 40481 h 1245393"/>
                <a:gd name="connsiteX41" fmla="*/ 19050 w 1019175"/>
                <a:gd name="connsiteY41" fmla="*/ 69056 h 1245393"/>
                <a:gd name="connsiteX42" fmla="*/ 71438 w 1019175"/>
                <a:gd name="connsiteY42" fmla="*/ 126206 h 1245393"/>
                <a:gd name="connsiteX43" fmla="*/ 126206 w 1019175"/>
                <a:gd name="connsiteY43" fmla="*/ 190500 h 1245393"/>
                <a:gd name="connsiteX44" fmla="*/ 214313 w 1019175"/>
                <a:gd name="connsiteY44" fmla="*/ 290512 h 1245393"/>
                <a:gd name="connsiteX45" fmla="*/ 295275 w 1019175"/>
                <a:gd name="connsiteY45" fmla="*/ 383381 h 1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19175" h="1245393">
                  <a:moveTo>
                    <a:pt x="295275" y="383381"/>
                  </a:moveTo>
                  <a:lnTo>
                    <a:pt x="414338" y="519112"/>
                  </a:lnTo>
                  <a:lnTo>
                    <a:pt x="469106" y="578643"/>
                  </a:lnTo>
                  <a:lnTo>
                    <a:pt x="485775" y="602456"/>
                  </a:lnTo>
                  <a:lnTo>
                    <a:pt x="523875" y="681037"/>
                  </a:lnTo>
                  <a:lnTo>
                    <a:pt x="581025" y="754856"/>
                  </a:lnTo>
                  <a:lnTo>
                    <a:pt x="626269" y="828675"/>
                  </a:lnTo>
                  <a:lnTo>
                    <a:pt x="673894" y="909637"/>
                  </a:lnTo>
                  <a:lnTo>
                    <a:pt x="711994" y="985837"/>
                  </a:lnTo>
                  <a:lnTo>
                    <a:pt x="738188" y="1040606"/>
                  </a:lnTo>
                  <a:lnTo>
                    <a:pt x="762000" y="1090612"/>
                  </a:lnTo>
                  <a:lnTo>
                    <a:pt x="792956" y="1145381"/>
                  </a:lnTo>
                  <a:lnTo>
                    <a:pt x="814388" y="1178718"/>
                  </a:lnTo>
                  <a:lnTo>
                    <a:pt x="840581" y="1212056"/>
                  </a:lnTo>
                  <a:lnTo>
                    <a:pt x="864394" y="1231106"/>
                  </a:lnTo>
                  <a:lnTo>
                    <a:pt x="890588" y="1243012"/>
                  </a:lnTo>
                  <a:lnTo>
                    <a:pt x="909638" y="1245393"/>
                  </a:lnTo>
                  <a:lnTo>
                    <a:pt x="942975" y="1235868"/>
                  </a:lnTo>
                  <a:lnTo>
                    <a:pt x="969169" y="1209675"/>
                  </a:lnTo>
                  <a:lnTo>
                    <a:pt x="988219" y="1181100"/>
                  </a:lnTo>
                  <a:lnTo>
                    <a:pt x="1009650" y="1138237"/>
                  </a:lnTo>
                  <a:lnTo>
                    <a:pt x="1019175" y="1109662"/>
                  </a:lnTo>
                  <a:cubicBezTo>
                    <a:pt x="1018381" y="1088231"/>
                    <a:pt x="1017588" y="1066799"/>
                    <a:pt x="1016794" y="1045368"/>
                  </a:cubicBezTo>
                  <a:lnTo>
                    <a:pt x="1016794" y="995362"/>
                  </a:lnTo>
                  <a:lnTo>
                    <a:pt x="1007269" y="916781"/>
                  </a:lnTo>
                  <a:lnTo>
                    <a:pt x="990600" y="833437"/>
                  </a:lnTo>
                  <a:lnTo>
                    <a:pt x="971550" y="766762"/>
                  </a:lnTo>
                  <a:lnTo>
                    <a:pt x="938213" y="700087"/>
                  </a:lnTo>
                  <a:lnTo>
                    <a:pt x="912019" y="666750"/>
                  </a:lnTo>
                  <a:lnTo>
                    <a:pt x="814388" y="576262"/>
                  </a:lnTo>
                  <a:lnTo>
                    <a:pt x="678656" y="457200"/>
                  </a:lnTo>
                  <a:lnTo>
                    <a:pt x="550069" y="354806"/>
                  </a:lnTo>
                  <a:lnTo>
                    <a:pt x="400050" y="242887"/>
                  </a:lnTo>
                  <a:lnTo>
                    <a:pt x="264319" y="147637"/>
                  </a:lnTo>
                  <a:lnTo>
                    <a:pt x="145256" y="69056"/>
                  </a:lnTo>
                  <a:lnTo>
                    <a:pt x="57150" y="14287"/>
                  </a:lnTo>
                  <a:lnTo>
                    <a:pt x="30956" y="2381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40481"/>
                  </a:lnTo>
                  <a:lnTo>
                    <a:pt x="19050" y="69056"/>
                  </a:lnTo>
                  <a:lnTo>
                    <a:pt x="71438" y="126206"/>
                  </a:lnTo>
                  <a:lnTo>
                    <a:pt x="126206" y="190500"/>
                  </a:lnTo>
                  <a:lnTo>
                    <a:pt x="214313" y="290512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736439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2307434-501A-814E-8EE1-422025BB5A4F}"/>
              </a:ext>
            </a:extLst>
          </p:cNvPr>
          <p:cNvSpPr/>
          <p:nvPr/>
        </p:nvSpPr>
        <p:spPr>
          <a:xfrm>
            <a:off x="5718175" y="1485900"/>
            <a:ext cx="857250" cy="638175"/>
          </a:xfrm>
          <a:custGeom>
            <a:avLst/>
            <a:gdLst>
              <a:gd name="connsiteX0" fmla="*/ 538163 w 857250"/>
              <a:gd name="connsiteY0" fmla="*/ 459581 h 638175"/>
              <a:gd name="connsiteX1" fmla="*/ 376238 w 857250"/>
              <a:gd name="connsiteY1" fmla="*/ 333375 h 638175"/>
              <a:gd name="connsiteX2" fmla="*/ 235744 w 857250"/>
              <a:gd name="connsiteY2" fmla="*/ 223838 h 638175"/>
              <a:gd name="connsiteX3" fmla="*/ 9525 w 857250"/>
              <a:gd name="connsiteY3" fmla="*/ 47625 h 638175"/>
              <a:gd name="connsiteX4" fmla="*/ 0 w 857250"/>
              <a:gd name="connsiteY4" fmla="*/ 33338 h 638175"/>
              <a:gd name="connsiteX5" fmla="*/ 2382 w 857250"/>
              <a:gd name="connsiteY5" fmla="*/ 14288 h 638175"/>
              <a:gd name="connsiteX6" fmla="*/ 14288 w 857250"/>
              <a:gd name="connsiteY6" fmla="*/ 2381 h 638175"/>
              <a:gd name="connsiteX7" fmla="*/ 33338 w 857250"/>
              <a:gd name="connsiteY7" fmla="*/ 0 h 638175"/>
              <a:gd name="connsiteX8" fmla="*/ 104775 w 857250"/>
              <a:gd name="connsiteY8" fmla="*/ 19050 h 638175"/>
              <a:gd name="connsiteX9" fmla="*/ 271463 w 857250"/>
              <a:gd name="connsiteY9" fmla="*/ 66675 h 638175"/>
              <a:gd name="connsiteX10" fmla="*/ 478632 w 857250"/>
              <a:gd name="connsiteY10" fmla="*/ 111919 h 638175"/>
              <a:gd name="connsiteX11" fmla="*/ 531019 w 857250"/>
              <a:gd name="connsiteY11" fmla="*/ 135731 h 638175"/>
              <a:gd name="connsiteX12" fmla="*/ 590550 w 857250"/>
              <a:gd name="connsiteY12" fmla="*/ 159544 h 638175"/>
              <a:gd name="connsiteX13" fmla="*/ 633413 w 857250"/>
              <a:gd name="connsiteY13" fmla="*/ 185738 h 638175"/>
              <a:gd name="connsiteX14" fmla="*/ 690563 w 857250"/>
              <a:gd name="connsiteY14" fmla="*/ 228600 h 638175"/>
              <a:gd name="connsiteX15" fmla="*/ 745332 w 857250"/>
              <a:gd name="connsiteY15" fmla="*/ 283369 h 638175"/>
              <a:gd name="connsiteX16" fmla="*/ 781050 w 857250"/>
              <a:gd name="connsiteY16" fmla="*/ 328613 h 638175"/>
              <a:gd name="connsiteX17" fmla="*/ 807244 w 857250"/>
              <a:gd name="connsiteY17" fmla="*/ 366713 h 638175"/>
              <a:gd name="connsiteX18" fmla="*/ 835819 w 857250"/>
              <a:gd name="connsiteY18" fmla="*/ 416719 h 638175"/>
              <a:gd name="connsiteX19" fmla="*/ 852488 w 857250"/>
              <a:gd name="connsiteY19" fmla="*/ 466725 h 638175"/>
              <a:gd name="connsiteX20" fmla="*/ 857250 w 857250"/>
              <a:gd name="connsiteY20" fmla="*/ 509588 h 638175"/>
              <a:gd name="connsiteX21" fmla="*/ 852488 w 857250"/>
              <a:gd name="connsiteY21" fmla="*/ 569119 h 638175"/>
              <a:gd name="connsiteX22" fmla="*/ 840582 w 857250"/>
              <a:gd name="connsiteY22" fmla="*/ 614363 h 638175"/>
              <a:gd name="connsiteX23" fmla="*/ 826294 w 857250"/>
              <a:gd name="connsiteY23" fmla="*/ 633413 h 638175"/>
              <a:gd name="connsiteX24" fmla="*/ 809625 w 857250"/>
              <a:gd name="connsiteY24" fmla="*/ 638175 h 638175"/>
              <a:gd name="connsiteX25" fmla="*/ 788194 w 857250"/>
              <a:gd name="connsiteY25" fmla="*/ 638175 h 638175"/>
              <a:gd name="connsiteX26" fmla="*/ 752475 w 857250"/>
              <a:gd name="connsiteY26" fmla="*/ 628650 h 638175"/>
              <a:gd name="connsiteX27" fmla="*/ 711994 w 857250"/>
              <a:gd name="connsiteY27" fmla="*/ 604838 h 638175"/>
              <a:gd name="connsiteX28" fmla="*/ 538163 w 857250"/>
              <a:gd name="connsiteY28" fmla="*/ 459581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57250" h="638175">
                <a:moveTo>
                  <a:pt x="538163" y="459581"/>
                </a:moveTo>
                <a:lnTo>
                  <a:pt x="376238" y="333375"/>
                </a:lnTo>
                <a:lnTo>
                  <a:pt x="235744" y="223838"/>
                </a:lnTo>
                <a:lnTo>
                  <a:pt x="9525" y="47625"/>
                </a:lnTo>
                <a:lnTo>
                  <a:pt x="0" y="33338"/>
                </a:lnTo>
                <a:lnTo>
                  <a:pt x="2382" y="14288"/>
                </a:lnTo>
                <a:lnTo>
                  <a:pt x="14288" y="2381"/>
                </a:lnTo>
                <a:lnTo>
                  <a:pt x="33338" y="0"/>
                </a:lnTo>
                <a:lnTo>
                  <a:pt x="104775" y="19050"/>
                </a:lnTo>
                <a:lnTo>
                  <a:pt x="271463" y="66675"/>
                </a:lnTo>
                <a:lnTo>
                  <a:pt x="478632" y="111919"/>
                </a:lnTo>
                <a:lnTo>
                  <a:pt x="531019" y="135731"/>
                </a:lnTo>
                <a:lnTo>
                  <a:pt x="590550" y="159544"/>
                </a:lnTo>
                <a:lnTo>
                  <a:pt x="633413" y="185738"/>
                </a:lnTo>
                <a:lnTo>
                  <a:pt x="690563" y="228600"/>
                </a:lnTo>
                <a:lnTo>
                  <a:pt x="745332" y="283369"/>
                </a:lnTo>
                <a:lnTo>
                  <a:pt x="781050" y="328613"/>
                </a:lnTo>
                <a:lnTo>
                  <a:pt x="807244" y="366713"/>
                </a:lnTo>
                <a:lnTo>
                  <a:pt x="835819" y="416719"/>
                </a:lnTo>
                <a:lnTo>
                  <a:pt x="852488" y="466725"/>
                </a:lnTo>
                <a:lnTo>
                  <a:pt x="857250" y="509588"/>
                </a:lnTo>
                <a:lnTo>
                  <a:pt x="852488" y="569119"/>
                </a:lnTo>
                <a:lnTo>
                  <a:pt x="840582" y="614363"/>
                </a:lnTo>
                <a:lnTo>
                  <a:pt x="826294" y="633413"/>
                </a:lnTo>
                <a:lnTo>
                  <a:pt x="809625" y="638175"/>
                </a:lnTo>
                <a:lnTo>
                  <a:pt x="788194" y="638175"/>
                </a:lnTo>
                <a:lnTo>
                  <a:pt x="752475" y="628650"/>
                </a:lnTo>
                <a:lnTo>
                  <a:pt x="711994" y="604838"/>
                </a:lnTo>
                <a:lnTo>
                  <a:pt x="538163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7AD873E-97A1-5E42-831B-083EC79FDF0E}"/>
              </a:ext>
            </a:extLst>
          </p:cNvPr>
          <p:cNvSpPr/>
          <p:nvPr/>
        </p:nvSpPr>
        <p:spPr>
          <a:xfrm>
            <a:off x="3143250" y="2286000"/>
            <a:ext cx="3495675" cy="631825"/>
          </a:xfrm>
          <a:custGeom>
            <a:avLst/>
            <a:gdLst>
              <a:gd name="connsiteX0" fmla="*/ 2390775 w 3495675"/>
              <a:gd name="connsiteY0" fmla="*/ 336550 h 631825"/>
              <a:gd name="connsiteX1" fmla="*/ 1939925 w 3495675"/>
              <a:gd name="connsiteY1" fmla="*/ 365125 h 631825"/>
              <a:gd name="connsiteX2" fmla="*/ 1673225 w 3495675"/>
              <a:gd name="connsiteY2" fmla="*/ 387350 h 631825"/>
              <a:gd name="connsiteX3" fmla="*/ 1412875 w 3495675"/>
              <a:gd name="connsiteY3" fmla="*/ 412750 h 631825"/>
              <a:gd name="connsiteX4" fmla="*/ 1104900 w 3495675"/>
              <a:gd name="connsiteY4" fmla="*/ 460375 h 631825"/>
              <a:gd name="connsiteX5" fmla="*/ 841375 w 3495675"/>
              <a:gd name="connsiteY5" fmla="*/ 517525 h 631825"/>
              <a:gd name="connsiteX6" fmla="*/ 692150 w 3495675"/>
              <a:gd name="connsiteY6" fmla="*/ 565150 h 631825"/>
              <a:gd name="connsiteX7" fmla="*/ 523875 w 3495675"/>
              <a:gd name="connsiteY7" fmla="*/ 612775 h 631825"/>
              <a:gd name="connsiteX8" fmla="*/ 441325 w 3495675"/>
              <a:gd name="connsiteY8" fmla="*/ 631825 h 631825"/>
              <a:gd name="connsiteX9" fmla="*/ 409575 w 3495675"/>
              <a:gd name="connsiteY9" fmla="*/ 628650 h 631825"/>
              <a:gd name="connsiteX10" fmla="*/ 355600 w 3495675"/>
              <a:gd name="connsiteY10" fmla="*/ 612775 h 631825"/>
              <a:gd name="connsiteX11" fmla="*/ 295275 w 3495675"/>
              <a:gd name="connsiteY11" fmla="*/ 587375 h 631825"/>
              <a:gd name="connsiteX12" fmla="*/ 228600 w 3495675"/>
              <a:gd name="connsiteY12" fmla="*/ 542925 h 631825"/>
              <a:gd name="connsiteX13" fmla="*/ 171450 w 3495675"/>
              <a:gd name="connsiteY13" fmla="*/ 485775 h 631825"/>
              <a:gd name="connsiteX14" fmla="*/ 85725 w 3495675"/>
              <a:gd name="connsiteY14" fmla="*/ 381000 h 631825"/>
              <a:gd name="connsiteX15" fmla="*/ 31750 w 3495675"/>
              <a:gd name="connsiteY15" fmla="*/ 288925 h 631825"/>
              <a:gd name="connsiteX16" fmla="*/ 0 w 3495675"/>
              <a:gd name="connsiteY16" fmla="*/ 219075 h 631825"/>
              <a:gd name="connsiteX17" fmla="*/ 0 w 3495675"/>
              <a:gd name="connsiteY17" fmla="*/ 193675 h 631825"/>
              <a:gd name="connsiteX18" fmla="*/ 15875 w 3495675"/>
              <a:gd name="connsiteY18" fmla="*/ 184150 h 631825"/>
              <a:gd name="connsiteX19" fmla="*/ 34925 w 3495675"/>
              <a:gd name="connsiteY19" fmla="*/ 184150 h 631825"/>
              <a:gd name="connsiteX20" fmla="*/ 73025 w 3495675"/>
              <a:gd name="connsiteY20" fmla="*/ 203200 h 631825"/>
              <a:gd name="connsiteX21" fmla="*/ 174625 w 3495675"/>
              <a:gd name="connsiteY21" fmla="*/ 282575 h 631825"/>
              <a:gd name="connsiteX22" fmla="*/ 260350 w 3495675"/>
              <a:gd name="connsiteY22" fmla="*/ 333375 h 631825"/>
              <a:gd name="connsiteX23" fmla="*/ 298450 w 3495675"/>
              <a:gd name="connsiteY23" fmla="*/ 346075 h 631825"/>
              <a:gd name="connsiteX24" fmla="*/ 374650 w 3495675"/>
              <a:gd name="connsiteY24" fmla="*/ 361950 h 631825"/>
              <a:gd name="connsiteX25" fmla="*/ 441325 w 3495675"/>
              <a:gd name="connsiteY25" fmla="*/ 365125 h 631825"/>
              <a:gd name="connsiteX26" fmla="*/ 511175 w 3495675"/>
              <a:gd name="connsiteY26" fmla="*/ 365125 h 631825"/>
              <a:gd name="connsiteX27" fmla="*/ 723900 w 3495675"/>
              <a:gd name="connsiteY27" fmla="*/ 330200 h 631825"/>
              <a:gd name="connsiteX28" fmla="*/ 1190625 w 3495675"/>
              <a:gd name="connsiteY28" fmla="*/ 263525 h 631825"/>
              <a:gd name="connsiteX29" fmla="*/ 1689100 w 3495675"/>
              <a:gd name="connsiteY29" fmla="*/ 203200 h 631825"/>
              <a:gd name="connsiteX30" fmla="*/ 1958975 w 3495675"/>
              <a:gd name="connsiteY30" fmla="*/ 180975 h 631825"/>
              <a:gd name="connsiteX31" fmla="*/ 2428875 w 3495675"/>
              <a:gd name="connsiteY31" fmla="*/ 133350 h 631825"/>
              <a:gd name="connsiteX32" fmla="*/ 2794000 w 3495675"/>
              <a:gd name="connsiteY32" fmla="*/ 88900 h 631825"/>
              <a:gd name="connsiteX33" fmla="*/ 2838450 w 3495675"/>
              <a:gd name="connsiteY33" fmla="*/ 76200 h 631825"/>
              <a:gd name="connsiteX34" fmla="*/ 2905125 w 3495675"/>
              <a:gd name="connsiteY34" fmla="*/ 44450 h 631825"/>
              <a:gd name="connsiteX35" fmla="*/ 2962275 w 3495675"/>
              <a:gd name="connsiteY35" fmla="*/ 19050 h 631825"/>
              <a:gd name="connsiteX36" fmla="*/ 3013075 w 3495675"/>
              <a:gd name="connsiteY36" fmla="*/ 3175 h 631825"/>
              <a:gd name="connsiteX37" fmla="*/ 3060700 w 3495675"/>
              <a:gd name="connsiteY37" fmla="*/ 0 h 631825"/>
              <a:gd name="connsiteX38" fmla="*/ 3140075 w 3495675"/>
              <a:gd name="connsiteY38" fmla="*/ 22225 h 631825"/>
              <a:gd name="connsiteX39" fmla="*/ 3251200 w 3495675"/>
              <a:gd name="connsiteY39" fmla="*/ 60325 h 631825"/>
              <a:gd name="connsiteX40" fmla="*/ 3340100 w 3495675"/>
              <a:gd name="connsiteY40" fmla="*/ 98425 h 631825"/>
              <a:gd name="connsiteX41" fmla="*/ 3413125 w 3495675"/>
              <a:gd name="connsiteY41" fmla="*/ 142875 h 631825"/>
              <a:gd name="connsiteX42" fmla="*/ 3460750 w 3495675"/>
              <a:gd name="connsiteY42" fmla="*/ 184150 h 631825"/>
              <a:gd name="connsiteX43" fmla="*/ 3486150 w 3495675"/>
              <a:gd name="connsiteY43" fmla="*/ 219075 h 631825"/>
              <a:gd name="connsiteX44" fmla="*/ 3495675 w 3495675"/>
              <a:gd name="connsiteY44" fmla="*/ 260350 h 631825"/>
              <a:gd name="connsiteX45" fmla="*/ 3489325 w 3495675"/>
              <a:gd name="connsiteY45" fmla="*/ 279400 h 631825"/>
              <a:gd name="connsiteX46" fmla="*/ 3463925 w 3495675"/>
              <a:gd name="connsiteY46" fmla="*/ 311150 h 631825"/>
              <a:gd name="connsiteX47" fmla="*/ 3409950 w 3495675"/>
              <a:gd name="connsiteY47" fmla="*/ 336550 h 631825"/>
              <a:gd name="connsiteX48" fmla="*/ 3352800 w 3495675"/>
              <a:gd name="connsiteY48" fmla="*/ 339725 h 631825"/>
              <a:gd name="connsiteX49" fmla="*/ 3114675 w 3495675"/>
              <a:gd name="connsiteY49" fmla="*/ 323850 h 631825"/>
              <a:gd name="connsiteX50" fmla="*/ 2816225 w 3495675"/>
              <a:gd name="connsiteY50" fmla="*/ 314325 h 631825"/>
              <a:gd name="connsiteX51" fmla="*/ 2705100 w 3495675"/>
              <a:gd name="connsiteY51" fmla="*/ 317500 h 631825"/>
              <a:gd name="connsiteX52" fmla="*/ 2390775 w 3495675"/>
              <a:gd name="connsiteY52" fmla="*/ 336550 h 631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95675" h="631825">
                <a:moveTo>
                  <a:pt x="2390775" y="336550"/>
                </a:moveTo>
                <a:lnTo>
                  <a:pt x="1939925" y="365125"/>
                </a:lnTo>
                <a:lnTo>
                  <a:pt x="1673225" y="387350"/>
                </a:lnTo>
                <a:lnTo>
                  <a:pt x="1412875" y="412750"/>
                </a:lnTo>
                <a:lnTo>
                  <a:pt x="1104900" y="460375"/>
                </a:lnTo>
                <a:lnTo>
                  <a:pt x="841375" y="517525"/>
                </a:lnTo>
                <a:lnTo>
                  <a:pt x="692150" y="565150"/>
                </a:lnTo>
                <a:lnTo>
                  <a:pt x="523875" y="612775"/>
                </a:lnTo>
                <a:lnTo>
                  <a:pt x="441325" y="631825"/>
                </a:lnTo>
                <a:lnTo>
                  <a:pt x="409575" y="628650"/>
                </a:lnTo>
                <a:lnTo>
                  <a:pt x="355600" y="612775"/>
                </a:lnTo>
                <a:lnTo>
                  <a:pt x="295275" y="587375"/>
                </a:lnTo>
                <a:lnTo>
                  <a:pt x="228600" y="542925"/>
                </a:lnTo>
                <a:lnTo>
                  <a:pt x="171450" y="485775"/>
                </a:lnTo>
                <a:lnTo>
                  <a:pt x="85725" y="381000"/>
                </a:lnTo>
                <a:lnTo>
                  <a:pt x="31750" y="288925"/>
                </a:lnTo>
                <a:lnTo>
                  <a:pt x="0" y="219075"/>
                </a:lnTo>
                <a:lnTo>
                  <a:pt x="0" y="193675"/>
                </a:lnTo>
                <a:lnTo>
                  <a:pt x="15875" y="184150"/>
                </a:lnTo>
                <a:lnTo>
                  <a:pt x="34925" y="184150"/>
                </a:lnTo>
                <a:lnTo>
                  <a:pt x="73025" y="203200"/>
                </a:lnTo>
                <a:lnTo>
                  <a:pt x="174625" y="282575"/>
                </a:lnTo>
                <a:lnTo>
                  <a:pt x="260350" y="333375"/>
                </a:lnTo>
                <a:lnTo>
                  <a:pt x="298450" y="346075"/>
                </a:lnTo>
                <a:lnTo>
                  <a:pt x="374650" y="361950"/>
                </a:lnTo>
                <a:lnTo>
                  <a:pt x="441325" y="365125"/>
                </a:lnTo>
                <a:lnTo>
                  <a:pt x="511175" y="365125"/>
                </a:lnTo>
                <a:lnTo>
                  <a:pt x="723900" y="330200"/>
                </a:lnTo>
                <a:lnTo>
                  <a:pt x="1190625" y="263525"/>
                </a:lnTo>
                <a:lnTo>
                  <a:pt x="1689100" y="203200"/>
                </a:lnTo>
                <a:lnTo>
                  <a:pt x="1958975" y="180975"/>
                </a:lnTo>
                <a:lnTo>
                  <a:pt x="2428875" y="133350"/>
                </a:lnTo>
                <a:lnTo>
                  <a:pt x="2794000" y="88900"/>
                </a:lnTo>
                <a:lnTo>
                  <a:pt x="2838450" y="76200"/>
                </a:lnTo>
                <a:lnTo>
                  <a:pt x="2905125" y="44450"/>
                </a:lnTo>
                <a:lnTo>
                  <a:pt x="2962275" y="19050"/>
                </a:lnTo>
                <a:lnTo>
                  <a:pt x="3013075" y="3175"/>
                </a:lnTo>
                <a:lnTo>
                  <a:pt x="3060700" y="0"/>
                </a:lnTo>
                <a:lnTo>
                  <a:pt x="3140075" y="22225"/>
                </a:lnTo>
                <a:lnTo>
                  <a:pt x="3251200" y="60325"/>
                </a:lnTo>
                <a:lnTo>
                  <a:pt x="3340100" y="98425"/>
                </a:lnTo>
                <a:lnTo>
                  <a:pt x="3413125" y="142875"/>
                </a:lnTo>
                <a:lnTo>
                  <a:pt x="3460750" y="184150"/>
                </a:lnTo>
                <a:lnTo>
                  <a:pt x="3486150" y="219075"/>
                </a:lnTo>
                <a:lnTo>
                  <a:pt x="3495675" y="260350"/>
                </a:lnTo>
                <a:lnTo>
                  <a:pt x="3489325" y="279400"/>
                </a:lnTo>
                <a:lnTo>
                  <a:pt x="3463925" y="311150"/>
                </a:lnTo>
                <a:lnTo>
                  <a:pt x="3409950" y="336550"/>
                </a:lnTo>
                <a:lnTo>
                  <a:pt x="3352800" y="339725"/>
                </a:lnTo>
                <a:lnTo>
                  <a:pt x="3114675" y="323850"/>
                </a:lnTo>
                <a:lnTo>
                  <a:pt x="2816225" y="314325"/>
                </a:lnTo>
                <a:lnTo>
                  <a:pt x="2705100" y="317500"/>
                </a:lnTo>
                <a:lnTo>
                  <a:pt x="2390775" y="336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7808FD2-F7D8-C245-AAA4-0D1A29FD97A9}"/>
              </a:ext>
            </a:extLst>
          </p:cNvPr>
          <p:cNvSpPr/>
          <p:nvPr/>
        </p:nvSpPr>
        <p:spPr>
          <a:xfrm>
            <a:off x="3127375" y="3228975"/>
            <a:ext cx="947738" cy="627063"/>
          </a:xfrm>
          <a:custGeom>
            <a:avLst/>
            <a:gdLst>
              <a:gd name="connsiteX0" fmla="*/ 578644 w 947738"/>
              <a:gd name="connsiteY0" fmla="*/ 502444 h 626269"/>
              <a:gd name="connsiteX1" fmla="*/ 400050 w 947738"/>
              <a:gd name="connsiteY1" fmla="*/ 390525 h 626269"/>
              <a:gd name="connsiteX2" fmla="*/ 283369 w 947738"/>
              <a:gd name="connsiteY2" fmla="*/ 304800 h 626269"/>
              <a:gd name="connsiteX3" fmla="*/ 133350 w 947738"/>
              <a:gd name="connsiteY3" fmla="*/ 171450 h 626269"/>
              <a:gd name="connsiteX4" fmla="*/ 42863 w 947738"/>
              <a:gd name="connsiteY4" fmla="*/ 80963 h 626269"/>
              <a:gd name="connsiteX5" fmla="*/ 7144 w 947738"/>
              <a:gd name="connsiteY5" fmla="*/ 47625 h 626269"/>
              <a:gd name="connsiteX6" fmla="*/ 0 w 947738"/>
              <a:gd name="connsiteY6" fmla="*/ 26194 h 626269"/>
              <a:gd name="connsiteX7" fmla="*/ 4763 w 947738"/>
              <a:gd name="connsiteY7" fmla="*/ 9525 h 626269"/>
              <a:gd name="connsiteX8" fmla="*/ 21432 w 947738"/>
              <a:gd name="connsiteY8" fmla="*/ 0 h 626269"/>
              <a:gd name="connsiteX9" fmla="*/ 33338 w 947738"/>
              <a:gd name="connsiteY9" fmla="*/ 2381 h 626269"/>
              <a:gd name="connsiteX10" fmla="*/ 102394 w 947738"/>
              <a:gd name="connsiteY10" fmla="*/ 35719 h 626269"/>
              <a:gd name="connsiteX11" fmla="*/ 219075 w 947738"/>
              <a:gd name="connsiteY11" fmla="*/ 83344 h 626269"/>
              <a:gd name="connsiteX12" fmla="*/ 330994 w 947738"/>
              <a:gd name="connsiteY12" fmla="*/ 119063 h 626269"/>
              <a:gd name="connsiteX13" fmla="*/ 459582 w 947738"/>
              <a:gd name="connsiteY13" fmla="*/ 152400 h 626269"/>
              <a:gd name="connsiteX14" fmla="*/ 690563 w 947738"/>
              <a:gd name="connsiteY14" fmla="*/ 202406 h 626269"/>
              <a:gd name="connsiteX15" fmla="*/ 731044 w 947738"/>
              <a:gd name="connsiteY15" fmla="*/ 221456 h 626269"/>
              <a:gd name="connsiteX16" fmla="*/ 771525 w 947738"/>
              <a:gd name="connsiteY16" fmla="*/ 245269 h 626269"/>
              <a:gd name="connsiteX17" fmla="*/ 809625 w 947738"/>
              <a:gd name="connsiteY17" fmla="*/ 273844 h 626269"/>
              <a:gd name="connsiteX18" fmla="*/ 852488 w 947738"/>
              <a:gd name="connsiteY18" fmla="*/ 314325 h 626269"/>
              <a:gd name="connsiteX19" fmla="*/ 888207 w 947738"/>
              <a:gd name="connsiteY19" fmla="*/ 354806 h 626269"/>
              <a:gd name="connsiteX20" fmla="*/ 912019 w 947738"/>
              <a:gd name="connsiteY20" fmla="*/ 383381 h 626269"/>
              <a:gd name="connsiteX21" fmla="*/ 931069 w 947738"/>
              <a:gd name="connsiteY21" fmla="*/ 428625 h 626269"/>
              <a:gd name="connsiteX22" fmla="*/ 945357 w 947738"/>
              <a:gd name="connsiteY22" fmla="*/ 473869 h 626269"/>
              <a:gd name="connsiteX23" fmla="*/ 947738 w 947738"/>
              <a:gd name="connsiteY23" fmla="*/ 526256 h 626269"/>
              <a:gd name="connsiteX24" fmla="*/ 945357 w 947738"/>
              <a:gd name="connsiteY24" fmla="*/ 564356 h 626269"/>
              <a:gd name="connsiteX25" fmla="*/ 928688 w 947738"/>
              <a:gd name="connsiteY25" fmla="*/ 602456 h 626269"/>
              <a:gd name="connsiteX26" fmla="*/ 900113 w 947738"/>
              <a:gd name="connsiteY26" fmla="*/ 621506 h 626269"/>
              <a:gd name="connsiteX27" fmla="*/ 866775 w 947738"/>
              <a:gd name="connsiteY27" fmla="*/ 626269 h 626269"/>
              <a:gd name="connsiteX28" fmla="*/ 823913 w 947738"/>
              <a:gd name="connsiteY28" fmla="*/ 621506 h 626269"/>
              <a:gd name="connsiteX29" fmla="*/ 771525 w 947738"/>
              <a:gd name="connsiteY29" fmla="*/ 604838 h 626269"/>
              <a:gd name="connsiteX30" fmla="*/ 578644 w 947738"/>
              <a:gd name="connsiteY30" fmla="*/ 502444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47738" h="626269">
                <a:moveTo>
                  <a:pt x="578644" y="502444"/>
                </a:moveTo>
                <a:lnTo>
                  <a:pt x="400050" y="390525"/>
                </a:lnTo>
                <a:lnTo>
                  <a:pt x="283369" y="304800"/>
                </a:lnTo>
                <a:lnTo>
                  <a:pt x="133350" y="171450"/>
                </a:lnTo>
                <a:lnTo>
                  <a:pt x="42863" y="80963"/>
                </a:lnTo>
                <a:lnTo>
                  <a:pt x="7144" y="47625"/>
                </a:lnTo>
                <a:lnTo>
                  <a:pt x="0" y="26194"/>
                </a:lnTo>
                <a:lnTo>
                  <a:pt x="4763" y="9525"/>
                </a:lnTo>
                <a:lnTo>
                  <a:pt x="21432" y="0"/>
                </a:lnTo>
                <a:lnTo>
                  <a:pt x="33338" y="2381"/>
                </a:lnTo>
                <a:lnTo>
                  <a:pt x="102394" y="35719"/>
                </a:lnTo>
                <a:lnTo>
                  <a:pt x="219075" y="83344"/>
                </a:lnTo>
                <a:lnTo>
                  <a:pt x="330994" y="119063"/>
                </a:lnTo>
                <a:lnTo>
                  <a:pt x="459582" y="152400"/>
                </a:lnTo>
                <a:lnTo>
                  <a:pt x="690563" y="202406"/>
                </a:lnTo>
                <a:lnTo>
                  <a:pt x="731044" y="221456"/>
                </a:lnTo>
                <a:lnTo>
                  <a:pt x="771525" y="245269"/>
                </a:lnTo>
                <a:lnTo>
                  <a:pt x="809625" y="273844"/>
                </a:lnTo>
                <a:lnTo>
                  <a:pt x="852488" y="314325"/>
                </a:lnTo>
                <a:lnTo>
                  <a:pt x="888207" y="354806"/>
                </a:lnTo>
                <a:lnTo>
                  <a:pt x="912019" y="383381"/>
                </a:lnTo>
                <a:lnTo>
                  <a:pt x="931069" y="428625"/>
                </a:lnTo>
                <a:lnTo>
                  <a:pt x="945357" y="473869"/>
                </a:lnTo>
                <a:lnTo>
                  <a:pt x="947738" y="526256"/>
                </a:lnTo>
                <a:lnTo>
                  <a:pt x="945357" y="564356"/>
                </a:lnTo>
                <a:lnTo>
                  <a:pt x="928688" y="602456"/>
                </a:lnTo>
                <a:lnTo>
                  <a:pt x="900113" y="621506"/>
                </a:lnTo>
                <a:lnTo>
                  <a:pt x="866775" y="626269"/>
                </a:lnTo>
                <a:lnTo>
                  <a:pt x="823913" y="621506"/>
                </a:lnTo>
                <a:lnTo>
                  <a:pt x="771525" y="604838"/>
                </a:lnTo>
                <a:lnTo>
                  <a:pt x="578644" y="502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8AA2205-CD1F-7F4B-91CD-CAA86EB3F3EB}"/>
              </a:ext>
            </a:extLst>
          </p:cNvPr>
          <p:cNvSpPr/>
          <p:nvPr/>
        </p:nvSpPr>
        <p:spPr>
          <a:xfrm>
            <a:off x="5294313" y="2881313"/>
            <a:ext cx="1309687" cy="723900"/>
          </a:xfrm>
          <a:custGeom>
            <a:avLst/>
            <a:gdLst>
              <a:gd name="connsiteX0" fmla="*/ 183356 w 1309687"/>
              <a:gd name="connsiteY0" fmla="*/ 595312 h 723900"/>
              <a:gd name="connsiteX1" fmla="*/ 435769 w 1309687"/>
              <a:gd name="connsiteY1" fmla="*/ 469106 h 723900"/>
              <a:gd name="connsiteX2" fmla="*/ 647700 w 1309687"/>
              <a:gd name="connsiteY2" fmla="*/ 333375 h 723900"/>
              <a:gd name="connsiteX3" fmla="*/ 754856 w 1309687"/>
              <a:gd name="connsiteY3" fmla="*/ 264318 h 723900"/>
              <a:gd name="connsiteX4" fmla="*/ 807244 w 1309687"/>
              <a:gd name="connsiteY4" fmla="*/ 211931 h 723900"/>
              <a:gd name="connsiteX5" fmla="*/ 809625 w 1309687"/>
              <a:gd name="connsiteY5" fmla="*/ 195262 h 723900"/>
              <a:gd name="connsiteX6" fmla="*/ 809625 w 1309687"/>
              <a:gd name="connsiteY6" fmla="*/ 171450 h 723900"/>
              <a:gd name="connsiteX7" fmla="*/ 797719 w 1309687"/>
              <a:gd name="connsiteY7" fmla="*/ 130968 h 723900"/>
              <a:gd name="connsiteX8" fmla="*/ 773906 w 1309687"/>
              <a:gd name="connsiteY8" fmla="*/ 97631 h 723900"/>
              <a:gd name="connsiteX9" fmla="*/ 740569 w 1309687"/>
              <a:gd name="connsiteY9" fmla="*/ 73818 h 723900"/>
              <a:gd name="connsiteX10" fmla="*/ 719137 w 1309687"/>
              <a:gd name="connsiteY10" fmla="*/ 57150 h 723900"/>
              <a:gd name="connsiteX11" fmla="*/ 709612 w 1309687"/>
              <a:gd name="connsiteY11" fmla="*/ 28575 h 723900"/>
              <a:gd name="connsiteX12" fmla="*/ 711994 w 1309687"/>
              <a:gd name="connsiteY12" fmla="*/ 7143 h 723900"/>
              <a:gd name="connsiteX13" fmla="*/ 723900 w 1309687"/>
              <a:gd name="connsiteY13" fmla="*/ 0 h 723900"/>
              <a:gd name="connsiteX14" fmla="*/ 754856 w 1309687"/>
              <a:gd name="connsiteY14" fmla="*/ 2381 h 723900"/>
              <a:gd name="connsiteX15" fmla="*/ 797719 w 1309687"/>
              <a:gd name="connsiteY15" fmla="*/ 11906 h 723900"/>
              <a:gd name="connsiteX16" fmla="*/ 862012 w 1309687"/>
              <a:gd name="connsiteY16" fmla="*/ 23812 h 723900"/>
              <a:gd name="connsiteX17" fmla="*/ 942975 w 1309687"/>
              <a:gd name="connsiteY17" fmla="*/ 45243 h 723900"/>
              <a:gd name="connsiteX18" fmla="*/ 1019175 w 1309687"/>
              <a:gd name="connsiteY18" fmla="*/ 73818 h 723900"/>
              <a:gd name="connsiteX19" fmla="*/ 1092994 w 1309687"/>
              <a:gd name="connsiteY19" fmla="*/ 114300 h 723900"/>
              <a:gd name="connsiteX20" fmla="*/ 1169194 w 1309687"/>
              <a:gd name="connsiteY20" fmla="*/ 161925 h 723900"/>
              <a:gd name="connsiteX21" fmla="*/ 1235869 w 1309687"/>
              <a:gd name="connsiteY21" fmla="*/ 214312 h 723900"/>
              <a:gd name="connsiteX22" fmla="*/ 1297781 w 1309687"/>
              <a:gd name="connsiteY22" fmla="*/ 273843 h 723900"/>
              <a:gd name="connsiteX23" fmla="*/ 1309687 w 1309687"/>
              <a:gd name="connsiteY23" fmla="*/ 292893 h 723900"/>
              <a:gd name="connsiteX24" fmla="*/ 1309687 w 1309687"/>
              <a:gd name="connsiteY24" fmla="*/ 309562 h 723900"/>
              <a:gd name="connsiteX25" fmla="*/ 1307306 w 1309687"/>
              <a:gd name="connsiteY25" fmla="*/ 333375 h 723900"/>
              <a:gd name="connsiteX26" fmla="*/ 1293019 w 1309687"/>
              <a:gd name="connsiteY26" fmla="*/ 354806 h 723900"/>
              <a:gd name="connsiteX27" fmla="*/ 1262062 w 1309687"/>
              <a:gd name="connsiteY27" fmla="*/ 369093 h 723900"/>
              <a:gd name="connsiteX28" fmla="*/ 1219200 w 1309687"/>
              <a:gd name="connsiteY28" fmla="*/ 378618 h 723900"/>
              <a:gd name="connsiteX29" fmla="*/ 1135856 w 1309687"/>
              <a:gd name="connsiteY29" fmla="*/ 392906 h 723900"/>
              <a:gd name="connsiteX30" fmla="*/ 940594 w 1309687"/>
              <a:gd name="connsiteY30" fmla="*/ 464343 h 723900"/>
              <a:gd name="connsiteX31" fmla="*/ 561975 w 1309687"/>
              <a:gd name="connsiteY31" fmla="*/ 583406 h 723900"/>
              <a:gd name="connsiteX32" fmla="*/ 250031 w 1309687"/>
              <a:gd name="connsiteY32" fmla="*/ 671512 h 723900"/>
              <a:gd name="connsiteX33" fmla="*/ 28575 w 1309687"/>
              <a:gd name="connsiteY33" fmla="*/ 723900 h 723900"/>
              <a:gd name="connsiteX34" fmla="*/ 11906 w 1309687"/>
              <a:gd name="connsiteY34" fmla="*/ 723900 h 723900"/>
              <a:gd name="connsiteX35" fmla="*/ 0 w 1309687"/>
              <a:gd name="connsiteY35" fmla="*/ 714375 h 723900"/>
              <a:gd name="connsiteX36" fmla="*/ 0 w 1309687"/>
              <a:gd name="connsiteY36" fmla="*/ 697706 h 723900"/>
              <a:gd name="connsiteX37" fmla="*/ 14287 w 1309687"/>
              <a:gd name="connsiteY37" fmla="*/ 678656 h 723900"/>
              <a:gd name="connsiteX38" fmla="*/ 183356 w 1309687"/>
              <a:gd name="connsiteY38" fmla="*/ 595312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09687" h="723900">
                <a:moveTo>
                  <a:pt x="183356" y="595312"/>
                </a:moveTo>
                <a:lnTo>
                  <a:pt x="435769" y="469106"/>
                </a:lnTo>
                <a:lnTo>
                  <a:pt x="647700" y="333375"/>
                </a:lnTo>
                <a:lnTo>
                  <a:pt x="754856" y="264318"/>
                </a:lnTo>
                <a:lnTo>
                  <a:pt x="807244" y="211931"/>
                </a:lnTo>
                <a:lnTo>
                  <a:pt x="809625" y="195262"/>
                </a:lnTo>
                <a:lnTo>
                  <a:pt x="809625" y="171450"/>
                </a:lnTo>
                <a:lnTo>
                  <a:pt x="797719" y="130968"/>
                </a:lnTo>
                <a:lnTo>
                  <a:pt x="773906" y="97631"/>
                </a:lnTo>
                <a:lnTo>
                  <a:pt x="740569" y="73818"/>
                </a:lnTo>
                <a:lnTo>
                  <a:pt x="719137" y="57150"/>
                </a:lnTo>
                <a:lnTo>
                  <a:pt x="709612" y="28575"/>
                </a:lnTo>
                <a:lnTo>
                  <a:pt x="711994" y="7143"/>
                </a:lnTo>
                <a:lnTo>
                  <a:pt x="723900" y="0"/>
                </a:lnTo>
                <a:lnTo>
                  <a:pt x="754856" y="2381"/>
                </a:lnTo>
                <a:lnTo>
                  <a:pt x="797719" y="11906"/>
                </a:lnTo>
                <a:lnTo>
                  <a:pt x="862012" y="23812"/>
                </a:lnTo>
                <a:lnTo>
                  <a:pt x="942975" y="45243"/>
                </a:lnTo>
                <a:lnTo>
                  <a:pt x="1019175" y="73818"/>
                </a:lnTo>
                <a:lnTo>
                  <a:pt x="1092994" y="114300"/>
                </a:lnTo>
                <a:lnTo>
                  <a:pt x="1169194" y="161925"/>
                </a:lnTo>
                <a:lnTo>
                  <a:pt x="1235869" y="214312"/>
                </a:lnTo>
                <a:lnTo>
                  <a:pt x="1297781" y="273843"/>
                </a:lnTo>
                <a:lnTo>
                  <a:pt x="1309687" y="292893"/>
                </a:lnTo>
                <a:lnTo>
                  <a:pt x="1309687" y="309562"/>
                </a:lnTo>
                <a:lnTo>
                  <a:pt x="1307306" y="333375"/>
                </a:lnTo>
                <a:lnTo>
                  <a:pt x="1293019" y="354806"/>
                </a:lnTo>
                <a:lnTo>
                  <a:pt x="1262062" y="369093"/>
                </a:lnTo>
                <a:lnTo>
                  <a:pt x="1219200" y="378618"/>
                </a:lnTo>
                <a:lnTo>
                  <a:pt x="1135856" y="392906"/>
                </a:lnTo>
                <a:lnTo>
                  <a:pt x="940594" y="464343"/>
                </a:lnTo>
                <a:lnTo>
                  <a:pt x="561975" y="583406"/>
                </a:lnTo>
                <a:lnTo>
                  <a:pt x="250031" y="671512"/>
                </a:lnTo>
                <a:lnTo>
                  <a:pt x="28575" y="723900"/>
                </a:lnTo>
                <a:lnTo>
                  <a:pt x="11906" y="723900"/>
                </a:lnTo>
                <a:lnTo>
                  <a:pt x="0" y="714375"/>
                </a:lnTo>
                <a:lnTo>
                  <a:pt x="0" y="697706"/>
                </a:lnTo>
                <a:lnTo>
                  <a:pt x="14287" y="678656"/>
                </a:lnTo>
                <a:lnTo>
                  <a:pt x="183356" y="595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386E55B-BDF9-9C4B-A224-76704A623A90}"/>
              </a:ext>
            </a:extLst>
          </p:cNvPr>
          <p:cNvSpPr/>
          <p:nvPr/>
        </p:nvSpPr>
        <p:spPr>
          <a:xfrm>
            <a:off x="2957513" y="4008438"/>
            <a:ext cx="1365250" cy="1231900"/>
          </a:xfrm>
          <a:custGeom>
            <a:avLst/>
            <a:gdLst>
              <a:gd name="connsiteX0" fmla="*/ 716756 w 1364456"/>
              <a:gd name="connsiteY0" fmla="*/ 716756 h 1233487"/>
              <a:gd name="connsiteX1" fmla="*/ 914400 w 1364456"/>
              <a:gd name="connsiteY1" fmla="*/ 507206 h 1233487"/>
              <a:gd name="connsiteX2" fmla="*/ 1071562 w 1364456"/>
              <a:gd name="connsiteY2" fmla="*/ 340519 h 1233487"/>
              <a:gd name="connsiteX3" fmla="*/ 1195387 w 1364456"/>
              <a:gd name="connsiteY3" fmla="*/ 216694 h 1233487"/>
              <a:gd name="connsiteX4" fmla="*/ 1304925 w 1364456"/>
              <a:gd name="connsiteY4" fmla="*/ 107156 h 1233487"/>
              <a:gd name="connsiteX5" fmla="*/ 1359693 w 1364456"/>
              <a:gd name="connsiteY5" fmla="*/ 50006 h 1233487"/>
              <a:gd name="connsiteX6" fmla="*/ 1364456 w 1364456"/>
              <a:gd name="connsiteY6" fmla="*/ 30956 h 1233487"/>
              <a:gd name="connsiteX7" fmla="*/ 1362075 w 1364456"/>
              <a:gd name="connsiteY7" fmla="*/ 9525 h 1233487"/>
              <a:gd name="connsiteX8" fmla="*/ 1350168 w 1364456"/>
              <a:gd name="connsiteY8" fmla="*/ 2381 h 1233487"/>
              <a:gd name="connsiteX9" fmla="*/ 1333500 w 1364456"/>
              <a:gd name="connsiteY9" fmla="*/ 0 h 1233487"/>
              <a:gd name="connsiteX10" fmla="*/ 1309687 w 1364456"/>
              <a:gd name="connsiteY10" fmla="*/ 11906 h 1233487"/>
              <a:gd name="connsiteX11" fmla="*/ 1250156 w 1364456"/>
              <a:gd name="connsiteY11" fmla="*/ 54769 h 1233487"/>
              <a:gd name="connsiteX12" fmla="*/ 728662 w 1364456"/>
              <a:gd name="connsiteY12" fmla="*/ 459581 h 1233487"/>
              <a:gd name="connsiteX13" fmla="*/ 504825 w 1364456"/>
              <a:gd name="connsiteY13" fmla="*/ 635794 h 1233487"/>
              <a:gd name="connsiteX14" fmla="*/ 342900 w 1364456"/>
              <a:gd name="connsiteY14" fmla="*/ 762000 h 1233487"/>
              <a:gd name="connsiteX15" fmla="*/ 319087 w 1364456"/>
              <a:gd name="connsiteY15" fmla="*/ 781050 h 1233487"/>
              <a:gd name="connsiteX16" fmla="*/ 290512 w 1364456"/>
              <a:gd name="connsiteY16" fmla="*/ 792956 h 1233487"/>
              <a:gd name="connsiteX17" fmla="*/ 261937 w 1364456"/>
              <a:gd name="connsiteY17" fmla="*/ 797719 h 1233487"/>
              <a:gd name="connsiteX18" fmla="*/ 228600 w 1364456"/>
              <a:gd name="connsiteY18" fmla="*/ 802481 h 1233487"/>
              <a:gd name="connsiteX19" fmla="*/ 185737 w 1364456"/>
              <a:gd name="connsiteY19" fmla="*/ 792956 h 1233487"/>
              <a:gd name="connsiteX20" fmla="*/ 161925 w 1364456"/>
              <a:gd name="connsiteY20" fmla="*/ 778669 h 1233487"/>
              <a:gd name="connsiteX21" fmla="*/ 135731 w 1364456"/>
              <a:gd name="connsiteY21" fmla="*/ 752475 h 1233487"/>
              <a:gd name="connsiteX22" fmla="*/ 109537 w 1364456"/>
              <a:gd name="connsiteY22" fmla="*/ 716756 h 1233487"/>
              <a:gd name="connsiteX23" fmla="*/ 92868 w 1364456"/>
              <a:gd name="connsiteY23" fmla="*/ 695325 h 1233487"/>
              <a:gd name="connsiteX24" fmla="*/ 66675 w 1364456"/>
              <a:gd name="connsiteY24" fmla="*/ 671512 h 1233487"/>
              <a:gd name="connsiteX25" fmla="*/ 40481 w 1364456"/>
              <a:gd name="connsiteY25" fmla="*/ 669131 h 1233487"/>
              <a:gd name="connsiteX26" fmla="*/ 28575 w 1364456"/>
              <a:gd name="connsiteY26" fmla="*/ 673894 h 1233487"/>
              <a:gd name="connsiteX27" fmla="*/ 7143 w 1364456"/>
              <a:gd name="connsiteY27" fmla="*/ 695325 h 1233487"/>
              <a:gd name="connsiteX28" fmla="*/ 0 w 1364456"/>
              <a:gd name="connsiteY28" fmla="*/ 728662 h 1233487"/>
              <a:gd name="connsiteX29" fmla="*/ 9525 w 1364456"/>
              <a:gd name="connsiteY29" fmla="*/ 792956 h 1233487"/>
              <a:gd name="connsiteX30" fmla="*/ 30956 w 1364456"/>
              <a:gd name="connsiteY30" fmla="*/ 885825 h 1233487"/>
              <a:gd name="connsiteX31" fmla="*/ 66675 w 1364456"/>
              <a:gd name="connsiteY31" fmla="*/ 981075 h 1233487"/>
              <a:gd name="connsiteX32" fmla="*/ 102393 w 1364456"/>
              <a:gd name="connsiteY32" fmla="*/ 1054894 h 1233487"/>
              <a:gd name="connsiteX33" fmla="*/ 147637 w 1364456"/>
              <a:gd name="connsiteY33" fmla="*/ 1116806 h 1233487"/>
              <a:gd name="connsiteX34" fmla="*/ 202406 w 1364456"/>
              <a:gd name="connsiteY34" fmla="*/ 1178719 h 1233487"/>
              <a:gd name="connsiteX35" fmla="*/ 252412 w 1364456"/>
              <a:gd name="connsiteY35" fmla="*/ 1219200 h 1233487"/>
              <a:gd name="connsiteX36" fmla="*/ 271462 w 1364456"/>
              <a:gd name="connsiteY36" fmla="*/ 1231106 h 1233487"/>
              <a:gd name="connsiteX37" fmla="*/ 285750 w 1364456"/>
              <a:gd name="connsiteY37" fmla="*/ 1233487 h 1233487"/>
              <a:gd name="connsiteX38" fmla="*/ 304800 w 1364456"/>
              <a:gd name="connsiteY38" fmla="*/ 1228725 h 1233487"/>
              <a:gd name="connsiteX39" fmla="*/ 357187 w 1364456"/>
              <a:gd name="connsiteY39" fmla="*/ 1173956 h 1233487"/>
              <a:gd name="connsiteX40" fmla="*/ 381000 w 1364456"/>
              <a:gd name="connsiteY40" fmla="*/ 1128712 h 1233487"/>
              <a:gd name="connsiteX41" fmla="*/ 400050 w 1364456"/>
              <a:gd name="connsiteY41" fmla="*/ 1083469 h 1233487"/>
              <a:gd name="connsiteX42" fmla="*/ 411956 w 1364456"/>
              <a:gd name="connsiteY42" fmla="*/ 1062037 h 1233487"/>
              <a:gd name="connsiteX43" fmla="*/ 461962 w 1364456"/>
              <a:gd name="connsiteY43" fmla="*/ 1000125 h 1233487"/>
              <a:gd name="connsiteX44" fmla="*/ 564356 w 1364456"/>
              <a:gd name="connsiteY44" fmla="*/ 888206 h 1233487"/>
              <a:gd name="connsiteX45" fmla="*/ 716756 w 1364456"/>
              <a:gd name="connsiteY45" fmla="*/ 716756 h 123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64456" h="1233487">
                <a:moveTo>
                  <a:pt x="716756" y="716756"/>
                </a:moveTo>
                <a:lnTo>
                  <a:pt x="914400" y="507206"/>
                </a:lnTo>
                <a:lnTo>
                  <a:pt x="1071562" y="340519"/>
                </a:lnTo>
                <a:lnTo>
                  <a:pt x="1195387" y="216694"/>
                </a:lnTo>
                <a:lnTo>
                  <a:pt x="1304925" y="107156"/>
                </a:lnTo>
                <a:lnTo>
                  <a:pt x="1359693" y="50006"/>
                </a:lnTo>
                <a:lnTo>
                  <a:pt x="1364456" y="30956"/>
                </a:lnTo>
                <a:lnTo>
                  <a:pt x="1362075" y="9525"/>
                </a:lnTo>
                <a:lnTo>
                  <a:pt x="1350168" y="2381"/>
                </a:lnTo>
                <a:lnTo>
                  <a:pt x="1333500" y="0"/>
                </a:lnTo>
                <a:lnTo>
                  <a:pt x="1309687" y="11906"/>
                </a:lnTo>
                <a:lnTo>
                  <a:pt x="1250156" y="54769"/>
                </a:lnTo>
                <a:lnTo>
                  <a:pt x="728662" y="459581"/>
                </a:lnTo>
                <a:lnTo>
                  <a:pt x="504825" y="635794"/>
                </a:lnTo>
                <a:lnTo>
                  <a:pt x="342900" y="762000"/>
                </a:lnTo>
                <a:lnTo>
                  <a:pt x="319087" y="781050"/>
                </a:lnTo>
                <a:lnTo>
                  <a:pt x="290512" y="792956"/>
                </a:lnTo>
                <a:lnTo>
                  <a:pt x="261937" y="797719"/>
                </a:lnTo>
                <a:lnTo>
                  <a:pt x="228600" y="802481"/>
                </a:lnTo>
                <a:lnTo>
                  <a:pt x="185737" y="792956"/>
                </a:lnTo>
                <a:lnTo>
                  <a:pt x="161925" y="778669"/>
                </a:lnTo>
                <a:lnTo>
                  <a:pt x="135731" y="752475"/>
                </a:lnTo>
                <a:lnTo>
                  <a:pt x="109537" y="716756"/>
                </a:lnTo>
                <a:lnTo>
                  <a:pt x="92868" y="695325"/>
                </a:lnTo>
                <a:lnTo>
                  <a:pt x="66675" y="671512"/>
                </a:lnTo>
                <a:lnTo>
                  <a:pt x="40481" y="669131"/>
                </a:lnTo>
                <a:lnTo>
                  <a:pt x="28575" y="673894"/>
                </a:lnTo>
                <a:lnTo>
                  <a:pt x="7143" y="695325"/>
                </a:lnTo>
                <a:lnTo>
                  <a:pt x="0" y="728662"/>
                </a:lnTo>
                <a:lnTo>
                  <a:pt x="9525" y="792956"/>
                </a:lnTo>
                <a:lnTo>
                  <a:pt x="30956" y="885825"/>
                </a:lnTo>
                <a:lnTo>
                  <a:pt x="66675" y="981075"/>
                </a:lnTo>
                <a:lnTo>
                  <a:pt x="102393" y="1054894"/>
                </a:lnTo>
                <a:lnTo>
                  <a:pt x="147637" y="1116806"/>
                </a:lnTo>
                <a:lnTo>
                  <a:pt x="202406" y="1178719"/>
                </a:lnTo>
                <a:lnTo>
                  <a:pt x="252412" y="1219200"/>
                </a:lnTo>
                <a:lnTo>
                  <a:pt x="271462" y="1231106"/>
                </a:lnTo>
                <a:lnTo>
                  <a:pt x="285750" y="1233487"/>
                </a:lnTo>
                <a:lnTo>
                  <a:pt x="304800" y="1228725"/>
                </a:lnTo>
                <a:lnTo>
                  <a:pt x="357187" y="1173956"/>
                </a:lnTo>
                <a:lnTo>
                  <a:pt x="381000" y="1128712"/>
                </a:lnTo>
                <a:lnTo>
                  <a:pt x="400050" y="1083469"/>
                </a:lnTo>
                <a:lnTo>
                  <a:pt x="411956" y="1062037"/>
                </a:lnTo>
                <a:lnTo>
                  <a:pt x="461962" y="1000125"/>
                </a:lnTo>
                <a:lnTo>
                  <a:pt x="564356" y="888206"/>
                </a:lnTo>
                <a:lnTo>
                  <a:pt x="716756" y="716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7B9D2DD-FA72-EE4D-9B59-57A2AE7EACDC}"/>
              </a:ext>
            </a:extLst>
          </p:cNvPr>
          <p:cNvSpPr/>
          <p:nvPr/>
        </p:nvSpPr>
        <p:spPr>
          <a:xfrm rot="16200000">
            <a:off x="2597150" y="3398838"/>
            <a:ext cx="4535488" cy="658812"/>
          </a:xfrm>
          <a:custGeom>
            <a:avLst/>
            <a:gdLst>
              <a:gd name="connsiteX0" fmla="*/ 3189427 w 4535424"/>
              <a:gd name="connsiteY0" fmla="*/ 537667 h 658368"/>
              <a:gd name="connsiteX1" fmla="*/ 2362809 w 4535424"/>
              <a:gd name="connsiteY1" fmla="*/ 526694 h 658368"/>
              <a:gd name="connsiteX2" fmla="*/ 2099462 w 4535424"/>
              <a:gd name="connsiteY2" fmla="*/ 523037 h 658368"/>
              <a:gd name="connsiteX3" fmla="*/ 1521561 w 4535424"/>
              <a:gd name="connsiteY3" fmla="*/ 519379 h 658368"/>
              <a:gd name="connsiteX4" fmla="*/ 822960 w 4535424"/>
              <a:gd name="connsiteY4" fmla="*/ 519379 h 658368"/>
              <a:gd name="connsiteX5" fmla="*/ 680313 w 4535424"/>
              <a:gd name="connsiteY5" fmla="*/ 537667 h 658368"/>
              <a:gd name="connsiteX6" fmla="*/ 519379 w 4535424"/>
              <a:gd name="connsiteY6" fmla="*/ 563270 h 658368"/>
              <a:gd name="connsiteX7" fmla="*/ 446227 w 4535424"/>
              <a:gd name="connsiteY7" fmla="*/ 552297 h 658368"/>
              <a:gd name="connsiteX8" fmla="*/ 307238 w 4535424"/>
              <a:gd name="connsiteY8" fmla="*/ 523037 h 658368"/>
              <a:gd name="connsiteX9" fmla="*/ 135331 w 4535424"/>
              <a:gd name="connsiteY9" fmla="*/ 468173 h 658368"/>
              <a:gd name="connsiteX10" fmla="*/ 21945 w 4535424"/>
              <a:gd name="connsiteY10" fmla="*/ 420624 h 658368"/>
              <a:gd name="connsiteX11" fmla="*/ 3657 w 4535424"/>
              <a:gd name="connsiteY11" fmla="*/ 387705 h 658368"/>
              <a:gd name="connsiteX12" fmla="*/ 0 w 4535424"/>
              <a:gd name="connsiteY12" fmla="*/ 340157 h 658368"/>
              <a:gd name="connsiteX13" fmla="*/ 10973 w 4535424"/>
              <a:gd name="connsiteY13" fmla="*/ 292608 h 658368"/>
              <a:gd name="connsiteX14" fmla="*/ 25603 w 4535424"/>
              <a:gd name="connsiteY14" fmla="*/ 274320 h 658368"/>
              <a:gd name="connsiteX15" fmla="*/ 102413 w 4535424"/>
              <a:gd name="connsiteY15" fmla="*/ 226771 h 658368"/>
              <a:gd name="connsiteX16" fmla="*/ 215798 w 4535424"/>
              <a:gd name="connsiteY16" fmla="*/ 157277 h 658368"/>
              <a:gd name="connsiteX17" fmla="*/ 592531 w 4535424"/>
              <a:gd name="connsiteY17" fmla="*/ 270662 h 658368"/>
              <a:gd name="connsiteX18" fmla="*/ 837590 w 4535424"/>
              <a:gd name="connsiteY18" fmla="*/ 277977 h 658368"/>
              <a:gd name="connsiteX19" fmla="*/ 1664208 w 4535424"/>
              <a:gd name="connsiteY19" fmla="*/ 285293 h 658368"/>
              <a:gd name="connsiteX20" fmla="*/ 2651760 w 4535424"/>
              <a:gd name="connsiteY20" fmla="*/ 292608 h 658368"/>
              <a:gd name="connsiteX21" fmla="*/ 4162349 w 4535424"/>
              <a:gd name="connsiteY21" fmla="*/ 299923 h 658368"/>
              <a:gd name="connsiteX22" fmla="*/ 4239158 w 4535424"/>
              <a:gd name="connsiteY22" fmla="*/ 296265 h 658368"/>
              <a:gd name="connsiteX23" fmla="*/ 4261104 w 4535424"/>
              <a:gd name="connsiteY23" fmla="*/ 288950 h 658368"/>
              <a:gd name="connsiteX24" fmla="*/ 4301337 w 4535424"/>
              <a:gd name="connsiteY24" fmla="*/ 259689 h 658368"/>
              <a:gd name="connsiteX25" fmla="*/ 4345229 w 4535424"/>
              <a:gd name="connsiteY25" fmla="*/ 204825 h 658368"/>
              <a:gd name="connsiteX26" fmla="*/ 4400093 w 4535424"/>
              <a:gd name="connsiteY26" fmla="*/ 131673 h 658368"/>
              <a:gd name="connsiteX27" fmla="*/ 4465929 w 4535424"/>
              <a:gd name="connsiteY27" fmla="*/ 10973 h 658368"/>
              <a:gd name="connsiteX28" fmla="*/ 4487875 w 4535424"/>
              <a:gd name="connsiteY28" fmla="*/ 0 h 658368"/>
              <a:gd name="connsiteX29" fmla="*/ 4513478 w 4535424"/>
              <a:gd name="connsiteY29" fmla="*/ 0 h 658368"/>
              <a:gd name="connsiteX30" fmla="*/ 4535424 w 4535424"/>
              <a:gd name="connsiteY30" fmla="*/ 10973 h 658368"/>
              <a:gd name="connsiteX31" fmla="*/ 4524451 w 4535424"/>
              <a:gd name="connsiteY31" fmla="*/ 58521 h 658368"/>
              <a:gd name="connsiteX32" fmla="*/ 4484217 w 4535424"/>
              <a:gd name="connsiteY32" fmla="*/ 241401 h 658368"/>
              <a:gd name="connsiteX33" fmla="*/ 4422038 w 4535424"/>
              <a:gd name="connsiteY33" fmla="*/ 442569 h 658368"/>
              <a:gd name="connsiteX34" fmla="*/ 4385462 w 4535424"/>
              <a:gd name="connsiteY34" fmla="*/ 548640 h 658368"/>
              <a:gd name="connsiteX35" fmla="*/ 4352544 w 4535424"/>
              <a:gd name="connsiteY35" fmla="*/ 607161 h 658368"/>
              <a:gd name="connsiteX36" fmla="*/ 4312310 w 4535424"/>
              <a:gd name="connsiteY36" fmla="*/ 636422 h 658368"/>
              <a:gd name="connsiteX37" fmla="*/ 4261104 w 4535424"/>
              <a:gd name="connsiteY37" fmla="*/ 654710 h 658368"/>
              <a:gd name="connsiteX38" fmla="*/ 4220870 w 4535424"/>
              <a:gd name="connsiteY38" fmla="*/ 658368 h 658368"/>
              <a:gd name="connsiteX39" fmla="*/ 4129430 w 4535424"/>
              <a:gd name="connsiteY39" fmla="*/ 603504 h 658368"/>
              <a:gd name="connsiteX40" fmla="*/ 4045305 w 4535424"/>
              <a:gd name="connsiteY40" fmla="*/ 570585 h 658368"/>
              <a:gd name="connsiteX41" fmla="*/ 3503981 w 4535424"/>
              <a:gd name="connsiteY41" fmla="*/ 548640 h 658368"/>
              <a:gd name="connsiteX42" fmla="*/ 3189427 w 4535424"/>
              <a:gd name="connsiteY42" fmla="*/ 537667 h 658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535424" h="658368">
                <a:moveTo>
                  <a:pt x="3189427" y="537667"/>
                </a:moveTo>
                <a:lnTo>
                  <a:pt x="2362809" y="526694"/>
                </a:lnTo>
                <a:lnTo>
                  <a:pt x="2099462" y="523037"/>
                </a:lnTo>
                <a:lnTo>
                  <a:pt x="1521561" y="519379"/>
                </a:lnTo>
                <a:lnTo>
                  <a:pt x="822960" y="519379"/>
                </a:lnTo>
                <a:lnTo>
                  <a:pt x="680313" y="537667"/>
                </a:lnTo>
                <a:lnTo>
                  <a:pt x="519379" y="563270"/>
                </a:lnTo>
                <a:lnTo>
                  <a:pt x="446227" y="552297"/>
                </a:lnTo>
                <a:lnTo>
                  <a:pt x="307238" y="523037"/>
                </a:lnTo>
                <a:lnTo>
                  <a:pt x="135331" y="468173"/>
                </a:lnTo>
                <a:lnTo>
                  <a:pt x="21945" y="420624"/>
                </a:lnTo>
                <a:cubicBezTo>
                  <a:pt x="3011" y="390329"/>
                  <a:pt x="3657" y="402865"/>
                  <a:pt x="3657" y="387705"/>
                </a:cubicBezTo>
                <a:lnTo>
                  <a:pt x="0" y="340157"/>
                </a:lnTo>
                <a:lnTo>
                  <a:pt x="10973" y="292608"/>
                </a:lnTo>
                <a:lnTo>
                  <a:pt x="25603" y="274320"/>
                </a:lnTo>
                <a:lnTo>
                  <a:pt x="102413" y="226771"/>
                </a:lnTo>
                <a:lnTo>
                  <a:pt x="215798" y="157277"/>
                </a:lnTo>
                <a:lnTo>
                  <a:pt x="592531" y="270662"/>
                </a:lnTo>
                <a:lnTo>
                  <a:pt x="837590" y="277977"/>
                </a:lnTo>
                <a:lnTo>
                  <a:pt x="1664208" y="285293"/>
                </a:lnTo>
                <a:lnTo>
                  <a:pt x="2651760" y="292608"/>
                </a:lnTo>
                <a:lnTo>
                  <a:pt x="4162349" y="299923"/>
                </a:lnTo>
                <a:lnTo>
                  <a:pt x="4239158" y="296265"/>
                </a:lnTo>
                <a:lnTo>
                  <a:pt x="4261104" y="288950"/>
                </a:lnTo>
                <a:lnTo>
                  <a:pt x="4301337" y="259689"/>
                </a:lnTo>
                <a:lnTo>
                  <a:pt x="4345229" y="204825"/>
                </a:lnTo>
                <a:lnTo>
                  <a:pt x="4400093" y="131673"/>
                </a:lnTo>
                <a:lnTo>
                  <a:pt x="4465929" y="10973"/>
                </a:lnTo>
                <a:lnTo>
                  <a:pt x="4487875" y="0"/>
                </a:lnTo>
                <a:lnTo>
                  <a:pt x="4513478" y="0"/>
                </a:lnTo>
                <a:lnTo>
                  <a:pt x="4535424" y="10973"/>
                </a:lnTo>
                <a:lnTo>
                  <a:pt x="4524451" y="58521"/>
                </a:lnTo>
                <a:lnTo>
                  <a:pt x="4484217" y="241401"/>
                </a:lnTo>
                <a:lnTo>
                  <a:pt x="4422038" y="442569"/>
                </a:lnTo>
                <a:lnTo>
                  <a:pt x="4385462" y="548640"/>
                </a:lnTo>
                <a:lnTo>
                  <a:pt x="4352544" y="607161"/>
                </a:lnTo>
                <a:lnTo>
                  <a:pt x="4312310" y="636422"/>
                </a:lnTo>
                <a:lnTo>
                  <a:pt x="4261104" y="654710"/>
                </a:lnTo>
                <a:lnTo>
                  <a:pt x="4220870" y="658368"/>
                </a:lnTo>
                <a:lnTo>
                  <a:pt x="4129430" y="603504"/>
                </a:lnTo>
                <a:lnTo>
                  <a:pt x="4045305" y="570585"/>
                </a:lnTo>
                <a:lnTo>
                  <a:pt x="3503981" y="548640"/>
                </a:lnTo>
                <a:lnTo>
                  <a:pt x="3189427" y="5376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BA66DF3-8F8F-1E47-805F-3DABE4B8643B}"/>
              </a:ext>
            </a:extLst>
          </p:cNvPr>
          <p:cNvSpPr/>
          <p:nvPr/>
        </p:nvSpPr>
        <p:spPr>
          <a:xfrm>
            <a:off x="4100513" y="5170488"/>
            <a:ext cx="787400" cy="688975"/>
          </a:xfrm>
          <a:custGeom>
            <a:avLst/>
            <a:gdLst>
              <a:gd name="connsiteX0" fmla="*/ 278606 w 788193"/>
              <a:gd name="connsiteY0" fmla="*/ 109537 h 690562"/>
              <a:gd name="connsiteX1" fmla="*/ 488156 w 788193"/>
              <a:gd name="connsiteY1" fmla="*/ 204787 h 690562"/>
              <a:gd name="connsiteX2" fmla="*/ 602456 w 788193"/>
              <a:gd name="connsiteY2" fmla="*/ 259556 h 690562"/>
              <a:gd name="connsiteX3" fmla="*/ 642937 w 788193"/>
              <a:gd name="connsiteY3" fmla="*/ 273844 h 690562"/>
              <a:gd name="connsiteX4" fmla="*/ 657225 w 788193"/>
              <a:gd name="connsiteY4" fmla="*/ 273844 h 690562"/>
              <a:gd name="connsiteX5" fmla="*/ 683418 w 788193"/>
              <a:gd name="connsiteY5" fmla="*/ 264319 h 690562"/>
              <a:gd name="connsiteX6" fmla="*/ 788193 w 788193"/>
              <a:gd name="connsiteY6" fmla="*/ 161925 h 690562"/>
              <a:gd name="connsiteX7" fmla="*/ 654843 w 788193"/>
              <a:gd name="connsiteY7" fmla="*/ 690562 h 690562"/>
              <a:gd name="connsiteX8" fmla="*/ 588168 w 788193"/>
              <a:gd name="connsiteY8" fmla="*/ 607219 h 690562"/>
              <a:gd name="connsiteX9" fmla="*/ 526256 w 788193"/>
              <a:gd name="connsiteY9" fmla="*/ 519112 h 690562"/>
              <a:gd name="connsiteX10" fmla="*/ 471487 w 788193"/>
              <a:gd name="connsiteY10" fmla="*/ 433387 h 690562"/>
              <a:gd name="connsiteX11" fmla="*/ 411956 w 788193"/>
              <a:gd name="connsiteY11" fmla="*/ 378619 h 690562"/>
              <a:gd name="connsiteX12" fmla="*/ 278606 w 788193"/>
              <a:gd name="connsiteY12" fmla="*/ 259556 h 690562"/>
              <a:gd name="connsiteX13" fmla="*/ 111918 w 788193"/>
              <a:gd name="connsiteY13" fmla="*/ 123825 h 690562"/>
              <a:gd name="connsiteX14" fmla="*/ 11906 w 788193"/>
              <a:gd name="connsiteY14" fmla="*/ 42862 h 690562"/>
              <a:gd name="connsiteX15" fmla="*/ 0 w 788193"/>
              <a:gd name="connsiteY15" fmla="*/ 23812 h 690562"/>
              <a:gd name="connsiteX16" fmla="*/ 4762 w 788193"/>
              <a:gd name="connsiteY16" fmla="*/ 7144 h 690562"/>
              <a:gd name="connsiteX17" fmla="*/ 30956 w 788193"/>
              <a:gd name="connsiteY17" fmla="*/ 0 h 690562"/>
              <a:gd name="connsiteX18" fmla="*/ 64293 w 788193"/>
              <a:gd name="connsiteY18" fmla="*/ 9525 h 690562"/>
              <a:gd name="connsiteX19" fmla="*/ 278606 w 788193"/>
              <a:gd name="connsiteY19" fmla="*/ 109537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88193" h="690562">
                <a:moveTo>
                  <a:pt x="278606" y="109537"/>
                </a:moveTo>
                <a:lnTo>
                  <a:pt x="488156" y="204787"/>
                </a:lnTo>
                <a:lnTo>
                  <a:pt x="602456" y="259556"/>
                </a:lnTo>
                <a:lnTo>
                  <a:pt x="642937" y="273844"/>
                </a:lnTo>
                <a:lnTo>
                  <a:pt x="657225" y="273844"/>
                </a:lnTo>
                <a:lnTo>
                  <a:pt x="683418" y="264319"/>
                </a:lnTo>
                <a:lnTo>
                  <a:pt x="788193" y="161925"/>
                </a:lnTo>
                <a:lnTo>
                  <a:pt x="654843" y="690562"/>
                </a:lnTo>
                <a:lnTo>
                  <a:pt x="588168" y="607219"/>
                </a:lnTo>
                <a:lnTo>
                  <a:pt x="526256" y="519112"/>
                </a:lnTo>
                <a:lnTo>
                  <a:pt x="471487" y="433387"/>
                </a:lnTo>
                <a:lnTo>
                  <a:pt x="411956" y="378619"/>
                </a:lnTo>
                <a:lnTo>
                  <a:pt x="278606" y="259556"/>
                </a:lnTo>
                <a:lnTo>
                  <a:pt x="111918" y="123825"/>
                </a:lnTo>
                <a:lnTo>
                  <a:pt x="11906" y="42862"/>
                </a:lnTo>
                <a:lnTo>
                  <a:pt x="0" y="23812"/>
                </a:lnTo>
                <a:lnTo>
                  <a:pt x="4762" y="7144"/>
                </a:lnTo>
                <a:lnTo>
                  <a:pt x="30956" y="0"/>
                </a:lnTo>
                <a:lnTo>
                  <a:pt x="64293" y="9525"/>
                </a:lnTo>
                <a:lnTo>
                  <a:pt x="278606" y="1095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B5B2DC5-DAC1-934E-88D9-8685B57B42CA}"/>
              </a:ext>
            </a:extLst>
          </p:cNvPr>
          <p:cNvSpPr/>
          <p:nvPr/>
        </p:nvSpPr>
        <p:spPr>
          <a:xfrm>
            <a:off x="4976813" y="3551238"/>
            <a:ext cx="2314575" cy="1781175"/>
          </a:xfrm>
          <a:custGeom>
            <a:avLst/>
            <a:gdLst>
              <a:gd name="connsiteX0" fmla="*/ 823912 w 2314575"/>
              <a:gd name="connsiteY0" fmla="*/ 959644 h 1781175"/>
              <a:gd name="connsiteX1" fmla="*/ 500062 w 2314575"/>
              <a:gd name="connsiteY1" fmla="*/ 611981 h 1781175"/>
              <a:gd name="connsiteX2" fmla="*/ 219075 w 2314575"/>
              <a:gd name="connsiteY2" fmla="*/ 319087 h 1781175"/>
              <a:gd name="connsiteX3" fmla="*/ 0 w 2314575"/>
              <a:gd name="connsiteY3" fmla="*/ 109537 h 1781175"/>
              <a:gd name="connsiteX4" fmla="*/ 21431 w 2314575"/>
              <a:gd name="connsiteY4" fmla="*/ 0 h 1781175"/>
              <a:gd name="connsiteX5" fmla="*/ 147637 w 2314575"/>
              <a:gd name="connsiteY5" fmla="*/ 119062 h 1781175"/>
              <a:gd name="connsiteX6" fmla="*/ 388143 w 2314575"/>
              <a:gd name="connsiteY6" fmla="*/ 333375 h 1781175"/>
              <a:gd name="connsiteX7" fmla="*/ 652462 w 2314575"/>
              <a:gd name="connsiteY7" fmla="*/ 561975 h 1781175"/>
              <a:gd name="connsiteX8" fmla="*/ 1026318 w 2314575"/>
              <a:gd name="connsiteY8" fmla="*/ 866775 h 1781175"/>
              <a:gd name="connsiteX9" fmla="*/ 1228725 w 2314575"/>
              <a:gd name="connsiteY9" fmla="*/ 1026319 h 1781175"/>
              <a:gd name="connsiteX10" fmla="*/ 1397793 w 2314575"/>
              <a:gd name="connsiteY10" fmla="*/ 1150144 h 1781175"/>
              <a:gd name="connsiteX11" fmla="*/ 1535906 w 2314575"/>
              <a:gd name="connsiteY11" fmla="*/ 1247775 h 1781175"/>
              <a:gd name="connsiteX12" fmla="*/ 1819275 w 2314575"/>
              <a:gd name="connsiteY12" fmla="*/ 1428750 h 1781175"/>
              <a:gd name="connsiteX13" fmla="*/ 2124075 w 2314575"/>
              <a:gd name="connsiteY13" fmla="*/ 1614487 h 1781175"/>
              <a:gd name="connsiteX14" fmla="*/ 2297906 w 2314575"/>
              <a:gd name="connsiteY14" fmla="*/ 1712119 h 1781175"/>
              <a:gd name="connsiteX15" fmla="*/ 2314575 w 2314575"/>
              <a:gd name="connsiteY15" fmla="*/ 1738312 h 1781175"/>
              <a:gd name="connsiteX16" fmla="*/ 2312193 w 2314575"/>
              <a:gd name="connsiteY16" fmla="*/ 1766887 h 1781175"/>
              <a:gd name="connsiteX17" fmla="*/ 2297906 w 2314575"/>
              <a:gd name="connsiteY17" fmla="*/ 1778794 h 1781175"/>
              <a:gd name="connsiteX18" fmla="*/ 2221706 w 2314575"/>
              <a:gd name="connsiteY18" fmla="*/ 1781175 h 1781175"/>
              <a:gd name="connsiteX19" fmla="*/ 1983581 w 2314575"/>
              <a:gd name="connsiteY19" fmla="*/ 1766887 h 1781175"/>
              <a:gd name="connsiteX20" fmla="*/ 1664493 w 2314575"/>
              <a:gd name="connsiteY20" fmla="*/ 1754981 h 1781175"/>
              <a:gd name="connsiteX21" fmla="*/ 1602581 w 2314575"/>
              <a:gd name="connsiteY21" fmla="*/ 1750219 h 1781175"/>
              <a:gd name="connsiteX22" fmla="*/ 1564481 w 2314575"/>
              <a:gd name="connsiteY22" fmla="*/ 1743075 h 1781175"/>
              <a:gd name="connsiteX23" fmla="*/ 1526381 w 2314575"/>
              <a:gd name="connsiteY23" fmla="*/ 1724025 h 1781175"/>
              <a:gd name="connsiteX24" fmla="*/ 1481137 w 2314575"/>
              <a:gd name="connsiteY24" fmla="*/ 1683544 h 1781175"/>
              <a:gd name="connsiteX25" fmla="*/ 1385887 w 2314575"/>
              <a:gd name="connsiteY25" fmla="*/ 1571625 h 1781175"/>
              <a:gd name="connsiteX26" fmla="*/ 1164431 w 2314575"/>
              <a:gd name="connsiteY26" fmla="*/ 1326356 h 1781175"/>
              <a:gd name="connsiteX27" fmla="*/ 823912 w 2314575"/>
              <a:gd name="connsiteY27" fmla="*/ 959644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4575" h="1781175">
                <a:moveTo>
                  <a:pt x="823912" y="959644"/>
                </a:moveTo>
                <a:lnTo>
                  <a:pt x="500062" y="611981"/>
                </a:lnTo>
                <a:lnTo>
                  <a:pt x="219075" y="319087"/>
                </a:lnTo>
                <a:lnTo>
                  <a:pt x="0" y="109537"/>
                </a:lnTo>
                <a:lnTo>
                  <a:pt x="21431" y="0"/>
                </a:lnTo>
                <a:lnTo>
                  <a:pt x="147637" y="119062"/>
                </a:lnTo>
                <a:lnTo>
                  <a:pt x="388143" y="333375"/>
                </a:lnTo>
                <a:lnTo>
                  <a:pt x="652462" y="561975"/>
                </a:lnTo>
                <a:lnTo>
                  <a:pt x="1026318" y="866775"/>
                </a:lnTo>
                <a:lnTo>
                  <a:pt x="1228725" y="1026319"/>
                </a:lnTo>
                <a:lnTo>
                  <a:pt x="1397793" y="1150144"/>
                </a:lnTo>
                <a:lnTo>
                  <a:pt x="1535906" y="1247775"/>
                </a:lnTo>
                <a:lnTo>
                  <a:pt x="1819275" y="1428750"/>
                </a:lnTo>
                <a:lnTo>
                  <a:pt x="2124075" y="1614487"/>
                </a:lnTo>
                <a:lnTo>
                  <a:pt x="2297906" y="1712119"/>
                </a:lnTo>
                <a:lnTo>
                  <a:pt x="2314575" y="1738312"/>
                </a:lnTo>
                <a:lnTo>
                  <a:pt x="2312193" y="1766887"/>
                </a:lnTo>
                <a:lnTo>
                  <a:pt x="2297906" y="1778794"/>
                </a:lnTo>
                <a:lnTo>
                  <a:pt x="2221706" y="1781175"/>
                </a:lnTo>
                <a:lnTo>
                  <a:pt x="1983581" y="1766887"/>
                </a:lnTo>
                <a:lnTo>
                  <a:pt x="1664493" y="1754981"/>
                </a:lnTo>
                <a:lnTo>
                  <a:pt x="1602581" y="1750219"/>
                </a:lnTo>
                <a:lnTo>
                  <a:pt x="1564481" y="1743075"/>
                </a:lnTo>
                <a:lnTo>
                  <a:pt x="1526381" y="1724025"/>
                </a:lnTo>
                <a:lnTo>
                  <a:pt x="1481137" y="1683544"/>
                </a:lnTo>
                <a:lnTo>
                  <a:pt x="1385887" y="1571625"/>
                </a:lnTo>
                <a:lnTo>
                  <a:pt x="1164431" y="1326356"/>
                </a:lnTo>
                <a:lnTo>
                  <a:pt x="823912" y="959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C457C9-D2A8-460D-97DD-81875C32F0DE}"/>
              </a:ext>
            </a:extLst>
          </p:cNvPr>
          <p:cNvGrpSpPr/>
          <p:nvPr/>
        </p:nvGrpSpPr>
        <p:grpSpPr>
          <a:xfrm>
            <a:off x="2957513" y="1476375"/>
            <a:ext cx="4333875" cy="4535488"/>
            <a:chOff x="3109913" y="1612900"/>
            <a:chExt cx="4333875" cy="4535488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9A347C09-5EAD-4AF0-84B4-EB978544BFD1}"/>
                </a:ext>
              </a:extLst>
            </p:cNvPr>
            <p:cNvSpPr/>
            <p:nvPr/>
          </p:nvSpPr>
          <p:spPr>
            <a:xfrm>
              <a:off x="5870575" y="1638300"/>
              <a:ext cx="857250" cy="638175"/>
            </a:xfrm>
            <a:custGeom>
              <a:avLst/>
              <a:gdLst>
                <a:gd name="connsiteX0" fmla="*/ 538163 w 857250"/>
                <a:gd name="connsiteY0" fmla="*/ 459581 h 638175"/>
                <a:gd name="connsiteX1" fmla="*/ 376238 w 857250"/>
                <a:gd name="connsiteY1" fmla="*/ 333375 h 638175"/>
                <a:gd name="connsiteX2" fmla="*/ 235744 w 857250"/>
                <a:gd name="connsiteY2" fmla="*/ 223838 h 638175"/>
                <a:gd name="connsiteX3" fmla="*/ 9525 w 857250"/>
                <a:gd name="connsiteY3" fmla="*/ 47625 h 638175"/>
                <a:gd name="connsiteX4" fmla="*/ 0 w 857250"/>
                <a:gd name="connsiteY4" fmla="*/ 33338 h 638175"/>
                <a:gd name="connsiteX5" fmla="*/ 2382 w 857250"/>
                <a:gd name="connsiteY5" fmla="*/ 14288 h 638175"/>
                <a:gd name="connsiteX6" fmla="*/ 14288 w 857250"/>
                <a:gd name="connsiteY6" fmla="*/ 2381 h 638175"/>
                <a:gd name="connsiteX7" fmla="*/ 33338 w 857250"/>
                <a:gd name="connsiteY7" fmla="*/ 0 h 638175"/>
                <a:gd name="connsiteX8" fmla="*/ 104775 w 857250"/>
                <a:gd name="connsiteY8" fmla="*/ 19050 h 638175"/>
                <a:gd name="connsiteX9" fmla="*/ 271463 w 857250"/>
                <a:gd name="connsiteY9" fmla="*/ 66675 h 638175"/>
                <a:gd name="connsiteX10" fmla="*/ 478632 w 857250"/>
                <a:gd name="connsiteY10" fmla="*/ 111919 h 638175"/>
                <a:gd name="connsiteX11" fmla="*/ 531019 w 857250"/>
                <a:gd name="connsiteY11" fmla="*/ 135731 h 638175"/>
                <a:gd name="connsiteX12" fmla="*/ 590550 w 857250"/>
                <a:gd name="connsiteY12" fmla="*/ 159544 h 638175"/>
                <a:gd name="connsiteX13" fmla="*/ 633413 w 857250"/>
                <a:gd name="connsiteY13" fmla="*/ 185738 h 638175"/>
                <a:gd name="connsiteX14" fmla="*/ 690563 w 857250"/>
                <a:gd name="connsiteY14" fmla="*/ 228600 h 638175"/>
                <a:gd name="connsiteX15" fmla="*/ 745332 w 857250"/>
                <a:gd name="connsiteY15" fmla="*/ 283369 h 638175"/>
                <a:gd name="connsiteX16" fmla="*/ 781050 w 857250"/>
                <a:gd name="connsiteY16" fmla="*/ 328613 h 638175"/>
                <a:gd name="connsiteX17" fmla="*/ 807244 w 857250"/>
                <a:gd name="connsiteY17" fmla="*/ 366713 h 638175"/>
                <a:gd name="connsiteX18" fmla="*/ 835819 w 857250"/>
                <a:gd name="connsiteY18" fmla="*/ 416719 h 638175"/>
                <a:gd name="connsiteX19" fmla="*/ 852488 w 857250"/>
                <a:gd name="connsiteY19" fmla="*/ 466725 h 638175"/>
                <a:gd name="connsiteX20" fmla="*/ 857250 w 857250"/>
                <a:gd name="connsiteY20" fmla="*/ 509588 h 638175"/>
                <a:gd name="connsiteX21" fmla="*/ 852488 w 857250"/>
                <a:gd name="connsiteY21" fmla="*/ 569119 h 638175"/>
                <a:gd name="connsiteX22" fmla="*/ 840582 w 857250"/>
                <a:gd name="connsiteY22" fmla="*/ 614363 h 638175"/>
                <a:gd name="connsiteX23" fmla="*/ 826294 w 857250"/>
                <a:gd name="connsiteY23" fmla="*/ 633413 h 638175"/>
                <a:gd name="connsiteX24" fmla="*/ 809625 w 857250"/>
                <a:gd name="connsiteY24" fmla="*/ 638175 h 638175"/>
                <a:gd name="connsiteX25" fmla="*/ 788194 w 857250"/>
                <a:gd name="connsiteY25" fmla="*/ 638175 h 638175"/>
                <a:gd name="connsiteX26" fmla="*/ 752475 w 857250"/>
                <a:gd name="connsiteY26" fmla="*/ 628650 h 638175"/>
                <a:gd name="connsiteX27" fmla="*/ 711994 w 857250"/>
                <a:gd name="connsiteY27" fmla="*/ 604838 h 638175"/>
                <a:gd name="connsiteX28" fmla="*/ 538163 w 857250"/>
                <a:gd name="connsiteY28" fmla="*/ 45958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57250" h="638175">
                  <a:moveTo>
                    <a:pt x="538163" y="459581"/>
                  </a:moveTo>
                  <a:lnTo>
                    <a:pt x="376238" y="333375"/>
                  </a:lnTo>
                  <a:lnTo>
                    <a:pt x="235744" y="223838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2382" y="14288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104775" y="19050"/>
                  </a:lnTo>
                  <a:lnTo>
                    <a:pt x="271463" y="66675"/>
                  </a:lnTo>
                  <a:lnTo>
                    <a:pt x="478632" y="111919"/>
                  </a:lnTo>
                  <a:lnTo>
                    <a:pt x="531019" y="135731"/>
                  </a:lnTo>
                  <a:lnTo>
                    <a:pt x="590550" y="159544"/>
                  </a:lnTo>
                  <a:lnTo>
                    <a:pt x="633413" y="185738"/>
                  </a:lnTo>
                  <a:lnTo>
                    <a:pt x="690563" y="228600"/>
                  </a:lnTo>
                  <a:lnTo>
                    <a:pt x="745332" y="283369"/>
                  </a:lnTo>
                  <a:lnTo>
                    <a:pt x="781050" y="328613"/>
                  </a:lnTo>
                  <a:lnTo>
                    <a:pt x="807244" y="366713"/>
                  </a:lnTo>
                  <a:lnTo>
                    <a:pt x="835819" y="416719"/>
                  </a:lnTo>
                  <a:lnTo>
                    <a:pt x="852488" y="466725"/>
                  </a:lnTo>
                  <a:lnTo>
                    <a:pt x="857250" y="509588"/>
                  </a:lnTo>
                  <a:lnTo>
                    <a:pt x="852488" y="569119"/>
                  </a:lnTo>
                  <a:lnTo>
                    <a:pt x="840582" y="614363"/>
                  </a:lnTo>
                  <a:lnTo>
                    <a:pt x="826294" y="633413"/>
                  </a:lnTo>
                  <a:lnTo>
                    <a:pt x="809625" y="638175"/>
                  </a:lnTo>
                  <a:lnTo>
                    <a:pt x="788194" y="638175"/>
                  </a:lnTo>
                  <a:lnTo>
                    <a:pt x="752475" y="628650"/>
                  </a:lnTo>
                  <a:lnTo>
                    <a:pt x="711994" y="604838"/>
                  </a:lnTo>
                  <a:lnTo>
                    <a:pt x="538163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94F514D-D63E-4FEA-85C6-38DF1F88EE1D}"/>
                </a:ext>
              </a:extLst>
            </p:cNvPr>
            <p:cNvSpPr/>
            <p:nvPr/>
          </p:nvSpPr>
          <p:spPr>
            <a:xfrm>
              <a:off x="3295650" y="2438400"/>
              <a:ext cx="3495675" cy="631825"/>
            </a:xfrm>
            <a:custGeom>
              <a:avLst/>
              <a:gdLst>
                <a:gd name="connsiteX0" fmla="*/ 2390775 w 3495675"/>
                <a:gd name="connsiteY0" fmla="*/ 336550 h 631825"/>
                <a:gd name="connsiteX1" fmla="*/ 1939925 w 3495675"/>
                <a:gd name="connsiteY1" fmla="*/ 365125 h 631825"/>
                <a:gd name="connsiteX2" fmla="*/ 1673225 w 3495675"/>
                <a:gd name="connsiteY2" fmla="*/ 387350 h 631825"/>
                <a:gd name="connsiteX3" fmla="*/ 1412875 w 3495675"/>
                <a:gd name="connsiteY3" fmla="*/ 412750 h 631825"/>
                <a:gd name="connsiteX4" fmla="*/ 1104900 w 3495675"/>
                <a:gd name="connsiteY4" fmla="*/ 460375 h 631825"/>
                <a:gd name="connsiteX5" fmla="*/ 841375 w 3495675"/>
                <a:gd name="connsiteY5" fmla="*/ 517525 h 631825"/>
                <a:gd name="connsiteX6" fmla="*/ 692150 w 3495675"/>
                <a:gd name="connsiteY6" fmla="*/ 565150 h 631825"/>
                <a:gd name="connsiteX7" fmla="*/ 523875 w 3495675"/>
                <a:gd name="connsiteY7" fmla="*/ 612775 h 631825"/>
                <a:gd name="connsiteX8" fmla="*/ 441325 w 3495675"/>
                <a:gd name="connsiteY8" fmla="*/ 631825 h 631825"/>
                <a:gd name="connsiteX9" fmla="*/ 409575 w 3495675"/>
                <a:gd name="connsiteY9" fmla="*/ 628650 h 631825"/>
                <a:gd name="connsiteX10" fmla="*/ 355600 w 3495675"/>
                <a:gd name="connsiteY10" fmla="*/ 612775 h 631825"/>
                <a:gd name="connsiteX11" fmla="*/ 295275 w 3495675"/>
                <a:gd name="connsiteY11" fmla="*/ 587375 h 631825"/>
                <a:gd name="connsiteX12" fmla="*/ 228600 w 3495675"/>
                <a:gd name="connsiteY12" fmla="*/ 542925 h 631825"/>
                <a:gd name="connsiteX13" fmla="*/ 171450 w 3495675"/>
                <a:gd name="connsiteY13" fmla="*/ 485775 h 631825"/>
                <a:gd name="connsiteX14" fmla="*/ 85725 w 3495675"/>
                <a:gd name="connsiteY14" fmla="*/ 381000 h 631825"/>
                <a:gd name="connsiteX15" fmla="*/ 31750 w 3495675"/>
                <a:gd name="connsiteY15" fmla="*/ 288925 h 631825"/>
                <a:gd name="connsiteX16" fmla="*/ 0 w 3495675"/>
                <a:gd name="connsiteY16" fmla="*/ 219075 h 631825"/>
                <a:gd name="connsiteX17" fmla="*/ 0 w 3495675"/>
                <a:gd name="connsiteY17" fmla="*/ 193675 h 631825"/>
                <a:gd name="connsiteX18" fmla="*/ 15875 w 3495675"/>
                <a:gd name="connsiteY18" fmla="*/ 184150 h 631825"/>
                <a:gd name="connsiteX19" fmla="*/ 34925 w 3495675"/>
                <a:gd name="connsiteY19" fmla="*/ 184150 h 631825"/>
                <a:gd name="connsiteX20" fmla="*/ 73025 w 3495675"/>
                <a:gd name="connsiteY20" fmla="*/ 203200 h 631825"/>
                <a:gd name="connsiteX21" fmla="*/ 174625 w 3495675"/>
                <a:gd name="connsiteY21" fmla="*/ 282575 h 631825"/>
                <a:gd name="connsiteX22" fmla="*/ 260350 w 3495675"/>
                <a:gd name="connsiteY22" fmla="*/ 333375 h 631825"/>
                <a:gd name="connsiteX23" fmla="*/ 298450 w 3495675"/>
                <a:gd name="connsiteY23" fmla="*/ 346075 h 631825"/>
                <a:gd name="connsiteX24" fmla="*/ 374650 w 3495675"/>
                <a:gd name="connsiteY24" fmla="*/ 361950 h 631825"/>
                <a:gd name="connsiteX25" fmla="*/ 441325 w 3495675"/>
                <a:gd name="connsiteY25" fmla="*/ 365125 h 631825"/>
                <a:gd name="connsiteX26" fmla="*/ 511175 w 3495675"/>
                <a:gd name="connsiteY26" fmla="*/ 365125 h 631825"/>
                <a:gd name="connsiteX27" fmla="*/ 723900 w 3495675"/>
                <a:gd name="connsiteY27" fmla="*/ 330200 h 631825"/>
                <a:gd name="connsiteX28" fmla="*/ 1190625 w 3495675"/>
                <a:gd name="connsiteY28" fmla="*/ 263525 h 631825"/>
                <a:gd name="connsiteX29" fmla="*/ 1689100 w 3495675"/>
                <a:gd name="connsiteY29" fmla="*/ 203200 h 631825"/>
                <a:gd name="connsiteX30" fmla="*/ 1958975 w 3495675"/>
                <a:gd name="connsiteY30" fmla="*/ 180975 h 631825"/>
                <a:gd name="connsiteX31" fmla="*/ 2428875 w 3495675"/>
                <a:gd name="connsiteY31" fmla="*/ 133350 h 631825"/>
                <a:gd name="connsiteX32" fmla="*/ 2794000 w 3495675"/>
                <a:gd name="connsiteY32" fmla="*/ 88900 h 631825"/>
                <a:gd name="connsiteX33" fmla="*/ 2838450 w 3495675"/>
                <a:gd name="connsiteY33" fmla="*/ 76200 h 631825"/>
                <a:gd name="connsiteX34" fmla="*/ 2905125 w 3495675"/>
                <a:gd name="connsiteY34" fmla="*/ 44450 h 631825"/>
                <a:gd name="connsiteX35" fmla="*/ 2962275 w 3495675"/>
                <a:gd name="connsiteY35" fmla="*/ 19050 h 631825"/>
                <a:gd name="connsiteX36" fmla="*/ 3013075 w 3495675"/>
                <a:gd name="connsiteY36" fmla="*/ 3175 h 631825"/>
                <a:gd name="connsiteX37" fmla="*/ 3060700 w 3495675"/>
                <a:gd name="connsiteY37" fmla="*/ 0 h 631825"/>
                <a:gd name="connsiteX38" fmla="*/ 3140075 w 3495675"/>
                <a:gd name="connsiteY38" fmla="*/ 22225 h 631825"/>
                <a:gd name="connsiteX39" fmla="*/ 3251200 w 3495675"/>
                <a:gd name="connsiteY39" fmla="*/ 60325 h 631825"/>
                <a:gd name="connsiteX40" fmla="*/ 3340100 w 3495675"/>
                <a:gd name="connsiteY40" fmla="*/ 98425 h 631825"/>
                <a:gd name="connsiteX41" fmla="*/ 3413125 w 3495675"/>
                <a:gd name="connsiteY41" fmla="*/ 142875 h 631825"/>
                <a:gd name="connsiteX42" fmla="*/ 3460750 w 3495675"/>
                <a:gd name="connsiteY42" fmla="*/ 184150 h 631825"/>
                <a:gd name="connsiteX43" fmla="*/ 3486150 w 3495675"/>
                <a:gd name="connsiteY43" fmla="*/ 219075 h 631825"/>
                <a:gd name="connsiteX44" fmla="*/ 3495675 w 3495675"/>
                <a:gd name="connsiteY44" fmla="*/ 260350 h 631825"/>
                <a:gd name="connsiteX45" fmla="*/ 3489325 w 3495675"/>
                <a:gd name="connsiteY45" fmla="*/ 279400 h 631825"/>
                <a:gd name="connsiteX46" fmla="*/ 3463925 w 3495675"/>
                <a:gd name="connsiteY46" fmla="*/ 311150 h 631825"/>
                <a:gd name="connsiteX47" fmla="*/ 3409950 w 3495675"/>
                <a:gd name="connsiteY47" fmla="*/ 336550 h 631825"/>
                <a:gd name="connsiteX48" fmla="*/ 3352800 w 3495675"/>
                <a:gd name="connsiteY48" fmla="*/ 339725 h 631825"/>
                <a:gd name="connsiteX49" fmla="*/ 3114675 w 3495675"/>
                <a:gd name="connsiteY49" fmla="*/ 323850 h 631825"/>
                <a:gd name="connsiteX50" fmla="*/ 2816225 w 3495675"/>
                <a:gd name="connsiteY50" fmla="*/ 314325 h 631825"/>
                <a:gd name="connsiteX51" fmla="*/ 2705100 w 3495675"/>
                <a:gd name="connsiteY51" fmla="*/ 317500 h 631825"/>
                <a:gd name="connsiteX52" fmla="*/ 2390775 w 3495675"/>
                <a:gd name="connsiteY52" fmla="*/ 33655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95675" h="631825">
                  <a:moveTo>
                    <a:pt x="2390775" y="336550"/>
                  </a:moveTo>
                  <a:lnTo>
                    <a:pt x="1939925" y="365125"/>
                  </a:lnTo>
                  <a:lnTo>
                    <a:pt x="1673225" y="387350"/>
                  </a:lnTo>
                  <a:lnTo>
                    <a:pt x="1412875" y="412750"/>
                  </a:lnTo>
                  <a:lnTo>
                    <a:pt x="1104900" y="460375"/>
                  </a:lnTo>
                  <a:lnTo>
                    <a:pt x="841375" y="517525"/>
                  </a:lnTo>
                  <a:lnTo>
                    <a:pt x="692150" y="565150"/>
                  </a:lnTo>
                  <a:lnTo>
                    <a:pt x="523875" y="612775"/>
                  </a:lnTo>
                  <a:lnTo>
                    <a:pt x="441325" y="631825"/>
                  </a:lnTo>
                  <a:lnTo>
                    <a:pt x="409575" y="628650"/>
                  </a:lnTo>
                  <a:lnTo>
                    <a:pt x="355600" y="612775"/>
                  </a:lnTo>
                  <a:lnTo>
                    <a:pt x="295275" y="587375"/>
                  </a:lnTo>
                  <a:lnTo>
                    <a:pt x="228600" y="542925"/>
                  </a:lnTo>
                  <a:lnTo>
                    <a:pt x="171450" y="485775"/>
                  </a:lnTo>
                  <a:lnTo>
                    <a:pt x="85725" y="381000"/>
                  </a:lnTo>
                  <a:lnTo>
                    <a:pt x="31750" y="288925"/>
                  </a:lnTo>
                  <a:lnTo>
                    <a:pt x="0" y="219075"/>
                  </a:lnTo>
                  <a:lnTo>
                    <a:pt x="0" y="193675"/>
                  </a:lnTo>
                  <a:lnTo>
                    <a:pt x="15875" y="184150"/>
                  </a:lnTo>
                  <a:lnTo>
                    <a:pt x="34925" y="184150"/>
                  </a:lnTo>
                  <a:lnTo>
                    <a:pt x="73025" y="203200"/>
                  </a:lnTo>
                  <a:lnTo>
                    <a:pt x="174625" y="282575"/>
                  </a:lnTo>
                  <a:lnTo>
                    <a:pt x="260350" y="333375"/>
                  </a:lnTo>
                  <a:lnTo>
                    <a:pt x="298450" y="346075"/>
                  </a:lnTo>
                  <a:lnTo>
                    <a:pt x="374650" y="361950"/>
                  </a:lnTo>
                  <a:lnTo>
                    <a:pt x="441325" y="365125"/>
                  </a:lnTo>
                  <a:lnTo>
                    <a:pt x="511175" y="365125"/>
                  </a:lnTo>
                  <a:lnTo>
                    <a:pt x="723900" y="330200"/>
                  </a:lnTo>
                  <a:lnTo>
                    <a:pt x="1190625" y="263525"/>
                  </a:lnTo>
                  <a:lnTo>
                    <a:pt x="1689100" y="203200"/>
                  </a:lnTo>
                  <a:lnTo>
                    <a:pt x="1958975" y="180975"/>
                  </a:lnTo>
                  <a:lnTo>
                    <a:pt x="2428875" y="133350"/>
                  </a:lnTo>
                  <a:lnTo>
                    <a:pt x="2794000" y="88900"/>
                  </a:lnTo>
                  <a:lnTo>
                    <a:pt x="2838450" y="76200"/>
                  </a:lnTo>
                  <a:lnTo>
                    <a:pt x="2905125" y="44450"/>
                  </a:lnTo>
                  <a:lnTo>
                    <a:pt x="2962275" y="19050"/>
                  </a:lnTo>
                  <a:lnTo>
                    <a:pt x="3013075" y="3175"/>
                  </a:lnTo>
                  <a:lnTo>
                    <a:pt x="3060700" y="0"/>
                  </a:lnTo>
                  <a:lnTo>
                    <a:pt x="3140075" y="22225"/>
                  </a:lnTo>
                  <a:lnTo>
                    <a:pt x="3251200" y="60325"/>
                  </a:lnTo>
                  <a:lnTo>
                    <a:pt x="3340100" y="98425"/>
                  </a:lnTo>
                  <a:lnTo>
                    <a:pt x="3413125" y="142875"/>
                  </a:lnTo>
                  <a:lnTo>
                    <a:pt x="3460750" y="184150"/>
                  </a:lnTo>
                  <a:lnTo>
                    <a:pt x="3486150" y="219075"/>
                  </a:lnTo>
                  <a:lnTo>
                    <a:pt x="3495675" y="260350"/>
                  </a:lnTo>
                  <a:lnTo>
                    <a:pt x="3489325" y="279400"/>
                  </a:lnTo>
                  <a:lnTo>
                    <a:pt x="3463925" y="311150"/>
                  </a:lnTo>
                  <a:lnTo>
                    <a:pt x="3409950" y="336550"/>
                  </a:lnTo>
                  <a:lnTo>
                    <a:pt x="3352800" y="339725"/>
                  </a:lnTo>
                  <a:lnTo>
                    <a:pt x="3114675" y="323850"/>
                  </a:lnTo>
                  <a:lnTo>
                    <a:pt x="2816225" y="314325"/>
                  </a:lnTo>
                  <a:lnTo>
                    <a:pt x="2705100" y="317500"/>
                  </a:lnTo>
                  <a:lnTo>
                    <a:pt x="2390775" y="336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CA64FCC3-F515-4E7F-A58D-1E7C7AF60211}"/>
                </a:ext>
              </a:extLst>
            </p:cNvPr>
            <p:cNvSpPr/>
            <p:nvPr/>
          </p:nvSpPr>
          <p:spPr>
            <a:xfrm>
              <a:off x="3279775" y="3381375"/>
              <a:ext cx="947738" cy="627063"/>
            </a:xfrm>
            <a:custGeom>
              <a:avLst/>
              <a:gdLst>
                <a:gd name="connsiteX0" fmla="*/ 578644 w 947738"/>
                <a:gd name="connsiteY0" fmla="*/ 502444 h 626269"/>
                <a:gd name="connsiteX1" fmla="*/ 400050 w 947738"/>
                <a:gd name="connsiteY1" fmla="*/ 390525 h 626269"/>
                <a:gd name="connsiteX2" fmla="*/ 283369 w 947738"/>
                <a:gd name="connsiteY2" fmla="*/ 304800 h 626269"/>
                <a:gd name="connsiteX3" fmla="*/ 133350 w 947738"/>
                <a:gd name="connsiteY3" fmla="*/ 171450 h 626269"/>
                <a:gd name="connsiteX4" fmla="*/ 42863 w 947738"/>
                <a:gd name="connsiteY4" fmla="*/ 80963 h 626269"/>
                <a:gd name="connsiteX5" fmla="*/ 7144 w 947738"/>
                <a:gd name="connsiteY5" fmla="*/ 47625 h 626269"/>
                <a:gd name="connsiteX6" fmla="*/ 0 w 947738"/>
                <a:gd name="connsiteY6" fmla="*/ 26194 h 626269"/>
                <a:gd name="connsiteX7" fmla="*/ 4763 w 947738"/>
                <a:gd name="connsiteY7" fmla="*/ 9525 h 626269"/>
                <a:gd name="connsiteX8" fmla="*/ 21432 w 947738"/>
                <a:gd name="connsiteY8" fmla="*/ 0 h 626269"/>
                <a:gd name="connsiteX9" fmla="*/ 33338 w 947738"/>
                <a:gd name="connsiteY9" fmla="*/ 2381 h 626269"/>
                <a:gd name="connsiteX10" fmla="*/ 102394 w 947738"/>
                <a:gd name="connsiteY10" fmla="*/ 35719 h 626269"/>
                <a:gd name="connsiteX11" fmla="*/ 219075 w 947738"/>
                <a:gd name="connsiteY11" fmla="*/ 83344 h 626269"/>
                <a:gd name="connsiteX12" fmla="*/ 330994 w 947738"/>
                <a:gd name="connsiteY12" fmla="*/ 119063 h 626269"/>
                <a:gd name="connsiteX13" fmla="*/ 459582 w 947738"/>
                <a:gd name="connsiteY13" fmla="*/ 152400 h 626269"/>
                <a:gd name="connsiteX14" fmla="*/ 690563 w 947738"/>
                <a:gd name="connsiteY14" fmla="*/ 202406 h 626269"/>
                <a:gd name="connsiteX15" fmla="*/ 731044 w 947738"/>
                <a:gd name="connsiteY15" fmla="*/ 221456 h 626269"/>
                <a:gd name="connsiteX16" fmla="*/ 771525 w 947738"/>
                <a:gd name="connsiteY16" fmla="*/ 245269 h 626269"/>
                <a:gd name="connsiteX17" fmla="*/ 809625 w 947738"/>
                <a:gd name="connsiteY17" fmla="*/ 273844 h 626269"/>
                <a:gd name="connsiteX18" fmla="*/ 852488 w 947738"/>
                <a:gd name="connsiteY18" fmla="*/ 314325 h 626269"/>
                <a:gd name="connsiteX19" fmla="*/ 888207 w 947738"/>
                <a:gd name="connsiteY19" fmla="*/ 354806 h 626269"/>
                <a:gd name="connsiteX20" fmla="*/ 912019 w 947738"/>
                <a:gd name="connsiteY20" fmla="*/ 383381 h 626269"/>
                <a:gd name="connsiteX21" fmla="*/ 931069 w 947738"/>
                <a:gd name="connsiteY21" fmla="*/ 428625 h 626269"/>
                <a:gd name="connsiteX22" fmla="*/ 945357 w 947738"/>
                <a:gd name="connsiteY22" fmla="*/ 473869 h 626269"/>
                <a:gd name="connsiteX23" fmla="*/ 947738 w 947738"/>
                <a:gd name="connsiteY23" fmla="*/ 526256 h 626269"/>
                <a:gd name="connsiteX24" fmla="*/ 945357 w 947738"/>
                <a:gd name="connsiteY24" fmla="*/ 564356 h 626269"/>
                <a:gd name="connsiteX25" fmla="*/ 928688 w 947738"/>
                <a:gd name="connsiteY25" fmla="*/ 602456 h 626269"/>
                <a:gd name="connsiteX26" fmla="*/ 900113 w 947738"/>
                <a:gd name="connsiteY26" fmla="*/ 621506 h 626269"/>
                <a:gd name="connsiteX27" fmla="*/ 866775 w 947738"/>
                <a:gd name="connsiteY27" fmla="*/ 626269 h 626269"/>
                <a:gd name="connsiteX28" fmla="*/ 823913 w 947738"/>
                <a:gd name="connsiteY28" fmla="*/ 621506 h 626269"/>
                <a:gd name="connsiteX29" fmla="*/ 771525 w 947738"/>
                <a:gd name="connsiteY29" fmla="*/ 604838 h 626269"/>
                <a:gd name="connsiteX30" fmla="*/ 578644 w 947738"/>
                <a:gd name="connsiteY30" fmla="*/ 502444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7738" h="626269">
                  <a:moveTo>
                    <a:pt x="578644" y="502444"/>
                  </a:moveTo>
                  <a:lnTo>
                    <a:pt x="400050" y="390525"/>
                  </a:lnTo>
                  <a:lnTo>
                    <a:pt x="283369" y="304800"/>
                  </a:lnTo>
                  <a:lnTo>
                    <a:pt x="133350" y="171450"/>
                  </a:lnTo>
                  <a:lnTo>
                    <a:pt x="42863" y="80963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33338" y="2381"/>
                  </a:lnTo>
                  <a:lnTo>
                    <a:pt x="102394" y="35719"/>
                  </a:lnTo>
                  <a:lnTo>
                    <a:pt x="219075" y="83344"/>
                  </a:lnTo>
                  <a:lnTo>
                    <a:pt x="330994" y="119063"/>
                  </a:lnTo>
                  <a:lnTo>
                    <a:pt x="459582" y="152400"/>
                  </a:lnTo>
                  <a:lnTo>
                    <a:pt x="690563" y="202406"/>
                  </a:lnTo>
                  <a:lnTo>
                    <a:pt x="731044" y="221456"/>
                  </a:lnTo>
                  <a:lnTo>
                    <a:pt x="771525" y="245269"/>
                  </a:lnTo>
                  <a:lnTo>
                    <a:pt x="809625" y="273844"/>
                  </a:lnTo>
                  <a:lnTo>
                    <a:pt x="852488" y="314325"/>
                  </a:lnTo>
                  <a:lnTo>
                    <a:pt x="888207" y="354806"/>
                  </a:lnTo>
                  <a:lnTo>
                    <a:pt x="912019" y="383381"/>
                  </a:lnTo>
                  <a:lnTo>
                    <a:pt x="931069" y="428625"/>
                  </a:lnTo>
                  <a:lnTo>
                    <a:pt x="945357" y="473869"/>
                  </a:lnTo>
                  <a:lnTo>
                    <a:pt x="947738" y="526256"/>
                  </a:lnTo>
                  <a:lnTo>
                    <a:pt x="945357" y="564356"/>
                  </a:lnTo>
                  <a:lnTo>
                    <a:pt x="928688" y="602456"/>
                  </a:lnTo>
                  <a:lnTo>
                    <a:pt x="900113" y="621506"/>
                  </a:lnTo>
                  <a:lnTo>
                    <a:pt x="866775" y="626269"/>
                  </a:lnTo>
                  <a:lnTo>
                    <a:pt x="823913" y="621506"/>
                  </a:lnTo>
                  <a:lnTo>
                    <a:pt x="771525" y="604838"/>
                  </a:lnTo>
                  <a:lnTo>
                    <a:pt x="578644" y="502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2EADFCB8-E3C1-40A1-AE3E-07953B712427}"/>
                </a:ext>
              </a:extLst>
            </p:cNvPr>
            <p:cNvSpPr/>
            <p:nvPr/>
          </p:nvSpPr>
          <p:spPr>
            <a:xfrm>
              <a:off x="5446713" y="3033713"/>
              <a:ext cx="1309687" cy="723900"/>
            </a:xfrm>
            <a:custGeom>
              <a:avLst/>
              <a:gdLst>
                <a:gd name="connsiteX0" fmla="*/ 183356 w 1309687"/>
                <a:gd name="connsiteY0" fmla="*/ 595312 h 723900"/>
                <a:gd name="connsiteX1" fmla="*/ 435769 w 1309687"/>
                <a:gd name="connsiteY1" fmla="*/ 469106 h 723900"/>
                <a:gd name="connsiteX2" fmla="*/ 647700 w 1309687"/>
                <a:gd name="connsiteY2" fmla="*/ 333375 h 723900"/>
                <a:gd name="connsiteX3" fmla="*/ 754856 w 1309687"/>
                <a:gd name="connsiteY3" fmla="*/ 264318 h 723900"/>
                <a:gd name="connsiteX4" fmla="*/ 807244 w 1309687"/>
                <a:gd name="connsiteY4" fmla="*/ 211931 h 723900"/>
                <a:gd name="connsiteX5" fmla="*/ 809625 w 1309687"/>
                <a:gd name="connsiteY5" fmla="*/ 195262 h 723900"/>
                <a:gd name="connsiteX6" fmla="*/ 809625 w 1309687"/>
                <a:gd name="connsiteY6" fmla="*/ 171450 h 723900"/>
                <a:gd name="connsiteX7" fmla="*/ 797719 w 1309687"/>
                <a:gd name="connsiteY7" fmla="*/ 130968 h 723900"/>
                <a:gd name="connsiteX8" fmla="*/ 773906 w 1309687"/>
                <a:gd name="connsiteY8" fmla="*/ 97631 h 723900"/>
                <a:gd name="connsiteX9" fmla="*/ 740569 w 1309687"/>
                <a:gd name="connsiteY9" fmla="*/ 73818 h 723900"/>
                <a:gd name="connsiteX10" fmla="*/ 719137 w 1309687"/>
                <a:gd name="connsiteY10" fmla="*/ 57150 h 723900"/>
                <a:gd name="connsiteX11" fmla="*/ 709612 w 1309687"/>
                <a:gd name="connsiteY11" fmla="*/ 28575 h 723900"/>
                <a:gd name="connsiteX12" fmla="*/ 711994 w 1309687"/>
                <a:gd name="connsiteY12" fmla="*/ 7143 h 723900"/>
                <a:gd name="connsiteX13" fmla="*/ 723900 w 1309687"/>
                <a:gd name="connsiteY13" fmla="*/ 0 h 723900"/>
                <a:gd name="connsiteX14" fmla="*/ 754856 w 1309687"/>
                <a:gd name="connsiteY14" fmla="*/ 2381 h 723900"/>
                <a:gd name="connsiteX15" fmla="*/ 797719 w 1309687"/>
                <a:gd name="connsiteY15" fmla="*/ 11906 h 723900"/>
                <a:gd name="connsiteX16" fmla="*/ 862012 w 1309687"/>
                <a:gd name="connsiteY16" fmla="*/ 23812 h 723900"/>
                <a:gd name="connsiteX17" fmla="*/ 942975 w 1309687"/>
                <a:gd name="connsiteY17" fmla="*/ 45243 h 723900"/>
                <a:gd name="connsiteX18" fmla="*/ 1019175 w 1309687"/>
                <a:gd name="connsiteY18" fmla="*/ 73818 h 723900"/>
                <a:gd name="connsiteX19" fmla="*/ 1092994 w 1309687"/>
                <a:gd name="connsiteY19" fmla="*/ 114300 h 723900"/>
                <a:gd name="connsiteX20" fmla="*/ 1169194 w 1309687"/>
                <a:gd name="connsiteY20" fmla="*/ 161925 h 723900"/>
                <a:gd name="connsiteX21" fmla="*/ 1235869 w 1309687"/>
                <a:gd name="connsiteY21" fmla="*/ 214312 h 723900"/>
                <a:gd name="connsiteX22" fmla="*/ 1297781 w 1309687"/>
                <a:gd name="connsiteY22" fmla="*/ 273843 h 723900"/>
                <a:gd name="connsiteX23" fmla="*/ 1309687 w 1309687"/>
                <a:gd name="connsiteY23" fmla="*/ 292893 h 723900"/>
                <a:gd name="connsiteX24" fmla="*/ 1309687 w 1309687"/>
                <a:gd name="connsiteY24" fmla="*/ 309562 h 723900"/>
                <a:gd name="connsiteX25" fmla="*/ 1307306 w 1309687"/>
                <a:gd name="connsiteY25" fmla="*/ 333375 h 723900"/>
                <a:gd name="connsiteX26" fmla="*/ 1293019 w 1309687"/>
                <a:gd name="connsiteY26" fmla="*/ 354806 h 723900"/>
                <a:gd name="connsiteX27" fmla="*/ 1262062 w 1309687"/>
                <a:gd name="connsiteY27" fmla="*/ 369093 h 723900"/>
                <a:gd name="connsiteX28" fmla="*/ 1219200 w 1309687"/>
                <a:gd name="connsiteY28" fmla="*/ 378618 h 723900"/>
                <a:gd name="connsiteX29" fmla="*/ 1135856 w 1309687"/>
                <a:gd name="connsiteY29" fmla="*/ 392906 h 723900"/>
                <a:gd name="connsiteX30" fmla="*/ 940594 w 1309687"/>
                <a:gd name="connsiteY30" fmla="*/ 464343 h 723900"/>
                <a:gd name="connsiteX31" fmla="*/ 561975 w 1309687"/>
                <a:gd name="connsiteY31" fmla="*/ 583406 h 723900"/>
                <a:gd name="connsiteX32" fmla="*/ 250031 w 1309687"/>
                <a:gd name="connsiteY32" fmla="*/ 671512 h 723900"/>
                <a:gd name="connsiteX33" fmla="*/ 28575 w 1309687"/>
                <a:gd name="connsiteY33" fmla="*/ 723900 h 723900"/>
                <a:gd name="connsiteX34" fmla="*/ 11906 w 1309687"/>
                <a:gd name="connsiteY34" fmla="*/ 723900 h 723900"/>
                <a:gd name="connsiteX35" fmla="*/ 0 w 1309687"/>
                <a:gd name="connsiteY35" fmla="*/ 714375 h 723900"/>
                <a:gd name="connsiteX36" fmla="*/ 0 w 1309687"/>
                <a:gd name="connsiteY36" fmla="*/ 697706 h 723900"/>
                <a:gd name="connsiteX37" fmla="*/ 14287 w 1309687"/>
                <a:gd name="connsiteY37" fmla="*/ 678656 h 723900"/>
                <a:gd name="connsiteX38" fmla="*/ 183356 w 1309687"/>
                <a:gd name="connsiteY38" fmla="*/ 59531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09687" h="723900">
                  <a:moveTo>
                    <a:pt x="183356" y="595312"/>
                  </a:moveTo>
                  <a:lnTo>
                    <a:pt x="435769" y="469106"/>
                  </a:lnTo>
                  <a:lnTo>
                    <a:pt x="647700" y="333375"/>
                  </a:lnTo>
                  <a:lnTo>
                    <a:pt x="754856" y="264318"/>
                  </a:lnTo>
                  <a:lnTo>
                    <a:pt x="807244" y="211931"/>
                  </a:lnTo>
                  <a:lnTo>
                    <a:pt x="809625" y="195262"/>
                  </a:lnTo>
                  <a:lnTo>
                    <a:pt x="809625" y="171450"/>
                  </a:lnTo>
                  <a:lnTo>
                    <a:pt x="797719" y="130968"/>
                  </a:lnTo>
                  <a:lnTo>
                    <a:pt x="773906" y="97631"/>
                  </a:lnTo>
                  <a:lnTo>
                    <a:pt x="740569" y="73818"/>
                  </a:lnTo>
                  <a:lnTo>
                    <a:pt x="719137" y="57150"/>
                  </a:lnTo>
                  <a:lnTo>
                    <a:pt x="709612" y="28575"/>
                  </a:lnTo>
                  <a:lnTo>
                    <a:pt x="711994" y="7143"/>
                  </a:lnTo>
                  <a:lnTo>
                    <a:pt x="723900" y="0"/>
                  </a:lnTo>
                  <a:lnTo>
                    <a:pt x="754856" y="2381"/>
                  </a:lnTo>
                  <a:lnTo>
                    <a:pt x="797719" y="11906"/>
                  </a:lnTo>
                  <a:lnTo>
                    <a:pt x="862012" y="23812"/>
                  </a:lnTo>
                  <a:lnTo>
                    <a:pt x="942975" y="45243"/>
                  </a:lnTo>
                  <a:lnTo>
                    <a:pt x="1019175" y="73818"/>
                  </a:lnTo>
                  <a:lnTo>
                    <a:pt x="1092994" y="114300"/>
                  </a:lnTo>
                  <a:lnTo>
                    <a:pt x="1169194" y="161925"/>
                  </a:lnTo>
                  <a:lnTo>
                    <a:pt x="1235869" y="214312"/>
                  </a:lnTo>
                  <a:lnTo>
                    <a:pt x="1297781" y="273843"/>
                  </a:lnTo>
                  <a:lnTo>
                    <a:pt x="1309687" y="292893"/>
                  </a:lnTo>
                  <a:lnTo>
                    <a:pt x="1309687" y="309562"/>
                  </a:lnTo>
                  <a:lnTo>
                    <a:pt x="1307306" y="333375"/>
                  </a:lnTo>
                  <a:lnTo>
                    <a:pt x="1293019" y="354806"/>
                  </a:lnTo>
                  <a:lnTo>
                    <a:pt x="1262062" y="369093"/>
                  </a:lnTo>
                  <a:lnTo>
                    <a:pt x="1219200" y="378618"/>
                  </a:lnTo>
                  <a:lnTo>
                    <a:pt x="1135856" y="392906"/>
                  </a:lnTo>
                  <a:lnTo>
                    <a:pt x="940594" y="464343"/>
                  </a:lnTo>
                  <a:lnTo>
                    <a:pt x="561975" y="583406"/>
                  </a:lnTo>
                  <a:lnTo>
                    <a:pt x="250031" y="671512"/>
                  </a:lnTo>
                  <a:lnTo>
                    <a:pt x="28575" y="723900"/>
                  </a:lnTo>
                  <a:lnTo>
                    <a:pt x="11906" y="723900"/>
                  </a:lnTo>
                  <a:lnTo>
                    <a:pt x="0" y="714375"/>
                  </a:lnTo>
                  <a:lnTo>
                    <a:pt x="0" y="697706"/>
                  </a:lnTo>
                  <a:lnTo>
                    <a:pt x="14287" y="678656"/>
                  </a:lnTo>
                  <a:lnTo>
                    <a:pt x="183356" y="595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5BBD0FE2-3236-4A3B-9442-4427B357C6C7}"/>
                </a:ext>
              </a:extLst>
            </p:cNvPr>
            <p:cNvSpPr/>
            <p:nvPr/>
          </p:nvSpPr>
          <p:spPr>
            <a:xfrm>
              <a:off x="3109913" y="4160838"/>
              <a:ext cx="1365250" cy="1231900"/>
            </a:xfrm>
            <a:custGeom>
              <a:avLst/>
              <a:gdLst>
                <a:gd name="connsiteX0" fmla="*/ 716756 w 1364456"/>
                <a:gd name="connsiteY0" fmla="*/ 716756 h 1233487"/>
                <a:gd name="connsiteX1" fmla="*/ 914400 w 1364456"/>
                <a:gd name="connsiteY1" fmla="*/ 507206 h 1233487"/>
                <a:gd name="connsiteX2" fmla="*/ 1071562 w 1364456"/>
                <a:gd name="connsiteY2" fmla="*/ 340519 h 1233487"/>
                <a:gd name="connsiteX3" fmla="*/ 1195387 w 1364456"/>
                <a:gd name="connsiteY3" fmla="*/ 216694 h 1233487"/>
                <a:gd name="connsiteX4" fmla="*/ 1304925 w 1364456"/>
                <a:gd name="connsiteY4" fmla="*/ 107156 h 1233487"/>
                <a:gd name="connsiteX5" fmla="*/ 1359693 w 1364456"/>
                <a:gd name="connsiteY5" fmla="*/ 50006 h 1233487"/>
                <a:gd name="connsiteX6" fmla="*/ 1364456 w 1364456"/>
                <a:gd name="connsiteY6" fmla="*/ 30956 h 1233487"/>
                <a:gd name="connsiteX7" fmla="*/ 1362075 w 1364456"/>
                <a:gd name="connsiteY7" fmla="*/ 9525 h 1233487"/>
                <a:gd name="connsiteX8" fmla="*/ 1350168 w 1364456"/>
                <a:gd name="connsiteY8" fmla="*/ 2381 h 1233487"/>
                <a:gd name="connsiteX9" fmla="*/ 1333500 w 1364456"/>
                <a:gd name="connsiteY9" fmla="*/ 0 h 1233487"/>
                <a:gd name="connsiteX10" fmla="*/ 1309687 w 1364456"/>
                <a:gd name="connsiteY10" fmla="*/ 11906 h 1233487"/>
                <a:gd name="connsiteX11" fmla="*/ 1250156 w 1364456"/>
                <a:gd name="connsiteY11" fmla="*/ 54769 h 1233487"/>
                <a:gd name="connsiteX12" fmla="*/ 728662 w 1364456"/>
                <a:gd name="connsiteY12" fmla="*/ 459581 h 1233487"/>
                <a:gd name="connsiteX13" fmla="*/ 504825 w 1364456"/>
                <a:gd name="connsiteY13" fmla="*/ 635794 h 1233487"/>
                <a:gd name="connsiteX14" fmla="*/ 342900 w 1364456"/>
                <a:gd name="connsiteY14" fmla="*/ 762000 h 1233487"/>
                <a:gd name="connsiteX15" fmla="*/ 319087 w 1364456"/>
                <a:gd name="connsiteY15" fmla="*/ 781050 h 1233487"/>
                <a:gd name="connsiteX16" fmla="*/ 290512 w 1364456"/>
                <a:gd name="connsiteY16" fmla="*/ 792956 h 1233487"/>
                <a:gd name="connsiteX17" fmla="*/ 261937 w 1364456"/>
                <a:gd name="connsiteY17" fmla="*/ 797719 h 1233487"/>
                <a:gd name="connsiteX18" fmla="*/ 228600 w 1364456"/>
                <a:gd name="connsiteY18" fmla="*/ 802481 h 1233487"/>
                <a:gd name="connsiteX19" fmla="*/ 185737 w 1364456"/>
                <a:gd name="connsiteY19" fmla="*/ 792956 h 1233487"/>
                <a:gd name="connsiteX20" fmla="*/ 161925 w 1364456"/>
                <a:gd name="connsiteY20" fmla="*/ 778669 h 1233487"/>
                <a:gd name="connsiteX21" fmla="*/ 135731 w 1364456"/>
                <a:gd name="connsiteY21" fmla="*/ 752475 h 1233487"/>
                <a:gd name="connsiteX22" fmla="*/ 109537 w 1364456"/>
                <a:gd name="connsiteY22" fmla="*/ 716756 h 1233487"/>
                <a:gd name="connsiteX23" fmla="*/ 92868 w 1364456"/>
                <a:gd name="connsiteY23" fmla="*/ 695325 h 1233487"/>
                <a:gd name="connsiteX24" fmla="*/ 66675 w 1364456"/>
                <a:gd name="connsiteY24" fmla="*/ 671512 h 1233487"/>
                <a:gd name="connsiteX25" fmla="*/ 40481 w 1364456"/>
                <a:gd name="connsiteY25" fmla="*/ 669131 h 1233487"/>
                <a:gd name="connsiteX26" fmla="*/ 28575 w 1364456"/>
                <a:gd name="connsiteY26" fmla="*/ 673894 h 1233487"/>
                <a:gd name="connsiteX27" fmla="*/ 7143 w 1364456"/>
                <a:gd name="connsiteY27" fmla="*/ 695325 h 1233487"/>
                <a:gd name="connsiteX28" fmla="*/ 0 w 1364456"/>
                <a:gd name="connsiteY28" fmla="*/ 728662 h 1233487"/>
                <a:gd name="connsiteX29" fmla="*/ 9525 w 1364456"/>
                <a:gd name="connsiteY29" fmla="*/ 792956 h 1233487"/>
                <a:gd name="connsiteX30" fmla="*/ 30956 w 1364456"/>
                <a:gd name="connsiteY30" fmla="*/ 885825 h 1233487"/>
                <a:gd name="connsiteX31" fmla="*/ 66675 w 1364456"/>
                <a:gd name="connsiteY31" fmla="*/ 981075 h 1233487"/>
                <a:gd name="connsiteX32" fmla="*/ 102393 w 1364456"/>
                <a:gd name="connsiteY32" fmla="*/ 1054894 h 1233487"/>
                <a:gd name="connsiteX33" fmla="*/ 147637 w 1364456"/>
                <a:gd name="connsiteY33" fmla="*/ 1116806 h 1233487"/>
                <a:gd name="connsiteX34" fmla="*/ 202406 w 1364456"/>
                <a:gd name="connsiteY34" fmla="*/ 1178719 h 1233487"/>
                <a:gd name="connsiteX35" fmla="*/ 252412 w 1364456"/>
                <a:gd name="connsiteY35" fmla="*/ 1219200 h 1233487"/>
                <a:gd name="connsiteX36" fmla="*/ 271462 w 1364456"/>
                <a:gd name="connsiteY36" fmla="*/ 1231106 h 1233487"/>
                <a:gd name="connsiteX37" fmla="*/ 285750 w 1364456"/>
                <a:gd name="connsiteY37" fmla="*/ 1233487 h 1233487"/>
                <a:gd name="connsiteX38" fmla="*/ 304800 w 1364456"/>
                <a:gd name="connsiteY38" fmla="*/ 1228725 h 1233487"/>
                <a:gd name="connsiteX39" fmla="*/ 357187 w 1364456"/>
                <a:gd name="connsiteY39" fmla="*/ 1173956 h 1233487"/>
                <a:gd name="connsiteX40" fmla="*/ 381000 w 1364456"/>
                <a:gd name="connsiteY40" fmla="*/ 1128712 h 1233487"/>
                <a:gd name="connsiteX41" fmla="*/ 400050 w 1364456"/>
                <a:gd name="connsiteY41" fmla="*/ 1083469 h 1233487"/>
                <a:gd name="connsiteX42" fmla="*/ 411956 w 1364456"/>
                <a:gd name="connsiteY42" fmla="*/ 1062037 h 1233487"/>
                <a:gd name="connsiteX43" fmla="*/ 461962 w 1364456"/>
                <a:gd name="connsiteY43" fmla="*/ 1000125 h 1233487"/>
                <a:gd name="connsiteX44" fmla="*/ 564356 w 1364456"/>
                <a:gd name="connsiteY44" fmla="*/ 888206 h 1233487"/>
                <a:gd name="connsiteX45" fmla="*/ 716756 w 1364456"/>
                <a:gd name="connsiteY45" fmla="*/ 716756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4456" h="1233487">
                  <a:moveTo>
                    <a:pt x="716756" y="716756"/>
                  </a:moveTo>
                  <a:lnTo>
                    <a:pt x="914400" y="507206"/>
                  </a:lnTo>
                  <a:lnTo>
                    <a:pt x="1071562" y="340519"/>
                  </a:lnTo>
                  <a:lnTo>
                    <a:pt x="1195387" y="216694"/>
                  </a:lnTo>
                  <a:lnTo>
                    <a:pt x="1304925" y="107156"/>
                  </a:lnTo>
                  <a:lnTo>
                    <a:pt x="1359693" y="50006"/>
                  </a:lnTo>
                  <a:lnTo>
                    <a:pt x="1364456" y="30956"/>
                  </a:lnTo>
                  <a:lnTo>
                    <a:pt x="1362075" y="9525"/>
                  </a:lnTo>
                  <a:lnTo>
                    <a:pt x="1350168" y="2381"/>
                  </a:lnTo>
                  <a:lnTo>
                    <a:pt x="1333500" y="0"/>
                  </a:lnTo>
                  <a:lnTo>
                    <a:pt x="1309687" y="11906"/>
                  </a:lnTo>
                  <a:lnTo>
                    <a:pt x="1250156" y="54769"/>
                  </a:lnTo>
                  <a:lnTo>
                    <a:pt x="728662" y="459581"/>
                  </a:lnTo>
                  <a:lnTo>
                    <a:pt x="504825" y="635794"/>
                  </a:lnTo>
                  <a:lnTo>
                    <a:pt x="342900" y="762000"/>
                  </a:lnTo>
                  <a:lnTo>
                    <a:pt x="319087" y="781050"/>
                  </a:lnTo>
                  <a:lnTo>
                    <a:pt x="290512" y="792956"/>
                  </a:lnTo>
                  <a:lnTo>
                    <a:pt x="261937" y="797719"/>
                  </a:lnTo>
                  <a:lnTo>
                    <a:pt x="228600" y="802481"/>
                  </a:lnTo>
                  <a:lnTo>
                    <a:pt x="185737" y="792956"/>
                  </a:lnTo>
                  <a:lnTo>
                    <a:pt x="161925" y="778669"/>
                  </a:lnTo>
                  <a:lnTo>
                    <a:pt x="135731" y="752475"/>
                  </a:lnTo>
                  <a:lnTo>
                    <a:pt x="109537" y="716756"/>
                  </a:lnTo>
                  <a:lnTo>
                    <a:pt x="92868" y="695325"/>
                  </a:lnTo>
                  <a:lnTo>
                    <a:pt x="66675" y="671512"/>
                  </a:lnTo>
                  <a:lnTo>
                    <a:pt x="40481" y="669131"/>
                  </a:lnTo>
                  <a:lnTo>
                    <a:pt x="28575" y="673894"/>
                  </a:lnTo>
                  <a:lnTo>
                    <a:pt x="7143" y="695325"/>
                  </a:lnTo>
                  <a:lnTo>
                    <a:pt x="0" y="728662"/>
                  </a:lnTo>
                  <a:lnTo>
                    <a:pt x="9525" y="792956"/>
                  </a:lnTo>
                  <a:lnTo>
                    <a:pt x="30956" y="885825"/>
                  </a:lnTo>
                  <a:lnTo>
                    <a:pt x="66675" y="981075"/>
                  </a:lnTo>
                  <a:lnTo>
                    <a:pt x="102393" y="1054894"/>
                  </a:lnTo>
                  <a:lnTo>
                    <a:pt x="147637" y="1116806"/>
                  </a:lnTo>
                  <a:lnTo>
                    <a:pt x="202406" y="1178719"/>
                  </a:lnTo>
                  <a:lnTo>
                    <a:pt x="252412" y="1219200"/>
                  </a:lnTo>
                  <a:lnTo>
                    <a:pt x="271462" y="1231106"/>
                  </a:lnTo>
                  <a:lnTo>
                    <a:pt x="285750" y="1233487"/>
                  </a:lnTo>
                  <a:lnTo>
                    <a:pt x="304800" y="1228725"/>
                  </a:lnTo>
                  <a:lnTo>
                    <a:pt x="357187" y="1173956"/>
                  </a:lnTo>
                  <a:lnTo>
                    <a:pt x="381000" y="1128712"/>
                  </a:lnTo>
                  <a:lnTo>
                    <a:pt x="400050" y="1083469"/>
                  </a:lnTo>
                  <a:lnTo>
                    <a:pt x="411956" y="1062037"/>
                  </a:lnTo>
                  <a:lnTo>
                    <a:pt x="461962" y="1000125"/>
                  </a:lnTo>
                  <a:lnTo>
                    <a:pt x="564356" y="888206"/>
                  </a:lnTo>
                  <a:lnTo>
                    <a:pt x="716756" y="716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9A831A90-8465-430B-8A3F-1E783CC67FA4}"/>
                </a:ext>
              </a:extLst>
            </p:cNvPr>
            <p:cNvSpPr/>
            <p:nvPr/>
          </p:nvSpPr>
          <p:spPr>
            <a:xfrm rot="16200000">
              <a:off x="2749550" y="3551238"/>
              <a:ext cx="4535488" cy="658812"/>
            </a:xfrm>
            <a:custGeom>
              <a:avLst/>
              <a:gdLst>
                <a:gd name="connsiteX0" fmla="*/ 3189427 w 4535424"/>
                <a:gd name="connsiteY0" fmla="*/ 537667 h 658368"/>
                <a:gd name="connsiteX1" fmla="*/ 2362809 w 4535424"/>
                <a:gd name="connsiteY1" fmla="*/ 526694 h 658368"/>
                <a:gd name="connsiteX2" fmla="*/ 2099462 w 4535424"/>
                <a:gd name="connsiteY2" fmla="*/ 523037 h 658368"/>
                <a:gd name="connsiteX3" fmla="*/ 1521561 w 4535424"/>
                <a:gd name="connsiteY3" fmla="*/ 519379 h 658368"/>
                <a:gd name="connsiteX4" fmla="*/ 822960 w 4535424"/>
                <a:gd name="connsiteY4" fmla="*/ 519379 h 658368"/>
                <a:gd name="connsiteX5" fmla="*/ 680313 w 4535424"/>
                <a:gd name="connsiteY5" fmla="*/ 537667 h 658368"/>
                <a:gd name="connsiteX6" fmla="*/ 519379 w 4535424"/>
                <a:gd name="connsiteY6" fmla="*/ 563270 h 658368"/>
                <a:gd name="connsiteX7" fmla="*/ 446227 w 4535424"/>
                <a:gd name="connsiteY7" fmla="*/ 552297 h 658368"/>
                <a:gd name="connsiteX8" fmla="*/ 307238 w 4535424"/>
                <a:gd name="connsiteY8" fmla="*/ 523037 h 658368"/>
                <a:gd name="connsiteX9" fmla="*/ 135331 w 4535424"/>
                <a:gd name="connsiteY9" fmla="*/ 468173 h 658368"/>
                <a:gd name="connsiteX10" fmla="*/ 21945 w 4535424"/>
                <a:gd name="connsiteY10" fmla="*/ 420624 h 658368"/>
                <a:gd name="connsiteX11" fmla="*/ 3657 w 4535424"/>
                <a:gd name="connsiteY11" fmla="*/ 387705 h 658368"/>
                <a:gd name="connsiteX12" fmla="*/ 0 w 4535424"/>
                <a:gd name="connsiteY12" fmla="*/ 340157 h 658368"/>
                <a:gd name="connsiteX13" fmla="*/ 10973 w 4535424"/>
                <a:gd name="connsiteY13" fmla="*/ 292608 h 658368"/>
                <a:gd name="connsiteX14" fmla="*/ 25603 w 4535424"/>
                <a:gd name="connsiteY14" fmla="*/ 274320 h 658368"/>
                <a:gd name="connsiteX15" fmla="*/ 102413 w 4535424"/>
                <a:gd name="connsiteY15" fmla="*/ 226771 h 658368"/>
                <a:gd name="connsiteX16" fmla="*/ 215798 w 4535424"/>
                <a:gd name="connsiteY16" fmla="*/ 157277 h 658368"/>
                <a:gd name="connsiteX17" fmla="*/ 592531 w 4535424"/>
                <a:gd name="connsiteY17" fmla="*/ 270662 h 658368"/>
                <a:gd name="connsiteX18" fmla="*/ 837590 w 4535424"/>
                <a:gd name="connsiteY18" fmla="*/ 277977 h 658368"/>
                <a:gd name="connsiteX19" fmla="*/ 1664208 w 4535424"/>
                <a:gd name="connsiteY19" fmla="*/ 285293 h 658368"/>
                <a:gd name="connsiteX20" fmla="*/ 2651760 w 4535424"/>
                <a:gd name="connsiteY20" fmla="*/ 292608 h 658368"/>
                <a:gd name="connsiteX21" fmla="*/ 4162349 w 4535424"/>
                <a:gd name="connsiteY21" fmla="*/ 299923 h 658368"/>
                <a:gd name="connsiteX22" fmla="*/ 4239158 w 4535424"/>
                <a:gd name="connsiteY22" fmla="*/ 296265 h 658368"/>
                <a:gd name="connsiteX23" fmla="*/ 4261104 w 4535424"/>
                <a:gd name="connsiteY23" fmla="*/ 288950 h 658368"/>
                <a:gd name="connsiteX24" fmla="*/ 4301337 w 4535424"/>
                <a:gd name="connsiteY24" fmla="*/ 259689 h 658368"/>
                <a:gd name="connsiteX25" fmla="*/ 4345229 w 4535424"/>
                <a:gd name="connsiteY25" fmla="*/ 204825 h 658368"/>
                <a:gd name="connsiteX26" fmla="*/ 4400093 w 4535424"/>
                <a:gd name="connsiteY26" fmla="*/ 131673 h 658368"/>
                <a:gd name="connsiteX27" fmla="*/ 4465929 w 4535424"/>
                <a:gd name="connsiteY27" fmla="*/ 10973 h 658368"/>
                <a:gd name="connsiteX28" fmla="*/ 4487875 w 4535424"/>
                <a:gd name="connsiteY28" fmla="*/ 0 h 658368"/>
                <a:gd name="connsiteX29" fmla="*/ 4513478 w 4535424"/>
                <a:gd name="connsiteY29" fmla="*/ 0 h 658368"/>
                <a:gd name="connsiteX30" fmla="*/ 4535424 w 4535424"/>
                <a:gd name="connsiteY30" fmla="*/ 10973 h 658368"/>
                <a:gd name="connsiteX31" fmla="*/ 4524451 w 4535424"/>
                <a:gd name="connsiteY31" fmla="*/ 58521 h 658368"/>
                <a:gd name="connsiteX32" fmla="*/ 4484217 w 4535424"/>
                <a:gd name="connsiteY32" fmla="*/ 241401 h 658368"/>
                <a:gd name="connsiteX33" fmla="*/ 4422038 w 4535424"/>
                <a:gd name="connsiteY33" fmla="*/ 442569 h 658368"/>
                <a:gd name="connsiteX34" fmla="*/ 4385462 w 4535424"/>
                <a:gd name="connsiteY34" fmla="*/ 548640 h 658368"/>
                <a:gd name="connsiteX35" fmla="*/ 4352544 w 4535424"/>
                <a:gd name="connsiteY35" fmla="*/ 607161 h 658368"/>
                <a:gd name="connsiteX36" fmla="*/ 4312310 w 4535424"/>
                <a:gd name="connsiteY36" fmla="*/ 636422 h 658368"/>
                <a:gd name="connsiteX37" fmla="*/ 4261104 w 4535424"/>
                <a:gd name="connsiteY37" fmla="*/ 654710 h 658368"/>
                <a:gd name="connsiteX38" fmla="*/ 4220870 w 4535424"/>
                <a:gd name="connsiteY38" fmla="*/ 658368 h 658368"/>
                <a:gd name="connsiteX39" fmla="*/ 4129430 w 4535424"/>
                <a:gd name="connsiteY39" fmla="*/ 603504 h 658368"/>
                <a:gd name="connsiteX40" fmla="*/ 4045305 w 4535424"/>
                <a:gd name="connsiteY40" fmla="*/ 570585 h 658368"/>
                <a:gd name="connsiteX41" fmla="*/ 3503981 w 4535424"/>
                <a:gd name="connsiteY41" fmla="*/ 548640 h 658368"/>
                <a:gd name="connsiteX42" fmla="*/ 3189427 w 4535424"/>
                <a:gd name="connsiteY42" fmla="*/ 537667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5424" h="658368">
                  <a:moveTo>
                    <a:pt x="3189427" y="537667"/>
                  </a:moveTo>
                  <a:lnTo>
                    <a:pt x="2362809" y="526694"/>
                  </a:lnTo>
                  <a:lnTo>
                    <a:pt x="2099462" y="523037"/>
                  </a:lnTo>
                  <a:lnTo>
                    <a:pt x="1521561" y="519379"/>
                  </a:lnTo>
                  <a:lnTo>
                    <a:pt x="822960" y="519379"/>
                  </a:lnTo>
                  <a:lnTo>
                    <a:pt x="680313" y="537667"/>
                  </a:lnTo>
                  <a:lnTo>
                    <a:pt x="519379" y="563270"/>
                  </a:lnTo>
                  <a:lnTo>
                    <a:pt x="446227" y="552297"/>
                  </a:lnTo>
                  <a:lnTo>
                    <a:pt x="307238" y="523037"/>
                  </a:lnTo>
                  <a:lnTo>
                    <a:pt x="135331" y="468173"/>
                  </a:lnTo>
                  <a:lnTo>
                    <a:pt x="21945" y="420624"/>
                  </a:lnTo>
                  <a:cubicBezTo>
                    <a:pt x="3011" y="390329"/>
                    <a:pt x="3657" y="402865"/>
                    <a:pt x="3657" y="387705"/>
                  </a:cubicBezTo>
                  <a:lnTo>
                    <a:pt x="0" y="340157"/>
                  </a:lnTo>
                  <a:lnTo>
                    <a:pt x="10973" y="292608"/>
                  </a:lnTo>
                  <a:lnTo>
                    <a:pt x="25603" y="274320"/>
                  </a:lnTo>
                  <a:lnTo>
                    <a:pt x="102413" y="226771"/>
                  </a:lnTo>
                  <a:lnTo>
                    <a:pt x="215798" y="157277"/>
                  </a:lnTo>
                  <a:lnTo>
                    <a:pt x="592531" y="270662"/>
                  </a:lnTo>
                  <a:lnTo>
                    <a:pt x="837590" y="277977"/>
                  </a:lnTo>
                  <a:lnTo>
                    <a:pt x="1664208" y="285293"/>
                  </a:lnTo>
                  <a:lnTo>
                    <a:pt x="2651760" y="292608"/>
                  </a:lnTo>
                  <a:lnTo>
                    <a:pt x="4162349" y="299923"/>
                  </a:lnTo>
                  <a:lnTo>
                    <a:pt x="4239158" y="296265"/>
                  </a:lnTo>
                  <a:lnTo>
                    <a:pt x="4261104" y="288950"/>
                  </a:lnTo>
                  <a:lnTo>
                    <a:pt x="4301337" y="259689"/>
                  </a:lnTo>
                  <a:lnTo>
                    <a:pt x="4345229" y="204825"/>
                  </a:lnTo>
                  <a:lnTo>
                    <a:pt x="4400093" y="131673"/>
                  </a:lnTo>
                  <a:lnTo>
                    <a:pt x="4465929" y="10973"/>
                  </a:lnTo>
                  <a:lnTo>
                    <a:pt x="4487875" y="0"/>
                  </a:lnTo>
                  <a:lnTo>
                    <a:pt x="4513478" y="0"/>
                  </a:lnTo>
                  <a:lnTo>
                    <a:pt x="4535424" y="10973"/>
                  </a:lnTo>
                  <a:lnTo>
                    <a:pt x="4524451" y="58521"/>
                  </a:lnTo>
                  <a:lnTo>
                    <a:pt x="4484217" y="241401"/>
                  </a:lnTo>
                  <a:lnTo>
                    <a:pt x="4422038" y="442569"/>
                  </a:lnTo>
                  <a:lnTo>
                    <a:pt x="4385462" y="548640"/>
                  </a:lnTo>
                  <a:lnTo>
                    <a:pt x="4352544" y="607161"/>
                  </a:lnTo>
                  <a:lnTo>
                    <a:pt x="4312310" y="636422"/>
                  </a:lnTo>
                  <a:lnTo>
                    <a:pt x="4261104" y="654710"/>
                  </a:lnTo>
                  <a:lnTo>
                    <a:pt x="4220870" y="658368"/>
                  </a:lnTo>
                  <a:lnTo>
                    <a:pt x="4129430" y="603504"/>
                  </a:lnTo>
                  <a:lnTo>
                    <a:pt x="4045305" y="570585"/>
                  </a:lnTo>
                  <a:lnTo>
                    <a:pt x="3503981" y="548640"/>
                  </a:lnTo>
                  <a:lnTo>
                    <a:pt x="3189427" y="5376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B03917E8-CCC2-4A13-BA41-9755D98D47BE}"/>
                </a:ext>
              </a:extLst>
            </p:cNvPr>
            <p:cNvSpPr/>
            <p:nvPr/>
          </p:nvSpPr>
          <p:spPr>
            <a:xfrm>
              <a:off x="4252913" y="5322888"/>
              <a:ext cx="787400" cy="688975"/>
            </a:xfrm>
            <a:custGeom>
              <a:avLst/>
              <a:gdLst>
                <a:gd name="connsiteX0" fmla="*/ 278606 w 788193"/>
                <a:gd name="connsiteY0" fmla="*/ 109537 h 690562"/>
                <a:gd name="connsiteX1" fmla="*/ 488156 w 788193"/>
                <a:gd name="connsiteY1" fmla="*/ 204787 h 690562"/>
                <a:gd name="connsiteX2" fmla="*/ 602456 w 788193"/>
                <a:gd name="connsiteY2" fmla="*/ 259556 h 690562"/>
                <a:gd name="connsiteX3" fmla="*/ 642937 w 788193"/>
                <a:gd name="connsiteY3" fmla="*/ 273844 h 690562"/>
                <a:gd name="connsiteX4" fmla="*/ 657225 w 788193"/>
                <a:gd name="connsiteY4" fmla="*/ 273844 h 690562"/>
                <a:gd name="connsiteX5" fmla="*/ 683418 w 788193"/>
                <a:gd name="connsiteY5" fmla="*/ 264319 h 690562"/>
                <a:gd name="connsiteX6" fmla="*/ 788193 w 788193"/>
                <a:gd name="connsiteY6" fmla="*/ 161925 h 690562"/>
                <a:gd name="connsiteX7" fmla="*/ 654843 w 788193"/>
                <a:gd name="connsiteY7" fmla="*/ 690562 h 690562"/>
                <a:gd name="connsiteX8" fmla="*/ 588168 w 788193"/>
                <a:gd name="connsiteY8" fmla="*/ 607219 h 690562"/>
                <a:gd name="connsiteX9" fmla="*/ 526256 w 788193"/>
                <a:gd name="connsiteY9" fmla="*/ 519112 h 690562"/>
                <a:gd name="connsiteX10" fmla="*/ 471487 w 788193"/>
                <a:gd name="connsiteY10" fmla="*/ 433387 h 690562"/>
                <a:gd name="connsiteX11" fmla="*/ 411956 w 788193"/>
                <a:gd name="connsiteY11" fmla="*/ 378619 h 690562"/>
                <a:gd name="connsiteX12" fmla="*/ 278606 w 788193"/>
                <a:gd name="connsiteY12" fmla="*/ 259556 h 690562"/>
                <a:gd name="connsiteX13" fmla="*/ 111918 w 788193"/>
                <a:gd name="connsiteY13" fmla="*/ 123825 h 690562"/>
                <a:gd name="connsiteX14" fmla="*/ 11906 w 788193"/>
                <a:gd name="connsiteY14" fmla="*/ 42862 h 690562"/>
                <a:gd name="connsiteX15" fmla="*/ 0 w 788193"/>
                <a:gd name="connsiteY15" fmla="*/ 23812 h 690562"/>
                <a:gd name="connsiteX16" fmla="*/ 4762 w 788193"/>
                <a:gd name="connsiteY16" fmla="*/ 7144 h 690562"/>
                <a:gd name="connsiteX17" fmla="*/ 30956 w 788193"/>
                <a:gd name="connsiteY17" fmla="*/ 0 h 690562"/>
                <a:gd name="connsiteX18" fmla="*/ 64293 w 788193"/>
                <a:gd name="connsiteY18" fmla="*/ 9525 h 690562"/>
                <a:gd name="connsiteX19" fmla="*/ 278606 w 788193"/>
                <a:gd name="connsiteY19" fmla="*/ 10953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193" h="690562">
                  <a:moveTo>
                    <a:pt x="278606" y="109537"/>
                  </a:moveTo>
                  <a:lnTo>
                    <a:pt x="488156" y="204787"/>
                  </a:lnTo>
                  <a:lnTo>
                    <a:pt x="602456" y="259556"/>
                  </a:lnTo>
                  <a:lnTo>
                    <a:pt x="642937" y="273844"/>
                  </a:lnTo>
                  <a:lnTo>
                    <a:pt x="657225" y="273844"/>
                  </a:lnTo>
                  <a:lnTo>
                    <a:pt x="683418" y="264319"/>
                  </a:lnTo>
                  <a:lnTo>
                    <a:pt x="788193" y="161925"/>
                  </a:lnTo>
                  <a:lnTo>
                    <a:pt x="654843" y="690562"/>
                  </a:lnTo>
                  <a:lnTo>
                    <a:pt x="588168" y="607219"/>
                  </a:lnTo>
                  <a:lnTo>
                    <a:pt x="526256" y="519112"/>
                  </a:lnTo>
                  <a:lnTo>
                    <a:pt x="471487" y="433387"/>
                  </a:lnTo>
                  <a:lnTo>
                    <a:pt x="411956" y="378619"/>
                  </a:lnTo>
                  <a:lnTo>
                    <a:pt x="278606" y="259556"/>
                  </a:lnTo>
                  <a:lnTo>
                    <a:pt x="111918" y="123825"/>
                  </a:lnTo>
                  <a:lnTo>
                    <a:pt x="11906" y="42862"/>
                  </a:lnTo>
                  <a:lnTo>
                    <a:pt x="0" y="23812"/>
                  </a:lnTo>
                  <a:lnTo>
                    <a:pt x="4762" y="7144"/>
                  </a:lnTo>
                  <a:lnTo>
                    <a:pt x="30956" y="0"/>
                  </a:lnTo>
                  <a:lnTo>
                    <a:pt x="64293" y="9525"/>
                  </a:lnTo>
                  <a:lnTo>
                    <a:pt x="278606" y="1095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5860E7C9-A2EE-4E6F-86CA-70A6661437C6}"/>
                </a:ext>
              </a:extLst>
            </p:cNvPr>
            <p:cNvSpPr/>
            <p:nvPr/>
          </p:nvSpPr>
          <p:spPr>
            <a:xfrm>
              <a:off x="5129213" y="3703638"/>
              <a:ext cx="2314575" cy="1781175"/>
            </a:xfrm>
            <a:custGeom>
              <a:avLst/>
              <a:gdLst>
                <a:gd name="connsiteX0" fmla="*/ 823912 w 2314575"/>
                <a:gd name="connsiteY0" fmla="*/ 959644 h 1781175"/>
                <a:gd name="connsiteX1" fmla="*/ 500062 w 2314575"/>
                <a:gd name="connsiteY1" fmla="*/ 611981 h 1781175"/>
                <a:gd name="connsiteX2" fmla="*/ 219075 w 2314575"/>
                <a:gd name="connsiteY2" fmla="*/ 319087 h 1781175"/>
                <a:gd name="connsiteX3" fmla="*/ 0 w 2314575"/>
                <a:gd name="connsiteY3" fmla="*/ 109537 h 1781175"/>
                <a:gd name="connsiteX4" fmla="*/ 21431 w 2314575"/>
                <a:gd name="connsiteY4" fmla="*/ 0 h 1781175"/>
                <a:gd name="connsiteX5" fmla="*/ 147637 w 2314575"/>
                <a:gd name="connsiteY5" fmla="*/ 119062 h 1781175"/>
                <a:gd name="connsiteX6" fmla="*/ 388143 w 2314575"/>
                <a:gd name="connsiteY6" fmla="*/ 333375 h 1781175"/>
                <a:gd name="connsiteX7" fmla="*/ 652462 w 2314575"/>
                <a:gd name="connsiteY7" fmla="*/ 561975 h 1781175"/>
                <a:gd name="connsiteX8" fmla="*/ 1026318 w 2314575"/>
                <a:gd name="connsiteY8" fmla="*/ 866775 h 1781175"/>
                <a:gd name="connsiteX9" fmla="*/ 1228725 w 2314575"/>
                <a:gd name="connsiteY9" fmla="*/ 1026319 h 1781175"/>
                <a:gd name="connsiteX10" fmla="*/ 1397793 w 2314575"/>
                <a:gd name="connsiteY10" fmla="*/ 1150144 h 1781175"/>
                <a:gd name="connsiteX11" fmla="*/ 1535906 w 2314575"/>
                <a:gd name="connsiteY11" fmla="*/ 1247775 h 1781175"/>
                <a:gd name="connsiteX12" fmla="*/ 1819275 w 2314575"/>
                <a:gd name="connsiteY12" fmla="*/ 1428750 h 1781175"/>
                <a:gd name="connsiteX13" fmla="*/ 2124075 w 2314575"/>
                <a:gd name="connsiteY13" fmla="*/ 1614487 h 1781175"/>
                <a:gd name="connsiteX14" fmla="*/ 2297906 w 2314575"/>
                <a:gd name="connsiteY14" fmla="*/ 1712119 h 1781175"/>
                <a:gd name="connsiteX15" fmla="*/ 2314575 w 2314575"/>
                <a:gd name="connsiteY15" fmla="*/ 1738312 h 1781175"/>
                <a:gd name="connsiteX16" fmla="*/ 2312193 w 2314575"/>
                <a:gd name="connsiteY16" fmla="*/ 1766887 h 1781175"/>
                <a:gd name="connsiteX17" fmla="*/ 2297906 w 2314575"/>
                <a:gd name="connsiteY17" fmla="*/ 1778794 h 1781175"/>
                <a:gd name="connsiteX18" fmla="*/ 2221706 w 2314575"/>
                <a:gd name="connsiteY18" fmla="*/ 1781175 h 1781175"/>
                <a:gd name="connsiteX19" fmla="*/ 1983581 w 2314575"/>
                <a:gd name="connsiteY19" fmla="*/ 1766887 h 1781175"/>
                <a:gd name="connsiteX20" fmla="*/ 1664493 w 2314575"/>
                <a:gd name="connsiteY20" fmla="*/ 1754981 h 1781175"/>
                <a:gd name="connsiteX21" fmla="*/ 1602581 w 2314575"/>
                <a:gd name="connsiteY21" fmla="*/ 1750219 h 1781175"/>
                <a:gd name="connsiteX22" fmla="*/ 1564481 w 2314575"/>
                <a:gd name="connsiteY22" fmla="*/ 1743075 h 1781175"/>
                <a:gd name="connsiteX23" fmla="*/ 1526381 w 2314575"/>
                <a:gd name="connsiteY23" fmla="*/ 1724025 h 1781175"/>
                <a:gd name="connsiteX24" fmla="*/ 1481137 w 2314575"/>
                <a:gd name="connsiteY24" fmla="*/ 1683544 h 1781175"/>
                <a:gd name="connsiteX25" fmla="*/ 1385887 w 2314575"/>
                <a:gd name="connsiteY25" fmla="*/ 1571625 h 1781175"/>
                <a:gd name="connsiteX26" fmla="*/ 1164431 w 2314575"/>
                <a:gd name="connsiteY26" fmla="*/ 1326356 h 1781175"/>
                <a:gd name="connsiteX27" fmla="*/ 823912 w 2314575"/>
                <a:gd name="connsiteY27" fmla="*/ 959644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14575" h="1781175">
                  <a:moveTo>
                    <a:pt x="823912" y="959644"/>
                  </a:moveTo>
                  <a:lnTo>
                    <a:pt x="500062" y="611981"/>
                  </a:lnTo>
                  <a:lnTo>
                    <a:pt x="219075" y="319087"/>
                  </a:lnTo>
                  <a:lnTo>
                    <a:pt x="0" y="109537"/>
                  </a:lnTo>
                  <a:lnTo>
                    <a:pt x="21431" y="0"/>
                  </a:lnTo>
                  <a:lnTo>
                    <a:pt x="147637" y="119062"/>
                  </a:lnTo>
                  <a:lnTo>
                    <a:pt x="388143" y="333375"/>
                  </a:lnTo>
                  <a:lnTo>
                    <a:pt x="652462" y="561975"/>
                  </a:lnTo>
                  <a:lnTo>
                    <a:pt x="1026318" y="866775"/>
                  </a:lnTo>
                  <a:lnTo>
                    <a:pt x="1228725" y="1026319"/>
                  </a:lnTo>
                  <a:lnTo>
                    <a:pt x="1397793" y="1150144"/>
                  </a:lnTo>
                  <a:lnTo>
                    <a:pt x="1535906" y="1247775"/>
                  </a:lnTo>
                  <a:lnTo>
                    <a:pt x="1819275" y="1428750"/>
                  </a:lnTo>
                  <a:lnTo>
                    <a:pt x="2124075" y="1614487"/>
                  </a:lnTo>
                  <a:lnTo>
                    <a:pt x="2297906" y="1712119"/>
                  </a:lnTo>
                  <a:lnTo>
                    <a:pt x="2314575" y="1738312"/>
                  </a:lnTo>
                  <a:lnTo>
                    <a:pt x="2312193" y="1766887"/>
                  </a:lnTo>
                  <a:lnTo>
                    <a:pt x="2297906" y="1778794"/>
                  </a:lnTo>
                  <a:lnTo>
                    <a:pt x="2221706" y="1781175"/>
                  </a:lnTo>
                  <a:lnTo>
                    <a:pt x="1983581" y="1766887"/>
                  </a:lnTo>
                  <a:lnTo>
                    <a:pt x="1664493" y="1754981"/>
                  </a:lnTo>
                  <a:lnTo>
                    <a:pt x="1602581" y="1750219"/>
                  </a:lnTo>
                  <a:lnTo>
                    <a:pt x="1564481" y="1743075"/>
                  </a:lnTo>
                  <a:lnTo>
                    <a:pt x="1526381" y="1724025"/>
                  </a:lnTo>
                  <a:lnTo>
                    <a:pt x="1481137" y="1683544"/>
                  </a:lnTo>
                  <a:lnTo>
                    <a:pt x="1385887" y="1571625"/>
                  </a:lnTo>
                  <a:lnTo>
                    <a:pt x="1164431" y="1326356"/>
                  </a:lnTo>
                  <a:lnTo>
                    <a:pt x="823912" y="959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95354B9-C90C-4B51-A620-94AA4A4A092B}"/>
              </a:ext>
            </a:extLst>
          </p:cNvPr>
          <p:cNvGrpSpPr/>
          <p:nvPr/>
        </p:nvGrpSpPr>
        <p:grpSpPr>
          <a:xfrm>
            <a:off x="2957513" y="1460500"/>
            <a:ext cx="4333875" cy="4535488"/>
            <a:chOff x="2957513" y="1460500"/>
            <a:chExt cx="4333875" cy="4535488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3EFA6FD5-539B-4E2F-BC72-61FEDE55A014}"/>
                </a:ext>
              </a:extLst>
            </p:cNvPr>
            <p:cNvSpPr/>
            <p:nvPr/>
          </p:nvSpPr>
          <p:spPr>
            <a:xfrm>
              <a:off x="5718175" y="1485900"/>
              <a:ext cx="857250" cy="638175"/>
            </a:xfrm>
            <a:custGeom>
              <a:avLst/>
              <a:gdLst>
                <a:gd name="connsiteX0" fmla="*/ 538163 w 857250"/>
                <a:gd name="connsiteY0" fmla="*/ 459581 h 638175"/>
                <a:gd name="connsiteX1" fmla="*/ 376238 w 857250"/>
                <a:gd name="connsiteY1" fmla="*/ 333375 h 638175"/>
                <a:gd name="connsiteX2" fmla="*/ 235744 w 857250"/>
                <a:gd name="connsiteY2" fmla="*/ 223838 h 638175"/>
                <a:gd name="connsiteX3" fmla="*/ 9525 w 857250"/>
                <a:gd name="connsiteY3" fmla="*/ 47625 h 638175"/>
                <a:gd name="connsiteX4" fmla="*/ 0 w 857250"/>
                <a:gd name="connsiteY4" fmla="*/ 33338 h 638175"/>
                <a:gd name="connsiteX5" fmla="*/ 2382 w 857250"/>
                <a:gd name="connsiteY5" fmla="*/ 14288 h 638175"/>
                <a:gd name="connsiteX6" fmla="*/ 14288 w 857250"/>
                <a:gd name="connsiteY6" fmla="*/ 2381 h 638175"/>
                <a:gd name="connsiteX7" fmla="*/ 33338 w 857250"/>
                <a:gd name="connsiteY7" fmla="*/ 0 h 638175"/>
                <a:gd name="connsiteX8" fmla="*/ 104775 w 857250"/>
                <a:gd name="connsiteY8" fmla="*/ 19050 h 638175"/>
                <a:gd name="connsiteX9" fmla="*/ 271463 w 857250"/>
                <a:gd name="connsiteY9" fmla="*/ 66675 h 638175"/>
                <a:gd name="connsiteX10" fmla="*/ 478632 w 857250"/>
                <a:gd name="connsiteY10" fmla="*/ 111919 h 638175"/>
                <a:gd name="connsiteX11" fmla="*/ 531019 w 857250"/>
                <a:gd name="connsiteY11" fmla="*/ 135731 h 638175"/>
                <a:gd name="connsiteX12" fmla="*/ 590550 w 857250"/>
                <a:gd name="connsiteY12" fmla="*/ 159544 h 638175"/>
                <a:gd name="connsiteX13" fmla="*/ 633413 w 857250"/>
                <a:gd name="connsiteY13" fmla="*/ 185738 h 638175"/>
                <a:gd name="connsiteX14" fmla="*/ 690563 w 857250"/>
                <a:gd name="connsiteY14" fmla="*/ 228600 h 638175"/>
                <a:gd name="connsiteX15" fmla="*/ 745332 w 857250"/>
                <a:gd name="connsiteY15" fmla="*/ 283369 h 638175"/>
                <a:gd name="connsiteX16" fmla="*/ 781050 w 857250"/>
                <a:gd name="connsiteY16" fmla="*/ 328613 h 638175"/>
                <a:gd name="connsiteX17" fmla="*/ 807244 w 857250"/>
                <a:gd name="connsiteY17" fmla="*/ 366713 h 638175"/>
                <a:gd name="connsiteX18" fmla="*/ 835819 w 857250"/>
                <a:gd name="connsiteY18" fmla="*/ 416719 h 638175"/>
                <a:gd name="connsiteX19" fmla="*/ 852488 w 857250"/>
                <a:gd name="connsiteY19" fmla="*/ 466725 h 638175"/>
                <a:gd name="connsiteX20" fmla="*/ 857250 w 857250"/>
                <a:gd name="connsiteY20" fmla="*/ 509588 h 638175"/>
                <a:gd name="connsiteX21" fmla="*/ 852488 w 857250"/>
                <a:gd name="connsiteY21" fmla="*/ 569119 h 638175"/>
                <a:gd name="connsiteX22" fmla="*/ 840582 w 857250"/>
                <a:gd name="connsiteY22" fmla="*/ 614363 h 638175"/>
                <a:gd name="connsiteX23" fmla="*/ 826294 w 857250"/>
                <a:gd name="connsiteY23" fmla="*/ 633413 h 638175"/>
                <a:gd name="connsiteX24" fmla="*/ 809625 w 857250"/>
                <a:gd name="connsiteY24" fmla="*/ 638175 h 638175"/>
                <a:gd name="connsiteX25" fmla="*/ 788194 w 857250"/>
                <a:gd name="connsiteY25" fmla="*/ 638175 h 638175"/>
                <a:gd name="connsiteX26" fmla="*/ 752475 w 857250"/>
                <a:gd name="connsiteY26" fmla="*/ 628650 h 638175"/>
                <a:gd name="connsiteX27" fmla="*/ 711994 w 857250"/>
                <a:gd name="connsiteY27" fmla="*/ 604838 h 638175"/>
                <a:gd name="connsiteX28" fmla="*/ 538163 w 857250"/>
                <a:gd name="connsiteY28" fmla="*/ 45958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57250" h="638175">
                  <a:moveTo>
                    <a:pt x="538163" y="459581"/>
                  </a:moveTo>
                  <a:lnTo>
                    <a:pt x="376238" y="333375"/>
                  </a:lnTo>
                  <a:lnTo>
                    <a:pt x="235744" y="223838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2382" y="14288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104775" y="19050"/>
                  </a:lnTo>
                  <a:lnTo>
                    <a:pt x="271463" y="66675"/>
                  </a:lnTo>
                  <a:lnTo>
                    <a:pt x="478632" y="111919"/>
                  </a:lnTo>
                  <a:lnTo>
                    <a:pt x="531019" y="135731"/>
                  </a:lnTo>
                  <a:lnTo>
                    <a:pt x="590550" y="159544"/>
                  </a:lnTo>
                  <a:lnTo>
                    <a:pt x="633413" y="185738"/>
                  </a:lnTo>
                  <a:lnTo>
                    <a:pt x="690563" y="228600"/>
                  </a:lnTo>
                  <a:lnTo>
                    <a:pt x="745332" y="283369"/>
                  </a:lnTo>
                  <a:lnTo>
                    <a:pt x="781050" y="328613"/>
                  </a:lnTo>
                  <a:lnTo>
                    <a:pt x="807244" y="366713"/>
                  </a:lnTo>
                  <a:lnTo>
                    <a:pt x="835819" y="416719"/>
                  </a:lnTo>
                  <a:lnTo>
                    <a:pt x="852488" y="466725"/>
                  </a:lnTo>
                  <a:lnTo>
                    <a:pt x="857250" y="509588"/>
                  </a:lnTo>
                  <a:lnTo>
                    <a:pt x="852488" y="569119"/>
                  </a:lnTo>
                  <a:lnTo>
                    <a:pt x="840582" y="614363"/>
                  </a:lnTo>
                  <a:lnTo>
                    <a:pt x="826294" y="633413"/>
                  </a:lnTo>
                  <a:lnTo>
                    <a:pt x="809625" y="638175"/>
                  </a:lnTo>
                  <a:lnTo>
                    <a:pt x="788194" y="638175"/>
                  </a:lnTo>
                  <a:lnTo>
                    <a:pt x="752475" y="628650"/>
                  </a:lnTo>
                  <a:lnTo>
                    <a:pt x="711994" y="604838"/>
                  </a:lnTo>
                  <a:lnTo>
                    <a:pt x="53816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A7E2C9B4-99BF-4FEC-9496-0683C2E7634B}"/>
                </a:ext>
              </a:extLst>
            </p:cNvPr>
            <p:cNvSpPr/>
            <p:nvPr/>
          </p:nvSpPr>
          <p:spPr>
            <a:xfrm>
              <a:off x="3143250" y="2286000"/>
              <a:ext cx="3495675" cy="631825"/>
            </a:xfrm>
            <a:custGeom>
              <a:avLst/>
              <a:gdLst>
                <a:gd name="connsiteX0" fmla="*/ 2390775 w 3495675"/>
                <a:gd name="connsiteY0" fmla="*/ 336550 h 631825"/>
                <a:gd name="connsiteX1" fmla="*/ 1939925 w 3495675"/>
                <a:gd name="connsiteY1" fmla="*/ 365125 h 631825"/>
                <a:gd name="connsiteX2" fmla="*/ 1673225 w 3495675"/>
                <a:gd name="connsiteY2" fmla="*/ 387350 h 631825"/>
                <a:gd name="connsiteX3" fmla="*/ 1412875 w 3495675"/>
                <a:gd name="connsiteY3" fmla="*/ 412750 h 631825"/>
                <a:gd name="connsiteX4" fmla="*/ 1104900 w 3495675"/>
                <a:gd name="connsiteY4" fmla="*/ 460375 h 631825"/>
                <a:gd name="connsiteX5" fmla="*/ 841375 w 3495675"/>
                <a:gd name="connsiteY5" fmla="*/ 517525 h 631825"/>
                <a:gd name="connsiteX6" fmla="*/ 692150 w 3495675"/>
                <a:gd name="connsiteY6" fmla="*/ 565150 h 631825"/>
                <a:gd name="connsiteX7" fmla="*/ 523875 w 3495675"/>
                <a:gd name="connsiteY7" fmla="*/ 612775 h 631825"/>
                <a:gd name="connsiteX8" fmla="*/ 441325 w 3495675"/>
                <a:gd name="connsiteY8" fmla="*/ 631825 h 631825"/>
                <a:gd name="connsiteX9" fmla="*/ 409575 w 3495675"/>
                <a:gd name="connsiteY9" fmla="*/ 628650 h 631825"/>
                <a:gd name="connsiteX10" fmla="*/ 355600 w 3495675"/>
                <a:gd name="connsiteY10" fmla="*/ 612775 h 631825"/>
                <a:gd name="connsiteX11" fmla="*/ 295275 w 3495675"/>
                <a:gd name="connsiteY11" fmla="*/ 587375 h 631825"/>
                <a:gd name="connsiteX12" fmla="*/ 228600 w 3495675"/>
                <a:gd name="connsiteY12" fmla="*/ 542925 h 631825"/>
                <a:gd name="connsiteX13" fmla="*/ 171450 w 3495675"/>
                <a:gd name="connsiteY13" fmla="*/ 485775 h 631825"/>
                <a:gd name="connsiteX14" fmla="*/ 85725 w 3495675"/>
                <a:gd name="connsiteY14" fmla="*/ 381000 h 631825"/>
                <a:gd name="connsiteX15" fmla="*/ 31750 w 3495675"/>
                <a:gd name="connsiteY15" fmla="*/ 288925 h 631825"/>
                <a:gd name="connsiteX16" fmla="*/ 0 w 3495675"/>
                <a:gd name="connsiteY16" fmla="*/ 219075 h 631825"/>
                <a:gd name="connsiteX17" fmla="*/ 0 w 3495675"/>
                <a:gd name="connsiteY17" fmla="*/ 193675 h 631825"/>
                <a:gd name="connsiteX18" fmla="*/ 15875 w 3495675"/>
                <a:gd name="connsiteY18" fmla="*/ 184150 h 631825"/>
                <a:gd name="connsiteX19" fmla="*/ 34925 w 3495675"/>
                <a:gd name="connsiteY19" fmla="*/ 184150 h 631825"/>
                <a:gd name="connsiteX20" fmla="*/ 73025 w 3495675"/>
                <a:gd name="connsiteY20" fmla="*/ 203200 h 631825"/>
                <a:gd name="connsiteX21" fmla="*/ 174625 w 3495675"/>
                <a:gd name="connsiteY21" fmla="*/ 282575 h 631825"/>
                <a:gd name="connsiteX22" fmla="*/ 260350 w 3495675"/>
                <a:gd name="connsiteY22" fmla="*/ 333375 h 631825"/>
                <a:gd name="connsiteX23" fmla="*/ 298450 w 3495675"/>
                <a:gd name="connsiteY23" fmla="*/ 346075 h 631825"/>
                <a:gd name="connsiteX24" fmla="*/ 374650 w 3495675"/>
                <a:gd name="connsiteY24" fmla="*/ 361950 h 631825"/>
                <a:gd name="connsiteX25" fmla="*/ 441325 w 3495675"/>
                <a:gd name="connsiteY25" fmla="*/ 365125 h 631825"/>
                <a:gd name="connsiteX26" fmla="*/ 511175 w 3495675"/>
                <a:gd name="connsiteY26" fmla="*/ 365125 h 631825"/>
                <a:gd name="connsiteX27" fmla="*/ 723900 w 3495675"/>
                <a:gd name="connsiteY27" fmla="*/ 330200 h 631825"/>
                <a:gd name="connsiteX28" fmla="*/ 1190625 w 3495675"/>
                <a:gd name="connsiteY28" fmla="*/ 263525 h 631825"/>
                <a:gd name="connsiteX29" fmla="*/ 1689100 w 3495675"/>
                <a:gd name="connsiteY29" fmla="*/ 203200 h 631825"/>
                <a:gd name="connsiteX30" fmla="*/ 1958975 w 3495675"/>
                <a:gd name="connsiteY30" fmla="*/ 180975 h 631825"/>
                <a:gd name="connsiteX31" fmla="*/ 2428875 w 3495675"/>
                <a:gd name="connsiteY31" fmla="*/ 133350 h 631825"/>
                <a:gd name="connsiteX32" fmla="*/ 2794000 w 3495675"/>
                <a:gd name="connsiteY32" fmla="*/ 88900 h 631825"/>
                <a:gd name="connsiteX33" fmla="*/ 2838450 w 3495675"/>
                <a:gd name="connsiteY33" fmla="*/ 76200 h 631825"/>
                <a:gd name="connsiteX34" fmla="*/ 2905125 w 3495675"/>
                <a:gd name="connsiteY34" fmla="*/ 44450 h 631825"/>
                <a:gd name="connsiteX35" fmla="*/ 2962275 w 3495675"/>
                <a:gd name="connsiteY35" fmla="*/ 19050 h 631825"/>
                <a:gd name="connsiteX36" fmla="*/ 3013075 w 3495675"/>
                <a:gd name="connsiteY36" fmla="*/ 3175 h 631825"/>
                <a:gd name="connsiteX37" fmla="*/ 3060700 w 3495675"/>
                <a:gd name="connsiteY37" fmla="*/ 0 h 631825"/>
                <a:gd name="connsiteX38" fmla="*/ 3140075 w 3495675"/>
                <a:gd name="connsiteY38" fmla="*/ 22225 h 631825"/>
                <a:gd name="connsiteX39" fmla="*/ 3251200 w 3495675"/>
                <a:gd name="connsiteY39" fmla="*/ 60325 h 631825"/>
                <a:gd name="connsiteX40" fmla="*/ 3340100 w 3495675"/>
                <a:gd name="connsiteY40" fmla="*/ 98425 h 631825"/>
                <a:gd name="connsiteX41" fmla="*/ 3413125 w 3495675"/>
                <a:gd name="connsiteY41" fmla="*/ 142875 h 631825"/>
                <a:gd name="connsiteX42" fmla="*/ 3460750 w 3495675"/>
                <a:gd name="connsiteY42" fmla="*/ 184150 h 631825"/>
                <a:gd name="connsiteX43" fmla="*/ 3486150 w 3495675"/>
                <a:gd name="connsiteY43" fmla="*/ 219075 h 631825"/>
                <a:gd name="connsiteX44" fmla="*/ 3495675 w 3495675"/>
                <a:gd name="connsiteY44" fmla="*/ 260350 h 631825"/>
                <a:gd name="connsiteX45" fmla="*/ 3489325 w 3495675"/>
                <a:gd name="connsiteY45" fmla="*/ 279400 h 631825"/>
                <a:gd name="connsiteX46" fmla="*/ 3463925 w 3495675"/>
                <a:gd name="connsiteY46" fmla="*/ 311150 h 631825"/>
                <a:gd name="connsiteX47" fmla="*/ 3409950 w 3495675"/>
                <a:gd name="connsiteY47" fmla="*/ 336550 h 631825"/>
                <a:gd name="connsiteX48" fmla="*/ 3352800 w 3495675"/>
                <a:gd name="connsiteY48" fmla="*/ 339725 h 631825"/>
                <a:gd name="connsiteX49" fmla="*/ 3114675 w 3495675"/>
                <a:gd name="connsiteY49" fmla="*/ 323850 h 631825"/>
                <a:gd name="connsiteX50" fmla="*/ 2816225 w 3495675"/>
                <a:gd name="connsiteY50" fmla="*/ 314325 h 631825"/>
                <a:gd name="connsiteX51" fmla="*/ 2705100 w 3495675"/>
                <a:gd name="connsiteY51" fmla="*/ 317500 h 631825"/>
                <a:gd name="connsiteX52" fmla="*/ 2390775 w 3495675"/>
                <a:gd name="connsiteY52" fmla="*/ 33655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95675" h="631825">
                  <a:moveTo>
                    <a:pt x="2390775" y="336550"/>
                  </a:moveTo>
                  <a:lnTo>
                    <a:pt x="1939925" y="365125"/>
                  </a:lnTo>
                  <a:lnTo>
                    <a:pt x="1673225" y="387350"/>
                  </a:lnTo>
                  <a:lnTo>
                    <a:pt x="1412875" y="412750"/>
                  </a:lnTo>
                  <a:lnTo>
                    <a:pt x="1104900" y="460375"/>
                  </a:lnTo>
                  <a:lnTo>
                    <a:pt x="841375" y="517525"/>
                  </a:lnTo>
                  <a:lnTo>
                    <a:pt x="692150" y="565150"/>
                  </a:lnTo>
                  <a:lnTo>
                    <a:pt x="523875" y="612775"/>
                  </a:lnTo>
                  <a:lnTo>
                    <a:pt x="441325" y="631825"/>
                  </a:lnTo>
                  <a:lnTo>
                    <a:pt x="409575" y="628650"/>
                  </a:lnTo>
                  <a:lnTo>
                    <a:pt x="355600" y="612775"/>
                  </a:lnTo>
                  <a:lnTo>
                    <a:pt x="295275" y="587375"/>
                  </a:lnTo>
                  <a:lnTo>
                    <a:pt x="228600" y="542925"/>
                  </a:lnTo>
                  <a:lnTo>
                    <a:pt x="171450" y="485775"/>
                  </a:lnTo>
                  <a:lnTo>
                    <a:pt x="85725" y="381000"/>
                  </a:lnTo>
                  <a:lnTo>
                    <a:pt x="31750" y="288925"/>
                  </a:lnTo>
                  <a:lnTo>
                    <a:pt x="0" y="219075"/>
                  </a:lnTo>
                  <a:lnTo>
                    <a:pt x="0" y="193675"/>
                  </a:lnTo>
                  <a:lnTo>
                    <a:pt x="15875" y="184150"/>
                  </a:lnTo>
                  <a:lnTo>
                    <a:pt x="34925" y="184150"/>
                  </a:lnTo>
                  <a:lnTo>
                    <a:pt x="73025" y="203200"/>
                  </a:lnTo>
                  <a:lnTo>
                    <a:pt x="174625" y="282575"/>
                  </a:lnTo>
                  <a:lnTo>
                    <a:pt x="260350" y="333375"/>
                  </a:lnTo>
                  <a:lnTo>
                    <a:pt x="298450" y="346075"/>
                  </a:lnTo>
                  <a:lnTo>
                    <a:pt x="374650" y="361950"/>
                  </a:lnTo>
                  <a:lnTo>
                    <a:pt x="441325" y="365125"/>
                  </a:lnTo>
                  <a:lnTo>
                    <a:pt x="511175" y="365125"/>
                  </a:lnTo>
                  <a:lnTo>
                    <a:pt x="723900" y="330200"/>
                  </a:lnTo>
                  <a:lnTo>
                    <a:pt x="1190625" y="263525"/>
                  </a:lnTo>
                  <a:lnTo>
                    <a:pt x="1689100" y="203200"/>
                  </a:lnTo>
                  <a:lnTo>
                    <a:pt x="1958975" y="180975"/>
                  </a:lnTo>
                  <a:lnTo>
                    <a:pt x="2428875" y="133350"/>
                  </a:lnTo>
                  <a:lnTo>
                    <a:pt x="2794000" y="88900"/>
                  </a:lnTo>
                  <a:lnTo>
                    <a:pt x="2838450" y="76200"/>
                  </a:lnTo>
                  <a:lnTo>
                    <a:pt x="2905125" y="44450"/>
                  </a:lnTo>
                  <a:lnTo>
                    <a:pt x="2962275" y="19050"/>
                  </a:lnTo>
                  <a:lnTo>
                    <a:pt x="3013075" y="3175"/>
                  </a:lnTo>
                  <a:lnTo>
                    <a:pt x="3060700" y="0"/>
                  </a:lnTo>
                  <a:lnTo>
                    <a:pt x="3140075" y="22225"/>
                  </a:lnTo>
                  <a:lnTo>
                    <a:pt x="3251200" y="60325"/>
                  </a:lnTo>
                  <a:lnTo>
                    <a:pt x="3340100" y="98425"/>
                  </a:lnTo>
                  <a:lnTo>
                    <a:pt x="3413125" y="142875"/>
                  </a:lnTo>
                  <a:lnTo>
                    <a:pt x="3460750" y="184150"/>
                  </a:lnTo>
                  <a:lnTo>
                    <a:pt x="3486150" y="219075"/>
                  </a:lnTo>
                  <a:lnTo>
                    <a:pt x="3495675" y="260350"/>
                  </a:lnTo>
                  <a:lnTo>
                    <a:pt x="3489325" y="279400"/>
                  </a:lnTo>
                  <a:lnTo>
                    <a:pt x="3463925" y="311150"/>
                  </a:lnTo>
                  <a:lnTo>
                    <a:pt x="3409950" y="336550"/>
                  </a:lnTo>
                  <a:lnTo>
                    <a:pt x="3352800" y="339725"/>
                  </a:lnTo>
                  <a:lnTo>
                    <a:pt x="3114675" y="323850"/>
                  </a:lnTo>
                  <a:lnTo>
                    <a:pt x="2816225" y="314325"/>
                  </a:lnTo>
                  <a:lnTo>
                    <a:pt x="2705100" y="317500"/>
                  </a:lnTo>
                  <a:lnTo>
                    <a:pt x="239077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3D74F8A0-5C76-4CE1-8308-147EE4C09D7C}"/>
                </a:ext>
              </a:extLst>
            </p:cNvPr>
            <p:cNvSpPr/>
            <p:nvPr/>
          </p:nvSpPr>
          <p:spPr>
            <a:xfrm>
              <a:off x="3127375" y="3228975"/>
              <a:ext cx="947738" cy="627063"/>
            </a:xfrm>
            <a:custGeom>
              <a:avLst/>
              <a:gdLst>
                <a:gd name="connsiteX0" fmla="*/ 578644 w 947738"/>
                <a:gd name="connsiteY0" fmla="*/ 502444 h 626269"/>
                <a:gd name="connsiteX1" fmla="*/ 400050 w 947738"/>
                <a:gd name="connsiteY1" fmla="*/ 390525 h 626269"/>
                <a:gd name="connsiteX2" fmla="*/ 283369 w 947738"/>
                <a:gd name="connsiteY2" fmla="*/ 304800 h 626269"/>
                <a:gd name="connsiteX3" fmla="*/ 133350 w 947738"/>
                <a:gd name="connsiteY3" fmla="*/ 171450 h 626269"/>
                <a:gd name="connsiteX4" fmla="*/ 42863 w 947738"/>
                <a:gd name="connsiteY4" fmla="*/ 80963 h 626269"/>
                <a:gd name="connsiteX5" fmla="*/ 7144 w 947738"/>
                <a:gd name="connsiteY5" fmla="*/ 47625 h 626269"/>
                <a:gd name="connsiteX6" fmla="*/ 0 w 947738"/>
                <a:gd name="connsiteY6" fmla="*/ 26194 h 626269"/>
                <a:gd name="connsiteX7" fmla="*/ 4763 w 947738"/>
                <a:gd name="connsiteY7" fmla="*/ 9525 h 626269"/>
                <a:gd name="connsiteX8" fmla="*/ 21432 w 947738"/>
                <a:gd name="connsiteY8" fmla="*/ 0 h 626269"/>
                <a:gd name="connsiteX9" fmla="*/ 33338 w 947738"/>
                <a:gd name="connsiteY9" fmla="*/ 2381 h 626269"/>
                <a:gd name="connsiteX10" fmla="*/ 102394 w 947738"/>
                <a:gd name="connsiteY10" fmla="*/ 35719 h 626269"/>
                <a:gd name="connsiteX11" fmla="*/ 219075 w 947738"/>
                <a:gd name="connsiteY11" fmla="*/ 83344 h 626269"/>
                <a:gd name="connsiteX12" fmla="*/ 330994 w 947738"/>
                <a:gd name="connsiteY12" fmla="*/ 119063 h 626269"/>
                <a:gd name="connsiteX13" fmla="*/ 459582 w 947738"/>
                <a:gd name="connsiteY13" fmla="*/ 152400 h 626269"/>
                <a:gd name="connsiteX14" fmla="*/ 690563 w 947738"/>
                <a:gd name="connsiteY14" fmla="*/ 202406 h 626269"/>
                <a:gd name="connsiteX15" fmla="*/ 731044 w 947738"/>
                <a:gd name="connsiteY15" fmla="*/ 221456 h 626269"/>
                <a:gd name="connsiteX16" fmla="*/ 771525 w 947738"/>
                <a:gd name="connsiteY16" fmla="*/ 245269 h 626269"/>
                <a:gd name="connsiteX17" fmla="*/ 809625 w 947738"/>
                <a:gd name="connsiteY17" fmla="*/ 273844 h 626269"/>
                <a:gd name="connsiteX18" fmla="*/ 852488 w 947738"/>
                <a:gd name="connsiteY18" fmla="*/ 314325 h 626269"/>
                <a:gd name="connsiteX19" fmla="*/ 888207 w 947738"/>
                <a:gd name="connsiteY19" fmla="*/ 354806 h 626269"/>
                <a:gd name="connsiteX20" fmla="*/ 912019 w 947738"/>
                <a:gd name="connsiteY20" fmla="*/ 383381 h 626269"/>
                <a:gd name="connsiteX21" fmla="*/ 931069 w 947738"/>
                <a:gd name="connsiteY21" fmla="*/ 428625 h 626269"/>
                <a:gd name="connsiteX22" fmla="*/ 945357 w 947738"/>
                <a:gd name="connsiteY22" fmla="*/ 473869 h 626269"/>
                <a:gd name="connsiteX23" fmla="*/ 947738 w 947738"/>
                <a:gd name="connsiteY23" fmla="*/ 526256 h 626269"/>
                <a:gd name="connsiteX24" fmla="*/ 945357 w 947738"/>
                <a:gd name="connsiteY24" fmla="*/ 564356 h 626269"/>
                <a:gd name="connsiteX25" fmla="*/ 928688 w 947738"/>
                <a:gd name="connsiteY25" fmla="*/ 602456 h 626269"/>
                <a:gd name="connsiteX26" fmla="*/ 900113 w 947738"/>
                <a:gd name="connsiteY26" fmla="*/ 621506 h 626269"/>
                <a:gd name="connsiteX27" fmla="*/ 866775 w 947738"/>
                <a:gd name="connsiteY27" fmla="*/ 626269 h 626269"/>
                <a:gd name="connsiteX28" fmla="*/ 823913 w 947738"/>
                <a:gd name="connsiteY28" fmla="*/ 621506 h 626269"/>
                <a:gd name="connsiteX29" fmla="*/ 771525 w 947738"/>
                <a:gd name="connsiteY29" fmla="*/ 604838 h 626269"/>
                <a:gd name="connsiteX30" fmla="*/ 578644 w 947738"/>
                <a:gd name="connsiteY30" fmla="*/ 502444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7738" h="626269">
                  <a:moveTo>
                    <a:pt x="578644" y="502444"/>
                  </a:moveTo>
                  <a:lnTo>
                    <a:pt x="400050" y="390525"/>
                  </a:lnTo>
                  <a:lnTo>
                    <a:pt x="283369" y="304800"/>
                  </a:lnTo>
                  <a:lnTo>
                    <a:pt x="133350" y="171450"/>
                  </a:lnTo>
                  <a:lnTo>
                    <a:pt x="42863" y="80963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33338" y="2381"/>
                  </a:lnTo>
                  <a:lnTo>
                    <a:pt x="102394" y="35719"/>
                  </a:lnTo>
                  <a:lnTo>
                    <a:pt x="219075" y="83344"/>
                  </a:lnTo>
                  <a:lnTo>
                    <a:pt x="330994" y="119063"/>
                  </a:lnTo>
                  <a:lnTo>
                    <a:pt x="459582" y="152400"/>
                  </a:lnTo>
                  <a:lnTo>
                    <a:pt x="690563" y="202406"/>
                  </a:lnTo>
                  <a:lnTo>
                    <a:pt x="731044" y="221456"/>
                  </a:lnTo>
                  <a:lnTo>
                    <a:pt x="771525" y="245269"/>
                  </a:lnTo>
                  <a:lnTo>
                    <a:pt x="809625" y="273844"/>
                  </a:lnTo>
                  <a:lnTo>
                    <a:pt x="852488" y="314325"/>
                  </a:lnTo>
                  <a:lnTo>
                    <a:pt x="888207" y="354806"/>
                  </a:lnTo>
                  <a:lnTo>
                    <a:pt x="912019" y="383381"/>
                  </a:lnTo>
                  <a:lnTo>
                    <a:pt x="931069" y="428625"/>
                  </a:lnTo>
                  <a:lnTo>
                    <a:pt x="945357" y="473869"/>
                  </a:lnTo>
                  <a:lnTo>
                    <a:pt x="947738" y="526256"/>
                  </a:lnTo>
                  <a:lnTo>
                    <a:pt x="945357" y="564356"/>
                  </a:lnTo>
                  <a:lnTo>
                    <a:pt x="928688" y="602456"/>
                  </a:lnTo>
                  <a:lnTo>
                    <a:pt x="900113" y="621506"/>
                  </a:lnTo>
                  <a:lnTo>
                    <a:pt x="866775" y="626269"/>
                  </a:lnTo>
                  <a:lnTo>
                    <a:pt x="823913" y="621506"/>
                  </a:lnTo>
                  <a:lnTo>
                    <a:pt x="771525" y="604838"/>
                  </a:lnTo>
                  <a:lnTo>
                    <a:pt x="5786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0D5F4ACE-5492-4F67-96FA-3CA14DC668BE}"/>
                </a:ext>
              </a:extLst>
            </p:cNvPr>
            <p:cNvSpPr/>
            <p:nvPr/>
          </p:nvSpPr>
          <p:spPr>
            <a:xfrm>
              <a:off x="5294313" y="2881313"/>
              <a:ext cx="1309687" cy="723900"/>
            </a:xfrm>
            <a:custGeom>
              <a:avLst/>
              <a:gdLst>
                <a:gd name="connsiteX0" fmla="*/ 183356 w 1309687"/>
                <a:gd name="connsiteY0" fmla="*/ 595312 h 723900"/>
                <a:gd name="connsiteX1" fmla="*/ 435769 w 1309687"/>
                <a:gd name="connsiteY1" fmla="*/ 469106 h 723900"/>
                <a:gd name="connsiteX2" fmla="*/ 647700 w 1309687"/>
                <a:gd name="connsiteY2" fmla="*/ 333375 h 723900"/>
                <a:gd name="connsiteX3" fmla="*/ 754856 w 1309687"/>
                <a:gd name="connsiteY3" fmla="*/ 264318 h 723900"/>
                <a:gd name="connsiteX4" fmla="*/ 807244 w 1309687"/>
                <a:gd name="connsiteY4" fmla="*/ 211931 h 723900"/>
                <a:gd name="connsiteX5" fmla="*/ 809625 w 1309687"/>
                <a:gd name="connsiteY5" fmla="*/ 195262 h 723900"/>
                <a:gd name="connsiteX6" fmla="*/ 809625 w 1309687"/>
                <a:gd name="connsiteY6" fmla="*/ 171450 h 723900"/>
                <a:gd name="connsiteX7" fmla="*/ 797719 w 1309687"/>
                <a:gd name="connsiteY7" fmla="*/ 130968 h 723900"/>
                <a:gd name="connsiteX8" fmla="*/ 773906 w 1309687"/>
                <a:gd name="connsiteY8" fmla="*/ 97631 h 723900"/>
                <a:gd name="connsiteX9" fmla="*/ 740569 w 1309687"/>
                <a:gd name="connsiteY9" fmla="*/ 73818 h 723900"/>
                <a:gd name="connsiteX10" fmla="*/ 719137 w 1309687"/>
                <a:gd name="connsiteY10" fmla="*/ 57150 h 723900"/>
                <a:gd name="connsiteX11" fmla="*/ 709612 w 1309687"/>
                <a:gd name="connsiteY11" fmla="*/ 28575 h 723900"/>
                <a:gd name="connsiteX12" fmla="*/ 711994 w 1309687"/>
                <a:gd name="connsiteY12" fmla="*/ 7143 h 723900"/>
                <a:gd name="connsiteX13" fmla="*/ 723900 w 1309687"/>
                <a:gd name="connsiteY13" fmla="*/ 0 h 723900"/>
                <a:gd name="connsiteX14" fmla="*/ 754856 w 1309687"/>
                <a:gd name="connsiteY14" fmla="*/ 2381 h 723900"/>
                <a:gd name="connsiteX15" fmla="*/ 797719 w 1309687"/>
                <a:gd name="connsiteY15" fmla="*/ 11906 h 723900"/>
                <a:gd name="connsiteX16" fmla="*/ 862012 w 1309687"/>
                <a:gd name="connsiteY16" fmla="*/ 23812 h 723900"/>
                <a:gd name="connsiteX17" fmla="*/ 942975 w 1309687"/>
                <a:gd name="connsiteY17" fmla="*/ 45243 h 723900"/>
                <a:gd name="connsiteX18" fmla="*/ 1019175 w 1309687"/>
                <a:gd name="connsiteY18" fmla="*/ 73818 h 723900"/>
                <a:gd name="connsiteX19" fmla="*/ 1092994 w 1309687"/>
                <a:gd name="connsiteY19" fmla="*/ 114300 h 723900"/>
                <a:gd name="connsiteX20" fmla="*/ 1169194 w 1309687"/>
                <a:gd name="connsiteY20" fmla="*/ 161925 h 723900"/>
                <a:gd name="connsiteX21" fmla="*/ 1235869 w 1309687"/>
                <a:gd name="connsiteY21" fmla="*/ 214312 h 723900"/>
                <a:gd name="connsiteX22" fmla="*/ 1297781 w 1309687"/>
                <a:gd name="connsiteY22" fmla="*/ 273843 h 723900"/>
                <a:gd name="connsiteX23" fmla="*/ 1309687 w 1309687"/>
                <a:gd name="connsiteY23" fmla="*/ 292893 h 723900"/>
                <a:gd name="connsiteX24" fmla="*/ 1309687 w 1309687"/>
                <a:gd name="connsiteY24" fmla="*/ 309562 h 723900"/>
                <a:gd name="connsiteX25" fmla="*/ 1307306 w 1309687"/>
                <a:gd name="connsiteY25" fmla="*/ 333375 h 723900"/>
                <a:gd name="connsiteX26" fmla="*/ 1293019 w 1309687"/>
                <a:gd name="connsiteY26" fmla="*/ 354806 h 723900"/>
                <a:gd name="connsiteX27" fmla="*/ 1262062 w 1309687"/>
                <a:gd name="connsiteY27" fmla="*/ 369093 h 723900"/>
                <a:gd name="connsiteX28" fmla="*/ 1219200 w 1309687"/>
                <a:gd name="connsiteY28" fmla="*/ 378618 h 723900"/>
                <a:gd name="connsiteX29" fmla="*/ 1135856 w 1309687"/>
                <a:gd name="connsiteY29" fmla="*/ 392906 h 723900"/>
                <a:gd name="connsiteX30" fmla="*/ 940594 w 1309687"/>
                <a:gd name="connsiteY30" fmla="*/ 464343 h 723900"/>
                <a:gd name="connsiteX31" fmla="*/ 561975 w 1309687"/>
                <a:gd name="connsiteY31" fmla="*/ 583406 h 723900"/>
                <a:gd name="connsiteX32" fmla="*/ 250031 w 1309687"/>
                <a:gd name="connsiteY32" fmla="*/ 671512 h 723900"/>
                <a:gd name="connsiteX33" fmla="*/ 28575 w 1309687"/>
                <a:gd name="connsiteY33" fmla="*/ 723900 h 723900"/>
                <a:gd name="connsiteX34" fmla="*/ 11906 w 1309687"/>
                <a:gd name="connsiteY34" fmla="*/ 723900 h 723900"/>
                <a:gd name="connsiteX35" fmla="*/ 0 w 1309687"/>
                <a:gd name="connsiteY35" fmla="*/ 714375 h 723900"/>
                <a:gd name="connsiteX36" fmla="*/ 0 w 1309687"/>
                <a:gd name="connsiteY36" fmla="*/ 697706 h 723900"/>
                <a:gd name="connsiteX37" fmla="*/ 14287 w 1309687"/>
                <a:gd name="connsiteY37" fmla="*/ 678656 h 723900"/>
                <a:gd name="connsiteX38" fmla="*/ 183356 w 1309687"/>
                <a:gd name="connsiteY38" fmla="*/ 59531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09687" h="723900">
                  <a:moveTo>
                    <a:pt x="183356" y="595312"/>
                  </a:moveTo>
                  <a:lnTo>
                    <a:pt x="435769" y="469106"/>
                  </a:lnTo>
                  <a:lnTo>
                    <a:pt x="647700" y="333375"/>
                  </a:lnTo>
                  <a:lnTo>
                    <a:pt x="754856" y="264318"/>
                  </a:lnTo>
                  <a:lnTo>
                    <a:pt x="807244" y="211931"/>
                  </a:lnTo>
                  <a:lnTo>
                    <a:pt x="809625" y="195262"/>
                  </a:lnTo>
                  <a:lnTo>
                    <a:pt x="809625" y="171450"/>
                  </a:lnTo>
                  <a:lnTo>
                    <a:pt x="797719" y="130968"/>
                  </a:lnTo>
                  <a:lnTo>
                    <a:pt x="773906" y="97631"/>
                  </a:lnTo>
                  <a:lnTo>
                    <a:pt x="740569" y="73818"/>
                  </a:lnTo>
                  <a:lnTo>
                    <a:pt x="719137" y="57150"/>
                  </a:lnTo>
                  <a:lnTo>
                    <a:pt x="709612" y="28575"/>
                  </a:lnTo>
                  <a:lnTo>
                    <a:pt x="711994" y="7143"/>
                  </a:lnTo>
                  <a:lnTo>
                    <a:pt x="723900" y="0"/>
                  </a:lnTo>
                  <a:lnTo>
                    <a:pt x="754856" y="2381"/>
                  </a:lnTo>
                  <a:lnTo>
                    <a:pt x="797719" y="11906"/>
                  </a:lnTo>
                  <a:lnTo>
                    <a:pt x="862012" y="23812"/>
                  </a:lnTo>
                  <a:lnTo>
                    <a:pt x="942975" y="45243"/>
                  </a:lnTo>
                  <a:lnTo>
                    <a:pt x="1019175" y="73818"/>
                  </a:lnTo>
                  <a:lnTo>
                    <a:pt x="1092994" y="114300"/>
                  </a:lnTo>
                  <a:lnTo>
                    <a:pt x="1169194" y="161925"/>
                  </a:lnTo>
                  <a:lnTo>
                    <a:pt x="1235869" y="214312"/>
                  </a:lnTo>
                  <a:lnTo>
                    <a:pt x="1297781" y="273843"/>
                  </a:lnTo>
                  <a:lnTo>
                    <a:pt x="1309687" y="292893"/>
                  </a:lnTo>
                  <a:lnTo>
                    <a:pt x="1309687" y="309562"/>
                  </a:lnTo>
                  <a:lnTo>
                    <a:pt x="1307306" y="333375"/>
                  </a:lnTo>
                  <a:lnTo>
                    <a:pt x="1293019" y="354806"/>
                  </a:lnTo>
                  <a:lnTo>
                    <a:pt x="1262062" y="369093"/>
                  </a:lnTo>
                  <a:lnTo>
                    <a:pt x="1219200" y="378618"/>
                  </a:lnTo>
                  <a:lnTo>
                    <a:pt x="1135856" y="392906"/>
                  </a:lnTo>
                  <a:lnTo>
                    <a:pt x="940594" y="464343"/>
                  </a:lnTo>
                  <a:lnTo>
                    <a:pt x="561975" y="583406"/>
                  </a:lnTo>
                  <a:lnTo>
                    <a:pt x="250031" y="671512"/>
                  </a:lnTo>
                  <a:lnTo>
                    <a:pt x="28575" y="723900"/>
                  </a:lnTo>
                  <a:lnTo>
                    <a:pt x="11906" y="723900"/>
                  </a:lnTo>
                  <a:lnTo>
                    <a:pt x="0" y="714375"/>
                  </a:lnTo>
                  <a:lnTo>
                    <a:pt x="0" y="697706"/>
                  </a:lnTo>
                  <a:lnTo>
                    <a:pt x="14287" y="678656"/>
                  </a:lnTo>
                  <a:lnTo>
                    <a:pt x="183356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4A0BF76D-EB32-423D-A40A-9530E9B151C7}"/>
                </a:ext>
              </a:extLst>
            </p:cNvPr>
            <p:cNvSpPr/>
            <p:nvPr/>
          </p:nvSpPr>
          <p:spPr>
            <a:xfrm>
              <a:off x="2957513" y="4008438"/>
              <a:ext cx="1365250" cy="1231900"/>
            </a:xfrm>
            <a:custGeom>
              <a:avLst/>
              <a:gdLst>
                <a:gd name="connsiteX0" fmla="*/ 716756 w 1364456"/>
                <a:gd name="connsiteY0" fmla="*/ 716756 h 1233487"/>
                <a:gd name="connsiteX1" fmla="*/ 914400 w 1364456"/>
                <a:gd name="connsiteY1" fmla="*/ 507206 h 1233487"/>
                <a:gd name="connsiteX2" fmla="*/ 1071562 w 1364456"/>
                <a:gd name="connsiteY2" fmla="*/ 340519 h 1233487"/>
                <a:gd name="connsiteX3" fmla="*/ 1195387 w 1364456"/>
                <a:gd name="connsiteY3" fmla="*/ 216694 h 1233487"/>
                <a:gd name="connsiteX4" fmla="*/ 1304925 w 1364456"/>
                <a:gd name="connsiteY4" fmla="*/ 107156 h 1233487"/>
                <a:gd name="connsiteX5" fmla="*/ 1359693 w 1364456"/>
                <a:gd name="connsiteY5" fmla="*/ 50006 h 1233487"/>
                <a:gd name="connsiteX6" fmla="*/ 1364456 w 1364456"/>
                <a:gd name="connsiteY6" fmla="*/ 30956 h 1233487"/>
                <a:gd name="connsiteX7" fmla="*/ 1362075 w 1364456"/>
                <a:gd name="connsiteY7" fmla="*/ 9525 h 1233487"/>
                <a:gd name="connsiteX8" fmla="*/ 1350168 w 1364456"/>
                <a:gd name="connsiteY8" fmla="*/ 2381 h 1233487"/>
                <a:gd name="connsiteX9" fmla="*/ 1333500 w 1364456"/>
                <a:gd name="connsiteY9" fmla="*/ 0 h 1233487"/>
                <a:gd name="connsiteX10" fmla="*/ 1309687 w 1364456"/>
                <a:gd name="connsiteY10" fmla="*/ 11906 h 1233487"/>
                <a:gd name="connsiteX11" fmla="*/ 1250156 w 1364456"/>
                <a:gd name="connsiteY11" fmla="*/ 54769 h 1233487"/>
                <a:gd name="connsiteX12" fmla="*/ 728662 w 1364456"/>
                <a:gd name="connsiteY12" fmla="*/ 459581 h 1233487"/>
                <a:gd name="connsiteX13" fmla="*/ 504825 w 1364456"/>
                <a:gd name="connsiteY13" fmla="*/ 635794 h 1233487"/>
                <a:gd name="connsiteX14" fmla="*/ 342900 w 1364456"/>
                <a:gd name="connsiteY14" fmla="*/ 762000 h 1233487"/>
                <a:gd name="connsiteX15" fmla="*/ 319087 w 1364456"/>
                <a:gd name="connsiteY15" fmla="*/ 781050 h 1233487"/>
                <a:gd name="connsiteX16" fmla="*/ 290512 w 1364456"/>
                <a:gd name="connsiteY16" fmla="*/ 792956 h 1233487"/>
                <a:gd name="connsiteX17" fmla="*/ 261937 w 1364456"/>
                <a:gd name="connsiteY17" fmla="*/ 797719 h 1233487"/>
                <a:gd name="connsiteX18" fmla="*/ 228600 w 1364456"/>
                <a:gd name="connsiteY18" fmla="*/ 802481 h 1233487"/>
                <a:gd name="connsiteX19" fmla="*/ 185737 w 1364456"/>
                <a:gd name="connsiteY19" fmla="*/ 792956 h 1233487"/>
                <a:gd name="connsiteX20" fmla="*/ 161925 w 1364456"/>
                <a:gd name="connsiteY20" fmla="*/ 778669 h 1233487"/>
                <a:gd name="connsiteX21" fmla="*/ 135731 w 1364456"/>
                <a:gd name="connsiteY21" fmla="*/ 752475 h 1233487"/>
                <a:gd name="connsiteX22" fmla="*/ 109537 w 1364456"/>
                <a:gd name="connsiteY22" fmla="*/ 716756 h 1233487"/>
                <a:gd name="connsiteX23" fmla="*/ 92868 w 1364456"/>
                <a:gd name="connsiteY23" fmla="*/ 695325 h 1233487"/>
                <a:gd name="connsiteX24" fmla="*/ 66675 w 1364456"/>
                <a:gd name="connsiteY24" fmla="*/ 671512 h 1233487"/>
                <a:gd name="connsiteX25" fmla="*/ 40481 w 1364456"/>
                <a:gd name="connsiteY25" fmla="*/ 669131 h 1233487"/>
                <a:gd name="connsiteX26" fmla="*/ 28575 w 1364456"/>
                <a:gd name="connsiteY26" fmla="*/ 673894 h 1233487"/>
                <a:gd name="connsiteX27" fmla="*/ 7143 w 1364456"/>
                <a:gd name="connsiteY27" fmla="*/ 695325 h 1233487"/>
                <a:gd name="connsiteX28" fmla="*/ 0 w 1364456"/>
                <a:gd name="connsiteY28" fmla="*/ 728662 h 1233487"/>
                <a:gd name="connsiteX29" fmla="*/ 9525 w 1364456"/>
                <a:gd name="connsiteY29" fmla="*/ 792956 h 1233487"/>
                <a:gd name="connsiteX30" fmla="*/ 30956 w 1364456"/>
                <a:gd name="connsiteY30" fmla="*/ 885825 h 1233487"/>
                <a:gd name="connsiteX31" fmla="*/ 66675 w 1364456"/>
                <a:gd name="connsiteY31" fmla="*/ 981075 h 1233487"/>
                <a:gd name="connsiteX32" fmla="*/ 102393 w 1364456"/>
                <a:gd name="connsiteY32" fmla="*/ 1054894 h 1233487"/>
                <a:gd name="connsiteX33" fmla="*/ 147637 w 1364456"/>
                <a:gd name="connsiteY33" fmla="*/ 1116806 h 1233487"/>
                <a:gd name="connsiteX34" fmla="*/ 202406 w 1364456"/>
                <a:gd name="connsiteY34" fmla="*/ 1178719 h 1233487"/>
                <a:gd name="connsiteX35" fmla="*/ 252412 w 1364456"/>
                <a:gd name="connsiteY35" fmla="*/ 1219200 h 1233487"/>
                <a:gd name="connsiteX36" fmla="*/ 271462 w 1364456"/>
                <a:gd name="connsiteY36" fmla="*/ 1231106 h 1233487"/>
                <a:gd name="connsiteX37" fmla="*/ 285750 w 1364456"/>
                <a:gd name="connsiteY37" fmla="*/ 1233487 h 1233487"/>
                <a:gd name="connsiteX38" fmla="*/ 304800 w 1364456"/>
                <a:gd name="connsiteY38" fmla="*/ 1228725 h 1233487"/>
                <a:gd name="connsiteX39" fmla="*/ 357187 w 1364456"/>
                <a:gd name="connsiteY39" fmla="*/ 1173956 h 1233487"/>
                <a:gd name="connsiteX40" fmla="*/ 381000 w 1364456"/>
                <a:gd name="connsiteY40" fmla="*/ 1128712 h 1233487"/>
                <a:gd name="connsiteX41" fmla="*/ 400050 w 1364456"/>
                <a:gd name="connsiteY41" fmla="*/ 1083469 h 1233487"/>
                <a:gd name="connsiteX42" fmla="*/ 411956 w 1364456"/>
                <a:gd name="connsiteY42" fmla="*/ 1062037 h 1233487"/>
                <a:gd name="connsiteX43" fmla="*/ 461962 w 1364456"/>
                <a:gd name="connsiteY43" fmla="*/ 1000125 h 1233487"/>
                <a:gd name="connsiteX44" fmla="*/ 564356 w 1364456"/>
                <a:gd name="connsiteY44" fmla="*/ 888206 h 1233487"/>
                <a:gd name="connsiteX45" fmla="*/ 716756 w 1364456"/>
                <a:gd name="connsiteY45" fmla="*/ 716756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4456" h="1233487">
                  <a:moveTo>
                    <a:pt x="716756" y="716756"/>
                  </a:moveTo>
                  <a:lnTo>
                    <a:pt x="914400" y="507206"/>
                  </a:lnTo>
                  <a:lnTo>
                    <a:pt x="1071562" y="340519"/>
                  </a:lnTo>
                  <a:lnTo>
                    <a:pt x="1195387" y="216694"/>
                  </a:lnTo>
                  <a:lnTo>
                    <a:pt x="1304925" y="107156"/>
                  </a:lnTo>
                  <a:lnTo>
                    <a:pt x="1359693" y="50006"/>
                  </a:lnTo>
                  <a:lnTo>
                    <a:pt x="1364456" y="30956"/>
                  </a:lnTo>
                  <a:lnTo>
                    <a:pt x="1362075" y="9525"/>
                  </a:lnTo>
                  <a:lnTo>
                    <a:pt x="1350168" y="2381"/>
                  </a:lnTo>
                  <a:lnTo>
                    <a:pt x="1333500" y="0"/>
                  </a:lnTo>
                  <a:lnTo>
                    <a:pt x="1309687" y="11906"/>
                  </a:lnTo>
                  <a:lnTo>
                    <a:pt x="1250156" y="54769"/>
                  </a:lnTo>
                  <a:lnTo>
                    <a:pt x="728662" y="459581"/>
                  </a:lnTo>
                  <a:lnTo>
                    <a:pt x="504825" y="635794"/>
                  </a:lnTo>
                  <a:lnTo>
                    <a:pt x="342900" y="762000"/>
                  </a:lnTo>
                  <a:lnTo>
                    <a:pt x="319087" y="781050"/>
                  </a:lnTo>
                  <a:lnTo>
                    <a:pt x="290512" y="792956"/>
                  </a:lnTo>
                  <a:lnTo>
                    <a:pt x="261937" y="797719"/>
                  </a:lnTo>
                  <a:lnTo>
                    <a:pt x="228600" y="802481"/>
                  </a:lnTo>
                  <a:lnTo>
                    <a:pt x="185737" y="792956"/>
                  </a:lnTo>
                  <a:lnTo>
                    <a:pt x="161925" y="778669"/>
                  </a:lnTo>
                  <a:lnTo>
                    <a:pt x="135731" y="752475"/>
                  </a:lnTo>
                  <a:lnTo>
                    <a:pt x="109537" y="716756"/>
                  </a:lnTo>
                  <a:lnTo>
                    <a:pt x="92868" y="695325"/>
                  </a:lnTo>
                  <a:lnTo>
                    <a:pt x="66675" y="671512"/>
                  </a:lnTo>
                  <a:lnTo>
                    <a:pt x="40481" y="669131"/>
                  </a:lnTo>
                  <a:lnTo>
                    <a:pt x="28575" y="673894"/>
                  </a:lnTo>
                  <a:lnTo>
                    <a:pt x="7143" y="695325"/>
                  </a:lnTo>
                  <a:lnTo>
                    <a:pt x="0" y="728662"/>
                  </a:lnTo>
                  <a:lnTo>
                    <a:pt x="9525" y="792956"/>
                  </a:lnTo>
                  <a:lnTo>
                    <a:pt x="30956" y="885825"/>
                  </a:lnTo>
                  <a:lnTo>
                    <a:pt x="66675" y="981075"/>
                  </a:lnTo>
                  <a:lnTo>
                    <a:pt x="102393" y="1054894"/>
                  </a:lnTo>
                  <a:lnTo>
                    <a:pt x="147637" y="1116806"/>
                  </a:lnTo>
                  <a:lnTo>
                    <a:pt x="202406" y="1178719"/>
                  </a:lnTo>
                  <a:lnTo>
                    <a:pt x="252412" y="1219200"/>
                  </a:lnTo>
                  <a:lnTo>
                    <a:pt x="271462" y="1231106"/>
                  </a:lnTo>
                  <a:lnTo>
                    <a:pt x="285750" y="1233487"/>
                  </a:lnTo>
                  <a:lnTo>
                    <a:pt x="304800" y="1228725"/>
                  </a:lnTo>
                  <a:lnTo>
                    <a:pt x="357187" y="1173956"/>
                  </a:lnTo>
                  <a:lnTo>
                    <a:pt x="381000" y="1128712"/>
                  </a:lnTo>
                  <a:lnTo>
                    <a:pt x="400050" y="1083469"/>
                  </a:lnTo>
                  <a:lnTo>
                    <a:pt x="411956" y="1062037"/>
                  </a:lnTo>
                  <a:lnTo>
                    <a:pt x="461962" y="1000125"/>
                  </a:lnTo>
                  <a:lnTo>
                    <a:pt x="564356" y="888206"/>
                  </a:lnTo>
                  <a:lnTo>
                    <a:pt x="716756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CA556A53-AF36-402B-80B9-6F77202B3EB4}"/>
                </a:ext>
              </a:extLst>
            </p:cNvPr>
            <p:cNvSpPr/>
            <p:nvPr/>
          </p:nvSpPr>
          <p:spPr>
            <a:xfrm rot="16200000">
              <a:off x="2597150" y="3398838"/>
              <a:ext cx="4535488" cy="658812"/>
            </a:xfrm>
            <a:custGeom>
              <a:avLst/>
              <a:gdLst>
                <a:gd name="connsiteX0" fmla="*/ 3189427 w 4535424"/>
                <a:gd name="connsiteY0" fmla="*/ 537667 h 658368"/>
                <a:gd name="connsiteX1" fmla="*/ 2362809 w 4535424"/>
                <a:gd name="connsiteY1" fmla="*/ 526694 h 658368"/>
                <a:gd name="connsiteX2" fmla="*/ 2099462 w 4535424"/>
                <a:gd name="connsiteY2" fmla="*/ 523037 h 658368"/>
                <a:gd name="connsiteX3" fmla="*/ 1521561 w 4535424"/>
                <a:gd name="connsiteY3" fmla="*/ 519379 h 658368"/>
                <a:gd name="connsiteX4" fmla="*/ 822960 w 4535424"/>
                <a:gd name="connsiteY4" fmla="*/ 519379 h 658368"/>
                <a:gd name="connsiteX5" fmla="*/ 680313 w 4535424"/>
                <a:gd name="connsiteY5" fmla="*/ 537667 h 658368"/>
                <a:gd name="connsiteX6" fmla="*/ 519379 w 4535424"/>
                <a:gd name="connsiteY6" fmla="*/ 563270 h 658368"/>
                <a:gd name="connsiteX7" fmla="*/ 446227 w 4535424"/>
                <a:gd name="connsiteY7" fmla="*/ 552297 h 658368"/>
                <a:gd name="connsiteX8" fmla="*/ 307238 w 4535424"/>
                <a:gd name="connsiteY8" fmla="*/ 523037 h 658368"/>
                <a:gd name="connsiteX9" fmla="*/ 135331 w 4535424"/>
                <a:gd name="connsiteY9" fmla="*/ 468173 h 658368"/>
                <a:gd name="connsiteX10" fmla="*/ 21945 w 4535424"/>
                <a:gd name="connsiteY10" fmla="*/ 420624 h 658368"/>
                <a:gd name="connsiteX11" fmla="*/ 3657 w 4535424"/>
                <a:gd name="connsiteY11" fmla="*/ 387705 h 658368"/>
                <a:gd name="connsiteX12" fmla="*/ 0 w 4535424"/>
                <a:gd name="connsiteY12" fmla="*/ 340157 h 658368"/>
                <a:gd name="connsiteX13" fmla="*/ 10973 w 4535424"/>
                <a:gd name="connsiteY13" fmla="*/ 292608 h 658368"/>
                <a:gd name="connsiteX14" fmla="*/ 25603 w 4535424"/>
                <a:gd name="connsiteY14" fmla="*/ 274320 h 658368"/>
                <a:gd name="connsiteX15" fmla="*/ 102413 w 4535424"/>
                <a:gd name="connsiteY15" fmla="*/ 226771 h 658368"/>
                <a:gd name="connsiteX16" fmla="*/ 215798 w 4535424"/>
                <a:gd name="connsiteY16" fmla="*/ 157277 h 658368"/>
                <a:gd name="connsiteX17" fmla="*/ 592531 w 4535424"/>
                <a:gd name="connsiteY17" fmla="*/ 270662 h 658368"/>
                <a:gd name="connsiteX18" fmla="*/ 837590 w 4535424"/>
                <a:gd name="connsiteY18" fmla="*/ 277977 h 658368"/>
                <a:gd name="connsiteX19" fmla="*/ 1664208 w 4535424"/>
                <a:gd name="connsiteY19" fmla="*/ 285293 h 658368"/>
                <a:gd name="connsiteX20" fmla="*/ 2651760 w 4535424"/>
                <a:gd name="connsiteY20" fmla="*/ 292608 h 658368"/>
                <a:gd name="connsiteX21" fmla="*/ 4162349 w 4535424"/>
                <a:gd name="connsiteY21" fmla="*/ 299923 h 658368"/>
                <a:gd name="connsiteX22" fmla="*/ 4239158 w 4535424"/>
                <a:gd name="connsiteY22" fmla="*/ 296265 h 658368"/>
                <a:gd name="connsiteX23" fmla="*/ 4261104 w 4535424"/>
                <a:gd name="connsiteY23" fmla="*/ 288950 h 658368"/>
                <a:gd name="connsiteX24" fmla="*/ 4301337 w 4535424"/>
                <a:gd name="connsiteY24" fmla="*/ 259689 h 658368"/>
                <a:gd name="connsiteX25" fmla="*/ 4345229 w 4535424"/>
                <a:gd name="connsiteY25" fmla="*/ 204825 h 658368"/>
                <a:gd name="connsiteX26" fmla="*/ 4400093 w 4535424"/>
                <a:gd name="connsiteY26" fmla="*/ 131673 h 658368"/>
                <a:gd name="connsiteX27" fmla="*/ 4465929 w 4535424"/>
                <a:gd name="connsiteY27" fmla="*/ 10973 h 658368"/>
                <a:gd name="connsiteX28" fmla="*/ 4487875 w 4535424"/>
                <a:gd name="connsiteY28" fmla="*/ 0 h 658368"/>
                <a:gd name="connsiteX29" fmla="*/ 4513478 w 4535424"/>
                <a:gd name="connsiteY29" fmla="*/ 0 h 658368"/>
                <a:gd name="connsiteX30" fmla="*/ 4535424 w 4535424"/>
                <a:gd name="connsiteY30" fmla="*/ 10973 h 658368"/>
                <a:gd name="connsiteX31" fmla="*/ 4524451 w 4535424"/>
                <a:gd name="connsiteY31" fmla="*/ 58521 h 658368"/>
                <a:gd name="connsiteX32" fmla="*/ 4484217 w 4535424"/>
                <a:gd name="connsiteY32" fmla="*/ 241401 h 658368"/>
                <a:gd name="connsiteX33" fmla="*/ 4422038 w 4535424"/>
                <a:gd name="connsiteY33" fmla="*/ 442569 h 658368"/>
                <a:gd name="connsiteX34" fmla="*/ 4385462 w 4535424"/>
                <a:gd name="connsiteY34" fmla="*/ 548640 h 658368"/>
                <a:gd name="connsiteX35" fmla="*/ 4352544 w 4535424"/>
                <a:gd name="connsiteY35" fmla="*/ 607161 h 658368"/>
                <a:gd name="connsiteX36" fmla="*/ 4312310 w 4535424"/>
                <a:gd name="connsiteY36" fmla="*/ 636422 h 658368"/>
                <a:gd name="connsiteX37" fmla="*/ 4261104 w 4535424"/>
                <a:gd name="connsiteY37" fmla="*/ 654710 h 658368"/>
                <a:gd name="connsiteX38" fmla="*/ 4220870 w 4535424"/>
                <a:gd name="connsiteY38" fmla="*/ 658368 h 658368"/>
                <a:gd name="connsiteX39" fmla="*/ 4129430 w 4535424"/>
                <a:gd name="connsiteY39" fmla="*/ 603504 h 658368"/>
                <a:gd name="connsiteX40" fmla="*/ 4045305 w 4535424"/>
                <a:gd name="connsiteY40" fmla="*/ 570585 h 658368"/>
                <a:gd name="connsiteX41" fmla="*/ 3503981 w 4535424"/>
                <a:gd name="connsiteY41" fmla="*/ 548640 h 658368"/>
                <a:gd name="connsiteX42" fmla="*/ 3189427 w 4535424"/>
                <a:gd name="connsiteY42" fmla="*/ 537667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5424" h="658368">
                  <a:moveTo>
                    <a:pt x="3189427" y="537667"/>
                  </a:moveTo>
                  <a:lnTo>
                    <a:pt x="2362809" y="526694"/>
                  </a:lnTo>
                  <a:lnTo>
                    <a:pt x="2099462" y="523037"/>
                  </a:lnTo>
                  <a:lnTo>
                    <a:pt x="1521561" y="519379"/>
                  </a:lnTo>
                  <a:lnTo>
                    <a:pt x="822960" y="519379"/>
                  </a:lnTo>
                  <a:lnTo>
                    <a:pt x="680313" y="537667"/>
                  </a:lnTo>
                  <a:lnTo>
                    <a:pt x="519379" y="563270"/>
                  </a:lnTo>
                  <a:lnTo>
                    <a:pt x="446227" y="552297"/>
                  </a:lnTo>
                  <a:lnTo>
                    <a:pt x="307238" y="523037"/>
                  </a:lnTo>
                  <a:lnTo>
                    <a:pt x="135331" y="468173"/>
                  </a:lnTo>
                  <a:lnTo>
                    <a:pt x="21945" y="420624"/>
                  </a:lnTo>
                  <a:cubicBezTo>
                    <a:pt x="3011" y="390329"/>
                    <a:pt x="3657" y="402865"/>
                    <a:pt x="3657" y="387705"/>
                  </a:cubicBezTo>
                  <a:lnTo>
                    <a:pt x="0" y="340157"/>
                  </a:lnTo>
                  <a:lnTo>
                    <a:pt x="10973" y="292608"/>
                  </a:lnTo>
                  <a:lnTo>
                    <a:pt x="25603" y="274320"/>
                  </a:lnTo>
                  <a:lnTo>
                    <a:pt x="102413" y="226771"/>
                  </a:lnTo>
                  <a:lnTo>
                    <a:pt x="215798" y="157277"/>
                  </a:lnTo>
                  <a:lnTo>
                    <a:pt x="592531" y="270662"/>
                  </a:lnTo>
                  <a:lnTo>
                    <a:pt x="837590" y="277977"/>
                  </a:lnTo>
                  <a:lnTo>
                    <a:pt x="1664208" y="285293"/>
                  </a:lnTo>
                  <a:lnTo>
                    <a:pt x="2651760" y="292608"/>
                  </a:lnTo>
                  <a:lnTo>
                    <a:pt x="4162349" y="299923"/>
                  </a:lnTo>
                  <a:lnTo>
                    <a:pt x="4239158" y="296265"/>
                  </a:lnTo>
                  <a:lnTo>
                    <a:pt x="4261104" y="288950"/>
                  </a:lnTo>
                  <a:lnTo>
                    <a:pt x="4301337" y="259689"/>
                  </a:lnTo>
                  <a:lnTo>
                    <a:pt x="4345229" y="204825"/>
                  </a:lnTo>
                  <a:lnTo>
                    <a:pt x="4400093" y="131673"/>
                  </a:lnTo>
                  <a:lnTo>
                    <a:pt x="4465929" y="10973"/>
                  </a:lnTo>
                  <a:lnTo>
                    <a:pt x="4487875" y="0"/>
                  </a:lnTo>
                  <a:lnTo>
                    <a:pt x="4513478" y="0"/>
                  </a:lnTo>
                  <a:lnTo>
                    <a:pt x="4535424" y="10973"/>
                  </a:lnTo>
                  <a:lnTo>
                    <a:pt x="4524451" y="58521"/>
                  </a:lnTo>
                  <a:lnTo>
                    <a:pt x="4484217" y="241401"/>
                  </a:lnTo>
                  <a:lnTo>
                    <a:pt x="4422038" y="442569"/>
                  </a:lnTo>
                  <a:lnTo>
                    <a:pt x="4385462" y="548640"/>
                  </a:lnTo>
                  <a:lnTo>
                    <a:pt x="4352544" y="607161"/>
                  </a:lnTo>
                  <a:lnTo>
                    <a:pt x="4312310" y="636422"/>
                  </a:lnTo>
                  <a:lnTo>
                    <a:pt x="4261104" y="654710"/>
                  </a:lnTo>
                  <a:lnTo>
                    <a:pt x="4220870" y="658368"/>
                  </a:lnTo>
                  <a:lnTo>
                    <a:pt x="4129430" y="603504"/>
                  </a:lnTo>
                  <a:lnTo>
                    <a:pt x="4045305" y="570585"/>
                  </a:lnTo>
                  <a:lnTo>
                    <a:pt x="3503981" y="548640"/>
                  </a:lnTo>
                  <a:lnTo>
                    <a:pt x="3189427" y="537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6E26F539-AA20-4EC6-9544-27E87713324C}"/>
                </a:ext>
              </a:extLst>
            </p:cNvPr>
            <p:cNvSpPr/>
            <p:nvPr/>
          </p:nvSpPr>
          <p:spPr>
            <a:xfrm>
              <a:off x="4100513" y="5170488"/>
              <a:ext cx="787400" cy="688975"/>
            </a:xfrm>
            <a:custGeom>
              <a:avLst/>
              <a:gdLst>
                <a:gd name="connsiteX0" fmla="*/ 278606 w 788193"/>
                <a:gd name="connsiteY0" fmla="*/ 109537 h 690562"/>
                <a:gd name="connsiteX1" fmla="*/ 488156 w 788193"/>
                <a:gd name="connsiteY1" fmla="*/ 204787 h 690562"/>
                <a:gd name="connsiteX2" fmla="*/ 602456 w 788193"/>
                <a:gd name="connsiteY2" fmla="*/ 259556 h 690562"/>
                <a:gd name="connsiteX3" fmla="*/ 642937 w 788193"/>
                <a:gd name="connsiteY3" fmla="*/ 273844 h 690562"/>
                <a:gd name="connsiteX4" fmla="*/ 657225 w 788193"/>
                <a:gd name="connsiteY4" fmla="*/ 273844 h 690562"/>
                <a:gd name="connsiteX5" fmla="*/ 683418 w 788193"/>
                <a:gd name="connsiteY5" fmla="*/ 264319 h 690562"/>
                <a:gd name="connsiteX6" fmla="*/ 788193 w 788193"/>
                <a:gd name="connsiteY6" fmla="*/ 161925 h 690562"/>
                <a:gd name="connsiteX7" fmla="*/ 654843 w 788193"/>
                <a:gd name="connsiteY7" fmla="*/ 690562 h 690562"/>
                <a:gd name="connsiteX8" fmla="*/ 588168 w 788193"/>
                <a:gd name="connsiteY8" fmla="*/ 607219 h 690562"/>
                <a:gd name="connsiteX9" fmla="*/ 526256 w 788193"/>
                <a:gd name="connsiteY9" fmla="*/ 519112 h 690562"/>
                <a:gd name="connsiteX10" fmla="*/ 471487 w 788193"/>
                <a:gd name="connsiteY10" fmla="*/ 433387 h 690562"/>
                <a:gd name="connsiteX11" fmla="*/ 411956 w 788193"/>
                <a:gd name="connsiteY11" fmla="*/ 378619 h 690562"/>
                <a:gd name="connsiteX12" fmla="*/ 278606 w 788193"/>
                <a:gd name="connsiteY12" fmla="*/ 259556 h 690562"/>
                <a:gd name="connsiteX13" fmla="*/ 111918 w 788193"/>
                <a:gd name="connsiteY13" fmla="*/ 123825 h 690562"/>
                <a:gd name="connsiteX14" fmla="*/ 11906 w 788193"/>
                <a:gd name="connsiteY14" fmla="*/ 42862 h 690562"/>
                <a:gd name="connsiteX15" fmla="*/ 0 w 788193"/>
                <a:gd name="connsiteY15" fmla="*/ 23812 h 690562"/>
                <a:gd name="connsiteX16" fmla="*/ 4762 w 788193"/>
                <a:gd name="connsiteY16" fmla="*/ 7144 h 690562"/>
                <a:gd name="connsiteX17" fmla="*/ 30956 w 788193"/>
                <a:gd name="connsiteY17" fmla="*/ 0 h 690562"/>
                <a:gd name="connsiteX18" fmla="*/ 64293 w 788193"/>
                <a:gd name="connsiteY18" fmla="*/ 9525 h 690562"/>
                <a:gd name="connsiteX19" fmla="*/ 278606 w 788193"/>
                <a:gd name="connsiteY19" fmla="*/ 10953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193" h="690562">
                  <a:moveTo>
                    <a:pt x="278606" y="109537"/>
                  </a:moveTo>
                  <a:lnTo>
                    <a:pt x="488156" y="204787"/>
                  </a:lnTo>
                  <a:lnTo>
                    <a:pt x="602456" y="259556"/>
                  </a:lnTo>
                  <a:lnTo>
                    <a:pt x="642937" y="273844"/>
                  </a:lnTo>
                  <a:lnTo>
                    <a:pt x="657225" y="273844"/>
                  </a:lnTo>
                  <a:lnTo>
                    <a:pt x="683418" y="264319"/>
                  </a:lnTo>
                  <a:lnTo>
                    <a:pt x="788193" y="161925"/>
                  </a:lnTo>
                  <a:lnTo>
                    <a:pt x="654843" y="690562"/>
                  </a:lnTo>
                  <a:lnTo>
                    <a:pt x="588168" y="607219"/>
                  </a:lnTo>
                  <a:lnTo>
                    <a:pt x="526256" y="519112"/>
                  </a:lnTo>
                  <a:lnTo>
                    <a:pt x="471487" y="433387"/>
                  </a:lnTo>
                  <a:lnTo>
                    <a:pt x="411956" y="378619"/>
                  </a:lnTo>
                  <a:lnTo>
                    <a:pt x="278606" y="259556"/>
                  </a:lnTo>
                  <a:lnTo>
                    <a:pt x="111918" y="123825"/>
                  </a:lnTo>
                  <a:lnTo>
                    <a:pt x="11906" y="42862"/>
                  </a:lnTo>
                  <a:lnTo>
                    <a:pt x="0" y="23812"/>
                  </a:lnTo>
                  <a:lnTo>
                    <a:pt x="4762" y="7144"/>
                  </a:lnTo>
                  <a:lnTo>
                    <a:pt x="30956" y="0"/>
                  </a:lnTo>
                  <a:lnTo>
                    <a:pt x="64293" y="9525"/>
                  </a:lnTo>
                  <a:lnTo>
                    <a:pt x="278606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623E5ACC-F504-4BD3-B0A3-B39D41304AF6}"/>
                </a:ext>
              </a:extLst>
            </p:cNvPr>
            <p:cNvSpPr/>
            <p:nvPr/>
          </p:nvSpPr>
          <p:spPr>
            <a:xfrm>
              <a:off x="4976813" y="3551238"/>
              <a:ext cx="2314575" cy="1781175"/>
            </a:xfrm>
            <a:custGeom>
              <a:avLst/>
              <a:gdLst>
                <a:gd name="connsiteX0" fmla="*/ 823912 w 2314575"/>
                <a:gd name="connsiteY0" fmla="*/ 959644 h 1781175"/>
                <a:gd name="connsiteX1" fmla="*/ 500062 w 2314575"/>
                <a:gd name="connsiteY1" fmla="*/ 611981 h 1781175"/>
                <a:gd name="connsiteX2" fmla="*/ 219075 w 2314575"/>
                <a:gd name="connsiteY2" fmla="*/ 319087 h 1781175"/>
                <a:gd name="connsiteX3" fmla="*/ 0 w 2314575"/>
                <a:gd name="connsiteY3" fmla="*/ 109537 h 1781175"/>
                <a:gd name="connsiteX4" fmla="*/ 21431 w 2314575"/>
                <a:gd name="connsiteY4" fmla="*/ 0 h 1781175"/>
                <a:gd name="connsiteX5" fmla="*/ 147637 w 2314575"/>
                <a:gd name="connsiteY5" fmla="*/ 119062 h 1781175"/>
                <a:gd name="connsiteX6" fmla="*/ 388143 w 2314575"/>
                <a:gd name="connsiteY6" fmla="*/ 333375 h 1781175"/>
                <a:gd name="connsiteX7" fmla="*/ 652462 w 2314575"/>
                <a:gd name="connsiteY7" fmla="*/ 561975 h 1781175"/>
                <a:gd name="connsiteX8" fmla="*/ 1026318 w 2314575"/>
                <a:gd name="connsiteY8" fmla="*/ 866775 h 1781175"/>
                <a:gd name="connsiteX9" fmla="*/ 1228725 w 2314575"/>
                <a:gd name="connsiteY9" fmla="*/ 1026319 h 1781175"/>
                <a:gd name="connsiteX10" fmla="*/ 1397793 w 2314575"/>
                <a:gd name="connsiteY10" fmla="*/ 1150144 h 1781175"/>
                <a:gd name="connsiteX11" fmla="*/ 1535906 w 2314575"/>
                <a:gd name="connsiteY11" fmla="*/ 1247775 h 1781175"/>
                <a:gd name="connsiteX12" fmla="*/ 1819275 w 2314575"/>
                <a:gd name="connsiteY12" fmla="*/ 1428750 h 1781175"/>
                <a:gd name="connsiteX13" fmla="*/ 2124075 w 2314575"/>
                <a:gd name="connsiteY13" fmla="*/ 1614487 h 1781175"/>
                <a:gd name="connsiteX14" fmla="*/ 2297906 w 2314575"/>
                <a:gd name="connsiteY14" fmla="*/ 1712119 h 1781175"/>
                <a:gd name="connsiteX15" fmla="*/ 2314575 w 2314575"/>
                <a:gd name="connsiteY15" fmla="*/ 1738312 h 1781175"/>
                <a:gd name="connsiteX16" fmla="*/ 2312193 w 2314575"/>
                <a:gd name="connsiteY16" fmla="*/ 1766887 h 1781175"/>
                <a:gd name="connsiteX17" fmla="*/ 2297906 w 2314575"/>
                <a:gd name="connsiteY17" fmla="*/ 1778794 h 1781175"/>
                <a:gd name="connsiteX18" fmla="*/ 2221706 w 2314575"/>
                <a:gd name="connsiteY18" fmla="*/ 1781175 h 1781175"/>
                <a:gd name="connsiteX19" fmla="*/ 1983581 w 2314575"/>
                <a:gd name="connsiteY19" fmla="*/ 1766887 h 1781175"/>
                <a:gd name="connsiteX20" fmla="*/ 1664493 w 2314575"/>
                <a:gd name="connsiteY20" fmla="*/ 1754981 h 1781175"/>
                <a:gd name="connsiteX21" fmla="*/ 1602581 w 2314575"/>
                <a:gd name="connsiteY21" fmla="*/ 1750219 h 1781175"/>
                <a:gd name="connsiteX22" fmla="*/ 1564481 w 2314575"/>
                <a:gd name="connsiteY22" fmla="*/ 1743075 h 1781175"/>
                <a:gd name="connsiteX23" fmla="*/ 1526381 w 2314575"/>
                <a:gd name="connsiteY23" fmla="*/ 1724025 h 1781175"/>
                <a:gd name="connsiteX24" fmla="*/ 1481137 w 2314575"/>
                <a:gd name="connsiteY24" fmla="*/ 1683544 h 1781175"/>
                <a:gd name="connsiteX25" fmla="*/ 1385887 w 2314575"/>
                <a:gd name="connsiteY25" fmla="*/ 1571625 h 1781175"/>
                <a:gd name="connsiteX26" fmla="*/ 1164431 w 2314575"/>
                <a:gd name="connsiteY26" fmla="*/ 1326356 h 1781175"/>
                <a:gd name="connsiteX27" fmla="*/ 823912 w 2314575"/>
                <a:gd name="connsiteY27" fmla="*/ 959644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14575" h="1781175">
                  <a:moveTo>
                    <a:pt x="823912" y="959644"/>
                  </a:moveTo>
                  <a:lnTo>
                    <a:pt x="500062" y="611981"/>
                  </a:lnTo>
                  <a:lnTo>
                    <a:pt x="219075" y="319087"/>
                  </a:lnTo>
                  <a:lnTo>
                    <a:pt x="0" y="109537"/>
                  </a:lnTo>
                  <a:lnTo>
                    <a:pt x="21431" y="0"/>
                  </a:lnTo>
                  <a:lnTo>
                    <a:pt x="147637" y="119062"/>
                  </a:lnTo>
                  <a:lnTo>
                    <a:pt x="388143" y="333375"/>
                  </a:lnTo>
                  <a:lnTo>
                    <a:pt x="652462" y="561975"/>
                  </a:lnTo>
                  <a:lnTo>
                    <a:pt x="1026318" y="866775"/>
                  </a:lnTo>
                  <a:lnTo>
                    <a:pt x="1228725" y="1026319"/>
                  </a:lnTo>
                  <a:lnTo>
                    <a:pt x="1397793" y="1150144"/>
                  </a:lnTo>
                  <a:lnTo>
                    <a:pt x="1535906" y="1247775"/>
                  </a:lnTo>
                  <a:lnTo>
                    <a:pt x="1819275" y="1428750"/>
                  </a:lnTo>
                  <a:lnTo>
                    <a:pt x="2124075" y="1614487"/>
                  </a:lnTo>
                  <a:lnTo>
                    <a:pt x="2297906" y="1712119"/>
                  </a:lnTo>
                  <a:lnTo>
                    <a:pt x="2314575" y="1738312"/>
                  </a:lnTo>
                  <a:lnTo>
                    <a:pt x="2312193" y="1766887"/>
                  </a:lnTo>
                  <a:lnTo>
                    <a:pt x="2297906" y="1778794"/>
                  </a:lnTo>
                  <a:lnTo>
                    <a:pt x="2221706" y="1781175"/>
                  </a:lnTo>
                  <a:lnTo>
                    <a:pt x="1983581" y="1766887"/>
                  </a:lnTo>
                  <a:lnTo>
                    <a:pt x="1664493" y="1754981"/>
                  </a:lnTo>
                  <a:lnTo>
                    <a:pt x="1602581" y="1750219"/>
                  </a:lnTo>
                  <a:lnTo>
                    <a:pt x="1564481" y="1743075"/>
                  </a:lnTo>
                  <a:lnTo>
                    <a:pt x="1526381" y="1724025"/>
                  </a:lnTo>
                  <a:lnTo>
                    <a:pt x="1481137" y="1683544"/>
                  </a:lnTo>
                  <a:lnTo>
                    <a:pt x="1385887" y="1571625"/>
                  </a:lnTo>
                  <a:lnTo>
                    <a:pt x="1164431" y="1326356"/>
                  </a:lnTo>
                  <a:lnTo>
                    <a:pt x="823912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2191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8DA9B6-614D-4B2C-91B9-F418A23C6A16}"/>
              </a:ext>
            </a:extLst>
          </p:cNvPr>
          <p:cNvGrpSpPr/>
          <p:nvPr/>
        </p:nvGrpSpPr>
        <p:grpSpPr>
          <a:xfrm>
            <a:off x="2957513" y="1460500"/>
            <a:ext cx="4333875" cy="4535488"/>
            <a:chOff x="2957513" y="1460500"/>
            <a:chExt cx="4333875" cy="45354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404A219-04EA-B541-A0F3-7E24656D567C}"/>
                </a:ext>
              </a:extLst>
            </p:cNvPr>
            <p:cNvSpPr/>
            <p:nvPr/>
          </p:nvSpPr>
          <p:spPr>
            <a:xfrm>
              <a:off x="5718175" y="1485900"/>
              <a:ext cx="857250" cy="638175"/>
            </a:xfrm>
            <a:custGeom>
              <a:avLst/>
              <a:gdLst>
                <a:gd name="connsiteX0" fmla="*/ 538163 w 857250"/>
                <a:gd name="connsiteY0" fmla="*/ 459581 h 638175"/>
                <a:gd name="connsiteX1" fmla="*/ 376238 w 857250"/>
                <a:gd name="connsiteY1" fmla="*/ 333375 h 638175"/>
                <a:gd name="connsiteX2" fmla="*/ 235744 w 857250"/>
                <a:gd name="connsiteY2" fmla="*/ 223838 h 638175"/>
                <a:gd name="connsiteX3" fmla="*/ 9525 w 857250"/>
                <a:gd name="connsiteY3" fmla="*/ 47625 h 638175"/>
                <a:gd name="connsiteX4" fmla="*/ 0 w 857250"/>
                <a:gd name="connsiteY4" fmla="*/ 33338 h 638175"/>
                <a:gd name="connsiteX5" fmla="*/ 2382 w 857250"/>
                <a:gd name="connsiteY5" fmla="*/ 14288 h 638175"/>
                <a:gd name="connsiteX6" fmla="*/ 14288 w 857250"/>
                <a:gd name="connsiteY6" fmla="*/ 2381 h 638175"/>
                <a:gd name="connsiteX7" fmla="*/ 33338 w 857250"/>
                <a:gd name="connsiteY7" fmla="*/ 0 h 638175"/>
                <a:gd name="connsiteX8" fmla="*/ 104775 w 857250"/>
                <a:gd name="connsiteY8" fmla="*/ 19050 h 638175"/>
                <a:gd name="connsiteX9" fmla="*/ 271463 w 857250"/>
                <a:gd name="connsiteY9" fmla="*/ 66675 h 638175"/>
                <a:gd name="connsiteX10" fmla="*/ 478632 w 857250"/>
                <a:gd name="connsiteY10" fmla="*/ 111919 h 638175"/>
                <a:gd name="connsiteX11" fmla="*/ 531019 w 857250"/>
                <a:gd name="connsiteY11" fmla="*/ 135731 h 638175"/>
                <a:gd name="connsiteX12" fmla="*/ 590550 w 857250"/>
                <a:gd name="connsiteY12" fmla="*/ 159544 h 638175"/>
                <a:gd name="connsiteX13" fmla="*/ 633413 w 857250"/>
                <a:gd name="connsiteY13" fmla="*/ 185738 h 638175"/>
                <a:gd name="connsiteX14" fmla="*/ 690563 w 857250"/>
                <a:gd name="connsiteY14" fmla="*/ 228600 h 638175"/>
                <a:gd name="connsiteX15" fmla="*/ 745332 w 857250"/>
                <a:gd name="connsiteY15" fmla="*/ 283369 h 638175"/>
                <a:gd name="connsiteX16" fmla="*/ 781050 w 857250"/>
                <a:gd name="connsiteY16" fmla="*/ 328613 h 638175"/>
                <a:gd name="connsiteX17" fmla="*/ 807244 w 857250"/>
                <a:gd name="connsiteY17" fmla="*/ 366713 h 638175"/>
                <a:gd name="connsiteX18" fmla="*/ 835819 w 857250"/>
                <a:gd name="connsiteY18" fmla="*/ 416719 h 638175"/>
                <a:gd name="connsiteX19" fmla="*/ 852488 w 857250"/>
                <a:gd name="connsiteY19" fmla="*/ 466725 h 638175"/>
                <a:gd name="connsiteX20" fmla="*/ 857250 w 857250"/>
                <a:gd name="connsiteY20" fmla="*/ 509588 h 638175"/>
                <a:gd name="connsiteX21" fmla="*/ 852488 w 857250"/>
                <a:gd name="connsiteY21" fmla="*/ 569119 h 638175"/>
                <a:gd name="connsiteX22" fmla="*/ 840582 w 857250"/>
                <a:gd name="connsiteY22" fmla="*/ 614363 h 638175"/>
                <a:gd name="connsiteX23" fmla="*/ 826294 w 857250"/>
                <a:gd name="connsiteY23" fmla="*/ 633413 h 638175"/>
                <a:gd name="connsiteX24" fmla="*/ 809625 w 857250"/>
                <a:gd name="connsiteY24" fmla="*/ 638175 h 638175"/>
                <a:gd name="connsiteX25" fmla="*/ 788194 w 857250"/>
                <a:gd name="connsiteY25" fmla="*/ 638175 h 638175"/>
                <a:gd name="connsiteX26" fmla="*/ 752475 w 857250"/>
                <a:gd name="connsiteY26" fmla="*/ 628650 h 638175"/>
                <a:gd name="connsiteX27" fmla="*/ 711994 w 857250"/>
                <a:gd name="connsiteY27" fmla="*/ 604838 h 638175"/>
                <a:gd name="connsiteX28" fmla="*/ 538163 w 857250"/>
                <a:gd name="connsiteY28" fmla="*/ 45958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57250" h="638175">
                  <a:moveTo>
                    <a:pt x="538163" y="459581"/>
                  </a:moveTo>
                  <a:lnTo>
                    <a:pt x="376238" y="333375"/>
                  </a:lnTo>
                  <a:lnTo>
                    <a:pt x="235744" y="223838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2382" y="14288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104775" y="19050"/>
                  </a:lnTo>
                  <a:lnTo>
                    <a:pt x="271463" y="66675"/>
                  </a:lnTo>
                  <a:lnTo>
                    <a:pt x="478632" y="111919"/>
                  </a:lnTo>
                  <a:lnTo>
                    <a:pt x="531019" y="135731"/>
                  </a:lnTo>
                  <a:lnTo>
                    <a:pt x="590550" y="159544"/>
                  </a:lnTo>
                  <a:lnTo>
                    <a:pt x="633413" y="185738"/>
                  </a:lnTo>
                  <a:lnTo>
                    <a:pt x="690563" y="228600"/>
                  </a:lnTo>
                  <a:lnTo>
                    <a:pt x="745332" y="283369"/>
                  </a:lnTo>
                  <a:lnTo>
                    <a:pt x="781050" y="328613"/>
                  </a:lnTo>
                  <a:lnTo>
                    <a:pt x="807244" y="366713"/>
                  </a:lnTo>
                  <a:lnTo>
                    <a:pt x="835819" y="416719"/>
                  </a:lnTo>
                  <a:lnTo>
                    <a:pt x="852488" y="466725"/>
                  </a:lnTo>
                  <a:lnTo>
                    <a:pt x="857250" y="509588"/>
                  </a:lnTo>
                  <a:lnTo>
                    <a:pt x="852488" y="569119"/>
                  </a:lnTo>
                  <a:lnTo>
                    <a:pt x="840582" y="614363"/>
                  </a:lnTo>
                  <a:lnTo>
                    <a:pt x="826294" y="633413"/>
                  </a:lnTo>
                  <a:lnTo>
                    <a:pt x="809625" y="638175"/>
                  </a:lnTo>
                  <a:lnTo>
                    <a:pt x="788194" y="638175"/>
                  </a:lnTo>
                  <a:lnTo>
                    <a:pt x="752475" y="628650"/>
                  </a:lnTo>
                  <a:lnTo>
                    <a:pt x="711994" y="604838"/>
                  </a:lnTo>
                  <a:lnTo>
                    <a:pt x="53816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6ECBA40-F9CD-4449-9710-4F99FCDFE9C3}"/>
                </a:ext>
              </a:extLst>
            </p:cNvPr>
            <p:cNvSpPr/>
            <p:nvPr/>
          </p:nvSpPr>
          <p:spPr>
            <a:xfrm>
              <a:off x="3143250" y="2286000"/>
              <a:ext cx="3495675" cy="631825"/>
            </a:xfrm>
            <a:custGeom>
              <a:avLst/>
              <a:gdLst>
                <a:gd name="connsiteX0" fmla="*/ 2390775 w 3495675"/>
                <a:gd name="connsiteY0" fmla="*/ 336550 h 631825"/>
                <a:gd name="connsiteX1" fmla="*/ 1939925 w 3495675"/>
                <a:gd name="connsiteY1" fmla="*/ 365125 h 631825"/>
                <a:gd name="connsiteX2" fmla="*/ 1673225 w 3495675"/>
                <a:gd name="connsiteY2" fmla="*/ 387350 h 631825"/>
                <a:gd name="connsiteX3" fmla="*/ 1412875 w 3495675"/>
                <a:gd name="connsiteY3" fmla="*/ 412750 h 631825"/>
                <a:gd name="connsiteX4" fmla="*/ 1104900 w 3495675"/>
                <a:gd name="connsiteY4" fmla="*/ 460375 h 631825"/>
                <a:gd name="connsiteX5" fmla="*/ 841375 w 3495675"/>
                <a:gd name="connsiteY5" fmla="*/ 517525 h 631825"/>
                <a:gd name="connsiteX6" fmla="*/ 692150 w 3495675"/>
                <a:gd name="connsiteY6" fmla="*/ 565150 h 631825"/>
                <a:gd name="connsiteX7" fmla="*/ 523875 w 3495675"/>
                <a:gd name="connsiteY7" fmla="*/ 612775 h 631825"/>
                <a:gd name="connsiteX8" fmla="*/ 441325 w 3495675"/>
                <a:gd name="connsiteY8" fmla="*/ 631825 h 631825"/>
                <a:gd name="connsiteX9" fmla="*/ 409575 w 3495675"/>
                <a:gd name="connsiteY9" fmla="*/ 628650 h 631825"/>
                <a:gd name="connsiteX10" fmla="*/ 355600 w 3495675"/>
                <a:gd name="connsiteY10" fmla="*/ 612775 h 631825"/>
                <a:gd name="connsiteX11" fmla="*/ 295275 w 3495675"/>
                <a:gd name="connsiteY11" fmla="*/ 587375 h 631825"/>
                <a:gd name="connsiteX12" fmla="*/ 228600 w 3495675"/>
                <a:gd name="connsiteY12" fmla="*/ 542925 h 631825"/>
                <a:gd name="connsiteX13" fmla="*/ 171450 w 3495675"/>
                <a:gd name="connsiteY13" fmla="*/ 485775 h 631825"/>
                <a:gd name="connsiteX14" fmla="*/ 85725 w 3495675"/>
                <a:gd name="connsiteY14" fmla="*/ 381000 h 631825"/>
                <a:gd name="connsiteX15" fmla="*/ 31750 w 3495675"/>
                <a:gd name="connsiteY15" fmla="*/ 288925 h 631825"/>
                <a:gd name="connsiteX16" fmla="*/ 0 w 3495675"/>
                <a:gd name="connsiteY16" fmla="*/ 219075 h 631825"/>
                <a:gd name="connsiteX17" fmla="*/ 0 w 3495675"/>
                <a:gd name="connsiteY17" fmla="*/ 193675 h 631825"/>
                <a:gd name="connsiteX18" fmla="*/ 15875 w 3495675"/>
                <a:gd name="connsiteY18" fmla="*/ 184150 h 631825"/>
                <a:gd name="connsiteX19" fmla="*/ 34925 w 3495675"/>
                <a:gd name="connsiteY19" fmla="*/ 184150 h 631825"/>
                <a:gd name="connsiteX20" fmla="*/ 73025 w 3495675"/>
                <a:gd name="connsiteY20" fmla="*/ 203200 h 631825"/>
                <a:gd name="connsiteX21" fmla="*/ 174625 w 3495675"/>
                <a:gd name="connsiteY21" fmla="*/ 282575 h 631825"/>
                <a:gd name="connsiteX22" fmla="*/ 260350 w 3495675"/>
                <a:gd name="connsiteY22" fmla="*/ 333375 h 631825"/>
                <a:gd name="connsiteX23" fmla="*/ 298450 w 3495675"/>
                <a:gd name="connsiteY23" fmla="*/ 346075 h 631825"/>
                <a:gd name="connsiteX24" fmla="*/ 374650 w 3495675"/>
                <a:gd name="connsiteY24" fmla="*/ 361950 h 631825"/>
                <a:gd name="connsiteX25" fmla="*/ 441325 w 3495675"/>
                <a:gd name="connsiteY25" fmla="*/ 365125 h 631825"/>
                <a:gd name="connsiteX26" fmla="*/ 511175 w 3495675"/>
                <a:gd name="connsiteY26" fmla="*/ 365125 h 631825"/>
                <a:gd name="connsiteX27" fmla="*/ 723900 w 3495675"/>
                <a:gd name="connsiteY27" fmla="*/ 330200 h 631825"/>
                <a:gd name="connsiteX28" fmla="*/ 1190625 w 3495675"/>
                <a:gd name="connsiteY28" fmla="*/ 263525 h 631825"/>
                <a:gd name="connsiteX29" fmla="*/ 1689100 w 3495675"/>
                <a:gd name="connsiteY29" fmla="*/ 203200 h 631825"/>
                <a:gd name="connsiteX30" fmla="*/ 1958975 w 3495675"/>
                <a:gd name="connsiteY30" fmla="*/ 180975 h 631825"/>
                <a:gd name="connsiteX31" fmla="*/ 2428875 w 3495675"/>
                <a:gd name="connsiteY31" fmla="*/ 133350 h 631825"/>
                <a:gd name="connsiteX32" fmla="*/ 2794000 w 3495675"/>
                <a:gd name="connsiteY32" fmla="*/ 88900 h 631825"/>
                <a:gd name="connsiteX33" fmla="*/ 2838450 w 3495675"/>
                <a:gd name="connsiteY33" fmla="*/ 76200 h 631825"/>
                <a:gd name="connsiteX34" fmla="*/ 2905125 w 3495675"/>
                <a:gd name="connsiteY34" fmla="*/ 44450 h 631825"/>
                <a:gd name="connsiteX35" fmla="*/ 2962275 w 3495675"/>
                <a:gd name="connsiteY35" fmla="*/ 19050 h 631825"/>
                <a:gd name="connsiteX36" fmla="*/ 3013075 w 3495675"/>
                <a:gd name="connsiteY36" fmla="*/ 3175 h 631825"/>
                <a:gd name="connsiteX37" fmla="*/ 3060700 w 3495675"/>
                <a:gd name="connsiteY37" fmla="*/ 0 h 631825"/>
                <a:gd name="connsiteX38" fmla="*/ 3140075 w 3495675"/>
                <a:gd name="connsiteY38" fmla="*/ 22225 h 631825"/>
                <a:gd name="connsiteX39" fmla="*/ 3251200 w 3495675"/>
                <a:gd name="connsiteY39" fmla="*/ 60325 h 631825"/>
                <a:gd name="connsiteX40" fmla="*/ 3340100 w 3495675"/>
                <a:gd name="connsiteY40" fmla="*/ 98425 h 631825"/>
                <a:gd name="connsiteX41" fmla="*/ 3413125 w 3495675"/>
                <a:gd name="connsiteY41" fmla="*/ 142875 h 631825"/>
                <a:gd name="connsiteX42" fmla="*/ 3460750 w 3495675"/>
                <a:gd name="connsiteY42" fmla="*/ 184150 h 631825"/>
                <a:gd name="connsiteX43" fmla="*/ 3486150 w 3495675"/>
                <a:gd name="connsiteY43" fmla="*/ 219075 h 631825"/>
                <a:gd name="connsiteX44" fmla="*/ 3495675 w 3495675"/>
                <a:gd name="connsiteY44" fmla="*/ 260350 h 631825"/>
                <a:gd name="connsiteX45" fmla="*/ 3489325 w 3495675"/>
                <a:gd name="connsiteY45" fmla="*/ 279400 h 631825"/>
                <a:gd name="connsiteX46" fmla="*/ 3463925 w 3495675"/>
                <a:gd name="connsiteY46" fmla="*/ 311150 h 631825"/>
                <a:gd name="connsiteX47" fmla="*/ 3409950 w 3495675"/>
                <a:gd name="connsiteY47" fmla="*/ 336550 h 631825"/>
                <a:gd name="connsiteX48" fmla="*/ 3352800 w 3495675"/>
                <a:gd name="connsiteY48" fmla="*/ 339725 h 631825"/>
                <a:gd name="connsiteX49" fmla="*/ 3114675 w 3495675"/>
                <a:gd name="connsiteY49" fmla="*/ 323850 h 631825"/>
                <a:gd name="connsiteX50" fmla="*/ 2816225 w 3495675"/>
                <a:gd name="connsiteY50" fmla="*/ 314325 h 631825"/>
                <a:gd name="connsiteX51" fmla="*/ 2705100 w 3495675"/>
                <a:gd name="connsiteY51" fmla="*/ 317500 h 631825"/>
                <a:gd name="connsiteX52" fmla="*/ 2390775 w 3495675"/>
                <a:gd name="connsiteY52" fmla="*/ 33655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95675" h="631825">
                  <a:moveTo>
                    <a:pt x="2390775" y="336550"/>
                  </a:moveTo>
                  <a:lnTo>
                    <a:pt x="1939925" y="365125"/>
                  </a:lnTo>
                  <a:lnTo>
                    <a:pt x="1673225" y="387350"/>
                  </a:lnTo>
                  <a:lnTo>
                    <a:pt x="1412875" y="412750"/>
                  </a:lnTo>
                  <a:lnTo>
                    <a:pt x="1104900" y="460375"/>
                  </a:lnTo>
                  <a:lnTo>
                    <a:pt x="841375" y="517525"/>
                  </a:lnTo>
                  <a:lnTo>
                    <a:pt x="692150" y="565150"/>
                  </a:lnTo>
                  <a:lnTo>
                    <a:pt x="523875" y="612775"/>
                  </a:lnTo>
                  <a:lnTo>
                    <a:pt x="441325" y="631825"/>
                  </a:lnTo>
                  <a:lnTo>
                    <a:pt x="409575" y="628650"/>
                  </a:lnTo>
                  <a:lnTo>
                    <a:pt x="355600" y="612775"/>
                  </a:lnTo>
                  <a:lnTo>
                    <a:pt x="295275" y="587375"/>
                  </a:lnTo>
                  <a:lnTo>
                    <a:pt x="228600" y="542925"/>
                  </a:lnTo>
                  <a:lnTo>
                    <a:pt x="171450" y="485775"/>
                  </a:lnTo>
                  <a:lnTo>
                    <a:pt x="85725" y="381000"/>
                  </a:lnTo>
                  <a:lnTo>
                    <a:pt x="31750" y="288925"/>
                  </a:lnTo>
                  <a:lnTo>
                    <a:pt x="0" y="219075"/>
                  </a:lnTo>
                  <a:lnTo>
                    <a:pt x="0" y="193675"/>
                  </a:lnTo>
                  <a:lnTo>
                    <a:pt x="15875" y="184150"/>
                  </a:lnTo>
                  <a:lnTo>
                    <a:pt x="34925" y="184150"/>
                  </a:lnTo>
                  <a:lnTo>
                    <a:pt x="73025" y="203200"/>
                  </a:lnTo>
                  <a:lnTo>
                    <a:pt x="174625" y="282575"/>
                  </a:lnTo>
                  <a:lnTo>
                    <a:pt x="260350" y="333375"/>
                  </a:lnTo>
                  <a:lnTo>
                    <a:pt x="298450" y="346075"/>
                  </a:lnTo>
                  <a:lnTo>
                    <a:pt x="374650" y="361950"/>
                  </a:lnTo>
                  <a:lnTo>
                    <a:pt x="441325" y="365125"/>
                  </a:lnTo>
                  <a:lnTo>
                    <a:pt x="511175" y="365125"/>
                  </a:lnTo>
                  <a:lnTo>
                    <a:pt x="723900" y="330200"/>
                  </a:lnTo>
                  <a:lnTo>
                    <a:pt x="1190625" y="263525"/>
                  </a:lnTo>
                  <a:lnTo>
                    <a:pt x="1689100" y="203200"/>
                  </a:lnTo>
                  <a:lnTo>
                    <a:pt x="1958975" y="180975"/>
                  </a:lnTo>
                  <a:lnTo>
                    <a:pt x="2428875" y="133350"/>
                  </a:lnTo>
                  <a:lnTo>
                    <a:pt x="2794000" y="88900"/>
                  </a:lnTo>
                  <a:lnTo>
                    <a:pt x="2838450" y="76200"/>
                  </a:lnTo>
                  <a:lnTo>
                    <a:pt x="2905125" y="44450"/>
                  </a:lnTo>
                  <a:lnTo>
                    <a:pt x="2962275" y="19050"/>
                  </a:lnTo>
                  <a:lnTo>
                    <a:pt x="3013075" y="3175"/>
                  </a:lnTo>
                  <a:lnTo>
                    <a:pt x="3060700" y="0"/>
                  </a:lnTo>
                  <a:lnTo>
                    <a:pt x="3140075" y="22225"/>
                  </a:lnTo>
                  <a:lnTo>
                    <a:pt x="3251200" y="60325"/>
                  </a:lnTo>
                  <a:lnTo>
                    <a:pt x="3340100" y="98425"/>
                  </a:lnTo>
                  <a:lnTo>
                    <a:pt x="3413125" y="142875"/>
                  </a:lnTo>
                  <a:lnTo>
                    <a:pt x="3460750" y="184150"/>
                  </a:lnTo>
                  <a:lnTo>
                    <a:pt x="3486150" y="219075"/>
                  </a:lnTo>
                  <a:lnTo>
                    <a:pt x="3495675" y="260350"/>
                  </a:lnTo>
                  <a:lnTo>
                    <a:pt x="3489325" y="279400"/>
                  </a:lnTo>
                  <a:lnTo>
                    <a:pt x="3463925" y="311150"/>
                  </a:lnTo>
                  <a:lnTo>
                    <a:pt x="3409950" y="336550"/>
                  </a:lnTo>
                  <a:lnTo>
                    <a:pt x="3352800" y="339725"/>
                  </a:lnTo>
                  <a:lnTo>
                    <a:pt x="3114675" y="323850"/>
                  </a:lnTo>
                  <a:lnTo>
                    <a:pt x="2816225" y="314325"/>
                  </a:lnTo>
                  <a:lnTo>
                    <a:pt x="2705100" y="317500"/>
                  </a:lnTo>
                  <a:lnTo>
                    <a:pt x="239077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34B53AF-2284-2243-B5FA-08EEDB2ADD5D}"/>
                </a:ext>
              </a:extLst>
            </p:cNvPr>
            <p:cNvSpPr/>
            <p:nvPr/>
          </p:nvSpPr>
          <p:spPr>
            <a:xfrm>
              <a:off x="3127375" y="3228975"/>
              <a:ext cx="947738" cy="627063"/>
            </a:xfrm>
            <a:custGeom>
              <a:avLst/>
              <a:gdLst>
                <a:gd name="connsiteX0" fmla="*/ 578644 w 947738"/>
                <a:gd name="connsiteY0" fmla="*/ 502444 h 626269"/>
                <a:gd name="connsiteX1" fmla="*/ 400050 w 947738"/>
                <a:gd name="connsiteY1" fmla="*/ 390525 h 626269"/>
                <a:gd name="connsiteX2" fmla="*/ 283369 w 947738"/>
                <a:gd name="connsiteY2" fmla="*/ 304800 h 626269"/>
                <a:gd name="connsiteX3" fmla="*/ 133350 w 947738"/>
                <a:gd name="connsiteY3" fmla="*/ 171450 h 626269"/>
                <a:gd name="connsiteX4" fmla="*/ 42863 w 947738"/>
                <a:gd name="connsiteY4" fmla="*/ 80963 h 626269"/>
                <a:gd name="connsiteX5" fmla="*/ 7144 w 947738"/>
                <a:gd name="connsiteY5" fmla="*/ 47625 h 626269"/>
                <a:gd name="connsiteX6" fmla="*/ 0 w 947738"/>
                <a:gd name="connsiteY6" fmla="*/ 26194 h 626269"/>
                <a:gd name="connsiteX7" fmla="*/ 4763 w 947738"/>
                <a:gd name="connsiteY7" fmla="*/ 9525 h 626269"/>
                <a:gd name="connsiteX8" fmla="*/ 21432 w 947738"/>
                <a:gd name="connsiteY8" fmla="*/ 0 h 626269"/>
                <a:gd name="connsiteX9" fmla="*/ 33338 w 947738"/>
                <a:gd name="connsiteY9" fmla="*/ 2381 h 626269"/>
                <a:gd name="connsiteX10" fmla="*/ 102394 w 947738"/>
                <a:gd name="connsiteY10" fmla="*/ 35719 h 626269"/>
                <a:gd name="connsiteX11" fmla="*/ 219075 w 947738"/>
                <a:gd name="connsiteY11" fmla="*/ 83344 h 626269"/>
                <a:gd name="connsiteX12" fmla="*/ 330994 w 947738"/>
                <a:gd name="connsiteY12" fmla="*/ 119063 h 626269"/>
                <a:gd name="connsiteX13" fmla="*/ 459582 w 947738"/>
                <a:gd name="connsiteY13" fmla="*/ 152400 h 626269"/>
                <a:gd name="connsiteX14" fmla="*/ 690563 w 947738"/>
                <a:gd name="connsiteY14" fmla="*/ 202406 h 626269"/>
                <a:gd name="connsiteX15" fmla="*/ 731044 w 947738"/>
                <a:gd name="connsiteY15" fmla="*/ 221456 h 626269"/>
                <a:gd name="connsiteX16" fmla="*/ 771525 w 947738"/>
                <a:gd name="connsiteY16" fmla="*/ 245269 h 626269"/>
                <a:gd name="connsiteX17" fmla="*/ 809625 w 947738"/>
                <a:gd name="connsiteY17" fmla="*/ 273844 h 626269"/>
                <a:gd name="connsiteX18" fmla="*/ 852488 w 947738"/>
                <a:gd name="connsiteY18" fmla="*/ 314325 h 626269"/>
                <a:gd name="connsiteX19" fmla="*/ 888207 w 947738"/>
                <a:gd name="connsiteY19" fmla="*/ 354806 h 626269"/>
                <a:gd name="connsiteX20" fmla="*/ 912019 w 947738"/>
                <a:gd name="connsiteY20" fmla="*/ 383381 h 626269"/>
                <a:gd name="connsiteX21" fmla="*/ 931069 w 947738"/>
                <a:gd name="connsiteY21" fmla="*/ 428625 h 626269"/>
                <a:gd name="connsiteX22" fmla="*/ 945357 w 947738"/>
                <a:gd name="connsiteY22" fmla="*/ 473869 h 626269"/>
                <a:gd name="connsiteX23" fmla="*/ 947738 w 947738"/>
                <a:gd name="connsiteY23" fmla="*/ 526256 h 626269"/>
                <a:gd name="connsiteX24" fmla="*/ 945357 w 947738"/>
                <a:gd name="connsiteY24" fmla="*/ 564356 h 626269"/>
                <a:gd name="connsiteX25" fmla="*/ 928688 w 947738"/>
                <a:gd name="connsiteY25" fmla="*/ 602456 h 626269"/>
                <a:gd name="connsiteX26" fmla="*/ 900113 w 947738"/>
                <a:gd name="connsiteY26" fmla="*/ 621506 h 626269"/>
                <a:gd name="connsiteX27" fmla="*/ 866775 w 947738"/>
                <a:gd name="connsiteY27" fmla="*/ 626269 h 626269"/>
                <a:gd name="connsiteX28" fmla="*/ 823913 w 947738"/>
                <a:gd name="connsiteY28" fmla="*/ 621506 h 626269"/>
                <a:gd name="connsiteX29" fmla="*/ 771525 w 947738"/>
                <a:gd name="connsiteY29" fmla="*/ 604838 h 626269"/>
                <a:gd name="connsiteX30" fmla="*/ 578644 w 947738"/>
                <a:gd name="connsiteY30" fmla="*/ 502444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7738" h="626269">
                  <a:moveTo>
                    <a:pt x="578644" y="502444"/>
                  </a:moveTo>
                  <a:lnTo>
                    <a:pt x="400050" y="390525"/>
                  </a:lnTo>
                  <a:lnTo>
                    <a:pt x="283369" y="304800"/>
                  </a:lnTo>
                  <a:lnTo>
                    <a:pt x="133350" y="171450"/>
                  </a:lnTo>
                  <a:lnTo>
                    <a:pt x="42863" y="80963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33338" y="2381"/>
                  </a:lnTo>
                  <a:lnTo>
                    <a:pt x="102394" y="35719"/>
                  </a:lnTo>
                  <a:lnTo>
                    <a:pt x="219075" y="83344"/>
                  </a:lnTo>
                  <a:lnTo>
                    <a:pt x="330994" y="119063"/>
                  </a:lnTo>
                  <a:lnTo>
                    <a:pt x="459582" y="152400"/>
                  </a:lnTo>
                  <a:lnTo>
                    <a:pt x="690563" y="202406"/>
                  </a:lnTo>
                  <a:lnTo>
                    <a:pt x="731044" y="221456"/>
                  </a:lnTo>
                  <a:lnTo>
                    <a:pt x="771525" y="245269"/>
                  </a:lnTo>
                  <a:lnTo>
                    <a:pt x="809625" y="273844"/>
                  </a:lnTo>
                  <a:lnTo>
                    <a:pt x="852488" y="314325"/>
                  </a:lnTo>
                  <a:lnTo>
                    <a:pt x="888207" y="354806"/>
                  </a:lnTo>
                  <a:lnTo>
                    <a:pt x="912019" y="383381"/>
                  </a:lnTo>
                  <a:lnTo>
                    <a:pt x="931069" y="428625"/>
                  </a:lnTo>
                  <a:lnTo>
                    <a:pt x="945357" y="473869"/>
                  </a:lnTo>
                  <a:lnTo>
                    <a:pt x="947738" y="526256"/>
                  </a:lnTo>
                  <a:lnTo>
                    <a:pt x="945357" y="564356"/>
                  </a:lnTo>
                  <a:lnTo>
                    <a:pt x="928688" y="602456"/>
                  </a:lnTo>
                  <a:lnTo>
                    <a:pt x="900113" y="621506"/>
                  </a:lnTo>
                  <a:lnTo>
                    <a:pt x="866775" y="626269"/>
                  </a:lnTo>
                  <a:lnTo>
                    <a:pt x="823913" y="621506"/>
                  </a:lnTo>
                  <a:lnTo>
                    <a:pt x="771525" y="604838"/>
                  </a:lnTo>
                  <a:lnTo>
                    <a:pt x="5786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8386C2C-5F02-5E45-851E-A4150B6D9F57}"/>
                </a:ext>
              </a:extLst>
            </p:cNvPr>
            <p:cNvSpPr/>
            <p:nvPr/>
          </p:nvSpPr>
          <p:spPr>
            <a:xfrm>
              <a:off x="5294313" y="2881313"/>
              <a:ext cx="1309687" cy="723900"/>
            </a:xfrm>
            <a:custGeom>
              <a:avLst/>
              <a:gdLst>
                <a:gd name="connsiteX0" fmla="*/ 183356 w 1309687"/>
                <a:gd name="connsiteY0" fmla="*/ 595312 h 723900"/>
                <a:gd name="connsiteX1" fmla="*/ 435769 w 1309687"/>
                <a:gd name="connsiteY1" fmla="*/ 469106 h 723900"/>
                <a:gd name="connsiteX2" fmla="*/ 647700 w 1309687"/>
                <a:gd name="connsiteY2" fmla="*/ 333375 h 723900"/>
                <a:gd name="connsiteX3" fmla="*/ 754856 w 1309687"/>
                <a:gd name="connsiteY3" fmla="*/ 264318 h 723900"/>
                <a:gd name="connsiteX4" fmla="*/ 807244 w 1309687"/>
                <a:gd name="connsiteY4" fmla="*/ 211931 h 723900"/>
                <a:gd name="connsiteX5" fmla="*/ 809625 w 1309687"/>
                <a:gd name="connsiteY5" fmla="*/ 195262 h 723900"/>
                <a:gd name="connsiteX6" fmla="*/ 809625 w 1309687"/>
                <a:gd name="connsiteY6" fmla="*/ 171450 h 723900"/>
                <a:gd name="connsiteX7" fmla="*/ 797719 w 1309687"/>
                <a:gd name="connsiteY7" fmla="*/ 130968 h 723900"/>
                <a:gd name="connsiteX8" fmla="*/ 773906 w 1309687"/>
                <a:gd name="connsiteY8" fmla="*/ 97631 h 723900"/>
                <a:gd name="connsiteX9" fmla="*/ 740569 w 1309687"/>
                <a:gd name="connsiteY9" fmla="*/ 73818 h 723900"/>
                <a:gd name="connsiteX10" fmla="*/ 719137 w 1309687"/>
                <a:gd name="connsiteY10" fmla="*/ 57150 h 723900"/>
                <a:gd name="connsiteX11" fmla="*/ 709612 w 1309687"/>
                <a:gd name="connsiteY11" fmla="*/ 28575 h 723900"/>
                <a:gd name="connsiteX12" fmla="*/ 711994 w 1309687"/>
                <a:gd name="connsiteY12" fmla="*/ 7143 h 723900"/>
                <a:gd name="connsiteX13" fmla="*/ 723900 w 1309687"/>
                <a:gd name="connsiteY13" fmla="*/ 0 h 723900"/>
                <a:gd name="connsiteX14" fmla="*/ 754856 w 1309687"/>
                <a:gd name="connsiteY14" fmla="*/ 2381 h 723900"/>
                <a:gd name="connsiteX15" fmla="*/ 797719 w 1309687"/>
                <a:gd name="connsiteY15" fmla="*/ 11906 h 723900"/>
                <a:gd name="connsiteX16" fmla="*/ 862012 w 1309687"/>
                <a:gd name="connsiteY16" fmla="*/ 23812 h 723900"/>
                <a:gd name="connsiteX17" fmla="*/ 942975 w 1309687"/>
                <a:gd name="connsiteY17" fmla="*/ 45243 h 723900"/>
                <a:gd name="connsiteX18" fmla="*/ 1019175 w 1309687"/>
                <a:gd name="connsiteY18" fmla="*/ 73818 h 723900"/>
                <a:gd name="connsiteX19" fmla="*/ 1092994 w 1309687"/>
                <a:gd name="connsiteY19" fmla="*/ 114300 h 723900"/>
                <a:gd name="connsiteX20" fmla="*/ 1169194 w 1309687"/>
                <a:gd name="connsiteY20" fmla="*/ 161925 h 723900"/>
                <a:gd name="connsiteX21" fmla="*/ 1235869 w 1309687"/>
                <a:gd name="connsiteY21" fmla="*/ 214312 h 723900"/>
                <a:gd name="connsiteX22" fmla="*/ 1297781 w 1309687"/>
                <a:gd name="connsiteY22" fmla="*/ 273843 h 723900"/>
                <a:gd name="connsiteX23" fmla="*/ 1309687 w 1309687"/>
                <a:gd name="connsiteY23" fmla="*/ 292893 h 723900"/>
                <a:gd name="connsiteX24" fmla="*/ 1309687 w 1309687"/>
                <a:gd name="connsiteY24" fmla="*/ 309562 h 723900"/>
                <a:gd name="connsiteX25" fmla="*/ 1307306 w 1309687"/>
                <a:gd name="connsiteY25" fmla="*/ 333375 h 723900"/>
                <a:gd name="connsiteX26" fmla="*/ 1293019 w 1309687"/>
                <a:gd name="connsiteY26" fmla="*/ 354806 h 723900"/>
                <a:gd name="connsiteX27" fmla="*/ 1262062 w 1309687"/>
                <a:gd name="connsiteY27" fmla="*/ 369093 h 723900"/>
                <a:gd name="connsiteX28" fmla="*/ 1219200 w 1309687"/>
                <a:gd name="connsiteY28" fmla="*/ 378618 h 723900"/>
                <a:gd name="connsiteX29" fmla="*/ 1135856 w 1309687"/>
                <a:gd name="connsiteY29" fmla="*/ 392906 h 723900"/>
                <a:gd name="connsiteX30" fmla="*/ 940594 w 1309687"/>
                <a:gd name="connsiteY30" fmla="*/ 464343 h 723900"/>
                <a:gd name="connsiteX31" fmla="*/ 561975 w 1309687"/>
                <a:gd name="connsiteY31" fmla="*/ 583406 h 723900"/>
                <a:gd name="connsiteX32" fmla="*/ 250031 w 1309687"/>
                <a:gd name="connsiteY32" fmla="*/ 671512 h 723900"/>
                <a:gd name="connsiteX33" fmla="*/ 28575 w 1309687"/>
                <a:gd name="connsiteY33" fmla="*/ 723900 h 723900"/>
                <a:gd name="connsiteX34" fmla="*/ 11906 w 1309687"/>
                <a:gd name="connsiteY34" fmla="*/ 723900 h 723900"/>
                <a:gd name="connsiteX35" fmla="*/ 0 w 1309687"/>
                <a:gd name="connsiteY35" fmla="*/ 714375 h 723900"/>
                <a:gd name="connsiteX36" fmla="*/ 0 w 1309687"/>
                <a:gd name="connsiteY36" fmla="*/ 697706 h 723900"/>
                <a:gd name="connsiteX37" fmla="*/ 14287 w 1309687"/>
                <a:gd name="connsiteY37" fmla="*/ 678656 h 723900"/>
                <a:gd name="connsiteX38" fmla="*/ 183356 w 1309687"/>
                <a:gd name="connsiteY38" fmla="*/ 59531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09687" h="723900">
                  <a:moveTo>
                    <a:pt x="183356" y="595312"/>
                  </a:moveTo>
                  <a:lnTo>
                    <a:pt x="435769" y="469106"/>
                  </a:lnTo>
                  <a:lnTo>
                    <a:pt x="647700" y="333375"/>
                  </a:lnTo>
                  <a:lnTo>
                    <a:pt x="754856" y="264318"/>
                  </a:lnTo>
                  <a:lnTo>
                    <a:pt x="807244" y="211931"/>
                  </a:lnTo>
                  <a:lnTo>
                    <a:pt x="809625" y="195262"/>
                  </a:lnTo>
                  <a:lnTo>
                    <a:pt x="809625" y="171450"/>
                  </a:lnTo>
                  <a:lnTo>
                    <a:pt x="797719" y="130968"/>
                  </a:lnTo>
                  <a:lnTo>
                    <a:pt x="773906" y="97631"/>
                  </a:lnTo>
                  <a:lnTo>
                    <a:pt x="740569" y="73818"/>
                  </a:lnTo>
                  <a:lnTo>
                    <a:pt x="719137" y="57150"/>
                  </a:lnTo>
                  <a:lnTo>
                    <a:pt x="709612" y="28575"/>
                  </a:lnTo>
                  <a:lnTo>
                    <a:pt x="711994" y="7143"/>
                  </a:lnTo>
                  <a:lnTo>
                    <a:pt x="723900" y="0"/>
                  </a:lnTo>
                  <a:lnTo>
                    <a:pt x="754856" y="2381"/>
                  </a:lnTo>
                  <a:lnTo>
                    <a:pt x="797719" y="11906"/>
                  </a:lnTo>
                  <a:lnTo>
                    <a:pt x="862012" y="23812"/>
                  </a:lnTo>
                  <a:lnTo>
                    <a:pt x="942975" y="45243"/>
                  </a:lnTo>
                  <a:lnTo>
                    <a:pt x="1019175" y="73818"/>
                  </a:lnTo>
                  <a:lnTo>
                    <a:pt x="1092994" y="114300"/>
                  </a:lnTo>
                  <a:lnTo>
                    <a:pt x="1169194" y="161925"/>
                  </a:lnTo>
                  <a:lnTo>
                    <a:pt x="1235869" y="214312"/>
                  </a:lnTo>
                  <a:lnTo>
                    <a:pt x="1297781" y="273843"/>
                  </a:lnTo>
                  <a:lnTo>
                    <a:pt x="1309687" y="292893"/>
                  </a:lnTo>
                  <a:lnTo>
                    <a:pt x="1309687" y="309562"/>
                  </a:lnTo>
                  <a:lnTo>
                    <a:pt x="1307306" y="333375"/>
                  </a:lnTo>
                  <a:lnTo>
                    <a:pt x="1293019" y="354806"/>
                  </a:lnTo>
                  <a:lnTo>
                    <a:pt x="1262062" y="369093"/>
                  </a:lnTo>
                  <a:lnTo>
                    <a:pt x="1219200" y="378618"/>
                  </a:lnTo>
                  <a:lnTo>
                    <a:pt x="1135856" y="392906"/>
                  </a:lnTo>
                  <a:lnTo>
                    <a:pt x="940594" y="464343"/>
                  </a:lnTo>
                  <a:lnTo>
                    <a:pt x="561975" y="583406"/>
                  </a:lnTo>
                  <a:lnTo>
                    <a:pt x="250031" y="671512"/>
                  </a:lnTo>
                  <a:lnTo>
                    <a:pt x="28575" y="723900"/>
                  </a:lnTo>
                  <a:lnTo>
                    <a:pt x="11906" y="723900"/>
                  </a:lnTo>
                  <a:lnTo>
                    <a:pt x="0" y="714375"/>
                  </a:lnTo>
                  <a:lnTo>
                    <a:pt x="0" y="697706"/>
                  </a:lnTo>
                  <a:lnTo>
                    <a:pt x="14287" y="678656"/>
                  </a:lnTo>
                  <a:lnTo>
                    <a:pt x="183356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6342EC9-4C33-8D42-A95A-AE95A6E018A7}"/>
                </a:ext>
              </a:extLst>
            </p:cNvPr>
            <p:cNvSpPr/>
            <p:nvPr/>
          </p:nvSpPr>
          <p:spPr>
            <a:xfrm>
              <a:off x="2957513" y="4008438"/>
              <a:ext cx="1365250" cy="1231900"/>
            </a:xfrm>
            <a:custGeom>
              <a:avLst/>
              <a:gdLst>
                <a:gd name="connsiteX0" fmla="*/ 716756 w 1364456"/>
                <a:gd name="connsiteY0" fmla="*/ 716756 h 1233487"/>
                <a:gd name="connsiteX1" fmla="*/ 914400 w 1364456"/>
                <a:gd name="connsiteY1" fmla="*/ 507206 h 1233487"/>
                <a:gd name="connsiteX2" fmla="*/ 1071562 w 1364456"/>
                <a:gd name="connsiteY2" fmla="*/ 340519 h 1233487"/>
                <a:gd name="connsiteX3" fmla="*/ 1195387 w 1364456"/>
                <a:gd name="connsiteY3" fmla="*/ 216694 h 1233487"/>
                <a:gd name="connsiteX4" fmla="*/ 1304925 w 1364456"/>
                <a:gd name="connsiteY4" fmla="*/ 107156 h 1233487"/>
                <a:gd name="connsiteX5" fmla="*/ 1359693 w 1364456"/>
                <a:gd name="connsiteY5" fmla="*/ 50006 h 1233487"/>
                <a:gd name="connsiteX6" fmla="*/ 1364456 w 1364456"/>
                <a:gd name="connsiteY6" fmla="*/ 30956 h 1233487"/>
                <a:gd name="connsiteX7" fmla="*/ 1362075 w 1364456"/>
                <a:gd name="connsiteY7" fmla="*/ 9525 h 1233487"/>
                <a:gd name="connsiteX8" fmla="*/ 1350168 w 1364456"/>
                <a:gd name="connsiteY8" fmla="*/ 2381 h 1233487"/>
                <a:gd name="connsiteX9" fmla="*/ 1333500 w 1364456"/>
                <a:gd name="connsiteY9" fmla="*/ 0 h 1233487"/>
                <a:gd name="connsiteX10" fmla="*/ 1309687 w 1364456"/>
                <a:gd name="connsiteY10" fmla="*/ 11906 h 1233487"/>
                <a:gd name="connsiteX11" fmla="*/ 1250156 w 1364456"/>
                <a:gd name="connsiteY11" fmla="*/ 54769 h 1233487"/>
                <a:gd name="connsiteX12" fmla="*/ 728662 w 1364456"/>
                <a:gd name="connsiteY12" fmla="*/ 459581 h 1233487"/>
                <a:gd name="connsiteX13" fmla="*/ 504825 w 1364456"/>
                <a:gd name="connsiteY13" fmla="*/ 635794 h 1233487"/>
                <a:gd name="connsiteX14" fmla="*/ 342900 w 1364456"/>
                <a:gd name="connsiteY14" fmla="*/ 762000 h 1233487"/>
                <a:gd name="connsiteX15" fmla="*/ 319087 w 1364456"/>
                <a:gd name="connsiteY15" fmla="*/ 781050 h 1233487"/>
                <a:gd name="connsiteX16" fmla="*/ 290512 w 1364456"/>
                <a:gd name="connsiteY16" fmla="*/ 792956 h 1233487"/>
                <a:gd name="connsiteX17" fmla="*/ 261937 w 1364456"/>
                <a:gd name="connsiteY17" fmla="*/ 797719 h 1233487"/>
                <a:gd name="connsiteX18" fmla="*/ 228600 w 1364456"/>
                <a:gd name="connsiteY18" fmla="*/ 802481 h 1233487"/>
                <a:gd name="connsiteX19" fmla="*/ 185737 w 1364456"/>
                <a:gd name="connsiteY19" fmla="*/ 792956 h 1233487"/>
                <a:gd name="connsiteX20" fmla="*/ 161925 w 1364456"/>
                <a:gd name="connsiteY20" fmla="*/ 778669 h 1233487"/>
                <a:gd name="connsiteX21" fmla="*/ 135731 w 1364456"/>
                <a:gd name="connsiteY21" fmla="*/ 752475 h 1233487"/>
                <a:gd name="connsiteX22" fmla="*/ 109537 w 1364456"/>
                <a:gd name="connsiteY22" fmla="*/ 716756 h 1233487"/>
                <a:gd name="connsiteX23" fmla="*/ 92868 w 1364456"/>
                <a:gd name="connsiteY23" fmla="*/ 695325 h 1233487"/>
                <a:gd name="connsiteX24" fmla="*/ 66675 w 1364456"/>
                <a:gd name="connsiteY24" fmla="*/ 671512 h 1233487"/>
                <a:gd name="connsiteX25" fmla="*/ 40481 w 1364456"/>
                <a:gd name="connsiteY25" fmla="*/ 669131 h 1233487"/>
                <a:gd name="connsiteX26" fmla="*/ 28575 w 1364456"/>
                <a:gd name="connsiteY26" fmla="*/ 673894 h 1233487"/>
                <a:gd name="connsiteX27" fmla="*/ 7143 w 1364456"/>
                <a:gd name="connsiteY27" fmla="*/ 695325 h 1233487"/>
                <a:gd name="connsiteX28" fmla="*/ 0 w 1364456"/>
                <a:gd name="connsiteY28" fmla="*/ 728662 h 1233487"/>
                <a:gd name="connsiteX29" fmla="*/ 9525 w 1364456"/>
                <a:gd name="connsiteY29" fmla="*/ 792956 h 1233487"/>
                <a:gd name="connsiteX30" fmla="*/ 30956 w 1364456"/>
                <a:gd name="connsiteY30" fmla="*/ 885825 h 1233487"/>
                <a:gd name="connsiteX31" fmla="*/ 66675 w 1364456"/>
                <a:gd name="connsiteY31" fmla="*/ 981075 h 1233487"/>
                <a:gd name="connsiteX32" fmla="*/ 102393 w 1364456"/>
                <a:gd name="connsiteY32" fmla="*/ 1054894 h 1233487"/>
                <a:gd name="connsiteX33" fmla="*/ 147637 w 1364456"/>
                <a:gd name="connsiteY33" fmla="*/ 1116806 h 1233487"/>
                <a:gd name="connsiteX34" fmla="*/ 202406 w 1364456"/>
                <a:gd name="connsiteY34" fmla="*/ 1178719 h 1233487"/>
                <a:gd name="connsiteX35" fmla="*/ 252412 w 1364456"/>
                <a:gd name="connsiteY35" fmla="*/ 1219200 h 1233487"/>
                <a:gd name="connsiteX36" fmla="*/ 271462 w 1364456"/>
                <a:gd name="connsiteY36" fmla="*/ 1231106 h 1233487"/>
                <a:gd name="connsiteX37" fmla="*/ 285750 w 1364456"/>
                <a:gd name="connsiteY37" fmla="*/ 1233487 h 1233487"/>
                <a:gd name="connsiteX38" fmla="*/ 304800 w 1364456"/>
                <a:gd name="connsiteY38" fmla="*/ 1228725 h 1233487"/>
                <a:gd name="connsiteX39" fmla="*/ 357187 w 1364456"/>
                <a:gd name="connsiteY39" fmla="*/ 1173956 h 1233487"/>
                <a:gd name="connsiteX40" fmla="*/ 381000 w 1364456"/>
                <a:gd name="connsiteY40" fmla="*/ 1128712 h 1233487"/>
                <a:gd name="connsiteX41" fmla="*/ 400050 w 1364456"/>
                <a:gd name="connsiteY41" fmla="*/ 1083469 h 1233487"/>
                <a:gd name="connsiteX42" fmla="*/ 411956 w 1364456"/>
                <a:gd name="connsiteY42" fmla="*/ 1062037 h 1233487"/>
                <a:gd name="connsiteX43" fmla="*/ 461962 w 1364456"/>
                <a:gd name="connsiteY43" fmla="*/ 1000125 h 1233487"/>
                <a:gd name="connsiteX44" fmla="*/ 564356 w 1364456"/>
                <a:gd name="connsiteY44" fmla="*/ 888206 h 1233487"/>
                <a:gd name="connsiteX45" fmla="*/ 716756 w 1364456"/>
                <a:gd name="connsiteY45" fmla="*/ 716756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4456" h="1233487">
                  <a:moveTo>
                    <a:pt x="716756" y="716756"/>
                  </a:moveTo>
                  <a:lnTo>
                    <a:pt x="914400" y="507206"/>
                  </a:lnTo>
                  <a:lnTo>
                    <a:pt x="1071562" y="340519"/>
                  </a:lnTo>
                  <a:lnTo>
                    <a:pt x="1195387" y="216694"/>
                  </a:lnTo>
                  <a:lnTo>
                    <a:pt x="1304925" y="107156"/>
                  </a:lnTo>
                  <a:lnTo>
                    <a:pt x="1359693" y="50006"/>
                  </a:lnTo>
                  <a:lnTo>
                    <a:pt x="1364456" y="30956"/>
                  </a:lnTo>
                  <a:lnTo>
                    <a:pt x="1362075" y="9525"/>
                  </a:lnTo>
                  <a:lnTo>
                    <a:pt x="1350168" y="2381"/>
                  </a:lnTo>
                  <a:lnTo>
                    <a:pt x="1333500" y="0"/>
                  </a:lnTo>
                  <a:lnTo>
                    <a:pt x="1309687" y="11906"/>
                  </a:lnTo>
                  <a:lnTo>
                    <a:pt x="1250156" y="54769"/>
                  </a:lnTo>
                  <a:lnTo>
                    <a:pt x="728662" y="459581"/>
                  </a:lnTo>
                  <a:lnTo>
                    <a:pt x="504825" y="635794"/>
                  </a:lnTo>
                  <a:lnTo>
                    <a:pt x="342900" y="762000"/>
                  </a:lnTo>
                  <a:lnTo>
                    <a:pt x="319087" y="781050"/>
                  </a:lnTo>
                  <a:lnTo>
                    <a:pt x="290512" y="792956"/>
                  </a:lnTo>
                  <a:lnTo>
                    <a:pt x="261937" y="797719"/>
                  </a:lnTo>
                  <a:lnTo>
                    <a:pt x="228600" y="802481"/>
                  </a:lnTo>
                  <a:lnTo>
                    <a:pt x="185737" y="792956"/>
                  </a:lnTo>
                  <a:lnTo>
                    <a:pt x="161925" y="778669"/>
                  </a:lnTo>
                  <a:lnTo>
                    <a:pt x="135731" y="752475"/>
                  </a:lnTo>
                  <a:lnTo>
                    <a:pt x="109537" y="716756"/>
                  </a:lnTo>
                  <a:lnTo>
                    <a:pt x="92868" y="695325"/>
                  </a:lnTo>
                  <a:lnTo>
                    <a:pt x="66675" y="671512"/>
                  </a:lnTo>
                  <a:lnTo>
                    <a:pt x="40481" y="669131"/>
                  </a:lnTo>
                  <a:lnTo>
                    <a:pt x="28575" y="673894"/>
                  </a:lnTo>
                  <a:lnTo>
                    <a:pt x="7143" y="695325"/>
                  </a:lnTo>
                  <a:lnTo>
                    <a:pt x="0" y="728662"/>
                  </a:lnTo>
                  <a:lnTo>
                    <a:pt x="9525" y="792956"/>
                  </a:lnTo>
                  <a:lnTo>
                    <a:pt x="30956" y="885825"/>
                  </a:lnTo>
                  <a:lnTo>
                    <a:pt x="66675" y="981075"/>
                  </a:lnTo>
                  <a:lnTo>
                    <a:pt x="102393" y="1054894"/>
                  </a:lnTo>
                  <a:lnTo>
                    <a:pt x="147637" y="1116806"/>
                  </a:lnTo>
                  <a:lnTo>
                    <a:pt x="202406" y="1178719"/>
                  </a:lnTo>
                  <a:lnTo>
                    <a:pt x="252412" y="1219200"/>
                  </a:lnTo>
                  <a:lnTo>
                    <a:pt x="271462" y="1231106"/>
                  </a:lnTo>
                  <a:lnTo>
                    <a:pt x="285750" y="1233487"/>
                  </a:lnTo>
                  <a:lnTo>
                    <a:pt x="304800" y="1228725"/>
                  </a:lnTo>
                  <a:lnTo>
                    <a:pt x="357187" y="1173956"/>
                  </a:lnTo>
                  <a:lnTo>
                    <a:pt x="381000" y="1128712"/>
                  </a:lnTo>
                  <a:lnTo>
                    <a:pt x="400050" y="1083469"/>
                  </a:lnTo>
                  <a:lnTo>
                    <a:pt x="411956" y="1062037"/>
                  </a:lnTo>
                  <a:lnTo>
                    <a:pt x="461962" y="1000125"/>
                  </a:lnTo>
                  <a:lnTo>
                    <a:pt x="564356" y="888206"/>
                  </a:lnTo>
                  <a:lnTo>
                    <a:pt x="716756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7F77CFF-A89C-354D-9FD4-D21298622FFC}"/>
                </a:ext>
              </a:extLst>
            </p:cNvPr>
            <p:cNvSpPr/>
            <p:nvPr/>
          </p:nvSpPr>
          <p:spPr>
            <a:xfrm rot="16200000">
              <a:off x="2597150" y="3398838"/>
              <a:ext cx="4535488" cy="658812"/>
            </a:xfrm>
            <a:custGeom>
              <a:avLst/>
              <a:gdLst>
                <a:gd name="connsiteX0" fmla="*/ 3189427 w 4535424"/>
                <a:gd name="connsiteY0" fmla="*/ 537667 h 658368"/>
                <a:gd name="connsiteX1" fmla="*/ 2362809 w 4535424"/>
                <a:gd name="connsiteY1" fmla="*/ 526694 h 658368"/>
                <a:gd name="connsiteX2" fmla="*/ 2099462 w 4535424"/>
                <a:gd name="connsiteY2" fmla="*/ 523037 h 658368"/>
                <a:gd name="connsiteX3" fmla="*/ 1521561 w 4535424"/>
                <a:gd name="connsiteY3" fmla="*/ 519379 h 658368"/>
                <a:gd name="connsiteX4" fmla="*/ 822960 w 4535424"/>
                <a:gd name="connsiteY4" fmla="*/ 519379 h 658368"/>
                <a:gd name="connsiteX5" fmla="*/ 680313 w 4535424"/>
                <a:gd name="connsiteY5" fmla="*/ 537667 h 658368"/>
                <a:gd name="connsiteX6" fmla="*/ 519379 w 4535424"/>
                <a:gd name="connsiteY6" fmla="*/ 563270 h 658368"/>
                <a:gd name="connsiteX7" fmla="*/ 446227 w 4535424"/>
                <a:gd name="connsiteY7" fmla="*/ 552297 h 658368"/>
                <a:gd name="connsiteX8" fmla="*/ 307238 w 4535424"/>
                <a:gd name="connsiteY8" fmla="*/ 523037 h 658368"/>
                <a:gd name="connsiteX9" fmla="*/ 135331 w 4535424"/>
                <a:gd name="connsiteY9" fmla="*/ 468173 h 658368"/>
                <a:gd name="connsiteX10" fmla="*/ 21945 w 4535424"/>
                <a:gd name="connsiteY10" fmla="*/ 420624 h 658368"/>
                <a:gd name="connsiteX11" fmla="*/ 3657 w 4535424"/>
                <a:gd name="connsiteY11" fmla="*/ 387705 h 658368"/>
                <a:gd name="connsiteX12" fmla="*/ 0 w 4535424"/>
                <a:gd name="connsiteY12" fmla="*/ 340157 h 658368"/>
                <a:gd name="connsiteX13" fmla="*/ 10973 w 4535424"/>
                <a:gd name="connsiteY13" fmla="*/ 292608 h 658368"/>
                <a:gd name="connsiteX14" fmla="*/ 25603 w 4535424"/>
                <a:gd name="connsiteY14" fmla="*/ 274320 h 658368"/>
                <a:gd name="connsiteX15" fmla="*/ 102413 w 4535424"/>
                <a:gd name="connsiteY15" fmla="*/ 226771 h 658368"/>
                <a:gd name="connsiteX16" fmla="*/ 215798 w 4535424"/>
                <a:gd name="connsiteY16" fmla="*/ 157277 h 658368"/>
                <a:gd name="connsiteX17" fmla="*/ 592531 w 4535424"/>
                <a:gd name="connsiteY17" fmla="*/ 270662 h 658368"/>
                <a:gd name="connsiteX18" fmla="*/ 837590 w 4535424"/>
                <a:gd name="connsiteY18" fmla="*/ 277977 h 658368"/>
                <a:gd name="connsiteX19" fmla="*/ 1664208 w 4535424"/>
                <a:gd name="connsiteY19" fmla="*/ 285293 h 658368"/>
                <a:gd name="connsiteX20" fmla="*/ 2651760 w 4535424"/>
                <a:gd name="connsiteY20" fmla="*/ 292608 h 658368"/>
                <a:gd name="connsiteX21" fmla="*/ 4162349 w 4535424"/>
                <a:gd name="connsiteY21" fmla="*/ 299923 h 658368"/>
                <a:gd name="connsiteX22" fmla="*/ 4239158 w 4535424"/>
                <a:gd name="connsiteY22" fmla="*/ 296265 h 658368"/>
                <a:gd name="connsiteX23" fmla="*/ 4261104 w 4535424"/>
                <a:gd name="connsiteY23" fmla="*/ 288950 h 658368"/>
                <a:gd name="connsiteX24" fmla="*/ 4301337 w 4535424"/>
                <a:gd name="connsiteY24" fmla="*/ 259689 h 658368"/>
                <a:gd name="connsiteX25" fmla="*/ 4345229 w 4535424"/>
                <a:gd name="connsiteY25" fmla="*/ 204825 h 658368"/>
                <a:gd name="connsiteX26" fmla="*/ 4400093 w 4535424"/>
                <a:gd name="connsiteY26" fmla="*/ 131673 h 658368"/>
                <a:gd name="connsiteX27" fmla="*/ 4465929 w 4535424"/>
                <a:gd name="connsiteY27" fmla="*/ 10973 h 658368"/>
                <a:gd name="connsiteX28" fmla="*/ 4487875 w 4535424"/>
                <a:gd name="connsiteY28" fmla="*/ 0 h 658368"/>
                <a:gd name="connsiteX29" fmla="*/ 4513478 w 4535424"/>
                <a:gd name="connsiteY29" fmla="*/ 0 h 658368"/>
                <a:gd name="connsiteX30" fmla="*/ 4535424 w 4535424"/>
                <a:gd name="connsiteY30" fmla="*/ 10973 h 658368"/>
                <a:gd name="connsiteX31" fmla="*/ 4524451 w 4535424"/>
                <a:gd name="connsiteY31" fmla="*/ 58521 h 658368"/>
                <a:gd name="connsiteX32" fmla="*/ 4484217 w 4535424"/>
                <a:gd name="connsiteY32" fmla="*/ 241401 h 658368"/>
                <a:gd name="connsiteX33" fmla="*/ 4422038 w 4535424"/>
                <a:gd name="connsiteY33" fmla="*/ 442569 h 658368"/>
                <a:gd name="connsiteX34" fmla="*/ 4385462 w 4535424"/>
                <a:gd name="connsiteY34" fmla="*/ 548640 h 658368"/>
                <a:gd name="connsiteX35" fmla="*/ 4352544 w 4535424"/>
                <a:gd name="connsiteY35" fmla="*/ 607161 h 658368"/>
                <a:gd name="connsiteX36" fmla="*/ 4312310 w 4535424"/>
                <a:gd name="connsiteY36" fmla="*/ 636422 h 658368"/>
                <a:gd name="connsiteX37" fmla="*/ 4261104 w 4535424"/>
                <a:gd name="connsiteY37" fmla="*/ 654710 h 658368"/>
                <a:gd name="connsiteX38" fmla="*/ 4220870 w 4535424"/>
                <a:gd name="connsiteY38" fmla="*/ 658368 h 658368"/>
                <a:gd name="connsiteX39" fmla="*/ 4129430 w 4535424"/>
                <a:gd name="connsiteY39" fmla="*/ 603504 h 658368"/>
                <a:gd name="connsiteX40" fmla="*/ 4045305 w 4535424"/>
                <a:gd name="connsiteY40" fmla="*/ 570585 h 658368"/>
                <a:gd name="connsiteX41" fmla="*/ 3503981 w 4535424"/>
                <a:gd name="connsiteY41" fmla="*/ 548640 h 658368"/>
                <a:gd name="connsiteX42" fmla="*/ 3189427 w 4535424"/>
                <a:gd name="connsiteY42" fmla="*/ 537667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5424" h="658368">
                  <a:moveTo>
                    <a:pt x="3189427" y="537667"/>
                  </a:moveTo>
                  <a:lnTo>
                    <a:pt x="2362809" y="526694"/>
                  </a:lnTo>
                  <a:lnTo>
                    <a:pt x="2099462" y="523037"/>
                  </a:lnTo>
                  <a:lnTo>
                    <a:pt x="1521561" y="519379"/>
                  </a:lnTo>
                  <a:lnTo>
                    <a:pt x="822960" y="519379"/>
                  </a:lnTo>
                  <a:lnTo>
                    <a:pt x="680313" y="537667"/>
                  </a:lnTo>
                  <a:lnTo>
                    <a:pt x="519379" y="563270"/>
                  </a:lnTo>
                  <a:lnTo>
                    <a:pt x="446227" y="552297"/>
                  </a:lnTo>
                  <a:lnTo>
                    <a:pt x="307238" y="523037"/>
                  </a:lnTo>
                  <a:lnTo>
                    <a:pt x="135331" y="468173"/>
                  </a:lnTo>
                  <a:lnTo>
                    <a:pt x="21945" y="420624"/>
                  </a:lnTo>
                  <a:cubicBezTo>
                    <a:pt x="3011" y="390329"/>
                    <a:pt x="3657" y="402865"/>
                    <a:pt x="3657" y="387705"/>
                  </a:cubicBezTo>
                  <a:lnTo>
                    <a:pt x="0" y="340157"/>
                  </a:lnTo>
                  <a:lnTo>
                    <a:pt x="10973" y="292608"/>
                  </a:lnTo>
                  <a:lnTo>
                    <a:pt x="25603" y="274320"/>
                  </a:lnTo>
                  <a:lnTo>
                    <a:pt x="102413" y="226771"/>
                  </a:lnTo>
                  <a:lnTo>
                    <a:pt x="215798" y="157277"/>
                  </a:lnTo>
                  <a:lnTo>
                    <a:pt x="592531" y="270662"/>
                  </a:lnTo>
                  <a:lnTo>
                    <a:pt x="837590" y="277977"/>
                  </a:lnTo>
                  <a:lnTo>
                    <a:pt x="1664208" y="285293"/>
                  </a:lnTo>
                  <a:lnTo>
                    <a:pt x="2651760" y="292608"/>
                  </a:lnTo>
                  <a:lnTo>
                    <a:pt x="4162349" y="299923"/>
                  </a:lnTo>
                  <a:lnTo>
                    <a:pt x="4239158" y="296265"/>
                  </a:lnTo>
                  <a:lnTo>
                    <a:pt x="4261104" y="288950"/>
                  </a:lnTo>
                  <a:lnTo>
                    <a:pt x="4301337" y="259689"/>
                  </a:lnTo>
                  <a:lnTo>
                    <a:pt x="4345229" y="204825"/>
                  </a:lnTo>
                  <a:lnTo>
                    <a:pt x="4400093" y="131673"/>
                  </a:lnTo>
                  <a:lnTo>
                    <a:pt x="4465929" y="10973"/>
                  </a:lnTo>
                  <a:lnTo>
                    <a:pt x="4487875" y="0"/>
                  </a:lnTo>
                  <a:lnTo>
                    <a:pt x="4513478" y="0"/>
                  </a:lnTo>
                  <a:lnTo>
                    <a:pt x="4535424" y="10973"/>
                  </a:lnTo>
                  <a:lnTo>
                    <a:pt x="4524451" y="58521"/>
                  </a:lnTo>
                  <a:lnTo>
                    <a:pt x="4484217" y="241401"/>
                  </a:lnTo>
                  <a:lnTo>
                    <a:pt x="4422038" y="442569"/>
                  </a:lnTo>
                  <a:lnTo>
                    <a:pt x="4385462" y="548640"/>
                  </a:lnTo>
                  <a:lnTo>
                    <a:pt x="4352544" y="607161"/>
                  </a:lnTo>
                  <a:lnTo>
                    <a:pt x="4312310" y="636422"/>
                  </a:lnTo>
                  <a:lnTo>
                    <a:pt x="4261104" y="654710"/>
                  </a:lnTo>
                  <a:lnTo>
                    <a:pt x="4220870" y="658368"/>
                  </a:lnTo>
                  <a:lnTo>
                    <a:pt x="4129430" y="603504"/>
                  </a:lnTo>
                  <a:lnTo>
                    <a:pt x="4045305" y="570585"/>
                  </a:lnTo>
                  <a:lnTo>
                    <a:pt x="3503981" y="548640"/>
                  </a:lnTo>
                  <a:lnTo>
                    <a:pt x="3189427" y="537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0BA2093-3202-2C43-A9C3-FF08D00C0BB5}"/>
                </a:ext>
              </a:extLst>
            </p:cNvPr>
            <p:cNvSpPr/>
            <p:nvPr/>
          </p:nvSpPr>
          <p:spPr>
            <a:xfrm>
              <a:off x="4100513" y="5170488"/>
              <a:ext cx="787400" cy="688975"/>
            </a:xfrm>
            <a:custGeom>
              <a:avLst/>
              <a:gdLst>
                <a:gd name="connsiteX0" fmla="*/ 278606 w 788193"/>
                <a:gd name="connsiteY0" fmla="*/ 109537 h 690562"/>
                <a:gd name="connsiteX1" fmla="*/ 488156 w 788193"/>
                <a:gd name="connsiteY1" fmla="*/ 204787 h 690562"/>
                <a:gd name="connsiteX2" fmla="*/ 602456 w 788193"/>
                <a:gd name="connsiteY2" fmla="*/ 259556 h 690562"/>
                <a:gd name="connsiteX3" fmla="*/ 642937 w 788193"/>
                <a:gd name="connsiteY3" fmla="*/ 273844 h 690562"/>
                <a:gd name="connsiteX4" fmla="*/ 657225 w 788193"/>
                <a:gd name="connsiteY4" fmla="*/ 273844 h 690562"/>
                <a:gd name="connsiteX5" fmla="*/ 683418 w 788193"/>
                <a:gd name="connsiteY5" fmla="*/ 264319 h 690562"/>
                <a:gd name="connsiteX6" fmla="*/ 788193 w 788193"/>
                <a:gd name="connsiteY6" fmla="*/ 161925 h 690562"/>
                <a:gd name="connsiteX7" fmla="*/ 654843 w 788193"/>
                <a:gd name="connsiteY7" fmla="*/ 690562 h 690562"/>
                <a:gd name="connsiteX8" fmla="*/ 588168 w 788193"/>
                <a:gd name="connsiteY8" fmla="*/ 607219 h 690562"/>
                <a:gd name="connsiteX9" fmla="*/ 526256 w 788193"/>
                <a:gd name="connsiteY9" fmla="*/ 519112 h 690562"/>
                <a:gd name="connsiteX10" fmla="*/ 471487 w 788193"/>
                <a:gd name="connsiteY10" fmla="*/ 433387 h 690562"/>
                <a:gd name="connsiteX11" fmla="*/ 411956 w 788193"/>
                <a:gd name="connsiteY11" fmla="*/ 378619 h 690562"/>
                <a:gd name="connsiteX12" fmla="*/ 278606 w 788193"/>
                <a:gd name="connsiteY12" fmla="*/ 259556 h 690562"/>
                <a:gd name="connsiteX13" fmla="*/ 111918 w 788193"/>
                <a:gd name="connsiteY13" fmla="*/ 123825 h 690562"/>
                <a:gd name="connsiteX14" fmla="*/ 11906 w 788193"/>
                <a:gd name="connsiteY14" fmla="*/ 42862 h 690562"/>
                <a:gd name="connsiteX15" fmla="*/ 0 w 788193"/>
                <a:gd name="connsiteY15" fmla="*/ 23812 h 690562"/>
                <a:gd name="connsiteX16" fmla="*/ 4762 w 788193"/>
                <a:gd name="connsiteY16" fmla="*/ 7144 h 690562"/>
                <a:gd name="connsiteX17" fmla="*/ 30956 w 788193"/>
                <a:gd name="connsiteY17" fmla="*/ 0 h 690562"/>
                <a:gd name="connsiteX18" fmla="*/ 64293 w 788193"/>
                <a:gd name="connsiteY18" fmla="*/ 9525 h 690562"/>
                <a:gd name="connsiteX19" fmla="*/ 278606 w 788193"/>
                <a:gd name="connsiteY19" fmla="*/ 10953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193" h="690562">
                  <a:moveTo>
                    <a:pt x="278606" y="109537"/>
                  </a:moveTo>
                  <a:lnTo>
                    <a:pt x="488156" y="204787"/>
                  </a:lnTo>
                  <a:lnTo>
                    <a:pt x="602456" y="259556"/>
                  </a:lnTo>
                  <a:lnTo>
                    <a:pt x="642937" y="273844"/>
                  </a:lnTo>
                  <a:lnTo>
                    <a:pt x="657225" y="273844"/>
                  </a:lnTo>
                  <a:lnTo>
                    <a:pt x="683418" y="264319"/>
                  </a:lnTo>
                  <a:lnTo>
                    <a:pt x="788193" y="161925"/>
                  </a:lnTo>
                  <a:lnTo>
                    <a:pt x="654843" y="690562"/>
                  </a:lnTo>
                  <a:lnTo>
                    <a:pt x="588168" y="607219"/>
                  </a:lnTo>
                  <a:lnTo>
                    <a:pt x="526256" y="519112"/>
                  </a:lnTo>
                  <a:lnTo>
                    <a:pt x="471487" y="433387"/>
                  </a:lnTo>
                  <a:lnTo>
                    <a:pt x="411956" y="378619"/>
                  </a:lnTo>
                  <a:lnTo>
                    <a:pt x="278606" y="259556"/>
                  </a:lnTo>
                  <a:lnTo>
                    <a:pt x="111918" y="123825"/>
                  </a:lnTo>
                  <a:lnTo>
                    <a:pt x="11906" y="42862"/>
                  </a:lnTo>
                  <a:lnTo>
                    <a:pt x="0" y="23812"/>
                  </a:lnTo>
                  <a:lnTo>
                    <a:pt x="4762" y="7144"/>
                  </a:lnTo>
                  <a:lnTo>
                    <a:pt x="30956" y="0"/>
                  </a:lnTo>
                  <a:lnTo>
                    <a:pt x="64293" y="9525"/>
                  </a:lnTo>
                  <a:lnTo>
                    <a:pt x="278606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BF9AA1F-54B9-1B4C-93A7-898EE2138D9B}"/>
                </a:ext>
              </a:extLst>
            </p:cNvPr>
            <p:cNvSpPr/>
            <p:nvPr/>
          </p:nvSpPr>
          <p:spPr>
            <a:xfrm>
              <a:off x="4976813" y="3551238"/>
              <a:ext cx="2314575" cy="1781175"/>
            </a:xfrm>
            <a:custGeom>
              <a:avLst/>
              <a:gdLst>
                <a:gd name="connsiteX0" fmla="*/ 823912 w 2314575"/>
                <a:gd name="connsiteY0" fmla="*/ 959644 h 1781175"/>
                <a:gd name="connsiteX1" fmla="*/ 500062 w 2314575"/>
                <a:gd name="connsiteY1" fmla="*/ 611981 h 1781175"/>
                <a:gd name="connsiteX2" fmla="*/ 219075 w 2314575"/>
                <a:gd name="connsiteY2" fmla="*/ 319087 h 1781175"/>
                <a:gd name="connsiteX3" fmla="*/ 0 w 2314575"/>
                <a:gd name="connsiteY3" fmla="*/ 109537 h 1781175"/>
                <a:gd name="connsiteX4" fmla="*/ 21431 w 2314575"/>
                <a:gd name="connsiteY4" fmla="*/ 0 h 1781175"/>
                <a:gd name="connsiteX5" fmla="*/ 147637 w 2314575"/>
                <a:gd name="connsiteY5" fmla="*/ 119062 h 1781175"/>
                <a:gd name="connsiteX6" fmla="*/ 388143 w 2314575"/>
                <a:gd name="connsiteY6" fmla="*/ 333375 h 1781175"/>
                <a:gd name="connsiteX7" fmla="*/ 652462 w 2314575"/>
                <a:gd name="connsiteY7" fmla="*/ 561975 h 1781175"/>
                <a:gd name="connsiteX8" fmla="*/ 1026318 w 2314575"/>
                <a:gd name="connsiteY8" fmla="*/ 866775 h 1781175"/>
                <a:gd name="connsiteX9" fmla="*/ 1228725 w 2314575"/>
                <a:gd name="connsiteY9" fmla="*/ 1026319 h 1781175"/>
                <a:gd name="connsiteX10" fmla="*/ 1397793 w 2314575"/>
                <a:gd name="connsiteY10" fmla="*/ 1150144 h 1781175"/>
                <a:gd name="connsiteX11" fmla="*/ 1535906 w 2314575"/>
                <a:gd name="connsiteY11" fmla="*/ 1247775 h 1781175"/>
                <a:gd name="connsiteX12" fmla="*/ 1819275 w 2314575"/>
                <a:gd name="connsiteY12" fmla="*/ 1428750 h 1781175"/>
                <a:gd name="connsiteX13" fmla="*/ 2124075 w 2314575"/>
                <a:gd name="connsiteY13" fmla="*/ 1614487 h 1781175"/>
                <a:gd name="connsiteX14" fmla="*/ 2297906 w 2314575"/>
                <a:gd name="connsiteY14" fmla="*/ 1712119 h 1781175"/>
                <a:gd name="connsiteX15" fmla="*/ 2314575 w 2314575"/>
                <a:gd name="connsiteY15" fmla="*/ 1738312 h 1781175"/>
                <a:gd name="connsiteX16" fmla="*/ 2312193 w 2314575"/>
                <a:gd name="connsiteY16" fmla="*/ 1766887 h 1781175"/>
                <a:gd name="connsiteX17" fmla="*/ 2297906 w 2314575"/>
                <a:gd name="connsiteY17" fmla="*/ 1778794 h 1781175"/>
                <a:gd name="connsiteX18" fmla="*/ 2221706 w 2314575"/>
                <a:gd name="connsiteY18" fmla="*/ 1781175 h 1781175"/>
                <a:gd name="connsiteX19" fmla="*/ 1983581 w 2314575"/>
                <a:gd name="connsiteY19" fmla="*/ 1766887 h 1781175"/>
                <a:gd name="connsiteX20" fmla="*/ 1664493 w 2314575"/>
                <a:gd name="connsiteY20" fmla="*/ 1754981 h 1781175"/>
                <a:gd name="connsiteX21" fmla="*/ 1602581 w 2314575"/>
                <a:gd name="connsiteY21" fmla="*/ 1750219 h 1781175"/>
                <a:gd name="connsiteX22" fmla="*/ 1564481 w 2314575"/>
                <a:gd name="connsiteY22" fmla="*/ 1743075 h 1781175"/>
                <a:gd name="connsiteX23" fmla="*/ 1526381 w 2314575"/>
                <a:gd name="connsiteY23" fmla="*/ 1724025 h 1781175"/>
                <a:gd name="connsiteX24" fmla="*/ 1481137 w 2314575"/>
                <a:gd name="connsiteY24" fmla="*/ 1683544 h 1781175"/>
                <a:gd name="connsiteX25" fmla="*/ 1385887 w 2314575"/>
                <a:gd name="connsiteY25" fmla="*/ 1571625 h 1781175"/>
                <a:gd name="connsiteX26" fmla="*/ 1164431 w 2314575"/>
                <a:gd name="connsiteY26" fmla="*/ 1326356 h 1781175"/>
                <a:gd name="connsiteX27" fmla="*/ 823912 w 2314575"/>
                <a:gd name="connsiteY27" fmla="*/ 959644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14575" h="1781175">
                  <a:moveTo>
                    <a:pt x="823912" y="959644"/>
                  </a:moveTo>
                  <a:lnTo>
                    <a:pt x="500062" y="611981"/>
                  </a:lnTo>
                  <a:lnTo>
                    <a:pt x="219075" y="319087"/>
                  </a:lnTo>
                  <a:lnTo>
                    <a:pt x="0" y="109537"/>
                  </a:lnTo>
                  <a:lnTo>
                    <a:pt x="21431" y="0"/>
                  </a:lnTo>
                  <a:lnTo>
                    <a:pt x="147637" y="119062"/>
                  </a:lnTo>
                  <a:lnTo>
                    <a:pt x="388143" y="333375"/>
                  </a:lnTo>
                  <a:lnTo>
                    <a:pt x="652462" y="561975"/>
                  </a:lnTo>
                  <a:lnTo>
                    <a:pt x="1026318" y="866775"/>
                  </a:lnTo>
                  <a:lnTo>
                    <a:pt x="1228725" y="1026319"/>
                  </a:lnTo>
                  <a:lnTo>
                    <a:pt x="1397793" y="1150144"/>
                  </a:lnTo>
                  <a:lnTo>
                    <a:pt x="1535906" y="1247775"/>
                  </a:lnTo>
                  <a:lnTo>
                    <a:pt x="1819275" y="1428750"/>
                  </a:lnTo>
                  <a:lnTo>
                    <a:pt x="2124075" y="1614487"/>
                  </a:lnTo>
                  <a:lnTo>
                    <a:pt x="2297906" y="1712119"/>
                  </a:lnTo>
                  <a:lnTo>
                    <a:pt x="2314575" y="1738312"/>
                  </a:lnTo>
                  <a:lnTo>
                    <a:pt x="2312193" y="1766887"/>
                  </a:lnTo>
                  <a:lnTo>
                    <a:pt x="2297906" y="1778794"/>
                  </a:lnTo>
                  <a:lnTo>
                    <a:pt x="2221706" y="1781175"/>
                  </a:lnTo>
                  <a:lnTo>
                    <a:pt x="1983581" y="1766887"/>
                  </a:lnTo>
                  <a:lnTo>
                    <a:pt x="1664493" y="1754981"/>
                  </a:lnTo>
                  <a:lnTo>
                    <a:pt x="1602581" y="1750219"/>
                  </a:lnTo>
                  <a:lnTo>
                    <a:pt x="1564481" y="1743075"/>
                  </a:lnTo>
                  <a:lnTo>
                    <a:pt x="1526381" y="1724025"/>
                  </a:lnTo>
                  <a:lnTo>
                    <a:pt x="1481137" y="1683544"/>
                  </a:lnTo>
                  <a:lnTo>
                    <a:pt x="1385887" y="1571625"/>
                  </a:lnTo>
                  <a:lnTo>
                    <a:pt x="1164431" y="1326356"/>
                  </a:lnTo>
                  <a:lnTo>
                    <a:pt x="823912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648239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9919AF7-D025-AB4F-98B1-9098F7A3ADD6}"/>
              </a:ext>
            </a:extLst>
          </p:cNvPr>
          <p:cNvSpPr/>
          <p:nvPr/>
        </p:nvSpPr>
        <p:spPr>
          <a:xfrm>
            <a:off x="2540000" y="1617663"/>
            <a:ext cx="1335088" cy="2570162"/>
          </a:xfrm>
          <a:custGeom>
            <a:avLst/>
            <a:gdLst>
              <a:gd name="connsiteX0" fmla="*/ 1108463 w 1335419"/>
              <a:gd name="connsiteY0" fmla="*/ 805856 h 2568872"/>
              <a:gd name="connsiteX1" fmla="*/ 1147934 w 1335419"/>
              <a:gd name="connsiteY1" fmla="*/ 713758 h 2568872"/>
              <a:gd name="connsiteX2" fmla="*/ 1174248 w 1335419"/>
              <a:gd name="connsiteY2" fmla="*/ 644685 h 2568872"/>
              <a:gd name="connsiteX3" fmla="*/ 1190694 w 1335419"/>
              <a:gd name="connsiteY3" fmla="*/ 601925 h 2568872"/>
              <a:gd name="connsiteX4" fmla="*/ 1210429 w 1335419"/>
              <a:gd name="connsiteY4" fmla="*/ 569033 h 2568872"/>
              <a:gd name="connsiteX5" fmla="*/ 1236743 w 1335419"/>
              <a:gd name="connsiteY5" fmla="*/ 532851 h 2568872"/>
              <a:gd name="connsiteX6" fmla="*/ 1259767 w 1335419"/>
              <a:gd name="connsiteY6" fmla="*/ 506538 h 2568872"/>
              <a:gd name="connsiteX7" fmla="*/ 1282791 w 1335419"/>
              <a:gd name="connsiteY7" fmla="*/ 480224 h 2568872"/>
              <a:gd name="connsiteX8" fmla="*/ 1299237 w 1335419"/>
              <a:gd name="connsiteY8" fmla="*/ 463778 h 2568872"/>
              <a:gd name="connsiteX9" fmla="*/ 1312394 w 1335419"/>
              <a:gd name="connsiteY9" fmla="*/ 453910 h 2568872"/>
              <a:gd name="connsiteX10" fmla="*/ 1328840 w 1335419"/>
              <a:gd name="connsiteY10" fmla="*/ 430886 h 2568872"/>
              <a:gd name="connsiteX11" fmla="*/ 1335419 w 1335419"/>
              <a:gd name="connsiteY11" fmla="*/ 397994 h 2568872"/>
              <a:gd name="connsiteX12" fmla="*/ 1335419 w 1335419"/>
              <a:gd name="connsiteY12" fmla="*/ 378259 h 2568872"/>
              <a:gd name="connsiteX13" fmla="*/ 1325551 w 1335419"/>
              <a:gd name="connsiteY13" fmla="*/ 345367 h 2568872"/>
              <a:gd name="connsiteX14" fmla="*/ 1302527 w 1335419"/>
              <a:gd name="connsiteY14" fmla="*/ 302607 h 2568872"/>
              <a:gd name="connsiteX15" fmla="*/ 1279502 w 1335419"/>
              <a:gd name="connsiteY15" fmla="*/ 273004 h 2568872"/>
              <a:gd name="connsiteX16" fmla="*/ 1236743 w 1335419"/>
              <a:gd name="connsiteY16" fmla="*/ 226955 h 2568872"/>
              <a:gd name="connsiteX17" fmla="*/ 1180826 w 1335419"/>
              <a:gd name="connsiteY17" fmla="*/ 171038 h 2568872"/>
              <a:gd name="connsiteX18" fmla="*/ 1118331 w 1335419"/>
              <a:gd name="connsiteY18" fmla="*/ 124990 h 2568872"/>
              <a:gd name="connsiteX19" fmla="*/ 1059125 w 1335419"/>
              <a:gd name="connsiteY19" fmla="*/ 88808 h 2568872"/>
              <a:gd name="connsiteX20" fmla="*/ 996630 w 1335419"/>
              <a:gd name="connsiteY20" fmla="*/ 52627 h 2568872"/>
              <a:gd name="connsiteX21" fmla="*/ 960449 w 1335419"/>
              <a:gd name="connsiteY21" fmla="*/ 36181 h 2568872"/>
              <a:gd name="connsiteX22" fmla="*/ 924268 w 1335419"/>
              <a:gd name="connsiteY22" fmla="*/ 16446 h 2568872"/>
              <a:gd name="connsiteX23" fmla="*/ 888086 w 1335419"/>
              <a:gd name="connsiteY23" fmla="*/ 0 h 2568872"/>
              <a:gd name="connsiteX24" fmla="*/ 878219 w 1335419"/>
              <a:gd name="connsiteY24" fmla="*/ 0 h 2568872"/>
              <a:gd name="connsiteX25" fmla="*/ 868351 w 1335419"/>
              <a:gd name="connsiteY25" fmla="*/ 6578 h 2568872"/>
              <a:gd name="connsiteX26" fmla="*/ 868351 w 1335419"/>
              <a:gd name="connsiteY26" fmla="*/ 26313 h 2568872"/>
              <a:gd name="connsiteX27" fmla="*/ 874930 w 1335419"/>
              <a:gd name="connsiteY27" fmla="*/ 46049 h 2568872"/>
              <a:gd name="connsiteX28" fmla="*/ 907822 w 1335419"/>
              <a:gd name="connsiteY28" fmla="*/ 95387 h 2568872"/>
              <a:gd name="connsiteX29" fmla="*/ 934135 w 1335419"/>
              <a:gd name="connsiteY29" fmla="*/ 138146 h 2568872"/>
              <a:gd name="connsiteX30" fmla="*/ 950581 w 1335419"/>
              <a:gd name="connsiteY30" fmla="*/ 177617 h 2568872"/>
              <a:gd name="connsiteX31" fmla="*/ 970317 w 1335419"/>
              <a:gd name="connsiteY31" fmla="*/ 240112 h 2568872"/>
              <a:gd name="connsiteX32" fmla="*/ 973606 w 1335419"/>
              <a:gd name="connsiteY32" fmla="*/ 266426 h 2568872"/>
              <a:gd name="connsiteX33" fmla="*/ 963738 w 1335419"/>
              <a:gd name="connsiteY33" fmla="*/ 319053 h 2568872"/>
              <a:gd name="connsiteX34" fmla="*/ 901243 w 1335419"/>
              <a:gd name="connsiteY34" fmla="*/ 565744 h 2568872"/>
              <a:gd name="connsiteX35" fmla="*/ 792699 w 1335419"/>
              <a:gd name="connsiteY35" fmla="*/ 901243 h 2568872"/>
              <a:gd name="connsiteX36" fmla="*/ 710469 w 1335419"/>
              <a:gd name="connsiteY36" fmla="*/ 1124909 h 2568872"/>
              <a:gd name="connsiteX37" fmla="*/ 565744 w 1335419"/>
              <a:gd name="connsiteY37" fmla="*/ 1476854 h 2568872"/>
              <a:gd name="connsiteX38" fmla="*/ 430886 w 1335419"/>
              <a:gd name="connsiteY38" fmla="*/ 1763015 h 2568872"/>
              <a:gd name="connsiteX39" fmla="*/ 273004 w 1335419"/>
              <a:gd name="connsiteY39" fmla="*/ 2068912 h 2568872"/>
              <a:gd name="connsiteX40" fmla="*/ 108544 w 1335419"/>
              <a:gd name="connsiteY40" fmla="*/ 2355073 h 2568872"/>
              <a:gd name="connsiteX41" fmla="*/ 9868 w 1335419"/>
              <a:gd name="connsiteY41" fmla="*/ 2516244 h 2568872"/>
              <a:gd name="connsiteX42" fmla="*/ 0 w 1335419"/>
              <a:gd name="connsiteY42" fmla="*/ 2539269 h 2568872"/>
              <a:gd name="connsiteX43" fmla="*/ 0 w 1335419"/>
              <a:gd name="connsiteY43" fmla="*/ 2549136 h 2568872"/>
              <a:gd name="connsiteX44" fmla="*/ 3289 w 1335419"/>
              <a:gd name="connsiteY44" fmla="*/ 2562293 h 2568872"/>
              <a:gd name="connsiteX45" fmla="*/ 6578 w 1335419"/>
              <a:gd name="connsiteY45" fmla="*/ 2565582 h 2568872"/>
              <a:gd name="connsiteX46" fmla="*/ 26314 w 1335419"/>
              <a:gd name="connsiteY46" fmla="*/ 2568872 h 2568872"/>
              <a:gd name="connsiteX47" fmla="*/ 59206 w 1335419"/>
              <a:gd name="connsiteY47" fmla="*/ 2552426 h 2568872"/>
              <a:gd name="connsiteX48" fmla="*/ 101966 w 1335419"/>
              <a:gd name="connsiteY48" fmla="*/ 2499798 h 2568872"/>
              <a:gd name="connsiteX49" fmla="*/ 240112 w 1335419"/>
              <a:gd name="connsiteY49" fmla="*/ 2325470 h 2568872"/>
              <a:gd name="connsiteX50" fmla="*/ 361813 w 1335419"/>
              <a:gd name="connsiteY50" fmla="*/ 2164299 h 2568872"/>
              <a:gd name="connsiteX51" fmla="*/ 447332 w 1335419"/>
              <a:gd name="connsiteY51" fmla="*/ 2039309 h 2568872"/>
              <a:gd name="connsiteX52" fmla="*/ 582190 w 1335419"/>
              <a:gd name="connsiteY52" fmla="*/ 1838667 h 2568872"/>
              <a:gd name="connsiteX53" fmla="*/ 700602 w 1335419"/>
              <a:gd name="connsiteY53" fmla="*/ 1651182 h 2568872"/>
              <a:gd name="connsiteX54" fmla="*/ 799278 w 1335419"/>
              <a:gd name="connsiteY54" fmla="*/ 1450541 h 2568872"/>
              <a:gd name="connsiteX55" fmla="*/ 838748 w 1335419"/>
              <a:gd name="connsiteY55" fmla="*/ 1374889 h 2568872"/>
              <a:gd name="connsiteX56" fmla="*/ 940714 w 1335419"/>
              <a:gd name="connsiteY56" fmla="*/ 1167669 h 2568872"/>
              <a:gd name="connsiteX57" fmla="*/ 1042679 w 1335419"/>
              <a:gd name="connsiteY57" fmla="*/ 950581 h 2568872"/>
              <a:gd name="connsiteX58" fmla="*/ 1108463 w 1335419"/>
              <a:gd name="connsiteY58" fmla="*/ 805856 h 256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335419" h="2568872">
                <a:moveTo>
                  <a:pt x="1108463" y="805856"/>
                </a:moveTo>
                <a:lnTo>
                  <a:pt x="1147934" y="713758"/>
                </a:lnTo>
                <a:lnTo>
                  <a:pt x="1174248" y="644685"/>
                </a:lnTo>
                <a:lnTo>
                  <a:pt x="1190694" y="601925"/>
                </a:lnTo>
                <a:lnTo>
                  <a:pt x="1210429" y="569033"/>
                </a:lnTo>
                <a:lnTo>
                  <a:pt x="1236743" y="532851"/>
                </a:lnTo>
                <a:lnTo>
                  <a:pt x="1259767" y="506538"/>
                </a:lnTo>
                <a:lnTo>
                  <a:pt x="1282791" y="480224"/>
                </a:lnTo>
                <a:lnTo>
                  <a:pt x="1299237" y="463778"/>
                </a:lnTo>
                <a:lnTo>
                  <a:pt x="1312394" y="453910"/>
                </a:lnTo>
                <a:lnTo>
                  <a:pt x="1328840" y="430886"/>
                </a:lnTo>
                <a:lnTo>
                  <a:pt x="1335419" y="397994"/>
                </a:lnTo>
                <a:lnTo>
                  <a:pt x="1335419" y="378259"/>
                </a:lnTo>
                <a:lnTo>
                  <a:pt x="1325551" y="345367"/>
                </a:lnTo>
                <a:lnTo>
                  <a:pt x="1302527" y="302607"/>
                </a:lnTo>
                <a:lnTo>
                  <a:pt x="1279502" y="273004"/>
                </a:lnTo>
                <a:lnTo>
                  <a:pt x="1236743" y="226955"/>
                </a:lnTo>
                <a:lnTo>
                  <a:pt x="1180826" y="171038"/>
                </a:lnTo>
                <a:lnTo>
                  <a:pt x="1118331" y="124990"/>
                </a:lnTo>
                <a:lnTo>
                  <a:pt x="1059125" y="88808"/>
                </a:lnTo>
                <a:lnTo>
                  <a:pt x="996630" y="52627"/>
                </a:lnTo>
                <a:lnTo>
                  <a:pt x="960449" y="36181"/>
                </a:lnTo>
                <a:lnTo>
                  <a:pt x="924268" y="16446"/>
                </a:lnTo>
                <a:lnTo>
                  <a:pt x="888086" y="0"/>
                </a:lnTo>
                <a:lnTo>
                  <a:pt x="878219" y="0"/>
                </a:lnTo>
                <a:lnTo>
                  <a:pt x="868351" y="6578"/>
                </a:lnTo>
                <a:lnTo>
                  <a:pt x="868351" y="26313"/>
                </a:lnTo>
                <a:lnTo>
                  <a:pt x="874930" y="46049"/>
                </a:lnTo>
                <a:lnTo>
                  <a:pt x="907822" y="95387"/>
                </a:lnTo>
                <a:lnTo>
                  <a:pt x="934135" y="138146"/>
                </a:lnTo>
                <a:lnTo>
                  <a:pt x="950581" y="177617"/>
                </a:lnTo>
                <a:lnTo>
                  <a:pt x="970317" y="240112"/>
                </a:lnTo>
                <a:lnTo>
                  <a:pt x="973606" y="266426"/>
                </a:lnTo>
                <a:lnTo>
                  <a:pt x="963738" y="319053"/>
                </a:lnTo>
                <a:lnTo>
                  <a:pt x="901243" y="565744"/>
                </a:lnTo>
                <a:lnTo>
                  <a:pt x="792699" y="901243"/>
                </a:lnTo>
                <a:lnTo>
                  <a:pt x="710469" y="1124909"/>
                </a:lnTo>
                <a:lnTo>
                  <a:pt x="565744" y="1476854"/>
                </a:lnTo>
                <a:lnTo>
                  <a:pt x="430886" y="1763015"/>
                </a:lnTo>
                <a:lnTo>
                  <a:pt x="273004" y="2068912"/>
                </a:lnTo>
                <a:lnTo>
                  <a:pt x="108544" y="2355073"/>
                </a:lnTo>
                <a:lnTo>
                  <a:pt x="9868" y="2516244"/>
                </a:lnTo>
                <a:lnTo>
                  <a:pt x="0" y="2539269"/>
                </a:lnTo>
                <a:lnTo>
                  <a:pt x="0" y="2549136"/>
                </a:lnTo>
                <a:lnTo>
                  <a:pt x="3289" y="2562293"/>
                </a:lnTo>
                <a:lnTo>
                  <a:pt x="6578" y="2565582"/>
                </a:lnTo>
                <a:lnTo>
                  <a:pt x="26314" y="2568872"/>
                </a:lnTo>
                <a:lnTo>
                  <a:pt x="59206" y="2552426"/>
                </a:lnTo>
                <a:lnTo>
                  <a:pt x="101966" y="2499798"/>
                </a:lnTo>
                <a:lnTo>
                  <a:pt x="240112" y="2325470"/>
                </a:lnTo>
                <a:lnTo>
                  <a:pt x="361813" y="2164299"/>
                </a:lnTo>
                <a:lnTo>
                  <a:pt x="447332" y="2039309"/>
                </a:lnTo>
                <a:lnTo>
                  <a:pt x="582190" y="1838667"/>
                </a:lnTo>
                <a:lnTo>
                  <a:pt x="700602" y="1651182"/>
                </a:lnTo>
                <a:lnTo>
                  <a:pt x="799278" y="1450541"/>
                </a:lnTo>
                <a:lnTo>
                  <a:pt x="838748" y="1374889"/>
                </a:lnTo>
                <a:lnTo>
                  <a:pt x="940714" y="1167669"/>
                </a:lnTo>
                <a:lnTo>
                  <a:pt x="1042679" y="950581"/>
                </a:lnTo>
                <a:lnTo>
                  <a:pt x="1108463" y="8058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01C9A70-7381-D84F-BD41-8435211E7494}"/>
              </a:ext>
            </a:extLst>
          </p:cNvPr>
          <p:cNvSpPr/>
          <p:nvPr/>
        </p:nvSpPr>
        <p:spPr>
          <a:xfrm>
            <a:off x="4005263" y="1800225"/>
            <a:ext cx="1589087" cy="474663"/>
          </a:xfrm>
          <a:custGeom>
            <a:avLst/>
            <a:gdLst>
              <a:gd name="connsiteX0" fmla="*/ 883443 w 1588293"/>
              <a:gd name="connsiteY0" fmla="*/ 347663 h 473869"/>
              <a:gd name="connsiteX1" fmla="*/ 1042987 w 1588293"/>
              <a:gd name="connsiteY1" fmla="*/ 309563 h 473869"/>
              <a:gd name="connsiteX2" fmla="*/ 1233487 w 1588293"/>
              <a:gd name="connsiteY2" fmla="*/ 273844 h 473869"/>
              <a:gd name="connsiteX3" fmla="*/ 1421606 w 1588293"/>
              <a:gd name="connsiteY3" fmla="*/ 240506 h 473869"/>
              <a:gd name="connsiteX4" fmla="*/ 1538287 w 1588293"/>
              <a:gd name="connsiteY4" fmla="*/ 221456 h 473869"/>
              <a:gd name="connsiteX5" fmla="*/ 1557337 w 1588293"/>
              <a:gd name="connsiteY5" fmla="*/ 214313 h 473869"/>
              <a:gd name="connsiteX6" fmla="*/ 1576387 w 1588293"/>
              <a:gd name="connsiteY6" fmla="*/ 195263 h 473869"/>
              <a:gd name="connsiteX7" fmla="*/ 1585912 w 1588293"/>
              <a:gd name="connsiteY7" fmla="*/ 178594 h 473869"/>
              <a:gd name="connsiteX8" fmla="*/ 1588293 w 1588293"/>
              <a:gd name="connsiteY8" fmla="*/ 154781 h 473869"/>
              <a:gd name="connsiteX9" fmla="*/ 1585912 w 1588293"/>
              <a:gd name="connsiteY9" fmla="*/ 140494 h 473869"/>
              <a:gd name="connsiteX10" fmla="*/ 1569243 w 1588293"/>
              <a:gd name="connsiteY10" fmla="*/ 123825 h 473869"/>
              <a:gd name="connsiteX11" fmla="*/ 1535906 w 1588293"/>
              <a:gd name="connsiteY11" fmla="*/ 104775 h 473869"/>
              <a:gd name="connsiteX12" fmla="*/ 1497806 w 1588293"/>
              <a:gd name="connsiteY12" fmla="*/ 83344 h 473869"/>
              <a:gd name="connsiteX13" fmla="*/ 1440656 w 1588293"/>
              <a:gd name="connsiteY13" fmla="*/ 54769 h 473869"/>
              <a:gd name="connsiteX14" fmla="*/ 1381125 w 1588293"/>
              <a:gd name="connsiteY14" fmla="*/ 30956 h 473869"/>
              <a:gd name="connsiteX15" fmla="*/ 1316831 w 1588293"/>
              <a:gd name="connsiteY15" fmla="*/ 11906 h 473869"/>
              <a:gd name="connsiteX16" fmla="*/ 1233487 w 1588293"/>
              <a:gd name="connsiteY16" fmla="*/ 0 h 473869"/>
              <a:gd name="connsiteX17" fmla="*/ 1219200 w 1588293"/>
              <a:gd name="connsiteY17" fmla="*/ 0 h 473869"/>
              <a:gd name="connsiteX18" fmla="*/ 1207293 w 1588293"/>
              <a:gd name="connsiteY18" fmla="*/ 2381 h 473869"/>
              <a:gd name="connsiteX19" fmla="*/ 1188243 w 1588293"/>
              <a:gd name="connsiteY19" fmla="*/ 14288 h 473869"/>
              <a:gd name="connsiteX20" fmla="*/ 1085850 w 1588293"/>
              <a:gd name="connsiteY20" fmla="*/ 73819 h 473869"/>
              <a:gd name="connsiteX21" fmla="*/ 1052512 w 1588293"/>
              <a:gd name="connsiteY21" fmla="*/ 90488 h 473869"/>
              <a:gd name="connsiteX22" fmla="*/ 976312 w 1588293"/>
              <a:gd name="connsiteY22" fmla="*/ 116681 h 473869"/>
              <a:gd name="connsiteX23" fmla="*/ 802481 w 1588293"/>
              <a:gd name="connsiteY23" fmla="*/ 171450 h 473869"/>
              <a:gd name="connsiteX24" fmla="*/ 569118 w 1588293"/>
              <a:gd name="connsiteY24" fmla="*/ 233363 h 473869"/>
              <a:gd name="connsiteX25" fmla="*/ 426243 w 1588293"/>
              <a:gd name="connsiteY25" fmla="*/ 269081 h 473869"/>
              <a:gd name="connsiteX26" fmla="*/ 295275 w 1588293"/>
              <a:gd name="connsiteY26" fmla="*/ 295275 h 473869"/>
              <a:gd name="connsiteX27" fmla="*/ 219075 w 1588293"/>
              <a:gd name="connsiteY27" fmla="*/ 304800 h 473869"/>
              <a:gd name="connsiteX28" fmla="*/ 126206 w 1588293"/>
              <a:gd name="connsiteY28" fmla="*/ 311944 h 473869"/>
              <a:gd name="connsiteX29" fmla="*/ 69056 w 1588293"/>
              <a:gd name="connsiteY29" fmla="*/ 311944 h 473869"/>
              <a:gd name="connsiteX30" fmla="*/ 45243 w 1588293"/>
              <a:gd name="connsiteY30" fmla="*/ 302419 h 473869"/>
              <a:gd name="connsiteX31" fmla="*/ 28575 w 1588293"/>
              <a:gd name="connsiteY31" fmla="*/ 300038 h 473869"/>
              <a:gd name="connsiteX32" fmla="*/ 11906 w 1588293"/>
              <a:gd name="connsiteY32" fmla="*/ 302419 h 473869"/>
              <a:gd name="connsiteX33" fmla="*/ 7143 w 1588293"/>
              <a:gd name="connsiteY33" fmla="*/ 307181 h 473869"/>
              <a:gd name="connsiteX34" fmla="*/ 0 w 1588293"/>
              <a:gd name="connsiteY34" fmla="*/ 319088 h 473869"/>
              <a:gd name="connsiteX35" fmla="*/ 4762 w 1588293"/>
              <a:gd name="connsiteY35" fmla="*/ 347663 h 473869"/>
              <a:gd name="connsiteX36" fmla="*/ 14287 w 1588293"/>
              <a:gd name="connsiteY36" fmla="*/ 369094 h 473869"/>
              <a:gd name="connsiteX37" fmla="*/ 33337 w 1588293"/>
              <a:gd name="connsiteY37" fmla="*/ 388144 h 473869"/>
              <a:gd name="connsiteX38" fmla="*/ 83343 w 1588293"/>
              <a:gd name="connsiteY38" fmla="*/ 419100 h 473869"/>
              <a:gd name="connsiteX39" fmla="*/ 133350 w 1588293"/>
              <a:gd name="connsiteY39" fmla="*/ 445294 h 473869"/>
              <a:gd name="connsiteX40" fmla="*/ 178593 w 1588293"/>
              <a:gd name="connsiteY40" fmla="*/ 461963 h 473869"/>
              <a:gd name="connsiteX41" fmla="*/ 209550 w 1588293"/>
              <a:gd name="connsiteY41" fmla="*/ 469106 h 473869"/>
              <a:gd name="connsiteX42" fmla="*/ 257175 w 1588293"/>
              <a:gd name="connsiteY42" fmla="*/ 473869 h 473869"/>
              <a:gd name="connsiteX43" fmla="*/ 333375 w 1588293"/>
              <a:gd name="connsiteY43" fmla="*/ 469106 h 473869"/>
              <a:gd name="connsiteX44" fmla="*/ 404812 w 1588293"/>
              <a:gd name="connsiteY44" fmla="*/ 459581 h 473869"/>
              <a:gd name="connsiteX45" fmla="*/ 497681 w 1588293"/>
              <a:gd name="connsiteY45" fmla="*/ 442913 h 473869"/>
              <a:gd name="connsiteX46" fmla="*/ 728662 w 1588293"/>
              <a:gd name="connsiteY46" fmla="*/ 388144 h 473869"/>
              <a:gd name="connsiteX47" fmla="*/ 883443 w 1588293"/>
              <a:gd name="connsiteY47" fmla="*/ 347663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88293" h="473869">
                <a:moveTo>
                  <a:pt x="883443" y="347663"/>
                </a:moveTo>
                <a:lnTo>
                  <a:pt x="1042987" y="309563"/>
                </a:lnTo>
                <a:lnTo>
                  <a:pt x="1233487" y="273844"/>
                </a:lnTo>
                <a:lnTo>
                  <a:pt x="1421606" y="240506"/>
                </a:lnTo>
                <a:lnTo>
                  <a:pt x="1538287" y="221456"/>
                </a:lnTo>
                <a:lnTo>
                  <a:pt x="1557337" y="214313"/>
                </a:lnTo>
                <a:lnTo>
                  <a:pt x="1576387" y="195263"/>
                </a:lnTo>
                <a:lnTo>
                  <a:pt x="1585912" y="178594"/>
                </a:lnTo>
                <a:lnTo>
                  <a:pt x="1588293" y="154781"/>
                </a:lnTo>
                <a:lnTo>
                  <a:pt x="1585912" y="140494"/>
                </a:lnTo>
                <a:lnTo>
                  <a:pt x="1569243" y="123825"/>
                </a:lnTo>
                <a:lnTo>
                  <a:pt x="1535906" y="104775"/>
                </a:lnTo>
                <a:lnTo>
                  <a:pt x="1497806" y="83344"/>
                </a:lnTo>
                <a:lnTo>
                  <a:pt x="1440656" y="54769"/>
                </a:lnTo>
                <a:lnTo>
                  <a:pt x="1381125" y="30956"/>
                </a:lnTo>
                <a:lnTo>
                  <a:pt x="1316831" y="11906"/>
                </a:lnTo>
                <a:lnTo>
                  <a:pt x="1233487" y="0"/>
                </a:lnTo>
                <a:lnTo>
                  <a:pt x="1219200" y="0"/>
                </a:lnTo>
                <a:lnTo>
                  <a:pt x="1207293" y="2381"/>
                </a:lnTo>
                <a:lnTo>
                  <a:pt x="1188243" y="14288"/>
                </a:lnTo>
                <a:lnTo>
                  <a:pt x="1085850" y="73819"/>
                </a:lnTo>
                <a:lnTo>
                  <a:pt x="1052512" y="90488"/>
                </a:lnTo>
                <a:lnTo>
                  <a:pt x="976312" y="116681"/>
                </a:lnTo>
                <a:lnTo>
                  <a:pt x="802481" y="171450"/>
                </a:lnTo>
                <a:lnTo>
                  <a:pt x="569118" y="233363"/>
                </a:lnTo>
                <a:lnTo>
                  <a:pt x="426243" y="269081"/>
                </a:lnTo>
                <a:lnTo>
                  <a:pt x="295275" y="295275"/>
                </a:lnTo>
                <a:lnTo>
                  <a:pt x="219075" y="304800"/>
                </a:lnTo>
                <a:lnTo>
                  <a:pt x="126206" y="311944"/>
                </a:lnTo>
                <a:lnTo>
                  <a:pt x="69056" y="311944"/>
                </a:lnTo>
                <a:lnTo>
                  <a:pt x="45243" y="302419"/>
                </a:lnTo>
                <a:lnTo>
                  <a:pt x="28575" y="300038"/>
                </a:lnTo>
                <a:lnTo>
                  <a:pt x="11906" y="302419"/>
                </a:lnTo>
                <a:lnTo>
                  <a:pt x="7143" y="307181"/>
                </a:lnTo>
                <a:lnTo>
                  <a:pt x="0" y="319088"/>
                </a:lnTo>
                <a:lnTo>
                  <a:pt x="4762" y="347663"/>
                </a:lnTo>
                <a:lnTo>
                  <a:pt x="14287" y="369094"/>
                </a:lnTo>
                <a:lnTo>
                  <a:pt x="33337" y="388144"/>
                </a:lnTo>
                <a:lnTo>
                  <a:pt x="83343" y="419100"/>
                </a:lnTo>
                <a:lnTo>
                  <a:pt x="133350" y="445294"/>
                </a:lnTo>
                <a:lnTo>
                  <a:pt x="178593" y="461963"/>
                </a:lnTo>
                <a:lnTo>
                  <a:pt x="209550" y="469106"/>
                </a:lnTo>
                <a:lnTo>
                  <a:pt x="257175" y="473869"/>
                </a:lnTo>
                <a:lnTo>
                  <a:pt x="333375" y="469106"/>
                </a:lnTo>
                <a:lnTo>
                  <a:pt x="404812" y="459581"/>
                </a:lnTo>
                <a:lnTo>
                  <a:pt x="497681" y="442913"/>
                </a:lnTo>
                <a:lnTo>
                  <a:pt x="728662" y="388144"/>
                </a:lnTo>
                <a:lnTo>
                  <a:pt x="883443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5E9D4904-4659-1F48-9E6C-CB26F5191D77}"/>
              </a:ext>
            </a:extLst>
          </p:cNvPr>
          <p:cNvSpPr/>
          <p:nvPr/>
        </p:nvSpPr>
        <p:spPr>
          <a:xfrm>
            <a:off x="5646738" y="2344738"/>
            <a:ext cx="457200" cy="2011362"/>
          </a:xfrm>
          <a:custGeom>
            <a:avLst/>
            <a:gdLst>
              <a:gd name="connsiteX0" fmla="*/ 388942 w 458488"/>
              <a:gd name="connsiteY0" fmla="*/ 716065 h 2011680"/>
              <a:gd name="connsiteX1" fmla="*/ 391518 w 458488"/>
              <a:gd name="connsiteY1" fmla="*/ 556367 h 2011680"/>
              <a:gd name="connsiteX2" fmla="*/ 394094 w 458488"/>
              <a:gd name="connsiteY2" fmla="*/ 468791 h 2011680"/>
              <a:gd name="connsiteX3" fmla="*/ 396669 w 458488"/>
              <a:gd name="connsiteY3" fmla="*/ 419851 h 2011680"/>
              <a:gd name="connsiteX4" fmla="*/ 401821 w 458488"/>
              <a:gd name="connsiteY4" fmla="*/ 391518 h 2011680"/>
              <a:gd name="connsiteX5" fmla="*/ 419851 w 458488"/>
              <a:gd name="connsiteY5" fmla="*/ 342578 h 2011680"/>
              <a:gd name="connsiteX6" fmla="*/ 435306 w 458488"/>
              <a:gd name="connsiteY6" fmla="*/ 309093 h 2011680"/>
              <a:gd name="connsiteX7" fmla="*/ 443033 w 458488"/>
              <a:gd name="connsiteY7" fmla="*/ 296214 h 2011680"/>
              <a:gd name="connsiteX8" fmla="*/ 453336 w 458488"/>
              <a:gd name="connsiteY8" fmla="*/ 275608 h 2011680"/>
              <a:gd name="connsiteX9" fmla="*/ 458488 w 458488"/>
              <a:gd name="connsiteY9" fmla="*/ 257577 h 2011680"/>
              <a:gd name="connsiteX10" fmla="*/ 455912 w 458488"/>
              <a:gd name="connsiteY10" fmla="*/ 242123 h 2011680"/>
              <a:gd name="connsiteX11" fmla="*/ 448185 w 458488"/>
              <a:gd name="connsiteY11" fmla="*/ 218941 h 2011680"/>
              <a:gd name="connsiteX12" fmla="*/ 435306 w 458488"/>
              <a:gd name="connsiteY12" fmla="*/ 200910 h 2011680"/>
              <a:gd name="connsiteX13" fmla="*/ 412124 w 458488"/>
              <a:gd name="connsiteY13" fmla="*/ 177728 h 2011680"/>
              <a:gd name="connsiteX14" fmla="*/ 383790 w 458488"/>
              <a:gd name="connsiteY14" fmla="*/ 154546 h 2011680"/>
              <a:gd name="connsiteX15" fmla="*/ 345154 w 458488"/>
              <a:gd name="connsiteY15" fmla="*/ 133940 h 2011680"/>
              <a:gd name="connsiteX16" fmla="*/ 296214 w 458488"/>
              <a:gd name="connsiteY16" fmla="*/ 105607 h 2011680"/>
              <a:gd name="connsiteX17" fmla="*/ 244699 w 458488"/>
              <a:gd name="connsiteY17" fmla="*/ 74697 h 2011680"/>
              <a:gd name="connsiteX18" fmla="*/ 195759 w 458488"/>
              <a:gd name="connsiteY18" fmla="*/ 51515 h 2011680"/>
              <a:gd name="connsiteX19" fmla="*/ 144243 w 458488"/>
              <a:gd name="connsiteY19" fmla="*/ 30909 h 2011680"/>
              <a:gd name="connsiteX20" fmla="*/ 108183 w 458488"/>
              <a:gd name="connsiteY20" fmla="*/ 20606 h 2011680"/>
              <a:gd name="connsiteX21" fmla="*/ 92728 w 458488"/>
              <a:gd name="connsiteY21" fmla="*/ 15455 h 2011680"/>
              <a:gd name="connsiteX22" fmla="*/ 59243 w 458488"/>
              <a:gd name="connsiteY22" fmla="*/ 5151 h 2011680"/>
              <a:gd name="connsiteX23" fmla="*/ 36061 w 458488"/>
              <a:gd name="connsiteY23" fmla="*/ 0 h 2011680"/>
              <a:gd name="connsiteX24" fmla="*/ 20606 w 458488"/>
              <a:gd name="connsiteY24" fmla="*/ 0 h 2011680"/>
              <a:gd name="connsiteX25" fmla="*/ 10303 w 458488"/>
              <a:gd name="connsiteY25" fmla="*/ 0 h 2011680"/>
              <a:gd name="connsiteX26" fmla="*/ 0 w 458488"/>
              <a:gd name="connsiteY26" fmla="*/ 10303 h 2011680"/>
              <a:gd name="connsiteX27" fmla="*/ 5152 w 458488"/>
              <a:gd name="connsiteY27" fmla="*/ 30909 h 2011680"/>
              <a:gd name="connsiteX28" fmla="*/ 18030 w 458488"/>
              <a:gd name="connsiteY28" fmla="*/ 59243 h 2011680"/>
              <a:gd name="connsiteX29" fmla="*/ 43788 w 458488"/>
              <a:gd name="connsiteY29" fmla="*/ 87576 h 2011680"/>
              <a:gd name="connsiteX30" fmla="*/ 87576 w 458488"/>
              <a:gd name="connsiteY30" fmla="*/ 133940 h 2011680"/>
              <a:gd name="connsiteX31" fmla="*/ 113334 w 458488"/>
              <a:gd name="connsiteY31" fmla="*/ 167425 h 2011680"/>
              <a:gd name="connsiteX32" fmla="*/ 136516 w 458488"/>
              <a:gd name="connsiteY32" fmla="*/ 206062 h 2011680"/>
              <a:gd name="connsiteX33" fmla="*/ 151971 w 458488"/>
              <a:gd name="connsiteY33" fmla="*/ 247274 h 2011680"/>
              <a:gd name="connsiteX34" fmla="*/ 167425 w 458488"/>
              <a:gd name="connsiteY34" fmla="*/ 321972 h 2011680"/>
              <a:gd name="connsiteX35" fmla="*/ 172577 w 458488"/>
              <a:gd name="connsiteY35" fmla="*/ 386366 h 2011680"/>
              <a:gd name="connsiteX36" fmla="*/ 182880 w 458488"/>
              <a:gd name="connsiteY36" fmla="*/ 507428 h 2011680"/>
              <a:gd name="connsiteX37" fmla="*/ 188032 w 458488"/>
              <a:gd name="connsiteY37" fmla="*/ 566670 h 2011680"/>
              <a:gd name="connsiteX38" fmla="*/ 193183 w 458488"/>
              <a:gd name="connsiteY38" fmla="*/ 654247 h 2011680"/>
              <a:gd name="connsiteX39" fmla="*/ 198335 w 458488"/>
              <a:gd name="connsiteY39" fmla="*/ 813945 h 2011680"/>
              <a:gd name="connsiteX40" fmla="*/ 195759 w 458488"/>
              <a:gd name="connsiteY40" fmla="*/ 942733 h 2011680"/>
              <a:gd name="connsiteX41" fmla="*/ 180304 w 458488"/>
              <a:gd name="connsiteY41" fmla="*/ 1200311 h 2011680"/>
              <a:gd name="connsiteX42" fmla="*/ 157122 w 458488"/>
              <a:gd name="connsiteY42" fmla="*/ 1424403 h 2011680"/>
              <a:gd name="connsiteX43" fmla="*/ 126213 w 458488"/>
              <a:gd name="connsiteY43" fmla="*/ 1651071 h 2011680"/>
              <a:gd name="connsiteX44" fmla="*/ 131365 w 458488"/>
              <a:gd name="connsiteY44" fmla="*/ 1700011 h 2011680"/>
              <a:gd name="connsiteX45" fmla="*/ 144243 w 458488"/>
              <a:gd name="connsiteY45" fmla="*/ 1751527 h 2011680"/>
              <a:gd name="connsiteX46" fmla="*/ 164850 w 458488"/>
              <a:gd name="connsiteY46" fmla="*/ 1818497 h 2011680"/>
              <a:gd name="connsiteX47" fmla="*/ 195759 w 458488"/>
              <a:gd name="connsiteY47" fmla="*/ 1885467 h 2011680"/>
              <a:gd name="connsiteX48" fmla="*/ 231820 w 458488"/>
              <a:gd name="connsiteY48" fmla="*/ 1947286 h 2011680"/>
              <a:gd name="connsiteX49" fmla="*/ 252426 w 458488"/>
              <a:gd name="connsiteY49" fmla="*/ 1978195 h 2011680"/>
              <a:gd name="connsiteX50" fmla="*/ 273032 w 458488"/>
              <a:gd name="connsiteY50" fmla="*/ 1998801 h 2011680"/>
              <a:gd name="connsiteX51" fmla="*/ 291063 w 458488"/>
              <a:gd name="connsiteY51" fmla="*/ 2009104 h 2011680"/>
              <a:gd name="connsiteX52" fmla="*/ 303941 w 458488"/>
              <a:gd name="connsiteY52" fmla="*/ 2011680 h 2011680"/>
              <a:gd name="connsiteX53" fmla="*/ 332275 w 458488"/>
              <a:gd name="connsiteY53" fmla="*/ 2003953 h 2011680"/>
              <a:gd name="connsiteX54" fmla="*/ 355457 w 458488"/>
              <a:gd name="connsiteY54" fmla="*/ 1983346 h 2011680"/>
              <a:gd name="connsiteX55" fmla="*/ 368336 w 458488"/>
              <a:gd name="connsiteY55" fmla="*/ 1962740 h 2011680"/>
              <a:gd name="connsiteX56" fmla="*/ 376063 w 458488"/>
              <a:gd name="connsiteY56" fmla="*/ 1939558 h 2011680"/>
              <a:gd name="connsiteX57" fmla="*/ 406972 w 458488"/>
              <a:gd name="connsiteY57" fmla="*/ 1800466 h 2011680"/>
              <a:gd name="connsiteX58" fmla="*/ 417276 w 458488"/>
              <a:gd name="connsiteY58" fmla="*/ 1746375 h 2011680"/>
              <a:gd name="connsiteX59" fmla="*/ 412124 w 458488"/>
              <a:gd name="connsiteY59" fmla="*/ 1676829 h 2011680"/>
              <a:gd name="connsiteX60" fmla="*/ 399245 w 458488"/>
              <a:gd name="connsiteY60" fmla="*/ 1457888 h 2011680"/>
              <a:gd name="connsiteX61" fmla="*/ 388942 w 458488"/>
              <a:gd name="connsiteY61" fmla="*/ 1120462 h 2011680"/>
              <a:gd name="connsiteX62" fmla="*/ 388942 w 458488"/>
              <a:gd name="connsiteY62" fmla="*/ 716065 h 201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58488" h="2011680">
                <a:moveTo>
                  <a:pt x="388942" y="716065"/>
                </a:moveTo>
                <a:cubicBezTo>
                  <a:pt x="389801" y="662832"/>
                  <a:pt x="390659" y="609600"/>
                  <a:pt x="391518" y="556367"/>
                </a:cubicBezTo>
                <a:cubicBezTo>
                  <a:pt x="392377" y="527175"/>
                  <a:pt x="393235" y="497983"/>
                  <a:pt x="394094" y="468791"/>
                </a:cubicBezTo>
                <a:lnTo>
                  <a:pt x="396669" y="419851"/>
                </a:lnTo>
                <a:lnTo>
                  <a:pt x="401821" y="391518"/>
                </a:lnTo>
                <a:lnTo>
                  <a:pt x="419851" y="342578"/>
                </a:lnTo>
                <a:lnTo>
                  <a:pt x="435306" y="309093"/>
                </a:lnTo>
                <a:lnTo>
                  <a:pt x="443033" y="296214"/>
                </a:lnTo>
                <a:lnTo>
                  <a:pt x="453336" y="275608"/>
                </a:lnTo>
                <a:lnTo>
                  <a:pt x="458488" y="257577"/>
                </a:lnTo>
                <a:lnTo>
                  <a:pt x="455912" y="242123"/>
                </a:lnTo>
                <a:lnTo>
                  <a:pt x="448185" y="218941"/>
                </a:lnTo>
                <a:lnTo>
                  <a:pt x="435306" y="200910"/>
                </a:lnTo>
                <a:lnTo>
                  <a:pt x="412124" y="177728"/>
                </a:lnTo>
                <a:lnTo>
                  <a:pt x="383790" y="154546"/>
                </a:lnTo>
                <a:lnTo>
                  <a:pt x="345154" y="133940"/>
                </a:lnTo>
                <a:lnTo>
                  <a:pt x="296214" y="105607"/>
                </a:lnTo>
                <a:lnTo>
                  <a:pt x="244699" y="74697"/>
                </a:lnTo>
                <a:lnTo>
                  <a:pt x="195759" y="51515"/>
                </a:lnTo>
                <a:lnTo>
                  <a:pt x="144243" y="30909"/>
                </a:lnTo>
                <a:lnTo>
                  <a:pt x="108183" y="20606"/>
                </a:lnTo>
                <a:lnTo>
                  <a:pt x="92728" y="15455"/>
                </a:lnTo>
                <a:lnTo>
                  <a:pt x="59243" y="5151"/>
                </a:lnTo>
                <a:lnTo>
                  <a:pt x="36061" y="0"/>
                </a:lnTo>
                <a:lnTo>
                  <a:pt x="20606" y="0"/>
                </a:lnTo>
                <a:lnTo>
                  <a:pt x="10303" y="0"/>
                </a:lnTo>
                <a:lnTo>
                  <a:pt x="0" y="10303"/>
                </a:lnTo>
                <a:lnTo>
                  <a:pt x="5152" y="30909"/>
                </a:lnTo>
                <a:lnTo>
                  <a:pt x="18030" y="59243"/>
                </a:lnTo>
                <a:lnTo>
                  <a:pt x="43788" y="87576"/>
                </a:lnTo>
                <a:lnTo>
                  <a:pt x="87576" y="133940"/>
                </a:lnTo>
                <a:lnTo>
                  <a:pt x="113334" y="167425"/>
                </a:lnTo>
                <a:lnTo>
                  <a:pt x="136516" y="206062"/>
                </a:lnTo>
                <a:lnTo>
                  <a:pt x="151971" y="247274"/>
                </a:lnTo>
                <a:lnTo>
                  <a:pt x="167425" y="321972"/>
                </a:lnTo>
                <a:lnTo>
                  <a:pt x="172577" y="386366"/>
                </a:lnTo>
                <a:lnTo>
                  <a:pt x="182880" y="507428"/>
                </a:lnTo>
                <a:lnTo>
                  <a:pt x="188032" y="566670"/>
                </a:lnTo>
                <a:lnTo>
                  <a:pt x="193183" y="654247"/>
                </a:lnTo>
                <a:lnTo>
                  <a:pt x="198335" y="813945"/>
                </a:lnTo>
                <a:cubicBezTo>
                  <a:pt x="197476" y="856874"/>
                  <a:pt x="196618" y="899804"/>
                  <a:pt x="195759" y="942733"/>
                </a:cubicBezTo>
                <a:lnTo>
                  <a:pt x="180304" y="1200311"/>
                </a:lnTo>
                <a:lnTo>
                  <a:pt x="157122" y="1424403"/>
                </a:lnTo>
                <a:lnTo>
                  <a:pt x="126213" y="1651071"/>
                </a:lnTo>
                <a:lnTo>
                  <a:pt x="131365" y="1700011"/>
                </a:lnTo>
                <a:lnTo>
                  <a:pt x="144243" y="1751527"/>
                </a:lnTo>
                <a:lnTo>
                  <a:pt x="164850" y="1818497"/>
                </a:lnTo>
                <a:lnTo>
                  <a:pt x="195759" y="1885467"/>
                </a:lnTo>
                <a:lnTo>
                  <a:pt x="231820" y="1947286"/>
                </a:lnTo>
                <a:lnTo>
                  <a:pt x="252426" y="1978195"/>
                </a:lnTo>
                <a:lnTo>
                  <a:pt x="273032" y="1998801"/>
                </a:lnTo>
                <a:lnTo>
                  <a:pt x="291063" y="2009104"/>
                </a:lnTo>
                <a:lnTo>
                  <a:pt x="303941" y="2011680"/>
                </a:lnTo>
                <a:lnTo>
                  <a:pt x="332275" y="2003953"/>
                </a:lnTo>
                <a:lnTo>
                  <a:pt x="355457" y="1983346"/>
                </a:lnTo>
                <a:lnTo>
                  <a:pt x="368336" y="1962740"/>
                </a:lnTo>
                <a:lnTo>
                  <a:pt x="376063" y="1939558"/>
                </a:lnTo>
                <a:lnTo>
                  <a:pt x="406972" y="1800466"/>
                </a:lnTo>
                <a:lnTo>
                  <a:pt x="417276" y="1746375"/>
                </a:lnTo>
                <a:lnTo>
                  <a:pt x="412124" y="1676829"/>
                </a:lnTo>
                <a:lnTo>
                  <a:pt x="399245" y="1457888"/>
                </a:lnTo>
                <a:lnTo>
                  <a:pt x="388942" y="1120462"/>
                </a:lnTo>
                <a:lnTo>
                  <a:pt x="388942" y="71606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85C9451-99E0-8F42-904F-F238EA15B406}"/>
              </a:ext>
            </a:extLst>
          </p:cNvPr>
          <p:cNvSpPr/>
          <p:nvPr/>
        </p:nvSpPr>
        <p:spPr>
          <a:xfrm rot="16200000">
            <a:off x="4450556" y="3475832"/>
            <a:ext cx="4360863" cy="603250"/>
          </a:xfrm>
          <a:custGeom>
            <a:avLst/>
            <a:gdLst>
              <a:gd name="connsiteX0" fmla="*/ 2312479 w 4360170"/>
              <a:gd name="connsiteY0" fmla="*/ 225952 h 603715"/>
              <a:gd name="connsiteX1" fmla="*/ 2619633 w 4360170"/>
              <a:gd name="connsiteY1" fmla="*/ 225952 h 603715"/>
              <a:gd name="connsiteX2" fmla="*/ 2940908 w 4360170"/>
              <a:gd name="connsiteY2" fmla="*/ 225952 h 603715"/>
              <a:gd name="connsiteX3" fmla="*/ 3286898 w 4360170"/>
              <a:gd name="connsiteY3" fmla="*/ 233013 h 603715"/>
              <a:gd name="connsiteX4" fmla="*/ 3625826 w 4360170"/>
              <a:gd name="connsiteY4" fmla="*/ 240074 h 603715"/>
              <a:gd name="connsiteX5" fmla="*/ 3911796 w 4360170"/>
              <a:gd name="connsiteY5" fmla="*/ 247135 h 603715"/>
              <a:gd name="connsiteX6" fmla="*/ 4003589 w 4360170"/>
              <a:gd name="connsiteY6" fmla="*/ 243604 h 603715"/>
              <a:gd name="connsiteX7" fmla="*/ 4049486 w 4360170"/>
              <a:gd name="connsiteY7" fmla="*/ 236543 h 603715"/>
              <a:gd name="connsiteX8" fmla="*/ 4095383 w 4360170"/>
              <a:gd name="connsiteY8" fmla="*/ 225952 h 603715"/>
              <a:gd name="connsiteX9" fmla="*/ 4137749 w 4360170"/>
              <a:gd name="connsiteY9" fmla="*/ 201238 h 603715"/>
              <a:gd name="connsiteX10" fmla="*/ 4180115 w 4360170"/>
              <a:gd name="connsiteY10" fmla="*/ 169464 h 603715"/>
              <a:gd name="connsiteX11" fmla="*/ 4229542 w 4360170"/>
              <a:gd name="connsiteY11" fmla="*/ 112976 h 603715"/>
              <a:gd name="connsiteX12" fmla="*/ 4257786 w 4360170"/>
              <a:gd name="connsiteY12" fmla="*/ 74140 h 603715"/>
              <a:gd name="connsiteX13" fmla="*/ 4275438 w 4360170"/>
              <a:gd name="connsiteY13" fmla="*/ 42366 h 603715"/>
              <a:gd name="connsiteX14" fmla="*/ 4286030 w 4360170"/>
              <a:gd name="connsiteY14" fmla="*/ 28244 h 603715"/>
              <a:gd name="connsiteX15" fmla="*/ 4303682 w 4360170"/>
              <a:gd name="connsiteY15" fmla="*/ 10591 h 603715"/>
              <a:gd name="connsiteX16" fmla="*/ 4317804 w 4360170"/>
              <a:gd name="connsiteY16" fmla="*/ 0 h 603715"/>
              <a:gd name="connsiteX17" fmla="*/ 4324865 w 4360170"/>
              <a:gd name="connsiteY17" fmla="*/ 0 h 603715"/>
              <a:gd name="connsiteX18" fmla="*/ 4335457 w 4360170"/>
              <a:gd name="connsiteY18" fmla="*/ 3530 h 603715"/>
              <a:gd name="connsiteX19" fmla="*/ 4349579 w 4360170"/>
              <a:gd name="connsiteY19" fmla="*/ 21183 h 603715"/>
              <a:gd name="connsiteX20" fmla="*/ 4356640 w 4360170"/>
              <a:gd name="connsiteY20" fmla="*/ 49427 h 603715"/>
              <a:gd name="connsiteX21" fmla="*/ 4360170 w 4360170"/>
              <a:gd name="connsiteY21" fmla="*/ 95323 h 603715"/>
              <a:gd name="connsiteX22" fmla="*/ 4356640 w 4360170"/>
              <a:gd name="connsiteY22" fmla="*/ 137689 h 603715"/>
              <a:gd name="connsiteX23" fmla="*/ 4342518 w 4360170"/>
              <a:gd name="connsiteY23" fmla="*/ 204769 h 603715"/>
              <a:gd name="connsiteX24" fmla="*/ 4310743 w 4360170"/>
              <a:gd name="connsiteY24" fmla="*/ 285970 h 603715"/>
              <a:gd name="connsiteX25" fmla="*/ 4264847 w 4360170"/>
              <a:gd name="connsiteY25" fmla="*/ 374233 h 603715"/>
              <a:gd name="connsiteX26" fmla="*/ 4222481 w 4360170"/>
              <a:gd name="connsiteY26" fmla="*/ 444843 h 603715"/>
              <a:gd name="connsiteX27" fmla="*/ 4158932 w 4360170"/>
              <a:gd name="connsiteY27" fmla="*/ 533105 h 603715"/>
              <a:gd name="connsiteX28" fmla="*/ 4123627 w 4360170"/>
              <a:gd name="connsiteY28" fmla="*/ 564880 h 603715"/>
              <a:gd name="connsiteX29" fmla="*/ 4091852 w 4360170"/>
              <a:gd name="connsiteY29" fmla="*/ 582532 h 603715"/>
              <a:gd name="connsiteX30" fmla="*/ 4070669 w 4360170"/>
              <a:gd name="connsiteY30" fmla="*/ 589593 h 603715"/>
              <a:gd name="connsiteX31" fmla="*/ 4038895 w 4360170"/>
              <a:gd name="connsiteY31" fmla="*/ 589593 h 603715"/>
              <a:gd name="connsiteX32" fmla="*/ 4000059 w 4360170"/>
              <a:gd name="connsiteY32" fmla="*/ 575471 h 603715"/>
              <a:gd name="connsiteX33" fmla="*/ 3971815 w 4360170"/>
              <a:gd name="connsiteY33" fmla="*/ 557819 h 603715"/>
              <a:gd name="connsiteX34" fmla="*/ 3932979 w 4360170"/>
              <a:gd name="connsiteY34" fmla="*/ 536636 h 603715"/>
              <a:gd name="connsiteX35" fmla="*/ 3876491 w 4360170"/>
              <a:gd name="connsiteY35" fmla="*/ 526044 h 603715"/>
              <a:gd name="connsiteX36" fmla="*/ 3745863 w 4360170"/>
              <a:gd name="connsiteY36" fmla="*/ 515453 h 603715"/>
              <a:gd name="connsiteX37" fmla="*/ 3537563 w 4360170"/>
              <a:gd name="connsiteY37" fmla="*/ 508392 h 603715"/>
              <a:gd name="connsiteX38" fmla="*/ 3124495 w 4360170"/>
              <a:gd name="connsiteY38" fmla="*/ 501331 h 603715"/>
              <a:gd name="connsiteX39" fmla="*/ 2774975 w 4360170"/>
              <a:gd name="connsiteY39" fmla="*/ 494270 h 603715"/>
              <a:gd name="connsiteX40" fmla="*/ 2030039 w 4360170"/>
              <a:gd name="connsiteY40" fmla="*/ 494270 h 603715"/>
              <a:gd name="connsiteX41" fmla="*/ 1574604 w 4360170"/>
              <a:gd name="connsiteY41" fmla="*/ 504861 h 603715"/>
              <a:gd name="connsiteX42" fmla="*/ 1168596 w 4360170"/>
              <a:gd name="connsiteY42" fmla="*/ 522514 h 603715"/>
              <a:gd name="connsiteX43" fmla="*/ 921461 w 4360170"/>
              <a:gd name="connsiteY43" fmla="*/ 543697 h 603715"/>
              <a:gd name="connsiteX44" fmla="*/ 688448 w 4360170"/>
              <a:gd name="connsiteY44" fmla="*/ 571941 h 603715"/>
              <a:gd name="connsiteX45" fmla="*/ 480149 w 4360170"/>
              <a:gd name="connsiteY45" fmla="*/ 600185 h 603715"/>
              <a:gd name="connsiteX46" fmla="*/ 444844 w 4360170"/>
              <a:gd name="connsiteY46" fmla="*/ 603715 h 603715"/>
              <a:gd name="connsiteX47" fmla="*/ 391886 w 4360170"/>
              <a:gd name="connsiteY47" fmla="*/ 582532 h 603715"/>
              <a:gd name="connsiteX48" fmla="*/ 296562 w 4360170"/>
              <a:gd name="connsiteY48" fmla="*/ 536636 h 603715"/>
              <a:gd name="connsiteX49" fmla="*/ 215361 w 4360170"/>
              <a:gd name="connsiteY49" fmla="*/ 494270 h 603715"/>
              <a:gd name="connsiteX50" fmla="*/ 137690 w 4360170"/>
              <a:gd name="connsiteY50" fmla="*/ 448373 h 603715"/>
              <a:gd name="connsiteX51" fmla="*/ 60019 w 4360170"/>
              <a:gd name="connsiteY51" fmla="*/ 398946 h 603715"/>
              <a:gd name="connsiteX52" fmla="*/ 31775 w 4360170"/>
              <a:gd name="connsiteY52" fmla="*/ 374233 h 603715"/>
              <a:gd name="connsiteX53" fmla="*/ 17653 w 4360170"/>
              <a:gd name="connsiteY53" fmla="*/ 356580 h 603715"/>
              <a:gd name="connsiteX54" fmla="*/ 3531 w 4360170"/>
              <a:gd name="connsiteY54" fmla="*/ 338928 h 603715"/>
              <a:gd name="connsiteX55" fmla="*/ 0 w 4360170"/>
              <a:gd name="connsiteY55" fmla="*/ 324806 h 603715"/>
              <a:gd name="connsiteX56" fmla="*/ 0 w 4360170"/>
              <a:gd name="connsiteY56" fmla="*/ 307153 h 603715"/>
              <a:gd name="connsiteX57" fmla="*/ 0 w 4360170"/>
              <a:gd name="connsiteY57" fmla="*/ 307153 h 603715"/>
              <a:gd name="connsiteX58" fmla="*/ 3531 w 4360170"/>
              <a:gd name="connsiteY58" fmla="*/ 285970 h 603715"/>
              <a:gd name="connsiteX59" fmla="*/ 14122 w 4360170"/>
              <a:gd name="connsiteY59" fmla="*/ 268318 h 603715"/>
              <a:gd name="connsiteX60" fmla="*/ 42366 w 4360170"/>
              <a:gd name="connsiteY60" fmla="*/ 247135 h 603715"/>
              <a:gd name="connsiteX61" fmla="*/ 102385 w 4360170"/>
              <a:gd name="connsiteY61" fmla="*/ 222421 h 603715"/>
              <a:gd name="connsiteX62" fmla="*/ 621369 w 4360170"/>
              <a:gd name="connsiteY62" fmla="*/ 282440 h 603715"/>
              <a:gd name="connsiteX63" fmla="*/ 667265 w 4360170"/>
              <a:gd name="connsiteY63" fmla="*/ 289501 h 603715"/>
              <a:gd name="connsiteX64" fmla="*/ 720223 w 4360170"/>
              <a:gd name="connsiteY64" fmla="*/ 293031 h 603715"/>
              <a:gd name="connsiteX65" fmla="*/ 889687 w 4360170"/>
              <a:gd name="connsiteY65" fmla="*/ 275379 h 603715"/>
              <a:gd name="connsiteX66" fmla="*/ 1168596 w 4360170"/>
              <a:gd name="connsiteY66" fmla="*/ 257726 h 603715"/>
              <a:gd name="connsiteX67" fmla="*/ 1571074 w 4360170"/>
              <a:gd name="connsiteY67" fmla="*/ 236543 h 603715"/>
              <a:gd name="connsiteX68" fmla="*/ 1857044 w 4360170"/>
              <a:gd name="connsiteY68" fmla="*/ 229482 h 603715"/>
              <a:gd name="connsiteX69" fmla="*/ 2241869 w 4360170"/>
              <a:gd name="connsiteY69" fmla="*/ 225952 h 603715"/>
              <a:gd name="connsiteX70" fmla="*/ 2312479 w 4360170"/>
              <a:gd name="connsiteY70" fmla="*/ 225952 h 603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360170" h="603715">
                <a:moveTo>
                  <a:pt x="2312479" y="225952"/>
                </a:moveTo>
                <a:lnTo>
                  <a:pt x="2619633" y="225952"/>
                </a:lnTo>
                <a:lnTo>
                  <a:pt x="2940908" y="225952"/>
                </a:lnTo>
                <a:lnTo>
                  <a:pt x="3286898" y="233013"/>
                </a:lnTo>
                <a:lnTo>
                  <a:pt x="3625826" y="240074"/>
                </a:lnTo>
                <a:lnTo>
                  <a:pt x="3911796" y="247135"/>
                </a:lnTo>
                <a:lnTo>
                  <a:pt x="4003589" y="243604"/>
                </a:lnTo>
                <a:lnTo>
                  <a:pt x="4049486" y="236543"/>
                </a:lnTo>
                <a:lnTo>
                  <a:pt x="4095383" y="225952"/>
                </a:lnTo>
                <a:lnTo>
                  <a:pt x="4137749" y="201238"/>
                </a:lnTo>
                <a:lnTo>
                  <a:pt x="4180115" y="169464"/>
                </a:lnTo>
                <a:lnTo>
                  <a:pt x="4229542" y="112976"/>
                </a:lnTo>
                <a:lnTo>
                  <a:pt x="4257786" y="74140"/>
                </a:lnTo>
                <a:lnTo>
                  <a:pt x="4275438" y="42366"/>
                </a:lnTo>
                <a:lnTo>
                  <a:pt x="4286030" y="28244"/>
                </a:lnTo>
                <a:lnTo>
                  <a:pt x="4303682" y="10591"/>
                </a:lnTo>
                <a:lnTo>
                  <a:pt x="4317804" y="0"/>
                </a:lnTo>
                <a:lnTo>
                  <a:pt x="4324865" y="0"/>
                </a:lnTo>
                <a:lnTo>
                  <a:pt x="4335457" y="3530"/>
                </a:lnTo>
                <a:lnTo>
                  <a:pt x="4349579" y="21183"/>
                </a:lnTo>
                <a:lnTo>
                  <a:pt x="4356640" y="49427"/>
                </a:lnTo>
                <a:lnTo>
                  <a:pt x="4360170" y="95323"/>
                </a:lnTo>
                <a:lnTo>
                  <a:pt x="4356640" y="137689"/>
                </a:lnTo>
                <a:lnTo>
                  <a:pt x="4342518" y="204769"/>
                </a:lnTo>
                <a:lnTo>
                  <a:pt x="4310743" y="285970"/>
                </a:lnTo>
                <a:lnTo>
                  <a:pt x="4264847" y="374233"/>
                </a:lnTo>
                <a:lnTo>
                  <a:pt x="4222481" y="444843"/>
                </a:lnTo>
                <a:lnTo>
                  <a:pt x="4158932" y="533105"/>
                </a:lnTo>
                <a:lnTo>
                  <a:pt x="4123627" y="564880"/>
                </a:lnTo>
                <a:lnTo>
                  <a:pt x="4091852" y="582532"/>
                </a:lnTo>
                <a:lnTo>
                  <a:pt x="4070669" y="589593"/>
                </a:lnTo>
                <a:lnTo>
                  <a:pt x="4038895" y="589593"/>
                </a:lnTo>
                <a:lnTo>
                  <a:pt x="4000059" y="575471"/>
                </a:lnTo>
                <a:lnTo>
                  <a:pt x="3971815" y="557819"/>
                </a:lnTo>
                <a:lnTo>
                  <a:pt x="3932979" y="536636"/>
                </a:lnTo>
                <a:lnTo>
                  <a:pt x="3876491" y="526044"/>
                </a:lnTo>
                <a:lnTo>
                  <a:pt x="3745863" y="515453"/>
                </a:lnTo>
                <a:lnTo>
                  <a:pt x="3537563" y="508392"/>
                </a:lnTo>
                <a:lnTo>
                  <a:pt x="3124495" y="501331"/>
                </a:lnTo>
                <a:lnTo>
                  <a:pt x="2774975" y="494270"/>
                </a:lnTo>
                <a:lnTo>
                  <a:pt x="2030039" y="494270"/>
                </a:lnTo>
                <a:lnTo>
                  <a:pt x="1574604" y="504861"/>
                </a:lnTo>
                <a:lnTo>
                  <a:pt x="1168596" y="522514"/>
                </a:lnTo>
                <a:lnTo>
                  <a:pt x="921461" y="543697"/>
                </a:lnTo>
                <a:lnTo>
                  <a:pt x="688448" y="571941"/>
                </a:lnTo>
                <a:lnTo>
                  <a:pt x="480149" y="600185"/>
                </a:lnTo>
                <a:lnTo>
                  <a:pt x="444844" y="603715"/>
                </a:lnTo>
                <a:lnTo>
                  <a:pt x="391886" y="582532"/>
                </a:lnTo>
                <a:lnTo>
                  <a:pt x="296562" y="536636"/>
                </a:lnTo>
                <a:lnTo>
                  <a:pt x="215361" y="494270"/>
                </a:lnTo>
                <a:lnTo>
                  <a:pt x="137690" y="448373"/>
                </a:lnTo>
                <a:lnTo>
                  <a:pt x="60019" y="398946"/>
                </a:lnTo>
                <a:lnTo>
                  <a:pt x="31775" y="374233"/>
                </a:lnTo>
                <a:lnTo>
                  <a:pt x="17653" y="356580"/>
                </a:lnTo>
                <a:lnTo>
                  <a:pt x="3531" y="338928"/>
                </a:lnTo>
                <a:lnTo>
                  <a:pt x="0" y="324806"/>
                </a:lnTo>
                <a:lnTo>
                  <a:pt x="0" y="307153"/>
                </a:lnTo>
                <a:lnTo>
                  <a:pt x="0" y="307153"/>
                </a:lnTo>
                <a:lnTo>
                  <a:pt x="3531" y="285970"/>
                </a:lnTo>
                <a:lnTo>
                  <a:pt x="14122" y="268318"/>
                </a:lnTo>
                <a:lnTo>
                  <a:pt x="42366" y="247135"/>
                </a:lnTo>
                <a:lnTo>
                  <a:pt x="102385" y="222421"/>
                </a:lnTo>
                <a:lnTo>
                  <a:pt x="621369" y="282440"/>
                </a:lnTo>
                <a:lnTo>
                  <a:pt x="667265" y="289501"/>
                </a:lnTo>
                <a:lnTo>
                  <a:pt x="720223" y="293031"/>
                </a:lnTo>
                <a:lnTo>
                  <a:pt x="889687" y="275379"/>
                </a:lnTo>
                <a:lnTo>
                  <a:pt x="1168596" y="257726"/>
                </a:lnTo>
                <a:lnTo>
                  <a:pt x="1571074" y="236543"/>
                </a:lnTo>
                <a:lnTo>
                  <a:pt x="1857044" y="229482"/>
                </a:lnTo>
                <a:lnTo>
                  <a:pt x="2241869" y="225952"/>
                </a:lnTo>
                <a:lnTo>
                  <a:pt x="2312479" y="2259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3DB06C5E-A495-0842-B545-81221B9A1E1D}"/>
              </a:ext>
            </a:extLst>
          </p:cNvPr>
          <p:cNvSpPr/>
          <p:nvPr/>
        </p:nvSpPr>
        <p:spPr>
          <a:xfrm rot="16200000">
            <a:off x="1878807" y="4275931"/>
            <a:ext cx="2811462" cy="333375"/>
          </a:xfrm>
          <a:custGeom>
            <a:avLst/>
            <a:gdLst>
              <a:gd name="connsiteX0" fmla="*/ 1335881 w 2812256"/>
              <a:gd name="connsiteY0" fmla="*/ 76200 h 333375"/>
              <a:gd name="connsiteX1" fmla="*/ 2055018 w 2812256"/>
              <a:gd name="connsiteY1" fmla="*/ 97631 h 333375"/>
              <a:gd name="connsiteX2" fmla="*/ 2397918 w 2812256"/>
              <a:gd name="connsiteY2" fmla="*/ 107156 h 333375"/>
              <a:gd name="connsiteX3" fmla="*/ 2507456 w 2812256"/>
              <a:gd name="connsiteY3" fmla="*/ 107156 h 333375"/>
              <a:gd name="connsiteX4" fmla="*/ 2526506 w 2812256"/>
              <a:gd name="connsiteY4" fmla="*/ 102393 h 333375"/>
              <a:gd name="connsiteX5" fmla="*/ 2559843 w 2812256"/>
              <a:gd name="connsiteY5" fmla="*/ 66675 h 333375"/>
              <a:gd name="connsiteX6" fmla="*/ 2812256 w 2812256"/>
              <a:gd name="connsiteY6" fmla="*/ 180975 h 333375"/>
              <a:gd name="connsiteX7" fmla="*/ 2750343 w 2812256"/>
              <a:gd name="connsiteY7" fmla="*/ 240506 h 333375"/>
              <a:gd name="connsiteX8" fmla="*/ 2719387 w 2812256"/>
              <a:gd name="connsiteY8" fmla="*/ 261937 h 333375"/>
              <a:gd name="connsiteX9" fmla="*/ 2681287 w 2812256"/>
              <a:gd name="connsiteY9" fmla="*/ 285750 h 333375"/>
              <a:gd name="connsiteX10" fmla="*/ 2631281 w 2812256"/>
              <a:gd name="connsiteY10" fmla="*/ 307181 h 333375"/>
              <a:gd name="connsiteX11" fmla="*/ 2593181 w 2812256"/>
              <a:gd name="connsiteY11" fmla="*/ 319087 h 333375"/>
              <a:gd name="connsiteX12" fmla="*/ 2540793 w 2812256"/>
              <a:gd name="connsiteY12" fmla="*/ 328612 h 333375"/>
              <a:gd name="connsiteX13" fmla="*/ 2500312 w 2812256"/>
              <a:gd name="connsiteY13" fmla="*/ 330993 h 333375"/>
              <a:gd name="connsiteX14" fmla="*/ 2469356 w 2812256"/>
              <a:gd name="connsiteY14" fmla="*/ 330993 h 333375"/>
              <a:gd name="connsiteX15" fmla="*/ 2409825 w 2812256"/>
              <a:gd name="connsiteY15" fmla="*/ 319087 h 333375"/>
              <a:gd name="connsiteX16" fmla="*/ 2274093 w 2812256"/>
              <a:gd name="connsiteY16" fmla="*/ 307181 h 333375"/>
              <a:gd name="connsiteX17" fmla="*/ 2078831 w 2812256"/>
              <a:gd name="connsiteY17" fmla="*/ 302418 h 333375"/>
              <a:gd name="connsiteX18" fmla="*/ 1802606 w 2812256"/>
              <a:gd name="connsiteY18" fmla="*/ 295275 h 333375"/>
              <a:gd name="connsiteX19" fmla="*/ 1509712 w 2812256"/>
              <a:gd name="connsiteY19" fmla="*/ 292893 h 333375"/>
              <a:gd name="connsiteX20" fmla="*/ 1257300 w 2812256"/>
              <a:gd name="connsiteY20" fmla="*/ 295275 h 333375"/>
              <a:gd name="connsiteX21" fmla="*/ 904875 w 2812256"/>
              <a:gd name="connsiteY21" fmla="*/ 307181 h 333375"/>
              <a:gd name="connsiteX22" fmla="*/ 676275 w 2812256"/>
              <a:gd name="connsiteY22" fmla="*/ 316706 h 333375"/>
              <a:gd name="connsiteX23" fmla="*/ 502443 w 2812256"/>
              <a:gd name="connsiteY23" fmla="*/ 326231 h 333375"/>
              <a:gd name="connsiteX24" fmla="*/ 388143 w 2812256"/>
              <a:gd name="connsiteY24" fmla="*/ 333375 h 333375"/>
              <a:gd name="connsiteX25" fmla="*/ 345281 w 2812256"/>
              <a:gd name="connsiteY25" fmla="*/ 333375 h 333375"/>
              <a:gd name="connsiteX26" fmla="*/ 283368 w 2812256"/>
              <a:gd name="connsiteY26" fmla="*/ 326231 h 333375"/>
              <a:gd name="connsiteX27" fmla="*/ 226218 w 2812256"/>
              <a:gd name="connsiteY27" fmla="*/ 311943 h 333375"/>
              <a:gd name="connsiteX28" fmla="*/ 173831 w 2812256"/>
              <a:gd name="connsiteY28" fmla="*/ 295275 h 333375"/>
              <a:gd name="connsiteX29" fmla="*/ 126206 w 2812256"/>
              <a:gd name="connsiteY29" fmla="*/ 276225 h 333375"/>
              <a:gd name="connsiteX30" fmla="*/ 88106 w 2812256"/>
              <a:gd name="connsiteY30" fmla="*/ 254793 h 333375"/>
              <a:gd name="connsiteX31" fmla="*/ 64293 w 2812256"/>
              <a:gd name="connsiteY31" fmla="*/ 240506 h 333375"/>
              <a:gd name="connsiteX32" fmla="*/ 42862 w 2812256"/>
              <a:gd name="connsiteY32" fmla="*/ 228600 h 333375"/>
              <a:gd name="connsiteX33" fmla="*/ 21431 w 2812256"/>
              <a:gd name="connsiteY33" fmla="*/ 214312 h 333375"/>
              <a:gd name="connsiteX34" fmla="*/ 11906 w 2812256"/>
              <a:gd name="connsiteY34" fmla="*/ 202406 h 333375"/>
              <a:gd name="connsiteX35" fmla="*/ 2381 w 2812256"/>
              <a:gd name="connsiteY35" fmla="*/ 185737 h 333375"/>
              <a:gd name="connsiteX36" fmla="*/ 0 w 2812256"/>
              <a:gd name="connsiteY36" fmla="*/ 176212 h 333375"/>
              <a:gd name="connsiteX37" fmla="*/ 0 w 2812256"/>
              <a:gd name="connsiteY37" fmla="*/ 164306 h 333375"/>
              <a:gd name="connsiteX38" fmla="*/ 7143 w 2812256"/>
              <a:gd name="connsiteY38" fmla="*/ 145256 h 333375"/>
              <a:gd name="connsiteX39" fmla="*/ 26193 w 2812256"/>
              <a:gd name="connsiteY39" fmla="*/ 126206 h 333375"/>
              <a:gd name="connsiteX40" fmla="*/ 52387 w 2812256"/>
              <a:gd name="connsiteY40" fmla="*/ 109537 h 333375"/>
              <a:gd name="connsiteX41" fmla="*/ 80962 w 2812256"/>
              <a:gd name="connsiteY41" fmla="*/ 95250 h 333375"/>
              <a:gd name="connsiteX42" fmla="*/ 140493 w 2812256"/>
              <a:gd name="connsiteY42" fmla="*/ 71437 h 333375"/>
              <a:gd name="connsiteX43" fmla="*/ 173831 w 2812256"/>
              <a:gd name="connsiteY43" fmla="*/ 61912 h 333375"/>
              <a:gd name="connsiteX44" fmla="*/ 269081 w 2812256"/>
              <a:gd name="connsiteY44" fmla="*/ 42862 h 333375"/>
              <a:gd name="connsiteX45" fmla="*/ 414337 w 2812256"/>
              <a:gd name="connsiteY45" fmla="*/ 14287 h 333375"/>
              <a:gd name="connsiteX46" fmla="*/ 492918 w 2812256"/>
              <a:gd name="connsiteY46" fmla="*/ 0 h 333375"/>
              <a:gd name="connsiteX47" fmla="*/ 511968 w 2812256"/>
              <a:gd name="connsiteY47" fmla="*/ 0 h 333375"/>
              <a:gd name="connsiteX48" fmla="*/ 533400 w 2812256"/>
              <a:gd name="connsiteY48" fmla="*/ 2381 h 333375"/>
              <a:gd name="connsiteX49" fmla="*/ 716756 w 2812256"/>
              <a:gd name="connsiteY49" fmla="*/ 28575 h 333375"/>
              <a:gd name="connsiteX50" fmla="*/ 1088231 w 2812256"/>
              <a:gd name="connsiteY50" fmla="*/ 61912 h 333375"/>
              <a:gd name="connsiteX51" fmla="*/ 1335881 w 2812256"/>
              <a:gd name="connsiteY51" fmla="*/ 76200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812256" h="333375">
                <a:moveTo>
                  <a:pt x="1335881" y="76200"/>
                </a:moveTo>
                <a:lnTo>
                  <a:pt x="2055018" y="97631"/>
                </a:lnTo>
                <a:lnTo>
                  <a:pt x="2397918" y="107156"/>
                </a:lnTo>
                <a:lnTo>
                  <a:pt x="2507456" y="107156"/>
                </a:lnTo>
                <a:lnTo>
                  <a:pt x="2526506" y="102393"/>
                </a:lnTo>
                <a:lnTo>
                  <a:pt x="2559843" y="66675"/>
                </a:lnTo>
                <a:lnTo>
                  <a:pt x="2812256" y="180975"/>
                </a:lnTo>
                <a:lnTo>
                  <a:pt x="2750343" y="240506"/>
                </a:lnTo>
                <a:lnTo>
                  <a:pt x="2719387" y="261937"/>
                </a:lnTo>
                <a:lnTo>
                  <a:pt x="2681287" y="285750"/>
                </a:lnTo>
                <a:lnTo>
                  <a:pt x="2631281" y="307181"/>
                </a:lnTo>
                <a:lnTo>
                  <a:pt x="2593181" y="319087"/>
                </a:lnTo>
                <a:lnTo>
                  <a:pt x="2540793" y="328612"/>
                </a:lnTo>
                <a:lnTo>
                  <a:pt x="2500312" y="330993"/>
                </a:lnTo>
                <a:lnTo>
                  <a:pt x="2469356" y="330993"/>
                </a:lnTo>
                <a:lnTo>
                  <a:pt x="2409825" y="319087"/>
                </a:lnTo>
                <a:lnTo>
                  <a:pt x="2274093" y="307181"/>
                </a:lnTo>
                <a:lnTo>
                  <a:pt x="2078831" y="302418"/>
                </a:lnTo>
                <a:lnTo>
                  <a:pt x="1802606" y="295275"/>
                </a:lnTo>
                <a:lnTo>
                  <a:pt x="1509712" y="292893"/>
                </a:lnTo>
                <a:lnTo>
                  <a:pt x="1257300" y="295275"/>
                </a:lnTo>
                <a:lnTo>
                  <a:pt x="904875" y="307181"/>
                </a:lnTo>
                <a:lnTo>
                  <a:pt x="676275" y="316706"/>
                </a:lnTo>
                <a:lnTo>
                  <a:pt x="502443" y="326231"/>
                </a:lnTo>
                <a:lnTo>
                  <a:pt x="388143" y="333375"/>
                </a:lnTo>
                <a:lnTo>
                  <a:pt x="345281" y="333375"/>
                </a:lnTo>
                <a:lnTo>
                  <a:pt x="283368" y="326231"/>
                </a:lnTo>
                <a:lnTo>
                  <a:pt x="226218" y="311943"/>
                </a:lnTo>
                <a:lnTo>
                  <a:pt x="173831" y="295275"/>
                </a:lnTo>
                <a:lnTo>
                  <a:pt x="126206" y="276225"/>
                </a:lnTo>
                <a:lnTo>
                  <a:pt x="88106" y="254793"/>
                </a:lnTo>
                <a:lnTo>
                  <a:pt x="64293" y="240506"/>
                </a:lnTo>
                <a:lnTo>
                  <a:pt x="42862" y="228600"/>
                </a:lnTo>
                <a:lnTo>
                  <a:pt x="21431" y="214312"/>
                </a:lnTo>
                <a:lnTo>
                  <a:pt x="11906" y="202406"/>
                </a:lnTo>
                <a:lnTo>
                  <a:pt x="2381" y="185737"/>
                </a:lnTo>
                <a:lnTo>
                  <a:pt x="0" y="176212"/>
                </a:lnTo>
                <a:lnTo>
                  <a:pt x="0" y="164306"/>
                </a:lnTo>
                <a:lnTo>
                  <a:pt x="7143" y="145256"/>
                </a:lnTo>
                <a:lnTo>
                  <a:pt x="26193" y="126206"/>
                </a:lnTo>
                <a:lnTo>
                  <a:pt x="52387" y="109537"/>
                </a:lnTo>
                <a:lnTo>
                  <a:pt x="80962" y="95250"/>
                </a:lnTo>
                <a:lnTo>
                  <a:pt x="140493" y="71437"/>
                </a:lnTo>
                <a:lnTo>
                  <a:pt x="173831" y="61912"/>
                </a:lnTo>
                <a:lnTo>
                  <a:pt x="269081" y="42862"/>
                </a:lnTo>
                <a:lnTo>
                  <a:pt x="414337" y="14287"/>
                </a:lnTo>
                <a:lnTo>
                  <a:pt x="492918" y="0"/>
                </a:lnTo>
                <a:lnTo>
                  <a:pt x="511968" y="0"/>
                </a:lnTo>
                <a:lnTo>
                  <a:pt x="533400" y="2381"/>
                </a:lnTo>
                <a:lnTo>
                  <a:pt x="716756" y="28575"/>
                </a:lnTo>
                <a:lnTo>
                  <a:pt x="1088231" y="61912"/>
                </a:lnTo>
                <a:lnTo>
                  <a:pt x="1335881" y="76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7D3A36D-75D9-EA40-A8DC-294B87E26C39}"/>
              </a:ext>
            </a:extLst>
          </p:cNvPr>
          <p:cNvSpPr/>
          <p:nvPr/>
        </p:nvSpPr>
        <p:spPr>
          <a:xfrm>
            <a:off x="3698875" y="2170113"/>
            <a:ext cx="1163638" cy="1816100"/>
          </a:xfrm>
          <a:custGeom>
            <a:avLst/>
            <a:gdLst>
              <a:gd name="connsiteX0" fmla="*/ 688182 w 1164432"/>
              <a:gd name="connsiteY0" fmla="*/ 495300 h 1816894"/>
              <a:gd name="connsiteX1" fmla="*/ 742950 w 1164432"/>
              <a:gd name="connsiteY1" fmla="*/ 359569 h 1816894"/>
              <a:gd name="connsiteX2" fmla="*/ 757238 w 1164432"/>
              <a:gd name="connsiteY2" fmla="*/ 314325 h 1816894"/>
              <a:gd name="connsiteX3" fmla="*/ 771525 w 1164432"/>
              <a:gd name="connsiteY3" fmla="*/ 261937 h 1816894"/>
              <a:gd name="connsiteX4" fmla="*/ 778669 w 1164432"/>
              <a:gd name="connsiteY4" fmla="*/ 221456 h 1816894"/>
              <a:gd name="connsiteX5" fmla="*/ 783432 w 1164432"/>
              <a:gd name="connsiteY5" fmla="*/ 169069 h 1816894"/>
              <a:gd name="connsiteX6" fmla="*/ 783432 w 1164432"/>
              <a:gd name="connsiteY6" fmla="*/ 104775 h 1816894"/>
              <a:gd name="connsiteX7" fmla="*/ 771525 w 1164432"/>
              <a:gd name="connsiteY7" fmla="*/ 30956 h 1816894"/>
              <a:gd name="connsiteX8" fmla="*/ 928688 w 1164432"/>
              <a:gd name="connsiteY8" fmla="*/ 0 h 1816894"/>
              <a:gd name="connsiteX9" fmla="*/ 1092994 w 1164432"/>
              <a:gd name="connsiteY9" fmla="*/ 85725 h 1816894"/>
              <a:gd name="connsiteX10" fmla="*/ 1131094 w 1164432"/>
              <a:gd name="connsiteY10" fmla="*/ 107156 h 1816894"/>
              <a:gd name="connsiteX11" fmla="*/ 1147763 w 1164432"/>
              <a:gd name="connsiteY11" fmla="*/ 119062 h 1816894"/>
              <a:gd name="connsiteX12" fmla="*/ 1157288 w 1164432"/>
              <a:gd name="connsiteY12" fmla="*/ 128587 h 1816894"/>
              <a:gd name="connsiteX13" fmla="*/ 1162050 w 1164432"/>
              <a:gd name="connsiteY13" fmla="*/ 140494 h 1816894"/>
              <a:gd name="connsiteX14" fmla="*/ 1164432 w 1164432"/>
              <a:gd name="connsiteY14" fmla="*/ 157162 h 1816894"/>
              <a:gd name="connsiteX15" fmla="*/ 1157288 w 1164432"/>
              <a:gd name="connsiteY15" fmla="*/ 183356 h 1816894"/>
              <a:gd name="connsiteX16" fmla="*/ 1145382 w 1164432"/>
              <a:gd name="connsiteY16" fmla="*/ 200025 h 1816894"/>
              <a:gd name="connsiteX17" fmla="*/ 1114425 w 1164432"/>
              <a:gd name="connsiteY17" fmla="*/ 233362 h 1816894"/>
              <a:gd name="connsiteX18" fmla="*/ 1064419 w 1164432"/>
              <a:gd name="connsiteY18" fmla="*/ 295275 h 1816894"/>
              <a:gd name="connsiteX19" fmla="*/ 1035844 w 1164432"/>
              <a:gd name="connsiteY19" fmla="*/ 340519 h 1816894"/>
              <a:gd name="connsiteX20" fmla="*/ 957263 w 1164432"/>
              <a:gd name="connsiteY20" fmla="*/ 488156 h 1816894"/>
              <a:gd name="connsiteX21" fmla="*/ 878682 w 1164432"/>
              <a:gd name="connsiteY21" fmla="*/ 669131 h 1816894"/>
              <a:gd name="connsiteX22" fmla="*/ 835819 w 1164432"/>
              <a:gd name="connsiteY22" fmla="*/ 766762 h 1816894"/>
              <a:gd name="connsiteX23" fmla="*/ 754857 w 1164432"/>
              <a:gd name="connsiteY23" fmla="*/ 883444 h 1816894"/>
              <a:gd name="connsiteX24" fmla="*/ 690563 w 1164432"/>
              <a:gd name="connsiteY24" fmla="*/ 983456 h 1816894"/>
              <a:gd name="connsiteX25" fmla="*/ 621507 w 1164432"/>
              <a:gd name="connsiteY25" fmla="*/ 1088231 h 1816894"/>
              <a:gd name="connsiteX26" fmla="*/ 542925 w 1164432"/>
              <a:gd name="connsiteY26" fmla="*/ 1202531 h 1816894"/>
              <a:gd name="connsiteX27" fmla="*/ 471488 w 1164432"/>
              <a:gd name="connsiteY27" fmla="*/ 1304925 h 1816894"/>
              <a:gd name="connsiteX28" fmla="*/ 400050 w 1164432"/>
              <a:gd name="connsiteY28" fmla="*/ 1409700 h 1816894"/>
              <a:gd name="connsiteX29" fmla="*/ 364332 w 1164432"/>
              <a:gd name="connsiteY29" fmla="*/ 1459706 h 1816894"/>
              <a:gd name="connsiteX30" fmla="*/ 278607 w 1164432"/>
              <a:gd name="connsiteY30" fmla="*/ 1564481 h 1816894"/>
              <a:gd name="connsiteX31" fmla="*/ 226219 w 1164432"/>
              <a:gd name="connsiteY31" fmla="*/ 1626394 h 1816894"/>
              <a:gd name="connsiteX32" fmla="*/ 145257 w 1164432"/>
              <a:gd name="connsiteY32" fmla="*/ 1716881 h 1816894"/>
              <a:gd name="connsiteX33" fmla="*/ 88107 w 1164432"/>
              <a:gd name="connsiteY33" fmla="*/ 1776412 h 1816894"/>
              <a:gd name="connsiteX34" fmla="*/ 59532 w 1164432"/>
              <a:gd name="connsiteY34" fmla="*/ 1802606 h 1816894"/>
              <a:gd name="connsiteX35" fmla="*/ 38100 w 1164432"/>
              <a:gd name="connsiteY35" fmla="*/ 1814512 h 1816894"/>
              <a:gd name="connsiteX36" fmla="*/ 16669 w 1164432"/>
              <a:gd name="connsiteY36" fmla="*/ 1816894 h 1816894"/>
              <a:gd name="connsiteX37" fmla="*/ 2382 w 1164432"/>
              <a:gd name="connsiteY37" fmla="*/ 1812131 h 1816894"/>
              <a:gd name="connsiteX38" fmla="*/ 0 w 1164432"/>
              <a:gd name="connsiteY38" fmla="*/ 1804987 h 1816894"/>
              <a:gd name="connsiteX39" fmla="*/ 2382 w 1164432"/>
              <a:gd name="connsiteY39" fmla="*/ 1783556 h 1816894"/>
              <a:gd name="connsiteX40" fmla="*/ 14288 w 1164432"/>
              <a:gd name="connsiteY40" fmla="*/ 1759744 h 1816894"/>
              <a:gd name="connsiteX41" fmla="*/ 61913 w 1164432"/>
              <a:gd name="connsiteY41" fmla="*/ 1690687 h 1816894"/>
              <a:gd name="connsiteX42" fmla="*/ 116682 w 1164432"/>
              <a:gd name="connsiteY42" fmla="*/ 1600200 h 1816894"/>
              <a:gd name="connsiteX43" fmla="*/ 178594 w 1164432"/>
              <a:gd name="connsiteY43" fmla="*/ 1502569 h 1816894"/>
              <a:gd name="connsiteX44" fmla="*/ 240507 w 1164432"/>
              <a:gd name="connsiteY44" fmla="*/ 1397794 h 1816894"/>
              <a:gd name="connsiteX45" fmla="*/ 307182 w 1164432"/>
              <a:gd name="connsiteY45" fmla="*/ 1281112 h 1816894"/>
              <a:gd name="connsiteX46" fmla="*/ 385763 w 1164432"/>
              <a:gd name="connsiteY46" fmla="*/ 1140619 h 1816894"/>
              <a:gd name="connsiteX47" fmla="*/ 454819 w 1164432"/>
              <a:gd name="connsiteY47" fmla="*/ 1007269 h 1816894"/>
              <a:gd name="connsiteX48" fmla="*/ 550069 w 1164432"/>
              <a:gd name="connsiteY48" fmla="*/ 816769 h 1816894"/>
              <a:gd name="connsiteX49" fmla="*/ 628650 w 1164432"/>
              <a:gd name="connsiteY49" fmla="*/ 640556 h 1816894"/>
              <a:gd name="connsiteX50" fmla="*/ 688182 w 1164432"/>
              <a:gd name="connsiteY50" fmla="*/ 495300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64432" h="1816894">
                <a:moveTo>
                  <a:pt x="688182" y="495300"/>
                </a:moveTo>
                <a:lnTo>
                  <a:pt x="742950" y="359569"/>
                </a:lnTo>
                <a:lnTo>
                  <a:pt x="757238" y="314325"/>
                </a:lnTo>
                <a:lnTo>
                  <a:pt x="771525" y="261937"/>
                </a:lnTo>
                <a:lnTo>
                  <a:pt x="778669" y="221456"/>
                </a:lnTo>
                <a:lnTo>
                  <a:pt x="783432" y="169069"/>
                </a:lnTo>
                <a:lnTo>
                  <a:pt x="783432" y="104775"/>
                </a:lnTo>
                <a:lnTo>
                  <a:pt x="771525" y="30956"/>
                </a:lnTo>
                <a:lnTo>
                  <a:pt x="928688" y="0"/>
                </a:lnTo>
                <a:lnTo>
                  <a:pt x="1092994" y="85725"/>
                </a:lnTo>
                <a:lnTo>
                  <a:pt x="1131094" y="107156"/>
                </a:lnTo>
                <a:lnTo>
                  <a:pt x="1147763" y="119062"/>
                </a:lnTo>
                <a:lnTo>
                  <a:pt x="1157288" y="128587"/>
                </a:lnTo>
                <a:lnTo>
                  <a:pt x="1162050" y="140494"/>
                </a:lnTo>
                <a:lnTo>
                  <a:pt x="1164432" y="157162"/>
                </a:lnTo>
                <a:lnTo>
                  <a:pt x="1157288" y="183356"/>
                </a:lnTo>
                <a:lnTo>
                  <a:pt x="1145382" y="200025"/>
                </a:lnTo>
                <a:lnTo>
                  <a:pt x="1114425" y="233362"/>
                </a:lnTo>
                <a:lnTo>
                  <a:pt x="1064419" y="295275"/>
                </a:lnTo>
                <a:lnTo>
                  <a:pt x="1035844" y="340519"/>
                </a:lnTo>
                <a:lnTo>
                  <a:pt x="957263" y="488156"/>
                </a:lnTo>
                <a:lnTo>
                  <a:pt x="878682" y="669131"/>
                </a:lnTo>
                <a:lnTo>
                  <a:pt x="835819" y="766762"/>
                </a:lnTo>
                <a:lnTo>
                  <a:pt x="754857" y="883444"/>
                </a:lnTo>
                <a:lnTo>
                  <a:pt x="690563" y="983456"/>
                </a:lnTo>
                <a:lnTo>
                  <a:pt x="621507" y="1088231"/>
                </a:lnTo>
                <a:lnTo>
                  <a:pt x="542925" y="1202531"/>
                </a:lnTo>
                <a:lnTo>
                  <a:pt x="471488" y="1304925"/>
                </a:lnTo>
                <a:lnTo>
                  <a:pt x="400050" y="1409700"/>
                </a:lnTo>
                <a:lnTo>
                  <a:pt x="364332" y="1459706"/>
                </a:lnTo>
                <a:lnTo>
                  <a:pt x="278607" y="1564481"/>
                </a:lnTo>
                <a:lnTo>
                  <a:pt x="226219" y="1626394"/>
                </a:lnTo>
                <a:lnTo>
                  <a:pt x="145257" y="1716881"/>
                </a:lnTo>
                <a:lnTo>
                  <a:pt x="88107" y="1776412"/>
                </a:lnTo>
                <a:lnTo>
                  <a:pt x="59532" y="1802606"/>
                </a:lnTo>
                <a:lnTo>
                  <a:pt x="38100" y="1814512"/>
                </a:lnTo>
                <a:lnTo>
                  <a:pt x="16669" y="1816894"/>
                </a:lnTo>
                <a:lnTo>
                  <a:pt x="2382" y="1812131"/>
                </a:lnTo>
                <a:lnTo>
                  <a:pt x="0" y="1804987"/>
                </a:lnTo>
                <a:lnTo>
                  <a:pt x="2382" y="1783556"/>
                </a:lnTo>
                <a:lnTo>
                  <a:pt x="14288" y="1759744"/>
                </a:lnTo>
                <a:lnTo>
                  <a:pt x="61913" y="1690687"/>
                </a:lnTo>
                <a:lnTo>
                  <a:pt x="116682" y="1600200"/>
                </a:lnTo>
                <a:lnTo>
                  <a:pt x="178594" y="1502569"/>
                </a:lnTo>
                <a:lnTo>
                  <a:pt x="240507" y="1397794"/>
                </a:lnTo>
                <a:lnTo>
                  <a:pt x="307182" y="1281112"/>
                </a:lnTo>
                <a:lnTo>
                  <a:pt x="385763" y="1140619"/>
                </a:lnTo>
                <a:lnTo>
                  <a:pt x="454819" y="1007269"/>
                </a:lnTo>
                <a:lnTo>
                  <a:pt x="550069" y="816769"/>
                </a:lnTo>
                <a:lnTo>
                  <a:pt x="628650" y="640556"/>
                </a:lnTo>
                <a:lnTo>
                  <a:pt x="688182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916CD730-A1E5-8E42-86DA-12EB3483C175}"/>
              </a:ext>
            </a:extLst>
          </p:cNvPr>
          <p:cNvSpPr/>
          <p:nvPr/>
        </p:nvSpPr>
        <p:spPr>
          <a:xfrm>
            <a:off x="4400550" y="2716213"/>
            <a:ext cx="1141413" cy="358775"/>
          </a:xfrm>
          <a:custGeom>
            <a:avLst/>
            <a:gdLst>
              <a:gd name="connsiteX0" fmla="*/ 283369 w 1140619"/>
              <a:gd name="connsiteY0" fmla="*/ 354807 h 357188"/>
              <a:gd name="connsiteX1" fmla="*/ 357188 w 1140619"/>
              <a:gd name="connsiteY1" fmla="*/ 357188 h 357188"/>
              <a:gd name="connsiteX2" fmla="*/ 390525 w 1140619"/>
              <a:gd name="connsiteY2" fmla="*/ 347663 h 357188"/>
              <a:gd name="connsiteX3" fmla="*/ 435769 w 1140619"/>
              <a:gd name="connsiteY3" fmla="*/ 328613 h 357188"/>
              <a:gd name="connsiteX4" fmla="*/ 531019 w 1140619"/>
              <a:gd name="connsiteY4" fmla="*/ 292894 h 357188"/>
              <a:gd name="connsiteX5" fmla="*/ 626269 w 1140619"/>
              <a:gd name="connsiteY5" fmla="*/ 261938 h 357188"/>
              <a:gd name="connsiteX6" fmla="*/ 683419 w 1140619"/>
              <a:gd name="connsiteY6" fmla="*/ 252413 h 357188"/>
              <a:gd name="connsiteX7" fmla="*/ 707231 w 1140619"/>
              <a:gd name="connsiteY7" fmla="*/ 257175 h 357188"/>
              <a:gd name="connsiteX8" fmla="*/ 1135856 w 1140619"/>
              <a:gd name="connsiteY8" fmla="*/ 207169 h 357188"/>
              <a:gd name="connsiteX9" fmla="*/ 1140619 w 1140619"/>
              <a:gd name="connsiteY9" fmla="*/ 195263 h 357188"/>
              <a:gd name="connsiteX10" fmla="*/ 1140619 w 1140619"/>
              <a:gd name="connsiteY10" fmla="*/ 183357 h 357188"/>
              <a:gd name="connsiteX11" fmla="*/ 1138238 w 1140619"/>
              <a:gd name="connsiteY11" fmla="*/ 169069 h 357188"/>
              <a:gd name="connsiteX12" fmla="*/ 1131094 w 1140619"/>
              <a:gd name="connsiteY12" fmla="*/ 157163 h 357188"/>
              <a:gd name="connsiteX13" fmla="*/ 1109663 w 1140619"/>
              <a:gd name="connsiteY13" fmla="*/ 138113 h 357188"/>
              <a:gd name="connsiteX14" fmla="*/ 1071563 w 1140619"/>
              <a:gd name="connsiteY14" fmla="*/ 114300 h 357188"/>
              <a:gd name="connsiteX15" fmla="*/ 1033463 w 1140619"/>
              <a:gd name="connsiteY15" fmla="*/ 95250 h 357188"/>
              <a:gd name="connsiteX16" fmla="*/ 1012031 w 1140619"/>
              <a:gd name="connsiteY16" fmla="*/ 83344 h 357188"/>
              <a:gd name="connsiteX17" fmla="*/ 945356 w 1140619"/>
              <a:gd name="connsiteY17" fmla="*/ 40482 h 357188"/>
              <a:gd name="connsiteX18" fmla="*/ 890588 w 1140619"/>
              <a:gd name="connsiteY18" fmla="*/ 14288 h 357188"/>
              <a:gd name="connsiteX19" fmla="*/ 850106 w 1140619"/>
              <a:gd name="connsiteY19" fmla="*/ 2382 h 357188"/>
              <a:gd name="connsiteX20" fmla="*/ 831056 w 1140619"/>
              <a:gd name="connsiteY20" fmla="*/ 0 h 357188"/>
              <a:gd name="connsiteX21" fmla="*/ 802481 w 1140619"/>
              <a:gd name="connsiteY21" fmla="*/ 16669 h 357188"/>
              <a:gd name="connsiteX22" fmla="*/ 721519 w 1140619"/>
              <a:gd name="connsiteY22" fmla="*/ 52388 h 357188"/>
              <a:gd name="connsiteX23" fmla="*/ 626269 w 1140619"/>
              <a:gd name="connsiteY23" fmla="*/ 88107 h 357188"/>
              <a:gd name="connsiteX24" fmla="*/ 535781 w 1140619"/>
              <a:gd name="connsiteY24" fmla="*/ 119063 h 357188"/>
              <a:gd name="connsiteX25" fmla="*/ 421481 w 1140619"/>
              <a:gd name="connsiteY25" fmla="*/ 150019 h 357188"/>
              <a:gd name="connsiteX26" fmla="*/ 276225 w 1140619"/>
              <a:gd name="connsiteY26" fmla="*/ 178594 h 357188"/>
              <a:gd name="connsiteX27" fmla="*/ 119063 w 1140619"/>
              <a:gd name="connsiteY27" fmla="*/ 200025 h 357188"/>
              <a:gd name="connsiteX28" fmla="*/ 52388 w 1140619"/>
              <a:gd name="connsiteY28" fmla="*/ 204788 h 357188"/>
              <a:gd name="connsiteX29" fmla="*/ 0 w 1140619"/>
              <a:gd name="connsiteY29" fmla="*/ 328613 h 357188"/>
              <a:gd name="connsiteX30" fmla="*/ 130969 w 1140619"/>
              <a:gd name="connsiteY30" fmla="*/ 345282 h 357188"/>
              <a:gd name="connsiteX31" fmla="*/ 223838 w 1140619"/>
              <a:gd name="connsiteY31" fmla="*/ 352425 h 357188"/>
              <a:gd name="connsiteX32" fmla="*/ 283369 w 1140619"/>
              <a:gd name="connsiteY32" fmla="*/ 354807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40619" h="357188">
                <a:moveTo>
                  <a:pt x="283369" y="354807"/>
                </a:moveTo>
                <a:lnTo>
                  <a:pt x="357188" y="357188"/>
                </a:lnTo>
                <a:lnTo>
                  <a:pt x="390525" y="347663"/>
                </a:lnTo>
                <a:lnTo>
                  <a:pt x="435769" y="328613"/>
                </a:lnTo>
                <a:lnTo>
                  <a:pt x="531019" y="292894"/>
                </a:lnTo>
                <a:lnTo>
                  <a:pt x="626269" y="261938"/>
                </a:lnTo>
                <a:lnTo>
                  <a:pt x="683419" y="252413"/>
                </a:lnTo>
                <a:lnTo>
                  <a:pt x="707231" y="257175"/>
                </a:lnTo>
                <a:lnTo>
                  <a:pt x="1135856" y="207169"/>
                </a:lnTo>
                <a:lnTo>
                  <a:pt x="1140619" y="195263"/>
                </a:lnTo>
                <a:lnTo>
                  <a:pt x="1140619" y="183357"/>
                </a:lnTo>
                <a:lnTo>
                  <a:pt x="1138238" y="169069"/>
                </a:lnTo>
                <a:lnTo>
                  <a:pt x="1131094" y="157163"/>
                </a:lnTo>
                <a:lnTo>
                  <a:pt x="1109663" y="138113"/>
                </a:lnTo>
                <a:lnTo>
                  <a:pt x="1071563" y="114300"/>
                </a:lnTo>
                <a:lnTo>
                  <a:pt x="1033463" y="95250"/>
                </a:lnTo>
                <a:lnTo>
                  <a:pt x="1012031" y="83344"/>
                </a:lnTo>
                <a:lnTo>
                  <a:pt x="945356" y="40482"/>
                </a:lnTo>
                <a:lnTo>
                  <a:pt x="890588" y="14288"/>
                </a:lnTo>
                <a:lnTo>
                  <a:pt x="850106" y="2382"/>
                </a:lnTo>
                <a:lnTo>
                  <a:pt x="831056" y="0"/>
                </a:lnTo>
                <a:lnTo>
                  <a:pt x="802481" y="16669"/>
                </a:lnTo>
                <a:lnTo>
                  <a:pt x="721519" y="52388"/>
                </a:lnTo>
                <a:lnTo>
                  <a:pt x="626269" y="88107"/>
                </a:lnTo>
                <a:lnTo>
                  <a:pt x="535781" y="119063"/>
                </a:lnTo>
                <a:lnTo>
                  <a:pt x="421481" y="150019"/>
                </a:lnTo>
                <a:lnTo>
                  <a:pt x="276225" y="178594"/>
                </a:lnTo>
                <a:lnTo>
                  <a:pt x="119063" y="200025"/>
                </a:lnTo>
                <a:lnTo>
                  <a:pt x="52388" y="204788"/>
                </a:lnTo>
                <a:lnTo>
                  <a:pt x="0" y="328613"/>
                </a:lnTo>
                <a:lnTo>
                  <a:pt x="130969" y="345282"/>
                </a:lnTo>
                <a:lnTo>
                  <a:pt x="223838" y="352425"/>
                </a:lnTo>
                <a:lnTo>
                  <a:pt x="283369" y="354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C48A89CA-5FDC-8242-9B9B-7DAB39A5E355}"/>
              </a:ext>
            </a:extLst>
          </p:cNvPr>
          <p:cNvSpPr/>
          <p:nvPr/>
        </p:nvSpPr>
        <p:spPr>
          <a:xfrm rot="16200000">
            <a:off x="3302000" y="3336925"/>
            <a:ext cx="2676525" cy="1800225"/>
          </a:xfrm>
          <a:custGeom>
            <a:avLst/>
            <a:gdLst>
              <a:gd name="connsiteX0" fmla="*/ 1081088 w 2676525"/>
              <a:gd name="connsiteY0" fmla="*/ 778669 h 1800225"/>
              <a:gd name="connsiteX1" fmla="*/ 1176338 w 2676525"/>
              <a:gd name="connsiteY1" fmla="*/ 835819 h 1800225"/>
              <a:gd name="connsiteX2" fmla="*/ 1273969 w 2676525"/>
              <a:gd name="connsiteY2" fmla="*/ 895350 h 1800225"/>
              <a:gd name="connsiteX3" fmla="*/ 1397794 w 2676525"/>
              <a:gd name="connsiteY3" fmla="*/ 966787 h 1800225"/>
              <a:gd name="connsiteX4" fmla="*/ 1450182 w 2676525"/>
              <a:gd name="connsiteY4" fmla="*/ 992981 h 1800225"/>
              <a:gd name="connsiteX5" fmla="*/ 1607344 w 2676525"/>
              <a:gd name="connsiteY5" fmla="*/ 1047750 h 1800225"/>
              <a:gd name="connsiteX6" fmla="*/ 1762125 w 2676525"/>
              <a:gd name="connsiteY6" fmla="*/ 1114425 h 1800225"/>
              <a:gd name="connsiteX7" fmla="*/ 1964532 w 2676525"/>
              <a:gd name="connsiteY7" fmla="*/ 1193006 h 1800225"/>
              <a:gd name="connsiteX8" fmla="*/ 2157413 w 2676525"/>
              <a:gd name="connsiteY8" fmla="*/ 1262062 h 1800225"/>
              <a:gd name="connsiteX9" fmla="*/ 2255044 w 2676525"/>
              <a:gd name="connsiteY9" fmla="*/ 1293019 h 1800225"/>
              <a:gd name="connsiteX10" fmla="*/ 2426494 w 2676525"/>
              <a:gd name="connsiteY10" fmla="*/ 1340644 h 1800225"/>
              <a:gd name="connsiteX11" fmla="*/ 2566988 w 2676525"/>
              <a:gd name="connsiteY11" fmla="*/ 1373981 h 1800225"/>
              <a:gd name="connsiteX12" fmla="*/ 2578894 w 2676525"/>
              <a:gd name="connsiteY12" fmla="*/ 1376362 h 1800225"/>
              <a:gd name="connsiteX13" fmla="*/ 2597944 w 2676525"/>
              <a:gd name="connsiteY13" fmla="*/ 1369219 h 1800225"/>
              <a:gd name="connsiteX14" fmla="*/ 2628900 w 2676525"/>
              <a:gd name="connsiteY14" fmla="*/ 1321594 h 1800225"/>
              <a:gd name="connsiteX15" fmla="*/ 2676525 w 2676525"/>
              <a:gd name="connsiteY15" fmla="*/ 1800225 h 1800225"/>
              <a:gd name="connsiteX16" fmla="*/ 2650332 w 2676525"/>
              <a:gd name="connsiteY16" fmla="*/ 1797844 h 1800225"/>
              <a:gd name="connsiteX17" fmla="*/ 2631282 w 2676525"/>
              <a:gd name="connsiteY17" fmla="*/ 1788319 h 1800225"/>
              <a:gd name="connsiteX18" fmla="*/ 2609850 w 2676525"/>
              <a:gd name="connsiteY18" fmla="*/ 1762125 h 1800225"/>
              <a:gd name="connsiteX19" fmla="*/ 2590800 w 2676525"/>
              <a:gd name="connsiteY19" fmla="*/ 1738312 h 1800225"/>
              <a:gd name="connsiteX20" fmla="*/ 2566988 w 2676525"/>
              <a:gd name="connsiteY20" fmla="*/ 1714500 h 1800225"/>
              <a:gd name="connsiteX21" fmla="*/ 2526507 w 2676525"/>
              <a:gd name="connsiteY21" fmla="*/ 1685925 h 1800225"/>
              <a:gd name="connsiteX22" fmla="*/ 2495550 w 2676525"/>
              <a:gd name="connsiteY22" fmla="*/ 1671637 h 1800225"/>
              <a:gd name="connsiteX23" fmla="*/ 2443163 w 2676525"/>
              <a:gd name="connsiteY23" fmla="*/ 1654969 h 1800225"/>
              <a:gd name="connsiteX24" fmla="*/ 2316957 w 2676525"/>
              <a:gd name="connsiteY24" fmla="*/ 1616869 h 1800225"/>
              <a:gd name="connsiteX25" fmla="*/ 2076450 w 2676525"/>
              <a:gd name="connsiteY25" fmla="*/ 1535906 h 1800225"/>
              <a:gd name="connsiteX26" fmla="*/ 1850232 w 2676525"/>
              <a:gd name="connsiteY26" fmla="*/ 1445419 h 1800225"/>
              <a:gd name="connsiteX27" fmla="*/ 1676400 w 2676525"/>
              <a:gd name="connsiteY27" fmla="*/ 1369219 h 1800225"/>
              <a:gd name="connsiteX28" fmla="*/ 1495425 w 2676525"/>
              <a:gd name="connsiteY28" fmla="*/ 1283494 h 1800225"/>
              <a:gd name="connsiteX29" fmla="*/ 1340644 w 2676525"/>
              <a:gd name="connsiteY29" fmla="*/ 1200150 h 1800225"/>
              <a:gd name="connsiteX30" fmla="*/ 1162050 w 2676525"/>
              <a:gd name="connsiteY30" fmla="*/ 1090612 h 1800225"/>
              <a:gd name="connsiteX31" fmla="*/ 1035844 w 2676525"/>
              <a:gd name="connsiteY31" fmla="*/ 1002506 h 1800225"/>
              <a:gd name="connsiteX32" fmla="*/ 850107 w 2676525"/>
              <a:gd name="connsiteY32" fmla="*/ 864394 h 1800225"/>
              <a:gd name="connsiteX33" fmla="*/ 728663 w 2676525"/>
              <a:gd name="connsiteY33" fmla="*/ 769144 h 1800225"/>
              <a:gd name="connsiteX34" fmla="*/ 542925 w 2676525"/>
              <a:gd name="connsiteY34" fmla="*/ 609600 h 1800225"/>
              <a:gd name="connsiteX35" fmla="*/ 423863 w 2676525"/>
              <a:gd name="connsiteY35" fmla="*/ 500062 h 1800225"/>
              <a:gd name="connsiteX36" fmla="*/ 280988 w 2676525"/>
              <a:gd name="connsiteY36" fmla="*/ 357187 h 1800225"/>
              <a:gd name="connsiteX37" fmla="*/ 150019 w 2676525"/>
              <a:gd name="connsiteY37" fmla="*/ 216694 h 1800225"/>
              <a:gd name="connsiteX38" fmla="*/ 64294 w 2676525"/>
              <a:gd name="connsiteY38" fmla="*/ 116681 h 1800225"/>
              <a:gd name="connsiteX39" fmla="*/ 23813 w 2676525"/>
              <a:gd name="connsiteY39" fmla="*/ 66675 h 1800225"/>
              <a:gd name="connsiteX40" fmla="*/ 2382 w 2676525"/>
              <a:gd name="connsiteY40" fmla="*/ 30956 h 1800225"/>
              <a:gd name="connsiteX41" fmla="*/ 0 w 2676525"/>
              <a:gd name="connsiteY41" fmla="*/ 21431 h 1800225"/>
              <a:gd name="connsiteX42" fmla="*/ 2382 w 2676525"/>
              <a:gd name="connsiteY42" fmla="*/ 4762 h 1800225"/>
              <a:gd name="connsiteX43" fmla="*/ 4763 w 2676525"/>
              <a:gd name="connsiteY43" fmla="*/ 0 h 1800225"/>
              <a:gd name="connsiteX44" fmla="*/ 14288 w 2676525"/>
              <a:gd name="connsiteY44" fmla="*/ 0 h 1800225"/>
              <a:gd name="connsiteX45" fmla="*/ 42863 w 2676525"/>
              <a:gd name="connsiteY45" fmla="*/ 9525 h 1800225"/>
              <a:gd name="connsiteX46" fmla="*/ 76200 w 2676525"/>
              <a:gd name="connsiteY46" fmla="*/ 28575 h 1800225"/>
              <a:gd name="connsiteX47" fmla="*/ 145257 w 2676525"/>
              <a:gd name="connsiteY47" fmla="*/ 95250 h 1800225"/>
              <a:gd name="connsiteX48" fmla="*/ 261938 w 2676525"/>
              <a:gd name="connsiteY48" fmla="*/ 197644 h 1800225"/>
              <a:gd name="connsiteX49" fmla="*/ 357188 w 2676525"/>
              <a:gd name="connsiteY49" fmla="*/ 276225 h 1800225"/>
              <a:gd name="connsiteX50" fmla="*/ 459582 w 2676525"/>
              <a:gd name="connsiteY50" fmla="*/ 354806 h 1800225"/>
              <a:gd name="connsiteX51" fmla="*/ 564357 w 2676525"/>
              <a:gd name="connsiteY51" fmla="*/ 433387 h 1800225"/>
              <a:gd name="connsiteX52" fmla="*/ 681038 w 2676525"/>
              <a:gd name="connsiteY52" fmla="*/ 519112 h 1800225"/>
              <a:gd name="connsiteX53" fmla="*/ 814388 w 2676525"/>
              <a:gd name="connsiteY53" fmla="*/ 607219 h 1800225"/>
              <a:gd name="connsiteX54" fmla="*/ 952500 w 2676525"/>
              <a:gd name="connsiteY54" fmla="*/ 697706 h 1800225"/>
              <a:gd name="connsiteX55" fmla="*/ 1035844 w 2676525"/>
              <a:gd name="connsiteY55" fmla="*/ 750094 h 1800225"/>
              <a:gd name="connsiteX56" fmla="*/ 1081088 w 2676525"/>
              <a:gd name="connsiteY56" fmla="*/ 778669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76525" h="1800225">
                <a:moveTo>
                  <a:pt x="1081088" y="778669"/>
                </a:moveTo>
                <a:lnTo>
                  <a:pt x="1176338" y="835819"/>
                </a:lnTo>
                <a:lnTo>
                  <a:pt x="1273969" y="895350"/>
                </a:lnTo>
                <a:lnTo>
                  <a:pt x="1397794" y="966787"/>
                </a:lnTo>
                <a:lnTo>
                  <a:pt x="1450182" y="992981"/>
                </a:lnTo>
                <a:lnTo>
                  <a:pt x="1607344" y="1047750"/>
                </a:lnTo>
                <a:lnTo>
                  <a:pt x="1762125" y="1114425"/>
                </a:lnTo>
                <a:lnTo>
                  <a:pt x="1964532" y="1193006"/>
                </a:lnTo>
                <a:lnTo>
                  <a:pt x="2157413" y="1262062"/>
                </a:lnTo>
                <a:lnTo>
                  <a:pt x="2255044" y="1293019"/>
                </a:lnTo>
                <a:lnTo>
                  <a:pt x="2426494" y="1340644"/>
                </a:lnTo>
                <a:lnTo>
                  <a:pt x="2566988" y="1373981"/>
                </a:lnTo>
                <a:lnTo>
                  <a:pt x="2578894" y="1376362"/>
                </a:lnTo>
                <a:lnTo>
                  <a:pt x="2597944" y="1369219"/>
                </a:lnTo>
                <a:lnTo>
                  <a:pt x="2628900" y="1321594"/>
                </a:lnTo>
                <a:lnTo>
                  <a:pt x="2676525" y="1800225"/>
                </a:lnTo>
                <a:lnTo>
                  <a:pt x="2650332" y="1797844"/>
                </a:lnTo>
                <a:lnTo>
                  <a:pt x="2631282" y="1788319"/>
                </a:lnTo>
                <a:lnTo>
                  <a:pt x="2609850" y="1762125"/>
                </a:lnTo>
                <a:lnTo>
                  <a:pt x="2590800" y="1738312"/>
                </a:lnTo>
                <a:lnTo>
                  <a:pt x="2566988" y="1714500"/>
                </a:lnTo>
                <a:lnTo>
                  <a:pt x="2526507" y="1685925"/>
                </a:lnTo>
                <a:lnTo>
                  <a:pt x="2495550" y="1671637"/>
                </a:lnTo>
                <a:lnTo>
                  <a:pt x="2443163" y="1654969"/>
                </a:lnTo>
                <a:lnTo>
                  <a:pt x="2316957" y="1616869"/>
                </a:lnTo>
                <a:lnTo>
                  <a:pt x="2076450" y="1535906"/>
                </a:lnTo>
                <a:lnTo>
                  <a:pt x="1850232" y="1445419"/>
                </a:lnTo>
                <a:lnTo>
                  <a:pt x="1676400" y="1369219"/>
                </a:lnTo>
                <a:lnTo>
                  <a:pt x="1495425" y="1283494"/>
                </a:lnTo>
                <a:lnTo>
                  <a:pt x="1340644" y="1200150"/>
                </a:lnTo>
                <a:lnTo>
                  <a:pt x="1162050" y="1090612"/>
                </a:lnTo>
                <a:lnTo>
                  <a:pt x="1035844" y="1002506"/>
                </a:lnTo>
                <a:lnTo>
                  <a:pt x="850107" y="864394"/>
                </a:lnTo>
                <a:lnTo>
                  <a:pt x="728663" y="769144"/>
                </a:lnTo>
                <a:lnTo>
                  <a:pt x="542925" y="609600"/>
                </a:lnTo>
                <a:lnTo>
                  <a:pt x="423863" y="500062"/>
                </a:lnTo>
                <a:lnTo>
                  <a:pt x="280988" y="357187"/>
                </a:lnTo>
                <a:lnTo>
                  <a:pt x="150019" y="216694"/>
                </a:lnTo>
                <a:lnTo>
                  <a:pt x="64294" y="116681"/>
                </a:lnTo>
                <a:lnTo>
                  <a:pt x="23813" y="66675"/>
                </a:lnTo>
                <a:lnTo>
                  <a:pt x="2382" y="30956"/>
                </a:lnTo>
                <a:lnTo>
                  <a:pt x="0" y="21431"/>
                </a:lnTo>
                <a:lnTo>
                  <a:pt x="2382" y="4762"/>
                </a:lnTo>
                <a:lnTo>
                  <a:pt x="4763" y="0"/>
                </a:lnTo>
                <a:lnTo>
                  <a:pt x="14288" y="0"/>
                </a:lnTo>
                <a:lnTo>
                  <a:pt x="42863" y="9525"/>
                </a:lnTo>
                <a:lnTo>
                  <a:pt x="76200" y="28575"/>
                </a:lnTo>
                <a:lnTo>
                  <a:pt x="145257" y="95250"/>
                </a:lnTo>
                <a:lnTo>
                  <a:pt x="261938" y="197644"/>
                </a:lnTo>
                <a:lnTo>
                  <a:pt x="357188" y="276225"/>
                </a:lnTo>
                <a:lnTo>
                  <a:pt x="459582" y="354806"/>
                </a:lnTo>
                <a:lnTo>
                  <a:pt x="564357" y="433387"/>
                </a:lnTo>
                <a:lnTo>
                  <a:pt x="681038" y="519112"/>
                </a:lnTo>
                <a:lnTo>
                  <a:pt x="814388" y="607219"/>
                </a:lnTo>
                <a:lnTo>
                  <a:pt x="952500" y="697706"/>
                </a:lnTo>
                <a:lnTo>
                  <a:pt x="1035844" y="750094"/>
                </a:lnTo>
                <a:lnTo>
                  <a:pt x="1081088" y="778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4EDE555-29BC-F445-BE3A-9E7FB3BB7929}"/>
              </a:ext>
            </a:extLst>
          </p:cNvPr>
          <p:cNvSpPr/>
          <p:nvPr/>
        </p:nvSpPr>
        <p:spPr>
          <a:xfrm>
            <a:off x="3962400" y="3592513"/>
            <a:ext cx="895350" cy="579437"/>
          </a:xfrm>
          <a:custGeom>
            <a:avLst/>
            <a:gdLst>
              <a:gd name="connsiteX0" fmla="*/ 330994 w 895350"/>
              <a:gd name="connsiteY0" fmla="*/ 259557 h 578644"/>
              <a:gd name="connsiteX1" fmla="*/ 269081 w 895350"/>
              <a:gd name="connsiteY1" fmla="*/ 221457 h 578644"/>
              <a:gd name="connsiteX2" fmla="*/ 188119 w 895350"/>
              <a:gd name="connsiteY2" fmla="*/ 176213 h 578644"/>
              <a:gd name="connsiteX3" fmla="*/ 78581 w 895350"/>
              <a:gd name="connsiteY3" fmla="*/ 119063 h 578644"/>
              <a:gd name="connsiteX4" fmla="*/ 0 w 895350"/>
              <a:gd name="connsiteY4" fmla="*/ 78582 h 578644"/>
              <a:gd name="connsiteX5" fmla="*/ 66675 w 895350"/>
              <a:gd name="connsiteY5" fmla="*/ 0 h 578644"/>
              <a:gd name="connsiteX6" fmla="*/ 240506 w 895350"/>
              <a:gd name="connsiteY6" fmla="*/ 71438 h 578644"/>
              <a:gd name="connsiteX7" fmla="*/ 338138 w 895350"/>
              <a:gd name="connsiteY7" fmla="*/ 111919 h 578644"/>
              <a:gd name="connsiteX8" fmla="*/ 442913 w 895350"/>
              <a:gd name="connsiteY8" fmla="*/ 152400 h 578644"/>
              <a:gd name="connsiteX9" fmla="*/ 519113 w 895350"/>
              <a:gd name="connsiteY9" fmla="*/ 176213 h 578644"/>
              <a:gd name="connsiteX10" fmla="*/ 595313 w 895350"/>
              <a:gd name="connsiteY10" fmla="*/ 200025 h 578644"/>
              <a:gd name="connsiteX11" fmla="*/ 647700 w 895350"/>
              <a:gd name="connsiteY11" fmla="*/ 214313 h 578644"/>
              <a:gd name="connsiteX12" fmla="*/ 671513 w 895350"/>
              <a:gd name="connsiteY12" fmla="*/ 226219 h 578644"/>
              <a:gd name="connsiteX13" fmla="*/ 695325 w 895350"/>
              <a:gd name="connsiteY13" fmla="*/ 242888 h 578644"/>
              <a:gd name="connsiteX14" fmla="*/ 731044 w 895350"/>
              <a:gd name="connsiteY14" fmla="*/ 269082 h 578644"/>
              <a:gd name="connsiteX15" fmla="*/ 762000 w 895350"/>
              <a:gd name="connsiteY15" fmla="*/ 297657 h 578644"/>
              <a:gd name="connsiteX16" fmla="*/ 792956 w 895350"/>
              <a:gd name="connsiteY16" fmla="*/ 330994 h 578644"/>
              <a:gd name="connsiteX17" fmla="*/ 828675 w 895350"/>
              <a:gd name="connsiteY17" fmla="*/ 366713 h 578644"/>
              <a:gd name="connsiteX18" fmla="*/ 895350 w 895350"/>
              <a:gd name="connsiteY18" fmla="*/ 440532 h 578644"/>
              <a:gd name="connsiteX19" fmla="*/ 802481 w 895350"/>
              <a:gd name="connsiteY19" fmla="*/ 578644 h 578644"/>
              <a:gd name="connsiteX20" fmla="*/ 626269 w 895350"/>
              <a:gd name="connsiteY20" fmla="*/ 452438 h 578644"/>
              <a:gd name="connsiteX21" fmla="*/ 535781 w 895350"/>
              <a:gd name="connsiteY21" fmla="*/ 390525 h 578644"/>
              <a:gd name="connsiteX22" fmla="*/ 431006 w 895350"/>
              <a:gd name="connsiteY22" fmla="*/ 321469 h 578644"/>
              <a:gd name="connsiteX23" fmla="*/ 330994 w 895350"/>
              <a:gd name="connsiteY23" fmla="*/ 259557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95350" h="578644">
                <a:moveTo>
                  <a:pt x="330994" y="259557"/>
                </a:moveTo>
                <a:lnTo>
                  <a:pt x="269081" y="221457"/>
                </a:lnTo>
                <a:lnTo>
                  <a:pt x="188119" y="176213"/>
                </a:lnTo>
                <a:lnTo>
                  <a:pt x="78581" y="119063"/>
                </a:lnTo>
                <a:lnTo>
                  <a:pt x="0" y="78582"/>
                </a:lnTo>
                <a:lnTo>
                  <a:pt x="66675" y="0"/>
                </a:lnTo>
                <a:lnTo>
                  <a:pt x="240506" y="71438"/>
                </a:lnTo>
                <a:lnTo>
                  <a:pt x="338138" y="111919"/>
                </a:lnTo>
                <a:lnTo>
                  <a:pt x="442913" y="152400"/>
                </a:lnTo>
                <a:lnTo>
                  <a:pt x="519113" y="176213"/>
                </a:lnTo>
                <a:lnTo>
                  <a:pt x="595313" y="200025"/>
                </a:lnTo>
                <a:lnTo>
                  <a:pt x="647700" y="214313"/>
                </a:lnTo>
                <a:lnTo>
                  <a:pt x="671513" y="226219"/>
                </a:lnTo>
                <a:lnTo>
                  <a:pt x="695325" y="242888"/>
                </a:lnTo>
                <a:lnTo>
                  <a:pt x="731044" y="269082"/>
                </a:lnTo>
                <a:lnTo>
                  <a:pt x="762000" y="297657"/>
                </a:lnTo>
                <a:lnTo>
                  <a:pt x="792956" y="330994"/>
                </a:lnTo>
                <a:lnTo>
                  <a:pt x="828675" y="366713"/>
                </a:lnTo>
                <a:lnTo>
                  <a:pt x="895350" y="440532"/>
                </a:lnTo>
                <a:lnTo>
                  <a:pt x="802481" y="578644"/>
                </a:lnTo>
                <a:lnTo>
                  <a:pt x="626269" y="452438"/>
                </a:lnTo>
                <a:lnTo>
                  <a:pt x="535781" y="390525"/>
                </a:lnTo>
                <a:lnTo>
                  <a:pt x="431006" y="321469"/>
                </a:lnTo>
                <a:lnTo>
                  <a:pt x="330994" y="2595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337E96C-BB7A-6348-AEB8-C383758B3318}"/>
              </a:ext>
            </a:extLst>
          </p:cNvPr>
          <p:cNvSpPr/>
          <p:nvPr/>
        </p:nvSpPr>
        <p:spPr>
          <a:xfrm>
            <a:off x="6018213" y="5243513"/>
            <a:ext cx="706437" cy="673100"/>
          </a:xfrm>
          <a:custGeom>
            <a:avLst/>
            <a:gdLst>
              <a:gd name="connsiteX0" fmla="*/ 211931 w 707231"/>
              <a:gd name="connsiteY0" fmla="*/ 121443 h 673893"/>
              <a:gd name="connsiteX1" fmla="*/ 316706 w 707231"/>
              <a:gd name="connsiteY1" fmla="*/ 147637 h 673893"/>
              <a:gd name="connsiteX2" fmla="*/ 371475 w 707231"/>
              <a:gd name="connsiteY2" fmla="*/ 164306 h 673893"/>
              <a:gd name="connsiteX3" fmla="*/ 402431 w 707231"/>
              <a:gd name="connsiteY3" fmla="*/ 173831 h 673893"/>
              <a:gd name="connsiteX4" fmla="*/ 431006 w 707231"/>
              <a:gd name="connsiteY4" fmla="*/ 178593 h 673893"/>
              <a:gd name="connsiteX5" fmla="*/ 461962 w 707231"/>
              <a:gd name="connsiteY5" fmla="*/ 180975 h 673893"/>
              <a:gd name="connsiteX6" fmla="*/ 502444 w 707231"/>
              <a:gd name="connsiteY6" fmla="*/ 176212 h 673893"/>
              <a:gd name="connsiteX7" fmla="*/ 535781 w 707231"/>
              <a:gd name="connsiteY7" fmla="*/ 164306 h 673893"/>
              <a:gd name="connsiteX8" fmla="*/ 557212 w 707231"/>
              <a:gd name="connsiteY8" fmla="*/ 150018 h 673893"/>
              <a:gd name="connsiteX9" fmla="*/ 573881 w 707231"/>
              <a:gd name="connsiteY9" fmla="*/ 130968 h 673893"/>
              <a:gd name="connsiteX10" fmla="*/ 588169 w 707231"/>
              <a:gd name="connsiteY10" fmla="*/ 100012 h 673893"/>
              <a:gd name="connsiteX11" fmla="*/ 592931 w 707231"/>
              <a:gd name="connsiteY11" fmla="*/ 80962 h 673893"/>
              <a:gd name="connsiteX12" fmla="*/ 607219 w 707231"/>
              <a:gd name="connsiteY12" fmla="*/ 30956 h 673893"/>
              <a:gd name="connsiteX13" fmla="*/ 707231 w 707231"/>
              <a:gd name="connsiteY13" fmla="*/ 0 h 673893"/>
              <a:gd name="connsiteX14" fmla="*/ 564356 w 707231"/>
              <a:gd name="connsiteY14" fmla="*/ 673893 h 673893"/>
              <a:gd name="connsiteX15" fmla="*/ 533400 w 707231"/>
              <a:gd name="connsiteY15" fmla="*/ 609600 h 673893"/>
              <a:gd name="connsiteX16" fmla="*/ 519112 w 707231"/>
              <a:gd name="connsiteY16" fmla="*/ 576262 h 673893"/>
              <a:gd name="connsiteX17" fmla="*/ 492919 w 707231"/>
              <a:gd name="connsiteY17" fmla="*/ 531018 h 673893"/>
              <a:gd name="connsiteX18" fmla="*/ 457200 w 707231"/>
              <a:gd name="connsiteY18" fmla="*/ 476250 h 673893"/>
              <a:gd name="connsiteX19" fmla="*/ 431006 w 707231"/>
              <a:gd name="connsiteY19" fmla="*/ 442912 h 673893"/>
              <a:gd name="connsiteX20" fmla="*/ 388144 w 707231"/>
              <a:gd name="connsiteY20" fmla="*/ 397668 h 673893"/>
              <a:gd name="connsiteX21" fmla="*/ 335756 w 707231"/>
              <a:gd name="connsiteY21" fmla="*/ 354806 h 673893"/>
              <a:gd name="connsiteX22" fmla="*/ 273844 w 707231"/>
              <a:gd name="connsiteY22" fmla="*/ 302418 h 673893"/>
              <a:gd name="connsiteX23" fmla="*/ 197644 w 707231"/>
              <a:gd name="connsiteY23" fmla="*/ 242887 h 673893"/>
              <a:gd name="connsiteX24" fmla="*/ 140494 w 707231"/>
              <a:gd name="connsiteY24" fmla="*/ 202406 h 673893"/>
              <a:gd name="connsiteX25" fmla="*/ 73819 w 707231"/>
              <a:gd name="connsiteY25" fmla="*/ 159543 h 673893"/>
              <a:gd name="connsiteX26" fmla="*/ 38100 w 707231"/>
              <a:gd name="connsiteY26" fmla="*/ 138112 h 673893"/>
              <a:gd name="connsiteX27" fmla="*/ 14287 w 707231"/>
              <a:gd name="connsiteY27" fmla="*/ 119062 h 673893"/>
              <a:gd name="connsiteX28" fmla="*/ 0 w 707231"/>
              <a:gd name="connsiteY28" fmla="*/ 102393 h 673893"/>
              <a:gd name="connsiteX29" fmla="*/ 0 w 707231"/>
              <a:gd name="connsiteY29" fmla="*/ 88106 h 673893"/>
              <a:gd name="connsiteX30" fmla="*/ 4762 w 707231"/>
              <a:gd name="connsiteY30" fmla="*/ 78581 h 673893"/>
              <a:gd name="connsiteX31" fmla="*/ 28575 w 707231"/>
              <a:gd name="connsiteY31" fmla="*/ 78581 h 673893"/>
              <a:gd name="connsiteX32" fmla="*/ 76200 w 707231"/>
              <a:gd name="connsiteY32" fmla="*/ 85725 h 673893"/>
              <a:gd name="connsiteX33" fmla="*/ 211931 w 707231"/>
              <a:gd name="connsiteY33" fmla="*/ 121443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07231" h="673893">
                <a:moveTo>
                  <a:pt x="211931" y="121443"/>
                </a:moveTo>
                <a:lnTo>
                  <a:pt x="316706" y="147637"/>
                </a:lnTo>
                <a:lnTo>
                  <a:pt x="371475" y="164306"/>
                </a:lnTo>
                <a:lnTo>
                  <a:pt x="402431" y="173831"/>
                </a:lnTo>
                <a:lnTo>
                  <a:pt x="431006" y="178593"/>
                </a:lnTo>
                <a:lnTo>
                  <a:pt x="461962" y="180975"/>
                </a:lnTo>
                <a:lnTo>
                  <a:pt x="502444" y="176212"/>
                </a:lnTo>
                <a:lnTo>
                  <a:pt x="535781" y="164306"/>
                </a:lnTo>
                <a:lnTo>
                  <a:pt x="557212" y="150018"/>
                </a:lnTo>
                <a:lnTo>
                  <a:pt x="573881" y="130968"/>
                </a:lnTo>
                <a:lnTo>
                  <a:pt x="588169" y="100012"/>
                </a:lnTo>
                <a:lnTo>
                  <a:pt x="592931" y="80962"/>
                </a:lnTo>
                <a:lnTo>
                  <a:pt x="607219" y="30956"/>
                </a:lnTo>
                <a:lnTo>
                  <a:pt x="707231" y="0"/>
                </a:lnTo>
                <a:lnTo>
                  <a:pt x="564356" y="673893"/>
                </a:lnTo>
                <a:lnTo>
                  <a:pt x="533400" y="609600"/>
                </a:lnTo>
                <a:lnTo>
                  <a:pt x="519112" y="576262"/>
                </a:lnTo>
                <a:lnTo>
                  <a:pt x="492919" y="531018"/>
                </a:lnTo>
                <a:lnTo>
                  <a:pt x="457200" y="476250"/>
                </a:lnTo>
                <a:lnTo>
                  <a:pt x="431006" y="442912"/>
                </a:lnTo>
                <a:lnTo>
                  <a:pt x="388144" y="397668"/>
                </a:lnTo>
                <a:lnTo>
                  <a:pt x="335756" y="354806"/>
                </a:lnTo>
                <a:lnTo>
                  <a:pt x="273844" y="302418"/>
                </a:lnTo>
                <a:lnTo>
                  <a:pt x="197644" y="242887"/>
                </a:lnTo>
                <a:lnTo>
                  <a:pt x="140494" y="202406"/>
                </a:lnTo>
                <a:lnTo>
                  <a:pt x="73819" y="159543"/>
                </a:lnTo>
                <a:lnTo>
                  <a:pt x="38100" y="138112"/>
                </a:lnTo>
                <a:lnTo>
                  <a:pt x="14287" y="119062"/>
                </a:lnTo>
                <a:lnTo>
                  <a:pt x="0" y="102393"/>
                </a:lnTo>
                <a:lnTo>
                  <a:pt x="0" y="88106"/>
                </a:lnTo>
                <a:lnTo>
                  <a:pt x="4762" y="78581"/>
                </a:lnTo>
                <a:lnTo>
                  <a:pt x="28575" y="78581"/>
                </a:lnTo>
                <a:lnTo>
                  <a:pt x="76200" y="85725"/>
                </a:lnTo>
                <a:lnTo>
                  <a:pt x="211931" y="1214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D1EB48F-44DE-45F7-8564-E1F935AE2E2A}"/>
              </a:ext>
            </a:extLst>
          </p:cNvPr>
          <p:cNvGrpSpPr/>
          <p:nvPr/>
        </p:nvGrpSpPr>
        <p:grpSpPr>
          <a:xfrm>
            <a:off x="2540000" y="1621991"/>
            <a:ext cx="4392613" cy="4360863"/>
            <a:chOff x="2692400" y="1749425"/>
            <a:chExt cx="4392613" cy="4360863"/>
          </a:xfrm>
        </p:grpSpPr>
        <p:sp>
          <p:nvSpPr>
            <p:cNvPr id="12" name="フリーフォーム 33">
              <a:extLst>
                <a:ext uri="{FF2B5EF4-FFF2-40B4-BE49-F238E27FC236}">
                  <a16:creationId xmlns:a16="http://schemas.microsoft.com/office/drawing/2014/main" id="{FFF66F68-17CE-4642-BEF2-3C3F7754C7BF}"/>
                </a:ext>
              </a:extLst>
            </p:cNvPr>
            <p:cNvSpPr/>
            <p:nvPr/>
          </p:nvSpPr>
          <p:spPr>
            <a:xfrm>
              <a:off x="2692400" y="1770063"/>
              <a:ext cx="1335088" cy="2570162"/>
            </a:xfrm>
            <a:custGeom>
              <a:avLst/>
              <a:gdLst>
                <a:gd name="connsiteX0" fmla="*/ 1108463 w 1335419"/>
                <a:gd name="connsiteY0" fmla="*/ 805856 h 2568872"/>
                <a:gd name="connsiteX1" fmla="*/ 1147934 w 1335419"/>
                <a:gd name="connsiteY1" fmla="*/ 713758 h 2568872"/>
                <a:gd name="connsiteX2" fmla="*/ 1174248 w 1335419"/>
                <a:gd name="connsiteY2" fmla="*/ 644685 h 2568872"/>
                <a:gd name="connsiteX3" fmla="*/ 1190694 w 1335419"/>
                <a:gd name="connsiteY3" fmla="*/ 601925 h 2568872"/>
                <a:gd name="connsiteX4" fmla="*/ 1210429 w 1335419"/>
                <a:gd name="connsiteY4" fmla="*/ 569033 h 2568872"/>
                <a:gd name="connsiteX5" fmla="*/ 1236743 w 1335419"/>
                <a:gd name="connsiteY5" fmla="*/ 532851 h 2568872"/>
                <a:gd name="connsiteX6" fmla="*/ 1259767 w 1335419"/>
                <a:gd name="connsiteY6" fmla="*/ 506538 h 2568872"/>
                <a:gd name="connsiteX7" fmla="*/ 1282791 w 1335419"/>
                <a:gd name="connsiteY7" fmla="*/ 480224 h 2568872"/>
                <a:gd name="connsiteX8" fmla="*/ 1299237 w 1335419"/>
                <a:gd name="connsiteY8" fmla="*/ 463778 h 2568872"/>
                <a:gd name="connsiteX9" fmla="*/ 1312394 w 1335419"/>
                <a:gd name="connsiteY9" fmla="*/ 453910 h 2568872"/>
                <a:gd name="connsiteX10" fmla="*/ 1328840 w 1335419"/>
                <a:gd name="connsiteY10" fmla="*/ 430886 h 2568872"/>
                <a:gd name="connsiteX11" fmla="*/ 1335419 w 1335419"/>
                <a:gd name="connsiteY11" fmla="*/ 397994 h 2568872"/>
                <a:gd name="connsiteX12" fmla="*/ 1335419 w 1335419"/>
                <a:gd name="connsiteY12" fmla="*/ 378259 h 2568872"/>
                <a:gd name="connsiteX13" fmla="*/ 1325551 w 1335419"/>
                <a:gd name="connsiteY13" fmla="*/ 345367 h 2568872"/>
                <a:gd name="connsiteX14" fmla="*/ 1302527 w 1335419"/>
                <a:gd name="connsiteY14" fmla="*/ 302607 h 2568872"/>
                <a:gd name="connsiteX15" fmla="*/ 1279502 w 1335419"/>
                <a:gd name="connsiteY15" fmla="*/ 273004 h 2568872"/>
                <a:gd name="connsiteX16" fmla="*/ 1236743 w 1335419"/>
                <a:gd name="connsiteY16" fmla="*/ 226955 h 2568872"/>
                <a:gd name="connsiteX17" fmla="*/ 1180826 w 1335419"/>
                <a:gd name="connsiteY17" fmla="*/ 171038 h 2568872"/>
                <a:gd name="connsiteX18" fmla="*/ 1118331 w 1335419"/>
                <a:gd name="connsiteY18" fmla="*/ 124990 h 2568872"/>
                <a:gd name="connsiteX19" fmla="*/ 1059125 w 1335419"/>
                <a:gd name="connsiteY19" fmla="*/ 88808 h 2568872"/>
                <a:gd name="connsiteX20" fmla="*/ 996630 w 1335419"/>
                <a:gd name="connsiteY20" fmla="*/ 52627 h 2568872"/>
                <a:gd name="connsiteX21" fmla="*/ 960449 w 1335419"/>
                <a:gd name="connsiteY21" fmla="*/ 36181 h 2568872"/>
                <a:gd name="connsiteX22" fmla="*/ 924268 w 1335419"/>
                <a:gd name="connsiteY22" fmla="*/ 16446 h 2568872"/>
                <a:gd name="connsiteX23" fmla="*/ 888086 w 1335419"/>
                <a:gd name="connsiteY23" fmla="*/ 0 h 2568872"/>
                <a:gd name="connsiteX24" fmla="*/ 878219 w 1335419"/>
                <a:gd name="connsiteY24" fmla="*/ 0 h 2568872"/>
                <a:gd name="connsiteX25" fmla="*/ 868351 w 1335419"/>
                <a:gd name="connsiteY25" fmla="*/ 6578 h 2568872"/>
                <a:gd name="connsiteX26" fmla="*/ 868351 w 1335419"/>
                <a:gd name="connsiteY26" fmla="*/ 26313 h 2568872"/>
                <a:gd name="connsiteX27" fmla="*/ 874930 w 1335419"/>
                <a:gd name="connsiteY27" fmla="*/ 46049 h 2568872"/>
                <a:gd name="connsiteX28" fmla="*/ 907822 w 1335419"/>
                <a:gd name="connsiteY28" fmla="*/ 95387 h 2568872"/>
                <a:gd name="connsiteX29" fmla="*/ 934135 w 1335419"/>
                <a:gd name="connsiteY29" fmla="*/ 138146 h 2568872"/>
                <a:gd name="connsiteX30" fmla="*/ 950581 w 1335419"/>
                <a:gd name="connsiteY30" fmla="*/ 177617 h 2568872"/>
                <a:gd name="connsiteX31" fmla="*/ 970317 w 1335419"/>
                <a:gd name="connsiteY31" fmla="*/ 240112 h 2568872"/>
                <a:gd name="connsiteX32" fmla="*/ 973606 w 1335419"/>
                <a:gd name="connsiteY32" fmla="*/ 266426 h 2568872"/>
                <a:gd name="connsiteX33" fmla="*/ 963738 w 1335419"/>
                <a:gd name="connsiteY33" fmla="*/ 319053 h 2568872"/>
                <a:gd name="connsiteX34" fmla="*/ 901243 w 1335419"/>
                <a:gd name="connsiteY34" fmla="*/ 565744 h 2568872"/>
                <a:gd name="connsiteX35" fmla="*/ 792699 w 1335419"/>
                <a:gd name="connsiteY35" fmla="*/ 901243 h 2568872"/>
                <a:gd name="connsiteX36" fmla="*/ 710469 w 1335419"/>
                <a:gd name="connsiteY36" fmla="*/ 1124909 h 2568872"/>
                <a:gd name="connsiteX37" fmla="*/ 565744 w 1335419"/>
                <a:gd name="connsiteY37" fmla="*/ 1476854 h 2568872"/>
                <a:gd name="connsiteX38" fmla="*/ 430886 w 1335419"/>
                <a:gd name="connsiteY38" fmla="*/ 1763015 h 2568872"/>
                <a:gd name="connsiteX39" fmla="*/ 273004 w 1335419"/>
                <a:gd name="connsiteY39" fmla="*/ 2068912 h 2568872"/>
                <a:gd name="connsiteX40" fmla="*/ 108544 w 1335419"/>
                <a:gd name="connsiteY40" fmla="*/ 2355073 h 2568872"/>
                <a:gd name="connsiteX41" fmla="*/ 9868 w 1335419"/>
                <a:gd name="connsiteY41" fmla="*/ 2516244 h 2568872"/>
                <a:gd name="connsiteX42" fmla="*/ 0 w 1335419"/>
                <a:gd name="connsiteY42" fmla="*/ 2539269 h 2568872"/>
                <a:gd name="connsiteX43" fmla="*/ 0 w 1335419"/>
                <a:gd name="connsiteY43" fmla="*/ 2549136 h 2568872"/>
                <a:gd name="connsiteX44" fmla="*/ 3289 w 1335419"/>
                <a:gd name="connsiteY44" fmla="*/ 2562293 h 2568872"/>
                <a:gd name="connsiteX45" fmla="*/ 6578 w 1335419"/>
                <a:gd name="connsiteY45" fmla="*/ 2565582 h 2568872"/>
                <a:gd name="connsiteX46" fmla="*/ 26314 w 1335419"/>
                <a:gd name="connsiteY46" fmla="*/ 2568872 h 2568872"/>
                <a:gd name="connsiteX47" fmla="*/ 59206 w 1335419"/>
                <a:gd name="connsiteY47" fmla="*/ 2552426 h 2568872"/>
                <a:gd name="connsiteX48" fmla="*/ 101966 w 1335419"/>
                <a:gd name="connsiteY48" fmla="*/ 2499798 h 2568872"/>
                <a:gd name="connsiteX49" fmla="*/ 240112 w 1335419"/>
                <a:gd name="connsiteY49" fmla="*/ 2325470 h 2568872"/>
                <a:gd name="connsiteX50" fmla="*/ 361813 w 1335419"/>
                <a:gd name="connsiteY50" fmla="*/ 2164299 h 2568872"/>
                <a:gd name="connsiteX51" fmla="*/ 447332 w 1335419"/>
                <a:gd name="connsiteY51" fmla="*/ 2039309 h 2568872"/>
                <a:gd name="connsiteX52" fmla="*/ 582190 w 1335419"/>
                <a:gd name="connsiteY52" fmla="*/ 1838667 h 2568872"/>
                <a:gd name="connsiteX53" fmla="*/ 700602 w 1335419"/>
                <a:gd name="connsiteY53" fmla="*/ 1651182 h 2568872"/>
                <a:gd name="connsiteX54" fmla="*/ 799278 w 1335419"/>
                <a:gd name="connsiteY54" fmla="*/ 1450541 h 2568872"/>
                <a:gd name="connsiteX55" fmla="*/ 838748 w 1335419"/>
                <a:gd name="connsiteY55" fmla="*/ 1374889 h 2568872"/>
                <a:gd name="connsiteX56" fmla="*/ 940714 w 1335419"/>
                <a:gd name="connsiteY56" fmla="*/ 1167669 h 2568872"/>
                <a:gd name="connsiteX57" fmla="*/ 1042679 w 1335419"/>
                <a:gd name="connsiteY57" fmla="*/ 950581 h 2568872"/>
                <a:gd name="connsiteX58" fmla="*/ 1108463 w 1335419"/>
                <a:gd name="connsiteY58" fmla="*/ 805856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35419" h="2568872">
                  <a:moveTo>
                    <a:pt x="1108463" y="805856"/>
                  </a:moveTo>
                  <a:lnTo>
                    <a:pt x="1147934" y="713758"/>
                  </a:lnTo>
                  <a:lnTo>
                    <a:pt x="1174248" y="644685"/>
                  </a:lnTo>
                  <a:lnTo>
                    <a:pt x="1190694" y="601925"/>
                  </a:lnTo>
                  <a:lnTo>
                    <a:pt x="1210429" y="569033"/>
                  </a:lnTo>
                  <a:lnTo>
                    <a:pt x="1236743" y="532851"/>
                  </a:lnTo>
                  <a:lnTo>
                    <a:pt x="1259767" y="506538"/>
                  </a:lnTo>
                  <a:lnTo>
                    <a:pt x="1282791" y="480224"/>
                  </a:lnTo>
                  <a:lnTo>
                    <a:pt x="1299237" y="463778"/>
                  </a:lnTo>
                  <a:lnTo>
                    <a:pt x="1312394" y="453910"/>
                  </a:lnTo>
                  <a:lnTo>
                    <a:pt x="1328840" y="430886"/>
                  </a:lnTo>
                  <a:lnTo>
                    <a:pt x="1335419" y="397994"/>
                  </a:lnTo>
                  <a:lnTo>
                    <a:pt x="1335419" y="378259"/>
                  </a:lnTo>
                  <a:lnTo>
                    <a:pt x="1325551" y="345367"/>
                  </a:lnTo>
                  <a:lnTo>
                    <a:pt x="1302527" y="302607"/>
                  </a:lnTo>
                  <a:lnTo>
                    <a:pt x="1279502" y="273004"/>
                  </a:lnTo>
                  <a:lnTo>
                    <a:pt x="1236743" y="226955"/>
                  </a:lnTo>
                  <a:lnTo>
                    <a:pt x="1180826" y="171038"/>
                  </a:lnTo>
                  <a:lnTo>
                    <a:pt x="1118331" y="124990"/>
                  </a:lnTo>
                  <a:lnTo>
                    <a:pt x="1059125" y="88808"/>
                  </a:lnTo>
                  <a:lnTo>
                    <a:pt x="996630" y="52627"/>
                  </a:lnTo>
                  <a:lnTo>
                    <a:pt x="960449" y="36181"/>
                  </a:lnTo>
                  <a:lnTo>
                    <a:pt x="924268" y="16446"/>
                  </a:lnTo>
                  <a:lnTo>
                    <a:pt x="888086" y="0"/>
                  </a:lnTo>
                  <a:lnTo>
                    <a:pt x="878219" y="0"/>
                  </a:lnTo>
                  <a:lnTo>
                    <a:pt x="868351" y="6578"/>
                  </a:lnTo>
                  <a:lnTo>
                    <a:pt x="868351" y="26313"/>
                  </a:lnTo>
                  <a:lnTo>
                    <a:pt x="874930" y="46049"/>
                  </a:lnTo>
                  <a:lnTo>
                    <a:pt x="907822" y="95387"/>
                  </a:lnTo>
                  <a:lnTo>
                    <a:pt x="934135" y="138146"/>
                  </a:lnTo>
                  <a:lnTo>
                    <a:pt x="950581" y="177617"/>
                  </a:lnTo>
                  <a:lnTo>
                    <a:pt x="970317" y="240112"/>
                  </a:lnTo>
                  <a:lnTo>
                    <a:pt x="973606" y="266426"/>
                  </a:lnTo>
                  <a:lnTo>
                    <a:pt x="963738" y="319053"/>
                  </a:lnTo>
                  <a:lnTo>
                    <a:pt x="901243" y="565744"/>
                  </a:lnTo>
                  <a:lnTo>
                    <a:pt x="792699" y="901243"/>
                  </a:lnTo>
                  <a:lnTo>
                    <a:pt x="710469" y="1124909"/>
                  </a:lnTo>
                  <a:lnTo>
                    <a:pt x="565744" y="1476854"/>
                  </a:lnTo>
                  <a:lnTo>
                    <a:pt x="430886" y="1763015"/>
                  </a:lnTo>
                  <a:lnTo>
                    <a:pt x="273004" y="2068912"/>
                  </a:lnTo>
                  <a:lnTo>
                    <a:pt x="108544" y="2355073"/>
                  </a:lnTo>
                  <a:lnTo>
                    <a:pt x="9868" y="2516244"/>
                  </a:lnTo>
                  <a:lnTo>
                    <a:pt x="0" y="2539269"/>
                  </a:lnTo>
                  <a:lnTo>
                    <a:pt x="0" y="2549136"/>
                  </a:lnTo>
                  <a:lnTo>
                    <a:pt x="3289" y="2562293"/>
                  </a:lnTo>
                  <a:lnTo>
                    <a:pt x="6578" y="2565582"/>
                  </a:lnTo>
                  <a:lnTo>
                    <a:pt x="26314" y="2568872"/>
                  </a:lnTo>
                  <a:lnTo>
                    <a:pt x="59206" y="2552426"/>
                  </a:lnTo>
                  <a:lnTo>
                    <a:pt x="101966" y="2499798"/>
                  </a:lnTo>
                  <a:lnTo>
                    <a:pt x="240112" y="2325470"/>
                  </a:lnTo>
                  <a:lnTo>
                    <a:pt x="361813" y="2164299"/>
                  </a:lnTo>
                  <a:lnTo>
                    <a:pt x="447332" y="2039309"/>
                  </a:lnTo>
                  <a:lnTo>
                    <a:pt x="582190" y="1838667"/>
                  </a:lnTo>
                  <a:lnTo>
                    <a:pt x="700602" y="1651182"/>
                  </a:lnTo>
                  <a:lnTo>
                    <a:pt x="799278" y="1450541"/>
                  </a:lnTo>
                  <a:lnTo>
                    <a:pt x="838748" y="1374889"/>
                  </a:lnTo>
                  <a:lnTo>
                    <a:pt x="940714" y="1167669"/>
                  </a:lnTo>
                  <a:lnTo>
                    <a:pt x="1042679" y="950581"/>
                  </a:lnTo>
                  <a:lnTo>
                    <a:pt x="1108463" y="8058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D1DDE4E2-F0A2-425F-84D1-A4E14A764848}"/>
                </a:ext>
              </a:extLst>
            </p:cNvPr>
            <p:cNvSpPr/>
            <p:nvPr/>
          </p:nvSpPr>
          <p:spPr>
            <a:xfrm>
              <a:off x="4157663" y="1952625"/>
              <a:ext cx="1589087" cy="474663"/>
            </a:xfrm>
            <a:custGeom>
              <a:avLst/>
              <a:gdLst>
                <a:gd name="connsiteX0" fmla="*/ 883443 w 1588293"/>
                <a:gd name="connsiteY0" fmla="*/ 347663 h 473869"/>
                <a:gd name="connsiteX1" fmla="*/ 1042987 w 1588293"/>
                <a:gd name="connsiteY1" fmla="*/ 309563 h 473869"/>
                <a:gd name="connsiteX2" fmla="*/ 1233487 w 1588293"/>
                <a:gd name="connsiteY2" fmla="*/ 273844 h 473869"/>
                <a:gd name="connsiteX3" fmla="*/ 1421606 w 1588293"/>
                <a:gd name="connsiteY3" fmla="*/ 240506 h 473869"/>
                <a:gd name="connsiteX4" fmla="*/ 1538287 w 1588293"/>
                <a:gd name="connsiteY4" fmla="*/ 221456 h 473869"/>
                <a:gd name="connsiteX5" fmla="*/ 1557337 w 1588293"/>
                <a:gd name="connsiteY5" fmla="*/ 214313 h 473869"/>
                <a:gd name="connsiteX6" fmla="*/ 1576387 w 1588293"/>
                <a:gd name="connsiteY6" fmla="*/ 195263 h 473869"/>
                <a:gd name="connsiteX7" fmla="*/ 1585912 w 1588293"/>
                <a:gd name="connsiteY7" fmla="*/ 178594 h 473869"/>
                <a:gd name="connsiteX8" fmla="*/ 1588293 w 1588293"/>
                <a:gd name="connsiteY8" fmla="*/ 154781 h 473869"/>
                <a:gd name="connsiteX9" fmla="*/ 1585912 w 1588293"/>
                <a:gd name="connsiteY9" fmla="*/ 140494 h 473869"/>
                <a:gd name="connsiteX10" fmla="*/ 1569243 w 1588293"/>
                <a:gd name="connsiteY10" fmla="*/ 123825 h 473869"/>
                <a:gd name="connsiteX11" fmla="*/ 1535906 w 1588293"/>
                <a:gd name="connsiteY11" fmla="*/ 104775 h 473869"/>
                <a:gd name="connsiteX12" fmla="*/ 1497806 w 1588293"/>
                <a:gd name="connsiteY12" fmla="*/ 83344 h 473869"/>
                <a:gd name="connsiteX13" fmla="*/ 1440656 w 1588293"/>
                <a:gd name="connsiteY13" fmla="*/ 54769 h 473869"/>
                <a:gd name="connsiteX14" fmla="*/ 1381125 w 1588293"/>
                <a:gd name="connsiteY14" fmla="*/ 30956 h 473869"/>
                <a:gd name="connsiteX15" fmla="*/ 1316831 w 1588293"/>
                <a:gd name="connsiteY15" fmla="*/ 11906 h 473869"/>
                <a:gd name="connsiteX16" fmla="*/ 1233487 w 1588293"/>
                <a:gd name="connsiteY16" fmla="*/ 0 h 473869"/>
                <a:gd name="connsiteX17" fmla="*/ 1219200 w 1588293"/>
                <a:gd name="connsiteY17" fmla="*/ 0 h 473869"/>
                <a:gd name="connsiteX18" fmla="*/ 1207293 w 1588293"/>
                <a:gd name="connsiteY18" fmla="*/ 2381 h 473869"/>
                <a:gd name="connsiteX19" fmla="*/ 1188243 w 1588293"/>
                <a:gd name="connsiteY19" fmla="*/ 14288 h 473869"/>
                <a:gd name="connsiteX20" fmla="*/ 1085850 w 1588293"/>
                <a:gd name="connsiteY20" fmla="*/ 73819 h 473869"/>
                <a:gd name="connsiteX21" fmla="*/ 1052512 w 1588293"/>
                <a:gd name="connsiteY21" fmla="*/ 90488 h 473869"/>
                <a:gd name="connsiteX22" fmla="*/ 976312 w 1588293"/>
                <a:gd name="connsiteY22" fmla="*/ 116681 h 473869"/>
                <a:gd name="connsiteX23" fmla="*/ 802481 w 1588293"/>
                <a:gd name="connsiteY23" fmla="*/ 171450 h 473869"/>
                <a:gd name="connsiteX24" fmla="*/ 569118 w 1588293"/>
                <a:gd name="connsiteY24" fmla="*/ 233363 h 473869"/>
                <a:gd name="connsiteX25" fmla="*/ 426243 w 1588293"/>
                <a:gd name="connsiteY25" fmla="*/ 269081 h 473869"/>
                <a:gd name="connsiteX26" fmla="*/ 295275 w 1588293"/>
                <a:gd name="connsiteY26" fmla="*/ 295275 h 473869"/>
                <a:gd name="connsiteX27" fmla="*/ 219075 w 1588293"/>
                <a:gd name="connsiteY27" fmla="*/ 304800 h 473869"/>
                <a:gd name="connsiteX28" fmla="*/ 126206 w 1588293"/>
                <a:gd name="connsiteY28" fmla="*/ 311944 h 473869"/>
                <a:gd name="connsiteX29" fmla="*/ 69056 w 1588293"/>
                <a:gd name="connsiteY29" fmla="*/ 311944 h 473869"/>
                <a:gd name="connsiteX30" fmla="*/ 45243 w 1588293"/>
                <a:gd name="connsiteY30" fmla="*/ 302419 h 473869"/>
                <a:gd name="connsiteX31" fmla="*/ 28575 w 1588293"/>
                <a:gd name="connsiteY31" fmla="*/ 300038 h 473869"/>
                <a:gd name="connsiteX32" fmla="*/ 11906 w 1588293"/>
                <a:gd name="connsiteY32" fmla="*/ 302419 h 473869"/>
                <a:gd name="connsiteX33" fmla="*/ 7143 w 1588293"/>
                <a:gd name="connsiteY33" fmla="*/ 307181 h 473869"/>
                <a:gd name="connsiteX34" fmla="*/ 0 w 1588293"/>
                <a:gd name="connsiteY34" fmla="*/ 319088 h 473869"/>
                <a:gd name="connsiteX35" fmla="*/ 4762 w 1588293"/>
                <a:gd name="connsiteY35" fmla="*/ 347663 h 473869"/>
                <a:gd name="connsiteX36" fmla="*/ 14287 w 1588293"/>
                <a:gd name="connsiteY36" fmla="*/ 369094 h 473869"/>
                <a:gd name="connsiteX37" fmla="*/ 33337 w 1588293"/>
                <a:gd name="connsiteY37" fmla="*/ 388144 h 473869"/>
                <a:gd name="connsiteX38" fmla="*/ 83343 w 1588293"/>
                <a:gd name="connsiteY38" fmla="*/ 419100 h 473869"/>
                <a:gd name="connsiteX39" fmla="*/ 133350 w 1588293"/>
                <a:gd name="connsiteY39" fmla="*/ 445294 h 473869"/>
                <a:gd name="connsiteX40" fmla="*/ 178593 w 1588293"/>
                <a:gd name="connsiteY40" fmla="*/ 461963 h 473869"/>
                <a:gd name="connsiteX41" fmla="*/ 209550 w 1588293"/>
                <a:gd name="connsiteY41" fmla="*/ 469106 h 473869"/>
                <a:gd name="connsiteX42" fmla="*/ 257175 w 1588293"/>
                <a:gd name="connsiteY42" fmla="*/ 473869 h 473869"/>
                <a:gd name="connsiteX43" fmla="*/ 333375 w 1588293"/>
                <a:gd name="connsiteY43" fmla="*/ 469106 h 473869"/>
                <a:gd name="connsiteX44" fmla="*/ 404812 w 1588293"/>
                <a:gd name="connsiteY44" fmla="*/ 459581 h 473869"/>
                <a:gd name="connsiteX45" fmla="*/ 497681 w 1588293"/>
                <a:gd name="connsiteY45" fmla="*/ 442913 h 473869"/>
                <a:gd name="connsiteX46" fmla="*/ 728662 w 1588293"/>
                <a:gd name="connsiteY46" fmla="*/ 388144 h 473869"/>
                <a:gd name="connsiteX47" fmla="*/ 883443 w 1588293"/>
                <a:gd name="connsiteY47" fmla="*/ 34766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88293" h="473869">
                  <a:moveTo>
                    <a:pt x="883443" y="347663"/>
                  </a:moveTo>
                  <a:lnTo>
                    <a:pt x="1042987" y="309563"/>
                  </a:lnTo>
                  <a:lnTo>
                    <a:pt x="1233487" y="273844"/>
                  </a:lnTo>
                  <a:lnTo>
                    <a:pt x="1421606" y="240506"/>
                  </a:lnTo>
                  <a:lnTo>
                    <a:pt x="1538287" y="221456"/>
                  </a:lnTo>
                  <a:lnTo>
                    <a:pt x="1557337" y="214313"/>
                  </a:lnTo>
                  <a:lnTo>
                    <a:pt x="1576387" y="195263"/>
                  </a:lnTo>
                  <a:lnTo>
                    <a:pt x="1585912" y="178594"/>
                  </a:lnTo>
                  <a:lnTo>
                    <a:pt x="1588293" y="154781"/>
                  </a:lnTo>
                  <a:lnTo>
                    <a:pt x="1585912" y="140494"/>
                  </a:lnTo>
                  <a:lnTo>
                    <a:pt x="1569243" y="123825"/>
                  </a:lnTo>
                  <a:lnTo>
                    <a:pt x="1535906" y="104775"/>
                  </a:lnTo>
                  <a:lnTo>
                    <a:pt x="1497806" y="83344"/>
                  </a:lnTo>
                  <a:lnTo>
                    <a:pt x="1440656" y="54769"/>
                  </a:lnTo>
                  <a:lnTo>
                    <a:pt x="1381125" y="30956"/>
                  </a:lnTo>
                  <a:lnTo>
                    <a:pt x="1316831" y="11906"/>
                  </a:lnTo>
                  <a:lnTo>
                    <a:pt x="1233487" y="0"/>
                  </a:lnTo>
                  <a:lnTo>
                    <a:pt x="1219200" y="0"/>
                  </a:lnTo>
                  <a:lnTo>
                    <a:pt x="1207293" y="2381"/>
                  </a:lnTo>
                  <a:lnTo>
                    <a:pt x="1188243" y="14288"/>
                  </a:lnTo>
                  <a:lnTo>
                    <a:pt x="1085850" y="73819"/>
                  </a:lnTo>
                  <a:lnTo>
                    <a:pt x="1052512" y="90488"/>
                  </a:lnTo>
                  <a:lnTo>
                    <a:pt x="976312" y="116681"/>
                  </a:lnTo>
                  <a:lnTo>
                    <a:pt x="802481" y="171450"/>
                  </a:lnTo>
                  <a:lnTo>
                    <a:pt x="569118" y="233363"/>
                  </a:lnTo>
                  <a:lnTo>
                    <a:pt x="426243" y="269081"/>
                  </a:lnTo>
                  <a:lnTo>
                    <a:pt x="295275" y="295275"/>
                  </a:lnTo>
                  <a:lnTo>
                    <a:pt x="219075" y="304800"/>
                  </a:lnTo>
                  <a:lnTo>
                    <a:pt x="126206" y="311944"/>
                  </a:lnTo>
                  <a:lnTo>
                    <a:pt x="69056" y="311944"/>
                  </a:lnTo>
                  <a:lnTo>
                    <a:pt x="45243" y="302419"/>
                  </a:lnTo>
                  <a:lnTo>
                    <a:pt x="28575" y="300038"/>
                  </a:lnTo>
                  <a:lnTo>
                    <a:pt x="11906" y="302419"/>
                  </a:lnTo>
                  <a:lnTo>
                    <a:pt x="7143" y="307181"/>
                  </a:lnTo>
                  <a:lnTo>
                    <a:pt x="0" y="319088"/>
                  </a:lnTo>
                  <a:lnTo>
                    <a:pt x="4762" y="347663"/>
                  </a:lnTo>
                  <a:lnTo>
                    <a:pt x="14287" y="369094"/>
                  </a:lnTo>
                  <a:lnTo>
                    <a:pt x="33337" y="388144"/>
                  </a:lnTo>
                  <a:lnTo>
                    <a:pt x="83343" y="419100"/>
                  </a:lnTo>
                  <a:lnTo>
                    <a:pt x="133350" y="445294"/>
                  </a:lnTo>
                  <a:lnTo>
                    <a:pt x="178593" y="461963"/>
                  </a:lnTo>
                  <a:lnTo>
                    <a:pt x="209550" y="469106"/>
                  </a:lnTo>
                  <a:lnTo>
                    <a:pt x="257175" y="473869"/>
                  </a:lnTo>
                  <a:lnTo>
                    <a:pt x="333375" y="469106"/>
                  </a:lnTo>
                  <a:lnTo>
                    <a:pt x="404812" y="459581"/>
                  </a:lnTo>
                  <a:lnTo>
                    <a:pt x="497681" y="442913"/>
                  </a:lnTo>
                  <a:lnTo>
                    <a:pt x="728662" y="388144"/>
                  </a:lnTo>
                  <a:lnTo>
                    <a:pt x="883443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9">
              <a:extLst>
                <a:ext uri="{FF2B5EF4-FFF2-40B4-BE49-F238E27FC236}">
                  <a16:creationId xmlns:a16="http://schemas.microsoft.com/office/drawing/2014/main" id="{24AAFC96-9C7D-484A-BB69-27894FD9A5D7}"/>
                </a:ext>
              </a:extLst>
            </p:cNvPr>
            <p:cNvSpPr/>
            <p:nvPr/>
          </p:nvSpPr>
          <p:spPr>
            <a:xfrm>
              <a:off x="5799138" y="2497138"/>
              <a:ext cx="457200" cy="2011362"/>
            </a:xfrm>
            <a:custGeom>
              <a:avLst/>
              <a:gdLst>
                <a:gd name="connsiteX0" fmla="*/ 388942 w 458488"/>
                <a:gd name="connsiteY0" fmla="*/ 716065 h 2011680"/>
                <a:gd name="connsiteX1" fmla="*/ 391518 w 458488"/>
                <a:gd name="connsiteY1" fmla="*/ 556367 h 2011680"/>
                <a:gd name="connsiteX2" fmla="*/ 394094 w 458488"/>
                <a:gd name="connsiteY2" fmla="*/ 468791 h 2011680"/>
                <a:gd name="connsiteX3" fmla="*/ 396669 w 458488"/>
                <a:gd name="connsiteY3" fmla="*/ 419851 h 2011680"/>
                <a:gd name="connsiteX4" fmla="*/ 401821 w 458488"/>
                <a:gd name="connsiteY4" fmla="*/ 391518 h 2011680"/>
                <a:gd name="connsiteX5" fmla="*/ 419851 w 458488"/>
                <a:gd name="connsiteY5" fmla="*/ 342578 h 2011680"/>
                <a:gd name="connsiteX6" fmla="*/ 435306 w 458488"/>
                <a:gd name="connsiteY6" fmla="*/ 309093 h 2011680"/>
                <a:gd name="connsiteX7" fmla="*/ 443033 w 458488"/>
                <a:gd name="connsiteY7" fmla="*/ 296214 h 2011680"/>
                <a:gd name="connsiteX8" fmla="*/ 453336 w 458488"/>
                <a:gd name="connsiteY8" fmla="*/ 275608 h 2011680"/>
                <a:gd name="connsiteX9" fmla="*/ 458488 w 458488"/>
                <a:gd name="connsiteY9" fmla="*/ 257577 h 2011680"/>
                <a:gd name="connsiteX10" fmla="*/ 455912 w 458488"/>
                <a:gd name="connsiteY10" fmla="*/ 242123 h 2011680"/>
                <a:gd name="connsiteX11" fmla="*/ 448185 w 458488"/>
                <a:gd name="connsiteY11" fmla="*/ 218941 h 2011680"/>
                <a:gd name="connsiteX12" fmla="*/ 435306 w 458488"/>
                <a:gd name="connsiteY12" fmla="*/ 200910 h 2011680"/>
                <a:gd name="connsiteX13" fmla="*/ 412124 w 458488"/>
                <a:gd name="connsiteY13" fmla="*/ 177728 h 2011680"/>
                <a:gd name="connsiteX14" fmla="*/ 383790 w 458488"/>
                <a:gd name="connsiteY14" fmla="*/ 154546 h 2011680"/>
                <a:gd name="connsiteX15" fmla="*/ 345154 w 458488"/>
                <a:gd name="connsiteY15" fmla="*/ 133940 h 2011680"/>
                <a:gd name="connsiteX16" fmla="*/ 296214 w 458488"/>
                <a:gd name="connsiteY16" fmla="*/ 105607 h 2011680"/>
                <a:gd name="connsiteX17" fmla="*/ 244699 w 458488"/>
                <a:gd name="connsiteY17" fmla="*/ 74697 h 2011680"/>
                <a:gd name="connsiteX18" fmla="*/ 195759 w 458488"/>
                <a:gd name="connsiteY18" fmla="*/ 51515 h 2011680"/>
                <a:gd name="connsiteX19" fmla="*/ 144243 w 458488"/>
                <a:gd name="connsiteY19" fmla="*/ 30909 h 2011680"/>
                <a:gd name="connsiteX20" fmla="*/ 108183 w 458488"/>
                <a:gd name="connsiteY20" fmla="*/ 20606 h 2011680"/>
                <a:gd name="connsiteX21" fmla="*/ 92728 w 458488"/>
                <a:gd name="connsiteY21" fmla="*/ 15455 h 2011680"/>
                <a:gd name="connsiteX22" fmla="*/ 59243 w 458488"/>
                <a:gd name="connsiteY22" fmla="*/ 5151 h 2011680"/>
                <a:gd name="connsiteX23" fmla="*/ 36061 w 458488"/>
                <a:gd name="connsiteY23" fmla="*/ 0 h 2011680"/>
                <a:gd name="connsiteX24" fmla="*/ 20606 w 458488"/>
                <a:gd name="connsiteY24" fmla="*/ 0 h 2011680"/>
                <a:gd name="connsiteX25" fmla="*/ 10303 w 458488"/>
                <a:gd name="connsiteY25" fmla="*/ 0 h 2011680"/>
                <a:gd name="connsiteX26" fmla="*/ 0 w 458488"/>
                <a:gd name="connsiteY26" fmla="*/ 10303 h 2011680"/>
                <a:gd name="connsiteX27" fmla="*/ 5152 w 458488"/>
                <a:gd name="connsiteY27" fmla="*/ 30909 h 2011680"/>
                <a:gd name="connsiteX28" fmla="*/ 18030 w 458488"/>
                <a:gd name="connsiteY28" fmla="*/ 59243 h 2011680"/>
                <a:gd name="connsiteX29" fmla="*/ 43788 w 458488"/>
                <a:gd name="connsiteY29" fmla="*/ 87576 h 2011680"/>
                <a:gd name="connsiteX30" fmla="*/ 87576 w 458488"/>
                <a:gd name="connsiteY30" fmla="*/ 133940 h 2011680"/>
                <a:gd name="connsiteX31" fmla="*/ 113334 w 458488"/>
                <a:gd name="connsiteY31" fmla="*/ 167425 h 2011680"/>
                <a:gd name="connsiteX32" fmla="*/ 136516 w 458488"/>
                <a:gd name="connsiteY32" fmla="*/ 206062 h 2011680"/>
                <a:gd name="connsiteX33" fmla="*/ 151971 w 458488"/>
                <a:gd name="connsiteY33" fmla="*/ 247274 h 2011680"/>
                <a:gd name="connsiteX34" fmla="*/ 167425 w 458488"/>
                <a:gd name="connsiteY34" fmla="*/ 321972 h 2011680"/>
                <a:gd name="connsiteX35" fmla="*/ 172577 w 458488"/>
                <a:gd name="connsiteY35" fmla="*/ 386366 h 2011680"/>
                <a:gd name="connsiteX36" fmla="*/ 182880 w 458488"/>
                <a:gd name="connsiteY36" fmla="*/ 507428 h 2011680"/>
                <a:gd name="connsiteX37" fmla="*/ 188032 w 458488"/>
                <a:gd name="connsiteY37" fmla="*/ 566670 h 2011680"/>
                <a:gd name="connsiteX38" fmla="*/ 193183 w 458488"/>
                <a:gd name="connsiteY38" fmla="*/ 654247 h 2011680"/>
                <a:gd name="connsiteX39" fmla="*/ 198335 w 458488"/>
                <a:gd name="connsiteY39" fmla="*/ 813945 h 2011680"/>
                <a:gd name="connsiteX40" fmla="*/ 195759 w 458488"/>
                <a:gd name="connsiteY40" fmla="*/ 942733 h 2011680"/>
                <a:gd name="connsiteX41" fmla="*/ 180304 w 458488"/>
                <a:gd name="connsiteY41" fmla="*/ 1200311 h 2011680"/>
                <a:gd name="connsiteX42" fmla="*/ 157122 w 458488"/>
                <a:gd name="connsiteY42" fmla="*/ 1424403 h 2011680"/>
                <a:gd name="connsiteX43" fmla="*/ 126213 w 458488"/>
                <a:gd name="connsiteY43" fmla="*/ 1651071 h 2011680"/>
                <a:gd name="connsiteX44" fmla="*/ 131365 w 458488"/>
                <a:gd name="connsiteY44" fmla="*/ 1700011 h 2011680"/>
                <a:gd name="connsiteX45" fmla="*/ 144243 w 458488"/>
                <a:gd name="connsiteY45" fmla="*/ 1751527 h 2011680"/>
                <a:gd name="connsiteX46" fmla="*/ 164850 w 458488"/>
                <a:gd name="connsiteY46" fmla="*/ 1818497 h 2011680"/>
                <a:gd name="connsiteX47" fmla="*/ 195759 w 458488"/>
                <a:gd name="connsiteY47" fmla="*/ 1885467 h 2011680"/>
                <a:gd name="connsiteX48" fmla="*/ 231820 w 458488"/>
                <a:gd name="connsiteY48" fmla="*/ 1947286 h 2011680"/>
                <a:gd name="connsiteX49" fmla="*/ 252426 w 458488"/>
                <a:gd name="connsiteY49" fmla="*/ 1978195 h 2011680"/>
                <a:gd name="connsiteX50" fmla="*/ 273032 w 458488"/>
                <a:gd name="connsiteY50" fmla="*/ 1998801 h 2011680"/>
                <a:gd name="connsiteX51" fmla="*/ 291063 w 458488"/>
                <a:gd name="connsiteY51" fmla="*/ 2009104 h 2011680"/>
                <a:gd name="connsiteX52" fmla="*/ 303941 w 458488"/>
                <a:gd name="connsiteY52" fmla="*/ 2011680 h 2011680"/>
                <a:gd name="connsiteX53" fmla="*/ 332275 w 458488"/>
                <a:gd name="connsiteY53" fmla="*/ 2003953 h 2011680"/>
                <a:gd name="connsiteX54" fmla="*/ 355457 w 458488"/>
                <a:gd name="connsiteY54" fmla="*/ 1983346 h 2011680"/>
                <a:gd name="connsiteX55" fmla="*/ 368336 w 458488"/>
                <a:gd name="connsiteY55" fmla="*/ 1962740 h 2011680"/>
                <a:gd name="connsiteX56" fmla="*/ 376063 w 458488"/>
                <a:gd name="connsiteY56" fmla="*/ 1939558 h 2011680"/>
                <a:gd name="connsiteX57" fmla="*/ 406972 w 458488"/>
                <a:gd name="connsiteY57" fmla="*/ 1800466 h 2011680"/>
                <a:gd name="connsiteX58" fmla="*/ 417276 w 458488"/>
                <a:gd name="connsiteY58" fmla="*/ 1746375 h 2011680"/>
                <a:gd name="connsiteX59" fmla="*/ 412124 w 458488"/>
                <a:gd name="connsiteY59" fmla="*/ 1676829 h 2011680"/>
                <a:gd name="connsiteX60" fmla="*/ 399245 w 458488"/>
                <a:gd name="connsiteY60" fmla="*/ 1457888 h 2011680"/>
                <a:gd name="connsiteX61" fmla="*/ 388942 w 458488"/>
                <a:gd name="connsiteY61" fmla="*/ 1120462 h 2011680"/>
                <a:gd name="connsiteX62" fmla="*/ 388942 w 458488"/>
                <a:gd name="connsiteY62" fmla="*/ 716065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8488" h="2011680">
                  <a:moveTo>
                    <a:pt x="388942" y="716065"/>
                  </a:moveTo>
                  <a:cubicBezTo>
                    <a:pt x="389801" y="662832"/>
                    <a:pt x="390659" y="609600"/>
                    <a:pt x="391518" y="556367"/>
                  </a:cubicBezTo>
                  <a:cubicBezTo>
                    <a:pt x="392377" y="527175"/>
                    <a:pt x="393235" y="497983"/>
                    <a:pt x="394094" y="468791"/>
                  </a:cubicBezTo>
                  <a:lnTo>
                    <a:pt x="396669" y="419851"/>
                  </a:lnTo>
                  <a:lnTo>
                    <a:pt x="401821" y="391518"/>
                  </a:lnTo>
                  <a:lnTo>
                    <a:pt x="419851" y="342578"/>
                  </a:lnTo>
                  <a:lnTo>
                    <a:pt x="435306" y="309093"/>
                  </a:lnTo>
                  <a:lnTo>
                    <a:pt x="443033" y="296214"/>
                  </a:lnTo>
                  <a:lnTo>
                    <a:pt x="453336" y="275608"/>
                  </a:lnTo>
                  <a:lnTo>
                    <a:pt x="458488" y="257577"/>
                  </a:lnTo>
                  <a:lnTo>
                    <a:pt x="455912" y="242123"/>
                  </a:lnTo>
                  <a:lnTo>
                    <a:pt x="448185" y="218941"/>
                  </a:lnTo>
                  <a:lnTo>
                    <a:pt x="435306" y="200910"/>
                  </a:lnTo>
                  <a:lnTo>
                    <a:pt x="412124" y="177728"/>
                  </a:lnTo>
                  <a:lnTo>
                    <a:pt x="383790" y="154546"/>
                  </a:lnTo>
                  <a:lnTo>
                    <a:pt x="345154" y="133940"/>
                  </a:lnTo>
                  <a:lnTo>
                    <a:pt x="296214" y="105607"/>
                  </a:lnTo>
                  <a:lnTo>
                    <a:pt x="244699" y="74697"/>
                  </a:lnTo>
                  <a:lnTo>
                    <a:pt x="195759" y="51515"/>
                  </a:lnTo>
                  <a:lnTo>
                    <a:pt x="144243" y="30909"/>
                  </a:lnTo>
                  <a:lnTo>
                    <a:pt x="108183" y="20606"/>
                  </a:lnTo>
                  <a:lnTo>
                    <a:pt x="92728" y="15455"/>
                  </a:lnTo>
                  <a:lnTo>
                    <a:pt x="59243" y="5151"/>
                  </a:lnTo>
                  <a:lnTo>
                    <a:pt x="36061" y="0"/>
                  </a:lnTo>
                  <a:lnTo>
                    <a:pt x="20606" y="0"/>
                  </a:lnTo>
                  <a:lnTo>
                    <a:pt x="10303" y="0"/>
                  </a:lnTo>
                  <a:lnTo>
                    <a:pt x="0" y="10303"/>
                  </a:lnTo>
                  <a:lnTo>
                    <a:pt x="5152" y="30909"/>
                  </a:lnTo>
                  <a:lnTo>
                    <a:pt x="18030" y="59243"/>
                  </a:lnTo>
                  <a:lnTo>
                    <a:pt x="43788" y="87576"/>
                  </a:lnTo>
                  <a:lnTo>
                    <a:pt x="87576" y="133940"/>
                  </a:lnTo>
                  <a:lnTo>
                    <a:pt x="113334" y="167425"/>
                  </a:lnTo>
                  <a:lnTo>
                    <a:pt x="136516" y="206062"/>
                  </a:lnTo>
                  <a:lnTo>
                    <a:pt x="151971" y="247274"/>
                  </a:lnTo>
                  <a:lnTo>
                    <a:pt x="167425" y="321972"/>
                  </a:lnTo>
                  <a:lnTo>
                    <a:pt x="172577" y="386366"/>
                  </a:lnTo>
                  <a:lnTo>
                    <a:pt x="182880" y="507428"/>
                  </a:lnTo>
                  <a:lnTo>
                    <a:pt x="188032" y="566670"/>
                  </a:lnTo>
                  <a:lnTo>
                    <a:pt x="193183" y="654247"/>
                  </a:lnTo>
                  <a:lnTo>
                    <a:pt x="198335" y="813945"/>
                  </a:lnTo>
                  <a:cubicBezTo>
                    <a:pt x="197476" y="856874"/>
                    <a:pt x="196618" y="899804"/>
                    <a:pt x="195759" y="942733"/>
                  </a:cubicBezTo>
                  <a:lnTo>
                    <a:pt x="180304" y="1200311"/>
                  </a:lnTo>
                  <a:lnTo>
                    <a:pt x="157122" y="1424403"/>
                  </a:lnTo>
                  <a:lnTo>
                    <a:pt x="126213" y="1651071"/>
                  </a:lnTo>
                  <a:lnTo>
                    <a:pt x="131365" y="1700011"/>
                  </a:lnTo>
                  <a:lnTo>
                    <a:pt x="144243" y="1751527"/>
                  </a:lnTo>
                  <a:lnTo>
                    <a:pt x="164850" y="1818497"/>
                  </a:lnTo>
                  <a:lnTo>
                    <a:pt x="195759" y="1885467"/>
                  </a:lnTo>
                  <a:lnTo>
                    <a:pt x="231820" y="1947286"/>
                  </a:lnTo>
                  <a:lnTo>
                    <a:pt x="252426" y="1978195"/>
                  </a:lnTo>
                  <a:lnTo>
                    <a:pt x="273032" y="1998801"/>
                  </a:lnTo>
                  <a:lnTo>
                    <a:pt x="291063" y="2009104"/>
                  </a:lnTo>
                  <a:lnTo>
                    <a:pt x="303941" y="2011680"/>
                  </a:lnTo>
                  <a:lnTo>
                    <a:pt x="332275" y="2003953"/>
                  </a:lnTo>
                  <a:lnTo>
                    <a:pt x="355457" y="1983346"/>
                  </a:lnTo>
                  <a:lnTo>
                    <a:pt x="368336" y="1962740"/>
                  </a:lnTo>
                  <a:lnTo>
                    <a:pt x="376063" y="1939558"/>
                  </a:lnTo>
                  <a:lnTo>
                    <a:pt x="406972" y="1800466"/>
                  </a:lnTo>
                  <a:lnTo>
                    <a:pt x="417276" y="1746375"/>
                  </a:lnTo>
                  <a:lnTo>
                    <a:pt x="412124" y="1676829"/>
                  </a:lnTo>
                  <a:lnTo>
                    <a:pt x="399245" y="1457888"/>
                  </a:lnTo>
                  <a:lnTo>
                    <a:pt x="388942" y="1120462"/>
                  </a:lnTo>
                  <a:lnTo>
                    <a:pt x="388942" y="71606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3">
              <a:extLst>
                <a:ext uri="{FF2B5EF4-FFF2-40B4-BE49-F238E27FC236}">
                  <a16:creationId xmlns:a16="http://schemas.microsoft.com/office/drawing/2014/main" id="{46F9003D-C0C1-4A5A-B676-BFB8A9FFC472}"/>
                </a:ext>
              </a:extLst>
            </p:cNvPr>
            <p:cNvSpPr/>
            <p:nvPr/>
          </p:nvSpPr>
          <p:spPr>
            <a:xfrm rot="16200000">
              <a:off x="4602956" y="3628232"/>
              <a:ext cx="4360863" cy="603250"/>
            </a:xfrm>
            <a:custGeom>
              <a:avLst/>
              <a:gdLst>
                <a:gd name="connsiteX0" fmla="*/ 2312479 w 4360170"/>
                <a:gd name="connsiteY0" fmla="*/ 225952 h 603715"/>
                <a:gd name="connsiteX1" fmla="*/ 2619633 w 4360170"/>
                <a:gd name="connsiteY1" fmla="*/ 225952 h 603715"/>
                <a:gd name="connsiteX2" fmla="*/ 2940908 w 4360170"/>
                <a:gd name="connsiteY2" fmla="*/ 225952 h 603715"/>
                <a:gd name="connsiteX3" fmla="*/ 3286898 w 4360170"/>
                <a:gd name="connsiteY3" fmla="*/ 233013 h 603715"/>
                <a:gd name="connsiteX4" fmla="*/ 3625826 w 4360170"/>
                <a:gd name="connsiteY4" fmla="*/ 240074 h 603715"/>
                <a:gd name="connsiteX5" fmla="*/ 3911796 w 4360170"/>
                <a:gd name="connsiteY5" fmla="*/ 247135 h 603715"/>
                <a:gd name="connsiteX6" fmla="*/ 4003589 w 4360170"/>
                <a:gd name="connsiteY6" fmla="*/ 243604 h 603715"/>
                <a:gd name="connsiteX7" fmla="*/ 4049486 w 4360170"/>
                <a:gd name="connsiteY7" fmla="*/ 236543 h 603715"/>
                <a:gd name="connsiteX8" fmla="*/ 4095383 w 4360170"/>
                <a:gd name="connsiteY8" fmla="*/ 225952 h 603715"/>
                <a:gd name="connsiteX9" fmla="*/ 4137749 w 4360170"/>
                <a:gd name="connsiteY9" fmla="*/ 201238 h 603715"/>
                <a:gd name="connsiteX10" fmla="*/ 4180115 w 4360170"/>
                <a:gd name="connsiteY10" fmla="*/ 169464 h 603715"/>
                <a:gd name="connsiteX11" fmla="*/ 4229542 w 4360170"/>
                <a:gd name="connsiteY11" fmla="*/ 112976 h 603715"/>
                <a:gd name="connsiteX12" fmla="*/ 4257786 w 4360170"/>
                <a:gd name="connsiteY12" fmla="*/ 74140 h 603715"/>
                <a:gd name="connsiteX13" fmla="*/ 4275438 w 4360170"/>
                <a:gd name="connsiteY13" fmla="*/ 42366 h 603715"/>
                <a:gd name="connsiteX14" fmla="*/ 4286030 w 4360170"/>
                <a:gd name="connsiteY14" fmla="*/ 28244 h 603715"/>
                <a:gd name="connsiteX15" fmla="*/ 4303682 w 4360170"/>
                <a:gd name="connsiteY15" fmla="*/ 10591 h 603715"/>
                <a:gd name="connsiteX16" fmla="*/ 4317804 w 4360170"/>
                <a:gd name="connsiteY16" fmla="*/ 0 h 603715"/>
                <a:gd name="connsiteX17" fmla="*/ 4324865 w 4360170"/>
                <a:gd name="connsiteY17" fmla="*/ 0 h 603715"/>
                <a:gd name="connsiteX18" fmla="*/ 4335457 w 4360170"/>
                <a:gd name="connsiteY18" fmla="*/ 3530 h 603715"/>
                <a:gd name="connsiteX19" fmla="*/ 4349579 w 4360170"/>
                <a:gd name="connsiteY19" fmla="*/ 21183 h 603715"/>
                <a:gd name="connsiteX20" fmla="*/ 4356640 w 4360170"/>
                <a:gd name="connsiteY20" fmla="*/ 49427 h 603715"/>
                <a:gd name="connsiteX21" fmla="*/ 4360170 w 4360170"/>
                <a:gd name="connsiteY21" fmla="*/ 95323 h 603715"/>
                <a:gd name="connsiteX22" fmla="*/ 4356640 w 4360170"/>
                <a:gd name="connsiteY22" fmla="*/ 137689 h 603715"/>
                <a:gd name="connsiteX23" fmla="*/ 4342518 w 4360170"/>
                <a:gd name="connsiteY23" fmla="*/ 204769 h 603715"/>
                <a:gd name="connsiteX24" fmla="*/ 4310743 w 4360170"/>
                <a:gd name="connsiteY24" fmla="*/ 285970 h 603715"/>
                <a:gd name="connsiteX25" fmla="*/ 4264847 w 4360170"/>
                <a:gd name="connsiteY25" fmla="*/ 374233 h 603715"/>
                <a:gd name="connsiteX26" fmla="*/ 4222481 w 4360170"/>
                <a:gd name="connsiteY26" fmla="*/ 444843 h 603715"/>
                <a:gd name="connsiteX27" fmla="*/ 4158932 w 4360170"/>
                <a:gd name="connsiteY27" fmla="*/ 533105 h 603715"/>
                <a:gd name="connsiteX28" fmla="*/ 4123627 w 4360170"/>
                <a:gd name="connsiteY28" fmla="*/ 564880 h 603715"/>
                <a:gd name="connsiteX29" fmla="*/ 4091852 w 4360170"/>
                <a:gd name="connsiteY29" fmla="*/ 582532 h 603715"/>
                <a:gd name="connsiteX30" fmla="*/ 4070669 w 4360170"/>
                <a:gd name="connsiteY30" fmla="*/ 589593 h 603715"/>
                <a:gd name="connsiteX31" fmla="*/ 4038895 w 4360170"/>
                <a:gd name="connsiteY31" fmla="*/ 589593 h 603715"/>
                <a:gd name="connsiteX32" fmla="*/ 4000059 w 4360170"/>
                <a:gd name="connsiteY32" fmla="*/ 575471 h 603715"/>
                <a:gd name="connsiteX33" fmla="*/ 3971815 w 4360170"/>
                <a:gd name="connsiteY33" fmla="*/ 557819 h 603715"/>
                <a:gd name="connsiteX34" fmla="*/ 3932979 w 4360170"/>
                <a:gd name="connsiteY34" fmla="*/ 536636 h 603715"/>
                <a:gd name="connsiteX35" fmla="*/ 3876491 w 4360170"/>
                <a:gd name="connsiteY35" fmla="*/ 526044 h 603715"/>
                <a:gd name="connsiteX36" fmla="*/ 3745863 w 4360170"/>
                <a:gd name="connsiteY36" fmla="*/ 515453 h 603715"/>
                <a:gd name="connsiteX37" fmla="*/ 3537563 w 4360170"/>
                <a:gd name="connsiteY37" fmla="*/ 508392 h 603715"/>
                <a:gd name="connsiteX38" fmla="*/ 3124495 w 4360170"/>
                <a:gd name="connsiteY38" fmla="*/ 501331 h 603715"/>
                <a:gd name="connsiteX39" fmla="*/ 2774975 w 4360170"/>
                <a:gd name="connsiteY39" fmla="*/ 494270 h 603715"/>
                <a:gd name="connsiteX40" fmla="*/ 2030039 w 4360170"/>
                <a:gd name="connsiteY40" fmla="*/ 494270 h 603715"/>
                <a:gd name="connsiteX41" fmla="*/ 1574604 w 4360170"/>
                <a:gd name="connsiteY41" fmla="*/ 504861 h 603715"/>
                <a:gd name="connsiteX42" fmla="*/ 1168596 w 4360170"/>
                <a:gd name="connsiteY42" fmla="*/ 522514 h 603715"/>
                <a:gd name="connsiteX43" fmla="*/ 921461 w 4360170"/>
                <a:gd name="connsiteY43" fmla="*/ 543697 h 603715"/>
                <a:gd name="connsiteX44" fmla="*/ 688448 w 4360170"/>
                <a:gd name="connsiteY44" fmla="*/ 571941 h 603715"/>
                <a:gd name="connsiteX45" fmla="*/ 480149 w 4360170"/>
                <a:gd name="connsiteY45" fmla="*/ 600185 h 603715"/>
                <a:gd name="connsiteX46" fmla="*/ 444844 w 4360170"/>
                <a:gd name="connsiteY46" fmla="*/ 603715 h 603715"/>
                <a:gd name="connsiteX47" fmla="*/ 391886 w 4360170"/>
                <a:gd name="connsiteY47" fmla="*/ 582532 h 603715"/>
                <a:gd name="connsiteX48" fmla="*/ 296562 w 4360170"/>
                <a:gd name="connsiteY48" fmla="*/ 536636 h 603715"/>
                <a:gd name="connsiteX49" fmla="*/ 215361 w 4360170"/>
                <a:gd name="connsiteY49" fmla="*/ 494270 h 603715"/>
                <a:gd name="connsiteX50" fmla="*/ 137690 w 4360170"/>
                <a:gd name="connsiteY50" fmla="*/ 448373 h 603715"/>
                <a:gd name="connsiteX51" fmla="*/ 60019 w 4360170"/>
                <a:gd name="connsiteY51" fmla="*/ 398946 h 603715"/>
                <a:gd name="connsiteX52" fmla="*/ 31775 w 4360170"/>
                <a:gd name="connsiteY52" fmla="*/ 374233 h 603715"/>
                <a:gd name="connsiteX53" fmla="*/ 17653 w 4360170"/>
                <a:gd name="connsiteY53" fmla="*/ 356580 h 603715"/>
                <a:gd name="connsiteX54" fmla="*/ 3531 w 4360170"/>
                <a:gd name="connsiteY54" fmla="*/ 338928 h 603715"/>
                <a:gd name="connsiteX55" fmla="*/ 0 w 4360170"/>
                <a:gd name="connsiteY55" fmla="*/ 324806 h 603715"/>
                <a:gd name="connsiteX56" fmla="*/ 0 w 4360170"/>
                <a:gd name="connsiteY56" fmla="*/ 307153 h 603715"/>
                <a:gd name="connsiteX57" fmla="*/ 0 w 4360170"/>
                <a:gd name="connsiteY57" fmla="*/ 307153 h 603715"/>
                <a:gd name="connsiteX58" fmla="*/ 3531 w 4360170"/>
                <a:gd name="connsiteY58" fmla="*/ 285970 h 603715"/>
                <a:gd name="connsiteX59" fmla="*/ 14122 w 4360170"/>
                <a:gd name="connsiteY59" fmla="*/ 268318 h 603715"/>
                <a:gd name="connsiteX60" fmla="*/ 42366 w 4360170"/>
                <a:gd name="connsiteY60" fmla="*/ 247135 h 603715"/>
                <a:gd name="connsiteX61" fmla="*/ 102385 w 4360170"/>
                <a:gd name="connsiteY61" fmla="*/ 222421 h 603715"/>
                <a:gd name="connsiteX62" fmla="*/ 621369 w 4360170"/>
                <a:gd name="connsiteY62" fmla="*/ 282440 h 603715"/>
                <a:gd name="connsiteX63" fmla="*/ 667265 w 4360170"/>
                <a:gd name="connsiteY63" fmla="*/ 289501 h 603715"/>
                <a:gd name="connsiteX64" fmla="*/ 720223 w 4360170"/>
                <a:gd name="connsiteY64" fmla="*/ 293031 h 603715"/>
                <a:gd name="connsiteX65" fmla="*/ 889687 w 4360170"/>
                <a:gd name="connsiteY65" fmla="*/ 275379 h 603715"/>
                <a:gd name="connsiteX66" fmla="*/ 1168596 w 4360170"/>
                <a:gd name="connsiteY66" fmla="*/ 257726 h 603715"/>
                <a:gd name="connsiteX67" fmla="*/ 1571074 w 4360170"/>
                <a:gd name="connsiteY67" fmla="*/ 236543 h 603715"/>
                <a:gd name="connsiteX68" fmla="*/ 1857044 w 4360170"/>
                <a:gd name="connsiteY68" fmla="*/ 229482 h 603715"/>
                <a:gd name="connsiteX69" fmla="*/ 2241869 w 4360170"/>
                <a:gd name="connsiteY69" fmla="*/ 225952 h 603715"/>
                <a:gd name="connsiteX70" fmla="*/ 2312479 w 4360170"/>
                <a:gd name="connsiteY70" fmla="*/ 225952 h 60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360170" h="603715">
                  <a:moveTo>
                    <a:pt x="2312479" y="225952"/>
                  </a:moveTo>
                  <a:lnTo>
                    <a:pt x="2619633" y="225952"/>
                  </a:lnTo>
                  <a:lnTo>
                    <a:pt x="2940908" y="225952"/>
                  </a:lnTo>
                  <a:lnTo>
                    <a:pt x="3286898" y="233013"/>
                  </a:lnTo>
                  <a:lnTo>
                    <a:pt x="3625826" y="240074"/>
                  </a:lnTo>
                  <a:lnTo>
                    <a:pt x="3911796" y="247135"/>
                  </a:lnTo>
                  <a:lnTo>
                    <a:pt x="4003589" y="243604"/>
                  </a:lnTo>
                  <a:lnTo>
                    <a:pt x="4049486" y="236543"/>
                  </a:lnTo>
                  <a:lnTo>
                    <a:pt x="4095383" y="225952"/>
                  </a:lnTo>
                  <a:lnTo>
                    <a:pt x="4137749" y="201238"/>
                  </a:lnTo>
                  <a:lnTo>
                    <a:pt x="4180115" y="169464"/>
                  </a:lnTo>
                  <a:lnTo>
                    <a:pt x="4229542" y="112976"/>
                  </a:lnTo>
                  <a:lnTo>
                    <a:pt x="4257786" y="74140"/>
                  </a:lnTo>
                  <a:lnTo>
                    <a:pt x="4275438" y="42366"/>
                  </a:lnTo>
                  <a:lnTo>
                    <a:pt x="4286030" y="28244"/>
                  </a:lnTo>
                  <a:lnTo>
                    <a:pt x="4303682" y="10591"/>
                  </a:lnTo>
                  <a:lnTo>
                    <a:pt x="4317804" y="0"/>
                  </a:lnTo>
                  <a:lnTo>
                    <a:pt x="4324865" y="0"/>
                  </a:lnTo>
                  <a:lnTo>
                    <a:pt x="4335457" y="3530"/>
                  </a:lnTo>
                  <a:lnTo>
                    <a:pt x="4349579" y="21183"/>
                  </a:lnTo>
                  <a:lnTo>
                    <a:pt x="4356640" y="49427"/>
                  </a:lnTo>
                  <a:lnTo>
                    <a:pt x="4360170" y="95323"/>
                  </a:lnTo>
                  <a:lnTo>
                    <a:pt x="4356640" y="137689"/>
                  </a:lnTo>
                  <a:lnTo>
                    <a:pt x="4342518" y="204769"/>
                  </a:lnTo>
                  <a:lnTo>
                    <a:pt x="4310743" y="285970"/>
                  </a:lnTo>
                  <a:lnTo>
                    <a:pt x="4264847" y="374233"/>
                  </a:lnTo>
                  <a:lnTo>
                    <a:pt x="4222481" y="444843"/>
                  </a:lnTo>
                  <a:lnTo>
                    <a:pt x="4158932" y="533105"/>
                  </a:lnTo>
                  <a:lnTo>
                    <a:pt x="4123627" y="564880"/>
                  </a:lnTo>
                  <a:lnTo>
                    <a:pt x="4091852" y="582532"/>
                  </a:lnTo>
                  <a:lnTo>
                    <a:pt x="4070669" y="589593"/>
                  </a:lnTo>
                  <a:lnTo>
                    <a:pt x="4038895" y="589593"/>
                  </a:lnTo>
                  <a:lnTo>
                    <a:pt x="4000059" y="575471"/>
                  </a:lnTo>
                  <a:lnTo>
                    <a:pt x="3971815" y="557819"/>
                  </a:lnTo>
                  <a:lnTo>
                    <a:pt x="3932979" y="536636"/>
                  </a:lnTo>
                  <a:lnTo>
                    <a:pt x="3876491" y="526044"/>
                  </a:lnTo>
                  <a:lnTo>
                    <a:pt x="3745863" y="515453"/>
                  </a:lnTo>
                  <a:lnTo>
                    <a:pt x="3537563" y="508392"/>
                  </a:lnTo>
                  <a:lnTo>
                    <a:pt x="3124495" y="501331"/>
                  </a:lnTo>
                  <a:lnTo>
                    <a:pt x="2774975" y="494270"/>
                  </a:lnTo>
                  <a:lnTo>
                    <a:pt x="2030039" y="494270"/>
                  </a:lnTo>
                  <a:lnTo>
                    <a:pt x="1574604" y="504861"/>
                  </a:lnTo>
                  <a:lnTo>
                    <a:pt x="1168596" y="522514"/>
                  </a:lnTo>
                  <a:lnTo>
                    <a:pt x="921461" y="543697"/>
                  </a:lnTo>
                  <a:lnTo>
                    <a:pt x="688448" y="571941"/>
                  </a:lnTo>
                  <a:lnTo>
                    <a:pt x="480149" y="600185"/>
                  </a:lnTo>
                  <a:lnTo>
                    <a:pt x="444844" y="603715"/>
                  </a:lnTo>
                  <a:lnTo>
                    <a:pt x="391886" y="582532"/>
                  </a:lnTo>
                  <a:lnTo>
                    <a:pt x="296562" y="536636"/>
                  </a:lnTo>
                  <a:lnTo>
                    <a:pt x="215361" y="494270"/>
                  </a:lnTo>
                  <a:lnTo>
                    <a:pt x="137690" y="448373"/>
                  </a:lnTo>
                  <a:lnTo>
                    <a:pt x="60019" y="398946"/>
                  </a:lnTo>
                  <a:lnTo>
                    <a:pt x="31775" y="374233"/>
                  </a:lnTo>
                  <a:lnTo>
                    <a:pt x="17653" y="356580"/>
                  </a:lnTo>
                  <a:lnTo>
                    <a:pt x="3531" y="338928"/>
                  </a:lnTo>
                  <a:lnTo>
                    <a:pt x="0" y="324806"/>
                  </a:lnTo>
                  <a:lnTo>
                    <a:pt x="0" y="307153"/>
                  </a:lnTo>
                  <a:lnTo>
                    <a:pt x="0" y="307153"/>
                  </a:lnTo>
                  <a:lnTo>
                    <a:pt x="3531" y="285970"/>
                  </a:lnTo>
                  <a:lnTo>
                    <a:pt x="14122" y="268318"/>
                  </a:lnTo>
                  <a:lnTo>
                    <a:pt x="42366" y="247135"/>
                  </a:lnTo>
                  <a:lnTo>
                    <a:pt x="102385" y="222421"/>
                  </a:lnTo>
                  <a:lnTo>
                    <a:pt x="621369" y="282440"/>
                  </a:lnTo>
                  <a:lnTo>
                    <a:pt x="667265" y="289501"/>
                  </a:lnTo>
                  <a:lnTo>
                    <a:pt x="720223" y="293031"/>
                  </a:lnTo>
                  <a:lnTo>
                    <a:pt x="889687" y="275379"/>
                  </a:lnTo>
                  <a:lnTo>
                    <a:pt x="1168596" y="257726"/>
                  </a:lnTo>
                  <a:lnTo>
                    <a:pt x="1571074" y="236543"/>
                  </a:lnTo>
                  <a:lnTo>
                    <a:pt x="1857044" y="229482"/>
                  </a:lnTo>
                  <a:lnTo>
                    <a:pt x="2241869" y="225952"/>
                  </a:lnTo>
                  <a:lnTo>
                    <a:pt x="2312479" y="2259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0C90CE67-069E-44BE-B6E2-3539E944E561}"/>
                </a:ext>
              </a:extLst>
            </p:cNvPr>
            <p:cNvSpPr/>
            <p:nvPr/>
          </p:nvSpPr>
          <p:spPr>
            <a:xfrm rot="16200000">
              <a:off x="2031207" y="4428331"/>
              <a:ext cx="2811462" cy="333375"/>
            </a:xfrm>
            <a:custGeom>
              <a:avLst/>
              <a:gdLst>
                <a:gd name="connsiteX0" fmla="*/ 1335881 w 2812256"/>
                <a:gd name="connsiteY0" fmla="*/ 76200 h 333375"/>
                <a:gd name="connsiteX1" fmla="*/ 2055018 w 2812256"/>
                <a:gd name="connsiteY1" fmla="*/ 97631 h 333375"/>
                <a:gd name="connsiteX2" fmla="*/ 2397918 w 2812256"/>
                <a:gd name="connsiteY2" fmla="*/ 107156 h 333375"/>
                <a:gd name="connsiteX3" fmla="*/ 2507456 w 2812256"/>
                <a:gd name="connsiteY3" fmla="*/ 107156 h 333375"/>
                <a:gd name="connsiteX4" fmla="*/ 2526506 w 2812256"/>
                <a:gd name="connsiteY4" fmla="*/ 102393 h 333375"/>
                <a:gd name="connsiteX5" fmla="*/ 2559843 w 2812256"/>
                <a:gd name="connsiteY5" fmla="*/ 66675 h 333375"/>
                <a:gd name="connsiteX6" fmla="*/ 2812256 w 2812256"/>
                <a:gd name="connsiteY6" fmla="*/ 180975 h 333375"/>
                <a:gd name="connsiteX7" fmla="*/ 2750343 w 2812256"/>
                <a:gd name="connsiteY7" fmla="*/ 240506 h 333375"/>
                <a:gd name="connsiteX8" fmla="*/ 2719387 w 2812256"/>
                <a:gd name="connsiteY8" fmla="*/ 261937 h 333375"/>
                <a:gd name="connsiteX9" fmla="*/ 2681287 w 2812256"/>
                <a:gd name="connsiteY9" fmla="*/ 285750 h 333375"/>
                <a:gd name="connsiteX10" fmla="*/ 2631281 w 2812256"/>
                <a:gd name="connsiteY10" fmla="*/ 307181 h 333375"/>
                <a:gd name="connsiteX11" fmla="*/ 2593181 w 2812256"/>
                <a:gd name="connsiteY11" fmla="*/ 319087 h 333375"/>
                <a:gd name="connsiteX12" fmla="*/ 2540793 w 2812256"/>
                <a:gd name="connsiteY12" fmla="*/ 328612 h 333375"/>
                <a:gd name="connsiteX13" fmla="*/ 2500312 w 2812256"/>
                <a:gd name="connsiteY13" fmla="*/ 330993 h 333375"/>
                <a:gd name="connsiteX14" fmla="*/ 2469356 w 2812256"/>
                <a:gd name="connsiteY14" fmla="*/ 330993 h 333375"/>
                <a:gd name="connsiteX15" fmla="*/ 2409825 w 2812256"/>
                <a:gd name="connsiteY15" fmla="*/ 319087 h 333375"/>
                <a:gd name="connsiteX16" fmla="*/ 2274093 w 2812256"/>
                <a:gd name="connsiteY16" fmla="*/ 307181 h 333375"/>
                <a:gd name="connsiteX17" fmla="*/ 2078831 w 2812256"/>
                <a:gd name="connsiteY17" fmla="*/ 302418 h 333375"/>
                <a:gd name="connsiteX18" fmla="*/ 1802606 w 2812256"/>
                <a:gd name="connsiteY18" fmla="*/ 295275 h 333375"/>
                <a:gd name="connsiteX19" fmla="*/ 1509712 w 2812256"/>
                <a:gd name="connsiteY19" fmla="*/ 292893 h 333375"/>
                <a:gd name="connsiteX20" fmla="*/ 1257300 w 2812256"/>
                <a:gd name="connsiteY20" fmla="*/ 295275 h 333375"/>
                <a:gd name="connsiteX21" fmla="*/ 904875 w 2812256"/>
                <a:gd name="connsiteY21" fmla="*/ 307181 h 333375"/>
                <a:gd name="connsiteX22" fmla="*/ 676275 w 2812256"/>
                <a:gd name="connsiteY22" fmla="*/ 316706 h 333375"/>
                <a:gd name="connsiteX23" fmla="*/ 502443 w 2812256"/>
                <a:gd name="connsiteY23" fmla="*/ 326231 h 333375"/>
                <a:gd name="connsiteX24" fmla="*/ 388143 w 2812256"/>
                <a:gd name="connsiteY24" fmla="*/ 333375 h 333375"/>
                <a:gd name="connsiteX25" fmla="*/ 345281 w 2812256"/>
                <a:gd name="connsiteY25" fmla="*/ 333375 h 333375"/>
                <a:gd name="connsiteX26" fmla="*/ 283368 w 2812256"/>
                <a:gd name="connsiteY26" fmla="*/ 326231 h 333375"/>
                <a:gd name="connsiteX27" fmla="*/ 226218 w 2812256"/>
                <a:gd name="connsiteY27" fmla="*/ 311943 h 333375"/>
                <a:gd name="connsiteX28" fmla="*/ 173831 w 2812256"/>
                <a:gd name="connsiteY28" fmla="*/ 295275 h 333375"/>
                <a:gd name="connsiteX29" fmla="*/ 126206 w 2812256"/>
                <a:gd name="connsiteY29" fmla="*/ 276225 h 333375"/>
                <a:gd name="connsiteX30" fmla="*/ 88106 w 2812256"/>
                <a:gd name="connsiteY30" fmla="*/ 254793 h 333375"/>
                <a:gd name="connsiteX31" fmla="*/ 64293 w 2812256"/>
                <a:gd name="connsiteY31" fmla="*/ 240506 h 333375"/>
                <a:gd name="connsiteX32" fmla="*/ 42862 w 2812256"/>
                <a:gd name="connsiteY32" fmla="*/ 228600 h 333375"/>
                <a:gd name="connsiteX33" fmla="*/ 21431 w 2812256"/>
                <a:gd name="connsiteY33" fmla="*/ 214312 h 333375"/>
                <a:gd name="connsiteX34" fmla="*/ 11906 w 2812256"/>
                <a:gd name="connsiteY34" fmla="*/ 202406 h 333375"/>
                <a:gd name="connsiteX35" fmla="*/ 2381 w 2812256"/>
                <a:gd name="connsiteY35" fmla="*/ 185737 h 333375"/>
                <a:gd name="connsiteX36" fmla="*/ 0 w 2812256"/>
                <a:gd name="connsiteY36" fmla="*/ 176212 h 333375"/>
                <a:gd name="connsiteX37" fmla="*/ 0 w 2812256"/>
                <a:gd name="connsiteY37" fmla="*/ 164306 h 333375"/>
                <a:gd name="connsiteX38" fmla="*/ 7143 w 2812256"/>
                <a:gd name="connsiteY38" fmla="*/ 145256 h 333375"/>
                <a:gd name="connsiteX39" fmla="*/ 26193 w 2812256"/>
                <a:gd name="connsiteY39" fmla="*/ 126206 h 333375"/>
                <a:gd name="connsiteX40" fmla="*/ 52387 w 2812256"/>
                <a:gd name="connsiteY40" fmla="*/ 109537 h 333375"/>
                <a:gd name="connsiteX41" fmla="*/ 80962 w 2812256"/>
                <a:gd name="connsiteY41" fmla="*/ 95250 h 333375"/>
                <a:gd name="connsiteX42" fmla="*/ 140493 w 2812256"/>
                <a:gd name="connsiteY42" fmla="*/ 71437 h 333375"/>
                <a:gd name="connsiteX43" fmla="*/ 173831 w 2812256"/>
                <a:gd name="connsiteY43" fmla="*/ 61912 h 333375"/>
                <a:gd name="connsiteX44" fmla="*/ 269081 w 2812256"/>
                <a:gd name="connsiteY44" fmla="*/ 42862 h 333375"/>
                <a:gd name="connsiteX45" fmla="*/ 414337 w 2812256"/>
                <a:gd name="connsiteY45" fmla="*/ 14287 h 333375"/>
                <a:gd name="connsiteX46" fmla="*/ 492918 w 2812256"/>
                <a:gd name="connsiteY46" fmla="*/ 0 h 333375"/>
                <a:gd name="connsiteX47" fmla="*/ 511968 w 2812256"/>
                <a:gd name="connsiteY47" fmla="*/ 0 h 333375"/>
                <a:gd name="connsiteX48" fmla="*/ 533400 w 2812256"/>
                <a:gd name="connsiteY48" fmla="*/ 2381 h 333375"/>
                <a:gd name="connsiteX49" fmla="*/ 716756 w 2812256"/>
                <a:gd name="connsiteY49" fmla="*/ 28575 h 333375"/>
                <a:gd name="connsiteX50" fmla="*/ 1088231 w 2812256"/>
                <a:gd name="connsiteY50" fmla="*/ 61912 h 333375"/>
                <a:gd name="connsiteX51" fmla="*/ 1335881 w 2812256"/>
                <a:gd name="connsiteY51" fmla="*/ 762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12256" h="333375">
                  <a:moveTo>
                    <a:pt x="1335881" y="76200"/>
                  </a:moveTo>
                  <a:lnTo>
                    <a:pt x="2055018" y="97631"/>
                  </a:lnTo>
                  <a:lnTo>
                    <a:pt x="2397918" y="107156"/>
                  </a:lnTo>
                  <a:lnTo>
                    <a:pt x="2507456" y="107156"/>
                  </a:lnTo>
                  <a:lnTo>
                    <a:pt x="2526506" y="102393"/>
                  </a:lnTo>
                  <a:lnTo>
                    <a:pt x="2559843" y="66675"/>
                  </a:lnTo>
                  <a:lnTo>
                    <a:pt x="2812256" y="180975"/>
                  </a:lnTo>
                  <a:lnTo>
                    <a:pt x="2750343" y="240506"/>
                  </a:lnTo>
                  <a:lnTo>
                    <a:pt x="2719387" y="261937"/>
                  </a:lnTo>
                  <a:lnTo>
                    <a:pt x="2681287" y="285750"/>
                  </a:lnTo>
                  <a:lnTo>
                    <a:pt x="2631281" y="307181"/>
                  </a:lnTo>
                  <a:lnTo>
                    <a:pt x="2593181" y="319087"/>
                  </a:lnTo>
                  <a:lnTo>
                    <a:pt x="2540793" y="328612"/>
                  </a:lnTo>
                  <a:lnTo>
                    <a:pt x="2500312" y="330993"/>
                  </a:lnTo>
                  <a:lnTo>
                    <a:pt x="2469356" y="330993"/>
                  </a:lnTo>
                  <a:lnTo>
                    <a:pt x="2409825" y="319087"/>
                  </a:lnTo>
                  <a:lnTo>
                    <a:pt x="2274093" y="307181"/>
                  </a:lnTo>
                  <a:lnTo>
                    <a:pt x="2078831" y="302418"/>
                  </a:lnTo>
                  <a:lnTo>
                    <a:pt x="1802606" y="295275"/>
                  </a:lnTo>
                  <a:lnTo>
                    <a:pt x="1509712" y="292893"/>
                  </a:lnTo>
                  <a:lnTo>
                    <a:pt x="1257300" y="295275"/>
                  </a:lnTo>
                  <a:lnTo>
                    <a:pt x="904875" y="307181"/>
                  </a:lnTo>
                  <a:lnTo>
                    <a:pt x="676275" y="316706"/>
                  </a:lnTo>
                  <a:lnTo>
                    <a:pt x="502443" y="326231"/>
                  </a:lnTo>
                  <a:lnTo>
                    <a:pt x="388143" y="333375"/>
                  </a:lnTo>
                  <a:lnTo>
                    <a:pt x="345281" y="333375"/>
                  </a:lnTo>
                  <a:lnTo>
                    <a:pt x="283368" y="326231"/>
                  </a:lnTo>
                  <a:lnTo>
                    <a:pt x="226218" y="311943"/>
                  </a:lnTo>
                  <a:lnTo>
                    <a:pt x="173831" y="295275"/>
                  </a:lnTo>
                  <a:lnTo>
                    <a:pt x="126206" y="276225"/>
                  </a:lnTo>
                  <a:lnTo>
                    <a:pt x="88106" y="254793"/>
                  </a:lnTo>
                  <a:lnTo>
                    <a:pt x="64293" y="240506"/>
                  </a:lnTo>
                  <a:lnTo>
                    <a:pt x="42862" y="228600"/>
                  </a:lnTo>
                  <a:lnTo>
                    <a:pt x="21431" y="214312"/>
                  </a:lnTo>
                  <a:lnTo>
                    <a:pt x="11906" y="202406"/>
                  </a:lnTo>
                  <a:lnTo>
                    <a:pt x="2381" y="185737"/>
                  </a:lnTo>
                  <a:lnTo>
                    <a:pt x="0" y="176212"/>
                  </a:lnTo>
                  <a:lnTo>
                    <a:pt x="0" y="164306"/>
                  </a:lnTo>
                  <a:lnTo>
                    <a:pt x="7143" y="145256"/>
                  </a:lnTo>
                  <a:lnTo>
                    <a:pt x="26193" y="126206"/>
                  </a:lnTo>
                  <a:lnTo>
                    <a:pt x="52387" y="109537"/>
                  </a:lnTo>
                  <a:lnTo>
                    <a:pt x="80962" y="95250"/>
                  </a:lnTo>
                  <a:lnTo>
                    <a:pt x="140493" y="71437"/>
                  </a:lnTo>
                  <a:lnTo>
                    <a:pt x="173831" y="61912"/>
                  </a:lnTo>
                  <a:lnTo>
                    <a:pt x="269081" y="42862"/>
                  </a:lnTo>
                  <a:lnTo>
                    <a:pt x="414337" y="14287"/>
                  </a:lnTo>
                  <a:lnTo>
                    <a:pt x="492918" y="0"/>
                  </a:lnTo>
                  <a:lnTo>
                    <a:pt x="511968" y="0"/>
                  </a:lnTo>
                  <a:lnTo>
                    <a:pt x="533400" y="2381"/>
                  </a:lnTo>
                  <a:lnTo>
                    <a:pt x="716756" y="28575"/>
                  </a:lnTo>
                  <a:lnTo>
                    <a:pt x="1088231" y="61912"/>
                  </a:lnTo>
                  <a:lnTo>
                    <a:pt x="1335881" y="76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05EF6B07-EBE2-4E9C-B0C9-CE3F3BA90EDC}"/>
                </a:ext>
              </a:extLst>
            </p:cNvPr>
            <p:cNvSpPr/>
            <p:nvPr/>
          </p:nvSpPr>
          <p:spPr>
            <a:xfrm>
              <a:off x="3851275" y="2322513"/>
              <a:ext cx="1163638" cy="1816100"/>
            </a:xfrm>
            <a:custGeom>
              <a:avLst/>
              <a:gdLst>
                <a:gd name="connsiteX0" fmla="*/ 688182 w 1164432"/>
                <a:gd name="connsiteY0" fmla="*/ 495300 h 1816894"/>
                <a:gd name="connsiteX1" fmla="*/ 742950 w 1164432"/>
                <a:gd name="connsiteY1" fmla="*/ 359569 h 1816894"/>
                <a:gd name="connsiteX2" fmla="*/ 757238 w 1164432"/>
                <a:gd name="connsiteY2" fmla="*/ 314325 h 1816894"/>
                <a:gd name="connsiteX3" fmla="*/ 771525 w 1164432"/>
                <a:gd name="connsiteY3" fmla="*/ 261937 h 1816894"/>
                <a:gd name="connsiteX4" fmla="*/ 778669 w 1164432"/>
                <a:gd name="connsiteY4" fmla="*/ 221456 h 1816894"/>
                <a:gd name="connsiteX5" fmla="*/ 783432 w 1164432"/>
                <a:gd name="connsiteY5" fmla="*/ 169069 h 1816894"/>
                <a:gd name="connsiteX6" fmla="*/ 783432 w 1164432"/>
                <a:gd name="connsiteY6" fmla="*/ 104775 h 1816894"/>
                <a:gd name="connsiteX7" fmla="*/ 771525 w 1164432"/>
                <a:gd name="connsiteY7" fmla="*/ 30956 h 1816894"/>
                <a:gd name="connsiteX8" fmla="*/ 928688 w 1164432"/>
                <a:gd name="connsiteY8" fmla="*/ 0 h 1816894"/>
                <a:gd name="connsiteX9" fmla="*/ 1092994 w 1164432"/>
                <a:gd name="connsiteY9" fmla="*/ 85725 h 1816894"/>
                <a:gd name="connsiteX10" fmla="*/ 1131094 w 1164432"/>
                <a:gd name="connsiteY10" fmla="*/ 107156 h 1816894"/>
                <a:gd name="connsiteX11" fmla="*/ 1147763 w 1164432"/>
                <a:gd name="connsiteY11" fmla="*/ 119062 h 1816894"/>
                <a:gd name="connsiteX12" fmla="*/ 1157288 w 1164432"/>
                <a:gd name="connsiteY12" fmla="*/ 128587 h 1816894"/>
                <a:gd name="connsiteX13" fmla="*/ 1162050 w 1164432"/>
                <a:gd name="connsiteY13" fmla="*/ 140494 h 1816894"/>
                <a:gd name="connsiteX14" fmla="*/ 1164432 w 1164432"/>
                <a:gd name="connsiteY14" fmla="*/ 157162 h 1816894"/>
                <a:gd name="connsiteX15" fmla="*/ 1157288 w 1164432"/>
                <a:gd name="connsiteY15" fmla="*/ 183356 h 1816894"/>
                <a:gd name="connsiteX16" fmla="*/ 1145382 w 1164432"/>
                <a:gd name="connsiteY16" fmla="*/ 200025 h 1816894"/>
                <a:gd name="connsiteX17" fmla="*/ 1114425 w 1164432"/>
                <a:gd name="connsiteY17" fmla="*/ 233362 h 1816894"/>
                <a:gd name="connsiteX18" fmla="*/ 1064419 w 1164432"/>
                <a:gd name="connsiteY18" fmla="*/ 295275 h 1816894"/>
                <a:gd name="connsiteX19" fmla="*/ 1035844 w 1164432"/>
                <a:gd name="connsiteY19" fmla="*/ 340519 h 1816894"/>
                <a:gd name="connsiteX20" fmla="*/ 957263 w 1164432"/>
                <a:gd name="connsiteY20" fmla="*/ 488156 h 1816894"/>
                <a:gd name="connsiteX21" fmla="*/ 878682 w 1164432"/>
                <a:gd name="connsiteY21" fmla="*/ 669131 h 1816894"/>
                <a:gd name="connsiteX22" fmla="*/ 835819 w 1164432"/>
                <a:gd name="connsiteY22" fmla="*/ 766762 h 1816894"/>
                <a:gd name="connsiteX23" fmla="*/ 754857 w 1164432"/>
                <a:gd name="connsiteY23" fmla="*/ 883444 h 1816894"/>
                <a:gd name="connsiteX24" fmla="*/ 690563 w 1164432"/>
                <a:gd name="connsiteY24" fmla="*/ 983456 h 1816894"/>
                <a:gd name="connsiteX25" fmla="*/ 621507 w 1164432"/>
                <a:gd name="connsiteY25" fmla="*/ 1088231 h 1816894"/>
                <a:gd name="connsiteX26" fmla="*/ 542925 w 1164432"/>
                <a:gd name="connsiteY26" fmla="*/ 1202531 h 1816894"/>
                <a:gd name="connsiteX27" fmla="*/ 471488 w 1164432"/>
                <a:gd name="connsiteY27" fmla="*/ 1304925 h 1816894"/>
                <a:gd name="connsiteX28" fmla="*/ 400050 w 1164432"/>
                <a:gd name="connsiteY28" fmla="*/ 1409700 h 1816894"/>
                <a:gd name="connsiteX29" fmla="*/ 364332 w 1164432"/>
                <a:gd name="connsiteY29" fmla="*/ 1459706 h 1816894"/>
                <a:gd name="connsiteX30" fmla="*/ 278607 w 1164432"/>
                <a:gd name="connsiteY30" fmla="*/ 1564481 h 1816894"/>
                <a:gd name="connsiteX31" fmla="*/ 226219 w 1164432"/>
                <a:gd name="connsiteY31" fmla="*/ 1626394 h 1816894"/>
                <a:gd name="connsiteX32" fmla="*/ 145257 w 1164432"/>
                <a:gd name="connsiteY32" fmla="*/ 1716881 h 1816894"/>
                <a:gd name="connsiteX33" fmla="*/ 88107 w 1164432"/>
                <a:gd name="connsiteY33" fmla="*/ 1776412 h 1816894"/>
                <a:gd name="connsiteX34" fmla="*/ 59532 w 1164432"/>
                <a:gd name="connsiteY34" fmla="*/ 1802606 h 1816894"/>
                <a:gd name="connsiteX35" fmla="*/ 38100 w 1164432"/>
                <a:gd name="connsiteY35" fmla="*/ 1814512 h 1816894"/>
                <a:gd name="connsiteX36" fmla="*/ 16669 w 1164432"/>
                <a:gd name="connsiteY36" fmla="*/ 1816894 h 1816894"/>
                <a:gd name="connsiteX37" fmla="*/ 2382 w 1164432"/>
                <a:gd name="connsiteY37" fmla="*/ 1812131 h 1816894"/>
                <a:gd name="connsiteX38" fmla="*/ 0 w 1164432"/>
                <a:gd name="connsiteY38" fmla="*/ 1804987 h 1816894"/>
                <a:gd name="connsiteX39" fmla="*/ 2382 w 1164432"/>
                <a:gd name="connsiteY39" fmla="*/ 1783556 h 1816894"/>
                <a:gd name="connsiteX40" fmla="*/ 14288 w 1164432"/>
                <a:gd name="connsiteY40" fmla="*/ 1759744 h 1816894"/>
                <a:gd name="connsiteX41" fmla="*/ 61913 w 1164432"/>
                <a:gd name="connsiteY41" fmla="*/ 1690687 h 1816894"/>
                <a:gd name="connsiteX42" fmla="*/ 116682 w 1164432"/>
                <a:gd name="connsiteY42" fmla="*/ 1600200 h 1816894"/>
                <a:gd name="connsiteX43" fmla="*/ 178594 w 1164432"/>
                <a:gd name="connsiteY43" fmla="*/ 1502569 h 1816894"/>
                <a:gd name="connsiteX44" fmla="*/ 240507 w 1164432"/>
                <a:gd name="connsiteY44" fmla="*/ 1397794 h 1816894"/>
                <a:gd name="connsiteX45" fmla="*/ 307182 w 1164432"/>
                <a:gd name="connsiteY45" fmla="*/ 1281112 h 1816894"/>
                <a:gd name="connsiteX46" fmla="*/ 385763 w 1164432"/>
                <a:gd name="connsiteY46" fmla="*/ 1140619 h 1816894"/>
                <a:gd name="connsiteX47" fmla="*/ 454819 w 1164432"/>
                <a:gd name="connsiteY47" fmla="*/ 1007269 h 1816894"/>
                <a:gd name="connsiteX48" fmla="*/ 550069 w 1164432"/>
                <a:gd name="connsiteY48" fmla="*/ 816769 h 1816894"/>
                <a:gd name="connsiteX49" fmla="*/ 628650 w 1164432"/>
                <a:gd name="connsiteY49" fmla="*/ 640556 h 1816894"/>
                <a:gd name="connsiteX50" fmla="*/ 688182 w 1164432"/>
                <a:gd name="connsiteY50" fmla="*/ 4953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64432" h="1816894">
                  <a:moveTo>
                    <a:pt x="688182" y="495300"/>
                  </a:moveTo>
                  <a:lnTo>
                    <a:pt x="742950" y="359569"/>
                  </a:lnTo>
                  <a:lnTo>
                    <a:pt x="757238" y="314325"/>
                  </a:lnTo>
                  <a:lnTo>
                    <a:pt x="771525" y="261937"/>
                  </a:lnTo>
                  <a:lnTo>
                    <a:pt x="778669" y="221456"/>
                  </a:lnTo>
                  <a:lnTo>
                    <a:pt x="783432" y="169069"/>
                  </a:lnTo>
                  <a:lnTo>
                    <a:pt x="783432" y="104775"/>
                  </a:lnTo>
                  <a:lnTo>
                    <a:pt x="771525" y="30956"/>
                  </a:lnTo>
                  <a:lnTo>
                    <a:pt x="928688" y="0"/>
                  </a:lnTo>
                  <a:lnTo>
                    <a:pt x="1092994" y="85725"/>
                  </a:lnTo>
                  <a:lnTo>
                    <a:pt x="1131094" y="107156"/>
                  </a:lnTo>
                  <a:lnTo>
                    <a:pt x="1147763" y="119062"/>
                  </a:lnTo>
                  <a:lnTo>
                    <a:pt x="1157288" y="128587"/>
                  </a:lnTo>
                  <a:lnTo>
                    <a:pt x="1162050" y="140494"/>
                  </a:lnTo>
                  <a:lnTo>
                    <a:pt x="1164432" y="157162"/>
                  </a:lnTo>
                  <a:lnTo>
                    <a:pt x="1157288" y="183356"/>
                  </a:lnTo>
                  <a:lnTo>
                    <a:pt x="1145382" y="200025"/>
                  </a:lnTo>
                  <a:lnTo>
                    <a:pt x="1114425" y="233362"/>
                  </a:lnTo>
                  <a:lnTo>
                    <a:pt x="1064419" y="295275"/>
                  </a:lnTo>
                  <a:lnTo>
                    <a:pt x="1035844" y="340519"/>
                  </a:lnTo>
                  <a:lnTo>
                    <a:pt x="957263" y="488156"/>
                  </a:lnTo>
                  <a:lnTo>
                    <a:pt x="878682" y="669131"/>
                  </a:lnTo>
                  <a:lnTo>
                    <a:pt x="835819" y="766762"/>
                  </a:lnTo>
                  <a:lnTo>
                    <a:pt x="754857" y="883444"/>
                  </a:lnTo>
                  <a:lnTo>
                    <a:pt x="690563" y="983456"/>
                  </a:lnTo>
                  <a:lnTo>
                    <a:pt x="621507" y="1088231"/>
                  </a:lnTo>
                  <a:lnTo>
                    <a:pt x="542925" y="1202531"/>
                  </a:lnTo>
                  <a:lnTo>
                    <a:pt x="471488" y="1304925"/>
                  </a:lnTo>
                  <a:lnTo>
                    <a:pt x="400050" y="1409700"/>
                  </a:lnTo>
                  <a:lnTo>
                    <a:pt x="364332" y="1459706"/>
                  </a:lnTo>
                  <a:lnTo>
                    <a:pt x="278607" y="1564481"/>
                  </a:lnTo>
                  <a:lnTo>
                    <a:pt x="226219" y="1626394"/>
                  </a:lnTo>
                  <a:lnTo>
                    <a:pt x="145257" y="1716881"/>
                  </a:lnTo>
                  <a:lnTo>
                    <a:pt x="88107" y="1776412"/>
                  </a:lnTo>
                  <a:lnTo>
                    <a:pt x="59532" y="1802606"/>
                  </a:lnTo>
                  <a:lnTo>
                    <a:pt x="38100" y="1814512"/>
                  </a:lnTo>
                  <a:lnTo>
                    <a:pt x="16669" y="1816894"/>
                  </a:lnTo>
                  <a:lnTo>
                    <a:pt x="2382" y="1812131"/>
                  </a:lnTo>
                  <a:lnTo>
                    <a:pt x="0" y="1804987"/>
                  </a:lnTo>
                  <a:lnTo>
                    <a:pt x="2382" y="1783556"/>
                  </a:lnTo>
                  <a:lnTo>
                    <a:pt x="14288" y="1759744"/>
                  </a:lnTo>
                  <a:lnTo>
                    <a:pt x="61913" y="1690687"/>
                  </a:lnTo>
                  <a:lnTo>
                    <a:pt x="116682" y="1600200"/>
                  </a:lnTo>
                  <a:lnTo>
                    <a:pt x="178594" y="1502569"/>
                  </a:lnTo>
                  <a:lnTo>
                    <a:pt x="240507" y="1397794"/>
                  </a:lnTo>
                  <a:lnTo>
                    <a:pt x="307182" y="1281112"/>
                  </a:lnTo>
                  <a:lnTo>
                    <a:pt x="385763" y="1140619"/>
                  </a:lnTo>
                  <a:lnTo>
                    <a:pt x="454819" y="1007269"/>
                  </a:lnTo>
                  <a:lnTo>
                    <a:pt x="550069" y="816769"/>
                  </a:lnTo>
                  <a:lnTo>
                    <a:pt x="628650" y="640556"/>
                  </a:lnTo>
                  <a:lnTo>
                    <a:pt x="688182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7">
              <a:extLst>
                <a:ext uri="{FF2B5EF4-FFF2-40B4-BE49-F238E27FC236}">
                  <a16:creationId xmlns:a16="http://schemas.microsoft.com/office/drawing/2014/main" id="{3D9E2B53-2606-4C83-909F-F95DAB096FE4}"/>
                </a:ext>
              </a:extLst>
            </p:cNvPr>
            <p:cNvSpPr/>
            <p:nvPr/>
          </p:nvSpPr>
          <p:spPr>
            <a:xfrm>
              <a:off x="4552950" y="2868613"/>
              <a:ext cx="1141413" cy="358775"/>
            </a:xfrm>
            <a:custGeom>
              <a:avLst/>
              <a:gdLst>
                <a:gd name="connsiteX0" fmla="*/ 283369 w 1140619"/>
                <a:gd name="connsiteY0" fmla="*/ 354807 h 357188"/>
                <a:gd name="connsiteX1" fmla="*/ 357188 w 1140619"/>
                <a:gd name="connsiteY1" fmla="*/ 357188 h 357188"/>
                <a:gd name="connsiteX2" fmla="*/ 390525 w 1140619"/>
                <a:gd name="connsiteY2" fmla="*/ 347663 h 357188"/>
                <a:gd name="connsiteX3" fmla="*/ 435769 w 1140619"/>
                <a:gd name="connsiteY3" fmla="*/ 328613 h 357188"/>
                <a:gd name="connsiteX4" fmla="*/ 531019 w 1140619"/>
                <a:gd name="connsiteY4" fmla="*/ 292894 h 357188"/>
                <a:gd name="connsiteX5" fmla="*/ 626269 w 1140619"/>
                <a:gd name="connsiteY5" fmla="*/ 261938 h 357188"/>
                <a:gd name="connsiteX6" fmla="*/ 683419 w 1140619"/>
                <a:gd name="connsiteY6" fmla="*/ 252413 h 357188"/>
                <a:gd name="connsiteX7" fmla="*/ 707231 w 1140619"/>
                <a:gd name="connsiteY7" fmla="*/ 257175 h 357188"/>
                <a:gd name="connsiteX8" fmla="*/ 1135856 w 1140619"/>
                <a:gd name="connsiteY8" fmla="*/ 207169 h 357188"/>
                <a:gd name="connsiteX9" fmla="*/ 1140619 w 1140619"/>
                <a:gd name="connsiteY9" fmla="*/ 195263 h 357188"/>
                <a:gd name="connsiteX10" fmla="*/ 1140619 w 1140619"/>
                <a:gd name="connsiteY10" fmla="*/ 183357 h 357188"/>
                <a:gd name="connsiteX11" fmla="*/ 1138238 w 1140619"/>
                <a:gd name="connsiteY11" fmla="*/ 169069 h 357188"/>
                <a:gd name="connsiteX12" fmla="*/ 1131094 w 1140619"/>
                <a:gd name="connsiteY12" fmla="*/ 157163 h 357188"/>
                <a:gd name="connsiteX13" fmla="*/ 1109663 w 1140619"/>
                <a:gd name="connsiteY13" fmla="*/ 138113 h 357188"/>
                <a:gd name="connsiteX14" fmla="*/ 1071563 w 1140619"/>
                <a:gd name="connsiteY14" fmla="*/ 114300 h 357188"/>
                <a:gd name="connsiteX15" fmla="*/ 1033463 w 1140619"/>
                <a:gd name="connsiteY15" fmla="*/ 95250 h 357188"/>
                <a:gd name="connsiteX16" fmla="*/ 1012031 w 1140619"/>
                <a:gd name="connsiteY16" fmla="*/ 83344 h 357188"/>
                <a:gd name="connsiteX17" fmla="*/ 945356 w 1140619"/>
                <a:gd name="connsiteY17" fmla="*/ 40482 h 357188"/>
                <a:gd name="connsiteX18" fmla="*/ 890588 w 1140619"/>
                <a:gd name="connsiteY18" fmla="*/ 14288 h 357188"/>
                <a:gd name="connsiteX19" fmla="*/ 850106 w 1140619"/>
                <a:gd name="connsiteY19" fmla="*/ 2382 h 357188"/>
                <a:gd name="connsiteX20" fmla="*/ 831056 w 1140619"/>
                <a:gd name="connsiteY20" fmla="*/ 0 h 357188"/>
                <a:gd name="connsiteX21" fmla="*/ 802481 w 1140619"/>
                <a:gd name="connsiteY21" fmla="*/ 16669 h 357188"/>
                <a:gd name="connsiteX22" fmla="*/ 721519 w 1140619"/>
                <a:gd name="connsiteY22" fmla="*/ 52388 h 357188"/>
                <a:gd name="connsiteX23" fmla="*/ 626269 w 1140619"/>
                <a:gd name="connsiteY23" fmla="*/ 88107 h 357188"/>
                <a:gd name="connsiteX24" fmla="*/ 535781 w 1140619"/>
                <a:gd name="connsiteY24" fmla="*/ 119063 h 357188"/>
                <a:gd name="connsiteX25" fmla="*/ 421481 w 1140619"/>
                <a:gd name="connsiteY25" fmla="*/ 150019 h 357188"/>
                <a:gd name="connsiteX26" fmla="*/ 276225 w 1140619"/>
                <a:gd name="connsiteY26" fmla="*/ 178594 h 357188"/>
                <a:gd name="connsiteX27" fmla="*/ 119063 w 1140619"/>
                <a:gd name="connsiteY27" fmla="*/ 200025 h 357188"/>
                <a:gd name="connsiteX28" fmla="*/ 52388 w 1140619"/>
                <a:gd name="connsiteY28" fmla="*/ 204788 h 357188"/>
                <a:gd name="connsiteX29" fmla="*/ 0 w 1140619"/>
                <a:gd name="connsiteY29" fmla="*/ 328613 h 357188"/>
                <a:gd name="connsiteX30" fmla="*/ 130969 w 1140619"/>
                <a:gd name="connsiteY30" fmla="*/ 345282 h 357188"/>
                <a:gd name="connsiteX31" fmla="*/ 223838 w 1140619"/>
                <a:gd name="connsiteY31" fmla="*/ 352425 h 357188"/>
                <a:gd name="connsiteX32" fmla="*/ 283369 w 1140619"/>
                <a:gd name="connsiteY32" fmla="*/ 354807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9" h="357188">
                  <a:moveTo>
                    <a:pt x="283369" y="354807"/>
                  </a:moveTo>
                  <a:lnTo>
                    <a:pt x="357188" y="357188"/>
                  </a:lnTo>
                  <a:lnTo>
                    <a:pt x="390525" y="347663"/>
                  </a:lnTo>
                  <a:lnTo>
                    <a:pt x="435769" y="328613"/>
                  </a:lnTo>
                  <a:lnTo>
                    <a:pt x="531019" y="292894"/>
                  </a:lnTo>
                  <a:lnTo>
                    <a:pt x="626269" y="261938"/>
                  </a:lnTo>
                  <a:lnTo>
                    <a:pt x="683419" y="252413"/>
                  </a:lnTo>
                  <a:lnTo>
                    <a:pt x="707231" y="257175"/>
                  </a:lnTo>
                  <a:lnTo>
                    <a:pt x="1135856" y="207169"/>
                  </a:lnTo>
                  <a:lnTo>
                    <a:pt x="1140619" y="195263"/>
                  </a:lnTo>
                  <a:lnTo>
                    <a:pt x="1140619" y="183357"/>
                  </a:lnTo>
                  <a:lnTo>
                    <a:pt x="1138238" y="169069"/>
                  </a:lnTo>
                  <a:lnTo>
                    <a:pt x="1131094" y="157163"/>
                  </a:lnTo>
                  <a:lnTo>
                    <a:pt x="1109663" y="138113"/>
                  </a:lnTo>
                  <a:lnTo>
                    <a:pt x="1071563" y="114300"/>
                  </a:lnTo>
                  <a:lnTo>
                    <a:pt x="1033463" y="95250"/>
                  </a:lnTo>
                  <a:lnTo>
                    <a:pt x="1012031" y="83344"/>
                  </a:lnTo>
                  <a:lnTo>
                    <a:pt x="945356" y="40482"/>
                  </a:lnTo>
                  <a:lnTo>
                    <a:pt x="890588" y="14288"/>
                  </a:lnTo>
                  <a:lnTo>
                    <a:pt x="850106" y="2382"/>
                  </a:lnTo>
                  <a:lnTo>
                    <a:pt x="831056" y="0"/>
                  </a:lnTo>
                  <a:lnTo>
                    <a:pt x="802481" y="16669"/>
                  </a:lnTo>
                  <a:lnTo>
                    <a:pt x="721519" y="52388"/>
                  </a:lnTo>
                  <a:lnTo>
                    <a:pt x="626269" y="88107"/>
                  </a:lnTo>
                  <a:lnTo>
                    <a:pt x="535781" y="119063"/>
                  </a:lnTo>
                  <a:lnTo>
                    <a:pt x="421481" y="150019"/>
                  </a:lnTo>
                  <a:lnTo>
                    <a:pt x="276225" y="178594"/>
                  </a:lnTo>
                  <a:lnTo>
                    <a:pt x="119063" y="200025"/>
                  </a:lnTo>
                  <a:lnTo>
                    <a:pt x="52388" y="204788"/>
                  </a:lnTo>
                  <a:lnTo>
                    <a:pt x="0" y="328613"/>
                  </a:lnTo>
                  <a:lnTo>
                    <a:pt x="130969" y="345282"/>
                  </a:lnTo>
                  <a:lnTo>
                    <a:pt x="223838" y="352425"/>
                  </a:lnTo>
                  <a:lnTo>
                    <a:pt x="283369" y="354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2">
              <a:extLst>
                <a:ext uri="{FF2B5EF4-FFF2-40B4-BE49-F238E27FC236}">
                  <a16:creationId xmlns:a16="http://schemas.microsoft.com/office/drawing/2014/main" id="{7BF8DA8D-EA95-494A-A17B-AB724B87BA23}"/>
                </a:ext>
              </a:extLst>
            </p:cNvPr>
            <p:cNvSpPr/>
            <p:nvPr/>
          </p:nvSpPr>
          <p:spPr>
            <a:xfrm rot="16200000">
              <a:off x="3454400" y="3489325"/>
              <a:ext cx="2676525" cy="1800225"/>
            </a:xfrm>
            <a:custGeom>
              <a:avLst/>
              <a:gdLst>
                <a:gd name="connsiteX0" fmla="*/ 1081088 w 2676525"/>
                <a:gd name="connsiteY0" fmla="*/ 778669 h 1800225"/>
                <a:gd name="connsiteX1" fmla="*/ 1176338 w 2676525"/>
                <a:gd name="connsiteY1" fmla="*/ 835819 h 1800225"/>
                <a:gd name="connsiteX2" fmla="*/ 1273969 w 2676525"/>
                <a:gd name="connsiteY2" fmla="*/ 895350 h 1800225"/>
                <a:gd name="connsiteX3" fmla="*/ 1397794 w 2676525"/>
                <a:gd name="connsiteY3" fmla="*/ 966787 h 1800225"/>
                <a:gd name="connsiteX4" fmla="*/ 1450182 w 2676525"/>
                <a:gd name="connsiteY4" fmla="*/ 992981 h 1800225"/>
                <a:gd name="connsiteX5" fmla="*/ 1607344 w 2676525"/>
                <a:gd name="connsiteY5" fmla="*/ 1047750 h 1800225"/>
                <a:gd name="connsiteX6" fmla="*/ 1762125 w 2676525"/>
                <a:gd name="connsiteY6" fmla="*/ 1114425 h 1800225"/>
                <a:gd name="connsiteX7" fmla="*/ 1964532 w 2676525"/>
                <a:gd name="connsiteY7" fmla="*/ 1193006 h 1800225"/>
                <a:gd name="connsiteX8" fmla="*/ 2157413 w 2676525"/>
                <a:gd name="connsiteY8" fmla="*/ 1262062 h 1800225"/>
                <a:gd name="connsiteX9" fmla="*/ 2255044 w 2676525"/>
                <a:gd name="connsiteY9" fmla="*/ 1293019 h 1800225"/>
                <a:gd name="connsiteX10" fmla="*/ 2426494 w 2676525"/>
                <a:gd name="connsiteY10" fmla="*/ 1340644 h 1800225"/>
                <a:gd name="connsiteX11" fmla="*/ 2566988 w 2676525"/>
                <a:gd name="connsiteY11" fmla="*/ 1373981 h 1800225"/>
                <a:gd name="connsiteX12" fmla="*/ 2578894 w 2676525"/>
                <a:gd name="connsiteY12" fmla="*/ 1376362 h 1800225"/>
                <a:gd name="connsiteX13" fmla="*/ 2597944 w 2676525"/>
                <a:gd name="connsiteY13" fmla="*/ 1369219 h 1800225"/>
                <a:gd name="connsiteX14" fmla="*/ 2628900 w 2676525"/>
                <a:gd name="connsiteY14" fmla="*/ 1321594 h 1800225"/>
                <a:gd name="connsiteX15" fmla="*/ 2676525 w 2676525"/>
                <a:gd name="connsiteY15" fmla="*/ 1800225 h 1800225"/>
                <a:gd name="connsiteX16" fmla="*/ 2650332 w 2676525"/>
                <a:gd name="connsiteY16" fmla="*/ 1797844 h 1800225"/>
                <a:gd name="connsiteX17" fmla="*/ 2631282 w 2676525"/>
                <a:gd name="connsiteY17" fmla="*/ 1788319 h 1800225"/>
                <a:gd name="connsiteX18" fmla="*/ 2609850 w 2676525"/>
                <a:gd name="connsiteY18" fmla="*/ 1762125 h 1800225"/>
                <a:gd name="connsiteX19" fmla="*/ 2590800 w 2676525"/>
                <a:gd name="connsiteY19" fmla="*/ 1738312 h 1800225"/>
                <a:gd name="connsiteX20" fmla="*/ 2566988 w 2676525"/>
                <a:gd name="connsiteY20" fmla="*/ 1714500 h 1800225"/>
                <a:gd name="connsiteX21" fmla="*/ 2526507 w 2676525"/>
                <a:gd name="connsiteY21" fmla="*/ 1685925 h 1800225"/>
                <a:gd name="connsiteX22" fmla="*/ 2495550 w 2676525"/>
                <a:gd name="connsiteY22" fmla="*/ 1671637 h 1800225"/>
                <a:gd name="connsiteX23" fmla="*/ 2443163 w 2676525"/>
                <a:gd name="connsiteY23" fmla="*/ 1654969 h 1800225"/>
                <a:gd name="connsiteX24" fmla="*/ 2316957 w 2676525"/>
                <a:gd name="connsiteY24" fmla="*/ 1616869 h 1800225"/>
                <a:gd name="connsiteX25" fmla="*/ 2076450 w 2676525"/>
                <a:gd name="connsiteY25" fmla="*/ 1535906 h 1800225"/>
                <a:gd name="connsiteX26" fmla="*/ 1850232 w 2676525"/>
                <a:gd name="connsiteY26" fmla="*/ 1445419 h 1800225"/>
                <a:gd name="connsiteX27" fmla="*/ 1676400 w 2676525"/>
                <a:gd name="connsiteY27" fmla="*/ 1369219 h 1800225"/>
                <a:gd name="connsiteX28" fmla="*/ 1495425 w 2676525"/>
                <a:gd name="connsiteY28" fmla="*/ 1283494 h 1800225"/>
                <a:gd name="connsiteX29" fmla="*/ 1340644 w 2676525"/>
                <a:gd name="connsiteY29" fmla="*/ 1200150 h 1800225"/>
                <a:gd name="connsiteX30" fmla="*/ 1162050 w 2676525"/>
                <a:gd name="connsiteY30" fmla="*/ 1090612 h 1800225"/>
                <a:gd name="connsiteX31" fmla="*/ 1035844 w 2676525"/>
                <a:gd name="connsiteY31" fmla="*/ 1002506 h 1800225"/>
                <a:gd name="connsiteX32" fmla="*/ 850107 w 2676525"/>
                <a:gd name="connsiteY32" fmla="*/ 864394 h 1800225"/>
                <a:gd name="connsiteX33" fmla="*/ 728663 w 2676525"/>
                <a:gd name="connsiteY33" fmla="*/ 769144 h 1800225"/>
                <a:gd name="connsiteX34" fmla="*/ 542925 w 2676525"/>
                <a:gd name="connsiteY34" fmla="*/ 609600 h 1800225"/>
                <a:gd name="connsiteX35" fmla="*/ 423863 w 2676525"/>
                <a:gd name="connsiteY35" fmla="*/ 500062 h 1800225"/>
                <a:gd name="connsiteX36" fmla="*/ 280988 w 2676525"/>
                <a:gd name="connsiteY36" fmla="*/ 357187 h 1800225"/>
                <a:gd name="connsiteX37" fmla="*/ 150019 w 2676525"/>
                <a:gd name="connsiteY37" fmla="*/ 216694 h 1800225"/>
                <a:gd name="connsiteX38" fmla="*/ 64294 w 2676525"/>
                <a:gd name="connsiteY38" fmla="*/ 116681 h 1800225"/>
                <a:gd name="connsiteX39" fmla="*/ 23813 w 2676525"/>
                <a:gd name="connsiteY39" fmla="*/ 66675 h 1800225"/>
                <a:gd name="connsiteX40" fmla="*/ 2382 w 2676525"/>
                <a:gd name="connsiteY40" fmla="*/ 30956 h 1800225"/>
                <a:gd name="connsiteX41" fmla="*/ 0 w 2676525"/>
                <a:gd name="connsiteY41" fmla="*/ 21431 h 1800225"/>
                <a:gd name="connsiteX42" fmla="*/ 2382 w 2676525"/>
                <a:gd name="connsiteY42" fmla="*/ 4762 h 1800225"/>
                <a:gd name="connsiteX43" fmla="*/ 4763 w 2676525"/>
                <a:gd name="connsiteY43" fmla="*/ 0 h 1800225"/>
                <a:gd name="connsiteX44" fmla="*/ 14288 w 2676525"/>
                <a:gd name="connsiteY44" fmla="*/ 0 h 1800225"/>
                <a:gd name="connsiteX45" fmla="*/ 42863 w 2676525"/>
                <a:gd name="connsiteY45" fmla="*/ 9525 h 1800225"/>
                <a:gd name="connsiteX46" fmla="*/ 76200 w 2676525"/>
                <a:gd name="connsiteY46" fmla="*/ 28575 h 1800225"/>
                <a:gd name="connsiteX47" fmla="*/ 145257 w 2676525"/>
                <a:gd name="connsiteY47" fmla="*/ 95250 h 1800225"/>
                <a:gd name="connsiteX48" fmla="*/ 261938 w 2676525"/>
                <a:gd name="connsiteY48" fmla="*/ 197644 h 1800225"/>
                <a:gd name="connsiteX49" fmla="*/ 357188 w 2676525"/>
                <a:gd name="connsiteY49" fmla="*/ 276225 h 1800225"/>
                <a:gd name="connsiteX50" fmla="*/ 459582 w 2676525"/>
                <a:gd name="connsiteY50" fmla="*/ 354806 h 1800225"/>
                <a:gd name="connsiteX51" fmla="*/ 564357 w 2676525"/>
                <a:gd name="connsiteY51" fmla="*/ 433387 h 1800225"/>
                <a:gd name="connsiteX52" fmla="*/ 681038 w 2676525"/>
                <a:gd name="connsiteY52" fmla="*/ 519112 h 1800225"/>
                <a:gd name="connsiteX53" fmla="*/ 814388 w 2676525"/>
                <a:gd name="connsiteY53" fmla="*/ 607219 h 1800225"/>
                <a:gd name="connsiteX54" fmla="*/ 952500 w 2676525"/>
                <a:gd name="connsiteY54" fmla="*/ 697706 h 1800225"/>
                <a:gd name="connsiteX55" fmla="*/ 1035844 w 2676525"/>
                <a:gd name="connsiteY55" fmla="*/ 750094 h 1800225"/>
                <a:gd name="connsiteX56" fmla="*/ 1081088 w 2676525"/>
                <a:gd name="connsiteY56" fmla="*/ 778669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525" h="1800225">
                  <a:moveTo>
                    <a:pt x="1081088" y="778669"/>
                  </a:moveTo>
                  <a:lnTo>
                    <a:pt x="1176338" y="835819"/>
                  </a:lnTo>
                  <a:lnTo>
                    <a:pt x="1273969" y="895350"/>
                  </a:lnTo>
                  <a:lnTo>
                    <a:pt x="1397794" y="966787"/>
                  </a:lnTo>
                  <a:lnTo>
                    <a:pt x="1450182" y="992981"/>
                  </a:lnTo>
                  <a:lnTo>
                    <a:pt x="1607344" y="1047750"/>
                  </a:lnTo>
                  <a:lnTo>
                    <a:pt x="1762125" y="1114425"/>
                  </a:lnTo>
                  <a:lnTo>
                    <a:pt x="1964532" y="1193006"/>
                  </a:lnTo>
                  <a:lnTo>
                    <a:pt x="2157413" y="1262062"/>
                  </a:lnTo>
                  <a:lnTo>
                    <a:pt x="2255044" y="1293019"/>
                  </a:lnTo>
                  <a:lnTo>
                    <a:pt x="2426494" y="1340644"/>
                  </a:lnTo>
                  <a:lnTo>
                    <a:pt x="2566988" y="1373981"/>
                  </a:lnTo>
                  <a:lnTo>
                    <a:pt x="2578894" y="1376362"/>
                  </a:lnTo>
                  <a:lnTo>
                    <a:pt x="2597944" y="1369219"/>
                  </a:lnTo>
                  <a:lnTo>
                    <a:pt x="2628900" y="1321594"/>
                  </a:lnTo>
                  <a:lnTo>
                    <a:pt x="2676525" y="1800225"/>
                  </a:lnTo>
                  <a:lnTo>
                    <a:pt x="2650332" y="1797844"/>
                  </a:lnTo>
                  <a:lnTo>
                    <a:pt x="2631282" y="1788319"/>
                  </a:lnTo>
                  <a:lnTo>
                    <a:pt x="2609850" y="1762125"/>
                  </a:lnTo>
                  <a:lnTo>
                    <a:pt x="2590800" y="1738312"/>
                  </a:lnTo>
                  <a:lnTo>
                    <a:pt x="2566988" y="1714500"/>
                  </a:lnTo>
                  <a:lnTo>
                    <a:pt x="2526507" y="1685925"/>
                  </a:lnTo>
                  <a:lnTo>
                    <a:pt x="2495550" y="1671637"/>
                  </a:lnTo>
                  <a:lnTo>
                    <a:pt x="2443163" y="1654969"/>
                  </a:lnTo>
                  <a:lnTo>
                    <a:pt x="2316957" y="1616869"/>
                  </a:lnTo>
                  <a:lnTo>
                    <a:pt x="2076450" y="1535906"/>
                  </a:lnTo>
                  <a:lnTo>
                    <a:pt x="1850232" y="1445419"/>
                  </a:lnTo>
                  <a:lnTo>
                    <a:pt x="1676400" y="1369219"/>
                  </a:lnTo>
                  <a:lnTo>
                    <a:pt x="1495425" y="1283494"/>
                  </a:lnTo>
                  <a:lnTo>
                    <a:pt x="1340644" y="1200150"/>
                  </a:lnTo>
                  <a:lnTo>
                    <a:pt x="1162050" y="1090612"/>
                  </a:lnTo>
                  <a:lnTo>
                    <a:pt x="1035844" y="1002506"/>
                  </a:lnTo>
                  <a:lnTo>
                    <a:pt x="850107" y="864394"/>
                  </a:lnTo>
                  <a:lnTo>
                    <a:pt x="728663" y="769144"/>
                  </a:lnTo>
                  <a:lnTo>
                    <a:pt x="542925" y="609600"/>
                  </a:lnTo>
                  <a:lnTo>
                    <a:pt x="423863" y="500062"/>
                  </a:lnTo>
                  <a:lnTo>
                    <a:pt x="280988" y="357187"/>
                  </a:lnTo>
                  <a:lnTo>
                    <a:pt x="150019" y="216694"/>
                  </a:lnTo>
                  <a:lnTo>
                    <a:pt x="64294" y="116681"/>
                  </a:lnTo>
                  <a:lnTo>
                    <a:pt x="23813" y="66675"/>
                  </a:lnTo>
                  <a:lnTo>
                    <a:pt x="2382" y="30956"/>
                  </a:lnTo>
                  <a:lnTo>
                    <a:pt x="0" y="21431"/>
                  </a:lnTo>
                  <a:lnTo>
                    <a:pt x="2382" y="4762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42863" y="9525"/>
                  </a:lnTo>
                  <a:lnTo>
                    <a:pt x="76200" y="28575"/>
                  </a:lnTo>
                  <a:lnTo>
                    <a:pt x="145257" y="95250"/>
                  </a:lnTo>
                  <a:lnTo>
                    <a:pt x="261938" y="197644"/>
                  </a:lnTo>
                  <a:lnTo>
                    <a:pt x="357188" y="276225"/>
                  </a:lnTo>
                  <a:lnTo>
                    <a:pt x="459582" y="354806"/>
                  </a:lnTo>
                  <a:lnTo>
                    <a:pt x="564357" y="433387"/>
                  </a:lnTo>
                  <a:lnTo>
                    <a:pt x="681038" y="519112"/>
                  </a:lnTo>
                  <a:lnTo>
                    <a:pt x="814388" y="607219"/>
                  </a:lnTo>
                  <a:lnTo>
                    <a:pt x="952500" y="697706"/>
                  </a:lnTo>
                  <a:lnTo>
                    <a:pt x="1035844" y="750094"/>
                  </a:lnTo>
                  <a:lnTo>
                    <a:pt x="1081088" y="778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8">
              <a:extLst>
                <a:ext uri="{FF2B5EF4-FFF2-40B4-BE49-F238E27FC236}">
                  <a16:creationId xmlns:a16="http://schemas.microsoft.com/office/drawing/2014/main" id="{E5AFF8BE-8B16-4EC8-A35F-C7840C0BAD22}"/>
                </a:ext>
              </a:extLst>
            </p:cNvPr>
            <p:cNvSpPr/>
            <p:nvPr/>
          </p:nvSpPr>
          <p:spPr>
            <a:xfrm>
              <a:off x="4114800" y="3744913"/>
              <a:ext cx="895350" cy="579437"/>
            </a:xfrm>
            <a:custGeom>
              <a:avLst/>
              <a:gdLst>
                <a:gd name="connsiteX0" fmla="*/ 330994 w 895350"/>
                <a:gd name="connsiteY0" fmla="*/ 259557 h 578644"/>
                <a:gd name="connsiteX1" fmla="*/ 269081 w 895350"/>
                <a:gd name="connsiteY1" fmla="*/ 221457 h 578644"/>
                <a:gd name="connsiteX2" fmla="*/ 188119 w 895350"/>
                <a:gd name="connsiteY2" fmla="*/ 176213 h 578644"/>
                <a:gd name="connsiteX3" fmla="*/ 78581 w 895350"/>
                <a:gd name="connsiteY3" fmla="*/ 119063 h 578644"/>
                <a:gd name="connsiteX4" fmla="*/ 0 w 895350"/>
                <a:gd name="connsiteY4" fmla="*/ 78582 h 578644"/>
                <a:gd name="connsiteX5" fmla="*/ 66675 w 895350"/>
                <a:gd name="connsiteY5" fmla="*/ 0 h 578644"/>
                <a:gd name="connsiteX6" fmla="*/ 240506 w 895350"/>
                <a:gd name="connsiteY6" fmla="*/ 71438 h 578644"/>
                <a:gd name="connsiteX7" fmla="*/ 338138 w 895350"/>
                <a:gd name="connsiteY7" fmla="*/ 111919 h 578644"/>
                <a:gd name="connsiteX8" fmla="*/ 442913 w 895350"/>
                <a:gd name="connsiteY8" fmla="*/ 152400 h 578644"/>
                <a:gd name="connsiteX9" fmla="*/ 519113 w 895350"/>
                <a:gd name="connsiteY9" fmla="*/ 176213 h 578644"/>
                <a:gd name="connsiteX10" fmla="*/ 595313 w 895350"/>
                <a:gd name="connsiteY10" fmla="*/ 200025 h 578644"/>
                <a:gd name="connsiteX11" fmla="*/ 647700 w 895350"/>
                <a:gd name="connsiteY11" fmla="*/ 214313 h 578644"/>
                <a:gd name="connsiteX12" fmla="*/ 671513 w 895350"/>
                <a:gd name="connsiteY12" fmla="*/ 226219 h 578644"/>
                <a:gd name="connsiteX13" fmla="*/ 695325 w 895350"/>
                <a:gd name="connsiteY13" fmla="*/ 242888 h 578644"/>
                <a:gd name="connsiteX14" fmla="*/ 731044 w 895350"/>
                <a:gd name="connsiteY14" fmla="*/ 269082 h 578644"/>
                <a:gd name="connsiteX15" fmla="*/ 762000 w 895350"/>
                <a:gd name="connsiteY15" fmla="*/ 297657 h 578644"/>
                <a:gd name="connsiteX16" fmla="*/ 792956 w 895350"/>
                <a:gd name="connsiteY16" fmla="*/ 330994 h 578644"/>
                <a:gd name="connsiteX17" fmla="*/ 828675 w 895350"/>
                <a:gd name="connsiteY17" fmla="*/ 366713 h 578644"/>
                <a:gd name="connsiteX18" fmla="*/ 895350 w 895350"/>
                <a:gd name="connsiteY18" fmla="*/ 440532 h 578644"/>
                <a:gd name="connsiteX19" fmla="*/ 802481 w 895350"/>
                <a:gd name="connsiteY19" fmla="*/ 578644 h 578644"/>
                <a:gd name="connsiteX20" fmla="*/ 626269 w 895350"/>
                <a:gd name="connsiteY20" fmla="*/ 452438 h 578644"/>
                <a:gd name="connsiteX21" fmla="*/ 535781 w 895350"/>
                <a:gd name="connsiteY21" fmla="*/ 390525 h 578644"/>
                <a:gd name="connsiteX22" fmla="*/ 431006 w 895350"/>
                <a:gd name="connsiteY22" fmla="*/ 321469 h 578644"/>
                <a:gd name="connsiteX23" fmla="*/ 330994 w 895350"/>
                <a:gd name="connsiteY23" fmla="*/ 25955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5350" h="578644">
                  <a:moveTo>
                    <a:pt x="330994" y="259557"/>
                  </a:moveTo>
                  <a:lnTo>
                    <a:pt x="269081" y="221457"/>
                  </a:lnTo>
                  <a:lnTo>
                    <a:pt x="188119" y="176213"/>
                  </a:lnTo>
                  <a:lnTo>
                    <a:pt x="78581" y="119063"/>
                  </a:lnTo>
                  <a:lnTo>
                    <a:pt x="0" y="78582"/>
                  </a:lnTo>
                  <a:lnTo>
                    <a:pt x="66675" y="0"/>
                  </a:lnTo>
                  <a:lnTo>
                    <a:pt x="240506" y="71438"/>
                  </a:lnTo>
                  <a:lnTo>
                    <a:pt x="338138" y="111919"/>
                  </a:lnTo>
                  <a:lnTo>
                    <a:pt x="442913" y="152400"/>
                  </a:lnTo>
                  <a:lnTo>
                    <a:pt x="519113" y="176213"/>
                  </a:lnTo>
                  <a:lnTo>
                    <a:pt x="595313" y="200025"/>
                  </a:lnTo>
                  <a:lnTo>
                    <a:pt x="647700" y="214313"/>
                  </a:lnTo>
                  <a:lnTo>
                    <a:pt x="671513" y="226219"/>
                  </a:lnTo>
                  <a:lnTo>
                    <a:pt x="695325" y="242888"/>
                  </a:lnTo>
                  <a:lnTo>
                    <a:pt x="731044" y="269082"/>
                  </a:lnTo>
                  <a:lnTo>
                    <a:pt x="762000" y="297657"/>
                  </a:lnTo>
                  <a:lnTo>
                    <a:pt x="792956" y="330994"/>
                  </a:lnTo>
                  <a:lnTo>
                    <a:pt x="828675" y="366713"/>
                  </a:lnTo>
                  <a:lnTo>
                    <a:pt x="895350" y="440532"/>
                  </a:lnTo>
                  <a:lnTo>
                    <a:pt x="802481" y="578644"/>
                  </a:lnTo>
                  <a:lnTo>
                    <a:pt x="626269" y="452438"/>
                  </a:lnTo>
                  <a:lnTo>
                    <a:pt x="535781" y="390525"/>
                  </a:lnTo>
                  <a:lnTo>
                    <a:pt x="431006" y="321469"/>
                  </a:lnTo>
                  <a:lnTo>
                    <a:pt x="330994" y="2595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5">
              <a:extLst>
                <a:ext uri="{FF2B5EF4-FFF2-40B4-BE49-F238E27FC236}">
                  <a16:creationId xmlns:a16="http://schemas.microsoft.com/office/drawing/2014/main" id="{09B297E4-FF64-4E07-A0DC-3E2EACD3A67A}"/>
                </a:ext>
              </a:extLst>
            </p:cNvPr>
            <p:cNvSpPr/>
            <p:nvPr/>
          </p:nvSpPr>
          <p:spPr>
            <a:xfrm>
              <a:off x="6170613" y="5395913"/>
              <a:ext cx="706437" cy="673100"/>
            </a:xfrm>
            <a:custGeom>
              <a:avLst/>
              <a:gdLst>
                <a:gd name="connsiteX0" fmla="*/ 211931 w 707231"/>
                <a:gd name="connsiteY0" fmla="*/ 121443 h 673893"/>
                <a:gd name="connsiteX1" fmla="*/ 316706 w 707231"/>
                <a:gd name="connsiteY1" fmla="*/ 147637 h 673893"/>
                <a:gd name="connsiteX2" fmla="*/ 371475 w 707231"/>
                <a:gd name="connsiteY2" fmla="*/ 164306 h 673893"/>
                <a:gd name="connsiteX3" fmla="*/ 402431 w 707231"/>
                <a:gd name="connsiteY3" fmla="*/ 173831 h 673893"/>
                <a:gd name="connsiteX4" fmla="*/ 431006 w 707231"/>
                <a:gd name="connsiteY4" fmla="*/ 178593 h 673893"/>
                <a:gd name="connsiteX5" fmla="*/ 461962 w 707231"/>
                <a:gd name="connsiteY5" fmla="*/ 180975 h 673893"/>
                <a:gd name="connsiteX6" fmla="*/ 502444 w 707231"/>
                <a:gd name="connsiteY6" fmla="*/ 176212 h 673893"/>
                <a:gd name="connsiteX7" fmla="*/ 535781 w 707231"/>
                <a:gd name="connsiteY7" fmla="*/ 164306 h 673893"/>
                <a:gd name="connsiteX8" fmla="*/ 557212 w 707231"/>
                <a:gd name="connsiteY8" fmla="*/ 150018 h 673893"/>
                <a:gd name="connsiteX9" fmla="*/ 573881 w 707231"/>
                <a:gd name="connsiteY9" fmla="*/ 130968 h 673893"/>
                <a:gd name="connsiteX10" fmla="*/ 588169 w 707231"/>
                <a:gd name="connsiteY10" fmla="*/ 100012 h 673893"/>
                <a:gd name="connsiteX11" fmla="*/ 592931 w 707231"/>
                <a:gd name="connsiteY11" fmla="*/ 80962 h 673893"/>
                <a:gd name="connsiteX12" fmla="*/ 607219 w 707231"/>
                <a:gd name="connsiteY12" fmla="*/ 30956 h 673893"/>
                <a:gd name="connsiteX13" fmla="*/ 707231 w 707231"/>
                <a:gd name="connsiteY13" fmla="*/ 0 h 673893"/>
                <a:gd name="connsiteX14" fmla="*/ 564356 w 707231"/>
                <a:gd name="connsiteY14" fmla="*/ 673893 h 673893"/>
                <a:gd name="connsiteX15" fmla="*/ 533400 w 707231"/>
                <a:gd name="connsiteY15" fmla="*/ 609600 h 673893"/>
                <a:gd name="connsiteX16" fmla="*/ 519112 w 707231"/>
                <a:gd name="connsiteY16" fmla="*/ 576262 h 673893"/>
                <a:gd name="connsiteX17" fmla="*/ 492919 w 707231"/>
                <a:gd name="connsiteY17" fmla="*/ 531018 h 673893"/>
                <a:gd name="connsiteX18" fmla="*/ 457200 w 707231"/>
                <a:gd name="connsiteY18" fmla="*/ 476250 h 673893"/>
                <a:gd name="connsiteX19" fmla="*/ 431006 w 707231"/>
                <a:gd name="connsiteY19" fmla="*/ 442912 h 673893"/>
                <a:gd name="connsiteX20" fmla="*/ 388144 w 707231"/>
                <a:gd name="connsiteY20" fmla="*/ 397668 h 673893"/>
                <a:gd name="connsiteX21" fmla="*/ 335756 w 707231"/>
                <a:gd name="connsiteY21" fmla="*/ 354806 h 673893"/>
                <a:gd name="connsiteX22" fmla="*/ 273844 w 707231"/>
                <a:gd name="connsiteY22" fmla="*/ 302418 h 673893"/>
                <a:gd name="connsiteX23" fmla="*/ 197644 w 707231"/>
                <a:gd name="connsiteY23" fmla="*/ 242887 h 673893"/>
                <a:gd name="connsiteX24" fmla="*/ 140494 w 707231"/>
                <a:gd name="connsiteY24" fmla="*/ 202406 h 673893"/>
                <a:gd name="connsiteX25" fmla="*/ 73819 w 707231"/>
                <a:gd name="connsiteY25" fmla="*/ 159543 h 673893"/>
                <a:gd name="connsiteX26" fmla="*/ 38100 w 707231"/>
                <a:gd name="connsiteY26" fmla="*/ 138112 h 673893"/>
                <a:gd name="connsiteX27" fmla="*/ 14287 w 707231"/>
                <a:gd name="connsiteY27" fmla="*/ 119062 h 673893"/>
                <a:gd name="connsiteX28" fmla="*/ 0 w 707231"/>
                <a:gd name="connsiteY28" fmla="*/ 102393 h 673893"/>
                <a:gd name="connsiteX29" fmla="*/ 0 w 707231"/>
                <a:gd name="connsiteY29" fmla="*/ 88106 h 673893"/>
                <a:gd name="connsiteX30" fmla="*/ 4762 w 707231"/>
                <a:gd name="connsiteY30" fmla="*/ 78581 h 673893"/>
                <a:gd name="connsiteX31" fmla="*/ 28575 w 707231"/>
                <a:gd name="connsiteY31" fmla="*/ 78581 h 673893"/>
                <a:gd name="connsiteX32" fmla="*/ 76200 w 707231"/>
                <a:gd name="connsiteY32" fmla="*/ 85725 h 673893"/>
                <a:gd name="connsiteX33" fmla="*/ 211931 w 707231"/>
                <a:gd name="connsiteY33" fmla="*/ 1214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673893">
                  <a:moveTo>
                    <a:pt x="211931" y="121443"/>
                  </a:moveTo>
                  <a:lnTo>
                    <a:pt x="316706" y="147637"/>
                  </a:lnTo>
                  <a:lnTo>
                    <a:pt x="371475" y="164306"/>
                  </a:lnTo>
                  <a:lnTo>
                    <a:pt x="402431" y="173831"/>
                  </a:lnTo>
                  <a:lnTo>
                    <a:pt x="431006" y="178593"/>
                  </a:lnTo>
                  <a:lnTo>
                    <a:pt x="461962" y="180975"/>
                  </a:lnTo>
                  <a:lnTo>
                    <a:pt x="502444" y="176212"/>
                  </a:lnTo>
                  <a:lnTo>
                    <a:pt x="535781" y="164306"/>
                  </a:lnTo>
                  <a:lnTo>
                    <a:pt x="557212" y="150018"/>
                  </a:lnTo>
                  <a:lnTo>
                    <a:pt x="573881" y="130968"/>
                  </a:lnTo>
                  <a:lnTo>
                    <a:pt x="588169" y="100012"/>
                  </a:lnTo>
                  <a:lnTo>
                    <a:pt x="592931" y="80962"/>
                  </a:lnTo>
                  <a:lnTo>
                    <a:pt x="607219" y="30956"/>
                  </a:lnTo>
                  <a:lnTo>
                    <a:pt x="707231" y="0"/>
                  </a:lnTo>
                  <a:lnTo>
                    <a:pt x="564356" y="673893"/>
                  </a:lnTo>
                  <a:lnTo>
                    <a:pt x="533400" y="609600"/>
                  </a:lnTo>
                  <a:lnTo>
                    <a:pt x="519112" y="576262"/>
                  </a:lnTo>
                  <a:lnTo>
                    <a:pt x="492919" y="531018"/>
                  </a:lnTo>
                  <a:lnTo>
                    <a:pt x="457200" y="476250"/>
                  </a:lnTo>
                  <a:lnTo>
                    <a:pt x="431006" y="442912"/>
                  </a:lnTo>
                  <a:lnTo>
                    <a:pt x="388144" y="397668"/>
                  </a:lnTo>
                  <a:lnTo>
                    <a:pt x="335756" y="354806"/>
                  </a:lnTo>
                  <a:lnTo>
                    <a:pt x="273844" y="302418"/>
                  </a:lnTo>
                  <a:lnTo>
                    <a:pt x="197644" y="242887"/>
                  </a:lnTo>
                  <a:lnTo>
                    <a:pt x="140494" y="202406"/>
                  </a:lnTo>
                  <a:lnTo>
                    <a:pt x="73819" y="159543"/>
                  </a:lnTo>
                  <a:lnTo>
                    <a:pt x="38100" y="138112"/>
                  </a:lnTo>
                  <a:lnTo>
                    <a:pt x="14287" y="119062"/>
                  </a:lnTo>
                  <a:lnTo>
                    <a:pt x="0" y="102393"/>
                  </a:lnTo>
                  <a:lnTo>
                    <a:pt x="0" y="88106"/>
                  </a:lnTo>
                  <a:lnTo>
                    <a:pt x="4762" y="78581"/>
                  </a:lnTo>
                  <a:lnTo>
                    <a:pt x="28575" y="78581"/>
                  </a:lnTo>
                  <a:lnTo>
                    <a:pt x="76200" y="85725"/>
                  </a:lnTo>
                  <a:lnTo>
                    <a:pt x="211931" y="1214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42CCC289-6918-499F-957E-52C580BEE02E}"/>
              </a:ext>
            </a:extLst>
          </p:cNvPr>
          <p:cNvGrpSpPr/>
          <p:nvPr/>
        </p:nvGrpSpPr>
        <p:grpSpPr>
          <a:xfrm>
            <a:off x="2540000" y="1597025"/>
            <a:ext cx="4392613" cy="4360863"/>
            <a:chOff x="2540000" y="1597025"/>
            <a:chExt cx="4392613" cy="4360863"/>
          </a:xfrm>
        </p:grpSpPr>
        <p:sp>
          <p:nvSpPr>
            <p:cNvPr id="24" name="フリーフォーム 33">
              <a:extLst>
                <a:ext uri="{FF2B5EF4-FFF2-40B4-BE49-F238E27FC236}">
                  <a16:creationId xmlns:a16="http://schemas.microsoft.com/office/drawing/2014/main" id="{5D344FD0-9320-4FD7-BC1D-B9EBC2B6CA09}"/>
                </a:ext>
              </a:extLst>
            </p:cNvPr>
            <p:cNvSpPr/>
            <p:nvPr/>
          </p:nvSpPr>
          <p:spPr>
            <a:xfrm>
              <a:off x="2540000" y="1617663"/>
              <a:ext cx="1335088" cy="2570162"/>
            </a:xfrm>
            <a:custGeom>
              <a:avLst/>
              <a:gdLst>
                <a:gd name="connsiteX0" fmla="*/ 1108463 w 1335419"/>
                <a:gd name="connsiteY0" fmla="*/ 805856 h 2568872"/>
                <a:gd name="connsiteX1" fmla="*/ 1147934 w 1335419"/>
                <a:gd name="connsiteY1" fmla="*/ 713758 h 2568872"/>
                <a:gd name="connsiteX2" fmla="*/ 1174248 w 1335419"/>
                <a:gd name="connsiteY2" fmla="*/ 644685 h 2568872"/>
                <a:gd name="connsiteX3" fmla="*/ 1190694 w 1335419"/>
                <a:gd name="connsiteY3" fmla="*/ 601925 h 2568872"/>
                <a:gd name="connsiteX4" fmla="*/ 1210429 w 1335419"/>
                <a:gd name="connsiteY4" fmla="*/ 569033 h 2568872"/>
                <a:gd name="connsiteX5" fmla="*/ 1236743 w 1335419"/>
                <a:gd name="connsiteY5" fmla="*/ 532851 h 2568872"/>
                <a:gd name="connsiteX6" fmla="*/ 1259767 w 1335419"/>
                <a:gd name="connsiteY6" fmla="*/ 506538 h 2568872"/>
                <a:gd name="connsiteX7" fmla="*/ 1282791 w 1335419"/>
                <a:gd name="connsiteY7" fmla="*/ 480224 h 2568872"/>
                <a:gd name="connsiteX8" fmla="*/ 1299237 w 1335419"/>
                <a:gd name="connsiteY8" fmla="*/ 463778 h 2568872"/>
                <a:gd name="connsiteX9" fmla="*/ 1312394 w 1335419"/>
                <a:gd name="connsiteY9" fmla="*/ 453910 h 2568872"/>
                <a:gd name="connsiteX10" fmla="*/ 1328840 w 1335419"/>
                <a:gd name="connsiteY10" fmla="*/ 430886 h 2568872"/>
                <a:gd name="connsiteX11" fmla="*/ 1335419 w 1335419"/>
                <a:gd name="connsiteY11" fmla="*/ 397994 h 2568872"/>
                <a:gd name="connsiteX12" fmla="*/ 1335419 w 1335419"/>
                <a:gd name="connsiteY12" fmla="*/ 378259 h 2568872"/>
                <a:gd name="connsiteX13" fmla="*/ 1325551 w 1335419"/>
                <a:gd name="connsiteY13" fmla="*/ 345367 h 2568872"/>
                <a:gd name="connsiteX14" fmla="*/ 1302527 w 1335419"/>
                <a:gd name="connsiteY14" fmla="*/ 302607 h 2568872"/>
                <a:gd name="connsiteX15" fmla="*/ 1279502 w 1335419"/>
                <a:gd name="connsiteY15" fmla="*/ 273004 h 2568872"/>
                <a:gd name="connsiteX16" fmla="*/ 1236743 w 1335419"/>
                <a:gd name="connsiteY16" fmla="*/ 226955 h 2568872"/>
                <a:gd name="connsiteX17" fmla="*/ 1180826 w 1335419"/>
                <a:gd name="connsiteY17" fmla="*/ 171038 h 2568872"/>
                <a:gd name="connsiteX18" fmla="*/ 1118331 w 1335419"/>
                <a:gd name="connsiteY18" fmla="*/ 124990 h 2568872"/>
                <a:gd name="connsiteX19" fmla="*/ 1059125 w 1335419"/>
                <a:gd name="connsiteY19" fmla="*/ 88808 h 2568872"/>
                <a:gd name="connsiteX20" fmla="*/ 996630 w 1335419"/>
                <a:gd name="connsiteY20" fmla="*/ 52627 h 2568872"/>
                <a:gd name="connsiteX21" fmla="*/ 960449 w 1335419"/>
                <a:gd name="connsiteY21" fmla="*/ 36181 h 2568872"/>
                <a:gd name="connsiteX22" fmla="*/ 924268 w 1335419"/>
                <a:gd name="connsiteY22" fmla="*/ 16446 h 2568872"/>
                <a:gd name="connsiteX23" fmla="*/ 888086 w 1335419"/>
                <a:gd name="connsiteY23" fmla="*/ 0 h 2568872"/>
                <a:gd name="connsiteX24" fmla="*/ 878219 w 1335419"/>
                <a:gd name="connsiteY24" fmla="*/ 0 h 2568872"/>
                <a:gd name="connsiteX25" fmla="*/ 868351 w 1335419"/>
                <a:gd name="connsiteY25" fmla="*/ 6578 h 2568872"/>
                <a:gd name="connsiteX26" fmla="*/ 868351 w 1335419"/>
                <a:gd name="connsiteY26" fmla="*/ 26313 h 2568872"/>
                <a:gd name="connsiteX27" fmla="*/ 874930 w 1335419"/>
                <a:gd name="connsiteY27" fmla="*/ 46049 h 2568872"/>
                <a:gd name="connsiteX28" fmla="*/ 907822 w 1335419"/>
                <a:gd name="connsiteY28" fmla="*/ 95387 h 2568872"/>
                <a:gd name="connsiteX29" fmla="*/ 934135 w 1335419"/>
                <a:gd name="connsiteY29" fmla="*/ 138146 h 2568872"/>
                <a:gd name="connsiteX30" fmla="*/ 950581 w 1335419"/>
                <a:gd name="connsiteY30" fmla="*/ 177617 h 2568872"/>
                <a:gd name="connsiteX31" fmla="*/ 970317 w 1335419"/>
                <a:gd name="connsiteY31" fmla="*/ 240112 h 2568872"/>
                <a:gd name="connsiteX32" fmla="*/ 973606 w 1335419"/>
                <a:gd name="connsiteY32" fmla="*/ 266426 h 2568872"/>
                <a:gd name="connsiteX33" fmla="*/ 963738 w 1335419"/>
                <a:gd name="connsiteY33" fmla="*/ 319053 h 2568872"/>
                <a:gd name="connsiteX34" fmla="*/ 901243 w 1335419"/>
                <a:gd name="connsiteY34" fmla="*/ 565744 h 2568872"/>
                <a:gd name="connsiteX35" fmla="*/ 792699 w 1335419"/>
                <a:gd name="connsiteY35" fmla="*/ 901243 h 2568872"/>
                <a:gd name="connsiteX36" fmla="*/ 710469 w 1335419"/>
                <a:gd name="connsiteY36" fmla="*/ 1124909 h 2568872"/>
                <a:gd name="connsiteX37" fmla="*/ 565744 w 1335419"/>
                <a:gd name="connsiteY37" fmla="*/ 1476854 h 2568872"/>
                <a:gd name="connsiteX38" fmla="*/ 430886 w 1335419"/>
                <a:gd name="connsiteY38" fmla="*/ 1763015 h 2568872"/>
                <a:gd name="connsiteX39" fmla="*/ 273004 w 1335419"/>
                <a:gd name="connsiteY39" fmla="*/ 2068912 h 2568872"/>
                <a:gd name="connsiteX40" fmla="*/ 108544 w 1335419"/>
                <a:gd name="connsiteY40" fmla="*/ 2355073 h 2568872"/>
                <a:gd name="connsiteX41" fmla="*/ 9868 w 1335419"/>
                <a:gd name="connsiteY41" fmla="*/ 2516244 h 2568872"/>
                <a:gd name="connsiteX42" fmla="*/ 0 w 1335419"/>
                <a:gd name="connsiteY42" fmla="*/ 2539269 h 2568872"/>
                <a:gd name="connsiteX43" fmla="*/ 0 w 1335419"/>
                <a:gd name="connsiteY43" fmla="*/ 2549136 h 2568872"/>
                <a:gd name="connsiteX44" fmla="*/ 3289 w 1335419"/>
                <a:gd name="connsiteY44" fmla="*/ 2562293 h 2568872"/>
                <a:gd name="connsiteX45" fmla="*/ 6578 w 1335419"/>
                <a:gd name="connsiteY45" fmla="*/ 2565582 h 2568872"/>
                <a:gd name="connsiteX46" fmla="*/ 26314 w 1335419"/>
                <a:gd name="connsiteY46" fmla="*/ 2568872 h 2568872"/>
                <a:gd name="connsiteX47" fmla="*/ 59206 w 1335419"/>
                <a:gd name="connsiteY47" fmla="*/ 2552426 h 2568872"/>
                <a:gd name="connsiteX48" fmla="*/ 101966 w 1335419"/>
                <a:gd name="connsiteY48" fmla="*/ 2499798 h 2568872"/>
                <a:gd name="connsiteX49" fmla="*/ 240112 w 1335419"/>
                <a:gd name="connsiteY49" fmla="*/ 2325470 h 2568872"/>
                <a:gd name="connsiteX50" fmla="*/ 361813 w 1335419"/>
                <a:gd name="connsiteY50" fmla="*/ 2164299 h 2568872"/>
                <a:gd name="connsiteX51" fmla="*/ 447332 w 1335419"/>
                <a:gd name="connsiteY51" fmla="*/ 2039309 h 2568872"/>
                <a:gd name="connsiteX52" fmla="*/ 582190 w 1335419"/>
                <a:gd name="connsiteY52" fmla="*/ 1838667 h 2568872"/>
                <a:gd name="connsiteX53" fmla="*/ 700602 w 1335419"/>
                <a:gd name="connsiteY53" fmla="*/ 1651182 h 2568872"/>
                <a:gd name="connsiteX54" fmla="*/ 799278 w 1335419"/>
                <a:gd name="connsiteY54" fmla="*/ 1450541 h 2568872"/>
                <a:gd name="connsiteX55" fmla="*/ 838748 w 1335419"/>
                <a:gd name="connsiteY55" fmla="*/ 1374889 h 2568872"/>
                <a:gd name="connsiteX56" fmla="*/ 940714 w 1335419"/>
                <a:gd name="connsiteY56" fmla="*/ 1167669 h 2568872"/>
                <a:gd name="connsiteX57" fmla="*/ 1042679 w 1335419"/>
                <a:gd name="connsiteY57" fmla="*/ 950581 h 2568872"/>
                <a:gd name="connsiteX58" fmla="*/ 1108463 w 1335419"/>
                <a:gd name="connsiteY58" fmla="*/ 805856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35419" h="2568872">
                  <a:moveTo>
                    <a:pt x="1108463" y="805856"/>
                  </a:moveTo>
                  <a:lnTo>
                    <a:pt x="1147934" y="713758"/>
                  </a:lnTo>
                  <a:lnTo>
                    <a:pt x="1174248" y="644685"/>
                  </a:lnTo>
                  <a:lnTo>
                    <a:pt x="1190694" y="601925"/>
                  </a:lnTo>
                  <a:lnTo>
                    <a:pt x="1210429" y="569033"/>
                  </a:lnTo>
                  <a:lnTo>
                    <a:pt x="1236743" y="532851"/>
                  </a:lnTo>
                  <a:lnTo>
                    <a:pt x="1259767" y="506538"/>
                  </a:lnTo>
                  <a:lnTo>
                    <a:pt x="1282791" y="480224"/>
                  </a:lnTo>
                  <a:lnTo>
                    <a:pt x="1299237" y="463778"/>
                  </a:lnTo>
                  <a:lnTo>
                    <a:pt x="1312394" y="453910"/>
                  </a:lnTo>
                  <a:lnTo>
                    <a:pt x="1328840" y="430886"/>
                  </a:lnTo>
                  <a:lnTo>
                    <a:pt x="1335419" y="397994"/>
                  </a:lnTo>
                  <a:lnTo>
                    <a:pt x="1335419" y="378259"/>
                  </a:lnTo>
                  <a:lnTo>
                    <a:pt x="1325551" y="345367"/>
                  </a:lnTo>
                  <a:lnTo>
                    <a:pt x="1302527" y="302607"/>
                  </a:lnTo>
                  <a:lnTo>
                    <a:pt x="1279502" y="273004"/>
                  </a:lnTo>
                  <a:lnTo>
                    <a:pt x="1236743" y="226955"/>
                  </a:lnTo>
                  <a:lnTo>
                    <a:pt x="1180826" y="171038"/>
                  </a:lnTo>
                  <a:lnTo>
                    <a:pt x="1118331" y="124990"/>
                  </a:lnTo>
                  <a:lnTo>
                    <a:pt x="1059125" y="88808"/>
                  </a:lnTo>
                  <a:lnTo>
                    <a:pt x="996630" y="52627"/>
                  </a:lnTo>
                  <a:lnTo>
                    <a:pt x="960449" y="36181"/>
                  </a:lnTo>
                  <a:lnTo>
                    <a:pt x="924268" y="16446"/>
                  </a:lnTo>
                  <a:lnTo>
                    <a:pt x="888086" y="0"/>
                  </a:lnTo>
                  <a:lnTo>
                    <a:pt x="878219" y="0"/>
                  </a:lnTo>
                  <a:lnTo>
                    <a:pt x="868351" y="6578"/>
                  </a:lnTo>
                  <a:lnTo>
                    <a:pt x="868351" y="26313"/>
                  </a:lnTo>
                  <a:lnTo>
                    <a:pt x="874930" y="46049"/>
                  </a:lnTo>
                  <a:lnTo>
                    <a:pt x="907822" y="95387"/>
                  </a:lnTo>
                  <a:lnTo>
                    <a:pt x="934135" y="138146"/>
                  </a:lnTo>
                  <a:lnTo>
                    <a:pt x="950581" y="177617"/>
                  </a:lnTo>
                  <a:lnTo>
                    <a:pt x="970317" y="240112"/>
                  </a:lnTo>
                  <a:lnTo>
                    <a:pt x="973606" y="266426"/>
                  </a:lnTo>
                  <a:lnTo>
                    <a:pt x="963738" y="319053"/>
                  </a:lnTo>
                  <a:lnTo>
                    <a:pt x="901243" y="565744"/>
                  </a:lnTo>
                  <a:lnTo>
                    <a:pt x="792699" y="901243"/>
                  </a:lnTo>
                  <a:lnTo>
                    <a:pt x="710469" y="1124909"/>
                  </a:lnTo>
                  <a:lnTo>
                    <a:pt x="565744" y="1476854"/>
                  </a:lnTo>
                  <a:lnTo>
                    <a:pt x="430886" y="1763015"/>
                  </a:lnTo>
                  <a:lnTo>
                    <a:pt x="273004" y="2068912"/>
                  </a:lnTo>
                  <a:lnTo>
                    <a:pt x="108544" y="2355073"/>
                  </a:lnTo>
                  <a:lnTo>
                    <a:pt x="9868" y="2516244"/>
                  </a:lnTo>
                  <a:lnTo>
                    <a:pt x="0" y="2539269"/>
                  </a:lnTo>
                  <a:lnTo>
                    <a:pt x="0" y="2549136"/>
                  </a:lnTo>
                  <a:lnTo>
                    <a:pt x="3289" y="2562293"/>
                  </a:lnTo>
                  <a:lnTo>
                    <a:pt x="6578" y="2565582"/>
                  </a:lnTo>
                  <a:lnTo>
                    <a:pt x="26314" y="2568872"/>
                  </a:lnTo>
                  <a:lnTo>
                    <a:pt x="59206" y="2552426"/>
                  </a:lnTo>
                  <a:lnTo>
                    <a:pt x="101966" y="2499798"/>
                  </a:lnTo>
                  <a:lnTo>
                    <a:pt x="240112" y="2325470"/>
                  </a:lnTo>
                  <a:lnTo>
                    <a:pt x="361813" y="2164299"/>
                  </a:lnTo>
                  <a:lnTo>
                    <a:pt x="447332" y="2039309"/>
                  </a:lnTo>
                  <a:lnTo>
                    <a:pt x="582190" y="1838667"/>
                  </a:lnTo>
                  <a:lnTo>
                    <a:pt x="700602" y="1651182"/>
                  </a:lnTo>
                  <a:lnTo>
                    <a:pt x="799278" y="1450541"/>
                  </a:lnTo>
                  <a:lnTo>
                    <a:pt x="838748" y="1374889"/>
                  </a:lnTo>
                  <a:lnTo>
                    <a:pt x="940714" y="1167669"/>
                  </a:lnTo>
                  <a:lnTo>
                    <a:pt x="1042679" y="950581"/>
                  </a:lnTo>
                  <a:lnTo>
                    <a:pt x="1108463" y="805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5">
              <a:extLst>
                <a:ext uri="{FF2B5EF4-FFF2-40B4-BE49-F238E27FC236}">
                  <a16:creationId xmlns:a16="http://schemas.microsoft.com/office/drawing/2014/main" id="{24F56D7E-E7C7-40DD-9C96-B08A43F80607}"/>
                </a:ext>
              </a:extLst>
            </p:cNvPr>
            <p:cNvSpPr/>
            <p:nvPr/>
          </p:nvSpPr>
          <p:spPr>
            <a:xfrm>
              <a:off x="4005263" y="1800225"/>
              <a:ext cx="1589087" cy="474663"/>
            </a:xfrm>
            <a:custGeom>
              <a:avLst/>
              <a:gdLst>
                <a:gd name="connsiteX0" fmla="*/ 883443 w 1588293"/>
                <a:gd name="connsiteY0" fmla="*/ 347663 h 473869"/>
                <a:gd name="connsiteX1" fmla="*/ 1042987 w 1588293"/>
                <a:gd name="connsiteY1" fmla="*/ 309563 h 473869"/>
                <a:gd name="connsiteX2" fmla="*/ 1233487 w 1588293"/>
                <a:gd name="connsiteY2" fmla="*/ 273844 h 473869"/>
                <a:gd name="connsiteX3" fmla="*/ 1421606 w 1588293"/>
                <a:gd name="connsiteY3" fmla="*/ 240506 h 473869"/>
                <a:gd name="connsiteX4" fmla="*/ 1538287 w 1588293"/>
                <a:gd name="connsiteY4" fmla="*/ 221456 h 473869"/>
                <a:gd name="connsiteX5" fmla="*/ 1557337 w 1588293"/>
                <a:gd name="connsiteY5" fmla="*/ 214313 h 473869"/>
                <a:gd name="connsiteX6" fmla="*/ 1576387 w 1588293"/>
                <a:gd name="connsiteY6" fmla="*/ 195263 h 473869"/>
                <a:gd name="connsiteX7" fmla="*/ 1585912 w 1588293"/>
                <a:gd name="connsiteY7" fmla="*/ 178594 h 473869"/>
                <a:gd name="connsiteX8" fmla="*/ 1588293 w 1588293"/>
                <a:gd name="connsiteY8" fmla="*/ 154781 h 473869"/>
                <a:gd name="connsiteX9" fmla="*/ 1585912 w 1588293"/>
                <a:gd name="connsiteY9" fmla="*/ 140494 h 473869"/>
                <a:gd name="connsiteX10" fmla="*/ 1569243 w 1588293"/>
                <a:gd name="connsiteY10" fmla="*/ 123825 h 473869"/>
                <a:gd name="connsiteX11" fmla="*/ 1535906 w 1588293"/>
                <a:gd name="connsiteY11" fmla="*/ 104775 h 473869"/>
                <a:gd name="connsiteX12" fmla="*/ 1497806 w 1588293"/>
                <a:gd name="connsiteY12" fmla="*/ 83344 h 473869"/>
                <a:gd name="connsiteX13" fmla="*/ 1440656 w 1588293"/>
                <a:gd name="connsiteY13" fmla="*/ 54769 h 473869"/>
                <a:gd name="connsiteX14" fmla="*/ 1381125 w 1588293"/>
                <a:gd name="connsiteY14" fmla="*/ 30956 h 473869"/>
                <a:gd name="connsiteX15" fmla="*/ 1316831 w 1588293"/>
                <a:gd name="connsiteY15" fmla="*/ 11906 h 473869"/>
                <a:gd name="connsiteX16" fmla="*/ 1233487 w 1588293"/>
                <a:gd name="connsiteY16" fmla="*/ 0 h 473869"/>
                <a:gd name="connsiteX17" fmla="*/ 1219200 w 1588293"/>
                <a:gd name="connsiteY17" fmla="*/ 0 h 473869"/>
                <a:gd name="connsiteX18" fmla="*/ 1207293 w 1588293"/>
                <a:gd name="connsiteY18" fmla="*/ 2381 h 473869"/>
                <a:gd name="connsiteX19" fmla="*/ 1188243 w 1588293"/>
                <a:gd name="connsiteY19" fmla="*/ 14288 h 473869"/>
                <a:gd name="connsiteX20" fmla="*/ 1085850 w 1588293"/>
                <a:gd name="connsiteY20" fmla="*/ 73819 h 473869"/>
                <a:gd name="connsiteX21" fmla="*/ 1052512 w 1588293"/>
                <a:gd name="connsiteY21" fmla="*/ 90488 h 473869"/>
                <a:gd name="connsiteX22" fmla="*/ 976312 w 1588293"/>
                <a:gd name="connsiteY22" fmla="*/ 116681 h 473869"/>
                <a:gd name="connsiteX23" fmla="*/ 802481 w 1588293"/>
                <a:gd name="connsiteY23" fmla="*/ 171450 h 473869"/>
                <a:gd name="connsiteX24" fmla="*/ 569118 w 1588293"/>
                <a:gd name="connsiteY24" fmla="*/ 233363 h 473869"/>
                <a:gd name="connsiteX25" fmla="*/ 426243 w 1588293"/>
                <a:gd name="connsiteY25" fmla="*/ 269081 h 473869"/>
                <a:gd name="connsiteX26" fmla="*/ 295275 w 1588293"/>
                <a:gd name="connsiteY26" fmla="*/ 295275 h 473869"/>
                <a:gd name="connsiteX27" fmla="*/ 219075 w 1588293"/>
                <a:gd name="connsiteY27" fmla="*/ 304800 h 473869"/>
                <a:gd name="connsiteX28" fmla="*/ 126206 w 1588293"/>
                <a:gd name="connsiteY28" fmla="*/ 311944 h 473869"/>
                <a:gd name="connsiteX29" fmla="*/ 69056 w 1588293"/>
                <a:gd name="connsiteY29" fmla="*/ 311944 h 473869"/>
                <a:gd name="connsiteX30" fmla="*/ 45243 w 1588293"/>
                <a:gd name="connsiteY30" fmla="*/ 302419 h 473869"/>
                <a:gd name="connsiteX31" fmla="*/ 28575 w 1588293"/>
                <a:gd name="connsiteY31" fmla="*/ 300038 h 473869"/>
                <a:gd name="connsiteX32" fmla="*/ 11906 w 1588293"/>
                <a:gd name="connsiteY32" fmla="*/ 302419 h 473869"/>
                <a:gd name="connsiteX33" fmla="*/ 7143 w 1588293"/>
                <a:gd name="connsiteY33" fmla="*/ 307181 h 473869"/>
                <a:gd name="connsiteX34" fmla="*/ 0 w 1588293"/>
                <a:gd name="connsiteY34" fmla="*/ 319088 h 473869"/>
                <a:gd name="connsiteX35" fmla="*/ 4762 w 1588293"/>
                <a:gd name="connsiteY35" fmla="*/ 347663 h 473869"/>
                <a:gd name="connsiteX36" fmla="*/ 14287 w 1588293"/>
                <a:gd name="connsiteY36" fmla="*/ 369094 h 473869"/>
                <a:gd name="connsiteX37" fmla="*/ 33337 w 1588293"/>
                <a:gd name="connsiteY37" fmla="*/ 388144 h 473869"/>
                <a:gd name="connsiteX38" fmla="*/ 83343 w 1588293"/>
                <a:gd name="connsiteY38" fmla="*/ 419100 h 473869"/>
                <a:gd name="connsiteX39" fmla="*/ 133350 w 1588293"/>
                <a:gd name="connsiteY39" fmla="*/ 445294 h 473869"/>
                <a:gd name="connsiteX40" fmla="*/ 178593 w 1588293"/>
                <a:gd name="connsiteY40" fmla="*/ 461963 h 473869"/>
                <a:gd name="connsiteX41" fmla="*/ 209550 w 1588293"/>
                <a:gd name="connsiteY41" fmla="*/ 469106 h 473869"/>
                <a:gd name="connsiteX42" fmla="*/ 257175 w 1588293"/>
                <a:gd name="connsiteY42" fmla="*/ 473869 h 473869"/>
                <a:gd name="connsiteX43" fmla="*/ 333375 w 1588293"/>
                <a:gd name="connsiteY43" fmla="*/ 469106 h 473869"/>
                <a:gd name="connsiteX44" fmla="*/ 404812 w 1588293"/>
                <a:gd name="connsiteY44" fmla="*/ 459581 h 473869"/>
                <a:gd name="connsiteX45" fmla="*/ 497681 w 1588293"/>
                <a:gd name="connsiteY45" fmla="*/ 442913 h 473869"/>
                <a:gd name="connsiteX46" fmla="*/ 728662 w 1588293"/>
                <a:gd name="connsiteY46" fmla="*/ 388144 h 473869"/>
                <a:gd name="connsiteX47" fmla="*/ 883443 w 1588293"/>
                <a:gd name="connsiteY47" fmla="*/ 34766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88293" h="473869">
                  <a:moveTo>
                    <a:pt x="883443" y="347663"/>
                  </a:moveTo>
                  <a:lnTo>
                    <a:pt x="1042987" y="309563"/>
                  </a:lnTo>
                  <a:lnTo>
                    <a:pt x="1233487" y="273844"/>
                  </a:lnTo>
                  <a:lnTo>
                    <a:pt x="1421606" y="240506"/>
                  </a:lnTo>
                  <a:lnTo>
                    <a:pt x="1538287" y="221456"/>
                  </a:lnTo>
                  <a:lnTo>
                    <a:pt x="1557337" y="214313"/>
                  </a:lnTo>
                  <a:lnTo>
                    <a:pt x="1576387" y="195263"/>
                  </a:lnTo>
                  <a:lnTo>
                    <a:pt x="1585912" y="178594"/>
                  </a:lnTo>
                  <a:lnTo>
                    <a:pt x="1588293" y="154781"/>
                  </a:lnTo>
                  <a:lnTo>
                    <a:pt x="1585912" y="140494"/>
                  </a:lnTo>
                  <a:lnTo>
                    <a:pt x="1569243" y="123825"/>
                  </a:lnTo>
                  <a:lnTo>
                    <a:pt x="1535906" y="104775"/>
                  </a:lnTo>
                  <a:lnTo>
                    <a:pt x="1497806" y="83344"/>
                  </a:lnTo>
                  <a:lnTo>
                    <a:pt x="1440656" y="54769"/>
                  </a:lnTo>
                  <a:lnTo>
                    <a:pt x="1381125" y="30956"/>
                  </a:lnTo>
                  <a:lnTo>
                    <a:pt x="1316831" y="11906"/>
                  </a:lnTo>
                  <a:lnTo>
                    <a:pt x="1233487" y="0"/>
                  </a:lnTo>
                  <a:lnTo>
                    <a:pt x="1219200" y="0"/>
                  </a:lnTo>
                  <a:lnTo>
                    <a:pt x="1207293" y="2381"/>
                  </a:lnTo>
                  <a:lnTo>
                    <a:pt x="1188243" y="14288"/>
                  </a:lnTo>
                  <a:lnTo>
                    <a:pt x="1085850" y="73819"/>
                  </a:lnTo>
                  <a:lnTo>
                    <a:pt x="1052512" y="90488"/>
                  </a:lnTo>
                  <a:lnTo>
                    <a:pt x="976312" y="116681"/>
                  </a:lnTo>
                  <a:lnTo>
                    <a:pt x="802481" y="171450"/>
                  </a:lnTo>
                  <a:lnTo>
                    <a:pt x="569118" y="233363"/>
                  </a:lnTo>
                  <a:lnTo>
                    <a:pt x="426243" y="269081"/>
                  </a:lnTo>
                  <a:lnTo>
                    <a:pt x="295275" y="295275"/>
                  </a:lnTo>
                  <a:lnTo>
                    <a:pt x="219075" y="304800"/>
                  </a:lnTo>
                  <a:lnTo>
                    <a:pt x="126206" y="311944"/>
                  </a:lnTo>
                  <a:lnTo>
                    <a:pt x="69056" y="311944"/>
                  </a:lnTo>
                  <a:lnTo>
                    <a:pt x="45243" y="302419"/>
                  </a:lnTo>
                  <a:lnTo>
                    <a:pt x="28575" y="300038"/>
                  </a:lnTo>
                  <a:lnTo>
                    <a:pt x="11906" y="302419"/>
                  </a:lnTo>
                  <a:lnTo>
                    <a:pt x="7143" y="307181"/>
                  </a:lnTo>
                  <a:lnTo>
                    <a:pt x="0" y="319088"/>
                  </a:lnTo>
                  <a:lnTo>
                    <a:pt x="4762" y="347663"/>
                  </a:lnTo>
                  <a:lnTo>
                    <a:pt x="14287" y="369094"/>
                  </a:lnTo>
                  <a:lnTo>
                    <a:pt x="33337" y="388144"/>
                  </a:lnTo>
                  <a:lnTo>
                    <a:pt x="83343" y="419100"/>
                  </a:lnTo>
                  <a:lnTo>
                    <a:pt x="133350" y="445294"/>
                  </a:lnTo>
                  <a:lnTo>
                    <a:pt x="178593" y="461963"/>
                  </a:lnTo>
                  <a:lnTo>
                    <a:pt x="209550" y="469106"/>
                  </a:lnTo>
                  <a:lnTo>
                    <a:pt x="257175" y="473869"/>
                  </a:lnTo>
                  <a:lnTo>
                    <a:pt x="333375" y="469106"/>
                  </a:lnTo>
                  <a:lnTo>
                    <a:pt x="404812" y="459581"/>
                  </a:lnTo>
                  <a:lnTo>
                    <a:pt x="497681" y="442913"/>
                  </a:lnTo>
                  <a:lnTo>
                    <a:pt x="728662" y="388144"/>
                  </a:lnTo>
                  <a:lnTo>
                    <a:pt x="88344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DE5DF816-9148-407F-B294-AB0CBA198E7D}"/>
                </a:ext>
              </a:extLst>
            </p:cNvPr>
            <p:cNvSpPr/>
            <p:nvPr/>
          </p:nvSpPr>
          <p:spPr>
            <a:xfrm>
              <a:off x="5646738" y="2344738"/>
              <a:ext cx="457200" cy="2011362"/>
            </a:xfrm>
            <a:custGeom>
              <a:avLst/>
              <a:gdLst>
                <a:gd name="connsiteX0" fmla="*/ 388942 w 458488"/>
                <a:gd name="connsiteY0" fmla="*/ 716065 h 2011680"/>
                <a:gd name="connsiteX1" fmla="*/ 391518 w 458488"/>
                <a:gd name="connsiteY1" fmla="*/ 556367 h 2011680"/>
                <a:gd name="connsiteX2" fmla="*/ 394094 w 458488"/>
                <a:gd name="connsiteY2" fmla="*/ 468791 h 2011680"/>
                <a:gd name="connsiteX3" fmla="*/ 396669 w 458488"/>
                <a:gd name="connsiteY3" fmla="*/ 419851 h 2011680"/>
                <a:gd name="connsiteX4" fmla="*/ 401821 w 458488"/>
                <a:gd name="connsiteY4" fmla="*/ 391518 h 2011680"/>
                <a:gd name="connsiteX5" fmla="*/ 419851 w 458488"/>
                <a:gd name="connsiteY5" fmla="*/ 342578 h 2011680"/>
                <a:gd name="connsiteX6" fmla="*/ 435306 w 458488"/>
                <a:gd name="connsiteY6" fmla="*/ 309093 h 2011680"/>
                <a:gd name="connsiteX7" fmla="*/ 443033 w 458488"/>
                <a:gd name="connsiteY7" fmla="*/ 296214 h 2011680"/>
                <a:gd name="connsiteX8" fmla="*/ 453336 w 458488"/>
                <a:gd name="connsiteY8" fmla="*/ 275608 h 2011680"/>
                <a:gd name="connsiteX9" fmla="*/ 458488 w 458488"/>
                <a:gd name="connsiteY9" fmla="*/ 257577 h 2011680"/>
                <a:gd name="connsiteX10" fmla="*/ 455912 w 458488"/>
                <a:gd name="connsiteY10" fmla="*/ 242123 h 2011680"/>
                <a:gd name="connsiteX11" fmla="*/ 448185 w 458488"/>
                <a:gd name="connsiteY11" fmla="*/ 218941 h 2011680"/>
                <a:gd name="connsiteX12" fmla="*/ 435306 w 458488"/>
                <a:gd name="connsiteY12" fmla="*/ 200910 h 2011680"/>
                <a:gd name="connsiteX13" fmla="*/ 412124 w 458488"/>
                <a:gd name="connsiteY13" fmla="*/ 177728 h 2011680"/>
                <a:gd name="connsiteX14" fmla="*/ 383790 w 458488"/>
                <a:gd name="connsiteY14" fmla="*/ 154546 h 2011680"/>
                <a:gd name="connsiteX15" fmla="*/ 345154 w 458488"/>
                <a:gd name="connsiteY15" fmla="*/ 133940 h 2011680"/>
                <a:gd name="connsiteX16" fmla="*/ 296214 w 458488"/>
                <a:gd name="connsiteY16" fmla="*/ 105607 h 2011680"/>
                <a:gd name="connsiteX17" fmla="*/ 244699 w 458488"/>
                <a:gd name="connsiteY17" fmla="*/ 74697 h 2011680"/>
                <a:gd name="connsiteX18" fmla="*/ 195759 w 458488"/>
                <a:gd name="connsiteY18" fmla="*/ 51515 h 2011680"/>
                <a:gd name="connsiteX19" fmla="*/ 144243 w 458488"/>
                <a:gd name="connsiteY19" fmla="*/ 30909 h 2011680"/>
                <a:gd name="connsiteX20" fmla="*/ 108183 w 458488"/>
                <a:gd name="connsiteY20" fmla="*/ 20606 h 2011680"/>
                <a:gd name="connsiteX21" fmla="*/ 92728 w 458488"/>
                <a:gd name="connsiteY21" fmla="*/ 15455 h 2011680"/>
                <a:gd name="connsiteX22" fmla="*/ 59243 w 458488"/>
                <a:gd name="connsiteY22" fmla="*/ 5151 h 2011680"/>
                <a:gd name="connsiteX23" fmla="*/ 36061 w 458488"/>
                <a:gd name="connsiteY23" fmla="*/ 0 h 2011680"/>
                <a:gd name="connsiteX24" fmla="*/ 20606 w 458488"/>
                <a:gd name="connsiteY24" fmla="*/ 0 h 2011680"/>
                <a:gd name="connsiteX25" fmla="*/ 10303 w 458488"/>
                <a:gd name="connsiteY25" fmla="*/ 0 h 2011680"/>
                <a:gd name="connsiteX26" fmla="*/ 0 w 458488"/>
                <a:gd name="connsiteY26" fmla="*/ 10303 h 2011680"/>
                <a:gd name="connsiteX27" fmla="*/ 5152 w 458488"/>
                <a:gd name="connsiteY27" fmla="*/ 30909 h 2011680"/>
                <a:gd name="connsiteX28" fmla="*/ 18030 w 458488"/>
                <a:gd name="connsiteY28" fmla="*/ 59243 h 2011680"/>
                <a:gd name="connsiteX29" fmla="*/ 43788 w 458488"/>
                <a:gd name="connsiteY29" fmla="*/ 87576 h 2011680"/>
                <a:gd name="connsiteX30" fmla="*/ 87576 w 458488"/>
                <a:gd name="connsiteY30" fmla="*/ 133940 h 2011680"/>
                <a:gd name="connsiteX31" fmla="*/ 113334 w 458488"/>
                <a:gd name="connsiteY31" fmla="*/ 167425 h 2011680"/>
                <a:gd name="connsiteX32" fmla="*/ 136516 w 458488"/>
                <a:gd name="connsiteY32" fmla="*/ 206062 h 2011680"/>
                <a:gd name="connsiteX33" fmla="*/ 151971 w 458488"/>
                <a:gd name="connsiteY33" fmla="*/ 247274 h 2011680"/>
                <a:gd name="connsiteX34" fmla="*/ 167425 w 458488"/>
                <a:gd name="connsiteY34" fmla="*/ 321972 h 2011680"/>
                <a:gd name="connsiteX35" fmla="*/ 172577 w 458488"/>
                <a:gd name="connsiteY35" fmla="*/ 386366 h 2011680"/>
                <a:gd name="connsiteX36" fmla="*/ 182880 w 458488"/>
                <a:gd name="connsiteY36" fmla="*/ 507428 h 2011680"/>
                <a:gd name="connsiteX37" fmla="*/ 188032 w 458488"/>
                <a:gd name="connsiteY37" fmla="*/ 566670 h 2011680"/>
                <a:gd name="connsiteX38" fmla="*/ 193183 w 458488"/>
                <a:gd name="connsiteY38" fmla="*/ 654247 h 2011680"/>
                <a:gd name="connsiteX39" fmla="*/ 198335 w 458488"/>
                <a:gd name="connsiteY39" fmla="*/ 813945 h 2011680"/>
                <a:gd name="connsiteX40" fmla="*/ 195759 w 458488"/>
                <a:gd name="connsiteY40" fmla="*/ 942733 h 2011680"/>
                <a:gd name="connsiteX41" fmla="*/ 180304 w 458488"/>
                <a:gd name="connsiteY41" fmla="*/ 1200311 h 2011680"/>
                <a:gd name="connsiteX42" fmla="*/ 157122 w 458488"/>
                <a:gd name="connsiteY42" fmla="*/ 1424403 h 2011680"/>
                <a:gd name="connsiteX43" fmla="*/ 126213 w 458488"/>
                <a:gd name="connsiteY43" fmla="*/ 1651071 h 2011680"/>
                <a:gd name="connsiteX44" fmla="*/ 131365 w 458488"/>
                <a:gd name="connsiteY44" fmla="*/ 1700011 h 2011680"/>
                <a:gd name="connsiteX45" fmla="*/ 144243 w 458488"/>
                <a:gd name="connsiteY45" fmla="*/ 1751527 h 2011680"/>
                <a:gd name="connsiteX46" fmla="*/ 164850 w 458488"/>
                <a:gd name="connsiteY46" fmla="*/ 1818497 h 2011680"/>
                <a:gd name="connsiteX47" fmla="*/ 195759 w 458488"/>
                <a:gd name="connsiteY47" fmla="*/ 1885467 h 2011680"/>
                <a:gd name="connsiteX48" fmla="*/ 231820 w 458488"/>
                <a:gd name="connsiteY48" fmla="*/ 1947286 h 2011680"/>
                <a:gd name="connsiteX49" fmla="*/ 252426 w 458488"/>
                <a:gd name="connsiteY49" fmla="*/ 1978195 h 2011680"/>
                <a:gd name="connsiteX50" fmla="*/ 273032 w 458488"/>
                <a:gd name="connsiteY50" fmla="*/ 1998801 h 2011680"/>
                <a:gd name="connsiteX51" fmla="*/ 291063 w 458488"/>
                <a:gd name="connsiteY51" fmla="*/ 2009104 h 2011680"/>
                <a:gd name="connsiteX52" fmla="*/ 303941 w 458488"/>
                <a:gd name="connsiteY52" fmla="*/ 2011680 h 2011680"/>
                <a:gd name="connsiteX53" fmla="*/ 332275 w 458488"/>
                <a:gd name="connsiteY53" fmla="*/ 2003953 h 2011680"/>
                <a:gd name="connsiteX54" fmla="*/ 355457 w 458488"/>
                <a:gd name="connsiteY54" fmla="*/ 1983346 h 2011680"/>
                <a:gd name="connsiteX55" fmla="*/ 368336 w 458488"/>
                <a:gd name="connsiteY55" fmla="*/ 1962740 h 2011680"/>
                <a:gd name="connsiteX56" fmla="*/ 376063 w 458488"/>
                <a:gd name="connsiteY56" fmla="*/ 1939558 h 2011680"/>
                <a:gd name="connsiteX57" fmla="*/ 406972 w 458488"/>
                <a:gd name="connsiteY57" fmla="*/ 1800466 h 2011680"/>
                <a:gd name="connsiteX58" fmla="*/ 417276 w 458488"/>
                <a:gd name="connsiteY58" fmla="*/ 1746375 h 2011680"/>
                <a:gd name="connsiteX59" fmla="*/ 412124 w 458488"/>
                <a:gd name="connsiteY59" fmla="*/ 1676829 h 2011680"/>
                <a:gd name="connsiteX60" fmla="*/ 399245 w 458488"/>
                <a:gd name="connsiteY60" fmla="*/ 1457888 h 2011680"/>
                <a:gd name="connsiteX61" fmla="*/ 388942 w 458488"/>
                <a:gd name="connsiteY61" fmla="*/ 1120462 h 2011680"/>
                <a:gd name="connsiteX62" fmla="*/ 388942 w 458488"/>
                <a:gd name="connsiteY62" fmla="*/ 716065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8488" h="2011680">
                  <a:moveTo>
                    <a:pt x="388942" y="716065"/>
                  </a:moveTo>
                  <a:cubicBezTo>
                    <a:pt x="389801" y="662832"/>
                    <a:pt x="390659" y="609600"/>
                    <a:pt x="391518" y="556367"/>
                  </a:cubicBezTo>
                  <a:cubicBezTo>
                    <a:pt x="392377" y="527175"/>
                    <a:pt x="393235" y="497983"/>
                    <a:pt x="394094" y="468791"/>
                  </a:cubicBezTo>
                  <a:lnTo>
                    <a:pt x="396669" y="419851"/>
                  </a:lnTo>
                  <a:lnTo>
                    <a:pt x="401821" y="391518"/>
                  </a:lnTo>
                  <a:lnTo>
                    <a:pt x="419851" y="342578"/>
                  </a:lnTo>
                  <a:lnTo>
                    <a:pt x="435306" y="309093"/>
                  </a:lnTo>
                  <a:lnTo>
                    <a:pt x="443033" y="296214"/>
                  </a:lnTo>
                  <a:lnTo>
                    <a:pt x="453336" y="275608"/>
                  </a:lnTo>
                  <a:lnTo>
                    <a:pt x="458488" y="257577"/>
                  </a:lnTo>
                  <a:lnTo>
                    <a:pt x="455912" y="242123"/>
                  </a:lnTo>
                  <a:lnTo>
                    <a:pt x="448185" y="218941"/>
                  </a:lnTo>
                  <a:lnTo>
                    <a:pt x="435306" y="200910"/>
                  </a:lnTo>
                  <a:lnTo>
                    <a:pt x="412124" y="177728"/>
                  </a:lnTo>
                  <a:lnTo>
                    <a:pt x="383790" y="154546"/>
                  </a:lnTo>
                  <a:lnTo>
                    <a:pt x="345154" y="133940"/>
                  </a:lnTo>
                  <a:lnTo>
                    <a:pt x="296214" y="105607"/>
                  </a:lnTo>
                  <a:lnTo>
                    <a:pt x="244699" y="74697"/>
                  </a:lnTo>
                  <a:lnTo>
                    <a:pt x="195759" y="51515"/>
                  </a:lnTo>
                  <a:lnTo>
                    <a:pt x="144243" y="30909"/>
                  </a:lnTo>
                  <a:lnTo>
                    <a:pt x="108183" y="20606"/>
                  </a:lnTo>
                  <a:lnTo>
                    <a:pt x="92728" y="15455"/>
                  </a:lnTo>
                  <a:lnTo>
                    <a:pt x="59243" y="5151"/>
                  </a:lnTo>
                  <a:lnTo>
                    <a:pt x="36061" y="0"/>
                  </a:lnTo>
                  <a:lnTo>
                    <a:pt x="20606" y="0"/>
                  </a:lnTo>
                  <a:lnTo>
                    <a:pt x="10303" y="0"/>
                  </a:lnTo>
                  <a:lnTo>
                    <a:pt x="0" y="10303"/>
                  </a:lnTo>
                  <a:lnTo>
                    <a:pt x="5152" y="30909"/>
                  </a:lnTo>
                  <a:lnTo>
                    <a:pt x="18030" y="59243"/>
                  </a:lnTo>
                  <a:lnTo>
                    <a:pt x="43788" y="87576"/>
                  </a:lnTo>
                  <a:lnTo>
                    <a:pt x="87576" y="133940"/>
                  </a:lnTo>
                  <a:lnTo>
                    <a:pt x="113334" y="167425"/>
                  </a:lnTo>
                  <a:lnTo>
                    <a:pt x="136516" y="206062"/>
                  </a:lnTo>
                  <a:lnTo>
                    <a:pt x="151971" y="247274"/>
                  </a:lnTo>
                  <a:lnTo>
                    <a:pt x="167425" y="321972"/>
                  </a:lnTo>
                  <a:lnTo>
                    <a:pt x="172577" y="386366"/>
                  </a:lnTo>
                  <a:lnTo>
                    <a:pt x="182880" y="507428"/>
                  </a:lnTo>
                  <a:lnTo>
                    <a:pt x="188032" y="566670"/>
                  </a:lnTo>
                  <a:lnTo>
                    <a:pt x="193183" y="654247"/>
                  </a:lnTo>
                  <a:lnTo>
                    <a:pt x="198335" y="813945"/>
                  </a:lnTo>
                  <a:cubicBezTo>
                    <a:pt x="197476" y="856874"/>
                    <a:pt x="196618" y="899804"/>
                    <a:pt x="195759" y="942733"/>
                  </a:cubicBezTo>
                  <a:lnTo>
                    <a:pt x="180304" y="1200311"/>
                  </a:lnTo>
                  <a:lnTo>
                    <a:pt x="157122" y="1424403"/>
                  </a:lnTo>
                  <a:lnTo>
                    <a:pt x="126213" y="1651071"/>
                  </a:lnTo>
                  <a:lnTo>
                    <a:pt x="131365" y="1700011"/>
                  </a:lnTo>
                  <a:lnTo>
                    <a:pt x="144243" y="1751527"/>
                  </a:lnTo>
                  <a:lnTo>
                    <a:pt x="164850" y="1818497"/>
                  </a:lnTo>
                  <a:lnTo>
                    <a:pt x="195759" y="1885467"/>
                  </a:lnTo>
                  <a:lnTo>
                    <a:pt x="231820" y="1947286"/>
                  </a:lnTo>
                  <a:lnTo>
                    <a:pt x="252426" y="1978195"/>
                  </a:lnTo>
                  <a:lnTo>
                    <a:pt x="273032" y="1998801"/>
                  </a:lnTo>
                  <a:lnTo>
                    <a:pt x="291063" y="2009104"/>
                  </a:lnTo>
                  <a:lnTo>
                    <a:pt x="303941" y="2011680"/>
                  </a:lnTo>
                  <a:lnTo>
                    <a:pt x="332275" y="2003953"/>
                  </a:lnTo>
                  <a:lnTo>
                    <a:pt x="355457" y="1983346"/>
                  </a:lnTo>
                  <a:lnTo>
                    <a:pt x="368336" y="1962740"/>
                  </a:lnTo>
                  <a:lnTo>
                    <a:pt x="376063" y="1939558"/>
                  </a:lnTo>
                  <a:lnTo>
                    <a:pt x="406972" y="1800466"/>
                  </a:lnTo>
                  <a:lnTo>
                    <a:pt x="417276" y="1746375"/>
                  </a:lnTo>
                  <a:lnTo>
                    <a:pt x="412124" y="1676829"/>
                  </a:lnTo>
                  <a:lnTo>
                    <a:pt x="399245" y="1457888"/>
                  </a:lnTo>
                  <a:lnTo>
                    <a:pt x="388942" y="1120462"/>
                  </a:lnTo>
                  <a:lnTo>
                    <a:pt x="388942" y="7160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3">
              <a:extLst>
                <a:ext uri="{FF2B5EF4-FFF2-40B4-BE49-F238E27FC236}">
                  <a16:creationId xmlns:a16="http://schemas.microsoft.com/office/drawing/2014/main" id="{00FCE93D-378F-421B-B997-B3A066ADADA5}"/>
                </a:ext>
              </a:extLst>
            </p:cNvPr>
            <p:cNvSpPr/>
            <p:nvPr/>
          </p:nvSpPr>
          <p:spPr>
            <a:xfrm rot="16200000">
              <a:off x="4450556" y="3475832"/>
              <a:ext cx="4360863" cy="603250"/>
            </a:xfrm>
            <a:custGeom>
              <a:avLst/>
              <a:gdLst>
                <a:gd name="connsiteX0" fmla="*/ 2312479 w 4360170"/>
                <a:gd name="connsiteY0" fmla="*/ 225952 h 603715"/>
                <a:gd name="connsiteX1" fmla="*/ 2619633 w 4360170"/>
                <a:gd name="connsiteY1" fmla="*/ 225952 h 603715"/>
                <a:gd name="connsiteX2" fmla="*/ 2940908 w 4360170"/>
                <a:gd name="connsiteY2" fmla="*/ 225952 h 603715"/>
                <a:gd name="connsiteX3" fmla="*/ 3286898 w 4360170"/>
                <a:gd name="connsiteY3" fmla="*/ 233013 h 603715"/>
                <a:gd name="connsiteX4" fmla="*/ 3625826 w 4360170"/>
                <a:gd name="connsiteY4" fmla="*/ 240074 h 603715"/>
                <a:gd name="connsiteX5" fmla="*/ 3911796 w 4360170"/>
                <a:gd name="connsiteY5" fmla="*/ 247135 h 603715"/>
                <a:gd name="connsiteX6" fmla="*/ 4003589 w 4360170"/>
                <a:gd name="connsiteY6" fmla="*/ 243604 h 603715"/>
                <a:gd name="connsiteX7" fmla="*/ 4049486 w 4360170"/>
                <a:gd name="connsiteY7" fmla="*/ 236543 h 603715"/>
                <a:gd name="connsiteX8" fmla="*/ 4095383 w 4360170"/>
                <a:gd name="connsiteY8" fmla="*/ 225952 h 603715"/>
                <a:gd name="connsiteX9" fmla="*/ 4137749 w 4360170"/>
                <a:gd name="connsiteY9" fmla="*/ 201238 h 603715"/>
                <a:gd name="connsiteX10" fmla="*/ 4180115 w 4360170"/>
                <a:gd name="connsiteY10" fmla="*/ 169464 h 603715"/>
                <a:gd name="connsiteX11" fmla="*/ 4229542 w 4360170"/>
                <a:gd name="connsiteY11" fmla="*/ 112976 h 603715"/>
                <a:gd name="connsiteX12" fmla="*/ 4257786 w 4360170"/>
                <a:gd name="connsiteY12" fmla="*/ 74140 h 603715"/>
                <a:gd name="connsiteX13" fmla="*/ 4275438 w 4360170"/>
                <a:gd name="connsiteY13" fmla="*/ 42366 h 603715"/>
                <a:gd name="connsiteX14" fmla="*/ 4286030 w 4360170"/>
                <a:gd name="connsiteY14" fmla="*/ 28244 h 603715"/>
                <a:gd name="connsiteX15" fmla="*/ 4303682 w 4360170"/>
                <a:gd name="connsiteY15" fmla="*/ 10591 h 603715"/>
                <a:gd name="connsiteX16" fmla="*/ 4317804 w 4360170"/>
                <a:gd name="connsiteY16" fmla="*/ 0 h 603715"/>
                <a:gd name="connsiteX17" fmla="*/ 4324865 w 4360170"/>
                <a:gd name="connsiteY17" fmla="*/ 0 h 603715"/>
                <a:gd name="connsiteX18" fmla="*/ 4335457 w 4360170"/>
                <a:gd name="connsiteY18" fmla="*/ 3530 h 603715"/>
                <a:gd name="connsiteX19" fmla="*/ 4349579 w 4360170"/>
                <a:gd name="connsiteY19" fmla="*/ 21183 h 603715"/>
                <a:gd name="connsiteX20" fmla="*/ 4356640 w 4360170"/>
                <a:gd name="connsiteY20" fmla="*/ 49427 h 603715"/>
                <a:gd name="connsiteX21" fmla="*/ 4360170 w 4360170"/>
                <a:gd name="connsiteY21" fmla="*/ 95323 h 603715"/>
                <a:gd name="connsiteX22" fmla="*/ 4356640 w 4360170"/>
                <a:gd name="connsiteY22" fmla="*/ 137689 h 603715"/>
                <a:gd name="connsiteX23" fmla="*/ 4342518 w 4360170"/>
                <a:gd name="connsiteY23" fmla="*/ 204769 h 603715"/>
                <a:gd name="connsiteX24" fmla="*/ 4310743 w 4360170"/>
                <a:gd name="connsiteY24" fmla="*/ 285970 h 603715"/>
                <a:gd name="connsiteX25" fmla="*/ 4264847 w 4360170"/>
                <a:gd name="connsiteY25" fmla="*/ 374233 h 603715"/>
                <a:gd name="connsiteX26" fmla="*/ 4222481 w 4360170"/>
                <a:gd name="connsiteY26" fmla="*/ 444843 h 603715"/>
                <a:gd name="connsiteX27" fmla="*/ 4158932 w 4360170"/>
                <a:gd name="connsiteY27" fmla="*/ 533105 h 603715"/>
                <a:gd name="connsiteX28" fmla="*/ 4123627 w 4360170"/>
                <a:gd name="connsiteY28" fmla="*/ 564880 h 603715"/>
                <a:gd name="connsiteX29" fmla="*/ 4091852 w 4360170"/>
                <a:gd name="connsiteY29" fmla="*/ 582532 h 603715"/>
                <a:gd name="connsiteX30" fmla="*/ 4070669 w 4360170"/>
                <a:gd name="connsiteY30" fmla="*/ 589593 h 603715"/>
                <a:gd name="connsiteX31" fmla="*/ 4038895 w 4360170"/>
                <a:gd name="connsiteY31" fmla="*/ 589593 h 603715"/>
                <a:gd name="connsiteX32" fmla="*/ 4000059 w 4360170"/>
                <a:gd name="connsiteY32" fmla="*/ 575471 h 603715"/>
                <a:gd name="connsiteX33" fmla="*/ 3971815 w 4360170"/>
                <a:gd name="connsiteY33" fmla="*/ 557819 h 603715"/>
                <a:gd name="connsiteX34" fmla="*/ 3932979 w 4360170"/>
                <a:gd name="connsiteY34" fmla="*/ 536636 h 603715"/>
                <a:gd name="connsiteX35" fmla="*/ 3876491 w 4360170"/>
                <a:gd name="connsiteY35" fmla="*/ 526044 h 603715"/>
                <a:gd name="connsiteX36" fmla="*/ 3745863 w 4360170"/>
                <a:gd name="connsiteY36" fmla="*/ 515453 h 603715"/>
                <a:gd name="connsiteX37" fmla="*/ 3537563 w 4360170"/>
                <a:gd name="connsiteY37" fmla="*/ 508392 h 603715"/>
                <a:gd name="connsiteX38" fmla="*/ 3124495 w 4360170"/>
                <a:gd name="connsiteY38" fmla="*/ 501331 h 603715"/>
                <a:gd name="connsiteX39" fmla="*/ 2774975 w 4360170"/>
                <a:gd name="connsiteY39" fmla="*/ 494270 h 603715"/>
                <a:gd name="connsiteX40" fmla="*/ 2030039 w 4360170"/>
                <a:gd name="connsiteY40" fmla="*/ 494270 h 603715"/>
                <a:gd name="connsiteX41" fmla="*/ 1574604 w 4360170"/>
                <a:gd name="connsiteY41" fmla="*/ 504861 h 603715"/>
                <a:gd name="connsiteX42" fmla="*/ 1168596 w 4360170"/>
                <a:gd name="connsiteY42" fmla="*/ 522514 h 603715"/>
                <a:gd name="connsiteX43" fmla="*/ 921461 w 4360170"/>
                <a:gd name="connsiteY43" fmla="*/ 543697 h 603715"/>
                <a:gd name="connsiteX44" fmla="*/ 688448 w 4360170"/>
                <a:gd name="connsiteY44" fmla="*/ 571941 h 603715"/>
                <a:gd name="connsiteX45" fmla="*/ 480149 w 4360170"/>
                <a:gd name="connsiteY45" fmla="*/ 600185 h 603715"/>
                <a:gd name="connsiteX46" fmla="*/ 444844 w 4360170"/>
                <a:gd name="connsiteY46" fmla="*/ 603715 h 603715"/>
                <a:gd name="connsiteX47" fmla="*/ 391886 w 4360170"/>
                <a:gd name="connsiteY47" fmla="*/ 582532 h 603715"/>
                <a:gd name="connsiteX48" fmla="*/ 296562 w 4360170"/>
                <a:gd name="connsiteY48" fmla="*/ 536636 h 603715"/>
                <a:gd name="connsiteX49" fmla="*/ 215361 w 4360170"/>
                <a:gd name="connsiteY49" fmla="*/ 494270 h 603715"/>
                <a:gd name="connsiteX50" fmla="*/ 137690 w 4360170"/>
                <a:gd name="connsiteY50" fmla="*/ 448373 h 603715"/>
                <a:gd name="connsiteX51" fmla="*/ 60019 w 4360170"/>
                <a:gd name="connsiteY51" fmla="*/ 398946 h 603715"/>
                <a:gd name="connsiteX52" fmla="*/ 31775 w 4360170"/>
                <a:gd name="connsiteY52" fmla="*/ 374233 h 603715"/>
                <a:gd name="connsiteX53" fmla="*/ 17653 w 4360170"/>
                <a:gd name="connsiteY53" fmla="*/ 356580 h 603715"/>
                <a:gd name="connsiteX54" fmla="*/ 3531 w 4360170"/>
                <a:gd name="connsiteY54" fmla="*/ 338928 h 603715"/>
                <a:gd name="connsiteX55" fmla="*/ 0 w 4360170"/>
                <a:gd name="connsiteY55" fmla="*/ 324806 h 603715"/>
                <a:gd name="connsiteX56" fmla="*/ 0 w 4360170"/>
                <a:gd name="connsiteY56" fmla="*/ 307153 h 603715"/>
                <a:gd name="connsiteX57" fmla="*/ 0 w 4360170"/>
                <a:gd name="connsiteY57" fmla="*/ 307153 h 603715"/>
                <a:gd name="connsiteX58" fmla="*/ 3531 w 4360170"/>
                <a:gd name="connsiteY58" fmla="*/ 285970 h 603715"/>
                <a:gd name="connsiteX59" fmla="*/ 14122 w 4360170"/>
                <a:gd name="connsiteY59" fmla="*/ 268318 h 603715"/>
                <a:gd name="connsiteX60" fmla="*/ 42366 w 4360170"/>
                <a:gd name="connsiteY60" fmla="*/ 247135 h 603715"/>
                <a:gd name="connsiteX61" fmla="*/ 102385 w 4360170"/>
                <a:gd name="connsiteY61" fmla="*/ 222421 h 603715"/>
                <a:gd name="connsiteX62" fmla="*/ 621369 w 4360170"/>
                <a:gd name="connsiteY62" fmla="*/ 282440 h 603715"/>
                <a:gd name="connsiteX63" fmla="*/ 667265 w 4360170"/>
                <a:gd name="connsiteY63" fmla="*/ 289501 h 603715"/>
                <a:gd name="connsiteX64" fmla="*/ 720223 w 4360170"/>
                <a:gd name="connsiteY64" fmla="*/ 293031 h 603715"/>
                <a:gd name="connsiteX65" fmla="*/ 889687 w 4360170"/>
                <a:gd name="connsiteY65" fmla="*/ 275379 h 603715"/>
                <a:gd name="connsiteX66" fmla="*/ 1168596 w 4360170"/>
                <a:gd name="connsiteY66" fmla="*/ 257726 h 603715"/>
                <a:gd name="connsiteX67" fmla="*/ 1571074 w 4360170"/>
                <a:gd name="connsiteY67" fmla="*/ 236543 h 603715"/>
                <a:gd name="connsiteX68" fmla="*/ 1857044 w 4360170"/>
                <a:gd name="connsiteY68" fmla="*/ 229482 h 603715"/>
                <a:gd name="connsiteX69" fmla="*/ 2241869 w 4360170"/>
                <a:gd name="connsiteY69" fmla="*/ 225952 h 603715"/>
                <a:gd name="connsiteX70" fmla="*/ 2312479 w 4360170"/>
                <a:gd name="connsiteY70" fmla="*/ 225952 h 60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360170" h="603715">
                  <a:moveTo>
                    <a:pt x="2312479" y="225952"/>
                  </a:moveTo>
                  <a:lnTo>
                    <a:pt x="2619633" y="225952"/>
                  </a:lnTo>
                  <a:lnTo>
                    <a:pt x="2940908" y="225952"/>
                  </a:lnTo>
                  <a:lnTo>
                    <a:pt x="3286898" y="233013"/>
                  </a:lnTo>
                  <a:lnTo>
                    <a:pt x="3625826" y="240074"/>
                  </a:lnTo>
                  <a:lnTo>
                    <a:pt x="3911796" y="247135"/>
                  </a:lnTo>
                  <a:lnTo>
                    <a:pt x="4003589" y="243604"/>
                  </a:lnTo>
                  <a:lnTo>
                    <a:pt x="4049486" y="236543"/>
                  </a:lnTo>
                  <a:lnTo>
                    <a:pt x="4095383" y="225952"/>
                  </a:lnTo>
                  <a:lnTo>
                    <a:pt x="4137749" y="201238"/>
                  </a:lnTo>
                  <a:lnTo>
                    <a:pt x="4180115" y="169464"/>
                  </a:lnTo>
                  <a:lnTo>
                    <a:pt x="4229542" y="112976"/>
                  </a:lnTo>
                  <a:lnTo>
                    <a:pt x="4257786" y="74140"/>
                  </a:lnTo>
                  <a:lnTo>
                    <a:pt x="4275438" y="42366"/>
                  </a:lnTo>
                  <a:lnTo>
                    <a:pt x="4286030" y="28244"/>
                  </a:lnTo>
                  <a:lnTo>
                    <a:pt x="4303682" y="10591"/>
                  </a:lnTo>
                  <a:lnTo>
                    <a:pt x="4317804" y="0"/>
                  </a:lnTo>
                  <a:lnTo>
                    <a:pt x="4324865" y="0"/>
                  </a:lnTo>
                  <a:lnTo>
                    <a:pt x="4335457" y="3530"/>
                  </a:lnTo>
                  <a:lnTo>
                    <a:pt x="4349579" y="21183"/>
                  </a:lnTo>
                  <a:lnTo>
                    <a:pt x="4356640" y="49427"/>
                  </a:lnTo>
                  <a:lnTo>
                    <a:pt x="4360170" y="95323"/>
                  </a:lnTo>
                  <a:lnTo>
                    <a:pt x="4356640" y="137689"/>
                  </a:lnTo>
                  <a:lnTo>
                    <a:pt x="4342518" y="204769"/>
                  </a:lnTo>
                  <a:lnTo>
                    <a:pt x="4310743" y="285970"/>
                  </a:lnTo>
                  <a:lnTo>
                    <a:pt x="4264847" y="374233"/>
                  </a:lnTo>
                  <a:lnTo>
                    <a:pt x="4222481" y="444843"/>
                  </a:lnTo>
                  <a:lnTo>
                    <a:pt x="4158932" y="533105"/>
                  </a:lnTo>
                  <a:lnTo>
                    <a:pt x="4123627" y="564880"/>
                  </a:lnTo>
                  <a:lnTo>
                    <a:pt x="4091852" y="582532"/>
                  </a:lnTo>
                  <a:lnTo>
                    <a:pt x="4070669" y="589593"/>
                  </a:lnTo>
                  <a:lnTo>
                    <a:pt x="4038895" y="589593"/>
                  </a:lnTo>
                  <a:lnTo>
                    <a:pt x="4000059" y="575471"/>
                  </a:lnTo>
                  <a:lnTo>
                    <a:pt x="3971815" y="557819"/>
                  </a:lnTo>
                  <a:lnTo>
                    <a:pt x="3932979" y="536636"/>
                  </a:lnTo>
                  <a:lnTo>
                    <a:pt x="3876491" y="526044"/>
                  </a:lnTo>
                  <a:lnTo>
                    <a:pt x="3745863" y="515453"/>
                  </a:lnTo>
                  <a:lnTo>
                    <a:pt x="3537563" y="508392"/>
                  </a:lnTo>
                  <a:lnTo>
                    <a:pt x="3124495" y="501331"/>
                  </a:lnTo>
                  <a:lnTo>
                    <a:pt x="2774975" y="494270"/>
                  </a:lnTo>
                  <a:lnTo>
                    <a:pt x="2030039" y="494270"/>
                  </a:lnTo>
                  <a:lnTo>
                    <a:pt x="1574604" y="504861"/>
                  </a:lnTo>
                  <a:lnTo>
                    <a:pt x="1168596" y="522514"/>
                  </a:lnTo>
                  <a:lnTo>
                    <a:pt x="921461" y="543697"/>
                  </a:lnTo>
                  <a:lnTo>
                    <a:pt x="688448" y="571941"/>
                  </a:lnTo>
                  <a:lnTo>
                    <a:pt x="480149" y="600185"/>
                  </a:lnTo>
                  <a:lnTo>
                    <a:pt x="444844" y="603715"/>
                  </a:lnTo>
                  <a:lnTo>
                    <a:pt x="391886" y="582532"/>
                  </a:lnTo>
                  <a:lnTo>
                    <a:pt x="296562" y="536636"/>
                  </a:lnTo>
                  <a:lnTo>
                    <a:pt x="215361" y="494270"/>
                  </a:lnTo>
                  <a:lnTo>
                    <a:pt x="137690" y="448373"/>
                  </a:lnTo>
                  <a:lnTo>
                    <a:pt x="60019" y="398946"/>
                  </a:lnTo>
                  <a:lnTo>
                    <a:pt x="31775" y="374233"/>
                  </a:lnTo>
                  <a:lnTo>
                    <a:pt x="17653" y="356580"/>
                  </a:lnTo>
                  <a:lnTo>
                    <a:pt x="3531" y="338928"/>
                  </a:lnTo>
                  <a:lnTo>
                    <a:pt x="0" y="324806"/>
                  </a:lnTo>
                  <a:lnTo>
                    <a:pt x="0" y="307153"/>
                  </a:lnTo>
                  <a:lnTo>
                    <a:pt x="0" y="307153"/>
                  </a:lnTo>
                  <a:lnTo>
                    <a:pt x="3531" y="285970"/>
                  </a:lnTo>
                  <a:lnTo>
                    <a:pt x="14122" y="268318"/>
                  </a:lnTo>
                  <a:lnTo>
                    <a:pt x="42366" y="247135"/>
                  </a:lnTo>
                  <a:lnTo>
                    <a:pt x="102385" y="222421"/>
                  </a:lnTo>
                  <a:lnTo>
                    <a:pt x="621369" y="282440"/>
                  </a:lnTo>
                  <a:lnTo>
                    <a:pt x="667265" y="289501"/>
                  </a:lnTo>
                  <a:lnTo>
                    <a:pt x="720223" y="293031"/>
                  </a:lnTo>
                  <a:lnTo>
                    <a:pt x="889687" y="275379"/>
                  </a:lnTo>
                  <a:lnTo>
                    <a:pt x="1168596" y="257726"/>
                  </a:lnTo>
                  <a:lnTo>
                    <a:pt x="1571074" y="236543"/>
                  </a:lnTo>
                  <a:lnTo>
                    <a:pt x="1857044" y="229482"/>
                  </a:lnTo>
                  <a:lnTo>
                    <a:pt x="2241869" y="225952"/>
                  </a:lnTo>
                  <a:lnTo>
                    <a:pt x="2312479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1">
              <a:extLst>
                <a:ext uri="{FF2B5EF4-FFF2-40B4-BE49-F238E27FC236}">
                  <a16:creationId xmlns:a16="http://schemas.microsoft.com/office/drawing/2014/main" id="{18F500A3-6AD8-4674-86DE-63862CD75151}"/>
                </a:ext>
              </a:extLst>
            </p:cNvPr>
            <p:cNvSpPr/>
            <p:nvPr/>
          </p:nvSpPr>
          <p:spPr>
            <a:xfrm rot="16200000">
              <a:off x="1878807" y="4275931"/>
              <a:ext cx="2811462" cy="333375"/>
            </a:xfrm>
            <a:custGeom>
              <a:avLst/>
              <a:gdLst>
                <a:gd name="connsiteX0" fmla="*/ 1335881 w 2812256"/>
                <a:gd name="connsiteY0" fmla="*/ 76200 h 333375"/>
                <a:gd name="connsiteX1" fmla="*/ 2055018 w 2812256"/>
                <a:gd name="connsiteY1" fmla="*/ 97631 h 333375"/>
                <a:gd name="connsiteX2" fmla="*/ 2397918 w 2812256"/>
                <a:gd name="connsiteY2" fmla="*/ 107156 h 333375"/>
                <a:gd name="connsiteX3" fmla="*/ 2507456 w 2812256"/>
                <a:gd name="connsiteY3" fmla="*/ 107156 h 333375"/>
                <a:gd name="connsiteX4" fmla="*/ 2526506 w 2812256"/>
                <a:gd name="connsiteY4" fmla="*/ 102393 h 333375"/>
                <a:gd name="connsiteX5" fmla="*/ 2559843 w 2812256"/>
                <a:gd name="connsiteY5" fmla="*/ 66675 h 333375"/>
                <a:gd name="connsiteX6" fmla="*/ 2812256 w 2812256"/>
                <a:gd name="connsiteY6" fmla="*/ 180975 h 333375"/>
                <a:gd name="connsiteX7" fmla="*/ 2750343 w 2812256"/>
                <a:gd name="connsiteY7" fmla="*/ 240506 h 333375"/>
                <a:gd name="connsiteX8" fmla="*/ 2719387 w 2812256"/>
                <a:gd name="connsiteY8" fmla="*/ 261937 h 333375"/>
                <a:gd name="connsiteX9" fmla="*/ 2681287 w 2812256"/>
                <a:gd name="connsiteY9" fmla="*/ 285750 h 333375"/>
                <a:gd name="connsiteX10" fmla="*/ 2631281 w 2812256"/>
                <a:gd name="connsiteY10" fmla="*/ 307181 h 333375"/>
                <a:gd name="connsiteX11" fmla="*/ 2593181 w 2812256"/>
                <a:gd name="connsiteY11" fmla="*/ 319087 h 333375"/>
                <a:gd name="connsiteX12" fmla="*/ 2540793 w 2812256"/>
                <a:gd name="connsiteY12" fmla="*/ 328612 h 333375"/>
                <a:gd name="connsiteX13" fmla="*/ 2500312 w 2812256"/>
                <a:gd name="connsiteY13" fmla="*/ 330993 h 333375"/>
                <a:gd name="connsiteX14" fmla="*/ 2469356 w 2812256"/>
                <a:gd name="connsiteY14" fmla="*/ 330993 h 333375"/>
                <a:gd name="connsiteX15" fmla="*/ 2409825 w 2812256"/>
                <a:gd name="connsiteY15" fmla="*/ 319087 h 333375"/>
                <a:gd name="connsiteX16" fmla="*/ 2274093 w 2812256"/>
                <a:gd name="connsiteY16" fmla="*/ 307181 h 333375"/>
                <a:gd name="connsiteX17" fmla="*/ 2078831 w 2812256"/>
                <a:gd name="connsiteY17" fmla="*/ 302418 h 333375"/>
                <a:gd name="connsiteX18" fmla="*/ 1802606 w 2812256"/>
                <a:gd name="connsiteY18" fmla="*/ 295275 h 333375"/>
                <a:gd name="connsiteX19" fmla="*/ 1509712 w 2812256"/>
                <a:gd name="connsiteY19" fmla="*/ 292893 h 333375"/>
                <a:gd name="connsiteX20" fmla="*/ 1257300 w 2812256"/>
                <a:gd name="connsiteY20" fmla="*/ 295275 h 333375"/>
                <a:gd name="connsiteX21" fmla="*/ 904875 w 2812256"/>
                <a:gd name="connsiteY21" fmla="*/ 307181 h 333375"/>
                <a:gd name="connsiteX22" fmla="*/ 676275 w 2812256"/>
                <a:gd name="connsiteY22" fmla="*/ 316706 h 333375"/>
                <a:gd name="connsiteX23" fmla="*/ 502443 w 2812256"/>
                <a:gd name="connsiteY23" fmla="*/ 326231 h 333375"/>
                <a:gd name="connsiteX24" fmla="*/ 388143 w 2812256"/>
                <a:gd name="connsiteY24" fmla="*/ 333375 h 333375"/>
                <a:gd name="connsiteX25" fmla="*/ 345281 w 2812256"/>
                <a:gd name="connsiteY25" fmla="*/ 333375 h 333375"/>
                <a:gd name="connsiteX26" fmla="*/ 283368 w 2812256"/>
                <a:gd name="connsiteY26" fmla="*/ 326231 h 333375"/>
                <a:gd name="connsiteX27" fmla="*/ 226218 w 2812256"/>
                <a:gd name="connsiteY27" fmla="*/ 311943 h 333375"/>
                <a:gd name="connsiteX28" fmla="*/ 173831 w 2812256"/>
                <a:gd name="connsiteY28" fmla="*/ 295275 h 333375"/>
                <a:gd name="connsiteX29" fmla="*/ 126206 w 2812256"/>
                <a:gd name="connsiteY29" fmla="*/ 276225 h 333375"/>
                <a:gd name="connsiteX30" fmla="*/ 88106 w 2812256"/>
                <a:gd name="connsiteY30" fmla="*/ 254793 h 333375"/>
                <a:gd name="connsiteX31" fmla="*/ 64293 w 2812256"/>
                <a:gd name="connsiteY31" fmla="*/ 240506 h 333375"/>
                <a:gd name="connsiteX32" fmla="*/ 42862 w 2812256"/>
                <a:gd name="connsiteY32" fmla="*/ 228600 h 333375"/>
                <a:gd name="connsiteX33" fmla="*/ 21431 w 2812256"/>
                <a:gd name="connsiteY33" fmla="*/ 214312 h 333375"/>
                <a:gd name="connsiteX34" fmla="*/ 11906 w 2812256"/>
                <a:gd name="connsiteY34" fmla="*/ 202406 h 333375"/>
                <a:gd name="connsiteX35" fmla="*/ 2381 w 2812256"/>
                <a:gd name="connsiteY35" fmla="*/ 185737 h 333375"/>
                <a:gd name="connsiteX36" fmla="*/ 0 w 2812256"/>
                <a:gd name="connsiteY36" fmla="*/ 176212 h 333375"/>
                <a:gd name="connsiteX37" fmla="*/ 0 w 2812256"/>
                <a:gd name="connsiteY37" fmla="*/ 164306 h 333375"/>
                <a:gd name="connsiteX38" fmla="*/ 7143 w 2812256"/>
                <a:gd name="connsiteY38" fmla="*/ 145256 h 333375"/>
                <a:gd name="connsiteX39" fmla="*/ 26193 w 2812256"/>
                <a:gd name="connsiteY39" fmla="*/ 126206 h 333375"/>
                <a:gd name="connsiteX40" fmla="*/ 52387 w 2812256"/>
                <a:gd name="connsiteY40" fmla="*/ 109537 h 333375"/>
                <a:gd name="connsiteX41" fmla="*/ 80962 w 2812256"/>
                <a:gd name="connsiteY41" fmla="*/ 95250 h 333375"/>
                <a:gd name="connsiteX42" fmla="*/ 140493 w 2812256"/>
                <a:gd name="connsiteY42" fmla="*/ 71437 h 333375"/>
                <a:gd name="connsiteX43" fmla="*/ 173831 w 2812256"/>
                <a:gd name="connsiteY43" fmla="*/ 61912 h 333375"/>
                <a:gd name="connsiteX44" fmla="*/ 269081 w 2812256"/>
                <a:gd name="connsiteY44" fmla="*/ 42862 h 333375"/>
                <a:gd name="connsiteX45" fmla="*/ 414337 w 2812256"/>
                <a:gd name="connsiteY45" fmla="*/ 14287 h 333375"/>
                <a:gd name="connsiteX46" fmla="*/ 492918 w 2812256"/>
                <a:gd name="connsiteY46" fmla="*/ 0 h 333375"/>
                <a:gd name="connsiteX47" fmla="*/ 511968 w 2812256"/>
                <a:gd name="connsiteY47" fmla="*/ 0 h 333375"/>
                <a:gd name="connsiteX48" fmla="*/ 533400 w 2812256"/>
                <a:gd name="connsiteY48" fmla="*/ 2381 h 333375"/>
                <a:gd name="connsiteX49" fmla="*/ 716756 w 2812256"/>
                <a:gd name="connsiteY49" fmla="*/ 28575 h 333375"/>
                <a:gd name="connsiteX50" fmla="*/ 1088231 w 2812256"/>
                <a:gd name="connsiteY50" fmla="*/ 61912 h 333375"/>
                <a:gd name="connsiteX51" fmla="*/ 1335881 w 2812256"/>
                <a:gd name="connsiteY51" fmla="*/ 762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12256" h="333375">
                  <a:moveTo>
                    <a:pt x="1335881" y="76200"/>
                  </a:moveTo>
                  <a:lnTo>
                    <a:pt x="2055018" y="97631"/>
                  </a:lnTo>
                  <a:lnTo>
                    <a:pt x="2397918" y="107156"/>
                  </a:lnTo>
                  <a:lnTo>
                    <a:pt x="2507456" y="107156"/>
                  </a:lnTo>
                  <a:lnTo>
                    <a:pt x="2526506" y="102393"/>
                  </a:lnTo>
                  <a:lnTo>
                    <a:pt x="2559843" y="66675"/>
                  </a:lnTo>
                  <a:lnTo>
                    <a:pt x="2812256" y="180975"/>
                  </a:lnTo>
                  <a:lnTo>
                    <a:pt x="2750343" y="240506"/>
                  </a:lnTo>
                  <a:lnTo>
                    <a:pt x="2719387" y="261937"/>
                  </a:lnTo>
                  <a:lnTo>
                    <a:pt x="2681287" y="285750"/>
                  </a:lnTo>
                  <a:lnTo>
                    <a:pt x="2631281" y="307181"/>
                  </a:lnTo>
                  <a:lnTo>
                    <a:pt x="2593181" y="319087"/>
                  </a:lnTo>
                  <a:lnTo>
                    <a:pt x="2540793" y="328612"/>
                  </a:lnTo>
                  <a:lnTo>
                    <a:pt x="2500312" y="330993"/>
                  </a:lnTo>
                  <a:lnTo>
                    <a:pt x="2469356" y="330993"/>
                  </a:lnTo>
                  <a:lnTo>
                    <a:pt x="2409825" y="319087"/>
                  </a:lnTo>
                  <a:lnTo>
                    <a:pt x="2274093" y="307181"/>
                  </a:lnTo>
                  <a:lnTo>
                    <a:pt x="2078831" y="302418"/>
                  </a:lnTo>
                  <a:lnTo>
                    <a:pt x="1802606" y="295275"/>
                  </a:lnTo>
                  <a:lnTo>
                    <a:pt x="1509712" y="292893"/>
                  </a:lnTo>
                  <a:lnTo>
                    <a:pt x="1257300" y="295275"/>
                  </a:lnTo>
                  <a:lnTo>
                    <a:pt x="904875" y="307181"/>
                  </a:lnTo>
                  <a:lnTo>
                    <a:pt x="676275" y="316706"/>
                  </a:lnTo>
                  <a:lnTo>
                    <a:pt x="502443" y="326231"/>
                  </a:lnTo>
                  <a:lnTo>
                    <a:pt x="388143" y="333375"/>
                  </a:lnTo>
                  <a:lnTo>
                    <a:pt x="345281" y="333375"/>
                  </a:lnTo>
                  <a:lnTo>
                    <a:pt x="283368" y="326231"/>
                  </a:lnTo>
                  <a:lnTo>
                    <a:pt x="226218" y="311943"/>
                  </a:lnTo>
                  <a:lnTo>
                    <a:pt x="173831" y="295275"/>
                  </a:lnTo>
                  <a:lnTo>
                    <a:pt x="126206" y="276225"/>
                  </a:lnTo>
                  <a:lnTo>
                    <a:pt x="88106" y="254793"/>
                  </a:lnTo>
                  <a:lnTo>
                    <a:pt x="64293" y="240506"/>
                  </a:lnTo>
                  <a:lnTo>
                    <a:pt x="42862" y="228600"/>
                  </a:lnTo>
                  <a:lnTo>
                    <a:pt x="21431" y="214312"/>
                  </a:lnTo>
                  <a:lnTo>
                    <a:pt x="11906" y="202406"/>
                  </a:lnTo>
                  <a:lnTo>
                    <a:pt x="2381" y="185737"/>
                  </a:lnTo>
                  <a:lnTo>
                    <a:pt x="0" y="176212"/>
                  </a:lnTo>
                  <a:lnTo>
                    <a:pt x="0" y="164306"/>
                  </a:lnTo>
                  <a:lnTo>
                    <a:pt x="7143" y="145256"/>
                  </a:lnTo>
                  <a:lnTo>
                    <a:pt x="26193" y="126206"/>
                  </a:lnTo>
                  <a:lnTo>
                    <a:pt x="52387" y="109537"/>
                  </a:lnTo>
                  <a:lnTo>
                    <a:pt x="80962" y="95250"/>
                  </a:lnTo>
                  <a:lnTo>
                    <a:pt x="140493" y="71437"/>
                  </a:lnTo>
                  <a:lnTo>
                    <a:pt x="173831" y="61912"/>
                  </a:lnTo>
                  <a:lnTo>
                    <a:pt x="269081" y="42862"/>
                  </a:lnTo>
                  <a:lnTo>
                    <a:pt x="414337" y="14287"/>
                  </a:lnTo>
                  <a:lnTo>
                    <a:pt x="492918" y="0"/>
                  </a:lnTo>
                  <a:lnTo>
                    <a:pt x="511968" y="0"/>
                  </a:lnTo>
                  <a:lnTo>
                    <a:pt x="533400" y="2381"/>
                  </a:lnTo>
                  <a:lnTo>
                    <a:pt x="716756" y="28575"/>
                  </a:lnTo>
                  <a:lnTo>
                    <a:pt x="1088231" y="61912"/>
                  </a:lnTo>
                  <a:lnTo>
                    <a:pt x="13358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6">
              <a:extLst>
                <a:ext uri="{FF2B5EF4-FFF2-40B4-BE49-F238E27FC236}">
                  <a16:creationId xmlns:a16="http://schemas.microsoft.com/office/drawing/2014/main" id="{7C6B5684-2694-461D-8A48-369DBEAB7359}"/>
                </a:ext>
              </a:extLst>
            </p:cNvPr>
            <p:cNvSpPr/>
            <p:nvPr/>
          </p:nvSpPr>
          <p:spPr>
            <a:xfrm>
              <a:off x="3698875" y="2170113"/>
              <a:ext cx="1163638" cy="1816100"/>
            </a:xfrm>
            <a:custGeom>
              <a:avLst/>
              <a:gdLst>
                <a:gd name="connsiteX0" fmla="*/ 688182 w 1164432"/>
                <a:gd name="connsiteY0" fmla="*/ 495300 h 1816894"/>
                <a:gd name="connsiteX1" fmla="*/ 742950 w 1164432"/>
                <a:gd name="connsiteY1" fmla="*/ 359569 h 1816894"/>
                <a:gd name="connsiteX2" fmla="*/ 757238 w 1164432"/>
                <a:gd name="connsiteY2" fmla="*/ 314325 h 1816894"/>
                <a:gd name="connsiteX3" fmla="*/ 771525 w 1164432"/>
                <a:gd name="connsiteY3" fmla="*/ 261937 h 1816894"/>
                <a:gd name="connsiteX4" fmla="*/ 778669 w 1164432"/>
                <a:gd name="connsiteY4" fmla="*/ 221456 h 1816894"/>
                <a:gd name="connsiteX5" fmla="*/ 783432 w 1164432"/>
                <a:gd name="connsiteY5" fmla="*/ 169069 h 1816894"/>
                <a:gd name="connsiteX6" fmla="*/ 783432 w 1164432"/>
                <a:gd name="connsiteY6" fmla="*/ 104775 h 1816894"/>
                <a:gd name="connsiteX7" fmla="*/ 771525 w 1164432"/>
                <a:gd name="connsiteY7" fmla="*/ 30956 h 1816894"/>
                <a:gd name="connsiteX8" fmla="*/ 928688 w 1164432"/>
                <a:gd name="connsiteY8" fmla="*/ 0 h 1816894"/>
                <a:gd name="connsiteX9" fmla="*/ 1092994 w 1164432"/>
                <a:gd name="connsiteY9" fmla="*/ 85725 h 1816894"/>
                <a:gd name="connsiteX10" fmla="*/ 1131094 w 1164432"/>
                <a:gd name="connsiteY10" fmla="*/ 107156 h 1816894"/>
                <a:gd name="connsiteX11" fmla="*/ 1147763 w 1164432"/>
                <a:gd name="connsiteY11" fmla="*/ 119062 h 1816894"/>
                <a:gd name="connsiteX12" fmla="*/ 1157288 w 1164432"/>
                <a:gd name="connsiteY12" fmla="*/ 128587 h 1816894"/>
                <a:gd name="connsiteX13" fmla="*/ 1162050 w 1164432"/>
                <a:gd name="connsiteY13" fmla="*/ 140494 h 1816894"/>
                <a:gd name="connsiteX14" fmla="*/ 1164432 w 1164432"/>
                <a:gd name="connsiteY14" fmla="*/ 157162 h 1816894"/>
                <a:gd name="connsiteX15" fmla="*/ 1157288 w 1164432"/>
                <a:gd name="connsiteY15" fmla="*/ 183356 h 1816894"/>
                <a:gd name="connsiteX16" fmla="*/ 1145382 w 1164432"/>
                <a:gd name="connsiteY16" fmla="*/ 200025 h 1816894"/>
                <a:gd name="connsiteX17" fmla="*/ 1114425 w 1164432"/>
                <a:gd name="connsiteY17" fmla="*/ 233362 h 1816894"/>
                <a:gd name="connsiteX18" fmla="*/ 1064419 w 1164432"/>
                <a:gd name="connsiteY18" fmla="*/ 295275 h 1816894"/>
                <a:gd name="connsiteX19" fmla="*/ 1035844 w 1164432"/>
                <a:gd name="connsiteY19" fmla="*/ 340519 h 1816894"/>
                <a:gd name="connsiteX20" fmla="*/ 957263 w 1164432"/>
                <a:gd name="connsiteY20" fmla="*/ 488156 h 1816894"/>
                <a:gd name="connsiteX21" fmla="*/ 878682 w 1164432"/>
                <a:gd name="connsiteY21" fmla="*/ 669131 h 1816894"/>
                <a:gd name="connsiteX22" fmla="*/ 835819 w 1164432"/>
                <a:gd name="connsiteY22" fmla="*/ 766762 h 1816894"/>
                <a:gd name="connsiteX23" fmla="*/ 754857 w 1164432"/>
                <a:gd name="connsiteY23" fmla="*/ 883444 h 1816894"/>
                <a:gd name="connsiteX24" fmla="*/ 690563 w 1164432"/>
                <a:gd name="connsiteY24" fmla="*/ 983456 h 1816894"/>
                <a:gd name="connsiteX25" fmla="*/ 621507 w 1164432"/>
                <a:gd name="connsiteY25" fmla="*/ 1088231 h 1816894"/>
                <a:gd name="connsiteX26" fmla="*/ 542925 w 1164432"/>
                <a:gd name="connsiteY26" fmla="*/ 1202531 h 1816894"/>
                <a:gd name="connsiteX27" fmla="*/ 471488 w 1164432"/>
                <a:gd name="connsiteY27" fmla="*/ 1304925 h 1816894"/>
                <a:gd name="connsiteX28" fmla="*/ 400050 w 1164432"/>
                <a:gd name="connsiteY28" fmla="*/ 1409700 h 1816894"/>
                <a:gd name="connsiteX29" fmla="*/ 364332 w 1164432"/>
                <a:gd name="connsiteY29" fmla="*/ 1459706 h 1816894"/>
                <a:gd name="connsiteX30" fmla="*/ 278607 w 1164432"/>
                <a:gd name="connsiteY30" fmla="*/ 1564481 h 1816894"/>
                <a:gd name="connsiteX31" fmla="*/ 226219 w 1164432"/>
                <a:gd name="connsiteY31" fmla="*/ 1626394 h 1816894"/>
                <a:gd name="connsiteX32" fmla="*/ 145257 w 1164432"/>
                <a:gd name="connsiteY32" fmla="*/ 1716881 h 1816894"/>
                <a:gd name="connsiteX33" fmla="*/ 88107 w 1164432"/>
                <a:gd name="connsiteY33" fmla="*/ 1776412 h 1816894"/>
                <a:gd name="connsiteX34" fmla="*/ 59532 w 1164432"/>
                <a:gd name="connsiteY34" fmla="*/ 1802606 h 1816894"/>
                <a:gd name="connsiteX35" fmla="*/ 38100 w 1164432"/>
                <a:gd name="connsiteY35" fmla="*/ 1814512 h 1816894"/>
                <a:gd name="connsiteX36" fmla="*/ 16669 w 1164432"/>
                <a:gd name="connsiteY36" fmla="*/ 1816894 h 1816894"/>
                <a:gd name="connsiteX37" fmla="*/ 2382 w 1164432"/>
                <a:gd name="connsiteY37" fmla="*/ 1812131 h 1816894"/>
                <a:gd name="connsiteX38" fmla="*/ 0 w 1164432"/>
                <a:gd name="connsiteY38" fmla="*/ 1804987 h 1816894"/>
                <a:gd name="connsiteX39" fmla="*/ 2382 w 1164432"/>
                <a:gd name="connsiteY39" fmla="*/ 1783556 h 1816894"/>
                <a:gd name="connsiteX40" fmla="*/ 14288 w 1164432"/>
                <a:gd name="connsiteY40" fmla="*/ 1759744 h 1816894"/>
                <a:gd name="connsiteX41" fmla="*/ 61913 w 1164432"/>
                <a:gd name="connsiteY41" fmla="*/ 1690687 h 1816894"/>
                <a:gd name="connsiteX42" fmla="*/ 116682 w 1164432"/>
                <a:gd name="connsiteY42" fmla="*/ 1600200 h 1816894"/>
                <a:gd name="connsiteX43" fmla="*/ 178594 w 1164432"/>
                <a:gd name="connsiteY43" fmla="*/ 1502569 h 1816894"/>
                <a:gd name="connsiteX44" fmla="*/ 240507 w 1164432"/>
                <a:gd name="connsiteY44" fmla="*/ 1397794 h 1816894"/>
                <a:gd name="connsiteX45" fmla="*/ 307182 w 1164432"/>
                <a:gd name="connsiteY45" fmla="*/ 1281112 h 1816894"/>
                <a:gd name="connsiteX46" fmla="*/ 385763 w 1164432"/>
                <a:gd name="connsiteY46" fmla="*/ 1140619 h 1816894"/>
                <a:gd name="connsiteX47" fmla="*/ 454819 w 1164432"/>
                <a:gd name="connsiteY47" fmla="*/ 1007269 h 1816894"/>
                <a:gd name="connsiteX48" fmla="*/ 550069 w 1164432"/>
                <a:gd name="connsiteY48" fmla="*/ 816769 h 1816894"/>
                <a:gd name="connsiteX49" fmla="*/ 628650 w 1164432"/>
                <a:gd name="connsiteY49" fmla="*/ 640556 h 1816894"/>
                <a:gd name="connsiteX50" fmla="*/ 688182 w 1164432"/>
                <a:gd name="connsiteY50" fmla="*/ 4953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64432" h="1816894">
                  <a:moveTo>
                    <a:pt x="688182" y="495300"/>
                  </a:moveTo>
                  <a:lnTo>
                    <a:pt x="742950" y="359569"/>
                  </a:lnTo>
                  <a:lnTo>
                    <a:pt x="757238" y="314325"/>
                  </a:lnTo>
                  <a:lnTo>
                    <a:pt x="771525" y="261937"/>
                  </a:lnTo>
                  <a:lnTo>
                    <a:pt x="778669" y="221456"/>
                  </a:lnTo>
                  <a:lnTo>
                    <a:pt x="783432" y="169069"/>
                  </a:lnTo>
                  <a:lnTo>
                    <a:pt x="783432" y="104775"/>
                  </a:lnTo>
                  <a:lnTo>
                    <a:pt x="771525" y="30956"/>
                  </a:lnTo>
                  <a:lnTo>
                    <a:pt x="928688" y="0"/>
                  </a:lnTo>
                  <a:lnTo>
                    <a:pt x="1092994" y="85725"/>
                  </a:lnTo>
                  <a:lnTo>
                    <a:pt x="1131094" y="107156"/>
                  </a:lnTo>
                  <a:lnTo>
                    <a:pt x="1147763" y="119062"/>
                  </a:lnTo>
                  <a:lnTo>
                    <a:pt x="1157288" y="128587"/>
                  </a:lnTo>
                  <a:lnTo>
                    <a:pt x="1162050" y="140494"/>
                  </a:lnTo>
                  <a:lnTo>
                    <a:pt x="1164432" y="157162"/>
                  </a:lnTo>
                  <a:lnTo>
                    <a:pt x="1157288" y="183356"/>
                  </a:lnTo>
                  <a:lnTo>
                    <a:pt x="1145382" y="200025"/>
                  </a:lnTo>
                  <a:lnTo>
                    <a:pt x="1114425" y="233362"/>
                  </a:lnTo>
                  <a:lnTo>
                    <a:pt x="1064419" y="295275"/>
                  </a:lnTo>
                  <a:lnTo>
                    <a:pt x="1035844" y="340519"/>
                  </a:lnTo>
                  <a:lnTo>
                    <a:pt x="957263" y="488156"/>
                  </a:lnTo>
                  <a:lnTo>
                    <a:pt x="878682" y="669131"/>
                  </a:lnTo>
                  <a:lnTo>
                    <a:pt x="835819" y="766762"/>
                  </a:lnTo>
                  <a:lnTo>
                    <a:pt x="754857" y="883444"/>
                  </a:lnTo>
                  <a:lnTo>
                    <a:pt x="690563" y="983456"/>
                  </a:lnTo>
                  <a:lnTo>
                    <a:pt x="621507" y="1088231"/>
                  </a:lnTo>
                  <a:lnTo>
                    <a:pt x="542925" y="1202531"/>
                  </a:lnTo>
                  <a:lnTo>
                    <a:pt x="471488" y="1304925"/>
                  </a:lnTo>
                  <a:lnTo>
                    <a:pt x="400050" y="1409700"/>
                  </a:lnTo>
                  <a:lnTo>
                    <a:pt x="364332" y="1459706"/>
                  </a:lnTo>
                  <a:lnTo>
                    <a:pt x="278607" y="1564481"/>
                  </a:lnTo>
                  <a:lnTo>
                    <a:pt x="226219" y="1626394"/>
                  </a:lnTo>
                  <a:lnTo>
                    <a:pt x="145257" y="1716881"/>
                  </a:lnTo>
                  <a:lnTo>
                    <a:pt x="88107" y="1776412"/>
                  </a:lnTo>
                  <a:lnTo>
                    <a:pt x="59532" y="1802606"/>
                  </a:lnTo>
                  <a:lnTo>
                    <a:pt x="38100" y="1814512"/>
                  </a:lnTo>
                  <a:lnTo>
                    <a:pt x="16669" y="1816894"/>
                  </a:lnTo>
                  <a:lnTo>
                    <a:pt x="2382" y="1812131"/>
                  </a:lnTo>
                  <a:lnTo>
                    <a:pt x="0" y="1804987"/>
                  </a:lnTo>
                  <a:lnTo>
                    <a:pt x="2382" y="1783556"/>
                  </a:lnTo>
                  <a:lnTo>
                    <a:pt x="14288" y="1759744"/>
                  </a:lnTo>
                  <a:lnTo>
                    <a:pt x="61913" y="1690687"/>
                  </a:lnTo>
                  <a:lnTo>
                    <a:pt x="116682" y="1600200"/>
                  </a:lnTo>
                  <a:lnTo>
                    <a:pt x="178594" y="1502569"/>
                  </a:lnTo>
                  <a:lnTo>
                    <a:pt x="240507" y="1397794"/>
                  </a:lnTo>
                  <a:lnTo>
                    <a:pt x="307182" y="1281112"/>
                  </a:lnTo>
                  <a:lnTo>
                    <a:pt x="385763" y="1140619"/>
                  </a:lnTo>
                  <a:lnTo>
                    <a:pt x="454819" y="1007269"/>
                  </a:lnTo>
                  <a:lnTo>
                    <a:pt x="550069" y="816769"/>
                  </a:lnTo>
                  <a:lnTo>
                    <a:pt x="628650" y="640556"/>
                  </a:lnTo>
                  <a:lnTo>
                    <a:pt x="688182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7">
              <a:extLst>
                <a:ext uri="{FF2B5EF4-FFF2-40B4-BE49-F238E27FC236}">
                  <a16:creationId xmlns:a16="http://schemas.microsoft.com/office/drawing/2014/main" id="{B461026C-88B4-43D4-A9B4-27C8F790381C}"/>
                </a:ext>
              </a:extLst>
            </p:cNvPr>
            <p:cNvSpPr/>
            <p:nvPr/>
          </p:nvSpPr>
          <p:spPr>
            <a:xfrm>
              <a:off x="4400550" y="2716213"/>
              <a:ext cx="1141413" cy="358775"/>
            </a:xfrm>
            <a:custGeom>
              <a:avLst/>
              <a:gdLst>
                <a:gd name="connsiteX0" fmla="*/ 283369 w 1140619"/>
                <a:gd name="connsiteY0" fmla="*/ 354807 h 357188"/>
                <a:gd name="connsiteX1" fmla="*/ 357188 w 1140619"/>
                <a:gd name="connsiteY1" fmla="*/ 357188 h 357188"/>
                <a:gd name="connsiteX2" fmla="*/ 390525 w 1140619"/>
                <a:gd name="connsiteY2" fmla="*/ 347663 h 357188"/>
                <a:gd name="connsiteX3" fmla="*/ 435769 w 1140619"/>
                <a:gd name="connsiteY3" fmla="*/ 328613 h 357188"/>
                <a:gd name="connsiteX4" fmla="*/ 531019 w 1140619"/>
                <a:gd name="connsiteY4" fmla="*/ 292894 h 357188"/>
                <a:gd name="connsiteX5" fmla="*/ 626269 w 1140619"/>
                <a:gd name="connsiteY5" fmla="*/ 261938 h 357188"/>
                <a:gd name="connsiteX6" fmla="*/ 683419 w 1140619"/>
                <a:gd name="connsiteY6" fmla="*/ 252413 h 357188"/>
                <a:gd name="connsiteX7" fmla="*/ 707231 w 1140619"/>
                <a:gd name="connsiteY7" fmla="*/ 257175 h 357188"/>
                <a:gd name="connsiteX8" fmla="*/ 1135856 w 1140619"/>
                <a:gd name="connsiteY8" fmla="*/ 207169 h 357188"/>
                <a:gd name="connsiteX9" fmla="*/ 1140619 w 1140619"/>
                <a:gd name="connsiteY9" fmla="*/ 195263 h 357188"/>
                <a:gd name="connsiteX10" fmla="*/ 1140619 w 1140619"/>
                <a:gd name="connsiteY10" fmla="*/ 183357 h 357188"/>
                <a:gd name="connsiteX11" fmla="*/ 1138238 w 1140619"/>
                <a:gd name="connsiteY11" fmla="*/ 169069 h 357188"/>
                <a:gd name="connsiteX12" fmla="*/ 1131094 w 1140619"/>
                <a:gd name="connsiteY12" fmla="*/ 157163 h 357188"/>
                <a:gd name="connsiteX13" fmla="*/ 1109663 w 1140619"/>
                <a:gd name="connsiteY13" fmla="*/ 138113 h 357188"/>
                <a:gd name="connsiteX14" fmla="*/ 1071563 w 1140619"/>
                <a:gd name="connsiteY14" fmla="*/ 114300 h 357188"/>
                <a:gd name="connsiteX15" fmla="*/ 1033463 w 1140619"/>
                <a:gd name="connsiteY15" fmla="*/ 95250 h 357188"/>
                <a:gd name="connsiteX16" fmla="*/ 1012031 w 1140619"/>
                <a:gd name="connsiteY16" fmla="*/ 83344 h 357188"/>
                <a:gd name="connsiteX17" fmla="*/ 945356 w 1140619"/>
                <a:gd name="connsiteY17" fmla="*/ 40482 h 357188"/>
                <a:gd name="connsiteX18" fmla="*/ 890588 w 1140619"/>
                <a:gd name="connsiteY18" fmla="*/ 14288 h 357188"/>
                <a:gd name="connsiteX19" fmla="*/ 850106 w 1140619"/>
                <a:gd name="connsiteY19" fmla="*/ 2382 h 357188"/>
                <a:gd name="connsiteX20" fmla="*/ 831056 w 1140619"/>
                <a:gd name="connsiteY20" fmla="*/ 0 h 357188"/>
                <a:gd name="connsiteX21" fmla="*/ 802481 w 1140619"/>
                <a:gd name="connsiteY21" fmla="*/ 16669 h 357188"/>
                <a:gd name="connsiteX22" fmla="*/ 721519 w 1140619"/>
                <a:gd name="connsiteY22" fmla="*/ 52388 h 357188"/>
                <a:gd name="connsiteX23" fmla="*/ 626269 w 1140619"/>
                <a:gd name="connsiteY23" fmla="*/ 88107 h 357188"/>
                <a:gd name="connsiteX24" fmla="*/ 535781 w 1140619"/>
                <a:gd name="connsiteY24" fmla="*/ 119063 h 357188"/>
                <a:gd name="connsiteX25" fmla="*/ 421481 w 1140619"/>
                <a:gd name="connsiteY25" fmla="*/ 150019 h 357188"/>
                <a:gd name="connsiteX26" fmla="*/ 276225 w 1140619"/>
                <a:gd name="connsiteY26" fmla="*/ 178594 h 357188"/>
                <a:gd name="connsiteX27" fmla="*/ 119063 w 1140619"/>
                <a:gd name="connsiteY27" fmla="*/ 200025 h 357188"/>
                <a:gd name="connsiteX28" fmla="*/ 52388 w 1140619"/>
                <a:gd name="connsiteY28" fmla="*/ 204788 h 357188"/>
                <a:gd name="connsiteX29" fmla="*/ 0 w 1140619"/>
                <a:gd name="connsiteY29" fmla="*/ 328613 h 357188"/>
                <a:gd name="connsiteX30" fmla="*/ 130969 w 1140619"/>
                <a:gd name="connsiteY30" fmla="*/ 345282 h 357188"/>
                <a:gd name="connsiteX31" fmla="*/ 223838 w 1140619"/>
                <a:gd name="connsiteY31" fmla="*/ 352425 h 357188"/>
                <a:gd name="connsiteX32" fmla="*/ 283369 w 1140619"/>
                <a:gd name="connsiteY32" fmla="*/ 354807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9" h="357188">
                  <a:moveTo>
                    <a:pt x="283369" y="354807"/>
                  </a:moveTo>
                  <a:lnTo>
                    <a:pt x="357188" y="357188"/>
                  </a:lnTo>
                  <a:lnTo>
                    <a:pt x="390525" y="347663"/>
                  </a:lnTo>
                  <a:lnTo>
                    <a:pt x="435769" y="328613"/>
                  </a:lnTo>
                  <a:lnTo>
                    <a:pt x="531019" y="292894"/>
                  </a:lnTo>
                  <a:lnTo>
                    <a:pt x="626269" y="261938"/>
                  </a:lnTo>
                  <a:lnTo>
                    <a:pt x="683419" y="252413"/>
                  </a:lnTo>
                  <a:lnTo>
                    <a:pt x="707231" y="257175"/>
                  </a:lnTo>
                  <a:lnTo>
                    <a:pt x="1135856" y="207169"/>
                  </a:lnTo>
                  <a:lnTo>
                    <a:pt x="1140619" y="195263"/>
                  </a:lnTo>
                  <a:lnTo>
                    <a:pt x="1140619" y="183357"/>
                  </a:lnTo>
                  <a:lnTo>
                    <a:pt x="1138238" y="169069"/>
                  </a:lnTo>
                  <a:lnTo>
                    <a:pt x="1131094" y="157163"/>
                  </a:lnTo>
                  <a:lnTo>
                    <a:pt x="1109663" y="138113"/>
                  </a:lnTo>
                  <a:lnTo>
                    <a:pt x="1071563" y="114300"/>
                  </a:lnTo>
                  <a:lnTo>
                    <a:pt x="1033463" y="95250"/>
                  </a:lnTo>
                  <a:lnTo>
                    <a:pt x="1012031" y="83344"/>
                  </a:lnTo>
                  <a:lnTo>
                    <a:pt x="945356" y="40482"/>
                  </a:lnTo>
                  <a:lnTo>
                    <a:pt x="890588" y="14288"/>
                  </a:lnTo>
                  <a:lnTo>
                    <a:pt x="850106" y="2382"/>
                  </a:lnTo>
                  <a:lnTo>
                    <a:pt x="831056" y="0"/>
                  </a:lnTo>
                  <a:lnTo>
                    <a:pt x="802481" y="16669"/>
                  </a:lnTo>
                  <a:lnTo>
                    <a:pt x="721519" y="52388"/>
                  </a:lnTo>
                  <a:lnTo>
                    <a:pt x="626269" y="88107"/>
                  </a:lnTo>
                  <a:lnTo>
                    <a:pt x="535781" y="119063"/>
                  </a:lnTo>
                  <a:lnTo>
                    <a:pt x="421481" y="150019"/>
                  </a:lnTo>
                  <a:lnTo>
                    <a:pt x="276225" y="178594"/>
                  </a:lnTo>
                  <a:lnTo>
                    <a:pt x="119063" y="200025"/>
                  </a:lnTo>
                  <a:lnTo>
                    <a:pt x="52388" y="204788"/>
                  </a:lnTo>
                  <a:lnTo>
                    <a:pt x="0" y="328613"/>
                  </a:lnTo>
                  <a:lnTo>
                    <a:pt x="130969" y="345282"/>
                  </a:lnTo>
                  <a:lnTo>
                    <a:pt x="223838" y="352425"/>
                  </a:lnTo>
                  <a:lnTo>
                    <a:pt x="28336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47F844D0-7DB5-484D-B915-12A006902CBC}"/>
                </a:ext>
              </a:extLst>
            </p:cNvPr>
            <p:cNvSpPr/>
            <p:nvPr/>
          </p:nvSpPr>
          <p:spPr>
            <a:xfrm rot="16200000">
              <a:off x="3302000" y="3336925"/>
              <a:ext cx="2676525" cy="1800225"/>
            </a:xfrm>
            <a:custGeom>
              <a:avLst/>
              <a:gdLst>
                <a:gd name="connsiteX0" fmla="*/ 1081088 w 2676525"/>
                <a:gd name="connsiteY0" fmla="*/ 778669 h 1800225"/>
                <a:gd name="connsiteX1" fmla="*/ 1176338 w 2676525"/>
                <a:gd name="connsiteY1" fmla="*/ 835819 h 1800225"/>
                <a:gd name="connsiteX2" fmla="*/ 1273969 w 2676525"/>
                <a:gd name="connsiteY2" fmla="*/ 895350 h 1800225"/>
                <a:gd name="connsiteX3" fmla="*/ 1397794 w 2676525"/>
                <a:gd name="connsiteY3" fmla="*/ 966787 h 1800225"/>
                <a:gd name="connsiteX4" fmla="*/ 1450182 w 2676525"/>
                <a:gd name="connsiteY4" fmla="*/ 992981 h 1800225"/>
                <a:gd name="connsiteX5" fmla="*/ 1607344 w 2676525"/>
                <a:gd name="connsiteY5" fmla="*/ 1047750 h 1800225"/>
                <a:gd name="connsiteX6" fmla="*/ 1762125 w 2676525"/>
                <a:gd name="connsiteY6" fmla="*/ 1114425 h 1800225"/>
                <a:gd name="connsiteX7" fmla="*/ 1964532 w 2676525"/>
                <a:gd name="connsiteY7" fmla="*/ 1193006 h 1800225"/>
                <a:gd name="connsiteX8" fmla="*/ 2157413 w 2676525"/>
                <a:gd name="connsiteY8" fmla="*/ 1262062 h 1800225"/>
                <a:gd name="connsiteX9" fmla="*/ 2255044 w 2676525"/>
                <a:gd name="connsiteY9" fmla="*/ 1293019 h 1800225"/>
                <a:gd name="connsiteX10" fmla="*/ 2426494 w 2676525"/>
                <a:gd name="connsiteY10" fmla="*/ 1340644 h 1800225"/>
                <a:gd name="connsiteX11" fmla="*/ 2566988 w 2676525"/>
                <a:gd name="connsiteY11" fmla="*/ 1373981 h 1800225"/>
                <a:gd name="connsiteX12" fmla="*/ 2578894 w 2676525"/>
                <a:gd name="connsiteY12" fmla="*/ 1376362 h 1800225"/>
                <a:gd name="connsiteX13" fmla="*/ 2597944 w 2676525"/>
                <a:gd name="connsiteY13" fmla="*/ 1369219 h 1800225"/>
                <a:gd name="connsiteX14" fmla="*/ 2628900 w 2676525"/>
                <a:gd name="connsiteY14" fmla="*/ 1321594 h 1800225"/>
                <a:gd name="connsiteX15" fmla="*/ 2676525 w 2676525"/>
                <a:gd name="connsiteY15" fmla="*/ 1800225 h 1800225"/>
                <a:gd name="connsiteX16" fmla="*/ 2650332 w 2676525"/>
                <a:gd name="connsiteY16" fmla="*/ 1797844 h 1800225"/>
                <a:gd name="connsiteX17" fmla="*/ 2631282 w 2676525"/>
                <a:gd name="connsiteY17" fmla="*/ 1788319 h 1800225"/>
                <a:gd name="connsiteX18" fmla="*/ 2609850 w 2676525"/>
                <a:gd name="connsiteY18" fmla="*/ 1762125 h 1800225"/>
                <a:gd name="connsiteX19" fmla="*/ 2590800 w 2676525"/>
                <a:gd name="connsiteY19" fmla="*/ 1738312 h 1800225"/>
                <a:gd name="connsiteX20" fmla="*/ 2566988 w 2676525"/>
                <a:gd name="connsiteY20" fmla="*/ 1714500 h 1800225"/>
                <a:gd name="connsiteX21" fmla="*/ 2526507 w 2676525"/>
                <a:gd name="connsiteY21" fmla="*/ 1685925 h 1800225"/>
                <a:gd name="connsiteX22" fmla="*/ 2495550 w 2676525"/>
                <a:gd name="connsiteY22" fmla="*/ 1671637 h 1800225"/>
                <a:gd name="connsiteX23" fmla="*/ 2443163 w 2676525"/>
                <a:gd name="connsiteY23" fmla="*/ 1654969 h 1800225"/>
                <a:gd name="connsiteX24" fmla="*/ 2316957 w 2676525"/>
                <a:gd name="connsiteY24" fmla="*/ 1616869 h 1800225"/>
                <a:gd name="connsiteX25" fmla="*/ 2076450 w 2676525"/>
                <a:gd name="connsiteY25" fmla="*/ 1535906 h 1800225"/>
                <a:gd name="connsiteX26" fmla="*/ 1850232 w 2676525"/>
                <a:gd name="connsiteY26" fmla="*/ 1445419 h 1800225"/>
                <a:gd name="connsiteX27" fmla="*/ 1676400 w 2676525"/>
                <a:gd name="connsiteY27" fmla="*/ 1369219 h 1800225"/>
                <a:gd name="connsiteX28" fmla="*/ 1495425 w 2676525"/>
                <a:gd name="connsiteY28" fmla="*/ 1283494 h 1800225"/>
                <a:gd name="connsiteX29" fmla="*/ 1340644 w 2676525"/>
                <a:gd name="connsiteY29" fmla="*/ 1200150 h 1800225"/>
                <a:gd name="connsiteX30" fmla="*/ 1162050 w 2676525"/>
                <a:gd name="connsiteY30" fmla="*/ 1090612 h 1800225"/>
                <a:gd name="connsiteX31" fmla="*/ 1035844 w 2676525"/>
                <a:gd name="connsiteY31" fmla="*/ 1002506 h 1800225"/>
                <a:gd name="connsiteX32" fmla="*/ 850107 w 2676525"/>
                <a:gd name="connsiteY32" fmla="*/ 864394 h 1800225"/>
                <a:gd name="connsiteX33" fmla="*/ 728663 w 2676525"/>
                <a:gd name="connsiteY33" fmla="*/ 769144 h 1800225"/>
                <a:gd name="connsiteX34" fmla="*/ 542925 w 2676525"/>
                <a:gd name="connsiteY34" fmla="*/ 609600 h 1800225"/>
                <a:gd name="connsiteX35" fmla="*/ 423863 w 2676525"/>
                <a:gd name="connsiteY35" fmla="*/ 500062 h 1800225"/>
                <a:gd name="connsiteX36" fmla="*/ 280988 w 2676525"/>
                <a:gd name="connsiteY36" fmla="*/ 357187 h 1800225"/>
                <a:gd name="connsiteX37" fmla="*/ 150019 w 2676525"/>
                <a:gd name="connsiteY37" fmla="*/ 216694 h 1800225"/>
                <a:gd name="connsiteX38" fmla="*/ 64294 w 2676525"/>
                <a:gd name="connsiteY38" fmla="*/ 116681 h 1800225"/>
                <a:gd name="connsiteX39" fmla="*/ 23813 w 2676525"/>
                <a:gd name="connsiteY39" fmla="*/ 66675 h 1800225"/>
                <a:gd name="connsiteX40" fmla="*/ 2382 w 2676525"/>
                <a:gd name="connsiteY40" fmla="*/ 30956 h 1800225"/>
                <a:gd name="connsiteX41" fmla="*/ 0 w 2676525"/>
                <a:gd name="connsiteY41" fmla="*/ 21431 h 1800225"/>
                <a:gd name="connsiteX42" fmla="*/ 2382 w 2676525"/>
                <a:gd name="connsiteY42" fmla="*/ 4762 h 1800225"/>
                <a:gd name="connsiteX43" fmla="*/ 4763 w 2676525"/>
                <a:gd name="connsiteY43" fmla="*/ 0 h 1800225"/>
                <a:gd name="connsiteX44" fmla="*/ 14288 w 2676525"/>
                <a:gd name="connsiteY44" fmla="*/ 0 h 1800225"/>
                <a:gd name="connsiteX45" fmla="*/ 42863 w 2676525"/>
                <a:gd name="connsiteY45" fmla="*/ 9525 h 1800225"/>
                <a:gd name="connsiteX46" fmla="*/ 76200 w 2676525"/>
                <a:gd name="connsiteY46" fmla="*/ 28575 h 1800225"/>
                <a:gd name="connsiteX47" fmla="*/ 145257 w 2676525"/>
                <a:gd name="connsiteY47" fmla="*/ 95250 h 1800225"/>
                <a:gd name="connsiteX48" fmla="*/ 261938 w 2676525"/>
                <a:gd name="connsiteY48" fmla="*/ 197644 h 1800225"/>
                <a:gd name="connsiteX49" fmla="*/ 357188 w 2676525"/>
                <a:gd name="connsiteY49" fmla="*/ 276225 h 1800225"/>
                <a:gd name="connsiteX50" fmla="*/ 459582 w 2676525"/>
                <a:gd name="connsiteY50" fmla="*/ 354806 h 1800225"/>
                <a:gd name="connsiteX51" fmla="*/ 564357 w 2676525"/>
                <a:gd name="connsiteY51" fmla="*/ 433387 h 1800225"/>
                <a:gd name="connsiteX52" fmla="*/ 681038 w 2676525"/>
                <a:gd name="connsiteY52" fmla="*/ 519112 h 1800225"/>
                <a:gd name="connsiteX53" fmla="*/ 814388 w 2676525"/>
                <a:gd name="connsiteY53" fmla="*/ 607219 h 1800225"/>
                <a:gd name="connsiteX54" fmla="*/ 952500 w 2676525"/>
                <a:gd name="connsiteY54" fmla="*/ 697706 h 1800225"/>
                <a:gd name="connsiteX55" fmla="*/ 1035844 w 2676525"/>
                <a:gd name="connsiteY55" fmla="*/ 750094 h 1800225"/>
                <a:gd name="connsiteX56" fmla="*/ 1081088 w 2676525"/>
                <a:gd name="connsiteY56" fmla="*/ 778669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525" h="1800225">
                  <a:moveTo>
                    <a:pt x="1081088" y="778669"/>
                  </a:moveTo>
                  <a:lnTo>
                    <a:pt x="1176338" y="835819"/>
                  </a:lnTo>
                  <a:lnTo>
                    <a:pt x="1273969" y="895350"/>
                  </a:lnTo>
                  <a:lnTo>
                    <a:pt x="1397794" y="966787"/>
                  </a:lnTo>
                  <a:lnTo>
                    <a:pt x="1450182" y="992981"/>
                  </a:lnTo>
                  <a:lnTo>
                    <a:pt x="1607344" y="1047750"/>
                  </a:lnTo>
                  <a:lnTo>
                    <a:pt x="1762125" y="1114425"/>
                  </a:lnTo>
                  <a:lnTo>
                    <a:pt x="1964532" y="1193006"/>
                  </a:lnTo>
                  <a:lnTo>
                    <a:pt x="2157413" y="1262062"/>
                  </a:lnTo>
                  <a:lnTo>
                    <a:pt x="2255044" y="1293019"/>
                  </a:lnTo>
                  <a:lnTo>
                    <a:pt x="2426494" y="1340644"/>
                  </a:lnTo>
                  <a:lnTo>
                    <a:pt x="2566988" y="1373981"/>
                  </a:lnTo>
                  <a:lnTo>
                    <a:pt x="2578894" y="1376362"/>
                  </a:lnTo>
                  <a:lnTo>
                    <a:pt x="2597944" y="1369219"/>
                  </a:lnTo>
                  <a:lnTo>
                    <a:pt x="2628900" y="1321594"/>
                  </a:lnTo>
                  <a:lnTo>
                    <a:pt x="2676525" y="1800225"/>
                  </a:lnTo>
                  <a:lnTo>
                    <a:pt x="2650332" y="1797844"/>
                  </a:lnTo>
                  <a:lnTo>
                    <a:pt x="2631282" y="1788319"/>
                  </a:lnTo>
                  <a:lnTo>
                    <a:pt x="2609850" y="1762125"/>
                  </a:lnTo>
                  <a:lnTo>
                    <a:pt x="2590800" y="1738312"/>
                  </a:lnTo>
                  <a:lnTo>
                    <a:pt x="2566988" y="1714500"/>
                  </a:lnTo>
                  <a:lnTo>
                    <a:pt x="2526507" y="1685925"/>
                  </a:lnTo>
                  <a:lnTo>
                    <a:pt x="2495550" y="1671637"/>
                  </a:lnTo>
                  <a:lnTo>
                    <a:pt x="2443163" y="1654969"/>
                  </a:lnTo>
                  <a:lnTo>
                    <a:pt x="2316957" y="1616869"/>
                  </a:lnTo>
                  <a:lnTo>
                    <a:pt x="2076450" y="1535906"/>
                  </a:lnTo>
                  <a:lnTo>
                    <a:pt x="1850232" y="1445419"/>
                  </a:lnTo>
                  <a:lnTo>
                    <a:pt x="1676400" y="1369219"/>
                  </a:lnTo>
                  <a:lnTo>
                    <a:pt x="1495425" y="1283494"/>
                  </a:lnTo>
                  <a:lnTo>
                    <a:pt x="1340644" y="1200150"/>
                  </a:lnTo>
                  <a:lnTo>
                    <a:pt x="1162050" y="1090612"/>
                  </a:lnTo>
                  <a:lnTo>
                    <a:pt x="1035844" y="1002506"/>
                  </a:lnTo>
                  <a:lnTo>
                    <a:pt x="850107" y="864394"/>
                  </a:lnTo>
                  <a:lnTo>
                    <a:pt x="728663" y="769144"/>
                  </a:lnTo>
                  <a:lnTo>
                    <a:pt x="542925" y="609600"/>
                  </a:lnTo>
                  <a:lnTo>
                    <a:pt x="423863" y="500062"/>
                  </a:lnTo>
                  <a:lnTo>
                    <a:pt x="280988" y="357187"/>
                  </a:lnTo>
                  <a:lnTo>
                    <a:pt x="150019" y="216694"/>
                  </a:lnTo>
                  <a:lnTo>
                    <a:pt x="64294" y="116681"/>
                  </a:lnTo>
                  <a:lnTo>
                    <a:pt x="23813" y="66675"/>
                  </a:lnTo>
                  <a:lnTo>
                    <a:pt x="2382" y="30956"/>
                  </a:lnTo>
                  <a:lnTo>
                    <a:pt x="0" y="21431"/>
                  </a:lnTo>
                  <a:lnTo>
                    <a:pt x="2382" y="4762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42863" y="9525"/>
                  </a:lnTo>
                  <a:lnTo>
                    <a:pt x="76200" y="28575"/>
                  </a:lnTo>
                  <a:lnTo>
                    <a:pt x="145257" y="95250"/>
                  </a:lnTo>
                  <a:lnTo>
                    <a:pt x="261938" y="197644"/>
                  </a:lnTo>
                  <a:lnTo>
                    <a:pt x="357188" y="276225"/>
                  </a:lnTo>
                  <a:lnTo>
                    <a:pt x="459582" y="354806"/>
                  </a:lnTo>
                  <a:lnTo>
                    <a:pt x="564357" y="433387"/>
                  </a:lnTo>
                  <a:lnTo>
                    <a:pt x="681038" y="519112"/>
                  </a:lnTo>
                  <a:lnTo>
                    <a:pt x="814388" y="607219"/>
                  </a:lnTo>
                  <a:lnTo>
                    <a:pt x="952500" y="697706"/>
                  </a:lnTo>
                  <a:lnTo>
                    <a:pt x="1035844" y="750094"/>
                  </a:lnTo>
                  <a:lnTo>
                    <a:pt x="108108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A7B8F544-A174-439A-86C7-70CE5B786B08}"/>
                </a:ext>
              </a:extLst>
            </p:cNvPr>
            <p:cNvSpPr/>
            <p:nvPr/>
          </p:nvSpPr>
          <p:spPr>
            <a:xfrm>
              <a:off x="3962400" y="3592513"/>
              <a:ext cx="895350" cy="579437"/>
            </a:xfrm>
            <a:custGeom>
              <a:avLst/>
              <a:gdLst>
                <a:gd name="connsiteX0" fmla="*/ 330994 w 895350"/>
                <a:gd name="connsiteY0" fmla="*/ 259557 h 578644"/>
                <a:gd name="connsiteX1" fmla="*/ 269081 w 895350"/>
                <a:gd name="connsiteY1" fmla="*/ 221457 h 578644"/>
                <a:gd name="connsiteX2" fmla="*/ 188119 w 895350"/>
                <a:gd name="connsiteY2" fmla="*/ 176213 h 578644"/>
                <a:gd name="connsiteX3" fmla="*/ 78581 w 895350"/>
                <a:gd name="connsiteY3" fmla="*/ 119063 h 578644"/>
                <a:gd name="connsiteX4" fmla="*/ 0 w 895350"/>
                <a:gd name="connsiteY4" fmla="*/ 78582 h 578644"/>
                <a:gd name="connsiteX5" fmla="*/ 66675 w 895350"/>
                <a:gd name="connsiteY5" fmla="*/ 0 h 578644"/>
                <a:gd name="connsiteX6" fmla="*/ 240506 w 895350"/>
                <a:gd name="connsiteY6" fmla="*/ 71438 h 578644"/>
                <a:gd name="connsiteX7" fmla="*/ 338138 w 895350"/>
                <a:gd name="connsiteY7" fmla="*/ 111919 h 578644"/>
                <a:gd name="connsiteX8" fmla="*/ 442913 w 895350"/>
                <a:gd name="connsiteY8" fmla="*/ 152400 h 578644"/>
                <a:gd name="connsiteX9" fmla="*/ 519113 w 895350"/>
                <a:gd name="connsiteY9" fmla="*/ 176213 h 578644"/>
                <a:gd name="connsiteX10" fmla="*/ 595313 w 895350"/>
                <a:gd name="connsiteY10" fmla="*/ 200025 h 578644"/>
                <a:gd name="connsiteX11" fmla="*/ 647700 w 895350"/>
                <a:gd name="connsiteY11" fmla="*/ 214313 h 578644"/>
                <a:gd name="connsiteX12" fmla="*/ 671513 w 895350"/>
                <a:gd name="connsiteY12" fmla="*/ 226219 h 578644"/>
                <a:gd name="connsiteX13" fmla="*/ 695325 w 895350"/>
                <a:gd name="connsiteY13" fmla="*/ 242888 h 578644"/>
                <a:gd name="connsiteX14" fmla="*/ 731044 w 895350"/>
                <a:gd name="connsiteY14" fmla="*/ 269082 h 578644"/>
                <a:gd name="connsiteX15" fmla="*/ 762000 w 895350"/>
                <a:gd name="connsiteY15" fmla="*/ 297657 h 578644"/>
                <a:gd name="connsiteX16" fmla="*/ 792956 w 895350"/>
                <a:gd name="connsiteY16" fmla="*/ 330994 h 578644"/>
                <a:gd name="connsiteX17" fmla="*/ 828675 w 895350"/>
                <a:gd name="connsiteY17" fmla="*/ 366713 h 578644"/>
                <a:gd name="connsiteX18" fmla="*/ 895350 w 895350"/>
                <a:gd name="connsiteY18" fmla="*/ 440532 h 578644"/>
                <a:gd name="connsiteX19" fmla="*/ 802481 w 895350"/>
                <a:gd name="connsiteY19" fmla="*/ 578644 h 578644"/>
                <a:gd name="connsiteX20" fmla="*/ 626269 w 895350"/>
                <a:gd name="connsiteY20" fmla="*/ 452438 h 578644"/>
                <a:gd name="connsiteX21" fmla="*/ 535781 w 895350"/>
                <a:gd name="connsiteY21" fmla="*/ 390525 h 578644"/>
                <a:gd name="connsiteX22" fmla="*/ 431006 w 895350"/>
                <a:gd name="connsiteY22" fmla="*/ 321469 h 578644"/>
                <a:gd name="connsiteX23" fmla="*/ 330994 w 895350"/>
                <a:gd name="connsiteY23" fmla="*/ 25955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5350" h="578644">
                  <a:moveTo>
                    <a:pt x="330994" y="259557"/>
                  </a:moveTo>
                  <a:lnTo>
                    <a:pt x="269081" y="221457"/>
                  </a:lnTo>
                  <a:lnTo>
                    <a:pt x="188119" y="176213"/>
                  </a:lnTo>
                  <a:lnTo>
                    <a:pt x="78581" y="119063"/>
                  </a:lnTo>
                  <a:lnTo>
                    <a:pt x="0" y="78582"/>
                  </a:lnTo>
                  <a:lnTo>
                    <a:pt x="66675" y="0"/>
                  </a:lnTo>
                  <a:lnTo>
                    <a:pt x="240506" y="71438"/>
                  </a:lnTo>
                  <a:lnTo>
                    <a:pt x="338138" y="111919"/>
                  </a:lnTo>
                  <a:lnTo>
                    <a:pt x="442913" y="152400"/>
                  </a:lnTo>
                  <a:lnTo>
                    <a:pt x="519113" y="176213"/>
                  </a:lnTo>
                  <a:lnTo>
                    <a:pt x="595313" y="200025"/>
                  </a:lnTo>
                  <a:lnTo>
                    <a:pt x="647700" y="214313"/>
                  </a:lnTo>
                  <a:lnTo>
                    <a:pt x="671513" y="226219"/>
                  </a:lnTo>
                  <a:lnTo>
                    <a:pt x="695325" y="242888"/>
                  </a:lnTo>
                  <a:lnTo>
                    <a:pt x="731044" y="269082"/>
                  </a:lnTo>
                  <a:lnTo>
                    <a:pt x="762000" y="297657"/>
                  </a:lnTo>
                  <a:lnTo>
                    <a:pt x="792956" y="330994"/>
                  </a:lnTo>
                  <a:lnTo>
                    <a:pt x="828675" y="366713"/>
                  </a:lnTo>
                  <a:lnTo>
                    <a:pt x="895350" y="440532"/>
                  </a:lnTo>
                  <a:lnTo>
                    <a:pt x="802481" y="578644"/>
                  </a:lnTo>
                  <a:lnTo>
                    <a:pt x="626269" y="452438"/>
                  </a:lnTo>
                  <a:lnTo>
                    <a:pt x="535781" y="390525"/>
                  </a:lnTo>
                  <a:lnTo>
                    <a:pt x="431006" y="321469"/>
                  </a:lnTo>
                  <a:lnTo>
                    <a:pt x="330994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5">
              <a:extLst>
                <a:ext uri="{FF2B5EF4-FFF2-40B4-BE49-F238E27FC236}">
                  <a16:creationId xmlns:a16="http://schemas.microsoft.com/office/drawing/2014/main" id="{A41CA2D3-1903-4C5D-A9B1-9B0B236C2C9A}"/>
                </a:ext>
              </a:extLst>
            </p:cNvPr>
            <p:cNvSpPr/>
            <p:nvPr/>
          </p:nvSpPr>
          <p:spPr>
            <a:xfrm>
              <a:off x="6018213" y="5243513"/>
              <a:ext cx="706437" cy="673100"/>
            </a:xfrm>
            <a:custGeom>
              <a:avLst/>
              <a:gdLst>
                <a:gd name="connsiteX0" fmla="*/ 211931 w 707231"/>
                <a:gd name="connsiteY0" fmla="*/ 121443 h 673893"/>
                <a:gd name="connsiteX1" fmla="*/ 316706 w 707231"/>
                <a:gd name="connsiteY1" fmla="*/ 147637 h 673893"/>
                <a:gd name="connsiteX2" fmla="*/ 371475 w 707231"/>
                <a:gd name="connsiteY2" fmla="*/ 164306 h 673893"/>
                <a:gd name="connsiteX3" fmla="*/ 402431 w 707231"/>
                <a:gd name="connsiteY3" fmla="*/ 173831 h 673893"/>
                <a:gd name="connsiteX4" fmla="*/ 431006 w 707231"/>
                <a:gd name="connsiteY4" fmla="*/ 178593 h 673893"/>
                <a:gd name="connsiteX5" fmla="*/ 461962 w 707231"/>
                <a:gd name="connsiteY5" fmla="*/ 180975 h 673893"/>
                <a:gd name="connsiteX6" fmla="*/ 502444 w 707231"/>
                <a:gd name="connsiteY6" fmla="*/ 176212 h 673893"/>
                <a:gd name="connsiteX7" fmla="*/ 535781 w 707231"/>
                <a:gd name="connsiteY7" fmla="*/ 164306 h 673893"/>
                <a:gd name="connsiteX8" fmla="*/ 557212 w 707231"/>
                <a:gd name="connsiteY8" fmla="*/ 150018 h 673893"/>
                <a:gd name="connsiteX9" fmla="*/ 573881 w 707231"/>
                <a:gd name="connsiteY9" fmla="*/ 130968 h 673893"/>
                <a:gd name="connsiteX10" fmla="*/ 588169 w 707231"/>
                <a:gd name="connsiteY10" fmla="*/ 100012 h 673893"/>
                <a:gd name="connsiteX11" fmla="*/ 592931 w 707231"/>
                <a:gd name="connsiteY11" fmla="*/ 80962 h 673893"/>
                <a:gd name="connsiteX12" fmla="*/ 607219 w 707231"/>
                <a:gd name="connsiteY12" fmla="*/ 30956 h 673893"/>
                <a:gd name="connsiteX13" fmla="*/ 707231 w 707231"/>
                <a:gd name="connsiteY13" fmla="*/ 0 h 673893"/>
                <a:gd name="connsiteX14" fmla="*/ 564356 w 707231"/>
                <a:gd name="connsiteY14" fmla="*/ 673893 h 673893"/>
                <a:gd name="connsiteX15" fmla="*/ 533400 w 707231"/>
                <a:gd name="connsiteY15" fmla="*/ 609600 h 673893"/>
                <a:gd name="connsiteX16" fmla="*/ 519112 w 707231"/>
                <a:gd name="connsiteY16" fmla="*/ 576262 h 673893"/>
                <a:gd name="connsiteX17" fmla="*/ 492919 w 707231"/>
                <a:gd name="connsiteY17" fmla="*/ 531018 h 673893"/>
                <a:gd name="connsiteX18" fmla="*/ 457200 w 707231"/>
                <a:gd name="connsiteY18" fmla="*/ 476250 h 673893"/>
                <a:gd name="connsiteX19" fmla="*/ 431006 w 707231"/>
                <a:gd name="connsiteY19" fmla="*/ 442912 h 673893"/>
                <a:gd name="connsiteX20" fmla="*/ 388144 w 707231"/>
                <a:gd name="connsiteY20" fmla="*/ 397668 h 673893"/>
                <a:gd name="connsiteX21" fmla="*/ 335756 w 707231"/>
                <a:gd name="connsiteY21" fmla="*/ 354806 h 673893"/>
                <a:gd name="connsiteX22" fmla="*/ 273844 w 707231"/>
                <a:gd name="connsiteY22" fmla="*/ 302418 h 673893"/>
                <a:gd name="connsiteX23" fmla="*/ 197644 w 707231"/>
                <a:gd name="connsiteY23" fmla="*/ 242887 h 673893"/>
                <a:gd name="connsiteX24" fmla="*/ 140494 w 707231"/>
                <a:gd name="connsiteY24" fmla="*/ 202406 h 673893"/>
                <a:gd name="connsiteX25" fmla="*/ 73819 w 707231"/>
                <a:gd name="connsiteY25" fmla="*/ 159543 h 673893"/>
                <a:gd name="connsiteX26" fmla="*/ 38100 w 707231"/>
                <a:gd name="connsiteY26" fmla="*/ 138112 h 673893"/>
                <a:gd name="connsiteX27" fmla="*/ 14287 w 707231"/>
                <a:gd name="connsiteY27" fmla="*/ 119062 h 673893"/>
                <a:gd name="connsiteX28" fmla="*/ 0 w 707231"/>
                <a:gd name="connsiteY28" fmla="*/ 102393 h 673893"/>
                <a:gd name="connsiteX29" fmla="*/ 0 w 707231"/>
                <a:gd name="connsiteY29" fmla="*/ 88106 h 673893"/>
                <a:gd name="connsiteX30" fmla="*/ 4762 w 707231"/>
                <a:gd name="connsiteY30" fmla="*/ 78581 h 673893"/>
                <a:gd name="connsiteX31" fmla="*/ 28575 w 707231"/>
                <a:gd name="connsiteY31" fmla="*/ 78581 h 673893"/>
                <a:gd name="connsiteX32" fmla="*/ 76200 w 707231"/>
                <a:gd name="connsiteY32" fmla="*/ 85725 h 673893"/>
                <a:gd name="connsiteX33" fmla="*/ 211931 w 707231"/>
                <a:gd name="connsiteY33" fmla="*/ 1214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673893">
                  <a:moveTo>
                    <a:pt x="211931" y="121443"/>
                  </a:moveTo>
                  <a:lnTo>
                    <a:pt x="316706" y="147637"/>
                  </a:lnTo>
                  <a:lnTo>
                    <a:pt x="371475" y="164306"/>
                  </a:lnTo>
                  <a:lnTo>
                    <a:pt x="402431" y="173831"/>
                  </a:lnTo>
                  <a:lnTo>
                    <a:pt x="431006" y="178593"/>
                  </a:lnTo>
                  <a:lnTo>
                    <a:pt x="461962" y="180975"/>
                  </a:lnTo>
                  <a:lnTo>
                    <a:pt x="502444" y="176212"/>
                  </a:lnTo>
                  <a:lnTo>
                    <a:pt x="535781" y="164306"/>
                  </a:lnTo>
                  <a:lnTo>
                    <a:pt x="557212" y="150018"/>
                  </a:lnTo>
                  <a:lnTo>
                    <a:pt x="573881" y="130968"/>
                  </a:lnTo>
                  <a:lnTo>
                    <a:pt x="588169" y="100012"/>
                  </a:lnTo>
                  <a:lnTo>
                    <a:pt x="592931" y="80962"/>
                  </a:lnTo>
                  <a:lnTo>
                    <a:pt x="607219" y="30956"/>
                  </a:lnTo>
                  <a:lnTo>
                    <a:pt x="707231" y="0"/>
                  </a:lnTo>
                  <a:lnTo>
                    <a:pt x="564356" y="673893"/>
                  </a:lnTo>
                  <a:lnTo>
                    <a:pt x="533400" y="609600"/>
                  </a:lnTo>
                  <a:lnTo>
                    <a:pt x="519112" y="576262"/>
                  </a:lnTo>
                  <a:lnTo>
                    <a:pt x="492919" y="531018"/>
                  </a:lnTo>
                  <a:lnTo>
                    <a:pt x="457200" y="476250"/>
                  </a:lnTo>
                  <a:lnTo>
                    <a:pt x="431006" y="442912"/>
                  </a:lnTo>
                  <a:lnTo>
                    <a:pt x="388144" y="397668"/>
                  </a:lnTo>
                  <a:lnTo>
                    <a:pt x="335756" y="354806"/>
                  </a:lnTo>
                  <a:lnTo>
                    <a:pt x="273844" y="302418"/>
                  </a:lnTo>
                  <a:lnTo>
                    <a:pt x="197644" y="242887"/>
                  </a:lnTo>
                  <a:lnTo>
                    <a:pt x="140494" y="202406"/>
                  </a:lnTo>
                  <a:lnTo>
                    <a:pt x="73819" y="159543"/>
                  </a:lnTo>
                  <a:lnTo>
                    <a:pt x="38100" y="138112"/>
                  </a:lnTo>
                  <a:lnTo>
                    <a:pt x="14287" y="119062"/>
                  </a:lnTo>
                  <a:lnTo>
                    <a:pt x="0" y="102393"/>
                  </a:lnTo>
                  <a:lnTo>
                    <a:pt x="0" y="88106"/>
                  </a:lnTo>
                  <a:lnTo>
                    <a:pt x="4762" y="78581"/>
                  </a:lnTo>
                  <a:lnTo>
                    <a:pt x="28575" y="78581"/>
                  </a:lnTo>
                  <a:lnTo>
                    <a:pt x="76200" y="85725"/>
                  </a:lnTo>
                  <a:lnTo>
                    <a:pt x="211931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0586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B3F478-E8FC-4B5D-B497-D1F6F7B4F772}"/>
              </a:ext>
            </a:extLst>
          </p:cNvPr>
          <p:cNvGrpSpPr/>
          <p:nvPr/>
        </p:nvGrpSpPr>
        <p:grpSpPr>
          <a:xfrm>
            <a:off x="2540000" y="1597025"/>
            <a:ext cx="4392613" cy="4360863"/>
            <a:chOff x="2540000" y="1597025"/>
            <a:chExt cx="4392613" cy="4360863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C03C0F0D-B29B-0A47-AFA7-2690E8DBB080}"/>
                </a:ext>
              </a:extLst>
            </p:cNvPr>
            <p:cNvSpPr/>
            <p:nvPr/>
          </p:nvSpPr>
          <p:spPr>
            <a:xfrm>
              <a:off x="2540000" y="1617663"/>
              <a:ext cx="1335088" cy="2570162"/>
            </a:xfrm>
            <a:custGeom>
              <a:avLst/>
              <a:gdLst>
                <a:gd name="connsiteX0" fmla="*/ 1108463 w 1335419"/>
                <a:gd name="connsiteY0" fmla="*/ 805856 h 2568872"/>
                <a:gd name="connsiteX1" fmla="*/ 1147934 w 1335419"/>
                <a:gd name="connsiteY1" fmla="*/ 713758 h 2568872"/>
                <a:gd name="connsiteX2" fmla="*/ 1174248 w 1335419"/>
                <a:gd name="connsiteY2" fmla="*/ 644685 h 2568872"/>
                <a:gd name="connsiteX3" fmla="*/ 1190694 w 1335419"/>
                <a:gd name="connsiteY3" fmla="*/ 601925 h 2568872"/>
                <a:gd name="connsiteX4" fmla="*/ 1210429 w 1335419"/>
                <a:gd name="connsiteY4" fmla="*/ 569033 h 2568872"/>
                <a:gd name="connsiteX5" fmla="*/ 1236743 w 1335419"/>
                <a:gd name="connsiteY5" fmla="*/ 532851 h 2568872"/>
                <a:gd name="connsiteX6" fmla="*/ 1259767 w 1335419"/>
                <a:gd name="connsiteY6" fmla="*/ 506538 h 2568872"/>
                <a:gd name="connsiteX7" fmla="*/ 1282791 w 1335419"/>
                <a:gd name="connsiteY7" fmla="*/ 480224 h 2568872"/>
                <a:gd name="connsiteX8" fmla="*/ 1299237 w 1335419"/>
                <a:gd name="connsiteY8" fmla="*/ 463778 h 2568872"/>
                <a:gd name="connsiteX9" fmla="*/ 1312394 w 1335419"/>
                <a:gd name="connsiteY9" fmla="*/ 453910 h 2568872"/>
                <a:gd name="connsiteX10" fmla="*/ 1328840 w 1335419"/>
                <a:gd name="connsiteY10" fmla="*/ 430886 h 2568872"/>
                <a:gd name="connsiteX11" fmla="*/ 1335419 w 1335419"/>
                <a:gd name="connsiteY11" fmla="*/ 397994 h 2568872"/>
                <a:gd name="connsiteX12" fmla="*/ 1335419 w 1335419"/>
                <a:gd name="connsiteY12" fmla="*/ 378259 h 2568872"/>
                <a:gd name="connsiteX13" fmla="*/ 1325551 w 1335419"/>
                <a:gd name="connsiteY13" fmla="*/ 345367 h 2568872"/>
                <a:gd name="connsiteX14" fmla="*/ 1302527 w 1335419"/>
                <a:gd name="connsiteY14" fmla="*/ 302607 h 2568872"/>
                <a:gd name="connsiteX15" fmla="*/ 1279502 w 1335419"/>
                <a:gd name="connsiteY15" fmla="*/ 273004 h 2568872"/>
                <a:gd name="connsiteX16" fmla="*/ 1236743 w 1335419"/>
                <a:gd name="connsiteY16" fmla="*/ 226955 h 2568872"/>
                <a:gd name="connsiteX17" fmla="*/ 1180826 w 1335419"/>
                <a:gd name="connsiteY17" fmla="*/ 171038 h 2568872"/>
                <a:gd name="connsiteX18" fmla="*/ 1118331 w 1335419"/>
                <a:gd name="connsiteY18" fmla="*/ 124990 h 2568872"/>
                <a:gd name="connsiteX19" fmla="*/ 1059125 w 1335419"/>
                <a:gd name="connsiteY19" fmla="*/ 88808 h 2568872"/>
                <a:gd name="connsiteX20" fmla="*/ 996630 w 1335419"/>
                <a:gd name="connsiteY20" fmla="*/ 52627 h 2568872"/>
                <a:gd name="connsiteX21" fmla="*/ 960449 w 1335419"/>
                <a:gd name="connsiteY21" fmla="*/ 36181 h 2568872"/>
                <a:gd name="connsiteX22" fmla="*/ 924268 w 1335419"/>
                <a:gd name="connsiteY22" fmla="*/ 16446 h 2568872"/>
                <a:gd name="connsiteX23" fmla="*/ 888086 w 1335419"/>
                <a:gd name="connsiteY23" fmla="*/ 0 h 2568872"/>
                <a:gd name="connsiteX24" fmla="*/ 878219 w 1335419"/>
                <a:gd name="connsiteY24" fmla="*/ 0 h 2568872"/>
                <a:gd name="connsiteX25" fmla="*/ 868351 w 1335419"/>
                <a:gd name="connsiteY25" fmla="*/ 6578 h 2568872"/>
                <a:gd name="connsiteX26" fmla="*/ 868351 w 1335419"/>
                <a:gd name="connsiteY26" fmla="*/ 26313 h 2568872"/>
                <a:gd name="connsiteX27" fmla="*/ 874930 w 1335419"/>
                <a:gd name="connsiteY27" fmla="*/ 46049 h 2568872"/>
                <a:gd name="connsiteX28" fmla="*/ 907822 w 1335419"/>
                <a:gd name="connsiteY28" fmla="*/ 95387 h 2568872"/>
                <a:gd name="connsiteX29" fmla="*/ 934135 w 1335419"/>
                <a:gd name="connsiteY29" fmla="*/ 138146 h 2568872"/>
                <a:gd name="connsiteX30" fmla="*/ 950581 w 1335419"/>
                <a:gd name="connsiteY30" fmla="*/ 177617 h 2568872"/>
                <a:gd name="connsiteX31" fmla="*/ 970317 w 1335419"/>
                <a:gd name="connsiteY31" fmla="*/ 240112 h 2568872"/>
                <a:gd name="connsiteX32" fmla="*/ 973606 w 1335419"/>
                <a:gd name="connsiteY32" fmla="*/ 266426 h 2568872"/>
                <a:gd name="connsiteX33" fmla="*/ 963738 w 1335419"/>
                <a:gd name="connsiteY33" fmla="*/ 319053 h 2568872"/>
                <a:gd name="connsiteX34" fmla="*/ 901243 w 1335419"/>
                <a:gd name="connsiteY34" fmla="*/ 565744 h 2568872"/>
                <a:gd name="connsiteX35" fmla="*/ 792699 w 1335419"/>
                <a:gd name="connsiteY35" fmla="*/ 901243 h 2568872"/>
                <a:gd name="connsiteX36" fmla="*/ 710469 w 1335419"/>
                <a:gd name="connsiteY36" fmla="*/ 1124909 h 2568872"/>
                <a:gd name="connsiteX37" fmla="*/ 565744 w 1335419"/>
                <a:gd name="connsiteY37" fmla="*/ 1476854 h 2568872"/>
                <a:gd name="connsiteX38" fmla="*/ 430886 w 1335419"/>
                <a:gd name="connsiteY38" fmla="*/ 1763015 h 2568872"/>
                <a:gd name="connsiteX39" fmla="*/ 273004 w 1335419"/>
                <a:gd name="connsiteY39" fmla="*/ 2068912 h 2568872"/>
                <a:gd name="connsiteX40" fmla="*/ 108544 w 1335419"/>
                <a:gd name="connsiteY40" fmla="*/ 2355073 h 2568872"/>
                <a:gd name="connsiteX41" fmla="*/ 9868 w 1335419"/>
                <a:gd name="connsiteY41" fmla="*/ 2516244 h 2568872"/>
                <a:gd name="connsiteX42" fmla="*/ 0 w 1335419"/>
                <a:gd name="connsiteY42" fmla="*/ 2539269 h 2568872"/>
                <a:gd name="connsiteX43" fmla="*/ 0 w 1335419"/>
                <a:gd name="connsiteY43" fmla="*/ 2549136 h 2568872"/>
                <a:gd name="connsiteX44" fmla="*/ 3289 w 1335419"/>
                <a:gd name="connsiteY44" fmla="*/ 2562293 h 2568872"/>
                <a:gd name="connsiteX45" fmla="*/ 6578 w 1335419"/>
                <a:gd name="connsiteY45" fmla="*/ 2565582 h 2568872"/>
                <a:gd name="connsiteX46" fmla="*/ 26314 w 1335419"/>
                <a:gd name="connsiteY46" fmla="*/ 2568872 h 2568872"/>
                <a:gd name="connsiteX47" fmla="*/ 59206 w 1335419"/>
                <a:gd name="connsiteY47" fmla="*/ 2552426 h 2568872"/>
                <a:gd name="connsiteX48" fmla="*/ 101966 w 1335419"/>
                <a:gd name="connsiteY48" fmla="*/ 2499798 h 2568872"/>
                <a:gd name="connsiteX49" fmla="*/ 240112 w 1335419"/>
                <a:gd name="connsiteY49" fmla="*/ 2325470 h 2568872"/>
                <a:gd name="connsiteX50" fmla="*/ 361813 w 1335419"/>
                <a:gd name="connsiteY50" fmla="*/ 2164299 h 2568872"/>
                <a:gd name="connsiteX51" fmla="*/ 447332 w 1335419"/>
                <a:gd name="connsiteY51" fmla="*/ 2039309 h 2568872"/>
                <a:gd name="connsiteX52" fmla="*/ 582190 w 1335419"/>
                <a:gd name="connsiteY52" fmla="*/ 1838667 h 2568872"/>
                <a:gd name="connsiteX53" fmla="*/ 700602 w 1335419"/>
                <a:gd name="connsiteY53" fmla="*/ 1651182 h 2568872"/>
                <a:gd name="connsiteX54" fmla="*/ 799278 w 1335419"/>
                <a:gd name="connsiteY54" fmla="*/ 1450541 h 2568872"/>
                <a:gd name="connsiteX55" fmla="*/ 838748 w 1335419"/>
                <a:gd name="connsiteY55" fmla="*/ 1374889 h 2568872"/>
                <a:gd name="connsiteX56" fmla="*/ 940714 w 1335419"/>
                <a:gd name="connsiteY56" fmla="*/ 1167669 h 2568872"/>
                <a:gd name="connsiteX57" fmla="*/ 1042679 w 1335419"/>
                <a:gd name="connsiteY57" fmla="*/ 950581 h 2568872"/>
                <a:gd name="connsiteX58" fmla="*/ 1108463 w 1335419"/>
                <a:gd name="connsiteY58" fmla="*/ 805856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35419" h="2568872">
                  <a:moveTo>
                    <a:pt x="1108463" y="805856"/>
                  </a:moveTo>
                  <a:lnTo>
                    <a:pt x="1147934" y="713758"/>
                  </a:lnTo>
                  <a:lnTo>
                    <a:pt x="1174248" y="644685"/>
                  </a:lnTo>
                  <a:lnTo>
                    <a:pt x="1190694" y="601925"/>
                  </a:lnTo>
                  <a:lnTo>
                    <a:pt x="1210429" y="569033"/>
                  </a:lnTo>
                  <a:lnTo>
                    <a:pt x="1236743" y="532851"/>
                  </a:lnTo>
                  <a:lnTo>
                    <a:pt x="1259767" y="506538"/>
                  </a:lnTo>
                  <a:lnTo>
                    <a:pt x="1282791" y="480224"/>
                  </a:lnTo>
                  <a:lnTo>
                    <a:pt x="1299237" y="463778"/>
                  </a:lnTo>
                  <a:lnTo>
                    <a:pt x="1312394" y="453910"/>
                  </a:lnTo>
                  <a:lnTo>
                    <a:pt x="1328840" y="430886"/>
                  </a:lnTo>
                  <a:lnTo>
                    <a:pt x="1335419" y="397994"/>
                  </a:lnTo>
                  <a:lnTo>
                    <a:pt x="1335419" y="378259"/>
                  </a:lnTo>
                  <a:lnTo>
                    <a:pt x="1325551" y="345367"/>
                  </a:lnTo>
                  <a:lnTo>
                    <a:pt x="1302527" y="302607"/>
                  </a:lnTo>
                  <a:lnTo>
                    <a:pt x="1279502" y="273004"/>
                  </a:lnTo>
                  <a:lnTo>
                    <a:pt x="1236743" y="226955"/>
                  </a:lnTo>
                  <a:lnTo>
                    <a:pt x="1180826" y="171038"/>
                  </a:lnTo>
                  <a:lnTo>
                    <a:pt x="1118331" y="124990"/>
                  </a:lnTo>
                  <a:lnTo>
                    <a:pt x="1059125" y="88808"/>
                  </a:lnTo>
                  <a:lnTo>
                    <a:pt x="996630" y="52627"/>
                  </a:lnTo>
                  <a:lnTo>
                    <a:pt x="960449" y="36181"/>
                  </a:lnTo>
                  <a:lnTo>
                    <a:pt x="924268" y="16446"/>
                  </a:lnTo>
                  <a:lnTo>
                    <a:pt x="888086" y="0"/>
                  </a:lnTo>
                  <a:lnTo>
                    <a:pt x="878219" y="0"/>
                  </a:lnTo>
                  <a:lnTo>
                    <a:pt x="868351" y="6578"/>
                  </a:lnTo>
                  <a:lnTo>
                    <a:pt x="868351" y="26313"/>
                  </a:lnTo>
                  <a:lnTo>
                    <a:pt x="874930" y="46049"/>
                  </a:lnTo>
                  <a:lnTo>
                    <a:pt x="907822" y="95387"/>
                  </a:lnTo>
                  <a:lnTo>
                    <a:pt x="934135" y="138146"/>
                  </a:lnTo>
                  <a:lnTo>
                    <a:pt x="950581" y="177617"/>
                  </a:lnTo>
                  <a:lnTo>
                    <a:pt x="970317" y="240112"/>
                  </a:lnTo>
                  <a:lnTo>
                    <a:pt x="973606" y="266426"/>
                  </a:lnTo>
                  <a:lnTo>
                    <a:pt x="963738" y="319053"/>
                  </a:lnTo>
                  <a:lnTo>
                    <a:pt x="901243" y="565744"/>
                  </a:lnTo>
                  <a:lnTo>
                    <a:pt x="792699" y="901243"/>
                  </a:lnTo>
                  <a:lnTo>
                    <a:pt x="710469" y="1124909"/>
                  </a:lnTo>
                  <a:lnTo>
                    <a:pt x="565744" y="1476854"/>
                  </a:lnTo>
                  <a:lnTo>
                    <a:pt x="430886" y="1763015"/>
                  </a:lnTo>
                  <a:lnTo>
                    <a:pt x="273004" y="2068912"/>
                  </a:lnTo>
                  <a:lnTo>
                    <a:pt x="108544" y="2355073"/>
                  </a:lnTo>
                  <a:lnTo>
                    <a:pt x="9868" y="2516244"/>
                  </a:lnTo>
                  <a:lnTo>
                    <a:pt x="0" y="2539269"/>
                  </a:lnTo>
                  <a:lnTo>
                    <a:pt x="0" y="2549136"/>
                  </a:lnTo>
                  <a:lnTo>
                    <a:pt x="3289" y="2562293"/>
                  </a:lnTo>
                  <a:lnTo>
                    <a:pt x="6578" y="2565582"/>
                  </a:lnTo>
                  <a:lnTo>
                    <a:pt x="26314" y="2568872"/>
                  </a:lnTo>
                  <a:lnTo>
                    <a:pt x="59206" y="2552426"/>
                  </a:lnTo>
                  <a:lnTo>
                    <a:pt x="101966" y="2499798"/>
                  </a:lnTo>
                  <a:lnTo>
                    <a:pt x="240112" y="2325470"/>
                  </a:lnTo>
                  <a:lnTo>
                    <a:pt x="361813" y="2164299"/>
                  </a:lnTo>
                  <a:lnTo>
                    <a:pt x="447332" y="2039309"/>
                  </a:lnTo>
                  <a:lnTo>
                    <a:pt x="582190" y="1838667"/>
                  </a:lnTo>
                  <a:lnTo>
                    <a:pt x="700602" y="1651182"/>
                  </a:lnTo>
                  <a:lnTo>
                    <a:pt x="799278" y="1450541"/>
                  </a:lnTo>
                  <a:lnTo>
                    <a:pt x="838748" y="1374889"/>
                  </a:lnTo>
                  <a:lnTo>
                    <a:pt x="940714" y="1167669"/>
                  </a:lnTo>
                  <a:lnTo>
                    <a:pt x="1042679" y="950581"/>
                  </a:lnTo>
                  <a:lnTo>
                    <a:pt x="1108463" y="805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7E6EACA4-A580-5F45-A842-9F9A6684F0D4}"/>
                </a:ext>
              </a:extLst>
            </p:cNvPr>
            <p:cNvSpPr/>
            <p:nvPr/>
          </p:nvSpPr>
          <p:spPr>
            <a:xfrm>
              <a:off x="4005263" y="1800225"/>
              <a:ext cx="1589087" cy="474663"/>
            </a:xfrm>
            <a:custGeom>
              <a:avLst/>
              <a:gdLst>
                <a:gd name="connsiteX0" fmla="*/ 883443 w 1588293"/>
                <a:gd name="connsiteY0" fmla="*/ 347663 h 473869"/>
                <a:gd name="connsiteX1" fmla="*/ 1042987 w 1588293"/>
                <a:gd name="connsiteY1" fmla="*/ 309563 h 473869"/>
                <a:gd name="connsiteX2" fmla="*/ 1233487 w 1588293"/>
                <a:gd name="connsiteY2" fmla="*/ 273844 h 473869"/>
                <a:gd name="connsiteX3" fmla="*/ 1421606 w 1588293"/>
                <a:gd name="connsiteY3" fmla="*/ 240506 h 473869"/>
                <a:gd name="connsiteX4" fmla="*/ 1538287 w 1588293"/>
                <a:gd name="connsiteY4" fmla="*/ 221456 h 473869"/>
                <a:gd name="connsiteX5" fmla="*/ 1557337 w 1588293"/>
                <a:gd name="connsiteY5" fmla="*/ 214313 h 473869"/>
                <a:gd name="connsiteX6" fmla="*/ 1576387 w 1588293"/>
                <a:gd name="connsiteY6" fmla="*/ 195263 h 473869"/>
                <a:gd name="connsiteX7" fmla="*/ 1585912 w 1588293"/>
                <a:gd name="connsiteY7" fmla="*/ 178594 h 473869"/>
                <a:gd name="connsiteX8" fmla="*/ 1588293 w 1588293"/>
                <a:gd name="connsiteY8" fmla="*/ 154781 h 473869"/>
                <a:gd name="connsiteX9" fmla="*/ 1585912 w 1588293"/>
                <a:gd name="connsiteY9" fmla="*/ 140494 h 473869"/>
                <a:gd name="connsiteX10" fmla="*/ 1569243 w 1588293"/>
                <a:gd name="connsiteY10" fmla="*/ 123825 h 473869"/>
                <a:gd name="connsiteX11" fmla="*/ 1535906 w 1588293"/>
                <a:gd name="connsiteY11" fmla="*/ 104775 h 473869"/>
                <a:gd name="connsiteX12" fmla="*/ 1497806 w 1588293"/>
                <a:gd name="connsiteY12" fmla="*/ 83344 h 473869"/>
                <a:gd name="connsiteX13" fmla="*/ 1440656 w 1588293"/>
                <a:gd name="connsiteY13" fmla="*/ 54769 h 473869"/>
                <a:gd name="connsiteX14" fmla="*/ 1381125 w 1588293"/>
                <a:gd name="connsiteY14" fmla="*/ 30956 h 473869"/>
                <a:gd name="connsiteX15" fmla="*/ 1316831 w 1588293"/>
                <a:gd name="connsiteY15" fmla="*/ 11906 h 473869"/>
                <a:gd name="connsiteX16" fmla="*/ 1233487 w 1588293"/>
                <a:gd name="connsiteY16" fmla="*/ 0 h 473869"/>
                <a:gd name="connsiteX17" fmla="*/ 1219200 w 1588293"/>
                <a:gd name="connsiteY17" fmla="*/ 0 h 473869"/>
                <a:gd name="connsiteX18" fmla="*/ 1207293 w 1588293"/>
                <a:gd name="connsiteY18" fmla="*/ 2381 h 473869"/>
                <a:gd name="connsiteX19" fmla="*/ 1188243 w 1588293"/>
                <a:gd name="connsiteY19" fmla="*/ 14288 h 473869"/>
                <a:gd name="connsiteX20" fmla="*/ 1085850 w 1588293"/>
                <a:gd name="connsiteY20" fmla="*/ 73819 h 473869"/>
                <a:gd name="connsiteX21" fmla="*/ 1052512 w 1588293"/>
                <a:gd name="connsiteY21" fmla="*/ 90488 h 473869"/>
                <a:gd name="connsiteX22" fmla="*/ 976312 w 1588293"/>
                <a:gd name="connsiteY22" fmla="*/ 116681 h 473869"/>
                <a:gd name="connsiteX23" fmla="*/ 802481 w 1588293"/>
                <a:gd name="connsiteY23" fmla="*/ 171450 h 473869"/>
                <a:gd name="connsiteX24" fmla="*/ 569118 w 1588293"/>
                <a:gd name="connsiteY24" fmla="*/ 233363 h 473869"/>
                <a:gd name="connsiteX25" fmla="*/ 426243 w 1588293"/>
                <a:gd name="connsiteY25" fmla="*/ 269081 h 473869"/>
                <a:gd name="connsiteX26" fmla="*/ 295275 w 1588293"/>
                <a:gd name="connsiteY26" fmla="*/ 295275 h 473869"/>
                <a:gd name="connsiteX27" fmla="*/ 219075 w 1588293"/>
                <a:gd name="connsiteY27" fmla="*/ 304800 h 473869"/>
                <a:gd name="connsiteX28" fmla="*/ 126206 w 1588293"/>
                <a:gd name="connsiteY28" fmla="*/ 311944 h 473869"/>
                <a:gd name="connsiteX29" fmla="*/ 69056 w 1588293"/>
                <a:gd name="connsiteY29" fmla="*/ 311944 h 473869"/>
                <a:gd name="connsiteX30" fmla="*/ 45243 w 1588293"/>
                <a:gd name="connsiteY30" fmla="*/ 302419 h 473869"/>
                <a:gd name="connsiteX31" fmla="*/ 28575 w 1588293"/>
                <a:gd name="connsiteY31" fmla="*/ 300038 h 473869"/>
                <a:gd name="connsiteX32" fmla="*/ 11906 w 1588293"/>
                <a:gd name="connsiteY32" fmla="*/ 302419 h 473869"/>
                <a:gd name="connsiteX33" fmla="*/ 7143 w 1588293"/>
                <a:gd name="connsiteY33" fmla="*/ 307181 h 473869"/>
                <a:gd name="connsiteX34" fmla="*/ 0 w 1588293"/>
                <a:gd name="connsiteY34" fmla="*/ 319088 h 473869"/>
                <a:gd name="connsiteX35" fmla="*/ 4762 w 1588293"/>
                <a:gd name="connsiteY35" fmla="*/ 347663 h 473869"/>
                <a:gd name="connsiteX36" fmla="*/ 14287 w 1588293"/>
                <a:gd name="connsiteY36" fmla="*/ 369094 h 473869"/>
                <a:gd name="connsiteX37" fmla="*/ 33337 w 1588293"/>
                <a:gd name="connsiteY37" fmla="*/ 388144 h 473869"/>
                <a:gd name="connsiteX38" fmla="*/ 83343 w 1588293"/>
                <a:gd name="connsiteY38" fmla="*/ 419100 h 473869"/>
                <a:gd name="connsiteX39" fmla="*/ 133350 w 1588293"/>
                <a:gd name="connsiteY39" fmla="*/ 445294 h 473869"/>
                <a:gd name="connsiteX40" fmla="*/ 178593 w 1588293"/>
                <a:gd name="connsiteY40" fmla="*/ 461963 h 473869"/>
                <a:gd name="connsiteX41" fmla="*/ 209550 w 1588293"/>
                <a:gd name="connsiteY41" fmla="*/ 469106 h 473869"/>
                <a:gd name="connsiteX42" fmla="*/ 257175 w 1588293"/>
                <a:gd name="connsiteY42" fmla="*/ 473869 h 473869"/>
                <a:gd name="connsiteX43" fmla="*/ 333375 w 1588293"/>
                <a:gd name="connsiteY43" fmla="*/ 469106 h 473869"/>
                <a:gd name="connsiteX44" fmla="*/ 404812 w 1588293"/>
                <a:gd name="connsiteY44" fmla="*/ 459581 h 473869"/>
                <a:gd name="connsiteX45" fmla="*/ 497681 w 1588293"/>
                <a:gd name="connsiteY45" fmla="*/ 442913 h 473869"/>
                <a:gd name="connsiteX46" fmla="*/ 728662 w 1588293"/>
                <a:gd name="connsiteY46" fmla="*/ 388144 h 473869"/>
                <a:gd name="connsiteX47" fmla="*/ 883443 w 1588293"/>
                <a:gd name="connsiteY47" fmla="*/ 34766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88293" h="473869">
                  <a:moveTo>
                    <a:pt x="883443" y="347663"/>
                  </a:moveTo>
                  <a:lnTo>
                    <a:pt x="1042987" y="309563"/>
                  </a:lnTo>
                  <a:lnTo>
                    <a:pt x="1233487" y="273844"/>
                  </a:lnTo>
                  <a:lnTo>
                    <a:pt x="1421606" y="240506"/>
                  </a:lnTo>
                  <a:lnTo>
                    <a:pt x="1538287" y="221456"/>
                  </a:lnTo>
                  <a:lnTo>
                    <a:pt x="1557337" y="214313"/>
                  </a:lnTo>
                  <a:lnTo>
                    <a:pt x="1576387" y="195263"/>
                  </a:lnTo>
                  <a:lnTo>
                    <a:pt x="1585912" y="178594"/>
                  </a:lnTo>
                  <a:lnTo>
                    <a:pt x="1588293" y="154781"/>
                  </a:lnTo>
                  <a:lnTo>
                    <a:pt x="1585912" y="140494"/>
                  </a:lnTo>
                  <a:lnTo>
                    <a:pt x="1569243" y="123825"/>
                  </a:lnTo>
                  <a:lnTo>
                    <a:pt x="1535906" y="104775"/>
                  </a:lnTo>
                  <a:lnTo>
                    <a:pt x="1497806" y="83344"/>
                  </a:lnTo>
                  <a:lnTo>
                    <a:pt x="1440656" y="54769"/>
                  </a:lnTo>
                  <a:lnTo>
                    <a:pt x="1381125" y="30956"/>
                  </a:lnTo>
                  <a:lnTo>
                    <a:pt x="1316831" y="11906"/>
                  </a:lnTo>
                  <a:lnTo>
                    <a:pt x="1233487" y="0"/>
                  </a:lnTo>
                  <a:lnTo>
                    <a:pt x="1219200" y="0"/>
                  </a:lnTo>
                  <a:lnTo>
                    <a:pt x="1207293" y="2381"/>
                  </a:lnTo>
                  <a:lnTo>
                    <a:pt x="1188243" y="14288"/>
                  </a:lnTo>
                  <a:lnTo>
                    <a:pt x="1085850" y="73819"/>
                  </a:lnTo>
                  <a:lnTo>
                    <a:pt x="1052512" y="90488"/>
                  </a:lnTo>
                  <a:lnTo>
                    <a:pt x="976312" y="116681"/>
                  </a:lnTo>
                  <a:lnTo>
                    <a:pt x="802481" y="171450"/>
                  </a:lnTo>
                  <a:lnTo>
                    <a:pt x="569118" y="233363"/>
                  </a:lnTo>
                  <a:lnTo>
                    <a:pt x="426243" y="269081"/>
                  </a:lnTo>
                  <a:lnTo>
                    <a:pt x="295275" y="295275"/>
                  </a:lnTo>
                  <a:lnTo>
                    <a:pt x="219075" y="304800"/>
                  </a:lnTo>
                  <a:lnTo>
                    <a:pt x="126206" y="311944"/>
                  </a:lnTo>
                  <a:lnTo>
                    <a:pt x="69056" y="311944"/>
                  </a:lnTo>
                  <a:lnTo>
                    <a:pt x="45243" y="302419"/>
                  </a:lnTo>
                  <a:lnTo>
                    <a:pt x="28575" y="300038"/>
                  </a:lnTo>
                  <a:lnTo>
                    <a:pt x="11906" y="302419"/>
                  </a:lnTo>
                  <a:lnTo>
                    <a:pt x="7143" y="307181"/>
                  </a:lnTo>
                  <a:lnTo>
                    <a:pt x="0" y="319088"/>
                  </a:lnTo>
                  <a:lnTo>
                    <a:pt x="4762" y="347663"/>
                  </a:lnTo>
                  <a:lnTo>
                    <a:pt x="14287" y="369094"/>
                  </a:lnTo>
                  <a:lnTo>
                    <a:pt x="33337" y="388144"/>
                  </a:lnTo>
                  <a:lnTo>
                    <a:pt x="83343" y="419100"/>
                  </a:lnTo>
                  <a:lnTo>
                    <a:pt x="133350" y="445294"/>
                  </a:lnTo>
                  <a:lnTo>
                    <a:pt x="178593" y="461963"/>
                  </a:lnTo>
                  <a:lnTo>
                    <a:pt x="209550" y="469106"/>
                  </a:lnTo>
                  <a:lnTo>
                    <a:pt x="257175" y="473869"/>
                  </a:lnTo>
                  <a:lnTo>
                    <a:pt x="333375" y="469106"/>
                  </a:lnTo>
                  <a:lnTo>
                    <a:pt x="404812" y="459581"/>
                  </a:lnTo>
                  <a:lnTo>
                    <a:pt x="497681" y="442913"/>
                  </a:lnTo>
                  <a:lnTo>
                    <a:pt x="728662" y="388144"/>
                  </a:lnTo>
                  <a:lnTo>
                    <a:pt x="88344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BC5AF389-94E3-1542-9187-13A7E3B86EE0}"/>
                </a:ext>
              </a:extLst>
            </p:cNvPr>
            <p:cNvSpPr/>
            <p:nvPr/>
          </p:nvSpPr>
          <p:spPr>
            <a:xfrm>
              <a:off x="5646738" y="2344738"/>
              <a:ext cx="457200" cy="2011362"/>
            </a:xfrm>
            <a:custGeom>
              <a:avLst/>
              <a:gdLst>
                <a:gd name="connsiteX0" fmla="*/ 388942 w 458488"/>
                <a:gd name="connsiteY0" fmla="*/ 716065 h 2011680"/>
                <a:gd name="connsiteX1" fmla="*/ 391518 w 458488"/>
                <a:gd name="connsiteY1" fmla="*/ 556367 h 2011680"/>
                <a:gd name="connsiteX2" fmla="*/ 394094 w 458488"/>
                <a:gd name="connsiteY2" fmla="*/ 468791 h 2011680"/>
                <a:gd name="connsiteX3" fmla="*/ 396669 w 458488"/>
                <a:gd name="connsiteY3" fmla="*/ 419851 h 2011680"/>
                <a:gd name="connsiteX4" fmla="*/ 401821 w 458488"/>
                <a:gd name="connsiteY4" fmla="*/ 391518 h 2011680"/>
                <a:gd name="connsiteX5" fmla="*/ 419851 w 458488"/>
                <a:gd name="connsiteY5" fmla="*/ 342578 h 2011680"/>
                <a:gd name="connsiteX6" fmla="*/ 435306 w 458488"/>
                <a:gd name="connsiteY6" fmla="*/ 309093 h 2011680"/>
                <a:gd name="connsiteX7" fmla="*/ 443033 w 458488"/>
                <a:gd name="connsiteY7" fmla="*/ 296214 h 2011680"/>
                <a:gd name="connsiteX8" fmla="*/ 453336 w 458488"/>
                <a:gd name="connsiteY8" fmla="*/ 275608 h 2011680"/>
                <a:gd name="connsiteX9" fmla="*/ 458488 w 458488"/>
                <a:gd name="connsiteY9" fmla="*/ 257577 h 2011680"/>
                <a:gd name="connsiteX10" fmla="*/ 455912 w 458488"/>
                <a:gd name="connsiteY10" fmla="*/ 242123 h 2011680"/>
                <a:gd name="connsiteX11" fmla="*/ 448185 w 458488"/>
                <a:gd name="connsiteY11" fmla="*/ 218941 h 2011680"/>
                <a:gd name="connsiteX12" fmla="*/ 435306 w 458488"/>
                <a:gd name="connsiteY12" fmla="*/ 200910 h 2011680"/>
                <a:gd name="connsiteX13" fmla="*/ 412124 w 458488"/>
                <a:gd name="connsiteY13" fmla="*/ 177728 h 2011680"/>
                <a:gd name="connsiteX14" fmla="*/ 383790 w 458488"/>
                <a:gd name="connsiteY14" fmla="*/ 154546 h 2011680"/>
                <a:gd name="connsiteX15" fmla="*/ 345154 w 458488"/>
                <a:gd name="connsiteY15" fmla="*/ 133940 h 2011680"/>
                <a:gd name="connsiteX16" fmla="*/ 296214 w 458488"/>
                <a:gd name="connsiteY16" fmla="*/ 105607 h 2011680"/>
                <a:gd name="connsiteX17" fmla="*/ 244699 w 458488"/>
                <a:gd name="connsiteY17" fmla="*/ 74697 h 2011680"/>
                <a:gd name="connsiteX18" fmla="*/ 195759 w 458488"/>
                <a:gd name="connsiteY18" fmla="*/ 51515 h 2011680"/>
                <a:gd name="connsiteX19" fmla="*/ 144243 w 458488"/>
                <a:gd name="connsiteY19" fmla="*/ 30909 h 2011680"/>
                <a:gd name="connsiteX20" fmla="*/ 108183 w 458488"/>
                <a:gd name="connsiteY20" fmla="*/ 20606 h 2011680"/>
                <a:gd name="connsiteX21" fmla="*/ 92728 w 458488"/>
                <a:gd name="connsiteY21" fmla="*/ 15455 h 2011680"/>
                <a:gd name="connsiteX22" fmla="*/ 59243 w 458488"/>
                <a:gd name="connsiteY22" fmla="*/ 5151 h 2011680"/>
                <a:gd name="connsiteX23" fmla="*/ 36061 w 458488"/>
                <a:gd name="connsiteY23" fmla="*/ 0 h 2011680"/>
                <a:gd name="connsiteX24" fmla="*/ 20606 w 458488"/>
                <a:gd name="connsiteY24" fmla="*/ 0 h 2011680"/>
                <a:gd name="connsiteX25" fmla="*/ 10303 w 458488"/>
                <a:gd name="connsiteY25" fmla="*/ 0 h 2011680"/>
                <a:gd name="connsiteX26" fmla="*/ 0 w 458488"/>
                <a:gd name="connsiteY26" fmla="*/ 10303 h 2011680"/>
                <a:gd name="connsiteX27" fmla="*/ 5152 w 458488"/>
                <a:gd name="connsiteY27" fmla="*/ 30909 h 2011680"/>
                <a:gd name="connsiteX28" fmla="*/ 18030 w 458488"/>
                <a:gd name="connsiteY28" fmla="*/ 59243 h 2011680"/>
                <a:gd name="connsiteX29" fmla="*/ 43788 w 458488"/>
                <a:gd name="connsiteY29" fmla="*/ 87576 h 2011680"/>
                <a:gd name="connsiteX30" fmla="*/ 87576 w 458488"/>
                <a:gd name="connsiteY30" fmla="*/ 133940 h 2011680"/>
                <a:gd name="connsiteX31" fmla="*/ 113334 w 458488"/>
                <a:gd name="connsiteY31" fmla="*/ 167425 h 2011680"/>
                <a:gd name="connsiteX32" fmla="*/ 136516 w 458488"/>
                <a:gd name="connsiteY32" fmla="*/ 206062 h 2011680"/>
                <a:gd name="connsiteX33" fmla="*/ 151971 w 458488"/>
                <a:gd name="connsiteY33" fmla="*/ 247274 h 2011680"/>
                <a:gd name="connsiteX34" fmla="*/ 167425 w 458488"/>
                <a:gd name="connsiteY34" fmla="*/ 321972 h 2011680"/>
                <a:gd name="connsiteX35" fmla="*/ 172577 w 458488"/>
                <a:gd name="connsiteY35" fmla="*/ 386366 h 2011680"/>
                <a:gd name="connsiteX36" fmla="*/ 182880 w 458488"/>
                <a:gd name="connsiteY36" fmla="*/ 507428 h 2011680"/>
                <a:gd name="connsiteX37" fmla="*/ 188032 w 458488"/>
                <a:gd name="connsiteY37" fmla="*/ 566670 h 2011680"/>
                <a:gd name="connsiteX38" fmla="*/ 193183 w 458488"/>
                <a:gd name="connsiteY38" fmla="*/ 654247 h 2011680"/>
                <a:gd name="connsiteX39" fmla="*/ 198335 w 458488"/>
                <a:gd name="connsiteY39" fmla="*/ 813945 h 2011680"/>
                <a:gd name="connsiteX40" fmla="*/ 195759 w 458488"/>
                <a:gd name="connsiteY40" fmla="*/ 942733 h 2011680"/>
                <a:gd name="connsiteX41" fmla="*/ 180304 w 458488"/>
                <a:gd name="connsiteY41" fmla="*/ 1200311 h 2011680"/>
                <a:gd name="connsiteX42" fmla="*/ 157122 w 458488"/>
                <a:gd name="connsiteY42" fmla="*/ 1424403 h 2011680"/>
                <a:gd name="connsiteX43" fmla="*/ 126213 w 458488"/>
                <a:gd name="connsiteY43" fmla="*/ 1651071 h 2011680"/>
                <a:gd name="connsiteX44" fmla="*/ 131365 w 458488"/>
                <a:gd name="connsiteY44" fmla="*/ 1700011 h 2011680"/>
                <a:gd name="connsiteX45" fmla="*/ 144243 w 458488"/>
                <a:gd name="connsiteY45" fmla="*/ 1751527 h 2011680"/>
                <a:gd name="connsiteX46" fmla="*/ 164850 w 458488"/>
                <a:gd name="connsiteY46" fmla="*/ 1818497 h 2011680"/>
                <a:gd name="connsiteX47" fmla="*/ 195759 w 458488"/>
                <a:gd name="connsiteY47" fmla="*/ 1885467 h 2011680"/>
                <a:gd name="connsiteX48" fmla="*/ 231820 w 458488"/>
                <a:gd name="connsiteY48" fmla="*/ 1947286 h 2011680"/>
                <a:gd name="connsiteX49" fmla="*/ 252426 w 458488"/>
                <a:gd name="connsiteY49" fmla="*/ 1978195 h 2011680"/>
                <a:gd name="connsiteX50" fmla="*/ 273032 w 458488"/>
                <a:gd name="connsiteY50" fmla="*/ 1998801 h 2011680"/>
                <a:gd name="connsiteX51" fmla="*/ 291063 w 458488"/>
                <a:gd name="connsiteY51" fmla="*/ 2009104 h 2011680"/>
                <a:gd name="connsiteX52" fmla="*/ 303941 w 458488"/>
                <a:gd name="connsiteY52" fmla="*/ 2011680 h 2011680"/>
                <a:gd name="connsiteX53" fmla="*/ 332275 w 458488"/>
                <a:gd name="connsiteY53" fmla="*/ 2003953 h 2011680"/>
                <a:gd name="connsiteX54" fmla="*/ 355457 w 458488"/>
                <a:gd name="connsiteY54" fmla="*/ 1983346 h 2011680"/>
                <a:gd name="connsiteX55" fmla="*/ 368336 w 458488"/>
                <a:gd name="connsiteY55" fmla="*/ 1962740 h 2011680"/>
                <a:gd name="connsiteX56" fmla="*/ 376063 w 458488"/>
                <a:gd name="connsiteY56" fmla="*/ 1939558 h 2011680"/>
                <a:gd name="connsiteX57" fmla="*/ 406972 w 458488"/>
                <a:gd name="connsiteY57" fmla="*/ 1800466 h 2011680"/>
                <a:gd name="connsiteX58" fmla="*/ 417276 w 458488"/>
                <a:gd name="connsiteY58" fmla="*/ 1746375 h 2011680"/>
                <a:gd name="connsiteX59" fmla="*/ 412124 w 458488"/>
                <a:gd name="connsiteY59" fmla="*/ 1676829 h 2011680"/>
                <a:gd name="connsiteX60" fmla="*/ 399245 w 458488"/>
                <a:gd name="connsiteY60" fmla="*/ 1457888 h 2011680"/>
                <a:gd name="connsiteX61" fmla="*/ 388942 w 458488"/>
                <a:gd name="connsiteY61" fmla="*/ 1120462 h 2011680"/>
                <a:gd name="connsiteX62" fmla="*/ 388942 w 458488"/>
                <a:gd name="connsiteY62" fmla="*/ 716065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8488" h="2011680">
                  <a:moveTo>
                    <a:pt x="388942" y="716065"/>
                  </a:moveTo>
                  <a:cubicBezTo>
                    <a:pt x="389801" y="662832"/>
                    <a:pt x="390659" y="609600"/>
                    <a:pt x="391518" y="556367"/>
                  </a:cubicBezTo>
                  <a:cubicBezTo>
                    <a:pt x="392377" y="527175"/>
                    <a:pt x="393235" y="497983"/>
                    <a:pt x="394094" y="468791"/>
                  </a:cubicBezTo>
                  <a:lnTo>
                    <a:pt x="396669" y="419851"/>
                  </a:lnTo>
                  <a:lnTo>
                    <a:pt x="401821" y="391518"/>
                  </a:lnTo>
                  <a:lnTo>
                    <a:pt x="419851" y="342578"/>
                  </a:lnTo>
                  <a:lnTo>
                    <a:pt x="435306" y="309093"/>
                  </a:lnTo>
                  <a:lnTo>
                    <a:pt x="443033" y="296214"/>
                  </a:lnTo>
                  <a:lnTo>
                    <a:pt x="453336" y="275608"/>
                  </a:lnTo>
                  <a:lnTo>
                    <a:pt x="458488" y="257577"/>
                  </a:lnTo>
                  <a:lnTo>
                    <a:pt x="455912" y="242123"/>
                  </a:lnTo>
                  <a:lnTo>
                    <a:pt x="448185" y="218941"/>
                  </a:lnTo>
                  <a:lnTo>
                    <a:pt x="435306" y="200910"/>
                  </a:lnTo>
                  <a:lnTo>
                    <a:pt x="412124" y="177728"/>
                  </a:lnTo>
                  <a:lnTo>
                    <a:pt x="383790" y="154546"/>
                  </a:lnTo>
                  <a:lnTo>
                    <a:pt x="345154" y="133940"/>
                  </a:lnTo>
                  <a:lnTo>
                    <a:pt x="296214" y="105607"/>
                  </a:lnTo>
                  <a:lnTo>
                    <a:pt x="244699" y="74697"/>
                  </a:lnTo>
                  <a:lnTo>
                    <a:pt x="195759" y="51515"/>
                  </a:lnTo>
                  <a:lnTo>
                    <a:pt x="144243" y="30909"/>
                  </a:lnTo>
                  <a:lnTo>
                    <a:pt x="108183" y="20606"/>
                  </a:lnTo>
                  <a:lnTo>
                    <a:pt x="92728" y="15455"/>
                  </a:lnTo>
                  <a:lnTo>
                    <a:pt x="59243" y="5151"/>
                  </a:lnTo>
                  <a:lnTo>
                    <a:pt x="36061" y="0"/>
                  </a:lnTo>
                  <a:lnTo>
                    <a:pt x="20606" y="0"/>
                  </a:lnTo>
                  <a:lnTo>
                    <a:pt x="10303" y="0"/>
                  </a:lnTo>
                  <a:lnTo>
                    <a:pt x="0" y="10303"/>
                  </a:lnTo>
                  <a:lnTo>
                    <a:pt x="5152" y="30909"/>
                  </a:lnTo>
                  <a:lnTo>
                    <a:pt x="18030" y="59243"/>
                  </a:lnTo>
                  <a:lnTo>
                    <a:pt x="43788" y="87576"/>
                  </a:lnTo>
                  <a:lnTo>
                    <a:pt x="87576" y="133940"/>
                  </a:lnTo>
                  <a:lnTo>
                    <a:pt x="113334" y="167425"/>
                  </a:lnTo>
                  <a:lnTo>
                    <a:pt x="136516" y="206062"/>
                  </a:lnTo>
                  <a:lnTo>
                    <a:pt x="151971" y="247274"/>
                  </a:lnTo>
                  <a:lnTo>
                    <a:pt x="167425" y="321972"/>
                  </a:lnTo>
                  <a:lnTo>
                    <a:pt x="172577" y="386366"/>
                  </a:lnTo>
                  <a:lnTo>
                    <a:pt x="182880" y="507428"/>
                  </a:lnTo>
                  <a:lnTo>
                    <a:pt x="188032" y="566670"/>
                  </a:lnTo>
                  <a:lnTo>
                    <a:pt x="193183" y="654247"/>
                  </a:lnTo>
                  <a:lnTo>
                    <a:pt x="198335" y="813945"/>
                  </a:lnTo>
                  <a:cubicBezTo>
                    <a:pt x="197476" y="856874"/>
                    <a:pt x="196618" y="899804"/>
                    <a:pt x="195759" y="942733"/>
                  </a:cubicBezTo>
                  <a:lnTo>
                    <a:pt x="180304" y="1200311"/>
                  </a:lnTo>
                  <a:lnTo>
                    <a:pt x="157122" y="1424403"/>
                  </a:lnTo>
                  <a:lnTo>
                    <a:pt x="126213" y="1651071"/>
                  </a:lnTo>
                  <a:lnTo>
                    <a:pt x="131365" y="1700011"/>
                  </a:lnTo>
                  <a:lnTo>
                    <a:pt x="144243" y="1751527"/>
                  </a:lnTo>
                  <a:lnTo>
                    <a:pt x="164850" y="1818497"/>
                  </a:lnTo>
                  <a:lnTo>
                    <a:pt x="195759" y="1885467"/>
                  </a:lnTo>
                  <a:lnTo>
                    <a:pt x="231820" y="1947286"/>
                  </a:lnTo>
                  <a:lnTo>
                    <a:pt x="252426" y="1978195"/>
                  </a:lnTo>
                  <a:lnTo>
                    <a:pt x="273032" y="1998801"/>
                  </a:lnTo>
                  <a:lnTo>
                    <a:pt x="291063" y="2009104"/>
                  </a:lnTo>
                  <a:lnTo>
                    <a:pt x="303941" y="2011680"/>
                  </a:lnTo>
                  <a:lnTo>
                    <a:pt x="332275" y="2003953"/>
                  </a:lnTo>
                  <a:lnTo>
                    <a:pt x="355457" y="1983346"/>
                  </a:lnTo>
                  <a:lnTo>
                    <a:pt x="368336" y="1962740"/>
                  </a:lnTo>
                  <a:lnTo>
                    <a:pt x="376063" y="1939558"/>
                  </a:lnTo>
                  <a:lnTo>
                    <a:pt x="406972" y="1800466"/>
                  </a:lnTo>
                  <a:lnTo>
                    <a:pt x="417276" y="1746375"/>
                  </a:lnTo>
                  <a:lnTo>
                    <a:pt x="412124" y="1676829"/>
                  </a:lnTo>
                  <a:lnTo>
                    <a:pt x="399245" y="1457888"/>
                  </a:lnTo>
                  <a:lnTo>
                    <a:pt x="388942" y="1120462"/>
                  </a:lnTo>
                  <a:lnTo>
                    <a:pt x="388942" y="7160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AD3EBB1-4DCA-DB41-81D3-3BD8A05F9454}"/>
                </a:ext>
              </a:extLst>
            </p:cNvPr>
            <p:cNvSpPr/>
            <p:nvPr/>
          </p:nvSpPr>
          <p:spPr>
            <a:xfrm rot="16200000">
              <a:off x="4450556" y="3475832"/>
              <a:ext cx="4360863" cy="603250"/>
            </a:xfrm>
            <a:custGeom>
              <a:avLst/>
              <a:gdLst>
                <a:gd name="connsiteX0" fmla="*/ 2312479 w 4360170"/>
                <a:gd name="connsiteY0" fmla="*/ 225952 h 603715"/>
                <a:gd name="connsiteX1" fmla="*/ 2619633 w 4360170"/>
                <a:gd name="connsiteY1" fmla="*/ 225952 h 603715"/>
                <a:gd name="connsiteX2" fmla="*/ 2940908 w 4360170"/>
                <a:gd name="connsiteY2" fmla="*/ 225952 h 603715"/>
                <a:gd name="connsiteX3" fmla="*/ 3286898 w 4360170"/>
                <a:gd name="connsiteY3" fmla="*/ 233013 h 603715"/>
                <a:gd name="connsiteX4" fmla="*/ 3625826 w 4360170"/>
                <a:gd name="connsiteY4" fmla="*/ 240074 h 603715"/>
                <a:gd name="connsiteX5" fmla="*/ 3911796 w 4360170"/>
                <a:gd name="connsiteY5" fmla="*/ 247135 h 603715"/>
                <a:gd name="connsiteX6" fmla="*/ 4003589 w 4360170"/>
                <a:gd name="connsiteY6" fmla="*/ 243604 h 603715"/>
                <a:gd name="connsiteX7" fmla="*/ 4049486 w 4360170"/>
                <a:gd name="connsiteY7" fmla="*/ 236543 h 603715"/>
                <a:gd name="connsiteX8" fmla="*/ 4095383 w 4360170"/>
                <a:gd name="connsiteY8" fmla="*/ 225952 h 603715"/>
                <a:gd name="connsiteX9" fmla="*/ 4137749 w 4360170"/>
                <a:gd name="connsiteY9" fmla="*/ 201238 h 603715"/>
                <a:gd name="connsiteX10" fmla="*/ 4180115 w 4360170"/>
                <a:gd name="connsiteY10" fmla="*/ 169464 h 603715"/>
                <a:gd name="connsiteX11" fmla="*/ 4229542 w 4360170"/>
                <a:gd name="connsiteY11" fmla="*/ 112976 h 603715"/>
                <a:gd name="connsiteX12" fmla="*/ 4257786 w 4360170"/>
                <a:gd name="connsiteY12" fmla="*/ 74140 h 603715"/>
                <a:gd name="connsiteX13" fmla="*/ 4275438 w 4360170"/>
                <a:gd name="connsiteY13" fmla="*/ 42366 h 603715"/>
                <a:gd name="connsiteX14" fmla="*/ 4286030 w 4360170"/>
                <a:gd name="connsiteY14" fmla="*/ 28244 h 603715"/>
                <a:gd name="connsiteX15" fmla="*/ 4303682 w 4360170"/>
                <a:gd name="connsiteY15" fmla="*/ 10591 h 603715"/>
                <a:gd name="connsiteX16" fmla="*/ 4317804 w 4360170"/>
                <a:gd name="connsiteY16" fmla="*/ 0 h 603715"/>
                <a:gd name="connsiteX17" fmla="*/ 4324865 w 4360170"/>
                <a:gd name="connsiteY17" fmla="*/ 0 h 603715"/>
                <a:gd name="connsiteX18" fmla="*/ 4335457 w 4360170"/>
                <a:gd name="connsiteY18" fmla="*/ 3530 h 603715"/>
                <a:gd name="connsiteX19" fmla="*/ 4349579 w 4360170"/>
                <a:gd name="connsiteY19" fmla="*/ 21183 h 603715"/>
                <a:gd name="connsiteX20" fmla="*/ 4356640 w 4360170"/>
                <a:gd name="connsiteY20" fmla="*/ 49427 h 603715"/>
                <a:gd name="connsiteX21" fmla="*/ 4360170 w 4360170"/>
                <a:gd name="connsiteY21" fmla="*/ 95323 h 603715"/>
                <a:gd name="connsiteX22" fmla="*/ 4356640 w 4360170"/>
                <a:gd name="connsiteY22" fmla="*/ 137689 h 603715"/>
                <a:gd name="connsiteX23" fmla="*/ 4342518 w 4360170"/>
                <a:gd name="connsiteY23" fmla="*/ 204769 h 603715"/>
                <a:gd name="connsiteX24" fmla="*/ 4310743 w 4360170"/>
                <a:gd name="connsiteY24" fmla="*/ 285970 h 603715"/>
                <a:gd name="connsiteX25" fmla="*/ 4264847 w 4360170"/>
                <a:gd name="connsiteY25" fmla="*/ 374233 h 603715"/>
                <a:gd name="connsiteX26" fmla="*/ 4222481 w 4360170"/>
                <a:gd name="connsiteY26" fmla="*/ 444843 h 603715"/>
                <a:gd name="connsiteX27" fmla="*/ 4158932 w 4360170"/>
                <a:gd name="connsiteY27" fmla="*/ 533105 h 603715"/>
                <a:gd name="connsiteX28" fmla="*/ 4123627 w 4360170"/>
                <a:gd name="connsiteY28" fmla="*/ 564880 h 603715"/>
                <a:gd name="connsiteX29" fmla="*/ 4091852 w 4360170"/>
                <a:gd name="connsiteY29" fmla="*/ 582532 h 603715"/>
                <a:gd name="connsiteX30" fmla="*/ 4070669 w 4360170"/>
                <a:gd name="connsiteY30" fmla="*/ 589593 h 603715"/>
                <a:gd name="connsiteX31" fmla="*/ 4038895 w 4360170"/>
                <a:gd name="connsiteY31" fmla="*/ 589593 h 603715"/>
                <a:gd name="connsiteX32" fmla="*/ 4000059 w 4360170"/>
                <a:gd name="connsiteY32" fmla="*/ 575471 h 603715"/>
                <a:gd name="connsiteX33" fmla="*/ 3971815 w 4360170"/>
                <a:gd name="connsiteY33" fmla="*/ 557819 h 603715"/>
                <a:gd name="connsiteX34" fmla="*/ 3932979 w 4360170"/>
                <a:gd name="connsiteY34" fmla="*/ 536636 h 603715"/>
                <a:gd name="connsiteX35" fmla="*/ 3876491 w 4360170"/>
                <a:gd name="connsiteY35" fmla="*/ 526044 h 603715"/>
                <a:gd name="connsiteX36" fmla="*/ 3745863 w 4360170"/>
                <a:gd name="connsiteY36" fmla="*/ 515453 h 603715"/>
                <a:gd name="connsiteX37" fmla="*/ 3537563 w 4360170"/>
                <a:gd name="connsiteY37" fmla="*/ 508392 h 603715"/>
                <a:gd name="connsiteX38" fmla="*/ 3124495 w 4360170"/>
                <a:gd name="connsiteY38" fmla="*/ 501331 h 603715"/>
                <a:gd name="connsiteX39" fmla="*/ 2774975 w 4360170"/>
                <a:gd name="connsiteY39" fmla="*/ 494270 h 603715"/>
                <a:gd name="connsiteX40" fmla="*/ 2030039 w 4360170"/>
                <a:gd name="connsiteY40" fmla="*/ 494270 h 603715"/>
                <a:gd name="connsiteX41" fmla="*/ 1574604 w 4360170"/>
                <a:gd name="connsiteY41" fmla="*/ 504861 h 603715"/>
                <a:gd name="connsiteX42" fmla="*/ 1168596 w 4360170"/>
                <a:gd name="connsiteY42" fmla="*/ 522514 h 603715"/>
                <a:gd name="connsiteX43" fmla="*/ 921461 w 4360170"/>
                <a:gd name="connsiteY43" fmla="*/ 543697 h 603715"/>
                <a:gd name="connsiteX44" fmla="*/ 688448 w 4360170"/>
                <a:gd name="connsiteY44" fmla="*/ 571941 h 603715"/>
                <a:gd name="connsiteX45" fmla="*/ 480149 w 4360170"/>
                <a:gd name="connsiteY45" fmla="*/ 600185 h 603715"/>
                <a:gd name="connsiteX46" fmla="*/ 444844 w 4360170"/>
                <a:gd name="connsiteY46" fmla="*/ 603715 h 603715"/>
                <a:gd name="connsiteX47" fmla="*/ 391886 w 4360170"/>
                <a:gd name="connsiteY47" fmla="*/ 582532 h 603715"/>
                <a:gd name="connsiteX48" fmla="*/ 296562 w 4360170"/>
                <a:gd name="connsiteY48" fmla="*/ 536636 h 603715"/>
                <a:gd name="connsiteX49" fmla="*/ 215361 w 4360170"/>
                <a:gd name="connsiteY49" fmla="*/ 494270 h 603715"/>
                <a:gd name="connsiteX50" fmla="*/ 137690 w 4360170"/>
                <a:gd name="connsiteY50" fmla="*/ 448373 h 603715"/>
                <a:gd name="connsiteX51" fmla="*/ 60019 w 4360170"/>
                <a:gd name="connsiteY51" fmla="*/ 398946 h 603715"/>
                <a:gd name="connsiteX52" fmla="*/ 31775 w 4360170"/>
                <a:gd name="connsiteY52" fmla="*/ 374233 h 603715"/>
                <a:gd name="connsiteX53" fmla="*/ 17653 w 4360170"/>
                <a:gd name="connsiteY53" fmla="*/ 356580 h 603715"/>
                <a:gd name="connsiteX54" fmla="*/ 3531 w 4360170"/>
                <a:gd name="connsiteY54" fmla="*/ 338928 h 603715"/>
                <a:gd name="connsiteX55" fmla="*/ 0 w 4360170"/>
                <a:gd name="connsiteY55" fmla="*/ 324806 h 603715"/>
                <a:gd name="connsiteX56" fmla="*/ 0 w 4360170"/>
                <a:gd name="connsiteY56" fmla="*/ 307153 h 603715"/>
                <a:gd name="connsiteX57" fmla="*/ 0 w 4360170"/>
                <a:gd name="connsiteY57" fmla="*/ 307153 h 603715"/>
                <a:gd name="connsiteX58" fmla="*/ 3531 w 4360170"/>
                <a:gd name="connsiteY58" fmla="*/ 285970 h 603715"/>
                <a:gd name="connsiteX59" fmla="*/ 14122 w 4360170"/>
                <a:gd name="connsiteY59" fmla="*/ 268318 h 603715"/>
                <a:gd name="connsiteX60" fmla="*/ 42366 w 4360170"/>
                <a:gd name="connsiteY60" fmla="*/ 247135 h 603715"/>
                <a:gd name="connsiteX61" fmla="*/ 102385 w 4360170"/>
                <a:gd name="connsiteY61" fmla="*/ 222421 h 603715"/>
                <a:gd name="connsiteX62" fmla="*/ 621369 w 4360170"/>
                <a:gd name="connsiteY62" fmla="*/ 282440 h 603715"/>
                <a:gd name="connsiteX63" fmla="*/ 667265 w 4360170"/>
                <a:gd name="connsiteY63" fmla="*/ 289501 h 603715"/>
                <a:gd name="connsiteX64" fmla="*/ 720223 w 4360170"/>
                <a:gd name="connsiteY64" fmla="*/ 293031 h 603715"/>
                <a:gd name="connsiteX65" fmla="*/ 889687 w 4360170"/>
                <a:gd name="connsiteY65" fmla="*/ 275379 h 603715"/>
                <a:gd name="connsiteX66" fmla="*/ 1168596 w 4360170"/>
                <a:gd name="connsiteY66" fmla="*/ 257726 h 603715"/>
                <a:gd name="connsiteX67" fmla="*/ 1571074 w 4360170"/>
                <a:gd name="connsiteY67" fmla="*/ 236543 h 603715"/>
                <a:gd name="connsiteX68" fmla="*/ 1857044 w 4360170"/>
                <a:gd name="connsiteY68" fmla="*/ 229482 h 603715"/>
                <a:gd name="connsiteX69" fmla="*/ 2241869 w 4360170"/>
                <a:gd name="connsiteY69" fmla="*/ 225952 h 603715"/>
                <a:gd name="connsiteX70" fmla="*/ 2312479 w 4360170"/>
                <a:gd name="connsiteY70" fmla="*/ 225952 h 60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360170" h="603715">
                  <a:moveTo>
                    <a:pt x="2312479" y="225952"/>
                  </a:moveTo>
                  <a:lnTo>
                    <a:pt x="2619633" y="225952"/>
                  </a:lnTo>
                  <a:lnTo>
                    <a:pt x="2940908" y="225952"/>
                  </a:lnTo>
                  <a:lnTo>
                    <a:pt x="3286898" y="233013"/>
                  </a:lnTo>
                  <a:lnTo>
                    <a:pt x="3625826" y="240074"/>
                  </a:lnTo>
                  <a:lnTo>
                    <a:pt x="3911796" y="247135"/>
                  </a:lnTo>
                  <a:lnTo>
                    <a:pt x="4003589" y="243604"/>
                  </a:lnTo>
                  <a:lnTo>
                    <a:pt x="4049486" y="236543"/>
                  </a:lnTo>
                  <a:lnTo>
                    <a:pt x="4095383" y="225952"/>
                  </a:lnTo>
                  <a:lnTo>
                    <a:pt x="4137749" y="201238"/>
                  </a:lnTo>
                  <a:lnTo>
                    <a:pt x="4180115" y="169464"/>
                  </a:lnTo>
                  <a:lnTo>
                    <a:pt x="4229542" y="112976"/>
                  </a:lnTo>
                  <a:lnTo>
                    <a:pt x="4257786" y="74140"/>
                  </a:lnTo>
                  <a:lnTo>
                    <a:pt x="4275438" y="42366"/>
                  </a:lnTo>
                  <a:lnTo>
                    <a:pt x="4286030" y="28244"/>
                  </a:lnTo>
                  <a:lnTo>
                    <a:pt x="4303682" y="10591"/>
                  </a:lnTo>
                  <a:lnTo>
                    <a:pt x="4317804" y="0"/>
                  </a:lnTo>
                  <a:lnTo>
                    <a:pt x="4324865" y="0"/>
                  </a:lnTo>
                  <a:lnTo>
                    <a:pt x="4335457" y="3530"/>
                  </a:lnTo>
                  <a:lnTo>
                    <a:pt x="4349579" y="21183"/>
                  </a:lnTo>
                  <a:lnTo>
                    <a:pt x="4356640" y="49427"/>
                  </a:lnTo>
                  <a:lnTo>
                    <a:pt x="4360170" y="95323"/>
                  </a:lnTo>
                  <a:lnTo>
                    <a:pt x="4356640" y="137689"/>
                  </a:lnTo>
                  <a:lnTo>
                    <a:pt x="4342518" y="204769"/>
                  </a:lnTo>
                  <a:lnTo>
                    <a:pt x="4310743" y="285970"/>
                  </a:lnTo>
                  <a:lnTo>
                    <a:pt x="4264847" y="374233"/>
                  </a:lnTo>
                  <a:lnTo>
                    <a:pt x="4222481" y="444843"/>
                  </a:lnTo>
                  <a:lnTo>
                    <a:pt x="4158932" y="533105"/>
                  </a:lnTo>
                  <a:lnTo>
                    <a:pt x="4123627" y="564880"/>
                  </a:lnTo>
                  <a:lnTo>
                    <a:pt x="4091852" y="582532"/>
                  </a:lnTo>
                  <a:lnTo>
                    <a:pt x="4070669" y="589593"/>
                  </a:lnTo>
                  <a:lnTo>
                    <a:pt x="4038895" y="589593"/>
                  </a:lnTo>
                  <a:lnTo>
                    <a:pt x="4000059" y="575471"/>
                  </a:lnTo>
                  <a:lnTo>
                    <a:pt x="3971815" y="557819"/>
                  </a:lnTo>
                  <a:lnTo>
                    <a:pt x="3932979" y="536636"/>
                  </a:lnTo>
                  <a:lnTo>
                    <a:pt x="3876491" y="526044"/>
                  </a:lnTo>
                  <a:lnTo>
                    <a:pt x="3745863" y="515453"/>
                  </a:lnTo>
                  <a:lnTo>
                    <a:pt x="3537563" y="508392"/>
                  </a:lnTo>
                  <a:lnTo>
                    <a:pt x="3124495" y="501331"/>
                  </a:lnTo>
                  <a:lnTo>
                    <a:pt x="2774975" y="494270"/>
                  </a:lnTo>
                  <a:lnTo>
                    <a:pt x="2030039" y="494270"/>
                  </a:lnTo>
                  <a:lnTo>
                    <a:pt x="1574604" y="504861"/>
                  </a:lnTo>
                  <a:lnTo>
                    <a:pt x="1168596" y="522514"/>
                  </a:lnTo>
                  <a:lnTo>
                    <a:pt x="921461" y="543697"/>
                  </a:lnTo>
                  <a:lnTo>
                    <a:pt x="688448" y="571941"/>
                  </a:lnTo>
                  <a:lnTo>
                    <a:pt x="480149" y="600185"/>
                  </a:lnTo>
                  <a:lnTo>
                    <a:pt x="444844" y="603715"/>
                  </a:lnTo>
                  <a:lnTo>
                    <a:pt x="391886" y="582532"/>
                  </a:lnTo>
                  <a:lnTo>
                    <a:pt x="296562" y="536636"/>
                  </a:lnTo>
                  <a:lnTo>
                    <a:pt x="215361" y="494270"/>
                  </a:lnTo>
                  <a:lnTo>
                    <a:pt x="137690" y="448373"/>
                  </a:lnTo>
                  <a:lnTo>
                    <a:pt x="60019" y="398946"/>
                  </a:lnTo>
                  <a:lnTo>
                    <a:pt x="31775" y="374233"/>
                  </a:lnTo>
                  <a:lnTo>
                    <a:pt x="17653" y="356580"/>
                  </a:lnTo>
                  <a:lnTo>
                    <a:pt x="3531" y="338928"/>
                  </a:lnTo>
                  <a:lnTo>
                    <a:pt x="0" y="324806"/>
                  </a:lnTo>
                  <a:lnTo>
                    <a:pt x="0" y="307153"/>
                  </a:lnTo>
                  <a:lnTo>
                    <a:pt x="0" y="307153"/>
                  </a:lnTo>
                  <a:lnTo>
                    <a:pt x="3531" y="285970"/>
                  </a:lnTo>
                  <a:lnTo>
                    <a:pt x="14122" y="268318"/>
                  </a:lnTo>
                  <a:lnTo>
                    <a:pt x="42366" y="247135"/>
                  </a:lnTo>
                  <a:lnTo>
                    <a:pt x="102385" y="222421"/>
                  </a:lnTo>
                  <a:lnTo>
                    <a:pt x="621369" y="282440"/>
                  </a:lnTo>
                  <a:lnTo>
                    <a:pt x="667265" y="289501"/>
                  </a:lnTo>
                  <a:lnTo>
                    <a:pt x="720223" y="293031"/>
                  </a:lnTo>
                  <a:lnTo>
                    <a:pt x="889687" y="275379"/>
                  </a:lnTo>
                  <a:lnTo>
                    <a:pt x="1168596" y="257726"/>
                  </a:lnTo>
                  <a:lnTo>
                    <a:pt x="1571074" y="236543"/>
                  </a:lnTo>
                  <a:lnTo>
                    <a:pt x="1857044" y="229482"/>
                  </a:lnTo>
                  <a:lnTo>
                    <a:pt x="2241869" y="225952"/>
                  </a:lnTo>
                  <a:lnTo>
                    <a:pt x="2312479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D3FCE45B-FE08-D24B-AF1B-6E1A4959E79A}"/>
                </a:ext>
              </a:extLst>
            </p:cNvPr>
            <p:cNvSpPr/>
            <p:nvPr/>
          </p:nvSpPr>
          <p:spPr>
            <a:xfrm rot="16200000">
              <a:off x="1878807" y="4275931"/>
              <a:ext cx="2811462" cy="333375"/>
            </a:xfrm>
            <a:custGeom>
              <a:avLst/>
              <a:gdLst>
                <a:gd name="connsiteX0" fmla="*/ 1335881 w 2812256"/>
                <a:gd name="connsiteY0" fmla="*/ 76200 h 333375"/>
                <a:gd name="connsiteX1" fmla="*/ 2055018 w 2812256"/>
                <a:gd name="connsiteY1" fmla="*/ 97631 h 333375"/>
                <a:gd name="connsiteX2" fmla="*/ 2397918 w 2812256"/>
                <a:gd name="connsiteY2" fmla="*/ 107156 h 333375"/>
                <a:gd name="connsiteX3" fmla="*/ 2507456 w 2812256"/>
                <a:gd name="connsiteY3" fmla="*/ 107156 h 333375"/>
                <a:gd name="connsiteX4" fmla="*/ 2526506 w 2812256"/>
                <a:gd name="connsiteY4" fmla="*/ 102393 h 333375"/>
                <a:gd name="connsiteX5" fmla="*/ 2559843 w 2812256"/>
                <a:gd name="connsiteY5" fmla="*/ 66675 h 333375"/>
                <a:gd name="connsiteX6" fmla="*/ 2812256 w 2812256"/>
                <a:gd name="connsiteY6" fmla="*/ 180975 h 333375"/>
                <a:gd name="connsiteX7" fmla="*/ 2750343 w 2812256"/>
                <a:gd name="connsiteY7" fmla="*/ 240506 h 333375"/>
                <a:gd name="connsiteX8" fmla="*/ 2719387 w 2812256"/>
                <a:gd name="connsiteY8" fmla="*/ 261937 h 333375"/>
                <a:gd name="connsiteX9" fmla="*/ 2681287 w 2812256"/>
                <a:gd name="connsiteY9" fmla="*/ 285750 h 333375"/>
                <a:gd name="connsiteX10" fmla="*/ 2631281 w 2812256"/>
                <a:gd name="connsiteY10" fmla="*/ 307181 h 333375"/>
                <a:gd name="connsiteX11" fmla="*/ 2593181 w 2812256"/>
                <a:gd name="connsiteY11" fmla="*/ 319087 h 333375"/>
                <a:gd name="connsiteX12" fmla="*/ 2540793 w 2812256"/>
                <a:gd name="connsiteY12" fmla="*/ 328612 h 333375"/>
                <a:gd name="connsiteX13" fmla="*/ 2500312 w 2812256"/>
                <a:gd name="connsiteY13" fmla="*/ 330993 h 333375"/>
                <a:gd name="connsiteX14" fmla="*/ 2469356 w 2812256"/>
                <a:gd name="connsiteY14" fmla="*/ 330993 h 333375"/>
                <a:gd name="connsiteX15" fmla="*/ 2409825 w 2812256"/>
                <a:gd name="connsiteY15" fmla="*/ 319087 h 333375"/>
                <a:gd name="connsiteX16" fmla="*/ 2274093 w 2812256"/>
                <a:gd name="connsiteY16" fmla="*/ 307181 h 333375"/>
                <a:gd name="connsiteX17" fmla="*/ 2078831 w 2812256"/>
                <a:gd name="connsiteY17" fmla="*/ 302418 h 333375"/>
                <a:gd name="connsiteX18" fmla="*/ 1802606 w 2812256"/>
                <a:gd name="connsiteY18" fmla="*/ 295275 h 333375"/>
                <a:gd name="connsiteX19" fmla="*/ 1509712 w 2812256"/>
                <a:gd name="connsiteY19" fmla="*/ 292893 h 333375"/>
                <a:gd name="connsiteX20" fmla="*/ 1257300 w 2812256"/>
                <a:gd name="connsiteY20" fmla="*/ 295275 h 333375"/>
                <a:gd name="connsiteX21" fmla="*/ 904875 w 2812256"/>
                <a:gd name="connsiteY21" fmla="*/ 307181 h 333375"/>
                <a:gd name="connsiteX22" fmla="*/ 676275 w 2812256"/>
                <a:gd name="connsiteY22" fmla="*/ 316706 h 333375"/>
                <a:gd name="connsiteX23" fmla="*/ 502443 w 2812256"/>
                <a:gd name="connsiteY23" fmla="*/ 326231 h 333375"/>
                <a:gd name="connsiteX24" fmla="*/ 388143 w 2812256"/>
                <a:gd name="connsiteY24" fmla="*/ 333375 h 333375"/>
                <a:gd name="connsiteX25" fmla="*/ 345281 w 2812256"/>
                <a:gd name="connsiteY25" fmla="*/ 333375 h 333375"/>
                <a:gd name="connsiteX26" fmla="*/ 283368 w 2812256"/>
                <a:gd name="connsiteY26" fmla="*/ 326231 h 333375"/>
                <a:gd name="connsiteX27" fmla="*/ 226218 w 2812256"/>
                <a:gd name="connsiteY27" fmla="*/ 311943 h 333375"/>
                <a:gd name="connsiteX28" fmla="*/ 173831 w 2812256"/>
                <a:gd name="connsiteY28" fmla="*/ 295275 h 333375"/>
                <a:gd name="connsiteX29" fmla="*/ 126206 w 2812256"/>
                <a:gd name="connsiteY29" fmla="*/ 276225 h 333375"/>
                <a:gd name="connsiteX30" fmla="*/ 88106 w 2812256"/>
                <a:gd name="connsiteY30" fmla="*/ 254793 h 333375"/>
                <a:gd name="connsiteX31" fmla="*/ 64293 w 2812256"/>
                <a:gd name="connsiteY31" fmla="*/ 240506 h 333375"/>
                <a:gd name="connsiteX32" fmla="*/ 42862 w 2812256"/>
                <a:gd name="connsiteY32" fmla="*/ 228600 h 333375"/>
                <a:gd name="connsiteX33" fmla="*/ 21431 w 2812256"/>
                <a:gd name="connsiteY33" fmla="*/ 214312 h 333375"/>
                <a:gd name="connsiteX34" fmla="*/ 11906 w 2812256"/>
                <a:gd name="connsiteY34" fmla="*/ 202406 h 333375"/>
                <a:gd name="connsiteX35" fmla="*/ 2381 w 2812256"/>
                <a:gd name="connsiteY35" fmla="*/ 185737 h 333375"/>
                <a:gd name="connsiteX36" fmla="*/ 0 w 2812256"/>
                <a:gd name="connsiteY36" fmla="*/ 176212 h 333375"/>
                <a:gd name="connsiteX37" fmla="*/ 0 w 2812256"/>
                <a:gd name="connsiteY37" fmla="*/ 164306 h 333375"/>
                <a:gd name="connsiteX38" fmla="*/ 7143 w 2812256"/>
                <a:gd name="connsiteY38" fmla="*/ 145256 h 333375"/>
                <a:gd name="connsiteX39" fmla="*/ 26193 w 2812256"/>
                <a:gd name="connsiteY39" fmla="*/ 126206 h 333375"/>
                <a:gd name="connsiteX40" fmla="*/ 52387 w 2812256"/>
                <a:gd name="connsiteY40" fmla="*/ 109537 h 333375"/>
                <a:gd name="connsiteX41" fmla="*/ 80962 w 2812256"/>
                <a:gd name="connsiteY41" fmla="*/ 95250 h 333375"/>
                <a:gd name="connsiteX42" fmla="*/ 140493 w 2812256"/>
                <a:gd name="connsiteY42" fmla="*/ 71437 h 333375"/>
                <a:gd name="connsiteX43" fmla="*/ 173831 w 2812256"/>
                <a:gd name="connsiteY43" fmla="*/ 61912 h 333375"/>
                <a:gd name="connsiteX44" fmla="*/ 269081 w 2812256"/>
                <a:gd name="connsiteY44" fmla="*/ 42862 h 333375"/>
                <a:gd name="connsiteX45" fmla="*/ 414337 w 2812256"/>
                <a:gd name="connsiteY45" fmla="*/ 14287 h 333375"/>
                <a:gd name="connsiteX46" fmla="*/ 492918 w 2812256"/>
                <a:gd name="connsiteY46" fmla="*/ 0 h 333375"/>
                <a:gd name="connsiteX47" fmla="*/ 511968 w 2812256"/>
                <a:gd name="connsiteY47" fmla="*/ 0 h 333375"/>
                <a:gd name="connsiteX48" fmla="*/ 533400 w 2812256"/>
                <a:gd name="connsiteY48" fmla="*/ 2381 h 333375"/>
                <a:gd name="connsiteX49" fmla="*/ 716756 w 2812256"/>
                <a:gd name="connsiteY49" fmla="*/ 28575 h 333375"/>
                <a:gd name="connsiteX50" fmla="*/ 1088231 w 2812256"/>
                <a:gd name="connsiteY50" fmla="*/ 61912 h 333375"/>
                <a:gd name="connsiteX51" fmla="*/ 1335881 w 2812256"/>
                <a:gd name="connsiteY51" fmla="*/ 762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12256" h="333375">
                  <a:moveTo>
                    <a:pt x="1335881" y="76200"/>
                  </a:moveTo>
                  <a:lnTo>
                    <a:pt x="2055018" y="97631"/>
                  </a:lnTo>
                  <a:lnTo>
                    <a:pt x="2397918" y="107156"/>
                  </a:lnTo>
                  <a:lnTo>
                    <a:pt x="2507456" y="107156"/>
                  </a:lnTo>
                  <a:lnTo>
                    <a:pt x="2526506" y="102393"/>
                  </a:lnTo>
                  <a:lnTo>
                    <a:pt x="2559843" y="66675"/>
                  </a:lnTo>
                  <a:lnTo>
                    <a:pt x="2812256" y="180975"/>
                  </a:lnTo>
                  <a:lnTo>
                    <a:pt x="2750343" y="240506"/>
                  </a:lnTo>
                  <a:lnTo>
                    <a:pt x="2719387" y="261937"/>
                  </a:lnTo>
                  <a:lnTo>
                    <a:pt x="2681287" y="285750"/>
                  </a:lnTo>
                  <a:lnTo>
                    <a:pt x="2631281" y="307181"/>
                  </a:lnTo>
                  <a:lnTo>
                    <a:pt x="2593181" y="319087"/>
                  </a:lnTo>
                  <a:lnTo>
                    <a:pt x="2540793" y="328612"/>
                  </a:lnTo>
                  <a:lnTo>
                    <a:pt x="2500312" y="330993"/>
                  </a:lnTo>
                  <a:lnTo>
                    <a:pt x="2469356" y="330993"/>
                  </a:lnTo>
                  <a:lnTo>
                    <a:pt x="2409825" y="319087"/>
                  </a:lnTo>
                  <a:lnTo>
                    <a:pt x="2274093" y="307181"/>
                  </a:lnTo>
                  <a:lnTo>
                    <a:pt x="2078831" y="302418"/>
                  </a:lnTo>
                  <a:lnTo>
                    <a:pt x="1802606" y="295275"/>
                  </a:lnTo>
                  <a:lnTo>
                    <a:pt x="1509712" y="292893"/>
                  </a:lnTo>
                  <a:lnTo>
                    <a:pt x="1257300" y="295275"/>
                  </a:lnTo>
                  <a:lnTo>
                    <a:pt x="904875" y="307181"/>
                  </a:lnTo>
                  <a:lnTo>
                    <a:pt x="676275" y="316706"/>
                  </a:lnTo>
                  <a:lnTo>
                    <a:pt x="502443" y="326231"/>
                  </a:lnTo>
                  <a:lnTo>
                    <a:pt x="388143" y="333375"/>
                  </a:lnTo>
                  <a:lnTo>
                    <a:pt x="345281" y="333375"/>
                  </a:lnTo>
                  <a:lnTo>
                    <a:pt x="283368" y="326231"/>
                  </a:lnTo>
                  <a:lnTo>
                    <a:pt x="226218" y="311943"/>
                  </a:lnTo>
                  <a:lnTo>
                    <a:pt x="173831" y="295275"/>
                  </a:lnTo>
                  <a:lnTo>
                    <a:pt x="126206" y="276225"/>
                  </a:lnTo>
                  <a:lnTo>
                    <a:pt x="88106" y="254793"/>
                  </a:lnTo>
                  <a:lnTo>
                    <a:pt x="64293" y="240506"/>
                  </a:lnTo>
                  <a:lnTo>
                    <a:pt x="42862" y="228600"/>
                  </a:lnTo>
                  <a:lnTo>
                    <a:pt x="21431" y="214312"/>
                  </a:lnTo>
                  <a:lnTo>
                    <a:pt x="11906" y="202406"/>
                  </a:lnTo>
                  <a:lnTo>
                    <a:pt x="2381" y="185737"/>
                  </a:lnTo>
                  <a:lnTo>
                    <a:pt x="0" y="176212"/>
                  </a:lnTo>
                  <a:lnTo>
                    <a:pt x="0" y="164306"/>
                  </a:lnTo>
                  <a:lnTo>
                    <a:pt x="7143" y="145256"/>
                  </a:lnTo>
                  <a:lnTo>
                    <a:pt x="26193" y="126206"/>
                  </a:lnTo>
                  <a:lnTo>
                    <a:pt x="52387" y="109537"/>
                  </a:lnTo>
                  <a:lnTo>
                    <a:pt x="80962" y="95250"/>
                  </a:lnTo>
                  <a:lnTo>
                    <a:pt x="140493" y="71437"/>
                  </a:lnTo>
                  <a:lnTo>
                    <a:pt x="173831" y="61912"/>
                  </a:lnTo>
                  <a:lnTo>
                    <a:pt x="269081" y="42862"/>
                  </a:lnTo>
                  <a:lnTo>
                    <a:pt x="414337" y="14287"/>
                  </a:lnTo>
                  <a:lnTo>
                    <a:pt x="492918" y="0"/>
                  </a:lnTo>
                  <a:lnTo>
                    <a:pt x="511968" y="0"/>
                  </a:lnTo>
                  <a:lnTo>
                    <a:pt x="533400" y="2381"/>
                  </a:lnTo>
                  <a:lnTo>
                    <a:pt x="716756" y="28575"/>
                  </a:lnTo>
                  <a:lnTo>
                    <a:pt x="1088231" y="61912"/>
                  </a:lnTo>
                  <a:lnTo>
                    <a:pt x="13358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4C546D74-CE7F-6F43-83BC-16AB39ED2F5C}"/>
                </a:ext>
              </a:extLst>
            </p:cNvPr>
            <p:cNvSpPr/>
            <p:nvPr/>
          </p:nvSpPr>
          <p:spPr>
            <a:xfrm>
              <a:off x="3698875" y="2170113"/>
              <a:ext cx="1163638" cy="1816100"/>
            </a:xfrm>
            <a:custGeom>
              <a:avLst/>
              <a:gdLst>
                <a:gd name="connsiteX0" fmla="*/ 688182 w 1164432"/>
                <a:gd name="connsiteY0" fmla="*/ 495300 h 1816894"/>
                <a:gd name="connsiteX1" fmla="*/ 742950 w 1164432"/>
                <a:gd name="connsiteY1" fmla="*/ 359569 h 1816894"/>
                <a:gd name="connsiteX2" fmla="*/ 757238 w 1164432"/>
                <a:gd name="connsiteY2" fmla="*/ 314325 h 1816894"/>
                <a:gd name="connsiteX3" fmla="*/ 771525 w 1164432"/>
                <a:gd name="connsiteY3" fmla="*/ 261937 h 1816894"/>
                <a:gd name="connsiteX4" fmla="*/ 778669 w 1164432"/>
                <a:gd name="connsiteY4" fmla="*/ 221456 h 1816894"/>
                <a:gd name="connsiteX5" fmla="*/ 783432 w 1164432"/>
                <a:gd name="connsiteY5" fmla="*/ 169069 h 1816894"/>
                <a:gd name="connsiteX6" fmla="*/ 783432 w 1164432"/>
                <a:gd name="connsiteY6" fmla="*/ 104775 h 1816894"/>
                <a:gd name="connsiteX7" fmla="*/ 771525 w 1164432"/>
                <a:gd name="connsiteY7" fmla="*/ 30956 h 1816894"/>
                <a:gd name="connsiteX8" fmla="*/ 928688 w 1164432"/>
                <a:gd name="connsiteY8" fmla="*/ 0 h 1816894"/>
                <a:gd name="connsiteX9" fmla="*/ 1092994 w 1164432"/>
                <a:gd name="connsiteY9" fmla="*/ 85725 h 1816894"/>
                <a:gd name="connsiteX10" fmla="*/ 1131094 w 1164432"/>
                <a:gd name="connsiteY10" fmla="*/ 107156 h 1816894"/>
                <a:gd name="connsiteX11" fmla="*/ 1147763 w 1164432"/>
                <a:gd name="connsiteY11" fmla="*/ 119062 h 1816894"/>
                <a:gd name="connsiteX12" fmla="*/ 1157288 w 1164432"/>
                <a:gd name="connsiteY12" fmla="*/ 128587 h 1816894"/>
                <a:gd name="connsiteX13" fmla="*/ 1162050 w 1164432"/>
                <a:gd name="connsiteY13" fmla="*/ 140494 h 1816894"/>
                <a:gd name="connsiteX14" fmla="*/ 1164432 w 1164432"/>
                <a:gd name="connsiteY14" fmla="*/ 157162 h 1816894"/>
                <a:gd name="connsiteX15" fmla="*/ 1157288 w 1164432"/>
                <a:gd name="connsiteY15" fmla="*/ 183356 h 1816894"/>
                <a:gd name="connsiteX16" fmla="*/ 1145382 w 1164432"/>
                <a:gd name="connsiteY16" fmla="*/ 200025 h 1816894"/>
                <a:gd name="connsiteX17" fmla="*/ 1114425 w 1164432"/>
                <a:gd name="connsiteY17" fmla="*/ 233362 h 1816894"/>
                <a:gd name="connsiteX18" fmla="*/ 1064419 w 1164432"/>
                <a:gd name="connsiteY18" fmla="*/ 295275 h 1816894"/>
                <a:gd name="connsiteX19" fmla="*/ 1035844 w 1164432"/>
                <a:gd name="connsiteY19" fmla="*/ 340519 h 1816894"/>
                <a:gd name="connsiteX20" fmla="*/ 957263 w 1164432"/>
                <a:gd name="connsiteY20" fmla="*/ 488156 h 1816894"/>
                <a:gd name="connsiteX21" fmla="*/ 878682 w 1164432"/>
                <a:gd name="connsiteY21" fmla="*/ 669131 h 1816894"/>
                <a:gd name="connsiteX22" fmla="*/ 835819 w 1164432"/>
                <a:gd name="connsiteY22" fmla="*/ 766762 h 1816894"/>
                <a:gd name="connsiteX23" fmla="*/ 754857 w 1164432"/>
                <a:gd name="connsiteY23" fmla="*/ 883444 h 1816894"/>
                <a:gd name="connsiteX24" fmla="*/ 690563 w 1164432"/>
                <a:gd name="connsiteY24" fmla="*/ 983456 h 1816894"/>
                <a:gd name="connsiteX25" fmla="*/ 621507 w 1164432"/>
                <a:gd name="connsiteY25" fmla="*/ 1088231 h 1816894"/>
                <a:gd name="connsiteX26" fmla="*/ 542925 w 1164432"/>
                <a:gd name="connsiteY26" fmla="*/ 1202531 h 1816894"/>
                <a:gd name="connsiteX27" fmla="*/ 471488 w 1164432"/>
                <a:gd name="connsiteY27" fmla="*/ 1304925 h 1816894"/>
                <a:gd name="connsiteX28" fmla="*/ 400050 w 1164432"/>
                <a:gd name="connsiteY28" fmla="*/ 1409700 h 1816894"/>
                <a:gd name="connsiteX29" fmla="*/ 364332 w 1164432"/>
                <a:gd name="connsiteY29" fmla="*/ 1459706 h 1816894"/>
                <a:gd name="connsiteX30" fmla="*/ 278607 w 1164432"/>
                <a:gd name="connsiteY30" fmla="*/ 1564481 h 1816894"/>
                <a:gd name="connsiteX31" fmla="*/ 226219 w 1164432"/>
                <a:gd name="connsiteY31" fmla="*/ 1626394 h 1816894"/>
                <a:gd name="connsiteX32" fmla="*/ 145257 w 1164432"/>
                <a:gd name="connsiteY32" fmla="*/ 1716881 h 1816894"/>
                <a:gd name="connsiteX33" fmla="*/ 88107 w 1164432"/>
                <a:gd name="connsiteY33" fmla="*/ 1776412 h 1816894"/>
                <a:gd name="connsiteX34" fmla="*/ 59532 w 1164432"/>
                <a:gd name="connsiteY34" fmla="*/ 1802606 h 1816894"/>
                <a:gd name="connsiteX35" fmla="*/ 38100 w 1164432"/>
                <a:gd name="connsiteY35" fmla="*/ 1814512 h 1816894"/>
                <a:gd name="connsiteX36" fmla="*/ 16669 w 1164432"/>
                <a:gd name="connsiteY36" fmla="*/ 1816894 h 1816894"/>
                <a:gd name="connsiteX37" fmla="*/ 2382 w 1164432"/>
                <a:gd name="connsiteY37" fmla="*/ 1812131 h 1816894"/>
                <a:gd name="connsiteX38" fmla="*/ 0 w 1164432"/>
                <a:gd name="connsiteY38" fmla="*/ 1804987 h 1816894"/>
                <a:gd name="connsiteX39" fmla="*/ 2382 w 1164432"/>
                <a:gd name="connsiteY39" fmla="*/ 1783556 h 1816894"/>
                <a:gd name="connsiteX40" fmla="*/ 14288 w 1164432"/>
                <a:gd name="connsiteY40" fmla="*/ 1759744 h 1816894"/>
                <a:gd name="connsiteX41" fmla="*/ 61913 w 1164432"/>
                <a:gd name="connsiteY41" fmla="*/ 1690687 h 1816894"/>
                <a:gd name="connsiteX42" fmla="*/ 116682 w 1164432"/>
                <a:gd name="connsiteY42" fmla="*/ 1600200 h 1816894"/>
                <a:gd name="connsiteX43" fmla="*/ 178594 w 1164432"/>
                <a:gd name="connsiteY43" fmla="*/ 1502569 h 1816894"/>
                <a:gd name="connsiteX44" fmla="*/ 240507 w 1164432"/>
                <a:gd name="connsiteY44" fmla="*/ 1397794 h 1816894"/>
                <a:gd name="connsiteX45" fmla="*/ 307182 w 1164432"/>
                <a:gd name="connsiteY45" fmla="*/ 1281112 h 1816894"/>
                <a:gd name="connsiteX46" fmla="*/ 385763 w 1164432"/>
                <a:gd name="connsiteY46" fmla="*/ 1140619 h 1816894"/>
                <a:gd name="connsiteX47" fmla="*/ 454819 w 1164432"/>
                <a:gd name="connsiteY47" fmla="*/ 1007269 h 1816894"/>
                <a:gd name="connsiteX48" fmla="*/ 550069 w 1164432"/>
                <a:gd name="connsiteY48" fmla="*/ 816769 h 1816894"/>
                <a:gd name="connsiteX49" fmla="*/ 628650 w 1164432"/>
                <a:gd name="connsiteY49" fmla="*/ 640556 h 1816894"/>
                <a:gd name="connsiteX50" fmla="*/ 688182 w 1164432"/>
                <a:gd name="connsiteY50" fmla="*/ 4953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64432" h="1816894">
                  <a:moveTo>
                    <a:pt x="688182" y="495300"/>
                  </a:moveTo>
                  <a:lnTo>
                    <a:pt x="742950" y="359569"/>
                  </a:lnTo>
                  <a:lnTo>
                    <a:pt x="757238" y="314325"/>
                  </a:lnTo>
                  <a:lnTo>
                    <a:pt x="771525" y="261937"/>
                  </a:lnTo>
                  <a:lnTo>
                    <a:pt x="778669" y="221456"/>
                  </a:lnTo>
                  <a:lnTo>
                    <a:pt x="783432" y="169069"/>
                  </a:lnTo>
                  <a:lnTo>
                    <a:pt x="783432" y="104775"/>
                  </a:lnTo>
                  <a:lnTo>
                    <a:pt x="771525" y="30956"/>
                  </a:lnTo>
                  <a:lnTo>
                    <a:pt x="928688" y="0"/>
                  </a:lnTo>
                  <a:lnTo>
                    <a:pt x="1092994" y="85725"/>
                  </a:lnTo>
                  <a:lnTo>
                    <a:pt x="1131094" y="107156"/>
                  </a:lnTo>
                  <a:lnTo>
                    <a:pt x="1147763" y="119062"/>
                  </a:lnTo>
                  <a:lnTo>
                    <a:pt x="1157288" y="128587"/>
                  </a:lnTo>
                  <a:lnTo>
                    <a:pt x="1162050" y="140494"/>
                  </a:lnTo>
                  <a:lnTo>
                    <a:pt x="1164432" y="157162"/>
                  </a:lnTo>
                  <a:lnTo>
                    <a:pt x="1157288" y="183356"/>
                  </a:lnTo>
                  <a:lnTo>
                    <a:pt x="1145382" y="200025"/>
                  </a:lnTo>
                  <a:lnTo>
                    <a:pt x="1114425" y="233362"/>
                  </a:lnTo>
                  <a:lnTo>
                    <a:pt x="1064419" y="295275"/>
                  </a:lnTo>
                  <a:lnTo>
                    <a:pt x="1035844" y="340519"/>
                  </a:lnTo>
                  <a:lnTo>
                    <a:pt x="957263" y="488156"/>
                  </a:lnTo>
                  <a:lnTo>
                    <a:pt x="878682" y="669131"/>
                  </a:lnTo>
                  <a:lnTo>
                    <a:pt x="835819" y="766762"/>
                  </a:lnTo>
                  <a:lnTo>
                    <a:pt x="754857" y="883444"/>
                  </a:lnTo>
                  <a:lnTo>
                    <a:pt x="690563" y="983456"/>
                  </a:lnTo>
                  <a:lnTo>
                    <a:pt x="621507" y="1088231"/>
                  </a:lnTo>
                  <a:lnTo>
                    <a:pt x="542925" y="1202531"/>
                  </a:lnTo>
                  <a:lnTo>
                    <a:pt x="471488" y="1304925"/>
                  </a:lnTo>
                  <a:lnTo>
                    <a:pt x="400050" y="1409700"/>
                  </a:lnTo>
                  <a:lnTo>
                    <a:pt x="364332" y="1459706"/>
                  </a:lnTo>
                  <a:lnTo>
                    <a:pt x="278607" y="1564481"/>
                  </a:lnTo>
                  <a:lnTo>
                    <a:pt x="226219" y="1626394"/>
                  </a:lnTo>
                  <a:lnTo>
                    <a:pt x="145257" y="1716881"/>
                  </a:lnTo>
                  <a:lnTo>
                    <a:pt x="88107" y="1776412"/>
                  </a:lnTo>
                  <a:lnTo>
                    <a:pt x="59532" y="1802606"/>
                  </a:lnTo>
                  <a:lnTo>
                    <a:pt x="38100" y="1814512"/>
                  </a:lnTo>
                  <a:lnTo>
                    <a:pt x="16669" y="1816894"/>
                  </a:lnTo>
                  <a:lnTo>
                    <a:pt x="2382" y="1812131"/>
                  </a:lnTo>
                  <a:lnTo>
                    <a:pt x="0" y="1804987"/>
                  </a:lnTo>
                  <a:lnTo>
                    <a:pt x="2382" y="1783556"/>
                  </a:lnTo>
                  <a:lnTo>
                    <a:pt x="14288" y="1759744"/>
                  </a:lnTo>
                  <a:lnTo>
                    <a:pt x="61913" y="1690687"/>
                  </a:lnTo>
                  <a:lnTo>
                    <a:pt x="116682" y="1600200"/>
                  </a:lnTo>
                  <a:lnTo>
                    <a:pt x="178594" y="1502569"/>
                  </a:lnTo>
                  <a:lnTo>
                    <a:pt x="240507" y="1397794"/>
                  </a:lnTo>
                  <a:lnTo>
                    <a:pt x="307182" y="1281112"/>
                  </a:lnTo>
                  <a:lnTo>
                    <a:pt x="385763" y="1140619"/>
                  </a:lnTo>
                  <a:lnTo>
                    <a:pt x="454819" y="1007269"/>
                  </a:lnTo>
                  <a:lnTo>
                    <a:pt x="550069" y="816769"/>
                  </a:lnTo>
                  <a:lnTo>
                    <a:pt x="628650" y="640556"/>
                  </a:lnTo>
                  <a:lnTo>
                    <a:pt x="688182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74A783F1-6BC0-DD4A-BE2D-3F37D45E39D5}"/>
                </a:ext>
              </a:extLst>
            </p:cNvPr>
            <p:cNvSpPr/>
            <p:nvPr/>
          </p:nvSpPr>
          <p:spPr>
            <a:xfrm>
              <a:off x="4400550" y="2716213"/>
              <a:ext cx="1141413" cy="358775"/>
            </a:xfrm>
            <a:custGeom>
              <a:avLst/>
              <a:gdLst>
                <a:gd name="connsiteX0" fmla="*/ 283369 w 1140619"/>
                <a:gd name="connsiteY0" fmla="*/ 354807 h 357188"/>
                <a:gd name="connsiteX1" fmla="*/ 357188 w 1140619"/>
                <a:gd name="connsiteY1" fmla="*/ 357188 h 357188"/>
                <a:gd name="connsiteX2" fmla="*/ 390525 w 1140619"/>
                <a:gd name="connsiteY2" fmla="*/ 347663 h 357188"/>
                <a:gd name="connsiteX3" fmla="*/ 435769 w 1140619"/>
                <a:gd name="connsiteY3" fmla="*/ 328613 h 357188"/>
                <a:gd name="connsiteX4" fmla="*/ 531019 w 1140619"/>
                <a:gd name="connsiteY4" fmla="*/ 292894 h 357188"/>
                <a:gd name="connsiteX5" fmla="*/ 626269 w 1140619"/>
                <a:gd name="connsiteY5" fmla="*/ 261938 h 357188"/>
                <a:gd name="connsiteX6" fmla="*/ 683419 w 1140619"/>
                <a:gd name="connsiteY6" fmla="*/ 252413 h 357188"/>
                <a:gd name="connsiteX7" fmla="*/ 707231 w 1140619"/>
                <a:gd name="connsiteY7" fmla="*/ 257175 h 357188"/>
                <a:gd name="connsiteX8" fmla="*/ 1135856 w 1140619"/>
                <a:gd name="connsiteY8" fmla="*/ 207169 h 357188"/>
                <a:gd name="connsiteX9" fmla="*/ 1140619 w 1140619"/>
                <a:gd name="connsiteY9" fmla="*/ 195263 h 357188"/>
                <a:gd name="connsiteX10" fmla="*/ 1140619 w 1140619"/>
                <a:gd name="connsiteY10" fmla="*/ 183357 h 357188"/>
                <a:gd name="connsiteX11" fmla="*/ 1138238 w 1140619"/>
                <a:gd name="connsiteY11" fmla="*/ 169069 h 357188"/>
                <a:gd name="connsiteX12" fmla="*/ 1131094 w 1140619"/>
                <a:gd name="connsiteY12" fmla="*/ 157163 h 357188"/>
                <a:gd name="connsiteX13" fmla="*/ 1109663 w 1140619"/>
                <a:gd name="connsiteY13" fmla="*/ 138113 h 357188"/>
                <a:gd name="connsiteX14" fmla="*/ 1071563 w 1140619"/>
                <a:gd name="connsiteY14" fmla="*/ 114300 h 357188"/>
                <a:gd name="connsiteX15" fmla="*/ 1033463 w 1140619"/>
                <a:gd name="connsiteY15" fmla="*/ 95250 h 357188"/>
                <a:gd name="connsiteX16" fmla="*/ 1012031 w 1140619"/>
                <a:gd name="connsiteY16" fmla="*/ 83344 h 357188"/>
                <a:gd name="connsiteX17" fmla="*/ 945356 w 1140619"/>
                <a:gd name="connsiteY17" fmla="*/ 40482 h 357188"/>
                <a:gd name="connsiteX18" fmla="*/ 890588 w 1140619"/>
                <a:gd name="connsiteY18" fmla="*/ 14288 h 357188"/>
                <a:gd name="connsiteX19" fmla="*/ 850106 w 1140619"/>
                <a:gd name="connsiteY19" fmla="*/ 2382 h 357188"/>
                <a:gd name="connsiteX20" fmla="*/ 831056 w 1140619"/>
                <a:gd name="connsiteY20" fmla="*/ 0 h 357188"/>
                <a:gd name="connsiteX21" fmla="*/ 802481 w 1140619"/>
                <a:gd name="connsiteY21" fmla="*/ 16669 h 357188"/>
                <a:gd name="connsiteX22" fmla="*/ 721519 w 1140619"/>
                <a:gd name="connsiteY22" fmla="*/ 52388 h 357188"/>
                <a:gd name="connsiteX23" fmla="*/ 626269 w 1140619"/>
                <a:gd name="connsiteY23" fmla="*/ 88107 h 357188"/>
                <a:gd name="connsiteX24" fmla="*/ 535781 w 1140619"/>
                <a:gd name="connsiteY24" fmla="*/ 119063 h 357188"/>
                <a:gd name="connsiteX25" fmla="*/ 421481 w 1140619"/>
                <a:gd name="connsiteY25" fmla="*/ 150019 h 357188"/>
                <a:gd name="connsiteX26" fmla="*/ 276225 w 1140619"/>
                <a:gd name="connsiteY26" fmla="*/ 178594 h 357188"/>
                <a:gd name="connsiteX27" fmla="*/ 119063 w 1140619"/>
                <a:gd name="connsiteY27" fmla="*/ 200025 h 357188"/>
                <a:gd name="connsiteX28" fmla="*/ 52388 w 1140619"/>
                <a:gd name="connsiteY28" fmla="*/ 204788 h 357188"/>
                <a:gd name="connsiteX29" fmla="*/ 0 w 1140619"/>
                <a:gd name="connsiteY29" fmla="*/ 328613 h 357188"/>
                <a:gd name="connsiteX30" fmla="*/ 130969 w 1140619"/>
                <a:gd name="connsiteY30" fmla="*/ 345282 h 357188"/>
                <a:gd name="connsiteX31" fmla="*/ 223838 w 1140619"/>
                <a:gd name="connsiteY31" fmla="*/ 352425 h 357188"/>
                <a:gd name="connsiteX32" fmla="*/ 283369 w 1140619"/>
                <a:gd name="connsiteY32" fmla="*/ 354807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9" h="357188">
                  <a:moveTo>
                    <a:pt x="283369" y="354807"/>
                  </a:moveTo>
                  <a:lnTo>
                    <a:pt x="357188" y="357188"/>
                  </a:lnTo>
                  <a:lnTo>
                    <a:pt x="390525" y="347663"/>
                  </a:lnTo>
                  <a:lnTo>
                    <a:pt x="435769" y="328613"/>
                  </a:lnTo>
                  <a:lnTo>
                    <a:pt x="531019" y="292894"/>
                  </a:lnTo>
                  <a:lnTo>
                    <a:pt x="626269" y="261938"/>
                  </a:lnTo>
                  <a:lnTo>
                    <a:pt x="683419" y="252413"/>
                  </a:lnTo>
                  <a:lnTo>
                    <a:pt x="707231" y="257175"/>
                  </a:lnTo>
                  <a:lnTo>
                    <a:pt x="1135856" y="207169"/>
                  </a:lnTo>
                  <a:lnTo>
                    <a:pt x="1140619" y="195263"/>
                  </a:lnTo>
                  <a:lnTo>
                    <a:pt x="1140619" y="183357"/>
                  </a:lnTo>
                  <a:lnTo>
                    <a:pt x="1138238" y="169069"/>
                  </a:lnTo>
                  <a:lnTo>
                    <a:pt x="1131094" y="157163"/>
                  </a:lnTo>
                  <a:lnTo>
                    <a:pt x="1109663" y="138113"/>
                  </a:lnTo>
                  <a:lnTo>
                    <a:pt x="1071563" y="114300"/>
                  </a:lnTo>
                  <a:lnTo>
                    <a:pt x="1033463" y="95250"/>
                  </a:lnTo>
                  <a:lnTo>
                    <a:pt x="1012031" y="83344"/>
                  </a:lnTo>
                  <a:lnTo>
                    <a:pt x="945356" y="40482"/>
                  </a:lnTo>
                  <a:lnTo>
                    <a:pt x="890588" y="14288"/>
                  </a:lnTo>
                  <a:lnTo>
                    <a:pt x="850106" y="2382"/>
                  </a:lnTo>
                  <a:lnTo>
                    <a:pt x="831056" y="0"/>
                  </a:lnTo>
                  <a:lnTo>
                    <a:pt x="802481" y="16669"/>
                  </a:lnTo>
                  <a:lnTo>
                    <a:pt x="721519" y="52388"/>
                  </a:lnTo>
                  <a:lnTo>
                    <a:pt x="626269" y="88107"/>
                  </a:lnTo>
                  <a:lnTo>
                    <a:pt x="535781" y="119063"/>
                  </a:lnTo>
                  <a:lnTo>
                    <a:pt x="421481" y="150019"/>
                  </a:lnTo>
                  <a:lnTo>
                    <a:pt x="276225" y="178594"/>
                  </a:lnTo>
                  <a:lnTo>
                    <a:pt x="119063" y="200025"/>
                  </a:lnTo>
                  <a:lnTo>
                    <a:pt x="52388" y="204788"/>
                  </a:lnTo>
                  <a:lnTo>
                    <a:pt x="0" y="328613"/>
                  </a:lnTo>
                  <a:lnTo>
                    <a:pt x="130969" y="345282"/>
                  </a:lnTo>
                  <a:lnTo>
                    <a:pt x="223838" y="352425"/>
                  </a:lnTo>
                  <a:lnTo>
                    <a:pt x="28336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19F0DBA5-994F-BD43-AA4F-84F768A3476D}"/>
                </a:ext>
              </a:extLst>
            </p:cNvPr>
            <p:cNvSpPr/>
            <p:nvPr/>
          </p:nvSpPr>
          <p:spPr>
            <a:xfrm rot="16200000">
              <a:off x="3302000" y="3336925"/>
              <a:ext cx="2676525" cy="1800225"/>
            </a:xfrm>
            <a:custGeom>
              <a:avLst/>
              <a:gdLst>
                <a:gd name="connsiteX0" fmla="*/ 1081088 w 2676525"/>
                <a:gd name="connsiteY0" fmla="*/ 778669 h 1800225"/>
                <a:gd name="connsiteX1" fmla="*/ 1176338 w 2676525"/>
                <a:gd name="connsiteY1" fmla="*/ 835819 h 1800225"/>
                <a:gd name="connsiteX2" fmla="*/ 1273969 w 2676525"/>
                <a:gd name="connsiteY2" fmla="*/ 895350 h 1800225"/>
                <a:gd name="connsiteX3" fmla="*/ 1397794 w 2676525"/>
                <a:gd name="connsiteY3" fmla="*/ 966787 h 1800225"/>
                <a:gd name="connsiteX4" fmla="*/ 1450182 w 2676525"/>
                <a:gd name="connsiteY4" fmla="*/ 992981 h 1800225"/>
                <a:gd name="connsiteX5" fmla="*/ 1607344 w 2676525"/>
                <a:gd name="connsiteY5" fmla="*/ 1047750 h 1800225"/>
                <a:gd name="connsiteX6" fmla="*/ 1762125 w 2676525"/>
                <a:gd name="connsiteY6" fmla="*/ 1114425 h 1800225"/>
                <a:gd name="connsiteX7" fmla="*/ 1964532 w 2676525"/>
                <a:gd name="connsiteY7" fmla="*/ 1193006 h 1800225"/>
                <a:gd name="connsiteX8" fmla="*/ 2157413 w 2676525"/>
                <a:gd name="connsiteY8" fmla="*/ 1262062 h 1800225"/>
                <a:gd name="connsiteX9" fmla="*/ 2255044 w 2676525"/>
                <a:gd name="connsiteY9" fmla="*/ 1293019 h 1800225"/>
                <a:gd name="connsiteX10" fmla="*/ 2426494 w 2676525"/>
                <a:gd name="connsiteY10" fmla="*/ 1340644 h 1800225"/>
                <a:gd name="connsiteX11" fmla="*/ 2566988 w 2676525"/>
                <a:gd name="connsiteY11" fmla="*/ 1373981 h 1800225"/>
                <a:gd name="connsiteX12" fmla="*/ 2578894 w 2676525"/>
                <a:gd name="connsiteY12" fmla="*/ 1376362 h 1800225"/>
                <a:gd name="connsiteX13" fmla="*/ 2597944 w 2676525"/>
                <a:gd name="connsiteY13" fmla="*/ 1369219 h 1800225"/>
                <a:gd name="connsiteX14" fmla="*/ 2628900 w 2676525"/>
                <a:gd name="connsiteY14" fmla="*/ 1321594 h 1800225"/>
                <a:gd name="connsiteX15" fmla="*/ 2676525 w 2676525"/>
                <a:gd name="connsiteY15" fmla="*/ 1800225 h 1800225"/>
                <a:gd name="connsiteX16" fmla="*/ 2650332 w 2676525"/>
                <a:gd name="connsiteY16" fmla="*/ 1797844 h 1800225"/>
                <a:gd name="connsiteX17" fmla="*/ 2631282 w 2676525"/>
                <a:gd name="connsiteY17" fmla="*/ 1788319 h 1800225"/>
                <a:gd name="connsiteX18" fmla="*/ 2609850 w 2676525"/>
                <a:gd name="connsiteY18" fmla="*/ 1762125 h 1800225"/>
                <a:gd name="connsiteX19" fmla="*/ 2590800 w 2676525"/>
                <a:gd name="connsiteY19" fmla="*/ 1738312 h 1800225"/>
                <a:gd name="connsiteX20" fmla="*/ 2566988 w 2676525"/>
                <a:gd name="connsiteY20" fmla="*/ 1714500 h 1800225"/>
                <a:gd name="connsiteX21" fmla="*/ 2526507 w 2676525"/>
                <a:gd name="connsiteY21" fmla="*/ 1685925 h 1800225"/>
                <a:gd name="connsiteX22" fmla="*/ 2495550 w 2676525"/>
                <a:gd name="connsiteY22" fmla="*/ 1671637 h 1800225"/>
                <a:gd name="connsiteX23" fmla="*/ 2443163 w 2676525"/>
                <a:gd name="connsiteY23" fmla="*/ 1654969 h 1800225"/>
                <a:gd name="connsiteX24" fmla="*/ 2316957 w 2676525"/>
                <a:gd name="connsiteY24" fmla="*/ 1616869 h 1800225"/>
                <a:gd name="connsiteX25" fmla="*/ 2076450 w 2676525"/>
                <a:gd name="connsiteY25" fmla="*/ 1535906 h 1800225"/>
                <a:gd name="connsiteX26" fmla="*/ 1850232 w 2676525"/>
                <a:gd name="connsiteY26" fmla="*/ 1445419 h 1800225"/>
                <a:gd name="connsiteX27" fmla="*/ 1676400 w 2676525"/>
                <a:gd name="connsiteY27" fmla="*/ 1369219 h 1800225"/>
                <a:gd name="connsiteX28" fmla="*/ 1495425 w 2676525"/>
                <a:gd name="connsiteY28" fmla="*/ 1283494 h 1800225"/>
                <a:gd name="connsiteX29" fmla="*/ 1340644 w 2676525"/>
                <a:gd name="connsiteY29" fmla="*/ 1200150 h 1800225"/>
                <a:gd name="connsiteX30" fmla="*/ 1162050 w 2676525"/>
                <a:gd name="connsiteY30" fmla="*/ 1090612 h 1800225"/>
                <a:gd name="connsiteX31" fmla="*/ 1035844 w 2676525"/>
                <a:gd name="connsiteY31" fmla="*/ 1002506 h 1800225"/>
                <a:gd name="connsiteX32" fmla="*/ 850107 w 2676525"/>
                <a:gd name="connsiteY32" fmla="*/ 864394 h 1800225"/>
                <a:gd name="connsiteX33" fmla="*/ 728663 w 2676525"/>
                <a:gd name="connsiteY33" fmla="*/ 769144 h 1800225"/>
                <a:gd name="connsiteX34" fmla="*/ 542925 w 2676525"/>
                <a:gd name="connsiteY34" fmla="*/ 609600 h 1800225"/>
                <a:gd name="connsiteX35" fmla="*/ 423863 w 2676525"/>
                <a:gd name="connsiteY35" fmla="*/ 500062 h 1800225"/>
                <a:gd name="connsiteX36" fmla="*/ 280988 w 2676525"/>
                <a:gd name="connsiteY36" fmla="*/ 357187 h 1800225"/>
                <a:gd name="connsiteX37" fmla="*/ 150019 w 2676525"/>
                <a:gd name="connsiteY37" fmla="*/ 216694 h 1800225"/>
                <a:gd name="connsiteX38" fmla="*/ 64294 w 2676525"/>
                <a:gd name="connsiteY38" fmla="*/ 116681 h 1800225"/>
                <a:gd name="connsiteX39" fmla="*/ 23813 w 2676525"/>
                <a:gd name="connsiteY39" fmla="*/ 66675 h 1800225"/>
                <a:gd name="connsiteX40" fmla="*/ 2382 w 2676525"/>
                <a:gd name="connsiteY40" fmla="*/ 30956 h 1800225"/>
                <a:gd name="connsiteX41" fmla="*/ 0 w 2676525"/>
                <a:gd name="connsiteY41" fmla="*/ 21431 h 1800225"/>
                <a:gd name="connsiteX42" fmla="*/ 2382 w 2676525"/>
                <a:gd name="connsiteY42" fmla="*/ 4762 h 1800225"/>
                <a:gd name="connsiteX43" fmla="*/ 4763 w 2676525"/>
                <a:gd name="connsiteY43" fmla="*/ 0 h 1800225"/>
                <a:gd name="connsiteX44" fmla="*/ 14288 w 2676525"/>
                <a:gd name="connsiteY44" fmla="*/ 0 h 1800225"/>
                <a:gd name="connsiteX45" fmla="*/ 42863 w 2676525"/>
                <a:gd name="connsiteY45" fmla="*/ 9525 h 1800225"/>
                <a:gd name="connsiteX46" fmla="*/ 76200 w 2676525"/>
                <a:gd name="connsiteY46" fmla="*/ 28575 h 1800225"/>
                <a:gd name="connsiteX47" fmla="*/ 145257 w 2676525"/>
                <a:gd name="connsiteY47" fmla="*/ 95250 h 1800225"/>
                <a:gd name="connsiteX48" fmla="*/ 261938 w 2676525"/>
                <a:gd name="connsiteY48" fmla="*/ 197644 h 1800225"/>
                <a:gd name="connsiteX49" fmla="*/ 357188 w 2676525"/>
                <a:gd name="connsiteY49" fmla="*/ 276225 h 1800225"/>
                <a:gd name="connsiteX50" fmla="*/ 459582 w 2676525"/>
                <a:gd name="connsiteY50" fmla="*/ 354806 h 1800225"/>
                <a:gd name="connsiteX51" fmla="*/ 564357 w 2676525"/>
                <a:gd name="connsiteY51" fmla="*/ 433387 h 1800225"/>
                <a:gd name="connsiteX52" fmla="*/ 681038 w 2676525"/>
                <a:gd name="connsiteY52" fmla="*/ 519112 h 1800225"/>
                <a:gd name="connsiteX53" fmla="*/ 814388 w 2676525"/>
                <a:gd name="connsiteY53" fmla="*/ 607219 h 1800225"/>
                <a:gd name="connsiteX54" fmla="*/ 952500 w 2676525"/>
                <a:gd name="connsiteY54" fmla="*/ 697706 h 1800225"/>
                <a:gd name="connsiteX55" fmla="*/ 1035844 w 2676525"/>
                <a:gd name="connsiteY55" fmla="*/ 750094 h 1800225"/>
                <a:gd name="connsiteX56" fmla="*/ 1081088 w 2676525"/>
                <a:gd name="connsiteY56" fmla="*/ 778669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525" h="1800225">
                  <a:moveTo>
                    <a:pt x="1081088" y="778669"/>
                  </a:moveTo>
                  <a:lnTo>
                    <a:pt x="1176338" y="835819"/>
                  </a:lnTo>
                  <a:lnTo>
                    <a:pt x="1273969" y="895350"/>
                  </a:lnTo>
                  <a:lnTo>
                    <a:pt x="1397794" y="966787"/>
                  </a:lnTo>
                  <a:lnTo>
                    <a:pt x="1450182" y="992981"/>
                  </a:lnTo>
                  <a:lnTo>
                    <a:pt x="1607344" y="1047750"/>
                  </a:lnTo>
                  <a:lnTo>
                    <a:pt x="1762125" y="1114425"/>
                  </a:lnTo>
                  <a:lnTo>
                    <a:pt x="1964532" y="1193006"/>
                  </a:lnTo>
                  <a:lnTo>
                    <a:pt x="2157413" y="1262062"/>
                  </a:lnTo>
                  <a:lnTo>
                    <a:pt x="2255044" y="1293019"/>
                  </a:lnTo>
                  <a:lnTo>
                    <a:pt x="2426494" y="1340644"/>
                  </a:lnTo>
                  <a:lnTo>
                    <a:pt x="2566988" y="1373981"/>
                  </a:lnTo>
                  <a:lnTo>
                    <a:pt x="2578894" y="1376362"/>
                  </a:lnTo>
                  <a:lnTo>
                    <a:pt x="2597944" y="1369219"/>
                  </a:lnTo>
                  <a:lnTo>
                    <a:pt x="2628900" y="1321594"/>
                  </a:lnTo>
                  <a:lnTo>
                    <a:pt x="2676525" y="1800225"/>
                  </a:lnTo>
                  <a:lnTo>
                    <a:pt x="2650332" y="1797844"/>
                  </a:lnTo>
                  <a:lnTo>
                    <a:pt x="2631282" y="1788319"/>
                  </a:lnTo>
                  <a:lnTo>
                    <a:pt x="2609850" y="1762125"/>
                  </a:lnTo>
                  <a:lnTo>
                    <a:pt x="2590800" y="1738312"/>
                  </a:lnTo>
                  <a:lnTo>
                    <a:pt x="2566988" y="1714500"/>
                  </a:lnTo>
                  <a:lnTo>
                    <a:pt x="2526507" y="1685925"/>
                  </a:lnTo>
                  <a:lnTo>
                    <a:pt x="2495550" y="1671637"/>
                  </a:lnTo>
                  <a:lnTo>
                    <a:pt x="2443163" y="1654969"/>
                  </a:lnTo>
                  <a:lnTo>
                    <a:pt x="2316957" y="1616869"/>
                  </a:lnTo>
                  <a:lnTo>
                    <a:pt x="2076450" y="1535906"/>
                  </a:lnTo>
                  <a:lnTo>
                    <a:pt x="1850232" y="1445419"/>
                  </a:lnTo>
                  <a:lnTo>
                    <a:pt x="1676400" y="1369219"/>
                  </a:lnTo>
                  <a:lnTo>
                    <a:pt x="1495425" y="1283494"/>
                  </a:lnTo>
                  <a:lnTo>
                    <a:pt x="1340644" y="1200150"/>
                  </a:lnTo>
                  <a:lnTo>
                    <a:pt x="1162050" y="1090612"/>
                  </a:lnTo>
                  <a:lnTo>
                    <a:pt x="1035844" y="1002506"/>
                  </a:lnTo>
                  <a:lnTo>
                    <a:pt x="850107" y="864394"/>
                  </a:lnTo>
                  <a:lnTo>
                    <a:pt x="728663" y="769144"/>
                  </a:lnTo>
                  <a:lnTo>
                    <a:pt x="542925" y="609600"/>
                  </a:lnTo>
                  <a:lnTo>
                    <a:pt x="423863" y="500062"/>
                  </a:lnTo>
                  <a:lnTo>
                    <a:pt x="280988" y="357187"/>
                  </a:lnTo>
                  <a:lnTo>
                    <a:pt x="150019" y="216694"/>
                  </a:lnTo>
                  <a:lnTo>
                    <a:pt x="64294" y="116681"/>
                  </a:lnTo>
                  <a:lnTo>
                    <a:pt x="23813" y="66675"/>
                  </a:lnTo>
                  <a:lnTo>
                    <a:pt x="2382" y="30956"/>
                  </a:lnTo>
                  <a:lnTo>
                    <a:pt x="0" y="21431"/>
                  </a:lnTo>
                  <a:lnTo>
                    <a:pt x="2382" y="4762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42863" y="9525"/>
                  </a:lnTo>
                  <a:lnTo>
                    <a:pt x="76200" y="28575"/>
                  </a:lnTo>
                  <a:lnTo>
                    <a:pt x="145257" y="95250"/>
                  </a:lnTo>
                  <a:lnTo>
                    <a:pt x="261938" y="197644"/>
                  </a:lnTo>
                  <a:lnTo>
                    <a:pt x="357188" y="276225"/>
                  </a:lnTo>
                  <a:lnTo>
                    <a:pt x="459582" y="354806"/>
                  </a:lnTo>
                  <a:lnTo>
                    <a:pt x="564357" y="433387"/>
                  </a:lnTo>
                  <a:lnTo>
                    <a:pt x="681038" y="519112"/>
                  </a:lnTo>
                  <a:lnTo>
                    <a:pt x="814388" y="607219"/>
                  </a:lnTo>
                  <a:lnTo>
                    <a:pt x="952500" y="697706"/>
                  </a:lnTo>
                  <a:lnTo>
                    <a:pt x="1035844" y="750094"/>
                  </a:lnTo>
                  <a:lnTo>
                    <a:pt x="108108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1987A3AD-EE5F-F04E-9D18-7C1F9F4FAE89}"/>
                </a:ext>
              </a:extLst>
            </p:cNvPr>
            <p:cNvSpPr/>
            <p:nvPr/>
          </p:nvSpPr>
          <p:spPr>
            <a:xfrm>
              <a:off x="3962400" y="3592513"/>
              <a:ext cx="895350" cy="579437"/>
            </a:xfrm>
            <a:custGeom>
              <a:avLst/>
              <a:gdLst>
                <a:gd name="connsiteX0" fmla="*/ 330994 w 895350"/>
                <a:gd name="connsiteY0" fmla="*/ 259557 h 578644"/>
                <a:gd name="connsiteX1" fmla="*/ 269081 w 895350"/>
                <a:gd name="connsiteY1" fmla="*/ 221457 h 578644"/>
                <a:gd name="connsiteX2" fmla="*/ 188119 w 895350"/>
                <a:gd name="connsiteY2" fmla="*/ 176213 h 578644"/>
                <a:gd name="connsiteX3" fmla="*/ 78581 w 895350"/>
                <a:gd name="connsiteY3" fmla="*/ 119063 h 578644"/>
                <a:gd name="connsiteX4" fmla="*/ 0 w 895350"/>
                <a:gd name="connsiteY4" fmla="*/ 78582 h 578644"/>
                <a:gd name="connsiteX5" fmla="*/ 66675 w 895350"/>
                <a:gd name="connsiteY5" fmla="*/ 0 h 578644"/>
                <a:gd name="connsiteX6" fmla="*/ 240506 w 895350"/>
                <a:gd name="connsiteY6" fmla="*/ 71438 h 578644"/>
                <a:gd name="connsiteX7" fmla="*/ 338138 w 895350"/>
                <a:gd name="connsiteY7" fmla="*/ 111919 h 578644"/>
                <a:gd name="connsiteX8" fmla="*/ 442913 w 895350"/>
                <a:gd name="connsiteY8" fmla="*/ 152400 h 578644"/>
                <a:gd name="connsiteX9" fmla="*/ 519113 w 895350"/>
                <a:gd name="connsiteY9" fmla="*/ 176213 h 578644"/>
                <a:gd name="connsiteX10" fmla="*/ 595313 w 895350"/>
                <a:gd name="connsiteY10" fmla="*/ 200025 h 578644"/>
                <a:gd name="connsiteX11" fmla="*/ 647700 w 895350"/>
                <a:gd name="connsiteY11" fmla="*/ 214313 h 578644"/>
                <a:gd name="connsiteX12" fmla="*/ 671513 w 895350"/>
                <a:gd name="connsiteY12" fmla="*/ 226219 h 578644"/>
                <a:gd name="connsiteX13" fmla="*/ 695325 w 895350"/>
                <a:gd name="connsiteY13" fmla="*/ 242888 h 578644"/>
                <a:gd name="connsiteX14" fmla="*/ 731044 w 895350"/>
                <a:gd name="connsiteY14" fmla="*/ 269082 h 578644"/>
                <a:gd name="connsiteX15" fmla="*/ 762000 w 895350"/>
                <a:gd name="connsiteY15" fmla="*/ 297657 h 578644"/>
                <a:gd name="connsiteX16" fmla="*/ 792956 w 895350"/>
                <a:gd name="connsiteY16" fmla="*/ 330994 h 578644"/>
                <a:gd name="connsiteX17" fmla="*/ 828675 w 895350"/>
                <a:gd name="connsiteY17" fmla="*/ 366713 h 578644"/>
                <a:gd name="connsiteX18" fmla="*/ 895350 w 895350"/>
                <a:gd name="connsiteY18" fmla="*/ 440532 h 578644"/>
                <a:gd name="connsiteX19" fmla="*/ 802481 w 895350"/>
                <a:gd name="connsiteY19" fmla="*/ 578644 h 578644"/>
                <a:gd name="connsiteX20" fmla="*/ 626269 w 895350"/>
                <a:gd name="connsiteY20" fmla="*/ 452438 h 578644"/>
                <a:gd name="connsiteX21" fmla="*/ 535781 w 895350"/>
                <a:gd name="connsiteY21" fmla="*/ 390525 h 578644"/>
                <a:gd name="connsiteX22" fmla="*/ 431006 w 895350"/>
                <a:gd name="connsiteY22" fmla="*/ 321469 h 578644"/>
                <a:gd name="connsiteX23" fmla="*/ 330994 w 895350"/>
                <a:gd name="connsiteY23" fmla="*/ 25955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5350" h="578644">
                  <a:moveTo>
                    <a:pt x="330994" y="259557"/>
                  </a:moveTo>
                  <a:lnTo>
                    <a:pt x="269081" y="221457"/>
                  </a:lnTo>
                  <a:lnTo>
                    <a:pt x="188119" y="176213"/>
                  </a:lnTo>
                  <a:lnTo>
                    <a:pt x="78581" y="119063"/>
                  </a:lnTo>
                  <a:lnTo>
                    <a:pt x="0" y="78582"/>
                  </a:lnTo>
                  <a:lnTo>
                    <a:pt x="66675" y="0"/>
                  </a:lnTo>
                  <a:lnTo>
                    <a:pt x="240506" y="71438"/>
                  </a:lnTo>
                  <a:lnTo>
                    <a:pt x="338138" y="111919"/>
                  </a:lnTo>
                  <a:lnTo>
                    <a:pt x="442913" y="152400"/>
                  </a:lnTo>
                  <a:lnTo>
                    <a:pt x="519113" y="176213"/>
                  </a:lnTo>
                  <a:lnTo>
                    <a:pt x="595313" y="200025"/>
                  </a:lnTo>
                  <a:lnTo>
                    <a:pt x="647700" y="214313"/>
                  </a:lnTo>
                  <a:lnTo>
                    <a:pt x="671513" y="226219"/>
                  </a:lnTo>
                  <a:lnTo>
                    <a:pt x="695325" y="242888"/>
                  </a:lnTo>
                  <a:lnTo>
                    <a:pt x="731044" y="269082"/>
                  </a:lnTo>
                  <a:lnTo>
                    <a:pt x="762000" y="297657"/>
                  </a:lnTo>
                  <a:lnTo>
                    <a:pt x="792956" y="330994"/>
                  </a:lnTo>
                  <a:lnTo>
                    <a:pt x="828675" y="366713"/>
                  </a:lnTo>
                  <a:lnTo>
                    <a:pt x="895350" y="440532"/>
                  </a:lnTo>
                  <a:lnTo>
                    <a:pt x="802481" y="578644"/>
                  </a:lnTo>
                  <a:lnTo>
                    <a:pt x="626269" y="452438"/>
                  </a:lnTo>
                  <a:lnTo>
                    <a:pt x="535781" y="390525"/>
                  </a:lnTo>
                  <a:lnTo>
                    <a:pt x="431006" y="321469"/>
                  </a:lnTo>
                  <a:lnTo>
                    <a:pt x="330994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0642C67C-BB68-6B49-B41B-574FCB877BEB}"/>
                </a:ext>
              </a:extLst>
            </p:cNvPr>
            <p:cNvSpPr/>
            <p:nvPr/>
          </p:nvSpPr>
          <p:spPr>
            <a:xfrm>
              <a:off x="6018213" y="5243513"/>
              <a:ext cx="706437" cy="673100"/>
            </a:xfrm>
            <a:custGeom>
              <a:avLst/>
              <a:gdLst>
                <a:gd name="connsiteX0" fmla="*/ 211931 w 707231"/>
                <a:gd name="connsiteY0" fmla="*/ 121443 h 673893"/>
                <a:gd name="connsiteX1" fmla="*/ 316706 w 707231"/>
                <a:gd name="connsiteY1" fmla="*/ 147637 h 673893"/>
                <a:gd name="connsiteX2" fmla="*/ 371475 w 707231"/>
                <a:gd name="connsiteY2" fmla="*/ 164306 h 673893"/>
                <a:gd name="connsiteX3" fmla="*/ 402431 w 707231"/>
                <a:gd name="connsiteY3" fmla="*/ 173831 h 673893"/>
                <a:gd name="connsiteX4" fmla="*/ 431006 w 707231"/>
                <a:gd name="connsiteY4" fmla="*/ 178593 h 673893"/>
                <a:gd name="connsiteX5" fmla="*/ 461962 w 707231"/>
                <a:gd name="connsiteY5" fmla="*/ 180975 h 673893"/>
                <a:gd name="connsiteX6" fmla="*/ 502444 w 707231"/>
                <a:gd name="connsiteY6" fmla="*/ 176212 h 673893"/>
                <a:gd name="connsiteX7" fmla="*/ 535781 w 707231"/>
                <a:gd name="connsiteY7" fmla="*/ 164306 h 673893"/>
                <a:gd name="connsiteX8" fmla="*/ 557212 w 707231"/>
                <a:gd name="connsiteY8" fmla="*/ 150018 h 673893"/>
                <a:gd name="connsiteX9" fmla="*/ 573881 w 707231"/>
                <a:gd name="connsiteY9" fmla="*/ 130968 h 673893"/>
                <a:gd name="connsiteX10" fmla="*/ 588169 w 707231"/>
                <a:gd name="connsiteY10" fmla="*/ 100012 h 673893"/>
                <a:gd name="connsiteX11" fmla="*/ 592931 w 707231"/>
                <a:gd name="connsiteY11" fmla="*/ 80962 h 673893"/>
                <a:gd name="connsiteX12" fmla="*/ 607219 w 707231"/>
                <a:gd name="connsiteY12" fmla="*/ 30956 h 673893"/>
                <a:gd name="connsiteX13" fmla="*/ 707231 w 707231"/>
                <a:gd name="connsiteY13" fmla="*/ 0 h 673893"/>
                <a:gd name="connsiteX14" fmla="*/ 564356 w 707231"/>
                <a:gd name="connsiteY14" fmla="*/ 673893 h 673893"/>
                <a:gd name="connsiteX15" fmla="*/ 533400 w 707231"/>
                <a:gd name="connsiteY15" fmla="*/ 609600 h 673893"/>
                <a:gd name="connsiteX16" fmla="*/ 519112 w 707231"/>
                <a:gd name="connsiteY16" fmla="*/ 576262 h 673893"/>
                <a:gd name="connsiteX17" fmla="*/ 492919 w 707231"/>
                <a:gd name="connsiteY17" fmla="*/ 531018 h 673893"/>
                <a:gd name="connsiteX18" fmla="*/ 457200 w 707231"/>
                <a:gd name="connsiteY18" fmla="*/ 476250 h 673893"/>
                <a:gd name="connsiteX19" fmla="*/ 431006 w 707231"/>
                <a:gd name="connsiteY19" fmla="*/ 442912 h 673893"/>
                <a:gd name="connsiteX20" fmla="*/ 388144 w 707231"/>
                <a:gd name="connsiteY20" fmla="*/ 397668 h 673893"/>
                <a:gd name="connsiteX21" fmla="*/ 335756 w 707231"/>
                <a:gd name="connsiteY21" fmla="*/ 354806 h 673893"/>
                <a:gd name="connsiteX22" fmla="*/ 273844 w 707231"/>
                <a:gd name="connsiteY22" fmla="*/ 302418 h 673893"/>
                <a:gd name="connsiteX23" fmla="*/ 197644 w 707231"/>
                <a:gd name="connsiteY23" fmla="*/ 242887 h 673893"/>
                <a:gd name="connsiteX24" fmla="*/ 140494 w 707231"/>
                <a:gd name="connsiteY24" fmla="*/ 202406 h 673893"/>
                <a:gd name="connsiteX25" fmla="*/ 73819 w 707231"/>
                <a:gd name="connsiteY25" fmla="*/ 159543 h 673893"/>
                <a:gd name="connsiteX26" fmla="*/ 38100 w 707231"/>
                <a:gd name="connsiteY26" fmla="*/ 138112 h 673893"/>
                <a:gd name="connsiteX27" fmla="*/ 14287 w 707231"/>
                <a:gd name="connsiteY27" fmla="*/ 119062 h 673893"/>
                <a:gd name="connsiteX28" fmla="*/ 0 w 707231"/>
                <a:gd name="connsiteY28" fmla="*/ 102393 h 673893"/>
                <a:gd name="connsiteX29" fmla="*/ 0 w 707231"/>
                <a:gd name="connsiteY29" fmla="*/ 88106 h 673893"/>
                <a:gd name="connsiteX30" fmla="*/ 4762 w 707231"/>
                <a:gd name="connsiteY30" fmla="*/ 78581 h 673893"/>
                <a:gd name="connsiteX31" fmla="*/ 28575 w 707231"/>
                <a:gd name="connsiteY31" fmla="*/ 78581 h 673893"/>
                <a:gd name="connsiteX32" fmla="*/ 76200 w 707231"/>
                <a:gd name="connsiteY32" fmla="*/ 85725 h 673893"/>
                <a:gd name="connsiteX33" fmla="*/ 211931 w 707231"/>
                <a:gd name="connsiteY33" fmla="*/ 1214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673893">
                  <a:moveTo>
                    <a:pt x="211931" y="121443"/>
                  </a:moveTo>
                  <a:lnTo>
                    <a:pt x="316706" y="147637"/>
                  </a:lnTo>
                  <a:lnTo>
                    <a:pt x="371475" y="164306"/>
                  </a:lnTo>
                  <a:lnTo>
                    <a:pt x="402431" y="173831"/>
                  </a:lnTo>
                  <a:lnTo>
                    <a:pt x="431006" y="178593"/>
                  </a:lnTo>
                  <a:lnTo>
                    <a:pt x="461962" y="180975"/>
                  </a:lnTo>
                  <a:lnTo>
                    <a:pt x="502444" y="176212"/>
                  </a:lnTo>
                  <a:lnTo>
                    <a:pt x="535781" y="164306"/>
                  </a:lnTo>
                  <a:lnTo>
                    <a:pt x="557212" y="150018"/>
                  </a:lnTo>
                  <a:lnTo>
                    <a:pt x="573881" y="130968"/>
                  </a:lnTo>
                  <a:lnTo>
                    <a:pt x="588169" y="100012"/>
                  </a:lnTo>
                  <a:lnTo>
                    <a:pt x="592931" y="80962"/>
                  </a:lnTo>
                  <a:lnTo>
                    <a:pt x="607219" y="30956"/>
                  </a:lnTo>
                  <a:lnTo>
                    <a:pt x="707231" y="0"/>
                  </a:lnTo>
                  <a:lnTo>
                    <a:pt x="564356" y="673893"/>
                  </a:lnTo>
                  <a:lnTo>
                    <a:pt x="533400" y="609600"/>
                  </a:lnTo>
                  <a:lnTo>
                    <a:pt x="519112" y="576262"/>
                  </a:lnTo>
                  <a:lnTo>
                    <a:pt x="492919" y="531018"/>
                  </a:lnTo>
                  <a:lnTo>
                    <a:pt x="457200" y="476250"/>
                  </a:lnTo>
                  <a:lnTo>
                    <a:pt x="431006" y="442912"/>
                  </a:lnTo>
                  <a:lnTo>
                    <a:pt x="388144" y="397668"/>
                  </a:lnTo>
                  <a:lnTo>
                    <a:pt x="335756" y="354806"/>
                  </a:lnTo>
                  <a:lnTo>
                    <a:pt x="273844" y="302418"/>
                  </a:lnTo>
                  <a:lnTo>
                    <a:pt x="197644" y="242887"/>
                  </a:lnTo>
                  <a:lnTo>
                    <a:pt x="140494" y="202406"/>
                  </a:lnTo>
                  <a:lnTo>
                    <a:pt x="73819" y="159543"/>
                  </a:lnTo>
                  <a:lnTo>
                    <a:pt x="38100" y="138112"/>
                  </a:lnTo>
                  <a:lnTo>
                    <a:pt x="14287" y="119062"/>
                  </a:lnTo>
                  <a:lnTo>
                    <a:pt x="0" y="102393"/>
                  </a:lnTo>
                  <a:lnTo>
                    <a:pt x="0" y="88106"/>
                  </a:lnTo>
                  <a:lnTo>
                    <a:pt x="4762" y="78581"/>
                  </a:lnTo>
                  <a:lnTo>
                    <a:pt x="28575" y="78581"/>
                  </a:lnTo>
                  <a:lnTo>
                    <a:pt x="76200" y="85725"/>
                  </a:lnTo>
                  <a:lnTo>
                    <a:pt x="211931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26568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6CE4FAB-BFC4-D24C-BFB6-DE065A7DA2CA}"/>
              </a:ext>
            </a:extLst>
          </p:cNvPr>
          <p:cNvSpPr/>
          <p:nvPr/>
        </p:nvSpPr>
        <p:spPr>
          <a:xfrm>
            <a:off x="2641600" y="2490788"/>
            <a:ext cx="1925638" cy="557212"/>
          </a:xfrm>
          <a:custGeom>
            <a:avLst/>
            <a:gdLst>
              <a:gd name="connsiteX0" fmla="*/ 1497807 w 1926432"/>
              <a:gd name="connsiteY0" fmla="*/ 261937 h 557212"/>
              <a:gd name="connsiteX1" fmla="*/ 1331119 w 1926432"/>
              <a:gd name="connsiteY1" fmla="*/ 290512 h 557212"/>
              <a:gd name="connsiteX2" fmla="*/ 1071563 w 1926432"/>
              <a:gd name="connsiteY2" fmla="*/ 364331 h 557212"/>
              <a:gd name="connsiteX3" fmla="*/ 902494 w 1926432"/>
              <a:gd name="connsiteY3" fmla="*/ 416718 h 557212"/>
              <a:gd name="connsiteX4" fmla="*/ 681038 w 1926432"/>
              <a:gd name="connsiteY4" fmla="*/ 483393 h 557212"/>
              <a:gd name="connsiteX5" fmla="*/ 426244 w 1926432"/>
              <a:gd name="connsiteY5" fmla="*/ 554831 h 557212"/>
              <a:gd name="connsiteX6" fmla="*/ 404813 w 1926432"/>
              <a:gd name="connsiteY6" fmla="*/ 557212 h 557212"/>
              <a:gd name="connsiteX7" fmla="*/ 381000 w 1926432"/>
              <a:gd name="connsiteY7" fmla="*/ 552450 h 557212"/>
              <a:gd name="connsiteX8" fmla="*/ 319088 w 1926432"/>
              <a:gd name="connsiteY8" fmla="*/ 528637 h 557212"/>
              <a:gd name="connsiteX9" fmla="*/ 252413 w 1926432"/>
              <a:gd name="connsiteY9" fmla="*/ 492918 h 557212"/>
              <a:gd name="connsiteX10" fmla="*/ 176213 w 1926432"/>
              <a:gd name="connsiteY10" fmla="*/ 442912 h 557212"/>
              <a:gd name="connsiteX11" fmla="*/ 97632 w 1926432"/>
              <a:gd name="connsiteY11" fmla="*/ 376237 h 557212"/>
              <a:gd name="connsiteX12" fmla="*/ 47625 w 1926432"/>
              <a:gd name="connsiteY12" fmla="*/ 323850 h 557212"/>
              <a:gd name="connsiteX13" fmla="*/ 19050 w 1926432"/>
              <a:gd name="connsiteY13" fmla="*/ 292893 h 557212"/>
              <a:gd name="connsiteX14" fmla="*/ 7144 w 1926432"/>
              <a:gd name="connsiteY14" fmla="*/ 276225 h 557212"/>
              <a:gd name="connsiteX15" fmla="*/ 0 w 1926432"/>
              <a:gd name="connsiteY15" fmla="*/ 252412 h 557212"/>
              <a:gd name="connsiteX16" fmla="*/ 0 w 1926432"/>
              <a:gd name="connsiteY16" fmla="*/ 235743 h 557212"/>
              <a:gd name="connsiteX17" fmla="*/ 7144 w 1926432"/>
              <a:gd name="connsiteY17" fmla="*/ 219075 h 557212"/>
              <a:gd name="connsiteX18" fmla="*/ 23813 w 1926432"/>
              <a:gd name="connsiteY18" fmla="*/ 214312 h 557212"/>
              <a:gd name="connsiteX19" fmla="*/ 42863 w 1926432"/>
              <a:gd name="connsiteY19" fmla="*/ 216693 h 557212"/>
              <a:gd name="connsiteX20" fmla="*/ 66675 w 1926432"/>
              <a:gd name="connsiteY20" fmla="*/ 238125 h 557212"/>
              <a:gd name="connsiteX21" fmla="*/ 92869 w 1926432"/>
              <a:gd name="connsiteY21" fmla="*/ 261937 h 557212"/>
              <a:gd name="connsiteX22" fmla="*/ 140494 w 1926432"/>
              <a:gd name="connsiteY22" fmla="*/ 290512 h 557212"/>
              <a:gd name="connsiteX23" fmla="*/ 197644 w 1926432"/>
              <a:gd name="connsiteY23" fmla="*/ 316706 h 557212"/>
              <a:gd name="connsiteX24" fmla="*/ 238125 w 1926432"/>
              <a:gd name="connsiteY24" fmla="*/ 328612 h 557212"/>
              <a:gd name="connsiteX25" fmla="*/ 269082 w 1926432"/>
              <a:gd name="connsiteY25" fmla="*/ 333375 h 557212"/>
              <a:gd name="connsiteX26" fmla="*/ 314325 w 1926432"/>
              <a:gd name="connsiteY26" fmla="*/ 333375 h 557212"/>
              <a:gd name="connsiteX27" fmla="*/ 495300 w 1926432"/>
              <a:gd name="connsiteY27" fmla="*/ 292893 h 557212"/>
              <a:gd name="connsiteX28" fmla="*/ 847725 w 1926432"/>
              <a:gd name="connsiteY28" fmla="*/ 211931 h 557212"/>
              <a:gd name="connsiteX29" fmla="*/ 1147763 w 1926432"/>
              <a:gd name="connsiteY29" fmla="*/ 133350 h 557212"/>
              <a:gd name="connsiteX30" fmla="*/ 1388269 w 1926432"/>
              <a:gd name="connsiteY30" fmla="*/ 69056 h 557212"/>
              <a:gd name="connsiteX31" fmla="*/ 1435894 w 1926432"/>
              <a:gd name="connsiteY31" fmla="*/ 59531 h 557212"/>
              <a:gd name="connsiteX32" fmla="*/ 1471613 w 1926432"/>
              <a:gd name="connsiteY32" fmla="*/ 50006 h 557212"/>
              <a:gd name="connsiteX33" fmla="*/ 1509713 w 1926432"/>
              <a:gd name="connsiteY33" fmla="*/ 33337 h 557212"/>
              <a:gd name="connsiteX34" fmla="*/ 1550194 w 1926432"/>
              <a:gd name="connsiteY34" fmla="*/ 11906 h 557212"/>
              <a:gd name="connsiteX35" fmla="*/ 1571625 w 1926432"/>
              <a:gd name="connsiteY35" fmla="*/ 0 h 557212"/>
              <a:gd name="connsiteX36" fmla="*/ 1664494 w 1926432"/>
              <a:gd name="connsiteY36" fmla="*/ 4762 h 557212"/>
              <a:gd name="connsiteX37" fmla="*/ 1733550 w 1926432"/>
              <a:gd name="connsiteY37" fmla="*/ 16668 h 557212"/>
              <a:gd name="connsiteX38" fmla="*/ 1783557 w 1926432"/>
              <a:gd name="connsiteY38" fmla="*/ 30956 h 557212"/>
              <a:gd name="connsiteX39" fmla="*/ 1824038 w 1926432"/>
              <a:gd name="connsiteY39" fmla="*/ 42862 h 557212"/>
              <a:gd name="connsiteX40" fmla="*/ 1862138 w 1926432"/>
              <a:gd name="connsiteY40" fmla="*/ 61912 h 557212"/>
              <a:gd name="connsiteX41" fmla="*/ 1888332 w 1926432"/>
              <a:gd name="connsiteY41" fmla="*/ 80962 h 557212"/>
              <a:gd name="connsiteX42" fmla="*/ 1916907 w 1926432"/>
              <a:gd name="connsiteY42" fmla="*/ 104775 h 557212"/>
              <a:gd name="connsiteX43" fmla="*/ 1926432 w 1926432"/>
              <a:gd name="connsiteY43" fmla="*/ 119062 h 557212"/>
              <a:gd name="connsiteX44" fmla="*/ 1924050 w 1926432"/>
              <a:gd name="connsiteY44" fmla="*/ 145256 h 557212"/>
              <a:gd name="connsiteX45" fmla="*/ 1919288 w 1926432"/>
              <a:gd name="connsiteY45" fmla="*/ 176212 h 557212"/>
              <a:gd name="connsiteX46" fmla="*/ 1905000 w 1926432"/>
              <a:gd name="connsiteY46" fmla="*/ 204787 h 557212"/>
              <a:gd name="connsiteX47" fmla="*/ 1878807 w 1926432"/>
              <a:gd name="connsiteY47" fmla="*/ 221456 h 557212"/>
              <a:gd name="connsiteX48" fmla="*/ 1774032 w 1926432"/>
              <a:gd name="connsiteY48" fmla="*/ 230981 h 557212"/>
              <a:gd name="connsiteX49" fmla="*/ 1497807 w 1926432"/>
              <a:gd name="connsiteY49" fmla="*/ 261937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26432" h="557212">
                <a:moveTo>
                  <a:pt x="1497807" y="261937"/>
                </a:moveTo>
                <a:lnTo>
                  <a:pt x="1331119" y="290512"/>
                </a:lnTo>
                <a:lnTo>
                  <a:pt x="1071563" y="364331"/>
                </a:lnTo>
                <a:lnTo>
                  <a:pt x="902494" y="416718"/>
                </a:lnTo>
                <a:lnTo>
                  <a:pt x="681038" y="483393"/>
                </a:lnTo>
                <a:lnTo>
                  <a:pt x="426244" y="554831"/>
                </a:lnTo>
                <a:lnTo>
                  <a:pt x="404813" y="557212"/>
                </a:lnTo>
                <a:lnTo>
                  <a:pt x="381000" y="552450"/>
                </a:lnTo>
                <a:lnTo>
                  <a:pt x="319088" y="528637"/>
                </a:lnTo>
                <a:lnTo>
                  <a:pt x="252413" y="492918"/>
                </a:lnTo>
                <a:lnTo>
                  <a:pt x="176213" y="442912"/>
                </a:lnTo>
                <a:lnTo>
                  <a:pt x="97632" y="376237"/>
                </a:lnTo>
                <a:lnTo>
                  <a:pt x="47625" y="323850"/>
                </a:lnTo>
                <a:lnTo>
                  <a:pt x="19050" y="292893"/>
                </a:lnTo>
                <a:lnTo>
                  <a:pt x="7144" y="276225"/>
                </a:lnTo>
                <a:lnTo>
                  <a:pt x="0" y="252412"/>
                </a:lnTo>
                <a:lnTo>
                  <a:pt x="0" y="235743"/>
                </a:lnTo>
                <a:lnTo>
                  <a:pt x="7144" y="219075"/>
                </a:lnTo>
                <a:lnTo>
                  <a:pt x="23813" y="214312"/>
                </a:lnTo>
                <a:lnTo>
                  <a:pt x="42863" y="216693"/>
                </a:lnTo>
                <a:lnTo>
                  <a:pt x="66675" y="238125"/>
                </a:lnTo>
                <a:lnTo>
                  <a:pt x="92869" y="261937"/>
                </a:lnTo>
                <a:lnTo>
                  <a:pt x="140494" y="290512"/>
                </a:lnTo>
                <a:lnTo>
                  <a:pt x="197644" y="316706"/>
                </a:lnTo>
                <a:lnTo>
                  <a:pt x="238125" y="328612"/>
                </a:lnTo>
                <a:lnTo>
                  <a:pt x="269082" y="333375"/>
                </a:lnTo>
                <a:lnTo>
                  <a:pt x="314325" y="333375"/>
                </a:lnTo>
                <a:lnTo>
                  <a:pt x="495300" y="292893"/>
                </a:lnTo>
                <a:lnTo>
                  <a:pt x="847725" y="211931"/>
                </a:lnTo>
                <a:lnTo>
                  <a:pt x="1147763" y="133350"/>
                </a:lnTo>
                <a:lnTo>
                  <a:pt x="1388269" y="69056"/>
                </a:lnTo>
                <a:lnTo>
                  <a:pt x="1435894" y="59531"/>
                </a:lnTo>
                <a:lnTo>
                  <a:pt x="1471613" y="50006"/>
                </a:lnTo>
                <a:lnTo>
                  <a:pt x="1509713" y="33337"/>
                </a:lnTo>
                <a:lnTo>
                  <a:pt x="1550194" y="11906"/>
                </a:lnTo>
                <a:lnTo>
                  <a:pt x="1571625" y="0"/>
                </a:lnTo>
                <a:lnTo>
                  <a:pt x="1664494" y="4762"/>
                </a:lnTo>
                <a:lnTo>
                  <a:pt x="1733550" y="16668"/>
                </a:lnTo>
                <a:lnTo>
                  <a:pt x="1783557" y="30956"/>
                </a:lnTo>
                <a:lnTo>
                  <a:pt x="1824038" y="42862"/>
                </a:lnTo>
                <a:lnTo>
                  <a:pt x="1862138" y="61912"/>
                </a:lnTo>
                <a:lnTo>
                  <a:pt x="1888332" y="80962"/>
                </a:lnTo>
                <a:lnTo>
                  <a:pt x="1916907" y="104775"/>
                </a:lnTo>
                <a:lnTo>
                  <a:pt x="1926432" y="119062"/>
                </a:lnTo>
                <a:lnTo>
                  <a:pt x="1924050" y="145256"/>
                </a:lnTo>
                <a:lnTo>
                  <a:pt x="1919288" y="176212"/>
                </a:lnTo>
                <a:lnTo>
                  <a:pt x="1905000" y="204787"/>
                </a:lnTo>
                <a:lnTo>
                  <a:pt x="1878807" y="221456"/>
                </a:lnTo>
                <a:lnTo>
                  <a:pt x="1774032" y="230981"/>
                </a:lnTo>
                <a:lnTo>
                  <a:pt x="1497807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803027-2709-A641-B97B-662A9FD14C17}"/>
              </a:ext>
            </a:extLst>
          </p:cNvPr>
          <p:cNvSpPr/>
          <p:nvPr/>
        </p:nvSpPr>
        <p:spPr>
          <a:xfrm>
            <a:off x="4662488" y="2468563"/>
            <a:ext cx="2479675" cy="646112"/>
          </a:xfrm>
          <a:custGeom>
            <a:avLst/>
            <a:gdLst>
              <a:gd name="connsiteX0" fmla="*/ 1919287 w 2478881"/>
              <a:gd name="connsiteY0" fmla="*/ 273844 h 645319"/>
              <a:gd name="connsiteX1" fmla="*/ 1619250 w 2478881"/>
              <a:gd name="connsiteY1" fmla="*/ 311944 h 645319"/>
              <a:gd name="connsiteX2" fmla="*/ 1354931 w 2478881"/>
              <a:gd name="connsiteY2" fmla="*/ 385763 h 645319"/>
              <a:gd name="connsiteX3" fmla="*/ 1143000 w 2478881"/>
              <a:gd name="connsiteY3" fmla="*/ 435769 h 645319"/>
              <a:gd name="connsiteX4" fmla="*/ 902493 w 2478881"/>
              <a:gd name="connsiteY4" fmla="*/ 502444 h 645319"/>
              <a:gd name="connsiteX5" fmla="*/ 678656 w 2478881"/>
              <a:gd name="connsiteY5" fmla="*/ 571500 h 645319"/>
              <a:gd name="connsiteX6" fmla="*/ 604837 w 2478881"/>
              <a:gd name="connsiteY6" fmla="*/ 597694 h 645319"/>
              <a:gd name="connsiteX7" fmla="*/ 569118 w 2478881"/>
              <a:gd name="connsiteY7" fmla="*/ 614363 h 645319"/>
              <a:gd name="connsiteX8" fmla="*/ 514350 w 2478881"/>
              <a:gd name="connsiteY8" fmla="*/ 642938 h 645319"/>
              <a:gd name="connsiteX9" fmla="*/ 500062 w 2478881"/>
              <a:gd name="connsiteY9" fmla="*/ 645319 h 645319"/>
              <a:gd name="connsiteX10" fmla="*/ 469106 w 2478881"/>
              <a:gd name="connsiteY10" fmla="*/ 635794 h 645319"/>
              <a:gd name="connsiteX11" fmla="*/ 411956 w 2478881"/>
              <a:gd name="connsiteY11" fmla="*/ 616744 h 645319"/>
              <a:gd name="connsiteX12" fmla="*/ 326231 w 2478881"/>
              <a:gd name="connsiteY12" fmla="*/ 573882 h 645319"/>
              <a:gd name="connsiteX13" fmla="*/ 273843 w 2478881"/>
              <a:gd name="connsiteY13" fmla="*/ 542925 h 645319"/>
              <a:gd name="connsiteX14" fmla="*/ 226218 w 2478881"/>
              <a:gd name="connsiteY14" fmla="*/ 516732 h 645319"/>
              <a:gd name="connsiteX15" fmla="*/ 145256 w 2478881"/>
              <a:gd name="connsiteY15" fmla="*/ 457200 h 645319"/>
              <a:gd name="connsiteX16" fmla="*/ 59531 w 2478881"/>
              <a:gd name="connsiteY16" fmla="*/ 385763 h 645319"/>
              <a:gd name="connsiteX17" fmla="*/ 16668 w 2478881"/>
              <a:gd name="connsiteY17" fmla="*/ 345282 h 645319"/>
              <a:gd name="connsiteX18" fmla="*/ 0 w 2478881"/>
              <a:gd name="connsiteY18" fmla="*/ 311944 h 645319"/>
              <a:gd name="connsiteX19" fmla="*/ 0 w 2478881"/>
              <a:gd name="connsiteY19" fmla="*/ 285750 h 645319"/>
              <a:gd name="connsiteX20" fmla="*/ 11906 w 2478881"/>
              <a:gd name="connsiteY20" fmla="*/ 278607 h 645319"/>
              <a:gd name="connsiteX21" fmla="*/ 33337 w 2478881"/>
              <a:gd name="connsiteY21" fmla="*/ 280988 h 645319"/>
              <a:gd name="connsiteX22" fmla="*/ 90487 w 2478881"/>
              <a:gd name="connsiteY22" fmla="*/ 304800 h 645319"/>
              <a:gd name="connsiteX23" fmla="*/ 166687 w 2478881"/>
              <a:gd name="connsiteY23" fmla="*/ 335757 h 645319"/>
              <a:gd name="connsiteX24" fmla="*/ 247650 w 2478881"/>
              <a:gd name="connsiteY24" fmla="*/ 361950 h 645319"/>
              <a:gd name="connsiteX25" fmla="*/ 316706 w 2478881"/>
              <a:gd name="connsiteY25" fmla="*/ 378619 h 645319"/>
              <a:gd name="connsiteX26" fmla="*/ 378618 w 2478881"/>
              <a:gd name="connsiteY26" fmla="*/ 385763 h 645319"/>
              <a:gd name="connsiteX27" fmla="*/ 431006 w 2478881"/>
              <a:gd name="connsiteY27" fmla="*/ 383382 h 645319"/>
              <a:gd name="connsiteX28" fmla="*/ 502443 w 2478881"/>
              <a:gd name="connsiteY28" fmla="*/ 369094 h 645319"/>
              <a:gd name="connsiteX29" fmla="*/ 714375 w 2478881"/>
              <a:gd name="connsiteY29" fmla="*/ 321469 h 645319"/>
              <a:gd name="connsiteX30" fmla="*/ 1009650 w 2478881"/>
              <a:gd name="connsiteY30" fmla="*/ 257175 h 645319"/>
              <a:gd name="connsiteX31" fmla="*/ 1378743 w 2478881"/>
              <a:gd name="connsiteY31" fmla="*/ 178594 h 645319"/>
              <a:gd name="connsiteX32" fmla="*/ 1631156 w 2478881"/>
              <a:gd name="connsiteY32" fmla="*/ 109538 h 645319"/>
              <a:gd name="connsiteX33" fmla="*/ 1709737 w 2478881"/>
              <a:gd name="connsiteY33" fmla="*/ 95250 h 645319"/>
              <a:gd name="connsiteX34" fmla="*/ 1821656 w 2478881"/>
              <a:gd name="connsiteY34" fmla="*/ 73819 h 645319"/>
              <a:gd name="connsiteX35" fmla="*/ 1905000 w 2478881"/>
              <a:gd name="connsiteY35" fmla="*/ 52388 h 645319"/>
              <a:gd name="connsiteX36" fmla="*/ 1964531 w 2478881"/>
              <a:gd name="connsiteY36" fmla="*/ 28575 h 645319"/>
              <a:gd name="connsiteX37" fmla="*/ 2021681 w 2478881"/>
              <a:gd name="connsiteY37" fmla="*/ 0 h 645319"/>
              <a:gd name="connsiteX38" fmla="*/ 2064543 w 2478881"/>
              <a:gd name="connsiteY38" fmla="*/ 9525 h 645319"/>
              <a:gd name="connsiteX39" fmla="*/ 2195512 w 2478881"/>
              <a:gd name="connsiteY39" fmla="*/ 40482 h 645319"/>
              <a:gd name="connsiteX40" fmla="*/ 2338387 w 2478881"/>
              <a:gd name="connsiteY40" fmla="*/ 73819 h 645319"/>
              <a:gd name="connsiteX41" fmla="*/ 2390775 w 2478881"/>
              <a:gd name="connsiteY41" fmla="*/ 92869 h 645319"/>
              <a:gd name="connsiteX42" fmla="*/ 2436018 w 2478881"/>
              <a:gd name="connsiteY42" fmla="*/ 126207 h 645319"/>
              <a:gd name="connsiteX43" fmla="*/ 2466975 w 2478881"/>
              <a:gd name="connsiteY43" fmla="*/ 159544 h 645319"/>
              <a:gd name="connsiteX44" fmla="*/ 2478881 w 2478881"/>
              <a:gd name="connsiteY44" fmla="*/ 185738 h 645319"/>
              <a:gd name="connsiteX45" fmla="*/ 2474118 w 2478881"/>
              <a:gd name="connsiteY45" fmla="*/ 219075 h 645319"/>
              <a:gd name="connsiteX46" fmla="*/ 2447925 w 2478881"/>
              <a:gd name="connsiteY46" fmla="*/ 245269 h 645319"/>
              <a:gd name="connsiteX47" fmla="*/ 2407443 w 2478881"/>
              <a:gd name="connsiteY47" fmla="*/ 264319 h 645319"/>
              <a:gd name="connsiteX48" fmla="*/ 2340768 w 2478881"/>
              <a:gd name="connsiteY48" fmla="*/ 269082 h 645319"/>
              <a:gd name="connsiteX49" fmla="*/ 2131218 w 2478881"/>
              <a:gd name="connsiteY49" fmla="*/ 261938 h 645319"/>
              <a:gd name="connsiteX50" fmla="*/ 1919287 w 2478881"/>
              <a:gd name="connsiteY50" fmla="*/ 27384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78881" h="645319">
                <a:moveTo>
                  <a:pt x="1919287" y="273844"/>
                </a:moveTo>
                <a:lnTo>
                  <a:pt x="1619250" y="311944"/>
                </a:lnTo>
                <a:lnTo>
                  <a:pt x="1354931" y="385763"/>
                </a:lnTo>
                <a:lnTo>
                  <a:pt x="1143000" y="435769"/>
                </a:lnTo>
                <a:lnTo>
                  <a:pt x="902493" y="502444"/>
                </a:lnTo>
                <a:lnTo>
                  <a:pt x="678656" y="571500"/>
                </a:lnTo>
                <a:lnTo>
                  <a:pt x="604837" y="597694"/>
                </a:lnTo>
                <a:lnTo>
                  <a:pt x="569118" y="614363"/>
                </a:lnTo>
                <a:lnTo>
                  <a:pt x="514350" y="642938"/>
                </a:lnTo>
                <a:lnTo>
                  <a:pt x="500062" y="645319"/>
                </a:lnTo>
                <a:lnTo>
                  <a:pt x="469106" y="635794"/>
                </a:lnTo>
                <a:lnTo>
                  <a:pt x="411956" y="616744"/>
                </a:lnTo>
                <a:lnTo>
                  <a:pt x="326231" y="573882"/>
                </a:lnTo>
                <a:lnTo>
                  <a:pt x="273843" y="542925"/>
                </a:lnTo>
                <a:lnTo>
                  <a:pt x="226218" y="516732"/>
                </a:lnTo>
                <a:lnTo>
                  <a:pt x="145256" y="457200"/>
                </a:lnTo>
                <a:lnTo>
                  <a:pt x="59531" y="385763"/>
                </a:lnTo>
                <a:lnTo>
                  <a:pt x="16668" y="345282"/>
                </a:lnTo>
                <a:lnTo>
                  <a:pt x="0" y="311944"/>
                </a:lnTo>
                <a:lnTo>
                  <a:pt x="0" y="285750"/>
                </a:lnTo>
                <a:lnTo>
                  <a:pt x="11906" y="278607"/>
                </a:lnTo>
                <a:lnTo>
                  <a:pt x="33337" y="280988"/>
                </a:lnTo>
                <a:lnTo>
                  <a:pt x="90487" y="304800"/>
                </a:lnTo>
                <a:lnTo>
                  <a:pt x="166687" y="335757"/>
                </a:lnTo>
                <a:lnTo>
                  <a:pt x="247650" y="361950"/>
                </a:lnTo>
                <a:lnTo>
                  <a:pt x="316706" y="378619"/>
                </a:lnTo>
                <a:lnTo>
                  <a:pt x="378618" y="385763"/>
                </a:lnTo>
                <a:lnTo>
                  <a:pt x="431006" y="383382"/>
                </a:lnTo>
                <a:lnTo>
                  <a:pt x="502443" y="369094"/>
                </a:lnTo>
                <a:lnTo>
                  <a:pt x="714375" y="321469"/>
                </a:lnTo>
                <a:lnTo>
                  <a:pt x="1009650" y="257175"/>
                </a:lnTo>
                <a:lnTo>
                  <a:pt x="1378743" y="178594"/>
                </a:lnTo>
                <a:lnTo>
                  <a:pt x="1631156" y="109538"/>
                </a:lnTo>
                <a:lnTo>
                  <a:pt x="1709737" y="95250"/>
                </a:lnTo>
                <a:lnTo>
                  <a:pt x="1821656" y="73819"/>
                </a:lnTo>
                <a:lnTo>
                  <a:pt x="1905000" y="52388"/>
                </a:lnTo>
                <a:lnTo>
                  <a:pt x="1964531" y="28575"/>
                </a:lnTo>
                <a:lnTo>
                  <a:pt x="2021681" y="0"/>
                </a:lnTo>
                <a:lnTo>
                  <a:pt x="2064543" y="9525"/>
                </a:lnTo>
                <a:lnTo>
                  <a:pt x="2195512" y="40482"/>
                </a:lnTo>
                <a:lnTo>
                  <a:pt x="2338387" y="73819"/>
                </a:lnTo>
                <a:lnTo>
                  <a:pt x="2390775" y="92869"/>
                </a:lnTo>
                <a:lnTo>
                  <a:pt x="2436018" y="126207"/>
                </a:lnTo>
                <a:lnTo>
                  <a:pt x="2466975" y="159544"/>
                </a:lnTo>
                <a:lnTo>
                  <a:pt x="2478881" y="185738"/>
                </a:lnTo>
                <a:lnTo>
                  <a:pt x="2474118" y="219075"/>
                </a:lnTo>
                <a:lnTo>
                  <a:pt x="2447925" y="245269"/>
                </a:lnTo>
                <a:lnTo>
                  <a:pt x="2407443" y="264319"/>
                </a:lnTo>
                <a:cubicBezTo>
                  <a:pt x="2385222" y="265965"/>
                  <a:pt x="2363050" y="269082"/>
                  <a:pt x="2340768" y="269082"/>
                </a:cubicBezTo>
                <a:lnTo>
                  <a:pt x="2131218" y="261938"/>
                </a:lnTo>
                <a:lnTo>
                  <a:pt x="1919287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9BC8D44-2185-0942-A93F-D79C77F4F471}"/>
              </a:ext>
            </a:extLst>
          </p:cNvPr>
          <p:cNvSpPr/>
          <p:nvPr/>
        </p:nvSpPr>
        <p:spPr>
          <a:xfrm rot="16200000">
            <a:off x="1741487" y="3395663"/>
            <a:ext cx="4176713" cy="579438"/>
          </a:xfrm>
          <a:custGeom>
            <a:avLst/>
            <a:gdLst>
              <a:gd name="connsiteX0" fmla="*/ 1977081 w 4176584"/>
              <a:gd name="connsiteY0" fmla="*/ 444843 h 579002"/>
              <a:gd name="connsiteX1" fmla="*/ 1500464 w 4176584"/>
              <a:gd name="connsiteY1" fmla="*/ 444843 h 579002"/>
              <a:gd name="connsiteX2" fmla="*/ 1048559 w 4176584"/>
              <a:gd name="connsiteY2" fmla="*/ 448374 h 579002"/>
              <a:gd name="connsiteX3" fmla="*/ 751997 w 4176584"/>
              <a:gd name="connsiteY3" fmla="*/ 448374 h 579002"/>
              <a:gd name="connsiteX4" fmla="*/ 518984 w 4176584"/>
              <a:gd name="connsiteY4" fmla="*/ 437782 h 579002"/>
              <a:gd name="connsiteX5" fmla="*/ 349520 w 4176584"/>
              <a:gd name="connsiteY5" fmla="*/ 434252 h 579002"/>
              <a:gd name="connsiteX6" fmla="*/ 204770 w 4176584"/>
              <a:gd name="connsiteY6" fmla="*/ 427191 h 579002"/>
              <a:gd name="connsiteX7" fmla="*/ 158873 w 4176584"/>
              <a:gd name="connsiteY7" fmla="*/ 420130 h 579002"/>
              <a:gd name="connsiteX8" fmla="*/ 112976 w 4176584"/>
              <a:gd name="connsiteY8" fmla="*/ 406008 h 579002"/>
              <a:gd name="connsiteX9" fmla="*/ 63549 w 4176584"/>
              <a:gd name="connsiteY9" fmla="*/ 388355 h 579002"/>
              <a:gd name="connsiteX10" fmla="*/ 21183 w 4176584"/>
              <a:gd name="connsiteY10" fmla="*/ 356581 h 579002"/>
              <a:gd name="connsiteX11" fmla="*/ 0 w 4176584"/>
              <a:gd name="connsiteY11" fmla="*/ 321276 h 579002"/>
              <a:gd name="connsiteX12" fmla="*/ 0 w 4176584"/>
              <a:gd name="connsiteY12" fmla="*/ 293032 h 579002"/>
              <a:gd name="connsiteX13" fmla="*/ 31775 w 4176584"/>
              <a:gd name="connsiteY13" fmla="*/ 261257 h 579002"/>
              <a:gd name="connsiteX14" fmla="*/ 70610 w 4176584"/>
              <a:gd name="connsiteY14" fmla="*/ 229483 h 579002"/>
              <a:gd name="connsiteX15" fmla="*/ 123568 w 4176584"/>
              <a:gd name="connsiteY15" fmla="*/ 197708 h 579002"/>
              <a:gd name="connsiteX16" fmla="*/ 204770 w 4176584"/>
              <a:gd name="connsiteY16" fmla="*/ 165934 h 579002"/>
              <a:gd name="connsiteX17" fmla="*/ 289502 w 4176584"/>
              <a:gd name="connsiteY17" fmla="*/ 141220 h 579002"/>
              <a:gd name="connsiteX18" fmla="*/ 444844 w 4176584"/>
              <a:gd name="connsiteY18" fmla="*/ 112976 h 579002"/>
              <a:gd name="connsiteX19" fmla="*/ 497801 w 4176584"/>
              <a:gd name="connsiteY19" fmla="*/ 127098 h 579002"/>
              <a:gd name="connsiteX20" fmla="*/ 593125 w 4176584"/>
              <a:gd name="connsiteY20" fmla="*/ 151812 h 579002"/>
              <a:gd name="connsiteX21" fmla="*/ 741406 w 4176584"/>
              <a:gd name="connsiteY21" fmla="*/ 169464 h 579002"/>
              <a:gd name="connsiteX22" fmla="*/ 1023846 w 4176584"/>
              <a:gd name="connsiteY22" fmla="*/ 190647 h 579002"/>
              <a:gd name="connsiteX23" fmla="*/ 1948837 w 4176584"/>
              <a:gd name="connsiteY23" fmla="*/ 225952 h 579002"/>
              <a:gd name="connsiteX24" fmla="*/ 2411333 w 4176584"/>
              <a:gd name="connsiteY24" fmla="*/ 247135 h 579002"/>
              <a:gd name="connsiteX25" fmla="*/ 3180983 w 4176584"/>
              <a:gd name="connsiteY25" fmla="*/ 243605 h 579002"/>
              <a:gd name="connsiteX26" fmla="*/ 3625826 w 4176584"/>
              <a:gd name="connsiteY26" fmla="*/ 247135 h 579002"/>
              <a:gd name="connsiteX27" fmla="*/ 3774107 w 4176584"/>
              <a:gd name="connsiteY27" fmla="*/ 247135 h 579002"/>
              <a:gd name="connsiteX28" fmla="*/ 3837656 w 4176584"/>
              <a:gd name="connsiteY28" fmla="*/ 229483 h 579002"/>
              <a:gd name="connsiteX29" fmla="*/ 3908266 w 4176584"/>
              <a:gd name="connsiteY29" fmla="*/ 204769 h 579002"/>
              <a:gd name="connsiteX30" fmla="*/ 3964754 w 4176584"/>
              <a:gd name="connsiteY30" fmla="*/ 172995 h 579002"/>
              <a:gd name="connsiteX31" fmla="*/ 4010651 w 4176584"/>
              <a:gd name="connsiteY31" fmla="*/ 137690 h 579002"/>
              <a:gd name="connsiteX32" fmla="*/ 4063608 w 4176584"/>
              <a:gd name="connsiteY32" fmla="*/ 81202 h 579002"/>
              <a:gd name="connsiteX33" fmla="*/ 4095383 w 4176584"/>
              <a:gd name="connsiteY33" fmla="*/ 31775 h 579002"/>
              <a:gd name="connsiteX34" fmla="*/ 4123627 w 4176584"/>
              <a:gd name="connsiteY34" fmla="*/ 7061 h 579002"/>
              <a:gd name="connsiteX35" fmla="*/ 4144810 w 4176584"/>
              <a:gd name="connsiteY35" fmla="*/ 0 h 579002"/>
              <a:gd name="connsiteX36" fmla="*/ 4165993 w 4176584"/>
              <a:gd name="connsiteY36" fmla="*/ 7061 h 579002"/>
              <a:gd name="connsiteX37" fmla="*/ 4176584 w 4176584"/>
              <a:gd name="connsiteY37" fmla="*/ 38836 h 579002"/>
              <a:gd name="connsiteX38" fmla="*/ 4176584 w 4176584"/>
              <a:gd name="connsiteY38" fmla="*/ 98854 h 579002"/>
              <a:gd name="connsiteX39" fmla="*/ 4151871 w 4176584"/>
              <a:gd name="connsiteY39" fmla="*/ 169464 h 579002"/>
              <a:gd name="connsiteX40" fmla="*/ 4074200 w 4176584"/>
              <a:gd name="connsiteY40" fmla="*/ 321276 h 579002"/>
              <a:gd name="connsiteX41" fmla="*/ 3992998 w 4176584"/>
              <a:gd name="connsiteY41" fmla="*/ 437782 h 579002"/>
              <a:gd name="connsiteX42" fmla="*/ 3932980 w 4176584"/>
              <a:gd name="connsiteY42" fmla="*/ 515453 h 579002"/>
              <a:gd name="connsiteX43" fmla="*/ 3876492 w 4176584"/>
              <a:gd name="connsiteY43" fmla="*/ 561350 h 579002"/>
              <a:gd name="connsiteX44" fmla="*/ 3827064 w 4176584"/>
              <a:gd name="connsiteY44" fmla="*/ 579002 h 579002"/>
              <a:gd name="connsiteX45" fmla="*/ 3802351 w 4176584"/>
              <a:gd name="connsiteY45" fmla="*/ 579002 h 579002"/>
              <a:gd name="connsiteX46" fmla="*/ 3781168 w 4176584"/>
              <a:gd name="connsiteY46" fmla="*/ 564880 h 579002"/>
              <a:gd name="connsiteX47" fmla="*/ 3752924 w 4176584"/>
              <a:gd name="connsiteY47" fmla="*/ 543697 h 579002"/>
              <a:gd name="connsiteX48" fmla="*/ 3724680 w 4176584"/>
              <a:gd name="connsiteY48" fmla="*/ 518984 h 579002"/>
              <a:gd name="connsiteX49" fmla="*/ 3671722 w 4176584"/>
              <a:gd name="connsiteY49" fmla="*/ 497801 h 579002"/>
              <a:gd name="connsiteX50" fmla="*/ 3353977 w 4176584"/>
              <a:gd name="connsiteY50" fmla="*/ 473087 h 579002"/>
              <a:gd name="connsiteX51" fmla="*/ 3170391 w 4176584"/>
              <a:gd name="connsiteY51" fmla="*/ 473087 h 579002"/>
              <a:gd name="connsiteX52" fmla="*/ 2986805 w 4176584"/>
              <a:gd name="connsiteY52" fmla="*/ 441313 h 579002"/>
              <a:gd name="connsiteX53" fmla="*/ 2534901 w 4176584"/>
              <a:gd name="connsiteY53" fmla="*/ 441313 h 579002"/>
              <a:gd name="connsiteX54" fmla="*/ 1977081 w 4176584"/>
              <a:gd name="connsiteY54" fmla="*/ 444843 h 5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76584" h="579002">
                <a:moveTo>
                  <a:pt x="1977081" y="444843"/>
                </a:moveTo>
                <a:lnTo>
                  <a:pt x="1500464" y="444843"/>
                </a:lnTo>
                <a:lnTo>
                  <a:pt x="1048559" y="448374"/>
                </a:lnTo>
                <a:lnTo>
                  <a:pt x="751997" y="448374"/>
                </a:lnTo>
                <a:lnTo>
                  <a:pt x="518984" y="437782"/>
                </a:lnTo>
                <a:lnTo>
                  <a:pt x="349520" y="434252"/>
                </a:lnTo>
                <a:lnTo>
                  <a:pt x="204770" y="427191"/>
                </a:lnTo>
                <a:lnTo>
                  <a:pt x="158873" y="420130"/>
                </a:lnTo>
                <a:lnTo>
                  <a:pt x="112976" y="406008"/>
                </a:lnTo>
                <a:lnTo>
                  <a:pt x="63549" y="388355"/>
                </a:lnTo>
                <a:lnTo>
                  <a:pt x="21183" y="356581"/>
                </a:lnTo>
                <a:lnTo>
                  <a:pt x="0" y="321276"/>
                </a:lnTo>
                <a:lnTo>
                  <a:pt x="0" y="293032"/>
                </a:lnTo>
                <a:lnTo>
                  <a:pt x="31775" y="261257"/>
                </a:lnTo>
                <a:lnTo>
                  <a:pt x="70610" y="229483"/>
                </a:lnTo>
                <a:lnTo>
                  <a:pt x="123568" y="197708"/>
                </a:lnTo>
                <a:lnTo>
                  <a:pt x="204770" y="165934"/>
                </a:lnTo>
                <a:lnTo>
                  <a:pt x="289502" y="141220"/>
                </a:lnTo>
                <a:lnTo>
                  <a:pt x="444844" y="112976"/>
                </a:lnTo>
                <a:lnTo>
                  <a:pt x="497801" y="127098"/>
                </a:lnTo>
                <a:lnTo>
                  <a:pt x="593125" y="151812"/>
                </a:lnTo>
                <a:lnTo>
                  <a:pt x="741406" y="169464"/>
                </a:lnTo>
                <a:lnTo>
                  <a:pt x="1023846" y="190647"/>
                </a:lnTo>
                <a:lnTo>
                  <a:pt x="1948837" y="225952"/>
                </a:lnTo>
                <a:lnTo>
                  <a:pt x="2411333" y="247135"/>
                </a:lnTo>
                <a:lnTo>
                  <a:pt x="3180983" y="243605"/>
                </a:lnTo>
                <a:lnTo>
                  <a:pt x="3625826" y="247135"/>
                </a:lnTo>
                <a:lnTo>
                  <a:pt x="3774107" y="247135"/>
                </a:lnTo>
                <a:lnTo>
                  <a:pt x="3837656" y="229483"/>
                </a:lnTo>
                <a:lnTo>
                  <a:pt x="3908266" y="204769"/>
                </a:lnTo>
                <a:lnTo>
                  <a:pt x="3964754" y="172995"/>
                </a:lnTo>
                <a:lnTo>
                  <a:pt x="4010651" y="137690"/>
                </a:lnTo>
                <a:lnTo>
                  <a:pt x="4063608" y="81202"/>
                </a:lnTo>
                <a:lnTo>
                  <a:pt x="4095383" y="31775"/>
                </a:lnTo>
                <a:lnTo>
                  <a:pt x="4123627" y="7061"/>
                </a:lnTo>
                <a:lnTo>
                  <a:pt x="4144810" y="0"/>
                </a:lnTo>
                <a:lnTo>
                  <a:pt x="4165993" y="7061"/>
                </a:lnTo>
                <a:lnTo>
                  <a:pt x="4176584" y="38836"/>
                </a:lnTo>
                <a:lnTo>
                  <a:pt x="4176584" y="98854"/>
                </a:lnTo>
                <a:lnTo>
                  <a:pt x="4151871" y="169464"/>
                </a:lnTo>
                <a:lnTo>
                  <a:pt x="4074200" y="321276"/>
                </a:lnTo>
                <a:lnTo>
                  <a:pt x="3992998" y="437782"/>
                </a:lnTo>
                <a:lnTo>
                  <a:pt x="3932980" y="515453"/>
                </a:lnTo>
                <a:lnTo>
                  <a:pt x="3876492" y="561350"/>
                </a:lnTo>
                <a:lnTo>
                  <a:pt x="3827064" y="579002"/>
                </a:lnTo>
                <a:lnTo>
                  <a:pt x="3802351" y="579002"/>
                </a:lnTo>
                <a:lnTo>
                  <a:pt x="3781168" y="564880"/>
                </a:lnTo>
                <a:lnTo>
                  <a:pt x="3752924" y="543697"/>
                </a:lnTo>
                <a:lnTo>
                  <a:pt x="3724680" y="518984"/>
                </a:lnTo>
                <a:lnTo>
                  <a:pt x="3671722" y="497801"/>
                </a:lnTo>
                <a:lnTo>
                  <a:pt x="3353977" y="473087"/>
                </a:lnTo>
                <a:lnTo>
                  <a:pt x="3170391" y="473087"/>
                </a:lnTo>
                <a:lnTo>
                  <a:pt x="2986805" y="441313"/>
                </a:lnTo>
                <a:lnTo>
                  <a:pt x="2534901" y="441313"/>
                </a:lnTo>
                <a:lnTo>
                  <a:pt x="1977081" y="444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F3789B7-983B-C748-A704-C89E1F8A7CC8}"/>
              </a:ext>
            </a:extLst>
          </p:cNvPr>
          <p:cNvSpPr/>
          <p:nvPr/>
        </p:nvSpPr>
        <p:spPr>
          <a:xfrm rot="16200000">
            <a:off x="2239169" y="3094831"/>
            <a:ext cx="1955800" cy="1239838"/>
          </a:xfrm>
          <a:custGeom>
            <a:avLst/>
            <a:gdLst>
              <a:gd name="connsiteX0" fmla="*/ 1057554 w 1955285"/>
              <a:gd name="connsiteY0" fmla="*/ 966787 h 1240631"/>
              <a:gd name="connsiteX1" fmla="*/ 819429 w 1955285"/>
              <a:gd name="connsiteY1" fmla="*/ 785812 h 1240631"/>
              <a:gd name="connsiteX2" fmla="*/ 590829 w 1955285"/>
              <a:gd name="connsiteY2" fmla="*/ 602456 h 1240631"/>
              <a:gd name="connsiteX3" fmla="*/ 416998 w 1955285"/>
              <a:gd name="connsiteY3" fmla="*/ 445294 h 1240631"/>
              <a:gd name="connsiteX4" fmla="*/ 255073 w 1955285"/>
              <a:gd name="connsiteY4" fmla="*/ 290512 h 1240631"/>
              <a:gd name="connsiteX5" fmla="*/ 97910 w 1955285"/>
              <a:gd name="connsiteY5" fmla="*/ 140494 h 1240631"/>
              <a:gd name="connsiteX6" fmla="*/ 16948 w 1955285"/>
              <a:gd name="connsiteY6" fmla="*/ 61912 h 1240631"/>
              <a:gd name="connsiteX7" fmla="*/ 7423 w 1955285"/>
              <a:gd name="connsiteY7" fmla="*/ 50006 h 1240631"/>
              <a:gd name="connsiteX8" fmla="*/ 279 w 1955285"/>
              <a:gd name="connsiteY8" fmla="*/ 28575 h 1240631"/>
              <a:gd name="connsiteX9" fmla="*/ 5042 w 1955285"/>
              <a:gd name="connsiteY9" fmla="*/ 11906 h 1240631"/>
              <a:gd name="connsiteX10" fmla="*/ 24092 w 1955285"/>
              <a:gd name="connsiteY10" fmla="*/ 0 h 1240631"/>
              <a:gd name="connsiteX11" fmla="*/ 57429 w 1955285"/>
              <a:gd name="connsiteY11" fmla="*/ 4762 h 1240631"/>
              <a:gd name="connsiteX12" fmla="*/ 174110 w 1955285"/>
              <a:gd name="connsiteY12" fmla="*/ 95250 h 1240631"/>
              <a:gd name="connsiteX13" fmla="*/ 424142 w 1955285"/>
              <a:gd name="connsiteY13" fmla="*/ 273844 h 1240631"/>
              <a:gd name="connsiteX14" fmla="*/ 745610 w 1955285"/>
              <a:gd name="connsiteY14" fmla="*/ 490537 h 1240631"/>
              <a:gd name="connsiteX15" fmla="*/ 1057554 w 1955285"/>
              <a:gd name="connsiteY15" fmla="*/ 685800 h 1240631"/>
              <a:gd name="connsiteX16" fmla="*/ 1476654 w 1955285"/>
              <a:gd name="connsiteY16" fmla="*/ 938212 h 1240631"/>
              <a:gd name="connsiteX17" fmla="*/ 1688585 w 1955285"/>
              <a:gd name="connsiteY17" fmla="*/ 1057275 h 1240631"/>
              <a:gd name="connsiteX18" fmla="*/ 1955285 w 1955285"/>
              <a:gd name="connsiteY18" fmla="*/ 1207294 h 1240631"/>
              <a:gd name="connsiteX19" fmla="*/ 1440935 w 1955285"/>
              <a:gd name="connsiteY19" fmla="*/ 1240631 h 1240631"/>
              <a:gd name="connsiteX20" fmla="*/ 1290917 w 1955285"/>
              <a:gd name="connsiteY20" fmla="*/ 1145381 h 1240631"/>
              <a:gd name="connsiteX21" fmla="*/ 1057554 w 1955285"/>
              <a:gd name="connsiteY21" fmla="*/ 966787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55285" h="1240631">
                <a:moveTo>
                  <a:pt x="1057554" y="966787"/>
                </a:moveTo>
                <a:lnTo>
                  <a:pt x="819429" y="785812"/>
                </a:lnTo>
                <a:lnTo>
                  <a:pt x="590829" y="602456"/>
                </a:lnTo>
                <a:lnTo>
                  <a:pt x="416998" y="445294"/>
                </a:lnTo>
                <a:lnTo>
                  <a:pt x="255073" y="290512"/>
                </a:lnTo>
                <a:lnTo>
                  <a:pt x="97910" y="140494"/>
                </a:lnTo>
                <a:lnTo>
                  <a:pt x="16948" y="61912"/>
                </a:lnTo>
                <a:lnTo>
                  <a:pt x="7423" y="50006"/>
                </a:lnTo>
                <a:cubicBezTo>
                  <a:pt x="0" y="30213"/>
                  <a:pt x="279" y="37738"/>
                  <a:pt x="279" y="28575"/>
                </a:cubicBezTo>
                <a:lnTo>
                  <a:pt x="5042" y="11906"/>
                </a:lnTo>
                <a:lnTo>
                  <a:pt x="24092" y="0"/>
                </a:lnTo>
                <a:lnTo>
                  <a:pt x="57429" y="4762"/>
                </a:lnTo>
                <a:lnTo>
                  <a:pt x="174110" y="95250"/>
                </a:lnTo>
                <a:lnTo>
                  <a:pt x="424142" y="273844"/>
                </a:lnTo>
                <a:lnTo>
                  <a:pt x="745610" y="490537"/>
                </a:lnTo>
                <a:lnTo>
                  <a:pt x="1057554" y="685800"/>
                </a:lnTo>
                <a:lnTo>
                  <a:pt x="1476654" y="938212"/>
                </a:lnTo>
                <a:lnTo>
                  <a:pt x="1688585" y="1057275"/>
                </a:lnTo>
                <a:lnTo>
                  <a:pt x="1955285" y="1207294"/>
                </a:lnTo>
                <a:lnTo>
                  <a:pt x="1440935" y="1240631"/>
                </a:lnTo>
                <a:lnTo>
                  <a:pt x="1290917" y="1145381"/>
                </a:lnTo>
                <a:lnTo>
                  <a:pt x="1057554" y="966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A75AE0A-20AB-104A-A1B5-6461954586D9}"/>
              </a:ext>
            </a:extLst>
          </p:cNvPr>
          <p:cNvSpPr/>
          <p:nvPr/>
        </p:nvSpPr>
        <p:spPr>
          <a:xfrm>
            <a:off x="3913188" y="3214688"/>
            <a:ext cx="747712" cy="638175"/>
          </a:xfrm>
          <a:custGeom>
            <a:avLst/>
            <a:gdLst>
              <a:gd name="connsiteX0" fmla="*/ 292894 w 747712"/>
              <a:gd name="connsiteY0" fmla="*/ 304800 h 638175"/>
              <a:gd name="connsiteX1" fmla="*/ 150019 w 747712"/>
              <a:gd name="connsiteY1" fmla="*/ 169068 h 638175"/>
              <a:gd name="connsiteX2" fmla="*/ 100012 w 747712"/>
              <a:gd name="connsiteY2" fmla="*/ 130968 h 638175"/>
              <a:gd name="connsiteX3" fmla="*/ 0 w 747712"/>
              <a:gd name="connsiteY3" fmla="*/ 73818 h 638175"/>
              <a:gd name="connsiteX4" fmla="*/ 0 w 747712"/>
              <a:gd name="connsiteY4" fmla="*/ 0 h 638175"/>
              <a:gd name="connsiteX5" fmla="*/ 138112 w 747712"/>
              <a:gd name="connsiteY5" fmla="*/ 28575 h 638175"/>
              <a:gd name="connsiteX6" fmla="*/ 252412 w 747712"/>
              <a:gd name="connsiteY6" fmla="*/ 64293 h 638175"/>
              <a:gd name="connsiteX7" fmla="*/ 373856 w 747712"/>
              <a:gd name="connsiteY7" fmla="*/ 102393 h 638175"/>
              <a:gd name="connsiteX8" fmla="*/ 469106 w 747712"/>
              <a:gd name="connsiteY8" fmla="*/ 142875 h 638175"/>
              <a:gd name="connsiteX9" fmla="*/ 526256 w 747712"/>
              <a:gd name="connsiteY9" fmla="*/ 169068 h 638175"/>
              <a:gd name="connsiteX10" fmla="*/ 566737 w 747712"/>
              <a:gd name="connsiteY10" fmla="*/ 192881 h 638175"/>
              <a:gd name="connsiteX11" fmla="*/ 583406 w 747712"/>
              <a:gd name="connsiteY11" fmla="*/ 204787 h 638175"/>
              <a:gd name="connsiteX12" fmla="*/ 614362 w 747712"/>
              <a:gd name="connsiteY12" fmla="*/ 235743 h 638175"/>
              <a:gd name="connsiteX13" fmla="*/ 647700 w 747712"/>
              <a:gd name="connsiteY13" fmla="*/ 283368 h 638175"/>
              <a:gd name="connsiteX14" fmla="*/ 683419 w 747712"/>
              <a:gd name="connsiteY14" fmla="*/ 335756 h 638175"/>
              <a:gd name="connsiteX15" fmla="*/ 719137 w 747712"/>
              <a:gd name="connsiteY15" fmla="*/ 409575 h 638175"/>
              <a:gd name="connsiteX16" fmla="*/ 738187 w 747712"/>
              <a:gd name="connsiteY16" fmla="*/ 459581 h 638175"/>
              <a:gd name="connsiteX17" fmla="*/ 747712 w 747712"/>
              <a:gd name="connsiteY17" fmla="*/ 492918 h 638175"/>
              <a:gd name="connsiteX18" fmla="*/ 747712 w 747712"/>
              <a:gd name="connsiteY18" fmla="*/ 526256 h 638175"/>
              <a:gd name="connsiteX19" fmla="*/ 740569 w 747712"/>
              <a:gd name="connsiteY19" fmla="*/ 566737 h 638175"/>
              <a:gd name="connsiteX20" fmla="*/ 723900 w 747712"/>
              <a:gd name="connsiteY20" fmla="*/ 592931 h 638175"/>
              <a:gd name="connsiteX21" fmla="*/ 695325 w 747712"/>
              <a:gd name="connsiteY21" fmla="*/ 619125 h 638175"/>
              <a:gd name="connsiteX22" fmla="*/ 669131 w 747712"/>
              <a:gd name="connsiteY22" fmla="*/ 631031 h 638175"/>
              <a:gd name="connsiteX23" fmla="*/ 633412 w 747712"/>
              <a:gd name="connsiteY23" fmla="*/ 638175 h 638175"/>
              <a:gd name="connsiteX24" fmla="*/ 595312 w 747712"/>
              <a:gd name="connsiteY24" fmla="*/ 635793 h 638175"/>
              <a:gd name="connsiteX25" fmla="*/ 573881 w 747712"/>
              <a:gd name="connsiteY25" fmla="*/ 626268 h 638175"/>
              <a:gd name="connsiteX26" fmla="*/ 554831 w 747712"/>
              <a:gd name="connsiteY26" fmla="*/ 607218 h 638175"/>
              <a:gd name="connsiteX27" fmla="*/ 511969 w 747712"/>
              <a:gd name="connsiteY27" fmla="*/ 550068 h 638175"/>
              <a:gd name="connsiteX28" fmla="*/ 409575 w 747712"/>
              <a:gd name="connsiteY28" fmla="*/ 428625 h 638175"/>
              <a:gd name="connsiteX29" fmla="*/ 292894 w 747712"/>
              <a:gd name="connsiteY29" fmla="*/ 30480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7712" h="638175">
                <a:moveTo>
                  <a:pt x="292894" y="304800"/>
                </a:moveTo>
                <a:lnTo>
                  <a:pt x="150019" y="169068"/>
                </a:lnTo>
                <a:lnTo>
                  <a:pt x="100012" y="130968"/>
                </a:lnTo>
                <a:lnTo>
                  <a:pt x="0" y="73818"/>
                </a:lnTo>
                <a:lnTo>
                  <a:pt x="0" y="0"/>
                </a:lnTo>
                <a:lnTo>
                  <a:pt x="138112" y="28575"/>
                </a:lnTo>
                <a:lnTo>
                  <a:pt x="252412" y="64293"/>
                </a:lnTo>
                <a:lnTo>
                  <a:pt x="373856" y="102393"/>
                </a:lnTo>
                <a:lnTo>
                  <a:pt x="469106" y="142875"/>
                </a:lnTo>
                <a:lnTo>
                  <a:pt x="526256" y="169068"/>
                </a:lnTo>
                <a:lnTo>
                  <a:pt x="566737" y="192881"/>
                </a:lnTo>
                <a:lnTo>
                  <a:pt x="583406" y="204787"/>
                </a:lnTo>
                <a:lnTo>
                  <a:pt x="614362" y="235743"/>
                </a:lnTo>
                <a:lnTo>
                  <a:pt x="647700" y="283368"/>
                </a:lnTo>
                <a:lnTo>
                  <a:pt x="683419" y="335756"/>
                </a:lnTo>
                <a:lnTo>
                  <a:pt x="719137" y="409575"/>
                </a:lnTo>
                <a:lnTo>
                  <a:pt x="738187" y="459581"/>
                </a:lnTo>
                <a:lnTo>
                  <a:pt x="747712" y="492918"/>
                </a:lnTo>
                <a:lnTo>
                  <a:pt x="747712" y="526256"/>
                </a:lnTo>
                <a:lnTo>
                  <a:pt x="740569" y="566737"/>
                </a:lnTo>
                <a:lnTo>
                  <a:pt x="723900" y="592931"/>
                </a:lnTo>
                <a:lnTo>
                  <a:pt x="695325" y="619125"/>
                </a:lnTo>
                <a:lnTo>
                  <a:pt x="669131" y="631031"/>
                </a:lnTo>
                <a:lnTo>
                  <a:pt x="633412" y="638175"/>
                </a:lnTo>
                <a:lnTo>
                  <a:pt x="595312" y="635793"/>
                </a:lnTo>
                <a:lnTo>
                  <a:pt x="573881" y="626268"/>
                </a:lnTo>
                <a:lnTo>
                  <a:pt x="554831" y="607218"/>
                </a:lnTo>
                <a:lnTo>
                  <a:pt x="511969" y="550068"/>
                </a:lnTo>
                <a:lnTo>
                  <a:pt x="409575" y="428625"/>
                </a:lnTo>
                <a:lnTo>
                  <a:pt x="292894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84E0500-1F05-0E48-B952-CB18657D1A3D}"/>
              </a:ext>
            </a:extLst>
          </p:cNvPr>
          <p:cNvSpPr/>
          <p:nvPr/>
        </p:nvSpPr>
        <p:spPr>
          <a:xfrm rot="16200000">
            <a:off x="3858419" y="3340894"/>
            <a:ext cx="4448175" cy="681037"/>
          </a:xfrm>
          <a:custGeom>
            <a:avLst/>
            <a:gdLst>
              <a:gd name="connsiteX0" fmla="*/ 1850745 w 4447641"/>
              <a:gd name="connsiteY0" fmla="*/ 610819 h 680313"/>
              <a:gd name="connsiteX1" fmla="*/ 1225296 w 4447641"/>
              <a:gd name="connsiteY1" fmla="*/ 636422 h 680313"/>
              <a:gd name="connsiteX2" fmla="*/ 724205 w 4447641"/>
              <a:gd name="connsiteY2" fmla="*/ 654710 h 680313"/>
              <a:gd name="connsiteX3" fmla="*/ 654710 w 4447641"/>
              <a:gd name="connsiteY3" fmla="*/ 665683 h 680313"/>
              <a:gd name="connsiteX4" fmla="*/ 618134 w 4447641"/>
              <a:gd name="connsiteY4" fmla="*/ 669341 h 680313"/>
              <a:gd name="connsiteX5" fmla="*/ 534009 w 4447641"/>
              <a:gd name="connsiteY5" fmla="*/ 676656 h 680313"/>
              <a:gd name="connsiteX6" fmla="*/ 486461 w 4447641"/>
              <a:gd name="connsiteY6" fmla="*/ 680313 h 680313"/>
              <a:gd name="connsiteX7" fmla="*/ 416966 w 4447641"/>
              <a:gd name="connsiteY7" fmla="*/ 665683 h 680313"/>
              <a:gd name="connsiteX8" fmla="*/ 340157 w 4447641"/>
              <a:gd name="connsiteY8" fmla="*/ 643737 h 680313"/>
              <a:gd name="connsiteX9" fmla="*/ 193853 w 4447641"/>
              <a:gd name="connsiteY9" fmla="*/ 596189 h 680313"/>
              <a:gd name="connsiteX10" fmla="*/ 109728 w 4447641"/>
              <a:gd name="connsiteY10" fmla="*/ 566928 h 680313"/>
              <a:gd name="connsiteX11" fmla="*/ 51206 w 4447641"/>
              <a:gd name="connsiteY11" fmla="*/ 548640 h 680313"/>
              <a:gd name="connsiteX12" fmla="*/ 25603 w 4447641"/>
              <a:gd name="connsiteY12" fmla="*/ 537667 h 680313"/>
              <a:gd name="connsiteX13" fmla="*/ 0 w 4447641"/>
              <a:gd name="connsiteY13" fmla="*/ 515721 h 680313"/>
              <a:gd name="connsiteX14" fmla="*/ 0 w 4447641"/>
              <a:gd name="connsiteY14" fmla="*/ 490118 h 680313"/>
              <a:gd name="connsiteX15" fmla="*/ 18288 w 4447641"/>
              <a:gd name="connsiteY15" fmla="*/ 453542 h 680313"/>
              <a:gd name="connsiteX16" fmla="*/ 120701 w 4447641"/>
              <a:gd name="connsiteY16" fmla="*/ 354787 h 680313"/>
              <a:gd name="connsiteX17" fmla="*/ 804672 w 4447641"/>
              <a:gd name="connsiteY17" fmla="*/ 387705 h 680313"/>
              <a:gd name="connsiteX18" fmla="*/ 1327709 w 4447641"/>
              <a:gd name="connsiteY18" fmla="*/ 369417 h 680313"/>
              <a:gd name="connsiteX19" fmla="*/ 2150669 w 4447641"/>
              <a:gd name="connsiteY19" fmla="*/ 343814 h 680313"/>
              <a:gd name="connsiteX20" fmla="*/ 2582265 w 4447641"/>
              <a:gd name="connsiteY20" fmla="*/ 318211 h 680313"/>
              <a:gd name="connsiteX21" fmla="*/ 3054096 w 4447641"/>
              <a:gd name="connsiteY21" fmla="*/ 296265 h 680313"/>
              <a:gd name="connsiteX22" fmla="*/ 3277209 w 4447641"/>
              <a:gd name="connsiteY22" fmla="*/ 296265 h 680313"/>
              <a:gd name="connsiteX23" fmla="*/ 3646627 w 4447641"/>
              <a:gd name="connsiteY23" fmla="*/ 296265 h 680313"/>
              <a:gd name="connsiteX24" fmla="*/ 4037990 w 4447641"/>
              <a:gd name="connsiteY24" fmla="*/ 296265 h 680313"/>
              <a:gd name="connsiteX25" fmla="*/ 4111142 w 4447641"/>
              <a:gd name="connsiteY25" fmla="*/ 288950 h 680313"/>
              <a:gd name="connsiteX26" fmla="*/ 4173321 w 4447641"/>
              <a:gd name="connsiteY26" fmla="*/ 277977 h 680313"/>
              <a:gd name="connsiteX27" fmla="*/ 4220870 w 4447641"/>
              <a:gd name="connsiteY27" fmla="*/ 256032 h 680313"/>
              <a:gd name="connsiteX28" fmla="*/ 4268419 w 4447641"/>
              <a:gd name="connsiteY28" fmla="*/ 219456 h 680313"/>
              <a:gd name="connsiteX29" fmla="*/ 4319625 w 4447641"/>
              <a:gd name="connsiteY29" fmla="*/ 168249 h 680313"/>
              <a:gd name="connsiteX30" fmla="*/ 4356201 w 4447641"/>
              <a:gd name="connsiteY30" fmla="*/ 109728 h 680313"/>
              <a:gd name="connsiteX31" fmla="*/ 4381805 w 4447641"/>
              <a:gd name="connsiteY31" fmla="*/ 54864 h 680313"/>
              <a:gd name="connsiteX32" fmla="*/ 4403750 w 4447641"/>
              <a:gd name="connsiteY32" fmla="*/ 14630 h 680313"/>
              <a:gd name="connsiteX33" fmla="*/ 4418381 w 4447641"/>
              <a:gd name="connsiteY33" fmla="*/ 3657 h 680313"/>
              <a:gd name="connsiteX34" fmla="*/ 4429353 w 4447641"/>
              <a:gd name="connsiteY34" fmla="*/ 0 h 680313"/>
              <a:gd name="connsiteX35" fmla="*/ 4440326 w 4447641"/>
              <a:gd name="connsiteY35" fmla="*/ 14630 h 680313"/>
              <a:gd name="connsiteX36" fmla="*/ 4447641 w 4447641"/>
              <a:gd name="connsiteY36" fmla="*/ 69494 h 680313"/>
              <a:gd name="connsiteX37" fmla="*/ 4436669 w 4447641"/>
              <a:gd name="connsiteY37" fmla="*/ 142646 h 680313"/>
              <a:gd name="connsiteX38" fmla="*/ 4414723 w 4447641"/>
              <a:gd name="connsiteY38" fmla="*/ 234086 h 680313"/>
              <a:gd name="connsiteX39" fmla="*/ 4374489 w 4447641"/>
              <a:gd name="connsiteY39" fmla="*/ 332841 h 680313"/>
              <a:gd name="connsiteX40" fmla="*/ 4297680 w 4447641"/>
              <a:gd name="connsiteY40" fmla="*/ 479145 h 680313"/>
              <a:gd name="connsiteX41" fmla="*/ 4246473 w 4447641"/>
              <a:gd name="connsiteY41" fmla="*/ 570585 h 680313"/>
              <a:gd name="connsiteX42" fmla="*/ 4195267 w 4447641"/>
              <a:gd name="connsiteY42" fmla="*/ 625449 h 680313"/>
              <a:gd name="connsiteX43" fmla="*/ 4169664 w 4447641"/>
              <a:gd name="connsiteY43" fmla="*/ 643737 h 680313"/>
              <a:gd name="connsiteX44" fmla="*/ 4151376 w 4447641"/>
              <a:gd name="connsiteY44" fmla="*/ 643737 h 680313"/>
              <a:gd name="connsiteX45" fmla="*/ 4118457 w 4447641"/>
              <a:gd name="connsiteY45" fmla="*/ 640080 h 680313"/>
              <a:gd name="connsiteX46" fmla="*/ 4089197 w 4447641"/>
              <a:gd name="connsiteY46" fmla="*/ 618134 h 680313"/>
              <a:gd name="connsiteX47" fmla="*/ 4059936 w 4447641"/>
              <a:gd name="connsiteY47" fmla="*/ 592531 h 680313"/>
              <a:gd name="connsiteX48" fmla="*/ 4027017 w 4447641"/>
              <a:gd name="connsiteY48" fmla="*/ 570585 h 680313"/>
              <a:gd name="connsiteX49" fmla="*/ 3986784 w 4447641"/>
              <a:gd name="connsiteY49" fmla="*/ 552297 h 680313"/>
              <a:gd name="connsiteX50" fmla="*/ 3928262 w 4447641"/>
              <a:gd name="connsiteY50" fmla="*/ 544982 h 680313"/>
              <a:gd name="connsiteX51" fmla="*/ 3291840 w 4447641"/>
              <a:gd name="connsiteY51" fmla="*/ 541325 h 680313"/>
              <a:gd name="connsiteX52" fmla="*/ 2761488 w 4447641"/>
              <a:gd name="connsiteY52" fmla="*/ 548640 h 680313"/>
              <a:gd name="connsiteX53" fmla="*/ 2381097 w 4447641"/>
              <a:gd name="connsiteY53" fmla="*/ 588873 h 680313"/>
              <a:gd name="connsiteX54" fmla="*/ 1850745 w 4447641"/>
              <a:gd name="connsiteY54" fmla="*/ 610819 h 680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47641" h="680313">
                <a:moveTo>
                  <a:pt x="1850745" y="610819"/>
                </a:moveTo>
                <a:lnTo>
                  <a:pt x="1225296" y="636422"/>
                </a:lnTo>
                <a:lnTo>
                  <a:pt x="724205" y="654710"/>
                </a:lnTo>
                <a:lnTo>
                  <a:pt x="654710" y="665683"/>
                </a:lnTo>
                <a:lnTo>
                  <a:pt x="618134" y="669341"/>
                </a:lnTo>
                <a:lnTo>
                  <a:pt x="534009" y="676656"/>
                </a:lnTo>
                <a:lnTo>
                  <a:pt x="486461" y="680313"/>
                </a:lnTo>
                <a:lnTo>
                  <a:pt x="416966" y="665683"/>
                </a:lnTo>
                <a:lnTo>
                  <a:pt x="340157" y="643737"/>
                </a:lnTo>
                <a:lnTo>
                  <a:pt x="193853" y="596189"/>
                </a:lnTo>
                <a:lnTo>
                  <a:pt x="109728" y="566928"/>
                </a:lnTo>
                <a:lnTo>
                  <a:pt x="51206" y="548640"/>
                </a:lnTo>
                <a:lnTo>
                  <a:pt x="25603" y="537667"/>
                </a:lnTo>
                <a:lnTo>
                  <a:pt x="0" y="515721"/>
                </a:lnTo>
                <a:lnTo>
                  <a:pt x="0" y="490118"/>
                </a:lnTo>
                <a:lnTo>
                  <a:pt x="18288" y="453542"/>
                </a:lnTo>
                <a:lnTo>
                  <a:pt x="120701" y="354787"/>
                </a:lnTo>
                <a:lnTo>
                  <a:pt x="804672" y="387705"/>
                </a:lnTo>
                <a:lnTo>
                  <a:pt x="1327709" y="369417"/>
                </a:lnTo>
                <a:lnTo>
                  <a:pt x="2150669" y="343814"/>
                </a:lnTo>
                <a:lnTo>
                  <a:pt x="2582265" y="318211"/>
                </a:lnTo>
                <a:lnTo>
                  <a:pt x="3054096" y="296265"/>
                </a:lnTo>
                <a:lnTo>
                  <a:pt x="3277209" y="296265"/>
                </a:lnTo>
                <a:lnTo>
                  <a:pt x="3646627" y="296265"/>
                </a:lnTo>
                <a:lnTo>
                  <a:pt x="4037990" y="296265"/>
                </a:lnTo>
                <a:lnTo>
                  <a:pt x="4111142" y="288950"/>
                </a:lnTo>
                <a:lnTo>
                  <a:pt x="4173321" y="277977"/>
                </a:lnTo>
                <a:lnTo>
                  <a:pt x="4220870" y="256032"/>
                </a:lnTo>
                <a:lnTo>
                  <a:pt x="4268419" y="219456"/>
                </a:lnTo>
                <a:lnTo>
                  <a:pt x="4319625" y="168249"/>
                </a:lnTo>
                <a:lnTo>
                  <a:pt x="4356201" y="109728"/>
                </a:lnTo>
                <a:lnTo>
                  <a:pt x="4381805" y="54864"/>
                </a:lnTo>
                <a:lnTo>
                  <a:pt x="4403750" y="14630"/>
                </a:lnTo>
                <a:lnTo>
                  <a:pt x="4418381" y="3657"/>
                </a:lnTo>
                <a:lnTo>
                  <a:pt x="4429353" y="0"/>
                </a:lnTo>
                <a:lnTo>
                  <a:pt x="4440326" y="14630"/>
                </a:lnTo>
                <a:lnTo>
                  <a:pt x="4447641" y="69494"/>
                </a:lnTo>
                <a:lnTo>
                  <a:pt x="4436669" y="142646"/>
                </a:lnTo>
                <a:lnTo>
                  <a:pt x="4414723" y="234086"/>
                </a:lnTo>
                <a:lnTo>
                  <a:pt x="4374489" y="332841"/>
                </a:lnTo>
                <a:lnTo>
                  <a:pt x="4297680" y="479145"/>
                </a:lnTo>
                <a:lnTo>
                  <a:pt x="4246473" y="570585"/>
                </a:lnTo>
                <a:lnTo>
                  <a:pt x="4195267" y="625449"/>
                </a:lnTo>
                <a:lnTo>
                  <a:pt x="4169664" y="643737"/>
                </a:lnTo>
                <a:lnTo>
                  <a:pt x="4151376" y="643737"/>
                </a:lnTo>
                <a:lnTo>
                  <a:pt x="4118457" y="640080"/>
                </a:lnTo>
                <a:lnTo>
                  <a:pt x="4089197" y="618134"/>
                </a:lnTo>
                <a:lnTo>
                  <a:pt x="4059936" y="592531"/>
                </a:lnTo>
                <a:lnTo>
                  <a:pt x="4027017" y="570585"/>
                </a:lnTo>
                <a:lnTo>
                  <a:pt x="3986784" y="552297"/>
                </a:lnTo>
                <a:lnTo>
                  <a:pt x="3928262" y="544982"/>
                </a:lnTo>
                <a:lnTo>
                  <a:pt x="3291840" y="541325"/>
                </a:lnTo>
                <a:lnTo>
                  <a:pt x="2761488" y="548640"/>
                </a:lnTo>
                <a:lnTo>
                  <a:pt x="2381097" y="588873"/>
                </a:lnTo>
                <a:lnTo>
                  <a:pt x="1850745" y="610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5F39334-B770-D44B-8579-1511F7D134AC}"/>
              </a:ext>
            </a:extLst>
          </p:cNvPr>
          <p:cNvSpPr/>
          <p:nvPr/>
        </p:nvSpPr>
        <p:spPr>
          <a:xfrm>
            <a:off x="5381625" y="5153025"/>
            <a:ext cx="790575" cy="671513"/>
          </a:xfrm>
          <a:custGeom>
            <a:avLst/>
            <a:gdLst>
              <a:gd name="connsiteX0" fmla="*/ 316706 w 790575"/>
              <a:gd name="connsiteY0" fmla="*/ 164306 h 671513"/>
              <a:gd name="connsiteX1" fmla="*/ 502444 w 790575"/>
              <a:gd name="connsiteY1" fmla="*/ 221456 h 671513"/>
              <a:gd name="connsiteX2" fmla="*/ 540544 w 790575"/>
              <a:gd name="connsiteY2" fmla="*/ 226219 h 671513"/>
              <a:gd name="connsiteX3" fmla="*/ 588169 w 790575"/>
              <a:gd name="connsiteY3" fmla="*/ 223838 h 671513"/>
              <a:gd name="connsiteX4" fmla="*/ 619125 w 790575"/>
              <a:gd name="connsiteY4" fmla="*/ 221456 h 671513"/>
              <a:gd name="connsiteX5" fmla="*/ 645319 w 790575"/>
              <a:gd name="connsiteY5" fmla="*/ 211931 h 671513"/>
              <a:gd name="connsiteX6" fmla="*/ 676275 w 790575"/>
              <a:gd name="connsiteY6" fmla="*/ 180975 h 671513"/>
              <a:gd name="connsiteX7" fmla="*/ 700088 w 790575"/>
              <a:gd name="connsiteY7" fmla="*/ 147638 h 671513"/>
              <a:gd name="connsiteX8" fmla="*/ 726281 w 790575"/>
              <a:gd name="connsiteY8" fmla="*/ 107156 h 671513"/>
              <a:gd name="connsiteX9" fmla="*/ 790575 w 790575"/>
              <a:gd name="connsiteY9" fmla="*/ 0 h 671513"/>
              <a:gd name="connsiteX10" fmla="*/ 778669 w 790575"/>
              <a:gd name="connsiteY10" fmla="*/ 671513 h 671513"/>
              <a:gd name="connsiteX11" fmla="*/ 714375 w 790575"/>
              <a:gd name="connsiteY11" fmla="*/ 628650 h 671513"/>
              <a:gd name="connsiteX12" fmla="*/ 654844 w 790575"/>
              <a:gd name="connsiteY12" fmla="*/ 571500 h 671513"/>
              <a:gd name="connsiteX13" fmla="*/ 590550 w 790575"/>
              <a:gd name="connsiteY13" fmla="*/ 507206 h 671513"/>
              <a:gd name="connsiteX14" fmla="*/ 540544 w 790575"/>
              <a:gd name="connsiteY14" fmla="*/ 461963 h 671513"/>
              <a:gd name="connsiteX15" fmla="*/ 497681 w 790575"/>
              <a:gd name="connsiteY15" fmla="*/ 419100 h 671513"/>
              <a:gd name="connsiteX16" fmla="*/ 452438 w 790575"/>
              <a:gd name="connsiteY16" fmla="*/ 383381 h 671513"/>
              <a:gd name="connsiteX17" fmla="*/ 383381 w 790575"/>
              <a:gd name="connsiteY17" fmla="*/ 338138 h 671513"/>
              <a:gd name="connsiteX18" fmla="*/ 285750 w 790575"/>
              <a:gd name="connsiteY18" fmla="*/ 280988 h 671513"/>
              <a:gd name="connsiteX19" fmla="*/ 166688 w 790575"/>
              <a:gd name="connsiteY19" fmla="*/ 219075 h 671513"/>
              <a:gd name="connsiteX20" fmla="*/ 73819 w 790575"/>
              <a:gd name="connsiteY20" fmla="*/ 173831 h 671513"/>
              <a:gd name="connsiteX21" fmla="*/ 33338 w 790575"/>
              <a:gd name="connsiteY21" fmla="*/ 154781 h 671513"/>
              <a:gd name="connsiteX22" fmla="*/ 16669 w 790575"/>
              <a:gd name="connsiteY22" fmla="*/ 140494 h 671513"/>
              <a:gd name="connsiteX23" fmla="*/ 2381 w 790575"/>
              <a:gd name="connsiteY23" fmla="*/ 119063 h 671513"/>
              <a:gd name="connsiteX24" fmla="*/ 0 w 790575"/>
              <a:gd name="connsiteY24" fmla="*/ 102394 h 671513"/>
              <a:gd name="connsiteX25" fmla="*/ 4763 w 790575"/>
              <a:gd name="connsiteY25" fmla="*/ 90488 h 671513"/>
              <a:gd name="connsiteX26" fmla="*/ 33338 w 790575"/>
              <a:gd name="connsiteY26" fmla="*/ 83344 h 671513"/>
              <a:gd name="connsiteX27" fmla="*/ 71438 w 790575"/>
              <a:gd name="connsiteY27" fmla="*/ 88106 h 671513"/>
              <a:gd name="connsiteX28" fmla="*/ 316706 w 790575"/>
              <a:gd name="connsiteY28" fmla="*/ 164306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90575" h="671513">
                <a:moveTo>
                  <a:pt x="316706" y="164306"/>
                </a:moveTo>
                <a:lnTo>
                  <a:pt x="502444" y="221456"/>
                </a:lnTo>
                <a:lnTo>
                  <a:pt x="540544" y="226219"/>
                </a:lnTo>
                <a:lnTo>
                  <a:pt x="588169" y="223838"/>
                </a:lnTo>
                <a:lnTo>
                  <a:pt x="619125" y="221456"/>
                </a:lnTo>
                <a:lnTo>
                  <a:pt x="645319" y="211931"/>
                </a:lnTo>
                <a:lnTo>
                  <a:pt x="676275" y="180975"/>
                </a:lnTo>
                <a:lnTo>
                  <a:pt x="700088" y="147638"/>
                </a:lnTo>
                <a:lnTo>
                  <a:pt x="726281" y="107156"/>
                </a:lnTo>
                <a:lnTo>
                  <a:pt x="790575" y="0"/>
                </a:lnTo>
                <a:lnTo>
                  <a:pt x="778669" y="671513"/>
                </a:lnTo>
                <a:lnTo>
                  <a:pt x="714375" y="628650"/>
                </a:lnTo>
                <a:lnTo>
                  <a:pt x="654844" y="571500"/>
                </a:lnTo>
                <a:lnTo>
                  <a:pt x="590550" y="507206"/>
                </a:lnTo>
                <a:lnTo>
                  <a:pt x="540544" y="461963"/>
                </a:lnTo>
                <a:lnTo>
                  <a:pt x="497681" y="419100"/>
                </a:lnTo>
                <a:lnTo>
                  <a:pt x="452438" y="383381"/>
                </a:lnTo>
                <a:lnTo>
                  <a:pt x="383381" y="338138"/>
                </a:lnTo>
                <a:lnTo>
                  <a:pt x="285750" y="280988"/>
                </a:lnTo>
                <a:lnTo>
                  <a:pt x="166688" y="219075"/>
                </a:lnTo>
                <a:lnTo>
                  <a:pt x="73819" y="173831"/>
                </a:lnTo>
                <a:lnTo>
                  <a:pt x="33338" y="154781"/>
                </a:lnTo>
                <a:lnTo>
                  <a:pt x="16669" y="140494"/>
                </a:lnTo>
                <a:lnTo>
                  <a:pt x="2381" y="119063"/>
                </a:lnTo>
                <a:lnTo>
                  <a:pt x="0" y="102394"/>
                </a:lnTo>
                <a:lnTo>
                  <a:pt x="4763" y="90488"/>
                </a:lnTo>
                <a:lnTo>
                  <a:pt x="33338" y="83344"/>
                </a:lnTo>
                <a:lnTo>
                  <a:pt x="71438" y="88106"/>
                </a:lnTo>
                <a:lnTo>
                  <a:pt x="316706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130A408-36D4-1946-86F7-B74C3A1FC526}"/>
              </a:ext>
            </a:extLst>
          </p:cNvPr>
          <p:cNvSpPr/>
          <p:nvPr/>
        </p:nvSpPr>
        <p:spPr>
          <a:xfrm>
            <a:off x="4311650" y="3090863"/>
            <a:ext cx="2222500" cy="1836737"/>
          </a:xfrm>
          <a:custGeom>
            <a:avLst/>
            <a:gdLst>
              <a:gd name="connsiteX0" fmla="*/ 1153947 w 2222893"/>
              <a:gd name="connsiteY0" fmla="*/ 1133340 h 1836527"/>
              <a:gd name="connsiteX1" fmla="*/ 1022582 w 2222893"/>
              <a:gd name="connsiteY1" fmla="*/ 1228644 h 1836527"/>
              <a:gd name="connsiteX2" fmla="*/ 875763 w 2222893"/>
              <a:gd name="connsiteY2" fmla="*/ 1331675 h 1836527"/>
              <a:gd name="connsiteX3" fmla="*/ 698035 w 2222893"/>
              <a:gd name="connsiteY3" fmla="*/ 1447585 h 1836527"/>
              <a:gd name="connsiteX4" fmla="*/ 543488 w 2222893"/>
              <a:gd name="connsiteY4" fmla="*/ 1550616 h 1836527"/>
              <a:gd name="connsiteX5" fmla="*/ 260153 w 2222893"/>
              <a:gd name="connsiteY5" fmla="*/ 1720617 h 1836527"/>
              <a:gd name="connsiteX6" fmla="*/ 79849 w 2222893"/>
              <a:gd name="connsiteY6" fmla="*/ 1818496 h 1836527"/>
              <a:gd name="connsiteX7" fmla="*/ 43788 w 2222893"/>
              <a:gd name="connsiteY7" fmla="*/ 1836527 h 1836527"/>
              <a:gd name="connsiteX8" fmla="*/ 20606 w 2222893"/>
              <a:gd name="connsiteY8" fmla="*/ 1836527 h 1836527"/>
              <a:gd name="connsiteX9" fmla="*/ 2576 w 2222893"/>
              <a:gd name="connsiteY9" fmla="*/ 1823648 h 1836527"/>
              <a:gd name="connsiteX10" fmla="*/ 0 w 2222893"/>
              <a:gd name="connsiteY10" fmla="*/ 1808193 h 1836527"/>
              <a:gd name="connsiteX11" fmla="*/ 7727 w 2222893"/>
              <a:gd name="connsiteY11" fmla="*/ 1785011 h 1836527"/>
              <a:gd name="connsiteX12" fmla="*/ 170001 w 2222893"/>
              <a:gd name="connsiteY12" fmla="*/ 1669102 h 1836527"/>
              <a:gd name="connsiteX13" fmla="*/ 381214 w 2222893"/>
              <a:gd name="connsiteY13" fmla="*/ 1511979 h 1836527"/>
              <a:gd name="connsiteX14" fmla="*/ 659398 w 2222893"/>
              <a:gd name="connsiteY14" fmla="*/ 1295614 h 1836527"/>
              <a:gd name="connsiteX15" fmla="*/ 865460 w 2222893"/>
              <a:gd name="connsiteY15" fmla="*/ 1130765 h 1836527"/>
              <a:gd name="connsiteX16" fmla="*/ 1074098 w 2222893"/>
              <a:gd name="connsiteY16" fmla="*/ 953036 h 1836527"/>
              <a:gd name="connsiteX17" fmla="*/ 1295614 w 2222893"/>
              <a:gd name="connsiteY17" fmla="*/ 741823 h 1836527"/>
              <a:gd name="connsiteX18" fmla="*/ 1475919 w 2222893"/>
              <a:gd name="connsiteY18" fmla="*/ 564094 h 1836527"/>
              <a:gd name="connsiteX19" fmla="*/ 1661374 w 2222893"/>
              <a:gd name="connsiteY19" fmla="*/ 368335 h 1836527"/>
              <a:gd name="connsiteX20" fmla="*/ 1756678 w 2222893"/>
              <a:gd name="connsiteY20" fmla="*/ 257577 h 1836527"/>
              <a:gd name="connsiteX21" fmla="*/ 1970467 w 2222893"/>
              <a:gd name="connsiteY21" fmla="*/ 0 h 1836527"/>
              <a:gd name="connsiteX22" fmla="*/ 2050316 w 2222893"/>
              <a:gd name="connsiteY22" fmla="*/ 66970 h 1836527"/>
              <a:gd name="connsiteX23" fmla="*/ 2127590 w 2222893"/>
              <a:gd name="connsiteY23" fmla="*/ 139091 h 1836527"/>
              <a:gd name="connsiteX24" fmla="*/ 2171378 w 2222893"/>
              <a:gd name="connsiteY24" fmla="*/ 170001 h 1836527"/>
              <a:gd name="connsiteX25" fmla="*/ 2202287 w 2222893"/>
              <a:gd name="connsiteY25" fmla="*/ 198334 h 1836527"/>
              <a:gd name="connsiteX26" fmla="*/ 2217742 w 2222893"/>
              <a:gd name="connsiteY26" fmla="*/ 218940 h 1836527"/>
              <a:gd name="connsiteX27" fmla="*/ 2222893 w 2222893"/>
              <a:gd name="connsiteY27" fmla="*/ 239547 h 1836527"/>
              <a:gd name="connsiteX28" fmla="*/ 2222893 w 2222893"/>
              <a:gd name="connsiteY28" fmla="*/ 260153 h 1836527"/>
              <a:gd name="connsiteX29" fmla="*/ 2210014 w 2222893"/>
              <a:gd name="connsiteY29" fmla="*/ 285911 h 1836527"/>
              <a:gd name="connsiteX30" fmla="*/ 2176529 w 2222893"/>
              <a:gd name="connsiteY30" fmla="*/ 309093 h 1836527"/>
              <a:gd name="connsiteX31" fmla="*/ 2127590 w 2222893"/>
              <a:gd name="connsiteY31" fmla="*/ 334850 h 1836527"/>
              <a:gd name="connsiteX32" fmla="*/ 2006528 w 2222893"/>
              <a:gd name="connsiteY32" fmla="*/ 432730 h 1836527"/>
              <a:gd name="connsiteX33" fmla="*/ 1759254 w 2222893"/>
              <a:gd name="connsiteY33" fmla="*/ 659398 h 1836527"/>
              <a:gd name="connsiteX34" fmla="*/ 1584101 w 2222893"/>
              <a:gd name="connsiteY34" fmla="*/ 803641 h 1836527"/>
              <a:gd name="connsiteX35" fmla="*/ 1380615 w 2222893"/>
              <a:gd name="connsiteY35" fmla="*/ 963339 h 1836527"/>
              <a:gd name="connsiteX36" fmla="*/ 1153947 w 2222893"/>
              <a:gd name="connsiteY36" fmla="*/ 1133340 h 183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22893" h="1836527">
                <a:moveTo>
                  <a:pt x="1153947" y="1133340"/>
                </a:moveTo>
                <a:lnTo>
                  <a:pt x="1022582" y="1228644"/>
                </a:lnTo>
                <a:lnTo>
                  <a:pt x="875763" y="1331675"/>
                </a:lnTo>
                <a:lnTo>
                  <a:pt x="698035" y="1447585"/>
                </a:lnTo>
                <a:lnTo>
                  <a:pt x="543488" y="1550616"/>
                </a:lnTo>
                <a:lnTo>
                  <a:pt x="260153" y="1720617"/>
                </a:lnTo>
                <a:lnTo>
                  <a:pt x="79849" y="1818496"/>
                </a:lnTo>
                <a:lnTo>
                  <a:pt x="43788" y="1836527"/>
                </a:lnTo>
                <a:lnTo>
                  <a:pt x="20606" y="1836527"/>
                </a:lnTo>
                <a:lnTo>
                  <a:pt x="2576" y="1823648"/>
                </a:lnTo>
                <a:lnTo>
                  <a:pt x="0" y="1808193"/>
                </a:lnTo>
                <a:lnTo>
                  <a:pt x="7727" y="1785011"/>
                </a:lnTo>
                <a:lnTo>
                  <a:pt x="170001" y="1669102"/>
                </a:lnTo>
                <a:lnTo>
                  <a:pt x="381214" y="1511979"/>
                </a:lnTo>
                <a:lnTo>
                  <a:pt x="659398" y="1295614"/>
                </a:lnTo>
                <a:lnTo>
                  <a:pt x="865460" y="1130765"/>
                </a:lnTo>
                <a:lnTo>
                  <a:pt x="1074098" y="953036"/>
                </a:lnTo>
                <a:lnTo>
                  <a:pt x="1295614" y="741823"/>
                </a:lnTo>
                <a:lnTo>
                  <a:pt x="1475919" y="564094"/>
                </a:lnTo>
                <a:lnTo>
                  <a:pt x="1661374" y="368335"/>
                </a:lnTo>
                <a:lnTo>
                  <a:pt x="1756678" y="257577"/>
                </a:lnTo>
                <a:lnTo>
                  <a:pt x="1970467" y="0"/>
                </a:lnTo>
                <a:lnTo>
                  <a:pt x="2050316" y="66970"/>
                </a:lnTo>
                <a:lnTo>
                  <a:pt x="2127590" y="139091"/>
                </a:lnTo>
                <a:lnTo>
                  <a:pt x="2171378" y="170001"/>
                </a:lnTo>
                <a:lnTo>
                  <a:pt x="2202287" y="198334"/>
                </a:lnTo>
                <a:lnTo>
                  <a:pt x="2217742" y="218940"/>
                </a:lnTo>
                <a:lnTo>
                  <a:pt x="2222893" y="239547"/>
                </a:lnTo>
                <a:lnTo>
                  <a:pt x="2222893" y="260153"/>
                </a:lnTo>
                <a:lnTo>
                  <a:pt x="2210014" y="285911"/>
                </a:lnTo>
                <a:lnTo>
                  <a:pt x="2176529" y="309093"/>
                </a:lnTo>
                <a:lnTo>
                  <a:pt x="2127590" y="334850"/>
                </a:lnTo>
                <a:lnTo>
                  <a:pt x="2006528" y="432730"/>
                </a:lnTo>
                <a:lnTo>
                  <a:pt x="1759254" y="659398"/>
                </a:lnTo>
                <a:lnTo>
                  <a:pt x="1584101" y="803641"/>
                </a:lnTo>
                <a:lnTo>
                  <a:pt x="1380615" y="963339"/>
                </a:lnTo>
                <a:lnTo>
                  <a:pt x="1153947" y="11333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989E36D-D28C-4743-81C5-5E62FC9D4050}"/>
              </a:ext>
            </a:extLst>
          </p:cNvPr>
          <p:cNvGrpSpPr/>
          <p:nvPr/>
        </p:nvGrpSpPr>
        <p:grpSpPr>
          <a:xfrm>
            <a:off x="2597149" y="1472682"/>
            <a:ext cx="4545013" cy="4448175"/>
            <a:chOff x="2749550" y="1609725"/>
            <a:chExt cx="4545013" cy="4448175"/>
          </a:xfrm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8DC6D305-3F87-4065-82BB-B8DC36B69236}"/>
                </a:ext>
              </a:extLst>
            </p:cNvPr>
            <p:cNvSpPr/>
            <p:nvPr/>
          </p:nvSpPr>
          <p:spPr>
            <a:xfrm>
              <a:off x="2794000" y="2643188"/>
              <a:ext cx="1925638" cy="557212"/>
            </a:xfrm>
            <a:custGeom>
              <a:avLst/>
              <a:gdLst>
                <a:gd name="connsiteX0" fmla="*/ 1497807 w 1926432"/>
                <a:gd name="connsiteY0" fmla="*/ 261937 h 557212"/>
                <a:gd name="connsiteX1" fmla="*/ 1331119 w 1926432"/>
                <a:gd name="connsiteY1" fmla="*/ 290512 h 557212"/>
                <a:gd name="connsiteX2" fmla="*/ 1071563 w 1926432"/>
                <a:gd name="connsiteY2" fmla="*/ 364331 h 557212"/>
                <a:gd name="connsiteX3" fmla="*/ 902494 w 1926432"/>
                <a:gd name="connsiteY3" fmla="*/ 416718 h 557212"/>
                <a:gd name="connsiteX4" fmla="*/ 681038 w 1926432"/>
                <a:gd name="connsiteY4" fmla="*/ 483393 h 557212"/>
                <a:gd name="connsiteX5" fmla="*/ 426244 w 1926432"/>
                <a:gd name="connsiteY5" fmla="*/ 554831 h 557212"/>
                <a:gd name="connsiteX6" fmla="*/ 404813 w 1926432"/>
                <a:gd name="connsiteY6" fmla="*/ 557212 h 557212"/>
                <a:gd name="connsiteX7" fmla="*/ 381000 w 1926432"/>
                <a:gd name="connsiteY7" fmla="*/ 552450 h 557212"/>
                <a:gd name="connsiteX8" fmla="*/ 319088 w 1926432"/>
                <a:gd name="connsiteY8" fmla="*/ 528637 h 557212"/>
                <a:gd name="connsiteX9" fmla="*/ 252413 w 1926432"/>
                <a:gd name="connsiteY9" fmla="*/ 492918 h 557212"/>
                <a:gd name="connsiteX10" fmla="*/ 176213 w 1926432"/>
                <a:gd name="connsiteY10" fmla="*/ 442912 h 557212"/>
                <a:gd name="connsiteX11" fmla="*/ 97632 w 1926432"/>
                <a:gd name="connsiteY11" fmla="*/ 376237 h 557212"/>
                <a:gd name="connsiteX12" fmla="*/ 47625 w 1926432"/>
                <a:gd name="connsiteY12" fmla="*/ 323850 h 557212"/>
                <a:gd name="connsiteX13" fmla="*/ 19050 w 1926432"/>
                <a:gd name="connsiteY13" fmla="*/ 292893 h 557212"/>
                <a:gd name="connsiteX14" fmla="*/ 7144 w 1926432"/>
                <a:gd name="connsiteY14" fmla="*/ 276225 h 557212"/>
                <a:gd name="connsiteX15" fmla="*/ 0 w 1926432"/>
                <a:gd name="connsiteY15" fmla="*/ 252412 h 557212"/>
                <a:gd name="connsiteX16" fmla="*/ 0 w 1926432"/>
                <a:gd name="connsiteY16" fmla="*/ 235743 h 557212"/>
                <a:gd name="connsiteX17" fmla="*/ 7144 w 1926432"/>
                <a:gd name="connsiteY17" fmla="*/ 219075 h 557212"/>
                <a:gd name="connsiteX18" fmla="*/ 23813 w 1926432"/>
                <a:gd name="connsiteY18" fmla="*/ 214312 h 557212"/>
                <a:gd name="connsiteX19" fmla="*/ 42863 w 1926432"/>
                <a:gd name="connsiteY19" fmla="*/ 216693 h 557212"/>
                <a:gd name="connsiteX20" fmla="*/ 66675 w 1926432"/>
                <a:gd name="connsiteY20" fmla="*/ 238125 h 557212"/>
                <a:gd name="connsiteX21" fmla="*/ 92869 w 1926432"/>
                <a:gd name="connsiteY21" fmla="*/ 261937 h 557212"/>
                <a:gd name="connsiteX22" fmla="*/ 140494 w 1926432"/>
                <a:gd name="connsiteY22" fmla="*/ 290512 h 557212"/>
                <a:gd name="connsiteX23" fmla="*/ 197644 w 1926432"/>
                <a:gd name="connsiteY23" fmla="*/ 316706 h 557212"/>
                <a:gd name="connsiteX24" fmla="*/ 238125 w 1926432"/>
                <a:gd name="connsiteY24" fmla="*/ 328612 h 557212"/>
                <a:gd name="connsiteX25" fmla="*/ 269082 w 1926432"/>
                <a:gd name="connsiteY25" fmla="*/ 333375 h 557212"/>
                <a:gd name="connsiteX26" fmla="*/ 314325 w 1926432"/>
                <a:gd name="connsiteY26" fmla="*/ 333375 h 557212"/>
                <a:gd name="connsiteX27" fmla="*/ 495300 w 1926432"/>
                <a:gd name="connsiteY27" fmla="*/ 292893 h 557212"/>
                <a:gd name="connsiteX28" fmla="*/ 847725 w 1926432"/>
                <a:gd name="connsiteY28" fmla="*/ 211931 h 557212"/>
                <a:gd name="connsiteX29" fmla="*/ 1147763 w 1926432"/>
                <a:gd name="connsiteY29" fmla="*/ 133350 h 557212"/>
                <a:gd name="connsiteX30" fmla="*/ 1388269 w 1926432"/>
                <a:gd name="connsiteY30" fmla="*/ 69056 h 557212"/>
                <a:gd name="connsiteX31" fmla="*/ 1435894 w 1926432"/>
                <a:gd name="connsiteY31" fmla="*/ 59531 h 557212"/>
                <a:gd name="connsiteX32" fmla="*/ 1471613 w 1926432"/>
                <a:gd name="connsiteY32" fmla="*/ 50006 h 557212"/>
                <a:gd name="connsiteX33" fmla="*/ 1509713 w 1926432"/>
                <a:gd name="connsiteY33" fmla="*/ 33337 h 557212"/>
                <a:gd name="connsiteX34" fmla="*/ 1550194 w 1926432"/>
                <a:gd name="connsiteY34" fmla="*/ 11906 h 557212"/>
                <a:gd name="connsiteX35" fmla="*/ 1571625 w 1926432"/>
                <a:gd name="connsiteY35" fmla="*/ 0 h 557212"/>
                <a:gd name="connsiteX36" fmla="*/ 1664494 w 1926432"/>
                <a:gd name="connsiteY36" fmla="*/ 4762 h 557212"/>
                <a:gd name="connsiteX37" fmla="*/ 1733550 w 1926432"/>
                <a:gd name="connsiteY37" fmla="*/ 16668 h 557212"/>
                <a:gd name="connsiteX38" fmla="*/ 1783557 w 1926432"/>
                <a:gd name="connsiteY38" fmla="*/ 30956 h 557212"/>
                <a:gd name="connsiteX39" fmla="*/ 1824038 w 1926432"/>
                <a:gd name="connsiteY39" fmla="*/ 42862 h 557212"/>
                <a:gd name="connsiteX40" fmla="*/ 1862138 w 1926432"/>
                <a:gd name="connsiteY40" fmla="*/ 61912 h 557212"/>
                <a:gd name="connsiteX41" fmla="*/ 1888332 w 1926432"/>
                <a:gd name="connsiteY41" fmla="*/ 80962 h 557212"/>
                <a:gd name="connsiteX42" fmla="*/ 1916907 w 1926432"/>
                <a:gd name="connsiteY42" fmla="*/ 104775 h 557212"/>
                <a:gd name="connsiteX43" fmla="*/ 1926432 w 1926432"/>
                <a:gd name="connsiteY43" fmla="*/ 119062 h 557212"/>
                <a:gd name="connsiteX44" fmla="*/ 1924050 w 1926432"/>
                <a:gd name="connsiteY44" fmla="*/ 145256 h 557212"/>
                <a:gd name="connsiteX45" fmla="*/ 1919288 w 1926432"/>
                <a:gd name="connsiteY45" fmla="*/ 176212 h 557212"/>
                <a:gd name="connsiteX46" fmla="*/ 1905000 w 1926432"/>
                <a:gd name="connsiteY46" fmla="*/ 204787 h 557212"/>
                <a:gd name="connsiteX47" fmla="*/ 1878807 w 1926432"/>
                <a:gd name="connsiteY47" fmla="*/ 221456 h 557212"/>
                <a:gd name="connsiteX48" fmla="*/ 1774032 w 1926432"/>
                <a:gd name="connsiteY48" fmla="*/ 230981 h 557212"/>
                <a:gd name="connsiteX49" fmla="*/ 1497807 w 1926432"/>
                <a:gd name="connsiteY49" fmla="*/ 26193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6432" h="557212">
                  <a:moveTo>
                    <a:pt x="1497807" y="261937"/>
                  </a:moveTo>
                  <a:lnTo>
                    <a:pt x="1331119" y="290512"/>
                  </a:lnTo>
                  <a:lnTo>
                    <a:pt x="1071563" y="364331"/>
                  </a:lnTo>
                  <a:lnTo>
                    <a:pt x="902494" y="416718"/>
                  </a:lnTo>
                  <a:lnTo>
                    <a:pt x="681038" y="483393"/>
                  </a:lnTo>
                  <a:lnTo>
                    <a:pt x="426244" y="554831"/>
                  </a:lnTo>
                  <a:lnTo>
                    <a:pt x="404813" y="557212"/>
                  </a:lnTo>
                  <a:lnTo>
                    <a:pt x="381000" y="552450"/>
                  </a:lnTo>
                  <a:lnTo>
                    <a:pt x="319088" y="528637"/>
                  </a:lnTo>
                  <a:lnTo>
                    <a:pt x="252413" y="492918"/>
                  </a:lnTo>
                  <a:lnTo>
                    <a:pt x="176213" y="442912"/>
                  </a:lnTo>
                  <a:lnTo>
                    <a:pt x="97632" y="376237"/>
                  </a:lnTo>
                  <a:lnTo>
                    <a:pt x="47625" y="323850"/>
                  </a:lnTo>
                  <a:lnTo>
                    <a:pt x="19050" y="292893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5743"/>
                  </a:lnTo>
                  <a:lnTo>
                    <a:pt x="7144" y="219075"/>
                  </a:lnTo>
                  <a:lnTo>
                    <a:pt x="23813" y="214312"/>
                  </a:lnTo>
                  <a:lnTo>
                    <a:pt x="42863" y="216693"/>
                  </a:lnTo>
                  <a:lnTo>
                    <a:pt x="66675" y="238125"/>
                  </a:lnTo>
                  <a:lnTo>
                    <a:pt x="92869" y="261937"/>
                  </a:lnTo>
                  <a:lnTo>
                    <a:pt x="140494" y="290512"/>
                  </a:lnTo>
                  <a:lnTo>
                    <a:pt x="197644" y="316706"/>
                  </a:lnTo>
                  <a:lnTo>
                    <a:pt x="238125" y="328612"/>
                  </a:lnTo>
                  <a:lnTo>
                    <a:pt x="269082" y="333375"/>
                  </a:lnTo>
                  <a:lnTo>
                    <a:pt x="314325" y="333375"/>
                  </a:lnTo>
                  <a:lnTo>
                    <a:pt x="495300" y="292893"/>
                  </a:lnTo>
                  <a:lnTo>
                    <a:pt x="847725" y="211931"/>
                  </a:lnTo>
                  <a:lnTo>
                    <a:pt x="1147763" y="133350"/>
                  </a:lnTo>
                  <a:lnTo>
                    <a:pt x="1388269" y="69056"/>
                  </a:lnTo>
                  <a:lnTo>
                    <a:pt x="1435894" y="59531"/>
                  </a:lnTo>
                  <a:lnTo>
                    <a:pt x="1471613" y="50006"/>
                  </a:lnTo>
                  <a:lnTo>
                    <a:pt x="1509713" y="33337"/>
                  </a:lnTo>
                  <a:lnTo>
                    <a:pt x="1550194" y="11906"/>
                  </a:lnTo>
                  <a:lnTo>
                    <a:pt x="1571625" y="0"/>
                  </a:lnTo>
                  <a:lnTo>
                    <a:pt x="1664494" y="4762"/>
                  </a:lnTo>
                  <a:lnTo>
                    <a:pt x="1733550" y="16668"/>
                  </a:lnTo>
                  <a:lnTo>
                    <a:pt x="1783557" y="30956"/>
                  </a:lnTo>
                  <a:lnTo>
                    <a:pt x="1824038" y="42862"/>
                  </a:lnTo>
                  <a:lnTo>
                    <a:pt x="1862138" y="61912"/>
                  </a:lnTo>
                  <a:lnTo>
                    <a:pt x="1888332" y="80962"/>
                  </a:lnTo>
                  <a:lnTo>
                    <a:pt x="1916907" y="104775"/>
                  </a:lnTo>
                  <a:lnTo>
                    <a:pt x="1926432" y="119062"/>
                  </a:lnTo>
                  <a:lnTo>
                    <a:pt x="1924050" y="145256"/>
                  </a:lnTo>
                  <a:lnTo>
                    <a:pt x="1919288" y="176212"/>
                  </a:lnTo>
                  <a:lnTo>
                    <a:pt x="1905000" y="204787"/>
                  </a:lnTo>
                  <a:lnTo>
                    <a:pt x="1878807" y="221456"/>
                  </a:lnTo>
                  <a:lnTo>
                    <a:pt x="1774032" y="230981"/>
                  </a:lnTo>
                  <a:lnTo>
                    <a:pt x="1497807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4D185869-A040-450F-9ABE-97154BEFD26F}"/>
                </a:ext>
              </a:extLst>
            </p:cNvPr>
            <p:cNvSpPr/>
            <p:nvPr/>
          </p:nvSpPr>
          <p:spPr>
            <a:xfrm>
              <a:off x="4814888" y="2620963"/>
              <a:ext cx="2479675" cy="646112"/>
            </a:xfrm>
            <a:custGeom>
              <a:avLst/>
              <a:gdLst>
                <a:gd name="connsiteX0" fmla="*/ 1919287 w 2478881"/>
                <a:gd name="connsiteY0" fmla="*/ 273844 h 645319"/>
                <a:gd name="connsiteX1" fmla="*/ 1619250 w 2478881"/>
                <a:gd name="connsiteY1" fmla="*/ 311944 h 645319"/>
                <a:gd name="connsiteX2" fmla="*/ 1354931 w 2478881"/>
                <a:gd name="connsiteY2" fmla="*/ 385763 h 645319"/>
                <a:gd name="connsiteX3" fmla="*/ 1143000 w 2478881"/>
                <a:gd name="connsiteY3" fmla="*/ 435769 h 645319"/>
                <a:gd name="connsiteX4" fmla="*/ 902493 w 2478881"/>
                <a:gd name="connsiteY4" fmla="*/ 502444 h 645319"/>
                <a:gd name="connsiteX5" fmla="*/ 678656 w 2478881"/>
                <a:gd name="connsiteY5" fmla="*/ 571500 h 645319"/>
                <a:gd name="connsiteX6" fmla="*/ 604837 w 2478881"/>
                <a:gd name="connsiteY6" fmla="*/ 597694 h 645319"/>
                <a:gd name="connsiteX7" fmla="*/ 569118 w 2478881"/>
                <a:gd name="connsiteY7" fmla="*/ 614363 h 645319"/>
                <a:gd name="connsiteX8" fmla="*/ 514350 w 2478881"/>
                <a:gd name="connsiteY8" fmla="*/ 642938 h 645319"/>
                <a:gd name="connsiteX9" fmla="*/ 500062 w 2478881"/>
                <a:gd name="connsiteY9" fmla="*/ 645319 h 645319"/>
                <a:gd name="connsiteX10" fmla="*/ 469106 w 2478881"/>
                <a:gd name="connsiteY10" fmla="*/ 635794 h 645319"/>
                <a:gd name="connsiteX11" fmla="*/ 411956 w 2478881"/>
                <a:gd name="connsiteY11" fmla="*/ 616744 h 645319"/>
                <a:gd name="connsiteX12" fmla="*/ 326231 w 2478881"/>
                <a:gd name="connsiteY12" fmla="*/ 573882 h 645319"/>
                <a:gd name="connsiteX13" fmla="*/ 273843 w 2478881"/>
                <a:gd name="connsiteY13" fmla="*/ 542925 h 645319"/>
                <a:gd name="connsiteX14" fmla="*/ 226218 w 2478881"/>
                <a:gd name="connsiteY14" fmla="*/ 516732 h 645319"/>
                <a:gd name="connsiteX15" fmla="*/ 145256 w 2478881"/>
                <a:gd name="connsiteY15" fmla="*/ 457200 h 645319"/>
                <a:gd name="connsiteX16" fmla="*/ 59531 w 2478881"/>
                <a:gd name="connsiteY16" fmla="*/ 385763 h 645319"/>
                <a:gd name="connsiteX17" fmla="*/ 16668 w 2478881"/>
                <a:gd name="connsiteY17" fmla="*/ 345282 h 645319"/>
                <a:gd name="connsiteX18" fmla="*/ 0 w 2478881"/>
                <a:gd name="connsiteY18" fmla="*/ 311944 h 645319"/>
                <a:gd name="connsiteX19" fmla="*/ 0 w 2478881"/>
                <a:gd name="connsiteY19" fmla="*/ 285750 h 645319"/>
                <a:gd name="connsiteX20" fmla="*/ 11906 w 2478881"/>
                <a:gd name="connsiteY20" fmla="*/ 278607 h 645319"/>
                <a:gd name="connsiteX21" fmla="*/ 33337 w 2478881"/>
                <a:gd name="connsiteY21" fmla="*/ 280988 h 645319"/>
                <a:gd name="connsiteX22" fmla="*/ 90487 w 2478881"/>
                <a:gd name="connsiteY22" fmla="*/ 304800 h 645319"/>
                <a:gd name="connsiteX23" fmla="*/ 166687 w 2478881"/>
                <a:gd name="connsiteY23" fmla="*/ 335757 h 645319"/>
                <a:gd name="connsiteX24" fmla="*/ 247650 w 2478881"/>
                <a:gd name="connsiteY24" fmla="*/ 361950 h 645319"/>
                <a:gd name="connsiteX25" fmla="*/ 316706 w 2478881"/>
                <a:gd name="connsiteY25" fmla="*/ 378619 h 645319"/>
                <a:gd name="connsiteX26" fmla="*/ 378618 w 2478881"/>
                <a:gd name="connsiteY26" fmla="*/ 385763 h 645319"/>
                <a:gd name="connsiteX27" fmla="*/ 431006 w 2478881"/>
                <a:gd name="connsiteY27" fmla="*/ 383382 h 645319"/>
                <a:gd name="connsiteX28" fmla="*/ 502443 w 2478881"/>
                <a:gd name="connsiteY28" fmla="*/ 369094 h 645319"/>
                <a:gd name="connsiteX29" fmla="*/ 714375 w 2478881"/>
                <a:gd name="connsiteY29" fmla="*/ 321469 h 645319"/>
                <a:gd name="connsiteX30" fmla="*/ 1009650 w 2478881"/>
                <a:gd name="connsiteY30" fmla="*/ 257175 h 645319"/>
                <a:gd name="connsiteX31" fmla="*/ 1378743 w 2478881"/>
                <a:gd name="connsiteY31" fmla="*/ 178594 h 645319"/>
                <a:gd name="connsiteX32" fmla="*/ 1631156 w 2478881"/>
                <a:gd name="connsiteY32" fmla="*/ 109538 h 645319"/>
                <a:gd name="connsiteX33" fmla="*/ 1709737 w 2478881"/>
                <a:gd name="connsiteY33" fmla="*/ 95250 h 645319"/>
                <a:gd name="connsiteX34" fmla="*/ 1821656 w 2478881"/>
                <a:gd name="connsiteY34" fmla="*/ 73819 h 645319"/>
                <a:gd name="connsiteX35" fmla="*/ 1905000 w 2478881"/>
                <a:gd name="connsiteY35" fmla="*/ 52388 h 645319"/>
                <a:gd name="connsiteX36" fmla="*/ 1964531 w 2478881"/>
                <a:gd name="connsiteY36" fmla="*/ 28575 h 645319"/>
                <a:gd name="connsiteX37" fmla="*/ 2021681 w 2478881"/>
                <a:gd name="connsiteY37" fmla="*/ 0 h 645319"/>
                <a:gd name="connsiteX38" fmla="*/ 2064543 w 2478881"/>
                <a:gd name="connsiteY38" fmla="*/ 9525 h 645319"/>
                <a:gd name="connsiteX39" fmla="*/ 2195512 w 2478881"/>
                <a:gd name="connsiteY39" fmla="*/ 40482 h 645319"/>
                <a:gd name="connsiteX40" fmla="*/ 2338387 w 2478881"/>
                <a:gd name="connsiteY40" fmla="*/ 73819 h 645319"/>
                <a:gd name="connsiteX41" fmla="*/ 2390775 w 2478881"/>
                <a:gd name="connsiteY41" fmla="*/ 92869 h 645319"/>
                <a:gd name="connsiteX42" fmla="*/ 2436018 w 2478881"/>
                <a:gd name="connsiteY42" fmla="*/ 126207 h 645319"/>
                <a:gd name="connsiteX43" fmla="*/ 2466975 w 2478881"/>
                <a:gd name="connsiteY43" fmla="*/ 159544 h 645319"/>
                <a:gd name="connsiteX44" fmla="*/ 2478881 w 2478881"/>
                <a:gd name="connsiteY44" fmla="*/ 185738 h 645319"/>
                <a:gd name="connsiteX45" fmla="*/ 2474118 w 2478881"/>
                <a:gd name="connsiteY45" fmla="*/ 219075 h 645319"/>
                <a:gd name="connsiteX46" fmla="*/ 2447925 w 2478881"/>
                <a:gd name="connsiteY46" fmla="*/ 245269 h 645319"/>
                <a:gd name="connsiteX47" fmla="*/ 2407443 w 2478881"/>
                <a:gd name="connsiteY47" fmla="*/ 264319 h 645319"/>
                <a:gd name="connsiteX48" fmla="*/ 2340768 w 2478881"/>
                <a:gd name="connsiteY48" fmla="*/ 269082 h 645319"/>
                <a:gd name="connsiteX49" fmla="*/ 2131218 w 2478881"/>
                <a:gd name="connsiteY49" fmla="*/ 261938 h 645319"/>
                <a:gd name="connsiteX50" fmla="*/ 1919287 w 2478881"/>
                <a:gd name="connsiteY50" fmla="*/ 2738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645319">
                  <a:moveTo>
                    <a:pt x="1919287" y="273844"/>
                  </a:moveTo>
                  <a:lnTo>
                    <a:pt x="1619250" y="311944"/>
                  </a:lnTo>
                  <a:lnTo>
                    <a:pt x="1354931" y="385763"/>
                  </a:lnTo>
                  <a:lnTo>
                    <a:pt x="1143000" y="435769"/>
                  </a:lnTo>
                  <a:lnTo>
                    <a:pt x="902493" y="502444"/>
                  </a:lnTo>
                  <a:lnTo>
                    <a:pt x="678656" y="571500"/>
                  </a:lnTo>
                  <a:lnTo>
                    <a:pt x="604837" y="597694"/>
                  </a:lnTo>
                  <a:lnTo>
                    <a:pt x="569118" y="614363"/>
                  </a:lnTo>
                  <a:lnTo>
                    <a:pt x="514350" y="642938"/>
                  </a:lnTo>
                  <a:lnTo>
                    <a:pt x="500062" y="645319"/>
                  </a:lnTo>
                  <a:lnTo>
                    <a:pt x="469106" y="635794"/>
                  </a:lnTo>
                  <a:lnTo>
                    <a:pt x="411956" y="616744"/>
                  </a:lnTo>
                  <a:lnTo>
                    <a:pt x="326231" y="573882"/>
                  </a:lnTo>
                  <a:lnTo>
                    <a:pt x="273843" y="542925"/>
                  </a:lnTo>
                  <a:lnTo>
                    <a:pt x="226218" y="516732"/>
                  </a:lnTo>
                  <a:lnTo>
                    <a:pt x="145256" y="457200"/>
                  </a:lnTo>
                  <a:lnTo>
                    <a:pt x="59531" y="385763"/>
                  </a:lnTo>
                  <a:lnTo>
                    <a:pt x="16668" y="345282"/>
                  </a:lnTo>
                  <a:lnTo>
                    <a:pt x="0" y="311944"/>
                  </a:lnTo>
                  <a:lnTo>
                    <a:pt x="0" y="285750"/>
                  </a:lnTo>
                  <a:lnTo>
                    <a:pt x="11906" y="278607"/>
                  </a:lnTo>
                  <a:lnTo>
                    <a:pt x="33337" y="280988"/>
                  </a:lnTo>
                  <a:lnTo>
                    <a:pt x="90487" y="304800"/>
                  </a:lnTo>
                  <a:lnTo>
                    <a:pt x="166687" y="335757"/>
                  </a:lnTo>
                  <a:lnTo>
                    <a:pt x="247650" y="361950"/>
                  </a:lnTo>
                  <a:lnTo>
                    <a:pt x="316706" y="378619"/>
                  </a:lnTo>
                  <a:lnTo>
                    <a:pt x="378618" y="385763"/>
                  </a:lnTo>
                  <a:lnTo>
                    <a:pt x="431006" y="383382"/>
                  </a:lnTo>
                  <a:lnTo>
                    <a:pt x="502443" y="369094"/>
                  </a:lnTo>
                  <a:lnTo>
                    <a:pt x="714375" y="321469"/>
                  </a:lnTo>
                  <a:lnTo>
                    <a:pt x="1009650" y="257175"/>
                  </a:lnTo>
                  <a:lnTo>
                    <a:pt x="1378743" y="178594"/>
                  </a:lnTo>
                  <a:lnTo>
                    <a:pt x="1631156" y="109538"/>
                  </a:lnTo>
                  <a:lnTo>
                    <a:pt x="1709737" y="95250"/>
                  </a:lnTo>
                  <a:lnTo>
                    <a:pt x="1821656" y="73819"/>
                  </a:lnTo>
                  <a:lnTo>
                    <a:pt x="1905000" y="52388"/>
                  </a:lnTo>
                  <a:lnTo>
                    <a:pt x="1964531" y="28575"/>
                  </a:lnTo>
                  <a:lnTo>
                    <a:pt x="2021681" y="0"/>
                  </a:lnTo>
                  <a:lnTo>
                    <a:pt x="2064543" y="9525"/>
                  </a:lnTo>
                  <a:lnTo>
                    <a:pt x="2195512" y="40482"/>
                  </a:lnTo>
                  <a:lnTo>
                    <a:pt x="2338387" y="73819"/>
                  </a:lnTo>
                  <a:lnTo>
                    <a:pt x="2390775" y="92869"/>
                  </a:lnTo>
                  <a:lnTo>
                    <a:pt x="2436018" y="126207"/>
                  </a:lnTo>
                  <a:lnTo>
                    <a:pt x="2466975" y="159544"/>
                  </a:lnTo>
                  <a:lnTo>
                    <a:pt x="2478881" y="185738"/>
                  </a:lnTo>
                  <a:lnTo>
                    <a:pt x="2474118" y="219075"/>
                  </a:lnTo>
                  <a:lnTo>
                    <a:pt x="2447925" y="245269"/>
                  </a:lnTo>
                  <a:lnTo>
                    <a:pt x="2407443" y="264319"/>
                  </a:lnTo>
                  <a:cubicBezTo>
                    <a:pt x="2385222" y="265965"/>
                    <a:pt x="2363050" y="269082"/>
                    <a:pt x="2340768" y="269082"/>
                  </a:cubicBezTo>
                  <a:lnTo>
                    <a:pt x="2131218" y="261938"/>
                  </a:lnTo>
                  <a:lnTo>
                    <a:pt x="1919287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2D30F640-2C2D-4576-9C72-67E9BFBD0B81}"/>
                </a:ext>
              </a:extLst>
            </p:cNvPr>
            <p:cNvSpPr/>
            <p:nvPr/>
          </p:nvSpPr>
          <p:spPr>
            <a:xfrm rot="16200000">
              <a:off x="1893887" y="3548063"/>
              <a:ext cx="4176713" cy="579438"/>
            </a:xfrm>
            <a:custGeom>
              <a:avLst/>
              <a:gdLst>
                <a:gd name="connsiteX0" fmla="*/ 1977081 w 4176584"/>
                <a:gd name="connsiteY0" fmla="*/ 444843 h 579002"/>
                <a:gd name="connsiteX1" fmla="*/ 1500464 w 4176584"/>
                <a:gd name="connsiteY1" fmla="*/ 444843 h 579002"/>
                <a:gd name="connsiteX2" fmla="*/ 1048559 w 4176584"/>
                <a:gd name="connsiteY2" fmla="*/ 448374 h 579002"/>
                <a:gd name="connsiteX3" fmla="*/ 751997 w 4176584"/>
                <a:gd name="connsiteY3" fmla="*/ 448374 h 579002"/>
                <a:gd name="connsiteX4" fmla="*/ 518984 w 4176584"/>
                <a:gd name="connsiteY4" fmla="*/ 437782 h 579002"/>
                <a:gd name="connsiteX5" fmla="*/ 349520 w 4176584"/>
                <a:gd name="connsiteY5" fmla="*/ 434252 h 579002"/>
                <a:gd name="connsiteX6" fmla="*/ 204770 w 4176584"/>
                <a:gd name="connsiteY6" fmla="*/ 427191 h 579002"/>
                <a:gd name="connsiteX7" fmla="*/ 158873 w 4176584"/>
                <a:gd name="connsiteY7" fmla="*/ 420130 h 579002"/>
                <a:gd name="connsiteX8" fmla="*/ 112976 w 4176584"/>
                <a:gd name="connsiteY8" fmla="*/ 406008 h 579002"/>
                <a:gd name="connsiteX9" fmla="*/ 63549 w 4176584"/>
                <a:gd name="connsiteY9" fmla="*/ 388355 h 579002"/>
                <a:gd name="connsiteX10" fmla="*/ 21183 w 4176584"/>
                <a:gd name="connsiteY10" fmla="*/ 356581 h 579002"/>
                <a:gd name="connsiteX11" fmla="*/ 0 w 4176584"/>
                <a:gd name="connsiteY11" fmla="*/ 321276 h 579002"/>
                <a:gd name="connsiteX12" fmla="*/ 0 w 4176584"/>
                <a:gd name="connsiteY12" fmla="*/ 293032 h 579002"/>
                <a:gd name="connsiteX13" fmla="*/ 31775 w 4176584"/>
                <a:gd name="connsiteY13" fmla="*/ 261257 h 579002"/>
                <a:gd name="connsiteX14" fmla="*/ 70610 w 4176584"/>
                <a:gd name="connsiteY14" fmla="*/ 229483 h 579002"/>
                <a:gd name="connsiteX15" fmla="*/ 123568 w 4176584"/>
                <a:gd name="connsiteY15" fmla="*/ 197708 h 579002"/>
                <a:gd name="connsiteX16" fmla="*/ 204770 w 4176584"/>
                <a:gd name="connsiteY16" fmla="*/ 165934 h 579002"/>
                <a:gd name="connsiteX17" fmla="*/ 289502 w 4176584"/>
                <a:gd name="connsiteY17" fmla="*/ 141220 h 579002"/>
                <a:gd name="connsiteX18" fmla="*/ 444844 w 4176584"/>
                <a:gd name="connsiteY18" fmla="*/ 112976 h 579002"/>
                <a:gd name="connsiteX19" fmla="*/ 497801 w 4176584"/>
                <a:gd name="connsiteY19" fmla="*/ 127098 h 579002"/>
                <a:gd name="connsiteX20" fmla="*/ 593125 w 4176584"/>
                <a:gd name="connsiteY20" fmla="*/ 151812 h 579002"/>
                <a:gd name="connsiteX21" fmla="*/ 741406 w 4176584"/>
                <a:gd name="connsiteY21" fmla="*/ 169464 h 579002"/>
                <a:gd name="connsiteX22" fmla="*/ 1023846 w 4176584"/>
                <a:gd name="connsiteY22" fmla="*/ 190647 h 579002"/>
                <a:gd name="connsiteX23" fmla="*/ 1948837 w 4176584"/>
                <a:gd name="connsiteY23" fmla="*/ 225952 h 579002"/>
                <a:gd name="connsiteX24" fmla="*/ 2411333 w 4176584"/>
                <a:gd name="connsiteY24" fmla="*/ 247135 h 579002"/>
                <a:gd name="connsiteX25" fmla="*/ 3180983 w 4176584"/>
                <a:gd name="connsiteY25" fmla="*/ 243605 h 579002"/>
                <a:gd name="connsiteX26" fmla="*/ 3625826 w 4176584"/>
                <a:gd name="connsiteY26" fmla="*/ 247135 h 579002"/>
                <a:gd name="connsiteX27" fmla="*/ 3774107 w 4176584"/>
                <a:gd name="connsiteY27" fmla="*/ 247135 h 579002"/>
                <a:gd name="connsiteX28" fmla="*/ 3837656 w 4176584"/>
                <a:gd name="connsiteY28" fmla="*/ 229483 h 579002"/>
                <a:gd name="connsiteX29" fmla="*/ 3908266 w 4176584"/>
                <a:gd name="connsiteY29" fmla="*/ 204769 h 579002"/>
                <a:gd name="connsiteX30" fmla="*/ 3964754 w 4176584"/>
                <a:gd name="connsiteY30" fmla="*/ 172995 h 579002"/>
                <a:gd name="connsiteX31" fmla="*/ 4010651 w 4176584"/>
                <a:gd name="connsiteY31" fmla="*/ 137690 h 579002"/>
                <a:gd name="connsiteX32" fmla="*/ 4063608 w 4176584"/>
                <a:gd name="connsiteY32" fmla="*/ 81202 h 579002"/>
                <a:gd name="connsiteX33" fmla="*/ 4095383 w 4176584"/>
                <a:gd name="connsiteY33" fmla="*/ 31775 h 579002"/>
                <a:gd name="connsiteX34" fmla="*/ 4123627 w 4176584"/>
                <a:gd name="connsiteY34" fmla="*/ 7061 h 579002"/>
                <a:gd name="connsiteX35" fmla="*/ 4144810 w 4176584"/>
                <a:gd name="connsiteY35" fmla="*/ 0 h 579002"/>
                <a:gd name="connsiteX36" fmla="*/ 4165993 w 4176584"/>
                <a:gd name="connsiteY36" fmla="*/ 7061 h 579002"/>
                <a:gd name="connsiteX37" fmla="*/ 4176584 w 4176584"/>
                <a:gd name="connsiteY37" fmla="*/ 38836 h 579002"/>
                <a:gd name="connsiteX38" fmla="*/ 4176584 w 4176584"/>
                <a:gd name="connsiteY38" fmla="*/ 98854 h 579002"/>
                <a:gd name="connsiteX39" fmla="*/ 4151871 w 4176584"/>
                <a:gd name="connsiteY39" fmla="*/ 169464 h 579002"/>
                <a:gd name="connsiteX40" fmla="*/ 4074200 w 4176584"/>
                <a:gd name="connsiteY40" fmla="*/ 321276 h 579002"/>
                <a:gd name="connsiteX41" fmla="*/ 3992998 w 4176584"/>
                <a:gd name="connsiteY41" fmla="*/ 437782 h 579002"/>
                <a:gd name="connsiteX42" fmla="*/ 3932980 w 4176584"/>
                <a:gd name="connsiteY42" fmla="*/ 515453 h 579002"/>
                <a:gd name="connsiteX43" fmla="*/ 3876492 w 4176584"/>
                <a:gd name="connsiteY43" fmla="*/ 561350 h 579002"/>
                <a:gd name="connsiteX44" fmla="*/ 3827064 w 4176584"/>
                <a:gd name="connsiteY44" fmla="*/ 579002 h 579002"/>
                <a:gd name="connsiteX45" fmla="*/ 3802351 w 4176584"/>
                <a:gd name="connsiteY45" fmla="*/ 579002 h 579002"/>
                <a:gd name="connsiteX46" fmla="*/ 3781168 w 4176584"/>
                <a:gd name="connsiteY46" fmla="*/ 564880 h 579002"/>
                <a:gd name="connsiteX47" fmla="*/ 3752924 w 4176584"/>
                <a:gd name="connsiteY47" fmla="*/ 543697 h 579002"/>
                <a:gd name="connsiteX48" fmla="*/ 3724680 w 4176584"/>
                <a:gd name="connsiteY48" fmla="*/ 518984 h 579002"/>
                <a:gd name="connsiteX49" fmla="*/ 3671722 w 4176584"/>
                <a:gd name="connsiteY49" fmla="*/ 497801 h 579002"/>
                <a:gd name="connsiteX50" fmla="*/ 3353977 w 4176584"/>
                <a:gd name="connsiteY50" fmla="*/ 473087 h 579002"/>
                <a:gd name="connsiteX51" fmla="*/ 3170391 w 4176584"/>
                <a:gd name="connsiteY51" fmla="*/ 473087 h 579002"/>
                <a:gd name="connsiteX52" fmla="*/ 2986805 w 4176584"/>
                <a:gd name="connsiteY52" fmla="*/ 441313 h 579002"/>
                <a:gd name="connsiteX53" fmla="*/ 2534901 w 4176584"/>
                <a:gd name="connsiteY53" fmla="*/ 441313 h 579002"/>
                <a:gd name="connsiteX54" fmla="*/ 1977081 w 4176584"/>
                <a:gd name="connsiteY54" fmla="*/ 444843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76584" h="579002">
                  <a:moveTo>
                    <a:pt x="1977081" y="444843"/>
                  </a:moveTo>
                  <a:lnTo>
                    <a:pt x="1500464" y="444843"/>
                  </a:lnTo>
                  <a:lnTo>
                    <a:pt x="1048559" y="448374"/>
                  </a:lnTo>
                  <a:lnTo>
                    <a:pt x="751997" y="448374"/>
                  </a:lnTo>
                  <a:lnTo>
                    <a:pt x="518984" y="437782"/>
                  </a:lnTo>
                  <a:lnTo>
                    <a:pt x="349520" y="434252"/>
                  </a:lnTo>
                  <a:lnTo>
                    <a:pt x="204770" y="427191"/>
                  </a:lnTo>
                  <a:lnTo>
                    <a:pt x="158873" y="420130"/>
                  </a:lnTo>
                  <a:lnTo>
                    <a:pt x="112976" y="406008"/>
                  </a:lnTo>
                  <a:lnTo>
                    <a:pt x="63549" y="388355"/>
                  </a:lnTo>
                  <a:lnTo>
                    <a:pt x="21183" y="356581"/>
                  </a:lnTo>
                  <a:lnTo>
                    <a:pt x="0" y="321276"/>
                  </a:lnTo>
                  <a:lnTo>
                    <a:pt x="0" y="293032"/>
                  </a:lnTo>
                  <a:lnTo>
                    <a:pt x="31775" y="261257"/>
                  </a:lnTo>
                  <a:lnTo>
                    <a:pt x="70610" y="229483"/>
                  </a:lnTo>
                  <a:lnTo>
                    <a:pt x="123568" y="197708"/>
                  </a:lnTo>
                  <a:lnTo>
                    <a:pt x="204770" y="165934"/>
                  </a:lnTo>
                  <a:lnTo>
                    <a:pt x="289502" y="141220"/>
                  </a:lnTo>
                  <a:lnTo>
                    <a:pt x="444844" y="112976"/>
                  </a:lnTo>
                  <a:lnTo>
                    <a:pt x="497801" y="127098"/>
                  </a:lnTo>
                  <a:lnTo>
                    <a:pt x="593125" y="151812"/>
                  </a:lnTo>
                  <a:lnTo>
                    <a:pt x="741406" y="169464"/>
                  </a:lnTo>
                  <a:lnTo>
                    <a:pt x="1023846" y="190647"/>
                  </a:lnTo>
                  <a:lnTo>
                    <a:pt x="1948837" y="225952"/>
                  </a:lnTo>
                  <a:lnTo>
                    <a:pt x="2411333" y="247135"/>
                  </a:lnTo>
                  <a:lnTo>
                    <a:pt x="3180983" y="243605"/>
                  </a:lnTo>
                  <a:lnTo>
                    <a:pt x="3625826" y="247135"/>
                  </a:lnTo>
                  <a:lnTo>
                    <a:pt x="3774107" y="247135"/>
                  </a:lnTo>
                  <a:lnTo>
                    <a:pt x="3837656" y="229483"/>
                  </a:lnTo>
                  <a:lnTo>
                    <a:pt x="3908266" y="204769"/>
                  </a:lnTo>
                  <a:lnTo>
                    <a:pt x="3964754" y="172995"/>
                  </a:lnTo>
                  <a:lnTo>
                    <a:pt x="4010651" y="137690"/>
                  </a:lnTo>
                  <a:lnTo>
                    <a:pt x="4063608" y="81202"/>
                  </a:lnTo>
                  <a:lnTo>
                    <a:pt x="4095383" y="31775"/>
                  </a:lnTo>
                  <a:lnTo>
                    <a:pt x="4123627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76584" y="38836"/>
                  </a:lnTo>
                  <a:lnTo>
                    <a:pt x="4176584" y="98854"/>
                  </a:lnTo>
                  <a:lnTo>
                    <a:pt x="4151871" y="169464"/>
                  </a:lnTo>
                  <a:lnTo>
                    <a:pt x="4074200" y="321276"/>
                  </a:lnTo>
                  <a:lnTo>
                    <a:pt x="3992998" y="437782"/>
                  </a:lnTo>
                  <a:lnTo>
                    <a:pt x="3932980" y="515453"/>
                  </a:lnTo>
                  <a:lnTo>
                    <a:pt x="3876492" y="561350"/>
                  </a:lnTo>
                  <a:lnTo>
                    <a:pt x="3827064" y="579002"/>
                  </a:lnTo>
                  <a:lnTo>
                    <a:pt x="3802351" y="579002"/>
                  </a:lnTo>
                  <a:lnTo>
                    <a:pt x="3781168" y="564880"/>
                  </a:lnTo>
                  <a:lnTo>
                    <a:pt x="3752924" y="543697"/>
                  </a:lnTo>
                  <a:lnTo>
                    <a:pt x="3724680" y="518984"/>
                  </a:lnTo>
                  <a:lnTo>
                    <a:pt x="3671722" y="497801"/>
                  </a:lnTo>
                  <a:lnTo>
                    <a:pt x="3353977" y="473087"/>
                  </a:lnTo>
                  <a:lnTo>
                    <a:pt x="3170391" y="473087"/>
                  </a:lnTo>
                  <a:lnTo>
                    <a:pt x="2986805" y="441313"/>
                  </a:lnTo>
                  <a:lnTo>
                    <a:pt x="2534901" y="441313"/>
                  </a:lnTo>
                  <a:lnTo>
                    <a:pt x="1977081" y="444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96BB5C49-2830-4F61-BB8C-2A3C14F74EBA}"/>
                </a:ext>
              </a:extLst>
            </p:cNvPr>
            <p:cNvSpPr/>
            <p:nvPr/>
          </p:nvSpPr>
          <p:spPr>
            <a:xfrm rot="16200000">
              <a:off x="2391569" y="3247231"/>
              <a:ext cx="1955800" cy="1239838"/>
            </a:xfrm>
            <a:custGeom>
              <a:avLst/>
              <a:gdLst>
                <a:gd name="connsiteX0" fmla="*/ 1057554 w 1955285"/>
                <a:gd name="connsiteY0" fmla="*/ 966787 h 1240631"/>
                <a:gd name="connsiteX1" fmla="*/ 819429 w 1955285"/>
                <a:gd name="connsiteY1" fmla="*/ 785812 h 1240631"/>
                <a:gd name="connsiteX2" fmla="*/ 590829 w 1955285"/>
                <a:gd name="connsiteY2" fmla="*/ 602456 h 1240631"/>
                <a:gd name="connsiteX3" fmla="*/ 416998 w 1955285"/>
                <a:gd name="connsiteY3" fmla="*/ 445294 h 1240631"/>
                <a:gd name="connsiteX4" fmla="*/ 255073 w 1955285"/>
                <a:gd name="connsiteY4" fmla="*/ 290512 h 1240631"/>
                <a:gd name="connsiteX5" fmla="*/ 97910 w 1955285"/>
                <a:gd name="connsiteY5" fmla="*/ 140494 h 1240631"/>
                <a:gd name="connsiteX6" fmla="*/ 16948 w 1955285"/>
                <a:gd name="connsiteY6" fmla="*/ 61912 h 1240631"/>
                <a:gd name="connsiteX7" fmla="*/ 7423 w 1955285"/>
                <a:gd name="connsiteY7" fmla="*/ 50006 h 1240631"/>
                <a:gd name="connsiteX8" fmla="*/ 279 w 1955285"/>
                <a:gd name="connsiteY8" fmla="*/ 28575 h 1240631"/>
                <a:gd name="connsiteX9" fmla="*/ 5042 w 1955285"/>
                <a:gd name="connsiteY9" fmla="*/ 11906 h 1240631"/>
                <a:gd name="connsiteX10" fmla="*/ 24092 w 1955285"/>
                <a:gd name="connsiteY10" fmla="*/ 0 h 1240631"/>
                <a:gd name="connsiteX11" fmla="*/ 57429 w 1955285"/>
                <a:gd name="connsiteY11" fmla="*/ 4762 h 1240631"/>
                <a:gd name="connsiteX12" fmla="*/ 174110 w 1955285"/>
                <a:gd name="connsiteY12" fmla="*/ 95250 h 1240631"/>
                <a:gd name="connsiteX13" fmla="*/ 424142 w 1955285"/>
                <a:gd name="connsiteY13" fmla="*/ 273844 h 1240631"/>
                <a:gd name="connsiteX14" fmla="*/ 745610 w 1955285"/>
                <a:gd name="connsiteY14" fmla="*/ 490537 h 1240631"/>
                <a:gd name="connsiteX15" fmla="*/ 1057554 w 1955285"/>
                <a:gd name="connsiteY15" fmla="*/ 685800 h 1240631"/>
                <a:gd name="connsiteX16" fmla="*/ 1476654 w 1955285"/>
                <a:gd name="connsiteY16" fmla="*/ 938212 h 1240631"/>
                <a:gd name="connsiteX17" fmla="*/ 1688585 w 1955285"/>
                <a:gd name="connsiteY17" fmla="*/ 1057275 h 1240631"/>
                <a:gd name="connsiteX18" fmla="*/ 1955285 w 1955285"/>
                <a:gd name="connsiteY18" fmla="*/ 1207294 h 1240631"/>
                <a:gd name="connsiteX19" fmla="*/ 1440935 w 1955285"/>
                <a:gd name="connsiteY19" fmla="*/ 1240631 h 1240631"/>
                <a:gd name="connsiteX20" fmla="*/ 1290917 w 1955285"/>
                <a:gd name="connsiteY20" fmla="*/ 1145381 h 1240631"/>
                <a:gd name="connsiteX21" fmla="*/ 1057554 w 1955285"/>
                <a:gd name="connsiteY21" fmla="*/ 966787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5285" h="1240631">
                  <a:moveTo>
                    <a:pt x="1057554" y="966787"/>
                  </a:moveTo>
                  <a:lnTo>
                    <a:pt x="819429" y="785812"/>
                  </a:lnTo>
                  <a:lnTo>
                    <a:pt x="590829" y="602456"/>
                  </a:lnTo>
                  <a:lnTo>
                    <a:pt x="416998" y="445294"/>
                  </a:lnTo>
                  <a:lnTo>
                    <a:pt x="255073" y="290512"/>
                  </a:lnTo>
                  <a:lnTo>
                    <a:pt x="97910" y="140494"/>
                  </a:lnTo>
                  <a:lnTo>
                    <a:pt x="16948" y="61912"/>
                  </a:lnTo>
                  <a:lnTo>
                    <a:pt x="7423" y="50006"/>
                  </a:lnTo>
                  <a:cubicBezTo>
                    <a:pt x="0" y="30213"/>
                    <a:pt x="279" y="37738"/>
                    <a:pt x="279" y="28575"/>
                  </a:cubicBezTo>
                  <a:lnTo>
                    <a:pt x="5042" y="11906"/>
                  </a:lnTo>
                  <a:lnTo>
                    <a:pt x="24092" y="0"/>
                  </a:lnTo>
                  <a:lnTo>
                    <a:pt x="57429" y="4762"/>
                  </a:lnTo>
                  <a:lnTo>
                    <a:pt x="174110" y="95250"/>
                  </a:lnTo>
                  <a:lnTo>
                    <a:pt x="424142" y="273844"/>
                  </a:lnTo>
                  <a:lnTo>
                    <a:pt x="745610" y="490537"/>
                  </a:lnTo>
                  <a:lnTo>
                    <a:pt x="1057554" y="685800"/>
                  </a:lnTo>
                  <a:lnTo>
                    <a:pt x="1476654" y="938212"/>
                  </a:lnTo>
                  <a:lnTo>
                    <a:pt x="1688585" y="1057275"/>
                  </a:lnTo>
                  <a:lnTo>
                    <a:pt x="1955285" y="1207294"/>
                  </a:lnTo>
                  <a:lnTo>
                    <a:pt x="1440935" y="1240631"/>
                  </a:lnTo>
                  <a:lnTo>
                    <a:pt x="1290917" y="1145381"/>
                  </a:lnTo>
                  <a:lnTo>
                    <a:pt x="1057554" y="966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80AC6212-759D-4A1D-A5A3-8A5975EC6914}"/>
                </a:ext>
              </a:extLst>
            </p:cNvPr>
            <p:cNvSpPr/>
            <p:nvPr/>
          </p:nvSpPr>
          <p:spPr>
            <a:xfrm>
              <a:off x="4065588" y="3367088"/>
              <a:ext cx="747712" cy="638175"/>
            </a:xfrm>
            <a:custGeom>
              <a:avLst/>
              <a:gdLst>
                <a:gd name="connsiteX0" fmla="*/ 292894 w 747712"/>
                <a:gd name="connsiteY0" fmla="*/ 304800 h 638175"/>
                <a:gd name="connsiteX1" fmla="*/ 150019 w 747712"/>
                <a:gd name="connsiteY1" fmla="*/ 169068 h 638175"/>
                <a:gd name="connsiteX2" fmla="*/ 100012 w 747712"/>
                <a:gd name="connsiteY2" fmla="*/ 130968 h 638175"/>
                <a:gd name="connsiteX3" fmla="*/ 0 w 747712"/>
                <a:gd name="connsiteY3" fmla="*/ 73818 h 638175"/>
                <a:gd name="connsiteX4" fmla="*/ 0 w 747712"/>
                <a:gd name="connsiteY4" fmla="*/ 0 h 638175"/>
                <a:gd name="connsiteX5" fmla="*/ 138112 w 747712"/>
                <a:gd name="connsiteY5" fmla="*/ 28575 h 638175"/>
                <a:gd name="connsiteX6" fmla="*/ 252412 w 747712"/>
                <a:gd name="connsiteY6" fmla="*/ 64293 h 638175"/>
                <a:gd name="connsiteX7" fmla="*/ 373856 w 747712"/>
                <a:gd name="connsiteY7" fmla="*/ 102393 h 638175"/>
                <a:gd name="connsiteX8" fmla="*/ 469106 w 747712"/>
                <a:gd name="connsiteY8" fmla="*/ 142875 h 638175"/>
                <a:gd name="connsiteX9" fmla="*/ 526256 w 747712"/>
                <a:gd name="connsiteY9" fmla="*/ 169068 h 638175"/>
                <a:gd name="connsiteX10" fmla="*/ 566737 w 747712"/>
                <a:gd name="connsiteY10" fmla="*/ 192881 h 638175"/>
                <a:gd name="connsiteX11" fmla="*/ 583406 w 747712"/>
                <a:gd name="connsiteY11" fmla="*/ 204787 h 638175"/>
                <a:gd name="connsiteX12" fmla="*/ 614362 w 747712"/>
                <a:gd name="connsiteY12" fmla="*/ 235743 h 638175"/>
                <a:gd name="connsiteX13" fmla="*/ 647700 w 747712"/>
                <a:gd name="connsiteY13" fmla="*/ 283368 h 638175"/>
                <a:gd name="connsiteX14" fmla="*/ 683419 w 747712"/>
                <a:gd name="connsiteY14" fmla="*/ 335756 h 638175"/>
                <a:gd name="connsiteX15" fmla="*/ 719137 w 747712"/>
                <a:gd name="connsiteY15" fmla="*/ 409575 h 638175"/>
                <a:gd name="connsiteX16" fmla="*/ 738187 w 747712"/>
                <a:gd name="connsiteY16" fmla="*/ 459581 h 638175"/>
                <a:gd name="connsiteX17" fmla="*/ 747712 w 747712"/>
                <a:gd name="connsiteY17" fmla="*/ 492918 h 638175"/>
                <a:gd name="connsiteX18" fmla="*/ 747712 w 747712"/>
                <a:gd name="connsiteY18" fmla="*/ 526256 h 638175"/>
                <a:gd name="connsiteX19" fmla="*/ 740569 w 747712"/>
                <a:gd name="connsiteY19" fmla="*/ 566737 h 638175"/>
                <a:gd name="connsiteX20" fmla="*/ 723900 w 747712"/>
                <a:gd name="connsiteY20" fmla="*/ 592931 h 638175"/>
                <a:gd name="connsiteX21" fmla="*/ 695325 w 747712"/>
                <a:gd name="connsiteY21" fmla="*/ 619125 h 638175"/>
                <a:gd name="connsiteX22" fmla="*/ 669131 w 747712"/>
                <a:gd name="connsiteY22" fmla="*/ 631031 h 638175"/>
                <a:gd name="connsiteX23" fmla="*/ 633412 w 747712"/>
                <a:gd name="connsiteY23" fmla="*/ 638175 h 638175"/>
                <a:gd name="connsiteX24" fmla="*/ 595312 w 747712"/>
                <a:gd name="connsiteY24" fmla="*/ 635793 h 638175"/>
                <a:gd name="connsiteX25" fmla="*/ 573881 w 747712"/>
                <a:gd name="connsiteY25" fmla="*/ 626268 h 638175"/>
                <a:gd name="connsiteX26" fmla="*/ 554831 w 747712"/>
                <a:gd name="connsiteY26" fmla="*/ 607218 h 638175"/>
                <a:gd name="connsiteX27" fmla="*/ 511969 w 747712"/>
                <a:gd name="connsiteY27" fmla="*/ 550068 h 638175"/>
                <a:gd name="connsiteX28" fmla="*/ 409575 w 747712"/>
                <a:gd name="connsiteY28" fmla="*/ 428625 h 638175"/>
                <a:gd name="connsiteX29" fmla="*/ 292894 w 747712"/>
                <a:gd name="connsiteY29" fmla="*/ 3048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2" h="638175">
                  <a:moveTo>
                    <a:pt x="292894" y="304800"/>
                  </a:moveTo>
                  <a:lnTo>
                    <a:pt x="150019" y="169068"/>
                  </a:lnTo>
                  <a:lnTo>
                    <a:pt x="100012" y="130968"/>
                  </a:lnTo>
                  <a:lnTo>
                    <a:pt x="0" y="73818"/>
                  </a:lnTo>
                  <a:lnTo>
                    <a:pt x="0" y="0"/>
                  </a:lnTo>
                  <a:lnTo>
                    <a:pt x="138112" y="28575"/>
                  </a:lnTo>
                  <a:lnTo>
                    <a:pt x="252412" y="64293"/>
                  </a:lnTo>
                  <a:lnTo>
                    <a:pt x="373856" y="102393"/>
                  </a:lnTo>
                  <a:lnTo>
                    <a:pt x="469106" y="142875"/>
                  </a:lnTo>
                  <a:lnTo>
                    <a:pt x="526256" y="169068"/>
                  </a:lnTo>
                  <a:lnTo>
                    <a:pt x="566737" y="192881"/>
                  </a:lnTo>
                  <a:lnTo>
                    <a:pt x="583406" y="204787"/>
                  </a:lnTo>
                  <a:lnTo>
                    <a:pt x="614362" y="235743"/>
                  </a:lnTo>
                  <a:lnTo>
                    <a:pt x="647700" y="283368"/>
                  </a:lnTo>
                  <a:lnTo>
                    <a:pt x="683419" y="335756"/>
                  </a:lnTo>
                  <a:lnTo>
                    <a:pt x="719137" y="409575"/>
                  </a:lnTo>
                  <a:lnTo>
                    <a:pt x="738187" y="459581"/>
                  </a:lnTo>
                  <a:lnTo>
                    <a:pt x="747712" y="492918"/>
                  </a:lnTo>
                  <a:lnTo>
                    <a:pt x="747712" y="526256"/>
                  </a:lnTo>
                  <a:lnTo>
                    <a:pt x="740569" y="566737"/>
                  </a:lnTo>
                  <a:lnTo>
                    <a:pt x="723900" y="592931"/>
                  </a:lnTo>
                  <a:lnTo>
                    <a:pt x="695325" y="619125"/>
                  </a:lnTo>
                  <a:lnTo>
                    <a:pt x="669131" y="631031"/>
                  </a:lnTo>
                  <a:lnTo>
                    <a:pt x="633412" y="638175"/>
                  </a:lnTo>
                  <a:lnTo>
                    <a:pt x="595312" y="635793"/>
                  </a:lnTo>
                  <a:lnTo>
                    <a:pt x="573881" y="626268"/>
                  </a:lnTo>
                  <a:lnTo>
                    <a:pt x="554831" y="607218"/>
                  </a:lnTo>
                  <a:lnTo>
                    <a:pt x="511969" y="550068"/>
                  </a:lnTo>
                  <a:lnTo>
                    <a:pt x="409575" y="428625"/>
                  </a:lnTo>
                  <a:lnTo>
                    <a:pt x="292894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54EF561-D8DC-4983-A81C-C2C323F83417}"/>
                </a:ext>
              </a:extLst>
            </p:cNvPr>
            <p:cNvSpPr/>
            <p:nvPr/>
          </p:nvSpPr>
          <p:spPr>
            <a:xfrm rot="16200000">
              <a:off x="4010819" y="3493294"/>
              <a:ext cx="4448175" cy="681037"/>
            </a:xfrm>
            <a:custGeom>
              <a:avLst/>
              <a:gdLst>
                <a:gd name="connsiteX0" fmla="*/ 1850745 w 4447641"/>
                <a:gd name="connsiteY0" fmla="*/ 610819 h 680313"/>
                <a:gd name="connsiteX1" fmla="*/ 1225296 w 4447641"/>
                <a:gd name="connsiteY1" fmla="*/ 636422 h 680313"/>
                <a:gd name="connsiteX2" fmla="*/ 724205 w 4447641"/>
                <a:gd name="connsiteY2" fmla="*/ 654710 h 680313"/>
                <a:gd name="connsiteX3" fmla="*/ 654710 w 4447641"/>
                <a:gd name="connsiteY3" fmla="*/ 665683 h 680313"/>
                <a:gd name="connsiteX4" fmla="*/ 618134 w 4447641"/>
                <a:gd name="connsiteY4" fmla="*/ 669341 h 680313"/>
                <a:gd name="connsiteX5" fmla="*/ 534009 w 4447641"/>
                <a:gd name="connsiteY5" fmla="*/ 676656 h 680313"/>
                <a:gd name="connsiteX6" fmla="*/ 486461 w 4447641"/>
                <a:gd name="connsiteY6" fmla="*/ 680313 h 680313"/>
                <a:gd name="connsiteX7" fmla="*/ 416966 w 4447641"/>
                <a:gd name="connsiteY7" fmla="*/ 665683 h 680313"/>
                <a:gd name="connsiteX8" fmla="*/ 340157 w 4447641"/>
                <a:gd name="connsiteY8" fmla="*/ 643737 h 680313"/>
                <a:gd name="connsiteX9" fmla="*/ 193853 w 4447641"/>
                <a:gd name="connsiteY9" fmla="*/ 596189 h 680313"/>
                <a:gd name="connsiteX10" fmla="*/ 109728 w 4447641"/>
                <a:gd name="connsiteY10" fmla="*/ 566928 h 680313"/>
                <a:gd name="connsiteX11" fmla="*/ 51206 w 4447641"/>
                <a:gd name="connsiteY11" fmla="*/ 548640 h 680313"/>
                <a:gd name="connsiteX12" fmla="*/ 25603 w 4447641"/>
                <a:gd name="connsiteY12" fmla="*/ 537667 h 680313"/>
                <a:gd name="connsiteX13" fmla="*/ 0 w 4447641"/>
                <a:gd name="connsiteY13" fmla="*/ 515721 h 680313"/>
                <a:gd name="connsiteX14" fmla="*/ 0 w 4447641"/>
                <a:gd name="connsiteY14" fmla="*/ 490118 h 680313"/>
                <a:gd name="connsiteX15" fmla="*/ 18288 w 4447641"/>
                <a:gd name="connsiteY15" fmla="*/ 453542 h 680313"/>
                <a:gd name="connsiteX16" fmla="*/ 120701 w 4447641"/>
                <a:gd name="connsiteY16" fmla="*/ 354787 h 680313"/>
                <a:gd name="connsiteX17" fmla="*/ 804672 w 4447641"/>
                <a:gd name="connsiteY17" fmla="*/ 387705 h 680313"/>
                <a:gd name="connsiteX18" fmla="*/ 1327709 w 4447641"/>
                <a:gd name="connsiteY18" fmla="*/ 369417 h 680313"/>
                <a:gd name="connsiteX19" fmla="*/ 2150669 w 4447641"/>
                <a:gd name="connsiteY19" fmla="*/ 343814 h 680313"/>
                <a:gd name="connsiteX20" fmla="*/ 2582265 w 4447641"/>
                <a:gd name="connsiteY20" fmla="*/ 318211 h 680313"/>
                <a:gd name="connsiteX21" fmla="*/ 3054096 w 4447641"/>
                <a:gd name="connsiteY21" fmla="*/ 296265 h 680313"/>
                <a:gd name="connsiteX22" fmla="*/ 3277209 w 4447641"/>
                <a:gd name="connsiteY22" fmla="*/ 296265 h 680313"/>
                <a:gd name="connsiteX23" fmla="*/ 3646627 w 4447641"/>
                <a:gd name="connsiteY23" fmla="*/ 296265 h 680313"/>
                <a:gd name="connsiteX24" fmla="*/ 4037990 w 4447641"/>
                <a:gd name="connsiteY24" fmla="*/ 296265 h 680313"/>
                <a:gd name="connsiteX25" fmla="*/ 4111142 w 4447641"/>
                <a:gd name="connsiteY25" fmla="*/ 288950 h 680313"/>
                <a:gd name="connsiteX26" fmla="*/ 4173321 w 4447641"/>
                <a:gd name="connsiteY26" fmla="*/ 277977 h 680313"/>
                <a:gd name="connsiteX27" fmla="*/ 4220870 w 4447641"/>
                <a:gd name="connsiteY27" fmla="*/ 256032 h 680313"/>
                <a:gd name="connsiteX28" fmla="*/ 4268419 w 4447641"/>
                <a:gd name="connsiteY28" fmla="*/ 219456 h 680313"/>
                <a:gd name="connsiteX29" fmla="*/ 4319625 w 4447641"/>
                <a:gd name="connsiteY29" fmla="*/ 168249 h 680313"/>
                <a:gd name="connsiteX30" fmla="*/ 4356201 w 4447641"/>
                <a:gd name="connsiteY30" fmla="*/ 109728 h 680313"/>
                <a:gd name="connsiteX31" fmla="*/ 4381805 w 4447641"/>
                <a:gd name="connsiteY31" fmla="*/ 54864 h 680313"/>
                <a:gd name="connsiteX32" fmla="*/ 4403750 w 4447641"/>
                <a:gd name="connsiteY32" fmla="*/ 14630 h 680313"/>
                <a:gd name="connsiteX33" fmla="*/ 4418381 w 4447641"/>
                <a:gd name="connsiteY33" fmla="*/ 3657 h 680313"/>
                <a:gd name="connsiteX34" fmla="*/ 4429353 w 4447641"/>
                <a:gd name="connsiteY34" fmla="*/ 0 h 680313"/>
                <a:gd name="connsiteX35" fmla="*/ 4440326 w 4447641"/>
                <a:gd name="connsiteY35" fmla="*/ 14630 h 680313"/>
                <a:gd name="connsiteX36" fmla="*/ 4447641 w 4447641"/>
                <a:gd name="connsiteY36" fmla="*/ 69494 h 680313"/>
                <a:gd name="connsiteX37" fmla="*/ 4436669 w 4447641"/>
                <a:gd name="connsiteY37" fmla="*/ 142646 h 680313"/>
                <a:gd name="connsiteX38" fmla="*/ 4414723 w 4447641"/>
                <a:gd name="connsiteY38" fmla="*/ 234086 h 680313"/>
                <a:gd name="connsiteX39" fmla="*/ 4374489 w 4447641"/>
                <a:gd name="connsiteY39" fmla="*/ 332841 h 680313"/>
                <a:gd name="connsiteX40" fmla="*/ 4297680 w 4447641"/>
                <a:gd name="connsiteY40" fmla="*/ 479145 h 680313"/>
                <a:gd name="connsiteX41" fmla="*/ 4246473 w 4447641"/>
                <a:gd name="connsiteY41" fmla="*/ 570585 h 680313"/>
                <a:gd name="connsiteX42" fmla="*/ 4195267 w 4447641"/>
                <a:gd name="connsiteY42" fmla="*/ 625449 h 680313"/>
                <a:gd name="connsiteX43" fmla="*/ 4169664 w 4447641"/>
                <a:gd name="connsiteY43" fmla="*/ 643737 h 680313"/>
                <a:gd name="connsiteX44" fmla="*/ 4151376 w 4447641"/>
                <a:gd name="connsiteY44" fmla="*/ 643737 h 680313"/>
                <a:gd name="connsiteX45" fmla="*/ 4118457 w 4447641"/>
                <a:gd name="connsiteY45" fmla="*/ 640080 h 680313"/>
                <a:gd name="connsiteX46" fmla="*/ 4089197 w 4447641"/>
                <a:gd name="connsiteY46" fmla="*/ 618134 h 680313"/>
                <a:gd name="connsiteX47" fmla="*/ 4059936 w 4447641"/>
                <a:gd name="connsiteY47" fmla="*/ 592531 h 680313"/>
                <a:gd name="connsiteX48" fmla="*/ 4027017 w 4447641"/>
                <a:gd name="connsiteY48" fmla="*/ 570585 h 680313"/>
                <a:gd name="connsiteX49" fmla="*/ 3986784 w 4447641"/>
                <a:gd name="connsiteY49" fmla="*/ 552297 h 680313"/>
                <a:gd name="connsiteX50" fmla="*/ 3928262 w 4447641"/>
                <a:gd name="connsiteY50" fmla="*/ 544982 h 680313"/>
                <a:gd name="connsiteX51" fmla="*/ 3291840 w 4447641"/>
                <a:gd name="connsiteY51" fmla="*/ 541325 h 680313"/>
                <a:gd name="connsiteX52" fmla="*/ 2761488 w 4447641"/>
                <a:gd name="connsiteY52" fmla="*/ 548640 h 680313"/>
                <a:gd name="connsiteX53" fmla="*/ 2381097 w 4447641"/>
                <a:gd name="connsiteY53" fmla="*/ 588873 h 680313"/>
                <a:gd name="connsiteX54" fmla="*/ 1850745 w 4447641"/>
                <a:gd name="connsiteY54" fmla="*/ 610819 h 68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47641" h="680313">
                  <a:moveTo>
                    <a:pt x="1850745" y="610819"/>
                  </a:moveTo>
                  <a:lnTo>
                    <a:pt x="1225296" y="636422"/>
                  </a:lnTo>
                  <a:lnTo>
                    <a:pt x="724205" y="654710"/>
                  </a:lnTo>
                  <a:lnTo>
                    <a:pt x="654710" y="665683"/>
                  </a:lnTo>
                  <a:lnTo>
                    <a:pt x="618134" y="669341"/>
                  </a:lnTo>
                  <a:lnTo>
                    <a:pt x="534009" y="676656"/>
                  </a:lnTo>
                  <a:lnTo>
                    <a:pt x="486461" y="680313"/>
                  </a:lnTo>
                  <a:lnTo>
                    <a:pt x="416966" y="665683"/>
                  </a:lnTo>
                  <a:lnTo>
                    <a:pt x="340157" y="643737"/>
                  </a:lnTo>
                  <a:lnTo>
                    <a:pt x="193853" y="596189"/>
                  </a:lnTo>
                  <a:lnTo>
                    <a:pt x="109728" y="566928"/>
                  </a:lnTo>
                  <a:lnTo>
                    <a:pt x="51206" y="548640"/>
                  </a:lnTo>
                  <a:lnTo>
                    <a:pt x="25603" y="537667"/>
                  </a:lnTo>
                  <a:lnTo>
                    <a:pt x="0" y="515721"/>
                  </a:lnTo>
                  <a:lnTo>
                    <a:pt x="0" y="490118"/>
                  </a:lnTo>
                  <a:lnTo>
                    <a:pt x="18288" y="453542"/>
                  </a:lnTo>
                  <a:lnTo>
                    <a:pt x="120701" y="354787"/>
                  </a:lnTo>
                  <a:lnTo>
                    <a:pt x="804672" y="387705"/>
                  </a:lnTo>
                  <a:lnTo>
                    <a:pt x="1327709" y="369417"/>
                  </a:lnTo>
                  <a:lnTo>
                    <a:pt x="2150669" y="343814"/>
                  </a:lnTo>
                  <a:lnTo>
                    <a:pt x="2582265" y="318211"/>
                  </a:lnTo>
                  <a:lnTo>
                    <a:pt x="3054096" y="296265"/>
                  </a:lnTo>
                  <a:lnTo>
                    <a:pt x="3277209" y="296265"/>
                  </a:lnTo>
                  <a:lnTo>
                    <a:pt x="3646627" y="296265"/>
                  </a:lnTo>
                  <a:lnTo>
                    <a:pt x="4037990" y="296265"/>
                  </a:lnTo>
                  <a:lnTo>
                    <a:pt x="4111142" y="288950"/>
                  </a:lnTo>
                  <a:lnTo>
                    <a:pt x="4173321" y="277977"/>
                  </a:lnTo>
                  <a:lnTo>
                    <a:pt x="4220870" y="256032"/>
                  </a:lnTo>
                  <a:lnTo>
                    <a:pt x="4268419" y="219456"/>
                  </a:lnTo>
                  <a:lnTo>
                    <a:pt x="4319625" y="168249"/>
                  </a:lnTo>
                  <a:lnTo>
                    <a:pt x="4356201" y="109728"/>
                  </a:lnTo>
                  <a:lnTo>
                    <a:pt x="4381805" y="54864"/>
                  </a:lnTo>
                  <a:lnTo>
                    <a:pt x="4403750" y="14630"/>
                  </a:lnTo>
                  <a:lnTo>
                    <a:pt x="4418381" y="3657"/>
                  </a:lnTo>
                  <a:lnTo>
                    <a:pt x="4429353" y="0"/>
                  </a:lnTo>
                  <a:lnTo>
                    <a:pt x="4440326" y="14630"/>
                  </a:lnTo>
                  <a:lnTo>
                    <a:pt x="4447641" y="69494"/>
                  </a:lnTo>
                  <a:lnTo>
                    <a:pt x="4436669" y="142646"/>
                  </a:lnTo>
                  <a:lnTo>
                    <a:pt x="4414723" y="234086"/>
                  </a:lnTo>
                  <a:lnTo>
                    <a:pt x="4374489" y="332841"/>
                  </a:lnTo>
                  <a:lnTo>
                    <a:pt x="4297680" y="479145"/>
                  </a:lnTo>
                  <a:lnTo>
                    <a:pt x="4246473" y="570585"/>
                  </a:lnTo>
                  <a:lnTo>
                    <a:pt x="4195267" y="625449"/>
                  </a:lnTo>
                  <a:lnTo>
                    <a:pt x="4169664" y="643737"/>
                  </a:lnTo>
                  <a:lnTo>
                    <a:pt x="4151376" y="643737"/>
                  </a:lnTo>
                  <a:lnTo>
                    <a:pt x="4118457" y="640080"/>
                  </a:lnTo>
                  <a:lnTo>
                    <a:pt x="4089197" y="618134"/>
                  </a:lnTo>
                  <a:lnTo>
                    <a:pt x="4059936" y="592531"/>
                  </a:lnTo>
                  <a:lnTo>
                    <a:pt x="4027017" y="570585"/>
                  </a:lnTo>
                  <a:lnTo>
                    <a:pt x="3986784" y="552297"/>
                  </a:lnTo>
                  <a:lnTo>
                    <a:pt x="3928262" y="544982"/>
                  </a:lnTo>
                  <a:lnTo>
                    <a:pt x="3291840" y="541325"/>
                  </a:lnTo>
                  <a:lnTo>
                    <a:pt x="2761488" y="548640"/>
                  </a:lnTo>
                  <a:lnTo>
                    <a:pt x="2381097" y="588873"/>
                  </a:lnTo>
                  <a:lnTo>
                    <a:pt x="1850745" y="610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F06B7970-6C9C-4B02-93D1-14AAF4532D6B}"/>
                </a:ext>
              </a:extLst>
            </p:cNvPr>
            <p:cNvSpPr/>
            <p:nvPr/>
          </p:nvSpPr>
          <p:spPr>
            <a:xfrm>
              <a:off x="5534025" y="5305425"/>
              <a:ext cx="790575" cy="671513"/>
            </a:xfrm>
            <a:custGeom>
              <a:avLst/>
              <a:gdLst>
                <a:gd name="connsiteX0" fmla="*/ 316706 w 790575"/>
                <a:gd name="connsiteY0" fmla="*/ 164306 h 671513"/>
                <a:gd name="connsiteX1" fmla="*/ 502444 w 790575"/>
                <a:gd name="connsiteY1" fmla="*/ 221456 h 671513"/>
                <a:gd name="connsiteX2" fmla="*/ 540544 w 790575"/>
                <a:gd name="connsiteY2" fmla="*/ 226219 h 671513"/>
                <a:gd name="connsiteX3" fmla="*/ 588169 w 790575"/>
                <a:gd name="connsiteY3" fmla="*/ 223838 h 671513"/>
                <a:gd name="connsiteX4" fmla="*/ 619125 w 790575"/>
                <a:gd name="connsiteY4" fmla="*/ 221456 h 671513"/>
                <a:gd name="connsiteX5" fmla="*/ 645319 w 790575"/>
                <a:gd name="connsiteY5" fmla="*/ 211931 h 671513"/>
                <a:gd name="connsiteX6" fmla="*/ 676275 w 790575"/>
                <a:gd name="connsiteY6" fmla="*/ 180975 h 671513"/>
                <a:gd name="connsiteX7" fmla="*/ 700088 w 790575"/>
                <a:gd name="connsiteY7" fmla="*/ 147638 h 671513"/>
                <a:gd name="connsiteX8" fmla="*/ 726281 w 790575"/>
                <a:gd name="connsiteY8" fmla="*/ 107156 h 671513"/>
                <a:gd name="connsiteX9" fmla="*/ 790575 w 790575"/>
                <a:gd name="connsiteY9" fmla="*/ 0 h 671513"/>
                <a:gd name="connsiteX10" fmla="*/ 778669 w 790575"/>
                <a:gd name="connsiteY10" fmla="*/ 671513 h 671513"/>
                <a:gd name="connsiteX11" fmla="*/ 714375 w 790575"/>
                <a:gd name="connsiteY11" fmla="*/ 628650 h 671513"/>
                <a:gd name="connsiteX12" fmla="*/ 654844 w 790575"/>
                <a:gd name="connsiteY12" fmla="*/ 571500 h 671513"/>
                <a:gd name="connsiteX13" fmla="*/ 590550 w 790575"/>
                <a:gd name="connsiteY13" fmla="*/ 507206 h 671513"/>
                <a:gd name="connsiteX14" fmla="*/ 540544 w 790575"/>
                <a:gd name="connsiteY14" fmla="*/ 461963 h 671513"/>
                <a:gd name="connsiteX15" fmla="*/ 497681 w 790575"/>
                <a:gd name="connsiteY15" fmla="*/ 419100 h 671513"/>
                <a:gd name="connsiteX16" fmla="*/ 452438 w 790575"/>
                <a:gd name="connsiteY16" fmla="*/ 383381 h 671513"/>
                <a:gd name="connsiteX17" fmla="*/ 383381 w 790575"/>
                <a:gd name="connsiteY17" fmla="*/ 338138 h 671513"/>
                <a:gd name="connsiteX18" fmla="*/ 285750 w 790575"/>
                <a:gd name="connsiteY18" fmla="*/ 280988 h 671513"/>
                <a:gd name="connsiteX19" fmla="*/ 166688 w 790575"/>
                <a:gd name="connsiteY19" fmla="*/ 219075 h 671513"/>
                <a:gd name="connsiteX20" fmla="*/ 73819 w 790575"/>
                <a:gd name="connsiteY20" fmla="*/ 173831 h 671513"/>
                <a:gd name="connsiteX21" fmla="*/ 33338 w 790575"/>
                <a:gd name="connsiteY21" fmla="*/ 154781 h 671513"/>
                <a:gd name="connsiteX22" fmla="*/ 16669 w 790575"/>
                <a:gd name="connsiteY22" fmla="*/ 140494 h 671513"/>
                <a:gd name="connsiteX23" fmla="*/ 2381 w 790575"/>
                <a:gd name="connsiteY23" fmla="*/ 119063 h 671513"/>
                <a:gd name="connsiteX24" fmla="*/ 0 w 790575"/>
                <a:gd name="connsiteY24" fmla="*/ 102394 h 671513"/>
                <a:gd name="connsiteX25" fmla="*/ 4763 w 790575"/>
                <a:gd name="connsiteY25" fmla="*/ 90488 h 671513"/>
                <a:gd name="connsiteX26" fmla="*/ 33338 w 790575"/>
                <a:gd name="connsiteY26" fmla="*/ 83344 h 671513"/>
                <a:gd name="connsiteX27" fmla="*/ 71438 w 790575"/>
                <a:gd name="connsiteY27" fmla="*/ 88106 h 671513"/>
                <a:gd name="connsiteX28" fmla="*/ 316706 w 790575"/>
                <a:gd name="connsiteY28" fmla="*/ 164306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0575" h="671513">
                  <a:moveTo>
                    <a:pt x="316706" y="164306"/>
                  </a:moveTo>
                  <a:lnTo>
                    <a:pt x="502444" y="221456"/>
                  </a:lnTo>
                  <a:lnTo>
                    <a:pt x="540544" y="226219"/>
                  </a:lnTo>
                  <a:lnTo>
                    <a:pt x="588169" y="223838"/>
                  </a:lnTo>
                  <a:lnTo>
                    <a:pt x="619125" y="221456"/>
                  </a:lnTo>
                  <a:lnTo>
                    <a:pt x="645319" y="211931"/>
                  </a:lnTo>
                  <a:lnTo>
                    <a:pt x="676275" y="180975"/>
                  </a:lnTo>
                  <a:lnTo>
                    <a:pt x="700088" y="147638"/>
                  </a:lnTo>
                  <a:lnTo>
                    <a:pt x="726281" y="107156"/>
                  </a:lnTo>
                  <a:lnTo>
                    <a:pt x="790575" y="0"/>
                  </a:lnTo>
                  <a:lnTo>
                    <a:pt x="778669" y="671513"/>
                  </a:lnTo>
                  <a:lnTo>
                    <a:pt x="714375" y="628650"/>
                  </a:lnTo>
                  <a:lnTo>
                    <a:pt x="654844" y="571500"/>
                  </a:lnTo>
                  <a:lnTo>
                    <a:pt x="590550" y="507206"/>
                  </a:lnTo>
                  <a:lnTo>
                    <a:pt x="540544" y="461963"/>
                  </a:lnTo>
                  <a:lnTo>
                    <a:pt x="497681" y="419100"/>
                  </a:lnTo>
                  <a:lnTo>
                    <a:pt x="452438" y="383381"/>
                  </a:lnTo>
                  <a:lnTo>
                    <a:pt x="383381" y="338138"/>
                  </a:lnTo>
                  <a:lnTo>
                    <a:pt x="285750" y="280988"/>
                  </a:lnTo>
                  <a:lnTo>
                    <a:pt x="166688" y="219075"/>
                  </a:lnTo>
                  <a:lnTo>
                    <a:pt x="73819" y="173831"/>
                  </a:lnTo>
                  <a:lnTo>
                    <a:pt x="33338" y="154781"/>
                  </a:lnTo>
                  <a:lnTo>
                    <a:pt x="16669" y="140494"/>
                  </a:lnTo>
                  <a:lnTo>
                    <a:pt x="2381" y="119063"/>
                  </a:lnTo>
                  <a:lnTo>
                    <a:pt x="0" y="102394"/>
                  </a:lnTo>
                  <a:lnTo>
                    <a:pt x="4763" y="90488"/>
                  </a:lnTo>
                  <a:lnTo>
                    <a:pt x="33338" y="83344"/>
                  </a:lnTo>
                  <a:lnTo>
                    <a:pt x="71438" y="88106"/>
                  </a:lnTo>
                  <a:lnTo>
                    <a:pt x="316706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5113CB46-CD14-44BF-88BB-035DED6F6184}"/>
                </a:ext>
              </a:extLst>
            </p:cNvPr>
            <p:cNvSpPr/>
            <p:nvPr/>
          </p:nvSpPr>
          <p:spPr>
            <a:xfrm>
              <a:off x="4464050" y="3243263"/>
              <a:ext cx="2222500" cy="1836737"/>
            </a:xfrm>
            <a:custGeom>
              <a:avLst/>
              <a:gdLst>
                <a:gd name="connsiteX0" fmla="*/ 1153947 w 2222893"/>
                <a:gd name="connsiteY0" fmla="*/ 1133340 h 1836527"/>
                <a:gd name="connsiteX1" fmla="*/ 1022582 w 2222893"/>
                <a:gd name="connsiteY1" fmla="*/ 1228644 h 1836527"/>
                <a:gd name="connsiteX2" fmla="*/ 875763 w 2222893"/>
                <a:gd name="connsiteY2" fmla="*/ 1331675 h 1836527"/>
                <a:gd name="connsiteX3" fmla="*/ 698035 w 2222893"/>
                <a:gd name="connsiteY3" fmla="*/ 1447585 h 1836527"/>
                <a:gd name="connsiteX4" fmla="*/ 543488 w 2222893"/>
                <a:gd name="connsiteY4" fmla="*/ 1550616 h 1836527"/>
                <a:gd name="connsiteX5" fmla="*/ 260153 w 2222893"/>
                <a:gd name="connsiteY5" fmla="*/ 1720617 h 1836527"/>
                <a:gd name="connsiteX6" fmla="*/ 79849 w 2222893"/>
                <a:gd name="connsiteY6" fmla="*/ 1818496 h 1836527"/>
                <a:gd name="connsiteX7" fmla="*/ 43788 w 2222893"/>
                <a:gd name="connsiteY7" fmla="*/ 1836527 h 1836527"/>
                <a:gd name="connsiteX8" fmla="*/ 20606 w 2222893"/>
                <a:gd name="connsiteY8" fmla="*/ 1836527 h 1836527"/>
                <a:gd name="connsiteX9" fmla="*/ 2576 w 2222893"/>
                <a:gd name="connsiteY9" fmla="*/ 1823648 h 1836527"/>
                <a:gd name="connsiteX10" fmla="*/ 0 w 2222893"/>
                <a:gd name="connsiteY10" fmla="*/ 1808193 h 1836527"/>
                <a:gd name="connsiteX11" fmla="*/ 7727 w 2222893"/>
                <a:gd name="connsiteY11" fmla="*/ 1785011 h 1836527"/>
                <a:gd name="connsiteX12" fmla="*/ 170001 w 2222893"/>
                <a:gd name="connsiteY12" fmla="*/ 1669102 h 1836527"/>
                <a:gd name="connsiteX13" fmla="*/ 381214 w 2222893"/>
                <a:gd name="connsiteY13" fmla="*/ 1511979 h 1836527"/>
                <a:gd name="connsiteX14" fmla="*/ 659398 w 2222893"/>
                <a:gd name="connsiteY14" fmla="*/ 1295614 h 1836527"/>
                <a:gd name="connsiteX15" fmla="*/ 865460 w 2222893"/>
                <a:gd name="connsiteY15" fmla="*/ 1130765 h 1836527"/>
                <a:gd name="connsiteX16" fmla="*/ 1074098 w 2222893"/>
                <a:gd name="connsiteY16" fmla="*/ 953036 h 1836527"/>
                <a:gd name="connsiteX17" fmla="*/ 1295614 w 2222893"/>
                <a:gd name="connsiteY17" fmla="*/ 741823 h 1836527"/>
                <a:gd name="connsiteX18" fmla="*/ 1475919 w 2222893"/>
                <a:gd name="connsiteY18" fmla="*/ 564094 h 1836527"/>
                <a:gd name="connsiteX19" fmla="*/ 1661374 w 2222893"/>
                <a:gd name="connsiteY19" fmla="*/ 368335 h 1836527"/>
                <a:gd name="connsiteX20" fmla="*/ 1756678 w 2222893"/>
                <a:gd name="connsiteY20" fmla="*/ 257577 h 1836527"/>
                <a:gd name="connsiteX21" fmla="*/ 1970467 w 2222893"/>
                <a:gd name="connsiteY21" fmla="*/ 0 h 1836527"/>
                <a:gd name="connsiteX22" fmla="*/ 2050316 w 2222893"/>
                <a:gd name="connsiteY22" fmla="*/ 66970 h 1836527"/>
                <a:gd name="connsiteX23" fmla="*/ 2127590 w 2222893"/>
                <a:gd name="connsiteY23" fmla="*/ 139091 h 1836527"/>
                <a:gd name="connsiteX24" fmla="*/ 2171378 w 2222893"/>
                <a:gd name="connsiteY24" fmla="*/ 170001 h 1836527"/>
                <a:gd name="connsiteX25" fmla="*/ 2202287 w 2222893"/>
                <a:gd name="connsiteY25" fmla="*/ 198334 h 1836527"/>
                <a:gd name="connsiteX26" fmla="*/ 2217742 w 2222893"/>
                <a:gd name="connsiteY26" fmla="*/ 218940 h 1836527"/>
                <a:gd name="connsiteX27" fmla="*/ 2222893 w 2222893"/>
                <a:gd name="connsiteY27" fmla="*/ 239547 h 1836527"/>
                <a:gd name="connsiteX28" fmla="*/ 2222893 w 2222893"/>
                <a:gd name="connsiteY28" fmla="*/ 260153 h 1836527"/>
                <a:gd name="connsiteX29" fmla="*/ 2210014 w 2222893"/>
                <a:gd name="connsiteY29" fmla="*/ 285911 h 1836527"/>
                <a:gd name="connsiteX30" fmla="*/ 2176529 w 2222893"/>
                <a:gd name="connsiteY30" fmla="*/ 309093 h 1836527"/>
                <a:gd name="connsiteX31" fmla="*/ 2127590 w 2222893"/>
                <a:gd name="connsiteY31" fmla="*/ 334850 h 1836527"/>
                <a:gd name="connsiteX32" fmla="*/ 2006528 w 2222893"/>
                <a:gd name="connsiteY32" fmla="*/ 432730 h 1836527"/>
                <a:gd name="connsiteX33" fmla="*/ 1759254 w 2222893"/>
                <a:gd name="connsiteY33" fmla="*/ 659398 h 1836527"/>
                <a:gd name="connsiteX34" fmla="*/ 1584101 w 2222893"/>
                <a:gd name="connsiteY34" fmla="*/ 803641 h 1836527"/>
                <a:gd name="connsiteX35" fmla="*/ 1380615 w 2222893"/>
                <a:gd name="connsiteY35" fmla="*/ 963339 h 1836527"/>
                <a:gd name="connsiteX36" fmla="*/ 1153947 w 2222893"/>
                <a:gd name="connsiteY36" fmla="*/ 1133340 h 183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22893" h="1836527">
                  <a:moveTo>
                    <a:pt x="1153947" y="1133340"/>
                  </a:moveTo>
                  <a:lnTo>
                    <a:pt x="1022582" y="1228644"/>
                  </a:lnTo>
                  <a:lnTo>
                    <a:pt x="875763" y="1331675"/>
                  </a:lnTo>
                  <a:lnTo>
                    <a:pt x="698035" y="1447585"/>
                  </a:lnTo>
                  <a:lnTo>
                    <a:pt x="543488" y="1550616"/>
                  </a:lnTo>
                  <a:lnTo>
                    <a:pt x="260153" y="1720617"/>
                  </a:lnTo>
                  <a:lnTo>
                    <a:pt x="79849" y="1818496"/>
                  </a:lnTo>
                  <a:lnTo>
                    <a:pt x="43788" y="1836527"/>
                  </a:lnTo>
                  <a:lnTo>
                    <a:pt x="20606" y="1836527"/>
                  </a:lnTo>
                  <a:lnTo>
                    <a:pt x="2576" y="1823648"/>
                  </a:lnTo>
                  <a:lnTo>
                    <a:pt x="0" y="1808193"/>
                  </a:lnTo>
                  <a:lnTo>
                    <a:pt x="7727" y="1785011"/>
                  </a:lnTo>
                  <a:lnTo>
                    <a:pt x="170001" y="1669102"/>
                  </a:lnTo>
                  <a:lnTo>
                    <a:pt x="381214" y="1511979"/>
                  </a:lnTo>
                  <a:lnTo>
                    <a:pt x="659398" y="1295614"/>
                  </a:lnTo>
                  <a:lnTo>
                    <a:pt x="865460" y="1130765"/>
                  </a:lnTo>
                  <a:lnTo>
                    <a:pt x="1074098" y="953036"/>
                  </a:lnTo>
                  <a:lnTo>
                    <a:pt x="1295614" y="741823"/>
                  </a:lnTo>
                  <a:lnTo>
                    <a:pt x="1475919" y="564094"/>
                  </a:lnTo>
                  <a:lnTo>
                    <a:pt x="1661374" y="368335"/>
                  </a:lnTo>
                  <a:lnTo>
                    <a:pt x="1756678" y="257577"/>
                  </a:lnTo>
                  <a:lnTo>
                    <a:pt x="1970467" y="0"/>
                  </a:lnTo>
                  <a:lnTo>
                    <a:pt x="2050316" y="66970"/>
                  </a:lnTo>
                  <a:lnTo>
                    <a:pt x="2127590" y="139091"/>
                  </a:lnTo>
                  <a:lnTo>
                    <a:pt x="2171378" y="170001"/>
                  </a:lnTo>
                  <a:lnTo>
                    <a:pt x="2202287" y="198334"/>
                  </a:lnTo>
                  <a:lnTo>
                    <a:pt x="2217742" y="218940"/>
                  </a:lnTo>
                  <a:lnTo>
                    <a:pt x="2222893" y="239547"/>
                  </a:lnTo>
                  <a:lnTo>
                    <a:pt x="2222893" y="260153"/>
                  </a:lnTo>
                  <a:lnTo>
                    <a:pt x="2210014" y="285911"/>
                  </a:lnTo>
                  <a:lnTo>
                    <a:pt x="2176529" y="309093"/>
                  </a:lnTo>
                  <a:lnTo>
                    <a:pt x="2127590" y="334850"/>
                  </a:lnTo>
                  <a:lnTo>
                    <a:pt x="2006528" y="432730"/>
                  </a:lnTo>
                  <a:lnTo>
                    <a:pt x="1759254" y="659398"/>
                  </a:lnTo>
                  <a:lnTo>
                    <a:pt x="1584101" y="803641"/>
                  </a:lnTo>
                  <a:lnTo>
                    <a:pt x="1380615" y="963339"/>
                  </a:lnTo>
                  <a:lnTo>
                    <a:pt x="1153947" y="11333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C2B9FEE-7E16-4EBB-92C4-59846EFAC4EF}"/>
              </a:ext>
            </a:extLst>
          </p:cNvPr>
          <p:cNvGrpSpPr/>
          <p:nvPr/>
        </p:nvGrpSpPr>
        <p:grpSpPr>
          <a:xfrm>
            <a:off x="2597150" y="1457325"/>
            <a:ext cx="4545013" cy="4448175"/>
            <a:chOff x="2597150" y="1457325"/>
            <a:chExt cx="4545013" cy="4448175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3CBED7BA-32EB-496F-83DC-D92EA5253246}"/>
                </a:ext>
              </a:extLst>
            </p:cNvPr>
            <p:cNvSpPr/>
            <p:nvPr/>
          </p:nvSpPr>
          <p:spPr>
            <a:xfrm>
              <a:off x="2641600" y="2490788"/>
              <a:ext cx="1925638" cy="557212"/>
            </a:xfrm>
            <a:custGeom>
              <a:avLst/>
              <a:gdLst>
                <a:gd name="connsiteX0" fmla="*/ 1497807 w 1926432"/>
                <a:gd name="connsiteY0" fmla="*/ 261937 h 557212"/>
                <a:gd name="connsiteX1" fmla="*/ 1331119 w 1926432"/>
                <a:gd name="connsiteY1" fmla="*/ 290512 h 557212"/>
                <a:gd name="connsiteX2" fmla="*/ 1071563 w 1926432"/>
                <a:gd name="connsiteY2" fmla="*/ 364331 h 557212"/>
                <a:gd name="connsiteX3" fmla="*/ 902494 w 1926432"/>
                <a:gd name="connsiteY3" fmla="*/ 416718 h 557212"/>
                <a:gd name="connsiteX4" fmla="*/ 681038 w 1926432"/>
                <a:gd name="connsiteY4" fmla="*/ 483393 h 557212"/>
                <a:gd name="connsiteX5" fmla="*/ 426244 w 1926432"/>
                <a:gd name="connsiteY5" fmla="*/ 554831 h 557212"/>
                <a:gd name="connsiteX6" fmla="*/ 404813 w 1926432"/>
                <a:gd name="connsiteY6" fmla="*/ 557212 h 557212"/>
                <a:gd name="connsiteX7" fmla="*/ 381000 w 1926432"/>
                <a:gd name="connsiteY7" fmla="*/ 552450 h 557212"/>
                <a:gd name="connsiteX8" fmla="*/ 319088 w 1926432"/>
                <a:gd name="connsiteY8" fmla="*/ 528637 h 557212"/>
                <a:gd name="connsiteX9" fmla="*/ 252413 w 1926432"/>
                <a:gd name="connsiteY9" fmla="*/ 492918 h 557212"/>
                <a:gd name="connsiteX10" fmla="*/ 176213 w 1926432"/>
                <a:gd name="connsiteY10" fmla="*/ 442912 h 557212"/>
                <a:gd name="connsiteX11" fmla="*/ 97632 w 1926432"/>
                <a:gd name="connsiteY11" fmla="*/ 376237 h 557212"/>
                <a:gd name="connsiteX12" fmla="*/ 47625 w 1926432"/>
                <a:gd name="connsiteY12" fmla="*/ 323850 h 557212"/>
                <a:gd name="connsiteX13" fmla="*/ 19050 w 1926432"/>
                <a:gd name="connsiteY13" fmla="*/ 292893 h 557212"/>
                <a:gd name="connsiteX14" fmla="*/ 7144 w 1926432"/>
                <a:gd name="connsiteY14" fmla="*/ 276225 h 557212"/>
                <a:gd name="connsiteX15" fmla="*/ 0 w 1926432"/>
                <a:gd name="connsiteY15" fmla="*/ 252412 h 557212"/>
                <a:gd name="connsiteX16" fmla="*/ 0 w 1926432"/>
                <a:gd name="connsiteY16" fmla="*/ 235743 h 557212"/>
                <a:gd name="connsiteX17" fmla="*/ 7144 w 1926432"/>
                <a:gd name="connsiteY17" fmla="*/ 219075 h 557212"/>
                <a:gd name="connsiteX18" fmla="*/ 23813 w 1926432"/>
                <a:gd name="connsiteY18" fmla="*/ 214312 h 557212"/>
                <a:gd name="connsiteX19" fmla="*/ 42863 w 1926432"/>
                <a:gd name="connsiteY19" fmla="*/ 216693 h 557212"/>
                <a:gd name="connsiteX20" fmla="*/ 66675 w 1926432"/>
                <a:gd name="connsiteY20" fmla="*/ 238125 h 557212"/>
                <a:gd name="connsiteX21" fmla="*/ 92869 w 1926432"/>
                <a:gd name="connsiteY21" fmla="*/ 261937 h 557212"/>
                <a:gd name="connsiteX22" fmla="*/ 140494 w 1926432"/>
                <a:gd name="connsiteY22" fmla="*/ 290512 h 557212"/>
                <a:gd name="connsiteX23" fmla="*/ 197644 w 1926432"/>
                <a:gd name="connsiteY23" fmla="*/ 316706 h 557212"/>
                <a:gd name="connsiteX24" fmla="*/ 238125 w 1926432"/>
                <a:gd name="connsiteY24" fmla="*/ 328612 h 557212"/>
                <a:gd name="connsiteX25" fmla="*/ 269082 w 1926432"/>
                <a:gd name="connsiteY25" fmla="*/ 333375 h 557212"/>
                <a:gd name="connsiteX26" fmla="*/ 314325 w 1926432"/>
                <a:gd name="connsiteY26" fmla="*/ 333375 h 557212"/>
                <a:gd name="connsiteX27" fmla="*/ 495300 w 1926432"/>
                <a:gd name="connsiteY27" fmla="*/ 292893 h 557212"/>
                <a:gd name="connsiteX28" fmla="*/ 847725 w 1926432"/>
                <a:gd name="connsiteY28" fmla="*/ 211931 h 557212"/>
                <a:gd name="connsiteX29" fmla="*/ 1147763 w 1926432"/>
                <a:gd name="connsiteY29" fmla="*/ 133350 h 557212"/>
                <a:gd name="connsiteX30" fmla="*/ 1388269 w 1926432"/>
                <a:gd name="connsiteY30" fmla="*/ 69056 h 557212"/>
                <a:gd name="connsiteX31" fmla="*/ 1435894 w 1926432"/>
                <a:gd name="connsiteY31" fmla="*/ 59531 h 557212"/>
                <a:gd name="connsiteX32" fmla="*/ 1471613 w 1926432"/>
                <a:gd name="connsiteY32" fmla="*/ 50006 h 557212"/>
                <a:gd name="connsiteX33" fmla="*/ 1509713 w 1926432"/>
                <a:gd name="connsiteY33" fmla="*/ 33337 h 557212"/>
                <a:gd name="connsiteX34" fmla="*/ 1550194 w 1926432"/>
                <a:gd name="connsiteY34" fmla="*/ 11906 h 557212"/>
                <a:gd name="connsiteX35" fmla="*/ 1571625 w 1926432"/>
                <a:gd name="connsiteY35" fmla="*/ 0 h 557212"/>
                <a:gd name="connsiteX36" fmla="*/ 1664494 w 1926432"/>
                <a:gd name="connsiteY36" fmla="*/ 4762 h 557212"/>
                <a:gd name="connsiteX37" fmla="*/ 1733550 w 1926432"/>
                <a:gd name="connsiteY37" fmla="*/ 16668 h 557212"/>
                <a:gd name="connsiteX38" fmla="*/ 1783557 w 1926432"/>
                <a:gd name="connsiteY38" fmla="*/ 30956 h 557212"/>
                <a:gd name="connsiteX39" fmla="*/ 1824038 w 1926432"/>
                <a:gd name="connsiteY39" fmla="*/ 42862 h 557212"/>
                <a:gd name="connsiteX40" fmla="*/ 1862138 w 1926432"/>
                <a:gd name="connsiteY40" fmla="*/ 61912 h 557212"/>
                <a:gd name="connsiteX41" fmla="*/ 1888332 w 1926432"/>
                <a:gd name="connsiteY41" fmla="*/ 80962 h 557212"/>
                <a:gd name="connsiteX42" fmla="*/ 1916907 w 1926432"/>
                <a:gd name="connsiteY42" fmla="*/ 104775 h 557212"/>
                <a:gd name="connsiteX43" fmla="*/ 1926432 w 1926432"/>
                <a:gd name="connsiteY43" fmla="*/ 119062 h 557212"/>
                <a:gd name="connsiteX44" fmla="*/ 1924050 w 1926432"/>
                <a:gd name="connsiteY44" fmla="*/ 145256 h 557212"/>
                <a:gd name="connsiteX45" fmla="*/ 1919288 w 1926432"/>
                <a:gd name="connsiteY45" fmla="*/ 176212 h 557212"/>
                <a:gd name="connsiteX46" fmla="*/ 1905000 w 1926432"/>
                <a:gd name="connsiteY46" fmla="*/ 204787 h 557212"/>
                <a:gd name="connsiteX47" fmla="*/ 1878807 w 1926432"/>
                <a:gd name="connsiteY47" fmla="*/ 221456 h 557212"/>
                <a:gd name="connsiteX48" fmla="*/ 1774032 w 1926432"/>
                <a:gd name="connsiteY48" fmla="*/ 230981 h 557212"/>
                <a:gd name="connsiteX49" fmla="*/ 1497807 w 1926432"/>
                <a:gd name="connsiteY49" fmla="*/ 26193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6432" h="557212">
                  <a:moveTo>
                    <a:pt x="1497807" y="261937"/>
                  </a:moveTo>
                  <a:lnTo>
                    <a:pt x="1331119" y="290512"/>
                  </a:lnTo>
                  <a:lnTo>
                    <a:pt x="1071563" y="364331"/>
                  </a:lnTo>
                  <a:lnTo>
                    <a:pt x="902494" y="416718"/>
                  </a:lnTo>
                  <a:lnTo>
                    <a:pt x="681038" y="483393"/>
                  </a:lnTo>
                  <a:lnTo>
                    <a:pt x="426244" y="554831"/>
                  </a:lnTo>
                  <a:lnTo>
                    <a:pt x="404813" y="557212"/>
                  </a:lnTo>
                  <a:lnTo>
                    <a:pt x="381000" y="552450"/>
                  </a:lnTo>
                  <a:lnTo>
                    <a:pt x="319088" y="528637"/>
                  </a:lnTo>
                  <a:lnTo>
                    <a:pt x="252413" y="492918"/>
                  </a:lnTo>
                  <a:lnTo>
                    <a:pt x="176213" y="442912"/>
                  </a:lnTo>
                  <a:lnTo>
                    <a:pt x="97632" y="376237"/>
                  </a:lnTo>
                  <a:lnTo>
                    <a:pt x="47625" y="323850"/>
                  </a:lnTo>
                  <a:lnTo>
                    <a:pt x="19050" y="292893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5743"/>
                  </a:lnTo>
                  <a:lnTo>
                    <a:pt x="7144" y="219075"/>
                  </a:lnTo>
                  <a:lnTo>
                    <a:pt x="23813" y="214312"/>
                  </a:lnTo>
                  <a:lnTo>
                    <a:pt x="42863" y="216693"/>
                  </a:lnTo>
                  <a:lnTo>
                    <a:pt x="66675" y="238125"/>
                  </a:lnTo>
                  <a:lnTo>
                    <a:pt x="92869" y="261937"/>
                  </a:lnTo>
                  <a:lnTo>
                    <a:pt x="140494" y="290512"/>
                  </a:lnTo>
                  <a:lnTo>
                    <a:pt x="197644" y="316706"/>
                  </a:lnTo>
                  <a:lnTo>
                    <a:pt x="238125" y="328612"/>
                  </a:lnTo>
                  <a:lnTo>
                    <a:pt x="269082" y="333375"/>
                  </a:lnTo>
                  <a:lnTo>
                    <a:pt x="314325" y="333375"/>
                  </a:lnTo>
                  <a:lnTo>
                    <a:pt x="495300" y="292893"/>
                  </a:lnTo>
                  <a:lnTo>
                    <a:pt x="847725" y="211931"/>
                  </a:lnTo>
                  <a:lnTo>
                    <a:pt x="1147763" y="133350"/>
                  </a:lnTo>
                  <a:lnTo>
                    <a:pt x="1388269" y="69056"/>
                  </a:lnTo>
                  <a:lnTo>
                    <a:pt x="1435894" y="59531"/>
                  </a:lnTo>
                  <a:lnTo>
                    <a:pt x="1471613" y="50006"/>
                  </a:lnTo>
                  <a:lnTo>
                    <a:pt x="1509713" y="33337"/>
                  </a:lnTo>
                  <a:lnTo>
                    <a:pt x="1550194" y="11906"/>
                  </a:lnTo>
                  <a:lnTo>
                    <a:pt x="1571625" y="0"/>
                  </a:lnTo>
                  <a:lnTo>
                    <a:pt x="1664494" y="4762"/>
                  </a:lnTo>
                  <a:lnTo>
                    <a:pt x="1733550" y="16668"/>
                  </a:lnTo>
                  <a:lnTo>
                    <a:pt x="1783557" y="30956"/>
                  </a:lnTo>
                  <a:lnTo>
                    <a:pt x="1824038" y="42862"/>
                  </a:lnTo>
                  <a:lnTo>
                    <a:pt x="1862138" y="61912"/>
                  </a:lnTo>
                  <a:lnTo>
                    <a:pt x="1888332" y="80962"/>
                  </a:lnTo>
                  <a:lnTo>
                    <a:pt x="1916907" y="104775"/>
                  </a:lnTo>
                  <a:lnTo>
                    <a:pt x="1926432" y="119062"/>
                  </a:lnTo>
                  <a:lnTo>
                    <a:pt x="1924050" y="145256"/>
                  </a:lnTo>
                  <a:lnTo>
                    <a:pt x="1919288" y="176212"/>
                  </a:lnTo>
                  <a:lnTo>
                    <a:pt x="1905000" y="204787"/>
                  </a:lnTo>
                  <a:lnTo>
                    <a:pt x="1878807" y="221456"/>
                  </a:lnTo>
                  <a:lnTo>
                    <a:pt x="1774032" y="230981"/>
                  </a:lnTo>
                  <a:lnTo>
                    <a:pt x="1497807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E9723312-7DC3-46F8-97A9-86C77BD82BAB}"/>
                </a:ext>
              </a:extLst>
            </p:cNvPr>
            <p:cNvSpPr/>
            <p:nvPr/>
          </p:nvSpPr>
          <p:spPr>
            <a:xfrm>
              <a:off x="4662488" y="2468563"/>
              <a:ext cx="2479675" cy="646112"/>
            </a:xfrm>
            <a:custGeom>
              <a:avLst/>
              <a:gdLst>
                <a:gd name="connsiteX0" fmla="*/ 1919287 w 2478881"/>
                <a:gd name="connsiteY0" fmla="*/ 273844 h 645319"/>
                <a:gd name="connsiteX1" fmla="*/ 1619250 w 2478881"/>
                <a:gd name="connsiteY1" fmla="*/ 311944 h 645319"/>
                <a:gd name="connsiteX2" fmla="*/ 1354931 w 2478881"/>
                <a:gd name="connsiteY2" fmla="*/ 385763 h 645319"/>
                <a:gd name="connsiteX3" fmla="*/ 1143000 w 2478881"/>
                <a:gd name="connsiteY3" fmla="*/ 435769 h 645319"/>
                <a:gd name="connsiteX4" fmla="*/ 902493 w 2478881"/>
                <a:gd name="connsiteY4" fmla="*/ 502444 h 645319"/>
                <a:gd name="connsiteX5" fmla="*/ 678656 w 2478881"/>
                <a:gd name="connsiteY5" fmla="*/ 571500 h 645319"/>
                <a:gd name="connsiteX6" fmla="*/ 604837 w 2478881"/>
                <a:gd name="connsiteY6" fmla="*/ 597694 h 645319"/>
                <a:gd name="connsiteX7" fmla="*/ 569118 w 2478881"/>
                <a:gd name="connsiteY7" fmla="*/ 614363 h 645319"/>
                <a:gd name="connsiteX8" fmla="*/ 514350 w 2478881"/>
                <a:gd name="connsiteY8" fmla="*/ 642938 h 645319"/>
                <a:gd name="connsiteX9" fmla="*/ 500062 w 2478881"/>
                <a:gd name="connsiteY9" fmla="*/ 645319 h 645319"/>
                <a:gd name="connsiteX10" fmla="*/ 469106 w 2478881"/>
                <a:gd name="connsiteY10" fmla="*/ 635794 h 645319"/>
                <a:gd name="connsiteX11" fmla="*/ 411956 w 2478881"/>
                <a:gd name="connsiteY11" fmla="*/ 616744 h 645319"/>
                <a:gd name="connsiteX12" fmla="*/ 326231 w 2478881"/>
                <a:gd name="connsiteY12" fmla="*/ 573882 h 645319"/>
                <a:gd name="connsiteX13" fmla="*/ 273843 w 2478881"/>
                <a:gd name="connsiteY13" fmla="*/ 542925 h 645319"/>
                <a:gd name="connsiteX14" fmla="*/ 226218 w 2478881"/>
                <a:gd name="connsiteY14" fmla="*/ 516732 h 645319"/>
                <a:gd name="connsiteX15" fmla="*/ 145256 w 2478881"/>
                <a:gd name="connsiteY15" fmla="*/ 457200 h 645319"/>
                <a:gd name="connsiteX16" fmla="*/ 59531 w 2478881"/>
                <a:gd name="connsiteY16" fmla="*/ 385763 h 645319"/>
                <a:gd name="connsiteX17" fmla="*/ 16668 w 2478881"/>
                <a:gd name="connsiteY17" fmla="*/ 345282 h 645319"/>
                <a:gd name="connsiteX18" fmla="*/ 0 w 2478881"/>
                <a:gd name="connsiteY18" fmla="*/ 311944 h 645319"/>
                <a:gd name="connsiteX19" fmla="*/ 0 w 2478881"/>
                <a:gd name="connsiteY19" fmla="*/ 285750 h 645319"/>
                <a:gd name="connsiteX20" fmla="*/ 11906 w 2478881"/>
                <a:gd name="connsiteY20" fmla="*/ 278607 h 645319"/>
                <a:gd name="connsiteX21" fmla="*/ 33337 w 2478881"/>
                <a:gd name="connsiteY21" fmla="*/ 280988 h 645319"/>
                <a:gd name="connsiteX22" fmla="*/ 90487 w 2478881"/>
                <a:gd name="connsiteY22" fmla="*/ 304800 h 645319"/>
                <a:gd name="connsiteX23" fmla="*/ 166687 w 2478881"/>
                <a:gd name="connsiteY23" fmla="*/ 335757 h 645319"/>
                <a:gd name="connsiteX24" fmla="*/ 247650 w 2478881"/>
                <a:gd name="connsiteY24" fmla="*/ 361950 h 645319"/>
                <a:gd name="connsiteX25" fmla="*/ 316706 w 2478881"/>
                <a:gd name="connsiteY25" fmla="*/ 378619 h 645319"/>
                <a:gd name="connsiteX26" fmla="*/ 378618 w 2478881"/>
                <a:gd name="connsiteY26" fmla="*/ 385763 h 645319"/>
                <a:gd name="connsiteX27" fmla="*/ 431006 w 2478881"/>
                <a:gd name="connsiteY27" fmla="*/ 383382 h 645319"/>
                <a:gd name="connsiteX28" fmla="*/ 502443 w 2478881"/>
                <a:gd name="connsiteY28" fmla="*/ 369094 h 645319"/>
                <a:gd name="connsiteX29" fmla="*/ 714375 w 2478881"/>
                <a:gd name="connsiteY29" fmla="*/ 321469 h 645319"/>
                <a:gd name="connsiteX30" fmla="*/ 1009650 w 2478881"/>
                <a:gd name="connsiteY30" fmla="*/ 257175 h 645319"/>
                <a:gd name="connsiteX31" fmla="*/ 1378743 w 2478881"/>
                <a:gd name="connsiteY31" fmla="*/ 178594 h 645319"/>
                <a:gd name="connsiteX32" fmla="*/ 1631156 w 2478881"/>
                <a:gd name="connsiteY32" fmla="*/ 109538 h 645319"/>
                <a:gd name="connsiteX33" fmla="*/ 1709737 w 2478881"/>
                <a:gd name="connsiteY33" fmla="*/ 95250 h 645319"/>
                <a:gd name="connsiteX34" fmla="*/ 1821656 w 2478881"/>
                <a:gd name="connsiteY34" fmla="*/ 73819 h 645319"/>
                <a:gd name="connsiteX35" fmla="*/ 1905000 w 2478881"/>
                <a:gd name="connsiteY35" fmla="*/ 52388 h 645319"/>
                <a:gd name="connsiteX36" fmla="*/ 1964531 w 2478881"/>
                <a:gd name="connsiteY36" fmla="*/ 28575 h 645319"/>
                <a:gd name="connsiteX37" fmla="*/ 2021681 w 2478881"/>
                <a:gd name="connsiteY37" fmla="*/ 0 h 645319"/>
                <a:gd name="connsiteX38" fmla="*/ 2064543 w 2478881"/>
                <a:gd name="connsiteY38" fmla="*/ 9525 h 645319"/>
                <a:gd name="connsiteX39" fmla="*/ 2195512 w 2478881"/>
                <a:gd name="connsiteY39" fmla="*/ 40482 h 645319"/>
                <a:gd name="connsiteX40" fmla="*/ 2338387 w 2478881"/>
                <a:gd name="connsiteY40" fmla="*/ 73819 h 645319"/>
                <a:gd name="connsiteX41" fmla="*/ 2390775 w 2478881"/>
                <a:gd name="connsiteY41" fmla="*/ 92869 h 645319"/>
                <a:gd name="connsiteX42" fmla="*/ 2436018 w 2478881"/>
                <a:gd name="connsiteY42" fmla="*/ 126207 h 645319"/>
                <a:gd name="connsiteX43" fmla="*/ 2466975 w 2478881"/>
                <a:gd name="connsiteY43" fmla="*/ 159544 h 645319"/>
                <a:gd name="connsiteX44" fmla="*/ 2478881 w 2478881"/>
                <a:gd name="connsiteY44" fmla="*/ 185738 h 645319"/>
                <a:gd name="connsiteX45" fmla="*/ 2474118 w 2478881"/>
                <a:gd name="connsiteY45" fmla="*/ 219075 h 645319"/>
                <a:gd name="connsiteX46" fmla="*/ 2447925 w 2478881"/>
                <a:gd name="connsiteY46" fmla="*/ 245269 h 645319"/>
                <a:gd name="connsiteX47" fmla="*/ 2407443 w 2478881"/>
                <a:gd name="connsiteY47" fmla="*/ 264319 h 645319"/>
                <a:gd name="connsiteX48" fmla="*/ 2340768 w 2478881"/>
                <a:gd name="connsiteY48" fmla="*/ 269082 h 645319"/>
                <a:gd name="connsiteX49" fmla="*/ 2131218 w 2478881"/>
                <a:gd name="connsiteY49" fmla="*/ 261938 h 645319"/>
                <a:gd name="connsiteX50" fmla="*/ 1919287 w 2478881"/>
                <a:gd name="connsiteY50" fmla="*/ 2738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645319">
                  <a:moveTo>
                    <a:pt x="1919287" y="273844"/>
                  </a:moveTo>
                  <a:lnTo>
                    <a:pt x="1619250" y="311944"/>
                  </a:lnTo>
                  <a:lnTo>
                    <a:pt x="1354931" y="385763"/>
                  </a:lnTo>
                  <a:lnTo>
                    <a:pt x="1143000" y="435769"/>
                  </a:lnTo>
                  <a:lnTo>
                    <a:pt x="902493" y="502444"/>
                  </a:lnTo>
                  <a:lnTo>
                    <a:pt x="678656" y="571500"/>
                  </a:lnTo>
                  <a:lnTo>
                    <a:pt x="604837" y="597694"/>
                  </a:lnTo>
                  <a:lnTo>
                    <a:pt x="569118" y="614363"/>
                  </a:lnTo>
                  <a:lnTo>
                    <a:pt x="514350" y="642938"/>
                  </a:lnTo>
                  <a:lnTo>
                    <a:pt x="500062" y="645319"/>
                  </a:lnTo>
                  <a:lnTo>
                    <a:pt x="469106" y="635794"/>
                  </a:lnTo>
                  <a:lnTo>
                    <a:pt x="411956" y="616744"/>
                  </a:lnTo>
                  <a:lnTo>
                    <a:pt x="326231" y="573882"/>
                  </a:lnTo>
                  <a:lnTo>
                    <a:pt x="273843" y="542925"/>
                  </a:lnTo>
                  <a:lnTo>
                    <a:pt x="226218" y="516732"/>
                  </a:lnTo>
                  <a:lnTo>
                    <a:pt x="145256" y="457200"/>
                  </a:lnTo>
                  <a:lnTo>
                    <a:pt x="59531" y="385763"/>
                  </a:lnTo>
                  <a:lnTo>
                    <a:pt x="16668" y="345282"/>
                  </a:lnTo>
                  <a:lnTo>
                    <a:pt x="0" y="311944"/>
                  </a:lnTo>
                  <a:lnTo>
                    <a:pt x="0" y="285750"/>
                  </a:lnTo>
                  <a:lnTo>
                    <a:pt x="11906" y="278607"/>
                  </a:lnTo>
                  <a:lnTo>
                    <a:pt x="33337" y="280988"/>
                  </a:lnTo>
                  <a:lnTo>
                    <a:pt x="90487" y="304800"/>
                  </a:lnTo>
                  <a:lnTo>
                    <a:pt x="166687" y="335757"/>
                  </a:lnTo>
                  <a:lnTo>
                    <a:pt x="247650" y="361950"/>
                  </a:lnTo>
                  <a:lnTo>
                    <a:pt x="316706" y="378619"/>
                  </a:lnTo>
                  <a:lnTo>
                    <a:pt x="378618" y="385763"/>
                  </a:lnTo>
                  <a:lnTo>
                    <a:pt x="431006" y="383382"/>
                  </a:lnTo>
                  <a:lnTo>
                    <a:pt x="502443" y="369094"/>
                  </a:lnTo>
                  <a:lnTo>
                    <a:pt x="714375" y="321469"/>
                  </a:lnTo>
                  <a:lnTo>
                    <a:pt x="1009650" y="257175"/>
                  </a:lnTo>
                  <a:lnTo>
                    <a:pt x="1378743" y="178594"/>
                  </a:lnTo>
                  <a:lnTo>
                    <a:pt x="1631156" y="109538"/>
                  </a:lnTo>
                  <a:lnTo>
                    <a:pt x="1709737" y="95250"/>
                  </a:lnTo>
                  <a:lnTo>
                    <a:pt x="1821656" y="73819"/>
                  </a:lnTo>
                  <a:lnTo>
                    <a:pt x="1905000" y="52388"/>
                  </a:lnTo>
                  <a:lnTo>
                    <a:pt x="1964531" y="28575"/>
                  </a:lnTo>
                  <a:lnTo>
                    <a:pt x="2021681" y="0"/>
                  </a:lnTo>
                  <a:lnTo>
                    <a:pt x="2064543" y="9525"/>
                  </a:lnTo>
                  <a:lnTo>
                    <a:pt x="2195512" y="40482"/>
                  </a:lnTo>
                  <a:lnTo>
                    <a:pt x="2338387" y="73819"/>
                  </a:lnTo>
                  <a:lnTo>
                    <a:pt x="2390775" y="92869"/>
                  </a:lnTo>
                  <a:lnTo>
                    <a:pt x="2436018" y="126207"/>
                  </a:lnTo>
                  <a:lnTo>
                    <a:pt x="2466975" y="159544"/>
                  </a:lnTo>
                  <a:lnTo>
                    <a:pt x="2478881" y="185738"/>
                  </a:lnTo>
                  <a:lnTo>
                    <a:pt x="2474118" y="219075"/>
                  </a:lnTo>
                  <a:lnTo>
                    <a:pt x="2447925" y="245269"/>
                  </a:lnTo>
                  <a:lnTo>
                    <a:pt x="2407443" y="264319"/>
                  </a:lnTo>
                  <a:cubicBezTo>
                    <a:pt x="2385222" y="265965"/>
                    <a:pt x="2363050" y="269082"/>
                    <a:pt x="2340768" y="269082"/>
                  </a:cubicBezTo>
                  <a:lnTo>
                    <a:pt x="2131218" y="261938"/>
                  </a:lnTo>
                  <a:lnTo>
                    <a:pt x="191928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200B885B-F960-4BF5-9540-368C21CD43C7}"/>
                </a:ext>
              </a:extLst>
            </p:cNvPr>
            <p:cNvSpPr/>
            <p:nvPr/>
          </p:nvSpPr>
          <p:spPr>
            <a:xfrm rot="16200000">
              <a:off x="1741487" y="3395663"/>
              <a:ext cx="4176713" cy="579438"/>
            </a:xfrm>
            <a:custGeom>
              <a:avLst/>
              <a:gdLst>
                <a:gd name="connsiteX0" fmla="*/ 1977081 w 4176584"/>
                <a:gd name="connsiteY0" fmla="*/ 444843 h 579002"/>
                <a:gd name="connsiteX1" fmla="*/ 1500464 w 4176584"/>
                <a:gd name="connsiteY1" fmla="*/ 444843 h 579002"/>
                <a:gd name="connsiteX2" fmla="*/ 1048559 w 4176584"/>
                <a:gd name="connsiteY2" fmla="*/ 448374 h 579002"/>
                <a:gd name="connsiteX3" fmla="*/ 751997 w 4176584"/>
                <a:gd name="connsiteY3" fmla="*/ 448374 h 579002"/>
                <a:gd name="connsiteX4" fmla="*/ 518984 w 4176584"/>
                <a:gd name="connsiteY4" fmla="*/ 437782 h 579002"/>
                <a:gd name="connsiteX5" fmla="*/ 349520 w 4176584"/>
                <a:gd name="connsiteY5" fmla="*/ 434252 h 579002"/>
                <a:gd name="connsiteX6" fmla="*/ 204770 w 4176584"/>
                <a:gd name="connsiteY6" fmla="*/ 427191 h 579002"/>
                <a:gd name="connsiteX7" fmla="*/ 158873 w 4176584"/>
                <a:gd name="connsiteY7" fmla="*/ 420130 h 579002"/>
                <a:gd name="connsiteX8" fmla="*/ 112976 w 4176584"/>
                <a:gd name="connsiteY8" fmla="*/ 406008 h 579002"/>
                <a:gd name="connsiteX9" fmla="*/ 63549 w 4176584"/>
                <a:gd name="connsiteY9" fmla="*/ 388355 h 579002"/>
                <a:gd name="connsiteX10" fmla="*/ 21183 w 4176584"/>
                <a:gd name="connsiteY10" fmla="*/ 356581 h 579002"/>
                <a:gd name="connsiteX11" fmla="*/ 0 w 4176584"/>
                <a:gd name="connsiteY11" fmla="*/ 321276 h 579002"/>
                <a:gd name="connsiteX12" fmla="*/ 0 w 4176584"/>
                <a:gd name="connsiteY12" fmla="*/ 293032 h 579002"/>
                <a:gd name="connsiteX13" fmla="*/ 31775 w 4176584"/>
                <a:gd name="connsiteY13" fmla="*/ 261257 h 579002"/>
                <a:gd name="connsiteX14" fmla="*/ 70610 w 4176584"/>
                <a:gd name="connsiteY14" fmla="*/ 229483 h 579002"/>
                <a:gd name="connsiteX15" fmla="*/ 123568 w 4176584"/>
                <a:gd name="connsiteY15" fmla="*/ 197708 h 579002"/>
                <a:gd name="connsiteX16" fmla="*/ 204770 w 4176584"/>
                <a:gd name="connsiteY16" fmla="*/ 165934 h 579002"/>
                <a:gd name="connsiteX17" fmla="*/ 289502 w 4176584"/>
                <a:gd name="connsiteY17" fmla="*/ 141220 h 579002"/>
                <a:gd name="connsiteX18" fmla="*/ 444844 w 4176584"/>
                <a:gd name="connsiteY18" fmla="*/ 112976 h 579002"/>
                <a:gd name="connsiteX19" fmla="*/ 497801 w 4176584"/>
                <a:gd name="connsiteY19" fmla="*/ 127098 h 579002"/>
                <a:gd name="connsiteX20" fmla="*/ 593125 w 4176584"/>
                <a:gd name="connsiteY20" fmla="*/ 151812 h 579002"/>
                <a:gd name="connsiteX21" fmla="*/ 741406 w 4176584"/>
                <a:gd name="connsiteY21" fmla="*/ 169464 h 579002"/>
                <a:gd name="connsiteX22" fmla="*/ 1023846 w 4176584"/>
                <a:gd name="connsiteY22" fmla="*/ 190647 h 579002"/>
                <a:gd name="connsiteX23" fmla="*/ 1948837 w 4176584"/>
                <a:gd name="connsiteY23" fmla="*/ 225952 h 579002"/>
                <a:gd name="connsiteX24" fmla="*/ 2411333 w 4176584"/>
                <a:gd name="connsiteY24" fmla="*/ 247135 h 579002"/>
                <a:gd name="connsiteX25" fmla="*/ 3180983 w 4176584"/>
                <a:gd name="connsiteY25" fmla="*/ 243605 h 579002"/>
                <a:gd name="connsiteX26" fmla="*/ 3625826 w 4176584"/>
                <a:gd name="connsiteY26" fmla="*/ 247135 h 579002"/>
                <a:gd name="connsiteX27" fmla="*/ 3774107 w 4176584"/>
                <a:gd name="connsiteY27" fmla="*/ 247135 h 579002"/>
                <a:gd name="connsiteX28" fmla="*/ 3837656 w 4176584"/>
                <a:gd name="connsiteY28" fmla="*/ 229483 h 579002"/>
                <a:gd name="connsiteX29" fmla="*/ 3908266 w 4176584"/>
                <a:gd name="connsiteY29" fmla="*/ 204769 h 579002"/>
                <a:gd name="connsiteX30" fmla="*/ 3964754 w 4176584"/>
                <a:gd name="connsiteY30" fmla="*/ 172995 h 579002"/>
                <a:gd name="connsiteX31" fmla="*/ 4010651 w 4176584"/>
                <a:gd name="connsiteY31" fmla="*/ 137690 h 579002"/>
                <a:gd name="connsiteX32" fmla="*/ 4063608 w 4176584"/>
                <a:gd name="connsiteY32" fmla="*/ 81202 h 579002"/>
                <a:gd name="connsiteX33" fmla="*/ 4095383 w 4176584"/>
                <a:gd name="connsiteY33" fmla="*/ 31775 h 579002"/>
                <a:gd name="connsiteX34" fmla="*/ 4123627 w 4176584"/>
                <a:gd name="connsiteY34" fmla="*/ 7061 h 579002"/>
                <a:gd name="connsiteX35" fmla="*/ 4144810 w 4176584"/>
                <a:gd name="connsiteY35" fmla="*/ 0 h 579002"/>
                <a:gd name="connsiteX36" fmla="*/ 4165993 w 4176584"/>
                <a:gd name="connsiteY36" fmla="*/ 7061 h 579002"/>
                <a:gd name="connsiteX37" fmla="*/ 4176584 w 4176584"/>
                <a:gd name="connsiteY37" fmla="*/ 38836 h 579002"/>
                <a:gd name="connsiteX38" fmla="*/ 4176584 w 4176584"/>
                <a:gd name="connsiteY38" fmla="*/ 98854 h 579002"/>
                <a:gd name="connsiteX39" fmla="*/ 4151871 w 4176584"/>
                <a:gd name="connsiteY39" fmla="*/ 169464 h 579002"/>
                <a:gd name="connsiteX40" fmla="*/ 4074200 w 4176584"/>
                <a:gd name="connsiteY40" fmla="*/ 321276 h 579002"/>
                <a:gd name="connsiteX41" fmla="*/ 3992998 w 4176584"/>
                <a:gd name="connsiteY41" fmla="*/ 437782 h 579002"/>
                <a:gd name="connsiteX42" fmla="*/ 3932980 w 4176584"/>
                <a:gd name="connsiteY42" fmla="*/ 515453 h 579002"/>
                <a:gd name="connsiteX43" fmla="*/ 3876492 w 4176584"/>
                <a:gd name="connsiteY43" fmla="*/ 561350 h 579002"/>
                <a:gd name="connsiteX44" fmla="*/ 3827064 w 4176584"/>
                <a:gd name="connsiteY44" fmla="*/ 579002 h 579002"/>
                <a:gd name="connsiteX45" fmla="*/ 3802351 w 4176584"/>
                <a:gd name="connsiteY45" fmla="*/ 579002 h 579002"/>
                <a:gd name="connsiteX46" fmla="*/ 3781168 w 4176584"/>
                <a:gd name="connsiteY46" fmla="*/ 564880 h 579002"/>
                <a:gd name="connsiteX47" fmla="*/ 3752924 w 4176584"/>
                <a:gd name="connsiteY47" fmla="*/ 543697 h 579002"/>
                <a:gd name="connsiteX48" fmla="*/ 3724680 w 4176584"/>
                <a:gd name="connsiteY48" fmla="*/ 518984 h 579002"/>
                <a:gd name="connsiteX49" fmla="*/ 3671722 w 4176584"/>
                <a:gd name="connsiteY49" fmla="*/ 497801 h 579002"/>
                <a:gd name="connsiteX50" fmla="*/ 3353977 w 4176584"/>
                <a:gd name="connsiteY50" fmla="*/ 473087 h 579002"/>
                <a:gd name="connsiteX51" fmla="*/ 3170391 w 4176584"/>
                <a:gd name="connsiteY51" fmla="*/ 473087 h 579002"/>
                <a:gd name="connsiteX52" fmla="*/ 2986805 w 4176584"/>
                <a:gd name="connsiteY52" fmla="*/ 441313 h 579002"/>
                <a:gd name="connsiteX53" fmla="*/ 2534901 w 4176584"/>
                <a:gd name="connsiteY53" fmla="*/ 441313 h 579002"/>
                <a:gd name="connsiteX54" fmla="*/ 1977081 w 4176584"/>
                <a:gd name="connsiteY54" fmla="*/ 444843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76584" h="579002">
                  <a:moveTo>
                    <a:pt x="1977081" y="444843"/>
                  </a:moveTo>
                  <a:lnTo>
                    <a:pt x="1500464" y="444843"/>
                  </a:lnTo>
                  <a:lnTo>
                    <a:pt x="1048559" y="448374"/>
                  </a:lnTo>
                  <a:lnTo>
                    <a:pt x="751997" y="448374"/>
                  </a:lnTo>
                  <a:lnTo>
                    <a:pt x="518984" y="437782"/>
                  </a:lnTo>
                  <a:lnTo>
                    <a:pt x="349520" y="434252"/>
                  </a:lnTo>
                  <a:lnTo>
                    <a:pt x="204770" y="427191"/>
                  </a:lnTo>
                  <a:lnTo>
                    <a:pt x="158873" y="420130"/>
                  </a:lnTo>
                  <a:lnTo>
                    <a:pt x="112976" y="406008"/>
                  </a:lnTo>
                  <a:lnTo>
                    <a:pt x="63549" y="388355"/>
                  </a:lnTo>
                  <a:lnTo>
                    <a:pt x="21183" y="356581"/>
                  </a:lnTo>
                  <a:lnTo>
                    <a:pt x="0" y="321276"/>
                  </a:lnTo>
                  <a:lnTo>
                    <a:pt x="0" y="293032"/>
                  </a:lnTo>
                  <a:lnTo>
                    <a:pt x="31775" y="261257"/>
                  </a:lnTo>
                  <a:lnTo>
                    <a:pt x="70610" y="229483"/>
                  </a:lnTo>
                  <a:lnTo>
                    <a:pt x="123568" y="197708"/>
                  </a:lnTo>
                  <a:lnTo>
                    <a:pt x="204770" y="165934"/>
                  </a:lnTo>
                  <a:lnTo>
                    <a:pt x="289502" y="141220"/>
                  </a:lnTo>
                  <a:lnTo>
                    <a:pt x="444844" y="112976"/>
                  </a:lnTo>
                  <a:lnTo>
                    <a:pt x="497801" y="127098"/>
                  </a:lnTo>
                  <a:lnTo>
                    <a:pt x="593125" y="151812"/>
                  </a:lnTo>
                  <a:lnTo>
                    <a:pt x="741406" y="169464"/>
                  </a:lnTo>
                  <a:lnTo>
                    <a:pt x="1023846" y="190647"/>
                  </a:lnTo>
                  <a:lnTo>
                    <a:pt x="1948837" y="225952"/>
                  </a:lnTo>
                  <a:lnTo>
                    <a:pt x="2411333" y="247135"/>
                  </a:lnTo>
                  <a:lnTo>
                    <a:pt x="3180983" y="243605"/>
                  </a:lnTo>
                  <a:lnTo>
                    <a:pt x="3625826" y="247135"/>
                  </a:lnTo>
                  <a:lnTo>
                    <a:pt x="3774107" y="247135"/>
                  </a:lnTo>
                  <a:lnTo>
                    <a:pt x="3837656" y="229483"/>
                  </a:lnTo>
                  <a:lnTo>
                    <a:pt x="3908266" y="204769"/>
                  </a:lnTo>
                  <a:lnTo>
                    <a:pt x="3964754" y="172995"/>
                  </a:lnTo>
                  <a:lnTo>
                    <a:pt x="4010651" y="137690"/>
                  </a:lnTo>
                  <a:lnTo>
                    <a:pt x="4063608" y="81202"/>
                  </a:lnTo>
                  <a:lnTo>
                    <a:pt x="4095383" y="31775"/>
                  </a:lnTo>
                  <a:lnTo>
                    <a:pt x="4123627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76584" y="38836"/>
                  </a:lnTo>
                  <a:lnTo>
                    <a:pt x="4176584" y="98854"/>
                  </a:lnTo>
                  <a:lnTo>
                    <a:pt x="4151871" y="169464"/>
                  </a:lnTo>
                  <a:lnTo>
                    <a:pt x="4074200" y="321276"/>
                  </a:lnTo>
                  <a:lnTo>
                    <a:pt x="3992998" y="437782"/>
                  </a:lnTo>
                  <a:lnTo>
                    <a:pt x="3932980" y="515453"/>
                  </a:lnTo>
                  <a:lnTo>
                    <a:pt x="3876492" y="561350"/>
                  </a:lnTo>
                  <a:lnTo>
                    <a:pt x="3827064" y="579002"/>
                  </a:lnTo>
                  <a:lnTo>
                    <a:pt x="3802351" y="579002"/>
                  </a:lnTo>
                  <a:lnTo>
                    <a:pt x="3781168" y="564880"/>
                  </a:lnTo>
                  <a:lnTo>
                    <a:pt x="3752924" y="543697"/>
                  </a:lnTo>
                  <a:lnTo>
                    <a:pt x="3724680" y="518984"/>
                  </a:lnTo>
                  <a:lnTo>
                    <a:pt x="3671722" y="497801"/>
                  </a:lnTo>
                  <a:lnTo>
                    <a:pt x="3353977" y="473087"/>
                  </a:lnTo>
                  <a:lnTo>
                    <a:pt x="3170391" y="473087"/>
                  </a:lnTo>
                  <a:lnTo>
                    <a:pt x="2986805" y="441313"/>
                  </a:lnTo>
                  <a:lnTo>
                    <a:pt x="2534901" y="441313"/>
                  </a:lnTo>
                  <a:lnTo>
                    <a:pt x="1977081" y="44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DFCC88E6-8414-40FE-8E75-CCFD47D12689}"/>
                </a:ext>
              </a:extLst>
            </p:cNvPr>
            <p:cNvSpPr/>
            <p:nvPr/>
          </p:nvSpPr>
          <p:spPr>
            <a:xfrm rot="16200000">
              <a:off x="2239169" y="3094831"/>
              <a:ext cx="1955800" cy="1239838"/>
            </a:xfrm>
            <a:custGeom>
              <a:avLst/>
              <a:gdLst>
                <a:gd name="connsiteX0" fmla="*/ 1057554 w 1955285"/>
                <a:gd name="connsiteY0" fmla="*/ 966787 h 1240631"/>
                <a:gd name="connsiteX1" fmla="*/ 819429 w 1955285"/>
                <a:gd name="connsiteY1" fmla="*/ 785812 h 1240631"/>
                <a:gd name="connsiteX2" fmla="*/ 590829 w 1955285"/>
                <a:gd name="connsiteY2" fmla="*/ 602456 h 1240631"/>
                <a:gd name="connsiteX3" fmla="*/ 416998 w 1955285"/>
                <a:gd name="connsiteY3" fmla="*/ 445294 h 1240631"/>
                <a:gd name="connsiteX4" fmla="*/ 255073 w 1955285"/>
                <a:gd name="connsiteY4" fmla="*/ 290512 h 1240631"/>
                <a:gd name="connsiteX5" fmla="*/ 97910 w 1955285"/>
                <a:gd name="connsiteY5" fmla="*/ 140494 h 1240631"/>
                <a:gd name="connsiteX6" fmla="*/ 16948 w 1955285"/>
                <a:gd name="connsiteY6" fmla="*/ 61912 h 1240631"/>
                <a:gd name="connsiteX7" fmla="*/ 7423 w 1955285"/>
                <a:gd name="connsiteY7" fmla="*/ 50006 h 1240631"/>
                <a:gd name="connsiteX8" fmla="*/ 279 w 1955285"/>
                <a:gd name="connsiteY8" fmla="*/ 28575 h 1240631"/>
                <a:gd name="connsiteX9" fmla="*/ 5042 w 1955285"/>
                <a:gd name="connsiteY9" fmla="*/ 11906 h 1240631"/>
                <a:gd name="connsiteX10" fmla="*/ 24092 w 1955285"/>
                <a:gd name="connsiteY10" fmla="*/ 0 h 1240631"/>
                <a:gd name="connsiteX11" fmla="*/ 57429 w 1955285"/>
                <a:gd name="connsiteY11" fmla="*/ 4762 h 1240631"/>
                <a:gd name="connsiteX12" fmla="*/ 174110 w 1955285"/>
                <a:gd name="connsiteY12" fmla="*/ 95250 h 1240631"/>
                <a:gd name="connsiteX13" fmla="*/ 424142 w 1955285"/>
                <a:gd name="connsiteY13" fmla="*/ 273844 h 1240631"/>
                <a:gd name="connsiteX14" fmla="*/ 745610 w 1955285"/>
                <a:gd name="connsiteY14" fmla="*/ 490537 h 1240631"/>
                <a:gd name="connsiteX15" fmla="*/ 1057554 w 1955285"/>
                <a:gd name="connsiteY15" fmla="*/ 685800 h 1240631"/>
                <a:gd name="connsiteX16" fmla="*/ 1476654 w 1955285"/>
                <a:gd name="connsiteY16" fmla="*/ 938212 h 1240631"/>
                <a:gd name="connsiteX17" fmla="*/ 1688585 w 1955285"/>
                <a:gd name="connsiteY17" fmla="*/ 1057275 h 1240631"/>
                <a:gd name="connsiteX18" fmla="*/ 1955285 w 1955285"/>
                <a:gd name="connsiteY18" fmla="*/ 1207294 h 1240631"/>
                <a:gd name="connsiteX19" fmla="*/ 1440935 w 1955285"/>
                <a:gd name="connsiteY19" fmla="*/ 1240631 h 1240631"/>
                <a:gd name="connsiteX20" fmla="*/ 1290917 w 1955285"/>
                <a:gd name="connsiteY20" fmla="*/ 1145381 h 1240631"/>
                <a:gd name="connsiteX21" fmla="*/ 1057554 w 1955285"/>
                <a:gd name="connsiteY21" fmla="*/ 966787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5285" h="1240631">
                  <a:moveTo>
                    <a:pt x="1057554" y="966787"/>
                  </a:moveTo>
                  <a:lnTo>
                    <a:pt x="819429" y="785812"/>
                  </a:lnTo>
                  <a:lnTo>
                    <a:pt x="590829" y="602456"/>
                  </a:lnTo>
                  <a:lnTo>
                    <a:pt x="416998" y="445294"/>
                  </a:lnTo>
                  <a:lnTo>
                    <a:pt x="255073" y="290512"/>
                  </a:lnTo>
                  <a:lnTo>
                    <a:pt x="97910" y="140494"/>
                  </a:lnTo>
                  <a:lnTo>
                    <a:pt x="16948" y="61912"/>
                  </a:lnTo>
                  <a:lnTo>
                    <a:pt x="7423" y="50006"/>
                  </a:lnTo>
                  <a:cubicBezTo>
                    <a:pt x="0" y="30213"/>
                    <a:pt x="279" y="37738"/>
                    <a:pt x="279" y="28575"/>
                  </a:cubicBezTo>
                  <a:lnTo>
                    <a:pt x="5042" y="11906"/>
                  </a:lnTo>
                  <a:lnTo>
                    <a:pt x="24092" y="0"/>
                  </a:lnTo>
                  <a:lnTo>
                    <a:pt x="57429" y="4762"/>
                  </a:lnTo>
                  <a:lnTo>
                    <a:pt x="174110" y="95250"/>
                  </a:lnTo>
                  <a:lnTo>
                    <a:pt x="424142" y="273844"/>
                  </a:lnTo>
                  <a:lnTo>
                    <a:pt x="745610" y="490537"/>
                  </a:lnTo>
                  <a:lnTo>
                    <a:pt x="1057554" y="685800"/>
                  </a:lnTo>
                  <a:lnTo>
                    <a:pt x="1476654" y="938212"/>
                  </a:lnTo>
                  <a:lnTo>
                    <a:pt x="1688585" y="1057275"/>
                  </a:lnTo>
                  <a:lnTo>
                    <a:pt x="1955285" y="1207294"/>
                  </a:lnTo>
                  <a:lnTo>
                    <a:pt x="1440935" y="1240631"/>
                  </a:lnTo>
                  <a:lnTo>
                    <a:pt x="1290917" y="1145381"/>
                  </a:lnTo>
                  <a:lnTo>
                    <a:pt x="1057554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EAEF4B2D-1739-491C-A644-65E0548071D7}"/>
                </a:ext>
              </a:extLst>
            </p:cNvPr>
            <p:cNvSpPr/>
            <p:nvPr/>
          </p:nvSpPr>
          <p:spPr>
            <a:xfrm>
              <a:off x="3913188" y="3214688"/>
              <a:ext cx="747712" cy="638175"/>
            </a:xfrm>
            <a:custGeom>
              <a:avLst/>
              <a:gdLst>
                <a:gd name="connsiteX0" fmla="*/ 292894 w 747712"/>
                <a:gd name="connsiteY0" fmla="*/ 304800 h 638175"/>
                <a:gd name="connsiteX1" fmla="*/ 150019 w 747712"/>
                <a:gd name="connsiteY1" fmla="*/ 169068 h 638175"/>
                <a:gd name="connsiteX2" fmla="*/ 100012 w 747712"/>
                <a:gd name="connsiteY2" fmla="*/ 130968 h 638175"/>
                <a:gd name="connsiteX3" fmla="*/ 0 w 747712"/>
                <a:gd name="connsiteY3" fmla="*/ 73818 h 638175"/>
                <a:gd name="connsiteX4" fmla="*/ 0 w 747712"/>
                <a:gd name="connsiteY4" fmla="*/ 0 h 638175"/>
                <a:gd name="connsiteX5" fmla="*/ 138112 w 747712"/>
                <a:gd name="connsiteY5" fmla="*/ 28575 h 638175"/>
                <a:gd name="connsiteX6" fmla="*/ 252412 w 747712"/>
                <a:gd name="connsiteY6" fmla="*/ 64293 h 638175"/>
                <a:gd name="connsiteX7" fmla="*/ 373856 w 747712"/>
                <a:gd name="connsiteY7" fmla="*/ 102393 h 638175"/>
                <a:gd name="connsiteX8" fmla="*/ 469106 w 747712"/>
                <a:gd name="connsiteY8" fmla="*/ 142875 h 638175"/>
                <a:gd name="connsiteX9" fmla="*/ 526256 w 747712"/>
                <a:gd name="connsiteY9" fmla="*/ 169068 h 638175"/>
                <a:gd name="connsiteX10" fmla="*/ 566737 w 747712"/>
                <a:gd name="connsiteY10" fmla="*/ 192881 h 638175"/>
                <a:gd name="connsiteX11" fmla="*/ 583406 w 747712"/>
                <a:gd name="connsiteY11" fmla="*/ 204787 h 638175"/>
                <a:gd name="connsiteX12" fmla="*/ 614362 w 747712"/>
                <a:gd name="connsiteY12" fmla="*/ 235743 h 638175"/>
                <a:gd name="connsiteX13" fmla="*/ 647700 w 747712"/>
                <a:gd name="connsiteY13" fmla="*/ 283368 h 638175"/>
                <a:gd name="connsiteX14" fmla="*/ 683419 w 747712"/>
                <a:gd name="connsiteY14" fmla="*/ 335756 h 638175"/>
                <a:gd name="connsiteX15" fmla="*/ 719137 w 747712"/>
                <a:gd name="connsiteY15" fmla="*/ 409575 h 638175"/>
                <a:gd name="connsiteX16" fmla="*/ 738187 w 747712"/>
                <a:gd name="connsiteY16" fmla="*/ 459581 h 638175"/>
                <a:gd name="connsiteX17" fmla="*/ 747712 w 747712"/>
                <a:gd name="connsiteY17" fmla="*/ 492918 h 638175"/>
                <a:gd name="connsiteX18" fmla="*/ 747712 w 747712"/>
                <a:gd name="connsiteY18" fmla="*/ 526256 h 638175"/>
                <a:gd name="connsiteX19" fmla="*/ 740569 w 747712"/>
                <a:gd name="connsiteY19" fmla="*/ 566737 h 638175"/>
                <a:gd name="connsiteX20" fmla="*/ 723900 w 747712"/>
                <a:gd name="connsiteY20" fmla="*/ 592931 h 638175"/>
                <a:gd name="connsiteX21" fmla="*/ 695325 w 747712"/>
                <a:gd name="connsiteY21" fmla="*/ 619125 h 638175"/>
                <a:gd name="connsiteX22" fmla="*/ 669131 w 747712"/>
                <a:gd name="connsiteY22" fmla="*/ 631031 h 638175"/>
                <a:gd name="connsiteX23" fmla="*/ 633412 w 747712"/>
                <a:gd name="connsiteY23" fmla="*/ 638175 h 638175"/>
                <a:gd name="connsiteX24" fmla="*/ 595312 w 747712"/>
                <a:gd name="connsiteY24" fmla="*/ 635793 h 638175"/>
                <a:gd name="connsiteX25" fmla="*/ 573881 w 747712"/>
                <a:gd name="connsiteY25" fmla="*/ 626268 h 638175"/>
                <a:gd name="connsiteX26" fmla="*/ 554831 w 747712"/>
                <a:gd name="connsiteY26" fmla="*/ 607218 h 638175"/>
                <a:gd name="connsiteX27" fmla="*/ 511969 w 747712"/>
                <a:gd name="connsiteY27" fmla="*/ 550068 h 638175"/>
                <a:gd name="connsiteX28" fmla="*/ 409575 w 747712"/>
                <a:gd name="connsiteY28" fmla="*/ 428625 h 638175"/>
                <a:gd name="connsiteX29" fmla="*/ 292894 w 747712"/>
                <a:gd name="connsiteY29" fmla="*/ 3048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2" h="638175">
                  <a:moveTo>
                    <a:pt x="292894" y="304800"/>
                  </a:moveTo>
                  <a:lnTo>
                    <a:pt x="150019" y="169068"/>
                  </a:lnTo>
                  <a:lnTo>
                    <a:pt x="100012" y="130968"/>
                  </a:lnTo>
                  <a:lnTo>
                    <a:pt x="0" y="73818"/>
                  </a:lnTo>
                  <a:lnTo>
                    <a:pt x="0" y="0"/>
                  </a:lnTo>
                  <a:lnTo>
                    <a:pt x="138112" y="28575"/>
                  </a:lnTo>
                  <a:lnTo>
                    <a:pt x="252412" y="64293"/>
                  </a:lnTo>
                  <a:lnTo>
                    <a:pt x="373856" y="102393"/>
                  </a:lnTo>
                  <a:lnTo>
                    <a:pt x="469106" y="142875"/>
                  </a:lnTo>
                  <a:lnTo>
                    <a:pt x="526256" y="169068"/>
                  </a:lnTo>
                  <a:lnTo>
                    <a:pt x="566737" y="192881"/>
                  </a:lnTo>
                  <a:lnTo>
                    <a:pt x="583406" y="204787"/>
                  </a:lnTo>
                  <a:lnTo>
                    <a:pt x="614362" y="235743"/>
                  </a:lnTo>
                  <a:lnTo>
                    <a:pt x="647700" y="283368"/>
                  </a:lnTo>
                  <a:lnTo>
                    <a:pt x="683419" y="335756"/>
                  </a:lnTo>
                  <a:lnTo>
                    <a:pt x="719137" y="409575"/>
                  </a:lnTo>
                  <a:lnTo>
                    <a:pt x="738187" y="459581"/>
                  </a:lnTo>
                  <a:lnTo>
                    <a:pt x="747712" y="492918"/>
                  </a:lnTo>
                  <a:lnTo>
                    <a:pt x="747712" y="526256"/>
                  </a:lnTo>
                  <a:lnTo>
                    <a:pt x="740569" y="566737"/>
                  </a:lnTo>
                  <a:lnTo>
                    <a:pt x="723900" y="592931"/>
                  </a:lnTo>
                  <a:lnTo>
                    <a:pt x="695325" y="619125"/>
                  </a:lnTo>
                  <a:lnTo>
                    <a:pt x="669131" y="631031"/>
                  </a:lnTo>
                  <a:lnTo>
                    <a:pt x="633412" y="638175"/>
                  </a:lnTo>
                  <a:lnTo>
                    <a:pt x="595312" y="635793"/>
                  </a:lnTo>
                  <a:lnTo>
                    <a:pt x="573881" y="626268"/>
                  </a:lnTo>
                  <a:lnTo>
                    <a:pt x="554831" y="607218"/>
                  </a:lnTo>
                  <a:lnTo>
                    <a:pt x="511969" y="550068"/>
                  </a:lnTo>
                  <a:lnTo>
                    <a:pt x="409575" y="428625"/>
                  </a:lnTo>
                  <a:lnTo>
                    <a:pt x="2928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57595CE1-DEAF-40A1-9FDA-9E7EABB7A606}"/>
                </a:ext>
              </a:extLst>
            </p:cNvPr>
            <p:cNvSpPr/>
            <p:nvPr/>
          </p:nvSpPr>
          <p:spPr>
            <a:xfrm rot="16200000">
              <a:off x="3858419" y="3340894"/>
              <a:ext cx="4448175" cy="681037"/>
            </a:xfrm>
            <a:custGeom>
              <a:avLst/>
              <a:gdLst>
                <a:gd name="connsiteX0" fmla="*/ 1850745 w 4447641"/>
                <a:gd name="connsiteY0" fmla="*/ 610819 h 680313"/>
                <a:gd name="connsiteX1" fmla="*/ 1225296 w 4447641"/>
                <a:gd name="connsiteY1" fmla="*/ 636422 h 680313"/>
                <a:gd name="connsiteX2" fmla="*/ 724205 w 4447641"/>
                <a:gd name="connsiteY2" fmla="*/ 654710 h 680313"/>
                <a:gd name="connsiteX3" fmla="*/ 654710 w 4447641"/>
                <a:gd name="connsiteY3" fmla="*/ 665683 h 680313"/>
                <a:gd name="connsiteX4" fmla="*/ 618134 w 4447641"/>
                <a:gd name="connsiteY4" fmla="*/ 669341 h 680313"/>
                <a:gd name="connsiteX5" fmla="*/ 534009 w 4447641"/>
                <a:gd name="connsiteY5" fmla="*/ 676656 h 680313"/>
                <a:gd name="connsiteX6" fmla="*/ 486461 w 4447641"/>
                <a:gd name="connsiteY6" fmla="*/ 680313 h 680313"/>
                <a:gd name="connsiteX7" fmla="*/ 416966 w 4447641"/>
                <a:gd name="connsiteY7" fmla="*/ 665683 h 680313"/>
                <a:gd name="connsiteX8" fmla="*/ 340157 w 4447641"/>
                <a:gd name="connsiteY8" fmla="*/ 643737 h 680313"/>
                <a:gd name="connsiteX9" fmla="*/ 193853 w 4447641"/>
                <a:gd name="connsiteY9" fmla="*/ 596189 h 680313"/>
                <a:gd name="connsiteX10" fmla="*/ 109728 w 4447641"/>
                <a:gd name="connsiteY10" fmla="*/ 566928 h 680313"/>
                <a:gd name="connsiteX11" fmla="*/ 51206 w 4447641"/>
                <a:gd name="connsiteY11" fmla="*/ 548640 h 680313"/>
                <a:gd name="connsiteX12" fmla="*/ 25603 w 4447641"/>
                <a:gd name="connsiteY12" fmla="*/ 537667 h 680313"/>
                <a:gd name="connsiteX13" fmla="*/ 0 w 4447641"/>
                <a:gd name="connsiteY13" fmla="*/ 515721 h 680313"/>
                <a:gd name="connsiteX14" fmla="*/ 0 w 4447641"/>
                <a:gd name="connsiteY14" fmla="*/ 490118 h 680313"/>
                <a:gd name="connsiteX15" fmla="*/ 18288 w 4447641"/>
                <a:gd name="connsiteY15" fmla="*/ 453542 h 680313"/>
                <a:gd name="connsiteX16" fmla="*/ 120701 w 4447641"/>
                <a:gd name="connsiteY16" fmla="*/ 354787 h 680313"/>
                <a:gd name="connsiteX17" fmla="*/ 804672 w 4447641"/>
                <a:gd name="connsiteY17" fmla="*/ 387705 h 680313"/>
                <a:gd name="connsiteX18" fmla="*/ 1327709 w 4447641"/>
                <a:gd name="connsiteY18" fmla="*/ 369417 h 680313"/>
                <a:gd name="connsiteX19" fmla="*/ 2150669 w 4447641"/>
                <a:gd name="connsiteY19" fmla="*/ 343814 h 680313"/>
                <a:gd name="connsiteX20" fmla="*/ 2582265 w 4447641"/>
                <a:gd name="connsiteY20" fmla="*/ 318211 h 680313"/>
                <a:gd name="connsiteX21" fmla="*/ 3054096 w 4447641"/>
                <a:gd name="connsiteY21" fmla="*/ 296265 h 680313"/>
                <a:gd name="connsiteX22" fmla="*/ 3277209 w 4447641"/>
                <a:gd name="connsiteY22" fmla="*/ 296265 h 680313"/>
                <a:gd name="connsiteX23" fmla="*/ 3646627 w 4447641"/>
                <a:gd name="connsiteY23" fmla="*/ 296265 h 680313"/>
                <a:gd name="connsiteX24" fmla="*/ 4037990 w 4447641"/>
                <a:gd name="connsiteY24" fmla="*/ 296265 h 680313"/>
                <a:gd name="connsiteX25" fmla="*/ 4111142 w 4447641"/>
                <a:gd name="connsiteY25" fmla="*/ 288950 h 680313"/>
                <a:gd name="connsiteX26" fmla="*/ 4173321 w 4447641"/>
                <a:gd name="connsiteY26" fmla="*/ 277977 h 680313"/>
                <a:gd name="connsiteX27" fmla="*/ 4220870 w 4447641"/>
                <a:gd name="connsiteY27" fmla="*/ 256032 h 680313"/>
                <a:gd name="connsiteX28" fmla="*/ 4268419 w 4447641"/>
                <a:gd name="connsiteY28" fmla="*/ 219456 h 680313"/>
                <a:gd name="connsiteX29" fmla="*/ 4319625 w 4447641"/>
                <a:gd name="connsiteY29" fmla="*/ 168249 h 680313"/>
                <a:gd name="connsiteX30" fmla="*/ 4356201 w 4447641"/>
                <a:gd name="connsiteY30" fmla="*/ 109728 h 680313"/>
                <a:gd name="connsiteX31" fmla="*/ 4381805 w 4447641"/>
                <a:gd name="connsiteY31" fmla="*/ 54864 h 680313"/>
                <a:gd name="connsiteX32" fmla="*/ 4403750 w 4447641"/>
                <a:gd name="connsiteY32" fmla="*/ 14630 h 680313"/>
                <a:gd name="connsiteX33" fmla="*/ 4418381 w 4447641"/>
                <a:gd name="connsiteY33" fmla="*/ 3657 h 680313"/>
                <a:gd name="connsiteX34" fmla="*/ 4429353 w 4447641"/>
                <a:gd name="connsiteY34" fmla="*/ 0 h 680313"/>
                <a:gd name="connsiteX35" fmla="*/ 4440326 w 4447641"/>
                <a:gd name="connsiteY35" fmla="*/ 14630 h 680313"/>
                <a:gd name="connsiteX36" fmla="*/ 4447641 w 4447641"/>
                <a:gd name="connsiteY36" fmla="*/ 69494 h 680313"/>
                <a:gd name="connsiteX37" fmla="*/ 4436669 w 4447641"/>
                <a:gd name="connsiteY37" fmla="*/ 142646 h 680313"/>
                <a:gd name="connsiteX38" fmla="*/ 4414723 w 4447641"/>
                <a:gd name="connsiteY38" fmla="*/ 234086 h 680313"/>
                <a:gd name="connsiteX39" fmla="*/ 4374489 w 4447641"/>
                <a:gd name="connsiteY39" fmla="*/ 332841 h 680313"/>
                <a:gd name="connsiteX40" fmla="*/ 4297680 w 4447641"/>
                <a:gd name="connsiteY40" fmla="*/ 479145 h 680313"/>
                <a:gd name="connsiteX41" fmla="*/ 4246473 w 4447641"/>
                <a:gd name="connsiteY41" fmla="*/ 570585 h 680313"/>
                <a:gd name="connsiteX42" fmla="*/ 4195267 w 4447641"/>
                <a:gd name="connsiteY42" fmla="*/ 625449 h 680313"/>
                <a:gd name="connsiteX43" fmla="*/ 4169664 w 4447641"/>
                <a:gd name="connsiteY43" fmla="*/ 643737 h 680313"/>
                <a:gd name="connsiteX44" fmla="*/ 4151376 w 4447641"/>
                <a:gd name="connsiteY44" fmla="*/ 643737 h 680313"/>
                <a:gd name="connsiteX45" fmla="*/ 4118457 w 4447641"/>
                <a:gd name="connsiteY45" fmla="*/ 640080 h 680313"/>
                <a:gd name="connsiteX46" fmla="*/ 4089197 w 4447641"/>
                <a:gd name="connsiteY46" fmla="*/ 618134 h 680313"/>
                <a:gd name="connsiteX47" fmla="*/ 4059936 w 4447641"/>
                <a:gd name="connsiteY47" fmla="*/ 592531 h 680313"/>
                <a:gd name="connsiteX48" fmla="*/ 4027017 w 4447641"/>
                <a:gd name="connsiteY48" fmla="*/ 570585 h 680313"/>
                <a:gd name="connsiteX49" fmla="*/ 3986784 w 4447641"/>
                <a:gd name="connsiteY49" fmla="*/ 552297 h 680313"/>
                <a:gd name="connsiteX50" fmla="*/ 3928262 w 4447641"/>
                <a:gd name="connsiteY50" fmla="*/ 544982 h 680313"/>
                <a:gd name="connsiteX51" fmla="*/ 3291840 w 4447641"/>
                <a:gd name="connsiteY51" fmla="*/ 541325 h 680313"/>
                <a:gd name="connsiteX52" fmla="*/ 2761488 w 4447641"/>
                <a:gd name="connsiteY52" fmla="*/ 548640 h 680313"/>
                <a:gd name="connsiteX53" fmla="*/ 2381097 w 4447641"/>
                <a:gd name="connsiteY53" fmla="*/ 588873 h 680313"/>
                <a:gd name="connsiteX54" fmla="*/ 1850745 w 4447641"/>
                <a:gd name="connsiteY54" fmla="*/ 610819 h 68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47641" h="680313">
                  <a:moveTo>
                    <a:pt x="1850745" y="610819"/>
                  </a:moveTo>
                  <a:lnTo>
                    <a:pt x="1225296" y="636422"/>
                  </a:lnTo>
                  <a:lnTo>
                    <a:pt x="724205" y="654710"/>
                  </a:lnTo>
                  <a:lnTo>
                    <a:pt x="654710" y="665683"/>
                  </a:lnTo>
                  <a:lnTo>
                    <a:pt x="618134" y="669341"/>
                  </a:lnTo>
                  <a:lnTo>
                    <a:pt x="534009" y="676656"/>
                  </a:lnTo>
                  <a:lnTo>
                    <a:pt x="486461" y="680313"/>
                  </a:lnTo>
                  <a:lnTo>
                    <a:pt x="416966" y="665683"/>
                  </a:lnTo>
                  <a:lnTo>
                    <a:pt x="340157" y="643737"/>
                  </a:lnTo>
                  <a:lnTo>
                    <a:pt x="193853" y="596189"/>
                  </a:lnTo>
                  <a:lnTo>
                    <a:pt x="109728" y="566928"/>
                  </a:lnTo>
                  <a:lnTo>
                    <a:pt x="51206" y="548640"/>
                  </a:lnTo>
                  <a:lnTo>
                    <a:pt x="25603" y="537667"/>
                  </a:lnTo>
                  <a:lnTo>
                    <a:pt x="0" y="515721"/>
                  </a:lnTo>
                  <a:lnTo>
                    <a:pt x="0" y="490118"/>
                  </a:lnTo>
                  <a:lnTo>
                    <a:pt x="18288" y="453542"/>
                  </a:lnTo>
                  <a:lnTo>
                    <a:pt x="120701" y="354787"/>
                  </a:lnTo>
                  <a:lnTo>
                    <a:pt x="804672" y="387705"/>
                  </a:lnTo>
                  <a:lnTo>
                    <a:pt x="1327709" y="369417"/>
                  </a:lnTo>
                  <a:lnTo>
                    <a:pt x="2150669" y="343814"/>
                  </a:lnTo>
                  <a:lnTo>
                    <a:pt x="2582265" y="318211"/>
                  </a:lnTo>
                  <a:lnTo>
                    <a:pt x="3054096" y="296265"/>
                  </a:lnTo>
                  <a:lnTo>
                    <a:pt x="3277209" y="296265"/>
                  </a:lnTo>
                  <a:lnTo>
                    <a:pt x="3646627" y="296265"/>
                  </a:lnTo>
                  <a:lnTo>
                    <a:pt x="4037990" y="296265"/>
                  </a:lnTo>
                  <a:lnTo>
                    <a:pt x="4111142" y="288950"/>
                  </a:lnTo>
                  <a:lnTo>
                    <a:pt x="4173321" y="277977"/>
                  </a:lnTo>
                  <a:lnTo>
                    <a:pt x="4220870" y="256032"/>
                  </a:lnTo>
                  <a:lnTo>
                    <a:pt x="4268419" y="219456"/>
                  </a:lnTo>
                  <a:lnTo>
                    <a:pt x="4319625" y="168249"/>
                  </a:lnTo>
                  <a:lnTo>
                    <a:pt x="4356201" y="109728"/>
                  </a:lnTo>
                  <a:lnTo>
                    <a:pt x="4381805" y="54864"/>
                  </a:lnTo>
                  <a:lnTo>
                    <a:pt x="4403750" y="14630"/>
                  </a:lnTo>
                  <a:lnTo>
                    <a:pt x="4418381" y="3657"/>
                  </a:lnTo>
                  <a:lnTo>
                    <a:pt x="4429353" y="0"/>
                  </a:lnTo>
                  <a:lnTo>
                    <a:pt x="4440326" y="14630"/>
                  </a:lnTo>
                  <a:lnTo>
                    <a:pt x="4447641" y="69494"/>
                  </a:lnTo>
                  <a:lnTo>
                    <a:pt x="4436669" y="142646"/>
                  </a:lnTo>
                  <a:lnTo>
                    <a:pt x="4414723" y="234086"/>
                  </a:lnTo>
                  <a:lnTo>
                    <a:pt x="4374489" y="332841"/>
                  </a:lnTo>
                  <a:lnTo>
                    <a:pt x="4297680" y="479145"/>
                  </a:lnTo>
                  <a:lnTo>
                    <a:pt x="4246473" y="570585"/>
                  </a:lnTo>
                  <a:lnTo>
                    <a:pt x="4195267" y="625449"/>
                  </a:lnTo>
                  <a:lnTo>
                    <a:pt x="4169664" y="643737"/>
                  </a:lnTo>
                  <a:lnTo>
                    <a:pt x="4151376" y="643737"/>
                  </a:lnTo>
                  <a:lnTo>
                    <a:pt x="4118457" y="640080"/>
                  </a:lnTo>
                  <a:lnTo>
                    <a:pt x="4089197" y="618134"/>
                  </a:lnTo>
                  <a:lnTo>
                    <a:pt x="4059936" y="592531"/>
                  </a:lnTo>
                  <a:lnTo>
                    <a:pt x="4027017" y="570585"/>
                  </a:lnTo>
                  <a:lnTo>
                    <a:pt x="3986784" y="552297"/>
                  </a:lnTo>
                  <a:lnTo>
                    <a:pt x="3928262" y="544982"/>
                  </a:lnTo>
                  <a:lnTo>
                    <a:pt x="3291840" y="541325"/>
                  </a:lnTo>
                  <a:lnTo>
                    <a:pt x="2761488" y="548640"/>
                  </a:lnTo>
                  <a:lnTo>
                    <a:pt x="2381097" y="588873"/>
                  </a:lnTo>
                  <a:lnTo>
                    <a:pt x="1850745" y="610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33A4EDB8-FB0C-4ED5-9100-FDE6678A18C3}"/>
                </a:ext>
              </a:extLst>
            </p:cNvPr>
            <p:cNvSpPr/>
            <p:nvPr/>
          </p:nvSpPr>
          <p:spPr>
            <a:xfrm>
              <a:off x="5381625" y="5153025"/>
              <a:ext cx="790575" cy="671513"/>
            </a:xfrm>
            <a:custGeom>
              <a:avLst/>
              <a:gdLst>
                <a:gd name="connsiteX0" fmla="*/ 316706 w 790575"/>
                <a:gd name="connsiteY0" fmla="*/ 164306 h 671513"/>
                <a:gd name="connsiteX1" fmla="*/ 502444 w 790575"/>
                <a:gd name="connsiteY1" fmla="*/ 221456 h 671513"/>
                <a:gd name="connsiteX2" fmla="*/ 540544 w 790575"/>
                <a:gd name="connsiteY2" fmla="*/ 226219 h 671513"/>
                <a:gd name="connsiteX3" fmla="*/ 588169 w 790575"/>
                <a:gd name="connsiteY3" fmla="*/ 223838 h 671513"/>
                <a:gd name="connsiteX4" fmla="*/ 619125 w 790575"/>
                <a:gd name="connsiteY4" fmla="*/ 221456 h 671513"/>
                <a:gd name="connsiteX5" fmla="*/ 645319 w 790575"/>
                <a:gd name="connsiteY5" fmla="*/ 211931 h 671513"/>
                <a:gd name="connsiteX6" fmla="*/ 676275 w 790575"/>
                <a:gd name="connsiteY6" fmla="*/ 180975 h 671513"/>
                <a:gd name="connsiteX7" fmla="*/ 700088 w 790575"/>
                <a:gd name="connsiteY7" fmla="*/ 147638 h 671513"/>
                <a:gd name="connsiteX8" fmla="*/ 726281 w 790575"/>
                <a:gd name="connsiteY8" fmla="*/ 107156 h 671513"/>
                <a:gd name="connsiteX9" fmla="*/ 790575 w 790575"/>
                <a:gd name="connsiteY9" fmla="*/ 0 h 671513"/>
                <a:gd name="connsiteX10" fmla="*/ 778669 w 790575"/>
                <a:gd name="connsiteY10" fmla="*/ 671513 h 671513"/>
                <a:gd name="connsiteX11" fmla="*/ 714375 w 790575"/>
                <a:gd name="connsiteY11" fmla="*/ 628650 h 671513"/>
                <a:gd name="connsiteX12" fmla="*/ 654844 w 790575"/>
                <a:gd name="connsiteY12" fmla="*/ 571500 h 671513"/>
                <a:gd name="connsiteX13" fmla="*/ 590550 w 790575"/>
                <a:gd name="connsiteY13" fmla="*/ 507206 h 671513"/>
                <a:gd name="connsiteX14" fmla="*/ 540544 w 790575"/>
                <a:gd name="connsiteY14" fmla="*/ 461963 h 671513"/>
                <a:gd name="connsiteX15" fmla="*/ 497681 w 790575"/>
                <a:gd name="connsiteY15" fmla="*/ 419100 h 671513"/>
                <a:gd name="connsiteX16" fmla="*/ 452438 w 790575"/>
                <a:gd name="connsiteY16" fmla="*/ 383381 h 671513"/>
                <a:gd name="connsiteX17" fmla="*/ 383381 w 790575"/>
                <a:gd name="connsiteY17" fmla="*/ 338138 h 671513"/>
                <a:gd name="connsiteX18" fmla="*/ 285750 w 790575"/>
                <a:gd name="connsiteY18" fmla="*/ 280988 h 671513"/>
                <a:gd name="connsiteX19" fmla="*/ 166688 w 790575"/>
                <a:gd name="connsiteY19" fmla="*/ 219075 h 671513"/>
                <a:gd name="connsiteX20" fmla="*/ 73819 w 790575"/>
                <a:gd name="connsiteY20" fmla="*/ 173831 h 671513"/>
                <a:gd name="connsiteX21" fmla="*/ 33338 w 790575"/>
                <a:gd name="connsiteY21" fmla="*/ 154781 h 671513"/>
                <a:gd name="connsiteX22" fmla="*/ 16669 w 790575"/>
                <a:gd name="connsiteY22" fmla="*/ 140494 h 671513"/>
                <a:gd name="connsiteX23" fmla="*/ 2381 w 790575"/>
                <a:gd name="connsiteY23" fmla="*/ 119063 h 671513"/>
                <a:gd name="connsiteX24" fmla="*/ 0 w 790575"/>
                <a:gd name="connsiteY24" fmla="*/ 102394 h 671513"/>
                <a:gd name="connsiteX25" fmla="*/ 4763 w 790575"/>
                <a:gd name="connsiteY25" fmla="*/ 90488 h 671513"/>
                <a:gd name="connsiteX26" fmla="*/ 33338 w 790575"/>
                <a:gd name="connsiteY26" fmla="*/ 83344 h 671513"/>
                <a:gd name="connsiteX27" fmla="*/ 71438 w 790575"/>
                <a:gd name="connsiteY27" fmla="*/ 88106 h 671513"/>
                <a:gd name="connsiteX28" fmla="*/ 316706 w 790575"/>
                <a:gd name="connsiteY28" fmla="*/ 164306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0575" h="671513">
                  <a:moveTo>
                    <a:pt x="316706" y="164306"/>
                  </a:moveTo>
                  <a:lnTo>
                    <a:pt x="502444" y="221456"/>
                  </a:lnTo>
                  <a:lnTo>
                    <a:pt x="540544" y="226219"/>
                  </a:lnTo>
                  <a:lnTo>
                    <a:pt x="588169" y="223838"/>
                  </a:lnTo>
                  <a:lnTo>
                    <a:pt x="619125" y="221456"/>
                  </a:lnTo>
                  <a:lnTo>
                    <a:pt x="645319" y="211931"/>
                  </a:lnTo>
                  <a:lnTo>
                    <a:pt x="676275" y="180975"/>
                  </a:lnTo>
                  <a:lnTo>
                    <a:pt x="700088" y="147638"/>
                  </a:lnTo>
                  <a:lnTo>
                    <a:pt x="726281" y="107156"/>
                  </a:lnTo>
                  <a:lnTo>
                    <a:pt x="790575" y="0"/>
                  </a:lnTo>
                  <a:lnTo>
                    <a:pt x="778669" y="671513"/>
                  </a:lnTo>
                  <a:lnTo>
                    <a:pt x="714375" y="628650"/>
                  </a:lnTo>
                  <a:lnTo>
                    <a:pt x="654844" y="571500"/>
                  </a:lnTo>
                  <a:lnTo>
                    <a:pt x="590550" y="507206"/>
                  </a:lnTo>
                  <a:lnTo>
                    <a:pt x="540544" y="461963"/>
                  </a:lnTo>
                  <a:lnTo>
                    <a:pt x="497681" y="419100"/>
                  </a:lnTo>
                  <a:lnTo>
                    <a:pt x="452438" y="383381"/>
                  </a:lnTo>
                  <a:lnTo>
                    <a:pt x="383381" y="338138"/>
                  </a:lnTo>
                  <a:lnTo>
                    <a:pt x="285750" y="280988"/>
                  </a:lnTo>
                  <a:lnTo>
                    <a:pt x="166688" y="219075"/>
                  </a:lnTo>
                  <a:lnTo>
                    <a:pt x="73819" y="173831"/>
                  </a:lnTo>
                  <a:lnTo>
                    <a:pt x="33338" y="154781"/>
                  </a:lnTo>
                  <a:lnTo>
                    <a:pt x="16669" y="140494"/>
                  </a:lnTo>
                  <a:lnTo>
                    <a:pt x="2381" y="119063"/>
                  </a:lnTo>
                  <a:lnTo>
                    <a:pt x="0" y="102394"/>
                  </a:lnTo>
                  <a:lnTo>
                    <a:pt x="4763" y="90488"/>
                  </a:lnTo>
                  <a:lnTo>
                    <a:pt x="33338" y="83344"/>
                  </a:lnTo>
                  <a:lnTo>
                    <a:pt x="71438" y="88106"/>
                  </a:lnTo>
                  <a:lnTo>
                    <a:pt x="316706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50F0E0EF-A92C-4988-81B1-89ABD5545F02}"/>
                </a:ext>
              </a:extLst>
            </p:cNvPr>
            <p:cNvSpPr/>
            <p:nvPr/>
          </p:nvSpPr>
          <p:spPr>
            <a:xfrm>
              <a:off x="4311650" y="3090863"/>
              <a:ext cx="2222500" cy="1836737"/>
            </a:xfrm>
            <a:custGeom>
              <a:avLst/>
              <a:gdLst>
                <a:gd name="connsiteX0" fmla="*/ 1153947 w 2222893"/>
                <a:gd name="connsiteY0" fmla="*/ 1133340 h 1836527"/>
                <a:gd name="connsiteX1" fmla="*/ 1022582 w 2222893"/>
                <a:gd name="connsiteY1" fmla="*/ 1228644 h 1836527"/>
                <a:gd name="connsiteX2" fmla="*/ 875763 w 2222893"/>
                <a:gd name="connsiteY2" fmla="*/ 1331675 h 1836527"/>
                <a:gd name="connsiteX3" fmla="*/ 698035 w 2222893"/>
                <a:gd name="connsiteY3" fmla="*/ 1447585 h 1836527"/>
                <a:gd name="connsiteX4" fmla="*/ 543488 w 2222893"/>
                <a:gd name="connsiteY4" fmla="*/ 1550616 h 1836527"/>
                <a:gd name="connsiteX5" fmla="*/ 260153 w 2222893"/>
                <a:gd name="connsiteY5" fmla="*/ 1720617 h 1836527"/>
                <a:gd name="connsiteX6" fmla="*/ 79849 w 2222893"/>
                <a:gd name="connsiteY6" fmla="*/ 1818496 h 1836527"/>
                <a:gd name="connsiteX7" fmla="*/ 43788 w 2222893"/>
                <a:gd name="connsiteY7" fmla="*/ 1836527 h 1836527"/>
                <a:gd name="connsiteX8" fmla="*/ 20606 w 2222893"/>
                <a:gd name="connsiteY8" fmla="*/ 1836527 h 1836527"/>
                <a:gd name="connsiteX9" fmla="*/ 2576 w 2222893"/>
                <a:gd name="connsiteY9" fmla="*/ 1823648 h 1836527"/>
                <a:gd name="connsiteX10" fmla="*/ 0 w 2222893"/>
                <a:gd name="connsiteY10" fmla="*/ 1808193 h 1836527"/>
                <a:gd name="connsiteX11" fmla="*/ 7727 w 2222893"/>
                <a:gd name="connsiteY11" fmla="*/ 1785011 h 1836527"/>
                <a:gd name="connsiteX12" fmla="*/ 170001 w 2222893"/>
                <a:gd name="connsiteY12" fmla="*/ 1669102 h 1836527"/>
                <a:gd name="connsiteX13" fmla="*/ 381214 w 2222893"/>
                <a:gd name="connsiteY13" fmla="*/ 1511979 h 1836527"/>
                <a:gd name="connsiteX14" fmla="*/ 659398 w 2222893"/>
                <a:gd name="connsiteY14" fmla="*/ 1295614 h 1836527"/>
                <a:gd name="connsiteX15" fmla="*/ 865460 w 2222893"/>
                <a:gd name="connsiteY15" fmla="*/ 1130765 h 1836527"/>
                <a:gd name="connsiteX16" fmla="*/ 1074098 w 2222893"/>
                <a:gd name="connsiteY16" fmla="*/ 953036 h 1836527"/>
                <a:gd name="connsiteX17" fmla="*/ 1295614 w 2222893"/>
                <a:gd name="connsiteY17" fmla="*/ 741823 h 1836527"/>
                <a:gd name="connsiteX18" fmla="*/ 1475919 w 2222893"/>
                <a:gd name="connsiteY18" fmla="*/ 564094 h 1836527"/>
                <a:gd name="connsiteX19" fmla="*/ 1661374 w 2222893"/>
                <a:gd name="connsiteY19" fmla="*/ 368335 h 1836527"/>
                <a:gd name="connsiteX20" fmla="*/ 1756678 w 2222893"/>
                <a:gd name="connsiteY20" fmla="*/ 257577 h 1836527"/>
                <a:gd name="connsiteX21" fmla="*/ 1970467 w 2222893"/>
                <a:gd name="connsiteY21" fmla="*/ 0 h 1836527"/>
                <a:gd name="connsiteX22" fmla="*/ 2050316 w 2222893"/>
                <a:gd name="connsiteY22" fmla="*/ 66970 h 1836527"/>
                <a:gd name="connsiteX23" fmla="*/ 2127590 w 2222893"/>
                <a:gd name="connsiteY23" fmla="*/ 139091 h 1836527"/>
                <a:gd name="connsiteX24" fmla="*/ 2171378 w 2222893"/>
                <a:gd name="connsiteY24" fmla="*/ 170001 h 1836527"/>
                <a:gd name="connsiteX25" fmla="*/ 2202287 w 2222893"/>
                <a:gd name="connsiteY25" fmla="*/ 198334 h 1836527"/>
                <a:gd name="connsiteX26" fmla="*/ 2217742 w 2222893"/>
                <a:gd name="connsiteY26" fmla="*/ 218940 h 1836527"/>
                <a:gd name="connsiteX27" fmla="*/ 2222893 w 2222893"/>
                <a:gd name="connsiteY27" fmla="*/ 239547 h 1836527"/>
                <a:gd name="connsiteX28" fmla="*/ 2222893 w 2222893"/>
                <a:gd name="connsiteY28" fmla="*/ 260153 h 1836527"/>
                <a:gd name="connsiteX29" fmla="*/ 2210014 w 2222893"/>
                <a:gd name="connsiteY29" fmla="*/ 285911 h 1836527"/>
                <a:gd name="connsiteX30" fmla="*/ 2176529 w 2222893"/>
                <a:gd name="connsiteY30" fmla="*/ 309093 h 1836527"/>
                <a:gd name="connsiteX31" fmla="*/ 2127590 w 2222893"/>
                <a:gd name="connsiteY31" fmla="*/ 334850 h 1836527"/>
                <a:gd name="connsiteX32" fmla="*/ 2006528 w 2222893"/>
                <a:gd name="connsiteY32" fmla="*/ 432730 h 1836527"/>
                <a:gd name="connsiteX33" fmla="*/ 1759254 w 2222893"/>
                <a:gd name="connsiteY33" fmla="*/ 659398 h 1836527"/>
                <a:gd name="connsiteX34" fmla="*/ 1584101 w 2222893"/>
                <a:gd name="connsiteY34" fmla="*/ 803641 h 1836527"/>
                <a:gd name="connsiteX35" fmla="*/ 1380615 w 2222893"/>
                <a:gd name="connsiteY35" fmla="*/ 963339 h 1836527"/>
                <a:gd name="connsiteX36" fmla="*/ 1153947 w 2222893"/>
                <a:gd name="connsiteY36" fmla="*/ 1133340 h 183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22893" h="1836527">
                  <a:moveTo>
                    <a:pt x="1153947" y="1133340"/>
                  </a:moveTo>
                  <a:lnTo>
                    <a:pt x="1022582" y="1228644"/>
                  </a:lnTo>
                  <a:lnTo>
                    <a:pt x="875763" y="1331675"/>
                  </a:lnTo>
                  <a:lnTo>
                    <a:pt x="698035" y="1447585"/>
                  </a:lnTo>
                  <a:lnTo>
                    <a:pt x="543488" y="1550616"/>
                  </a:lnTo>
                  <a:lnTo>
                    <a:pt x="260153" y="1720617"/>
                  </a:lnTo>
                  <a:lnTo>
                    <a:pt x="79849" y="1818496"/>
                  </a:lnTo>
                  <a:lnTo>
                    <a:pt x="43788" y="1836527"/>
                  </a:lnTo>
                  <a:lnTo>
                    <a:pt x="20606" y="1836527"/>
                  </a:lnTo>
                  <a:lnTo>
                    <a:pt x="2576" y="1823648"/>
                  </a:lnTo>
                  <a:lnTo>
                    <a:pt x="0" y="1808193"/>
                  </a:lnTo>
                  <a:lnTo>
                    <a:pt x="7727" y="1785011"/>
                  </a:lnTo>
                  <a:lnTo>
                    <a:pt x="170001" y="1669102"/>
                  </a:lnTo>
                  <a:lnTo>
                    <a:pt x="381214" y="1511979"/>
                  </a:lnTo>
                  <a:lnTo>
                    <a:pt x="659398" y="1295614"/>
                  </a:lnTo>
                  <a:lnTo>
                    <a:pt x="865460" y="1130765"/>
                  </a:lnTo>
                  <a:lnTo>
                    <a:pt x="1074098" y="953036"/>
                  </a:lnTo>
                  <a:lnTo>
                    <a:pt x="1295614" y="741823"/>
                  </a:lnTo>
                  <a:lnTo>
                    <a:pt x="1475919" y="564094"/>
                  </a:lnTo>
                  <a:lnTo>
                    <a:pt x="1661374" y="368335"/>
                  </a:lnTo>
                  <a:lnTo>
                    <a:pt x="1756678" y="257577"/>
                  </a:lnTo>
                  <a:lnTo>
                    <a:pt x="1970467" y="0"/>
                  </a:lnTo>
                  <a:lnTo>
                    <a:pt x="2050316" y="66970"/>
                  </a:lnTo>
                  <a:lnTo>
                    <a:pt x="2127590" y="139091"/>
                  </a:lnTo>
                  <a:lnTo>
                    <a:pt x="2171378" y="170001"/>
                  </a:lnTo>
                  <a:lnTo>
                    <a:pt x="2202287" y="198334"/>
                  </a:lnTo>
                  <a:lnTo>
                    <a:pt x="2217742" y="218940"/>
                  </a:lnTo>
                  <a:lnTo>
                    <a:pt x="2222893" y="239547"/>
                  </a:lnTo>
                  <a:lnTo>
                    <a:pt x="2222893" y="260153"/>
                  </a:lnTo>
                  <a:lnTo>
                    <a:pt x="2210014" y="285911"/>
                  </a:lnTo>
                  <a:lnTo>
                    <a:pt x="2176529" y="309093"/>
                  </a:lnTo>
                  <a:lnTo>
                    <a:pt x="2127590" y="334850"/>
                  </a:lnTo>
                  <a:lnTo>
                    <a:pt x="2006528" y="432730"/>
                  </a:lnTo>
                  <a:lnTo>
                    <a:pt x="1759254" y="659398"/>
                  </a:lnTo>
                  <a:lnTo>
                    <a:pt x="1584101" y="803641"/>
                  </a:lnTo>
                  <a:lnTo>
                    <a:pt x="1380615" y="963339"/>
                  </a:lnTo>
                  <a:lnTo>
                    <a:pt x="1153947" y="1133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78039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A45E3E-8F67-46DB-BE5E-F703B1A14BD5}"/>
              </a:ext>
            </a:extLst>
          </p:cNvPr>
          <p:cNvGrpSpPr/>
          <p:nvPr/>
        </p:nvGrpSpPr>
        <p:grpSpPr>
          <a:xfrm>
            <a:off x="2597150" y="1457325"/>
            <a:ext cx="4545013" cy="4448175"/>
            <a:chOff x="2597150" y="1457325"/>
            <a:chExt cx="4545013" cy="4448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1002379-086A-3643-BCCD-DD400047F259}"/>
                </a:ext>
              </a:extLst>
            </p:cNvPr>
            <p:cNvSpPr/>
            <p:nvPr/>
          </p:nvSpPr>
          <p:spPr>
            <a:xfrm>
              <a:off x="2641600" y="2490788"/>
              <a:ext cx="1925638" cy="557212"/>
            </a:xfrm>
            <a:custGeom>
              <a:avLst/>
              <a:gdLst>
                <a:gd name="connsiteX0" fmla="*/ 1497807 w 1926432"/>
                <a:gd name="connsiteY0" fmla="*/ 261937 h 557212"/>
                <a:gd name="connsiteX1" fmla="*/ 1331119 w 1926432"/>
                <a:gd name="connsiteY1" fmla="*/ 290512 h 557212"/>
                <a:gd name="connsiteX2" fmla="*/ 1071563 w 1926432"/>
                <a:gd name="connsiteY2" fmla="*/ 364331 h 557212"/>
                <a:gd name="connsiteX3" fmla="*/ 902494 w 1926432"/>
                <a:gd name="connsiteY3" fmla="*/ 416718 h 557212"/>
                <a:gd name="connsiteX4" fmla="*/ 681038 w 1926432"/>
                <a:gd name="connsiteY4" fmla="*/ 483393 h 557212"/>
                <a:gd name="connsiteX5" fmla="*/ 426244 w 1926432"/>
                <a:gd name="connsiteY5" fmla="*/ 554831 h 557212"/>
                <a:gd name="connsiteX6" fmla="*/ 404813 w 1926432"/>
                <a:gd name="connsiteY6" fmla="*/ 557212 h 557212"/>
                <a:gd name="connsiteX7" fmla="*/ 381000 w 1926432"/>
                <a:gd name="connsiteY7" fmla="*/ 552450 h 557212"/>
                <a:gd name="connsiteX8" fmla="*/ 319088 w 1926432"/>
                <a:gd name="connsiteY8" fmla="*/ 528637 h 557212"/>
                <a:gd name="connsiteX9" fmla="*/ 252413 w 1926432"/>
                <a:gd name="connsiteY9" fmla="*/ 492918 h 557212"/>
                <a:gd name="connsiteX10" fmla="*/ 176213 w 1926432"/>
                <a:gd name="connsiteY10" fmla="*/ 442912 h 557212"/>
                <a:gd name="connsiteX11" fmla="*/ 97632 w 1926432"/>
                <a:gd name="connsiteY11" fmla="*/ 376237 h 557212"/>
                <a:gd name="connsiteX12" fmla="*/ 47625 w 1926432"/>
                <a:gd name="connsiteY12" fmla="*/ 323850 h 557212"/>
                <a:gd name="connsiteX13" fmla="*/ 19050 w 1926432"/>
                <a:gd name="connsiteY13" fmla="*/ 292893 h 557212"/>
                <a:gd name="connsiteX14" fmla="*/ 7144 w 1926432"/>
                <a:gd name="connsiteY14" fmla="*/ 276225 h 557212"/>
                <a:gd name="connsiteX15" fmla="*/ 0 w 1926432"/>
                <a:gd name="connsiteY15" fmla="*/ 252412 h 557212"/>
                <a:gd name="connsiteX16" fmla="*/ 0 w 1926432"/>
                <a:gd name="connsiteY16" fmla="*/ 235743 h 557212"/>
                <a:gd name="connsiteX17" fmla="*/ 7144 w 1926432"/>
                <a:gd name="connsiteY17" fmla="*/ 219075 h 557212"/>
                <a:gd name="connsiteX18" fmla="*/ 23813 w 1926432"/>
                <a:gd name="connsiteY18" fmla="*/ 214312 h 557212"/>
                <a:gd name="connsiteX19" fmla="*/ 42863 w 1926432"/>
                <a:gd name="connsiteY19" fmla="*/ 216693 h 557212"/>
                <a:gd name="connsiteX20" fmla="*/ 66675 w 1926432"/>
                <a:gd name="connsiteY20" fmla="*/ 238125 h 557212"/>
                <a:gd name="connsiteX21" fmla="*/ 92869 w 1926432"/>
                <a:gd name="connsiteY21" fmla="*/ 261937 h 557212"/>
                <a:gd name="connsiteX22" fmla="*/ 140494 w 1926432"/>
                <a:gd name="connsiteY22" fmla="*/ 290512 h 557212"/>
                <a:gd name="connsiteX23" fmla="*/ 197644 w 1926432"/>
                <a:gd name="connsiteY23" fmla="*/ 316706 h 557212"/>
                <a:gd name="connsiteX24" fmla="*/ 238125 w 1926432"/>
                <a:gd name="connsiteY24" fmla="*/ 328612 h 557212"/>
                <a:gd name="connsiteX25" fmla="*/ 269082 w 1926432"/>
                <a:gd name="connsiteY25" fmla="*/ 333375 h 557212"/>
                <a:gd name="connsiteX26" fmla="*/ 314325 w 1926432"/>
                <a:gd name="connsiteY26" fmla="*/ 333375 h 557212"/>
                <a:gd name="connsiteX27" fmla="*/ 495300 w 1926432"/>
                <a:gd name="connsiteY27" fmla="*/ 292893 h 557212"/>
                <a:gd name="connsiteX28" fmla="*/ 847725 w 1926432"/>
                <a:gd name="connsiteY28" fmla="*/ 211931 h 557212"/>
                <a:gd name="connsiteX29" fmla="*/ 1147763 w 1926432"/>
                <a:gd name="connsiteY29" fmla="*/ 133350 h 557212"/>
                <a:gd name="connsiteX30" fmla="*/ 1388269 w 1926432"/>
                <a:gd name="connsiteY30" fmla="*/ 69056 h 557212"/>
                <a:gd name="connsiteX31" fmla="*/ 1435894 w 1926432"/>
                <a:gd name="connsiteY31" fmla="*/ 59531 h 557212"/>
                <a:gd name="connsiteX32" fmla="*/ 1471613 w 1926432"/>
                <a:gd name="connsiteY32" fmla="*/ 50006 h 557212"/>
                <a:gd name="connsiteX33" fmla="*/ 1509713 w 1926432"/>
                <a:gd name="connsiteY33" fmla="*/ 33337 h 557212"/>
                <a:gd name="connsiteX34" fmla="*/ 1550194 w 1926432"/>
                <a:gd name="connsiteY34" fmla="*/ 11906 h 557212"/>
                <a:gd name="connsiteX35" fmla="*/ 1571625 w 1926432"/>
                <a:gd name="connsiteY35" fmla="*/ 0 h 557212"/>
                <a:gd name="connsiteX36" fmla="*/ 1664494 w 1926432"/>
                <a:gd name="connsiteY36" fmla="*/ 4762 h 557212"/>
                <a:gd name="connsiteX37" fmla="*/ 1733550 w 1926432"/>
                <a:gd name="connsiteY37" fmla="*/ 16668 h 557212"/>
                <a:gd name="connsiteX38" fmla="*/ 1783557 w 1926432"/>
                <a:gd name="connsiteY38" fmla="*/ 30956 h 557212"/>
                <a:gd name="connsiteX39" fmla="*/ 1824038 w 1926432"/>
                <a:gd name="connsiteY39" fmla="*/ 42862 h 557212"/>
                <a:gd name="connsiteX40" fmla="*/ 1862138 w 1926432"/>
                <a:gd name="connsiteY40" fmla="*/ 61912 h 557212"/>
                <a:gd name="connsiteX41" fmla="*/ 1888332 w 1926432"/>
                <a:gd name="connsiteY41" fmla="*/ 80962 h 557212"/>
                <a:gd name="connsiteX42" fmla="*/ 1916907 w 1926432"/>
                <a:gd name="connsiteY42" fmla="*/ 104775 h 557212"/>
                <a:gd name="connsiteX43" fmla="*/ 1926432 w 1926432"/>
                <a:gd name="connsiteY43" fmla="*/ 119062 h 557212"/>
                <a:gd name="connsiteX44" fmla="*/ 1924050 w 1926432"/>
                <a:gd name="connsiteY44" fmla="*/ 145256 h 557212"/>
                <a:gd name="connsiteX45" fmla="*/ 1919288 w 1926432"/>
                <a:gd name="connsiteY45" fmla="*/ 176212 h 557212"/>
                <a:gd name="connsiteX46" fmla="*/ 1905000 w 1926432"/>
                <a:gd name="connsiteY46" fmla="*/ 204787 h 557212"/>
                <a:gd name="connsiteX47" fmla="*/ 1878807 w 1926432"/>
                <a:gd name="connsiteY47" fmla="*/ 221456 h 557212"/>
                <a:gd name="connsiteX48" fmla="*/ 1774032 w 1926432"/>
                <a:gd name="connsiteY48" fmla="*/ 230981 h 557212"/>
                <a:gd name="connsiteX49" fmla="*/ 1497807 w 1926432"/>
                <a:gd name="connsiteY49" fmla="*/ 26193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6432" h="557212">
                  <a:moveTo>
                    <a:pt x="1497807" y="261937"/>
                  </a:moveTo>
                  <a:lnTo>
                    <a:pt x="1331119" y="290512"/>
                  </a:lnTo>
                  <a:lnTo>
                    <a:pt x="1071563" y="364331"/>
                  </a:lnTo>
                  <a:lnTo>
                    <a:pt x="902494" y="416718"/>
                  </a:lnTo>
                  <a:lnTo>
                    <a:pt x="681038" y="483393"/>
                  </a:lnTo>
                  <a:lnTo>
                    <a:pt x="426244" y="554831"/>
                  </a:lnTo>
                  <a:lnTo>
                    <a:pt x="404813" y="557212"/>
                  </a:lnTo>
                  <a:lnTo>
                    <a:pt x="381000" y="552450"/>
                  </a:lnTo>
                  <a:lnTo>
                    <a:pt x="319088" y="528637"/>
                  </a:lnTo>
                  <a:lnTo>
                    <a:pt x="252413" y="492918"/>
                  </a:lnTo>
                  <a:lnTo>
                    <a:pt x="176213" y="442912"/>
                  </a:lnTo>
                  <a:lnTo>
                    <a:pt x="97632" y="376237"/>
                  </a:lnTo>
                  <a:lnTo>
                    <a:pt x="47625" y="323850"/>
                  </a:lnTo>
                  <a:lnTo>
                    <a:pt x="19050" y="292893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5743"/>
                  </a:lnTo>
                  <a:lnTo>
                    <a:pt x="7144" y="219075"/>
                  </a:lnTo>
                  <a:lnTo>
                    <a:pt x="23813" y="214312"/>
                  </a:lnTo>
                  <a:lnTo>
                    <a:pt x="42863" y="216693"/>
                  </a:lnTo>
                  <a:lnTo>
                    <a:pt x="66675" y="238125"/>
                  </a:lnTo>
                  <a:lnTo>
                    <a:pt x="92869" y="261937"/>
                  </a:lnTo>
                  <a:lnTo>
                    <a:pt x="140494" y="290512"/>
                  </a:lnTo>
                  <a:lnTo>
                    <a:pt x="197644" y="316706"/>
                  </a:lnTo>
                  <a:lnTo>
                    <a:pt x="238125" y="328612"/>
                  </a:lnTo>
                  <a:lnTo>
                    <a:pt x="269082" y="333375"/>
                  </a:lnTo>
                  <a:lnTo>
                    <a:pt x="314325" y="333375"/>
                  </a:lnTo>
                  <a:lnTo>
                    <a:pt x="495300" y="292893"/>
                  </a:lnTo>
                  <a:lnTo>
                    <a:pt x="847725" y="211931"/>
                  </a:lnTo>
                  <a:lnTo>
                    <a:pt x="1147763" y="133350"/>
                  </a:lnTo>
                  <a:lnTo>
                    <a:pt x="1388269" y="69056"/>
                  </a:lnTo>
                  <a:lnTo>
                    <a:pt x="1435894" y="59531"/>
                  </a:lnTo>
                  <a:lnTo>
                    <a:pt x="1471613" y="50006"/>
                  </a:lnTo>
                  <a:lnTo>
                    <a:pt x="1509713" y="33337"/>
                  </a:lnTo>
                  <a:lnTo>
                    <a:pt x="1550194" y="11906"/>
                  </a:lnTo>
                  <a:lnTo>
                    <a:pt x="1571625" y="0"/>
                  </a:lnTo>
                  <a:lnTo>
                    <a:pt x="1664494" y="4762"/>
                  </a:lnTo>
                  <a:lnTo>
                    <a:pt x="1733550" y="16668"/>
                  </a:lnTo>
                  <a:lnTo>
                    <a:pt x="1783557" y="30956"/>
                  </a:lnTo>
                  <a:lnTo>
                    <a:pt x="1824038" y="42862"/>
                  </a:lnTo>
                  <a:lnTo>
                    <a:pt x="1862138" y="61912"/>
                  </a:lnTo>
                  <a:lnTo>
                    <a:pt x="1888332" y="80962"/>
                  </a:lnTo>
                  <a:lnTo>
                    <a:pt x="1916907" y="104775"/>
                  </a:lnTo>
                  <a:lnTo>
                    <a:pt x="1926432" y="119062"/>
                  </a:lnTo>
                  <a:lnTo>
                    <a:pt x="1924050" y="145256"/>
                  </a:lnTo>
                  <a:lnTo>
                    <a:pt x="1919288" y="176212"/>
                  </a:lnTo>
                  <a:lnTo>
                    <a:pt x="1905000" y="204787"/>
                  </a:lnTo>
                  <a:lnTo>
                    <a:pt x="1878807" y="221456"/>
                  </a:lnTo>
                  <a:lnTo>
                    <a:pt x="1774032" y="230981"/>
                  </a:lnTo>
                  <a:lnTo>
                    <a:pt x="1497807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BD957B5-9E37-C245-95BA-31F8B4EB940B}"/>
                </a:ext>
              </a:extLst>
            </p:cNvPr>
            <p:cNvSpPr/>
            <p:nvPr/>
          </p:nvSpPr>
          <p:spPr>
            <a:xfrm>
              <a:off x="4662488" y="2468563"/>
              <a:ext cx="2479675" cy="646112"/>
            </a:xfrm>
            <a:custGeom>
              <a:avLst/>
              <a:gdLst>
                <a:gd name="connsiteX0" fmla="*/ 1919287 w 2478881"/>
                <a:gd name="connsiteY0" fmla="*/ 273844 h 645319"/>
                <a:gd name="connsiteX1" fmla="*/ 1619250 w 2478881"/>
                <a:gd name="connsiteY1" fmla="*/ 311944 h 645319"/>
                <a:gd name="connsiteX2" fmla="*/ 1354931 w 2478881"/>
                <a:gd name="connsiteY2" fmla="*/ 385763 h 645319"/>
                <a:gd name="connsiteX3" fmla="*/ 1143000 w 2478881"/>
                <a:gd name="connsiteY3" fmla="*/ 435769 h 645319"/>
                <a:gd name="connsiteX4" fmla="*/ 902493 w 2478881"/>
                <a:gd name="connsiteY4" fmla="*/ 502444 h 645319"/>
                <a:gd name="connsiteX5" fmla="*/ 678656 w 2478881"/>
                <a:gd name="connsiteY5" fmla="*/ 571500 h 645319"/>
                <a:gd name="connsiteX6" fmla="*/ 604837 w 2478881"/>
                <a:gd name="connsiteY6" fmla="*/ 597694 h 645319"/>
                <a:gd name="connsiteX7" fmla="*/ 569118 w 2478881"/>
                <a:gd name="connsiteY7" fmla="*/ 614363 h 645319"/>
                <a:gd name="connsiteX8" fmla="*/ 514350 w 2478881"/>
                <a:gd name="connsiteY8" fmla="*/ 642938 h 645319"/>
                <a:gd name="connsiteX9" fmla="*/ 500062 w 2478881"/>
                <a:gd name="connsiteY9" fmla="*/ 645319 h 645319"/>
                <a:gd name="connsiteX10" fmla="*/ 469106 w 2478881"/>
                <a:gd name="connsiteY10" fmla="*/ 635794 h 645319"/>
                <a:gd name="connsiteX11" fmla="*/ 411956 w 2478881"/>
                <a:gd name="connsiteY11" fmla="*/ 616744 h 645319"/>
                <a:gd name="connsiteX12" fmla="*/ 326231 w 2478881"/>
                <a:gd name="connsiteY12" fmla="*/ 573882 h 645319"/>
                <a:gd name="connsiteX13" fmla="*/ 273843 w 2478881"/>
                <a:gd name="connsiteY13" fmla="*/ 542925 h 645319"/>
                <a:gd name="connsiteX14" fmla="*/ 226218 w 2478881"/>
                <a:gd name="connsiteY14" fmla="*/ 516732 h 645319"/>
                <a:gd name="connsiteX15" fmla="*/ 145256 w 2478881"/>
                <a:gd name="connsiteY15" fmla="*/ 457200 h 645319"/>
                <a:gd name="connsiteX16" fmla="*/ 59531 w 2478881"/>
                <a:gd name="connsiteY16" fmla="*/ 385763 h 645319"/>
                <a:gd name="connsiteX17" fmla="*/ 16668 w 2478881"/>
                <a:gd name="connsiteY17" fmla="*/ 345282 h 645319"/>
                <a:gd name="connsiteX18" fmla="*/ 0 w 2478881"/>
                <a:gd name="connsiteY18" fmla="*/ 311944 h 645319"/>
                <a:gd name="connsiteX19" fmla="*/ 0 w 2478881"/>
                <a:gd name="connsiteY19" fmla="*/ 285750 h 645319"/>
                <a:gd name="connsiteX20" fmla="*/ 11906 w 2478881"/>
                <a:gd name="connsiteY20" fmla="*/ 278607 h 645319"/>
                <a:gd name="connsiteX21" fmla="*/ 33337 w 2478881"/>
                <a:gd name="connsiteY21" fmla="*/ 280988 h 645319"/>
                <a:gd name="connsiteX22" fmla="*/ 90487 w 2478881"/>
                <a:gd name="connsiteY22" fmla="*/ 304800 h 645319"/>
                <a:gd name="connsiteX23" fmla="*/ 166687 w 2478881"/>
                <a:gd name="connsiteY23" fmla="*/ 335757 h 645319"/>
                <a:gd name="connsiteX24" fmla="*/ 247650 w 2478881"/>
                <a:gd name="connsiteY24" fmla="*/ 361950 h 645319"/>
                <a:gd name="connsiteX25" fmla="*/ 316706 w 2478881"/>
                <a:gd name="connsiteY25" fmla="*/ 378619 h 645319"/>
                <a:gd name="connsiteX26" fmla="*/ 378618 w 2478881"/>
                <a:gd name="connsiteY26" fmla="*/ 385763 h 645319"/>
                <a:gd name="connsiteX27" fmla="*/ 431006 w 2478881"/>
                <a:gd name="connsiteY27" fmla="*/ 383382 h 645319"/>
                <a:gd name="connsiteX28" fmla="*/ 502443 w 2478881"/>
                <a:gd name="connsiteY28" fmla="*/ 369094 h 645319"/>
                <a:gd name="connsiteX29" fmla="*/ 714375 w 2478881"/>
                <a:gd name="connsiteY29" fmla="*/ 321469 h 645319"/>
                <a:gd name="connsiteX30" fmla="*/ 1009650 w 2478881"/>
                <a:gd name="connsiteY30" fmla="*/ 257175 h 645319"/>
                <a:gd name="connsiteX31" fmla="*/ 1378743 w 2478881"/>
                <a:gd name="connsiteY31" fmla="*/ 178594 h 645319"/>
                <a:gd name="connsiteX32" fmla="*/ 1631156 w 2478881"/>
                <a:gd name="connsiteY32" fmla="*/ 109538 h 645319"/>
                <a:gd name="connsiteX33" fmla="*/ 1709737 w 2478881"/>
                <a:gd name="connsiteY33" fmla="*/ 95250 h 645319"/>
                <a:gd name="connsiteX34" fmla="*/ 1821656 w 2478881"/>
                <a:gd name="connsiteY34" fmla="*/ 73819 h 645319"/>
                <a:gd name="connsiteX35" fmla="*/ 1905000 w 2478881"/>
                <a:gd name="connsiteY35" fmla="*/ 52388 h 645319"/>
                <a:gd name="connsiteX36" fmla="*/ 1964531 w 2478881"/>
                <a:gd name="connsiteY36" fmla="*/ 28575 h 645319"/>
                <a:gd name="connsiteX37" fmla="*/ 2021681 w 2478881"/>
                <a:gd name="connsiteY37" fmla="*/ 0 h 645319"/>
                <a:gd name="connsiteX38" fmla="*/ 2064543 w 2478881"/>
                <a:gd name="connsiteY38" fmla="*/ 9525 h 645319"/>
                <a:gd name="connsiteX39" fmla="*/ 2195512 w 2478881"/>
                <a:gd name="connsiteY39" fmla="*/ 40482 h 645319"/>
                <a:gd name="connsiteX40" fmla="*/ 2338387 w 2478881"/>
                <a:gd name="connsiteY40" fmla="*/ 73819 h 645319"/>
                <a:gd name="connsiteX41" fmla="*/ 2390775 w 2478881"/>
                <a:gd name="connsiteY41" fmla="*/ 92869 h 645319"/>
                <a:gd name="connsiteX42" fmla="*/ 2436018 w 2478881"/>
                <a:gd name="connsiteY42" fmla="*/ 126207 h 645319"/>
                <a:gd name="connsiteX43" fmla="*/ 2466975 w 2478881"/>
                <a:gd name="connsiteY43" fmla="*/ 159544 h 645319"/>
                <a:gd name="connsiteX44" fmla="*/ 2478881 w 2478881"/>
                <a:gd name="connsiteY44" fmla="*/ 185738 h 645319"/>
                <a:gd name="connsiteX45" fmla="*/ 2474118 w 2478881"/>
                <a:gd name="connsiteY45" fmla="*/ 219075 h 645319"/>
                <a:gd name="connsiteX46" fmla="*/ 2447925 w 2478881"/>
                <a:gd name="connsiteY46" fmla="*/ 245269 h 645319"/>
                <a:gd name="connsiteX47" fmla="*/ 2407443 w 2478881"/>
                <a:gd name="connsiteY47" fmla="*/ 264319 h 645319"/>
                <a:gd name="connsiteX48" fmla="*/ 2340768 w 2478881"/>
                <a:gd name="connsiteY48" fmla="*/ 269082 h 645319"/>
                <a:gd name="connsiteX49" fmla="*/ 2131218 w 2478881"/>
                <a:gd name="connsiteY49" fmla="*/ 261938 h 645319"/>
                <a:gd name="connsiteX50" fmla="*/ 1919287 w 2478881"/>
                <a:gd name="connsiteY50" fmla="*/ 2738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645319">
                  <a:moveTo>
                    <a:pt x="1919287" y="273844"/>
                  </a:moveTo>
                  <a:lnTo>
                    <a:pt x="1619250" y="311944"/>
                  </a:lnTo>
                  <a:lnTo>
                    <a:pt x="1354931" y="385763"/>
                  </a:lnTo>
                  <a:lnTo>
                    <a:pt x="1143000" y="435769"/>
                  </a:lnTo>
                  <a:lnTo>
                    <a:pt x="902493" y="502444"/>
                  </a:lnTo>
                  <a:lnTo>
                    <a:pt x="678656" y="571500"/>
                  </a:lnTo>
                  <a:lnTo>
                    <a:pt x="604837" y="597694"/>
                  </a:lnTo>
                  <a:lnTo>
                    <a:pt x="569118" y="614363"/>
                  </a:lnTo>
                  <a:lnTo>
                    <a:pt x="514350" y="642938"/>
                  </a:lnTo>
                  <a:lnTo>
                    <a:pt x="500062" y="645319"/>
                  </a:lnTo>
                  <a:lnTo>
                    <a:pt x="469106" y="635794"/>
                  </a:lnTo>
                  <a:lnTo>
                    <a:pt x="411956" y="616744"/>
                  </a:lnTo>
                  <a:lnTo>
                    <a:pt x="326231" y="573882"/>
                  </a:lnTo>
                  <a:lnTo>
                    <a:pt x="273843" y="542925"/>
                  </a:lnTo>
                  <a:lnTo>
                    <a:pt x="226218" y="516732"/>
                  </a:lnTo>
                  <a:lnTo>
                    <a:pt x="145256" y="457200"/>
                  </a:lnTo>
                  <a:lnTo>
                    <a:pt x="59531" y="385763"/>
                  </a:lnTo>
                  <a:lnTo>
                    <a:pt x="16668" y="345282"/>
                  </a:lnTo>
                  <a:lnTo>
                    <a:pt x="0" y="311944"/>
                  </a:lnTo>
                  <a:lnTo>
                    <a:pt x="0" y="285750"/>
                  </a:lnTo>
                  <a:lnTo>
                    <a:pt x="11906" y="278607"/>
                  </a:lnTo>
                  <a:lnTo>
                    <a:pt x="33337" y="280988"/>
                  </a:lnTo>
                  <a:lnTo>
                    <a:pt x="90487" y="304800"/>
                  </a:lnTo>
                  <a:lnTo>
                    <a:pt x="166687" y="335757"/>
                  </a:lnTo>
                  <a:lnTo>
                    <a:pt x="247650" y="361950"/>
                  </a:lnTo>
                  <a:lnTo>
                    <a:pt x="316706" y="378619"/>
                  </a:lnTo>
                  <a:lnTo>
                    <a:pt x="378618" y="385763"/>
                  </a:lnTo>
                  <a:lnTo>
                    <a:pt x="431006" y="383382"/>
                  </a:lnTo>
                  <a:lnTo>
                    <a:pt x="502443" y="369094"/>
                  </a:lnTo>
                  <a:lnTo>
                    <a:pt x="714375" y="321469"/>
                  </a:lnTo>
                  <a:lnTo>
                    <a:pt x="1009650" y="257175"/>
                  </a:lnTo>
                  <a:lnTo>
                    <a:pt x="1378743" y="178594"/>
                  </a:lnTo>
                  <a:lnTo>
                    <a:pt x="1631156" y="109538"/>
                  </a:lnTo>
                  <a:lnTo>
                    <a:pt x="1709737" y="95250"/>
                  </a:lnTo>
                  <a:lnTo>
                    <a:pt x="1821656" y="73819"/>
                  </a:lnTo>
                  <a:lnTo>
                    <a:pt x="1905000" y="52388"/>
                  </a:lnTo>
                  <a:lnTo>
                    <a:pt x="1964531" y="28575"/>
                  </a:lnTo>
                  <a:lnTo>
                    <a:pt x="2021681" y="0"/>
                  </a:lnTo>
                  <a:lnTo>
                    <a:pt x="2064543" y="9525"/>
                  </a:lnTo>
                  <a:lnTo>
                    <a:pt x="2195512" y="40482"/>
                  </a:lnTo>
                  <a:lnTo>
                    <a:pt x="2338387" y="73819"/>
                  </a:lnTo>
                  <a:lnTo>
                    <a:pt x="2390775" y="92869"/>
                  </a:lnTo>
                  <a:lnTo>
                    <a:pt x="2436018" y="126207"/>
                  </a:lnTo>
                  <a:lnTo>
                    <a:pt x="2466975" y="159544"/>
                  </a:lnTo>
                  <a:lnTo>
                    <a:pt x="2478881" y="185738"/>
                  </a:lnTo>
                  <a:lnTo>
                    <a:pt x="2474118" y="219075"/>
                  </a:lnTo>
                  <a:lnTo>
                    <a:pt x="2447925" y="245269"/>
                  </a:lnTo>
                  <a:lnTo>
                    <a:pt x="2407443" y="264319"/>
                  </a:lnTo>
                  <a:cubicBezTo>
                    <a:pt x="2385222" y="265965"/>
                    <a:pt x="2363050" y="269082"/>
                    <a:pt x="2340768" y="269082"/>
                  </a:cubicBezTo>
                  <a:lnTo>
                    <a:pt x="2131218" y="261938"/>
                  </a:lnTo>
                  <a:lnTo>
                    <a:pt x="191928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19C6BCE-C62C-0C46-AC7C-741050773547}"/>
                </a:ext>
              </a:extLst>
            </p:cNvPr>
            <p:cNvSpPr/>
            <p:nvPr/>
          </p:nvSpPr>
          <p:spPr>
            <a:xfrm rot="16200000">
              <a:off x="1741487" y="3395663"/>
              <a:ext cx="4176713" cy="579438"/>
            </a:xfrm>
            <a:custGeom>
              <a:avLst/>
              <a:gdLst>
                <a:gd name="connsiteX0" fmla="*/ 1977081 w 4176584"/>
                <a:gd name="connsiteY0" fmla="*/ 444843 h 579002"/>
                <a:gd name="connsiteX1" fmla="*/ 1500464 w 4176584"/>
                <a:gd name="connsiteY1" fmla="*/ 444843 h 579002"/>
                <a:gd name="connsiteX2" fmla="*/ 1048559 w 4176584"/>
                <a:gd name="connsiteY2" fmla="*/ 448374 h 579002"/>
                <a:gd name="connsiteX3" fmla="*/ 751997 w 4176584"/>
                <a:gd name="connsiteY3" fmla="*/ 448374 h 579002"/>
                <a:gd name="connsiteX4" fmla="*/ 518984 w 4176584"/>
                <a:gd name="connsiteY4" fmla="*/ 437782 h 579002"/>
                <a:gd name="connsiteX5" fmla="*/ 349520 w 4176584"/>
                <a:gd name="connsiteY5" fmla="*/ 434252 h 579002"/>
                <a:gd name="connsiteX6" fmla="*/ 204770 w 4176584"/>
                <a:gd name="connsiteY6" fmla="*/ 427191 h 579002"/>
                <a:gd name="connsiteX7" fmla="*/ 158873 w 4176584"/>
                <a:gd name="connsiteY7" fmla="*/ 420130 h 579002"/>
                <a:gd name="connsiteX8" fmla="*/ 112976 w 4176584"/>
                <a:gd name="connsiteY8" fmla="*/ 406008 h 579002"/>
                <a:gd name="connsiteX9" fmla="*/ 63549 w 4176584"/>
                <a:gd name="connsiteY9" fmla="*/ 388355 h 579002"/>
                <a:gd name="connsiteX10" fmla="*/ 21183 w 4176584"/>
                <a:gd name="connsiteY10" fmla="*/ 356581 h 579002"/>
                <a:gd name="connsiteX11" fmla="*/ 0 w 4176584"/>
                <a:gd name="connsiteY11" fmla="*/ 321276 h 579002"/>
                <a:gd name="connsiteX12" fmla="*/ 0 w 4176584"/>
                <a:gd name="connsiteY12" fmla="*/ 293032 h 579002"/>
                <a:gd name="connsiteX13" fmla="*/ 31775 w 4176584"/>
                <a:gd name="connsiteY13" fmla="*/ 261257 h 579002"/>
                <a:gd name="connsiteX14" fmla="*/ 70610 w 4176584"/>
                <a:gd name="connsiteY14" fmla="*/ 229483 h 579002"/>
                <a:gd name="connsiteX15" fmla="*/ 123568 w 4176584"/>
                <a:gd name="connsiteY15" fmla="*/ 197708 h 579002"/>
                <a:gd name="connsiteX16" fmla="*/ 204770 w 4176584"/>
                <a:gd name="connsiteY16" fmla="*/ 165934 h 579002"/>
                <a:gd name="connsiteX17" fmla="*/ 289502 w 4176584"/>
                <a:gd name="connsiteY17" fmla="*/ 141220 h 579002"/>
                <a:gd name="connsiteX18" fmla="*/ 444844 w 4176584"/>
                <a:gd name="connsiteY18" fmla="*/ 112976 h 579002"/>
                <a:gd name="connsiteX19" fmla="*/ 497801 w 4176584"/>
                <a:gd name="connsiteY19" fmla="*/ 127098 h 579002"/>
                <a:gd name="connsiteX20" fmla="*/ 593125 w 4176584"/>
                <a:gd name="connsiteY20" fmla="*/ 151812 h 579002"/>
                <a:gd name="connsiteX21" fmla="*/ 741406 w 4176584"/>
                <a:gd name="connsiteY21" fmla="*/ 169464 h 579002"/>
                <a:gd name="connsiteX22" fmla="*/ 1023846 w 4176584"/>
                <a:gd name="connsiteY22" fmla="*/ 190647 h 579002"/>
                <a:gd name="connsiteX23" fmla="*/ 1948837 w 4176584"/>
                <a:gd name="connsiteY23" fmla="*/ 225952 h 579002"/>
                <a:gd name="connsiteX24" fmla="*/ 2411333 w 4176584"/>
                <a:gd name="connsiteY24" fmla="*/ 247135 h 579002"/>
                <a:gd name="connsiteX25" fmla="*/ 3180983 w 4176584"/>
                <a:gd name="connsiteY25" fmla="*/ 243605 h 579002"/>
                <a:gd name="connsiteX26" fmla="*/ 3625826 w 4176584"/>
                <a:gd name="connsiteY26" fmla="*/ 247135 h 579002"/>
                <a:gd name="connsiteX27" fmla="*/ 3774107 w 4176584"/>
                <a:gd name="connsiteY27" fmla="*/ 247135 h 579002"/>
                <a:gd name="connsiteX28" fmla="*/ 3837656 w 4176584"/>
                <a:gd name="connsiteY28" fmla="*/ 229483 h 579002"/>
                <a:gd name="connsiteX29" fmla="*/ 3908266 w 4176584"/>
                <a:gd name="connsiteY29" fmla="*/ 204769 h 579002"/>
                <a:gd name="connsiteX30" fmla="*/ 3964754 w 4176584"/>
                <a:gd name="connsiteY30" fmla="*/ 172995 h 579002"/>
                <a:gd name="connsiteX31" fmla="*/ 4010651 w 4176584"/>
                <a:gd name="connsiteY31" fmla="*/ 137690 h 579002"/>
                <a:gd name="connsiteX32" fmla="*/ 4063608 w 4176584"/>
                <a:gd name="connsiteY32" fmla="*/ 81202 h 579002"/>
                <a:gd name="connsiteX33" fmla="*/ 4095383 w 4176584"/>
                <a:gd name="connsiteY33" fmla="*/ 31775 h 579002"/>
                <a:gd name="connsiteX34" fmla="*/ 4123627 w 4176584"/>
                <a:gd name="connsiteY34" fmla="*/ 7061 h 579002"/>
                <a:gd name="connsiteX35" fmla="*/ 4144810 w 4176584"/>
                <a:gd name="connsiteY35" fmla="*/ 0 h 579002"/>
                <a:gd name="connsiteX36" fmla="*/ 4165993 w 4176584"/>
                <a:gd name="connsiteY36" fmla="*/ 7061 h 579002"/>
                <a:gd name="connsiteX37" fmla="*/ 4176584 w 4176584"/>
                <a:gd name="connsiteY37" fmla="*/ 38836 h 579002"/>
                <a:gd name="connsiteX38" fmla="*/ 4176584 w 4176584"/>
                <a:gd name="connsiteY38" fmla="*/ 98854 h 579002"/>
                <a:gd name="connsiteX39" fmla="*/ 4151871 w 4176584"/>
                <a:gd name="connsiteY39" fmla="*/ 169464 h 579002"/>
                <a:gd name="connsiteX40" fmla="*/ 4074200 w 4176584"/>
                <a:gd name="connsiteY40" fmla="*/ 321276 h 579002"/>
                <a:gd name="connsiteX41" fmla="*/ 3992998 w 4176584"/>
                <a:gd name="connsiteY41" fmla="*/ 437782 h 579002"/>
                <a:gd name="connsiteX42" fmla="*/ 3932980 w 4176584"/>
                <a:gd name="connsiteY42" fmla="*/ 515453 h 579002"/>
                <a:gd name="connsiteX43" fmla="*/ 3876492 w 4176584"/>
                <a:gd name="connsiteY43" fmla="*/ 561350 h 579002"/>
                <a:gd name="connsiteX44" fmla="*/ 3827064 w 4176584"/>
                <a:gd name="connsiteY44" fmla="*/ 579002 h 579002"/>
                <a:gd name="connsiteX45" fmla="*/ 3802351 w 4176584"/>
                <a:gd name="connsiteY45" fmla="*/ 579002 h 579002"/>
                <a:gd name="connsiteX46" fmla="*/ 3781168 w 4176584"/>
                <a:gd name="connsiteY46" fmla="*/ 564880 h 579002"/>
                <a:gd name="connsiteX47" fmla="*/ 3752924 w 4176584"/>
                <a:gd name="connsiteY47" fmla="*/ 543697 h 579002"/>
                <a:gd name="connsiteX48" fmla="*/ 3724680 w 4176584"/>
                <a:gd name="connsiteY48" fmla="*/ 518984 h 579002"/>
                <a:gd name="connsiteX49" fmla="*/ 3671722 w 4176584"/>
                <a:gd name="connsiteY49" fmla="*/ 497801 h 579002"/>
                <a:gd name="connsiteX50" fmla="*/ 3353977 w 4176584"/>
                <a:gd name="connsiteY50" fmla="*/ 473087 h 579002"/>
                <a:gd name="connsiteX51" fmla="*/ 3170391 w 4176584"/>
                <a:gd name="connsiteY51" fmla="*/ 473087 h 579002"/>
                <a:gd name="connsiteX52" fmla="*/ 2986805 w 4176584"/>
                <a:gd name="connsiteY52" fmla="*/ 441313 h 579002"/>
                <a:gd name="connsiteX53" fmla="*/ 2534901 w 4176584"/>
                <a:gd name="connsiteY53" fmla="*/ 441313 h 579002"/>
                <a:gd name="connsiteX54" fmla="*/ 1977081 w 4176584"/>
                <a:gd name="connsiteY54" fmla="*/ 444843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76584" h="579002">
                  <a:moveTo>
                    <a:pt x="1977081" y="444843"/>
                  </a:moveTo>
                  <a:lnTo>
                    <a:pt x="1500464" y="444843"/>
                  </a:lnTo>
                  <a:lnTo>
                    <a:pt x="1048559" y="448374"/>
                  </a:lnTo>
                  <a:lnTo>
                    <a:pt x="751997" y="448374"/>
                  </a:lnTo>
                  <a:lnTo>
                    <a:pt x="518984" y="437782"/>
                  </a:lnTo>
                  <a:lnTo>
                    <a:pt x="349520" y="434252"/>
                  </a:lnTo>
                  <a:lnTo>
                    <a:pt x="204770" y="427191"/>
                  </a:lnTo>
                  <a:lnTo>
                    <a:pt x="158873" y="420130"/>
                  </a:lnTo>
                  <a:lnTo>
                    <a:pt x="112976" y="406008"/>
                  </a:lnTo>
                  <a:lnTo>
                    <a:pt x="63549" y="388355"/>
                  </a:lnTo>
                  <a:lnTo>
                    <a:pt x="21183" y="356581"/>
                  </a:lnTo>
                  <a:lnTo>
                    <a:pt x="0" y="321276"/>
                  </a:lnTo>
                  <a:lnTo>
                    <a:pt x="0" y="293032"/>
                  </a:lnTo>
                  <a:lnTo>
                    <a:pt x="31775" y="261257"/>
                  </a:lnTo>
                  <a:lnTo>
                    <a:pt x="70610" y="229483"/>
                  </a:lnTo>
                  <a:lnTo>
                    <a:pt x="123568" y="197708"/>
                  </a:lnTo>
                  <a:lnTo>
                    <a:pt x="204770" y="165934"/>
                  </a:lnTo>
                  <a:lnTo>
                    <a:pt x="289502" y="141220"/>
                  </a:lnTo>
                  <a:lnTo>
                    <a:pt x="444844" y="112976"/>
                  </a:lnTo>
                  <a:lnTo>
                    <a:pt x="497801" y="127098"/>
                  </a:lnTo>
                  <a:lnTo>
                    <a:pt x="593125" y="151812"/>
                  </a:lnTo>
                  <a:lnTo>
                    <a:pt x="741406" y="169464"/>
                  </a:lnTo>
                  <a:lnTo>
                    <a:pt x="1023846" y="190647"/>
                  </a:lnTo>
                  <a:lnTo>
                    <a:pt x="1948837" y="225952"/>
                  </a:lnTo>
                  <a:lnTo>
                    <a:pt x="2411333" y="247135"/>
                  </a:lnTo>
                  <a:lnTo>
                    <a:pt x="3180983" y="243605"/>
                  </a:lnTo>
                  <a:lnTo>
                    <a:pt x="3625826" y="247135"/>
                  </a:lnTo>
                  <a:lnTo>
                    <a:pt x="3774107" y="247135"/>
                  </a:lnTo>
                  <a:lnTo>
                    <a:pt x="3837656" y="229483"/>
                  </a:lnTo>
                  <a:lnTo>
                    <a:pt x="3908266" y="204769"/>
                  </a:lnTo>
                  <a:lnTo>
                    <a:pt x="3964754" y="172995"/>
                  </a:lnTo>
                  <a:lnTo>
                    <a:pt x="4010651" y="137690"/>
                  </a:lnTo>
                  <a:lnTo>
                    <a:pt x="4063608" y="81202"/>
                  </a:lnTo>
                  <a:lnTo>
                    <a:pt x="4095383" y="31775"/>
                  </a:lnTo>
                  <a:lnTo>
                    <a:pt x="4123627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76584" y="38836"/>
                  </a:lnTo>
                  <a:lnTo>
                    <a:pt x="4176584" y="98854"/>
                  </a:lnTo>
                  <a:lnTo>
                    <a:pt x="4151871" y="169464"/>
                  </a:lnTo>
                  <a:lnTo>
                    <a:pt x="4074200" y="321276"/>
                  </a:lnTo>
                  <a:lnTo>
                    <a:pt x="3992998" y="437782"/>
                  </a:lnTo>
                  <a:lnTo>
                    <a:pt x="3932980" y="515453"/>
                  </a:lnTo>
                  <a:lnTo>
                    <a:pt x="3876492" y="561350"/>
                  </a:lnTo>
                  <a:lnTo>
                    <a:pt x="3827064" y="579002"/>
                  </a:lnTo>
                  <a:lnTo>
                    <a:pt x="3802351" y="579002"/>
                  </a:lnTo>
                  <a:lnTo>
                    <a:pt x="3781168" y="564880"/>
                  </a:lnTo>
                  <a:lnTo>
                    <a:pt x="3752924" y="543697"/>
                  </a:lnTo>
                  <a:lnTo>
                    <a:pt x="3724680" y="518984"/>
                  </a:lnTo>
                  <a:lnTo>
                    <a:pt x="3671722" y="497801"/>
                  </a:lnTo>
                  <a:lnTo>
                    <a:pt x="3353977" y="473087"/>
                  </a:lnTo>
                  <a:lnTo>
                    <a:pt x="3170391" y="473087"/>
                  </a:lnTo>
                  <a:lnTo>
                    <a:pt x="2986805" y="441313"/>
                  </a:lnTo>
                  <a:lnTo>
                    <a:pt x="2534901" y="441313"/>
                  </a:lnTo>
                  <a:lnTo>
                    <a:pt x="1977081" y="44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A1F5868-F1ED-6B49-89F2-D443C861DBD2}"/>
                </a:ext>
              </a:extLst>
            </p:cNvPr>
            <p:cNvSpPr/>
            <p:nvPr/>
          </p:nvSpPr>
          <p:spPr>
            <a:xfrm rot="16200000">
              <a:off x="2239169" y="3094831"/>
              <a:ext cx="1955800" cy="1239838"/>
            </a:xfrm>
            <a:custGeom>
              <a:avLst/>
              <a:gdLst>
                <a:gd name="connsiteX0" fmla="*/ 1057554 w 1955285"/>
                <a:gd name="connsiteY0" fmla="*/ 966787 h 1240631"/>
                <a:gd name="connsiteX1" fmla="*/ 819429 w 1955285"/>
                <a:gd name="connsiteY1" fmla="*/ 785812 h 1240631"/>
                <a:gd name="connsiteX2" fmla="*/ 590829 w 1955285"/>
                <a:gd name="connsiteY2" fmla="*/ 602456 h 1240631"/>
                <a:gd name="connsiteX3" fmla="*/ 416998 w 1955285"/>
                <a:gd name="connsiteY3" fmla="*/ 445294 h 1240631"/>
                <a:gd name="connsiteX4" fmla="*/ 255073 w 1955285"/>
                <a:gd name="connsiteY4" fmla="*/ 290512 h 1240631"/>
                <a:gd name="connsiteX5" fmla="*/ 97910 w 1955285"/>
                <a:gd name="connsiteY5" fmla="*/ 140494 h 1240631"/>
                <a:gd name="connsiteX6" fmla="*/ 16948 w 1955285"/>
                <a:gd name="connsiteY6" fmla="*/ 61912 h 1240631"/>
                <a:gd name="connsiteX7" fmla="*/ 7423 w 1955285"/>
                <a:gd name="connsiteY7" fmla="*/ 50006 h 1240631"/>
                <a:gd name="connsiteX8" fmla="*/ 279 w 1955285"/>
                <a:gd name="connsiteY8" fmla="*/ 28575 h 1240631"/>
                <a:gd name="connsiteX9" fmla="*/ 5042 w 1955285"/>
                <a:gd name="connsiteY9" fmla="*/ 11906 h 1240631"/>
                <a:gd name="connsiteX10" fmla="*/ 24092 w 1955285"/>
                <a:gd name="connsiteY10" fmla="*/ 0 h 1240631"/>
                <a:gd name="connsiteX11" fmla="*/ 57429 w 1955285"/>
                <a:gd name="connsiteY11" fmla="*/ 4762 h 1240631"/>
                <a:gd name="connsiteX12" fmla="*/ 174110 w 1955285"/>
                <a:gd name="connsiteY12" fmla="*/ 95250 h 1240631"/>
                <a:gd name="connsiteX13" fmla="*/ 424142 w 1955285"/>
                <a:gd name="connsiteY13" fmla="*/ 273844 h 1240631"/>
                <a:gd name="connsiteX14" fmla="*/ 745610 w 1955285"/>
                <a:gd name="connsiteY14" fmla="*/ 490537 h 1240631"/>
                <a:gd name="connsiteX15" fmla="*/ 1057554 w 1955285"/>
                <a:gd name="connsiteY15" fmla="*/ 685800 h 1240631"/>
                <a:gd name="connsiteX16" fmla="*/ 1476654 w 1955285"/>
                <a:gd name="connsiteY16" fmla="*/ 938212 h 1240631"/>
                <a:gd name="connsiteX17" fmla="*/ 1688585 w 1955285"/>
                <a:gd name="connsiteY17" fmla="*/ 1057275 h 1240631"/>
                <a:gd name="connsiteX18" fmla="*/ 1955285 w 1955285"/>
                <a:gd name="connsiteY18" fmla="*/ 1207294 h 1240631"/>
                <a:gd name="connsiteX19" fmla="*/ 1440935 w 1955285"/>
                <a:gd name="connsiteY19" fmla="*/ 1240631 h 1240631"/>
                <a:gd name="connsiteX20" fmla="*/ 1290917 w 1955285"/>
                <a:gd name="connsiteY20" fmla="*/ 1145381 h 1240631"/>
                <a:gd name="connsiteX21" fmla="*/ 1057554 w 1955285"/>
                <a:gd name="connsiteY21" fmla="*/ 966787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5285" h="1240631">
                  <a:moveTo>
                    <a:pt x="1057554" y="966787"/>
                  </a:moveTo>
                  <a:lnTo>
                    <a:pt x="819429" y="785812"/>
                  </a:lnTo>
                  <a:lnTo>
                    <a:pt x="590829" y="602456"/>
                  </a:lnTo>
                  <a:lnTo>
                    <a:pt x="416998" y="445294"/>
                  </a:lnTo>
                  <a:lnTo>
                    <a:pt x="255073" y="290512"/>
                  </a:lnTo>
                  <a:lnTo>
                    <a:pt x="97910" y="140494"/>
                  </a:lnTo>
                  <a:lnTo>
                    <a:pt x="16948" y="61912"/>
                  </a:lnTo>
                  <a:lnTo>
                    <a:pt x="7423" y="50006"/>
                  </a:lnTo>
                  <a:cubicBezTo>
                    <a:pt x="0" y="30213"/>
                    <a:pt x="279" y="37738"/>
                    <a:pt x="279" y="28575"/>
                  </a:cubicBezTo>
                  <a:lnTo>
                    <a:pt x="5042" y="11906"/>
                  </a:lnTo>
                  <a:lnTo>
                    <a:pt x="24092" y="0"/>
                  </a:lnTo>
                  <a:lnTo>
                    <a:pt x="57429" y="4762"/>
                  </a:lnTo>
                  <a:lnTo>
                    <a:pt x="174110" y="95250"/>
                  </a:lnTo>
                  <a:lnTo>
                    <a:pt x="424142" y="273844"/>
                  </a:lnTo>
                  <a:lnTo>
                    <a:pt x="745610" y="490537"/>
                  </a:lnTo>
                  <a:lnTo>
                    <a:pt x="1057554" y="685800"/>
                  </a:lnTo>
                  <a:lnTo>
                    <a:pt x="1476654" y="938212"/>
                  </a:lnTo>
                  <a:lnTo>
                    <a:pt x="1688585" y="1057275"/>
                  </a:lnTo>
                  <a:lnTo>
                    <a:pt x="1955285" y="1207294"/>
                  </a:lnTo>
                  <a:lnTo>
                    <a:pt x="1440935" y="1240631"/>
                  </a:lnTo>
                  <a:lnTo>
                    <a:pt x="1290917" y="1145381"/>
                  </a:lnTo>
                  <a:lnTo>
                    <a:pt x="1057554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EA5217B-B25A-3441-81FE-D57603359E4B}"/>
                </a:ext>
              </a:extLst>
            </p:cNvPr>
            <p:cNvSpPr/>
            <p:nvPr/>
          </p:nvSpPr>
          <p:spPr>
            <a:xfrm>
              <a:off x="3913188" y="3214688"/>
              <a:ext cx="747712" cy="638175"/>
            </a:xfrm>
            <a:custGeom>
              <a:avLst/>
              <a:gdLst>
                <a:gd name="connsiteX0" fmla="*/ 292894 w 747712"/>
                <a:gd name="connsiteY0" fmla="*/ 304800 h 638175"/>
                <a:gd name="connsiteX1" fmla="*/ 150019 w 747712"/>
                <a:gd name="connsiteY1" fmla="*/ 169068 h 638175"/>
                <a:gd name="connsiteX2" fmla="*/ 100012 w 747712"/>
                <a:gd name="connsiteY2" fmla="*/ 130968 h 638175"/>
                <a:gd name="connsiteX3" fmla="*/ 0 w 747712"/>
                <a:gd name="connsiteY3" fmla="*/ 73818 h 638175"/>
                <a:gd name="connsiteX4" fmla="*/ 0 w 747712"/>
                <a:gd name="connsiteY4" fmla="*/ 0 h 638175"/>
                <a:gd name="connsiteX5" fmla="*/ 138112 w 747712"/>
                <a:gd name="connsiteY5" fmla="*/ 28575 h 638175"/>
                <a:gd name="connsiteX6" fmla="*/ 252412 w 747712"/>
                <a:gd name="connsiteY6" fmla="*/ 64293 h 638175"/>
                <a:gd name="connsiteX7" fmla="*/ 373856 w 747712"/>
                <a:gd name="connsiteY7" fmla="*/ 102393 h 638175"/>
                <a:gd name="connsiteX8" fmla="*/ 469106 w 747712"/>
                <a:gd name="connsiteY8" fmla="*/ 142875 h 638175"/>
                <a:gd name="connsiteX9" fmla="*/ 526256 w 747712"/>
                <a:gd name="connsiteY9" fmla="*/ 169068 h 638175"/>
                <a:gd name="connsiteX10" fmla="*/ 566737 w 747712"/>
                <a:gd name="connsiteY10" fmla="*/ 192881 h 638175"/>
                <a:gd name="connsiteX11" fmla="*/ 583406 w 747712"/>
                <a:gd name="connsiteY11" fmla="*/ 204787 h 638175"/>
                <a:gd name="connsiteX12" fmla="*/ 614362 w 747712"/>
                <a:gd name="connsiteY12" fmla="*/ 235743 h 638175"/>
                <a:gd name="connsiteX13" fmla="*/ 647700 w 747712"/>
                <a:gd name="connsiteY13" fmla="*/ 283368 h 638175"/>
                <a:gd name="connsiteX14" fmla="*/ 683419 w 747712"/>
                <a:gd name="connsiteY14" fmla="*/ 335756 h 638175"/>
                <a:gd name="connsiteX15" fmla="*/ 719137 w 747712"/>
                <a:gd name="connsiteY15" fmla="*/ 409575 h 638175"/>
                <a:gd name="connsiteX16" fmla="*/ 738187 w 747712"/>
                <a:gd name="connsiteY16" fmla="*/ 459581 h 638175"/>
                <a:gd name="connsiteX17" fmla="*/ 747712 w 747712"/>
                <a:gd name="connsiteY17" fmla="*/ 492918 h 638175"/>
                <a:gd name="connsiteX18" fmla="*/ 747712 w 747712"/>
                <a:gd name="connsiteY18" fmla="*/ 526256 h 638175"/>
                <a:gd name="connsiteX19" fmla="*/ 740569 w 747712"/>
                <a:gd name="connsiteY19" fmla="*/ 566737 h 638175"/>
                <a:gd name="connsiteX20" fmla="*/ 723900 w 747712"/>
                <a:gd name="connsiteY20" fmla="*/ 592931 h 638175"/>
                <a:gd name="connsiteX21" fmla="*/ 695325 w 747712"/>
                <a:gd name="connsiteY21" fmla="*/ 619125 h 638175"/>
                <a:gd name="connsiteX22" fmla="*/ 669131 w 747712"/>
                <a:gd name="connsiteY22" fmla="*/ 631031 h 638175"/>
                <a:gd name="connsiteX23" fmla="*/ 633412 w 747712"/>
                <a:gd name="connsiteY23" fmla="*/ 638175 h 638175"/>
                <a:gd name="connsiteX24" fmla="*/ 595312 w 747712"/>
                <a:gd name="connsiteY24" fmla="*/ 635793 h 638175"/>
                <a:gd name="connsiteX25" fmla="*/ 573881 w 747712"/>
                <a:gd name="connsiteY25" fmla="*/ 626268 h 638175"/>
                <a:gd name="connsiteX26" fmla="*/ 554831 w 747712"/>
                <a:gd name="connsiteY26" fmla="*/ 607218 h 638175"/>
                <a:gd name="connsiteX27" fmla="*/ 511969 w 747712"/>
                <a:gd name="connsiteY27" fmla="*/ 550068 h 638175"/>
                <a:gd name="connsiteX28" fmla="*/ 409575 w 747712"/>
                <a:gd name="connsiteY28" fmla="*/ 428625 h 638175"/>
                <a:gd name="connsiteX29" fmla="*/ 292894 w 747712"/>
                <a:gd name="connsiteY29" fmla="*/ 3048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2" h="638175">
                  <a:moveTo>
                    <a:pt x="292894" y="304800"/>
                  </a:moveTo>
                  <a:lnTo>
                    <a:pt x="150019" y="169068"/>
                  </a:lnTo>
                  <a:lnTo>
                    <a:pt x="100012" y="130968"/>
                  </a:lnTo>
                  <a:lnTo>
                    <a:pt x="0" y="73818"/>
                  </a:lnTo>
                  <a:lnTo>
                    <a:pt x="0" y="0"/>
                  </a:lnTo>
                  <a:lnTo>
                    <a:pt x="138112" y="28575"/>
                  </a:lnTo>
                  <a:lnTo>
                    <a:pt x="252412" y="64293"/>
                  </a:lnTo>
                  <a:lnTo>
                    <a:pt x="373856" y="102393"/>
                  </a:lnTo>
                  <a:lnTo>
                    <a:pt x="469106" y="142875"/>
                  </a:lnTo>
                  <a:lnTo>
                    <a:pt x="526256" y="169068"/>
                  </a:lnTo>
                  <a:lnTo>
                    <a:pt x="566737" y="192881"/>
                  </a:lnTo>
                  <a:lnTo>
                    <a:pt x="583406" y="204787"/>
                  </a:lnTo>
                  <a:lnTo>
                    <a:pt x="614362" y="235743"/>
                  </a:lnTo>
                  <a:lnTo>
                    <a:pt x="647700" y="283368"/>
                  </a:lnTo>
                  <a:lnTo>
                    <a:pt x="683419" y="335756"/>
                  </a:lnTo>
                  <a:lnTo>
                    <a:pt x="719137" y="409575"/>
                  </a:lnTo>
                  <a:lnTo>
                    <a:pt x="738187" y="459581"/>
                  </a:lnTo>
                  <a:lnTo>
                    <a:pt x="747712" y="492918"/>
                  </a:lnTo>
                  <a:lnTo>
                    <a:pt x="747712" y="526256"/>
                  </a:lnTo>
                  <a:lnTo>
                    <a:pt x="740569" y="566737"/>
                  </a:lnTo>
                  <a:lnTo>
                    <a:pt x="723900" y="592931"/>
                  </a:lnTo>
                  <a:lnTo>
                    <a:pt x="695325" y="619125"/>
                  </a:lnTo>
                  <a:lnTo>
                    <a:pt x="669131" y="631031"/>
                  </a:lnTo>
                  <a:lnTo>
                    <a:pt x="633412" y="638175"/>
                  </a:lnTo>
                  <a:lnTo>
                    <a:pt x="595312" y="635793"/>
                  </a:lnTo>
                  <a:lnTo>
                    <a:pt x="573881" y="626268"/>
                  </a:lnTo>
                  <a:lnTo>
                    <a:pt x="554831" y="607218"/>
                  </a:lnTo>
                  <a:lnTo>
                    <a:pt x="511969" y="550068"/>
                  </a:lnTo>
                  <a:lnTo>
                    <a:pt x="409575" y="428625"/>
                  </a:lnTo>
                  <a:lnTo>
                    <a:pt x="2928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88B8FC2-9C1A-EC46-BEEE-CCC6FEF903D3}"/>
                </a:ext>
              </a:extLst>
            </p:cNvPr>
            <p:cNvSpPr/>
            <p:nvPr/>
          </p:nvSpPr>
          <p:spPr>
            <a:xfrm rot="16200000">
              <a:off x="3858419" y="3340894"/>
              <a:ext cx="4448175" cy="681037"/>
            </a:xfrm>
            <a:custGeom>
              <a:avLst/>
              <a:gdLst>
                <a:gd name="connsiteX0" fmla="*/ 1850745 w 4447641"/>
                <a:gd name="connsiteY0" fmla="*/ 610819 h 680313"/>
                <a:gd name="connsiteX1" fmla="*/ 1225296 w 4447641"/>
                <a:gd name="connsiteY1" fmla="*/ 636422 h 680313"/>
                <a:gd name="connsiteX2" fmla="*/ 724205 w 4447641"/>
                <a:gd name="connsiteY2" fmla="*/ 654710 h 680313"/>
                <a:gd name="connsiteX3" fmla="*/ 654710 w 4447641"/>
                <a:gd name="connsiteY3" fmla="*/ 665683 h 680313"/>
                <a:gd name="connsiteX4" fmla="*/ 618134 w 4447641"/>
                <a:gd name="connsiteY4" fmla="*/ 669341 h 680313"/>
                <a:gd name="connsiteX5" fmla="*/ 534009 w 4447641"/>
                <a:gd name="connsiteY5" fmla="*/ 676656 h 680313"/>
                <a:gd name="connsiteX6" fmla="*/ 486461 w 4447641"/>
                <a:gd name="connsiteY6" fmla="*/ 680313 h 680313"/>
                <a:gd name="connsiteX7" fmla="*/ 416966 w 4447641"/>
                <a:gd name="connsiteY7" fmla="*/ 665683 h 680313"/>
                <a:gd name="connsiteX8" fmla="*/ 340157 w 4447641"/>
                <a:gd name="connsiteY8" fmla="*/ 643737 h 680313"/>
                <a:gd name="connsiteX9" fmla="*/ 193853 w 4447641"/>
                <a:gd name="connsiteY9" fmla="*/ 596189 h 680313"/>
                <a:gd name="connsiteX10" fmla="*/ 109728 w 4447641"/>
                <a:gd name="connsiteY10" fmla="*/ 566928 h 680313"/>
                <a:gd name="connsiteX11" fmla="*/ 51206 w 4447641"/>
                <a:gd name="connsiteY11" fmla="*/ 548640 h 680313"/>
                <a:gd name="connsiteX12" fmla="*/ 25603 w 4447641"/>
                <a:gd name="connsiteY12" fmla="*/ 537667 h 680313"/>
                <a:gd name="connsiteX13" fmla="*/ 0 w 4447641"/>
                <a:gd name="connsiteY13" fmla="*/ 515721 h 680313"/>
                <a:gd name="connsiteX14" fmla="*/ 0 w 4447641"/>
                <a:gd name="connsiteY14" fmla="*/ 490118 h 680313"/>
                <a:gd name="connsiteX15" fmla="*/ 18288 w 4447641"/>
                <a:gd name="connsiteY15" fmla="*/ 453542 h 680313"/>
                <a:gd name="connsiteX16" fmla="*/ 120701 w 4447641"/>
                <a:gd name="connsiteY16" fmla="*/ 354787 h 680313"/>
                <a:gd name="connsiteX17" fmla="*/ 804672 w 4447641"/>
                <a:gd name="connsiteY17" fmla="*/ 387705 h 680313"/>
                <a:gd name="connsiteX18" fmla="*/ 1327709 w 4447641"/>
                <a:gd name="connsiteY18" fmla="*/ 369417 h 680313"/>
                <a:gd name="connsiteX19" fmla="*/ 2150669 w 4447641"/>
                <a:gd name="connsiteY19" fmla="*/ 343814 h 680313"/>
                <a:gd name="connsiteX20" fmla="*/ 2582265 w 4447641"/>
                <a:gd name="connsiteY20" fmla="*/ 318211 h 680313"/>
                <a:gd name="connsiteX21" fmla="*/ 3054096 w 4447641"/>
                <a:gd name="connsiteY21" fmla="*/ 296265 h 680313"/>
                <a:gd name="connsiteX22" fmla="*/ 3277209 w 4447641"/>
                <a:gd name="connsiteY22" fmla="*/ 296265 h 680313"/>
                <a:gd name="connsiteX23" fmla="*/ 3646627 w 4447641"/>
                <a:gd name="connsiteY23" fmla="*/ 296265 h 680313"/>
                <a:gd name="connsiteX24" fmla="*/ 4037990 w 4447641"/>
                <a:gd name="connsiteY24" fmla="*/ 296265 h 680313"/>
                <a:gd name="connsiteX25" fmla="*/ 4111142 w 4447641"/>
                <a:gd name="connsiteY25" fmla="*/ 288950 h 680313"/>
                <a:gd name="connsiteX26" fmla="*/ 4173321 w 4447641"/>
                <a:gd name="connsiteY26" fmla="*/ 277977 h 680313"/>
                <a:gd name="connsiteX27" fmla="*/ 4220870 w 4447641"/>
                <a:gd name="connsiteY27" fmla="*/ 256032 h 680313"/>
                <a:gd name="connsiteX28" fmla="*/ 4268419 w 4447641"/>
                <a:gd name="connsiteY28" fmla="*/ 219456 h 680313"/>
                <a:gd name="connsiteX29" fmla="*/ 4319625 w 4447641"/>
                <a:gd name="connsiteY29" fmla="*/ 168249 h 680313"/>
                <a:gd name="connsiteX30" fmla="*/ 4356201 w 4447641"/>
                <a:gd name="connsiteY30" fmla="*/ 109728 h 680313"/>
                <a:gd name="connsiteX31" fmla="*/ 4381805 w 4447641"/>
                <a:gd name="connsiteY31" fmla="*/ 54864 h 680313"/>
                <a:gd name="connsiteX32" fmla="*/ 4403750 w 4447641"/>
                <a:gd name="connsiteY32" fmla="*/ 14630 h 680313"/>
                <a:gd name="connsiteX33" fmla="*/ 4418381 w 4447641"/>
                <a:gd name="connsiteY33" fmla="*/ 3657 h 680313"/>
                <a:gd name="connsiteX34" fmla="*/ 4429353 w 4447641"/>
                <a:gd name="connsiteY34" fmla="*/ 0 h 680313"/>
                <a:gd name="connsiteX35" fmla="*/ 4440326 w 4447641"/>
                <a:gd name="connsiteY35" fmla="*/ 14630 h 680313"/>
                <a:gd name="connsiteX36" fmla="*/ 4447641 w 4447641"/>
                <a:gd name="connsiteY36" fmla="*/ 69494 h 680313"/>
                <a:gd name="connsiteX37" fmla="*/ 4436669 w 4447641"/>
                <a:gd name="connsiteY37" fmla="*/ 142646 h 680313"/>
                <a:gd name="connsiteX38" fmla="*/ 4414723 w 4447641"/>
                <a:gd name="connsiteY38" fmla="*/ 234086 h 680313"/>
                <a:gd name="connsiteX39" fmla="*/ 4374489 w 4447641"/>
                <a:gd name="connsiteY39" fmla="*/ 332841 h 680313"/>
                <a:gd name="connsiteX40" fmla="*/ 4297680 w 4447641"/>
                <a:gd name="connsiteY40" fmla="*/ 479145 h 680313"/>
                <a:gd name="connsiteX41" fmla="*/ 4246473 w 4447641"/>
                <a:gd name="connsiteY41" fmla="*/ 570585 h 680313"/>
                <a:gd name="connsiteX42" fmla="*/ 4195267 w 4447641"/>
                <a:gd name="connsiteY42" fmla="*/ 625449 h 680313"/>
                <a:gd name="connsiteX43" fmla="*/ 4169664 w 4447641"/>
                <a:gd name="connsiteY43" fmla="*/ 643737 h 680313"/>
                <a:gd name="connsiteX44" fmla="*/ 4151376 w 4447641"/>
                <a:gd name="connsiteY44" fmla="*/ 643737 h 680313"/>
                <a:gd name="connsiteX45" fmla="*/ 4118457 w 4447641"/>
                <a:gd name="connsiteY45" fmla="*/ 640080 h 680313"/>
                <a:gd name="connsiteX46" fmla="*/ 4089197 w 4447641"/>
                <a:gd name="connsiteY46" fmla="*/ 618134 h 680313"/>
                <a:gd name="connsiteX47" fmla="*/ 4059936 w 4447641"/>
                <a:gd name="connsiteY47" fmla="*/ 592531 h 680313"/>
                <a:gd name="connsiteX48" fmla="*/ 4027017 w 4447641"/>
                <a:gd name="connsiteY48" fmla="*/ 570585 h 680313"/>
                <a:gd name="connsiteX49" fmla="*/ 3986784 w 4447641"/>
                <a:gd name="connsiteY49" fmla="*/ 552297 h 680313"/>
                <a:gd name="connsiteX50" fmla="*/ 3928262 w 4447641"/>
                <a:gd name="connsiteY50" fmla="*/ 544982 h 680313"/>
                <a:gd name="connsiteX51" fmla="*/ 3291840 w 4447641"/>
                <a:gd name="connsiteY51" fmla="*/ 541325 h 680313"/>
                <a:gd name="connsiteX52" fmla="*/ 2761488 w 4447641"/>
                <a:gd name="connsiteY52" fmla="*/ 548640 h 680313"/>
                <a:gd name="connsiteX53" fmla="*/ 2381097 w 4447641"/>
                <a:gd name="connsiteY53" fmla="*/ 588873 h 680313"/>
                <a:gd name="connsiteX54" fmla="*/ 1850745 w 4447641"/>
                <a:gd name="connsiteY54" fmla="*/ 610819 h 68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47641" h="680313">
                  <a:moveTo>
                    <a:pt x="1850745" y="610819"/>
                  </a:moveTo>
                  <a:lnTo>
                    <a:pt x="1225296" y="636422"/>
                  </a:lnTo>
                  <a:lnTo>
                    <a:pt x="724205" y="654710"/>
                  </a:lnTo>
                  <a:lnTo>
                    <a:pt x="654710" y="665683"/>
                  </a:lnTo>
                  <a:lnTo>
                    <a:pt x="618134" y="669341"/>
                  </a:lnTo>
                  <a:lnTo>
                    <a:pt x="534009" y="676656"/>
                  </a:lnTo>
                  <a:lnTo>
                    <a:pt x="486461" y="680313"/>
                  </a:lnTo>
                  <a:lnTo>
                    <a:pt x="416966" y="665683"/>
                  </a:lnTo>
                  <a:lnTo>
                    <a:pt x="340157" y="643737"/>
                  </a:lnTo>
                  <a:lnTo>
                    <a:pt x="193853" y="596189"/>
                  </a:lnTo>
                  <a:lnTo>
                    <a:pt x="109728" y="566928"/>
                  </a:lnTo>
                  <a:lnTo>
                    <a:pt x="51206" y="548640"/>
                  </a:lnTo>
                  <a:lnTo>
                    <a:pt x="25603" y="537667"/>
                  </a:lnTo>
                  <a:lnTo>
                    <a:pt x="0" y="515721"/>
                  </a:lnTo>
                  <a:lnTo>
                    <a:pt x="0" y="490118"/>
                  </a:lnTo>
                  <a:lnTo>
                    <a:pt x="18288" y="453542"/>
                  </a:lnTo>
                  <a:lnTo>
                    <a:pt x="120701" y="354787"/>
                  </a:lnTo>
                  <a:lnTo>
                    <a:pt x="804672" y="387705"/>
                  </a:lnTo>
                  <a:lnTo>
                    <a:pt x="1327709" y="369417"/>
                  </a:lnTo>
                  <a:lnTo>
                    <a:pt x="2150669" y="343814"/>
                  </a:lnTo>
                  <a:lnTo>
                    <a:pt x="2582265" y="318211"/>
                  </a:lnTo>
                  <a:lnTo>
                    <a:pt x="3054096" y="296265"/>
                  </a:lnTo>
                  <a:lnTo>
                    <a:pt x="3277209" y="296265"/>
                  </a:lnTo>
                  <a:lnTo>
                    <a:pt x="3646627" y="296265"/>
                  </a:lnTo>
                  <a:lnTo>
                    <a:pt x="4037990" y="296265"/>
                  </a:lnTo>
                  <a:lnTo>
                    <a:pt x="4111142" y="288950"/>
                  </a:lnTo>
                  <a:lnTo>
                    <a:pt x="4173321" y="277977"/>
                  </a:lnTo>
                  <a:lnTo>
                    <a:pt x="4220870" y="256032"/>
                  </a:lnTo>
                  <a:lnTo>
                    <a:pt x="4268419" y="219456"/>
                  </a:lnTo>
                  <a:lnTo>
                    <a:pt x="4319625" y="168249"/>
                  </a:lnTo>
                  <a:lnTo>
                    <a:pt x="4356201" y="109728"/>
                  </a:lnTo>
                  <a:lnTo>
                    <a:pt x="4381805" y="54864"/>
                  </a:lnTo>
                  <a:lnTo>
                    <a:pt x="4403750" y="14630"/>
                  </a:lnTo>
                  <a:lnTo>
                    <a:pt x="4418381" y="3657"/>
                  </a:lnTo>
                  <a:lnTo>
                    <a:pt x="4429353" y="0"/>
                  </a:lnTo>
                  <a:lnTo>
                    <a:pt x="4440326" y="14630"/>
                  </a:lnTo>
                  <a:lnTo>
                    <a:pt x="4447641" y="69494"/>
                  </a:lnTo>
                  <a:lnTo>
                    <a:pt x="4436669" y="142646"/>
                  </a:lnTo>
                  <a:lnTo>
                    <a:pt x="4414723" y="234086"/>
                  </a:lnTo>
                  <a:lnTo>
                    <a:pt x="4374489" y="332841"/>
                  </a:lnTo>
                  <a:lnTo>
                    <a:pt x="4297680" y="479145"/>
                  </a:lnTo>
                  <a:lnTo>
                    <a:pt x="4246473" y="570585"/>
                  </a:lnTo>
                  <a:lnTo>
                    <a:pt x="4195267" y="625449"/>
                  </a:lnTo>
                  <a:lnTo>
                    <a:pt x="4169664" y="643737"/>
                  </a:lnTo>
                  <a:lnTo>
                    <a:pt x="4151376" y="643737"/>
                  </a:lnTo>
                  <a:lnTo>
                    <a:pt x="4118457" y="640080"/>
                  </a:lnTo>
                  <a:lnTo>
                    <a:pt x="4089197" y="618134"/>
                  </a:lnTo>
                  <a:lnTo>
                    <a:pt x="4059936" y="592531"/>
                  </a:lnTo>
                  <a:lnTo>
                    <a:pt x="4027017" y="570585"/>
                  </a:lnTo>
                  <a:lnTo>
                    <a:pt x="3986784" y="552297"/>
                  </a:lnTo>
                  <a:lnTo>
                    <a:pt x="3928262" y="544982"/>
                  </a:lnTo>
                  <a:lnTo>
                    <a:pt x="3291840" y="541325"/>
                  </a:lnTo>
                  <a:lnTo>
                    <a:pt x="2761488" y="548640"/>
                  </a:lnTo>
                  <a:lnTo>
                    <a:pt x="2381097" y="588873"/>
                  </a:lnTo>
                  <a:lnTo>
                    <a:pt x="1850745" y="610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08D4BE9-E73A-504F-BF80-498BB5440455}"/>
                </a:ext>
              </a:extLst>
            </p:cNvPr>
            <p:cNvSpPr/>
            <p:nvPr/>
          </p:nvSpPr>
          <p:spPr>
            <a:xfrm>
              <a:off x="5381625" y="5153025"/>
              <a:ext cx="790575" cy="671513"/>
            </a:xfrm>
            <a:custGeom>
              <a:avLst/>
              <a:gdLst>
                <a:gd name="connsiteX0" fmla="*/ 316706 w 790575"/>
                <a:gd name="connsiteY0" fmla="*/ 164306 h 671513"/>
                <a:gd name="connsiteX1" fmla="*/ 502444 w 790575"/>
                <a:gd name="connsiteY1" fmla="*/ 221456 h 671513"/>
                <a:gd name="connsiteX2" fmla="*/ 540544 w 790575"/>
                <a:gd name="connsiteY2" fmla="*/ 226219 h 671513"/>
                <a:gd name="connsiteX3" fmla="*/ 588169 w 790575"/>
                <a:gd name="connsiteY3" fmla="*/ 223838 h 671513"/>
                <a:gd name="connsiteX4" fmla="*/ 619125 w 790575"/>
                <a:gd name="connsiteY4" fmla="*/ 221456 h 671513"/>
                <a:gd name="connsiteX5" fmla="*/ 645319 w 790575"/>
                <a:gd name="connsiteY5" fmla="*/ 211931 h 671513"/>
                <a:gd name="connsiteX6" fmla="*/ 676275 w 790575"/>
                <a:gd name="connsiteY6" fmla="*/ 180975 h 671513"/>
                <a:gd name="connsiteX7" fmla="*/ 700088 w 790575"/>
                <a:gd name="connsiteY7" fmla="*/ 147638 h 671513"/>
                <a:gd name="connsiteX8" fmla="*/ 726281 w 790575"/>
                <a:gd name="connsiteY8" fmla="*/ 107156 h 671513"/>
                <a:gd name="connsiteX9" fmla="*/ 790575 w 790575"/>
                <a:gd name="connsiteY9" fmla="*/ 0 h 671513"/>
                <a:gd name="connsiteX10" fmla="*/ 778669 w 790575"/>
                <a:gd name="connsiteY10" fmla="*/ 671513 h 671513"/>
                <a:gd name="connsiteX11" fmla="*/ 714375 w 790575"/>
                <a:gd name="connsiteY11" fmla="*/ 628650 h 671513"/>
                <a:gd name="connsiteX12" fmla="*/ 654844 w 790575"/>
                <a:gd name="connsiteY12" fmla="*/ 571500 h 671513"/>
                <a:gd name="connsiteX13" fmla="*/ 590550 w 790575"/>
                <a:gd name="connsiteY13" fmla="*/ 507206 h 671513"/>
                <a:gd name="connsiteX14" fmla="*/ 540544 w 790575"/>
                <a:gd name="connsiteY14" fmla="*/ 461963 h 671513"/>
                <a:gd name="connsiteX15" fmla="*/ 497681 w 790575"/>
                <a:gd name="connsiteY15" fmla="*/ 419100 h 671513"/>
                <a:gd name="connsiteX16" fmla="*/ 452438 w 790575"/>
                <a:gd name="connsiteY16" fmla="*/ 383381 h 671513"/>
                <a:gd name="connsiteX17" fmla="*/ 383381 w 790575"/>
                <a:gd name="connsiteY17" fmla="*/ 338138 h 671513"/>
                <a:gd name="connsiteX18" fmla="*/ 285750 w 790575"/>
                <a:gd name="connsiteY18" fmla="*/ 280988 h 671513"/>
                <a:gd name="connsiteX19" fmla="*/ 166688 w 790575"/>
                <a:gd name="connsiteY19" fmla="*/ 219075 h 671513"/>
                <a:gd name="connsiteX20" fmla="*/ 73819 w 790575"/>
                <a:gd name="connsiteY20" fmla="*/ 173831 h 671513"/>
                <a:gd name="connsiteX21" fmla="*/ 33338 w 790575"/>
                <a:gd name="connsiteY21" fmla="*/ 154781 h 671513"/>
                <a:gd name="connsiteX22" fmla="*/ 16669 w 790575"/>
                <a:gd name="connsiteY22" fmla="*/ 140494 h 671513"/>
                <a:gd name="connsiteX23" fmla="*/ 2381 w 790575"/>
                <a:gd name="connsiteY23" fmla="*/ 119063 h 671513"/>
                <a:gd name="connsiteX24" fmla="*/ 0 w 790575"/>
                <a:gd name="connsiteY24" fmla="*/ 102394 h 671513"/>
                <a:gd name="connsiteX25" fmla="*/ 4763 w 790575"/>
                <a:gd name="connsiteY25" fmla="*/ 90488 h 671513"/>
                <a:gd name="connsiteX26" fmla="*/ 33338 w 790575"/>
                <a:gd name="connsiteY26" fmla="*/ 83344 h 671513"/>
                <a:gd name="connsiteX27" fmla="*/ 71438 w 790575"/>
                <a:gd name="connsiteY27" fmla="*/ 88106 h 671513"/>
                <a:gd name="connsiteX28" fmla="*/ 316706 w 790575"/>
                <a:gd name="connsiteY28" fmla="*/ 164306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0575" h="671513">
                  <a:moveTo>
                    <a:pt x="316706" y="164306"/>
                  </a:moveTo>
                  <a:lnTo>
                    <a:pt x="502444" y="221456"/>
                  </a:lnTo>
                  <a:lnTo>
                    <a:pt x="540544" y="226219"/>
                  </a:lnTo>
                  <a:lnTo>
                    <a:pt x="588169" y="223838"/>
                  </a:lnTo>
                  <a:lnTo>
                    <a:pt x="619125" y="221456"/>
                  </a:lnTo>
                  <a:lnTo>
                    <a:pt x="645319" y="211931"/>
                  </a:lnTo>
                  <a:lnTo>
                    <a:pt x="676275" y="180975"/>
                  </a:lnTo>
                  <a:lnTo>
                    <a:pt x="700088" y="147638"/>
                  </a:lnTo>
                  <a:lnTo>
                    <a:pt x="726281" y="107156"/>
                  </a:lnTo>
                  <a:lnTo>
                    <a:pt x="790575" y="0"/>
                  </a:lnTo>
                  <a:lnTo>
                    <a:pt x="778669" y="671513"/>
                  </a:lnTo>
                  <a:lnTo>
                    <a:pt x="714375" y="628650"/>
                  </a:lnTo>
                  <a:lnTo>
                    <a:pt x="654844" y="571500"/>
                  </a:lnTo>
                  <a:lnTo>
                    <a:pt x="590550" y="507206"/>
                  </a:lnTo>
                  <a:lnTo>
                    <a:pt x="540544" y="461963"/>
                  </a:lnTo>
                  <a:lnTo>
                    <a:pt x="497681" y="419100"/>
                  </a:lnTo>
                  <a:lnTo>
                    <a:pt x="452438" y="383381"/>
                  </a:lnTo>
                  <a:lnTo>
                    <a:pt x="383381" y="338138"/>
                  </a:lnTo>
                  <a:lnTo>
                    <a:pt x="285750" y="280988"/>
                  </a:lnTo>
                  <a:lnTo>
                    <a:pt x="166688" y="219075"/>
                  </a:lnTo>
                  <a:lnTo>
                    <a:pt x="73819" y="173831"/>
                  </a:lnTo>
                  <a:lnTo>
                    <a:pt x="33338" y="154781"/>
                  </a:lnTo>
                  <a:lnTo>
                    <a:pt x="16669" y="140494"/>
                  </a:lnTo>
                  <a:lnTo>
                    <a:pt x="2381" y="119063"/>
                  </a:lnTo>
                  <a:lnTo>
                    <a:pt x="0" y="102394"/>
                  </a:lnTo>
                  <a:lnTo>
                    <a:pt x="4763" y="90488"/>
                  </a:lnTo>
                  <a:lnTo>
                    <a:pt x="33338" y="83344"/>
                  </a:lnTo>
                  <a:lnTo>
                    <a:pt x="71438" y="88106"/>
                  </a:lnTo>
                  <a:lnTo>
                    <a:pt x="316706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9C982CB-8F18-3348-907A-A6059B35EB65}"/>
                </a:ext>
              </a:extLst>
            </p:cNvPr>
            <p:cNvSpPr/>
            <p:nvPr/>
          </p:nvSpPr>
          <p:spPr>
            <a:xfrm>
              <a:off x="4311650" y="3090863"/>
              <a:ext cx="2222500" cy="1836737"/>
            </a:xfrm>
            <a:custGeom>
              <a:avLst/>
              <a:gdLst>
                <a:gd name="connsiteX0" fmla="*/ 1153947 w 2222893"/>
                <a:gd name="connsiteY0" fmla="*/ 1133340 h 1836527"/>
                <a:gd name="connsiteX1" fmla="*/ 1022582 w 2222893"/>
                <a:gd name="connsiteY1" fmla="*/ 1228644 h 1836527"/>
                <a:gd name="connsiteX2" fmla="*/ 875763 w 2222893"/>
                <a:gd name="connsiteY2" fmla="*/ 1331675 h 1836527"/>
                <a:gd name="connsiteX3" fmla="*/ 698035 w 2222893"/>
                <a:gd name="connsiteY3" fmla="*/ 1447585 h 1836527"/>
                <a:gd name="connsiteX4" fmla="*/ 543488 w 2222893"/>
                <a:gd name="connsiteY4" fmla="*/ 1550616 h 1836527"/>
                <a:gd name="connsiteX5" fmla="*/ 260153 w 2222893"/>
                <a:gd name="connsiteY5" fmla="*/ 1720617 h 1836527"/>
                <a:gd name="connsiteX6" fmla="*/ 79849 w 2222893"/>
                <a:gd name="connsiteY6" fmla="*/ 1818496 h 1836527"/>
                <a:gd name="connsiteX7" fmla="*/ 43788 w 2222893"/>
                <a:gd name="connsiteY7" fmla="*/ 1836527 h 1836527"/>
                <a:gd name="connsiteX8" fmla="*/ 20606 w 2222893"/>
                <a:gd name="connsiteY8" fmla="*/ 1836527 h 1836527"/>
                <a:gd name="connsiteX9" fmla="*/ 2576 w 2222893"/>
                <a:gd name="connsiteY9" fmla="*/ 1823648 h 1836527"/>
                <a:gd name="connsiteX10" fmla="*/ 0 w 2222893"/>
                <a:gd name="connsiteY10" fmla="*/ 1808193 h 1836527"/>
                <a:gd name="connsiteX11" fmla="*/ 7727 w 2222893"/>
                <a:gd name="connsiteY11" fmla="*/ 1785011 h 1836527"/>
                <a:gd name="connsiteX12" fmla="*/ 170001 w 2222893"/>
                <a:gd name="connsiteY12" fmla="*/ 1669102 h 1836527"/>
                <a:gd name="connsiteX13" fmla="*/ 381214 w 2222893"/>
                <a:gd name="connsiteY13" fmla="*/ 1511979 h 1836527"/>
                <a:gd name="connsiteX14" fmla="*/ 659398 w 2222893"/>
                <a:gd name="connsiteY14" fmla="*/ 1295614 h 1836527"/>
                <a:gd name="connsiteX15" fmla="*/ 865460 w 2222893"/>
                <a:gd name="connsiteY15" fmla="*/ 1130765 h 1836527"/>
                <a:gd name="connsiteX16" fmla="*/ 1074098 w 2222893"/>
                <a:gd name="connsiteY16" fmla="*/ 953036 h 1836527"/>
                <a:gd name="connsiteX17" fmla="*/ 1295614 w 2222893"/>
                <a:gd name="connsiteY17" fmla="*/ 741823 h 1836527"/>
                <a:gd name="connsiteX18" fmla="*/ 1475919 w 2222893"/>
                <a:gd name="connsiteY18" fmla="*/ 564094 h 1836527"/>
                <a:gd name="connsiteX19" fmla="*/ 1661374 w 2222893"/>
                <a:gd name="connsiteY19" fmla="*/ 368335 h 1836527"/>
                <a:gd name="connsiteX20" fmla="*/ 1756678 w 2222893"/>
                <a:gd name="connsiteY20" fmla="*/ 257577 h 1836527"/>
                <a:gd name="connsiteX21" fmla="*/ 1970467 w 2222893"/>
                <a:gd name="connsiteY21" fmla="*/ 0 h 1836527"/>
                <a:gd name="connsiteX22" fmla="*/ 2050316 w 2222893"/>
                <a:gd name="connsiteY22" fmla="*/ 66970 h 1836527"/>
                <a:gd name="connsiteX23" fmla="*/ 2127590 w 2222893"/>
                <a:gd name="connsiteY23" fmla="*/ 139091 h 1836527"/>
                <a:gd name="connsiteX24" fmla="*/ 2171378 w 2222893"/>
                <a:gd name="connsiteY24" fmla="*/ 170001 h 1836527"/>
                <a:gd name="connsiteX25" fmla="*/ 2202287 w 2222893"/>
                <a:gd name="connsiteY25" fmla="*/ 198334 h 1836527"/>
                <a:gd name="connsiteX26" fmla="*/ 2217742 w 2222893"/>
                <a:gd name="connsiteY26" fmla="*/ 218940 h 1836527"/>
                <a:gd name="connsiteX27" fmla="*/ 2222893 w 2222893"/>
                <a:gd name="connsiteY27" fmla="*/ 239547 h 1836527"/>
                <a:gd name="connsiteX28" fmla="*/ 2222893 w 2222893"/>
                <a:gd name="connsiteY28" fmla="*/ 260153 h 1836527"/>
                <a:gd name="connsiteX29" fmla="*/ 2210014 w 2222893"/>
                <a:gd name="connsiteY29" fmla="*/ 285911 h 1836527"/>
                <a:gd name="connsiteX30" fmla="*/ 2176529 w 2222893"/>
                <a:gd name="connsiteY30" fmla="*/ 309093 h 1836527"/>
                <a:gd name="connsiteX31" fmla="*/ 2127590 w 2222893"/>
                <a:gd name="connsiteY31" fmla="*/ 334850 h 1836527"/>
                <a:gd name="connsiteX32" fmla="*/ 2006528 w 2222893"/>
                <a:gd name="connsiteY32" fmla="*/ 432730 h 1836527"/>
                <a:gd name="connsiteX33" fmla="*/ 1759254 w 2222893"/>
                <a:gd name="connsiteY33" fmla="*/ 659398 h 1836527"/>
                <a:gd name="connsiteX34" fmla="*/ 1584101 w 2222893"/>
                <a:gd name="connsiteY34" fmla="*/ 803641 h 1836527"/>
                <a:gd name="connsiteX35" fmla="*/ 1380615 w 2222893"/>
                <a:gd name="connsiteY35" fmla="*/ 963339 h 1836527"/>
                <a:gd name="connsiteX36" fmla="*/ 1153947 w 2222893"/>
                <a:gd name="connsiteY36" fmla="*/ 1133340 h 183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22893" h="1836527">
                  <a:moveTo>
                    <a:pt x="1153947" y="1133340"/>
                  </a:moveTo>
                  <a:lnTo>
                    <a:pt x="1022582" y="1228644"/>
                  </a:lnTo>
                  <a:lnTo>
                    <a:pt x="875763" y="1331675"/>
                  </a:lnTo>
                  <a:lnTo>
                    <a:pt x="698035" y="1447585"/>
                  </a:lnTo>
                  <a:lnTo>
                    <a:pt x="543488" y="1550616"/>
                  </a:lnTo>
                  <a:lnTo>
                    <a:pt x="260153" y="1720617"/>
                  </a:lnTo>
                  <a:lnTo>
                    <a:pt x="79849" y="1818496"/>
                  </a:lnTo>
                  <a:lnTo>
                    <a:pt x="43788" y="1836527"/>
                  </a:lnTo>
                  <a:lnTo>
                    <a:pt x="20606" y="1836527"/>
                  </a:lnTo>
                  <a:lnTo>
                    <a:pt x="2576" y="1823648"/>
                  </a:lnTo>
                  <a:lnTo>
                    <a:pt x="0" y="1808193"/>
                  </a:lnTo>
                  <a:lnTo>
                    <a:pt x="7727" y="1785011"/>
                  </a:lnTo>
                  <a:lnTo>
                    <a:pt x="170001" y="1669102"/>
                  </a:lnTo>
                  <a:lnTo>
                    <a:pt x="381214" y="1511979"/>
                  </a:lnTo>
                  <a:lnTo>
                    <a:pt x="659398" y="1295614"/>
                  </a:lnTo>
                  <a:lnTo>
                    <a:pt x="865460" y="1130765"/>
                  </a:lnTo>
                  <a:lnTo>
                    <a:pt x="1074098" y="953036"/>
                  </a:lnTo>
                  <a:lnTo>
                    <a:pt x="1295614" y="741823"/>
                  </a:lnTo>
                  <a:lnTo>
                    <a:pt x="1475919" y="564094"/>
                  </a:lnTo>
                  <a:lnTo>
                    <a:pt x="1661374" y="368335"/>
                  </a:lnTo>
                  <a:lnTo>
                    <a:pt x="1756678" y="257577"/>
                  </a:lnTo>
                  <a:lnTo>
                    <a:pt x="1970467" y="0"/>
                  </a:lnTo>
                  <a:lnTo>
                    <a:pt x="2050316" y="66970"/>
                  </a:lnTo>
                  <a:lnTo>
                    <a:pt x="2127590" y="139091"/>
                  </a:lnTo>
                  <a:lnTo>
                    <a:pt x="2171378" y="170001"/>
                  </a:lnTo>
                  <a:lnTo>
                    <a:pt x="2202287" y="198334"/>
                  </a:lnTo>
                  <a:lnTo>
                    <a:pt x="2217742" y="218940"/>
                  </a:lnTo>
                  <a:lnTo>
                    <a:pt x="2222893" y="239547"/>
                  </a:lnTo>
                  <a:lnTo>
                    <a:pt x="2222893" y="260153"/>
                  </a:lnTo>
                  <a:lnTo>
                    <a:pt x="2210014" y="285911"/>
                  </a:lnTo>
                  <a:lnTo>
                    <a:pt x="2176529" y="309093"/>
                  </a:lnTo>
                  <a:lnTo>
                    <a:pt x="2127590" y="334850"/>
                  </a:lnTo>
                  <a:lnTo>
                    <a:pt x="2006528" y="432730"/>
                  </a:lnTo>
                  <a:lnTo>
                    <a:pt x="1759254" y="659398"/>
                  </a:lnTo>
                  <a:lnTo>
                    <a:pt x="1584101" y="803641"/>
                  </a:lnTo>
                  <a:lnTo>
                    <a:pt x="1380615" y="963339"/>
                  </a:lnTo>
                  <a:lnTo>
                    <a:pt x="1153947" y="1133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007251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A7A2C87-A4CB-A14D-8C62-E56D5DF07D67}"/>
              </a:ext>
            </a:extLst>
          </p:cNvPr>
          <p:cNvSpPr/>
          <p:nvPr/>
        </p:nvSpPr>
        <p:spPr>
          <a:xfrm>
            <a:off x="3841750" y="3135313"/>
            <a:ext cx="723900" cy="742950"/>
          </a:xfrm>
          <a:custGeom>
            <a:avLst/>
            <a:gdLst>
              <a:gd name="connsiteX0" fmla="*/ 452438 w 723900"/>
              <a:gd name="connsiteY0" fmla="*/ 523875 h 742950"/>
              <a:gd name="connsiteX1" fmla="*/ 390525 w 723900"/>
              <a:gd name="connsiteY1" fmla="*/ 426244 h 742950"/>
              <a:gd name="connsiteX2" fmla="*/ 342900 w 723900"/>
              <a:gd name="connsiteY2" fmla="*/ 364332 h 742950"/>
              <a:gd name="connsiteX3" fmla="*/ 285750 w 723900"/>
              <a:gd name="connsiteY3" fmla="*/ 300038 h 742950"/>
              <a:gd name="connsiteX4" fmla="*/ 226219 w 723900"/>
              <a:gd name="connsiteY4" fmla="*/ 238125 h 742950"/>
              <a:gd name="connsiteX5" fmla="*/ 154782 w 723900"/>
              <a:gd name="connsiteY5" fmla="*/ 171450 h 742950"/>
              <a:gd name="connsiteX6" fmla="*/ 73819 w 723900"/>
              <a:gd name="connsiteY6" fmla="*/ 104775 h 742950"/>
              <a:gd name="connsiteX7" fmla="*/ 28575 w 723900"/>
              <a:gd name="connsiteY7" fmla="*/ 71438 h 742950"/>
              <a:gd name="connsiteX8" fmla="*/ 11907 w 723900"/>
              <a:gd name="connsiteY8" fmla="*/ 54769 h 742950"/>
              <a:gd name="connsiteX9" fmla="*/ 0 w 723900"/>
              <a:gd name="connsiteY9" fmla="*/ 33338 h 742950"/>
              <a:gd name="connsiteX10" fmla="*/ 4763 w 723900"/>
              <a:gd name="connsiteY10" fmla="*/ 14288 h 742950"/>
              <a:gd name="connsiteX11" fmla="*/ 16669 w 723900"/>
              <a:gd name="connsiteY11" fmla="*/ 7144 h 742950"/>
              <a:gd name="connsiteX12" fmla="*/ 38100 w 723900"/>
              <a:gd name="connsiteY12" fmla="*/ 2382 h 742950"/>
              <a:gd name="connsiteX13" fmla="*/ 54769 w 723900"/>
              <a:gd name="connsiteY13" fmla="*/ 0 h 742950"/>
              <a:gd name="connsiteX14" fmla="*/ 104775 w 723900"/>
              <a:gd name="connsiteY14" fmla="*/ 11907 h 742950"/>
              <a:gd name="connsiteX15" fmla="*/ 238125 w 723900"/>
              <a:gd name="connsiteY15" fmla="*/ 64294 h 742950"/>
              <a:gd name="connsiteX16" fmla="*/ 366713 w 723900"/>
              <a:gd name="connsiteY16" fmla="*/ 119063 h 742950"/>
              <a:gd name="connsiteX17" fmla="*/ 507207 w 723900"/>
              <a:gd name="connsiteY17" fmla="*/ 190500 h 742950"/>
              <a:gd name="connsiteX18" fmla="*/ 621507 w 723900"/>
              <a:gd name="connsiteY18" fmla="*/ 250032 h 742950"/>
              <a:gd name="connsiteX19" fmla="*/ 645319 w 723900"/>
              <a:gd name="connsiteY19" fmla="*/ 285750 h 742950"/>
              <a:gd name="connsiteX20" fmla="*/ 678657 w 723900"/>
              <a:gd name="connsiteY20" fmla="*/ 335757 h 742950"/>
              <a:gd name="connsiteX21" fmla="*/ 709613 w 723900"/>
              <a:gd name="connsiteY21" fmla="*/ 407194 h 742950"/>
              <a:gd name="connsiteX22" fmla="*/ 719138 w 723900"/>
              <a:gd name="connsiteY22" fmla="*/ 459582 h 742950"/>
              <a:gd name="connsiteX23" fmla="*/ 723900 w 723900"/>
              <a:gd name="connsiteY23" fmla="*/ 502444 h 742950"/>
              <a:gd name="connsiteX24" fmla="*/ 723900 w 723900"/>
              <a:gd name="connsiteY24" fmla="*/ 564357 h 742950"/>
              <a:gd name="connsiteX25" fmla="*/ 716757 w 723900"/>
              <a:gd name="connsiteY25" fmla="*/ 619125 h 742950"/>
              <a:gd name="connsiteX26" fmla="*/ 704850 w 723900"/>
              <a:gd name="connsiteY26" fmla="*/ 661988 h 742950"/>
              <a:gd name="connsiteX27" fmla="*/ 681038 w 723900"/>
              <a:gd name="connsiteY27" fmla="*/ 704850 h 742950"/>
              <a:gd name="connsiteX28" fmla="*/ 657225 w 723900"/>
              <a:gd name="connsiteY28" fmla="*/ 731044 h 742950"/>
              <a:gd name="connsiteX29" fmla="*/ 635794 w 723900"/>
              <a:gd name="connsiteY29" fmla="*/ 742950 h 742950"/>
              <a:gd name="connsiteX30" fmla="*/ 616744 w 723900"/>
              <a:gd name="connsiteY30" fmla="*/ 742950 h 742950"/>
              <a:gd name="connsiteX31" fmla="*/ 578644 w 723900"/>
              <a:gd name="connsiteY31" fmla="*/ 723900 h 742950"/>
              <a:gd name="connsiteX32" fmla="*/ 552450 w 723900"/>
              <a:gd name="connsiteY32" fmla="*/ 700088 h 742950"/>
              <a:gd name="connsiteX33" fmla="*/ 531019 w 723900"/>
              <a:gd name="connsiteY33" fmla="*/ 666750 h 742950"/>
              <a:gd name="connsiteX34" fmla="*/ 502444 w 723900"/>
              <a:gd name="connsiteY34" fmla="*/ 609600 h 742950"/>
              <a:gd name="connsiteX35" fmla="*/ 452438 w 723900"/>
              <a:gd name="connsiteY35" fmla="*/ 52387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23900" h="742950">
                <a:moveTo>
                  <a:pt x="452438" y="523875"/>
                </a:moveTo>
                <a:lnTo>
                  <a:pt x="390525" y="426244"/>
                </a:lnTo>
                <a:lnTo>
                  <a:pt x="342900" y="364332"/>
                </a:lnTo>
                <a:lnTo>
                  <a:pt x="285750" y="300038"/>
                </a:lnTo>
                <a:lnTo>
                  <a:pt x="226219" y="238125"/>
                </a:lnTo>
                <a:lnTo>
                  <a:pt x="154782" y="171450"/>
                </a:lnTo>
                <a:lnTo>
                  <a:pt x="73819" y="104775"/>
                </a:lnTo>
                <a:lnTo>
                  <a:pt x="28575" y="71438"/>
                </a:lnTo>
                <a:lnTo>
                  <a:pt x="11907" y="54769"/>
                </a:lnTo>
                <a:lnTo>
                  <a:pt x="0" y="33338"/>
                </a:lnTo>
                <a:lnTo>
                  <a:pt x="4763" y="14288"/>
                </a:lnTo>
                <a:lnTo>
                  <a:pt x="16669" y="7144"/>
                </a:lnTo>
                <a:lnTo>
                  <a:pt x="38100" y="2382"/>
                </a:lnTo>
                <a:lnTo>
                  <a:pt x="54769" y="0"/>
                </a:lnTo>
                <a:lnTo>
                  <a:pt x="104775" y="11907"/>
                </a:lnTo>
                <a:lnTo>
                  <a:pt x="238125" y="64294"/>
                </a:lnTo>
                <a:lnTo>
                  <a:pt x="366713" y="119063"/>
                </a:lnTo>
                <a:lnTo>
                  <a:pt x="507207" y="190500"/>
                </a:lnTo>
                <a:lnTo>
                  <a:pt x="621507" y="250032"/>
                </a:lnTo>
                <a:lnTo>
                  <a:pt x="645319" y="285750"/>
                </a:lnTo>
                <a:lnTo>
                  <a:pt x="678657" y="335757"/>
                </a:lnTo>
                <a:lnTo>
                  <a:pt x="709613" y="407194"/>
                </a:lnTo>
                <a:lnTo>
                  <a:pt x="719138" y="459582"/>
                </a:lnTo>
                <a:lnTo>
                  <a:pt x="723900" y="502444"/>
                </a:lnTo>
                <a:lnTo>
                  <a:pt x="723900" y="564357"/>
                </a:lnTo>
                <a:lnTo>
                  <a:pt x="716757" y="619125"/>
                </a:lnTo>
                <a:lnTo>
                  <a:pt x="704850" y="661988"/>
                </a:lnTo>
                <a:lnTo>
                  <a:pt x="681038" y="704850"/>
                </a:lnTo>
                <a:lnTo>
                  <a:pt x="657225" y="731044"/>
                </a:lnTo>
                <a:lnTo>
                  <a:pt x="635794" y="742950"/>
                </a:lnTo>
                <a:lnTo>
                  <a:pt x="616744" y="742950"/>
                </a:lnTo>
                <a:lnTo>
                  <a:pt x="578644" y="723900"/>
                </a:lnTo>
                <a:lnTo>
                  <a:pt x="552450" y="700088"/>
                </a:lnTo>
                <a:lnTo>
                  <a:pt x="531019" y="666750"/>
                </a:lnTo>
                <a:lnTo>
                  <a:pt x="502444" y="609600"/>
                </a:lnTo>
                <a:lnTo>
                  <a:pt x="452438" y="523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AC829E1-A0A0-7E4A-A159-50B1EF69B55B}"/>
              </a:ext>
            </a:extLst>
          </p:cNvPr>
          <p:cNvSpPr/>
          <p:nvPr/>
        </p:nvSpPr>
        <p:spPr>
          <a:xfrm rot="16200000">
            <a:off x="781050" y="3613151"/>
            <a:ext cx="4454525" cy="457200"/>
          </a:xfrm>
          <a:custGeom>
            <a:avLst/>
            <a:gdLst>
              <a:gd name="connsiteX0" fmla="*/ 2373782 w 4454957"/>
              <a:gd name="connsiteY0" fmla="*/ 387705 h 457200"/>
              <a:gd name="connsiteX1" fmla="*/ 384048 w 4454957"/>
              <a:gd name="connsiteY1" fmla="*/ 336499 h 457200"/>
              <a:gd name="connsiteX2" fmla="*/ 245059 w 4454957"/>
              <a:gd name="connsiteY2" fmla="*/ 336499 h 457200"/>
              <a:gd name="connsiteX3" fmla="*/ 197510 w 4454957"/>
              <a:gd name="connsiteY3" fmla="*/ 329184 h 457200"/>
              <a:gd name="connsiteX4" fmla="*/ 153619 w 4454957"/>
              <a:gd name="connsiteY4" fmla="*/ 314553 h 457200"/>
              <a:gd name="connsiteX5" fmla="*/ 102413 w 4454957"/>
              <a:gd name="connsiteY5" fmla="*/ 288950 h 457200"/>
              <a:gd name="connsiteX6" fmla="*/ 51206 w 4454957"/>
              <a:gd name="connsiteY6" fmla="*/ 252374 h 457200"/>
              <a:gd name="connsiteX7" fmla="*/ 14630 w 4454957"/>
              <a:gd name="connsiteY7" fmla="*/ 219456 h 457200"/>
              <a:gd name="connsiteX8" fmla="*/ 0 w 4454957"/>
              <a:gd name="connsiteY8" fmla="*/ 186537 h 457200"/>
              <a:gd name="connsiteX9" fmla="*/ 7315 w 4454957"/>
              <a:gd name="connsiteY9" fmla="*/ 146304 h 457200"/>
              <a:gd name="connsiteX10" fmla="*/ 25603 w 4454957"/>
              <a:gd name="connsiteY10" fmla="*/ 124358 h 457200"/>
              <a:gd name="connsiteX11" fmla="*/ 69494 w 4454957"/>
              <a:gd name="connsiteY11" fmla="*/ 91440 h 457200"/>
              <a:gd name="connsiteX12" fmla="*/ 138989 w 4454957"/>
              <a:gd name="connsiteY12" fmla="*/ 62179 h 457200"/>
              <a:gd name="connsiteX13" fmla="*/ 226771 w 4454957"/>
              <a:gd name="connsiteY13" fmla="*/ 40233 h 457200"/>
              <a:gd name="connsiteX14" fmla="*/ 299923 w 4454957"/>
              <a:gd name="connsiteY14" fmla="*/ 21945 h 457200"/>
              <a:gd name="connsiteX15" fmla="*/ 409651 w 4454957"/>
              <a:gd name="connsiteY15" fmla="*/ 0 h 457200"/>
              <a:gd name="connsiteX16" fmla="*/ 446227 w 4454957"/>
              <a:gd name="connsiteY16" fmla="*/ 10973 h 457200"/>
              <a:gd name="connsiteX17" fmla="*/ 526694 w 4454957"/>
              <a:gd name="connsiteY17" fmla="*/ 36576 h 457200"/>
              <a:gd name="connsiteX18" fmla="*/ 662025 w 4454957"/>
              <a:gd name="connsiteY18" fmla="*/ 69494 h 457200"/>
              <a:gd name="connsiteX19" fmla="*/ 782726 w 4454957"/>
              <a:gd name="connsiteY19" fmla="*/ 91440 h 457200"/>
              <a:gd name="connsiteX20" fmla="*/ 903427 w 4454957"/>
              <a:gd name="connsiteY20" fmla="*/ 109728 h 457200"/>
              <a:gd name="connsiteX21" fmla="*/ 1115568 w 4454957"/>
              <a:gd name="connsiteY21" fmla="*/ 124358 h 457200"/>
              <a:gd name="connsiteX22" fmla="*/ 1463040 w 4454957"/>
              <a:gd name="connsiteY22" fmla="*/ 138989 h 457200"/>
              <a:gd name="connsiteX23" fmla="*/ 2008022 w 4454957"/>
              <a:gd name="connsiteY23" fmla="*/ 157277 h 457200"/>
              <a:gd name="connsiteX24" fmla="*/ 2688336 w 4454957"/>
              <a:gd name="connsiteY24" fmla="*/ 179222 h 457200"/>
              <a:gd name="connsiteX25" fmla="*/ 3591763 w 4454957"/>
              <a:gd name="connsiteY25" fmla="*/ 179222 h 457200"/>
              <a:gd name="connsiteX26" fmla="*/ 4045305 w 4454957"/>
              <a:gd name="connsiteY26" fmla="*/ 175565 h 457200"/>
              <a:gd name="connsiteX27" fmla="*/ 4107485 w 4454957"/>
              <a:gd name="connsiteY27" fmla="*/ 171907 h 457200"/>
              <a:gd name="connsiteX28" fmla="*/ 4191609 w 4454957"/>
              <a:gd name="connsiteY28" fmla="*/ 153619 h 457200"/>
              <a:gd name="connsiteX29" fmla="*/ 4294022 w 4454957"/>
              <a:gd name="connsiteY29" fmla="*/ 120701 h 457200"/>
              <a:gd name="connsiteX30" fmla="*/ 4400093 w 4454957"/>
              <a:gd name="connsiteY30" fmla="*/ 73152 h 457200"/>
              <a:gd name="connsiteX31" fmla="*/ 4425696 w 4454957"/>
              <a:gd name="connsiteY31" fmla="*/ 69494 h 457200"/>
              <a:gd name="connsiteX32" fmla="*/ 4443984 w 4454957"/>
              <a:gd name="connsiteY32" fmla="*/ 73152 h 457200"/>
              <a:gd name="connsiteX33" fmla="*/ 4451299 w 4454957"/>
              <a:gd name="connsiteY33" fmla="*/ 87782 h 457200"/>
              <a:gd name="connsiteX34" fmla="*/ 4454957 w 4454957"/>
              <a:gd name="connsiteY34" fmla="*/ 106070 h 457200"/>
              <a:gd name="connsiteX35" fmla="*/ 4447641 w 4454957"/>
              <a:gd name="connsiteY35" fmla="*/ 142646 h 457200"/>
              <a:gd name="connsiteX36" fmla="*/ 4418381 w 4454957"/>
              <a:gd name="connsiteY36" fmla="*/ 234086 h 457200"/>
              <a:gd name="connsiteX37" fmla="*/ 4367174 w 4454957"/>
              <a:gd name="connsiteY37" fmla="*/ 336499 h 457200"/>
              <a:gd name="connsiteX38" fmla="*/ 4286707 w 4454957"/>
              <a:gd name="connsiteY38" fmla="*/ 457200 h 457200"/>
              <a:gd name="connsiteX39" fmla="*/ 4118457 w 4454957"/>
              <a:gd name="connsiteY39" fmla="*/ 416966 h 457200"/>
              <a:gd name="connsiteX40" fmla="*/ 3668573 w 4454957"/>
              <a:gd name="connsiteY40" fmla="*/ 420624 h 457200"/>
              <a:gd name="connsiteX41" fmla="*/ 3035808 w 4454957"/>
              <a:gd name="connsiteY41" fmla="*/ 420624 h 457200"/>
              <a:gd name="connsiteX42" fmla="*/ 2922422 w 4454957"/>
              <a:gd name="connsiteY42" fmla="*/ 398678 h 457200"/>
              <a:gd name="connsiteX43" fmla="*/ 2373782 w 4454957"/>
              <a:gd name="connsiteY43" fmla="*/ 387705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54957" h="457200">
                <a:moveTo>
                  <a:pt x="2373782" y="387705"/>
                </a:moveTo>
                <a:lnTo>
                  <a:pt x="384048" y="336499"/>
                </a:lnTo>
                <a:lnTo>
                  <a:pt x="245059" y="336499"/>
                </a:lnTo>
                <a:lnTo>
                  <a:pt x="197510" y="329184"/>
                </a:lnTo>
                <a:lnTo>
                  <a:pt x="153619" y="314553"/>
                </a:lnTo>
                <a:lnTo>
                  <a:pt x="102413" y="288950"/>
                </a:lnTo>
                <a:lnTo>
                  <a:pt x="51206" y="252374"/>
                </a:lnTo>
                <a:lnTo>
                  <a:pt x="14630" y="219456"/>
                </a:lnTo>
                <a:lnTo>
                  <a:pt x="0" y="186537"/>
                </a:lnTo>
                <a:lnTo>
                  <a:pt x="7315" y="146304"/>
                </a:lnTo>
                <a:lnTo>
                  <a:pt x="25603" y="124358"/>
                </a:lnTo>
                <a:lnTo>
                  <a:pt x="69494" y="91440"/>
                </a:lnTo>
                <a:lnTo>
                  <a:pt x="138989" y="62179"/>
                </a:lnTo>
                <a:lnTo>
                  <a:pt x="226771" y="40233"/>
                </a:lnTo>
                <a:lnTo>
                  <a:pt x="299923" y="21945"/>
                </a:lnTo>
                <a:lnTo>
                  <a:pt x="409651" y="0"/>
                </a:lnTo>
                <a:lnTo>
                  <a:pt x="446227" y="10973"/>
                </a:lnTo>
                <a:lnTo>
                  <a:pt x="526694" y="36576"/>
                </a:lnTo>
                <a:lnTo>
                  <a:pt x="662025" y="69494"/>
                </a:lnTo>
                <a:lnTo>
                  <a:pt x="782726" y="91440"/>
                </a:lnTo>
                <a:lnTo>
                  <a:pt x="903427" y="109728"/>
                </a:lnTo>
                <a:lnTo>
                  <a:pt x="1115568" y="124358"/>
                </a:lnTo>
                <a:lnTo>
                  <a:pt x="1463040" y="138989"/>
                </a:lnTo>
                <a:lnTo>
                  <a:pt x="2008022" y="157277"/>
                </a:lnTo>
                <a:lnTo>
                  <a:pt x="2688336" y="179222"/>
                </a:lnTo>
                <a:lnTo>
                  <a:pt x="3591763" y="179222"/>
                </a:lnTo>
                <a:lnTo>
                  <a:pt x="4045305" y="175565"/>
                </a:lnTo>
                <a:lnTo>
                  <a:pt x="4107485" y="171907"/>
                </a:lnTo>
                <a:lnTo>
                  <a:pt x="4191609" y="153619"/>
                </a:lnTo>
                <a:lnTo>
                  <a:pt x="4294022" y="120701"/>
                </a:lnTo>
                <a:lnTo>
                  <a:pt x="4400093" y="73152"/>
                </a:lnTo>
                <a:lnTo>
                  <a:pt x="4425696" y="69494"/>
                </a:lnTo>
                <a:lnTo>
                  <a:pt x="4443984" y="73152"/>
                </a:lnTo>
                <a:lnTo>
                  <a:pt x="4451299" y="87782"/>
                </a:lnTo>
                <a:lnTo>
                  <a:pt x="4454957" y="106070"/>
                </a:lnTo>
                <a:lnTo>
                  <a:pt x="4447641" y="142646"/>
                </a:lnTo>
                <a:lnTo>
                  <a:pt x="4418381" y="234086"/>
                </a:lnTo>
                <a:lnTo>
                  <a:pt x="4367174" y="336499"/>
                </a:lnTo>
                <a:lnTo>
                  <a:pt x="4286707" y="457200"/>
                </a:lnTo>
                <a:lnTo>
                  <a:pt x="4118457" y="416966"/>
                </a:lnTo>
                <a:lnTo>
                  <a:pt x="3668573" y="420624"/>
                </a:lnTo>
                <a:lnTo>
                  <a:pt x="3035808" y="420624"/>
                </a:lnTo>
                <a:lnTo>
                  <a:pt x="2922422" y="398678"/>
                </a:lnTo>
                <a:lnTo>
                  <a:pt x="2373782" y="38770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9A18734-B71B-0646-B5DF-FDEB0410999B}"/>
              </a:ext>
            </a:extLst>
          </p:cNvPr>
          <p:cNvSpPr/>
          <p:nvPr/>
        </p:nvSpPr>
        <p:spPr>
          <a:xfrm>
            <a:off x="3081338" y="1590675"/>
            <a:ext cx="1460500" cy="1495425"/>
          </a:xfrm>
          <a:custGeom>
            <a:avLst/>
            <a:gdLst>
              <a:gd name="connsiteX0" fmla="*/ 652462 w 1459706"/>
              <a:gd name="connsiteY0" fmla="*/ 271463 h 1495425"/>
              <a:gd name="connsiteX1" fmla="*/ 33337 w 1459706"/>
              <a:gd name="connsiteY1" fmla="*/ 383381 h 1495425"/>
              <a:gd name="connsiteX2" fmla="*/ 0 w 1459706"/>
              <a:gd name="connsiteY2" fmla="*/ 204788 h 1495425"/>
              <a:gd name="connsiteX3" fmla="*/ 276225 w 1459706"/>
              <a:gd name="connsiteY3" fmla="*/ 159544 h 1495425"/>
              <a:gd name="connsiteX4" fmla="*/ 554831 w 1459706"/>
              <a:gd name="connsiteY4" fmla="*/ 114300 h 1495425"/>
              <a:gd name="connsiteX5" fmla="*/ 921543 w 1459706"/>
              <a:gd name="connsiteY5" fmla="*/ 52388 h 1495425"/>
              <a:gd name="connsiteX6" fmla="*/ 969168 w 1459706"/>
              <a:gd name="connsiteY6" fmla="*/ 28575 h 1495425"/>
              <a:gd name="connsiteX7" fmla="*/ 997743 w 1459706"/>
              <a:gd name="connsiteY7" fmla="*/ 16669 h 1495425"/>
              <a:gd name="connsiteX8" fmla="*/ 1028700 w 1459706"/>
              <a:gd name="connsiteY8" fmla="*/ 7144 h 1495425"/>
              <a:gd name="connsiteX9" fmla="*/ 1052512 w 1459706"/>
              <a:gd name="connsiteY9" fmla="*/ 0 h 1495425"/>
              <a:gd name="connsiteX10" fmla="*/ 1088231 w 1459706"/>
              <a:gd name="connsiteY10" fmla="*/ 0 h 1495425"/>
              <a:gd name="connsiteX11" fmla="*/ 1131093 w 1459706"/>
              <a:gd name="connsiteY11" fmla="*/ 4763 h 1495425"/>
              <a:gd name="connsiteX12" fmla="*/ 1219200 w 1459706"/>
              <a:gd name="connsiteY12" fmla="*/ 35719 h 1495425"/>
              <a:gd name="connsiteX13" fmla="*/ 1278731 w 1459706"/>
              <a:gd name="connsiteY13" fmla="*/ 66675 h 1495425"/>
              <a:gd name="connsiteX14" fmla="*/ 1331118 w 1459706"/>
              <a:gd name="connsiteY14" fmla="*/ 102394 h 1495425"/>
              <a:gd name="connsiteX15" fmla="*/ 1393031 w 1459706"/>
              <a:gd name="connsiteY15" fmla="*/ 154781 h 1495425"/>
              <a:gd name="connsiteX16" fmla="*/ 1440656 w 1459706"/>
              <a:gd name="connsiteY16" fmla="*/ 204788 h 1495425"/>
              <a:gd name="connsiteX17" fmla="*/ 1454943 w 1459706"/>
              <a:gd name="connsiteY17" fmla="*/ 228600 h 1495425"/>
              <a:gd name="connsiteX18" fmla="*/ 1459706 w 1459706"/>
              <a:gd name="connsiteY18" fmla="*/ 259556 h 1495425"/>
              <a:gd name="connsiteX19" fmla="*/ 1447800 w 1459706"/>
              <a:gd name="connsiteY19" fmla="*/ 292894 h 1495425"/>
              <a:gd name="connsiteX20" fmla="*/ 1426368 w 1459706"/>
              <a:gd name="connsiteY20" fmla="*/ 311944 h 1495425"/>
              <a:gd name="connsiteX21" fmla="*/ 1404937 w 1459706"/>
              <a:gd name="connsiteY21" fmla="*/ 333375 h 1495425"/>
              <a:gd name="connsiteX22" fmla="*/ 1376362 w 1459706"/>
              <a:gd name="connsiteY22" fmla="*/ 392906 h 1495425"/>
              <a:gd name="connsiteX23" fmla="*/ 1354931 w 1459706"/>
              <a:gd name="connsiteY23" fmla="*/ 466725 h 1495425"/>
              <a:gd name="connsiteX24" fmla="*/ 1345406 w 1459706"/>
              <a:gd name="connsiteY24" fmla="*/ 542925 h 1495425"/>
              <a:gd name="connsiteX25" fmla="*/ 1307306 w 1459706"/>
              <a:gd name="connsiteY25" fmla="*/ 852488 h 1495425"/>
              <a:gd name="connsiteX26" fmla="*/ 1238250 w 1459706"/>
              <a:gd name="connsiteY26" fmla="*/ 1433513 h 1495425"/>
              <a:gd name="connsiteX27" fmla="*/ 1202531 w 1459706"/>
              <a:gd name="connsiteY27" fmla="*/ 1459706 h 1495425"/>
              <a:gd name="connsiteX28" fmla="*/ 1152525 w 1459706"/>
              <a:gd name="connsiteY28" fmla="*/ 1493044 h 1495425"/>
              <a:gd name="connsiteX29" fmla="*/ 1123950 w 1459706"/>
              <a:gd name="connsiteY29" fmla="*/ 1495425 h 1495425"/>
              <a:gd name="connsiteX30" fmla="*/ 1090612 w 1459706"/>
              <a:gd name="connsiteY30" fmla="*/ 1490663 h 1495425"/>
              <a:gd name="connsiteX31" fmla="*/ 1062037 w 1459706"/>
              <a:gd name="connsiteY31" fmla="*/ 1476375 h 1495425"/>
              <a:gd name="connsiteX32" fmla="*/ 1021556 w 1459706"/>
              <a:gd name="connsiteY32" fmla="*/ 1440656 h 1495425"/>
              <a:gd name="connsiteX33" fmla="*/ 1042987 w 1459706"/>
              <a:gd name="connsiteY33" fmla="*/ 1252538 h 1495425"/>
              <a:gd name="connsiteX34" fmla="*/ 1083468 w 1459706"/>
              <a:gd name="connsiteY34" fmla="*/ 819150 h 1495425"/>
              <a:gd name="connsiteX35" fmla="*/ 1083468 w 1459706"/>
              <a:gd name="connsiteY35" fmla="*/ 626269 h 1495425"/>
              <a:gd name="connsiteX36" fmla="*/ 1081087 w 1459706"/>
              <a:gd name="connsiteY36" fmla="*/ 326231 h 1495425"/>
              <a:gd name="connsiteX37" fmla="*/ 1081087 w 1459706"/>
              <a:gd name="connsiteY37" fmla="*/ 264319 h 1495425"/>
              <a:gd name="connsiteX38" fmla="*/ 1076325 w 1459706"/>
              <a:gd name="connsiteY38" fmla="*/ 242888 h 1495425"/>
              <a:gd name="connsiteX39" fmla="*/ 1062037 w 1459706"/>
              <a:gd name="connsiteY39" fmla="*/ 226219 h 1495425"/>
              <a:gd name="connsiteX40" fmla="*/ 1035843 w 1459706"/>
              <a:gd name="connsiteY40" fmla="*/ 214313 h 1495425"/>
              <a:gd name="connsiteX41" fmla="*/ 978693 w 1459706"/>
              <a:gd name="connsiteY41" fmla="*/ 214313 h 1495425"/>
              <a:gd name="connsiteX42" fmla="*/ 652462 w 1459706"/>
              <a:gd name="connsiteY42" fmla="*/ 271463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59706" h="1495425">
                <a:moveTo>
                  <a:pt x="652462" y="271463"/>
                </a:moveTo>
                <a:lnTo>
                  <a:pt x="33337" y="383381"/>
                </a:lnTo>
                <a:lnTo>
                  <a:pt x="0" y="204788"/>
                </a:lnTo>
                <a:lnTo>
                  <a:pt x="276225" y="159544"/>
                </a:lnTo>
                <a:lnTo>
                  <a:pt x="554831" y="114300"/>
                </a:lnTo>
                <a:lnTo>
                  <a:pt x="921543" y="52388"/>
                </a:lnTo>
                <a:lnTo>
                  <a:pt x="969168" y="28575"/>
                </a:lnTo>
                <a:lnTo>
                  <a:pt x="997743" y="16669"/>
                </a:lnTo>
                <a:lnTo>
                  <a:pt x="1028700" y="7144"/>
                </a:lnTo>
                <a:lnTo>
                  <a:pt x="1052512" y="0"/>
                </a:lnTo>
                <a:lnTo>
                  <a:pt x="1088231" y="0"/>
                </a:lnTo>
                <a:lnTo>
                  <a:pt x="1131093" y="4763"/>
                </a:lnTo>
                <a:lnTo>
                  <a:pt x="1219200" y="35719"/>
                </a:lnTo>
                <a:lnTo>
                  <a:pt x="1278731" y="66675"/>
                </a:lnTo>
                <a:lnTo>
                  <a:pt x="1331118" y="102394"/>
                </a:lnTo>
                <a:lnTo>
                  <a:pt x="1393031" y="154781"/>
                </a:lnTo>
                <a:lnTo>
                  <a:pt x="1440656" y="204788"/>
                </a:lnTo>
                <a:lnTo>
                  <a:pt x="1454943" y="228600"/>
                </a:lnTo>
                <a:lnTo>
                  <a:pt x="1459706" y="259556"/>
                </a:lnTo>
                <a:lnTo>
                  <a:pt x="1447800" y="292894"/>
                </a:lnTo>
                <a:lnTo>
                  <a:pt x="1426368" y="311944"/>
                </a:lnTo>
                <a:lnTo>
                  <a:pt x="1404937" y="333375"/>
                </a:lnTo>
                <a:lnTo>
                  <a:pt x="1376362" y="392906"/>
                </a:lnTo>
                <a:lnTo>
                  <a:pt x="1354931" y="466725"/>
                </a:lnTo>
                <a:lnTo>
                  <a:pt x="1345406" y="542925"/>
                </a:lnTo>
                <a:lnTo>
                  <a:pt x="1307306" y="852488"/>
                </a:lnTo>
                <a:lnTo>
                  <a:pt x="1238250" y="1433513"/>
                </a:lnTo>
                <a:lnTo>
                  <a:pt x="1202531" y="1459706"/>
                </a:lnTo>
                <a:lnTo>
                  <a:pt x="1152525" y="1493044"/>
                </a:lnTo>
                <a:lnTo>
                  <a:pt x="1123950" y="1495425"/>
                </a:lnTo>
                <a:lnTo>
                  <a:pt x="1090612" y="1490663"/>
                </a:lnTo>
                <a:lnTo>
                  <a:pt x="1062037" y="1476375"/>
                </a:lnTo>
                <a:lnTo>
                  <a:pt x="1021556" y="1440656"/>
                </a:lnTo>
                <a:lnTo>
                  <a:pt x="1042987" y="1252538"/>
                </a:lnTo>
                <a:lnTo>
                  <a:pt x="1083468" y="819150"/>
                </a:lnTo>
                <a:lnTo>
                  <a:pt x="1083468" y="626269"/>
                </a:lnTo>
                <a:cubicBezTo>
                  <a:pt x="1082674" y="526256"/>
                  <a:pt x="1081881" y="426244"/>
                  <a:pt x="1081087" y="326231"/>
                </a:cubicBezTo>
                <a:lnTo>
                  <a:pt x="1081087" y="264319"/>
                </a:lnTo>
                <a:lnTo>
                  <a:pt x="1076325" y="242888"/>
                </a:lnTo>
                <a:lnTo>
                  <a:pt x="1062037" y="226219"/>
                </a:lnTo>
                <a:lnTo>
                  <a:pt x="1035843" y="214313"/>
                </a:lnTo>
                <a:lnTo>
                  <a:pt x="978693" y="214313"/>
                </a:lnTo>
                <a:lnTo>
                  <a:pt x="652462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3860B55-B9E6-7E49-9746-9887FC8B83E4}"/>
              </a:ext>
            </a:extLst>
          </p:cNvPr>
          <p:cNvSpPr/>
          <p:nvPr/>
        </p:nvSpPr>
        <p:spPr>
          <a:xfrm>
            <a:off x="3128963" y="2227263"/>
            <a:ext cx="1082675" cy="323850"/>
          </a:xfrm>
          <a:custGeom>
            <a:avLst/>
            <a:gdLst>
              <a:gd name="connsiteX0" fmla="*/ 464343 w 1083468"/>
              <a:gd name="connsiteY0" fmla="*/ 252412 h 323850"/>
              <a:gd name="connsiteX1" fmla="*/ 11906 w 1083468"/>
              <a:gd name="connsiteY1" fmla="*/ 323850 h 323850"/>
              <a:gd name="connsiteX2" fmla="*/ 0 w 1083468"/>
              <a:gd name="connsiteY2" fmla="*/ 159544 h 323850"/>
              <a:gd name="connsiteX3" fmla="*/ 280987 w 1083468"/>
              <a:gd name="connsiteY3" fmla="*/ 116681 h 323850"/>
              <a:gd name="connsiteX4" fmla="*/ 511968 w 1083468"/>
              <a:gd name="connsiteY4" fmla="*/ 80962 h 323850"/>
              <a:gd name="connsiteX5" fmla="*/ 747712 w 1083468"/>
              <a:gd name="connsiteY5" fmla="*/ 47625 h 323850"/>
              <a:gd name="connsiteX6" fmla="*/ 802481 w 1083468"/>
              <a:gd name="connsiteY6" fmla="*/ 40481 h 323850"/>
              <a:gd name="connsiteX7" fmla="*/ 842962 w 1083468"/>
              <a:gd name="connsiteY7" fmla="*/ 28575 h 323850"/>
              <a:gd name="connsiteX8" fmla="*/ 888206 w 1083468"/>
              <a:gd name="connsiteY8" fmla="*/ 14287 h 323850"/>
              <a:gd name="connsiteX9" fmla="*/ 976312 w 1083468"/>
              <a:gd name="connsiteY9" fmla="*/ 2381 h 323850"/>
              <a:gd name="connsiteX10" fmla="*/ 1066800 w 1083468"/>
              <a:gd name="connsiteY10" fmla="*/ 0 h 323850"/>
              <a:gd name="connsiteX11" fmla="*/ 1083468 w 1083468"/>
              <a:gd name="connsiteY11" fmla="*/ 171450 h 323850"/>
              <a:gd name="connsiteX12" fmla="*/ 752475 w 1083468"/>
              <a:gd name="connsiteY12" fmla="*/ 214312 h 323850"/>
              <a:gd name="connsiteX13" fmla="*/ 464343 w 1083468"/>
              <a:gd name="connsiteY13" fmla="*/ 252412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83468" h="323850">
                <a:moveTo>
                  <a:pt x="464343" y="252412"/>
                </a:moveTo>
                <a:lnTo>
                  <a:pt x="11906" y="323850"/>
                </a:lnTo>
                <a:lnTo>
                  <a:pt x="0" y="159544"/>
                </a:lnTo>
                <a:lnTo>
                  <a:pt x="280987" y="116681"/>
                </a:lnTo>
                <a:lnTo>
                  <a:pt x="511968" y="80962"/>
                </a:lnTo>
                <a:lnTo>
                  <a:pt x="747712" y="47625"/>
                </a:lnTo>
                <a:lnTo>
                  <a:pt x="802481" y="40481"/>
                </a:lnTo>
                <a:lnTo>
                  <a:pt x="842962" y="28575"/>
                </a:lnTo>
                <a:lnTo>
                  <a:pt x="888206" y="14287"/>
                </a:lnTo>
                <a:lnTo>
                  <a:pt x="976312" y="2381"/>
                </a:lnTo>
                <a:lnTo>
                  <a:pt x="1066800" y="0"/>
                </a:lnTo>
                <a:lnTo>
                  <a:pt x="1083468" y="171450"/>
                </a:lnTo>
                <a:lnTo>
                  <a:pt x="752475" y="214312"/>
                </a:lnTo>
                <a:lnTo>
                  <a:pt x="464343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9EEE30-5670-AB4E-AAD4-A144036BBF1B}"/>
              </a:ext>
            </a:extLst>
          </p:cNvPr>
          <p:cNvSpPr/>
          <p:nvPr/>
        </p:nvSpPr>
        <p:spPr>
          <a:xfrm>
            <a:off x="3119438" y="2840038"/>
            <a:ext cx="1057275" cy="307975"/>
          </a:xfrm>
          <a:custGeom>
            <a:avLst/>
            <a:gdLst>
              <a:gd name="connsiteX0" fmla="*/ 640556 w 1057275"/>
              <a:gd name="connsiteY0" fmla="*/ 204788 h 307182"/>
              <a:gd name="connsiteX1" fmla="*/ 297656 w 1057275"/>
              <a:gd name="connsiteY1" fmla="*/ 280988 h 307182"/>
              <a:gd name="connsiteX2" fmla="*/ 240506 w 1057275"/>
              <a:gd name="connsiteY2" fmla="*/ 297657 h 307182"/>
              <a:gd name="connsiteX3" fmla="*/ 2381 w 1057275"/>
              <a:gd name="connsiteY3" fmla="*/ 307182 h 307182"/>
              <a:gd name="connsiteX4" fmla="*/ 0 w 1057275"/>
              <a:gd name="connsiteY4" fmla="*/ 150019 h 307182"/>
              <a:gd name="connsiteX5" fmla="*/ 250031 w 1057275"/>
              <a:gd name="connsiteY5" fmla="*/ 111919 h 307182"/>
              <a:gd name="connsiteX6" fmla="*/ 523875 w 1057275"/>
              <a:gd name="connsiteY6" fmla="*/ 69057 h 307182"/>
              <a:gd name="connsiteX7" fmla="*/ 745331 w 1057275"/>
              <a:gd name="connsiteY7" fmla="*/ 30957 h 307182"/>
              <a:gd name="connsiteX8" fmla="*/ 821531 w 1057275"/>
              <a:gd name="connsiteY8" fmla="*/ 9525 h 307182"/>
              <a:gd name="connsiteX9" fmla="*/ 885825 w 1057275"/>
              <a:gd name="connsiteY9" fmla="*/ 0 h 307182"/>
              <a:gd name="connsiteX10" fmla="*/ 959643 w 1057275"/>
              <a:gd name="connsiteY10" fmla="*/ 0 h 307182"/>
              <a:gd name="connsiteX11" fmla="*/ 1057275 w 1057275"/>
              <a:gd name="connsiteY11" fmla="*/ 16669 h 307182"/>
              <a:gd name="connsiteX12" fmla="*/ 1052512 w 1057275"/>
              <a:gd name="connsiteY12" fmla="*/ 188119 h 307182"/>
              <a:gd name="connsiteX13" fmla="*/ 973931 w 1057275"/>
              <a:gd name="connsiteY13" fmla="*/ 190500 h 307182"/>
              <a:gd name="connsiteX14" fmla="*/ 907256 w 1057275"/>
              <a:gd name="connsiteY14" fmla="*/ 185738 h 307182"/>
              <a:gd name="connsiteX15" fmla="*/ 812006 w 1057275"/>
              <a:gd name="connsiteY15" fmla="*/ 183357 h 307182"/>
              <a:gd name="connsiteX16" fmla="*/ 640556 w 1057275"/>
              <a:gd name="connsiteY16" fmla="*/ 204788 h 307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57275" h="307182">
                <a:moveTo>
                  <a:pt x="640556" y="204788"/>
                </a:moveTo>
                <a:lnTo>
                  <a:pt x="297656" y="280988"/>
                </a:lnTo>
                <a:lnTo>
                  <a:pt x="240506" y="297657"/>
                </a:lnTo>
                <a:lnTo>
                  <a:pt x="2381" y="307182"/>
                </a:lnTo>
                <a:cubicBezTo>
                  <a:pt x="1587" y="254794"/>
                  <a:pt x="794" y="202407"/>
                  <a:pt x="0" y="150019"/>
                </a:cubicBezTo>
                <a:lnTo>
                  <a:pt x="250031" y="111919"/>
                </a:lnTo>
                <a:lnTo>
                  <a:pt x="523875" y="69057"/>
                </a:lnTo>
                <a:lnTo>
                  <a:pt x="745331" y="30957"/>
                </a:lnTo>
                <a:lnTo>
                  <a:pt x="821531" y="9525"/>
                </a:lnTo>
                <a:lnTo>
                  <a:pt x="885825" y="0"/>
                </a:lnTo>
                <a:lnTo>
                  <a:pt x="959643" y="0"/>
                </a:lnTo>
                <a:lnTo>
                  <a:pt x="1057275" y="16669"/>
                </a:lnTo>
                <a:lnTo>
                  <a:pt x="1052512" y="188119"/>
                </a:lnTo>
                <a:lnTo>
                  <a:pt x="973931" y="190500"/>
                </a:lnTo>
                <a:lnTo>
                  <a:pt x="907256" y="185738"/>
                </a:lnTo>
                <a:lnTo>
                  <a:pt x="812006" y="183357"/>
                </a:lnTo>
                <a:lnTo>
                  <a:pt x="640556" y="2047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24F578BD-F293-CE4A-AB88-EFFCAD5371CD}"/>
              </a:ext>
            </a:extLst>
          </p:cNvPr>
          <p:cNvSpPr/>
          <p:nvPr/>
        </p:nvSpPr>
        <p:spPr>
          <a:xfrm>
            <a:off x="4984750" y="1573213"/>
            <a:ext cx="452438" cy="1498600"/>
          </a:xfrm>
          <a:custGeom>
            <a:avLst/>
            <a:gdLst>
              <a:gd name="connsiteX0" fmla="*/ 207169 w 452438"/>
              <a:gd name="connsiteY0" fmla="*/ 871538 h 1497807"/>
              <a:gd name="connsiteX1" fmla="*/ 207169 w 452438"/>
              <a:gd name="connsiteY1" fmla="*/ 447675 h 1497807"/>
              <a:gd name="connsiteX2" fmla="*/ 200025 w 452438"/>
              <a:gd name="connsiteY2" fmla="*/ 309563 h 1497807"/>
              <a:gd name="connsiteX3" fmla="*/ 185738 w 452438"/>
              <a:gd name="connsiteY3" fmla="*/ 245269 h 1497807"/>
              <a:gd name="connsiteX4" fmla="*/ 159544 w 452438"/>
              <a:gd name="connsiteY4" fmla="*/ 190500 h 1497807"/>
              <a:gd name="connsiteX5" fmla="*/ 126207 w 452438"/>
              <a:gd name="connsiteY5" fmla="*/ 147638 h 1497807"/>
              <a:gd name="connsiteX6" fmla="*/ 88107 w 452438"/>
              <a:gd name="connsiteY6" fmla="*/ 114300 h 1497807"/>
              <a:gd name="connsiteX7" fmla="*/ 42863 w 452438"/>
              <a:gd name="connsiteY7" fmla="*/ 78582 h 1497807"/>
              <a:gd name="connsiteX8" fmla="*/ 16669 w 452438"/>
              <a:gd name="connsiteY8" fmla="*/ 64294 h 1497807"/>
              <a:gd name="connsiteX9" fmla="*/ 0 w 452438"/>
              <a:gd name="connsiteY9" fmla="*/ 38100 h 1497807"/>
              <a:gd name="connsiteX10" fmla="*/ 2382 w 452438"/>
              <a:gd name="connsiteY10" fmla="*/ 19050 h 1497807"/>
              <a:gd name="connsiteX11" fmla="*/ 9525 w 452438"/>
              <a:gd name="connsiteY11" fmla="*/ 9525 h 1497807"/>
              <a:gd name="connsiteX12" fmla="*/ 40482 w 452438"/>
              <a:gd name="connsiteY12" fmla="*/ 0 h 1497807"/>
              <a:gd name="connsiteX13" fmla="*/ 83344 w 452438"/>
              <a:gd name="connsiteY13" fmla="*/ 0 h 1497807"/>
              <a:gd name="connsiteX14" fmla="*/ 142875 w 452438"/>
              <a:gd name="connsiteY14" fmla="*/ 7144 h 1497807"/>
              <a:gd name="connsiteX15" fmla="*/ 221457 w 452438"/>
              <a:gd name="connsiteY15" fmla="*/ 30957 h 1497807"/>
              <a:gd name="connsiteX16" fmla="*/ 309563 w 452438"/>
              <a:gd name="connsiteY16" fmla="*/ 66675 h 1497807"/>
              <a:gd name="connsiteX17" fmla="*/ 411957 w 452438"/>
              <a:gd name="connsiteY17" fmla="*/ 135732 h 1497807"/>
              <a:gd name="connsiteX18" fmla="*/ 452438 w 452438"/>
              <a:gd name="connsiteY18" fmla="*/ 300038 h 1497807"/>
              <a:gd name="connsiteX19" fmla="*/ 450057 w 452438"/>
              <a:gd name="connsiteY19" fmla="*/ 704850 h 1497807"/>
              <a:gd name="connsiteX20" fmla="*/ 428625 w 452438"/>
              <a:gd name="connsiteY20" fmla="*/ 850107 h 1497807"/>
              <a:gd name="connsiteX21" fmla="*/ 428625 w 452438"/>
              <a:gd name="connsiteY21" fmla="*/ 1259682 h 1497807"/>
              <a:gd name="connsiteX22" fmla="*/ 407194 w 452438"/>
              <a:gd name="connsiteY22" fmla="*/ 1414463 h 1497807"/>
              <a:gd name="connsiteX23" fmla="*/ 388144 w 452438"/>
              <a:gd name="connsiteY23" fmla="*/ 1454944 h 1497807"/>
              <a:gd name="connsiteX24" fmla="*/ 357188 w 452438"/>
              <a:gd name="connsiteY24" fmla="*/ 1483519 h 1497807"/>
              <a:gd name="connsiteX25" fmla="*/ 321469 w 452438"/>
              <a:gd name="connsiteY25" fmla="*/ 1497807 h 1497807"/>
              <a:gd name="connsiteX26" fmla="*/ 278607 w 452438"/>
              <a:gd name="connsiteY26" fmla="*/ 1485900 h 1497807"/>
              <a:gd name="connsiteX27" fmla="*/ 250032 w 452438"/>
              <a:gd name="connsiteY27" fmla="*/ 1459707 h 1497807"/>
              <a:gd name="connsiteX28" fmla="*/ 223838 w 452438"/>
              <a:gd name="connsiteY28" fmla="*/ 1421607 h 1497807"/>
              <a:gd name="connsiteX29" fmla="*/ 204788 w 452438"/>
              <a:gd name="connsiteY29" fmla="*/ 1385888 h 1497807"/>
              <a:gd name="connsiteX30" fmla="*/ 185738 w 452438"/>
              <a:gd name="connsiteY30" fmla="*/ 1323975 h 1497807"/>
              <a:gd name="connsiteX31" fmla="*/ 190500 w 452438"/>
              <a:gd name="connsiteY31" fmla="*/ 1278732 h 1497807"/>
              <a:gd name="connsiteX32" fmla="*/ 200025 w 452438"/>
              <a:gd name="connsiteY32" fmla="*/ 1238250 h 1497807"/>
              <a:gd name="connsiteX33" fmla="*/ 207169 w 452438"/>
              <a:gd name="connsiteY33" fmla="*/ 1119188 h 1497807"/>
              <a:gd name="connsiteX34" fmla="*/ 207169 w 452438"/>
              <a:gd name="connsiteY34" fmla="*/ 871538 h 149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2438" h="1497807">
                <a:moveTo>
                  <a:pt x="207169" y="871538"/>
                </a:moveTo>
                <a:lnTo>
                  <a:pt x="207169" y="447675"/>
                </a:lnTo>
                <a:lnTo>
                  <a:pt x="200025" y="309563"/>
                </a:lnTo>
                <a:lnTo>
                  <a:pt x="185738" y="245269"/>
                </a:lnTo>
                <a:lnTo>
                  <a:pt x="159544" y="190500"/>
                </a:lnTo>
                <a:lnTo>
                  <a:pt x="126207" y="147638"/>
                </a:lnTo>
                <a:lnTo>
                  <a:pt x="88107" y="114300"/>
                </a:lnTo>
                <a:lnTo>
                  <a:pt x="42863" y="78582"/>
                </a:lnTo>
                <a:lnTo>
                  <a:pt x="16669" y="64294"/>
                </a:lnTo>
                <a:lnTo>
                  <a:pt x="0" y="38100"/>
                </a:lnTo>
                <a:lnTo>
                  <a:pt x="2382" y="19050"/>
                </a:lnTo>
                <a:lnTo>
                  <a:pt x="9525" y="9525"/>
                </a:lnTo>
                <a:lnTo>
                  <a:pt x="40482" y="0"/>
                </a:lnTo>
                <a:lnTo>
                  <a:pt x="83344" y="0"/>
                </a:lnTo>
                <a:lnTo>
                  <a:pt x="142875" y="7144"/>
                </a:lnTo>
                <a:lnTo>
                  <a:pt x="221457" y="30957"/>
                </a:lnTo>
                <a:lnTo>
                  <a:pt x="309563" y="66675"/>
                </a:lnTo>
                <a:lnTo>
                  <a:pt x="411957" y="135732"/>
                </a:lnTo>
                <a:lnTo>
                  <a:pt x="452438" y="300038"/>
                </a:lnTo>
                <a:cubicBezTo>
                  <a:pt x="451644" y="434975"/>
                  <a:pt x="450851" y="569913"/>
                  <a:pt x="450057" y="704850"/>
                </a:cubicBezTo>
                <a:lnTo>
                  <a:pt x="428625" y="850107"/>
                </a:lnTo>
                <a:lnTo>
                  <a:pt x="428625" y="1259682"/>
                </a:lnTo>
                <a:lnTo>
                  <a:pt x="407194" y="1414463"/>
                </a:lnTo>
                <a:lnTo>
                  <a:pt x="388144" y="1454944"/>
                </a:lnTo>
                <a:lnTo>
                  <a:pt x="357188" y="1483519"/>
                </a:lnTo>
                <a:lnTo>
                  <a:pt x="321469" y="1497807"/>
                </a:lnTo>
                <a:lnTo>
                  <a:pt x="278607" y="1485900"/>
                </a:lnTo>
                <a:lnTo>
                  <a:pt x="250032" y="1459707"/>
                </a:lnTo>
                <a:lnTo>
                  <a:pt x="223838" y="1421607"/>
                </a:lnTo>
                <a:lnTo>
                  <a:pt x="204788" y="1385888"/>
                </a:lnTo>
                <a:lnTo>
                  <a:pt x="185738" y="1323975"/>
                </a:lnTo>
                <a:lnTo>
                  <a:pt x="190500" y="1278732"/>
                </a:lnTo>
                <a:lnTo>
                  <a:pt x="200025" y="1238250"/>
                </a:lnTo>
                <a:lnTo>
                  <a:pt x="207169" y="1119188"/>
                </a:lnTo>
                <a:lnTo>
                  <a:pt x="207169" y="871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4F3B9E-0724-FB41-8503-65342880F0F2}"/>
              </a:ext>
            </a:extLst>
          </p:cNvPr>
          <p:cNvSpPr/>
          <p:nvPr/>
        </p:nvSpPr>
        <p:spPr>
          <a:xfrm rot="16200000">
            <a:off x="3745706" y="3013869"/>
            <a:ext cx="4708525" cy="1671638"/>
          </a:xfrm>
          <a:custGeom>
            <a:avLst/>
            <a:gdLst>
              <a:gd name="connsiteX0" fmla="*/ 1828800 w 4709160"/>
              <a:gd name="connsiteY0" fmla="*/ 1520190 h 1672590"/>
              <a:gd name="connsiteX1" fmla="*/ 1428750 w 4709160"/>
              <a:gd name="connsiteY1" fmla="*/ 1531620 h 1672590"/>
              <a:gd name="connsiteX2" fmla="*/ 1215390 w 4709160"/>
              <a:gd name="connsiteY2" fmla="*/ 1535430 h 1672590"/>
              <a:gd name="connsiteX3" fmla="*/ 880110 w 4709160"/>
              <a:gd name="connsiteY3" fmla="*/ 1550670 h 1672590"/>
              <a:gd name="connsiteX4" fmla="*/ 495300 w 4709160"/>
              <a:gd name="connsiteY4" fmla="*/ 1577340 h 1672590"/>
              <a:gd name="connsiteX5" fmla="*/ 457200 w 4709160"/>
              <a:gd name="connsiteY5" fmla="*/ 1577340 h 1672590"/>
              <a:gd name="connsiteX6" fmla="*/ 400050 w 4709160"/>
              <a:gd name="connsiteY6" fmla="*/ 1565910 h 1672590"/>
              <a:gd name="connsiteX7" fmla="*/ 266700 w 4709160"/>
              <a:gd name="connsiteY7" fmla="*/ 1508760 h 1672590"/>
              <a:gd name="connsiteX8" fmla="*/ 201930 w 4709160"/>
              <a:gd name="connsiteY8" fmla="*/ 1470660 h 1672590"/>
              <a:gd name="connsiteX9" fmla="*/ 95250 w 4709160"/>
              <a:gd name="connsiteY9" fmla="*/ 1398270 h 1672590"/>
              <a:gd name="connsiteX10" fmla="*/ 11430 w 4709160"/>
              <a:gd name="connsiteY10" fmla="*/ 1325880 h 1672590"/>
              <a:gd name="connsiteX11" fmla="*/ 0 w 4709160"/>
              <a:gd name="connsiteY11" fmla="*/ 1303020 h 1672590"/>
              <a:gd name="connsiteX12" fmla="*/ 0 w 4709160"/>
              <a:gd name="connsiteY12" fmla="*/ 1268730 h 1672590"/>
              <a:gd name="connsiteX13" fmla="*/ 11430 w 4709160"/>
              <a:gd name="connsiteY13" fmla="*/ 1245870 h 1672590"/>
              <a:gd name="connsiteX14" fmla="*/ 38100 w 4709160"/>
              <a:gd name="connsiteY14" fmla="*/ 1230630 h 1672590"/>
              <a:gd name="connsiteX15" fmla="*/ 83820 w 4709160"/>
              <a:gd name="connsiteY15" fmla="*/ 1211580 h 1672590"/>
              <a:gd name="connsiteX16" fmla="*/ 541020 w 4709160"/>
              <a:gd name="connsiteY16" fmla="*/ 1291590 h 1672590"/>
              <a:gd name="connsiteX17" fmla="*/ 883920 w 4709160"/>
              <a:gd name="connsiteY17" fmla="*/ 1295400 h 1672590"/>
              <a:gd name="connsiteX18" fmla="*/ 1322070 w 4709160"/>
              <a:gd name="connsiteY18" fmla="*/ 1291590 h 1672590"/>
              <a:gd name="connsiteX19" fmla="*/ 2038350 w 4709160"/>
              <a:gd name="connsiteY19" fmla="*/ 1287780 h 1672590"/>
              <a:gd name="connsiteX20" fmla="*/ 2998470 w 4709160"/>
              <a:gd name="connsiteY20" fmla="*/ 1287780 h 1672590"/>
              <a:gd name="connsiteX21" fmla="*/ 3642360 w 4709160"/>
              <a:gd name="connsiteY21" fmla="*/ 1291590 h 1672590"/>
              <a:gd name="connsiteX22" fmla="*/ 4278630 w 4709160"/>
              <a:gd name="connsiteY22" fmla="*/ 1291590 h 1672590"/>
              <a:gd name="connsiteX23" fmla="*/ 4366260 w 4709160"/>
              <a:gd name="connsiteY23" fmla="*/ 1291590 h 1672590"/>
              <a:gd name="connsiteX24" fmla="*/ 4396740 w 4709160"/>
              <a:gd name="connsiteY24" fmla="*/ 1283970 h 1672590"/>
              <a:gd name="connsiteX25" fmla="*/ 4419600 w 4709160"/>
              <a:gd name="connsiteY25" fmla="*/ 1261110 h 1672590"/>
              <a:gd name="connsiteX26" fmla="*/ 4442460 w 4709160"/>
              <a:gd name="connsiteY26" fmla="*/ 1230630 h 1672590"/>
              <a:gd name="connsiteX27" fmla="*/ 4446270 w 4709160"/>
              <a:gd name="connsiteY27" fmla="*/ 1196340 h 1672590"/>
              <a:gd name="connsiteX28" fmla="*/ 4431030 w 4709160"/>
              <a:gd name="connsiteY28" fmla="*/ 1055370 h 1672590"/>
              <a:gd name="connsiteX29" fmla="*/ 4392930 w 4709160"/>
              <a:gd name="connsiteY29" fmla="*/ 704850 h 1672590"/>
              <a:gd name="connsiteX30" fmla="*/ 4362450 w 4709160"/>
              <a:gd name="connsiteY30" fmla="*/ 449580 h 1672590"/>
              <a:gd name="connsiteX31" fmla="*/ 4328160 w 4709160"/>
              <a:gd name="connsiteY31" fmla="*/ 118110 h 1672590"/>
              <a:gd name="connsiteX32" fmla="*/ 4491990 w 4709160"/>
              <a:gd name="connsiteY32" fmla="*/ 0 h 1672590"/>
              <a:gd name="connsiteX33" fmla="*/ 4503420 w 4709160"/>
              <a:gd name="connsiteY33" fmla="*/ 140970 h 1672590"/>
              <a:gd name="connsiteX34" fmla="*/ 4533900 w 4709160"/>
              <a:gd name="connsiteY34" fmla="*/ 373380 h 1672590"/>
              <a:gd name="connsiteX35" fmla="*/ 4568190 w 4709160"/>
              <a:gd name="connsiteY35" fmla="*/ 632460 h 1672590"/>
              <a:gd name="connsiteX36" fmla="*/ 4606290 w 4709160"/>
              <a:gd name="connsiteY36" fmla="*/ 872490 h 1672590"/>
              <a:gd name="connsiteX37" fmla="*/ 4648200 w 4709160"/>
              <a:gd name="connsiteY37" fmla="*/ 1177290 h 1672590"/>
              <a:gd name="connsiteX38" fmla="*/ 4671060 w 4709160"/>
              <a:gd name="connsiteY38" fmla="*/ 1196340 h 1672590"/>
              <a:gd name="connsiteX39" fmla="*/ 4693920 w 4709160"/>
              <a:gd name="connsiteY39" fmla="*/ 1226820 h 1672590"/>
              <a:gd name="connsiteX40" fmla="*/ 4705350 w 4709160"/>
              <a:gd name="connsiteY40" fmla="*/ 1253490 h 1672590"/>
              <a:gd name="connsiteX41" fmla="*/ 4709160 w 4709160"/>
              <a:gd name="connsiteY41" fmla="*/ 1299210 h 1672590"/>
              <a:gd name="connsiteX42" fmla="*/ 4697730 w 4709160"/>
              <a:gd name="connsiteY42" fmla="*/ 1344930 h 1672590"/>
              <a:gd name="connsiteX43" fmla="*/ 4671060 w 4709160"/>
              <a:gd name="connsiteY43" fmla="*/ 1402080 h 1672590"/>
              <a:gd name="connsiteX44" fmla="*/ 4636770 w 4709160"/>
              <a:gd name="connsiteY44" fmla="*/ 1463040 h 1672590"/>
              <a:gd name="connsiteX45" fmla="*/ 4594860 w 4709160"/>
              <a:gd name="connsiteY45" fmla="*/ 1520190 h 1672590"/>
              <a:gd name="connsiteX46" fmla="*/ 4511040 w 4709160"/>
              <a:gd name="connsiteY46" fmla="*/ 1604010 h 1672590"/>
              <a:gd name="connsiteX47" fmla="*/ 4450080 w 4709160"/>
              <a:gd name="connsiteY47" fmla="*/ 1657350 h 1672590"/>
              <a:gd name="connsiteX48" fmla="*/ 4415790 w 4709160"/>
              <a:gd name="connsiteY48" fmla="*/ 1672590 h 1672590"/>
              <a:gd name="connsiteX49" fmla="*/ 4377690 w 4709160"/>
              <a:gd name="connsiteY49" fmla="*/ 1661160 h 1672590"/>
              <a:gd name="connsiteX50" fmla="*/ 4351020 w 4709160"/>
              <a:gd name="connsiteY50" fmla="*/ 1634490 h 1672590"/>
              <a:gd name="connsiteX51" fmla="*/ 4320540 w 4709160"/>
              <a:gd name="connsiteY51" fmla="*/ 1607820 h 1672590"/>
              <a:gd name="connsiteX52" fmla="*/ 4267200 w 4709160"/>
              <a:gd name="connsiteY52" fmla="*/ 1581150 h 1672590"/>
              <a:gd name="connsiteX53" fmla="*/ 4206240 w 4709160"/>
              <a:gd name="connsiteY53" fmla="*/ 1558290 h 1672590"/>
              <a:gd name="connsiteX54" fmla="*/ 4069080 w 4709160"/>
              <a:gd name="connsiteY54" fmla="*/ 1539240 h 1672590"/>
              <a:gd name="connsiteX55" fmla="*/ 3688080 w 4709160"/>
              <a:gd name="connsiteY55" fmla="*/ 1516380 h 1672590"/>
              <a:gd name="connsiteX56" fmla="*/ 3196590 w 4709160"/>
              <a:gd name="connsiteY56" fmla="*/ 1512570 h 1672590"/>
              <a:gd name="connsiteX57" fmla="*/ 2644140 w 4709160"/>
              <a:gd name="connsiteY57" fmla="*/ 1516380 h 1672590"/>
              <a:gd name="connsiteX58" fmla="*/ 1828800 w 4709160"/>
              <a:gd name="connsiteY58" fmla="*/ 1520190 h 1672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09160" h="1672590">
                <a:moveTo>
                  <a:pt x="1828800" y="1520190"/>
                </a:moveTo>
                <a:lnTo>
                  <a:pt x="1428750" y="1531620"/>
                </a:lnTo>
                <a:lnTo>
                  <a:pt x="1215390" y="1535430"/>
                </a:lnTo>
                <a:lnTo>
                  <a:pt x="880110" y="1550670"/>
                </a:lnTo>
                <a:lnTo>
                  <a:pt x="495300" y="1577340"/>
                </a:lnTo>
                <a:lnTo>
                  <a:pt x="457200" y="1577340"/>
                </a:lnTo>
                <a:lnTo>
                  <a:pt x="400050" y="1565910"/>
                </a:lnTo>
                <a:lnTo>
                  <a:pt x="266700" y="1508760"/>
                </a:lnTo>
                <a:lnTo>
                  <a:pt x="201930" y="1470660"/>
                </a:lnTo>
                <a:lnTo>
                  <a:pt x="95250" y="1398270"/>
                </a:lnTo>
                <a:lnTo>
                  <a:pt x="11430" y="1325880"/>
                </a:lnTo>
                <a:lnTo>
                  <a:pt x="0" y="1303020"/>
                </a:lnTo>
                <a:lnTo>
                  <a:pt x="0" y="1268730"/>
                </a:lnTo>
                <a:lnTo>
                  <a:pt x="11430" y="1245870"/>
                </a:lnTo>
                <a:lnTo>
                  <a:pt x="38100" y="1230630"/>
                </a:lnTo>
                <a:lnTo>
                  <a:pt x="83820" y="1211580"/>
                </a:lnTo>
                <a:lnTo>
                  <a:pt x="541020" y="1291590"/>
                </a:lnTo>
                <a:lnTo>
                  <a:pt x="883920" y="1295400"/>
                </a:lnTo>
                <a:lnTo>
                  <a:pt x="1322070" y="1291590"/>
                </a:lnTo>
                <a:lnTo>
                  <a:pt x="2038350" y="1287780"/>
                </a:lnTo>
                <a:lnTo>
                  <a:pt x="2998470" y="1287780"/>
                </a:lnTo>
                <a:lnTo>
                  <a:pt x="3642360" y="1291590"/>
                </a:lnTo>
                <a:lnTo>
                  <a:pt x="4278630" y="1291590"/>
                </a:lnTo>
                <a:lnTo>
                  <a:pt x="4366260" y="1291590"/>
                </a:lnTo>
                <a:lnTo>
                  <a:pt x="4396740" y="1283970"/>
                </a:lnTo>
                <a:lnTo>
                  <a:pt x="4419600" y="1261110"/>
                </a:lnTo>
                <a:lnTo>
                  <a:pt x="4442460" y="1230630"/>
                </a:lnTo>
                <a:lnTo>
                  <a:pt x="4446270" y="1196340"/>
                </a:lnTo>
                <a:lnTo>
                  <a:pt x="4431030" y="1055370"/>
                </a:lnTo>
                <a:lnTo>
                  <a:pt x="4392930" y="704850"/>
                </a:lnTo>
                <a:lnTo>
                  <a:pt x="4362450" y="449580"/>
                </a:lnTo>
                <a:lnTo>
                  <a:pt x="4328160" y="118110"/>
                </a:lnTo>
                <a:lnTo>
                  <a:pt x="4491990" y="0"/>
                </a:lnTo>
                <a:lnTo>
                  <a:pt x="4503420" y="140970"/>
                </a:lnTo>
                <a:lnTo>
                  <a:pt x="4533900" y="373380"/>
                </a:lnTo>
                <a:lnTo>
                  <a:pt x="4568190" y="632460"/>
                </a:lnTo>
                <a:lnTo>
                  <a:pt x="4606290" y="872490"/>
                </a:lnTo>
                <a:lnTo>
                  <a:pt x="4648200" y="1177290"/>
                </a:lnTo>
                <a:lnTo>
                  <a:pt x="4671060" y="1196340"/>
                </a:lnTo>
                <a:lnTo>
                  <a:pt x="4693920" y="1226820"/>
                </a:lnTo>
                <a:lnTo>
                  <a:pt x="4705350" y="1253490"/>
                </a:lnTo>
                <a:lnTo>
                  <a:pt x="4709160" y="1299210"/>
                </a:lnTo>
                <a:lnTo>
                  <a:pt x="4697730" y="1344930"/>
                </a:lnTo>
                <a:lnTo>
                  <a:pt x="4671060" y="1402080"/>
                </a:lnTo>
                <a:lnTo>
                  <a:pt x="4636770" y="1463040"/>
                </a:lnTo>
                <a:lnTo>
                  <a:pt x="4594860" y="1520190"/>
                </a:lnTo>
                <a:lnTo>
                  <a:pt x="4511040" y="1604010"/>
                </a:lnTo>
                <a:lnTo>
                  <a:pt x="4450080" y="1657350"/>
                </a:lnTo>
                <a:lnTo>
                  <a:pt x="4415790" y="1672590"/>
                </a:lnTo>
                <a:lnTo>
                  <a:pt x="4377690" y="1661160"/>
                </a:lnTo>
                <a:lnTo>
                  <a:pt x="4351020" y="1634490"/>
                </a:lnTo>
                <a:lnTo>
                  <a:pt x="4320540" y="1607820"/>
                </a:lnTo>
                <a:lnTo>
                  <a:pt x="4267200" y="1581150"/>
                </a:lnTo>
                <a:lnTo>
                  <a:pt x="4206240" y="1558290"/>
                </a:lnTo>
                <a:lnTo>
                  <a:pt x="4069080" y="1539240"/>
                </a:lnTo>
                <a:lnTo>
                  <a:pt x="3688080" y="1516380"/>
                </a:lnTo>
                <a:lnTo>
                  <a:pt x="3196590" y="1512570"/>
                </a:lnTo>
                <a:lnTo>
                  <a:pt x="2644140" y="1516380"/>
                </a:lnTo>
                <a:lnTo>
                  <a:pt x="1828800" y="15201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FE768E5-085A-6343-8A3B-5283009D9E68}"/>
              </a:ext>
            </a:extLst>
          </p:cNvPr>
          <p:cNvSpPr/>
          <p:nvPr/>
        </p:nvSpPr>
        <p:spPr>
          <a:xfrm>
            <a:off x="5983288" y="5618163"/>
            <a:ext cx="609600" cy="523875"/>
          </a:xfrm>
          <a:custGeom>
            <a:avLst/>
            <a:gdLst>
              <a:gd name="connsiteX0" fmla="*/ 185738 w 609600"/>
              <a:gd name="connsiteY0" fmla="*/ 40481 h 523875"/>
              <a:gd name="connsiteX1" fmla="*/ 438150 w 609600"/>
              <a:gd name="connsiteY1" fmla="*/ 119062 h 523875"/>
              <a:gd name="connsiteX2" fmla="*/ 476250 w 609600"/>
              <a:gd name="connsiteY2" fmla="*/ 123825 h 523875"/>
              <a:gd name="connsiteX3" fmla="*/ 500063 w 609600"/>
              <a:gd name="connsiteY3" fmla="*/ 123825 h 523875"/>
              <a:gd name="connsiteX4" fmla="*/ 528638 w 609600"/>
              <a:gd name="connsiteY4" fmla="*/ 114300 h 523875"/>
              <a:gd name="connsiteX5" fmla="*/ 545307 w 609600"/>
              <a:gd name="connsiteY5" fmla="*/ 100012 h 523875"/>
              <a:gd name="connsiteX6" fmla="*/ 609600 w 609600"/>
              <a:gd name="connsiteY6" fmla="*/ 0 h 523875"/>
              <a:gd name="connsiteX7" fmla="*/ 509588 w 609600"/>
              <a:gd name="connsiteY7" fmla="*/ 523875 h 523875"/>
              <a:gd name="connsiteX8" fmla="*/ 492919 w 609600"/>
              <a:gd name="connsiteY8" fmla="*/ 500062 h 523875"/>
              <a:gd name="connsiteX9" fmla="*/ 469107 w 609600"/>
              <a:gd name="connsiteY9" fmla="*/ 454819 h 523875"/>
              <a:gd name="connsiteX10" fmla="*/ 421482 w 609600"/>
              <a:gd name="connsiteY10" fmla="*/ 371475 h 523875"/>
              <a:gd name="connsiteX11" fmla="*/ 383382 w 609600"/>
              <a:gd name="connsiteY11" fmla="*/ 321469 h 523875"/>
              <a:gd name="connsiteX12" fmla="*/ 335757 w 609600"/>
              <a:gd name="connsiteY12" fmla="*/ 271462 h 523875"/>
              <a:gd name="connsiteX13" fmla="*/ 300038 w 609600"/>
              <a:gd name="connsiteY13" fmla="*/ 238125 h 523875"/>
              <a:gd name="connsiteX14" fmla="*/ 264319 w 609600"/>
              <a:gd name="connsiteY14" fmla="*/ 209550 h 523875"/>
              <a:gd name="connsiteX15" fmla="*/ 204788 w 609600"/>
              <a:gd name="connsiteY15" fmla="*/ 164306 h 523875"/>
              <a:gd name="connsiteX16" fmla="*/ 154782 w 609600"/>
              <a:gd name="connsiteY16" fmla="*/ 133350 h 523875"/>
              <a:gd name="connsiteX17" fmla="*/ 90488 w 609600"/>
              <a:gd name="connsiteY17" fmla="*/ 97631 h 523875"/>
              <a:gd name="connsiteX18" fmla="*/ 35719 w 609600"/>
              <a:gd name="connsiteY18" fmla="*/ 73819 h 523875"/>
              <a:gd name="connsiteX19" fmla="*/ 21432 w 609600"/>
              <a:gd name="connsiteY19" fmla="*/ 61912 h 523875"/>
              <a:gd name="connsiteX20" fmla="*/ 2382 w 609600"/>
              <a:gd name="connsiteY20" fmla="*/ 40481 h 523875"/>
              <a:gd name="connsiteX21" fmla="*/ 0 w 609600"/>
              <a:gd name="connsiteY21" fmla="*/ 23812 h 523875"/>
              <a:gd name="connsiteX22" fmla="*/ 4763 w 609600"/>
              <a:gd name="connsiteY22" fmla="*/ 7144 h 523875"/>
              <a:gd name="connsiteX23" fmla="*/ 28575 w 609600"/>
              <a:gd name="connsiteY23" fmla="*/ 0 h 523875"/>
              <a:gd name="connsiteX24" fmla="*/ 57150 w 609600"/>
              <a:gd name="connsiteY24" fmla="*/ 0 h 523875"/>
              <a:gd name="connsiteX25" fmla="*/ 185738 w 609600"/>
              <a:gd name="connsiteY25" fmla="*/ 40481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09600" h="523875">
                <a:moveTo>
                  <a:pt x="185738" y="40481"/>
                </a:moveTo>
                <a:lnTo>
                  <a:pt x="438150" y="119062"/>
                </a:lnTo>
                <a:lnTo>
                  <a:pt x="476250" y="123825"/>
                </a:lnTo>
                <a:lnTo>
                  <a:pt x="500063" y="123825"/>
                </a:lnTo>
                <a:lnTo>
                  <a:pt x="528638" y="114300"/>
                </a:lnTo>
                <a:lnTo>
                  <a:pt x="545307" y="100012"/>
                </a:lnTo>
                <a:lnTo>
                  <a:pt x="609600" y="0"/>
                </a:lnTo>
                <a:lnTo>
                  <a:pt x="509588" y="523875"/>
                </a:lnTo>
                <a:lnTo>
                  <a:pt x="492919" y="500062"/>
                </a:lnTo>
                <a:lnTo>
                  <a:pt x="469107" y="454819"/>
                </a:lnTo>
                <a:lnTo>
                  <a:pt x="421482" y="371475"/>
                </a:lnTo>
                <a:lnTo>
                  <a:pt x="383382" y="321469"/>
                </a:lnTo>
                <a:lnTo>
                  <a:pt x="335757" y="271462"/>
                </a:lnTo>
                <a:lnTo>
                  <a:pt x="300038" y="238125"/>
                </a:lnTo>
                <a:lnTo>
                  <a:pt x="264319" y="209550"/>
                </a:lnTo>
                <a:lnTo>
                  <a:pt x="204788" y="164306"/>
                </a:lnTo>
                <a:lnTo>
                  <a:pt x="154782" y="133350"/>
                </a:lnTo>
                <a:lnTo>
                  <a:pt x="90488" y="97631"/>
                </a:lnTo>
                <a:lnTo>
                  <a:pt x="35719" y="73819"/>
                </a:lnTo>
                <a:lnTo>
                  <a:pt x="21432" y="61912"/>
                </a:lnTo>
                <a:lnTo>
                  <a:pt x="2382" y="40481"/>
                </a:lnTo>
                <a:lnTo>
                  <a:pt x="0" y="23812"/>
                </a:lnTo>
                <a:lnTo>
                  <a:pt x="4763" y="7144"/>
                </a:lnTo>
                <a:lnTo>
                  <a:pt x="28575" y="0"/>
                </a:lnTo>
                <a:lnTo>
                  <a:pt x="57150" y="0"/>
                </a:lnTo>
                <a:lnTo>
                  <a:pt x="185738" y="40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7A20F6-64AF-CE48-B04B-9F276A6BCC77}"/>
              </a:ext>
            </a:extLst>
          </p:cNvPr>
          <p:cNvSpPr/>
          <p:nvPr/>
        </p:nvSpPr>
        <p:spPr>
          <a:xfrm>
            <a:off x="5346700" y="2100263"/>
            <a:ext cx="1273175" cy="327025"/>
          </a:xfrm>
          <a:custGeom>
            <a:avLst/>
            <a:gdLst>
              <a:gd name="connsiteX0" fmla="*/ 921544 w 1273969"/>
              <a:gd name="connsiteY0" fmla="*/ 233362 h 326231"/>
              <a:gd name="connsiteX1" fmla="*/ 304800 w 1273969"/>
              <a:gd name="connsiteY1" fmla="*/ 326231 h 326231"/>
              <a:gd name="connsiteX2" fmla="*/ 7144 w 1273969"/>
              <a:gd name="connsiteY2" fmla="*/ 300037 h 326231"/>
              <a:gd name="connsiteX3" fmla="*/ 0 w 1273969"/>
              <a:gd name="connsiteY3" fmla="*/ 183356 h 326231"/>
              <a:gd name="connsiteX4" fmla="*/ 290513 w 1273969"/>
              <a:gd name="connsiteY4" fmla="*/ 140493 h 326231"/>
              <a:gd name="connsiteX5" fmla="*/ 711994 w 1273969"/>
              <a:gd name="connsiteY5" fmla="*/ 78581 h 326231"/>
              <a:gd name="connsiteX6" fmla="*/ 1264444 w 1273969"/>
              <a:gd name="connsiteY6" fmla="*/ 0 h 326231"/>
              <a:gd name="connsiteX7" fmla="*/ 1273969 w 1273969"/>
              <a:gd name="connsiteY7" fmla="*/ 183356 h 326231"/>
              <a:gd name="connsiteX8" fmla="*/ 921544 w 1273969"/>
              <a:gd name="connsiteY8" fmla="*/ 233362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3969" h="326231">
                <a:moveTo>
                  <a:pt x="921544" y="233362"/>
                </a:moveTo>
                <a:lnTo>
                  <a:pt x="304800" y="326231"/>
                </a:lnTo>
                <a:lnTo>
                  <a:pt x="7144" y="300037"/>
                </a:lnTo>
                <a:lnTo>
                  <a:pt x="0" y="183356"/>
                </a:lnTo>
                <a:lnTo>
                  <a:pt x="290513" y="140493"/>
                </a:lnTo>
                <a:lnTo>
                  <a:pt x="711994" y="78581"/>
                </a:lnTo>
                <a:lnTo>
                  <a:pt x="1264444" y="0"/>
                </a:lnTo>
                <a:lnTo>
                  <a:pt x="1273969" y="183356"/>
                </a:lnTo>
                <a:lnTo>
                  <a:pt x="921544" y="2333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675B2E5-4BD5-3944-9EEB-F05C852D5E9B}"/>
              </a:ext>
            </a:extLst>
          </p:cNvPr>
          <p:cNvSpPr/>
          <p:nvPr/>
        </p:nvSpPr>
        <p:spPr>
          <a:xfrm>
            <a:off x="5337175" y="2686050"/>
            <a:ext cx="1282700" cy="300038"/>
          </a:xfrm>
          <a:custGeom>
            <a:avLst/>
            <a:gdLst>
              <a:gd name="connsiteX0" fmla="*/ 807244 w 1283494"/>
              <a:gd name="connsiteY0" fmla="*/ 240506 h 300038"/>
              <a:gd name="connsiteX1" fmla="*/ 2382 w 1283494"/>
              <a:gd name="connsiteY1" fmla="*/ 300038 h 300038"/>
              <a:gd name="connsiteX2" fmla="*/ 0 w 1283494"/>
              <a:gd name="connsiteY2" fmla="*/ 147638 h 300038"/>
              <a:gd name="connsiteX3" fmla="*/ 483394 w 1283494"/>
              <a:gd name="connsiteY3" fmla="*/ 95250 h 300038"/>
              <a:gd name="connsiteX4" fmla="*/ 942975 w 1283494"/>
              <a:gd name="connsiteY4" fmla="*/ 38100 h 300038"/>
              <a:gd name="connsiteX5" fmla="*/ 1271588 w 1283494"/>
              <a:gd name="connsiteY5" fmla="*/ 0 h 300038"/>
              <a:gd name="connsiteX6" fmla="*/ 1283494 w 1283494"/>
              <a:gd name="connsiteY6" fmla="*/ 207169 h 300038"/>
              <a:gd name="connsiteX7" fmla="*/ 807244 w 1283494"/>
              <a:gd name="connsiteY7" fmla="*/ 240506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3494" h="300038">
                <a:moveTo>
                  <a:pt x="807244" y="240506"/>
                </a:moveTo>
                <a:lnTo>
                  <a:pt x="2382" y="300038"/>
                </a:lnTo>
                <a:lnTo>
                  <a:pt x="0" y="147638"/>
                </a:lnTo>
                <a:lnTo>
                  <a:pt x="483394" y="95250"/>
                </a:lnTo>
                <a:lnTo>
                  <a:pt x="942975" y="38100"/>
                </a:lnTo>
                <a:lnTo>
                  <a:pt x="1271588" y="0"/>
                </a:lnTo>
                <a:lnTo>
                  <a:pt x="1283494" y="207169"/>
                </a:lnTo>
                <a:lnTo>
                  <a:pt x="807244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12429B-F2F3-8B4D-9BD7-CC18DB3936EF}"/>
              </a:ext>
            </a:extLst>
          </p:cNvPr>
          <p:cNvSpPr/>
          <p:nvPr/>
        </p:nvSpPr>
        <p:spPr>
          <a:xfrm>
            <a:off x="4903788" y="3065463"/>
            <a:ext cx="739775" cy="904875"/>
          </a:xfrm>
          <a:custGeom>
            <a:avLst/>
            <a:gdLst>
              <a:gd name="connsiteX0" fmla="*/ 183356 w 740569"/>
              <a:gd name="connsiteY0" fmla="*/ 619125 h 904875"/>
              <a:gd name="connsiteX1" fmla="*/ 269081 w 740569"/>
              <a:gd name="connsiteY1" fmla="*/ 485775 h 904875"/>
              <a:gd name="connsiteX2" fmla="*/ 335756 w 740569"/>
              <a:gd name="connsiteY2" fmla="*/ 383381 h 904875"/>
              <a:gd name="connsiteX3" fmla="*/ 357187 w 740569"/>
              <a:gd name="connsiteY3" fmla="*/ 323850 h 904875"/>
              <a:gd name="connsiteX4" fmla="*/ 371475 w 740569"/>
              <a:gd name="connsiteY4" fmla="*/ 269081 h 904875"/>
              <a:gd name="connsiteX5" fmla="*/ 376237 w 740569"/>
              <a:gd name="connsiteY5" fmla="*/ 228600 h 904875"/>
              <a:gd name="connsiteX6" fmla="*/ 376237 w 740569"/>
              <a:gd name="connsiteY6" fmla="*/ 197644 h 904875"/>
              <a:gd name="connsiteX7" fmla="*/ 369094 w 740569"/>
              <a:gd name="connsiteY7" fmla="*/ 169069 h 904875"/>
              <a:gd name="connsiteX8" fmla="*/ 354806 w 740569"/>
              <a:gd name="connsiteY8" fmla="*/ 142875 h 904875"/>
              <a:gd name="connsiteX9" fmla="*/ 333375 w 740569"/>
              <a:gd name="connsiteY9" fmla="*/ 123825 h 904875"/>
              <a:gd name="connsiteX10" fmla="*/ 307181 w 740569"/>
              <a:gd name="connsiteY10" fmla="*/ 107156 h 904875"/>
              <a:gd name="connsiteX11" fmla="*/ 285750 w 740569"/>
              <a:gd name="connsiteY11" fmla="*/ 100012 h 904875"/>
              <a:gd name="connsiteX12" fmla="*/ 276225 w 740569"/>
              <a:gd name="connsiteY12" fmla="*/ 90487 h 904875"/>
              <a:gd name="connsiteX13" fmla="*/ 257175 w 740569"/>
              <a:gd name="connsiteY13" fmla="*/ 64294 h 904875"/>
              <a:gd name="connsiteX14" fmla="*/ 250031 w 740569"/>
              <a:gd name="connsiteY14" fmla="*/ 40481 h 904875"/>
              <a:gd name="connsiteX15" fmla="*/ 257175 w 740569"/>
              <a:gd name="connsiteY15" fmla="*/ 19050 h 904875"/>
              <a:gd name="connsiteX16" fmla="*/ 273844 w 740569"/>
              <a:gd name="connsiteY16" fmla="*/ 7144 h 904875"/>
              <a:gd name="connsiteX17" fmla="*/ 319087 w 740569"/>
              <a:gd name="connsiteY17" fmla="*/ 0 h 904875"/>
              <a:gd name="connsiteX18" fmla="*/ 378619 w 740569"/>
              <a:gd name="connsiteY18" fmla="*/ 0 h 904875"/>
              <a:gd name="connsiteX19" fmla="*/ 447675 w 740569"/>
              <a:gd name="connsiteY19" fmla="*/ 16669 h 904875"/>
              <a:gd name="connsiteX20" fmla="*/ 528637 w 740569"/>
              <a:gd name="connsiteY20" fmla="*/ 57150 h 904875"/>
              <a:gd name="connsiteX21" fmla="*/ 592931 w 740569"/>
              <a:gd name="connsiteY21" fmla="*/ 95250 h 904875"/>
              <a:gd name="connsiteX22" fmla="*/ 650081 w 740569"/>
              <a:gd name="connsiteY22" fmla="*/ 135731 h 904875"/>
              <a:gd name="connsiteX23" fmla="*/ 690562 w 740569"/>
              <a:gd name="connsiteY23" fmla="*/ 169069 h 904875"/>
              <a:gd name="connsiteX24" fmla="*/ 719137 w 740569"/>
              <a:gd name="connsiteY24" fmla="*/ 207169 h 904875"/>
              <a:gd name="connsiteX25" fmla="*/ 738187 w 740569"/>
              <a:gd name="connsiteY25" fmla="*/ 238125 h 904875"/>
              <a:gd name="connsiteX26" fmla="*/ 740569 w 740569"/>
              <a:gd name="connsiteY26" fmla="*/ 259556 h 904875"/>
              <a:gd name="connsiteX27" fmla="*/ 726281 w 740569"/>
              <a:gd name="connsiteY27" fmla="*/ 280987 h 904875"/>
              <a:gd name="connsiteX28" fmla="*/ 695325 w 740569"/>
              <a:gd name="connsiteY28" fmla="*/ 295275 h 904875"/>
              <a:gd name="connsiteX29" fmla="*/ 657225 w 740569"/>
              <a:gd name="connsiteY29" fmla="*/ 309562 h 904875"/>
              <a:gd name="connsiteX30" fmla="*/ 633412 w 740569"/>
              <a:gd name="connsiteY30" fmla="*/ 328612 h 904875"/>
              <a:gd name="connsiteX31" fmla="*/ 585787 w 740569"/>
              <a:gd name="connsiteY31" fmla="*/ 373856 h 904875"/>
              <a:gd name="connsiteX32" fmla="*/ 538162 w 740569"/>
              <a:gd name="connsiteY32" fmla="*/ 428625 h 904875"/>
              <a:gd name="connsiteX33" fmla="*/ 361950 w 740569"/>
              <a:gd name="connsiteY33" fmla="*/ 607219 h 904875"/>
              <a:gd name="connsiteX34" fmla="*/ 71437 w 740569"/>
              <a:gd name="connsiteY34" fmla="*/ 897731 h 904875"/>
              <a:gd name="connsiteX35" fmla="*/ 0 w 740569"/>
              <a:gd name="connsiteY35" fmla="*/ 904875 h 904875"/>
              <a:gd name="connsiteX36" fmla="*/ 183356 w 740569"/>
              <a:gd name="connsiteY36" fmla="*/ 619125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40569" h="904875">
                <a:moveTo>
                  <a:pt x="183356" y="619125"/>
                </a:moveTo>
                <a:lnTo>
                  <a:pt x="269081" y="485775"/>
                </a:lnTo>
                <a:lnTo>
                  <a:pt x="335756" y="383381"/>
                </a:lnTo>
                <a:lnTo>
                  <a:pt x="357187" y="323850"/>
                </a:lnTo>
                <a:lnTo>
                  <a:pt x="371475" y="269081"/>
                </a:lnTo>
                <a:lnTo>
                  <a:pt x="376237" y="228600"/>
                </a:lnTo>
                <a:lnTo>
                  <a:pt x="376237" y="197644"/>
                </a:lnTo>
                <a:lnTo>
                  <a:pt x="369094" y="169069"/>
                </a:lnTo>
                <a:lnTo>
                  <a:pt x="354806" y="142875"/>
                </a:lnTo>
                <a:lnTo>
                  <a:pt x="333375" y="123825"/>
                </a:lnTo>
                <a:lnTo>
                  <a:pt x="307181" y="107156"/>
                </a:lnTo>
                <a:lnTo>
                  <a:pt x="285750" y="100012"/>
                </a:lnTo>
                <a:lnTo>
                  <a:pt x="276225" y="90487"/>
                </a:lnTo>
                <a:lnTo>
                  <a:pt x="257175" y="64294"/>
                </a:lnTo>
                <a:lnTo>
                  <a:pt x="250031" y="40481"/>
                </a:lnTo>
                <a:lnTo>
                  <a:pt x="257175" y="19050"/>
                </a:lnTo>
                <a:lnTo>
                  <a:pt x="273844" y="7144"/>
                </a:lnTo>
                <a:lnTo>
                  <a:pt x="319087" y="0"/>
                </a:lnTo>
                <a:lnTo>
                  <a:pt x="378619" y="0"/>
                </a:lnTo>
                <a:lnTo>
                  <a:pt x="447675" y="16669"/>
                </a:lnTo>
                <a:lnTo>
                  <a:pt x="528637" y="57150"/>
                </a:lnTo>
                <a:lnTo>
                  <a:pt x="592931" y="95250"/>
                </a:lnTo>
                <a:lnTo>
                  <a:pt x="650081" y="135731"/>
                </a:lnTo>
                <a:lnTo>
                  <a:pt x="690562" y="169069"/>
                </a:lnTo>
                <a:lnTo>
                  <a:pt x="719137" y="207169"/>
                </a:lnTo>
                <a:lnTo>
                  <a:pt x="738187" y="238125"/>
                </a:lnTo>
                <a:lnTo>
                  <a:pt x="740569" y="259556"/>
                </a:lnTo>
                <a:lnTo>
                  <a:pt x="726281" y="280987"/>
                </a:lnTo>
                <a:lnTo>
                  <a:pt x="695325" y="295275"/>
                </a:lnTo>
                <a:lnTo>
                  <a:pt x="657225" y="309562"/>
                </a:lnTo>
                <a:lnTo>
                  <a:pt x="633412" y="328612"/>
                </a:lnTo>
                <a:lnTo>
                  <a:pt x="585787" y="373856"/>
                </a:lnTo>
                <a:lnTo>
                  <a:pt x="538162" y="428625"/>
                </a:lnTo>
                <a:lnTo>
                  <a:pt x="361950" y="607219"/>
                </a:lnTo>
                <a:lnTo>
                  <a:pt x="71437" y="897731"/>
                </a:lnTo>
                <a:lnTo>
                  <a:pt x="0" y="904875"/>
                </a:lnTo>
                <a:lnTo>
                  <a:pt x="183356" y="619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4DD41D9-2D21-8F42-B1CA-D981137CE06B}"/>
              </a:ext>
            </a:extLst>
          </p:cNvPr>
          <p:cNvSpPr/>
          <p:nvPr/>
        </p:nvSpPr>
        <p:spPr>
          <a:xfrm>
            <a:off x="3871913" y="3733800"/>
            <a:ext cx="2003425" cy="428625"/>
          </a:xfrm>
          <a:custGeom>
            <a:avLst/>
            <a:gdLst>
              <a:gd name="connsiteX0" fmla="*/ 1300162 w 2002631"/>
              <a:gd name="connsiteY0" fmla="*/ 297656 h 428625"/>
              <a:gd name="connsiteX1" fmla="*/ 907256 w 2002631"/>
              <a:gd name="connsiteY1" fmla="*/ 345281 h 428625"/>
              <a:gd name="connsiteX2" fmla="*/ 719137 w 2002631"/>
              <a:gd name="connsiteY2" fmla="*/ 366713 h 428625"/>
              <a:gd name="connsiteX3" fmla="*/ 497681 w 2002631"/>
              <a:gd name="connsiteY3" fmla="*/ 390525 h 428625"/>
              <a:gd name="connsiteX4" fmla="*/ 307181 w 2002631"/>
              <a:gd name="connsiteY4" fmla="*/ 428625 h 428625"/>
              <a:gd name="connsiteX5" fmla="*/ 288131 w 2002631"/>
              <a:gd name="connsiteY5" fmla="*/ 428625 h 428625"/>
              <a:gd name="connsiteX6" fmla="*/ 252412 w 2002631"/>
              <a:gd name="connsiteY6" fmla="*/ 407194 h 428625"/>
              <a:gd name="connsiteX7" fmla="*/ 183356 w 2002631"/>
              <a:gd name="connsiteY7" fmla="*/ 352425 h 428625"/>
              <a:gd name="connsiteX8" fmla="*/ 119062 w 2002631"/>
              <a:gd name="connsiteY8" fmla="*/ 288131 h 428625"/>
              <a:gd name="connsiteX9" fmla="*/ 66675 w 2002631"/>
              <a:gd name="connsiteY9" fmla="*/ 230981 h 428625"/>
              <a:gd name="connsiteX10" fmla="*/ 30956 w 2002631"/>
              <a:gd name="connsiteY10" fmla="*/ 173831 h 428625"/>
              <a:gd name="connsiteX11" fmla="*/ 2381 w 2002631"/>
              <a:gd name="connsiteY11" fmla="*/ 128588 h 428625"/>
              <a:gd name="connsiteX12" fmla="*/ 0 w 2002631"/>
              <a:gd name="connsiteY12" fmla="*/ 100013 h 428625"/>
              <a:gd name="connsiteX13" fmla="*/ 7143 w 2002631"/>
              <a:gd name="connsiteY13" fmla="*/ 76200 h 428625"/>
              <a:gd name="connsiteX14" fmla="*/ 14287 w 2002631"/>
              <a:gd name="connsiteY14" fmla="*/ 64294 h 428625"/>
              <a:gd name="connsiteX15" fmla="*/ 28575 w 2002631"/>
              <a:gd name="connsiteY15" fmla="*/ 64294 h 428625"/>
              <a:gd name="connsiteX16" fmla="*/ 47625 w 2002631"/>
              <a:gd name="connsiteY16" fmla="*/ 71438 h 428625"/>
              <a:gd name="connsiteX17" fmla="*/ 85725 w 2002631"/>
              <a:gd name="connsiteY17" fmla="*/ 111919 h 428625"/>
              <a:gd name="connsiteX18" fmla="*/ 123825 w 2002631"/>
              <a:gd name="connsiteY18" fmla="*/ 150019 h 428625"/>
              <a:gd name="connsiteX19" fmla="*/ 157162 w 2002631"/>
              <a:gd name="connsiteY19" fmla="*/ 173831 h 428625"/>
              <a:gd name="connsiteX20" fmla="*/ 195262 w 2002631"/>
              <a:gd name="connsiteY20" fmla="*/ 195263 h 428625"/>
              <a:gd name="connsiteX21" fmla="*/ 240506 w 2002631"/>
              <a:gd name="connsiteY21" fmla="*/ 211931 h 428625"/>
              <a:gd name="connsiteX22" fmla="*/ 278606 w 2002631"/>
              <a:gd name="connsiteY22" fmla="*/ 223838 h 428625"/>
              <a:gd name="connsiteX23" fmla="*/ 316706 w 2002631"/>
              <a:gd name="connsiteY23" fmla="*/ 228600 h 428625"/>
              <a:gd name="connsiteX24" fmla="*/ 361950 w 2002631"/>
              <a:gd name="connsiteY24" fmla="*/ 233363 h 428625"/>
              <a:gd name="connsiteX25" fmla="*/ 411956 w 2002631"/>
              <a:gd name="connsiteY25" fmla="*/ 233363 h 428625"/>
              <a:gd name="connsiteX26" fmla="*/ 507206 w 2002631"/>
              <a:gd name="connsiteY26" fmla="*/ 230981 h 428625"/>
              <a:gd name="connsiteX27" fmla="*/ 638175 w 2002631"/>
              <a:gd name="connsiteY27" fmla="*/ 219075 h 428625"/>
              <a:gd name="connsiteX28" fmla="*/ 931068 w 2002631"/>
              <a:gd name="connsiteY28" fmla="*/ 185738 h 428625"/>
              <a:gd name="connsiteX29" fmla="*/ 1090612 w 2002631"/>
              <a:gd name="connsiteY29" fmla="*/ 164306 h 428625"/>
              <a:gd name="connsiteX30" fmla="*/ 1204912 w 2002631"/>
              <a:gd name="connsiteY30" fmla="*/ 142875 h 428625"/>
              <a:gd name="connsiteX31" fmla="*/ 1302543 w 2002631"/>
              <a:gd name="connsiteY31" fmla="*/ 130969 h 428625"/>
              <a:gd name="connsiteX32" fmla="*/ 1409700 w 2002631"/>
              <a:gd name="connsiteY32" fmla="*/ 107156 h 428625"/>
              <a:gd name="connsiteX33" fmla="*/ 1614487 w 2002631"/>
              <a:gd name="connsiteY33" fmla="*/ 50006 h 428625"/>
              <a:gd name="connsiteX34" fmla="*/ 1631156 w 2002631"/>
              <a:gd name="connsiteY34" fmla="*/ 33338 h 428625"/>
              <a:gd name="connsiteX35" fmla="*/ 1659731 w 2002631"/>
              <a:gd name="connsiteY35" fmla="*/ 14288 h 428625"/>
              <a:gd name="connsiteX36" fmla="*/ 1700212 w 2002631"/>
              <a:gd name="connsiteY36" fmla="*/ 0 h 428625"/>
              <a:gd name="connsiteX37" fmla="*/ 1728787 w 2002631"/>
              <a:gd name="connsiteY37" fmla="*/ 0 h 428625"/>
              <a:gd name="connsiteX38" fmla="*/ 1774031 w 2002631"/>
              <a:gd name="connsiteY38" fmla="*/ 11906 h 428625"/>
              <a:gd name="connsiteX39" fmla="*/ 1835943 w 2002631"/>
              <a:gd name="connsiteY39" fmla="*/ 38100 h 428625"/>
              <a:gd name="connsiteX40" fmla="*/ 1883568 w 2002631"/>
              <a:gd name="connsiteY40" fmla="*/ 66675 h 428625"/>
              <a:gd name="connsiteX41" fmla="*/ 1914525 w 2002631"/>
              <a:gd name="connsiteY41" fmla="*/ 90488 h 428625"/>
              <a:gd name="connsiteX42" fmla="*/ 1950243 w 2002631"/>
              <a:gd name="connsiteY42" fmla="*/ 126206 h 428625"/>
              <a:gd name="connsiteX43" fmla="*/ 1985962 w 2002631"/>
              <a:gd name="connsiteY43" fmla="*/ 161925 h 428625"/>
              <a:gd name="connsiteX44" fmla="*/ 2002631 w 2002631"/>
              <a:gd name="connsiteY44" fmla="*/ 207169 h 428625"/>
              <a:gd name="connsiteX45" fmla="*/ 2002631 w 2002631"/>
              <a:gd name="connsiteY45" fmla="*/ 238125 h 428625"/>
              <a:gd name="connsiteX46" fmla="*/ 1985962 w 2002631"/>
              <a:gd name="connsiteY46" fmla="*/ 259556 h 428625"/>
              <a:gd name="connsiteX47" fmla="*/ 1964531 w 2002631"/>
              <a:gd name="connsiteY47" fmla="*/ 273844 h 428625"/>
              <a:gd name="connsiteX48" fmla="*/ 1912143 w 2002631"/>
              <a:gd name="connsiteY48" fmla="*/ 280988 h 428625"/>
              <a:gd name="connsiteX49" fmla="*/ 1709737 w 2002631"/>
              <a:gd name="connsiteY49" fmla="*/ 278606 h 428625"/>
              <a:gd name="connsiteX50" fmla="*/ 1300162 w 2002631"/>
              <a:gd name="connsiteY50" fmla="*/ 297656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02631" h="428625">
                <a:moveTo>
                  <a:pt x="1300162" y="297656"/>
                </a:moveTo>
                <a:lnTo>
                  <a:pt x="907256" y="345281"/>
                </a:lnTo>
                <a:lnTo>
                  <a:pt x="719137" y="366713"/>
                </a:lnTo>
                <a:lnTo>
                  <a:pt x="497681" y="390525"/>
                </a:lnTo>
                <a:lnTo>
                  <a:pt x="307181" y="428625"/>
                </a:lnTo>
                <a:lnTo>
                  <a:pt x="288131" y="428625"/>
                </a:lnTo>
                <a:lnTo>
                  <a:pt x="252412" y="407194"/>
                </a:lnTo>
                <a:lnTo>
                  <a:pt x="183356" y="352425"/>
                </a:lnTo>
                <a:lnTo>
                  <a:pt x="119062" y="288131"/>
                </a:lnTo>
                <a:lnTo>
                  <a:pt x="66675" y="230981"/>
                </a:lnTo>
                <a:lnTo>
                  <a:pt x="30956" y="173831"/>
                </a:lnTo>
                <a:lnTo>
                  <a:pt x="2381" y="128588"/>
                </a:lnTo>
                <a:lnTo>
                  <a:pt x="0" y="100013"/>
                </a:lnTo>
                <a:lnTo>
                  <a:pt x="7143" y="76200"/>
                </a:lnTo>
                <a:lnTo>
                  <a:pt x="14287" y="64294"/>
                </a:lnTo>
                <a:lnTo>
                  <a:pt x="28575" y="64294"/>
                </a:lnTo>
                <a:lnTo>
                  <a:pt x="47625" y="71438"/>
                </a:lnTo>
                <a:lnTo>
                  <a:pt x="85725" y="111919"/>
                </a:lnTo>
                <a:lnTo>
                  <a:pt x="123825" y="150019"/>
                </a:lnTo>
                <a:lnTo>
                  <a:pt x="157162" y="173831"/>
                </a:lnTo>
                <a:lnTo>
                  <a:pt x="195262" y="195263"/>
                </a:lnTo>
                <a:lnTo>
                  <a:pt x="240506" y="211931"/>
                </a:lnTo>
                <a:lnTo>
                  <a:pt x="278606" y="223838"/>
                </a:lnTo>
                <a:lnTo>
                  <a:pt x="316706" y="228600"/>
                </a:lnTo>
                <a:lnTo>
                  <a:pt x="361950" y="233363"/>
                </a:lnTo>
                <a:lnTo>
                  <a:pt x="411956" y="233363"/>
                </a:lnTo>
                <a:lnTo>
                  <a:pt x="507206" y="230981"/>
                </a:lnTo>
                <a:lnTo>
                  <a:pt x="638175" y="219075"/>
                </a:lnTo>
                <a:lnTo>
                  <a:pt x="931068" y="185738"/>
                </a:lnTo>
                <a:lnTo>
                  <a:pt x="1090612" y="164306"/>
                </a:lnTo>
                <a:lnTo>
                  <a:pt x="1204912" y="142875"/>
                </a:lnTo>
                <a:lnTo>
                  <a:pt x="1302543" y="130969"/>
                </a:lnTo>
                <a:lnTo>
                  <a:pt x="1409700" y="107156"/>
                </a:lnTo>
                <a:lnTo>
                  <a:pt x="1614487" y="50006"/>
                </a:lnTo>
                <a:lnTo>
                  <a:pt x="1631156" y="33338"/>
                </a:lnTo>
                <a:lnTo>
                  <a:pt x="1659731" y="14288"/>
                </a:lnTo>
                <a:lnTo>
                  <a:pt x="1700212" y="0"/>
                </a:lnTo>
                <a:lnTo>
                  <a:pt x="1728787" y="0"/>
                </a:lnTo>
                <a:lnTo>
                  <a:pt x="1774031" y="11906"/>
                </a:lnTo>
                <a:lnTo>
                  <a:pt x="1835943" y="38100"/>
                </a:lnTo>
                <a:lnTo>
                  <a:pt x="1883568" y="66675"/>
                </a:lnTo>
                <a:lnTo>
                  <a:pt x="1914525" y="90488"/>
                </a:lnTo>
                <a:lnTo>
                  <a:pt x="1950243" y="126206"/>
                </a:lnTo>
                <a:lnTo>
                  <a:pt x="1985962" y="161925"/>
                </a:lnTo>
                <a:lnTo>
                  <a:pt x="2002631" y="207169"/>
                </a:lnTo>
                <a:lnTo>
                  <a:pt x="2002631" y="238125"/>
                </a:lnTo>
                <a:lnTo>
                  <a:pt x="1985962" y="259556"/>
                </a:lnTo>
                <a:lnTo>
                  <a:pt x="1964531" y="273844"/>
                </a:lnTo>
                <a:lnTo>
                  <a:pt x="1912143" y="280988"/>
                </a:lnTo>
                <a:lnTo>
                  <a:pt x="1709737" y="278606"/>
                </a:lnTo>
                <a:lnTo>
                  <a:pt x="1300162" y="2976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B96C9BC-0748-9A45-8F82-E69D2A859751}"/>
              </a:ext>
            </a:extLst>
          </p:cNvPr>
          <p:cNvSpPr/>
          <p:nvPr/>
        </p:nvSpPr>
        <p:spPr>
          <a:xfrm>
            <a:off x="3575050" y="4335463"/>
            <a:ext cx="2568575" cy="474662"/>
          </a:xfrm>
          <a:custGeom>
            <a:avLst/>
            <a:gdLst>
              <a:gd name="connsiteX0" fmla="*/ 1626394 w 2569369"/>
              <a:gd name="connsiteY0" fmla="*/ 261938 h 473869"/>
              <a:gd name="connsiteX1" fmla="*/ 1269207 w 2569369"/>
              <a:gd name="connsiteY1" fmla="*/ 297657 h 473869"/>
              <a:gd name="connsiteX2" fmla="*/ 957263 w 2569369"/>
              <a:gd name="connsiteY2" fmla="*/ 347663 h 473869"/>
              <a:gd name="connsiteX3" fmla="*/ 669132 w 2569369"/>
              <a:gd name="connsiteY3" fmla="*/ 392907 h 473869"/>
              <a:gd name="connsiteX4" fmla="*/ 521494 w 2569369"/>
              <a:gd name="connsiteY4" fmla="*/ 419100 h 473869"/>
              <a:gd name="connsiteX5" fmla="*/ 461963 w 2569369"/>
              <a:gd name="connsiteY5" fmla="*/ 433388 h 473869"/>
              <a:gd name="connsiteX6" fmla="*/ 357188 w 2569369"/>
              <a:gd name="connsiteY6" fmla="*/ 473869 h 473869"/>
              <a:gd name="connsiteX7" fmla="*/ 338138 w 2569369"/>
              <a:gd name="connsiteY7" fmla="*/ 473869 h 473869"/>
              <a:gd name="connsiteX8" fmla="*/ 290513 w 2569369"/>
              <a:gd name="connsiteY8" fmla="*/ 457200 h 473869"/>
              <a:gd name="connsiteX9" fmla="*/ 207169 w 2569369"/>
              <a:gd name="connsiteY9" fmla="*/ 411957 h 473869"/>
              <a:gd name="connsiteX10" fmla="*/ 157163 w 2569369"/>
              <a:gd name="connsiteY10" fmla="*/ 378619 h 473869"/>
              <a:gd name="connsiteX11" fmla="*/ 102394 w 2569369"/>
              <a:gd name="connsiteY11" fmla="*/ 328613 h 473869"/>
              <a:gd name="connsiteX12" fmla="*/ 69057 w 2569369"/>
              <a:gd name="connsiteY12" fmla="*/ 295275 h 473869"/>
              <a:gd name="connsiteX13" fmla="*/ 33338 w 2569369"/>
              <a:gd name="connsiteY13" fmla="*/ 250032 h 473869"/>
              <a:gd name="connsiteX14" fmla="*/ 9525 w 2569369"/>
              <a:gd name="connsiteY14" fmla="*/ 214313 h 473869"/>
              <a:gd name="connsiteX15" fmla="*/ 0 w 2569369"/>
              <a:gd name="connsiteY15" fmla="*/ 188119 h 473869"/>
              <a:gd name="connsiteX16" fmla="*/ 2382 w 2569369"/>
              <a:gd name="connsiteY16" fmla="*/ 159544 h 473869"/>
              <a:gd name="connsiteX17" fmla="*/ 11907 w 2569369"/>
              <a:gd name="connsiteY17" fmla="*/ 150019 h 473869"/>
              <a:gd name="connsiteX18" fmla="*/ 35719 w 2569369"/>
              <a:gd name="connsiteY18" fmla="*/ 150019 h 473869"/>
              <a:gd name="connsiteX19" fmla="*/ 109538 w 2569369"/>
              <a:gd name="connsiteY19" fmla="*/ 190500 h 473869"/>
              <a:gd name="connsiteX20" fmla="*/ 209550 w 2569369"/>
              <a:gd name="connsiteY20" fmla="*/ 235744 h 473869"/>
              <a:gd name="connsiteX21" fmla="*/ 264319 w 2569369"/>
              <a:gd name="connsiteY21" fmla="*/ 259557 h 473869"/>
              <a:gd name="connsiteX22" fmla="*/ 295275 w 2569369"/>
              <a:gd name="connsiteY22" fmla="*/ 264319 h 473869"/>
              <a:gd name="connsiteX23" fmla="*/ 352425 w 2569369"/>
              <a:gd name="connsiteY23" fmla="*/ 266700 h 473869"/>
              <a:gd name="connsiteX24" fmla="*/ 435769 w 2569369"/>
              <a:gd name="connsiteY24" fmla="*/ 259557 h 473869"/>
              <a:gd name="connsiteX25" fmla="*/ 557213 w 2569369"/>
              <a:gd name="connsiteY25" fmla="*/ 238125 h 473869"/>
              <a:gd name="connsiteX26" fmla="*/ 842963 w 2569369"/>
              <a:gd name="connsiteY26" fmla="*/ 192882 h 473869"/>
              <a:gd name="connsiteX27" fmla="*/ 1045369 w 2569369"/>
              <a:gd name="connsiteY27" fmla="*/ 164307 h 473869"/>
              <a:gd name="connsiteX28" fmla="*/ 1335882 w 2569369"/>
              <a:gd name="connsiteY28" fmla="*/ 119063 h 473869"/>
              <a:gd name="connsiteX29" fmla="*/ 1557338 w 2569369"/>
              <a:gd name="connsiteY29" fmla="*/ 97632 h 473869"/>
              <a:gd name="connsiteX30" fmla="*/ 1897857 w 2569369"/>
              <a:gd name="connsiteY30" fmla="*/ 61913 h 473869"/>
              <a:gd name="connsiteX31" fmla="*/ 1990725 w 2569369"/>
              <a:gd name="connsiteY31" fmla="*/ 54769 h 473869"/>
              <a:gd name="connsiteX32" fmla="*/ 2016919 w 2569369"/>
              <a:gd name="connsiteY32" fmla="*/ 33338 h 473869"/>
              <a:gd name="connsiteX33" fmla="*/ 2040732 w 2569369"/>
              <a:gd name="connsiteY33" fmla="*/ 16669 h 473869"/>
              <a:gd name="connsiteX34" fmla="*/ 2069307 w 2569369"/>
              <a:gd name="connsiteY34" fmla="*/ 4763 h 473869"/>
              <a:gd name="connsiteX35" fmla="*/ 2105025 w 2569369"/>
              <a:gd name="connsiteY35" fmla="*/ 0 h 473869"/>
              <a:gd name="connsiteX36" fmla="*/ 2150269 w 2569369"/>
              <a:gd name="connsiteY36" fmla="*/ 7144 h 473869"/>
              <a:gd name="connsiteX37" fmla="*/ 2238375 w 2569369"/>
              <a:gd name="connsiteY37" fmla="*/ 26194 h 473869"/>
              <a:gd name="connsiteX38" fmla="*/ 2345532 w 2569369"/>
              <a:gd name="connsiteY38" fmla="*/ 57150 h 473869"/>
              <a:gd name="connsiteX39" fmla="*/ 2424113 w 2569369"/>
              <a:gd name="connsiteY39" fmla="*/ 88107 h 473869"/>
              <a:gd name="connsiteX40" fmla="*/ 2483644 w 2569369"/>
              <a:gd name="connsiteY40" fmla="*/ 119063 h 473869"/>
              <a:gd name="connsiteX41" fmla="*/ 2514600 w 2569369"/>
              <a:gd name="connsiteY41" fmla="*/ 140494 h 473869"/>
              <a:gd name="connsiteX42" fmla="*/ 2543175 w 2569369"/>
              <a:gd name="connsiteY42" fmla="*/ 169069 h 473869"/>
              <a:gd name="connsiteX43" fmla="*/ 2559844 w 2569369"/>
              <a:gd name="connsiteY43" fmla="*/ 192882 h 473869"/>
              <a:gd name="connsiteX44" fmla="*/ 2569369 w 2569369"/>
              <a:gd name="connsiteY44" fmla="*/ 216694 h 473869"/>
              <a:gd name="connsiteX45" fmla="*/ 2564607 w 2569369"/>
              <a:gd name="connsiteY45" fmla="*/ 245269 h 473869"/>
              <a:gd name="connsiteX46" fmla="*/ 2538413 w 2569369"/>
              <a:gd name="connsiteY46" fmla="*/ 264319 h 473869"/>
              <a:gd name="connsiteX47" fmla="*/ 2500313 w 2569369"/>
              <a:gd name="connsiteY47" fmla="*/ 276225 h 473869"/>
              <a:gd name="connsiteX48" fmla="*/ 2431257 w 2569369"/>
              <a:gd name="connsiteY48" fmla="*/ 273844 h 473869"/>
              <a:gd name="connsiteX49" fmla="*/ 2271713 w 2569369"/>
              <a:gd name="connsiteY49" fmla="*/ 259557 h 473869"/>
              <a:gd name="connsiteX50" fmla="*/ 2035969 w 2569369"/>
              <a:gd name="connsiteY50" fmla="*/ 254794 h 473869"/>
              <a:gd name="connsiteX51" fmla="*/ 1762125 w 2569369"/>
              <a:gd name="connsiteY51" fmla="*/ 257175 h 473869"/>
              <a:gd name="connsiteX52" fmla="*/ 1626394 w 2569369"/>
              <a:gd name="connsiteY52" fmla="*/ 261938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69369" h="473869">
                <a:moveTo>
                  <a:pt x="1626394" y="261938"/>
                </a:moveTo>
                <a:lnTo>
                  <a:pt x="1269207" y="297657"/>
                </a:lnTo>
                <a:lnTo>
                  <a:pt x="957263" y="347663"/>
                </a:lnTo>
                <a:lnTo>
                  <a:pt x="669132" y="392907"/>
                </a:lnTo>
                <a:lnTo>
                  <a:pt x="521494" y="419100"/>
                </a:lnTo>
                <a:lnTo>
                  <a:pt x="461963" y="433388"/>
                </a:lnTo>
                <a:lnTo>
                  <a:pt x="357188" y="473869"/>
                </a:lnTo>
                <a:lnTo>
                  <a:pt x="338138" y="473869"/>
                </a:lnTo>
                <a:lnTo>
                  <a:pt x="290513" y="457200"/>
                </a:lnTo>
                <a:lnTo>
                  <a:pt x="207169" y="411957"/>
                </a:lnTo>
                <a:lnTo>
                  <a:pt x="157163" y="378619"/>
                </a:lnTo>
                <a:lnTo>
                  <a:pt x="102394" y="328613"/>
                </a:lnTo>
                <a:lnTo>
                  <a:pt x="69057" y="295275"/>
                </a:lnTo>
                <a:lnTo>
                  <a:pt x="33338" y="250032"/>
                </a:lnTo>
                <a:lnTo>
                  <a:pt x="9525" y="214313"/>
                </a:lnTo>
                <a:lnTo>
                  <a:pt x="0" y="188119"/>
                </a:lnTo>
                <a:lnTo>
                  <a:pt x="2382" y="159544"/>
                </a:lnTo>
                <a:lnTo>
                  <a:pt x="11907" y="150019"/>
                </a:lnTo>
                <a:lnTo>
                  <a:pt x="35719" y="150019"/>
                </a:lnTo>
                <a:lnTo>
                  <a:pt x="109538" y="190500"/>
                </a:lnTo>
                <a:lnTo>
                  <a:pt x="209550" y="235744"/>
                </a:lnTo>
                <a:lnTo>
                  <a:pt x="264319" y="259557"/>
                </a:lnTo>
                <a:lnTo>
                  <a:pt x="295275" y="264319"/>
                </a:lnTo>
                <a:lnTo>
                  <a:pt x="352425" y="266700"/>
                </a:lnTo>
                <a:lnTo>
                  <a:pt x="435769" y="259557"/>
                </a:lnTo>
                <a:lnTo>
                  <a:pt x="557213" y="238125"/>
                </a:lnTo>
                <a:lnTo>
                  <a:pt x="842963" y="192882"/>
                </a:lnTo>
                <a:lnTo>
                  <a:pt x="1045369" y="164307"/>
                </a:lnTo>
                <a:lnTo>
                  <a:pt x="1335882" y="119063"/>
                </a:lnTo>
                <a:lnTo>
                  <a:pt x="1557338" y="97632"/>
                </a:lnTo>
                <a:lnTo>
                  <a:pt x="1897857" y="61913"/>
                </a:lnTo>
                <a:lnTo>
                  <a:pt x="1990725" y="54769"/>
                </a:lnTo>
                <a:lnTo>
                  <a:pt x="2016919" y="33338"/>
                </a:lnTo>
                <a:lnTo>
                  <a:pt x="2040732" y="16669"/>
                </a:lnTo>
                <a:lnTo>
                  <a:pt x="2069307" y="4763"/>
                </a:lnTo>
                <a:lnTo>
                  <a:pt x="2105025" y="0"/>
                </a:lnTo>
                <a:lnTo>
                  <a:pt x="2150269" y="7144"/>
                </a:lnTo>
                <a:lnTo>
                  <a:pt x="2238375" y="26194"/>
                </a:lnTo>
                <a:lnTo>
                  <a:pt x="2345532" y="57150"/>
                </a:lnTo>
                <a:lnTo>
                  <a:pt x="2424113" y="88107"/>
                </a:lnTo>
                <a:lnTo>
                  <a:pt x="2483644" y="119063"/>
                </a:lnTo>
                <a:lnTo>
                  <a:pt x="2514600" y="140494"/>
                </a:lnTo>
                <a:lnTo>
                  <a:pt x="2543175" y="169069"/>
                </a:lnTo>
                <a:lnTo>
                  <a:pt x="2559844" y="192882"/>
                </a:lnTo>
                <a:lnTo>
                  <a:pt x="2569369" y="216694"/>
                </a:lnTo>
                <a:lnTo>
                  <a:pt x="2564607" y="245269"/>
                </a:lnTo>
                <a:lnTo>
                  <a:pt x="2538413" y="264319"/>
                </a:lnTo>
                <a:lnTo>
                  <a:pt x="2500313" y="276225"/>
                </a:lnTo>
                <a:lnTo>
                  <a:pt x="2431257" y="273844"/>
                </a:lnTo>
                <a:lnTo>
                  <a:pt x="2271713" y="259557"/>
                </a:lnTo>
                <a:lnTo>
                  <a:pt x="2035969" y="254794"/>
                </a:lnTo>
                <a:lnTo>
                  <a:pt x="1762125" y="257175"/>
                </a:lnTo>
                <a:lnTo>
                  <a:pt x="1626394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8F8E7E6-52C8-AA49-83B6-BE1B4848F1BF}"/>
              </a:ext>
            </a:extLst>
          </p:cNvPr>
          <p:cNvSpPr/>
          <p:nvPr/>
        </p:nvSpPr>
        <p:spPr>
          <a:xfrm>
            <a:off x="3551238" y="4011613"/>
            <a:ext cx="1444625" cy="1720850"/>
          </a:xfrm>
          <a:custGeom>
            <a:avLst/>
            <a:gdLst>
              <a:gd name="connsiteX0" fmla="*/ 807244 w 1445419"/>
              <a:gd name="connsiteY0" fmla="*/ 1331119 h 1719263"/>
              <a:gd name="connsiteX1" fmla="*/ 633412 w 1445419"/>
              <a:gd name="connsiteY1" fmla="*/ 1454944 h 1719263"/>
              <a:gd name="connsiteX2" fmla="*/ 483394 w 1445419"/>
              <a:gd name="connsiteY2" fmla="*/ 1543050 h 1719263"/>
              <a:gd name="connsiteX3" fmla="*/ 314325 w 1445419"/>
              <a:gd name="connsiteY3" fmla="*/ 1621632 h 1719263"/>
              <a:gd name="connsiteX4" fmla="*/ 128587 w 1445419"/>
              <a:gd name="connsiteY4" fmla="*/ 1693069 h 1719263"/>
              <a:gd name="connsiteX5" fmla="*/ 59531 w 1445419"/>
              <a:gd name="connsiteY5" fmla="*/ 1716882 h 1719263"/>
              <a:gd name="connsiteX6" fmla="*/ 35719 w 1445419"/>
              <a:gd name="connsiteY6" fmla="*/ 1719263 h 1719263"/>
              <a:gd name="connsiteX7" fmla="*/ 14287 w 1445419"/>
              <a:gd name="connsiteY7" fmla="*/ 1719263 h 1719263"/>
              <a:gd name="connsiteX8" fmla="*/ 2381 w 1445419"/>
              <a:gd name="connsiteY8" fmla="*/ 1709738 h 1719263"/>
              <a:gd name="connsiteX9" fmla="*/ 0 w 1445419"/>
              <a:gd name="connsiteY9" fmla="*/ 1695450 h 1719263"/>
              <a:gd name="connsiteX10" fmla="*/ 9525 w 1445419"/>
              <a:gd name="connsiteY10" fmla="*/ 1674019 h 1719263"/>
              <a:gd name="connsiteX11" fmla="*/ 28575 w 1445419"/>
              <a:gd name="connsiteY11" fmla="*/ 1654969 h 1719263"/>
              <a:gd name="connsiteX12" fmla="*/ 71437 w 1445419"/>
              <a:gd name="connsiteY12" fmla="*/ 1631157 h 1719263"/>
              <a:gd name="connsiteX13" fmla="*/ 128587 w 1445419"/>
              <a:gd name="connsiteY13" fmla="*/ 1602582 h 1719263"/>
              <a:gd name="connsiteX14" fmla="*/ 216694 w 1445419"/>
              <a:gd name="connsiteY14" fmla="*/ 1554957 h 1719263"/>
              <a:gd name="connsiteX15" fmla="*/ 342900 w 1445419"/>
              <a:gd name="connsiteY15" fmla="*/ 1473994 h 1719263"/>
              <a:gd name="connsiteX16" fmla="*/ 461962 w 1445419"/>
              <a:gd name="connsiteY16" fmla="*/ 1388269 h 1719263"/>
              <a:gd name="connsiteX17" fmla="*/ 581025 w 1445419"/>
              <a:gd name="connsiteY17" fmla="*/ 1288257 h 1719263"/>
              <a:gd name="connsiteX18" fmla="*/ 661987 w 1445419"/>
              <a:gd name="connsiteY18" fmla="*/ 1214438 h 1719263"/>
              <a:gd name="connsiteX19" fmla="*/ 745331 w 1445419"/>
              <a:gd name="connsiteY19" fmla="*/ 1121569 h 1719263"/>
              <a:gd name="connsiteX20" fmla="*/ 814387 w 1445419"/>
              <a:gd name="connsiteY20" fmla="*/ 1035844 h 1719263"/>
              <a:gd name="connsiteX21" fmla="*/ 883444 w 1445419"/>
              <a:gd name="connsiteY21" fmla="*/ 933450 h 1719263"/>
              <a:gd name="connsiteX22" fmla="*/ 947737 w 1445419"/>
              <a:gd name="connsiteY22" fmla="*/ 821532 h 1719263"/>
              <a:gd name="connsiteX23" fmla="*/ 1021556 w 1445419"/>
              <a:gd name="connsiteY23" fmla="*/ 650082 h 1719263"/>
              <a:gd name="connsiteX24" fmla="*/ 1064419 w 1445419"/>
              <a:gd name="connsiteY24" fmla="*/ 481013 h 1719263"/>
              <a:gd name="connsiteX25" fmla="*/ 1102519 w 1445419"/>
              <a:gd name="connsiteY25" fmla="*/ 326232 h 1719263"/>
              <a:gd name="connsiteX26" fmla="*/ 1109662 w 1445419"/>
              <a:gd name="connsiteY26" fmla="*/ 269082 h 1719263"/>
              <a:gd name="connsiteX27" fmla="*/ 1109662 w 1445419"/>
              <a:gd name="connsiteY27" fmla="*/ 221457 h 1719263"/>
              <a:gd name="connsiteX28" fmla="*/ 1100137 w 1445419"/>
              <a:gd name="connsiteY28" fmla="*/ 171450 h 1719263"/>
              <a:gd name="connsiteX29" fmla="*/ 1088231 w 1445419"/>
              <a:gd name="connsiteY29" fmla="*/ 126207 h 1719263"/>
              <a:gd name="connsiteX30" fmla="*/ 1019175 w 1445419"/>
              <a:gd name="connsiteY30" fmla="*/ 19050 h 1719263"/>
              <a:gd name="connsiteX31" fmla="*/ 1169194 w 1445419"/>
              <a:gd name="connsiteY31" fmla="*/ 0 h 1719263"/>
              <a:gd name="connsiteX32" fmla="*/ 1335881 w 1445419"/>
              <a:gd name="connsiteY32" fmla="*/ 138113 h 1719263"/>
              <a:gd name="connsiteX33" fmla="*/ 1404937 w 1445419"/>
              <a:gd name="connsiteY33" fmla="*/ 197644 h 1719263"/>
              <a:gd name="connsiteX34" fmla="*/ 1428750 w 1445419"/>
              <a:gd name="connsiteY34" fmla="*/ 219075 h 1719263"/>
              <a:gd name="connsiteX35" fmla="*/ 1440656 w 1445419"/>
              <a:gd name="connsiteY35" fmla="*/ 238125 h 1719263"/>
              <a:gd name="connsiteX36" fmla="*/ 1445419 w 1445419"/>
              <a:gd name="connsiteY36" fmla="*/ 266700 h 1719263"/>
              <a:gd name="connsiteX37" fmla="*/ 1433512 w 1445419"/>
              <a:gd name="connsiteY37" fmla="*/ 304800 h 1719263"/>
              <a:gd name="connsiteX38" fmla="*/ 1404937 w 1445419"/>
              <a:gd name="connsiteY38" fmla="*/ 333375 h 1719263"/>
              <a:gd name="connsiteX39" fmla="*/ 1378744 w 1445419"/>
              <a:gd name="connsiteY39" fmla="*/ 352425 h 1719263"/>
              <a:gd name="connsiteX40" fmla="*/ 1371600 w 1445419"/>
              <a:gd name="connsiteY40" fmla="*/ 364332 h 1719263"/>
              <a:gd name="connsiteX41" fmla="*/ 1350169 w 1445419"/>
              <a:gd name="connsiteY41" fmla="*/ 452438 h 1719263"/>
              <a:gd name="connsiteX42" fmla="*/ 1297781 w 1445419"/>
              <a:gd name="connsiteY42" fmla="*/ 652463 h 1719263"/>
              <a:gd name="connsiteX43" fmla="*/ 1281112 w 1445419"/>
              <a:gd name="connsiteY43" fmla="*/ 697707 h 1719263"/>
              <a:gd name="connsiteX44" fmla="*/ 1245394 w 1445419"/>
              <a:gd name="connsiteY44" fmla="*/ 778669 h 1719263"/>
              <a:gd name="connsiteX45" fmla="*/ 1150144 w 1445419"/>
              <a:gd name="connsiteY45" fmla="*/ 942975 h 1719263"/>
              <a:gd name="connsiteX46" fmla="*/ 1066800 w 1445419"/>
              <a:gd name="connsiteY46" fmla="*/ 1069182 h 1719263"/>
              <a:gd name="connsiteX47" fmla="*/ 988219 w 1445419"/>
              <a:gd name="connsiteY47" fmla="*/ 1162050 h 1719263"/>
              <a:gd name="connsiteX48" fmla="*/ 807244 w 1445419"/>
              <a:gd name="connsiteY48" fmla="*/ 1331119 h 1719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45419" h="1719263">
                <a:moveTo>
                  <a:pt x="807244" y="1331119"/>
                </a:moveTo>
                <a:lnTo>
                  <a:pt x="633412" y="1454944"/>
                </a:lnTo>
                <a:lnTo>
                  <a:pt x="483394" y="1543050"/>
                </a:lnTo>
                <a:lnTo>
                  <a:pt x="314325" y="1621632"/>
                </a:lnTo>
                <a:lnTo>
                  <a:pt x="128587" y="1693069"/>
                </a:lnTo>
                <a:lnTo>
                  <a:pt x="59531" y="1716882"/>
                </a:lnTo>
                <a:lnTo>
                  <a:pt x="35719" y="1719263"/>
                </a:lnTo>
                <a:lnTo>
                  <a:pt x="14287" y="1719263"/>
                </a:lnTo>
                <a:lnTo>
                  <a:pt x="2381" y="1709738"/>
                </a:lnTo>
                <a:lnTo>
                  <a:pt x="0" y="1695450"/>
                </a:lnTo>
                <a:lnTo>
                  <a:pt x="9525" y="1674019"/>
                </a:lnTo>
                <a:lnTo>
                  <a:pt x="28575" y="1654969"/>
                </a:lnTo>
                <a:lnTo>
                  <a:pt x="71437" y="1631157"/>
                </a:lnTo>
                <a:lnTo>
                  <a:pt x="128587" y="1602582"/>
                </a:lnTo>
                <a:lnTo>
                  <a:pt x="216694" y="1554957"/>
                </a:lnTo>
                <a:lnTo>
                  <a:pt x="342900" y="1473994"/>
                </a:lnTo>
                <a:lnTo>
                  <a:pt x="461962" y="1388269"/>
                </a:lnTo>
                <a:lnTo>
                  <a:pt x="581025" y="1288257"/>
                </a:lnTo>
                <a:lnTo>
                  <a:pt x="661987" y="1214438"/>
                </a:lnTo>
                <a:lnTo>
                  <a:pt x="745331" y="1121569"/>
                </a:lnTo>
                <a:lnTo>
                  <a:pt x="814387" y="1035844"/>
                </a:lnTo>
                <a:lnTo>
                  <a:pt x="883444" y="933450"/>
                </a:lnTo>
                <a:lnTo>
                  <a:pt x="947737" y="821532"/>
                </a:lnTo>
                <a:lnTo>
                  <a:pt x="1021556" y="650082"/>
                </a:lnTo>
                <a:lnTo>
                  <a:pt x="1064419" y="481013"/>
                </a:lnTo>
                <a:lnTo>
                  <a:pt x="1102519" y="326232"/>
                </a:lnTo>
                <a:lnTo>
                  <a:pt x="1109662" y="269082"/>
                </a:lnTo>
                <a:lnTo>
                  <a:pt x="1109662" y="221457"/>
                </a:lnTo>
                <a:lnTo>
                  <a:pt x="1100137" y="171450"/>
                </a:lnTo>
                <a:lnTo>
                  <a:pt x="1088231" y="126207"/>
                </a:lnTo>
                <a:lnTo>
                  <a:pt x="1019175" y="19050"/>
                </a:lnTo>
                <a:lnTo>
                  <a:pt x="1169194" y="0"/>
                </a:lnTo>
                <a:lnTo>
                  <a:pt x="1335881" y="138113"/>
                </a:lnTo>
                <a:lnTo>
                  <a:pt x="1404937" y="197644"/>
                </a:lnTo>
                <a:lnTo>
                  <a:pt x="1428750" y="219075"/>
                </a:lnTo>
                <a:lnTo>
                  <a:pt x="1440656" y="238125"/>
                </a:lnTo>
                <a:lnTo>
                  <a:pt x="1445419" y="266700"/>
                </a:lnTo>
                <a:lnTo>
                  <a:pt x="1433512" y="304800"/>
                </a:lnTo>
                <a:lnTo>
                  <a:pt x="1404937" y="333375"/>
                </a:lnTo>
                <a:lnTo>
                  <a:pt x="1378744" y="352425"/>
                </a:lnTo>
                <a:lnTo>
                  <a:pt x="1371600" y="364332"/>
                </a:lnTo>
                <a:lnTo>
                  <a:pt x="1350169" y="452438"/>
                </a:lnTo>
                <a:lnTo>
                  <a:pt x="1297781" y="652463"/>
                </a:lnTo>
                <a:lnTo>
                  <a:pt x="1281112" y="697707"/>
                </a:lnTo>
                <a:lnTo>
                  <a:pt x="1245394" y="778669"/>
                </a:lnTo>
                <a:lnTo>
                  <a:pt x="1150144" y="942975"/>
                </a:lnTo>
                <a:lnTo>
                  <a:pt x="1066800" y="1069182"/>
                </a:lnTo>
                <a:lnTo>
                  <a:pt x="988219" y="1162050"/>
                </a:lnTo>
                <a:lnTo>
                  <a:pt x="807244" y="1331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95712C9-6D64-5F4A-8B26-06264C5C2302}"/>
              </a:ext>
            </a:extLst>
          </p:cNvPr>
          <p:cNvSpPr/>
          <p:nvPr/>
        </p:nvSpPr>
        <p:spPr>
          <a:xfrm>
            <a:off x="4829175" y="4919663"/>
            <a:ext cx="1009650" cy="812800"/>
          </a:xfrm>
          <a:custGeom>
            <a:avLst/>
            <a:gdLst>
              <a:gd name="connsiteX0" fmla="*/ 609600 w 1009650"/>
              <a:gd name="connsiteY0" fmla="*/ 452437 h 812006"/>
              <a:gd name="connsiteX1" fmla="*/ 481013 w 1009650"/>
              <a:gd name="connsiteY1" fmla="*/ 333375 h 812006"/>
              <a:gd name="connsiteX2" fmla="*/ 404813 w 1009650"/>
              <a:gd name="connsiteY2" fmla="*/ 271462 h 812006"/>
              <a:gd name="connsiteX3" fmla="*/ 333375 w 1009650"/>
              <a:gd name="connsiteY3" fmla="*/ 219075 h 812006"/>
              <a:gd name="connsiteX4" fmla="*/ 264319 w 1009650"/>
              <a:gd name="connsiteY4" fmla="*/ 173831 h 812006"/>
              <a:gd name="connsiteX5" fmla="*/ 202406 w 1009650"/>
              <a:gd name="connsiteY5" fmla="*/ 138112 h 812006"/>
              <a:gd name="connsiteX6" fmla="*/ 130969 w 1009650"/>
              <a:gd name="connsiteY6" fmla="*/ 104775 h 812006"/>
              <a:gd name="connsiteX7" fmla="*/ 28575 w 1009650"/>
              <a:gd name="connsiteY7" fmla="*/ 76200 h 812006"/>
              <a:gd name="connsiteX8" fmla="*/ 9525 w 1009650"/>
              <a:gd name="connsiteY8" fmla="*/ 59531 h 812006"/>
              <a:gd name="connsiteX9" fmla="*/ 0 w 1009650"/>
              <a:gd name="connsiteY9" fmla="*/ 35718 h 812006"/>
              <a:gd name="connsiteX10" fmla="*/ 2381 w 1009650"/>
              <a:gd name="connsiteY10" fmla="*/ 19050 h 812006"/>
              <a:gd name="connsiteX11" fmla="*/ 19050 w 1009650"/>
              <a:gd name="connsiteY11" fmla="*/ 7143 h 812006"/>
              <a:gd name="connsiteX12" fmla="*/ 54769 w 1009650"/>
              <a:gd name="connsiteY12" fmla="*/ 0 h 812006"/>
              <a:gd name="connsiteX13" fmla="*/ 90488 w 1009650"/>
              <a:gd name="connsiteY13" fmla="*/ 2381 h 812006"/>
              <a:gd name="connsiteX14" fmla="*/ 211931 w 1009650"/>
              <a:gd name="connsiteY14" fmla="*/ 30956 h 812006"/>
              <a:gd name="connsiteX15" fmla="*/ 373856 w 1009650"/>
              <a:gd name="connsiteY15" fmla="*/ 76200 h 812006"/>
              <a:gd name="connsiteX16" fmla="*/ 528638 w 1009650"/>
              <a:gd name="connsiteY16" fmla="*/ 126206 h 812006"/>
              <a:gd name="connsiteX17" fmla="*/ 673894 w 1009650"/>
              <a:gd name="connsiteY17" fmla="*/ 185737 h 812006"/>
              <a:gd name="connsiteX18" fmla="*/ 788194 w 1009650"/>
              <a:gd name="connsiteY18" fmla="*/ 245268 h 812006"/>
              <a:gd name="connsiteX19" fmla="*/ 902494 w 1009650"/>
              <a:gd name="connsiteY19" fmla="*/ 319087 h 812006"/>
              <a:gd name="connsiteX20" fmla="*/ 933450 w 1009650"/>
              <a:gd name="connsiteY20" fmla="*/ 361950 h 812006"/>
              <a:gd name="connsiteX21" fmla="*/ 962025 w 1009650"/>
              <a:gd name="connsiteY21" fmla="*/ 416718 h 812006"/>
              <a:gd name="connsiteX22" fmla="*/ 983456 w 1009650"/>
              <a:gd name="connsiteY22" fmla="*/ 469106 h 812006"/>
              <a:gd name="connsiteX23" fmla="*/ 1000125 w 1009650"/>
              <a:gd name="connsiteY23" fmla="*/ 528637 h 812006"/>
              <a:gd name="connsiteX24" fmla="*/ 1009650 w 1009650"/>
              <a:gd name="connsiteY24" fmla="*/ 595312 h 812006"/>
              <a:gd name="connsiteX25" fmla="*/ 1009650 w 1009650"/>
              <a:gd name="connsiteY25" fmla="*/ 654843 h 812006"/>
              <a:gd name="connsiteX26" fmla="*/ 1002506 w 1009650"/>
              <a:gd name="connsiteY26" fmla="*/ 709612 h 812006"/>
              <a:gd name="connsiteX27" fmla="*/ 988219 w 1009650"/>
              <a:gd name="connsiteY27" fmla="*/ 747712 h 812006"/>
              <a:gd name="connsiteX28" fmla="*/ 971550 w 1009650"/>
              <a:gd name="connsiteY28" fmla="*/ 781050 h 812006"/>
              <a:gd name="connsiteX29" fmla="*/ 952500 w 1009650"/>
              <a:gd name="connsiteY29" fmla="*/ 800100 h 812006"/>
              <a:gd name="connsiteX30" fmla="*/ 916781 w 1009650"/>
              <a:gd name="connsiteY30" fmla="*/ 809625 h 812006"/>
              <a:gd name="connsiteX31" fmla="*/ 892969 w 1009650"/>
              <a:gd name="connsiteY31" fmla="*/ 812006 h 812006"/>
              <a:gd name="connsiteX32" fmla="*/ 864394 w 1009650"/>
              <a:gd name="connsiteY32" fmla="*/ 795337 h 812006"/>
              <a:gd name="connsiteX33" fmla="*/ 828675 w 1009650"/>
              <a:gd name="connsiteY33" fmla="*/ 764381 h 812006"/>
              <a:gd name="connsiteX34" fmla="*/ 783431 w 1009650"/>
              <a:gd name="connsiteY34" fmla="*/ 707231 h 812006"/>
              <a:gd name="connsiteX35" fmla="*/ 735806 w 1009650"/>
              <a:gd name="connsiteY35" fmla="*/ 633412 h 812006"/>
              <a:gd name="connsiteX36" fmla="*/ 688181 w 1009650"/>
              <a:gd name="connsiteY36" fmla="*/ 542925 h 812006"/>
              <a:gd name="connsiteX37" fmla="*/ 673894 w 1009650"/>
              <a:gd name="connsiteY37" fmla="*/ 514350 h 812006"/>
              <a:gd name="connsiteX38" fmla="*/ 609600 w 1009650"/>
              <a:gd name="connsiteY38" fmla="*/ 452437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9650" h="812006">
                <a:moveTo>
                  <a:pt x="609600" y="452437"/>
                </a:moveTo>
                <a:lnTo>
                  <a:pt x="481013" y="333375"/>
                </a:lnTo>
                <a:lnTo>
                  <a:pt x="404813" y="271462"/>
                </a:lnTo>
                <a:lnTo>
                  <a:pt x="333375" y="219075"/>
                </a:lnTo>
                <a:lnTo>
                  <a:pt x="264319" y="173831"/>
                </a:lnTo>
                <a:lnTo>
                  <a:pt x="202406" y="138112"/>
                </a:lnTo>
                <a:lnTo>
                  <a:pt x="130969" y="104775"/>
                </a:lnTo>
                <a:lnTo>
                  <a:pt x="28575" y="76200"/>
                </a:lnTo>
                <a:lnTo>
                  <a:pt x="9525" y="59531"/>
                </a:lnTo>
                <a:lnTo>
                  <a:pt x="0" y="35718"/>
                </a:lnTo>
                <a:lnTo>
                  <a:pt x="2381" y="19050"/>
                </a:lnTo>
                <a:lnTo>
                  <a:pt x="19050" y="7143"/>
                </a:lnTo>
                <a:lnTo>
                  <a:pt x="54769" y="0"/>
                </a:lnTo>
                <a:lnTo>
                  <a:pt x="90488" y="2381"/>
                </a:lnTo>
                <a:lnTo>
                  <a:pt x="211931" y="30956"/>
                </a:lnTo>
                <a:lnTo>
                  <a:pt x="373856" y="76200"/>
                </a:lnTo>
                <a:lnTo>
                  <a:pt x="528638" y="126206"/>
                </a:lnTo>
                <a:lnTo>
                  <a:pt x="673894" y="185737"/>
                </a:lnTo>
                <a:lnTo>
                  <a:pt x="788194" y="245268"/>
                </a:lnTo>
                <a:lnTo>
                  <a:pt x="902494" y="319087"/>
                </a:lnTo>
                <a:lnTo>
                  <a:pt x="933450" y="361950"/>
                </a:lnTo>
                <a:lnTo>
                  <a:pt x="962025" y="416718"/>
                </a:lnTo>
                <a:lnTo>
                  <a:pt x="983456" y="469106"/>
                </a:lnTo>
                <a:lnTo>
                  <a:pt x="1000125" y="528637"/>
                </a:lnTo>
                <a:lnTo>
                  <a:pt x="1009650" y="595312"/>
                </a:lnTo>
                <a:lnTo>
                  <a:pt x="1009650" y="654843"/>
                </a:lnTo>
                <a:lnTo>
                  <a:pt x="1002506" y="709612"/>
                </a:lnTo>
                <a:lnTo>
                  <a:pt x="988219" y="747712"/>
                </a:lnTo>
                <a:lnTo>
                  <a:pt x="971550" y="781050"/>
                </a:lnTo>
                <a:lnTo>
                  <a:pt x="952500" y="800100"/>
                </a:lnTo>
                <a:lnTo>
                  <a:pt x="916781" y="809625"/>
                </a:lnTo>
                <a:lnTo>
                  <a:pt x="892969" y="812006"/>
                </a:lnTo>
                <a:lnTo>
                  <a:pt x="864394" y="795337"/>
                </a:lnTo>
                <a:lnTo>
                  <a:pt x="828675" y="764381"/>
                </a:lnTo>
                <a:lnTo>
                  <a:pt x="783431" y="707231"/>
                </a:lnTo>
                <a:lnTo>
                  <a:pt x="735806" y="633412"/>
                </a:lnTo>
                <a:lnTo>
                  <a:pt x="688181" y="542925"/>
                </a:lnTo>
                <a:lnTo>
                  <a:pt x="673894" y="514350"/>
                </a:lnTo>
                <a:lnTo>
                  <a:pt x="609600" y="452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AE9B0D2-DC7A-4FF3-B873-05EFD691A0A7}"/>
              </a:ext>
            </a:extLst>
          </p:cNvPr>
          <p:cNvGrpSpPr/>
          <p:nvPr/>
        </p:nvGrpSpPr>
        <p:grpSpPr>
          <a:xfrm>
            <a:off x="2751137" y="1487488"/>
            <a:ext cx="4156075" cy="4708525"/>
            <a:chOff x="2932113" y="1647825"/>
            <a:chExt cx="4156075" cy="4708525"/>
          </a:xfrm>
        </p:grpSpPr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5A3A834-0E49-4852-99D2-4D4EED89CC68}"/>
                </a:ext>
              </a:extLst>
            </p:cNvPr>
            <p:cNvSpPr/>
            <p:nvPr/>
          </p:nvSpPr>
          <p:spPr>
            <a:xfrm>
              <a:off x="3994150" y="3287713"/>
              <a:ext cx="723900" cy="742950"/>
            </a:xfrm>
            <a:custGeom>
              <a:avLst/>
              <a:gdLst>
                <a:gd name="connsiteX0" fmla="*/ 452438 w 723900"/>
                <a:gd name="connsiteY0" fmla="*/ 523875 h 742950"/>
                <a:gd name="connsiteX1" fmla="*/ 390525 w 723900"/>
                <a:gd name="connsiteY1" fmla="*/ 426244 h 742950"/>
                <a:gd name="connsiteX2" fmla="*/ 342900 w 723900"/>
                <a:gd name="connsiteY2" fmla="*/ 364332 h 742950"/>
                <a:gd name="connsiteX3" fmla="*/ 285750 w 723900"/>
                <a:gd name="connsiteY3" fmla="*/ 300038 h 742950"/>
                <a:gd name="connsiteX4" fmla="*/ 226219 w 723900"/>
                <a:gd name="connsiteY4" fmla="*/ 238125 h 742950"/>
                <a:gd name="connsiteX5" fmla="*/ 154782 w 723900"/>
                <a:gd name="connsiteY5" fmla="*/ 171450 h 742950"/>
                <a:gd name="connsiteX6" fmla="*/ 73819 w 723900"/>
                <a:gd name="connsiteY6" fmla="*/ 104775 h 742950"/>
                <a:gd name="connsiteX7" fmla="*/ 28575 w 723900"/>
                <a:gd name="connsiteY7" fmla="*/ 71438 h 742950"/>
                <a:gd name="connsiteX8" fmla="*/ 11907 w 723900"/>
                <a:gd name="connsiteY8" fmla="*/ 54769 h 742950"/>
                <a:gd name="connsiteX9" fmla="*/ 0 w 723900"/>
                <a:gd name="connsiteY9" fmla="*/ 33338 h 742950"/>
                <a:gd name="connsiteX10" fmla="*/ 4763 w 723900"/>
                <a:gd name="connsiteY10" fmla="*/ 14288 h 742950"/>
                <a:gd name="connsiteX11" fmla="*/ 16669 w 723900"/>
                <a:gd name="connsiteY11" fmla="*/ 7144 h 742950"/>
                <a:gd name="connsiteX12" fmla="*/ 38100 w 723900"/>
                <a:gd name="connsiteY12" fmla="*/ 2382 h 742950"/>
                <a:gd name="connsiteX13" fmla="*/ 54769 w 723900"/>
                <a:gd name="connsiteY13" fmla="*/ 0 h 742950"/>
                <a:gd name="connsiteX14" fmla="*/ 104775 w 723900"/>
                <a:gd name="connsiteY14" fmla="*/ 11907 h 742950"/>
                <a:gd name="connsiteX15" fmla="*/ 238125 w 723900"/>
                <a:gd name="connsiteY15" fmla="*/ 64294 h 742950"/>
                <a:gd name="connsiteX16" fmla="*/ 366713 w 723900"/>
                <a:gd name="connsiteY16" fmla="*/ 119063 h 742950"/>
                <a:gd name="connsiteX17" fmla="*/ 507207 w 723900"/>
                <a:gd name="connsiteY17" fmla="*/ 190500 h 742950"/>
                <a:gd name="connsiteX18" fmla="*/ 621507 w 723900"/>
                <a:gd name="connsiteY18" fmla="*/ 250032 h 742950"/>
                <a:gd name="connsiteX19" fmla="*/ 645319 w 723900"/>
                <a:gd name="connsiteY19" fmla="*/ 285750 h 742950"/>
                <a:gd name="connsiteX20" fmla="*/ 678657 w 723900"/>
                <a:gd name="connsiteY20" fmla="*/ 335757 h 742950"/>
                <a:gd name="connsiteX21" fmla="*/ 709613 w 723900"/>
                <a:gd name="connsiteY21" fmla="*/ 407194 h 742950"/>
                <a:gd name="connsiteX22" fmla="*/ 719138 w 723900"/>
                <a:gd name="connsiteY22" fmla="*/ 459582 h 742950"/>
                <a:gd name="connsiteX23" fmla="*/ 723900 w 723900"/>
                <a:gd name="connsiteY23" fmla="*/ 502444 h 742950"/>
                <a:gd name="connsiteX24" fmla="*/ 723900 w 723900"/>
                <a:gd name="connsiteY24" fmla="*/ 564357 h 742950"/>
                <a:gd name="connsiteX25" fmla="*/ 716757 w 723900"/>
                <a:gd name="connsiteY25" fmla="*/ 619125 h 742950"/>
                <a:gd name="connsiteX26" fmla="*/ 704850 w 723900"/>
                <a:gd name="connsiteY26" fmla="*/ 661988 h 742950"/>
                <a:gd name="connsiteX27" fmla="*/ 681038 w 723900"/>
                <a:gd name="connsiteY27" fmla="*/ 704850 h 742950"/>
                <a:gd name="connsiteX28" fmla="*/ 657225 w 723900"/>
                <a:gd name="connsiteY28" fmla="*/ 731044 h 742950"/>
                <a:gd name="connsiteX29" fmla="*/ 635794 w 723900"/>
                <a:gd name="connsiteY29" fmla="*/ 742950 h 742950"/>
                <a:gd name="connsiteX30" fmla="*/ 616744 w 723900"/>
                <a:gd name="connsiteY30" fmla="*/ 742950 h 742950"/>
                <a:gd name="connsiteX31" fmla="*/ 578644 w 723900"/>
                <a:gd name="connsiteY31" fmla="*/ 723900 h 742950"/>
                <a:gd name="connsiteX32" fmla="*/ 552450 w 723900"/>
                <a:gd name="connsiteY32" fmla="*/ 700088 h 742950"/>
                <a:gd name="connsiteX33" fmla="*/ 531019 w 723900"/>
                <a:gd name="connsiteY33" fmla="*/ 666750 h 742950"/>
                <a:gd name="connsiteX34" fmla="*/ 502444 w 723900"/>
                <a:gd name="connsiteY34" fmla="*/ 609600 h 742950"/>
                <a:gd name="connsiteX35" fmla="*/ 452438 w 723900"/>
                <a:gd name="connsiteY35" fmla="*/ 5238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3900" h="742950">
                  <a:moveTo>
                    <a:pt x="452438" y="523875"/>
                  </a:moveTo>
                  <a:lnTo>
                    <a:pt x="390525" y="426244"/>
                  </a:lnTo>
                  <a:lnTo>
                    <a:pt x="342900" y="364332"/>
                  </a:lnTo>
                  <a:lnTo>
                    <a:pt x="285750" y="300038"/>
                  </a:lnTo>
                  <a:lnTo>
                    <a:pt x="226219" y="238125"/>
                  </a:lnTo>
                  <a:lnTo>
                    <a:pt x="154782" y="171450"/>
                  </a:lnTo>
                  <a:lnTo>
                    <a:pt x="73819" y="104775"/>
                  </a:lnTo>
                  <a:lnTo>
                    <a:pt x="28575" y="71438"/>
                  </a:lnTo>
                  <a:lnTo>
                    <a:pt x="11907" y="54769"/>
                  </a:lnTo>
                  <a:lnTo>
                    <a:pt x="0" y="33338"/>
                  </a:lnTo>
                  <a:lnTo>
                    <a:pt x="4763" y="14288"/>
                  </a:lnTo>
                  <a:lnTo>
                    <a:pt x="16669" y="7144"/>
                  </a:lnTo>
                  <a:lnTo>
                    <a:pt x="38100" y="2382"/>
                  </a:lnTo>
                  <a:lnTo>
                    <a:pt x="54769" y="0"/>
                  </a:lnTo>
                  <a:lnTo>
                    <a:pt x="104775" y="11907"/>
                  </a:lnTo>
                  <a:lnTo>
                    <a:pt x="238125" y="64294"/>
                  </a:lnTo>
                  <a:lnTo>
                    <a:pt x="366713" y="119063"/>
                  </a:lnTo>
                  <a:lnTo>
                    <a:pt x="507207" y="190500"/>
                  </a:lnTo>
                  <a:lnTo>
                    <a:pt x="621507" y="250032"/>
                  </a:lnTo>
                  <a:lnTo>
                    <a:pt x="645319" y="285750"/>
                  </a:lnTo>
                  <a:lnTo>
                    <a:pt x="678657" y="335757"/>
                  </a:lnTo>
                  <a:lnTo>
                    <a:pt x="709613" y="407194"/>
                  </a:lnTo>
                  <a:lnTo>
                    <a:pt x="719138" y="459582"/>
                  </a:lnTo>
                  <a:lnTo>
                    <a:pt x="723900" y="502444"/>
                  </a:lnTo>
                  <a:lnTo>
                    <a:pt x="723900" y="564357"/>
                  </a:lnTo>
                  <a:lnTo>
                    <a:pt x="716757" y="619125"/>
                  </a:lnTo>
                  <a:lnTo>
                    <a:pt x="704850" y="661988"/>
                  </a:lnTo>
                  <a:lnTo>
                    <a:pt x="681038" y="704850"/>
                  </a:lnTo>
                  <a:lnTo>
                    <a:pt x="657225" y="731044"/>
                  </a:lnTo>
                  <a:lnTo>
                    <a:pt x="635794" y="742950"/>
                  </a:lnTo>
                  <a:lnTo>
                    <a:pt x="616744" y="742950"/>
                  </a:lnTo>
                  <a:lnTo>
                    <a:pt x="578644" y="723900"/>
                  </a:lnTo>
                  <a:lnTo>
                    <a:pt x="552450" y="700088"/>
                  </a:lnTo>
                  <a:lnTo>
                    <a:pt x="531019" y="666750"/>
                  </a:lnTo>
                  <a:lnTo>
                    <a:pt x="502444" y="609600"/>
                  </a:lnTo>
                  <a:lnTo>
                    <a:pt x="452438" y="523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94FDE0E-E8CC-46FA-9C83-A3DEA152A238}"/>
                </a:ext>
              </a:extLst>
            </p:cNvPr>
            <p:cNvSpPr/>
            <p:nvPr/>
          </p:nvSpPr>
          <p:spPr>
            <a:xfrm rot="16200000">
              <a:off x="933450" y="3765551"/>
              <a:ext cx="4454525" cy="457200"/>
            </a:xfrm>
            <a:custGeom>
              <a:avLst/>
              <a:gdLst>
                <a:gd name="connsiteX0" fmla="*/ 2373782 w 4454957"/>
                <a:gd name="connsiteY0" fmla="*/ 387705 h 457200"/>
                <a:gd name="connsiteX1" fmla="*/ 384048 w 4454957"/>
                <a:gd name="connsiteY1" fmla="*/ 336499 h 457200"/>
                <a:gd name="connsiteX2" fmla="*/ 245059 w 4454957"/>
                <a:gd name="connsiteY2" fmla="*/ 336499 h 457200"/>
                <a:gd name="connsiteX3" fmla="*/ 197510 w 4454957"/>
                <a:gd name="connsiteY3" fmla="*/ 329184 h 457200"/>
                <a:gd name="connsiteX4" fmla="*/ 153619 w 4454957"/>
                <a:gd name="connsiteY4" fmla="*/ 314553 h 457200"/>
                <a:gd name="connsiteX5" fmla="*/ 102413 w 4454957"/>
                <a:gd name="connsiteY5" fmla="*/ 288950 h 457200"/>
                <a:gd name="connsiteX6" fmla="*/ 51206 w 4454957"/>
                <a:gd name="connsiteY6" fmla="*/ 252374 h 457200"/>
                <a:gd name="connsiteX7" fmla="*/ 14630 w 4454957"/>
                <a:gd name="connsiteY7" fmla="*/ 219456 h 457200"/>
                <a:gd name="connsiteX8" fmla="*/ 0 w 4454957"/>
                <a:gd name="connsiteY8" fmla="*/ 186537 h 457200"/>
                <a:gd name="connsiteX9" fmla="*/ 7315 w 4454957"/>
                <a:gd name="connsiteY9" fmla="*/ 146304 h 457200"/>
                <a:gd name="connsiteX10" fmla="*/ 25603 w 4454957"/>
                <a:gd name="connsiteY10" fmla="*/ 124358 h 457200"/>
                <a:gd name="connsiteX11" fmla="*/ 69494 w 4454957"/>
                <a:gd name="connsiteY11" fmla="*/ 91440 h 457200"/>
                <a:gd name="connsiteX12" fmla="*/ 138989 w 4454957"/>
                <a:gd name="connsiteY12" fmla="*/ 62179 h 457200"/>
                <a:gd name="connsiteX13" fmla="*/ 226771 w 4454957"/>
                <a:gd name="connsiteY13" fmla="*/ 40233 h 457200"/>
                <a:gd name="connsiteX14" fmla="*/ 299923 w 4454957"/>
                <a:gd name="connsiteY14" fmla="*/ 21945 h 457200"/>
                <a:gd name="connsiteX15" fmla="*/ 409651 w 4454957"/>
                <a:gd name="connsiteY15" fmla="*/ 0 h 457200"/>
                <a:gd name="connsiteX16" fmla="*/ 446227 w 4454957"/>
                <a:gd name="connsiteY16" fmla="*/ 10973 h 457200"/>
                <a:gd name="connsiteX17" fmla="*/ 526694 w 4454957"/>
                <a:gd name="connsiteY17" fmla="*/ 36576 h 457200"/>
                <a:gd name="connsiteX18" fmla="*/ 662025 w 4454957"/>
                <a:gd name="connsiteY18" fmla="*/ 69494 h 457200"/>
                <a:gd name="connsiteX19" fmla="*/ 782726 w 4454957"/>
                <a:gd name="connsiteY19" fmla="*/ 91440 h 457200"/>
                <a:gd name="connsiteX20" fmla="*/ 903427 w 4454957"/>
                <a:gd name="connsiteY20" fmla="*/ 109728 h 457200"/>
                <a:gd name="connsiteX21" fmla="*/ 1115568 w 4454957"/>
                <a:gd name="connsiteY21" fmla="*/ 124358 h 457200"/>
                <a:gd name="connsiteX22" fmla="*/ 1463040 w 4454957"/>
                <a:gd name="connsiteY22" fmla="*/ 138989 h 457200"/>
                <a:gd name="connsiteX23" fmla="*/ 2008022 w 4454957"/>
                <a:gd name="connsiteY23" fmla="*/ 157277 h 457200"/>
                <a:gd name="connsiteX24" fmla="*/ 2688336 w 4454957"/>
                <a:gd name="connsiteY24" fmla="*/ 179222 h 457200"/>
                <a:gd name="connsiteX25" fmla="*/ 3591763 w 4454957"/>
                <a:gd name="connsiteY25" fmla="*/ 179222 h 457200"/>
                <a:gd name="connsiteX26" fmla="*/ 4045305 w 4454957"/>
                <a:gd name="connsiteY26" fmla="*/ 175565 h 457200"/>
                <a:gd name="connsiteX27" fmla="*/ 4107485 w 4454957"/>
                <a:gd name="connsiteY27" fmla="*/ 171907 h 457200"/>
                <a:gd name="connsiteX28" fmla="*/ 4191609 w 4454957"/>
                <a:gd name="connsiteY28" fmla="*/ 153619 h 457200"/>
                <a:gd name="connsiteX29" fmla="*/ 4294022 w 4454957"/>
                <a:gd name="connsiteY29" fmla="*/ 120701 h 457200"/>
                <a:gd name="connsiteX30" fmla="*/ 4400093 w 4454957"/>
                <a:gd name="connsiteY30" fmla="*/ 73152 h 457200"/>
                <a:gd name="connsiteX31" fmla="*/ 4425696 w 4454957"/>
                <a:gd name="connsiteY31" fmla="*/ 69494 h 457200"/>
                <a:gd name="connsiteX32" fmla="*/ 4443984 w 4454957"/>
                <a:gd name="connsiteY32" fmla="*/ 73152 h 457200"/>
                <a:gd name="connsiteX33" fmla="*/ 4451299 w 4454957"/>
                <a:gd name="connsiteY33" fmla="*/ 87782 h 457200"/>
                <a:gd name="connsiteX34" fmla="*/ 4454957 w 4454957"/>
                <a:gd name="connsiteY34" fmla="*/ 106070 h 457200"/>
                <a:gd name="connsiteX35" fmla="*/ 4447641 w 4454957"/>
                <a:gd name="connsiteY35" fmla="*/ 142646 h 457200"/>
                <a:gd name="connsiteX36" fmla="*/ 4418381 w 4454957"/>
                <a:gd name="connsiteY36" fmla="*/ 234086 h 457200"/>
                <a:gd name="connsiteX37" fmla="*/ 4367174 w 4454957"/>
                <a:gd name="connsiteY37" fmla="*/ 336499 h 457200"/>
                <a:gd name="connsiteX38" fmla="*/ 4286707 w 4454957"/>
                <a:gd name="connsiteY38" fmla="*/ 457200 h 457200"/>
                <a:gd name="connsiteX39" fmla="*/ 4118457 w 4454957"/>
                <a:gd name="connsiteY39" fmla="*/ 416966 h 457200"/>
                <a:gd name="connsiteX40" fmla="*/ 3668573 w 4454957"/>
                <a:gd name="connsiteY40" fmla="*/ 420624 h 457200"/>
                <a:gd name="connsiteX41" fmla="*/ 3035808 w 4454957"/>
                <a:gd name="connsiteY41" fmla="*/ 420624 h 457200"/>
                <a:gd name="connsiteX42" fmla="*/ 2922422 w 4454957"/>
                <a:gd name="connsiteY42" fmla="*/ 398678 h 457200"/>
                <a:gd name="connsiteX43" fmla="*/ 2373782 w 4454957"/>
                <a:gd name="connsiteY43" fmla="*/ 38770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4957" h="457200">
                  <a:moveTo>
                    <a:pt x="2373782" y="387705"/>
                  </a:moveTo>
                  <a:lnTo>
                    <a:pt x="384048" y="336499"/>
                  </a:lnTo>
                  <a:lnTo>
                    <a:pt x="245059" y="336499"/>
                  </a:lnTo>
                  <a:lnTo>
                    <a:pt x="197510" y="329184"/>
                  </a:lnTo>
                  <a:lnTo>
                    <a:pt x="153619" y="314553"/>
                  </a:lnTo>
                  <a:lnTo>
                    <a:pt x="102413" y="288950"/>
                  </a:lnTo>
                  <a:lnTo>
                    <a:pt x="51206" y="252374"/>
                  </a:lnTo>
                  <a:lnTo>
                    <a:pt x="14630" y="219456"/>
                  </a:lnTo>
                  <a:lnTo>
                    <a:pt x="0" y="186537"/>
                  </a:lnTo>
                  <a:lnTo>
                    <a:pt x="7315" y="146304"/>
                  </a:lnTo>
                  <a:lnTo>
                    <a:pt x="25603" y="124358"/>
                  </a:lnTo>
                  <a:lnTo>
                    <a:pt x="69494" y="91440"/>
                  </a:lnTo>
                  <a:lnTo>
                    <a:pt x="138989" y="62179"/>
                  </a:lnTo>
                  <a:lnTo>
                    <a:pt x="226771" y="40233"/>
                  </a:lnTo>
                  <a:lnTo>
                    <a:pt x="299923" y="21945"/>
                  </a:lnTo>
                  <a:lnTo>
                    <a:pt x="409651" y="0"/>
                  </a:lnTo>
                  <a:lnTo>
                    <a:pt x="446227" y="10973"/>
                  </a:lnTo>
                  <a:lnTo>
                    <a:pt x="526694" y="36576"/>
                  </a:lnTo>
                  <a:lnTo>
                    <a:pt x="662025" y="69494"/>
                  </a:lnTo>
                  <a:lnTo>
                    <a:pt x="782726" y="91440"/>
                  </a:lnTo>
                  <a:lnTo>
                    <a:pt x="903427" y="109728"/>
                  </a:lnTo>
                  <a:lnTo>
                    <a:pt x="1115568" y="124358"/>
                  </a:lnTo>
                  <a:lnTo>
                    <a:pt x="1463040" y="138989"/>
                  </a:lnTo>
                  <a:lnTo>
                    <a:pt x="2008022" y="157277"/>
                  </a:lnTo>
                  <a:lnTo>
                    <a:pt x="2688336" y="179222"/>
                  </a:lnTo>
                  <a:lnTo>
                    <a:pt x="3591763" y="179222"/>
                  </a:lnTo>
                  <a:lnTo>
                    <a:pt x="4045305" y="175565"/>
                  </a:lnTo>
                  <a:lnTo>
                    <a:pt x="4107485" y="171907"/>
                  </a:lnTo>
                  <a:lnTo>
                    <a:pt x="4191609" y="153619"/>
                  </a:lnTo>
                  <a:lnTo>
                    <a:pt x="4294022" y="120701"/>
                  </a:lnTo>
                  <a:lnTo>
                    <a:pt x="4400093" y="73152"/>
                  </a:lnTo>
                  <a:lnTo>
                    <a:pt x="4425696" y="69494"/>
                  </a:lnTo>
                  <a:lnTo>
                    <a:pt x="4443984" y="73152"/>
                  </a:lnTo>
                  <a:lnTo>
                    <a:pt x="4451299" y="87782"/>
                  </a:lnTo>
                  <a:lnTo>
                    <a:pt x="4454957" y="106070"/>
                  </a:lnTo>
                  <a:lnTo>
                    <a:pt x="4447641" y="142646"/>
                  </a:lnTo>
                  <a:lnTo>
                    <a:pt x="4418381" y="234086"/>
                  </a:lnTo>
                  <a:lnTo>
                    <a:pt x="4367174" y="336499"/>
                  </a:lnTo>
                  <a:lnTo>
                    <a:pt x="4286707" y="457200"/>
                  </a:lnTo>
                  <a:lnTo>
                    <a:pt x="4118457" y="416966"/>
                  </a:lnTo>
                  <a:lnTo>
                    <a:pt x="3668573" y="420624"/>
                  </a:lnTo>
                  <a:lnTo>
                    <a:pt x="3035808" y="420624"/>
                  </a:lnTo>
                  <a:lnTo>
                    <a:pt x="2922422" y="398678"/>
                  </a:lnTo>
                  <a:lnTo>
                    <a:pt x="2373782" y="38770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2BB23C1D-1DBF-4F2F-92FF-AEA4FBA9C6E4}"/>
                </a:ext>
              </a:extLst>
            </p:cNvPr>
            <p:cNvSpPr/>
            <p:nvPr/>
          </p:nvSpPr>
          <p:spPr>
            <a:xfrm>
              <a:off x="3233738" y="1743075"/>
              <a:ext cx="1460500" cy="1495425"/>
            </a:xfrm>
            <a:custGeom>
              <a:avLst/>
              <a:gdLst>
                <a:gd name="connsiteX0" fmla="*/ 652462 w 1459706"/>
                <a:gd name="connsiteY0" fmla="*/ 271463 h 1495425"/>
                <a:gd name="connsiteX1" fmla="*/ 33337 w 1459706"/>
                <a:gd name="connsiteY1" fmla="*/ 383381 h 1495425"/>
                <a:gd name="connsiteX2" fmla="*/ 0 w 1459706"/>
                <a:gd name="connsiteY2" fmla="*/ 204788 h 1495425"/>
                <a:gd name="connsiteX3" fmla="*/ 276225 w 1459706"/>
                <a:gd name="connsiteY3" fmla="*/ 159544 h 1495425"/>
                <a:gd name="connsiteX4" fmla="*/ 554831 w 1459706"/>
                <a:gd name="connsiteY4" fmla="*/ 114300 h 1495425"/>
                <a:gd name="connsiteX5" fmla="*/ 921543 w 1459706"/>
                <a:gd name="connsiteY5" fmla="*/ 52388 h 1495425"/>
                <a:gd name="connsiteX6" fmla="*/ 969168 w 1459706"/>
                <a:gd name="connsiteY6" fmla="*/ 28575 h 1495425"/>
                <a:gd name="connsiteX7" fmla="*/ 997743 w 1459706"/>
                <a:gd name="connsiteY7" fmla="*/ 16669 h 1495425"/>
                <a:gd name="connsiteX8" fmla="*/ 1028700 w 1459706"/>
                <a:gd name="connsiteY8" fmla="*/ 7144 h 1495425"/>
                <a:gd name="connsiteX9" fmla="*/ 1052512 w 1459706"/>
                <a:gd name="connsiteY9" fmla="*/ 0 h 1495425"/>
                <a:gd name="connsiteX10" fmla="*/ 1088231 w 1459706"/>
                <a:gd name="connsiteY10" fmla="*/ 0 h 1495425"/>
                <a:gd name="connsiteX11" fmla="*/ 1131093 w 1459706"/>
                <a:gd name="connsiteY11" fmla="*/ 4763 h 1495425"/>
                <a:gd name="connsiteX12" fmla="*/ 1219200 w 1459706"/>
                <a:gd name="connsiteY12" fmla="*/ 35719 h 1495425"/>
                <a:gd name="connsiteX13" fmla="*/ 1278731 w 1459706"/>
                <a:gd name="connsiteY13" fmla="*/ 66675 h 1495425"/>
                <a:gd name="connsiteX14" fmla="*/ 1331118 w 1459706"/>
                <a:gd name="connsiteY14" fmla="*/ 102394 h 1495425"/>
                <a:gd name="connsiteX15" fmla="*/ 1393031 w 1459706"/>
                <a:gd name="connsiteY15" fmla="*/ 154781 h 1495425"/>
                <a:gd name="connsiteX16" fmla="*/ 1440656 w 1459706"/>
                <a:gd name="connsiteY16" fmla="*/ 204788 h 1495425"/>
                <a:gd name="connsiteX17" fmla="*/ 1454943 w 1459706"/>
                <a:gd name="connsiteY17" fmla="*/ 228600 h 1495425"/>
                <a:gd name="connsiteX18" fmla="*/ 1459706 w 1459706"/>
                <a:gd name="connsiteY18" fmla="*/ 259556 h 1495425"/>
                <a:gd name="connsiteX19" fmla="*/ 1447800 w 1459706"/>
                <a:gd name="connsiteY19" fmla="*/ 292894 h 1495425"/>
                <a:gd name="connsiteX20" fmla="*/ 1426368 w 1459706"/>
                <a:gd name="connsiteY20" fmla="*/ 311944 h 1495425"/>
                <a:gd name="connsiteX21" fmla="*/ 1404937 w 1459706"/>
                <a:gd name="connsiteY21" fmla="*/ 333375 h 1495425"/>
                <a:gd name="connsiteX22" fmla="*/ 1376362 w 1459706"/>
                <a:gd name="connsiteY22" fmla="*/ 392906 h 1495425"/>
                <a:gd name="connsiteX23" fmla="*/ 1354931 w 1459706"/>
                <a:gd name="connsiteY23" fmla="*/ 466725 h 1495425"/>
                <a:gd name="connsiteX24" fmla="*/ 1345406 w 1459706"/>
                <a:gd name="connsiteY24" fmla="*/ 542925 h 1495425"/>
                <a:gd name="connsiteX25" fmla="*/ 1307306 w 1459706"/>
                <a:gd name="connsiteY25" fmla="*/ 852488 h 1495425"/>
                <a:gd name="connsiteX26" fmla="*/ 1238250 w 1459706"/>
                <a:gd name="connsiteY26" fmla="*/ 1433513 h 1495425"/>
                <a:gd name="connsiteX27" fmla="*/ 1202531 w 1459706"/>
                <a:gd name="connsiteY27" fmla="*/ 1459706 h 1495425"/>
                <a:gd name="connsiteX28" fmla="*/ 1152525 w 1459706"/>
                <a:gd name="connsiteY28" fmla="*/ 1493044 h 1495425"/>
                <a:gd name="connsiteX29" fmla="*/ 1123950 w 1459706"/>
                <a:gd name="connsiteY29" fmla="*/ 1495425 h 1495425"/>
                <a:gd name="connsiteX30" fmla="*/ 1090612 w 1459706"/>
                <a:gd name="connsiteY30" fmla="*/ 1490663 h 1495425"/>
                <a:gd name="connsiteX31" fmla="*/ 1062037 w 1459706"/>
                <a:gd name="connsiteY31" fmla="*/ 1476375 h 1495425"/>
                <a:gd name="connsiteX32" fmla="*/ 1021556 w 1459706"/>
                <a:gd name="connsiteY32" fmla="*/ 1440656 h 1495425"/>
                <a:gd name="connsiteX33" fmla="*/ 1042987 w 1459706"/>
                <a:gd name="connsiteY33" fmla="*/ 1252538 h 1495425"/>
                <a:gd name="connsiteX34" fmla="*/ 1083468 w 1459706"/>
                <a:gd name="connsiteY34" fmla="*/ 819150 h 1495425"/>
                <a:gd name="connsiteX35" fmla="*/ 1083468 w 1459706"/>
                <a:gd name="connsiteY35" fmla="*/ 626269 h 1495425"/>
                <a:gd name="connsiteX36" fmla="*/ 1081087 w 1459706"/>
                <a:gd name="connsiteY36" fmla="*/ 326231 h 1495425"/>
                <a:gd name="connsiteX37" fmla="*/ 1081087 w 1459706"/>
                <a:gd name="connsiteY37" fmla="*/ 264319 h 1495425"/>
                <a:gd name="connsiteX38" fmla="*/ 1076325 w 1459706"/>
                <a:gd name="connsiteY38" fmla="*/ 242888 h 1495425"/>
                <a:gd name="connsiteX39" fmla="*/ 1062037 w 1459706"/>
                <a:gd name="connsiteY39" fmla="*/ 226219 h 1495425"/>
                <a:gd name="connsiteX40" fmla="*/ 1035843 w 1459706"/>
                <a:gd name="connsiteY40" fmla="*/ 214313 h 1495425"/>
                <a:gd name="connsiteX41" fmla="*/ 978693 w 1459706"/>
                <a:gd name="connsiteY41" fmla="*/ 214313 h 1495425"/>
                <a:gd name="connsiteX42" fmla="*/ 652462 w 1459706"/>
                <a:gd name="connsiteY42" fmla="*/ 271463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59706" h="1495425">
                  <a:moveTo>
                    <a:pt x="652462" y="271463"/>
                  </a:moveTo>
                  <a:lnTo>
                    <a:pt x="33337" y="383381"/>
                  </a:lnTo>
                  <a:lnTo>
                    <a:pt x="0" y="204788"/>
                  </a:lnTo>
                  <a:lnTo>
                    <a:pt x="276225" y="159544"/>
                  </a:lnTo>
                  <a:lnTo>
                    <a:pt x="554831" y="114300"/>
                  </a:lnTo>
                  <a:lnTo>
                    <a:pt x="921543" y="52388"/>
                  </a:lnTo>
                  <a:lnTo>
                    <a:pt x="969168" y="28575"/>
                  </a:lnTo>
                  <a:lnTo>
                    <a:pt x="997743" y="16669"/>
                  </a:lnTo>
                  <a:lnTo>
                    <a:pt x="1028700" y="7144"/>
                  </a:lnTo>
                  <a:lnTo>
                    <a:pt x="1052512" y="0"/>
                  </a:lnTo>
                  <a:lnTo>
                    <a:pt x="1088231" y="0"/>
                  </a:lnTo>
                  <a:lnTo>
                    <a:pt x="1131093" y="4763"/>
                  </a:lnTo>
                  <a:lnTo>
                    <a:pt x="1219200" y="35719"/>
                  </a:lnTo>
                  <a:lnTo>
                    <a:pt x="1278731" y="66675"/>
                  </a:lnTo>
                  <a:lnTo>
                    <a:pt x="1331118" y="102394"/>
                  </a:lnTo>
                  <a:lnTo>
                    <a:pt x="1393031" y="154781"/>
                  </a:lnTo>
                  <a:lnTo>
                    <a:pt x="1440656" y="204788"/>
                  </a:lnTo>
                  <a:lnTo>
                    <a:pt x="1454943" y="228600"/>
                  </a:lnTo>
                  <a:lnTo>
                    <a:pt x="1459706" y="259556"/>
                  </a:lnTo>
                  <a:lnTo>
                    <a:pt x="1447800" y="292894"/>
                  </a:lnTo>
                  <a:lnTo>
                    <a:pt x="1426368" y="311944"/>
                  </a:lnTo>
                  <a:lnTo>
                    <a:pt x="1404937" y="333375"/>
                  </a:lnTo>
                  <a:lnTo>
                    <a:pt x="1376362" y="392906"/>
                  </a:lnTo>
                  <a:lnTo>
                    <a:pt x="1354931" y="466725"/>
                  </a:lnTo>
                  <a:lnTo>
                    <a:pt x="1345406" y="542925"/>
                  </a:lnTo>
                  <a:lnTo>
                    <a:pt x="1307306" y="852488"/>
                  </a:lnTo>
                  <a:lnTo>
                    <a:pt x="1238250" y="1433513"/>
                  </a:lnTo>
                  <a:lnTo>
                    <a:pt x="1202531" y="1459706"/>
                  </a:lnTo>
                  <a:lnTo>
                    <a:pt x="1152525" y="1493044"/>
                  </a:lnTo>
                  <a:lnTo>
                    <a:pt x="1123950" y="1495425"/>
                  </a:lnTo>
                  <a:lnTo>
                    <a:pt x="1090612" y="1490663"/>
                  </a:lnTo>
                  <a:lnTo>
                    <a:pt x="1062037" y="1476375"/>
                  </a:lnTo>
                  <a:lnTo>
                    <a:pt x="1021556" y="1440656"/>
                  </a:lnTo>
                  <a:lnTo>
                    <a:pt x="1042987" y="1252538"/>
                  </a:lnTo>
                  <a:lnTo>
                    <a:pt x="1083468" y="819150"/>
                  </a:lnTo>
                  <a:lnTo>
                    <a:pt x="1083468" y="626269"/>
                  </a:lnTo>
                  <a:cubicBezTo>
                    <a:pt x="1082674" y="526256"/>
                    <a:pt x="1081881" y="426244"/>
                    <a:pt x="1081087" y="326231"/>
                  </a:cubicBezTo>
                  <a:lnTo>
                    <a:pt x="1081087" y="264319"/>
                  </a:lnTo>
                  <a:lnTo>
                    <a:pt x="1076325" y="242888"/>
                  </a:lnTo>
                  <a:lnTo>
                    <a:pt x="1062037" y="226219"/>
                  </a:lnTo>
                  <a:lnTo>
                    <a:pt x="1035843" y="214313"/>
                  </a:lnTo>
                  <a:lnTo>
                    <a:pt x="978693" y="214313"/>
                  </a:lnTo>
                  <a:lnTo>
                    <a:pt x="652462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5D000D15-0C78-49A4-8AF0-2F0F1EB17275}"/>
                </a:ext>
              </a:extLst>
            </p:cNvPr>
            <p:cNvSpPr/>
            <p:nvPr/>
          </p:nvSpPr>
          <p:spPr>
            <a:xfrm>
              <a:off x="3281363" y="2379663"/>
              <a:ext cx="1082675" cy="323850"/>
            </a:xfrm>
            <a:custGeom>
              <a:avLst/>
              <a:gdLst>
                <a:gd name="connsiteX0" fmla="*/ 464343 w 1083468"/>
                <a:gd name="connsiteY0" fmla="*/ 252412 h 323850"/>
                <a:gd name="connsiteX1" fmla="*/ 11906 w 1083468"/>
                <a:gd name="connsiteY1" fmla="*/ 323850 h 323850"/>
                <a:gd name="connsiteX2" fmla="*/ 0 w 1083468"/>
                <a:gd name="connsiteY2" fmla="*/ 159544 h 323850"/>
                <a:gd name="connsiteX3" fmla="*/ 280987 w 1083468"/>
                <a:gd name="connsiteY3" fmla="*/ 116681 h 323850"/>
                <a:gd name="connsiteX4" fmla="*/ 511968 w 1083468"/>
                <a:gd name="connsiteY4" fmla="*/ 80962 h 323850"/>
                <a:gd name="connsiteX5" fmla="*/ 747712 w 1083468"/>
                <a:gd name="connsiteY5" fmla="*/ 47625 h 323850"/>
                <a:gd name="connsiteX6" fmla="*/ 802481 w 1083468"/>
                <a:gd name="connsiteY6" fmla="*/ 40481 h 323850"/>
                <a:gd name="connsiteX7" fmla="*/ 842962 w 1083468"/>
                <a:gd name="connsiteY7" fmla="*/ 28575 h 323850"/>
                <a:gd name="connsiteX8" fmla="*/ 888206 w 1083468"/>
                <a:gd name="connsiteY8" fmla="*/ 14287 h 323850"/>
                <a:gd name="connsiteX9" fmla="*/ 976312 w 1083468"/>
                <a:gd name="connsiteY9" fmla="*/ 2381 h 323850"/>
                <a:gd name="connsiteX10" fmla="*/ 1066800 w 1083468"/>
                <a:gd name="connsiteY10" fmla="*/ 0 h 323850"/>
                <a:gd name="connsiteX11" fmla="*/ 1083468 w 1083468"/>
                <a:gd name="connsiteY11" fmla="*/ 171450 h 323850"/>
                <a:gd name="connsiteX12" fmla="*/ 752475 w 1083468"/>
                <a:gd name="connsiteY12" fmla="*/ 214312 h 323850"/>
                <a:gd name="connsiteX13" fmla="*/ 464343 w 1083468"/>
                <a:gd name="connsiteY13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468" h="323850">
                  <a:moveTo>
                    <a:pt x="464343" y="252412"/>
                  </a:moveTo>
                  <a:lnTo>
                    <a:pt x="11906" y="323850"/>
                  </a:lnTo>
                  <a:lnTo>
                    <a:pt x="0" y="159544"/>
                  </a:lnTo>
                  <a:lnTo>
                    <a:pt x="280987" y="116681"/>
                  </a:lnTo>
                  <a:lnTo>
                    <a:pt x="511968" y="80962"/>
                  </a:lnTo>
                  <a:lnTo>
                    <a:pt x="747712" y="47625"/>
                  </a:lnTo>
                  <a:lnTo>
                    <a:pt x="802481" y="40481"/>
                  </a:lnTo>
                  <a:lnTo>
                    <a:pt x="842962" y="28575"/>
                  </a:lnTo>
                  <a:lnTo>
                    <a:pt x="888206" y="14287"/>
                  </a:lnTo>
                  <a:lnTo>
                    <a:pt x="976312" y="2381"/>
                  </a:lnTo>
                  <a:lnTo>
                    <a:pt x="1066800" y="0"/>
                  </a:lnTo>
                  <a:lnTo>
                    <a:pt x="1083468" y="171450"/>
                  </a:lnTo>
                  <a:lnTo>
                    <a:pt x="752475" y="214312"/>
                  </a:lnTo>
                  <a:lnTo>
                    <a:pt x="464343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40FAAFAB-05DE-4E14-BCE4-D1DB702B228F}"/>
                </a:ext>
              </a:extLst>
            </p:cNvPr>
            <p:cNvSpPr/>
            <p:nvPr/>
          </p:nvSpPr>
          <p:spPr>
            <a:xfrm>
              <a:off x="3271838" y="2992438"/>
              <a:ext cx="1057275" cy="307975"/>
            </a:xfrm>
            <a:custGeom>
              <a:avLst/>
              <a:gdLst>
                <a:gd name="connsiteX0" fmla="*/ 640556 w 1057275"/>
                <a:gd name="connsiteY0" fmla="*/ 204788 h 307182"/>
                <a:gd name="connsiteX1" fmla="*/ 297656 w 1057275"/>
                <a:gd name="connsiteY1" fmla="*/ 280988 h 307182"/>
                <a:gd name="connsiteX2" fmla="*/ 240506 w 1057275"/>
                <a:gd name="connsiteY2" fmla="*/ 297657 h 307182"/>
                <a:gd name="connsiteX3" fmla="*/ 2381 w 1057275"/>
                <a:gd name="connsiteY3" fmla="*/ 307182 h 307182"/>
                <a:gd name="connsiteX4" fmla="*/ 0 w 1057275"/>
                <a:gd name="connsiteY4" fmla="*/ 150019 h 307182"/>
                <a:gd name="connsiteX5" fmla="*/ 250031 w 1057275"/>
                <a:gd name="connsiteY5" fmla="*/ 111919 h 307182"/>
                <a:gd name="connsiteX6" fmla="*/ 523875 w 1057275"/>
                <a:gd name="connsiteY6" fmla="*/ 69057 h 307182"/>
                <a:gd name="connsiteX7" fmla="*/ 745331 w 1057275"/>
                <a:gd name="connsiteY7" fmla="*/ 30957 h 307182"/>
                <a:gd name="connsiteX8" fmla="*/ 821531 w 1057275"/>
                <a:gd name="connsiteY8" fmla="*/ 9525 h 307182"/>
                <a:gd name="connsiteX9" fmla="*/ 885825 w 1057275"/>
                <a:gd name="connsiteY9" fmla="*/ 0 h 307182"/>
                <a:gd name="connsiteX10" fmla="*/ 959643 w 1057275"/>
                <a:gd name="connsiteY10" fmla="*/ 0 h 307182"/>
                <a:gd name="connsiteX11" fmla="*/ 1057275 w 1057275"/>
                <a:gd name="connsiteY11" fmla="*/ 16669 h 307182"/>
                <a:gd name="connsiteX12" fmla="*/ 1052512 w 1057275"/>
                <a:gd name="connsiteY12" fmla="*/ 188119 h 307182"/>
                <a:gd name="connsiteX13" fmla="*/ 973931 w 1057275"/>
                <a:gd name="connsiteY13" fmla="*/ 190500 h 307182"/>
                <a:gd name="connsiteX14" fmla="*/ 907256 w 1057275"/>
                <a:gd name="connsiteY14" fmla="*/ 185738 h 307182"/>
                <a:gd name="connsiteX15" fmla="*/ 812006 w 1057275"/>
                <a:gd name="connsiteY15" fmla="*/ 183357 h 307182"/>
                <a:gd name="connsiteX16" fmla="*/ 640556 w 1057275"/>
                <a:gd name="connsiteY16" fmla="*/ 204788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7275" h="307182">
                  <a:moveTo>
                    <a:pt x="640556" y="204788"/>
                  </a:moveTo>
                  <a:lnTo>
                    <a:pt x="297656" y="280988"/>
                  </a:lnTo>
                  <a:lnTo>
                    <a:pt x="240506" y="297657"/>
                  </a:lnTo>
                  <a:lnTo>
                    <a:pt x="2381" y="307182"/>
                  </a:lnTo>
                  <a:cubicBezTo>
                    <a:pt x="1587" y="254794"/>
                    <a:pt x="794" y="202407"/>
                    <a:pt x="0" y="150019"/>
                  </a:cubicBezTo>
                  <a:lnTo>
                    <a:pt x="250031" y="111919"/>
                  </a:lnTo>
                  <a:lnTo>
                    <a:pt x="523875" y="69057"/>
                  </a:lnTo>
                  <a:lnTo>
                    <a:pt x="745331" y="30957"/>
                  </a:lnTo>
                  <a:lnTo>
                    <a:pt x="821531" y="9525"/>
                  </a:lnTo>
                  <a:lnTo>
                    <a:pt x="885825" y="0"/>
                  </a:lnTo>
                  <a:lnTo>
                    <a:pt x="959643" y="0"/>
                  </a:lnTo>
                  <a:lnTo>
                    <a:pt x="1057275" y="16669"/>
                  </a:lnTo>
                  <a:lnTo>
                    <a:pt x="1052512" y="188119"/>
                  </a:lnTo>
                  <a:lnTo>
                    <a:pt x="973931" y="190500"/>
                  </a:lnTo>
                  <a:lnTo>
                    <a:pt x="907256" y="185738"/>
                  </a:lnTo>
                  <a:lnTo>
                    <a:pt x="812006" y="183357"/>
                  </a:lnTo>
                  <a:lnTo>
                    <a:pt x="640556" y="2047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">
              <a:extLst>
                <a:ext uri="{FF2B5EF4-FFF2-40B4-BE49-F238E27FC236}">
                  <a16:creationId xmlns:a16="http://schemas.microsoft.com/office/drawing/2014/main" id="{30E96026-1BEA-48C3-ABA7-6132213B9D43}"/>
                </a:ext>
              </a:extLst>
            </p:cNvPr>
            <p:cNvSpPr/>
            <p:nvPr/>
          </p:nvSpPr>
          <p:spPr>
            <a:xfrm>
              <a:off x="5137150" y="1725613"/>
              <a:ext cx="452438" cy="1498600"/>
            </a:xfrm>
            <a:custGeom>
              <a:avLst/>
              <a:gdLst>
                <a:gd name="connsiteX0" fmla="*/ 207169 w 452438"/>
                <a:gd name="connsiteY0" fmla="*/ 871538 h 1497807"/>
                <a:gd name="connsiteX1" fmla="*/ 207169 w 452438"/>
                <a:gd name="connsiteY1" fmla="*/ 447675 h 1497807"/>
                <a:gd name="connsiteX2" fmla="*/ 200025 w 452438"/>
                <a:gd name="connsiteY2" fmla="*/ 309563 h 1497807"/>
                <a:gd name="connsiteX3" fmla="*/ 185738 w 452438"/>
                <a:gd name="connsiteY3" fmla="*/ 245269 h 1497807"/>
                <a:gd name="connsiteX4" fmla="*/ 159544 w 452438"/>
                <a:gd name="connsiteY4" fmla="*/ 190500 h 1497807"/>
                <a:gd name="connsiteX5" fmla="*/ 126207 w 452438"/>
                <a:gd name="connsiteY5" fmla="*/ 147638 h 1497807"/>
                <a:gd name="connsiteX6" fmla="*/ 88107 w 452438"/>
                <a:gd name="connsiteY6" fmla="*/ 114300 h 1497807"/>
                <a:gd name="connsiteX7" fmla="*/ 42863 w 452438"/>
                <a:gd name="connsiteY7" fmla="*/ 78582 h 1497807"/>
                <a:gd name="connsiteX8" fmla="*/ 16669 w 452438"/>
                <a:gd name="connsiteY8" fmla="*/ 64294 h 1497807"/>
                <a:gd name="connsiteX9" fmla="*/ 0 w 452438"/>
                <a:gd name="connsiteY9" fmla="*/ 38100 h 1497807"/>
                <a:gd name="connsiteX10" fmla="*/ 2382 w 452438"/>
                <a:gd name="connsiteY10" fmla="*/ 19050 h 1497807"/>
                <a:gd name="connsiteX11" fmla="*/ 9525 w 452438"/>
                <a:gd name="connsiteY11" fmla="*/ 9525 h 1497807"/>
                <a:gd name="connsiteX12" fmla="*/ 40482 w 452438"/>
                <a:gd name="connsiteY12" fmla="*/ 0 h 1497807"/>
                <a:gd name="connsiteX13" fmla="*/ 83344 w 452438"/>
                <a:gd name="connsiteY13" fmla="*/ 0 h 1497807"/>
                <a:gd name="connsiteX14" fmla="*/ 142875 w 452438"/>
                <a:gd name="connsiteY14" fmla="*/ 7144 h 1497807"/>
                <a:gd name="connsiteX15" fmla="*/ 221457 w 452438"/>
                <a:gd name="connsiteY15" fmla="*/ 30957 h 1497807"/>
                <a:gd name="connsiteX16" fmla="*/ 309563 w 452438"/>
                <a:gd name="connsiteY16" fmla="*/ 66675 h 1497807"/>
                <a:gd name="connsiteX17" fmla="*/ 411957 w 452438"/>
                <a:gd name="connsiteY17" fmla="*/ 135732 h 1497807"/>
                <a:gd name="connsiteX18" fmla="*/ 452438 w 452438"/>
                <a:gd name="connsiteY18" fmla="*/ 300038 h 1497807"/>
                <a:gd name="connsiteX19" fmla="*/ 450057 w 452438"/>
                <a:gd name="connsiteY19" fmla="*/ 704850 h 1497807"/>
                <a:gd name="connsiteX20" fmla="*/ 428625 w 452438"/>
                <a:gd name="connsiteY20" fmla="*/ 850107 h 1497807"/>
                <a:gd name="connsiteX21" fmla="*/ 428625 w 452438"/>
                <a:gd name="connsiteY21" fmla="*/ 1259682 h 1497807"/>
                <a:gd name="connsiteX22" fmla="*/ 407194 w 452438"/>
                <a:gd name="connsiteY22" fmla="*/ 1414463 h 1497807"/>
                <a:gd name="connsiteX23" fmla="*/ 388144 w 452438"/>
                <a:gd name="connsiteY23" fmla="*/ 1454944 h 1497807"/>
                <a:gd name="connsiteX24" fmla="*/ 357188 w 452438"/>
                <a:gd name="connsiteY24" fmla="*/ 1483519 h 1497807"/>
                <a:gd name="connsiteX25" fmla="*/ 321469 w 452438"/>
                <a:gd name="connsiteY25" fmla="*/ 1497807 h 1497807"/>
                <a:gd name="connsiteX26" fmla="*/ 278607 w 452438"/>
                <a:gd name="connsiteY26" fmla="*/ 1485900 h 1497807"/>
                <a:gd name="connsiteX27" fmla="*/ 250032 w 452438"/>
                <a:gd name="connsiteY27" fmla="*/ 1459707 h 1497807"/>
                <a:gd name="connsiteX28" fmla="*/ 223838 w 452438"/>
                <a:gd name="connsiteY28" fmla="*/ 1421607 h 1497807"/>
                <a:gd name="connsiteX29" fmla="*/ 204788 w 452438"/>
                <a:gd name="connsiteY29" fmla="*/ 1385888 h 1497807"/>
                <a:gd name="connsiteX30" fmla="*/ 185738 w 452438"/>
                <a:gd name="connsiteY30" fmla="*/ 1323975 h 1497807"/>
                <a:gd name="connsiteX31" fmla="*/ 190500 w 452438"/>
                <a:gd name="connsiteY31" fmla="*/ 1278732 h 1497807"/>
                <a:gd name="connsiteX32" fmla="*/ 200025 w 452438"/>
                <a:gd name="connsiteY32" fmla="*/ 1238250 h 1497807"/>
                <a:gd name="connsiteX33" fmla="*/ 207169 w 452438"/>
                <a:gd name="connsiteY33" fmla="*/ 1119188 h 1497807"/>
                <a:gd name="connsiteX34" fmla="*/ 207169 w 452438"/>
                <a:gd name="connsiteY34" fmla="*/ 871538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2438" h="1497807">
                  <a:moveTo>
                    <a:pt x="207169" y="871538"/>
                  </a:moveTo>
                  <a:lnTo>
                    <a:pt x="207169" y="447675"/>
                  </a:lnTo>
                  <a:lnTo>
                    <a:pt x="200025" y="309563"/>
                  </a:lnTo>
                  <a:lnTo>
                    <a:pt x="185738" y="245269"/>
                  </a:lnTo>
                  <a:lnTo>
                    <a:pt x="159544" y="190500"/>
                  </a:lnTo>
                  <a:lnTo>
                    <a:pt x="126207" y="147638"/>
                  </a:lnTo>
                  <a:lnTo>
                    <a:pt x="88107" y="114300"/>
                  </a:lnTo>
                  <a:lnTo>
                    <a:pt x="42863" y="78582"/>
                  </a:lnTo>
                  <a:lnTo>
                    <a:pt x="16669" y="64294"/>
                  </a:lnTo>
                  <a:lnTo>
                    <a:pt x="0" y="38100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40482" y="0"/>
                  </a:lnTo>
                  <a:lnTo>
                    <a:pt x="83344" y="0"/>
                  </a:lnTo>
                  <a:lnTo>
                    <a:pt x="142875" y="7144"/>
                  </a:lnTo>
                  <a:lnTo>
                    <a:pt x="221457" y="30957"/>
                  </a:lnTo>
                  <a:lnTo>
                    <a:pt x="309563" y="66675"/>
                  </a:lnTo>
                  <a:lnTo>
                    <a:pt x="411957" y="135732"/>
                  </a:lnTo>
                  <a:lnTo>
                    <a:pt x="452438" y="300038"/>
                  </a:lnTo>
                  <a:cubicBezTo>
                    <a:pt x="451644" y="434975"/>
                    <a:pt x="450851" y="569913"/>
                    <a:pt x="450057" y="704850"/>
                  </a:cubicBezTo>
                  <a:lnTo>
                    <a:pt x="428625" y="850107"/>
                  </a:lnTo>
                  <a:lnTo>
                    <a:pt x="428625" y="1259682"/>
                  </a:lnTo>
                  <a:lnTo>
                    <a:pt x="407194" y="1414463"/>
                  </a:lnTo>
                  <a:lnTo>
                    <a:pt x="388144" y="1454944"/>
                  </a:lnTo>
                  <a:lnTo>
                    <a:pt x="357188" y="1483519"/>
                  </a:lnTo>
                  <a:lnTo>
                    <a:pt x="321469" y="1497807"/>
                  </a:lnTo>
                  <a:lnTo>
                    <a:pt x="278607" y="1485900"/>
                  </a:lnTo>
                  <a:lnTo>
                    <a:pt x="250032" y="1459707"/>
                  </a:lnTo>
                  <a:lnTo>
                    <a:pt x="223838" y="1421607"/>
                  </a:lnTo>
                  <a:lnTo>
                    <a:pt x="204788" y="1385888"/>
                  </a:lnTo>
                  <a:lnTo>
                    <a:pt x="185738" y="1323975"/>
                  </a:lnTo>
                  <a:lnTo>
                    <a:pt x="190500" y="1278732"/>
                  </a:lnTo>
                  <a:lnTo>
                    <a:pt x="200025" y="1238250"/>
                  </a:lnTo>
                  <a:lnTo>
                    <a:pt x="207169" y="1119188"/>
                  </a:lnTo>
                  <a:lnTo>
                    <a:pt x="207169" y="871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814A5564-A011-46A1-9E5B-6608FD03A193}"/>
                </a:ext>
              </a:extLst>
            </p:cNvPr>
            <p:cNvSpPr/>
            <p:nvPr/>
          </p:nvSpPr>
          <p:spPr>
            <a:xfrm rot="16200000">
              <a:off x="3898106" y="3166269"/>
              <a:ext cx="4708525" cy="1671638"/>
            </a:xfrm>
            <a:custGeom>
              <a:avLst/>
              <a:gdLst>
                <a:gd name="connsiteX0" fmla="*/ 1828800 w 4709160"/>
                <a:gd name="connsiteY0" fmla="*/ 1520190 h 1672590"/>
                <a:gd name="connsiteX1" fmla="*/ 1428750 w 4709160"/>
                <a:gd name="connsiteY1" fmla="*/ 1531620 h 1672590"/>
                <a:gd name="connsiteX2" fmla="*/ 1215390 w 4709160"/>
                <a:gd name="connsiteY2" fmla="*/ 1535430 h 1672590"/>
                <a:gd name="connsiteX3" fmla="*/ 880110 w 4709160"/>
                <a:gd name="connsiteY3" fmla="*/ 1550670 h 1672590"/>
                <a:gd name="connsiteX4" fmla="*/ 495300 w 4709160"/>
                <a:gd name="connsiteY4" fmla="*/ 1577340 h 1672590"/>
                <a:gd name="connsiteX5" fmla="*/ 457200 w 4709160"/>
                <a:gd name="connsiteY5" fmla="*/ 1577340 h 1672590"/>
                <a:gd name="connsiteX6" fmla="*/ 400050 w 4709160"/>
                <a:gd name="connsiteY6" fmla="*/ 1565910 h 1672590"/>
                <a:gd name="connsiteX7" fmla="*/ 266700 w 4709160"/>
                <a:gd name="connsiteY7" fmla="*/ 1508760 h 1672590"/>
                <a:gd name="connsiteX8" fmla="*/ 201930 w 4709160"/>
                <a:gd name="connsiteY8" fmla="*/ 1470660 h 1672590"/>
                <a:gd name="connsiteX9" fmla="*/ 95250 w 4709160"/>
                <a:gd name="connsiteY9" fmla="*/ 1398270 h 1672590"/>
                <a:gd name="connsiteX10" fmla="*/ 11430 w 4709160"/>
                <a:gd name="connsiteY10" fmla="*/ 1325880 h 1672590"/>
                <a:gd name="connsiteX11" fmla="*/ 0 w 4709160"/>
                <a:gd name="connsiteY11" fmla="*/ 1303020 h 1672590"/>
                <a:gd name="connsiteX12" fmla="*/ 0 w 4709160"/>
                <a:gd name="connsiteY12" fmla="*/ 1268730 h 1672590"/>
                <a:gd name="connsiteX13" fmla="*/ 11430 w 4709160"/>
                <a:gd name="connsiteY13" fmla="*/ 1245870 h 1672590"/>
                <a:gd name="connsiteX14" fmla="*/ 38100 w 4709160"/>
                <a:gd name="connsiteY14" fmla="*/ 1230630 h 1672590"/>
                <a:gd name="connsiteX15" fmla="*/ 83820 w 4709160"/>
                <a:gd name="connsiteY15" fmla="*/ 1211580 h 1672590"/>
                <a:gd name="connsiteX16" fmla="*/ 541020 w 4709160"/>
                <a:gd name="connsiteY16" fmla="*/ 1291590 h 1672590"/>
                <a:gd name="connsiteX17" fmla="*/ 883920 w 4709160"/>
                <a:gd name="connsiteY17" fmla="*/ 1295400 h 1672590"/>
                <a:gd name="connsiteX18" fmla="*/ 1322070 w 4709160"/>
                <a:gd name="connsiteY18" fmla="*/ 1291590 h 1672590"/>
                <a:gd name="connsiteX19" fmla="*/ 2038350 w 4709160"/>
                <a:gd name="connsiteY19" fmla="*/ 1287780 h 1672590"/>
                <a:gd name="connsiteX20" fmla="*/ 2998470 w 4709160"/>
                <a:gd name="connsiteY20" fmla="*/ 1287780 h 1672590"/>
                <a:gd name="connsiteX21" fmla="*/ 3642360 w 4709160"/>
                <a:gd name="connsiteY21" fmla="*/ 1291590 h 1672590"/>
                <a:gd name="connsiteX22" fmla="*/ 4278630 w 4709160"/>
                <a:gd name="connsiteY22" fmla="*/ 1291590 h 1672590"/>
                <a:gd name="connsiteX23" fmla="*/ 4366260 w 4709160"/>
                <a:gd name="connsiteY23" fmla="*/ 1291590 h 1672590"/>
                <a:gd name="connsiteX24" fmla="*/ 4396740 w 4709160"/>
                <a:gd name="connsiteY24" fmla="*/ 1283970 h 1672590"/>
                <a:gd name="connsiteX25" fmla="*/ 4419600 w 4709160"/>
                <a:gd name="connsiteY25" fmla="*/ 1261110 h 1672590"/>
                <a:gd name="connsiteX26" fmla="*/ 4442460 w 4709160"/>
                <a:gd name="connsiteY26" fmla="*/ 1230630 h 1672590"/>
                <a:gd name="connsiteX27" fmla="*/ 4446270 w 4709160"/>
                <a:gd name="connsiteY27" fmla="*/ 1196340 h 1672590"/>
                <a:gd name="connsiteX28" fmla="*/ 4431030 w 4709160"/>
                <a:gd name="connsiteY28" fmla="*/ 1055370 h 1672590"/>
                <a:gd name="connsiteX29" fmla="*/ 4392930 w 4709160"/>
                <a:gd name="connsiteY29" fmla="*/ 704850 h 1672590"/>
                <a:gd name="connsiteX30" fmla="*/ 4362450 w 4709160"/>
                <a:gd name="connsiteY30" fmla="*/ 449580 h 1672590"/>
                <a:gd name="connsiteX31" fmla="*/ 4328160 w 4709160"/>
                <a:gd name="connsiteY31" fmla="*/ 118110 h 1672590"/>
                <a:gd name="connsiteX32" fmla="*/ 4491990 w 4709160"/>
                <a:gd name="connsiteY32" fmla="*/ 0 h 1672590"/>
                <a:gd name="connsiteX33" fmla="*/ 4503420 w 4709160"/>
                <a:gd name="connsiteY33" fmla="*/ 140970 h 1672590"/>
                <a:gd name="connsiteX34" fmla="*/ 4533900 w 4709160"/>
                <a:gd name="connsiteY34" fmla="*/ 373380 h 1672590"/>
                <a:gd name="connsiteX35" fmla="*/ 4568190 w 4709160"/>
                <a:gd name="connsiteY35" fmla="*/ 632460 h 1672590"/>
                <a:gd name="connsiteX36" fmla="*/ 4606290 w 4709160"/>
                <a:gd name="connsiteY36" fmla="*/ 872490 h 1672590"/>
                <a:gd name="connsiteX37" fmla="*/ 4648200 w 4709160"/>
                <a:gd name="connsiteY37" fmla="*/ 1177290 h 1672590"/>
                <a:gd name="connsiteX38" fmla="*/ 4671060 w 4709160"/>
                <a:gd name="connsiteY38" fmla="*/ 1196340 h 1672590"/>
                <a:gd name="connsiteX39" fmla="*/ 4693920 w 4709160"/>
                <a:gd name="connsiteY39" fmla="*/ 1226820 h 1672590"/>
                <a:gd name="connsiteX40" fmla="*/ 4705350 w 4709160"/>
                <a:gd name="connsiteY40" fmla="*/ 1253490 h 1672590"/>
                <a:gd name="connsiteX41" fmla="*/ 4709160 w 4709160"/>
                <a:gd name="connsiteY41" fmla="*/ 1299210 h 1672590"/>
                <a:gd name="connsiteX42" fmla="*/ 4697730 w 4709160"/>
                <a:gd name="connsiteY42" fmla="*/ 1344930 h 1672590"/>
                <a:gd name="connsiteX43" fmla="*/ 4671060 w 4709160"/>
                <a:gd name="connsiteY43" fmla="*/ 1402080 h 1672590"/>
                <a:gd name="connsiteX44" fmla="*/ 4636770 w 4709160"/>
                <a:gd name="connsiteY44" fmla="*/ 1463040 h 1672590"/>
                <a:gd name="connsiteX45" fmla="*/ 4594860 w 4709160"/>
                <a:gd name="connsiteY45" fmla="*/ 1520190 h 1672590"/>
                <a:gd name="connsiteX46" fmla="*/ 4511040 w 4709160"/>
                <a:gd name="connsiteY46" fmla="*/ 1604010 h 1672590"/>
                <a:gd name="connsiteX47" fmla="*/ 4450080 w 4709160"/>
                <a:gd name="connsiteY47" fmla="*/ 1657350 h 1672590"/>
                <a:gd name="connsiteX48" fmla="*/ 4415790 w 4709160"/>
                <a:gd name="connsiteY48" fmla="*/ 1672590 h 1672590"/>
                <a:gd name="connsiteX49" fmla="*/ 4377690 w 4709160"/>
                <a:gd name="connsiteY49" fmla="*/ 1661160 h 1672590"/>
                <a:gd name="connsiteX50" fmla="*/ 4351020 w 4709160"/>
                <a:gd name="connsiteY50" fmla="*/ 1634490 h 1672590"/>
                <a:gd name="connsiteX51" fmla="*/ 4320540 w 4709160"/>
                <a:gd name="connsiteY51" fmla="*/ 1607820 h 1672590"/>
                <a:gd name="connsiteX52" fmla="*/ 4267200 w 4709160"/>
                <a:gd name="connsiteY52" fmla="*/ 1581150 h 1672590"/>
                <a:gd name="connsiteX53" fmla="*/ 4206240 w 4709160"/>
                <a:gd name="connsiteY53" fmla="*/ 1558290 h 1672590"/>
                <a:gd name="connsiteX54" fmla="*/ 4069080 w 4709160"/>
                <a:gd name="connsiteY54" fmla="*/ 1539240 h 1672590"/>
                <a:gd name="connsiteX55" fmla="*/ 3688080 w 4709160"/>
                <a:gd name="connsiteY55" fmla="*/ 1516380 h 1672590"/>
                <a:gd name="connsiteX56" fmla="*/ 3196590 w 4709160"/>
                <a:gd name="connsiteY56" fmla="*/ 1512570 h 1672590"/>
                <a:gd name="connsiteX57" fmla="*/ 2644140 w 4709160"/>
                <a:gd name="connsiteY57" fmla="*/ 1516380 h 1672590"/>
                <a:gd name="connsiteX58" fmla="*/ 1828800 w 4709160"/>
                <a:gd name="connsiteY58" fmla="*/ 1520190 h 16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09160" h="1672590">
                  <a:moveTo>
                    <a:pt x="1828800" y="1520190"/>
                  </a:moveTo>
                  <a:lnTo>
                    <a:pt x="1428750" y="1531620"/>
                  </a:lnTo>
                  <a:lnTo>
                    <a:pt x="1215390" y="1535430"/>
                  </a:lnTo>
                  <a:lnTo>
                    <a:pt x="880110" y="1550670"/>
                  </a:lnTo>
                  <a:lnTo>
                    <a:pt x="495300" y="1577340"/>
                  </a:lnTo>
                  <a:lnTo>
                    <a:pt x="457200" y="1577340"/>
                  </a:lnTo>
                  <a:lnTo>
                    <a:pt x="400050" y="1565910"/>
                  </a:lnTo>
                  <a:lnTo>
                    <a:pt x="266700" y="1508760"/>
                  </a:lnTo>
                  <a:lnTo>
                    <a:pt x="201930" y="1470660"/>
                  </a:lnTo>
                  <a:lnTo>
                    <a:pt x="95250" y="1398270"/>
                  </a:lnTo>
                  <a:lnTo>
                    <a:pt x="11430" y="1325880"/>
                  </a:lnTo>
                  <a:lnTo>
                    <a:pt x="0" y="1303020"/>
                  </a:lnTo>
                  <a:lnTo>
                    <a:pt x="0" y="1268730"/>
                  </a:lnTo>
                  <a:lnTo>
                    <a:pt x="11430" y="1245870"/>
                  </a:lnTo>
                  <a:lnTo>
                    <a:pt x="38100" y="1230630"/>
                  </a:lnTo>
                  <a:lnTo>
                    <a:pt x="83820" y="1211580"/>
                  </a:lnTo>
                  <a:lnTo>
                    <a:pt x="541020" y="1291590"/>
                  </a:lnTo>
                  <a:lnTo>
                    <a:pt x="883920" y="1295400"/>
                  </a:lnTo>
                  <a:lnTo>
                    <a:pt x="1322070" y="1291590"/>
                  </a:lnTo>
                  <a:lnTo>
                    <a:pt x="2038350" y="1287780"/>
                  </a:lnTo>
                  <a:lnTo>
                    <a:pt x="2998470" y="1287780"/>
                  </a:lnTo>
                  <a:lnTo>
                    <a:pt x="3642360" y="1291590"/>
                  </a:lnTo>
                  <a:lnTo>
                    <a:pt x="4278630" y="1291590"/>
                  </a:lnTo>
                  <a:lnTo>
                    <a:pt x="4366260" y="1291590"/>
                  </a:lnTo>
                  <a:lnTo>
                    <a:pt x="4396740" y="1283970"/>
                  </a:lnTo>
                  <a:lnTo>
                    <a:pt x="4419600" y="1261110"/>
                  </a:lnTo>
                  <a:lnTo>
                    <a:pt x="4442460" y="1230630"/>
                  </a:lnTo>
                  <a:lnTo>
                    <a:pt x="4446270" y="1196340"/>
                  </a:lnTo>
                  <a:lnTo>
                    <a:pt x="4431030" y="1055370"/>
                  </a:lnTo>
                  <a:lnTo>
                    <a:pt x="4392930" y="704850"/>
                  </a:lnTo>
                  <a:lnTo>
                    <a:pt x="4362450" y="449580"/>
                  </a:lnTo>
                  <a:lnTo>
                    <a:pt x="4328160" y="118110"/>
                  </a:lnTo>
                  <a:lnTo>
                    <a:pt x="4491990" y="0"/>
                  </a:lnTo>
                  <a:lnTo>
                    <a:pt x="4503420" y="140970"/>
                  </a:lnTo>
                  <a:lnTo>
                    <a:pt x="4533900" y="373380"/>
                  </a:lnTo>
                  <a:lnTo>
                    <a:pt x="4568190" y="632460"/>
                  </a:lnTo>
                  <a:lnTo>
                    <a:pt x="4606290" y="872490"/>
                  </a:lnTo>
                  <a:lnTo>
                    <a:pt x="4648200" y="1177290"/>
                  </a:lnTo>
                  <a:lnTo>
                    <a:pt x="4671060" y="1196340"/>
                  </a:lnTo>
                  <a:lnTo>
                    <a:pt x="4693920" y="1226820"/>
                  </a:lnTo>
                  <a:lnTo>
                    <a:pt x="4705350" y="1253490"/>
                  </a:lnTo>
                  <a:lnTo>
                    <a:pt x="4709160" y="1299210"/>
                  </a:lnTo>
                  <a:lnTo>
                    <a:pt x="4697730" y="1344930"/>
                  </a:lnTo>
                  <a:lnTo>
                    <a:pt x="4671060" y="1402080"/>
                  </a:lnTo>
                  <a:lnTo>
                    <a:pt x="4636770" y="1463040"/>
                  </a:lnTo>
                  <a:lnTo>
                    <a:pt x="4594860" y="1520190"/>
                  </a:lnTo>
                  <a:lnTo>
                    <a:pt x="4511040" y="1604010"/>
                  </a:lnTo>
                  <a:lnTo>
                    <a:pt x="4450080" y="1657350"/>
                  </a:lnTo>
                  <a:lnTo>
                    <a:pt x="4415790" y="1672590"/>
                  </a:lnTo>
                  <a:lnTo>
                    <a:pt x="4377690" y="1661160"/>
                  </a:lnTo>
                  <a:lnTo>
                    <a:pt x="4351020" y="1634490"/>
                  </a:lnTo>
                  <a:lnTo>
                    <a:pt x="4320540" y="1607820"/>
                  </a:lnTo>
                  <a:lnTo>
                    <a:pt x="4267200" y="1581150"/>
                  </a:lnTo>
                  <a:lnTo>
                    <a:pt x="4206240" y="1558290"/>
                  </a:lnTo>
                  <a:lnTo>
                    <a:pt x="4069080" y="1539240"/>
                  </a:lnTo>
                  <a:lnTo>
                    <a:pt x="3688080" y="1516380"/>
                  </a:lnTo>
                  <a:lnTo>
                    <a:pt x="3196590" y="1512570"/>
                  </a:lnTo>
                  <a:lnTo>
                    <a:pt x="2644140" y="1516380"/>
                  </a:lnTo>
                  <a:lnTo>
                    <a:pt x="1828800" y="15201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A47CE4AC-D27A-4D56-AAE9-27539D8D1B07}"/>
                </a:ext>
              </a:extLst>
            </p:cNvPr>
            <p:cNvSpPr/>
            <p:nvPr/>
          </p:nvSpPr>
          <p:spPr>
            <a:xfrm>
              <a:off x="6135688" y="5770563"/>
              <a:ext cx="609600" cy="523875"/>
            </a:xfrm>
            <a:custGeom>
              <a:avLst/>
              <a:gdLst>
                <a:gd name="connsiteX0" fmla="*/ 185738 w 609600"/>
                <a:gd name="connsiteY0" fmla="*/ 40481 h 523875"/>
                <a:gd name="connsiteX1" fmla="*/ 438150 w 609600"/>
                <a:gd name="connsiteY1" fmla="*/ 119062 h 523875"/>
                <a:gd name="connsiteX2" fmla="*/ 476250 w 609600"/>
                <a:gd name="connsiteY2" fmla="*/ 123825 h 523875"/>
                <a:gd name="connsiteX3" fmla="*/ 500063 w 609600"/>
                <a:gd name="connsiteY3" fmla="*/ 123825 h 523875"/>
                <a:gd name="connsiteX4" fmla="*/ 528638 w 609600"/>
                <a:gd name="connsiteY4" fmla="*/ 114300 h 523875"/>
                <a:gd name="connsiteX5" fmla="*/ 545307 w 609600"/>
                <a:gd name="connsiteY5" fmla="*/ 100012 h 523875"/>
                <a:gd name="connsiteX6" fmla="*/ 609600 w 609600"/>
                <a:gd name="connsiteY6" fmla="*/ 0 h 523875"/>
                <a:gd name="connsiteX7" fmla="*/ 509588 w 609600"/>
                <a:gd name="connsiteY7" fmla="*/ 523875 h 523875"/>
                <a:gd name="connsiteX8" fmla="*/ 492919 w 609600"/>
                <a:gd name="connsiteY8" fmla="*/ 500062 h 523875"/>
                <a:gd name="connsiteX9" fmla="*/ 469107 w 609600"/>
                <a:gd name="connsiteY9" fmla="*/ 454819 h 523875"/>
                <a:gd name="connsiteX10" fmla="*/ 421482 w 609600"/>
                <a:gd name="connsiteY10" fmla="*/ 371475 h 523875"/>
                <a:gd name="connsiteX11" fmla="*/ 383382 w 609600"/>
                <a:gd name="connsiteY11" fmla="*/ 321469 h 523875"/>
                <a:gd name="connsiteX12" fmla="*/ 335757 w 609600"/>
                <a:gd name="connsiteY12" fmla="*/ 271462 h 523875"/>
                <a:gd name="connsiteX13" fmla="*/ 300038 w 609600"/>
                <a:gd name="connsiteY13" fmla="*/ 238125 h 523875"/>
                <a:gd name="connsiteX14" fmla="*/ 264319 w 609600"/>
                <a:gd name="connsiteY14" fmla="*/ 209550 h 523875"/>
                <a:gd name="connsiteX15" fmla="*/ 204788 w 609600"/>
                <a:gd name="connsiteY15" fmla="*/ 164306 h 523875"/>
                <a:gd name="connsiteX16" fmla="*/ 154782 w 609600"/>
                <a:gd name="connsiteY16" fmla="*/ 133350 h 523875"/>
                <a:gd name="connsiteX17" fmla="*/ 90488 w 609600"/>
                <a:gd name="connsiteY17" fmla="*/ 97631 h 523875"/>
                <a:gd name="connsiteX18" fmla="*/ 35719 w 609600"/>
                <a:gd name="connsiteY18" fmla="*/ 73819 h 523875"/>
                <a:gd name="connsiteX19" fmla="*/ 21432 w 609600"/>
                <a:gd name="connsiteY19" fmla="*/ 61912 h 523875"/>
                <a:gd name="connsiteX20" fmla="*/ 2382 w 609600"/>
                <a:gd name="connsiteY20" fmla="*/ 40481 h 523875"/>
                <a:gd name="connsiteX21" fmla="*/ 0 w 609600"/>
                <a:gd name="connsiteY21" fmla="*/ 23812 h 523875"/>
                <a:gd name="connsiteX22" fmla="*/ 4763 w 609600"/>
                <a:gd name="connsiteY22" fmla="*/ 7144 h 523875"/>
                <a:gd name="connsiteX23" fmla="*/ 28575 w 609600"/>
                <a:gd name="connsiteY23" fmla="*/ 0 h 523875"/>
                <a:gd name="connsiteX24" fmla="*/ 57150 w 609600"/>
                <a:gd name="connsiteY24" fmla="*/ 0 h 523875"/>
                <a:gd name="connsiteX25" fmla="*/ 185738 w 609600"/>
                <a:gd name="connsiteY25" fmla="*/ 404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9600" h="523875">
                  <a:moveTo>
                    <a:pt x="185738" y="40481"/>
                  </a:moveTo>
                  <a:lnTo>
                    <a:pt x="438150" y="119062"/>
                  </a:lnTo>
                  <a:lnTo>
                    <a:pt x="476250" y="123825"/>
                  </a:lnTo>
                  <a:lnTo>
                    <a:pt x="500063" y="123825"/>
                  </a:lnTo>
                  <a:lnTo>
                    <a:pt x="528638" y="114300"/>
                  </a:lnTo>
                  <a:lnTo>
                    <a:pt x="545307" y="100012"/>
                  </a:lnTo>
                  <a:lnTo>
                    <a:pt x="609600" y="0"/>
                  </a:lnTo>
                  <a:lnTo>
                    <a:pt x="509588" y="523875"/>
                  </a:lnTo>
                  <a:lnTo>
                    <a:pt x="492919" y="500062"/>
                  </a:lnTo>
                  <a:lnTo>
                    <a:pt x="469107" y="454819"/>
                  </a:lnTo>
                  <a:lnTo>
                    <a:pt x="421482" y="371475"/>
                  </a:lnTo>
                  <a:lnTo>
                    <a:pt x="383382" y="321469"/>
                  </a:lnTo>
                  <a:lnTo>
                    <a:pt x="335757" y="271462"/>
                  </a:lnTo>
                  <a:lnTo>
                    <a:pt x="300038" y="238125"/>
                  </a:lnTo>
                  <a:lnTo>
                    <a:pt x="264319" y="209550"/>
                  </a:lnTo>
                  <a:lnTo>
                    <a:pt x="204788" y="164306"/>
                  </a:lnTo>
                  <a:lnTo>
                    <a:pt x="154782" y="133350"/>
                  </a:lnTo>
                  <a:lnTo>
                    <a:pt x="90488" y="97631"/>
                  </a:lnTo>
                  <a:lnTo>
                    <a:pt x="35719" y="73819"/>
                  </a:lnTo>
                  <a:lnTo>
                    <a:pt x="21432" y="61912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185738" y="40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5090E0BD-322D-4F5A-A72F-62EDA9034511}"/>
                </a:ext>
              </a:extLst>
            </p:cNvPr>
            <p:cNvSpPr/>
            <p:nvPr/>
          </p:nvSpPr>
          <p:spPr>
            <a:xfrm>
              <a:off x="5499100" y="2252663"/>
              <a:ext cx="1273175" cy="327025"/>
            </a:xfrm>
            <a:custGeom>
              <a:avLst/>
              <a:gdLst>
                <a:gd name="connsiteX0" fmla="*/ 921544 w 1273969"/>
                <a:gd name="connsiteY0" fmla="*/ 233362 h 326231"/>
                <a:gd name="connsiteX1" fmla="*/ 304800 w 1273969"/>
                <a:gd name="connsiteY1" fmla="*/ 326231 h 326231"/>
                <a:gd name="connsiteX2" fmla="*/ 7144 w 1273969"/>
                <a:gd name="connsiteY2" fmla="*/ 300037 h 326231"/>
                <a:gd name="connsiteX3" fmla="*/ 0 w 1273969"/>
                <a:gd name="connsiteY3" fmla="*/ 183356 h 326231"/>
                <a:gd name="connsiteX4" fmla="*/ 290513 w 1273969"/>
                <a:gd name="connsiteY4" fmla="*/ 140493 h 326231"/>
                <a:gd name="connsiteX5" fmla="*/ 711994 w 1273969"/>
                <a:gd name="connsiteY5" fmla="*/ 78581 h 326231"/>
                <a:gd name="connsiteX6" fmla="*/ 1264444 w 1273969"/>
                <a:gd name="connsiteY6" fmla="*/ 0 h 326231"/>
                <a:gd name="connsiteX7" fmla="*/ 1273969 w 1273969"/>
                <a:gd name="connsiteY7" fmla="*/ 183356 h 326231"/>
                <a:gd name="connsiteX8" fmla="*/ 921544 w 1273969"/>
                <a:gd name="connsiteY8" fmla="*/ 233362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69" h="326231">
                  <a:moveTo>
                    <a:pt x="921544" y="233362"/>
                  </a:moveTo>
                  <a:lnTo>
                    <a:pt x="304800" y="326231"/>
                  </a:lnTo>
                  <a:lnTo>
                    <a:pt x="7144" y="300037"/>
                  </a:lnTo>
                  <a:lnTo>
                    <a:pt x="0" y="183356"/>
                  </a:lnTo>
                  <a:lnTo>
                    <a:pt x="290513" y="140493"/>
                  </a:lnTo>
                  <a:lnTo>
                    <a:pt x="711994" y="78581"/>
                  </a:lnTo>
                  <a:lnTo>
                    <a:pt x="1264444" y="0"/>
                  </a:lnTo>
                  <a:lnTo>
                    <a:pt x="1273969" y="183356"/>
                  </a:lnTo>
                  <a:lnTo>
                    <a:pt x="921544" y="2333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24BAEF6F-F42D-465E-A986-D68A4A0A4592}"/>
                </a:ext>
              </a:extLst>
            </p:cNvPr>
            <p:cNvSpPr/>
            <p:nvPr/>
          </p:nvSpPr>
          <p:spPr>
            <a:xfrm>
              <a:off x="5489575" y="2838450"/>
              <a:ext cx="1282700" cy="300038"/>
            </a:xfrm>
            <a:custGeom>
              <a:avLst/>
              <a:gdLst>
                <a:gd name="connsiteX0" fmla="*/ 807244 w 1283494"/>
                <a:gd name="connsiteY0" fmla="*/ 240506 h 300038"/>
                <a:gd name="connsiteX1" fmla="*/ 2382 w 1283494"/>
                <a:gd name="connsiteY1" fmla="*/ 300038 h 300038"/>
                <a:gd name="connsiteX2" fmla="*/ 0 w 1283494"/>
                <a:gd name="connsiteY2" fmla="*/ 147638 h 300038"/>
                <a:gd name="connsiteX3" fmla="*/ 483394 w 1283494"/>
                <a:gd name="connsiteY3" fmla="*/ 95250 h 300038"/>
                <a:gd name="connsiteX4" fmla="*/ 942975 w 1283494"/>
                <a:gd name="connsiteY4" fmla="*/ 38100 h 300038"/>
                <a:gd name="connsiteX5" fmla="*/ 1271588 w 1283494"/>
                <a:gd name="connsiteY5" fmla="*/ 0 h 300038"/>
                <a:gd name="connsiteX6" fmla="*/ 1283494 w 1283494"/>
                <a:gd name="connsiteY6" fmla="*/ 207169 h 300038"/>
                <a:gd name="connsiteX7" fmla="*/ 807244 w 1283494"/>
                <a:gd name="connsiteY7" fmla="*/ 2405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494" h="300038">
                  <a:moveTo>
                    <a:pt x="807244" y="240506"/>
                  </a:moveTo>
                  <a:lnTo>
                    <a:pt x="2382" y="300038"/>
                  </a:lnTo>
                  <a:lnTo>
                    <a:pt x="0" y="147638"/>
                  </a:lnTo>
                  <a:lnTo>
                    <a:pt x="483394" y="95250"/>
                  </a:lnTo>
                  <a:lnTo>
                    <a:pt x="942975" y="38100"/>
                  </a:lnTo>
                  <a:lnTo>
                    <a:pt x="1271588" y="0"/>
                  </a:lnTo>
                  <a:lnTo>
                    <a:pt x="1283494" y="207169"/>
                  </a:lnTo>
                  <a:lnTo>
                    <a:pt x="807244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94AAD470-7687-4C58-90C5-6C6BF84E6B59}"/>
                </a:ext>
              </a:extLst>
            </p:cNvPr>
            <p:cNvSpPr/>
            <p:nvPr/>
          </p:nvSpPr>
          <p:spPr>
            <a:xfrm>
              <a:off x="5056188" y="3217863"/>
              <a:ext cx="739775" cy="904875"/>
            </a:xfrm>
            <a:custGeom>
              <a:avLst/>
              <a:gdLst>
                <a:gd name="connsiteX0" fmla="*/ 183356 w 740569"/>
                <a:gd name="connsiteY0" fmla="*/ 619125 h 904875"/>
                <a:gd name="connsiteX1" fmla="*/ 269081 w 740569"/>
                <a:gd name="connsiteY1" fmla="*/ 485775 h 904875"/>
                <a:gd name="connsiteX2" fmla="*/ 335756 w 740569"/>
                <a:gd name="connsiteY2" fmla="*/ 383381 h 904875"/>
                <a:gd name="connsiteX3" fmla="*/ 357187 w 740569"/>
                <a:gd name="connsiteY3" fmla="*/ 323850 h 904875"/>
                <a:gd name="connsiteX4" fmla="*/ 371475 w 740569"/>
                <a:gd name="connsiteY4" fmla="*/ 269081 h 904875"/>
                <a:gd name="connsiteX5" fmla="*/ 376237 w 740569"/>
                <a:gd name="connsiteY5" fmla="*/ 228600 h 904875"/>
                <a:gd name="connsiteX6" fmla="*/ 376237 w 740569"/>
                <a:gd name="connsiteY6" fmla="*/ 197644 h 904875"/>
                <a:gd name="connsiteX7" fmla="*/ 369094 w 740569"/>
                <a:gd name="connsiteY7" fmla="*/ 169069 h 904875"/>
                <a:gd name="connsiteX8" fmla="*/ 354806 w 740569"/>
                <a:gd name="connsiteY8" fmla="*/ 142875 h 904875"/>
                <a:gd name="connsiteX9" fmla="*/ 333375 w 740569"/>
                <a:gd name="connsiteY9" fmla="*/ 123825 h 904875"/>
                <a:gd name="connsiteX10" fmla="*/ 307181 w 740569"/>
                <a:gd name="connsiteY10" fmla="*/ 107156 h 904875"/>
                <a:gd name="connsiteX11" fmla="*/ 285750 w 740569"/>
                <a:gd name="connsiteY11" fmla="*/ 100012 h 904875"/>
                <a:gd name="connsiteX12" fmla="*/ 276225 w 740569"/>
                <a:gd name="connsiteY12" fmla="*/ 90487 h 904875"/>
                <a:gd name="connsiteX13" fmla="*/ 257175 w 740569"/>
                <a:gd name="connsiteY13" fmla="*/ 64294 h 904875"/>
                <a:gd name="connsiteX14" fmla="*/ 250031 w 740569"/>
                <a:gd name="connsiteY14" fmla="*/ 40481 h 904875"/>
                <a:gd name="connsiteX15" fmla="*/ 257175 w 740569"/>
                <a:gd name="connsiteY15" fmla="*/ 19050 h 904875"/>
                <a:gd name="connsiteX16" fmla="*/ 273844 w 740569"/>
                <a:gd name="connsiteY16" fmla="*/ 7144 h 904875"/>
                <a:gd name="connsiteX17" fmla="*/ 319087 w 740569"/>
                <a:gd name="connsiteY17" fmla="*/ 0 h 904875"/>
                <a:gd name="connsiteX18" fmla="*/ 378619 w 740569"/>
                <a:gd name="connsiteY18" fmla="*/ 0 h 904875"/>
                <a:gd name="connsiteX19" fmla="*/ 447675 w 740569"/>
                <a:gd name="connsiteY19" fmla="*/ 16669 h 904875"/>
                <a:gd name="connsiteX20" fmla="*/ 528637 w 740569"/>
                <a:gd name="connsiteY20" fmla="*/ 57150 h 904875"/>
                <a:gd name="connsiteX21" fmla="*/ 592931 w 740569"/>
                <a:gd name="connsiteY21" fmla="*/ 95250 h 904875"/>
                <a:gd name="connsiteX22" fmla="*/ 650081 w 740569"/>
                <a:gd name="connsiteY22" fmla="*/ 135731 h 904875"/>
                <a:gd name="connsiteX23" fmla="*/ 690562 w 740569"/>
                <a:gd name="connsiteY23" fmla="*/ 169069 h 904875"/>
                <a:gd name="connsiteX24" fmla="*/ 719137 w 740569"/>
                <a:gd name="connsiteY24" fmla="*/ 207169 h 904875"/>
                <a:gd name="connsiteX25" fmla="*/ 738187 w 740569"/>
                <a:gd name="connsiteY25" fmla="*/ 238125 h 904875"/>
                <a:gd name="connsiteX26" fmla="*/ 740569 w 740569"/>
                <a:gd name="connsiteY26" fmla="*/ 259556 h 904875"/>
                <a:gd name="connsiteX27" fmla="*/ 726281 w 740569"/>
                <a:gd name="connsiteY27" fmla="*/ 280987 h 904875"/>
                <a:gd name="connsiteX28" fmla="*/ 695325 w 740569"/>
                <a:gd name="connsiteY28" fmla="*/ 295275 h 904875"/>
                <a:gd name="connsiteX29" fmla="*/ 657225 w 740569"/>
                <a:gd name="connsiteY29" fmla="*/ 309562 h 904875"/>
                <a:gd name="connsiteX30" fmla="*/ 633412 w 740569"/>
                <a:gd name="connsiteY30" fmla="*/ 328612 h 904875"/>
                <a:gd name="connsiteX31" fmla="*/ 585787 w 740569"/>
                <a:gd name="connsiteY31" fmla="*/ 373856 h 904875"/>
                <a:gd name="connsiteX32" fmla="*/ 538162 w 740569"/>
                <a:gd name="connsiteY32" fmla="*/ 428625 h 904875"/>
                <a:gd name="connsiteX33" fmla="*/ 361950 w 740569"/>
                <a:gd name="connsiteY33" fmla="*/ 607219 h 904875"/>
                <a:gd name="connsiteX34" fmla="*/ 71437 w 740569"/>
                <a:gd name="connsiteY34" fmla="*/ 897731 h 904875"/>
                <a:gd name="connsiteX35" fmla="*/ 0 w 740569"/>
                <a:gd name="connsiteY35" fmla="*/ 904875 h 904875"/>
                <a:gd name="connsiteX36" fmla="*/ 183356 w 740569"/>
                <a:gd name="connsiteY36" fmla="*/ 6191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0569" h="904875">
                  <a:moveTo>
                    <a:pt x="183356" y="619125"/>
                  </a:moveTo>
                  <a:lnTo>
                    <a:pt x="269081" y="485775"/>
                  </a:lnTo>
                  <a:lnTo>
                    <a:pt x="335756" y="383381"/>
                  </a:lnTo>
                  <a:lnTo>
                    <a:pt x="357187" y="323850"/>
                  </a:lnTo>
                  <a:lnTo>
                    <a:pt x="371475" y="269081"/>
                  </a:lnTo>
                  <a:lnTo>
                    <a:pt x="376237" y="228600"/>
                  </a:lnTo>
                  <a:lnTo>
                    <a:pt x="376237" y="197644"/>
                  </a:lnTo>
                  <a:lnTo>
                    <a:pt x="369094" y="169069"/>
                  </a:lnTo>
                  <a:lnTo>
                    <a:pt x="354806" y="142875"/>
                  </a:lnTo>
                  <a:lnTo>
                    <a:pt x="333375" y="123825"/>
                  </a:lnTo>
                  <a:lnTo>
                    <a:pt x="307181" y="107156"/>
                  </a:lnTo>
                  <a:lnTo>
                    <a:pt x="285750" y="100012"/>
                  </a:lnTo>
                  <a:lnTo>
                    <a:pt x="276225" y="90487"/>
                  </a:lnTo>
                  <a:lnTo>
                    <a:pt x="257175" y="64294"/>
                  </a:lnTo>
                  <a:lnTo>
                    <a:pt x="250031" y="40481"/>
                  </a:lnTo>
                  <a:lnTo>
                    <a:pt x="257175" y="19050"/>
                  </a:lnTo>
                  <a:lnTo>
                    <a:pt x="273844" y="7144"/>
                  </a:lnTo>
                  <a:lnTo>
                    <a:pt x="319087" y="0"/>
                  </a:lnTo>
                  <a:lnTo>
                    <a:pt x="378619" y="0"/>
                  </a:lnTo>
                  <a:lnTo>
                    <a:pt x="447675" y="16669"/>
                  </a:lnTo>
                  <a:lnTo>
                    <a:pt x="528637" y="57150"/>
                  </a:lnTo>
                  <a:lnTo>
                    <a:pt x="592931" y="95250"/>
                  </a:lnTo>
                  <a:lnTo>
                    <a:pt x="650081" y="135731"/>
                  </a:lnTo>
                  <a:lnTo>
                    <a:pt x="690562" y="169069"/>
                  </a:lnTo>
                  <a:lnTo>
                    <a:pt x="719137" y="207169"/>
                  </a:lnTo>
                  <a:lnTo>
                    <a:pt x="738187" y="238125"/>
                  </a:lnTo>
                  <a:lnTo>
                    <a:pt x="740569" y="259556"/>
                  </a:lnTo>
                  <a:lnTo>
                    <a:pt x="726281" y="280987"/>
                  </a:lnTo>
                  <a:lnTo>
                    <a:pt x="695325" y="295275"/>
                  </a:lnTo>
                  <a:lnTo>
                    <a:pt x="657225" y="309562"/>
                  </a:lnTo>
                  <a:lnTo>
                    <a:pt x="633412" y="328612"/>
                  </a:lnTo>
                  <a:lnTo>
                    <a:pt x="585787" y="373856"/>
                  </a:lnTo>
                  <a:lnTo>
                    <a:pt x="538162" y="428625"/>
                  </a:lnTo>
                  <a:lnTo>
                    <a:pt x="361950" y="607219"/>
                  </a:lnTo>
                  <a:lnTo>
                    <a:pt x="71437" y="897731"/>
                  </a:lnTo>
                  <a:lnTo>
                    <a:pt x="0" y="904875"/>
                  </a:lnTo>
                  <a:lnTo>
                    <a:pt x="183356" y="619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B1F51ECE-CD45-4923-AFD7-9E93906DC76C}"/>
                </a:ext>
              </a:extLst>
            </p:cNvPr>
            <p:cNvSpPr/>
            <p:nvPr/>
          </p:nvSpPr>
          <p:spPr>
            <a:xfrm>
              <a:off x="4024313" y="3886200"/>
              <a:ext cx="2003425" cy="428625"/>
            </a:xfrm>
            <a:custGeom>
              <a:avLst/>
              <a:gdLst>
                <a:gd name="connsiteX0" fmla="*/ 1300162 w 2002631"/>
                <a:gd name="connsiteY0" fmla="*/ 297656 h 428625"/>
                <a:gd name="connsiteX1" fmla="*/ 907256 w 2002631"/>
                <a:gd name="connsiteY1" fmla="*/ 345281 h 428625"/>
                <a:gd name="connsiteX2" fmla="*/ 719137 w 2002631"/>
                <a:gd name="connsiteY2" fmla="*/ 366713 h 428625"/>
                <a:gd name="connsiteX3" fmla="*/ 497681 w 2002631"/>
                <a:gd name="connsiteY3" fmla="*/ 390525 h 428625"/>
                <a:gd name="connsiteX4" fmla="*/ 307181 w 2002631"/>
                <a:gd name="connsiteY4" fmla="*/ 428625 h 428625"/>
                <a:gd name="connsiteX5" fmla="*/ 288131 w 2002631"/>
                <a:gd name="connsiteY5" fmla="*/ 428625 h 428625"/>
                <a:gd name="connsiteX6" fmla="*/ 252412 w 2002631"/>
                <a:gd name="connsiteY6" fmla="*/ 407194 h 428625"/>
                <a:gd name="connsiteX7" fmla="*/ 183356 w 2002631"/>
                <a:gd name="connsiteY7" fmla="*/ 352425 h 428625"/>
                <a:gd name="connsiteX8" fmla="*/ 119062 w 2002631"/>
                <a:gd name="connsiteY8" fmla="*/ 288131 h 428625"/>
                <a:gd name="connsiteX9" fmla="*/ 66675 w 2002631"/>
                <a:gd name="connsiteY9" fmla="*/ 230981 h 428625"/>
                <a:gd name="connsiteX10" fmla="*/ 30956 w 2002631"/>
                <a:gd name="connsiteY10" fmla="*/ 173831 h 428625"/>
                <a:gd name="connsiteX11" fmla="*/ 2381 w 2002631"/>
                <a:gd name="connsiteY11" fmla="*/ 128588 h 428625"/>
                <a:gd name="connsiteX12" fmla="*/ 0 w 2002631"/>
                <a:gd name="connsiteY12" fmla="*/ 100013 h 428625"/>
                <a:gd name="connsiteX13" fmla="*/ 7143 w 2002631"/>
                <a:gd name="connsiteY13" fmla="*/ 76200 h 428625"/>
                <a:gd name="connsiteX14" fmla="*/ 14287 w 2002631"/>
                <a:gd name="connsiteY14" fmla="*/ 64294 h 428625"/>
                <a:gd name="connsiteX15" fmla="*/ 28575 w 2002631"/>
                <a:gd name="connsiteY15" fmla="*/ 64294 h 428625"/>
                <a:gd name="connsiteX16" fmla="*/ 47625 w 2002631"/>
                <a:gd name="connsiteY16" fmla="*/ 71438 h 428625"/>
                <a:gd name="connsiteX17" fmla="*/ 85725 w 2002631"/>
                <a:gd name="connsiteY17" fmla="*/ 111919 h 428625"/>
                <a:gd name="connsiteX18" fmla="*/ 123825 w 2002631"/>
                <a:gd name="connsiteY18" fmla="*/ 150019 h 428625"/>
                <a:gd name="connsiteX19" fmla="*/ 157162 w 2002631"/>
                <a:gd name="connsiteY19" fmla="*/ 173831 h 428625"/>
                <a:gd name="connsiteX20" fmla="*/ 195262 w 2002631"/>
                <a:gd name="connsiteY20" fmla="*/ 195263 h 428625"/>
                <a:gd name="connsiteX21" fmla="*/ 240506 w 2002631"/>
                <a:gd name="connsiteY21" fmla="*/ 211931 h 428625"/>
                <a:gd name="connsiteX22" fmla="*/ 278606 w 2002631"/>
                <a:gd name="connsiteY22" fmla="*/ 223838 h 428625"/>
                <a:gd name="connsiteX23" fmla="*/ 316706 w 2002631"/>
                <a:gd name="connsiteY23" fmla="*/ 228600 h 428625"/>
                <a:gd name="connsiteX24" fmla="*/ 361950 w 2002631"/>
                <a:gd name="connsiteY24" fmla="*/ 233363 h 428625"/>
                <a:gd name="connsiteX25" fmla="*/ 411956 w 2002631"/>
                <a:gd name="connsiteY25" fmla="*/ 233363 h 428625"/>
                <a:gd name="connsiteX26" fmla="*/ 507206 w 2002631"/>
                <a:gd name="connsiteY26" fmla="*/ 230981 h 428625"/>
                <a:gd name="connsiteX27" fmla="*/ 638175 w 2002631"/>
                <a:gd name="connsiteY27" fmla="*/ 219075 h 428625"/>
                <a:gd name="connsiteX28" fmla="*/ 931068 w 2002631"/>
                <a:gd name="connsiteY28" fmla="*/ 185738 h 428625"/>
                <a:gd name="connsiteX29" fmla="*/ 1090612 w 2002631"/>
                <a:gd name="connsiteY29" fmla="*/ 164306 h 428625"/>
                <a:gd name="connsiteX30" fmla="*/ 1204912 w 2002631"/>
                <a:gd name="connsiteY30" fmla="*/ 142875 h 428625"/>
                <a:gd name="connsiteX31" fmla="*/ 1302543 w 2002631"/>
                <a:gd name="connsiteY31" fmla="*/ 130969 h 428625"/>
                <a:gd name="connsiteX32" fmla="*/ 1409700 w 2002631"/>
                <a:gd name="connsiteY32" fmla="*/ 107156 h 428625"/>
                <a:gd name="connsiteX33" fmla="*/ 1614487 w 2002631"/>
                <a:gd name="connsiteY33" fmla="*/ 50006 h 428625"/>
                <a:gd name="connsiteX34" fmla="*/ 1631156 w 2002631"/>
                <a:gd name="connsiteY34" fmla="*/ 33338 h 428625"/>
                <a:gd name="connsiteX35" fmla="*/ 1659731 w 2002631"/>
                <a:gd name="connsiteY35" fmla="*/ 14288 h 428625"/>
                <a:gd name="connsiteX36" fmla="*/ 1700212 w 2002631"/>
                <a:gd name="connsiteY36" fmla="*/ 0 h 428625"/>
                <a:gd name="connsiteX37" fmla="*/ 1728787 w 2002631"/>
                <a:gd name="connsiteY37" fmla="*/ 0 h 428625"/>
                <a:gd name="connsiteX38" fmla="*/ 1774031 w 2002631"/>
                <a:gd name="connsiteY38" fmla="*/ 11906 h 428625"/>
                <a:gd name="connsiteX39" fmla="*/ 1835943 w 2002631"/>
                <a:gd name="connsiteY39" fmla="*/ 38100 h 428625"/>
                <a:gd name="connsiteX40" fmla="*/ 1883568 w 2002631"/>
                <a:gd name="connsiteY40" fmla="*/ 66675 h 428625"/>
                <a:gd name="connsiteX41" fmla="*/ 1914525 w 2002631"/>
                <a:gd name="connsiteY41" fmla="*/ 90488 h 428625"/>
                <a:gd name="connsiteX42" fmla="*/ 1950243 w 2002631"/>
                <a:gd name="connsiteY42" fmla="*/ 126206 h 428625"/>
                <a:gd name="connsiteX43" fmla="*/ 1985962 w 2002631"/>
                <a:gd name="connsiteY43" fmla="*/ 161925 h 428625"/>
                <a:gd name="connsiteX44" fmla="*/ 2002631 w 2002631"/>
                <a:gd name="connsiteY44" fmla="*/ 207169 h 428625"/>
                <a:gd name="connsiteX45" fmla="*/ 2002631 w 2002631"/>
                <a:gd name="connsiteY45" fmla="*/ 238125 h 428625"/>
                <a:gd name="connsiteX46" fmla="*/ 1985962 w 2002631"/>
                <a:gd name="connsiteY46" fmla="*/ 259556 h 428625"/>
                <a:gd name="connsiteX47" fmla="*/ 1964531 w 2002631"/>
                <a:gd name="connsiteY47" fmla="*/ 273844 h 428625"/>
                <a:gd name="connsiteX48" fmla="*/ 1912143 w 2002631"/>
                <a:gd name="connsiteY48" fmla="*/ 280988 h 428625"/>
                <a:gd name="connsiteX49" fmla="*/ 1709737 w 2002631"/>
                <a:gd name="connsiteY49" fmla="*/ 278606 h 428625"/>
                <a:gd name="connsiteX50" fmla="*/ 1300162 w 2002631"/>
                <a:gd name="connsiteY50" fmla="*/ 29765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1" h="428625">
                  <a:moveTo>
                    <a:pt x="1300162" y="297656"/>
                  </a:moveTo>
                  <a:lnTo>
                    <a:pt x="907256" y="345281"/>
                  </a:lnTo>
                  <a:lnTo>
                    <a:pt x="719137" y="366713"/>
                  </a:lnTo>
                  <a:lnTo>
                    <a:pt x="497681" y="390525"/>
                  </a:lnTo>
                  <a:lnTo>
                    <a:pt x="307181" y="428625"/>
                  </a:lnTo>
                  <a:lnTo>
                    <a:pt x="288131" y="428625"/>
                  </a:lnTo>
                  <a:lnTo>
                    <a:pt x="252412" y="407194"/>
                  </a:lnTo>
                  <a:lnTo>
                    <a:pt x="183356" y="352425"/>
                  </a:lnTo>
                  <a:lnTo>
                    <a:pt x="119062" y="288131"/>
                  </a:lnTo>
                  <a:lnTo>
                    <a:pt x="66675" y="230981"/>
                  </a:lnTo>
                  <a:lnTo>
                    <a:pt x="30956" y="173831"/>
                  </a:lnTo>
                  <a:lnTo>
                    <a:pt x="2381" y="128588"/>
                  </a:lnTo>
                  <a:lnTo>
                    <a:pt x="0" y="100013"/>
                  </a:lnTo>
                  <a:lnTo>
                    <a:pt x="7143" y="76200"/>
                  </a:lnTo>
                  <a:lnTo>
                    <a:pt x="14287" y="64294"/>
                  </a:lnTo>
                  <a:lnTo>
                    <a:pt x="28575" y="64294"/>
                  </a:lnTo>
                  <a:lnTo>
                    <a:pt x="47625" y="71438"/>
                  </a:lnTo>
                  <a:lnTo>
                    <a:pt x="85725" y="111919"/>
                  </a:lnTo>
                  <a:lnTo>
                    <a:pt x="123825" y="150019"/>
                  </a:lnTo>
                  <a:lnTo>
                    <a:pt x="157162" y="173831"/>
                  </a:lnTo>
                  <a:lnTo>
                    <a:pt x="195262" y="195263"/>
                  </a:lnTo>
                  <a:lnTo>
                    <a:pt x="240506" y="211931"/>
                  </a:lnTo>
                  <a:lnTo>
                    <a:pt x="278606" y="223838"/>
                  </a:lnTo>
                  <a:lnTo>
                    <a:pt x="316706" y="228600"/>
                  </a:lnTo>
                  <a:lnTo>
                    <a:pt x="361950" y="233363"/>
                  </a:lnTo>
                  <a:lnTo>
                    <a:pt x="411956" y="233363"/>
                  </a:lnTo>
                  <a:lnTo>
                    <a:pt x="507206" y="230981"/>
                  </a:lnTo>
                  <a:lnTo>
                    <a:pt x="638175" y="219075"/>
                  </a:lnTo>
                  <a:lnTo>
                    <a:pt x="931068" y="185738"/>
                  </a:lnTo>
                  <a:lnTo>
                    <a:pt x="1090612" y="164306"/>
                  </a:lnTo>
                  <a:lnTo>
                    <a:pt x="1204912" y="142875"/>
                  </a:lnTo>
                  <a:lnTo>
                    <a:pt x="1302543" y="130969"/>
                  </a:lnTo>
                  <a:lnTo>
                    <a:pt x="1409700" y="107156"/>
                  </a:lnTo>
                  <a:lnTo>
                    <a:pt x="1614487" y="50006"/>
                  </a:lnTo>
                  <a:lnTo>
                    <a:pt x="1631156" y="33338"/>
                  </a:lnTo>
                  <a:lnTo>
                    <a:pt x="1659731" y="14288"/>
                  </a:lnTo>
                  <a:lnTo>
                    <a:pt x="1700212" y="0"/>
                  </a:lnTo>
                  <a:lnTo>
                    <a:pt x="1728787" y="0"/>
                  </a:lnTo>
                  <a:lnTo>
                    <a:pt x="1774031" y="11906"/>
                  </a:lnTo>
                  <a:lnTo>
                    <a:pt x="1835943" y="38100"/>
                  </a:lnTo>
                  <a:lnTo>
                    <a:pt x="1883568" y="66675"/>
                  </a:lnTo>
                  <a:lnTo>
                    <a:pt x="1914525" y="90488"/>
                  </a:lnTo>
                  <a:lnTo>
                    <a:pt x="1950243" y="126206"/>
                  </a:lnTo>
                  <a:lnTo>
                    <a:pt x="1985962" y="161925"/>
                  </a:lnTo>
                  <a:lnTo>
                    <a:pt x="2002631" y="207169"/>
                  </a:lnTo>
                  <a:lnTo>
                    <a:pt x="2002631" y="238125"/>
                  </a:lnTo>
                  <a:lnTo>
                    <a:pt x="1985962" y="259556"/>
                  </a:lnTo>
                  <a:lnTo>
                    <a:pt x="1964531" y="273844"/>
                  </a:lnTo>
                  <a:lnTo>
                    <a:pt x="1912143" y="280988"/>
                  </a:lnTo>
                  <a:lnTo>
                    <a:pt x="1709737" y="278606"/>
                  </a:lnTo>
                  <a:lnTo>
                    <a:pt x="1300162" y="2976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">
              <a:extLst>
                <a:ext uri="{FF2B5EF4-FFF2-40B4-BE49-F238E27FC236}">
                  <a16:creationId xmlns:a16="http://schemas.microsoft.com/office/drawing/2014/main" id="{B874F773-1963-4DC2-B04C-EE179CBFEBC4}"/>
                </a:ext>
              </a:extLst>
            </p:cNvPr>
            <p:cNvSpPr/>
            <p:nvPr/>
          </p:nvSpPr>
          <p:spPr>
            <a:xfrm>
              <a:off x="3727450" y="4487863"/>
              <a:ext cx="2568575" cy="474662"/>
            </a:xfrm>
            <a:custGeom>
              <a:avLst/>
              <a:gdLst>
                <a:gd name="connsiteX0" fmla="*/ 1626394 w 2569369"/>
                <a:gd name="connsiteY0" fmla="*/ 261938 h 473869"/>
                <a:gd name="connsiteX1" fmla="*/ 1269207 w 2569369"/>
                <a:gd name="connsiteY1" fmla="*/ 297657 h 473869"/>
                <a:gd name="connsiteX2" fmla="*/ 957263 w 2569369"/>
                <a:gd name="connsiteY2" fmla="*/ 347663 h 473869"/>
                <a:gd name="connsiteX3" fmla="*/ 669132 w 2569369"/>
                <a:gd name="connsiteY3" fmla="*/ 392907 h 473869"/>
                <a:gd name="connsiteX4" fmla="*/ 521494 w 2569369"/>
                <a:gd name="connsiteY4" fmla="*/ 419100 h 473869"/>
                <a:gd name="connsiteX5" fmla="*/ 461963 w 2569369"/>
                <a:gd name="connsiteY5" fmla="*/ 433388 h 473869"/>
                <a:gd name="connsiteX6" fmla="*/ 357188 w 2569369"/>
                <a:gd name="connsiteY6" fmla="*/ 473869 h 473869"/>
                <a:gd name="connsiteX7" fmla="*/ 338138 w 2569369"/>
                <a:gd name="connsiteY7" fmla="*/ 473869 h 473869"/>
                <a:gd name="connsiteX8" fmla="*/ 290513 w 2569369"/>
                <a:gd name="connsiteY8" fmla="*/ 457200 h 473869"/>
                <a:gd name="connsiteX9" fmla="*/ 207169 w 2569369"/>
                <a:gd name="connsiteY9" fmla="*/ 411957 h 473869"/>
                <a:gd name="connsiteX10" fmla="*/ 157163 w 2569369"/>
                <a:gd name="connsiteY10" fmla="*/ 378619 h 473869"/>
                <a:gd name="connsiteX11" fmla="*/ 102394 w 2569369"/>
                <a:gd name="connsiteY11" fmla="*/ 328613 h 473869"/>
                <a:gd name="connsiteX12" fmla="*/ 69057 w 2569369"/>
                <a:gd name="connsiteY12" fmla="*/ 295275 h 473869"/>
                <a:gd name="connsiteX13" fmla="*/ 33338 w 2569369"/>
                <a:gd name="connsiteY13" fmla="*/ 250032 h 473869"/>
                <a:gd name="connsiteX14" fmla="*/ 9525 w 2569369"/>
                <a:gd name="connsiteY14" fmla="*/ 214313 h 473869"/>
                <a:gd name="connsiteX15" fmla="*/ 0 w 2569369"/>
                <a:gd name="connsiteY15" fmla="*/ 188119 h 473869"/>
                <a:gd name="connsiteX16" fmla="*/ 2382 w 2569369"/>
                <a:gd name="connsiteY16" fmla="*/ 159544 h 473869"/>
                <a:gd name="connsiteX17" fmla="*/ 11907 w 2569369"/>
                <a:gd name="connsiteY17" fmla="*/ 150019 h 473869"/>
                <a:gd name="connsiteX18" fmla="*/ 35719 w 2569369"/>
                <a:gd name="connsiteY18" fmla="*/ 150019 h 473869"/>
                <a:gd name="connsiteX19" fmla="*/ 109538 w 2569369"/>
                <a:gd name="connsiteY19" fmla="*/ 190500 h 473869"/>
                <a:gd name="connsiteX20" fmla="*/ 209550 w 2569369"/>
                <a:gd name="connsiteY20" fmla="*/ 235744 h 473869"/>
                <a:gd name="connsiteX21" fmla="*/ 264319 w 2569369"/>
                <a:gd name="connsiteY21" fmla="*/ 259557 h 473869"/>
                <a:gd name="connsiteX22" fmla="*/ 295275 w 2569369"/>
                <a:gd name="connsiteY22" fmla="*/ 264319 h 473869"/>
                <a:gd name="connsiteX23" fmla="*/ 352425 w 2569369"/>
                <a:gd name="connsiteY23" fmla="*/ 266700 h 473869"/>
                <a:gd name="connsiteX24" fmla="*/ 435769 w 2569369"/>
                <a:gd name="connsiteY24" fmla="*/ 259557 h 473869"/>
                <a:gd name="connsiteX25" fmla="*/ 557213 w 2569369"/>
                <a:gd name="connsiteY25" fmla="*/ 238125 h 473869"/>
                <a:gd name="connsiteX26" fmla="*/ 842963 w 2569369"/>
                <a:gd name="connsiteY26" fmla="*/ 192882 h 473869"/>
                <a:gd name="connsiteX27" fmla="*/ 1045369 w 2569369"/>
                <a:gd name="connsiteY27" fmla="*/ 164307 h 473869"/>
                <a:gd name="connsiteX28" fmla="*/ 1335882 w 2569369"/>
                <a:gd name="connsiteY28" fmla="*/ 119063 h 473869"/>
                <a:gd name="connsiteX29" fmla="*/ 1557338 w 2569369"/>
                <a:gd name="connsiteY29" fmla="*/ 97632 h 473869"/>
                <a:gd name="connsiteX30" fmla="*/ 1897857 w 2569369"/>
                <a:gd name="connsiteY30" fmla="*/ 61913 h 473869"/>
                <a:gd name="connsiteX31" fmla="*/ 1990725 w 2569369"/>
                <a:gd name="connsiteY31" fmla="*/ 54769 h 473869"/>
                <a:gd name="connsiteX32" fmla="*/ 2016919 w 2569369"/>
                <a:gd name="connsiteY32" fmla="*/ 33338 h 473869"/>
                <a:gd name="connsiteX33" fmla="*/ 2040732 w 2569369"/>
                <a:gd name="connsiteY33" fmla="*/ 16669 h 473869"/>
                <a:gd name="connsiteX34" fmla="*/ 2069307 w 2569369"/>
                <a:gd name="connsiteY34" fmla="*/ 4763 h 473869"/>
                <a:gd name="connsiteX35" fmla="*/ 2105025 w 2569369"/>
                <a:gd name="connsiteY35" fmla="*/ 0 h 473869"/>
                <a:gd name="connsiteX36" fmla="*/ 2150269 w 2569369"/>
                <a:gd name="connsiteY36" fmla="*/ 7144 h 473869"/>
                <a:gd name="connsiteX37" fmla="*/ 2238375 w 2569369"/>
                <a:gd name="connsiteY37" fmla="*/ 26194 h 473869"/>
                <a:gd name="connsiteX38" fmla="*/ 2345532 w 2569369"/>
                <a:gd name="connsiteY38" fmla="*/ 57150 h 473869"/>
                <a:gd name="connsiteX39" fmla="*/ 2424113 w 2569369"/>
                <a:gd name="connsiteY39" fmla="*/ 88107 h 473869"/>
                <a:gd name="connsiteX40" fmla="*/ 2483644 w 2569369"/>
                <a:gd name="connsiteY40" fmla="*/ 119063 h 473869"/>
                <a:gd name="connsiteX41" fmla="*/ 2514600 w 2569369"/>
                <a:gd name="connsiteY41" fmla="*/ 140494 h 473869"/>
                <a:gd name="connsiteX42" fmla="*/ 2543175 w 2569369"/>
                <a:gd name="connsiteY42" fmla="*/ 169069 h 473869"/>
                <a:gd name="connsiteX43" fmla="*/ 2559844 w 2569369"/>
                <a:gd name="connsiteY43" fmla="*/ 192882 h 473869"/>
                <a:gd name="connsiteX44" fmla="*/ 2569369 w 2569369"/>
                <a:gd name="connsiteY44" fmla="*/ 216694 h 473869"/>
                <a:gd name="connsiteX45" fmla="*/ 2564607 w 2569369"/>
                <a:gd name="connsiteY45" fmla="*/ 245269 h 473869"/>
                <a:gd name="connsiteX46" fmla="*/ 2538413 w 2569369"/>
                <a:gd name="connsiteY46" fmla="*/ 264319 h 473869"/>
                <a:gd name="connsiteX47" fmla="*/ 2500313 w 2569369"/>
                <a:gd name="connsiteY47" fmla="*/ 276225 h 473869"/>
                <a:gd name="connsiteX48" fmla="*/ 2431257 w 2569369"/>
                <a:gd name="connsiteY48" fmla="*/ 273844 h 473869"/>
                <a:gd name="connsiteX49" fmla="*/ 2271713 w 2569369"/>
                <a:gd name="connsiteY49" fmla="*/ 259557 h 473869"/>
                <a:gd name="connsiteX50" fmla="*/ 2035969 w 2569369"/>
                <a:gd name="connsiteY50" fmla="*/ 254794 h 473869"/>
                <a:gd name="connsiteX51" fmla="*/ 1762125 w 2569369"/>
                <a:gd name="connsiteY51" fmla="*/ 257175 h 473869"/>
                <a:gd name="connsiteX52" fmla="*/ 1626394 w 2569369"/>
                <a:gd name="connsiteY52" fmla="*/ 2619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9369" h="473869">
                  <a:moveTo>
                    <a:pt x="1626394" y="261938"/>
                  </a:moveTo>
                  <a:lnTo>
                    <a:pt x="1269207" y="297657"/>
                  </a:lnTo>
                  <a:lnTo>
                    <a:pt x="957263" y="347663"/>
                  </a:lnTo>
                  <a:lnTo>
                    <a:pt x="669132" y="392907"/>
                  </a:lnTo>
                  <a:lnTo>
                    <a:pt x="521494" y="419100"/>
                  </a:lnTo>
                  <a:lnTo>
                    <a:pt x="461963" y="433388"/>
                  </a:lnTo>
                  <a:lnTo>
                    <a:pt x="357188" y="473869"/>
                  </a:lnTo>
                  <a:lnTo>
                    <a:pt x="338138" y="473869"/>
                  </a:lnTo>
                  <a:lnTo>
                    <a:pt x="290513" y="457200"/>
                  </a:lnTo>
                  <a:lnTo>
                    <a:pt x="207169" y="411957"/>
                  </a:lnTo>
                  <a:lnTo>
                    <a:pt x="157163" y="378619"/>
                  </a:lnTo>
                  <a:lnTo>
                    <a:pt x="102394" y="328613"/>
                  </a:lnTo>
                  <a:lnTo>
                    <a:pt x="69057" y="295275"/>
                  </a:lnTo>
                  <a:lnTo>
                    <a:pt x="33338" y="250032"/>
                  </a:lnTo>
                  <a:lnTo>
                    <a:pt x="9525" y="214313"/>
                  </a:lnTo>
                  <a:lnTo>
                    <a:pt x="0" y="188119"/>
                  </a:lnTo>
                  <a:lnTo>
                    <a:pt x="2382" y="159544"/>
                  </a:lnTo>
                  <a:lnTo>
                    <a:pt x="11907" y="150019"/>
                  </a:lnTo>
                  <a:lnTo>
                    <a:pt x="35719" y="150019"/>
                  </a:lnTo>
                  <a:lnTo>
                    <a:pt x="109538" y="190500"/>
                  </a:lnTo>
                  <a:lnTo>
                    <a:pt x="209550" y="235744"/>
                  </a:lnTo>
                  <a:lnTo>
                    <a:pt x="264319" y="259557"/>
                  </a:lnTo>
                  <a:lnTo>
                    <a:pt x="295275" y="264319"/>
                  </a:lnTo>
                  <a:lnTo>
                    <a:pt x="352425" y="266700"/>
                  </a:lnTo>
                  <a:lnTo>
                    <a:pt x="435769" y="259557"/>
                  </a:lnTo>
                  <a:lnTo>
                    <a:pt x="557213" y="238125"/>
                  </a:lnTo>
                  <a:lnTo>
                    <a:pt x="842963" y="192882"/>
                  </a:lnTo>
                  <a:lnTo>
                    <a:pt x="1045369" y="164307"/>
                  </a:lnTo>
                  <a:lnTo>
                    <a:pt x="1335882" y="119063"/>
                  </a:lnTo>
                  <a:lnTo>
                    <a:pt x="1557338" y="97632"/>
                  </a:lnTo>
                  <a:lnTo>
                    <a:pt x="1897857" y="61913"/>
                  </a:lnTo>
                  <a:lnTo>
                    <a:pt x="1990725" y="54769"/>
                  </a:lnTo>
                  <a:lnTo>
                    <a:pt x="2016919" y="33338"/>
                  </a:lnTo>
                  <a:lnTo>
                    <a:pt x="2040732" y="16669"/>
                  </a:lnTo>
                  <a:lnTo>
                    <a:pt x="2069307" y="4763"/>
                  </a:lnTo>
                  <a:lnTo>
                    <a:pt x="2105025" y="0"/>
                  </a:lnTo>
                  <a:lnTo>
                    <a:pt x="2150269" y="7144"/>
                  </a:lnTo>
                  <a:lnTo>
                    <a:pt x="2238375" y="26194"/>
                  </a:lnTo>
                  <a:lnTo>
                    <a:pt x="2345532" y="57150"/>
                  </a:lnTo>
                  <a:lnTo>
                    <a:pt x="2424113" y="88107"/>
                  </a:lnTo>
                  <a:lnTo>
                    <a:pt x="2483644" y="119063"/>
                  </a:lnTo>
                  <a:lnTo>
                    <a:pt x="2514600" y="140494"/>
                  </a:lnTo>
                  <a:lnTo>
                    <a:pt x="2543175" y="169069"/>
                  </a:lnTo>
                  <a:lnTo>
                    <a:pt x="2559844" y="192882"/>
                  </a:lnTo>
                  <a:lnTo>
                    <a:pt x="2569369" y="216694"/>
                  </a:lnTo>
                  <a:lnTo>
                    <a:pt x="2564607" y="245269"/>
                  </a:lnTo>
                  <a:lnTo>
                    <a:pt x="2538413" y="264319"/>
                  </a:lnTo>
                  <a:lnTo>
                    <a:pt x="2500313" y="276225"/>
                  </a:lnTo>
                  <a:lnTo>
                    <a:pt x="2431257" y="273844"/>
                  </a:lnTo>
                  <a:lnTo>
                    <a:pt x="2271713" y="259557"/>
                  </a:lnTo>
                  <a:lnTo>
                    <a:pt x="2035969" y="254794"/>
                  </a:lnTo>
                  <a:lnTo>
                    <a:pt x="1762125" y="257175"/>
                  </a:lnTo>
                  <a:lnTo>
                    <a:pt x="1626394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1CB2BA79-9DC6-41CB-A313-42CA4FCFC160}"/>
                </a:ext>
              </a:extLst>
            </p:cNvPr>
            <p:cNvSpPr/>
            <p:nvPr/>
          </p:nvSpPr>
          <p:spPr>
            <a:xfrm>
              <a:off x="3703638" y="4164013"/>
              <a:ext cx="1444625" cy="1720850"/>
            </a:xfrm>
            <a:custGeom>
              <a:avLst/>
              <a:gdLst>
                <a:gd name="connsiteX0" fmla="*/ 807244 w 1445419"/>
                <a:gd name="connsiteY0" fmla="*/ 1331119 h 1719263"/>
                <a:gd name="connsiteX1" fmla="*/ 633412 w 1445419"/>
                <a:gd name="connsiteY1" fmla="*/ 1454944 h 1719263"/>
                <a:gd name="connsiteX2" fmla="*/ 483394 w 1445419"/>
                <a:gd name="connsiteY2" fmla="*/ 1543050 h 1719263"/>
                <a:gd name="connsiteX3" fmla="*/ 314325 w 1445419"/>
                <a:gd name="connsiteY3" fmla="*/ 1621632 h 1719263"/>
                <a:gd name="connsiteX4" fmla="*/ 128587 w 1445419"/>
                <a:gd name="connsiteY4" fmla="*/ 1693069 h 1719263"/>
                <a:gd name="connsiteX5" fmla="*/ 59531 w 1445419"/>
                <a:gd name="connsiteY5" fmla="*/ 1716882 h 1719263"/>
                <a:gd name="connsiteX6" fmla="*/ 35719 w 1445419"/>
                <a:gd name="connsiteY6" fmla="*/ 1719263 h 1719263"/>
                <a:gd name="connsiteX7" fmla="*/ 14287 w 1445419"/>
                <a:gd name="connsiteY7" fmla="*/ 1719263 h 1719263"/>
                <a:gd name="connsiteX8" fmla="*/ 2381 w 1445419"/>
                <a:gd name="connsiteY8" fmla="*/ 1709738 h 1719263"/>
                <a:gd name="connsiteX9" fmla="*/ 0 w 1445419"/>
                <a:gd name="connsiteY9" fmla="*/ 1695450 h 1719263"/>
                <a:gd name="connsiteX10" fmla="*/ 9525 w 1445419"/>
                <a:gd name="connsiteY10" fmla="*/ 1674019 h 1719263"/>
                <a:gd name="connsiteX11" fmla="*/ 28575 w 1445419"/>
                <a:gd name="connsiteY11" fmla="*/ 1654969 h 1719263"/>
                <a:gd name="connsiteX12" fmla="*/ 71437 w 1445419"/>
                <a:gd name="connsiteY12" fmla="*/ 1631157 h 1719263"/>
                <a:gd name="connsiteX13" fmla="*/ 128587 w 1445419"/>
                <a:gd name="connsiteY13" fmla="*/ 1602582 h 1719263"/>
                <a:gd name="connsiteX14" fmla="*/ 216694 w 1445419"/>
                <a:gd name="connsiteY14" fmla="*/ 1554957 h 1719263"/>
                <a:gd name="connsiteX15" fmla="*/ 342900 w 1445419"/>
                <a:gd name="connsiteY15" fmla="*/ 1473994 h 1719263"/>
                <a:gd name="connsiteX16" fmla="*/ 461962 w 1445419"/>
                <a:gd name="connsiteY16" fmla="*/ 1388269 h 1719263"/>
                <a:gd name="connsiteX17" fmla="*/ 581025 w 1445419"/>
                <a:gd name="connsiteY17" fmla="*/ 1288257 h 1719263"/>
                <a:gd name="connsiteX18" fmla="*/ 661987 w 1445419"/>
                <a:gd name="connsiteY18" fmla="*/ 1214438 h 1719263"/>
                <a:gd name="connsiteX19" fmla="*/ 745331 w 1445419"/>
                <a:gd name="connsiteY19" fmla="*/ 1121569 h 1719263"/>
                <a:gd name="connsiteX20" fmla="*/ 814387 w 1445419"/>
                <a:gd name="connsiteY20" fmla="*/ 1035844 h 1719263"/>
                <a:gd name="connsiteX21" fmla="*/ 883444 w 1445419"/>
                <a:gd name="connsiteY21" fmla="*/ 933450 h 1719263"/>
                <a:gd name="connsiteX22" fmla="*/ 947737 w 1445419"/>
                <a:gd name="connsiteY22" fmla="*/ 821532 h 1719263"/>
                <a:gd name="connsiteX23" fmla="*/ 1021556 w 1445419"/>
                <a:gd name="connsiteY23" fmla="*/ 650082 h 1719263"/>
                <a:gd name="connsiteX24" fmla="*/ 1064419 w 1445419"/>
                <a:gd name="connsiteY24" fmla="*/ 481013 h 1719263"/>
                <a:gd name="connsiteX25" fmla="*/ 1102519 w 1445419"/>
                <a:gd name="connsiteY25" fmla="*/ 326232 h 1719263"/>
                <a:gd name="connsiteX26" fmla="*/ 1109662 w 1445419"/>
                <a:gd name="connsiteY26" fmla="*/ 269082 h 1719263"/>
                <a:gd name="connsiteX27" fmla="*/ 1109662 w 1445419"/>
                <a:gd name="connsiteY27" fmla="*/ 221457 h 1719263"/>
                <a:gd name="connsiteX28" fmla="*/ 1100137 w 1445419"/>
                <a:gd name="connsiteY28" fmla="*/ 171450 h 1719263"/>
                <a:gd name="connsiteX29" fmla="*/ 1088231 w 1445419"/>
                <a:gd name="connsiteY29" fmla="*/ 126207 h 1719263"/>
                <a:gd name="connsiteX30" fmla="*/ 1019175 w 1445419"/>
                <a:gd name="connsiteY30" fmla="*/ 19050 h 1719263"/>
                <a:gd name="connsiteX31" fmla="*/ 1169194 w 1445419"/>
                <a:gd name="connsiteY31" fmla="*/ 0 h 1719263"/>
                <a:gd name="connsiteX32" fmla="*/ 1335881 w 1445419"/>
                <a:gd name="connsiteY32" fmla="*/ 138113 h 1719263"/>
                <a:gd name="connsiteX33" fmla="*/ 1404937 w 1445419"/>
                <a:gd name="connsiteY33" fmla="*/ 197644 h 1719263"/>
                <a:gd name="connsiteX34" fmla="*/ 1428750 w 1445419"/>
                <a:gd name="connsiteY34" fmla="*/ 219075 h 1719263"/>
                <a:gd name="connsiteX35" fmla="*/ 1440656 w 1445419"/>
                <a:gd name="connsiteY35" fmla="*/ 238125 h 1719263"/>
                <a:gd name="connsiteX36" fmla="*/ 1445419 w 1445419"/>
                <a:gd name="connsiteY36" fmla="*/ 266700 h 1719263"/>
                <a:gd name="connsiteX37" fmla="*/ 1433512 w 1445419"/>
                <a:gd name="connsiteY37" fmla="*/ 304800 h 1719263"/>
                <a:gd name="connsiteX38" fmla="*/ 1404937 w 1445419"/>
                <a:gd name="connsiteY38" fmla="*/ 333375 h 1719263"/>
                <a:gd name="connsiteX39" fmla="*/ 1378744 w 1445419"/>
                <a:gd name="connsiteY39" fmla="*/ 352425 h 1719263"/>
                <a:gd name="connsiteX40" fmla="*/ 1371600 w 1445419"/>
                <a:gd name="connsiteY40" fmla="*/ 364332 h 1719263"/>
                <a:gd name="connsiteX41" fmla="*/ 1350169 w 1445419"/>
                <a:gd name="connsiteY41" fmla="*/ 452438 h 1719263"/>
                <a:gd name="connsiteX42" fmla="*/ 1297781 w 1445419"/>
                <a:gd name="connsiteY42" fmla="*/ 652463 h 1719263"/>
                <a:gd name="connsiteX43" fmla="*/ 1281112 w 1445419"/>
                <a:gd name="connsiteY43" fmla="*/ 697707 h 1719263"/>
                <a:gd name="connsiteX44" fmla="*/ 1245394 w 1445419"/>
                <a:gd name="connsiteY44" fmla="*/ 778669 h 1719263"/>
                <a:gd name="connsiteX45" fmla="*/ 1150144 w 1445419"/>
                <a:gd name="connsiteY45" fmla="*/ 942975 h 1719263"/>
                <a:gd name="connsiteX46" fmla="*/ 1066800 w 1445419"/>
                <a:gd name="connsiteY46" fmla="*/ 1069182 h 1719263"/>
                <a:gd name="connsiteX47" fmla="*/ 988219 w 1445419"/>
                <a:gd name="connsiteY47" fmla="*/ 1162050 h 1719263"/>
                <a:gd name="connsiteX48" fmla="*/ 807244 w 1445419"/>
                <a:gd name="connsiteY48" fmla="*/ 1331119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419" h="1719263">
                  <a:moveTo>
                    <a:pt x="807244" y="1331119"/>
                  </a:moveTo>
                  <a:lnTo>
                    <a:pt x="633412" y="1454944"/>
                  </a:lnTo>
                  <a:lnTo>
                    <a:pt x="483394" y="1543050"/>
                  </a:lnTo>
                  <a:lnTo>
                    <a:pt x="314325" y="1621632"/>
                  </a:lnTo>
                  <a:lnTo>
                    <a:pt x="128587" y="1693069"/>
                  </a:lnTo>
                  <a:lnTo>
                    <a:pt x="59531" y="1716882"/>
                  </a:lnTo>
                  <a:lnTo>
                    <a:pt x="35719" y="1719263"/>
                  </a:lnTo>
                  <a:lnTo>
                    <a:pt x="14287" y="1719263"/>
                  </a:lnTo>
                  <a:lnTo>
                    <a:pt x="2381" y="1709738"/>
                  </a:lnTo>
                  <a:lnTo>
                    <a:pt x="0" y="1695450"/>
                  </a:lnTo>
                  <a:lnTo>
                    <a:pt x="9525" y="1674019"/>
                  </a:lnTo>
                  <a:lnTo>
                    <a:pt x="28575" y="1654969"/>
                  </a:lnTo>
                  <a:lnTo>
                    <a:pt x="71437" y="1631157"/>
                  </a:lnTo>
                  <a:lnTo>
                    <a:pt x="128587" y="1602582"/>
                  </a:lnTo>
                  <a:lnTo>
                    <a:pt x="216694" y="1554957"/>
                  </a:lnTo>
                  <a:lnTo>
                    <a:pt x="342900" y="1473994"/>
                  </a:lnTo>
                  <a:lnTo>
                    <a:pt x="461962" y="1388269"/>
                  </a:lnTo>
                  <a:lnTo>
                    <a:pt x="581025" y="1288257"/>
                  </a:lnTo>
                  <a:lnTo>
                    <a:pt x="661987" y="1214438"/>
                  </a:lnTo>
                  <a:lnTo>
                    <a:pt x="745331" y="1121569"/>
                  </a:lnTo>
                  <a:lnTo>
                    <a:pt x="814387" y="1035844"/>
                  </a:lnTo>
                  <a:lnTo>
                    <a:pt x="883444" y="933450"/>
                  </a:lnTo>
                  <a:lnTo>
                    <a:pt x="947737" y="821532"/>
                  </a:lnTo>
                  <a:lnTo>
                    <a:pt x="1021556" y="650082"/>
                  </a:lnTo>
                  <a:lnTo>
                    <a:pt x="1064419" y="481013"/>
                  </a:lnTo>
                  <a:lnTo>
                    <a:pt x="1102519" y="326232"/>
                  </a:lnTo>
                  <a:lnTo>
                    <a:pt x="1109662" y="269082"/>
                  </a:lnTo>
                  <a:lnTo>
                    <a:pt x="1109662" y="221457"/>
                  </a:lnTo>
                  <a:lnTo>
                    <a:pt x="1100137" y="171450"/>
                  </a:lnTo>
                  <a:lnTo>
                    <a:pt x="1088231" y="126207"/>
                  </a:lnTo>
                  <a:lnTo>
                    <a:pt x="1019175" y="19050"/>
                  </a:lnTo>
                  <a:lnTo>
                    <a:pt x="1169194" y="0"/>
                  </a:lnTo>
                  <a:lnTo>
                    <a:pt x="1335881" y="138113"/>
                  </a:lnTo>
                  <a:lnTo>
                    <a:pt x="1404937" y="197644"/>
                  </a:lnTo>
                  <a:lnTo>
                    <a:pt x="1428750" y="219075"/>
                  </a:lnTo>
                  <a:lnTo>
                    <a:pt x="1440656" y="238125"/>
                  </a:lnTo>
                  <a:lnTo>
                    <a:pt x="1445419" y="266700"/>
                  </a:lnTo>
                  <a:lnTo>
                    <a:pt x="1433512" y="304800"/>
                  </a:lnTo>
                  <a:lnTo>
                    <a:pt x="1404937" y="333375"/>
                  </a:lnTo>
                  <a:lnTo>
                    <a:pt x="1378744" y="352425"/>
                  </a:lnTo>
                  <a:lnTo>
                    <a:pt x="1371600" y="364332"/>
                  </a:lnTo>
                  <a:lnTo>
                    <a:pt x="1350169" y="452438"/>
                  </a:lnTo>
                  <a:lnTo>
                    <a:pt x="1297781" y="652463"/>
                  </a:lnTo>
                  <a:lnTo>
                    <a:pt x="1281112" y="697707"/>
                  </a:lnTo>
                  <a:lnTo>
                    <a:pt x="1245394" y="778669"/>
                  </a:lnTo>
                  <a:lnTo>
                    <a:pt x="1150144" y="942975"/>
                  </a:lnTo>
                  <a:lnTo>
                    <a:pt x="1066800" y="1069182"/>
                  </a:lnTo>
                  <a:lnTo>
                    <a:pt x="988219" y="1162050"/>
                  </a:lnTo>
                  <a:lnTo>
                    <a:pt x="807244" y="1331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CF1F9E5C-55A5-474C-8ED4-9AA90FBA35B4}"/>
                </a:ext>
              </a:extLst>
            </p:cNvPr>
            <p:cNvSpPr/>
            <p:nvPr/>
          </p:nvSpPr>
          <p:spPr>
            <a:xfrm>
              <a:off x="4981575" y="5072063"/>
              <a:ext cx="1009650" cy="812800"/>
            </a:xfrm>
            <a:custGeom>
              <a:avLst/>
              <a:gdLst>
                <a:gd name="connsiteX0" fmla="*/ 609600 w 1009650"/>
                <a:gd name="connsiteY0" fmla="*/ 452437 h 812006"/>
                <a:gd name="connsiteX1" fmla="*/ 481013 w 1009650"/>
                <a:gd name="connsiteY1" fmla="*/ 333375 h 812006"/>
                <a:gd name="connsiteX2" fmla="*/ 404813 w 1009650"/>
                <a:gd name="connsiteY2" fmla="*/ 271462 h 812006"/>
                <a:gd name="connsiteX3" fmla="*/ 333375 w 1009650"/>
                <a:gd name="connsiteY3" fmla="*/ 219075 h 812006"/>
                <a:gd name="connsiteX4" fmla="*/ 264319 w 1009650"/>
                <a:gd name="connsiteY4" fmla="*/ 173831 h 812006"/>
                <a:gd name="connsiteX5" fmla="*/ 202406 w 1009650"/>
                <a:gd name="connsiteY5" fmla="*/ 138112 h 812006"/>
                <a:gd name="connsiteX6" fmla="*/ 130969 w 1009650"/>
                <a:gd name="connsiteY6" fmla="*/ 104775 h 812006"/>
                <a:gd name="connsiteX7" fmla="*/ 28575 w 1009650"/>
                <a:gd name="connsiteY7" fmla="*/ 76200 h 812006"/>
                <a:gd name="connsiteX8" fmla="*/ 9525 w 1009650"/>
                <a:gd name="connsiteY8" fmla="*/ 59531 h 812006"/>
                <a:gd name="connsiteX9" fmla="*/ 0 w 1009650"/>
                <a:gd name="connsiteY9" fmla="*/ 35718 h 812006"/>
                <a:gd name="connsiteX10" fmla="*/ 2381 w 1009650"/>
                <a:gd name="connsiteY10" fmla="*/ 19050 h 812006"/>
                <a:gd name="connsiteX11" fmla="*/ 19050 w 1009650"/>
                <a:gd name="connsiteY11" fmla="*/ 7143 h 812006"/>
                <a:gd name="connsiteX12" fmla="*/ 54769 w 1009650"/>
                <a:gd name="connsiteY12" fmla="*/ 0 h 812006"/>
                <a:gd name="connsiteX13" fmla="*/ 90488 w 1009650"/>
                <a:gd name="connsiteY13" fmla="*/ 2381 h 812006"/>
                <a:gd name="connsiteX14" fmla="*/ 211931 w 1009650"/>
                <a:gd name="connsiteY14" fmla="*/ 30956 h 812006"/>
                <a:gd name="connsiteX15" fmla="*/ 373856 w 1009650"/>
                <a:gd name="connsiteY15" fmla="*/ 76200 h 812006"/>
                <a:gd name="connsiteX16" fmla="*/ 528638 w 1009650"/>
                <a:gd name="connsiteY16" fmla="*/ 126206 h 812006"/>
                <a:gd name="connsiteX17" fmla="*/ 673894 w 1009650"/>
                <a:gd name="connsiteY17" fmla="*/ 185737 h 812006"/>
                <a:gd name="connsiteX18" fmla="*/ 788194 w 1009650"/>
                <a:gd name="connsiteY18" fmla="*/ 245268 h 812006"/>
                <a:gd name="connsiteX19" fmla="*/ 902494 w 1009650"/>
                <a:gd name="connsiteY19" fmla="*/ 319087 h 812006"/>
                <a:gd name="connsiteX20" fmla="*/ 933450 w 1009650"/>
                <a:gd name="connsiteY20" fmla="*/ 361950 h 812006"/>
                <a:gd name="connsiteX21" fmla="*/ 962025 w 1009650"/>
                <a:gd name="connsiteY21" fmla="*/ 416718 h 812006"/>
                <a:gd name="connsiteX22" fmla="*/ 983456 w 1009650"/>
                <a:gd name="connsiteY22" fmla="*/ 469106 h 812006"/>
                <a:gd name="connsiteX23" fmla="*/ 1000125 w 1009650"/>
                <a:gd name="connsiteY23" fmla="*/ 528637 h 812006"/>
                <a:gd name="connsiteX24" fmla="*/ 1009650 w 1009650"/>
                <a:gd name="connsiteY24" fmla="*/ 595312 h 812006"/>
                <a:gd name="connsiteX25" fmla="*/ 1009650 w 1009650"/>
                <a:gd name="connsiteY25" fmla="*/ 654843 h 812006"/>
                <a:gd name="connsiteX26" fmla="*/ 1002506 w 1009650"/>
                <a:gd name="connsiteY26" fmla="*/ 709612 h 812006"/>
                <a:gd name="connsiteX27" fmla="*/ 988219 w 1009650"/>
                <a:gd name="connsiteY27" fmla="*/ 747712 h 812006"/>
                <a:gd name="connsiteX28" fmla="*/ 971550 w 1009650"/>
                <a:gd name="connsiteY28" fmla="*/ 781050 h 812006"/>
                <a:gd name="connsiteX29" fmla="*/ 952500 w 1009650"/>
                <a:gd name="connsiteY29" fmla="*/ 800100 h 812006"/>
                <a:gd name="connsiteX30" fmla="*/ 916781 w 1009650"/>
                <a:gd name="connsiteY30" fmla="*/ 809625 h 812006"/>
                <a:gd name="connsiteX31" fmla="*/ 892969 w 1009650"/>
                <a:gd name="connsiteY31" fmla="*/ 812006 h 812006"/>
                <a:gd name="connsiteX32" fmla="*/ 864394 w 1009650"/>
                <a:gd name="connsiteY32" fmla="*/ 795337 h 812006"/>
                <a:gd name="connsiteX33" fmla="*/ 828675 w 1009650"/>
                <a:gd name="connsiteY33" fmla="*/ 764381 h 812006"/>
                <a:gd name="connsiteX34" fmla="*/ 783431 w 1009650"/>
                <a:gd name="connsiteY34" fmla="*/ 707231 h 812006"/>
                <a:gd name="connsiteX35" fmla="*/ 735806 w 1009650"/>
                <a:gd name="connsiteY35" fmla="*/ 633412 h 812006"/>
                <a:gd name="connsiteX36" fmla="*/ 688181 w 1009650"/>
                <a:gd name="connsiteY36" fmla="*/ 542925 h 812006"/>
                <a:gd name="connsiteX37" fmla="*/ 673894 w 1009650"/>
                <a:gd name="connsiteY37" fmla="*/ 514350 h 812006"/>
                <a:gd name="connsiteX38" fmla="*/ 609600 w 1009650"/>
                <a:gd name="connsiteY38" fmla="*/ 452437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9650" h="812006">
                  <a:moveTo>
                    <a:pt x="609600" y="452437"/>
                  </a:moveTo>
                  <a:lnTo>
                    <a:pt x="481013" y="333375"/>
                  </a:lnTo>
                  <a:lnTo>
                    <a:pt x="404813" y="271462"/>
                  </a:lnTo>
                  <a:lnTo>
                    <a:pt x="333375" y="219075"/>
                  </a:lnTo>
                  <a:lnTo>
                    <a:pt x="264319" y="173831"/>
                  </a:lnTo>
                  <a:lnTo>
                    <a:pt x="202406" y="138112"/>
                  </a:lnTo>
                  <a:lnTo>
                    <a:pt x="130969" y="104775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2381" y="19050"/>
                  </a:lnTo>
                  <a:lnTo>
                    <a:pt x="19050" y="7143"/>
                  </a:lnTo>
                  <a:lnTo>
                    <a:pt x="54769" y="0"/>
                  </a:lnTo>
                  <a:lnTo>
                    <a:pt x="90488" y="2381"/>
                  </a:lnTo>
                  <a:lnTo>
                    <a:pt x="211931" y="30956"/>
                  </a:lnTo>
                  <a:lnTo>
                    <a:pt x="373856" y="76200"/>
                  </a:lnTo>
                  <a:lnTo>
                    <a:pt x="528638" y="126206"/>
                  </a:lnTo>
                  <a:lnTo>
                    <a:pt x="673894" y="185737"/>
                  </a:lnTo>
                  <a:lnTo>
                    <a:pt x="788194" y="245268"/>
                  </a:lnTo>
                  <a:lnTo>
                    <a:pt x="902494" y="319087"/>
                  </a:lnTo>
                  <a:lnTo>
                    <a:pt x="933450" y="361950"/>
                  </a:lnTo>
                  <a:lnTo>
                    <a:pt x="962025" y="416718"/>
                  </a:lnTo>
                  <a:lnTo>
                    <a:pt x="983456" y="469106"/>
                  </a:lnTo>
                  <a:lnTo>
                    <a:pt x="1000125" y="528637"/>
                  </a:lnTo>
                  <a:lnTo>
                    <a:pt x="1009650" y="595312"/>
                  </a:lnTo>
                  <a:lnTo>
                    <a:pt x="1009650" y="654843"/>
                  </a:lnTo>
                  <a:lnTo>
                    <a:pt x="1002506" y="709612"/>
                  </a:lnTo>
                  <a:lnTo>
                    <a:pt x="988219" y="747712"/>
                  </a:lnTo>
                  <a:lnTo>
                    <a:pt x="971550" y="781050"/>
                  </a:lnTo>
                  <a:lnTo>
                    <a:pt x="952500" y="800100"/>
                  </a:lnTo>
                  <a:lnTo>
                    <a:pt x="916781" y="809625"/>
                  </a:lnTo>
                  <a:lnTo>
                    <a:pt x="892969" y="812006"/>
                  </a:lnTo>
                  <a:lnTo>
                    <a:pt x="864394" y="795337"/>
                  </a:lnTo>
                  <a:lnTo>
                    <a:pt x="828675" y="764381"/>
                  </a:lnTo>
                  <a:lnTo>
                    <a:pt x="783431" y="707231"/>
                  </a:lnTo>
                  <a:lnTo>
                    <a:pt x="735806" y="633412"/>
                  </a:lnTo>
                  <a:lnTo>
                    <a:pt x="688181" y="542925"/>
                  </a:lnTo>
                  <a:lnTo>
                    <a:pt x="673894" y="514350"/>
                  </a:lnTo>
                  <a:lnTo>
                    <a:pt x="609600" y="452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3BBA52C4-8435-4F9E-8A80-CB0F05844A34}"/>
              </a:ext>
            </a:extLst>
          </p:cNvPr>
          <p:cNvGrpSpPr/>
          <p:nvPr/>
        </p:nvGrpSpPr>
        <p:grpSpPr>
          <a:xfrm>
            <a:off x="2779713" y="1495425"/>
            <a:ext cx="4156075" cy="4708525"/>
            <a:chOff x="2779713" y="1495425"/>
            <a:chExt cx="4156075" cy="4708525"/>
          </a:xfrm>
        </p:grpSpPr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DE3652AC-4AEA-4638-BC8B-ABE720541A22}"/>
                </a:ext>
              </a:extLst>
            </p:cNvPr>
            <p:cNvSpPr/>
            <p:nvPr/>
          </p:nvSpPr>
          <p:spPr>
            <a:xfrm>
              <a:off x="3841750" y="3135313"/>
              <a:ext cx="723900" cy="742950"/>
            </a:xfrm>
            <a:custGeom>
              <a:avLst/>
              <a:gdLst>
                <a:gd name="connsiteX0" fmla="*/ 452438 w 723900"/>
                <a:gd name="connsiteY0" fmla="*/ 523875 h 742950"/>
                <a:gd name="connsiteX1" fmla="*/ 390525 w 723900"/>
                <a:gd name="connsiteY1" fmla="*/ 426244 h 742950"/>
                <a:gd name="connsiteX2" fmla="*/ 342900 w 723900"/>
                <a:gd name="connsiteY2" fmla="*/ 364332 h 742950"/>
                <a:gd name="connsiteX3" fmla="*/ 285750 w 723900"/>
                <a:gd name="connsiteY3" fmla="*/ 300038 h 742950"/>
                <a:gd name="connsiteX4" fmla="*/ 226219 w 723900"/>
                <a:gd name="connsiteY4" fmla="*/ 238125 h 742950"/>
                <a:gd name="connsiteX5" fmla="*/ 154782 w 723900"/>
                <a:gd name="connsiteY5" fmla="*/ 171450 h 742950"/>
                <a:gd name="connsiteX6" fmla="*/ 73819 w 723900"/>
                <a:gd name="connsiteY6" fmla="*/ 104775 h 742950"/>
                <a:gd name="connsiteX7" fmla="*/ 28575 w 723900"/>
                <a:gd name="connsiteY7" fmla="*/ 71438 h 742950"/>
                <a:gd name="connsiteX8" fmla="*/ 11907 w 723900"/>
                <a:gd name="connsiteY8" fmla="*/ 54769 h 742950"/>
                <a:gd name="connsiteX9" fmla="*/ 0 w 723900"/>
                <a:gd name="connsiteY9" fmla="*/ 33338 h 742950"/>
                <a:gd name="connsiteX10" fmla="*/ 4763 w 723900"/>
                <a:gd name="connsiteY10" fmla="*/ 14288 h 742950"/>
                <a:gd name="connsiteX11" fmla="*/ 16669 w 723900"/>
                <a:gd name="connsiteY11" fmla="*/ 7144 h 742950"/>
                <a:gd name="connsiteX12" fmla="*/ 38100 w 723900"/>
                <a:gd name="connsiteY12" fmla="*/ 2382 h 742950"/>
                <a:gd name="connsiteX13" fmla="*/ 54769 w 723900"/>
                <a:gd name="connsiteY13" fmla="*/ 0 h 742950"/>
                <a:gd name="connsiteX14" fmla="*/ 104775 w 723900"/>
                <a:gd name="connsiteY14" fmla="*/ 11907 h 742950"/>
                <a:gd name="connsiteX15" fmla="*/ 238125 w 723900"/>
                <a:gd name="connsiteY15" fmla="*/ 64294 h 742950"/>
                <a:gd name="connsiteX16" fmla="*/ 366713 w 723900"/>
                <a:gd name="connsiteY16" fmla="*/ 119063 h 742950"/>
                <a:gd name="connsiteX17" fmla="*/ 507207 w 723900"/>
                <a:gd name="connsiteY17" fmla="*/ 190500 h 742950"/>
                <a:gd name="connsiteX18" fmla="*/ 621507 w 723900"/>
                <a:gd name="connsiteY18" fmla="*/ 250032 h 742950"/>
                <a:gd name="connsiteX19" fmla="*/ 645319 w 723900"/>
                <a:gd name="connsiteY19" fmla="*/ 285750 h 742950"/>
                <a:gd name="connsiteX20" fmla="*/ 678657 w 723900"/>
                <a:gd name="connsiteY20" fmla="*/ 335757 h 742950"/>
                <a:gd name="connsiteX21" fmla="*/ 709613 w 723900"/>
                <a:gd name="connsiteY21" fmla="*/ 407194 h 742950"/>
                <a:gd name="connsiteX22" fmla="*/ 719138 w 723900"/>
                <a:gd name="connsiteY22" fmla="*/ 459582 h 742950"/>
                <a:gd name="connsiteX23" fmla="*/ 723900 w 723900"/>
                <a:gd name="connsiteY23" fmla="*/ 502444 h 742950"/>
                <a:gd name="connsiteX24" fmla="*/ 723900 w 723900"/>
                <a:gd name="connsiteY24" fmla="*/ 564357 h 742950"/>
                <a:gd name="connsiteX25" fmla="*/ 716757 w 723900"/>
                <a:gd name="connsiteY25" fmla="*/ 619125 h 742950"/>
                <a:gd name="connsiteX26" fmla="*/ 704850 w 723900"/>
                <a:gd name="connsiteY26" fmla="*/ 661988 h 742950"/>
                <a:gd name="connsiteX27" fmla="*/ 681038 w 723900"/>
                <a:gd name="connsiteY27" fmla="*/ 704850 h 742950"/>
                <a:gd name="connsiteX28" fmla="*/ 657225 w 723900"/>
                <a:gd name="connsiteY28" fmla="*/ 731044 h 742950"/>
                <a:gd name="connsiteX29" fmla="*/ 635794 w 723900"/>
                <a:gd name="connsiteY29" fmla="*/ 742950 h 742950"/>
                <a:gd name="connsiteX30" fmla="*/ 616744 w 723900"/>
                <a:gd name="connsiteY30" fmla="*/ 742950 h 742950"/>
                <a:gd name="connsiteX31" fmla="*/ 578644 w 723900"/>
                <a:gd name="connsiteY31" fmla="*/ 723900 h 742950"/>
                <a:gd name="connsiteX32" fmla="*/ 552450 w 723900"/>
                <a:gd name="connsiteY32" fmla="*/ 700088 h 742950"/>
                <a:gd name="connsiteX33" fmla="*/ 531019 w 723900"/>
                <a:gd name="connsiteY33" fmla="*/ 666750 h 742950"/>
                <a:gd name="connsiteX34" fmla="*/ 502444 w 723900"/>
                <a:gd name="connsiteY34" fmla="*/ 609600 h 742950"/>
                <a:gd name="connsiteX35" fmla="*/ 452438 w 723900"/>
                <a:gd name="connsiteY35" fmla="*/ 5238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3900" h="742950">
                  <a:moveTo>
                    <a:pt x="452438" y="523875"/>
                  </a:moveTo>
                  <a:lnTo>
                    <a:pt x="390525" y="426244"/>
                  </a:lnTo>
                  <a:lnTo>
                    <a:pt x="342900" y="364332"/>
                  </a:lnTo>
                  <a:lnTo>
                    <a:pt x="285750" y="300038"/>
                  </a:lnTo>
                  <a:lnTo>
                    <a:pt x="226219" y="238125"/>
                  </a:lnTo>
                  <a:lnTo>
                    <a:pt x="154782" y="171450"/>
                  </a:lnTo>
                  <a:lnTo>
                    <a:pt x="73819" y="104775"/>
                  </a:lnTo>
                  <a:lnTo>
                    <a:pt x="28575" y="71438"/>
                  </a:lnTo>
                  <a:lnTo>
                    <a:pt x="11907" y="54769"/>
                  </a:lnTo>
                  <a:lnTo>
                    <a:pt x="0" y="33338"/>
                  </a:lnTo>
                  <a:lnTo>
                    <a:pt x="4763" y="14288"/>
                  </a:lnTo>
                  <a:lnTo>
                    <a:pt x="16669" y="7144"/>
                  </a:lnTo>
                  <a:lnTo>
                    <a:pt x="38100" y="2382"/>
                  </a:lnTo>
                  <a:lnTo>
                    <a:pt x="54769" y="0"/>
                  </a:lnTo>
                  <a:lnTo>
                    <a:pt x="104775" y="11907"/>
                  </a:lnTo>
                  <a:lnTo>
                    <a:pt x="238125" y="64294"/>
                  </a:lnTo>
                  <a:lnTo>
                    <a:pt x="366713" y="119063"/>
                  </a:lnTo>
                  <a:lnTo>
                    <a:pt x="507207" y="190500"/>
                  </a:lnTo>
                  <a:lnTo>
                    <a:pt x="621507" y="250032"/>
                  </a:lnTo>
                  <a:lnTo>
                    <a:pt x="645319" y="285750"/>
                  </a:lnTo>
                  <a:lnTo>
                    <a:pt x="678657" y="335757"/>
                  </a:lnTo>
                  <a:lnTo>
                    <a:pt x="709613" y="407194"/>
                  </a:lnTo>
                  <a:lnTo>
                    <a:pt x="719138" y="459582"/>
                  </a:lnTo>
                  <a:lnTo>
                    <a:pt x="723900" y="502444"/>
                  </a:lnTo>
                  <a:lnTo>
                    <a:pt x="723900" y="564357"/>
                  </a:lnTo>
                  <a:lnTo>
                    <a:pt x="716757" y="619125"/>
                  </a:lnTo>
                  <a:lnTo>
                    <a:pt x="704850" y="661988"/>
                  </a:lnTo>
                  <a:lnTo>
                    <a:pt x="681038" y="704850"/>
                  </a:lnTo>
                  <a:lnTo>
                    <a:pt x="657225" y="731044"/>
                  </a:lnTo>
                  <a:lnTo>
                    <a:pt x="635794" y="742950"/>
                  </a:lnTo>
                  <a:lnTo>
                    <a:pt x="616744" y="742950"/>
                  </a:lnTo>
                  <a:lnTo>
                    <a:pt x="578644" y="723900"/>
                  </a:lnTo>
                  <a:lnTo>
                    <a:pt x="552450" y="700088"/>
                  </a:lnTo>
                  <a:lnTo>
                    <a:pt x="531019" y="666750"/>
                  </a:lnTo>
                  <a:lnTo>
                    <a:pt x="502444" y="609600"/>
                  </a:lnTo>
                  <a:lnTo>
                    <a:pt x="452438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B5BFB3FA-EEEF-4EF0-AF27-A2D62A868F96}"/>
                </a:ext>
              </a:extLst>
            </p:cNvPr>
            <p:cNvSpPr/>
            <p:nvPr/>
          </p:nvSpPr>
          <p:spPr>
            <a:xfrm rot="16200000">
              <a:off x="781050" y="3613151"/>
              <a:ext cx="4454525" cy="457200"/>
            </a:xfrm>
            <a:custGeom>
              <a:avLst/>
              <a:gdLst>
                <a:gd name="connsiteX0" fmla="*/ 2373782 w 4454957"/>
                <a:gd name="connsiteY0" fmla="*/ 387705 h 457200"/>
                <a:gd name="connsiteX1" fmla="*/ 384048 w 4454957"/>
                <a:gd name="connsiteY1" fmla="*/ 336499 h 457200"/>
                <a:gd name="connsiteX2" fmla="*/ 245059 w 4454957"/>
                <a:gd name="connsiteY2" fmla="*/ 336499 h 457200"/>
                <a:gd name="connsiteX3" fmla="*/ 197510 w 4454957"/>
                <a:gd name="connsiteY3" fmla="*/ 329184 h 457200"/>
                <a:gd name="connsiteX4" fmla="*/ 153619 w 4454957"/>
                <a:gd name="connsiteY4" fmla="*/ 314553 h 457200"/>
                <a:gd name="connsiteX5" fmla="*/ 102413 w 4454957"/>
                <a:gd name="connsiteY5" fmla="*/ 288950 h 457200"/>
                <a:gd name="connsiteX6" fmla="*/ 51206 w 4454957"/>
                <a:gd name="connsiteY6" fmla="*/ 252374 h 457200"/>
                <a:gd name="connsiteX7" fmla="*/ 14630 w 4454957"/>
                <a:gd name="connsiteY7" fmla="*/ 219456 h 457200"/>
                <a:gd name="connsiteX8" fmla="*/ 0 w 4454957"/>
                <a:gd name="connsiteY8" fmla="*/ 186537 h 457200"/>
                <a:gd name="connsiteX9" fmla="*/ 7315 w 4454957"/>
                <a:gd name="connsiteY9" fmla="*/ 146304 h 457200"/>
                <a:gd name="connsiteX10" fmla="*/ 25603 w 4454957"/>
                <a:gd name="connsiteY10" fmla="*/ 124358 h 457200"/>
                <a:gd name="connsiteX11" fmla="*/ 69494 w 4454957"/>
                <a:gd name="connsiteY11" fmla="*/ 91440 h 457200"/>
                <a:gd name="connsiteX12" fmla="*/ 138989 w 4454957"/>
                <a:gd name="connsiteY12" fmla="*/ 62179 h 457200"/>
                <a:gd name="connsiteX13" fmla="*/ 226771 w 4454957"/>
                <a:gd name="connsiteY13" fmla="*/ 40233 h 457200"/>
                <a:gd name="connsiteX14" fmla="*/ 299923 w 4454957"/>
                <a:gd name="connsiteY14" fmla="*/ 21945 h 457200"/>
                <a:gd name="connsiteX15" fmla="*/ 409651 w 4454957"/>
                <a:gd name="connsiteY15" fmla="*/ 0 h 457200"/>
                <a:gd name="connsiteX16" fmla="*/ 446227 w 4454957"/>
                <a:gd name="connsiteY16" fmla="*/ 10973 h 457200"/>
                <a:gd name="connsiteX17" fmla="*/ 526694 w 4454957"/>
                <a:gd name="connsiteY17" fmla="*/ 36576 h 457200"/>
                <a:gd name="connsiteX18" fmla="*/ 662025 w 4454957"/>
                <a:gd name="connsiteY18" fmla="*/ 69494 h 457200"/>
                <a:gd name="connsiteX19" fmla="*/ 782726 w 4454957"/>
                <a:gd name="connsiteY19" fmla="*/ 91440 h 457200"/>
                <a:gd name="connsiteX20" fmla="*/ 903427 w 4454957"/>
                <a:gd name="connsiteY20" fmla="*/ 109728 h 457200"/>
                <a:gd name="connsiteX21" fmla="*/ 1115568 w 4454957"/>
                <a:gd name="connsiteY21" fmla="*/ 124358 h 457200"/>
                <a:gd name="connsiteX22" fmla="*/ 1463040 w 4454957"/>
                <a:gd name="connsiteY22" fmla="*/ 138989 h 457200"/>
                <a:gd name="connsiteX23" fmla="*/ 2008022 w 4454957"/>
                <a:gd name="connsiteY23" fmla="*/ 157277 h 457200"/>
                <a:gd name="connsiteX24" fmla="*/ 2688336 w 4454957"/>
                <a:gd name="connsiteY24" fmla="*/ 179222 h 457200"/>
                <a:gd name="connsiteX25" fmla="*/ 3591763 w 4454957"/>
                <a:gd name="connsiteY25" fmla="*/ 179222 h 457200"/>
                <a:gd name="connsiteX26" fmla="*/ 4045305 w 4454957"/>
                <a:gd name="connsiteY26" fmla="*/ 175565 h 457200"/>
                <a:gd name="connsiteX27" fmla="*/ 4107485 w 4454957"/>
                <a:gd name="connsiteY27" fmla="*/ 171907 h 457200"/>
                <a:gd name="connsiteX28" fmla="*/ 4191609 w 4454957"/>
                <a:gd name="connsiteY28" fmla="*/ 153619 h 457200"/>
                <a:gd name="connsiteX29" fmla="*/ 4294022 w 4454957"/>
                <a:gd name="connsiteY29" fmla="*/ 120701 h 457200"/>
                <a:gd name="connsiteX30" fmla="*/ 4400093 w 4454957"/>
                <a:gd name="connsiteY30" fmla="*/ 73152 h 457200"/>
                <a:gd name="connsiteX31" fmla="*/ 4425696 w 4454957"/>
                <a:gd name="connsiteY31" fmla="*/ 69494 h 457200"/>
                <a:gd name="connsiteX32" fmla="*/ 4443984 w 4454957"/>
                <a:gd name="connsiteY32" fmla="*/ 73152 h 457200"/>
                <a:gd name="connsiteX33" fmla="*/ 4451299 w 4454957"/>
                <a:gd name="connsiteY33" fmla="*/ 87782 h 457200"/>
                <a:gd name="connsiteX34" fmla="*/ 4454957 w 4454957"/>
                <a:gd name="connsiteY34" fmla="*/ 106070 h 457200"/>
                <a:gd name="connsiteX35" fmla="*/ 4447641 w 4454957"/>
                <a:gd name="connsiteY35" fmla="*/ 142646 h 457200"/>
                <a:gd name="connsiteX36" fmla="*/ 4418381 w 4454957"/>
                <a:gd name="connsiteY36" fmla="*/ 234086 h 457200"/>
                <a:gd name="connsiteX37" fmla="*/ 4367174 w 4454957"/>
                <a:gd name="connsiteY37" fmla="*/ 336499 h 457200"/>
                <a:gd name="connsiteX38" fmla="*/ 4286707 w 4454957"/>
                <a:gd name="connsiteY38" fmla="*/ 457200 h 457200"/>
                <a:gd name="connsiteX39" fmla="*/ 4118457 w 4454957"/>
                <a:gd name="connsiteY39" fmla="*/ 416966 h 457200"/>
                <a:gd name="connsiteX40" fmla="*/ 3668573 w 4454957"/>
                <a:gd name="connsiteY40" fmla="*/ 420624 h 457200"/>
                <a:gd name="connsiteX41" fmla="*/ 3035808 w 4454957"/>
                <a:gd name="connsiteY41" fmla="*/ 420624 h 457200"/>
                <a:gd name="connsiteX42" fmla="*/ 2922422 w 4454957"/>
                <a:gd name="connsiteY42" fmla="*/ 398678 h 457200"/>
                <a:gd name="connsiteX43" fmla="*/ 2373782 w 4454957"/>
                <a:gd name="connsiteY43" fmla="*/ 38770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4957" h="457200">
                  <a:moveTo>
                    <a:pt x="2373782" y="387705"/>
                  </a:moveTo>
                  <a:lnTo>
                    <a:pt x="384048" y="336499"/>
                  </a:lnTo>
                  <a:lnTo>
                    <a:pt x="245059" y="336499"/>
                  </a:lnTo>
                  <a:lnTo>
                    <a:pt x="197510" y="329184"/>
                  </a:lnTo>
                  <a:lnTo>
                    <a:pt x="153619" y="314553"/>
                  </a:lnTo>
                  <a:lnTo>
                    <a:pt x="102413" y="288950"/>
                  </a:lnTo>
                  <a:lnTo>
                    <a:pt x="51206" y="252374"/>
                  </a:lnTo>
                  <a:lnTo>
                    <a:pt x="14630" y="219456"/>
                  </a:lnTo>
                  <a:lnTo>
                    <a:pt x="0" y="186537"/>
                  </a:lnTo>
                  <a:lnTo>
                    <a:pt x="7315" y="146304"/>
                  </a:lnTo>
                  <a:lnTo>
                    <a:pt x="25603" y="124358"/>
                  </a:lnTo>
                  <a:lnTo>
                    <a:pt x="69494" y="91440"/>
                  </a:lnTo>
                  <a:lnTo>
                    <a:pt x="138989" y="62179"/>
                  </a:lnTo>
                  <a:lnTo>
                    <a:pt x="226771" y="40233"/>
                  </a:lnTo>
                  <a:lnTo>
                    <a:pt x="299923" y="21945"/>
                  </a:lnTo>
                  <a:lnTo>
                    <a:pt x="409651" y="0"/>
                  </a:lnTo>
                  <a:lnTo>
                    <a:pt x="446227" y="10973"/>
                  </a:lnTo>
                  <a:lnTo>
                    <a:pt x="526694" y="36576"/>
                  </a:lnTo>
                  <a:lnTo>
                    <a:pt x="662025" y="69494"/>
                  </a:lnTo>
                  <a:lnTo>
                    <a:pt x="782726" y="91440"/>
                  </a:lnTo>
                  <a:lnTo>
                    <a:pt x="903427" y="109728"/>
                  </a:lnTo>
                  <a:lnTo>
                    <a:pt x="1115568" y="124358"/>
                  </a:lnTo>
                  <a:lnTo>
                    <a:pt x="1463040" y="138989"/>
                  </a:lnTo>
                  <a:lnTo>
                    <a:pt x="2008022" y="157277"/>
                  </a:lnTo>
                  <a:lnTo>
                    <a:pt x="2688336" y="179222"/>
                  </a:lnTo>
                  <a:lnTo>
                    <a:pt x="3591763" y="179222"/>
                  </a:lnTo>
                  <a:lnTo>
                    <a:pt x="4045305" y="175565"/>
                  </a:lnTo>
                  <a:lnTo>
                    <a:pt x="4107485" y="171907"/>
                  </a:lnTo>
                  <a:lnTo>
                    <a:pt x="4191609" y="153619"/>
                  </a:lnTo>
                  <a:lnTo>
                    <a:pt x="4294022" y="120701"/>
                  </a:lnTo>
                  <a:lnTo>
                    <a:pt x="4400093" y="73152"/>
                  </a:lnTo>
                  <a:lnTo>
                    <a:pt x="4425696" y="69494"/>
                  </a:lnTo>
                  <a:lnTo>
                    <a:pt x="4443984" y="73152"/>
                  </a:lnTo>
                  <a:lnTo>
                    <a:pt x="4451299" y="87782"/>
                  </a:lnTo>
                  <a:lnTo>
                    <a:pt x="4454957" y="106070"/>
                  </a:lnTo>
                  <a:lnTo>
                    <a:pt x="4447641" y="142646"/>
                  </a:lnTo>
                  <a:lnTo>
                    <a:pt x="4418381" y="234086"/>
                  </a:lnTo>
                  <a:lnTo>
                    <a:pt x="4367174" y="336499"/>
                  </a:lnTo>
                  <a:lnTo>
                    <a:pt x="4286707" y="457200"/>
                  </a:lnTo>
                  <a:lnTo>
                    <a:pt x="4118457" y="416966"/>
                  </a:lnTo>
                  <a:lnTo>
                    <a:pt x="3668573" y="420624"/>
                  </a:lnTo>
                  <a:lnTo>
                    <a:pt x="3035808" y="420624"/>
                  </a:lnTo>
                  <a:lnTo>
                    <a:pt x="2922422" y="398678"/>
                  </a:lnTo>
                  <a:lnTo>
                    <a:pt x="2373782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7DA89789-8EA7-4AE8-BE76-1F8E6206F9A8}"/>
                </a:ext>
              </a:extLst>
            </p:cNvPr>
            <p:cNvSpPr/>
            <p:nvPr/>
          </p:nvSpPr>
          <p:spPr>
            <a:xfrm>
              <a:off x="3081338" y="1590675"/>
              <a:ext cx="1460500" cy="1495425"/>
            </a:xfrm>
            <a:custGeom>
              <a:avLst/>
              <a:gdLst>
                <a:gd name="connsiteX0" fmla="*/ 652462 w 1459706"/>
                <a:gd name="connsiteY0" fmla="*/ 271463 h 1495425"/>
                <a:gd name="connsiteX1" fmla="*/ 33337 w 1459706"/>
                <a:gd name="connsiteY1" fmla="*/ 383381 h 1495425"/>
                <a:gd name="connsiteX2" fmla="*/ 0 w 1459706"/>
                <a:gd name="connsiteY2" fmla="*/ 204788 h 1495425"/>
                <a:gd name="connsiteX3" fmla="*/ 276225 w 1459706"/>
                <a:gd name="connsiteY3" fmla="*/ 159544 h 1495425"/>
                <a:gd name="connsiteX4" fmla="*/ 554831 w 1459706"/>
                <a:gd name="connsiteY4" fmla="*/ 114300 h 1495425"/>
                <a:gd name="connsiteX5" fmla="*/ 921543 w 1459706"/>
                <a:gd name="connsiteY5" fmla="*/ 52388 h 1495425"/>
                <a:gd name="connsiteX6" fmla="*/ 969168 w 1459706"/>
                <a:gd name="connsiteY6" fmla="*/ 28575 h 1495425"/>
                <a:gd name="connsiteX7" fmla="*/ 997743 w 1459706"/>
                <a:gd name="connsiteY7" fmla="*/ 16669 h 1495425"/>
                <a:gd name="connsiteX8" fmla="*/ 1028700 w 1459706"/>
                <a:gd name="connsiteY8" fmla="*/ 7144 h 1495425"/>
                <a:gd name="connsiteX9" fmla="*/ 1052512 w 1459706"/>
                <a:gd name="connsiteY9" fmla="*/ 0 h 1495425"/>
                <a:gd name="connsiteX10" fmla="*/ 1088231 w 1459706"/>
                <a:gd name="connsiteY10" fmla="*/ 0 h 1495425"/>
                <a:gd name="connsiteX11" fmla="*/ 1131093 w 1459706"/>
                <a:gd name="connsiteY11" fmla="*/ 4763 h 1495425"/>
                <a:gd name="connsiteX12" fmla="*/ 1219200 w 1459706"/>
                <a:gd name="connsiteY12" fmla="*/ 35719 h 1495425"/>
                <a:gd name="connsiteX13" fmla="*/ 1278731 w 1459706"/>
                <a:gd name="connsiteY13" fmla="*/ 66675 h 1495425"/>
                <a:gd name="connsiteX14" fmla="*/ 1331118 w 1459706"/>
                <a:gd name="connsiteY14" fmla="*/ 102394 h 1495425"/>
                <a:gd name="connsiteX15" fmla="*/ 1393031 w 1459706"/>
                <a:gd name="connsiteY15" fmla="*/ 154781 h 1495425"/>
                <a:gd name="connsiteX16" fmla="*/ 1440656 w 1459706"/>
                <a:gd name="connsiteY16" fmla="*/ 204788 h 1495425"/>
                <a:gd name="connsiteX17" fmla="*/ 1454943 w 1459706"/>
                <a:gd name="connsiteY17" fmla="*/ 228600 h 1495425"/>
                <a:gd name="connsiteX18" fmla="*/ 1459706 w 1459706"/>
                <a:gd name="connsiteY18" fmla="*/ 259556 h 1495425"/>
                <a:gd name="connsiteX19" fmla="*/ 1447800 w 1459706"/>
                <a:gd name="connsiteY19" fmla="*/ 292894 h 1495425"/>
                <a:gd name="connsiteX20" fmla="*/ 1426368 w 1459706"/>
                <a:gd name="connsiteY20" fmla="*/ 311944 h 1495425"/>
                <a:gd name="connsiteX21" fmla="*/ 1404937 w 1459706"/>
                <a:gd name="connsiteY21" fmla="*/ 333375 h 1495425"/>
                <a:gd name="connsiteX22" fmla="*/ 1376362 w 1459706"/>
                <a:gd name="connsiteY22" fmla="*/ 392906 h 1495425"/>
                <a:gd name="connsiteX23" fmla="*/ 1354931 w 1459706"/>
                <a:gd name="connsiteY23" fmla="*/ 466725 h 1495425"/>
                <a:gd name="connsiteX24" fmla="*/ 1345406 w 1459706"/>
                <a:gd name="connsiteY24" fmla="*/ 542925 h 1495425"/>
                <a:gd name="connsiteX25" fmla="*/ 1307306 w 1459706"/>
                <a:gd name="connsiteY25" fmla="*/ 852488 h 1495425"/>
                <a:gd name="connsiteX26" fmla="*/ 1238250 w 1459706"/>
                <a:gd name="connsiteY26" fmla="*/ 1433513 h 1495425"/>
                <a:gd name="connsiteX27" fmla="*/ 1202531 w 1459706"/>
                <a:gd name="connsiteY27" fmla="*/ 1459706 h 1495425"/>
                <a:gd name="connsiteX28" fmla="*/ 1152525 w 1459706"/>
                <a:gd name="connsiteY28" fmla="*/ 1493044 h 1495425"/>
                <a:gd name="connsiteX29" fmla="*/ 1123950 w 1459706"/>
                <a:gd name="connsiteY29" fmla="*/ 1495425 h 1495425"/>
                <a:gd name="connsiteX30" fmla="*/ 1090612 w 1459706"/>
                <a:gd name="connsiteY30" fmla="*/ 1490663 h 1495425"/>
                <a:gd name="connsiteX31" fmla="*/ 1062037 w 1459706"/>
                <a:gd name="connsiteY31" fmla="*/ 1476375 h 1495425"/>
                <a:gd name="connsiteX32" fmla="*/ 1021556 w 1459706"/>
                <a:gd name="connsiteY32" fmla="*/ 1440656 h 1495425"/>
                <a:gd name="connsiteX33" fmla="*/ 1042987 w 1459706"/>
                <a:gd name="connsiteY33" fmla="*/ 1252538 h 1495425"/>
                <a:gd name="connsiteX34" fmla="*/ 1083468 w 1459706"/>
                <a:gd name="connsiteY34" fmla="*/ 819150 h 1495425"/>
                <a:gd name="connsiteX35" fmla="*/ 1083468 w 1459706"/>
                <a:gd name="connsiteY35" fmla="*/ 626269 h 1495425"/>
                <a:gd name="connsiteX36" fmla="*/ 1081087 w 1459706"/>
                <a:gd name="connsiteY36" fmla="*/ 326231 h 1495425"/>
                <a:gd name="connsiteX37" fmla="*/ 1081087 w 1459706"/>
                <a:gd name="connsiteY37" fmla="*/ 264319 h 1495425"/>
                <a:gd name="connsiteX38" fmla="*/ 1076325 w 1459706"/>
                <a:gd name="connsiteY38" fmla="*/ 242888 h 1495425"/>
                <a:gd name="connsiteX39" fmla="*/ 1062037 w 1459706"/>
                <a:gd name="connsiteY39" fmla="*/ 226219 h 1495425"/>
                <a:gd name="connsiteX40" fmla="*/ 1035843 w 1459706"/>
                <a:gd name="connsiteY40" fmla="*/ 214313 h 1495425"/>
                <a:gd name="connsiteX41" fmla="*/ 978693 w 1459706"/>
                <a:gd name="connsiteY41" fmla="*/ 214313 h 1495425"/>
                <a:gd name="connsiteX42" fmla="*/ 652462 w 1459706"/>
                <a:gd name="connsiteY42" fmla="*/ 271463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59706" h="1495425">
                  <a:moveTo>
                    <a:pt x="652462" y="271463"/>
                  </a:moveTo>
                  <a:lnTo>
                    <a:pt x="33337" y="383381"/>
                  </a:lnTo>
                  <a:lnTo>
                    <a:pt x="0" y="204788"/>
                  </a:lnTo>
                  <a:lnTo>
                    <a:pt x="276225" y="159544"/>
                  </a:lnTo>
                  <a:lnTo>
                    <a:pt x="554831" y="114300"/>
                  </a:lnTo>
                  <a:lnTo>
                    <a:pt x="921543" y="52388"/>
                  </a:lnTo>
                  <a:lnTo>
                    <a:pt x="969168" y="28575"/>
                  </a:lnTo>
                  <a:lnTo>
                    <a:pt x="997743" y="16669"/>
                  </a:lnTo>
                  <a:lnTo>
                    <a:pt x="1028700" y="7144"/>
                  </a:lnTo>
                  <a:lnTo>
                    <a:pt x="1052512" y="0"/>
                  </a:lnTo>
                  <a:lnTo>
                    <a:pt x="1088231" y="0"/>
                  </a:lnTo>
                  <a:lnTo>
                    <a:pt x="1131093" y="4763"/>
                  </a:lnTo>
                  <a:lnTo>
                    <a:pt x="1219200" y="35719"/>
                  </a:lnTo>
                  <a:lnTo>
                    <a:pt x="1278731" y="66675"/>
                  </a:lnTo>
                  <a:lnTo>
                    <a:pt x="1331118" y="102394"/>
                  </a:lnTo>
                  <a:lnTo>
                    <a:pt x="1393031" y="154781"/>
                  </a:lnTo>
                  <a:lnTo>
                    <a:pt x="1440656" y="204788"/>
                  </a:lnTo>
                  <a:lnTo>
                    <a:pt x="1454943" y="228600"/>
                  </a:lnTo>
                  <a:lnTo>
                    <a:pt x="1459706" y="259556"/>
                  </a:lnTo>
                  <a:lnTo>
                    <a:pt x="1447800" y="292894"/>
                  </a:lnTo>
                  <a:lnTo>
                    <a:pt x="1426368" y="311944"/>
                  </a:lnTo>
                  <a:lnTo>
                    <a:pt x="1404937" y="333375"/>
                  </a:lnTo>
                  <a:lnTo>
                    <a:pt x="1376362" y="392906"/>
                  </a:lnTo>
                  <a:lnTo>
                    <a:pt x="1354931" y="466725"/>
                  </a:lnTo>
                  <a:lnTo>
                    <a:pt x="1345406" y="542925"/>
                  </a:lnTo>
                  <a:lnTo>
                    <a:pt x="1307306" y="852488"/>
                  </a:lnTo>
                  <a:lnTo>
                    <a:pt x="1238250" y="1433513"/>
                  </a:lnTo>
                  <a:lnTo>
                    <a:pt x="1202531" y="1459706"/>
                  </a:lnTo>
                  <a:lnTo>
                    <a:pt x="1152525" y="1493044"/>
                  </a:lnTo>
                  <a:lnTo>
                    <a:pt x="1123950" y="1495425"/>
                  </a:lnTo>
                  <a:lnTo>
                    <a:pt x="1090612" y="1490663"/>
                  </a:lnTo>
                  <a:lnTo>
                    <a:pt x="1062037" y="1476375"/>
                  </a:lnTo>
                  <a:lnTo>
                    <a:pt x="1021556" y="1440656"/>
                  </a:lnTo>
                  <a:lnTo>
                    <a:pt x="1042987" y="1252538"/>
                  </a:lnTo>
                  <a:lnTo>
                    <a:pt x="1083468" y="819150"/>
                  </a:lnTo>
                  <a:lnTo>
                    <a:pt x="1083468" y="626269"/>
                  </a:lnTo>
                  <a:cubicBezTo>
                    <a:pt x="1082674" y="526256"/>
                    <a:pt x="1081881" y="426244"/>
                    <a:pt x="1081087" y="326231"/>
                  </a:cubicBezTo>
                  <a:lnTo>
                    <a:pt x="1081087" y="264319"/>
                  </a:lnTo>
                  <a:lnTo>
                    <a:pt x="1076325" y="242888"/>
                  </a:lnTo>
                  <a:lnTo>
                    <a:pt x="1062037" y="226219"/>
                  </a:lnTo>
                  <a:lnTo>
                    <a:pt x="1035843" y="214313"/>
                  </a:lnTo>
                  <a:lnTo>
                    <a:pt x="978693" y="214313"/>
                  </a:lnTo>
                  <a:lnTo>
                    <a:pt x="6524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E96F0F49-1139-49BE-917A-4128DBFCCB55}"/>
                </a:ext>
              </a:extLst>
            </p:cNvPr>
            <p:cNvSpPr/>
            <p:nvPr/>
          </p:nvSpPr>
          <p:spPr>
            <a:xfrm>
              <a:off x="3128963" y="2227263"/>
              <a:ext cx="1082675" cy="323850"/>
            </a:xfrm>
            <a:custGeom>
              <a:avLst/>
              <a:gdLst>
                <a:gd name="connsiteX0" fmla="*/ 464343 w 1083468"/>
                <a:gd name="connsiteY0" fmla="*/ 252412 h 323850"/>
                <a:gd name="connsiteX1" fmla="*/ 11906 w 1083468"/>
                <a:gd name="connsiteY1" fmla="*/ 323850 h 323850"/>
                <a:gd name="connsiteX2" fmla="*/ 0 w 1083468"/>
                <a:gd name="connsiteY2" fmla="*/ 159544 h 323850"/>
                <a:gd name="connsiteX3" fmla="*/ 280987 w 1083468"/>
                <a:gd name="connsiteY3" fmla="*/ 116681 h 323850"/>
                <a:gd name="connsiteX4" fmla="*/ 511968 w 1083468"/>
                <a:gd name="connsiteY4" fmla="*/ 80962 h 323850"/>
                <a:gd name="connsiteX5" fmla="*/ 747712 w 1083468"/>
                <a:gd name="connsiteY5" fmla="*/ 47625 h 323850"/>
                <a:gd name="connsiteX6" fmla="*/ 802481 w 1083468"/>
                <a:gd name="connsiteY6" fmla="*/ 40481 h 323850"/>
                <a:gd name="connsiteX7" fmla="*/ 842962 w 1083468"/>
                <a:gd name="connsiteY7" fmla="*/ 28575 h 323850"/>
                <a:gd name="connsiteX8" fmla="*/ 888206 w 1083468"/>
                <a:gd name="connsiteY8" fmla="*/ 14287 h 323850"/>
                <a:gd name="connsiteX9" fmla="*/ 976312 w 1083468"/>
                <a:gd name="connsiteY9" fmla="*/ 2381 h 323850"/>
                <a:gd name="connsiteX10" fmla="*/ 1066800 w 1083468"/>
                <a:gd name="connsiteY10" fmla="*/ 0 h 323850"/>
                <a:gd name="connsiteX11" fmla="*/ 1083468 w 1083468"/>
                <a:gd name="connsiteY11" fmla="*/ 171450 h 323850"/>
                <a:gd name="connsiteX12" fmla="*/ 752475 w 1083468"/>
                <a:gd name="connsiteY12" fmla="*/ 214312 h 323850"/>
                <a:gd name="connsiteX13" fmla="*/ 464343 w 1083468"/>
                <a:gd name="connsiteY13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468" h="323850">
                  <a:moveTo>
                    <a:pt x="464343" y="252412"/>
                  </a:moveTo>
                  <a:lnTo>
                    <a:pt x="11906" y="323850"/>
                  </a:lnTo>
                  <a:lnTo>
                    <a:pt x="0" y="159544"/>
                  </a:lnTo>
                  <a:lnTo>
                    <a:pt x="280987" y="116681"/>
                  </a:lnTo>
                  <a:lnTo>
                    <a:pt x="511968" y="80962"/>
                  </a:lnTo>
                  <a:lnTo>
                    <a:pt x="747712" y="47625"/>
                  </a:lnTo>
                  <a:lnTo>
                    <a:pt x="802481" y="40481"/>
                  </a:lnTo>
                  <a:lnTo>
                    <a:pt x="842962" y="28575"/>
                  </a:lnTo>
                  <a:lnTo>
                    <a:pt x="888206" y="14287"/>
                  </a:lnTo>
                  <a:lnTo>
                    <a:pt x="976312" y="2381"/>
                  </a:lnTo>
                  <a:lnTo>
                    <a:pt x="1066800" y="0"/>
                  </a:lnTo>
                  <a:lnTo>
                    <a:pt x="1083468" y="171450"/>
                  </a:lnTo>
                  <a:lnTo>
                    <a:pt x="752475" y="214312"/>
                  </a:lnTo>
                  <a:lnTo>
                    <a:pt x="464343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6DABE42C-98BB-4C3D-BF70-E652269C58AD}"/>
                </a:ext>
              </a:extLst>
            </p:cNvPr>
            <p:cNvSpPr/>
            <p:nvPr/>
          </p:nvSpPr>
          <p:spPr>
            <a:xfrm>
              <a:off x="3119438" y="2840038"/>
              <a:ext cx="1057275" cy="307975"/>
            </a:xfrm>
            <a:custGeom>
              <a:avLst/>
              <a:gdLst>
                <a:gd name="connsiteX0" fmla="*/ 640556 w 1057275"/>
                <a:gd name="connsiteY0" fmla="*/ 204788 h 307182"/>
                <a:gd name="connsiteX1" fmla="*/ 297656 w 1057275"/>
                <a:gd name="connsiteY1" fmla="*/ 280988 h 307182"/>
                <a:gd name="connsiteX2" fmla="*/ 240506 w 1057275"/>
                <a:gd name="connsiteY2" fmla="*/ 297657 h 307182"/>
                <a:gd name="connsiteX3" fmla="*/ 2381 w 1057275"/>
                <a:gd name="connsiteY3" fmla="*/ 307182 h 307182"/>
                <a:gd name="connsiteX4" fmla="*/ 0 w 1057275"/>
                <a:gd name="connsiteY4" fmla="*/ 150019 h 307182"/>
                <a:gd name="connsiteX5" fmla="*/ 250031 w 1057275"/>
                <a:gd name="connsiteY5" fmla="*/ 111919 h 307182"/>
                <a:gd name="connsiteX6" fmla="*/ 523875 w 1057275"/>
                <a:gd name="connsiteY6" fmla="*/ 69057 h 307182"/>
                <a:gd name="connsiteX7" fmla="*/ 745331 w 1057275"/>
                <a:gd name="connsiteY7" fmla="*/ 30957 h 307182"/>
                <a:gd name="connsiteX8" fmla="*/ 821531 w 1057275"/>
                <a:gd name="connsiteY8" fmla="*/ 9525 h 307182"/>
                <a:gd name="connsiteX9" fmla="*/ 885825 w 1057275"/>
                <a:gd name="connsiteY9" fmla="*/ 0 h 307182"/>
                <a:gd name="connsiteX10" fmla="*/ 959643 w 1057275"/>
                <a:gd name="connsiteY10" fmla="*/ 0 h 307182"/>
                <a:gd name="connsiteX11" fmla="*/ 1057275 w 1057275"/>
                <a:gd name="connsiteY11" fmla="*/ 16669 h 307182"/>
                <a:gd name="connsiteX12" fmla="*/ 1052512 w 1057275"/>
                <a:gd name="connsiteY12" fmla="*/ 188119 h 307182"/>
                <a:gd name="connsiteX13" fmla="*/ 973931 w 1057275"/>
                <a:gd name="connsiteY13" fmla="*/ 190500 h 307182"/>
                <a:gd name="connsiteX14" fmla="*/ 907256 w 1057275"/>
                <a:gd name="connsiteY14" fmla="*/ 185738 h 307182"/>
                <a:gd name="connsiteX15" fmla="*/ 812006 w 1057275"/>
                <a:gd name="connsiteY15" fmla="*/ 183357 h 307182"/>
                <a:gd name="connsiteX16" fmla="*/ 640556 w 1057275"/>
                <a:gd name="connsiteY16" fmla="*/ 204788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7275" h="307182">
                  <a:moveTo>
                    <a:pt x="640556" y="204788"/>
                  </a:moveTo>
                  <a:lnTo>
                    <a:pt x="297656" y="280988"/>
                  </a:lnTo>
                  <a:lnTo>
                    <a:pt x="240506" y="297657"/>
                  </a:lnTo>
                  <a:lnTo>
                    <a:pt x="2381" y="307182"/>
                  </a:lnTo>
                  <a:cubicBezTo>
                    <a:pt x="1587" y="254794"/>
                    <a:pt x="794" y="202407"/>
                    <a:pt x="0" y="150019"/>
                  </a:cubicBezTo>
                  <a:lnTo>
                    <a:pt x="250031" y="111919"/>
                  </a:lnTo>
                  <a:lnTo>
                    <a:pt x="523875" y="69057"/>
                  </a:lnTo>
                  <a:lnTo>
                    <a:pt x="745331" y="30957"/>
                  </a:lnTo>
                  <a:lnTo>
                    <a:pt x="821531" y="9525"/>
                  </a:lnTo>
                  <a:lnTo>
                    <a:pt x="885825" y="0"/>
                  </a:lnTo>
                  <a:lnTo>
                    <a:pt x="959643" y="0"/>
                  </a:lnTo>
                  <a:lnTo>
                    <a:pt x="1057275" y="16669"/>
                  </a:lnTo>
                  <a:lnTo>
                    <a:pt x="1052512" y="188119"/>
                  </a:lnTo>
                  <a:lnTo>
                    <a:pt x="973931" y="190500"/>
                  </a:lnTo>
                  <a:lnTo>
                    <a:pt x="907256" y="185738"/>
                  </a:lnTo>
                  <a:lnTo>
                    <a:pt x="812006" y="183357"/>
                  </a:lnTo>
                  <a:lnTo>
                    <a:pt x="6405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">
              <a:extLst>
                <a:ext uri="{FF2B5EF4-FFF2-40B4-BE49-F238E27FC236}">
                  <a16:creationId xmlns:a16="http://schemas.microsoft.com/office/drawing/2014/main" id="{A0294C4A-9B96-46D3-8CCD-6ABF8309C542}"/>
                </a:ext>
              </a:extLst>
            </p:cNvPr>
            <p:cNvSpPr/>
            <p:nvPr/>
          </p:nvSpPr>
          <p:spPr>
            <a:xfrm>
              <a:off x="4984750" y="1573213"/>
              <a:ext cx="452438" cy="1498600"/>
            </a:xfrm>
            <a:custGeom>
              <a:avLst/>
              <a:gdLst>
                <a:gd name="connsiteX0" fmla="*/ 207169 w 452438"/>
                <a:gd name="connsiteY0" fmla="*/ 871538 h 1497807"/>
                <a:gd name="connsiteX1" fmla="*/ 207169 w 452438"/>
                <a:gd name="connsiteY1" fmla="*/ 447675 h 1497807"/>
                <a:gd name="connsiteX2" fmla="*/ 200025 w 452438"/>
                <a:gd name="connsiteY2" fmla="*/ 309563 h 1497807"/>
                <a:gd name="connsiteX3" fmla="*/ 185738 w 452438"/>
                <a:gd name="connsiteY3" fmla="*/ 245269 h 1497807"/>
                <a:gd name="connsiteX4" fmla="*/ 159544 w 452438"/>
                <a:gd name="connsiteY4" fmla="*/ 190500 h 1497807"/>
                <a:gd name="connsiteX5" fmla="*/ 126207 w 452438"/>
                <a:gd name="connsiteY5" fmla="*/ 147638 h 1497807"/>
                <a:gd name="connsiteX6" fmla="*/ 88107 w 452438"/>
                <a:gd name="connsiteY6" fmla="*/ 114300 h 1497807"/>
                <a:gd name="connsiteX7" fmla="*/ 42863 w 452438"/>
                <a:gd name="connsiteY7" fmla="*/ 78582 h 1497807"/>
                <a:gd name="connsiteX8" fmla="*/ 16669 w 452438"/>
                <a:gd name="connsiteY8" fmla="*/ 64294 h 1497807"/>
                <a:gd name="connsiteX9" fmla="*/ 0 w 452438"/>
                <a:gd name="connsiteY9" fmla="*/ 38100 h 1497807"/>
                <a:gd name="connsiteX10" fmla="*/ 2382 w 452438"/>
                <a:gd name="connsiteY10" fmla="*/ 19050 h 1497807"/>
                <a:gd name="connsiteX11" fmla="*/ 9525 w 452438"/>
                <a:gd name="connsiteY11" fmla="*/ 9525 h 1497807"/>
                <a:gd name="connsiteX12" fmla="*/ 40482 w 452438"/>
                <a:gd name="connsiteY12" fmla="*/ 0 h 1497807"/>
                <a:gd name="connsiteX13" fmla="*/ 83344 w 452438"/>
                <a:gd name="connsiteY13" fmla="*/ 0 h 1497807"/>
                <a:gd name="connsiteX14" fmla="*/ 142875 w 452438"/>
                <a:gd name="connsiteY14" fmla="*/ 7144 h 1497807"/>
                <a:gd name="connsiteX15" fmla="*/ 221457 w 452438"/>
                <a:gd name="connsiteY15" fmla="*/ 30957 h 1497807"/>
                <a:gd name="connsiteX16" fmla="*/ 309563 w 452438"/>
                <a:gd name="connsiteY16" fmla="*/ 66675 h 1497807"/>
                <a:gd name="connsiteX17" fmla="*/ 411957 w 452438"/>
                <a:gd name="connsiteY17" fmla="*/ 135732 h 1497807"/>
                <a:gd name="connsiteX18" fmla="*/ 452438 w 452438"/>
                <a:gd name="connsiteY18" fmla="*/ 300038 h 1497807"/>
                <a:gd name="connsiteX19" fmla="*/ 450057 w 452438"/>
                <a:gd name="connsiteY19" fmla="*/ 704850 h 1497807"/>
                <a:gd name="connsiteX20" fmla="*/ 428625 w 452438"/>
                <a:gd name="connsiteY20" fmla="*/ 850107 h 1497807"/>
                <a:gd name="connsiteX21" fmla="*/ 428625 w 452438"/>
                <a:gd name="connsiteY21" fmla="*/ 1259682 h 1497807"/>
                <a:gd name="connsiteX22" fmla="*/ 407194 w 452438"/>
                <a:gd name="connsiteY22" fmla="*/ 1414463 h 1497807"/>
                <a:gd name="connsiteX23" fmla="*/ 388144 w 452438"/>
                <a:gd name="connsiteY23" fmla="*/ 1454944 h 1497807"/>
                <a:gd name="connsiteX24" fmla="*/ 357188 w 452438"/>
                <a:gd name="connsiteY24" fmla="*/ 1483519 h 1497807"/>
                <a:gd name="connsiteX25" fmla="*/ 321469 w 452438"/>
                <a:gd name="connsiteY25" fmla="*/ 1497807 h 1497807"/>
                <a:gd name="connsiteX26" fmla="*/ 278607 w 452438"/>
                <a:gd name="connsiteY26" fmla="*/ 1485900 h 1497807"/>
                <a:gd name="connsiteX27" fmla="*/ 250032 w 452438"/>
                <a:gd name="connsiteY27" fmla="*/ 1459707 h 1497807"/>
                <a:gd name="connsiteX28" fmla="*/ 223838 w 452438"/>
                <a:gd name="connsiteY28" fmla="*/ 1421607 h 1497807"/>
                <a:gd name="connsiteX29" fmla="*/ 204788 w 452438"/>
                <a:gd name="connsiteY29" fmla="*/ 1385888 h 1497807"/>
                <a:gd name="connsiteX30" fmla="*/ 185738 w 452438"/>
                <a:gd name="connsiteY30" fmla="*/ 1323975 h 1497807"/>
                <a:gd name="connsiteX31" fmla="*/ 190500 w 452438"/>
                <a:gd name="connsiteY31" fmla="*/ 1278732 h 1497807"/>
                <a:gd name="connsiteX32" fmla="*/ 200025 w 452438"/>
                <a:gd name="connsiteY32" fmla="*/ 1238250 h 1497807"/>
                <a:gd name="connsiteX33" fmla="*/ 207169 w 452438"/>
                <a:gd name="connsiteY33" fmla="*/ 1119188 h 1497807"/>
                <a:gd name="connsiteX34" fmla="*/ 207169 w 452438"/>
                <a:gd name="connsiteY34" fmla="*/ 871538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2438" h="1497807">
                  <a:moveTo>
                    <a:pt x="207169" y="871538"/>
                  </a:moveTo>
                  <a:lnTo>
                    <a:pt x="207169" y="447675"/>
                  </a:lnTo>
                  <a:lnTo>
                    <a:pt x="200025" y="309563"/>
                  </a:lnTo>
                  <a:lnTo>
                    <a:pt x="185738" y="245269"/>
                  </a:lnTo>
                  <a:lnTo>
                    <a:pt x="159544" y="190500"/>
                  </a:lnTo>
                  <a:lnTo>
                    <a:pt x="126207" y="147638"/>
                  </a:lnTo>
                  <a:lnTo>
                    <a:pt x="88107" y="114300"/>
                  </a:lnTo>
                  <a:lnTo>
                    <a:pt x="42863" y="78582"/>
                  </a:lnTo>
                  <a:lnTo>
                    <a:pt x="16669" y="64294"/>
                  </a:lnTo>
                  <a:lnTo>
                    <a:pt x="0" y="38100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40482" y="0"/>
                  </a:lnTo>
                  <a:lnTo>
                    <a:pt x="83344" y="0"/>
                  </a:lnTo>
                  <a:lnTo>
                    <a:pt x="142875" y="7144"/>
                  </a:lnTo>
                  <a:lnTo>
                    <a:pt x="221457" y="30957"/>
                  </a:lnTo>
                  <a:lnTo>
                    <a:pt x="309563" y="66675"/>
                  </a:lnTo>
                  <a:lnTo>
                    <a:pt x="411957" y="135732"/>
                  </a:lnTo>
                  <a:lnTo>
                    <a:pt x="452438" y="300038"/>
                  </a:lnTo>
                  <a:cubicBezTo>
                    <a:pt x="451644" y="434975"/>
                    <a:pt x="450851" y="569913"/>
                    <a:pt x="450057" y="704850"/>
                  </a:cubicBezTo>
                  <a:lnTo>
                    <a:pt x="428625" y="850107"/>
                  </a:lnTo>
                  <a:lnTo>
                    <a:pt x="428625" y="1259682"/>
                  </a:lnTo>
                  <a:lnTo>
                    <a:pt x="407194" y="1414463"/>
                  </a:lnTo>
                  <a:lnTo>
                    <a:pt x="388144" y="1454944"/>
                  </a:lnTo>
                  <a:lnTo>
                    <a:pt x="357188" y="1483519"/>
                  </a:lnTo>
                  <a:lnTo>
                    <a:pt x="321469" y="1497807"/>
                  </a:lnTo>
                  <a:lnTo>
                    <a:pt x="278607" y="1485900"/>
                  </a:lnTo>
                  <a:lnTo>
                    <a:pt x="250032" y="1459707"/>
                  </a:lnTo>
                  <a:lnTo>
                    <a:pt x="223838" y="1421607"/>
                  </a:lnTo>
                  <a:lnTo>
                    <a:pt x="204788" y="1385888"/>
                  </a:lnTo>
                  <a:lnTo>
                    <a:pt x="185738" y="1323975"/>
                  </a:lnTo>
                  <a:lnTo>
                    <a:pt x="190500" y="1278732"/>
                  </a:lnTo>
                  <a:lnTo>
                    <a:pt x="200025" y="1238250"/>
                  </a:lnTo>
                  <a:lnTo>
                    <a:pt x="207169" y="1119188"/>
                  </a:lnTo>
                  <a:lnTo>
                    <a:pt x="207169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4B8E4089-B3E9-4B35-A232-737A617A41ED}"/>
                </a:ext>
              </a:extLst>
            </p:cNvPr>
            <p:cNvSpPr/>
            <p:nvPr/>
          </p:nvSpPr>
          <p:spPr>
            <a:xfrm rot="16200000">
              <a:off x="3745706" y="3013869"/>
              <a:ext cx="4708525" cy="1671638"/>
            </a:xfrm>
            <a:custGeom>
              <a:avLst/>
              <a:gdLst>
                <a:gd name="connsiteX0" fmla="*/ 1828800 w 4709160"/>
                <a:gd name="connsiteY0" fmla="*/ 1520190 h 1672590"/>
                <a:gd name="connsiteX1" fmla="*/ 1428750 w 4709160"/>
                <a:gd name="connsiteY1" fmla="*/ 1531620 h 1672590"/>
                <a:gd name="connsiteX2" fmla="*/ 1215390 w 4709160"/>
                <a:gd name="connsiteY2" fmla="*/ 1535430 h 1672590"/>
                <a:gd name="connsiteX3" fmla="*/ 880110 w 4709160"/>
                <a:gd name="connsiteY3" fmla="*/ 1550670 h 1672590"/>
                <a:gd name="connsiteX4" fmla="*/ 495300 w 4709160"/>
                <a:gd name="connsiteY4" fmla="*/ 1577340 h 1672590"/>
                <a:gd name="connsiteX5" fmla="*/ 457200 w 4709160"/>
                <a:gd name="connsiteY5" fmla="*/ 1577340 h 1672590"/>
                <a:gd name="connsiteX6" fmla="*/ 400050 w 4709160"/>
                <a:gd name="connsiteY6" fmla="*/ 1565910 h 1672590"/>
                <a:gd name="connsiteX7" fmla="*/ 266700 w 4709160"/>
                <a:gd name="connsiteY7" fmla="*/ 1508760 h 1672590"/>
                <a:gd name="connsiteX8" fmla="*/ 201930 w 4709160"/>
                <a:gd name="connsiteY8" fmla="*/ 1470660 h 1672590"/>
                <a:gd name="connsiteX9" fmla="*/ 95250 w 4709160"/>
                <a:gd name="connsiteY9" fmla="*/ 1398270 h 1672590"/>
                <a:gd name="connsiteX10" fmla="*/ 11430 w 4709160"/>
                <a:gd name="connsiteY10" fmla="*/ 1325880 h 1672590"/>
                <a:gd name="connsiteX11" fmla="*/ 0 w 4709160"/>
                <a:gd name="connsiteY11" fmla="*/ 1303020 h 1672590"/>
                <a:gd name="connsiteX12" fmla="*/ 0 w 4709160"/>
                <a:gd name="connsiteY12" fmla="*/ 1268730 h 1672590"/>
                <a:gd name="connsiteX13" fmla="*/ 11430 w 4709160"/>
                <a:gd name="connsiteY13" fmla="*/ 1245870 h 1672590"/>
                <a:gd name="connsiteX14" fmla="*/ 38100 w 4709160"/>
                <a:gd name="connsiteY14" fmla="*/ 1230630 h 1672590"/>
                <a:gd name="connsiteX15" fmla="*/ 83820 w 4709160"/>
                <a:gd name="connsiteY15" fmla="*/ 1211580 h 1672590"/>
                <a:gd name="connsiteX16" fmla="*/ 541020 w 4709160"/>
                <a:gd name="connsiteY16" fmla="*/ 1291590 h 1672590"/>
                <a:gd name="connsiteX17" fmla="*/ 883920 w 4709160"/>
                <a:gd name="connsiteY17" fmla="*/ 1295400 h 1672590"/>
                <a:gd name="connsiteX18" fmla="*/ 1322070 w 4709160"/>
                <a:gd name="connsiteY18" fmla="*/ 1291590 h 1672590"/>
                <a:gd name="connsiteX19" fmla="*/ 2038350 w 4709160"/>
                <a:gd name="connsiteY19" fmla="*/ 1287780 h 1672590"/>
                <a:gd name="connsiteX20" fmla="*/ 2998470 w 4709160"/>
                <a:gd name="connsiteY20" fmla="*/ 1287780 h 1672590"/>
                <a:gd name="connsiteX21" fmla="*/ 3642360 w 4709160"/>
                <a:gd name="connsiteY21" fmla="*/ 1291590 h 1672590"/>
                <a:gd name="connsiteX22" fmla="*/ 4278630 w 4709160"/>
                <a:gd name="connsiteY22" fmla="*/ 1291590 h 1672590"/>
                <a:gd name="connsiteX23" fmla="*/ 4366260 w 4709160"/>
                <a:gd name="connsiteY23" fmla="*/ 1291590 h 1672590"/>
                <a:gd name="connsiteX24" fmla="*/ 4396740 w 4709160"/>
                <a:gd name="connsiteY24" fmla="*/ 1283970 h 1672590"/>
                <a:gd name="connsiteX25" fmla="*/ 4419600 w 4709160"/>
                <a:gd name="connsiteY25" fmla="*/ 1261110 h 1672590"/>
                <a:gd name="connsiteX26" fmla="*/ 4442460 w 4709160"/>
                <a:gd name="connsiteY26" fmla="*/ 1230630 h 1672590"/>
                <a:gd name="connsiteX27" fmla="*/ 4446270 w 4709160"/>
                <a:gd name="connsiteY27" fmla="*/ 1196340 h 1672590"/>
                <a:gd name="connsiteX28" fmla="*/ 4431030 w 4709160"/>
                <a:gd name="connsiteY28" fmla="*/ 1055370 h 1672590"/>
                <a:gd name="connsiteX29" fmla="*/ 4392930 w 4709160"/>
                <a:gd name="connsiteY29" fmla="*/ 704850 h 1672590"/>
                <a:gd name="connsiteX30" fmla="*/ 4362450 w 4709160"/>
                <a:gd name="connsiteY30" fmla="*/ 449580 h 1672590"/>
                <a:gd name="connsiteX31" fmla="*/ 4328160 w 4709160"/>
                <a:gd name="connsiteY31" fmla="*/ 118110 h 1672590"/>
                <a:gd name="connsiteX32" fmla="*/ 4491990 w 4709160"/>
                <a:gd name="connsiteY32" fmla="*/ 0 h 1672590"/>
                <a:gd name="connsiteX33" fmla="*/ 4503420 w 4709160"/>
                <a:gd name="connsiteY33" fmla="*/ 140970 h 1672590"/>
                <a:gd name="connsiteX34" fmla="*/ 4533900 w 4709160"/>
                <a:gd name="connsiteY34" fmla="*/ 373380 h 1672590"/>
                <a:gd name="connsiteX35" fmla="*/ 4568190 w 4709160"/>
                <a:gd name="connsiteY35" fmla="*/ 632460 h 1672590"/>
                <a:gd name="connsiteX36" fmla="*/ 4606290 w 4709160"/>
                <a:gd name="connsiteY36" fmla="*/ 872490 h 1672590"/>
                <a:gd name="connsiteX37" fmla="*/ 4648200 w 4709160"/>
                <a:gd name="connsiteY37" fmla="*/ 1177290 h 1672590"/>
                <a:gd name="connsiteX38" fmla="*/ 4671060 w 4709160"/>
                <a:gd name="connsiteY38" fmla="*/ 1196340 h 1672590"/>
                <a:gd name="connsiteX39" fmla="*/ 4693920 w 4709160"/>
                <a:gd name="connsiteY39" fmla="*/ 1226820 h 1672590"/>
                <a:gd name="connsiteX40" fmla="*/ 4705350 w 4709160"/>
                <a:gd name="connsiteY40" fmla="*/ 1253490 h 1672590"/>
                <a:gd name="connsiteX41" fmla="*/ 4709160 w 4709160"/>
                <a:gd name="connsiteY41" fmla="*/ 1299210 h 1672590"/>
                <a:gd name="connsiteX42" fmla="*/ 4697730 w 4709160"/>
                <a:gd name="connsiteY42" fmla="*/ 1344930 h 1672590"/>
                <a:gd name="connsiteX43" fmla="*/ 4671060 w 4709160"/>
                <a:gd name="connsiteY43" fmla="*/ 1402080 h 1672590"/>
                <a:gd name="connsiteX44" fmla="*/ 4636770 w 4709160"/>
                <a:gd name="connsiteY44" fmla="*/ 1463040 h 1672590"/>
                <a:gd name="connsiteX45" fmla="*/ 4594860 w 4709160"/>
                <a:gd name="connsiteY45" fmla="*/ 1520190 h 1672590"/>
                <a:gd name="connsiteX46" fmla="*/ 4511040 w 4709160"/>
                <a:gd name="connsiteY46" fmla="*/ 1604010 h 1672590"/>
                <a:gd name="connsiteX47" fmla="*/ 4450080 w 4709160"/>
                <a:gd name="connsiteY47" fmla="*/ 1657350 h 1672590"/>
                <a:gd name="connsiteX48" fmla="*/ 4415790 w 4709160"/>
                <a:gd name="connsiteY48" fmla="*/ 1672590 h 1672590"/>
                <a:gd name="connsiteX49" fmla="*/ 4377690 w 4709160"/>
                <a:gd name="connsiteY49" fmla="*/ 1661160 h 1672590"/>
                <a:gd name="connsiteX50" fmla="*/ 4351020 w 4709160"/>
                <a:gd name="connsiteY50" fmla="*/ 1634490 h 1672590"/>
                <a:gd name="connsiteX51" fmla="*/ 4320540 w 4709160"/>
                <a:gd name="connsiteY51" fmla="*/ 1607820 h 1672590"/>
                <a:gd name="connsiteX52" fmla="*/ 4267200 w 4709160"/>
                <a:gd name="connsiteY52" fmla="*/ 1581150 h 1672590"/>
                <a:gd name="connsiteX53" fmla="*/ 4206240 w 4709160"/>
                <a:gd name="connsiteY53" fmla="*/ 1558290 h 1672590"/>
                <a:gd name="connsiteX54" fmla="*/ 4069080 w 4709160"/>
                <a:gd name="connsiteY54" fmla="*/ 1539240 h 1672590"/>
                <a:gd name="connsiteX55" fmla="*/ 3688080 w 4709160"/>
                <a:gd name="connsiteY55" fmla="*/ 1516380 h 1672590"/>
                <a:gd name="connsiteX56" fmla="*/ 3196590 w 4709160"/>
                <a:gd name="connsiteY56" fmla="*/ 1512570 h 1672590"/>
                <a:gd name="connsiteX57" fmla="*/ 2644140 w 4709160"/>
                <a:gd name="connsiteY57" fmla="*/ 1516380 h 1672590"/>
                <a:gd name="connsiteX58" fmla="*/ 1828800 w 4709160"/>
                <a:gd name="connsiteY58" fmla="*/ 1520190 h 16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09160" h="1672590">
                  <a:moveTo>
                    <a:pt x="1828800" y="1520190"/>
                  </a:moveTo>
                  <a:lnTo>
                    <a:pt x="1428750" y="1531620"/>
                  </a:lnTo>
                  <a:lnTo>
                    <a:pt x="1215390" y="1535430"/>
                  </a:lnTo>
                  <a:lnTo>
                    <a:pt x="880110" y="1550670"/>
                  </a:lnTo>
                  <a:lnTo>
                    <a:pt x="495300" y="1577340"/>
                  </a:lnTo>
                  <a:lnTo>
                    <a:pt x="457200" y="1577340"/>
                  </a:lnTo>
                  <a:lnTo>
                    <a:pt x="400050" y="1565910"/>
                  </a:lnTo>
                  <a:lnTo>
                    <a:pt x="266700" y="1508760"/>
                  </a:lnTo>
                  <a:lnTo>
                    <a:pt x="201930" y="1470660"/>
                  </a:lnTo>
                  <a:lnTo>
                    <a:pt x="95250" y="1398270"/>
                  </a:lnTo>
                  <a:lnTo>
                    <a:pt x="11430" y="1325880"/>
                  </a:lnTo>
                  <a:lnTo>
                    <a:pt x="0" y="1303020"/>
                  </a:lnTo>
                  <a:lnTo>
                    <a:pt x="0" y="1268730"/>
                  </a:lnTo>
                  <a:lnTo>
                    <a:pt x="11430" y="1245870"/>
                  </a:lnTo>
                  <a:lnTo>
                    <a:pt x="38100" y="1230630"/>
                  </a:lnTo>
                  <a:lnTo>
                    <a:pt x="83820" y="1211580"/>
                  </a:lnTo>
                  <a:lnTo>
                    <a:pt x="541020" y="1291590"/>
                  </a:lnTo>
                  <a:lnTo>
                    <a:pt x="883920" y="1295400"/>
                  </a:lnTo>
                  <a:lnTo>
                    <a:pt x="1322070" y="1291590"/>
                  </a:lnTo>
                  <a:lnTo>
                    <a:pt x="2038350" y="1287780"/>
                  </a:lnTo>
                  <a:lnTo>
                    <a:pt x="2998470" y="1287780"/>
                  </a:lnTo>
                  <a:lnTo>
                    <a:pt x="3642360" y="1291590"/>
                  </a:lnTo>
                  <a:lnTo>
                    <a:pt x="4278630" y="1291590"/>
                  </a:lnTo>
                  <a:lnTo>
                    <a:pt x="4366260" y="1291590"/>
                  </a:lnTo>
                  <a:lnTo>
                    <a:pt x="4396740" y="1283970"/>
                  </a:lnTo>
                  <a:lnTo>
                    <a:pt x="4419600" y="1261110"/>
                  </a:lnTo>
                  <a:lnTo>
                    <a:pt x="4442460" y="1230630"/>
                  </a:lnTo>
                  <a:lnTo>
                    <a:pt x="4446270" y="1196340"/>
                  </a:lnTo>
                  <a:lnTo>
                    <a:pt x="4431030" y="1055370"/>
                  </a:lnTo>
                  <a:lnTo>
                    <a:pt x="4392930" y="704850"/>
                  </a:lnTo>
                  <a:lnTo>
                    <a:pt x="4362450" y="449580"/>
                  </a:lnTo>
                  <a:lnTo>
                    <a:pt x="4328160" y="118110"/>
                  </a:lnTo>
                  <a:lnTo>
                    <a:pt x="4491990" y="0"/>
                  </a:lnTo>
                  <a:lnTo>
                    <a:pt x="4503420" y="140970"/>
                  </a:lnTo>
                  <a:lnTo>
                    <a:pt x="4533900" y="373380"/>
                  </a:lnTo>
                  <a:lnTo>
                    <a:pt x="4568190" y="632460"/>
                  </a:lnTo>
                  <a:lnTo>
                    <a:pt x="4606290" y="872490"/>
                  </a:lnTo>
                  <a:lnTo>
                    <a:pt x="4648200" y="1177290"/>
                  </a:lnTo>
                  <a:lnTo>
                    <a:pt x="4671060" y="1196340"/>
                  </a:lnTo>
                  <a:lnTo>
                    <a:pt x="4693920" y="1226820"/>
                  </a:lnTo>
                  <a:lnTo>
                    <a:pt x="4705350" y="1253490"/>
                  </a:lnTo>
                  <a:lnTo>
                    <a:pt x="4709160" y="1299210"/>
                  </a:lnTo>
                  <a:lnTo>
                    <a:pt x="4697730" y="1344930"/>
                  </a:lnTo>
                  <a:lnTo>
                    <a:pt x="4671060" y="1402080"/>
                  </a:lnTo>
                  <a:lnTo>
                    <a:pt x="4636770" y="1463040"/>
                  </a:lnTo>
                  <a:lnTo>
                    <a:pt x="4594860" y="1520190"/>
                  </a:lnTo>
                  <a:lnTo>
                    <a:pt x="4511040" y="1604010"/>
                  </a:lnTo>
                  <a:lnTo>
                    <a:pt x="4450080" y="1657350"/>
                  </a:lnTo>
                  <a:lnTo>
                    <a:pt x="4415790" y="1672590"/>
                  </a:lnTo>
                  <a:lnTo>
                    <a:pt x="4377690" y="1661160"/>
                  </a:lnTo>
                  <a:lnTo>
                    <a:pt x="4351020" y="1634490"/>
                  </a:lnTo>
                  <a:lnTo>
                    <a:pt x="4320540" y="1607820"/>
                  </a:lnTo>
                  <a:lnTo>
                    <a:pt x="4267200" y="1581150"/>
                  </a:lnTo>
                  <a:lnTo>
                    <a:pt x="4206240" y="1558290"/>
                  </a:lnTo>
                  <a:lnTo>
                    <a:pt x="4069080" y="1539240"/>
                  </a:lnTo>
                  <a:lnTo>
                    <a:pt x="3688080" y="1516380"/>
                  </a:lnTo>
                  <a:lnTo>
                    <a:pt x="3196590" y="1512570"/>
                  </a:lnTo>
                  <a:lnTo>
                    <a:pt x="2644140" y="1516380"/>
                  </a:lnTo>
                  <a:lnTo>
                    <a:pt x="182880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1D27D2F1-5C71-4A3B-BBAA-F7A472C51C69}"/>
                </a:ext>
              </a:extLst>
            </p:cNvPr>
            <p:cNvSpPr/>
            <p:nvPr/>
          </p:nvSpPr>
          <p:spPr>
            <a:xfrm>
              <a:off x="5983288" y="5618163"/>
              <a:ext cx="609600" cy="523875"/>
            </a:xfrm>
            <a:custGeom>
              <a:avLst/>
              <a:gdLst>
                <a:gd name="connsiteX0" fmla="*/ 185738 w 609600"/>
                <a:gd name="connsiteY0" fmla="*/ 40481 h 523875"/>
                <a:gd name="connsiteX1" fmla="*/ 438150 w 609600"/>
                <a:gd name="connsiteY1" fmla="*/ 119062 h 523875"/>
                <a:gd name="connsiteX2" fmla="*/ 476250 w 609600"/>
                <a:gd name="connsiteY2" fmla="*/ 123825 h 523875"/>
                <a:gd name="connsiteX3" fmla="*/ 500063 w 609600"/>
                <a:gd name="connsiteY3" fmla="*/ 123825 h 523875"/>
                <a:gd name="connsiteX4" fmla="*/ 528638 w 609600"/>
                <a:gd name="connsiteY4" fmla="*/ 114300 h 523875"/>
                <a:gd name="connsiteX5" fmla="*/ 545307 w 609600"/>
                <a:gd name="connsiteY5" fmla="*/ 100012 h 523875"/>
                <a:gd name="connsiteX6" fmla="*/ 609600 w 609600"/>
                <a:gd name="connsiteY6" fmla="*/ 0 h 523875"/>
                <a:gd name="connsiteX7" fmla="*/ 509588 w 609600"/>
                <a:gd name="connsiteY7" fmla="*/ 523875 h 523875"/>
                <a:gd name="connsiteX8" fmla="*/ 492919 w 609600"/>
                <a:gd name="connsiteY8" fmla="*/ 500062 h 523875"/>
                <a:gd name="connsiteX9" fmla="*/ 469107 w 609600"/>
                <a:gd name="connsiteY9" fmla="*/ 454819 h 523875"/>
                <a:gd name="connsiteX10" fmla="*/ 421482 w 609600"/>
                <a:gd name="connsiteY10" fmla="*/ 371475 h 523875"/>
                <a:gd name="connsiteX11" fmla="*/ 383382 w 609600"/>
                <a:gd name="connsiteY11" fmla="*/ 321469 h 523875"/>
                <a:gd name="connsiteX12" fmla="*/ 335757 w 609600"/>
                <a:gd name="connsiteY12" fmla="*/ 271462 h 523875"/>
                <a:gd name="connsiteX13" fmla="*/ 300038 w 609600"/>
                <a:gd name="connsiteY13" fmla="*/ 238125 h 523875"/>
                <a:gd name="connsiteX14" fmla="*/ 264319 w 609600"/>
                <a:gd name="connsiteY14" fmla="*/ 209550 h 523875"/>
                <a:gd name="connsiteX15" fmla="*/ 204788 w 609600"/>
                <a:gd name="connsiteY15" fmla="*/ 164306 h 523875"/>
                <a:gd name="connsiteX16" fmla="*/ 154782 w 609600"/>
                <a:gd name="connsiteY16" fmla="*/ 133350 h 523875"/>
                <a:gd name="connsiteX17" fmla="*/ 90488 w 609600"/>
                <a:gd name="connsiteY17" fmla="*/ 97631 h 523875"/>
                <a:gd name="connsiteX18" fmla="*/ 35719 w 609600"/>
                <a:gd name="connsiteY18" fmla="*/ 73819 h 523875"/>
                <a:gd name="connsiteX19" fmla="*/ 21432 w 609600"/>
                <a:gd name="connsiteY19" fmla="*/ 61912 h 523875"/>
                <a:gd name="connsiteX20" fmla="*/ 2382 w 609600"/>
                <a:gd name="connsiteY20" fmla="*/ 40481 h 523875"/>
                <a:gd name="connsiteX21" fmla="*/ 0 w 609600"/>
                <a:gd name="connsiteY21" fmla="*/ 23812 h 523875"/>
                <a:gd name="connsiteX22" fmla="*/ 4763 w 609600"/>
                <a:gd name="connsiteY22" fmla="*/ 7144 h 523875"/>
                <a:gd name="connsiteX23" fmla="*/ 28575 w 609600"/>
                <a:gd name="connsiteY23" fmla="*/ 0 h 523875"/>
                <a:gd name="connsiteX24" fmla="*/ 57150 w 609600"/>
                <a:gd name="connsiteY24" fmla="*/ 0 h 523875"/>
                <a:gd name="connsiteX25" fmla="*/ 185738 w 609600"/>
                <a:gd name="connsiteY25" fmla="*/ 404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9600" h="523875">
                  <a:moveTo>
                    <a:pt x="185738" y="40481"/>
                  </a:moveTo>
                  <a:lnTo>
                    <a:pt x="438150" y="119062"/>
                  </a:lnTo>
                  <a:lnTo>
                    <a:pt x="476250" y="123825"/>
                  </a:lnTo>
                  <a:lnTo>
                    <a:pt x="500063" y="123825"/>
                  </a:lnTo>
                  <a:lnTo>
                    <a:pt x="528638" y="114300"/>
                  </a:lnTo>
                  <a:lnTo>
                    <a:pt x="545307" y="100012"/>
                  </a:lnTo>
                  <a:lnTo>
                    <a:pt x="609600" y="0"/>
                  </a:lnTo>
                  <a:lnTo>
                    <a:pt x="509588" y="523875"/>
                  </a:lnTo>
                  <a:lnTo>
                    <a:pt x="492919" y="500062"/>
                  </a:lnTo>
                  <a:lnTo>
                    <a:pt x="469107" y="454819"/>
                  </a:lnTo>
                  <a:lnTo>
                    <a:pt x="421482" y="371475"/>
                  </a:lnTo>
                  <a:lnTo>
                    <a:pt x="383382" y="321469"/>
                  </a:lnTo>
                  <a:lnTo>
                    <a:pt x="335757" y="271462"/>
                  </a:lnTo>
                  <a:lnTo>
                    <a:pt x="300038" y="238125"/>
                  </a:lnTo>
                  <a:lnTo>
                    <a:pt x="264319" y="209550"/>
                  </a:lnTo>
                  <a:lnTo>
                    <a:pt x="204788" y="164306"/>
                  </a:lnTo>
                  <a:lnTo>
                    <a:pt x="154782" y="133350"/>
                  </a:lnTo>
                  <a:lnTo>
                    <a:pt x="90488" y="97631"/>
                  </a:lnTo>
                  <a:lnTo>
                    <a:pt x="35719" y="73819"/>
                  </a:lnTo>
                  <a:lnTo>
                    <a:pt x="21432" y="61912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18573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13E3B51D-3F94-4F93-8AF0-D7FC6D5FBF10}"/>
                </a:ext>
              </a:extLst>
            </p:cNvPr>
            <p:cNvSpPr/>
            <p:nvPr/>
          </p:nvSpPr>
          <p:spPr>
            <a:xfrm>
              <a:off x="5346700" y="2100263"/>
              <a:ext cx="1273175" cy="327025"/>
            </a:xfrm>
            <a:custGeom>
              <a:avLst/>
              <a:gdLst>
                <a:gd name="connsiteX0" fmla="*/ 921544 w 1273969"/>
                <a:gd name="connsiteY0" fmla="*/ 233362 h 326231"/>
                <a:gd name="connsiteX1" fmla="*/ 304800 w 1273969"/>
                <a:gd name="connsiteY1" fmla="*/ 326231 h 326231"/>
                <a:gd name="connsiteX2" fmla="*/ 7144 w 1273969"/>
                <a:gd name="connsiteY2" fmla="*/ 300037 h 326231"/>
                <a:gd name="connsiteX3" fmla="*/ 0 w 1273969"/>
                <a:gd name="connsiteY3" fmla="*/ 183356 h 326231"/>
                <a:gd name="connsiteX4" fmla="*/ 290513 w 1273969"/>
                <a:gd name="connsiteY4" fmla="*/ 140493 h 326231"/>
                <a:gd name="connsiteX5" fmla="*/ 711994 w 1273969"/>
                <a:gd name="connsiteY5" fmla="*/ 78581 h 326231"/>
                <a:gd name="connsiteX6" fmla="*/ 1264444 w 1273969"/>
                <a:gd name="connsiteY6" fmla="*/ 0 h 326231"/>
                <a:gd name="connsiteX7" fmla="*/ 1273969 w 1273969"/>
                <a:gd name="connsiteY7" fmla="*/ 183356 h 326231"/>
                <a:gd name="connsiteX8" fmla="*/ 921544 w 1273969"/>
                <a:gd name="connsiteY8" fmla="*/ 233362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69" h="326231">
                  <a:moveTo>
                    <a:pt x="921544" y="233362"/>
                  </a:moveTo>
                  <a:lnTo>
                    <a:pt x="304800" y="326231"/>
                  </a:lnTo>
                  <a:lnTo>
                    <a:pt x="7144" y="300037"/>
                  </a:lnTo>
                  <a:lnTo>
                    <a:pt x="0" y="183356"/>
                  </a:lnTo>
                  <a:lnTo>
                    <a:pt x="290513" y="140493"/>
                  </a:lnTo>
                  <a:lnTo>
                    <a:pt x="711994" y="78581"/>
                  </a:lnTo>
                  <a:lnTo>
                    <a:pt x="1264444" y="0"/>
                  </a:lnTo>
                  <a:lnTo>
                    <a:pt x="1273969" y="183356"/>
                  </a:lnTo>
                  <a:lnTo>
                    <a:pt x="921544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">
              <a:extLst>
                <a:ext uri="{FF2B5EF4-FFF2-40B4-BE49-F238E27FC236}">
                  <a16:creationId xmlns:a16="http://schemas.microsoft.com/office/drawing/2014/main" id="{BA9BCFF0-77D1-49A5-A06A-EE45FCD12811}"/>
                </a:ext>
              </a:extLst>
            </p:cNvPr>
            <p:cNvSpPr/>
            <p:nvPr/>
          </p:nvSpPr>
          <p:spPr>
            <a:xfrm>
              <a:off x="5337175" y="2686050"/>
              <a:ext cx="1282700" cy="300038"/>
            </a:xfrm>
            <a:custGeom>
              <a:avLst/>
              <a:gdLst>
                <a:gd name="connsiteX0" fmla="*/ 807244 w 1283494"/>
                <a:gd name="connsiteY0" fmla="*/ 240506 h 300038"/>
                <a:gd name="connsiteX1" fmla="*/ 2382 w 1283494"/>
                <a:gd name="connsiteY1" fmla="*/ 300038 h 300038"/>
                <a:gd name="connsiteX2" fmla="*/ 0 w 1283494"/>
                <a:gd name="connsiteY2" fmla="*/ 147638 h 300038"/>
                <a:gd name="connsiteX3" fmla="*/ 483394 w 1283494"/>
                <a:gd name="connsiteY3" fmla="*/ 95250 h 300038"/>
                <a:gd name="connsiteX4" fmla="*/ 942975 w 1283494"/>
                <a:gd name="connsiteY4" fmla="*/ 38100 h 300038"/>
                <a:gd name="connsiteX5" fmla="*/ 1271588 w 1283494"/>
                <a:gd name="connsiteY5" fmla="*/ 0 h 300038"/>
                <a:gd name="connsiteX6" fmla="*/ 1283494 w 1283494"/>
                <a:gd name="connsiteY6" fmla="*/ 207169 h 300038"/>
                <a:gd name="connsiteX7" fmla="*/ 807244 w 1283494"/>
                <a:gd name="connsiteY7" fmla="*/ 2405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494" h="300038">
                  <a:moveTo>
                    <a:pt x="807244" y="240506"/>
                  </a:moveTo>
                  <a:lnTo>
                    <a:pt x="2382" y="300038"/>
                  </a:lnTo>
                  <a:lnTo>
                    <a:pt x="0" y="147638"/>
                  </a:lnTo>
                  <a:lnTo>
                    <a:pt x="483394" y="95250"/>
                  </a:lnTo>
                  <a:lnTo>
                    <a:pt x="942975" y="38100"/>
                  </a:lnTo>
                  <a:lnTo>
                    <a:pt x="1271588" y="0"/>
                  </a:lnTo>
                  <a:lnTo>
                    <a:pt x="1283494" y="207169"/>
                  </a:lnTo>
                  <a:lnTo>
                    <a:pt x="8072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85DC487B-CC3D-4ABA-B60D-4B0C94B0C7B0}"/>
                </a:ext>
              </a:extLst>
            </p:cNvPr>
            <p:cNvSpPr/>
            <p:nvPr/>
          </p:nvSpPr>
          <p:spPr>
            <a:xfrm>
              <a:off x="4903788" y="3065463"/>
              <a:ext cx="739775" cy="904875"/>
            </a:xfrm>
            <a:custGeom>
              <a:avLst/>
              <a:gdLst>
                <a:gd name="connsiteX0" fmla="*/ 183356 w 740569"/>
                <a:gd name="connsiteY0" fmla="*/ 619125 h 904875"/>
                <a:gd name="connsiteX1" fmla="*/ 269081 w 740569"/>
                <a:gd name="connsiteY1" fmla="*/ 485775 h 904875"/>
                <a:gd name="connsiteX2" fmla="*/ 335756 w 740569"/>
                <a:gd name="connsiteY2" fmla="*/ 383381 h 904875"/>
                <a:gd name="connsiteX3" fmla="*/ 357187 w 740569"/>
                <a:gd name="connsiteY3" fmla="*/ 323850 h 904875"/>
                <a:gd name="connsiteX4" fmla="*/ 371475 w 740569"/>
                <a:gd name="connsiteY4" fmla="*/ 269081 h 904875"/>
                <a:gd name="connsiteX5" fmla="*/ 376237 w 740569"/>
                <a:gd name="connsiteY5" fmla="*/ 228600 h 904875"/>
                <a:gd name="connsiteX6" fmla="*/ 376237 w 740569"/>
                <a:gd name="connsiteY6" fmla="*/ 197644 h 904875"/>
                <a:gd name="connsiteX7" fmla="*/ 369094 w 740569"/>
                <a:gd name="connsiteY7" fmla="*/ 169069 h 904875"/>
                <a:gd name="connsiteX8" fmla="*/ 354806 w 740569"/>
                <a:gd name="connsiteY8" fmla="*/ 142875 h 904875"/>
                <a:gd name="connsiteX9" fmla="*/ 333375 w 740569"/>
                <a:gd name="connsiteY9" fmla="*/ 123825 h 904875"/>
                <a:gd name="connsiteX10" fmla="*/ 307181 w 740569"/>
                <a:gd name="connsiteY10" fmla="*/ 107156 h 904875"/>
                <a:gd name="connsiteX11" fmla="*/ 285750 w 740569"/>
                <a:gd name="connsiteY11" fmla="*/ 100012 h 904875"/>
                <a:gd name="connsiteX12" fmla="*/ 276225 w 740569"/>
                <a:gd name="connsiteY12" fmla="*/ 90487 h 904875"/>
                <a:gd name="connsiteX13" fmla="*/ 257175 w 740569"/>
                <a:gd name="connsiteY13" fmla="*/ 64294 h 904875"/>
                <a:gd name="connsiteX14" fmla="*/ 250031 w 740569"/>
                <a:gd name="connsiteY14" fmla="*/ 40481 h 904875"/>
                <a:gd name="connsiteX15" fmla="*/ 257175 w 740569"/>
                <a:gd name="connsiteY15" fmla="*/ 19050 h 904875"/>
                <a:gd name="connsiteX16" fmla="*/ 273844 w 740569"/>
                <a:gd name="connsiteY16" fmla="*/ 7144 h 904875"/>
                <a:gd name="connsiteX17" fmla="*/ 319087 w 740569"/>
                <a:gd name="connsiteY17" fmla="*/ 0 h 904875"/>
                <a:gd name="connsiteX18" fmla="*/ 378619 w 740569"/>
                <a:gd name="connsiteY18" fmla="*/ 0 h 904875"/>
                <a:gd name="connsiteX19" fmla="*/ 447675 w 740569"/>
                <a:gd name="connsiteY19" fmla="*/ 16669 h 904875"/>
                <a:gd name="connsiteX20" fmla="*/ 528637 w 740569"/>
                <a:gd name="connsiteY20" fmla="*/ 57150 h 904875"/>
                <a:gd name="connsiteX21" fmla="*/ 592931 w 740569"/>
                <a:gd name="connsiteY21" fmla="*/ 95250 h 904875"/>
                <a:gd name="connsiteX22" fmla="*/ 650081 w 740569"/>
                <a:gd name="connsiteY22" fmla="*/ 135731 h 904875"/>
                <a:gd name="connsiteX23" fmla="*/ 690562 w 740569"/>
                <a:gd name="connsiteY23" fmla="*/ 169069 h 904875"/>
                <a:gd name="connsiteX24" fmla="*/ 719137 w 740569"/>
                <a:gd name="connsiteY24" fmla="*/ 207169 h 904875"/>
                <a:gd name="connsiteX25" fmla="*/ 738187 w 740569"/>
                <a:gd name="connsiteY25" fmla="*/ 238125 h 904875"/>
                <a:gd name="connsiteX26" fmla="*/ 740569 w 740569"/>
                <a:gd name="connsiteY26" fmla="*/ 259556 h 904875"/>
                <a:gd name="connsiteX27" fmla="*/ 726281 w 740569"/>
                <a:gd name="connsiteY27" fmla="*/ 280987 h 904875"/>
                <a:gd name="connsiteX28" fmla="*/ 695325 w 740569"/>
                <a:gd name="connsiteY28" fmla="*/ 295275 h 904875"/>
                <a:gd name="connsiteX29" fmla="*/ 657225 w 740569"/>
                <a:gd name="connsiteY29" fmla="*/ 309562 h 904875"/>
                <a:gd name="connsiteX30" fmla="*/ 633412 w 740569"/>
                <a:gd name="connsiteY30" fmla="*/ 328612 h 904875"/>
                <a:gd name="connsiteX31" fmla="*/ 585787 w 740569"/>
                <a:gd name="connsiteY31" fmla="*/ 373856 h 904875"/>
                <a:gd name="connsiteX32" fmla="*/ 538162 w 740569"/>
                <a:gd name="connsiteY32" fmla="*/ 428625 h 904875"/>
                <a:gd name="connsiteX33" fmla="*/ 361950 w 740569"/>
                <a:gd name="connsiteY33" fmla="*/ 607219 h 904875"/>
                <a:gd name="connsiteX34" fmla="*/ 71437 w 740569"/>
                <a:gd name="connsiteY34" fmla="*/ 897731 h 904875"/>
                <a:gd name="connsiteX35" fmla="*/ 0 w 740569"/>
                <a:gd name="connsiteY35" fmla="*/ 904875 h 904875"/>
                <a:gd name="connsiteX36" fmla="*/ 183356 w 740569"/>
                <a:gd name="connsiteY36" fmla="*/ 6191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0569" h="904875">
                  <a:moveTo>
                    <a:pt x="183356" y="619125"/>
                  </a:moveTo>
                  <a:lnTo>
                    <a:pt x="269081" y="485775"/>
                  </a:lnTo>
                  <a:lnTo>
                    <a:pt x="335756" y="383381"/>
                  </a:lnTo>
                  <a:lnTo>
                    <a:pt x="357187" y="323850"/>
                  </a:lnTo>
                  <a:lnTo>
                    <a:pt x="371475" y="269081"/>
                  </a:lnTo>
                  <a:lnTo>
                    <a:pt x="376237" y="228600"/>
                  </a:lnTo>
                  <a:lnTo>
                    <a:pt x="376237" y="197644"/>
                  </a:lnTo>
                  <a:lnTo>
                    <a:pt x="369094" y="169069"/>
                  </a:lnTo>
                  <a:lnTo>
                    <a:pt x="354806" y="142875"/>
                  </a:lnTo>
                  <a:lnTo>
                    <a:pt x="333375" y="123825"/>
                  </a:lnTo>
                  <a:lnTo>
                    <a:pt x="307181" y="107156"/>
                  </a:lnTo>
                  <a:lnTo>
                    <a:pt x="285750" y="100012"/>
                  </a:lnTo>
                  <a:lnTo>
                    <a:pt x="276225" y="90487"/>
                  </a:lnTo>
                  <a:lnTo>
                    <a:pt x="257175" y="64294"/>
                  </a:lnTo>
                  <a:lnTo>
                    <a:pt x="250031" y="40481"/>
                  </a:lnTo>
                  <a:lnTo>
                    <a:pt x="257175" y="19050"/>
                  </a:lnTo>
                  <a:lnTo>
                    <a:pt x="273844" y="7144"/>
                  </a:lnTo>
                  <a:lnTo>
                    <a:pt x="319087" y="0"/>
                  </a:lnTo>
                  <a:lnTo>
                    <a:pt x="378619" y="0"/>
                  </a:lnTo>
                  <a:lnTo>
                    <a:pt x="447675" y="16669"/>
                  </a:lnTo>
                  <a:lnTo>
                    <a:pt x="528637" y="57150"/>
                  </a:lnTo>
                  <a:lnTo>
                    <a:pt x="592931" y="95250"/>
                  </a:lnTo>
                  <a:lnTo>
                    <a:pt x="650081" y="135731"/>
                  </a:lnTo>
                  <a:lnTo>
                    <a:pt x="690562" y="169069"/>
                  </a:lnTo>
                  <a:lnTo>
                    <a:pt x="719137" y="207169"/>
                  </a:lnTo>
                  <a:lnTo>
                    <a:pt x="738187" y="238125"/>
                  </a:lnTo>
                  <a:lnTo>
                    <a:pt x="740569" y="259556"/>
                  </a:lnTo>
                  <a:lnTo>
                    <a:pt x="726281" y="280987"/>
                  </a:lnTo>
                  <a:lnTo>
                    <a:pt x="695325" y="295275"/>
                  </a:lnTo>
                  <a:lnTo>
                    <a:pt x="657225" y="309562"/>
                  </a:lnTo>
                  <a:lnTo>
                    <a:pt x="633412" y="328612"/>
                  </a:lnTo>
                  <a:lnTo>
                    <a:pt x="585787" y="373856"/>
                  </a:lnTo>
                  <a:lnTo>
                    <a:pt x="538162" y="428625"/>
                  </a:lnTo>
                  <a:lnTo>
                    <a:pt x="361950" y="607219"/>
                  </a:lnTo>
                  <a:lnTo>
                    <a:pt x="71437" y="897731"/>
                  </a:lnTo>
                  <a:lnTo>
                    <a:pt x="0" y="904875"/>
                  </a:lnTo>
                  <a:lnTo>
                    <a:pt x="1833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DC0B2224-8AAA-4E59-B57E-3106C21CB7D7}"/>
                </a:ext>
              </a:extLst>
            </p:cNvPr>
            <p:cNvSpPr/>
            <p:nvPr/>
          </p:nvSpPr>
          <p:spPr>
            <a:xfrm>
              <a:off x="3871913" y="3733800"/>
              <a:ext cx="2003425" cy="428625"/>
            </a:xfrm>
            <a:custGeom>
              <a:avLst/>
              <a:gdLst>
                <a:gd name="connsiteX0" fmla="*/ 1300162 w 2002631"/>
                <a:gd name="connsiteY0" fmla="*/ 297656 h 428625"/>
                <a:gd name="connsiteX1" fmla="*/ 907256 w 2002631"/>
                <a:gd name="connsiteY1" fmla="*/ 345281 h 428625"/>
                <a:gd name="connsiteX2" fmla="*/ 719137 w 2002631"/>
                <a:gd name="connsiteY2" fmla="*/ 366713 h 428625"/>
                <a:gd name="connsiteX3" fmla="*/ 497681 w 2002631"/>
                <a:gd name="connsiteY3" fmla="*/ 390525 h 428625"/>
                <a:gd name="connsiteX4" fmla="*/ 307181 w 2002631"/>
                <a:gd name="connsiteY4" fmla="*/ 428625 h 428625"/>
                <a:gd name="connsiteX5" fmla="*/ 288131 w 2002631"/>
                <a:gd name="connsiteY5" fmla="*/ 428625 h 428625"/>
                <a:gd name="connsiteX6" fmla="*/ 252412 w 2002631"/>
                <a:gd name="connsiteY6" fmla="*/ 407194 h 428625"/>
                <a:gd name="connsiteX7" fmla="*/ 183356 w 2002631"/>
                <a:gd name="connsiteY7" fmla="*/ 352425 h 428625"/>
                <a:gd name="connsiteX8" fmla="*/ 119062 w 2002631"/>
                <a:gd name="connsiteY8" fmla="*/ 288131 h 428625"/>
                <a:gd name="connsiteX9" fmla="*/ 66675 w 2002631"/>
                <a:gd name="connsiteY9" fmla="*/ 230981 h 428625"/>
                <a:gd name="connsiteX10" fmla="*/ 30956 w 2002631"/>
                <a:gd name="connsiteY10" fmla="*/ 173831 h 428625"/>
                <a:gd name="connsiteX11" fmla="*/ 2381 w 2002631"/>
                <a:gd name="connsiteY11" fmla="*/ 128588 h 428625"/>
                <a:gd name="connsiteX12" fmla="*/ 0 w 2002631"/>
                <a:gd name="connsiteY12" fmla="*/ 100013 h 428625"/>
                <a:gd name="connsiteX13" fmla="*/ 7143 w 2002631"/>
                <a:gd name="connsiteY13" fmla="*/ 76200 h 428625"/>
                <a:gd name="connsiteX14" fmla="*/ 14287 w 2002631"/>
                <a:gd name="connsiteY14" fmla="*/ 64294 h 428625"/>
                <a:gd name="connsiteX15" fmla="*/ 28575 w 2002631"/>
                <a:gd name="connsiteY15" fmla="*/ 64294 h 428625"/>
                <a:gd name="connsiteX16" fmla="*/ 47625 w 2002631"/>
                <a:gd name="connsiteY16" fmla="*/ 71438 h 428625"/>
                <a:gd name="connsiteX17" fmla="*/ 85725 w 2002631"/>
                <a:gd name="connsiteY17" fmla="*/ 111919 h 428625"/>
                <a:gd name="connsiteX18" fmla="*/ 123825 w 2002631"/>
                <a:gd name="connsiteY18" fmla="*/ 150019 h 428625"/>
                <a:gd name="connsiteX19" fmla="*/ 157162 w 2002631"/>
                <a:gd name="connsiteY19" fmla="*/ 173831 h 428625"/>
                <a:gd name="connsiteX20" fmla="*/ 195262 w 2002631"/>
                <a:gd name="connsiteY20" fmla="*/ 195263 h 428625"/>
                <a:gd name="connsiteX21" fmla="*/ 240506 w 2002631"/>
                <a:gd name="connsiteY21" fmla="*/ 211931 h 428625"/>
                <a:gd name="connsiteX22" fmla="*/ 278606 w 2002631"/>
                <a:gd name="connsiteY22" fmla="*/ 223838 h 428625"/>
                <a:gd name="connsiteX23" fmla="*/ 316706 w 2002631"/>
                <a:gd name="connsiteY23" fmla="*/ 228600 h 428625"/>
                <a:gd name="connsiteX24" fmla="*/ 361950 w 2002631"/>
                <a:gd name="connsiteY24" fmla="*/ 233363 h 428625"/>
                <a:gd name="connsiteX25" fmla="*/ 411956 w 2002631"/>
                <a:gd name="connsiteY25" fmla="*/ 233363 h 428625"/>
                <a:gd name="connsiteX26" fmla="*/ 507206 w 2002631"/>
                <a:gd name="connsiteY26" fmla="*/ 230981 h 428625"/>
                <a:gd name="connsiteX27" fmla="*/ 638175 w 2002631"/>
                <a:gd name="connsiteY27" fmla="*/ 219075 h 428625"/>
                <a:gd name="connsiteX28" fmla="*/ 931068 w 2002631"/>
                <a:gd name="connsiteY28" fmla="*/ 185738 h 428625"/>
                <a:gd name="connsiteX29" fmla="*/ 1090612 w 2002631"/>
                <a:gd name="connsiteY29" fmla="*/ 164306 h 428625"/>
                <a:gd name="connsiteX30" fmla="*/ 1204912 w 2002631"/>
                <a:gd name="connsiteY30" fmla="*/ 142875 h 428625"/>
                <a:gd name="connsiteX31" fmla="*/ 1302543 w 2002631"/>
                <a:gd name="connsiteY31" fmla="*/ 130969 h 428625"/>
                <a:gd name="connsiteX32" fmla="*/ 1409700 w 2002631"/>
                <a:gd name="connsiteY32" fmla="*/ 107156 h 428625"/>
                <a:gd name="connsiteX33" fmla="*/ 1614487 w 2002631"/>
                <a:gd name="connsiteY33" fmla="*/ 50006 h 428625"/>
                <a:gd name="connsiteX34" fmla="*/ 1631156 w 2002631"/>
                <a:gd name="connsiteY34" fmla="*/ 33338 h 428625"/>
                <a:gd name="connsiteX35" fmla="*/ 1659731 w 2002631"/>
                <a:gd name="connsiteY35" fmla="*/ 14288 h 428625"/>
                <a:gd name="connsiteX36" fmla="*/ 1700212 w 2002631"/>
                <a:gd name="connsiteY36" fmla="*/ 0 h 428625"/>
                <a:gd name="connsiteX37" fmla="*/ 1728787 w 2002631"/>
                <a:gd name="connsiteY37" fmla="*/ 0 h 428625"/>
                <a:gd name="connsiteX38" fmla="*/ 1774031 w 2002631"/>
                <a:gd name="connsiteY38" fmla="*/ 11906 h 428625"/>
                <a:gd name="connsiteX39" fmla="*/ 1835943 w 2002631"/>
                <a:gd name="connsiteY39" fmla="*/ 38100 h 428625"/>
                <a:gd name="connsiteX40" fmla="*/ 1883568 w 2002631"/>
                <a:gd name="connsiteY40" fmla="*/ 66675 h 428625"/>
                <a:gd name="connsiteX41" fmla="*/ 1914525 w 2002631"/>
                <a:gd name="connsiteY41" fmla="*/ 90488 h 428625"/>
                <a:gd name="connsiteX42" fmla="*/ 1950243 w 2002631"/>
                <a:gd name="connsiteY42" fmla="*/ 126206 h 428625"/>
                <a:gd name="connsiteX43" fmla="*/ 1985962 w 2002631"/>
                <a:gd name="connsiteY43" fmla="*/ 161925 h 428625"/>
                <a:gd name="connsiteX44" fmla="*/ 2002631 w 2002631"/>
                <a:gd name="connsiteY44" fmla="*/ 207169 h 428625"/>
                <a:gd name="connsiteX45" fmla="*/ 2002631 w 2002631"/>
                <a:gd name="connsiteY45" fmla="*/ 238125 h 428625"/>
                <a:gd name="connsiteX46" fmla="*/ 1985962 w 2002631"/>
                <a:gd name="connsiteY46" fmla="*/ 259556 h 428625"/>
                <a:gd name="connsiteX47" fmla="*/ 1964531 w 2002631"/>
                <a:gd name="connsiteY47" fmla="*/ 273844 h 428625"/>
                <a:gd name="connsiteX48" fmla="*/ 1912143 w 2002631"/>
                <a:gd name="connsiteY48" fmla="*/ 280988 h 428625"/>
                <a:gd name="connsiteX49" fmla="*/ 1709737 w 2002631"/>
                <a:gd name="connsiteY49" fmla="*/ 278606 h 428625"/>
                <a:gd name="connsiteX50" fmla="*/ 1300162 w 2002631"/>
                <a:gd name="connsiteY50" fmla="*/ 29765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1" h="428625">
                  <a:moveTo>
                    <a:pt x="1300162" y="297656"/>
                  </a:moveTo>
                  <a:lnTo>
                    <a:pt x="907256" y="345281"/>
                  </a:lnTo>
                  <a:lnTo>
                    <a:pt x="719137" y="366713"/>
                  </a:lnTo>
                  <a:lnTo>
                    <a:pt x="497681" y="390525"/>
                  </a:lnTo>
                  <a:lnTo>
                    <a:pt x="307181" y="428625"/>
                  </a:lnTo>
                  <a:lnTo>
                    <a:pt x="288131" y="428625"/>
                  </a:lnTo>
                  <a:lnTo>
                    <a:pt x="252412" y="407194"/>
                  </a:lnTo>
                  <a:lnTo>
                    <a:pt x="183356" y="352425"/>
                  </a:lnTo>
                  <a:lnTo>
                    <a:pt x="119062" y="288131"/>
                  </a:lnTo>
                  <a:lnTo>
                    <a:pt x="66675" y="230981"/>
                  </a:lnTo>
                  <a:lnTo>
                    <a:pt x="30956" y="173831"/>
                  </a:lnTo>
                  <a:lnTo>
                    <a:pt x="2381" y="128588"/>
                  </a:lnTo>
                  <a:lnTo>
                    <a:pt x="0" y="100013"/>
                  </a:lnTo>
                  <a:lnTo>
                    <a:pt x="7143" y="76200"/>
                  </a:lnTo>
                  <a:lnTo>
                    <a:pt x="14287" y="64294"/>
                  </a:lnTo>
                  <a:lnTo>
                    <a:pt x="28575" y="64294"/>
                  </a:lnTo>
                  <a:lnTo>
                    <a:pt x="47625" y="71438"/>
                  </a:lnTo>
                  <a:lnTo>
                    <a:pt x="85725" y="111919"/>
                  </a:lnTo>
                  <a:lnTo>
                    <a:pt x="123825" y="150019"/>
                  </a:lnTo>
                  <a:lnTo>
                    <a:pt x="157162" y="173831"/>
                  </a:lnTo>
                  <a:lnTo>
                    <a:pt x="195262" y="195263"/>
                  </a:lnTo>
                  <a:lnTo>
                    <a:pt x="240506" y="211931"/>
                  </a:lnTo>
                  <a:lnTo>
                    <a:pt x="278606" y="223838"/>
                  </a:lnTo>
                  <a:lnTo>
                    <a:pt x="316706" y="228600"/>
                  </a:lnTo>
                  <a:lnTo>
                    <a:pt x="361950" y="233363"/>
                  </a:lnTo>
                  <a:lnTo>
                    <a:pt x="411956" y="233363"/>
                  </a:lnTo>
                  <a:lnTo>
                    <a:pt x="507206" y="230981"/>
                  </a:lnTo>
                  <a:lnTo>
                    <a:pt x="638175" y="219075"/>
                  </a:lnTo>
                  <a:lnTo>
                    <a:pt x="931068" y="185738"/>
                  </a:lnTo>
                  <a:lnTo>
                    <a:pt x="1090612" y="164306"/>
                  </a:lnTo>
                  <a:lnTo>
                    <a:pt x="1204912" y="142875"/>
                  </a:lnTo>
                  <a:lnTo>
                    <a:pt x="1302543" y="130969"/>
                  </a:lnTo>
                  <a:lnTo>
                    <a:pt x="1409700" y="107156"/>
                  </a:lnTo>
                  <a:lnTo>
                    <a:pt x="1614487" y="50006"/>
                  </a:lnTo>
                  <a:lnTo>
                    <a:pt x="1631156" y="33338"/>
                  </a:lnTo>
                  <a:lnTo>
                    <a:pt x="1659731" y="14288"/>
                  </a:lnTo>
                  <a:lnTo>
                    <a:pt x="1700212" y="0"/>
                  </a:lnTo>
                  <a:lnTo>
                    <a:pt x="1728787" y="0"/>
                  </a:lnTo>
                  <a:lnTo>
                    <a:pt x="1774031" y="11906"/>
                  </a:lnTo>
                  <a:lnTo>
                    <a:pt x="1835943" y="38100"/>
                  </a:lnTo>
                  <a:lnTo>
                    <a:pt x="1883568" y="66675"/>
                  </a:lnTo>
                  <a:lnTo>
                    <a:pt x="1914525" y="90488"/>
                  </a:lnTo>
                  <a:lnTo>
                    <a:pt x="1950243" y="126206"/>
                  </a:lnTo>
                  <a:lnTo>
                    <a:pt x="1985962" y="161925"/>
                  </a:lnTo>
                  <a:lnTo>
                    <a:pt x="2002631" y="207169"/>
                  </a:lnTo>
                  <a:lnTo>
                    <a:pt x="2002631" y="238125"/>
                  </a:lnTo>
                  <a:lnTo>
                    <a:pt x="1985962" y="259556"/>
                  </a:lnTo>
                  <a:lnTo>
                    <a:pt x="1964531" y="273844"/>
                  </a:lnTo>
                  <a:lnTo>
                    <a:pt x="1912143" y="280988"/>
                  </a:lnTo>
                  <a:lnTo>
                    <a:pt x="1709737" y="278606"/>
                  </a:lnTo>
                  <a:lnTo>
                    <a:pt x="13001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4">
              <a:extLst>
                <a:ext uri="{FF2B5EF4-FFF2-40B4-BE49-F238E27FC236}">
                  <a16:creationId xmlns:a16="http://schemas.microsoft.com/office/drawing/2014/main" id="{A4BD7C19-D70F-4A8F-9190-404F0900A2DA}"/>
                </a:ext>
              </a:extLst>
            </p:cNvPr>
            <p:cNvSpPr/>
            <p:nvPr/>
          </p:nvSpPr>
          <p:spPr>
            <a:xfrm>
              <a:off x="3575050" y="4335463"/>
              <a:ext cx="2568575" cy="474662"/>
            </a:xfrm>
            <a:custGeom>
              <a:avLst/>
              <a:gdLst>
                <a:gd name="connsiteX0" fmla="*/ 1626394 w 2569369"/>
                <a:gd name="connsiteY0" fmla="*/ 261938 h 473869"/>
                <a:gd name="connsiteX1" fmla="*/ 1269207 w 2569369"/>
                <a:gd name="connsiteY1" fmla="*/ 297657 h 473869"/>
                <a:gd name="connsiteX2" fmla="*/ 957263 w 2569369"/>
                <a:gd name="connsiteY2" fmla="*/ 347663 h 473869"/>
                <a:gd name="connsiteX3" fmla="*/ 669132 w 2569369"/>
                <a:gd name="connsiteY3" fmla="*/ 392907 h 473869"/>
                <a:gd name="connsiteX4" fmla="*/ 521494 w 2569369"/>
                <a:gd name="connsiteY4" fmla="*/ 419100 h 473869"/>
                <a:gd name="connsiteX5" fmla="*/ 461963 w 2569369"/>
                <a:gd name="connsiteY5" fmla="*/ 433388 h 473869"/>
                <a:gd name="connsiteX6" fmla="*/ 357188 w 2569369"/>
                <a:gd name="connsiteY6" fmla="*/ 473869 h 473869"/>
                <a:gd name="connsiteX7" fmla="*/ 338138 w 2569369"/>
                <a:gd name="connsiteY7" fmla="*/ 473869 h 473869"/>
                <a:gd name="connsiteX8" fmla="*/ 290513 w 2569369"/>
                <a:gd name="connsiteY8" fmla="*/ 457200 h 473869"/>
                <a:gd name="connsiteX9" fmla="*/ 207169 w 2569369"/>
                <a:gd name="connsiteY9" fmla="*/ 411957 h 473869"/>
                <a:gd name="connsiteX10" fmla="*/ 157163 w 2569369"/>
                <a:gd name="connsiteY10" fmla="*/ 378619 h 473869"/>
                <a:gd name="connsiteX11" fmla="*/ 102394 w 2569369"/>
                <a:gd name="connsiteY11" fmla="*/ 328613 h 473869"/>
                <a:gd name="connsiteX12" fmla="*/ 69057 w 2569369"/>
                <a:gd name="connsiteY12" fmla="*/ 295275 h 473869"/>
                <a:gd name="connsiteX13" fmla="*/ 33338 w 2569369"/>
                <a:gd name="connsiteY13" fmla="*/ 250032 h 473869"/>
                <a:gd name="connsiteX14" fmla="*/ 9525 w 2569369"/>
                <a:gd name="connsiteY14" fmla="*/ 214313 h 473869"/>
                <a:gd name="connsiteX15" fmla="*/ 0 w 2569369"/>
                <a:gd name="connsiteY15" fmla="*/ 188119 h 473869"/>
                <a:gd name="connsiteX16" fmla="*/ 2382 w 2569369"/>
                <a:gd name="connsiteY16" fmla="*/ 159544 h 473869"/>
                <a:gd name="connsiteX17" fmla="*/ 11907 w 2569369"/>
                <a:gd name="connsiteY17" fmla="*/ 150019 h 473869"/>
                <a:gd name="connsiteX18" fmla="*/ 35719 w 2569369"/>
                <a:gd name="connsiteY18" fmla="*/ 150019 h 473869"/>
                <a:gd name="connsiteX19" fmla="*/ 109538 w 2569369"/>
                <a:gd name="connsiteY19" fmla="*/ 190500 h 473869"/>
                <a:gd name="connsiteX20" fmla="*/ 209550 w 2569369"/>
                <a:gd name="connsiteY20" fmla="*/ 235744 h 473869"/>
                <a:gd name="connsiteX21" fmla="*/ 264319 w 2569369"/>
                <a:gd name="connsiteY21" fmla="*/ 259557 h 473869"/>
                <a:gd name="connsiteX22" fmla="*/ 295275 w 2569369"/>
                <a:gd name="connsiteY22" fmla="*/ 264319 h 473869"/>
                <a:gd name="connsiteX23" fmla="*/ 352425 w 2569369"/>
                <a:gd name="connsiteY23" fmla="*/ 266700 h 473869"/>
                <a:gd name="connsiteX24" fmla="*/ 435769 w 2569369"/>
                <a:gd name="connsiteY24" fmla="*/ 259557 h 473869"/>
                <a:gd name="connsiteX25" fmla="*/ 557213 w 2569369"/>
                <a:gd name="connsiteY25" fmla="*/ 238125 h 473869"/>
                <a:gd name="connsiteX26" fmla="*/ 842963 w 2569369"/>
                <a:gd name="connsiteY26" fmla="*/ 192882 h 473869"/>
                <a:gd name="connsiteX27" fmla="*/ 1045369 w 2569369"/>
                <a:gd name="connsiteY27" fmla="*/ 164307 h 473869"/>
                <a:gd name="connsiteX28" fmla="*/ 1335882 w 2569369"/>
                <a:gd name="connsiteY28" fmla="*/ 119063 h 473869"/>
                <a:gd name="connsiteX29" fmla="*/ 1557338 w 2569369"/>
                <a:gd name="connsiteY29" fmla="*/ 97632 h 473869"/>
                <a:gd name="connsiteX30" fmla="*/ 1897857 w 2569369"/>
                <a:gd name="connsiteY30" fmla="*/ 61913 h 473869"/>
                <a:gd name="connsiteX31" fmla="*/ 1990725 w 2569369"/>
                <a:gd name="connsiteY31" fmla="*/ 54769 h 473869"/>
                <a:gd name="connsiteX32" fmla="*/ 2016919 w 2569369"/>
                <a:gd name="connsiteY32" fmla="*/ 33338 h 473869"/>
                <a:gd name="connsiteX33" fmla="*/ 2040732 w 2569369"/>
                <a:gd name="connsiteY33" fmla="*/ 16669 h 473869"/>
                <a:gd name="connsiteX34" fmla="*/ 2069307 w 2569369"/>
                <a:gd name="connsiteY34" fmla="*/ 4763 h 473869"/>
                <a:gd name="connsiteX35" fmla="*/ 2105025 w 2569369"/>
                <a:gd name="connsiteY35" fmla="*/ 0 h 473869"/>
                <a:gd name="connsiteX36" fmla="*/ 2150269 w 2569369"/>
                <a:gd name="connsiteY36" fmla="*/ 7144 h 473869"/>
                <a:gd name="connsiteX37" fmla="*/ 2238375 w 2569369"/>
                <a:gd name="connsiteY37" fmla="*/ 26194 h 473869"/>
                <a:gd name="connsiteX38" fmla="*/ 2345532 w 2569369"/>
                <a:gd name="connsiteY38" fmla="*/ 57150 h 473869"/>
                <a:gd name="connsiteX39" fmla="*/ 2424113 w 2569369"/>
                <a:gd name="connsiteY39" fmla="*/ 88107 h 473869"/>
                <a:gd name="connsiteX40" fmla="*/ 2483644 w 2569369"/>
                <a:gd name="connsiteY40" fmla="*/ 119063 h 473869"/>
                <a:gd name="connsiteX41" fmla="*/ 2514600 w 2569369"/>
                <a:gd name="connsiteY41" fmla="*/ 140494 h 473869"/>
                <a:gd name="connsiteX42" fmla="*/ 2543175 w 2569369"/>
                <a:gd name="connsiteY42" fmla="*/ 169069 h 473869"/>
                <a:gd name="connsiteX43" fmla="*/ 2559844 w 2569369"/>
                <a:gd name="connsiteY43" fmla="*/ 192882 h 473869"/>
                <a:gd name="connsiteX44" fmla="*/ 2569369 w 2569369"/>
                <a:gd name="connsiteY44" fmla="*/ 216694 h 473869"/>
                <a:gd name="connsiteX45" fmla="*/ 2564607 w 2569369"/>
                <a:gd name="connsiteY45" fmla="*/ 245269 h 473869"/>
                <a:gd name="connsiteX46" fmla="*/ 2538413 w 2569369"/>
                <a:gd name="connsiteY46" fmla="*/ 264319 h 473869"/>
                <a:gd name="connsiteX47" fmla="*/ 2500313 w 2569369"/>
                <a:gd name="connsiteY47" fmla="*/ 276225 h 473869"/>
                <a:gd name="connsiteX48" fmla="*/ 2431257 w 2569369"/>
                <a:gd name="connsiteY48" fmla="*/ 273844 h 473869"/>
                <a:gd name="connsiteX49" fmla="*/ 2271713 w 2569369"/>
                <a:gd name="connsiteY49" fmla="*/ 259557 h 473869"/>
                <a:gd name="connsiteX50" fmla="*/ 2035969 w 2569369"/>
                <a:gd name="connsiteY50" fmla="*/ 254794 h 473869"/>
                <a:gd name="connsiteX51" fmla="*/ 1762125 w 2569369"/>
                <a:gd name="connsiteY51" fmla="*/ 257175 h 473869"/>
                <a:gd name="connsiteX52" fmla="*/ 1626394 w 2569369"/>
                <a:gd name="connsiteY52" fmla="*/ 2619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9369" h="473869">
                  <a:moveTo>
                    <a:pt x="1626394" y="261938"/>
                  </a:moveTo>
                  <a:lnTo>
                    <a:pt x="1269207" y="297657"/>
                  </a:lnTo>
                  <a:lnTo>
                    <a:pt x="957263" y="347663"/>
                  </a:lnTo>
                  <a:lnTo>
                    <a:pt x="669132" y="392907"/>
                  </a:lnTo>
                  <a:lnTo>
                    <a:pt x="521494" y="419100"/>
                  </a:lnTo>
                  <a:lnTo>
                    <a:pt x="461963" y="433388"/>
                  </a:lnTo>
                  <a:lnTo>
                    <a:pt x="357188" y="473869"/>
                  </a:lnTo>
                  <a:lnTo>
                    <a:pt x="338138" y="473869"/>
                  </a:lnTo>
                  <a:lnTo>
                    <a:pt x="290513" y="457200"/>
                  </a:lnTo>
                  <a:lnTo>
                    <a:pt x="207169" y="411957"/>
                  </a:lnTo>
                  <a:lnTo>
                    <a:pt x="157163" y="378619"/>
                  </a:lnTo>
                  <a:lnTo>
                    <a:pt x="102394" y="328613"/>
                  </a:lnTo>
                  <a:lnTo>
                    <a:pt x="69057" y="295275"/>
                  </a:lnTo>
                  <a:lnTo>
                    <a:pt x="33338" y="250032"/>
                  </a:lnTo>
                  <a:lnTo>
                    <a:pt x="9525" y="214313"/>
                  </a:lnTo>
                  <a:lnTo>
                    <a:pt x="0" y="188119"/>
                  </a:lnTo>
                  <a:lnTo>
                    <a:pt x="2382" y="159544"/>
                  </a:lnTo>
                  <a:lnTo>
                    <a:pt x="11907" y="150019"/>
                  </a:lnTo>
                  <a:lnTo>
                    <a:pt x="35719" y="150019"/>
                  </a:lnTo>
                  <a:lnTo>
                    <a:pt x="109538" y="190500"/>
                  </a:lnTo>
                  <a:lnTo>
                    <a:pt x="209550" y="235744"/>
                  </a:lnTo>
                  <a:lnTo>
                    <a:pt x="264319" y="259557"/>
                  </a:lnTo>
                  <a:lnTo>
                    <a:pt x="295275" y="264319"/>
                  </a:lnTo>
                  <a:lnTo>
                    <a:pt x="352425" y="266700"/>
                  </a:lnTo>
                  <a:lnTo>
                    <a:pt x="435769" y="259557"/>
                  </a:lnTo>
                  <a:lnTo>
                    <a:pt x="557213" y="238125"/>
                  </a:lnTo>
                  <a:lnTo>
                    <a:pt x="842963" y="192882"/>
                  </a:lnTo>
                  <a:lnTo>
                    <a:pt x="1045369" y="164307"/>
                  </a:lnTo>
                  <a:lnTo>
                    <a:pt x="1335882" y="119063"/>
                  </a:lnTo>
                  <a:lnTo>
                    <a:pt x="1557338" y="97632"/>
                  </a:lnTo>
                  <a:lnTo>
                    <a:pt x="1897857" y="61913"/>
                  </a:lnTo>
                  <a:lnTo>
                    <a:pt x="1990725" y="54769"/>
                  </a:lnTo>
                  <a:lnTo>
                    <a:pt x="2016919" y="33338"/>
                  </a:lnTo>
                  <a:lnTo>
                    <a:pt x="2040732" y="16669"/>
                  </a:lnTo>
                  <a:lnTo>
                    <a:pt x="2069307" y="4763"/>
                  </a:lnTo>
                  <a:lnTo>
                    <a:pt x="2105025" y="0"/>
                  </a:lnTo>
                  <a:lnTo>
                    <a:pt x="2150269" y="7144"/>
                  </a:lnTo>
                  <a:lnTo>
                    <a:pt x="2238375" y="26194"/>
                  </a:lnTo>
                  <a:lnTo>
                    <a:pt x="2345532" y="57150"/>
                  </a:lnTo>
                  <a:lnTo>
                    <a:pt x="2424113" y="88107"/>
                  </a:lnTo>
                  <a:lnTo>
                    <a:pt x="2483644" y="119063"/>
                  </a:lnTo>
                  <a:lnTo>
                    <a:pt x="2514600" y="140494"/>
                  </a:lnTo>
                  <a:lnTo>
                    <a:pt x="2543175" y="169069"/>
                  </a:lnTo>
                  <a:lnTo>
                    <a:pt x="2559844" y="192882"/>
                  </a:lnTo>
                  <a:lnTo>
                    <a:pt x="2569369" y="216694"/>
                  </a:lnTo>
                  <a:lnTo>
                    <a:pt x="2564607" y="245269"/>
                  </a:lnTo>
                  <a:lnTo>
                    <a:pt x="2538413" y="264319"/>
                  </a:lnTo>
                  <a:lnTo>
                    <a:pt x="2500313" y="276225"/>
                  </a:lnTo>
                  <a:lnTo>
                    <a:pt x="2431257" y="273844"/>
                  </a:lnTo>
                  <a:lnTo>
                    <a:pt x="2271713" y="259557"/>
                  </a:lnTo>
                  <a:lnTo>
                    <a:pt x="2035969" y="254794"/>
                  </a:lnTo>
                  <a:lnTo>
                    <a:pt x="1762125" y="257175"/>
                  </a:lnTo>
                  <a:lnTo>
                    <a:pt x="162639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5">
              <a:extLst>
                <a:ext uri="{FF2B5EF4-FFF2-40B4-BE49-F238E27FC236}">
                  <a16:creationId xmlns:a16="http://schemas.microsoft.com/office/drawing/2014/main" id="{48F28FF6-4344-407F-AC0E-E1D9096D7A09}"/>
                </a:ext>
              </a:extLst>
            </p:cNvPr>
            <p:cNvSpPr/>
            <p:nvPr/>
          </p:nvSpPr>
          <p:spPr>
            <a:xfrm>
              <a:off x="3551238" y="4011613"/>
              <a:ext cx="1444625" cy="1720850"/>
            </a:xfrm>
            <a:custGeom>
              <a:avLst/>
              <a:gdLst>
                <a:gd name="connsiteX0" fmla="*/ 807244 w 1445419"/>
                <a:gd name="connsiteY0" fmla="*/ 1331119 h 1719263"/>
                <a:gd name="connsiteX1" fmla="*/ 633412 w 1445419"/>
                <a:gd name="connsiteY1" fmla="*/ 1454944 h 1719263"/>
                <a:gd name="connsiteX2" fmla="*/ 483394 w 1445419"/>
                <a:gd name="connsiteY2" fmla="*/ 1543050 h 1719263"/>
                <a:gd name="connsiteX3" fmla="*/ 314325 w 1445419"/>
                <a:gd name="connsiteY3" fmla="*/ 1621632 h 1719263"/>
                <a:gd name="connsiteX4" fmla="*/ 128587 w 1445419"/>
                <a:gd name="connsiteY4" fmla="*/ 1693069 h 1719263"/>
                <a:gd name="connsiteX5" fmla="*/ 59531 w 1445419"/>
                <a:gd name="connsiteY5" fmla="*/ 1716882 h 1719263"/>
                <a:gd name="connsiteX6" fmla="*/ 35719 w 1445419"/>
                <a:gd name="connsiteY6" fmla="*/ 1719263 h 1719263"/>
                <a:gd name="connsiteX7" fmla="*/ 14287 w 1445419"/>
                <a:gd name="connsiteY7" fmla="*/ 1719263 h 1719263"/>
                <a:gd name="connsiteX8" fmla="*/ 2381 w 1445419"/>
                <a:gd name="connsiteY8" fmla="*/ 1709738 h 1719263"/>
                <a:gd name="connsiteX9" fmla="*/ 0 w 1445419"/>
                <a:gd name="connsiteY9" fmla="*/ 1695450 h 1719263"/>
                <a:gd name="connsiteX10" fmla="*/ 9525 w 1445419"/>
                <a:gd name="connsiteY10" fmla="*/ 1674019 h 1719263"/>
                <a:gd name="connsiteX11" fmla="*/ 28575 w 1445419"/>
                <a:gd name="connsiteY11" fmla="*/ 1654969 h 1719263"/>
                <a:gd name="connsiteX12" fmla="*/ 71437 w 1445419"/>
                <a:gd name="connsiteY12" fmla="*/ 1631157 h 1719263"/>
                <a:gd name="connsiteX13" fmla="*/ 128587 w 1445419"/>
                <a:gd name="connsiteY13" fmla="*/ 1602582 h 1719263"/>
                <a:gd name="connsiteX14" fmla="*/ 216694 w 1445419"/>
                <a:gd name="connsiteY14" fmla="*/ 1554957 h 1719263"/>
                <a:gd name="connsiteX15" fmla="*/ 342900 w 1445419"/>
                <a:gd name="connsiteY15" fmla="*/ 1473994 h 1719263"/>
                <a:gd name="connsiteX16" fmla="*/ 461962 w 1445419"/>
                <a:gd name="connsiteY16" fmla="*/ 1388269 h 1719263"/>
                <a:gd name="connsiteX17" fmla="*/ 581025 w 1445419"/>
                <a:gd name="connsiteY17" fmla="*/ 1288257 h 1719263"/>
                <a:gd name="connsiteX18" fmla="*/ 661987 w 1445419"/>
                <a:gd name="connsiteY18" fmla="*/ 1214438 h 1719263"/>
                <a:gd name="connsiteX19" fmla="*/ 745331 w 1445419"/>
                <a:gd name="connsiteY19" fmla="*/ 1121569 h 1719263"/>
                <a:gd name="connsiteX20" fmla="*/ 814387 w 1445419"/>
                <a:gd name="connsiteY20" fmla="*/ 1035844 h 1719263"/>
                <a:gd name="connsiteX21" fmla="*/ 883444 w 1445419"/>
                <a:gd name="connsiteY21" fmla="*/ 933450 h 1719263"/>
                <a:gd name="connsiteX22" fmla="*/ 947737 w 1445419"/>
                <a:gd name="connsiteY22" fmla="*/ 821532 h 1719263"/>
                <a:gd name="connsiteX23" fmla="*/ 1021556 w 1445419"/>
                <a:gd name="connsiteY23" fmla="*/ 650082 h 1719263"/>
                <a:gd name="connsiteX24" fmla="*/ 1064419 w 1445419"/>
                <a:gd name="connsiteY24" fmla="*/ 481013 h 1719263"/>
                <a:gd name="connsiteX25" fmla="*/ 1102519 w 1445419"/>
                <a:gd name="connsiteY25" fmla="*/ 326232 h 1719263"/>
                <a:gd name="connsiteX26" fmla="*/ 1109662 w 1445419"/>
                <a:gd name="connsiteY26" fmla="*/ 269082 h 1719263"/>
                <a:gd name="connsiteX27" fmla="*/ 1109662 w 1445419"/>
                <a:gd name="connsiteY27" fmla="*/ 221457 h 1719263"/>
                <a:gd name="connsiteX28" fmla="*/ 1100137 w 1445419"/>
                <a:gd name="connsiteY28" fmla="*/ 171450 h 1719263"/>
                <a:gd name="connsiteX29" fmla="*/ 1088231 w 1445419"/>
                <a:gd name="connsiteY29" fmla="*/ 126207 h 1719263"/>
                <a:gd name="connsiteX30" fmla="*/ 1019175 w 1445419"/>
                <a:gd name="connsiteY30" fmla="*/ 19050 h 1719263"/>
                <a:gd name="connsiteX31" fmla="*/ 1169194 w 1445419"/>
                <a:gd name="connsiteY31" fmla="*/ 0 h 1719263"/>
                <a:gd name="connsiteX32" fmla="*/ 1335881 w 1445419"/>
                <a:gd name="connsiteY32" fmla="*/ 138113 h 1719263"/>
                <a:gd name="connsiteX33" fmla="*/ 1404937 w 1445419"/>
                <a:gd name="connsiteY33" fmla="*/ 197644 h 1719263"/>
                <a:gd name="connsiteX34" fmla="*/ 1428750 w 1445419"/>
                <a:gd name="connsiteY34" fmla="*/ 219075 h 1719263"/>
                <a:gd name="connsiteX35" fmla="*/ 1440656 w 1445419"/>
                <a:gd name="connsiteY35" fmla="*/ 238125 h 1719263"/>
                <a:gd name="connsiteX36" fmla="*/ 1445419 w 1445419"/>
                <a:gd name="connsiteY36" fmla="*/ 266700 h 1719263"/>
                <a:gd name="connsiteX37" fmla="*/ 1433512 w 1445419"/>
                <a:gd name="connsiteY37" fmla="*/ 304800 h 1719263"/>
                <a:gd name="connsiteX38" fmla="*/ 1404937 w 1445419"/>
                <a:gd name="connsiteY38" fmla="*/ 333375 h 1719263"/>
                <a:gd name="connsiteX39" fmla="*/ 1378744 w 1445419"/>
                <a:gd name="connsiteY39" fmla="*/ 352425 h 1719263"/>
                <a:gd name="connsiteX40" fmla="*/ 1371600 w 1445419"/>
                <a:gd name="connsiteY40" fmla="*/ 364332 h 1719263"/>
                <a:gd name="connsiteX41" fmla="*/ 1350169 w 1445419"/>
                <a:gd name="connsiteY41" fmla="*/ 452438 h 1719263"/>
                <a:gd name="connsiteX42" fmla="*/ 1297781 w 1445419"/>
                <a:gd name="connsiteY42" fmla="*/ 652463 h 1719263"/>
                <a:gd name="connsiteX43" fmla="*/ 1281112 w 1445419"/>
                <a:gd name="connsiteY43" fmla="*/ 697707 h 1719263"/>
                <a:gd name="connsiteX44" fmla="*/ 1245394 w 1445419"/>
                <a:gd name="connsiteY44" fmla="*/ 778669 h 1719263"/>
                <a:gd name="connsiteX45" fmla="*/ 1150144 w 1445419"/>
                <a:gd name="connsiteY45" fmla="*/ 942975 h 1719263"/>
                <a:gd name="connsiteX46" fmla="*/ 1066800 w 1445419"/>
                <a:gd name="connsiteY46" fmla="*/ 1069182 h 1719263"/>
                <a:gd name="connsiteX47" fmla="*/ 988219 w 1445419"/>
                <a:gd name="connsiteY47" fmla="*/ 1162050 h 1719263"/>
                <a:gd name="connsiteX48" fmla="*/ 807244 w 1445419"/>
                <a:gd name="connsiteY48" fmla="*/ 1331119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419" h="1719263">
                  <a:moveTo>
                    <a:pt x="807244" y="1331119"/>
                  </a:moveTo>
                  <a:lnTo>
                    <a:pt x="633412" y="1454944"/>
                  </a:lnTo>
                  <a:lnTo>
                    <a:pt x="483394" y="1543050"/>
                  </a:lnTo>
                  <a:lnTo>
                    <a:pt x="314325" y="1621632"/>
                  </a:lnTo>
                  <a:lnTo>
                    <a:pt x="128587" y="1693069"/>
                  </a:lnTo>
                  <a:lnTo>
                    <a:pt x="59531" y="1716882"/>
                  </a:lnTo>
                  <a:lnTo>
                    <a:pt x="35719" y="1719263"/>
                  </a:lnTo>
                  <a:lnTo>
                    <a:pt x="14287" y="1719263"/>
                  </a:lnTo>
                  <a:lnTo>
                    <a:pt x="2381" y="1709738"/>
                  </a:lnTo>
                  <a:lnTo>
                    <a:pt x="0" y="1695450"/>
                  </a:lnTo>
                  <a:lnTo>
                    <a:pt x="9525" y="1674019"/>
                  </a:lnTo>
                  <a:lnTo>
                    <a:pt x="28575" y="1654969"/>
                  </a:lnTo>
                  <a:lnTo>
                    <a:pt x="71437" y="1631157"/>
                  </a:lnTo>
                  <a:lnTo>
                    <a:pt x="128587" y="1602582"/>
                  </a:lnTo>
                  <a:lnTo>
                    <a:pt x="216694" y="1554957"/>
                  </a:lnTo>
                  <a:lnTo>
                    <a:pt x="342900" y="1473994"/>
                  </a:lnTo>
                  <a:lnTo>
                    <a:pt x="461962" y="1388269"/>
                  </a:lnTo>
                  <a:lnTo>
                    <a:pt x="581025" y="1288257"/>
                  </a:lnTo>
                  <a:lnTo>
                    <a:pt x="661987" y="1214438"/>
                  </a:lnTo>
                  <a:lnTo>
                    <a:pt x="745331" y="1121569"/>
                  </a:lnTo>
                  <a:lnTo>
                    <a:pt x="814387" y="1035844"/>
                  </a:lnTo>
                  <a:lnTo>
                    <a:pt x="883444" y="933450"/>
                  </a:lnTo>
                  <a:lnTo>
                    <a:pt x="947737" y="821532"/>
                  </a:lnTo>
                  <a:lnTo>
                    <a:pt x="1021556" y="650082"/>
                  </a:lnTo>
                  <a:lnTo>
                    <a:pt x="1064419" y="481013"/>
                  </a:lnTo>
                  <a:lnTo>
                    <a:pt x="1102519" y="326232"/>
                  </a:lnTo>
                  <a:lnTo>
                    <a:pt x="1109662" y="269082"/>
                  </a:lnTo>
                  <a:lnTo>
                    <a:pt x="1109662" y="221457"/>
                  </a:lnTo>
                  <a:lnTo>
                    <a:pt x="1100137" y="171450"/>
                  </a:lnTo>
                  <a:lnTo>
                    <a:pt x="1088231" y="126207"/>
                  </a:lnTo>
                  <a:lnTo>
                    <a:pt x="1019175" y="19050"/>
                  </a:lnTo>
                  <a:lnTo>
                    <a:pt x="1169194" y="0"/>
                  </a:lnTo>
                  <a:lnTo>
                    <a:pt x="1335881" y="138113"/>
                  </a:lnTo>
                  <a:lnTo>
                    <a:pt x="1404937" y="197644"/>
                  </a:lnTo>
                  <a:lnTo>
                    <a:pt x="1428750" y="219075"/>
                  </a:lnTo>
                  <a:lnTo>
                    <a:pt x="1440656" y="238125"/>
                  </a:lnTo>
                  <a:lnTo>
                    <a:pt x="1445419" y="266700"/>
                  </a:lnTo>
                  <a:lnTo>
                    <a:pt x="1433512" y="304800"/>
                  </a:lnTo>
                  <a:lnTo>
                    <a:pt x="1404937" y="333375"/>
                  </a:lnTo>
                  <a:lnTo>
                    <a:pt x="1378744" y="352425"/>
                  </a:lnTo>
                  <a:lnTo>
                    <a:pt x="1371600" y="364332"/>
                  </a:lnTo>
                  <a:lnTo>
                    <a:pt x="1350169" y="452438"/>
                  </a:lnTo>
                  <a:lnTo>
                    <a:pt x="1297781" y="652463"/>
                  </a:lnTo>
                  <a:lnTo>
                    <a:pt x="1281112" y="697707"/>
                  </a:lnTo>
                  <a:lnTo>
                    <a:pt x="1245394" y="778669"/>
                  </a:lnTo>
                  <a:lnTo>
                    <a:pt x="1150144" y="942975"/>
                  </a:lnTo>
                  <a:lnTo>
                    <a:pt x="1066800" y="1069182"/>
                  </a:lnTo>
                  <a:lnTo>
                    <a:pt x="988219" y="1162050"/>
                  </a:lnTo>
                  <a:lnTo>
                    <a:pt x="807244" y="1331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6">
              <a:extLst>
                <a:ext uri="{FF2B5EF4-FFF2-40B4-BE49-F238E27FC236}">
                  <a16:creationId xmlns:a16="http://schemas.microsoft.com/office/drawing/2014/main" id="{A2473F59-2544-4289-A733-752D1B87F772}"/>
                </a:ext>
              </a:extLst>
            </p:cNvPr>
            <p:cNvSpPr/>
            <p:nvPr/>
          </p:nvSpPr>
          <p:spPr>
            <a:xfrm>
              <a:off x="4829175" y="4919663"/>
              <a:ext cx="1009650" cy="812800"/>
            </a:xfrm>
            <a:custGeom>
              <a:avLst/>
              <a:gdLst>
                <a:gd name="connsiteX0" fmla="*/ 609600 w 1009650"/>
                <a:gd name="connsiteY0" fmla="*/ 452437 h 812006"/>
                <a:gd name="connsiteX1" fmla="*/ 481013 w 1009650"/>
                <a:gd name="connsiteY1" fmla="*/ 333375 h 812006"/>
                <a:gd name="connsiteX2" fmla="*/ 404813 w 1009650"/>
                <a:gd name="connsiteY2" fmla="*/ 271462 h 812006"/>
                <a:gd name="connsiteX3" fmla="*/ 333375 w 1009650"/>
                <a:gd name="connsiteY3" fmla="*/ 219075 h 812006"/>
                <a:gd name="connsiteX4" fmla="*/ 264319 w 1009650"/>
                <a:gd name="connsiteY4" fmla="*/ 173831 h 812006"/>
                <a:gd name="connsiteX5" fmla="*/ 202406 w 1009650"/>
                <a:gd name="connsiteY5" fmla="*/ 138112 h 812006"/>
                <a:gd name="connsiteX6" fmla="*/ 130969 w 1009650"/>
                <a:gd name="connsiteY6" fmla="*/ 104775 h 812006"/>
                <a:gd name="connsiteX7" fmla="*/ 28575 w 1009650"/>
                <a:gd name="connsiteY7" fmla="*/ 76200 h 812006"/>
                <a:gd name="connsiteX8" fmla="*/ 9525 w 1009650"/>
                <a:gd name="connsiteY8" fmla="*/ 59531 h 812006"/>
                <a:gd name="connsiteX9" fmla="*/ 0 w 1009650"/>
                <a:gd name="connsiteY9" fmla="*/ 35718 h 812006"/>
                <a:gd name="connsiteX10" fmla="*/ 2381 w 1009650"/>
                <a:gd name="connsiteY10" fmla="*/ 19050 h 812006"/>
                <a:gd name="connsiteX11" fmla="*/ 19050 w 1009650"/>
                <a:gd name="connsiteY11" fmla="*/ 7143 h 812006"/>
                <a:gd name="connsiteX12" fmla="*/ 54769 w 1009650"/>
                <a:gd name="connsiteY12" fmla="*/ 0 h 812006"/>
                <a:gd name="connsiteX13" fmla="*/ 90488 w 1009650"/>
                <a:gd name="connsiteY13" fmla="*/ 2381 h 812006"/>
                <a:gd name="connsiteX14" fmla="*/ 211931 w 1009650"/>
                <a:gd name="connsiteY14" fmla="*/ 30956 h 812006"/>
                <a:gd name="connsiteX15" fmla="*/ 373856 w 1009650"/>
                <a:gd name="connsiteY15" fmla="*/ 76200 h 812006"/>
                <a:gd name="connsiteX16" fmla="*/ 528638 w 1009650"/>
                <a:gd name="connsiteY16" fmla="*/ 126206 h 812006"/>
                <a:gd name="connsiteX17" fmla="*/ 673894 w 1009650"/>
                <a:gd name="connsiteY17" fmla="*/ 185737 h 812006"/>
                <a:gd name="connsiteX18" fmla="*/ 788194 w 1009650"/>
                <a:gd name="connsiteY18" fmla="*/ 245268 h 812006"/>
                <a:gd name="connsiteX19" fmla="*/ 902494 w 1009650"/>
                <a:gd name="connsiteY19" fmla="*/ 319087 h 812006"/>
                <a:gd name="connsiteX20" fmla="*/ 933450 w 1009650"/>
                <a:gd name="connsiteY20" fmla="*/ 361950 h 812006"/>
                <a:gd name="connsiteX21" fmla="*/ 962025 w 1009650"/>
                <a:gd name="connsiteY21" fmla="*/ 416718 h 812006"/>
                <a:gd name="connsiteX22" fmla="*/ 983456 w 1009650"/>
                <a:gd name="connsiteY22" fmla="*/ 469106 h 812006"/>
                <a:gd name="connsiteX23" fmla="*/ 1000125 w 1009650"/>
                <a:gd name="connsiteY23" fmla="*/ 528637 h 812006"/>
                <a:gd name="connsiteX24" fmla="*/ 1009650 w 1009650"/>
                <a:gd name="connsiteY24" fmla="*/ 595312 h 812006"/>
                <a:gd name="connsiteX25" fmla="*/ 1009650 w 1009650"/>
                <a:gd name="connsiteY25" fmla="*/ 654843 h 812006"/>
                <a:gd name="connsiteX26" fmla="*/ 1002506 w 1009650"/>
                <a:gd name="connsiteY26" fmla="*/ 709612 h 812006"/>
                <a:gd name="connsiteX27" fmla="*/ 988219 w 1009650"/>
                <a:gd name="connsiteY27" fmla="*/ 747712 h 812006"/>
                <a:gd name="connsiteX28" fmla="*/ 971550 w 1009650"/>
                <a:gd name="connsiteY28" fmla="*/ 781050 h 812006"/>
                <a:gd name="connsiteX29" fmla="*/ 952500 w 1009650"/>
                <a:gd name="connsiteY29" fmla="*/ 800100 h 812006"/>
                <a:gd name="connsiteX30" fmla="*/ 916781 w 1009650"/>
                <a:gd name="connsiteY30" fmla="*/ 809625 h 812006"/>
                <a:gd name="connsiteX31" fmla="*/ 892969 w 1009650"/>
                <a:gd name="connsiteY31" fmla="*/ 812006 h 812006"/>
                <a:gd name="connsiteX32" fmla="*/ 864394 w 1009650"/>
                <a:gd name="connsiteY32" fmla="*/ 795337 h 812006"/>
                <a:gd name="connsiteX33" fmla="*/ 828675 w 1009650"/>
                <a:gd name="connsiteY33" fmla="*/ 764381 h 812006"/>
                <a:gd name="connsiteX34" fmla="*/ 783431 w 1009650"/>
                <a:gd name="connsiteY34" fmla="*/ 707231 h 812006"/>
                <a:gd name="connsiteX35" fmla="*/ 735806 w 1009650"/>
                <a:gd name="connsiteY35" fmla="*/ 633412 h 812006"/>
                <a:gd name="connsiteX36" fmla="*/ 688181 w 1009650"/>
                <a:gd name="connsiteY36" fmla="*/ 542925 h 812006"/>
                <a:gd name="connsiteX37" fmla="*/ 673894 w 1009650"/>
                <a:gd name="connsiteY37" fmla="*/ 514350 h 812006"/>
                <a:gd name="connsiteX38" fmla="*/ 609600 w 1009650"/>
                <a:gd name="connsiteY38" fmla="*/ 452437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9650" h="812006">
                  <a:moveTo>
                    <a:pt x="609600" y="452437"/>
                  </a:moveTo>
                  <a:lnTo>
                    <a:pt x="481013" y="333375"/>
                  </a:lnTo>
                  <a:lnTo>
                    <a:pt x="404813" y="271462"/>
                  </a:lnTo>
                  <a:lnTo>
                    <a:pt x="333375" y="219075"/>
                  </a:lnTo>
                  <a:lnTo>
                    <a:pt x="264319" y="173831"/>
                  </a:lnTo>
                  <a:lnTo>
                    <a:pt x="202406" y="138112"/>
                  </a:lnTo>
                  <a:lnTo>
                    <a:pt x="130969" y="104775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2381" y="19050"/>
                  </a:lnTo>
                  <a:lnTo>
                    <a:pt x="19050" y="7143"/>
                  </a:lnTo>
                  <a:lnTo>
                    <a:pt x="54769" y="0"/>
                  </a:lnTo>
                  <a:lnTo>
                    <a:pt x="90488" y="2381"/>
                  </a:lnTo>
                  <a:lnTo>
                    <a:pt x="211931" y="30956"/>
                  </a:lnTo>
                  <a:lnTo>
                    <a:pt x="373856" y="76200"/>
                  </a:lnTo>
                  <a:lnTo>
                    <a:pt x="528638" y="126206"/>
                  </a:lnTo>
                  <a:lnTo>
                    <a:pt x="673894" y="185737"/>
                  </a:lnTo>
                  <a:lnTo>
                    <a:pt x="788194" y="245268"/>
                  </a:lnTo>
                  <a:lnTo>
                    <a:pt x="902494" y="319087"/>
                  </a:lnTo>
                  <a:lnTo>
                    <a:pt x="933450" y="361950"/>
                  </a:lnTo>
                  <a:lnTo>
                    <a:pt x="962025" y="416718"/>
                  </a:lnTo>
                  <a:lnTo>
                    <a:pt x="983456" y="469106"/>
                  </a:lnTo>
                  <a:lnTo>
                    <a:pt x="1000125" y="528637"/>
                  </a:lnTo>
                  <a:lnTo>
                    <a:pt x="1009650" y="595312"/>
                  </a:lnTo>
                  <a:lnTo>
                    <a:pt x="1009650" y="654843"/>
                  </a:lnTo>
                  <a:lnTo>
                    <a:pt x="1002506" y="709612"/>
                  </a:lnTo>
                  <a:lnTo>
                    <a:pt x="988219" y="747712"/>
                  </a:lnTo>
                  <a:lnTo>
                    <a:pt x="971550" y="781050"/>
                  </a:lnTo>
                  <a:lnTo>
                    <a:pt x="952500" y="800100"/>
                  </a:lnTo>
                  <a:lnTo>
                    <a:pt x="916781" y="809625"/>
                  </a:lnTo>
                  <a:lnTo>
                    <a:pt x="892969" y="812006"/>
                  </a:lnTo>
                  <a:lnTo>
                    <a:pt x="864394" y="795337"/>
                  </a:lnTo>
                  <a:lnTo>
                    <a:pt x="828675" y="764381"/>
                  </a:lnTo>
                  <a:lnTo>
                    <a:pt x="783431" y="707231"/>
                  </a:lnTo>
                  <a:lnTo>
                    <a:pt x="735806" y="633412"/>
                  </a:lnTo>
                  <a:lnTo>
                    <a:pt x="688181" y="542925"/>
                  </a:lnTo>
                  <a:lnTo>
                    <a:pt x="673894" y="514350"/>
                  </a:lnTo>
                  <a:lnTo>
                    <a:pt x="60960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464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5D37ABE1-8A5A-7B48-BBE1-0665F444944B}"/>
              </a:ext>
            </a:extLst>
          </p:cNvPr>
          <p:cNvSpPr/>
          <p:nvPr/>
        </p:nvSpPr>
        <p:spPr>
          <a:xfrm>
            <a:off x="2598738" y="1585913"/>
            <a:ext cx="1700212" cy="2528887"/>
          </a:xfrm>
          <a:custGeom>
            <a:avLst/>
            <a:gdLst>
              <a:gd name="connsiteX0" fmla="*/ 1213718 w 1700521"/>
              <a:gd name="connsiteY0" fmla="*/ 1085438 h 2529401"/>
              <a:gd name="connsiteX1" fmla="*/ 1318972 w 1700521"/>
              <a:gd name="connsiteY1" fmla="*/ 911110 h 2529401"/>
              <a:gd name="connsiteX2" fmla="*/ 1394624 w 1700521"/>
              <a:gd name="connsiteY2" fmla="*/ 789410 h 2529401"/>
              <a:gd name="connsiteX3" fmla="*/ 1466987 w 1700521"/>
              <a:gd name="connsiteY3" fmla="*/ 661130 h 2529401"/>
              <a:gd name="connsiteX4" fmla="*/ 1529482 w 1700521"/>
              <a:gd name="connsiteY4" fmla="*/ 555876 h 2529401"/>
              <a:gd name="connsiteX5" fmla="*/ 1545928 w 1700521"/>
              <a:gd name="connsiteY5" fmla="*/ 536141 h 2529401"/>
              <a:gd name="connsiteX6" fmla="*/ 1572242 w 1700521"/>
              <a:gd name="connsiteY6" fmla="*/ 516405 h 2529401"/>
              <a:gd name="connsiteX7" fmla="*/ 1611712 w 1700521"/>
              <a:gd name="connsiteY7" fmla="*/ 493381 h 2529401"/>
              <a:gd name="connsiteX8" fmla="*/ 1647893 w 1700521"/>
              <a:gd name="connsiteY8" fmla="*/ 483513 h 2529401"/>
              <a:gd name="connsiteX9" fmla="*/ 1674207 w 1700521"/>
              <a:gd name="connsiteY9" fmla="*/ 470356 h 2529401"/>
              <a:gd name="connsiteX10" fmla="*/ 1690653 w 1700521"/>
              <a:gd name="connsiteY10" fmla="*/ 453910 h 2529401"/>
              <a:gd name="connsiteX11" fmla="*/ 1700521 w 1700521"/>
              <a:gd name="connsiteY11" fmla="*/ 437464 h 2529401"/>
              <a:gd name="connsiteX12" fmla="*/ 1700521 w 1700521"/>
              <a:gd name="connsiteY12" fmla="*/ 414440 h 2529401"/>
              <a:gd name="connsiteX13" fmla="*/ 1693942 w 1700521"/>
              <a:gd name="connsiteY13" fmla="*/ 381548 h 2529401"/>
              <a:gd name="connsiteX14" fmla="*/ 1664339 w 1700521"/>
              <a:gd name="connsiteY14" fmla="*/ 332210 h 2529401"/>
              <a:gd name="connsiteX15" fmla="*/ 1605134 w 1700521"/>
              <a:gd name="connsiteY15" fmla="*/ 263136 h 2529401"/>
              <a:gd name="connsiteX16" fmla="*/ 1542639 w 1700521"/>
              <a:gd name="connsiteY16" fmla="*/ 207220 h 2529401"/>
              <a:gd name="connsiteX17" fmla="*/ 1473565 w 1700521"/>
              <a:gd name="connsiteY17" fmla="*/ 154592 h 2529401"/>
              <a:gd name="connsiteX18" fmla="*/ 1404492 w 1700521"/>
              <a:gd name="connsiteY18" fmla="*/ 111833 h 2529401"/>
              <a:gd name="connsiteX19" fmla="*/ 1348575 w 1700521"/>
              <a:gd name="connsiteY19" fmla="*/ 78941 h 2529401"/>
              <a:gd name="connsiteX20" fmla="*/ 1249899 w 1700521"/>
              <a:gd name="connsiteY20" fmla="*/ 29602 h 2529401"/>
              <a:gd name="connsiteX21" fmla="*/ 1184115 w 1700521"/>
              <a:gd name="connsiteY21" fmla="*/ 3289 h 2529401"/>
              <a:gd name="connsiteX22" fmla="*/ 1164380 w 1700521"/>
              <a:gd name="connsiteY22" fmla="*/ 0 h 2529401"/>
              <a:gd name="connsiteX23" fmla="*/ 1157801 w 1700521"/>
              <a:gd name="connsiteY23" fmla="*/ 3289 h 2529401"/>
              <a:gd name="connsiteX24" fmla="*/ 1154512 w 1700521"/>
              <a:gd name="connsiteY24" fmla="*/ 13156 h 2529401"/>
              <a:gd name="connsiteX25" fmla="*/ 1157801 w 1700521"/>
              <a:gd name="connsiteY25" fmla="*/ 36181 h 2529401"/>
              <a:gd name="connsiteX26" fmla="*/ 1174247 w 1700521"/>
              <a:gd name="connsiteY26" fmla="*/ 65784 h 2529401"/>
              <a:gd name="connsiteX27" fmla="*/ 1210429 w 1700521"/>
              <a:gd name="connsiteY27" fmla="*/ 128279 h 2529401"/>
              <a:gd name="connsiteX28" fmla="*/ 1230164 w 1700521"/>
              <a:gd name="connsiteY28" fmla="*/ 171038 h 2529401"/>
              <a:gd name="connsiteX29" fmla="*/ 1246610 w 1700521"/>
              <a:gd name="connsiteY29" fmla="*/ 213798 h 2529401"/>
              <a:gd name="connsiteX30" fmla="*/ 1253188 w 1700521"/>
              <a:gd name="connsiteY30" fmla="*/ 256558 h 2529401"/>
              <a:gd name="connsiteX31" fmla="*/ 1253188 w 1700521"/>
              <a:gd name="connsiteY31" fmla="*/ 328920 h 2529401"/>
              <a:gd name="connsiteX32" fmla="*/ 1249899 w 1700521"/>
              <a:gd name="connsiteY32" fmla="*/ 394705 h 2529401"/>
              <a:gd name="connsiteX33" fmla="*/ 1233453 w 1700521"/>
              <a:gd name="connsiteY33" fmla="*/ 480224 h 2529401"/>
              <a:gd name="connsiteX34" fmla="*/ 1187404 w 1700521"/>
              <a:gd name="connsiteY34" fmla="*/ 618371 h 2529401"/>
              <a:gd name="connsiteX35" fmla="*/ 1124909 w 1700521"/>
              <a:gd name="connsiteY35" fmla="*/ 759807 h 2529401"/>
              <a:gd name="connsiteX36" fmla="*/ 1059125 w 1700521"/>
              <a:gd name="connsiteY36" fmla="*/ 897954 h 2529401"/>
              <a:gd name="connsiteX37" fmla="*/ 976895 w 1700521"/>
              <a:gd name="connsiteY37" fmla="*/ 1059125 h 2529401"/>
              <a:gd name="connsiteX38" fmla="*/ 858483 w 1700521"/>
              <a:gd name="connsiteY38" fmla="*/ 1266345 h 2529401"/>
              <a:gd name="connsiteX39" fmla="*/ 763096 w 1700521"/>
              <a:gd name="connsiteY39" fmla="*/ 1427516 h 2529401"/>
              <a:gd name="connsiteX40" fmla="*/ 661131 w 1700521"/>
              <a:gd name="connsiteY40" fmla="*/ 1588687 h 2529401"/>
              <a:gd name="connsiteX41" fmla="*/ 522984 w 1700521"/>
              <a:gd name="connsiteY41" fmla="*/ 1795907 h 2529401"/>
              <a:gd name="connsiteX42" fmla="*/ 388126 w 1700521"/>
              <a:gd name="connsiteY42" fmla="*/ 1983392 h 2529401"/>
              <a:gd name="connsiteX43" fmla="*/ 240112 w 1700521"/>
              <a:gd name="connsiteY43" fmla="*/ 2177456 h 2529401"/>
              <a:gd name="connsiteX44" fmla="*/ 92098 w 1700521"/>
              <a:gd name="connsiteY44" fmla="*/ 2348495 h 2529401"/>
              <a:gd name="connsiteX45" fmla="*/ 3289 w 1700521"/>
              <a:gd name="connsiteY45" fmla="*/ 2447171 h 2529401"/>
              <a:gd name="connsiteX46" fmla="*/ 0 w 1700521"/>
              <a:gd name="connsiteY46" fmla="*/ 2466906 h 2529401"/>
              <a:gd name="connsiteX47" fmla="*/ 0 w 1700521"/>
              <a:gd name="connsiteY47" fmla="*/ 2496509 h 2529401"/>
              <a:gd name="connsiteX48" fmla="*/ 6578 w 1700521"/>
              <a:gd name="connsiteY48" fmla="*/ 2522823 h 2529401"/>
              <a:gd name="connsiteX49" fmla="*/ 23024 w 1700521"/>
              <a:gd name="connsiteY49" fmla="*/ 2529401 h 2529401"/>
              <a:gd name="connsiteX50" fmla="*/ 39470 w 1700521"/>
              <a:gd name="connsiteY50" fmla="*/ 2529401 h 2529401"/>
              <a:gd name="connsiteX51" fmla="*/ 72362 w 1700521"/>
              <a:gd name="connsiteY51" fmla="*/ 2512955 h 2529401"/>
              <a:gd name="connsiteX52" fmla="*/ 203931 w 1700521"/>
              <a:gd name="connsiteY52" fmla="*/ 2381387 h 2529401"/>
              <a:gd name="connsiteX53" fmla="*/ 338788 w 1700521"/>
              <a:gd name="connsiteY53" fmla="*/ 2233372 h 2529401"/>
              <a:gd name="connsiteX54" fmla="*/ 467067 w 1700521"/>
              <a:gd name="connsiteY54" fmla="*/ 2095225 h 2529401"/>
              <a:gd name="connsiteX55" fmla="*/ 634817 w 1700521"/>
              <a:gd name="connsiteY55" fmla="*/ 1894584 h 2529401"/>
              <a:gd name="connsiteX56" fmla="*/ 838748 w 1700521"/>
              <a:gd name="connsiteY56" fmla="*/ 1634736 h 2529401"/>
              <a:gd name="connsiteX57" fmla="*/ 993341 w 1700521"/>
              <a:gd name="connsiteY57" fmla="*/ 1434095 h 2529401"/>
              <a:gd name="connsiteX58" fmla="*/ 1062414 w 1700521"/>
              <a:gd name="connsiteY58" fmla="*/ 1332129 h 2529401"/>
              <a:gd name="connsiteX59" fmla="*/ 1213718 w 1700521"/>
              <a:gd name="connsiteY59" fmla="*/ 1085438 h 252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00521" h="2529401">
                <a:moveTo>
                  <a:pt x="1213718" y="1085438"/>
                </a:moveTo>
                <a:lnTo>
                  <a:pt x="1318972" y="911110"/>
                </a:lnTo>
                <a:lnTo>
                  <a:pt x="1394624" y="789410"/>
                </a:lnTo>
                <a:lnTo>
                  <a:pt x="1466987" y="661130"/>
                </a:lnTo>
                <a:lnTo>
                  <a:pt x="1529482" y="555876"/>
                </a:lnTo>
                <a:lnTo>
                  <a:pt x="1545928" y="536141"/>
                </a:lnTo>
                <a:lnTo>
                  <a:pt x="1572242" y="516405"/>
                </a:lnTo>
                <a:lnTo>
                  <a:pt x="1611712" y="493381"/>
                </a:lnTo>
                <a:lnTo>
                  <a:pt x="1647893" y="483513"/>
                </a:lnTo>
                <a:lnTo>
                  <a:pt x="1674207" y="470356"/>
                </a:lnTo>
                <a:lnTo>
                  <a:pt x="1690653" y="453910"/>
                </a:lnTo>
                <a:lnTo>
                  <a:pt x="1700521" y="437464"/>
                </a:lnTo>
                <a:lnTo>
                  <a:pt x="1700521" y="414440"/>
                </a:lnTo>
                <a:lnTo>
                  <a:pt x="1693942" y="381548"/>
                </a:lnTo>
                <a:lnTo>
                  <a:pt x="1664339" y="332210"/>
                </a:lnTo>
                <a:lnTo>
                  <a:pt x="1605134" y="263136"/>
                </a:lnTo>
                <a:lnTo>
                  <a:pt x="1542639" y="207220"/>
                </a:lnTo>
                <a:lnTo>
                  <a:pt x="1473565" y="154592"/>
                </a:lnTo>
                <a:lnTo>
                  <a:pt x="1404492" y="111833"/>
                </a:lnTo>
                <a:lnTo>
                  <a:pt x="1348575" y="78941"/>
                </a:lnTo>
                <a:lnTo>
                  <a:pt x="1249899" y="29602"/>
                </a:lnTo>
                <a:lnTo>
                  <a:pt x="1184115" y="3289"/>
                </a:lnTo>
                <a:lnTo>
                  <a:pt x="1164380" y="0"/>
                </a:lnTo>
                <a:lnTo>
                  <a:pt x="1157801" y="3289"/>
                </a:lnTo>
                <a:lnTo>
                  <a:pt x="1154512" y="13156"/>
                </a:lnTo>
                <a:lnTo>
                  <a:pt x="1157801" y="36181"/>
                </a:lnTo>
                <a:lnTo>
                  <a:pt x="1174247" y="65784"/>
                </a:lnTo>
                <a:lnTo>
                  <a:pt x="1210429" y="128279"/>
                </a:lnTo>
                <a:lnTo>
                  <a:pt x="1230164" y="171038"/>
                </a:lnTo>
                <a:lnTo>
                  <a:pt x="1246610" y="213798"/>
                </a:lnTo>
                <a:lnTo>
                  <a:pt x="1253188" y="256558"/>
                </a:lnTo>
                <a:lnTo>
                  <a:pt x="1253188" y="328920"/>
                </a:lnTo>
                <a:lnTo>
                  <a:pt x="1249899" y="394705"/>
                </a:lnTo>
                <a:lnTo>
                  <a:pt x="1233453" y="480224"/>
                </a:lnTo>
                <a:lnTo>
                  <a:pt x="1187404" y="618371"/>
                </a:lnTo>
                <a:lnTo>
                  <a:pt x="1124909" y="759807"/>
                </a:lnTo>
                <a:lnTo>
                  <a:pt x="1059125" y="897954"/>
                </a:lnTo>
                <a:lnTo>
                  <a:pt x="976895" y="1059125"/>
                </a:lnTo>
                <a:lnTo>
                  <a:pt x="858483" y="1266345"/>
                </a:lnTo>
                <a:lnTo>
                  <a:pt x="763096" y="1427516"/>
                </a:lnTo>
                <a:lnTo>
                  <a:pt x="661131" y="1588687"/>
                </a:lnTo>
                <a:lnTo>
                  <a:pt x="522984" y="1795907"/>
                </a:lnTo>
                <a:lnTo>
                  <a:pt x="388126" y="1983392"/>
                </a:lnTo>
                <a:lnTo>
                  <a:pt x="240112" y="2177456"/>
                </a:lnTo>
                <a:lnTo>
                  <a:pt x="92098" y="2348495"/>
                </a:lnTo>
                <a:lnTo>
                  <a:pt x="3289" y="2447171"/>
                </a:lnTo>
                <a:lnTo>
                  <a:pt x="0" y="2466906"/>
                </a:lnTo>
                <a:lnTo>
                  <a:pt x="0" y="2496509"/>
                </a:lnTo>
                <a:lnTo>
                  <a:pt x="6578" y="2522823"/>
                </a:lnTo>
                <a:lnTo>
                  <a:pt x="23024" y="2529401"/>
                </a:lnTo>
                <a:lnTo>
                  <a:pt x="39470" y="2529401"/>
                </a:lnTo>
                <a:lnTo>
                  <a:pt x="72362" y="2512955"/>
                </a:lnTo>
                <a:lnTo>
                  <a:pt x="203931" y="2381387"/>
                </a:lnTo>
                <a:lnTo>
                  <a:pt x="338788" y="2233372"/>
                </a:lnTo>
                <a:lnTo>
                  <a:pt x="467067" y="2095225"/>
                </a:lnTo>
                <a:lnTo>
                  <a:pt x="634817" y="1894584"/>
                </a:lnTo>
                <a:lnTo>
                  <a:pt x="838748" y="1634736"/>
                </a:lnTo>
                <a:lnTo>
                  <a:pt x="993341" y="1434095"/>
                </a:lnTo>
                <a:lnTo>
                  <a:pt x="1062414" y="1332129"/>
                </a:lnTo>
                <a:lnTo>
                  <a:pt x="1213718" y="1085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BB88CEE-26BA-A94F-9C25-9586D3F080CA}"/>
              </a:ext>
            </a:extLst>
          </p:cNvPr>
          <p:cNvSpPr/>
          <p:nvPr/>
        </p:nvSpPr>
        <p:spPr>
          <a:xfrm>
            <a:off x="4484688" y="3659188"/>
            <a:ext cx="742950" cy="984250"/>
          </a:xfrm>
          <a:custGeom>
            <a:avLst/>
            <a:gdLst>
              <a:gd name="connsiteX0" fmla="*/ 302419 w 742950"/>
              <a:gd name="connsiteY0" fmla="*/ 433388 h 983457"/>
              <a:gd name="connsiteX1" fmla="*/ 259556 w 742950"/>
              <a:gd name="connsiteY1" fmla="*/ 369094 h 983457"/>
              <a:gd name="connsiteX2" fmla="*/ 197644 w 742950"/>
              <a:gd name="connsiteY2" fmla="*/ 283369 h 983457"/>
              <a:gd name="connsiteX3" fmla="*/ 138112 w 742950"/>
              <a:gd name="connsiteY3" fmla="*/ 204788 h 983457"/>
              <a:gd name="connsiteX4" fmla="*/ 80962 w 742950"/>
              <a:gd name="connsiteY4" fmla="*/ 135732 h 983457"/>
              <a:gd name="connsiteX5" fmla="*/ 30956 w 742950"/>
              <a:gd name="connsiteY5" fmla="*/ 78582 h 983457"/>
              <a:gd name="connsiteX6" fmla="*/ 19050 w 742950"/>
              <a:gd name="connsiteY6" fmla="*/ 64294 h 983457"/>
              <a:gd name="connsiteX7" fmla="*/ 7144 w 742950"/>
              <a:gd name="connsiteY7" fmla="*/ 42863 h 983457"/>
              <a:gd name="connsiteX8" fmla="*/ 0 w 742950"/>
              <a:gd name="connsiteY8" fmla="*/ 19050 h 983457"/>
              <a:gd name="connsiteX9" fmla="*/ 2381 w 742950"/>
              <a:gd name="connsiteY9" fmla="*/ 11907 h 983457"/>
              <a:gd name="connsiteX10" fmla="*/ 7144 w 742950"/>
              <a:gd name="connsiteY10" fmla="*/ 4763 h 983457"/>
              <a:gd name="connsiteX11" fmla="*/ 21431 w 742950"/>
              <a:gd name="connsiteY11" fmla="*/ 0 h 983457"/>
              <a:gd name="connsiteX12" fmla="*/ 30956 w 742950"/>
              <a:gd name="connsiteY12" fmla="*/ 2382 h 983457"/>
              <a:gd name="connsiteX13" fmla="*/ 66675 w 742950"/>
              <a:gd name="connsiteY13" fmla="*/ 19050 h 983457"/>
              <a:gd name="connsiteX14" fmla="*/ 161925 w 742950"/>
              <a:gd name="connsiteY14" fmla="*/ 80963 h 983457"/>
              <a:gd name="connsiteX15" fmla="*/ 271462 w 742950"/>
              <a:gd name="connsiteY15" fmla="*/ 152400 h 983457"/>
              <a:gd name="connsiteX16" fmla="*/ 438150 w 742950"/>
              <a:gd name="connsiteY16" fmla="*/ 266700 h 983457"/>
              <a:gd name="connsiteX17" fmla="*/ 542925 w 742950"/>
              <a:gd name="connsiteY17" fmla="*/ 345282 h 983457"/>
              <a:gd name="connsiteX18" fmla="*/ 645319 w 742950"/>
              <a:gd name="connsiteY18" fmla="*/ 423863 h 983457"/>
              <a:gd name="connsiteX19" fmla="*/ 661987 w 742950"/>
              <a:gd name="connsiteY19" fmla="*/ 438150 h 983457"/>
              <a:gd name="connsiteX20" fmla="*/ 690562 w 742950"/>
              <a:gd name="connsiteY20" fmla="*/ 502444 h 983457"/>
              <a:gd name="connsiteX21" fmla="*/ 714375 w 742950"/>
              <a:gd name="connsiteY21" fmla="*/ 578644 h 983457"/>
              <a:gd name="connsiteX22" fmla="*/ 728662 w 742950"/>
              <a:gd name="connsiteY22" fmla="*/ 645319 h 983457"/>
              <a:gd name="connsiteX23" fmla="*/ 738187 w 742950"/>
              <a:gd name="connsiteY23" fmla="*/ 711994 h 983457"/>
              <a:gd name="connsiteX24" fmla="*/ 742950 w 742950"/>
              <a:gd name="connsiteY24" fmla="*/ 757238 h 983457"/>
              <a:gd name="connsiteX25" fmla="*/ 735806 w 742950"/>
              <a:gd name="connsiteY25" fmla="*/ 845344 h 983457"/>
              <a:gd name="connsiteX26" fmla="*/ 723900 w 742950"/>
              <a:gd name="connsiteY26" fmla="*/ 873919 h 983457"/>
              <a:gd name="connsiteX27" fmla="*/ 690562 w 742950"/>
              <a:gd name="connsiteY27" fmla="*/ 931069 h 983457"/>
              <a:gd name="connsiteX28" fmla="*/ 657225 w 742950"/>
              <a:gd name="connsiteY28" fmla="*/ 969169 h 983457"/>
              <a:gd name="connsiteX29" fmla="*/ 633412 w 742950"/>
              <a:gd name="connsiteY29" fmla="*/ 981075 h 983457"/>
              <a:gd name="connsiteX30" fmla="*/ 621506 w 742950"/>
              <a:gd name="connsiteY30" fmla="*/ 983457 h 983457"/>
              <a:gd name="connsiteX31" fmla="*/ 600075 w 742950"/>
              <a:gd name="connsiteY31" fmla="*/ 981075 h 983457"/>
              <a:gd name="connsiteX32" fmla="*/ 578644 w 742950"/>
              <a:gd name="connsiteY32" fmla="*/ 969169 h 983457"/>
              <a:gd name="connsiteX33" fmla="*/ 557212 w 742950"/>
              <a:gd name="connsiteY33" fmla="*/ 945357 h 983457"/>
              <a:gd name="connsiteX34" fmla="*/ 535781 w 742950"/>
              <a:gd name="connsiteY34" fmla="*/ 902494 h 983457"/>
              <a:gd name="connsiteX35" fmla="*/ 511969 w 742950"/>
              <a:gd name="connsiteY35" fmla="*/ 845344 h 983457"/>
              <a:gd name="connsiteX36" fmla="*/ 476250 w 742950"/>
              <a:gd name="connsiteY36" fmla="*/ 752475 h 983457"/>
              <a:gd name="connsiteX37" fmla="*/ 433387 w 742950"/>
              <a:gd name="connsiteY37" fmla="*/ 659607 h 983457"/>
              <a:gd name="connsiteX38" fmla="*/ 371475 w 742950"/>
              <a:gd name="connsiteY38" fmla="*/ 542925 h 983457"/>
              <a:gd name="connsiteX39" fmla="*/ 302419 w 742950"/>
              <a:gd name="connsiteY39" fmla="*/ 433388 h 98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2950" h="983457">
                <a:moveTo>
                  <a:pt x="302419" y="433388"/>
                </a:moveTo>
                <a:lnTo>
                  <a:pt x="259556" y="369094"/>
                </a:lnTo>
                <a:lnTo>
                  <a:pt x="197644" y="283369"/>
                </a:lnTo>
                <a:lnTo>
                  <a:pt x="138112" y="204788"/>
                </a:lnTo>
                <a:lnTo>
                  <a:pt x="80962" y="135732"/>
                </a:lnTo>
                <a:lnTo>
                  <a:pt x="30956" y="78582"/>
                </a:lnTo>
                <a:lnTo>
                  <a:pt x="19050" y="64294"/>
                </a:lnTo>
                <a:lnTo>
                  <a:pt x="7144" y="42863"/>
                </a:lnTo>
                <a:lnTo>
                  <a:pt x="0" y="19050"/>
                </a:lnTo>
                <a:lnTo>
                  <a:pt x="2381" y="11907"/>
                </a:lnTo>
                <a:lnTo>
                  <a:pt x="7144" y="4763"/>
                </a:lnTo>
                <a:lnTo>
                  <a:pt x="21431" y="0"/>
                </a:lnTo>
                <a:lnTo>
                  <a:pt x="30956" y="2382"/>
                </a:lnTo>
                <a:lnTo>
                  <a:pt x="66675" y="19050"/>
                </a:lnTo>
                <a:lnTo>
                  <a:pt x="161925" y="80963"/>
                </a:lnTo>
                <a:lnTo>
                  <a:pt x="271462" y="152400"/>
                </a:lnTo>
                <a:lnTo>
                  <a:pt x="438150" y="266700"/>
                </a:lnTo>
                <a:lnTo>
                  <a:pt x="542925" y="345282"/>
                </a:lnTo>
                <a:lnTo>
                  <a:pt x="645319" y="423863"/>
                </a:lnTo>
                <a:lnTo>
                  <a:pt x="661987" y="438150"/>
                </a:lnTo>
                <a:lnTo>
                  <a:pt x="690562" y="502444"/>
                </a:lnTo>
                <a:lnTo>
                  <a:pt x="714375" y="578644"/>
                </a:lnTo>
                <a:lnTo>
                  <a:pt x="728662" y="645319"/>
                </a:lnTo>
                <a:lnTo>
                  <a:pt x="738187" y="711994"/>
                </a:lnTo>
                <a:lnTo>
                  <a:pt x="742950" y="757238"/>
                </a:lnTo>
                <a:lnTo>
                  <a:pt x="735806" y="845344"/>
                </a:lnTo>
                <a:lnTo>
                  <a:pt x="723900" y="873919"/>
                </a:lnTo>
                <a:lnTo>
                  <a:pt x="690562" y="931069"/>
                </a:lnTo>
                <a:lnTo>
                  <a:pt x="657225" y="969169"/>
                </a:lnTo>
                <a:lnTo>
                  <a:pt x="633412" y="981075"/>
                </a:lnTo>
                <a:lnTo>
                  <a:pt x="621506" y="983457"/>
                </a:lnTo>
                <a:lnTo>
                  <a:pt x="600075" y="981075"/>
                </a:lnTo>
                <a:lnTo>
                  <a:pt x="578644" y="969169"/>
                </a:lnTo>
                <a:lnTo>
                  <a:pt x="557212" y="945357"/>
                </a:lnTo>
                <a:lnTo>
                  <a:pt x="535781" y="902494"/>
                </a:lnTo>
                <a:lnTo>
                  <a:pt x="511969" y="845344"/>
                </a:lnTo>
                <a:lnTo>
                  <a:pt x="476250" y="752475"/>
                </a:lnTo>
                <a:lnTo>
                  <a:pt x="433387" y="659607"/>
                </a:lnTo>
                <a:lnTo>
                  <a:pt x="371475" y="542925"/>
                </a:lnTo>
                <a:lnTo>
                  <a:pt x="302419" y="433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06BBC45-A51D-9347-9CB3-5FE6177C6A79}"/>
              </a:ext>
            </a:extLst>
          </p:cNvPr>
          <p:cNvSpPr/>
          <p:nvPr/>
        </p:nvSpPr>
        <p:spPr>
          <a:xfrm>
            <a:off x="4051300" y="2624138"/>
            <a:ext cx="3179763" cy="627062"/>
          </a:xfrm>
          <a:custGeom>
            <a:avLst/>
            <a:gdLst>
              <a:gd name="connsiteX0" fmla="*/ 1226248 w 3179258"/>
              <a:gd name="connsiteY0" fmla="*/ 235207 h 626338"/>
              <a:gd name="connsiteX1" fmla="*/ 1437670 w 3179258"/>
              <a:gd name="connsiteY1" fmla="*/ 206137 h 626338"/>
              <a:gd name="connsiteX2" fmla="*/ 1699304 w 3179258"/>
              <a:gd name="connsiteY2" fmla="*/ 171780 h 626338"/>
              <a:gd name="connsiteX3" fmla="*/ 1839372 w 3179258"/>
              <a:gd name="connsiteY3" fmla="*/ 153281 h 626338"/>
              <a:gd name="connsiteX4" fmla="*/ 2011152 w 3179258"/>
              <a:gd name="connsiteY4" fmla="*/ 134782 h 626338"/>
              <a:gd name="connsiteX5" fmla="*/ 2259573 w 3179258"/>
              <a:gd name="connsiteY5" fmla="*/ 118925 h 626338"/>
              <a:gd name="connsiteX6" fmla="*/ 2507993 w 3179258"/>
              <a:gd name="connsiteY6" fmla="*/ 92497 h 626338"/>
              <a:gd name="connsiteX7" fmla="*/ 2544992 w 3179258"/>
              <a:gd name="connsiteY7" fmla="*/ 79283 h 626338"/>
              <a:gd name="connsiteX8" fmla="*/ 2584634 w 3179258"/>
              <a:gd name="connsiteY8" fmla="*/ 60784 h 626338"/>
              <a:gd name="connsiteX9" fmla="*/ 2671845 w 3179258"/>
              <a:gd name="connsiteY9" fmla="*/ 23785 h 626338"/>
              <a:gd name="connsiteX10" fmla="*/ 2743200 w 3179258"/>
              <a:gd name="connsiteY10" fmla="*/ 0 h 626338"/>
              <a:gd name="connsiteX11" fmla="*/ 2766985 w 3179258"/>
              <a:gd name="connsiteY11" fmla="*/ 2643 h 626338"/>
              <a:gd name="connsiteX12" fmla="*/ 2817198 w 3179258"/>
              <a:gd name="connsiteY12" fmla="*/ 15857 h 626338"/>
              <a:gd name="connsiteX13" fmla="*/ 2917624 w 3179258"/>
              <a:gd name="connsiteY13" fmla="*/ 52856 h 626338"/>
              <a:gd name="connsiteX14" fmla="*/ 3060333 w 3179258"/>
              <a:gd name="connsiteY14" fmla="*/ 113639 h 626338"/>
              <a:gd name="connsiteX15" fmla="*/ 3110546 w 3179258"/>
              <a:gd name="connsiteY15" fmla="*/ 137424 h 626338"/>
              <a:gd name="connsiteX16" fmla="*/ 3136974 w 3179258"/>
              <a:gd name="connsiteY16" fmla="*/ 150638 h 626338"/>
              <a:gd name="connsiteX17" fmla="*/ 3155473 w 3179258"/>
              <a:gd name="connsiteY17" fmla="*/ 166495 h 626338"/>
              <a:gd name="connsiteX18" fmla="*/ 3168687 w 3179258"/>
              <a:gd name="connsiteY18" fmla="*/ 184994 h 626338"/>
              <a:gd name="connsiteX19" fmla="*/ 3176615 w 3179258"/>
              <a:gd name="connsiteY19" fmla="*/ 208779 h 626338"/>
              <a:gd name="connsiteX20" fmla="*/ 3179258 w 3179258"/>
              <a:gd name="connsiteY20" fmla="*/ 237850 h 626338"/>
              <a:gd name="connsiteX21" fmla="*/ 3171330 w 3179258"/>
              <a:gd name="connsiteY21" fmla="*/ 274849 h 626338"/>
              <a:gd name="connsiteX22" fmla="*/ 3158116 w 3179258"/>
              <a:gd name="connsiteY22" fmla="*/ 295991 h 626338"/>
              <a:gd name="connsiteX23" fmla="*/ 3136974 w 3179258"/>
              <a:gd name="connsiteY23" fmla="*/ 311848 h 626338"/>
              <a:gd name="connsiteX24" fmla="*/ 3094689 w 3179258"/>
              <a:gd name="connsiteY24" fmla="*/ 327704 h 626338"/>
              <a:gd name="connsiteX25" fmla="*/ 3041834 w 3179258"/>
              <a:gd name="connsiteY25" fmla="*/ 335633 h 626338"/>
              <a:gd name="connsiteX26" fmla="*/ 3015406 w 3179258"/>
              <a:gd name="connsiteY26" fmla="*/ 335633 h 626338"/>
              <a:gd name="connsiteX27" fmla="*/ 2962551 w 3179258"/>
              <a:gd name="connsiteY27" fmla="*/ 327704 h 626338"/>
              <a:gd name="connsiteX28" fmla="*/ 2880625 w 3179258"/>
              <a:gd name="connsiteY28" fmla="*/ 317133 h 626338"/>
              <a:gd name="connsiteX29" fmla="*/ 2766985 w 3179258"/>
              <a:gd name="connsiteY29" fmla="*/ 314490 h 626338"/>
              <a:gd name="connsiteX30" fmla="*/ 2613704 w 3179258"/>
              <a:gd name="connsiteY30" fmla="*/ 317133 h 626338"/>
              <a:gd name="connsiteX31" fmla="*/ 2378498 w 3179258"/>
              <a:gd name="connsiteY31" fmla="*/ 327704 h 626338"/>
              <a:gd name="connsiteX32" fmla="*/ 2164433 w 3179258"/>
              <a:gd name="connsiteY32" fmla="*/ 332990 h 626338"/>
              <a:gd name="connsiteX33" fmla="*/ 2034937 w 3179258"/>
              <a:gd name="connsiteY33" fmla="*/ 338275 h 626338"/>
              <a:gd name="connsiteX34" fmla="*/ 2003224 w 3179258"/>
              <a:gd name="connsiteY34" fmla="*/ 338275 h 626338"/>
              <a:gd name="connsiteX35" fmla="*/ 1802373 w 3179258"/>
              <a:gd name="connsiteY35" fmla="*/ 359417 h 626338"/>
              <a:gd name="connsiteX36" fmla="*/ 1577737 w 3179258"/>
              <a:gd name="connsiteY36" fmla="*/ 391131 h 626338"/>
              <a:gd name="connsiteX37" fmla="*/ 1337244 w 3179258"/>
              <a:gd name="connsiteY37" fmla="*/ 428130 h 626338"/>
              <a:gd name="connsiteX38" fmla="*/ 1136393 w 3179258"/>
              <a:gd name="connsiteY38" fmla="*/ 459843 h 626338"/>
              <a:gd name="connsiteX39" fmla="*/ 927614 w 3179258"/>
              <a:gd name="connsiteY39" fmla="*/ 494199 h 626338"/>
              <a:gd name="connsiteX40" fmla="*/ 787547 w 3179258"/>
              <a:gd name="connsiteY40" fmla="*/ 520627 h 626338"/>
              <a:gd name="connsiteX41" fmla="*/ 660694 w 3179258"/>
              <a:gd name="connsiteY41" fmla="*/ 554983 h 626338"/>
              <a:gd name="connsiteX42" fmla="*/ 512699 w 3179258"/>
              <a:gd name="connsiteY42" fmla="*/ 597267 h 626338"/>
              <a:gd name="connsiteX43" fmla="*/ 438701 w 3179258"/>
              <a:gd name="connsiteY43" fmla="*/ 623695 h 626338"/>
              <a:gd name="connsiteX44" fmla="*/ 406988 w 3179258"/>
              <a:gd name="connsiteY44" fmla="*/ 626338 h 626338"/>
              <a:gd name="connsiteX45" fmla="*/ 364703 w 3179258"/>
              <a:gd name="connsiteY45" fmla="*/ 615767 h 626338"/>
              <a:gd name="connsiteX46" fmla="*/ 317133 w 3179258"/>
              <a:gd name="connsiteY46" fmla="*/ 591982 h 626338"/>
              <a:gd name="connsiteX47" fmla="*/ 266921 w 3179258"/>
              <a:gd name="connsiteY47" fmla="*/ 557626 h 626338"/>
              <a:gd name="connsiteX48" fmla="*/ 203494 w 3179258"/>
              <a:gd name="connsiteY48" fmla="*/ 504770 h 626338"/>
              <a:gd name="connsiteX49" fmla="*/ 137425 w 3179258"/>
              <a:gd name="connsiteY49" fmla="*/ 446629 h 626338"/>
              <a:gd name="connsiteX50" fmla="*/ 81926 w 3179258"/>
              <a:gd name="connsiteY50" fmla="*/ 391131 h 626338"/>
              <a:gd name="connsiteX51" fmla="*/ 36999 w 3179258"/>
              <a:gd name="connsiteY51" fmla="*/ 335633 h 626338"/>
              <a:gd name="connsiteX52" fmla="*/ 5286 w 3179258"/>
              <a:gd name="connsiteY52" fmla="*/ 285420 h 626338"/>
              <a:gd name="connsiteX53" fmla="*/ 0 w 3179258"/>
              <a:gd name="connsiteY53" fmla="*/ 264278 h 626338"/>
              <a:gd name="connsiteX54" fmla="*/ 0 w 3179258"/>
              <a:gd name="connsiteY54" fmla="*/ 251064 h 626338"/>
              <a:gd name="connsiteX55" fmla="*/ 5286 w 3179258"/>
              <a:gd name="connsiteY55" fmla="*/ 240493 h 626338"/>
              <a:gd name="connsiteX56" fmla="*/ 23785 w 3179258"/>
              <a:gd name="connsiteY56" fmla="*/ 240493 h 626338"/>
              <a:gd name="connsiteX57" fmla="*/ 42285 w 3179258"/>
              <a:gd name="connsiteY57" fmla="*/ 245778 h 626338"/>
              <a:gd name="connsiteX58" fmla="*/ 60784 w 3179258"/>
              <a:gd name="connsiteY58" fmla="*/ 258992 h 626338"/>
              <a:gd name="connsiteX59" fmla="*/ 92498 w 3179258"/>
              <a:gd name="connsiteY59" fmla="*/ 285420 h 626338"/>
              <a:gd name="connsiteX60" fmla="*/ 132139 w 3179258"/>
              <a:gd name="connsiteY60" fmla="*/ 309205 h 626338"/>
              <a:gd name="connsiteX61" fmla="*/ 171781 w 3179258"/>
              <a:gd name="connsiteY61" fmla="*/ 325061 h 626338"/>
              <a:gd name="connsiteX62" fmla="*/ 229922 w 3179258"/>
              <a:gd name="connsiteY62" fmla="*/ 343561 h 626338"/>
              <a:gd name="connsiteX63" fmla="*/ 285420 w 3179258"/>
              <a:gd name="connsiteY63" fmla="*/ 354132 h 626338"/>
              <a:gd name="connsiteX64" fmla="*/ 340918 w 3179258"/>
              <a:gd name="connsiteY64" fmla="*/ 359417 h 626338"/>
              <a:gd name="connsiteX65" fmla="*/ 385845 w 3179258"/>
              <a:gd name="connsiteY65" fmla="*/ 359417 h 626338"/>
              <a:gd name="connsiteX66" fmla="*/ 562911 w 3179258"/>
              <a:gd name="connsiteY66" fmla="*/ 330347 h 626338"/>
              <a:gd name="connsiteX67" fmla="*/ 911758 w 3179258"/>
              <a:gd name="connsiteY67" fmla="*/ 280134 h 626338"/>
              <a:gd name="connsiteX68" fmla="*/ 1226248 w 3179258"/>
              <a:gd name="connsiteY68" fmla="*/ 235207 h 62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179258" h="626338">
                <a:moveTo>
                  <a:pt x="1226248" y="235207"/>
                </a:moveTo>
                <a:lnTo>
                  <a:pt x="1437670" y="206137"/>
                </a:lnTo>
                <a:lnTo>
                  <a:pt x="1699304" y="171780"/>
                </a:lnTo>
                <a:lnTo>
                  <a:pt x="1839372" y="153281"/>
                </a:lnTo>
                <a:lnTo>
                  <a:pt x="2011152" y="134782"/>
                </a:lnTo>
                <a:lnTo>
                  <a:pt x="2259573" y="118925"/>
                </a:lnTo>
                <a:lnTo>
                  <a:pt x="2507993" y="92497"/>
                </a:lnTo>
                <a:lnTo>
                  <a:pt x="2544992" y="79283"/>
                </a:lnTo>
                <a:lnTo>
                  <a:pt x="2584634" y="60784"/>
                </a:lnTo>
                <a:lnTo>
                  <a:pt x="2671845" y="23785"/>
                </a:lnTo>
                <a:lnTo>
                  <a:pt x="2743200" y="0"/>
                </a:lnTo>
                <a:lnTo>
                  <a:pt x="2766985" y="2643"/>
                </a:lnTo>
                <a:lnTo>
                  <a:pt x="2817198" y="15857"/>
                </a:lnTo>
                <a:lnTo>
                  <a:pt x="2917624" y="52856"/>
                </a:lnTo>
                <a:lnTo>
                  <a:pt x="3060333" y="113639"/>
                </a:lnTo>
                <a:lnTo>
                  <a:pt x="3110546" y="137424"/>
                </a:lnTo>
                <a:lnTo>
                  <a:pt x="3136974" y="150638"/>
                </a:lnTo>
                <a:lnTo>
                  <a:pt x="3155473" y="166495"/>
                </a:lnTo>
                <a:lnTo>
                  <a:pt x="3168687" y="184994"/>
                </a:lnTo>
                <a:lnTo>
                  <a:pt x="3176615" y="208779"/>
                </a:lnTo>
                <a:lnTo>
                  <a:pt x="3179258" y="237850"/>
                </a:lnTo>
                <a:lnTo>
                  <a:pt x="3171330" y="274849"/>
                </a:lnTo>
                <a:lnTo>
                  <a:pt x="3158116" y="295991"/>
                </a:lnTo>
                <a:lnTo>
                  <a:pt x="3136974" y="311848"/>
                </a:lnTo>
                <a:lnTo>
                  <a:pt x="3094689" y="327704"/>
                </a:lnTo>
                <a:lnTo>
                  <a:pt x="3041834" y="335633"/>
                </a:lnTo>
                <a:lnTo>
                  <a:pt x="3015406" y="335633"/>
                </a:lnTo>
                <a:lnTo>
                  <a:pt x="2962551" y="327704"/>
                </a:lnTo>
                <a:lnTo>
                  <a:pt x="2880625" y="317133"/>
                </a:lnTo>
                <a:lnTo>
                  <a:pt x="2766985" y="314490"/>
                </a:lnTo>
                <a:lnTo>
                  <a:pt x="2613704" y="317133"/>
                </a:lnTo>
                <a:lnTo>
                  <a:pt x="2378498" y="327704"/>
                </a:lnTo>
                <a:lnTo>
                  <a:pt x="2164433" y="332990"/>
                </a:lnTo>
                <a:lnTo>
                  <a:pt x="2034937" y="338275"/>
                </a:lnTo>
                <a:lnTo>
                  <a:pt x="2003224" y="338275"/>
                </a:lnTo>
                <a:lnTo>
                  <a:pt x="1802373" y="359417"/>
                </a:lnTo>
                <a:lnTo>
                  <a:pt x="1577737" y="391131"/>
                </a:lnTo>
                <a:lnTo>
                  <a:pt x="1337244" y="428130"/>
                </a:lnTo>
                <a:lnTo>
                  <a:pt x="1136393" y="459843"/>
                </a:lnTo>
                <a:lnTo>
                  <a:pt x="927614" y="494199"/>
                </a:lnTo>
                <a:lnTo>
                  <a:pt x="787547" y="520627"/>
                </a:lnTo>
                <a:lnTo>
                  <a:pt x="660694" y="554983"/>
                </a:lnTo>
                <a:lnTo>
                  <a:pt x="512699" y="597267"/>
                </a:lnTo>
                <a:lnTo>
                  <a:pt x="438701" y="623695"/>
                </a:lnTo>
                <a:lnTo>
                  <a:pt x="406988" y="626338"/>
                </a:lnTo>
                <a:lnTo>
                  <a:pt x="364703" y="615767"/>
                </a:lnTo>
                <a:lnTo>
                  <a:pt x="317133" y="591982"/>
                </a:lnTo>
                <a:lnTo>
                  <a:pt x="266921" y="557626"/>
                </a:lnTo>
                <a:lnTo>
                  <a:pt x="203494" y="504770"/>
                </a:lnTo>
                <a:lnTo>
                  <a:pt x="137425" y="446629"/>
                </a:lnTo>
                <a:lnTo>
                  <a:pt x="81926" y="391131"/>
                </a:lnTo>
                <a:lnTo>
                  <a:pt x="36999" y="335633"/>
                </a:lnTo>
                <a:lnTo>
                  <a:pt x="5286" y="285420"/>
                </a:lnTo>
                <a:lnTo>
                  <a:pt x="0" y="264278"/>
                </a:lnTo>
                <a:lnTo>
                  <a:pt x="0" y="251064"/>
                </a:lnTo>
                <a:lnTo>
                  <a:pt x="5286" y="240493"/>
                </a:lnTo>
                <a:lnTo>
                  <a:pt x="23785" y="240493"/>
                </a:lnTo>
                <a:lnTo>
                  <a:pt x="42285" y="245778"/>
                </a:lnTo>
                <a:lnTo>
                  <a:pt x="60784" y="258992"/>
                </a:lnTo>
                <a:lnTo>
                  <a:pt x="92498" y="285420"/>
                </a:lnTo>
                <a:lnTo>
                  <a:pt x="132139" y="309205"/>
                </a:lnTo>
                <a:lnTo>
                  <a:pt x="171781" y="325061"/>
                </a:lnTo>
                <a:lnTo>
                  <a:pt x="229922" y="343561"/>
                </a:lnTo>
                <a:lnTo>
                  <a:pt x="285420" y="354132"/>
                </a:lnTo>
                <a:lnTo>
                  <a:pt x="340918" y="359417"/>
                </a:lnTo>
                <a:lnTo>
                  <a:pt x="385845" y="359417"/>
                </a:lnTo>
                <a:lnTo>
                  <a:pt x="562911" y="330347"/>
                </a:lnTo>
                <a:lnTo>
                  <a:pt x="911758" y="280134"/>
                </a:lnTo>
                <a:lnTo>
                  <a:pt x="1226248" y="235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565652E-1DB2-754F-9CF1-DD1C1AA77CDB}"/>
              </a:ext>
            </a:extLst>
          </p:cNvPr>
          <p:cNvSpPr/>
          <p:nvPr/>
        </p:nvSpPr>
        <p:spPr>
          <a:xfrm rot="16200000">
            <a:off x="2231232" y="4174331"/>
            <a:ext cx="2814638" cy="428625"/>
          </a:xfrm>
          <a:custGeom>
            <a:avLst/>
            <a:gdLst>
              <a:gd name="connsiteX0" fmla="*/ 1331119 w 2814638"/>
              <a:gd name="connsiteY0" fmla="*/ 121444 h 428625"/>
              <a:gd name="connsiteX1" fmla="*/ 1771650 w 2814638"/>
              <a:gd name="connsiteY1" fmla="*/ 152400 h 428625"/>
              <a:gd name="connsiteX2" fmla="*/ 2064544 w 2814638"/>
              <a:gd name="connsiteY2" fmla="*/ 171450 h 428625"/>
              <a:gd name="connsiteX3" fmla="*/ 2264569 w 2814638"/>
              <a:gd name="connsiteY3" fmla="*/ 180975 h 428625"/>
              <a:gd name="connsiteX4" fmla="*/ 2390775 w 2814638"/>
              <a:gd name="connsiteY4" fmla="*/ 180975 h 428625"/>
              <a:gd name="connsiteX5" fmla="*/ 2443163 w 2814638"/>
              <a:gd name="connsiteY5" fmla="*/ 178594 h 428625"/>
              <a:gd name="connsiteX6" fmla="*/ 2497931 w 2814638"/>
              <a:gd name="connsiteY6" fmla="*/ 169069 h 428625"/>
              <a:gd name="connsiteX7" fmla="*/ 2543175 w 2814638"/>
              <a:gd name="connsiteY7" fmla="*/ 154781 h 428625"/>
              <a:gd name="connsiteX8" fmla="*/ 2581275 w 2814638"/>
              <a:gd name="connsiteY8" fmla="*/ 135731 h 428625"/>
              <a:gd name="connsiteX9" fmla="*/ 2609850 w 2814638"/>
              <a:gd name="connsiteY9" fmla="*/ 116681 h 428625"/>
              <a:gd name="connsiteX10" fmla="*/ 2643188 w 2814638"/>
              <a:gd name="connsiteY10" fmla="*/ 88106 h 428625"/>
              <a:gd name="connsiteX11" fmla="*/ 2678906 w 2814638"/>
              <a:gd name="connsiteY11" fmla="*/ 38100 h 428625"/>
              <a:gd name="connsiteX12" fmla="*/ 2814638 w 2814638"/>
              <a:gd name="connsiteY12" fmla="*/ 150019 h 428625"/>
              <a:gd name="connsiteX13" fmla="*/ 2750344 w 2814638"/>
              <a:gd name="connsiteY13" fmla="*/ 233362 h 428625"/>
              <a:gd name="connsiteX14" fmla="*/ 2705100 w 2814638"/>
              <a:gd name="connsiteY14" fmla="*/ 292894 h 428625"/>
              <a:gd name="connsiteX15" fmla="*/ 2667000 w 2814638"/>
              <a:gd name="connsiteY15" fmla="*/ 330994 h 428625"/>
              <a:gd name="connsiteX16" fmla="*/ 2626519 w 2814638"/>
              <a:gd name="connsiteY16" fmla="*/ 371475 h 428625"/>
              <a:gd name="connsiteX17" fmla="*/ 2593181 w 2814638"/>
              <a:gd name="connsiteY17" fmla="*/ 400050 h 428625"/>
              <a:gd name="connsiteX18" fmla="*/ 2559844 w 2814638"/>
              <a:gd name="connsiteY18" fmla="*/ 421481 h 428625"/>
              <a:gd name="connsiteX19" fmla="*/ 2528888 w 2814638"/>
              <a:gd name="connsiteY19" fmla="*/ 428625 h 428625"/>
              <a:gd name="connsiteX20" fmla="*/ 2440781 w 2814638"/>
              <a:gd name="connsiteY20" fmla="*/ 423862 h 428625"/>
              <a:gd name="connsiteX21" fmla="*/ 2174081 w 2814638"/>
              <a:gd name="connsiteY21" fmla="*/ 404812 h 428625"/>
              <a:gd name="connsiteX22" fmla="*/ 1790700 w 2814638"/>
              <a:gd name="connsiteY22" fmla="*/ 376237 h 428625"/>
              <a:gd name="connsiteX23" fmla="*/ 1531144 w 2814638"/>
              <a:gd name="connsiteY23" fmla="*/ 359569 h 428625"/>
              <a:gd name="connsiteX24" fmla="*/ 1212056 w 2814638"/>
              <a:gd name="connsiteY24" fmla="*/ 333375 h 428625"/>
              <a:gd name="connsiteX25" fmla="*/ 964406 w 2814638"/>
              <a:gd name="connsiteY25" fmla="*/ 314325 h 428625"/>
              <a:gd name="connsiteX26" fmla="*/ 731044 w 2814638"/>
              <a:gd name="connsiteY26" fmla="*/ 297656 h 428625"/>
              <a:gd name="connsiteX27" fmla="*/ 516731 w 2814638"/>
              <a:gd name="connsiteY27" fmla="*/ 283369 h 428625"/>
              <a:gd name="connsiteX28" fmla="*/ 381000 w 2814638"/>
              <a:gd name="connsiteY28" fmla="*/ 271462 h 428625"/>
              <a:gd name="connsiteX29" fmla="*/ 247650 w 2814638"/>
              <a:gd name="connsiteY29" fmla="*/ 259556 h 428625"/>
              <a:gd name="connsiteX30" fmla="*/ 185738 w 2814638"/>
              <a:gd name="connsiteY30" fmla="*/ 250031 h 428625"/>
              <a:gd name="connsiteX31" fmla="*/ 123825 w 2814638"/>
              <a:gd name="connsiteY31" fmla="*/ 235744 h 428625"/>
              <a:gd name="connsiteX32" fmla="*/ 83344 w 2814638"/>
              <a:gd name="connsiteY32" fmla="*/ 223837 h 428625"/>
              <a:gd name="connsiteX33" fmla="*/ 42863 w 2814638"/>
              <a:gd name="connsiteY33" fmla="*/ 204787 h 428625"/>
              <a:gd name="connsiteX34" fmla="*/ 21431 w 2814638"/>
              <a:gd name="connsiteY34" fmla="*/ 188119 h 428625"/>
              <a:gd name="connsiteX35" fmla="*/ 7144 w 2814638"/>
              <a:gd name="connsiteY35" fmla="*/ 171450 h 428625"/>
              <a:gd name="connsiteX36" fmla="*/ 0 w 2814638"/>
              <a:gd name="connsiteY36" fmla="*/ 150019 h 428625"/>
              <a:gd name="connsiteX37" fmla="*/ 0 w 2814638"/>
              <a:gd name="connsiteY37" fmla="*/ 138112 h 428625"/>
              <a:gd name="connsiteX38" fmla="*/ 11906 w 2814638"/>
              <a:gd name="connsiteY38" fmla="*/ 119062 h 428625"/>
              <a:gd name="connsiteX39" fmla="*/ 38100 w 2814638"/>
              <a:gd name="connsiteY39" fmla="*/ 95250 h 428625"/>
              <a:gd name="connsiteX40" fmla="*/ 69056 w 2814638"/>
              <a:gd name="connsiteY40" fmla="*/ 71437 h 428625"/>
              <a:gd name="connsiteX41" fmla="*/ 119063 w 2814638"/>
              <a:gd name="connsiteY41" fmla="*/ 40481 h 428625"/>
              <a:gd name="connsiteX42" fmla="*/ 161925 w 2814638"/>
              <a:gd name="connsiteY42" fmla="*/ 21431 h 428625"/>
              <a:gd name="connsiteX43" fmla="*/ 221456 w 2814638"/>
              <a:gd name="connsiteY43" fmla="*/ 7144 h 428625"/>
              <a:gd name="connsiteX44" fmla="*/ 273844 w 2814638"/>
              <a:gd name="connsiteY44" fmla="*/ 0 h 428625"/>
              <a:gd name="connsiteX45" fmla="*/ 328613 w 2814638"/>
              <a:gd name="connsiteY45" fmla="*/ 4762 h 428625"/>
              <a:gd name="connsiteX46" fmla="*/ 381000 w 2814638"/>
              <a:gd name="connsiteY46" fmla="*/ 11906 h 428625"/>
              <a:gd name="connsiteX47" fmla="*/ 521494 w 2814638"/>
              <a:gd name="connsiteY47" fmla="*/ 38100 h 428625"/>
              <a:gd name="connsiteX48" fmla="*/ 700088 w 2814638"/>
              <a:gd name="connsiteY48" fmla="*/ 71437 h 428625"/>
              <a:gd name="connsiteX49" fmla="*/ 959644 w 2814638"/>
              <a:gd name="connsiteY49" fmla="*/ 92869 h 428625"/>
              <a:gd name="connsiteX50" fmla="*/ 1331119 w 2814638"/>
              <a:gd name="connsiteY50" fmla="*/ 121444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814638" h="428625">
                <a:moveTo>
                  <a:pt x="1331119" y="121444"/>
                </a:moveTo>
                <a:lnTo>
                  <a:pt x="1771650" y="152400"/>
                </a:lnTo>
                <a:lnTo>
                  <a:pt x="2064544" y="171450"/>
                </a:lnTo>
                <a:lnTo>
                  <a:pt x="2264569" y="180975"/>
                </a:lnTo>
                <a:lnTo>
                  <a:pt x="2390775" y="180975"/>
                </a:lnTo>
                <a:lnTo>
                  <a:pt x="2443163" y="178594"/>
                </a:lnTo>
                <a:lnTo>
                  <a:pt x="2497931" y="169069"/>
                </a:lnTo>
                <a:lnTo>
                  <a:pt x="2543175" y="154781"/>
                </a:lnTo>
                <a:lnTo>
                  <a:pt x="2581275" y="135731"/>
                </a:lnTo>
                <a:lnTo>
                  <a:pt x="2609850" y="116681"/>
                </a:lnTo>
                <a:lnTo>
                  <a:pt x="2643188" y="88106"/>
                </a:lnTo>
                <a:lnTo>
                  <a:pt x="2678906" y="38100"/>
                </a:lnTo>
                <a:lnTo>
                  <a:pt x="2814638" y="150019"/>
                </a:lnTo>
                <a:lnTo>
                  <a:pt x="2750344" y="233362"/>
                </a:lnTo>
                <a:lnTo>
                  <a:pt x="2705100" y="292894"/>
                </a:lnTo>
                <a:lnTo>
                  <a:pt x="2667000" y="330994"/>
                </a:lnTo>
                <a:lnTo>
                  <a:pt x="2626519" y="371475"/>
                </a:lnTo>
                <a:lnTo>
                  <a:pt x="2593181" y="400050"/>
                </a:lnTo>
                <a:lnTo>
                  <a:pt x="2559844" y="421481"/>
                </a:lnTo>
                <a:lnTo>
                  <a:pt x="2528888" y="428625"/>
                </a:lnTo>
                <a:lnTo>
                  <a:pt x="2440781" y="423862"/>
                </a:lnTo>
                <a:lnTo>
                  <a:pt x="2174081" y="404812"/>
                </a:lnTo>
                <a:lnTo>
                  <a:pt x="1790700" y="376237"/>
                </a:lnTo>
                <a:lnTo>
                  <a:pt x="1531144" y="359569"/>
                </a:lnTo>
                <a:lnTo>
                  <a:pt x="1212056" y="333375"/>
                </a:lnTo>
                <a:lnTo>
                  <a:pt x="964406" y="314325"/>
                </a:lnTo>
                <a:lnTo>
                  <a:pt x="731044" y="297656"/>
                </a:lnTo>
                <a:lnTo>
                  <a:pt x="516731" y="283369"/>
                </a:lnTo>
                <a:lnTo>
                  <a:pt x="381000" y="271462"/>
                </a:lnTo>
                <a:lnTo>
                  <a:pt x="247650" y="259556"/>
                </a:lnTo>
                <a:lnTo>
                  <a:pt x="185738" y="250031"/>
                </a:lnTo>
                <a:lnTo>
                  <a:pt x="123825" y="235744"/>
                </a:lnTo>
                <a:lnTo>
                  <a:pt x="83344" y="223837"/>
                </a:lnTo>
                <a:lnTo>
                  <a:pt x="42863" y="204787"/>
                </a:lnTo>
                <a:lnTo>
                  <a:pt x="21431" y="188119"/>
                </a:lnTo>
                <a:lnTo>
                  <a:pt x="7144" y="171450"/>
                </a:lnTo>
                <a:lnTo>
                  <a:pt x="0" y="150019"/>
                </a:lnTo>
                <a:lnTo>
                  <a:pt x="0" y="138112"/>
                </a:lnTo>
                <a:lnTo>
                  <a:pt x="11906" y="119062"/>
                </a:lnTo>
                <a:lnTo>
                  <a:pt x="38100" y="95250"/>
                </a:lnTo>
                <a:lnTo>
                  <a:pt x="69056" y="71437"/>
                </a:lnTo>
                <a:lnTo>
                  <a:pt x="119063" y="40481"/>
                </a:lnTo>
                <a:lnTo>
                  <a:pt x="161925" y="21431"/>
                </a:lnTo>
                <a:lnTo>
                  <a:pt x="221456" y="7144"/>
                </a:lnTo>
                <a:lnTo>
                  <a:pt x="273844" y="0"/>
                </a:lnTo>
                <a:lnTo>
                  <a:pt x="328613" y="4762"/>
                </a:lnTo>
                <a:lnTo>
                  <a:pt x="381000" y="11906"/>
                </a:lnTo>
                <a:lnTo>
                  <a:pt x="521494" y="38100"/>
                </a:lnTo>
                <a:lnTo>
                  <a:pt x="700088" y="71437"/>
                </a:lnTo>
                <a:lnTo>
                  <a:pt x="959644" y="92869"/>
                </a:lnTo>
                <a:lnTo>
                  <a:pt x="1331119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94170A6-0B86-7147-BF15-7219668DA1CA}"/>
              </a:ext>
            </a:extLst>
          </p:cNvPr>
          <p:cNvSpPr/>
          <p:nvPr/>
        </p:nvSpPr>
        <p:spPr>
          <a:xfrm rot="16200000">
            <a:off x="3741738" y="3503612"/>
            <a:ext cx="4381500" cy="561975"/>
          </a:xfrm>
          <a:custGeom>
            <a:avLst/>
            <a:gdLst>
              <a:gd name="connsiteX0" fmla="*/ 2164197 w 4381353"/>
              <a:gd name="connsiteY0" fmla="*/ 211830 h 561350"/>
              <a:gd name="connsiteX1" fmla="*/ 2993865 w 4381353"/>
              <a:gd name="connsiteY1" fmla="*/ 211830 h 561350"/>
              <a:gd name="connsiteX2" fmla="*/ 3396343 w 4381353"/>
              <a:gd name="connsiteY2" fmla="*/ 211830 h 561350"/>
              <a:gd name="connsiteX3" fmla="*/ 3724679 w 4381353"/>
              <a:gd name="connsiteY3" fmla="*/ 211830 h 561350"/>
              <a:gd name="connsiteX4" fmla="*/ 3908265 w 4381353"/>
              <a:gd name="connsiteY4" fmla="*/ 208300 h 561350"/>
              <a:gd name="connsiteX5" fmla="*/ 3978875 w 4381353"/>
              <a:gd name="connsiteY5" fmla="*/ 201239 h 561350"/>
              <a:gd name="connsiteX6" fmla="*/ 4063608 w 4381353"/>
              <a:gd name="connsiteY6" fmla="*/ 183586 h 561350"/>
              <a:gd name="connsiteX7" fmla="*/ 4144809 w 4381353"/>
              <a:gd name="connsiteY7" fmla="*/ 151812 h 561350"/>
              <a:gd name="connsiteX8" fmla="*/ 4208358 w 4381353"/>
              <a:gd name="connsiteY8" fmla="*/ 116507 h 561350"/>
              <a:gd name="connsiteX9" fmla="*/ 4278968 w 4381353"/>
              <a:gd name="connsiteY9" fmla="*/ 63549 h 561350"/>
              <a:gd name="connsiteX10" fmla="*/ 4328395 w 4381353"/>
              <a:gd name="connsiteY10" fmla="*/ 17653 h 561350"/>
              <a:gd name="connsiteX11" fmla="*/ 4353109 w 4381353"/>
              <a:gd name="connsiteY11" fmla="*/ 0 h 561350"/>
              <a:gd name="connsiteX12" fmla="*/ 4363700 w 4381353"/>
              <a:gd name="connsiteY12" fmla="*/ 0 h 561350"/>
              <a:gd name="connsiteX13" fmla="*/ 4381353 w 4381353"/>
              <a:gd name="connsiteY13" fmla="*/ 7061 h 561350"/>
              <a:gd name="connsiteX14" fmla="*/ 4381353 w 4381353"/>
              <a:gd name="connsiteY14" fmla="*/ 28244 h 561350"/>
              <a:gd name="connsiteX15" fmla="*/ 4360170 w 4381353"/>
              <a:gd name="connsiteY15" fmla="*/ 134159 h 561350"/>
              <a:gd name="connsiteX16" fmla="*/ 4310743 w 4381353"/>
              <a:gd name="connsiteY16" fmla="*/ 278910 h 561350"/>
              <a:gd name="connsiteX17" fmla="*/ 4286029 w 4381353"/>
              <a:gd name="connsiteY17" fmla="*/ 345989 h 561350"/>
              <a:gd name="connsiteX18" fmla="*/ 4240133 w 4381353"/>
              <a:gd name="connsiteY18" fmla="*/ 434252 h 561350"/>
              <a:gd name="connsiteX19" fmla="*/ 4194236 w 4381353"/>
              <a:gd name="connsiteY19" fmla="*/ 504862 h 561350"/>
              <a:gd name="connsiteX20" fmla="*/ 4158931 w 4381353"/>
              <a:gd name="connsiteY20" fmla="*/ 547228 h 561350"/>
              <a:gd name="connsiteX21" fmla="*/ 4127157 w 4381353"/>
              <a:gd name="connsiteY21" fmla="*/ 561350 h 561350"/>
              <a:gd name="connsiteX22" fmla="*/ 4116565 w 4381353"/>
              <a:gd name="connsiteY22" fmla="*/ 561350 h 561350"/>
              <a:gd name="connsiteX23" fmla="*/ 4095382 w 4381353"/>
              <a:gd name="connsiteY23" fmla="*/ 550759 h 561350"/>
              <a:gd name="connsiteX24" fmla="*/ 4049486 w 4381353"/>
              <a:gd name="connsiteY24" fmla="*/ 515453 h 561350"/>
              <a:gd name="connsiteX25" fmla="*/ 4000058 w 4381353"/>
              <a:gd name="connsiteY25" fmla="*/ 490740 h 561350"/>
              <a:gd name="connsiteX26" fmla="*/ 3947101 w 4381353"/>
              <a:gd name="connsiteY26" fmla="*/ 473087 h 561350"/>
              <a:gd name="connsiteX27" fmla="*/ 3880021 w 4381353"/>
              <a:gd name="connsiteY27" fmla="*/ 458965 h 561350"/>
              <a:gd name="connsiteX28" fmla="*/ 3784698 w 4381353"/>
              <a:gd name="connsiteY28" fmla="*/ 455435 h 561350"/>
              <a:gd name="connsiteX29" fmla="*/ 3675252 w 4381353"/>
              <a:gd name="connsiteY29" fmla="*/ 448374 h 561350"/>
              <a:gd name="connsiteX30" fmla="*/ 3488136 w 4381353"/>
              <a:gd name="connsiteY30" fmla="*/ 437782 h 561350"/>
              <a:gd name="connsiteX31" fmla="*/ 3195104 w 4381353"/>
              <a:gd name="connsiteY31" fmla="*/ 430721 h 561350"/>
              <a:gd name="connsiteX32" fmla="*/ 2930316 w 4381353"/>
              <a:gd name="connsiteY32" fmla="*/ 434252 h 561350"/>
              <a:gd name="connsiteX33" fmla="*/ 2587858 w 4381353"/>
              <a:gd name="connsiteY33" fmla="*/ 434252 h 561350"/>
              <a:gd name="connsiteX34" fmla="*/ 2397211 w 4381353"/>
              <a:gd name="connsiteY34" fmla="*/ 437782 h 561350"/>
              <a:gd name="connsiteX35" fmla="*/ 2065343 w 4381353"/>
              <a:gd name="connsiteY35" fmla="*/ 441313 h 561350"/>
              <a:gd name="connsiteX36" fmla="*/ 1719354 w 4381353"/>
              <a:gd name="connsiteY36" fmla="*/ 444843 h 561350"/>
              <a:gd name="connsiteX37" fmla="*/ 1341591 w 4381353"/>
              <a:gd name="connsiteY37" fmla="*/ 448374 h 561350"/>
              <a:gd name="connsiteX38" fmla="*/ 992071 w 4381353"/>
              <a:gd name="connsiteY38" fmla="*/ 455435 h 561350"/>
              <a:gd name="connsiteX39" fmla="*/ 783771 w 4381353"/>
              <a:gd name="connsiteY39" fmla="*/ 469557 h 561350"/>
              <a:gd name="connsiteX40" fmla="*/ 628429 w 4381353"/>
              <a:gd name="connsiteY40" fmla="*/ 483679 h 561350"/>
              <a:gd name="connsiteX41" fmla="*/ 508392 w 4381353"/>
              <a:gd name="connsiteY41" fmla="*/ 497801 h 561350"/>
              <a:gd name="connsiteX42" fmla="*/ 483679 w 4381353"/>
              <a:gd name="connsiteY42" fmla="*/ 497801 h 561350"/>
              <a:gd name="connsiteX43" fmla="*/ 423660 w 4381353"/>
              <a:gd name="connsiteY43" fmla="*/ 476618 h 561350"/>
              <a:gd name="connsiteX44" fmla="*/ 300092 w 4381353"/>
              <a:gd name="connsiteY44" fmla="*/ 423660 h 561350"/>
              <a:gd name="connsiteX45" fmla="*/ 197708 w 4381353"/>
              <a:gd name="connsiteY45" fmla="*/ 377764 h 561350"/>
              <a:gd name="connsiteX46" fmla="*/ 123567 w 4381353"/>
              <a:gd name="connsiteY46" fmla="*/ 345989 h 561350"/>
              <a:gd name="connsiteX47" fmla="*/ 45896 w 4381353"/>
              <a:gd name="connsiteY47" fmla="*/ 310684 h 561350"/>
              <a:gd name="connsiteX48" fmla="*/ 17652 w 4381353"/>
              <a:gd name="connsiteY48" fmla="*/ 296562 h 561350"/>
              <a:gd name="connsiteX49" fmla="*/ 3530 w 4381353"/>
              <a:gd name="connsiteY49" fmla="*/ 282440 h 561350"/>
              <a:gd name="connsiteX50" fmla="*/ 0 w 4381353"/>
              <a:gd name="connsiteY50" fmla="*/ 261257 h 561350"/>
              <a:gd name="connsiteX51" fmla="*/ 3530 w 4381353"/>
              <a:gd name="connsiteY51" fmla="*/ 229483 h 561350"/>
              <a:gd name="connsiteX52" fmla="*/ 10591 w 4381353"/>
              <a:gd name="connsiteY52" fmla="*/ 201239 h 561350"/>
              <a:gd name="connsiteX53" fmla="*/ 24713 w 4381353"/>
              <a:gd name="connsiteY53" fmla="*/ 183586 h 561350"/>
              <a:gd name="connsiteX54" fmla="*/ 45896 w 4381353"/>
              <a:gd name="connsiteY54" fmla="*/ 165934 h 561350"/>
              <a:gd name="connsiteX55" fmla="*/ 589594 w 4381353"/>
              <a:gd name="connsiteY55" fmla="*/ 204769 h 561350"/>
              <a:gd name="connsiteX56" fmla="*/ 663734 w 4381353"/>
              <a:gd name="connsiteY56" fmla="*/ 211830 h 561350"/>
              <a:gd name="connsiteX57" fmla="*/ 829668 w 4381353"/>
              <a:gd name="connsiteY57" fmla="*/ 211830 h 561350"/>
              <a:gd name="connsiteX58" fmla="*/ 1345121 w 4381353"/>
              <a:gd name="connsiteY58" fmla="*/ 211830 h 561350"/>
              <a:gd name="connsiteX59" fmla="*/ 2164197 w 4381353"/>
              <a:gd name="connsiteY59" fmla="*/ 211830 h 56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81353" h="561350">
                <a:moveTo>
                  <a:pt x="2164197" y="211830"/>
                </a:moveTo>
                <a:lnTo>
                  <a:pt x="2993865" y="211830"/>
                </a:lnTo>
                <a:lnTo>
                  <a:pt x="3396343" y="211830"/>
                </a:lnTo>
                <a:lnTo>
                  <a:pt x="3724679" y="211830"/>
                </a:lnTo>
                <a:lnTo>
                  <a:pt x="3908265" y="208300"/>
                </a:lnTo>
                <a:lnTo>
                  <a:pt x="3978875" y="201239"/>
                </a:lnTo>
                <a:lnTo>
                  <a:pt x="4063608" y="183586"/>
                </a:lnTo>
                <a:lnTo>
                  <a:pt x="4144809" y="151812"/>
                </a:lnTo>
                <a:lnTo>
                  <a:pt x="4208358" y="116507"/>
                </a:lnTo>
                <a:lnTo>
                  <a:pt x="4278968" y="63549"/>
                </a:lnTo>
                <a:lnTo>
                  <a:pt x="4328395" y="17653"/>
                </a:lnTo>
                <a:lnTo>
                  <a:pt x="4353109" y="0"/>
                </a:lnTo>
                <a:lnTo>
                  <a:pt x="4363700" y="0"/>
                </a:lnTo>
                <a:lnTo>
                  <a:pt x="4381353" y="7061"/>
                </a:lnTo>
                <a:lnTo>
                  <a:pt x="4381353" y="28244"/>
                </a:lnTo>
                <a:lnTo>
                  <a:pt x="4360170" y="134159"/>
                </a:lnTo>
                <a:lnTo>
                  <a:pt x="4310743" y="278910"/>
                </a:lnTo>
                <a:lnTo>
                  <a:pt x="4286029" y="345989"/>
                </a:lnTo>
                <a:lnTo>
                  <a:pt x="4240133" y="434252"/>
                </a:lnTo>
                <a:lnTo>
                  <a:pt x="4194236" y="504862"/>
                </a:lnTo>
                <a:lnTo>
                  <a:pt x="4158931" y="547228"/>
                </a:lnTo>
                <a:lnTo>
                  <a:pt x="4127157" y="561350"/>
                </a:lnTo>
                <a:lnTo>
                  <a:pt x="4116565" y="561350"/>
                </a:lnTo>
                <a:lnTo>
                  <a:pt x="4095382" y="550759"/>
                </a:lnTo>
                <a:lnTo>
                  <a:pt x="4049486" y="515453"/>
                </a:lnTo>
                <a:lnTo>
                  <a:pt x="4000058" y="490740"/>
                </a:lnTo>
                <a:lnTo>
                  <a:pt x="3947101" y="473087"/>
                </a:lnTo>
                <a:lnTo>
                  <a:pt x="3880021" y="458965"/>
                </a:lnTo>
                <a:lnTo>
                  <a:pt x="3784698" y="455435"/>
                </a:lnTo>
                <a:lnTo>
                  <a:pt x="3675252" y="448374"/>
                </a:lnTo>
                <a:lnTo>
                  <a:pt x="3488136" y="437782"/>
                </a:lnTo>
                <a:lnTo>
                  <a:pt x="3195104" y="430721"/>
                </a:lnTo>
                <a:lnTo>
                  <a:pt x="2930316" y="434252"/>
                </a:lnTo>
                <a:lnTo>
                  <a:pt x="2587858" y="434252"/>
                </a:lnTo>
                <a:lnTo>
                  <a:pt x="2397211" y="437782"/>
                </a:lnTo>
                <a:lnTo>
                  <a:pt x="2065343" y="441313"/>
                </a:lnTo>
                <a:lnTo>
                  <a:pt x="1719354" y="444843"/>
                </a:lnTo>
                <a:lnTo>
                  <a:pt x="1341591" y="448374"/>
                </a:lnTo>
                <a:lnTo>
                  <a:pt x="992071" y="455435"/>
                </a:lnTo>
                <a:lnTo>
                  <a:pt x="783771" y="469557"/>
                </a:lnTo>
                <a:lnTo>
                  <a:pt x="628429" y="483679"/>
                </a:lnTo>
                <a:lnTo>
                  <a:pt x="508392" y="497801"/>
                </a:lnTo>
                <a:lnTo>
                  <a:pt x="483679" y="497801"/>
                </a:lnTo>
                <a:lnTo>
                  <a:pt x="423660" y="476618"/>
                </a:lnTo>
                <a:lnTo>
                  <a:pt x="300092" y="423660"/>
                </a:lnTo>
                <a:lnTo>
                  <a:pt x="197708" y="377764"/>
                </a:lnTo>
                <a:lnTo>
                  <a:pt x="123567" y="345989"/>
                </a:lnTo>
                <a:lnTo>
                  <a:pt x="45896" y="310684"/>
                </a:lnTo>
                <a:lnTo>
                  <a:pt x="17652" y="296562"/>
                </a:lnTo>
                <a:lnTo>
                  <a:pt x="3530" y="282440"/>
                </a:lnTo>
                <a:lnTo>
                  <a:pt x="0" y="261257"/>
                </a:lnTo>
                <a:lnTo>
                  <a:pt x="3530" y="229483"/>
                </a:lnTo>
                <a:lnTo>
                  <a:pt x="10591" y="201239"/>
                </a:lnTo>
                <a:lnTo>
                  <a:pt x="24713" y="183586"/>
                </a:lnTo>
                <a:lnTo>
                  <a:pt x="45896" y="165934"/>
                </a:lnTo>
                <a:lnTo>
                  <a:pt x="589594" y="204769"/>
                </a:lnTo>
                <a:lnTo>
                  <a:pt x="663734" y="211830"/>
                </a:lnTo>
                <a:lnTo>
                  <a:pt x="829668" y="211830"/>
                </a:lnTo>
                <a:lnTo>
                  <a:pt x="1345121" y="211830"/>
                </a:lnTo>
                <a:lnTo>
                  <a:pt x="2164197" y="2118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E8F411A-1D8A-8F4E-ACA5-6A3AE2B1236C}"/>
              </a:ext>
            </a:extLst>
          </p:cNvPr>
          <p:cNvSpPr/>
          <p:nvPr/>
        </p:nvSpPr>
        <p:spPr>
          <a:xfrm rot="16200000">
            <a:off x="5136357" y="5203031"/>
            <a:ext cx="800100" cy="719137"/>
          </a:xfrm>
          <a:custGeom>
            <a:avLst/>
            <a:gdLst>
              <a:gd name="connsiteX0" fmla="*/ 714375 w 800100"/>
              <a:gd name="connsiteY0" fmla="*/ 195262 h 719137"/>
              <a:gd name="connsiteX1" fmla="*/ 650081 w 800100"/>
              <a:gd name="connsiteY1" fmla="*/ 316706 h 719137"/>
              <a:gd name="connsiteX2" fmla="*/ 595312 w 800100"/>
              <a:gd name="connsiteY2" fmla="*/ 426244 h 719137"/>
              <a:gd name="connsiteX3" fmla="*/ 573881 w 800100"/>
              <a:gd name="connsiteY3" fmla="*/ 483394 h 719137"/>
              <a:gd name="connsiteX4" fmla="*/ 542925 w 800100"/>
              <a:gd name="connsiteY4" fmla="*/ 578644 h 719137"/>
              <a:gd name="connsiteX5" fmla="*/ 535781 w 800100"/>
              <a:gd name="connsiteY5" fmla="*/ 607219 h 719137"/>
              <a:gd name="connsiteX6" fmla="*/ 535781 w 800100"/>
              <a:gd name="connsiteY6" fmla="*/ 623887 h 719137"/>
              <a:gd name="connsiteX7" fmla="*/ 540543 w 800100"/>
              <a:gd name="connsiteY7" fmla="*/ 640556 h 719137"/>
              <a:gd name="connsiteX8" fmla="*/ 547687 w 800100"/>
              <a:gd name="connsiteY8" fmla="*/ 654844 h 719137"/>
              <a:gd name="connsiteX9" fmla="*/ 564356 w 800100"/>
              <a:gd name="connsiteY9" fmla="*/ 666750 h 719137"/>
              <a:gd name="connsiteX10" fmla="*/ 578643 w 800100"/>
              <a:gd name="connsiteY10" fmla="*/ 673894 h 719137"/>
              <a:gd name="connsiteX11" fmla="*/ 638175 w 800100"/>
              <a:gd name="connsiteY11" fmla="*/ 688181 h 719137"/>
              <a:gd name="connsiteX12" fmla="*/ 733425 w 800100"/>
              <a:gd name="connsiteY12" fmla="*/ 719137 h 719137"/>
              <a:gd name="connsiteX13" fmla="*/ 0 w 800100"/>
              <a:gd name="connsiteY13" fmla="*/ 676275 h 719137"/>
              <a:gd name="connsiteX14" fmla="*/ 9525 w 800100"/>
              <a:gd name="connsiteY14" fmla="*/ 659606 h 719137"/>
              <a:gd name="connsiteX15" fmla="*/ 35718 w 800100"/>
              <a:gd name="connsiteY15" fmla="*/ 638175 h 719137"/>
              <a:gd name="connsiteX16" fmla="*/ 71437 w 800100"/>
              <a:gd name="connsiteY16" fmla="*/ 611981 h 719137"/>
              <a:gd name="connsiteX17" fmla="*/ 128587 w 800100"/>
              <a:gd name="connsiteY17" fmla="*/ 576262 h 719137"/>
              <a:gd name="connsiteX18" fmla="*/ 202406 w 800100"/>
              <a:gd name="connsiteY18" fmla="*/ 535781 h 719137"/>
              <a:gd name="connsiteX19" fmla="*/ 292893 w 800100"/>
              <a:gd name="connsiteY19" fmla="*/ 485775 h 719137"/>
              <a:gd name="connsiteX20" fmla="*/ 326231 w 800100"/>
              <a:gd name="connsiteY20" fmla="*/ 461962 h 719137"/>
              <a:gd name="connsiteX21" fmla="*/ 464343 w 800100"/>
              <a:gd name="connsiteY21" fmla="*/ 352425 h 719137"/>
              <a:gd name="connsiteX22" fmla="*/ 607218 w 800100"/>
              <a:gd name="connsiteY22" fmla="*/ 202406 h 719137"/>
              <a:gd name="connsiteX23" fmla="*/ 731043 w 800100"/>
              <a:gd name="connsiteY23" fmla="*/ 38100 h 719137"/>
              <a:gd name="connsiteX24" fmla="*/ 750093 w 800100"/>
              <a:gd name="connsiteY24" fmla="*/ 16669 h 719137"/>
              <a:gd name="connsiteX25" fmla="*/ 769143 w 800100"/>
              <a:gd name="connsiteY25" fmla="*/ 4762 h 719137"/>
              <a:gd name="connsiteX26" fmla="*/ 792956 w 800100"/>
              <a:gd name="connsiteY26" fmla="*/ 0 h 719137"/>
              <a:gd name="connsiteX27" fmla="*/ 797718 w 800100"/>
              <a:gd name="connsiteY27" fmla="*/ 7144 h 719137"/>
              <a:gd name="connsiteX28" fmla="*/ 800100 w 800100"/>
              <a:gd name="connsiteY28" fmla="*/ 19050 h 719137"/>
              <a:gd name="connsiteX29" fmla="*/ 795337 w 800100"/>
              <a:gd name="connsiteY29" fmla="*/ 45244 h 719137"/>
              <a:gd name="connsiteX30" fmla="*/ 766762 w 800100"/>
              <a:gd name="connsiteY30" fmla="*/ 111919 h 719137"/>
              <a:gd name="connsiteX31" fmla="*/ 714375 w 800100"/>
              <a:gd name="connsiteY31" fmla="*/ 195262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0100" h="719137">
                <a:moveTo>
                  <a:pt x="714375" y="195262"/>
                </a:moveTo>
                <a:lnTo>
                  <a:pt x="650081" y="316706"/>
                </a:lnTo>
                <a:lnTo>
                  <a:pt x="595312" y="426244"/>
                </a:lnTo>
                <a:lnTo>
                  <a:pt x="573881" y="483394"/>
                </a:lnTo>
                <a:lnTo>
                  <a:pt x="542925" y="578644"/>
                </a:lnTo>
                <a:lnTo>
                  <a:pt x="535781" y="607219"/>
                </a:lnTo>
                <a:lnTo>
                  <a:pt x="535781" y="623887"/>
                </a:lnTo>
                <a:lnTo>
                  <a:pt x="540543" y="640556"/>
                </a:lnTo>
                <a:lnTo>
                  <a:pt x="547687" y="654844"/>
                </a:lnTo>
                <a:lnTo>
                  <a:pt x="564356" y="666750"/>
                </a:lnTo>
                <a:lnTo>
                  <a:pt x="578643" y="673894"/>
                </a:lnTo>
                <a:lnTo>
                  <a:pt x="638175" y="688181"/>
                </a:lnTo>
                <a:lnTo>
                  <a:pt x="733425" y="719137"/>
                </a:lnTo>
                <a:lnTo>
                  <a:pt x="0" y="676275"/>
                </a:lnTo>
                <a:lnTo>
                  <a:pt x="9525" y="659606"/>
                </a:lnTo>
                <a:lnTo>
                  <a:pt x="35718" y="638175"/>
                </a:lnTo>
                <a:lnTo>
                  <a:pt x="71437" y="611981"/>
                </a:lnTo>
                <a:lnTo>
                  <a:pt x="128587" y="576262"/>
                </a:lnTo>
                <a:lnTo>
                  <a:pt x="202406" y="535781"/>
                </a:lnTo>
                <a:lnTo>
                  <a:pt x="292893" y="485775"/>
                </a:lnTo>
                <a:lnTo>
                  <a:pt x="326231" y="461962"/>
                </a:lnTo>
                <a:lnTo>
                  <a:pt x="464343" y="352425"/>
                </a:lnTo>
                <a:lnTo>
                  <a:pt x="607218" y="202406"/>
                </a:lnTo>
                <a:lnTo>
                  <a:pt x="731043" y="38100"/>
                </a:lnTo>
                <a:lnTo>
                  <a:pt x="750093" y="16669"/>
                </a:lnTo>
                <a:lnTo>
                  <a:pt x="769143" y="4762"/>
                </a:lnTo>
                <a:lnTo>
                  <a:pt x="792956" y="0"/>
                </a:lnTo>
                <a:lnTo>
                  <a:pt x="797718" y="7144"/>
                </a:lnTo>
                <a:lnTo>
                  <a:pt x="800100" y="19050"/>
                </a:lnTo>
                <a:lnTo>
                  <a:pt x="795337" y="45244"/>
                </a:lnTo>
                <a:lnTo>
                  <a:pt x="766762" y="111919"/>
                </a:lnTo>
                <a:lnTo>
                  <a:pt x="714375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29F304-D359-4B80-8B42-0F6094D951D3}"/>
              </a:ext>
            </a:extLst>
          </p:cNvPr>
          <p:cNvGrpSpPr/>
          <p:nvPr/>
        </p:nvGrpSpPr>
        <p:grpSpPr>
          <a:xfrm>
            <a:off x="2598738" y="1593849"/>
            <a:ext cx="4632325" cy="4389437"/>
            <a:chOff x="2751138" y="1738313"/>
            <a:chExt cx="4632325" cy="4389437"/>
          </a:xfrm>
        </p:grpSpPr>
        <p:sp>
          <p:nvSpPr>
            <p:cNvPr id="8" name="フリーフォーム 40">
              <a:extLst>
                <a:ext uri="{FF2B5EF4-FFF2-40B4-BE49-F238E27FC236}">
                  <a16:creationId xmlns:a16="http://schemas.microsoft.com/office/drawing/2014/main" id="{A613DF1E-C821-42D2-910F-E8E7E76DD318}"/>
                </a:ext>
              </a:extLst>
            </p:cNvPr>
            <p:cNvSpPr/>
            <p:nvPr/>
          </p:nvSpPr>
          <p:spPr>
            <a:xfrm>
              <a:off x="2751138" y="1738313"/>
              <a:ext cx="1700212" cy="2528887"/>
            </a:xfrm>
            <a:custGeom>
              <a:avLst/>
              <a:gdLst>
                <a:gd name="connsiteX0" fmla="*/ 1213718 w 1700521"/>
                <a:gd name="connsiteY0" fmla="*/ 1085438 h 2529401"/>
                <a:gd name="connsiteX1" fmla="*/ 1318972 w 1700521"/>
                <a:gd name="connsiteY1" fmla="*/ 911110 h 2529401"/>
                <a:gd name="connsiteX2" fmla="*/ 1394624 w 1700521"/>
                <a:gd name="connsiteY2" fmla="*/ 789410 h 2529401"/>
                <a:gd name="connsiteX3" fmla="*/ 1466987 w 1700521"/>
                <a:gd name="connsiteY3" fmla="*/ 661130 h 2529401"/>
                <a:gd name="connsiteX4" fmla="*/ 1529482 w 1700521"/>
                <a:gd name="connsiteY4" fmla="*/ 555876 h 2529401"/>
                <a:gd name="connsiteX5" fmla="*/ 1545928 w 1700521"/>
                <a:gd name="connsiteY5" fmla="*/ 536141 h 2529401"/>
                <a:gd name="connsiteX6" fmla="*/ 1572242 w 1700521"/>
                <a:gd name="connsiteY6" fmla="*/ 516405 h 2529401"/>
                <a:gd name="connsiteX7" fmla="*/ 1611712 w 1700521"/>
                <a:gd name="connsiteY7" fmla="*/ 493381 h 2529401"/>
                <a:gd name="connsiteX8" fmla="*/ 1647893 w 1700521"/>
                <a:gd name="connsiteY8" fmla="*/ 483513 h 2529401"/>
                <a:gd name="connsiteX9" fmla="*/ 1674207 w 1700521"/>
                <a:gd name="connsiteY9" fmla="*/ 470356 h 2529401"/>
                <a:gd name="connsiteX10" fmla="*/ 1690653 w 1700521"/>
                <a:gd name="connsiteY10" fmla="*/ 453910 h 2529401"/>
                <a:gd name="connsiteX11" fmla="*/ 1700521 w 1700521"/>
                <a:gd name="connsiteY11" fmla="*/ 437464 h 2529401"/>
                <a:gd name="connsiteX12" fmla="*/ 1700521 w 1700521"/>
                <a:gd name="connsiteY12" fmla="*/ 414440 h 2529401"/>
                <a:gd name="connsiteX13" fmla="*/ 1693942 w 1700521"/>
                <a:gd name="connsiteY13" fmla="*/ 381548 h 2529401"/>
                <a:gd name="connsiteX14" fmla="*/ 1664339 w 1700521"/>
                <a:gd name="connsiteY14" fmla="*/ 332210 h 2529401"/>
                <a:gd name="connsiteX15" fmla="*/ 1605134 w 1700521"/>
                <a:gd name="connsiteY15" fmla="*/ 263136 h 2529401"/>
                <a:gd name="connsiteX16" fmla="*/ 1542639 w 1700521"/>
                <a:gd name="connsiteY16" fmla="*/ 207220 h 2529401"/>
                <a:gd name="connsiteX17" fmla="*/ 1473565 w 1700521"/>
                <a:gd name="connsiteY17" fmla="*/ 154592 h 2529401"/>
                <a:gd name="connsiteX18" fmla="*/ 1404492 w 1700521"/>
                <a:gd name="connsiteY18" fmla="*/ 111833 h 2529401"/>
                <a:gd name="connsiteX19" fmla="*/ 1348575 w 1700521"/>
                <a:gd name="connsiteY19" fmla="*/ 78941 h 2529401"/>
                <a:gd name="connsiteX20" fmla="*/ 1249899 w 1700521"/>
                <a:gd name="connsiteY20" fmla="*/ 29602 h 2529401"/>
                <a:gd name="connsiteX21" fmla="*/ 1184115 w 1700521"/>
                <a:gd name="connsiteY21" fmla="*/ 3289 h 2529401"/>
                <a:gd name="connsiteX22" fmla="*/ 1164380 w 1700521"/>
                <a:gd name="connsiteY22" fmla="*/ 0 h 2529401"/>
                <a:gd name="connsiteX23" fmla="*/ 1157801 w 1700521"/>
                <a:gd name="connsiteY23" fmla="*/ 3289 h 2529401"/>
                <a:gd name="connsiteX24" fmla="*/ 1154512 w 1700521"/>
                <a:gd name="connsiteY24" fmla="*/ 13156 h 2529401"/>
                <a:gd name="connsiteX25" fmla="*/ 1157801 w 1700521"/>
                <a:gd name="connsiteY25" fmla="*/ 36181 h 2529401"/>
                <a:gd name="connsiteX26" fmla="*/ 1174247 w 1700521"/>
                <a:gd name="connsiteY26" fmla="*/ 65784 h 2529401"/>
                <a:gd name="connsiteX27" fmla="*/ 1210429 w 1700521"/>
                <a:gd name="connsiteY27" fmla="*/ 128279 h 2529401"/>
                <a:gd name="connsiteX28" fmla="*/ 1230164 w 1700521"/>
                <a:gd name="connsiteY28" fmla="*/ 171038 h 2529401"/>
                <a:gd name="connsiteX29" fmla="*/ 1246610 w 1700521"/>
                <a:gd name="connsiteY29" fmla="*/ 213798 h 2529401"/>
                <a:gd name="connsiteX30" fmla="*/ 1253188 w 1700521"/>
                <a:gd name="connsiteY30" fmla="*/ 256558 h 2529401"/>
                <a:gd name="connsiteX31" fmla="*/ 1253188 w 1700521"/>
                <a:gd name="connsiteY31" fmla="*/ 328920 h 2529401"/>
                <a:gd name="connsiteX32" fmla="*/ 1249899 w 1700521"/>
                <a:gd name="connsiteY32" fmla="*/ 394705 h 2529401"/>
                <a:gd name="connsiteX33" fmla="*/ 1233453 w 1700521"/>
                <a:gd name="connsiteY33" fmla="*/ 480224 h 2529401"/>
                <a:gd name="connsiteX34" fmla="*/ 1187404 w 1700521"/>
                <a:gd name="connsiteY34" fmla="*/ 618371 h 2529401"/>
                <a:gd name="connsiteX35" fmla="*/ 1124909 w 1700521"/>
                <a:gd name="connsiteY35" fmla="*/ 759807 h 2529401"/>
                <a:gd name="connsiteX36" fmla="*/ 1059125 w 1700521"/>
                <a:gd name="connsiteY36" fmla="*/ 897954 h 2529401"/>
                <a:gd name="connsiteX37" fmla="*/ 976895 w 1700521"/>
                <a:gd name="connsiteY37" fmla="*/ 1059125 h 2529401"/>
                <a:gd name="connsiteX38" fmla="*/ 858483 w 1700521"/>
                <a:gd name="connsiteY38" fmla="*/ 1266345 h 2529401"/>
                <a:gd name="connsiteX39" fmla="*/ 763096 w 1700521"/>
                <a:gd name="connsiteY39" fmla="*/ 1427516 h 2529401"/>
                <a:gd name="connsiteX40" fmla="*/ 661131 w 1700521"/>
                <a:gd name="connsiteY40" fmla="*/ 1588687 h 2529401"/>
                <a:gd name="connsiteX41" fmla="*/ 522984 w 1700521"/>
                <a:gd name="connsiteY41" fmla="*/ 1795907 h 2529401"/>
                <a:gd name="connsiteX42" fmla="*/ 388126 w 1700521"/>
                <a:gd name="connsiteY42" fmla="*/ 1983392 h 2529401"/>
                <a:gd name="connsiteX43" fmla="*/ 240112 w 1700521"/>
                <a:gd name="connsiteY43" fmla="*/ 2177456 h 2529401"/>
                <a:gd name="connsiteX44" fmla="*/ 92098 w 1700521"/>
                <a:gd name="connsiteY44" fmla="*/ 2348495 h 2529401"/>
                <a:gd name="connsiteX45" fmla="*/ 3289 w 1700521"/>
                <a:gd name="connsiteY45" fmla="*/ 2447171 h 2529401"/>
                <a:gd name="connsiteX46" fmla="*/ 0 w 1700521"/>
                <a:gd name="connsiteY46" fmla="*/ 2466906 h 2529401"/>
                <a:gd name="connsiteX47" fmla="*/ 0 w 1700521"/>
                <a:gd name="connsiteY47" fmla="*/ 2496509 h 2529401"/>
                <a:gd name="connsiteX48" fmla="*/ 6578 w 1700521"/>
                <a:gd name="connsiteY48" fmla="*/ 2522823 h 2529401"/>
                <a:gd name="connsiteX49" fmla="*/ 23024 w 1700521"/>
                <a:gd name="connsiteY49" fmla="*/ 2529401 h 2529401"/>
                <a:gd name="connsiteX50" fmla="*/ 39470 w 1700521"/>
                <a:gd name="connsiteY50" fmla="*/ 2529401 h 2529401"/>
                <a:gd name="connsiteX51" fmla="*/ 72362 w 1700521"/>
                <a:gd name="connsiteY51" fmla="*/ 2512955 h 2529401"/>
                <a:gd name="connsiteX52" fmla="*/ 203931 w 1700521"/>
                <a:gd name="connsiteY52" fmla="*/ 2381387 h 2529401"/>
                <a:gd name="connsiteX53" fmla="*/ 338788 w 1700521"/>
                <a:gd name="connsiteY53" fmla="*/ 2233372 h 2529401"/>
                <a:gd name="connsiteX54" fmla="*/ 467067 w 1700521"/>
                <a:gd name="connsiteY54" fmla="*/ 2095225 h 2529401"/>
                <a:gd name="connsiteX55" fmla="*/ 634817 w 1700521"/>
                <a:gd name="connsiteY55" fmla="*/ 1894584 h 2529401"/>
                <a:gd name="connsiteX56" fmla="*/ 838748 w 1700521"/>
                <a:gd name="connsiteY56" fmla="*/ 1634736 h 2529401"/>
                <a:gd name="connsiteX57" fmla="*/ 993341 w 1700521"/>
                <a:gd name="connsiteY57" fmla="*/ 1434095 h 2529401"/>
                <a:gd name="connsiteX58" fmla="*/ 1062414 w 1700521"/>
                <a:gd name="connsiteY58" fmla="*/ 1332129 h 2529401"/>
                <a:gd name="connsiteX59" fmla="*/ 1213718 w 1700521"/>
                <a:gd name="connsiteY59" fmla="*/ 1085438 h 252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00521" h="2529401">
                  <a:moveTo>
                    <a:pt x="1213718" y="1085438"/>
                  </a:moveTo>
                  <a:lnTo>
                    <a:pt x="1318972" y="911110"/>
                  </a:lnTo>
                  <a:lnTo>
                    <a:pt x="1394624" y="789410"/>
                  </a:lnTo>
                  <a:lnTo>
                    <a:pt x="1466987" y="661130"/>
                  </a:lnTo>
                  <a:lnTo>
                    <a:pt x="1529482" y="555876"/>
                  </a:lnTo>
                  <a:lnTo>
                    <a:pt x="1545928" y="536141"/>
                  </a:lnTo>
                  <a:lnTo>
                    <a:pt x="1572242" y="516405"/>
                  </a:lnTo>
                  <a:lnTo>
                    <a:pt x="1611712" y="493381"/>
                  </a:lnTo>
                  <a:lnTo>
                    <a:pt x="1647893" y="483513"/>
                  </a:lnTo>
                  <a:lnTo>
                    <a:pt x="1674207" y="470356"/>
                  </a:lnTo>
                  <a:lnTo>
                    <a:pt x="1690653" y="453910"/>
                  </a:lnTo>
                  <a:lnTo>
                    <a:pt x="1700521" y="437464"/>
                  </a:lnTo>
                  <a:lnTo>
                    <a:pt x="1700521" y="414440"/>
                  </a:lnTo>
                  <a:lnTo>
                    <a:pt x="1693942" y="381548"/>
                  </a:lnTo>
                  <a:lnTo>
                    <a:pt x="1664339" y="332210"/>
                  </a:lnTo>
                  <a:lnTo>
                    <a:pt x="1605134" y="263136"/>
                  </a:lnTo>
                  <a:lnTo>
                    <a:pt x="1542639" y="207220"/>
                  </a:lnTo>
                  <a:lnTo>
                    <a:pt x="1473565" y="154592"/>
                  </a:lnTo>
                  <a:lnTo>
                    <a:pt x="1404492" y="111833"/>
                  </a:lnTo>
                  <a:lnTo>
                    <a:pt x="1348575" y="78941"/>
                  </a:lnTo>
                  <a:lnTo>
                    <a:pt x="1249899" y="29602"/>
                  </a:lnTo>
                  <a:lnTo>
                    <a:pt x="1184115" y="3289"/>
                  </a:lnTo>
                  <a:lnTo>
                    <a:pt x="1164380" y="0"/>
                  </a:lnTo>
                  <a:lnTo>
                    <a:pt x="1157801" y="3289"/>
                  </a:lnTo>
                  <a:lnTo>
                    <a:pt x="1154512" y="13156"/>
                  </a:lnTo>
                  <a:lnTo>
                    <a:pt x="1157801" y="36181"/>
                  </a:lnTo>
                  <a:lnTo>
                    <a:pt x="1174247" y="65784"/>
                  </a:lnTo>
                  <a:lnTo>
                    <a:pt x="1210429" y="128279"/>
                  </a:lnTo>
                  <a:lnTo>
                    <a:pt x="1230164" y="171038"/>
                  </a:lnTo>
                  <a:lnTo>
                    <a:pt x="1246610" y="213798"/>
                  </a:lnTo>
                  <a:lnTo>
                    <a:pt x="1253188" y="256558"/>
                  </a:lnTo>
                  <a:lnTo>
                    <a:pt x="1253188" y="328920"/>
                  </a:lnTo>
                  <a:lnTo>
                    <a:pt x="1249899" y="394705"/>
                  </a:lnTo>
                  <a:lnTo>
                    <a:pt x="1233453" y="480224"/>
                  </a:lnTo>
                  <a:lnTo>
                    <a:pt x="1187404" y="618371"/>
                  </a:lnTo>
                  <a:lnTo>
                    <a:pt x="1124909" y="759807"/>
                  </a:lnTo>
                  <a:lnTo>
                    <a:pt x="1059125" y="897954"/>
                  </a:lnTo>
                  <a:lnTo>
                    <a:pt x="976895" y="1059125"/>
                  </a:lnTo>
                  <a:lnTo>
                    <a:pt x="858483" y="1266345"/>
                  </a:lnTo>
                  <a:lnTo>
                    <a:pt x="763096" y="1427516"/>
                  </a:lnTo>
                  <a:lnTo>
                    <a:pt x="661131" y="1588687"/>
                  </a:lnTo>
                  <a:lnTo>
                    <a:pt x="522984" y="1795907"/>
                  </a:lnTo>
                  <a:lnTo>
                    <a:pt x="388126" y="1983392"/>
                  </a:lnTo>
                  <a:lnTo>
                    <a:pt x="240112" y="2177456"/>
                  </a:lnTo>
                  <a:lnTo>
                    <a:pt x="92098" y="2348495"/>
                  </a:lnTo>
                  <a:lnTo>
                    <a:pt x="3289" y="2447171"/>
                  </a:lnTo>
                  <a:lnTo>
                    <a:pt x="0" y="2466906"/>
                  </a:lnTo>
                  <a:lnTo>
                    <a:pt x="0" y="2496509"/>
                  </a:lnTo>
                  <a:lnTo>
                    <a:pt x="6578" y="2522823"/>
                  </a:lnTo>
                  <a:lnTo>
                    <a:pt x="23024" y="2529401"/>
                  </a:lnTo>
                  <a:lnTo>
                    <a:pt x="39470" y="2529401"/>
                  </a:lnTo>
                  <a:lnTo>
                    <a:pt x="72362" y="2512955"/>
                  </a:lnTo>
                  <a:lnTo>
                    <a:pt x="203931" y="2381387"/>
                  </a:lnTo>
                  <a:lnTo>
                    <a:pt x="338788" y="2233372"/>
                  </a:lnTo>
                  <a:lnTo>
                    <a:pt x="467067" y="2095225"/>
                  </a:lnTo>
                  <a:lnTo>
                    <a:pt x="634817" y="1894584"/>
                  </a:lnTo>
                  <a:lnTo>
                    <a:pt x="838748" y="1634736"/>
                  </a:lnTo>
                  <a:lnTo>
                    <a:pt x="993341" y="1434095"/>
                  </a:lnTo>
                  <a:lnTo>
                    <a:pt x="1062414" y="1332129"/>
                  </a:lnTo>
                  <a:lnTo>
                    <a:pt x="1213718" y="1085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1">
              <a:extLst>
                <a:ext uri="{FF2B5EF4-FFF2-40B4-BE49-F238E27FC236}">
                  <a16:creationId xmlns:a16="http://schemas.microsoft.com/office/drawing/2014/main" id="{CCF104EF-E5DB-4CB9-BF12-2E061A500149}"/>
                </a:ext>
              </a:extLst>
            </p:cNvPr>
            <p:cNvSpPr/>
            <p:nvPr/>
          </p:nvSpPr>
          <p:spPr>
            <a:xfrm>
              <a:off x="4637088" y="3811588"/>
              <a:ext cx="742950" cy="984250"/>
            </a:xfrm>
            <a:custGeom>
              <a:avLst/>
              <a:gdLst>
                <a:gd name="connsiteX0" fmla="*/ 302419 w 742950"/>
                <a:gd name="connsiteY0" fmla="*/ 433388 h 983457"/>
                <a:gd name="connsiteX1" fmla="*/ 259556 w 742950"/>
                <a:gd name="connsiteY1" fmla="*/ 369094 h 983457"/>
                <a:gd name="connsiteX2" fmla="*/ 197644 w 742950"/>
                <a:gd name="connsiteY2" fmla="*/ 283369 h 983457"/>
                <a:gd name="connsiteX3" fmla="*/ 138112 w 742950"/>
                <a:gd name="connsiteY3" fmla="*/ 204788 h 983457"/>
                <a:gd name="connsiteX4" fmla="*/ 80962 w 742950"/>
                <a:gd name="connsiteY4" fmla="*/ 135732 h 983457"/>
                <a:gd name="connsiteX5" fmla="*/ 30956 w 742950"/>
                <a:gd name="connsiteY5" fmla="*/ 78582 h 983457"/>
                <a:gd name="connsiteX6" fmla="*/ 19050 w 742950"/>
                <a:gd name="connsiteY6" fmla="*/ 64294 h 983457"/>
                <a:gd name="connsiteX7" fmla="*/ 7144 w 742950"/>
                <a:gd name="connsiteY7" fmla="*/ 42863 h 983457"/>
                <a:gd name="connsiteX8" fmla="*/ 0 w 742950"/>
                <a:gd name="connsiteY8" fmla="*/ 19050 h 983457"/>
                <a:gd name="connsiteX9" fmla="*/ 2381 w 742950"/>
                <a:gd name="connsiteY9" fmla="*/ 11907 h 983457"/>
                <a:gd name="connsiteX10" fmla="*/ 7144 w 742950"/>
                <a:gd name="connsiteY10" fmla="*/ 4763 h 983457"/>
                <a:gd name="connsiteX11" fmla="*/ 21431 w 742950"/>
                <a:gd name="connsiteY11" fmla="*/ 0 h 983457"/>
                <a:gd name="connsiteX12" fmla="*/ 30956 w 742950"/>
                <a:gd name="connsiteY12" fmla="*/ 2382 h 983457"/>
                <a:gd name="connsiteX13" fmla="*/ 66675 w 742950"/>
                <a:gd name="connsiteY13" fmla="*/ 19050 h 983457"/>
                <a:gd name="connsiteX14" fmla="*/ 161925 w 742950"/>
                <a:gd name="connsiteY14" fmla="*/ 80963 h 983457"/>
                <a:gd name="connsiteX15" fmla="*/ 271462 w 742950"/>
                <a:gd name="connsiteY15" fmla="*/ 152400 h 983457"/>
                <a:gd name="connsiteX16" fmla="*/ 438150 w 742950"/>
                <a:gd name="connsiteY16" fmla="*/ 266700 h 983457"/>
                <a:gd name="connsiteX17" fmla="*/ 542925 w 742950"/>
                <a:gd name="connsiteY17" fmla="*/ 345282 h 983457"/>
                <a:gd name="connsiteX18" fmla="*/ 645319 w 742950"/>
                <a:gd name="connsiteY18" fmla="*/ 423863 h 983457"/>
                <a:gd name="connsiteX19" fmla="*/ 661987 w 742950"/>
                <a:gd name="connsiteY19" fmla="*/ 438150 h 983457"/>
                <a:gd name="connsiteX20" fmla="*/ 690562 w 742950"/>
                <a:gd name="connsiteY20" fmla="*/ 502444 h 983457"/>
                <a:gd name="connsiteX21" fmla="*/ 714375 w 742950"/>
                <a:gd name="connsiteY21" fmla="*/ 578644 h 983457"/>
                <a:gd name="connsiteX22" fmla="*/ 728662 w 742950"/>
                <a:gd name="connsiteY22" fmla="*/ 645319 h 983457"/>
                <a:gd name="connsiteX23" fmla="*/ 738187 w 742950"/>
                <a:gd name="connsiteY23" fmla="*/ 711994 h 983457"/>
                <a:gd name="connsiteX24" fmla="*/ 742950 w 742950"/>
                <a:gd name="connsiteY24" fmla="*/ 757238 h 983457"/>
                <a:gd name="connsiteX25" fmla="*/ 735806 w 742950"/>
                <a:gd name="connsiteY25" fmla="*/ 845344 h 983457"/>
                <a:gd name="connsiteX26" fmla="*/ 723900 w 742950"/>
                <a:gd name="connsiteY26" fmla="*/ 873919 h 983457"/>
                <a:gd name="connsiteX27" fmla="*/ 690562 w 742950"/>
                <a:gd name="connsiteY27" fmla="*/ 931069 h 983457"/>
                <a:gd name="connsiteX28" fmla="*/ 657225 w 742950"/>
                <a:gd name="connsiteY28" fmla="*/ 969169 h 983457"/>
                <a:gd name="connsiteX29" fmla="*/ 633412 w 742950"/>
                <a:gd name="connsiteY29" fmla="*/ 981075 h 983457"/>
                <a:gd name="connsiteX30" fmla="*/ 621506 w 742950"/>
                <a:gd name="connsiteY30" fmla="*/ 983457 h 983457"/>
                <a:gd name="connsiteX31" fmla="*/ 600075 w 742950"/>
                <a:gd name="connsiteY31" fmla="*/ 981075 h 983457"/>
                <a:gd name="connsiteX32" fmla="*/ 578644 w 742950"/>
                <a:gd name="connsiteY32" fmla="*/ 969169 h 983457"/>
                <a:gd name="connsiteX33" fmla="*/ 557212 w 742950"/>
                <a:gd name="connsiteY33" fmla="*/ 945357 h 983457"/>
                <a:gd name="connsiteX34" fmla="*/ 535781 w 742950"/>
                <a:gd name="connsiteY34" fmla="*/ 902494 h 983457"/>
                <a:gd name="connsiteX35" fmla="*/ 511969 w 742950"/>
                <a:gd name="connsiteY35" fmla="*/ 845344 h 983457"/>
                <a:gd name="connsiteX36" fmla="*/ 476250 w 742950"/>
                <a:gd name="connsiteY36" fmla="*/ 752475 h 983457"/>
                <a:gd name="connsiteX37" fmla="*/ 433387 w 742950"/>
                <a:gd name="connsiteY37" fmla="*/ 659607 h 983457"/>
                <a:gd name="connsiteX38" fmla="*/ 371475 w 742950"/>
                <a:gd name="connsiteY38" fmla="*/ 542925 h 983457"/>
                <a:gd name="connsiteX39" fmla="*/ 302419 w 742950"/>
                <a:gd name="connsiteY39" fmla="*/ 433388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983457">
                  <a:moveTo>
                    <a:pt x="302419" y="433388"/>
                  </a:moveTo>
                  <a:lnTo>
                    <a:pt x="259556" y="369094"/>
                  </a:lnTo>
                  <a:lnTo>
                    <a:pt x="197644" y="283369"/>
                  </a:lnTo>
                  <a:lnTo>
                    <a:pt x="138112" y="204788"/>
                  </a:lnTo>
                  <a:lnTo>
                    <a:pt x="80962" y="135732"/>
                  </a:lnTo>
                  <a:lnTo>
                    <a:pt x="30956" y="78582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19050"/>
                  </a:lnTo>
                  <a:lnTo>
                    <a:pt x="2381" y="11907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30956" y="2382"/>
                  </a:lnTo>
                  <a:lnTo>
                    <a:pt x="66675" y="19050"/>
                  </a:lnTo>
                  <a:lnTo>
                    <a:pt x="161925" y="80963"/>
                  </a:lnTo>
                  <a:lnTo>
                    <a:pt x="271462" y="152400"/>
                  </a:lnTo>
                  <a:lnTo>
                    <a:pt x="438150" y="266700"/>
                  </a:lnTo>
                  <a:lnTo>
                    <a:pt x="542925" y="345282"/>
                  </a:lnTo>
                  <a:lnTo>
                    <a:pt x="645319" y="423863"/>
                  </a:lnTo>
                  <a:lnTo>
                    <a:pt x="661987" y="438150"/>
                  </a:lnTo>
                  <a:lnTo>
                    <a:pt x="690562" y="502444"/>
                  </a:lnTo>
                  <a:lnTo>
                    <a:pt x="714375" y="578644"/>
                  </a:lnTo>
                  <a:lnTo>
                    <a:pt x="728662" y="645319"/>
                  </a:lnTo>
                  <a:lnTo>
                    <a:pt x="738187" y="711994"/>
                  </a:lnTo>
                  <a:lnTo>
                    <a:pt x="742950" y="757238"/>
                  </a:lnTo>
                  <a:lnTo>
                    <a:pt x="735806" y="845344"/>
                  </a:lnTo>
                  <a:lnTo>
                    <a:pt x="723900" y="873919"/>
                  </a:lnTo>
                  <a:lnTo>
                    <a:pt x="690562" y="931069"/>
                  </a:lnTo>
                  <a:lnTo>
                    <a:pt x="657225" y="969169"/>
                  </a:lnTo>
                  <a:lnTo>
                    <a:pt x="633412" y="981075"/>
                  </a:lnTo>
                  <a:lnTo>
                    <a:pt x="621506" y="983457"/>
                  </a:lnTo>
                  <a:lnTo>
                    <a:pt x="600075" y="981075"/>
                  </a:lnTo>
                  <a:lnTo>
                    <a:pt x="578644" y="969169"/>
                  </a:lnTo>
                  <a:lnTo>
                    <a:pt x="557212" y="945357"/>
                  </a:lnTo>
                  <a:lnTo>
                    <a:pt x="535781" y="902494"/>
                  </a:lnTo>
                  <a:lnTo>
                    <a:pt x="511969" y="845344"/>
                  </a:lnTo>
                  <a:lnTo>
                    <a:pt x="476250" y="752475"/>
                  </a:lnTo>
                  <a:lnTo>
                    <a:pt x="433387" y="659607"/>
                  </a:lnTo>
                  <a:lnTo>
                    <a:pt x="371475" y="542925"/>
                  </a:lnTo>
                  <a:lnTo>
                    <a:pt x="302419" y="433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2">
              <a:extLst>
                <a:ext uri="{FF2B5EF4-FFF2-40B4-BE49-F238E27FC236}">
                  <a16:creationId xmlns:a16="http://schemas.microsoft.com/office/drawing/2014/main" id="{36BB6861-56A2-4C55-8679-73DCCAF617E5}"/>
                </a:ext>
              </a:extLst>
            </p:cNvPr>
            <p:cNvSpPr/>
            <p:nvPr/>
          </p:nvSpPr>
          <p:spPr>
            <a:xfrm>
              <a:off x="4203700" y="2776538"/>
              <a:ext cx="3179763" cy="627062"/>
            </a:xfrm>
            <a:custGeom>
              <a:avLst/>
              <a:gdLst>
                <a:gd name="connsiteX0" fmla="*/ 1226248 w 3179258"/>
                <a:gd name="connsiteY0" fmla="*/ 235207 h 626338"/>
                <a:gd name="connsiteX1" fmla="*/ 1437670 w 3179258"/>
                <a:gd name="connsiteY1" fmla="*/ 206137 h 626338"/>
                <a:gd name="connsiteX2" fmla="*/ 1699304 w 3179258"/>
                <a:gd name="connsiteY2" fmla="*/ 171780 h 626338"/>
                <a:gd name="connsiteX3" fmla="*/ 1839372 w 3179258"/>
                <a:gd name="connsiteY3" fmla="*/ 153281 h 626338"/>
                <a:gd name="connsiteX4" fmla="*/ 2011152 w 3179258"/>
                <a:gd name="connsiteY4" fmla="*/ 134782 h 626338"/>
                <a:gd name="connsiteX5" fmla="*/ 2259573 w 3179258"/>
                <a:gd name="connsiteY5" fmla="*/ 118925 h 626338"/>
                <a:gd name="connsiteX6" fmla="*/ 2507993 w 3179258"/>
                <a:gd name="connsiteY6" fmla="*/ 92497 h 626338"/>
                <a:gd name="connsiteX7" fmla="*/ 2544992 w 3179258"/>
                <a:gd name="connsiteY7" fmla="*/ 79283 h 626338"/>
                <a:gd name="connsiteX8" fmla="*/ 2584634 w 3179258"/>
                <a:gd name="connsiteY8" fmla="*/ 60784 h 626338"/>
                <a:gd name="connsiteX9" fmla="*/ 2671845 w 3179258"/>
                <a:gd name="connsiteY9" fmla="*/ 23785 h 626338"/>
                <a:gd name="connsiteX10" fmla="*/ 2743200 w 3179258"/>
                <a:gd name="connsiteY10" fmla="*/ 0 h 626338"/>
                <a:gd name="connsiteX11" fmla="*/ 2766985 w 3179258"/>
                <a:gd name="connsiteY11" fmla="*/ 2643 h 626338"/>
                <a:gd name="connsiteX12" fmla="*/ 2817198 w 3179258"/>
                <a:gd name="connsiteY12" fmla="*/ 15857 h 626338"/>
                <a:gd name="connsiteX13" fmla="*/ 2917624 w 3179258"/>
                <a:gd name="connsiteY13" fmla="*/ 52856 h 626338"/>
                <a:gd name="connsiteX14" fmla="*/ 3060333 w 3179258"/>
                <a:gd name="connsiteY14" fmla="*/ 113639 h 626338"/>
                <a:gd name="connsiteX15" fmla="*/ 3110546 w 3179258"/>
                <a:gd name="connsiteY15" fmla="*/ 137424 h 626338"/>
                <a:gd name="connsiteX16" fmla="*/ 3136974 w 3179258"/>
                <a:gd name="connsiteY16" fmla="*/ 150638 h 626338"/>
                <a:gd name="connsiteX17" fmla="*/ 3155473 w 3179258"/>
                <a:gd name="connsiteY17" fmla="*/ 166495 h 626338"/>
                <a:gd name="connsiteX18" fmla="*/ 3168687 w 3179258"/>
                <a:gd name="connsiteY18" fmla="*/ 184994 h 626338"/>
                <a:gd name="connsiteX19" fmla="*/ 3176615 w 3179258"/>
                <a:gd name="connsiteY19" fmla="*/ 208779 h 626338"/>
                <a:gd name="connsiteX20" fmla="*/ 3179258 w 3179258"/>
                <a:gd name="connsiteY20" fmla="*/ 237850 h 626338"/>
                <a:gd name="connsiteX21" fmla="*/ 3171330 w 3179258"/>
                <a:gd name="connsiteY21" fmla="*/ 274849 h 626338"/>
                <a:gd name="connsiteX22" fmla="*/ 3158116 w 3179258"/>
                <a:gd name="connsiteY22" fmla="*/ 295991 h 626338"/>
                <a:gd name="connsiteX23" fmla="*/ 3136974 w 3179258"/>
                <a:gd name="connsiteY23" fmla="*/ 311848 h 626338"/>
                <a:gd name="connsiteX24" fmla="*/ 3094689 w 3179258"/>
                <a:gd name="connsiteY24" fmla="*/ 327704 h 626338"/>
                <a:gd name="connsiteX25" fmla="*/ 3041834 w 3179258"/>
                <a:gd name="connsiteY25" fmla="*/ 335633 h 626338"/>
                <a:gd name="connsiteX26" fmla="*/ 3015406 w 3179258"/>
                <a:gd name="connsiteY26" fmla="*/ 335633 h 626338"/>
                <a:gd name="connsiteX27" fmla="*/ 2962551 w 3179258"/>
                <a:gd name="connsiteY27" fmla="*/ 327704 h 626338"/>
                <a:gd name="connsiteX28" fmla="*/ 2880625 w 3179258"/>
                <a:gd name="connsiteY28" fmla="*/ 317133 h 626338"/>
                <a:gd name="connsiteX29" fmla="*/ 2766985 w 3179258"/>
                <a:gd name="connsiteY29" fmla="*/ 314490 h 626338"/>
                <a:gd name="connsiteX30" fmla="*/ 2613704 w 3179258"/>
                <a:gd name="connsiteY30" fmla="*/ 317133 h 626338"/>
                <a:gd name="connsiteX31" fmla="*/ 2378498 w 3179258"/>
                <a:gd name="connsiteY31" fmla="*/ 327704 h 626338"/>
                <a:gd name="connsiteX32" fmla="*/ 2164433 w 3179258"/>
                <a:gd name="connsiteY32" fmla="*/ 332990 h 626338"/>
                <a:gd name="connsiteX33" fmla="*/ 2034937 w 3179258"/>
                <a:gd name="connsiteY33" fmla="*/ 338275 h 626338"/>
                <a:gd name="connsiteX34" fmla="*/ 2003224 w 3179258"/>
                <a:gd name="connsiteY34" fmla="*/ 338275 h 626338"/>
                <a:gd name="connsiteX35" fmla="*/ 1802373 w 3179258"/>
                <a:gd name="connsiteY35" fmla="*/ 359417 h 626338"/>
                <a:gd name="connsiteX36" fmla="*/ 1577737 w 3179258"/>
                <a:gd name="connsiteY36" fmla="*/ 391131 h 626338"/>
                <a:gd name="connsiteX37" fmla="*/ 1337244 w 3179258"/>
                <a:gd name="connsiteY37" fmla="*/ 428130 h 626338"/>
                <a:gd name="connsiteX38" fmla="*/ 1136393 w 3179258"/>
                <a:gd name="connsiteY38" fmla="*/ 459843 h 626338"/>
                <a:gd name="connsiteX39" fmla="*/ 927614 w 3179258"/>
                <a:gd name="connsiteY39" fmla="*/ 494199 h 626338"/>
                <a:gd name="connsiteX40" fmla="*/ 787547 w 3179258"/>
                <a:gd name="connsiteY40" fmla="*/ 520627 h 626338"/>
                <a:gd name="connsiteX41" fmla="*/ 660694 w 3179258"/>
                <a:gd name="connsiteY41" fmla="*/ 554983 h 626338"/>
                <a:gd name="connsiteX42" fmla="*/ 512699 w 3179258"/>
                <a:gd name="connsiteY42" fmla="*/ 597267 h 626338"/>
                <a:gd name="connsiteX43" fmla="*/ 438701 w 3179258"/>
                <a:gd name="connsiteY43" fmla="*/ 623695 h 626338"/>
                <a:gd name="connsiteX44" fmla="*/ 406988 w 3179258"/>
                <a:gd name="connsiteY44" fmla="*/ 626338 h 626338"/>
                <a:gd name="connsiteX45" fmla="*/ 364703 w 3179258"/>
                <a:gd name="connsiteY45" fmla="*/ 615767 h 626338"/>
                <a:gd name="connsiteX46" fmla="*/ 317133 w 3179258"/>
                <a:gd name="connsiteY46" fmla="*/ 591982 h 626338"/>
                <a:gd name="connsiteX47" fmla="*/ 266921 w 3179258"/>
                <a:gd name="connsiteY47" fmla="*/ 557626 h 626338"/>
                <a:gd name="connsiteX48" fmla="*/ 203494 w 3179258"/>
                <a:gd name="connsiteY48" fmla="*/ 504770 h 626338"/>
                <a:gd name="connsiteX49" fmla="*/ 137425 w 3179258"/>
                <a:gd name="connsiteY49" fmla="*/ 446629 h 626338"/>
                <a:gd name="connsiteX50" fmla="*/ 81926 w 3179258"/>
                <a:gd name="connsiteY50" fmla="*/ 391131 h 626338"/>
                <a:gd name="connsiteX51" fmla="*/ 36999 w 3179258"/>
                <a:gd name="connsiteY51" fmla="*/ 335633 h 626338"/>
                <a:gd name="connsiteX52" fmla="*/ 5286 w 3179258"/>
                <a:gd name="connsiteY52" fmla="*/ 285420 h 626338"/>
                <a:gd name="connsiteX53" fmla="*/ 0 w 3179258"/>
                <a:gd name="connsiteY53" fmla="*/ 264278 h 626338"/>
                <a:gd name="connsiteX54" fmla="*/ 0 w 3179258"/>
                <a:gd name="connsiteY54" fmla="*/ 251064 h 626338"/>
                <a:gd name="connsiteX55" fmla="*/ 5286 w 3179258"/>
                <a:gd name="connsiteY55" fmla="*/ 240493 h 626338"/>
                <a:gd name="connsiteX56" fmla="*/ 23785 w 3179258"/>
                <a:gd name="connsiteY56" fmla="*/ 240493 h 626338"/>
                <a:gd name="connsiteX57" fmla="*/ 42285 w 3179258"/>
                <a:gd name="connsiteY57" fmla="*/ 245778 h 626338"/>
                <a:gd name="connsiteX58" fmla="*/ 60784 w 3179258"/>
                <a:gd name="connsiteY58" fmla="*/ 258992 h 626338"/>
                <a:gd name="connsiteX59" fmla="*/ 92498 w 3179258"/>
                <a:gd name="connsiteY59" fmla="*/ 285420 h 626338"/>
                <a:gd name="connsiteX60" fmla="*/ 132139 w 3179258"/>
                <a:gd name="connsiteY60" fmla="*/ 309205 h 626338"/>
                <a:gd name="connsiteX61" fmla="*/ 171781 w 3179258"/>
                <a:gd name="connsiteY61" fmla="*/ 325061 h 626338"/>
                <a:gd name="connsiteX62" fmla="*/ 229922 w 3179258"/>
                <a:gd name="connsiteY62" fmla="*/ 343561 h 626338"/>
                <a:gd name="connsiteX63" fmla="*/ 285420 w 3179258"/>
                <a:gd name="connsiteY63" fmla="*/ 354132 h 626338"/>
                <a:gd name="connsiteX64" fmla="*/ 340918 w 3179258"/>
                <a:gd name="connsiteY64" fmla="*/ 359417 h 626338"/>
                <a:gd name="connsiteX65" fmla="*/ 385845 w 3179258"/>
                <a:gd name="connsiteY65" fmla="*/ 359417 h 626338"/>
                <a:gd name="connsiteX66" fmla="*/ 562911 w 3179258"/>
                <a:gd name="connsiteY66" fmla="*/ 330347 h 626338"/>
                <a:gd name="connsiteX67" fmla="*/ 911758 w 3179258"/>
                <a:gd name="connsiteY67" fmla="*/ 280134 h 626338"/>
                <a:gd name="connsiteX68" fmla="*/ 1226248 w 3179258"/>
                <a:gd name="connsiteY68" fmla="*/ 235207 h 62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79258" h="626338">
                  <a:moveTo>
                    <a:pt x="1226248" y="235207"/>
                  </a:moveTo>
                  <a:lnTo>
                    <a:pt x="1437670" y="206137"/>
                  </a:lnTo>
                  <a:lnTo>
                    <a:pt x="1699304" y="171780"/>
                  </a:lnTo>
                  <a:lnTo>
                    <a:pt x="1839372" y="153281"/>
                  </a:lnTo>
                  <a:lnTo>
                    <a:pt x="2011152" y="134782"/>
                  </a:lnTo>
                  <a:lnTo>
                    <a:pt x="2259573" y="118925"/>
                  </a:lnTo>
                  <a:lnTo>
                    <a:pt x="2507993" y="92497"/>
                  </a:lnTo>
                  <a:lnTo>
                    <a:pt x="2544992" y="79283"/>
                  </a:lnTo>
                  <a:lnTo>
                    <a:pt x="2584634" y="60784"/>
                  </a:lnTo>
                  <a:lnTo>
                    <a:pt x="2671845" y="23785"/>
                  </a:lnTo>
                  <a:lnTo>
                    <a:pt x="2743200" y="0"/>
                  </a:lnTo>
                  <a:lnTo>
                    <a:pt x="2766985" y="2643"/>
                  </a:lnTo>
                  <a:lnTo>
                    <a:pt x="2817198" y="15857"/>
                  </a:lnTo>
                  <a:lnTo>
                    <a:pt x="2917624" y="52856"/>
                  </a:lnTo>
                  <a:lnTo>
                    <a:pt x="3060333" y="113639"/>
                  </a:lnTo>
                  <a:lnTo>
                    <a:pt x="3110546" y="137424"/>
                  </a:lnTo>
                  <a:lnTo>
                    <a:pt x="3136974" y="150638"/>
                  </a:lnTo>
                  <a:lnTo>
                    <a:pt x="3155473" y="166495"/>
                  </a:lnTo>
                  <a:lnTo>
                    <a:pt x="3168687" y="184994"/>
                  </a:lnTo>
                  <a:lnTo>
                    <a:pt x="3176615" y="208779"/>
                  </a:lnTo>
                  <a:lnTo>
                    <a:pt x="3179258" y="237850"/>
                  </a:lnTo>
                  <a:lnTo>
                    <a:pt x="3171330" y="274849"/>
                  </a:lnTo>
                  <a:lnTo>
                    <a:pt x="3158116" y="295991"/>
                  </a:lnTo>
                  <a:lnTo>
                    <a:pt x="3136974" y="311848"/>
                  </a:lnTo>
                  <a:lnTo>
                    <a:pt x="3094689" y="327704"/>
                  </a:lnTo>
                  <a:lnTo>
                    <a:pt x="3041834" y="335633"/>
                  </a:lnTo>
                  <a:lnTo>
                    <a:pt x="3015406" y="335633"/>
                  </a:lnTo>
                  <a:lnTo>
                    <a:pt x="2962551" y="327704"/>
                  </a:lnTo>
                  <a:lnTo>
                    <a:pt x="2880625" y="317133"/>
                  </a:lnTo>
                  <a:lnTo>
                    <a:pt x="2766985" y="314490"/>
                  </a:lnTo>
                  <a:lnTo>
                    <a:pt x="2613704" y="317133"/>
                  </a:lnTo>
                  <a:lnTo>
                    <a:pt x="2378498" y="327704"/>
                  </a:lnTo>
                  <a:lnTo>
                    <a:pt x="2164433" y="332990"/>
                  </a:lnTo>
                  <a:lnTo>
                    <a:pt x="2034937" y="338275"/>
                  </a:lnTo>
                  <a:lnTo>
                    <a:pt x="2003224" y="338275"/>
                  </a:lnTo>
                  <a:lnTo>
                    <a:pt x="1802373" y="359417"/>
                  </a:lnTo>
                  <a:lnTo>
                    <a:pt x="1577737" y="391131"/>
                  </a:lnTo>
                  <a:lnTo>
                    <a:pt x="1337244" y="428130"/>
                  </a:lnTo>
                  <a:lnTo>
                    <a:pt x="1136393" y="459843"/>
                  </a:lnTo>
                  <a:lnTo>
                    <a:pt x="927614" y="494199"/>
                  </a:lnTo>
                  <a:lnTo>
                    <a:pt x="787547" y="520627"/>
                  </a:lnTo>
                  <a:lnTo>
                    <a:pt x="660694" y="554983"/>
                  </a:lnTo>
                  <a:lnTo>
                    <a:pt x="512699" y="597267"/>
                  </a:lnTo>
                  <a:lnTo>
                    <a:pt x="438701" y="623695"/>
                  </a:lnTo>
                  <a:lnTo>
                    <a:pt x="406988" y="626338"/>
                  </a:lnTo>
                  <a:lnTo>
                    <a:pt x="364703" y="615767"/>
                  </a:lnTo>
                  <a:lnTo>
                    <a:pt x="317133" y="591982"/>
                  </a:lnTo>
                  <a:lnTo>
                    <a:pt x="266921" y="557626"/>
                  </a:lnTo>
                  <a:lnTo>
                    <a:pt x="203494" y="504770"/>
                  </a:lnTo>
                  <a:lnTo>
                    <a:pt x="137425" y="446629"/>
                  </a:lnTo>
                  <a:lnTo>
                    <a:pt x="81926" y="391131"/>
                  </a:lnTo>
                  <a:lnTo>
                    <a:pt x="36999" y="335633"/>
                  </a:lnTo>
                  <a:lnTo>
                    <a:pt x="5286" y="285420"/>
                  </a:lnTo>
                  <a:lnTo>
                    <a:pt x="0" y="264278"/>
                  </a:lnTo>
                  <a:lnTo>
                    <a:pt x="0" y="251064"/>
                  </a:lnTo>
                  <a:lnTo>
                    <a:pt x="5286" y="240493"/>
                  </a:lnTo>
                  <a:lnTo>
                    <a:pt x="23785" y="240493"/>
                  </a:lnTo>
                  <a:lnTo>
                    <a:pt x="42285" y="245778"/>
                  </a:lnTo>
                  <a:lnTo>
                    <a:pt x="60784" y="258992"/>
                  </a:lnTo>
                  <a:lnTo>
                    <a:pt x="92498" y="285420"/>
                  </a:lnTo>
                  <a:lnTo>
                    <a:pt x="132139" y="309205"/>
                  </a:lnTo>
                  <a:lnTo>
                    <a:pt x="171781" y="325061"/>
                  </a:lnTo>
                  <a:lnTo>
                    <a:pt x="229922" y="343561"/>
                  </a:lnTo>
                  <a:lnTo>
                    <a:pt x="285420" y="354132"/>
                  </a:lnTo>
                  <a:lnTo>
                    <a:pt x="340918" y="359417"/>
                  </a:lnTo>
                  <a:lnTo>
                    <a:pt x="385845" y="359417"/>
                  </a:lnTo>
                  <a:lnTo>
                    <a:pt x="562911" y="330347"/>
                  </a:lnTo>
                  <a:lnTo>
                    <a:pt x="911758" y="280134"/>
                  </a:lnTo>
                  <a:lnTo>
                    <a:pt x="1226248" y="235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4">
              <a:extLst>
                <a:ext uri="{FF2B5EF4-FFF2-40B4-BE49-F238E27FC236}">
                  <a16:creationId xmlns:a16="http://schemas.microsoft.com/office/drawing/2014/main" id="{B27C8B46-FB30-49AD-A382-C34276D9A2AB}"/>
                </a:ext>
              </a:extLst>
            </p:cNvPr>
            <p:cNvSpPr/>
            <p:nvPr/>
          </p:nvSpPr>
          <p:spPr>
            <a:xfrm rot="16200000">
              <a:off x="2383632" y="4326731"/>
              <a:ext cx="2814638" cy="428625"/>
            </a:xfrm>
            <a:custGeom>
              <a:avLst/>
              <a:gdLst>
                <a:gd name="connsiteX0" fmla="*/ 1331119 w 2814638"/>
                <a:gd name="connsiteY0" fmla="*/ 121444 h 428625"/>
                <a:gd name="connsiteX1" fmla="*/ 1771650 w 2814638"/>
                <a:gd name="connsiteY1" fmla="*/ 152400 h 428625"/>
                <a:gd name="connsiteX2" fmla="*/ 2064544 w 2814638"/>
                <a:gd name="connsiteY2" fmla="*/ 171450 h 428625"/>
                <a:gd name="connsiteX3" fmla="*/ 2264569 w 2814638"/>
                <a:gd name="connsiteY3" fmla="*/ 180975 h 428625"/>
                <a:gd name="connsiteX4" fmla="*/ 2390775 w 2814638"/>
                <a:gd name="connsiteY4" fmla="*/ 180975 h 428625"/>
                <a:gd name="connsiteX5" fmla="*/ 2443163 w 2814638"/>
                <a:gd name="connsiteY5" fmla="*/ 178594 h 428625"/>
                <a:gd name="connsiteX6" fmla="*/ 2497931 w 2814638"/>
                <a:gd name="connsiteY6" fmla="*/ 169069 h 428625"/>
                <a:gd name="connsiteX7" fmla="*/ 2543175 w 2814638"/>
                <a:gd name="connsiteY7" fmla="*/ 154781 h 428625"/>
                <a:gd name="connsiteX8" fmla="*/ 2581275 w 2814638"/>
                <a:gd name="connsiteY8" fmla="*/ 135731 h 428625"/>
                <a:gd name="connsiteX9" fmla="*/ 2609850 w 2814638"/>
                <a:gd name="connsiteY9" fmla="*/ 116681 h 428625"/>
                <a:gd name="connsiteX10" fmla="*/ 2643188 w 2814638"/>
                <a:gd name="connsiteY10" fmla="*/ 88106 h 428625"/>
                <a:gd name="connsiteX11" fmla="*/ 2678906 w 2814638"/>
                <a:gd name="connsiteY11" fmla="*/ 38100 h 428625"/>
                <a:gd name="connsiteX12" fmla="*/ 2814638 w 2814638"/>
                <a:gd name="connsiteY12" fmla="*/ 150019 h 428625"/>
                <a:gd name="connsiteX13" fmla="*/ 2750344 w 2814638"/>
                <a:gd name="connsiteY13" fmla="*/ 233362 h 428625"/>
                <a:gd name="connsiteX14" fmla="*/ 2705100 w 2814638"/>
                <a:gd name="connsiteY14" fmla="*/ 292894 h 428625"/>
                <a:gd name="connsiteX15" fmla="*/ 2667000 w 2814638"/>
                <a:gd name="connsiteY15" fmla="*/ 330994 h 428625"/>
                <a:gd name="connsiteX16" fmla="*/ 2626519 w 2814638"/>
                <a:gd name="connsiteY16" fmla="*/ 371475 h 428625"/>
                <a:gd name="connsiteX17" fmla="*/ 2593181 w 2814638"/>
                <a:gd name="connsiteY17" fmla="*/ 400050 h 428625"/>
                <a:gd name="connsiteX18" fmla="*/ 2559844 w 2814638"/>
                <a:gd name="connsiteY18" fmla="*/ 421481 h 428625"/>
                <a:gd name="connsiteX19" fmla="*/ 2528888 w 2814638"/>
                <a:gd name="connsiteY19" fmla="*/ 428625 h 428625"/>
                <a:gd name="connsiteX20" fmla="*/ 2440781 w 2814638"/>
                <a:gd name="connsiteY20" fmla="*/ 423862 h 428625"/>
                <a:gd name="connsiteX21" fmla="*/ 2174081 w 2814638"/>
                <a:gd name="connsiteY21" fmla="*/ 404812 h 428625"/>
                <a:gd name="connsiteX22" fmla="*/ 1790700 w 2814638"/>
                <a:gd name="connsiteY22" fmla="*/ 376237 h 428625"/>
                <a:gd name="connsiteX23" fmla="*/ 1531144 w 2814638"/>
                <a:gd name="connsiteY23" fmla="*/ 359569 h 428625"/>
                <a:gd name="connsiteX24" fmla="*/ 1212056 w 2814638"/>
                <a:gd name="connsiteY24" fmla="*/ 333375 h 428625"/>
                <a:gd name="connsiteX25" fmla="*/ 964406 w 2814638"/>
                <a:gd name="connsiteY25" fmla="*/ 314325 h 428625"/>
                <a:gd name="connsiteX26" fmla="*/ 731044 w 2814638"/>
                <a:gd name="connsiteY26" fmla="*/ 297656 h 428625"/>
                <a:gd name="connsiteX27" fmla="*/ 516731 w 2814638"/>
                <a:gd name="connsiteY27" fmla="*/ 283369 h 428625"/>
                <a:gd name="connsiteX28" fmla="*/ 381000 w 2814638"/>
                <a:gd name="connsiteY28" fmla="*/ 271462 h 428625"/>
                <a:gd name="connsiteX29" fmla="*/ 247650 w 2814638"/>
                <a:gd name="connsiteY29" fmla="*/ 259556 h 428625"/>
                <a:gd name="connsiteX30" fmla="*/ 185738 w 2814638"/>
                <a:gd name="connsiteY30" fmla="*/ 250031 h 428625"/>
                <a:gd name="connsiteX31" fmla="*/ 123825 w 2814638"/>
                <a:gd name="connsiteY31" fmla="*/ 235744 h 428625"/>
                <a:gd name="connsiteX32" fmla="*/ 83344 w 2814638"/>
                <a:gd name="connsiteY32" fmla="*/ 223837 h 428625"/>
                <a:gd name="connsiteX33" fmla="*/ 42863 w 2814638"/>
                <a:gd name="connsiteY33" fmla="*/ 204787 h 428625"/>
                <a:gd name="connsiteX34" fmla="*/ 21431 w 2814638"/>
                <a:gd name="connsiteY34" fmla="*/ 188119 h 428625"/>
                <a:gd name="connsiteX35" fmla="*/ 7144 w 2814638"/>
                <a:gd name="connsiteY35" fmla="*/ 171450 h 428625"/>
                <a:gd name="connsiteX36" fmla="*/ 0 w 2814638"/>
                <a:gd name="connsiteY36" fmla="*/ 150019 h 428625"/>
                <a:gd name="connsiteX37" fmla="*/ 0 w 2814638"/>
                <a:gd name="connsiteY37" fmla="*/ 138112 h 428625"/>
                <a:gd name="connsiteX38" fmla="*/ 11906 w 2814638"/>
                <a:gd name="connsiteY38" fmla="*/ 119062 h 428625"/>
                <a:gd name="connsiteX39" fmla="*/ 38100 w 2814638"/>
                <a:gd name="connsiteY39" fmla="*/ 95250 h 428625"/>
                <a:gd name="connsiteX40" fmla="*/ 69056 w 2814638"/>
                <a:gd name="connsiteY40" fmla="*/ 71437 h 428625"/>
                <a:gd name="connsiteX41" fmla="*/ 119063 w 2814638"/>
                <a:gd name="connsiteY41" fmla="*/ 40481 h 428625"/>
                <a:gd name="connsiteX42" fmla="*/ 161925 w 2814638"/>
                <a:gd name="connsiteY42" fmla="*/ 21431 h 428625"/>
                <a:gd name="connsiteX43" fmla="*/ 221456 w 2814638"/>
                <a:gd name="connsiteY43" fmla="*/ 7144 h 428625"/>
                <a:gd name="connsiteX44" fmla="*/ 273844 w 2814638"/>
                <a:gd name="connsiteY44" fmla="*/ 0 h 428625"/>
                <a:gd name="connsiteX45" fmla="*/ 328613 w 2814638"/>
                <a:gd name="connsiteY45" fmla="*/ 4762 h 428625"/>
                <a:gd name="connsiteX46" fmla="*/ 381000 w 2814638"/>
                <a:gd name="connsiteY46" fmla="*/ 11906 h 428625"/>
                <a:gd name="connsiteX47" fmla="*/ 521494 w 2814638"/>
                <a:gd name="connsiteY47" fmla="*/ 38100 h 428625"/>
                <a:gd name="connsiteX48" fmla="*/ 700088 w 2814638"/>
                <a:gd name="connsiteY48" fmla="*/ 71437 h 428625"/>
                <a:gd name="connsiteX49" fmla="*/ 959644 w 2814638"/>
                <a:gd name="connsiteY49" fmla="*/ 92869 h 428625"/>
                <a:gd name="connsiteX50" fmla="*/ 1331119 w 2814638"/>
                <a:gd name="connsiteY50" fmla="*/ 1214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14638" h="428625">
                  <a:moveTo>
                    <a:pt x="1331119" y="121444"/>
                  </a:moveTo>
                  <a:lnTo>
                    <a:pt x="1771650" y="152400"/>
                  </a:lnTo>
                  <a:lnTo>
                    <a:pt x="2064544" y="171450"/>
                  </a:lnTo>
                  <a:lnTo>
                    <a:pt x="2264569" y="180975"/>
                  </a:lnTo>
                  <a:lnTo>
                    <a:pt x="2390775" y="180975"/>
                  </a:lnTo>
                  <a:lnTo>
                    <a:pt x="2443163" y="178594"/>
                  </a:lnTo>
                  <a:lnTo>
                    <a:pt x="2497931" y="169069"/>
                  </a:lnTo>
                  <a:lnTo>
                    <a:pt x="2543175" y="154781"/>
                  </a:lnTo>
                  <a:lnTo>
                    <a:pt x="2581275" y="135731"/>
                  </a:lnTo>
                  <a:lnTo>
                    <a:pt x="2609850" y="116681"/>
                  </a:lnTo>
                  <a:lnTo>
                    <a:pt x="2643188" y="88106"/>
                  </a:lnTo>
                  <a:lnTo>
                    <a:pt x="2678906" y="38100"/>
                  </a:lnTo>
                  <a:lnTo>
                    <a:pt x="2814638" y="150019"/>
                  </a:lnTo>
                  <a:lnTo>
                    <a:pt x="2750344" y="233362"/>
                  </a:lnTo>
                  <a:lnTo>
                    <a:pt x="2705100" y="292894"/>
                  </a:lnTo>
                  <a:lnTo>
                    <a:pt x="2667000" y="330994"/>
                  </a:lnTo>
                  <a:lnTo>
                    <a:pt x="2626519" y="371475"/>
                  </a:lnTo>
                  <a:lnTo>
                    <a:pt x="2593181" y="400050"/>
                  </a:lnTo>
                  <a:lnTo>
                    <a:pt x="2559844" y="421481"/>
                  </a:lnTo>
                  <a:lnTo>
                    <a:pt x="2528888" y="428625"/>
                  </a:lnTo>
                  <a:lnTo>
                    <a:pt x="2440781" y="423862"/>
                  </a:lnTo>
                  <a:lnTo>
                    <a:pt x="2174081" y="404812"/>
                  </a:lnTo>
                  <a:lnTo>
                    <a:pt x="1790700" y="376237"/>
                  </a:lnTo>
                  <a:lnTo>
                    <a:pt x="1531144" y="359569"/>
                  </a:lnTo>
                  <a:lnTo>
                    <a:pt x="1212056" y="333375"/>
                  </a:lnTo>
                  <a:lnTo>
                    <a:pt x="964406" y="314325"/>
                  </a:lnTo>
                  <a:lnTo>
                    <a:pt x="731044" y="297656"/>
                  </a:lnTo>
                  <a:lnTo>
                    <a:pt x="516731" y="283369"/>
                  </a:lnTo>
                  <a:lnTo>
                    <a:pt x="381000" y="271462"/>
                  </a:lnTo>
                  <a:lnTo>
                    <a:pt x="247650" y="259556"/>
                  </a:lnTo>
                  <a:lnTo>
                    <a:pt x="185738" y="250031"/>
                  </a:lnTo>
                  <a:lnTo>
                    <a:pt x="123825" y="235744"/>
                  </a:lnTo>
                  <a:lnTo>
                    <a:pt x="83344" y="223837"/>
                  </a:lnTo>
                  <a:lnTo>
                    <a:pt x="42863" y="204787"/>
                  </a:lnTo>
                  <a:lnTo>
                    <a:pt x="21431" y="188119"/>
                  </a:lnTo>
                  <a:lnTo>
                    <a:pt x="7144" y="171450"/>
                  </a:lnTo>
                  <a:lnTo>
                    <a:pt x="0" y="150019"/>
                  </a:lnTo>
                  <a:lnTo>
                    <a:pt x="0" y="138112"/>
                  </a:lnTo>
                  <a:lnTo>
                    <a:pt x="11906" y="119062"/>
                  </a:lnTo>
                  <a:lnTo>
                    <a:pt x="38100" y="95250"/>
                  </a:lnTo>
                  <a:lnTo>
                    <a:pt x="69056" y="71437"/>
                  </a:lnTo>
                  <a:lnTo>
                    <a:pt x="119063" y="40481"/>
                  </a:lnTo>
                  <a:lnTo>
                    <a:pt x="161925" y="21431"/>
                  </a:lnTo>
                  <a:lnTo>
                    <a:pt x="221456" y="7144"/>
                  </a:lnTo>
                  <a:lnTo>
                    <a:pt x="273844" y="0"/>
                  </a:lnTo>
                  <a:lnTo>
                    <a:pt x="328613" y="4762"/>
                  </a:lnTo>
                  <a:lnTo>
                    <a:pt x="381000" y="11906"/>
                  </a:lnTo>
                  <a:lnTo>
                    <a:pt x="521494" y="38100"/>
                  </a:lnTo>
                  <a:lnTo>
                    <a:pt x="700088" y="71437"/>
                  </a:lnTo>
                  <a:lnTo>
                    <a:pt x="959644" y="92869"/>
                  </a:lnTo>
                  <a:lnTo>
                    <a:pt x="1331119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5">
              <a:extLst>
                <a:ext uri="{FF2B5EF4-FFF2-40B4-BE49-F238E27FC236}">
                  <a16:creationId xmlns:a16="http://schemas.microsoft.com/office/drawing/2014/main" id="{946EA87C-173A-4929-8055-A2912EBFE4E0}"/>
                </a:ext>
              </a:extLst>
            </p:cNvPr>
            <p:cNvSpPr/>
            <p:nvPr/>
          </p:nvSpPr>
          <p:spPr>
            <a:xfrm rot="16200000">
              <a:off x="3894138" y="3656012"/>
              <a:ext cx="4381500" cy="561975"/>
            </a:xfrm>
            <a:custGeom>
              <a:avLst/>
              <a:gdLst>
                <a:gd name="connsiteX0" fmla="*/ 2164197 w 4381353"/>
                <a:gd name="connsiteY0" fmla="*/ 211830 h 561350"/>
                <a:gd name="connsiteX1" fmla="*/ 2993865 w 4381353"/>
                <a:gd name="connsiteY1" fmla="*/ 211830 h 561350"/>
                <a:gd name="connsiteX2" fmla="*/ 3396343 w 4381353"/>
                <a:gd name="connsiteY2" fmla="*/ 211830 h 561350"/>
                <a:gd name="connsiteX3" fmla="*/ 3724679 w 4381353"/>
                <a:gd name="connsiteY3" fmla="*/ 211830 h 561350"/>
                <a:gd name="connsiteX4" fmla="*/ 3908265 w 4381353"/>
                <a:gd name="connsiteY4" fmla="*/ 208300 h 561350"/>
                <a:gd name="connsiteX5" fmla="*/ 3978875 w 4381353"/>
                <a:gd name="connsiteY5" fmla="*/ 201239 h 561350"/>
                <a:gd name="connsiteX6" fmla="*/ 4063608 w 4381353"/>
                <a:gd name="connsiteY6" fmla="*/ 183586 h 561350"/>
                <a:gd name="connsiteX7" fmla="*/ 4144809 w 4381353"/>
                <a:gd name="connsiteY7" fmla="*/ 151812 h 561350"/>
                <a:gd name="connsiteX8" fmla="*/ 4208358 w 4381353"/>
                <a:gd name="connsiteY8" fmla="*/ 116507 h 561350"/>
                <a:gd name="connsiteX9" fmla="*/ 4278968 w 4381353"/>
                <a:gd name="connsiteY9" fmla="*/ 63549 h 561350"/>
                <a:gd name="connsiteX10" fmla="*/ 4328395 w 4381353"/>
                <a:gd name="connsiteY10" fmla="*/ 17653 h 561350"/>
                <a:gd name="connsiteX11" fmla="*/ 4353109 w 4381353"/>
                <a:gd name="connsiteY11" fmla="*/ 0 h 561350"/>
                <a:gd name="connsiteX12" fmla="*/ 4363700 w 4381353"/>
                <a:gd name="connsiteY12" fmla="*/ 0 h 561350"/>
                <a:gd name="connsiteX13" fmla="*/ 4381353 w 4381353"/>
                <a:gd name="connsiteY13" fmla="*/ 7061 h 561350"/>
                <a:gd name="connsiteX14" fmla="*/ 4381353 w 4381353"/>
                <a:gd name="connsiteY14" fmla="*/ 28244 h 561350"/>
                <a:gd name="connsiteX15" fmla="*/ 4360170 w 4381353"/>
                <a:gd name="connsiteY15" fmla="*/ 134159 h 561350"/>
                <a:gd name="connsiteX16" fmla="*/ 4310743 w 4381353"/>
                <a:gd name="connsiteY16" fmla="*/ 278910 h 561350"/>
                <a:gd name="connsiteX17" fmla="*/ 4286029 w 4381353"/>
                <a:gd name="connsiteY17" fmla="*/ 345989 h 561350"/>
                <a:gd name="connsiteX18" fmla="*/ 4240133 w 4381353"/>
                <a:gd name="connsiteY18" fmla="*/ 434252 h 561350"/>
                <a:gd name="connsiteX19" fmla="*/ 4194236 w 4381353"/>
                <a:gd name="connsiteY19" fmla="*/ 504862 h 561350"/>
                <a:gd name="connsiteX20" fmla="*/ 4158931 w 4381353"/>
                <a:gd name="connsiteY20" fmla="*/ 547228 h 561350"/>
                <a:gd name="connsiteX21" fmla="*/ 4127157 w 4381353"/>
                <a:gd name="connsiteY21" fmla="*/ 561350 h 561350"/>
                <a:gd name="connsiteX22" fmla="*/ 4116565 w 4381353"/>
                <a:gd name="connsiteY22" fmla="*/ 561350 h 561350"/>
                <a:gd name="connsiteX23" fmla="*/ 4095382 w 4381353"/>
                <a:gd name="connsiteY23" fmla="*/ 550759 h 561350"/>
                <a:gd name="connsiteX24" fmla="*/ 4049486 w 4381353"/>
                <a:gd name="connsiteY24" fmla="*/ 515453 h 561350"/>
                <a:gd name="connsiteX25" fmla="*/ 4000058 w 4381353"/>
                <a:gd name="connsiteY25" fmla="*/ 490740 h 561350"/>
                <a:gd name="connsiteX26" fmla="*/ 3947101 w 4381353"/>
                <a:gd name="connsiteY26" fmla="*/ 473087 h 561350"/>
                <a:gd name="connsiteX27" fmla="*/ 3880021 w 4381353"/>
                <a:gd name="connsiteY27" fmla="*/ 458965 h 561350"/>
                <a:gd name="connsiteX28" fmla="*/ 3784698 w 4381353"/>
                <a:gd name="connsiteY28" fmla="*/ 455435 h 561350"/>
                <a:gd name="connsiteX29" fmla="*/ 3675252 w 4381353"/>
                <a:gd name="connsiteY29" fmla="*/ 448374 h 561350"/>
                <a:gd name="connsiteX30" fmla="*/ 3488136 w 4381353"/>
                <a:gd name="connsiteY30" fmla="*/ 437782 h 561350"/>
                <a:gd name="connsiteX31" fmla="*/ 3195104 w 4381353"/>
                <a:gd name="connsiteY31" fmla="*/ 430721 h 561350"/>
                <a:gd name="connsiteX32" fmla="*/ 2930316 w 4381353"/>
                <a:gd name="connsiteY32" fmla="*/ 434252 h 561350"/>
                <a:gd name="connsiteX33" fmla="*/ 2587858 w 4381353"/>
                <a:gd name="connsiteY33" fmla="*/ 434252 h 561350"/>
                <a:gd name="connsiteX34" fmla="*/ 2397211 w 4381353"/>
                <a:gd name="connsiteY34" fmla="*/ 437782 h 561350"/>
                <a:gd name="connsiteX35" fmla="*/ 2065343 w 4381353"/>
                <a:gd name="connsiteY35" fmla="*/ 441313 h 561350"/>
                <a:gd name="connsiteX36" fmla="*/ 1719354 w 4381353"/>
                <a:gd name="connsiteY36" fmla="*/ 444843 h 561350"/>
                <a:gd name="connsiteX37" fmla="*/ 1341591 w 4381353"/>
                <a:gd name="connsiteY37" fmla="*/ 448374 h 561350"/>
                <a:gd name="connsiteX38" fmla="*/ 992071 w 4381353"/>
                <a:gd name="connsiteY38" fmla="*/ 455435 h 561350"/>
                <a:gd name="connsiteX39" fmla="*/ 783771 w 4381353"/>
                <a:gd name="connsiteY39" fmla="*/ 469557 h 561350"/>
                <a:gd name="connsiteX40" fmla="*/ 628429 w 4381353"/>
                <a:gd name="connsiteY40" fmla="*/ 483679 h 561350"/>
                <a:gd name="connsiteX41" fmla="*/ 508392 w 4381353"/>
                <a:gd name="connsiteY41" fmla="*/ 497801 h 561350"/>
                <a:gd name="connsiteX42" fmla="*/ 483679 w 4381353"/>
                <a:gd name="connsiteY42" fmla="*/ 497801 h 561350"/>
                <a:gd name="connsiteX43" fmla="*/ 423660 w 4381353"/>
                <a:gd name="connsiteY43" fmla="*/ 476618 h 561350"/>
                <a:gd name="connsiteX44" fmla="*/ 300092 w 4381353"/>
                <a:gd name="connsiteY44" fmla="*/ 423660 h 561350"/>
                <a:gd name="connsiteX45" fmla="*/ 197708 w 4381353"/>
                <a:gd name="connsiteY45" fmla="*/ 377764 h 561350"/>
                <a:gd name="connsiteX46" fmla="*/ 123567 w 4381353"/>
                <a:gd name="connsiteY46" fmla="*/ 345989 h 561350"/>
                <a:gd name="connsiteX47" fmla="*/ 45896 w 4381353"/>
                <a:gd name="connsiteY47" fmla="*/ 310684 h 561350"/>
                <a:gd name="connsiteX48" fmla="*/ 17652 w 4381353"/>
                <a:gd name="connsiteY48" fmla="*/ 296562 h 561350"/>
                <a:gd name="connsiteX49" fmla="*/ 3530 w 4381353"/>
                <a:gd name="connsiteY49" fmla="*/ 282440 h 561350"/>
                <a:gd name="connsiteX50" fmla="*/ 0 w 4381353"/>
                <a:gd name="connsiteY50" fmla="*/ 261257 h 561350"/>
                <a:gd name="connsiteX51" fmla="*/ 3530 w 4381353"/>
                <a:gd name="connsiteY51" fmla="*/ 229483 h 561350"/>
                <a:gd name="connsiteX52" fmla="*/ 10591 w 4381353"/>
                <a:gd name="connsiteY52" fmla="*/ 201239 h 561350"/>
                <a:gd name="connsiteX53" fmla="*/ 24713 w 4381353"/>
                <a:gd name="connsiteY53" fmla="*/ 183586 h 561350"/>
                <a:gd name="connsiteX54" fmla="*/ 45896 w 4381353"/>
                <a:gd name="connsiteY54" fmla="*/ 165934 h 561350"/>
                <a:gd name="connsiteX55" fmla="*/ 589594 w 4381353"/>
                <a:gd name="connsiteY55" fmla="*/ 204769 h 561350"/>
                <a:gd name="connsiteX56" fmla="*/ 663734 w 4381353"/>
                <a:gd name="connsiteY56" fmla="*/ 211830 h 561350"/>
                <a:gd name="connsiteX57" fmla="*/ 829668 w 4381353"/>
                <a:gd name="connsiteY57" fmla="*/ 211830 h 561350"/>
                <a:gd name="connsiteX58" fmla="*/ 1345121 w 4381353"/>
                <a:gd name="connsiteY58" fmla="*/ 211830 h 561350"/>
                <a:gd name="connsiteX59" fmla="*/ 2164197 w 4381353"/>
                <a:gd name="connsiteY59" fmla="*/ 211830 h 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81353" h="561350">
                  <a:moveTo>
                    <a:pt x="2164197" y="211830"/>
                  </a:moveTo>
                  <a:lnTo>
                    <a:pt x="2993865" y="211830"/>
                  </a:lnTo>
                  <a:lnTo>
                    <a:pt x="3396343" y="211830"/>
                  </a:lnTo>
                  <a:lnTo>
                    <a:pt x="3724679" y="211830"/>
                  </a:lnTo>
                  <a:lnTo>
                    <a:pt x="3908265" y="208300"/>
                  </a:lnTo>
                  <a:lnTo>
                    <a:pt x="3978875" y="201239"/>
                  </a:lnTo>
                  <a:lnTo>
                    <a:pt x="4063608" y="183586"/>
                  </a:lnTo>
                  <a:lnTo>
                    <a:pt x="4144809" y="151812"/>
                  </a:lnTo>
                  <a:lnTo>
                    <a:pt x="4208358" y="116507"/>
                  </a:lnTo>
                  <a:lnTo>
                    <a:pt x="4278968" y="63549"/>
                  </a:lnTo>
                  <a:lnTo>
                    <a:pt x="4328395" y="17653"/>
                  </a:lnTo>
                  <a:lnTo>
                    <a:pt x="4353109" y="0"/>
                  </a:lnTo>
                  <a:lnTo>
                    <a:pt x="4363700" y="0"/>
                  </a:lnTo>
                  <a:lnTo>
                    <a:pt x="4381353" y="7061"/>
                  </a:lnTo>
                  <a:lnTo>
                    <a:pt x="4381353" y="28244"/>
                  </a:lnTo>
                  <a:lnTo>
                    <a:pt x="4360170" y="134159"/>
                  </a:lnTo>
                  <a:lnTo>
                    <a:pt x="4310743" y="278910"/>
                  </a:lnTo>
                  <a:lnTo>
                    <a:pt x="4286029" y="345989"/>
                  </a:lnTo>
                  <a:lnTo>
                    <a:pt x="4240133" y="434252"/>
                  </a:lnTo>
                  <a:lnTo>
                    <a:pt x="4194236" y="504862"/>
                  </a:lnTo>
                  <a:lnTo>
                    <a:pt x="4158931" y="547228"/>
                  </a:lnTo>
                  <a:lnTo>
                    <a:pt x="4127157" y="561350"/>
                  </a:lnTo>
                  <a:lnTo>
                    <a:pt x="4116565" y="561350"/>
                  </a:lnTo>
                  <a:lnTo>
                    <a:pt x="4095382" y="550759"/>
                  </a:lnTo>
                  <a:lnTo>
                    <a:pt x="4049486" y="515453"/>
                  </a:lnTo>
                  <a:lnTo>
                    <a:pt x="4000058" y="490740"/>
                  </a:lnTo>
                  <a:lnTo>
                    <a:pt x="3947101" y="473087"/>
                  </a:lnTo>
                  <a:lnTo>
                    <a:pt x="3880021" y="458965"/>
                  </a:lnTo>
                  <a:lnTo>
                    <a:pt x="3784698" y="455435"/>
                  </a:lnTo>
                  <a:lnTo>
                    <a:pt x="3675252" y="448374"/>
                  </a:lnTo>
                  <a:lnTo>
                    <a:pt x="3488136" y="437782"/>
                  </a:lnTo>
                  <a:lnTo>
                    <a:pt x="3195104" y="430721"/>
                  </a:lnTo>
                  <a:lnTo>
                    <a:pt x="2930316" y="434252"/>
                  </a:lnTo>
                  <a:lnTo>
                    <a:pt x="2587858" y="434252"/>
                  </a:lnTo>
                  <a:lnTo>
                    <a:pt x="2397211" y="437782"/>
                  </a:lnTo>
                  <a:lnTo>
                    <a:pt x="2065343" y="441313"/>
                  </a:lnTo>
                  <a:lnTo>
                    <a:pt x="1719354" y="444843"/>
                  </a:lnTo>
                  <a:lnTo>
                    <a:pt x="1341591" y="448374"/>
                  </a:lnTo>
                  <a:lnTo>
                    <a:pt x="992071" y="455435"/>
                  </a:lnTo>
                  <a:lnTo>
                    <a:pt x="783771" y="469557"/>
                  </a:lnTo>
                  <a:lnTo>
                    <a:pt x="628429" y="483679"/>
                  </a:lnTo>
                  <a:lnTo>
                    <a:pt x="508392" y="497801"/>
                  </a:lnTo>
                  <a:lnTo>
                    <a:pt x="483679" y="497801"/>
                  </a:lnTo>
                  <a:lnTo>
                    <a:pt x="423660" y="476618"/>
                  </a:lnTo>
                  <a:lnTo>
                    <a:pt x="300092" y="423660"/>
                  </a:lnTo>
                  <a:lnTo>
                    <a:pt x="197708" y="377764"/>
                  </a:lnTo>
                  <a:lnTo>
                    <a:pt x="123567" y="345989"/>
                  </a:lnTo>
                  <a:lnTo>
                    <a:pt x="45896" y="310684"/>
                  </a:lnTo>
                  <a:lnTo>
                    <a:pt x="17652" y="296562"/>
                  </a:lnTo>
                  <a:lnTo>
                    <a:pt x="3530" y="282440"/>
                  </a:lnTo>
                  <a:lnTo>
                    <a:pt x="0" y="261257"/>
                  </a:lnTo>
                  <a:lnTo>
                    <a:pt x="3530" y="229483"/>
                  </a:lnTo>
                  <a:lnTo>
                    <a:pt x="10591" y="201239"/>
                  </a:lnTo>
                  <a:lnTo>
                    <a:pt x="24713" y="183586"/>
                  </a:lnTo>
                  <a:lnTo>
                    <a:pt x="45896" y="165934"/>
                  </a:lnTo>
                  <a:lnTo>
                    <a:pt x="589594" y="204769"/>
                  </a:lnTo>
                  <a:lnTo>
                    <a:pt x="663734" y="211830"/>
                  </a:lnTo>
                  <a:lnTo>
                    <a:pt x="829668" y="211830"/>
                  </a:lnTo>
                  <a:lnTo>
                    <a:pt x="1345121" y="211830"/>
                  </a:lnTo>
                  <a:lnTo>
                    <a:pt x="2164197" y="2118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6">
              <a:extLst>
                <a:ext uri="{FF2B5EF4-FFF2-40B4-BE49-F238E27FC236}">
                  <a16:creationId xmlns:a16="http://schemas.microsoft.com/office/drawing/2014/main" id="{B5BC6719-52D3-4141-A28F-7F479C85939C}"/>
                </a:ext>
              </a:extLst>
            </p:cNvPr>
            <p:cNvSpPr/>
            <p:nvPr/>
          </p:nvSpPr>
          <p:spPr>
            <a:xfrm rot="16200000">
              <a:off x="5288757" y="5355431"/>
              <a:ext cx="800100" cy="719137"/>
            </a:xfrm>
            <a:custGeom>
              <a:avLst/>
              <a:gdLst>
                <a:gd name="connsiteX0" fmla="*/ 714375 w 800100"/>
                <a:gd name="connsiteY0" fmla="*/ 195262 h 719137"/>
                <a:gd name="connsiteX1" fmla="*/ 650081 w 800100"/>
                <a:gd name="connsiteY1" fmla="*/ 316706 h 719137"/>
                <a:gd name="connsiteX2" fmla="*/ 595312 w 800100"/>
                <a:gd name="connsiteY2" fmla="*/ 426244 h 719137"/>
                <a:gd name="connsiteX3" fmla="*/ 573881 w 800100"/>
                <a:gd name="connsiteY3" fmla="*/ 483394 h 719137"/>
                <a:gd name="connsiteX4" fmla="*/ 542925 w 800100"/>
                <a:gd name="connsiteY4" fmla="*/ 578644 h 719137"/>
                <a:gd name="connsiteX5" fmla="*/ 535781 w 800100"/>
                <a:gd name="connsiteY5" fmla="*/ 607219 h 719137"/>
                <a:gd name="connsiteX6" fmla="*/ 535781 w 800100"/>
                <a:gd name="connsiteY6" fmla="*/ 623887 h 719137"/>
                <a:gd name="connsiteX7" fmla="*/ 540543 w 800100"/>
                <a:gd name="connsiteY7" fmla="*/ 640556 h 719137"/>
                <a:gd name="connsiteX8" fmla="*/ 547687 w 800100"/>
                <a:gd name="connsiteY8" fmla="*/ 654844 h 719137"/>
                <a:gd name="connsiteX9" fmla="*/ 564356 w 800100"/>
                <a:gd name="connsiteY9" fmla="*/ 666750 h 719137"/>
                <a:gd name="connsiteX10" fmla="*/ 578643 w 800100"/>
                <a:gd name="connsiteY10" fmla="*/ 673894 h 719137"/>
                <a:gd name="connsiteX11" fmla="*/ 638175 w 800100"/>
                <a:gd name="connsiteY11" fmla="*/ 688181 h 719137"/>
                <a:gd name="connsiteX12" fmla="*/ 733425 w 800100"/>
                <a:gd name="connsiteY12" fmla="*/ 719137 h 719137"/>
                <a:gd name="connsiteX13" fmla="*/ 0 w 800100"/>
                <a:gd name="connsiteY13" fmla="*/ 676275 h 719137"/>
                <a:gd name="connsiteX14" fmla="*/ 9525 w 800100"/>
                <a:gd name="connsiteY14" fmla="*/ 659606 h 719137"/>
                <a:gd name="connsiteX15" fmla="*/ 35718 w 800100"/>
                <a:gd name="connsiteY15" fmla="*/ 638175 h 719137"/>
                <a:gd name="connsiteX16" fmla="*/ 71437 w 800100"/>
                <a:gd name="connsiteY16" fmla="*/ 611981 h 719137"/>
                <a:gd name="connsiteX17" fmla="*/ 128587 w 800100"/>
                <a:gd name="connsiteY17" fmla="*/ 576262 h 719137"/>
                <a:gd name="connsiteX18" fmla="*/ 202406 w 800100"/>
                <a:gd name="connsiteY18" fmla="*/ 535781 h 719137"/>
                <a:gd name="connsiteX19" fmla="*/ 292893 w 800100"/>
                <a:gd name="connsiteY19" fmla="*/ 485775 h 719137"/>
                <a:gd name="connsiteX20" fmla="*/ 326231 w 800100"/>
                <a:gd name="connsiteY20" fmla="*/ 461962 h 719137"/>
                <a:gd name="connsiteX21" fmla="*/ 464343 w 800100"/>
                <a:gd name="connsiteY21" fmla="*/ 352425 h 719137"/>
                <a:gd name="connsiteX22" fmla="*/ 607218 w 800100"/>
                <a:gd name="connsiteY22" fmla="*/ 202406 h 719137"/>
                <a:gd name="connsiteX23" fmla="*/ 731043 w 800100"/>
                <a:gd name="connsiteY23" fmla="*/ 38100 h 719137"/>
                <a:gd name="connsiteX24" fmla="*/ 750093 w 800100"/>
                <a:gd name="connsiteY24" fmla="*/ 16669 h 719137"/>
                <a:gd name="connsiteX25" fmla="*/ 769143 w 800100"/>
                <a:gd name="connsiteY25" fmla="*/ 4762 h 719137"/>
                <a:gd name="connsiteX26" fmla="*/ 792956 w 800100"/>
                <a:gd name="connsiteY26" fmla="*/ 0 h 719137"/>
                <a:gd name="connsiteX27" fmla="*/ 797718 w 800100"/>
                <a:gd name="connsiteY27" fmla="*/ 7144 h 719137"/>
                <a:gd name="connsiteX28" fmla="*/ 800100 w 800100"/>
                <a:gd name="connsiteY28" fmla="*/ 19050 h 719137"/>
                <a:gd name="connsiteX29" fmla="*/ 795337 w 800100"/>
                <a:gd name="connsiteY29" fmla="*/ 45244 h 719137"/>
                <a:gd name="connsiteX30" fmla="*/ 766762 w 800100"/>
                <a:gd name="connsiteY30" fmla="*/ 111919 h 719137"/>
                <a:gd name="connsiteX31" fmla="*/ 714375 w 800100"/>
                <a:gd name="connsiteY31" fmla="*/ 1952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719137">
                  <a:moveTo>
                    <a:pt x="714375" y="195262"/>
                  </a:moveTo>
                  <a:lnTo>
                    <a:pt x="650081" y="316706"/>
                  </a:lnTo>
                  <a:lnTo>
                    <a:pt x="595312" y="426244"/>
                  </a:lnTo>
                  <a:lnTo>
                    <a:pt x="573881" y="483394"/>
                  </a:lnTo>
                  <a:lnTo>
                    <a:pt x="542925" y="578644"/>
                  </a:lnTo>
                  <a:lnTo>
                    <a:pt x="535781" y="607219"/>
                  </a:lnTo>
                  <a:lnTo>
                    <a:pt x="535781" y="623887"/>
                  </a:lnTo>
                  <a:lnTo>
                    <a:pt x="540543" y="640556"/>
                  </a:lnTo>
                  <a:lnTo>
                    <a:pt x="547687" y="654844"/>
                  </a:lnTo>
                  <a:lnTo>
                    <a:pt x="564356" y="666750"/>
                  </a:lnTo>
                  <a:lnTo>
                    <a:pt x="578643" y="673894"/>
                  </a:lnTo>
                  <a:lnTo>
                    <a:pt x="638175" y="688181"/>
                  </a:lnTo>
                  <a:lnTo>
                    <a:pt x="733425" y="719137"/>
                  </a:lnTo>
                  <a:lnTo>
                    <a:pt x="0" y="676275"/>
                  </a:lnTo>
                  <a:lnTo>
                    <a:pt x="9525" y="659606"/>
                  </a:lnTo>
                  <a:lnTo>
                    <a:pt x="35718" y="638175"/>
                  </a:lnTo>
                  <a:lnTo>
                    <a:pt x="71437" y="611981"/>
                  </a:lnTo>
                  <a:lnTo>
                    <a:pt x="128587" y="576262"/>
                  </a:lnTo>
                  <a:lnTo>
                    <a:pt x="202406" y="535781"/>
                  </a:lnTo>
                  <a:lnTo>
                    <a:pt x="292893" y="485775"/>
                  </a:lnTo>
                  <a:lnTo>
                    <a:pt x="326231" y="461962"/>
                  </a:lnTo>
                  <a:lnTo>
                    <a:pt x="464343" y="352425"/>
                  </a:lnTo>
                  <a:lnTo>
                    <a:pt x="607218" y="202406"/>
                  </a:lnTo>
                  <a:lnTo>
                    <a:pt x="731043" y="38100"/>
                  </a:lnTo>
                  <a:lnTo>
                    <a:pt x="750093" y="16669"/>
                  </a:lnTo>
                  <a:lnTo>
                    <a:pt x="769143" y="4762"/>
                  </a:lnTo>
                  <a:lnTo>
                    <a:pt x="792956" y="0"/>
                  </a:lnTo>
                  <a:lnTo>
                    <a:pt x="797718" y="7144"/>
                  </a:lnTo>
                  <a:lnTo>
                    <a:pt x="800100" y="19050"/>
                  </a:lnTo>
                  <a:lnTo>
                    <a:pt x="795337" y="45244"/>
                  </a:lnTo>
                  <a:lnTo>
                    <a:pt x="766762" y="111919"/>
                  </a:lnTo>
                  <a:lnTo>
                    <a:pt x="714375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sp>
        <p:nvSpPr>
          <p:cNvPr id="15" name="テキスト ボックス 30">
            <a:extLst>
              <a:ext uri="{FF2B5EF4-FFF2-40B4-BE49-F238E27FC236}">
                <a16:creationId xmlns:a16="http://schemas.microsoft.com/office/drawing/2014/main" id="{8D67A2D2-3470-4695-A630-0181131A3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B34DAA80-8213-4C44-89CA-46EFF1799842}"/>
              </a:ext>
            </a:extLst>
          </p:cNvPr>
          <p:cNvGrpSpPr/>
          <p:nvPr/>
        </p:nvGrpSpPr>
        <p:grpSpPr>
          <a:xfrm>
            <a:off x="2598738" y="1585913"/>
            <a:ext cx="4632325" cy="4389437"/>
            <a:chOff x="2598738" y="1585913"/>
            <a:chExt cx="4632325" cy="4389437"/>
          </a:xfrm>
        </p:grpSpPr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1D484D47-D379-4653-A85A-68B26A6EF4CE}"/>
                </a:ext>
              </a:extLst>
            </p:cNvPr>
            <p:cNvSpPr/>
            <p:nvPr/>
          </p:nvSpPr>
          <p:spPr>
            <a:xfrm>
              <a:off x="2598738" y="1585913"/>
              <a:ext cx="1700212" cy="2528887"/>
            </a:xfrm>
            <a:custGeom>
              <a:avLst/>
              <a:gdLst>
                <a:gd name="connsiteX0" fmla="*/ 1213718 w 1700521"/>
                <a:gd name="connsiteY0" fmla="*/ 1085438 h 2529401"/>
                <a:gd name="connsiteX1" fmla="*/ 1318972 w 1700521"/>
                <a:gd name="connsiteY1" fmla="*/ 911110 h 2529401"/>
                <a:gd name="connsiteX2" fmla="*/ 1394624 w 1700521"/>
                <a:gd name="connsiteY2" fmla="*/ 789410 h 2529401"/>
                <a:gd name="connsiteX3" fmla="*/ 1466987 w 1700521"/>
                <a:gd name="connsiteY3" fmla="*/ 661130 h 2529401"/>
                <a:gd name="connsiteX4" fmla="*/ 1529482 w 1700521"/>
                <a:gd name="connsiteY4" fmla="*/ 555876 h 2529401"/>
                <a:gd name="connsiteX5" fmla="*/ 1545928 w 1700521"/>
                <a:gd name="connsiteY5" fmla="*/ 536141 h 2529401"/>
                <a:gd name="connsiteX6" fmla="*/ 1572242 w 1700521"/>
                <a:gd name="connsiteY6" fmla="*/ 516405 h 2529401"/>
                <a:gd name="connsiteX7" fmla="*/ 1611712 w 1700521"/>
                <a:gd name="connsiteY7" fmla="*/ 493381 h 2529401"/>
                <a:gd name="connsiteX8" fmla="*/ 1647893 w 1700521"/>
                <a:gd name="connsiteY8" fmla="*/ 483513 h 2529401"/>
                <a:gd name="connsiteX9" fmla="*/ 1674207 w 1700521"/>
                <a:gd name="connsiteY9" fmla="*/ 470356 h 2529401"/>
                <a:gd name="connsiteX10" fmla="*/ 1690653 w 1700521"/>
                <a:gd name="connsiteY10" fmla="*/ 453910 h 2529401"/>
                <a:gd name="connsiteX11" fmla="*/ 1700521 w 1700521"/>
                <a:gd name="connsiteY11" fmla="*/ 437464 h 2529401"/>
                <a:gd name="connsiteX12" fmla="*/ 1700521 w 1700521"/>
                <a:gd name="connsiteY12" fmla="*/ 414440 h 2529401"/>
                <a:gd name="connsiteX13" fmla="*/ 1693942 w 1700521"/>
                <a:gd name="connsiteY13" fmla="*/ 381548 h 2529401"/>
                <a:gd name="connsiteX14" fmla="*/ 1664339 w 1700521"/>
                <a:gd name="connsiteY14" fmla="*/ 332210 h 2529401"/>
                <a:gd name="connsiteX15" fmla="*/ 1605134 w 1700521"/>
                <a:gd name="connsiteY15" fmla="*/ 263136 h 2529401"/>
                <a:gd name="connsiteX16" fmla="*/ 1542639 w 1700521"/>
                <a:gd name="connsiteY16" fmla="*/ 207220 h 2529401"/>
                <a:gd name="connsiteX17" fmla="*/ 1473565 w 1700521"/>
                <a:gd name="connsiteY17" fmla="*/ 154592 h 2529401"/>
                <a:gd name="connsiteX18" fmla="*/ 1404492 w 1700521"/>
                <a:gd name="connsiteY18" fmla="*/ 111833 h 2529401"/>
                <a:gd name="connsiteX19" fmla="*/ 1348575 w 1700521"/>
                <a:gd name="connsiteY19" fmla="*/ 78941 h 2529401"/>
                <a:gd name="connsiteX20" fmla="*/ 1249899 w 1700521"/>
                <a:gd name="connsiteY20" fmla="*/ 29602 h 2529401"/>
                <a:gd name="connsiteX21" fmla="*/ 1184115 w 1700521"/>
                <a:gd name="connsiteY21" fmla="*/ 3289 h 2529401"/>
                <a:gd name="connsiteX22" fmla="*/ 1164380 w 1700521"/>
                <a:gd name="connsiteY22" fmla="*/ 0 h 2529401"/>
                <a:gd name="connsiteX23" fmla="*/ 1157801 w 1700521"/>
                <a:gd name="connsiteY23" fmla="*/ 3289 h 2529401"/>
                <a:gd name="connsiteX24" fmla="*/ 1154512 w 1700521"/>
                <a:gd name="connsiteY24" fmla="*/ 13156 h 2529401"/>
                <a:gd name="connsiteX25" fmla="*/ 1157801 w 1700521"/>
                <a:gd name="connsiteY25" fmla="*/ 36181 h 2529401"/>
                <a:gd name="connsiteX26" fmla="*/ 1174247 w 1700521"/>
                <a:gd name="connsiteY26" fmla="*/ 65784 h 2529401"/>
                <a:gd name="connsiteX27" fmla="*/ 1210429 w 1700521"/>
                <a:gd name="connsiteY27" fmla="*/ 128279 h 2529401"/>
                <a:gd name="connsiteX28" fmla="*/ 1230164 w 1700521"/>
                <a:gd name="connsiteY28" fmla="*/ 171038 h 2529401"/>
                <a:gd name="connsiteX29" fmla="*/ 1246610 w 1700521"/>
                <a:gd name="connsiteY29" fmla="*/ 213798 h 2529401"/>
                <a:gd name="connsiteX30" fmla="*/ 1253188 w 1700521"/>
                <a:gd name="connsiteY30" fmla="*/ 256558 h 2529401"/>
                <a:gd name="connsiteX31" fmla="*/ 1253188 w 1700521"/>
                <a:gd name="connsiteY31" fmla="*/ 328920 h 2529401"/>
                <a:gd name="connsiteX32" fmla="*/ 1249899 w 1700521"/>
                <a:gd name="connsiteY32" fmla="*/ 394705 h 2529401"/>
                <a:gd name="connsiteX33" fmla="*/ 1233453 w 1700521"/>
                <a:gd name="connsiteY33" fmla="*/ 480224 h 2529401"/>
                <a:gd name="connsiteX34" fmla="*/ 1187404 w 1700521"/>
                <a:gd name="connsiteY34" fmla="*/ 618371 h 2529401"/>
                <a:gd name="connsiteX35" fmla="*/ 1124909 w 1700521"/>
                <a:gd name="connsiteY35" fmla="*/ 759807 h 2529401"/>
                <a:gd name="connsiteX36" fmla="*/ 1059125 w 1700521"/>
                <a:gd name="connsiteY36" fmla="*/ 897954 h 2529401"/>
                <a:gd name="connsiteX37" fmla="*/ 976895 w 1700521"/>
                <a:gd name="connsiteY37" fmla="*/ 1059125 h 2529401"/>
                <a:gd name="connsiteX38" fmla="*/ 858483 w 1700521"/>
                <a:gd name="connsiteY38" fmla="*/ 1266345 h 2529401"/>
                <a:gd name="connsiteX39" fmla="*/ 763096 w 1700521"/>
                <a:gd name="connsiteY39" fmla="*/ 1427516 h 2529401"/>
                <a:gd name="connsiteX40" fmla="*/ 661131 w 1700521"/>
                <a:gd name="connsiteY40" fmla="*/ 1588687 h 2529401"/>
                <a:gd name="connsiteX41" fmla="*/ 522984 w 1700521"/>
                <a:gd name="connsiteY41" fmla="*/ 1795907 h 2529401"/>
                <a:gd name="connsiteX42" fmla="*/ 388126 w 1700521"/>
                <a:gd name="connsiteY42" fmla="*/ 1983392 h 2529401"/>
                <a:gd name="connsiteX43" fmla="*/ 240112 w 1700521"/>
                <a:gd name="connsiteY43" fmla="*/ 2177456 h 2529401"/>
                <a:gd name="connsiteX44" fmla="*/ 92098 w 1700521"/>
                <a:gd name="connsiteY44" fmla="*/ 2348495 h 2529401"/>
                <a:gd name="connsiteX45" fmla="*/ 3289 w 1700521"/>
                <a:gd name="connsiteY45" fmla="*/ 2447171 h 2529401"/>
                <a:gd name="connsiteX46" fmla="*/ 0 w 1700521"/>
                <a:gd name="connsiteY46" fmla="*/ 2466906 h 2529401"/>
                <a:gd name="connsiteX47" fmla="*/ 0 w 1700521"/>
                <a:gd name="connsiteY47" fmla="*/ 2496509 h 2529401"/>
                <a:gd name="connsiteX48" fmla="*/ 6578 w 1700521"/>
                <a:gd name="connsiteY48" fmla="*/ 2522823 h 2529401"/>
                <a:gd name="connsiteX49" fmla="*/ 23024 w 1700521"/>
                <a:gd name="connsiteY49" fmla="*/ 2529401 h 2529401"/>
                <a:gd name="connsiteX50" fmla="*/ 39470 w 1700521"/>
                <a:gd name="connsiteY50" fmla="*/ 2529401 h 2529401"/>
                <a:gd name="connsiteX51" fmla="*/ 72362 w 1700521"/>
                <a:gd name="connsiteY51" fmla="*/ 2512955 h 2529401"/>
                <a:gd name="connsiteX52" fmla="*/ 203931 w 1700521"/>
                <a:gd name="connsiteY52" fmla="*/ 2381387 h 2529401"/>
                <a:gd name="connsiteX53" fmla="*/ 338788 w 1700521"/>
                <a:gd name="connsiteY53" fmla="*/ 2233372 h 2529401"/>
                <a:gd name="connsiteX54" fmla="*/ 467067 w 1700521"/>
                <a:gd name="connsiteY54" fmla="*/ 2095225 h 2529401"/>
                <a:gd name="connsiteX55" fmla="*/ 634817 w 1700521"/>
                <a:gd name="connsiteY55" fmla="*/ 1894584 h 2529401"/>
                <a:gd name="connsiteX56" fmla="*/ 838748 w 1700521"/>
                <a:gd name="connsiteY56" fmla="*/ 1634736 h 2529401"/>
                <a:gd name="connsiteX57" fmla="*/ 993341 w 1700521"/>
                <a:gd name="connsiteY57" fmla="*/ 1434095 h 2529401"/>
                <a:gd name="connsiteX58" fmla="*/ 1062414 w 1700521"/>
                <a:gd name="connsiteY58" fmla="*/ 1332129 h 2529401"/>
                <a:gd name="connsiteX59" fmla="*/ 1213718 w 1700521"/>
                <a:gd name="connsiteY59" fmla="*/ 1085438 h 252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00521" h="2529401">
                  <a:moveTo>
                    <a:pt x="1213718" y="1085438"/>
                  </a:moveTo>
                  <a:lnTo>
                    <a:pt x="1318972" y="911110"/>
                  </a:lnTo>
                  <a:lnTo>
                    <a:pt x="1394624" y="789410"/>
                  </a:lnTo>
                  <a:lnTo>
                    <a:pt x="1466987" y="661130"/>
                  </a:lnTo>
                  <a:lnTo>
                    <a:pt x="1529482" y="555876"/>
                  </a:lnTo>
                  <a:lnTo>
                    <a:pt x="1545928" y="536141"/>
                  </a:lnTo>
                  <a:lnTo>
                    <a:pt x="1572242" y="516405"/>
                  </a:lnTo>
                  <a:lnTo>
                    <a:pt x="1611712" y="493381"/>
                  </a:lnTo>
                  <a:lnTo>
                    <a:pt x="1647893" y="483513"/>
                  </a:lnTo>
                  <a:lnTo>
                    <a:pt x="1674207" y="470356"/>
                  </a:lnTo>
                  <a:lnTo>
                    <a:pt x="1690653" y="453910"/>
                  </a:lnTo>
                  <a:lnTo>
                    <a:pt x="1700521" y="437464"/>
                  </a:lnTo>
                  <a:lnTo>
                    <a:pt x="1700521" y="414440"/>
                  </a:lnTo>
                  <a:lnTo>
                    <a:pt x="1693942" y="381548"/>
                  </a:lnTo>
                  <a:lnTo>
                    <a:pt x="1664339" y="332210"/>
                  </a:lnTo>
                  <a:lnTo>
                    <a:pt x="1605134" y="263136"/>
                  </a:lnTo>
                  <a:lnTo>
                    <a:pt x="1542639" y="207220"/>
                  </a:lnTo>
                  <a:lnTo>
                    <a:pt x="1473565" y="154592"/>
                  </a:lnTo>
                  <a:lnTo>
                    <a:pt x="1404492" y="111833"/>
                  </a:lnTo>
                  <a:lnTo>
                    <a:pt x="1348575" y="78941"/>
                  </a:lnTo>
                  <a:lnTo>
                    <a:pt x="1249899" y="29602"/>
                  </a:lnTo>
                  <a:lnTo>
                    <a:pt x="1184115" y="3289"/>
                  </a:lnTo>
                  <a:lnTo>
                    <a:pt x="1164380" y="0"/>
                  </a:lnTo>
                  <a:lnTo>
                    <a:pt x="1157801" y="3289"/>
                  </a:lnTo>
                  <a:lnTo>
                    <a:pt x="1154512" y="13156"/>
                  </a:lnTo>
                  <a:lnTo>
                    <a:pt x="1157801" y="36181"/>
                  </a:lnTo>
                  <a:lnTo>
                    <a:pt x="1174247" y="65784"/>
                  </a:lnTo>
                  <a:lnTo>
                    <a:pt x="1210429" y="128279"/>
                  </a:lnTo>
                  <a:lnTo>
                    <a:pt x="1230164" y="171038"/>
                  </a:lnTo>
                  <a:lnTo>
                    <a:pt x="1246610" y="213798"/>
                  </a:lnTo>
                  <a:lnTo>
                    <a:pt x="1253188" y="256558"/>
                  </a:lnTo>
                  <a:lnTo>
                    <a:pt x="1253188" y="328920"/>
                  </a:lnTo>
                  <a:lnTo>
                    <a:pt x="1249899" y="394705"/>
                  </a:lnTo>
                  <a:lnTo>
                    <a:pt x="1233453" y="480224"/>
                  </a:lnTo>
                  <a:lnTo>
                    <a:pt x="1187404" y="618371"/>
                  </a:lnTo>
                  <a:lnTo>
                    <a:pt x="1124909" y="759807"/>
                  </a:lnTo>
                  <a:lnTo>
                    <a:pt x="1059125" y="897954"/>
                  </a:lnTo>
                  <a:lnTo>
                    <a:pt x="976895" y="1059125"/>
                  </a:lnTo>
                  <a:lnTo>
                    <a:pt x="858483" y="1266345"/>
                  </a:lnTo>
                  <a:lnTo>
                    <a:pt x="763096" y="1427516"/>
                  </a:lnTo>
                  <a:lnTo>
                    <a:pt x="661131" y="1588687"/>
                  </a:lnTo>
                  <a:lnTo>
                    <a:pt x="522984" y="1795907"/>
                  </a:lnTo>
                  <a:lnTo>
                    <a:pt x="388126" y="1983392"/>
                  </a:lnTo>
                  <a:lnTo>
                    <a:pt x="240112" y="2177456"/>
                  </a:lnTo>
                  <a:lnTo>
                    <a:pt x="92098" y="2348495"/>
                  </a:lnTo>
                  <a:lnTo>
                    <a:pt x="3289" y="2447171"/>
                  </a:lnTo>
                  <a:lnTo>
                    <a:pt x="0" y="2466906"/>
                  </a:lnTo>
                  <a:lnTo>
                    <a:pt x="0" y="2496509"/>
                  </a:lnTo>
                  <a:lnTo>
                    <a:pt x="6578" y="2522823"/>
                  </a:lnTo>
                  <a:lnTo>
                    <a:pt x="23024" y="2529401"/>
                  </a:lnTo>
                  <a:lnTo>
                    <a:pt x="39470" y="2529401"/>
                  </a:lnTo>
                  <a:lnTo>
                    <a:pt x="72362" y="2512955"/>
                  </a:lnTo>
                  <a:lnTo>
                    <a:pt x="203931" y="2381387"/>
                  </a:lnTo>
                  <a:lnTo>
                    <a:pt x="338788" y="2233372"/>
                  </a:lnTo>
                  <a:lnTo>
                    <a:pt x="467067" y="2095225"/>
                  </a:lnTo>
                  <a:lnTo>
                    <a:pt x="634817" y="1894584"/>
                  </a:lnTo>
                  <a:lnTo>
                    <a:pt x="838748" y="1634736"/>
                  </a:lnTo>
                  <a:lnTo>
                    <a:pt x="993341" y="1434095"/>
                  </a:lnTo>
                  <a:lnTo>
                    <a:pt x="1062414" y="1332129"/>
                  </a:lnTo>
                  <a:lnTo>
                    <a:pt x="1213718" y="1085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20E927E0-A004-4C08-A6A7-88443016E56D}"/>
                </a:ext>
              </a:extLst>
            </p:cNvPr>
            <p:cNvSpPr/>
            <p:nvPr/>
          </p:nvSpPr>
          <p:spPr>
            <a:xfrm>
              <a:off x="4484688" y="3659188"/>
              <a:ext cx="742950" cy="984250"/>
            </a:xfrm>
            <a:custGeom>
              <a:avLst/>
              <a:gdLst>
                <a:gd name="connsiteX0" fmla="*/ 302419 w 742950"/>
                <a:gd name="connsiteY0" fmla="*/ 433388 h 983457"/>
                <a:gd name="connsiteX1" fmla="*/ 259556 w 742950"/>
                <a:gd name="connsiteY1" fmla="*/ 369094 h 983457"/>
                <a:gd name="connsiteX2" fmla="*/ 197644 w 742950"/>
                <a:gd name="connsiteY2" fmla="*/ 283369 h 983457"/>
                <a:gd name="connsiteX3" fmla="*/ 138112 w 742950"/>
                <a:gd name="connsiteY3" fmla="*/ 204788 h 983457"/>
                <a:gd name="connsiteX4" fmla="*/ 80962 w 742950"/>
                <a:gd name="connsiteY4" fmla="*/ 135732 h 983457"/>
                <a:gd name="connsiteX5" fmla="*/ 30956 w 742950"/>
                <a:gd name="connsiteY5" fmla="*/ 78582 h 983457"/>
                <a:gd name="connsiteX6" fmla="*/ 19050 w 742950"/>
                <a:gd name="connsiteY6" fmla="*/ 64294 h 983457"/>
                <a:gd name="connsiteX7" fmla="*/ 7144 w 742950"/>
                <a:gd name="connsiteY7" fmla="*/ 42863 h 983457"/>
                <a:gd name="connsiteX8" fmla="*/ 0 w 742950"/>
                <a:gd name="connsiteY8" fmla="*/ 19050 h 983457"/>
                <a:gd name="connsiteX9" fmla="*/ 2381 w 742950"/>
                <a:gd name="connsiteY9" fmla="*/ 11907 h 983457"/>
                <a:gd name="connsiteX10" fmla="*/ 7144 w 742950"/>
                <a:gd name="connsiteY10" fmla="*/ 4763 h 983457"/>
                <a:gd name="connsiteX11" fmla="*/ 21431 w 742950"/>
                <a:gd name="connsiteY11" fmla="*/ 0 h 983457"/>
                <a:gd name="connsiteX12" fmla="*/ 30956 w 742950"/>
                <a:gd name="connsiteY12" fmla="*/ 2382 h 983457"/>
                <a:gd name="connsiteX13" fmla="*/ 66675 w 742950"/>
                <a:gd name="connsiteY13" fmla="*/ 19050 h 983457"/>
                <a:gd name="connsiteX14" fmla="*/ 161925 w 742950"/>
                <a:gd name="connsiteY14" fmla="*/ 80963 h 983457"/>
                <a:gd name="connsiteX15" fmla="*/ 271462 w 742950"/>
                <a:gd name="connsiteY15" fmla="*/ 152400 h 983457"/>
                <a:gd name="connsiteX16" fmla="*/ 438150 w 742950"/>
                <a:gd name="connsiteY16" fmla="*/ 266700 h 983457"/>
                <a:gd name="connsiteX17" fmla="*/ 542925 w 742950"/>
                <a:gd name="connsiteY17" fmla="*/ 345282 h 983457"/>
                <a:gd name="connsiteX18" fmla="*/ 645319 w 742950"/>
                <a:gd name="connsiteY18" fmla="*/ 423863 h 983457"/>
                <a:gd name="connsiteX19" fmla="*/ 661987 w 742950"/>
                <a:gd name="connsiteY19" fmla="*/ 438150 h 983457"/>
                <a:gd name="connsiteX20" fmla="*/ 690562 w 742950"/>
                <a:gd name="connsiteY20" fmla="*/ 502444 h 983457"/>
                <a:gd name="connsiteX21" fmla="*/ 714375 w 742950"/>
                <a:gd name="connsiteY21" fmla="*/ 578644 h 983457"/>
                <a:gd name="connsiteX22" fmla="*/ 728662 w 742950"/>
                <a:gd name="connsiteY22" fmla="*/ 645319 h 983457"/>
                <a:gd name="connsiteX23" fmla="*/ 738187 w 742950"/>
                <a:gd name="connsiteY23" fmla="*/ 711994 h 983457"/>
                <a:gd name="connsiteX24" fmla="*/ 742950 w 742950"/>
                <a:gd name="connsiteY24" fmla="*/ 757238 h 983457"/>
                <a:gd name="connsiteX25" fmla="*/ 735806 w 742950"/>
                <a:gd name="connsiteY25" fmla="*/ 845344 h 983457"/>
                <a:gd name="connsiteX26" fmla="*/ 723900 w 742950"/>
                <a:gd name="connsiteY26" fmla="*/ 873919 h 983457"/>
                <a:gd name="connsiteX27" fmla="*/ 690562 w 742950"/>
                <a:gd name="connsiteY27" fmla="*/ 931069 h 983457"/>
                <a:gd name="connsiteX28" fmla="*/ 657225 w 742950"/>
                <a:gd name="connsiteY28" fmla="*/ 969169 h 983457"/>
                <a:gd name="connsiteX29" fmla="*/ 633412 w 742950"/>
                <a:gd name="connsiteY29" fmla="*/ 981075 h 983457"/>
                <a:gd name="connsiteX30" fmla="*/ 621506 w 742950"/>
                <a:gd name="connsiteY30" fmla="*/ 983457 h 983457"/>
                <a:gd name="connsiteX31" fmla="*/ 600075 w 742950"/>
                <a:gd name="connsiteY31" fmla="*/ 981075 h 983457"/>
                <a:gd name="connsiteX32" fmla="*/ 578644 w 742950"/>
                <a:gd name="connsiteY32" fmla="*/ 969169 h 983457"/>
                <a:gd name="connsiteX33" fmla="*/ 557212 w 742950"/>
                <a:gd name="connsiteY33" fmla="*/ 945357 h 983457"/>
                <a:gd name="connsiteX34" fmla="*/ 535781 w 742950"/>
                <a:gd name="connsiteY34" fmla="*/ 902494 h 983457"/>
                <a:gd name="connsiteX35" fmla="*/ 511969 w 742950"/>
                <a:gd name="connsiteY35" fmla="*/ 845344 h 983457"/>
                <a:gd name="connsiteX36" fmla="*/ 476250 w 742950"/>
                <a:gd name="connsiteY36" fmla="*/ 752475 h 983457"/>
                <a:gd name="connsiteX37" fmla="*/ 433387 w 742950"/>
                <a:gd name="connsiteY37" fmla="*/ 659607 h 983457"/>
                <a:gd name="connsiteX38" fmla="*/ 371475 w 742950"/>
                <a:gd name="connsiteY38" fmla="*/ 542925 h 983457"/>
                <a:gd name="connsiteX39" fmla="*/ 302419 w 742950"/>
                <a:gd name="connsiteY39" fmla="*/ 433388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983457">
                  <a:moveTo>
                    <a:pt x="302419" y="433388"/>
                  </a:moveTo>
                  <a:lnTo>
                    <a:pt x="259556" y="369094"/>
                  </a:lnTo>
                  <a:lnTo>
                    <a:pt x="197644" y="283369"/>
                  </a:lnTo>
                  <a:lnTo>
                    <a:pt x="138112" y="204788"/>
                  </a:lnTo>
                  <a:lnTo>
                    <a:pt x="80962" y="135732"/>
                  </a:lnTo>
                  <a:lnTo>
                    <a:pt x="30956" y="78582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19050"/>
                  </a:lnTo>
                  <a:lnTo>
                    <a:pt x="2381" y="11907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30956" y="2382"/>
                  </a:lnTo>
                  <a:lnTo>
                    <a:pt x="66675" y="19050"/>
                  </a:lnTo>
                  <a:lnTo>
                    <a:pt x="161925" y="80963"/>
                  </a:lnTo>
                  <a:lnTo>
                    <a:pt x="271462" y="152400"/>
                  </a:lnTo>
                  <a:lnTo>
                    <a:pt x="438150" y="266700"/>
                  </a:lnTo>
                  <a:lnTo>
                    <a:pt x="542925" y="345282"/>
                  </a:lnTo>
                  <a:lnTo>
                    <a:pt x="645319" y="423863"/>
                  </a:lnTo>
                  <a:lnTo>
                    <a:pt x="661987" y="438150"/>
                  </a:lnTo>
                  <a:lnTo>
                    <a:pt x="690562" y="502444"/>
                  </a:lnTo>
                  <a:lnTo>
                    <a:pt x="714375" y="578644"/>
                  </a:lnTo>
                  <a:lnTo>
                    <a:pt x="728662" y="645319"/>
                  </a:lnTo>
                  <a:lnTo>
                    <a:pt x="738187" y="711994"/>
                  </a:lnTo>
                  <a:lnTo>
                    <a:pt x="742950" y="757238"/>
                  </a:lnTo>
                  <a:lnTo>
                    <a:pt x="735806" y="845344"/>
                  </a:lnTo>
                  <a:lnTo>
                    <a:pt x="723900" y="873919"/>
                  </a:lnTo>
                  <a:lnTo>
                    <a:pt x="690562" y="931069"/>
                  </a:lnTo>
                  <a:lnTo>
                    <a:pt x="657225" y="969169"/>
                  </a:lnTo>
                  <a:lnTo>
                    <a:pt x="633412" y="981075"/>
                  </a:lnTo>
                  <a:lnTo>
                    <a:pt x="621506" y="983457"/>
                  </a:lnTo>
                  <a:lnTo>
                    <a:pt x="600075" y="981075"/>
                  </a:lnTo>
                  <a:lnTo>
                    <a:pt x="578644" y="969169"/>
                  </a:lnTo>
                  <a:lnTo>
                    <a:pt x="557212" y="945357"/>
                  </a:lnTo>
                  <a:lnTo>
                    <a:pt x="535781" y="902494"/>
                  </a:lnTo>
                  <a:lnTo>
                    <a:pt x="511969" y="845344"/>
                  </a:lnTo>
                  <a:lnTo>
                    <a:pt x="476250" y="752475"/>
                  </a:lnTo>
                  <a:lnTo>
                    <a:pt x="433387" y="659607"/>
                  </a:lnTo>
                  <a:lnTo>
                    <a:pt x="371475" y="542925"/>
                  </a:lnTo>
                  <a:lnTo>
                    <a:pt x="302419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2">
              <a:extLst>
                <a:ext uri="{FF2B5EF4-FFF2-40B4-BE49-F238E27FC236}">
                  <a16:creationId xmlns:a16="http://schemas.microsoft.com/office/drawing/2014/main" id="{4086BD6B-6DAE-4B58-A4E3-4932F2CD7E8C}"/>
                </a:ext>
              </a:extLst>
            </p:cNvPr>
            <p:cNvSpPr/>
            <p:nvPr/>
          </p:nvSpPr>
          <p:spPr>
            <a:xfrm>
              <a:off x="4051300" y="2624138"/>
              <a:ext cx="3179763" cy="627062"/>
            </a:xfrm>
            <a:custGeom>
              <a:avLst/>
              <a:gdLst>
                <a:gd name="connsiteX0" fmla="*/ 1226248 w 3179258"/>
                <a:gd name="connsiteY0" fmla="*/ 235207 h 626338"/>
                <a:gd name="connsiteX1" fmla="*/ 1437670 w 3179258"/>
                <a:gd name="connsiteY1" fmla="*/ 206137 h 626338"/>
                <a:gd name="connsiteX2" fmla="*/ 1699304 w 3179258"/>
                <a:gd name="connsiteY2" fmla="*/ 171780 h 626338"/>
                <a:gd name="connsiteX3" fmla="*/ 1839372 w 3179258"/>
                <a:gd name="connsiteY3" fmla="*/ 153281 h 626338"/>
                <a:gd name="connsiteX4" fmla="*/ 2011152 w 3179258"/>
                <a:gd name="connsiteY4" fmla="*/ 134782 h 626338"/>
                <a:gd name="connsiteX5" fmla="*/ 2259573 w 3179258"/>
                <a:gd name="connsiteY5" fmla="*/ 118925 h 626338"/>
                <a:gd name="connsiteX6" fmla="*/ 2507993 w 3179258"/>
                <a:gd name="connsiteY6" fmla="*/ 92497 h 626338"/>
                <a:gd name="connsiteX7" fmla="*/ 2544992 w 3179258"/>
                <a:gd name="connsiteY7" fmla="*/ 79283 h 626338"/>
                <a:gd name="connsiteX8" fmla="*/ 2584634 w 3179258"/>
                <a:gd name="connsiteY8" fmla="*/ 60784 h 626338"/>
                <a:gd name="connsiteX9" fmla="*/ 2671845 w 3179258"/>
                <a:gd name="connsiteY9" fmla="*/ 23785 h 626338"/>
                <a:gd name="connsiteX10" fmla="*/ 2743200 w 3179258"/>
                <a:gd name="connsiteY10" fmla="*/ 0 h 626338"/>
                <a:gd name="connsiteX11" fmla="*/ 2766985 w 3179258"/>
                <a:gd name="connsiteY11" fmla="*/ 2643 h 626338"/>
                <a:gd name="connsiteX12" fmla="*/ 2817198 w 3179258"/>
                <a:gd name="connsiteY12" fmla="*/ 15857 h 626338"/>
                <a:gd name="connsiteX13" fmla="*/ 2917624 w 3179258"/>
                <a:gd name="connsiteY13" fmla="*/ 52856 h 626338"/>
                <a:gd name="connsiteX14" fmla="*/ 3060333 w 3179258"/>
                <a:gd name="connsiteY14" fmla="*/ 113639 h 626338"/>
                <a:gd name="connsiteX15" fmla="*/ 3110546 w 3179258"/>
                <a:gd name="connsiteY15" fmla="*/ 137424 h 626338"/>
                <a:gd name="connsiteX16" fmla="*/ 3136974 w 3179258"/>
                <a:gd name="connsiteY16" fmla="*/ 150638 h 626338"/>
                <a:gd name="connsiteX17" fmla="*/ 3155473 w 3179258"/>
                <a:gd name="connsiteY17" fmla="*/ 166495 h 626338"/>
                <a:gd name="connsiteX18" fmla="*/ 3168687 w 3179258"/>
                <a:gd name="connsiteY18" fmla="*/ 184994 h 626338"/>
                <a:gd name="connsiteX19" fmla="*/ 3176615 w 3179258"/>
                <a:gd name="connsiteY19" fmla="*/ 208779 h 626338"/>
                <a:gd name="connsiteX20" fmla="*/ 3179258 w 3179258"/>
                <a:gd name="connsiteY20" fmla="*/ 237850 h 626338"/>
                <a:gd name="connsiteX21" fmla="*/ 3171330 w 3179258"/>
                <a:gd name="connsiteY21" fmla="*/ 274849 h 626338"/>
                <a:gd name="connsiteX22" fmla="*/ 3158116 w 3179258"/>
                <a:gd name="connsiteY22" fmla="*/ 295991 h 626338"/>
                <a:gd name="connsiteX23" fmla="*/ 3136974 w 3179258"/>
                <a:gd name="connsiteY23" fmla="*/ 311848 h 626338"/>
                <a:gd name="connsiteX24" fmla="*/ 3094689 w 3179258"/>
                <a:gd name="connsiteY24" fmla="*/ 327704 h 626338"/>
                <a:gd name="connsiteX25" fmla="*/ 3041834 w 3179258"/>
                <a:gd name="connsiteY25" fmla="*/ 335633 h 626338"/>
                <a:gd name="connsiteX26" fmla="*/ 3015406 w 3179258"/>
                <a:gd name="connsiteY26" fmla="*/ 335633 h 626338"/>
                <a:gd name="connsiteX27" fmla="*/ 2962551 w 3179258"/>
                <a:gd name="connsiteY27" fmla="*/ 327704 h 626338"/>
                <a:gd name="connsiteX28" fmla="*/ 2880625 w 3179258"/>
                <a:gd name="connsiteY28" fmla="*/ 317133 h 626338"/>
                <a:gd name="connsiteX29" fmla="*/ 2766985 w 3179258"/>
                <a:gd name="connsiteY29" fmla="*/ 314490 h 626338"/>
                <a:gd name="connsiteX30" fmla="*/ 2613704 w 3179258"/>
                <a:gd name="connsiteY30" fmla="*/ 317133 h 626338"/>
                <a:gd name="connsiteX31" fmla="*/ 2378498 w 3179258"/>
                <a:gd name="connsiteY31" fmla="*/ 327704 h 626338"/>
                <a:gd name="connsiteX32" fmla="*/ 2164433 w 3179258"/>
                <a:gd name="connsiteY32" fmla="*/ 332990 h 626338"/>
                <a:gd name="connsiteX33" fmla="*/ 2034937 w 3179258"/>
                <a:gd name="connsiteY33" fmla="*/ 338275 h 626338"/>
                <a:gd name="connsiteX34" fmla="*/ 2003224 w 3179258"/>
                <a:gd name="connsiteY34" fmla="*/ 338275 h 626338"/>
                <a:gd name="connsiteX35" fmla="*/ 1802373 w 3179258"/>
                <a:gd name="connsiteY35" fmla="*/ 359417 h 626338"/>
                <a:gd name="connsiteX36" fmla="*/ 1577737 w 3179258"/>
                <a:gd name="connsiteY36" fmla="*/ 391131 h 626338"/>
                <a:gd name="connsiteX37" fmla="*/ 1337244 w 3179258"/>
                <a:gd name="connsiteY37" fmla="*/ 428130 h 626338"/>
                <a:gd name="connsiteX38" fmla="*/ 1136393 w 3179258"/>
                <a:gd name="connsiteY38" fmla="*/ 459843 h 626338"/>
                <a:gd name="connsiteX39" fmla="*/ 927614 w 3179258"/>
                <a:gd name="connsiteY39" fmla="*/ 494199 h 626338"/>
                <a:gd name="connsiteX40" fmla="*/ 787547 w 3179258"/>
                <a:gd name="connsiteY40" fmla="*/ 520627 h 626338"/>
                <a:gd name="connsiteX41" fmla="*/ 660694 w 3179258"/>
                <a:gd name="connsiteY41" fmla="*/ 554983 h 626338"/>
                <a:gd name="connsiteX42" fmla="*/ 512699 w 3179258"/>
                <a:gd name="connsiteY42" fmla="*/ 597267 h 626338"/>
                <a:gd name="connsiteX43" fmla="*/ 438701 w 3179258"/>
                <a:gd name="connsiteY43" fmla="*/ 623695 h 626338"/>
                <a:gd name="connsiteX44" fmla="*/ 406988 w 3179258"/>
                <a:gd name="connsiteY44" fmla="*/ 626338 h 626338"/>
                <a:gd name="connsiteX45" fmla="*/ 364703 w 3179258"/>
                <a:gd name="connsiteY45" fmla="*/ 615767 h 626338"/>
                <a:gd name="connsiteX46" fmla="*/ 317133 w 3179258"/>
                <a:gd name="connsiteY46" fmla="*/ 591982 h 626338"/>
                <a:gd name="connsiteX47" fmla="*/ 266921 w 3179258"/>
                <a:gd name="connsiteY47" fmla="*/ 557626 h 626338"/>
                <a:gd name="connsiteX48" fmla="*/ 203494 w 3179258"/>
                <a:gd name="connsiteY48" fmla="*/ 504770 h 626338"/>
                <a:gd name="connsiteX49" fmla="*/ 137425 w 3179258"/>
                <a:gd name="connsiteY49" fmla="*/ 446629 h 626338"/>
                <a:gd name="connsiteX50" fmla="*/ 81926 w 3179258"/>
                <a:gd name="connsiteY50" fmla="*/ 391131 h 626338"/>
                <a:gd name="connsiteX51" fmla="*/ 36999 w 3179258"/>
                <a:gd name="connsiteY51" fmla="*/ 335633 h 626338"/>
                <a:gd name="connsiteX52" fmla="*/ 5286 w 3179258"/>
                <a:gd name="connsiteY52" fmla="*/ 285420 h 626338"/>
                <a:gd name="connsiteX53" fmla="*/ 0 w 3179258"/>
                <a:gd name="connsiteY53" fmla="*/ 264278 h 626338"/>
                <a:gd name="connsiteX54" fmla="*/ 0 w 3179258"/>
                <a:gd name="connsiteY54" fmla="*/ 251064 h 626338"/>
                <a:gd name="connsiteX55" fmla="*/ 5286 w 3179258"/>
                <a:gd name="connsiteY55" fmla="*/ 240493 h 626338"/>
                <a:gd name="connsiteX56" fmla="*/ 23785 w 3179258"/>
                <a:gd name="connsiteY56" fmla="*/ 240493 h 626338"/>
                <a:gd name="connsiteX57" fmla="*/ 42285 w 3179258"/>
                <a:gd name="connsiteY57" fmla="*/ 245778 h 626338"/>
                <a:gd name="connsiteX58" fmla="*/ 60784 w 3179258"/>
                <a:gd name="connsiteY58" fmla="*/ 258992 h 626338"/>
                <a:gd name="connsiteX59" fmla="*/ 92498 w 3179258"/>
                <a:gd name="connsiteY59" fmla="*/ 285420 h 626338"/>
                <a:gd name="connsiteX60" fmla="*/ 132139 w 3179258"/>
                <a:gd name="connsiteY60" fmla="*/ 309205 h 626338"/>
                <a:gd name="connsiteX61" fmla="*/ 171781 w 3179258"/>
                <a:gd name="connsiteY61" fmla="*/ 325061 h 626338"/>
                <a:gd name="connsiteX62" fmla="*/ 229922 w 3179258"/>
                <a:gd name="connsiteY62" fmla="*/ 343561 h 626338"/>
                <a:gd name="connsiteX63" fmla="*/ 285420 w 3179258"/>
                <a:gd name="connsiteY63" fmla="*/ 354132 h 626338"/>
                <a:gd name="connsiteX64" fmla="*/ 340918 w 3179258"/>
                <a:gd name="connsiteY64" fmla="*/ 359417 h 626338"/>
                <a:gd name="connsiteX65" fmla="*/ 385845 w 3179258"/>
                <a:gd name="connsiteY65" fmla="*/ 359417 h 626338"/>
                <a:gd name="connsiteX66" fmla="*/ 562911 w 3179258"/>
                <a:gd name="connsiteY66" fmla="*/ 330347 h 626338"/>
                <a:gd name="connsiteX67" fmla="*/ 911758 w 3179258"/>
                <a:gd name="connsiteY67" fmla="*/ 280134 h 626338"/>
                <a:gd name="connsiteX68" fmla="*/ 1226248 w 3179258"/>
                <a:gd name="connsiteY68" fmla="*/ 235207 h 62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79258" h="626338">
                  <a:moveTo>
                    <a:pt x="1226248" y="235207"/>
                  </a:moveTo>
                  <a:lnTo>
                    <a:pt x="1437670" y="206137"/>
                  </a:lnTo>
                  <a:lnTo>
                    <a:pt x="1699304" y="171780"/>
                  </a:lnTo>
                  <a:lnTo>
                    <a:pt x="1839372" y="153281"/>
                  </a:lnTo>
                  <a:lnTo>
                    <a:pt x="2011152" y="134782"/>
                  </a:lnTo>
                  <a:lnTo>
                    <a:pt x="2259573" y="118925"/>
                  </a:lnTo>
                  <a:lnTo>
                    <a:pt x="2507993" y="92497"/>
                  </a:lnTo>
                  <a:lnTo>
                    <a:pt x="2544992" y="79283"/>
                  </a:lnTo>
                  <a:lnTo>
                    <a:pt x="2584634" y="60784"/>
                  </a:lnTo>
                  <a:lnTo>
                    <a:pt x="2671845" y="23785"/>
                  </a:lnTo>
                  <a:lnTo>
                    <a:pt x="2743200" y="0"/>
                  </a:lnTo>
                  <a:lnTo>
                    <a:pt x="2766985" y="2643"/>
                  </a:lnTo>
                  <a:lnTo>
                    <a:pt x="2817198" y="15857"/>
                  </a:lnTo>
                  <a:lnTo>
                    <a:pt x="2917624" y="52856"/>
                  </a:lnTo>
                  <a:lnTo>
                    <a:pt x="3060333" y="113639"/>
                  </a:lnTo>
                  <a:lnTo>
                    <a:pt x="3110546" y="137424"/>
                  </a:lnTo>
                  <a:lnTo>
                    <a:pt x="3136974" y="150638"/>
                  </a:lnTo>
                  <a:lnTo>
                    <a:pt x="3155473" y="166495"/>
                  </a:lnTo>
                  <a:lnTo>
                    <a:pt x="3168687" y="184994"/>
                  </a:lnTo>
                  <a:lnTo>
                    <a:pt x="3176615" y="208779"/>
                  </a:lnTo>
                  <a:lnTo>
                    <a:pt x="3179258" y="237850"/>
                  </a:lnTo>
                  <a:lnTo>
                    <a:pt x="3171330" y="274849"/>
                  </a:lnTo>
                  <a:lnTo>
                    <a:pt x="3158116" y="295991"/>
                  </a:lnTo>
                  <a:lnTo>
                    <a:pt x="3136974" y="311848"/>
                  </a:lnTo>
                  <a:lnTo>
                    <a:pt x="3094689" y="327704"/>
                  </a:lnTo>
                  <a:lnTo>
                    <a:pt x="3041834" y="335633"/>
                  </a:lnTo>
                  <a:lnTo>
                    <a:pt x="3015406" y="335633"/>
                  </a:lnTo>
                  <a:lnTo>
                    <a:pt x="2962551" y="327704"/>
                  </a:lnTo>
                  <a:lnTo>
                    <a:pt x="2880625" y="317133"/>
                  </a:lnTo>
                  <a:lnTo>
                    <a:pt x="2766985" y="314490"/>
                  </a:lnTo>
                  <a:lnTo>
                    <a:pt x="2613704" y="317133"/>
                  </a:lnTo>
                  <a:lnTo>
                    <a:pt x="2378498" y="327704"/>
                  </a:lnTo>
                  <a:lnTo>
                    <a:pt x="2164433" y="332990"/>
                  </a:lnTo>
                  <a:lnTo>
                    <a:pt x="2034937" y="338275"/>
                  </a:lnTo>
                  <a:lnTo>
                    <a:pt x="2003224" y="338275"/>
                  </a:lnTo>
                  <a:lnTo>
                    <a:pt x="1802373" y="359417"/>
                  </a:lnTo>
                  <a:lnTo>
                    <a:pt x="1577737" y="391131"/>
                  </a:lnTo>
                  <a:lnTo>
                    <a:pt x="1337244" y="428130"/>
                  </a:lnTo>
                  <a:lnTo>
                    <a:pt x="1136393" y="459843"/>
                  </a:lnTo>
                  <a:lnTo>
                    <a:pt x="927614" y="494199"/>
                  </a:lnTo>
                  <a:lnTo>
                    <a:pt x="787547" y="520627"/>
                  </a:lnTo>
                  <a:lnTo>
                    <a:pt x="660694" y="554983"/>
                  </a:lnTo>
                  <a:lnTo>
                    <a:pt x="512699" y="597267"/>
                  </a:lnTo>
                  <a:lnTo>
                    <a:pt x="438701" y="623695"/>
                  </a:lnTo>
                  <a:lnTo>
                    <a:pt x="406988" y="626338"/>
                  </a:lnTo>
                  <a:lnTo>
                    <a:pt x="364703" y="615767"/>
                  </a:lnTo>
                  <a:lnTo>
                    <a:pt x="317133" y="591982"/>
                  </a:lnTo>
                  <a:lnTo>
                    <a:pt x="266921" y="557626"/>
                  </a:lnTo>
                  <a:lnTo>
                    <a:pt x="203494" y="504770"/>
                  </a:lnTo>
                  <a:lnTo>
                    <a:pt x="137425" y="446629"/>
                  </a:lnTo>
                  <a:lnTo>
                    <a:pt x="81926" y="391131"/>
                  </a:lnTo>
                  <a:lnTo>
                    <a:pt x="36999" y="335633"/>
                  </a:lnTo>
                  <a:lnTo>
                    <a:pt x="5286" y="285420"/>
                  </a:lnTo>
                  <a:lnTo>
                    <a:pt x="0" y="264278"/>
                  </a:lnTo>
                  <a:lnTo>
                    <a:pt x="0" y="251064"/>
                  </a:lnTo>
                  <a:lnTo>
                    <a:pt x="5286" y="240493"/>
                  </a:lnTo>
                  <a:lnTo>
                    <a:pt x="23785" y="240493"/>
                  </a:lnTo>
                  <a:lnTo>
                    <a:pt x="42285" y="245778"/>
                  </a:lnTo>
                  <a:lnTo>
                    <a:pt x="60784" y="258992"/>
                  </a:lnTo>
                  <a:lnTo>
                    <a:pt x="92498" y="285420"/>
                  </a:lnTo>
                  <a:lnTo>
                    <a:pt x="132139" y="309205"/>
                  </a:lnTo>
                  <a:lnTo>
                    <a:pt x="171781" y="325061"/>
                  </a:lnTo>
                  <a:lnTo>
                    <a:pt x="229922" y="343561"/>
                  </a:lnTo>
                  <a:lnTo>
                    <a:pt x="285420" y="354132"/>
                  </a:lnTo>
                  <a:lnTo>
                    <a:pt x="340918" y="359417"/>
                  </a:lnTo>
                  <a:lnTo>
                    <a:pt x="385845" y="359417"/>
                  </a:lnTo>
                  <a:lnTo>
                    <a:pt x="562911" y="330347"/>
                  </a:lnTo>
                  <a:lnTo>
                    <a:pt x="911758" y="280134"/>
                  </a:lnTo>
                  <a:lnTo>
                    <a:pt x="1226248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24B9C1F1-3AAF-4FDE-B5E9-CE01BD9BBE51}"/>
                </a:ext>
              </a:extLst>
            </p:cNvPr>
            <p:cNvSpPr/>
            <p:nvPr/>
          </p:nvSpPr>
          <p:spPr>
            <a:xfrm rot="16200000">
              <a:off x="2231232" y="4174331"/>
              <a:ext cx="2814638" cy="428625"/>
            </a:xfrm>
            <a:custGeom>
              <a:avLst/>
              <a:gdLst>
                <a:gd name="connsiteX0" fmla="*/ 1331119 w 2814638"/>
                <a:gd name="connsiteY0" fmla="*/ 121444 h 428625"/>
                <a:gd name="connsiteX1" fmla="*/ 1771650 w 2814638"/>
                <a:gd name="connsiteY1" fmla="*/ 152400 h 428625"/>
                <a:gd name="connsiteX2" fmla="*/ 2064544 w 2814638"/>
                <a:gd name="connsiteY2" fmla="*/ 171450 h 428625"/>
                <a:gd name="connsiteX3" fmla="*/ 2264569 w 2814638"/>
                <a:gd name="connsiteY3" fmla="*/ 180975 h 428625"/>
                <a:gd name="connsiteX4" fmla="*/ 2390775 w 2814638"/>
                <a:gd name="connsiteY4" fmla="*/ 180975 h 428625"/>
                <a:gd name="connsiteX5" fmla="*/ 2443163 w 2814638"/>
                <a:gd name="connsiteY5" fmla="*/ 178594 h 428625"/>
                <a:gd name="connsiteX6" fmla="*/ 2497931 w 2814638"/>
                <a:gd name="connsiteY6" fmla="*/ 169069 h 428625"/>
                <a:gd name="connsiteX7" fmla="*/ 2543175 w 2814638"/>
                <a:gd name="connsiteY7" fmla="*/ 154781 h 428625"/>
                <a:gd name="connsiteX8" fmla="*/ 2581275 w 2814638"/>
                <a:gd name="connsiteY8" fmla="*/ 135731 h 428625"/>
                <a:gd name="connsiteX9" fmla="*/ 2609850 w 2814638"/>
                <a:gd name="connsiteY9" fmla="*/ 116681 h 428625"/>
                <a:gd name="connsiteX10" fmla="*/ 2643188 w 2814638"/>
                <a:gd name="connsiteY10" fmla="*/ 88106 h 428625"/>
                <a:gd name="connsiteX11" fmla="*/ 2678906 w 2814638"/>
                <a:gd name="connsiteY11" fmla="*/ 38100 h 428625"/>
                <a:gd name="connsiteX12" fmla="*/ 2814638 w 2814638"/>
                <a:gd name="connsiteY12" fmla="*/ 150019 h 428625"/>
                <a:gd name="connsiteX13" fmla="*/ 2750344 w 2814638"/>
                <a:gd name="connsiteY13" fmla="*/ 233362 h 428625"/>
                <a:gd name="connsiteX14" fmla="*/ 2705100 w 2814638"/>
                <a:gd name="connsiteY14" fmla="*/ 292894 h 428625"/>
                <a:gd name="connsiteX15" fmla="*/ 2667000 w 2814638"/>
                <a:gd name="connsiteY15" fmla="*/ 330994 h 428625"/>
                <a:gd name="connsiteX16" fmla="*/ 2626519 w 2814638"/>
                <a:gd name="connsiteY16" fmla="*/ 371475 h 428625"/>
                <a:gd name="connsiteX17" fmla="*/ 2593181 w 2814638"/>
                <a:gd name="connsiteY17" fmla="*/ 400050 h 428625"/>
                <a:gd name="connsiteX18" fmla="*/ 2559844 w 2814638"/>
                <a:gd name="connsiteY18" fmla="*/ 421481 h 428625"/>
                <a:gd name="connsiteX19" fmla="*/ 2528888 w 2814638"/>
                <a:gd name="connsiteY19" fmla="*/ 428625 h 428625"/>
                <a:gd name="connsiteX20" fmla="*/ 2440781 w 2814638"/>
                <a:gd name="connsiteY20" fmla="*/ 423862 h 428625"/>
                <a:gd name="connsiteX21" fmla="*/ 2174081 w 2814638"/>
                <a:gd name="connsiteY21" fmla="*/ 404812 h 428625"/>
                <a:gd name="connsiteX22" fmla="*/ 1790700 w 2814638"/>
                <a:gd name="connsiteY22" fmla="*/ 376237 h 428625"/>
                <a:gd name="connsiteX23" fmla="*/ 1531144 w 2814638"/>
                <a:gd name="connsiteY23" fmla="*/ 359569 h 428625"/>
                <a:gd name="connsiteX24" fmla="*/ 1212056 w 2814638"/>
                <a:gd name="connsiteY24" fmla="*/ 333375 h 428625"/>
                <a:gd name="connsiteX25" fmla="*/ 964406 w 2814638"/>
                <a:gd name="connsiteY25" fmla="*/ 314325 h 428625"/>
                <a:gd name="connsiteX26" fmla="*/ 731044 w 2814638"/>
                <a:gd name="connsiteY26" fmla="*/ 297656 h 428625"/>
                <a:gd name="connsiteX27" fmla="*/ 516731 w 2814638"/>
                <a:gd name="connsiteY27" fmla="*/ 283369 h 428625"/>
                <a:gd name="connsiteX28" fmla="*/ 381000 w 2814638"/>
                <a:gd name="connsiteY28" fmla="*/ 271462 h 428625"/>
                <a:gd name="connsiteX29" fmla="*/ 247650 w 2814638"/>
                <a:gd name="connsiteY29" fmla="*/ 259556 h 428625"/>
                <a:gd name="connsiteX30" fmla="*/ 185738 w 2814638"/>
                <a:gd name="connsiteY30" fmla="*/ 250031 h 428625"/>
                <a:gd name="connsiteX31" fmla="*/ 123825 w 2814638"/>
                <a:gd name="connsiteY31" fmla="*/ 235744 h 428625"/>
                <a:gd name="connsiteX32" fmla="*/ 83344 w 2814638"/>
                <a:gd name="connsiteY32" fmla="*/ 223837 h 428625"/>
                <a:gd name="connsiteX33" fmla="*/ 42863 w 2814638"/>
                <a:gd name="connsiteY33" fmla="*/ 204787 h 428625"/>
                <a:gd name="connsiteX34" fmla="*/ 21431 w 2814638"/>
                <a:gd name="connsiteY34" fmla="*/ 188119 h 428625"/>
                <a:gd name="connsiteX35" fmla="*/ 7144 w 2814638"/>
                <a:gd name="connsiteY35" fmla="*/ 171450 h 428625"/>
                <a:gd name="connsiteX36" fmla="*/ 0 w 2814638"/>
                <a:gd name="connsiteY36" fmla="*/ 150019 h 428625"/>
                <a:gd name="connsiteX37" fmla="*/ 0 w 2814638"/>
                <a:gd name="connsiteY37" fmla="*/ 138112 h 428625"/>
                <a:gd name="connsiteX38" fmla="*/ 11906 w 2814638"/>
                <a:gd name="connsiteY38" fmla="*/ 119062 h 428625"/>
                <a:gd name="connsiteX39" fmla="*/ 38100 w 2814638"/>
                <a:gd name="connsiteY39" fmla="*/ 95250 h 428625"/>
                <a:gd name="connsiteX40" fmla="*/ 69056 w 2814638"/>
                <a:gd name="connsiteY40" fmla="*/ 71437 h 428625"/>
                <a:gd name="connsiteX41" fmla="*/ 119063 w 2814638"/>
                <a:gd name="connsiteY41" fmla="*/ 40481 h 428625"/>
                <a:gd name="connsiteX42" fmla="*/ 161925 w 2814638"/>
                <a:gd name="connsiteY42" fmla="*/ 21431 h 428625"/>
                <a:gd name="connsiteX43" fmla="*/ 221456 w 2814638"/>
                <a:gd name="connsiteY43" fmla="*/ 7144 h 428625"/>
                <a:gd name="connsiteX44" fmla="*/ 273844 w 2814638"/>
                <a:gd name="connsiteY44" fmla="*/ 0 h 428625"/>
                <a:gd name="connsiteX45" fmla="*/ 328613 w 2814638"/>
                <a:gd name="connsiteY45" fmla="*/ 4762 h 428625"/>
                <a:gd name="connsiteX46" fmla="*/ 381000 w 2814638"/>
                <a:gd name="connsiteY46" fmla="*/ 11906 h 428625"/>
                <a:gd name="connsiteX47" fmla="*/ 521494 w 2814638"/>
                <a:gd name="connsiteY47" fmla="*/ 38100 h 428625"/>
                <a:gd name="connsiteX48" fmla="*/ 700088 w 2814638"/>
                <a:gd name="connsiteY48" fmla="*/ 71437 h 428625"/>
                <a:gd name="connsiteX49" fmla="*/ 959644 w 2814638"/>
                <a:gd name="connsiteY49" fmla="*/ 92869 h 428625"/>
                <a:gd name="connsiteX50" fmla="*/ 1331119 w 2814638"/>
                <a:gd name="connsiteY50" fmla="*/ 1214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14638" h="428625">
                  <a:moveTo>
                    <a:pt x="1331119" y="121444"/>
                  </a:moveTo>
                  <a:lnTo>
                    <a:pt x="1771650" y="152400"/>
                  </a:lnTo>
                  <a:lnTo>
                    <a:pt x="2064544" y="171450"/>
                  </a:lnTo>
                  <a:lnTo>
                    <a:pt x="2264569" y="180975"/>
                  </a:lnTo>
                  <a:lnTo>
                    <a:pt x="2390775" y="180975"/>
                  </a:lnTo>
                  <a:lnTo>
                    <a:pt x="2443163" y="178594"/>
                  </a:lnTo>
                  <a:lnTo>
                    <a:pt x="2497931" y="169069"/>
                  </a:lnTo>
                  <a:lnTo>
                    <a:pt x="2543175" y="154781"/>
                  </a:lnTo>
                  <a:lnTo>
                    <a:pt x="2581275" y="135731"/>
                  </a:lnTo>
                  <a:lnTo>
                    <a:pt x="2609850" y="116681"/>
                  </a:lnTo>
                  <a:lnTo>
                    <a:pt x="2643188" y="88106"/>
                  </a:lnTo>
                  <a:lnTo>
                    <a:pt x="2678906" y="38100"/>
                  </a:lnTo>
                  <a:lnTo>
                    <a:pt x="2814638" y="150019"/>
                  </a:lnTo>
                  <a:lnTo>
                    <a:pt x="2750344" y="233362"/>
                  </a:lnTo>
                  <a:lnTo>
                    <a:pt x="2705100" y="292894"/>
                  </a:lnTo>
                  <a:lnTo>
                    <a:pt x="2667000" y="330994"/>
                  </a:lnTo>
                  <a:lnTo>
                    <a:pt x="2626519" y="371475"/>
                  </a:lnTo>
                  <a:lnTo>
                    <a:pt x="2593181" y="400050"/>
                  </a:lnTo>
                  <a:lnTo>
                    <a:pt x="2559844" y="421481"/>
                  </a:lnTo>
                  <a:lnTo>
                    <a:pt x="2528888" y="428625"/>
                  </a:lnTo>
                  <a:lnTo>
                    <a:pt x="2440781" y="423862"/>
                  </a:lnTo>
                  <a:lnTo>
                    <a:pt x="2174081" y="404812"/>
                  </a:lnTo>
                  <a:lnTo>
                    <a:pt x="1790700" y="376237"/>
                  </a:lnTo>
                  <a:lnTo>
                    <a:pt x="1531144" y="359569"/>
                  </a:lnTo>
                  <a:lnTo>
                    <a:pt x="1212056" y="333375"/>
                  </a:lnTo>
                  <a:lnTo>
                    <a:pt x="964406" y="314325"/>
                  </a:lnTo>
                  <a:lnTo>
                    <a:pt x="731044" y="297656"/>
                  </a:lnTo>
                  <a:lnTo>
                    <a:pt x="516731" y="283369"/>
                  </a:lnTo>
                  <a:lnTo>
                    <a:pt x="381000" y="271462"/>
                  </a:lnTo>
                  <a:lnTo>
                    <a:pt x="247650" y="259556"/>
                  </a:lnTo>
                  <a:lnTo>
                    <a:pt x="185738" y="250031"/>
                  </a:lnTo>
                  <a:lnTo>
                    <a:pt x="123825" y="235744"/>
                  </a:lnTo>
                  <a:lnTo>
                    <a:pt x="83344" y="223837"/>
                  </a:lnTo>
                  <a:lnTo>
                    <a:pt x="42863" y="204787"/>
                  </a:lnTo>
                  <a:lnTo>
                    <a:pt x="21431" y="188119"/>
                  </a:lnTo>
                  <a:lnTo>
                    <a:pt x="7144" y="171450"/>
                  </a:lnTo>
                  <a:lnTo>
                    <a:pt x="0" y="150019"/>
                  </a:lnTo>
                  <a:lnTo>
                    <a:pt x="0" y="138112"/>
                  </a:lnTo>
                  <a:lnTo>
                    <a:pt x="11906" y="119062"/>
                  </a:lnTo>
                  <a:lnTo>
                    <a:pt x="38100" y="95250"/>
                  </a:lnTo>
                  <a:lnTo>
                    <a:pt x="69056" y="71437"/>
                  </a:lnTo>
                  <a:lnTo>
                    <a:pt x="119063" y="40481"/>
                  </a:lnTo>
                  <a:lnTo>
                    <a:pt x="161925" y="21431"/>
                  </a:lnTo>
                  <a:lnTo>
                    <a:pt x="221456" y="7144"/>
                  </a:lnTo>
                  <a:lnTo>
                    <a:pt x="273844" y="0"/>
                  </a:lnTo>
                  <a:lnTo>
                    <a:pt x="328613" y="4762"/>
                  </a:lnTo>
                  <a:lnTo>
                    <a:pt x="381000" y="11906"/>
                  </a:lnTo>
                  <a:lnTo>
                    <a:pt x="521494" y="38100"/>
                  </a:lnTo>
                  <a:lnTo>
                    <a:pt x="700088" y="71437"/>
                  </a:lnTo>
                  <a:lnTo>
                    <a:pt x="959644" y="92869"/>
                  </a:lnTo>
                  <a:lnTo>
                    <a:pt x="13311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5">
              <a:extLst>
                <a:ext uri="{FF2B5EF4-FFF2-40B4-BE49-F238E27FC236}">
                  <a16:creationId xmlns:a16="http://schemas.microsoft.com/office/drawing/2014/main" id="{9BB175A9-6F32-4C5C-A7D5-BD476AE3C46A}"/>
                </a:ext>
              </a:extLst>
            </p:cNvPr>
            <p:cNvSpPr/>
            <p:nvPr/>
          </p:nvSpPr>
          <p:spPr>
            <a:xfrm rot="16200000">
              <a:off x="3741738" y="3503612"/>
              <a:ext cx="4381500" cy="561975"/>
            </a:xfrm>
            <a:custGeom>
              <a:avLst/>
              <a:gdLst>
                <a:gd name="connsiteX0" fmla="*/ 2164197 w 4381353"/>
                <a:gd name="connsiteY0" fmla="*/ 211830 h 561350"/>
                <a:gd name="connsiteX1" fmla="*/ 2993865 w 4381353"/>
                <a:gd name="connsiteY1" fmla="*/ 211830 h 561350"/>
                <a:gd name="connsiteX2" fmla="*/ 3396343 w 4381353"/>
                <a:gd name="connsiteY2" fmla="*/ 211830 h 561350"/>
                <a:gd name="connsiteX3" fmla="*/ 3724679 w 4381353"/>
                <a:gd name="connsiteY3" fmla="*/ 211830 h 561350"/>
                <a:gd name="connsiteX4" fmla="*/ 3908265 w 4381353"/>
                <a:gd name="connsiteY4" fmla="*/ 208300 h 561350"/>
                <a:gd name="connsiteX5" fmla="*/ 3978875 w 4381353"/>
                <a:gd name="connsiteY5" fmla="*/ 201239 h 561350"/>
                <a:gd name="connsiteX6" fmla="*/ 4063608 w 4381353"/>
                <a:gd name="connsiteY6" fmla="*/ 183586 h 561350"/>
                <a:gd name="connsiteX7" fmla="*/ 4144809 w 4381353"/>
                <a:gd name="connsiteY7" fmla="*/ 151812 h 561350"/>
                <a:gd name="connsiteX8" fmla="*/ 4208358 w 4381353"/>
                <a:gd name="connsiteY8" fmla="*/ 116507 h 561350"/>
                <a:gd name="connsiteX9" fmla="*/ 4278968 w 4381353"/>
                <a:gd name="connsiteY9" fmla="*/ 63549 h 561350"/>
                <a:gd name="connsiteX10" fmla="*/ 4328395 w 4381353"/>
                <a:gd name="connsiteY10" fmla="*/ 17653 h 561350"/>
                <a:gd name="connsiteX11" fmla="*/ 4353109 w 4381353"/>
                <a:gd name="connsiteY11" fmla="*/ 0 h 561350"/>
                <a:gd name="connsiteX12" fmla="*/ 4363700 w 4381353"/>
                <a:gd name="connsiteY12" fmla="*/ 0 h 561350"/>
                <a:gd name="connsiteX13" fmla="*/ 4381353 w 4381353"/>
                <a:gd name="connsiteY13" fmla="*/ 7061 h 561350"/>
                <a:gd name="connsiteX14" fmla="*/ 4381353 w 4381353"/>
                <a:gd name="connsiteY14" fmla="*/ 28244 h 561350"/>
                <a:gd name="connsiteX15" fmla="*/ 4360170 w 4381353"/>
                <a:gd name="connsiteY15" fmla="*/ 134159 h 561350"/>
                <a:gd name="connsiteX16" fmla="*/ 4310743 w 4381353"/>
                <a:gd name="connsiteY16" fmla="*/ 278910 h 561350"/>
                <a:gd name="connsiteX17" fmla="*/ 4286029 w 4381353"/>
                <a:gd name="connsiteY17" fmla="*/ 345989 h 561350"/>
                <a:gd name="connsiteX18" fmla="*/ 4240133 w 4381353"/>
                <a:gd name="connsiteY18" fmla="*/ 434252 h 561350"/>
                <a:gd name="connsiteX19" fmla="*/ 4194236 w 4381353"/>
                <a:gd name="connsiteY19" fmla="*/ 504862 h 561350"/>
                <a:gd name="connsiteX20" fmla="*/ 4158931 w 4381353"/>
                <a:gd name="connsiteY20" fmla="*/ 547228 h 561350"/>
                <a:gd name="connsiteX21" fmla="*/ 4127157 w 4381353"/>
                <a:gd name="connsiteY21" fmla="*/ 561350 h 561350"/>
                <a:gd name="connsiteX22" fmla="*/ 4116565 w 4381353"/>
                <a:gd name="connsiteY22" fmla="*/ 561350 h 561350"/>
                <a:gd name="connsiteX23" fmla="*/ 4095382 w 4381353"/>
                <a:gd name="connsiteY23" fmla="*/ 550759 h 561350"/>
                <a:gd name="connsiteX24" fmla="*/ 4049486 w 4381353"/>
                <a:gd name="connsiteY24" fmla="*/ 515453 h 561350"/>
                <a:gd name="connsiteX25" fmla="*/ 4000058 w 4381353"/>
                <a:gd name="connsiteY25" fmla="*/ 490740 h 561350"/>
                <a:gd name="connsiteX26" fmla="*/ 3947101 w 4381353"/>
                <a:gd name="connsiteY26" fmla="*/ 473087 h 561350"/>
                <a:gd name="connsiteX27" fmla="*/ 3880021 w 4381353"/>
                <a:gd name="connsiteY27" fmla="*/ 458965 h 561350"/>
                <a:gd name="connsiteX28" fmla="*/ 3784698 w 4381353"/>
                <a:gd name="connsiteY28" fmla="*/ 455435 h 561350"/>
                <a:gd name="connsiteX29" fmla="*/ 3675252 w 4381353"/>
                <a:gd name="connsiteY29" fmla="*/ 448374 h 561350"/>
                <a:gd name="connsiteX30" fmla="*/ 3488136 w 4381353"/>
                <a:gd name="connsiteY30" fmla="*/ 437782 h 561350"/>
                <a:gd name="connsiteX31" fmla="*/ 3195104 w 4381353"/>
                <a:gd name="connsiteY31" fmla="*/ 430721 h 561350"/>
                <a:gd name="connsiteX32" fmla="*/ 2930316 w 4381353"/>
                <a:gd name="connsiteY32" fmla="*/ 434252 h 561350"/>
                <a:gd name="connsiteX33" fmla="*/ 2587858 w 4381353"/>
                <a:gd name="connsiteY33" fmla="*/ 434252 h 561350"/>
                <a:gd name="connsiteX34" fmla="*/ 2397211 w 4381353"/>
                <a:gd name="connsiteY34" fmla="*/ 437782 h 561350"/>
                <a:gd name="connsiteX35" fmla="*/ 2065343 w 4381353"/>
                <a:gd name="connsiteY35" fmla="*/ 441313 h 561350"/>
                <a:gd name="connsiteX36" fmla="*/ 1719354 w 4381353"/>
                <a:gd name="connsiteY36" fmla="*/ 444843 h 561350"/>
                <a:gd name="connsiteX37" fmla="*/ 1341591 w 4381353"/>
                <a:gd name="connsiteY37" fmla="*/ 448374 h 561350"/>
                <a:gd name="connsiteX38" fmla="*/ 992071 w 4381353"/>
                <a:gd name="connsiteY38" fmla="*/ 455435 h 561350"/>
                <a:gd name="connsiteX39" fmla="*/ 783771 w 4381353"/>
                <a:gd name="connsiteY39" fmla="*/ 469557 h 561350"/>
                <a:gd name="connsiteX40" fmla="*/ 628429 w 4381353"/>
                <a:gd name="connsiteY40" fmla="*/ 483679 h 561350"/>
                <a:gd name="connsiteX41" fmla="*/ 508392 w 4381353"/>
                <a:gd name="connsiteY41" fmla="*/ 497801 h 561350"/>
                <a:gd name="connsiteX42" fmla="*/ 483679 w 4381353"/>
                <a:gd name="connsiteY42" fmla="*/ 497801 h 561350"/>
                <a:gd name="connsiteX43" fmla="*/ 423660 w 4381353"/>
                <a:gd name="connsiteY43" fmla="*/ 476618 h 561350"/>
                <a:gd name="connsiteX44" fmla="*/ 300092 w 4381353"/>
                <a:gd name="connsiteY44" fmla="*/ 423660 h 561350"/>
                <a:gd name="connsiteX45" fmla="*/ 197708 w 4381353"/>
                <a:gd name="connsiteY45" fmla="*/ 377764 h 561350"/>
                <a:gd name="connsiteX46" fmla="*/ 123567 w 4381353"/>
                <a:gd name="connsiteY46" fmla="*/ 345989 h 561350"/>
                <a:gd name="connsiteX47" fmla="*/ 45896 w 4381353"/>
                <a:gd name="connsiteY47" fmla="*/ 310684 h 561350"/>
                <a:gd name="connsiteX48" fmla="*/ 17652 w 4381353"/>
                <a:gd name="connsiteY48" fmla="*/ 296562 h 561350"/>
                <a:gd name="connsiteX49" fmla="*/ 3530 w 4381353"/>
                <a:gd name="connsiteY49" fmla="*/ 282440 h 561350"/>
                <a:gd name="connsiteX50" fmla="*/ 0 w 4381353"/>
                <a:gd name="connsiteY50" fmla="*/ 261257 h 561350"/>
                <a:gd name="connsiteX51" fmla="*/ 3530 w 4381353"/>
                <a:gd name="connsiteY51" fmla="*/ 229483 h 561350"/>
                <a:gd name="connsiteX52" fmla="*/ 10591 w 4381353"/>
                <a:gd name="connsiteY52" fmla="*/ 201239 h 561350"/>
                <a:gd name="connsiteX53" fmla="*/ 24713 w 4381353"/>
                <a:gd name="connsiteY53" fmla="*/ 183586 h 561350"/>
                <a:gd name="connsiteX54" fmla="*/ 45896 w 4381353"/>
                <a:gd name="connsiteY54" fmla="*/ 165934 h 561350"/>
                <a:gd name="connsiteX55" fmla="*/ 589594 w 4381353"/>
                <a:gd name="connsiteY55" fmla="*/ 204769 h 561350"/>
                <a:gd name="connsiteX56" fmla="*/ 663734 w 4381353"/>
                <a:gd name="connsiteY56" fmla="*/ 211830 h 561350"/>
                <a:gd name="connsiteX57" fmla="*/ 829668 w 4381353"/>
                <a:gd name="connsiteY57" fmla="*/ 211830 h 561350"/>
                <a:gd name="connsiteX58" fmla="*/ 1345121 w 4381353"/>
                <a:gd name="connsiteY58" fmla="*/ 211830 h 561350"/>
                <a:gd name="connsiteX59" fmla="*/ 2164197 w 4381353"/>
                <a:gd name="connsiteY59" fmla="*/ 211830 h 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81353" h="561350">
                  <a:moveTo>
                    <a:pt x="2164197" y="211830"/>
                  </a:moveTo>
                  <a:lnTo>
                    <a:pt x="2993865" y="211830"/>
                  </a:lnTo>
                  <a:lnTo>
                    <a:pt x="3396343" y="211830"/>
                  </a:lnTo>
                  <a:lnTo>
                    <a:pt x="3724679" y="211830"/>
                  </a:lnTo>
                  <a:lnTo>
                    <a:pt x="3908265" y="208300"/>
                  </a:lnTo>
                  <a:lnTo>
                    <a:pt x="3978875" y="201239"/>
                  </a:lnTo>
                  <a:lnTo>
                    <a:pt x="4063608" y="183586"/>
                  </a:lnTo>
                  <a:lnTo>
                    <a:pt x="4144809" y="151812"/>
                  </a:lnTo>
                  <a:lnTo>
                    <a:pt x="4208358" y="116507"/>
                  </a:lnTo>
                  <a:lnTo>
                    <a:pt x="4278968" y="63549"/>
                  </a:lnTo>
                  <a:lnTo>
                    <a:pt x="4328395" y="17653"/>
                  </a:lnTo>
                  <a:lnTo>
                    <a:pt x="4353109" y="0"/>
                  </a:lnTo>
                  <a:lnTo>
                    <a:pt x="4363700" y="0"/>
                  </a:lnTo>
                  <a:lnTo>
                    <a:pt x="4381353" y="7061"/>
                  </a:lnTo>
                  <a:lnTo>
                    <a:pt x="4381353" y="28244"/>
                  </a:lnTo>
                  <a:lnTo>
                    <a:pt x="4360170" y="134159"/>
                  </a:lnTo>
                  <a:lnTo>
                    <a:pt x="4310743" y="278910"/>
                  </a:lnTo>
                  <a:lnTo>
                    <a:pt x="4286029" y="345989"/>
                  </a:lnTo>
                  <a:lnTo>
                    <a:pt x="4240133" y="434252"/>
                  </a:lnTo>
                  <a:lnTo>
                    <a:pt x="4194236" y="504862"/>
                  </a:lnTo>
                  <a:lnTo>
                    <a:pt x="4158931" y="547228"/>
                  </a:lnTo>
                  <a:lnTo>
                    <a:pt x="4127157" y="561350"/>
                  </a:lnTo>
                  <a:lnTo>
                    <a:pt x="4116565" y="561350"/>
                  </a:lnTo>
                  <a:lnTo>
                    <a:pt x="4095382" y="550759"/>
                  </a:lnTo>
                  <a:lnTo>
                    <a:pt x="4049486" y="515453"/>
                  </a:lnTo>
                  <a:lnTo>
                    <a:pt x="4000058" y="490740"/>
                  </a:lnTo>
                  <a:lnTo>
                    <a:pt x="3947101" y="473087"/>
                  </a:lnTo>
                  <a:lnTo>
                    <a:pt x="3880021" y="458965"/>
                  </a:lnTo>
                  <a:lnTo>
                    <a:pt x="3784698" y="455435"/>
                  </a:lnTo>
                  <a:lnTo>
                    <a:pt x="3675252" y="448374"/>
                  </a:lnTo>
                  <a:lnTo>
                    <a:pt x="3488136" y="437782"/>
                  </a:lnTo>
                  <a:lnTo>
                    <a:pt x="3195104" y="430721"/>
                  </a:lnTo>
                  <a:lnTo>
                    <a:pt x="2930316" y="434252"/>
                  </a:lnTo>
                  <a:lnTo>
                    <a:pt x="2587858" y="434252"/>
                  </a:lnTo>
                  <a:lnTo>
                    <a:pt x="2397211" y="437782"/>
                  </a:lnTo>
                  <a:lnTo>
                    <a:pt x="2065343" y="441313"/>
                  </a:lnTo>
                  <a:lnTo>
                    <a:pt x="1719354" y="444843"/>
                  </a:lnTo>
                  <a:lnTo>
                    <a:pt x="1341591" y="448374"/>
                  </a:lnTo>
                  <a:lnTo>
                    <a:pt x="992071" y="455435"/>
                  </a:lnTo>
                  <a:lnTo>
                    <a:pt x="783771" y="469557"/>
                  </a:lnTo>
                  <a:lnTo>
                    <a:pt x="628429" y="483679"/>
                  </a:lnTo>
                  <a:lnTo>
                    <a:pt x="508392" y="497801"/>
                  </a:lnTo>
                  <a:lnTo>
                    <a:pt x="483679" y="497801"/>
                  </a:lnTo>
                  <a:lnTo>
                    <a:pt x="423660" y="476618"/>
                  </a:lnTo>
                  <a:lnTo>
                    <a:pt x="300092" y="423660"/>
                  </a:lnTo>
                  <a:lnTo>
                    <a:pt x="197708" y="377764"/>
                  </a:lnTo>
                  <a:lnTo>
                    <a:pt x="123567" y="345989"/>
                  </a:lnTo>
                  <a:lnTo>
                    <a:pt x="45896" y="310684"/>
                  </a:lnTo>
                  <a:lnTo>
                    <a:pt x="17652" y="296562"/>
                  </a:lnTo>
                  <a:lnTo>
                    <a:pt x="3530" y="282440"/>
                  </a:lnTo>
                  <a:lnTo>
                    <a:pt x="0" y="261257"/>
                  </a:lnTo>
                  <a:lnTo>
                    <a:pt x="3530" y="229483"/>
                  </a:lnTo>
                  <a:lnTo>
                    <a:pt x="10591" y="201239"/>
                  </a:lnTo>
                  <a:lnTo>
                    <a:pt x="24713" y="183586"/>
                  </a:lnTo>
                  <a:lnTo>
                    <a:pt x="45896" y="165934"/>
                  </a:lnTo>
                  <a:lnTo>
                    <a:pt x="589594" y="204769"/>
                  </a:lnTo>
                  <a:lnTo>
                    <a:pt x="663734" y="211830"/>
                  </a:lnTo>
                  <a:lnTo>
                    <a:pt x="829668" y="211830"/>
                  </a:lnTo>
                  <a:lnTo>
                    <a:pt x="1345121" y="211830"/>
                  </a:lnTo>
                  <a:lnTo>
                    <a:pt x="2164197" y="211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6">
              <a:extLst>
                <a:ext uri="{FF2B5EF4-FFF2-40B4-BE49-F238E27FC236}">
                  <a16:creationId xmlns:a16="http://schemas.microsoft.com/office/drawing/2014/main" id="{13B7336F-72DF-4746-8EE8-C6E032D15A60}"/>
                </a:ext>
              </a:extLst>
            </p:cNvPr>
            <p:cNvSpPr/>
            <p:nvPr/>
          </p:nvSpPr>
          <p:spPr>
            <a:xfrm rot="16200000">
              <a:off x="5136357" y="5203031"/>
              <a:ext cx="800100" cy="719137"/>
            </a:xfrm>
            <a:custGeom>
              <a:avLst/>
              <a:gdLst>
                <a:gd name="connsiteX0" fmla="*/ 714375 w 800100"/>
                <a:gd name="connsiteY0" fmla="*/ 195262 h 719137"/>
                <a:gd name="connsiteX1" fmla="*/ 650081 w 800100"/>
                <a:gd name="connsiteY1" fmla="*/ 316706 h 719137"/>
                <a:gd name="connsiteX2" fmla="*/ 595312 w 800100"/>
                <a:gd name="connsiteY2" fmla="*/ 426244 h 719137"/>
                <a:gd name="connsiteX3" fmla="*/ 573881 w 800100"/>
                <a:gd name="connsiteY3" fmla="*/ 483394 h 719137"/>
                <a:gd name="connsiteX4" fmla="*/ 542925 w 800100"/>
                <a:gd name="connsiteY4" fmla="*/ 578644 h 719137"/>
                <a:gd name="connsiteX5" fmla="*/ 535781 w 800100"/>
                <a:gd name="connsiteY5" fmla="*/ 607219 h 719137"/>
                <a:gd name="connsiteX6" fmla="*/ 535781 w 800100"/>
                <a:gd name="connsiteY6" fmla="*/ 623887 h 719137"/>
                <a:gd name="connsiteX7" fmla="*/ 540543 w 800100"/>
                <a:gd name="connsiteY7" fmla="*/ 640556 h 719137"/>
                <a:gd name="connsiteX8" fmla="*/ 547687 w 800100"/>
                <a:gd name="connsiteY8" fmla="*/ 654844 h 719137"/>
                <a:gd name="connsiteX9" fmla="*/ 564356 w 800100"/>
                <a:gd name="connsiteY9" fmla="*/ 666750 h 719137"/>
                <a:gd name="connsiteX10" fmla="*/ 578643 w 800100"/>
                <a:gd name="connsiteY10" fmla="*/ 673894 h 719137"/>
                <a:gd name="connsiteX11" fmla="*/ 638175 w 800100"/>
                <a:gd name="connsiteY11" fmla="*/ 688181 h 719137"/>
                <a:gd name="connsiteX12" fmla="*/ 733425 w 800100"/>
                <a:gd name="connsiteY12" fmla="*/ 719137 h 719137"/>
                <a:gd name="connsiteX13" fmla="*/ 0 w 800100"/>
                <a:gd name="connsiteY13" fmla="*/ 676275 h 719137"/>
                <a:gd name="connsiteX14" fmla="*/ 9525 w 800100"/>
                <a:gd name="connsiteY14" fmla="*/ 659606 h 719137"/>
                <a:gd name="connsiteX15" fmla="*/ 35718 w 800100"/>
                <a:gd name="connsiteY15" fmla="*/ 638175 h 719137"/>
                <a:gd name="connsiteX16" fmla="*/ 71437 w 800100"/>
                <a:gd name="connsiteY16" fmla="*/ 611981 h 719137"/>
                <a:gd name="connsiteX17" fmla="*/ 128587 w 800100"/>
                <a:gd name="connsiteY17" fmla="*/ 576262 h 719137"/>
                <a:gd name="connsiteX18" fmla="*/ 202406 w 800100"/>
                <a:gd name="connsiteY18" fmla="*/ 535781 h 719137"/>
                <a:gd name="connsiteX19" fmla="*/ 292893 w 800100"/>
                <a:gd name="connsiteY19" fmla="*/ 485775 h 719137"/>
                <a:gd name="connsiteX20" fmla="*/ 326231 w 800100"/>
                <a:gd name="connsiteY20" fmla="*/ 461962 h 719137"/>
                <a:gd name="connsiteX21" fmla="*/ 464343 w 800100"/>
                <a:gd name="connsiteY21" fmla="*/ 352425 h 719137"/>
                <a:gd name="connsiteX22" fmla="*/ 607218 w 800100"/>
                <a:gd name="connsiteY22" fmla="*/ 202406 h 719137"/>
                <a:gd name="connsiteX23" fmla="*/ 731043 w 800100"/>
                <a:gd name="connsiteY23" fmla="*/ 38100 h 719137"/>
                <a:gd name="connsiteX24" fmla="*/ 750093 w 800100"/>
                <a:gd name="connsiteY24" fmla="*/ 16669 h 719137"/>
                <a:gd name="connsiteX25" fmla="*/ 769143 w 800100"/>
                <a:gd name="connsiteY25" fmla="*/ 4762 h 719137"/>
                <a:gd name="connsiteX26" fmla="*/ 792956 w 800100"/>
                <a:gd name="connsiteY26" fmla="*/ 0 h 719137"/>
                <a:gd name="connsiteX27" fmla="*/ 797718 w 800100"/>
                <a:gd name="connsiteY27" fmla="*/ 7144 h 719137"/>
                <a:gd name="connsiteX28" fmla="*/ 800100 w 800100"/>
                <a:gd name="connsiteY28" fmla="*/ 19050 h 719137"/>
                <a:gd name="connsiteX29" fmla="*/ 795337 w 800100"/>
                <a:gd name="connsiteY29" fmla="*/ 45244 h 719137"/>
                <a:gd name="connsiteX30" fmla="*/ 766762 w 800100"/>
                <a:gd name="connsiteY30" fmla="*/ 111919 h 719137"/>
                <a:gd name="connsiteX31" fmla="*/ 714375 w 800100"/>
                <a:gd name="connsiteY31" fmla="*/ 1952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719137">
                  <a:moveTo>
                    <a:pt x="714375" y="195262"/>
                  </a:moveTo>
                  <a:lnTo>
                    <a:pt x="650081" y="316706"/>
                  </a:lnTo>
                  <a:lnTo>
                    <a:pt x="595312" y="426244"/>
                  </a:lnTo>
                  <a:lnTo>
                    <a:pt x="573881" y="483394"/>
                  </a:lnTo>
                  <a:lnTo>
                    <a:pt x="542925" y="578644"/>
                  </a:lnTo>
                  <a:lnTo>
                    <a:pt x="535781" y="607219"/>
                  </a:lnTo>
                  <a:lnTo>
                    <a:pt x="535781" y="623887"/>
                  </a:lnTo>
                  <a:lnTo>
                    <a:pt x="540543" y="640556"/>
                  </a:lnTo>
                  <a:lnTo>
                    <a:pt x="547687" y="654844"/>
                  </a:lnTo>
                  <a:lnTo>
                    <a:pt x="564356" y="666750"/>
                  </a:lnTo>
                  <a:lnTo>
                    <a:pt x="578643" y="673894"/>
                  </a:lnTo>
                  <a:lnTo>
                    <a:pt x="638175" y="688181"/>
                  </a:lnTo>
                  <a:lnTo>
                    <a:pt x="733425" y="719137"/>
                  </a:lnTo>
                  <a:lnTo>
                    <a:pt x="0" y="676275"/>
                  </a:lnTo>
                  <a:lnTo>
                    <a:pt x="9525" y="659606"/>
                  </a:lnTo>
                  <a:lnTo>
                    <a:pt x="35718" y="638175"/>
                  </a:lnTo>
                  <a:lnTo>
                    <a:pt x="71437" y="611981"/>
                  </a:lnTo>
                  <a:lnTo>
                    <a:pt x="128587" y="576262"/>
                  </a:lnTo>
                  <a:lnTo>
                    <a:pt x="202406" y="535781"/>
                  </a:lnTo>
                  <a:lnTo>
                    <a:pt x="292893" y="485775"/>
                  </a:lnTo>
                  <a:lnTo>
                    <a:pt x="326231" y="461962"/>
                  </a:lnTo>
                  <a:lnTo>
                    <a:pt x="464343" y="352425"/>
                  </a:lnTo>
                  <a:lnTo>
                    <a:pt x="607218" y="202406"/>
                  </a:lnTo>
                  <a:lnTo>
                    <a:pt x="731043" y="38100"/>
                  </a:lnTo>
                  <a:lnTo>
                    <a:pt x="750093" y="16669"/>
                  </a:lnTo>
                  <a:lnTo>
                    <a:pt x="769143" y="4762"/>
                  </a:lnTo>
                  <a:lnTo>
                    <a:pt x="792956" y="0"/>
                  </a:lnTo>
                  <a:lnTo>
                    <a:pt x="797718" y="7144"/>
                  </a:lnTo>
                  <a:lnTo>
                    <a:pt x="800100" y="19050"/>
                  </a:lnTo>
                  <a:lnTo>
                    <a:pt x="795337" y="45244"/>
                  </a:lnTo>
                  <a:lnTo>
                    <a:pt x="766762" y="111919"/>
                  </a:lnTo>
                  <a:lnTo>
                    <a:pt x="714375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180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7B39162-185A-4BC8-B88F-9FB1B5563E63}"/>
              </a:ext>
            </a:extLst>
          </p:cNvPr>
          <p:cNvGrpSpPr/>
          <p:nvPr/>
        </p:nvGrpSpPr>
        <p:grpSpPr>
          <a:xfrm>
            <a:off x="2779713" y="1495425"/>
            <a:ext cx="4156075" cy="4708525"/>
            <a:chOff x="2779713" y="1495425"/>
            <a:chExt cx="4156075" cy="4708525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1F0030D-F32F-A246-9FE1-45226F844953}"/>
                </a:ext>
              </a:extLst>
            </p:cNvPr>
            <p:cNvSpPr/>
            <p:nvPr/>
          </p:nvSpPr>
          <p:spPr>
            <a:xfrm>
              <a:off x="3841750" y="3135313"/>
              <a:ext cx="723900" cy="742950"/>
            </a:xfrm>
            <a:custGeom>
              <a:avLst/>
              <a:gdLst>
                <a:gd name="connsiteX0" fmla="*/ 452438 w 723900"/>
                <a:gd name="connsiteY0" fmla="*/ 523875 h 742950"/>
                <a:gd name="connsiteX1" fmla="*/ 390525 w 723900"/>
                <a:gd name="connsiteY1" fmla="*/ 426244 h 742950"/>
                <a:gd name="connsiteX2" fmla="*/ 342900 w 723900"/>
                <a:gd name="connsiteY2" fmla="*/ 364332 h 742950"/>
                <a:gd name="connsiteX3" fmla="*/ 285750 w 723900"/>
                <a:gd name="connsiteY3" fmla="*/ 300038 h 742950"/>
                <a:gd name="connsiteX4" fmla="*/ 226219 w 723900"/>
                <a:gd name="connsiteY4" fmla="*/ 238125 h 742950"/>
                <a:gd name="connsiteX5" fmla="*/ 154782 w 723900"/>
                <a:gd name="connsiteY5" fmla="*/ 171450 h 742950"/>
                <a:gd name="connsiteX6" fmla="*/ 73819 w 723900"/>
                <a:gd name="connsiteY6" fmla="*/ 104775 h 742950"/>
                <a:gd name="connsiteX7" fmla="*/ 28575 w 723900"/>
                <a:gd name="connsiteY7" fmla="*/ 71438 h 742950"/>
                <a:gd name="connsiteX8" fmla="*/ 11907 w 723900"/>
                <a:gd name="connsiteY8" fmla="*/ 54769 h 742950"/>
                <a:gd name="connsiteX9" fmla="*/ 0 w 723900"/>
                <a:gd name="connsiteY9" fmla="*/ 33338 h 742950"/>
                <a:gd name="connsiteX10" fmla="*/ 4763 w 723900"/>
                <a:gd name="connsiteY10" fmla="*/ 14288 h 742950"/>
                <a:gd name="connsiteX11" fmla="*/ 16669 w 723900"/>
                <a:gd name="connsiteY11" fmla="*/ 7144 h 742950"/>
                <a:gd name="connsiteX12" fmla="*/ 38100 w 723900"/>
                <a:gd name="connsiteY12" fmla="*/ 2382 h 742950"/>
                <a:gd name="connsiteX13" fmla="*/ 54769 w 723900"/>
                <a:gd name="connsiteY13" fmla="*/ 0 h 742950"/>
                <a:gd name="connsiteX14" fmla="*/ 104775 w 723900"/>
                <a:gd name="connsiteY14" fmla="*/ 11907 h 742950"/>
                <a:gd name="connsiteX15" fmla="*/ 238125 w 723900"/>
                <a:gd name="connsiteY15" fmla="*/ 64294 h 742950"/>
                <a:gd name="connsiteX16" fmla="*/ 366713 w 723900"/>
                <a:gd name="connsiteY16" fmla="*/ 119063 h 742950"/>
                <a:gd name="connsiteX17" fmla="*/ 507207 w 723900"/>
                <a:gd name="connsiteY17" fmla="*/ 190500 h 742950"/>
                <a:gd name="connsiteX18" fmla="*/ 621507 w 723900"/>
                <a:gd name="connsiteY18" fmla="*/ 250032 h 742950"/>
                <a:gd name="connsiteX19" fmla="*/ 645319 w 723900"/>
                <a:gd name="connsiteY19" fmla="*/ 285750 h 742950"/>
                <a:gd name="connsiteX20" fmla="*/ 678657 w 723900"/>
                <a:gd name="connsiteY20" fmla="*/ 335757 h 742950"/>
                <a:gd name="connsiteX21" fmla="*/ 709613 w 723900"/>
                <a:gd name="connsiteY21" fmla="*/ 407194 h 742950"/>
                <a:gd name="connsiteX22" fmla="*/ 719138 w 723900"/>
                <a:gd name="connsiteY22" fmla="*/ 459582 h 742950"/>
                <a:gd name="connsiteX23" fmla="*/ 723900 w 723900"/>
                <a:gd name="connsiteY23" fmla="*/ 502444 h 742950"/>
                <a:gd name="connsiteX24" fmla="*/ 723900 w 723900"/>
                <a:gd name="connsiteY24" fmla="*/ 564357 h 742950"/>
                <a:gd name="connsiteX25" fmla="*/ 716757 w 723900"/>
                <a:gd name="connsiteY25" fmla="*/ 619125 h 742950"/>
                <a:gd name="connsiteX26" fmla="*/ 704850 w 723900"/>
                <a:gd name="connsiteY26" fmla="*/ 661988 h 742950"/>
                <a:gd name="connsiteX27" fmla="*/ 681038 w 723900"/>
                <a:gd name="connsiteY27" fmla="*/ 704850 h 742950"/>
                <a:gd name="connsiteX28" fmla="*/ 657225 w 723900"/>
                <a:gd name="connsiteY28" fmla="*/ 731044 h 742950"/>
                <a:gd name="connsiteX29" fmla="*/ 635794 w 723900"/>
                <a:gd name="connsiteY29" fmla="*/ 742950 h 742950"/>
                <a:gd name="connsiteX30" fmla="*/ 616744 w 723900"/>
                <a:gd name="connsiteY30" fmla="*/ 742950 h 742950"/>
                <a:gd name="connsiteX31" fmla="*/ 578644 w 723900"/>
                <a:gd name="connsiteY31" fmla="*/ 723900 h 742950"/>
                <a:gd name="connsiteX32" fmla="*/ 552450 w 723900"/>
                <a:gd name="connsiteY32" fmla="*/ 700088 h 742950"/>
                <a:gd name="connsiteX33" fmla="*/ 531019 w 723900"/>
                <a:gd name="connsiteY33" fmla="*/ 666750 h 742950"/>
                <a:gd name="connsiteX34" fmla="*/ 502444 w 723900"/>
                <a:gd name="connsiteY34" fmla="*/ 609600 h 742950"/>
                <a:gd name="connsiteX35" fmla="*/ 452438 w 723900"/>
                <a:gd name="connsiteY35" fmla="*/ 5238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3900" h="742950">
                  <a:moveTo>
                    <a:pt x="452438" y="523875"/>
                  </a:moveTo>
                  <a:lnTo>
                    <a:pt x="390525" y="426244"/>
                  </a:lnTo>
                  <a:lnTo>
                    <a:pt x="342900" y="364332"/>
                  </a:lnTo>
                  <a:lnTo>
                    <a:pt x="285750" y="300038"/>
                  </a:lnTo>
                  <a:lnTo>
                    <a:pt x="226219" y="238125"/>
                  </a:lnTo>
                  <a:lnTo>
                    <a:pt x="154782" y="171450"/>
                  </a:lnTo>
                  <a:lnTo>
                    <a:pt x="73819" y="104775"/>
                  </a:lnTo>
                  <a:lnTo>
                    <a:pt x="28575" y="71438"/>
                  </a:lnTo>
                  <a:lnTo>
                    <a:pt x="11907" y="54769"/>
                  </a:lnTo>
                  <a:lnTo>
                    <a:pt x="0" y="33338"/>
                  </a:lnTo>
                  <a:lnTo>
                    <a:pt x="4763" y="14288"/>
                  </a:lnTo>
                  <a:lnTo>
                    <a:pt x="16669" y="7144"/>
                  </a:lnTo>
                  <a:lnTo>
                    <a:pt x="38100" y="2382"/>
                  </a:lnTo>
                  <a:lnTo>
                    <a:pt x="54769" y="0"/>
                  </a:lnTo>
                  <a:lnTo>
                    <a:pt x="104775" y="11907"/>
                  </a:lnTo>
                  <a:lnTo>
                    <a:pt x="238125" y="64294"/>
                  </a:lnTo>
                  <a:lnTo>
                    <a:pt x="366713" y="119063"/>
                  </a:lnTo>
                  <a:lnTo>
                    <a:pt x="507207" y="190500"/>
                  </a:lnTo>
                  <a:lnTo>
                    <a:pt x="621507" y="250032"/>
                  </a:lnTo>
                  <a:lnTo>
                    <a:pt x="645319" y="285750"/>
                  </a:lnTo>
                  <a:lnTo>
                    <a:pt x="678657" y="335757"/>
                  </a:lnTo>
                  <a:lnTo>
                    <a:pt x="709613" y="407194"/>
                  </a:lnTo>
                  <a:lnTo>
                    <a:pt x="719138" y="459582"/>
                  </a:lnTo>
                  <a:lnTo>
                    <a:pt x="723900" y="502444"/>
                  </a:lnTo>
                  <a:lnTo>
                    <a:pt x="723900" y="564357"/>
                  </a:lnTo>
                  <a:lnTo>
                    <a:pt x="716757" y="619125"/>
                  </a:lnTo>
                  <a:lnTo>
                    <a:pt x="704850" y="661988"/>
                  </a:lnTo>
                  <a:lnTo>
                    <a:pt x="681038" y="704850"/>
                  </a:lnTo>
                  <a:lnTo>
                    <a:pt x="657225" y="731044"/>
                  </a:lnTo>
                  <a:lnTo>
                    <a:pt x="635794" y="742950"/>
                  </a:lnTo>
                  <a:lnTo>
                    <a:pt x="616744" y="742950"/>
                  </a:lnTo>
                  <a:lnTo>
                    <a:pt x="578644" y="723900"/>
                  </a:lnTo>
                  <a:lnTo>
                    <a:pt x="552450" y="700088"/>
                  </a:lnTo>
                  <a:lnTo>
                    <a:pt x="531019" y="666750"/>
                  </a:lnTo>
                  <a:lnTo>
                    <a:pt x="502444" y="609600"/>
                  </a:lnTo>
                  <a:lnTo>
                    <a:pt x="452438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2B2A403-9BFF-E547-BAE9-02BB00C6A246}"/>
                </a:ext>
              </a:extLst>
            </p:cNvPr>
            <p:cNvSpPr/>
            <p:nvPr/>
          </p:nvSpPr>
          <p:spPr>
            <a:xfrm rot="16200000">
              <a:off x="781050" y="3613151"/>
              <a:ext cx="4454525" cy="457200"/>
            </a:xfrm>
            <a:custGeom>
              <a:avLst/>
              <a:gdLst>
                <a:gd name="connsiteX0" fmla="*/ 2373782 w 4454957"/>
                <a:gd name="connsiteY0" fmla="*/ 387705 h 457200"/>
                <a:gd name="connsiteX1" fmla="*/ 384048 w 4454957"/>
                <a:gd name="connsiteY1" fmla="*/ 336499 h 457200"/>
                <a:gd name="connsiteX2" fmla="*/ 245059 w 4454957"/>
                <a:gd name="connsiteY2" fmla="*/ 336499 h 457200"/>
                <a:gd name="connsiteX3" fmla="*/ 197510 w 4454957"/>
                <a:gd name="connsiteY3" fmla="*/ 329184 h 457200"/>
                <a:gd name="connsiteX4" fmla="*/ 153619 w 4454957"/>
                <a:gd name="connsiteY4" fmla="*/ 314553 h 457200"/>
                <a:gd name="connsiteX5" fmla="*/ 102413 w 4454957"/>
                <a:gd name="connsiteY5" fmla="*/ 288950 h 457200"/>
                <a:gd name="connsiteX6" fmla="*/ 51206 w 4454957"/>
                <a:gd name="connsiteY6" fmla="*/ 252374 h 457200"/>
                <a:gd name="connsiteX7" fmla="*/ 14630 w 4454957"/>
                <a:gd name="connsiteY7" fmla="*/ 219456 h 457200"/>
                <a:gd name="connsiteX8" fmla="*/ 0 w 4454957"/>
                <a:gd name="connsiteY8" fmla="*/ 186537 h 457200"/>
                <a:gd name="connsiteX9" fmla="*/ 7315 w 4454957"/>
                <a:gd name="connsiteY9" fmla="*/ 146304 h 457200"/>
                <a:gd name="connsiteX10" fmla="*/ 25603 w 4454957"/>
                <a:gd name="connsiteY10" fmla="*/ 124358 h 457200"/>
                <a:gd name="connsiteX11" fmla="*/ 69494 w 4454957"/>
                <a:gd name="connsiteY11" fmla="*/ 91440 h 457200"/>
                <a:gd name="connsiteX12" fmla="*/ 138989 w 4454957"/>
                <a:gd name="connsiteY12" fmla="*/ 62179 h 457200"/>
                <a:gd name="connsiteX13" fmla="*/ 226771 w 4454957"/>
                <a:gd name="connsiteY13" fmla="*/ 40233 h 457200"/>
                <a:gd name="connsiteX14" fmla="*/ 299923 w 4454957"/>
                <a:gd name="connsiteY14" fmla="*/ 21945 h 457200"/>
                <a:gd name="connsiteX15" fmla="*/ 409651 w 4454957"/>
                <a:gd name="connsiteY15" fmla="*/ 0 h 457200"/>
                <a:gd name="connsiteX16" fmla="*/ 446227 w 4454957"/>
                <a:gd name="connsiteY16" fmla="*/ 10973 h 457200"/>
                <a:gd name="connsiteX17" fmla="*/ 526694 w 4454957"/>
                <a:gd name="connsiteY17" fmla="*/ 36576 h 457200"/>
                <a:gd name="connsiteX18" fmla="*/ 662025 w 4454957"/>
                <a:gd name="connsiteY18" fmla="*/ 69494 h 457200"/>
                <a:gd name="connsiteX19" fmla="*/ 782726 w 4454957"/>
                <a:gd name="connsiteY19" fmla="*/ 91440 h 457200"/>
                <a:gd name="connsiteX20" fmla="*/ 903427 w 4454957"/>
                <a:gd name="connsiteY20" fmla="*/ 109728 h 457200"/>
                <a:gd name="connsiteX21" fmla="*/ 1115568 w 4454957"/>
                <a:gd name="connsiteY21" fmla="*/ 124358 h 457200"/>
                <a:gd name="connsiteX22" fmla="*/ 1463040 w 4454957"/>
                <a:gd name="connsiteY22" fmla="*/ 138989 h 457200"/>
                <a:gd name="connsiteX23" fmla="*/ 2008022 w 4454957"/>
                <a:gd name="connsiteY23" fmla="*/ 157277 h 457200"/>
                <a:gd name="connsiteX24" fmla="*/ 2688336 w 4454957"/>
                <a:gd name="connsiteY24" fmla="*/ 179222 h 457200"/>
                <a:gd name="connsiteX25" fmla="*/ 3591763 w 4454957"/>
                <a:gd name="connsiteY25" fmla="*/ 179222 h 457200"/>
                <a:gd name="connsiteX26" fmla="*/ 4045305 w 4454957"/>
                <a:gd name="connsiteY26" fmla="*/ 175565 h 457200"/>
                <a:gd name="connsiteX27" fmla="*/ 4107485 w 4454957"/>
                <a:gd name="connsiteY27" fmla="*/ 171907 h 457200"/>
                <a:gd name="connsiteX28" fmla="*/ 4191609 w 4454957"/>
                <a:gd name="connsiteY28" fmla="*/ 153619 h 457200"/>
                <a:gd name="connsiteX29" fmla="*/ 4294022 w 4454957"/>
                <a:gd name="connsiteY29" fmla="*/ 120701 h 457200"/>
                <a:gd name="connsiteX30" fmla="*/ 4400093 w 4454957"/>
                <a:gd name="connsiteY30" fmla="*/ 73152 h 457200"/>
                <a:gd name="connsiteX31" fmla="*/ 4425696 w 4454957"/>
                <a:gd name="connsiteY31" fmla="*/ 69494 h 457200"/>
                <a:gd name="connsiteX32" fmla="*/ 4443984 w 4454957"/>
                <a:gd name="connsiteY32" fmla="*/ 73152 h 457200"/>
                <a:gd name="connsiteX33" fmla="*/ 4451299 w 4454957"/>
                <a:gd name="connsiteY33" fmla="*/ 87782 h 457200"/>
                <a:gd name="connsiteX34" fmla="*/ 4454957 w 4454957"/>
                <a:gd name="connsiteY34" fmla="*/ 106070 h 457200"/>
                <a:gd name="connsiteX35" fmla="*/ 4447641 w 4454957"/>
                <a:gd name="connsiteY35" fmla="*/ 142646 h 457200"/>
                <a:gd name="connsiteX36" fmla="*/ 4418381 w 4454957"/>
                <a:gd name="connsiteY36" fmla="*/ 234086 h 457200"/>
                <a:gd name="connsiteX37" fmla="*/ 4367174 w 4454957"/>
                <a:gd name="connsiteY37" fmla="*/ 336499 h 457200"/>
                <a:gd name="connsiteX38" fmla="*/ 4286707 w 4454957"/>
                <a:gd name="connsiteY38" fmla="*/ 457200 h 457200"/>
                <a:gd name="connsiteX39" fmla="*/ 4118457 w 4454957"/>
                <a:gd name="connsiteY39" fmla="*/ 416966 h 457200"/>
                <a:gd name="connsiteX40" fmla="*/ 3668573 w 4454957"/>
                <a:gd name="connsiteY40" fmla="*/ 420624 h 457200"/>
                <a:gd name="connsiteX41" fmla="*/ 3035808 w 4454957"/>
                <a:gd name="connsiteY41" fmla="*/ 420624 h 457200"/>
                <a:gd name="connsiteX42" fmla="*/ 2922422 w 4454957"/>
                <a:gd name="connsiteY42" fmla="*/ 398678 h 457200"/>
                <a:gd name="connsiteX43" fmla="*/ 2373782 w 4454957"/>
                <a:gd name="connsiteY43" fmla="*/ 38770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4957" h="457200">
                  <a:moveTo>
                    <a:pt x="2373782" y="387705"/>
                  </a:moveTo>
                  <a:lnTo>
                    <a:pt x="384048" y="336499"/>
                  </a:lnTo>
                  <a:lnTo>
                    <a:pt x="245059" y="336499"/>
                  </a:lnTo>
                  <a:lnTo>
                    <a:pt x="197510" y="329184"/>
                  </a:lnTo>
                  <a:lnTo>
                    <a:pt x="153619" y="314553"/>
                  </a:lnTo>
                  <a:lnTo>
                    <a:pt x="102413" y="288950"/>
                  </a:lnTo>
                  <a:lnTo>
                    <a:pt x="51206" y="252374"/>
                  </a:lnTo>
                  <a:lnTo>
                    <a:pt x="14630" y="219456"/>
                  </a:lnTo>
                  <a:lnTo>
                    <a:pt x="0" y="186537"/>
                  </a:lnTo>
                  <a:lnTo>
                    <a:pt x="7315" y="146304"/>
                  </a:lnTo>
                  <a:lnTo>
                    <a:pt x="25603" y="124358"/>
                  </a:lnTo>
                  <a:lnTo>
                    <a:pt x="69494" y="91440"/>
                  </a:lnTo>
                  <a:lnTo>
                    <a:pt x="138989" y="62179"/>
                  </a:lnTo>
                  <a:lnTo>
                    <a:pt x="226771" y="40233"/>
                  </a:lnTo>
                  <a:lnTo>
                    <a:pt x="299923" y="21945"/>
                  </a:lnTo>
                  <a:lnTo>
                    <a:pt x="409651" y="0"/>
                  </a:lnTo>
                  <a:lnTo>
                    <a:pt x="446227" y="10973"/>
                  </a:lnTo>
                  <a:lnTo>
                    <a:pt x="526694" y="36576"/>
                  </a:lnTo>
                  <a:lnTo>
                    <a:pt x="662025" y="69494"/>
                  </a:lnTo>
                  <a:lnTo>
                    <a:pt x="782726" y="91440"/>
                  </a:lnTo>
                  <a:lnTo>
                    <a:pt x="903427" y="109728"/>
                  </a:lnTo>
                  <a:lnTo>
                    <a:pt x="1115568" y="124358"/>
                  </a:lnTo>
                  <a:lnTo>
                    <a:pt x="1463040" y="138989"/>
                  </a:lnTo>
                  <a:lnTo>
                    <a:pt x="2008022" y="157277"/>
                  </a:lnTo>
                  <a:lnTo>
                    <a:pt x="2688336" y="179222"/>
                  </a:lnTo>
                  <a:lnTo>
                    <a:pt x="3591763" y="179222"/>
                  </a:lnTo>
                  <a:lnTo>
                    <a:pt x="4045305" y="175565"/>
                  </a:lnTo>
                  <a:lnTo>
                    <a:pt x="4107485" y="171907"/>
                  </a:lnTo>
                  <a:lnTo>
                    <a:pt x="4191609" y="153619"/>
                  </a:lnTo>
                  <a:lnTo>
                    <a:pt x="4294022" y="120701"/>
                  </a:lnTo>
                  <a:lnTo>
                    <a:pt x="4400093" y="73152"/>
                  </a:lnTo>
                  <a:lnTo>
                    <a:pt x="4425696" y="69494"/>
                  </a:lnTo>
                  <a:lnTo>
                    <a:pt x="4443984" y="73152"/>
                  </a:lnTo>
                  <a:lnTo>
                    <a:pt x="4451299" y="87782"/>
                  </a:lnTo>
                  <a:lnTo>
                    <a:pt x="4454957" y="106070"/>
                  </a:lnTo>
                  <a:lnTo>
                    <a:pt x="4447641" y="142646"/>
                  </a:lnTo>
                  <a:lnTo>
                    <a:pt x="4418381" y="234086"/>
                  </a:lnTo>
                  <a:lnTo>
                    <a:pt x="4367174" y="336499"/>
                  </a:lnTo>
                  <a:lnTo>
                    <a:pt x="4286707" y="457200"/>
                  </a:lnTo>
                  <a:lnTo>
                    <a:pt x="4118457" y="416966"/>
                  </a:lnTo>
                  <a:lnTo>
                    <a:pt x="3668573" y="420624"/>
                  </a:lnTo>
                  <a:lnTo>
                    <a:pt x="3035808" y="420624"/>
                  </a:lnTo>
                  <a:lnTo>
                    <a:pt x="2922422" y="398678"/>
                  </a:lnTo>
                  <a:lnTo>
                    <a:pt x="2373782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B48A81A-A009-694E-A2F1-788F7A99BC1E}"/>
                </a:ext>
              </a:extLst>
            </p:cNvPr>
            <p:cNvSpPr/>
            <p:nvPr/>
          </p:nvSpPr>
          <p:spPr>
            <a:xfrm>
              <a:off x="3081338" y="1590675"/>
              <a:ext cx="1460500" cy="1495425"/>
            </a:xfrm>
            <a:custGeom>
              <a:avLst/>
              <a:gdLst>
                <a:gd name="connsiteX0" fmla="*/ 652462 w 1459706"/>
                <a:gd name="connsiteY0" fmla="*/ 271463 h 1495425"/>
                <a:gd name="connsiteX1" fmla="*/ 33337 w 1459706"/>
                <a:gd name="connsiteY1" fmla="*/ 383381 h 1495425"/>
                <a:gd name="connsiteX2" fmla="*/ 0 w 1459706"/>
                <a:gd name="connsiteY2" fmla="*/ 204788 h 1495425"/>
                <a:gd name="connsiteX3" fmla="*/ 276225 w 1459706"/>
                <a:gd name="connsiteY3" fmla="*/ 159544 h 1495425"/>
                <a:gd name="connsiteX4" fmla="*/ 554831 w 1459706"/>
                <a:gd name="connsiteY4" fmla="*/ 114300 h 1495425"/>
                <a:gd name="connsiteX5" fmla="*/ 921543 w 1459706"/>
                <a:gd name="connsiteY5" fmla="*/ 52388 h 1495425"/>
                <a:gd name="connsiteX6" fmla="*/ 969168 w 1459706"/>
                <a:gd name="connsiteY6" fmla="*/ 28575 h 1495425"/>
                <a:gd name="connsiteX7" fmla="*/ 997743 w 1459706"/>
                <a:gd name="connsiteY7" fmla="*/ 16669 h 1495425"/>
                <a:gd name="connsiteX8" fmla="*/ 1028700 w 1459706"/>
                <a:gd name="connsiteY8" fmla="*/ 7144 h 1495425"/>
                <a:gd name="connsiteX9" fmla="*/ 1052512 w 1459706"/>
                <a:gd name="connsiteY9" fmla="*/ 0 h 1495425"/>
                <a:gd name="connsiteX10" fmla="*/ 1088231 w 1459706"/>
                <a:gd name="connsiteY10" fmla="*/ 0 h 1495425"/>
                <a:gd name="connsiteX11" fmla="*/ 1131093 w 1459706"/>
                <a:gd name="connsiteY11" fmla="*/ 4763 h 1495425"/>
                <a:gd name="connsiteX12" fmla="*/ 1219200 w 1459706"/>
                <a:gd name="connsiteY12" fmla="*/ 35719 h 1495425"/>
                <a:gd name="connsiteX13" fmla="*/ 1278731 w 1459706"/>
                <a:gd name="connsiteY13" fmla="*/ 66675 h 1495425"/>
                <a:gd name="connsiteX14" fmla="*/ 1331118 w 1459706"/>
                <a:gd name="connsiteY14" fmla="*/ 102394 h 1495425"/>
                <a:gd name="connsiteX15" fmla="*/ 1393031 w 1459706"/>
                <a:gd name="connsiteY15" fmla="*/ 154781 h 1495425"/>
                <a:gd name="connsiteX16" fmla="*/ 1440656 w 1459706"/>
                <a:gd name="connsiteY16" fmla="*/ 204788 h 1495425"/>
                <a:gd name="connsiteX17" fmla="*/ 1454943 w 1459706"/>
                <a:gd name="connsiteY17" fmla="*/ 228600 h 1495425"/>
                <a:gd name="connsiteX18" fmla="*/ 1459706 w 1459706"/>
                <a:gd name="connsiteY18" fmla="*/ 259556 h 1495425"/>
                <a:gd name="connsiteX19" fmla="*/ 1447800 w 1459706"/>
                <a:gd name="connsiteY19" fmla="*/ 292894 h 1495425"/>
                <a:gd name="connsiteX20" fmla="*/ 1426368 w 1459706"/>
                <a:gd name="connsiteY20" fmla="*/ 311944 h 1495425"/>
                <a:gd name="connsiteX21" fmla="*/ 1404937 w 1459706"/>
                <a:gd name="connsiteY21" fmla="*/ 333375 h 1495425"/>
                <a:gd name="connsiteX22" fmla="*/ 1376362 w 1459706"/>
                <a:gd name="connsiteY22" fmla="*/ 392906 h 1495425"/>
                <a:gd name="connsiteX23" fmla="*/ 1354931 w 1459706"/>
                <a:gd name="connsiteY23" fmla="*/ 466725 h 1495425"/>
                <a:gd name="connsiteX24" fmla="*/ 1345406 w 1459706"/>
                <a:gd name="connsiteY24" fmla="*/ 542925 h 1495425"/>
                <a:gd name="connsiteX25" fmla="*/ 1307306 w 1459706"/>
                <a:gd name="connsiteY25" fmla="*/ 852488 h 1495425"/>
                <a:gd name="connsiteX26" fmla="*/ 1238250 w 1459706"/>
                <a:gd name="connsiteY26" fmla="*/ 1433513 h 1495425"/>
                <a:gd name="connsiteX27" fmla="*/ 1202531 w 1459706"/>
                <a:gd name="connsiteY27" fmla="*/ 1459706 h 1495425"/>
                <a:gd name="connsiteX28" fmla="*/ 1152525 w 1459706"/>
                <a:gd name="connsiteY28" fmla="*/ 1493044 h 1495425"/>
                <a:gd name="connsiteX29" fmla="*/ 1123950 w 1459706"/>
                <a:gd name="connsiteY29" fmla="*/ 1495425 h 1495425"/>
                <a:gd name="connsiteX30" fmla="*/ 1090612 w 1459706"/>
                <a:gd name="connsiteY30" fmla="*/ 1490663 h 1495425"/>
                <a:gd name="connsiteX31" fmla="*/ 1062037 w 1459706"/>
                <a:gd name="connsiteY31" fmla="*/ 1476375 h 1495425"/>
                <a:gd name="connsiteX32" fmla="*/ 1021556 w 1459706"/>
                <a:gd name="connsiteY32" fmla="*/ 1440656 h 1495425"/>
                <a:gd name="connsiteX33" fmla="*/ 1042987 w 1459706"/>
                <a:gd name="connsiteY33" fmla="*/ 1252538 h 1495425"/>
                <a:gd name="connsiteX34" fmla="*/ 1083468 w 1459706"/>
                <a:gd name="connsiteY34" fmla="*/ 819150 h 1495425"/>
                <a:gd name="connsiteX35" fmla="*/ 1083468 w 1459706"/>
                <a:gd name="connsiteY35" fmla="*/ 626269 h 1495425"/>
                <a:gd name="connsiteX36" fmla="*/ 1081087 w 1459706"/>
                <a:gd name="connsiteY36" fmla="*/ 326231 h 1495425"/>
                <a:gd name="connsiteX37" fmla="*/ 1081087 w 1459706"/>
                <a:gd name="connsiteY37" fmla="*/ 264319 h 1495425"/>
                <a:gd name="connsiteX38" fmla="*/ 1076325 w 1459706"/>
                <a:gd name="connsiteY38" fmla="*/ 242888 h 1495425"/>
                <a:gd name="connsiteX39" fmla="*/ 1062037 w 1459706"/>
                <a:gd name="connsiteY39" fmla="*/ 226219 h 1495425"/>
                <a:gd name="connsiteX40" fmla="*/ 1035843 w 1459706"/>
                <a:gd name="connsiteY40" fmla="*/ 214313 h 1495425"/>
                <a:gd name="connsiteX41" fmla="*/ 978693 w 1459706"/>
                <a:gd name="connsiteY41" fmla="*/ 214313 h 1495425"/>
                <a:gd name="connsiteX42" fmla="*/ 652462 w 1459706"/>
                <a:gd name="connsiteY42" fmla="*/ 271463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59706" h="1495425">
                  <a:moveTo>
                    <a:pt x="652462" y="271463"/>
                  </a:moveTo>
                  <a:lnTo>
                    <a:pt x="33337" y="383381"/>
                  </a:lnTo>
                  <a:lnTo>
                    <a:pt x="0" y="204788"/>
                  </a:lnTo>
                  <a:lnTo>
                    <a:pt x="276225" y="159544"/>
                  </a:lnTo>
                  <a:lnTo>
                    <a:pt x="554831" y="114300"/>
                  </a:lnTo>
                  <a:lnTo>
                    <a:pt x="921543" y="52388"/>
                  </a:lnTo>
                  <a:lnTo>
                    <a:pt x="969168" y="28575"/>
                  </a:lnTo>
                  <a:lnTo>
                    <a:pt x="997743" y="16669"/>
                  </a:lnTo>
                  <a:lnTo>
                    <a:pt x="1028700" y="7144"/>
                  </a:lnTo>
                  <a:lnTo>
                    <a:pt x="1052512" y="0"/>
                  </a:lnTo>
                  <a:lnTo>
                    <a:pt x="1088231" y="0"/>
                  </a:lnTo>
                  <a:lnTo>
                    <a:pt x="1131093" y="4763"/>
                  </a:lnTo>
                  <a:lnTo>
                    <a:pt x="1219200" y="35719"/>
                  </a:lnTo>
                  <a:lnTo>
                    <a:pt x="1278731" y="66675"/>
                  </a:lnTo>
                  <a:lnTo>
                    <a:pt x="1331118" y="102394"/>
                  </a:lnTo>
                  <a:lnTo>
                    <a:pt x="1393031" y="154781"/>
                  </a:lnTo>
                  <a:lnTo>
                    <a:pt x="1440656" y="204788"/>
                  </a:lnTo>
                  <a:lnTo>
                    <a:pt x="1454943" y="228600"/>
                  </a:lnTo>
                  <a:lnTo>
                    <a:pt x="1459706" y="259556"/>
                  </a:lnTo>
                  <a:lnTo>
                    <a:pt x="1447800" y="292894"/>
                  </a:lnTo>
                  <a:lnTo>
                    <a:pt x="1426368" y="311944"/>
                  </a:lnTo>
                  <a:lnTo>
                    <a:pt x="1404937" y="333375"/>
                  </a:lnTo>
                  <a:lnTo>
                    <a:pt x="1376362" y="392906"/>
                  </a:lnTo>
                  <a:lnTo>
                    <a:pt x="1354931" y="466725"/>
                  </a:lnTo>
                  <a:lnTo>
                    <a:pt x="1345406" y="542925"/>
                  </a:lnTo>
                  <a:lnTo>
                    <a:pt x="1307306" y="852488"/>
                  </a:lnTo>
                  <a:lnTo>
                    <a:pt x="1238250" y="1433513"/>
                  </a:lnTo>
                  <a:lnTo>
                    <a:pt x="1202531" y="1459706"/>
                  </a:lnTo>
                  <a:lnTo>
                    <a:pt x="1152525" y="1493044"/>
                  </a:lnTo>
                  <a:lnTo>
                    <a:pt x="1123950" y="1495425"/>
                  </a:lnTo>
                  <a:lnTo>
                    <a:pt x="1090612" y="1490663"/>
                  </a:lnTo>
                  <a:lnTo>
                    <a:pt x="1062037" y="1476375"/>
                  </a:lnTo>
                  <a:lnTo>
                    <a:pt x="1021556" y="1440656"/>
                  </a:lnTo>
                  <a:lnTo>
                    <a:pt x="1042987" y="1252538"/>
                  </a:lnTo>
                  <a:lnTo>
                    <a:pt x="1083468" y="819150"/>
                  </a:lnTo>
                  <a:lnTo>
                    <a:pt x="1083468" y="626269"/>
                  </a:lnTo>
                  <a:cubicBezTo>
                    <a:pt x="1082674" y="526256"/>
                    <a:pt x="1081881" y="426244"/>
                    <a:pt x="1081087" y="326231"/>
                  </a:cubicBezTo>
                  <a:lnTo>
                    <a:pt x="1081087" y="264319"/>
                  </a:lnTo>
                  <a:lnTo>
                    <a:pt x="1076325" y="242888"/>
                  </a:lnTo>
                  <a:lnTo>
                    <a:pt x="1062037" y="226219"/>
                  </a:lnTo>
                  <a:lnTo>
                    <a:pt x="1035843" y="214313"/>
                  </a:lnTo>
                  <a:lnTo>
                    <a:pt x="978693" y="214313"/>
                  </a:lnTo>
                  <a:lnTo>
                    <a:pt x="6524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2E2C02-FFFA-1C49-9ABF-AB53DA0493DA}"/>
                </a:ext>
              </a:extLst>
            </p:cNvPr>
            <p:cNvSpPr/>
            <p:nvPr/>
          </p:nvSpPr>
          <p:spPr>
            <a:xfrm>
              <a:off x="3128963" y="2227263"/>
              <a:ext cx="1082675" cy="323850"/>
            </a:xfrm>
            <a:custGeom>
              <a:avLst/>
              <a:gdLst>
                <a:gd name="connsiteX0" fmla="*/ 464343 w 1083468"/>
                <a:gd name="connsiteY0" fmla="*/ 252412 h 323850"/>
                <a:gd name="connsiteX1" fmla="*/ 11906 w 1083468"/>
                <a:gd name="connsiteY1" fmla="*/ 323850 h 323850"/>
                <a:gd name="connsiteX2" fmla="*/ 0 w 1083468"/>
                <a:gd name="connsiteY2" fmla="*/ 159544 h 323850"/>
                <a:gd name="connsiteX3" fmla="*/ 280987 w 1083468"/>
                <a:gd name="connsiteY3" fmla="*/ 116681 h 323850"/>
                <a:gd name="connsiteX4" fmla="*/ 511968 w 1083468"/>
                <a:gd name="connsiteY4" fmla="*/ 80962 h 323850"/>
                <a:gd name="connsiteX5" fmla="*/ 747712 w 1083468"/>
                <a:gd name="connsiteY5" fmla="*/ 47625 h 323850"/>
                <a:gd name="connsiteX6" fmla="*/ 802481 w 1083468"/>
                <a:gd name="connsiteY6" fmla="*/ 40481 h 323850"/>
                <a:gd name="connsiteX7" fmla="*/ 842962 w 1083468"/>
                <a:gd name="connsiteY7" fmla="*/ 28575 h 323850"/>
                <a:gd name="connsiteX8" fmla="*/ 888206 w 1083468"/>
                <a:gd name="connsiteY8" fmla="*/ 14287 h 323850"/>
                <a:gd name="connsiteX9" fmla="*/ 976312 w 1083468"/>
                <a:gd name="connsiteY9" fmla="*/ 2381 h 323850"/>
                <a:gd name="connsiteX10" fmla="*/ 1066800 w 1083468"/>
                <a:gd name="connsiteY10" fmla="*/ 0 h 323850"/>
                <a:gd name="connsiteX11" fmla="*/ 1083468 w 1083468"/>
                <a:gd name="connsiteY11" fmla="*/ 171450 h 323850"/>
                <a:gd name="connsiteX12" fmla="*/ 752475 w 1083468"/>
                <a:gd name="connsiteY12" fmla="*/ 214312 h 323850"/>
                <a:gd name="connsiteX13" fmla="*/ 464343 w 1083468"/>
                <a:gd name="connsiteY13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468" h="323850">
                  <a:moveTo>
                    <a:pt x="464343" y="252412"/>
                  </a:moveTo>
                  <a:lnTo>
                    <a:pt x="11906" y="323850"/>
                  </a:lnTo>
                  <a:lnTo>
                    <a:pt x="0" y="159544"/>
                  </a:lnTo>
                  <a:lnTo>
                    <a:pt x="280987" y="116681"/>
                  </a:lnTo>
                  <a:lnTo>
                    <a:pt x="511968" y="80962"/>
                  </a:lnTo>
                  <a:lnTo>
                    <a:pt x="747712" y="47625"/>
                  </a:lnTo>
                  <a:lnTo>
                    <a:pt x="802481" y="40481"/>
                  </a:lnTo>
                  <a:lnTo>
                    <a:pt x="842962" y="28575"/>
                  </a:lnTo>
                  <a:lnTo>
                    <a:pt x="888206" y="14287"/>
                  </a:lnTo>
                  <a:lnTo>
                    <a:pt x="976312" y="2381"/>
                  </a:lnTo>
                  <a:lnTo>
                    <a:pt x="1066800" y="0"/>
                  </a:lnTo>
                  <a:lnTo>
                    <a:pt x="1083468" y="171450"/>
                  </a:lnTo>
                  <a:lnTo>
                    <a:pt x="752475" y="214312"/>
                  </a:lnTo>
                  <a:lnTo>
                    <a:pt x="464343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0B71EAF-6FD1-1845-8AF2-6E0B74E5E877}"/>
                </a:ext>
              </a:extLst>
            </p:cNvPr>
            <p:cNvSpPr/>
            <p:nvPr/>
          </p:nvSpPr>
          <p:spPr>
            <a:xfrm>
              <a:off x="3119438" y="2840038"/>
              <a:ext cx="1057275" cy="307975"/>
            </a:xfrm>
            <a:custGeom>
              <a:avLst/>
              <a:gdLst>
                <a:gd name="connsiteX0" fmla="*/ 640556 w 1057275"/>
                <a:gd name="connsiteY0" fmla="*/ 204788 h 307182"/>
                <a:gd name="connsiteX1" fmla="*/ 297656 w 1057275"/>
                <a:gd name="connsiteY1" fmla="*/ 280988 h 307182"/>
                <a:gd name="connsiteX2" fmla="*/ 240506 w 1057275"/>
                <a:gd name="connsiteY2" fmla="*/ 297657 h 307182"/>
                <a:gd name="connsiteX3" fmla="*/ 2381 w 1057275"/>
                <a:gd name="connsiteY3" fmla="*/ 307182 h 307182"/>
                <a:gd name="connsiteX4" fmla="*/ 0 w 1057275"/>
                <a:gd name="connsiteY4" fmla="*/ 150019 h 307182"/>
                <a:gd name="connsiteX5" fmla="*/ 250031 w 1057275"/>
                <a:gd name="connsiteY5" fmla="*/ 111919 h 307182"/>
                <a:gd name="connsiteX6" fmla="*/ 523875 w 1057275"/>
                <a:gd name="connsiteY6" fmla="*/ 69057 h 307182"/>
                <a:gd name="connsiteX7" fmla="*/ 745331 w 1057275"/>
                <a:gd name="connsiteY7" fmla="*/ 30957 h 307182"/>
                <a:gd name="connsiteX8" fmla="*/ 821531 w 1057275"/>
                <a:gd name="connsiteY8" fmla="*/ 9525 h 307182"/>
                <a:gd name="connsiteX9" fmla="*/ 885825 w 1057275"/>
                <a:gd name="connsiteY9" fmla="*/ 0 h 307182"/>
                <a:gd name="connsiteX10" fmla="*/ 959643 w 1057275"/>
                <a:gd name="connsiteY10" fmla="*/ 0 h 307182"/>
                <a:gd name="connsiteX11" fmla="*/ 1057275 w 1057275"/>
                <a:gd name="connsiteY11" fmla="*/ 16669 h 307182"/>
                <a:gd name="connsiteX12" fmla="*/ 1052512 w 1057275"/>
                <a:gd name="connsiteY12" fmla="*/ 188119 h 307182"/>
                <a:gd name="connsiteX13" fmla="*/ 973931 w 1057275"/>
                <a:gd name="connsiteY13" fmla="*/ 190500 h 307182"/>
                <a:gd name="connsiteX14" fmla="*/ 907256 w 1057275"/>
                <a:gd name="connsiteY14" fmla="*/ 185738 h 307182"/>
                <a:gd name="connsiteX15" fmla="*/ 812006 w 1057275"/>
                <a:gd name="connsiteY15" fmla="*/ 183357 h 307182"/>
                <a:gd name="connsiteX16" fmla="*/ 640556 w 1057275"/>
                <a:gd name="connsiteY16" fmla="*/ 204788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7275" h="307182">
                  <a:moveTo>
                    <a:pt x="640556" y="204788"/>
                  </a:moveTo>
                  <a:lnTo>
                    <a:pt x="297656" y="280988"/>
                  </a:lnTo>
                  <a:lnTo>
                    <a:pt x="240506" y="297657"/>
                  </a:lnTo>
                  <a:lnTo>
                    <a:pt x="2381" y="307182"/>
                  </a:lnTo>
                  <a:cubicBezTo>
                    <a:pt x="1587" y="254794"/>
                    <a:pt x="794" y="202407"/>
                    <a:pt x="0" y="150019"/>
                  </a:cubicBezTo>
                  <a:lnTo>
                    <a:pt x="250031" y="111919"/>
                  </a:lnTo>
                  <a:lnTo>
                    <a:pt x="523875" y="69057"/>
                  </a:lnTo>
                  <a:lnTo>
                    <a:pt x="745331" y="30957"/>
                  </a:lnTo>
                  <a:lnTo>
                    <a:pt x="821531" y="9525"/>
                  </a:lnTo>
                  <a:lnTo>
                    <a:pt x="885825" y="0"/>
                  </a:lnTo>
                  <a:lnTo>
                    <a:pt x="959643" y="0"/>
                  </a:lnTo>
                  <a:lnTo>
                    <a:pt x="1057275" y="16669"/>
                  </a:lnTo>
                  <a:lnTo>
                    <a:pt x="1052512" y="188119"/>
                  </a:lnTo>
                  <a:lnTo>
                    <a:pt x="973931" y="190500"/>
                  </a:lnTo>
                  <a:lnTo>
                    <a:pt x="907256" y="185738"/>
                  </a:lnTo>
                  <a:lnTo>
                    <a:pt x="812006" y="183357"/>
                  </a:lnTo>
                  <a:lnTo>
                    <a:pt x="6405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7F350594-22AB-B644-B2F3-8930D321C5B3}"/>
                </a:ext>
              </a:extLst>
            </p:cNvPr>
            <p:cNvSpPr/>
            <p:nvPr/>
          </p:nvSpPr>
          <p:spPr>
            <a:xfrm>
              <a:off x="4984750" y="1573213"/>
              <a:ext cx="452438" cy="1498600"/>
            </a:xfrm>
            <a:custGeom>
              <a:avLst/>
              <a:gdLst>
                <a:gd name="connsiteX0" fmla="*/ 207169 w 452438"/>
                <a:gd name="connsiteY0" fmla="*/ 871538 h 1497807"/>
                <a:gd name="connsiteX1" fmla="*/ 207169 w 452438"/>
                <a:gd name="connsiteY1" fmla="*/ 447675 h 1497807"/>
                <a:gd name="connsiteX2" fmla="*/ 200025 w 452438"/>
                <a:gd name="connsiteY2" fmla="*/ 309563 h 1497807"/>
                <a:gd name="connsiteX3" fmla="*/ 185738 w 452438"/>
                <a:gd name="connsiteY3" fmla="*/ 245269 h 1497807"/>
                <a:gd name="connsiteX4" fmla="*/ 159544 w 452438"/>
                <a:gd name="connsiteY4" fmla="*/ 190500 h 1497807"/>
                <a:gd name="connsiteX5" fmla="*/ 126207 w 452438"/>
                <a:gd name="connsiteY5" fmla="*/ 147638 h 1497807"/>
                <a:gd name="connsiteX6" fmla="*/ 88107 w 452438"/>
                <a:gd name="connsiteY6" fmla="*/ 114300 h 1497807"/>
                <a:gd name="connsiteX7" fmla="*/ 42863 w 452438"/>
                <a:gd name="connsiteY7" fmla="*/ 78582 h 1497807"/>
                <a:gd name="connsiteX8" fmla="*/ 16669 w 452438"/>
                <a:gd name="connsiteY8" fmla="*/ 64294 h 1497807"/>
                <a:gd name="connsiteX9" fmla="*/ 0 w 452438"/>
                <a:gd name="connsiteY9" fmla="*/ 38100 h 1497807"/>
                <a:gd name="connsiteX10" fmla="*/ 2382 w 452438"/>
                <a:gd name="connsiteY10" fmla="*/ 19050 h 1497807"/>
                <a:gd name="connsiteX11" fmla="*/ 9525 w 452438"/>
                <a:gd name="connsiteY11" fmla="*/ 9525 h 1497807"/>
                <a:gd name="connsiteX12" fmla="*/ 40482 w 452438"/>
                <a:gd name="connsiteY12" fmla="*/ 0 h 1497807"/>
                <a:gd name="connsiteX13" fmla="*/ 83344 w 452438"/>
                <a:gd name="connsiteY13" fmla="*/ 0 h 1497807"/>
                <a:gd name="connsiteX14" fmla="*/ 142875 w 452438"/>
                <a:gd name="connsiteY14" fmla="*/ 7144 h 1497807"/>
                <a:gd name="connsiteX15" fmla="*/ 221457 w 452438"/>
                <a:gd name="connsiteY15" fmla="*/ 30957 h 1497807"/>
                <a:gd name="connsiteX16" fmla="*/ 309563 w 452438"/>
                <a:gd name="connsiteY16" fmla="*/ 66675 h 1497807"/>
                <a:gd name="connsiteX17" fmla="*/ 411957 w 452438"/>
                <a:gd name="connsiteY17" fmla="*/ 135732 h 1497807"/>
                <a:gd name="connsiteX18" fmla="*/ 452438 w 452438"/>
                <a:gd name="connsiteY18" fmla="*/ 300038 h 1497807"/>
                <a:gd name="connsiteX19" fmla="*/ 450057 w 452438"/>
                <a:gd name="connsiteY19" fmla="*/ 704850 h 1497807"/>
                <a:gd name="connsiteX20" fmla="*/ 428625 w 452438"/>
                <a:gd name="connsiteY20" fmla="*/ 850107 h 1497807"/>
                <a:gd name="connsiteX21" fmla="*/ 428625 w 452438"/>
                <a:gd name="connsiteY21" fmla="*/ 1259682 h 1497807"/>
                <a:gd name="connsiteX22" fmla="*/ 407194 w 452438"/>
                <a:gd name="connsiteY22" fmla="*/ 1414463 h 1497807"/>
                <a:gd name="connsiteX23" fmla="*/ 388144 w 452438"/>
                <a:gd name="connsiteY23" fmla="*/ 1454944 h 1497807"/>
                <a:gd name="connsiteX24" fmla="*/ 357188 w 452438"/>
                <a:gd name="connsiteY24" fmla="*/ 1483519 h 1497807"/>
                <a:gd name="connsiteX25" fmla="*/ 321469 w 452438"/>
                <a:gd name="connsiteY25" fmla="*/ 1497807 h 1497807"/>
                <a:gd name="connsiteX26" fmla="*/ 278607 w 452438"/>
                <a:gd name="connsiteY26" fmla="*/ 1485900 h 1497807"/>
                <a:gd name="connsiteX27" fmla="*/ 250032 w 452438"/>
                <a:gd name="connsiteY27" fmla="*/ 1459707 h 1497807"/>
                <a:gd name="connsiteX28" fmla="*/ 223838 w 452438"/>
                <a:gd name="connsiteY28" fmla="*/ 1421607 h 1497807"/>
                <a:gd name="connsiteX29" fmla="*/ 204788 w 452438"/>
                <a:gd name="connsiteY29" fmla="*/ 1385888 h 1497807"/>
                <a:gd name="connsiteX30" fmla="*/ 185738 w 452438"/>
                <a:gd name="connsiteY30" fmla="*/ 1323975 h 1497807"/>
                <a:gd name="connsiteX31" fmla="*/ 190500 w 452438"/>
                <a:gd name="connsiteY31" fmla="*/ 1278732 h 1497807"/>
                <a:gd name="connsiteX32" fmla="*/ 200025 w 452438"/>
                <a:gd name="connsiteY32" fmla="*/ 1238250 h 1497807"/>
                <a:gd name="connsiteX33" fmla="*/ 207169 w 452438"/>
                <a:gd name="connsiteY33" fmla="*/ 1119188 h 1497807"/>
                <a:gd name="connsiteX34" fmla="*/ 207169 w 452438"/>
                <a:gd name="connsiteY34" fmla="*/ 871538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2438" h="1497807">
                  <a:moveTo>
                    <a:pt x="207169" y="871538"/>
                  </a:moveTo>
                  <a:lnTo>
                    <a:pt x="207169" y="447675"/>
                  </a:lnTo>
                  <a:lnTo>
                    <a:pt x="200025" y="309563"/>
                  </a:lnTo>
                  <a:lnTo>
                    <a:pt x="185738" y="245269"/>
                  </a:lnTo>
                  <a:lnTo>
                    <a:pt x="159544" y="190500"/>
                  </a:lnTo>
                  <a:lnTo>
                    <a:pt x="126207" y="147638"/>
                  </a:lnTo>
                  <a:lnTo>
                    <a:pt x="88107" y="114300"/>
                  </a:lnTo>
                  <a:lnTo>
                    <a:pt x="42863" y="78582"/>
                  </a:lnTo>
                  <a:lnTo>
                    <a:pt x="16669" y="64294"/>
                  </a:lnTo>
                  <a:lnTo>
                    <a:pt x="0" y="38100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40482" y="0"/>
                  </a:lnTo>
                  <a:lnTo>
                    <a:pt x="83344" y="0"/>
                  </a:lnTo>
                  <a:lnTo>
                    <a:pt x="142875" y="7144"/>
                  </a:lnTo>
                  <a:lnTo>
                    <a:pt x="221457" y="30957"/>
                  </a:lnTo>
                  <a:lnTo>
                    <a:pt x="309563" y="66675"/>
                  </a:lnTo>
                  <a:lnTo>
                    <a:pt x="411957" y="135732"/>
                  </a:lnTo>
                  <a:lnTo>
                    <a:pt x="452438" y="300038"/>
                  </a:lnTo>
                  <a:cubicBezTo>
                    <a:pt x="451644" y="434975"/>
                    <a:pt x="450851" y="569913"/>
                    <a:pt x="450057" y="704850"/>
                  </a:cubicBezTo>
                  <a:lnTo>
                    <a:pt x="428625" y="850107"/>
                  </a:lnTo>
                  <a:lnTo>
                    <a:pt x="428625" y="1259682"/>
                  </a:lnTo>
                  <a:lnTo>
                    <a:pt x="407194" y="1414463"/>
                  </a:lnTo>
                  <a:lnTo>
                    <a:pt x="388144" y="1454944"/>
                  </a:lnTo>
                  <a:lnTo>
                    <a:pt x="357188" y="1483519"/>
                  </a:lnTo>
                  <a:lnTo>
                    <a:pt x="321469" y="1497807"/>
                  </a:lnTo>
                  <a:lnTo>
                    <a:pt x="278607" y="1485900"/>
                  </a:lnTo>
                  <a:lnTo>
                    <a:pt x="250032" y="1459707"/>
                  </a:lnTo>
                  <a:lnTo>
                    <a:pt x="223838" y="1421607"/>
                  </a:lnTo>
                  <a:lnTo>
                    <a:pt x="204788" y="1385888"/>
                  </a:lnTo>
                  <a:lnTo>
                    <a:pt x="185738" y="1323975"/>
                  </a:lnTo>
                  <a:lnTo>
                    <a:pt x="190500" y="1278732"/>
                  </a:lnTo>
                  <a:lnTo>
                    <a:pt x="200025" y="1238250"/>
                  </a:lnTo>
                  <a:lnTo>
                    <a:pt x="207169" y="1119188"/>
                  </a:lnTo>
                  <a:lnTo>
                    <a:pt x="207169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CBE3F0D-F082-D743-9DA9-1E992E9A0183}"/>
                </a:ext>
              </a:extLst>
            </p:cNvPr>
            <p:cNvSpPr/>
            <p:nvPr/>
          </p:nvSpPr>
          <p:spPr>
            <a:xfrm rot="16200000">
              <a:off x="3745706" y="3013869"/>
              <a:ext cx="4708525" cy="1671638"/>
            </a:xfrm>
            <a:custGeom>
              <a:avLst/>
              <a:gdLst>
                <a:gd name="connsiteX0" fmla="*/ 1828800 w 4709160"/>
                <a:gd name="connsiteY0" fmla="*/ 1520190 h 1672590"/>
                <a:gd name="connsiteX1" fmla="*/ 1428750 w 4709160"/>
                <a:gd name="connsiteY1" fmla="*/ 1531620 h 1672590"/>
                <a:gd name="connsiteX2" fmla="*/ 1215390 w 4709160"/>
                <a:gd name="connsiteY2" fmla="*/ 1535430 h 1672590"/>
                <a:gd name="connsiteX3" fmla="*/ 880110 w 4709160"/>
                <a:gd name="connsiteY3" fmla="*/ 1550670 h 1672590"/>
                <a:gd name="connsiteX4" fmla="*/ 495300 w 4709160"/>
                <a:gd name="connsiteY4" fmla="*/ 1577340 h 1672590"/>
                <a:gd name="connsiteX5" fmla="*/ 457200 w 4709160"/>
                <a:gd name="connsiteY5" fmla="*/ 1577340 h 1672590"/>
                <a:gd name="connsiteX6" fmla="*/ 400050 w 4709160"/>
                <a:gd name="connsiteY6" fmla="*/ 1565910 h 1672590"/>
                <a:gd name="connsiteX7" fmla="*/ 266700 w 4709160"/>
                <a:gd name="connsiteY7" fmla="*/ 1508760 h 1672590"/>
                <a:gd name="connsiteX8" fmla="*/ 201930 w 4709160"/>
                <a:gd name="connsiteY8" fmla="*/ 1470660 h 1672590"/>
                <a:gd name="connsiteX9" fmla="*/ 95250 w 4709160"/>
                <a:gd name="connsiteY9" fmla="*/ 1398270 h 1672590"/>
                <a:gd name="connsiteX10" fmla="*/ 11430 w 4709160"/>
                <a:gd name="connsiteY10" fmla="*/ 1325880 h 1672590"/>
                <a:gd name="connsiteX11" fmla="*/ 0 w 4709160"/>
                <a:gd name="connsiteY11" fmla="*/ 1303020 h 1672590"/>
                <a:gd name="connsiteX12" fmla="*/ 0 w 4709160"/>
                <a:gd name="connsiteY12" fmla="*/ 1268730 h 1672590"/>
                <a:gd name="connsiteX13" fmla="*/ 11430 w 4709160"/>
                <a:gd name="connsiteY13" fmla="*/ 1245870 h 1672590"/>
                <a:gd name="connsiteX14" fmla="*/ 38100 w 4709160"/>
                <a:gd name="connsiteY14" fmla="*/ 1230630 h 1672590"/>
                <a:gd name="connsiteX15" fmla="*/ 83820 w 4709160"/>
                <a:gd name="connsiteY15" fmla="*/ 1211580 h 1672590"/>
                <a:gd name="connsiteX16" fmla="*/ 541020 w 4709160"/>
                <a:gd name="connsiteY16" fmla="*/ 1291590 h 1672590"/>
                <a:gd name="connsiteX17" fmla="*/ 883920 w 4709160"/>
                <a:gd name="connsiteY17" fmla="*/ 1295400 h 1672590"/>
                <a:gd name="connsiteX18" fmla="*/ 1322070 w 4709160"/>
                <a:gd name="connsiteY18" fmla="*/ 1291590 h 1672590"/>
                <a:gd name="connsiteX19" fmla="*/ 2038350 w 4709160"/>
                <a:gd name="connsiteY19" fmla="*/ 1287780 h 1672590"/>
                <a:gd name="connsiteX20" fmla="*/ 2998470 w 4709160"/>
                <a:gd name="connsiteY20" fmla="*/ 1287780 h 1672590"/>
                <a:gd name="connsiteX21" fmla="*/ 3642360 w 4709160"/>
                <a:gd name="connsiteY21" fmla="*/ 1291590 h 1672590"/>
                <a:gd name="connsiteX22" fmla="*/ 4278630 w 4709160"/>
                <a:gd name="connsiteY22" fmla="*/ 1291590 h 1672590"/>
                <a:gd name="connsiteX23" fmla="*/ 4366260 w 4709160"/>
                <a:gd name="connsiteY23" fmla="*/ 1291590 h 1672590"/>
                <a:gd name="connsiteX24" fmla="*/ 4396740 w 4709160"/>
                <a:gd name="connsiteY24" fmla="*/ 1283970 h 1672590"/>
                <a:gd name="connsiteX25" fmla="*/ 4419600 w 4709160"/>
                <a:gd name="connsiteY25" fmla="*/ 1261110 h 1672590"/>
                <a:gd name="connsiteX26" fmla="*/ 4442460 w 4709160"/>
                <a:gd name="connsiteY26" fmla="*/ 1230630 h 1672590"/>
                <a:gd name="connsiteX27" fmla="*/ 4446270 w 4709160"/>
                <a:gd name="connsiteY27" fmla="*/ 1196340 h 1672590"/>
                <a:gd name="connsiteX28" fmla="*/ 4431030 w 4709160"/>
                <a:gd name="connsiteY28" fmla="*/ 1055370 h 1672590"/>
                <a:gd name="connsiteX29" fmla="*/ 4392930 w 4709160"/>
                <a:gd name="connsiteY29" fmla="*/ 704850 h 1672590"/>
                <a:gd name="connsiteX30" fmla="*/ 4362450 w 4709160"/>
                <a:gd name="connsiteY30" fmla="*/ 449580 h 1672590"/>
                <a:gd name="connsiteX31" fmla="*/ 4328160 w 4709160"/>
                <a:gd name="connsiteY31" fmla="*/ 118110 h 1672590"/>
                <a:gd name="connsiteX32" fmla="*/ 4491990 w 4709160"/>
                <a:gd name="connsiteY32" fmla="*/ 0 h 1672590"/>
                <a:gd name="connsiteX33" fmla="*/ 4503420 w 4709160"/>
                <a:gd name="connsiteY33" fmla="*/ 140970 h 1672590"/>
                <a:gd name="connsiteX34" fmla="*/ 4533900 w 4709160"/>
                <a:gd name="connsiteY34" fmla="*/ 373380 h 1672590"/>
                <a:gd name="connsiteX35" fmla="*/ 4568190 w 4709160"/>
                <a:gd name="connsiteY35" fmla="*/ 632460 h 1672590"/>
                <a:gd name="connsiteX36" fmla="*/ 4606290 w 4709160"/>
                <a:gd name="connsiteY36" fmla="*/ 872490 h 1672590"/>
                <a:gd name="connsiteX37" fmla="*/ 4648200 w 4709160"/>
                <a:gd name="connsiteY37" fmla="*/ 1177290 h 1672590"/>
                <a:gd name="connsiteX38" fmla="*/ 4671060 w 4709160"/>
                <a:gd name="connsiteY38" fmla="*/ 1196340 h 1672590"/>
                <a:gd name="connsiteX39" fmla="*/ 4693920 w 4709160"/>
                <a:gd name="connsiteY39" fmla="*/ 1226820 h 1672590"/>
                <a:gd name="connsiteX40" fmla="*/ 4705350 w 4709160"/>
                <a:gd name="connsiteY40" fmla="*/ 1253490 h 1672590"/>
                <a:gd name="connsiteX41" fmla="*/ 4709160 w 4709160"/>
                <a:gd name="connsiteY41" fmla="*/ 1299210 h 1672590"/>
                <a:gd name="connsiteX42" fmla="*/ 4697730 w 4709160"/>
                <a:gd name="connsiteY42" fmla="*/ 1344930 h 1672590"/>
                <a:gd name="connsiteX43" fmla="*/ 4671060 w 4709160"/>
                <a:gd name="connsiteY43" fmla="*/ 1402080 h 1672590"/>
                <a:gd name="connsiteX44" fmla="*/ 4636770 w 4709160"/>
                <a:gd name="connsiteY44" fmla="*/ 1463040 h 1672590"/>
                <a:gd name="connsiteX45" fmla="*/ 4594860 w 4709160"/>
                <a:gd name="connsiteY45" fmla="*/ 1520190 h 1672590"/>
                <a:gd name="connsiteX46" fmla="*/ 4511040 w 4709160"/>
                <a:gd name="connsiteY46" fmla="*/ 1604010 h 1672590"/>
                <a:gd name="connsiteX47" fmla="*/ 4450080 w 4709160"/>
                <a:gd name="connsiteY47" fmla="*/ 1657350 h 1672590"/>
                <a:gd name="connsiteX48" fmla="*/ 4415790 w 4709160"/>
                <a:gd name="connsiteY48" fmla="*/ 1672590 h 1672590"/>
                <a:gd name="connsiteX49" fmla="*/ 4377690 w 4709160"/>
                <a:gd name="connsiteY49" fmla="*/ 1661160 h 1672590"/>
                <a:gd name="connsiteX50" fmla="*/ 4351020 w 4709160"/>
                <a:gd name="connsiteY50" fmla="*/ 1634490 h 1672590"/>
                <a:gd name="connsiteX51" fmla="*/ 4320540 w 4709160"/>
                <a:gd name="connsiteY51" fmla="*/ 1607820 h 1672590"/>
                <a:gd name="connsiteX52" fmla="*/ 4267200 w 4709160"/>
                <a:gd name="connsiteY52" fmla="*/ 1581150 h 1672590"/>
                <a:gd name="connsiteX53" fmla="*/ 4206240 w 4709160"/>
                <a:gd name="connsiteY53" fmla="*/ 1558290 h 1672590"/>
                <a:gd name="connsiteX54" fmla="*/ 4069080 w 4709160"/>
                <a:gd name="connsiteY54" fmla="*/ 1539240 h 1672590"/>
                <a:gd name="connsiteX55" fmla="*/ 3688080 w 4709160"/>
                <a:gd name="connsiteY55" fmla="*/ 1516380 h 1672590"/>
                <a:gd name="connsiteX56" fmla="*/ 3196590 w 4709160"/>
                <a:gd name="connsiteY56" fmla="*/ 1512570 h 1672590"/>
                <a:gd name="connsiteX57" fmla="*/ 2644140 w 4709160"/>
                <a:gd name="connsiteY57" fmla="*/ 1516380 h 1672590"/>
                <a:gd name="connsiteX58" fmla="*/ 1828800 w 4709160"/>
                <a:gd name="connsiteY58" fmla="*/ 1520190 h 167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09160" h="1672590">
                  <a:moveTo>
                    <a:pt x="1828800" y="1520190"/>
                  </a:moveTo>
                  <a:lnTo>
                    <a:pt x="1428750" y="1531620"/>
                  </a:lnTo>
                  <a:lnTo>
                    <a:pt x="1215390" y="1535430"/>
                  </a:lnTo>
                  <a:lnTo>
                    <a:pt x="880110" y="1550670"/>
                  </a:lnTo>
                  <a:lnTo>
                    <a:pt x="495300" y="1577340"/>
                  </a:lnTo>
                  <a:lnTo>
                    <a:pt x="457200" y="1577340"/>
                  </a:lnTo>
                  <a:lnTo>
                    <a:pt x="400050" y="1565910"/>
                  </a:lnTo>
                  <a:lnTo>
                    <a:pt x="266700" y="1508760"/>
                  </a:lnTo>
                  <a:lnTo>
                    <a:pt x="201930" y="1470660"/>
                  </a:lnTo>
                  <a:lnTo>
                    <a:pt x="95250" y="1398270"/>
                  </a:lnTo>
                  <a:lnTo>
                    <a:pt x="11430" y="1325880"/>
                  </a:lnTo>
                  <a:lnTo>
                    <a:pt x="0" y="1303020"/>
                  </a:lnTo>
                  <a:lnTo>
                    <a:pt x="0" y="1268730"/>
                  </a:lnTo>
                  <a:lnTo>
                    <a:pt x="11430" y="1245870"/>
                  </a:lnTo>
                  <a:lnTo>
                    <a:pt x="38100" y="1230630"/>
                  </a:lnTo>
                  <a:lnTo>
                    <a:pt x="83820" y="1211580"/>
                  </a:lnTo>
                  <a:lnTo>
                    <a:pt x="541020" y="1291590"/>
                  </a:lnTo>
                  <a:lnTo>
                    <a:pt x="883920" y="1295400"/>
                  </a:lnTo>
                  <a:lnTo>
                    <a:pt x="1322070" y="1291590"/>
                  </a:lnTo>
                  <a:lnTo>
                    <a:pt x="2038350" y="1287780"/>
                  </a:lnTo>
                  <a:lnTo>
                    <a:pt x="2998470" y="1287780"/>
                  </a:lnTo>
                  <a:lnTo>
                    <a:pt x="3642360" y="1291590"/>
                  </a:lnTo>
                  <a:lnTo>
                    <a:pt x="4278630" y="1291590"/>
                  </a:lnTo>
                  <a:lnTo>
                    <a:pt x="4366260" y="1291590"/>
                  </a:lnTo>
                  <a:lnTo>
                    <a:pt x="4396740" y="1283970"/>
                  </a:lnTo>
                  <a:lnTo>
                    <a:pt x="4419600" y="1261110"/>
                  </a:lnTo>
                  <a:lnTo>
                    <a:pt x="4442460" y="1230630"/>
                  </a:lnTo>
                  <a:lnTo>
                    <a:pt x="4446270" y="1196340"/>
                  </a:lnTo>
                  <a:lnTo>
                    <a:pt x="4431030" y="1055370"/>
                  </a:lnTo>
                  <a:lnTo>
                    <a:pt x="4392930" y="704850"/>
                  </a:lnTo>
                  <a:lnTo>
                    <a:pt x="4362450" y="449580"/>
                  </a:lnTo>
                  <a:lnTo>
                    <a:pt x="4328160" y="118110"/>
                  </a:lnTo>
                  <a:lnTo>
                    <a:pt x="4491990" y="0"/>
                  </a:lnTo>
                  <a:lnTo>
                    <a:pt x="4503420" y="140970"/>
                  </a:lnTo>
                  <a:lnTo>
                    <a:pt x="4533900" y="373380"/>
                  </a:lnTo>
                  <a:lnTo>
                    <a:pt x="4568190" y="632460"/>
                  </a:lnTo>
                  <a:lnTo>
                    <a:pt x="4606290" y="872490"/>
                  </a:lnTo>
                  <a:lnTo>
                    <a:pt x="4648200" y="1177290"/>
                  </a:lnTo>
                  <a:lnTo>
                    <a:pt x="4671060" y="1196340"/>
                  </a:lnTo>
                  <a:lnTo>
                    <a:pt x="4693920" y="1226820"/>
                  </a:lnTo>
                  <a:lnTo>
                    <a:pt x="4705350" y="1253490"/>
                  </a:lnTo>
                  <a:lnTo>
                    <a:pt x="4709160" y="1299210"/>
                  </a:lnTo>
                  <a:lnTo>
                    <a:pt x="4697730" y="1344930"/>
                  </a:lnTo>
                  <a:lnTo>
                    <a:pt x="4671060" y="1402080"/>
                  </a:lnTo>
                  <a:lnTo>
                    <a:pt x="4636770" y="1463040"/>
                  </a:lnTo>
                  <a:lnTo>
                    <a:pt x="4594860" y="1520190"/>
                  </a:lnTo>
                  <a:lnTo>
                    <a:pt x="4511040" y="1604010"/>
                  </a:lnTo>
                  <a:lnTo>
                    <a:pt x="4450080" y="1657350"/>
                  </a:lnTo>
                  <a:lnTo>
                    <a:pt x="4415790" y="1672590"/>
                  </a:lnTo>
                  <a:lnTo>
                    <a:pt x="4377690" y="1661160"/>
                  </a:lnTo>
                  <a:lnTo>
                    <a:pt x="4351020" y="1634490"/>
                  </a:lnTo>
                  <a:lnTo>
                    <a:pt x="4320540" y="1607820"/>
                  </a:lnTo>
                  <a:lnTo>
                    <a:pt x="4267200" y="1581150"/>
                  </a:lnTo>
                  <a:lnTo>
                    <a:pt x="4206240" y="1558290"/>
                  </a:lnTo>
                  <a:lnTo>
                    <a:pt x="4069080" y="1539240"/>
                  </a:lnTo>
                  <a:lnTo>
                    <a:pt x="3688080" y="1516380"/>
                  </a:lnTo>
                  <a:lnTo>
                    <a:pt x="3196590" y="1512570"/>
                  </a:lnTo>
                  <a:lnTo>
                    <a:pt x="2644140" y="1516380"/>
                  </a:lnTo>
                  <a:lnTo>
                    <a:pt x="182880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5E212A4-85C6-954C-B34D-84F332F91946}"/>
                </a:ext>
              </a:extLst>
            </p:cNvPr>
            <p:cNvSpPr/>
            <p:nvPr/>
          </p:nvSpPr>
          <p:spPr>
            <a:xfrm>
              <a:off x="5983288" y="5618163"/>
              <a:ext cx="609600" cy="523875"/>
            </a:xfrm>
            <a:custGeom>
              <a:avLst/>
              <a:gdLst>
                <a:gd name="connsiteX0" fmla="*/ 185738 w 609600"/>
                <a:gd name="connsiteY0" fmla="*/ 40481 h 523875"/>
                <a:gd name="connsiteX1" fmla="*/ 438150 w 609600"/>
                <a:gd name="connsiteY1" fmla="*/ 119062 h 523875"/>
                <a:gd name="connsiteX2" fmla="*/ 476250 w 609600"/>
                <a:gd name="connsiteY2" fmla="*/ 123825 h 523875"/>
                <a:gd name="connsiteX3" fmla="*/ 500063 w 609600"/>
                <a:gd name="connsiteY3" fmla="*/ 123825 h 523875"/>
                <a:gd name="connsiteX4" fmla="*/ 528638 w 609600"/>
                <a:gd name="connsiteY4" fmla="*/ 114300 h 523875"/>
                <a:gd name="connsiteX5" fmla="*/ 545307 w 609600"/>
                <a:gd name="connsiteY5" fmla="*/ 100012 h 523875"/>
                <a:gd name="connsiteX6" fmla="*/ 609600 w 609600"/>
                <a:gd name="connsiteY6" fmla="*/ 0 h 523875"/>
                <a:gd name="connsiteX7" fmla="*/ 509588 w 609600"/>
                <a:gd name="connsiteY7" fmla="*/ 523875 h 523875"/>
                <a:gd name="connsiteX8" fmla="*/ 492919 w 609600"/>
                <a:gd name="connsiteY8" fmla="*/ 500062 h 523875"/>
                <a:gd name="connsiteX9" fmla="*/ 469107 w 609600"/>
                <a:gd name="connsiteY9" fmla="*/ 454819 h 523875"/>
                <a:gd name="connsiteX10" fmla="*/ 421482 w 609600"/>
                <a:gd name="connsiteY10" fmla="*/ 371475 h 523875"/>
                <a:gd name="connsiteX11" fmla="*/ 383382 w 609600"/>
                <a:gd name="connsiteY11" fmla="*/ 321469 h 523875"/>
                <a:gd name="connsiteX12" fmla="*/ 335757 w 609600"/>
                <a:gd name="connsiteY12" fmla="*/ 271462 h 523875"/>
                <a:gd name="connsiteX13" fmla="*/ 300038 w 609600"/>
                <a:gd name="connsiteY13" fmla="*/ 238125 h 523875"/>
                <a:gd name="connsiteX14" fmla="*/ 264319 w 609600"/>
                <a:gd name="connsiteY14" fmla="*/ 209550 h 523875"/>
                <a:gd name="connsiteX15" fmla="*/ 204788 w 609600"/>
                <a:gd name="connsiteY15" fmla="*/ 164306 h 523875"/>
                <a:gd name="connsiteX16" fmla="*/ 154782 w 609600"/>
                <a:gd name="connsiteY16" fmla="*/ 133350 h 523875"/>
                <a:gd name="connsiteX17" fmla="*/ 90488 w 609600"/>
                <a:gd name="connsiteY17" fmla="*/ 97631 h 523875"/>
                <a:gd name="connsiteX18" fmla="*/ 35719 w 609600"/>
                <a:gd name="connsiteY18" fmla="*/ 73819 h 523875"/>
                <a:gd name="connsiteX19" fmla="*/ 21432 w 609600"/>
                <a:gd name="connsiteY19" fmla="*/ 61912 h 523875"/>
                <a:gd name="connsiteX20" fmla="*/ 2382 w 609600"/>
                <a:gd name="connsiteY20" fmla="*/ 40481 h 523875"/>
                <a:gd name="connsiteX21" fmla="*/ 0 w 609600"/>
                <a:gd name="connsiteY21" fmla="*/ 23812 h 523875"/>
                <a:gd name="connsiteX22" fmla="*/ 4763 w 609600"/>
                <a:gd name="connsiteY22" fmla="*/ 7144 h 523875"/>
                <a:gd name="connsiteX23" fmla="*/ 28575 w 609600"/>
                <a:gd name="connsiteY23" fmla="*/ 0 h 523875"/>
                <a:gd name="connsiteX24" fmla="*/ 57150 w 609600"/>
                <a:gd name="connsiteY24" fmla="*/ 0 h 523875"/>
                <a:gd name="connsiteX25" fmla="*/ 185738 w 609600"/>
                <a:gd name="connsiteY25" fmla="*/ 404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9600" h="523875">
                  <a:moveTo>
                    <a:pt x="185738" y="40481"/>
                  </a:moveTo>
                  <a:lnTo>
                    <a:pt x="438150" y="119062"/>
                  </a:lnTo>
                  <a:lnTo>
                    <a:pt x="476250" y="123825"/>
                  </a:lnTo>
                  <a:lnTo>
                    <a:pt x="500063" y="123825"/>
                  </a:lnTo>
                  <a:lnTo>
                    <a:pt x="528638" y="114300"/>
                  </a:lnTo>
                  <a:lnTo>
                    <a:pt x="545307" y="100012"/>
                  </a:lnTo>
                  <a:lnTo>
                    <a:pt x="609600" y="0"/>
                  </a:lnTo>
                  <a:lnTo>
                    <a:pt x="509588" y="523875"/>
                  </a:lnTo>
                  <a:lnTo>
                    <a:pt x="492919" y="500062"/>
                  </a:lnTo>
                  <a:lnTo>
                    <a:pt x="469107" y="454819"/>
                  </a:lnTo>
                  <a:lnTo>
                    <a:pt x="421482" y="371475"/>
                  </a:lnTo>
                  <a:lnTo>
                    <a:pt x="383382" y="321469"/>
                  </a:lnTo>
                  <a:lnTo>
                    <a:pt x="335757" y="271462"/>
                  </a:lnTo>
                  <a:lnTo>
                    <a:pt x="300038" y="238125"/>
                  </a:lnTo>
                  <a:lnTo>
                    <a:pt x="264319" y="209550"/>
                  </a:lnTo>
                  <a:lnTo>
                    <a:pt x="204788" y="164306"/>
                  </a:lnTo>
                  <a:lnTo>
                    <a:pt x="154782" y="133350"/>
                  </a:lnTo>
                  <a:lnTo>
                    <a:pt x="90488" y="97631"/>
                  </a:lnTo>
                  <a:lnTo>
                    <a:pt x="35719" y="73819"/>
                  </a:lnTo>
                  <a:lnTo>
                    <a:pt x="21432" y="61912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18573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A689DE4-F2EB-6241-9677-EFD93DD35136}"/>
                </a:ext>
              </a:extLst>
            </p:cNvPr>
            <p:cNvSpPr/>
            <p:nvPr/>
          </p:nvSpPr>
          <p:spPr>
            <a:xfrm>
              <a:off x="5346700" y="2100263"/>
              <a:ext cx="1273175" cy="327025"/>
            </a:xfrm>
            <a:custGeom>
              <a:avLst/>
              <a:gdLst>
                <a:gd name="connsiteX0" fmla="*/ 921544 w 1273969"/>
                <a:gd name="connsiteY0" fmla="*/ 233362 h 326231"/>
                <a:gd name="connsiteX1" fmla="*/ 304800 w 1273969"/>
                <a:gd name="connsiteY1" fmla="*/ 326231 h 326231"/>
                <a:gd name="connsiteX2" fmla="*/ 7144 w 1273969"/>
                <a:gd name="connsiteY2" fmla="*/ 300037 h 326231"/>
                <a:gd name="connsiteX3" fmla="*/ 0 w 1273969"/>
                <a:gd name="connsiteY3" fmla="*/ 183356 h 326231"/>
                <a:gd name="connsiteX4" fmla="*/ 290513 w 1273969"/>
                <a:gd name="connsiteY4" fmla="*/ 140493 h 326231"/>
                <a:gd name="connsiteX5" fmla="*/ 711994 w 1273969"/>
                <a:gd name="connsiteY5" fmla="*/ 78581 h 326231"/>
                <a:gd name="connsiteX6" fmla="*/ 1264444 w 1273969"/>
                <a:gd name="connsiteY6" fmla="*/ 0 h 326231"/>
                <a:gd name="connsiteX7" fmla="*/ 1273969 w 1273969"/>
                <a:gd name="connsiteY7" fmla="*/ 183356 h 326231"/>
                <a:gd name="connsiteX8" fmla="*/ 921544 w 1273969"/>
                <a:gd name="connsiteY8" fmla="*/ 233362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69" h="326231">
                  <a:moveTo>
                    <a:pt x="921544" y="233362"/>
                  </a:moveTo>
                  <a:lnTo>
                    <a:pt x="304800" y="326231"/>
                  </a:lnTo>
                  <a:lnTo>
                    <a:pt x="7144" y="300037"/>
                  </a:lnTo>
                  <a:lnTo>
                    <a:pt x="0" y="183356"/>
                  </a:lnTo>
                  <a:lnTo>
                    <a:pt x="290513" y="140493"/>
                  </a:lnTo>
                  <a:lnTo>
                    <a:pt x="711994" y="78581"/>
                  </a:lnTo>
                  <a:lnTo>
                    <a:pt x="1264444" y="0"/>
                  </a:lnTo>
                  <a:lnTo>
                    <a:pt x="1273969" y="183356"/>
                  </a:lnTo>
                  <a:lnTo>
                    <a:pt x="921544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00B2DAB-746B-5C47-962A-8EA7EAAD1EEA}"/>
                </a:ext>
              </a:extLst>
            </p:cNvPr>
            <p:cNvSpPr/>
            <p:nvPr/>
          </p:nvSpPr>
          <p:spPr>
            <a:xfrm>
              <a:off x="5337175" y="2686050"/>
              <a:ext cx="1282700" cy="300038"/>
            </a:xfrm>
            <a:custGeom>
              <a:avLst/>
              <a:gdLst>
                <a:gd name="connsiteX0" fmla="*/ 807244 w 1283494"/>
                <a:gd name="connsiteY0" fmla="*/ 240506 h 300038"/>
                <a:gd name="connsiteX1" fmla="*/ 2382 w 1283494"/>
                <a:gd name="connsiteY1" fmla="*/ 300038 h 300038"/>
                <a:gd name="connsiteX2" fmla="*/ 0 w 1283494"/>
                <a:gd name="connsiteY2" fmla="*/ 147638 h 300038"/>
                <a:gd name="connsiteX3" fmla="*/ 483394 w 1283494"/>
                <a:gd name="connsiteY3" fmla="*/ 95250 h 300038"/>
                <a:gd name="connsiteX4" fmla="*/ 942975 w 1283494"/>
                <a:gd name="connsiteY4" fmla="*/ 38100 h 300038"/>
                <a:gd name="connsiteX5" fmla="*/ 1271588 w 1283494"/>
                <a:gd name="connsiteY5" fmla="*/ 0 h 300038"/>
                <a:gd name="connsiteX6" fmla="*/ 1283494 w 1283494"/>
                <a:gd name="connsiteY6" fmla="*/ 207169 h 300038"/>
                <a:gd name="connsiteX7" fmla="*/ 807244 w 1283494"/>
                <a:gd name="connsiteY7" fmla="*/ 2405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494" h="300038">
                  <a:moveTo>
                    <a:pt x="807244" y="240506"/>
                  </a:moveTo>
                  <a:lnTo>
                    <a:pt x="2382" y="300038"/>
                  </a:lnTo>
                  <a:lnTo>
                    <a:pt x="0" y="147638"/>
                  </a:lnTo>
                  <a:lnTo>
                    <a:pt x="483394" y="95250"/>
                  </a:lnTo>
                  <a:lnTo>
                    <a:pt x="942975" y="38100"/>
                  </a:lnTo>
                  <a:lnTo>
                    <a:pt x="1271588" y="0"/>
                  </a:lnTo>
                  <a:lnTo>
                    <a:pt x="1283494" y="207169"/>
                  </a:lnTo>
                  <a:lnTo>
                    <a:pt x="8072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B5EF8C2-8DBF-824E-B0A5-82E0C2043C64}"/>
                </a:ext>
              </a:extLst>
            </p:cNvPr>
            <p:cNvSpPr/>
            <p:nvPr/>
          </p:nvSpPr>
          <p:spPr>
            <a:xfrm>
              <a:off x="4903788" y="3065463"/>
              <a:ext cx="739775" cy="904875"/>
            </a:xfrm>
            <a:custGeom>
              <a:avLst/>
              <a:gdLst>
                <a:gd name="connsiteX0" fmla="*/ 183356 w 740569"/>
                <a:gd name="connsiteY0" fmla="*/ 619125 h 904875"/>
                <a:gd name="connsiteX1" fmla="*/ 269081 w 740569"/>
                <a:gd name="connsiteY1" fmla="*/ 485775 h 904875"/>
                <a:gd name="connsiteX2" fmla="*/ 335756 w 740569"/>
                <a:gd name="connsiteY2" fmla="*/ 383381 h 904875"/>
                <a:gd name="connsiteX3" fmla="*/ 357187 w 740569"/>
                <a:gd name="connsiteY3" fmla="*/ 323850 h 904875"/>
                <a:gd name="connsiteX4" fmla="*/ 371475 w 740569"/>
                <a:gd name="connsiteY4" fmla="*/ 269081 h 904875"/>
                <a:gd name="connsiteX5" fmla="*/ 376237 w 740569"/>
                <a:gd name="connsiteY5" fmla="*/ 228600 h 904875"/>
                <a:gd name="connsiteX6" fmla="*/ 376237 w 740569"/>
                <a:gd name="connsiteY6" fmla="*/ 197644 h 904875"/>
                <a:gd name="connsiteX7" fmla="*/ 369094 w 740569"/>
                <a:gd name="connsiteY7" fmla="*/ 169069 h 904875"/>
                <a:gd name="connsiteX8" fmla="*/ 354806 w 740569"/>
                <a:gd name="connsiteY8" fmla="*/ 142875 h 904875"/>
                <a:gd name="connsiteX9" fmla="*/ 333375 w 740569"/>
                <a:gd name="connsiteY9" fmla="*/ 123825 h 904875"/>
                <a:gd name="connsiteX10" fmla="*/ 307181 w 740569"/>
                <a:gd name="connsiteY10" fmla="*/ 107156 h 904875"/>
                <a:gd name="connsiteX11" fmla="*/ 285750 w 740569"/>
                <a:gd name="connsiteY11" fmla="*/ 100012 h 904875"/>
                <a:gd name="connsiteX12" fmla="*/ 276225 w 740569"/>
                <a:gd name="connsiteY12" fmla="*/ 90487 h 904875"/>
                <a:gd name="connsiteX13" fmla="*/ 257175 w 740569"/>
                <a:gd name="connsiteY13" fmla="*/ 64294 h 904875"/>
                <a:gd name="connsiteX14" fmla="*/ 250031 w 740569"/>
                <a:gd name="connsiteY14" fmla="*/ 40481 h 904875"/>
                <a:gd name="connsiteX15" fmla="*/ 257175 w 740569"/>
                <a:gd name="connsiteY15" fmla="*/ 19050 h 904875"/>
                <a:gd name="connsiteX16" fmla="*/ 273844 w 740569"/>
                <a:gd name="connsiteY16" fmla="*/ 7144 h 904875"/>
                <a:gd name="connsiteX17" fmla="*/ 319087 w 740569"/>
                <a:gd name="connsiteY17" fmla="*/ 0 h 904875"/>
                <a:gd name="connsiteX18" fmla="*/ 378619 w 740569"/>
                <a:gd name="connsiteY18" fmla="*/ 0 h 904875"/>
                <a:gd name="connsiteX19" fmla="*/ 447675 w 740569"/>
                <a:gd name="connsiteY19" fmla="*/ 16669 h 904875"/>
                <a:gd name="connsiteX20" fmla="*/ 528637 w 740569"/>
                <a:gd name="connsiteY20" fmla="*/ 57150 h 904875"/>
                <a:gd name="connsiteX21" fmla="*/ 592931 w 740569"/>
                <a:gd name="connsiteY21" fmla="*/ 95250 h 904875"/>
                <a:gd name="connsiteX22" fmla="*/ 650081 w 740569"/>
                <a:gd name="connsiteY22" fmla="*/ 135731 h 904875"/>
                <a:gd name="connsiteX23" fmla="*/ 690562 w 740569"/>
                <a:gd name="connsiteY23" fmla="*/ 169069 h 904875"/>
                <a:gd name="connsiteX24" fmla="*/ 719137 w 740569"/>
                <a:gd name="connsiteY24" fmla="*/ 207169 h 904875"/>
                <a:gd name="connsiteX25" fmla="*/ 738187 w 740569"/>
                <a:gd name="connsiteY25" fmla="*/ 238125 h 904875"/>
                <a:gd name="connsiteX26" fmla="*/ 740569 w 740569"/>
                <a:gd name="connsiteY26" fmla="*/ 259556 h 904875"/>
                <a:gd name="connsiteX27" fmla="*/ 726281 w 740569"/>
                <a:gd name="connsiteY27" fmla="*/ 280987 h 904875"/>
                <a:gd name="connsiteX28" fmla="*/ 695325 w 740569"/>
                <a:gd name="connsiteY28" fmla="*/ 295275 h 904875"/>
                <a:gd name="connsiteX29" fmla="*/ 657225 w 740569"/>
                <a:gd name="connsiteY29" fmla="*/ 309562 h 904875"/>
                <a:gd name="connsiteX30" fmla="*/ 633412 w 740569"/>
                <a:gd name="connsiteY30" fmla="*/ 328612 h 904875"/>
                <a:gd name="connsiteX31" fmla="*/ 585787 w 740569"/>
                <a:gd name="connsiteY31" fmla="*/ 373856 h 904875"/>
                <a:gd name="connsiteX32" fmla="*/ 538162 w 740569"/>
                <a:gd name="connsiteY32" fmla="*/ 428625 h 904875"/>
                <a:gd name="connsiteX33" fmla="*/ 361950 w 740569"/>
                <a:gd name="connsiteY33" fmla="*/ 607219 h 904875"/>
                <a:gd name="connsiteX34" fmla="*/ 71437 w 740569"/>
                <a:gd name="connsiteY34" fmla="*/ 897731 h 904875"/>
                <a:gd name="connsiteX35" fmla="*/ 0 w 740569"/>
                <a:gd name="connsiteY35" fmla="*/ 904875 h 904875"/>
                <a:gd name="connsiteX36" fmla="*/ 183356 w 740569"/>
                <a:gd name="connsiteY36" fmla="*/ 6191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0569" h="904875">
                  <a:moveTo>
                    <a:pt x="183356" y="619125"/>
                  </a:moveTo>
                  <a:lnTo>
                    <a:pt x="269081" y="485775"/>
                  </a:lnTo>
                  <a:lnTo>
                    <a:pt x="335756" y="383381"/>
                  </a:lnTo>
                  <a:lnTo>
                    <a:pt x="357187" y="323850"/>
                  </a:lnTo>
                  <a:lnTo>
                    <a:pt x="371475" y="269081"/>
                  </a:lnTo>
                  <a:lnTo>
                    <a:pt x="376237" y="228600"/>
                  </a:lnTo>
                  <a:lnTo>
                    <a:pt x="376237" y="197644"/>
                  </a:lnTo>
                  <a:lnTo>
                    <a:pt x="369094" y="169069"/>
                  </a:lnTo>
                  <a:lnTo>
                    <a:pt x="354806" y="142875"/>
                  </a:lnTo>
                  <a:lnTo>
                    <a:pt x="333375" y="123825"/>
                  </a:lnTo>
                  <a:lnTo>
                    <a:pt x="307181" y="107156"/>
                  </a:lnTo>
                  <a:lnTo>
                    <a:pt x="285750" y="100012"/>
                  </a:lnTo>
                  <a:lnTo>
                    <a:pt x="276225" y="90487"/>
                  </a:lnTo>
                  <a:lnTo>
                    <a:pt x="257175" y="64294"/>
                  </a:lnTo>
                  <a:lnTo>
                    <a:pt x="250031" y="40481"/>
                  </a:lnTo>
                  <a:lnTo>
                    <a:pt x="257175" y="19050"/>
                  </a:lnTo>
                  <a:lnTo>
                    <a:pt x="273844" y="7144"/>
                  </a:lnTo>
                  <a:lnTo>
                    <a:pt x="319087" y="0"/>
                  </a:lnTo>
                  <a:lnTo>
                    <a:pt x="378619" y="0"/>
                  </a:lnTo>
                  <a:lnTo>
                    <a:pt x="447675" y="16669"/>
                  </a:lnTo>
                  <a:lnTo>
                    <a:pt x="528637" y="57150"/>
                  </a:lnTo>
                  <a:lnTo>
                    <a:pt x="592931" y="95250"/>
                  </a:lnTo>
                  <a:lnTo>
                    <a:pt x="650081" y="135731"/>
                  </a:lnTo>
                  <a:lnTo>
                    <a:pt x="690562" y="169069"/>
                  </a:lnTo>
                  <a:lnTo>
                    <a:pt x="719137" y="207169"/>
                  </a:lnTo>
                  <a:lnTo>
                    <a:pt x="738187" y="238125"/>
                  </a:lnTo>
                  <a:lnTo>
                    <a:pt x="740569" y="259556"/>
                  </a:lnTo>
                  <a:lnTo>
                    <a:pt x="726281" y="280987"/>
                  </a:lnTo>
                  <a:lnTo>
                    <a:pt x="695325" y="295275"/>
                  </a:lnTo>
                  <a:lnTo>
                    <a:pt x="657225" y="309562"/>
                  </a:lnTo>
                  <a:lnTo>
                    <a:pt x="633412" y="328612"/>
                  </a:lnTo>
                  <a:lnTo>
                    <a:pt x="585787" y="373856"/>
                  </a:lnTo>
                  <a:lnTo>
                    <a:pt x="538162" y="428625"/>
                  </a:lnTo>
                  <a:lnTo>
                    <a:pt x="361950" y="607219"/>
                  </a:lnTo>
                  <a:lnTo>
                    <a:pt x="71437" y="897731"/>
                  </a:lnTo>
                  <a:lnTo>
                    <a:pt x="0" y="904875"/>
                  </a:lnTo>
                  <a:lnTo>
                    <a:pt x="1833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2006E3C-330F-2141-8A57-8253EEDF2D4F}"/>
                </a:ext>
              </a:extLst>
            </p:cNvPr>
            <p:cNvSpPr/>
            <p:nvPr/>
          </p:nvSpPr>
          <p:spPr>
            <a:xfrm>
              <a:off x="3871913" y="3733800"/>
              <a:ext cx="2003425" cy="428625"/>
            </a:xfrm>
            <a:custGeom>
              <a:avLst/>
              <a:gdLst>
                <a:gd name="connsiteX0" fmla="*/ 1300162 w 2002631"/>
                <a:gd name="connsiteY0" fmla="*/ 297656 h 428625"/>
                <a:gd name="connsiteX1" fmla="*/ 907256 w 2002631"/>
                <a:gd name="connsiteY1" fmla="*/ 345281 h 428625"/>
                <a:gd name="connsiteX2" fmla="*/ 719137 w 2002631"/>
                <a:gd name="connsiteY2" fmla="*/ 366713 h 428625"/>
                <a:gd name="connsiteX3" fmla="*/ 497681 w 2002631"/>
                <a:gd name="connsiteY3" fmla="*/ 390525 h 428625"/>
                <a:gd name="connsiteX4" fmla="*/ 307181 w 2002631"/>
                <a:gd name="connsiteY4" fmla="*/ 428625 h 428625"/>
                <a:gd name="connsiteX5" fmla="*/ 288131 w 2002631"/>
                <a:gd name="connsiteY5" fmla="*/ 428625 h 428625"/>
                <a:gd name="connsiteX6" fmla="*/ 252412 w 2002631"/>
                <a:gd name="connsiteY6" fmla="*/ 407194 h 428625"/>
                <a:gd name="connsiteX7" fmla="*/ 183356 w 2002631"/>
                <a:gd name="connsiteY7" fmla="*/ 352425 h 428625"/>
                <a:gd name="connsiteX8" fmla="*/ 119062 w 2002631"/>
                <a:gd name="connsiteY8" fmla="*/ 288131 h 428625"/>
                <a:gd name="connsiteX9" fmla="*/ 66675 w 2002631"/>
                <a:gd name="connsiteY9" fmla="*/ 230981 h 428625"/>
                <a:gd name="connsiteX10" fmla="*/ 30956 w 2002631"/>
                <a:gd name="connsiteY10" fmla="*/ 173831 h 428625"/>
                <a:gd name="connsiteX11" fmla="*/ 2381 w 2002631"/>
                <a:gd name="connsiteY11" fmla="*/ 128588 h 428625"/>
                <a:gd name="connsiteX12" fmla="*/ 0 w 2002631"/>
                <a:gd name="connsiteY12" fmla="*/ 100013 h 428625"/>
                <a:gd name="connsiteX13" fmla="*/ 7143 w 2002631"/>
                <a:gd name="connsiteY13" fmla="*/ 76200 h 428625"/>
                <a:gd name="connsiteX14" fmla="*/ 14287 w 2002631"/>
                <a:gd name="connsiteY14" fmla="*/ 64294 h 428625"/>
                <a:gd name="connsiteX15" fmla="*/ 28575 w 2002631"/>
                <a:gd name="connsiteY15" fmla="*/ 64294 h 428625"/>
                <a:gd name="connsiteX16" fmla="*/ 47625 w 2002631"/>
                <a:gd name="connsiteY16" fmla="*/ 71438 h 428625"/>
                <a:gd name="connsiteX17" fmla="*/ 85725 w 2002631"/>
                <a:gd name="connsiteY17" fmla="*/ 111919 h 428625"/>
                <a:gd name="connsiteX18" fmla="*/ 123825 w 2002631"/>
                <a:gd name="connsiteY18" fmla="*/ 150019 h 428625"/>
                <a:gd name="connsiteX19" fmla="*/ 157162 w 2002631"/>
                <a:gd name="connsiteY19" fmla="*/ 173831 h 428625"/>
                <a:gd name="connsiteX20" fmla="*/ 195262 w 2002631"/>
                <a:gd name="connsiteY20" fmla="*/ 195263 h 428625"/>
                <a:gd name="connsiteX21" fmla="*/ 240506 w 2002631"/>
                <a:gd name="connsiteY21" fmla="*/ 211931 h 428625"/>
                <a:gd name="connsiteX22" fmla="*/ 278606 w 2002631"/>
                <a:gd name="connsiteY22" fmla="*/ 223838 h 428625"/>
                <a:gd name="connsiteX23" fmla="*/ 316706 w 2002631"/>
                <a:gd name="connsiteY23" fmla="*/ 228600 h 428625"/>
                <a:gd name="connsiteX24" fmla="*/ 361950 w 2002631"/>
                <a:gd name="connsiteY24" fmla="*/ 233363 h 428625"/>
                <a:gd name="connsiteX25" fmla="*/ 411956 w 2002631"/>
                <a:gd name="connsiteY25" fmla="*/ 233363 h 428625"/>
                <a:gd name="connsiteX26" fmla="*/ 507206 w 2002631"/>
                <a:gd name="connsiteY26" fmla="*/ 230981 h 428625"/>
                <a:gd name="connsiteX27" fmla="*/ 638175 w 2002631"/>
                <a:gd name="connsiteY27" fmla="*/ 219075 h 428625"/>
                <a:gd name="connsiteX28" fmla="*/ 931068 w 2002631"/>
                <a:gd name="connsiteY28" fmla="*/ 185738 h 428625"/>
                <a:gd name="connsiteX29" fmla="*/ 1090612 w 2002631"/>
                <a:gd name="connsiteY29" fmla="*/ 164306 h 428625"/>
                <a:gd name="connsiteX30" fmla="*/ 1204912 w 2002631"/>
                <a:gd name="connsiteY30" fmla="*/ 142875 h 428625"/>
                <a:gd name="connsiteX31" fmla="*/ 1302543 w 2002631"/>
                <a:gd name="connsiteY31" fmla="*/ 130969 h 428625"/>
                <a:gd name="connsiteX32" fmla="*/ 1409700 w 2002631"/>
                <a:gd name="connsiteY32" fmla="*/ 107156 h 428625"/>
                <a:gd name="connsiteX33" fmla="*/ 1614487 w 2002631"/>
                <a:gd name="connsiteY33" fmla="*/ 50006 h 428625"/>
                <a:gd name="connsiteX34" fmla="*/ 1631156 w 2002631"/>
                <a:gd name="connsiteY34" fmla="*/ 33338 h 428625"/>
                <a:gd name="connsiteX35" fmla="*/ 1659731 w 2002631"/>
                <a:gd name="connsiteY35" fmla="*/ 14288 h 428625"/>
                <a:gd name="connsiteX36" fmla="*/ 1700212 w 2002631"/>
                <a:gd name="connsiteY36" fmla="*/ 0 h 428625"/>
                <a:gd name="connsiteX37" fmla="*/ 1728787 w 2002631"/>
                <a:gd name="connsiteY37" fmla="*/ 0 h 428625"/>
                <a:gd name="connsiteX38" fmla="*/ 1774031 w 2002631"/>
                <a:gd name="connsiteY38" fmla="*/ 11906 h 428625"/>
                <a:gd name="connsiteX39" fmla="*/ 1835943 w 2002631"/>
                <a:gd name="connsiteY39" fmla="*/ 38100 h 428625"/>
                <a:gd name="connsiteX40" fmla="*/ 1883568 w 2002631"/>
                <a:gd name="connsiteY40" fmla="*/ 66675 h 428625"/>
                <a:gd name="connsiteX41" fmla="*/ 1914525 w 2002631"/>
                <a:gd name="connsiteY41" fmla="*/ 90488 h 428625"/>
                <a:gd name="connsiteX42" fmla="*/ 1950243 w 2002631"/>
                <a:gd name="connsiteY42" fmla="*/ 126206 h 428625"/>
                <a:gd name="connsiteX43" fmla="*/ 1985962 w 2002631"/>
                <a:gd name="connsiteY43" fmla="*/ 161925 h 428625"/>
                <a:gd name="connsiteX44" fmla="*/ 2002631 w 2002631"/>
                <a:gd name="connsiteY44" fmla="*/ 207169 h 428625"/>
                <a:gd name="connsiteX45" fmla="*/ 2002631 w 2002631"/>
                <a:gd name="connsiteY45" fmla="*/ 238125 h 428625"/>
                <a:gd name="connsiteX46" fmla="*/ 1985962 w 2002631"/>
                <a:gd name="connsiteY46" fmla="*/ 259556 h 428625"/>
                <a:gd name="connsiteX47" fmla="*/ 1964531 w 2002631"/>
                <a:gd name="connsiteY47" fmla="*/ 273844 h 428625"/>
                <a:gd name="connsiteX48" fmla="*/ 1912143 w 2002631"/>
                <a:gd name="connsiteY48" fmla="*/ 280988 h 428625"/>
                <a:gd name="connsiteX49" fmla="*/ 1709737 w 2002631"/>
                <a:gd name="connsiteY49" fmla="*/ 278606 h 428625"/>
                <a:gd name="connsiteX50" fmla="*/ 1300162 w 2002631"/>
                <a:gd name="connsiteY50" fmla="*/ 29765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1" h="428625">
                  <a:moveTo>
                    <a:pt x="1300162" y="297656"/>
                  </a:moveTo>
                  <a:lnTo>
                    <a:pt x="907256" y="345281"/>
                  </a:lnTo>
                  <a:lnTo>
                    <a:pt x="719137" y="366713"/>
                  </a:lnTo>
                  <a:lnTo>
                    <a:pt x="497681" y="390525"/>
                  </a:lnTo>
                  <a:lnTo>
                    <a:pt x="307181" y="428625"/>
                  </a:lnTo>
                  <a:lnTo>
                    <a:pt x="288131" y="428625"/>
                  </a:lnTo>
                  <a:lnTo>
                    <a:pt x="252412" y="407194"/>
                  </a:lnTo>
                  <a:lnTo>
                    <a:pt x="183356" y="352425"/>
                  </a:lnTo>
                  <a:lnTo>
                    <a:pt x="119062" y="288131"/>
                  </a:lnTo>
                  <a:lnTo>
                    <a:pt x="66675" y="230981"/>
                  </a:lnTo>
                  <a:lnTo>
                    <a:pt x="30956" y="173831"/>
                  </a:lnTo>
                  <a:lnTo>
                    <a:pt x="2381" y="128588"/>
                  </a:lnTo>
                  <a:lnTo>
                    <a:pt x="0" y="100013"/>
                  </a:lnTo>
                  <a:lnTo>
                    <a:pt x="7143" y="76200"/>
                  </a:lnTo>
                  <a:lnTo>
                    <a:pt x="14287" y="64294"/>
                  </a:lnTo>
                  <a:lnTo>
                    <a:pt x="28575" y="64294"/>
                  </a:lnTo>
                  <a:lnTo>
                    <a:pt x="47625" y="71438"/>
                  </a:lnTo>
                  <a:lnTo>
                    <a:pt x="85725" y="111919"/>
                  </a:lnTo>
                  <a:lnTo>
                    <a:pt x="123825" y="150019"/>
                  </a:lnTo>
                  <a:lnTo>
                    <a:pt x="157162" y="173831"/>
                  </a:lnTo>
                  <a:lnTo>
                    <a:pt x="195262" y="195263"/>
                  </a:lnTo>
                  <a:lnTo>
                    <a:pt x="240506" y="211931"/>
                  </a:lnTo>
                  <a:lnTo>
                    <a:pt x="278606" y="223838"/>
                  </a:lnTo>
                  <a:lnTo>
                    <a:pt x="316706" y="228600"/>
                  </a:lnTo>
                  <a:lnTo>
                    <a:pt x="361950" y="233363"/>
                  </a:lnTo>
                  <a:lnTo>
                    <a:pt x="411956" y="233363"/>
                  </a:lnTo>
                  <a:lnTo>
                    <a:pt x="507206" y="230981"/>
                  </a:lnTo>
                  <a:lnTo>
                    <a:pt x="638175" y="219075"/>
                  </a:lnTo>
                  <a:lnTo>
                    <a:pt x="931068" y="185738"/>
                  </a:lnTo>
                  <a:lnTo>
                    <a:pt x="1090612" y="164306"/>
                  </a:lnTo>
                  <a:lnTo>
                    <a:pt x="1204912" y="142875"/>
                  </a:lnTo>
                  <a:lnTo>
                    <a:pt x="1302543" y="130969"/>
                  </a:lnTo>
                  <a:lnTo>
                    <a:pt x="1409700" y="107156"/>
                  </a:lnTo>
                  <a:lnTo>
                    <a:pt x="1614487" y="50006"/>
                  </a:lnTo>
                  <a:lnTo>
                    <a:pt x="1631156" y="33338"/>
                  </a:lnTo>
                  <a:lnTo>
                    <a:pt x="1659731" y="14288"/>
                  </a:lnTo>
                  <a:lnTo>
                    <a:pt x="1700212" y="0"/>
                  </a:lnTo>
                  <a:lnTo>
                    <a:pt x="1728787" y="0"/>
                  </a:lnTo>
                  <a:lnTo>
                    <a:pt x="1774031" y="11906"/>
                  </a:lnTo>
                  <a:lnTo>
                    <a:pt x="1835943" y="38100"/>
                  </a:lnTo>
                  <a:lnTo>
                    <a:pt x="1883568" y="66675"/>
                  </a:lnTo>
                  <a:lnTo>
                    <a:pt x="1914525" y="90488"/>
                  </a:lnTo>
                  <a:lnTo>
                    <a:pt x="1950243" y="126206"/>
                  </a:lnTo>
                  <a:lnTo>
                    <a:pt x="1985962" y="161925"/>
                  </a:lnTo>
                  <a:lnTo>
                    <a:pt x="2002631" y="207169"/>
                  </a:lnTo>
                  <a:lnTo>
                    <a:pt x="2002631" y="238125"/>
                  </a:lnTo>
                  <a:lnTo>
                    <a:pt x="1985962" y="259556"/>
                  </a:lnTo>
                  <a:lnTo>
                    <a:pt x="1964531" y="273844"/>
                  </a:lnTo>
                  <a:lnTo>
                    <a:pt x="1912143" y="280988"/>
                  </a:lnTo>
                  <a:lnTo>
                    <a:pt x="1709737" y="278606"/>
                  </a:lnTo>
                  <a:lnTo>
                    <a:pt x="13001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F96A3D3-8E50-BD40-A6E8-51D5474635EB}"/>
                </a:ext>
              </a:extLst>
            </p:cNvPr>
            <p:cNvSpPr/>
            <p:nvPr/>
          </p:nvSpPr>
          <p:spPr>
            <a:xfrm>
              <a:off x="3575050" y="4335463"/>
              <a:ext cx="2568575" cy="474662"/>
            </a:xfrm>
            <a:custGeom>
              <a:avLst/>
              <a:gdLst>
                <a:gd name="connsiteX0" fmla="*/ 1626394 w 2569369"/>
                <a:gd name="connsiteY0" fmla="*/ 261938 h 473869"/>
                <a:gd name="connsiteX1" fmla="*/ 1269207 w 2569369"/>
                <a:gd name="connsiteY1" fmla="*/ 297657 h 473869"/>
                <a:gd name="connsiteX2" fmla="*/ 957263 w 2569369"/>
                <a:gd name="connsiteY2" fmla="*/ 347663 h 473869"/>
                <a:gd name="connsiteX3" fmla="*/ 669132 w 2569369"/>
                <a:gd name="connsiteY3" fmla="*/ 392907 h 473869"/>
                <a:gd name="connsiteX4" fmla="*/ 521494 w 2569369"/>
                <a:gd name="connsiteY4" fmla="*/ 419100 h 473869"/>
                <a:gd name="connsiteX5" fmla="*/ 461963 w 2569369"/>
                <a:gd name="connsiteY5" fmla="*/ 433388 h 473869"/>
                <a:gd name="connsiteX6" fmla="*/ 357188 w 2569369"/>
                <a:gd name="connsiteY6" fmla="*/ 473869 h 473869"/>
                <a:gd name="connsiteX7" fmla="*/ 338138 w 2569369"/>
                <a:gd name="connsiteY7" fmla="*/ 473869 h 473869"/>
                <a:gd name="connsiteX8" fmla="*/ 290513 w 2569369"/>
                <a:gd name="connsiteY8" fmla="*/ 457200 h 473869"/>
                <a:gd name="connsiteX9" fmla="*/ 207169 w 2569369"/>
                <a:gd name="connsiteY9" fmla="*/ 411957 h 473869"/>
                <a:gd name="connsiteX10" fmla="*/ 157163 w 2569369"/>
                <a:gd name="connsiteY10" fmla="*/ 378619 h 473869"/>
                <a:gd name="connsiteX11" fmla="*/ 102394 w 2569369"/>
                <a:gd name="connsiteY11" fmla="*/ 328613 h 473869"/>
                <a:gd name="connsiteX12" fmla="*/ 69057 w 2569369"/>
                <a:gd name="connsiteY12" fmla="*/ 295275 h 473869"/>
                <a:gd name="connsiteX13" fmla="*/ 33338 w 2569369"/>
                <a:gd name="connsiteY13" fmla="*/ 250032 h 473869"/>
                <a:gd name="connsiteX14" fmla="*/ 9525 w 2569369"/>
                <a:gd name="connsiteY14" fmla="*/ 214313 h 473869"/>
                <a:gd name="connsiteX15" fmla="*/ 0 w 2569369"/>
                <a:gd name="connsiteY15" fmla="*/ 188119 h 473869"/>
                <a:gd name="connsiteX16" fmla="*/ 2382 w 2569369"/>
                <a:gd name="connsiteY16" fmla="*/ 159544 h 473869"/>
                <a:gd name="connsiteX17" fmla="*/ 11907 w 2569369"/>
                <a:gd name="connsiteY17" fmla="*/ 150019 h 473869"/>
                <a:gd name="connsiteX18" fmla="*/ 35719 w 2569369"/>
                <a:gd name="connsiteY18" fmla="*/ 150019 h 473869"/>
                <a:gd name="connsiteX19" fmla="*/ 109538 w 2569369"/>
                <a:gd name="connsiteY19" fmla="*/ 190500 h 473869"/>
                <a:gd name="connsiteX20" fmla="*/ 209550 w 2569369"/>
                <a:gd name="connsiteY20" fmla="*/ 235744 h 473869"/>
                <a:gd name="connsiteX21" fmla="*/ 264319 w 2569369"/>
                <a:gd name="connsiteY21" fmla="*/ 259557 h 473869"/>
                <a:gd name="connsiteX22" fmla="*/ 295275 w 2569369"/>
                <a:gd name="connsiteY22" fmla="*/ 264319 h 473869"/>
                <a:gd name="connsiteX23" fmla="*/ 352425 w 2569369"/>
                <a:gd name="connsiteY23" fmla="*/ 266700 h 473869"/>
                <a:gd name="connsiteX24" fmla="*/ 435769 w 2569369"/>
                <a:gd name="connsiteY24" fmla="*/ 259557 h 473869"/>
                <a:gd name="connsiteX25" fmla="*/ 557213 w 2569369"/>
                <a:gd name="connsiteY25" fmla="*/ 238125 h 473869"/>
                <a:gd name="connsiteX26" fmla="*/ 842963 w 2569369"/>
                <a:gd name="connsiteY26" fmla="*/ 192882 h 473869"/>
                <a:gd name="connsiteX27" fmla="*/ 1045369 w 2569369"/>
                <a:gd name="connsiteY27" fmla="*/ 164307 h 473869"/>
                <a:gd name="connsiteX28" fmla="*/ 1335882 w 2569369"/>
                <a:gd name="connsiteY28" fmla="*/ 119063 h 473869"/>
                <a:gd name="connsiteX29" fmla="*/ 1557338 w 2569369"/>
                <a:gd name="connsiteY29" fmla="*/ 97632 h 473869"/>
                <a:gd name="connsiteX30" fmla="*/ 1897857 w 2569369"/>
                <a:gd name="connsiteY30" fmla="*/ 61913 h 473869"/>
                <a:gd name="connsiteX31" fmla="*/ 1990725 w 2569369"/>
                <a:gd name="connsiteY31" fmla="*/ 54769 h 473869"/>
                <a:gd name="connsiteX32" fmla="*/ 2016919 w 2569369"/>
                <a:gd name="connsiteY32" fmla="*/ 33338 h 473869"/>
                <a:gd name="connsiteX33" fmla="*/ 2040732 w 2569369"/>
                <a:gd name="connsiteY33" fmla="*/ 16669 h 473869"/>
                <a:gd name="connsiteX34" fmla="*/ 2069307 w 2569369"/>
                <a:gd name="connsiteY34" fmla="*/ 4763 h 473869"/>
                <a:gd name="connsiteX35" fmla="*/ 2105025 w 2569369"/>
                <a:gd name="connsiteY35" fmla="*/ 0 h 473869"/>
                <a:gd name="connsiteX36" fmla="*/ 2150269 w 2569369"/>
                <a:gd name="connsiteY36" fmla="*/ 7144 h 473869"/>
                <a:gd name="connsiteX37" fmla="*/ 2238375 w 2569369"/>
                <a:gd name="connsiteY37" fmla="*/ 26194 h 473869"/>
                <a:gd name="connsiteX38" fmla="*/ 2345532 w 2569369"/>
                <a:gd name="connsiteY38" fmla="*/ 57150 h 473869"/>
                <a:gd name="connsiteX39" fmla="*/ 2424113 w 2569369"/>
                <a:gd name="connsiteY39" fmla="*/ 88107 h 473869"/>
                <a:gd name="connsiteX40" fmla="*/ 2483644 w 2569369"/>
                <a:gd name="connsiteY40" fmla="*/ 119063 h 473869"/>
                <a:gd name="connsiteX41" fmla="*/ 2514600 w 2569369"/>
                <a:gd name="connsiteY41" fmla="*/ 140494 h 473869"/>
                <a:gd name="connsiteX42" fmla="*/ 2543175 w 2569369"/>
                <a:gd name="connsiteY42" fmla="*/ 169069 h 473869"/>
                <a:gd name="connsiteX43" fmla="*/ 2559844 w 2569369"/>
                <a:gd name="connsiteY43" fmla="*/ 192882 h 473869"/>
                <a:gd name="connsiteX44" fmla="*/ 2569369 w 2569369"/>
                <a:gd name="connsiteY44" fmla="*/ 216694 h 473869"/>
                <a:gd name="connsiteX45" fmla="*/ 2564607 w 2569369"/>
                <a:gd name="connsiteY45" fmla="*/ 245269 h 473869"/>
                <a:gd name="connsiteX46" fmla="*/ 2538413 w 2569369"/>
                <a:gd name="connsiteY46" fmla="*/ 264319 h 473869"/>
                <a:gd name="connsiteX47" fmla="*/ 2500313 w 2569369"/>
                <a:gd name="connsiteY47" fmla="*/ 276225 h 473869"/>
                <a:gd name="connsiteX48" fmla="*/ 2431257 w 2569369"/>
                <a:gd name="connsiteY48" fmla="*/ 273844 h 473869"/>
                <a:gd name="connsiteX49" fmla="*/ 2271713 w 2569369"/>
                <a:gd name="connsiteY49" fmla="*/ 259557 h 473869"/>
                <a:gd name="connsiteX50" fmla="*/ 2035969 w 2569369"/>
                <a:gd name="connsiteY50" fmla="*/ 254794 h 473869"/>
                <a:gd name="connsiteX51" fmla="*/ 1762125 w 2569369"/>
                <a:gd name="connsiteY51" fmla="*/ 257175 h 473869"/>
                <a:gd name="connsiteX52" fmla="*/ 1626394 w 2569369"/>
                <a:gd name="connsiteY52" fmla="*/ 2619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9369" h="473869">
                  <a:moveTo>
                    <a:pt x="1626394" y="261938"/>
                  </a:moveTo>
                  <a:lnTo>
                    <a:pt x="1269207" y="297657"/>
                  </a:lnTo>
                  <a:lnTo>
                    <a:pt x="957263" y="347663"/>
                  </a:lnTo>
                  <a:lnTo>
                    <a:pt x="669132" y="392907"/>
                  </a:lnTo>
                  <a:lnTo>
                    <a:pt x="521494" y="419100"/>
                  </a:lnTo>
                  <a:lnTo>
                    <a:pt x="461963" y="433388"/>
                  </a:lnTo>
                  <a:lnTo>
                    <a:pt x="357188" y="473869"/>
                  </a:lnTo>
                  <a:lnTo>
                    <a:pt x="338138" y="473869"/>
                  </a:lnTo>
                  <a:lnTo>
                    <a:pt x="290513" y="457200"/>
                  </a:lnTo>
                  <a:lnTo>
                    <a:pt x="207169" y="411957"/>
                  </a:lnTo>
                  <a:lnTo>
                    <a:pt x="157163" y="378619"/>
                  </a:lnTo>
                  <a:lnTo>
                    <a:pt x="102394" y="328613"/>
                  </a:lnTo>
                  <a:lnTo>
                    <a:pt x="69057" y="295275"/>
                  </a:lnTo>
                  <a:lnTo>
                    <a:pt x="33338" y="250032"/>
                  </a:lnTo>
                  <a:lnTo>
                    <a:pt x="9525" y="214313"/>
                  </a:lnTo>
                  <a:lnTo>
                    <a:pt x="0" y="188119"/>
                  </a:lnTo>
                  <a:lnTo>
                    <a:pt x="2382" y="159544"/>
                  </a:lnTo>
                  <a:lnTo>
                    <a:pt x="11907" y="150019"/>
                  </a:lnTo>
                  <a:lnTo>
                    <a:pt x="35719" y="150019"/>
                  </a:lnTo>
                  <a:lnTo>
                    <a:pt x="109538" y="190500"/>
                  </a:lnTo>
                  <a:lnTo>
                    <a:pt x="209550" y="235744"/>
                  </a:lnTo>
                  <a:lnTo>
                    <a:pt x="264319" y="259557"/>
                  </a:lnTo>
                  <a:lnTo>
                    <a:pt x="295275" y="264319"/>
                  </a:lnTo>
                  <a:lnTo>
                    <a:pt x="352425" y="266700"/>
                  </a:lnTo>
                  <a:lnTo>
                    <a:pt x="435769" y="259557"/>
                  </a:lnTo>
                  <a:lnTo>
                    <a:pt x="557213" y="238125"/>
                  </a:lnTo>
                  <a:lnTo>
                    <a:pt x="842963" y="192882"/>
                  </a:lnTo>
                  <a:lnTo>
                    <a:pt x="1045369" y="164307"/>
                  </a:lnTo>
                  <a:lnTo>
                    <a:pt x="1335882" y="119063"/>
                  </a:lnTo>
                  <a:lnTo>
                    <a:pt x="1557338" y="97632"/>
                  </a:lnTo>
                  <a:lnTo>
                    <a:pt x="1897857" y="61913"/>
                  </a:lnTo>
                  <a:lnTo>
                    <a:pt x="1990725" y="54769"/>
                  </a:lnTo>
                  <a:lnTo>
                    <a:pt x="2016919" y="33338"/>
                  </a:lnTo>
                  <a:lnTo>
                    <a:pt x="2040732" y="16669"/>
                  </a:lnTo>
                  <a:lnTo>
                    <a:pt x="2069307" y="4763"/>
                  </a:lnTo>
                  <a:lnTo>
                    <a:pt x="2105025" y="0"/>
                  </a:lnTo>
                  <a:lnTo>
                    <a:pt x="2150269" y="7144"/>
                  </a:lnTo>
                  <a:lnTo>
                    <a:pt x="2238375" y="26194"/>
                  </a:lnTo>
                  <a:lnTo>
                    <a:pt x="2345532" y="57150"/>
                  </a:lnTo>
                  <a:lnTo>
                    <a:pt x="2424113" y="88107"/>
                  </a:lnTo>
                  <a:lnTo>
                    <a:pt x="2483644" y="119063"/>
                  </a:lnTo>
                  <a:lnTo>
                    <a:pt x="2514600" y="140494"/>
                  </a:lnTo>
                  <a:lnTo>
                    <a:pt x="2543175" y="169069"/>
                  </a:lnTo>
                  <a:lnTo>
                    <a:pt x="2559844" y="192882"/>
                  </a:lnTo>
                  <a:lnTo>
                    <a:pt x="2569369" y="216694"/>
                  </a:lnTo>
                  <a:lnTo>
                    <a:pt x="2564607" y="245269"/>
                  </a:lnTo>
                  <a:lnTo>
                    <a:pt x="2538413" y="264319"/>
                  </a:lnTo>
                  <a:lnTo>
                    <a:pt x="2500313" y="276225"/>
                  </a:lnTo>
                  <a:lnTo>
                    <a:pt x="2431257" y="273844"/>
                  </a:lnTo>
                  <a:lnTo>
                    <a:pt x="2271713" y="259557"/>
                  </a:lnTo>
                  <a:lnTo>
                    <a:pt x="2035969" y="254794"/>
                  </a:lnTo>
                  <a:lnTo>
                    <a:pt x="1762125" y="257175"/>
                  </a:lnTo>
                  <a:lnTo>
                    <a:pt x="162639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9C1C22E-C598-2545-8F6F-D378B39B85AB}"/>
                </a:ext>
              </a:extLst>
            </p:cNvPr>
            <p:cNvSpPr/>
            <p:nvPr/>
          </p:nvSpPr>
          <p:spPr>
            <a:xfrm>
              <a:off x="3551238" y="4011613"/>
              <a:ext cx="1444625" cy="1720850"/>
            </a:xfrm>
            <a:custGeom>
              <a:avLst/>
              <a:gdLst>
                <a:gd name="connsiteX0" fmla="*/ 807244 w 1445419"/>
                <a:gd name="connsiteY0" fmla="*/ 1331119 h 1719263"/>
                <a:gd name="connsiteX1" fmla="*/ 633412 w 1445419"/>
                <a:gd name="connsiteY1" fmla="*/ 1454944 h 1719263"/>
                <a:gd name="connsiteX2" fmla="*/ 483394 w 1445419"/>
                <a:gd name="connsiteY2" fmla="*/ 1543050 h 1719263"/>
                <a:gd name="connsiteX3" fmla="*/ 314325 w 1445419"/>
                <a:gd name="connsiteY3" fmla="*/ 1621632 h 1719263"/>
                <a:gd name="connsiteX4" fmla="*/ 128587 w 1445419"/>
                <a:gd name="connsiteY4" fmla="*/ 1693069 h 1719263"/>
                <a:gd name="connsiteX5" fmla="*/ 59531 w 1445419"/>
                <a:gd name="connsiteY5" fmla="*/ 1716882 h 1719263"/>
                <a:gd name="connsiteX6" fmla="*/ 35719 w 1445419"/>
                <a:gd name="connsiteY6" fmla="*/ 1719263 h 1719263"/>
                <a:gd name="connsiteX7" fmla="*/ 14287 w 1445419"/>
                <a:gd name="connsiteY7" fmla="*/ 1719263 h 1719263"/>
                <a:gd name="connsiteX8" fmla="*/ 2381 w 1445419"/>
                <a:gd name="connsiteY8" fmla="*/ 1709738 h 1719263"/>
                <a:gd name="connsiteX9" fmla="*/ 0 w 1445419"/>
                <a:gd name="connsiteY9" fmla="*/ 1695450 h 1719263"/>
                <a:gd name="connsiteX10" fmla="*/ 9525 w 1445419"/>
                <a:gd name="connsiteY10" fmla="*/ 1674019 h 1719263"/>
                <a:gd name="connsiteX11" fmla="*/ 28575 w 1445419"/>
                <a:gd name="connsiteY11" fmla="*/ 1654969 h 1719263"/>
                <a:gd name="connsiteX12" fmla="*/ 71437 w 1445419"/>
                <a:gd name="connsiteY12" fmla="*/ 1631157 h 1719263"/>
                <a:gd name="connsiteX13" fmla="*/ 128587 w 1445419"/>
                <a:gd name="connsiteY13" fmla="*/ 1602582 h 1719263"/>
                <a:gd name="connsiteX14" fmla="*/ 216694 w 1445419"/>
                <a:gd name="connsiteY14" fmla="*/ 1554957 h 1719263"/>
                <a:gd name="connsiteX15" fmla="*/ 342900 w 1445419"/>
                <a:gd name="connsiteY15" fmla="*/ 1473994 h 1719263"/>
                <a:gd name="connsiteX16" fmla="*/ 461962 w 1445419"/>
                <a:gd name="connsiteY16" fmla="*/ 1388269 h 1719263"/>
                <a:gd name="connsiteX17" fmla="*/ 581025 w 1445419"/>
                <a:gd name="connsiteY17" fmla="*/ 1288257 h 1719263"/>
                <a:gd name="connsiteX18" fmla="*/ 661987 w 1445419"/>
                <a:gd name="connsiteY18" fmla="*/ 1214438 h 1719263"/>
                <a:gd name="connsiteX19" fmla="*/ 745331 w 1445419"/>
                <a:gd name="connsiteY19" fmla="*/ 1121569 h 1719263"/>
                <a:gd name="connsiteX20" fmla="*/ 814387 w 1445419"/>
                <a:gd name="connsiteY20" fmla="*/ 1035844 h 1719263"/>
                <a:gd name="connsiteX21" fmla="*/ 883444 w 1445419"/>
                <a:gd name="connsiteY21" fmla="*/ 933450 h 1719263"/>
                <a:gd name="connsiteX22" fmla="*/ 947737 w 1445419"/>
                <a:gd name="connsiteY22" fmla="*/ 821532 h 1719263"/>
                <a:gd name="connsiteX23" fmla="*/ 1021556 w 1445419"/>
                <a:gd name="connsiteY23" fmla="*/ 650082 h 1719263"/>
                <a:gd name="connsiteX24" fmla="*/ 1064419 w 1445419"/>
                <a:gd name="connsiteY24" fmla="*/ 481013 h 1719263"/>
                <a:gd name="connsiteX25" fmla="*/ 1102519 w 1445419"/>
                <a:gd name="connsiteY25" fmla="*/ 326232 h 1719263"/>
                <a:gd name="connsiteX26" fmla="*/ 1109662 w 1445419"/>
                <a:gd name="connsiteY26" fmla="*/ 269082 h 1719263"/>
                <a:gd name="connsiteX27" fmla="*/ 1109662 w 1445419"/>
                <a:gd name="connsiteY27" fmla="*/ 221457 h 1719263"/>
                <a:gd name="connsiteX28" fmla="*/ 1100137 w 1445419"/>
                <a:gd name="connsiteY28" fmla="*/ 171450 h 1719263"/>
                <a:gd name="connsiteX29" fmla="*/ 1088231 w 1445419"/>
                <a:gd name="connsiteY29" fmla="*/ 126207 h 1719263"/>
                <a:gd name="connsiteX30" fmla="*/ 1019175 w 1445419"/>
                <a:gd name="connsiteY30" fmla="*/ 19050 h 1719263"/>
                <a:gd name="connsiteX31" fmla="*/ 1169194 w 1445419"/>
                <a:gd name="connsiteY31" fmla="*/ 0 h 1719263"/>
                <a:gd name="connsiteX32" fmla="*/ 1335881 w 1445419"/>
                <a:gd name="connsiteY32" fmla="*/ 138113 h 1719263"/>
                <a:gd name="connsiteX33" fmla="*/ 1404937 w 1445419"/>
                <a:gd name="connsiteY33" fmla="*/ 197644 h 1719263"/>
                <a:gd name="connsiteX34" fmla="*/ 1428750 w 1445419"/>
                <a:gd name="connsiteY34" fmla="*/ 219075 h 1719263"/>
                <a:gd name="connsiteX35" fmla="*/ 1440656 w 1445419"/>
                <a:gd name="connsiteY35" fmla="*/ 238125 h 1719263"/>
                <a:gd name="connsiteX36" fmla="*/ 1445419 w 1445419"/>
                <a:gd name="connsiteY36" fmla="*/ 266700 h 1719263"/>
                <a:gd name="connsiteX37" fmla="*/ 1433512 w 1445419"/>
                <a:gd name="connsiteY37" fmla="*/ 304800 h 1719263"/>
                <a:gd name="connsiteX38" fmla="*/ 1404937 w 1445419"/>
                <a:gd name="connsiteY38" fmla="*/ 333375 h 1719263"/>
                <a:gd name="connsiteX39" fmla="*/ 1378744 w 1445419"/>
                <a:gd name="connsiteY39" fmla="*/ 352425 h 1719263"/>
                <a:gd name="connsiteX40" fmla="*/ 1371600 w 1445419"/>
                <a:gd name="connsiteY40" fmla="*/ 364332 h 1719263"/>
                <a:gd name="connsiteX41" fmla="*/ 1350169 w 1445419"/>
                <a:gd name="connsiteY41" fmla="*/ 452438 h 1719263"/>
                <a:gd name="connsiteX42" fmla="*/ 1297781 w 1445419"/>
                <a:gd name="connsiteY42" fmla="*/ 652463 h 1719263"/>
                <a:gd name="connsiteX43" fmla="*/ 1281112 w 1445419"/>
                <a:gd name="connsiteY43" fmla="*/ 697707 h 1719263"/>
                <a:gd name="connsiteX44" fmla="*/ 1245394 w 1445419"/>
                <a:gd name="connsiteY44" fmla="*/ 778669 h 1719263"/>
                <a:gd name="connsiteX45" fmla="*/ 1150144 w 1445419"/>
                <a:gd name="connsiteY45" fmla="*/ 942975 h 1719263"/>
                <a:gd name="connsiteX46" fmla="*/ 1066800 w 1445419"/>
                <a:gd name="connsiteY46" fmla="*/ 1069182 h 1719263"/>
                <a:gd name="connsiteX47" fmla="*/ 988219 w 1445419"/>
                <a:gd name="connsiteY47" fmla="*/ 1162050 h 1719263"/>
                <a:gd name="connsiteX48" fmla="*/ 807244 w 1445419"/>
                <a:gd name="connsiteY48" fmla="*/ 1331119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419" h="1719263">
                  <a:moveTo>
                    <a:pt x="807244" y="1331119"/>
                  </a:moveTo>
                  <a:lnTo>
                    <a:pt x="633412" y="1454944"/>
                  </a:lnTo>
                  <a:lnTo>
                    <a:pt x="483394" y="1543050"/>
                  </a:lnTo>
                  <a:lnTo>
                    <a:pt x="314325" y="1621632"/>
                  </a:lnTo>
                  <a:lnTo>
                    <a:pt x="128587" y="1693069"/>
                  </a:lnTo>
                  <a:lnTo>
                    <a:pt x="59531" y="1716882"/>
                  </a:lnTo>
                  <a:lnTo>
                    <a:pt x="35719" y="1719263"/>
                  </a:lnTo>
                  <a:lnTo>
                    <a:pt x="14287" y="1719263"/>
                  </a:lnTo>
                  <a:lnTo>
                    <a:pt x="2381" y="1709738"/>
                  </a:lnTo>
                  <a:lnTo>
                    <a:pt x="0" y="1695450"/>
                  </a:lnTo>
                  <a:lnTo>
                    <a:pt x="9525" y="1674019"/>
                  </a:lnTo>
                  <a:lnTo>
                    <a:pt x="28575" y="1654969"/>
                  </a:lnTo>
                  <a:lnTo>
                    <a:pt x="71437" y="1631157"/>
                  </a:lnTo>
                  <a:lnTo>
                    <a:pt x="128587" y="1602582"/>
                  </a:lnTo>
                  <a:lnTo>
                    <a:pt x="216694" y="1554957"/>
                  </a:lnTo>
                  <a:lnTo>
                    <a:pt x="342900" y="1473994"/>
                  </a:lnTo>
                  <a:lnTo>
                    <a:pt x="461962" y="1388269"/>
                  </a:lnTo>
                  <a:lnTo>
                    <a:pt x="581025" y="1288257"/>
                  </a:lnTo>
                  <a:lnTo>
                    <a:pt x="661987" y="1214438"/>
                  </a:lnTo>
                  <a:lnTo>
                    <a:pt x="745331" y="1121569"/>
                  </a:lnTo>
                  <a:lnTo>
                    <a:pt x="814387" y="1035844"/>
                  </a:lnTo>
                  <a:lnTo>
                    <a:pt x="883444" y="933450"/>
                  </a:lnTo>
                  <a:lnTo>
                    <a:pt x="947737" y="821532"/>
                  </a:lnTo>
                  <a:lnTo>
                    <a:pt x="1021556" y="650082"/>
                  </a:lnTo>
                  <a:lnTo>
                    <a:pt x="1064419" y="481013"/>
                  </a:lnTo>
                  <a:lnTo>
                    <a:pt x="1102519" y="326232"/>
                  </a:lnTo>
                  <a:lnTo>
                    <a:pt x="1109662" y="269082"/>
                  </a:lnTo>
                  <a:lnTo>
                    <a:pt x="1109662" y="221457"/>
                  </a:lnTo>
                  <a:lnTo>
                    <a:pt x="1100137" y="171450"/>
                  </a:lnTo>
                  <a:lnTo>
                    <a:pt x="1088231" y="126207"/>
                  </a:lnTo>
                  <a:lnTo>
                    <a:pt x="1019175" y="19050"/>
                  </a:lnTo>
                  <a:lnTo>
                    <a:pt x="1169194" y="0"/>
                  </a:lnTo>
                  <a:lnTo>
                    <a:pt x="1335881" y="138113"/>
                  </a:lnTo>
                  <a:lnTo>
                    <a:pt x="1404937" y="197644"/>
                  </a:lnTo>
                  <a:lnTo>
                    <a:pt x="1428750" y="219075"/>
                  </a:lnTo>
                  <a:lnTo>
                    <a:pt x="1440656" y="238125"/>
                  </a:lnTo>
                  <a:lnTo>
                    <a:pt x="1445419" y="266700"/>
                  </a:lnTo>
                  <a:lnTo>
                    <a:pt x="1433512" y="304800"/>
                  </a:lnTo>
                  <a:lnTo>
                    <a:pt x="1404937" y="333375"/>
                  </a:lnTo>
                  <a:lnTo>
                    <a:pt x="1378744" y="352425"/>
                  </a:lnTo>
                  <a:lnTo>
                    <a:pt x="1371600" y="364332"/>
                  </a:lnTo>
                  <a:lnTo>
                    <a:pt x="1350169" y="452438"/>
                  </a:lnTo>
                  <a:lnTo>
                    <a:pt x="1297781" y="652463"/>
                  </a:lnTo>
                  <a:lnTo>
                    <a:pt x="1281112" y="697707"/>
                  </a:lnTo>
                  <a:lnTo>
                    <a:pt x="1245394" y="778669"/>
                  </a:lnTo>
                  <a:lnTo>
                    <a:pt x="1150144" y="942975"/>
                  </a:lnTo>
                  <a:lnTo>
                    <a:pt x="1066800" y="1069182"/>
                  </a:lnTo>
                  <a:lnTo>
                    <a:pt x="988219" y="1162050"/>
                  </a:lnTo>
                  <a:lnTo>
                    <a:pt x="807244" y="1331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44912D3E-C614-4845-B6FD-E6A250C214AA}"/>
                </a:ext>
              </a:extLst>
            </p:cNvPr>
            <p:cNvSpPr/>
            <p:nvPr/>
          </p:nvSpPr>
          <p:spPr>
            <a:xfrm>
              <a:off x="4829175" y="4919663"/>
              <a:ext cx="1009650" cy="812800"/>
            </a:xfrm>
            <a:custGeom>
              <a:avLst/>
              <a:gdLst>
                <a:gd name="connsiteX0" fmla="*/ 609600 w 1009650"/>
                <a:gd name="connsiteY0" fmla="*/ 452437 h 812006"/>
                <a:gd name="connsiteX1" fmla="*/ 481013 w 1009650"/>
                <a:gd name="connsiteY1" fmla="*/ 333375 h 812006"/>
                <a:gd name="connsiteX2" fmla="*/ 404813 w 1009650"/>
                <a:gd name="connsiteY2" fmla="*/ 271462 h 812006"/>
                <a:gd name="connsiteX3" fmla="*/ 333375 w 1009650"/>
                <a:gd name="connsiteY3" fmla="*/ 219075 h 812006"/>
                <a:gd name="connsiteX4" fmla="*/ 264319 w 1009650"/>
                <a:gd name="connsiteY4" fmla="*/ 173831 h 812006"/>
                <a:gd name="connsiteX5" fmla="*/ 202406 w 1009650"/>
                <a:gd name="connsiteY5" fmla="*/ 138112 h 812006"/>
                <a:gd name="connsiteX6" fmla="*/ 130969 w 1009650"/>
                <a:gd name="connsiteY6" fmla="*/ 104775 h 812006"/>
                <a:gd name="connsiteX7" fmla="*/ 28575 w 1009650"/>
                <a:gd name="connsiteY7" fmla="*/ 76200 h 812006"/>
                <a:gd name="connsiteX8" fmla="*/ 9525 w 1009650"/>
                <a:gd name="connsiteY8" fmla="*/ 59531 h 812006"/>
                <a:gd name="connsiteX9" fmla="*/ 0 w 1009650"/>
                <a:gd name="connsiteY9" fmla="*/ 35718 h 812006"/>
                <a:gd name="connsiteX10" fmla="*/ 2381 w 1009650"/>
                <a:gd name="connsiteY10" fmla="*/ 19050 h 812006"/>
                <a:gd name="connsiteX11" fmla="*/ 19050 w 1009650"/>
                <a:gd name="connsiteY11" fmla="*/ 7143 h 812006"/>
                <a:gd name="connsiteX12" fmla="*/ 54769 w 1009650"/>
                <a:gd name="connsiteY12" fmla="*/ 0 h 812006"/>
                <a:gd name="connsiteX13" fmla="*/ 90488 w 1009650"/>
                <a:gd name="connsiteY13" fmla="*/ 2381 h 812006"/>
                <a:gd name="connsiteX14" fmla="*/ 211931 w 1009650"/>
                <a:gd name="connsiteY14" fmla="*/ 30956 h 812006"/>
                <a:gd name="connsiteX15" fmla="*/ 373856 w 1009650"/>
                <a:gd name="connsiteY15" fmla="*/ 76200 h 812006"/>
                <a:gd name="connsiteX16" fmla="*/ 528638 w 1009650"/>
                <a:gd name="connsiteY16" fmla="*/ 126206 h 812006"/>
                <a:gd name="connsiteX17" fmla="*/ 673894 w 1009650"/>
                <a:gd name="connsiteY17" fmla="*/ 185737 h 812006"/>
                <a:gd name="connsiteX18" fmla="*/ 788194 w 1009650"/>
                <a:gd name="connsiteY18" fmla="*/ 245268 h 812006"/>
                <a:gd name="connsiteX19" fmla="*/ 902494 w 1009650"/>
                <a:gd name="connsiteY19" fmla="*/ 319087 h 812006"/>
                <a:gd name="connsiteX20" fmla="*/ 933450 w 1009650"/>
                <a:gd name="connsiteY20" fmla="*/ 361950 h 812006"/>
                <a:gd name="connsiteX21" fmla="*/ 962025 w 1009650"/>
                <a:gd name="connsiteY21" fmla="*/ 416718 h 812006"/>
                <a:gd name="connsiteX22" fmla="*/ 983456 w 1009650"/>
                <a:gd name="connsiteY22" fmla="*/ 469106 h 812006"/>
                <a:gd name="connsiteX23" fmla="*/ 1000125 w 1009650"/>
                <a:gd name="connsiteY23" fmla="*/ 528637 h 812006"/>
                <a:gd name="connsiteX24" fmla="*/ 1009650 w 1009650"/>
                <a:gd name="connsiteY24" fmla="*/ 595312 h 812006"/>
                <a:gd name="connsiteX25" fmla="*/ 1009650 w 1009650"/>
                <a:gd name="connsiteY25" fmla="*/ 654843 h 812006"/>
                <a:gd name="connsiteX26" fmla="*/ 1002506 w 1009650"/>
                <a:gd name="connsiteY26" fmla="*/ 709612 h 812006"/>
                <a:gd name="connsiteX27" fmla="*/ 988219 w 1009650"/>
                <a:gd name="connsiteY27" fmla="*/ 747712 h 812006"/>
                <a:gd name="connsiteX28" fmla="*/ 971550 w 1009650"/>
                <a:gd name="connsiteY28" fmla="*/ 781050 h 812006"/>
                <a:gd name="connsiteX29" fmla="*/ 952500 w 1009650"/>
                <a:gd name="connsiteY29" fmla="*/ 800100 h 812006"/>
                <a:gd name="connsiteX30" fmla="*/ 916781 w 1009650"/>
                <a:gd name="connsiteY30" fmla="*/ 809625 h 812006"/>
                <a:gd name="connsiteX31" fmla="*/ 892969 w 1009650"/>
                <a:gd name="connsiteY31" fmla="*/ 812006 h 812006"/>
                <a:gd name="connsiteX32" fmla="*/ 864394 w 1009650"/>
                <a:gd name="connsiteY32" fmla="*/ 795337 h 812006"/>
                <a:gd name="connsiteX33" fmla="*/ 828675 w 1009650"/>
                <a:gd name="connsiteY33" fmla="*/ 764381 h 812006"/>
                <a:gd name="connsiteX34" fmla="*/ 783431 w 1009650"/>
                <a:gd name="connsiteY34" fmla="*/ 707231 h 812006"/>
                <a:gd name="connsiteX35" fmla="*/ 735806 w 1009650"/>
                <a:gd name="connsiteY35" fmla="*/ 633412 h 812006"/>
                <a:gd name="connsiteX36" fmla="*/ 688181 w 1009650"/>
                <a:gd name="connsiteY36" fmla="*/ 542925 h 812006"/>
                <a:gd name="connsiteX37" fmla="*/ 673894 w 1009650"/>
                <a:gd name="connsiteY37" fmla="*/ 514350 h 812006"/>
                <a:gd name="connsiteX38" fmla="*/ 609600 w 1009650"/>
                <a:gd name="connsiteY38" fmla="*/ 452437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9650" h="812006">
                  <a:moveTo>
                    <a:pt x="609600" y="452437"/>
                  </a:moveTo>
                  <a:lnTo>
                    <a:pt x="481013" y="333375"/>
                  </a:lnTo>
                  <a:lnTo>
                    <a:pt x="404813" y="271462"/>
                  </a:lnTo>
                  <a:lnTo>
                    <a:pt x="333375" y="219075"/>
                  </a:lnTo>
                  <a:lnTo>
                    <a:pt x="264319" y="173831"/>
                  </a:lnTo>
                  <a:lnTo>
                    <a:pt x="202406" y="138112"/>
                  </a:lnTo>
                  <a:lnTo>
                    <a:pt x="130969" y="104775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2381" y="19050"/>
                  </a:lnTo>
                  <a:lnTo>
                    <a:pt x="19050" y="7143"/>
                  </a:lnTo>
                  <a:lnTo>
                    <a:pt x="54769" y="0"/>
                  </a:lnTo>
                  <a:lnTo>
                    <a:pt x="90488" y="2381"/>
                  </a:lnTo>
                  <a:lnTo>
                    <a:pt x="211931" y="30956"/>
                  </a:lnTo>
                  <a:lnTo>
                    <a:pt x="373856" y="76200"/>
                  </a:lnTo>
                  <a:lnTo>
                    <a:pt x="528638" y="126206"/>
                  </a:lnTo>
                  <a:lnTo>
                    <a:pt x="673894" y="185737"/>
                  </a:lnTo>
                  <a:lnTo>
                    <a:pt x="788194" y="245268"/>
                  </a:lnTo>
                  <a:lnTo>
                    <a:pt x="902494" y="319087"/>
                  </a:lnTo>
                  <a:lnTo>
                    <a:pt x="933450" y="361950"/>
                  </a:lnTo>
                  <a:lnTo>
                    <a:pt x="962025" y="416718"/>
                  </a:lnTo>
                  <a:lnTo>
                    <a:pt x="983456" y="469106"/>
                  </a:lnTo>
                  <a:lnTo>
                    <a:pt x="1000125" y="528637"/>
                  </a:lnTo>
                  <a:lnTo>
                    <a:pt x="1009650" y="595312"/>
                  </a:lnTo>
                  <a:lnTo>
                    <a:pt x="1009650" y="654843"/>
                  </a:lnTo>
                  <a:lnTo>
                    <a:pt x="1002506" y="709612"/>
                  </a:lnTo>
                  <a:lnTo>
                    <a:pt x="988219" y="747712"/>
                  </a:lnTo>
                  <a:lnTo>
                    <a:pt x="971550" y="781050"/>
                  </a:lnTo>
                  <a:lnTo>
                    <a:pt x="952500" y="800100"/>
                  </a:lnTo>
                  <a:lnTo>
                    <a:pt x="916781" y="809625"/>
                  </a:lnTo>
                  <a:lnTo>
                    <a:pt x="892969" y="812006"/>
                  </a:lnTo>
                  <a:lnTo>
                    <a:pt x="864394" y="795337"/>
                  </a:lnTo>
                  <a:lnTo>
                    <a:pt x="828675" y="764381"/>
                  </a:lnTo>
                  <a:lnTo>
                    <a:pt x="783431" y="707231"/>
                  </a:lnTo>
                  <a:lnTo>
                    <a:pt x="735806" y="633412"/>
                  </a:lnTo>
                  <a:lnTo>
                    <a:pt x="688181" y="542925"/>
                  </a:lnTo>
                  <a:lnTo>
                    <a:pt x="673894" y="514350"/>
                  </a:lnTo>
                  <a:lnTo>
                    <a:pt x="60960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008031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漢字辞典の使い方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辞 典 成 順 訓 連 努 飛 治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7938293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81C2548-FA34-3C4C-94C4-3CD5989F6F3F}"/>
              </a:ext>
            </a:extLst>
          </p:cNvPr>
          <p:cNvSpPr/>
          <p:nvPr/>
        </p:nvSpPr>
        <p:spPr>
          <a:xfrm>
            <a:off x="2795588" y="1628775"/>
            <a:ext cx="1785937" cy="935038"/>
          </a:xfrm>
          <a:custGeom>
            <a:avLst/>
            <a:gdLst>
              <a:gd name="connsiteX0" fmla="*/ 1300162 w 1785937"/>
              <a:gd name="connsiteY0" fmla="*/ 500063 h 935831"/>
              <a:gd name="connsiteX1" fmla="*/ 923925 w 1785937"/>
              <a:gd name="connsiteY1" fmla="*/ 671513 h 935831"/>
              <a:gd name="connsiteX2" fmla="*/ 773906 w 1785937"/>
              <a:gd name="connsiteY2" fmla="*/ 738188 h 935831"/>
              <a:gd name="connsiteX3" fmla="*/ 607218 w 1785937"/>
              <a:gd name="connsiteY3" fmla="*/ 792956 h 935831"/>
              <a:gd name="connsiteX4" fmla="*/ 464343 w 1785937"/>
              <a:gd name="connsiteY4" fmla="*/ 838200 h 935831"/>
              <a:gd name="connsiteX5" fmla="*/ 307181 w 1785937"/>
              <a:gd name="connsiteY5" fmla="*/ 878681 h 935831"/>
              <a:gd name="connsiteX6" fmla="*/ 169068 w 1785937"/>
              <a:gd name="connsiteY6" fmla="*/ 909638 h 935831"/>
              <a:gd name="connsiteX7" fmla="*/ 71437 w 1785937"/>
              <a:gd name="connsiteY7" fmla="*/ 931069 h 935831"/>
              <a:gd name="connsiteX8" fmla="*/ 26193 w 1785937"/>
              <a:gd name="connsiteY8" fmla="*/ 935831 h 935831"/>
              <a:gd name="connsiteX9" fmla="*/ 4762 w 1785937"/>
              <a:gd name="connsiteY9" fmla="*/ 933450 h 935831"/>
              <a:gd name="connsiteX10" fmla="*/ 0 w 1785937"/>
              <a:gd name="connsiteY10" fmla="*/ 926306 h 935831"/>
              <a:gd name="connsiteX11" fmla="*/ 2381 w 1785937"/>
              <a:gd name="connsiteY11" fmla="*/ 916781 h 935831"/>
              <a:gd name="connsiteX12" fmla="*/ 26193 w 1785937"/>
              <a:gd name="connsiteY12" fmla="*/ 890588 h 935831"/>
              <a:gd name="connsiteX13" fmla="*/ 66675 w 1785937"/>
              <a:gd name="connsiteY13" fmla="*/ 869156 h 935831"/>
              <a:gd name="connsiteX14" fmla="*/ 257175 w 1785937"/>
              <a:gd name="connsiteY14" fmla="*/ 783431 h 935831"/>
              <a:gd name="connsiteX15" fmla="*/ 481012 w 1785937"/>
              <a:gd name="connsiteY15" fmla="*/ 678656 h 935831"/>
              <a:gd name="connsiteX16" fmla="*/ 697706 w 1785937"/>
              <a:gd name="connsiteY16" fmla="*/ 566738 h 935831"/>
              <a:gd name="connsiteX17" fmla="*/ 935831 w 1785937"/>
              <a:gd name="connsiteY17" fmla="*/ 431006 h 935831"/>
              <a:gd name="connsiteX18" fmla="*/ 1119187 w 1785937"/>
              <a:gd name="connsiteY18" fmla="*/ 316706 h 935831"/>
              <a:gd name="connsiteX19" fmla="*/ 1245393 w 1785937"/>
              <a:gd name="connsiteY19" fmla="*/ 233363 h 935831"/>
              <a:gd name="connsiteX20" fmla="*/ 1304925 w 1785937"/>
              <a:gd name="connsiteY20" fmla="*/ 190500 h 935831"/>
              <a:gd name="connsiteX21" fmla="*/ 1312068 w 1785937"/>
              <a:gd name="connsiteY21" fmla="*/ 176213 h 935831"/>
              <a:gd name="connsiteX22" fmla="*/ 1319212 w 1785937"/>
              <a:gd name="connsiteY22" fmla="*/ 152400 h 935831"/>
              <a:gd name="connsiteX23" fmla="*/ 1314450 w 1785937"/>
              <a:gd name="connsiteY23" fmla="*/ 130969 h 935831"/>
              <a:gd name="connsiteX24" fmla="*/ 1297781 w 1785937"/>
              <a:gd name="connsiteY24" fmla="*/ 102394 h 935831"/>
              <a:gd name="connsiteX25" fmla="*/ 1278731 w 1785937"/>
              <a:gd name="connsiteY25" fmla="*/ 80963 h 935831"/>
              <a:gd name="connsiteX26" fmla="*/ 1262062 w 1785937"/>
              <a:gd name="connsiteY26" fmla="*/ 54769 h 935831"/>
              <a:gd name="connsiteX27" fmla="*/ 1254918 w 1785937"/>
              <a:gd name="connsiteY27" fmla="*/ 35719 h 935831"/>
              <a:gd name="connsiteX28" fmla="*/ 1252537 w 1785937"/>
              <a:gd name="connsiteY28" fmla="*/ 19050 h 935831"/>
              <a:gd name="connsiteX29" fmla="*/ 1257300 w 1785937"/>
              <a:gd name="connsiteY29" fmla="*/ 7144 h 935831"/>
              <a:gd name="connsiteX30" fmla="*/ 1276350 w 1785937"/>
              <a:gd name="connsiteY30" fmla="*/ 0 h 935831"/>
              <a:gd name="connsiteX31" fmla="*/ 1323975 w 1785937"/>
              <a:gd name="connsiteY31" fmla="*/ 11906 h 935831"/>
              <a:gd name="connsiteX32" fmla="*/ 1402556 w 1785937"/>
              <a:gd name="connsiteY32" fmla="*/ 42863 h 935831"/>
              <a:gd name="connsiteX33" fmla="*/ 1493043 w 1785937"/>
              <a:gd name="connsiteY33" fmla="*/ 83344 h 935831"/>
              <a:gd name="connsiteX34" fmla="*/ 1571625 w 1785937"/>
              <a:gd name="connsiteY34" fmla="*/ 123825 h 935831"/>
              <a:gd name="connsiteX35" fmla="*/ 1643062 w 1785937"/>
              <a:gd name="connsiteY35" fmla="*/ 169069 h 935831"/>
              <a:gd name="connsiteX36" fmla="*/ 1702593 w 1785937"/>
              <a:gd name="connsiteY36" fmla="*/ 207169 h 935831"/>
              <a:gd name="connsiteX37" fmla="*/ 1745456 w 1785937"/>
              <a:gd name="connsiteY37" fmla="*/ 233363 h 935831"/>
              <a:gd name="connsiteX38" fmla="*/ 1771650 w 1785937"/>
              <a:gd name="connsiteY38" fmla="*/ 257175 h 935831"/>
              <a:gd name="connsiteX39" fmla="*/ 1785937 w 1785937"/>
              <a:gd name="connsiteY39" fmla="*/ 280988 h 935831"/>
              <a:gd name="connsiteX40" fmla="*/ 1781175 w 1785937"/>
              <a:gd name="connsiteY40" fmla="*/ 300038 h 935831"/>
              <a:gd name="connsiteX41" fmla="*/ 1771650 w 1785937"/>
              <a:gd name="connsiteY41" fmla="*/ 319088 h 935831"/>
              <a:gd name="connsiteX42" fmla="*/ 1743075 w 1785937"/>
              <a:gd name="connsiteY42" fmla="*/ 335756 h 935831"/>
              <a:gd name="connsiteX43" fmla="*/ 1633537 w 1785937"/>
              <a:gd name="connsiteY43" fmla="*/ 366713 h 935831"/>
              <a:gd name="connsiteX44" fmla="*/ 1545431 w 1785937"/>
              <a:gd name="connsiteY44" fmla="*/ 400050 h 935831"/>
              <a:gd name="connsiteX45" fmla="*/ 1300162 w 1785937"/>
              <a:gd name="connsiteY45" fmla="*/ 500063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85937" h="935831">
                <a:moveTo>
                  <a:pt x="1300162" y="500063"/>
                </a:moveTo>
                <a:lnTo>
                  <a:pt x="923925" y="671513"/>
                </a:lnTo>
                <a:lnTo>
                  <a:pt x="773906" y="738188"/>
                </a:lnTo>
                <a:lnTo>
                  <a:pt x="607218" y="792956"/>
                </a:lnTo>
                <a:lnTo>
                  <a:pt x="464343" y="838200"/>
                </a:lnTo>
                <a:lnTo>
                  <a:pt x="307181" y="878681"/>
                </a:lnTo>
                <a:lnTo>
                  <a:pt x="169068" y="909638"/>
                </a:lnTo>
                <a:lnTo>
                  <a:pt x="71437" y="931069"/>
                </a:lnTo>
                <a:lnTo>
                  <a:pt x="26193" y="935831"/>
                </a:lnTo>
                <a:lnTo>
                  <a:pt x="4762" y="933450"/>
                </a:lnTo>
                <a:lnTo>
                  <a:pt x="0" y="926306"/>
                </a:lnTo>
                <a:lnTo>
                  <a:pt x="2381" y="916781"/>
                </a:lnTo>
                <a:lnTo>
                  <a:pt x="26193" y="890588"/>
                </a:lnTo>
                <a:lnTo>
                  <a:pt x="66675" y="869156"/>
                </a:lnTo>
                <a:lnTo>
                  <a:pt x="257175" y="783431"/>
                </a:lnTo>
                <a:lnTo>
                  <a:pt x="481012" y="678656"/>
                </a:lnTo>
                <a:lnTo>
                  <a:pt x="697706" y="566738"/>
                </a:lnTo>
                <a:lnTo>
                  <a:pt x="935831" y="431006"/>
                </a:lnTo>
                <a:lnTo>
                  <a:pt x="1119187" y="316706"/>
                </a:lnTo>
                <a:lnTo>
                  <a:pt x="1245393" y="233363"/>
                </a:lnTo>
                <a:lnTo>
                  <a:pt x="1304925" y="190500"/>
                </a:lnTo>
                <a:lnTo>
                  <a:pt x="1312068" y="176213"/>
                </a:lnTo>
                <a:lnTo>
                  <a:pt x="1319212" y="152400"/>
                </a:lnTo>
                <a:lnTo>
                  <a:pt x="1314450" y="130969"/>
                </a:lnTo>
                <a:lnTo>
                  <a:pt x="1297781" y="102394"/>
                </a:lnTo>
                <a:lnTo>
                  <a:pt x="1278731" y="80963"/>
                </a:lnTo>
                <a:lnTo>
                  <a:pt x="1262062" y="54769"/>
                </a:lnTo>
                <a:lnTo>
                  <a:pt x="1254918" y="35719"/>
                </a:lnTo>
                <a:lnTo>
                  <a:pt x="1252537" y="19050"/>
                </a:lnTo>
                <a:lnTo>
                  <a:pt x="1257300" y="7144"/>
                </a:lnTo>
                <a:lnTo>
                  <a:pt x="1276350" y="0"/>
                </a:lnTo>
                <a:lnTo>
                  <a:pt x="1323975" y="11906"/>
                </a:lnTo>
                <a:lnTo>
                  <a:pt x="1402556" y="42863"/>
                </a:lnTo>
                <a:lnTo>
                  <a:pt x="1493043" y="83344"/>
                </a:lnTo>
                <a:lnTo>
                  <a:pt x="1571625" y="123825"/>
                </a:lnTo>
                <a:lnTo>
                  <a:pt x="1643062" y="169069"/>
                </a:lnTo>
                <a:lnTo>
                  <a:pt x="1702593" y="207169"/>
                </a:lnTo>
                <a:lnTo>
                  <a:pt x="1745456" y="233363"/>
                </a:lnTo>
                <a:lnTo>
                  <a:pt x="1771650" y="257175"/>
                </a:lnTo>
                <a:lnTo>
                  <a:pt x="1785937" y="280988"/>
                </a:lnTo>
                <a:lnTo>
                  <a:pt x="1781175" y="300038"/>
                </a:lnTo>
                <a:lnTo>
                  <a:pt x="1771650" y="319088"/>
                </a:lnTo>
                <a:lnTo>
                  <a:pt x="1743075" y="335756"/>
                </a:lnTo>
                <a:lnTo>
                  <a:pt x="1633537" y="366713"/>
                </a:lnTo>
                <a:lnTo>
                  <a:pt x="1545431" y="400050"/>
                </a:lnTo>
                <a:lnTo>
                  <a:pt x="1300162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CDD1C76-F41B-7A47-96A5-441BBF6837E7}"/>
              </a:ext>
            </a:extLst>
          </p:cNvPr>
          <p:cNvSpPr/>
          <p:nvPr/>
        </p:nvSpPr>
        <p:spPr>
          <a:xfrm>
            <a:off x="2609850" y="2781300"/>
            <a:ext cx="2284413" cy="633413"/>
          </a:xfrm>
          <a:custGeom>
            <a:avLst/>
            <a:gdLst>
              <a:gd name="connsiteX0" fmla="*/ 1571625 w 2283619"/>
              <a:gd name="connsiteY0" fmla="*/ 319088 h 633413"/>
              <a:gd name="connsiteX1" fmla="*/ 1378744 w 2283619"/>
              <a:gd name="connsiteY1" fmla="*/ 361950 h 633413"/>
              <a:gd name="connsiteX2" fmla="*/ 1102519 w 2283619"/>
              <a:gd name="connsiteY2" fmla="*/ 440531 h 633413"/>
              <a:gd name="connsiteX3" fmla="*/ 969169 w 2283619"/>
              <a:gd name="connsiteY3" fmla="*/ 473869 h 633413"/>
              <a:gd name="connsiteX4" fmla="*/ 838200 w 2283619"/>
              <a:gd name="connsiteY4" fmla="*/ 509588 h 633413"/>
              <a:gd name="connsiteX5" fmla="*/ 700088 w 2283619"/>
              <a:gd name="connsiteY5" fmla="*/ 552450 h 633413"/>
              <a:gd name="connsiteX6" fmla="*/ 619125 w 2283619"/>
              <a:gd name="connsiteY6" fmla="*/ 581025 h 633413"/>
              <a:gd name="connsiteX7" fmla="*/ 566738 w 2283619"/>
              <a:gd name="connsiteY7" fmla="*/ 607219 h 633413"/>
              <a:gd name="connsiteX8" fmla="*/ 528638 w 2283619"/>
              <a:gd name="connsiteY8" fmla="*/ 623888 h 633413"/>
              <a:gd name="connsiteX9" fmla="*/ 497681 w 2283619"/>
              <a:gd name="connsiteY9" fmla="*/ 631031 h 633413"/>
              <a:gd name="connsiteX10" fmla="*/ 469106 w 2283619"/>
              <a:gd name="connsiteY10" fmla="*/ 633413 h 633413"/>
              <a:gd name="connsiteX11" fmla="*/ 435769 w 2283619"/>
              <a:gd name="connsiteY11" fmla="*/ 633413 h 633413"/>
              <a:gd name="connsiteX12" fmla="*/ 352425 w 2283619"/>
              <a:gd name="connsiteY12" fmla="*/ 619125 h 633413"/>
              <a:gd name="connsiteX13" fmla="*/ 302419 w 2283619"/>
              <a:gd name="connsiteY13" fmla="*/ 600075 h 633413"/>
              <a:gd name="connsiteX14" fmla="*/ 207169 w 2283619"/>
              <a:gd name="connsiteY14" fmla="*/ 550069 h 633413"/>
              <a:gd name="connsiteX15" fmla="*/ 114300 w 2283619"/>
              <a:gd name="connsiteY15" fmla="*/ 488156 h 633413"/>
              <a:gd name="connsiteX16" fmla="*/ 50006 w 2283619"/>
              <a:gd name="connsiteY16" fmla="*/ 440531 h 633413"/>
              <a:gd name="connsiteX17" fmla="*/ 19050 w 2283619"/>
              <a:gd name="connsiteY17" fmla="*/ 416719 h 633413"/>
              <a:gd name="connsiteX18" fmla="*/ 4763 w 2283619"/>
              <a:gd name="connsiteY18" fmla="*/ 392906 h 633413"/>
              <a:gd name="connsiteX19" fmla="*/ 0 w 2283619"/>
              <a:gd name="connsiteY19" fmla="*/ 364331 h 633413"/>
              <a:gd name="connsiteX20" fmla="*/ 2381 w 2283619"/>
              <a:gd name="connsiteY20" fmla="*/ 350044 h 633413"/>
              <a:gd name="connsiteX21" fmla="*/ 16669 w 2283619"/>
              <a:gd name="connsiteY21" fmla="*/ 340519 h 633413"/>
              <a:gd name="connsiteX22" fmla="*/ 35719 w 2283619"/>
              <a:gd name="connsiteY22" fmla="*/ 342900 h 633413"/>
              <a:gd name="connsiteX23" fmla="*/ 73819 w 2283619"/>
              <a:gd name="connsiteY23" fmla="*/ 361950 h 633413"/>
              <a:gd name="connsiteX24" fmla="*/ 126206 w 2283619"/>
              <a:gd name="connsiteY24" fmla="*/ 381000 h 633413"/>
              <a:gd name="connsiteX25" fmla="*/ 176213 w 2283619"/>
              <a:gd name="connsiteY25" fmla="*/ 397669 h 633413"/>
              <a:gd name="connsiteX26" fmla="*/ 254794 w 2283619"/>
              <a:gd name="connsiteY26" fmla="*/ 411956 h 633413"/>
              <a:gd name="connsiteX27" fmla="*/ 328613 w 2283619"/>
              <a:gd name="connsiteY27" fmla="*/ 419100 h 633413"/>
              <a:gd name="connsiteX28" fmla="*/ 376238 w 2283619"/>
              <a:gd name="connsiteY28" fmla="*/ 416719 h 633413"/>
              <a:gd name="connsiteX29" fmla="*/ 447675 w 2283619"/>
              <a:gd name="connsiteY29" fmla="*/ 404813 h 633413"/>
              <a:gd name="connsiteX30" fmla="*/ 666750 w 2283619"/>
              <a:gd name="connsiteY30" fmla="*/ 354806 h 633413"/>
              <a:gd name="connsiteX31" fmla="*/ 919163 w 2283619"/>
              <a:gd name="connsiteY31" fmla="*/ 288131 h 633413"/>
              <a:gd name="connsiteX32" fmla="*/ 1173956 w 2283619"/>
              <a:gd name="connsiteY32" fmla="*/ 226219 h 633413"/>
              <a:gd name="connsiteX33" fmla="*/ 1404938 w 2283619"/>
              <a:gd name="connsiteY33" fmla="*/ 157163 h 633413"/>
              <a:gd name="connsiteX34" fmla="*/ 1609725 w 2283619"/>
              <a:gd name="connsiteY34" fmla="*/ 111919 h 633413"/>
              <a:gd name="connsiteX35" fmla="*/ 1802606 w 2283619"/>
              <a:gd name="connsiteY35" fmla="*/ 69056 h 633413"/>
              <a:gd name="connsiteX36" fmla="*/ 1850231 w 2283619"/>
              <a:gd name="connsiteY36" fmla="*/ 45244 h 633413"/>
              <a:gd name="connsiteX37" fmla="*/ 1912144 w 2283619"/>
              <a:gd name="connsiteY37" fmla="*/ 16669 h 633413"/>
              <a:gd name="connsiteX38" fmla="*/ 1959769 w 2283619"/>
              <a:gd name="connsiteY38" fmla="*/ 0 h 633413"/>
              <a:gd name="connsiteX39" fmla="*/ 2024063 w 2283619"/>
              <a:gd name="connsiteY39" fmla="*/ 19050 h 633413"/>
              <a:gd name="connsiteX40" fmla="*/ 2121694 w 2283619"/>
              <a:gd name="connsiteY40" fmla="*/ 52388 h 633413"/>
              <a:gd name="connsiteX41" fmla="*/ 2197894 w 2283619"/>
              <a:gd name="connsiteY41" fmla="*/ 85725 h 633413"/>
              <a:gd name="connsiteX42" fmla="*/ 2240756 w 2283619"/>
              <a:gd name="connsiteY42" fmla="*/ 111919 h 633413"/>
              <a:gd name="connsiteX43" fmla="*/ 2264569 w 2283619"/>
              <a:gd name="connsiteY43" fmla="*/ 138113 h 633413"/>
              <a:gd name="connsiteX44" fmla="*/ 2281238 w 2283619"/>
              <a:gd name="connsiteY44" fmla="*/ 161925 h 633413"/>
              <a:gd name="connsiteX45" fmla="*/ 2283619 w 2283619"/>
              <a:gd name="connsiteY45" fmla="*/ 183356 h 633413"/>
              <a:gd name="connsiteX46" fmla="*/ 2274094 w 2283619"/>
              <a:gd name="connsiteY46" fmla="*/ 209550 h 633413"/>
              <a:gd name="connsiteX47" fmla="*/ 2247900 w 2283619"/>
              <a:gd name="connsiteY47" fmla="*/ 233363 h 633413"/>
              <a:gd name="connsiteX48" fmla="*/ 2221706 w 2283619"/>
              <a:gd name="connsiteY48" fmla="*/ 242888 h 633413"/>
              <a:gd name="connsiteX49" fmla="*/ 2031206 w 2283619"/>
              <a:gd name="connsiteY49" fmla="*/ 252413 h 633413"/>
              <a:gd name="connsiteX50" fmla="*/ 1862138 w 2283619"/>
              <a:gd name="connsiteY50" fmla="*/ 276225 h 633413"/>
              <a:gd name="connsiteX51" fmla="*/ 1571625 w 2283619"/>
              <a:gd name="connsiteY51" fmla="*/ 319088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83619" h="633413">
                <a:moveTo>
                  <a:pt x="1571625" y="319088"/>
                </a:moveTo>
                <a:lnTo>
                  <a:pt x="1378744" y="361950"/>
                </a:lnTo>
                <a:lnTo>
                  <a:pt x="1102519" y="440531"/>
                </a:lnTo>
                <a:lnTo>
                  <a:pt x="969169" y="473869"/>
                </a:lnTo>
                <a:lnTo>
                  <a:pt x="838200" y="509588"/>
                </a:lnTo>
                <a:lnTo>
                  <a:pt x="700088" y="552450"/>
                </a:lnTo>
                <a:lnTo>
                  <a:pt x="619125" y="581025"/>
                </a:lnTo>
                <a:lnTo>
                  <a:pt x="566738" y="607219"/>
                </a:lnTo>
                <a:lnTo>
                  <a:pt x="528638" y="623888"/>
                </a:lnTo>
                <a:lnTo>
                  <a:pt x="497681" y="631031"/>
                </a:lnTo>
                <a:lnTo>
                  <a:pt x="469106" y="633413"/>
                </a:lnTo>
                <a:lnTo>
                  <a:pt x="435769" y="633413"/>
                </a:lnTo>
                <a:lnTo>
                  <a:pt x="352425" y="619125"/>
                </a:lnTo>
                <a:lnTo>
                  <a:pt x="302419" y="600075"/>
                </a:lnTo>
                <a:lnTo>
                  <a:pt x="207169" y="550069"/>
                </a:lnTo>
                <a:lnTo>
                  <a:pt x="114300" y="488156"/>
                </a:lnTo>
                <a:lnTo>
                  <a:pt x="50006" y="440531"/>
                </a:lnTo>
                <a:lnTo>
                  <a:pt x="19050" y="416719"/>
                </a:lnTo>
                <a:lnTo>
                  <a:pt x="4763" y="392906"/>
                </a:lnTo>
                <a:lnTo>
                  <a:pt x="0" y="364331"/>
                </a:lnTo>
                <a:lnTo>
                  <a:pt x="2381" y="350044"/>
                </a:lnTo>
                <a:lnTo>
                  <a:pt x="16669" y="340519"/>
                </a:lnTo>
                <a:lnTo>
                  <a:pt x="35719" y="342900"/>
                </a:lnTo>
                <a:lnTo>
                  <a:pt x="73819" y="361950"/>
                </a:lnTo>
                <a:lnTo>
                  <a:pt x="126206" y="381000"/>
                </a:lnTo>
                <a:lnTo>
                  <a:pt x="176213" y="397669"/>
                </a:lnTo>
                <a:lnTo>
                  <a:pt x="254794" y="411956"/>
                </a:lnTo>
                <a:lnTo>
                  <a:pt x="328613" y="419100"/>
                </a:lnTo>
                <a:lnTo>
                  <a:pt x="376238" y="416719"/>
                </a:lnTo>
                <a:lnTo>
                  <a:pt x="447675" y="404813"/>
                </a:lnTo>
                <a:lnTo>
                  <a:pt x="666750" y="354806"/>
                </a:lnTo>
                <a:lnTo>
                  <a:pt x="919163" y="288131"/>
                </a:lnTo>
                <a:lnTo>
                  <a:pt x="1173956" y="226219"/>
                </a:lnTo>
                <a:lnTo>
                  <a:pt x="1404938" y="157163"/>
                </a:lnTo>
                <a:lnTo>
                  <a:pt x="1609725" y="111919"/>
                </a:lnTo>
                <a:lnTo>
                  <a:pt x="1802606" y="69056"/>
                </a:lnTo>
                <a:lnTo>
                  <a:pt x="1850231" y="45244"/>
                </a:lnTo>
                <a:lnTo>
                  <a:pt x="1912144" y="16669"/>
                </a:lnTo>
                <a:lnTo>
                  <a:pt x="1959769" y="0"/>
                </a:lnTo>
                <a:lnTo>
                  <a:pt x="2024063" y="19050"/>
                </a:lnTo>
                <a:lnTo>
                  <a:pt x="2121694" y="52388"/>
                </a:lnTo>
                <a:lnTo>
                  <a:pt x="2197894" y="85725"/>
                </a:lnTo>
                <a:lnTo>
                  <a:pt x="2240756" y="111919"/>
                </a:lnTo>
                <a:lnTo>
                  <a:pt x="2264569" y="138113"/>
                </a:lnTo>
                <a:lnTo>
                  <a:pt x="2281238" y="161925"/>
                </a:lnTo>
                <a:lnTo>
                  <a:pt x="2283619" y="183356"/>
                </a:lnTo>
                <a:lnTo>
                  <a:pt x="2274094" y="209550"/>
                </a:lnTo>
                <a:lnTo>
                  <a:pt x="2247900" y="233363"/>
                </a:lnTo>
                <a:lnTo>
                  <a:pt x="2221706" y="242888"/>
                </a:lnTo>
                <a:lnTo>
                  <a:pt x="2031206" y="252413"/>
                </a:lnTo>
                <a:lnTo>
                  <a:pt x="1862138" y="276225"/>
                </a:lnTo>
                <a:lnTo>
                  <a:pt x="1571625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F9EB218-AF12-914B-A41B-6CF3AAB66DBA}"/>
              </a:ext>
            </a:extLst>
          </p:cNvPr>
          <p:cNvSpPr/>
          <p:nvPr/>
        </p:nvSpPr>
        <p:spPr>
          <a:xfrm>
            <a:off x="2933700" y="4129088"/>
            <a:ext cx="560388" cy="1466850"/>
          </a:xfrm>
          <a:custGeom>
            <a:avLst/>
            <a:gdLst>
              <a:gd name="connsiteX0" fmla="*/ 252413 w 559594"/>
              <a:gd name="connsiteY0" fmla="*/ 881062 h 1466850"/>
              <a:gd name="connsiteX1" fmla="*/ 221456 w 559594"/>
              <a:gd name="connsiteY1" fmla="*/ 542925 h 1466850"/>
              <a:gd name="connsiteX2" fmla="*/ 204788 w 559594"/>
              <a:gd name="connsiteY2" fmla="*/ 381000 h 1466850"/>
              <a:gd name="connsiteX3" fmla="*/ 197644 w 559594"/>
              <a:gd name="connsiteY3" fmla="*/ 345281 h 1466850"/>
              <a:gd name="connsiteX4" fmla="*/ 178594 w 559594"/>
              <a:gd name="connsiteY4" fmla="*/ 292893 h 1466850"/>
              <a:gd name="connsiteX5" fmla="*/ 154781 w 559594"/>
              <a:gd name="connsiteY5" fmla="*/ 240506 h 1466850"/>
              <a:gd name="connsiteX6" fmla="*/ 126206 w 559594"/>
              <a:gd name="connsiteY6" fmla="*/ 185737 h 1466850"/>
              <a:gd name="connsiteX7" fmla="*/ 95250 w 559594"/>
              <a:gd name="connsiteY7" fmla="*/ 145256 h 1466850"/>
              <a:gd name="connsiteX8" fmla="*/ 61913 w 559594"/>
              <a:gd name="connsiteY8" fmla="*/ 104775 h 1466850"/>
              <a:gd name="connsiteX9" fmla="*/ 23813 w 559594"/>
              <a:gd name="connsiteY9" fmla="*/ 64293 h 1466850"/>
              <a:gd name="connsiteX10" fmla="*/ 4763 w 559594"/>
              <a:gd name="connsiteY10" fmla="*/ 40481 h 1466850"/>
              <a:gd name="connsiteX11" fmla="*/ 0 w 559594"/>
              <a:gd name="connsiteY11" fmla="*/ 21431 h 1466850"/>
              <a:gd name="connsiteX12" fmla="*/ 0 w 559594"/>
              <a:gd name="connsiteY12" fmla="*/ 11906 h 1466850"/>
              <a:gd name="connsiteX13" fmla="*/ 7144 w 559594"/>
              <a:gd name="connsiteY13" fmla="*/ 2381 h 1466850"/>
              <a:gd name="connsiteX14" fmla="*/ 21431 w 559594"/>
              <a:gd name="connsiteY14" fmla="*/ 0 h 1466850"/>
              <a:gd name="connsiteX15" fmla="*/ 54769 w 559594"/>
              <a:gd name="connsiteY15" fmla="*/ 7143 h 1466850"/>
              <a:gd name="connsiteX16" fmla="*/ 178594 w 559594"/>
              <a:gd name="connsiteY16" fmla="*/ 45243 h 1466850"/>
              <a:gd name="connsiteX17" fmla="*/ 395288 w 559594"/>
              <a:gd name="connsiteY17" fmla="*/ 123825 h 1466850"/>
              <a:gd name="connsiteX18" fmla="*/ 426244 w 559594"/>
              <a:gd name="connsiteY18" fmla="*/ 288131 h 1466850"/>
              <a:gd name="connsiteX19" fmla="*/ 476250 w 559594"/>
              <a:gd name="connsiteY19" fmla="*/ 557212 h 1466850"/>
              <a:gd name="connsiteX20" fmla="*/ 497681 w 559594"/>
              <a:gd name="connsiteY20" fmla="*/ 745331 h 1466850"/>
              <a:gd name="connsiteX21" fmla="*/ 526256 w 559594"/>
              <a:gd name="connsiteY21" fmla="*/ 945356 h 1466850"/>
              <a:gd name="connsiteX22" fmla="*/ 542925 w 559594"/>
              <a:gd name="connsiteY22" fmla="*/ 1088231 h 1466850"/>
              <a:gd name="connsiteX23" fmla="*/ 559594 w 559594"/>
              <a:gd name="connsiteY23" fmla="*/ 1207293 h 1466850"/>
              <a:gd name="connsiteX24" fmla="*/ 559594 w 559594"/>
              <a:gd name="connsiteY24" fmla="*/ 1276350 h 1466850"/>
              <a:gd name="connsiteX25" fmla="*/ 552450 w 559594"/>
              <a:gd name="connsiteY25" fmla="*/ 1347787 h 1466850"/>
              <a:gd name="connsiteX26" fmla="*/ 542925 w 559594"/>
              <a:gd name="connsiteY26" fmla="*/ 1402556 h 1466850"/>
              <a:gd name="connsiteX27" fmla="*/ 531019 w 559594"/>
              <a:gd name="connsiteY27" fmla="*/ 1438275 h 1466850"/>
              <a:gd name="connsiteX28" fmla="*/ 514350 w 559594"/>
              <a:gd name="connsiteY28" fmla="*/ 1462087 h 1466850"/>
              <a:gd name="connsiteX29" fmla="*/ 500063 w 559594"/>
              <a:gd name="connsiteY29" fmla="*/ 1466850 h 1466850"/>
              <a:gd name="connsiteX30" fmla="*/ 476250 w 559594"/>
              <a:gd name="connsiteY30" fmla="*/ 1466850 h 1466850"/>
              <a:gd name="connsiteX31" fmla="*/ 438150 w 559594"/>
              <a:gd name="connsiteY31" fmla="*/ 1454943 h 1466850"/>
              <a:gd name="connsiteX32" fmla="*/ 409575 w 559594"/>
              <a:gd name="connsiteY32" fmla="*/ 1438275 h 1466850"/>
              <a:gd name="connsiteX33" fmla="*/ 385763 w 559594"/>
              <a:gd name="connsiteY33" fmla="*/ 1416843 h 1466850"/>
              <a:gd name="connsiteX34" fmla="*/ 357188 w 559594"/>
              <a:gd name="connsiteY34" fmla="*/ 1385887 h 1466850"/>
              <a:gd name="connsiteX35" fmla="*/ 333375 w 559594"/>
              <a:gd name="connsiteY35" fmla="*/ 1343025 h 1466850"/>
              <a:gd name="connsiteX36" fmla="*/ 309563 w 559594"/>
              <a:gd name="connsiteY36" fmla="*/ 1278731 h 1466850"/>
              <a:gd name="connsiteX37" fmla="*/ 288131 w 559594"/>
              <a:gd name="connsiteY37" fmla="*/ 1190625 h 1466850"/>
              <a:gd name="connsiteX38" fmla="*/ 271463 w 559594"/>
              <a:gd name="connsiteY38" fmla="*/ 1059656 h 1466850"/>
              <a:gd name="connsiteX39" fmla="*/ 252413 w 559594"/>
              <a:gd name="connsiteY39" fmla="*/ 881062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59594" h="1466850">
                <a:moveTo>
                  <a:pt x="252413" y="881062"/>
                </a:moveTo>
                <a:lnTo>
                  <a:pt x="221456" y="542925"/>
                </a:lnTo>
                <a:lnTo>
                  <a:pt x="204788" y="381000"/>
                </a:lnTo>
                <a:lnTo>
                  <a:pt x="197644" y="345281"/>
                </a:lnTo>
                <a:lnTo>
                  <a:pt x="178594" y="292893"/>
                </a:lnTo>
                <a:lnTo>
                  <a:pt x="154781" y="240506"/>
                </a:lnTo>
                <a:lnTo>
                  <a:pt x="126206" y="185737"/>
                </a:lnTo>
                <a:lnTo>
                  <a:pt x="95250" y="145256"/>
                </a:lnTo>
                <a:lnTo>
                  <a:pt x="61913" y="104775"/>
                </a:lnTo>
                <a:lnTo>
                  <a:pt x="23813" y="64293"/>
                </a:lnTo>
                <a:lnTo>
                  <a:pt x="4763" y="40481"/>
                </a:lnTo>
                <a:lnTo>
                  <a:pt x="0" y="21431"/>
                </a:lnTo>
                <a:lnTo>
                  <a:pt x="0" y="11906"/>
                </a:lnTo>
                <a:lnTo>
                  <a:pt x="7144" y="2381"/>
                </a:lnTo>
                <a:lnTo>
                  <a:pt x="21431" y="0"/>
                </a:lnTo>
                <a:lnTo>
                  <a:pt x="54769" y="7143"/>
                </a:lnTo>
                <a:lnTo>
                  <a:pt x="178594" y="45243"/>
                </a:lnTo>
                <a:lnTo>
                  <a:pt x="395288" y="123825"/>
                </a:lnTo>
                <a:lnTo>
                  <a:pt x="426244" y="288131"/>
                </a:lnTo>
                <a:lnTo>
                  <a:pt x="476250" y="557212"/>
                </a:lnTo>
                <a:lnTo>
                  <a:pt x="497681" y="745331"/>
                </a:lnTo>
                <a:lnTo>
                  <a:pt x="526256" y="945356"/>
                </a:lnTo>
                <a:lnTo>
                  <a:pt x="542925" y="1088231"/>
                </a:lnTo>
                <a:lnTo>
                  <a:pt x="559594" y="1207293"/>
                </a:lnTo>
                <a:lnTo>
                  <a:pt x="559594" y="1276350"/>
                </a:lnTo>
                <a:lnTo>
                  <a:pt x="552450" y="1347787"/>
                </a:lnTo>
                <a:lnTo>
                  <a:pt x="542925" y="1402556"/>
                </a:lnTo>
                <a:lnTo>
                  <a:pt x="531019" y="1438275"/>
                </a:lnTo>
                <a:lnTo>
                  <a:pt x="514350" y="1462087"/>
                </a:lnTo>
                <a:lnTo>
                  <a:pt x="500063" y="1466850"/>
                </a:lnTo>
                <a:lnTo>
                  <a:pt x="476250" y="1466850"/>
                </a:lnTo>
                <a:lnTo>
                  <a:pt x="438150" y="1454943"/>
                </a:lnTo>
                <a:lnTo>
                  <a:pt x="409575" y="1438275"/>
                </a:lnTo>
                <a:lnTo>
                  <a:pt x="385763" y="1416843"/>
                </a:lnTo>
                <a:lnTo>
                  <a:pt x="357188" y="1385887"/>
                </a:lnTo>
                <a:lnTo>
                  <a:pt x="333375" y="1343025"/>
                </a:lnTo>
                <a:lnTo>
                  <a:pt x="309563" y="1278731"/>
                </a:lnTo>
                <a:lnTo>
                  <a:pt x="288131" y="1190625"/>
                </a:lnTo>
                <a:lnTo>
                  <a:pt x="271463" y="1059656"/>
                </a:lnTo>
                <a:lnTo>
                  <a:pt x="252413" y="8810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4E18573-5749-224E-9136-E335FF1CFE06}"/>
              </a:ext>
            </a:extLst>
          </p:cNvPr>
          <p:cNvSpPr/>
          <p:nvPr/>
        </p:nvSpPr>
        <p:spPr>
          <a:xfrm>
            <a:off x="5476875" y="1525588"/>
            <a:ext cx="560388" cy="884237"/>
          </a:xfrm>
          <a:custGeom>
            <a:avLst/>
            <a:gdLst>
              <a:gd name="connsiteX0" fmla="*/ 226219 w 559594"/>
              <a:gd name="connsiteY0" fmla="*/ 583407 h 883444"/>
              <a:gd name="connsiteX1" fmla="*/ 226219 w 559594"/>
              <a:gd name="connsiteY1" fmla="*/ 304800 h 883444"/>
              <a:gd name="connsiteX2" fmla="*/ 221456 w 559594"/>
              <a:gd name="connsiteY2" fmla="*/ 266700 h 883444"/>
              <a:gd name="connsiteX3" fmla="*/ 211931 w 559594"/>
              <a:gd name="connsiteY3" fmla="*/ 228600 h 883444"/>
              <a:gd name="connsiteX4" fmla="*/ 200025 w 559594"/>
              <a:gd name="connsiteY4" fmla="*/ 200025 h 883444"/>
              <a:gd name="connsiteX5" fmla="*/ 183356 w 559594"/>
              <a:gd name="connsiteY5" fmla="*/ 180975 h 883444"/>
              <a:gd name="connsiteX6" fmla="*/ 152400 w 559594"/>
              <a:gd name="connsiteY6" fmla="*/ 157163 h 883444"/>
              <a:gd name="connsiteX7" fmla="*/ 133350 w 559594"/>
              <a:gd name="connsiteY7" fmla="*/ 147638 h 883444"/>
              <a:gd name="connsiteX8" fmla="*/ 109538 w 559594"/>
              <a:gd name="connsiteY8" fmla="*/ 135732 h 883444"/>
              <a:gd name="connsiteX9" fmla="*/ 59531 w 559594"/>
              <a:gd name="connsiteY9" fmla="*/ 121444 h 883444"/>
              <a:gd name="connsiteX10" fmla="*/ 35719 w 559594"/>
              <a:gd name="connsiteY10" fmla="*/ 104775 h 883444"/>
              <a:gd name="connsiteX11" fmla="*/ 14288 w 559594"/>
              <a:gd name="connsiteY11" fmla="*/ 85725 h 883444"/>
              <a:gd name="connsiteX12" fmla="*/ 0 w 559594"/>
              <a:gd name="connsiteY12" fmla="*/ 64294 h 883444"/>
              <a:gd name="connsiteX13" fmla="*/ 0 w 559594"/>
              <a:gd name="connsiteY13" fmla="*/ 42863 h 883444"/>
              <a:gd name="connsiteX14" fmla="*/ 4763 w 559594"/>
              <a:gd name="connsiteY14" fmla="*/ 26194 h 883444"/>
              <a:gd name="connsiteX15" fmla="*/ 21431 w 559594"/>
              <a:gd name="connsiteY15" fmla="*/ 14288 h 883444"/>
              <a:gd name="connsiteX16" fmla="*/ 59531 w 559594"/>
              <a:gd name="connsiteY16" fmla="*/ 2382 h 883444"/>
              <a:gd name="connsiteX17" fmla="*/ 102394 w 559594"/>
              <a:gd name="connsiteY17" fmla="*/ 0 h 883444"/>
              <a:gd name="connsiteX18" fmla="*/ 195263 w 559594"/>
              <a:gd name="connsiteY18" fmla="*/ 14288 h 883444"/>
              <a:gd name="connsiteX19" fmla="*/ 278606 w 559594"/>
              <a:gd name="connsiteY19" fmla="*/ 30957 h 883444"/>
              <a:gd name="connsiteX20" fmla="*/ 361950 w 559594"/>
              <a:gd name="connsiteY20" fmla="*/ 54769 h 883444"/>
              <a:gd name="connsiteX21" fmla="*/ 416719 w 559594"/>
              <a:gd name="connsiteY21" fmla="*/ 78582 h 883444"/>
              <a:gd name="connsiteX22" fmla="*/ 469106 w 559594"/>
              <a:gd name="connsiteY22" fmla="*/ 111919 h 883444"/>
              <a:gd name="connsiteX23" fmla="*/ 509588 w 559594"/>
              <a:gd name="connsiteY23" fmla="*/ 145257 h 883444"/>
              <a:gd name="connsiteX24" fmla="*/ 535781 w 559594"/>
              <a:gd name="connsiteY24" fmla="*/ 171450 h 883444"/>
              <a:gd name="connsiteX25" fmla="*/ 554831 w 559594"/>
              <a:gd name="connsiteY25" fmla="*/ 200025 h 883444"/>
              <a:gd name="connsiteX26" fmla="*/ 559594 w 559594"/>
              <a:gd name="connsiteY26" fmla="*/ 226219 h 883444"/>
              <a:gd name="connsiteX27" fmla="*/ 557213 w 559594"/>
              <a:gd name="connsiteY27" fmla="*/ 252413 h 883444"/>
              <a:gd name="connsiteX28" fmla="*/ 545306 w 559594"/>
              <a:gd name="connsiteY28" fmla="*/ 266700 h 883444"/>
              <a:gd name="connsiteX29" fmla="*/ 519113 w 559594"/>
              <a:gd name="connsiteY29" fmla="*/ 285750 h 883444"/>
              <a:gd name="connsiteX30" fmla="*/ 492919 w 559594"/>
              <a:gd name="connsiteY30" fmla="*/ 316707 h 883444"/>
              <a:gd name="connsiteX31" fmla="*/ 471488 w 559594"/>
              <a:gd name="connsiteY31" fmla="*/ 350044 h 883444"/>
              <a:gd name="connsiteX32" fmla="*/ 457200 w 559594"/>
              <a:gd name="connsiteY32" fmla="*/ 381000 h 883444"/>
              <a:gd name="connsiteX33" fmla="*/ 450056 w 559594"/>
              <a:gd name="connsiteY33" fmla="*/ 414338 h 883444"/>
              <a:gd name="connsiteX34" fmla="*/ 442913 w 559594"/>
              <a:gd name="connsiteY34" fmla="*/ 561975 h 883444"/>
              <a:gd name="connsiteX35" fmla="*/ 423863 w 559594"/>
              <a:gd name="connsiteY35" fmla="*/ 845344 h 883444"/>
              <a:gd name="connsiteX36" fmla="*/ 219075 w 559594"/>
              <a:gd name="connsiteY36" fmla="*/ 883444 h 883444"/>
              <a:gd name="connsiteX37" fmla="*/ 226219 w 559594"/>
              <a:gd name="connsiteY37" fmla="*/ 583407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9594" h="883444">
                <a:moveTo>
                  <a:pt x="226219" y="583407"/>
                </a:moveTo>
                <a:lnTo>
                  <a:pt x="226219" y="304800"/>
                </a:lnTo>
                <a:lnTo>
                  <a:pt x="221456" y="266700"/>
                </a:lnTo>
                <a:lnTo>
                  <a:pt x="211931" y="228600"/>
                </a:lnTo>
                <a:lnTo>
                  <a:pt x="200025" y="200025"/>
                </a:lnTo>
                <a:lnTo>
                  <a:pt x="183356" y="180975"/>
                </a:lnTo>
                <a:lnTo>
                  <a:pt x="152400" y="157163"/>
                </a:lnTo>
                <a:lnTo>
                  <a:pt x="133350" y="147638"/>
                </a:lnTo>
                <a:lnTo>
                  <a:pt x="109538" y="135732"/>
                </a:lnTo>
                <a:lnTo>
                  <a:pt x="59531" y="121444"/>
                </a:lnTo>
                <a:lnTo>
                  <a:pt x="35719" y="104775"/>
                </a:lnTo>
                <a:lnTo>
                  <a:pt x="14288" y="85725"/>
                </a:lnTo>
                <a:lnTo>
                  <a:pt x="0" y="64294"/>
                </a:lnTo>
                <a:lnTo>
                  <a:pt x="0" y="42863"/>
                </a:lnTo>
                <a:lnTo>
                  <a:pt x="4763" y="26194"/>
                </a:lnTo>
                <a:lnTo>
                  <a:pt x="21431" y="14288"/>
                </a:lnTo>
                <a:lnTo>
                  <a:pt x="59531" y="2382"/>
                </a:lnTo>
                <a:lnTo>
                  <a:pt x="102394" y="0"/>
                </a:lnTo>
                <a:lnTo>
                  <a:pt x="195263" y="14288"/>
                </a:lnTo>
                <a:lnTo>
                  <a:pt x="278606" y="30957"/>
                </a:lnTo>
                <a:lnTo>
                  <a:pt x="361950" y="54769"/>
                </a:lnTo>
                <a:lnTo>
                  <a:pt x="416719" y="78582"/>
                </a:lnTo>
                <a:lnTo>
                  <a:pt x="469106" y="111919"/>
                </a:lnTo>
                <a:lnTo>
                  <a:pt x="509588" y="145257"/>
                </a:lnTo>
                <a:lnTo>
                  <a:pt x="535781" y="171450"/>
                </a:lnTo>
                <a:lnTo>
                  <a:pt x="554831" y="200025"/>
                </a:lnTo>
                <a:lnTo>
                  <a:pt x="559594" y="226219"/>
                </a:lnTo>
                <a:lnTo>
                  <a:pt x="557213" y="252413"/>
                </a:lnTo>
                <a:lnTo>
                  <a:pt x="545306" y="266700"/>
                </a:lnTo>
                <a:lnTo>
                  <a:pt x="519113" y="285750"/>
                </a:lnTo>
                <a:lnTo>
                  <a:pt x="492919" y="316707"/>
                </a:lnTo>
                <a:lnTo>
                  <a:pt x="471488" y="350044"/>
                </a:lnTo>
                <a:lnTo>
                  <a:pt x="457200" y="381000"/>
                </a:lnTo>
                <a:lnTo>
                  <a:pt x="450056" y="414338"/>
                </a:lnTo>
                <a:lnTo>
                  <a:pt x="442913" y="561975"/>
                </a:lnTo>
                <a:lnTo>
                  <a:pt x="423863" y="845344"/>
                </a:lnTo>
                <a:lnTo>
                  <a:pt x="219075" y="883444"/>
                </a:lnTo>
                <a:lnTo>
                  <a:pt x="226219" y="5834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7E9C085-4E0A-9844-B292-59B08DFEA03E}"/>
              </a:ext>
            </a:extLst>
          </p:cNvPr>
          <p:cNvSpPr/>
          <p:nvPr/>
        </p:nvSpPr>
        <p:spPr>
          <a:xfrm>
            <a:off x="4799013" y="4095750"/>
            <a:ext cx="2225675" cy="557213"/>
          </a:xfrm>
          <a:custGeom>
            <a:avLst/>
            <a:gdLst>
              <a:gd name="connsiteX0" fmla="*/ 1421606 w 2226469"/>
              <a:gd name="connsiteY0" fmla="*/ 292894 h 557213"/>
              <a:gd name="connsiteX1" fmla="*/ 1202531 w 2226469"/>
              <a:gd name="connsiteY1" fmla="*/ 319088 h 557213"/>
              <a:gd name="connsiteX2" fmla="*/ 950119 w 2226469"/>
              <a:gd name="connsiteY2" fmla="*/ 366713 h 557213"/>
              <a:gd name="connsiteX3" fmla="*/ 797719 w 2226469"/>
              <a:gd name="connsiteY3" fmla="*/ 407194 h 557213"/>
              <a:gd name="connsiteX4" fmla="*/ 621506 w 2226469"/>
              <a:gd name="connsiteY4" fmla="*/ 461963 h 557213"/>
              <a:gd name="connsiteX5" fmla="*/ 502444 w 2226469"/>
              <a:gd name="connsiteY5" fmla="*/ 507206 h 557213"/>
              <a:gd name="connsiteX6" fmla="*/ 397669 w 2226469"/>
              <a:gd name="connsiteY6" fmla="*/ 557213 h 557213"/>
              <a:gd name="connsiteX7" fmla="*/ 369094 w 2226469"/>
              <a:gd name="connsiteY7" fmla="*/ 557213 h 557213"/>
              <a:gd name="connsiteX8" fmla="*/ 297656 w 2226469"/>
              <a:gd name="connsiteY8" fmla="*/ 533400 h 557213"/>
              <a:gd name="connsiteX9" fmla="*/ 228600 w 2226469"/>
              <a:gd name="connsiteY9" fmla="*/ 497681 h 557213"/>
              <a:gd name="connsiteX10" fmla="*/ 147637 w 2226469"/>
              <a:gd name="connsiteY10" fmla="*/ 442913 h 557213"/>
              <a:gd name="connsiteX11" fmla="*/ 92869 w 2226469"/>
              <a:gd name="connsiteY11" fmla="*/ 395288 h 557213"/>
              <a:gd name="connsiteX12" fmla="*/ 23812 w 2226469"/>
              <a:gd name="connsiteY12" fmla="*/ 330994 h 557213"/>
              <a:gd name="connsiteX13" fmla="*/ 9525 w 2226469"/>
              <a:gd name="connsiteY13" fmla="*/ 314325 h 557213"/>
              <a:gd name="connsiteX14" fmla="*/ 0 w 2226469"/>
              <a:gd name="connsiteY14" fmla="*/ 292894 h 557213"/>
              <a:gd name="connsiteX15" fmla="*/ 2381 w 2226469"/>
              <a:gd name="connsiteY15" fmla="*/ 266700 h 557213"/>
              <a:gd name="connsiteX16" fmla="*/ 16669 w 2226469"/>
              <a:gd name="connsiteY16" fmla="*/ 257175 h 557213"/>
              <a:gd name="connsiteX17" fmla="*/ 38100 w 2226469"/>
              <a:gd name="connsiteY17" fmla="*/ 259556 h 557213"/>
              <a:gd name="connsiteX18" fmla="*/ 102394 w 2226469"/>
              <a:gd name="connsiteY18" fmla="*/ 288131 h 557213"/>
              <a:gd name="connsiteX19" fmla="*/ 166687 w 2226469"/>
              <a:gd name="connsiteY19" fmla="*/ 309563 h 557213"/>
              <a:gd name="connsiteX20" fmla="*/ 228600 w 2226469"/>
              <a:gd name="connsiteY20" fmla="*/ 326231 h 557213"/>
              <a:gd name="connsiteX21" fmla="*/ 288131 w 2226469"/>
              <a:gd name="connsiteY21" fmla="*/ 338138 h 557213"/>
              <a:gd name="connsiteX22" fmla="*/ 330994 w 2226469"/>
              <a:gd name="connsiteY22" fmla="*/ 340519 h 557213"/>
              <a:gd name="connsiteX23" fmla="*/ 373856 w 2226469"/>
              <a:gd name="connsiteY23" fmla="*/ 333375 h 557213"/>
              <a:gd name="connsiteX24" fmla="*/ 623887 w 2226469"/>
              <a:gd name="connsiteY24" fmla="*/ 266700 h 557213"/>
              <a:gd name="connsiteX25" fmla="*/ 973931 w 2226469"/>
              <a:gd name="connsiteY25" fmla="*/ 180975 h 557213"/>
              <a:gd name="connsiteX26" fmla="*/ 1231106 w 2226469"/>
              <a:gd name="connsiteY26" fmla="*/ 133350 h 557213"/>
              <a:gd name="connsiteX27" fmla="*/ 1524000 w 2226469"/>
              <a:gd name="connsiteY27" fmla="*/ 95250 h 557213"/>
              <a:gd name="connsiteX28" fmla="*/ 1695450 w 2226469"/>
              <a:gd name="connsiteY28" fmla="*/ 66675 h 557213"/>
              <a:gd name="connsiteX29" fmla="*/ 1850231 w 2226469"/>
              <a:gd name="connsiteY29" fmla="*/ 0 h 557213"/>
              <a:gd name="connsiteX30" fmla="*/ 1966912 w 2226469"/>
              <a:gd name="connsiteY30" fmla="*/ 38100 h 557213"/>
              <a:gd name="connsiteX31" fmla="*/ 2045494 w 2226469"/>
              <a:gd name="connsiteY31" fmla="*/ 71438 h 557213"/>
              <a:gd name="connsiteX32" fmla="*/ 2116931 w 2226469"/>
              <a:gd name="connsiteY32" fmla="*/ 107156 h 557213"/>
              <a:gd name="connsiteX33" fmla="*/ 2169319 w 2226469"/>
              <a:gd name="connsiteY33" fmla="*/ 147638 h 557213"/>
              <a:gd name="connsiteX34" fmla="*/ 2205037 w 2226469"/>
              <a:gd name="connsiteY34" fmla="*/ 185738 h 557213"/>
              <a:gd name="connsiteX35" fmla="*/ 2221706 w 2226469"/>
              <a:gd name="connsiteY35" fmla="*/ 209550 h 557213"/>
              <a:gd name="connsiteX36" fmla="*/ 2226469 w 2226469"/>
              <a:gd name="connsiteY36" fmla="*/ 223838 h 557213"/>
              <a:gd name="connsiteX37" fmla="*/ 2219325 w 2226469"/>
              <a:gd name="connsiteY37" fmla="*/ 250031 h 557213"/>
              <a:gd name="connsiteX38" fmla="*/ 2188369 w 2226469"/>
              <a:gd name="connsiteY38" fmla="*/ 271463 h 557213"/>
              <a:gd name="connsiteX39" fmla="*/ 2150269 w 2226469"/>
              <a:gd name="connsiteY39" fmla="*/ 288131 h 557213"/>
              <a:gd name="connsiteX40" fmla="*/ 2069306 w 2226469"/>
              <a:gd name="connsiteY40" fmla="*/ 290513 h 557213"/>
              <a:gd name="connsiteX41" fmla="*/ 1924050 w 2226469"/>
              <a:gd name="connsiteY41" fmla="*/ 276225 h 557213"/>
              <a:gd name="connsiteX42" fmla="*/ 1771650 w 2226469"/>
              <a:gd name="connsiteY42" fmla="*/ 273844 h 557213"/>
              <a:gd name="connsiteX43" fmla="*/ 1612106 w 2226469"/>
              <a:gd name="connsiteY43" fmla="*/ 280988 h 557213"/>
              <a:gd name="connsiteX44" fmla="*/ 1421606 w 2226469"/>
              <a:gd name="connsiteY44" fmla="*/ 292894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226469" h="557213">
                <a:moveTo>
                  <a:pt x="1421606" y="292894"/>
                </a:moveTo>
                <a:lnTo>
                  <a:pt x="1202531" y="319088"/>
                </a:lnTo>
                <a:lnTo>
                  <a:pt x="950119" y="366713"/>
                </a:lnTo>
                <a:lnTo>
                  <a:pt x="797719" y="407194"/>
                </a:lnTo>
                <a:lnTo>
                  <a:pt x="621506" y="461963"/>
                </a:lnTo>
                <a:lnTo>
                  <a:pt x="502444" y="507206"/>
                </a:lnTo>
                <a:lnTo>
                  <a:pt x="397669" y="557213"/>
                </a:lnTo>
                <a:lnTo>
                  <a:pt x="369094" y="557213"/>
                </a:lnTo>
                <a:lnTo>
                  <a:pt x="297656" y="533400"/>
                </a:lnTo>
                <a:lnTo>
                  <a:pt x="228600" y="497681"/>
                </a:lnTo>
                <a:lnTo>
                  <a:pt x="147637" y="442913"/>
                </a:lnTo>
                <a:lnTo>
                  <a:pt x="92869" y="395288"/>
                </a:lnTo>
                <a:lnTo>
                  <a:pt x="23812" y="330994"/>
                </a:lnTo>
                <a:lnTo>
                  <a:pt x="9525" y="314325"/>
                </a:lnTo>
                <a:lnTo>
                  <a:pt x="0" y="292894"/>
                </a:lnTo>
                <a:lnTo>
                  <a:pt x="2381" y="266700"/>
                </a:lnTo>
                <a:lnTo>
                  <a:pt x="16669" y="257175"/>
                </a:lnTo>
                <a:lnTo>
                  <a:pt x="38100" y="259556"/>
                </a:lnTo>
                <a:lnTo>
                  <a:pt x="102394" y="288131"/>
                </a:lnTo>
                <a:lnTo>
                  <a:pt x="166687" y="309563"/>
                </a:lnTo>
                <a:lnTo>
                  <a:pt x="228600" y="326231"/>
                </a:lnTo>
                <a:lnTo>
                  <a:pt x="288131" y="338138"/>
                </a:lnTo>
                <a:lnTo>
                  <a:pt x="330994" y="340519"/>
                </a:lnTo>
                <a:lnTo>
                  <a:pt x="373856" y="333375"/>
                </a:lnTo>
                <a:lnTo>
                  <a:pt x="623887" y="266700"/>
                </a:lnTo>
                <a:lnTo>
                  <a:pt x="973931" y="180975"/>
                </a:lnTo>
                <a:lnTo>
                  <a:pt x="1231106" y="133350"/>
                </a:lnTo>
                <a:lnTo>
                  <a:pt x="1524000" y="95250"/>
                </a:lnTo>
                <a:lnTo>
                  <a:pt x="1695450" y="66675"/>
                </a:lnTo>
                <a:lnTo>
                  <a:pt x="1850231" y="0"/>
                </a:lnTo>
                <a:lnTo>
                  <a:pt x="1966912" y="38100"/>
                </a:lnTo>
                <a:lnTo>
                  <a:pt x="2045494" y="71438"/>
                </a:lnTo>
                <a:lnTo>
                  <a:pt x="2116931" y="107156"/>
                </a:lnTo>
                <a:lnTo>
                  <a:pt x="2169319" y="147638"/>
                </a:lnTo>
                <a:lnTo>
                  <a:pt x="2205037" y="185738"/>
                </a:lnTo>
                <a:lnTo>
                  <a:pt x="2221706" y="209550"/>
                </a:lnTo>
                <a:lnTo>
                  <a:pt x="2226469" y="223838"/>
                </a:lnTo>
                <a:lnTo>
                  <a:pt x="2219325" y="250031"/>
                </a:lnTo>
                <a:lnTo>
                  <a:pt x="2188369" y="271463"/>
                </a:lnTo>
                <a:lnTo>
                  <a:pt x="2150269" y="288131"/>
                </a:lnTo>
                <a:lnTo>
                  <a:pt x="2069306" y="290513"/>
                </a:lnTo>
                <a:lnTo>
                  <a:pt x="1924050" y="276225"/>
                </a:lnTo>
                <a:lnTo>
                  <a:pt x="1771650" y="273844"/>
                </a:lnTo>
                <a:lnTo>
                  <a:pt x="1612106" y="280988"/>
                </a:lnTo>
                <a:lnTo>
                  <a:pt x="1421606" y="292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09BA088-E979-4243-9B10-1A14F26627BE}"/>
              </a:ext>
            </a:extLst>
          </p:cNvPr>
          <p:cNvSpPr/>
          <p:nvPr/>
        </p:nvSpPr>
        <p:spPr>
          <a:xfrm rot="16200000">
            <a:off x="2838450" y="2949575"/>
            <a:ext cx="1957388" cy="554038"/>
          </a:xfrm>
          <a:custGeom>
            <a:avLst/>
            <a:gdLst>
              <a:gd name="connsiteX0" fmla="*/ 528638 w 1957388"/>
              <a:gd name="connsiteY0" fmla="*/ 469106 h 554831"/>
              <a:gd name="connsiteX1" fmla="*/ 52388 w 1957388"/>
              <a:gd name="connsiteY1" fmla="*/ 469106 h 554831"/>
              <a:gd name="connsiteX2" fmla="*/ 0 w 1957388"/>
              <a:gd name="connsiteY2" fmla="*/ 247650 h 554831"/>
              <a:gd name="connsiteX3" fmla="*/ 564356 w 1957388"/>
              <a:gd name="connsiteY3" fmla="*/ 242887 h 554831"/>
              <a:gd name="connsiteX4" fmla="*/ 1004888 w 1957388"/>
              <a:gd name="connsiteY4" fmla="*/ 245269 h 554831"/>
              <a:gd name="connsiteX5" fmla="*/ 1190625 w 1957388"/>
              <a:gd name="connsiteY5" fmla="*/ 247650 h 554831"/>
              <a:gd name="connsiteX6" fmla="*/ 1519238 w 1957388"/>
              <a:gd name="connsiteY6" fmla="*/ 250031 h 554831"/>
              <a:gd name="connsiteX7" fmla="*/ 1604963 w 1957388"/>
              <a:gd name="connsiteY7" fmla="*/ 245269 h 554831"/>
              <a:gd name="connsiteX8" fmla="*/ 1643063 w 1957388"/>
              <a:gd name="connsiteY8" fmla="*/ 240506 h 554831"/>
              <a:gd name="connsiteX9" fmla="*/ 1676400 w 1957388"/>
              <a:gd name="connsiteY9" fmla="*/ 230981 h 554831"/>
              <a:gd name="connsiteX10" fmla="*/ 1716881 w 1957388"/>
              <a:gd name="connsiteY10" fmla="*/ 216694 h 554831"/>
              <a:gd name="connsiteX11" fmla="*/ 1747838 w 1957388"/>
              <a:gd name="connsiteY11" fmla="*/ 200025 h 554831"/>
              <a:gd name="connsiteX12" fmla="*/ 1776413 w 1957388"/>
              <a:gd name="connsiteY12" fmla="*/ 180975 h 554831"/>
              <a:gd name="connsiteX13" fmla="*/ 1800225 w 1957388"/>
              <a:gd name="connsiteY13" fmla="*/ 157162 h 554831"/>
              <a:gd name="connsiteX14" fmla="*/ 1826419 w 1957388"/>
              <a:gd name="connsiteY14" fmla="*/ 119062 h 554831"/>
              <a:gd name="connsiteX15" fmla="*/ 1876425 w 1957388"/>
              <a:gd name="connsiteY15" fmla="*/ 0 h 554831"/>
              <a:gd name="connsiteX16" fmla="*/ 1957388 w 1957388"/>
              <a:gd name="connsiteY16" fmla="*/ 97631 h 554831"/>
              <a:gd name="connsiteX17" fmla="*/ 1912144 w 1957388"/>
              <a:gd name="connsiteY17" fmla="*/ 204787 h 554831"/>
              <a:gd name="connsiteX18" fmla="*/ 1885950 w 1957388"/>
              <a:gd name="connsiteY18" fmla="*/ 309562 h 554831"/>
              <a:gd name="connsiteX19" fmla="*/ 1859756 w 1957388"/>
              <a:gd name="connsiteY19" fmla="*/ 373856 h 554831"/>
              <a:gd name="connsiteX20" fmla="*/ 1821656 w 1957388"/>
              <a:gd name="connsiteY20" fmla="*/ 447675 h 554831"/>
              <a:gd name="connsiteX21" fmla="*/ 1771650 w 1957388"/>
              <a:gd name="connsiteY21" fmla="*/ 523875 h 554831"/>
              <a:gd name="connsiteX22" fmla="*/ 1750219 w 1957388"/>
              <a:gd name="connsiteY22" fmla="*/ 542925 h 554831"/>
              <a:gd name="connsiteX23" fmla="*/ 1719263 w 1957388"/>
              <a:gd name="connsiteY23" fmla="*/ 554831 h 554831"/>
              <a:gd name="connsiteX24" fmla="*/ 1685925 w 1957388"/>
              <a:gd name="connsiteY24" fmla="*/ 554831 h 554831"/>
              <a:gd name="connsiteX25" fmla="*/ 1654969 w 1957388"/>
              <a:gd name="connsiteY25" fmla="*/ 545306 h 554831"/>
              <a:gd name="connsiteX26" fmla="*/ 1602581 w 1957388"/>
              <a:gd name="connsiteY26" fmla="*/ 523875 h 554831"/>
              <a:gd name="connsiteX27" fmla="*/ 1547813 w 1957388"/>
              <a:gd name="connsiteY27" fmla="*/ 507206 h 554831"/>
              <a:gd name="connsiteX28" fmla="*/ 1478756 w 1957388"/>
              <a:gd name="connsiteY28" fmla="*/ 490537 h 554831"/>
              <a:gd name="connsiteX29" fmla="*/ 1393031 w 1957388"/>
              <a:gd name="connsiteY29" fmla="*/ 476250 h 554831"/>
              <a:gd name="connsiteX30" fmla="*/ 1247775 w 1957388"/>
              <a:gd name="connsiteY30" fmla="*/ 473869 h 554831"/>
              <a:gd name="connsiteX31" fmla="*/ 1069181 w 1957388"/>
              <a:gd name="connsiteY31" fmla="*/ 464344 h 554831"/>
              <a:gd name="connsiteX32" fmla="*/ 528638 w 1957388"/>
              <a:gd name="connsiteY32" fmla="*/ 469106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57388" h="554831">
                <a:moveTo>
                  <a:pt x="528638" y="469106"/>
                </a:moveTo>
                <a:lnTo>
                  <a:pt x="52388" y="469106"/>
                </a:lnTo>
                <a:lnTo>
                  <a:pt x="0" y="247650"/>
                </a:lnTo>
                <a:lnTo>
                  <a:pt x="564356" y="242887"/>
                </a:lnTo>
                <a:lnTo>
                  <a:pt x="1004888" y="245269"/>
                </a:lnTo>
                <a:lnTo>
                  <a:pt x="1190625" y="247650"/>
                </a:lnTo>
                <a:lnTo>
                  <a:pt x="1519238" y="250031"/>
                </a:lnTo>
                <a:lnTo>
                  <a:pt x="1604963" y="245269"/>
                </a:lnTo>
                <a:lnTo>
                  <a:pt x="1643063" y="240506"/>
                </a:lnTo>
                <a:lnTo>
                  <a:pt x="1676400" y="230981"/>
                </a:lnTo>
                <a:lnTo>
                  <a:pt x="1716881" y="216694"/>
                </a:lnTo>
                <a:lnTo>
                  <a:pt x="1747838" y="200025"/>
                </a:lnTo>
                <a:lnTo>
                  <a:pt x="1776413" y="180975"/>
                </a:lnTo>
                <a:lnTo>
                  <a:pt x="1800225" y="157162"/>
                </a:lnTo>
                <a:lnTo>
                  <a:pt x="1826419" y="119062"/>
                </a:lnTo>
                <a:lnTo>
                  <a:pt x="1876425" y="0"/>
                </a:lnTo>
                <a:lnTo>
                  <a:pt x="1957388" y="97631"/>
                </a:lnTo>
                <a:lnTo>
                  <a:pt x="1912144" y="204787"/>
                </a:lnTo>
                <a:lnTo>
                  <a:pt x="1885950" y="309562"/>
                </a:lnTo>
                <a:lnTo>
                  <a:pt x="1859756" y="373856"/>
                </a:lnTo>
                <a:lnTo>
                  <a:pt x="1821656" y="447675"/>
                </a:lnTo>
                <a:lnTo>
                  <a:pt x="1771650" y="523875"/>
                </a:lnTo>
                <a:lnTo>
                  <a:pt x="1750219" y="542925"/>
                </a:lnTo>
                <a:lnTo>
                  <a:pt x="1719263" y="554831"/>
                </a:lnTo>
                <a:lnTo>
                  <a:pt x="1685925" y="554831"/>
                </a:lnTo>
                <a:lnTo>
                  <a:pt x="1654969" y="545306"/>
                </a:lnTo>
                <a:lnTo>
                  <a:pt x="1602581" y="523875"/>
                </a:lnTo>
                <a:lnTo>
                  <a:pt x="1547813" y="507206"/>
                </a:lnTo>
                <a:lnTo>
                  <a:pt x="1478756" y="490537"/>
                </a:lnTo>
                <a:lnTo>
                  <a:pt x="1393031" y="476250"/>
                </a:lnTo>
                <a:lnTo>
                  <a:pt x="1247775" y="473869"/>
                </a:lnTo>
                <a:lnTo>
                  <a:pt x="1069181" y="464344"/>
                </a:lnTo>
                <a:lnTo>
                  <a:pt x="528638" y="469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2EBDB0-11AC-F944-8AC3-259E43466E80}"/>
              </a:ext>
            </a:extLst>
          </p:cNvPr>
          <p:cNvSpPr/>
          <p:nvPr/>
        </p:nvSpPr>
        <p:spPr>
          <a:xfrm>
            <a:off x="3194050" y="3935413"/>
            <a:ext cx="1606550" cy="1069975"/>
          </a:xfrm>
          <a:custGeom>
            <a:avLst/>
            <a:gdLst>
              <a:gd name="connsiteX0" fmla="*/ 478632 w 1607442"/>
              <a:gd name="connsiteY0" fmla="*/ 414338 h 1133475"/>
              <a:gd name="connsiteX1" fmla="*/ 104775 w 1607442"/>
              <a:gd name="connsiteY1" fmla="*/ 490538 h 1133475"/>
              <a:gd name="connsiteX2" fmla="*/ 0 w 1607442"/>
              <a:gd name="connsiteY2" fmla="*/ 316707 h 1133475"/>
              <a:gd name="connsiteX3" fmla="*/ 254794 w 1607442"/>
              <a:gd name="connsiteY3" fmla="*/ 276225 h 1133475"/>
              <a:gd name="connsiteX4" fmla="*/ 592932 w 1607442"/>
              <a:gd name="connsiteY4" fmla="*/ 207169 h 1133475"/>
              <a:gd name="connsiteX5" fmla="*/ 828675 w 1607442"/>
              <a:gd name="connsiteY5" fmla="*/ 161925 h 1133475"/>
              <a:gd name="connsiteX6" fmla="*/ 1176338 w 1607442"/>
              <a:gd name="connsiteY6" fmla="*/ 73819 h 1133475"/>
              <a:gd name="connsiteX7" fmla="*/ 1195388 w 1607442"/>
              <a:gd name="connsiteY7" fmla="*/ 52388 h 1133475"/>
              <a:gd name="connsiteX8" fmla="*/ 1219200 w 1607442"/>
              <a:gd name="connsiteY8" fmla="*/ 30957 h 1133475"/>
              <a:gd name="connsiteX9" fmla="*/ 1254919 w 1607442"/>
              <a:gd name="connsiteY9" fmla="*/ 9525 h 1133475"/>
              <a:gd name="connsiteX10" fmla="*/ 1297782 w 1607442"/>
              <a:gd name="connsiteY10" fmla="*/ 0 h 1133475"/>
              <a:gd name="connsiteX11" fmla="*/ 1328738 w 1607442"/>
              <a:gd name="connsiteY11" fmla="*/ 4763 h 1133475"/>
              <a:gd name="connsiteX12" fmla="*/ 1362075 w 1607442"/>
              <a:gd name="connsiteY12" fmla="*/ 23813 h 1133475"/>
              <a:gd name="connsiteX13" fmla="*/ 1445419 w 1607442"/>
              <a:gd name="connsiteY13" fmla="*/ 85725 h 1133475"/>
              <a:gd name="connsiteX14" fmla="*/ 1535907 w 1607442"/>
              <a:gd name="connsiteY14" fmla="*/ 152400 h 1133475"/>
              <a:gd name="connsiteX15" fmla="*/ 1574007 w 1607442"/>
              <a:gd name="connsiteY15" fmla="*/ 183357 h 1133475"/>
              <a:gd name="connsiteX16" fmla="*/ 1597819 w 1607442"/>
              <a:gd name="connsiteY16" fmla="*/ 211932 h 1133475"/>
              <a:gd name="connsiteX17" fmla="*/ 1604963 w 1607442"/>
              <a:gd name="connsiteY17" fmla="*/ 233363 h 1133475"/>
              <a:gd name="connsiteX18" fmla="*/ 1607344 w 1607442"/>
              <a:gd name="connsiteY18" fmla="*/ 254794 h 1133475"/>
              <a:gd name="connsiteX19" fmla="*/ 1600200 w 1607442"/>
              <a:gd name="connsiteY19" fmla="*/ 295275 h 1133475"/>
              <a:gd name="connsiteX20" fmla="*/ 1583532 w 1607442"/>
              <a:gd name="connsiteY20" fmla="*/ 323850 h 1133475"/>
              <a:gd name="connsiteX21" fmla="*/ 1557338 w 1607442"/>
              <a:gd name="connsiteY21" fmla="*/ 357188 h 1133475"/>
              <a:gd name="connsiteX22" fmla="*/ 1528763 w 1607442"/>
              <a:gd name="connsiteY22" fmla="*/ 385763 h 1133475"/>
              <a:gd name="connsiteX23" fmla="*/ 1478757 w 1607442"/>
              <a:gd name="connsiteY23" fmla="*/ 626269 h 1133475"/>
              <a:gd name="connsiteX24" fmla="*/ 1366838 w 1607442"/>
              <a:gd name="connsiteY24" fmla="*/ 1133475 h 1133475"/>
              <a:gd name="connsiteX25" fmla="*/ 1188244 w 1607442"/>
              <a:gd name="connsiteY25" fmla="*/ 1121569 h 1133475"/>
              <a:gd name="connsiteX26" fmla="*/ 1212057 w 1607442"/>
              <a:gd name="connsiteY26" fmla="*/ 850107 h 1133475"/>
              <a:gd name="connsiteX27" fmla="*/ 1250157 w 1607442"/>
              <a:gd name="connsiteY27" fmla="*/ 469107 h 1133475"/>
              <a:gd name="connsiteX28" fmla="*/ 1262063 w 1607442"/>
              <a:gd name="connsiteY28" fmla="*/ 321469 h 1133475"/>
              <a:gd name="connsiteX29" fmla="*/ 1257300 w 1607442"/>
              <a:gd name="connsiteY29" fmla="*/ 288132 h 1133475"/>
              <a:gd name="connsiteX30" fmla="*/ 1247775 w 1607442"/>
              <a:gd name="connsiteY30" fmla="*/ 269082 h 1133475"/>
              <a:gd name="connsiteX31" fmla="*/ 1228725 w 1607442"/>
              <a:gd name="connsiteY31" fmla="*/ 254794 h 1133475"/>
              <a:gd name="connsiteX32" fmla="*/ 1190625 w 1607442"/>
              <a:gd name="connsiteY32" fmla="*/ 250032 h 1133475"/>
              <a:gd name="connsiteX33" fmla="*/ 1119188 w 1607442"/>
              <a:gd name="connsiteY33" fmla="*/ 266700 h 1133475"/>
              <a:gd name="connsiteX34" fmla="*/ 733425 w 1607442"/>
              <a:gd name="connsiteY34" fmla="*/ 357188 h 1133475"/>
              <a:gd name="connsiteX35" fmla="*/ 478632 w 1607442"/>
              <a:gd name="connsiteY35" fmla="*/ 414338 h 1133475"/>
              <a:gd name="connsiteX0" fmla="*/ 478632 w 1607442"/>
              <a:gd name="connsiteY0" fmla="*/ 414338 h 1133475"/>
              <a:gd name="connsiteX1" fmla="*/ 104775 w 1607442"/>
              <a:gd name="connsiteY1" fmla="*/ 490538 h 1133475"/>
              <a:gd name="connsiteX2" fmla="*/ 0 w 1607442"/>
              <a:gd name="connsiteY2" fmla="*/ 316707 h 1133475"/>
              <a:gd name="connsiteX3" fmla="*/ 254794 w 1607442"/>
              <a:gd name="connsiteY3" fmla="*/ 276225 h 1133475"/>
              <a:gd name="connsiteX4" fmla="*/ 592932 w 1607442"/>
              <a:gd name="connsiteY4" fmla="*/ 207169 h 1133475"/>
              <a:gd name="connsiteX5" fmla="*/ 828675 w 1607442"/>
              <a:gd name="connsiteY5" fmla="*/ 161925 h 1133475"/>
              <a:gd name="connsiteX6" fmla="*/ 1176338 w 1607442"/>
              <a:gd name="connsiteY6" fmla="*/ 73819 h 1133475"/>
              <a:gd name="connsiteX7" fmla="*/ 1195388 w 1607442"/>
              <a:gd name="connsiteY7" fmla="*/ 52388 h 1133475"/>
              <a:gd name="connsiteX8" fmla="*/ 1219200 w 1607442"/>
              <a:gd name="connsiteY8" fmla="*/ 30957 h 1133475"/>
              <a:gd name="connsiteX9" fmla="*/ 1254919 w 1607442"/>
              <a:gd name="connsiteY9" fmla="*/ 9525 h 1133475"/>
              <a:gd name="connsiteX10" fmla="*/ 1297782 w 1607442"/>
              <a:gd name="connsiteY10" fmla="*/ 0 h 1133475"/>
              <a:gd name="connsiteX11" fmla="*/ 1328738 w 1607442"/>
              <a:gd name="connsiteY11" fmla="*/ 4763 h 1133475"/>
              <a:gd name="connsiteX12" fmla="*/ 1362075 w 1607442"/>
              <a:gd name="connsiteY12" fmla="*/ 23813 h 1133475"/>
              <a:gd name="connsiteX13" fmla="*/ 1445419 w 1607442"/>
              <a:gd name="connsiteY13" fmla="*/ 85725 h 1133475"/>
              <a:gd name="connsiteX14" fmla="*/ 1535907 w 1607442"/>
              <a:gd name="connsiteY14" fmla="*/ 152400 h 1133475"/>
              <a:gd name="connsiteX15" fmla="*/ 1574007 w 1607442"/>
              <a:gd name="connsiteY15" fmla="*/ 183357 h 1133475"/>
              <a:gd name="connsiteX16" fmla="*/ 1597819 w 1607442"/>
              <a:gd name="connsiteY16" fmla="*/ 211932 h 1133475"/>
              <a:gd name="connsiteX17" fmla="*/ 1604963 w 1607442"/>
              <a:gd name="connsiteY17" fmla="*/ 233363 h 1133475"/>
              <a:gd name="connsiteX18" fmla="*/ 1607344 w 1607442"/>
              <a:gd name="connsiteY18" fmla="*/ 254794 h 1133475"/>
              <a:gd name="connsiteX19" fmla="*/ 1600200 w 1607442"/>
              <a:gd name="connsiteY19" fmla="*/ 295275 h 1133475"/>
              <a:gd name="connsiteX20" fmla="*/ 1583532 w 1607442"/>
              <a:gd name="connsiteY20" fmla="*/ 323850 h 1133475"/>
              <a:gd name="connsiteX21" fmla="*/ 1557338 w 1607442"/>
              <a:gd name="connsiteY21" fmla="*/ 357188 h 1133475"/>
              <a:gd name="connsiteX22" fmla="*/ 1528763 w 1607442"/>
              <a:gd name="connsiteY22" fmla="*/ 385763 h 1133475"/>
              <a:gd name="connsiteX23" fmla="*/ 1478757 w 1607442"/>
              <a:gd name="connsiteY23" fmla="*/ 626269 h 1133475"/>
              <a:gd name="connsiteX24" fmla="*/ 1366838 w 1607442"/>
              <a:gd name="connsiteY24" fmla="*/ 1133475 h 1133475"/>
              <a:gd name="connsiteX25" fmla="*/ 1188244 w 1607442"/>
              <a:gd name="connsiteY25" fmla="*/ 1121569 h 1133475"/>
              <a:gd name="connsiteX26" fmla="*/ 1195257 w 1607442"/>
              <a:gd name="connsiteY26" fmla="*/ 1053306 h 1133475"/>
              <a:gd name="connsiteX27" fmla="*/ 1212057 w 1607442"/>
              <a:gd name="connsiteY27" fmla="*/ 850107 h 1133475"/>
              <a:gd name="connsiteX28" fmla="*/ 1250157 w 1607442"/>
              <a:gd name="connsiteY28" fmla="*/ 469107 h 1133475"/>
              <a:gd name="connsiteX29" fmla="*/ 1262063 w 1607442"/>
              <a:gd name="connsiteY29" fmla="*/ 321469 h 1133475"/>
              <a:gd name="connsiteX30" fmla="*/ 1257300 w 1607442"/>
              <a:gd name="connsiteY30" fmla="*/ 288132 h 1133475"/>
              <a:gd name="connsiteX31" fmla="*/ 1247775 w 1607442"/>
              <a:gd name="connsiteY31" fmla="*/ 269082 h 1133475"/>
              <a:gd name="connsiteX32" fmla="*/ 1228725 w 1607442"/>
              <a:gd name="connsiteY32" fmla="*/ 254794 h 1133475"/>
              <a:gd name="connsiteX33" fmla="*/ 1190625 w 1607442"/>
              <a:gd name="connsiteY33" fmla="*/ 250032 h 1133475"/>
              <a:gd name="connsiteX34" fmla="*/ 1119188 w 1607442"/>
              <a:gd name="connsiteY34" fmla="*/ 266700 h 1133475"/>
              <a:gd name="connsiteX35" fmla="*/ 733425 w 1607442"/>
              <a:gd name="connsiteY35" fmla="*/ 357188 h 1133475"/>
              <a:gd name="connsiteX36" fmla="*/ 478632 w 1607442"/>
              <a:gd name="connsiteY36" fmla="*/ 414338 h 1133475"/>
              <a:gd name="connsiteX0" fmla="*/ 478632 w 1607442"/>
              <a:gd name="connsiteY0" fmla="*/ 414338 h 1133475"/>
              <a:gd name="connsiteX1" fmla="*/ 104775 w 1607442"/>
              <a:gd name="connsiteY1" fmla="*/ 490538 h 1133475"/>
              <a:gd name="connsiteX2" fmla="*/ 0 w 1607442"/>
              <a:gd name="connsiteY2" fmla="*/ 316707 h 1133475"/>
              <a:gd name="connsiteX3" fmla="*/ 254794 w 1607442"/>
              <a:gd name="connsiteY3" fmla="*/ 276225 h 1133475"/>
              <a:gd name="connsiteX4" fmla="*/ 592932 w 1607442"/>
              <a:gd name="connsiteY4" fmla="*/ 207169 h 1133475"/>
              <a:gd name="connsiteX5" fmla="*/ 828675 w 1607442"/>
              <a:gd name="connsiteY5" fmla="*/ 161925 h 1133475"/>
              <a:gd name="connsiteX6" fmla="*/ 1176338 w 1607442"/>
              <a:gd name="connsiteY6" fmla="*/ 73819 h 1133475"/>
              <a:gd name="connsiteX7" fmla="*/ 1195388 w 1607442"/>
              <a:gd name="connsiteY7" fmla="*/ 52388 h 1133475"/>
              <a:gd name="connsiteX8" fmla="*/ 1219200 w 1607442"/>
              <a:gd name="connsiteY8" fmla="*/ 30957 h 1133475"/>
              <a:gd name="connsiteX9" fmla="*/ 1254919 w 1607442"/>
              <a:gd name="connsiteY9" fmla="*/ 9525 h 1133475"/>
              <a:gd name="connsiteX10" fmla="*/ 1297782 w 1607442"/>
              <a:gd name="connsiteY10" fmla="*/ 0 h 1133475"/>
              <a:gd name="connsiteX11" fmla="*/ 1328738 w 1607442"/>
              <a:gd name="connsiteY11" fmla="*/ 4763 h 1133475"/>
              <a:gd name="connsiteX12" fmla="*/ 1362075 w 1607442"/>
              <a:gd name="connsiteY12" fmla="*/ 23813 h 1133475"/>
              <a:gd name="connsiteX13" fmla="*/ 1445419 w 1607442"/>
              <a:gd name="connsiteY13" fmla="*/ 85725 h 1133475"/>
              <a:gd name="connsiteX14" fmla="*/ 1535907 w 1607442"/>
              <a:gd name="connsiteY14" fmla="*/ 152400 h 1133475"/>
              <a:gd name="connsiteX15" fmla="*/ 1574007 w 1607442"/>
              <a:gd name="connsiteY15" fmla="*/ 183357 h 1133475"/>
              <a:gd name="connsiteX16" fmla="*/ 1597819 w 1607442"/>
              <a:gd name="connsiteY16" fmla="*/ 211932 h 1133475"/>
              <a:gd name="connsiteX17" fmla="*/ 1604963 w 1607442"/>
              <a:gd name="connsiteY17" fmla="*/ 233363 h 1133475"/>
              <a:gd name="connsiteX18" fmla="*/ 1607344 w 1607442"/>
              <a:gd name="connsiteY18" fmla="*/ 254794 h 1133475"/>
              <a:gd name="connsiteX19" fmla="*/ 1600200 w 1607442"/>
              <a:gd name="connsiteY19" fmla="*/ 295275 h 1133475"/>
              <a:gd name="connsiteX20" fmla="*/ 1583532 w 1607442"/>
              <a:gd name="connsiteY20" fmla="*/ 323850 h 1133475"/>
              <a:gd name="connsiteX21" fmla="*/ 1557338 w 1607442"/>
              <a:gd name="connsiteY21" fmla="*/ 357188 h 1133475"/>
              <a:gd name="connsiteX22" fmla="*/ 1528763 w 1607442"/>
              <a:gd name="connsiteY22" fmla="*/ 385763 h 1133475"/>
              <a:gd name="connsiteX23" fmla="*/ 1478757 w 1607442"/>
              <a:gd name="connsiteY23" fmla="*/ 626269 h 1133475"/>
              <a:gd name="connsiteX24" fmla="*/ 1378715 w 1607442"/>
              <a:gd name="connsiteY24" fmla="*/ 1069975 h 1133475"/>
              <a:gd name="connsiteX25" fmla="*/ 1366838 w 1607442"/>
              <a:gd name="connsiteY25" fmla="*/ 1133475 h 1133475"/>
              <a:gd name="connsiteX26" fmla="*/ 1188244 w 1607442"/>
              <a:gd name="connsiteY26" fmla="*/ 1121569 h 1133475"/>
              <a:gd name="connsiteX27" fmla="*/ 1195257 w 1607442"/>
              <a:gd name="connsiteY27" fmla="*/ 1053306 h 1133475"/>
              <a:gd name="connsiteX28" fmla="*/ 1212057 w 1607442"/>
              <a:gd name="connsiteY28" fmla="*/ 850107 h 1133475"/>
              <a:gd name="connsiteX29" fmla="*/ 1250157 w 1607442"/>
              <a:gd name="connsiteY29" fmla="*/ 469107 h 1133475"/>
              <a:gd name="connsiteX30" fmla="*/ 1262063 w 1607442"/>
              <a:gd name="connsiteY30" fmla="*/ 321469 h 1133475"/>
              <a:gd name="connsiteX31" fmla="*/ 1257300 w 1607442"/>
              <a:gd name="connsiteY31" fmla="*/ 288132 h 1133475"/>
              <a:gd name="connsiteX32" fmla="*/ 1247775 w 1607442"/>
              <a:gd name="connsiteY32" fmla="*/ 269082 h 1133475"/>
              <a:gd name="connsiteX33" fmla="*/ 1228725 w 1607442"/>
              <a:gd name="connsiteY33" fmla="*/ 254794 h 1133475"/>
              <a:gd name="connsiteX34" fmla="*/ 1190625 w 1607442"/>
              <a:gd name="connsiteY34" fmla="*/ 250032 h 1133475"/>
              <a:gd name="connsiteX35" fmla="*/ 1119188 w 1607442"/>
              <a:gd name="connsiteY35" fmla="*/ 266700 h 1133475"/>
              <a:gd name="connsiteX36" fmla="*/ 733425 w 1607442"/>
              <a:gd name="connsiteY36" fmla="*/ 357188 h 1133475"/>
              <a:gd name="connsiteX37" fmla="*/ 478632 w 1607442"/>
              <a:gd name="connsiteY37" fmla="*/ 414338 h 1133475"/>
              <a:gd name="connsiteX0" fmla="*/ 478632 w 1607442"/>
              <a:gd name="connsiteY0" fmla="*/ 414338 h 1121569"/>
              <a:gd name="connsiteX1" fmla="*/ 104775 w 1607442"/>
              <a:gd name="connsiteY1" fmla="*/ 490538 h 1121569"/>
              <a:gd name="connsiteX2" fmla="*/ 0 w 1607442"/>
              <a:gd name="connsiteY2" fmla="*/ 316707 h 1121569"/>
              <a:gd name="connsiteX3" fmla="*/ 254794 w 1607442"/>
              <a:gd name="connsiteY3" fmla="*/ 276225 h 1121569"/>
              <a:gd name="connsiteX4" fmla="*/ 592932 w 1607442"/>
              <a:gd name="connsiteY4" fmla="*/ 207169 h 1121569"/>
              <a:gd name="connsiteX5" fmla="*/ 828675 w 1607442"/>
              <a:gd name="connsiteY5" fmla="*/ 161925 h 1121569"/>
              <a:gd name="connsiteX6" fmla="*/ 1176338 w 1607442"/>
              <a:gd name="connsiteY6" fmla="*/ 73819 h 1121569"/>
              <a:gd name="connsiteX7" fmla="*/ 1195388 w 1607442"/>
              <a:gd name="connsiteY7" fmla="*/ 52388 h 1121569"/>
              <a:gd name="connsiteX8" fmla="*/ 1219200 w 1607442"/>
              <a:gd name="connsiteY8" fmla="*/ 30957 h 1121569"/>
              <a:gd name="connsiteX9" fmla="*/ 1254919 w 1607442"/>
              <a:gd name="connsiteY9" fmla="*/ 9525 h 1121569"/>
              <a:gd name="connsiteX10" fmla="*/ 1297782 w 1607442"/>
              <a:gd name="connsiteY10" fmla="*/ 0 h 1121569"/>
              <a:gd name="connsiteX11" fmla="*/ 1328738 w 1607442"/>
              <a:gd name="connsiteY11" fmla="*/ 4763 h 1121569"/>
              <a:gd name="connsiteX12" fmla="*/ 1362075 w 1607442"/>
              <a:gd name="connsiteY12" fmla="*/ 23813 h 1121569"/>
              <a:gd name="connsiteX13" fmla="*/ 1445419 w 1607442"/>
              <a:gd name="connsiteY13" fmla="*/ 85725 h 1121569"/>
              <a:gd name="connsiteX14" fmla="*/ 1535907 w 1607442"/>
              <a:gd name="connsiteY14" fmla="*/ 152400 h 1121569"/>
              <a:gd name="connsiteX15" fmla="*/ 1574007 w 1607442"/>
              <a:gd name="connsiteY15" fmla="*/ 183357 h 1121569"/>
              <a:gd name="connsiteX16" fmla="*/ 1597819 w 1607442"/>
              <a:gd name="connsiteY16" fmla="*/ 211932 h 1121569"/>
              <a:gd name="connsiteX17" fmla="*/ 1604963 w 1607442"/>
              <a:gd name="connsiteY17" fmla="*/ 233363 h 1121569"/>
              <a:gd name="connsiteX18" fmla="*/ 1607344 w 1607442"/>
              <a:gd name="connsiteY18" fmla="*/ 254794 h 1121569"/>
              <a:gd name="connsiteX19" fmla="*/ 1600200 w 1607442"/>
              <a:gd name="connsiteY19" fmla="*/ 295275 h 1121569"/>
              <a:gd name="connsiteX20" fmla="*/ 1583532 w 1607442"/>
              <a:gd name="connsiteY20" fmla="*/ 323850 h 1121569"/>
              <a:gd name="connsiteX21" fmla="*/ 1557338 w 1607442"/>
              <a:gd name="connsiteY21" fmla="*/ 357188 h 1121569"/>
              <a:gd name="connsiteX22" fmla="*/ 1528763 w 1607442"/>
              <a:gd name="connsiteY22" fmla="*/ 385763 h 1121569"/>
              <a:gd name="connsiteX23" fmla="*/ 1478757 w 1607442"/>
              <a:gd name="connsiteY23" fmla="*/ 626269 h 1121569"/>
              <a:gd name="connsiteX24" fmla="*/ 1378715 w 1607442"/>
              <a:gd name="connsiteY24" fmla="*/ 1069975 h 1121569"/>
              <a:gd name="connsiteX25" fmla="*/ 1188244 w 1607442"/>
              <a:gd name="connsiteY25" fmla="*/ 1121569 h 1121569"/>
              <a:gd name="connsiteX26" fmla="*/ 1195257 w 1607442"/>
              <a:gd name="connsiteY26" fmla="*/ 1053306 h 1121569"/>
              <a:gd name="connsiteX27" fmla="*/ 1212057 w 1607442"/>
              <a:gd name="connsiteY27" fmla="*/ 850107 h 1121569"/>
              <a:gd name="connsiteX28" fmla="*/ 1250157 w 1607442"/>
              <a:gd name="connsiteY28" fmla="*/ 469107 h 1121569"/>
              <a:gd name="connsiteX29" fmla="*/ 1262063 w 1607442"/>
              <a:gd name="connsiteY29" fmla="*/ 321469 h 1121569"/>
              <a:gd name="connsiteX30" fmla="*/ 1257300 w 1607442"/>
              <a:gd name="connsiteY30" fmla="*/ 288132 h 1121569"/>
              <a:gd name="connsiteX31" fmla="*/ 1247775 w 1607442"/>
              <a:gd name="connsiteY31" fmla="*/ 269082 h 1121569"/>
              <a:gd name="connsiteX32" fmla="*/ 1228725 w 1607442"/>
              <a:gd name="connsiteY32" fmla="*/ 254794 h 1121569"/>
              <a:gd name="connsiteX33" fmla="*/ 1190625 w 1607442"/>
              <a:gd name="connsiteY33" fmla="*/ 250032 h 1121569"/>
              <a:gd name="connsiteX34" fmla="*/ 1119188 w 1607442"/>
              <a:gd name="connsiteY34" fmla="*/ 266700 h 1121569"/>
              <a:gd name="connsiteX35" fmla="*/ 733425 w 1607442"/>
              <a:gd name="connsiteY35" fmla="*/ 357188 h 1121569"/>
              <a:gd name="connsiteX36" fmla="*/ 478632 w 1607442"/>
              <a:gd name="connsiteY36" fmla="*/ 414338 h 1121569"/>
              <a:gd name="connsiteX0" fmla="*/ 478632 w 1607442"/>
              <a:gd name="connsiteY0" fmla="*/ 414338 h 1069975"/>
              <a:gd name="connsiteX1" fmla="*/ 104775 w 1607442"/>
              <a:gd name="connsiteY1" fmla="*/ 490538 h 1069975"/>
              <a:gd name="connsiteX2" fmla="*/ 0 w 1607442"/>
              <a:gd name="connsiteY2" fmla="*/ 316707 h 1069975"/>
              <a:gd name="connsiteX3" fmla="*/ 254794 w 1607442"/>
              <a:gd name="connsiteY3" fmla="*/ 276225 h 1069975"/>
              <a:gd name="connsiteX4" fmla="*/ 592932 w 1607442"/>
              <a:gd name="connsiteY4" fmla="*/ 207169 h 1069975"/>
              <a:gd name="connsiteX5" fmla="*/ 828675 w 1607442"/>
              <a:gd name="connsiteY5" fmla="*/ 161925 h 1069975"/>
              <a:gd name="connsiteX6" fmla="*/ 1176338 w 1607442"/>
              <a:gd name="connsiteY6" fmla="*/ 73819 h 1069975"/>
              <a:gd name="connsiteX7" fmla="*/ 1195388 w 1607442"/>
              <a:gd name="connsiteY7" fmla="*/ 52388 h 1069975"/>
              <a:gd name="connsiteX8" fmla="*/ 1219200 w 1607442"/>
              <a:gd name="connsiteY8" fmla="*/ 30957 h 1069975"/>
              <a:gd name="connsiteX9" fmla="*/ 1254919 w 1607442"/>
              <a:gd name="connsiteY9" fmla="*/ 9525 h 1069975"/>
              <a:gd name="connsiteX10" fmla="*/ 1297782 w 1607442"/>
              <a:gd name="connsiteY10" fmla="*/ 0 h 1069975"/>
              <a:gd name="connsiteX11" fmla="*/ 1328738 w 1607442"/>
              <a:gd name="connsiteY11" fmla="*/ 4763 h 1069975"/>
              <a:gd name="connsiteX12" fmla="*/ 1362075 w 1607442"/>
              <a:gd name="connsiteY12" fmla="*/ 23813 h 1069975"/>
              <a:gd name="connsiteX13" fmla="*/ 1445419 w 1607442"/>
              <a:gd name="connsiteY13" fmla="*/ 85725 h 1069975"/>
              <a:gd name="connsiteX14" fmla="*/ 1535907 w 1607442"/>
              <a:gd name="connsiteY14" fmla="*/ 152400 h 1069975"/>
              <a:gd name="connsiteX15" fmla="*/ 1574007 w 1607442"/>
              <a:gd name="connsiteY15" fmla="*/ 183357 h 1069975"/>
              <a:gd name="connsiteX16" fmla="*/ 1597819 w 1607442"/>
              <a:gd name="connsiteY16" fmla="*/ 211932 h 1069975"/>
              <a:gd name="connsiteX17" fmla="*/ 1604963 w 1607442"/>
              <a:gd name="connsiteY17" fmla="*/ 233363 h 1069975"/>
              <a:gd name="connsiteX18" fmla="*/ 1607344 w 1607442"/>
              <a:gd name="connsiteY18" fmla="*/ 254794 h 1069975"/>
              <a:gd name="connsiteX19" fmla="*/ 1600200 w 1607442"/>
              <a:gd name="connsiteY19" fmla="*/ 295275 h 1069975"/>
              <a:gd name="connsiteX20" fmla="*/ 1583532 w 1607442"/>
              <a:gd name="connsiteY20" fmla="*/ 323850 h 1069975"/>
              <a:gd name="connsiteX21" fmla="*/ 1557338 w 1607442"/>
              <a:gd name="connsiteY21" fmla="*/ 357188 h 1069975"/>
              <a:gd name="connsiteX22" fmla="*/ 1528763 w 1607442"/>
              <a:gd name="connsiteY22" fmla="*/ 385763 h 1069975"/>
              <a:gd name="connsiteX23" fmla="*/ 1478757 w 1607442"/>
              <a:gd name="connsiteY23" fmla="*/ 626269 h 1069975"/>
              <a:gd name="connsiteX24" fmla="*/ 1378715 w 1607442"/>
              <a:gd name="connsiteY24" fmla="*/ 1069975 h 1069975"/>
              <a:gd name="connsiteX25" fmla="*/ 1195257 w 1607442"/>
              <a:gd name="connsiteY25" fmla="*/ 1053306 h 1069975"/>
              <a:gd name="connsiteX26" fmla="*/ 1212057 w 1607442"/>
              <a:gd name="connsiteY26" fmla="*/ 850107 h 1069975"/>
              <a:gd name="connsiteX27" fmla="*/ 1250157 w 1607442"/>
              <a:gd name="connsiteY27" fmla="*/ 469107 h 1069975"/>
              <a:gd name="connsiteX28" fmla="*/ 1262063 w 1607442"/>
              <a:gd name="connsiteY28" fmla="*/ 321469 h 1069975"/>
              <a:gd name="connsiteX29" fmla="*/ 1257300 w 1607442"/>
              <a:gd name="connsiteY29" fmla="*/ 288132 h 1069975"/>
              <a:gd name="connsiteX30" fmla="*/ 1247775 w 1607442"/>
              <a:gd name="connsiteY30" fmla="*/ 269082 h 1069975"/>
              <a:gd name="connsiteX31" fmla="*/ 1228725 w 1607442"/>
              <a:gd name="connsiteY31" fmla="*/ 254794 h 1069975"/>
              <a:gd name="connsiteX32" fmla="*/ 1190625 w 1607442"/>
              <a:gd name="connsiteY32" fmla="*/ 250032 h 1069975"/>
              <a:gd name="connsiteX33" fmla="*/ 1119188 w 1607442"/>
              <a:gd name="connsiteY33" fmla="*/ 266700 h 1069975"/>
              <a:gd name="connsiteX34" fmla="*/ 733425 w 1607442"/>
              <a:gd name="connsiteY34" fmla="*/ 357188 h 1069975"/>
              <a:gd name="connsiteX35" fmla="*/ 478632 w 1607442"/>
              <a:gd name="connsiteY35" fmla="*/ 414338 h 106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07442" h="1069975">
                <a:moveTo>
                  <a:pt x="478632" y="414338"/>
                </a:moveTo>
                <a:lnTo>
                  <a:pt x="104775" y="490538"/>
                </a:lnTo>
                <a:lnTo>
                  <a:pt x="0" y="316707"/>
                </a:lnTo>
                <a:lnTo>
                  <a:pt x="254794" y="276225"/>
                </a:lnTo>
                <a:lnTo>
                  <a:pt x="592932" y="207169"/>
                </a:lnTo>
                <a:lnTo>
                  <a:pt x="828675" y="161925"/>
                </a:lnTo>
                <a:lnTo>
                  <a:pt x="1176338" y="73819"/>
                </a:lnTo>
                <a:lnTo>
                  <a:pt x="1195388" y="52388"/>
                </a:lnTo>
                <a:lnTo>
                  <a:pt x="1219200" y="30957"/>
                </a:lnTo>
                <a:lnTo>
                  <a:pt x="1254919" y="9525"/>
                </a:lnTo>
                <a:lnTo>
                  <a:pt x="1297782" y="0"/>
                </a:lnTo>
                <a:lnTo>
                  <a:pt x="1328738" y="4763"/>
                </a:lnTo>
                <a:lnTo>
                  <a:pt x="1362075" y="23813"/>
                </a:lnTo>
                <a:lnTo>
                  <a:pt x="1445419" y="85725"/>
                </a:lnTo>
                <a:lnTo>
                  <a:pt x="1535907" y="152400"/>
                </a:lnTo>
                <a:lnTo>
                  <a:pt x="1574007" y="183357"/>
                </a:lnTo>
                <a:lnTo>
                  <a:pt x="1597819" y="211932"/>
                </a:lnTo>
                <a:lnTo>
                  <a:pt x="1604963" y="233363"/>
                </a:lnTo>
                <a:cubicBezTo>
                  <a:pt x="1607442" y="253201"/>
                  <a:pt x="1607344" y="246014"/>
                  <a:pt x="1607344" y="254794"/>
                </a:cubicBezTo>
                <a:lnTo>
                  <a:pt x="1600200" y="295275"/>
                </a:lnTo>
                <a:lnTo>
                  <a:pt x="1583532" y="323850"/>
                </a:lnTo>
                <a:lnTo>
                  <a:pt x="1557338" y="357188"/>
                </a:lnTo>
                <a:lnTo>
                  <a:pt x="1528763" y="385763"/>
                </a:lnTo>
                <a:lnTo>
                  <a:pt x="1478757" y="626269"/>
                </a:lnTo>
                <a:lnTo>
                  <a:pt x="1378715" y="1069975"/>
                </a:lnTo>
                <a:lnTo>
                  <a:pt x="1195257" y="1053306"/>
                </a:lnTo>
                <a:lnTo>
                  <a:pt x="1212057" y="850107"/>
                </a:lnTo>
                <a:lnTo>
                  <a:pt x="1250157" y="469107"/>
                </a:lnTo>
                <a:lnTo>
                  <a:pt x="1262063" y="321469"/>
                </a:lnTo>
                <a:lnTo>
                  <a:pt x="1257300" y="288132"/>
                </a:lnTo>
                <a:lnTo>
                  <a:pt x="1247775" y="269082"/>
                </a:lnTo>
                <a:lnTo>
                  <a:pt x="1228725" y="254794"/>
                </a:lnTo>
                <a:lnTo>
                  <a:pt x="1190625" y="250032"/>
                </a:lnTo>
                <a:lnTo>
                  <a:pt x="1119188" y="266700"/>
                </a:lnTo>
                <a:lnTo>
                  <a:pt x="733425" y="357188"/>
                </a:lnTo>
                <a:lnTo>
                  <a:pt x="478632" y="4143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BC232AC-9B48-A24E-BF46-108A25C861B9}"/>
              </a:ext>
            </a:extLst>
          </p:cNvPr>
          <p:cNvSpPr/>
          <p:nvPr/>
        </p:nvSpPr>
        <p:spPr>
          <a:xfrm>
            <a:off x="3398838" y="4964113"/>
            <a:ext cx="1230312" cy="381000"/>
          </a:xfrm>
          <a:custGeom>
            <a:avLst/>
            <a:gdLst>
              <a:gd name="connsiteX0" fmla="*/ 433387 w 1231106"/>
              <a:gd name="connsiteY0" fmla="*/ 297657 h 381000"/>
              <a:gd name="connsiteX1" fmla="*/ 33337 w 1231106"/>
              <a:gd name="connsiteY1" fmla="*/ 381000 h 381000"/>
              <a:gd name="connsiteX2" fmla="*/ 0 w 1231106"/>
              <a:gd name="connsiteY2" fmla="*/ 240507 h 381000"/>
              <a:gd name="connsiteX3" fmla="*/ 328612 w 1231106"/>
              <a:gd name="connsiteY3" fmla="*/ 161925 h 381000"/>
              <a:gd name="connsiteX4" fmla="*/ 585787 w 1231106"/>
              <a:gd name="connsiteY4" fmla="*/ 92869 h 381000"/>
              <a:gd name="connsiteX5" fmla="*/ 828675 w 1231106"/>
              <a:gd name="connsiteY5" fmla="*/ 38100 h 381000"/>
              <a:gd name="connsiteX6" fmla="*/ 1002506 w 1231106"/>
              <a:gd name="connsiteY6" fmla="*/ 0 h 381000"/>
              <a:gd name="connsiteX7" fmla="*/ 1181100 w 1231106"/>
              <a:gd name="connsiteY7" fmla="*/ 4763 h 381000"/>
              <a:gd name="connsiteX8" fmla="*/ 1212056 w 1231106"/>
              <a:gd name="connsiteY8" fmla="*/ 69057 h 381000"/>
              <a:gd name="connsiteX9" fmla="*/ 1228725 w 1231106"/>
              <a:gd name="connsiteY9" fmla="*/ 111919 h 381000"/>
              <a:gd name="connsiteX10" fmla="*/ 1231106 w 1231106"/>
              <a:gd name="connsiteY10" fmla="*/ 133350 h 381000"/>
              <a:gd name="connsiteX11" fmla="*/ 1226344 w 1231106"/>
              <a:gd name="connsiteY11" fmla="*/ 164307 h 381000"/>
              <a:gd name="connsiteX12" fmla="*/ 1212056 w 1231106"/>
              <a:gd name="connsiteY12" fmla="*/ 188119 h 381000"/>
              <a:gd name="connsiteX13" fmla="*/ 1183481 w 1231106"/>
              <a:gd name="connsiteY13" fmla="*/ 207169 h 381000"/>
              <a:gd name="connsiteX14" fmla="*/ 1147762 w 1231106"/>
              <a:gd name="connsiteY14" fmla="*/ 216694 h 381000"/>
              <a:gd name="connsiteX15" fmla="*/ 1073944 w 1231106"/>
              <a:gd name="connsiteY15" fmla="*/ 223838 h 381000"/>
              <a:gd name="connsiteX16" fmla="*/ 959644 w 1231106"/>
              <a:gd name="connsiteY16" fmla="*/ 230982 h 381000"/>
              <a:gd name="connsiteX17" fmla="*/ 804862 w 1231106"/>
              <a:gd name="connsiteY17" fmla="*/ 242888 h 381000"/>
              <a:gd name="connsiteX18" fmla="*/ 433387 w 1231106"/>
              <a:gd name="connsiteY18" fmla="*/ 29765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31106" h="381000">
                <a:moveTo>
                  <a:pt x="433387" y="297657"/>
                </a:moveTo>
                <a:lnTo>
                  <a:pt x="33337" y="381000"/>
                </a:lnTo>
                <a:lnTo>
                  <a:pt x="0" y="240507"/>
                </a:lnTo>
                <a:lnTo>
                  <a:pt x="328612" y="161925"/>
                </a:lnTo>
                <a:lnTo>
                  <a:pt x="585787" y="92869"/>
                </a:lnTo>
                <a:lnTo>
                  <a:pt x="828675" y="38100"/>
                </a:lnTo>
                <a:lnTo>
                  <a:pt x="1002506" y="0"/>
                </a:lnTo>
                <a:lnTo>
                  <a:pt x="1181100" y="4763"/>
                </a:lnTo>
                <a:lnTo>
                  <a:pt x="1212056" y="69057"/>
                </a:lnTo>
                <a:lnTo>
                  <a:pt x="1228725" y="111919"/>
                </a:lnTo>
                <a:lnTo>
                  <a:pt x="1231106" y="133350"/>
                </a:lnTo>
                <a:lnTo>
                  <a:pt x="1226344" y="164307"/>
                </a:lnTo>
                <a:lnTo>
                  <a:pt x="1212056" y="188119"/>
                </a:lnTo>
                <a:lnTo>
                  <a:pt x="1183481" y="207169"/>
                </a:lnTo>
                <a:lnTo>
                  <a:pt x="1147762" y="216694"/>
                </a:lnTo>
                <a:lnTo>
                  <a:pt x="1073944" y="223838"/>
                </a:lnTo>
                <a:lnTo>
                  <a:pt x="959644" y="230982"/>
                </a:lnTo>
                <a:lnTo>
                  <a:pt x="804862" y="242888"/>
                </a:lnTo>
                <a:lnTo>
                  <a:pt x="433387" y="2976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2FF544F-106B-1F48-A406-B08BBD7ED889}"/>
              </a:ext>
            </a:extLst>
          </p:cNvPr>
          <p:cNvSpPr/>
          <p:nvPr/>
        </p:nvSpPr>
        <p:spPr>
          <a:xfrm>
            <a:off x="4867275" y="2152650"/>
            <a:ext cx="1909763" cy="452438"/>
          </a:xfrm>
          <a:custGeom>
            <a:avLst/>
            <a:gdLst>
              <a:gd name="connsiteX0" fmla="*/ 1057275 w 1909972"/>
              <a:gd name="connsiteY0" fmla="*/ 304800 h 452438"/>
              <a:gd name="connsiteX1" fmla="*/ 664369 w 1909972"/>
              <a:gd name="connsiteY1" fmla="*/ 383381 h 452438"/>
              <a:gd name="connsiteX2" fmla="*/ 302419 w 1909972"/>
              <a:gd name="connsiteY2" fmla="*/ 452438 h 452438"/>
              <a:gd name="connsiteX3" fmla="*/ 276225 w 1909972"/>
              <a:gd name="connsiteY3" fmla="*/ 450056 h 452438"/>
              <a:gd name="connsiteX4" fmla="*/ 247650 w 1909972"/>
              <a:gd name="connsiteY4" fmla="*/ 442913 h 452438"/>
              <a:gd name="connsiteX5" fmla="*/ 221456 w 1909972"/>
              <a:gd name="connsiteY5" fmla="*/ 431006 h 452438"/>
              <a:gd name="connsiteX6" fmla="*/ 190500 w 1909972"/>
              <a:gd name="connsiteY6" fmla="*/ 409575 h 452438"/>
              <a:gd name="connsiteX7" fmla="*/ 138113 w 1909972"/>
              <a:gd name="connsiteY7" fmla="*/ 359569 h 452438"/>
              <a:gd name="connsiteX8" fmla="*/ 95250 w 1909972"/>
              <a:gd name="connsiteY8" fmla="*/ 311944 h 452438"/>
              <a:gd name="connsiteX9" fmla="*/ 57150 w 1909972"/>
              <a:gd name="connsiteY9" fmla="*/ 261938 h 452438"/>
              <a:gd name="connsiteX10" fmla="*/ 21431 w 1909972"/>
              <a:gd name="connsiteY10" fmla="*/ 204788 h 452438"/>
              <a:gd name="connsiteX11" fmla="*/ 0 w 1909972"/>
              <a:gd name="connsiteY11" fmla="*/ 166688 h 452438"/>
              <a:gd name="connsiteX12" fmla="*/ 0 w 1909972"/>
              <a:gd name="connsiteY12" fmla="*/ 145256 h 452438"/>
              <a:gd name="connsiteX13" fmla="*/ 4763 w 1909972"/>
              <a:gd name="connsiteY13" fmla="*/ 130969 h 452438"/>
              <a:gd name="connsiteX14" fmla="*/ 14288 w 1909972"/>
              <a:gd name="connsiteY14" fmla="*/ 121444 h 452438"/>
              <a:gd name="connsiteX15" fmla="*/ 35719 w 1909972"/>
              <a:gd name="connsiteY15" fmla="*/ 123825 h 452438"/>
              <a:gd name="connsiteX16" fmla="*/ 61913 w 1909972"/>
              <a:gd name="connsiteY16" fmla="*/ 140494 h 452438"/>
              <a:gd name="connsiteX17" fmla="*/ 133350 w 1909972"/>
              <a:gd name="connsiteY17" fmla="*/ 195263 h 452438"/>
              <a:gd name="connsiteX18" fmla="*/ 192881 w 1909972"/>
              <a:gd name="connsiteY18" fmla="*/ 230981 h 452438"/>
              <a:gd name="connsiteX19" fmla="*/ 245269 w 1909972"/>
              <a:gd name="connsiteY19" fmla="*/ 257175 h 452438"/>
              <a:gd name="connsiteX20" fmla="*/ 290513 w 1909972"/>
              <a:gd name="connsiteY20" fmla="*/ 271463 h 452438"/>
              <a:gd name="connsiteX21" fmla="*/ 345281 w 1909972"/>
              <a:gd name="connsiteY21" fmla="*/ 266700 h 452438"/>
              <a:gd name="connsiteX22" fmla="*/ 559594 w 1909972"/>
              <a:gd name="connsiteY22" fmla="*/ 230981 h 452438"/>
              <a:gd name="connsiteX23" fmla="*/ 835819 w 1909972"/>
              <a:gd name="connsiteY23" fmla="*/ 183356 h 452438"/>
              <a:gd name="connsiteX24" fmla="*/ 1033463 w 1909972"/>
              <a:gd name="connsiteY24" fmla="*/ 135731 h 452438"/>
              <a:gd name="connsiteX25" fmla="*/ 1419225 w 1909972"/>
              <a:gd name="connsiteY25" fmla="*/ 71438 h 452438"/>
              <a:gd name="connsiteX26" fmla="*/ 1485900 w 1909972"/>
              <a:gd name="connsiteY26" fmla="*/ 42863 h 452438"/>
              <a:gd name="connsiteX27" fmla="*/ 1576388 w 1909972"/>
              <a:gd name="connsiteY27" fmla="*/ 0 h 452438"/>
              <a:gd name="connsiteX28" fmla="*/ 1631156 w 1909972"/>
              <a:gd name="connsiteY28" fmla="*/ 14288 h 452438"/>
              <a:gd name="connsiteX29" fmla="*/ 1733550 w 1909972"/>
              <a:gd name="connsiteY29" fmla="*/ 47625 h 452438"/>
              <a:gd name="connsiteX30" fmla="*/ 1793081 w 1909972"/>
              <a:gd name="connsiteY30" fmla="*/ 69056 h 452438"/>
              <a:gd name="connsiteX31" fmla="*/ 1843088 w 1909972"/>
              <a:gd name="connsiteY31" fmla="*/ 83344 h 452438"/>
              <a:gd name="connsiteX32" fmla="*/ 1871663 w 1909972"/>
              <a:gd name="connsiteY32" fmla="*/ 97631 h 452438"/>
              <a:gd name="connsiteX33" fmla="*/ 1890713 w 1909972"/>
              <a:gd name="connsiteY33" fmla="*/ 111919 h 452438"/>
              <a:gd name="connsiteX34" fmla="*/ 1902619 w 1909972"/>
              <a:gd name="connsiteY34" fmla="*/ 130969 h 452438"/>
              <a:gd name="connsiteX35" fmla="*/ 1909763 w 1909972"/>
              <a:gd name="connsiteY35" fmla="*/ 159544 h 452438"/>
              <a:gd name="connsiteX36" fmla="*/ 1905000 w 1909972"/>
              <a:gd name="connsiteY36" fmla="*/ 185738 h 452438"/>
              <a:gd name="connsiteX37" fmla="*/ 1897856 w 1909972"/>
              <a:gd name="connsiteY37" fmla="*/ 209550 h 452438"/>
              <a:gd name="connsiteX38" fmla="*/ 1885950 w 1909972"/>
              <a:gd name="connsiteY38" fmla="*/ 219075 h 452438"/>
              <a:gd name="connsiteX39" fmla="*/ 1869281 w 1909972"/>
              <a:gd name="connsiteY39" fmla="*/ 228600 h 452438"/>
              <a:gd name="connsiteX40" fmla="*/ 1824038 w 1909972"/>
              <a:gd name="connsiteY40" fmla="*/ 230981 h 452438"/>
              <a:gd name="connsiteX41" fmla="*/ 1716881 w 1909972"/>
              <a:gd name="connsiteY41" fmla="*/ 223838 h 452438"/>
              <a:gd name="connsiteX42" fmla="*/ 1612106 w 1909972"/>
              <a:gd name="connsiteY42" fmla="*/ 230981 h 452438"/>
              <a:gd name="connsiteX43" fmla="*/ 1454944 w 1909972"/>
              <a:gd name="connsiteY43" fmla="*/ 242888 h 452438"/>
              <a:gd name="connsiteX44" fmla="*/ 1266825 w 1909972"/>
              <a:gd name="connsiteY44" fmla="*/ 271463 h 452438"/>
              <a:gd name="connsiteX45" fmla="*/ 1057275 w 1909972"/>
              <a:gd name="connsiteY45" fmla="*/ 304800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09972" h="452438">
                <a:moveTo>
                  <a:pt x="1057275" y="304800"/>
                </a:moveTo>
                <a:lnTo>
                  <a:pt x="664369" y="383381"/>
                </a:lnTo>
                <a:lnTo>
                  <a:pt x="302419" y="452438"/>
                </a:lnTo>
                <a:lnTo>
                  <a:pt x="276225" y="450056"/>
                </a:lnTo>
                <a:lnTo>
                  <a:pt x="247650" y="442913"/>
                </a:lnTo>
                <a:lnTo>
                  <a:pt x="221456" y="431006"/>
                </a:lnTo>
                <a:lnTo>
                  <a:pt x="190500" y="409575"/>
                </a:lnTo>
                <a:lnTo>
                  <a:pt x="138113" y="359569"/>
                </a:lnTo>
                <a:lnTo>
                  <a:pt x="95250" y="311944"/>
                </a:lnTo>
                <a:lnTo>
                  <a:pt x="57150" y="261938"/>
                </a:lnTo>
                <a:lnTo>
                  <a:pt x="21431" y="204788"/>
                </a:lnTo>
                <a:lnTo>
                  <a:pt x="0" y="166688"/>
                </a:lnTo>
                <a:lnTo>
                  <a:pt x="0" y="145256"/>
                </a:lnTo>
                <a:lnTo>
                  <a:pt x="4763" y="130969"/>
                </a:lnTo>
                <a:lnTo>
                  <a:pt x="14288" y="121444"/>
                </a:lnTo>
                <a:lnTo>
                  <a:pt x="35719" y="123825"/>
                </a:lnTo>
                <a:lnTo>
                  <a:pt x="61913" y="140494"/>
                </a:lnTo>
                <a:lnTo>
                  <a:pt x="133350" y="195263"/>
                </a:lnTo>
                <a:lnTo>
                  <a:pt x="192881" y="230981"/>
                </a:lnTo>
                <a:lnTo>
                  <a:pt x="245269" y="257175"/>
                </a:lnTo>
                <a:lnTo>
                  <a:pt x="290513" y="271463"/>
                </a:lnTo>
                <a:lnTo>
                  <a:pt x="345281" y="266700"/>
                </a:lnTo>
                <a:lnTo>
                  <a:pt x="559594" y="230981"/>
                </a:lnTo>
                <a:lnTo>
                  <a:pt x="835819" y="183356"/>
                </a:lnTo>
                <a:lnTo>
                  <a:pt x="1033463" y="135731"/>
                </a:lnTo>
                <a:lnTo>
                  <a:pt x="1419225" y="71438"/>
                </a:lnTo>
                <a:lnTo>
                  <a:pt x="1485900" y="42863"/>
                </a:lnTo>
                <a:lnTo>
                  <a:pt x="1576388" y="0"/>
                </a:lnTo>
                <a:lnTo>
                  <a:pt x="1631156" y="14288"/>
                </a:lnTo>
                <a:lnTo>
                  <a:pt x="1733550" y="47625"/>
                </a:lnTo>
                <a:lnTo>
                  <a:pt x="1793081" y="69056"/>
                </a:lnTo>
                <a:lnTo>
                  <a:pt x="1843088" y="83344"/>
                </a:lnTo>
                <a:lnTo>
                  <a:pt x="1871663" y="97631"/>
                </a:lnTo>
                <a:lnTo>
                  <a:pt x="1890713" y="111919"/>
                </a:lnTo>
                <a:cubicBezTo>
                  <a:pt x="1903080" y="129234"/>
                  <a:pt x="1902619" y="121760"/>
                  <a:pt x="1902619" y="130969"/>
                </a:cubicBezTo>
                <a:cubicBezTo>
                  <a:pt x="1909972" y="157929"/>
                  <a:pt x="1909763" y="148113"/>
                  <a:pt x="1909763" y="159544"/>
                </a:cubicBezTo>
                <a:lnTo>
                  <a:pt x="1905000" y="185738"/>
                </a:lnTo>
                <a:lnTo>
                  <a:pt x="1897856" y="209550"/>
                </a:lnTo>
                <a:lnTo>
                  <a:pt x="1885950" y="219075"/>
                </a:lnTo>
                <a:lnTo>
                  <a:pt x="1869281" y="228600"/>
                </a:lnTo>
                <a:lnTo>
                  <a:pt x="1824038" y="230981"/>
                </a:lnTo>
                <a:lnTo>
                  <a:pt x="1716881" y="223838"/>
                </a:lnTo>
                <a:lnTo>
                  <a:pt x="1612106" y="230981"/>
                </a:lnTo>
                <a:lnTo>
                  <a:pt x="1454944" y="242888"/>
                </a:lnTo>
                <a:lnTo>
                  <a:pt x="1266825" y="271463"/>
                </a:lnTo>
                <a:lnTo>
                  <a:pt x="1057275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22EE09B-7973-B24D-BEFA-A8DD513C48BA}"/>
              </a:ext>
            </a:extLst>
          </p:cNvPr>
          <p:cNvSpPr/>
          <p:nvPr/>
        </p:nvSpPr>
        <p:spPr>
          <a:xfrm>
            <a:off x="5137150" y="2638425"/>
            <a:ext cx="387350" cy="715963"/>
          </a:xfrm>
          <a:custGeom>
            <a:avLst/>
            <a:gdLst>
              <a:gd name="connsiteX0" fmla="*/ 142875 w 388144"/>
              <a:gd name="connsiteY0" fmla="*/ 500063 h 716756"/>
              <a:gd name="connsiteX1" fmla="*/ 104775 w 388144"/>
              <a:gd name="connsiteY1" fmla="*/ 388144 h 716756"/>
              <a:gd name="connsiteX2" fmla="*/ 73819 w 388144"/>
              <a:gd name="connsiteY2" fmla="*/ 290513 h 716756"/>
              <a:gd name="connsiteX3" fmla="*/ 40482 w 388144"/>
              <a:gd name="connsiteY3" fmla="*/ 173831 h 716756"/>
              <a:gd name="connsiteX4" fmla="*/ 7144 w 388144"/>
              <a:gd name="connsiteY4" fmla="*/ 57150 h 716756"/>
              <a:gd name="connsiteX5" fmla="*/ 0 w 388144"/>
              <a:gd name="connsiteY5" fmla="*/ 21431 h 716756"/>
              <a:gd name="connsiteX6" fmla="*/ 4763 w 388144"/>
              <a:gd name="connsiteY6" fmla="*/ 2381 h 716756"/>
              <a:gd name="connsiteX7" fmla="*/ 19050 w 388144"/>
              <a:gd name="connsiteY7" fmla="*/ 0 h 716756"/>
              <a:gd name="connsiteX8" fmla="*/ 38100 w 388144"/>
              <a:gd name="connsiteY8" fmla="*/ 7144 h 716756"/>
              <a:gd name="connsiteX9" fmla="*/ 85725 w 388144"/>
              <a:gd name="connsiteY9" fmla="*/ 57150 h 716756"/>
              <a:gd name="connsiteX10" fmla="*/ 180975 w 388144"/>
              <a:gd name="connsiteY10" fmla="*/ 154781 h 716756"/>
              <a:gd name="connsiteX11" fmla="*/ 283369 w 388144"/>
              <a:gd name="connsiteY11" fmla="*/ 259556 h 716756"/>
              <a:gd name="connsiteX12" fmla="*/ 369094 w 388144"/>
              <a:gd name="connsiteY12" fmla="*/ 345281 h 716756"/>
              <a:gd name="connsiteX13" fmla="*/ 383382 w 388144"/>
              <a:gd name="connsiteY13" fmla="*/ 423863 h 716756"/>
              <a:gd name="connsiteX14" fmla="*/ 388144 w 388144"/>
              <a:gd name="connsiteY14" fmla="*/ 526256 h 716756"/>
              <a:gd name="connsiteX15" fmla="*/ 388144 w 388144"/>
              <a:gd name="connsiteY15" fmla="*/ 590550 h 716756"/>
              <a:gd name="connsiteX16" fmla="*/ 383382 w 388144"/>
              <a:gd name="connsiteY16" fmla="*/ 628650 h 716756"/>
              <a:gd name="connsiteX17" fmla="*/ 373857 w 388144"/>
              <a:gd name="connsiteY17" fmla="*/ 664369 h 716756"/>
              <a:gd name="connsiteX18" fmla="*/ 359569 w 388144"/>
              <a:gd name="connsiteY18" fmla="*/ 692944 h 716756"/>
              <a:gd name="connsiteX19" fmla="*/ 345282 w 388144"/>
              <a:gd name="connsiteY19" fmla="*/ 707231 h 716756"/>
              <a:gd name="connsiteX20" fmla="*/ 321469 w 388144"/>
              <a:gd name="connsiteY20" fmla="*/ 714375 h 716756"/>
              <a:gd name="connsiteX21" fmla="*/ 292894 w 388144"/>
              <a:gd name="connsiteY21" fmla="*/ 716756 h 716756"/>
              <a:gd name="connsiteX22" fmla="*/ 266700 w 388144"/>
              <a:gd name="connsiteY22" fmla="*/ 707231 h 716756"/>
              <a:gd name="connsiteX23" fmla="*/ 247650 w 388144"/>
              <a:gd name="connsiteY23" fmla="*/ 692944 h 716756"/>
              <a:gd name="connsiteX24" fmla="*/ 228600 w 388144"/>
              <a:gd name="connsiteY24" fmla="*/ 678656 h 716756"/>
              <a:gd name="connsiteX25" fmla="*/ 207169 w 388144"/>
              <a:gd name="connsiteY25" fmla="*/ 650081 h 716756"/>
              <a:gd name="connsiteX26" fmla="*/ 188119 w 388144"/>
              <a:gd name="connsiteY26" fmla="*/ 614363 h 716756"/>
              <a:gd name="connsiteX27" fmla="*/ 142875 w 388144"/>
              <a:gd name="connsiteY27" fmla="*/ 500063 h 716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8144" h="716756">
                <a:moveTo>
                  <a:pt x="142875" y="500063"/>
                </a:moveTo>
                <a:lnTo>
                  <a:pt x="104775" y="388144"/>
                </a:lnTo>
                <a:lnTo>
                  <a:pt x="73819" y="290513"/>
                </a:lnTo>
                <a:lnTo>
                  <a:pt x="40482" y="173831"/>
                </a:lnTo>
                <a:lnTo>
                  <a:pt x="7144" y="57150"/>
                </a:lnTo>
                <a:lnTo>
                  <a:pt x="0" y="21431"/>
                </a:lnTo>
                <a:lnTo>
                  <a:pt x="4763" y="2381"/>
                </a:lnTo>
                <a:lnTo>
                  <a:pt x="19050" y="0"/>
                </a:lnTo>
                <a:lnTo>
                  <a:pt x="38100" y="7144"/>
                </a:lnTo>
                <a:lnTo>
                  <a:pt x="85725" y="57150"/>
                </a:lnTo>
                <a:lnTo>
                  <a:pt x="180975" y="154781"/>
                </a:lnTo>
                <a:lnTo>
                  <a:pt x="283369" y="259556"/>
                </a:lnTo>
                <a:lnTo>
                  <a:pt x="369094" y="345281"/>
                </a:lnTo>
                <a:lnTo>
                  <a:pt x="383382" y="423863"/>
                </a:lnTo>
                <a:lnTo>
                  <a:pt x="388144" y="526256"/>
                </a:lnTo>
                <a:lnTo>
                  <a:pt x="388144" y="590550"/>
                </a:lnTo>
                <a:lnTo>
                  <a:pt x="383382" y="628650"/>
                </a:lnTo>
                <a:lnTo>
                  <a:pt x="373857" y="664369"/>
                </a:lnTo>
                <a:lnTo>
                  <a:pt x="359569" y="692944"/>
                </a:lnTo>
                <a:lnTo>
                  <a:pt x="345282" y="707231"/>
                </a:lnTo>
                <a:lnTo>
                  <a:pt x="321469" y="714375"/>
                </a:lnTo>
                <a:lnTo>
                  <a:pt x="292894" y="716756"/>
                </a:lnTo>
                <a:lnTo>
                  <a:pt x="266700" y="707231"/>
                </a:lnTo>
                <a:lnTo>
                  <a:pt x="247650" y="692944"/>
                </a:lnTo>
                <a:lnTo>
                  <a:pt x="228600" y="678656"/>
                </a:lnTo>
                <a:lnTo>
                  <a:pt x="207169" y="650081"/>
                </a:lnTo>
                <a:lnTo>
                  <a:pt x="188119" y="614363"/>
                </a:lnTo>
                <a:lnTo>
                  <a:pt x="142875" y="500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E5ACFCD-1FE3-D947-8761-A451C390E684}"/>
              </a:ext>
            </a:extLst>
          </p:cNvPr>
          <p:cNvSpPr/>
          <p:nvPr/>
        </p:nvSpPr>
        <p:spPr>
          <a:xfrm>
            <a:off x="5956300" y="2373313"/>
            <a:ext cx="549275" cy="1057275"/>
          </a:xfrm>
          <a:custGeom>
            <a:avLst/>
            <a:gdLst>
              <a:gd name="connsiteX0" fmla="*/ 264319 w 550069"/>
              <a:gd name="connsiteY0" fmla="*/ 740569 h 1057275"/>
              <a:gd name="connsiteX1" fmla="*/ 64294 w 550069"/>
              <a:gd name="connsiteY1" fmla="*/ 1052513 h 1057275"/>
              <a:gd name="connsiteX2" fmla="*/ 0 w 550069"/>
              <a:gd name="connsiteY2" fmla="*/ 1057275 h 1057275"/>
              <a:gd name="connsiteX3" fmla="*/ 78582 w 550069"/>
              <a:gd name="connsiteY3" fmla="*/ 807244 h 1057275"/>
              <a:gd name="connsiteX4" fmla="*/ 164307 w 550069"/>
              <a:gd name="connsiteY4" fmla="*/ 521494 h 1057275"/>
              <a:gd name="connsiteX5" fmla="*/ 192882 w 550069"/>
              <a:gd name="connsiteY5" fmla="*/ 395288 h 1057275"/>
              <a:gd name="connsiteX6" fmla="*/ 207169 w 550069"/>
              <a:gd name="connsiteY6" fmla="*/ 311944 h 1057275"/>
              <a:gd name="connsiteX7" fmla="*/ 204788 w 550069"/>
              <a:gd name="connsiteY7" fmla="*/ 271463 h 1057275"/>
              <a:gd name="connsiteX8" fmla="*/ 195263 w 550069"/>
              <a:gd name="connsiteY8" fmla="*/ 230982 h 1057275"/>
              <a:gd name="connsiteX9" fmla="*/ 176213 w 550069"/>
              <a:gd name="connsiteY9" fmla="*/ 209550 h 1057275"/>
              <a:gd name="connsiteX10" fmla="*/ 159544 w 550069"/>
              <a:gd name="connsiteY10" fmla="*/ 195263 h 1057275"/>
              <a:gd name="connsiteX11" fmla="*/ 142875 w 550069"/>
              <a:gd name="connsiteY11" fmla="*/ 178594 h 1057275"/>
              <a:gd name="connsiteX12" fmla="*/ 128588 w 550069"/>
              <a:gd name="connsiteY12" fmla="*/ 157163 h 1057275"/>
              <a:gd name="connsiteX13" fmla="*/ 119063 w 550069"/>
              <a:gd name="connsiteY13" fmla="*/ 133350 h 1057275"/>
              <a:gd name="connsiteX14" fmla="*/ 114300 w 550069"/>
              <a:gd name="connsiteY14" fmla="*/ 102394 h 1057275"/>
              <a:gd name="connsiteX15" fmla="*/ 128588 w 550069"/>
              <a:gd name="connsiteY15" fmla="*/ 7144 h 1057275"/>
              <a:gd name="connsiteX16" fmla="*/ 171450 w 550069"/>
              <a:gd name="connsiteY16" fmla="*/ 0 h 1057275"/>
              <a:gd name="connsiteX17" fmla="*/ 216694 w 550069"/>
              <a:gd name="connsiteY17" fmla="*/ 83344 h 1057275"/>
              <a:gd name="connsiteX18" fmla="*/ 238125 w 550069"/>
              <a:gd name="connsiteY18" fmla="*/ 102394 h 1057275"/>
              <a:gd name="connsiteX19" fmla="*/ 271463 w 550069"/>
              <a:gd name="connsiteY19" fmla="*/ 121444 h 1057275"/>
              <a:gd name="connsiteX20" fmla="*/ 330994 w 550069"/>
              <a:gd name="connsiteY20" fmla="*/ 145257 h 1057275"/>
              <a:gd name="connsiteX21" fmla="*/ 402432 w 550069"/>
              <a:gd name="connsiteY21" fmla="*/ 183357 h 1057275"/>
              <a:gd name="connsiteX22" fmla="*/ 469107 w 550069"/>
              <a:gd name="connsiteY22" fmla="*/ 219075 h 1057275"/>
              <a:gd name="connsiteX23" fmla="*/ 504825 w 550069"/>
              <a:gd name="connsiteY23" fmla="*/ 240507 h 1057275"/>
              <a:gd name="connsiteX24" fmla="*/ 526257 w 550069"/>
              <a:gd name="connsiteY24" fmla="*/ 259557 h 1057275"/>
              <a:gd name="connsiteX25" fmla="*/ 540544 w 550069"/>
              <a:gd name="connsiteY25" fmla="*/ 278607 h 1057275"/>
              <a:gd name="connsiteX26" fmla="*/ 547688 w 550069"/>
              <a:gd name="connsiteY26" fmla="*/ 307182 h 1057275"/>
              <a:gd name="connsiteX27" fmla="*/ 550069 w 550069"/>
              <a:gd name="connsiteY27" fmla="*/ 335757 h 1057275"/>
              <a:gd name="connsiteX28" fmla="*/ 542925 w 550069"/>
              <a:gd name="connsiteY28" fmla="*/ 371475 h 1057275"/>
              <a:gd name="connsiteX29" fmla="*/ 521494 w 550069"/>
              <a:gd name="connsiteY29" fmla="*/ 400050 h 1057275"/>
              <a:gd name="connsiteX30" fmla="*/ 452438 w 550069"/>
              <a:gd name="connsiteY30" fmla="*/ 485775 h 1057275"/>
              <a:gd name="connsiteX31" fmla="*/ 397669 w 550069"/>
              <a:gd name="connsiteY31" fmla="*/ 557213 h 1057275"/>
              <a:gd name="connsiteX32" fmla="*/ 264319 w 550069"/>
              <a:gd name="connsiteY32" fmla="*/ 740569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50069" h="1057275">
                <a:moveTo>
                  <a:pt x="264319" y="740569"/>
                </a:moveTo>
                <a:lnTo>
                  <a:pt x="64294" y="1052513"/>
                </a:lnTo>
                <a:lnTo>
                  <a:pt x="0" y="1057275"/>
                </a:lnTo>
                <a:lnTo>
                  <a:pt x="78582" y="807244"/>
                </a:lnTo>
                <a:lnTo>
                  <a:pt x="164307" y="521494"/>
                </a:lnTo>
                <a:lnTo>
                  <a:pt x="192882" y="395288"/>
                </a:lnTo>
                <a:lnTo>
                  <a:pt x="207169" y="311944"/>
                </a:lnTo>
                <a:lnTo>
                  <a:pt x="204788" y="271463"/>
                </a:lnTo>
                <a:lnTo>
                  <a:pt x="195263" y="230982"/>
                </a:lnTo>
                <a:lnTo>
                  <a:pt x="176213" y="209550"/>
                </a:lnTo>
                <a:lnTo>
                  <a:pt x="159544" y="195263"/>
                </a:lnTo>
                <a:lnTo>
                  <a:pt x="142875" y="178594"/>
                </a:lnTo>
                <a:lnTo>
                  <a:pt x="128588" y="157163"/>
                </a:lnTo>
                <a:lnTo>
                  <a:pt x="119063" y="133350"/>
                </a:lnTo>
                <a:lnTo>
                  <a:pt x="114300" y="102394"/>
                </a:lnTo>
                <a:lnTo>
                  <a:pt x="128588" y="7144"/>
                </a:lnTo>
                <a:lnTo>
                  <a:pt x="171450" y="0"/>
                </a:lnTo>
                <a:lnTo>
                  <a:pt x="216694" y="83344"/>
                </a:lnTo>
                <a:lnTo>
                  <a:pt x="238125" y="102394"/>
                </a:lnTo>
                <a:lnTo>
                  <a:pt x="271463" y="121444"/>
                </a:lnTo>
                <a:lnTo>
                  <a:pt x="330994" y="145257"/>
                </a:lnTo>
                <a:lnTo>
                  <a:pt x="402432" y="183357"/>
                </a:lnTo>
                <a:lnTo>
                  <a:pt x="469107" y="219075"/>
                </a:lnTo>
                <a:lnTo>
                  <a:pt x="504825" y="240507"/>
                </a:lnTo>
                <a:lnTo>
                  <a:pt x="526257" y="259557"/>
                </a:lnTo>
                <a:lnTo>
                  <a:pt x="540544" y="278607"/>
                </a:lnTo>
                <a:lnTo>
                  <a:pt x="547688" y="307182"/>
                </a:lnTo>
                <a:lnTo>
                  <a:pt x="550069" y="335757"/>
                </a:lnTo>
                <a:lnTo>
                  <a:pt x="542925" y="371475"/>
                </a:lnTo>
                <a:lnTo>
                  <a:pt x="521494" y="400050"/>
                </a:lnTo>
                <a:lnTo>
                  <a:pt x="452438" y="485775"/>
                </a:lnTo>
                <a:lnTo>
                  <a:pt x="397669" y="557213"/>
                </a:lnTo>
                <a:lnTo>
                  <a:pt x="264319" y="7405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4402F4C-5775-5348-9070-620650F6D681}"/>
              </a:ext>
            </a:extLst>
          </p:cNvPr>
          <p:cNvSpPr/>
          <p:nvPr/>
        </p:nvSpPr>
        <p:spPr>
          <a:xfrm>
            <a:off x="4418013" y="3224213"/>
            <a:ext cx="2792412" cy="565150"/>
          </a:xfrm>
          <a:custGeom>
            <a:avLst/>
            <a:gdLst>
              <a:gd name="connsiteX0" fmla="*/ 1714500 w 2793206"/>
              <a:gd name="connsiteY0" fmla="*/ 307181 h 564356"/>
              <a:gd name="connsiteX1" fmla="*/ 1402556 w 2793206"/>
              <a:gd name="connsiteY1" fmla="*/ 340518 h 564356"/>
              <a:gd name="connsiteX2" fmla="*/ 1252537 w 2793206"/>
              <a:gd name="connsiteY2" fmla="*/ 359568 h 564356"/>
              <a:gd name="connsiteX3" fmla="*/ 1090612 w 2793206"/>
              <a:gd name="connsiteY3" fmla="*/ 378618 h 564356"/>
              <a:gd name="connsiteX4" fmla="*/ 976312 w 2793206"/>
              <a:gd name="connsiteY4" fmla="*/ 397668 h 564356"/>
              <a:gd name="connsiteX5" fmla="*/ 845344 w 2793206"/>
              <a:gd name="connsiteY5" fmla="*/ 421481 h 564356"/>
              <a:gd name="connsiteX6" fmla="*/ 728662 w 2793206"/>
              <a:gd name="connsiteY6" fmla="*/ 450056 h 564356"/>
              <a:gd name="connsiteX7" fmla="*/ 559594 w 2793206"/>
              <a:gd name="connsiteY7" fmla="*/ 497681 h 564356"/>
              <a:gd name="connsiteX8" fmla="*/ 371475 w 2793206"/>
              <a:gd name="connsiteY8" fmla="*/ 564356 h 564356"/>
              <a:gd name="connsiteX9" fmla="*/ 335756 w 2793206"/>
              <a:gd name="connsiteY9" fmla="*/ 561975 h 564356"/>
              <a:gd name="connsiteX10" fmla="*/ 300037 w 2793206"/>
              <a:gd name="connsiteY10" fmla="*/ 552450 h 564356"/>
              <a:gd name="connsiteX11" fmla="*/ 261937 w 2793206"/>
              <a:gd name="connsiteY11" fmla="*/ 538162 h 564356"/>
              <a:gd name="connsiteX12" fmla="*/ 200025 w 2793206"/>
              <a:gd name="connsiteY12" fmla="*/ 500062 h 564356"/>
              <a:gd name="connsiteX13" fmla="*/ 130969 w 2793206"/>
              <a:gd name="connsiteY13" fmla="*/ 450056 h 564356"/>
              <a:gd name="connsiteX14" fmla="*/ 69056 w 2793206"/>
              <a:gd name="connsiteY14" fmla="*/ 400050 h 564356"/>
              <a:gd name="connsiteX15" fmla="*/ 26194 w 2793206"/>
              <a:gd name="connsiteY15" fmla="*/ 352425 h 564356"/>
              <a:gd name="connsiteX16" fmla="*/ 7144 w 2793206"/>
              <a:gd name="connsiteY16" fmla="*/ 328612 h 564356"/>
              <a:gd name="connsiteX17" fmla="*/ 0 w 2793206"/>
              <a:gd name="connsiteY17" fmla="*/ 307181 h 564356"/>
              <a:gd name="connsiteX18" fmla="*/ 0 w 2793206"/>
              <a:gd name="connsiteY18" fmla="*/ 288131 h 564356"/>
              <a:gd name="connsiteX19" fmla="*/ 4762 w 2793206"/>
              <a:gd name="connsiteY19" fmla="*/ 278606 h 564356"/>
              <a:gd name="connsiteX20" fmla="*/ 23812 w 2793206"/>
              <a:gd name="connsiteY20" fmla="*/ 276225 h 564356"/>
              <a:gd name="connsiteX21" fmla="*/ 54769 w 2793206"/>
              <a:gd name="connsiteY21" fmla="*/ 290512 h 564356"/>
              <a:gd name="connsiteX22" fmla="*/ 97631 w 2793206"/>
              <a:gd name="connsiteY22" fmla="*/ 311943 h 564356"/>
              <a:gd name="connsiteX23" fmla="*/ 161925 w 2793206"/>
              <a:gd name="connsiteY23" fmla="*/ 333375 h 564356"/>
              <a:gd name="connsiteX24" fmla="*/ 214312 w 2793206"/>
              <a:gd name="connsiteY24" fmla="*/ 340518 h 564356"/>
              <a:gd name="connsiteX25" fmla="*/ 295275 w 2793206"/>
              <a:gd name="connsiteY25" fmla="*/ 347662 h 564356"/>
              <a:gd name="connsiteX26" fmla="*/ 366712 w 2793206"/>
              <a:gd name="connsiteY26" fmla="*/ 342900 h 564356"/>
              <a:gd name="connsiteX27" fmla="*/ 497681 w 2793206"/>
              <a:gd name="connsiteY27" fmla="*/ 319087 h 564356"/>
              <a:gd name="connsiteX28" fmla="*/ 766762 w 2793206"/>
              <a:gd name="connsiteY28" fmla="*/ 266700 h 564356"/>
              <a:gd name="connsiteX29" fmla="*/ 1254919 w 2793206"/>
              <a:gd name="connsiteY29" fmla="*/ 190500 h 564356"/>
              <a:gd name="connsiteX30" fmla="*/ 1562100 w 2793206"/>
              <a:gd name="connsiteY30" fmla="*/ 138112 h 564356"/>
              <a:gd name="connsiteX31" fmla="*/ 1643062 w 2793206"/>
              <a:gd name="connsiteY31" fmla="*/ 138112 h 564356"/>
              <a:gd name="connsiteX32" fmla="*/ 1893094 w 2793206"/>
              <a:gd name="connsiteY32" fmla="*/ 107156 h 564356"/>
              <a:gd name="connsiteX33" fmla="*/ 2097881 w 2793206"/>
              <a:gd name="connsiteY33" fmla="*/ 83343 h 564356"/>
              <a:gd name="connsiteX34" fmla="*/ 2219325 w 2793206"/>
              <a:gd name="connsiteY34" fmla="*/ 71437 h 564356"/>
              <a:gd name="connsiteX35" fmla="*/ 2338387 w 2793206"/>
              <a:gd name="connsiteY35" fmla="*/ 0 h 564356"/>
              <a:gd name="connsiteX36" fmla="*/ 2443162 w 2793206"/>
              <a:gd name="connsiteY36" fmla="*/ 21431 h 564356"/>
              <a:gd name="connsiteX37" fmla="*/ 2547937 w 2793206"/>
              <a:gd name="connsiteY37" fmla="*/ 52387 h 564356"/>
              <a:gd name="connsiteX38" fmla="*/ 2614612 w 2793206"/>
              <a:gd name="connsiteY38" fmla="*/ 76200 h 564356"/>
              <a:gd name="connsiteX39" fmla="*/ 2659856 w 2793206"/>
              <a:gd name="connsiteY39" fmla="*/ 95250 h 564356"/>
              <a:gd name="connsiteX40" fmla="*/ 2700337 w 2793206"/>
              <a:gd name="connsiteY40" fmla="*/ 116681 h 564356"/>
              <a:gd name="connsiteX41" fmla="*/ 2733675 w 2793206"/>
              <a:gd name="connsiteY41" fmla="*/ 145256 h 564356"/>
              <a:gd name="connsiteX42" fmla="*/ 2757487 w 2793206"/>
              <a:gd name="connsiteY42" fmla="*/ 171450 h 564356"/>
              <a:gd name="connsiteX43" fmla="*/ 2774156 w 2793206"/>
              <a:gd name="connsiteY43" fmla="*/ 192881 h 564356"/>
              <a:gd name="connsiteX44" fmla="*/ 2786062 w 2793206"/>
              <a:gd name="connsiteY44" fmla="*/ 214312 h 564356"/>
              <a:gd name="connsiteX45" fmla="*/ 2793206 w 2793206"/>
              <a:gd name="connsiteY45" fmla="*/ 235743 h 564356"/>
              <a:gd name="connsiteX46" fmla="*/ 2793206 w 2793206"/>
              <a:gd name="connsiteY46" fmla="*/ 259556 h 564356"/>
              <a:gd name="connsiteX47" fmla="*/ 2781300 w 2793206"/>
              <a:gd name="connsiteY47" fmla="*/ 276225 h 564356"/>
              <a:gd name="connsiteX48" fmla="*/ 2752725 w 2793206"/>
              <a:gd name="connsiteY48" fmla="*/ 295275 h 564356"/>
              <a:gd name="connsiteX49" fmla="*/ 2719387 w 2793206"/>
              <a:gd name="connsiteY49" fmla="*/ 309562 h 564356"/>
              <a:gd name="connsiteX50" fmla="*/ 2683669 w 2793206"/>
              <a:gd name="connsiteY50" fmla="*/ 311943 h 564356"/>
              <a:gd name="connsiteX51" fmla="*/ 2619375 w 2793206"/>
              <a:gd name="connsiteY51" fmla="*/ 302418 h 564356"/>
              <a:gd name="connsiteX52" fmla="*/ 2514600 w 2793206"/>
              <a:gd name="connsiteY52" fmla="*/ 285750 h 564356"/>
              <a:gd name="connsiteX53" fmla="*/ 2357437 w 2793206"/>
              <a:gd name="connsiteY53" fmla="*/ 271462 h 564356"/>
              <a:gd name="connsiteX54" fmla="*/ 2207419 w 2793206"/>
              <a:gd name="connsiteY54" fmla="*/ 271462 h 564356"/>
              <a:gd name="connsiteX55" fmla="*/ 2057400 w 2793206"/>
              <a:gd name="connsiteY55" fmla="*/ 273843 h 564356"/>
              <a:gd name="connsiteX56" fmla="*/ 1714500 w 2793206"/>
              <a:gd name="connsiteY56" fmla="*/ 30718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93206" h="564356">
                <a:moveTo>
                  <a:pt x="1714500" y="307181"/>
                </a:moveTo>
                <a:lnTo>
                  <a:pt x="1402556" y="340518"/>
                </a:lnTo>
                <a:lnTo>
                  <a:pt x="1252537" y="359568"/>
                </a:lnTo>
                <a:lnTo>
                  <a:pt x="1090612" y="378618"/>
                </a:lnTo>
                <a:lnTo>
                  <a:pt x="976312" y="397668"/>
                </a:lnTo>
                <a:lnTo>
                  <a:pt x="845344" y="421481"/>
                </a:lnTo>
                <a:lnTo>
                  <a:pt x="728662" y="450056"/>
                </a:lnTo>
                <a:lnTo>
                  <a:pt x="559594" y="497681"/>
                </a:lnTo>
                <a:lnTo>
                  <a:pt x="371475" y="564356"/>
                </a:lnTo>
                <a:lnTo>
                  <a:pt x="335756" y="561975"/>
                </a:lnTo>
                <a:lnTo>
                  <a:pt x="300037" y="552450"/>
                </a:lnTo>
                <a:lnTo>
                  <a:pt x="261937" y="538162"/>
                </a:lnTo>
                <a:lnTo>
                  <a:pt x="200025" y="500062"/>
                </a:lnTo>
                <a:lnTo>
                  <a:pt x="130969" y="450056"/>
                </a:lnTo>
                <a:lnTo>
                  <a:pt x="69056" y="400050"/>
                </a:lnTo>
                <a:lnTo>
                  <a:pt x="26194" y="352425"/>
                </a:lnTo>
                <a:lnTo>
                  <a:pt x="7144" y="328612"/>
                </a:lnTo>
                <a:lnTo>
                  <a:pt x="0" y="307181"/>
                </a:lnTo>
                <a:lnTo>
                  <a:pt x="0" y="288131"/>
                </a:lnTo>
                <a:lnTo>
                  <a:pt x="4762" y="278606"/>
                </a:lnTo>
                <a:lnTo>
                  <a:pt x="23812" y="276225"/>
                </a:lnTo>
                <a:lnTo>
                  <a:pt x="54769" y="290512"/>
                </a:lnTo>
                <a:lnTo>
                  <a:pt x="97631" y="311943"/>
                </a:lnTo>
                <a:lnTo>
                  <a:pt x="161925" y="333375"/>
                </a:lnTo>
                <a:lnTo>
                  <a:pt x="214312" y="340518"/>
                </a:lnTo>
                <a:lnTo>
                  <a:pt x="295275" y="347662"/>
                </a:lnTo>
                <a:lnTo>
                  <a:pt x="366712" y="342900"/>
                </a:lnTo>
                <a:lnTo>
                  <a:pt x="497681" y="319087"/>
                </a:lnTo>
                <a:lnTo>
                  <a:pt x="766762" y="266700"/>
                </a:lnTo>
                <a:lnTo>
                  <a:pt x="1254919" y="190500"/>
                </a:lnTo>
                <a:lnTo>
                  <a:pt x="1562100" y="138112"/>
                </a:lnTo>
                <a:lnTo>
                  <a:pt x="1643062" y="138112"/>
                </a:lnTo>
                <a:lnTo>
                  <a:pt x="1893094" y="107156"/>
                </a:lnTo>
                <a:lnTo>
                  <a:pt x="2097881" y="83343"/>
                </a:lnTo>
                <a:lnTo>
                  <a:pt x="2219325" y="71437"/>
                </a:lnTo>
                <a:lnTo>
                  <a:pt x="2338387" y="0"/>
                </a:lnTo>
                <a:lnTo>
                  <a:pt x="2443162" y="21431"/>
                </a:lnTo>
                <a:lnTo>
                  <a:pt x="2547937" y="52387"/>
                </a:lnTo>
                <a:lnTo>
                  <a:pt x="2614612" y="76200"/>
                </a:lnTo>
                <a:lnTo>
                  <a:pt x="2659856" y="95250"/>
                </a:lnTo>
                <a:lnTo>
                  <a:pt x="2700337" y="116681"/>
                </a:lnTo>
                <a:lnTo>
                  <a:pt x="2733675" y="145256"/>
                </a:lnTo>
                <a:lnTo>
                  <a:pt x="2757487" y="171450"/>
                </a:lnTo>
                <a:lnTo>
                  <a:pt x="2774156" y="192881"/>
                </a:lnTo>
                <a:lnTo>
                  <a:pt x="2786062" y="214312"/>
                </a:lnTo>
                <a:lnTo>
                  <a:pt x="2793206" y="235743"/>
                </a:lnTo>
                <a:lnTo>
                  <a:pt x="2793206" y="259556"/>
                </a:lnTo>
                <a:lnTo>
                  <a:pt x="2781300" y="276225"/>
                </a:lnTo>
                <a:lnTo>
                  <a:pt x="2752725" y="295275"/>
                </a:lnTo>
                <a:lnTo>
                  <a:pt x="2719387" y="309562"/>
                </a:lnTo>
                <a:lnTo>
                  <a:pt x="2683669" y="311943"/>
                </a:lnTo>
                <a:lnTo>
                  <a:pt x="2619375" y="302418"/>
                </a:lnTo>
                <a:lnTo>
                  <a:pt x="2514600" y="285750"/>
                </a:lnTo>
                <a:lnTo>
                  <a:pt x="2357437" y="271462"/>
                </a:lnTo>
                <a:lnTo>
                  <a:pt x="2207419" y="271462"/>
                </a:lnTo>
                <a:lnTo>
                  <a:pt x="2057400" y="273843"/>
                </a:lnTo>
                <a:lnTo>
                  <a:pt x="1714500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E5C4F82-C5E1-E943-89B3-4A796C51248C}"/>
              </a:ext>
            </a:extLst>
          </p:cNvPr>
          <p:cNvSpPr/>
          <p:nvPr/>
        </p:nvSpPr>
        <p:spPr>
          <a:xfrm rot="16200000">
            <a:off x="4602163" y="4562475"/>
            <a:ext cx="2511425" cy="422275"/>
          </a:xfrm>
          <a:custGeom>
            <a:avLst/>
            <a:gdLst>
              <a:gd name="connsiteX0" fmla="*/ 1335881 w 2512218"/>
              <a:gd name="connsiteY0" fmla="*/ 371475 h 421481"/>
              <a:gd name="connsiteX1" fmla="*/ 797718 w 2512218"/>
              <a:gd name="connsiteY1" fmla="*/ 373856 h 421481"/>
              <a:gd name="connsiteX2" fmla="*/ 433387 w 2512218"/>
              <a:gd name="connsiteY2" fmla="*/ 371475 h 421481"/>
              <a:gd name="connsiteX3" fmla="*/ 376237 w 2512218"/>
              <a:gd name="connsiteY3" fmla="*/ 366713 h 421481"/>
              <a:gd name="connsiteX4" fmla="*/ 309562 w 2512218"/>
              <a:gd name="connsiteY4" fmla="*/ 359569 h 421481"/>
              <a:gd name="connsiteX5" fmla="*/ 211931 w 2512218"/>
              <a:gd name="connsiteY5" fmla="*/ 338138 h 421481"/>
              <a:gd name="connsiteX6" fmla="*/ 107156 w 2512218"/>
              <a:gd name="connsiteY6" fmla="*/ 309563 h 421481"/>
              <a:gd name="connsiteX7" fmla="*/ 35718 w 2512218"/>
              <a:gd name="connsiteY7" fmla="*/ 288131 h 421481"/>
              <a:gd name="connsiteX8" fmla="*/ 14287 w 2512218"/>
              <a:gd name="connsiteY8" fmla="*/ 273844 h 421481"/>
              <a:gd name="connsiteX9" fmla="*/ 0 w 2512218"/>
              <a:gd name="connsiteY9" fmla="*/ 247650 h 421481"/>
              <a:gd name="connsiteX10" fmla="*/ 0 w 2512218"/>
              <a:gd name="connsiteY10" fmla="*/ 223838 h 421481"/>
              <a:gd name="connsiteX11" fmla="*/ 4762 w 2512218"/>
              <a:gd name="connsiteY11" fmla="*/ 204788 h 421481"/>
              <a:gd name="connsiteX12" fmla="*/ 21431 w 2512218"/>
              <a:gd name="connsiteY12" fmla="*/ 185738 h 421481"/>
              <a:gd name="connsiteX13" fmla="*/ 47625 w 2512218"/>
              <a:gd name="connsiteY13" fmla="*/ 171450 h 421481"/>
              <a:gd name="connsiteX14" fmla="*/ 142875 w 2512218"/>
              <a:gd name="connsiteY14" fmla="*/ 157163 h 421481"/>
              <a:gd name="connsiteX15" fmla="*/ 369093 w 2512218"/>
              <a:gd name="connsiteY15" fmla="*/ 142875 h 421481"/>
              <a:gd name="connsiteX16" fmla="*/ 826293 w 2512218"/>
              <a:gd name="connsiteY16" fmla="*/ 135731 h 421481"/>
              <a:gd name="connsiteX17" fmla="*/ 1421606 w 2512218"/>
              <a:gd name="connsiteY17" fmla="*/ 126206 h 421481"/>
              <a:gd name="connsiteX18" fmla="*/ 1966912 w 2512218"/>
              <a:gd name="connsiteY18" fmla="*/ 126206 h 421481"/>
              <a:gd name="connsiteX19" fmla="*/ 2212181 w 2512218"/>
              <a:gd name="connsiteY19" fmla="*/ 123825 h 421481"/>
              <a:gd name="connsiteX20" fmla="*/ 2257425 w 2512218"/>
              <a:gd name="connsiteY20" fmla="*/ 119063 h 421481"/>
              <a:gd name="connsiteX21" fmla="*/ 2290762 w 2512218"/>
              <a:gd name="connsiteY21" fmla="*/ 111919 h 421481"/>
              <a:gd name="connsiteX22" fmla="*/ 2347912 w 2512218"/>
              <a:gd name="connsiteY22" fmla="*/ 92869 h 421481"/>
              <a:gd name="connsiteX23" fmla="*/ 2405062 w 2512218"/>
              <a:gd name="connsiteY23" fmla="*/ 61913 h 421481"/>
              <a:gd name="connsiteX24" fmla="*/ 2478881 w 2512218"/>
              <a:gd name="connsiteY24" fmla="*/ 0 h 421481"/>
              <a:gd name="connsiteX25" fmla="*/ 2512218 w 2512218"/>
              <a:gd name="connsiteY25" fmla="*/ 116681 h 421481"/>
              <a:gd name="connsiteX26" fmla="*/ 2421731 w 2512218"/>
              <a:gd name="connsiteY26" fmla="*/ 271463 h 421481"/>
              <a:gd name="connsiteX27" fmla="*/ 2383631 w 2512218"/>
              <a:gd name="connsiteY27" fmla="*/ 347663 h 421481"/>
              <a:gd name="connsiteX28" fmla="*/ 2355056 w 2512218"/>
              <a:gd name="connsiteY28" fmla="*/ 392906 h 421481"/>
              <a:gd name="connsiteX29" fmla="*/ 2336006 w 2512218"/>
              <a:gd name="connsiteY29" fmla="*/ 411956 h 421481"/>
              <a:gd name="connsiteX30" fmla="*/ 2305050 w 2512218"/>
              <a:gd name="connsiteY30" fmla="*/ 421481 h 421481"/>
              <a:gd name="connsiteX31" fmla="*/ 2266950 w 2512218"/>
              <a:gd name="connsiteY31" fmla="*/ 414338 h 421481"/>
              <a:gd name="connsiteX32" fmla="*/ 2221706 w 2512218"/>
              <a:gd name="connsiteY32" fmla="*/ 392906 h 421481"/>
              <a:gd name="connsiteX33" fmla="*/ 2171700 w 2512218"/>
              <a:gd name="connsiteY33" fmla="*/ 371475 h 421481"/>
              <a:gd name="connsiteX34" fmla="*/ 1781175 w 2512218"/>
              <a:gd name="connsiteY34" fmla="*/ 371475 h 421481"/>
              <a:gd name="connsiteX35" fmla="*/ 1621631 w 2512218"/>
              <a:gd name="connsiteY35" fmla="*/ 371475 h 421481"/>
              <a:gd name="connsiteX36" fmla="*/ 1335881 w 2512218"/>
              <a:gd name="connsiteY36" fmla="*/ 371475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12218" h="421481">
                <a:moveTo>
                  <a:pt x="1335881" y="371475"/>
                </a:moveTo>
                <a:lnTo>
                  <a:pt x="797718" y="373856"/>
                </a:lnTo>
                <a:lnTo>
                  <a:pt x="433387" y="371475"/>
                </a:lnTo>
                <a:lnTo>
                  <a:pt x="376237" y="366713"/>
                </a:lnTo>
                <a:lnTo>
                  <a:pt x="309562" y="359569"/>
                </a:lnTo>
                <a:lnTo>
                  <a:pt x="211931" y="338138"/>
                </a:lnTo>
                <a:lnTo>
                  <a:pt x="107156" y="309563"/>
                </a:lnTo>
                <a:lnTo>
                  <a:pt x="35718" y="288131"/>
                </a:lnTo>
                <a:lnTo>
                  <a:pt x="14287" y="273844"/>
                </a:lnTo>
                <a:lnTo>
                  <a:pt x="0" y="247650"/>
                </a:lnTo>
                <a:lnTo>
                  <a:pt x="0" y="223838"/>
                </a:lnTo>
                <a:lnTo>
                  <a:pt x="4762" y="204788"/>
                </a:lnTo>
                <a:lnTo>
                  <a:pt x="21431" y="185738"/>
                </a:lnTo>
                <a:lnTo>
                  <a:pt x="47625" y="171450"/>
                </a:lnTo>
                <a:lnTo>
                  <a:pt x="142875" y="157163"/>
                </a:lnTo>
                <a:lnTo>
                  <a:pt x="369093" y="142875"/>
                </a:lnTo>
                <a:lnTo>
                  <a:pt x="826293" y="135731"/>
                </a:lnTo>
                <a:lnTo>
                  <a:pt x="1421606" y="126206"/>
                </a:lnTo>
                <a:lnTo>
                  <a:pt x="1966912" y="126206"/>
                </a:lnTo>
                <a:lnTo>
                  <a:pt x="2212181" y="123825"/>
                </a:lnTo>
                <a:lnTo>
                  <a:pt x="2257425" y="119063"/>
                </a:lnTo>
                <a:lnTo>
                  <a:pt x="2290762" y="111919"/>
                </a:lnTo>
                <a:lnTo>
                  <a:pt x="2347912" y="92869"/>
                </a:lnTo>
                <a:lnTo>
                  <a:pt x="2405062" y="61913"/>
                </a:lnTo>
                <a:lnTo>
                  <a:pt x="2478881" y="0"/>
                </a:lnTo>
                <a:lnTo>
                  <a:pt x="2512218" y="116681"/>
                </a:lnTo>
                <a:lnTo>
                  <a:pt x="2421731" y="271463"/>
                </a:lnTo>
                <a:lnTo>
                  <a:pt x="2383631" y="347663"/>
                </a:lnTo>
                <a:lnTo>
                  <a:pt x="2355056" y="392906"/>
                </a:lnTo>
                <a:lnTo>
                  <a:pt x="2336006" y="411956"/>
                </a:lnTo>
                <a:lnTo>
                  <a:pt x="2305050" y="421481"/>
                </a:lnTo>
                <a:lnTo>
                  <a:pt x="2266950" y="414338"/>
                </a:lnTo>
                <a:lnTo>
                  <a:pt x="2221706" y="392906"/>
                </a:lnTo>
                <a:lnTo>
                  <a:pt x="2171700" y="371475"/>
                </a:lnTo>
                <a:lnTo>
                  <a:pt x="1781175" y="371475"/>
                </a:lnTo>
                <a:lnTo>
                  <a:pt x="1621631" y="371475"/>
                </a:lnTo>
                <a:lnTo>
                  <a:pt x="1335881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1D432C8-6163-49E5-A4D1-034F17F9EDD6}"/>
              </a:ext>
            </a:extLst>
          </p:cNvPr>
          <p:cNvGrpSpPr/>
          <p:nvPr/>
        </p:nvGrpSpPr>
        <p:grpSpPr>
          <a:xfrm>
            <a:off x="2609850" y="1525588"/>
            <a:ext cx="4600575" cy="4503737"/>
            <a:chOff x="2762250" y="1677988"/>
            <a:chExt cx="4600575" cy="45037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DBF3D2F-3CDF-4D99-8E02-0BB4F9648424}"/>
                </a:ext>
              </a:extLst>
            </p:cNvPr>
            <p:cNvSpPr/>
            <p:nvPr/>
          </p:nvSpPr>
          <p:spPr>
            <a:xfrm>
              <a:off x="2947988" y="1781175"/>
              <a:ext cx="1785937" cy="935038"/>
            </a:xfrm>
            <a:custGeom>
              <a:avLst/>
              <a:gdLst>
                <a:gd name="connsiteX0" fmla="*/ 1300162 w 1785937"/>
                <a:gd name="connsiteY0" fmla="*/ 500063 h 935831"/>
                <a:gd name="connsiteX1" fmla="*/ 923925 w 1785937"/>
                <a:gd name="connsiteY1" fmla="*/ 671513 h 935831"/>
                <a:gd name="connsiteX2" fmla="*/ 773906 w 1785937"/>
                <a:gd name="connsiteY2" fmla="*/ 738188 h 935831"/>
                <a:gd name="connsiteX3" fmla="*/ 607218 w 1785937"/>
                <a:gd name="connsiteY3" fmla="*/ 792956 h 935831"/>
                <a:gd name="connsiteX4" fmla="*/ 464343 w 1785937"/>
                <a:gd name="connsiteY4" fmla="*/ 838200 h 935831"/>
                <a:gd name="connsiteX5" fmla="*/ 307181 w 1785937"/>
                <a:gd name="connsiteY5" fmla="*/ 878681 h 935831"/>
                <a:gd name="connsiteX6" fmla="*/ 169068 w 1785937"/>
                <a:gd name="connsiteY6" fmla="*/ 909638 h 935831"/>
                <a:gd name="connsiteX7" fmla="*/ 71437 w 1785937"/>
                <a:gd name="connsiteY7" fmla="*/ 931069 h 935831"/>
                <a:gd name="connsiteX8" fmla="*/ 26193 w 1785937"/>
                <a:gd name="connsiteY8" fmla="*/ 935831 h 935831"/>
                <a:gd name="connsiteX9" fmla="*/ 4762 w 1785937"/>
                <a:gd name="connsiteY9" fmla="*/ 933450 h 935831"/>
                <a:gd name="connsiteX10" fmla="*/ 0 w 1785937"/>
                <a:gd name="connsiteY10" fmla="*/ 926306 h 935831"/>
                <a:gd name="connsiteX11" fmla="*/ 2381 w 1785937"/>
                <a:gd name="connsiteY11" fmla="*/ 916781 h 935831"/>
                <a:gd name="connsiteX12" fmla="*/ 26193 w 1785937"/>
                <a:gd name="connsiteY12" fmla="*/ 890588 h 935831"/>
                <a:gd name="connsiteX13" fmla="*/ 66675 w 1785937"/>
                <a:gd name="connsiteY13" fmla="*/ 869156 h 935831"/>
                <a:gd name="connsiteX14" fmla="*/ 257175 w 1785937"/>
                <a:gd name="connsiteY14" fmla="*/ 783431 h 935831"/>
                <a:gd name="connsiteX15" fmla="*/ 481012 w 1785937"/>
                <a:gd name="connsiteY15" fmla="*/ 678656 h 935831"/>
                <a:gd name="connsiteX16" fmla="*/ 697706 w 1785937"/>
                <a:gd name="connsiteY16" fmla="*/ 566738 h 935831"/>
                <a:gd name="connsiteX17" fmla="*/ 935831 w 1785937"/>
                <a:gd name="connsiteY17" fmla="*/ 431006 h 935831"/>
                <a:gd name="connsiteX18" fmla="*/ 1119187 w 1785937"/>
                <a:gd name="connsiteY18" fmla="*/ 316706 h 935831"/>
                <a:gd name="connsiteX19" fmla="*/ 1245393 w 1785937"/>
                <a:gd name="connsiteY19" fmla="*/ 233363 h 935831"/>
                <a:gd name="connsiteX20" fmla="*/ 1304925 w 1785937"/>
                <a:gd name="connsiteY20" fmla="*/ 190500 h 935831"/>
                <a:gd name="connsiteX21" fmla="*/ 1312068 w 1785937"/>
                <a:gd name="connsiteY21" fmla="*/ 176213 h 935831"/>
                <a:gd name="connsiteX22" fmla="*/ 1319212 w 1785937"/>
                <a:gd name="connsiteY22" fmla="*/ 152400 h 935831"/>
                <a:gd name="connsiteX23" fmla="*/ 1314450 w 1785937"/>
                <a:gd name="connsiteY23" fmla="*/ 130969 h 935831"/>
                <a:gd name="connsiteX24" fmla="*/ 1297781 w 1785937"/>
                <a:gd name="connsiteY24" fmla="*/ 102394 h 935831"/>
                <a:gd name="connsiteX25" fmla="*/ 1278731 w 1785937"/>
                <a:gd name="connsiteY25" fmla="*/ 80963 h 935831"/>
                <a:gd name="connsiteX26" fmla="*/ 1262062 w 1785937"/>
                <a:gd name="connsiteY26" fmla="*/ 54769 h 935831"/>
                <a:gd name="connsiteX27" fmla="*/ 1254918 w 1785937"/>
                <a:gd name="connsiteY27" fmla="*/ 35719 h 935831"/>
                <a:gd name="connsiteX28" fmla="*/ 1252537 w 1785937"/>
                <a:gd name="connsiteY28" fmla="*/ 19050 h 935831"/>
                <a:gd name="connsiteX29" fmla="*/ 1257300 w 1785937"/>
                <a:gd name="connsiteY29" fmla="*/ 7144 h 935831"/>
                <a:gd name="connsiteX30" fmla="*/ 1276350 w 1785937"/>
                <a:gd name="connsiteY30" fmla="*/ 0 h 935831"/>
                <a:gd name="connsiteX31" fmla="*/ 1323975 w 1785937"/>
                <a:gd name="connsiteY31" fmla="*/ 11906 h 935831"/>
                <a:gd name="connsiteX32" fmla="*/ 1402556 w 1785937"/>
                <a:gd name="connsiteY32" fmla="*/ 42863 h 935831"/>
                <a:gd name="connsiteX33" fmla="*/ 1493043 w 1785937"/>
                <a:gd name="connsiteY33" fmla="*/ 83344 h 935831"/>
                <a:gd name="connsiteX34" fmla="*/ 1571625 w 1785937"/>
                <a:gd name="connsiteY34" fmla="*/ 123825 h 935831"/>
                <a:gd name="connsiteX35" fmla="*/ 1643062 w 1785937"/>
                <a:gd name="connsiteY35" fmla="*/ 169069 h 935831"/>
                <a:gd name="connsiteX36" fmla="*/ 1702593 w 1785937"/>
                <a:gd name="connsiteY36" fmla="*/ 207169 h 935831"/>
                <a:gd name="connsiteX37" fmla="*/ 1745456 w 1785937"/>
                <a:gd name="connsiteY37" fmla="*/ 233363 h 935831"/>
                <a:gd name="connsiteX38" fmla="*/ 1771650 w 1785937"/>
                <a:gd name="connsiteY38" fmla="*/ 257175 h 935831"/>
                <a:gd name="connsiteX39" fmla="*/ 1785937 w 1785937"/>
                <a:gd name="connsiteY39" fmla="*/ 280988 h 935831"/>
                <a:gd name="connsiteX40" fmla="*/ 1781175 w 1785937"/>
                <a:gd name="connsiteY40" fmla="*/ 300038 h 935831"/>
                <a:gd name="connsiteX41" fmla="*/ 1771650 w 1785937"/>
                <a:gd name="connsiteY41" fmla="*/ 319088 h 935831"/>
                <a:gd name="connsiteX42" fmla="*/ 1743075 w 1785937"/>
                <a:gd name="connsiteY42" fmla="*/ 335756 h 935831"/>
                <a:gd name="connsiteX43" fmla="*/ 1633537 w 1785937"/>
                <a:gd name="connsiteY43" fmla="*/ 366713 h 935831"/>
                <a:gd name="connsiteX44" fmla="*/ 1545431 w 1785937"/>
                <a:gd name="connsiteY44" fmla="*/ 400050 h 935831"/>
                <a:gd name="connsiteX45" fmla="*/ 1300162 w 1785937"/>
                <a:gd name="connsiteY45" fmla="*/ 50006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85937" h="935831">
                  <a:moveTo>
                    <a:pt x="1300162" y="500063"/>
                  </a:moveTo>
                  <a:lnTo>
                    <a:pt x="923925" y="671513"/>
                  </a:lnTo>
                  <a:lnTo>
                    <a:pt x="773906" y="738188"/>
                  </a:lnTo>
                  <a:lnTo>
                    <a:pt x="607218" y="792956"/>
                  </a:lnTo>
                  <a:lnTo>
                    <a:pt x="464343" y="838200"/>
                  </a:lnTo>
                  <a:lnTo>
                    <a:pt x="307181" y="878681"/>
                  </a:lnTo>
                  <a:lnTo>
                    <a:pt x="169068" y="909638"/>
                  </a:lnTo>
                  <a:lnTo>
                    <a:pt x="71437" y="931069"/>
                  </a:lnTo>
                  <a:lnTo>
                    <a:pt x="26193" y="935831"/>
                  </a:lnTo>
                  <a:lnTo>
                    <a:pt x="4762" y="933450"/>
                  </a:lnTo>
                  <a:lnTo>
                    <a:pt x="0" y="926306"/>
                  </a:lnTo>
                  <a:lnTo>
                    <a:pt x="2381" y="916781"/>
                  </a:lnTo>
                  <a:lnTo>
                    <a:pt x="26193" y="890588"/>
                  </a:lnTo>
                  <a:lnTo>
                    <a:pt x="66675" y="869156"/>
                  </a:lnTo>
                  <a:lnTo>
                    <a:pt x="257175" y="783431"/>
                  </a:lnTo>
                  <a:lnTo>
                    <a:pt x="481012" y="678656"/>
                  </a:lnTo>
                  <a:lnTo>
                    <a:pt x="697706" y="566738"/>
                  </a:lnTo>
                  <a:lnTo>
                    <a:pt x="935831" y="431006"/>
                  </a:lnTo>
                  <a:lnTo>
                    <a:pt x="1119187" y="316706"/>
                  </a:lnTo>
                  <a:lnTo>
                    <a:pt x="1245393" y="233363"/>
                  </a:lnTo>
                  <a:lnTo>
                    <a:pt x="1304925" y="190500"/>
                  </a:lnTo>
                  <a:lnTo>
                    <a:pt x="1312068" y="176213"/>
                  </a:lnTo>
                  <a:lnTo>
                    <a:pt x="1319212" y="152400"/>
                  </a:lnTo>
                  <a:lnTo>
                    <a:pt x="1314450" y="130969"/>
                  </a:lnTo>
                  <a:lnTo>
                    <a:pt x="1297781" y="102394"/>
                  </a:lnTo>
                  <a:lnTo>
                    <a:pt x="1278731" y="80963"/>
                  </a:lnTo>
                  <a:lnTo>
                    <a:pt x="1262062" y="54769"/>
                  </a:lnTo>
                  <a:lnTo>
                    <a:pt x="1254918" y="35719"/>
                  </a:lnTo>
                  <a:lnTo>
                    <a:pt x="1252537" y="19050"/>
                  </a:lnTo>
                  <a:lnTo>
                    <a:pt x="1257300" y="7144"/>
                  </a:lnTo>
                  <a:lnTo>
                    <a:pt x="1276350" y="0"/>
                  </a:lnTo>
                  <a:lnTo>
                    <a:pt x="1323975" y="11906"/>
                  </a:lnTo>
                  <a:lnTo>
                    <a:pt x="1402556" y="42863"/>
                  </a:lnTo>
                  <a:lnTo>
                    <a:pt x="1493043" y="83344"/>
                  </a:lnTo>
                  <a:lnTo>
                    <a:pt x="1571625" y="123825"/>
                  </a:lnTo>
                  <a:lnTo>
                    <a:pt x="1643062" y="169069"/>
                  </a:lnTo>
                  <a:lnTo>
                    <a:pt x="1702593" y="207169"/>
                  </a:lnTo>
                  <a:lnTo>
                    <a:pt x="1745456" y="233363"/>
                  </a:lnTo>
                  <a:lnTo>
                    <a:pt x="1771650" y="257175"/>
                  </a:lnTo>
                  <a:lnTo>
                    <a:pt x="1785937" y="280988"/>
                  </a:lnTo>
                  <a:lnTo>
                    <a:pt x="1781175" y="300038"/>
                  </a:lnTo>
                  <a:lnTo>
                    <a:pt x="1771650" y="319088"/>
                  </a:lnTo>
                  <a:lnTo>
                    <a:pt x="1743075" y="335756"/>
                  </a:lnTo>
                  <a:lnTo>
                    <a:pt x="1633537" y="366713"/>
                  </a:lnTo>
                  <a:lnTo>
                    <a:pt x="1545431" y="400050"/>
                  </a:lnTo>
                  <a:lnTo>
                    <a:pt x="1300162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97451E41-535A-4ADE-9E3F-2A559C36649F}"/>
                </a:ext>
              </a:extLst>
            </p:cNvPr>
            <p:cNvSpPr/>
            <p:nvPr/>
          </p:nvSpPr>
          <p:spPr>
            <a:xfrm>
              <a:off x="2762250" y="2933700"/>
              <a:ext cx="2284413" cy="633413"/>
            </a:xfrm>
            <a:custGeom>
              <a:avLst/>
              <a:gdLst>
                <a:gd name="connsiteX0" fmla="*/ 1571625 w 2283619"/>
                <a:gd name="connsiteY0" fmla="*/ 319088 h 633413"/>
                <a:gd name="connsiteX1" fmla="*/ 1378744 w 2283619"/>
                <a:gd name="connsiteY1" fmla="*/ 361950 h 633413"/>
                <a:gd name="connsiteX2" fmla="*/ 1102519 w 2283619"/>
                <a:gd name="connsiteY2" fmla="*/ 440531 h 633413"/>
                <a:gd name="connsiteX3" fmla="*/ 969169 w 2283619"/>
                <a:gd name="connsiteY3" fmla="*/ 473869 h 633413"/>
                <a:gd name="connsiteX4" fmla="*/ 838200 w 2283619"/>
                <a:gd name="connsiteY4" fmla="*/ 509588 h 633413"/>
                <a:gd name="connsiteX5" fmla="*/ 700088 w 2283619"/>
                <a:gd name="connsiteY5" fmla="*/ 552450 h 633413"/>
                <a:gd name="connsiteX6" fmla="*/ 619125 w 2283619"/>
                <a:gd name="connsiteY6" fmla="*/ 581025 h 633413"/>
                <a:gd name="connsiteX7" fmla="*/ 566738 w 2283619"/>
                <a:gd name="connsiteY7" fmla="*/ 607219 h 633413"/>
                <a:gd name="connsiteX8" fmla="*/ 528638 w 2283619"/>
                <a:gd name="connsiteY8" fmla="*/ 623888 h 633413"/>
                <a:gd name="connsiteX9" fmla="*/ 497681 w 2283619"/>
                <a:gd name="connsiteY9" fmla="*/ 631031 h 633413"/>
                <a:gd name="connsiteX10" fmla="*/ 469106 w 2283619"/>
                <a:gd name="connsiteY10" fmla="*/ 633413 h 633413"/>
                <a:gd name="connsiteX11" fmla="*/ 435769 w 2283619"/>
                <a:gd name="connsiteY11" fmla="*/ 633413 h 633413"/>
                <a:gd name="connsiteX12" fmla="*/ 352425 w 2283619"/>
                <a:gd name="connsiteY12" fmla="*/ 619125 h 633413"/>
                <a:gd name="connsiteX13" fmla="*/ 302419 w 2283619"/>
                <a:gd name="connsiteY13" fmla="*/ 600075 h 633413"/>
                <a:gd name="connsiteX14" fmla="*/ 207169 w 2283619"/>
                <a:gd name="connsiteY14" fmla="*/ 550069 h 633413"/>
                <a:gd name="connsiteX15" fmla="*/ 114300 w 2283619"/>
                <a:gd name="connsiteY15" fmla="*/ 488156 h 633413"/>
                <a:gd name="connsiteX16" fmla="*/ 50006 w 2283619"/>
                <a:gd name="connsiteY16" fmla="*/ 440531 h 633413"/>
                <a:gd name="connsiteX17" fmla="*/ 19050 w 2283619"/>
                <a:gd name="connsiteY17" fmla="*/ 416719 h 633413"/>
                <a:gd name="connsiteX18" fmla="*/ 4763 w 2283619"/>
                <a:gd name="connsiteY18" fmla="*/ 392906 h 633413"/>
                <a:gd name="connsiteX19" fmla="*/ 0 w 2283619"/>
                <a:gd name="connsiteY19" fmla="*/ 364331 h 633413"/>
                <a:gd name="connsiteX20" fmla="*/ 2381 w 2283619"/>
                <a:gd name="connsiteY20" fmla="*/ 350044 h 633413"/>
                <a:gd name="connsiteX21" fmla="*/ 16669 w 2283619"/>
                <a:gd name="connsiteY21" fmla="*/ 340519 h 633413"/>
                <a:gd name="connsiteX22" fmla="*/ 35719 w 2283619"/>
                <a:gd name="connsiteY22" fmla="*/ 342900 h 633413"/>
                <a:gd name="connsiteX23" fmla="*/ 73819 w 2283619"/>
                <a:gd name="connsiteY23" fmla="*/ 361950 h 633413"/>
                <a:gd name="connsiteX24" fmla="*/ 126206 w 2283619"/>
                <a:gd name="connsiteY24" fmla="*/ 381000 h 633413"/>
                <a:gd name="connsiteX25" fmla="*/ 176213 w 2283619"/>
                <a:gd name="connsiteY25" fmla="*/ 397669 h 633413"/>
                <a:gd name="connsiteX26" fmla="*/ 254794 w 2283619"/>
                <a:gd name="connsiteY26" fmla="*/ 411956 h 633413"/>
                <a:gd name="connsiteX27" fmla="*/ 328613 w 2283619"/>
                <a:gd name="connsiteY27" fmla="*/ 419100 h 633413"/>
                <a:gd name="connsiteX28" fmla="*/ 376238 w 2283619"/>
                <a:gd name="connsiteY28" fmla="*/ 416719 h 633413"/>
                <a:gd name="connsiteX29" fmla="*/ 447675 w 2283619"/>
                <a:gd name="connsiteY29" fmla="*/ 404813 h 633413"/>
                <a:gd name="connsiteX30" fmla="*/ 666750 w 2283619"/>
                <a:gd name="connsiteY30" fmla="*/ 354806 h 633413"/>
                <a:gd name="connsiteX31" fmla="*/ 919163 w 2283619"/>
                <a:gd name="connsiteY31" fmla="*/ 288131 h 633413"/>
                <a:gd name="connsiteX32" fmla="*/ 1173956 w 2283619"/>
                <a:gd name="connsiteY32" fmla="*/ 226219 h 633413"/>
                <a:gd name="connsiteX33" fmla="*/ 1404938 w 2283619"/>
                <a:gd name="connsiteY33" fmla="*/ 157163 h 633413"/>
                <a:gd name="connsiteX34" fmla="*/ 1609725 w 2283619"/>
                <a:gd name="connsiteY34" fmla="*/ 111919 h 633413"/>
                <a:gd name="connsiteX35" fmla="*/ 1802606 w 2283619"/>
                <a:gd name="connsiteY35" fmla="*/ 69056 h 633413"/>
                <a:gd name="connsiteX36" fmla="*/ 1850231 w 2283619"/>
                <a:gd name="connsiteY36" fmla="*/ 45244 h 633413"/>
                <a:gd name="connsiteX37" fmla="*/ 1912144 w 2283619"/>
                <a:gd name="connsiteY37" fmla="*/ 16669 h 633413"/>
                <a:gd name="connsiteX38" fmla="*/ 1959769 w 2283619"/>
                <a:gd name="connsiteY38" fmla="*/ 0 h 633413"/>
                <a:gd name="connsiteX39" fmla="*/ 2024063 w 2283619"/>
                <a:gd name="connsiteY39" fmla="*/ 19050 h 633413"/>
                <a:gd name="connsiteX40" fmla="*/ 2121694 w 2283619"/>
                <a:gd name="connsiteY40" fmla="*/ 52388 h 633413"/>
                <a:gd name="connsiteX41" fmla="*/ 2197894 w 2283619"/>
                <a:gd name="connsiteY41" fmla="*/ 85725 h 633413"/>
                <a:gd name="connsiteX42" fmla="*/ 2240756 w 2283619"/>
                <a:gd name="connsiteY42" fmla="*/ 111919 h 633413"/>
                <a:gd name="connsiteX43" fmla="*/ 2264569 w 2283619"/>
                <a:gd name="connsiteY43" fmla="*/ 138113 h 633413"/>
                <a:gd name="connsiteX44" fmla="*/ 2281238 w 2283619"/>
                <a:gd name="connsiteY44" fmla="*/ 161925 h 633413"/>
                <a:gd name="connsiteX45" fmla="*/ 2283619 w 2283619"/>
                <a:gd name="connsiteY45" fmla="*/ 183356 h 633413"/>
                <a:gd name="connsiteX46" fmla="*/ 2274094 w 2283619"/>
                <a:gd name="connsiteY46" fmla="*/ 209550 h 633413"/>
                <a:gd name="connsiteX47" fmla="*/ 2247900 w 2283619"/>
                <a:gd name="connsiteY47" fmla="*/ 233363 h 633413"/>
                <a:gd name="connsiteX48" fmla="*/ 2221706 w 2283619"/>
                <a:gd name="connsiteY48" fmla="*/ 242888 h 633413"/>
                <a:gd name="connsiteX49" fmla="*/ 2031206 w 2283619"/>
                <a:gd name="connsiteY49" fmla="*/ 252413 h 633413"/>
                <a:gd name="connsiteX50" fmla="*/ 1862138 w 2283619"/>
                <a:gd name="connsiteY50" fmla="*/ 276225 h 633413"/>
                <a:gd name="connsiteX51" fmla="*/ 1571625 w 2283619"/>
                <a:gd name="connsiteY51" fmla="*/ 31908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3619" h="633413">
                  <a:moveTo>
                    <a:pt x="1571625" y="319088"/>
                  </a:moveTo>
                  <a:lnTo>
                    <a:pt x="1378744" y="361950"/>
                  </a:lnTo>
                  <a:lnTo>
                    <a:pt x="1102519" y="440531"/>
                  </a:lnTo>
                  <a:lnTo>
                    <a:pt x="969169" y="473869"/>
                  </a:lnTo>
                  <a:lnTo>
                    <a:pt x="838200" y="509588"/>
                  </a:lnTo>
                  <a:lnTo>
                    <a:pt x="700088" y="552450"/>
                  </a:lnTo>
                  <a:lnTo>
                    <a:pt x="619125" y="581025"/>
                  </a:lnTo>
                  <a:lnTo>
                    <a:pt x="566738" y="607219"/>
                  </a:lnTo>
                  <a:lnTo>
                    <a:pt x="528638" y="623888"/>
                  </a:lnTo>
                  <a:lnTo>
                    <a:pt x="497681" y="631031"/>
                  </a:lnTo>
                  <a:lnTo>
                    <a:pt x="469106" y="633413"/>
                  </a:lnTo>
                  <a:lnTo>
                    <a:pt x="435769" y="633413"/>
                  </a:lnTo>
                  <a:lnTo>
                    <a:pt x="352425" y="619125"/>
                  </a:lnTo>
                  <a:lnTo>
                    <a:pt x="302419" y="600075"/>
                  </a:lnTo>
                  <a:lnTo>
                    <a:pt x="207169" y="550069"/>
                  </a:lnTo>
                  <a:lnTo>
                    <a:pt x="114300" y="488156"/>
                  </a:lnTo>
                  <a:lnTo>
                    <a:pt x="50006" y="440531"/>
                  </a:lnTo>
                  <a:lnTo>
                    <a:pt x="19050" y="416719"/>
                  </a:lnTo>
                  <a:lnTo>
                    <a:pt x="4763" y="392906"/>
                  </a:lnTo>
                  <a:lnTo>
                    <a:pt x="0" y="364331"/>
                  </a:lnTo>
                  <a:lnTo>
                    <a:pt x="2381" y="350044"/>
                  </a:lnTo>
                  <a:lnTo>
                    <a:pt x="16669" y="340519"/>
                  </a:lnTo>
                  <a:lnTo>
                    <a:pt x="35719" y="342900"/>
                  </a:lnTo>
                  <a:lnTo>
                    <a:pt x="73819" y="361950"/>
                  </a:lnTo>
                  <a:lnTo>
                    <a:pt x="126206" y="381000"/>
                  </a:lnTo>
                  <a:lnTo>
                    <a:pt x="176213" y="397669"/>
                  </a:lnTo>
                  <a:lnTo>
                    <a:pt x="254794" y="411956"/>
                  </a:lnTo>
                  <a:lnTo>
                    <a:pt x="328613" y="419100"/>
                  </a:lnTo>
                  <a:lnTo>
                    <a:pt x="376238" y="416719"/>
                  </a:lnTo>
                  <a:lnTo>
                    <a:pt x="447675" y="404813"/>
                  </a:lnTo>
                  <a:lnTo>
                    <a:pt x="666750" y="354806"/>
                  </a:lnTo>
                  <a:lnTo>
                    <a:pt x="919163" y="288131"/>
                  </a:lnTo>
                  <a:lnTo>
                    <a:pt x="1173956" y="226219"/>
                  </a:lnTo>
                  <a:lnTo>
                    <a:pt x="1404938" y="157163"/>
                  </a:lnTo>
                  <a:lnTo>
                    <a:pt x="1609725" y="111919"/>
                  </a:lnTo>
                  <a:lnTo>
                    <a:pt x="1802606" y="69056"/>
                  </a:lnTo>
                  <a:lnTo>
                    <a:pt x="1850231" y="45244"/>
                  </a:lnTo>
                  <a:lnTo>
                    <a:pt x="1912144" y="16669"/>
                  </a:lnTo>
                  <a:lnTo>
                    <a:pt x="1959769" y="0"/>
                  </a:lnTo>
                  <a:lnTo>
                    <a:pt x="2024063" y="19050"/>
                  </a:lnTo>
                  <a:lnTo>
                    <a:pt x="2121694" y="52388"/>
                  </a:lnTo>
                  <a:lnTo>
                    <a:pt x="2197894" y="85725"/>
                  </a:lnTo>
                  <a:lnTo>
                    <a:pt x="2240756" y="111919"/>
                  </a:lnTo>
                  <a:lnTo>
                    <a:pt x="2264569" y="138113"/>
                  </a:lnTo>
                  <a:lnTo>
                    <a:pt x="2281238" y="161925"/>
                  </a:lnTo>
                  <a:lnTo>
                    <a:pt x="2283619" y="183356"/>
                  </a:lnTo>
                  <a:lnTo>
                    <a:pt x="2274094" y="209550"/>
                  </a:lnTo>
                  <a:lnTo>
                    <a:pt x="2247900" y="233363"/>
                  </a:lnTo>
                  <a:lnTo>
                    <a:pt x="2221706" y="242888"/>
                  </a:lnTo>
                  <a:lnTo>
                    <a:pt x="2031206" y="252413"/>
                  </a:lnTo>
                  <a:lnTo>
                    <a:pt x="1862138" y="276225"/>
                  </a:lnTo>
                  <a:lnTo>
                    <a:pt x="1571625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8F12F6FF-108B-4149-8171-DEACA7DA0BB6}"/>
                </a:ext>
              </a:extLst>
            </p:cNvPr>
            <p:cNvSpPr/>
            <p:nvPr/>
          </p:nvSpPr>
          <p:spPr>
            <a:xfrm>
              <a:off x="3086100" y="4281488"/>
              <a:ext cx="560388" cy="1466850"/>
            </a:xfrm>
            <a:custGeom>
              <a:avLst/>
              <a:gdLst>
                <a:gd name="connsiteX0" fmla="*/ 252413 w 559594"/>
                <a:gd name="connsiteY0" fmla="*/ 881062 h 1466850"/>
                <a:gd name="connsiteX1" fmla="*/ 221456 w 559594"/>
                <a:gd name="connsiteY1" fmla="*/ 542925 h 1466850"/>
                <a:gd name="connsiteX2" fmla="*/ 204788 w 559594"/>
                <a:gd name="connsiteY2" fmla="*/ 381000 h 1466850"/>
                <a:gd name="connsiteX3" fmla="*/ 197644 w 559594"/>
                <a:gd name="connsiteY3" fmla="*/ 345281 h 1466850"/>
                <a:gd name="connsiteX4" fmla="*/ 178594 w 559594"/>
                <a:gd name="connsiteY4" fmla="*/ 292893 h 1466850"/>
                <a:gd name="connsiteX5" fmla="*/ 154781 w 559594"/>
                <a:gd name="connsiteY5" fmla="*/ 240506 h 1466850"/>
                <a:gd name="connsiteX6" fmla="*/ 126206 w 559594"/>
                <a:gd name="connsiteY6" fmla="*/ 185737 h 1466850"/>
                <a:gd name="connsiteX7" fmla="*/ 95250 w 559594"/>
                <a:gd name="connsiteY7" fmla="*/ 145256 h 1466850"/>
                <a:gd name="connsiteX8" fmla="*/ 61913 w 559594"/>
                <a:gd name="connsiteY8" fmla="*/ 104775 h 1466850"/>
                <a:gd name="connsiteX9" fmla="*/ 23813 w 559594"/>
                <a:gd name="connsiteY9" fmla="*/ 64293 h 1466850"/>
                <a:gd name="connsiteX10" fmla="*/ 4763 w 559594"/>
                <a:gd name="connsiteY10" fmla="*/ 40481 h 1466850"/>
                <a:gd name="connsiteX11" fmla="*/ 0 w 559594"/>
                <a:gd name="connsiteY11" fmla="*/ 21431 h 1466850"/>
                <a:gd name="connsiteX12" fmla="*/ 0 w 559594"/>
                <a:gd name="connsiteY12" fmla="*/ 11906 h 1466850"/>
                <a:gd name="connsiteX13" fmla="*/ 7144 w 559594"/>
                <a:gd name="connsiteY13" fmla="*/ 2381 h 1466850"/>
                <a:gd name="connsiteX14" fmla="*/ 21431 w 559594"/>
                <a:gd name="connsiteY14" fmla="*/ 0 h 1466850"/>
                <a:gd name="connsiteX15" fmla="*/ 54769 w 559594"/>
                <a:gd name="connsiteY15" fmla="*/ 7143 h 1466850"/>
                <a:gd name="connsiteX16" fmla="*/ 178594 w 559594"/>
                <a:gd name="connsiteY16" fmla="*/ 45243 h 1466850"/>
                <a:gd name="connsiteX17" fmla="*/ 395288 w 559594"/>
                <a:gd name="connsiteY17" fmla="*/ 123825 h 1466850"/>
                <a:gd name="connsiteX18" fmla="*/ 426244 w 559594"/>
                <a:gd name="connsiteY18" fmla="*/ 288131 h 1466850"/>
                <a:gd name="connsiteX19" fmla="*/ 476250 w 559594"/>
                <a:gd name="connsiteY19" fmla="*/ 557212 h 1466850"/>
                <a:gd name="connsiteX20" fmla="*/ 497681 w 559594"/>
                <a:gd name="connsiteY20" fmla="*/ 745331 h 1466850"/>
                <a:gd name="connsiteX21" fmla="*/ 526256 w 559594"/>
                <a:gd name="connsiteY21" fmla="*/ 945356 h 1466850"/>
                <a:gd name="connsiteX22" fmla="*/ 542925 w 559594"/>
                <a:gd name="connsiteY22" fmla="*/ 1088231 h 1466850"/>
                <a:gd name="connsiteX23" fmla="*/ 559594 w 559594"/>
                <a:gd name="connsiteY23" fmla="*/ 1207293 h 1466850"/>
                <a:gd name="connsiteX24" fmla="*/ 559594 w 559594"/>
                <a:gd name="connsiteY24" fmla="*/ 1276350 h 1466850"/>
                <a:gd name="connsiteX25" fmla="*/ 552450 w 559594"/>
                <a:gd name="connsiteY25" fmla="*/ 1347787 h 1466850"/>
                <a:gd name="connsiteX26" fmla="*/ 542925 w 559594"/>
                <a:gd name="connsiteY26" fmla="*/ 1402556 h 1466850"/>
                <a:gd name="connsiteX27" fmla="*/ 531019 w 559594"/>
                <a:gd name="connsiteY27" fmla="*/ 1438275 h 1466850"/>
                <a:gd name="connsiteX28" fmla="*/ 514350 w 559594"/>
                <a:gd name="connsiteY28" fmla="*/ 1462087 h 1466850"/>
                <a:gd name="connsiteX29" fmla="*/ 500063 w 559594"/>
                <a:gd name="connsiteY29" fmla="*/ 1466850 h 1466850"/>
                <a:gd name="connsiteX30" fmla="*/ 476250 w 559594"/>
                <a:gd name="connsiteY30" fmla="*/ 1466850 h 1466850"/>
                <a:gd name="connsiteX31" fmla="*/ 438150 w 559594"/>
                <a:gd name="connsiteY31" fmla="*/ 1454943 h 1466850"/>
                <a:gd name="connsiteX32" fmla="*/ 409575 w 559594"/>
                <a:gd name="connsiteY32" fmla="*/ 1438275 h 1466850"/>
                <a:gd name="connsiteX33" fmla="*/ 385763 w 559594"/>
                <a:gd name="connsiteY33" fmla="*/ 1416843 h 1466850"/>
                <a:gd name="connsiteX34" fmla="*/ 357188 w 559594"/>
                <a:gd name="connsiteY34" fmla="*/ 1385887 h 1466850"/>
                <a:gd name="connsiteX35" fmla="*/ 333375 w 559594"/>
                <a:gd name="connsiteY35" fmla="*/ 1343025 h 1466850"/>
                <a:gd name="connsiteX36" fmla="*/ 309563 w 559594"/>
                <a:gd name="connsiteY36" fmla="*/ 1278731 h 1466850"/>
                <a:gd name="connsiteX37" fmla="*/ 288131 w 559594"/>
                <a:gd name="connsiteY37" fmla="*/ 1190625 h 1466850"/>
                <a:gd name="connsiteX38" fmla="*/ 271463 w 559594"/>
                <a:gd name="connsiteY38" fmla="*/ 1059656 h 1466850"/>
                <a:gd name="connsiteX39" fmla="*/ 252413 w 559594"/>
                <a:gd name="connsiteY39" fmla="*/ 881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9594" h="1466850">
                  <a:moveTo>
                    <a:pt x="252413" y="881062"/>
                  </a:moveTo>
                  <a:lnTo>
                    <a:pt x="221456" y="542925"/>
                  </a:lnTo>
                  <a:lnTo>
                    <a:pt x="204788" y="381000"/>
                  </a:lnTo>
                  <a:lnTo>
                    <a:pt x="197644" y="345281"/>
                  </a:lnTo>
                  <a:lnTo>
                    <a:pt x="178594" y="292893"/>
                  </a:lnTo>
                  <a:lnTo>
                    <a:pt x="154781" y="240506"/>
                  </a:lnTo>
                  <a:lnTo>
                    <a:pt x="126206" y="185737"/>
                  </a:lnTo>
                  <a:lnTo>
                    <a:pt x="95250" y="145256"/>
                  </a:lnTo>
                  <a:lnTo>
                    <a:pt x="61913" y="104775"/>
                  </a:lnTo>
                  <a:lnTo>
                    <a:pt x="23813" y="64293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4769" y="7143"/>
                  </a:lnTo>
                  <a:lnTo>
                    <a:pt x="178594" y="45243"/>
                  </a:lnTo>
                  <a:lnTo>
                    <a:pt x="395288" y="123825"/>
                  </a:lnTo>
                  <a:lnTo>
                    <a:pt x="426244" y="288131"/>
                  </a:lnTo>
                  <a:lnTo>
                    <a:pt x="476250" y="557212"/>
                  </a:lnTo>
                  <a:lnTo>
                    <a:pt x="497681" y="745331"/>
                  </a:lnTo>
                  <a:lnTo>
                    <a:pt x="526256" y="945356"/>
                  </a:lnTo>
                  <a:lnTo>
                    <a:pt x="542925" y="1088231"/>
                  </a:lnTo>
                  <a:lnTo>
                    <a:pt x="559594" y="1207293"/>
                  </a:lnTo>
                  <a:lnTo>
                    <a:pt x="559594" y="1276350"/>
                  </a:lnTo>
                  <a:lnTo>
                    <a:pt x="552450" y="1347787"/>
                  </a:lnTo>
                  <a:lnTo>
                    <a:pt x="542925" y="1402556"/>
                  </a:lnTo>
                  <a:lnTo>
                    <a:pt x="531019" y="1438275"/>
                  </a:lnTo>
                  <a:lnTo>
                    <a:pt x="514350" y="1462087"/>
                  </a:lnTo>
                  <a:lnTo>
                    <a:pt x="500063" y="1466850"/>
                  </a:lnTo>
                  <a:lnTo>
                    <a:pt x="476250" y="1466850"/>
                  </a:lnTo>
                  <a:lnTo>
                    <a:pt x="438150" y="1454943"/>
                  </a:lnTo>
                  <a:lnTo>
                    <a:pt x="409575" y="1438275"/>
                  </a:lnTo>
                  <a:lnTo>
                    <a:pt x="385763" y="1416843"/>
                  </a:lnTo>
                  <a:lnTo>
                    <a:pt x="357188" y="1385887"/>
                  </a:lnTo>
                  <a:lnTo>
                    <a:pt x="333375" y="1343025"/>
                  </a:lnTo>
                  <a:lnTo>
                    <a:pt x="309563" y="1278731"/>
                  </a:lnTo>
                  <a:lnTo>
                    <a:pt x="288131" y="1190625"/>
                  </a:lnTo>
                  <a:lnTo>
                    <a:pt x="271463" y="1059656"/>
                  </a:lnTo>
                  <a:lnTo>
                    <a:pt x="252413" y="8810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1EA0D5AC-2857-4DFA-B6CD-79F210E1E015}"/>
                </a:ext>
              </a:extLst>
            </p:cNvPr>
            <p:cNvSpPr/>
            <p:nvPr/>
          </p:nvSpPr>
          <p:spPr>
            <a:xfrm>
              <a:off x="5629275" y="1677988"/>
              <a:ext cx="560388" cy="884237"/>
            </a:xfrm>
            <a:custGeom>
              <a:avLst/>
              <a:gdLst>
                <a:gd name="connsiteX0" fmla="*/ 226219 w 559594"/>
                <a:gd name="connsiteY0" fmla="*/ 583407 h 883444"/>
                <a:gd name="connsiteX1" fmla="*/ 226219 w 559594"/>
                <a:gd name="connsiteY1" fmla="*/ 304800 h 883444"/>
                <a:gd name="connsiteX2" fmla="*/ 221456 w 559594"/>
                <a:gd name="connsiteY2" fmla="*/ 266700 h 883444"/>
                <a:gd name="connsiteX3" fmla="*/ 211931 w 559594"/>
                <a:gd name="connsiteY3" fmla="*/ 228600 h 883444"/>
                <a:gd name="connsiteX4" fmla="*/ 200025 w 559594"/>
                <a:gd name="connsiteY4" fmla="*/ 200025 h 883444"/>
                <a:gd name="connsiteX5" fmla="*/ 183356 w 559594"/>
                <a:gd name="connsiteY5" fmla="*/ 180975 h 883444"/>
                <a:gd name="connsiteX6" fmla="*/ 152400 w 559594"/>
                <a:gd name="connsiteY6" fmla="*/ 157163 h 883444"/>
                <a:gd name="connsiteX7" fmla="*/ 133350 w 559594"/>
                <a:gd name="connsiteY7" fmla="*/ 147638 h 883444"/>
                <a:gd name="connsiteX8" fmla="*/ 109538 w 559594"/>
                <a:gd name="connsiteY8" fmla="*/ 135732 h 883444"/>
                <a:gd name="connsiteX9" fmla="*/ 59531 w 559594"/>
                <a:gd name="connsiteY9" fmla="*/ 121444 h 883444"/>
                <a:gd name="connsiteX10" fmla="*/ 35719 w 559594"/>
                <a:gd name="connsiteY10" fmla="*/ 104775 h 883444"/>
                <a:gd name="connsiteX11" fmla="*/ 14288 w 559594"/>
                <a:gd name="connsiteY11" fmla="*/ 85725 h 883444"/>
                <a:gd name="connsiteX12" fmla="*/ 0 w 559594"/>
                <a:gd name="connsiteY12" fmla="*/ 64294 h 883444"/>
                <a:gd name="connsiteX13" fmla="*/ 0 w 559594"/>
                <a:gd name="connsiteY13" fmla="*/ 42863 h 883444"/>
                <a:gd name="connsiteX14" fmla="*/ 4763 w 559594"/>
                <a:gd name="connsiteY14" fmla="*/ 26194 h 883444"/>
                <a:gd name="connsiteX15" fmla="*/ 21431 w 559594"/>
                <a:gd name="connsiteY15" fmla="*/ 14288 h 883444"/>
                <a:gd name="connsiteX16" fmla="*/ 59531 w 559594"/>
                <a:gd name="connsiteY16" fmla="*/ 2382 h 883444"/>
                <a:gd name="connsiteX17" fmla="*/ 102394 w 559594"/>
                <a:gd name="connsiteY17" fmla="*/ 0 h 883444"/>
                <a:gd name="connsiteX18" fmla="*/ 195263 w 559594"/>
                <a:gd name="connsiteY18" fmla="*/ 14288 h 883444"/>
                <a:gd name="connsiteX19" fmla="*/ 278606 w 559594"/>
                <a:gd name="connsiteY19" fmla="*/ 30957 h 883444"/>
                <a:gd name="connsiteX20" fmla="*/ 361950 w 559594"/>
                <a:gd name="connsiteY20" fmla="*/ 54769 h 883444"/>
                <a:gd name="connsiteX21" fmla="*/ 416719 w 559594"/>
                <a:gd name="connsiteY21" fmla="*/ 78582 h 883444"/>
                <a:gd name="connsiteX22" fmla="*/ 469106 w 559594"/>
                <a:gd name="connsiteY22" fmla="*/ 111919 h 883444"/>
                <a:gd name="connsiteX23" fmla="*/ 509588 w 559594"/>
                <a:gd name="connsiteY23" fmla="*/ 145257 h 883444"/>
                <a:gd name="connsiteX24" fmla="*/ 535781 w 559594"/>
                <a:gd name="connsiteY24" fmla="*/ 171450 h 883444"/>
                <a:gd name="connsiteX25" fmla="*/ 554831 w 559594"/>
                <a:gd name="connsiteY25" fmla="*/ 200025 h 883444"/>
                <a:gd name="connsiteX26" fmla="*/ 559594 w 559594"/>
                <a:gd name="connsiteY26" fmla="*/ 226219 h 883444"/>
                <a:gd name="connsiteX27" fmla="*/ 557213 w 559594"/>
                <a:gd name="connsiteY27" fmla="*/ 252413 h 883444"/>
                <a:gd name="connsiteX28" fmla="*/ 545306 w 559594"/>
                <a:gd name="connsiteY28" fmla="*/ 266700 h 883444"/>
                <a:gd name="connsiteX29" fmla="*/ 519113 w 559594"/>
                <a:gd name="connsiteY29" fmla="*/ 285750 h 883444"/>
                <a:gd name="connsiteX30" fmla="*/ 492919 w 559594"/>
                <a:gd name="connsiteY30" fmla="*/ 316707 h 883444"/>
                <a:gd name="connsiteX31" fmla="*/ 471488 w 559594"/>
                <a:gd name="connsiteY31" fmla="*/ 350044 h 883444"/>
                <a:gd name="connsiteX32" fmla="*/ 457200 w 559594"/>
                <a:gd name="connsiteY32" fmla="*/ 381000 h 883444"/>
                <a:gd name="connsiteX33" fmla="*/ 450056 w 559594"/>
                <a:gd name="connsiteY33" fmla="*/ 414338 h 883444"/>
                <a:gd name="connsiteX34" fmla="*/ 442913 w 559594"/>
                <a:gd name="connsiteY34" fmla="*/ 561975 h 883444"/>
                <a:gd name="connsiteX35" fmla="*/ 423863 w 559594"/>
                <a:gd name="connsiteY35" fmla="*/ 845344 h 883444"/>
                <a:gd name="connsiteX36" fmla="*/ 219075 w 559594"/>
                <a:gd name="connsiteY36" fmla="*/ 883444 h 883444"/>
                <a:gd name="connsiteX37" fmla="*/ 226219 w 559594"/>
                <a:gd name="connsiteY37" fmla="*/ 583407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883444">
                  <a:moveTo>
                    <a:pt x="226219" y="583407"/>
                  </a:moveTo>
                  <a:lnTo>
                    <a:pt x="226219" y="304800"/>
                  </a:lnTo>
                  <a:lnTo>
                    <a:pt x="221456" y="266700"/>
                  </a:lnTo>
                  <a:lnTo>
                    <a:pt x="211931" y="228600"/>
                  </a:lnTo>
                  <a:lnTo>
                    <a:pt x="200025" y="200025"/>
                  </a:lnTo>
                  <a:lnTo>
                    <a:pt x="183356" y="180975"/>
                  </a:lnTo>
                  <a:lnTo>
                    <a:pt x="152400" y="157163"/>
                  </a:lnTo>
                  <a:lnTo>
                    <a:pt x="133350" y="147638"/>
                  </a:lnTo>
                  <a:lnTo>
                    <a:pt x="109538" y="135732"/>
                  </a:lnTo>
                  <a:lnTo>
                    <a:pt x="59531" y="121444"/>
                  </a:lnTo>
                  <a:lnTo>
                    <a:pt x="35719" y="104775"/>
                  </a:lnTo>
                  <a:lnTo>
                    <a:pt x="14288" y="85725"/>
                  </a:lnTo>
                  <a:lnTo>
                    <a:pt x="0" y="64294"/>
                  </a:lnTo>
                  <a:lnTo>
                    <a:pt x="0" y="42863"/>
                  </a:lnTo>
                  <a:lnTo>
                    <a:pt x="4763" y="26194"/>
                  </a:lnTo>
                  <a:lnTo>
                    <a:pt x="21431" y="14288"/>
                  </a:lnTo>
                  <a:lnTo>
                    <a:pt x="59531" y="2382"/>
                  </a:lnTo>
                  <a:lnTo>
                    <a:pt x="102394" y="0"/>
                  </a:lnTo>
                  <a:lnTo>
                    <a:pt x="195263" y="14288"/>
                  </a:lnTo>
                  <a:lnTo>
                    <a:pt x="278606" y="30957"/>
                  </a:lnTo>
                  <a:lnTo>
                    <a:pt x="361950" y="54769"/>
                  </a:lnTo>
                  <a:lnTo>
                    <a:pt x="416719" y="78582"/>
                  </a:lnTo>
                  <a:lnTo>
                    <a:pt x="469106" y="111919"/>
                  </a:lnTo>
                  <a:lnTo>
                    <a:pt x="509588" y="145257"/>
                  </a:lnTo>
                  <a:lnTo>
                    <a:pt x="535781" y="171450"/>
                  </a:lnTo>
                  <a:lnTo>
                    <a:pt x="554831" y="200025"/>
                  </a:lnTo>
                  <a:lnTo>
                    <a:pt x="559594" y="226219"/>
                  </a:lnTo>
                  <a:lnTo>
                    <a:pt x="557213" y="252413"/>
                  </a:lnTo>
                  <a:lnTo>
                    <a:pt x="545306" y="266700"/>
                  </a:lnTo>
                  <a:lnTo>
                    <a:pt x="519113" y="285750"/>
                  </a:lnTo>
                  <a:lnTo>
                    <a:pt x="492919" y="316707"/>
                  </a:lnTo>
                  <a:lnTo>
                    <a:pt x="471488" y="350044"/>
                  </a:lnTo>
                  <a:lnTo>
                    <a:pt x="457200" y="381000"/>
                  </a:lnTo>
                  <a:lnTo>
                    <a:pt x="450056" y="414338"/>
                  </a:lnTo>
                  <a:lnTo>
                    <a:pt x="442913" y="561975"/>
                  </a:lnTo>
                  <a:lnTo>
                    <a:pt x="423863" y="845344"/>
                  </a:lnTo>
                  <a:lnTo>
                    <a:pt x="219075" y="883444"/>
                  </a:lnTo>
                  <a:lnTo>
                    <a:pt x="226219" y="5834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E0C42782-DBA6-40E2-BB26-B99C74F7D4C1}"/>
                </a:ext>
              </a:extLst>
            </p:cNvPr>
            <p:cNvSpPr/>
            <p:nvPr/>
          </p:nvSpPr>
          <p:spPr>
            <a:xfrm>
              <a:off x="4951413" y="4248150"/>
              <a:ext cx="2225675" cy="557213"/>
            </a:xfrm>
            <a:custGeom>
              <a:avLst/>
              <a:gdLst>
                <a:gd name="connsiteX0" fmla="*/ 1421606 w 2226469"/>
                <a:gd name="connsiteY0" fmla="*/ 292894 h 557213"/>
                <a:gd name="connsiteX1" fmla="*/ 1202531 w 2226469"/>
                <a:gd name="connsiteY1" fmla="*/ 319088 h 557213"/>
                <a:gd name="connsiteX2" fmla="*/ 950119 w 2226469"/>
                <a:gd name="connsiteY2" fmla="*/ 366713 h 557213"/>
                <a:gd name="connsiteX3" fmla="*/ 797719 w 2226469"/>
                <a:gd name="connsiteY3" fmla="*/ 407194 h 557213"/>
                <a:gd name="connsiteX4" fmla="*/ 621506 w 2226469"/>
                <a:gd name="connsiteY4" fmla="*/ 461963 h 557213"/>
                <a:gd name="connsiteX5" fmla="*/ 502444 w 2226469"/>
                <a:gd name="connsiteY5" fmla="*/ 507206 h 557213"/>
                <a:gd name="connsiteX6" fmla="*/ 397669 w 2226469"/>
                <a:gd name="connsiteY6" fmla="*/ 557213 h 557213"/>
                <a:gd name="connsiteX7" fmla="*/ 369094 w 2226469"/>
                <a:gd name="connsiteY7" fmla="*/ 557213 h 557213"/>
                <a:gd name="connsiteX8" fmla="*/ 297656 w 2226469"/>
                <a:gd name="connsiteY8" fmla="*/ 533400 h 557213"/>
                <a:gd name="connsiteX9" fmla="*/ 228600 w 2226469"/>
                <a:gd name="connsiteY9" fmla="*/ 497681 h 557213"/>
                <a:gd name="connsiteX10" fmla="*/ 147637 w 2226469"/>
                <a:gd name="connsiteY10" fmla="*/ 442913 h 557213"/>
                <a:gd name="connsiteX11" fmla="*/ 92869 w 2226469"/>
                <a:gd name="connsiteY11" fmla="*/ 395288 h 557213"/>
                <a:gd name="connsiteX12" fmla="*/ 23812 w 2226469"/>
                <a:gd name="connsiteY12" fmla="*/ 330994 h 557213"/>
                <a:gd name="connsiteX13" fmla="*/ 9525 w 2226469"/>
                <a:gd name="connsiteY13" fmla="*/ 314325 h 557213"/>
                <a:gd name="connsiteX14" fmla="*/ 0 w 2226469"/>
                <a:gd name="connsiteY14" fmla="*/ 292894 h 557213"/>
                <a:gd name="connsiteX15" fmla="*/ 2381 w 2226469"/>
                <a:gd name="connsiteY15" fmla="*/ 266700 h 557213"/>
                <a:gd name="connsiteX16" fmla="*/ 16669 w 2226469"/>
                <a:gd name="connsiteY16" fmla="*/ 257175 h 557213"/>
                <a:gd name="connsiteX17" fmla="*/ 38100 w 2226469"/>
                <a:gd name="connsiteY17" fmla="*/ 259556 h 557213"/>
                <a:gd name="connsiteX18" fmla="*/ 102394 w 2226469"/>
                <a:gd name="connsiteY18" fmla="*/ 288131 h 557213"/>
                <a:gd name="connsiteX19" fmla="*/ 166687 w 2226469"/>
                <a:gd name="connsiteY19" fmla="*/ 309563 h 557213"/>
                <a:gd name="connsiteX20" fmla="*/ 228600 w 2226469"/>
                <a:gd name="connsiteY20" fmla="*/ 326231 h 557213"/>
                <a:gd name="connsiteX21" fmla="*/ 288131 w 2226469"/>
                <a:gd name="connsiteY21" fmla="*/ 338138 h 557213"/>
                <a:gd name="connsiteX22" fmla="*/ 330994 w 2226469"/>
                <a:gd name="connsiteY22" fmla="*/ 340519 h 557213"/>
                <a:gd name="connsiteX23" fmla="*/ 373856 w 2226469"/>
                <a:gd name="connsiteY23" fmla="*/ 333375 h 557213"/>
                <a:gd name="connsiteX24" fmla="*/ 623887 w 2226469"/>
                <a:gd name="connsiteY24" fmla="*/ 266700 h 557213"/>
                <a:gd name="connsiteX25" fmla="*/ 973931 w 2226469"/>
                <a:gd name="connsiteY25" fmla="*/ 180975 h 557213"/>
                <a:gd name="connsiteX26" fmla="*/ 1231106 w 2226469"/>
                <a:gd name="connsiteY26" fmla="*/ 133350 h 557213"/>
                <a:gd name="connsiteX27" fmla="*/ 1524000 w 2226469"/>
                <a:gd name="connsiteY27" fmla="*/ 95250 h 557213"/>
                <a:gd name="connsiteX28" fmla="*/ 1695450 w 2226469"/>
                <a:gd name="connsiteY28" fmla="*/ 66675 h 557213"/>
                <a:gd name="connsiteX29" fmla="*/ 1850231 w 2226469"/>
                <a:gd name="connsiteY29" fmla="*/ 0 h 557213"/>
                <a:gd name="connsiteX30" fmla="*/ 1966912 w 2226469"/>
                <a:gd name="connsiteY30" fmla="*/ 38100 h 557213"/>
                <a:gd name="connsiteX31" fmla="*/ 2045494 w 2226469"/>
                <a:gd name="connsiteY31" fmla="*/ 71438 h 557213"/>
                <a:gd name="connsiteX32" fmla="*/ 2116931 w 2226469"/>
                <a:gd name="connsiteY32" fmla="*/ 107156 h 557213"/>
                <a:gd name="connsiteX33" fmla="*/ 2169319 w 2226469"/>
                <a:gd name="connsiteY33" fmla="*/ 147638 h 557213"/>
                <a:gd name="connsiteX34" fmla="*/ 2205037 w 2226469"/>
                <a:gd name="connsiteY34" fmla="*/ 185738 h 557213"/>
                <a:gd name="connsiteX35" fmla="*/ 2221706 w 2226469"/>
                <a:gd name="connsiteY35" fmla="*/ 209550 h 557213"/>
                <a:gd name="connsiteX36" fmla="*/ 2226469 w 2226469"/>
                <a:gd name="connsiteY36" fmla="*/ 223838 h 557213"/>
                <a:gd name="connsiteX37" fmla="*/ 2219325 w 2226469"/>
                <a:gd name="connsiteY37" fmla="*/ 250031 h 557213"/>
                <a:gd name="connsiteX38" fmla="*/ 2188369 w 2226469"/>
                <a:gd name="connsiteY38" fmla="*/ 271463 h 557213"/>
                <a:gd name="connsiteX39" fmla="*/ 2150269 w 2226469"/>
                <a:gd name="connsiteY39" fmla="*/ 288131 h 557213"/>
                <a:gd name="connsiteX40" fmla="*/ 2069306 w 2226469"/>
                <a:gd name="connsiteY40" fmla="*/ 290513 h 557213"/>
                <a:gd name="connsiteX41" fmla="*/ 1924050 w 2226469"/>
                <a:gd name="connsiteY41" fmla="*/ 276225 h 557213"/>
                <a:gd name="connsiteX42" fmla="*/ 1771650 w 2226469"/>
                <a:gd name="connsiteY42" fmla="*/ 273844 h 557213"/>
                <a:gd name="connsiteX43" fmla="*/ 1612106 w 2226469"/>
                <a:gd name="connsiteY43" fmla="*/ 280988 h 557213"/>
                <a:gd name="connsiteX44" fmla="*/ 1421606 w 2226469"/>
                <a:gd name="connsiteY44" fmla="*/ 292894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6469" h="557213">
                  <a:moveTo>
                    <a:pt x="1421606" y="292894"/>
                  </a:moveTo>
                  <a:lnTo>
                    <a:pt x="1202531" y="319088"/>
                  </a:lnTo>
                  <a:lnTo>
                    <a:pt x="950119" y="366713"/>
                  </a:lnTo>
                  <a:lnTo>
                    <a:pt x="797719" y="407194"/>
                  </a:lnTo>
                  <a:lnTo>
                    <a:pt x="621506" y="461963"/>
                  </a:lnTo>
                  <a:lnTo>
                    <a:pt x="502444" y="507206"/>
                  </a:lnTo>
                  <a:lnTo>
                    <a:pt x="397669" y="557213"/>
                  </a:lnTo>
                  <a:lnTo>
                    <a:pt x="369094" y="557213"/>
                  </a:lnTo>
                  <a:lnTo>
                    <a:pt x="297656" y="533400"/>
                  </a:lnTo>
                  <a:lnTo>
                    <a:pt x="228600" y="497681"/>
                  </a:lnTo>
                  <a:lnTo>
                    <a:pt x="147637" y="442913"/>
                  </a:lnTo>
                  <a:lnTo>
                    <a:pt x="92869" y="395288"/>
                  </a:lnTo>
                  <a:lnTo>
                    <a:pt x="23812" y="330994"/>
                  </a:lnTo>
                  <a:lnTo>
                    <a:pt x="9525" y="314325"/>
                  </a:lnTo>
                  <a:lnTo>
                    <a:pt x="0" y="292894"/>
                  </a:lnTo>
                  <a:lnTo>
                    <a:pt x="2381" y="266700"/>
                  </a:lnTo>
                  <a:lnTo>
                    <a:pt x="16669" y="257175"/>
                  </a:lnTo>
                  <a:lnTo>
                    <a:pt x="38100" y="259556"/>
                  </a:lnTo>
                  <a:lnTo>
                    <a:pt x="102394" y="288131"/>
                  </a:lnTo>
                  <a:lnTo>
                    <a:pt x="166687" y="309563"/>
                  </a:lnTo>
                  <a:lnTo>
                    <a:pt x="228600" y="326231"/>
                  </a:lnTo>
                  <a:lnTo>
                    <a:pt x="288131" y="338138"/>
                  </a:lnTo>
                  <a:lnTo>
                    <a:pt x="330994" y="340519"/>
                  </a:lnTo>
                  <a:lnTo>
                    <a:pt x="373856" y="333375"/>
                  </a:lnTo>
                  <a:lnTo>
                    <a:pt x="623887" y="266700"/>
                  </a:lnTo>
                  <a:lnTo>
                    <a:pt x="973931" y="180975"/>
                  </a:lnTo>
                  <a:lnTo>
                    <a:pt x="1231106" y="133350"/>
                  </a:lnTo>
                  <a:lnTo>
                    <a:pt x="1524000" y="95250"/>
                  </a:lnTo>
                  <a:lnTo>
                    <a:pt x="1695450" y="66675"/>
                  </a:lnTo>
                  <a:lnTo>
                    <a:pt x="1850231" y="0"/>
                  </a:lnTo>
                  <a:lnTo>
                    <a:pt x="1966912" y="38100"/>
                  </a:lnTo>
                  <a:lnTo>
                    <a:pt x="2045494" y="71438"/>
                  </a:lnTo>
                  <a:lnTo>
                    <a:pt x="2116931" y="107156"/>
                  </a:lnTo>
                  <a:lnTo>
                    <a:pt x="2169319" y="147638"/>
                  </a:lnTo>
                  <a:lnTo>
                    <a:pt x="2205037" y="185738"/>
                  </a:lnTo>
                  <a:lnTo>
                    <a:pt x="2221706" y="209550"/>
                  </a:lnTo>
                  <a:lnTo>
                    <a:pt x="2226469" y="223838"/>
                  </a:lnTo>
                  <a:lnTo>
                    <a:pt x="2219325" y="250031"/>
                  </a:lnTo>
                  <a:lnTo>
                    <a:pt x="2188369" y="271463"/>
                  </a:lnTo>
                  <a:lnTo>
                    <a:pt x="2150269" y="288131"/>
                  </a:lnTo>
                  <a:lnTo>
                    <a:pt x="2069306" y="290513"/>
                  </a:lnTo>
                  <a:lnTo>
                    <a:pt x="1924050" y="276225"/>
                  </a:lnTo>
                  <a:lnTo>
                    <a:pt x="1771650" y="273844"/>
                  </a:lnTo>
                  <a:lnTo>
                    <a:pt x="1612106" y="280988"/>
                  </a:lnTo>
                  <a:lnTo>
                    <a:pt x="1421606" y="292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3">
              <a:extLst>
                <a:ext uri="{FF2B5EF4-FFF2-40B4-BE49-F238E27FC236}">
                  <a16:creationId xmlns:a16="http://schemas.microsoft.com/office/drawing/2014/main" id="{8CAED5CE-AE25-4108-89B2-9B2D83BCCFD8}"/>
                </a:ext>
              </a:extLst>
            </p:cNvPr>
            <p:cNvSpPr/>
            <p:nvPr/>
          </p:nvSpPr>
          <p:spPr>
            <a:xfrm rot="16200000">
              <a:off x="2990850" y="3101975"/>
              <a:ext cx="1957388" cy="554038"/>
            </a:xfrm>
            <a:custGeom>
              <a:avLst/>
              <a:gdLst>
                <a:gd name="connsiteX0" fmla="*/ 528638 w 1957388"/>
                <a:gd name="connsiteY0" fmla="*/ 469106 h 554831"/>
                <a:gd name="connsiteX1" fmla="*/ 52388 w 1957388"/>
                <a:gd name="connsiteY1" fmla="*/ 469106 h 554831"/>
                <a:gd name="connsiteX2" fmla="*/ 0 w 1957388"/>
                <a:gd name="connsiteY2" fmla="*/ 247650 h 554831"/>
                <a:gd name="connsiteX3" fmla="*/ 564356 w 1957388"/>
                <a:gd name="connsiteY3" fmla="*/ 242887 h 554831"/>
                <a:gd name="connsiteX4" fmla="*/ 1004888 w 1957388"/>
                <a:gd name="connsiteY4" fmla="*/ 245269 h 554831"/>
                <a:gd name="connsiteX5" fmla="*/ 1190625 w 1957388"/>
                <a:gd name="connsiteY5" fmla="*/ 247650 h 554831"/>
                <a:gd name="connsiteX6" fmla="*/ 1519238 w 1957388"/>
                <a:gd name="connsiteY6" fmla="*/ 250031 h 554831"/>
                <a:gd name="connsiteX7" fmla="*/ 1604963 w 1957388"/>
                <a:gd name="connsiteY7" fmla="*/ 245269 h 554831"/>
                <a:gd name="connsiteX8" fmla="*/ 1643063 w 1957388"/>
                <a:gd name="connsiteY8" fmla="*/ 240506 h 554831"/>
                <a:gd name="connsiteX9" fmla="*/ 1676400 w 1957388"/>
                <a:gd name="connsiteY9" fmla="*/ 230981 h 554831"/>
                <a:gd name="connsiteX10" fmla="*/ 1716881 w 1957388"/>
                <a:gd name="connsiteY10" fmla="*/ 216694 h 554831"/>
                <a:gd name="connsiteX11" fmla="*/ 1747838 w 1957388"/>
                <a:gd name="connsiteY11" fmla="*/ 200025 h 554831"/>
                <a:gd name="connsiteX12" fmla="*/ 1776413 w 1957388"/>
                <a:gd name="connsiteY12" fmla="*/ 180975 h 554831"/>
                <a:gd name="connsiteX13" fmla="*/ 1800225 w 1957388"/>
                <a:gd name="connsiteY13" fmla="*/ 157162 h 554831"/>
                <a:gd name="connsiteX14" fmla="*/ 1826419 w 1957388"/>
                <a:gd name="connsiteY14" fmla="*/ 119062 h 554831"/>
                <a:gd name="connsiteX15" fmla="*/ 1876425 w 1957388"/>
                <a:gd name="connsiteY15" fmla="*/ 0 h 554831"/>
                <a:gd name="connsiteX16" fmla="*/ 1957388 w 1957388"/>
                <a:gd name="connsiteY16" fmla="*/ 97631 h 554831"/>
                <a:gd name="connsiteX17" fmla="*/ 1912144 w 1957388"/>
                <a:gd name="connsiteY17" fmla="*/ 204787 h 554831"/>
                <a:gd name="connsiteX18" fmla="*/ 1885950 w 1957388"/>
                <a:gd name="connsiteY18" fmla="*/ 309562 h 554831"/>
                <a:gd name="connsiteX19" fmla="*/ 1859756 w 1957388"/>
                <a:gd name="connsiteY19" fmla="*/ 373856 h 554831"/>
                <a:gd name="connsiteX20" fmla="*/ 1821656 w 1957388"/>
                <a:gd name="connsiteY20" fmla="*/ 447675 h 554831"/>
                <a:gd name="connsiteX21" fmla="*/ 1771650 w 1957388"/>
                <a:gd name="connsiteY21" fmla="*/ 523875 h 554831"/>
                <a:gd name="connsiteX22" fmla="*/ 1750219 w 1957388"/>
                <a:gd name="connsiteY22" fmla="*/ 542925 h 554831"/>
                <a:gd name="connsiteX23" fmla="*/ 1719263 w 1957388"/>
                <a:gd name="connsiteY23" fmla="*/ 554831 h 554831"/>
                <a:gd name="connsiteX24" fmla="*/ 1685925 w 1957388"/>
                <a:gd name="connsiteY24" fmla="*/ 554831 h 554831"/>
                <a:gd name="connsiteX25" fmla="*/ 1654969 w 1957388"/>
                <a:gd name="connsiteY25" fmla="*/ 545306 h 554831"/>
                <a:gd name="connsiteX26" fmla="*/ 1602581 w 1957388"/>
                <a:gd name="connsiteY26" fmla="*/ 523875 h 554831"/>
                <a:gd name="connsiteX27" fmla="*/ 1547813 w 1957388"/>
                <a:gd name="connsiteY27" fmla="*/ 507206 h 554831"/>
                <a:gd name="connsiteX28" fmla="*/ 1478756 w 1957388"/>
                <a:gd name="connsiteY28" fmla="*/ 490537 h 554831"/>
                <a:gd name="connsiteX29" fmla="*/ 1393031 w 1957388"/>
                <a:gd name="connsiteY29" fmla="*/ 476250 h 554831"/>
                <a:gd name="connsiteX30" fmla="*/ 1247775 w 1957388"/>
                <a:gd name="connsiteY30" fmla="*/ 473869 h 554831"/>
                <a:gd name="connsiteX31" fmla="*/ 1069181 w 1957388"/>
                <a:gd name="connsiteY31" fmla="*/ 464344 h 554831"/>
                <a:gd name="connsiteX32" fmla="*/ 528638 w 1957388"/>
                <a:gd name="connsiteY32" fmla="*/ 469106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7388" h="554831">
                  <a:moveTo>
                    <a:pt x="528638" y="469106"/>
                  </a:moveTo>
                  <a:lnTo>
                    <a:pt x="52388" y="469106"/>
                  </a:lnTo>
                  <a:lnTo>
                    <a:pt x="0" y="247650"/>
                  </a:lnTo>
                  <a:lnTo>
                    <a:pt x="564356" y="242887"/>
                  </a:lnTo>
                  <a:lnTo>
                    <a:pt x="1004888" y="245269"/>
                  </a:lnTo>
                  <a:lnTo>
                    <a:pt x="1190625" y="247650"/>
                  </a:lnTo>
                  <a:lnTo>
                    <a:pt x="1519238" y="250031"/>
                  </a:lnTo>
                  <a:lnTo>
                    <a:pt x="1604963" y="245269"/>
                  </a:lnTo>
                  <a:lnTo>
                    <a:pt x="1643063" y="240506"/>
                  </a:lnTo>
                  <a:lnTo>
                    <a:pt x="1676400" y="230981"/>
                  </a:lnTo>
                  <a:lnTo>
                    <a:pt x="1716881" y="216694"/>
                  </a:lnTo>
                  <a:lnTo>
                    <a:pt x="1747838" y="200025"/>
                  </a:lnTo>
                  <a:lnTo>
                    <a:pt x="1776413" y="180975"/>
                  </a:lnTo>
                  <a:lnTo>
                    <a:pt x="1800225" y="157162"/>
                  </a:lnTo>
                  <a:lnTo>
                    <a:pt x="1826419" y="119062"/>
                  </a:lnTo>
                  <a:lnTo>
                    <a:pt x="1876425" y="0"/>
                  </a:lnTo>
                  <a:lnTo>
                    <a:pt x="1957388" y="97631"/>
                  </a:lnTo>
                  <a:lnTo>
                    <a:pt x="1912144" y="204787"/>
                  </a:lnTo>
                  <a:lnTo>
                    <a:pt x="1885950" y="309562"/>
                  </a:lnTo>
                  <a:lnTo>
                    <a:pt x="1859756" y="373856"/>
                  </a:lnTo>
                  <a:lnTo>
                    <a:pt x="1821656" y="447675"/>
                  </a:lnTo>
                  <a:lnTo>
                    <a:pt x="1771650" y="523875"/>
                  </a:lnTo>
                  <a:lnTo>
                    <a:pt x="1750219" y="542925"/>
                  </a:lnTo>
                  <a:lnTo>
                    <a:pt x="1719263" y="554831"/>
                  </a:lnTo>
                  <a:lnTo>
                    <a:pt x="1685925" y="554831"/>
                  </a:lnTo>
                  <a:lnTo>
                    <a:pt x="1654969" y="545306"/>
                  </a:lnTo>
                  <a:lnTo>
                    <a:pt x="1602581" y="523875"/>
                  </a:lnTo>
                  <a:lnTo>
                    <a:pt x="1547813" y="507206"/>
                  </a:lnTo>
                  <a:lnTo>
                    <a:pt x="1478756" y="490537"/>
                  </a:lnTo>
                  <a:lnTo>
                    <a:pt x="1393031" y="476250"/>
                  </a:lnTo>
                  <a:lnTo>
                    <a:pt x="1247775" y="473869"/>
                  </a:lnTo>
                  <a:lnTo>
                    <a:pt x="1069181" y="464344"/>
                  </a:lnTo>
                  <a:lnTo>
                    <a:pt x="528638" y="469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089B8EB1-688F-4719-BA7B-5CF9333735C0}"/>
                </a:ext>
              </a:extLst>
            </p:cNvPr>
            <p:cNvSpPr/>
            <p:nvPr/>
          </p:nvSpPr>
          <p:spPr>
            <a:xfrm>
              <a:off x="3346450" y="4087813"/>
              <a:ext cx="1606550" cy="1069975"/>
            </a:xfrm>
            <a:custGeom>
              <a:avLst/>
              <a:gdLst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212057 w 1607442"/>
                <a:gd name="connsiteY26" fmla="*/ 850107 h 1133475"/>
                <a:gd name="connsiteX27" fmla="*/ 1250157 w 1607442"/>
                <a:gd name="connsiteY27" fmla="*/ 469107 h 1133475"/>
                <a:gd name="connsiteX28" fmla="*/ 1262063 w 1607442"/>
                <a:gd name="connsiteY28" fmla="*/ 321469 h 1133475"/>
                <a:gd name="connsiteX29" fmla="*/ 1257300 w 1607442"/>
                <a:gd name="connsiteY29" fmla="*/ 288132 h 1133475"/>
                <a:gd name="connsiteX30" fmla="*/ 1247775 w 1607442"/>
                <a:gd name="connsiteY30" fmla="*/ 269082 h 1133475"/>
                <a:gd name="connsiteX31" fmla="*/ 1228725 w 1607442"/>
                <a:gd name="connsiteY31" fmla="*/ 254794 h 1133475"/>
                <a:gd name="connsiteX32" fmla="*/ 1190625 w 1607442"/>
                <a:gd name="connsiteY32" fmla="*/ 250032 h 1133475"/>
                <a:gd name="connsiteX33" fmla="*/ 1119188 w 1607442"/>
                <a:gd name="connsiteY33" fmla="*/ 266700 h 1133475"/>
                <a:gd name="connsiteX34" fmla="*/ 733425 w 1607442"/>
                <a:gd name="connsiteY34" fmla="*/ 357188 h 1133475"/>
                <a:gd name="connsiteX35" fmla="*/ 478632 w 1607442"/>
                <a:gd name="connsiteY35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195257 w 1607442"/>
                <a:gd name="connsiteY26" fmla="*/ 1053306 h 1133475"/>
                <a:gd name="connsiteX27" fmla="*/ 1212057 w 1607442"/>
                <a:gd name="connsiteY27" fmla="*/ 850107 h 1133475"/>
                <a:gd name="connsiteX28" fmla="*/ 1250157 w 1607442"/>
                <a:gd name="connsiteY28" fmla="*/ 469107 h 1133475"/>
                <a:gd name="connsiteX29" fmla="*/ 1262063 w 1607442"/>
                <a:gd name="connsiteY29" fmla="*/ 321469 h 1133475"/>
                <a:gd name="connsiteX30" fmla="*/ 1257300 w 1607442"/>
                <a:gd name="connsiteY30" fmla="*/ 288132 h 1133475"/>
                <a:gd name="connsiteX31" fmla="*/ 1247775 w 1607442"/>
                <a:gd name="connsiteY31" fmla="*/ 269082 h 1133475"/>
                <a:gd name="connsiteX32" fmla="*/ 1228725 w 1607442"/>
                <a:gd name="connsiteY32" fmla="*/ 254794 h 1133475"/>
                <a:gd name="connsiteX33" fmla="*/ 1190625 w 1607442"/>
                <a:gd name="connsiteY33" fmla="*/ 250032 h 1133475"/>
                <a:gd name="connsiteX34" fmla="*/ 1119188 w 1607442"/>
                <a:gd name="connsiteY34" fmla="*/ 266700 h 1133475"/>
                <a:gd name="connsiteX35" fmla="*/ 733425 w 1607442"/>
                <a:gd name="connsiteY35" fmla="*/ 357188 h 1133475"/>
                <a:gd name="connsiteX36" fmla="*/ 478632 w 1607442"/>
                <a:gd name="connsiteY36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78715 w 1607442"/>
                <a:gd name="connsiteY24" fmla="*/ 1069975 h 1133475"/>
                <a:gd name="connsiteX25" fmla="*/ 1366838 w 1607442"/>
                <a:gd name="connsiteY25" fmla="*/ 1133475 h 1133475"/>
                <a:gd name="connsiteX26" fmla="*/ 1188244 w 1607442"/>
                <a:gd name="connsiteY26" fmla="*/ 1121569 h 1133475"/>
                <a:gd name="connsiteX27" fmla="*/ 1195257 w 1607442"/>
                <a:gd name="connsiteY27" fmla="*/ 1053306 h 1133475"/>
                <a:gd name="connsiteX28" fmla="*/ 1212057 w 1607442"/>
                <a:gd name="connsiteY28" fmla="*/ 850107 h 1133475"/>
                <a:gd name="connsiteX29" fmla="*/ 1250157 w 1607442"/>
                <a:gd name="connsiteY29" fmla="*/ 469107 h 1133475"/>
                <a:gd name="connsiteX30" fmla="*/ 1262063 w 1607442"/>
                <a:gd name="connsiteY30" fmla="*/ 321469 h 1133475"/>
                <a:gd name="connsiteX31" fmla="*/ 1257300 w 1607442"/>
                <a:gd name="connsiteY31" fmla="*/ 288132 h 1133475"/>
                <a:gd name="connsiteX32" fmla="*/ 1247775 w 1607442"/>
                <a:gd name="connsiteY32" fmla="*/ 269082 h 1133475"/>
                <a:gd name="connsiteX33" fmla="*/ 1228725 w 1607442"/>
                <a:gd name="connsiteY33" fmla="*/ 254794 h 1133475"/>
                <a:gd name="connsiteX34" fmla="*/ 1190625 w 1607442"/>
                <a:gd name="connsiteY34" fmla="*/ 250032 h 1133475"/>
                <a:gd name="connsiteX35" fmla="*/ 1119188 w 1607442"/>
                <a:gd name="connsiteY35" fmla="*/ 266700 h 1133475"/>
                <a:gd name="connsiteX36" fmla="*/ 733425 w 1607442"/>
                <a:gd name="connsiteY36" fmla="*/ 357188 h 1133475"/>
                <a:gd name="connsiteX37" fmla="*/ 478632 w 1607442"/>
                <a:gd name="connsiteY37" fmla="*/ 414338 h 1133475"/>
                <a:gd name="connsiteX0" fmla="*/ 478632 w 1607442"/>
                <a:gd name="connsiteY0" fmla="*/ 414338 h 1121569"/>
                <a:gd name="connsiteX1" fmla="*/ 104775 w 1607442"/>
                <a:gd name="connsiteY1" fmla="*/ 490538 h 1121569"/>
                <a:gd name="connsiteX2" fmla="*/ 0 w 1607442"/>
                <a:gd name="connsiteY2" fmla="*/ 316707 h 1121569"/>
                <a:gd name="connsiteX3" fmla="*/ 254794 w 1607442"/>
                <a:gd name="connsiteY3" fmla="*/ 276225 h 1121569"/>
                <a:gd name="connsiteX4" fmla="*/ 592932 w 1607442"/>
                <a:gd name="connsiteY4" fmla="*/ 207169 h 1121569"/>
                <a:gd name="connsiteX5" fmla="*/ 828675 w 1607442"/>
                <a:gd name="connsiteY5" fmla="*/ 161925 h 1121569"/>
                <a:gd name="connsiteX6" fmla="*/ 1176338 w 1607442"/>
                <a:gd name="connsiteY6" fmla="*/ 73819 h 1121569"/>
                <a:gd name="connsiteX7" fmla="*/ 1195388 w 1607442"/>
                <a:gd name="connsiteY7" fmla="*/ 52388 h 1121569"/>
                <a:gd name="connsiteX8" fmla="*/ 1219200 w 1607442"/>
                <a:gd name="connsiteY8" fmla="*/ 30957 h 1121569"/>
                <a:gd name="connsiteX9" fmla="*/ 1254919 w 1607442"/>
                <a:gd name="connsiteY9" fmla="*/ 9525 h 1121569"/>
                <a:gd name="connsiteX10" fmla="*/ 1297782 w 1607442"/>
                <a:gd name="connsiteY10" fmla="*/ 0 h 1121569"/>
                <a:gd name="connsiteX11" fmla="*/ 1328738 w 1607442"/>
                <a:gd name="connsiteY11" fmla="*/ 4763 h 1121569"/>
                <a:gd name="connsiteX12" fmla="*/ 1362075 w 1607442"/>
                <a:gd name="connsiteY12" fmla="*/ 23813 h 1121569"/>
                <a:gd name="connsiteX13" fmla="*/ 1445419 w 1607442"/>
                <a:gd name="connsiteY13" fmla="*/ 85725 h 1121569"/>
                <a:gd name="connsiteX14" fmla="*/ 1535907 w 1607442"/>
                <a:gd name="connsiteY14" fmla="*/ 152400 h 1121569"/>
                <a:gd name="connsiteX15" fmla="*/ 1574007 w 1607442"/>
                <a:gd name="connsiteY15" fmla="*/ 183357 h 1121569"/>
                <a:gd name="connsiteX16" fmla="*/ 1597819 w 1607442"/>
                <a:gd name="connsiteY16" fmla="*/ 211932 h 1121569"/>
                <a:gd name="connsiteX17" fmla="*/ 1604963 w 1607442"/>
                <a:gd name="connsiteY17" fmla="*/ 233363 h 1121569"/>
                <a:gd name="connsiteX18" fmla="*/ 1607344 w 1607442"/>
                <a:gd name="connsiteY18" fmla="*/ 254794 h 1121569"/>
                <a:gd name="connsiteX19" fmla="*/ 1600200 w 1607442"/>
                <a:gd name="connsiteY19" fmla="*/ 295275 h 1121569"/>
                <a:gd name="connsiteX20" fmla="*/ 1583532 w 1607442"/>
                <a:gd name="connsiteY20" fmla="*/ 323850 h 1121569"/>
                <a:gd name="connsiteX21" fmla="*/ 1557338 w 1607442"/>
                <a:gd name="connsiteY21" fmla="*/ 357188 h 1121569"/>
                <a:gd name="connsiteX22" fmla="*/ 1528763 w 1607442"/>
                <a:gd name="connsiteY22" fmla="*/ 385763 h 1121569"/>
                <a:gd name="connsiteX23" fmla="*/ 1478757 w 1607442"/>
                <a:gd name="connsiteY23" fmla="*/ 626269 h 1121569"/>
                <a:gd name="connsiteX24" fmla="*/ 1378715 w 1607442"/>
                <a:gd name="connsiteY24" fmla="*/ 1069975 h 1121569"/>
                <a:gd name="connsiteX25" fmla="*/ 1188244 w 1607442"/>
                <a:gd name="connsiteY25" fmla="*/ 1121569 h 1121569"/>
                <a:gd name="connsiteX26" fmla="*/ 1195257 w 1607442"/>
                <a:gd name="connsiteY26" fmla="*/ 1053306 h 1121569"/>
                <a:gd name="connsiteX27" fmla="*/ 1212057 w 1607442"/>
                <a:gd name="connsiteY27" fmla="*/ 850107 h 1121569"/>
                <a:gd name="connsiteX28" fmla="*/ 1250157 w 1607442"/>
                <a:gd name="connsiteY28" fmla="*/ 469107 h 1121569"/>
                <a:gd name="connsiteX29" fmla="*/ 1262063 w 1607442"/>
                <a:gd name="connsiteY29" fmla="*/ 321469 h 1121569"/>
                <a:gd name="connsiteX30" fmla="*/ 1257300 w 1607442"/>
                <a:gd name="connsiteY30" fmla="*/ 288132 h 1121569"/>
                <a:gd name="connsiteX31" fmla="*/ 1247775 w 1607442"/>
                <a:gd name="connsiteY31" fmla="*/ 269082 h 1121569"/>
                <a:gd name="connsiteX32" fmla="*/ 1228725 w 1607442"/>
                <a:gd name="connsiteY32" fmla="*/ 254794 h 1121569"/>
                <a:gd name="connsiteX33" fmla="*/ 1190625 w 1607442"/>
                <a:gd name="connsiteY33" fmla="*/ 250032 h 1121569"/>
                <a:gd name="connsiteX34" fmla="*/ 1119188 w 1607442"/>
                <a:gd name="connsiteY34" fmla="*/ 266700 h 1121569"/>
                <a:gd name="connsiteX35" fmla="*/ 733425 w 1607442"/>
                <a:gd name="connsiteY35" fmla="*/ 357188 h 1121569"/>
                <a:gd name="connsiteX36" fmla="*/ 478632 w 1607442"/>
                <a:gd name="connsiteY36" fmla="*/ 414338 h 1121569"/>
                <a:gd name="connsiteX0" fmla="*/ 478632 w 1607442"/>
                <a:gd name="connsiteY0" fmla="*/ 414338 h 1069975"/>
                <a:gd name="connsiteX1" fmla="*/ 104775 w 1607442"/>
                <a:gd name="connsiteY1" fmla="*/ 490538 h 1069975"/>
                <a:gd name="connsiteX2" fmla="*/ 0 w 1607442"/>
                <a:gd name="connsiteY2" fmla="*/ 316707 h 1069975"/>
                <a:gd name="connsiteX3" fmla="*/ 254794 w 1607442"/>
                <a:gd name="connsiteY3" fmla="*/ 276225 h 1069975"/>
                <a:gd name="connsiteX4" fmla="*/ 592932 w 1607442"/>
                <a:gd name="connsiteY4" fmla="*/ 207169 h 1069975"/>
                <a:gd name="connsiteX5" fmla="*/ 828675 w 1607442"/>
                <a:gd name="connsiteY5" fmla="*/ 161925 h 1069975"/>
                <a:gd name="connsiteX6" fmla="*/ 1176338 w 1607442"/>
                <a:gd name="connsiteY6" fmla="*/ 73819 h 1069975"/>
                <a:gd name="connsiteX7" fmla="*/ 1195388 w 1607442"/>
                <a:gd name="connsiteY7" fmla="*/ 52388 h 1069975"/>
                <a:gd name="connsiteX8" fmla="*/ 1219200 w 1607442"/>
                <a:gd name="connsiteY8" fmla="*/ 30957 h 1069975"/>
                <a:gd name="connsiteX9" fmla="*/ 1254919 w 1607442"/>
                <a:gd name="connsiteY9" fmla="*/ 9525 h 1069975"/>
                <a:gd name="connsiteX10" fmla="*/ 1297782 w 1607442"/>
                <a:gd name="connsiteY10" fmla="*/ 0 h 1069975"/>
                <a:gd name="connsiteX11" fmla="*/ 1328738 w 1607442"/>
                <a:gd name="connsiteY11" fmla="*/ 4763 h 1069975"/>
                <a:gd name="connsiteX12" fmla="*/ 1362075 w 1607442"/>
                <a:gd name="connsiteY12" fmla="*/ 23813 h 1069975"/>
                <a:gd name="connsiteX13" fmla="*/ 1445419 w 1607442"/>
                <a:gd name="connsiteY13" fmla="*/ 85725 h 1069975"/>
                <a:gd name="connsiteX14" fmla="*/ 1535907 w 1607442"/>
                <a:gd name="connsiteY14" fmla="*/ 152400 h 1069975"/>
                <a:gd name="connsiteX15" fmla="*/ 1574007 w 1607442"/>
                <a:gd name="connsiteY15" fmla="*/ 183357 h 1069975"/>
                <a:gd name="connsiteX16" fmla="*/ 1597819 w 1607442"/>
                <a:gd name="connsiteY16" fmla="*/ 211932 h 1069975"/>
                <a:gd name="connsiteX17" fmla="*/ 1604963 w 1607442"/>
                <a:gd name="connsiteY17" fmla="*/ 233363 h 1069975"/>
                <a:gd name="connsiteX18" fmla="*/ 1607344 w 1607442"/>
                <a:gd name="connsiteY18" fmla="*/ 254794 h 1069975"/>
                <a:gd name="connsiteX19" fmla="*/ 1600200 w 1607442"/>
                <a:gd name="connsiteY19" fmla="*/ 295275 h 1069975"/>
                <a:gd name="connsiteX20" fmla="*/ 1583532 w 1607442"/>
                <a:gd name="connsiteY20" fmla="*/ 323850 h 1069975"/>
                <a:gd name="connsiteX21" fmla="*/ 1557338 w 1607442"/>
                <a:gd name="connsiteY21" fmla="*/ 357188 h 1069975"/>
                <a:gd name="connsiteX22" fmla="*/ 1528763 w 1607442"/>
                <a:gd name="connsiteY22" fmla="*/ 385763 h 1069975"/>
                <a:gd name="connsiteX23" fmla="*/ 1478757 w 1607442"/>
                <a:gd name="connsiteY23" fmla="*/ 626269 h 1069975"/>
                <a:gd name="connsiteX24" fmla="*/ 1378715 w 1607442"/>
                <a:gd name="connsiteY24" fmla="*/ 1069975 h 1069975"/>
                <a:gd name="connsiteX25" fmla="*/ 1195257 w 1607442"/>
                <a:gd name="connsiteY25" fmla="*/ 1053306 h 1069975"/>
                <a:gd name="connsiteX26" fmla="*/ 1212057 w 1607442"/>
                <a:gd name="connsiteY26" fmla="*/ 850107 h 1069975"/>
                <a:gd name="connsiteX27" fmla="*/ 1250157 w 1607442"/>
                <a:gd name="connsiteY27" fmla="*/ 469107 h 1069975"/>
                <a:gd name="connsiteX28" fmla="*/ 1262063 w 1607442"/>
                <a:gd name="connsiteY28" fmla="*/ 321469 h 1069975"/>
                <a:gd name="connsiteX29" fmla="*/ 1257300 w 1607442"/>
                <a:gd name="connsiteY29" fmla="*/ 288132 h 1069975"/>
                <a:gd name="connsiteX30" fmla="*/ 1247775 w 1607442"/>
                <a:gd name="connsiteY30" fmla="*/ 269082 h 1069975"/>
                <a:gd name="connsiteX31" fmla="*/ 1228725 w 1607442"/>
                <a:gd name="connsiteY31" fmla="*/ 254794 h 1069975"/>
                <a:gd name="connsiteX32" fmla="*/ 1190625 w 1607442"/>
                <a:gd name="connsiteY32" fmla="*/ 250032 h 1069975"/>
                <a:gd name="connsiteX33" fmla="*/ 1119188 w 1607442"/>
                <a:gd name="connsiteY33" fmla="*/ 266700 h 1069975"/>
                <a:gd name="connsiteX34" fmla="*/ 733425 w 1607442"/>
                <a:gd name="connsiteY34" fmla="*/ 357188 h 1069975"/>
                <a:gd name="connsiteX35" fmla="*/ 478632 w 1607442"/>
                <a:gd name="connsiteY35" fmla="*/ 414338 h 106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7442" h="1069975">
                  <a:moveTo>
                    <a:pt x="478632" y="414338"/>
                  </a:moveTo>
                  <a:lnTo>
                    <a:pt x="104775" y="490538"/>
                  </a:lnTo>
                  <a:lnTo>
                    <a:pt x="0" y="316707"/>
                  </a:lnTo>
                  <a:lnTo>
                    <a:pt x="254794" y="276225"/>
                  </a:lnTo>
                  <a:lnTo>
                    <a:pt x="592932" y="207169"/>
                  </a:lnTo>
                  <a:lnTo>
                    <a:pt x="828675" y="161925"/>
                  </a:lnTo>
                  <a:lnTo>
                    <a:pt x="1176338" y="73819"/>
                  </a:lnTo>
                  <a:lnTo>
                    <a:pt x="1195388" y="52388"/>
                  </a:lnTo>
                  <a:lnTo>
                    <a:pt x="1219200" y="30957"/>
                  </a:lnTo>
                  <a:lnTo>
                    <a:pt x="1254919" y="9525"/>
                  </a:lnTo>
                  <a:lnTo>
                    <a:pt x="1297782" y="0"/>
                  </a:lnTo>
                  <a:lnTo>
                    <a:pt x="1328738" y="4763"/>
                  </a:lnTo>
                  <a:lnTo>
                    <a:pt x="1362075" y="23813"/>
                  </a:lnTo>
                  <a:lnTo>
                    <a:pt x="1445419" y="85725"/>
                  </a:lnTo>
                  <a:lnTo>
                    <a:pt x="1535907" y="152400"/>
                  </a:lnTo>
                  <a:lnTo>
                    <a:pt x="1574007" y="183357"/>
                  </a:lnTo>
                  <a:lnTo>
                    <a:pt x="1597819" y="211932"/>
                  </a:lnTo>
                  <a:lnTo>
                    <a:pt x="1604963" y="233363"/>
                  </a:lnTo>
                  <a:cubicBezTo>
                    <a:pt x="1607442" y="253201"/>
                    <a:pt x="1607344" y="246014"/>
                    <a:pt x="1607344" y="254794"/>
                  </a:cubicBezTo>
                  <a:lnTo>
                    <a:pt x="1600200" y="295275"/>
                  </a:lnTo>
                  <a:lnTo>
                    <a:pt x="1583532" y="323850"/>
                  </a:lnTo>
                  <a:lnTo>
                    <a:pt x="1557338" y="357188"/>
                  </a:lnTo>
                  <a:lnTo>
                    <a:pt x="1528763" y="385763"/>
                  </a:lnTo>
                  <a:lnTo>
                    <a:pt x="1478757" y="626269"/>
                  </a:lnTo>
                  <a:lnTo>
                    <a:pt x="1378715" y="1069975"/>
                  </a:lnTo>
                  <a:lnTo>
                    <a:pt x="1195257" y="1053306"/>
                  </a:lnTo>
                  <a:lnTo>
                    <a:pt x="1212057" y="850107"/>
                  </a:lnTo>
                  <a:lnTo>
                    <a:pt x="1250157" y="469107"/>
                  </a:lnTo>
                  <a:lnTo>
                    <a:pt x="1262063" y="321469"/>
                  </a:lnTo>
                  <a:lnTo>
                    <a:pt x="1257300" y="288132"/>
                  </a:lnTo>
                  <a:lnTo>
                    <a:pt x="1247775" y="269082"/>
                  </a:lnTo>
                  <a:lnTo>
                    <a:pt x="1228725" y="254794"/>
                  </a:lnTo>
                  <a:lnTo>
                    <a:pt x="1190625" y="250032"/>
                  </a:lnTo>
                  <a:lnTo>
                    <a:pt x="1119188" y="266700"/>
                  </a:lnTo>
                  <a:lnTo>
                    <a:pt x="733425" y="357188"/>
                  </a:lnTo>
                  <a:lnTo>
                    <a:pt x="478632" y="4143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0A8AA14C-554B-4CD8-9F3D-81D975F1B546}"/>
                </a:ext>
              </a:extLst>
            </p:cNvPr>
            <p:cNvSpPr/>
            <p:nvPr/>
          </p:nvSpPr>
          <p:spPr>
            <a:xfrm>
              <a:off x="3551238" y="5116513"/>
              <a:ext cx="1230312" cy="381000"/>
            </a:xfrm>
            <a:custGeom>
              <a:avLst/>
              <a:gdLst>
                <a:gd name="connsiteX0" fmla="*/ 433387 w 1231106"/>
                <a:gd name="connsiteY0" fmla="*/ 297657 h 381000"/>
                <a:gd name="connsiteX1" fmla="*/ 33337 w 1231106"/>
                <a:gd name="connsiteY1" fmla="*/ 381000 h 381000"/>
                <a:gd name="connsiteX2" fmla="*/ 0 w 1231106"/>
                <a:gd name="connsiteY2" fmla="*/ 240507 h 381000"/>
                <a:gd name="connsiteX3" fmla="*/ 328612 w 1231106"/>
                <a:gd name="connsiteY3" fmla="*/ 161925 h 381000"/>
                <a:gd name="connsiteX4" fmla="*/ 585787 w 1231106"/>
                <a:gd name="connsiteY4" fmla="*/ 92869 h 381000"/>
                <a:gd name="connsiteX5" fmla="*/ 828675 w 1231106"/>
                <a:gd name="connsiteY5" fmla="*/ 38100 h 381000"/>
                <a:gd name="connsiteX6" fmla="*/ 1002506 w 1231106"/>
                <a:gd name="connsiteY6" fmla="*/ 0 h 381000"/>
                <a:gd name="connsiteX7" fmla="*/ 1181100 w 1231106"/>
                <a:gd name="connsiteY7" fmla="*/ 4763 h 381000"/>
                <a:gd name="connsiteX8" fmla="*/ 1212056 w 1231106"/>
                <a:gd name="connsiteY8" fmla="*/ 69057 h 381000"/>
                <a:gd name="connsiteX9" fmla="*/ 1228725 w 1231106"/>
                <a:gd name="connsiteY9" fmla="*/ 111919 h 381000"/>
                <a:gd name="connsiteX10" fmla="*/ 1231106 w 1231106"/>
                <a:gd name="connsiteY10" fmla="*/ 133350 h 381000"/>
                <a:gd name="connsiteX11" fmla="*/ 1226344 w 1231106"/>
                <a:gd name="connsiteY11" fmla="*/ 164307 h 381000"/>
                <a:gd name="connsiteX12" fmla="*/ 1212056 w 1231106"/>
                <a:gd name="connsiteY12" fmla="*/ 188119 h 381000"/>
                <a:gd name="connsiteX13" fmla="*/ 1183481 w 1231106"/>
                <a:gd name="connsiteY13" fmla="*/ 207169 h 381000"/>
                <a:gd name="connsiteX14" fmla="*/ 1147762 w 1231106"/>
                <a:gd name="connsiteY14" fmla="*/ 216694 h 381000"/>
                <a:gd name="connsiteX15" fmla="*/ 1073944 w 1231106"/>
                <a:gd name="connsiteY15" fmla="*/ 223838 h 381000"/>
                <a:gd name="connsiteX16" fmla="*/ 959644 w 1231106"/>
                <a:gd name="connsiteY16" fmla="*/ 230982 h 381000"/>
                <a:gd name="connsiteX17" fmla="*/ 804862 w 1231106"/>
                <a:gd name="connsiteY17" fmla="*/ 242888 h 381000"/>
                <a:gd name="connsiteX18" fmla="*/ 433387 w 1231106"/>
                <a:gd name="connsiteY18" fmla="*/ 2976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106" h="381000">
                  <a:moveTo>
                    <a:pt x="433387" y="297657"/>
                  </a:moveTo>
                  <a:lnTo>
                    <a:pt x="33337" y="381000"/>
                  </a:lnTo>
                  <a:lnTo>
                    <a:pt x="0" y="240507"/>
                  </a:lnTo>
                  <a:lnTo>
                    <a:pt x="328612" y="161925"/>
                  </a:lnTo>
                  <a:lnTo>
                    <a:pt x="585787" y="92869"/>
                  </a:lnTo>
                  <a:lnTo>
                    <a:pt x="828675" y="38100"/>
                  </a:lnTo>
                  <a:lnTo>
                    <a:pt x="1002506" y="0"/>
                  </a:lnTo>
                  <a:lnTo>
                    <a:pt x="1181100" y="4763"/>
                  </a:lnTo>
                  <a:lnTo>
                    <a:pt x="1212056" y="69057"/>
                  </a:lnTo>
                  <a:lnTo>
                    <a:pt x="1228725" y="111919"/>
                  </a:lnTo>
                  <a:lnTo>
                    <a:pt x="1231106" y="133350"/>
                  </a:lnTo>
                  <a:lnTo>
                    <a:pt x="1226344" y="164307"/>
                  </a:lnTo>
                  <a:lnTo>
                    <a:pt x="1212056" y="188119"/>
                  </a:lnTo>
                  <a:lnTo>
                    <a:pt x="1183481" y="207169"/>
                  </a:lnTo>
                  <a:lnTo>
                    <a:pt x="1147762" y="216694"/>
                  </a:lnTo>
                  <a:lnTo>
                    <a:pt x="1073944" y="223838"/>
                  </a:lnTo>
                  <a:lnTo>
                    <a:pt x="959644" y="230982"/>
                  </a:lnTo>
                  <a:lnTo>
                    <a:pt x="804862" y="242888"/>
                  </a:lnTo>
                  <a:lnTo>
                    <a:pt x="433387" y="2976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CE43405-4752-4CA0-9B5A-93DD46006B9C}"/>
                </a:ext>
              </a:extLst>
            </p:cNvPr>
            <p:cNvSpPr/>
            <p:nvPr/>
          </p:nvSpPr>
          <p:spPr>
            <a:xfrm>
              <a:off x="5019675" y="2305050"/>
              <a:ext cx="1909763" cy="452438"/>
            </a:xfrm>
            <a:custGeom>
              <a:avLst/>
              <a:gdLst>
                <a:gd name="connsiteX0" fmla="*/ 1057275 w 1909972"/>
                <a:gd name="connsiteY0" fmla="*/ 304800 h 452438"/>
                <a:gd name="connsiteX1" fmla="*/ 664369 w 1909972"/>
                <a:gd name="connsiteY1" fmla="*/ 383381 h 452438"/>
                <a:gd name="connsiteX2" fmla="*/ 302419 w 1909972"/>
                <a:gd name="connsiteY2" fmla="*/ 452438 h 452438"/>
                <a:gd name="connsiteX3" fmla="*/ 276225 w 1909972"/>
                <a:gd name="connsiteY3" fmla="*/ 450056 h 452438"/>
                <a:gd name="connsiteX4" fmla="*/ 247650 w 1909972"/>
                <a:gd name="connsiteY4" fmla="*/ 442913 h 452438"/>
                <a:gd name="connsiteX5" fmla="*/ 221456 w 1909972"/>
                <a:gd name="connsiteY5" fmla="*/ 431006 h 452438"/>
                <a:gd name="connsiteX6" fmla="*/ 190500 w 1909972"/>
                <a:gd name="connsiteY6" fmla="*/ 409575 h 452438"/>
                <a:gd name="connsiteX7" fmla="*/ 138113 w 1909972"/>
                <a:gd name="connsiteY7" fmla="*/ 359569 h 452438"/>
                <a:gd name="connsiteX8" fmla="*/ 95250 w 1909972"/>
                <a:gd name="connsiteY8" fmla="*/ 311944 h 452438"/>
                <a:gd name="connsiteX9" fmla="*/ 57150 w 1909972"/>
                <a:gd name="connsiteY9" fmla="*/ 261938 h 452438"/>
                <a:gd name="connsiteX10" fmla="*/ 21431 w 1909972"/>
                <a:gd name="connsiteY10" fmla="*/ 204788 h 452438"/>
                <a:gd name="connsiteX11" fmla="*/ 0 w 1909972"/>
                <a:gd name="connsiteY11" fmla="*/ 166688 h 452438"/>
                <a:gd name="connsiteX12" fmla="*/ 0 w 1909972"/>
                <a:gd name="connsiteY12" fmla="*/ 145256 h 452438"/>
                <a:gd name="connsiteX13" fmla="*/ 4763 w 1909972"/>
                <a:gd name="connsiteY13" fmla="*/ 130969 h 452438"/>
                <a:gd name="connsiteX14" fmla="*/ 14288 w 1909972"/>
                <a:gd name="connsiteY14" fmla="*/ 121444 h 452438"/>
                <a:gd name="connsiteX15" fmla="*/ 35719 w 1909972"/>
                <a:gd name="connsiteY15" fmla="*/ 123825 h 452438"/>
                <a:gd name="connsiteX16" fmla="*/ 61913 w 1909972"/>
                <a:gd name="connsiteY16" fmla="*/ 140494 h 452438"/>
                <a:gd name="connsiteX17" fmla="*/ 133350 w 1909972"/>
                <a:gd name="connsiteY17" fmla="*/ 195263 h 452438"/>
                <a:gd name="connsiteX18" fmla="*/ 192881 w 1909972"/>
                <a:gd name="connsiteY18" fmla="*/ 230981 h 452438"/>
                <a:gd name="connsiteX19" fmla="*/ 245269 w 1909972"/>
                <a:gd name="connsiteY19" fmla="*/ 257175 h 452438"/>
                <a:gd name="connsiteX20" fmla="*/ 290513 w 1909972"/>
                <a:gd name="connsiteY20" fmla="*/ 271463 h 452438"/>
                <a:gd name="connsiteX21" fmla="*/ 345281 w 1909972"/>
                <a:gd name="connsiteY21" fmla="*/ 266700 h 452438"/>
                <a:gd name="connsiteX22" fmla="*/ 559594 w 1909972"/>
                <a:gd name="connsiteY22" fmla="*/ 230981 h 452438"/>
                <a:gd name="connsiteX23" fmla="*/ 835819 w 1909972"/>
                <a:gd name="connsiteY23" fmla="*/ 183356 h 452438"/>
                <a:gd name="connsiteX24" fmla="*/ 1033463 w 1909972"/>
                <a:gd name="connsiteY24" fmla="*/ 135731 h 452438"/>
                <a:gd name="connsiteX25" fmla="*/ 1419225 w 1909972"/>
                <a:gd name="connsiteY25" fmla="*/ 71438 h 452438"/>
                <a:gd name="connsiteX26" fmla="*/ 1485900 w 1909972"/>
                <a:gd name="connsiteY26" fmla="*/ 42863 h 452438"/>
                <a:gd name="connsiteX27" fmla="*/ 1576388 w 1909972"/>
                <a:gd name="connsiteY27" fmla="*/ 0 h 452438"/>
                <a:gd name="connsiteX28" fmla="*/ 1631156 w 1909972"/>
                <a:gd name="connsiteY28" fmla="*/ 14288 h 452438"/>
                <a:gd name="connsiteX29" fmla="*/ 1733550 w 1909972"/>
                <a:gd name="connsiteY29" fmla="*/ 47625 h 452438"/>
                <a:gd name="connsiteX30" fmla="*/ 1793081 w 1909972"/>
                <a:gd name="connsiteY30" fmla="*/ 69056 h 452438"/>
                <a:gd name="connsiteX31" fmla="*/ 1843088 w 1909972"/>
                <a:gd name="connsiteY31" fmla="*/ 83344 h 452438"/>
                <a:gd name="connsiteX32" fmla="*/ 1871663 w 1909972"/>
                <a:gd name="connsiteY32" fmla="*/ 97631 h 452438"/>
                <a:gd name="connsiteX33" fmla="*/ 1890713 w 1909972"/>
                <a:gd name="connsiteY33" fmla="*/ 111919 h 452438"/>
                <a:gd name="connsiteX34" fmla="*/ 1902619 w 1909972"/>
                <a:gd name="connsiteY34" fmla="*/ 130969 h 452438"/>
                <a:gd name="connsiteX35" fmla="*/ 1909763 w 1909972"/>
                <a:gd name="connsiteY35" fmla="*/ 159544 h 452438"/>
                <a:gd name="connsiteX36" fmla="*/ 1905000 w 1909972"/>
                <a:gd name="connsiteY36" fmla="*/ 185738 h 452438"/>
                <a:gd name="connsiteX37" fmla="*/ 1897856 w 1909972"/>
                <a:gd name="connsiteY37" fmla="*/ 209550 h 452438"/>
                <a:gd name="connsiteX38" fmla="*/ 1885950 w 1909972"/>
                <a:gd name="connsiteY38" fmla="*/ 219075 h 452438"/>
                <a:gd name="connsiteX39" fmla="*/ 1869281 w 1909972"/>
                <a:gd name="connsiteY39" fmla="*/ 228600 h 452438"/>
                <a:gd name="connsiteX40" fmla="*/ 1824038 w 1909972"/>
                <a:gd name="connsiteY40" fmla="*/ 230981 h 452438"/>
                <a:gd name="connsiteX41" fmla="*/ 1716881 w 1909972"/>
                <a:gd name="connsiteY41" fmla="*/ 223838 h 452438"/>
                <a:gd name="connsiteX42" fmla="*/ 1612106 w 1909972"/>
                <a:gd name="connsiteY42" fmla="*/ 230981 h 452438"/>
                <a:gd name="connsiteX43" fmla="*/ 1454944 w 1909972"/>
                <a:gd name="connsiteY43" fmla="*/ 242888 h 452438"/>
                <a:gd name="connsiteX44" fmla="*/ 1266825 w 1909972"/>
                <a:gd name="connsiteY44" fmla="*/ 271463 h 452438"/>
                <a:gd name="connsiteX45" fmla="*/ 1057275 w 1909972"/>
                <a:gd name="connsiteY45" fmla="*/ 30480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972" h="452438">
                  <a:moveTo>
                    <a:pt x="1057275" y="304800"/>
                  </a:moveTo>
                  <a:lnTo>
                    <a:pt x="664369" y="383381"/>
                  </a:lnTo>
                  <a:lnTo>
                    <a:pt x="302419" y="452438"/>
                  </a:lnTo>
                  <a:lnTo>
                    <a:pt x="276225" y="450056"/>
                  </a:lnTo>
                  <a:lnTo>
                    <a:pt x="247650" y="442913"/>
                  </a:lnTo>
                  <a:lnTo>
                    <a:pt x="221456" y="431006"/>
                  </a:lnTo>
                  <a:lnTo>
                    <a:pt x="190500" y="409575"/>
                  </a:lnTo>
                  <a:lnTo>
                    <a:pt x="138113" y="359569"/>
                  </a:lnTo>
                  <a:lnTo>
                    <a:pt x="95250" y="311944"/>
                  </a:lnTo>
                  <a:lnTo>
                    <a:pt x="57150" y="261938"/>
                  </a:lnTo>
                  <a:lnTo>
                    <a:pt x="21431" y="204788"/>
                  </a:lnTo>
                  <a:lnTo>
                    <a:pt x="0" y="166688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14288" y="121444"/>
                  </a:lnTo>
                  <a:lnTo>
                    <a:pt x="35719" y="123825"/>
                  </a:lnTo>
                  <a:lnTo>
                    <a:pt x="61913" y="140494"/>
                  </a:lnTo>
                  <a:lnTo>
                    <a:pt x="133350" y="195263"/>
                  </a:lnTo>
                  <a:lnTo>
                    <a:pt x="192881" y="230981"/>
                  </a:lnTo>
                  <a:lnTo>
                    <a:pt x="245269" y="257175"/>
                  </a:lnTo>
                  <a:lnTo>
                    <a:pt x="290513" y="271463"/>
                  </a:lnTo>
                  <a:lnTo>
                    <a:pt x="345281" y="266700"/>
                  </a:lnTo>
                  <a:lnTo>
                    <a:pt x="559594" y="230981"/>
                  </a:lnTo>
                  <a:lnTo>
                    <a:pt x="835819" y="183356"/>
                  </a:lnTo>
                  <a:lnTo>
                    <a:pt x="1033463" y="135731"/>
                  </a:lnTo>
                  <a:lnTo>
                    <a:pt x="1419225" y="71438"/>
                  </a:lnTo>
                  <a:lnTo>
                    <a:pt x="1485900" y="42863"/>
                  </a:lnTo>
                  <a:lnTo>
                    <a:pt x="1576388" y="0"/>
                  </a:lnTo>
                  <a:lnTo>
                    <a:pt x="1631156" y="14288"/>
                  </a:lnTo>
                  <a:lnTo>
                    <a:pt x="1733550" y="47625"/>
                  </a:lnTo>
                  <a:lnTo>
                    <a:pt x="1793081" y="69056"/>
                  </a:lnTo>
                  <a:lnTo>
                    <a:pt x="1843088" y="83344"/>
                  </a:lnTo>
                  <a:lnTo>
                    <a:pt x="1871663" y="97631"/>
                  </a:lnTo>
                  <a:lnTo>
                    <a:pt x="1890713" y="111919"/>
                  </a:lnTo>
                  <a:cubicBezTo>
                    <a:pt x="1903080" y="129234"/>
                    <a:pt x="1902619" y="121760"/>
                    <a:pt x="1902619" y="130969"/>
                  </a:cubicBezTo>
                  <a:cubicBezTo>
                    <a:pt x="1909972" y="157929"/>
                    <a:pt x="1909763" y="148113"/>
                    <a:pt x="1909763" y="159544"/>
                  </a:cubicBezTo>
                  <a:lnTo>
                    <a:pt x="1905000" y="185738"/>
                  </a:lnTo>
                  <a:lnTo>
                    <a:pt x="1897856" y="209550"/>
                  </a:lnTo>
                  <a:lnTo>
                    <a:pt x="1885950" y="219075"/>
                  </a:lnTo>
                  <a:lnTo>
                    <a:pt x="1869281" y="228600"/>
                  </a:lnTo>
                  <a:lnTo>
                    <a:pt x="1824038" y="230981"/>
                  </a:lnTo>
                  <a:lnTo>
                    <a:pt x="1716881" y="223838"/>
                  </a:lnTo>
                  <a:lnTo>
                    <a:pt x="1612106" y="230981"/>
                  </a:lnTo>
                  <a:lnTo>
                    <a:pt x="1454944" y="242888"/>
                  </a:lnTo>
                  <a:lnTo>
                    <a:pt x="1266825" y="271463"/>
                  </a:lnTo>
                  <a:lnTo>
                    <a:pt x="1057275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847428E4-649E-4ADF-A213-662026811B22}"/>
                </a:ext>
              </a:extLst>
            </p:cNvPr>
            <p:cNvSpPr/>
            <p:nvPr/>
          </p:nvSpPr>
          <p:spPr>
            <a:xfrm>
              <a:off x="5289550" y="2790825"/>
              <a:ext cx="387350" cy="715963"/>
            </a:xfrm>
            <a:custGeom>
              <a:avLst/>
              <a:gdLst>
                <a:gd name="connsiteX0" fmla="*/ 142875 w 388144"/>
                <a:gd name="connsiteY0" fmla="*/ 500063 h 716756"/>
                <a:gd name="connsiteX1" fmla="*/ 104775 w 388144"/>
                <a:gd name="connsiteY1" fmla="*/ 388144 h 716756"/>
                <a:gd name="connsiteX2" fmla="*/ 73819 w 388144"/>
                <a:gd name="connsiteY2" fmla="*/ 290513 h 716756"/>
                <a:gd name="connsiteX3" fmla="*/ 40482 w 388144"/>
                <a:gd name="connsiteY3" fmla="*/ 173831 h 716756"/>
                <a:gd name="connsiteX4" fmla="*/ 7144 w 388144"/>
                <a:gd name="connsiteY4" fmla="*/ 57150 h 716756"/>
                <a:gd name="connsiteX5" fmla="*/ 0 w 388144"/>
                <a:gd name="connsiteY5" fmla="*/ 21431 h 716756"/>
                <a:gd name="connsiteX6" fmla="*/ 4763 w 388144"/>
                <a:gd name="connsiteY6" fmla="*/ 2381 h 716756"/>
                <a:gd name="connsiteX7" fmla="*/ 19050 w 388144"/>
                <a:gd name="connsiteY7" fmla="*/ 0 h 716756"/>
                <a:gd name="connsiteX8" fmla="*/ 38100 w 388144"/>
                <a:gd name="connsiteY8" fmla="*/ 7144 h 716756"/>
                <a:gd name="connsiteX9" fmla="*/ 85725 w 388144"/>
                <a:gd name="connsiteY9" fmla="*/ 57150 h 716756"/>
                <a:gd name="connsiteX10" fmla="*/ 180975 w 388144"/>
                <a:gd name="connsiteY10" fmla="*/ 154781 h 716756"/>
                <a:gd name="connsiteX11" fmla="*/ 283369 w 388144"/>
                <a:gd name="connsiteY11" fmla="*/ 259556 h 716756"/>
                <a:gd name="connsiteX12" fmla="*/ 369094 w 388144"/>
                <a:gd name="connsiteY12" fmla="*/ 345281 h 716756"/>
                <a:gd name="connsiteX13" fmla="*/ 383382 w 388144"/>
                <a:gd name="connsiteY13" fmla="*/ 423863 h 716756"/>
                <a:gd name="connsiteX14" fmla="*/ 388144 w 388144"/>
                <a:gd name="connsiteY14" fmla="*/ 526256 h 716756"/>
                <a:gd name="connsiteX15" fmla="*/ 388144 w 388144"/>
                <a:gd name="connsiteY15" fmla="*/ 590550 h 716756"/>
                <a:gd name="connsiteX16" fmla="*/ 383382 w 388144"/>
                <a:gd name="connsiteY16" fmla="*/ 628650 h 716756"/>
                <a:gd name="connsiteX17" fmla="*/ 373857 w 388144"/>
                <a:gd name="connsiteY17" fmla="*/ 664369 h 716756"/>
                <a:gd name="connsiteX18" fmla="*/ 359569 w 388144"/>
                <a:gd name="connsiteY18" fmla="*/ 692944 h 716756"/>
                <a:gd name="connsiteX19" fmla="*/ 345282 w 388144"/>
                <a:gd name="connsiteY19" fmla="*/ 707231 h 716756"/>
                <a:gd name="connsiteX20" fmla="*/ 321469 w 388144"/>
                <a:gd name="connsiteY20" fmla="*/ 714375 h 716756"/>
                <a:gd name="connsiteX21" fmla="*/ 292894 w 388144"/>
                <a:gd name="connsiteY21" fmla="*/ 716756 h 716756"/>
                <a:gd name="connsiteX22" fmla="*/ 266700 w 388144"/>
                <a:gd name="connsiteY22" fmla="*/ 707231 h 716756"/>
                <a:gd name="connsiteX23" fmla="*/ 247650 w 388144"/>
                <a:gd name="connsiteY23" fmla="*/ 692944 h 716756"/>
                <a:gd name="connsiteX24" fmla="*/ 228600 w 388144"/>
                <a:gd name="connsiteY24" fmla="*/ 678656 h 716756"/>
                <a:gd name="connsiteX25" fmla="*/ 207169 w 388144"/>
                <a:gd name="connsiteY25" fmla="*/ 650081 h 716756"/>
                <a:gd name="connsiteX26" fmla="*/ 188119 w 388144"/>
                <a:gd name="connsiteY26" fmla="*/ 614363 h 716756"/>
                <a:gd name="connsiteX27" fmla="*/ 142875 w 388144"/>
                <a:gd name="connsiteY27" fmla="*/ 500063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8144" h="716756">
                  <a:moveTo>
                    <a:pt x="142875" y="500063"/>
                  </a:moveTo>
                  <a:lnTo>
                    <a:pt x="104775" y="388144"/>
                  </a:lnTo>
                  <a:lnTo>
                    <a:pt x="73819" y="290513"/>
                  </a:lnTo>
                  <a:lnTo>
                    <a:pt x="40482" y="173831"/>
                  </a:lnTo>
                  <a:lnTo>
                    <a:pt x="7144" y="57150"/>
                  </a:lnTo>
                  <a:lnTo>
                    <a:pt x="0" y="21431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38100" y="7144"/>
                  </a:lnTo>
                  <a:lnTo>
                    <a:pt x="85725" y="57150"/>
                  </a:lnTo>
                  <a:lnTo>
                    <a:pt x="180975" y="154781"/>
                  </a:lnTo>
                  <a:lnTo>
                    <a:pt x="283369" y="259556"/>
                  </a:lnTo>
                  <a:lnTo>
                    <a:pt x="369094" y="345281"/>
                  </a:lnTo>
                  <a:lnTo>
                    <a:pt x="383382" y="423863"/>
                  </a:lnTo>
                  <a:lnTo>
                    <a:pt x="388144" y="526256"/>
                  </a:lnTo>
                  <a:lnTo>
                    <a:pt x="388144" y="590550"/>
                  </a:lnTo>
                  <a:lnTo>
                    <a:pt x="383382" y="628650"/>
                  </a:lnTo>
                  <a:lnTo>
                    <a:pt x="373857" y="664369"/>
                  </a:lnTo>
                  <a:lnTo>
                    <a:pt x="359569" y="692944"/>
                  </a:lnTo>
                  <a:lnTo>
                    <a:pt x="345282" y="707231"/>
                  </a:lnTo>
                  <a:lnTo>
                    <a:pt x="321469" y="714375"/>
                  </a:lnTo>
                  <a:lnTo>
                    <a:pt x="292894" y="716756"/>
                  </a:lnTo>
                  <a:lnTo>
                    <a:pt x="266700" y="707231"/>
                  </a:lnTo>
                  <a:lnTo>
                    <a:pt x="247650" y="692944"/>
                  </a:lnTo>
                  <a:lnTo>
                    <a:pt x="228600" y="678656"/>
                  </a:lnTo>
                  <a:lnTo>
                    <a:pt x="207169" y="650081"/>
                  </a:lnTo>
                  <a:lnTo>
                    <a:pt x="188119" y="614363"/>
                  </a:lnTo>
                  <a:lnTo>
                    <a:pt x="142875" y="500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A9DB9A2F-0865-4294-BA50-DF7CAC53689E}"/>
                </a:ext>
              </a:extLst>
            </p:cNvPr>
            <p:cNvSpPr/>
            <p:nvPr/>
          </p:nvSpPr>
          <p:spPr>
            <a:xfrm>
              <a:off x="6108700" y="2525713"/>
              <a:ext cx="549275" cy="1057275"/>
            </a:xfrm>
            <a:custGeom>
              <a:avLst/>
              <a:gdLst>
                <a:gd name="connsiteX0" fmla="*/ 264319 w 550069"/>
                <a:gd name="connsiteY0" fmla="*/ 740569 h 1057275"/>
                <a:gd name="connsiteX1" fmla="*/ 64294 w 550069"/>
                <a:gd name="connsiteY1" fmla="*/ 1052513 h 1057275"/>
                <a:gd name="connsiteX2" fmla="*/ 0 w 550069"/>
                <a:gd name="connsiteY2" fmla="*/ 1057275 h 1057275"/>
                <a:gd name="connsiteX3" fmla="*/ 78582 w 550069"/>
                <a:gd name="connsiteY3" fmla="*/ 807244 h 1057275"/>
                <a:gd name="connsiteX4" fmla="*/ 164307 w 550069"/>
                <a:gd name="connsiteY4" fmla="*/ 521494 h 1057275"/>
                <a:gd name="connsiteX5" fmla="*/ 192882 w 550069"/>
                <a:gd name="connsiteY5" fmla="*/ 395288 h 1057275"/>
                <a:gd name="connsiteX6" fmla="*/ 207169 w 550069"/>
                <a:gd name="connsiteY6" fmla="*/ 311944 h 1057275"/>
                <a:gd name="connsiteX7" fmla="*/ 204788 w 550069"/>
                <a:gd name="connsiteY7" fmla="*/ 271463 h 1057275"/>
                <a:gd name="connsiteX8" fmla="*/ 195263 w 550069"/>
                <a:gd name="connsiteY8" fmla="*/ 230982 h 1057275"/>
                <a:gd name="connsiteX9" fmla="*/ 176213 w 550069"/>
                <a:gd name="connsiteY9" fmla="*/ 209550 h 1057275"/>
                <a:gd name="connsiteX10" fmla="*/ 159544 w 550069"/>
                <a:gd name="connsiteY10" fmla="*/ 195263 h 1057275"/>
                <a:gd name="connsiteX11" fmla="*/ 142875 w 550069"/>
                <a:gd name="connsiteY11" fmla="*/ 178594 h 1057275"/>
                <a:gd name="connsiteX12" fmla="*/ 128588 w 550069"/>
                <a:gd name="connsiteY12" fmla="*/ 157163 h 1057275"/>
                <a:gd name="connsiteX13" fmla="*/ 119063 w 550069"/>
                <a:gd name="connsiteY13" fmla="*/ 133350 h 1057275"/>
                <a:gd name="connsiteX14" fmla="*/ 114300 w 550069"/>
                <a:gd name="connsiteY14" fmla="*/ 102394 h 1057275"/>
                <a:gd name="connsiteX15" fmla="*/ 128588 w 550069"/>
                <a:gd name="connsiteY15" fmla="*/ 7144 h 1057275"/>
                <a:gd name="connsiteX16" fmla="*/ 171450 w 550069"/>
                <a:gd name="connsiteY16" fmla="*/ 0 h 1057275"/>
                <a:gd name="connsiteX17" fmla="*/ 216694 w 550069"/>
                <a:gd name="connsiteY17" fmla="*/ 83344 h 1057275"/>
                <a:gd name="connsiteX18" fmla="*/ 238125 w 550069"/>
                <a:gd name="connsiteY18" fmla="*/ 102394 h 1057275"/>
                <a:gd name="connsiteX19" fmla="*/ 271463 w 550069"/>
                <a:gd name="connsiteY19" fmla="*/ 121444 h 1057275"/>
                <a:gd name="connsiteX20" fmla="*/ 330994 w 550069"/>
                <a:gd name="connsiteY20" fmla="*/ 145257 h 1057275"/>
                <a:gd name="connsiteX21" fmla="*/ 402432 w 550069"/>
                <a:gd name="connsiteY21" fmla="*/ 183357 h 1057275"/>
                <a:gd name="connsiteX22" fmla="*/ 469107 w 550069"/>
                <a:gd name="connsiteY22" fmla="*/ 219075 h 1057275"/>
                <a:gd name="connsiteX23" fmla="*/ 504825 w 550069"/>
                <a:gd name="connsiteY23" fmla="*/ 240507 h 1057275"/>
                <a:gd name="connsiteX24" fmla="*/ 526257 w 550069"/>
                <a:gd name="connsiteY24" fmla="*/ 259557 h 1057275"/>
                <a:gd name="connsiteX25" fmla="*/ 540544 w 550069"/>
                <a:gd name="connsiteY25" fmla="*/ 278607 h 1057275"/>
                <a:gd name="connsiteX26" fmla="*/ 547688 w 550069"/>
                <a:gd name="connsiteY26" fmla="*/ 307182 h 1057275"/>
                <a:gd name="connsiteX27" fmla="*/ 550069 w 550069"/>
                <a:gd name="connsiteY27" fmla="*/ 335757 h 1057275"/>
                <a:gd name="connsiteX28" fmla="*/ 542925 w 550069"/>
                <a:gd name="connsiteY28" fmla="*/ 371475 h 1057275"/>
                <a:gd name="connsiteX29" fmla="*/ 521494 w 550069"/>
                <a:gd name="connsiteY29" fmla="*/ 400050 h 1057275"/>
                <a:gd name="connsiteX30" fmla="*/ 452438 w 550069"/>
                <a:gd name="connsiteY30" fmla="*/ 485775 h 1057275"/>
                <a:gd name="connsiteX31" fmla="*/ 397669 w 550069"/>
                <a:gd name="connsiteY31" fmla="*/ 557213 h 1057275"/>
                <a:gd name="connsiteX32" fmla="*/ 264319 w 550069"/>
                <a:gd name="connsiteY32" fmla="*/ 7405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1057275">
                  <a:moveTo>
                    <a:pt x="264319" y="740569"/>
                  </a:moveTo>
                  <a:lnTo>
                    <a:pt x="64294" y="1052513"/>
                  </a:lnTo>
                  <a:lnTo>
                    <a:pt x="0" y="1057275"/>
                  </a:lnTo>
                  <a:lnTo>
                    <a:pt x="78582" y="807244"/>
                  </a:lnTo>
                  <a:lnTo>
                    <a:pt x="164307" y="521494"/>
                  </a:lnTo>
                  <a:lnTo>
                    <a:pt x="192882" y="395288"/>
                  </a:lnTo>
                  <a:lnTo>
                    <a:pt x="207169" y="311944"/>
                  </a:lnTo>
                  <a:lnTo>
                    <a:pt x="204788" y="271463"/>
                  </a:lnTo>
                  <a:lnTo>
                    <a:pt x="195263" y="230982"/>
                  </a:lnTo>
                  <a:lnTo>
                    <a:pt x="176213" y="209550"/>
                  </a:lnTo>
                  <a:lnTo>
                    <a:pt x="159544" y="195263"/>
                  </a:lnTo>
                  <a:lnTo>
                    <a:pt x="142875" y="178594"/>
                  </a:lnTo>
                  <a:lnTo>
                    <a:pt x="128588" y="157163"/>
                  </a:lnTo>
                  <a:lnTo>
                    <a:pt x="119063" y="133350"/>
                  </a:lnTo>
                  <a:lnTo>
                    <a:pt x="114300" y="102394"/>
                  </a:lnTo>
                  <a:lnTo>
                    <a:pt x="128588" y="7144"/>
                  </a:lnTo>
                  <a:lnTo>
                    <a:pt x="171450" y="0"/>
                  </a:lnTo>
                  <a:lnTo>
                    <a:pt x="216694" y="83344"/>
                  </a:lnTo>
                  <a:lnTo>
                    <a:pt x="238125" y="102394"/>
                  </a:lnTo>
                  <a:lnTo>
                    <a:pt x="271463" y="121444"/>
                  </a:lnTo>
                  <a:lnTo>
                    <a:pt x="330994" y="145257"/>
                  </a:lnTo>
                  <a:lnTo>
                    <a:pt x="402432" y="183357"/>
                  </a:lnTo>
                  <a:lnTo>
                    <a:pt x="469107" y="219075"/>
                  </a:lnTo>
                  <a:lnTo>
                    <a:pt x="504825" y="240507"/>
                  </a:lnTo>
                  <a:lnTo>
                    <a:pt x="526257" y="259557"/>
                  </a:lnTo>
                  <a:lnTo>
                    <a:pt x="540544" y="278607"/>
                  </a:lnTo>
                  <a:lnTo>
                    <a:pt x="547688" y="307182"/>
                  </a:lnTo>
                  <a:lnTo>
                    <a:pt x="550069" y="335757"/>
                  </a:lnTo>
                  <a:lnTo>
                    <a:pt x="542925" y="371475"/>
                  </a:lnTo>
                  <a:lnTo>
                    <a:pt x="521494" y="400050"/>
                  </a:lnTo>
                  <a:lnTo>
                    <a:pt x="452438" y="485775"/>
                  </a:lnTo>
                  <a:lnTo>
                    <a:pt x="397669" y="557213"/>
                  </a:lnTo>
                  <a:lnTo>
                    <a:pt x="264319" y="7405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D43DE2C9-69BB-438F-AAEC-F5A5FE9FFCC2}"/>
                </a:ext>
              </a:extLst>
            </p:cNvPr>
            <p:cNvSpPr/>
            <p:nvPr/>
          </p:nvSpPr>
          <p:spPr>
            <a:xfrm>
              <a:off x="4570413" y="3376613"/>
              <a:ext cx="2792412" cy="565150"/>
            </a:xfrm>
            <a:custGeom>
              <a:avLst/>
              <a:gdLst>
                <a:gd name="connsiteX0" fmla="*/ 1714500 w 2793206"/>
                <a:gd name="connsiteY0" fmla="*/ 307181 h 564356"/>
                <a:gd name="connsiteX1" fmla="*/ 1402556 w 2793206"/>
                <a:gd name="connsiteY1" fmla="*/ 340518 h 564356"/>
                <a:gd name="connsiteX2" fmla="*/ 1252537 w 2793206"/>
                <a:gd name="connsiteY2" fmla="*/ 359568 h 564356"/>
                <a:gd name="connsiteX3" fmla="*/ 1090612 w 2793206"/>
                <a:gd name="connsiteY3" fmla="*/ 378618 h 564356"/>
                <a:gd name="connsiteX4" fmla="*/ 976312 w 2793206"/>
                <a:gd name="connsiteY4" fmla="*/ 397668 h 564356"/>
                <a:gd name="connsiteX5" fmla="*/ 845344 w 2793206"/>
                <a:gd name="connsiteY5" fmla="*/ 421481 h 564356"/>
                <a:gd name="connsiteX6" fmla="*/ 728662 w 2793206"/>
                <a:gd name="connsiteY6" fmla="*/ 450056 h 564356"/>
                <a:gd name="connsiteX7" fmla="*/ 559594 w 2793206"/>
                <a:gd name="connsiteY7" fmla="*/ 497681 h 564356"/>
                <a:gd name="connsiteX8" fmla="*/ 371475 w 2793206"/>
                <a:gd name="connsiteY8" fmla="*/ 564356 h 564356"/>
                <a:gd name="connsiteX9" fmla="*/ 335756 w 2793206"/>
                <a:gd name="connsiteY9" fmla="*/ 561975 h 564356"/>
                <a:gd name="connsiteX10" fmla="*/ 300037 w 2793206"/>
                <a:gd name="connsiteY10" fmla="*/ 552450 h 564356"/>
                <a:gd name="connsiteX11" fmla="*/ 261937 w 2793206"/>
                <a:gd name="connsiteY11" fmla="*/ 538162 h 564356"/>
                <a:gd name="connsiteX12" fmla="*/ 200025 w 2793206"/>
                <a:gd name="connsiteY12" fmla="*/ 500062 h 564356"/>
                <a:gd name="connsiteX13" fmla="*/ 130969 w 2793206"/>
                <a:gd name="connsiteY13" fmla="*/ 450056 h 564356"/>
                <a:gd name="connsiteX14" fmla="*/ 69056 w 2793206"/>
                <a:gd name="connsiteY14" fmla="*/ 400050 h 564356"/>
                <a:gd name="connsiteX15" fmla="*/ 26194 w 2793206"/>
                <a:gd name="connsiteY15" fmla="*/ 352425 h 564356"/>
                <a:gd name="connsiteX16" fmla="*/ 7144 w 2793206"/>
                <a:gd name="connsiteY16" fmla="*/ 328612 h 564356"/>
                <a:gd name="connsiteX17" fmla="*/ 0 w 2793206"/>
                <a:gd name="connsiteY17" fmla="*/ 307181 h 564356"/>
                <a:gd name="connsiteX18" fmla="*/ 0 w 2793206"/>
                <a:gd name="connsiteY18" fmla="*/ 288131 h 564356"/>
                <a:gd name="connsiteX19" fmla="*/ 4762 w 2793206"/>
                <a:gd name="connsiteY19" fmla="*/ 278606 h 564356"/>
                <a:gd name="connsiteX20" fmla="*/ 23812 w 2793206"/>
                <a:gd name="connsiteY20" fmla="*/ 276225 h 564356"/>
                <a:gd name="connsiteX21" fmla="*/ 54769 w 2793206"/>
                <a:gd name="connsiteY21" fmla="*/ 290512 h 564356"/>
                <a:gd name="connsiteX22" fmla="*/ 97631 w 2793206"/>
                <a:gd name="connsiteY22" fmla="*/ 311943 h 564356"/>
                <a:gd name="connsiteX23" fmla="*/ 161925 w 2793206"/>
                <a:gd name="connsiteY23" fmla="*/ 333375 h 564356"/>
                <a:gd name="connsiteX24" fmla="*/ 214312 w 2793206"/>
                <a:gd name="connsiteY24" fmla="*/ 340518 h 564356"/>
                <a:gd name="connsiteX25" fmla="*/ 295275 w 2793206"/>
                <a:gd name="connsiteY25" fmla="*/ 347662 h 564356"/>
                <a:gd name="connsiteX26" fmla="*/ 366712 w 2793206"/>
                <a:gd name="connsiteY26" fmla="*/ 342900 h 564356"/>
                <a:gd name="connsiteX27" fmla="*/ 497681 w 2793206"/>
                <a:gd name="connsiteY27" fmla="*/ 319087 h 564356"/>
                <a:gd name="connsiteX28" fmla="*/ 766762 w 2793206"/>
                <a:gd name="connsiteY28" fmla="*/ 266700 h 564356"/>
                <a:gd name="connsiteX29" fmla="*/ 1254919 w 2793206"/>
                <a:gd name="connsiteY29" fmla="*/ 190500 h 564356"/>
                <a:gd name="connsiteX30" fmla="*/ 1562100 w 2793206"/>
                <a:gd name="connsiteY30" fmla="*/ 138112 h 564356"/>
                <a:gd name="connsiteX31" fmla="*/ 1643062 w 2793206"/>
                <a:gd name="connsiteY31" fmla="*/ 138112 h 564356"/>
                <a:gd name="connsiteX32" fmla="*/ 1893094 w 2793206"/>
                <a:gd name="connsiteY32" fmla="*/ 107156 h 564356"/>
                <a:gd name="connsiteX33" fmla="*/ 2097881 w 2793206"/>
                <a:gd name="connsiteY33" fmla="*/ 83343 h 564356"/>
                <a:gd name="connsiteX34" fmla="*/ 2219325 w 2793206"/>
                <a:gd name="connsiteY34" fmla="*/ 71437 h 564356"/>
                <a:gd name="connsiteX35" fmla="*/ 2338387 w 2793206"/>
                <a:gd name="connsiteY35" fmla="*/ 0 h 564356"/>
                <a:gd name="connsiteX36" fmla="*/ 2443162 w 2793206"/>
                <a:gd name="connsiteY36" fmla="*/ 21431 h 564356"/>
                <a:gd name="connsiteX37" fmla="*/ 2547937 w 2793206"/>
                <a:gd name="connsiteY37" fmla="*/ 52387 h 564356"/>
                <a:gd name="connsiteX38" fmla="*/ 2614612 w 2793206"/>
                <a:gd name="connsiteY38" fmla="*/ 76200 h 564356"/>
                <a:gd name="connsiteX39" fmla="*/ 2659856 w 2793206"/>
                <a:gd name="connsiteY39" fmla="*/ 95250 h 564356"/>
                <a:gd name="connsiteX40" fmla="*/ 2700337 w 2793206"/>
                <a:gd name="connsiteY40" fmla="*/ 116681 h 564356"/>
                <a:gd name="connsiteX41" fmla="*/ 2733675 w 2793206"/>
                <a:gd name="connsiteY41" fmla="*/ 145256 h 564356"/>
                <a:gd name="connsiteX42" fmla="*/ 2757487 w 2793206"/>
                <a:gd name="connsiteY42" fmla="*/ 171450 h 564356"/>
                <a:gd name="connsiteX43" fmla="*/ 2774156 w 2793206"/>
                <a:gd name="connsiteY43" fmla="*/ 192881 h 564356"/>
                <a:gd name="connsiteX44" fmla="*/ 2786062 w 2793206"/>
                <a:gd name="connsiteY44" fmla="*/ 214312 h 564356"/>
                <a:gd name="connsiteX45" fmla="*/ 2793206 w 2793206"/>
                <a:gd name="connsiteY45" fmla="*/ 235743 h 564356"/>
                <a:gd name="connsiteX46" fmla="*/ 2793206 w 2793206"/>
                <a:gd name="connsiteY46" fmla="*/ 259556 h 564356"/>
                <a:gd name="connsiteX47" fmla="*/ 2781300 w 2793206"/>
                <a:gd name="connsiteY47" fmla="*/ 276225 h 564356"/>
                <a:gd name="connsiteX48" fmla="*/ 2752725 w 2793206"/>
                <a:gd name="connsiteY48" fmla="*/ 295275 h 564356"/>
                <a:gd name="connsiteX49" fmla="*/ 2719387 w 2793206"/>
                <a:gd name="connsiteY49" fmla="*/ 309562 h 564356"/>
                <a:gd name="connsiteX50" fmla="*/ 2683669 w 2793206"/>
                <a:gd name="connsiteY50" fmla="*/ 311943 h 564356"/>
                <a:gd name="connsiteX51" fmla="*/ 2619375 w 2793206"/>
                <a:gd name="connsiteY51" fmla="*/ 302418 h 564356"/>
                <a:gd name="connsiteX52" fmla="*/ 2514600 w 2793206"/>
                <a:gd name="connsiteY52" fmla="*/ 285750 h 564356"/>
                <a:gd name="connsiteX53" fmla="*/ 2357437 w 2793206"/>
                <a:gd name="connsiteY53" fmla="*/ 271462 h 564356"/>
                <a:gd name="connsiteX54" fmla="*/ 2207419 w 2793206"/>
                <a:gd name="connsiteY54" fmla="*/ 271462 h 564356"/>
                <a:gd name="connsiteX55" fmla="*/ 2057400 w 2793206"/>
                <a:gd name="connsiteY55" fmla="*/ 273843 h 564356"/>
                <a:gd name="connsiteX56" fmla="*/ 1714500 w 2793206"/>
                <a:gd name="connsiteY56" fmla="*/ 3071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3206" h="564356">
                  <a:moveTo>
                    <a:pt x="1714500" y="307181"/>
                  </a:moveTo>
                  <a:lnTo>
                    <a:pt x="1402556" y="340518"/>
                  </a:lnTo>
                  <a:lnTo>
                    <a:pt x="1252537" y="359568"/>
                  </a:lnTo>
                  <a:lnTo>
                    <a:pt x="1090612" y="378618"/>
                  </a:lnTo>
                  <a:lnTo>
                    <a:pt x="976312" y="397668"/>
                  </a:lnTo>
                  <a:lnTo>
                    <a:pt x="845344" y="421481"/>
                  </a:lnTo>
                  <a:lnTo>
                    <a:pt x="728662" y="450056"/>
                  </a:lnTo>
                  <a:lnTo>
                    <a:pt x="559594" y="497681"/>
                  </a:lnTo>
                  <a:lnTo>
                    <a:pt x="371475" y="564356"/>
                  </a:lnTo>
                  <a:lnTo>
                    <a:pt x="335756" y="561975"/>
                  </a:lnTo>
                  <a:lnTo>
                    <a:pt x="300037" y="552450"/>
                  </a:lnTo>
                  <a:lnTo>
                    <a:pt x="261937" y="538162"/>
                  </a:lnTo>
                  <a:lnTo>
                    <a:pt x="200025" y="500062"/>
                  </a:lnTo>
                  <a:lnTo>
                    <a:pt x="130969" y="450056"/>
                  </a:lnTo>
                  <a:lnTo>
                    <a:pt x="69056" y="400050"/>
                  </a:lnTo>
                  <a:lnTo>
                    <a:pt x="26194" y="352425"/>
                  </a:lnTo>
                  <a:lnTo>
                    <a:pt x="7144" y="328612"/>
                  </a:lnTo>
                  <a:lnTo>
                    <a:pt x="0" y="307181"/>
                  </a:lnTo>
                  <a:lnTo>
                    <a:pt x="0" y="288131"/>
                  </a:lnTo>
                  <a:lnTo>
                    <a:pt x="4762" y="278606"/>
                  </a:lnTo>
                  <a:lnTo>
                    <a:pt x="23812" y="276225"/>
                  </a:lnTo>
                  <a:lnTo>
                    <a:pt x="54769" y="290512"/>
                  </a:lnTo>
                  <a:lnTo>
                    <a:pt x="97631" y="311943"/>
                  </a:lnTo>
                  <a:lnTo>
                    <a:pt x="161925" y="333375"/>
                  </a:lnTo>
                  <a:lnTo>
                    <a:pt x="214312" y="340518"/>
                  </a:lnTo>
                  <a:lnTo>
                    <a:pt x="295275" y="347662"/>
                  </a:lnTo>
                  <a:lnTo>
                    <a:pt x="366712" y="342900"/>
                  </a:lnTo>
                  <a:lnTo>
                    <a:pt x="497681" y="319087"/>
                  </a:lnTo>
                  <a:lnTo>
                    <a:pt x="766762" y="266700"/>
                  </a:lnTo>
                  <a:lnTo>
                    <a:pt x="1254919" y="190500"/>
                  </a:lnTo>
                  <a:lnTo>
                    <a:pt x="1562100" y="138112"/>
                  </a:lnTo>
                  <a:lnTo>
                    <a:pt x="1643062" y="138112"/>
                  </a:lnTo>
                  <a:lnTo>
                    <a:pt x="1893094" y="107156"/>
                  </a:lnTo>
                  <a:lnTo>
                    <a:pt x="2097881" y="83343"/>
                  </a:lnTo>
                  <a:lnTo>
                    <a:pt x="2219325" y="71437"/>
                  </a:lnTo>
                  <a:lnTo>
                    <a:pt x="2338387" y="0"/>
                  </a:lnTo>
                  <a:lnTo>
                    <a:pt x="2443162" y="21431"/>
                  </a:lnTo>
                  <a:lnTo>
                    <a:pt x="2547937" y="52387"/>
                  </a:lnTo>
                  <a:lnTo>
                    <a:pt x="2614612" y="76200"/>
                  </a:lnTo>
                  <a:lnTo>
                    <a:pt x="2659856" y="95250"/>
                  </a:lnTo>
                  <a:lnTo>
                    <a:pt x="2700337" y="116681"/>
                  </a:lnTo>
                  <a:lnTo>
                    <a:pt x="2733675" y="145256"/>
                  </a:lnTo>
                  <a:lnTo>
                    <a:pt x="2757487" y="171450"/>
                  </a:lnTo>
                  <a:lnTo>
                    <a:pt x="2774156" y="192881"/>
                  </a:lnTo>
                  <a:lnTo>
                    <a:pt x="2786062" y="214312"/>
                  </a:lnTo>
                  <a:lnTo>
                    <a:pt x="2793206" y="235743"/>
                  </a:lnTo>
                  <a:lnTo>
                    <a:pt x="2793206" y="259556"/>
                  </a:lnTo>
                  <a:lnTo>
                    <a:pt x="2781300" y="276225"/>
                  </a:lnTo>
                  <a:lnTo>
                    <a:pt x="2752725" y="295275"/>
                  </a:lnTo>
                  <a:lnTo>
                    <a:pt x="2719387" y="309562"/>
                  </a:lnTo>
                  <a:lnTo>
                    <a:pt x="2683669" y="311943"/>
                  </a:lnTo>
                  <a:lnTo>
                    <a:pt x="2619375" y="302418"/>
                  </a:lnTo>
                  <a:lnTo>
                    <a:pt x="2514600" y="285750"/>
                  </a:lnTo>
                  <a:lnTo>
                    <a:pt x="2357437" y="271462"/>
                  </a:lnTo>
                  <a:lnTo>
                    <a:pt x="2207419" y="271462"/>
                  </a:lnTo>
                  <a:lnTo>
                    <a:pt x="2057400" y="273843"/>
                  </a:lnTo>
                  <a:lnTo>
                    <a:pt x="1714500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3EB5C8FF-73F2-47E6-869A-6BD4C87632E2}"/>
                </a:ext>
              </a:extLst>
            </p:cNvPr>
            <p:cNvSpPr/>
            <p:nvPr/>
          </p:nvSpPr>
          <p:spPr>
            <a:xfrm rot="16200000">
              <a:off x="4754563" y="4714875"/>
              <a:ext cx="2511425" cy="422275"/>
            </a:xfrm>
            <a:custGeom>
              <a:avLst/>
              <a:gdLst>
                <a:gd name="connsiteX0" fmla="*/ 1335881 w 2512218"/>
                <a:gd name="connsiteY0" fmla="*/ 371475 h 421481"/>
                <a:gd name="connsiteX1" fmla="*/ 797718 w 2512218"/>
                <a:gd name="connsiteY1" fmla="*/ 373856 h 421481"/>
                <a:gd name="connsiteX2" fmla="*/ 433387 w 2512218"/>
                <a:gd name="connsiteY2" fmla="*/ 371475 h 421481"/>
                <a:gd name="connsiteX3" fmla="*/ 376237 w 2512218"/>
                <a:gd name="connsiteY3" fmla="*/ 366713 h 421481"/>
                <a:gd name="connsiteX4" fmla="*/ 309562 w 2512218"/>
                <a:gd name="connsiteY4" fmla="*/ 359569 h 421481"/>
                <a:gd name="connsiteX5" fmla="*/ 211931 w 2512218"/>
                <a:gd name="connsiteY5" fmla="*/ 338138 h 421481"/>
                <a:gd name="connsiteX6" fmla="*/ 107156 w 2512218"/>
                <a:gd name="connsiteY6" fmla="*/ 309563 h 421481"/>
                <a:gd name="connsiteX7" fmla="*/ 35718 w 2512218"/>
                <a:gd name="connsiteY7" fmla="*/ 288131 h 421481"/>
                <a:gd name="connsiteX8" fmla="*/ 14287 w 2512218"/>
                <a:gd name="connsiteY8" fmla="*/ 273844 h 421481"/>
                <a:gd name="connsiteX9" fmla="*/ 0 w 2512218"/>
                <a:gd name="connsiteY9" fmla="*/ 247650 h 421481"/>
                <a:gd name="connsiteX10" fmla="*/ 0 w 2512218"/>
                <a:gd name="connsiteY10" fmla="*/ 223838 h 421481"/>
                <a:gd name="connsiteX11" fmla="*/ 4762 w 2512218"/>
                <a:gd name="connsiteY11" fmla="*/ 204788 h 421481"/>
                <a:gd name="connsiteX12" fmla="*/ 21431 w 2512218"/>
                <a:gd name="connsiteY12" fmla="*/ 185738 h 421481"/>
                <a:gd name="connsiteX13" fmla="*/ 47625 w 2512218"/>
                <a:gd name="connsiteY13" fmla="*/ 171450 h 421481"/>
                <a:gd name="connsiteX14" fmla="*/ 142875 w 2512218"/>
                <a:gd name="connsiteY14" fmla="*/ 157163 h 421481"/>
                <a:gd name="connsiteX15" fmla="*/ 369093 w 2512218"/>
                <a:gd name="connsiteY15" fmla="*/ 142875 h 421481"/>
                <a:gd name="connsiteX16" fmla="*/ 826293 w 2512218"/>
                <a:gd name="connsiteY16" fmla="*/ 135731 h 421481"/>
                <a:gd name="connsiteX17" fmla="*/ 1421606 w 2512218"/>
                <a:gd name="connsiteY17" fmla="*/ 126206 h 421481"/>
                <a:gd name="connsiteX18" fmla="*/ 1966912 w 2512218"/>
                <a:gd name="connsiteY18" fmla="*/ 126206 h 421481"/>
                <a:gd name="connsiteX19" fmla="*/ 2212181 w 2512218"/>
                <a:gd name="connsiteY19" fmla="*/ 123825 h 421481"/>
                <a:gd name="connsiteX20" fmla="*/ 2257425 w 2512218"/>
                <a:gd name="connsiteY20" fmla="*/ 119063 h 421481"/>
                <a:gd name="connsiteX21" fmla="*/ 2290762 w 2512218"/>
                <a:gd name="connsiteY21" fmla="*/ 111919 h 421481"/>
                <a:gd name="connsiteX22" fmla="*/ 2347912 w 2512218"/>
                <a:gd name="connsiteY22" fmla="*/ 92869 h 421481"/>
                <a:gd name="connsiteX23" fmla="*/ 2405062 w 2512218"/>
                <a:gd name="connsiteY23" fmla="*/ 61913 h 421481"/>
                <a:gd name="connsiteX24" fmla="*/ 2478881 w 2512218"/>
                <a:gd name="connsiteY24" fmla="*/ 0 h 421481"/>
                <a:gd name="connsiteX25" fmla="*/ 2512218 w 2512218"/>
                <a:gd name="connsiteY25" fmla="*/ 116681 h 421481"/>
                <a:gd name="connsiteX26" fmla="*/ 2421731 w 2512218"/>
                <a:gd name="connsiteY26" fmla="*/ 271463 h 421481"/>
                <a:gd name="connsiteX27" fmla="*/ 2383631 w 2512218"/>
                <a:gd name="connsiteY27" fmla="*/ 347663 h 421481"/>
                <a:gd name="connsiteX28" fmla="*/ 2355056 w 2512218"/>
                <a:gd name="connsiteY28" fmla="*/ 392906 h 421481"/>
                <a:gd name="connsiteX29" fmla="*/ 2336006 w 2512218"/>
                <a:gd name="connsiteY29" fmla="*/ 411956 h 421481"/>
                <a:gd name="connsiteX30" fmla="*/ 2305050 w 2512218"/>
                <a:gd name="connsiteY30" fmla="*/ 421481 h 421481"/>
                <a:gd name="connsiteX31" fmla="*/ 2266950 w 2512218"/>
                <a:gd name="connsiteY31" fmla="*/ 414338 h 421481"/>
                <a:gd name="connsiteX32" fmla="*/ 2221706 w 2512218"/>
                <a:gd name="connsiteY32" fmla="*/ 392906 h 421481"/>
                <a:gd name="connsiteX33" fmla="*/ 2171700 w 2512218"/>
                <a:gd name="connsiteY33" fmla="*/ 371475 h 421481"/>
                <a:gd name="connsiteX34" fmla="*/ 1781175 w 2512218"/>
                <a:gd name="connsiteY34" fmla="*/ 371475 h 421481"/>
                <a:gd name="connsiteX35" fmla="*/ 1621631 w 2512218"/>
                <a:gd name="connsiteY35" fmla="*/ 371475 h 421481"/>
                <a:gd name="connsiteX36" fmla="*/ 1335881 w 2512218"/>
                <a:gd name="connsiteY36" fmla="*/ 37147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12218" h="421481">
                  <a:moveTo>
                    <a:pt x="1335881" y="371475"/>
                  </a:moveTo>
                  <a:lnTo>
                    <a:pt x="797718" y="373856"/>
                  </a:lnTo>
                  <a:lnTo>
                    <a:pt x="433387" y="371475"/>
                  </a:lnTo>
                  <a:lnTo>
                    <a:pt x="376237" y="366713"/>
                  </a:lnTo>
                  <a:lnTo>
                    <a:pt x="309562" y="359569"/>
                  </a:lnTo>
                  <a:lnTo>
                    <a:pt x="211931" y="338138"/>
                  </a:lnTo>
                  <a:lnTo>
                    <a:pt x="107156" y="309563"/>
                  </a:lnTo>
                  <a:lnTo>
                    <a:pt x="35718" y="288131"/>
                  </a:lnTo>
                  <a:lnTo>
                    <a:pt x="14287" y="273844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04788"/>
                  </a:lnTo>
                  <a:lnTo>
                    <a:pt x="21431" y="185738"/>
                  </a:lnTo>
                  <a:lnTo>
                    <a:pt x="47625" y="171450"/>
                  </a:lnTo>
                  <a:lnTo>
                    <a:pt x="142875" y="157163"/>
                  </a:lnTo>
                  <a:lnTo>
                    <a:pt x="369093" y="142875"/>
                  </a:lnTo>
                  <a:lnTo>
                    <a:pt x="826293" y="135731"/>
                  </a:lnTo>
                  <a:lnTo>
                    <a:pt x="1421606" y="126206"/>
                  </a:lnTo>
                  <a:lnTo>
                    <a:pt x="1966912" y="126206"/>
                  </a:lnTo>
                  <a:lnTo>
                    <a:pt x="2212181" y="123825"/>
                  </a:lnTo>
                  <a:lnTo>
                    <a:pt x="2257425" y="119063"/>
                  </a:lnTo>
                  <a:lnTo>
                    <a:pt x="2290762" y="111919"/>
                  </a:lnTo>
                  <a:lnTo>
                    <a:pt x="2347912" y="92869"/>
                  </a:lnTo>
                  <a:lnTo>
                    <a:pt x="2405062" y="61913"/>
                  </a:lnTo>
                  <a:lnTo>
                    <a:pt x="2478881" y="0"/>
                  </a:lnTo>
                  <a:lnTo>
                    <a:pt x="2512218" y="116681"/>
                  </a:lnTo>
                  <a:lnTo>
                    <a:pt x="2421731" y="271463"/>
                  </a:lnTo>
                  <a:lnTo>
                    <a:pt x="2383631" y="347663"/>
                  </a:lnTo>
                  <a:lnTo>
                    <a:pt x="2355056" y="392906"/>
                  </a:lnTo>
                  <a:lnTo>
                    <a:pt x="2336006" y="411956"/>
                  </a:lnTo>
                  <a:lnTo>
                    <a:pt x="2305050" y="421481"/>
                  </a:lnTo>
                  <a:lnTo>
                    <a:pt x="2266950" y="414338"/>
                  </a:lnTo>
                  <a:lnTo>
                    <a:pt x="2221706" y="392906"/>
                  </a:lnTo>
                  <a:lnTo>
                    <a:pt x="2171700" y="371475"/>
                  </a:lnTo>
                  <a:lnTo>
                    <a:pt x="1781175" y="371475"/>
                  </a:lnTo>
                  <a:lnTo>
                    <a:pt x="1621631" y="371475"/>
                  </a:lnTo>
                  <a:lnTo>
                    <a:pt x="1335881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2BD8BB01-C29E-48D0-A072-7788B61D5396}"/>
              </a:ext>
            </a:extLst>
          </p:cNvPr>
          <p:cNvGrpSpPr/>
          <p:nvPr/>
        </p:nvGrpSpPr>
        <p:grpSpPr>
          <a:xfrm>
            <a:off x="2609850" y="1512887"/>
            <a:ext cx="4600575" cy="4503737"/>
            <a:chOff x="2609850" y="1525588"/>
            <a:chExt cx="4600575" cy="4503737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0E057B78-D683-4793-B592-E44A3803991C}"/>
                </a:ext>
              </a:extLst>
            </p:cNvPr>
            <p:cNvSpPr/>
            <p:nvPr/>
          </p:nvSpPr>
          <p:spPr>
            <a:xfrm>
              <a:off x="2795588" y="1628775"/>
              <a:ext cx="1785937" cy="935038"/>
            </a:xfrm>
            <a:custGeom>
              <a:avLst/>
              <a:gdLst>
                <a:gd name="connsiteX0" fmla="*/ 1300162 w 1785937"/>
                <a:gd name="connsiteY0" fmla="*/ 500063 h 935831"/>
                <a:gd name="connsiteX1" fmla="*/ 923925 w 1785937"/>
                <a:gd name="connsiteY1" fmla="*/ 671513 h 935831"/>
                <a:gd name="connsiteX2" fmla="*/ 773906 w 1785937"/>
                <a:gd name="connsiteY2" fmla="*/ 738188 h 935831"/>
                <a:gd name="connsiteX3" fmla="*/ 607218 w 1785937"/>
                <a:gd name="connsiteY3" fmla="*/ 792956 h 935831"/>
                <a:gd name="connsiteX4" fmla="*/ 464343 w 1785937"/>
                <a:gd name="connsiteY4" fmla="*/ 838200 h 935831"/>
                <a:gd name="connsiteX5" fmla="*/ 307181 w 1785937"/>
                <a:gd name="connsiteY5" fmla="*/ 878681 h 935831"/>
                <a:gd name="connsiteX6" fmla="*/ 169068 w 1785937"/>
                <a:gd name="connsiteY6" fmla="*/ 909638 h 935831"/>
                <a:gd name="connsiteX7" fmla="*/ 71437 w 1785937"/>
                <a:gd name="connsiteY7" fmla="*/ 931069 h 935831"/>
                <a:gd name="connsiteX8" fmla="*/ 26193 w 1785937"/>
                <a:gd name="connsiteY8" fmla="*/ 935831 h 935831"/>
                <a:gd name="connsiteX9" fmla="*/ 4762 w 1785937"/>
                <a:gd name="connsiteY9" fmla="*/ 933450 h 935831"/>
                <a:gd name="connsiteX10" fmla="*/ 0 w 1785937"/>
                <a:gd name="connsiteY10" fmla="*/ 926306 h 935831"/>
                <a:gd name="connsiteX11" fmla="*/ 2381 w 1785937"/>
                <a:gd name="connsiteY11" fmla="*/ 916781 h 935831"/>
                <a:gd name="connsiteX12" fmla="*/ 26193 w 1785937"/>
                <a:gd name="connsiteY12" fmla="*/ 890588 h 935831"/>
                <a:gd name="connsiteX13" fmla="*/ 66675 w 1785937"/>
                <a:gd name="connsiteY13" fmla="*/ 869156 h 935831"/>
                <a:gd name="connsiteX14" fmla="*/ 257175 w 1785937"/>
                <a:gd name="connsiteY14" fmla="*/ 783431 h 935831"/>
                <a:gd name="connsiteX15" fmla="*/ 481012 w 1785937"/>
                <a:gd name="connsiteY15" fmla="*/ 678656 h 935831"/>
                <a:gd name="connsiteX16" fmla="*/ 697706 w 1785937"/>
                <a:gd name="connsiteY16" fmla="*/ 566738 h 935831"/>
                <a:gd name="connsiteX17" fmla="*/ 935831 w 1785937"/>
                <a:gd name="connsiteY17" fmla="*/ 431006 h 935831"/>
                <a:gd name="connsiteX18" fmla="*/ 1119187 w 1785937"/>
                <a:gd name="connsiteY18" fmla="*/ 316706 h 935831"/>
                <a:gd name="connsiteX19" fmla="*/ 1245393 w 1785937"/>
                <a:gd name="connsiteY19" fmla="*/ 233363 h 935831"/>
                <a:gd name="connsiteX20" fmla="*/ 1304925 w 1785937"/>
                <a:gd name="connsiteY20" fmla="*/ 190500 h 935831"/>
                <a:gd name="connsiteX21" fmla="*/ 1312068 w 1785937"/>
                <a:gd name="connsiteY21" fmla="*/ 176213 h 935831"/>
                <a:gd name="connsiteX22" fmla="*/ 1319212 w 1785937"/>
                <a:gd name="connsiteY22" fmla="*/ 152400 h 935831"/>
                <a:gd name="connsiteX23" fmla="*/ 1314450 w 1785937"/>
                <a:gd name="connsiteY23" fmla="*/ 130969 h 935831"/>
                <a:gd name="connsiteX24" fmla="*/ 1297781 w 1785937"/>
                <a:gd name="connsiteY24" fmla="*/ 102394 h 935831"/>
                <a:gd name="connsiteX25" fmla="*/ 1278731 w 1785937"/>
                <a:gd name="connsiteY25" fmla="*/ 80963 h 935831"/>
                <a:gd name="connsiteX26" fmla="*/ 1262062 w 1785937"/>
                <a:gd name="connsiteY26" fmla="*/ 54769 h 935831"/>
                <a:gd name="connsiteX27" fmla="*/ 1254918 w 1785937"/>
                <a:gd name="connsiteY27" fmla="*/ 35719 h 935831"/>
                <a:gd name="connsiteX28" fmla="*/ 1252537 w 1785937"/>
                <a:gd name="connsiteY28" fmla="*/ 19050 h 935831"/>
                <a:gd name="connsiteX29" fmla="*/ 1257300 w 1785937"/>
                <a:gd name="connsiteY29" fmla="*/ 7144 h 935831"/>
                <a:gd name="connsiteX30" fmla="*/ 1276350 w 1785937"/>
                <a:gd name="connsiteY30" fmla="*/ 0 h 935831"/>
                <a:gd name="connsiteX31" fmla="*/ 1323975 w 1785937"/>
                <a:gd name="connsiteY31" fmla="*/ 11906 h 935831"/>
                <a:gd name="connsiteX32" fmla="*/ 1402556 w 1785937"/>
                <a:gd name="connsiteY32" fmla="*/ 42863 h 935831"/>
                <a:gd name="connsiteX33" fmla="*/ 1493043 w 1785937"/>
                <a:gd name="connsiteY33" fmla="*/ 83344 h 935831"/>
                <a:gd name="connsiteX34" fmla="*/ 1571625 w 1785937"/>
                <a:gd name="connsiteY34" fmla="*/ 123825 h 935831"/>
                <a:gd name="connsiteX35" fmla="*/ 1643062 w 1785937"/>
                <a:gd name="connsiteY35" fmla="*/ 169069 h 935831"/>
                <a:gd name="connsiteX36" fmla="*/ 1702593 w 1785937"/>
                <a:gd name="connsiteY36" fmla="*/ 207169 h 935831"/>
                <a:gd name="connsiteX37" fmla="*/ 1745456 w 1785937"/>
                <a:gd name="connsiteY37" fmla="*/ 233363 h 935831"/>
                <a:gd name="connsiteX38" fmla="*/ 1771650 w 1785937"/>
                <a:gd name="connsiteY38" fmla="*/ 257175 h 935831"/>
                <a:gd name="connsiteX39" fmla="*/ 1785937 w 1785937"/>
                <a:gd name="connsiteY39" fmla="*/ 280988 h 935831"/>
                <a:gd name="connsiteX40" fmla="*/ 1781175 w 1785937"/>
                <a:gd name="connsiteY40" fmla="*/ 300038 h 935831"/>
                <a:gd name="connsiteX41" fmla="*/ 1771650 w 1785937"/>
                <a:gd name="connsiteY41" fmla="*/ 319088 h 935831"/>
                <a:gd name="connsiteX42" fmla="*/ 1743075 w 1785937"/>
                <a:gd name="connsiteY42" fmla="*/ 335756 h 935831"/>
                <a:gd name="connsiteX43" fmla="*/ 1633537 w 1785937"/>
                <a:gd name="connsiteY43" fmla="*/ 366713 h 935831"/>
                <a:gd name="connsiteX44" fmla="*/ 1545431 w 1785937"/>
                <a:gd name="connsiteY44" fmla="*/ 400050 h 935831"/>
                <a:gd name="connsiteX45" fmla="*/ 1300162 w 1785937"/>
                <a:gd name="connsiteY45" fmla="*/ 50006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85937" h="935831">
                  <a:moveTo>
                    <a:pt x="1300162" y="500063"/>
                  </a:moveTo>
                  <a:lnTo>
                    <a:pt x="923925" y="671513"/>
                  </a:lnTo>
                  <a:lnTo>
                    <a:pt x="773906" y="738188"/>
                  </a:lnTo>
                  <a:lnTo>
                    <a:pt x="607218" y="792956"/>
                  </a:lnTo>
                  <a:lnTo>
                    <a:pt x="464343" y="838200"/>
                  </a:lnTo>
                  <a:lnTo>
                    <a:pt x="307181" y="878681"/>
                  </a:lnTo>
                  <a:lnTo>
                    <a:pt x="169068" y="909638"/>
                  </a:lnTo>
                  <a:lnTo>
                    <a:pt x="71437" y="931069"/>
                  </a:lnTo>
                  <a:lnTo>
                    <a:pt x="26193" y="935831"/>
                  </a:lnTo>
                  <a:lnTo>
                    <a:pt x="4762" y="933450"/>
                  </a:lnTo>
                  <a:lnTo>
                    <a:pt x="0" y="926306"/>
                  </a:lnTo>
                  <a:lnTo>
                    <a:pt x="2381" y="916781"/>
                  </a:lnTo>
                  <a:lnTo>
                    <a:pt x="26193" y="890588"/>
                  </a:lnTo>
                  <a:lnTo>
                    <a:pt x="66675" y="869156"/>
                  </a:lnTo>
                  <a:lnTo>
                    <a:pt x="257175" y="783431"/>
                  </a:lnTo>
                  <a:lnTo>
                    <a:pt x="481012" y="678656"/>
                  </a:lnTo>
                  <a:lnTo>
                    <a:pt x="697706" y="566738"/>
                  </a:lnTo>
                  <a:lnTo>
                    <a:pt x="935831" y="431006"/>
                  </a:lnTo>
                  <a:lnTo>
                    <a:pt x="1119187" y="316706"/>
                  </a:lnTo>
                  <a:lnTo>
                    <a:pt x="1245393" y="233363"/>
                  </a:lnTo>
                  <a:lnTo>
                    <a:pt x="1304925" y="190500"/>
                  </a:lnTo>
                  <a:lnTo>
                    <a:pt x="1312068" y="176213"/>
                  </a:lnTo>
                  <a:lnTo>
                    <a:pt x="1319212" y="152400"/>
                  </a:lnTo>
                  <a:lnTo>
                    <a:pt x="1314450" y="130969"/>
                  </a:lnTo>
                  <a:lnTo>
                    <a:pt x="1297781" y="102394"/>
                  </a:lnTo>
                  <a:lnTo>
                    <a:pt x="1278731" y="80963"/>
                  </a:lnTo>
                  <a:lnTo>
                    <a:pt x="1262062" y="54769"/>
                  </a:lnTo>
                  <a:lnTo>
                    <a:pt x="1254918" y="35719"/>
                  </a:lnTo>
                  <a:lnTo>
                    <a:pt x="1252537" y="19050"/>
                  </a:lnTo>
                  <a:lnTo>
                    <a:pt x="1257300" y="7144"/>
                  </a:lnTo>
                  <a:lnTo>
                    <a:pt x="1276350" y="0"/>
                  </a:lnTo>
                  <a:lnTo>
                    <a:pt x="1323975" y="11906"/>
                  </a:lnTo>
                  <a:lnTo>
                    <a:pt x="1402556" y="42863"/>
                  </a:lnTo>
                  <a:lnTo>
                    <a:pt x="1493043" y="83344"/>
                  </a:lnTo>
                  <a:lnTo>
                    <a:pt x="1571625" y="123825"/>
                  </a:lnTo>
                  <a:lnTo>
                    <a:pt x="1643062" y="169069"/>
                  </a:lnTo>
                  <a:lnTo>
                    <a:pt x="1702593" y="207169"/>
                  </a:lnTo>
                  <a:lnTo>
                    <a:pt x="1745456" y="233363"/>
                  </a:lnTo>
                  <a:lnTo>
                    <a:pt x="1771650" y="257175"/>
                  </a:lnTo>
                  <a:lnTo>
                    <a:pt x="1785937" y="280988"/>
                  </a:lnTo>
                  <a:lnTo>
                    <a:pt x="1781175" y="300038"/>
                  </a:lnTo>
                  <a:lnTo>
                    <a:pt x="1771650" y="319088"/>
                  </a:lnTo>
                  <a:lnTo>
                    <a:pt x="1743075" y="335756"/>
                  </a:lnTo>
                  <a:lnTo>
                    <a:pt x="1633537" y="366713"/>
                  </a:lnTo>
                  <a:lnTo>
                    <a:pt x="1545431" y="400050"/>
                  </a:lnTo>
                  <a:lnTo>
                    <a:pt x="1300162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FAFF29ED-71B4-4561-8CC3-1BE0B1C7A599}"/>
                </a:ext>
              </a:extLst>
            </p:cNvPr>
            <p:cNvSpPr/>
            <p:nvPr/>
          </p:nvSpPr>
          <p:spPr>
            <a:xfrm>
              <a:off x="2609850" y="2781300"/>
              <a:ext cx="2284413" cy="633413"/>
            </a:xfrm>
            <a:custGeom>
              <a:avLst/>
              <a:gdLst>
                <a:gd name="connsiteX0" fmla="*/ 1571625 w 2283619"/>
                <a:gd name="connsiteY0" fmla="*/ 319088 h 633413"/>
                <a:gd name="connsiteX1" fmla="*/ 1378744 w 2283619"/>
                <a:gd name="connsiteY1" fmla="*/ 361950 h 633413"/>
                <a:gd name="connsiteX2" fmla="*/ 1102519 w 2283619"/>
                <a:gd name="connsiteY2" fmla="*/ 440531 h 633413"/>
                <a:gd name="connsiteX3" fmla="*/ 969169 w 2283619"/>
                <a:gd name="connsiteY3" fmla="*/ 473869 h 633413"/>
                <a:gd name="connsiteX4" fmla="*/ 838200 w 2283619"/>
                <a:gd name="connsiteY4" fmla="*/ 509588 h 633413"/>
                <a:gd name="connsiteX5" fmla="*/ 700088 w 2283619"/>
                <a:gd name="connsiteY5" fmla="*/ 552450 h 633413"/>
                <a:gd name="connsiteX6" fmla="*/ 619125 w 2283619"/>
                <a:gd name="connsiteY6" fmla="*/ 581025 h 633413"/>
                <a:gd name="connsiteX7" fmla="*/ 566738 w 2283619"/>
                <a:gd name="connsiteY7" fmla="*/ 607219 h 633413"/>
                <a:gd name="connsiteX8" fmla="*/ 528638 w 2283619"/>
                <a:gd name="connsiteY8" fmla="*/ 623888 h 633413"/>
                <a:gd name="connsiteX9" fmla="*/ 497681 w 2283619"/>
                <a:gd name="connsiteY9" fmla="*/ 631031 h 633413"/>
                <a:gd name="connsiteX10" fmla="*/ 469106 w 2283619"/>
                <a:gd name="connsiteY10" fmla="*/ 633413 h 633413"/>
                <a:gd name="connsiteX11" fmla="*/ 435769 w 2283619"/>
                <a:gd name="connsiteY11" fmla="*/ 633413 h 633413"/>
                <a:gd name="connsiteX12" fmla="*/ 352425 w 2283619"/>
                <a:gd name="connsiteY12" fmla="*/ 619125 h 633413"/>
                <a:gd name="connsiteX13" fmla="*/ 302419 w 2283619"/>
                <a:gd name="connsiteY13" fmla="*/ 600075 h 633413"/>
                <a:gd name="connsiteX14" fmla="*/ 207169 w 2283619"/>
                <a:gd name="connsiteY14" fmla="*/ 550069 h 633413"/>
                <a:gd name="connsiteX15" fmla="*/ 114300 w 2283619"/>
                <a:gd name="connsiteY15" fmla="*/ 488156 h 633413"/>
                <a:gd name="connsiteX16" fmla="*/ 50006 w 2283619"/>
                <a:gd name="connsiteY16" fmla="*/ 440531 h 633413"/>
                <a:gd name="connsiteX17" fmla="*/ 19050 w 2283619"/>
                <a:gd name="connsiteY17" fmla="*/ 416719 h 633413"/>
                <a:gd name="connsiteX18" fmla="*/ 4763 w 2283619"/>
                <a:gd name="connsiteY18" fmla="*/ 392906 h 633413"/>
                <a:gd name="connsiteX19" fmla="*/ 0 w 2283619"/>
                <a:gd name="connsiteY19" fmla="*/ 364331 h 633413"/>
                <a:gd name="connsiteX20" fmla="*/ 2381 w 2283619"/>
                <a:gd name="connsiteY20" fmla="*/ 350044 h 633413"/>
                <a:gd name="connsiteX21" fmla="*/ 16669 w 2283619"/>
                <a:gd name="connsiteY21" fmla="*/ 340519 h 633413"/>
                <a:gd name="connsiteX22" fmla="*/ 35719 w 2283619"/>
                <a:gd name="connsiteY22" fmla="*/ 342900 h 633413"/>
                <a:gd name="connsiteX23" fmla="*/ 73819 w 2283619"/>
                <a:gd name="connsiteY23" fmla="*/ 361950 h 633413"/>
                <a:gd name="connsiteX24" fmla="*/ 126206 w 2283619"/>
                <a:gd name="connsiteY24" fmla="*/ 381000 h 633413"/>
                <a:gd name="connsiteX25" fmla="*/ 176213 w 2283619"/>
                <a:gd name="connsiteY25" fmla="*/ 397669 h 633413"/>
                <a:gd name="connsiteX26" fmla="*/ 254794 w 2283619"/>
                <a:gd name="connsiteY26" fmla="*/ 411956 h 633413"/>
                <a:gd name="connsiteX27" fmla="*/ 328613 w 2283619"/>
                <a:gd name="connsiteY27" fmla="*/ 419100 h 633413"/>
                <a:gd name="connsiteX28" fmla="*/ 376238 w 2283619"/>
                <a:gd name="connsiteY28" fmla="*/ 416719 h 633413"/>
                <a:gd name="connsiteX29" fmla="*/ 447675 w 2283619"/>
                <a:gd name="connsiteY29" fmla="*/ 404813 h 633413"/>
                <a:gd name="connsiteX30" fmla="*/ 666750 w 2283619"/>
                <a:gd name="connsiteY30" fmla="*/ 354806 h 633413"/>
                <a:gd name="connsiteX31" fmla="*/ 919163 w 2283619"/>
                <a:gd name="connsiteY31" fmla="*/ 288131 h 633413"/>
                <a:gd name="connsiteX32" fmla="*/ 1173956 w 2283619"/>
                <a:gd name="connsiteY32" fmla="*/ 226219 h 633413"/>
                <a:gd name="connsiteX33" fmla="*/ 1404938 w 2283619"/>
                <a:gd name="connsiteY33" fmla="*/ 157163 h 633413"/>
                <a:gd name="connsiteX34" fmla="*/ 1609725 w 2283619"/>
                <a:gd name="connsiteY34" fmla="*/ 111919 h 633413"/>
                <a:gd name="connsiteX35" fmla="*/ 1802606 w 2283619"/>
                <a:gd name="connsiteY35" fmla="*/ 69056 h 633413"/>
                <a:gd name="connsiteX36" fmla="*/ 1850231 w 2283619"/>
                <a:gd name="connsiteY36" fmla="*/ 45244 h 633413"/>
                <a:gd name="connsiteX37" fmla="*/ 1912144 w 2283619"/>
                <a:gd name="connsiteY37" fmla="*/ 16669 h 633413"/>
                <a:gd name="connsiteX38" fmla="*/ 1959769 w 2283619"/>
                <a:gd name="connsiteY38" fmla="*/ 0 h 633413"/>
                <a:gd name="connsiteX39" fmla="*/ 2024063 w 2283619"/>
                <a:gd name="connsiteY39" fmla="*/ 19050 h 633413"/>
                <a:gd name="connsiteX40" fmla="*/ 2121694 w 2283619"/>
                <a:gd name="connsiteY40" fmla="*/ 52388 h 633413"/>
                <a:gd name="connsiteX41" fmla="*/ 2197894 w 2283619"/>
                <a:gd name="connsiteY41" fmla="*/ 85725 h 633413"/>
                <a:gd name="connsiteX42" fmla="*/ 2240756 w 2283619"/>
                <a:gd name="connsiteY42" fmla="*/ 111919 h 633413"/>
                <a:gd name="connsiteX43" fmla="*/ 2264569 w 2283619"/>
                <a:gd name="connsiteY43" fmla="*/ 138113 h 633413"/>
                <a:gd name="connsiteX44" fmla="*/ 2281238 w 2283619"/>
                <a:gd name="connsiteY44" fmla="*/ 161925 h 633413"/>
                <a:gd name="connsiteX45" fmla="*/ 2283619 w 2283619"/>
                <a:gd name="connsiteY45" fmla="*/ 183356 h 633413"/>
                <a:gd name="connsiteX46" fmla="*/ 2274094 w 2283619"/>
                <a:gd name="connsiteY46" fmla="*/ 209550 h 633413"/>
                <a:gd name="connsiteX47" fmla="*/ 2247900 w 2283619"/>
                <a:gd name="connsiteY47" fmla="*/ 233363 h 633413"/>
                <a:gd name="connsiteX48" fmla="*/ 2221706 w 2283619"/>
                <a:gd name="connsiteY48" fmla="*/ 242888 h 633413"/>
                <a:gd name="connsiteX49" fmla="*/ 2031206 w 2283619"/>
                <a:gd name="connsiteY49" fmla="*/ 252413 h 633413"/>
                <a:gd name="connsiteX50" fmla="*/ 1862138 w 2283619"/>
                <a:gd name="connsiteY50" fmla="*/ 276225 h 633413"/>
                <a:gd name="connsiteX51" fmla="*/ 1571625 w 2283619"/>
                <a:gd name="connsiteY51" fmla="*/ 31908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3619" h="633413">
                  <a:moveTo>
                    <a:pt x="1571625" y="319088"/>
                  </a:moveTo>
                  <a:lnTo>
                    <a:pt x="1378744" y="361950"/>
                  </a:lnTo>
                  <a:lnTo>
                    <a:pt x="1102519" y="440531"/>
                  </a:lnTo>
                  <a:lnTo>
                    <a:pt x="969169" y="473869"/>
                  </a:lnTo>
                  <a:lnTo>
                    <a:pt x="838200" y="509588"/>
                  </a:lnTo>
                  <a:lnTo>
                    <a:pt x="700088" y="552450"/>
                  </a:lnTo>
                  <a:lnTo>
                    <a:pt x="619125" y="581025"/>
                  </a:lnTo>
                  <a:lnTo>
                    <a:pt x="566738" y="607219"/>
                  </a:lnTo>
                  <a:lnTo>
                    <a:pt x="528638" y="623888"/>
                  </a:lnTo>
                  <a:lnTo>
                    <a:pt x="497681" y="631031"/>
                  </a:lnTo>
                  <a:lnTo>
                    <a:pt x="469106" y="633413"/>
                  </a:lnTo>
                  <a:lnTo>
                    <a:pt x="435769" y="633413"/>
                  </a:lnTo>
                  <a:lnTo>
                    <a:pt x="352425" y="619125"/>
                  </a:lnTo>
                  <a:lnTo>
                    <a:pt x="302419" y="600075"/>
                  </a:lnTo>
                  <a:lnTo>
                    <a:pt x="207169" y="550069"/>
                  </a:lnTo>
                  <a:lnTo>
                    <a:pt x="114300" y="488156"/>
                  </a:lnTo>
                  <a:lnTo>
                    <a:pt x="50006" y="440531"/>
                  </a:lnTo>
                  <a:lnTo>
                    <a:pt x="19050" y="416719"/>
                  </a:lnTo>
                  <a:lnTo>
                    <a:pt x="4763" y="392906"/>
                  </a:lnTo>
                  <a:lnTo>
                    <a:pt x="0" y="364331"/>
                  </a:lnTo>
                  <a:lnTo>
                    <a:pt x="2381" y="350044"/>
                  </a:lnTo>
                  <a:lnTo>
                    <a:pt x="16669" y="340519"/>
                  </a:lnTo>
                  <a:lnTo>
                    <a:pt x="35719" y="342900"/>
                  </a:lnTo>
                  <a:lnTo>
                    <a:pt x="73819" y="361950"/>
                  </a:lnTo>
                  <a:lnTo>
                    <a:pt x="126206" y="381000"/>
                  </a:lnTo>
                  <a:lnTo>
                    <a:pt x="176213" y="397669"/>
                  </a:lnTo>
                  <a:lnTo>
                    <a:pt x="254794" y="411956"/>
                  </a:lnTo>
                  <a:lnTo>
                    <a:pt x="328613" y="419100"/>
                  </a:lnTo>
                  <a:lnTo>
                    <a:pt x="376238" y="416719"/>
                  </a:lnTo>
                  <a:lnTo>
                    <a:pt x="447675" y="404813"/>
                  </a:lnTo>
                  <a:lnTo>
                    <a:pt x="666750" y="354806"/>
                  </a:lnTo>
                  <a:lnTo>
                    <a:pt x="919163" y="288131"/>
                  </a:lnTo>
                  <a:lnTo>
                    <a:pt x="1173956" y="226219"/>
                  </a:lnTo>
                  <a:lnTo>
                    <a:pt x="1404938" y="157163"/>
                  </a:lnTo>
                  <a:lnTo>
                    <a:pt x="1609725" y="111919"/>
                  </a:lnTo>
                  <a:lnTo>
                    <a:pt x="1802606" y="69056"/>
                  </a:lnTo>
                  <a:lnTo>
                    <a:pt x="1850231" y="45244"/>
                  </a:lnTo>
                  <a:lnTo>
                    <a:pt x="1912144" y="16669"/>
                  </a:lnTo>
                  <a:lnTo>
                    <a:pt x="1959769" y="0"/>
                  </a:lnTo>
                  <a:lnTo>
                    <a:pt x="2024063" y="19050"/>
                  </a:lnTo>
                  <a:lnTo>
                    <a:pt x="2121694" y="52388"/>
                  </a:lnTo>
                  <a:lnTo>
                    <a:pt x="2197894" y="85725"/>
                  </a:lnTo>
                  <a:lnTo>
                    <a:pt x="2240756" y="111919"/>
                  </a:lnTo>
                  <a:lnTo>
                    <a:pt x="2264569" y="138113"/>
                  </a:lnTo>
                  <a:lnTo>
                    <a:pt x="2281238" y="161925"/>
                  </a:lnTo>
                  <a:lnTo>
                    <a:pt x="2283619" y="183356"/>
                  </a:lnTo>
                  <a:lnTo>
                    <a:pt x="2274094" y="209550"/>
                  </a:lnTo>
                  <a:lnTo>
                    <a:pt x="2247900" y="233363"/>
                  </a:lnTo>
                  <a:lnTo>
                    <a:pt x="2221706" y="242888"/>
                  </a:lnTo>
                  <a:lnTo>
                    <a:pt x="2031206" y="252413"/>
                  </a:lnTo>
                  <a:lnTo>
                    <a:pt x="1862138" y="276225"/>
                  </a:lnTo>
                  <a:lnTo>
                    <a:pt x="1571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DA7FAEB6-0B0A-497B-8C87-54491DD4515A}"/>
                </a:ext>
              </a:extLst>
            </p:cNvPr>
            <p:cNvSpPr/>
            <p:nvPr/>
          </p:nvSpPr>
          <p:spPr>
            <a:xfrm>
              <a:off x="2933700" y="4129088"/>
              <a:ext cx="560388" cy="1466850"/>
            </a:xfrm>
            <a:custGeom>
              <a:avLst/>
              <a:gdLst>
                <a:gd name="connsiteX0" fmla="*/ 252413 w 559594"/>
                <a:gd name="connsiteY0" fmla="*/ 881062 h 1466850"/>
                <a:gd name="connsiteX1" fmla="*/ 221456 w 559594"/>
                <a:gd name="connsiteY1" fmla="*/ 542925 h 1466850"/>
                <a:gd name="connsiteX2" fmla="*/ 204788 w 559594"/>
                <a:gd name="connsiteY2" fmla="*/ 381000 h 1466850"/>
                <a:gd name="connsiteX3" fmla="*/ 197644 w 559594"/>
                <a:gd name="connsiteY3" fmla="*/ 345281 h 1466850"/>
                <a:gd name="connsiteX4" fmla="*/ 178594 w 559594"/>
                <a:gd name="connsiteY4" fmla="*/ 292893 h 1466850"/>
                <a:gd name="connsiteX5" fmla="*/ 154781 w 559594"/>
                <a:gd name="connsiteY5" fmla="*/ 240506 h 1466850"/>
                <a:gd name="connsiteX6" fmla="*/ 126206 w 559594"/>
                <a:gd name="connsiteY6" fmla="*/ 185737 h 1466850"/>
                <a:gd name="connsiteX7" fmla="*/ 95250 w 559594"/>
                <a:gd name="connsiteY7" fmla="*/ 145256 h 1466850"/>
                <a:gd name="connsiteX8" fmla="*/ 61913 w 559594"/>
                <a:gd name="connsiteY8" fmla="*/ 104775 h 1466850"/>
                <a:gd name="connsiteX9" fmla="*/ 23813 w 559594"/>
                <a:gd name="connsiteY9" fmla="*/ 64293 h 1466850"/>
                <a:gd name="connsiteX10" fmla="*/ 4763 w 559594"/>
                <a:gd name="connsiteY10" fmla="*/ 40481 h 1466850"/>
                <a:gd name="connsiteX11" fmla="*/ 0 w 559594"/>
                <a:gd name="connsiteY11" fmla="*/ 21431 h 1466850"/>
                <a:gd name="connsiteX12" fmla="*/ 0 w 559594"/>
                <a:gd name="connsiteY12" fmla="*/ 11906 h 1466850"/>
                <a:gd name="connsiteX13" fmla="*/ 7144 w 559594"/>
                <a:gd name="connsiteY13" fmla="*/ 2381 h 1466850"/>
                <a:gd name="connsiteX14" fmla="*/ 21431 w 559594"/>
                <a:gd name="connsiteY14" fmla="*/ 0 h 1466850"/>
                <a:gd name="connsiteX15" fmla="*/ 54769 w 559594"/>
                <a:gd name="connsiteY15" fmla="*/ 7143 h 1466850"/>
                <a:gd name="connsiteX16" fmla="*/ 178594 w 559594"/>
                <a:gd name="connsiteY16" fmla="*/ 45243 h 1466850"/>
                <a:gd name="connsiteX17" fmla="*/ 395288 w 559594"/>
                <a:gd name="connsiteY17" fmla="*/ 123825 h 1466850"/>
                <a:gd name="connsiteX18" fmla="*/ 426244 w 559594"/>
                <a:gd name="connsiteY18" fmla="*/ 288131 h 1466850"/>
                <a:gd name="connsiteX19" fmla="*/ 476250 w 559594"/>
                <a:gd name="connsiteY19" fmla="*/ 557212 h 1466850"/>
                <a:gd name="connsiteX20" fmla="*/ 497681 w 559594"/>
                <a:gd name="connsiteY20" fmla="*/ 745331 h 1466850"/>
                <a:gd name="connsiteX21" fmla="*/ 526256 w 559594"/>
                <a:gd name="connsiteY21" fmla="*/ 945356 h 1466850"/>
                <a:gd name="connsiteX22" fmla="*/ 542925 w 559594"/>
                <a:gd name="connsiteY22" fmla="*/ 1088231 h 1466850"/>
                <a:gd name="connsiteX23" fmla="*/ 559594 w 559594"/>
                <a:gd name="connsiteY23" fmla="*/ 1207293 h 1466850"/>
                <a:gd name="connsiteX24" fmla="*/ 559594 w 559594"/>
                <a:gd name="connsiteY24" fmla="*/ 1276350 h 1466850"/>
                <a:gd name="connsiteX25" fmla="*/ 552450 w 559594"/>
                <a:gd name="connsiteY25" fmla="*/ 1347787 h 1466850"/>
                <a:gd name="connsiteX26" fmla="*/ 542925 w 559594"/>
                <a:gd name="connsiteY26" fmla="*/ 1402556 h 1466850"/>
                <a:gd name="connsiteX27" fmla="*/ 531019 w 559594"/>
                <a:gd name="connsiteY27" fmla="*/ 1438275 h 1466850"/>
                <a:gd name="connsiteX28" fmla="*/ 514350 w 559594"/>
                <a:gd name="connsiteY28" fmla="*/ 1462087 h 1466850"/>
                <a:gd name="connsiteX29" fmla="*/ 500063 w 559594"/>
                <a:gd name="connsiteY29" fmla="*/ 1466850 h 1466850"/>
                <a:gd name="connsiteX30" fmla="*/ 476250 w 559594"/>
                <a:gd name="connsiteY30" fmla="*/ 1466850 h 1466850"/>
                <a:gd name="connsiteX31" fmla="*/ 438150 w 559594"/>
                <a:gd name="connsiteY31" fmla="*/ 1454943 h 1466850"/>
                <a:gd name="connsiteX32" fmla="*/ 409575 w 559594"/>
                <a:gd name="connsiteY32" fmla="*/ 1438275 h 1466850"/>
                <a:gd name="connsiteX33" fmla="*/ 385763 w 559594"/>
                <a:gd name="connsiteY33" fmla="*/ 1416843 h 1466850"/>
                <a:gd name="connsiteX34" fmla="*/ 357188 w 559594"/>
                <a:gd name="connsiteY34" fmla="*/ 1385887 h 1466850"/>
                <a:gd name="connsiteX35" fmla="*/ 333375 w 559594"/>
                <a:gd name="connsiteY35" fmla="*/ 1343025 h 1466850"/>
                <a:gd name="connsiteX36" fmla="*/ 309563 w 559594"/>
                <a:gd name="connsiteY36" fmla="*/ 1278731 h 1466850"/>
                <a:gd name="connsiteX37" fmla="*/ 288131 w 559594"/>
                <a:gd name="connsiteY37" fmla="*/ 1190625 h 1466850"/>
                <a:gd name="connsiteX38" fmla="*/ 271463 w 559594"/>
                <a:gd name="connsiteY38" fmla="*/ 1059656 h 1466850"/>
                <a:gd name="connsiteX39" fmla="*/ 252413 w 559594"/>
                <a:gd name="connsiteY39" fmla="*/ 881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9594" h="1466850">
                  <a:moveTo>
                    <a:pt x="252413" y="881062"/>
                  </a:moveTo>
                  <a:lnTo>
                    <a:pt x="221456" y="542925"/>
                  </a:lnTo>
                  <a:lnTo>
                    <a:pt x="204788" y="381000"/>
                  </a:lnTo>
                  <a:lnTo>
                    <a:pt x="197644" y="345281"/>
                  </a:lnTo>
                  <a:lnTo>
                    <a:pt x="178594" y="292893"/>
                  </a:lnTo>
                  <a:lnTo>
                    <a:pt x="154781" y="240506"/>
                  </a:lnTo>
                  <a:lnTo>
                    <a:pt x="126206" y="185737"/>
                  </a:lnTo>
                  <a:lnTo>
                    <a:pt x="95250" y="145256"/>
                  </a:lnTo>
                  <a:lnTo>
                    <a:pt x="61913" y="104775"/>
                  </a:lnTo>
                  <a:lnTo>
                    <a:pt x="23813" y="64293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4769" y="7143"/>
                  </a:lnTo>
                  <a:lnTo>
                    <a:pt x="178594" y="45243"/>
                  </a:lnTo>
                  <a:lnTo>
                    <a:pt x="395288" y="123825"/>
                  </a:lnTo>
                  <a:lnTo>
                    <a:pt x="426244" y="288131"/>
                  </a:lnTo>
                  <a:lnTo>
                    <a:pt x="476250" y="557212"/>
                  </a:lnTo>
                  <a:lnTo>
                    <a:pt x="497681" y="745331"/>
                  </a:lnTo>
                  <a:lnTo>
                    <a:pt x="526256" y="945356"/>
                  </a:lnTo>
                  <a:lnTo>
                    <a:pt x="542925" y="1088231"/>
                  </a:lnTo>
                  <a:lnTo>
                    <a:pt x="559594" y="1207293"/>
                  </a:lnTo>
                  <a:lnTo>
                    <a:pt x="559594" y="1276350"/>
                  </a:lnTo>
                  <a:lnTo>
                    <a:pt x="552450" y="1347787"/>
                  </a:lnTo>
                  <a:lnTo>
                    <a:pt x="542925" y="1402556"/>
                  </a:lnTo>
                  <a:lnTo>
                    <a:pt x="531019" y="1438275"/>
                  </a:lnTo>
                  <a:lnTo>
                    <a:pt x="514350" y="1462087"/>
                  </a:lnTo>
                  <a:lnTo>
                    <a:pt x="500063" y="1466850"/>
                  </a:lnTo>
                  <a:lnTo>
                    <a:pt x="476250" y="1466850"/>
                  </a:lnTo>
                  <a:lnTo>
                    <a:pt x="438150" y="1454943"/>
                  </a:lnTo>
                  <a:lnTo>
                    <a:pt x="409575" y="1438275"/>
                  </a:lnTo>
                  <a:lnTo>
                    <a:pt x="385763" y="1416843"/>
                  </a:lnTo>
                  <a:lnTo>
                    <a:pt x="357188" y="1385887"/>
                  </a:lnTo>
                  <a:lnTo>
                    <a:pt x="333375" y="1343025"/>
                  </a:lnTo>
                  <a:lnTo>
                    <a:pt x="309563" y="1278731"/>
                  </a:lnTo>
                  <a:lnTo>
                    <a:pt x="288131" y="1190625"/>
                  </a:lnTo>
                  <a:lnTo>
                    <a:pt x="271463" y="1059656"/>
                  </a:lnTo>
                  <a:lnTo>
                    <a:pt x="252413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013BE739-8D8B-44A6-B53E-F044A9E3B1AA}"/>
                </a:ext>
              </a:extLst>
            </p:cNvPr>
            <p:cNvSpPr/>
            <p:nvPr/>
          </p:nvSpPr>
          <p:spPr>
            <a:xfrm>
              <a:off x="5476875" y="1525588"/>
              <a:ext cx="560388" cy="884237"/>
            </a:xfrm>
            <a:custGeom>
              <a:avLst/>
              <a:gdLst>
                <a:gd name="connsiteX0" fmla="*/ 226219 w 559594"/>
                <a:gd name="connsiteY0" fmla="*/ 583407 h 883444"/>
                <a:gd name="connsiteX1" fmla="*/ 226219 w 559594"/>
                <a:gd name="connsiteY1" fmla="*/ 304800 h 883444"/>
                <a:gd name="connsiteX2" fmla="*/ 221456 w 559594"/>
                <a:gd name="connsiteY2" fmla="*/ 266700 h 883444"/>
                <a:gd name="connsiteX3" fmla="*/ 211931 w 559594"/>
                <a:gd name="connsiteY3" fmla="*/ 228600 h 883444"/>
                <a:gd name="connsiteX4" fmla="*/ 200025 w 559594"/>
                <a:gd name="connsiteY4" fmla="*/ 200025 h 883444"/>
                <a:gd name="connsiteX5" fmla="*/ 183356 w 559594"/>
                <a:gd name="connsiteY5" fmla="*/ 180975 h 883444"/>
                <a:gd name="connsiteX6" fmla="*/ 152400 w 559594"/>
                <a:gd name="connsiteY6" fmla="*/ 157163 h 883444"/>
                <a:gd name="connsiteX7" fmla="*/ 133350 w 559594"/>
                <a:gd name="connsiteY7" fmla="*/ 147638 h 883444"/>
                <a:gd name="connsiteX8" fmla="*/ 109538 w 559594"/>
                <a:gd name="connsiteY8" fmla="*/ 135732 h 883444"/>
                <a:gd name="connsiteX9" fmla="*/ 59531 w 559594"/>
                <a:gd name="connsiteY9" fmla="*/ 121444 h 883444"/>
                <a:gd name="connsiteX10" fmla="*/ 35719 w 559594"/>
                <a:gd name="connsiteY10" fmla="*/ 104775 h 883444"/>
                <a:gd name="connsiteX11" fmla="*/ 14288 w 559594"/>
                <a:gd name="connsiteY11" fmla="*/ 85725 h 883444"/>
                <a:gd name="connsiteX12" fmla="*/ 0 w 559594"/>
                <a:gd name="connsiteY12" fmla="*/ 64294 h 883444"/>
                <a:gd name="connsiteX13" fmla="*/ 0 w 559594"/>
                <a:gd name="connsiteY13" fmla="*/ 42863 h 883444"/>
                <a:gd name="connsiteX14" fmla="*/ 4763 w 559594"/>
                <a:gd name="connsiteY14" fmla="*/ 26194 h 883444"/>
                <a:gd name="connsiteX15" fmla="*/ 21431 w 559594"/>
                <a:gd name="connsiteY15" fmla="*/ 14288 h 883444"/>
                <a:gd name="connsiteX16" fmla="*/ 59531 w 559594"/>
                <a:gd name="connsiteY16" fmla="*/ 2382 h 883444"/>
                <a:gd name="connsiteX17" fmla="*/ 102394 w 559594"/>
                <a:gd name="connsiteY17" fmla="*/ 0 h 883444"/>
                <a:gd name="connsiteX18" fmla="*/ 195263 w 559594"/>
                <a:gd name="connsiteY18" fmla="*/ 14288 h 883444"/>
                <a:gd name="connsiteX19" fmla="*/ 278606 w 559594"/>
                <a:gd name="connsiteY19" fmla="*/ 30957 h 883444"/>
                <a:gd name="connsiteX20" fmla="*/ 361950 w 559594"/>
                <a:gd name="connsiteY20" fmla="*/ 54769 h 883444"/>
                <a:gd name="connsiteX21" fmla="*/ 416719 w 559594"/>
                <a:gd name="connsiteY21" fmla="*/ 78582 h 883444"/>
                <a:gd name="connsiteX22" fmla="*/ 469106 w 559594"/>
                <a:gd name="connsiteY22" fmla="*/ 111919 h 883444"/>
                <a:gd name="connsiteX23" fmla="*/ 509588 w 559594"/>
                <a:gd name="connsiteY23" fmla="*/ 145257 h 883444"/>
                <a:gd name="connsiteX24" fmla="*/ 535781 w 559594"/>
                <a:gd name="connsiteY24" fmla="*/ 171450 h 883444"/>
                <a:gd name="connsiteX25" fmla="*/ 554831 w 559594"/>
                <a:gd name="connsiteY25" fmla="*/ 200025 h 883444"/>
                <a:gd name="connsiteX26" fmla="*/ 559594 w 559594"/>
                <a:gd name="connsiteY26" fmla="*/ 226219 h 883444"/>
                <a:gd name="connsiteX27" fmla="*/ 557213 w 559594"/>
                <a:gd name="connsiteY27" fmla="*/ 252413 h 883444"/>
                <a:gd name="connsiteX28" fmla="*/ 545306 w 559594"/>
                <a:gd name="connsiteY28" fmla="*/ 266700 h 883444"/>
                <a:gd name="connsiteX29" fmla="*/ 519113 w 559594"/>
                <a:gd name="connsiteY29" fmla="*/ 285750 h 883444"/>
                <a:gd name="connsiteX30" fmla="*/ 492919 w 559594"/>
                <a:gd name="connsiteY30" fmla="*/ 316707 h 883444"/>
                <a:gd name="connsiteX31" fmla="*/ 471488 w 559594"/>
                <a:gd name="connsiteY31" fmla="*/ 350044 h 883444"/>
                <a:gd name="connsiteX32" fmla="*/ 457200 w 559594"/>
                <a:gd name="connsiteY32" fmla="*/ 381000 h 883444"/>
                <a:gd name="connsiteX33" fmla="*/ 450056 w 559594"/>
                <a:gd name="connsiteY33" fmla="*/ 414338 h 883444"/>
                <a:gd name="connsiteX34" fmla="*/ 442913 w 559594"/>
                <a:gd name="connsiteY34" fmla="*/ 561975 h 883444"/>
                <a:gd name="connsiteX35" fmla="*/ 423863 w 559594"/>
                <a:gd name="connsiteY35" fmla="*/ 845344 h 883444"/>
                <a:gd name="connsiteX36" fmla="*/ 219075 w 559594"/>
                <a:gd name="connsiteY36" fmla="*/ 883444 h 883444"/>
                <a:gd name="connsiteX37" fmla="*/ 226219 w 559594"/>
                <a:gd name="connsiteY37" fmla="*/ 583407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883444">
                  <a:moveTo>
                    <a:pt x="226219" y="583407"/>
                  </a:moveTo>
                  <a:lnTo>
                    <a:pt x="226219" y="304800"/>
                  </a:lnTo>
                  <a:lnTo>
                    <a:pt x="221456" y="266700"/>
                  </a:lnTo>
                  <a:lnTo>
                    <a:pt x="211931" y="228600"/>
                  </a:lnTo>
                  <a:lnTo>
                    <a:pt x="200025" y="200025"/>
                  </a:lnTo>
                  <a:lnTo>
                    <a:pt x="183356" y="180975"/>
                  </a:lnTo>
                  <a:lnTo>
                    <a:pt x="152400" y="157163"/>
                  </a:lnTo>
                  <a:lnTo>
                    <a:pt x="133350" y="147638"/>
                  </a:lnTo>
                  <a:lnTo>
                    <a:pt x="109538" y="135732"/>
                  </a:lnTo>
                  <a:lnTo>
                    <a:pt x="59531" y="121444"/>
                  </a:lnTo>
                  <a:lnTo>
                    <a:pt x="35719" y="104775"/>
                  </a:lnTo>
                  <a:lnTo>
                    <a:pt x="14288" y="85725"/>
                  </a:lnTo>
                  <a:lnTo>
                    <a:pt x="0" y="64294"/>
                  </a:lnTo>
                  <a:lnTo>
                    <a:pt x="0" y="42863"/>
                  </a:lnTo>
                  <a:lnTo>
                    <a:pt x="4763" y="26194"/>
                  </a:lnTo>
                  <a:lnTo>
                    <a:pt x="21431" y="14288"/>
                  </a:lnTo>
                  <a:lnTo>
                    <a:pt x="59531" y="2382"/>
                  </a:lnTo>
                  <a:lnTo>
                    <a:pt x="102394" y="0"/>
                  </a:lnTo>
                  <a:lnTo>
                    <a:pt x="195263" y="14288"/>
                  </a:lnTo>
                  <a:lnTo>
                    <a:pt x="278606" y="30957"/>
                  </a:lnTo>
                  <a:lnTo>
                    <a:pt x="361950" y="54769"/>
                  </a:lnTo>
                  <a:lnTo>
                    <a:pt x="416719" y="78582"/>
                  </a:lnTo>
                  <a:lnTo>
                    <a:pt x="469106" y="111919"/>
                  </a:lnTo>
                  <a:lnTo>
                    <a:pt x="509588" y="145257"/>
                  </a:lnTo>
                  <a:lnTo>
                    <a:pt x="535781" y="171450"/>
                  </a:lnTo>
                  <a:lnTo>
                    <a:pt x="554831" y="200025"/>
                  </a:lnTo>
                  <a:lnTo>
                    <a:pt x="559594" y="226219"/>
                  </a:lnTo>
                  <a:lnTo>
                    <a:pt x="557213" y="252413"/>
                  </a:lnTo>
                  <a:lnTo>
                    <a:pt x="545306" y="266700"/>
                  </a:lnTo>
                  <a:lnTo>
                    <a:pt x="519113" y="285750"/>
                  </a:lnTo>
                  <a:lnTo>
                    <a:pt x="492919" y="316707"/>
                  </a:lnTo>
                  <a:lnTo>
                    <a:pt x="471488" y="350044"/>
                  </a:lnTo>
                  <a:lnTo>
                    <a:pt x="457200" y="381000"/>
                  </a:lnTo>
                  <a:lnTo>
                    <a:pt x="450056" y="414338"/>
                  </a:lnTo>
                  <a:lnTo>
                    <a:pt x="442913" y="561975"/>
                  </a:lnTo>
                  <a:lnTo>
                    <a:pt x="423863" y="845344"/>
                  </a:lnTo>
                  <a:lnTo>
                    <a:pt x="219075" y="883444"/>
                  </a:lnTo>
                  <a:lnTo>
                    <a:pt x="226219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BE14511D-FA34-4EE7-8A9C-60110A08AD98}"/>
                </a:ext>
              </a:extLst>
            </p:cNvPr>
            <p:cNvSpPr/>
            <p:nvPr/>
          </p:nvSpPr>
          <p:spPr>
            <a:xfrm>
              <a:off x="4799013" y="4095750"/>
              <a:ext cx="2225675" cy="557213"/>
            </a:xfrm>
            <a:custGeom>
              <a:avLst/>
              <a:gdLst>
                <a:gd name="connsiteX0" fmla="*/ 1421606 w 2226469"/>
                <a:gd name="connsiteY0" fmla="*/ 292894 h 557213"/>
                <a:gd name="connsiteX1" fmla="*/ 1202531 w 2226469"/>
                <a:gd name="connsiteY1" fmla="*/ 319088 h 557213"/>
                <a:gd name="connsiteX2" fmla="*/ 950119 w 2226469"/>
                <a:gd name="connsiteY2" fmla="*/ 366713 h 557213"/>
                <a:gd name="connsiteX3" fmla="*/ 797719 w 2226469"/>
                <a:gd name="connsiteY3" fmla="*/ 407194 h 557213"/>
                <a:gd name="connsiteX4" fmla="*/ 621506 w 2226469"/>
                <a:gd name="connsiteY4" fmla="*/ 461963 h 557213"/>
                <a:gd name="connsiteX5" fmla="*/ 502444 w 2226469"/>
                <a:gd name="connsiteY5" fmla="*/ 507206 h 557213"/>
                <a:gd name="connsiteX6" fmla="*/ 397669 w 2226469"/>
                <a:gd name="connsiteY6" fmla="*/ 557213 h 557213"/>
                <a:gd name="connsiteX7" fmla="*/ 369094 w 2226469"/>
                <a:gd name="connsiteY7" fmla="*/ 557213 h 557213"/>
                <a:gd name="connsiteX8" fmla="*/ 297656 w 2226469"/>
                <a:gd name="connsiteY8" fmla="*/ 533400 h 557213"/>
                <a:gd name="connsiteX9" fmla="*/ 228600 w 2226469"/>
                <a:gd name="connsiteY9" fmla="*/ 497681 h 557213"/>
                <a:gd name="connsiteX10" fmla="*/ 147637 w 2226469"/>
                <a:gd name="connsiteY10" fmla="*/ 442913 h 557213"/>
                <a:gd name="connsiteX11" fmla="*/ 92869 w 2226469"/>
                <a:gd name="connsiteY11" fmla="*/ 395288 h 557213"/>
                <a:gd name="connsiteX12" fmla="*/ 23812 w 2226469"/>
                <a:gd name="connsiteY12" fmla="*/ 330994 h 557213"/>
                <a:gd name="connsiteX13" fmla="*/ 9525 w 2226469"/>
                <a:gd name="connsiteY13" fmla="*/ 314325 h 557213"/>
                <a:gd name="connsiteX14" fmla="*/ 0 w 2226469"/>
                <a:gd name="connsiteY14" fmla="*/ 292894 h 557213"/>
                <a:gd name="connsiteX15" fmla="*/ 2381 w 2226469"/>
                <a:gd name="connsiteY15" fmla="*/ 266700 h 557213"/>
                <a:gd name="connsiteX16" fmla="*/ 16669 w 2226469"/>
                <a:gd name="connsiteY16" fmla="*/ 257175 h 557213"/>
                <a:gd name="connsiteX17" fmla="*/ 38100 w 2226469"/>
                <a:gd name="connsiteY17" fmla="*/ 259556 h 557213"/>
                <a:gd name="connsiteX18" fmla="*/ 102394 w 2226469"/>
                <a:gd name="connsiteY18" fmla="*/ 288131 h 557213"/>
                <a:gd name="connsiteX19" fmla="*/ 166687 w 2226469"/>
                <a:gd name="connsiteY19" fmla="*/ 309563 h 557213"/>
                <a:gd name="connsiteX20" fmla="*/ 228600 w 2226469"/>
                <a:gd name="connsiteY20" fmla="*/ 326231 h 557213"/>
                <a:gd name="connsiteX21" fmla="*/ 288131 w 2226469"/>
                <a:gd name="connsiteY21" fmla="*/ 338138 h 557213"/>
                <a:gd name="connsiteX22" fmla="*/ 330994 w 2226469"/>
                <a:gd name="connsiteY22" fmla="*/ 340519 h 557213"/>
                <a:gd name="connsiteX23" fmla="*/ 373856 w 2226469"/>
                <a:gd name="connsiteY23" fmla="*/ 333375 h 557213"/>
                <a:gd name="connsiteX24" fmla="*/ 623887 w 2226469"/>
                <a:gd name="connsiteY24" fmla="*/ 266700 h 557213"/>
                <a:gd name="connsiteX25" fmla="*/ 973931 w 2226469"/>
                <a:gd name="connsiteY25" fmla="*/ 180975 h 557213"/>
                <a:gd name="connsiteX26" fmla="*/ 1231106 w 2226469"/>
                <a:gd name="connsiteY26" fmla="*/ 133350 h 557213"/>
                <a:gd name="connsiteX27" fmla="*/ 1524000 w 2226469"/>
                <a:gd name="connsiteY27" fmla="*/ 95250 h 557213"/>
                <a:gd name="connsiteX28" fmla="*/ 1695450 w 2226469"/>
                <a:gd name="connsiteY28" fmla="*/ 66675 h 557213"/>
                <a:gd name="connsiteX29" fmla="*/ 1850231 w 2226469"/>
                <a:gd name="connsiteY29" fmla="*/ 0 h 557213"/>
                <a:gd name="connsiteX30" fmla="*/ 1966912 w 2226469"/>
                <a:gd name="connsiteY30" fmla="*/ 38100 h 557213"/>
                <a:gd name="connsiteX31" fmla="*/ 2045494 w 2226469"/>
                <a:gd name="connsiteY31" fmla="*/ 71438 h 557213"/>
                <a:gd name="connsiteX32" fmla="*/ 2116931 w 2226469"/>
                <a:gd name="connsiteY32" fmla="*/ 107156 h 557213"/>
                <a:gd name="connsiteX33" fmla="*/ 2169319 w 2226469"/>
                <a:gd name="connsiteY33" fmla="*/ 147638 h 557213"/>
                <a:gd name="connsiteX34" fmla="*/ 2205037 w 2226469"/>
                <a:gd name="connsiteY34" fmla="*/ 185738 h 557213"/>
                <a:gd name="connsiteX35" fmla="*/ 2221706 w 2226469"/>
                <a:gd name="connsiteY35" fmla="*/ 209550 h 557213"/>
                <a:gd name="connsiteX36" fmla="*/ 2226469 w 2226469"/>
                <a:gd name="connsiteY36" fmla="*/ 223838 h 557213"/>
                <a:gd name="connsiteX37" fmla="*/ 2219325 w 2226469"/>
                <a:gd name="connsiteY37" fmla="*/ 250031 h 557213"/>
                <a:gd name="connsiteX38" fmla="*/ 2188369 w 2226469"/>
                <a:gd name="connsiteY38" fmla="*/ 271463 h 557213"/>
                <a:gd name="connsiteX39" fmla="*/ 2150269 w 2226469"/>
                <a:gd name="connsiteY39" fmla="*/ 288131 h 557213"/>
                <a:gd name="connsiteX40" fmla="*/ 2069306 w 2226469"/>
                <a:gd name="connsiteY40" fmla="*/ 290513 h 557213"/>
                <a:gd name="connsiteX41" fmla="*/ 1924050 w 2226469"/>
                <a:gd name="connsiteY41" fmla="*/ 276225 h 557213"/>
                <a:gd name="connsiteX42" fmla="*/ 1771650 w 2226469"/>
                <a:gd name="connsiteY42" fmla="*/ 273844 h 557213"/>
                <a:gd name="connsiteX43" fmla="*/ 1612106 w 2226469"/>
                <a:gd name="connsiteY43" fmla="*/ 280988 h 557213"/>
                <a:gd name="connsiteX44" fmla="*/ 1421606 w 2226469"/>
                <a:gd name="connsiteY44" fmla="*/ 292894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6469" h="557213">
                  <a:moveTo>
                    <a:pt x="1421606" y="292894"/>
                  </a:moveTo>
                  <a:lnTo>
                    <a:pt x="1202531" y="319088"/>
                  </a:lnTo>
                  <a:lnTo>
                    <a:pt x="950119" y="366713"/>
                  </a:lnTo>
                  <a:lnTo>
                    <a:pt x="797719" y="407194"/>
                  </a:lnTo>
                  <a:lnTo>
                    <a:pt x="621506" y="461963"/>
                  </a:lnTo>
                  <a:lnTo>
                    <a:pt x="502444" y="507206"/>
                  </a:lnTo>
                  <a:lnTo>
                    <a:pt x="397669" y="557213"/>
                  </a:lnTo>
                  <a:lnTo>
                    <a:pt x="369094" y="557213"/>
                  </a:lnTo>
                  <a:lnTo>
                    <a:pt x="297656" y="533400"/>
                  </a:lnTo>
                  <a:lnTo>
                    <a:pt x="228600" y="497681"/>
                  </a:lnTo>
                  <a:lnTo>
                    <a:pt x="147637" y="442913"/>
                  </a:lnTo>
                  <a:lnTo>
                    <a:pt x="92869" y="395288"/>
                  </a:lnTo>
                  <a:lnTo>
                    <a:pt x="23812" y="330994"/>
                  </a:lnTo>
                  <a:lnTo>
                    <a:pt x="9525" y="314325"/>
                  </a:lnTo>
                  <a:lnTo>
                    <a:pt x="0" y="292894"/>
                  </a:lnTo>
                  <a:lnTo>
                    <a:pt x="2381" y="266700"/>
                  </a:lnTo>
                  <a:lnTo>
                    <a:pt x="16669" y="257175"/>
                  </a:lnTo>
                  <a:lnTo>
                    <a:pt x="38100" y="259556"/>
                  </a:lnTo>
                  <a:lnTo>
                    <a:pt x="102394" y="288131"/>
                  </a:lnTo>
                  <a:lnTo>
                    <a:pt x="166687" y="309563"/>
                  </a:lnTo>
                  <a:lnTo>
                    <a:pt x="228600" y="326231"/>
                  </a:lnTo>
                  <a:lnTo>
                    <a:pt x="288131" y="338138"/>
                  </a:lnTo>
                  <a:lnTo>
                    <a:pt x="330994" y="340519"/>
                  </a:lnTo>
                  <a:lnTo>
                    <a:pt x="373856" y="333375"/>
                  </a:lnTo>
                  <a:lnTo>
                    <a:pt x="623887" y="266700"/>
                  </a:lnTo>
                  <a:lnTo>
                    <a:pt x="973931" y="180975"/>
                  </a:lnTo>
                  <a:lnTo>
                    <a:pt x="1231106" y="133350"/>
                  </a:lnTo>
                  <a:lnTo>
                    <a:pt x="1524000" y="95250"/>
                  </a:lnTo>
                  <a:lnTo>
                    <a:pt x="1695450" y="66675"/>
                  </a:lnTo>
                  <a:lnTo>
                    <a:pt x="1850231" y="0"/>
                  </a:lnTo>
                  <a:lnTo>
                    <a:pt x="1966912" y="38100"/>
                  </a:lnTo>
                  <a:lnTo>
                    <a:pt x="2045494" y="71438"/>
                  </a:lnTo>
                  <a:lnTo>
                    <a:pt x="2116931" y="107156"/>
                  </a:lnTo>
                  <a:lnTo>
                    <a:pt x="2169319" y="147638"/>
                  </a:lnTo>
                  <a:lnTo>
                    <a:pt x="2205037" y="185738"/>
                  </a:lnTo>
                  <a:lnTo>
                    <a:pt x="2221706" y="209550"/>
                  </a:lnTo>
                  <a:lnTo>
                    <a:pt x="2226469" y="223838"/>
                  </a:lnTo>
                  <a:lnTo>
                    <a:pt x="2219325" y="250031"/>
                  </a:lnTo>
                  <a:lnTo>
                    <a:pt x="2188369" y="271463"/>
                  </a:lnTo>
                  <a:lnTo>
                    <a:pt x="2150269" y="288131"/>
                  </a:lnTo>
                  <a:lnTo>
                    <a:pt x="2069306" y="290513"/>
                  </a:lnTo>
                  <a:lnTo>
                    <a:pt x="1924050" y="276225"/>
                  </a:lnTo>
                  <a:lnTo>
                    <a:pt x="1771650" y="273844"/>
                  </a:lnTo>
                  <a:lnTo>
                    <a:pt x="1612106" y="280988"/>
                  </a:lnTo>
                  <a:lnTo>
                    <a:pt x="1421606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BB8044E5-E3DF-4DAA-B586-C15AFF4F004F}"/>
                </a:ext>
              </a:extLst>
            </p:cNvPr>
            <p:cNvSpPr/>
            <p:nvPr/>
          </p:nvSpPr>
          <p:spPr>
            <a:xfrm rot="16200000">
              <a:off x="2838450" y="2949575"/>
              <a:ext cx="1957388" cy="554038"/>
            </a:xfrm>
            <a:custGeom>
              <a:avLst/>
              <a:gdLst>
                <a:gd name="connsiteX0" fmla="*/ 528638 w 1957388"/>
                <a:gd name="connsiteY0" fmla="*/ 469106 h 554831"/>
                <a:gd name="connsiteX1" fmla="*/ 52388 w 1957388"/>
                <a:gd name="connsiteY1" fmla="*/ 469106 h 554831"/>
                <a:gd name="connsiteX2" fmla="*/ 0 w 1957388"/>
                <a:gd name="connsiteY2" fmla="*/ 247650 h 554831"/>
                <a:gd name="connsiteX3" fmla="*/ 564356 w 1957388"/>
                <a:gd name="connsiteY3" fmla="*/ 242887 h 554831"/>
                <a:gd name="connsiteX4" fmla="*/ 1004888 w 1957388"/>
                <a:gd name="connsiteY4" fmla="*/ 245269 h 554831"/>
                <a:gd name="connsiteX5" fmla="*/ 1190625 w 1957388"/>
                <a:gd name="connsiteY5" fmla="*/ 247650 h 554831"/>
                <a:gd name="connsiteX6" fmla="*/ 1519238 w 1957388"/>
                <a:gd name="connsiteY6" fmla="*/ 250031 h 554831"/>
                <a:gd name="connsiteX7" fmla="*/ 1604963 w 1957388"/>
                <a:gd name="connsiteY7" fmla="*/ 245269 h 554831"/>
                <a:gd name="connsiteX8" fmla="*/ 1643063 w 1957388"/>
                <a:gd name="connsiteY8" fmla="*/ 240506 h 554831"/>
                <a:gd name="connsiteX9" fmla="*/ 1676400 w 1957388"/>
                <a:gd name="connsiteY9" fmla="*/ 230981 h 554831"/>
                <a:gd name="connsiteX10" fmla="*/ 1716881 w 1957388"/>
                <a:gd name="connsiteY10" fmla="*/ 216694 h 554831"/>
                <a:gd name="connsiteX11" fmla="*/ 1747838 w 1957388"/>
                <a:gd name="connsiteY11" fmla="*/ 200025 h 554831"/>
                <a:gd name="connsiteX12" fmla="*/ 1776413 w 1957388"/>
                <a:gd name="connsiteY12" fmla="*/ 180975 h 554831"/>
                <a:gd name="connsiteX13" fmla="*/ 1800225 w 1957388"/>
                <a:gd name="connsiteY13" fmla="*/ 157162 h 554831"/>
                <a:gd name="connsiteX14" fmla="*/ 1826419 w 1957388"/>
                <a:gd name="connsiteY14" fmla="*/ 119062 h 554831"/>
                <a:gd name="connsiteX15" fmla="*/ 1876425 w 1957388"/>
                <a:gd name="connsiteY15" fmla="*/ 0 h 554831"/>
                <a:gd name="connsiteX16" fmla="*/ 1957388 w 1957388"/>
                <a:gd name="connsiteY16" fmla="*/ 97631 h 554831"/>
                <a:gd name="connsiteX17" fmla="*/ 1912144 w 1957388"/>
                <a:gd name="connsiteY17" fmla="*/ 204787 h 554831"/>
                <a:gd name="connsiteX18" fmla="*/ 1885950 w 1957388"/>
                <a:gd name="connsiteY18" fmla="*/ 309562 h 554831"/>
                <a:gd name="connsiteX19" fmla="*/ 1859756 w 1957388"/>
                <a:gd name="connsiteY19" fmla="*/ 373856 h 554831"/>
                <a:gd name="connsiteX20" fmla="*/ 1821656 w 1957388"/>
                <a:gd name="connsiteY20" fmla="*/ 447675 h 554831"/>
                <a:gd name="connsiteX21" fmla="*/ 1771650 w 1957388"/>
                <a:gd name="connsiteY21" fmla="*/ 523875 h 554831"/>
                <a:gd name="connsiteX22" fmla="*/ 1750219 w 1957388"/>
                <a:gd name="connsiteY22" fmla="*/ 542925 h 554831"/>
                <a:gd name="connsiteX23" fmla="*/ 1719263 w 1957388"/>
                <a:gd name="connsiteY23" fmla="*/ 554831 h 554831"/>
                <a:gd name="connsiteX24" fmla="*/ 1685925 w 1957388"/>
                <a:gd name="connsiteY24" fmla="*/ 554831 h 554831"/>
                <a:gd name="connsiteX25" fmla="*/ 1654969 w 1957388"/>
                <a:gd name="connsiteY25" fmla="*/ 545306 h 554831"/>
                <a:gd name="connsiteX26" fmla="*/ 1602581 w 1957388"/>
                <a:gd name="connsiteY26" fmla="*/ 523875 h 554831"/>
                <a:gd name="connsiteX27" fmla="*/ 1547813 w 1957388"/>
                <a:gd name="connsiteY27" fmla="*/ 507206 h 554831"/>
                <a:gd name="connsiteX28" fmla="*/ 1478756 w 1957388"/>
                <a:gd name="connsiteY28" fmla="*/ 490537 h 554831"/>
                <a:gd name="connsiteX29" fmla="*/ 1393031 w 1957388"/>
                <a:gd name="connsiteY29" fmla="*/ 476250 h 554831"/>
                <a:gd name="connsiteX30" fmla="*/ 1247775 w 1957388"/>
                <a:gd name="connsiteY30" fmla="*/ 473869 h 554831"/>
                <a:gd name="connsiteX31" fmla="*/ 1069181 w 1957388"/>
                <a:gd name="connsiteY31" fmla="*/ 464344 h 554831"/>
                <a:gd name="connsiteX32" fmla="*/ 528638 w 1957388"/>
                <a:gd name="connsiteY32" fmla="*/ 469106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7388" h="554831">
                  <a:moveTo>
                    <a:pt x="528638" y="469106"/>
                  </a:moveTo>
                  <a:lnTo>
                    <a:pt x="52388" y="469106"/>
                  </a:lnTo>
                  <a:lnTo>
                    <a:pt x="0" y="247650"/>
                  </a:lnTo>
                  <a:lnTo>
                    <a:pt x="564356" y="242887"/>
                  </a:lnTo>
                  <a:lnTo>
                    <a:pt x="1004888" y="245269"/>
                  </a:lnTo>
                  <a:lnTo>
                    <a:pt x="1190625" y="247650"/>
                  </a:lnTo>
                  <a:lnTo>
                    <a:pt x="1519238" y="250031"/>
                  </a:lnTo>
                  <a:lnTo>
                    <a:pt x="1604963" y="245269"/>
                  </a:lnTo>
                  <a:lnTo>
                    <a:pt x="1643063" y="240506"/>
                  </a:lnTo>
                  <a:lnTo>
                    <a:pt x="1676400" y="230981"/>
                  </a:lnTo>
                  <a:lnTo>
                    <a:pt x="1716881" y="216694"/>
                  </a:lnTo>
                  <a:lnTo>
                    <a:pt x="1747838" y="200025"/>
                  </a:lnTo>
                  <a:lnTo>
                    <a:pt x="1776413" y="180975"/>
                  </a:lnTo>
                  <a:lnTo>
                    <a:pt x="1800225" y="157162"/>
                  </a:lnTo>
                  <a:lnTo>
                    <a:pt x="1826419" y="119062"/>
                  </a:lnTo>
                  <a:lnTo>
                    <a:pt x="1876425" y="0"/>
                  </a:lnTo>
                  <a:lnTo>
                    <a:pt x="1957388" y="97631"/>
                  </a:lnTo>
                  <a:lnTo>
                    <a:pt x="1912144" y="204787"/>
                  </a:lnTo>
                  <a:lnTo>
                    <a:pt x="1885950" y="309562"/>
                  </a:lnTo>
                  <a:lnTo>
                    <a:pt x="1859756" y="373856"/>
                  </a:lnTo>
                  <a:lnTo>
                    <a:pt x="1821656" y="447675"/>
                  </a:lnTo>
                  <a:lnTo>
                    <a:pt x="1771650" y="523875"/>
                  </a:lnTo>
                  <a:lnTo>
                    <a:pt x="1750219" y="542925"/>
                  </a:lnTo>
                  <a:lnTo>
                    <a:pt x="1719263" y="554831"/>
                  </a:lnTo>
                  <a:lnTo>
                    <a:pt x="1685925" y="554831"/>
                  </a:lnTo>
                  <a:lnTo>
                    <a:pt x="1654969" y="545306"/>
                  </a:lnTo>
                  <a:lnTo>
                    <a:pt x="1602581" y="523875"/>
                  </a:lnTo>
                  <a:lnTo>
                    <a:pt x="1547813" y="507206"/>
                  </a:lnTo>
                  <a:lnTo>
                    <a:pt x="1478756" y="490537"/>
                  </a:lnTo>
                  <a:lnTo>
                    <a:pt x="1393031" y="476250"/>
                  </a:lnTo>
                  <a:lnTo>
                    <a:pt x="1247775" y="473869"/>
                  </a:lnTo>
                  <a:lnTo>
                    <a:pt x="1069181" y="464344"/>
                  </a:lnTo>
                  <a:lnTo>
                    <a:pt x="528638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6BE0F60A-EFE3-419C-922D-E31EC81B538E}"/>
                </a:ext>
              </a:extLst>
            </p:cNvPr>
            <p:cNvSpPr/>
            <p:nvPr/>
          </p:nvSpPr>
          <p:spPr>
            <a:xfrm>
              <a:off x="3194050" y="3935413"/>
              <a:ext cx="1606550" cy="1069975"/>
            </a:xfrm>
            <a:custGeom>
              <a:avLst/>
              <a:gdLst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212057 w 1607442"/>
                <a:gd name="connsiteY26" fmla="*/ 850107 h 1133475"/>
                <a:gd name="connsiteX27" fmla="*/ 1250157 w 1607442"/>
                <a:gd name="connsiteY27" fmla="*/ 469107 h 1133475"/>
                <a:gd name="connsiteX28" fmla="*/ 1262063 w 1607442"/>
                <a:gd name="connsiteY28" fmla="*/ 321469 h 1133475"/>
                <a:gd name="connsiteX29" fmla="*/ 1257300 w 1607442"/>
                <a:gd name="connsiteY29" fmla="*/ 288132 h 1133475"/>
                <a:gd name="connsiteX30" fmla="*/ 1247775 w 1607442"/>
                <a:gd name="connsiteY30" fmla="*/ 269082 h 1133475"/>
                <a:gd name="connsiteX31" fmla="*/ 1228725 w 1607442"/>
                <a:gd name="connsiteY31" fmla="*/ 254794 h 1133475"/>
                <a:gd name="connsiteX32" fmla="*/ 1190625 w 1607442"/>
                <a:gd name="connsiteY32" fmla="*/ 250032 h 1133475"/>
                <a:gd name="connsiteX33" fmla="*/ 1119188 w 1607442"/>
                <a:gd name="connsiteY33" fmla="*/ 266700 h 1133475"/>
                <a:gd name="connsiteX34" fmla="*/ 733425 w 1607442"/>
                <a:gd name="connsiteY34" fmla="*/ 357188 h 1133475"/>
                <a:gd name="connsiteX35" fmla="*/ 478632 w 1607442"/>
                <a:gd name="connsiteY35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195257 w 1607442"/>
                <a:gd name="connsiteY26" fmla="*/ 1053306 h 1133475"/>
                <a:gd name="connsiteX27" fmla="*/ 1212057 w 1607442"/>
                <a:gd name="connsiteY27" fmla="*/ 850107 h 1133475"/>
                <a:gd name="connsiteX28" fmla="*/ 1250157 w 1607442"/>
                <a:gd name="connsiteY28" fmla="*/ 469107 h 1133475"/>
                <a:gd name="connsiteX29" fmla="*/ 1262063 w 1607442"/>
                <a:gd name="connsiteY29" fmla="*/ 321469 h 1133475"/>
                <a:gd name="connsiteX30" fmla="*/ 1257300 w 1607442"/>
                <a:gd name="connsiteY30" fmla="*/ 288132 h 1133475"/>
                <a:gd name="connsiteX31" fmla="*/ 1247775 w 1607442"/>
                <a:gd name="connsiteY31" fmla="*/ 269082 h 1133475"/>
                <a:gd name="connsiteX32" fmla="*/ 1228725 w 1607442"/>
                <a:gd name="connsiteY32" fmla="*/ 254794 h 1133475"/>
                <a:gd name="connsiteX33" fmla="*/ 1190625 w 1607442"/>
                <a:gd name="connsiteY33" fmla="*/ 250032 h 1133475"/>
                <a:gd name="connsiteX34" fmla="*/ 1119188 w 1607442"/>
                <a:gd name="connsiteY34" fmla="*/ 266700 h 1133475"/>
                <a:gd name="connsiteX35" fmla="*/ 733425 w 1607442"/>
                <a:gd name="connsiteY35" fmla="*/ 357188 h 1133475"/>
                <a:gd name="connsiteX36" fmla="*/ 478632 w 1607442"/>
                <a:gd name="connsiteY36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78715 w 1607442"/>
                <a:gd name="connsiteY24" fmla="*/ 1069975 h 1133475"/>
                <a:gd name="connsiteX25" fmla="*/ 1366838 w 1607442"/>
                <a:gd name="connsiteY25" fmla="*/ 1133475 h 1133475"/>
                <a:gd name="connsiteX26" fmla="*/ 1188244 w 1607442"/>
                <a:gd name="connsiteY26" fmla="*/ 1121569 h 1133475"/>
                <a:gd name="connsiteX27" fmla="*/ 1195257 w 1607442"/>
                <a:gd name="connsiteY27" fmla="*/ 1053306 h 1133475"/>
                <a:gd name="connsiteX28" fmla="*/ 1212057 w 1607442"/>
                <a:gd name="connsiteY28" fmla="*/ 850107 h 1133475"/>
                <a:gd name="connsiteX29" fmla="*/ 1250157 w 1607442"/>
                <a:gd name="connsiteY29" fmla="*/ 469107 h 1133475"/>
                <a:gd name="connsiteX30" fmla="*/ 1262063 w 1607442"/>
                <a:gd name="connsiteY30" fmla="*/ 321469 h 1133475"/>
                <a:gd name="connsiteX31" fmla="*/ 1257300 w 1607442"/>
                <a:gd name="connsiteY31" fmla="*/ 288132 h 1133475"/>
                <a:gd name="connsiteX32" fmla="*/ 1247775 w 1607442"/>
                <a:gd name="connsiteY32" fmla="*/ 269082 h 1133475"/>
                <a:gd name="connsiteX33" fmla="*/ 1228725 w 1607442"/>
                <a:gd name="connsiteY33" fmla="*/ 254794 h 1133475"/>
                <a:gd name="connsiteX34" fmla="*/ 1190625 w 1607442"/>
                <a:gd name="connsiteY34" fmla="*/ 250032 h 1133475"/>
                <a:gd name="connsiteX35" fmla="*/ 1119188 w 1607442"/>
                <a:gd name="connsiteY35" fmla="*/ 266700 h 1133475"/>
                <a:gd name="connsiteX36" fmla="*/ 733425 w 1607442"/>
                <a:gd name="connsiteY36" fmla="*/ 357188 h 1133475"/>
                <a:gd name="connsiteX37" fmla="*/ 478632 w 1607442"/>
                <a:gd name="connsiteY37" fmla="*/ 414338 h 1133475"/>
                <a:gd name="connsiteX0" fmla="*/ 478632 w 1607442"/>
                <a:gd name="connsiteY0" fmla="*/ 414338 h 1121569"/>
                <a:gd name="connsiteX1" fmla="*/ 104775 w 1607442"/>
                <a:gd name="connsiteY1" fmla="*/ 490538 h 1121569"/>
                <a:gd name="connsiteX2" fmla="*/ 0 w 1607442"/>
                <a:gd name="connsiteY2" fmla="*/ 316707 h 1121569"/>
                <a:gd name="connsiteX3" fmla="*/ 254794 w 1607442"/>
                <a:gd name="connsiteY3" fmla="*/ 276225 h 1121569"/>
                <a:gd name="connsiteX4" fmla="*/ 592932 w 1607442"/>
                <a:gd name="connsiteY4" fmla="*/ 207169 h 1121569"/>
                <a:gd name="connsiteX5" fmla="*/ 828675 w 1607442"/>
                <a:gd name="connsiteY5" fmla="*/ 161925 h 1121569"/>
                <a:gd name="connsiteX6" fmla="*/ 1176338 w 1607442"/>
                <a:gd name="connsiteY6" fmla="*/ 73819 h 1121569"/>
                <a:gd name="connsiteX7" fmla="*/ 1195388 w 1607442"/>
                <a:gd name="connsiteY7" fmla="*/ 52388 h 1121569"/>
                <a:gd name="connsiteX8" fmla="*/ 1219200 w 1607442"/>
                <a:gd name="connsiteY8" fmla="*/ 30957 h 1121569"/>
                <a:gd name="connsiteX9" fmla="*/ 1254919 w 1607442"/>
                <a:gd name="connsiteY9" fmla="*/ 9525 h 1121569"/>
                <a:gd name="connsiteX10" fmla="*/ 1297782 w 1607442"/>
                <a:gd name="connsiteY10" fmla="*/ 0 h 1121569"/>
                <a:gd name="connsiteX11" fmla="*/ 1328738 w 1607442"/>
                <a:gd name="connsiteY11" fmla="*/ 4763 h 1121569"/>
                <a:gd name="connsiteX12" fmla="*/ 1362075 w 1607442"/>
                <a:gd name="connsiteY12" fmla="*/ 23813 h 1121569"/>
                <a:gd name="connsiteX13" fmla="*/ 1445419 w 1607442"/>
                <a:gd name="connsiteY13" fmla="*/ 85725 h 1121569"/>
                <a:gd name="connsiteX14" fmla="*/ 1535907 w 1607442"/>
                <a:gd name="connsiteY14" fmla="*/ 152400 h 1121569"/>
                <a:gd name="connsiteX15" fmla="*/ 1574007 w 1607442"/>
                <a:gd name="connsiteY15" fmla="*/ 183357 h 1121569"/>
                <a:gd name="connsiteX16" fmla="*/ 1597819 w 1607442"/>
                <a:gd name="connsiteY16" fmla="*/ 211932 h 1121569"/>
                <a:gd name="connsiteX17" fmla="*/ 1604963 w 1607442"/>
                <a:gd name="connsiteY17" fmla="*/ 233363 h 1121569"/>
                <a:gd name="connsiteX18" fmla="*/ 1607344 w 1607442"/>
                <a:gd name="connsiteY18" fmla="*/ 254794 h 1121569"/>
                <a:gd name="connsiteX19" fmla="*/ 1600200 w 1607442"/>
                <a:gd name="connsiteY19" fmla="*/ 295275 h 1121569"/>
                <a:gd name="connsiteX20" fmla="*/ 1583532 w 1607442"/>
                <a:gd name="connsiteY20" fmla="*/ 323850 h 1121569"/>
                <a:gd name="connsiteX21" fmla="*/ 1557338 w 1607442"/>
                <a:gd name="connsiteY21" fmla="*/ 357188 h 1121569"/>
                <a:gd name="connsiteX22" fmla="*/ 1528763 w 1607442"/>
                <a:gd name="connsiteY22" fmla="*/ 385763 h 1121569"/>
                <a:gd name="connsiteX23" fmla="*/ 1478757 w 1607442"/>
                <a:gd name="connsiteY23" fmla="*/ 626269 h 1121569"/>
                <a:gd name="connsiteX24" fmla="*/ 1378715 w 1607442"/>
                <a:gd name="connsiteY24" fmla="*/ 1069975 h 1121569"/>
                <a:gd name="connsiteX25" fmla="*/ 1188244 w 1607442"/>
                <a:gd name="connsiteY25" fmla="*/ 1121569 h 1121569"/>
                <a:gd name="connsiteX26" fmla="*/ 1195257 w 1607442"/>
                <a:gd name="connsiteY26" fmla="*/ 1053306 h 1121569"/>
                <a:gd name="connsiteX27" fmla="*/ 1212057 w 1607442"/>
                <a:gd name="connsiteY27" fmla="*/ 850107 h 1121569"/>
                <a:gd name="connsiteX28" fmla="*/ 1250157 w 1607442"/>
                <a:gd name="connsiteY28" fmla="*/ 469107 h 1121569"/>
                <a:gd name="connsiteX29" fmla="*/ 1262063 w 1607442"/>
                <a:gd name="connsiteY29" fmla="*/ 321469 h 1121569"/>
                <a:gd name="connsiteX30" fmla="*/ 1257300 w 1607442"/>
                <a:gd name="connsiteY30" fmla="*/ 288132 h 1121569"/>
                <a:gd name="connsiteX31" fmla="*/ 1247775 w 1607442"/>
                <a:gd name="connsiteY31" fmla="*/ 269082 h 1121569"/>
                <a:gd name="connsiteX32" fmla="*/ 1228725 w 1607442"/>
                <a:gd name="connsiteY32" fmla="*/ 254794 h 1121569"/>
                <a:gd name="connsiteX33" fmla="*/ 1190625 w 1607442"/>
                <a:gd name="connsiteY33" fmla="*/ 250032 h 1121569"/>
                <a:gd name="connsiteX34" fmla="*/ 1119188 w 1607442"/>
                <a:gd name="connsiteY34" fmla="*/ 266700 h 1121569"/>
                <a:gd name="connsiteX35" fmla="*/ 733425 w 1607442"/>
                <a:gd name="connsiteY35" fmla="*/ 357188 h 1121569"/>
                <a:gd name="connsiteX36" fmla="*/ 478632 w 1607442"/>
                <a:gd name="connsiteY36" fmla="*/ 414338 h 1121569"/>
                <a:gd name="connsiteX0" fmla="*/ 478632 w 1607442"/>
                <a:gd name="connsiteY0" fmla="*/ 414338 h 1069975"/>
                <a:gd name="connsiteX1" fmla="*/ 104775 w 1607442"/>
                <a:gd name="connsiteY1" fmla="*/ 490538 h 1069975"/>
                <a:gd name="connsiteX2" fmla="*/ 0 w 1607442"/>
                <a:gd name="connsiteY2" fmla="*/ 316707 h 1069975"/>
                <a:gd name="connsiteX3" fmla="*/ 254794 w 1607442"/>
                <a:gd name="connsiteY3" fmla="*/ 276225 h 1069975"/>
                <a:gd name="connsiteX4" fmla="*/ 592932 w 1607442"/>
                <a:gd name="connsiteY4" fmla="*/ 207169 h 1069975"/>
                <a:gd name="connsiteX5" fmla="*/ 828675 w 1607442"/>
                <a:gd name="connsiteY5" fmla="*/ 161925 h 1069975"/>
                <a:gd name="connsiteX6" fmla="*/ 1176338 w 1607442"/>
                <a:gd name="connsiteY6" fmla="*/ 73819 h 1069975"/>
                <a:gd name="connsiteX7" fmla="*/ 1195388 w 1607442"/>
                <a:gd name="connsiteY7" fmla="*/ 52388 h 1069975"/>
                <a:gd name="connsiteX8" fmla="*/ 1219200 w 1607442"/>
                <a:gd name="connsiteY8" fmla="*/ 30957 h 1069975"/>
                <a:gd name="connsiteX9" fmla="*/ 1254919 w 1607442"/>
                <a:gd name="connsiteY9" fmla="*/ 9525 h 1069975"/>
                <a:gd name="connsiteX10" fmla="*/ 1297782 w 1607442"/>
                <a:gd name="connsiteY10" fmla="*/ 0 h 1069975"/>
                <a:gd name="connsiteX11" fmla="*/ 1328738 w 1607442"/>
                <a:gd name="connsiteY11" fmla="*/ 4763 h 1069975"/>
                <a:gd name="connsiteX12" fmla="*/ 1362075 w 1607442"/>
                <a:gd name="connsiteY12" fmla="*/ 23813 h 1069975"/>
                <a:gd name="connsiteX13" fmla="*/ 1445419 w 1607442"/>
                <a:gd name="connsiteY13" fmla="*/ 85725 h 1069975"/>
                <a:gd name="connsiteX14" fmla="*/ 1535907 w 1607442"/>
                <a:gd name="connsiteY14" fmla="*/ 152400 h 1069975"/>
                <a:gd name="connsiteX15" fmla="*/ 1574007 w 1607442"/>
                <a:gd name="connsiteY15" fmla="*/ 183357 h 1069975"/>
                <a:gd name="connsiteX16" fmla="*/ 1597819 w 1607442"/>
                <a:gd name="connsiteY16" fmla="*/ 211932 h 1069975"/>
                <a:gd name="connsiteX17" fmla="*/ 1604963 w 1607442"/>
                <a:gd name="connsiteY17" fmla="*/ 233363 h 1069975"/>
                <a:gd name="connsiteX18" fmla="*/ 1607344 w 1607442"/>
                <a:gd name="connsiteY18" fmla="*/ 254794 h 1069975"/>
                <a:gd name="connsiteX19" fmla="*/ 1600200 w 1607442"/>
                <a:gd name="connsiteY19" fmla="*/ 295275 h 1069975"/>
                <a:gd name="connsiteX20" fmla="*/ 1583532 w 1607442"/>
                <a:gd name="connsiteY20" fmla="*/ 323850 h 1069975"/>
                <a:gd name="connsiteX21" fmla="*/ 1557338 w 1607442"/>
                <a:gd name="connsiteY21" fmla="*/ 357188 h 1069975"/>
                <a:gd name="connsiteX22" fmla="*/ 1528763 w 1607442"/>
                <a:gd name="connsiteY22" fmla="*/ 385763 h 1069975"/>
                <a:gd name="connsiteX23" fmla="*/ 1478757 w 1607442"/>
                <a:gd name="connsiteY23" fmla="*/ 626269 h 1069975"/>
                <a:gd name="connsiteX24" fmla="*/ 1378715 w 1607442"/>
                <a:gd name="connsiteY24" fmla="*/ 1069975 h 1069975"/>
                <a:gd name="connsiteX25" fmla="*/ 1195257 w 1607442"/>
                <a:gd name="connsiteY25" fmla="*/ 1053306 h 1069975"/>
                <a:gd name="connsiteX26" fmla="*/ 1212057 w 1607442"/>
                <a:gd name="connsiteY26" fmla="*/ 850107 h 1069975"/>
                <a:gd name="connsiteX27" fmla="*/ 1250157 w 1607442"/>
                <a:gd name="connsiteY27" fmla="*/ 469107 h 1069975"/>
                <a:gd name="connsiteX28" fmla="*/ 1262063 w 1607442"/>
                <a:gd name="connsiteY28" fmla="*/ 321469 h 1069975"/>
                <a:gd name="connsiteX29" fmla="*/ 1257300 w 1607442"/>
                <a:gd name="connsiteY29" fmla="*/ 288132 h 1069975"/>
                <a:gd name="connsiteX30" fmla="*/ 1247775 w 1607442"/>
                <a:gd name="connsiteY30" fmla="*/ 269082 h 1069975"/>
                <a:gd name="connsiteX31" fmla="*/ 1228725 w 1607442"/>
                <a:gd name="connsiteY31" fmla="*/ 254794 h 1069975"/>
                <a:gd name="connsiteX32" fmla="*/ 1190625 w 1607442"/>
                <a:gd name="connsiteY32" fmla="*/ 250032 h 1069975"/>
                <a:gd name="connsiteX33" fmla="*/ 1119188 w 1607442"/>
                <a:gd name="connsiteY33" fmla="*/ 266700 h 1069975"/>
                <a:gd name="connsiteX34" fmla="*/ 733425 w 1607442"/>
                <a:gd name="connsiteY34" fmla="*/ 357188 h 1069975"/>
                <a:gd name="connsiteX35" fmla="*/ 478632 w 1607442"/>
                <a:gd name="connsiteY35" fmla="*/ 414338 h 106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7442" h="1069975">
                  <a:moveTo>
                    <a:pt x="478632" y="414338"/>
                  </a:moveTo>
                  <a:lnTo>
                    <a:pt x="104775" y="490538"/>
                  </a:lnTo>
                  <a:lnTo>
                    <a:pt x="0" y="316707"/>
                  </a:lnTo>
                  <a:lnTo>
                    <a:pt x="254794" y="276225"/>
                  </a:lnTo>
                  <a:lnTo>
                    <a:pt x="592932" y="207169"/>
                  </a:lnTo>
                  <a:lnTo>
                    <a:pt x="828675" y="161925"/>
                  </a:lnTo>
                  <a:lnTo>
                    <a:pt x="1176338" y="73819"/>
                  </a:lnTo>
                  <a:lnTo>
                    <a:pt x="1195388" y="52388"/>
                  </a:lnTo>
                  <a:lnTo>
                    <a:pt x="1219200" y="30957"/>
                  </a:lnTo>
                  <a:lnTo>
                    <a:pt x="1254919" y="9525"/>
                  </a:lnTo>
                  <a:lnTo>
                    <a:pt x="1297782" y="0"/>
                  </a:lnTo>
                  <a:lnTo>
                    <a:pt x="1328738" y="4763"/>
                  </a:lnTo>
                  <a:lnTo>
                    <a:pt x="1362075" y="23813"/>
                  </a:lnTo>
                  <a:lnTo>
                    <a:pt x="1445419" y="85725"/>
                  </a:lnTo>
                  <a:lnTo>
                    <a:pt x="1535907" y="152400"/>
                  </a:lnTo>
                  <a:lnTo>
                    <a:pt x="1574007" y="183357"/>
                  </a:lnTo>
                  <a:lnTo>
                    <a:pt x="1597819" y="211932"/>
                  </a:lnTo>
                  <a:lnTo>
                    <a:pt x="1604963" y="233363"/>
                  </a:lnTo>
                  <a:cubicBezTo>
                    <a:pt x="1607442" y="253201"/>
                    <a:pt x="1607344" y="246014"/>
                    <a:pt x="1607344" y="254794"/>
                  </a:cubicBezTo>
                  <a:lnTo>
                    <a:pt x="1600200" y="295275"/>
                  </a:lnTo>
                  <a:lnTo>
                    <a:pt x="1583532" y="323850"/>
                  </a:lnTo>
                  <a:lnTo>
                    <a:pt x="1557338" y="357188"/>
                  </a:lnTo>
                  <a:lnTo>
                    <a:pt x="1528763" y="385763"/>
                  </a:lnTo>
                  <a:lnTo>
                    <a:pt x="1478757" y="626269"/>
                  </a:lnTo>
                  <a:lnTo>
                    <a:pt x="1378715" y="1069975"/>
                  </a:lnTo>
                  <a:lnTo>
                    <a:pt x="1195257" y="1053306"/>
                  </a:lnTo>
                  <a:lnTo>
                    <a:pt x="1212057" y="850107"/>
                  </a:lnTo>
                  <a:lnTo>
                    <a:pt x="1250157" y="469107"/>
                  </a:lnTo>
                  <a:lnTo>
                    <a:pt x="1262063" y="321469"/>
                  </a:lnTo>
                  <a:lnTo>
                    <a:pt x="1257300" y="288132"/>
                  </a:lnTo>
                  <a:lnTo>
                    <a:pt x="1247775" y="269082"/>
                  </a:lnTo>
                  <a:lnTo>
                    <a:pt x="1228725" y="254794"/>
                  </a:lnTo>
                  <a:lnTo>
                    <a:pt x="1190625" y="250032"/>
                  </a:lnTo>
                  <a:lnTo>
                    <a:pt x="1119188" y="266700"/>
                  </a:lnTo>
                  <a:lnTo>
                    <a:pt x="733425" y="357188"/>
                  </a:lnTo>
                  <a:lnTo>
                    <a:pt x="47863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C6575D6E-4F6C-4C46-92E6-77DBC86A1CA2}"/>
                </a:ext>
              </a:extLst>
            </p:cNvPr>
            <p:cNvSpPr/>
            <p:nvPr/>
          </p:nvSpPr>
          <p:spPr>
            <a:xfrm>
              <a:off x="3398838" y="4964113"/>
              <a:ext cx="1230312" cy="381000"/>
            </a:xfrm>
            <a:custGeom>
              <a:avLst/>
              <a:gdLst>
                <a:gd name="connsiteX0" fmla="*/ 433387 w 1231106"/>
                <a:gd name="connsiteY0" fmla="*/ 297657 h 381000"/>
                <a:gd name="connsiteX1" fmla="*/ 33337 w 1231106"/>
                <a:gd name="connsiteY1" fmla="*/ 381000 h 381000"/>
                <a:gd name="connsiteX2" fmla="*/ 0 w 1231106"/>
                <a:gd name="connsiteY2" fmla="*/ 240507 h 381000"/>
                <a:gd name="connsiteX3" fmla="*/ 328612 w 1231106"/>
                <a:gd name="connsiteY3" fmla="*/ 161925 h 381000"/>
                <a:gd name="connsiteX4" fmla="*/ 585787 w 1231106"/>
                <a:gd name="connsiteY4" fmla="*/ 92869 h 381000"/>
                <a:gd name="connsiteX5" fmla="*/ 828675 w 1231106"/>
                <a:gd name="connsiteY5" fmla="*/ 38100 h 381000"/>
                <a:gd name="connsiteX6" fmla="*/ 1002506 w 1231106"/>
                <a:gd name="connsiteY6" fmla="*/ 0 h 381000"/>
                <a:gd name="connsiteX7" fmla="*/ 1181100 w 1231106"/>
                <a:gd name="connsiteY7" fmla="*/ 4763 h 381000"/>
                <a:gd name="connsiteX8" fmla="*/ 1212056 w 1231106"/>
                <a:gd name="connsiteY8" fmla="*/ 69057 h 381000"/>
                <a:gd name="connsiteX9" fmla="*/ 1228725 w 1231106"/>
                <a:gd name="connsiteY9" fmla="*/ 111919 h 381000"/>
                <a:gd name="connsiteX10" fmla="*/ 1231106 w 1231106"/>
                <a:gd name="connsiteY10" fmla="*/ 133350 h 381000"/>
                <a:gd name="connsiteX11" fmla="*/ 1226344 w 1231106"/>
                <a:gd name="connsiteY11" fmla="*/ 164307 h 381000"/>
                <a:gd name="connsiteX12" fmla="*/ 1212056 w 1231106"/>
                <a:gd name="connsiteY12" fmla="*/ 188119 h 381000"/>
                <a:gd name="connsiteX13" fmla="*/ 1183481 w 1231106"/>
                <a:gd name="connsiteY13" fmla="*/ 207169 h 381000"/>
                <a:gd name="connsiteX14" fmla="*/ 1147762 w 1231106"/>
                <a:gd name="connsiteY14" fmla="*/ 216694 h 381000"/>
                <a:gd name="connsiteX15" fmla="*/ 1073944 w 1231106"/>
                <a:gd name="connsiteY15" fmla="*/ 223838 h 381000"/>
                <a:gd name="connsiteX16" fmla="*/ 959644 w 1231106"/>
                <a:gd name="connsiteY16" fmla="*/ 230982 h 381000"/>
                <a:gd name="connsiteX17" fmla="*/ 804862 w 1231106"/>
                <a:gd name="connsiteY17" fmla="*/ 242888 h 381000"/>
                <a:gd name="connsiteX18" fmla="*/ 433387 w 1231106"/>
                <a:gd name="connsiteY18" fmla="*/ 2976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106" h="381000">
                  <a:moveTo>
                    <a:pt x="433387" y="297657"/>
                  </a:moveTo>
                  <a:lnTo>
                    <a:pt x="33337" y="381000"/>
                  </a:lnTo>
                  <a:lnTo>
                    <a:pt x="0" y="240507"/>
                  </a:lnTo>
                  <a:lnTo>
                    <a:pt x="328612" y="161925"/>
                  </a:lnTo>
                  <a:lnTo>
                    <a:pt x="585787" y="92869"/>
                  </a:lnTo>
                  <a:lnTo>
                    <a:pt x="828675" y="38100"/>
                  </a:lnTo>
                  <a:lnTo>
                    <a:pt x="1002506" y="0"/>
                  </a:lnTo>
                  <a:lnTo>
                    <a:pt x="1181100" y="4763"/>
                  </a:lnTo>
                  <a:lnTo>
                    <a:pt x="1212056" y="69057"/>
                  </a:lnTo>
                  <a:lnTo>
                    <a:pt x="1228725" y="111919"/>
                  </a:lnTo>
                  <a:lnTo>
                    <a:pt x="1231106" y="133350"/>
                  </a:lnTo>
                  <a:lnTo>
                    <a:pt x="1226344" y="164307"/>
                  </a:lnTo>
                  <a:lnTo>
                    <a:pt x="1212056" y="188119"/>
                  </a:lnTo>
                  <a:lnTo>
                    <a:pt x="1183481" y="207169"/>
                  </a:lnTo>
                  <a:lnTo>
                    <a:pt x="1147762" y="216694"/>
                  </a:lnTo>
                  <a:lnTo>
                    <a:pt x="1073944" y="223838"/>
                  </a:lnTo>
                  <a:lnTo>
                    <a:pt x="959644" y="230982"/>
                  </a:lnTo>
                  <a:lnTo>
                    <a:pt x="804862" y="242888"/>
                  </a:lnTo>
                  <a:lnTo>
                    <a:pt x="433387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D4F6DE20-61F7-4B0D-A307-77A8B21CE46B}"/>
                </a:ext>
              </a:extLst>
            </p:cNvPr>
            <p:cNvSpPr/>
            <p:nvPr/>
          </p:nvSpPr>
          <p:spPr>
            <a:xfrm>
              <a:off x="4867275" y="2152650"/>
              <a:ext cx="1909763" cy="452438"/>
            </a:xfrm>
            <a:custGeom>
              <a:avLst/>
              <a:gdLst>
                <a:gd name="connsiteX0" fmla="*/ 1057275 w 1909972"/>
                <a:gd name="connsiteY0" fmla="*/ 304800 h 452438"/>
                <a:gd name="connsiteX1" fmla="*/ 664369 w 1909972"/>
                <a:gd name="connsiteY1" fmla="*/ 383381 h 452438"/>
                <a:gd name="connsiteX2" fmla="*/ 302419 w 1909972"/>
                <a:gd name="connsiteY2" fmla="*/ 452438 h 452438"/>
                <a:gd name="connsiteX3" fmla="*/ 276225 w 1909972"/>
                <a:gd name="connsiteY3" fmla="*/ 450056 h 452438"/>
                <a:gd name="connsiteX4" fmla="*/ 247650 w 1909972"/>
                <a:gd name="connsiteY4" fmla="*/ 442913 h 452438"/>
                <a:gd name="connsiteX5" fmla="*/ 221456 w 1909972"/>
                <a:gd name="connsiteY5" fmla="*/ 431006 h 452438"/>
                <a:gd name="connsiteX6" fmla="*/ 190500 w 1909972"/>
                <a:gd name="connsiteY6" fmla="*/ 409575 h 452438"/>
                <a:gd name="connsiteX7" fmla="*/ 138113 w 1909972"/>
                <a:gd name="connsiteY7" fmla="*/ 359569 h 452438"/>
                <a:gd name="connsiteX8" fmla="*/ 95250 w 1909972"/>
                <a:gd name="connsiteY8" fmla="*/ 311944 h 452438"/>
                <a:gd name="connsiteX9" fmla="*/ 57150 w 1909972"/>
                <a:gd name="connsiteY9" fmla="*/ 261938 h 452438"/>
                <a:gd name="connsiteX10" fmla="*/ 21431 w 1909972"/>
                <a:gd name="connsiteY10" fmla="*/ 204788 h 452438"/>
                <a:gd name="connsiteX11" fmla="*/ 0 w 1909972"/>
                <a:gd name="connsiteY11" fmla="*/ 166688 h 452438"/>
                <a:gd name="connsiteX12" fmla="*/ 0 w 1909972"/>
                <a:gd name="connsiteY12" fmla="*/ 145256 h 452438"/>
                <a:gd name="connsiteX13" fmla="*/ 4763 w 1909972"/>
                <a:gd name="connsiteY13" fmla="*/ 130969 h 452438"/>
                <a:gd name="connsiteX14" fmla="*/ 14288 w 1909972"/>
                <a:gd name="connsiteY14" fmla="*/ 121444 h 452438"/>
                <a:gd name="connsiteX15" fmla="*/ 35719 w 1909972"/>
                <a:gd name="connsiteY15" fmla="*/ 123825 h 452438"/>
                <a:gd name="connsiteX16" fmla="*/ 61913 w 1909972"/>
                <a:gd name="connsiteY16" fmla="*/ 140494 h 452438"/>
                <a:gd name="connsiteX17" fmla="*/ 133350 w 1909972"/>
                <a:gd name="connsiteY17" fmla="*/ 195263 h 452438"/>
                <a:gd name="connsiteX18" fmla="*/ 192881 w 1909972"/>
                <a:gd name="connsiteY18" fmla="*/ 230981 h 452438"/>
                <a:gd name="connsiteX19" fmla="*/ 245269 w 1909972"/>
                <a:gd name="connsiteY19" fmla="*/ 257175 h 452438"/>
                <a:gd name="connsiteX20" fmla="*/ 290513 w 1909972"/>
                <a:gd name="connsiteY20" fmla="*/ 271463 h 452438"/>
                <a:gd name="connsiteX21" fmla="*/ 345281 w 1909972"/>
                <a:gd name="connsiteY21" fmla="*/ 266700 h 452438"/>
                <a:gd name="connsiteX22" fmla="*/ 559594 w 1909972"/>
                <a:gd name="connsiteY22" fmla="*/ 230981 h 452438"/>
                <a:gd name="connsiteX23" fmla="*/ 835819 w 1909972"/>
                <a:gd name="connsiteY23" fmla="*/ 183356 h 452438"/>
                <a:gd name="connsiteX24" fmla="*/ 1033463 w 1909972"/>
                <a:gd name="connsiteY24" fmla="*/ 135731 h 452438"/>
                <a:gd name="connsiteX25" fmla="*/ 1419225 w 1909972"/>
                <a:gd name="connsiteY25" fmla="*/ 71438 h 452438"/>
                <a:gd name="connsiteX26" fmla="*/ 1485900 w 1909972"/>
                <a:gd name="connsiteY26" fmla="*/ 42863 h 452438"/>
                <a:gd name="connsiteX27" fmla="*/ 1576388 w 1909972"/>
                <a:gd name="connsiteY27" fmla="*/ 0 h 452438"/>
                <a:gd name="connsiteX28" fmla="*/ 1631156 w 1909972"/>
                <a:gd name="connsiteY28" fmla="*/ 14288 h 452438"/>
                <a:gd name="connsiteX29" fmla="*/ 1733550 w 1909972"/>
                <a:gd name="connsiteY29" fmla="*/ 47625 h 452438"/>
                <a:gd name="connsiteX30" fmla="*/ 1793081 w 1909972"/>
                <a:gd name="connsiteY30" fmla="*/ 69056 h 452438"/>
                <a:gd name="connsiteX31" fmla="*/ 1843088 w 1909972"/>
                <a:gd name="connsiteY31" fmla="*/ 83344 h 452438"/>
                <a:gd name="connsiteX32" fmla="*/ 1871663 w 1909972"/>
                <a:gd name="connsiteY32" fmla="*/ 97631 h 452438"/>
                <a:gd name="connsiteX33" fmla="*/ 1890713 w 1909972"/>
                <a:gd name="connsiteY33" fmla="*/ 111919 h 452438"/>
                <a:gd name="connsiteX34" fmla="*/ 1902619 w 1909972"/>
                <a:gd name="connsiteY34" fmla="*/ 130969 h 452438"/>
                <a:gd name="connsiteX35" fmla="*/ 1909763 w 1909972"/>
                <a:gd name="connsiteY35" fmla="*/ 159544 h 452438"/>
                <a:gd name="connsiteX36" fmla="*/ 1905000 w 1909972"/>
                <a:gd name="connsiteY36" fmla="*/ 185738 h 452438"/>
                <a:gd name="connsiteX37" fmla="*/ 1897856 w 1909972"/>
                <a:gd name="connsiteY37" fmla="*/ 209550 h 452438"/>
                <a:gd name="connsiteX38" fmla="*/ 1885950 w 1909972"/>
                <a:gd name="connsiteY38" fmla="*/ 219075 h 452438"/>
                <a:gd name="connsiteX39" fmla="*/ 1869281 w 1909972"/>
                <a:gd name="connsiteY39" fmla="*/ 228600 h 452438"/>
                <a:gd name="connsiteX40" fmla="*/ 1824038 w 1909972"/>
                <a:gd name="connsiteY40" fmla="*/ 230981 h 452438"/>
                <a:gd name="connsiteX41" fmla="*/ 1716881 w 1909972"/>
                <a:gd name="connsiteY41" fmla="*/ 223838 h 452438"/>
                <a:gd name="connsiteX42" fmla="*/ 1612106 w 1909972"/>
                <a:gd name="connsiteY42" fmla="*/ 230981 h 452438"/>
                <a:gd name="connsiteX43" fmla="*/ 1454944 w 1909972"/>
                <a:gd name="connsiteY43" fmla="*/ 242888 h 452438"/>
                <a:gd name="connsiteX44" fmla="*/ 1266825 w 1909972"/>
                <a:gd name="connsiteY44" fmla="*/ 271463 h 452438"/>
                <a:gd name="connsiteX45" fmla="*/ 1057275 w 1909972"/>
                <a:gd name="connsiteY45" fmla="*/ 30480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972" h="452438">
                  <a:moveTo>
                    <a:pt x="1057275" y="304800"/>
                  </a:moveTo>
                  <a:lnTo>
                    <a:pt x="664369" y="383381"/>
                  </a:lnTo>
                  <a:lnTo>
                    <a:pt x="302419" y="452438"/>
                  </a:lnTo>
                  <a:lnTo>
                    <a:pt x="276225" y="450056"/>
                  </a:lnTo>
                  <a:lnTo>
                    <a:pt x="247650" y="442913"/>
                  </a:lnTo>
                  <a:lnTo>
                    <a:pt x="221456" y="431006"/>
                  </a:lnTo>
                  <a:lnTo>
                    <a:pt x="190500" y="409575"/>
                  </a:lnTo>
                  <a:lnTo>
                    <a:pt x="138113" y="359569"/>
                  </a:lnTo>
                  <a:lnTo>
                    <a:pt x="95250" y="311944"/>
                  </a:lnTo>
                  <a:lnTo>
                    <a:pt x="57150" y="261938"/>
                  </a:lnTo>
                  <a:lnTo>
                    <a:pt x="21431" y="204788"/>
                  </a:lnTo>
                  <a:lnTo>
                    <a:pt x="0" y="166688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14288" y="121444"/>
                  </a:lnTo>
                  <a:lnTo>
                    <a:pt x="35719" y="123825"/>
                  </a:lnTo>
                  <a:lnTo>
                    <a:pt x="61913" y="140494"/>
                  </a:lnTo>
                  <a:lnTo>
                    <a:pt x="133350" y="195263"/>
                  </a:lnTo>
                  <a:lnTo>
                    <a:pt x="192881" y="230981"/>
                  </a:lnTo>
                  <a:lnTo>
                    <a:pt x="245269" y="257175"/>
                  </a:lnTo>
                  <a:lnTo>
                    <a:pt x="290513" y="271463"/>
                  </a:lnTo>
                  <a:lnTo>
                    <a:pt x="345281" y="266700"/>
                  </a:lnTo>
                  <a:lnTo>
                    <a:pt x="559594" y="230981"/>
                  </a:lnTo>
                  <a:lnTo>
                    <a:pt x="835819" y="183356"/>
                  </a:lnTo>
                  <a:lnTo>
                    <a:pt x="1033463" y="135731"/>
                  </a:lnTo>
                  <a:lnTo>
                    <a:pt x="1419225" y="71438"/>
                  </a:lnTo>
                  <a:lnTo>
                    <a:pt x="1485900" y="42863"/>
                  </a:lnTo>
                  <a:lnTo>
                    <a:pt x="1576388" y="0"/>
                  </a:lnTo>
                  <a:lnTo>
                    <a:pt x="1631156" y="14288"/>
                  </a:lnTo>
                  <a:lnTo>
                    <a:pt x="1733550" y="47625"/>
                  </a:lnTo>
                  <a:lnTo>
                    <a:pt x="1793081" y="69056"/>
                  </a:lnTo>
                  <a:lnTo>
                    <a:pt x="1843088" y="83344"/>
                  </a:lnTo>
                  <a:lnTo>
                    <a:pt x="1871663" y="97631"/>
                  </a:lnTo>
                  <a:lnTo>
                    <a:pt x="1890713" y="111919"/>
                  </a:lnTo>
                  <a:cubicBezTo>
                    <a:pt x="1903080" y="129234"/>
                    <a:pt x="1902619" y="121760"/>
                    <a:pt x="1902619" y="130969"/>
                  </a:cubicBezTo>
                  <a:cubicBezTo>
                    <a:pt x="1909972" y="157929"/>
                    <a:pt x="1909763" y="148113"/>
                    <a:pt x="1909763" y="159544"/>
                  </a:cubicBezTo>
                  <a:lnTo>
                    <a:pt x="1905000" y="185738"/>
                  </a:lnTo>
                  <a:lnTo>
                    <a:pt x="1897856" y="209550"/>
                  </a:lnTo>
                  <a:lnTo>
                    <a:pt x="1885950" y="219075"/>
                  </a:lnTo>
                  <a:lnTo>
                    <a:pt x="1869281" y="228600"/>
                  </a:lnTo>
                  <a:lnTo>
                    <a:pt x="1824038" y="230981"/>
                  </a:lnTo>
                  <a:lnTo>
                    <a:pt x="1716881" y="223838"/>
                  </a:lnTo>
                  <a:lnTo>
                    <a:pt x="1612106" y="230981"/>
                  </a:lnTo>
                  <a:lnTo>
                    <a:pt x="1454944" y="242888"/>
                  </a:lnTo>
                  <a:lnTo>
                    <a:pt x="1266825" y="271463"/>
                  </a:lnTo>
                  <a:lnTo>
                    <a:pt x="10572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7F386269-2A62-48D4-B299-175FD7AB693C}"/>
                </a:ext>
              </a:extLst>
            </p:cNvPr>
            <p:cNvSpPr/>
            <p:nvPr/>
          </p:nvSpPr>
          <p:spPr>
            <a:xfrm>
              <a:off x="5137150" y="2638425"/>
              <a:ext cx="387350" cy="715963"/>
            </a:xfrm>
            <a:custGeom>
              <a:avLst/>
              <a:gdLst>
                <a:gd name="connsiteX0" fmla="*/ 142875 w 388144"/>
                <a:gd name="connsiteY0" fmla="*/ 500063 h 716756"/>
                <a:gd name="connsiteX1" fmla="*/ 104775 w 388144"/>
                <a:gd name="connsiteY1" fmla="*/ 388144 h 716756"/>
                <a:gd name="connsiteX2" fmla="*/ 73819 w 388144"/>
                <a:gd name="connsiteY2" fmla="*/ 290513 h 716756"/>
                <a:gd name="connsiteX3" fmla="*/ 40482 w 388144"/>
                <a:gd name="connsiteY3" fmla="*/ 173831 h 716756"/>
                <a:gd name="connsiteX4" fmla="*/ 7144 w 388144"/>
                <a:gd name="connsiteY4" fmla="*/ 57150 h 716756"/>
                <a:gd name="connsiteX5" fmla="*/ 0 w 388144"/>
                <a:gd name="connsiteY5" fmla="*/ 21431 h 716756"/>
                <a:gd name="connsiteX6" fmla="*/ 4763 w 388144"/>
                <a:gd name="connsiteY6" fmla="*/ 2381 h 716756"/>
                <a:gd name="connsiteX7" fmla="*/ 19050 w 388144"/>
                <a:gd name="connsiteY7" fmla="*/ 0 h 716756"/>
                <a:gd name="connsiteX8" fmla="*/ 38100 w 388144"/>
                <a:gd name="connsiteY8" fmla="*/ 7144 h 716756"/>
                <a:gd name="connsiteX9" fmla="*/ 85725 w 388144"/>
                <a:gd name="connsiteY9" fmla="*/ 57150 h 716756"/>
                <a:gd name="connsiteX10" fmla="*/ 180975 w 388144"/>
                <a:gd name="connsiteY10" fmla="*/ 154781 h 716756"/>
                <a:gd name="connsiteX11" fmla="*/ 283369 w 388144"/>
                <a:gd name="connsiteY11" fmla="*/ 259556 h 716756"/>
                <a:gd name="connsiteX12" fmla="*/ 369094 w 388144"/>
                <a:gd name="connsiteY12" fmla="*/ 345281 h 716756"/>
                <a:gd name="connsiteX13" fmla="*/ 383382 w 388144"/>
                <a:gd name="connsiteY13" fmla="*/ 423863 h 716756"/>
                <a:gd name="connsiteX14" fmla="*/ 388144 w 388144"/>
                <a:gd name="connsiteY14" fmla="*/ 526256 h 716756"/>
                <a:gd name="connsiteX15" fmla="*/ 388144 w 388144"/>
                <a:gd name="connsiteY15" fmla="*/ 590550 h 716756"/>
                <a:gd name="connsiteX16" fmla="*/ 383382 w 388144"/>
                <a:gd name="connsiteY16" fmla="*/ 628650 h 716756"/>
                <a:gd name="connsiteX17" fmla="*/ 373857 w 388144"/>
                <a:gd name="connsiteY17" fmla="*/ 664369 h 716756"/>
                <a:gd name="connsiteX18" fmla="*/ 359569 w 388144"/>
                <a:gd name="connsiteY18" fmla="*/ 692944 h 716756"/>
                <a:gd name="connsiteX19" fmla="*/ 345282 w 388144"/>
                <a:gd name="connsiteY19" fmla="*/ 707231 h 716756"/>
                <a:gd name="connsiteX20" fmla="*/ 321469 w 388144"/>
                <a:gd name="connsiteY20" fmla="*/ 714375 h 716756"/>
                <a:gd name="connsiteX21" fmla="*/ 292894 w 388144"/>
                <a:gd name="connsiteY21" fmla="*/ 716756 h 716756"/>
                <a:gd name="connsiteX22" fmla="*/ 266700 w 388144"/>
                <a:gd name="connsiteY22" fmla="*/ 707231 h 716756"/>
                <a:gd name="connsiteX23" fmla="*/ 247650 w 388144"/>
                <a:gd name="connsiteY23" fmla="*/ 692944 h 716756"/>
                <a:gd name="connsiteX24" fmla="*/ 228600 w 388144"/>
                <a:gd name="connsiteY24" fmla="*/ 678656 h 716756"/>
                <a:gd name="connsiteX25" fmla="*/ 207169 w 388144"/>
                <a:gd name="connsiteY25" fmla="*/ 650081 h 716756"/>
                <a:gd name="connsiteX26" fmla="*/ 188119 w 388144"/>
                <a:gd name="connsiteY26" fmla="*/ 614363 h 716756"/>
                <a:gd name="connsiteX27" fmla="*/ 142875 w 388144"/>
                <a:gd name="connsiteY27" fmla="*/ 500063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8144" h="716756">
                  <a:moveTo>
                    <a:pt x="142875" y="500063"/>
                  </a:moveTo>
                  <a:lnTo>
                    <a:pt x="104775" y="388144"/>
                  </a:lnTo>
                  <a:lnTo>
                    <a:pt x="73819" y="290513"/>
                  </a:lnTo>
                  <a:lnTo>
                    <a:pt x="40482" y="173831"/>
                  </a:lnTo>
                  <a:lnTo>
                    <a:pt x="7144" y="57150"/>
                  </a:lnTo>
                  <a:lnTo>
                    <a:pt x="0" y="21431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38100" y="7144"/>
                  </a:lnTo>
                  <a:lnTo>
                    <a:pt x="85725" y="57150"/>
                  </a:lnTo>
                  <a:lnTo>
                    <a:pt x="180975" y="154781"/>
                  </a:lnTo>
                  <a:lnTo>
                    <a:pt x="283369" y="259556"/>
                  </a:lnTo>
                  <a:lnTo>
                    <a:pt x="369094" y="345281"/>
                  </a:lnTo>
                  <a:lnTo>
                    <a:pt x="383382" y="423863"/>
                  </a:lnTo>
                  <a:lnTo>
                    <a:pt x="388144" y="526256"/>
                  </a:lnTo>
                  <a:lnTo>
                    <a:pt x="388144" y="590550"/>
                  </a:lnTo>
                  <a:lnTo>
                    <a:pt x="383382" y="628650"/>
                  </a:lnTo>
                  <a:lnTo>
                    <a:pt x="373857" y="664369"/>
                  </a:lnTo>
                  <a:lnTo>
                    <a:pt x="359569" y="692944"/>
                  </a:lnTo>
                  <a:lnTo>
                    <a:pt x="345282" y="707231"/>
                  </a:lnTo>
                  <a:lnTo>
                    <a:pt x="321469" y="714375"/>
                  </a:lnTo>
                  <a:lnTo>
                    <a:pt x="292894" y="716756"/>
                  </a:lnTo>
                  <a:lnTo>
                    <a:pt x="266700" y="707231"/>
                  </a:lnTo>
                  <a:lnTo>
                    <a:pt x="247650" y="692944"/>
                  </a:lnTo>
                  <a:lnTo>
                    <a:pt x="228600" y="678656"/>
                  </a:lnTo>
                  <a:lnTo>
                    <a:pt x="207169" y="650081"/>
                  </a:lnTo>
                  <a:lnTo>
                    <a:pt x="188119" y="614363"/>
                  </a:lnTo>
                  <a:lnTo>
                    <a:pt x="14287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CD413142-D07A-4781-8F70-91E7632CF9C3}"/>
                </a:ext>
              </a:extLst>
            </p:cNvPr>
            <p:cNvSpPr/>
            <p:nvPr/>
          </p:nvSpPr>
          <p:spPr>
            <a:xfrm>
              <a:off x="5956300" y="2373313"/>
              <a:ext cx="549275" cy="1057275"/>
            </a:xfrm>
            <a:custGeom>
              <a:avLst/>
              <a:gdLst>
                <a:gd name="connsiteX0" fmla="*/ 264319 w 550069"/>
                <a:gd name="connsiteY0" fmla="*/ 740569 h 1057275"/>
                <a:gd name="connsiteX1" fmla="*/ 64294 w 550069"/>
                <a:gd name="connsiteY1" fmla="*/ 1052513 h 1057275"/>
                <a:gd name="connsiteX2" fmla="*/ 0 w 550069"/>
                <a:gd name="connsiteY2" fmla="*/ 1057275 h 1057275"/>
                <a:gd name="connsiteX3" fmla="*/ 78582 w 550069"/>
                <a:gd name="connsiteY3" fmla="*/ 807244 h 1057275"/>
                <a:gd name="connsiteX4" fmla="*/ 164307 w 550069"/>
                <a:gd name="connsiteY4" fmla="*/ 521494 h 1057275"/>
                <a:gd name="connsiteX5" fmla="*/ 192882 w 550069"/>
                <a:gd name="connsiteY5" fmla="*/ 395288 h 1057275"/>
                <a:gd name="connsiteX6" fmla="*/ 207169 w 550069"/>
                <a:gd name="connsiteY6" fmla="*/ 311944 h 1057275"/>
                <a:gd name="connsiteX7" fmla="*/ 204788 w 550069"/>
                <a:gd name="connsiteY7" fmla="*/ 271463 h 1057275"/>
                <a:gd name="connsiteX8" fmla="*/ 195263 w 550069"/>
                <a:gd name="connsiteY8" fmla="*/ 230982 h 1057275"/>
                <a:gd name="connsiteX9" fmla="*/ 176213 w 550069"/>
                <a:gd name="connsiteY9" fmla="*/ 209550 h 1057275"/>
                <a:gd name="connsiteX10" fmla="*/ 159544 w 550069"/>
                <a:gd name="connsiteY10" fmla="*/ 195263 h 1057275"/>
                <a:gd name="connsiteX11" fmla="*/ 142875 w 550069"/>
                <a:gd name="connsiteY11" fmla="*/ 178594 h 1057275"/>
                <a:gd name="connsiteX12" fmla="*/ 128588 w 550069"/>
                <a:gd name="connsiteY12" fmla="*/ 157163 h 1057275"/>
                <a:gd name="connsiteX13" fmla="*/ 119063 w 550069"/>
                <a:gd name="connsiteY13" fmla="*/ 133350 h 1057275"/>
                <a:gd name="connsiteX14" fmla="*/ 114300 w 550069"/>
                <a:gd name="connsiteY14" fmla="*/ 102394 h 1057275"/>
                <a:gd name="connsiteX15" fmla="*/ 128588 w 550069"/>
                <a:gd name="connsiteY15" fmla="*/ 7144 h 1057275"/>
                <a:gd name="connsiteX16" fmla="*/ 171450 w 550069"/>
                <a:gd name="connsiteY16" fmla="*/ 0 h 1057275"/>
                <a:gd name="connsiteX17" fmla="*/ 216694 w 550069"/>
                <a:gd name="connsiteY17" fmla="*/ 83344 h 1057275"/>
                <a:gd name="connsiteX18" fmla="*/ 238125 w 550069"/>
                <a:gd name="connsiteY18" fmla="*/ 102394 h 1057275"/>
                <a:gd name="connsiteX19" fmla="*/ 271463 w 550069"/>
                <a:gd name="connsiteY19" fmla="*/ 121444 h 1057275"/>
                <a:gd name="connsiteX20" fmla="*/ 330994 w 550069"/>
                <a:gd name="connsiteY20" fmla="*/ 145257 h 1057275"/>
                <a:gd name="connsiteX21" fmla="*/ 402432 w 550069"/>
                <a:gd name="connsiteY21" fmla="*/ 183357 h 1057275"/>
                <a:gd name="connsiteX22" fmla="*/ 469107 w 550069"/>
                <a:gd name="connsiteY22" fmla="*/ 219075 h 1057275"/>
                <a:gd name="connsiteX23" fmla="*/ 504825 w 550069"/>
                <a:gd name="connsiteY23" fmla="*/ 240507 h 1057275"/>
                <a:gd name="connsiteX24" fmla="*/ 526257 w 550069"/>
                <a:gd name="connsiteY24" fmla="*/ 259557 h 1057275"/>
                <a:gd name="connsiteX25" fmla="*/ 540544 w 550069"/>
                <a:gd name="connsiteY25" fmla="*/ 278607 h 1057275"/>
                <a:gd name="connsiteX26" fmla="*/ 547688 w 550069"/>
                <a:gd name="connsiteY26" fmla="*/ 307182 h 1057275"/>
                <a:gd name="connsiteX27" fmla="*/ 550069 w 550069"/>
                <a:gd name="connsiteY27" fmla="*/ 335757 h 1057275"/>
                <a:gd name="connsiteX28" fmla="*/ 542925 w 550069"/>
                <a:gd name="connsiteY28" fmla="*/ 371475 h 1057275"/>
                <a:gd name="connsiteX29" fmla="*/ 521494 w 550069"/>
                <a:gd name="connsiteY29" fmla="*/ 400050 h 1057275"/>
                <a:gd name="connsiteX30" fmla="*/ 452438 w 550069"/>
                <a:gd name="connsiteY30" fmla="*/ 485775 h 1057275"/>
                <a:gd name="connsiteX31" fmla="*/ 397669 w 550069"/>
                <a:gd name="connsiteY31" fmla="*/ 557213 h 1057275"/>
                <a:gd name="connsiteX32" fmla="*/ 264319 w 550069"/>
                <a:gd name="connsiteY32" fmla="*/ 7405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1057275">
                  <a:moveTo>
                    <a:pt x="264319" y="740569"/>
                  </a:moveTo>
                  <a:lnTo>
                    <a:pt x="64294" y="1052513"/>
                  </a:lnTo>
                  <a:lnTo>
                    <a:pt x="0" y="1057275"/>
                  </a:lnTo>
                  <a:lnTo>
                    <a:pt x="78582" y="807244"/>
                  </a:lnTo>
                  <a:lnTo>
                    <a:pt x="164307" y="521494"/>
                  </a:lnTo>
                  <a:lnTo>
                    <a:pt x="192882" y="395288"/>
                  </a:lnTo>
                  <a:lnTo>
                    <a:pt x="207169" y="311944"/>
                  </a:lnTo>
                  <a:lnTo>
                    <a:pt x="204788" y="271463"/>
                  </a:lnTo>
                  <a:lnTo>
                    <a:pt x="195263" y="230982"/>
                  </a:lnTo>
                  <a:lnTo>
                    <a:pt x="176213" y="209550"/>
                  </a:lnTo>
                  <a:lnTo>
                    <a:pt x="159544" y="195263"/>
                  </a:lnTo>
                  <a:lnTo>
                    <a:pt x="142875" y="178594"/>
                  </a:lnTo>
                  <a:lnTo>
                    <a:pt x="128588" y="157163"/>
                  </a:lnTo>
                  <a:lnTo>
                    <a:pt x="119063" y="133350"/>
                  </a:lnTo>
                  <a:lnTo>
                    <a:pt x="114300" y="102394"/>
                  </a:lnTo>
                  <a:lnTo>
                    <a:pt x="128588" y="7144"/>
                  </a:lnTo>
                  <a:lnTo>
                    <a:pt x="171450" y="0"/>
                  </a:lnTo>
                  <a:lnTo>
                    <a:pt x="216694" y="83344"/>
                  </a:lnTo>
                  <a:lnTo>
                    <a:pt x="238125" y="102394"/>
                  </a:lnTo>
                  <a:lnTo>
                    <a:pt x="271463" y="121444"/>
                  </a:lnTo>
                  <a:lnTo>
                    <a:pt x="330994" y="145257"/>
                  </a:lnTo>
                  <a:lnTo>
                    <a:pt x="402432" y="183357"/>
                  </a:lnTo>
                  <a:lnTo>
                    <a:pt x="469107" y="219075"/>
                  </a:lnTo>
                  <a:lnTo>
                    <a:pt x="504825" y="240507"/>
                  </a:lnTo>
                  <a:lnTo>
                    <a:pt x="526257" y="259557"/>
                  </a:lnTo>
                  <a:lnTo>
                    <a:pt x="540544" y="278607"/>
                  </a:lnTo>
                  <a:lnTo>
                    <a:pt x="547688" y="307182"/>
                  </a:lnTo>
                  <a:lnTo>
                    <a:pt x="550069" y="335757"/>
                  </a:lnTo>
                  <a:lnTo>
                    <a:pt x="542925" y="371475"/>
                  </a:lnTo>
                  <a:lnTo>
                    <a:pt x="521494" y="400050"/>
                  </a:lnTo>
                  <a:lnTo>
                    <a:pt x="452438" y="485775"/>
                  </a:lnTo>
                  <a:lnTo>
                    <a:pt x="397669" y="557213"/>
                  </a:lnTo>
                  <a:lnTo>
                    <a:pt x="264319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0FFD8BC-0F9F-4C24-A2E0-56EBC1CCC365}"/>
                </a:ext>
              </a:extLst>
            </p:cNvPr>
            <p:cNvSpPr/>
            <p:nvPr/>
          </p:nvSpPr>
          <p:spPr>
            <a:xfrm>
              <a:off x="4418013" y="3224213"/>
              <a:ext cx="2792412" cy="565150"/>
            </a:xfrm>
            <a:custGeom>
              <a:avLst/>
              <a:gdLst>
                <a:gd name="connsiteX0" fmla="*/ 1714500 w 2793206"/>
                <a:gd name="connsiteY0" fmla="*/ 307181 h 564356"/>
                <a:gd name="connsiteX1" fmla="*/ 1402556 w 2793206"/>
                <a:gd name="connsiteY1" fmla="*/ 340518 h 564356"/>
                <a:gd name="connsiteX2" fmla="*/ 1252537 w 2793206"/>
                <a:gd name="connsiteY2" fmla="*/ 359568 h 564356"/>
                <a:gd name="connsiteX3" fmla="*/ 1090612 w 2793206"/>
                <a:gd name="connsiteY3" fmla="*/ 378618 h 564356"/>
                <a:gd name="connsiteX4" fmla="*/ 976312 w 2793206"/>
                <a:gd name="connsiteY4" fmla="*/ 397668 h 564356"/>
                <a:gd name="connsiteX5" fmla="*/ 845344 w 2793206"/>
                <a:gd name="connsiteY5" fmla="*/ 421481 h 564356"/>
                <a:gd name="connsiteX6" fmla="*/ 728662 w 2793206"/>
                <a:gd name="connsiteY6" fmla="*/ 450056 h 564356"/>
                <a:gd name="connsiteX7" fmla="*/ 559594 w 2793206"/>
                <a:gd name="connsiteY7" fmla="*/ 497681 h 564356"/>
                <a:gd name="connsiteX8" fmla="*/ 371475 w 2793206"/>
                <a:gd name="connsiteY8" fmla="*/ 564356 h 564356"/>
                <a:gd name="connsiteX9" fmla="*/ 335756 w 2793206"/>
                <a:gd name="connsiteY9" fmla="*/ 561975 h 564356"/>
                <a:gd name="connsiteX10" fmla="*/ 300037 w 2793206"/>
                <a:gd name="connsiteY10" fmla="*/ 552450 h 564356"/>
                <a:gd name="connsiteX11" fmla="*/ 261937 w 2793206"/>
                <a:gd name="connsiteY11" fmla="*/ 538162 h 564356"/>
                <a:gd name="connsiteX12" fmla="*/ 200025 w 2793206"/>
                <a:gd name="connsiteY12" fmla="*/ 500062 h 564356"/>
                <a:gd name="connsiteX13" fmla="*/ 130969 w 2793206"/>
                <a:gd name="connsiteY13" fmla="*/ 450056 h 564356"/>
                <a:gd name="connsiteX14" fmla="*/ 69056 w 2793206"/>
                <a:gd name="connsiteY14" fmla="*/ 400050 h 564356"/>
                <a:gd name="connsiteX15" fmla="*/ 26194 w 2793206"/>
                <a:gd name="connsiteY15" fmla="*/ 352425 h 564356"/>
                <a:gd name="connsiteX16" fmla="*/ 7144 w 2793206"/>
                <a:gd name="connsiteY16" fmla="*/ 328612 h 564356"/>
                <a:gd name="connsiteX17" fmla="*/ 0 w 2793206"/>
                <a:gd name="connsiteY17" fmla="*/ 307181 h 564356"/>
                <a:gd name="connsiteX18" fmla="*/ 0 w 2793206"/>
                <a:gd name="connsiteY18" fmla="*/ 288131 h 564356"/>
                <a:gd name="connsiteX19" fmla="*/ 4762 w 2793206"/>
                <a:gd name="connsiteY19" fmla="*/ 278606 h 564356"/>
                <a:gd name="connsiteX20" fmla="*/ 23812 w 2793206"/>
                <a:gd name="connsiteY20" fmla="*/ 276225 h 564356"/>
                <a:gd name="connsiteX21" fmla="*/ 54769 w 2793206"/>
                <a:gd name="connsiteY21" fmla="*/ 290512 h 564356"/>
                <a:gd name="connsiteX22" fmla="*/ 97631 w 2793206"/>
                <a:gd name="connsiteY22" fmla="*/ 311943 h 564356"/>
                <a:gd name="connsiteX23" fmla="*/ 161925 w 2793206"/>
                <a:gd name="connsiteY23" fmla="*/ 333375 h 564356"/>
                <a:gd name="connsiteX24" fmla="*/ 214312 w 2793206"/>
                <a:gd name="connsiteY24" fmla="*/ 340518 h 564356"/>
                <a:gd name="connsiteX25" fmla="*/ 295275 w 2793206"/>
                <a:gd name="connsiteY25" fmla="*/ 347662 h 564356"/>
                <a:gd name="connsiteX26" fmla="*/ 366712 w 2793206"/>
                <a:gd name="connsiteY26" fmla="*/ 342900 h 564356"/>
                <a:gd name="connsiteX27" fmla="*/ 497681 w 2793206"/>
                <a:gd name="connsiteY27" fmla="*/ 319087 h 564356"/>
                <a:gd name="connsiteX28" fmla="*/ 766762 w 2793206"/>
                <a:gd name="connsiteY28" fmla="*/ 266700 h 564356"/>
                <a:gd name="connsiteX29" fmla="*/ 1254919 w 2793206"/>
                <a:gd name="connsiteY29" fmla="*/ 190500 h 564356"/>
                <a:gd name="connsiteX30" fmla="*/ 1562100 w 2793206"/>
                <a:gd name="connsiteY30" fmla="*/ 138112 h 564356"/>
                <a:gd name="connsiteX31" fmla="*/ 1643062 w 2793206"/>
                <a:gd name="connsiteY31" fmla="*/ 138112 h 564356"/>
                <a:gd name="connsiteX32" fmla="*/ 1893094 w 2793206"/>
                <a:gd name="connsiteY32" fmla="*/ 107156 h 564356"/>
                <a:gd name="connsiteX33" fmla="*/ 2097881 w 2793206"/>
                <a:gd name="connsiteY33" fmla="*/ 83343 h 564356"/>
                <a:gd name="connsiteX34" fmla="*/ 2219325 w 2793206"/>
                <a:gd name="connsiteY34" fmla="*/ 71437 h 564356"/>
                <a:gd name="connsiteX35" fmla="*/ 2338387 w 2793206"/>
                <a:gd name="connsiteY35" fmla="*/ 0 h 564356"/>
                <a:gd name="connsiteX36" fmla="*/ 2443162 w 2793206"/>
                <a:gd name="connsiteY36" fmla="*/ 21431 h 564356"/>
                <a:gd name="connsiteX37" fmla="*/ 2547937 w 2793206"/>
                <a:gd name="connsiteY37" fmla="*/ 52387 h 564356"/>
                <a:gd name="connsiteX38" fmla="*/ 2614612 w 2793206"/>
                <a:gd name="connsiteY38" fmla="*/ 76200 h 564356"/>
                <a:gd name="connsiteX39" fmla="*/ 2659856 w 2793206"/>
                <a:gd name="connsiteY39" fmla="*/ 95250 h 564356"/>
                <a:gd name="connsiteX40" fmla="*/ 2700337 w 2793206"/>
                <a:gd name="connsiteY40" fmla="*/ 116681 h 564356"/>
                <a:gd name="connsiteX41" fmla="*/ 2733675 w 2793206"/>
                <a:gd name="connsiteY41" fmla="*/ 145256 h 564356"/>
                <a:gd name="connsiteX42" fmla="*/ 2757487 w 2793206"/>
                <a:gd name="connsiteY42" fmla="*/ 171450 h 564356"/>
                <a:gd name="connsiteX43" fmla="*/ 2774156 w 2793206"/>
                <a:gd name="connsiteY43" fmla="*/ 192881 h 564356"/>
                <a:gd name="connsiteX44" fmla="*/ 2786062 w 2793206"/>
                <a:gd name="connsiteY44" fmla="*/ 214312 h 564356"/>
                <a:gd name="connsiteX45" fmla="*/ 2793206 w 2793206"/>
                <a:gd name="connsiteY45" fmla="*/ 235743 h 564356"/>
                <a:gd name="connsiteX46" fmla="*/ 2793206 w 2793206"/>
                <a:gd name="connsiteY46" fmla="*/ 259556 h 564356"/>
                <a:gd name="connsiteX47" fmla="*/ 2781300 w 2793206"/>
                <a:gd name="connsiteY47" fmla="*/ 276225 h 564356"/>
                <a:gd name="connsiteX48" fmla="*/ 2752725 w 2793206"/>
                <a:gd name="connsiteY48" fmla="*/ 295275 h 564356"/>
                <a:gd name="connsiteX49" fmla="*/ 2719387 w 2793206"/>
                <a:gd name="connsiteY49" fmla="*/ 309562 h 564356"/>
                <a:gd name="connsiteX50" fmla="*/ 2683669 w 2793206"/>
                <a:gd name="connsiteY50" fmla="*/ 311943 h 564356"/>
                <a:gd name="connsiteX51" fmla="*/ 2619375 w 2793206"/>
                <a:gd name="connsiteY51" fmla="*/ 302418 h 564356"/>
                <a:gd name="connsiteX52" fmla="*/ 2514600 w 2793206"/>
                <a:gd name="connsiteY52" fmla="*/ 285750 h 564356"/>
                <a:gd name="connsiteX53" fmla="*/ 2357437 w 2793206"/>
                <a:gd name="connsiteY53" fmla="*/ 271462 h 564356"/>
                <a:gd name="connsiteX54" fmla="*/ 2207419 w 2793206"/>
                <a:gd name="connsiteY54" fmla="*/ 271462 h 564356"/>
                <a:gd name="connsiteX55" fmla="*/ 2057400 w 2793206"/>
                <a:gd name="connsiteY55" fmla="*/ 273843 h 564356"/>
                <a:gd name="connsiteX56" fmla="*/ 1714500 w 2793206"/>
                <a:gd name="connsiteY56" fmla="*/ 3071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3206" h="564356">
                  <a:moveTo>
                    <a:pt x="1714500" y="307181"/>
                  </a:moveTo>
                  <a:lnTo>
                    <a:pt x="1402556" y="340518"/>
                  </a:lnTo>
                  <a:lnTo>
                    <a:pt x="1252537" y="359568"/>
                  </a:lnTo>
                  <a:lnTo>
                    <a:pt x="1090612" y="378618"/>
                  </a:lnTo>
                  <a:lnTo>
                    <a:pt x="976312" y="397668"/>
                  </a:lnTo>
                  <a:lnTo>
                    <a:pt x="845344" y="421481"/>
                  </a:lnTo>
                  <a:lnTo>
                    <a:pt x="728662" y="450056"/>
                  </a:lnTo>
                  <a:lnTo>
                    <a:pt x="559594" y="497681"/>
                  </a:lnTo>
                  <a:lnTo>
                    <a:pt x="371475" y="564356"/>
                  </a:lnTo>
                  <a:lnTo>
                    <a:pt x="335756" y="561975"/>
                  </a:lnTo>
                  <a:lnTo>
                    <a:pt x="300037" y="552450"/>
                  </a:lnTo>
                  <a:lnTo>
                    <a:pt x="261937" y="538162"/>
                  </a:lnTo>
                  <a:lnTo>
                    <a:pt x="200025" y="500062"/>
                  </a:lnTo>
                  <a:lnTo>
                    <a:pt x="130969" y="450056"/>
                  </a:lnTo>
                  <a:lnTo>
                    <a:pt x="69056" y="400050"/>
                  </a:lnTo>
                  <a:lnTo>
                    <a:pt x="26194" y="352425"/>
                  </a:lnTo>
                  <a:lnTo>
                    <a:pt x="7144" y="328612"/>
                  </a:lnTo>
                  <a:lnTo>
                    <a:pt x="0" y="307181"/>
                  </a:lnTo>
                  <a:lnTo>
                    <a:pt x="0" y="288131"/>
                  </a:lnTo>
                  <a:lnTo>
                    <a:pt x="4762" y="278606"/>
                  </a:lnTo>
                  <a:lnTo>
                    <a:pt x="23812" y="276225"/>
                  </a:lnTo>
                  <a:lnTo>
                    <a:pt x="54769" y="290512"/>
                  </a:lnTo>
                  <a:lnTo>
                    <a:pt x="97631" y="311943"/>
                  </a:lnTo>
                  <a:lnTo>
                    <a:pt x="161925" y="333375"/>
                  </a:lnTo>
                  <a:lnTo>
                    <a:pt x="214312" y="340518"/>
                  </a:lnTo>
                  <a:lnTo>
                    <a:pt x="295275" y="347662"/>
                  </a:lnTo>
                  <a:lnTo>
                    <a:pt x="366712" y="342900"/>
                  </a:lnTo>
                  <a:lnTo>
                    <a:pt x="497681" y="319087"/>
                  </a:lnTo>
                  <a:lnTo>
                    <a:pt x="766762" y="266700"/>
                  </a:lnTo>
                  <a:lnTo>
                    <a:pt x="1254919" y="190500"/>
                  </a:lnTo>
                  <a:lnTo>
                    <a:pt x="1562100" y="138112"/>
                  </a:lnTo>
                  <a:lnTo>
                    <a:pt x="1643062" y="138112"/>
                  </a:lnTo>
                  <a:lnTo>
                    <a:pt x="1893094" y="107156"/>
                  </a:lnTo>
                  <a:lnTo>
                    <a:pt x="2097881" y="83343"/>
                  </a:lnTo>
                  <a:lnTo>
                    <a:pt x="2219325" y="71437"/>
                  </a:lnTo>
                  <a:lnTo>
                    <a:pt x="2338387" y="0"/>
                  </a:lnTo>
                  <a:lnTo>
                    <a:pt x="2443162" y="21431"/>
                  </a:lnTo>
                  <a:lnTo>
                    <a:pt x="2547937" y="52387"/>
                  </a:lnTo>
                  <a:lnTo>
                    <a:pt x="2614612" y="76200"/>
                  </a:lnTo>
                  <a:lnTo>
                    <a:pt x="2659856" y="95250"/>
                  </a:lnTo>
                  <a:lnTo>
                    <a:pt x="2700337" y="116681"/>
                  </a:lnTo>
                  <a:lnTo>
                    <a:pt x="2733675" y="145256"/>
                  </a:lnTo>
                  <a:lnTo>
                    <a:pt x="2757487" y="171450"/>
                  </a:lnTo>
                  <a:lnTo>
                    <a:pt x="2774156" y="192881"/>
                  </a:lnTo>
                  <a:lnTo>
                    <a:pt x="2786062" y="214312"/>
                  </a:lnTo>
                  <a:lnTo>
                    <a:pt x="2793206" y="235743"/>
                  </a:lnTo>
                  <a:lnTo>
                    <a:pt x="2793206" y="259556"/>
                  </a:lnTo>
                  <a:lnTo>
                    <a:pt x="2781300" y="276225"/>
                  </a:lnTo>
                  <a:lnTo>
                    <a:pt x="2752725" y="295275"/>
                  </a:lnTo>
                  <a:lnTo>
                    <a:pt x="2719387" y="309562"/>
                  </a:lnTo>
                  <a:lnTo>
                    <a:pt x="2683669" y="311943"/>
                  </a:lnTo>
                  <a:lnTo>
                    <a:pt x="2619375" y="302418"/>
                  </a:lnTo>
                  <a:lnTo>
                    <a:pt x="2514600" y="285750"/>
                  </a:lnTo>
                  <a:lnTo>
                    <a:pt x="2357437" y="271462"/>
                  </a:lnTo>
                  <a:lnTo>
                    <a:pt x="2207419" y="271462"/>
                  </a:lnTo>
                  <a:lnTo>
                    <a:pt x="2057400" y="273843"/>
                  </a:lnTo>
                  <a:lnTo>
                    <a:pt x="17145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744FCAA8-5048-474E-AE18-66895D2DDA1C}"/>
                </a:ext>
              </a:extLst>
            </p:cNvPr>
            <p:cNvSpPr/>
            <p:nvPr/>
          </p:nvSpPr>
          <p:spPr>
            <a:xfrm rot="16200000">
              <a:off x="4602163" y="4562475"/>
              <a:ext cx="2511425" cy="422275"/>
            </a:xfrm>
            <a:custGeom>
              <a:avLst/>
              <a:gdLst>
                <a:gd name="connsiteX0" fmla="*/ 1335881 w 2512218"/>
                <a:gd name="connsiteY0" fmla="*/ 371475 h 421481"/>
                <a:gd name="connsiteX1" fmla="*/ 797718 w 2512218"/>
                <a:gd name="connsiteY1" fmla="*/ 373856 h 421481"/>
                <a:gd name="connsiteX2" fmla="*/ 433387 w 2512218"/>
                <a:gd name="connsiteY2" fmla="*/ 371475 h 421481"/>
                <a:gd name="connsiteX3" fmla="*/ 376237 w 2512218"/>
                <a:gd name="connsiteY3" fmla="*/ 366713 h 421481"/>
                <a:gd name="connsiteX4" fmla="*/ 309562 w 2512218"/>
                <a:gd name="connsiteY4" fmla="*/ 359569 h 421481"/>
                <a:gd name="connsiteX5" fmla="*/ 211931 w 2512218"/>
                <a:gd name="connsiteY5" fmla="*/ 338138 h 421481"/>
                <a:gd name="connsiteX6" fmla="*/ 107156 w 2512218"/>
                <a:gd name="connsiteY6" fmla="*/ 309563 h 421481"/>
                <a:gd name="connsiteX7" fmla="*/ 35718 w 2512218"/>
                <a:gd name="connsiteY7" fmla="*/ 288131 h 421481"/>
                <a:gd name="connsiteX8" fmla="*/ 14287 w 2512218"/>
                <a:gd name="connsiteY8" fmla="*/ 273844 h 421481"/>
                <a:gd name="connsiteX9" fmla="*/ 0 w 2512218"/>
                <a:gd name="connsiteY9" fmla="*/ 247650 h 421481"/>
                <a:gd name="connsiteX10" fmla="*/ 0 w 2512218"/>
                <a:gd name="connsiteY10" fmla="*/ 223838 h 421481"/>
                <a:gd name="connsiteX11" fmla="*/ 4762 w 2512218"/>
                <a:gd name="connsiteY11" fmla="*/ 204788 h 421481"/>
                <a:gd name="connsiteX12" fmla="*/ 21431 w 2512218"/>
                <a:gd name="connsiteY12" fmla="*/ 185738 h 421481"/>
                <a:gd name="connsiteX13" fmla="*/ 47625 w 2512218"/>
                <a:gd name="connsiteY13" fmla="*/ 171450 h 421481"/>
                <a:gd name="connsiteX14" fmla="*/ 142875 w 2512218"/>
                <a:gd name="connsiteY14" fmla="*/ 157163 h 421481"/>
                <a:gd name="connsiteX15" fmla="*/ 369093 w 2512218"/>
                <a:gd name="connsiteY15" fmla="*/ 142875 h 421481"/>
                <a:gd name="connsiteX16" fmla="*/ 826293 w 2512218"/>
                <a:gd name="connsiteY16" fmla="*/ 135731 h 421481"/>
                <a:gd name="connsiteX17" fmla="*/ 1421606 w 2512218"/>
                <a:gd name="connsiteY17" fmla="*/ 126206 h 421481"/>
                <a:gd name="connsiteX18" fmla="*/ 1966912 w 2512218"/>
                <a:gd name="connsiteY18" fmla="*/ 126206 h 421481"/>
                <a:gd name="connsiteX19" fmla="*/ 2212181 w 2512218"/>
                <a:gd name="connsiteY19" fmla="*/ 123825 h 421481"/>
                <a:gd name="connsiteX20" fmla="*/ 2257425 w 2512218"/>
                <a:gd name="connsiteY20" fmla="*/ 119063 h 421481"/>
                <a:gd name="connsiteX21" fmla="*/ 2290762 w 2512218"/>
                <a:gd name="connsiteY21" fmla="*/ 111919 h 421481"/>
                <a:gd name="connsiteX22" fmla="*/ 2347912 w 2512218"/>
                <a:gd name="connsiteY22" fmla="*/ 92869 h 421481"/>
                <a:gd name="connsiteX23" fmla="*/ 2405062 w 2512218"/>
                <a:gd name="connsiteY23" fmla="*/ 61913 h 421481"/>
                <a:gd name="connsiteX24" fmla="*/ 2478881 w 2512218"/>
                <a:gd name="connsiteY24" fmla="*/ 0 h 421481"/>
                <a:gd name="connsiteX25" fmla="*/ 2512218 w 2512218"/>
                <a:gd name="connsiteY25" fmla="*/ 116681 h 421481"/>
                <a:gd name="connsiteX26" fmla="*/ 2421731 w 2512218"/>
                <a:gd name="connsiteY26" fmla="*/ 271463 h 421481"/>
                <a:gd name="connsiteX27" fmla="*/ 2383631 w 2512218"/>
                <a:gd name="connsiteY27" fmla="*/ 347663 h 421481"/>
                <a:gd name="connsiteX28" fmla="*/ 2355056 w 2512218"/>
                <a:gd name="connsiteY28" fmla="*/ 392906 h 421481"/>
                <a:gd name="connsiteX29" fmla="*/ 2336006 w 2512218"/>
                <a:gd name="connsiteY29" fmla="*/ 411956 h 421481"/>
                <a:gd name="connsiteX30" fmla="*/ 2305050 w 2512218"/>
                <a:gd name="connsiteY30" fmla="*/ 421481 h 421481"/>
                <a:gd name="connsiteX31" fmla="*/ 2266950 w 2512218"/>
                <a:gd name="connsiteY31" fmla="*/ 414338 h 421481"/>
                <a:gd name="connsiteX32" fmla="*/ 2221706 w 2512218"/>
                <a:gd name="connsiteY32" fmla="*/ 392906 h 421481"/>
                <a:gd name="connsiteX33" fmla="*/ 2171700 w 2512218"/>
                <a:gd name="connsiteY33" fmla="*/ 371475 h 421481"/>
                <a:gd name="connsiteX34" fmla="*/ 1781175 w 2512218"/>
                <a:gd name="connsiteY34" fmla="*/ 371475 h 421481"/>
                <a:gd name="connsiteX35" fmla="*/ 1621631 w 2512218"/>
                <a:gd name="connsiteY35" fmla="*/ 371475 h 421481"/>
                <a:gd name="connsiteX36" fmla="*/ 1335881 w 2512218"/>
                <a:gd name="connsiteY36" fmla="*/ 37147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12218" h="421481">
                  <a:moveTo>
                    <a:pt x="1335881" y="371475"/>
                  </a:moveTo>
                  <a:lnTo>
                    <a:pt x="797718" y="373856"/>
                  </a:lnTo>
                  <a:lnTo>
                    <a:pt x="433387" y="371475"/>
                  </a:lnTo>
                  <a:lnTo>
                    <a:pt x="376237" y="366713"/>
                  </a:lnTo>
                  <a:lnTo>
                    <a:pt x="309562" y="359569"/>
                  </a:lnTo>
                  <a:lnTo>
                    <a:pt x="211931" y="338138"/>
                  </a:lnTo>
                  <a:lnTo>
                    <a:pt x="107156" y="309563"/>
                  </a:lnTo>
                  <a:lnTo>
                    <a:pt x="35718" y="288131"/>
                  </a:lnTo>
                  <a:lnTo>
                    <a:pt x="14287" y="273844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04788"/>
                  </a:lnTo>
                  <a:lnTo>
                    <a:pt x="21431" y="185738"/>
                  </a:lnTo>
                  <a:lnTo>
                    <a:pt x="47625" y="171450"/>
                  </a:lnTo>
                  <a:lnTo>
                    <a:pt x="142875" y="157163"/>
                  </a:lnTo>
                  <a:lnTo>
                    <a:pt x="369093" y="142875"/>
                  </a:lnTo>
                  <a:lnTo>
                    <a:pt x="826293" y="135731"/>
                  </a:lnTo>
                  <a:lnTo>
                    <a:pt x="1421606" y="126206"/>
                  </a:lnTo>
                  <a:lnTo>
                    <a:pt x="1966912" y="126206"/>
                  </a:lnTo>
                  <a:lnTo>
                    <a:pt x="2212181" y="123825"/>
                  </a:lnTo>
                  <a:lnTo>
                    <a:pt x="2257425" y="119063"/>
                  </a:lnTo>
                  <a:lnTo>
                    <a:pt x="2290762" y="111919"/>
                  </a:lnTo>
                  <a:lnTo>
                    <a:pt x="2347912" y="92869"/>
                  </a:lnTo>
                  <a:lnTo>
                    <a:pt x="2405062" y="61913"/>
                  </a:lnTo>
                  <a:lnTo>
                    <a:pt x="2478881" y="0"/>
                  </a:lnTo>
                  <a:lnTo>
                    <a:pt x="2512218" y="116681"/>
                  </a:lnTo>
                  <a:lnTo>
                    <a:pt x="2421731" y="271463"/>
                  </a:lnTo>
                  <a:lnTo>
                    <a:pt x="2383631" y="347663"/>
                  </a:lnTo>
                  <a:lnTo>
                    <a:pt x="2355056" y="392906"/>
                  </a:lnTo>
                  <a:lnTo>
                    <a:pt x="2336006" y="411956"/>
                  </a:lnTo>
                  <a:lnTo>
                    <a:pt x="2305050" y="421481"/>
                  </a:lnTo>
                  <a:lnTo>
                    <a:pt x="2266950" y="414338"/>
                  </a:lnTo>
                  <a:lnTo>
                    <a:pt x="2221706" y="392906"/>
                  </a:lnTo>
                  <a:lnTo>
                    <a:pt x="2171700" y="371475"/>
                  </a:lnTo>
                  <a:lnTo>
                    <a:pt x="1781175" y="371475"/>
                  </a:lnTo>
                  <a:lnTo>
                    <a:pt x="1621631" y="371475"/>
                  </a:lnTo>
                  <a:lnTo>
                    <a:pt x="133588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5837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8F89B0-BE36-44E3-B2A0-406D640EC114}"/>
              </a:ext>
            </a:extLst>
          </p:cNvPr>
          <p:cNvGrpSpPr/>
          <p:nvPr/>
        </p:nvGrpSpPr>
        <p:grpSpPr>
          <a:xfrm>
            <a:off x="2609850" y="1525588"/>
            <a:ext cx="4600575" cy="4503737"/>
            <a:chOff x="2609850" y="1525588"/>
            <a:chExt cx="4600575" cy="45037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8F94C1A-96A3-6C4E-B49D-F45DEB5AC7EE}"/>
                </a:ext>
              </a:extLst>
            </p:cNvPr>
            <p:cNvSpPr/>
            <p:nvPr/>
          </p:nvSpPr>
          <p:spPr>
            <a:xfrm>
              <a:off x="2795588" y="1628775"/>
              <a:ext cx="1785937" cy="935038"/>
            </a:xfrm>
            <a:custGeom>
              <a:avLst/>
              <a:gdLst>
                <a:gd name="connsiteX0" fmla="*/ 1300162 w 1785937"/>
                <a:gd name="connsiteY0" fmla="*/ 500063 h 935831"/>
                <a:gd name="connsiteX1" fmla="*/ 923925 w 1785937"/>
                <a:gd name="connsiteY1" fmla="*/ 671513 h 935831"/>
                <a:gd name="connsiteX2" fmla="*/ 773906 w 1785937"/>
                <a:gd name="connsiteY2" fmla="*/ 738188 h 935831"/>
                <a:gd name="connsiteX3" fmla="*/ 607218 w 1785937"/>
                <a:gd name="connsiteY3" fmla="*/ 792956 h 935831"/>
                <a:gd name="connsiteX4" fmla="*/ 464343 w 1785937"/>
                <a:gd name="connsiteY4" fmla="*/ 838200 h 935831"/>
                <a:gd name="connsiteX5" fmla="*/ 307181 w 1785937"/>
                <a:gd name="connsiteY5" fmla="*/ 878681 h 935831"/>
                <a:gd name="connsiteX6" fmla="*/ 169068 w 1785937"/>
                <a:gd name="connsiteY6" fmla="*/ 909638 h 935831"/>
                <a:gd name="connsiteX7" fmla="*/ 71437 w 1785937"/>
                <a:gd name="connsiteY7" fmla="*/ 931069 h 935831"/>
                <a:gd name="connsiteX8" fmla="*/ 26193 w 1785937"/>
                <a:gd name="connsiteY8" fmla="*/ 935831 h 935831"/>
                <a:gd name="connsiteX9" fmla="*/ 4762 w 1785937"/>
                <a:gd name="connsiteY9" fmla="*/ 933450 h 935831"/>
                <a:gd name="connsiteX10" fmla="*/ 0 w 1785937"/>
                <a:gd name="connsiteY10" fmla="*/ 926306 h 935831"/>
                <a:gd name="connsiteX11" fmla="*/ 2381 w 1785937"/>
                <a:gd name="connsiteY11" fmla="*/ 916781 h 935831"/>
                <a:gd name="connsiteX12" fmla="*/ 26193 w 1785937"/>
                <a:gd name="connsiteY12" fmla="*/ 890588 h 935831"/>
                <a:gd name="connsiteX13" fmla="*/ 66675 w 1785937"/>
                <a:gd name="connsiteY13" fmla="*/ 869156 h 935831"/>
                <a:gd name="connsiteX14" fmla="*/ 257175 w 1785937"/>
                <a:gd name="connsiteY14" fmla="*/ 783431 h 935831"/>
                <a:gd name="connsiteX15" fmla="*/ 481012 w 1785937"/>
                <a:gd name="connsiteY15" fmla="*/ 678656 h 935831"/>
                <a:gd name="connsiteX16" fmla="*/ 697706 w 1785937"/>
                <a:gd name="connsiteY16" fmla="*/ 566738 h 935831"/>
                <a:gd name="connsiteX17" fmla="*/ 935831 w 1785937"/>
                <a:gd name="connsiteY17" fmla="*/ 431006 h 935831"/>
                <a:gd name="connsiteX18" fmla="*/ 1119187 w 1785937"/>
                <a:gd name="connsiteY18" fmla="*/ 316706 h 935831"/>
                <a:gd name="connsiteX19" fmla="*/ 1245393 w 1785937"/>
                <a:gd name="connsiteY19" fmla="*/ 233363 h 935831"/>
                <a:gd name="connsiteX20" fmla="*/ 1304925 w 1785937"/>
                <a:gd name="connsiteY20" fmla="*/ 190500 h 935831"/>
                <a:gd name="connsiteX21" fmla="*/ 1312068 w 1785937"/>
                <a:gd name="connsiteY21" fmla="*/ 176213 h 935831"/>
                <a:gd name="connsiteX22" fmla="*/ 1319212 w 1785937"/>
                <a:gd name="connsiteY22" fmla="*/ 152400 h 935831"/>
                <a:gd name="connsiteX23" fmla="*/ 1314450 w 1785937"/>
                <a:gd name="connsiteY23" fmla="*/ 130969 h 935831"/>
                <a:gd name="connsiteX24" fmla="*/ 1297781 w 1785937"/>
                <a:gd name="connsiteY24" fmla="*/ 102394 h 935831"/>
                <a:gd name="connsiteX25" fmla="*/ 1278731 w 1785937"/>
                <a:gd name="connsiteY25" fmla="*/ 80963 h 935831"/>
                <a:gd name="connsiteX26" fmla="*/ 1262062 w 1785937"/>
                <a:gd name="connsiteY26" fmla="*/ 54769 h 935831"/>
                <a:gd name="connsiteX27" fmla="*/ 1254918 w 1785937"/>
                <a:gd name="connsiteY27" fmla="*/ 35719 h 935831"/>
                <a:gd name="connsiteX28" fmla="*/ 1252537 w 1785937"/>
                <a:gd name="connsiteY28" fmla="*/ 19050 h 935831"/>
                <a:gd name="connsiteX29" fmla="*/ 1257300 w 1785937"/>
                <a:gd name="connsiteY29" fmla="*/ 7144 h 935831"/>
                <a:gd name="connsiteX30" fmla="*/ 1276350 w 1785937"/>
                <a:gd name="connsiteY30" fmla="*/ 0 h 935831"/>
                <a:gd name="connsiteX31" fmla="*/ 1323975 w 1785937"/>
                <a:gd name="connsiteY31" fmla="*/ 11906 h 935831"/>
                <a:gd name="connsiteX32" fmla="*/ 1402556 w 1785937"/>
                <a:gd name="connsiteY32" fmla="*/ 42863 h 935831"/>
                <a:gd name="connsiteX33" fmla="*/ 1493043 w 1785937"/>
                <a:gd name="connsiteY33" fmla="*/ 83344 h 935831"/>
                <a:gd name="connsiteX34" fmla="*/ 1571625 w 1785937"/>
                <a:gd name="connsiteY34" fmla="*/ 123825 h 935831"/>
                <a:gd name="connsiteX35" fmla="*/ 1643062 w 1785937"/>
                <a:gd name="connsiteY35" fmla="*/ 169069 h 935831"/>
                <a:gd name="connsiteX36" fmla="*/ 1702593 w 1785937"/>
                <a:gd name="connsiteY36" fmla="*/ 207169 h 935831"/>
                <a:gd name="connsiteX37" fmla="*/ 1745456 w 1785937"/>
                <a:gd name="connsiteY37" fmla="*/ 233363 h 935831"/>
                <a:gd name="connsiteX38" fmla="*/ 1771650 w 1785937"/>
                <a:gd name="connsiteY38" fmla="*/ 257175 h 935831"/>
                <a:gd name="connsiteX39" fmla="*/ 1785937 w 1785937"/>
                <a:gd name="connsiteY39" fmla="*/ 280988 h 935831"/>
                <a:gd name="connsiteX40" fmla="*/ 1781175 w 1785937"/>
                <a:gd name="connsiteY40" fmla="*/ 300038 h 935831"/>
                <a:gd name="connsiteX41" fmla="*/ 1771650 w 1785937"/>
                <a:gd name="connsiteY41" fmla="*/ 319088 h 935831"/>
                <a:gd name="connsiteX42" fmla="*/ 1743075 w 1785937"/>
                <a:gd name="connsiteY42" fmla="*/ 335756 h 935831"/>
                <a:gd name="connsiteX43" fmla="*/ 1633537 w 1785937"/>
                <a:gd name="connsiteY43" fmla="*/ 366713 h 935831"/>
                <a:gd name="connsiteX44" fmla="*/ 1545431 w 1785937"/>
                <a:gd name="connsiteY44" fmla="*/ 400050 h 935831"/>
                <a:gd name="connsiteX45" fmla="*/ 1300162 w 1785937"/>
                <a:gd name="connsiteY45" fmla="*/ 50006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85937" h="935831">
                  <a:moveTo>
                    <a:pt x="1300162" y="500063"/>
                  </a:moveTo>
                  <a:lnTo>
                    <a:pt x="923925" y="671513"/>
                  </a:lnTo>
                  <a:lnTo>
                    <a:pt x="773906" y="738188"/>
                  </a:lnTo>
                  <a:lnTo>
                    <a:pt x="607218" y="792956"/>
                  </a:lnTo>
                  <a:lnTo>
                    <a:pt x="464343" y="838200"/>
                  </a:lnTo>
                  <a:lnTo>
                    <a:pt x="307181" y="878681"/>
                  </a:lnTo>
                  <a:lnTo>
                    <a:pt x="169068" y="909638"/>
                  </a:lnTo>
                  <a:lnTo>
                    <a:pt x="71437" y="931069"/>
                  </a:lnTo>
                  <a:lnTo>
                    <a:pt x="26193" y="935831"/>
                  </a:lnTo>
                  <a:lnTo>
                    <a:pt x="4762" y="933450"/>
                  </a:lnTo>
                  <a:lnTo>
                    <a:pt x="0" y="926306"/>
                  </a:lnTo>
                  <a:lnTo>
                    <a:pt x="2381" y="916781"/>
                  </a:lnTo>
                  <a:lnTo>
                    <a:pt x="26193" y="890588"/>
                  </a:lnTo>
                  <a:lnTo>
                    <a:pt x="66675" y="869156"/>
                  </a:lnTo>
                  <a:lnTo>
                    <a:pt x="257175" y="783431"/>
                  </a:lnTo>
                  <a:lnTo>
                    <a:pt x="481012" y="678656"/>
                  </a:lnTo>
                  <a:lnTo>
                    <a:pt x="697706" y="566738"/>
                  </a:lnTo>
                  <a:lnTo>
                    <a:pt x="935831" y="431006"/>
                  </a:lnTo>
                  <a:lnTo>
                    <a:pt x="1119187" y="316706"/>
                  </a:lnTo>
                  <a:lnTo>
                    <a:pt x="1245393" y="233363"/>
                  </a:lnTo>
                  <a:lnTo>
                    <a:pt x="1304925" y="190500"/>
                  </a:lnTo>
                  <a:lnTo>
                    <a:pt x="1312068" y="176213"/>
                  </a:lnTo>
                  <a:lnTo>
                    <a:pt x="1319212" y="152400"/>
                  </a:lnTo>
                  <a:lnTo>
                    <a:pt x="1314450" y="130969"/>
                  </a:lnTo>
                  <a:lnTo>
                    <a:pt x="1297781" y="102394"/>
                  </a:lnTo>
                  <a:lnTo>
                    <a:pt x="1278731" y="80963"/>
                  </a:lnTo>
                  <a:lnTo>
                    <a:pt x="1262062" y="54769"/>
                  </a:lnTo>
                  <a:lnTo>
                    <a:pt x="1254918" y="35719"/>
                  </a:lnTo>
                  <a:lnTo>
                    <a:pt x="1252537" y="19050"/>
                  </a:lnTo>
                  <a:lnTo>
                    <a:pt x="1257300" y="7144"/>
                  </a:lnTo>
                  <a:lnTo>
                    <a:pt x="1276350" y="0"/>
                  </a:lnTo>
                  <a:lnTo>
                    <a:pt x="1323975" y="11906"/>
                  </a:lnTo>
                  <a:lnTo>
                    <a:pt x="1402556" y="42863"/>
                  </a:lnTo>
                  <a:lnTo>
                    <a:pt x="1493043" y="83344"/>
                  </a:lnTo>
                  <a:lnTo>
                    <a:pt x="1571625" y="123825"/>
                  </a:lnTo>
                  <a:lnTo>
                    <a:pt x="1643062" y="169069"/>
                  </a:lnTo>
                  <a:lnTo>
                    <a:pt x="1702593" y="207169"/>
                  </a:lnTo>
                  <a:lnTo>
                    <a:pt x="1745456" y="233363"/>
                  </a:lnTo>
                  <a:lnTo>
                    <a:pt x="1771650" y="257175"/>
                  </a:lnTo>
                  <a:lnTo>
                    <a:pt x="1785937" y="280988"/>
                  </a:lnTo>
                  <a:lnTo>
                    <a:pt x="1781175" y="300038"/>
                  </a:lnTo>
                  <a:lnTo>
                    <a:pt x="1771650" y="319088"/>
                  </a:lnTo>
                  <a:lnTo>
                    <a:pt x="1743075" y="335756"/>
                  </a:lnTo>
                  <a:lnTo>
                    <a:pt x="1633537" y="366713"/>
                  </a:lnTo>
                  <a:lnTo>
                    <a:pt x="1545431" y="400050"/>
                  </a:lnTo>
                  <a:lnTo>
                    <a:pt x="1300162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EA6515F-887D-2D4B-B68D-6E545EEA5B9F}"/>
                </a:ext>
              </a:extLst>
            </p:cNvPr>
            <p:cNvSpPr/>
            <p:nvPr/>
          </p:nvSpPr>
          <p:spPr>
            <a:xfrm>
              <a:off x="2609850" y="2781300"/>
              <a:ext cx="2284413" cy="633413"/>
            </a:xfrm>
            <a:custGeom>
              <a:avLst/>
              <a:gdLst>
                <a:gd name="connsiteX0" fmla="*/ 1571625 w 2283619"/>
                <a:gd name="connsiteY0" fmla="*/ 319088 h 633413"/>
                <a:gd name="connsiteX1" fmla="*/ 1378744 w 2283619"/>
                <a:gd name="connsiteY1" fmla="*/ 361950 h 633413"/>
                <a:gd name="connsiteX2" fmla="*/ 1102519 w 2283619"/>
                <a:gd name="connsiteY2" fmla="*/ 440531 h 633413"/>
                <a:gd name="connsiteX3" fmla="*/ 969169 w 2283619"/>
                <a:gd name="connsiteY3" fmla="*/ 473869 h 633413"/>
                <a:gd name="connsiteX4" fmla="*/ 838200 w 2283619"/>
                <a:gd name="connsiteY4" fmla="*/ 509588 h 633413"/>
                <a:gd name="connsiteX5" fmla="*/ 700088 w 2283619"/>
                <a:gd name="connsiteY5" fmla="*/ 552450 h 633413"/>
                <a:gd name="connsiteX6" fmla="*/ 619125 w 2283619"/>
                <a:gd name="connsiteY6" fmla="*/ 581025 h 633413"/>
                <a:gd name="connsiteX7" fmla="*/ 566738 w 2283619"/>
                <a:gd name="connsiteY7" fmla="*/ 607219 h 633413"/>
                <a:gd name="connsiteX8" fmla="*/ 528638 w 2283619"/>
                <a:gd name="connsiteY8" fmla="*/ 623888 h 633413"/>
                <a:gd name="connsiteX9" fmla="*/ 497681 w 2283619"/>
                <a:gd name="connsiteY9" fmla="*/ 631031 h 633413"/>
                <a:gd name="connsiteX10" fmla="*/ 469106 w 2283619"/>
                <a:gd name="connsiteY10" fmla="*/ 633413 h 633413"/>
                <a:gd name="connsiteX11" fmla="*/ 435769 w 2283619"/>
                <a:gd name="connsiteY11" fmla="*/ 633413 h 633413"/>
                <a:gd name="connsiteX12" fmla="*/ 352425 w 2283619"/>
                <a:gd name="connsiteY12" fmla="*/ 619125 h 633413"/>
                <a:gd name="connsiteX13" fmla="*/ 302419 w 2283619"/>
                <a:gd name="connsiteY13" fmla="*/ 600075 h 633413"/>
                <a:gd name="connsiteX14" fmla="*/ 207169 w 2283619"/>
                <a:gd name="connsiteY14" fmla="*/ 550069 h 633413"/>
                <a:gd name="connsiteX15" fmla="*/ 114300 w 2283619"/>
                <a:gd name="connsiteY15" fmla="*/ 488156 h 633413"/>
                <a:gd name="connsiteX16" fmla="*/ 50006 w 2283619"/>
                <a:gd name="connsiteY16" fmla="*/ 440531 h 633413"/>
                <a:gd name="connsiteX17" fmla="*/ 19050 w 2283619"/>
                <a:gd name="connsiteY17" fmla="*/ 416719 h 633413"/>
                <a:gd name="connsiteX18" fmla="*/ 4763 w 2283619"/>
                <a:gd name="connsiteY18" fmla="*/ 392906 h 633413"/>
                <a:gd name="connsiteX19" fmla="*/ 0 w 2283619"/>
                <a:gd name="connsiteY19" fmla="*/ 364331 h 633413"/>
                <a:gd name="connsiteX20" fmla="*/ 2381 w 2283619"/>
                <a:gd name="connsiteY20" fmla="*/ 350044 h 633413"/>
                <a:gd name="connsiteX21" fmla="*/ 16669 w 2283619"/>
                <a:gd name="connsiteY21" fmla="*/ 340519 h 633413"/>
                <a:gd name="connsiteX22" fmla="*/ 35719 w 2283619"/>
                <a:gd name="connsiteY22" fmla="*/ 342900 h 633413"/>
                <a:gd name="connsiteX23" fmla="*/ 73819 w 2283619"/>
                <a:gd name="connsiteY23" fmla="*/ 361950 h 633413"/>
                <a:gd name="connsiteX24" fmla="*/ 126206 w 2283619"/>
                <a:gd name="connsiteY24" fmla="*/ 381000 h 633413"/>
                <a:gd name="connsiteX25" fmla="*/ 176213 w 2283619"/>
                <a:gd name="connsiteY25" fmla="*/ 397669 h 633413"/>
                <a:gd name="connsiteX26" fmla="*/ 254794 w 2283619"/>
                <a:gd name="connsiteY26" fmla="*/ 411956 h 633413"/>
                <a:gd name="connsiteX27" fmla="*/ 328613 w 2283619"/>
                <a:gd name="connsiteY27" fmla="*/ 419100 h 633413"/>
                <a:gd name="connsiteX28" fmla="*/ 376238 w 2283619"/>
                <a:gd name="connsiteY28" fmla="*/ 416719 h 633413"/>
                <a:gd name="connsiteX29" fmla="*/ 447675 w 2283619"/>
                <a:gd name="connsiteY29" fmla="*/ 404813 h 633413"/>
                <a:gd name="connsiteX30" fmla="*/ 666750 w 2283619"/>
                <a:gd name="connsiteY30" fmla="*/ 354806 h 633413"/>
                <a:gd name="connsiteX31" fmla="*/ 919163 w 2283619"/>
                <a:gd name="connsiteY31" fmla="*/ 288131 h 633413"/>
                <a:gd name="connsiteX32" fmla="*/ 1173956 w 2283619"/>
                <a:gd name="connsiteY32" fmla="*/ 226219 h 633413"/>
                <a:gd name="connsiteX33" fmla="*/ 1404938 w 2283619"/>
                <a:gd name="connsiteY33" fmla="*/ 157163 h 633413"/>
                <a:gd name="connsiteX34" fmla="*/ 1609725 w 2283619"/>
                <a:gd name="connsiteY34" fmla="*/ 111919 h 633413"/>
                <a:gd name="connsiteX35" fmla="*/ 1802606 w 2283619"/>
                <a:gd name="connsiteY35" fmla="*/ 69056 h 633413"/>
                <a:gd name="connsiteX36" fmla="*/ 1850231 w 2283619"/>
                <a:gd name="connsiteY36" fmla="*/ 45244 h 633413"/>
                <a:gd name="connsiteX37" fmla="*/ 1912144 w 2283619"/>
                <a:gd name="connsiteY37" fmla="*/ 16669 h 633413"/>
                <a:gd name="connsiteX38" fmla="*/ 1959769 w 2283619"/>
                <a:gd name="connsiteY38" fmla="*/ 0 h 633413"/>
                <a:gd name="connsiteX39" fmla="*/ 2024063 w 2283619"/>
                <a:gd name="connsiteY39" fmla="*/ 19050 h 633413"/>
                <a:gd name="connsiteX40" fmla="*/ 2121694 w 2283619"/>
                <a:gd name="connsiteY40" fmla="*/ 52388 h 633413"/>
                <a:gd name="connsiteX41" fmla="*/ 2197894 w 2283619"/>
                <a:gd name="connsiteY41" fmla="*/ 85725 h 633413"/>
                <a:gd name="connsiteX42" fmla="*/ 2240756 w 2283619"/>
                <a:gd name="connsiteY42" fmla="*/ 111919 h 633413"/>
                <a:gd name="connsiteX43" fmla="*/ 2264569 w 2283619"/>
                <a:gd name="connsiteY43" fmla="*/ 138113 h 633413"/>
                <a:gd name="connsiteX44" fmla="*/ 2281238 w 2283619"/>
                <a:gd name="connsiteY44" fmla="*/ 161925 h 633413"/>
                <a:gd name="connsiteX45" fmla="*/ 2283619 w 2283619"/>
                <a:gd name="connsiteY45" fmla="*/ 183356 h 633413"/>
                <a:gd name="connsiteX46" fmla="*/ 2274094 w 2283619"/>
                <a:gd name="connsiteY46" fmla="*/ 209550 h 633413"/>
                <a:gd name="connsiteX47" fmla="*/ 2247900 w 2283619"/>
                <a:gd name="connsiteY47" fmla="*/ 233363 h 633413"/>
                <a:gd name="connsiteX48" fmla="*/ 2221706 w 2283619"/>
                <a:gd name="connsiteY48" fmla="*/ 242888 h 633413"/>
                <a:gd name="connsiteX49" fmla="*/ 2031206 w 2283619"/>
                <a:gd name="connsiteY49" fmla="*/ 252413 h 633413"/>
                <a:gd name="connsiteX50" fmla="*/ 1862138 w 2283619"/>
                <a:gd name="connsiteY50" fmla="*/ 276225 h 633413"/>
                <a:gd name="connsiteX51" fmla="*/ 1571625 w 2283619"/>
                <a:gd name="connsiteY51" fmla="*/ 31908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3619" h="633413">
                  <a:moveTo>
                    <a:pt x="1571625" y="319088"/>
                  </a:moveTo>
                  <a:lnTo>
                    <a:pt x="1378744" y="361950"/>
                  </a:lnTo>
                  <a:lnTo>
                    <a:pt x="1102519" y="440531"/>
                  </a:lnTo>
                  <a:lnTo>
                    <a:pt x="969169" y="473869"/>
                  </a:lnTo>
                  <a:lnTo>
                    <a:pt x="838200" y="509588"/>
                  </a:lnTo>
                  <a:lnTo>
                    <a:pt x="700088" y="552450"/>
                  </a:lnTo>
                  <a:lnTo>
                    <a:pt x="619125" y="581025"/>
                  </a:lnTo>
                  <a:lnTo>
                    <a:pt x="566738" y="607219"/>
                  </a:lnTo>
                  <a:lnTo>
                    <a:pt x="528638" y="623888"/>
                  </a:lnTo>
                  <a:lnTo>
                    <a:pt x="497681" y="631031"/>
                  </a:lnTo>
                  <a:lnTo>
                    <a:pt x="469106" y="633413"/>
                  </a:lnTo>
                  <a:lnTo>
                    <a:pt x="435769" y="633413"/>
                  </a:lnTo>
                  <a:lnTo>
                    <a:pt x="352425" y="619125"/>
                  </a:lnTo>
                  <a:lnTo>
                    <a:pt x="302419" y="600075"/>
                  </a:lnTo>
                  <a:lnTo>
                    <a:pt x="207169" y="550069"/>
                  </a:lnTo>
                  <a:lnTo>
                    <a:pt x="114300" y="488156"/>
                  </a:lnTo>
                  <a:lnTo>
                    <a:pt x="50006" y="440531"/>
                  </a:lnTo>
                  <a:lnTo>
                    <a:pt x="19050" y="416719"/>
                  </a:lnTo>
                  <a:lnTo>
                    <a:pt x="4763" y="392906"/>
                  </a:lnTo>
                  <a:lnTo>
                    <a:pt x="0" y="364331"/>
                  </a:lnTo>
                  <a:lnTo>
                    <a:pt x="2381" y="350044"/>
                  </a:lnTo>
                  <a:lnTo>
                    <a:pt x="16669" y="340519"/>
                  </a:lnTo>
                  <a:lnTo>
                    <a:pt x="35719" y="342900"/>
                  </a:lnTo>
                  <a:lnTo>
                    <a:pt x="73819" y="361950"/>
                  </a:lnTo>
                  <a:lnTo>
                    <a:pt x="126206" y="381000"/>
                  </a:lnTo>
                  <a:lnTo>
                    <a:pt x="176213" y="397669"/>
                  </a:lnTo>
                  <a:lnTo>
                    <a:pt x="254794" y="411956"/>
                  </a:lnTo>
                  <a:lnTo>
                    <a:pt x="328613" y="419100"/>
                  </a:lnTo>
                  <a:lnTo>
                    <a:pt x="376238" y="416719"/>
                  </a:lnTo>
                  <a:lnTo>
                    <a:pt x="447675" y="404813"/>
                  </a:lnTo>
                  <a:lnTo>
                    <a:pt x="666750" y="354806"/>
                  </a:lnTo>
                  <a:lnTo>
                    <a:pt x="919163" y="288131"/>
                  </a:lnTo>
                  <a:lnTo>
                    <a:pt x="1173956" y="226219"/>
                  </a:lnTo>
                  <a:lnTo>
                    <a:pt x="1404938" y="157163"/>
                  </a:lnTo>
                  <a:lnTo>
                    <a:pt x="1609725" y="111919"/>
                  </a:lnTo>
                  <a:lnTo>
                    <a:pt x="1802606" y="69056"/>
                  </a:lnTo>
                  <a:lnTo>
                    <a:pt x="1850231" y="45244"/>
                  </a:lnTo>
                  <a:lnTo>
                    <a:pt x="1912144" y="16669"/>
                  </a:lnTo>
                  <a:lnTo>
                    <a:pt x="1959769" y="0"/>
                  </a:lnTo>
                  <a:lnTo>
                    <a:pt x="2024063" y="19050"/>
                  </a:lnTo>
                  <a:lnTo>
                    <a:pt x="2121694" y="52388"/>
                  </a:lnTo>
                  <a:lnTo>
                    <a:pt x="2197894" y="85725"/>
                  </a:lnTo>
                  <a:lnTo>
                    <a:pt x="2240756" y="111919"/>
                  </a:lnTo>
                  <a:lnTo>
                    <a:pt x="2264569" y="138113"/>
                  </a:lnTo>
                  <a:lnTo>
                    <a:pt x="2281238" y="161925"/>
                  </a:lnTo>
                  <a:lnTo>
                    <a:pt x="2283619" y="183356"/>
                  </a:lnTo>
                  <a:lnTo>
                    <a:pt x="2274094" y="209550"/>
                  </a:lnTo>
                  <a:lnTo>
                    <a:pt x="2247900" y="233363"/>
                  </a:lnTo>
                  <a:lnTo>
                    <a:pt x="2221706" y="242888"/>
                  </a:lnTo>
                  <a:lnTo>
                    <a:pt x="2031206" y="252413"/>
                  </a:lnTo>
                  <a:lnTo>
                    <a:pt x="1862138" y="276225"/>
                  </a:lnTo>
                  <a:lnTo>
                    <a:pt x="1571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5BE3877-1FF3-2347-BF7D-36FD1D99F7F4}"/>
                </a:ext>
              </a:extLst>
            </p:cNvPr>
            <p:cNvSpPr/>
            <p:nvPr/>
          </p:nvSpPr>
          <p:spPr>
            <a:xfrm>
              <a:off x="2933700" y="4129088"/>
              <a:ext cx="560388" cy="1466850"/>
            </a:xfrm>
            <a:custGeom>
              <a:avLst/>
              <a:gdLst>
                <a:gd name="connsiteX0" fmla="*/ 252413 w 559594"/>
                <a:gd name="connsiteY0" fmla="*/ 881062 h 1466850"/>
                <a:gd name="connsiteX1" fmla="*/ 221456 w 559594"/>
                <a:gd name="connsiteY1" fmla="*/ 542925 h 1466850"/>
                <a:gd name="connsiteX2" fmla="*/ 204788 w 559594"/>
                <a:gd name="connsiteY2" fmla="*/ 381000 h 1466850"/>
                <a:gd name="connsiteX3" fmla="*/ 197644 w 559594"/>
                <a:gd name="connsiteY3" fmla="*/ 345281 h 1466850"/>
                <a:gd name="connsiteX4" fmla="*/ 178594 w 559594"/>
                <a:gd name="connsiteY4" fmla="*/ 292893 h 1466850"/>
                <a:gd name="connsiteX5" fmla="*/ 154781 w 559594"/>
                <a:gd name="connsiteY5" fmla="*/ 240506 h 1466850"/>
                <a:gd name="connsiteX6" fmla="*/ 126206 w 559594"/>
                <a:gd name="connsiteY6" fmla="*/ 185737 h 1466850"/>
                <a:gd name="connsiteX7" fmla="*/ 95250 w 559594"/>
                <a:gd name="connsiteY7" fmla="*/ 145256 h 1466850"/>
                <a:gd name="connsiteX8" fmla="*/ 61913 w 559594"/>
                <a:gd name="connsiteY8" fmla="*/ 104775 h 1466850"/>
                <a:gd name="connsiteX9" fmla="*/ 23813 w 559594"/>
                <a:gd name="connsiteY9" fmla="*/ 64293 h 1466850"/>
                <a:gd name="connsiteX10" fmla="*/ 4763 w 559594"/>
                <a:gd name="connsiteY10" fmla="*/ 40481 h 1466850"/>
                <a:gd name="connsiteX11" fmla="*/ 0 w 559594"/>
                <a:gd name="connsiteY11" fmla="*/ 21431 h 1466850"/>
                <a:gd name="connsiteX12" fmla="*/ 0 w 559594"/>
                <a:gd name="connsiteY12" fmla="*/ 11906 h 1466850"/>
                <a:gd name="connsiteX13" fmla="*/ 7144 w 559594"/>
                <a:gd name="connsiteY13" fmla="*/ 2381 h 1466850"/>
                <a:gd name="connsiteX14" fmla="*/ 21431 w 559594"/>
                <a:gd name="connsiteY14" fmla="*/ 0 h 1466850"/>
                <a:gd name="connsiteX15" fmla="*/ 54769 w 559594"/>
                <a:gd name="connsiteY15" fmla="*/ 7143 h 1466850"/>
                <a:gd name="connsiteX16" fmla="*/ 178594 w 559594"/>
                <a:gd name="connsiteY16" fmla="*/ 45243 h 1466850"/>
                <a:gd name="connsiteX17" fmla="*/ 395288 w 559594"/>
                <a:gd name="connsiteY17" fmla="*/ 123825 h 1466850"/>
                <a:gd name="connsiteX18" fmla="*/ 426244 w 559594"/>
                <a:gd name="connsiteY18" fmla="*/ 288131 h 1466850"/>
                <a:gd name="connsiteX19" fmla="*/ 476250 w 559594"/>
                <a:gd name="connsiteY19" fmla="*/ 557212 h 1466850"/>
                <a:gd name="connsiteX20" fmla="*/ 497681 w 559594"/>
                <a:gd name="connsiteY20" fmla="*/ 745331 h 1466850"/>
                <a:gd name="connsiteX21" fmla="*/ 526256 w 559594"/>
                <a:gd name="connsiteY21" fmla="*/ 945356 h 1466850"/>
                <a:gd name="connsiteX22" fmla="*/ 542925 w 559594"/>
                <a:gd name="connsiteY22" fmla="*/ 1088231 h 1466850"/>
                <a:gd name="connsiteX23" fmla="*/ 559594 w 559594"/>
                <a:gd name="connsiteY23" fmla="*/ 1207293 h 1466850"/>
                <a:gd name="connsiteX24" fmla="*/ 559594 w 559594"/>
                <a:gd name="connsiteY24" fmla="*/ 1276350 h 1466850"/>
                <a:gd name="connsiteX25" fmla="*/ 552450 w 559594"/>
                <a:gd name="connsiteY25" fmla="*/ 1347787 h 1466850"/>
                <a:gd name="connsiteX26" fmla="*/ 542925 w 559594"/>
                <a:gd name="connsiteY26" fmla="*/ 1402556 h 1466850"/>
                <a:gd name="connsiteX27" fmla="*/ 531019 w 559594"/>
                <a:gd name="connsiteY27" fmla="*/ 1438275 h 1466850"/>
                <a:gd name="connsiteX28" fmla="*/ 514350 w 559594"/>
                <a:gd name="connsiteY28" fmla="*/ 1462087 h 1466850"/>
                <a:gd name="connsiteX29" fmla="*/ 500063 w 559594"/>
                <a:gd name="connsiteY29" fmla="*/ 1466850 h 1466850"/>
                <a:gd name="connsiteX30" fmla="*/ 476250 w 559594"/>
                <a:gd name="connsiteY30" fmla="*/ 1466850 h 1466850"/>
                <a:gd name="connsiteX31" fmla="*/ 438150 w 559594"/>
                <a:gd name="connsiteY31" fmla="*/ 1454943 h 1466850"/>
                <a:gd name="connsiteX32" fmla="*/ 409575 w 559594"/>
                <a:gd name="connsiteY32" fmla="*/ 1438275 h 1466850"/>
                <a:gd name="connsiteX33" fmla="*/ 385763 w 559594"/>
                <a:gd name="connsiteY33" fmla="*/ 1416843 h 1466850"/>
                <a:gd name="connsiteX34" fmla="*/ 357188 w 559594"/>
                <a:gd name="connsiteY34" fmla="*/ 1385887 h 1466850"/>
                <a:gd name="connsiteX35" fmla="*/ 333375 w 559594"/>
                <a:gd name="connsiteY35" fmla="*/ 1343025 h 1466850"/>
                <a:gd name="connsiteX36" fmla="*/ 309563 w 559594"/>
                <a:gd name="connsiteY36" fmla="*/ 1278731 h 1466850"/>
                <a:gd name="connsiteX37" fmla="*/ 288131 w 559594"/>
                <a:gd name="connsiteY37" fmla="*/ 1190625 h 1466850"/>
                <a:gd name="connsiteX38" fmla="*/ 271463 w 559594"/>
                <a:gd name="connsiteY38" fmla="*/ 1059656 h 1466850"/>
                <a:gd name="connsiteX39" fmla="*/ 252413 w 559594"/>
                <a:gd name="connsiteY39" fmla="*/ 881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9594" h="1466850">
                  <a:moveTo>
                    <a:pt x="252413" y="881062"/>
                  </a:moveTo>
                  <a:lnTo>
                    <a:pt x="221456" y="542925"/>
                  </a:lnTo>
                  <a:lnTo>
                    <a:pt x="204788" y="381000"/>
                  </a:lnTo>
                  <a:lnTo>
                    <a:pt x="197644" y="345281"/>
                  </a:lnTo>
                  <a:lnTo>
                    <a:pt x="178594" y="292893"/>
                  </a:lnTo>
                  <a:lnTo>
                    <a:pt x="154781" y="240506"/>
                  </a:lnTo>
                  <a:lnTo>
                    <a:pt x="126206" y="185737"/>
                  </a:lnTo>
                  <a:lnTo>
                    <a:pt x="95250" y="145256"/>
                  </a:lnTo>
                  <a:lnTo>
                    <a:pt x="61913" y="104775"/>
                  </a:lnTo>
                  <a:lnTo>
                    <a:pt x="23813" y="64293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4769" y="7143"/>
                  </a:lnTo>
                  <a:lnTo>
                    <a:pt x="178594" y="45243"/>
                  </a:lnTo>
                  <a:lnTo>
                    <a:pt x="395288" y="123825"/>
                  </a:lnTo>
                  <a:lnTo>
                    <a:pt x="426244" y="288131"/>
                  </a:lnTo>
                  <a:lnTo>
                    <a:pt x="476250" y="557212"/>
                  </a:lnTo>
                  <a:lnTo>
                    <a:pt x="497681" y="745331"/>
                  </a:lnTo>
                  <a:lnTo>
                    <a:pt x="526256" y="945356"/>
                  </a:lnTo>
                  <a:lnTo>
                    <a:pt x="542925" y="1088231"/>
                  </a:lnTo>
                  <a:lnTo>
                    <a:pt x="559594" y="1207293"/>
                  </a:lnTo>
                  <a:lnTo>
                    <a:pt x="559594" y="1276350"/>
                  </a:lnTo>
                  <a:lnTo>
                    <a:pt x="552450" y="1347787"/>
                  </a:lnTo>
                  <a:lnTo>
                    <a:pt x="542925" y="1402556"/>
                  </a:lnTo>
                  <a:lnTo>
                    <a:pt x="531019" y="1438275"/>
                  </a:lnTo>
                  <a:lnTo>
                    <a:pt x="514350" y="1462087"/>
                  </a:lnTo>
                  <a:lnTo>
                    <a:pt x="500063" y="1466850"/>
                  </a:lnTo>
                  <a:lnTo>
                    <a:pt x="476250" y="1466850"/>
                  </a:lnTo>
                  <a:lnTo>
                    <a:pt x="438150" y="1454943"/>
                  </a:lnTo>
                  <a:lnTo>
                    <a:pt x="409575" y="1438275"/>
                  </a:lnTo>
                  <a:lnTo>
                    <a:pt x="385763" y="1416843"/>
                  </a:lnTo>
                  <a:lnTo>
                    <a:pt x="357188" y="1385887"/>
                  </a:lnTo>
                  <a:lnTo>
                    <a:pt x="333375" y="1343025"/>
                  </a:lnTo>
                  <a:lnTo>
                    <a:pt x="309563" y="1278731"/>
                  </a:lnTo>
                  <a:lnTo>
                    <a:pt x="288131" y="1190625"/>
                  </a:lnTo>
                  <a:lnTo>
                    <a:pt x="271463" y="1059656"/>
                  </a:lnTo>
                  <a:lnTo>
                    <a:pt x="252413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9DB4975-C580-C646-AEC5-DE796C68FA0D}"/>
                </a:ext>
              </a:extLst>
            </p:cNvPr>
            <p:cNvSpPr/>
            <p:nvPr/>
          </p:nvSpPr>
          <p:spPr>
            <a:xfrm>
              <a:off x="5476875" y="1525588"/>
              <a:ext cx="560388" cy="884237"/>
            </a:xfrm>
            <a:custGeom>
              <a:avLst/>
              <a:gdLst>
                <a:gd name="connsiteX0" fmla="*/ 226219 w 559594"/>
                <a:gd name="connsiteY0" fmla="*/ 583407 h 883444"/>
                <a:gd name="connsiteX1" fmla="*/ 226219 w 559594"/>
                <a:gd name="connsiteY1" fmla="*/ 304800 h 883444"/>
                <a:gd name="connsiteX2" fmla="*/ 221456 w 559594"/>
                <a:gd name="connsiteY2" fmla="*/ 266700 h 883444"/>
                <a:gd name="connsiteX3" fmla="*/ 211931 w 559594"/>
                <a:gd name="connsiteY3" fmla="*/ 228600 h 883444"/>
                <a:gd name="connsiteX4" fmla="*/ 200025 w 559594"/>
                <a:gd name="connsiteY4" fmla="*/ 200025 h 883444"/>
                <a:gd name="connsiteX5" fmla="*/ 183356 w 559594"/>
                <a:gd name="connsiteY5" fmla="*/ 180975 h 883444"/>
                <a:gd name="connsiteX6" fmla="*/ 152400 w 559594"/>
                <a:gd name="connsiteY6" fmla="*/ 157163 h 883444"/>
                <a:gd name="connsiteX7" fmla="*/ 133350 w 559594"/>
                <a:gd name="connsiteY7" fmla="*/ 147638 h 883444"/>
                <a:gd name="connsiteX8" fmla="*/ 109538 w 559594"/>
                <a:gd name="connsiteY8" fmla="*/ 135732 h 883444"/>
                <a:gd name="connsiteX9" fmla="*/ 59531 w 559594"/>
                <a:gd name="connsiteY9" fmla="*/ 121444 h 883444"/>
                <a:gd name="connsiteX10" fmla="*/ 35719 w 559594"/>
                <a:gd name="connsiteY10" fmla="*/ 104775 h 883444"/>
                <a:gd name="connsiteX11" fmla="*/ 14288 w 559594"/>
                <a:gd name="connsiteY11" fmla="*/ 85725 h 883444"/>
                <a:gd name="connsiteX12" fmla="*/ 0 w 559594"/>
                <a:gd name="connsiteY12" fmla="*/ 64294 h 883444"/>
                <a:gd name="connsiteX13" fmla="*/ 0 w 559594"/>
                <a:gd name="connsiteY13" fmla="*/ 42863 h 883444"/>
                <a:gd name="connsiteX14" fmla="*/ 4763 w 559594"/>
                <a:gd name="connsiteY14" fmla="*/ 26194 h 883444"/>
                <a:gd name="connsiteX15" fmla="*/ 21431 w 559594"/>
                <a:gd name="connsiteY15" fmla="*/ 14288 h 883444"/>
                <a:gd name="connsiteX16" fmla="*/ 59531 w 559594"/>
                <a:gd name="connsiteY16" fmla="*/ 2382 h 883444"/>
                <a:gd name="connsiteX17" fmla="*/ 102394 w 559594"/>
                <a:gd name="connsiteY17" fmla="*/ 0 h 883444"/>
                <a:gd name="connsiteX18" fmla="*/ 195263 w 559594"/>
                <a:gd name="connsiteY18" fmla="*/ 14288 h 883444"/>
                <a:gd name="connsiteX19" fmla="*/ 278606 w 559594"/>
                <a:gd name="connsiteY19" fmla="*/ 30957 h 883444"/>
                <a:gd name="connsiteX20" fmla="*/ 361950 w 559594"/>
                <a:gd name="connsiteY20" fmla="*/ 54769 h 883444"/>
                <a:gd name="connsiteX21" fmla="*/ 416719 w 559594"/>
                <a:gd name="connsiteY21" fmla="*/ 78582 h 883444"/>
                <a:gd name="connsiteX22" fmla="*/ 469106 w 559594"/>
                <a:gd name="connsiteY22" fmla="*/ 111919 h 883444"/>
                <a:gd name="connsiteX23" fmla="*/ 509588 w 559594"/>
                <a:gd name="connsiteY23" fmla="*/ 145257 h 883444"/>
                <a:gd name="connsiteX24" fmla="*/ 535781 w 559594"/>
                <a:gd name="connsiteY24" fmla="*/ 171450 h 883444"/>
                <a:gd name="connsiteX25" fmla="*/ 554831 w 559594"/>
                <a:gd name="connsiteY25" fmla="*/ 200025 h 883444"/>
                <a:gd name="connsiteX26" fmla="*/ 559594 w 559594"/>
                <a:gd name="connsiteY26" fmla="*/ 226219 h 883444"/>
                <a:gd name="connsiteX27" fmla="*/ 557213 w 559594"/>
                <a:gd name="connsiteY27" fmla="*/ 252413 h 883444"/>
                <a:gd name="connsiteX28" fmla="*/ 545306 w 559594"/>
                <a:gd name="connsiteY28" fmla="*/ 266700 h 883444"/>
                <a:gd name="connsiteX29" fmla="*/ 519113 w 559594"/>
                <a:gd name="connsiteY29" fmla="*/ 285750 h 883444"/>
                <a:gd name="connsiteX30" fmla="*/ 492919 w 559594"/>
                <a:gd name="connsiteY30" fmla="*/ 316707 h 883444"/>
                <a:gd name="connsiteX31" fmla="*/ 471488 w 559594"/>
                <a:gd name="connsiteY31" fmla="*/ 350044 h 883444"/>
                <a:gd name="connsiteX32" fmla="*/ 457200 w 559594"/>
                <a:gd name="connsiteY32" fmla="*/ 381000 h 883444"/>
                <a:gd name="connsiteX33" fmla="*/ 450056 w 559594"/>
                <a:gd name="connsiteY33" fmla="*/ 414338 h 883444"/>
                <a:gd name="connsiteX34" fmla="*/ 442913 w 559594"/>
                <a:gd name="connsiteY34" fmla="*/ 561975 h 883444"/>
                <a:gd name="connsiteX35" fmla="*/ 423863 w 559594"/>
                <a:gd name="connsiteY35" fmla="*/ 845344 h 883444"/>
                <a:gd name="connsiteX36" fmla="*/ 219075 w 559594"/>
                <a:gd name="connsiteY36" fmla="*/ 883444 h 883444"/>
                <a:gd name="connsiteX37" fmla="*/ 226219 w 559594"/>
                <a:gd name="connsiteY37" fmla="*/ 583407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883444">
                  <a:moveTo>
                    <a:pt x="226219" y="583407"/>
                  </a:moveTo>
                  <a:lnTo>
                    <a:pt x="226219" y="304800"/>
                  </a:lnTo>
                  <a:lnTo>
                    <a:pt x="221456" y="266700"/>
                  </a:lnTo>
                  <a:lnTo>
                    <a:pt x="211931" y="228600"/>
                  </a:lnTo>
                  <a:lnTo>
                    <a:pt x="200025" y="200025"/>
                  </a:lnTo>
                  <a:lnTo>
                    <a:pt x="183356" y="180975"/>
                  </a:lnTo>
                  <a:lnTo>
                    <a:pt x="152400" y="157163"/>
                  </a:lnTo>
                  <a:lnTo>
                    <a:pt x="133350" y="147638"/>
                  </a:lnTo>
                  <a:lnTo>
                    <a:pt x="109538" y="135732"/>
                  </a:lnTo>
                  <a:lnTo>
                    <a:pt x="59531" y="121444"/>
                  </a:lnTo>
                  <a:lnTo>
                    <a:pt x="35719" y="104775"/>
                  </a:lnTo>
                  <a:lnTo>
                    <a:pt x="14288" y="85725"/>
                  </a:lnTo>
                  <a:lnTo>
                    <a:pt x="0" y="64294"/>
                  </a:lnTo>
                  <a:lnTo>
                    <a:pt x="0" y="42863"/>
                  </a:lnTo>
                  <a:lnTo>
                    <a:pt x="4763" y="26194"/>
                  </a:lnTo>
                  <a:lnTo>
                    <a:pt x="21431" y="14288"/>
                  </a:lnTo>
                  <a:lnTo>
                    <a:pt x="59531" y="2382"/>
                  </a:lnTo>
                  <a:lnTo>
                    <a:pt x="102394" y="0"/>
                  </a:lnTo>
                  <a:lnTo>
                    <a:pt x="195263" y="14288"/>
                  </a:lnTo>
                  <a:lnTo>
                    <a:pt x="278606" y="30957"/>
                  </a:lnTo>
                  <a:lnTo>
                    <a:pt x="361950" y="54769"/>
                  </a:lnTo>
                  <a:lnTo>
                    <a:pt x="416719" y="78582"/>
                  </a:lnTo>
                  <a:lnTo>
                    <a:pt x="469106" y="111919"/>
                  </a:lnTo>
                  <a:lnTo>
                    <a:pt x="509588" y="145257"/>
                  </a:lnTo>
                  <a:lnTo>
                    <a:pt x="535781" y="171450"/>
                  </a:lnTo>
                  <a:lnTo>
                    <a:pt x="554831" y="200025"/>
                  </a:lnTo>
                  <a:lnTo>
                    <a:pt x="559594" y="226219"/>
                  </a:lnTo>
                  <a:lnTo>
                    <a:pt x="557213" y="252413"/>
                  </a:lnTo>
                  <a:lnTo>
                    <a:pt x="545306" y="266700"/>
                  </a:lnTo>
                  <a:lnTo>
                    <a:pt x="519113" y="285750"/>
                  </a:lnTo>
                  <a:lnTo>
                    <a:pt x="492919" y="316707"/>
                  </a:lnTo>
                  <a:lnTo>
                    <a:pt x="471488" y="350044"/>
                  </a:lnTo>
                  <a:lnTo>
                    <a:pt x="457200" y="381000"/>
                  </a:lnTo>
                  <a:lnTo>
                    <a:pt x="450056" y="414338"/>
                  </a:lnTo>
                  <a:lnTo>
                    <a:pt x="442913" y="561975"/>
                  </a:lnTo>
                  <a:lnTo>
                    <a:pt x="423863" y="845344"/>
                  </a:lnTo>
                  <a:lnTo>
                    <a:pt x="219075" y="883444"/>
                  </a:lnTo>
                  <a:lnTo>
                    <a:pt x="226219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C3BB85E-640A-D144-B761-0A0137BA39ED}"/>
                </a:ext>
              </a:extLst>
            </p:cNvPr>
            <p:cNvSpPr/>
            <p:nvPr/>
          </p:nvSpPr>
          <p:spPr>
            <a:xfrm>
              <a:off x="4799013" y="4095750"/>
              <a:ext cx="2225675" cy="557213"/>
            </a:xfrm>
            <a:custGeom>
              <a:avLst/>
              <a:gdLst>
                <a:gd name="connsiteX0" fmla="*/ 1421606 w 2226469"/>
                <a:gd name="connsiteY0" fmla="*/ 292894 h 557213"/>
                <a:gd name="connsiteX1" fmla="*/ 1202531 w 2226469"/>
                <a:gd name="connsiteY1" fmla="*/ 319088 h 557213"/>
                <a:gd name="connsiteX2" fmla="*/ 950119 w 2226469"/>
                <a:gd name="connsiteY2" fmla="*/ 366713 h 557213"/>
                <a:gd name="connsiteX3" fmla="*/ 797719 w 2226469"/>
                <a:gd name="connsiteY3" fmla="*/ 407194 h 557213"/>
                <a:gd name="connsiteX4" fmla="*/ 621506 w 2226469"/>
                <a:gd name="connsiteY4" fmla="*/ 461963 h 557213"/>
                <a:gd name="connsiteX5" fmla="*/ 502444 w 2226469"/>
                <a:gd name="connsiteY5" fmla="*/ 507206 h 557213"/>
                <a:gd name="connsiteX6" fmla="*/ 397669 w 2226469"/>
                <a:gd name="connsiteY6" fmla="*/ 557213 h 557213"/>
                <a:gd name="connsiteX7" fmla="*/ 369094 w 2226469"/>
                <a:gd name="connsiteY7" fmla="*/ 557213 h 557213"/>
                <a:gd name="connsiteX8" fmla="*/ 297656 w 2226469"/>
                <a:gd name="connsiteY8" fmla="*/ 533400 h 557213"/>
                <a:gd name="connsiteX9" fmla="*/ 228600 w 2226469"/>
                <a:gd name="connsiteY9" fmla="*/ 497681 h 557213"/>
                <a:gd name="connsiteX10" fmla="*/ 147637 w 2226469"/>
                <a:gd name="connsiteY10" fmla="*/ 442913 h 557213"/>
                <a:gd name="connsiteX11" fmla="*/ 92869 w 2226469"/>
                <a:gd name="connsiteY11" fmla="*/ 395288 h 557213"/>
                <a:gd name="connsiteX12" fmla="*/ 23812 w 2226469"/>
                <a:gd name="connsiteY12" fmla="*/ 330994 h 557213"/>
                <a:gd name="connsiteX13" fmla="*/ 9525 w 2226469"/>
                <a:gd name="connsiteY13" fmla="*/ 314325 h 557213"/>
                <a:gd name="connsiteX14" fmla="*/ 0 w 2226469"/>
                <a:gd name="connsiteY14" fmla="*/ 292894 h 557213"/>
                <a:gd name="connsiteX15" fmla="*/ 2381 w 2226469"/>
                <a:gd name="connsiteY15" fmla="*/ 266700 h 557213"/>
                <a:gd name="connsiteX16" fmla="*/ 16669 w 2226469"/>
                <a:gd name="connsiteY16" fmla="*/ 257175 h 557213"/>
                <a:gd name="connsiteX17" fmla="*/ 38100 w 2226469"/>
                <a:gd name="connsiteY17" fmla="*/ 259556 h 557213"/>
                <a:gd name="connsiteX18" fmla="*/ 102394 w 2226469"/>
                <a:gd name="connsiteY18" fmla="*/ 288131 h 557213"/>
                <a:gd name="connsiteX19" fmla="*/ 166687 w 2226469"/>
                <a:gd name="connsiteY19" fmla="*/ 309563 h 557213"/>
                <a:gd name="connsiteX20" fmla="*/ 228600 w 2226469"/>
                <a:gd name="connsiteY20" fmla="*/ 326231 h 557213"/>
                <a:gd name="connsiteX21" fmla="*/ 288131 w 2226469"/>
                <a:gd name="connsiteY21" fmla="*/ 338138 h 557213"/>
                <a:gd name="connsiteX22" fmla="*/ 330994 w 2226469"/>
                <a:gd name="connsiteY22" fmla="*/ 340519 h 557213"/>
                <a:gd name="connsiteX23" fmla="*/ 373856 w 2226469"/>
                <a:gd name="connsiteY23" fmla="*/ 333375 h 557213"/>
                <a:gd name="connsiteX24" fmla="*/ 623887 w 2226469"/>
                <a:gd name="connsiteY24" fmla="*/ 266700 h 557213"/>
                <a:gd name="connsiteX25" fmla="*/ 973931 w 2226469"/>
                <a:gd name="connsiteY25" fmla="*/ 180975 h 557213"/>
                <a:gd name="connsiteX26" fmla="*/ 1231106 w 2226469"/>
                <a:gd name="connsiteY26" fmla="*/ 133350 h 557213"/>
                <a:gd name="connsiteX27" fmla="*/ 1524000 w 2226469"/>
                <a:gd name="connsiteY27" fmla="*/ 95250 h 557213"/>
                <a:gd name="connsiteX28" fmla="*/ 1695450 w 2226469"/>
                <a:gd name="connsiteY28" fmla="*/ 66675 h 557213"/>
                <a:gd name="connsiteX29" fmla="*/ 1850231 w 2226469"/>
                <a:gd name="connsiteY29" fmla="*/ 0 h 557213"/>
                <a:gd name="connsiteX30" fmla="*/ 1966912 w 2226469"/>
                <a:gd name="connsiteY30" fmla="*/ 38100 h 557213"/>
                <a:gd name="connsiteX31" fmla="*/ 2045494 w 2226469"/>
                <a:gd name="connsiteY31" fmla="*/ 71438 h 557213"/>
                <a:gd name="connsiteX32" fmla="*/ 2116931 w 2226469"/>
                <a:gd name="connsiteY32" fmla="*/ 107156 h 557213"/>
                <a:gd name="connsiteX33" fmla="*/ 2169319 w 2226469"/>
                <a:gd name="connsiteY33" fmla="*/ 147638 h 557213"/>
                <a:gd name="connsiteX34" fmla="*/ 2205037 w 2226469"/>
                <a:gd name="connsiteY34" fmla="*/ 185738 h 557213"/>
                <a:gd name="connsiteX35" fmla="*/ 2221706 w 2226469"/>
                <a:gd name="connsiteY35" fmla="*/ 209550 h 557213"/>
                <a:gd name="connsiteX36" fmla="*/ 2226469 w 2226469"/>
                <a:gd name="connsiteY36" fmla="*/ 223838 h 557213"/>
                <a:gd name="connsiteX37" fmla="*/ 2219325 w 2226469"/>
                <a:gd name="connsiteY37" fmla="*/ 250031 h 557213"/>
                <a:gd name="connsiteX38" fmla="*/ 2188369 w 2226469"/>
                <a:gd name="connsiteY38" fmla="*/ 271463 h 557213"/>
                <a:gd name="connsiteX39" fmla="*/ 2150269 w 2226469"/>
                <a:gd name="connsiteY39" fmla="*/ 288131 h 557213"/>
                <a:gd name="connsiteX40" fmla="*/ 2069306 w 2226469"/>
                <a:gd name="connsiteY40" fmla="*/ 290513 h 557213"/>
                <a:gd name="connsiteX41" fmla="*/ 1924050 w 2226469"/>
                <a:gd name="connsiteY41" fmla="*/ 276225 h 557213"/>
                <a:gd name="connsiteX42" fmla="*/ 1771650 w 2226469"/>
                <a:gd name="connsiteY42" fmla="*/ 273844 h 557213"/>
                <a:gd name="connsiteX43" fmla="*/ 1612106 w 2226469"/>
                <a:gd name="connsiteY43" fmla="*/ 280988 h 557213"/>
                <a:gd name="connsiteX44" fmla="*/ 1421606 w 2226469"/>
                <a:gd name="connsiteY44" fmla="*/ 292894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6469" h="557213">
                  <a:moveTo>
                    <a:pt x="1421606" y="292894"/>
                  </a:moveTo>
                  <a:lnTo>
                    <a:pt x="1202531" y="319088"/>
                  </a:lnTo>
                  <a:lnTo>
                    <a:pt x="950119" y="366713"/>
                  </a:lnTo>
                  <a:lnTo>
                    <a:pt x="797719" y="407194"/>
                  </a:lnTo>
                  <a:lnTo>
                    <a:pt x="621506" y="461963"/>
                  </a:lnTo>
                  <a:lnTo>
                    <a:pt x="502444" y="507206"/>
                  </a:lnTo>
                  <a:lnTo>
                    <a:pt x="397669" y="557213"/>
                  </a:lnTo>
                  <a:lnTo>
                    <a:pt x="369094" y="557213"/>
                  </a:lnTo>
                  <a:lnTo>
                    <a:pt x="297656" y="533400"/>
                  </a:lnTo>
                  <a:lnTo>
                    <a:pt x="228600" y="497681"/>
                  </a:lnTo>
                  <a:lnTo>
                    <a:pt x="147637" y="442913"/>
                  </a:lnTo>
                  <a:lnTo>
                    <a:pt x="92869" y="395288"/>
                  </a:lnTo>
                  <a:lnTo>
                    <a:pt x="23812" y="330994"/>
                  </a:lnTo>
                  <a:lnTo>
                    <a:pt x="9525" y="314325"/>
                  </a:lnTo>
                  <a:lnTo>
                    <a:pt x="0" y="292894"/>
                  </a:lnTo>
                  <a:lnTo>
                    <a:pt x="2381" y="266700"/>
                  </a:lnTo>
                  <a:lnTo>
                    <a:pt x="16669" y="257175"/>
                  </a:lnTo>
                  <a:lnTo>
                    <a:pt x="38100" y="259556"/>
                  </a:lnTo>
                  <a:lnTo>
                    <a:pt x="102394" y="288131"/>
                  </a:lnTo>
                  <a:lnTo>
                    <a:pt x="166687" y="309563"/>
                  </a:lnTo>
                  <a:lnTo>
                    <a:pt x="228600" y="326231"/>
                  </a:lnTo>
                  <a:lnTo>
                    <a:pt x="288131" y="338138"/>
                  </a:lnTo>
                  <a:lnTo>
                    <a:pt x="330994" y="340519"/>
                  </a:lnTo>
                  <a:lnTo>
                    <a:pt x="373856" y="333375"/>
                  </a:lnTo>
                  <a:lnTo>
                    <a:pt x="623887" y="266700"/>
                  </a:lnTo>
                  <a:lnTo>
                    <a:pt x="973931" y="180975"/>
                  </a:lnTo>
                  <a:lnTo>
                    <a:pt x="1231106" y="133350"/>
                  </a:lnTo>
                  <a:lnTo>
                    <a:pt x="1524000" y="95250"/>
                  </a:lnTo>
                  <a:lnTo>
                    <a:pt x="1695450" y="66675"/>
                  </a:lnTo>
                  <a:lnTo>
                    <a:pt x="1850231" y="0"/>
                  </a:lnTo>
                  <a:lnTo>
                    <a:pt x="1966912" y="38100"/>
                  </a:lnTo>
                  <a:lnTo>
                    <a:pt x="2045494" y="71438"/>
                  </a:lnTo>
                  <a:lnTo>
                    <a:pt x="2116931" y="107156"/>
                  </a:lnTo>
                  <a:lnTo>
                    <a:pt x="2169319" y="147638"/>
                  </a:lnTo>
                  <a:lnTo>
                    <a:pt x="2205037" y="185738"/>
                  </a:lnTo>
                  <a:lnTo>
                    <a:pt x="2221706" y="209550"/>
                  </a:lnTo>
                  <a:lnTo>
                    <a:pt x="2226469" y="223838"/>
                  </a:lnTo>
                  <a:lnTo>
                    <a:pt x="2219325" y="250031"/>
                  </a:lnTo>
                  <a:lnTo>
                    <a:pt x="2188369" y="271463"/>
                  </a:lnTo>
                  <a:lnTo>
                    <a:pt x="2150269" y="288131"/>
                  </a:lnTo>
                  <a:lnTo>
                    <a:pt x="2069306" y="290513"/>
                  </a:lnTo>
                  <a:lnTo>
                    <a:pt x="1924050" y="276225"/>
                  </a:lnTo>
                  <a:lnTo>
                    <a:pt x="1771650" y="273844"/>
                  </a:lnTo>
                  <a:lnTo>
                    <a:pt x="1612106" y="280988"/>
                  </a:lnTo>
                  <a:lnTo>
                    <a:pt x="1421606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27E9929-CAD2-FE41-8FAD-62FFED861D25}"/>
                </a:ext>
              </a:extLst>
            </p:cNvPr>
            <p:cNvSpPr/>
            <p:nvPr/>
          </p:nvSpPr>
          <p:spPr>
            <a:xfrm rot="16200000">
              <a:off x="2838450" y="2949575"/>
              <a:ext cx="1957388" cy="554038"/>
            </a:xfrm>
            <a:custGeom>
              <a:avLst/>
              <a:gdLst>
                <a:gd name="connsiteX0" fmla="*/ 528638 w 1957388"/>
                <a:gd name="connsiteY0" fmla="*/ 469106 h 554831"/>
                <a:gd name="connsiteX1" fmla="*/ 52388 w 1957388"/>
                <a:gd name="connsiteY1" fmla="*/ 469106 h 554831"/>
                <a:gd name="connsiteX2" fmla="*/ 0 w 1957388"/>
                <a:gd name="connsiteY2" fmla="*/ 247650 h 554831"/>
                <a:gd name="connsiteX3" fmla="*/ 564356 w 1957388"/>
                <a:gd name="connsiteY3" fmla="*/ 242887 h 554831"/>
                <a:gd name="connsiteX4" fmla="*/ 1004888 w 1957388"/>
                <a:gd name="connsiteY4" fmla="*/ 245269 h 554831"/>
                <a:gd name="connsiteX5" fmla="*/ 1190625 w 1957388"/>
                <a:gd name="connsiteY5" fmla="*/ 247650 h 554831"/>
                <a:gd name="connsiteX6" fmla="*/ 1519238 w 1957388"/>
                <a:gd name="connsiteY6" fmla="*/ 250031 h 554831"/>
                <a:gd name="connsiteX7" fmla="*/ 1604963 w 1957388"/>
                <a:gd name="connsiteY7" fmla="*/ 245269 h 554831"/>
                <a:gd name="connsiteX8" fmla="*/ 1643063 w 1957388"/>
                <a:gd name="connsiteY8" fmla="*/ 240506 h 554831"/>
                <a:gd name="connsiteX9" fmla="*/ 1676400 w 1957388"/>
                <a:gd name="connsiteY9" fmla="*/ 230981 h 554831"/>
                <a:gd name="connsiteX10" fmla="*/ 1716881 w 1957388"/>
                <a:gd name="connsiteY10" fmla="*/ 216694 h 554831"/>
                <a:gd name="connsiteX11" fmla="*/ 1747838 w 1957388"/>
                <a:gd name="connsiteY11" fmla="*/ 200025 h 554831"/>
                <a:gd name="connsiteX12" fmla="*/ 1776413 w 1957388"/>
                <a:gd name="connsiteY12" fmla="*/ 180975 h 554831"/>
                <a:gd name="connsiteX13" fmla="*/ 1800225 w 1957388"/>
                <a:gd name="connsiteY13" fmla="*/ 157162 h 554831"/>
                <a:gd name="connsiteX14" fmla="*/ 1826419 w 1957388"/>
                <a:gd name="connsiteY14" fmla="*/ 119062 h 554831"/>
                <a:gd name="connsiteX15" fmla="*/ 1876425 w 1957388"/>
                <a:gd name="connsiteY15" fmla="*/ 0 h 554831"/>
                <a:gd name="connsiteX16" fmla="*/ 1957388 w 1957388"/>
                <a:gd name="connsiteY16" fmla="*/ 97631 h 554831"/>
                <a:gd name="connsiteX17" fmla="*/ 1912144 w 1957388"/>
                <a:gd name="connsiteY17" fmla="*/ 204787 h 554831"/>
                <a:gd name="connsiteX18" fmla="*/ 1885950 w 1957388"/>
                <a:gd name="connsiteY18" fmla="*/ 309562 h 554831"/>
                <a:gd name="connsiteX19" fmla="*/ 1859756 w 1957388"/>
                <a:gd name="connsiteY19" fmla="*/ 373856 h 554831"/>
                <a:gd name="connsiteX20" fmla="*/ 1821656 w 1957388"/>
                <a:gd name="connsiteY20" fmla="*/ 447675 h 554831"/>
                <a:gd name="connsiteX21" fmla="*/ 1771650 w 1957388"/>
                <a:gd name="connsiteY21" fmla="*/ 523875 h 554831"/>
                <a:gd name="connsiteX22" fmla="*/ 1750219 w 1957388"/>
                <a:gd name="connsiteY22" fmla="*/ 542925 h 554831"/>
                <a:gd name="connsiteX23" fmla="*/ 1719263 w 1957388"/>
                <a:gd name="connsiteY23" fmla="*/ 554831 h 554831"/>
                <a:gd name="connsiteX24" fmla="*/ 1685925 w 1957388"/>
                <a:gd name="connsiteY24" fmla="*/ 554831 h 554831"/>
                <a:gd name="connsiteX25" fmla="*/ 1654969 w 1957388"/>
                <a:gd name="connsiteY25" fmla="*/ 545306 h 554831"/>
                <a:gd name="connsiteX26" fmla="*/ 1602581 w 1957388"/>
                <a:gd name="connsiteY26" fmla="*/ 523875 h 554831"/>
                <a:gd name="connsiteX27" fmla="*/ 1547813 w 1957388"/>
                <a:gd name="connsiteY27" fmla="*/ 507206 h 554831"/>
                <a:gd name="connsiteX28" fmla="*/ 1478756 w 1957388"/>
                <a:gd name="connsiteY28" fmla="*/ 490537 h 554831"/>
                <a:gd name="connsiteX29" fmla="*/ 1393031 w 1957388"/>
                <a:gd name="connsiteY29" fmla="*/ 476250 h 554831"/>
                <a:gd name="connsiteX30" fmla="*/ 1247775 w 1957388"/>
                <a:gd name="connsiteY30" fmla="*/ 473869 h 554831"/>
                <a:gd name="connsiteX31" fmla="*/ 1069181 w 1957388"/>
                <a:gd name="connsiteY31" fmla="*/ 464344 h 554831"/>
                <a:gd name="connsiteX32" fmla="*/ 528638 w 1957388"/>
                <a:gd name="connsiteY32" fmla="*/ 469106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7388" h="554831">
                  <a:moveTo>
                    <a:pt x="528638" y="469106"/>
                  </a:moveTo>
                  <a:lnTo>
                    <a:pt x="52388" y="469106"/>
                  </a:lnTo>
                  <a:lnTo>
                    <a:pt x="0" y="247650"/>
                  </a:lnTo>
                  <a:lnTo>
                    <a:pt x="564356" y="242887"/>
                  </a:lnTo>
                  <a:lnTo>
                    <a:pt x="1004888" y="245269"/>
                  </a:lnTo>
                  <a:lnTo>
                    <a:pt x="1190625" y="247650"/>
                  </a:lnTo>
                  <a:lnTo>
                    <a:pt x="1519238" y="250031"/>
                  </a:lnTo>
                  <a:lnTo>
                    <a:pt x="1604963" y="245269"/>
                  </a:lnTo>
                  <a:lnTo>
                    <a:pt x="1643063" y="240506"/>
                  </a:lnTo>
                  <a:lnTo>
                    <a:pt x="1676400" y="230981"/>
                  </a:lnTo>
                  <a:lnTo>
                    <a:pt x="1716881" y="216694"/>
                  </a:lnTo>
                  <a:lnTo>
                    <a:pt x="1747838" y="200025"/>
                  </a:lnTo>
                  <a:lnTo>
                    <a:pt x="1776413" y="180975"/>
                  </a:lnTo>
                  <a:lnTo>
                    <a:pt x="1800225" y="157162"/>
                  </a:lnTo>
                  <a:lnTo>
                    <a:pt x="1826419" y="119062"/>
                  </a:lnTo>
                  <a:lnTo>
                    <a:pt x="1876425" y="0"/>
                  </a:lnTo>
                  <a:lnTo>
                    <a:pt x="1957388" y="97631"/>
                  </a:lnTo>
                  <a:lnTo>
                    <a:pt x="1912144" y="204787"/>
                  </a:lnTo>
                  <a:lnTo>
                    <a:pt x="1885950" y="309562"/>
                  </a:lnTo>
                  <a:lnTo>
                    <a:pt x="1859756" y="373856"/>
                  </a:lnTo>
                  <a:lnTo>
                    <a:pt x="1821656" y="447675"/>
                  </a:lnTo>
                  <a:lnTo>
                    <a:pt x="1771650" y="523875"/>
                  </a:lnTo>
                  <a:lnTo>
                    <a:pt x="1750219" y="542925"/>
                  </a:lnTo>
                  <a:lnTo>
                    <a:pt x="1719263" y="554831"/>
                  </a:lnTo>
                  <a:lnTo>
                    <a:pt x="1685925" y="554831"/>
                  </a:lnTo>
                  <a:lnTo>
                    <a:pt x="1654969" y="545306"/>
                  </a:lnTo>
                  <a:lnTo>
                    <a:pt x="1602581" y="523875"/>
                  </a:lnTo>
                  <a:lnTo>
                    <a:pt x="1547813" y="507206"/>
                  </a:lnTo>
                  <a:lnTo>
                    <a:pt x="1478756" y="490537"/>
                  </a:lnTo>
                  <a:lnTo>
                    <a:pt x="1393031" y="476250"/>
                  </a:lnTo>
                  <a:lnTo>
                    <a:pt x="1247775" y="473869"/>
                  </a:lnTo>
                  <a:lnTo>
                    <a:pt x="1069181" y="464344"/>
                  </a:lnTo>
                  <a:lnTo>
                    <a:pt x="528638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FB504BB-7CB1-1044-B832-70789D229656}"/>
                </a:ext>
              </a:extLst>
            </p:cNvPr>
            <p:cNvSpPr/>
            <p:nvPr/>
          </p:nvSpPr>
          <p:spPr>
            <a:xfrm>
              <a:off x="3194050" y="3935413"/>
              <a:ext cx="1606550" cy="1069975"/>
            </a:xfrm>
            <a:custGeom>
              <a:avLst/>
              <a:gdLst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212057 w 1607442"/>
                <a:gd name="connsiteY26" fmla="*/ 850107 h 1133475"/>
                <a:gd name="connsiteX27" fmla="*/ 1250157 w 1607442"/>
                <a:gd name="connsiteY27" fmla="*/ 469107 h 1133475"/>
                <a:gd name="connsiteX28" fmla="*/ 1262063 w 1607442"/>
                <a:gd name="connsiteY28" fmla="*/ 321469 h 1133475"/>
                <a:gd name="connsiteX29" fmla="*/ 1257300 w 1607442"/>
                <a:gd name="connsiteY29" fmla="*/ 288132 h 1133475"/>
                <a:gd name="connsiteX30" fmla="*/ 1247775 w 1607442"/>
                <a:gd name="connsiteY30" fmla="*/ 269082 h 1133475"/>
                <a:gd name="connsiteX31" fmla="*/ 1228725 w 1607442"/>
                <a:gd name="connsiteY31" fmla="*/ 254794 h 1133475"/>
                <a:gd name="connsiteX32" fmla="*/ 1190625 w 1607442"/>
                <a:gd name="connsiteY32" fmla="*/ 250032 h 1133475"/>
                <a:gd name="connsiteX33" fmla="*/ 1119188 w 1607442"/>
                <a:gd name="connsiteY33" fmla="*/ 266700 h 1133475"/>
                <a:gd name="connsiteX34" fmla="*/ 733425 w 1607442"/>
                <a:gd name="connsiteY34" fmla="*/ 357188 h 1133475"/>
                <a:gd name="connsiteX35" fmla="*/ 478632 w 1607442"/>
                <a:gd name="connsiteY35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66838 w 1607442"/>
                <a:gd name="connsiteY24" fmla="*/ 1133475 h 1133475"/>
                <a:gd name="connsiteX25" fmla="*/ 1188244 w 1607442"/>
                <a:gd name="connsiteY25" fmla="*/ 1121569 h 1133475"/>
                <a:gd name="connsiteX26" fmla="*/ 1195257 w 1607442"/>
                <a:gd name="connsiteY26" fmla="*/ 1053306 h 1133475"/>
                <a:gd name="connsiteX27" fmla="*/ 1212057 w 1607442"/>
                <a:gd name="connsiteY27" fmla="*/ 850107 h 1133475"/>
                <a:gd name="connsiteX28" fmla="*/ 1250157 w 1607442"/>
                <a:gd name="connsiteY28" fmla="*/ 469107 h 1133475"/>
                <a:gd name="connsiteX29" fmla="*/ 1262063 w 1607442"/>
                <a:gd name="connsiteY29" fmla="*/ 321469 h 1133475"/>
                <a:gd name="connsiteX30" fmla="*/ 1257300 w 1607442"/>
                <a:gd name="connsiteY30" fmla="*/ 288132 h 1133475"/>
                <a:gd name="connsiteX31" fmla="*/ 1247775 w 1607442"/>
                <a:gd name="connsiteY31" fmla="*/ 269082 h 1133475"/>
                <a:gd name="connsiteX32" fmla="*/ 1228725 w 1607442"/>
                <a:gd name="connsiteY32" fmla="*/ 254794 h 1133475"/>
                <a:gd name="connsiteX33" fmla="*/ 1190625 w 1607442"/>
                <a:gd name="connsiteY33" fmla="*/ 250032 h 1133475"/>
                <a:gd name="connsiteX34" fmla="*/ 1119188 w 1607442"/>
                <a:gd name="connsiteY34" fmla="*/ 266700 h 1133475"/>
                <a:gd name="connsiteX35" fmla="*/ 733425 w 1607442"/>
                <a:gd name="connsiteY35" fmla="*/ 357188 h 1133475"/>
                <a:gd name="connsiteX36" fmla="*/ 478632 w 1607442"/>
                <a:gd name="connsiteY36" fmla="*/ 414338 h 1133475"/>
                <a:gd name="connsiteX0" fmla="*/ 478632 w 1607442"/>
                <a:gd name="connsiteY0" fmla="*/ 414338 h 1133475"/>
                <a:gd name="connsiteX1" fmla="*/ 104775 w 1607442"/>
                <a:gd name="connsiteY1" fmla="*/ 490538 h 1133475"/>
                <a:gd name="connsiteX2" fmla="*/ 0 w 1607442"/>
                <a:gd name="connsiteY2" fmla="*/ 316707 h 1133475"/>
                <a:gd name="connsiteX3" fmla="*/ 254794 w 1607442"/>
                <a:gd name="connsiteY3" fmla="*/ 276225 h 1133475"/>
                <a:gd name="connsiteX4" fmla="*/ 592932 w 1607442"/>
                <a:gd name="connsiteY4" fmla="*/ 207169 h 1133475"/>
                <a:gd name="connsiteX5" fmla="*/ 828675 w 1607442"/>
                <a:gd name="connsiteY5" fmla="*/ 161925 h 1133475"/>
                <a:gd name="connsiteX6" fmla="*/ 1176338 w 1607442"/>
                <a:gd name="connsiteY6" fmla="*/ 73819 h 1133475"/>
                <a:gd name="connsiteX7" fmla="*/ 1195388 w 1607442"/>
                <a:gd name="connsiteY7" fmla="*/ 52388 h 1133475"/>
                <a:gd name="connsiteX8" fmla="*/ 1219200 w 1607442"/>
                <a:gd name="connsiteY8" fmla="*/ 30957 h 1133475"/>
                <a:gd name="connsiteX9" fmla="*/ 1254919 w 1607442"/>
                <a:gd name="connsiteY9" fmla="*/ 9525 h 1133475"/>
                <a:gd name="connsiteX10" fmla="*/ 1297782 w 1607442"/>
                <a:gd name="connsiteY10" fmla="*/ 0 h 1133475"/>
                <a:gd name="connsiteX11" fmla="*/ 1328738 w 1607442"/>
                <a:gd name="connsiteY11" fmla="*/ 4763 h 1133475"/>
                <a:gd name="connsiteX12" fmla="*/ 1362075 w 1607442"/>
                <a:gd name="connsiteY12" fmla="*/ 23813 h 1133475"/>
                <a:gd name="connsiteX13" fmla="*/ 1445419 w 1607442"/>
                <a:gd name="connsiteY13" fmla="*/ 85725 h 1133475"/>
                <a:gd name="connsiteX14" fmla="*/ 1535907 w 1607442"/>
                <a:gd name="connsiteY14" fmla="*/ 152400 h 1133475"/>
                <a:gd name="connsiteX15" fmla="*/ 1574007 w 1607442"/>
                <a:gd name="connsiteY15" fmla="*/ 183357 h 1133475"/>
                <a:gd name="connsiteX16" fmla="*/ 1597819 w 1607442"/>
                <a:gd name="connsiteY16" fmla="*/ 211932 h 1133475"/>
                <a:gd name="connsiteX17" fmla="*/ 1604963 w 1607442"/>
                <a:gd name="connsiteY17" fmla="*/ 233363 h 1133475"/>
                <a:gd name="connsiteX18" fmla="*/ 1607344 w 1607442"/>
                <a:gd name="connsiteY18" fmla="*/ 254794 h 1133475"/>
                <a:gd name="connsiteX19" fmla="*/ 1600200 w 1607442"/>
                <a:gd name="connsiteY19" fmla="*/ 295275 h 1133475"/>
                <a:gd name="connsiteX20" fmla="*/ 1583532 w 1607442"/>
                <a:gd name="connsiteY20" fmla="*/ 323850 h 1133475"/>
                <a:gd name="connsiteX21" fmla="*/ 1557338 w 1607442"/>
                <a:gd name="connsiteY21" fmla="*/ 357188 h 1133475"/>
                <a:gd name="connsiteX22" fmla="*/ 1528763 w 1607442"/>
                <a:gd name="connsiteY22" fmla="*/ 385763 h 1133475"/>
                <a:gd name="connsiteX23" fmla="*/ 1478757 w 1607442"/>
                <a:gd name="connsiteY23" fmla="*/ 626269 h 1133475"/>
                <a:gd name="connsiteX24" fmla="*/ 1378715 w 1607442"/>
                <a:gd name="connsiteY24" fmla="*/ 1069975 h 1133475"/>
                <a:gd name="connsiteX25" fmla="*/ 1366838 w 1607442"/>
                <a:gd name="connsiteY25" fmla="*/ 1133475 h 1133475"/>
                <a:gd name="connsiteX26" fmla="*/ 1188244 w 1607442"/>
                <a:gd name="connsiteY26" fmla="*/ 1121569 h 1133475"/>
                <a:gd name="connsiteX27" fmla="*/ 1195257 w 1607442"/>
                <a:gd name="connsiteY27" fmla="*/ 1053306 h 1133475"/>
                <a:gd name="connsiteX28" fmla="*/ 1212057 w 1607442"/>
                <a:gd name="connsiteY28" fmla="*/ 850107 h 1133475"/>
                <a:gd name="connsiteX29" fmla="*/ 1250157 w 1607442"/>
                <a:gd name="connsiteY29" fmla="*/ 469107 h 1133475"/>
                <a:gd name="connsiteX30" fmla="*/ 1262063 w 1607442"/>
                <a:gd name="connsiteY30" fmla="*/ 321469 h 1133475"/>
                <a:gd name="connsiteX31" fmla="*/ 1257300 w 1607442"/>
                <a:gd name="connsiteY31" fmla="*/ 288132 h 1133475"/>
                <a:gd name="connsiteX32" fmla="*/ 1247775 w 1607442"/>
                <a:gd name="connsiteY32" fmla="*/ 269082 h 1133475"/>
                <a:gd name="connsiteX33" fmla="*/ 1228725 w 1607442"/>
                <a:gd name="connsiteY33" fmla="*/ 254794 h 1133475"/>
                <a:gd name="connsiteX34" fmla="*/ 1190625 w 1607442"/>
                <a:gd name="connsiteY34" fmla="*/ 250032 h 1133475"/>
                <a:gd name="connsiteX35" fmla="*/ 1119188 w 1607442"/>
                <a:gd name="connsiteY35" fmla="*/ 266700 h 1133475"/>
                <a:gd name="connsiteX36" fmla="*/ 733425 w 1607442"/>
                <a:gd name="connsiteY36" fmla="*/ 357188 h 1133475"/>
                <a:gd name="connsiteX37" fmla="*/ 478632 w 1607442"/>
                <a:gd name="connsiteY37" fmla="*/ 414338 h 1133475"/>
                <a:gd name="connsiteX0" fmla="*/ 478632 w 1607442"/>
                <a:gd name="connsiteY0" fmla="*/ 414338 h 1121569"/>
                <a:gd name="connsiteX1" fmla="*/ 104775 w 1607442"/>
                <a:gd name="connsiteY1" fmla="*/ 490538 h 1121569"/>
                <a:gd name="connsiteX2" fmla="*/ 0 w 1607442"/>
                <a:gd name="connsiteY2" fmla="*/ 316707 h 1121569"/>
                <a:gd name="connsiteX3" fmla="*/ 254794 w 1607442"/>
                <a:gd name="connsiteY3" fmla="*/ 276225 h 1121569"/>
                <a:gd name="connsiteX4" fmla="*/ 592932 w 1607442"/>
                <a:gd name="connsiteY4" fmla="*/ 207169 h 1121569"/>
                <a:gd name="connsiteX5" fmla="*/ 828675 w 1607442"/>
                <a:gd name="connsiteY5" fmla="*/ 161925 h 1121569"/>
                <a:gd name="connsiteX6" fmla="*/ 1176338 w 1607442"/>
                <a:gd name="connsiteY6" fmla="*/ 73819 h 1121569"/>
                <a:gd name="connsiteX7" fmla="*/ 1195388 w 1607442"/>
                <a:gd name="connsiteY7" fmla="*/ 52388 h 1121569"/>
                <a:gd name="connsiteX8" fmla="*/ 1219200 w 1607442"/>
                <a:gd name="connsiteY8" fmla="*/ 30957 h 1121569"/>
                <a:gd name="connsiteX9" fmla="*/ 1254919 w 1607442"/>
                <a:gd name="connsiteY9" fmla="*/ 9525 h 1121569"/>
                <a:gd name="connsiteX10" fmla="*/ 1297782 w 1607442"/>
                <a:gd name="connsiteY10" fmla="*/ 0 h 1121569"/>
                <a:gd name="connsiteX11" fmla="*/ 1328738 w 1607442"/>
                <a:gd name="connsiteY11" fmla="*/ 4763 h 1121569"/>
                <a:gd name="connsiteX12" fmla="*/ 1362075 w 1607442"/>
                <a:gd name="connsiteY12" fmla="*/ 23813 h 1121569"/>
                <a:gd name="connsiteX13" fmla="*/ 1445419 w 1607442"/>
                <a:gd name="connsiteY13" fmla="*/ 85725 h 1121569"/>
                <a:gd name="connsiteX14" fmla="*/ 1535907 w 1607442"/>
                <a:gd name="connsiteY14" fmla="*/ 152400 h 1121569"/>
                <a:gd name="connsiteX15" fmla="*/ 1574007 w 1607442"/>
                <a:gd name="connsiteY15" fmla="*/ 183357 h 1121569"/>
                <a:gd name="connsiteX16" fmla="*/ 1597819 w 1607442"/>
                <a:gd name="connsiteY16" fmla="*/ 211932 h 1121569"/>
                <a:gd name="connsiteX17" fmla="*/ 1604963 w 1607442"/>
                <a:gd name="connsiteY17" fmla="*/ 233363 h 1121569"/>
                <a:gd name="connsiteX18" fmla="*/ 1607344 w 1607442"/>
                <a:gd name="connsiteY18" fmla="*/ 254794 h 1121569"/>
                <a:gd name="connsiteX19" fmla="*/ 1600200 w 1607442"/>
                <a:gd name="connsiteY19" fmla="*/ 295275 h 1121569"/>
                <a:gd name="connsiteX20" fmla="*/ 1583532 w 1607442"/>
                <a:gd name="connsiteY20" fmla="*/ 323850 h 1121569"/>
                <a:gd name="connsiteX21" fmla="*/ 1557338 w 1607442"/>
                <a:gd name="connsiteY21" fmla="*/ 357188 h 1121569"/>
                <a:gd name="connsiteX22" fmla="*/ 1528763 w 1607442"/>
                <a:gd name="connsiteY22" fmla="*/ 385763 h 1121569"/>
                <a:gd name="connsiteX23" fmla="*/ 1478757 w 1607442"/>
                <a:gd name="connsiteY23" fmla="*/ 626269 h 1121569"/>
                <a:gd name="connsiteX24" fmla="*/ 1378715 w 1607442"/>
                <a:gd name="connsiteY24" fmla="*/ 1069975 h 1121569"/>
                <a:gd name="connsiteX25" fmla="*/ 1188244 w 1607442"/>
                <a:gd name="connsiteY25" fmla="*/ 1121569 h 1121569"/>
                <a:gd name="connsiteX26" fmla="*/ 1195257 w 1607442"/>
                <a:gd name="connsiteY26" fmla="*/ 1053306 h 1121569"/>
                <a:gd name="connsiteX27" fmla="*/ 1212057 w 1607442"/>
                <a:gd name="connsiteY27" fmla="*/ 850107 h 1121569"/>
                <a:gd name="connsiteX28" fmla="*/ 1250157 w 1607442"/>
                <a:gd name="connsiteY28" fmla="*/ 469107 h 1121569"/>
                <a:gd name="connsiteX29" fmla="*/ 1262063 w 1607442"/>
                <a:gd name="connsiteY29" fmla="*/ 321469 h 1121569"/>
                <a:gd name="connsiteX30" fmla="*/ 1257300 w 1607442"/>
                <a:gd name="connsiteY30" fmla="*/ 288132 h 1121569"/>
                <a:gd name="connsiteX31" fmla="*/ 1247775 w 1607442"/>
                <a:gd name="connsiteY31" fmla="*/ 269082 h 1121569"/>
                <a:gd name="connsiteX32" fmla="*/ 1228725 w 1607442"/>
                <a:gd name="connsiteY32" fmla="*/ 254794 h 1121569"/>
                <a:gd name="connsiteX33" fmla="*/ 1190625 w 1607442"/>
                <a:gd name="connsiteY33" fmla="*/ 250032 h 1121569"/>
                <a:gd name="connsiteX34" fmla="*/ 1119188 w 1607442"/>
                <a:gd name="connsiteY34" fmla="*/ 266700 h 1121569"/>
                <a:gd name="connsiteX35" fmla="*/ 733425 w 1607442"/>
                <a:gd name="connsiteY35" fmla="*/ 357188 h 1121569"/>
                <a:gd name="connsiteX36" fmla="*/ 478632 w 1607442"/>
                <a:gd name="connsiteY36" fmla="*/ 414338 h 1121569"/>
                <a:gd name="connsiteX0" fmla="*/ 478632 w 1607442"/>
                <a:gd name="connsiteY0" fmla="*/ 414338 h 1069975"/>
                <a:gd name="connsiteX1" fmla="*/ 104775 w 1607442"/>
                <a:gd name="connsiteY1" fmla="*/ 490538 h 1069975"/>
                <a:gd name="connsiteX2" fmla="*/ 0 w 1607442"/>
                <a:gd name="connsiteY2" fmla="*/ 316707 h 1069975"/>
                <a:gd name="connsiteX3" fmla="*/ 254794 w 1607442"/>
                <a:gd name="connsiteY3" fmla="*/ 276225 h 1069975"/>
                <a:gd name="connsiteX4" fmla="*/ 592932 w 1607442"/>
                <a:gd name="connsiteY4" fmla="*/ 207169 h 1069975"/>
                <a:gd name="connsiteX5" fmla="*/ 828675 w 1607442"/>
                <a:gd name="connsiteY5" fmla="*/ 161925 h 1069975"/>
                <a:gd name="connsiteX6" fmla="*/ 1176338 w 1607442"/>
                <a:gd name="connsiteY6" fmla="*/ 73819 h 1069975"/>
                <a:gd name="connsiteX7" fmla="*/ 1195388 w 1607442"/>
                <a:gd name="connsiteY7" fmla="*/ 52388 h 1069975"/>
                <a:gd name="connsiteX8" fmla="*/ 1219200 w 1607442"/>
                <a:gd name="connsiteY8" fmla="*/ 30957 h 1069975"/>
                <a:gd name="connsiteX9" fmla="*/ 1254919 w 1607442"/>
                <a:gd name="connsiteY9" fmla="*/ 9525 h 1069975"/>
                <a:gd name="connsiteX10" fmla="*/ 1297782 w 1607442"/>
                <a:gd name="connsiteY10" fmla="*/ 0 h 1069975"/>
                <a:gd name="connsiteX11" fmla="*/ 1328738 w 1607442"/>
                <a:gd name="connsiteY11" fmla="*/ 4763 h 1069975"/>
                <a:gd name="connsiteX12" fmla="*/ 1362075 w 1607442"/>
                <a:gd name="connsiteY12" fmla="*/ 23813 h 1069975"/>
                <a:gd name="connsiteX13" fmla="*/ 1445419 w 1607442"/>
                <a:gd name="connsiteY13" fmla="*/ 85725 h 1069975"/>
                <a:gd name="connsiteX14" fmla="*/ 1535907 w 1607442"/>
                <a:gd name="connsiteY14" fmla="*/ 152400 h 1069975"/>
                <a:gd name="connsiteX15" fmla="*/ 1574007 w 1607442"/>
                <a:gd name="connsiteY15" fmla="*/ 183357 h 1069975"/>
                <a:gd name="connsiteX16" fmla="*/ 1597819 w 1607442"/>
                <a:gd name="connsiteY16" fmla="*/ 211932 h 1069975"/>
                <a:gd name="connsiteX17" fmla="*/ 1604963 w 1607442"/>
                <a:gd name="connsiteY17" fmla="*/ 233363 h 1069975"/>
                <a:gd name="connsiteX18" fmla="*/ 1607344 w 1607442"/>
                <a:gd name="connsiteY18" fmla="*/ 254794 h 1069975"/>
                <a:gd name="connsiteX19" fmla="*/ 1600200 w 1607442"/>
                <a:gd name="connsiteY19" fmla="*/ 295275 h 1069975"/>
                <a:gd name="connsiteX20" fmla="*/ 1583532 w 1607442"/>
                <a:gd name="connsiteY20" fmla="*/ 323850 h 1069975"/>
                <a:gd name="connsiteX21" fmla="*/ 1557338 w 1607442"/>
                <a:gd name="connsiteY21" fmla="*/ 357188 h 1069975"/>
                <a:gd name="connsiteX22" fmla="*/ 1528763 w 1607442"/>
                <a:gd name="connsiteY22" fmla="*/ 385763 h 1069975"/>
                <a:gd name="connsiteX23" fmla="*/ 1478757 w 1607442"/>
                <a:gd name="connsiteY23" fmla="*/ 626269 h 1069975"/>
                <a:gd name="connsiteX24" fmla="*/ 1378715 w 1607442"/>
                <a:gd name="connsiteY24" fmla="*/ 1069975 h 1069975"/>
                <a:gd name="connsiteX25" fmla="*/ 1195257 w 1607442"/>
                <a:gd name="connsiteY25" fmla="*/ 1053306 h 1069975"/>
                <a:gd name="connsiteX26" fmla="*/ 1212057 w 1607442"/>
                <a:gd name="connsiteY26" fmla="*/ 850107 h 1069975"/>
                <a:gd name="connsiteX27" fmla="*/ 1250157 w 1607442"/>
                <a:gd name="connsiteY27" fmla="*/ 469107 h 1069975"/>
                <a:gd name="connsiteX28" fmla="*/ 1262063 w 1607442"/>
                <a:gd name="connsiteY28" fmla="*/ 321469 h 1069975"/>
                <a:gd name="connsiteX29" fmla="*/ 1257300 w 1607442"/>
                <a:gd name="connsiteY29" fmla="*/ 288132 h 1069975"/>
                <a:gd name="connsiteX30" fmla="*/ 1247775 w 1607442"/>
                <a:gd name="connsiteY30" fmla="*/ 269082 h 1069975"/>
                <a:gd name="connsiteX31" fmla="*/ 1228725 w 1607442"/>
                <a:gd name="connsiteY31" fmla="*/ 254794 h 1069975"/>
                <a:gd name="connsiteX32" fmla="*/ 1190625 w 1607442"/>
                <a:gd name="connsiteY32" fmla="*/ 250032 h 1069975"/>
                <a:gd name="connsiteX33" fmla="*/ 1119188 w 1607442"/>
                <a:gd name="connsiteY33" fmla="*/ 266700 h 1069975"/>
                <a:gd name="connsiteX34" fmla="*/ 733425 w 1607442"/>
                <a:gd name="connsiteY34" fmla="*/ 357188 h 1069975"/>
                <a:gd name="connsiteX35" fmla="*/ 478632 w 1607442"/>
                <a:gd name="connsiteY35" fmla="*/ 414338 h 106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7442" h="1069975">
                  <a:moveTo>
                    <a:pt x="478632" y="414338"/>
                  </a:moveTo>
                  <a:lnTo>
                    <a:pt x="104775" y="490538"/>
                  </a:lnTo>
                  <a:lnTo>
                    <a:pt x="0" y="316707"/>
                  </a:lnTo>
                  <a:lnTo>
                    <a:pt x="254794" y="276225"/>
                  </a:lnTo>
                  <a:lnTo>
                    <a:pt x="592932" y="207169"/>
                  </a:lnTo>
                  <a:lnTo>
                    <a:pt x="828675" y="161925"/>
                  </a:lnTo>
                  <a:lnTo>
                    <a:pt x="1176338" y="73819"/>
                  </a:lnTo>
                  <a:lnTo>
                    <a:pt x="1195388" y="52388"/>
                  </a:lnTo>
                  <a:lnTo>
                    <a:pt x="1219200" y="30957"/>
                  </a:lnTo>
                  <a:lnTo>
                    <a:pt x="1254919" y="9525"/>
                  </a:lnTo>
                  <a:lnTo>
                    <a:pt x="1297782" y="0"/>
                  </a:lnTo>
                  <a:lnTo>
                    <a:pt x="1328738" y="4763"/>
                  </a:lnTo>
                  <a:lnTo>
                    <a:pt x="1362075" y="23813"/>
                  </a:lnTo>
                  <a:lnTo>
                    <a:pt x="1445419" y="85725"/>
                  </a:lnTo>
                  <a:lnTo>
                    <a:pt x="1535907" y="152400"/>
                  </a:lnTo>
                  <a:lnTo>
                    <a:pt x="1574007" y="183357"/>
                  </a:lnTo>
                  <a:lnTo>
                    <a:pt x="1597819" y="211932"/>
                  </a:lnTo>
                  <a:lnTo>
                    <a:pt x="1604963" y="233363"/>
                  </a:lnTo>
                  <a:cubicBezTo>
                    <a:pt x="1607442" y="253201"/>
                    <a:pt x="1607344" y="246014"/>
                    <a:pt x="1607344" y="254794"/>
                  </a:cubicBezTo>
                  <a:lnTo>
                    <a:pt x="1600200" y="295275"/>
                  </a:lnTo>
                  <a:lnTo>
                    <a:pt x="1583532" y="323850"/>
                  </a:lnTo>
                  <a:lnTo>
                    <a:pt x="1557338" y="357188"/>
                  </a:lnTo>
                  <a:lnTo>
                    <a:pt x="1528763" y="385763"/>
                  </a:lnTo>
                  <a:lnTo>
                    <a:pt x="1478757" y="626269"/>
                  </a:lnTo>
                  <a:lnTo>
                    <a:pt x="1378715" y="1069975"/>
                  </a:lnTo>
                  <a:lnTo>
                    <a:pt x="1195257" y="1053306"/>
                  </a:lnTo>
                  <a:lnTo>
                    <a:pt x="1212057" y="850107"/>
                  </a:lnTo>
                  <a:lnTo>
                    <a:pt x="1250157" y="469107"/>
                  </a:lnTo>
                  <a:lnTo>
                    <a:pt x="1262063" y="321469"/>
                  </a:lnTo>
                  <a:lnTo>
                    <a:pt x="1257300" y="288132"/>
                  </a:lnTo>
                  <a:lnTo>
                    <a:pt x="1247775" y="269082"/>
                  </a:lnTo>
                  <a:lnTo>
                    <a:pt x="1228725" y="254794"/>
                  </a:lnTo>
                  <a:lnTo>
                    <a:pt x="1190625" y="250032"/>
                  </a:lnTo>
                  <a:lnTo>
                    <a:pt x="1119188" y="266700"/>
                  </a:lnTo>
                  <a:lnTo>
                    <a:pt x="733425" y="357188"/>
                  </a:lnTo>
                  <a:lnTo>
                    <a:pt x="47863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B2B7430-3CCC-7941-9A03-5704A2670812}"/>
                </a:ext>
              </a:extLst>
            </p:cNvPr>
            <p:cNvSpPr/>
            <p:nvPr/>
          </p:nvSpPr>
          <p:spPr>
            <a:xfrm>
              <a:off x="3398838" y="4964113"/>
              <a:ext cx="1230312" cy="381000"/>
            </a:xfrm>
            <a:custGeom>
              <a:avLst/>
              <a:gdLst>
                <a:gd name="connsiteX0" fmla="*/ 433387 w 1231106"/>
                <a:gd name="connsiteY0" fmla="*/ 297657 h 381000"/>
                <a:gd name="connsiteX1" fmla="*/ 33337 w 1231106"/>
                <a:gd name="connsiteY1" fmla="*/ 381000 h 381000"/>
                <a:gd name="connsiteX2" fmla="*/ 0 w 1231106"/>
                <a:gd name="connsiteY2" fmla="*/ 240507 h 381000"/>
                <a:gd name="connsiteX3" fmla="*/ 328612 w 1231106"/>
                <a:gd name="connsiteY3" fmla="*/ 161925 h 381000"/>
                <a:gd name="connsiteX4" fmla="*/ 585787 w 1231106"/>
                <a:gd name="connsiteY4" fmla="*/ 92869 h 381000"/>
                <a:gd name="connsiteX5" fmla="*/ 828675 w 1231106"/>
                <a:gd name="connsiteY5" fmla="*/ 38100 h 381000"/>
                <a:gd name="connsiteX6" fmla="*/ 1002506 w 1231106"/>
                <a:gd name="connsiteY6" fmla="*/ 0 h 381000"/>
                <a:gd name="connsiteX7" fmla="*/ 1181100 w 1231106"/>
                <a:gd name="connsiteY7" fmla="*/ 4763 h 381000"/>
                <a:gd name="connsiteX8" fmla="*/ 1212056 w 1231106"/>
                <a:gd name="connsiteY8" fmla="*/ 69057 h 381000"/>
                <a:gd name="connsiteX9" fmla="*/ 1228725 w 1231106"/>
                <a:gd name="connsiteY9" fmla="*/ 111919 h 381000"/>
                <a:gd name="connsiteX10" fmla="*/ 1231106 w 1231106"/>
                <a:gd name="connsiteY10" fmla="*/ 133350 h 381000"/>
                <a:gd name="connsiteX11" fmla="*/ 1226344 w 1231106"/>
                <a:gd name="connsiteY11" fmla="*/ 164307 h 381000"/>
                <a:gd name="connsiteX12" fmla="*/ 1212056 w 1231106"/>
                <a:gd name="connsiteY12" fmla="*/ 188119 h 381000"/>
                <a:gd name="connsiteX13" fmla="*/ 1183481 w 1231106"/>
                <a:gd name="connsiteY13" fmla="*/ 207169 h 381000"/>
                <a:gd name="connsiteX14" fmla="*/ 1147762 w 1231106"/>
                <a:gd name="connsiteY14" fmla="*/ 216694 h 381000"/>
                <a:gd name="connsiteX15" fmla="*/ 1073944 w 1231106"/>
                <a:gd name="connsiteY15" fmla="*/ 223838 h 381000"/>
                <a:gd name="connsiteX16" fmla="*/ 959644 w 1231106"/>
                <a:gd name="connsiteY16" fmla="*/ 230982 h 381000"/>
                <a:gd name="connsiteX17" fmla="*/ 804862 w 1231106"/>
                <a:gd name="connsiteY17" fmla="*/ 242888 h 381000"/>
                <a:gd name="connsiteX18" fmla="*/ 433387 w 1231106"/>
                <a:gd name="connsiteY18" fmla="*/ 2976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106" h="381000">
                  <a:moveTo>
                    <a:pt x="433387" y="297657"/>
                  </a:moveTo>
                  <a:lnTo>
                    <a:pt x="33337" y="381000"/>
                  </a:lnTo>
                  <a:lnTo>
                    <a:pt x="0" y="240507"/>
                  </a:lnTo>
                  <a:lnTo>
                    <a:pt x="328612" y="161925"/>
                  </a:lnTo>
                  <a:lnTo>
                    <a:pt x="585787" y="92869"/>
                  </a:lnTo>
                  <a:lnTo>
                    <a:pt x="828675" y="38100"/>
                  </a:lnTo>
                  <a:lnTo>
                    <a:pt x="1002506" y="0"/>
                  </a:lnTo>
                  <a:lnTo>
                    <a:pt x="1181100" y="4763"/>
                  </a:lnTo>
                  <a:lnTo>
                    <a:pt x="1212056" y="69057"/>
                  </a:lnTo>
                  <a:lnTo>
                    <a:pt x="1228725" y="111919"/>
                  </a:lnTo>
                  <a:lnTo>
                    <a:pt x="1231106" y="133350"/>
                  </a:lnTo>
                  <a:lnTo>
                    <a:pt x="1226344" y="164307"/>
                  </a:lnTo>
                  <a:lnTo>
                    <a:pt x="1212056" y="188119"/>
                  </a:lnTo>
                  <a:lnTo>
                    <a:pt x="1183481" y="207169"/>
                  </a:lnTo>
                  <a:lnTo>
                    <a:pt x="1147762" y="216694"/>
                  </a:lnTo>
                  <a:lnTo>
                    <a:pt x="1073944" y="223838"/>
                  </a:lnTo>
                  <a:lnTo>
                    <a:pt x="959644" y="230982"/>
                  </a:lnTo>
                  <a:lnTo>
                    <a:pt x="804862" y="242888"/>
                  </a:lnTo>
                  <a:lnTo>
                    <a:pt x="433387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855B610-8574-934E-9171-53003F409B43}"/>
                </a:ext>
              </a:extLst>
            </p:cNvPr>
            <p:cNvSpPr/>
            <p:nvPr/>
          </p:nvSpPr>
          <p:spPr>
            <a:xfrm>
              <a:off x="4867275" y="2152650"/>
              <a:ext cx="1909763" cy="452438"/>
            </a:xfrm>
            <a:custGeom>
              <a:avLst/>
              <a:gdLst>
                <a:gd name="connsiteX0" fmla="*/ 1057275 w 1909972"/>
                <a:gd name="connsiteY0" fmla="*/ 304800 h 452438"/>
                <a:gd name="connsiteX1" fmla="*/ 664369 w 1909972"/>
                <a:gd name="connsiteY1" fmla="*/ 383381 h 452438"/>
                <a:gd name="connsiteX2" fmla="*/ 302419 w 1909972"/>
                <a:gd name="connsiteY2" fmla="*/ 452438 h 452438"/>
                <a:gd name="connsiteX3" fmla="*/ 276225 w 1909972"/>
                <a:gd name="connsiteY3" fmla="*/ 450056 h 452438"/>
                <a:gd name="connsiteX4" fmla="*/ 247650 w 1909972"/>
                <a:gd name="connsiteY4" fmla="*/ 442913 h 452438"/>
                <a:gd name="connsiteX5" fmla="*/ 221456 w 1909972"/>
                <a:gd name="connsiteY5" fmla="*/ 431006 h 452438"/>
                <a:gd name="connsiteX6" fmla="*/ 190500 w 1909972"/>
                <a:gd name="connsiteY6" fmla="*/ 409575 h 452438"/>
                <a:gd name="connsiteX7" fmla="*/ 138113 w 1909972"/>
                <a:gd name="connsiteY7" fmla="*/ 359569 h 452438"/>
                <a:gd name="connsiteX8" fmla="*/ 95250 w 1909972"/>
                <a:gd name="connsiteY8" fmla="*/ 311944 h 452438"/>
                <a:gd name="connsiteX9" fmla="*/ 57150 w 1909972"/>
                <a:gd name="connsiteY9" fmla="*/ 261938 h 452438"/>
                <a:gd name="connsiteX10" fmla="*/ 21431 w 1909972"/>
                <a:gd name="connsiteY10" fmla="*/ 204788 h 452438"/>
                <a:gd name="connsiteX11" fmla="*/ 0 w 1909972"/>
                <a:gd name="connsiteY11" fmla="*/ 166688 h 452438"/>
                <a:gd name="connsiteX12" fmla="*/ 0 w 1909972"/>
                <a:gd name="connsiteY12" fmla="*/ 145256 h 452438"/>
                <a:gd name="connsiteX13" fmla="*/ 4763 w 1909972"/>
                <a:gd name="connsiteY13" fmla="*/ 130969 h 452438"/>
                <a:gd name="connsiteX14" fmla="*/ 14288 w 1909972"/>
                <a:gd name="connsiteY14" fmla="*/ 121444 h 452438"/>
                <a:gd name="connsiteX15" fmla="*/ 35719 w 1909972"/>
                <a:gd name="connsiteY15" fmla="*/ 123825 h 452438"/>
                <a:gd name="connsiteX16" fmla="*/ 61913 w 1909972"/>
                <a:gd name="connsiteY16" fmla="*/ 140494 h 452438"/>
                <a:gd name="connsiteX17" fmla="*/ 133350 w 1909972"/>
                <a:gd name="connsiteY17" fmla="*/ 195263 h 452438"/>
                <a:gd name="connsiteX18" fmla="*/ 192881 w 1909972"/>
                <a:gd name="connsiteY18" fmla="*/ 230981 h 452438"/>
                <a:gd name="connsiteX19" fmla="*/ 245269 w 1909972"/>
                <a:gd name="connsiteY19" fmla="*/ 257175 h 452438"/>
                <a:gd name="connsiteX20" fmla="*/ 290513 w 1909972"/>
                <a:gd name="connsiteY20" fmla="*/ 271463 h 452438"/>
                <a:gd name="connsiteX21" fmla="*/ 345281 w 1909972"/>
                <a:gd name="connsiteY21" fmla="*/ 266700 h 452438"/>
                <a:gd name="connsiteX22" fmla="*/ 559594 w 1909972"/>
                <a:gd name="connsiteY22" fmla="*/ 230981 h 452438"/>
                <a:gd name="connsiteX23" fmla="*/ 835819 w 1909972"/>
                <a:gd name="connsiteY23" fmla="*/ 183356 h 452438"/>
                <a:gd name="connsiteX24" fmla="*/ 1033463 w 1909972"/>
                <a:gd name="connsiteY24" fmla="*/ 135731 h 452438"/>
                <a:gd name="connsiteX25" fmla="*/ 1419225 w 1909972"/>
                <a:gd name="connsiteY25" fmla="*/ 71438 h 452438"/>
                <a:gd name="connsiteX26" fmla="*/ 1485900 w 1909972"/>
                <a:gd name="connsiteY26" fmla="*/ 42863 h 452438"/>
                <a:gd name="connsiteX27" fmla="*/ 1576388 w 1909972"/>
                <a:gd name="connsiteY27" fmla="*/ 0 h 452438"/>
                <a:gd name="connsiteX28" fmla="*/ 1631156 w 1909972"/>
                <a:gd name="connsiteY28" fmla="*/ 14288 h 452438"/>
                <a:gd name="connsiteX29" fmla="*/ 1733550 w 1909972"/>
                <a:gd name="connsiteY29" fmla="*/ 47625 h 452438"/>
                <a:gd name="connsiteX30" fmla="*/ 1793081 w 1909972"/>
                <a:gd name="connsiteY30" fmla="*/ 69056 h 452438"/>
                <a:gd name="connsiteX31" fmla="*/ 1843088 w 1909972"/>
                <a:gd name="connsiteY31" fmla="*/ 83344 h 452438"/>
                <a:gd name="connsiteX32" fmla="*/ 1871663 w 1909972"/>
                <a:gd name="connsiteY32" fmla="*/ 97631 h 452438"/>
                <a:gd name="connsiteX33" fmla="*/ 1890713 w 1909972"/>
                <a:gd name="connsiteY33" fmla="*/ 111919 h 452438"/>
                <a:gd name="connsiteX34" fmla="*/ 1902619 w 1909972"/>
                <a:gd name="connsiteY34" fmla="*/ 130969 h 452438"/>
                <a:gd name="connsiteX35" fmla="*/ 1909763 w 1909972"/>
                <a:gd name="connsiteY35" fmla="*/ 159544 h 452438"/>
                <a:gd name="connsiteX36" fmla="*/ 1905000 w 1909972"/>
                <a:gd name="connsiteY36" fmla="*/ 185738 h 452438"/>
                <a:gd name="connsiteX37" fmla="*/ 1897856 w 1909972"/>
                <a:gd name="connsiteY37" fmla="*/ 209550 h 452438"/>
                <a:gd name="connsiteX38" fmla="*/ 1885950 w 1909972"/>
                <a:gd name="connsiteY38" fmla="*/ 219075 h 452438"/>
                <a:gd name="connsiteX39" fmla="*/ 1869281 w 1909972"/>
                <a:gd name="connsiteY39" fmla="*/ 228600 h 452438"/>
                <a:gd name="connsiteX40" fmla="*/ 1824038 w 1909972"/>
                <a:gd name="connsiteY40" fmla="*/ 230981 h 452438"/>
                <a:gd name="connsiteX41" fmla="*/ 1716881 w 1909972"/>
                <a:gd name="connsiteY41" fmla="*/ 223838 h 452438"/>
                <a:gd name="connsiteX42" fmla="*/ 1612106 w 1909972"/>
                <a:gd name="connsiteY42" fmla="*/ 230981 h 452438"/>
                <a:gd name="connsiteX43" fmla="*/ 1454944 w 1909972"/>
                <a:gd name="connsiteY43" fmla="*/ 242888 h 452438"/>
                <a:gd name="connsiteX44" fmla="*/ 1266825 w 1909972"/>
                <a:gd name="connsiteY44" fmla="*/ 271463 h 452438"/>
                <a:gd name="connsiteX45" fmla="*/ 1057275 w 1909972"/>
                <a:gd name="connsiteY45" fmla="*/ 30480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972" h="452438">
                  <a:moveTo>
                    <a:pt x="1057275" y="304800"/>
                  </a:moveTo>
                  <a:lnTo>
                    <a:pt x="664369" y="383381"/>
                  </a:lnTo>
                  <a:lnTo>
                    <a:pt x="302419" y="452438"/>
                  </a:lnTo>
                  <a:lnTo>
                    <a:pt x="276225" y="450056"/>
                  </a:lnTo>
                  <a:lnTo>
                    <a:pt x="247650" y="442913"/>
                  </a:lnTo>
                  <a:lnTo>
                    <a:pt x="221456" y="431006"/>
                  </a:lnTo>
                  <a:lnTo>
                    <a:pt x="190500" y="409575"/>
                  </a:lnTo>
                  <a:lnTo>
                    <a:pt x="138113" y="359569"/>
                  </a:lnTo>
                  <a:lnTo>
                    <a:pt x="95250" y="311944"/>
                  </a:lnTo>
                  <a:lnTo>
                    <a:pt x="57150" y="261938"/>
                  </a:lnTo>
                  <a:lnTo>
                    <a:pt x="21431" y="204788"/>
                  </a:lnTo>
                  <a:lnTo>
                    <a:pt x="0" y="166688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14288" y="121444"/>
                  </a:lnTo>
                  <a:lnTo>
                    <a:pt x="35719" y="123825"/>
                  </a:lnTo>
                  <a:lnTo>
                    <a:pt x="61913" y="140494"/>
                  </a:lnTo>
                  <a:lnTo>
                    <a:pt x="133350" y="195263"/>
                  </a:lnTo>
                  <a:lnTo>
                    <a:pt x="192881" y="230981"/>
                  </a:lnTo>
                  <a:lnTo>
                    <a:pt x="245269" y="257175"/>
                  </a:lnTo>
                  <a:lnTo>
                    <a:pt x="290513" y="271463"/>
                  </a:lnTo>
                  <a:lnTo>
                    <a:pt x="345281" y="266700"/>
                  </a:lnTo>
                  <a:lnTo>
                    <a:pt x="559594" y="230981"/>
                  </a:lnTo>
                  <a:lnTo>
                    <a:pt x="835819" y="183356"/>
                  </a:lnTo>
                  <a:lnTo>
                    <a:pt x="1033463" y="135731"/>
                  </a:lnTo>
                  <a:lnTo>
                    <a:pt x="1419225" y="71438"/>
                  </a:lnTo>
                  <a:lnTo>
                    <a:pt x="1485900" y="42863"/>
                  </a:lnTo>
                  <a:lnTo>
                    <a:pt x="1576388" y="0"/>
                  </a:lnTo>
                  <a:lnTo>
                    <a:pt x="1631156" y="14288"/>
                  </a:lnTo>
                  <a:lnTo>
                    <a:pt x="1733550" y="47625"/>
                  </a:lnTo>
                  <a:lnTo>
                    <a:pt x="1793081" y="69056"/>
                  </a:lnTo>
                  <a:lnTo>
                    <a:pt x="1843088" y="83344"/>
                  </a:lnTo>
                  <a:lnTo>
                    <a:pt x="1871663" y="97631"/>
                  </a:lnTo>
                  <a:lnTo>
                    <a:pt x="1890713" y="111919"/>
                  </a:lnTo>
                  <a:cubicBezTo>
                    <a:pt x="1903080" y="129234"/>
                    <a:pt x="1902619" y="121760"/>
                    <a:pt x="1902619" y="130969"/>
                  </a:cubicBezTo>
                  <a:cubicBezTo>
                    <a:pt x="1909972" y="157929"/>
                    <a:pt x="1909763" y="148113"/>
                    <a:pt x="1909763" y="159544"/>
                  </a:cubicBezTo>
                  <a:lnTo>
                    <a:pt x="1905000" y="185738"/>
                  </a:lnTo>
                  <a:lnTo>
                    <a:pt x="1897856" y="209550"/>
                  </a:lnTo>
                  <a:lnTo>
                    <a:pt x="1885950" y="219075"/>
                  </a:lnTo>
                  <a:lnTo>
                    <a:pt x="1869281" y="228600"/>
                  </a:lnTo>
                  <a:lnTo>
                    <a:pt x="1824038" y="230981"/>
                  </a:lnTo>
                  <a:lnTo>
                    <a:pt x="1716881" y="223838"/>
                  </a:lnTo>
                  <a:lnTo>
                    <a:pt x="1612106" y="230981"/>
                  </a:lnTo>
                  <a:lnTo>
                    <a:pt x="1454944" y="242888"/>
                  </a:lnTo>
                  <a:lnTo>
                    <a:pt x="1266825" y="271463"/>
                  </a:lnTo>
                  <a:lnTo>
                    <a:pt x="10572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F8A1385-218E-CE4F-B846-4F82A2955D93}"/>
                </a:ext>
              </a:extLst>
            </p:cNvPr>
            <p:cNvSpPr/>
            <p:nvPr/>
          </p:nvSpPr>
          <p:spPr>
            <a:xfrm>
              <a:off x="5137150" y="2638425"/>
              <a:ext cx="387350" cy="715963"/>
            </a:xfrm>
            <a:custGeom>
              <a:avLst/>
              <a:gdLst>
                <a:gd name="connsiteX0" fmla="*/ 142875 w 388144"/>
                <a:gd name="connsiteY0" fmla="*/ 500063 h 716756"/>
                <a:gd name="connsiteX1" fmla="*/ 104775 w 388144"/>
                <a:gd name="connsiteY1" fmla="*/ 388144 h 716756"/>
                <a:gd name="connsiteX2" fmla="*/ 73819 w 388144"/>
                <a:gd name="connsiteY2" fmla="*/ 290513 h 716756"/>
                <a:gd name="connsiteX3" fmla="*/ 40482 w 388144"/>
                <a:gd name="connsiteY3" fmla="*/ 173831 h 716756"/>
                <a:gd name="connsiteX4" fmla="*/ 7144 w 388144"/>
                <a:gd name="connsiteY4" fmla="*/ 57150 h 716756"/>
                <a:gd name="connsiteX5" fmla="*/ 0 w 388144"/>
                <a:gd name="connsiteY5" fmla="*/ 21431 h 716756"/>
                <a:gd name="connsiteX6" fmla="*/ 4763 w 388144"/>
                <a:gd name="connsiteY6" fmla="*/ 2381 h 716756"/>
                <a:gd name="connsiteX7" fmla="*/ 19050 w 388144"/>
                <a:gd name="connsiteY7" fmla="*/ 0 h 716756"/>
                <a:gd name="connsiteX8" fmla="*/ 38100 w 388144"/>
                <a:gd name="connsiteY8" fmla="*/ 7144 h 716756"/>
                <a:gd name="connsiteX9" fmla="*/ 85725 w 388144"/>
                <a:gd name="connsiteY9" fmla="*/ 57150 h 716756"/>
                <a:gd name="connsiteX10" fmla="*/ 180975 w 388144"/>
                <a:gd name="connsiteY10" fmla="*/ 154781 h 716756"/>
                <a:gd name="connsiteX11" fmla="*/ 283369 w 388144"/>
                <a:gd name="connsiteY11" fmla="*/ 259556 h 716756"/>
                <a:gd name="connsiteX12" fmla="*/ 369094 w 388144"/>
                <a:gd name="connsiteY12" fmla="*/ 345281 h 716756"/>
                <a:gd name="connsiteX13" fmla="*/ 383382 w 388144"/>
                <a:gd name="connsiteY13" fmla="*/ 423863 h 716756"/>
                <a:gd name="connsiteX14" fmla="*/ 388144 w 388144"/>
                <a:gd name="connsiteY14" fmla="*/ 526256 h 716756"/>
                <a:gd name="connsiteX15" fmla="*/ 388144 w 388144"/>
                <a:gd name="connsiteY15" fmla="*/ 590550 h 716756"/>
                <a:gd name="connsiteX16" fmla="*/ 383382 w 388144"/>
                <a:gd name="connsiteY16" fmla="*/ 628650 h 716756"/>
                <a:gd name="connsiteX17" fmla="*/ 373857 w 388144"/>
                <a:gd name="connsiteY17" fmla="*/ 664369 h 716756"/>
                <a:gd name="connsiteX18" fmla="*/ 359569 w 388144"/>
                <a:gd name="connsiteY18" fmla="*/ 692944 h 716756"/>
                <a:gd name="connsiteX19" fmla="*/ 345282 w 388144"/>
                <a:gd name="connsiteY19" fmla="*/ 707231 h 716756"/>
                <a:gd name="connsiteX20" fmla="*/ 321469 w 388144"/>
                <a:gd name="connsiteY20" fmla="*/ 714375 h 716756"/>
                <a:gd name="connsiteX21" fmla="*/ 292894 w 388144"/>
                <a:gd name="connsiteY21" fmla="*/ 716756 h 716756"/>
                <a:gd name="connsiteX22" fmla="*/ 266700 w 388144"/>
                <a:gd name="connsiteY22" fmla="*/ 707231 h 716756"/>
                <a:gd name="connsiteX23" fmla="*/ 247650 w 388144"/>
                <a:gd name="connsiteY23" fmla="*/ 692944 h 716756"/>
                <a:gd name="connsiteX24" fmla="*/ 228600 w 388144"/>
                <a:gd name="connsiteY24" fmla="*/ 678656 h 716756"/>
                <a:gd name="connsiteX25" fmla="*/ 207169 w 388144"/>
                <a:gd name="connsiteY25" fmla="*/ 650081 h 716756"/>
                <a:gd name="connsiteX26" fmla="*/ 188119 w 388144"/>
                <a:gd name="connsiteY26" fmla="*/ 614363 h 716756"/>
                <a:gd name="connsiteX27" fmla="*/ 142875 w 388144"/>
                <a:gd name="connsiteY27" fmla="*/ 500063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8144" h="716756">
                  <a:moveTo>
                    <a:pt x="142875" y="500063"/>
                  </a:moveTo>
                  <a:lnTo>
                    <a:pt x="104775" y="388144"/>
                  </a:lnTo>
                  <a:lnTo>
                    <a:pt x="73819" y="290513"/>
                  </a:lnTo>
                  <a:lnTo>
                    <a:pt x="40482" y="173831"/>
                  </a:lnTo>
                  <a:lnTo>
                    <a:pt x="7144" y="57150"/>
                  </a:lnTo>
                  <a:lnTo>
                    <a:pt x="0" y="21431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38100" y="7144"/>
                  </a:lnTo>
                  <a:lnTo>
                    <a:pt x="85725" y="57150"/>
                  </a:lnTo>
                  <a:lnTo>
                    <a:pt x="180975" y="154781"/>
                  </a:lnTo>
                  <a:lnTo>
                    <a:pt x="283369" y="259556"/>
                  </a:lnTo>
                  <a:lnTo>
                    <a:pt x="369094" y="345281"/>
                  </a:lnTo>
                  <a:lnTo>
                    <a:pt x="383382" y="423863"/>
                  </a:lnTo>
                  <a:lnTo>
                    <a:pt x="388144" y="526256"/>
                  </a:lnTo>
                  <a:lnTo>
                    <a:pt x="388144" y="590550"/>
                  </a:lnTo>
                  <a:lnTo>
                    <a:pt x="383382" y="628650"/>
                  </a:lnTo>
                  <a:lnTo>
                    <a:pt x="373857" y="664369"/>
                  </a:lnTo>
                  <a:lnTo>
                    <a:pt x="359569" y="692944"/>
                  </a:lnTo>
                  <a:lnTo>
                    <a:pt x="345282" y="707231"/>
                  </a:lnTo>
                  <a:lnTo>
                    <a:pt x="321469" y="714375"/>
                  </a:lnTo>
                  <a:lnTo>
                    <a:pt x="292894" y="716756"/>
                  </a:lnTo>
                  <a:lnTo>
                    <a:pt x="266700" y="707231"/>
                  </a:lnTo>
                  <a:lnTo>
                    <a:pt x="247650" y="692944"/>
                  </a:lnTo>
                  <a:lnTo>
                    <a:pt x="228600" y="678656"/>
                  </a:lnTo>
                  <a:lnTo>
                    <a:pt x="207169" y="650081"/>
                  </a:lnTo>
                  <a:lnTo>
                    <a:pt x="188119" y="614363"/>
                  </a:lnTo>
                  <a:lnTo>
                    <a:pt x="14287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31F2BBA-83BD-F844-B4A5-677C0DE5CEF4}"/>
                </a:ext>
              </a:extLst>
            </p:cNvPr>
            <p:cNvSpPr/>
            <p:nvPr/>
          </p:nvSpPr>
          <p:spPr>
            <a:xfrm>
              <a:off x="5956300" y="2373313"/>
              <a:ext cx="549275" cy="1057275"/>
            </a:xfrm>
            <a:custGeom>
              <a:avLst/>
              <a:gdLst>
                <a:gd name="connsiteX0" fmla="*/ 264319 w 550069"/>
                <a:gd name="connsiteY0" fmla="*/ 740569 h 1057275"/>
                <a:gd name="connsiteX1" fmla="*/ 64294 w 550069"/>
                <a:gd name="connsiteY1" fmla="*/ 1052513 h 1057275"/>
                <a:gd name="connsiteX2" fmla="*/ 0 w 550069"/>
                <a:gd name="connsiteY2" fmla="*/ 1057275 h 1057275"/>
                <a:gd name="connsiteX3" fmla="*/ 78582 w 550069"/>
                <a:gd name="connsiteY3" fmla="*/ 807244 h 1057275"/>
                <a:gd name="connsiteX4" fmla="*/ 164307 w 550069"/>
                <a:gd name="connsiteY4" fmla="*/ 521494 h 1057275"/>
                <a:gd name="connsiteX5" fmla="*/ 192882 w 550069"/>
                <a:gd name="connsiteY5" fmla="*/ 395288 h 1057275"/>
                <a:gd name="connsiteX6" fmla="*/ 207169 w 550069"/>
                <a:gd name="connsiteY6" fmla="*/ 311944 h 1057275"/>
                <a:gd name="connsiteX7" fmla="*/ 204788 w 550069"/>
                <a:gd name="connsiteY7" fmla="*/ 271463 h 1057275"/>
                <a:gd name="connsiteX8" fmla="*/ 195263 w 550069"/>
                <a:gd name="connsiteY8" fmla="*/ 230982 h 1057275"/>
                <a:gd name="connsiteX9" fmla="*/ 176213 w 550069"/>
                <a:gd name="connsiteY9" fmla="*/ 209550 h 1057275"/>
                <a:gd name="connsiteX10" fmla="*/ 159544 w 550069"/>
                <a:gd name="connsiteY10" fmla="*/ 195263 h 1057275"/>
                <a:gd name="connsiteX11" fmla="*/ 142875 w 550069"/>
                <a:gd name="connsiteY11" fmla="*/ 178594 h 1057275"/>
                <a:gd name="connsiteX12" fmla="*/ 128588 w 550069"/>
                <a:gd name="connsiteY12" fmla="*/ 157163 h 1057275"/>
                <a:gd name="connsiteX13" fmla="*/ 119063 w 550069"/>
                <a:gd name="connsiteY13" fmla="*/ 133350 h 1057275"/>
                <a:gd name="connsiteX14" fmla="*/ 114300 w 550069"/>
                <a:gd name="connsiteY14" fmla="*/ 102394 h 1057275"/>
                <a:gd name="connsiteX15" fmla="*/ 128588 w 550069"/>
                <a:gd name="connsiteY15" fmla="*/ 7144 h 1057275"/>
                <a:gd name="connsiteX16" fmla="*/ 171450 w 550069"/>
                <a:gd name="connsiteY16" fmla="*/ 0 h 1057275"/>
                <a:gd name="connsiteX17" fmla="*/ 216694 w 550069"/>
                <a:gd name="connsiteY17" fmla="*/ 83344 h 1057275"/>
                <a:gd name="connsiteX18" fmla="*/ 238125 w 550069"/>
                <a:gd name="connsiteY18" fmla="*/ 102394 h 1057275"/>
                <a:gd name="connsiteX19" fmla="*/ 271463 w 550069"/>
                <a:gd name="connsiteY19" fmla="*/ 121444 h 1057275"/>
                <a:gd name="connsiteX20" fmla="*/ 330994 w 550069"/>
                <a:gd name="connsiteY20" fmla="*/ 145257 h 1057275"/>
                <a:gd name="connsiteX21" fmla="*/ 402432 w 550069"/>
                <a:gd name="connsiteY21" fmla="*/ 183357 h 1057275"/>
                <a:gd name="connsiteX22" fmla="*/ 469107 w 550069"/>
                <a:gd name="connsiteY22" fmla="*/ 219075 h 1057275"/>
                <a:gd name="connsiteX23" fmla="*/ 504825 w 550069"/>
                <a:gd name="connsiteY23" fmla="*/ 240507 h 1057275"/>
                <a:gd name="connsiteX24" fmla="*/ 526257 w 550069"/>
                <a:gd name="connsiteY24" fmla="*/ 259557 h 1057275"/>
                <a:gd name="connsiteX25" fmla="*/ 540544 w 550069"/>
                <a:gd name="connsiteY25" fmla="*/ 278607 h 1057275"/>
                <a:gd name="connsiteX26" fmla="*/ 547688 w 550069"/>
                <a:gd name="connsiteY26" fmla="*/ 307182 h 1057275"/>
                <a:gd name="connsiteX27" fmla="*/ 550069 w 550069"/>
                <a:gd name="connsiteY27" fmla="*/ 335757 h 1057275"/>
                <a:gd name="connsiteX28" fmla="*/ 542925 w 550069"/>
                <a:gd name="connsiteY28" fmla="*/ 371475 h 1057275"/>
                <a:gd name="connsiteX29" fmla="*/ 521494 w 550069"/>
                <a:gd name="connsiteY29" fmla="*/ 400050 h 1057275"/>
                <a:gd name="connsiteX30" fmla="*/ 452438 w 550069"/>
                <a:gd name="connsiteY30" fmla="*/ 485775 h 1057275"/>
                <a:gd name="connsiteX31" fmla="*/ 397669 w 550069"/>
                <a:gd name="connsiteY31" fmla="*/ 557213 h 1057275"/>
                <a:gd name="connsiteX32" fmla="*/ 264319 w 550069"/>
                <a:gd name="connsiteY32" fmla="*/ 7405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1057275">
                  <a:moveTo>
                    <a:pt x="264319" y="740569"/>
                  </a:moveTo>
                  <a:lnTo>
                    <a:pt x="64294" y="1052513"/>
                  </a:lnTo>
                  <a:lnTo>
                    <a:pt x="0" y="1057275"/>
                  </a:lnTo>
                  <a:lnTo>
                    <a:pt x="78582" y="807244"/>
                  </a:lnTo>
                  <a:lnTo>
                    <a:pt x="164307" y="521494"/>
                  </a:lnTo>
                  <a:lnTo>
                    <a:pt x="192882" y="395288"/>
                  </a:lnTo>
                  <a:lnTo>
                    <a:pt x="207169" y="311944"/>
                  </a:lnTo>
                  <a:lnTo>
                    <a:pt x="204788" y="271463"/>
                  </a:lnTo>
                  <a:lnTo>
                    <a:pt x="195263" y="230982"/>
                  </a:lnTo>
                  <a:lnTo>
                    <a:pt x="176213" y="209550"/>
                  </a:lnTo>
                  <a:lnTo>
                    <a:pt x="159544" y="195263"/>
                  </a:lnTo>
                  <a:lnTo>
                    <a:pt x="142875" y="178594"/>
                  </a:lnTo>
                  <a:lnTo>
                    <a:pt x="128588" y="157163"/>
                  </a:lnTo>
                  <a:lnTo>
                    <a:pt x="119063" y="133350"/>
                  </a:lnTo>
                  <a:lnTo>
                    <a:pt x="114300" y="102394"/>
                  </a:lnTo>
                  <a:lnTo>
                    <a:pt x="128588" y="7144"/>
                  </a:lnTo>
                  <a:lnTo>
                    <a:pt x="171450" y="0"/>
                  </a:lnTo>
                  <a:lnTo>
                    <a:pt x="216694" y="83344"/>
                  </a:lnTo>
                  <a:lnTo>
                    <a:pt x="238125" y="102394"/>
                  </a:lnTo>
                  <a:lnTo>
                    <a:pt x="271463" y="121444"/>
                  </a:lnTo>
                  <a:lnTo>
                    <a:pt x="330994" y="145257"/>
                  </a:lnTo>
                  <a:lnTo>
                    <a:pt x="402432" y="183357"/>
                  </a:lnTo>
                  <a:lnTo>
                    <a:pt x="469107" y="219075"/>
                  </a:lnTo>
                  <a:lnTo>
                    <a:pt x="504825" y="240507"/>
                  </a:lnTo>
                  <a:lnTo>
                    <a:pt x="526257" y="259557"/>
                  </a:lnTo>
                  <a:lnTo>
                    <a:pt x="540544" y="278607"/>
                  </a:lnTo>
                  <a:lnTo>
                    <a:pt x="547688" y="307182"/>
                  </a:lnTo>
                  <a:lnTo>
                    <a:pt x="550069" y="335757"/>
                  </a:lnTo>
                  <a:lnTo>
                    <a:pt x="542925" y="371475"/>
                  </a:lnTo>
                  <a:lnTo>
                    <a:pt x="521494" y="400050"/>
                  </a:lnTo>
                  <a:lnTo>
                    <a:pt x="452438" y="485775"/>
                  </a:lnTo>
                  <a:lnTo>
                    <a:pt x="397669" y="557213"/>
                  </a:lnTo>
                  <a:lnTo>
                    <a:pt x="264319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17DD107-C152-7E48-A828-34931CA4970C}"/>
                </a:ext>
              </a:extLst>
            </p:cNvPr>
            <p:cNvSpPr/>
            <p:nvPr/>
          </p:nvSpPr>
          <p:spPr>
            <a:xfrm>
              <a:off x="4418013" y="3224213"/>
              <a:ext cx="2792412" cy="565150"/>
            </a:xfrm>
            <a:custGeom>
              <a:avLst/>
              <a:gdLst>
                <a:gd name="connsiteX0" fmla="*/ 1714500 w 2793206"/>
                <a:gd name="connsiteY0" fmla="*/ 307181 h 564356"/>
                <a:gd name="connsiteX1" fmla="*/ 1402556 w 2793206"/>
                <a:gd name="connsiteY1" fmla="*/ 340518 h 564356"/>
                <a:gd name="connsiteX2" fmla="*/ 1252537 w 2793206"/>
                <a:gd name="connsiteY2" fmla="*/ 359568 h 564356"/>
                <a:gd name="connsiteX3" fmla="*/ 1090612 w 2793206"/>
                <a:gd name="connsiteY3" fmla="*/ 378618 h 564356"/>
                <a:gd name="connsiteX4" fmla="*/ 976312 w 2793206"/>
                <a:gd name="connsiteY4" fmla="*/ 397668 h 564356"/>
                <a:gd name="connsiteX5" fmla="*/ 845344 w 2793206"/>
                <a:gd name="connsiteY5" fmla="*/ 421481 h 564356"/>
                <a:gd name="connsiteX6" fmla="*/ 728662 w 2793206"/>
                <a:gd name="connsiteY6" fmla="*/ 450056 h 564356"/>
                <a:gd name="connsiteX7" fmla="*/ 559594 w 2793206"/>
                <a:gd name="connsiteY7" fmla="*/ 497681 h 564356"/>
                <a:gd name="connsiteX8" fmla="*/ 371475 w 2793206"/>
                <a:gd name="connsiteY8" fmla="*/ 564356 h 564356"/>
                <a:gd name="connsiteX9" fmla="*/ 335756 w 2793206"/>
                <a:gd name="connsiteY9" fmla="*/ 561975 h 564356"/>
                <a:gd name="connsiteX10" fmla="*/ 300037 w 2793206"/>
                <a:gd name="connsiteY10" fmla="*/ 552450 h 564356"/>
                <a:gd name="connsiteX11" fmla="*/ 261937 w 2793206"/>
                <a:gd name="connsiteY11" fmla="*/ 538162 h 564356"/>
                <a:gd name="connsiteX12" fmla="*/ 200025 w 2793206"/>
                <a:gd name="connsiteY12" fmla="*/ 500062 h 564356"/>
                <a:gd name="connsiteX13" fmla="*/ 130969 w 2793206"/>
                <a:gd name="connsiteY13" fmla="*/ 450056 h 564356"/>
                <a:gd name="connsiteX14" fmla="*/ 69056 w 2793206"/>
                <a:gd name="connsiteY14" fmla="*/ 400050 h 564356"/>
                <a:gd name="connsiteX15" fmla="*/ 26194 w 2793206"/>
                <a:gd name="connsiteY15" fmla="*/ 352425 h 564356"/>
                <a:gd name="connsiteX16" fmla="*/ 7144 w 2793206"/>
                <a:gd name="connsiteY16" fmla="*/ 328612 h 564356"/>
                <a:gd name="connsiteX17" fmla="*/ 0 w 2793206"/>
                <a:gd name="connsiteY17" fmla="*/ 307181 h 564356"/>
                <a:gd name="connsiteX18" fmla="*/ 0 w 2793206"/>
                <a:gd name="connsiteY18" fmla="*/ 288131 h 564356"/>
                <a:gd name="connsiteX19" fmla="*/ 4762 w 2793206"/>
                <a:gd name="connsiteY19" fmla="*/ 278606 h 564356"/>
                <a:gd name="connsiteX20" fmla="*/ 23812 w 2793206"/>
                <a:gd name="connsiteY20" fmla="*/ 276225 h 564356"/>
                <a:gd name="connsiteX21" fmla="*/ 54769 w 2793206"/>
                <a:gd name="connsiteY21" fmla="*/ 290512 h 564356"/>
                <a:gd name="connsiteX22" fmla="*/ 97631 w 2793206"/>
                <a:gd name="connsiteY22" fmla="*/ 311943 h 564356"/>
                <a:gd name="connsiteX23" fmla="*/ 161925 w 2793206"/>
                <a:gd name="connsiteY23" fmla="*/ 333375 h 564356"/>
                <a:gd name="connsiteX24" fmla="*/ 214312 w 2793206"/>
                <a:gd name="connsiteY24" fmla="*/ 340518 h 564356"/>
                <a:gd name="connsiteX25" fmla="*/ 295275 w 2793206"/>
                <a:gd name="connsiteY25" fmla="*/ 347662 h 564356"/>
                <a:gd name="connsiteX26" fmla="*/ 366712 w 2793206"/>
                <a:gd name="connsiteY26" fmla="*/ 342900 h 564356"/>
                <a:gd name="connsiteX27" fmla="*/ 497681 w 2793206"/>
                <a:gd name="connsiteY27" fmla="*/ 319087 h 564356"/>
                <a:gd name="connsiteX28" fmla="*/ 766762 w 2793206"/>
                <a:gd name="connsiteY28" fmla="*/ 266700 h 564356"/>
                <a:gd name="connsiteX29" fmla="*/ 1254919 w 2793206"/>
                <a:gd name="connsiteY29" fmla="*/ 190500 h 564356"/>
                <a:gd name="connsiteX30" fmla="*/ 1562100 w 2793206"/>
                <a:gd name="connsiteY30" fmla="*/ 138112 h 564356"/>
                <a:gd name="connsiteX31" fmla="*/ 1643062 w 2793206"/>
                <a:gd name="connsiteY31" fmla="*/ 138112 h 564356"/>
                <a:gd name="connsiteX32" fmla="*/ 1893094 w 2793206"/>
                <a:gd name="connsiteY32" fmla="*/ 107156 h 564356"/>
                <a:gd name="connsiteX33" fmla="*/ 2097881 w 2793206"/>
                <a:gd name="connsiteY33" fmla="*/ 83343 h 564356"/>
                <a:gd name="connsiteX34" fmla="*/ 2219325 w 2793206"/>
                <a:gd name="connsiteY34" fmla="*/ 71437 h 564356"/>
                <a:gd name="connsiteX35" fmla="*/ 2338387 w 2793206"/>
                <a:gd name="connsiteY35" fmla="*/ 0 h 564356"/>
                <a:gd name="connsiteX36" fmla="*/ 2443162 w 2793206"/>
                <a:gd name="connsiteY36" fmla="*/ 21431 h 564356"/>
                <a:gd name="connsiteX37" fmla="*/ 2547937 w 2793206"/>
                <a:gd name="connsiteY37" fmla="*/ 52387 h 564356"/>
                <a:gd name="connsiteX38" fmla="*/ 2614612 w 2793206"/>
                <a:gd name="connsiteY38" fmla="*/ 76200 h 564356"/>
                <a:gd name="connsiteX39" fmla="*/ 2659856 w 2793206"/>
                <a:gd name="connsiteY39" fmla="*/ 95250 h 564356"/>
                <a:gd name="connsiteX40" fmla="*/ 2700337 w 2793206"/>
                <a:gd name="connsiteY40" fmla="*/ 116681 h 564356"/>
                <a:gd name="connsiteX41" fmla="*/ 2733675 w 2793206"/>
                <a:gd name="connsiteY41" fmla="*/ 145256 h 564356"/>
                <a:gd name="connsiteX42" fmla="*/ 2757487 w 2793206"/>
                <a:gd name="connsiteY42" fmla="*/ 171450 h 564356"/>
                <a:gd name="connsiteX43" fmla="*/ 2774156 w 2793206"/>
                <a:gd name="connsiteY43" fmla="*/ 192881 h 564356"/>
                <a:gd name="connsiteX44" fmla="*/ 2786062 w 2793206"/>
                <a:gd name="connsiteY44" fmla="*/ 214312 h 564356"/>
                <a:gd name="connsiteX45" fmla="*/ 2793206 w 2793206"/>
                <a:gd name="connsiteY45" fmla="*/ 235743 h 564356"/>
                <a:gd name="connsiteX46" fmla="*/ 2793206 w 2793206"/>
                <a:gd name="connsiteY46" fmla="*/ 259556 h 564356"/>
                <a:gd name="connsiteX47" fmla="*/ 2781300 w 2793206"/>
                <a:gd name="connsiteY47" fmla="*/ 276225 h 564356"/>
                <a:gd name="connsiteX48" fmla="*/ 2752725 w 2793206"/>
                <a:gd name="connsiteY48" fmla="*/ 295275 h 564356"/>
                <a:gd name="connsiteX49" fmla="*/ 2719387 w 2793206"/>
                <a:gd name="connsiteY49" fmla="*/ 309562 h 564356"/>
                <a:gd name="connsiteX50" fmla="*/ 2683669 w 2793206"/>
                <a:gd name="connsiteY50" fmla="*/ 311943 h 564356"/>
                <a:gd name="connsiteX51" fmla="*/ 2619375 w 2793206"/>
                <a:gd name="connsiteY51" fmla="*/ 302418 h 564356"/>
                <a:gd name="connsiteX52" fmla="*/ 2514600 w 2793206"/>
                <a:gd name="connsiteY52" fmla="*/ 285750 h 564356"/>
                <a:gd name="connsiteX53" fmla="*/ 2357437 w 2793206"/>
                <a:gd name="connsiteY53" fmla="*/ 271462 h 564356"/>
                <a:gd name="connsiteX54" fmla="*/ 2207419 w 2793206"/>
                <a:gd name="connsiteY54" fmla="*/ 271462 h 564356"/>
                <a:gd name="connsiteX55" fmla="*/ 2057400 w 2793206"/>
                <a:gd name="connsiteY55" fmla="*/ 273843 h 564356"/>
                <a:gd name="connsiteX56" fmla="*/ 1714500 w 2793206"/>
                <a:gd name="connsiteY56" fmla="*/ 3071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3206" h="564356">
                  <a:moveTo>
                    <a:pt x="1714500" y="307181"/>
                  </a:moveTo>
                  <a:lnTo>
                    <a:pt x="1402556" y="340518"/>
                  </a:lnTo>
                  <a:lnTo>
                    <a:pt x="1252537" y="359568"/>
                  </a:lnTo>
                  <a:lnTo>
                    <a:pt x="1090612" y="378618"/>
                  </a:lnTo>
                  <a:lnTo>
                    <a:pt x="976312" y="397668"/>
                  </a:lnTo>
                  <a:lnTo>
                    <a:pt x="845344" y="421481"/>
                  </a:lnTo>
                  <a:lnTo>
                    <a:pt x="728662" y="450056"/>
                  </a:lnTo>
                  <a:lnTo>
                    <a:pt x="559594" y="497681"/>
                  </a:lnTo>
                  <a:lnTo>
                    <a:pt x="371475" y="564356"/>
                  </a:lnTo>
                  <a:lnTo>
                    <a:pt x="335756" y="561975"/>
                  </a:lnTo>
                  <a:lnTo>
                    <a:pt x="300037" y="552450"/>
                  </a:lnTo>
                  <a:lnTo>
                    <a:pt x="261937" y="538162"/>
                  </a:lnTo>
                  <a:lnTo>
                    <a:pt x="200025" y="500062"/>
                  </a:lnTo>
                  <a:lnTo>
                    <a:pt x="130969" y="450056"/>
                  </a:lnTo>
                  <a:lnTo>
                    <a:pt x="69056" y="400050"/>
                  </a:lnTo>
                  <a:lnTo>
                    <a:pt x="26194" y="352425"/>
                  </a:lnTo>
                  <a:lnTo>
                    <a:pt x="7144" y="328612"/>
                  </a:lnTo>
                  <a:lnTo>
                    <a:pt x="0" y="307181"/>
                  </a:lnTo>
                  <a:lnTo>
                    <a:pt x="0" y="288131"/>
                  </a:lnTo>
                  <a:lnTo>
                    <a:pt x="4762" y="278606"/>
                  </a:lnTo>
                  <a:lnTo>
                    <a:pt x="23812" y="276225"/>
                  </a:lnTo>
                  <a:lnTo>
                    <a:pt x="54769" y="290512"/>
                  </a:lnTo>
                  <a:lnTo>
                    <a:pt x="97631" y="311943"/>
                  </a:lnTo>
                  <a:lnTo>
                    <a:pt x="161925" y="333375"/>
                  </a:lnTo>
                  <a:lnTo>
                    <a:pt x="214312" y="340518"/>
                  </a:lnTo>
                  <a:lnTo>
                    <a:pt x="295275" y="347662"/>
                  </a:lnTo>
                  <a:lnTo>
                    <a:pt x="366712" y="342900"/>
                  </a:lnTo>
                  <a:lnTo>
                    <a:pt x="497681" y="319087"/>
                  </a:lnTo>
                  <a:lnTo>
                    <a:pt x="766762" y="266700"/>
                  </a:lnTo>
                  <a:lnTo>
                    <a:pt x="1254919" y="190500"/>
                  </a:lnTo>
                  <a:lnTo>
                    <a:pt x="1562100" y="138112"/>
                  </a:lnTo>
                  <a:lnTo>
                    <a:pt x="1643062" y="138112"/>
                  </a:lnTo>
                  <a:lnTo>
                    <a:pt x="1893094" y="107156"/>
                  </a:lnTo>
                  <a:lnTo>
                    <a:pt x="2097881" y="83343"/>
                  </a:lnTo>
                  <a:lnTo>
                    <a:pt x="2219325" y="71437"/>
                  </a:lnTo>
                  <a:lnTo>
                    <a:pt x="2338387" y="0"/>
                  </a:lnTo>
                  <a:lnTo>
                    <a:pt x="2443162" y="21431"/>
                  </a:lnTo>
                  <a:lnTo>
                    <a:pt x="2547937" y="52387"/>
                  </a:lnTo>
                  <a:lnTo>
                    <a:pt x="2614612" y="76200"/>
                  </a:lnTo>
                  <a:lnTo>
                    <a:pt x="2659856" y="95250"/>
                  </a:lnTo>
                  <a:lnTo>
                    <a:pt x="2700337" y="116681"/>
                  </a:lnTo>
                  <a:lnTo>
                    <a:pt x="2733675" y="145256"/>
                  </a:lnTo>
                  <a:lnTo>
                    <a:pt x="2757487" y="171450"/>
                  </a:lnTo>
                  <a:lnTo>
                    <a:pt x="2774156" y="192881"/>
                  </a:lnTo>
                  <a:lnTo>
                    <a:pt x="2786062" y="214312"/>
                  </a:lnTo>
                  <a:lnTo>
                    <a:pt x="2793206" y="235743"/>
                  </a:lnTo>
                  <a:lnTo>
                    <a:pt x="2793206" y="259556"/>
                  </a:lnTo>
                  <a:lnTo>
                    <a:pt x="2781300" y="276225"/>
                  </a:lnTo>
                  <a:lnTo>
                    <a:pt x="2752725" y="295275"/>
                  </a:lnTo>
                  <a:lnTo>
                    <a:pt x="2719387" y="309562"/>
                  </a:lnTo>
                  <a:lnTo>
                    <a:pt x="2683669" y="311943"/>
                  </a:lnTo>
                  <a:lnTo>
                    <a:pt x="2619375" y="302418"/>
                  </a:lnTo>
                  <a:lnTo>
                    <a:pt x="2514600" y="285750"/>
                  </a:lnTo>
                  <a:lnTo>
                    <a:pt x="2357437" y="271462"/>
                  </a:lnTo>
                  <a:lnTo>
                    <a:pt x="2207419" y="271462"/>
                  </a:lnTo>
                  <a:lnTo>
                    <a:pt x="2057400" y="273843"/>
                  </a:lnTo>
                  <a:lnTo>
                    <a:pt x="17145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167A0F7-B33B-6145-AD5B-3D6EABC9789D}"/>
                </a:ext>
              </a:extLst>
            </p:cNvPr>
            <p:cNvSpPr/>
            <p:nvPr/>
          </p:nvSpPr>
          <p:spPr>
            <a:xfrm rot="16200000">
              <a:off x="4602163" y="4562475"/>
              <a:ext cx="2511425" cy="422275"/>
            </a:xfrm>
            <a:custGeom>
              <a:avLst/>
              <a:gdLst>
                <a:gd name="connsiteX0" fmla="*/ 1335881 w 2512218"/>
                <a:gd name="connsiteY0" fmla="*/ 371475 h 421481"/>
                <a:gd name="connsiteX1" fmla="*/ 797718 w 2512218"/>
                <a:gd name="connsiteY1" fmla="*/ 373856 h 421481"/>
                <a:gd name="connsiteX2" fmla="*/ 433387 w 2512218"/>
                <a:gd name="connsiteY2" fmla="*/ 371475 h 421481"/>
                <a:gd name="connsiteX3" fmla="*/ 376237 w 2512218"/>
                <a:gd name="connsiteY3" fmla="*/ 366713 h 421481"/>
                <a:gd name="connsiteX4" fmla="*/ 309562 w 2512218"/>
                <a:gd name="connsiteY4" fmla="*/ 359569 h 421481"/>
                <a:gd name="connsiteX5" fmla="*/ 211931 w 2512218"/>
                <a:gd name="connsiteY5" fmla="*/ 338138 h 421481"/>
                <a:gd name="connsiteX6" fmla="*/ 107156 w 2512218"/>
                <a:gd name="connsiteY6" fmla="*/ 309563 h 421481"/>
                <a:gd name="connsiteX7" fmla="*/ 35718 w 2512218"/>
                <a:gd name="connsiteY7" fmla="*/ 288131 h 421481"/>
                <a:gd name="connsiteX8" fmla="*/ 14287 w 2512218"/>
                <a:gd name="connsiteY8" fmla="*/ 273844 h 421481"/>
                <a:gd name="connsiteX9" fmla="*/ 0 w 2512218"/>
                <a:gd name="connsiteY9" fmla="*/ 247650 h 421481"/>
                <a:gd name="connsiteX10" fmla="*/ 0 w 2512218"/>
                <a:gd name="connsiteY10" fmla="*/ 223838 h 421481"/>
                <a:gd name="connsiteX11" fmla="*/ 4762 w 2512218"/>
                <a:gd name="connsiteY11" fmla="*/ 204788 h 421481"/>
                <a:gd name="connsiteX12" fmla="*/ 21431 w 2512218"/>
                <a:gd name="connsiteY12" fmla="*/ 185738 h 421481"/>
                <a:gd name="connsiteX13" fmla="*/ 47625 w 2512218"/>
                <a:gd name="connsiteY13" fmla="*/ 171450 h 421481"/>
                <a:gd name="connsiteX14" fmla="*/ 142875 w 2512218"/>
                <a:gd name="connsiteY14" fmla="*/ 157163 h 421481"/>
                <a:gd name="connsiteX15" fmla="*/ 369093 w 2512218"/>
                <a:gd name="connsiteY15" fmla="*/ 142875 h 421481"/>
                <a:gd name="connsiteX16" fmla="*/ 826293 w 2512218"/>
                <a:gd name="connsiteY16" fmla="*/ 135731 h 421481"/>
                <a:gd name="connsiteX17" fmla="*/ 1421606 w 2512218"/>
                <a:gd name="connsiteY17" fmla="*/ 126206 h 421481"/>
                <a:gd name="connsiteX18" fmla="*/ 1966912 w 2512218"/>
                <a:gd name="connsiteY18" fmla="*/ 126206 h 421481"/>
                <a:gd name="connsiteX19" fmla="*/ 2212181 w 2512218"/>
                <a:gd name="connsiteY19" fmla="*/ 123825 h 421481"/>
                <a:gd name="connsiteX20" fmla="*/ 2257425 w 2512218"/>
                <a:gd name="connsiteY20" fmla="*/ 119063 h 421481"/>
                <a:gd name="connsiteX21" fmla="*/ 2290762 w 2512218"/>
                <a:gd name="connsiteY21" fmla="*/ 111919 h 421481"/>
                <a:gd name="connsiteX22" fmla="*/ 2347912 w 2512218"/>
                <a:gd name="connsiteY22" fmla="*/ 92869 h 421481"/>
                <a:gd name="connsiteX23" fmla="*/ 2405062 w 2512218"/>
                <a:gd name="connsiteY23" fmla="*/ 61913 h 421481"/>
                <a:gd name="connsiteX24" fmla="*/ 2478881 w 2512218"/>
                <a:gd name="connsiteY24" fmla="*/ 0 h 421481"/>
                <a:gd name="connsiteX25" fmla="*/ 2512218 w 2512218"/>
                <a:gd name="connsiteY25" fmla="*/ 116681 h 421481"/>
                <a:gd name="connsiteX26" fmla="*/ 2421731 w 2512218"/>
                <a:gd name="connsiteY26" fmla="*/ 271463 h 421481"/>
                <a:gd name="connsiteX27" fmla="*/ 2383631 w 2512218"/>
                <a:gd name="connsiteY27" fmla="*/ 347663 h 421481"/>
                <a:gd name="connsiteX28" fmla="*/ 2355056 w 2512218"/>
                <a:gd name="connsiteY28" fmla="*/ 392906 h 421481"/>
                <a:gd name="connsiteX29" fmla="*/ 2336006 w 2512218"/>
                <a:gd name="connsiteY29" fmla="*/ 411956 h 421481"/>
                <a:gd name="connsiteX30" fmla="*/ 2305050 w 2512218"/>
                <a:gd name="connsiteY30" fmla="*/ 421481 h 421481"/>
                <a:gd name="connsiteX31" fmla="*/ 2266950 w 2512218"/>
                <a:gd name="connsiteY31" fmla="*/ 414338 h 421481"/>
                <a:gd name="connsiteX32" fmla="*/ 2221706 w 2512218"/>
                <a:gd name="connsiteY32" fmla="*/ 392906 h 421481"/>
                <a:gd name="connsiteX33" fmla="*/ 2171700 w 2512218"/>
                <a:gd name="connsiteY33" fmla="*/ 371475 h 421481"/>
                <a:gd name="connsiteX34" fmla="*/ 1781175 w 2512218"/>
                <a:gd name="connsiteY34" fmla="*/ 371475 h 421481"/>
                <a:gd name="connsiteX35" fmla="*/ 1621631 w 2512218"/>
                <a:gd name="connsiteY35" fmla="*/ 371475 h 421481"/>
                <a:gd name="connsiteX36" fmla="*/ 1335881 w 2512218"/>
                <a:gd name="connsiteY36" fmla="*/ 37147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12218" h="421481">
                  <a:moveTo>
                    <a:pt x="1335881" y="371475"/>
                  </a:moveTo>
                  <a:lnTo>
                    <a:pt x="797718" y="373856"/>
                  </a:lnTo>
                  <a:lnTo>
                    <a:pt x="433387" y="371475"/>
                  </a:lnTo>
                  <a:lnTo>
                    <a:pt x="376237" y="366713"/>
                  </a:lnTo>
                  <a:lnTo>
                    <a:pt x="309562" y="359569"/>
                  </a:lnTo>
                  <a:lnTo>
                    <a:pt x="211931" y="338138"/>
                  </a:lnTo>
                  <a:lnTo>
                    <a:pt x="107156" y="309563"/>
                  </a:lnTo>
                  <a:lnTo>
                    <a:pt x="35718" y="288131"/>
                  </a:lnTo>
                  <a:lnTo>
                    <a:pt x="14287" y="273844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04788"/>
                  </a:lnTo>
                  <a:lnTo>
                    <a:pt x="21431" y="185738"/>
                  </a:lnTo>
                  <a:lnTo>
                    <a:pt x="47625" y="171450"/>
                  </a:lnTo>
                  <a:lnTo>
                    <a:pt x="142875" y="157163"/>
                  </a:lnTo>
                  <a:lnTo>
                    <a:pt x="369093" y="142875"/>
                  </a:lnTo>
                  <a:lnTo>
                    <a:pt x="826293" y="135731"/>
                  </a:lnTo>
                  <a:lnTo>
                    <a:pt x="1421606" y="126206"/>
                  </a:lnTo>
                  <a:lnTo>
                    <a:pt x="1966912" y="126206"/>
                  </a:lnTo>
                  <a:lnTo>
                    <a:pt x="2212181" y="123825"/>
                  </a:lnTo>
                  <a:lnTo>
                    <a:pt x="2257425" y="119063"/>
                  </a:lnTo>
                  <a:lnTo>
                    <a:pt x="2290762" y="111919"/>
                  </a:lnTo>
                  <a:lnTo>
                    <a:pt x="2347912" y="92869"/>
                  </a:lnTo>
                  <a:lnTo>
                    <a:pt x="2405062" y="61913"/>
                  </a:lnTo>
                  <a:lnTo>
                    <a:pt x="2478881" y="0"/>
                  </a:lnTo>
                  <a:lnTo>
                    <a:pt x="2512218" y="116681"/>
                  </a:lnTo>
                  <a:lnTo>
                    <a:pt x="2421731" y="271463"/>
                  </a:lnTo>
                  <a:lnTo>
                    <a:pt x="2383631" y="347663"/>
                  </a:lnTo>
                  <a:lnTo>
                    <a:pt x="2355056" y="392906"/>
                  </a:lnTo>
                  <a:lnTo>
                    <a:pt x="2336006" y="411956"/>
                  </a:lnTo>
                  <a:lnTo>
                    <a:pt x="2305050" y="421481"/>
                  </a:lnTo>
                  <a:lnTo>
                    <a:pt x="2266950" y="414338"/>
                  </a:lnTo>
                  <a:lnTo>
                    <a:pt x="2221706" y="392906"/>
                  </a:lnTo>
                  <a:lnTo>
                    <a:pt x="2171700" y="371475"/>
                  </a:lnTo>
                  <a:lnTo>
                    <a:pt x="1781175" y="371475"/>
                  </a:lnTo>
                  <a:lnTo>
                    <a:pt x="1621631" y="371475"/>
                  </a:lnTo>
                  <a:lnTo>
                    <a:pt x="133588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69797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C7FD3187-BE8C-3141-81A3-AB905C6DE542}"/>
              </a:ext>
            </a:extLst>
          </p:cNvPr>
          <p:cNvSpPr/>
          <p:nvPr/>
        </p:nvSpPr>
        <p:spPr>
          <a:xfrm>
            <a:off x="3070225" y="2509838"/>
            <a:ext cx="677863" cy="2000250"/>
          </a:xfrm>
          <a:custGeom>
            <a:avLst/>
            <a:gdLst>
              <a:gd name="connsiteX0" fmla="*/ 601436 w 677636"/>
              <a:gd name="connsiteY0" fmla="*/ 1333500 h 2000250"/>
              <a:gd name="connsiteX1" fmla="*/ 579665 w 677636"/>
              <a:gd name="connsiteY1" fmla="*/ 1140279 h 2000250"/>
              <a:gd name="connsiteX2" fmla="*/ 560615 w 677636"/>
              <a:gd name="connsiteY2" fmla="*/ 1034143 h 2000250"/>
              <a:gd name="connsiteX3" fmla="*/ 547008 w 677636"/>
              <a:gd name="connsiteY3" fmla="*/ 876300 h 2000250"/>
              <a:gd name="connsiteX4" fmla="*/ 536122 w 677636"/>
              <a:gd name="connsiteY4" fmla="*/ 756557 h 2000250"/>
              <a:gd name="connsiteX5" fmla="*/ 517072 w 677636"/>
              <a:gd name="connsiteY5" fmla="*/ 604157 h 2000250"/>
              <a:gd name="connsiteX6" fmla="*/ 503465 w 677636"/>
              <a:gd name="connsiteY6" fmla="*/ 498022 h 2000250"/>
              <a:gd name="connsiteX7" fmla="*/ 484415 w 677636"/>
              <a:gd name="connsiteY7" fmla="*/ 389164 h 2000250"/>
              <a:gd name="connsiteX8" fmla="*/ 468086 w 677636"/>
              <a:gd name="connsiteY8" fmla="*/ 293914 h 2000250"/>
              <a:gd name="connsiteX9" fmla="*/ 470808 w 677636"/>
              <a:gd name="connsiteY9" fmla="*/ 166007 h 2000250"/>
              <a:gd name="connsiteX10" fmla="*/ 429986 w 677636"/>
              <a:gd name="connsiteY10" fmla="*/ 133350 h 2000250"/>
              <a:gd name="connsiteX11" fmla="*/ 367393 w 677636"/>
              <a:gd name="connsiteY11" fmla="*/ 92529 h 2000250"/>
              <a:gd name="connsiteX12" fmla="*/ 315686 w 677636"/>
              <a:gd name="connsiteY12" fmla="*/ 62593 h 2000250"/>
              <a:gd name="connsiteX13" fmla="*/ 269422 w 677636"/>
              <a:gd name="connsiteY13" fmla="*/ 40822 h 2000250"/>
              <a:gd name="connsiteX14" fmla="*/ 214993 w 677636"/>
              <a:gd name="connsiteY14" fmla="*/ 19050 h 2000250"/>
              <a:gd name="connsiteX15" fmla="*/ 166008 w 677636"/>
              <a:gd name="connsiteY15" fmla="*/ 8164 h 2000250"/>
              <a:gd name="connsiteX16" fmla="*/ 108858 w 677636"/>
              <a:gd name="connsiteY16" fmla="*/ 0 h 2000250"/>
              <a:gd name="connsiteX17" fmla="*/ 57150 w 677636"/>
              <a:gd name="connsiteY17" fmla="*/ 2722 h 2000250"/>
              <a:gd name="connsiteX18" fmla="*/ 27215 w 677636"/>
              <a:gd name="connsiteY18" fmla="*/ 0 h 2000250"/>
              <a:gd name="connsiteX19" fmla="*/ 0 w 677636"/>
              <a:gd name="connsiteY19" fmla="*/ 5443 h 2000250"/>
              <a:gd name="connsiteX20" fmla="*/ 0 w 677636"/>
              <a:gd name="connsiteY20" fmla="*/ 19050 h 2000250"/>
              <a:gd name="connsiteX21" fmla="*/ 19050 w 677636"/>
              <a:gd name="connsiteY21" fmla="*/ 40822 h 2000250"/>
              <a:gd name="connsiteX22" fmla="*/ 48986 w 677636"/>
              <a:gd name="connsiteY22" fmla="*/ 65314 h 2000250"/>
              <a:gd name="connsiteX23" fmla="*/ 70758 w 677636"/>
              <a:gd name="connsiteY23" fmla="*/ 81643 h 2000250"/>
              <a:gd name="connsiteX24" fmla="*/ 114300 w 677636"/>
              <a:gd name="connsiteY24" fmla="*/ 122464 h 2000250"/>
              <a:gd name="connsiteX25" fmla="*/ 141515 w 677636"/>
              <a:gd name="connsiteY25" fmla="*/ 160564 h 2000250"/>
              <a:gd name="connsiteX26" fmla="*/ 174172 w 677636"/>
              <a:gd name="connsiteY26" fmla="*/ 220436 h 2000250"/>
              <a:gd name="connsiteX27" fmla="*/ 209550 w 677636"/>
              <a:gd name="connsiteY27" fmla="*/ 312964 h 2000250"/>
              <a:gd name="connsiteX28" fmla="*/ 242208 w 677636"/>
              <a:gd name="connsiteY28" fmla="*/ 427264 h 2000250"/>
              <a:gd name="connsiteX29" fmla="*/ 277586 w 677636"/>
              <a:gd name="connsiteY29" fmla="*/ 620486 h 2000250"/>
              <a:gd name="connsiteX30" fmla="*/ 312965 w 677636"/>
              <a:gd name="connsiteY30" fmla="*/ 859972 h 2000250"/>
              <a:gd name="connsiteX31" fmla="*/ 351065 w 677636"/>
              <a:gd name="connsiteY31" fmla="*/ 1156607 h 2000250"/>
              <a:gd name="connsiteX32" fmla="*/ 397329 w 677636"/>
              <a:gd name="connsiteY32" fmla="*/ 1507672 h 2000250"/>
              <a:gd name="connsiteX33" fmla="*/ 443593 w 677636"/>
              <a:gd name="connsiteY33" fmla="*/ 1891393 h 2000250"/>
              <a:gd name="connsiteX34" fmla="*/ 454479 w 677636"/>
              <a:gd name="connsiteY34" fmla="*/ 2000250 h 2000250"/>
              <a:gd name="connsiteX35" fmla="*/ 677636 w 677636"/>
              <a:gd name="connsiteY35" fmla="*/ 1970314 h 2000250"/>
              <a:gd name="connsiteX36" fmla="*/ 644979 w 677636"/>
              <a:gd name="connsiteY36" fmla="*/ 1711779 h 2000250"/>
              <a:gd name="connsiteX37" fmla="*/ 601436 w 677636"/>
              <a:gd name="connsiteY37" fmla="*/ 133350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77636" h="2000250">
                <a:moveTo>
                  <a:pt x="601436" y="1333500"/>
                </a:moveTo>
                <a:lnTo>
                  <a:pt x="579665" y="1140279"/>
                </a:lnTo>
                <a:lnTo>
                  <a:pt x="560615" y="1034143"/>
                </a:lnTo>
                <a:lnTo>
                  <a:pt x="547008" y="876300"/>
                </a:lnTo>
                <a:lnTo>
                  <a:pt x="536122" y="756557"/>
                </a:lnTo>
                <a:lnTo>
                  <a:pt x="517072" y="604157"/>
                </a:lnTo>
                <a:lnTo>
                  <a:pt x="503465" y="498022"/>
                </a:lnTo>
                <a:lnTo>
                  <a:pt x="484415" y="389164"/>
                </a:lnTo>
                <a:lnTo>
                  <a:pt x="468086" y="293914"/>
                </a:lnTo>
                <a:cubicBezTo>
                  <a:pt x="468993" y="251278"/>
                  <a:pt x="469901" y="208643"/>
                  <a:pt x="470808" y="166007"/>
                </a:cubicBezTo>
                <a:lnTo>
                  <a:pt x="429986" y="133350"/>
                </a:lnTo>
                <a:lnTo>
                  <a:pt x="367393" y="92529"/>
                </a:lnTo>
                <a:lnTo>
                  <a:pt x="315686" y="62593"/>
                </a:lnTo>
                <a:lnTo>
                  <a:pt x="269422" y="40822"/>
                </a:lnTo>
                <a:lnTo>
                  <a:pt x="214993" y="19050"/>
                </a:lnTo>
                <a:lnTo>
                  <a:pt x="166008" y="8164"/>
                </a:lnTo>
                <a:lnTo>
                  <a:pt x="108858" y="0"/>
                </a:lnTo>
                <a:lnTo>
                  <a:pt x="57150" y="2722"/>
                </a:lnTo>
                <a:lnTo>
                  <a:pt x="27215" y="0"/>
                </a:lnTo>
                <a:lnTo>
                  <a:pt x="0" y="5443"/>
                </a:lnTo>
                <a:lnTo>
                  <a:pt x="0" y="19050"/>
                </a:lnTo>
                <a:lnTo>
                  <a:pt x="19050" y="40822"/>
                </a:lnTo>
                <a:lnTo>
                  <a:pt x="48986" y="65314"/>
                </a:lnTo>
                <a:lnTo>
                  <a:pt x="70758" y="81643"/>
                </a:lnTo>
                <a:lnTo>
                  <a:pt x="114300" y="122464"/>
                </a:lnTo>
                <a:lnTo>
                  <a:pt x="141515" y="160564"/>
                </a:lnTo>
                <a:lnTo>
                  <a:pt x="174172" y="220436"/>
                </a:lnTo>
                <a:lnTo>
                  <a:pt x="209550" y="312964"/>
                </a:lnTo>
                <a:lnTo>
                  <a:pt x="242208" y="427264"/>
                </a:lnTo>
                <a:lnTo>
                  <a:pt x="277586" y="620486"/>
                </a:lnTo>
                <a:lnTo>
                  <a:pt x="312965" y="859972"/>
                </a:lnTo>
                <a:lnTo>
                  <a:pt x="351065" y="1156607"/>
                </a:lnTo>
                <a:lnTo>
                  <a:pt x="397329" y="1507672"/>
                </a:lnTo>
                <a:lnTo>
                  <a:pt x="443593" y="1891393"/>
                </a:lnTo>
                <a:lnTo>
                  <a:pt x="454479" y="2000250"/>
                </a:lnTo>
                <a:lnTo>
                  <a:pt x="677636" y="1970314"/>
                </a:lnTo>
                <a:lnTo>
                  <a:pt x="644979" y="1711779"/>
                </a:lnTo>
                <a:lnTo>
                  <a:pt x="601436" y="1333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E0BC563-7F4C-A74B-8342-30CCF227949A}"/>
              </a:ext>
            </a:extLst>
          </p:cNvPr>
          <p:cNvSpPr/>
          <p:nvPr/>
        </p:nvSpPr>
        <p:spPr>
          <a:xfrm>
            <a:off x="2886075" y="4762500"/>
            <a:ext cx="1706563" cy="1074738"/>
          </a:xfrm>
          <a:custGeom>
            <a:avLst/>
            <a:gdLst>
              <a:gd name="connsiteX0" fmla="*/ 733425 w 1707356"/>
              <a:gd name="connsiteY0" fmla="*/ 611981 h 1073944"/>
              <a:gd name="connsiteX1" fmla="*/ 828675 w 1707356"/>
              <a:gd name="connsiteY1" fmla="*/ 547688 h 1073944"/>
              <a:gd name="connsiteX2" fmla="*/ 921544 w 1707356"/>
              <a:gd name="connsiteY2" fmla="*/ 483394 h 1073944"/>
              <a:gd name="connsiteX3" fmla="*/ 1009650 w 1707356"/>
              <a:gd name="connsiteY3" fmla="*/ 416719 h 1073944"/>
              <a:gd name="connsiteX4" fmla="*/ 1081088 w 1707356"/>
              <a:gd name="connsiteY4" fmla="*/ 354806 h 1073944"/>
              <a:gd name="connsiteX5" fmla="*/ 1143000 w 1707356"/>
              <a:gd name="connsiteY5" fmla="*/ 297656 h 1073944"/>
              <a:gd name="connsiteX6" fmla="*/ 1166813 w 1707356"/>
              <a:gd name="connsiteY6" fmla="*/ 278606 h 1073944"/>
              <a:gd name="connsiteX7" fmla="*/ 1195388 w 1707356"/>
              <a:gd name="connsiteY7" fmla="*/ 252413 h 1073944"/>
              <a:gd name="connsiteX8" fmla="*/ 1212056 w 1707356"/>
              <a:gd name="connsiteY8" fmla="*/ 233363 h 1073944"/>
              <a:gd name="connsiteX9" fmla="*/ 1226344 w 1707356"/>
              <a:gd name="connsiteY9" fmla="*/ 209550 h 1073944"/>
              <a:gd name="connsiteX10" fmla="*/ 1231106 w 1707356"/>
              <a:gd name="connsiteY10" fmla="*/ 192881 h 1073944"/>
              <a:gd name="connsiteX11" fmla="*/ 1233488 w 1707356"/>
              <a:gd name="connsiteY11" fmla="*/ 166688 h 1073944"/>
              <a:gd name="connsiteX12" fmla="*/ 1233488 w 1707356"/>
              <a:gd name="connsiteY12" fmla="*/ 150019 h 1073944"/>
              <a:gd name="connsiteX13" fmla="*/ 1223963 w 1707356"/>
              <a:gd name="connsiteY13" fmla="*/ 119063 h 1073944"/>
              <a:gd name="connsiteX14" fmla="*/ 1212056 w 1707356"/>
              <a:gd name="connsiteY14" fmla="*/ 97631 h 1073944"/>
              <a:gd name="connsiteX15" fmla="*/ 1193006 w 1707356"/>
              <a:gd name="connsiteY15" fmla="*/ 80963 h 1073944"/>
              <a:gd name="connsiteX16" fmla="*/ 1154906 w 1707356"/>
              <a:gd name="connsiteY16" fmla="*/ 57150 h 1073944"/>
              <a:gd name="connsiteX17" fmla="*/ 1126331 w 1707356"/>
              <a:gd name="connsiteY17" fmla="*/ 35719 h 1073944"/>
              <a:gd name="connsiteX18" fmla="*/ 1119188 w 1707356"/>
              <a:gd name="connsiteY18" fmla="*/ 23813 h 1073944"/>
              <a:gd name="connsiteX19" fmla="*/ 1116806 w 1707356"/>
              <a:gd name="connsiteY19" fmla="*/ 14288 h 1073944"/>
              <a:gd name="connsiteX20" fmla="*/ 1123950 w 1707356"/>
              <a:gd name="connsiteY20" fmla="*/ 0 h 1073944"/>
              <a:gd name="connsiteX21" fmla="*/ 1147763 w 1707356"/>
              <a:gd name="connsiteY21" fmla="*/ 0 h 1073944"/>
              <a:gd name="connsiteX22" fmla="*/ 1197769 w 1707356"/>
              <a:gd name="connsiteY22" fmla="*/ 2381 h 1073944"/>
              <a:gd name="connsiteX23" fmla="*/ 1290638 w 1707356"/>
              <a:gd name="connsiteY23" fmla="*/ 19050 h 1073944"/>
              <a:gd name="connsiteX24" fmla="*/ 1369219 w 1707356"/>
              <a:gd name="connsiteY24" fmla="*/ 40481 h 1073944"/>
              <a:gd name="connsiteX25" fmla="*/ 1438275 w 1707356"/>
              <a:gd name="connsiteY25" fmla="*/ 64294 h 1073944"/>
              <a:gd name="connsiteX26" fmla="*/ 1488281 w 1707356"/>
              <a:gd name="connsiteY26" fmla="*/ 85725 h 1073944"/>
              <a:gd name="connsiteX27" fmla="*/ 1533525 w 1707356"/>
              <a:gd name="connsiteY27" fmla="*/ 109538 h 1073944"/>
              <a:gd name="connsiteX28" fmla="*/ 1571625 w 1707356"/>
              <a:gd name="connsiteY28" fmla="*/ 133350 h 1073944"/>
              <a:gd name="connsiteX29" fmla="*/ 1607344 w 1707356"/>
              <a:gd name="connsiteY29" fmla="*/ 159544 h 1073944"/>
              <a:gd name="connsiteX30" fmla="*/ 1638300 w 1707356"/>
              <a:gd name="connsiteY30" fmla="*/ 183356 h 1073944"/>
              <a:gd name="connsiteX31" fmla="*/ 1662113 w 1707356"/>
              <a:gd name="connsiteY31" fmla="*/ 207169 h 1073944"/>
              <a:gd name="connsiteX32" fmla="*/ 1681163 w 1707356"/>
              <a:gd name="connsiteY32" fmla="*/ 228600 h 1073944"/>
              <a:gd name="connsiteX33" fmla="*/ 1702594 w 1707356"/>
              <a:gd name="connsiteY33" fmla="*/ 259556 h 1073944"/>
              <a:gd name="connsiteX34" fmla="*/ 1707356 w 1707356"/>
              <a:gd name="connsiteY34" fmla="*/ 276225 h 1073944"/>
              <a:gd name="connsiteX35" fmla="*/ 1702594 w 1707356"/>
              <a:gd name="connsiteY35" fmla="*/ 292894 h 1073944"/>
              <a:gd name="connsiteX36" fmla="*/ 1683544 w 1707356"/>
              <a:gd name="connsiteY36" fmla="*/ 309563 h 1073944"/>
              <a:gd name="connsiteX37" fmla="*/ 1652588 w 1707356"/>
              <a:gd name="connsiteY37" fmla="*/ 314325 h 1073944"/>
              <a:gd name="connsiteX38" fmla="*/ 1631156 w 1707356"/>
              <a:gd name="connsiteY38" fmla="*/ 321469 h 1073944"/>
              <a:gd name="connsiteX39" fmla="*/ 1497806 w 1707356"/>
              <a:gd name="connsiteY39" fmla="*/ 400050 h 1073944"/>
              <a:gd name="connsiteX40" fmla="*/ 1319213 w 1707356"/>
              <a:gd name="connsiteY40" fmla="*/ 507206 h 1073944"/>
              <a:gd name="connsiteX41" fmla="*/ 1195388 w 1707356"/>
              <a:gd name="connsiteY41" fmla="*/ 581025 h 1073944"/>
              <a:gd name="connsiteX42" fmla="*/ 1045369 w 1707356"/>
              <a:gd name="connsiteY42" fmla="*/ 664369 h 1073944"/>
              <a:gd name="connsiteX43" fmla="*/ 881063 w 1707356"/>
              <a:gd name="connsiteY43" fmla="*/ 747713 h 1073944"/>
              <a:gd name="connsiteX44" fmla="*/ 711994 w 1707356"/>
              <a:gd name="connsiteY44" fmla="*/ 831056 h 1073944"/>
              <a:gd name="connsiteX45" fmla="*/ 535781 w 1707356"/>
              <a:gd name="connsiteY45" fmla="*/ 904875 h 1073944"/>
              <a:gd name="connsiteX46" fmla="*/ 357188 w 1707356"/>
              <a:gd name="connsiteY46" fmla="*/ 973931 h 1073944"/>
              <a:gd name="connsiteX47" fmla="*/ 185738 w 1707356"/>
              <a:gd name="connsiteY47" fmla="*/ 1033463 h 1073944"/>
              <a:gd name="connsiteX48" fmla="*/ 83344 w 1707356"/>
              <a:gd name="connsiteY48" fmla="*/ 1066800 h 1073944"/>
              <a:gd name="connsiteX49" fmla="*/ 45244 w 1707356"/>
              <a:gd name="connsiteY49" fmla="*/ 1073944 h 1073944"/>
              <a:gd name="connsiteX50" fmla="*/ 19050 w 1707356"/>
              <a:gd name="connsiteY50" fmla="*/ 1073944 h 1073944"/>
              <a:gd name="connsiteX51" fmla="*/ 2381 w 1707356"/>
              <a:gd name="connsiteY51" fmla="*/ 1069181 h 1073944"/>
              <a:gd name="connsiteX52" fmla="*/ 0 w 1707356"/>
              <a:gd name="connsiteY52" fmla="*/ 1062038 h 1073944"/>
              <a:gd name="connsiteX53" fmla="*/ 2381 w 1707356"/>
              <a:gd name="connsiteY53" fmla="*/ 1047750 h 1073944"/>
              <a:gd name="connsiteX54" fmla="*/ 11906 w 1707356"/>
              <a:gd name="connsiteY54" fmla="*/ 1031081 h 1073944"/>
              <a:gd name="connsiteX55" fmla="*/ 23813 w 1707356"/>
              <a:gd name="connsiteY55" fmla="*/ 1014413 h 1073944"/>
              <a:gd name="connsiteX56" fmla="*/ 64294 w 1707356"/>
              <a:gd name="connsiteY56" fmla="*/ 990600 h 1073944"/>
              <a:gd name="connsiteX57" fmla="*/ 252413 w 1707356"/>
              <a:gd name="connsiteY57" fmla="*/ 892969 h 1073944"/>
              <a:gd name="connsiteX58" fmla="*/ 409575 w 1707356"/>
              <a:gd name="connsiteY58" fmla="*/ 807244 h 1073944"/>
              <a:gd name="connsiteX59" fmla="*/ 566738 w 1707356"/>
              <a:gd name="connsiteY59" fmla="*/ 716756 h 1073944"/>
              <a:gd name="connsiteX60" fmla="*/ 733425 w 1707356"/>
              <a:gd name="connsiteY60" fmla="*/ 611981 h 107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07356" h="1073944">
                <a:moveTo>
                  <a:pt x="733425" y="611981"/>
                </a:moveTo>
                <a:lnTo>
                  <a:pt x="828675" y="547688"/>
                </a:lnTo>
                <a:lnTo>
                  <a:pt x="921544" y="483394"/>
                </a:lnTo>
                <a:lnTo>
                  <a:pt x="1009650" y="416719"/>
                </a:lnTo>
                <a:lnTo>
                  <a:pt x="1081088" y="354806"/>
                </a:lnTo>
                <a:lnTo>
                  <a:pt x="1143000" y="297656"/>
                </a:lnTo>
                <a:lnTo>
                  <a:pt x="1166813" y="278606"/>
                </a:lnTo>
                <a:lnTo>
                  <a:pt x="1195388" y="252413"/>
                </a:lnTo>
                <a:lnTo>
                  <a:pt x="1212056" y="233363"/>
                </a:lnTo>
                <a:lnTo>
                  <a:pt x="1226344" y="209550"/>
                </a:lnTo>
                <a:lnTo>
                  <a:pt x="1231106" y="192881"/>
                </a:lnTo>
                <a:lnTo>
                  <a:pt x="1233488" y="166688"/>
                </a:lnTo>
                <a:lnTo>
                  <a:pt x="1233488" y="150019"/>
                </a:lnTo>
                <a:lnTo>
                  <a:pt x="1223963" y="119063"/>
                </a:lnTo>
                <a:lnTo>
                  <a:pt x="1212056" y="97631"/>
                </a:lnTo>
                <a:lnTo>
                  <a:pt x="1193006" y="80963"/>
                </a:lnTo>
                <a:lnTo>
                  <a:pt x="1154906" y="57150"/>
                </a:lnTo>
                <a:lnTo>
                  <a:pt x="1126331" y="35719"/>
                </a:lnTo>
                <a:lnTo>
                  <a:pt x="1119188" y="23813"/>
                </a:lnTo>
                <a:lnTo>
                  <a:pt x="1116806" y="14288"/>
                </a:lnTo>
                <a:lnTo>
                  <a:pt x="1123950" y="0"/>
                </a:lnTo>
                <a:lnTo>
                  <a:pt x="1147763" y="0"/>
                </a:lnTo>
                <a:lnTo>
                  <a:pt x="1197769" y="2381"/>
                </a:lnTo>
                <a:lnTo>
                  <a:pt x="1290638" y="19050"/>
                </a:lnTo>
                <a:lnTo>
                  <a:pt x="1369219" y="40481"/>
                </a:lnTo>
                <a:lnTo>
                  <a:pt x="1438275" y="64294"/>
                </a:lnTo>
                <a:lnTo>
                  <a:pt x="1488281" y="85725"/>
                </a:lnTo>
                <a:lnTo>
                  <a:pt x="1533525" y="109538"/>
                </a:lnTo>
                <a:lnTo>
                  <a:pt x="1571625" y="133350"/>
                </a:lnTo>
                <a:lnTo>
                  <a:pt x="1607344" y="159544"/>
                </a:lnTo>
                <a:lnTo>
                  <a:pt x="1638300" y="183356"/>
                </a:lnTo>
                <a:lnTo>
                  <a:pt x="1662113" y="207169"/>
                </a:lnTo>
                <a:lnTo>
                  <a:pt x="1681163" y="228600"/>
                </a:lnTo>
                <a:lnTo>
                  <a:pt x="1702594" y="259556"/>
                </a:lnTo>
                <a:lnTo>
                  <a:pt x="1707356" y="276225"/>
                </a:lnTo>
                <a:lnTo>
                  <a:pt x="1702594" y="292894"/>
                </a:lnTo>
                <a:lnTo>
                  <a:pt x="1683544" y="309563"/>
                </a:lnTo>
                <a:lnTo>
                  <a:pt x="1652588" y="314325"/>
                </a:lnTo>
                <a:lnTo>
                  <a:pt x="1631156" y="321469"/>
                </a:lnTo>
                <a:lnTo>
                  <a:pt x="1497806" y="400050"/>
                </a:lnTo>
                <a:lnTo>
                  <a:pt x="1319213" y="507206"/>
                </a:lnTo>
                <a:lnTo>
                  <a:pt x="1195388" y="581025"/>
                </a:lnTo>
                <a:lnTo>
                  <a:pt x="1045369" y="664369"/>
                </a:lnTo>
                <a:lnTo>
                  <a:pt x="881063" y="747713"/>
                </a:lnTo>
                <a:lnTo>
                  <a:pt x="711994" y="831056"/>
                </a:lnTo>
                <a:lnTo>
                  <a:pt x="535781" y="904875"/>
                </a:lnTo>
                <a:lnTo>
                  <a:pt x="357188" y="973931"/>
                </a:lnTo>
                <a:lnTo>
                  <a:pt x="185738" y="1033463"/>
                </a:lnTo>
                <a:lnTo>
                  <a:pt x="83344" y="1066800"/>
                </a:lnTo>
                <a:lnTo>
                  <a:pt x="45244" y="1073944"/>
                </a:lnTo>
                <a:lnTo>
                  <a:pt x="19050" y="1073944"/>
                </a:lnTo>
                <a:lnTo>
                  <a:pt x="2381" y="1069181"/>
                </a:lnTo>
                <a:lnTo>
                  <a:pt x="0" y="1062038"/>
                </a:lnTo>
                <a:lnTo>
                  <a:pt x="2381" y="1047750"/>
                </a:lnTo>
                <a:lnTo>
                  <a:pt x="11906" y="1031081"/>
                </a:lnTo>
                <a:lnTo>
                  <a:pt x="23813" y="1014413"/>
                </a:lnTo>
                <a:lnTo>
                  <a:pt x="64294" y="990600"/>
                </a:lnTo>
                <a:lnTo>
                  <a:pt x="252413" y="892969"/>
                </a:lnTo>
                <a:lnTo>
                  <a:pt x="409575" y="807244"/>
                </a:lnTo>
                <a:lnTo>
                  <a:pt x="566738" y="716756"/>
                </a:lnTo>
                <a:lnTo>
                  <a:pt x="733425" y="611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CA7D92E8-3BD5-304F-9A3B-DF54D47EB7BA}"/>
              </a:ext>
            </a:extLst>
          </p:cNvPr>
          <p:cNvSpPr/>
          <p:nvPr/>
        </p:nvSpPr>
        <p:spPr>
          <a:xfrm>
            <a:off x="5291138" y="4840288"/>
            <a:ext cx="1416050" cy="1006475"/>
          </a:xfrm>
          <a:custGeom>
            <a:avLst/>
            <a:gdLst>
              <a:gd name="connsiteX0" fmla="*/ 740568 w 1416843"/>
              <a:gd name="connsiteY0" fmla="*/ 469107 h 1004888"/>
              <a:gd name="connsiteX1" fmla="*/ 669131 w 1416843"/>
              <a:gd name="connsiteY1" fmla="*/ 411957 h 1004888"/>
              <a:gd name="connsiteX2" fmla="*/ 623887 w 1416843"/>
              <a:gd name="connsiteY2" fmla="*/ 376238 h 1004888"/>
              <a:gd name="connsiteX3" fmla="*/ 569118 w 1416843"/>
              <a:gd name="connsiteY3" fmla="*/ 338138 h 1004888"/>
              <a:gd name="connsiteX4" fmla="*/ 516731 w 1416843"/>
              <a:gd name="connsiteY4" fmla="*/ 304800 h 1004888"/>
              <a:gd name="connsiteX5" fmla="*/ 466725 w 1416843"/>
              <a:gd name="connsiteY5" fmla="*/ 278607 h 1004888"/>
              <a:gd name="connsiteX6" fmla="*/ 388143 w 1416843"/>
              <a:gd name="connsiteY6" fmla="*/ 240507 h 1004888"/>
              <a:gd name="connsiteX7" fmla="*/ 297656 w 1416843"/>
              <a:gd name="connsiteY7" fmla="*/ 197644 h 1004888"/>
              <a:gd name="connsiteX8" fmla="*/ 183356 w 1416843"/>
              <a:gd name="connsiteY8" fmla="*/ 135732 h 1004888"/>
              <a:gd name="connsiteX9" fmla="*/ 95250 w 1416843"/>
              <a:gd name="connsiteY9" fmla="*/ 85725 h 1004888"/>
              <a:gd name="connsiteX10" fmla="*/ 21431 w 1416843"/>
              <a:gd name="connsiteY10" fmla="*/ 40482 h 1004888"/>
              <a:gd name="connsiteX11" fmla="*/ 0 w 1416843"/>
              <a:gd name="connsiteY11" fmla="*/ 21432 h 1004888"/>
              <a:gd name="connsiteX12" fmla="*/ 0 w 1416843"/>
              <a:gd name="connsiteY12" fmla="*/ 14288 h 1004888"/>
              <a:gd name="connsiteX13" fmla="*/ 7143 w 1416843"/>
              <a:gd name="connsiteY13" fmla="*/ 4763 h 1004888"/>
              <a:gd name="connsiteX14" fmla="*/ 21431 w 1416843"/>
              <a:gd name="connsiteY14" fmla="*/ 0 h 1004888"/>
              <a:gd name="connsiteX15" fmla="*/ 50006 w 1416843"/>
              <a:gd name="connsiteY15" fmla="*/ 0 h 1004888"/>
              <a:gd name="connsiteX16" fmla="*/ 116681 w 1416843"/>
              <a:gd name="connsiteY16" fmla="*/ 9525 h 1004888"/>
              <a:gd name="connsiteX17" fmla="*/ 230981 w 1416843"/>
              <a:gd name="connsiteY17" fmla="*/ 35719 h 1004888"/>
              <a:gd name="connsiteX18" fmla="*/ 345281 w 1416843"/>
              <a:gd name="connsiteY18" fmla="*/ 64294 h 1004888"/>
              <a:gd name="connsiteX19" fmla="*/ 461962 w 1416843"/>
              <a:gd name="connsiteY19" fmla="*/ 97632 h 1004888"/>
              <a:gd name="connsiteX20" fmla="*/ 540543 w 1416843"/>
              <a:gd name="connsiteY20" fmla="*/ 123825 h 1004888"/>
              <a:gd name="connsiteX21" fmla="*/ 609600 w 1416843"/>
              <a:gd name="connsiteY21" fmla="*/ 147638 h 1004888"/>
              <a:gd name="connsiteX22" fmla="*/ 688181 w 1416843"/>
              <a:gd name="connsiteY22" fmla="*/ 178594 h 1004888"/>
              <a:gd name="connsiteX23" fmla="*/ 745331 w 1416843"/>
              <a:gd name="connsiteY23" fmla="*/ 202407 h 1004888"/>
              <a:gd name="connsiteX24" fmla="*/ 800100 w 1416843"/>
              <a:gd name="connsiteY24" fmla="*/ 226219 h 1004888"/>
              <a:gd name="connsiteX25" fmla="*/ 881062 w 1416843"/>
              <a:gd name="connsiteY25" fmla="*/ 264319 h 1004888"/>
              <a:gd name="connsiteX26" fmla="*/ 938212 w 1416843"/>
              <a:gd name="connsiteY26" fmla="*/ 292894 h 1004888"/>
              <a:gd name="connsiteX27" fmla="*/ 1004887 w 1416843"/>
              <a:gd name="connsiteY27" fmla="*/ 330994 h 1004888"/>
              <a:gd name="connsiteX28" fmla="*/ 1088231 w 1416843"/>
              <a:gd name="connsiteY28" fmla="*/ 378619 h 1004888"/>
              <a:gd name="connsiteX29" fmla="*/ 1162050 w 1416843"/>
              <a:gd name="connsiteY29" fmla="*/ 423863 h 1004888"/>
              <a:gd name="connsiteX30" fmla="*/ 1223962 w 1416843"/>
              <a:gd name="connsiteY30" fmla="*/ 469107 h 1004888"/>
              <a:gd name="connsiteX31" fmla="*/ 1285875 w 1416843"/>
              <a:gd name="connsiteY31" fmla="*/ 511969 h 1004888"/>
              <a:gd name="connsiteX32" fmla="*/ 1312068 w 1416843"/>
              <a:gd name="connsiteY32" fmla="*/ 535782 h 1004888"/>
              <a:gd name="connsiteX33" fmla="*/ 1331118 w 1416843"/>
              <a:gd name="connsiteY33" fmla="*/ 573882 h 1004888"/>
              <a:gd name="connsiteX34" fmla="*/ 1357312 w 1416843"/>
              <a:gd name="connsiteY34" fmla="*/ 628650 h 1004888"/>
              <a:gd name="connsiteX35" fmla="*/ 1378743 w 1416843"/>
              <a:gd name="connsiteY35" fmla="*/ 681038 h 1004888"/>
              <a:gd name="connsiteX36" fmla="*/ 1395412 w 1416843"/>
              <a:gd name="connsiteY36" fmla="*/ 733425 h 1004888"/>
              <a:gd name="connsiteX37" fmla="*/ 1404937 w 1416843"/>
              <a:gd name="connsiteY37" fmla="*/ 771525 h 1004888"/>
              <a:gd name="connsiteX38" fmla="*/ 1416843 w 1416843"/>
              <a:gd name="connsiteY38" fmla="*/ 831057 h 1004888"/>
              <a:gd name="connsiteX39" fmla="*/ 1414462 w 1416843"/>
              <a:gd name="connsiteY39" fmla="*/ 873919 h 1004888"/>
              <a:gd name="connsiteX40" fmla="*/ 1402556 w 1416843"/>
              <a:gd name="connsiteY40" fmla="*/ 926307 h 1004888"/>
              <a:gd name="connsiteX41" fmla="*/ 1378743 w 1416843"/>
              <a:gd name="connsiteY41" fmla="*/ 971550 h 1004888"/>
              <a:gd name="connsiteX42" fmla="*/ 1347787 w 1416843"/>
              <a:gd name="connsiteY42" fmla="*/ 1000125 h 1004888"/>
              <a:gd name="connsiteX43" fmla="*/ 1316831 w 1416843"/>
              <a:gd name="connsiteY43" fmla="*/ 1004888 h 1004888"/>
              <a:gd name="connsiteX44" fmla="*/ 1278731 w 1416843"/>
              <a:gd name="connsiteY44" fmla="*/ 995363 h 1004888"/>
              <a:gd name="connsiteX45" fmla="*/ 1243012 w 1416843"/>
              <a:gd name="connsiteY45" fmla="*/ 976313 h 1004888"/>
              <a:gd name="connsiteX46" fmla="*/ 1195387 w 1416843"/>
              <a:gd name="connsiteY46" fmla="*/ 940594 h 1004888"/>
              <a:gd name="connsiteX47" fmla="*/ 1145381 w 1416843"/>
              <a:gd name="connsiteY47" fmla="*/ 888207 h 1004888"/>
              <a:gd name="connsiteX48" fmla="*/ 1073943 w 1416843"/>
              <a:gd name="connsiteY48" fmla="*/ 802482 h 1004888"/>
              <a:gd name="connsiteX49" fmla="*/ 1038225 w 1416843"/>
              <a:gd name="connsiteY49" fmla="*/ 754857 h 1004888"/>
              <a:gd name="connsiteX50" fmla="*/ 978693 w 1416843"/>
              <a:gd name="connsiteY50" fmla="*/ 690563 h 1004888"/>
              <a:gd name="connsiteX51" fmla="*/ 883443 w 1416843"/>
              <a:gd name="connsiteY51" fmla="*/ 597694 h 1004888"/>
              <a:gd name="connsiteX52" fmla="*/ 740568 w 1416843"/>
              <a:gd name="connsiteY52" fmla="*/ 469107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16843" h="1004888">
                <a:moveTo>
                  <a:pt x="740568" y="469107"/>
                </a:moveTo>
                <a:lnTo>
                  <a:pt x="669131" y="411957"/>
                </a:lnTo>
                <a:lnTo>
                  <a:pt x="623887" y="376238"/>
                </a:lnTo>
                <a:lnTo>
                  <a:pt x="569118" y="338138"/>
                </a:lnTo>
                <a:lnTo>
                  <a:pt x="516731" y="304800"/>
                </a:lnTo>
                <a:lnTo>
                  <a:pt x="466725" y="278607"/>
                </a:lnTo>
                <a:lnTo>
                  <a:pt x="388143" y="240507"/>
                </a:lnTo>
                <a:lnTo>
                  <a:pt x="297656" y="197644"/>
                </a:lnTo>
                <a:lnTo>
                  <a:pt x="183356" y="135732"/>
                </a:lnTo>
                <a:lnTo>
                  <a:pt x="95250" y="85725"/>
                </a:lnTo>
                <a:lnTo>
                  <a:pt x="21431" y="40482"/>
                </a:lnTo>
                <a:lnTo>
                  <a:pt x="0" y="21432"/>
                </a:lnTo>
                <a:lnTo>
                  <a:pt x="0" y="14288"/>
                </a:lnTo>
                <a:lnTo>
                  <a:pt x="7143" y="4763"/>
                </a:lnTo>
                <a:lnTo>
                  <a:pt x="21431" y="0"/>
                </a:lnTo>
                <a:lnTo>
                  <a:pt x="50006" y="0"/>
                </a:lnTo>
                <a:lnTo>
                  <a:pt x="116681" y="9525"/>
                </a:lnTo>
                <a:lnTo>
                  <a:pt x="230981" y="35719"/>
                </a:lnTo>
                <a:lnTo>
                  <a:pt x="345281" y="64294"/>
                </a:lnTo>
                <a:lnTo>
                  <a:pt x="461962" y="97632"/>
                </a:lnTo>
                <a:lnTo>
                  <a:pt x="540543" y="123825"/>
                </a:lnTo>
                <a:lnTo>
                  <a:pt x="609600" y="147638"/>
                </a:lnTo>
                <a:lnTo>
                  <a:pt x="688181" y="178594"/>
                </a:lnTo>
                <a:lnTo>
                  <a:pt x="745331" y="202407"/>
                </a:lnTo>
                <a:lnTo>
                  <a:pt x="800100" y="226219"/>
                </a:lnTo>
                <a:lnTo>
                  <a:pt x="881062" y="264319"/>
                </a:lnTo>
                <a:lnTo>
                  <a:pt x="938212" y="292894"/>
                </a:lnTo>
                <a:lnTo>
                  <a:pt x="1004887" y="330994"/>
                </a:lnTo>
                <a:lnTo>
                  <a:pt x="1088231" y="378619"/>
                </a:lnTo>
                <a:lnTo>
                  <a:pt x="1162050" y="423863"/>
                </a:lnTo>
                <a:lnTo>
                  <a:pt x="1223962" y="469107"/>
                </a:lnTo>
                <a:lnTo>
                  <a:pt x="1285875" y="511969"/>
                </a:lnTo>
                <a:lnTo>
                  <a:pt x="1312068" y="535782"/>
                </a:lnTo>
                <a:lnTo>
                  <a:pt x="1331118" y="573882"/>
                </a:lnTo>
                <a:lnTo>
                  <a:pt x="1357312" y="628650"/>
                </a:lnTo>
                <a:lnTo>
                  <a:pt x="1378743" y="681038"/>
                </a:lnTo>
                <a:lnTo>
                  <a:pt x="1395412" y="733425"/>
                </a:lnTo>
                <a:lnTo>
                  <a:pt x="1404937" y="771525"/>
                </a:lnTo>
                <a:lnTo>
                  <a:pt x="1416843" y="831057"/>
                </a:lnTo>
                <a:lnTo>
                  <a:pt x="1414462" y="873919"/>
                </a:lnTo>
                <a:lnTo>
                  <a:pt x="1402556" y="926307"/>
                </a:lnTo>
                <a:lnTo>
                  <a:pt x="1378743" y="971550"/>
                </a:lnTo>
                <a:lnTo>
                  <a:pt x="1347787" y="1000125"/>
                </a:lnTo>
                <a:lnTo>
                  <a:pt x="1316831" y="1004888"/>
                </a:lnTo>
                <a:lnTo>
                  <a:pt x="1278731" y="995363"/>
                </a:lnTo>
                <a:lnTo>
                  <a:pt x="1243012" y="976313"/>
                </a:lnTo>
                <a:lnTo>
                  <a:pt x="1195387" y="940594"/>
                </a:lnTo>
                <a:lnTo>
                  <a:pt x="1145381" y="888207"/>
                </a:lnTo>
                <a:lnTo>
                  <a:pt x="1073943" y="802482"/>
                </a:lnTo>
                <a:lnTo>
                  <a:pt x="1038225" y="754857"/>
                </a:lnTo>
                <a:lnTo>
                  <a:pt x="978693" y="690563"/>
                </a:lnTo>
                <a:lnTo>
                  <a:pt x="883443" y="597694"/>
                </a:lnTo>
                <a:lnTo>
                  <a:pt x="740568" y="4691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DF768A6-24A0-6046-96CE-2C35EC4542C8}"/>
              </a:ext>
            </a:extLst>
          </p:cNvPr>
          <p:cNvSpPr/>
          <p:nvPr/>
        </p:nvSpPr>
        <p:spPr>
          <a:xfrm>
            <a:off x="3470275" y="2335213"/>
            <a:ext cx="3284538" cy="1951037"/>
          </a:xfrm>
          <a:custGeom>
            <a:avLst/>
            <a:gdLst>
              <a:gd name="connsiteX0" fmla="*/ 1466850 w 3284765"/>
              <a:gd name="connsiteY0" fmla="*/ 122464 h 1951264"/>
              <a:gd name="connsiteX1" fmla="*/ 1243693 w 3284765"/>
              <a:gd name="connsiteY1" fmla="*/ 144235 h 1951264"/>
              <a:gd name="connsiteX2" fmla="*/ 1091293 w 3284765"/>
              <a:gd name="connsiteY2" fmla="*/ 160564 h 1951264"/>
              <a:gd name="connsiteX3" fmla="*/ 889908 w 3284765"/>
              <a:gd name="connsiteY3" fmla="*/ 179614 h 1951264"/>
              <a:gd name="connsiteX4" fmla="*/ 625929 w 3284765"/>
              <a:gd name="connsiteY4" fmla="*/ 225878 h 1951264"/>
              <a:gd name="connsiteX5" fmla="*/ 253093 w 3284765"/>
              <a:gd name="connsiteY5" fmla="*/ 296635 h 1951264"/>
              <a:gd name="connsiteX6" fmla="*/ 0 w 3284765"/>
              <a:gd name="connsiteY6" fmla="*/ 351064 h 1951264"/>
              <a:gd name="connsiteX7" fmla="*/ 16329 w 3284765"/>
              <a:gd name="connsiteY7" fmla="*/ 506185 h 1951264"/>
              <a:gd name="connsiteX8" fmla="*/ 201386 w 3284765"/>
              <a:gd name="connsiteY8" fmla="*/ 465364 h 1951264"/>
              <a:gd name="connsiteX9" fmla="*/ 410936 w 3284765"/>
              <a:gd name="connsiteY9" fmla="*/ 421821 h 1951264"/>
              <a:gd name="connsiteX10" fmla="*/ 672193 w 3284765"/>
              <a:gd name="connsiteY10" fmla="*/ 370114 h 1951264"/>
              <a:gd name="connsiteX11" fmla="*/ 898072 w 3284765"/>
              <a:gd name="connsiteY11" fmla="*/ 332014 h 1951264"/>
              <a:gd name="connsiteX12" fmla="*/ 1096736 w 3284765"/>
              <a:gd name="connsiteY12" fmla="*/ 318407 h 1951264"/>
              <a:gd name="connsiteX13" fmla="*/ 1344386 w 3284765"/>
              <a:gd name="connsiteY13" fmla="*/ 285750 h 1951264"/>
              <a:gd name="connsiteX14" fmla="*/ 1586593 w 3284765"/>
              <a:gd name="connsiteY14" fmla="*/ 263978 h 1951264"/>
              <a:gd name="connsiteX15" fmla="*/ 1801586 w 3284765"/>
              <a:gd name="connsiteY15" fmla="*/ 250371 h 1951264"/>
              <a:gd name="connsiteX16" fmla="*/ 1910443 w 3284765"/>
              <a:gd name="connsiteY16" fmla="*/ 244928 h 1951264"/>
              <a:gd name="connsiteX17" fmla="*/ 2098222 w 3284765"/>
              <a:gd name="connsiteY17" fmla="*/ 225878 h 1951264"/>
              <a:gd name="connsiteX18" fmla="*/ 2272393 w 3284765"/>
              <a:gd name="connsiteY18" fmla="*/ 223157 h 1951264"/>
              <a:gd name="connsiteX19" fmla="*/ 2460172 w 3284765"/>
              <a:gd name="connsiteY19" fmla="*/ 217714 h 1951264"/>
              <a:gd name="connsiteX20" fmla="*/ 2607129 w 3284765"/>
              <a:gd name="connsiteY20" fmla="*/ 212271 h 1951264"/>
              <a:gd name="connsiteX21" fmla="*/ 2754086 w 3284765"/>
              <a:gd name="connsiteY21" fmla="*/ 204107 h 1951264"/>
              <a:gd name="connsiteX22" fmla="*/ 2797629 w 3284765"/>
              <a:gd name="connsiteY22" fmla="*/ 206828 h 1951264"/>
              <a:gd name="connsiteX23" fmla="*/ 2835729 w 3284765"/>
              <a:gd name="connsiteY23" fmla="*/ 212271 h 1951264"/>
              <a:gd name="connsiteX24" fmla="*/ 2862943 w 3284765"/>
              <a:gd name="connsiteY24" fmla="*/ 223157 h 1951264"/>
              <a:gd name="connsiteX25" fmla="*/ 2881993 w 3284765"/>
              <a:gd name="connsiteY25" fmla="*/ 236764 h 1951264"/>
              <a:gd name="connsiteX26" fmla="*/ 2901043 w 3284765"/>
              <a:gd name="connsiteY26" fmla="*/ 258535 h 1951264"/>
              <a:gd name="connsiteX27" fmla="*/ 2903765 w 3284765"/>
              <a:gd name="connsiteY27" fmla="*/ 304800 h 1951264"/>
              <a:gd name="connsiteX28" fmla="*/ 2895600 w 3284765"/>
              <a:gd name="connsiteY28" fmla="*/ 541564 h 1951264"/>
              <a:gd name="connsiteX29" fmla="*/ 2876550 w 3284765"/>
              <a:gd name="connsiteY29" fmla="*/ 800100 h 1951264"/>
              <a:gd name="connsiteX30" fmla="*/ 2857500 w 3284765"/>
              <a:gd name="connsiteY30" fmla="*/ 987878 h 1951264"/>
              <a:gd name="connsiteX31" fmla="*/ 2830286 w 3284765"/>
              <a:gd name="connsiteY31" fmla="*/ 1194707 h 1951264"/>
              <a:gd name="connsiteX32" fmla="*/ 2794908 w 3284765"/>
              <a:gd name="connsiteY32" fmla="*/ 1502228 h 1951264"/>
              <a:gd name="connsiteX33" fmla="*/ 2762250 w 3284765"/>
              <a:gd name="connsiteY33" fmla="*/ 1768928 h 1951264"/>
              <a:gd name="connsiteX34" fmla="*/ 2737758 w 3284765"/>
              <a:gd name="connsiteY34" fmla="*/ 1951264 h 1951264"/>
              <a:gd name="connsiteX35" fmla="*/ 2941865 w 3284765"/>
              <a:gd name="connsiteY35" fmla="*/ 1948543 h 1951264"/>
              <a:gd name="connsiteX36" fmla="*/ 2971800 w 3284765"/>
              <a:gd name="connsiteY36" fmla="*/ 1690007 h 1951264"/>
              <a:gd name="connsiteX37" fmla="*/ 3004458 w 3284765"/>
              <a:gd name="connsiteY37" fmla="*/ 1445078 h 1951264"/>
              <a:gd name="connsiteX38" fmla="*/ 3031672 w 3284765"/>
              <a:gd name="connsiteY38" fmla="*/ 1279071 h 1951264"/>
              <a:gd name="connsiteX39" fmla="*/ 3061608 w 3284765"/>
              <a:gd name="connsiteY39" fmla="*/ 1118507 h 1951264"/>
              <a:gd name="connsiteX40" fmla="*/ 3105150 w 3284765"/>
              <a:gd name="connsiteY40" fmla="*/ 906235 h 1951264"/>
              <a:gd name="connsiteX41" fmla="*/ 3118758 w 3284765"/>
              <a:gd name="connsiteY41" fmla="*/ 830035 h 1951264"/>
              <a:gd name="connsiteX42" fmla="*/ 3145972 w 3284765"/>
              <a:gd name="connsiteY42" fmla="*/ 721178 h 1951264"/>
              <a:gd name="connsiteX43" fmla="*/ 3175908 w 3284765"/>
              <a:gd name="connsiteY43" fmla="*/ 585107 h 1951264"/>
              <a:gd name="connsiteX44" fmla="*/ 3194958 w 3284765"/>
              <a:gd name="connsiteY44" fmla="*/ 517071 h 1951264"/>
              <a:gd name="connsiteX45" fmla="*/ 3219450 w 3284765"/>
              <a:gd name="connsiteY45" fmla="*/ 489857 h 1951264"/>
              <a:gd name="connsiteX46" fmla="*/ 3254829 w 3284765"/>
              <a:gd name="connsiteY46" fmla="*/ 446314 h 1951264"/>
              <a:gd name="connsiteX47" fmla="*/ 3279322 w 3284765"/>
              <a:gd name="connsiteY47" fmla="*/ 400050 h 1951264"/>
              <a:gd name="connsiteX48" fmla="*/ 3284765 w 3284765"/>
              <a:gd name="connsiteY48" fmla="*/ 364671 h 1951264"/>
              <a:gd name="connsiteX49" fmla="*/ 3282043 w 3284765"/>
              <a:gd name="connsiteY49" fmla="*/ 334735 h 1951264"/>
              <a:gd name="connsiteX50" fmla="*/ 3273879 w 3284765"/>
              <a:gd name="connsiteY50" fmla="*/ 304800 h 1951264"/>
              <a:gd name="connsiteX51" fmla="*/ 3246665 w 3284765"/>
              <a:gd name="connsiteY51" fmla="*/ 269421 h 1951264"/>
              <a:gd name="connsiteX52" fmla="*/ 3175908 w 3284765"/>
              <a:gd name="connsiteY52" fmla="*/ 198664 h 1951264"/>
              <a:gd name="connsiteX53" fmla="*/ 3058886 w 3284765"/>
              <a:gd name="connsiteY53" fmla="*/ 100693 h 1951264"/>
              <a:gd name="connsiteX54" fmla="*/ 2963636 w 3284765"/>
              <a:gd name="connsiteY54" fmla="*/ 24493 h 1951264"/>
              <a:gd name="connsiteX55" fmla="*/ 2930979 w 3284765"/>
              <a:gd name="connsiteY55" fmla="*/ 0 h 1951264"/>
              <a:gd name="connsiteX56" fmla="*/ 2892879 w 3284765"/>
              <a:gd name="connsiteY56" fmla="*/ 10885 h 1951264"/>
              <a:gd name="connsiteX57" fmla="*/ 2729593 w 3284765"/>
              <a:gd name="connsiteY57" fmla="*/ 46264 h 1951264"/>
              <a:gd name="connsiteX58" fmla="*/ 2650672 w 3284765"/>
              <a:gd name="connsiteY58" fmla="*/ 51707 h 1951264"/>
              <a:gd name="connsiteX59" fmla="*/ 2476500 w 3284765"/>
              <a:gd name="connsiteY59" fmla="*/ 62593 h 1951264"/>
              <a:gd name="connsiteX60" fmla="*/ 2272393 w 3284765"/>
              <a:gd name="connsiteY60" fmla="*/ 68035 h 1951264"/>
              <a:gd name="connsiteX61" fmla="*/ 2090058 w 3284765"/>
              <a:gd name="connsiteY61" fmla="*/ 68035 h 1951264"/>
              <a:gd name="connsiteX62" fmla="*/ 1839686 w 3284765"/>
              <a:gd name="connsiteY62" fmla="*/ 95250 h 1951264"/>
              <a:gd name="connsiteX63" fmla="*/ 1662793 w 3284765"/>
              <a:gd name="connsiteY63" fmla="*/ 106135 h 1951264"/>
              <a:gd name="connsiteX64" fmla="*/ 1466850 w 3284765"/>
              <a:gd name="connsiteY64" fmla="*/ 122464 h 1951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284765" h="1951264">
                <a:moveTo>
                  <a:pt x="1466850" y="122464"/>
                </a:moveTo>
                <a:lnTo>
                  <a:pt x="1243693" y="144235"/>
                </a:lnTo>
                <a:lnTo>
                  <a:pt x="1091293" y="160564"/>
                </a:lnTo>
                <a:lnTo>
                  <a:pt x="889908" y="179614"/>
                </a:lnTo>
                <a:lnTo>
                  <a:pt x="625929" y="225878"/>
                </a:lnTo>
                <a:lnTo>
                  <a:pt x="253093" y="296635"/>
                </a:lnTo>
                <a:lnTo>
                  <a:pt x="0" y="351064"/>
                </a:lnTo>
                <a:lnTo>
                  <a:pt x="16329" y="506185"/>
                </a:lnTo>
                <a:lnTo>
                  <a:pt x="201386" y="465364"/>
                </a:lnTo>
                <a:lnTo>
                  <a:pt x="410936" y="421821"/>
                </a:lnTo>
                <a:lnTo>
                  <a:pt x="672193" y="370114"/>
                </a:lnTo>
                <a:lnTo>
                  <a:pt x="898072" y="332014"/>
                </a:lnTo>
                <a:lnTo>
                  <a:pt x="1096736" y="318407"/>
                </a:lnTo>
                <a:lnTo>
                  <a:pt x="1344386" y="285750"/>
                </a:lnTo>
                <a:lnTo>
                  <a:pt x="1586593" y="263978"/>
                </a:lnTo>
                <a:lnTo>
                  <a:pt x="1801586" y="250371"/>
                </a:lnTo>
                <a:lnTo>
                  <a:pt x="1910443" y="244928"/>
                </a:lnTo>
                <a:lnTo>
                  <a:pt x="2098222" y="225878"/>
                </a:lnTo>
                <a:lnTo>
                  <a:pt x="2272393" y="223157"/>
                </a:lnTo>
                <a:lnTo>
                  <a:pt x="2460172" y="217714"/>
                </a:lnTo>
                <a:lnTo>
                  <a:pt x="2607129" y="212271"/>
                </a:lnTo>
                <a:lnTo>
                  <a:pt x="2754086" y="204107"/>
                </a:lnTo>
                <a:lnTo>
                  <a:pt x="2797629" y="206828"/>
                </a:lnTo>
                <a:lnTo>
                  <a:pt x="2835729" y="212271"/>
                </a:lnTo>
                <a:lnTo>
                  <a:pt x="2862943" y="223157"/>
                </a:lnTo>
                <a:lnTo>
                  <a:pt x="2881993" y="236764"/>
                </a:lnTo>
                <a:lnTo>
                  <a:pt x="2901043" y="258535"/>
                </a:lnTo>
                <a:lnTo>
                  <a:pt x="2903765" y="304800"/>
                </a:lnTo>
                <a:lnTo>
                  <a:pt x="2895600" y="541564"/>
                </a:lnTo>
                <a:lnTo>
                  <a:pt x="2876550" y="800100"/>
                </a:lnTo>
                <a:lnTo>
                  <a:pt x="2857500" y="987878"/>
                </a:lnTo>
                <a:lnTo>
                  <a:pt x="2830286" y="1194707"/>
                </a:lnTo>
                <a:lnTo>
                  <a:pt x="2794908" y="1502228"/>
                </a:lnTo>
                <a:lnTo>
                  <a:pt x="2762250" y="1768928"/>
                </a:lnTo>
                <a:lnTo>
                  <a:pt x="2737758" y="1951264"/>
                </a:lnTo>
                <a:lnTo>
                  <a:pt x="2941865" y="1948543"/>
                </a:lnTo>
                <a:lnTo>
                  <a:pt x="2971800" y="1690007"/>
                </a:lnTo>
                <a:lnTo>
                  <a:pt x="3004458" y="1445078"/>
                </a:lnTo>
                <a:lnTo>
                  <a:pt x="3031672" y="1279071"/>
                </a:lnTo>
                <a:lnTo>
                  <a:pt x="3061608" y="1118507"/>
                </a:lnTo>
                <a:lnTo>
                  <a:pt x="3105150" y="906235"/>
                </a:lnTo>
                <a:lnTo>
                  <a:pt x="3118758" y="830035"/>
                </a:lnTo>
                <a:lnTo>
                  <a:pt x="3145972" y="721178"/>
                </a:lnTo>
                <a:lnTo>
                  <a:pt x="3175908" y="585107"/>
                </a:lnTo>
                <a:lnTo>
                  <a:pt x="3194958" y="517071"/>
                </a:lnTo>
                <a:lnTo>
                  <a:pt x="3219450" y="489857"/>
                </a:lnTo>
                <a:lnTo>
                  <a:pt x="3254829" y="446314"/>
                </a:lnTo>
                <a:lnTo>
                  <a:pt x="3279322" y="400050"/>
                </a:lnTo>
                <a:lnTo>
                  <a:pt x="3284765" y="364671"/>
                </a:lnTo>
                <a:lnTo>
                  <a:pt x="3282043" y="334735"/>
                </a:lnTo>
                <a:lnTo>
                  <a:pt x="3273879" y="304800"/>
                </a:lnTo>
                <a:lnTo>
                  <a:pt x="3246665" y="269421"/>
                </a:lnTo>
                <a:lnTo>
                  <a:pt x="3175908" y="198664"/>
                </a:lnTo>
                <a:lnTo>
                  <a:pt x="3058886" y="100693"/>
                </a:lnTo>
                <a:lnTo>
                  <a:pt x="2963636" y="24493"/>
                </a:lnTo>
                <a:lnTo>
                  <a:pt x="2930979" y="0"/>
                </a:lnTo>
                <a:lnTo>
                  <a:pt x="2892879" y="10885"/>
                </a:lnTo>
                <a:lnTo>
                  <a:pt x="2729593" y="46264"/>
                </a:lnTo>
                <a:lnTo>
                  <a:pt x="2650672" y="51707"/>
                </a:lnTo>
                <a:lnTo>
                  <a:pt x="2476500" y="62593"/>
                </a:lnTo>
                <a:lnTo>
                  <a:pt x="2272393" y="68035"/>
                </a:lnTo>
                <a:lnTo>
                  <a:pt x="2090058" y="68035"/>
                </a:lnTo>
                <a:lnTo>
                  <a:pt x="1839686" y="95250"/>
                </a:lnTo>
                <a:lnTo>
                  <a:pt x="1662793" y="106135"/>
                </a:lnTo>
                <a:lnTo>
                  <a:pt x="1466850" y="1224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B517CAB5-CB04-0743-9D88-98E05E2F20C0}"/>
              </a:ext>
            </a:extLst>
          </p:cNvPr>
          <p:cNvSpPr/>
          <p:nvPr/>
        </p:nvSpPr>
        <p:spPr>
          <a:xfrm>
            <a:off x="4130675" y="1814513"/>
            <a:ext cx="527050" cy="2563812"/>
          </a:xfrm>
          <a:custGeom>
            <a:avLst/>
            <a:gdLst>
              <a:gd name="connsiteX0" fmla="*/ 455500 w 526884"/>
              <a:gd name="connsiteY0" fmla="*/ 1016378 h 2563039"/>
              <a:gd name="connsiteX1" fmla="*/ 455500 w 526884"/>
              <a:gd name="connsiteY1" fmla="*/ 819221 h 2563039"/>
              <a:gd name="connsiteX2" fmla="*/ 458899 w 526884"/>
              <a:gd name="connsiteY2" fmla="*/ 666254 h 2563039"/>
              <a:gd name="connsiteX3" fmla="*/ 472496 w 526884"/>
              <a:gd name="connsiteY3" fmla="*/ 462299 h 2563039"/>
              <a:gd name="connsiteX4" fmla="*/ 479295 w 526884"/>
              <a:gd name="connsiteY4" fmla="*/ 312732 h 2563039"/>
              <a:gd name="connsiteX5" fmla="*/ 482694 w 526884"/>
              <a:gd name="connsiteY5" fmla="*/ 295735 h 2563039"/>
              <a:gd name="connsiteX6" fmla="*/ 492892 w 526884"/>
              <a:gd name="connsiteY6" fmla="*/ 285538 h 2563039"/>
              <a:gd name="connsiteX7" fmla="*/ 520086 w 526884"/>
              <a:gd name="connsiteY7" fmla="*/ 254944 h 2563039"/>
              <a:gd name="connsiteX8" fmla="*/ 526884 w 526884"/>
              <a:gd name="connsiteY8" fmla="*/ 231149 h 2563039"/>
              <a:gd name="connsiteX9" fmla="*/ 523485 w 526884"/>
              <a:gd name="connsiteY9" fmla="*/ 210754 h 2563039"/>
              <a:gd name="connsiteX10" fmla="*/ 506489 w 526884"/>
              <a:gd name="connsiteY10" fmla="*/ 180161 h 2563039"/>
              <a:gd name="connsiteX11" fmla="*/ 472496 w 526884"/>
              <a:gd name="connsiteY11" fmla="*/ 139369 h 2563039"/>
              <a:gd name="connsiteX12" fmla="*/ 414709 w 526884"/>
              <a:gd name="connsiteY12" fmla="*/ 98578 h 2563039"/>
              <a:gd name="connsiteX13" fmla="*/ 346724 w 526884"/>
              <a:gd name="connsiteY13" fmla="*/ 64586 h 2563039"/>
              <a:gd name="connsiteX14" fmla="*/ 251545 w 526884"/>
              <a:gd name="connsiteY14" fmla="*/ 27194 h 2563039"/>
              <a:gd name="connsiteX15" fmla="*/ 183560 w 526884"/>
              <a:gd name="connsiteY15" fmla="*/ 10198 h 2563039"/>
              <a:gd name="connsiteX16" fmla="*/ 108776 w 526884"/>
              <a:gd name="connsiteY16" fmla="*/ 0 h 2563039"/>
              <a:gd name="connsiteX17" fmla="*/ 44190 w 526884"/>
              <a:gd name="connsiteY17" fmla="*/ 10198 h 2563039"/>
              <a:gd name="connsiteX18" fmla="*/ 6798 w 526884"/>
              <a:gd name="connsiteY18" fmla="*/ 27194 h 2563039"/>
              <a:gd name="connsiteX19" fmla="*/ 0 w 526884"/>
              <a:gd name="connsiteY19" fmla="*/ 40791 h 2563039"/>
              <a:gd name="connsiteX20" fmla="*/ 0 w 526884"/>
              <a:gd name="connsiteY20" fmla="*/ 54388 h 2563039"/>
              <a:gd name="connsiteX21" fmla="*/ 10197 w 526884"/>
              <a:gd name="connsiteY21" fmla="*/ 74784 h 2563039"/>
              <a:gd name="connsiteX22" fmla="*/ 37391 w 526884"/>
              <a:gd name="connsiteY22" fmla="*/ 91780 h 2563039"/>
              <a:gd name="connsiteX23" fmla="*/ 61186 w 526884"/>
              <a:gd name="connsiteY23" fmla="*/ 101978 h 2563039"/>
              <a:gd name="connsiteX24" fmla="*/ 88380 w 526884"/>
              <a:gd name="connsiteY24" fmla="*/ 115575 h 2563039"/>
              <a:gd name="connsiteX25" fmla="*/ 139369 w 526884"/>
              <a:gd name="connsiteY25" fmla="*/ 159765 h 2563039"/>
              <a:gd name="connsiteX26" fmla="*/ 176761 w 526884"/>
              <a:gd name="connsiteY26" fmla="*/ 203955 h 2563039"/>
              <a:gd name="connsiteX27" fmla="*/ 190358 w 526884"/>
              <a:gd name="connsiteY27" fmla="*/ 234549 h 2563039"/>
              <a:gd name="connsiteX28" fmla="*/ 200556 w 526884"/>
              <a:gd name="connsiteY28" fmla="*/ 295735 h 2563039"/>
              <a:gd name="connsiteX29" fmla="*/ 207354 w 526884"/>
              <a:gd name="connsiteY29" fmla="*/ 428306 h 2563039"/>
              <a:gd name="connsiteX30" fmla="*/ 210754 w 526884"/>
              <a:gd name="connsiteY30" fmla="*/ 581273 h 2563039"/>
              <a:gd name="connsiteX31" fmla="*/ 210754 w 526884"/>
              <a:gd name="connsiteY31" fmla="*/ 758034 h 2563039"/>
              <a:gd name="connsiteX32" fmla="*/ 210754 w 526884"/>
              <a:gd name="connsiteY32" fmla="*/ 843016 h 2563039"/>
              <a:gd name="connsiteX33" fmla="*/ 220951 w 526884"/>
              <a:gd name="connsiteY33" fmla="*/ 999381 h 2563039"/>
              <a:gd name="connsiteX34" fmla="*/ 231149 w 526884"/>
              <a:gd name="connsiteY34" fmla="*/ 1254326 h 2563039"/>
              <a:gd name="connsiteX35" fmla="*/ 234548 w 526884"/>
              <a:gd name="connsiteY35" fmla="*/ 1509270 h 2563039"/>
              <a:gd name="connsiteX36" fmla="*/ 234548 w 526884"/>
              <a:gd name="connsiteY36" fmla="*/ 1645240 h 2563039"/>
              <a:gd name="connsiteX37" fmla="*/ 237948 w 526884"/>
              <a:gd name="connsiteY37" fmla="*/ 1862793 h 2563039"/>
              <a:gd name="connsiteX38" fmla="*/ 248145 w 526884"/>
              <a:gd name="connsiteY38" fmla="*/ 2097341 h 2563039"/>
              <a:gd name="connsiteX39" fmla="*/ 254944 w 526884"/>
              <a:gd name="connsiteY39" fmla="*/ 2280901 h 2563039"/>
              <a:gd name="connsiteX40" fmla="*/ 258343 w 526884"/>
              <a:gd name="connsiteY40" fmla="*/ 2563039 h 2563039"/>
              <a:gd name="connsiteX41" fmla="*/ 455500 w 526884"/>
              <a:gd name="connsiteY41" fmla="*/ 2546043 h 2563039"/>
              <a:gd name="connsiteX42" fmla="*/ 458899 w 526884"/>
              <a:gd name="connsiteY42" fmla="*/ 2189121 h 2563039"/>
              <a:gd name="connsiteX43" fmla="*/ 455500 w 526884"/>
              <a:gd name="connsiteY43" fmla="*/ 1720024 h 2563039"/>
              <a:gd name="connsiteX44" fmla="*/ 455500 w 526884"/>
              <a:gd name="connsiteY44" fmla="*/ 1016378 h 256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26884" h="2563039">
                <a:moveTo>
                  <a:pt x="455500" y="1016378"/>
                </a:moveTo>
                <a:lnTo>
                  <a:pt x="455500" y="819221"/>
                </a:lnTo>
                <a:lnTo>
                  <a:pt x="458899" y="666254"/>
                </a:lnTo>
                <a:lnTo>
                  <a:pt x="472496" y="462299"/>
                </a:lnTo>
                <a:lnTo>
                  <a:pt x="479295" y="312732"/>
                </a:lnTo>
                <a:lnTo>
                  <a:pt x="482694" y="295735"/>
                </a:lnTo>
                <a:lnTo>
                  <a:pt x="492892" y="285538"/>
                </a:lnTo>
                <a:lnTo>
                  <a:pt x="520086" y="254944"/>
                </a:lnTo>
                <a:lnTo>
                  <a:pt x="526884" y="231149"/>
                </a:lnTo>
                <a:lnTo>
                  <a:pt x="523485" y="210754"/>
                </a:lnTo>
                <a:lnTo>
                  <a:pt x="506489" y="180161"/>
                </a:lnTo>
                <a:lnTo>
                  <a:pt x="472496" y="139369"/>
                </a:lnTo>
                <a:lnTo>
                  <a:pt x="414709" y="98578"/>
                </a:lnTo>
                <a:lnTo>
                  <a:pt x="346724" y="64586"/>
                </a:lnTo>
                <a:lnTo>
                  <a:pt x="251545" y="27194"/>
                </a:lnTo>
                <a:lnTo>
                  <a:pt x="183560" y="10198"/>
                </a:lnTo>
                <a:lnTo>
                  <a:pt x="108776" y="0"/>
                </a:lnTo>
                <a:lnTo>
                  <a:pt x="44190" y="10198"/>
                </a:lnTo>
                <a:lnTo>
                  <a:pt x="6798" y="27194"/>
                </a:lnTo>
                <a:lnTo>
                  <a:pt x="0" y="40791"/>
                </a:lnTo>
                <a:lnTo>
                  <a:pt x="0" y="54388"/>
                </a:lnTo>
                <a:lnTo>
                  <a:pt x="10197" y="74784"/>
                </a:lnTo>
                <a:lnTo>
                  <a:pt x="37391" y="91780"/>
                </a:lnTo>
                <a:lnTo>
                  <a:pt x="61186" y="101978"/>
                </a:lnTo>
                <a:lnTo>
                  <a:pt x="88380" y="115575"/>
                </a:lnTo>
                <a:lnTo>
                  <a:pt x="139369" y="159765"/>
                </a:lnTo>
                <a:lnTo>
                  <a:pt x="176761" y="203955"/>
                </a:lnTo>
                <a:lnTo>
                  <a:pt x="190358" y="234549"/>
                </a:lnTo>
                <a:lnTo>
                  <a:pt x="200556" y="295735"/>
                </a:lnTo>
                <a:lnTo>
                  <a:pt x="207354" y="428306"/>
                </a:lnTo>
                <a:cubicBezTo>
                  <a:pt x="208487" y="479295"/>
                  <a:pt x="209621" y="530284"/>
                  <a:pt x="210754" y="581273"/>
                </a:cubicBezTo>
                <a:lnTo>
                  <a:pt x="210754" y="758034"/>
                </a:lnTo>
                <a:lnTo>
                  <a:pt x="210754" y="843016"/>
                </a:lnTo>
                <a:lnTo>
                  <a:pt x="220951" y="999381"/>
                </a:lnTo>
                <a:lnTo>
                  <a:pt x="231149" y="1254326"/>
                </a:lnTo>
                <a:lnTo>
                  <a:pt x="234548" y="1509270"/>
                </a:lnTo>
                <a:lnTo>
                  <a:pt x="234548" y="1645240"/>
                </a:lnTo>
                <a:cubicBezTo>
                  <a:pt x="235681" y="1717758"/>
                  <a:pt x="236815" y="1790275"/>
                  <a:pt x="237948" y="1862793"/>
                </a:cubicBezTo>
                <a:lnTo>
                  <a:pt x="248145" y="2097341"/>
                </a:lnTo>
                <a:lnTo>
                  <a:pt x="254944" y="2280901"/>
                </a:lnTo>
                <a:lnTo>
                  <a:pt x="258343" y="2563039"/>
                </a:lnTo>
                <a:lnTo>
                  <a:pt x="455500" y="2546043"/>
                </a:lnTo>
                <a:lnTo>
                  <a:pt x="458899" y="2189121"/>
                </a:lnTo>
                <a:lnTo>
                  <a:pt x="455500" y="1720024"/>
                </a:lnTo>
                <a:lnTo>
                  <a:pt x="455500" y="10163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EB0B5D1D-AE49-6546-9019-FE24F849A23E}"/>
              </a:ext>
            </a:extLst>
          </p:cNvPr>
          <p:cNvSpPr/>
          <p:nvPr/>
        </p:nvSpPr>
        <p:spPr>
          <a:xfrm>
            <a:off x="5157788" y="1571625"/>
            <a:ext cx="536575" cy="2732088"/>
          </a:xfrm>
          <a:custGeom>
            <a:avLst/>
            <a:gdLst>
              <a:gd name="connsiteX0" fmla="*/ 413069 w 536637"/>
              <a:gd name="connsiteY0" fmla="*/ 1327469 h 2732609"/>
              <a:gd name="connsiteX1" fmla="*/ 437783 w 536637"/>
              <a:gd name="connsiteY1" fmla="*/ 981480 h 2732609"/>
              <a:gd name="connsiteX2" fmla="*/ 434252 w 536637"/>
              <a:gd name="connsiteY2" fmla="*/ 829668 h 2732609"/>
              <a:gd name="connsiteX3" fmla="*/ 444844 w 536637"/>
              <a:gd name="connsiteY3" fmla="*/ 766119 h 2732609"/>
              <a:gd name="connsiteX4" fmla="*/ 469557 w 536637"/>
              <a:gd name="connsiteY4" fmla="*/ 617838 h 2732609"/>
              <a:gd name="connsiteX5" fmla="*/ 487210 w 536637"/>
              <a:gd name="connsiteY5" fmla="*/ 490740 h 2732609"/>
              <a:gd name="connsiteX6" fmla="*/ 501332 w 536637"/>
              <a:gd name="connsiteY6" fmla="*/ 342459 h 2732609"/>
              <a:gd name="connsiteX7" fmla="*/ 511923 w 536637"/>
              <a:gd name="connsiteY7" fmla="*/ 321276 h 2732609"/>
              <a:gd name="connsiteX8" fmla="*/ 526045 w 536637"/>
              <a:gd name="connsiteY8" fmla="*/ 293032 h 2732609"/>
              <a:gd name="connsiteX9" fmla="*/ 533106 w 536637"/>
              <a:gd name="connsiteY9" fmla="*/ 268319 h 2732609"/>
              <a:gd name="connsiteX10" fmla="*/ 536637 w 536637"/>
              <a:gd name="connsiteY10" fmla="*/ 247135 h 2732609"/>
              <a:gd name="connsiteX11" fmla="*/ 533106 w 536637"/>
              <a:gd name="connsiteY11" fmla="*/ 229483 h 2732609"/>
              <a:gd name="connsiteX12" fmla="*/ 518984 w 536637"/>
              <a:gd name="connsiteY12" fmla="*/ 197708 h 2732609"/>
              <a:gd name="connsiteX13" fmla="*/ 501332 w 536637"/>
              <a:gd name="connsiteY13" fmla="*/ 172995 h 2732609"/>
              <a:gd name="connsiteX14" fmla="*/ 476618 w 536637"/>
              <a:gd name="connsiteY14" fmla="*/ 155342 h 2732609"/>
              <a:gd name="connsiteX15" fmla="*/ 430722 w 536637"/>
              <a:gd name="connsiteY15" fmla="*/ 134159 h 2732609"/>
              <a:gd name="connsiteX16" fmla="*/ 406008 w 536637"/>
              <a:gd name="connsiteY16" fmla="*/ 109446 h 2732609"/>
              <a:gd name="connsiteX17" fmla="*/ 374234 w 536637"/>
              <a:gd name="connsiteY17" fmla="*/ 88263 h 2732609"/>
              <a:gd name="connsiteX18" fmla="*/ 310684 w 536637"/>
              <a:gd name="connsiteY18" fmla="*/ 56488 h 2732609"/>
              <a:gd name="connsiteX19" fmla="*/ 225952 w 536637"/>
              <a:gd name="connsiteY19" fmla="*/ 28244 h 2732609"/>
              <a:gd name="connsiteX20" fmla="*/ 144751 w 536637"/>
              <a:gd name="connsiteY20" fmla="*/ 10592 h 2732609"/>
              <a:gd name="connsiteX21" fmla="*/ 77671 w 536637"/>
              <a:gd name="connsiteY21" fmla="*/ 0 h 2732609"/>
              <a:gd name="connsiteX22" fmla="*/ 38836 w 536637"/>
              <a:gd name="connsiteY22" fmla="*/ 0 h 2732609"/>
              <a:gd name="connsiteX23" fmla="*/ 14122 w 536637"/>
              <a:gd name="connsiteY23" fmla="*/ 3531 h 2732609"/>
              <a:gd name="connsiteX24" fmla="*/ 0 w 536637"/>
              <a:gd name="connsiteY24" fmla="*/ 17653 h 2732609"/>
              <a:gd name="connsiteX25" fmla="*/ 0 w 536637"/>
              <a:gd name="connsiteY25" fmla="*/ 35305 h 2732609"/>
              <a:gd name="connsiteX26" fmla="*/ 7061 w 536637"/>
              <a:gd name="connsiteY26" fmla="*/ 63549 h 2732609"/>
              <a:gd name="connsiteX27" fmla="*/ 24714 w 536637"/>
              <a:gd name="connsiteY27" fmla="*/ 81202 h 2732609"/>
              <a:gd name="connsiteX28" fmla="*/ 52958 w 536637"/>
              <a:gd name="connsiteY28" fmla="*/ 95324 h 2732609"/>
              <a:gd name="connsiteX29" fmla="*/ 88263 w 536637"/>
              <a:gd name="connsiteY29" fmla="*/ 127098 h 2732609"/>
              <a:gd name="connsiteX30" fmla="*/ 120037 w 536637"/>
              <a:gd name="connsiteY30" fmla="*/ 158873 h 2732609"/>
              <a:gd name="connsiteX31" fmla="*/ 148281 w 536637"/>
              <a:gd name="connsiteY31" fmla="*/ 197708 h 2732609"/>
              <a:gd name="connsiteX32" fmla="*/ 172995 w 536637"/>
              <a:gd name="connsiteY32" fmla="*/ 240074 h 2732609"/>
              <a:gd name="connsiteX33" fmla="*/ 183586 w 536637"/>
              <a:gd name="connsiteY33" fmla="*/ 275380 h 2732609"/>
              <a:gd name="connsiteX34" fmla="*/ 187117 w 536637"/>
              <a:gd name="connsiteY34" fmla="*/ 338929 h 2732609"/>
              <a:gd name="connsiteX35" fmla="*/ 190647 w 536637"/>
              <a:gd name="connsiteY35" fmla="*/ 554289 h 2732609"/>
              <a:gd name="connsiteX36" fmla="*/ 190647 w 536637"/>
              <a:gd name="connsiteY36" fmla="*/ 857912 h 2732609"/>
              <a:gd name="connsiteX37" fmla="*/ 190647 w 536637"/>
              <a:gd name="connsiteY37" fmla="*/ 1207432 h 2732609"/>
              <a:gd name="connsiteX38" fmla="*/ 183586 w 536637"/>
              <a:gd name="connsiteY38" fmla="*/ 1468689 h 2732609"/>
              <a:gd name="connsiteX39" fmla="*/ 165934 w 536637"/>
              <a:gd name="connsiteY39" fmla="*/ 1761721 h 2732609"/>
              <a:gd name="connsiteX40" fmla="*/ 162403 w 536637"/>
              <a:gd name="connsiteY40" fmla="*/ 1973551 h 2732609"/>
              <a:gd name="connsiteX41" fmla="*/ 144751 w 536637"/>
              <a:gd name="connsiteY41" fmla="*/ 2305418 h 2732609"/>
              <a:gd name="connsiteX42" fmla="*/ 120037 w 536637"/>
              <a:gd name="connsiteY42" fmla="*/ 2732609 h 2732609"/>
              <a:gd name="connsiteX43" fmla="*/ 321276 w 536637"/>
              <a:gd name="connsiteY43" fmla="*/ 2718487 h 2732609"/>
              <a:gd name="connsiteX44" fmla="*/ 338929 w 536637"/>
              <a:gd name="connsiteY44" fmla="*/ 2393681 h 2732609"/>
              <a:gd name="connsiteX45" fmla="*/ 356581 w 536637"/>
              <a:gd name="connsiteY45" fmla="*/ 2150076 h 2732609"/>
              <a:gd name="connsiteX46" fmla="*/ 370703 w 536637"/>
              <a:gd name="connsiteY46" fmla="*/ 1885288 h 2732609"/>
              <a:gd name="connsiteX47" fmla="*/ 391886 w 536637"/>
              <a:gd name="connsiteY47" fmla="*/ 1737007 h 2732609"/>
              <a:gd name="connsiteX48" fmla="*/ 413069 w 536637"/>
              <a:gd name="connsiteY48" fmla="*/ 1327469 h 2732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36637" h="2732609">
                <a:moveTo>
                  <a:pt x="413069" y="1327469"/>
                </a:moveTo>
                <a:lnTo>
                  <a:pt x="437783" y="981480"/>
                </a:lnTo>
                <a:lnTo>
                  <a:pt x="434252" y="829668"/>
                </a:lnTo>
                <a:lnTo>
                  <a:pt x="444844" y="766119"/>
                </a:lnTo>
                <a:lnTo>
                  <a:pt x="469557" y="617838"/>
                </a:lnTo>
                <a:lnTo>
                  <a:pt x="487210" y="490740"/>
                </a:lnTo>
                <a:lnTo>
                  <a:pt x="501332" y="342459"/>
                </a:lnTo>
                <a:lnTo>
                  <a:pt x="511923" y="321276"/>
                </a:lnTo>
                <a:lnTo>
                  <a:pt x="526045" y="293032"/>
                </a:lnTo>
                <a:lnTo>
                  <a:pt x="533106" y="268319"/>
                </a:lnTo>
                <a:lnTo>
                  <a:pt x="536637" y="247135"/>
                </a:lnTo>
                <a:lnTo>
                  <a:pt x="533106" y="229483"/>
                </a:lnTo>
                <a:lnTo>
                  <a:pt x="518984" y="197708"/>
                </a:lnTo>
                <a:lnTo>
                  <a:pt x="501332" y="172995"/>
                </a:lnTo>
                <a:lnTo>
                  <a:pt x="476618" y="155342"/>
                </a:lnTo>
                <a:lnTo>
                  <a:pt x="430722" y="134159"/>
                </a:lnTo>
                <a:lnTo>
                  <a:pt x="406008" y="109446"/>
                </a:lnTo>
                <a:lnTo>
                  <a:pt x="374234" y="88263"/>
                </a:lnTo>
                <a:lnTo>
                  <a:pt x="310684" y="56488"/>
                </a:lnTo>
                <a:lnTo>
                  <a:pt x="225952" y="28244"/>
                </a:lnTo>
                <a:lnTo>
                  <a:pt x="144751" y="10592"/>
                </a:lnTo>
                <a:lnTo>
                  <a:pt x="77671" y="0"/>
                </a:lnTo>
                <a:lnTo>
                  <a:pt x="38836" y="0"/>
                </a:lnTo>
                <a:lnTo>
                  <a:pt x="14122" y="3531"/>
                </a:lnTo>
                <a:lnTo>
                  <a:pt x="0" y="17653"/>
                </a:lnTo>
                <a:lnTo>
                  <a:pt x="0" y="35305"/>
                </a:lnTo>
                <a:lnTo>
                  <a:pt x="7061" y="63549"/>
                </a:lnTo>
                <a:lnTo>
                  <a:pt x="24714" y="81202"/>
                </a:lnTo>
                <a:lnTo>
                  <a:pt x="52958" y="95324"/>
                </a:lnTo>
                <a:lnTo>
                  <a:pt x="88263" y="127098"/>
                </a:lnTo>
                <a:lnTo>
                  <a:pt x="120037" y="158873"/>
                </a:lnTo>
                <a:lnTo>
                  <a:pt x="148281" y="197708"/>
                </a:lnTo>
                <a:lnTo>
                  <a:pt x="172995" y="240074"/>
                </a:lnTo>
                <a:lnTo>
                  <a:pt x="183586" y="275380"/>
                </a:lnTo>
                <a:lnTo>
                  <a:pt x="187117" y="338929"/>
                </a:lnTo>
                <a:cubicBezTo>
                  <a:pt x="188294" y="410716"/>
                  <a:pt x="189470" y="482502"/>
                  <a:pt x="190647" y="554289"/>
                </a:cubicBezTo>
                <a:lnTo>
                  <a:pt x="190647" y="857912"/>
                </a:lnTo>
                <a:lnTo>
                  <a:pt x="190647" y="1207432"/>
                </a:lnTo>
                <a:lnTo>
                  <a:pt x="183586" y="1468689"/>
                </a:lnTo>
                <a:lnTo>
                  <a:pt x="165934" y="1761721"/>
                </a:lnTo>
                <a:lnTo>
                  <a:pt x="162403" y="1973551"/>
                </a:lnTo>
                <a:lnTo>
                  <a:pt x="144751" y="2305418"/>
                </a:lnTo>
                <a:lnTo>
                  <a:pt x="120037" y="2732609"/>
                </a:lnTo>
                <a:lnTo>
                  <a:pt x="321276" y="2718487"/>
                </a:lnTo>
                <a:lnTo>
                  <a:pt x="338929" y="2393681"/>
                </a:lnTo>
                <a:lnTo>
                  <a:pt x="356581" y="2150076"/>
                </a:lnTo>
                <a:lnTo>
                  <a:pt x="370703" y="1885288"/>
                </a:lnTo>
                <a:lnTo>
                  <a:pt x="391886" y="1737007"/>
                </a:lnTo>
                <a:lnTo>
                  <a:pt x="413069" y="1327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321CEB7D-30A5-974A-A3B2-08EA224B588B}"/>
              </a:ext>
            </a:extLst>
          </p:cNvPr>
          <p:cNvSpPr/>
          <p:nvPr/>
        </p:nvSpPr>
        <p:spPr>
          <a:xfrm>
            <a:off x="3590925" y="3284538"/>
            <a:ext cx="2789238" cy="396875"/>
          </a:xfrm>
          <a:custGeom>
            <a:avLst/>
            <a:gdLst>
              <a:gd name="connsiteX0" fmla="*/ 419100 w 2788444"/>
              <a:gd name="connsiteY0" fmla="*/ 173831 h 397669"/>
              <a:gd name="connsiteX1" fmla="*/ 540544 w 2788444"/>
              <a:gd name="connsiteY1" fmla="*/ 154781 h 397669"/>
              <a:gd name="connsiteX2" fmla="*/ 731044 w 2788444"/>
              <a:gd name="connsiteY2" fmla="*/ 128587 h 397669"/>
              <a:gd name="connsiteX3" fmla="*/ 807244 w 2788444"/>
              <a:gd name="connsiteY3" fmla="*/ 119062 h 397669"/>
              <a:gd name="connsiteX4" fmla="*/ 1016794 w 2788444"/>
              <a:gd name="connsiteY4" fmla="*/ 100012 h 397669"/>
              <a:gd name="connsiteX5" fmla="*/ 1190625 w 2788444"/>
              <a:gd name="connsiteY5" fmla="*/ 78581 h 397669"/>
              <a:gd name="connsiteX6" fmla="*/ 1476375 w 2788444"/>
              <a:gd name="connsiteY6" fmla="*/ 52387 h 397669"/>
              <a:gd name="connsiteX7" fmla="*/ 1685925 w 2788444"/>
              <a:gd name="connsiteY7" fmla="*/ 35719 h 397669"/>
              <a:gd name="connsiteX8" fmla="*/ 1766888 w 2788444"/>
              <a:gd name="connsiteY8" fmla="*/ 28575 h 397669"/>
              <a:gd name="connsiteX9" fmla="*/ 1933575 w 2788444"/>
              <a:gd name="connsiteY9" fmla="*/ 11906 h 397669"/>
              <a:gd name="connsiteX10" fmla="*/ 2119313 w 2788444"/>
              <a:gd name="connsiteY10" fmla="*/ 4762 h 397669"/>
              <a:gd name="connsiteX11" fmla="*/ 2357438 w 2788444"/>
              <a:gd name="connsiteY11" fmla="*/ 0 h 397669"/>
              <a:gd name="connsiteX12" fmla="*/ 2505075 w 2788444"/>
              <a:gd name="connsiteY12" fmla="*/ 0 h 397669"/>
              <a:gd name="connsiteX13" fmla="*/ 2662238 w 2788444"/>
              <a:gd name="connsiteY13" fmla="*/ 7144 h 397669"/>
              <a:gd name="connsiteX14" fmla="*/ 2788444 w 2788444"/>
              <a:gd name="connsiteY14" fmla="*/ 14287 h 397669"/>
              <a:gd name="connsiteX15" fmla="*/ 2757488 w 2788444"/>
              <a:gd name="connsiteY15" fmla="*/ 192881 h 397669"/>
              <a:gd name="connsiteX16" fmla="*/ 2655094 w 2788444"/>
              <a:gd name="connsiteY16" fmla="*/ 183356 h 397669"/>
              <a:gd name="connsiteX17" fmla="*/ 2540794 w 2788444"/>
              <a:gd name="connsiteY17" fmla="*/ 178594 h 397669"/>
              <a:gd name="connsiteX18" fmla="*/ 2402681 w 2788444"/>
              <a:gd name="connsiteY18" fmla="*/ 178594 h 397669"/>
              <a:gd name="connsiteX19" fmla="*/ 2235994 w 2788444"/>
              <a:gd name="connsiteY19" fmla="*/ 180975 h 397669"/>
              <a:gd name="connsiteX20" fmla="*/ 2062163 w 2788444"/>
              <a:gd name="connsiteY20" fmla="*/ 185737 h 397669"/>
              <a:gd name="connsiteX21" fmla="*/ 1900238 w 2788444"/>
              <a:gd name="connsiteY21" fmla="*/ 192881 h 397669"/>
              <a:gd name="connsiteX22" fmla="*/ 1750219 w 2788444"/>
              <a:gd name="connsiteY22" fmla="*/ 192881 h 397669"/>
              <a:gd name="connsiteX23" fmla="*/ 1619250 w 2788444"/>
              <a:gd name="connsiteY23" fmla="*/ 197644 h 397669"/>
              <a:gd name="connsiteX24" fmla="*/ 1421606 w 2788444"/>
              <a:gd name="connsiteY24" fmla="*/ 214312 h 397669"/>
              <a:gd name="connsiteX25" fmla="*/ 1231106 w 2788444"/>
              <a:gd name="connsiteY25" fmla="*/ 233362 h 397669"/>
              <a:gd name="connsiteX26" fmla="*/ 997744 w 2788444"/>
              <a:gd name="connsiteY26" fmla="*/ 259556 h 397669"/>
              <a:gd name="connsiteX27" fmla="*/ 766763 w 2788444"/>
              <a:gd name="connsiteY27" fmla="*/ 280987 h 397669"/>
              <a:gd name="connsiteX28" fmla="*/ 588169 w 2788444"/>
              <a:gd name="connsiteY28" fmla="*/ 304800 h 397669"/>
              <a:gd name="connsiteX29" fmla="*/ 414338 w 2788444"/>
              <a:gd name="connsiteY29" fmla="*/ 330994 h 397669"/>
              <a:gd name="connsiteX30" fmla="*/ 195263 w 2788444"/>
              <a:gd name="connsiteY30" fmla="*/ 366712 h 397669"/>
              <a:gd name="connsiteX31" fmla="*/ 19050 w 2788444"/>
              <a:gd name="connsiteY31" fmla="*/ 397669 h 397669"/>
              <a:gd name="connsiteX32" fmla="*/ 0 w 2788444"/>
              <a:gd name="connsiteY32" fmla="*/ 240506 h 397669"/>
              <a:gd name="connsiteX33" fmla="*/ 221456 w 2788444"/>
              <a:gd name="connsiteY33" fmla="*/ 204787 h 397669"/>
              <a:gd name="connsiteX34" fmla="*/ 419100 w 2788444"/>
              <a:gd name="connsiteY34" fmla="*/ 173831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88444" h="397669">
                <a:moveTo>
                  <a:pt x="419100" y="173831"/>
                </a:moveTo>
                <a:lnTo>
                  <a:pt x="540544" y="154781"/>
                </a:lnTo>
                <a:lnTo>
                  <a:pt x="731044" y="128587"/>
                </a:lnTo>
                <a:lnTo>
                  <a:pt x="807244" y="119062"/>
                </a:lnTo>
                <a:lnTo>
                  <a:pt x="1016794" y="100012"/>
                </a:lnTo>
                <a:lnTo>
                  <a:pt x="1190625" y="78581"/>
                </a:lnTo>
                <a:lnTo>
                  <a:pt x="1476375" y="52387"/>
                </a:lnTo>
                <a:lnTo>
                  <a:pt x="1685925" y="35719"/>
                </a:lnTo>
                <a:lnTo>
                  <a:pt x="1766888" y="28575"/>
                </a:lnTo>
                <a:lnTo>
                  <a:pt x="1933575" y="11906"/>
                </a:lnTo>
                <a:lnTo>
                  <a:pt x="2119313" y="4762"/>
                </a:lnTo>
                <a:lnTo>
                  <a:pt x="2357438" y="0"/>
                </a:lnTo>
                <a:lnTo>
                  <a:pt x="2505075" y="0"/>
                </a:lnTo>
                <a:lnTo>
                  <a:pt x="2662238" y="7144"/>
                </a:lnTo>
                <a:lnTo>
                  <a:pt x="2788444" y="14287"/>
                </a:lnTo>
                <a:lnTo>
                  <a:pt x="2757488" y="192881"/>
                </a:lnTo>
                <a:lnTo>
                  <a:pt x="2655094" y="183356"/>
                </a:lnTo>
                <a:lnTo>
                  <a:pt x="2540794" y="178594"/>
                </a:lnTo>
                <a:lnTo>
                  <a:pt x="2402681" y="178594"/>
                </a:lnTo>
                <a:lnTo>
                  <a:pt x="2235994" y="180975"/>
                </a:lnTo>
                <a:lnTo>
                  <a:pt x="2062163" y="185737"/>
                </a:lnTo>
                <a:lnTo>
                  <a:pt x="1900238" y="192881"/>
                </a:lnTo>
                <a:lnTo>
                  <a:pt x="1750219" y="192881"/>
                </a:lnTo>
                <a:lnTo>
                  <a:pt x="1619250" y="197644"/>
                </a:lnTo>
                <a:lnTo>
                  <a:pt x="1421606" y="214312"/>
                </a:lnTo>
                <a:lnTo>
                  <a:pt x="1231106" y="233362"/>
                </a:lnTo>
                <a:lnTo>
                  <a:pt x="997744" y="259556"/>
                </a:lnTo>
                <a:lnTo>
                  <a:pt x="766763" y="280987"/>
                </a:lnTo>
                <a:lnTo>
                  <a:pt x="588169" y="304800"/>
                </a:lnTo>
                <a:lnTo>
                  <a:pt x="414338" y="330994"/>
                </a:lnTo>
                <a:lnTo>
                  <a:pt x="195263" y="366712"/>
                </a:lnTo>
                <a:lnTo>
                  <a:pt x="19050" y="397669"/>
                </a:lnTo>
                <a:lnTo>
                  <a:pt x="0" y="240506"/>
                </a:lnTo>
                <a:lnTo>
                  <a:pt x="221456" y="204787"/>
                </a:lnTo>
                <a:lnTo>
                  <a:pt x="419100" y="1738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A71A1E7A-6444-D840-B0BD-803BD3F59BB6}"/>
              </a:ext>
            </a:extLst>
          </p:cNvPr>
          <p:cNvSpPr/>
          <p:nvPr/>
        </p:nvSpPr>
        <p:spPr>
          <a:xfrm>
            <a:off x="2632075" y="4148138"/>
            <a:ext cx="4635500" cy="658812"/>
          </a:xfrm>
          <a:custGeom>
            <a:avLst/>
            <a:gdLst>
              <a:gd name="connsiteX0" fmla="*/ 2077844 w 4635190"/>
              <a:gd name="connsiteY0" fmla="*/ 144966 h 657922"/>
              <a:gd name="connsiteX1" fmla="*/ 2360341 w 4635190"/>
              <a:gd name="connsiteY1" fmla="*/ 126380 h 657922"/>
              <a:gd name="connsiteX2" fmla="*/ 2687444 w 4635190"/>
              <a:gd name="connsiteY2" fmla="*/ 104078 h 657922"/>
              <a:gd name="connsiteX3" fmla="*/ 2850995 w 4635190"/>
              <a:gd name="connsiteY3" fmla="*/ 85492 h 657922"/>
              <a:gd name="connsiteX4" fmla="*/ 3111190 w 4635190"/>
              <a:gd name="connsiteY4" fmla="*/ 70624 h 657922"/>
              <a:gd name="connsiteX5" fmla="*/ 3438292 w 4635190"/>
              <a:gd name="connsiteY5" fmla="*/ 63190 h 657922"/>
              <a:gd name="connsiteX6" fmla="*/ 3601844 w 4635190"/>
              <a:gd name="connsiteY6" fmla="*/ 63190 h 657922"/>
              <a:gd name="connsiteX7" fmla="*/ 3780263 w 4635190"/>
              <a:gd name="connsiteY7" fmla="*/ 63190 h 657922"/>
              <a:gd name="connsiteX8" fmla="*/ 3839736 w 4635190"/>
              <a:gd name="connsiteY8" fmla="*/ 70624 h 657922"/>
              <a:gd name="connsiteX9" fmla="*/ 3888058 w 4635190"/>
              <a:gd name="connsiteY9" fmla="*/ 70624 h 657922"/>
              <a:gd name="connsiteX10" fmla="*/ 3954966 w 4635190"/>
              <a:gd name="connsiteY10" fmla="*/ 59473 h 657922"/>
              <a:gd name="connsiteX11" fmla="*/ 4040458 w 4635190"/>
              <a:gd name="connsiteY11" fmla="*/ 37170 h 657922"/>
              <a:gd name="connsiteX12" fmla="*/ 4111083 w 4635190"/>
              <a:gd name="connsiteY12" fmla="*/ 11151 h 657922"/>
              <a:gd name="connsiteX13" fmla="*/ 4144536 w 4635190"/>
              <a:gd name="connsiteY13" fmla="*/ 0 h 657922"/>
              <a:gd name="connsiteX14" fmla="*/ 4159405 w 4635190"/>
              <a:gd name="connsiteY14" fmla="*/ 0 h 657922"/>
              <a:gd name="connsiteX15" fmla="*/ 4200292 w 4635190"/>
              <a:gd name="connsiteY15" fmla="*/ 11151 h 657922"/>
              <a:gd name="connsiteX16" fmla="*/ 4248614 w 4635190"/>
              <a:gd name="connsiteY16" fmla="*/ 22302 h 657922"/>
              <a:gd name="connsiteX17" fmla="*/ 4330390 w 4635190"/>
              <a:gd name="connsiteY17" fmla="*/ 48322 h 657922"/>
              <a:gd name="connsiteX18" fmla="*/ 4386146 w 4635190"/>
              <a:gd name="connsiteY18" fmla="*/ 66907 h 657922"/>
              <a:gd name="connsiteX19" fmla="*/ 4427034 w 4635190"/>
              <a:gd name="connsiteY19" fmla="*/ 85492 h 657922"/>
              <a:gd name="connsiteX20" fmla="*/ 4453053 w 4635190"/>
              <a:gd name="connsiteY20" fmla="*/ 96644 h 657922"/>
              <a:gd name="connsiteX21" fmla="*/ 4497658 w 4635190"/>
              <a:gd name="connsiteY21" fmla="*/ 122663 h 657922"/>
              <a:gd name="connsiteX22" fmla="*/ 4531112 w 4635190"/>
              <a:gd name="connsiteY22" fmla="*/ 144966 h 657922"/>
              <a:gd name="connsiteX23" fmla="*/ 4564566 w 4635190"/>
              <a:gd name="connsiteY23" fmla="*/ 170985 h 657922"/>
              <a:gd name="connsiteX24" fmla="*/ 4583151 w 4635190"/>
              <a:gd name="connsiteY24" fmla="*/ 185853 h 657922"/>
              <a:gd name="connsiteX25" fmla="*/ 4609171 w 4635190"/>
              <a:gd name="connsiteY25" fmla="*/ 215590 h 657922"/>
              <a:gd name="connsiteX26" fmla="*/ 4627756 w 4635190"/>
              <a:gd name="connsiteY26" fmla="*/ 237892 h 657922"/>
              <a:gd name="connsiteX27" fmla="*/ 4635190 w 4635190"/>
              <a:gd name="connsiteY27" fmla="*/ 260195 h 657922"/>
              <a:gd name="connsiteX28" fmla="*/ 4631473 w 4635190"/>
              <a:gd name="connsiteY28" fmla="*/ 275063 h 657922"/>
              <a:gd name="connsiteX29" fmla="*/ 4605453 w 4635190"/>
              <a:gd name="connsiteY29" fmla="*/ 297366 h 657922"/>
              <a:gd name="connsiteX30" fmla="*/ 4572000 w 4635190"/>
              <a:gd name="connsiteY30" fmla="*/ 308517 h 657922"/>
              <a:gd name="connsiteX31" fmla="*/ 4497658 w 4635190"/>
              <a:gd name="connsiteY31" fmla="*/ 315951 h 657922"/>
              <a:gd name="connsiteX32" fmla="*/ 4404732 w 4635190"/>
              <a:gd name="connsiteY32" fmla="*/ 315951 h 657922"/>
              <a:gd name="connsiteX33" fmla="*/ 4215161 w 4635190"/>
              <a:gd name="connsiteY33" fmla="*/ 297366 h 657922"/>
              <a:gd name="connsiteX34" fmla="*/ 3992136 w 4635190"/>
              <a:gd name="connsiteY34" fmla="*/ 275063 h 657922"/>
              <a:gd name="connsiteX35" fmla="*/ 3895492 w 4635190"/>
              <a:gd name="connsiteY35" fmla="*/ 267629 h 657922"/>
              <a:gd name="connsiteX36" fmla="*/ 3761678 w 4635190"/>
              <a:gd name="connsiteY36" fmla="*/ 267629 h 657922"/>
              <a:gd name="connsiteX37" fmla="*/ 3449444 w 4635190"/>
              <a:gd name="connsiteY37" fmla="*/ 267629 h 657922"/>
              <a:gd name="connsiteX38" fmla="*/ 3096322 w 4635190"/>
              <a:gd name="connsiteY38" fmla="*/ 267629 h 657922"/>
              <a:gd name="connsiteX39" fmla="*/ 2791522 w 4635190"/>
              <a:gd name="connsiteY39" fmla="*/ 275063 h 657922"/>
              <a:gd name="connsiteX40" fmla="*/ 2527610 w 4635190"/>
              <a:gd name="connsiteY40" fmla="*/ 289931 h 657922"/>
              <a:gd name="connsiteX41" fmla="*/ 2267414 w 4635190"/>
              <a:gd name="connsiteY41" fmla="*/ 308517 h 657922"/>
              <a:gd name="connsiteX42" fmla="*/ 1929161 w 4635190"/>
              <a:gd name="connsiteY42" fmla="*/ 341970 h 657922"/>
              <a:gd name="connsiteX43" fmla="*/ 1557453 w 4635190"/>
              <a:gd name="connsiteY43" fmla="*/ 386575 h 657922"/>
              <a:gd name="connsiteX44" fmla="*/ 1274956 w 4635190"/>
              <a:gd name="connsiteY44" fmla="*/ 431180 h 657922"/>
              <a:gd name="connsiteX45" fmla="*/ 1003610 w 4635190"/>
              <a:gd name="connsiteY45" fmla="*/ 483219 h 657922"/>
              <a:gd name="connsiteX46" fmla="*/ 721112 w 4635190"/>
              <a:gd name="connsiteY46" fmla="*/ 538975 h 657922"/>
              <a:gd name="connsiteX47" fmla="*/ 538975 w 4635190"/>
              <a:gd name="connsiteY47" fmla="*/ 579863 h 657922"/>
              <a:gd name="connsiteX48" fmla="*/ 483219 w 4635190"/>
              <a:gd name="connsiteY48" fmla="*/ 602166 h 657922"/>
              <a:gd name="connsiteX49" fmla="*/ 434897 w 4635190"/>
              <a:gd name="connsiteY49" fmla="*/ 631902 h 657922"/>
              <a:gd name="connsiteX50" fmla="*/ 401444 w 4635190"/>
              <a:gd name="connsiteY50" fmla="*/ 654205 h 657922"/>
              <a:gd name="connsiteX51" fmla="*/ 379141 w 4635190"/>
              <a:gd name="connsiteY51" fmla="*/ 657922 h 657922"/>
              <a:gd name="connsiteX52" fmla="*/ 349405 w 4635190"/>
              <a:gd name="connsiteY52" fmla="*/ 654205 h 657922"/>
              <a:gd name="connsiteX53" fmla="*/ 304800 w 4635190"/>
              <a:gd name="connsiteY53" fmla="*/ 628185 h 657922"/>
              <a:gd name="connsiteX54" fmla="*/ 256478 w 4635190"/>
              <a:gd name="connsiteY54" fmla="*/ 587297 h 657922"/>
              <a:gd name="connsiteX55" fmla="*/ 189571 w 4635190"/>
              <a:gd name="connsiteY55" fmla="*/ 516673 h 657922"/>
              <a:gd name="connsiteX56" fmla="*/ 115229 w 4635190"/>
              <a:gd name="connsiteY56" fmla="*/ 434897 h 657922"/>
              <a:gd name="connsiteX57" fmla="*/ 55756 w 4635190"/>
              <a:gd name="connsiteY57" fmla="*/ 364273 h 657922"/>
              <a:gd name="connsiteX58" fmla="*/ 22302 w 4635190"/>
              <a:gd name="connsiteY58" fmla="*/ 312234 h 657922"/>
              <a:gd name="connsiteX59" fmla="*/ 3717 w 4635190"/>
              <a:gd name="connsiteY59" fmla="*/ 260195 h 657922"/>
              <a:gd name="connsiteX60" fmla="*/ 0 w 4635190"/>
              <a:gd name="connsiteY60" fmla="*/ 234175 h 657922"/>
              <a:gd name="connsiteX61" fmla="*/ 3717 w 4635190"/>
              <a:gd name="connsiteY61" fmla="*/ 219307 h 657922"/>
              <a:gd name="connsiteX62" fmla="*/ 11151 w 4635190"/>
              <a:gd name="connsiteY62" fmla="*/ 211873 h 657922"/>
              <a:gd name="connsiteX63" fmla="*/ 18585 w 4635190"/>
              <a:gd name="connsiteY63" fmla="*/ 211873 h 657922"/>
              <a:gd name="connsiteX64" fmla="*/ 37171 w 4635190"/>
              <a:gd name="connsiteY64" fmla="*/ 223024 h 657922"/>
              <a:gd name="connsiteX65" fmla="*/ 52039 w 4635190"/>
              <a:gd name="connsiteY65" fmla="*/ 237892 h 657922"/>
              <a:gd name="connsiteX66" fmla="*/ 92927 w 4635190"/>
              <a:gd name="connsiteY66" fmla="*/ 271346 h 657922"/>
              <a:gd name="connsiteX67" fmla="*/ 122663 w 4635190"/>
              <a:gd name="connsiteY67" fmla="*/ 275063 h 657922"/>
              <a:gd name="connsiteX68" fmla="*/ 174702 w 4635190"/>
              <a:gd name="connsiteY68" fmla="*/ 289931 h 657922"/>
              <a:gd name="connsiteX69" fmla="*/ 252761 w 4635190"/>
              <a:gd name="connsiteY69" fmla="*/ 312234 h 657922"/>
              <a:gd name="connsiteX70" fmla="*/ 297366 w 4635190"/>
              <a:gd name="connsiteY70" fmla="*/ 323385 h 657922"/>
              <a:gd name="connsiteX71" fmla="*/ 334536 w 4635190"/>
              <a:gd name="connsiteY71" fmla="*/ 330819 h 657922"/>
              <a:gd name="connsiteX72" fmla="*/ 401444 w 4635190"/>
              <a:gd name="connsiteY72" fmla="*/ 334536 h 657922"/>
              <a:gd name="connsiteX73" fmla="*/ 542692 w 4635190"/>
              <a:gd name="connsiteY73" fmla="*/ 323385 h 657922"/>
              <a:gd name="connsiteX74" fmla="*/ 617034 w 4635190"/>
              <a:gd name="connsiteY74" fmla="*/ 312234 h 657922"/>
              <a:gd name="connsiteX75" fmla="*/ 843775 w 4635190"/>
              <a:gd name="connsiteY75" fmla="*/ 293648 h 657922"/>
              <a:gd name="connsiteX76" fmla="*/ 903249 w 4635190"/>
              <a:gd name="connsiteY76" fmla="*/ 289931 h 657922"/>
              <a:gd name="connsiteX77" fmla="*/ 1196897 w 4635190"/>
              <a:gd name="connsiteY77" fmla="*/ 252761 h 657922"/>
              <a:gd name="connsiteX78" fmla="*/ 1538868 w 4635190"/>
              <a:gd name="connsiteY78" fmla="*/ 208156 h 657922"/>
              <a:gd name="connsiteX79" fmla="*/ 1765610 w 4635190"/>
              <a:gd name="connsiteY79" fmla="*/ 174702 h 657922"/>
              <a:gd name="connsiteX80" fmla="*/ 1958897 w 4635190"/>
              <a:gd name="connsiteY80" fmla="*/ 152400 h 657922"/>
              <a:gd name="connsiteX81" fmla="*/ 2077844 w 4635190"/>
              <a:gd name="connsiteY81" fmla="*/ 144966 h 657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635190" h="657922">
                <a:moveTo>
                  <a:pt x="2077844" y="144966"/>
                </a:moveTo>
                <a:lnTo>
                  <a:pt x="2360341" y="126380"/>
                </a:lnTo>
                <a:lnTo>
                  <a:pt x="2687444" y="104078"/>
                </a:lnTo>
                <a:lnTo>
                  <a:pt x="2850995" y="85492"/>
                </a:lnTo>
                <a:lnTo>
                  <a:pt x="3111190" y="70624"/>
                </a:lnTo>
                <a:lnTo>
                  <a:pt x="3438292" y="63190"/>
                </a:lnTo>
                <a:lnTo>
                  <a:pt x="3601844" y="63190"/>
                </a:lnTo>
                <a:lnTo>
                  <a:pt x="3780263" y="63190"/>
                </a:lnTo>
                <a:lnTo>
                  <a:pt x="3839736" y="70624"/>
                </a:lnTo>
                <a:lnTo>
                  <a:pt x="3888058" y="70624"/>
                </a:lnTo>
                <a:lnTo>
                  <a:pt x="3954966" y="59473"/>
                </a:lnTo>
                <a:lnTo>
                  <a:pt x="4040458" y="37170"/>
                </a:lnTo>
                <a:lnTo>
                  <a:pt x="4111083" y="11151"/>
                </a:lnTo>
                <a:lnTo>
                  <a:pt x="4144536" y="0"/>
                </a:lnTo>
                <a:lnTo>
                  <a:pt x="4159405" y="0"/>
                </a:lnTo>
                <a:lnTo>
                  <a:pt x="4200292" y="11151"/>
                </a:lnTo>
                <a:lnTo>
                  <a:pt x="4248614" y="22302"/>
                </a:lnTo>
                <a:lnTo>
                  <a:pt x="4330390" y="48322"/>
                </a:lnTo>
                <a:lnTo>
                  <a:pt x="4386146" y="66907"/>
                </a:lnTo>
                <a:lnTo>
                  <a:pt x="4427034" y="85492"/>
                </a:lnTo>
                <a:lnTo>
                  <a:pt x="4453053" y="96644"/>
                </a:lnTo>
                <a:lnTo>
                  <a:pt x="4497658" y="122663"/>
                </a:lnTo>
                <a:lnTo>
                  <a:pt x="4531112" y="144966"/>
                </a:lnTo>
                <a:lnTo>
                  <a:pt x="4564566" y="170985"/>
                </a:lnTo>
                <a:lnTo>
                  <a:pt x="4583151" y="185853"/>
                </a:lnTo>
                <a:lnTo>
                  <a:pt x="4609171" y="215590"/>
                </a:lnTo>
                <a:lnTo>
                  <a:pt x="4627756" y="237892"/>
                </a:lnTo>
                <a:lnTo>
                  <a:pt x="4635190" y="260195"/>
                </a:lnTo>
                <a:lnTo>
                  <a:pt x="4631473" y="275063"/>
                </a:lnTo>
                <a:lnTo>
                  <a:pt x="4605453" y="297366"/>
                </a:lnTo>
                <a:lnTo>
                  <a:pt x="4572000" y="308517"/>
                </a:lnTo>
                <a:lnTo>
                  <a:pt x="4497658" y="315951"/>
                </a:lnTo>
                <a:lnTo>
                  <a:pt x="4404732" y="315951"/>
                </a:lnTo>
                <a:lnTo>
                  <a:pt x="4215161" y="297366"/>
                </a:lnTo>
                <a:lnTo>
                  <a:pt x="3992136" y="275063"/>
                </a:lnTo>
                <a:lnTo>
                  <a:pt x="3895492" y="267629"/>
                </a:lnTo>
                <a:lnTo>
                  <a:pt x="3761678" y="267629"/>
                </a:lnTo>
                <a:lnTo>
                  <a:pt x="3449444" y="267629"/>
                </a:lnTo>
                <a:lnTo>
                  <a:pt x="3096322" y="267629"/>
                </a:lnTo>
                <a:lnTo>
                  <a:pt x="2791522" y="275063"/>
                </a:lnTo>
                <a:lnTo>
                  <a:pt x="2527610" y="289931"/>
                </a:lnTo>
                <a:lnTo>
                  <a:pt x="2267414" y="308517"/>
                </a:lnTo>
                <a:lnTo>
                  <a:pt x="1929161" y="341970"/>
                </a:lnTo>
                <a:lnTo>
                  <a:pt x="1557453" y="386575"/>
                </a:lnTo>
                <a:lnTo>
                  <a:pt x="1274956" y="431180"/>
                </a:lnTo>
                <a:lnTo>
                  <a:pt x="1003610" y="483219"/>
                </a:lnTo>
                <a:lnTo>
                  <a:pt x="721112" y="538975"/>
                </a:lnTo>
                <a:lnTo>
                  <a:pt x="538975" y="579863"/>
                </a:lnTo>
                <a:lnTo>
                  <a:pt x="483219" y="602166"/>
                </a:lnTo>
                <a:lnTo>
                  <a:pt x="434897" y="631902"/>
                </a:lnTo>
                <a:lnTo>
                  <a:pt x="401444" y="654205"/>
                </a:lnTo>
                <a:lnTo>
                  <a:pt x="379141" y="657922"/>
                </a:lnTo>
                <a:lnTo>
                  <a:pt x="349405" y="654205"/>
                </a:lnTo>
                <a:lnTo>
                  <a:pt x="304800" y="628185"/>
                </a:lnTo>
                <a:lnTo>
                  <a:pt x="256478" y="587297"/>
                </a:lnTo>
                <a:lnTo>
                  <a:pt x="189571" y="516673"/>
                </a:lnTo>
                <a:lnTo>
                  <a:pt x="115229" y="434897"/>
                </a:lnTo>
                <a:lnTo>
                  <a:pt x="55756" y="364273"/>
                </a:lnTo>
                <a:lnTo>
                  <a:pt x="22302" y="312234"/>
                </a:lnTo>
                <a:lnTo>
                  <a:pt x="3717" y="260195"/>
                </a:lnTo>
                <a:lnTo>
                  <a:pt x="0" y="234175"/>
                </a:lnTo>
                <a:lnTo>
                  <a:pt x="3717" y="219307"/>
                </a:lnTo>
                <a:lnTo>
                  <a:pt x="11151" y="211873"/>
                </a:lnTo>
                <a:lnTo>
                  <a:pt x="18585" y="211873"/>
                </a:lnTo>
                <a:lnTo>
                  <a:pt x="37171" y="223024"/>
                </a:lnTo>
                <a:lnTo>
                  <a:pt x="52039" y="237892"/>
                </a:lnTo>
                <a:lnTo>
                  <a:pt x="92927" y="271346"/>
                </a:lnTo>
                <a:lnTo>
                  <a:pt x="122663" y="275063"/>
                </a:lnTo>
                <a:lnTo>
                  <a:pt x="174702" y="289931"/>
                </a:lnTo>
                <a:lnTo>
                  <a:pt x="252761" y="312234"/>
                </a:lnTo>
                <a:lnTo>
                  <a:pt x="297366" y="323385"/>
                </a:lnTo>
                <a:lnTo>
                  <a:pt x="334536" y="330819"/>
                </a:lnTo>
                <a:lnTo>
                  <a:pt x="401444" y="334536"/>
                </a:lnTo>
                <a:lnTo>
                  <a:pt x="542692" y="323385"/>
                </a:lnTo>
                <a:lnTo>
                  <a:pt x="617034" y="312234"/>
                </a:lnTo>
                <a:lnTo>
                  <a:pt x="843775" y="293648"/>
                </a:lnTo>
                <a:lnTo>
                  <a:pt x="903249" y="289931"/>
                </a:lnTo>
                <a:lnTo>
                  <a:pt x="1196897" y="252761"/>
                </a:lnTo>
                <a:lnTo>
                  <a:pt x="1538868" y="208156"/>
                </a:lnTo>
                <a:lnTo>
                  <a:pt x="1765610" y="174702"/>
                </a:lnTo>
                <a:lnTo>
                  <a:pt x="1958897" y="152400"/>
                </a:lnTo>
                <a:lnTo>
                  <a:pt x="2077844" y="1449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5304E36F-73B7-494B-B497-F20367E9A500}"/>
              </a:ext>
            </a:extLst>
          </p:cNvPr>
          <p:cNvGrpSpPr/>
          <p:nvPr/>
        </p:nvGrpSpPr>
        <p:grpSpPr>
          <a:xfrm>
            <a:off x="2632075" y="1571625"/>
            <a:ext cx="4635500" cy="4275138"/>
            <a:chOff x="2784475" y="1724025"/>
            <a:chExt cx="4635500" cy="4275138"/>
          </a:xfrm>
        </p:grpSpPr>
        <p:sp>
          <p:nvSpPr>
            <p:cNvPr id="19" name="フリーフォーム 110">
              <a:extLst>
                <a:ext uri="{FF2B5EF4-FFF2-40B4-BE49-F238E27FC236}">
                  <a16:creationId xmlns:a16="http://schemas.microsoft.com/office/drawing/2014/main" id="{80AC772E-4D14-4CCC-A4EF-44F3A0EA59A6}"/>
                </a:ext>
              </a:extLst>
            </p:cNvPr>
            <p:cNvSpPr/>
            <p:nvPr/>
          </p:nvSpPr>
          <p:spPr>
            <a:xfrm>
              <a:off x="3222625" y="2662238"/>
              <a:ext cx="677863" cy="2000250"/>
            </a:xfrm>
            <a:custGeom>
              <a:avLst/>
              <a:gdLst>
                <a:gd name="connsiteX0" fmla="*/ 601436 w 677636"/>
                <a:gd name="connsiteY0" fmla="*/ 1333500 h 2000250"/>
                <a:gd name="connsiteX1" fmla="*/ 579665 w 677636"/>
                <a:gd name="connsiteY1" fmla="*/ 1140279 h 2000250"/>
                <a:gd name="connsiteX2" fmla="*/ 560615 w 677636"/>
                <a:gd name="connsiteY2" fmla="*/ 1034143 h 2000250"/>
                <a:gd name="connsiteX3" fmla="*/ 547008 w 677636"/>
                <a:gd name="connsiteY3" fmla="*/ 876300 h 2000250"/>
                <a:gd name="connsiteX4" fmla="*/ 536122 w 677636"/>
                <a:gd name="connsiteY4" fmla="*/ 756557 h 2000250"/>
                <a:gd name="connsiteX5" fmla="*/ 517072 w 677636"/>
                <a:gd name="connsiteY5" fmla="*/ 604157 h 2000250"/>
                <a:gd name="connsiteX6" fmla="*/ 503465 w 677636"/>
                <a:gd name="connsiteY6" fmla="*/ 498022 h 2000250"/>
                <a:gd name="connsiteX7" fmla="*/ 484415 w 677636"/>
                <a:gd name="connsiteY7" fmla="*/ 389164 h 2000250"/>
                <a:gd name="connsiteX8" fmla="*/ 468086 w 677636"/>
                <a:gd name="connsiteY8" fmla="*/ 293914 h 2000250"/>
                <a:gd name="connsiteX9" fmla="*/ 470808 w 677636"/>
                <a:gd name="connsiteY9" fmla="*/ 166007 h 2000250"/>
                <a:gd name="connsiteX10" fmla="*/ 429986 w 677636"/>
                <a:gd name="connsiteY10" fmla="*/ 133350 h 2000250"/>
                <a:gd name="connsiteX11" fmla="*/ 367393 w 677636"/>
                <a:gd name="connsiteY11" fmla="*/ 92529 h 2000250"/>
                <a:gd name="connsiteX12" fmla="*/ 315686 w 677636"/>
                <a:gd name="connsiteY12" fmla="*/ 62593 h 2000250"/>
                <a:gd name="connsiteX13" fmla="*/ 269422 w 677636"/>
                <a:gd name="connsiteY13" fmla="*/ 40822 h 2000250"/>
                <a:gd name="connsiteX14" fmla="*/ 214993 w 677636"/>
                <a:gd name="connsiteY14" fmla="*/ 19050 h 2000250"/>
                <a:gd name="connsiteX15" fmla="*/ 166008 w 677636"/>
                <a:gd name="connsiteY15" fmla="*/ 8164 h 2000250"/>
                <a:gd name="connsiteX16" fmla="*/ 108858 w 677636"/>
                <a:gd name="connsiteY16" fmla="*/ 0 h 2000250"/>
                <a:gd name="connsiteX17" fmla="*/ 57150 w 677636"/>
                <a:gd name="connsiteY17" fmla="*/ 2722 h 2000250"/>
                <a:gd name="connsiteX18" fmla="*/ 27215 w 677636"/>
                <a:gd name="connsiteY18" fmla="*/ 0 h 2000250"/>
                <a:gd name="connsiteX19" fmla="*/ 0 w 677636"/>
                <a:gd name="connsiteY19" fmla="*/ 5443 h 2000250"/>
                <a:gd name="connsiteX20" fmla="*/ 0 w 677636"/>
                <a:gd name="connsiteY20" fmla="*/ 19050 h 2000250"/>
                <a:gd name="connsiteX21" fmla="*/ 19050 w 677636"/>
                <a:gd name="connsiteY21" fmla="*/ 40822 h 2000250"/>
                <a:gd name="connsiteX22" fmla="*/ 48986 w 677636"/>
                <a:gd name="connsiteY22" fmla="*/ 65314 h 2000250"/>
                <a:gd name="connsiteX23" fmla="*/ 70758 w 677636"/>
                <a:gd name="connsiteY23" fmla="*/ 81643 h 2000250"/>
                <a:gd name="connsiteX24" fmla="*/ 114300 w 677636"/>
                <a:gd name="connsiteY24" fmla="*/ 122464 h 2000250"/>
                <a:gd name="connsiteX25" fmla="*/ 141515 w 677636"/>
                <a:gd name="connsiteY25" fmla="*/ 160564 h 2000250"/>
                <a:gd name="connsiteX26" fmla="*/ 174172 w 677636"/>
                <a:gd name="connsiteY26" fmla="*/ 220436 h 2000250"/>
                <a:gd name="connsiteX27" fmla="*/ 209550 w 677636"/>
                <a:gd name="connsiteY27" fmla="*/ 312964 h 2000250"/>
                <a:gd name="connsiteX28" fmla="*/ 242208 w 677636"/>
                <a:gd name="connsiteY28" fmla="*/ 427264 h 2000250"/>
                <a:gd name="connsiteX29" fmla="*/ 277586 w 677636"/>
                <a:gd name="connsiteY29" fmla="*/ 620486 h 2000250"/>
                <a:gd name="connsiteX30" fmla="*/ 312965 w 677636"/>
                <a:gd name="connsiteY30" fmla="*/ 859972 h 2000250"/>
                <a:gd name="connsiteX31" fmla="*/ 351065 w 677636"/>
                <a:gd name="connsiteY31" fmla="*/ 1156607 h 2000250"/>
                <a:gd name="connsiteX32" fmla="*/ 397329 w 677636"/>
                <a:gd name="connsiteY32" fmla="*/ 1507672 h 2000250"/>
                <a:gd name="connsiteX33" fmla="*/ 443593 w 677636"/>
                <a:gd name="connsiteY33" fmla="*/ 1891393 h 2000250"/>
                <a:gd name="connsiteX34" fmla="*/ 454479 w 677636"/>
                <a:gd name="connsiteY34" fmla="*/ 2000250 h 2000250"/>
                <a:gd name="connsiteX35" fmla="*/ 677636 w 677636"/>
                <a:gd name="connsiteY35" fmla="*/ 1970314 h 2000250"/>
                <a:gd name="connsiteX36" fmla="*/ 644979 w 677636"/>
                <a:gd name="connsiteY36" fmla="*/ 1711779 h 2000250"/>
                <a:gd name="connsiteX37" fmla="*/ 601436 w 677636"/>
                <a:gd name="connsiteY37" fmla="*/ 133350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7636" h="2000250">
                  <a:moveTo>
                    <a:pt x="601436" y="1333500"/>
                  </a:moveTo>
                  <a:lnTo>
                    <a:pt x="579665" y="1140279"/>
                  </a:lnTo>
                  <a:lnTo>
                    <a:pt x="560615" y="1034143"/>
                  </a:lnTo>
                  <a:lnTo>
                    <a:pt x="547008" y="876300"/>
                  </a:lnTo>
                  <a:lnTo>
                    <a:pt x="536122" y="756557"/>
                  </a:lnTo>
                  <a:lnTo>
                    <a:pt x="517072" y="604157"/>
                  </a:lnTo>
                  <a:lnTo>
                    <a:pt x="503465" y="498022"/>
                  </a:lnTo>
                  <a:lnTo>
                    <a:pt x="484415" y="389164"/>
                  </a:lnTo>
                  <a:lnTo>
                    <a:pt x="468086" y="293914"/>
                  </a:lnTo>
                  <a:cubicBezTo>
                    <a:pt x="468993" y="251278"/>
                    <a:pt x="469901" y="208643"/>
                    <a:pt x="470808" y="166007"/>
                  </a:cubicBezTo>
                  <a:lnTo>
                    <a:pt x="429986" y="133350"/>
                  </a:lnTo>
                  <a:lnTo>
                    <a:pt x="367393" y="92529"/>
                  </a:lnTo>
                  <a:lnTo>
                    <a:pt x="315686" y="62593"/>
                  </a:lnTo>
                  <a:lnTo>
                    <a:pt x="269422" y="40822"/>
                  </a:lnTo>
                  <a:lnTo>
                    <a:pt x="214993" y="19050"/>
                  </a:lnTo>
                  <a:lnTo>
                    <a:pt x="166008" y="8164"/>
                  </a:lnTo>
                  <a:lnTo>
                    <a:pt x="108858" y="0"/>
                  </a:lnTo>
                  <a:lnTo>
                    <a:pt x="57150" y="2722"/>
                  </a:lnTo>
                  <a:lnTo>
                    <a:pt x="27215" y="0"/>
                  </a:lnTo>
                  <a:lnTo>
                    <a:pt x="0" y="5443"/>
                  </a:lnTo>
                  <a:lnTo>
                    <a:pt x="0" y="19050"/>
                  </a:lnTo>
                  <a:lnTo>
                    <a:pt x="19050" y="40822"/>
                  </a:lnTo>
                  <a:lnTo>
                    <a:pt x="48986" y="65314"/>
                  </a:lnTo>
                  <a:lnTo>
                    <a:pt x="70758" y="81643"/>
                  </a:lnTo>
                  <a:lnTo>
                    <a:pt x="114300" y="122464"/>
                  </a:lnTo>
                  <a:lnTo>
                    <a:pt x="141515" y="160564"/>
                  </a:lnTo>
                  <a:lnTo>
                    <a:pt x="174172" y="220436"/>
                  </a:lnTo>
                  <a:lnTo>
                    <a:pt x="209550" y="312964"/>
                  </a:lnTo>
                  <a:lnTo>
                    <a:pt x="242208" y="427264"/>
                  </a:lnTo>
                  <a:lnTo>
                    <a:pt x="277586" y="620486"/>
                  </a:lnTo>
                  <a:lnTo>
                    <a:pt x="312965" y="859972"/>
                  </a:lnTo>
                  <a:lnTo>
                    <a:pt x="351065" y="1156607"/>
                  </a:lnTo>
                  <a:lnTo>
                    <a:pt x="397329" y="1507672"/>
                  </a:lnTo>
                  <a:lnTo>
                    <a:pt x="443593" y="1891393"/>
                  </a:lnTo>
                  <a:lnTo>
                    <a:pt x="454479" y="2000250"/>
                  </a:lnTo>
                  <a:lnTo>
                    <a:pt x="677636" y="1970314"/>
                  </a:lnTo>
                  <a:lnTo>
                    <a:pt x="644979" y="1711779"/>
                  </a:lnTo>
                  <a:lnTo>
                    <a:pt x="601436" y="1333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4">
              <a:extLst>
                <a:ext uri="{FF2B5EF4-FFF2-40B4-BE49-F238E27FC236}">
                  <a16:creationId xmlns:a16="http://schemas.microsoft.com/office/drawing/2014/main" id="{34220735-3E3C-4BBF-A851-09220CAFF0C9}"/>
                </a:ext>
              </a:extLst>
            </p:cNvPr>
            <p:cNvSpPr/>
            <p:nvPr/>
          </p:nvSpPr>
          <p:spPr>
            <a:xfrm>
              <a:off x="3038475" y="4914900"/>
              <a:ext cx="1706563" cy="1074738"/>
            </a:xfrm>
            <a:custGeom>
              <a:avLst/>
              <a:gdLst>
                <a:gd name="connsiteX0" fmla="*/ 733425 w 1707356"/>
                <a:gd name="connsiteY0" fmla="*/ 611981 h 1073944"/>
                <a:gd name="connsiteX1" fmla="*/ 828675 w 1707356"/>
                <a:gd name="connsiteY1" fmla="*/ 547688 h 1073944"/>
                <a:gd name="connsiteX2" fmla="*/ 921544 w 1707356"/>
                <a:gd name="connsiteY2" fmla="*/ 483394 h 1073944"/>
                <a:gd name="connsiteX3" fmla="*/ 1009650 w 1707356"/>
                <a:gd name="connsiteY3" fmla="*/ 416719 h 1073944"/>
                <a:gd name="connsiteX4" fmla="*/ 1081088 w 1707356"/>
                <a:gd name="connsiteY4" fmla="*/ 354806 h 1073944"/>
                <a:gd name="connsiteX5" fmla="*/ 1143000 w 1707356"/>
                <a:gd name="connsiteY5" fmla="*/ 297656 h 1073944"/>
                <a:gd name="connsiteX6" fmla="*/ 1166813 w 1707356"/>
                <a:gd name="connsiteY6" fmla="*/ 278606 h 1073944"/>
                <a:gd name="connsiteX7" fmla="*/ 1195388 w 1707356"/>
                <a:gd name="connsiteY7" fmla="*/ 252413 h 1073944"/>
                <a:gd name="connsiteX8" fmla="*/ 1212056 w 1707356"/>
                <a:gd name="connsiteY8" fmla="*/ 233363 h 1073944"/>
                <a:gd name="connsiteX9" fmla="*/ 1226344 w 1707356"/>
                <a:gd name="connsiteY9" fmla="*/ 209550 h 1073944"/>
                <a:gd name="connsiteX10" fmla="*/ 1231106 w 1707356"/>
                <a:gd name="connsiteY10" fmla="*/ 192881 h 1073944"/>
                <a:gd name="connsiteX11" fmla="*/ 1233488 w 1707356"/>
                <a:gd name="connsiteY11" fmla="*/ 166688 h 1073944"/>
                <a:gd name="connsiteX12" fmla="*/ 1233488 w 1707356"/>
                <a:gd name="connsiteY12" fmla="*/ 150019 h 1073944"/>
                <a:gd name="connsiteX13" fmla="*/ 1223963 w 1707356"/>
                <a:gd name="connsiteY13" fmla="*/ 119063 h 1073944"/>
                <a:gd name="connsiteX14" fmla="*/ 1212056 w 1707356"/>
                <a:gd name="connsiteY14" fmla="*/ 97631 h 1073944"/>
                <a:gd name="connsiteX15" fmla="*/ 1193006 w 1707356"/>
                <a:gd name="connsiteY15" fmla="*/ 80963 h 1073944"/>
                <a:gd name="connsiteX16" fmla="*/ 1154906 w 1707356"/>
                <a:gd name="connsiteY16" fmla="*/ 57150 h 1073944"/>
                <a:gd name="connsiteX17" fmla="*/ 1126331 w 1707356"/>
                <a:gd name="connsiteY17" fmla="*/ 35719 h 1073944"/>
                <a:gd name="connsiteX18" fmla="*/ 1119188 w 1707356"/>
                <a:gd name="connsiteY18" fmla="*/ 23813 h 1073944"/>
                <a:gd name="connsiteX19" fmla="*/ 1116806 w 1707356"/>
                <a:gd name="connsiteY19" fmla="*/ 14288 h 1073944"/>
                <a:gd name="connsiteX20" fmla="*/ 1123950 w 1707356"/>
                <a:gd name="connsiteY20" fmla="*/ 0 h 1073944"/>
                <a:gd name="connsiteX21" fmla="*/ 1147763 w 1707356"/>
                <a:gd name="connsiteY21" fmla="*/ 0 h 1073944"/>
                <a:gd name="connsiteX22" fmla="*/ 1197769 w 1707356"/>
                <a:gd name="connsiteY22" fmla="*/ 2381 h 1073944"/>
                <a:gd name="connsiteX23" fmla="*/ 1290638 w 1707356"/>
                <a:gd name="connsiteY23" fmla="*/ 19050 h 1073944"/>
                <a:gd name="connsiteX24" fmla="*/ 1369219 w 1707356"/>
                <a:gd name="connsiteY24" fmla="*/ 40481 h 1073944"/>
                <a:gd name="connsiteX25" fmla="*/ 1438275 w 1707356"/>
                <a:gd name="connsiteY25" fmla="*/ 64294 h 1073944"/>
                <a:gd name="connsiteX26" fmla="*/ 1488281 w 1707356"/>
                <a:gd name="connsiteY26" fmla="*/ 85725 h 1073944"/>
                <a:gd name="connsiteX27" fmla="*/ 1533525 w 1707356"/>
                <a:gd name="connsiteY27" fmla="*/ 109538 h 1073944"/>
                <a:gd name="connsiteX28" fmla="*/ 1571625 w 1707356"/>
                <a:gd name="connsiteY28" fmla="*/ 133350 h 1073944"/>
                <a:gd name="connsiteX29" fmla="*/ 1607344 w 1707356"/>
                <a:gd name="connsiteY29" fmla="*/ 159544 h 1073944"/>
                <a:gd name="connsiteX30" fmla="*/ 1638300 w 1707356"/>
                <a:gd name="connsiteY30" fmla="*/ 183356 h 1073944"/>
                <a:gd name="connsiteX31" fmla="*/ 1662113 w 1707356"/>
                <a:gd name="connsiteY31" fmla="*/ 207169 h 1073944"/>
                <a:gd name="connsiteX32" fmla="*/ 1681163 w 1707356"/>
                <a:gd name="connsiteY32" fmla="*/ 228600 h 1073944"/>
                <a:gd name="connsiteX33" fmla="*/ 1702594 w 1707356"/>
                <a:gd name="connsiteY33" fmla="*/ 259556 h 1073944"/>
                <a:gd name="connsiteX34" fmla="*/ 1707356 w 1707356"/>
                <a:gd name="connsiteY34" fmla="*/ 276225 h 1073944"/>
                <a:gd name="connsiteX35" fmla="*/ 1702594 w 1707356"/>
                <a:gd name="connsiteY35" fmla="*/ 292894 h 1073944"/>
                <a:gd name="connsiteX36" fmla="*/ 1683544 w 1707356"/>
                <a:gd name="connsiteY36" fmla="*/ 309563 h 1073944"/>
                <a:gd name="connsiteX37" fmla="*/ 1652588 w 1707356"/>
                <a:gd name="connsiteY37" fmla="*/ 314325 h 1073944"/>
                <a:gd name="connsiteX38" fmla="*/ 1631156 w 1707356"/>
                <a:gd name="connsiteY38" fmla="*/ 321469 h 1073944"/>
                <a:gd name="connsiteX39" fmla="*/ 1497806 w 1707356"/>
                <a:gd name="connsiteY39" fmla="*/ 400050 h 1073944"/>
                <a:gd name="connsiteX40" fmla="*/ 1319213 w 1707356"/>
                <a:gd name="connsiteY40" fmla="*/ 507206 h 1073944"/>
                <a:gd name="connsiteX41" fmla="*/ 1195388 w 1707356"/>
                <a:gd name="connsiteY41" fmla="*/ 581025 h 1073944"/>
                <a:gd name="connsiteX42" fmla="*/ 1045369 w 1707356"/>
                <a:gd name="connsiteY42" fmla="*/ 664369 h 1073944"/>
                <a:gd name="connsiteX43" fmla="*/ 881063 w 1707356"/>
                <a:gd name="connsiteY43" fmla="*/ 747713 h 1073944"/>
                <a:gd name="connsiteX44" fmla="*/ 711994 w 1707356"/>
                <a:gd name="connsiteY44" fmla="*/ 831056 h 1073944"/>
                <a:gd name="connsiteX45" fmla="*/ 535781 w 1707356"/>
                <a:gd name="connsiteY45" fmla="*/ 904875 h 1073944"/>
                <a:gd name="connsiteX46" fmla="*/ 357188 w 1707356"/>
                <a:gd name="connsiteY46" fmla="*/ 973931 h 1073944"/>
                <a:gd name="connsiteX47" fmla="*/ 185738 w 1707356"/>
                <a:gd name="connsiteY47" fmla="*/ 1033463 h 1073944"/>
                <a:gd name="connsiteX48" fmla="*/ 83344 w 1707356"/>
                <a:gd name="connsiteY48" fmla="*/ 1066800 h 1073944"/>
                <a:gd name="connsiteX49" fmla="*/ 45244 w 1707356"/>
                <a:gd name="connsiteY49" fmla="*/ 1073944 h 1073944"/>
                <a:gd name="connsiteX50" fmla="*/ 19050 w 1707356"/>
                <a:gd name="connsiteY50" fmla="*/ 1073944 h 1073944"/>
                <a:gd name="connsiteX51" fmla="*/ 2381 w 1707356"/>
                <a:gd name="connsiteY51" fmla="*/ 1069181 h 1073944"/>
                <a:gd name="connsiteX52" fmla="*/ 0 w 1707356"/>
                <a:gd name="connsiteY52" fmla="*/ 1062038 h 1073944"/>
                <a:gd name="connsiteX53" fmla="*/ 2381 w 1707356"/>
                <a:gd name="connsiteY53" fmla="*/ 1047750 h 1073944"/>
                <a:gd name="connsiteX54" fmla="*/ 11906 w 1707356"/>
                <a:gd name="connsiteY54" fmla="*/ 1031081 h 1073944"/>
                <a:gd name="connsiteX55" fmla="*/ 23813 w 1707356"/>
                <a:gd name="connsiteY55" fmla="*/ 1014413 h 1073944"/>
                <a:gd name="connsiteX56" fmla="*/ 64294 w 1707356"/>
                <a:gd name="connsiteY56" fmla="*/ 990600 h 1073944"/>
                <a:gd name="connsiteX57" fmla="*/ 252413 w 1707356"/>
                <a:gd name="connsiteY57" fmla="*/ 892969 h 1073944"/>
                <a:gd name="connsiteX58" fmla="*/ 409575 w 1707356"/>
                <a:gd name="connsiteY58" fmla="*/ 807244 h 1073944"/>
                <a:gd name="connsiteX59" fmla="*/ 566738 w 1707356"/>
                <a:gd name="connsiteY59" fmla="*/ 716756 h 1073944"/>
                <a:gd name="connsiteX60" fmla="*/ 733425 w 1707356"/>
                <a:gd name="connsiteY60" fmla="*/ 611981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7356" h="1073944">
                  <a:moveTo>
                    <a:pt x="733425" y="611981"/>
                  </a:moveTo>
                  <a:lnTo>
                    <a:pt x="828675" y="547688"/>
                  </a:lnTo>
                  <a:lnTo>
                    <a:pt x="921544" y="483394"/>
                  </a:lnTo>
                  <a:lnTo>
                    <a:pt x="1009650" y="416719"/>
                  </a:lnTo>
                  <a:lnTo>
                    <a:pt x="1081088" y="354806"/>
                  </a:lnTo>
                  <a:lnTo>
                    <a:pt x="1143000" y="297656"/>
                  </a:lnTo>
                  <a:lnTo>
                    <a:pt x="1166813" y="278606"/>
                  </a:lnTo>
                  <a:lnTo>
                    <a:pt x="1195388" y="252413"/>
                  </a:lnTo>
                  <a:lnTo>
                    <a:pt x="1212056" y="233363"/>
                  </a:lnTo>
                  <a:lnTo>
                    <a:pt x="1226344" y="209550"/>
                  </a:lnTo>
                  <a:lnTo>
                    <a:pt x="1231106" y="192881"/>
                  </a:lnTo>
                  <a:lnTo>
                    <a:pt x="1233488" y="166688"/>
                  </a:lnTo>
                  <a:lnTo>
                    <a:pt x="1233488" y="150019"/>
                  </a:lnTo>
                  <a:lnTo>
                    <a:pt x="1223963" y="119063"/>
                  </a:lnTo>
                  <a:lnTo>
                    <a:pt x="1212056" y="97631"/>
                  </a:lnTo>
                  <a:lnTo>
                    <a:pt x="1193006" y="80963"/>
                  </a:lnTo>
                  <a:lnTo>
                    <a:pt x="1154906" y="57150"/>
                  </a:lnTo>
                  <a:lnTo>
                    <a:pt x="1126331" y="35719"/>
                  </a:lnTo>
                  <a:lnTo>
                    <a:pt x="1119188" y="23813"/>
                  </a:lnTo>
                  <a:lnTo>
                    <a:pt x="1116806" y="14288"/>
                  </a:lnTo>
                  <a:lnTo>
                    <a:pt x="1123950" y="0"/>
                  </a:lnTo>
                  <a:lnTo>
                    <a:pt x="1147763" y="0"/>
                  </a:lnTo>
                  <a:lnTo>
                    <a:pt x="1197769" y="2381"/>
                  </a:lnTo>
                  <a:lnTo>
                    <a:pt x="1290638" y="19050"/>
                  </a:lnTo>
                  <a:lnTo>
                    <a:pt x="1369219" y="40481"/>
                  </a:lnTo>
                  <a:lnTo>
                    <a:pt x="1438275" y="64294"/>
                  </a:lnTo>
                  <a:lnTo>
                    <a:pt x="1488281" y="85725"/>
                  </a:lnTo>
                  <a:lnTo>
                    <a:pt x="1533525" y="109538"/>
                  </a:lnTo>
                  <a:lnTo>
                    <a:pt x="1571625" y="133350"/>
                  </a:lnTo>
                  <a:lnTo>
                    <a:pt x="1607344" y="159544"/>
                  </a:lnTo>
                  <a:lnTo>
                    <a:pt x="1638300" y="183356"/>
                  </a:lnTo>
                  <a:lnTo>
                    <a:pt x="1662113" y="207169"/>
                  </a:lnTo>
                  <a:lnTo>
                    <a:pt x="1681163" y="228600"/>
                  </a:lnTo>
                  <a:lnTo>
                    <a:pt x="1702594" y="259556"/>
                  </a:lnTo>
                  <a:lnTo>
                    <a:pt x="1707356" y="276225"/>
                  </a:lnTo>
                  <a:lnTo>
                    <a:pt x="1702594" y="292894"/>
                  </a:lnTo>
                  <a:lnTo>
                    <a:pt x="1683544" y="309563"/>
                  </a:lnTo>
                  <a:lnTo>
                    <a:pt x="1652588" y="314325"/>
                  </a:lnTo>
                  <a:lnTo>
                    <a:pt x="1631156" y="321469"/>
                  </a:lnTo>
                  <a:lnTo>
                    <a:pt x="1497806" y="400050"/>
                  </a:lnTo>
                  <a:lnTo>
                    <a:pt x="1319213" y="507206"/>
                  </a:lnTo>
                  <a:lnTo>
                    <a:pt x="1195388" y="581025"/>
                  </a:lnTo>
                  <a:lnTo>
                    <a:pt x="1045369" y="664369"/>
                  </a:lnTo>
                  <a:lnTo>
                    <a:pt x="881063" y="747713"/>
                  </a:lnTo>
                  <a:lnTo>
                    <a:pt x="711994" y="831056"/>
                  </a:lnTo>
                  <a:lnTo>
                    <a:pt x="535781" y="904875"/>
                  </a:lnTo>
                  <a:lnTo>
                    <a:pt x="357188" y="973931"/>
                  </a:lnTo>
                  <a:lnTo>
                    <a:pt x="185738" y="1033463"/>
                  </a:lnTo>
                  <a:lnTo>
                    <a:pt x="83344" y="1066800"/>
                  </a:lnTo>
                  <a:lnTo>
                    <a:pt x="45244" y="1073944"/>
                  </a:lnTo>
                  <a:lnTo>
                    <a:pt x="19050" y="1073944"/>
                  </a:lnTo>
                  <a:lnTo>
                    <a:pt x="2381" y="1069181"/>
                  </a:lnTo>
                  <a:lnTo>
                    <a:pt x="0" y="1062038"/>
                  </a:lnTo>
                  <a:lnTo>
                    <a:pt x="2381" y="1047750"/>
                  </a:lnTo>
                  <a:lnTo>
                    <a:pt x="11906" y="1031081"/>
                  </a:lnTo>
                  <a:lnTo>
                    <a:pt x="23813" y="1014413"/>
                  </a:lnTo>
                  <a:lnTo>
                    <a:pt x="64294" y="990600"/>
                  </a:lnTo>
                  <a:lnTo>
                    <a:pt x="252413" y="892969"/>
                  </a:lnTo>
                  <a:lnTo>
                    <a:pt x="409575" y="807244"/>
                  </a:lnTo>
                  <a:lnTo>
                    <a:pt x="566738" y="716756"/>
                  </a:lnTo>
                  <a:lnTo>
                    <a:pt x="733425" y="611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5">
              <a:extLst>
                <a:ext uri="{FF2B5EF4-FFF2-40B4-BE49-F238E27FC236}">
                  <a16:creationId xmlns:a16="http://schemas.microsoft.com/office/drawing/2014/main" id="{D703E93E-6DB4-4AA1-AEA4-2E2325AB4973}"/>
                </a:ext>
              </a:extLst>
            </p:cNvPr>
            <p:cNvSpPr/>
            <p:nvPr/>
          </p:nvSpPr>
          <p:spPr>
            <a:xfrm>
              <a:off x="5443538" y="4992688"/>
              <a:ext cx="1416050" cy="1006475"/>
            </a:xfrm>
            <a:custGeom>
              <a:avLst/>
              <a:gdLst>
                <a:gd name="connsiteX0" fmla="*/ 740568 w 1416843"/>
                <a:gd name="connsiteY0" fmla="*/ 469107 h 1004888"/>
                <a:gd name="connsiteX1" fmla="*/ 669131 w 1416843"/>
                <a:gd name="connsiteY1" fmla="*/ 411957 h 1004888"/>
                <a:gd name="connsiteX2" fmla="*/ 623887 w 1416843"/>
                <a:gd name="connsiteY2" fmla="*/ 376238 h 1004888"/>
                <a:gd name="connsiteX3" fmla="*/ 569118 w 1416843"/>
                <a:gd name="connsiteY3" fmla="*/ 338138 h 1004888"/>
                <a:gd name="connsiteX4" fmla="*/ 516731 w 1416843"/>
                <a:gd name="connsiteY4" fmla="*/ 304800 h 1004888"/>
                <a:gd name="connsiteX5" fmla="*/ 466725 w 1416843"/>
                <a:gd name="connsiteY5" fmla="*/ 278607 h 1004888"/>
                <a:gd name="connsiteX6" fmla="*/ 388143 w 1416843"/>
                <a:gd name="connsiteY6" fmla="*/ 240507 h 1004888"/>
                <a:gd name="connsiteX7" fmla="*/ 297656 w 1416843"/>
                <a:gd name="connsiteY7" fmla="*/ 197644 h 1004888"/>
                <a:gd name="connsiteX8" fmla="*/ 183356 w 1416843"/>
                <a:gd name="connsiteY8" fmla="*/ 135732 h 1004888"/>
                <a:gd name="connsiteX9" fmla="*/ 95250 w 1416843"/>
                <a:gd name="connsiteY9" fmla="*/ 85725 h 1004888"/>
                <a:gd name="connsiteX10" fmla="*/ 21431 w 1416843"/>
                <a:gd name="connsiteY10" fmla="*/ 40482 h 1004888"/>
                <a:gd name="connsiteX11" fmla="*/ 0 w 1416843"/>
                <a:gd name="connsiteY11" fmla="*/ 21432 h 1004888"/>
                <a:gd name="connsiteX12" fmla="*/ 0 w 1416843"/>
                <a:gd name="connsiteY12" fmla="*/ 14288 h 1004888"/>
                <a:gd name="connsiteX13" fmla="*/ 7143 w 1416843"/>
                <a:gd name="connsiteY13" fmla="*/ 4763 h 1004888"/>
                <a:gd name="connsiteX14" fmla="*/ 21431 w 1416843"/>
                <a:gd name="connsiteY14" fmla="*/ 0 h 1004888"/>
                <a:gd name="connsiteX15" fmla="*/ 50006 w 1416843"/>
                <a:gd name="connsiteY15" fmla="*/ 0 h 1004888"/>
                <a:gd name="connsiteX16" fmla="*/ 116681 w 1416843"/>
                <a:gd name="connsiteY16" fmla="*/ 9525 h 1004888"/>
                <a:gd name="connsiteX17" fmla="*/ 230981 w 1416843"/>
                <a:gd name="connsiteY17" fmla="*/ 35719 h 1004888"/>
                <a:gd name="connsiteX18" fmla="*/ 345281 w 1416843"/>
                <a:gd name="connsiteY18" fmla="*/ 64294 h 1004888"/>
                <a:gd name="connsiteX19" fmla="*/ 461962 w 1416843"/>
                <a:gd name="connsiteY19" fmla="*/ 97632 h 1004888"/>
                <a:gd name="connsiteX20" fmla="*/ 540543 w 1416843"/>
                <a:gd name="connsiteY20" fmla="*/ 123825 h 1004888"/>
                <a:gd name="connsiteX21" fmla="*/ 609600 w 1416843"/>
                <a:gd name="connsiteY21" fmla="*/ 147638 h 1004888"/>
                <a:gd name="connsiteX22" fmla="*/ 688181 w 1416843"/>
                <a:gd name="connsiteY22" fmla="*/ 178594 h 1004888"/>
                <a:gd name="connsiteX23" fmla="*/ 745331 w 1416843"/>
                <a:gd name="connsiteY23" fmla="*/ 202407 h 1004888"/>
                <a:gd name="connsiteX24" fmla="*/ 800100 w 1416843"/>
                <a:gd name="connsiteY24" fmla="*/ 226219 h 1004888"/>
                <a:gd name="connsiteX25" fmla="*/ 881062 w 1416843"/>
                <a:gd name="connsiteY25" fmla="*/ 264319 h 1004888"/>
                <a:gd name="connsiteX26" fmla="*/ 938212 w 1416843"/>
                <a:gd name="connsiteY26" fmla="*/ 292894 h 1004888"/>
                <a:gd name="connsiteX27" fmla="*/ 1004887 w 1416843"/>
                <a:gd name="connsiteY27" fmla="*/ 330994 h 1004888"/>
                <a:gd name="connsiteX28" fmla="*/ 1088231 w 1416843"/>
                <a:gd name="connsiteY28" fmla="*/ 378619 h 1004888"/>
                <a:gd name="connsiteX29" fmla="*/ 1162050 w 1416843"/>
                <a:gd name="connsiteY29" fmla="*/ 423863 h 1004888"/>
                <a:gd name="connsiteX30" fmla="*/ 1223962 w 1416843"/>
                <a:gd name="connsiteY30" fmla="*/ 469107 h 1004888"/>
                <a:gd name="connsiteX31" fmla="*/ 1285875 w 1416843"/>
                <a:gd name="connsiteY31" fmla="*/ 511969 h 1004888"/>
                <a:gd name="connsiteX32" fmla="*/ 1312068 w 1416843"/>
                <a:gd name="connsiteY32" fmla="*/ 535782 h 1004888"/>
                <a:gd name="connsiteX33" fmla="*/ 1331118 w 1416843"/>
                <a:gd name="connsiteY33" fmla="*/ 573882 h 1004888"/>
                <a:gd name="connsiteX34" fmla="*/ 1357312 w 1416843"/>
                <a:gd name="connsiteY34" fmla="*/ 628650 h 1004888"/>
                <a:gd name="connsiteX35" fmla="*/ 1378743 w 1416843"/>
                <a:gd name="connsiteY35" fmla="*/ 681038 h 1004888"/>
                <a:gd name="connsiteX36" fmla="*/ 1395412 w 1416843"/>
                <a:gd name="connsiteY36" fmla="*/ 733425 h 1004888"/>
                <a:gd name="connsiteX37" fmla="*/ 1404937 w 1416843"/>
                <a:gd name="connsiteY37" fmla="*/ 771525 h 1004888"/>
                <a:gd name="connsiteX38" fmla="*/ 1416843 w 1416843"/>
                <a:gd name="connsiteY38" fmla="*/ 831057 h 1004888"/>
                <a:gd name="connsiteX39" fmla="*/ 1414462 w 1416843"/>
                <a:gd name="connsiteY39" fmla="*/ 873919 h 1004888"/>
                <a:gd name="connsiteX40" fmla="*/ 1402556 w 1416843"/>
                <a:gd name="connsiteY40" fmla="*/ 926307 h 1004888"/>
                <a:gd name="connsiteX41" fmla="*/ 1378743 w 1416843"/>
                <a:gd name="connsiteY41" fmla="*/ 971550 h 1004888"/>
                <a:gd name="connsiteX42" fmla="*/ 1347787 w 1416843"/>
                <a:gd name="connsiteY42" fmla="*/ 1000125 h 1004888"/>
                <a:gd name="connsiteX43" fmla="*/ 1316831 w 1416843"/>
                <a:gd name="connsiteY43" fmla="*/ 1004888 h 1004888"/>
                <a:gd name="connsiteX44" fmla="*/ 1278731 w 1416843"/>
                <a:gd name="connsiteY44" fmla="*/ 995363 h 1004888"/>
                <a:gd name="connsiteX45" fmla="*/ 1243012 w 1416843"/>
                <a:gd name="connsiteY45" fmla="*/ 976313 h 1004888"/>
                <a:gd name="connsiteX46" fmla="*/ 1195387 w 1416843"/>
                <a:gd name="connsiteY46" fmla="*/ 940594 h 1004888"/>
                <a:gd name="connsiteX47" fmla="*/ 1145381 w 1416843"/>
                <a:gd name="connsiteY47" fmla="*/ 888207 h 1004888"/>
                <a:gd name="connsiteX48" fmla="*/ 1073943 w 1416843"/>
                <a:gd name="connsiteY48" fmla="*/ 802482 h 1004888"/>
                <a:gd name="connsiteX49" fmla="*/ 1038225 w 1416843"/>
                <a:gd name="connsiteY49" fmla="*/ 754857 h 1004888"/>
                <a:gd name="connsiteX50" fmla="*/ 978693 w 1416843"/>
                <a:gd name="connsiteY50" fmla="*/ 690563 h 1004888"/>
                <a:gd name="connsiteX51" fmla="*/ 883443 w 1416843"/>
                <a:gd name="connsiteY51" fmla="*/ 597694 h 1004888"/>
                <a:gd name="connsiteX52" fmla="*/ 740568 w 1416843"/>
                <a:gd name="connsiteY52" fmla="*/ 469107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16843" h="1004888">
                  <a:moveTo>
                    <a:pt x="740568" y="469107"/>
                  </a:moveTo>
                  <a:lnTo>
                    <a:pt x="669131" y="411957"/>
                  </a:lnTo>
                  <a:lnTo>
                    <a:pt x="623887" y="376238"/>
                  </a:lnTo>
                  <a:lnTo>
                    <a:pt x="569118" y="338138"/>
                  </a:lnTo>
                  <a:lnTo>
                    <a:pt x="516731" y="304800"/>
                  </a:lnTo>
                  <a:lnTo>
                    <a:pt x="466725" y="278607"/>
                  </a:lnTo>
                  <a:lnTo>
                    <a:pt x="388143" y="240507"/>
                  </a:lnTo>
                  <a:lnTo>
                    <a:pt x="297656" y="197644"/>
                  </a:lnTo>
                  <a:lnTo>
                    <a:pt x="183356" y="135732"/>
                  </a:lnTo>
                  <a:lnTo>
                    <a:pt x="95250" y="85725"/>
                  </a:lnTo>
                  <a:lnTo>
                    <a:pt x="21431" y="40482"/>
                  </a:lnTo>
                  <a:lnTo>
                    <a:pt x="0" y="21432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0"/>
                  </a:lnTo>
                  <a:lnTo>
                    <a:pt x="116681" y="9525"/>
                  </a:lnTo>
                  <a:lnTo>
                    <a:pt x="230981" y="35719"/>
                  </a:lnTo>
                  <a:lnTo>
                    <a:pt x="345281" y="64294"/>
                  </a:lnTo>
                  <a:lnTo>
                    <a:pt x="461962" y="97632"/>
                  </a:lnTo>
                  <a:lnTo>
                    <a:pt x="540543" y="123825"/>
                  </a:lnTo>
                  <a:lnTo>
                    <a:pt x="609600" y="147638"/>
                  </a:lnTo>
                  <a:lnTo>
                    <a:pt x="688181" y="178594"/>
                  </a:lnTo>
                  <a:lnTo>
                    <a:pt x="745331" y="202407"/>
                  </a:lnTo>
                  <a:lnTo>
                    <a:pt x="800100" y="226219"/>
                  </a:lnTo>
                  <a:lnTo>
                    <a:pt x="881062" y="264319"/>
                  </a:lnTo>
                  <a:lnTo>
                    <a:pt x="938212" y="292894"/>
                  </a:lnTo>
                  <a:lnTo>
                    <a:pt x="1004887" y="330994"/>
                  </a:lnTo>
                  <a:lnTo>
                    <a:pt x="1088231" y="378619"/>
                  </a:lnTo>
                  <a:lnTo>
                    <a:pt x="1162050" y="423863"/>
                  </a:lnTo>
                  <a:lnTo>
                    <a:pt x="1223962" y="469107"/>
                  </a:lnTo>
                  <a:lnTo>
                    <a:pt x="1285875" y="511969"/>
                  </a:lnTo>
                  <a:lnTo>
                    <a:pt x="1312068" y="535782"/>
                  </a:lnTo>
                  <a:lnTo>
                    <a:pt x="1331118" y="573882"/>
                  </a:lnTo>
                  <a:lnTo>
                    <a:pt x="1357312" y="628650"/>
                  </a:lnTo>
                  <a:lnTo>
                    <a:pt x="1378743" y="681038"/>
                  </a:lnTo>
                  <a:lnTo>
                    <a:pt x="1395412" y="733425"/>
                  </a:lnTo>
                  <a:lnTo>
                    <a:pt x="1404937" y="771525"/>
                  </a:lnTo>
                  <a:lnTo>
                    <a:pt x="1416843" y="831057"/>
                  </a:lnTo>
                  <a:lnTo>
                    <a:pt x="1414462" y="873919"/>
                  </a:lnTo>
                  <a:lnTo>
                    <a:pt x="1402556" y="926307"/>
                  </a:lnTo>
                  <a:lnTo>
                    <a:pt x="1378743" y="971550"/>
                  </a:lnTo>
                  <a:lnTo>
                    <a:pt x="1347787" y="1000125"/>
                  </a:lnTo>
                  <a:lnTo>
                    <a:pt x="1316831" y="1004888"/>
                  </a:lnTo>
                  <a:lnTo>
                    <a:pt x="1278731" y="995363"/>
                  </a:lnTo>
                  <a:lnTo>
                    <a:pt x="1243012" y="976313"/>
                  </a:lnTo>
                  <a:lnTo>
                    <a:pt x="1195387" y="940594"/>
                  </a:lnTo>
                  <a:lnTo>
                    <a:pt x="1145381" y="888207"/>
                  </a:lnTo>
                  <a:lnTo>
                    <a:pt x="1073943" y="802482"/>
                  </a:lnTo>
                  <a:lnTo>
                    <a:pt x="1038225" y="754857"/>
                  </a:lnTo>
                  <a:lnTo>
                    <a:pt x="978693" y="690563"/>
                  </a:lnTo>
                  <a:lnTo>
                    <a:pt x="883443" y="597694"/>
                  </a:lnTo>
                  <a:lnTo>
                    <a:pt x="740568" y="4691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1">
              <a:extLst>
                <a:ext uri="{FF2B5EF4-FFF2-40B4-BE49-F238E27FC236}">
                  <a16:creationId xmlns:a16="http://schemas.microsoft.com/office/drawing/2014/main" id="{84450C3A-48F4-4948-9E89-DC0E10E7BC5C}"/>
                </a:ext>
              </a:extLst>
            </p:cNvPr>
            <p:cNvSpPr/>
            <p:nvPr/>
          </p:nvSpPr>
          <p:spPr>
            <a:xfrm>
              <a:off x="3622675" y="2487613"/>
              <a:ext cx="3284538" cy="1951037"/>
            </a:xfrm>
            <a:custGeom>
              <a:avLst/>
              <a:gdLst>
                <a:gd name="connsiteX0" fmla="*/ 1466850 w 3284765"/>
                <a:gd name="connsiteY0" fmla="*/ 122464 h 1951264"/>
                <a:gd name="connsiteX1" fmla="*/ 1243693 w 3284765"/>
                <a:gd name="connsiteY1" fmla="*/ 144235 h 1951264"/>
                <a:gd name="connsiteX2" fmla="*/ 1091293 w 3284765"/>
                <a:gd name="connsiteY2" fmla="*/ 160564 h 1951264"/>
                <a:gd name="connsiteX3" fmla="*/ 889908 w 3284765"/>
                <a:gd name="connsiteY3" fmla="*/ 179614 h 1951264"/>
                <a:gd name="connsiteX4" fmla="*/ 625929 w 3284765"/>
                <a:gd name="connsiteY4" fmla="*/ 225878 h 1951264"/>
                <a:gd name="connsiteX5" fmla="*/ 253093 w 3284765"/>
                <a:gd name="connsiteY5" fmla="*/ 296635 h 1951264"/>
                <a:gd name="connsiteX6" fmla="*/ 0 w 3284765"/>
                <a:gd name="connsiteY6" fmla="*/ 351064 h 1951264"/>
                <a:gd name="connsiteX7" fmla="*/ 16329 w 3284765"/>
                <a:gd name="connsiteY7" fmla="*/ 506185 h 1951264"/>
                <a:gd name="connsiteX8" fmla="*/ 201386 w 3284765"/>
                <a:gd name="connsiteY8" fmla="*/ 465364 h 1951264"/>
                <a:gd name="connsiteX9" fmla="*/ 410936 w 3284765"/>
                <a:gd name="connsiteY9" fmla="*/ 421821 h 1951264"/>
                <a:gd name="connsiteX10" fmla="*/ 672193 w 3284765"/>
                <a:gd name="connsiteY10" fmla="*/ 370114 h 1951264"/>
                <a:gd name="connsiteX11" fmla="*/ 898072 w 3284765"/>
                <a:gd name="connsiteY11" fmla="*/ 332014 h 1951264"/>
                <a:gd name="connsiteX12" fmla="*/ 1096736 w 3284765"/>
                <a:gd name="connsiteY12" fmla="*/ 318407 h 1951264"/>
                <a:gd name="connsiteX13" fmla="*/ 1344386 w 3284765"/>
                <a:gd name="connsiteY13" fmla="*/ 285750 h 1951264"/>
                <a:gd name="connsiteX14" fmla="*/ 1586593 w 3284765"/>
                <a:gd name="connsiteY14" fmla="*/ 263978 h 1951264"/>
                <a:gd name="connsiteX15" fmla="*/ 1801586 w 3284765"/>
                <a:gd name="connsiteY15" fmla="*/ 250371 h 1951264"/>
                <a:gd name="connsiteX16" fmla="*/ 1910443 w 3284765"/>
                <a:gd name="connsiteY16" fmla="*/ 244928 h 1951264"/>
                <a:gd name="connsiteX17" fmla="*/ 2098222 w 3284765"/>
                <a:gd name="connsiteY17" fmla="*/ 225878 h 1951264"/>
                <a:gd name="connsiteX18" fmla="*/ 2272393 w 3284765"/>
                <a:gd name="connsiteY18" fmla="*/ 223157 h 1951264"/>
                <a:gd name="connsiteX19" fmla="*/ 2460172 w 3284765"/>
                <a:gd name="connsiteY19" fmla="*/ 217714 h 1951264"/>
                <a:gd name="connsiteX20" fmla="*/ 2607129 w 3284765"/>
                <a:gd name="connsiteY20" fmla="*/ 212271 h 1951264"/>
                <a:gd name="connsiteX21" fmla="*/ 2754086 w 3284765"/>
                <a:gd name="connsiteY21" fmla="*/ 204107 h 1951264"/>
                <a:gd name="connsiteX22" fmla="*/ 2797629 w 3284765"/>
                <a:gd name="connsiteY22" fmla="*/ 206828 h 1951264"/>
                <a:gd name="connsiteX23" fmla="*/ 2835729 w 3284765"/>
                <a:gd name="connsiteY23" fmla="*/ 212271 h 1951264"/>
                <a:gd name="connsiteX24" fmla="*/ 2862943 w 3284765"/>
                <a:gd name="connsiteY24" fmla="*/ 223157 h 1951264"/>
                <a:gd name="connsiteX25" fmla="*/ 2881993 w 3284765"/>
                <a:gd name="connsiteY25" fmla="*/ 236764 h 1951264"/>
                <a:gd name="connsiteX26" fmla="*/ 2901043 w 3284765"/>
                <a:gd name="connsiteY26" fmla="*/ 258535 h 1951264"/>
                <a:gd name="connsiteX27" fmla="*/ 2903765 w 3284765"/>
                <a:gd name="connsiteY27" fmla="*/ 304800 h 1951264"/>
                <a:gd name="connsiteX28" fmla="*/ 2895600 w 3284765"/>
                <a:gd name="connsiteY28" fmla="*/ 541564 h 1951264"/>
                <a:gd name="connsiteX29" fmla="*/ 2876550 w 3284765"/>
                <a:gd name="connsiteY29" fmla="*/ 800100 h 1951264"/>
                <a:gd name="connsiteX30" fmla="*/ 2857500 w 3284765"/>
                <a:gd name="connsiteY30" fmla="*/ 987878 h 1951264"/>
                <a:gd name="connsiteX31" fmla="*/ 2830286 w 3284765"/>
                <a:gd name="connsiteY31" fmla="*/ 1194707 h 1951264"/>
                <a:gd name="connsiteX32" fmla="*/ 2794908 w 3284765"/>
                <a:gd name="connsiteY32" fmla="*/ 1502228 h 1951264"/>
                <a:gd name="connsiteX33" fmla="*/ 2762250 w 3284765"/>
                <a:gd name="connsiteY33" fmla="*/ 1768928 h 1951264"/>
                <a:gd name="connsiteX34" fmla="*/ 2737758 w 3284765"/>
                <a:gd name="connsiteY34" fmla="*/ 1951264 h 1951264"/>
                <a:gd name="connsiteX35" fmla="*/ 2941865 w 3284765"/>
                <a:gd name="connsiteY35" fmla="*/ 1948543 h 1951264"/>
                <a:gd name="connsiteX36" fmla="*/ 2971800 w 3284765"/>
                <a:gd name="connsiteY36" fmla="*/ 1690007 h 1951264"/>
                <a:gd name="connsiteX37" fmla="*/ 3004458 w 3284765"/>
                <a:gd name="connsiteY37" fmla="*/ 1445078 h 1951264"/>
                <a:gd name="connsiteX38" fmla="*/ 3031672 w 3284765"/>
                <a:gd name="connsiteY38" fmla="*/ 1279071 h 1951264"/>
                <a:gd name="connsiteX39" fmla="*/ 3061608 w 3284765"/>
                <a:gd name="connsiteY39" fmla="*/ 1118507 h 1951264"/>
                <a:gd name="connsiteX40" fmla="*/ 3105150 w 3284765"/>
                <a:gd name="connsiteY40" fmla="*/ 906235 h 1951264"/>
                <a:gd name="connsiteX41" fmla="*/ 3118758 w 3284765"/>
                <a:gd name="connsiteY41" fmla="*/ 830035 h 1951264"/>
                <a:gd name="connsiteX42" fmla="*/ 3145972 w 3284765"/>
                <a:gd name="connsiteY42" fmla="*/ 721178 h 1951264"/>
                <a:gd name="connsiteX43" fmla="*/ 3175908 w 3284765"/>
                <a:gd name="connsiteY43" fmla="*/ 585107 h 1951264"/>
                <a:gd name="connsiteX44" fmla="*/ 3194958 w 3284765"/>
                <a:gd name="connsiteY44" fmla="*/ 517071 h 1951264"/>
                <a:gd name="connsiteX45" fmla="*/ 3219450 w 3284765"/>
                <a:gd name="connsiteY45" fmla="*/ 489857 h 1951264"/>
                <a:gd name="connsiteX46" fmla="*/ 3254829 w 3284765"/>
                <a:gd name="connsiteY46" fmla="*/ 446314 h 1951264"/>
                <a:gd name="connsiteX47" fmla="*/ 3279322 w 3284765"/>
                <a:gd name="connsiteY47" fmla="*/ 400050 h 1951264"/>
                <a:gd name="connsiteX48" fmla="*/ 3284765 w 3284765"/>
                <a:gd name="connsiteY48" fmla="*/ 364671 h 1951264"/>
                <a:gd name="connsiteX49" fmla="*/ 3282043 w 3284765"/>
                <a:gd name="connsiteY49" fmla="*/ 334735 h 1951264"/>
                <a:gd name="connsiteX50" fmla="*/ 3273879 w 3284765"/>
                <a:gd name="connsiteY50" fmla="*/ 304800 h 1951264"/>
                <a:gd name="connsiteX51" fmla="*/ 3246665 w 3284765"/>
                <a:gd name="connsiteY51" fmla="*/ 269421 h 1951264"/>
                <a:gd name="connsiteX52" fmla="*/ 3175908 w 3284765"/>
                <a:gd name="connsiteY52" fmla="*/ 198664 h 1951264"/>
                <a:gd name="connsiteX53" fmla="*/ 3058886 w 3284765"/>
                <a:gd name="connsiteY53" fmla="*/ 100693 h 1951264"/>
                <a:gd name="connsiteX54" fmla="*/ 2963636 w 3284765"/>
                <a:gd name="connsiteY54" fmla="*/ 24493 h 1951264"/>
                <a:gd name="connsiteX55" fmla="*/ 2930979 w 3284765"/>
                <a:gd name="connsiteY55" fmla="*/ 0 h 1951264"/>
                <a:gd name="connsiteX56" fmla="*/ 2892879 w 3284765"/>
                <a:gd name="connsiteY56" fmla="*/ 10885 h 1951264"/>
                <a:gd name="connsiteX57" fmla="*/ 2729593 w 3284765"/>
                <a:gd name="connsiteY57" fmla="*/ 46264 h 1951264"/>
                <a:gd name="connsiteX58" fmla="*/ 2650672 w 3284765"/>
                <a:gd name="connsiteY58" fmla="*/ 51707 h 1951264"/>
                <a:gd name="connsiteX59" fmla="*/ 2476500 w 3284765"/>
                <a:gd name="connsiteY59" fmla="*/ 62593 h 1951264"/>
                <a:gd name="connsiteX60" fmla="*/ 2272393 w 3284765"/>
                <a:gd name="connsiteY60" fmla="*/ 68035 h 1951264"/>
                <a:gd name="connsiteX61" fmla="*/ 2090058 w 3284765"/>
                <a:gd name="connsiteY61" fmla="*/ 68035 h 1951264"/>
                <a:gd name="connsiteX62" fmla="*/ 1839686 w 3284765"/>
                <a:gd name="connsiteY62" fmla="*/ 95250 h 1951264"/>
                <a:gd name="connsiteX63" fmla="*/ 1662793 w 3284765"/>
                <a:gd name="connsiteY63" fmla="*/ 106135 h 1951264"/>
                <a:gd name="connsiteX64" fmla="*/ 1466850 w 3284765"/>
                <a:gd name="connsiteY64" fmla="*/ 122464 h 195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284765" h="1951264">
                  <a:moveTo>
                    <a:pt x="1466850" y="122464"/>
                  </a:moveTo>
                  <a:lnTo>
                    <a:pt x="1243693" y="144235"/>
                  </a:lnTo>
                  <a:lnTo>
                    <a:pt x="1091293" y="160564"/>
                  </a:lnTo>
                  <a:lnTo>
                    <a:pt x="889908" y="179614"/>
                  </a:lnTo>
                  <a:lnTo>
                    <a:pt x="625929" y="225878"/>
                  </a:lnTo>
                  <a:lnTo>
                    <a:pt x="253093" y="296635"/>
                  </a:lnTo>
                  <a:lnTo>
                    <a:pt x="0" y="351064"/>
                  </a:lnTo>
                  <a:lnTo>
                    <a:pt x="16329" y="506185"/>
                  </a:lnTo>
                  <a:lnTo>
                    <a:pt x="201386" y="465364"/>
                  </a:lnTo>
                  <a:lnTo>
                    <a:pt x="410936" y="421821"/>
                  </a:lnTo>
                  <a:lnTo>
                    <a:pt x="672193" y="370114"/>
                  </a:lnTo>
                  <a:lnTo>
                    <a:pt x="898072" y="332014"/>
                  </a:lnTo>
                  <a:lnTo>
                    <a:pt x="1096736" y="318407"/>
                  </a:lnTo>
                  <a:lnTo>
                    <a:pt x="1344386" y="285750"/>
                  </a:lnTo>
                  <a:lnTo>
                    <a:pt x="1586593" y="263978"/>
                  </a:lnTo>
                  <a:lnTo>
                    <a:pt x="1801586" y="250371"/>
                  </a:lnTo>
                  <a:lnTo>
                    <a:pt x="1910443" y="244928"/>
                  </a:lnTo>
                  <a:lnTo>
                    <a:pt x="2098222" y="225878"/>
                  </a:lnTo>
                  <a:lnTo>
                    <a:pt x="2272393" y="223157"/>
                  </a:lnTo>
                  <a:lnTo>
                    <a:pt x="2460172" y="217714"/>
                  </a:lnTo>
                  <a:lnTo>
                    <a:pt x="2607129" y="212271"/>
                  </a:lnTo>
                  <a:lnTo>
                    <a:pt x="2754086" y="204107"/>
                  </a:lnTo>
                  <a:lnTo>
                    <a:pt x="2797629" y="206828"/>
                  </a:lnTo>
                  <a:lnTo>
                    <a:pt x="2835729" y="212271"/>
                  </a:lnTo>
                  <a:lnTo>
                    <a:pt x="2862943" y="223157"/>
                  </a:lnTo>
                  <a:lnTo>
                    <a:pt x="2881993" y="236764"/>
                  </a:lnTo>
                  <a:lnTo>
                    <a:pt x="2901043" y="258535"/>
                  </a:lnTo>
                  <a:lnTo>
                    <a:pt x="2903765" y="304800"/>
                  </a:lnTo>
                  <a:lnTo>
                    <a:pt x="2895600" y="541564"/>
                  </a:lnTo>
                  <a:lnTo>
                    <a:pt x="2876550" y="800100"/>
                  </a:lnTo>
                  <a:lnTo>
                    <a:pt x="2857500" y="987878"/>
                  </a:lnTo>
                  <a:lnTo>
                    <a:pt x="2830286" y="1194707"/>
                  </a:lnTo>
                  <a:lnTo>
                    <a:pt x="2794908" y="1502228"/>
                  </a:lnTo>
                  <a:lnTo>
                    <a:pt x="2762250" y="1768928"/>
                  </a:lnTo>
                  <a:lnTo>
                    <a:pt x="2737758" y="1951264"/>
                  </a:lnTo>
                  <a:lnTo>
                    <a:pt x="2941865" y="1948543"/>
                  </a:lnTo>
                  <a:lnTo>
                    <a:pt x="2971800" y="1690007"/>
                  </a:lnTo>
                  <a:lnTo>
                    <a:pt x="3004458" y="1445078"/>
                  </a:lnTo>
                  <a:lnTo>
                    <a:pt x="3031672" y="1279071"/>
                  </a:lnTo>
                  <a:lnTo>
                    <a:pt x="3061608" y="1118507"/>
                  </a:lnTo>
                  <a:lnTo>
                    <a:pt x="3105150" y="906235"/>
                  </a:lnTo>
                  <a:lnTo>
                    <a:pt x="3118758" y="830035"/>
                  </a:lnTo>
                  <a:lnTo>
                    <a:pt x="3145972" y="721178"/>
                  </a:lnTo>
                  <a:lnTo>
                    <a:pt x="3175908" y="585107"/>
                  </a:lnTo>
                  <a:lnTo>
                    <a:pt x="3194958" y="517071"/>
                  </a:lnTo>
                  <a:lnTo>
                    <a:pt x="3219450" y="489857"/>
                  </a:lnTo>
                  <a:lnTo>
                    <a:pt x="3254829" y="446314"/>
                  </a:lnTo>
                  <a:lnTo>
                    <a:pt x="3279322" y="400050"/>
                  </a:lnTo>
                  <a:lnTo>
                    <a:pt x="3284765" y="364671"/>
                  </a:lnTo>
                  <a:lnTo>
                    <a:pt x="3282043" y="334735"/>
                  </a:lnTo>
                  <a:lnTo>
                    <a:pt x="3273879" y="304800"/>
                  </a:lnTo>
                  <a:lnTo>
                    <a:pt x="3246665" y="269421"/>
                  </a:lnTo>
                  <a:lnTo>
                    <a:pt x="3175908" y="198664"/>
                  </a:lnTo>
                  <a:lnTo>
                    <a:pt x="3058886" y="100693"/>
                  </a:lnTo>
                  <a:lnTo>
                    <a:pt x="2963636" y="24493"/>
                  </a:lnTo>
                  <a:lnTo>
                    <a:pt x="2930979" y="0"/>
                  </a:lnTo>
                  <a:lnTo>
                    <a:pt x="2892879" y="10885"/>
                  </a:lnTo>
                  <a:lnTo>
                    <a:pt x="2729593" y="46264"/>
                  </a:lnTo>
                  <a:lnTo>
                    <a:pt x="2650672" y="51707"/>
                  </a:lnTo>
                  <a:lnTo>
                    <a:pt x="2476500" y="62593"/>
                  </a:lnTo>
                  <a:lnTo>
                    <a:pt x="2272393" y="68035"/>
                  </a:lnTo>
                  <a:lnTo>
                    <a:pt x="2090058" y="68035"/>
                  </a:lnTo>
                  <a:lnTo>
                    <a:pt x="1839686" y="95250"/>
                  </a:lnTo>
                  <a:lnTo>
                    <a:pt x="1662793" y="106135"/>
                  </a:lnTo>
                  <a:lnTo>
                    <a:pt x="1466850" y="1224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6">
              <a:extLst>
                <a:ext uri="{FF2B5EF4-FFF2-40B4-BE49-F238E27FC236}">
                  <a16:creationId xmlns:a16="http://schemas.microsoft.com/office/drawing/2014/main" id="{36594C5D-F978-499A-9997-064867CE2523}"/>
                </a:ext>
              </a:extLst>
            </p:cNvPr>
            <p:cNvSpPr/>
            <p:nvPr/>
          </p:nvSpPr>
          <p:spPr>
            <a:xfrm>
              <a:off x="4283075" y="1966913"/>
              <a:ext cx="527050" cy="2563812"/>
            </a:xfrm>
            <a:custGeom>
              <a:avLst/>
              <a:gdLst>
                <a:gd name="connsiteX0" fmla="*/ 455500 w 526884"/>
                <a:gd name="connsiteY0" fmla="*/ 1016378 h 2563039"/>
                <a:gd name="connsiteX1" fmla="*/ 455500 w 526884"/>
                <a:gd name="connsiteY1" fmla="*/ 819221 h 2563039"/>
                <a:gd name="connsiteX2" fmla="*/ 458899 w 526884"/>
                <a:gd name="connsiteY2" fmla="*/ 666254 h 2563039"/>
                <a:gd name="connsiteX3" fmla="*/ 472496 w 526884"/>
                <a:gd name="connsiteY3" fmla="*/ 462299 h 2563039"/>
                <a:gd name="connsiteX4" fmla="*/ 479295 w 526884"/>
                <a:gd name="connsiteY4" fmla="*/ 312732 h 2563039"/>
                <a:gd name="connsiteX5" fmla="*/ 482694 w 526884"/>
                <a:gd name="connsiteY5" fmla="*/ 295735 h 2563039"/>
                <a:gd name="connsiteX6" fmla="*/ 492892 w 526884"/>
                <a:gd name="connsiteY6" fmla="*/ 285538 h 2563039"/>
                <a:gd name="connsiteX7" fmla="*/ 520086 w 526884"/>
                <a:gd name="connsiteY7" fmla="*/ 254944 h 2563039"/>
                <a:gd name="connsiteX8" fmla="*/ 526884 w 526884"/>
                <a:gd name="connsiteY8" fmla="*/ 231149 h 2563039"/>
                <a:gd name="connsiteX9" fmla="*/ 523485 w 526884"/>
                <a:gd name="connsiteY9" fmla="*/ 210754 h 2563039"/>
                <a:gd name="connsiteX10" fmla="*/ 506489 w 526884"/>
                <a:gd name="connsiteY10" fmla="*/ 180161 h 2563039"/>
                <a:gd name="connsiteX11" fmla="*/ 472496 w 526884"/>
                <a:gd name="connsiteY11" fmla="*/ 139369 h 2563039"/>
                <a:gd name="connsiteX12" fmla="*/ 414709 w 526884"/>
                <a:gd name="connsiteY12" fmla="*/ 98578 h 2563039"/>
                <a:gd name="connsiteX13" fmla="*/ 346724 w 526884"/>
                <a:gd name="connsiteY13" fmla="*/ 64586 h 2563039"/>
                <a:gd name="connsiteX14" fmla="*/ 251545 w 526884"/>
                <a:gd name="connsiteY14" fmla="*/ 27194 h 2563039"/>
                <a:gd name="connsiteX15" fmla="*/ 183560 w 526884"/>
                <a:gd name="connsiteY15" fmla="*/ 10198 h 2563039"/>
                <a:gd name="connsiteX16" fmla="*/ 108776 w 526884"/>
                <a:gd name="connsiteY16" fmla="*/ 0 h 2563039"/>
                <a:gd name="connsiteX17" fmla="*/ 44190 w 526884"/>
                <a:gd name="connsiteY17" fmla="*/ 10198 h 2563039"/>
                <a:gd name="connsiteX18" fmla="*/ 6798 w 526884"/>
                <a:gd name="connsiteY18" fmla="*/ 27194 h 2563039"/>
                <a:gd name="connsiteX19" fmla="*/ 0 w 526884"/>
                <a:gd name="connsiteY19" fmla="*/ 40791 h 2563039"/>
                <a:gd name="connsiteX20" fmla="*/ 0 w 526884"/>
                <a:gd name="connsiteY20" fmla="*/ 54388 h 2563039"/>
                <a:gd name="connsiteX21" fmla="*/ 10197 w 526884"/>
                <a:gd name="connsiteY21" fmla="*/ 74784 h 2563039"/>
                <a:gd name="connsiteX22" fmla="*/ 37391 w 526884"/>
                <a:gd name="connsiteY22" fmla="*/ 91780 h 2563039"/>
                <a:gd name="connsiteX23" fmla="*/ 61186 w 526884"/>
                <a:gd name="connsiteY23" fmla="*/ 101978 h 2563039"/>
                <a:gd name="connsiteX24" fmla="*/ 88380 w 526884"/>
                <a:gd name="connsiteY24" fmla="*/ 115575 h 2563039"/>
                <a:gd name="connsiteX25" fmla="*/ 139369 w 526884"/>
                <a:gd name="connsiteY25" fmla="*/ 159765 h 2563039"/>
                <a:gd name="connsiteX26" fmla="*/ 176761 w 526884"/>
                <a:gd name="connsiteY26" fmla="*/ 203955 h 2563039"/>
                <a:gd name="connsiteX27" fmla="*/ 190358 w 526884"/>
                <a:gd name="connsiteY27" fmla="*/ 234549 h 2563039"/>
                <a:gd name="connsiteX28" fmla="*/ 200556 w 526884"/>
                <a:gd name="connsiteY28" fmla="*/ 295735 h 2563039"/>
                <a:gd name="connsiteX29" fmla="*/ 207354 w 526884"/>
                <a:gd name="connsiteY29" fmla="*/ 428306 h 2563039"/>
                <a:gd name="connsiteX30" fmla="*/ 210754 w 526884"/>
                <a:gd name="connsiteY30" fmla="*/ 581273 h 2563039"/>
                <a:gd name="connsiteX31" fmla="*/ 210754 w 526884"/>
                <a:gd name="connsiteY31" fmla="*/ 758034 h 2563039"/>
                <a:gd name="connsiteX32" fmla="*/ 210754 w 526884"/>
                <a:gd name="connsiteY32" fmla="*/ 843016 h 2563039"/>
                <a:gd name="connsiteX33" fmla="*/ 220951 w 526884"/>
                <a:gd name="connsiteY33" fmla="*/ 999381 h 2563039"/>
                <a:gd name="connsiteX34" fmla="*/ 231149 w 526884"/>
                <a:gd name="connsiteY34" fmla="*/ 1254326 h 2563039"/>
                <a:gd name="connsiteX35" fmla="*/ 234548 w 526884"/>
                <a:gd name="connsiteY35" fmla="*/ 1509270 h 2563039"/>
                <a:gd name="connsiteX36" fmla="*/ 234548 w 526884"/>
                <a:gd name="connsiteY36" fmla="*/ 1645240 h 2563039"/>
                <a:gd name="connsiteX37" fmla="*/ 237948 w 526884"/>
                <a:gd name="connsiteY37" fmla="*/ 1862793 h 2563039"/>
                <a:gd name="connsiteX38" fmla="*/ 248145 w 526884"/>
                <a:gd name="connsiteY38" fmla="*/ 2097341 h 2563039"/>
                <a:gd name="connsiteX39" fmla="*/ 254944 w 526884"/>
                <a:gd name="connsiteY39" fmla="*/ 2280901 h 2563039"/>
                <a:gd name="connsiteX40" fmla="*/ 258343 w 526884"/>
                <a:gd name="connsiteY40" fmla="*/ 2563039 h 2563039"/>
                <a:gd name="connsiteX41" fmla="*/ 455500 w 526884"/>
                <a:gd name="connsiteY41" fmla="*/ 2546043 h 2563039"/>
                <a:gd name="connsiteX42" fmla="*/ 458899 w 526884"/>
                <a:gd name="connsiteY42" fmla="*/ 2189121 h 2563039"/>
                <a:gd name="connsiteX43" fmla="*/ 455500 w 526884"/>
                <a:gd name="connsiteY43" fmla="*/ 1720024 h 2563039"/>
                <a:gd name="connsiteX44" fmla="*/ 455500 w 526884"/>
                <a:gd name="connsiteY44" fmla="*/ 1016378 h 25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884" h="2563039">
                  <a:moveTo>
                    <a:pt x="455500" y="1016378"/>
                  </a:moveTo>
                  <a:lnTo>
                    <a:pt x="455500" y="819221"/>
                  </a:lnTo>
                  <a:lnTo>
                    <a:pt x="458899" y="666254"/>
                  </a:lnTo>
                  <a:lnTo>
                    <a:pt x="472496" y="462299"/>
                  </a:lnTo>
                  <a:lnTo>
                    <a:pt x="479295" y="312732"/>
                  </a:lnTo>
                  <a:lnTo>
                    <a:pt x="482694" y="295735"/>
                  </a:lnTo>
                  <a:lnTo>
                    <a:pt x="492892" y="285538"/>
                  </a:lnTo>
                  <a:lnTo>
                    <a:pt x="520086" y="254944"/>
                  </a:lnTo>
                  <a:lnTo>
                    <a:pt x="526884" y="231149"/>
                  </a:lnTo>
                  <a:lnTo>
                    <a:pt x="523485" y="210754"/>
                  </a:lnTo>
                  <a:lnTo>
                    <a:pt x="506489" y="180161"/>
                  </a:lnTo>
                  <a:lnTo>
                    <a:pt x="472496" y="139369"/>
                  </a:lnTo>
                  <a:lnTo>
                    <a:pt x="414709" y="98578"/>
                  </a:lnTo>
                  <a:lnTo>
                    <a:pt x="346724" y="64586"/>
                  </a:lnTo>
                  <a:lnTo>
                    <a:pt x="251545" y="27194"/>
                  </a:lnTo>
                  <a:lnTo>
                    <a:pt x="183560" y="10198"/>
                  </a:lnTo>
                  <a:lnTo>
                    <a:pt x="108776" y="0"/>
                  </a:lnTo>
                  <a:lnTo>
                    <a:pt x="44190" y="10198"/>
                  </a:lnTo>
                  <a:lnTo>
                    <a:pt x="6798" y="27194"/>
                  </a:lnTo>
                  <a:lnTo>
                    <a:pt x="0" y="40791"/>
                  </a:lnTo>
                  <a:lnTo>
                    <a:pt x="0" y="54388"/>
                  </a:lnTo>
                  <a:lnTo>
                    <a:pt x="10197" y="74784"/>
                  </a:lnTo>
                  <a:lnTo>
                    <a:pt x="37391" y="91780"/>
                  </a:lnTo>
                  <a:lnTo>
                    <a:pt x="61186" y="101978"/>
                  </a:lnTo>
                  <a:lnTo>
                    <a:pt x="88380" y="115575"/>
                  </a:lnTo>
                  <a:lnTo>
                    <a:pt x="139369" y="159765"/>
                  </a:lnTo>
                  <a:lnTo>
                    <a:pt x="176761" y="203955"/>
                  </a:lnTo>
                  <a:lnTo>
                    <a:pt x="190358" y="234549"/>
                  </a:lnTo>
                  <a:lnTo>
                    <a:pt x="200556" y="295735"/>
                  </a:lnTo>
                  <a:lnTo>
                    <a:pt x="207354" y="428306"/>
                  </a:lnTo>
                  <a:cubicBezTo>
                    <a:pt x="208487" y="479295"/>
                    <a:pt x="209621" y="530284"/>
                    <a:pt x="210754" y="581273"/>
                  </a:cubicBezTo>
                  <a:lnTo>
                    <a:pt x="210754" y="758034"/>
                  </a:lnTo>
                  <a:lnTo>
                    <a:pt x="210754" y="843016"/>
                  </a:lnTo>
                  <a:lnTo>
                    <a:pt x="220951" y="999381"/>
                  </a:lnTo>
                  <a:lnTo>
                    <a:pt x="231149" y="1254326"/>
                  </a:lnTo>
                  <a:lnTo>
                    <a:pt x="234548" y="1509270"/>
                  </a:lnTo>
                  <a:lnTo>
                    <a:pt x="234548" y="1645240"/>
                  </a:lnTo>
                  <a:cubicBezTo>
                    <a:pt x="235681" y="1717758"/>
                    <a:pt x="236815" y="1790275"/>
                    <a:pt x="237948" y="1862793"/>
                  </a:cubicBezTo>
                  <a:lnTo>
                    <a:pt x="248145" y="2097341"/>
                  </a:lnTo>
                  <a:lnTo>
                    <a:pt x="254944" y="2280901"/>
                  </a:lnTo>
                  <a:lnTo>
                    <a:pt x="258343" y="2563039"/>
                  </a:lnTo>
                  <a:lnTo>
                    <a:pt x="455500" y="2546043"/>
                  </a:lnTo>
                  <a:lnTo>
                    <a:pt x="458899" y="2189121"/>
                  </a:lnTo>
                  <a:lnTo>
                    <a:pt x="455500" y="1720024"/>
                  </a:lnTo>
                  <a:lnTo>
                    <a:pt x="455500" y="10163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7">
              <a:extLst>
                <a:ext uri="{FF2B5EF4-FFF2-40B4-BE49-F238E27FC236}">
                  <a16:creationId xmlns:a16="http://schemas.microsoft.com/office/drawing/2014/main" id="{EACC5F88-36B6-4559-8620-751BA3A93D6F}"/>
                </a:ext>
              </a:extLst>
            </p:cNvPr>
            <p:cNvSpPr/>
            <p:nvPr/>
          </p:nvSpPr>
          <p:spPr>
            <a:xfrm>
              <a:off x="5310188" y="1724025"/>
              <a:ext cx="536575" cy="2732088"/>
            </a:xfrm>
            <a:custGeom>
              <a:avLst/>
              <a:gdLst>
                <a:gd name="connsiteX0" fmla="*/ 413069 w 536637"/>
                <a:gd name="connsiteY0" fmla="*/ 1327469 h 2732609"/>
                <a:gd name="connsiteX1" fmla="*/ 437783 w 536637"/>
                <a:gd name="connsiteY1" fmla="*/ 981480 h 2732609"/>
                <a:gd name="connsiteX2" fmla="*/ 434252 w 536637"/>
                <a:gd name="connsiteY2" fmla="*/ 829668 h 2732609"/>
                <a:gd name="connsiteX3" fmla="*/ 444844 w 536637"/>
                <a:gd name="connsiteY3" fmla="*/ 766119 h 2732609"/>
                <a:gd name="connsiteX4" fmla="*/ 469557 w 536637"/>
                <a:gd name="connsiteY4" fmla="*/ 617838 h 2732609"/>
                <a:gd name="connsiteX5" fmla="*/ 487210 w 536637"/>
                <a:gd name="connsiteY5" fmla="*/ 490740 h 2732609"/>
                <a:gd name="connsiteX6" fmla="*/ 501332 w 536637"/>
                <a:gd name="connsiteY6" fmla="*/ 342459 h 2732609"/>
                <a:gd name="connsiteX7" fmla="*/ 511923 w 536637"/>
                <a:gd name="connsiteY7" fmla="*/ 321276 h 2732609"/>
                <a:gd name="connsiteX8" fmla="*/ 526045 w 536637"/>
                <a:gd name="connsiteY8" fmla="*/ 293032 h 2732609"/>
                <a:gd name="connsiteX9" fmla="*/ 533106 w 536637"/>
                <a:gd name="connsiteY9" fmla="*/ 268319 h 2732609"/>
                <a:gd name="connsiteX10" fmla="*/ 536637 w 536637"/>
                <a:gd name="connsiteY10" fmla="*/ 247135 h 2732609"/>
                <a:gd name="connsiteX11" fmla="*/ 533106 w 536637"/>
                <a:gd name="connsiteY11" fmla="*/ 229483 h 2732609"/>
                <a:gd name="connsiteX12" fmla="*/ 518984 w 536637"/>
                <a:gd name="connsiteY12" fmla="*/ 197708 h 2732609"/>
                <a:gd name="connsiteX13" fmla="*/ 501332 w 536637"/>
                <a:gd name="connsiteY13" fmla="*/ 172995 h 2732609"/>
                <a:gd name="connsiteX14" fmla="*/ 476618 w 536637"/>
                <a:gd name="connsiteY14" fmla="*/ 155342 h 2732609"/>
                <a:gd name="connsiteX15" fmla="*/ 430722 w 536637"/>
                <a:gd name="connsiteY15" fmla="*/ 134159 h 2732609"/>
                <a:gd name="connsiteX16" fmla="*/ 406008 w 536637"/>
                <a:gd name="connsiteY16" fmla="*/ 109446 h 2732609"/>
                <a:gd name="connsiteX17" fmla="*/ 374234 w 536637"/>
                <a:gd name="connsiteY17" fmla="*/ 88263 h 2732609"/>
                <a:gd name="connsiteX18" fmla="*/ 310684 w 536637"/>
                <a:gd name="connsiteY18" fmla="*/ 56488 h 2732609"/>
                <a:gd name="connsiteX19" fmla="*/ 225952 w 536637"/>
                <a:gd name="connsiteY19" fmla="*/ 28244 h 2732609"/>
                <a:gd name="connsiteX20" fmla="*/ 144751 w 536637"/>
                <a:gd name="connsiteY20" fmla="*/ 10592 h 2732609"/>
                <a:gd name="connsiteX21" fmla="*/ 77671 w 536637"/>
                <a:gd name="connsiteY21" fmla="*/ 0 h 2732609"/>
                <a:gd name="connsiteX22" fmla="*/ 38836 w 536637"/>
                <a:gd name="connsiteY22" fmla="*/ 0 h 2732609"/>
                <a:gd name="connsiteX23" fmla="*/ 14122 w 536637"/>
                <a:gd name="connsiteY23" fmla="*/ 3531 h 2732609"/>
                <a:gd name="connsiteX24" fmla="*/ 0 w 536637"/>
                <a:gd name="connsiteY24" fmla="*/ 17653 h 2732609"/>
                <a:gd name="connsiteX25" fmla="*/ 0 w 536637"/>
                <a:gd name="connsiteY25" fmla="*/ 35305 h 2732609"/>
                <a:gd name="connsiteX26" fmla="*/ 7061 w 536637"/>
                <a:gd name="connsiteY26" fmla="*/ 63549 h 2732609"/>
                <a:gd name="connsiteX27" fmla="*/ 24714 w 536637"/>
                <a:gd name="connsiteY27" fmla="*/ 81202 h 2732609"/>
                <a:gd name="connsiteX28" fmla="*/ 52958 w 536637"/>
                <a:gd name="connsiteY28" fmla="*/ 95324 h 2732609"/>
                <a:gd name="connsiteX29" fmla="*/ 88263 w 536637"/>
                <a:gd name="connsiteY29" fmla="*/ 127098 h 2732609"/>
                <a:gd name="connsiteX30" fmla="*/ 120037 w 536637"/>
                <a:gd name="connsiteY30" fmla="*/ 158873 h 2732609"/>
                <a:gd name="connsiteX31" fmla="*/ 148281 w 536637"/>
                <a:gd name="connsiteY31" fmla="*/ 197708 h 2732609"/>
                <a:gd name="connsiteX32" fmla="*/ 172995 w 536637"/>
                <a:gd name="connsiteY32" fmla="*/ 240074 h 2732609"/>
                <a:gd name="connsiteX33" fmla="*/ 183586 w 536637"/>
                <a:gd name="connsiteY33" fmla="*/ 275380 h 2732609"/>
                <a:gd name="connsiteX34" fmla="*/ 187117 w 536637"/>
                <a:gd name="connsiteY34" fmla="*/ 338929 h 2732609"/>
                <a:gd name="connsiteX35" fmla="*/ 190647 w 536637"/>
                <a:gd name="connsiteY35" fmla="*/ 554289 h 2732609"/>
                <a:gd name="connsiteX36" fmla="*/ 190647 w 536637"/>
                <a:gd name="connsiteY36" fmla="*/ 857912 h 2732609"/>
                <a:gd name="connsiteX37" fmla="*/ 190647 w 536637"/>
                <a:gd name="connsiteY37" fmla="*/ 1207432 h 2732609"/>
                <a:gd name="connsiteX38" fmla="*/ 183586 w 536637"/>
                <a:gd name="connsiteY38" fmla="*/ 1468689 h 2732609"/>
                <a:gd name="connsiteX39" fmla="*/ 165934 w 536637"/>
                <a:gd name="connsiteY39" fmla="*/ 1761721 h 2732609"/>
                <a:gd name="connsiteX40" fmla="*/ 162403 w 536637"/>
                <a:gd name="connsiteY40" fmla="*/ 1973551 h 2732609"/>
                <a:gd name="connsiteX41" fmla="*/ 144751 w 536637"/>
                <a:gd name="connsiteY41" fmla="*/ 2305418 h 2732609"/>
                <a:gd name="connsiteX42" fmla="*/ 120037 w 536637"/>
                <a:gd name="connsiteY42" fmla="*/ 2732609 h 2732609"/>
                <a:gd name="connsiteX43" fmla="*/ 321276 w 536637"/>
                <a:gd name="connsiteY43" fmla="*/ 2718487 h 2732609"/>
                <a:gd name="connsiteX44" fmla="*/ 338929 w 536637"/>
                <a:gd name="connsiteY44" fmla="*/ 2393681 h 2732609"/>
                <a:gd name="connsiteX45" fmla="*/ 356581 w 536637"/>
                <a:gd name="connsiteY45" fmla="*/ 2150076 h 2732609"/>
                <a:gd name="connsiteX46" fmla="*/ 370703 w 536637"/>
                <a:gd name="connsiteY46" fmla="*/ 1885288 h 2732609"/>
                <a:gd name="connsiteX47" fmla="*/ 391886 w 536637"/>
                <a:gd name="connsiteY47" fmla="*/ 1737007 h 2732609"/>
                <a:gd name="connsiteX48" fmla="*/ 413069 w 536637"/>
                <a:gd name="connsiteY48" fmla="*/ 1327469 h 27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6637" h="2732609">
                  <a:moveTo>
                    <a:pt x="413069" y="1327469"/>
                  </a:moveTo>
                  <a:lnTo>
                    <a:pt x="437783" y="981480"/>
                  </a:lnTo>
                  <a:lnTo>
                    <a:pt x="434252" y="829668"/>
                  </a:lnTo>
                  <a:lnTo>
                    <a:pt x="444844" y="766119"/>
                  </a:lnTo>
                  <a:lnTo>
                    <a:pt x="469557" y="617838"/>
                  </a:lnTo>
                  <a:lnTo>
                    <a:pt x="487210" y="490740"/>
                  </a:lnTo>
                  <a:lnTo>
                    <a:pt x="501332" y="342459"/>
                  </a:lnTo>
                  <a:lnTo>
                    <a:pt x="511923" y="321276"/>
                  </a:lnTo>
                  <a:lnTo>
                    <a:pt x="526045" y="293032"/>
                  </a:lnTo>
                  <a:lnTo>
                    <a:pt x="533106" y="268319"/>
                  </a:lnTo>
                  <a:lnTo>
                    <a:pt x="536637" y="247135"/>
                  </a:lnTo>
                  <a:lnTo>
                    <a:pt x="533106" y="229483"/>
                  </a:lnTo>
                  <a:lnTo>
                    <a:pt x="518984" y="197708"/>
                  </a:lnTo>
                  <a:lnTo>
                    <a:pt x="501332" y="172995"/>
                  </a:lnTo>
                  <a:lnTo>
                    <a:pt x="476618" y="155342"/>
                  </a:lnTo>
                  <a:lnTo>
                    <a:pt x="430722" y="134159"/>
                  </a:lnTo>
                  <a:lnTo>
                    <a:pt x="406008" y="109446"/>
                  </a:lnTo>
                  <a:lnTo>
                    <a:pt x="374234" y="88263"/>
                  </a:lnTo>
                  <a:lnTo>
                    <a:pt x="310684" y="56488"/>
                  </a:lnTo>
                  <a:lnTo>
                    <a:pt x="225952" y="28244"/>
                  </a:lnTo>
                  <a:lnTo>
                    <a:pt x="144751" y="10592"/>
                  </a:lnTo>
                  <a:lnTo>
                    <a:pt x="77671" y="0"/>
                  </a:lnTo>
                  <a:lnTo>
                    <a:pt x="38836" y="0"/>
                  </a:lnTo>
                  <a:lnTo>
                    <a:pt x="14122" y="3531"/>
                  </a:lnTo>
                  <a:lnTo>
                    <a:pt x="0" y="17653"/>
                  </a:lnTo>
                  <a:lnTo>
                    <a:pt x="0" y="35305"/>
                  </a:lnTo>
                  <a:lnTo>
                    <a:pt x="7061" y="63549"/>
                  </a:lnTo>
                  <a:lnTo>
                    <a:pt x="24714" y="81202"/>
                  </a:lnTo>
                  <a:lnTo>
                    <a:pt x="52958" y="95324"/>
                  </a:lnTo>
                  <a:lnTo>
                    <a:pt x="88263" y="127098"/>
                  </a:lnTo>
                  <a:lnTo>
                    <a:pt x="120037" y="158873"/>
                  </a:lnTo>
                  <a:lnTo>
                    <a:pt x="148281" y="197708"/>
                  </a:lnTo>
                  <a:lnTo>
                    <a:pt x="172995" y="240074"/>
                  </a:lnTo>
                  <a:lnTo>
                    <a:pt x="183586" y="275380"/>
                  </a:lnTo>
                  <a:lnTo>
                    <a:pt x="187117" y="338929"/>
                  </a:lnTo>
                  <a:cubicBezTo>
                    <a:pt x="188294" y="410716"/>
                    <a:pt x="189470" y="482502"/>
                    <a:pt x="190647" y="554289"/>
                  </a:cubicBezTo>
                  <a:lnTo>
                    <a:pt x="190647" y="857912"/>
                  </a:lnTo>
                  <a:lnTo>
                    <a:pt x="190647" y="1207432"/>
                  </a:lnTo>
                  <a:lnTo>
                    <a:pt x="183586" y="1468689"/>
                  </a:lnTo>
                  <a:lnTo>
                    <a:pt x="165934" y="1761721"/>
                  </a:lnTo>
                  <a:lnTo>
                    <a:pt x="162403" y="1973551"/>
                  </a:lnTo>
                  <a:lnTo>
                    <a:pt x="144751" y="2305418"/>
                  </a:lnTo>
                  <a:lnTo>
                    <a:pt x="120037" y="2732609"/>
                  </a:lnTo>
                  <a:lnTo>
                    <a:pt x="321276" y="2718487"/>
                  </a:lnTo>
                  <a:lnTo>
                    <a:pt x="338929" y="2393681"/>
                  </a:lnTo>
                  <a:lnTo>
                    <a:pt x="356581" y="2150076"/>
                  </a:lnTo>
                  <a:lnTo>
                    <a:pt x="370703" y="1885288"/>
                  </a:lnTo>
                  <a:lnTo>
                    <a:pt x="391886" y="1737007"/>
                  </a:lnTo>
                  <a:lnTo>
                    <a:pt x="413069" y="1327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2">
              <a:extLst>
                <a:ext uri="{FF2B5EF4-FFF2-40B4-BE49-F238E27FC236}">
                  <a16:creationId xmlns:a16="http://schemas.microsoft.com/office/drawing/2014/main" id="{90F1BFD4-A272-4388-8E74-451F5EC75AA2}"/>
                </a:ext>
              </a:extLst>
            </p:cNvPr>
            <p:cNvSpPr/>
            <p:nvPr/>
          </p:nvSpPr>
          <p:spPr>
            <a:xfrm>
              <a:off x="3743325" y="3436938"/>
              <a:ext cx="2789238" cy="396875"/>
            </a:xfrm>
            <a:custGeom>
              <a:avLst/>
              <a:gdLst>
                <a:gd name="connsiteX0" fmla="*/ 419100 w 2788444"/>
                <a:gd name="connsiteY0" fmla="*/ 173831 h 397669"/>
                <a:gd name="connsiteX1" fmla="*/ 540544 w 2788444"/>
                <a:gd name="connsiteY1" fmla="*/ 154781 h 397669"/>
                <a:gd name="connsiteX2" fmla="*/ 731044 w 2788444"/>
                <a:gd name="connsiteY2" fmla="*/ 128587 h 397669"/>
                <a:gd name="connsiteX3" fmla="*/ 807244 w 2788444"/>
                <a:gd name="connsiteY3" fmla="*/ 119062 h 397669"/>
                <a:gd name="connsiteX4" fmla="*/ 1016794 w 2788444"/>
                <a:gd name="connsiteY4" fmla="*/ 100012 h 397669"/>
                <a:gd name="connsiteX5" fmla="*/ 1190625 w 2788444"/>
                <a:gd name="connsiteY5" fmla="*/ 78581 h 397669"/>
                <a:gd name="connsiteX6" fmla="*/ 1476375 w 2788444"/>
                <a:gd name="connsiteY6" fmla="*/ 52387 h 397669"/>
                <a:gd name="connsiteX7" fmla="*/ 1685925 w 2788444"/>
                <a:gd name="connsiteY7" fmla="*/ 35719 h 397669"/>
                <a:gd name="connsiteX8" fmla="*/ 1766888 w 2788444"/>
                <a:gd name="connsiteY8" fmla="*/ 28575 h 397669"/>
                <a:gd name="connsiteX9" fmla="*/ 1933575 w 2788444"/>
                <a:gd name="connsiteY9" fmla="*/ 11906 h 397669"/>
                <a:gd name="connsiteX10" fmla="*/ 2119313 w 2788444"/>
                <a:gd name="connsiteY10" fmla="*/ 4762 h 397669"/>
                <a:gd name="connsiteX11" fmla="*/ 2357438 w 2788444"/>
                <a:gd name="connsiteY11" fmla="*/ 0 h 397669"/>
                <a:gd name="connsiteX12" fmla="*/ 2505075 w 2788444"/>
                <a:gd name="connsiteY12" fmla="*/ 0 h 397669"/>
                <a:gd name="connsiteX13" fmla="*/ 2662238 w 2788444"/>
                <a:gd name="connsiteY13" fmla="*/ 7144 h 397669"/>
                <a:gd name="connsiteX14" fmla="*/ 2788444 w 2788444"/>
                <a:gd name="connsiteY14" fmla="*/ 14287 h 397669"/>
                <a:gd name="connsiteX15" fmla="*/ 2757488 w 2788444"/>
                <a:gd name="connsiteY15" fmla="*/ 192881 h 397669"/>
                <a:gd name="connsiteX16" fmla="*/ 2655094 w 2788444"/>
                <a:gd name="connsiteY16" fmla="*/ 183356 h 397669"/>
                <a:gd name="connsiteX17" fmla="*/ 2540794 w 2788444"/>
                <a:gd name="connsiteY17" fmla="*/ 178594 h 397669"/>
                <a:gd name="connsiteX18" fmla="*/ 2402681 w 2788444"/>
                <a:gd name="connsiteY18" fmla="*/ 178594 h 397669"/>
                <a:gd name="connsiteX19" fmla="*/ 2235994 w 2788444"/>
                <a:gd name="connsiteY19" fmla="*/ 180975 h 397669"/>
                <a:gd name="connsiteX20" fmla="*/ 2062163 w 2788444"/>
                <a:gd name="connsiteY20" fmla="*/ 185737 h 397669"/>
                <a:gd name="connsiteX21" fmla="*/ 1900238 w 2788444"/>
                <a:gd name="connsiteY21" fmla="*/ 192881 h 397669"/>
                <a:gd name="connsiteX22" fmla="*/ 1750219 w 2788444"/>
                <a:gd name="connsiteY22" fmla="*/ 192881 h 397669"/>
                <a:gd name="connsiteX23" fmla="*/ 1619250 w 2788444"/>
                <a:gd name="connsiteY23" fmla="*/ 197644 h 397669"/>
                <a:gd name="connsiteX24" fmla="*/ 1421606 w 2788444"/>
                <a:gd name="connsiteY24" fmla="*/ 214312 h 397669"/>
                <a:gd name="connsiteX25" fmla="*/ 1231106 w 2788444"/>
                <a:gd name="connsiteY25" fmla="*/ 233362 h 397669"/>
                <a:gd name="connsiteX26" fmla="*/ 997744 w 2788444"/>
                <a:gd name="connsiteY26" fmla="*/ 259556 h 397669"/>
                <a:gd name="connsiteX27" fmla="*/ 766763 w 2788444"/>
                <a:gd name="connsiteY27" fmla="*/ 280987 h 397669"/>
                <a:gd name="connsiteX28" fmla="*/ 588169 w 2788444"/>
                <a:gd name="connsiteY28" fmla="*/ 304800 h 397669"/>
                <a:gd name="connsiteX29" fmla="*/ 414338 w 2788444"/>
                <a:gd name="connsiteY29" fmla="*/ 330994 h 397669"/>
                <a:gd name="connsiteX30" fmla="*/ 195263 w 2788444"/>
                <a:gd name="connsiteY30" fmla="*/ 366712 h 397669"/>
                <a:gd name="connsiteX31" fmla="*/ 19050 w 2788444"/>
                <a:gd name="connsiteY31" fmla="*/ 397669 h 397669"/>
                <a:gd name="connsiteX32" fmla="*/ 0 w 2788444"/>
                <a:gd name="connsiteY32" fmla="*/ 240506 h 397669"/>
                <a:gd name="connsiteX33" fmla="*/ 221456 w 2788444"/>
                <a:gd name="connsiteY33" fmla="*/ 204787 h 397669"/>
                <a:gd name="connsiteX34" fmla="*/ 419100 w 2788444"/>
                <a:gd name="connsiteY34" fmla="*/ 173831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8444" h="397669">
                  <a:moveTo>
                    <a:pt x="419100" y="173831"/>
                  </a:moveTo>
                  <a:lnTo>
                    <a:pt x="540544" y="154781"/>
                  </a:lnTo>
                  <a:lnTo>
                    <a:pt x="731044" y="128587"/>
                  </a:lnTo>
                  <a:lnTo>
                    <a:pt x="807244" y="119062"/>
                  </a:lnTo>
                  <a:lnTo>
                    <a:pt x="1016794" y="100012"/>
                  </a:lnTo>
                  <a:lnTo>
                    <a:pt x="1190625" y="78581"/>
                  </a:lnTo>
                  <a:lnTo>
                    <a:pt x="1476375" y="52387"/>
                  </a:lnTo>
                  <a:lnTo>
                    <a:pt x="1685925" y="35719"/>
                  </a:lnTo>
                  <a:lnTo>
                    <a:pt x="1766888" y="28575"/>
                  </a:lnTo>
                  <a:lnTo>
                    <a:pt x="1933575" y="11906"/>
                  </a:lnTo>
                  <a:lnTo>
                    <a:pt x="2119313" y="4762"/>
                  </a:lnTo>
                  <a:lnTo>
                    <a:pt x="2357438" y="0"/>
                  </a:lnTo>
                  <a:lnTo>
                    <a:pt x="2505075" y="0"/>
                  </a:lnTo>
                  <a:lnTo>
                    <a:pt x="2662238" y="7144"/>
                  </a:lnTo>
                  <a:lnTo>
                    <a:pt x="2788444" y="14287"/>
                  </a:lnTo>
                  <a:lnTo>
                    <a:pt x="2757488" y="192881"/>
                  </a:lnTo>
                  <a:lnTo>
                    <a:pt x="2655094" y="183356"/>
                  </a:lnTo>
                  <a:lnTo>
                    <a:pt x="2540794" y="178594"/>
                  </a:lnTo>
                  <a:lnTo>
                    <a:pt x="2402681" y="178594"/>
                  </a:lnTo>
                  <a:lnTo>
                    <a:pt x="2235994" y="180975"/>
                  </a:lnTo>
                  <a:lnTo>
                    <a:pt x="2062163" y="185737"/>
                  </a:lnTo>
                  <a:lnTo>
                    <a:pt x="1900238" y="192881"/>
                  </a:lnTo>
                  <a:lnTo>
                    <a:pt x="1750219" y="192881"/>
                  </a:lnTo>
                  <a:lnTo>
                    <a:pt x="1619250" y="197644"/>
                  </a:lnTo>
                  <a:lnTo>
                    <a:pt x="1421606" y="214312"/>
                  </a:lnTo>
                  <a:lnTo>
                    <a:pt x="1231106" y="233362"/>
                  </a:lnTo>
                  <a:lnTo>
                    <a:pt x="997744" y="259556"/>
                  </a:lnTo>
                  <a:lnTo>
                    <a:pt x="766763" y="280987"/>
                  </a:lnTo>
                  <a:lnTo>
                    <a:pt x="588169" y="304800"/>
                  </a:lnTo>
                  <a:lnTo>
                    <a:pt x="414338" y="330994"/>
                  </a:lnTo>
                  <a:lnTo>
                    <a:pt x="195263" y="366712"/>
                  </a:lnTo>
                  <a:lnTo>
                    <a:pt x="19050" y="397669"/>
                  </a:lnTo>
                  <a:lnTo>
                    <a:pt x="0" y="240506"/>
                  </a:lnTo>
                  <a:lnTo>
                    <a:pt x="221456" y="204787"/>
                  </a:lnTo>
                  <a:lnTo>
                    <a:pt x="419100" y="1738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140E6AF5-D24A-4CD7-A251-41830433257F}"/>
                </a:ext>
              </a:extLst>
            </p:cNvPr>
            <p:cNvSpPr/>
            <p:nvPr/>
          </p:nvSpPr>
          <p:spPr>
            <a:xfrm>
              <a:off x="2784475" y="4300538"/>
              <a:ext cx="4635500" cy="658812"/>
            </a:xfrm>
            <a:custGeom>
              <a:avLst/>
              <a:gdLst>
                <a:gd name="connsiteX0" fmla="*/ 2077844 w 4635190"/>
                <a:gd name="connsiteY0" fmla="*/ 144966 h 657922"/>
                <a:gd name="connsiteX1" fmla="*/ 2360341 w 4635190"/>
                <a:gd name="connsiteY1" fmla="*/ 126380 h 657922"/>
                <a:gd name="connsiteX2" fmla="*/ 2687444 w 4635190"/>
                <a:gd name="connsiteY2" fmla="*/ 104078 h 657922"/>
                <a:gd name="connsiteX3" fmla="*/ 2850995 w 4635190"/>
                <a:gd name="connsiteY3" fmla="*/ 85492 h 657922"/>
                <a:gd name="connsiteX4" fmla="*/ 3111190 w 4635190"/>
                <a:gd name="connsiteY4" fmla="*/ 70624 h 657922"/>
                <a:gd name="connsiteX5" fmla="*/ 3438292 w 4635190"/>
                <a:gd name="connsiteY5" fmla="*/ 63190 h 657922"/>
                <a:gd name="connsiteX6" fmla="*/ 3601844 w 4635190"/>
                <a:gd name="connsiteY6" fmla="*/ 63190 h 657922"/>
                <a:gd name="connsiteX7" fmla="*/ 3780263 w 4635190"/>
                <a:gd name="connsiteY7" fmla="*/ 63190 h 657922"/>
                <a:gd name="connsiteX8" fmla="*/ 3839736 w 4635190"/>
                <a:gd name="connsiteY8" fmla="*/ 70624 h 657922"/>
                <a:gd name="connsiteX9" fmla="*/ 3888058 w 4635190"/>
                <a:gd name="connsiteY9" fmla="*/ 70624 h 657922"/>
                <a:gd name="connsiteX10" fmla="*/ 3954966 w 4635190"/>
                <a:gd name="connsiteY10" fmla="*/ 59473 h 657922"/>
                <a:gd name="connsiteX11" fmla="*/ 4040458 w 4635190"/>
                <a:gd name="connsiteY11" fmla="*/ 37170 h 657922"/>
                <a:gd name="connsiteX12" fmla="*/ 4111083 w 4635190"/>
                <a:gd name="connsiteY12" fmla="*/ 11151 h 657922"/>
                <a:gd name="connsiteX13" fmla="*/ 4144536 w 4635190"/>
                <a:gd name="connsiteY13" fmla="*/ 0 h 657922"/>
                <a:gd name="connsiteX14" fmla="*/ 4159405 w 4635190"/>
                <a:gd name="connsiteY14" fmla="*/ 0 h 657922"/>
                <a:gd name="connsiteX15" fmla="*/ 4200292 w 4635190"/>
                <a:gd name="connsiteY15" fmla="*/ 11151 h 657922"/>
                <a:gd name="connsiteX16" fmla="*/ 4248614 w 4635190"/>
                <a:gd name="connsiteY16" fmla="*/ 22302 h 657922"/>
                <a:gd name="connsiteX17" fmla="*/ 4330390 w 4635190"/>
                <a:gd name="connsiteY17" fmla="*/ 48322 h 657922"/>
                <a:gd name="connsiteX18" fmla="*/ 4386146 w 4635190"/>
                <a:gd name="connsiteY18" fmla="*/ 66907 h 657922"/>
                <a:gd name="connsiteX19" fmla="*/ 4427034 w 4635190"/>
                <a:gd name="connsiteY19" fmla="*/ 85492 h 657922"/>
                <a:gd name="connsiteX20" fmla="*/ 4453053 w 4635190"/>
                <a:gd name="connsiteY20" fmla="*/ 96644 h 657922"/>
                <a:gd name="connsiteX21" fmla="*/ 4497658 w 4635190"/>
                <a:gd name="connsiteY21" fmla="*/ 122663 h 657922"/>
                <a:gd name="connsiteX22" fmla="*/ 4531112 w 4635190"/>
                <a:gd name="connsiteY22" fmla="*/ 144966 h 657922"/>
                <a:gd name="connsiteX23" fmla="*/ 4564566 w 4635190"/>
                <a:gd name="connsiteY23" fmla="*/ 170985 h 657922"/>
                <a:gd name="connsiteX24" fmla="*/ 4583151 w 4635190"/>
                <a:gd name="connsiteY24" fmla="*/ 185853 h 657922"/>
                <a:gd name="connsiteX25" fmla="*/ 4609171 w 4635190"/>
                <a:gd name="connsiteY25" fmla="*/ 215590 h 657922"/>
                <a:gd name="connsiteX26" fmla="*/ 4627756 w 4635190"/>
                <a:gd name="connsiteY26" fmla="*/ 237892 h 657922"/>
                <a:gd name="connsiteX27" fmla="*/ 4635190 w 4635190"/>
                <a:gd name="connsiteY27" fmla="*/ 260195 h 657922"/>
                <a:gd name="connsiteX28" fmla="*/ 4631473 w 4635190"/>
                <a:gd name="connsiteY28" fmla="*/ 275063 h 657922"/>
                <a:gd name="connsiteX29" fmla="*/ 4605453 w 4635190"/>
                <a:gd name="connsiteY29" fmla="*/ 297366 h 657922"/>
                <a:gd name="connsiteX30" fmla="*/ 4572000 w 4635190"/>
                <a:gd name="connsiteY30" fmla="*/ 308517 h 657922"/>
                <a:gd name="connsiteX31" fmla="*/ 4497658 w 4635190"/>
                <a:gd name="connsiteY31" fmla="*/ 315951 h 657922"/>
                <a:gd name="connsiteX32" fmla="*/ 4404732 w 4635190"/>
                <a:gd name="connsiteY32" fmla="*/ 315951 h 657922"/>
                <a:gd name="connsiteX33" fmla="*/ 4215161 w 4635190"/>
                <a:gd name="connsiteY33" fmla="*/ 297366 h 657922"/>
                <a:gd name="connsiteX34" fmla="*/ 3992136 w 4635190"/>
                <a:gd name="connsiteY34" fmla="*/ 275063 h 657922"/>
                <a:gd name="connsiteX35" fmla="*/ 3895492 w 4635190"/>
                <a:gd name="connsiteY35" fmla="*/ 267629 h 657922"/>
                <a:gd name="connsiteX36" fmla="*/ 3761678 w 4635190"/>
                <a:gd name="connsiteY36" fmla="*/ 267629 h 657922"/>
                <a:gd name="connsiteX37" fmla="*/ 3449444 w 4635190"/>
                <a:gd name="connsiteY37" fmla="*/ 267629 h 657922"/>
                <a:gd name="connsiteX38" fmla="*/ 3096322 w 4635190"/>
                <a:gd name="connsiteY38" fmla="*/ 267629 h 657922"/>
                <a:gd name="connsiteX39" fmla="*/ 2791522 w 4635190"/>
                <a:gd name="connsiteY39" fmla="*/ 275063 h 657922"/>
                <a:gd name="connsiteX40" fmla="*/ 2527610 w 4635190"/>
                <a:gd name="connsiteY40" fmla="*/ 289931 h 657922"/>
                <a:gd name="connsiteX41" fmla="*/ 2267414 w 4635190"/>
                <a:gd name="connsiteY41" fmla="*/ 308517 h 657922"/>
                <a:gd name="connsiteX42" fmla="*/ 1929161 w 4635190"/>
                <a:gd name="connsiteY42" fmla="*/ 341970 h 657922"/>
                <a:gd name="connsiteX43" fmla="*/ 1557453 w 4635190"/>
                <a:gd name="connsiteY43" fmla="*/ 386575 h 657922"/>
                <a:gd name="connsiteX44" fmla="*/ 1274956 w 4635190"/>
                <a:gd name="connsiteY44" fmla="*/ 431180 h 657922"/>
                <a:gd name="connsiteX45" fmla="*/ 1003610 w 4635190"/>
                <a:gd name="connsiteY45" fmla="*/ 483219 h 657922"/>
                <a:gd name="connsiteX46" fmla="*/ 721112 w 4635190"/>
                <a:gd name="connsiteY46" fmla="*/ 538975 h 657922"/>
                <a:gd name="connsiteX47" fmla="*/ 538975 w 4635190"/>
                <a:gd name="connsiteY47" fmla="*/ 579863 h 657922"/>
                <a:gd name="connsiteX48" fmla="*/ 483219 w 4635190"/>
                <a:gd name="connsiteY48" fmla="*/ 602166 h 657922"/>
                <a:gd name="connsiteX49" fmla="*/ 434897 w 4635190"/>
                <a:gd name="connsiteY49" fmla="*/ 631902 h 657922"/>
                <a:gd name="connsiteX50" fmla="*/ 401444 w 4635190"/>
                <a:gd name="connsiteY50" fmla="*/ 654205 h 657922"/>
                <a:gd name="connsiteX51" fmla="*/ 379141 w 4635190"/>
                <a:gd name="connsiteY51" fmla="*/ 657922 h 657922"/>
                <a:gd name="connsiteX52" fmla="*/ 349405 w 4635190"/>
                <a:gd name="connsiteY52" fmla="*/ 654205 h 657922"/>
                <a:gd name="connsiteX53" fmla="*/ 304800 w 4635190"/>
                <a:gd name="connsiteY53" fmla="*/ 628185 h 657922"/>
                <a:gd name="connsiteX54" fmla="*/ 256478 w 4635190"/>
                <a:gd name="connsiteY54" fmla="*/ 587297 h 657922"/>
                <a:gd name="connsiteX55" fmla="*/ 189571 w 4635190"/>
                <a:gd name="connsiteY55" fmla="*/ 516673 h 657922"/>
                <a:gd name="connsiteX56" fmla="*/ 115229 w 4635190"/>
                <a:gd name="connsiteY56" fmla="*/ 434897 h 657922"/>
                <a:gd name="connsiteX57" fmla="*/ 55756 w 4635190"/>
                <a:gd name="connsiteY57" fmla="*/ 364273 h 657922"/>
                <a:gd name="connsiteX58" fmla="*/ 22302 w 4635190"/>
                <a:gd name="connsiteY58" fmla="*/ 312234 h 657922"/>
                <a:gd name="connsiteX59" fmla="*/ 3717 w 4635190"/>
                <a:gd name="connsiteY59" fmla="*/ 260195 h 657922"/>
                <a:gd name="connsiteX60" fmla="*/ 0 w 4635190"/>
                <a:gd name="connsiteY60" fmla="*/ 234175 h 657922"/>
                <a:gd name="connsiteX61" fmla="*/ 3717 w 4635190"/>
                <a:gd name="connsiteY61" fmla="*/ 219307 h 657922"/>
                <a:gd name="connsiteX62" fmla="*/ 11151 w 4635190"/>
                <a:gd name="connsiteY62" fmla="*/ 211873 h 657922"/>
                <a:gd name="connsiteX63" fmla="*/ 18585 w 4635190"/>
                <a:gd name="connsiteY63" fmla="*/ 211873 h 657922"/>
                <a:gd name="connsiteX64" fmla="*/ 37171 w 4635190"/>
                <a:gd name="connsiteY64" fmla="*/ 223024 h 657922"/>
                <a:gd name="connsiteX65" fmla="*/ 52039 w 4635190"/>
                <a:gd name="connsiteY65" fmla="*/ 237892 h 657922"/>
                <a:gd name="connsiteX66" fmla="*/ 92927 w 4635190"/>
                <a:gd name="connsiteY66" fmla="*/ 271346 h 657922"/>
                <a:gd name="connsiteX67" fmla="*/ 122663 w 4635190"/>
                <a:gd name="connsiteY67" fmla="*/ 275063 h 657922"/>
                <a:gd name="connsiteX68" fmla="*/ 174702 w 4635190"/>
                <a:gd name="connsiteY68" fmla="*/ 289931 h 657922"/>
                <a:gd name="connsiteX69" fmla="*/ 252761 w 4635190"/>
                <a:gd name="connsiteY69" fmla="*/ 312234 h 657922"/>
                <a:gd name="connsiteX70" fmla="*/ 297366 w 4635190"/>
                <a:gd name="connsiteY70" fmla="*/ 323385 h 657922"/>
                <a:gd name="connsiteX71" fmla="*/ 334536 w 4635190"/>
                <a:gd name="connsiteY71" fmla="*/ 330819 h 657922"/>
                <a:gd name="connsiteX72" fmla="*/ 401444 w 4635190"/>
                <a:gd name="connsiteY72" fmla="*/ 334536 h 657922"/>
                <a:gd name="connsiteX73" fmla="*/ 542692 w 4635190"/>
                <a:gd name="connsiteY73" fmla="*/ 323385 h 657922"/>
                <a:gd name="connsiteX74" fmla="*/ 617034 w 4635190"/>
                <a:gd name="connsiteY74" fmla="*/ 312234 h 657922"/>
                <a:gd name="connsiteX75" fmla="*/ 843775 w 4635190"/>
                <a:gd name="connsiteY75" fmla="*/ 293648 h 657922"/>
                <a:gd name="connsiteX76" fmla="*/ 903249 w 4635190"/>
                <a:gd name="connsiteY76" fmla="*/ 289931 h 657922"/>
                <a:gd name="connsiteX77" fmla="*/ 1196897 w 4635190"/>
                <a:gd name="connsiteY77" fmla="*/ 252761 h 657922"/>
                <a:gd name="connsiteX78" fmla="*/ 1538868 w 4635190"/>
                <a:gd name="connsiteY78" fmla="*/ 208156 h 657922"/>
                <a:gd name="connsiteX79" fmla="*/ 1765610 w 4635190"/>
                <a:gd name="connsiteY79" fmla="*/ 174702 h 657922"/>
                <a:gd name="connsiteX80" fmla="*/ 1958897 w 4635190"/>
                <a:gd name="connsiteY80" fmla="*/ 152400 h 657922"/>
                <a:gd name="connsiteX81" fmla="*/ 2077844 w 4635190"/>
                <a:gd name="connsiteY81" fmla="*/ 144966 h 6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5190" h="657922">
                  <a:moveTo>
                    <a:pt x="2077844" y="144966"/>
                  </a:moveTo>
                  <a:lnTo>
                    <a:pt x="2360341" y="126380"/>
                  </a:lnTo>
                  <a:lnTo>
                    <a:pt x="2687444" y="104078"/>
                  </a:lnTo>
                  <a:lnTo>
                    <a:pt x="2850995" y="85492"/>
                  </a:lnTo>
                  <a:lnTo>
                    <a:pt x="3111190" y="70624"/>
                  </a:lnTo>
                  <a:lnTo>
                    <a:pt x="3438292" y="63190"/>
                  </a:lnTo>
                  <a:lnTo>
                    <a:pt x="3601844" y="63190"/>
                  </a:lnTo>
                  <a:lnTo>
                    <a:pt x="3780263" y="63190"/>
                  </a:lnTo>
                  <a:lnTo>
                    <a:pt x="3839736" y="70624"/>
                  </a:lnTo>
                  <a:lnTo>
                    <a:pt x="3888058" y="70624"/>
                  </a:lnTo>
                  <a:lnTo>
                    <a:pt x="3954966" y="59473"/>
                  </a:lnTo>
                  <a:lnTo>
                    <a:pt x="4040458" y="37170"/>
                  </a:lnTo>
                  <a:lnTo>
                    <a:pt x="4111083" y="11151"/>
                  </a:lnTo>
                  <a:lnTo>
                    <a:pt x="4144536" y="0"/>
                  </a:lnTo>
                  <a:lnTo>
                    <a:pt x="4159405" y="0"/>
                  </a:lnTo>
                  <a:lnTo>
                    <a:pt x="4200292" y="11151"/>
                  </a:lnTo>
                  <a:lnTo>
                    <a:pt x="4248614" y="22302"/>
                  </a:lnTo>
                  <a:lnTo>
                    <a:pt x="4330390" y="48322"/>
                  </a:lnTo>
                  <a:lnTo>
                    <a:pt x="4386146" y="66907"/>
                  </a:lnTo>
                  <a:lnTo>
                    <a:pt x="4427034" y="85492"/>
                  </a:lnTo>
                  <a:lnTo>
                    <a:pt x="4453053" y="96644"/>
                  </a:lnTo>
                  <a:lnTo>
                    <a:pt x="4497658" y="122663"/>
                  </a:lnTo>
                  <a:lnTo>
                    <a:pt x="4531112" y="144966"/>
                  </a:lnTo>
                  <a:lnTo>
                    <a:pt x="4564566" y="170985"/>
                  </a:lnTo>
                  <a:lnTo>
                    <a:pt x="4583151" y="185853"/>
                  </a:lnTo>
                  <a:lnTo>
                    <a:pt x="4609171" y="215590"/>
                  </a:lnTo>
                  <a:lnTo>
                    <a:pt x="4627756" y="237892"/>
                  </a:lnTo>
                  <a:lnTo>
                    <a:pt x="4635190" y="260195"/>
                  </a:lnTo>
                  <a:lnTo>
                    <a:pt x="4631473" y="275063"/>
                  </a:lnTo>
                  <a:lnTo>
                    <a:pt x="4605453" y="297366"/>
                  </a:lnTo>
                  <a:lnTo>
                    <a:pt x="4572000" y="308517"/>
                  </a:lnTo>
                  <a:lnTo>
                    <a:pt x="4497658" y="315951"/>
                  </a:lnTo>
                  <a:lnTo>
                    <a:pt x="4404732" y="315951"/>
                  </a:lnTo>
                  <a:lnTo>
                    <a:pt x="4215161" y="297366"/>
                  </a:lnTo>
                  <a:lnTo>
                    <a:pt x="3992136" y="275063"/>
                  </a:lnTo>
                  <a:lnTo>
                    <a:pt x="3895492" y="267629"/>
                  </a:lnTo>
                  <a:lnTo>
                    <a:pt x="3761678" y="267629"/>
                  </a:lnTo>
                  <a:lnTo>
                    <a:pt x="3449444" y="267629"/>
                  </a:lnTo>
                  <a:lnTo>
                    <a:pt x="3096322" y="267629"/>
                  </a:lnTo>
                  <a:lnTo>
                    <a:pt x="2791522" y="275063"/>
                  </a:lnTo>
                  <a:lnTo>
                    <a:pt x="2527610" y="289931"/>
                  </a:lnTo>
                  <a:lnTo>
                    <a:pt x="2267414" y="308517"/>
                  </a:lnTo>
                  <a:lnTo>
                    <a:pt x="1929161" y="341970"/>
                  </a:lnTo>
                  <a:lnTo>
                    <a:pt x="1557453" y="386575"/>
                  </a:lnTo>
                  <a:lnTo>
                    <a:pt x="1274956" y="431180"/>
                  </a:lnTo>
                  <a:lnTo>
                    <a:pt x="1003610" y="483219"/>
                  </a:lnTo>
                  <a:lnTo>
                    <a:pt x="721112" y="538975"/>
                  </a:lnTo>
                  <a:lnTo>
                    <a:pt x="538975" y="579863"/>
                  </a:lnTo>
                  <a:lnTo>
                    <a:pt x="483219" y="602166"/>
                  </a:lnTo>
                  <a:lnTo>
                    <a:pt x="434897" y="631902"/>
                  </a:lnTo>
                  <a:lnTo>
                    <a:pt x="401444" y="654205"/>
                  </a:lnTo>
                  <a:lnTo>
                    <a:pt x="379141" y="657922"/>
                  </a:lnTo>
                  <a:lnTo>
                    <a:pt x="349405" y="654205"/>
                  </a:lnTo>
                  <a:lnTo>
                    <a:pt x="304800" y="628185"/>
                  </a:lnTo>
                  <a:lnTo>
                    <a:pt x="256478" y="587297"/>
                  </a:lnTo>
                  <a:lnTo>
                    <a:pt x="189571" y="516673"/>
                  </a:lnTo>
                  <a:lnTo>
                    <a:pt x="115229" y="434897"/>
                  </a:lnTo>
                  <a:lnTo>
                    <a:pt x="55756" y="364273"/>
                  </a:lnTo>
                  <a:lnTo>
                    <a:pt x="22302" y="312234"/>
                  </a:lnTo>
                  <a:lnTo>
                    <a:pt x="3717" y="260195"/>
                  </a:lnTo>
                  <a:lnTo>
                    <a:pt x="0" y="234175"/>
                  </a:lnTo>
                  <a:lnTo>
                    <a:pt x="3717" y="219307"/>
                  </a:lnTo>
                  <a:lnTo>
                    <a:pt x="11151" y="211873"/>
                  </a:lnTo>
                  <a:lnTo>
                    <a:pt x="18585" y="211873"/>
                  </a:lnTo>
                  <a:lnTo>
                    <a:pt x="37171" y="223024"/>
                  </a:lnTo>
                  <a:lnTo>
                    <a:pt x="52039" y="237892"/>
                  </a:lnTo>
                  <a:lnTo>
                    <a:pt x="92927" y="271346"/>
                  </a:lnTo>
                  <a:lnTo>
                    <a:pt x="122663" y="275063"/>
                  </a:lnTo>
                  <a:lnTo>
                    <a:pt x="174702" y="289931"/>
                  </a:lnTo>
                  <a:lnTo>
                    <a:pt x="252761" y="312234"/>
                  </a:lnTo>
                  <a:lnTo>
                    <a:pt x="297366" y="323385"/>
                  </a:lnTo>
                  <a:lnTo>
                    <a:pt x="334536" y="330819"/>
                  </a:lnTo>
                  <a:lnTo>
                    <a:pt x="401444" y="334536"/>
                  </a:lnTo>
                  <a:lnTo>
                    <a:pt x="542692" y="323385"/>
                  </a:lnTo>
                  <a:lnTo>
                    <a:pt x="617034" y="312234"/>
                  </a:lnTo>
                  <a:lnTo>
                    <a:pt x="843775" y="293648"/>
                  </a:lnTo>
                  <a:lnTo>
                    <a:pt x="903249" y="289931"/>
                  </a:lnTo>
                  <a:lnTo>
                    <a:pt x="1196897" y="252761"/>
                  </a:lnTo>
                  <a:lnTo>
                    <a:pt x="1538868" y="208156"/>
                  </a:lnTo>
                  <a:lnTo>
                    <a:pt x="1765610" y="174702"/>
                  </a:lnTo>
                  <a:lnTo>
                    <a:pt x="1958897" y="152400"/>
                  </a:lnTo>
                  <a:lnTo>
                    <a:pt x="2077844" y="1449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CEE0A9E4-9746-4F4A-8B9C-6B8E470EA00F}"/>
              </a:ext>
            </a:extLst>
          </p:cNvPr>
          <p:cNvGrpSpPr/>
          <p:nvPr/>
        </p:nvGrpSpPr>
        <p:grpSpPr>
          <a:xfrm>
            <a:off x="2632075" y="1571625"/>
            <a:ext cx="4635500" cy="4275138"/>
            <a:chOff x="2632075" y="1571625"/>
            <a:chExt cx="4635500" cy="4275138"/>
          </a:xfrm>
        </p:grpSpPr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0110ABC9-E6F4-496F-A33F-8B7D0855997F}"/>
                </a:ext>
              </a:extLst>
            </p:cNvPr>
            <p:cNvSpPr/>
            <p:nvPr/>
          </p:nvSpPr>
          <p:spPr>
            <a:xfrm>
              <a:off x="3070225" y="2509838"/>
              <a:ext cx="677863" cy="2000250"/>
            </a:xfrm>
            <a:custGeom>
              <a:avLst/>
              <a:gdLst>
                <a:gd name="connsiteX0" fmla="*/ 601436 w 677636"/>
                <a:gd name="connsiteY0" fmla="*/ 1333500 h 2000250"/>
                <a:gd name="connsiteX1" fmla="*/ 579665 w 677636"/>
                <a:gd name="connsiteY1" fmla="*/ 1140279 h 2000250"/>
                <a:gd name="connsiteX2" fmla="*/ 560615 w 677636"/>
                <a:gd name="connsiteY2" fmla="*/ 1034143 h 2000250"/>
                <a:gd name="connsiteX3" fmla="*/ 547008 w 677636"/>
                <a:gd name="connsiteY3" fmla="*/ 876300 h 2000250"/>
                <a:gd name="connsiteX4" fmla="*/ 536122 w 677636"/>
                <a:gd name="connsiteY4" fmla="*/ 756557 h 2000250"/>
                <a:gd name="connsiteX5" fmla="*/ 517072 w 677636"/>
                <a:gd name="connsiteY5" fmla="*/ 604157 h 2000250"/>
                <a:gd name="connsiteX6" fmla="*/ 503465 w 677636"/>
                <a:gd name="connsiteY6" fmla="*/ 498022 h 2000250"/>
                <a:gd name="connsiteX7" fmla="*/ 484415 w 677636"/>
                <a:gd name="connsiteY7" fmla="*/ 389164 h 2000250"/>
                <a:gd name="connsiteX8" fmla="*/ 468086 w 677636"/>
                <a:gd name="connsiteY8" fmla="*/ 293914 h 2000250"/>
                <a:gd name="connsiteX9" fmla="*/ 470808 w 677636"/>
                <a:gd name="connsiteY9" fmla="*/ 166007 h 2000250"/>
                <a:gd name="connsiteX10" fmla="*/ 429986 w 677636"/>
                <a:gd name="connsiteY10" fmla="*/ 133350 h 2000250"/>
                <a:gd name="connsiteX11" fmla="*/ 367393 w 677636"/>
                <a:gd name="connsiteY11" fmla="*/ 92529 h 2000250"/>
                <a:gd name="connsiteX12" fmla="*/ 315686 w 677636"/>
                <a:gd name="connsiteY12" fmla="*/ 62593 h 2000250"/>
                <a:gd name="connsiteX13" fmla="*/ 269422 w 677636"/>
                <a:gd name="connsiteY13" fmla="*/ 40822 h 2000250"/>
                <a:gd name="connsiteX14" fmla="*/ 214993 w 677636"/>
                <a:gd name="connsiteY14" fmla="*/ 19050 h 2000250"/>
                <a:gd name="connsiteX15" fmla="*/ 166008 w 677636"/>
                <a:gd name="connsiteY15" fmla="*/ 8164 h 2000250"/>
                <a:gd name="connsiteX16" fmla="*/ 108858 w 677636"/>
                <a:gd name="connsiteY16" fmla="*/ 0 h 2000250"/>
                <a:gd name="connsiteX17" fmla="*/ 57150 w 677636"/>
                <a:gd name="connsiteY17" fmla="*/ 2722 h 2000250"/>
                <a:gd name="connsiteX18" fmla="*/ 27215 w 677636"/>
                <a:gd name="connsiteY18" fmla="*/ 0 h 2000250"/>
                <a:gd name="connsiteX19" fmla="*/ 0 w 677636"/>
                <a:gd name="connsiteY19" fmla="*/ 5443 h 2000250"/>
                <a:gd name="connsiteX20" fmla="*/ 0 w 677636"/>
                <a:gd name="connsiteY20" fmla="*/ 19050 h 2000250"/>
                <a:gd name="connsiteX21" fmla="*/ 19050 w 677636"/>
                <a:gd name="connsiteY21" fmla="*/ 40822 h 2000250"/>
                <a:gd name="connsiteX22" fmla="*/ 48986 w 677636"/>
                <a:gd name="connsiteY22" fmla="*/ 65314 h 2000250"/>
                <a:gd name="connsiteX23" fmla="*/ 70758 w 677636"/>
                <a:gd name="connsiteY23" fmla="*/ 81643 h 2000250"/>
                <a:gd name="connsiteX24" fmla="*/ 114300 w 677636"/>
                <a:gd name="connsiteY24" fmla="*/ 122464 h 2000250"/>
                <a:gd name="connsiteX25" fmla="*/ 141515 w 677636"/>
                <a:gd name="connsiteY25" fmla="*/ 160564 h 2000250"/>
                <a:gd name="connsiteX26" fmla="*/ 174172 w 677636"/>
                <a:gd name="connsiteY26" fmla="*/ 220436 h 2000250"/>
                <a:gd name="connsiteX27" fmla="*/ 209550 w 677636"/>
                <a:gd name="connsiteY27" fmla="*/ 312964 h 2000250"/>
                <a:gd name="connsiteX28" fmla="*/ 242208 w 677636"/>
                <a:gd name="connsiteY28" fmla="*/ 427264 h 2000250"/>
                <a:gd name="connsiteX29" fmla="*/ 277586 w 677636"/>
                <a:gd name="connsiteY29" fmla="*/ 620486 h 2000250"/>
                <a:gd name="connsiteX30" fmla="*/ 312965 w 677636"/>
                <a:gd name="connsiteY30" fmla="*/ 859972 h 2000250"/>
                <a:gd name="connsiteX31" fmla="*/ 351065 w 677636"/>
                <a:gd name="connsiteY31" fmla="*/ 1156607 h 2000250"/>
                <a:gd name="connsiteX32" fmla="*/ 397329 w 677636"/>
                <a:gd name="connsiteY32" fmla="*/ 1507672 h 2000250"/>
                <a:gd name="connsiteX33" fmla="*/ 443593 w 677636"/>
                <a:gd name="connsiteY33" fmla="*/ 1891393 h 2000250"/>
                <a:gd name="connsiteX34" fmla="*/ 454479 w 677636"/>
                <a:gd name="connsiteY34" fmla="*/ 2000250 h 2000250"/>
                <a:gd name="connsiteX35" fmla="*/ 677636 w 677636"/>
                <a:gd name="connsiteY35" fmla="*/ 1970314 h 2000250"/>
                <a:gd name="connsiteX36" fmla="*/ 644979 w 677636"/>
                <a:gd name="connsiteY36" fmla="*/ 1711779 h 2000250"/>
                <a:gd name="connsiteX37" fmla="*/ 601436 w 677636"/>
                <a:gd name="connsiteY37" fmla="*/ 133350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7636" h="2000250">
                  <a:moveTo>
                    <a:pt x="601436" y="1333500"/>
                  </a:moveTo>
                  <a:lnTo>
                    <a:pt x="579665" y="1140279"/>
                  </a:lnTo>
                  <a:lnTo>
                    <a:pt x="560615" y="1034143"/>
                  </a:lnTo>
                  <a:lnTo>
                    <a:pt x="547008" y="876300"/>
                  </a:lnTo>
                  <a:lnTo>
                    <a:pt x="536122" y="756557"/>
                  </a:lnTo>
                  <a:lnTo>
                    <a:pt x="517072" y="604157"/>
                  </a:lnTo>
                  <a:lnTo>
                    <a:pt x="503465" y="498022"/>
                  </a:lnTo>
                  <a:lnTo>
                    <a:pt x="484415" y="389164"/>
                  </a:lnTo>
                  <a:lnTo>
                    <a:pt x="468086" y="293914"/>
                  </a:lnTo>
                  <a:cubicBezTo>
                    <a:pt x="468993" y="251278"/>
                    <a:pt x="469901" y="208643"/>
                    <a:pt x="470808" y="166007"/>
                  </a:cubicBezTo>
                  <a:lnTo>
                    <a:pt x="429986" y="133350"/>
                  </a:lnTo>
                  <a:lnTo>
                    <a:pt x="367393" y="92529"/>
                  </a:lnTo>
                  <a:lnTo>
                    <a:pt x="315686" y="62593"/>
                  </a:lnTo>
                  <a:lnTo>
                    <a:pt x="269422" y="40822"/>
                  </a:lnTo>
                  <a:lnTo>
                    <a:pt x="214993" y="19050"/>
                  </a:lnTo>
                  <a:lnTo>
                    <a:pt x="166008" y="8164"/>
                  </a:lnTo>
                  <a:lnTo>
                    <a:pt x="108858" y="0"/>
                  </a:lnTo>
                  <a:lnTo>
                    <a:pt x="57150" y="2722"/>
                  </a:lnTo>
                  <a:lnTo>
                    <a:pt x="27215" y="0"/>
                  </a:lnTo>
                  <a:lnTo>
                    <a:pt x="0" y="5443"/>
                  </a:lnTo>
                  <a:lnTo>
                    <a:pt x="0" y="19050"/>
                  </a:lnTo>
                  <a:lnTo>
                    <a:pt x="19050" y="40822"/>
                  </a:lnTo>
                  <a:lnTo>
                    <a:pt x="48986" y="65314"/>
                  </a:lnTo>
                  <a:lnTo>
                    <a:pt x="70758" y="81643"/>
                  </a:lnTo>
                  <a:lnTo>
                    <a:pt x="114300" y="122464"/>
                  </a:lnTo>
                  <a:lnTo>
                    <a:pt x="141515" y="160564"/>
                  </a:lnTo>
                  <a:lnTo>
                    <a:pt x="174172" y="220436"/>
                  </a:lnTo>
                  <a:lnTo>
                    <a:pt x="209550" y="312964"/>
                  </a:lnTo>
                  <a:lnTo>
                    <a:pt x="242208" y="427264"/>
                  </a:lnTo>
                  <a:lnTo>
                    <a:pt x="277586" y="620486"/>
                  </a:lnTo>
                  <a:lnTo>
                    <a:pt x="312965" y="859972"/>
                  </a:lnTo>
                  <a:lnTo>
                    <a:pt x="351065" y="1156607"/>
                  </a:lnTo>
                  <a:lnTo>
                    <a:pt x="397329" y="1507672"/>
                  </a:lnTo>
                  <a:lnTo>
                    <a:pt x="443593" y="1891393"/>
                  </a:lnTo>
                  <a:lnTo>
                    <a:pt x="454479" y="2000250"/>
                  </a:lnTo>
                  <a:lnTo>
                    <a:pt x="677636" y="1970314"/>
                  </a:lnTo>
                  <a:lnTo>
                    <a:pt x="644979" y="1711779"/>
                  </a:lnTo>
                  <a:lnTo>
                    <a:pt x="601436" y="1333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6D17E8C6-176A-4150-B281-EBF3DDE0620B}"/>
                </a:ext>
              </a:extLst>
            </p:cNvPr>
            <p:cNvSpPr/>
            <p:nvPr/>
          </p:nvSpPr>
          <p:spPr>
            <a:xfrm>
              <a:off x="2886075" y="4762500"/>
              <a:ext cx="1706563" cy="1074738"/>
            </a:xfrm>
            <a:custGeom>
              <a:avLst/>
              <a:gdLst>
                <a:gd name="connsiteX0" fmla="*/ 733425 w 1707356"/>
                <a:gd name="connsiteY0" fmla="*/ 611981 h 1073944"/>
                <a:gd name="connsiteX1" fmla="*/ 828675 w 1707356"/>
                <a:gd name="connsiteY1" fmla="*/ 547688 h 1073944"/>
                <a:gd name="connsiteX2" fmla="*/ 921544 w 1707356"/>
                <a:gd name="connsiteY2" fmla="*/ 483394 h 1073944"/>
                <a:gd name="connsiteX3" fmla="*/ 1009650 w 1707356"/>
                <a:gd name="connsiteY3" fmla="*/ 416719 h 1073944"/>
                <a:gd name="connsiteX4" fmla="*/ 1081088 w 1707356"/>
                <a:gd name="connsiteY4" fmla="*/ 354806 h 1073944"/>
                <a:gd name="connsiteX5" fmla="*/ 1143000 w 1707356"/>
                <a:gd name="connsiteY5" fmla="*/ 297656 h 1073944"/>
                <a:gd name="connsiteX6" fmla="*/ 1166813 w 1707356"/>
                <a:gd name="connsiteY6" fmla="*/ 278606 h 1073944"/>
                <a:gd name="connsiteX7" fmla="*/ 1195388 w 1707356"/>
                <a:gd name="connsiteY7" fmla="*/ 252413 h 1073944"/>
                <a:gd name="connsiteX8" fmla="*/ 1212056 w 1707356"/>
                <a:gd name="connsiteY8" fmla="*/ 233363 h 1073944"/>
                <a:gd name="connsiteX9" fmla="*/ 1226344 w 1707356"/>
                <a:gd name="connsiteY9" fmla="*/ 209550 h 1073944"/>
                <a:gd name="connsiteX10" fmla="*/ 1231106 w 1707356"/>
                <a:gd name="connsiteY10" fmla="*/ 192881 h 1073944"/>
                <a:gd name="connsiteX11" fmla="*/ 1233488 w 1707356"/>
                <a:gd name="connsiteY11" fmla="*/ 166688 h 1073944"/>
                <a:gd name="connsiteX12" fmla="*/ 1233488 w 1707356"/>
                <a:gd name="connsiteY12" fmla="*/ 150019 h 1073944"/>
                <a:gd name="connsiteX13" fmla="*/ 1223963 w 1707356"/>
                <a:gd name="connsiteY13" fmla="*/ 119063 h 1073944"/>
                <a:gd name="connsiteX14" fmla="*/ 1212056 w 1707356"/>
                <a:gd name="connsiteY14" fmla="*/ 97631 h 1073944"/>
                <a:gd name="connsiteX15" fmla="*/ 1193006 w 1707356"/>
                <a:gd name="connsiteY15" fmla="*/ 80963 h 1073944"/>
                <a:gd name="connsiteX16" fmla="*/ 1154906 w 1707356"/>
                <a:gd name="connsiteY16" fmla="*/ 57150 h 1073944"/>
                <a:gd name="connsiteX17" fmla="*/ 1126331 w 1707356"/>
                <a:gd name="connsiteY17" fmla="*/ 35719 h 1073944"/>
                <a:gd name="connsiteX18" fmla="*/ 1119188 w 1707356"/>
                <a:gd name="connsiteY18" fmla="*/ 23813 h 1073944"/>
                <a:gd name="connsiteX19" fmla="*/ 1116806 w 1707356"/>
                <a:gd name="connsiteY19" fmla="*/ 14288 h 1073944"/>
                <a:gd name="connsiteX20" fmla="*/ 1123950 w 1707356"/>
                <a:gd name="connsiteY20" fmla="*/ 0 h 1073944"/>
                <a:gd name="connsiteX21" fmla="*/ 1147763 w 1707356"/>
                <a:gd name="connsiteY21" fmla="*/ 0 h 1073944"/>
                <a:gd name="connsiteX22" fmla="*/ 1197769 w 1707356"/>
                <a:gd name="connsiteY22" fmla="*/ 2381 h 1073944"/>
                <a:gd name="connsiteX23" fmla="*/ 1290638 w 1707356"/>
                <a:gd name="connsiteY23" fmla="*/ 19050 h 1073944"/>
                <a:gd name="connsiteX24" fmla="*/ 1369219 w 1707356"/>
                <a:gd name="connsiteY24" fmla="*/ 40481 h 1073944"/>
                <a:gd name="connsiteX25" fmla="*/ 1438275 w 1707356"/>
                <a:gd name="connsiteY25" fmla="*/ 64294 h 1073944"/>
                <a:gd name="connsiteX26" fmla="*/ 1488281 w 1707356"/>
                <a:gd name="connsiteY26" fmla="*/ 85725 h 1073944"/>
                <a:gd name="connsiteX27" fmla="*/ 1533525 w 1707356"/>
                <a:gd name="connsiteY27" fmla="*/ 109538 h 1073944"/>
                <a:gd name="connsiteX28" fmla="*/ 1571625 w 1707356"/>
                <a:gd name="connsiteY28" fmla="*/ 133350 h 1073944"/>
                <a:gd name="connsiteX29" fmla="*/ 1607344 w 1707356"/>
                <a:gd name="connsiteY29" fmla="*/ 159544 h 1073944"/>
                <a:gd name="connsiteX30" fmla="*/ 1638300 w 1707356"/>
                <a:gd name="connsiteY30" fmla="*/ 183356 h 1073944"/>
                <a:gd name="connsiteX31" fmla="*/ 1662113 w 1707356"/>
                <a:gd name="connsiteY31" fmla="*/ 207169 h 1073944"/>
                <a:gd name="connsiteX32" fmla="*/ 1681163 w 1707356"/>
                <a:gd name="connsiteY32" fmla="*/ 228600 h 1073944"/>
                <a:gd name="connsiteX33" fmla="*/ 1702594 w 1707356"/>
                <a:gd name="connsiteY33" fmla="*/ 259556 h 1073944"/>
                <a:gd name="connsiteX34" fmla="*/ 1707356 w 1707356"/>
                <a:gd name="connsiteY34" fmla="*/ 276225 h 1073944"/>
                <a:gd name="connsiteX35" fmla="*/ 1702594 w 1707356"/>
                <a:gd name="connsiteY35" fmla="*/ 292894 h 1073944"/>
                <a:gd name="connsiteX36" fmla="*/ 1683544 w 1707356"/>
                <a:gd name="connsiteY36" fmla="*/ 309563 h 1073944"/>
                <a:gd name="connsiteX37" fmla="*/ 1652588 w 1707356"/>
                <a:gd name="connsiteY37" fmla="*/ 314325 h 1073944"/>
                <a:gd name="connsiteX38" fmla="*/ 1631156 w 1707356"/>
                <a:gd name="connsiteY38" fmla="*/ 321469 h 1073944"/>
                <a:gd name="connsiteX39" fmla="*/ 1497806 w 1707356"/>
                <a:gd name="connsiteY39" fmla="*/ 400050 h 1073944"/>
                <a:gd name="connsiteX40" fmla="*/ 1319213 w 1707356"/>
                <a:gd name="connsiteY40" fmla="*/ 507206 h 1073944"/>
                <a:gd name="connsiteX41" fmla="*/ 1195388 w 1707356"/>
                <a:gd name="connsiteY41" fmla="*/ 581025 h 1073944"/>
                <a:gd name="connsiteX42" fmla="*/ 1045369 w 1707356"/>
                <a:gd name="connsiteY42" fmla="*/ 664369 h 1073944"/>
                <a:gd name="connsiteX43" fmla="*/ 881063 w 1707356"/>
                <a:gd name="connsiteY43" fmla="*/ 747713 h 1073944"/>
                <a:gd name="connsiteX44" fmla="*/ 711994 w 1707356"/>
                <a:gd name="connsiteY44" fmla="*/ 831056 h 1073944"/>
                <a:gd name="connsiteX45" fmla="*/ 535781 w 1707356"/>
                <a:gd name="connsiteY45" fmla="*/ 904875 h 1073944"/>
                <a:gd name="connsiteX46" fmla="*/ 357188 w 1707356"/>
                <a:gd name="connsiteY46" fmla="*/ 973931 h 1073944"/>
                <a:gd name="connsiteX47" fmla="*/ 185738 w 1707356"/>
                <a:gd name="connsiteY47" fmla="*/ 1033463 h 1073944"/>
                <a:gd name="connsiteX48" fmla="*/ 83344 w 1707356"/>
                <a:gd name="connsiteY48" fmla="*/ 1066800 h 1073944"/>
                <a:gd name="connsiteX49" fmla="*/ 45244 w 1707356"/>
                <a:gd name="connsiteY49" fmla="*/ 1073944 h 1073944"/>
                <a:gd name="connsiteX50" fmla="*/ 19050 w 1707356"/>
                <a:gd name="connsiteY50" fmla="*/ 1073944 h 1073944"/>
                <a:gd name="connsiteX51" fmla="*/ 2381 w 1707356"/>
                <a:gd name="connsiteY51" fmla="*/ 1069181 h 1073944"/>
                <a:gd name="connsiteX52" fmla="*/ 0 w 1707356"/>
                <a:gd name="connsiteY52" fmla="*/ 1062038 h 1073944"/>
                <a:gd name="connsiteX53" fmla="*/ 2381 w 1707356"/>
                <a:gd name="connsiteY53" fmla="*/ 1047750 h 1073944"/>
                <a:gd name="connsiteX54" fmla="*/ 11906 w 1707356"/>
                <a:gd name="connsiteY54" fmla="*/ 1031081 h 1073944"/>
                <a:gd name="connsiteX55" fmla="*/ 23813 w 1707356"/>
                <a:gd name="connsiteY55" fmla="*/ 1014413 h 1073944"/>
                <a:gd name="connsiteX56" fmla="*/ 64294 w 1707356"/>
                <a:gd name="connsiteY56" fmla="*/ 990600 h 1073944"/>
                <a:gd name="connsiteX57" fmla="*/ 252413 w 1707356"/>
                <a:gd name="connsiteY57" fmla="*/ 892969 h 1073944"/>
                <a:gd name="connsiteX58" fmla="*/ 409575 w 1707356"/>
                <a:gd name="connsiteY58" fmla="*/ 807244 h 1073944"/>
                <a:gd name="connsiteX59" fmla="*/ 566738 w 1707356"/>
                <a:gd name="connsiteY59" fmla="*/ 716756 h 1073944"/>
                <a:gd name="connsiteX60" fmla="*/ 733425 w 1707356"/>
                <a:gd name="connsiteY60" fmla="*/ 611981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7356" h="1073944">
                  <a:moveTo>
                    <a:pt x="733425" y="611981"/>
                  </a:moveTo>
                  <a:lnTo>
                    <a:pt x="828675" y="547688"/>
                  </a:lnTo>
                  <a:lnTo>
                    <a:pt x="921544" y="483394"/>
                  </a:lnTo>
                  <a:lnTo>
                    <a:pt x="1009650" y="416719"/>
                  </a:lnTo>
                  <a:lnTo>
                    <a:pt x="1081088" y="354806"/>
                  </a:lnTo>
                  <a:lnTo>
                    <a:pt x="1143000" y="297656"/>
                  </a:lnTo>
                  <a:lnTo>
                    <a:pt x="1166813" y="278606"/>
                  </a:lnTo>
                  <a:lnTo>
                    <a:pt x="1195388" y="252413"/>
                  </a:lnTo>
                  <a:lnTo>
                    <a:pt x="1212056" y="233363"/>
                  </a:lnTo>
                  <a:lnTo>
                    <a:pt x="1226344" y="209550"/>
                  </a:lnTo>
                  <a:lnTo>
                    <a:pt x="1231106" y="192881"/>
                  </a:lnTo>
                  <a:lnTo>
                    <a:pt x="1233488" y="166688"/>
                  </a:lnTo>
                  <a:lnTo>
                    <a:pt x="1233488" y="150019"/>
                  </a:lnTo>
                  <a:lnTo>
                    <a:pt x="1223963" y="119063"/>
                  </a:lnTo>
                  <a:lnTo>
                    <a:pt x="1212056" y="97631"/>
                  </a:lnTo>
                  <a:lnTo>
                    <a:pt x="1193006" y="80963"/>
                  </a:lnTo>
                  <a:lnTo>
                    <a:pt x="1154906" y="57150"/>
                  </a:lnTo>
                  <a:lnTo>
                    <a:pt x="1126331" y="35719"/>
                  </a:lnTo>
                  <a:lnTo>
                    <a:pt x="1119188" y="23813"/>
                  </a:lnTo>
                  <a:lnTo>
                    <a:pt x="1116806" y="14288"/>
                  </a:lnTo>
                  <a:lnTo>
                    <a:pt x="1123950" y="0"/>
                  </a:lnTo>
                  <a:lnTo>
                    <a:pt x="1147763" y="0"/>
                  </a:lnTo>
                  <a:lnTo>
                    <a:pt x="1197769" y="2381"/>
                  </a:lnTo>
                  <a:lnTo>
                    <a:pt x="1290638" y="19050"/>
                  </a:lnTo>
                  <a:lnTo>
                    <a:pt x="1369219" y="40481"/>
                  </a:lnTo>
                  <a:lnTo>
                    <a:pt x="1438275" y="64294"/>
                  </a:lnTo>
                  <a:lnTo>
                    <a:pt x="1488281" y="85725"/>
                  </a:lnTo>
                  <a:lnTo>
                    <a:pt x="1533525" y="109538"/>
                  </a:lnTo>
                  <a:lnTo>
                    <a:pt x="1571625" y="133350"/>
                  </a:lnTo>
                  <a:lnTo>
                    <a:pt x="1607344" y="159544"/>
                  </a:lnTo>
                  <a:lnTo>
                    <a:pt x="1638300" y="183356"/>
                  </a:lnTo>
                  <a:lnTo>
                    <a:pt x="1662113" y="207169"/>
                  </a:lnTo>
                  <a:lnTo>
                    <a:pt x="1681163" y="228600"/>
                  </a:lnTo>
                  <a:lnTo>
                    <a:pt x="1702594" y="259556"/>
                  </a:lnTo>
                  <a:lnTo>
                    <a:pt x="1707356" y="276225"/>
                  </a:lnTo>
                  <a:lnTo>
                    <a:pt x="1702594" y="292894"/>
                  </a:lnTo>
                  <a:lnTo>
                    <a:pt x="1683544" y="309563"/>
                  </a:lnTo>
                  <a:lnTo>
                    <a:pt x="1652588" y="314325"/>
                  </a:lnTo>
                  <a:lnTo>
                    <a:pt x="1631156" y="321469"/>
                  </a:lnTo>
                  <a:lnTo>
                    <a:pt x="1497806" y="400050"/>
                  </a:lnTo>
                  <a:lnTo>
                    <a:pt x="1319213" y="507206"/>
                  </a:lnTo>
                  <a:lnTo>
                    <a:pt x="1195388" y="581025"/>
                  </a:lnTo>
                  <a:lnTo>
                    <a:pt x="1045369" y="664369"/>
                  </a:lnTo>
                  <a:lnTo>
                    <a:pt x="881063" y="747713"/>
                  </a:lnTo>
                  <a:lnTo>
                    <a:pt x="711994" y="831056"/>
                  </a:lnTo>
                  <a:lnTo>
                    <a:pt x="535781" y="904875"/>
                  </a:lnTo>
                  <a:lnTo>
                    <a:pt x="357188" y="973931"/>
                  </a:lnTo>
                  <a:lnTo>
                    <a:pt x="185738" y="1033463"/>
                  </a:lnTo>
                  <a:lnTo>
                    <a:pt x="83344" y="1066800"/>
                  </a:lnTo>
                  <a:lnTo>
                    <a:pt x="45244" y="1073944"/>
                  </a:lnTo>
                  <a:lnTo>
                    <a:pt x="19050" y="1073944"/>
                  </a:lnTo>
                  <a:lnTo>
                    <a:pt x="2381" y="1069181"/>
                  </a:lnTo>
                  <a:lnTo>
                    <a:pt x="0" y="1062038"/>
                  </a:lnTo>
                  <a:lnTo>
                    <a:pt x="2381" y="1047750"/>
                  </a:lnTo>
                  <a:lnTo>
                    <a:pt x="11906" y="1031081"/>
                  </a:lnTo>
                  <a:lnTo>
                    <a:pt x="23813" y="1014413"/>
                  </a:lnTo>
                  <a:lnTo>
                    <a:pt x="64294" y="990600"/>
                  </a:lnTo>
                  <a:lnTo>
                    <a:pt x="252413" y="892969"/>
                  </a:lnTo>
                  <a:lnTo>
                    <a:pt x="409575" y="807244"/>
                  </a:lnTo>
                  <a:lnTo>
                    <a:pt x="566738" y="716756"/>
                  </a:lnTo>
                  <a:lnTo>
                    <a:pt x="733425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5">
              <a:extLst>
                <a:ext uri="{FF2B5EF4-FFF2-40B4-BE49-F238E27FC236}">
                  <a16:creationId xmlns:a16="http://schemas.microsoft.com/office/drawing/2014/main" id="{76295064-F888-4EC2-9AE5-9611181A2880}"/>
                </a:ext>
              </a:extLst>
            </p:cNvPr>
            <p:cNvSpPr/>
            <p:nvPr/>
          </p:nvSpPr>
          <p:spPr>
            <a:xfrm>
              <a:off x="5291138" y="4840288"/>
              <a:ext cx="1416050" cy="1006475"/>
            </a:xfrm>
            <a:custGeom>
              <a:avLst/>
              <a:gdLst>
                <a:gd name="connsiteX0" fmla="*/ 740568 w 1416843"/>
                <a:gd name="connsiteY0" fmla="*/ 469107 h 1004888"/>
                <a:gd name="connsiteX1" fmla="*/ 669131 w 1416843"/>
                <a:gd name="connsiteY1" fmla="*/ 411957 h 1004888"/>
                <a:gd name="connsiteX2" fmla="*/ 623887 w 1416843"/>
                <a:gd name="connsiteY2" fmla="*/ 376238 h 1004888"/>
                <a:gd name="connsiteX3" fmla="*/ 569118 w 1416843"/>
                <a:gd name="connsiteY3" fmla="*/ 338138 h 1004888"/>
                <a:gd name="connsiteX4" fmla="*/ 516731 w 1416843"/>
                <a:gd name="connsiteY4" fmla="*/ 304800 h 1004888"/>
                <a:gd name="connsiteX5" fmla="*/ 466725 w 1416843"/>
                <a:gd name="connsiteY5" fmla="*/ 278607 h 1004888"/>
                <a:gd name="connsiteX6" fmla="*/ 388143 w 1416843"/>
                <a:gd name="connsiteY6" fmla="*/ 240507 h 1004888"/>
                <a:gd name="connsiteX7" fmla="*/ 297656 w 1416843"/>
                <a:gd name="connsiteY7" fmla="*/ 197644 h 1004888"/>
                <a:gd name="connsiteX8" fmla="*/ 183356 w 1416843"/>
                <a:gd name="connsiteY8" fmla="*/ 135732 h 1004888"/>
                <a:gd name="connsiteX9" fmla="*/ 95250 w 1416843"/>
                <a:gd name="connsiteY9" fmla="*/ 85725 h 1004888"/>
                <a:gd name="connsiteX10" fmla="*/ 21431 w 1416843"/>
                <a:gd name="connsiteY10" fmla="*/ 40482 h 1004888"/>
                <a:gd name="connsiteX11" fmla="*/ 0 w 1416843"/>
                <a:gd name="connsiteY11" fmla="*/ 21432 h 1004888"/>
                <a:gd name="connsiteX12" fmla="*/ 0 w 1416843"/>
                <a:gd name="connsiteY12" fmla="*/ 14288 h 1004888"/>
                <a:gd name="connsiteX13" fmla="*/ 7143 w 1416843"/>
                <a:gd name="connsiteY13" fmla="*/ 4763 h 1004888"/>
                <a:gd name="connsiteX14" fmla="*/ 21431 w 1416843"/>
                <a:gd name="connsiteY14" fmla="*/ 0 h 1004888"/>
                <a:gd name="connsiteX15" fmla="*/ 50006 w 1416843"/>
                <a:gd name="connsiteY15" fmla="*/ 0 h 1004888"/>
                <a:gd name="connsiteX16" fmla="*/ 116681 w 1416843"/>
                <a:gd name="connsiteY16" fmla="*/ 9525 h 1004888"/>
                <a:gd name="connsiteX17" fmla="*/ 230981 w 1416843"/>
                <a:gd name="connsiteY17" fmla="*/ 35719 h 1004888"/>
                <a:gd name="connsiteX18" fmla="*/ 345281 w 1416843"/>
                <a:gd name="connsiteY18" fmla="*/ 64294 h 1004888"/>
                <a:gd name="connsiteX19" fmla="*/ 461962 w 1416843"/>
                <a:gd name="connsiteY19" fmla="*/ 97632 h 1004888"/>
                <a:gd name="connsiteX20" fmla="*/ 540543 w 1416843"/>
                <a:gd name="connsiteY20" fmla="*/ 123825 h 1004888"/>
                <a:gd name="connsiteX21" fmla="*/ 609600 w 1416843"/>
                <a:gd name="connsiteY21" fmla="*/ 147638 h 1004888"/>
                <a:gd name="connsiteX22" fmla="*/ 688181 w 1416843"/>
                <a:gd name="connsiteY22" fmla="*/ 178594 h 1004888"/>
                <a:gd name="connsiteX23" fmla="*/ 745331 w 1416843"/>
                <a:gd name="connsiteY23" fmla="*/ 202407 h 1004888"/>
                <a:gd name="connsiteX24" fmla="*/ 800100 w 1416843"/>
                <a:gd name="connsiteY24" fmla="*/ 226219 h 1004888"/>
                <a:gd name="connsiteX25" fmla="*/ 881062 w 1416843"/>
                <a:gd name="connsiteY25" fmla="*/ 264319 h 1004888"/>
                <a:gd name="connsiteX26" fmla="*/ 938212 w 1416843"/>
                <a:gd name="connsiteY26" fmla="*/ 292894 h 1004888"/>
                <a:gd name="connsiteX27" fmla="*/ 1004887 w 1416843"/>
                <a:gd name="connsiteY27" fmla="*/ 330994 h 1004888"/>
                <a:gd name="connsiteX28" fmla="*/ 1088231 w 1416843"/>
                <a:gd name="connsiteY28" fmla="*/ 378619 h 1004888"/>
                <a:gd name="connsiteX29" fmla="*/ 1162050 w 1416843"/>
                <a:gd name="connsiteY29" fmla="*/ 423863 h 1004888"/>
                <a:gd name="connsiteX30" fmla="*/ 1223962 w 1416843"/>
                <a:gd name="connsiteY30" fmla="*/ 469107 h 1004888"/>
                <a:gd name="connsiteX31" fmla="*/ 1285875 w 1416843"/>
                <a:gd name="connsiteY31" fmla="*/ 511969 h 1004888"/>
                <a:gd name="connsiteX32" fmla="*/ 1312068 w 1416843"/>
                <a:gd name="connsiteY32" fmla="*/ 535782 h 1004888"/>
                <a:gd name="connsiteX33" fmla="*/ 1331118 w 1416843"/>
                <a:gd name="connsiteY33" fmla="*/ 573882 h 1004888"/>
                <a:gd name="connsiteX34" fmla="*/ 1357312 w 1416843"/>
                <a:gd name="connsiteY34" fmla="*/ 628650 h 1004888"/>
                <a:gd name="connsiteX35" fmla="*/ 1378743 w 1416843"/>
                <a:gd name="connsiteY35" fmla="*/ 681038 h 1004888"/>
                <a:gd name="connsiteX36" fmla="*/ 1395412 w 1416843"/>
                <a:gd name="connsiteY36" fmla="*/ 733425 h 1004888"/>
                <a:gd name="connsiteX37" fmla="*/ 1404937 w 1416843"/>
                <a:gd name="connsiteY37" fmla="*/ 771525 h 1004888"/>
                <a:gd name="connsiteX38" fmla="*/ 1416843 w 1416843"/>
                <a:gd name="connsiteY38" fmla="*/ 831057 h 1004888"/>
                <a:gd name="connsiteX39" fmla="*/ 1414462 w 1416843"/>
                <a:gd name="connsiteY39" fmla="*/ 873919 h 1004888"/>
                <a:gd name="connsiteX40" fmla="*/ 1402556 w 1416843"/>
                <a:gd name="connsiteY40" fmla="*/ 926307 h 1004888"/>
                <a:gd name="connsiteX41" fmla="*/ 1378743 w 1416843"/>
                <a:gd name="connsiteY41" fmla="*/ 971550 h 1004888"/>
                <a:gd name="connsiteX42" fmla="*/ 1347787 w 1416843"/>
                <a:gd name="connsiteY42" fmla="*/ 1000125 h 1004888"/>
                <a:gd name="connsiteX43" fmla="*/ 1316831 w 1416843"/>
                <a:gd name="connsiteY43" fmla="*/ 1004888 h 1004888"/>
                <a:gd name="connsiteX44" fmla="*/ 1278731 w 1416843"/>
                <a:gd name="connsiteY44" fmla="*/ 995363 h 1004888"/>
                <a:gd name="connsiteX45" fmla="*/ 1243012 w 1416843"/>
                <a:gd name="connsiteY45" fmla="*/ 976313 h 1004888"/>
                <a:gd name="connsiteX46" fmla="*/ 1195387 w 1416843"/>
                <a:gd name="connsiteY46" fmla="*/ 940594 h 1004888"/>
                <a:gd name="connsiteX47" fmla="*/ 1145381 w 1416843"/>
                <a:gd name="connsiteY47" fmla="*/ 888207 h 1004888"/>
                <a:gd name="connsiteX48" fmla="*/ 1073943 w 1416843"/>
                <a:gd name="connsiteY48" fmla="*/ 802482 h 1004888"/>
                <a:gd name="connsiteX49" fmla="*/ 1038225 w 1416843"/>
                <a:gd name="connsiteY49" fmla="*/ 754857 h 1004888"/>
                <a:gd name="connsiteX50" fmla="*/ 978693 w 1416843"/>
                <a:gd name="connsiteY50" fmla="*/ 690563 h 1004888"/>
                <a:gd name="connsiteX51" fmla="*/ 883443 w 1416843"/>
                <a:gd name="connsiteY51" fmla="*/ 597694 h 1004888"/>
                <a:gd name="connsiteX52" fmla="*/ 740568 w 1416843"/>
                <a:gd name="connsiteY52" fmla="*/ 469107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16843" h="1004888">
                  <a:moveTo>
                    <a:pt x="740568" y="469107"/>
                  </a:moveTo>
                  <a:lnTo>
                    <a:pt x="669131" y="411957"/>
                  </a:lnTo>
                  <a:lnTo>
                    <a:pt x="623887" y="376238"/>
                  </a:lnTo>
                  <a:lnTo>
                    <a:pt x="569118" y="338138"/>
                  </a:lnTo>
                  <a:lnTo>
                    <a:pt x="516731" y="304800"/>
                  </a:lnTo>
                  <a:lnTo>
                    <a:pt x="466725" y="278607"/>
                  </a:lnTo>
                  <a:lnTo>
                    <a:pt x="388143" y="240507"/>
                  </a:lnTo>
                  <a:lnTo>
                    <a:pt x="297656" y="197644"/>
                  </a:lnTo>
                  <a:lnTo>
                    <a:pt x="183356" y="135732"/>
                  </a:lnTo>
                  <a:lnTo>
                    <a:pt x="95250" y="85725"/>
                  </a:lnTo>
                  <a:lnTo>
                    <a:pt x="21431" y="40482"/>
                  </a:lnTo>
                  <a:lnTo>
                    <a:pt x="0" y="21432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0"/>
                  </a:lnTo>
                  <a:lnTo>
                    <a:pt x="116681" y="9525"/>
                  </a:lnTo>
                  <a:lnTo>
                    <a:pt x="230981" y="35719"/>
                  </a:lnTo>
                  <a:lnTo>
                    <a:pt x="345281" y="64294"/>
                  </a:lnTo>
                  <a:lnTo>
                    <a:pt x="461962" y="97632"/>
                  </a:lnTo>
                  <a:lnTo>
                    <a:pt x="540543" y="123825"/>
                  </a:lnTo>
                  <a:lnTo>
                    <a:pt x="609600" y="147638"/>
                  </a:lnTo>
                  <a:lnTo>
                    <a:pt x="688181" y="178594"/>
                  </a:lnTo>
                  <a:lnTo>
                    <a:pt x="745331" y="202407"/>
                  </a:lnTo>
                  <a:lnTo>
                    <a:pt x="800100" y="226219"/>
                  </a:lnTo>
                  <a:lnTo>
                    <a:pt x="881062" y="264319"/>
                  </a:lnTo>
                  <a:lnTo>
                    <a:pt x="938212" y="292894"/>
                  </a:lnTo>
                  <a:lnTo>
                    <a:pt x="1004887" y="330994"/>
                  </a:lnTo>
                  <a:lnTo>
                    <a:pt x="1088231" y="378619"/>
                  </a:lnTo>
                  <a:lnTo>
                    <a:pt x="1162050" y="423863"/>
                  </a:lnTo>
                  <a:lnTo>
                    <a:pt x="1223962" y="469107"/>
                  </a:lnTo>
                  <a:lnTo>
                    <a:pt x="1285875" y="511969"/>
                  </a:lnTo>
                  <a:lnTo>
                    <a:pt x="1312068" y="535782"/>
                  </a:lnTo>
                  <a:lnTo>
                    <a:pt x="1331118" y="573882"/>
                  </a:lnTo>
                  <a:lnTo>
                    <a:pt x="1357312" y="628650"/>
                  </a:lnTo>
                  <a:lnTo>
                    <a:pt x="1378743" y="681038"/>
                  </a:lnTo>
                  <a:lnTo>
                    <a:pt x="1395412" y="733425"/>
                  </a:lnTo>
                  <a:lnTo>
                    <a:pt x="1404937" y="771525"/>
                  </a:lnTo>
                  <a:lnTo>
                    <a:pt x="1416843" y="831057"/>
                  </a:lnTo>
                  <a:lnTo>
                    <a:pt x="1414462" y="873919"/>
                  </a:lnTo>
                  <a:lnTo>
                    <a:pt x="1402556" y="926307"/>
                  </a:lnTo>
                  <a:lnTo>
                    <a:pt x="1378743" y="971550"/>
                  </a:lnTo>
                  <a:lnTo>
                    <a:pt x="1347787" y="1000125"/>
                  </a:lnTo>
                  <a:lnTo>
                    <a:pt x="1316831" y="1004888"/>
                  </a:lnTo>
                  <a:lnTo>
                    <a:pt x="1278731" y="995363"/>
                  </a:lnTo>
                  <a:lnTo>
                    <a:pt x="1243012" y="976313"/>
                  </a:lnTo>
                  <a:lnTo>
                    <a:pt x="1195387" y="940594"/>
                  </a:lnTo>
                  <a:lnTo>
                    <a:pt x="1145381" y="888207"/>
                  </a:lnTo>
                  <a:lnTo>
                    <a:pt x="1073943" y="802482"/>
                  </a:lnTo>
                  <a:lnTo>
                    <a:pt x="1038225" y="754857"/>
                  </a:lnTo>
                  <a:lnTo>
                    <a:pt x="978693" y="690563"/>
                  </a:lnTo>
                  <a:lnTo>
                    <a:pt x="883443" y="597694"/>
                  </a:lnTo>
                  <a:lnTo>
                    <a:pt x="74056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1">
              <a:extLst>
                <a:ext uri="{FF2B5EF4-FFF2-40B4-BE49-F238E27FC236}">
                  <a16:creationId xmlns:a16="http://schemas.microsoft.com/office/drawing/2014/main" id="{E43D61CB-BABC-4FB1-B946-7300A041DE04}"/>
                </a:ext>
              </a:extLst>
            </p:cNvPr>
            <p:cNvSpPr/>
            <p:nvPr/>
          </p:nvSpPr>
          <p:spPr>
            <a:xfrm>
              <a:off x="3470275" y="2335213"/>
              <a:ext cx="3284538" cy="1951037"/>
            </a:xfrm>
            <a:custGeom>
              <a:avLst/>
              <a:gdLst>
                <a:gd name="connsiteX0" fmla="*/ 1466850 w 3284765"/>
                <a:gd name="connsiteY0" fmla="*/ 122464 h 1951264"/>
                <a:gd name="connsiteX1" fmla="*/ 1243693 w 3284765"/>
                <a:gd name="connsiteY1" fmla="*/ 144235 h 1951264"/>
                <a:gd name="connsiteX2" fmla="*/ 1091293 w 3284765"/>
                <a:gd name="connsiteY2" fmla="*/ 160564 h 1951264"/>
                <a:gd name="connsiteX3" fmla="*/ 889908 w 3284765"/>
                <a:gd name="connsiteY3" fmla="*/ 179614 h 1951264"/>
                <a:gd name="connsiteX4" fmla="*/ 625929 w 3284765"/>
                <a:gd name="connsiteY4" fmla="*/ 225878 h 1951264"/>
                <a:gd name="connsiteX5" fmla="*/ 253093 w 3284765"/>
                <a:gd name="connsiteY5" fmla="*/ 296635 h 1951264"/>
                <a:gd name="connsiteX6" fmla="*/ 0 w 3284765"/>
                <a:gd name="connsiteY6" fmla="*/ 351064 h 1951264"/>
                <a:gd name="connsiteX7" fmla="*/ 16329 w 3284765"/>
                <a:gd name="connsiteY7" fmla="*/ 506185 h 1951264"/>
                <a:gd name="connsiteX8" fmla="*/ 201386 w 3284765"/>
                <a:gd name="connsiteY8" fmla="*/ 465364 h 1951264"/>
                <a:gd name="connsiteX9" fmla="*/ 410936 w 3284765"/>
                <a:gd name="connsiteY9" fmla="*/ 421821 h 1951264"/>
                <a:gd name="connsiteX10" fmla="*/ 672193 w 3284765"/>
                <a:gd name="connsiteY10" fmla="*/ 370114 h 1951264"/>
                <a:gd name="connsiteX11" fmla="*/ 898072 w 3284765"/>
                <a:gd name="connsiteY11" fmla="*/ 332014 h 1951264"/>
                <a:gd name="connsiteX12" fmla="*/ 1096736 w 3284765"/>
                <a:gd name="connsiteY12" fmla="*/ 318407 h 1951264"/>
                <a:gd name="connsiteX13" fmla="*/ 1344386 w 3284765"/>
                <a:gd name="connsiteY13" fmla="*/ 285750 h 1951264"/>
                <a:gd name="connsiteX14" fmla="*/ 1586593 w 3284765"/>
                <a:gd name="connsiteY14" fmla="*/ 263978 h 1951264"/>
                <a:gd name="connsiteX15" fmla="*/ 1801586 w 3284765"/>
                <a:gd name="connsiteY15" fmla="*/ 250371 h 1951264"/>
                <a:gd name="connsiteX16" fmla="*/ 1910443 w 3284765"/>
                <a:gd name="connsiteY16" fmla="*/ 244928 h 1951264"/>
                <a:gd name="connsiteX17" fmla="*/ 2098222 w 3284765"/>
                <a:gd name="connsiteY17" fmla="*/ 225878 h 1951264"/>
                <a:gd name="connsiteX18" fmla="*/ 2272393 w 3284765"/>
                <a:gd name="connsiteY18" fmla="*/ 223157 h 1951264"/>
                <a:gd name="connsiteX19" fmla="*/ 2460172 w 3284765"/>
                <a:gd name="connsiteY19" fmla="*/ 217714 h 1951264"/>
                <a:gd name="connsiteX20" fmla="*/ 2607129 w 3284765"/>
                <a:gd name="connsiteY20" fmla="*/ 212271 h 1951264"/>
                <a:gd name="connsiteX21" fmla="*/ 2754086 w 3284765"/>
                <a:gd name="connsiteY21" fmla="*/ 204107 h 1951264"/>
                <a:gd name="connsiteX22" fmla="*/ 2797629 w 3284765"/>
                <a:gd name="connsiteY22" fmla="*/ 206828 h 1951264"/>
                <a:gd name="connsiteX23" fmla="*/ 2835729 w 3284765"/>
                <a:gd name="connsiteY23" fmla="*/ 212271 h 1951264"/>
                <a:gd name="connsiteX24" fmla="*/ 2862943 w 3284765"/>
                <a:gd name="connsiteY24" fmla="*/ 223157 h 1951264"/>
                <a:gd name="connsiteX25" fmla="*/ 2881993 w 3284765"/>
                <a:gd name="connsiteY25" fmla="*/ 236764 h 1951264"/>
                <a:gd name="connsiteX26" fmla="*/ 2901043 w 3284765"/>
                <a:gd name="connsiteY26" fmla="*/ 258535 h 1951264"/>
                <a:gd name="connsiteX27" fmla="*/ 2903765 w 3284765"/>
                <a:gd name="connsiteY27" fmla="*/ 304800 h 1951264"/>
                <a:gd name="connsiteX28" fmla="*/ 2895600 w 3284765"/>
                <a:gd name="connsiteY28" fmla="*/ 541564 h 1951264"/>
                <a:gd name="connsiteX29" fmla="*/ 2876550 w 3284765"/>
                <a:gd name="connsiteY29" fmla="*/ 800100 h 1951264"/>
                <a:gd name="connsiteX30" fmla="*/ 2857500 w 3284765"/>
                <a:gd name="connsiteY30" fmla="*/ 987878 h 1951264"/>
                <a:gd name="connsiteX31" fmla="*/ 2830286 w 3284765"/>
                <a:gd name="connsiteY31" fmla="*/ 1194707 h 1951264"/>
                <a:gd name="connsiteX32" fmla="*/ 2794908 w 3284765"/>
                <a:gd name="connsiteY32" fmla="*/ 1502228 h 1951264"/>
                <a:gd name="connsiteX33" fmla="*/ 2762250 w 3284765"/>
                <a:gd name="connsiteY33" fmla="*/ 1768928 h 1951264"/>
                <a:gd name="connsiteX34" fmla="*/ 2737758 w 3284765"/>
                <a:gd name="connsiteY34" fmla="*/ 1951264 h 1951264"/>
                <a:gd name="connsiteX35" fmla="*/ 2941865 w 3284765"/>
                <a:gd name="connsiteY35" fmla="*/ 1948543 h 1951264"/>
                <a:gd name="connsiteX36" fmla="*/ 2971800 w 3284765"/>
                <a:gd name="connsiteY36" fmla="*/ 1690007 h 1951264"/>
                <a:gd name="connsiteX37" fmla="*/ 3004458 w 3284765"/>
                <a:gd name="connsiteY37" fmla="*/ 1445078 h 1951264"/>
                <a:gd name="connsiteX38" fmla="*/ 3031672 w 3284765"/>
                <a:gd name="connsiteY38" fmla="*/ 1279071 h 1951264"/>
                <a:gd name="connsiteX39" fmla="*/ 3061608 w 3284765"/>
                <a:gd name="connsiteY39" fmla="*/ 1118507 h 1951264"/>
                <a:gd name="connsiteX40" fmla="*/ 3105150 w 3284765"/>
                <a:gd name="connsiteY40" fmla="*/ 906235 h 1951264"/>
                <a:gd name="connsiteX41" fmla="*/ 3118758 w 3284765"/>
                <a:gd name="connsiteY41" fmla="*/ 830035 h 1951264"/>
                <a:gd name="connsiteX42" fmla="*/ 3145972 w 3284765"/>
                <a:gd name="connsiteY42" fmla="*/ 721178 h 1951264"/>
                <a:gd name="connsiteX43" fmla="*/ 3175908 w 3284765"/>
                <a:gd name="connsiteY43" fmla="*/ 585107 h 1951264"/>
                <a:gd name="connsiteX44" fmla="*/ 3194958 w 3284765"/>
                <a:gd name="connsiteY44" fmla="*/ 517071 h 1951264"/>
                <a:gd name="connsiteX45" fmla="*/ 3219450 w 3284765"/>
                <a:gd name="connsiteY45" fmla="*/ 489857 h 1951264"/>
                <a:gd name="connsiteX46" fmla="*/ 3254829 w 3284765"/>
                <a:gd name="connsiteY46" fmla="*/ 446314 h 1951264"/>
                <a:gd name="connsiteX47" fmla="*/ 3279322 w 3284765"/>
                <a:gd name="connsiteY47" fmla="*/ 400050 h 1951264"/>
                <a:gd name="connsiteX48" fmla="*/ 3284765 w 3284765"/>
                <a:gd name="connsiteY48" fmla="*/ 364671 h 1951264"/>
                <a:gd name="connsiteX49" fmla="*/ 3282043 w 3284765"/>
                <a:gd name="connsiteY49" fmla="*/ 334735 h 1951264"/>
                <a:gd name="connsiteX50" fmla="*/ 3273879 w 3284765"/>
                <a:gd name="connsiteY50" fmla="*/ 304800 h 1951264"/>
                <a:gd name="connsiteX51" fmla="*/ 3246665 w 3284765"/>
                <a:gd name="connsiteY51" fmla="*/ 269421 h 1951264"/>
                <a:gd name="connsiteX52" fmla="*/ 3175908 w 3284765"/>
                <a:gd name="connsiteY52" fmla="*/ 198664 h 1951264"/>
                <a:gd name="connsiteX53" fmla="*/ 3058886 w 3284765"/>
                <a:gd name="connsiteY53" fmla="*/ 100693 h 1951264"/>
                <a:gd name="connsiteX54" fmla="*/ 2963636 w 3284765"/>
                <a:gd name="connsiteY54" fmla="*/ 24493 h 1951264"/>
                <a:gd name="connsiteX55" fmla="*/ 2930979 w 3284765"/>
                <a:gd name="connsiteY55" fmla="*/ 0 h 1951264"/>
                <a:gd name="connsiteX56" fmla="*/ 2892879 w 3284765"/>
                <a:gd name="connsiteY56" fmla="*/ 10885 h 1951264"/>
                <a:gd name="connsiteX57" fmla="*/ 2729593 w 3284765"/>
                <a:gd name="connsiteY57" fmla="*/ 46264 h 1951264"/>
                <a:gd name="connsiteX58" fmla="*/ 2650672 w 3284765"/>
                <a:gd name="connsiteY58" fmla="*/ 51707 h 1951264"/>
                <a:gd name="connsiteX59" fmla="*/ 2476500 w 3284765"/>
                <a:gd name="connsiteY59" fmla="*/ 62593 h 1951264"/>
                <a:gd name="connsiteX60" fmla="*/ 2272393 w 3284765"/>
                <a:gd name="connsiteY60" fmla="*/ 68035 h 1951264"/>
                <a:gd name="connsiteX61" fmla="*/ 2090058 w 3284765"/>
                <a:gd name="connsiteY61" fmla="*/ 68035 h 1951264"/>
                <a:gd name="connsiteX62" fmla="*/ 1839686 w 3284765"/>
                <a:gd name="connsiteY62" fmla="*/ 95250 h 1951264"/>
                <a:gd name="connsiteX63" fmla="*/ 1662793 w 3284765"/>
                <a:gd name="connsiteY63" fmla="*/ 106135 h 1951264"/>
                <a:gd name="connsiteX64" fmla="*/ 1466850 w 3284765"/>
                <a:gd name="connsiteY64" fmla="*/ 122464 h 195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284765" h="1951264">
                  <a:moveTo>
                    <a:pt x="1466850" y="122464"/>
                  </a:moveTo>
                  <a:lnTo>
                    <a:pt x="1243693" y="144235"/>
                  </a:lnTo>
                  <a:lnTo>
                    <a:pt x="1091293" y="160564"/>
                  </a:lnTo>
                  <a:lnTo>
                    <a:pt x="889908" y="179614"/>
                  </a:lnTo>
                  <a:lnTo>
                    <a:pt x="625929" y="225878"/>
                  </a:lnTo>
                  <a:lnTo>
                    <a:pt x="253093" y="296635"/>
                  </a:lnTo>
                  <a:lnTo>
                    <a:pt x="0" y="351064"/>
                  </a:lnTo>
                  <a:lnTo>
                    <a:pt x="16329" y="506185"/>
                  </a:lnTo>
                  <a:lnTo>
                    <a:pt x="201386" y="465364"/>
                  </a:lnTo>
                  <a:lnTo>
                    <a:pt x="410936" y="421821"/>
                  </a:lnTo>
                  <a:lnTo>
                    <a:pt x="672193" y="370114"/>
                  </a:lnTo>
                  <a:lnTo>
                    <a:pt x="898072" y="332014"/>
                  </a:lnTo>
                  <a:lnTo>
                    <a:pt x="1096736" y="318407"/>
                  </a:lnTo>
                  <a:lnTo>
                    <a:pt x="1344386" y="285750"/>
                  </a:lnTo>
                  <a:lnTo>
                    <a:pt x="1586593" y="263978"/>
                  </a:lnTo>
                  <a:lnTo>
                    <a:pt x="1801586" y="250371"/>
                  </a:lnTo>
                  <a:lnTo>
                    <a:pt x="1910443" y="244928"/>
                  </a:lnTo>
                  <a:lnTo>
                    <a:pt x="2098222" y="225878"/>
                  </a:lnTo>
                  <a:lnTo>
                    <a:pt x="2272393" y="223157"/>
                  </a:lnTo>
                  <a:lnTo>
                    <a:pt x="2460172" y="217714"/>
                  </a:lnTo>
                  <a:lnTo>
                    <a:pt x="2607129" y="212271"/>
                  </a:lnTo>
                  <a:lnTo>
                    <a:pt x="2754086" y="204107"/>
                  </a:lnTo>
                  <a:lnTo>
                    <a:pt x="2797629" y="206828"/>
                  </a:lnTo>
                  <a:lnTo>
                    <a:pt x="2835729" y="212271"/>
                  </a:lnTo>
                  <a:lnTo>
                    <a:pt x="2862943" y="223157"/>
                  </a:lnTo>
                  <a:lnTo>
                    <a:pt x="2881993" y="236764"/>
                  </a:lnTo>
                  <a:lnTo>
                    <a:pt x="2901043" y="258535"/>
                  </a:lnTo>
                  <a:lnTo>
                    <a:pt x="2903765" y="304800"/>
                  </a:lnTo>
                  <a:lnTo>
                    <a:pt x="2895600" y="541564"/>
                  </a:lnTo>
                  <a:lnTo>
                    <a:pt x="2876550" y="800100"/>
                  </a:lnTo>
                  <a:lnTo>
                    <a:pt x="2857500" y="987878"/>
                  </a:lnTo>
                  <a:lnTo>
                    <a:pt x="2830286" y="1194707"/>
                  </a:lnTo>
                  <a:lnTo>
                    <a:pt x="2794908" y="1502228"/>
                  </a:lnTo>
                  <a:lnTo>
                    <a:pt x="2762250" y="1768928"/>
                  </a:lnTo>
                  <a:lnTo>
                    <a:pt x="2737758" y="1951264"/>
                  </a:lnTo>
                  <a:lnTo>
                    <a:pt x="2941865" y="1948543"/>
                  </a:lnTo>
                  <a:lnTo>
                    <a:pt x="2971800" y="1690007"/>
                  </a:lnTo>
                  <a:lnTo>
                    <a:pt x="3004458" y="1445078"/>
                  </a:lnTo>
                  <a:lnTo>
                    <a:pt x="3031672" y="1279071"/>
                  </a:lnTo>
                  <a:lnTo>
                    <a:pt x="3061608" y="1118507"/>
                  </a:lnTo>
                  <a:lnTo>
                    <a:pt x="3105150" y="906235"/>
                  </a:lnTo>
                  <a:lnTo>
                    <a:pt x="3118758" y="830035"/>
                  </a:lnTo>
                  <a:lnTo>
                    <a:pt x="3145972" y="721178"/>
                  </a:lnTo>
                  <a:lnTo>
                    <a:pt x="3175908" y="585107"/>
                  </a:lnTo>
                  <a:lnTo>
                    <a:pt x="3194958" y="517071"/>
                  </a:lnTo>
                  <a:lnTo>
                    <a:pt x="3219450" y="489857"/>
                  </a:lnTo>
                  <a:lnTo>
                    <a:pt x="3254829" y="446314"/>
                  </a:lnTo>
                  <a:lnTo>
                    <a:pt x="3279322" y="400050"/>
                  </a:lnTo>
                  <a:lnTo>
                    <a:pt x="3284765" y="364671"/>
                  </a:lnTo>
                  <a:lnTo>
                    <a:pt x="3282043" y="334735"/>
                  </a:lnTo>
                  <a:lnTo>
                    <a:pt x="3273879" y="304800"/>
                  </a:lnTo>
                  <a:lnTo>
                    <a:pt x="3246665" y="269421"/>
                  </a:lnTo>
                  <a:lnTo>
                    <a:pt x="3175908" y="198664"/>
                  </a:lnTo>
                  <a:lnTo>
                    <a:pt x="3058886" y="100693"/>
                  </a:lnTo>
                  <a:lnTo>
                    <a:pt x="2963636" y="24493"/>
                  </a:lnTo>
                  <a:lnTo>
                    <a:pt x="2930979" y="0"/>
                  </a:lnTo>
                  <a:lnTo>
                    <a:pt x="2892879" y="10885"/>
                  </a:lnTo>
                  <a:lnTo>
                    <a:pt x="2729593" y="46264"/>
                  </a:lnTo>
                  <a:lnTo>
                    <a:pt x="2650672" y="51707"/>
                  </a:lnTo>
                  <a:lnTo>
                    <a:pt x="2476500" y="62593"/>
                  </a:lnTo>
                  <a:lnTo>
                    <a:pt x="2272393" y="68035"/>
                  </a:lnTo>
                  <a:lnTo>
                    <a:pt x="2090058" y="68035"/>
                  </a:lnTo>
                  <a:lnTo>
                    <a:pt x="1839686" y="95250"/>
                  </a:lnTo>
                  <a:lnTo>
                    <a:pt x="1662793" y="106135"/>
                  </a:lnTo>
                  <a:lnTo>
                    <a:pt x="1466850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6">
              <a:extLst>
                <a:ext uri="{FF2B5EF4-FFF2-40B4-BE49-F238E27FC236}">
                  <a16:creationId xmlns:a16="http://schemas.microsoft.com/office/drawing/2014/main" id="{92C74A4E-BF35-4909-87FF-1CC77E46CBB8}"/>
                </a:ext>
              </a:extLst>
            </p:cNvPr>
            <p:cNvSpPr/>
            <p:nvPr/>
          </p:nvSpPr>
          <p:spPr>
            <a:xfrm>
              <a:off x="4130675" y="1814513"/>
              <a:ext cx="527050" cy="2563812"/>
            </a:xfrm>
            <a:custGeom>
              <a:avLst/>
              <a:gdLst>
                <a:gd name="connsiteX0" fmla="*/ 455500 w 526884"/>
                <a:gd name="connsiteY0" fmla="*/ 1016378 h 2563039"/>
                <a:gd name="connsiteX1" fmla="*/ 455500 w 526884"/>
                <a:gd name="connsiteY1" fmla="*/ 819221 h 2563039"/>
                <a:gd name="connsiteX2" fmla="*/ 458899 w 526884"/>
                <a:gd name="connsiteY2" fmla="*/ 666254 h 2563039"/>
                <a:gd name="connsiteX3" fmla="*/ 472496 w 526884"/>
                <a:gd name="connsiteY3" fmla="*/ 462299 h 2563039"/>
                <a:gd name="connsiteX4" fmla="*/ 479295 w 526884"/>
                <a:gd name="connsiteY4" fmla="*/ 312732 h 2563039"/>
                <a:gd name="connsiteX5" fmla="*/ 482694 w 526884"/>
                <a:gd name="connsiteY5" fmla="*/ 295735 h 2563039"/>
                <a:gd name="connsiteX6" fmla="*/ 492892 w 526884"/>
                <a:gd name="connsiteY6" fmla="*/ 285538 h 2563039"/>
                <a:gd name="connsiteX7" fmla="*/ 520086 w 526884"/>
                <a:gd name="connsiteY7" fmla="*/ 254944 h 2563039"/>
                <a:gd name="connsiteX8" fmla="*/ 526884 w 526884"/>
                <a:gd name="connsiteY8" fmla="*/ 231149 h 2563039"/>
                <a:gd name="connsiteX9" fmla="*/ 523485 w 526884"/>
                <a:gd name="connsiteY9" fmla="*/ 210754 h 2563039"/>
                <a:gd name="connsiteX10" fmla="*/ 506489 w 526884"/>
                <a:gd name="connsiteY10" fmla="*/ 180161 h 2563039"/>
                <a:gd name="connsiteX11" fmla="*/ 472496 w 526884"/>
                <a:gd name="connsiteY11" fmla="*/ 139369 h 2563039"/>
                <a:gd name="connsiteX12" fmla="*/ 414709 w 526884"/>
                <a:gd name="connsiteY12" fmla="*/ 98578 h 2563039"/>
                <a:gd name="connsiteX13" fmla="*/ 346724 w 526884"/>
                <a:gd name="connsiteY13" fmla="*/ 64586 h 2563039"/>
                <a:gd name="connsiteX14" fmla="*/ 251545 w 526884"/>
                <a:gd name="connsiteY14" fmla="*/ 27194 h 2563039"/>
                <a:gd name="connsiteX15" fmla="*/ 183560 w 526884"/>
                <a:gd name="connsiteY15" fmla="*/ 10198 h 2563039"/>
                <a:gd name="connsiteX16" fmla="*/ 108776 w 526884"/>
                <a:gd name="connsiteY16" fmla="*/ 0 h 2563039"/>
                <a:gd name="connsiteX17" fmla="*/ 44190 w 526884"/>
                <a:gd name="connsiteY17" fmla="*/ 10198 h 2563039"/>
                <a:gd name="connsiteX18" fmla="*/ 6798 w 526884"/>
                <a:gd name="connsiteY18" fmla="*/ 27194 h 2563039"/>
                <a:gd name="connsiteX19" fmla="*/ 0 w 526884"/>
                <a:gd name="connsiteY19" fmla="*/ 40791 h 2563039"/>
                <a:gd name="connsiteX20" fmla="*/ 0 w 526884"/>
                <a:gd name="connsiteY20" fmla="*/ 54388 h 2563039"/>
                <a:gd name="connsiteX21" fmla="*/ 10197 w 526884"/>
                <a:gd name="connsiteY21" fmla="*/ 74784 h 2563039"/>
                <a:gd name="connsiteX22" fmla="*/ 37391 w 526884"/>
                <a:gd name="connsiteY22" fmla="*/ 91780 h 2563039"/>
                <a:gd name="connsiteX23" fmla="*/ 61186 w 526884"/>
                <a:gd name="connsiteY23" fmla="*/ 101978 h 2563039"/>
                <a:gd name="connsiteX24" fmla="*/ 88380 w 526884"/>
                <a:gd name="connsiteY24" fmla="*/ 115575 h 2563039"/>
                <a:gd name="connsiteX25" fmla="*/ 139369 w 526884"/>
                <a:gd name="connsiteY25" fmla="*/ 159765 h 2563039"/>
                <a:gd name="connsiteX26" fmla="*/ 176761 w 526884"/>
                <a:gd name="connsiteY26" fmla="*/ 203955 h 2563039"/>
                <a:gd name="connsiteX27" fmla="*/ 190358 w 526884"/>
                <a:gd name="connsiteY27" fmla="*/ 234549 h 2563039"/>
                <a:gd name="connsiteX28" fmla="*/ 200556 w 526884"/>
                <a:gd name="connsiteY28" fmla="*/ 295735 h 2563039"/>
                <a:gd name="connsiteX29" fmla="*/ 207354 w 526884"/>
                <a:gd name="connsiteY29" fmla="*/ 428306 h 2563039"/>
                <a:gd name="connsiteX30" fmla="*/ 210754 w 526884"/>
                <a:gd name="connsiteY30" fmla="*/ 581273 h 2563039"/>
                <a:gd name="connsiteX31" fmla="*/ 210754 w 526884"/>
                <a:gd name="connsiteY31" fmla="*/ 758034 h 2563039"/>
                <a:gd name="connsiteX32" fmla="*/ 210754 w 526884"/>
                <a:gd name="connsiteY32" fmla="*/ 843016 h 2563039"/>
                <a:gd name="connsiteX33" fmla="*/ 220951 w 526884"/>
                <a:gd name="connsiteY33" fmla="*/ 999381 h 2563039"/>
                <a:gd name="connsiteX34" fmla="*/ 231149 w 526884"/>
                <a:gd name="connsiteY34" fmla="*/ 1254326 h 2563039"/>
                <a:gd name="connsiteX35" fmla="*/ 234548 w 526884"/>
                <a:gd name="connsiteY35" fmla="*/ 1509270 h 2563039"/>
                <a:gd name="connsiteX36" fmla="*/ 234548 w 526884"/>
                <a:gd name="connsiteY36" fmla="*/ 1645240 h 2563039"/>
                <a:gd name="connsiteX37" fmla="*/ 237948 w 526884"/>
                <a:gd name="connsiteY37" fmla="*/ 1862793 h 2563039"/>
                <a:gd name="connsiteX38" fmla="*/ 248145 w 526884"/>
                <a:gd name="connsiteY38" fmla="*/ 2097341 h 2563039"/>
                <a:gd name="connsiteX39" fmla="*/ 254944 w 526884"/>
                <a:gd name="connsiteY39" fmla="*/ 2280901 h 2563039"/>
                <a:gd name="connsiteX40" fmla="*/ 258343 w 526884"/>
                <a:gd name="connsiteY40" fmla="*/ 2563039 h 2563039"/>
                <a:gd name="connsiteX41" fmla="*/ 455500 w 526884"/>
                <a:gd name="connsiteY41" fmla="*/ 2546043 h 2563039"/>
                <a:gd name="connsiteX42" fmla="*/ 458899 w 526884"/>
                <a:gd name="connsiteY42" fmla="*/ 2189121 h 2563039"/>
                <a:gd name="connsiteX43" fmla="*/ 455500 w 526884"/>
                <a:gd name="connsiteY43" fmla="*/ 1720024 h 2563039"/>
                <a:gd name="connsiteX44" fmla="*/ 455500 w 526884"/>
                <a:gd name="connsiteY44" fmla="*/ 1016378 h 25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884" h="2563039">
                  <a:moveTo>
                    <a:pt x="455500" y="1016378"/>
                  </a:moveTo>
                  <a:lnTo>
                    <a:pt x="455500" y="819221"/>
                  </a:lnTo>
                  <a:lnTo>
                    <a:pt x="458899" y="666254"/>
                  </a:lnTo>
                  <a:lnTo>
                    <a:pt x="472496" y="462299"/>
                  </a:lnTo>
                  <a:lnTo>
                    <a:pt x="479295" y="312732"/>
                  </a:lnTo>
                  <a:lnTo>
                    <a:pt x="482694" y="295735"/>
                  </a:lnTo>
                  <a:lnTo>
                    <a:pt x="492892" y="285538"/>
                  </a:lnTo>
                  <a:lnTo>
                    <a:pt x="520086" y="254944"/>
                  </a:lnTo>
                  <a:lnTo>
                    <a:pt x="526884" y="231149"/>
                  </a:lnTo>
                  <a:lnTo>
                    <a:pt x="523485" y="210754"/>
                  </a:lnTo>
                  <a:lnTo>
                    <a:pt x="506489" y="180161"/>
                  </a:lnTo>
                  <a:lnTo>
                    <a:pt x="472496" y="139369"/>
                  </a:lnTo>
                  <a:lnTo>
                    <a:pt x="414709" y="98578"/>
                  </a:lnTo>
                  <a:lnTo>
                    <a:pt x="346724" y="64586"/>
                  </a:lnTo>
                  <a:lnTo>
                    <a:pt x="251545" y="27194"/>
                  </a:lnTo>
                  <a:lnTo>
                    <a:pt x="183560" y="10198"/>
                  </a:lnTo>
                  <a:lnTo>
                    <a:pt x="108776" y="0"/>
                  </a:lnTo>
                  <a:lnTo>
                    <a:pt x="44190" y="10198"/>
                  </a:lnTo>
                  <a:lnTo>
                    <a:pt x="6798" y="27194"/>
                  </a:lnTo>
                  <a:lnTo>
                    <a:pt x="0" y="40791"/>
                  </a:lnTo>
                  <a:lnTo>
                    <a:pt x="0" y="54388"/>
                  </a:lnTo>
                  <a:lnTo>
                    <a:pt x="10197" y="74784"/>
                  </a:lnTo>
                  <a:lnTo>
                    <a:pt x="37391" y="91780"/>
                  </a:lnTo>
                  <a:lnTo>
                    <a:pt x="61186" y="101978"/>
                  </a:lnTo>
                  <a:lnTo>
                    <a:pt x="88380" y="115575"/>
                  </a:lnTo>
                  <a:lnTo>
                    <a:pt x="139369" y="159765"/>
                  </a:lnTo>
                  <a:lnTo>
                    <a:pt x="176761" y="203955"/>
                  </a:lnTo>
                  <a:lnTo>
                    <a:pt x="190358" y="234549"/>
                  </a:lnTo>
                  <a:lnTo>
                    <a:pt x="200556" y="295735"/>
                  </a:lnTo>
                  <a:lnTo>
                    <a:pt x="207354" y="428306"/>
                  </a:lnTo>
                  <a:cubicBezTo>
                    <a:pt x="208487" y="479295"/>
                    <a:pt x="209621" y="530284"/>
                    <a:pt x="210754" y="581273"/>
                  </a:cubicBezTo>
                  <a:lnTo>
                    <a:pt x="210754" y="758034"/>
                  </a:lnTo>
                  <a:lnTo>
                    <a:pt x="210754" y="843016"/>
                  </a:lnTo>
                  <a:lnTo>
                    <a:pt x="220951" y="999381"/>
                  </a:lnTo>
                  <a:lnTo>
                    <a:pt x="231149" y="1254326"/>
                  </a:lnTo>
                  <a:lnTo>
                    <a:pt x="234548" y="1509270"/>
                  </a:lnTo>
                  <a:lnTo>
                    <a:pt x="234548" y="1645240"/>
                  </a:lnTo>
                  <a:cubicBezTo>
                    <a:pt x="235681" y="1717758"/>
                    <a:pt x="236815" y="1790275"/>
                    <a:pt x="237948" y="1862793"/>
                  </a:cubicBezTo>
                  <a:lnTo>
                    <a:pt x="248145" y="2097341"/>
                  </a:lnTo>
                  <a:lnTo>
                    <a:pt x="254944" y="2280901"/>
                  </a:lnTo>
                  <a:lnTo>
                    <a:pt x="258343" y="2563039"/>
                  </a:lnTo>
                  <a:lnTo>
                    <a:pt x="455500" y="2546043"/>
                  </a:lnTo>
                  <a:lnTo>
                    <a:pt x="458899" y="2189121"/>
                  </a:lnTo>
                  <a:lnTo>
                    <a:pt x="455500" y="1720024"/>
                  </a:lnTo>
                  <a:lnTo>
                    <a:pt x="455500" y="10163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7">
              <a:extLst>
                <a:ext uri="{FF2B5EF4-FFF2-40B4-BE49-F238E27FC236}">
                  <a16:creationId xmlns:a16="http://schemas.microsoft.com/office/drawing/2014/main" id="{3BA2C62D-A6AD-4366-AECA-4503A9C029E4}"/>
                </a:ext>
              </a:extLst>
            </p:cNvPr>
            <p:cNvSpPr/>
            <p:nvPr/>
          </p:nvSpPr>
          <p:spPr>
            <a:xfrm>
              <a:off x="5157788" y="1571625"/>
              <a:ext cx="536575" cy="2732088"/>
            </a:xfrm>
            <a:custGeom>
              <a:avLst/>
              <a:gdLst>
                <a:gd name="connsiteX0" fmla="*/ 413069 w 536637"/>
                <a:gd name="connsiteY0" fmla="*/ 1327469 h 2732609"/>
                <a:gd name="connsiteX1" fmla="*/ 437783 w 536637"/>
                <a:gd name="connsiteY1" fmla="*/ 981480 h 2732609"/>
                <a:gd name="connsiteX2" fmla="*/ 434252 w 536637"/>
                <a:gd name="connsiteY2" fmla="*/ 829668 h 2732609"/>
                <a:gd name="connsiteX3" fmla="*/ 444844 w 536637"/>
                <a:gd name="connsiteY3" fmla="*/ 766119 h 2732609"/>
                <a:gd name="connsiteX4" fmla="*/ 469557 w 536637"/>
                <a:gd name="connsiteY4" fmla="*/ 617838 h 2732609"/>
                <a:gd name="connsiteX5" fmla="*/ 487210 w 536637"/>
                <a:gd name="connsiteY5" fmla="*/ 490740 h 2732609"/>
                <a:gd name="connsiteX6" fmla="*/ 501332 w 536637"/>
                <a:gd name="connsiteY6" fmla="*/ 342459 h 2732609"/>
                <a:gd name="connsiteX7" fmla="*/ 511923 w 536637"/>
                <a:gd name="connsiteY7" fmla="*/ 321276 h 2732609"/>
                <a:gd name="connsiteX8" fmla="*/ 526045 w 536637"/>
                <a:gd name="connsiteY8" fmla="*/ 293032 h 2732609"/>
                <a:gd name="connsiteX9" fmla="*/ 533106 w 536637"/>
                <a:gd name="connsiteY9" fmla="*/ 268319 h 2732609"/>
                <a:gd name="connsiteX10" fmla="*/ 536637 w 536637"/>
                <a:gd name="connsiteY10" fmla="*/ 247135 h 2732609"/>
                <a:gd name="connsiteX11" fmla="*/ 533106 w 536637"/>
                <a:gd name="connsiteY11" fmla="*/ 229483 h 2732609"/>
                <a:gd name="connsiteX12" fmla="*/ 518984 w 536637"/>
                <a:gd name="connsiteY12" fmla="*/ 197708 h 2732609"/>
                <a:gd name="connsiteX13" fmla="*/ 501332 w 536637"/>
                <a:gd name="connsiteY13" fmla="*/ 172995 h 2732609"/>
                <a:gd name="connsiteX14" fmla="*/ 476618 w 536637"/>
                <a:gd name="connsiteY14" fmla="*/ 155342 h 2732609"/>
                <a:gd name="connsiteX15" fmla="*/ 430722 w 536637"/>
                <a:gd name="connsiteY15" fmla="*/ 134159 h 2732609"/>
                <a:gd name="connsiteX16" fmla="*/ 406008 w 536637"/>
                <a:gd name="connsiteY16" fmla="*/ 109446 h 2732609"/>
                <a:gd name="connsiteX17" fmla="*/ 374234 w 536637"/>
                <a:gd name="connsiteY17" fmla="*/ 88263 h 2732609"/>
                <a:gd name="connsiteX18" fmla="*/ 310684 w 536637"/>
                <a:gd name="connsiteY18" fmla="*/ 56488 h 2732609"/>
                <a:gd name="connsiteX19" fmla="*/ 225952 w 536637"/>
                <a:gd name="connsiteY19" fmla="*/ 28244 h 2732609"/>
                <a:gd name="connsiteX20" fmla="*/ 144751 w 536637"/>
                <a:gd name="connsiteY20" fmla="*/ 10592 h 2732609"/>
                <a:gd name="connsiteX21" fmla="*/ 77671 w 536637"/>
                <a:gd name="connsiteY21" fmla="*/ 0 h 2732609"/>
                <a:gd name="connsiteX22" fmla="*/ 38836 w 536637"/>
                <a:gd name="connsiteY22" fmla="*/ 0 h 2732609"/>
                <a:gd name="connsiteX23" fmla="*/ 14122 w 536637"/>
                <a:gd name="connsiteY23" fmla="*/ 3531 h 2732609"/>
                <a:gd name="connsiteX24" fmla="*/ 0 w 536637"/>
                <a:gd name="connsiteY24" fmla="*/ 17653 h 2732609"/>
                <a:gd name="connsiteX25" fmla="*/ 0 w 536637"/>
                <a:gd name="connsiteY25" fmla="*/ 35305 h 2732609"/>
                <a:gd name="connsiteX26" fmla="*/ 7061 w 536637"/>
                <a:gd name="connsiteY26" fmla="*/ 63549 h 2732609"/>
                <a:gd name="connsiteX27" fmla="*/ 24714 w 536637"/>
                <a:gd name="connsiteY27" fmla="*/ 81202 h 2732609"/>
                <a:gd name="connsiteX28" fmla="*/ 52958 w 536637"/>
                <a:gd name="connsiteY28" fmla="*/ 95324 h 2732609"/>
                <a:gd name="connsiteX29" fmla="*/ 88263 w 536637"/>
                <a:gd name="connsiteY29" fmla="*/ 127098 h 2732609"/>
                <a:gd name="connsiteX30" fmla="*/ 120037 w 536637"/>
                <a:gd name="connsiteY30" fmla="*/ 158873 h 2732609"/>
                <a:gd name="connsiteX31" fmla="*/ 148281 w 536637"/>
                <a:gd name="connsiteY31" fmla="*/ 197708 h 2732609"/>
                <a:gd name="connsiteX32" fmla="*/ 172995 w 536637"/>
                <a:gd name="connsiteY32" fmla="*/ 240074 h 2732609"/>
                <a:gd name="connsiteX33" fmla="*/ 183586 w 536637"/>
                <a:gd name="connsiteY33" fmla="*/ 275380 h 2732609"/>
                <a:gd name="connsiteX34" fmla="*/ 187117 w 536637"/>
                <a:gd name="connsiteY34" fmla="*/ 338929 h 2732609"/>
                <a:gd name="connsiteX35" fmla="*/ 190647 w 536637"/>
                <a:gd name="connsiteY35" fmla="*/ 554289 h 2732609"/>
                <a:gd name="connsiteX36" fmla="*/ 190647 w 536637"/>
                <a:gd name="connsiteY36" fmla="*/ 857912 h 2732609"/>
                <a:gd name="connsiteX37" fmla="*/ 190647 w 536637"/>
                <a:gd name="connsiteY37" fmla="*/ 1207432 h 2732609"/>
                <a:gd name="connsiteX38" fmla="*/ 183586 w 536637"/>
                <a:gd name="connsiteY38" fmla="*/ 1468689 h 2732609"/>
                <a:gd name="connsiteX39" fmla="*/ 165934 w 536637"/>
                <a:gd name="connsiteY39" fmla="*/ 1761721 h 2732609"/>
                <a:gd name="connsiteX40" fmla="*/ 162403 w 536637"/>
                <a:gd name="connsiteY40" fmla="*/ 1973551 h 2732609"/>
                <a:gd name="connsiteX41" fmla="*/ 144751 w 536637"/>
                <a:gd name="connsiteY41" fmla="*/ 2305418 h 2732609"/>
                <a:gd name="connsiteX42" fmla="*/ 120037 w 536637"/>
                <a:gd name="connsiteY42" fmla="*/ 2732609 h 2732609"/>
                <a:gd name="connsiteX43" fmla="*/ 321276 w 536637"/>
                <a:gd name="connsiteY43" fmla="*/ 2718487 h 2732609"/>
                <a:gd name="connsiteX44" fmla="*/ 338929 w 536637"/>
                <a:gd name="connsiteY44" fmla="*/ 2393681 h 2732609"/>
                <a:gd name="connsiteX45" fmla="*/ 356581 w 536637"/>
                <a:gd name="connsiteY45" fmla="*/ 2150076 h 2732609"/>
                <a:gd name="connsiteX46" fmla="*/ 370703 w 536637"/>
                <a:gd name="connsiteY46" fmla="*/ 1885288 h 2732609"/>
                <a:gd name="connsiteX47" fmla="*/ 391886 w 536637"/>
                <a:gd name="connsiteY47" fmla="*/ 1737007 h 2732609"/>
                <a:gd name="connsiteX48" fmla="*/ 413069 w 536637"/>
                <a:gd name="connsiteY48" fmla="*/ 1327469 h 27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6637" h="2732609">
                  <a:moveTo>
                    <a:pt x="413069" y="1327469"/>
                  </a:moveTo>
                  <a:lnTo>
                    <a:pt x="437783" y="981480"/>
                  </a:lnTo>
                  <a:lnTo>
                    <a:pt x="434252" y="829668"/>
                  </a:lnTo>
                  <a:lnTo>
                    <a:pt x="444844" y="766119"/>
                  </a:lnTo>
                  <a:lnTo>
                    <a:pt x="469557" y="617838"/>
                  </a:lnTo>
                  <a:lnTo>
                    <a:pt x="487210" y="490740"/>
                  </a:lnTo>
                  <a:lnTo>
                    <a:pt x="501332" y="342459"/>
                  </a:lnTo>
                  <a:lnTo>
                    <a:pt x="511923" y="321276"/>
                  </a:lnTo>
                  <a:lnTo>
                    <a:pt x="526045" y="293032"/>
                  </a:lnTo>
                  <a:lnTo>
                    <a:pt x="533106" y="268319"/>
                  </a:lnTo>
                  <a:lnTo>
                    <a:pt x="536637" y="247135"/>
                  </a:lnTo>
                  <a:lnTo>
                    <a:pt x="533106" y="229483"/>
                  </a:lnTo>
                  <a:lnTo>
                    <a:pt x="518984" y="197708"/>
                  </a:lnTo>
                  <a:lnTo>
                    <a:pt x="501332" y="172995"/>
                  </a:lnTo>
                  <a:lnTo>
                    <a:pt x="476618" y="155342"/>
                  </a:lnTo>
                  <a:lnTo>
                    <a:pt x="430722" y="134159"/>
                  </a:lnTo>
                  <a:lnTo>
                    <a:pt x="406008" y="109446"/>
                  </a:lnTo>
                  <a:lnTo>
                    <a:pt x="374234" y="88263"/>
                  </a:lnTo>
                  <a:lnTo>
                    <a:pt x="310684" y="56488"/>
                  </a:lnTo>
                  <a:lnTo>
                    <a:pt x="225952" y="28244"/>
                  </a:lnTo>
                  <a:lnTo>
                    <a:pt x="144751" y="10592"/>
                  </a:lnTo>
                  <a:lnTo>
                    <a:pt x="77671" y="0"/>
                  </a:lnTo>
                  <a:lnTo>
                    <a:pt x="38836" y="0"/>
                  </a:lnTo>
                  <a:lnTo>
                    <a:pt x="14122" y="3531"/>
                  </a:lnTo>
                  <a:lnTo>
                    <a:pt x="0" y="17653"/>
                  </a:lnTo>
                  <a:lnTo>
                    <a:pt x="0" y="35305"/>
                  </a:lnTo>
                  <a:lnTo>
                    <a:pt x="7061" y="63549"/>
                  </a:lnTo>
                  <a:lnTo>
                    <a:pt x="24714" y="81202"/>
                  </a:lnTo>
                  <a:lnTo>
                    <a:pt x="52958" y="95324"/>
                  </a:lnTo>
                  <a:lnTo>
                    <a:pt x="88263" y="127098"/>
                  </a:lnTo>
                  <a:lnTo>
                    <a:pt x="120037" y="158873"/>
                  </a:lnTo>
                  <a:lnTo>
                    <a:pt x="148281" y="197708"/>
                  </a:lnTo>
                  <a:lnTo>
                    <a:pt x="172995" y="240074"/>
                  </a:lnTo>
                  <a:lnTo>
                    <a:pt x="183586" y="275380"/>
                  </a:lnTo>
                  <a:lnTo>
                    <a:pt x="187117" y="338929"/>
                  </a:lnTo>
                  <a:cubicBezTo>
                    <a:pt x="188294" y="410716"/>
                    <a:pt x="189470" y="482502"/>
                    <a:pt x="190647" y="554289"/>
                  </a:cubicBezTo>
                  <a:lnTo>
                    <a:pt x="190647" y="857912"/>
                  </a:lnTo>
                  <a:lnTo>
                    <a:pt x="190647" y="1207432"/>
                  </a:lnTo>
                  <a:lnTo>
                    <a:pt x="183586" y="1468689"/>
                  </a:lnTo>
                  <a:lnTo>
                    <a:pt x="165934" y="1761721"/>
                  </a:lnTo>
                  <a:lnTo>
                    <a:pt x="162403" y="1973551"/>
                  </a:lnTo>
                  <a:lnTo>
                    <a:pt x="144751" y="2305418"/>
                  </a:lnTo>
                  <a:lnTo>
                    <a:pt x="120037" y="2732609"/>
                  </a:lnTo>
                  <a:lnTo>
                    <a:pt x="321276" y="2718487"/>
                  </a:lnTo>
                  <a:lnTo>
                    <a:pt x="338929" y="2393681"/>
                  </a:lnTo>
                  <a:lnTo>
                    <a:pt x="356581" y="2150076"/>
                  </a:lnTo>
                  <a:lnTo>
                    <a:pt x="370703" y="1885288"/>
                  </a:lnTo>
                  <a:lnTo>
                    <a:pt x="391886" y="1737007"/>
                  </a:lnTo>
                  <a:lnTo>
                    <a:pt x="413069" y="1327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2">
              <a:extLst>
                <a:ext uri="{FF2B5EF4-FFF2-40B4-BE49-F238E27FC236}">
                  <a16:creationId xmlns:a16="http://schemas.microsoft.com/office/drawing/2014/main" id="{74D480C3-13E7-44EC-BF33-66B8E298AA08}"/>
                </a:ext>
              </a:extLst>
            </p:cNvPr>
            <p:cNvSpPr/>
            <p:nvPr/>
          </p:nvSpPr>
          <p:spPr>
            <a:xfrm>
              <a:off x="3590925" y="3284538"/>
              <a:ext cx="2789238" cy="396875"/>
            </a:xfrm>
            <a:custGeom>
              <a:avLst/>
              <a:gdLst>
                <a:gd name="connsiteX0" fmla="*/ 419100 w 2788444"/>
                <a:gd name="connsiteY0" fmla="*/ 173831 h 397669"/>
                <a:gd name="connsiteX1" fmla="*/ 540544 w 2788444"/>
                <a:gd name="connsiteY1" fmla="*/ 154781 h 397669"/>
                <a:gd name="connsiteX2" fmla="*/ 731044 w 2788444"/>
                <a:gd name="connsiteY2" fmla="*/ 128587 h 397669"/>
                <a:gd name="connsiteX3" fmla="*/ 807244 w 2788444"/>
                <a:gd name="connsiteY3" fmla="*/ 119062 h 397669"/>
                <a:gd name="connsiteX4" fmla="*/ 1016794 w 2788444"/>
                <a:gd name="connsiteY4" fmla="*/ 100012 h 397669"/>
                <a:gd name="connsiteX5" fmla="*/ 1190625 w 2788444"/>
                <a:gd name="connsiteY5" fmla="*/ 78581 h 397669"/>
                <a:gd name="connsiteX6" fmla="*/ 1476375 w 2788444"/>
                <a:gd name="connsiteY6" fmla="*/ 52387 h 397669"/>
                <a:gd name="connsiteX7" fmla="*/ 1685925 w 2788444"/>
                <a:gd name="connsiteY7" fmla="*/ 35719 h 397669"/>
                <a:gd name="connsiteX8" fmla="*/ 1766888 w 2788444"/>
                <a:gd name="connsiteY8" fmla="*/ 28575 h 397669"/>
                <a:gd name="connsiteX9" fmla="*/ 1933575 w 2788444"/>
                <a:gd name="connsiteY9" fmla="*/ 11906 h 397669"/>
                <a:gd name="connsiteX10" fmla="*/ 2119313 w 2788444"/>
                <a:gd name="connsiteY10" fmla="*/ 4762 h 397669"/>
                <a:gd name="connsiteX11" fmla="*/ 2357438 w 2788444"/>
                <a:gd name="connsiteY11" fmla="*/ 0 h 397669"/>
                <a:gd name="connsiteX12" fmla="*/ 2505075 w 2788444"/>
                <a:gd name="connsiteY12" fmla="*/ 0 h 397669"/>
                <a:gd name="connsiteX13" fmla="*/ 2662238 w 2788444"/>
                <a:gd name="connsiteY13" fmla="*/ 7144 h 397669"/>
                <a:gd name="connsiteX14" fmla="*/ 2788444 w 2788444"/>
                <a:gd name="connsiteY14" fmla="*/ 14287 h 397669"/>
                <a:gd name="connsiteX15" fmla="*/ 2757488 w 2788444"/>
                <a:gd name="connsiteY15" fmla="*/ 192881 h 397669"/>
                <a:gd name="connsiteX16" fmla="*/ 2655094 w 2788444"/>
                <a:gd name="connsiteY16" fmla="*/ 183356 h 397669"/>
                <a:gd name="connsiteX17" fmla="*/ 2540794 w 2788444"/>
                <a:gd name="connsiteY17" fmla="*/ 178594 h 397669"/>
                <a:gd name="connsiteX18" fmla="*/ 2402681 w 2788444"/>
                <a:gd name="connsiteY18" fmla="*/ 178594 h 397669"/>
                <a:gd name="connsiteX19" fmla="*/ 2235994 w 2788444"/>
                <a:gd name="connsiteY19" fmla="*/ 180975 h 397669"/>
                <a:gd name="connsiteX20" fmla="*/ 2062163 w 2788444"/>
                <a:gd name="connsiteY20" fmla="*/ 185737 h 397669"/>
                <a:gd name="connsiteX21" fmla="*/ 1900238 w 2788444"/>
                <a:gd name="connsiteY21" fmla="*/ 192881 h 397669"/>
                <a:gd name="connsiteX22" fmla="*/ 1750219 w 2788444"/>
                <a:gd name="connsiteY22" fmla="*/ 192881 h 397669"/>
                <a:gd name="connsiteX23" fmla="*/ 1619250 w 2788444"/>
                <a:gd name="connsiteY23" fmla="*/ 197644 h 397669"/>
                <a:gd name="connsiteX24" fmla="*/ 1421606 w 2788444"/>
                <a:gd name="connsiteY24" fmla="*/ 214312 h 397669"/>
                <a:gd name="connsiteX25" fmla="*/ 1231106 w 2788444"/>
                <a:gd name="connsiteY25" fmla="*/ 233362 h 397669"/>
                <a:gd name="connsiteX26" fmla="*/ 997744 w 2788444"/>
                <a:gd name="connsiteY26" fmla="*/ 259556 h 397669"/>
                <a:gd name="connsiteX27" fmla="*/ 766763 w 2788444"/>
                <a:gd name="connsiteY27" fmla="*/ 280987 h 397669"/>
                <a:gd name="connsiteX28" fmla="*/ 588169 w 2788444"/>
                <a:gd name="connsiteY28" fmla="*/ 304800 h 397669"/>
                <a:gd name="connsiteX29" fmla="*/ 414338 w 2788444"/>
                <a:gd name="connsiteY29" fmla="*/ 330994 h 397669"/>
                <a:gd name="connsiteX30" fmla="*/ 195263 w 2788444"/>
                <a:gd name="connsiteY30" fmla="*/ 366712 h 397669"/>
                <a:gd name="connsiteX31" fmla="*/ 19050 w 2788444"/>
                <a:gd name="connsiteY31" fmla="*/ 397669 h 397669"/>
                <a:gd name="connsiteX32" fmla="*/ 0 w 2788444"/>
                <a:gd name="connsiteY32" fmla="*/ 240506 h 397669"/>
                <a:gd name="connsiteX33" fmla="*/ 221456 w 2788444"/>
                <a:gd name="connsiteY33" fmla="*/ 204787 h 397669"/>
                <a:gd name="connsiteX34" fmla="*/ 419100 w 2788444"/>
                <a:gd name="connsiteY34" fmla="*/ 173831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8444" h="397669">
                  <a:moveTo>
                    <a:pt x="419100" y="173831"/>
                  </a:moveTo>
                  <a:lnTo>
                    <a:pt x="540544" y="154781"/>
                  </a:lnTo>
                  <a:lnTo>
                    <a:pt x="731044" y="128587"/>
                  </a:lnTo>
                  <a:lnTo>
                    <a:pt x="807244" y="119062"/>
                  </a:lnTo>
                  <a:lnTo>
                    <a:pt x="1016794" y="100012"/>
                  </a:lnTo>
                  <a:lnTo>
                    <a:pt x="1190625" y="78581"/>
                  </a:lnTo>
                  <a:lnTo>
                    <a:pt x="1476375" y="52387"/>
                  </a:lnTo>
                  <a:lnTo>
                    <a:pt x="1685925" y="35719"/>
                  </a:lnTo>
                  <a:lnTo>
                    <a:pt x="1766888" y="28575"/>
                  </a:lnTo>
                  <a:lnTo>
                    <a:pt x="1933575" y="11906"/>
                  </a:lnTo>
                  <a:lnTo>
                    <a:pt x="2119313" y="4762"/>
                  </a:lnTo>
                  <a:lnTo>
                    <a:pt x="2357438" y="0"/>
                  </a:lnTo>
                  <a:lnTo>
                    <a:pt x="2505075" y="0"/>
                  </a:lnTo>
                  <a:lnTo>
                    <a:pt x="2662238" y="7144"/>
                  </a:lnTo>
                  <a:lnTo>
                    <a:pt x="2788444" y="14287"/>
                  </a:lnTo>
                  <a:lnTo>
                    <a:pt x="2757488" y="192881"/>
                  </a:lnTo>
                  <a:lnTo>
                    <a:pt x="2655094" y="183356"/>
                  </a:lnTo>
                  <a:lnTo>
                    <a:pt x="2540794" y="178594"/>
                  </a:lnTo>
                  <a:lnTo>
                    <a:pt x="2402681" y="178594"/>
                  </a:lnTo>
                  <a:lnTo>
                    <a:pt x="2235994" y="180975"/>
                  </a:lnTo>
                  <a:lnTo>
                    <a:pt x="2062163" y="185737"/>
                  </a:lnTo>
                  <a:lnTo>
                    <a:pt x="1900238" y="192881"/>
                  </a:lnTo>
                  <a:lnTo>
                    <a:pt x="1750219" y="192881"/>
                  </a:lnTo>
                  <a:lnTo>
                    <a:pt x="1619250" y="197644"/>
                  </a:lnTo>
                  <a:lnTo>
                    <a:pt x="1421606" y="214312"/>
                  </a:lnTo>
                  <a:lnTo>
                    <a:pt x="1231106" y="233362"/>
                  </a:lnTo>
                  <a:lnTo>
                    <a:pt x="997744" y="259556"/>
                  </a:lnTo>
                  <a:lnTo>
                    <a:pt x="766763" y="280987"/>
                  </a:lnTo>
                  <a:lnTo>
                    <a:pt x="588169" y="304800"/>
                  </a:lnTo>
                  <a:lnTo>
                    <a:pt x="414338" y="330994"/>
                  </a:lnTo>
                  <a:lnTo>
                    <a:pt x="195263" y="366712"/>
                  </a:lnTo>
                  <a:lnTo>
                    <a:pt x="19050" y="397669"/>
                  </a:lnTo>
                  <a:lnTo>
                    <a:pt x="0" y="240506"/>
                  </a:lnTo>
                  <a:lnTo>
                    <a:pt x="221456" y="204787"/>
                  </a:lnTo>
                  <a:lnTo>
                    <a:pt x="41910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3">
              <a:extLst>
                <a:ext uri="{FF2B5EF4-FFF2-40B4-BE49-F238E27FC236}">
                  <a16:creationId xmlns:a16="http://schemas.microsoft.com/office/drawing/2014/main" id="{1AAB8CA6-9587-4730-9FB8-59C92F9A331E}"/>
                </a:ext>
              </a:extLst>
            </p:cNvPr>
            <p:cNvSpPr/>
            <p:nvPr/>
          </p:nvSpPr>
          <p:spPr>
            <a:xfrm>
              <a:off x="2632075" y="4148138"/>
              <a:ext cx="4635500" cy="658812"/>
            </a:xfrm>
            <a:custGeom>
              <a:avLst/>
              <a:gdLst>
                <a:gd name="connsiteX0" fmla="*/ 2077844 w 4635190"/>
                <a:gd name="connsiteY0" fmla="*/ 144966 h 657922"/>
                <a:gd name="connsiteX1" fmla="*/ 2360341 w 4635190"/>
                <a:gd name="connsiteY1" fmla="*/ 126380 h 657922"/>
                <a:gd name="connsiteX2" fmla="*/ 2687444 w 4635190"/>
                <a:gd name="connsiteY2" fmla="*/ 104078 h 657922"/>
                <a:gd name="connsiteX3" fmla="*/ 2850995 w 4635190"/>
                <a:gd name="connsiteY3" fmla="*/ 85492 h 657922"/>
                <a:gd name="connsiteX4" fmla="*/ 3111190 w 4635190"/>
                <a:gd name="connsiteY4" fmla="*/ 70624 h 657922"/>
                <a:gd name="connsiteX5" fmla="*/ 3438292 w 4635190"/>
                <a:gd name="connsiteY5" fmla="*/ 63190 h 657922"/>
                <a:gd name="connsiteX6" fmla="*/ 3601844 w 4635190"/>
                <a:gd name="connsiteY6" fmla="*/ 63190 h 657922"/>
                <a:gd name="connsiteX7" fmla="*/ 3780263 w 4635190"/>
                <a:gd name="connsiteY7" fmla="*/ 63190 h 657922"/>
                <a:gd name="connsiteX8" fmla="*/ 3839736 w 4635190"/>
                <a:gd name="connsiteY8" fmla="*/ 70624 h 657922"/>
                <a:gd name="connsiteX9" fmla="*/ 3888058 w 4635190"/>
                <a:gd name="connsiteY9" fmla="*/ 70624 h 657922"/>
                <a:gd name="connsiteX10" fmla="*/ 3954966 w 4635190"/>
                <a:gd name="connsiteY10" fmla="*/ 59473 h 657922"/>
                <a:gd name="connsiteX11" fmla="*/ 4040458 w 4635190"/>
                <a:gd name="connsiteY11" fmla="*/ 37170 h 657922"/>
                <a:gd name="connsiteX12" fmla="*/ 4111083 w 4635190"/>
                <a:gd name="connsiteY12" fmla="*/ 11151 h 657922"/>
                <a:gd name="connsiteX13" fmla="*/ 4144536 w 4635190"/>
                <a:gd name="connsiteY13" fmla="*/ 0 h 657922"/>
                <a:gd name="connsiteX14" fmla="*/ 4159405 w 4635190"/>
                <a:gd name="connsiteY14" fmla="*/ 0 h 657922"/>
                <a:gd name="connsiteX15" fmla="*/ 4200292 w 4635190"/>
                <a:gd name="connsiteY15" fmla="*/ 11151 h 657922"/>
                <a:gd name="connsiteX16" fmla="*/ 4248614 w 4635190"/>
                <a:gd name="connsiteY16" fmla="*/ 22302 h 657922"/>
                <a:gd name="connsiteX17" fmla="*/ 4330390 w 4635190"/>
                <a:gd name="connsiteY17" fmla="*/ 48322 h 657922"/>
                <a:gd name="connsiteX18" fmla="*/ 4386146 w 4635190"/>
                <a:gd name="connsiteY18" fmla="*/ 66907 h 657922"/>
                <a:gd name="connsiteX19" fmla="*/ 4427034 w 4635190"/>
                <a:gd name="connsiteY19" fmla="*/ 85492 h 657922"/>
                <a:gd name="connsiteX20" fmla="*/ 4453053 w 4635190"/>
                <a:gd name="connsiteY20" fmla="*/ 96644 h 657922"/>
                <a:gd name="connsiteX21" fmla="*/ 4497658 w 4635190"/>
                <a:gd name="connsiteY21" fmla="*/ 122663 h 657922"/>
                <a:gd name="connsiteX22" fmla="*/ 4531112 w 4635190"/>
                <a:gd name="connsiteY22" fmla="*/ 144966 h 657922"/>
                <a:gd name="connsiteX23" fmla="*/ 4564566 w 4635190"/>
                <a:gd name="connsiteY23" fmla="*/ 170985 h 657922"/>
                <a:gd name="connsiteX24" fmla="*/ 4583151 w 4635190"/>
                <a:gd name="connsiteY24" fmla="*/ 185853 h 657922"/>
                <a:gd name="connsiteX25" fmla="*/ 4609171 w 4635190"/>
                <a:gd name="connsiteY25" fmla="*/ 215590 h 657922"/>
                <a:gd name="connsiteX26" fmla="*/ 4627756 w 4635190"/>
                <a:gd name="connsiteY26" fmla="*/ 237892 h 657922"/>
                <a:gd name="connsiteX27" fmla="*/ 4635190 w 4635190"/>
                <a:gd name="connsiteY27" fmla="*/ 260195 h 657922"/>
                <a:gd name="connsiteX28" fmla="*/ 4631473 w 4635190"/>
                <a:gd name="connsiteY28" fmla="*/ 275063 h 657922"/>
                <a:gd name="connsiteX29" fmla="*/ 4605453 w 4635190"/>
                <a:gd name="connsiteY29" fmla="*/ 297366 h 657922"/>
                <a:gd name="connsiteX30" fmla="*/ 4572000 w 4635190"/>
                <a:gd name="connsiteY30" fmla="*/ 308517 h 657922"/>
                <a:gd name="connsiteX31" fmla="*/ 4497658 w 4635190"/>
                <a:gd name="connsiteY31" fmla="*/ 315951 h 657922"/>
                <a:gd name="connsiteX32" fmla="*/ 4404732 w 4635190"/>
                <a:gd name="connsiteY32" fmla="*/ 315951 h 657922"/>
                <a:gd name="connsiteX33" fmla="*/ 4215161 w 4635190"/>
                <a:gd name="connsiteY33" fmla="*/ 297366 h 657922"/>
                <a:gd name="connsiteX34" fmla="*/ 3992136 w 4635190"/>
                <a:gd name="connsiteY34" fmla="*/ 275063 h 657922"/>
                <a:gd name="connsiteX35" fmla="*/ 3895492 w 4635190"/>
                <a:gd name="connsiteY35" fmla="*/ 267629 h 657922"/>
                <a:gd name="connsiteX36" fmla="*/ 3761678 w 4635190"/>
                <a:gd name="connsiteY36" fmla="*/ 267629 h 657922"/>
                <a:gd name="connsiteX37" fmla="*/ 3449444 w 4635190"/>
                <a:gd name="connsiteY37" fmla="*/ 267629 h 657922"/>
                <a:gd name="connsiteX38" fmla="*/ 3096322 w 4635190"/>
                <a:gd name="connsiteY38" fmla="*/ 267629 h 657922"/>
                <a:gd name="connsiteX39" fmla="*/ 2791522 w 4635190"/>
                <a:gd name="connsiteY39" fmla="*/ 275063 h 657922"/>
                <a:gd name="connsiteX40" fmla="*/ 2527610 w 4635190"/>
                <a:gd name="connsiteY40" fmla="*/ 289931 h 657922"/>
                <a:gd name="connsiteX41" fmla="*/ 2267414 w 4635190"/>
                <a:gd name="connsiteY41" fmla="*/ 308517 h 657922"/>
                <a:gd name="connsiteX42" fmla="*/ 1929161 w 4635190"/>
                <a:gd name="connsiteY42" fmla="*/ 341970 h 657922"/>
                <a:gd name="connsiteX43" fmla="*/ 1557453 w 4635190"/>
                <a:gd name="connsiteY43" fmla="*/ 386575 h 657922"/>
                <a:gd name="connsiteX44" fmla="*/ 1274956 w 4635190"/>
                <a:gd name="connsiteY44" fmla="*/ 431180 h 657922"/>
                <a:gd name="connsiteX45" fmla="*/ 1003610 w 4635190"/>
                <a:gd name="connsiteY45" fmla="*/ 483219 h 657922"/>
                <a:gd name="connsiteX46" fmla="*/ 721112 w 4635190"/>
                <a:gd name="connsiteY46" fmla="*/ 538975 h 657922"/>
                <a:gd name="connsiteX47" fmla="*/ 538975 w 4635190"/>
                <a:gd name="connsiteY47" fmla="*/ 579863 h 657922"/>
                <a:gd name="connsiteX48" fmla="*/ 483219 w 4635190"/>
                <a:gd name="connsiteY48" fmla="*/ 602166 h 657922"/>
                <a:gd name="connsiteX49" fmla="*/ 434897 w 4635190"/>
                <a:gd name="connsiteY49" fmla="*/ 631902 h 657922"/>
                <a:gd name="connsiteX50" fmla="*/ 401444 w 4635190"/>
                <a:gd name="connsiteY50" fmla="*/ 654205 h 657922"/>
                <a:gd name="connsiteX51" fmla="*/ 379141 w 4635190"/>
                <a:gd name="connsiteY51" fmla="*/ 657922 h 657922"/>
                <a:gd name="connsiteX52" fmla="*/ 349405 w 4635190"/>
                <a:gd name="connsiteY52" fmla="*/ 654205 h 657922"/>
                <a:gd name="connsiteX53" fmla="*/ 304800 w 4635190"/>
                <a:gd name="connsiteY53" fmla="*/ 628185 h 657922"/>
                <a:gd name="connsiteX54" fmla="*/ 256478 w 4635190"/>
                <a:gd name="connsiteY54" fmla="*/ 587297 h 657922"/>
                <a:gd name="connsiteX55" fmla="*/ 189571 w 4635190"/>
                <a:gd name="connsiteY55" fmla="*/ 516673 h 657922"/>
                <a:gd name="connsiteX56" fmla="*/ 115229 w 4635190"/>
                <a:gd name="connsiteY56" fmla="*/ 434897 h 657922"/>
                <a:gd name="connsiteX57" fmla="*/ 55756 w 4635190"/>
                <a:gd name="connsiteY57" fmla="*/ 364273 h 657922"/>
                <a:gd name="connsiteX58" fmla="*/ 22302 w 4635190"/>
                <a:gd name="connsiteY58" fmla="*/ 312234 h 657922"/>
                <a:gd name="connsiteX59" fmla="*/ 3717 w 4635190"/>
                <a:gd name="connsiteY59" fmla="*/ 260195 h 657922"/>
                <a:gd name="connsiteX60" fmla="*/ 0 w 4635190"/>
                <a:gd name="connsiteY60" fmla="*/ 234175 h 657922"/>
                <a:gd name="connsiteX61" fmla="*/ 3717 w 4635190"/>
                <a:gd name="connsiteY61" fmla="*/ 219307 h 657922"/>
                <a:gd name="connsiteX62" fmla="*/ 11151 w 4635190"/>
                <a:gd name="connsiteY62" fmla="*/ 211873 h 657922"/>
                <a:gd name="connsiteX63" fmla="*/ 18585 w 4635190"/>
                <a:gd name="connsiteY63" fmla="*/ 211873 h 657922"/>
                <a:gd name="connsiteX64" fmla="*/ 37171 w 4635190"/>
                <a:gd name="connsiteY64" fmla="*/ 223024 h 657922"/>
                <a:gd name="connsiteX65" fmla="*/ 52039 w 4635190"/>
                <a:gd name="connsiteY65" fmla="*/ 237892 h 657922"/>
                <a:gd name="connsiteX66" fmla="*/ 92927 w 4635190"/>
                <a:gd name="connsiteY66" fmla="*/ 271346 h 657922"/>
                <a:gd name="connsiteX67" fmla="*/ 122663 w 4635190"/>
                <a:gd name="connsiteY67" fmla="*/ 275063 h 657922"/>
                <a:gd name="connsiteX68" fmla="*/ 174702 w 4635190"/>
                <a:gd name="connsiteY68" fmla="*/ 289931 h 657922"/>
                <a:gd name="connsiteX69" fmla="*/ 252761 w 4635190"/>
                <a:gd name="connsiteY69" fmla="*/ 312234 h 657922"/>
                <a:gd name="connsiteX70" fmla="*/ 297366 w 4635190"/>
                <a:gd name="connsiteY70" fmla="*/ 323385 h 657922"/>
                <a:gd name="connsiteX71" fmla="*/ 334536 w 4635190"/>
                <a:gd name="connsiteY71" fmla="*/ 330819 h 657922"/>
                <a:gd name="connsiteX72" fmla="*/ 401444 w 4635190"/>
                <a:gd name="connsiteY72" fmla="*/ 334536 h 657922"/>
                <a:gd name="connsiteX73" fmla="*/ 542692 w 4635190"/>
                <a:gd name="connsiteY73" fmla="*/ 323385 h 657922"/>
                <a:gd name="connsiteX74" fmla="*/ 617034 w 4635190"/>
                <a:gd name="connsiteY74" fmla="*/ 312234 h 657922"/>
                <a:gd name="connsiteX75" fmla="*/ 843775 w 4635190"/>
                <a:gd name="connsiteY75" fmla="*/ 293648 h 657922"/>
                <a:gd name="connsiteX76" fmla="*/ 903249 w 4635190"/>
                <a:gd name="connsiteY76" fmla="*/ 289931 h 657922"/>
                <a:gd name="connsiteX77" fmla="*/ 1196897 w 4635190"/>
                <a:gd name="connsiteY77" fmla="*/ 252761 h 657922"/>
                <a:gd name="connsiteX78" fmla="*/ 1538868 w 4635190"/>
                <a:gd name="connsiteY78" fmla="*/ 208156 h 657922"/>
                <a:gd name="connsiteX79" fmla="*/ 1765610 w 4635190"/>
                <a:gd name="connsiteY79" fmla="*/ 174702 h 657922"/>
                <a:gd name="connsiteX80" fmla="*/ 1958897 w 4635190"/>
                <a:gd name="connsiteY80" fmla="*/ 152400 h 657922"/>
                <a:gd name="connsiteX81" fmla="*/ 2077844 w 4635190"/>
                <a:gd name="connsiteY81" fmla="*/ 144966 h 6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5190" h="657922">
                  <a:moveTo>
                    <a:pt x="2077844" y="144966"/>
                  </a:moveTo>
                  <a:lnTo>
                    <a:pt x="2360341" y="126380"/>
                  </a:lnTo>
                  <a:lnTo>
                    <a:pt x="2687444" y="104078"/>
                  </a:lnTo>
                  <a:lnTo>
                    <a:pt x="2850995" y="85492"/>
                  </a:lnTo>
                  <a:lnTo>
                    <a:pt x="3111190" y="70624"/>
                  </a:lnTo>
                  <a:lnTo>
                    <a:pt x="3438292" y="63190"/>
                  </a:lnTo>
                  <a:lnTo>
                    <a:pt x="3601844" y="63190"/>
                  </a:lnTo>
                  <a:lnTo>
                    <a:pt x="3780263" y="63190"/>
                  </a:lnTo>
                  <a:lnTo>
                    <a:pt x="3839736" y="70624"/>
                  </a:lnTo>
                  <a:lnTo>
                    <a:pt x="3888058" y="70624"/>
                  </a:lnTo>
                  <a:lnTo>
                    <a:pt x="3954966" y="59473"/>
                  </a:lnTo>
                  <a:lnTo>
                    <a:pt x="4040458" y="37170"/>
                  </a:lnTo>
                  <a:lnTo>
                    <a:pt x="4111083" y="11151"/>
                  </a:lnTo>
                  <a:lnTo>
                    <a:pt x="4144536" y="0"/>
                  </a:lnTo>
                  <a:lnTo>
                    <a:pt x="4159405" y="0"/>
                  </a:lnTo>
                  <a:lnTo>
                    <a:pt x="4200292" y="11151"/>
                  </a:lnTo>
                  <a:lnTo>
                    <a:pt x="4248614" y="22302"/>
                  </a:lnTo>
                  <a:lnTo>
                    <a:pt x="4330390" y="48322"/>
                  </a:lnTo>
                  <a:lnTo>
                    <a:pt x="4386146" y="66907"/>
                  </a:lnTo>
                  <a:lnTo>
                    <a:pt x="4427034" y="85492"/>
                  </a:lnTo>
                  <a:lnTo>
                    <a:pt x="4453053" y="96644"/>
                  </a:lnTo>
                  <a:lnTo>
                    <a:pt x="4497658" y="122663"/>
                  </a:lnTo>
                  <a:lnTo>
                    <a:pt x="4531112" y="144966"/>
                  </a:lnTo>
                  <a:lnTo>
                    <a:pt x="4564566" y="170985"/>
                  </a:lnTo>
                  <a:lnTo>
                    <a:pt x="4583151" y="185853"/>
                  </a:lnTo>
                  <a:lnTo>
                    <a:pt x="4609171" y="215590"/>
                  </a:lnTo>
                  <a:lnTo>
                    <a:pt x="4627756" y="237892"/>
                  </a:lnTo>
                  <a:lnTo>
                    <a:pt x="4635190" y="260195"/>
                  </a:lnTo>
                  <a:lnTo>
                    <a:pt x="4631473" y="275063"/>
                  </a:lnTo>
                  <a:lnTo>
                    <a:pt x="4605453" y="297366"/>
                  </a:lnTo>
                  <a:lnTo>
                    <a:pt x="4572000" y="308517"/>
                  </a:lnTo>
                  <a:lnTo>
                    <a:pt x="4497658" y="315951"/>
                  </a:lnTo>
                  <a:lnTo>
                    <a:pt x="4404732" y="315951"/>
                  </a:lnTo>
                  <a:lnTo>
                    <a:pt x="4215161" y="297366"/>
                  </a:lnTo>
                  <a:lnTo>
                    <a:pt x="3992136" y="275063"/>
                  </a:lnTo>
                  <a:lnTo>
                    <a:pt x="3895492" y="267629"/>
                  </a:lnTo>
                  <a:lnTo>
                    <a:pt x="3761678" y="267629"/>
                  </a:lnTo>
                  <a:lnTo>
                    <a:pt x="3449444" y="267629"/>
                  </a:lnTo>
                  <a:lnTo>
                    <a:pt x="3096322" y="267629"/>
                  </a:lnTo>
                  <a:lnTo>
                    <a:pt x="2791522" y="275063"/>
                  </a:lnTo>
                  <a:lnTo>
                    <a:pt x="2527610" y="289931"/>
                  </a:lnTo>
                  <a:lnTo>
                    <a:pt x="2267414" y="308517"/>
                  </a:lnTo>
                  <a:lnTo>
                    <a:pt x="1929161" y="341970"/>
                  </a:lnTo>
                  <a:lnTo>
                    <a:pt x="1557453" y="386575"/>
                  </a:lnTo>
                  <a:lnTo>
                    <a:pt x="1274956" y="431180"/>
                  </a:lnTo>
                  <a:lnTo>
                    <a:pt x="1003610" y="483219"/>
                  </a:lnTo>
                  <a:lnTo>
                    <a:pt x="721112" y="538975"/>
                  </a:lnTo>
                  <a:lnTo>
                    <a:pt x="538975" y="579863"/>
                  </a:lnTo>
                  <a:lnTo>
                    <a:pt x="483219" y="602166"/>
                  </a:lnTo>
                  <a:lnTo>
                    <a:pt x="434897" y="631902"/>
                  </a:lnTo>
                  <a:lnTo>
                    <a:pt x="401444" y="654205"/>
                  </a:lnTo>
                  <a:lnTo>
                    <a:pt x="379141" y="657922"/>
                  </a:lnTo>
                  <a:lnTo>
                    <a:pt x="349405" y="654205"/>
                  </a:lnTo>
                  <a:lnTo>
                    <a:pt x="304800" y="628185"/>
                  </a:lnTo>
                  <a:lnTo>
                    <a:pt x="256478" y="587297"/>
                  </a:lnTo>
                  <a:lnTo>
                    <a:pt x="189571" y="516673"/>
                  </a:lnTo>
                  <a:lnTo>
                    <a:pt x="115229" y="434897"/>
                  </a:lnTo>
                  <a:lnTo>
                    <a:pt x="55756" y="364273"/>
                  </a:lnTo>
                  <a:lnTo>
                    <a:pt x="22302" y="312234"/>
                  </a:lnTo>
                  <a:lnTo>
                    <a:pt x="3717" y="260195"/>
                  </a:lnTo>
                  <a:lnTo>
                    <a:pt x="0" y="234175"/>
                  </a:lnTo>
                  <a:lnTo>
                    <a:pt x="3717" y="219307"/>
                  </a:lnTo>
                  <a:lnTo>
                    <a:pt x="11151" y="211873"/>
                  </a:lnTo>
                  <a:lnTo>
                    <a:pt x="18585" y="211873"/>
                  </a:lnTo>
                  <a:lnTo>
                    <a:pt x="37171" y="223024"/>
                  </a:lnTo>
                  <a:lnTo>
                    <a:pt x="52039" y="237892"/>
                  </a:lnTo>
                  <a:lnTo>
                    <a:pt x="92927" y="271346"/>
                  </a:lnTo>
                  <a:lnTo>
                    <a:pt x="122663" y="275063"/>
                  </a:lnTo>
                  <a:lnTo>
                    <a:pt x="174702" y="289931"/>
                  </a:lnTo>
                  <a:lnTo>
                    <a:pt x="252761" y="312234"/>
                  </a:lnTo>
                  <a:lnTo>
                    <a:pt x="297366" y="323385"/>
                  </a:lnTo>
                  <a:lnTo>
                    <a:pt x="334536" y="330819"/>
                  </a:lnTo>
                  <a:lnTo>
                    <a:pt x="401444" y="334536"/>
                  </a:lnTo>
                  <a:lnTo>
                    <a:pt x="542692" y="323385"/>
                  </a:lnTo>
                  <a:lnTo>
                    <a:pt x="617034" y="312234"/>
                  </a:lnTo>
                  <a:lnTo>
                    <a:pt x="843775" y="293648"/>
                  </a:lnTo>
                  <a:lnTo>
                    <a:pt x="903249" y="289931"/>
                  </a:lnTo>
                  <a:lnTo>
                    <a:pt x="1196897" y="252761"/>
                  </a:lnTo>
                  <a:lnTo>
                    <a:pt x="1538868" y="208156"/>
                  </a:lnTo>
                  <a:lnTo>
                    <a:pt x="1765610" y="174702"/>
                  </a:lnTo>
                  <a:lnTo>
                    <a:pt x="1958897" y="152400"/>
                  </a:lnTo>
                  <a:lnTo>
                    <a:pt x="2077844" y="1449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4680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E71B76-E171-443D-A431-1A4A7CE7111B}"/>
              </a:ext>
            </a:extLst>
          </p:cNvPr>
          <p:cNvGrpSpPr/>
          <p:nvPr/>
        </p:nvGrpSpPr>
        <p:grpSpPr>
          <a:xfrm>
            <a:off x="2632075" y="1571625"/>
            <a:ext cx="4635500" cy="4275138"/>
            <a:chOff x="2632075" y="1571625"/>
            <a:chExt cx="4635500" cy="4275138"/>
          </a:xfrm>
        </p:grpSpPr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3FA9F0B6-C6C7-1C47-8693-BB8774568E7D}"/>
                </a:ext>
              </a:extLst>
            </p:cNvPr>
            <p:cNvSpPr/>
            <p:nvPr/>
          </p:nvSpPr>
          <p:spPr>
            <a:xfrm>
              <a:off x="3070225" y="2509838"/>
              <a:ext cx="677863" cy="2000250"/>
            </a:xfrm>
            <a:custGeom>
              <a:avLst/>
              <a:gdLst>
                <a:gd name="connsiteX0" fmla="*/ 601436 w 677636"/>
                <a:gd name="connsiteY0" fmla="*/ 1333500 h 2000250"/>
                <a:gd name="connsiteX1" fmla="*/ 579665 w 677636"/>
                <a:gd name="connsiteY1" fmla="*/ 1140279 h 2000250"/>
                <a:gd name="connsiteX2" fmla="*/ 560615 w 677636"/>
                <a:gd name="connsiteY2" fmla="*/ 1034143 h 2000250"/>
                <a:gd name="connsiteX3" fmla="*/ 547008 w 677636"/>
                <a:gd name="connsiteY3" fmla="*/ 876300 h 2000250"/>
                <a:gd name="connsiteX4" fmla="*/ 536122 w 677636"/>
                <a:gd name="connsiteY4" fmla="*/ 756557 h 2000250"/>
                <a:gd name="connsiteX5" fmla="*/ 517072 w 677636"/>
                <a:gd name="connsiteY5" fmla="*/ 604157 h 2000250"/>
                <a:gd name="connsiteX6" fmla="*/ 503465 w 677636"/>
                <a:gd name="connsiteY6" fmla="*/ 498022 h 2000250"/>
                <a:gd name="connsiteX7" fmla="*/ 484415 w 677636"/>
                <a:gd name="connsiteY7" fmla="*/ 389164 h 2000250"/>
                <a:gd name="connsiteX8" fmla="*/ 468086 w 677636"/>
                <a:gd name="connsiteY8" fmla="*/ 293914 h 2000250"/>
                <a:gd name="connsiteX9" fmla="*/ 470808 w 677636"/>
                <a:gd name="connsiteY9" fmla="*/ 166007 h 2000250"/>
                <a:gd name="connsiteX10" fmla="*/ 429986 w 677636"/>
                <a:gd name="connsiteY10" fmla="*/ 133350 h 2000250"/>
                <a:gd name="connsiteX11" fmla="*/ 367393 w 677636"/>
                <a:gd name="connsiteY11" fmla="*/ 92529 h 2000250"/>
                <a:gd name="connsiteX12" fmla="*/ 315686 w 677636"/>
                <a:gd name="connsiteY12" fmla="*/ 62593 h 2000250"/>
                <a:gd name="connsiteX13" fmla="*/ 269422 w 677636"/>
                <a:gd name="connsiteY13" fmla="*/ 40822 h 2000250"/>
                <a:gd name="connsiteX14" fmla="*/ 214993 w 677636"/>
                <a:gd name="connsiteY14" fmla="*/ 19050 h 2000250"/>
                <a:gd name="connsiteX15" fmla="*/ 166008 w 677636"/>
                <a:gd name="connsiteY15" fmla="*/ 8164 h 2000250"/>
                <a:gd name="connsiteX16" fmla="*/ 108858 w 677636"/>
                <a:gd name="connsiteY16" fmla="*/ 0 h 2000250"/>
                <a:gd name="connsiteX17" fmla="*/ 57150 w 677636"/>
                <a:gd name="connsiteY17" fmla="*/ 2722 h 2000250"/>
                <a:gd name="connsiteX18" fmla="*/ 27215 w 677636"/>
                <a:gd name="connsiteY18" fmla="*/ 0 h 2000250"/>
                <a:gd name="connsiteX19" fmla="*/ 0 w 677636"/>
                <a:gd name="connsiteY19" fmla="*/ 5443 h 2000250"/>
                <a:gd name="connsiteX20" fmla="*/ 0 w 677636"/>
                <a:gd name="connsiteY20" fmla="*/ 19050 h 2000250"/>
                <a:gd name="connsiteX21" fmla="*/ 19050 w 677636"/>
                <a:gd name="connsiteY21" fmla="*/ 40822 h 2000250"/>
                <a:gd name="connsiteX22" fmla="*/ 48986 w 677636"/>
                <a:gd name="connsiteY22" fmla="*/ 65314 h 2000250"/>
                <a:gd name="connsiteX23" fmla="*/ 70758 w 677636"/>
                <a:gd name="connsiteY23" fmla="*/ 81643 h 2000250"/>
                <a:gd name="connsiteX24" fmla="*/ 114300 w 677636"/>
                <a:gd name="connsiteY24" fmla="*/ 122464 h 2000250"/>
                <a:gd name="connsiteX25" fmla="*/ 141515 w 677636"/>
                <a:gd name="connsiteY25" fmla="*/ 160564 h 2000250"/>
                <a:gd name="connsiteX26" fmla="*/ 174172 w 677636"/>
                <a:gd name="connsiteY26" fmla="*/ 220436 h 2000250"/>
                <a:gd name="connsiteX27" fmla="*/ 209550 w 677636"/>
                <a:gd name="connsiteY27" fmla="*/ 312964 h 2000250"/>
                <a:gd name="connsiteX28" fmla="*/ 242208 w 677636"/>
                <a:gd name="connsiteY28" fmla="*/ 427264 h 2000250"/>
                <a:gd name="connsiteX29" fmla="*/ 277586 w 677636"/>
                <a:gd name="connsiteY29" fmla="*/ 620486 h 2000250"/>
                <a:gd name="connsiteX30" fmla="*/ 312965 w 677636"/>
                <a:gd name="connsiteY30" fmla="*/ 859972 h 2000250"/>
                <a:gd name="connsiteX31" fmla="*/ 351065 w 677636"/>
                <a:gd name="connsiteY31" fmla="*/ 1156607 h 2000250"/>
                <a:gd name="connsiteX32" fmla="*/ 397329 w 677636"/>
                <a:gd name="connsiteY32" fmla="*/ 1507672 h 2000250"/>
                <a:gd name="connsiteX33" fmla="*/ 443593 w 677636"/>
                <a:gd name="connsiteY33" fmla="*/ 1891393 h 2000250"/>
                <a:gd name="connsiteX34" fmla="*/ 454479 w 677636"/>
                <a:gd name="connsiteY34" fmla="*/ 2000250 h 2000250"/>
                <a:gd name="connsiteX35" fmla="*/ 677636 w 677636"/>
                <a:gd name="connsiteY35" fmla="*/ 1970314 h 2000250"/>
                <a:gd name="connsiteX36" fmla="*/ 644979 w 677636"/>
                <a:gd name="connsiteY36" fmla="*/ 1711779 h 2000250"/>
                <a:gd name="connsiteX37" fmla="*/ 601436 w 677636"/>
                <a:gd name="connsiteY37" fmla="*/ 133350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7636" h="2000250">
                  <a:moveTo>
                    <a:pt x="601436" y="1333500"/>
                  </a:moveTo>
                  <a:lnTo>
                    <a:pt x="579665" y="1140279"/>
                  </a:lnTo>
                  <a:lnTo>
                    <a:pt x="560615" y="1034143"/>
                  </a:lnTo>
                  <a:lnTo>
                    <a:pt x="547008" y="876300"/>
                  </a:lnTo>
                  <a:lnTo>
                    <a:pt x="536122" y="756557"/>
                  </a:lnTo>
                  <a:lnTo>
                    <a:pt x="517072" y="604157"/>
                  </a:lnTo>
                  <a:lnTo>
                    <a:pt x="503465" y="498022"/>
                  </a:lnTo>
                  <a:lnTo>
                    <a:pt x="484415" y="389164"/>
                  </a:lnTo>
                  <a:lnTo>
                    <a:pt x="468086" y="293914"/>
                  </a:lnTo>
                  <a:cubicBezTo>
                    <a:pt x="468993" y="251278"/>
                    <a:pt x="469901" y="208643"/>
                    <a:pt x="470808" y="166007"/>
                  </a:cubicBezTo>
                  <a:lnTo>
                    <a:pt x="429986" y="133350"/>
                  </a:lnTo>
                  <a:lnTo>
                    <a:pt x="367393" y="92529"/>
                  </a:lnTo>
                  <a:lnTo>
                    <a:pt x="315686" y="62593"/>
                  </a:lnTo>
                  <a:lnTo>
                    <a:pt x="269422" y="40822"/>
                  </a:lnTo>
                  <a:lnTo>
                    <a:pt x="214993" y="19050"/>
                  </a:lnTo>
                  <a:lnTo>
                    <a:pt x="166008" y="8164"/>
                  </a:lnTo>
                  <a:lnTo>
                    <a:pt x="108858" y="0"/>
                  </a:lnTo>
                  <a:lnTo>
                    <a:pt x="57150" y="2722"/>
                  </a:lnTo>
                  <a:lnTo>
                    <a:pt x="27215" y="0"/>
                  </a:lnTo>
                  <a:lnTo>
                    <a:pt x="0" y="5443"/>
                  </a:lnTo>
                  <a:lnTo>
                    <a:pt x="0" y="19050"/>
                  </a:lnTo>
                  <a:lnTo>
                    <a:pt x="19050" y="40822"/>
                  </a:lnTo>
                  <a:lnTo>
                    <a:pt x="48986" y="65314"/>
                  </a:lnTo>
                  <a:lnTo>
                    <a:pt x="70758" y="81643"/>
                  </a:lnTo>
                  <a:lnTo>
                    <a:pt x="114300" y="122464"/>
                  </a:lnTo>
                  <a:lnTo>
                    <a:pt x="141515" y="160564"/>
                  </a:lnTo>
                  <a:lnTo>
                    <a:pt x="174172" y="220436"/>
                  </a:lnTo>
                  <a:lnTo>
                    <a:pt x="209550" y="312964"/>
                  </a:lnTo>
                  <a:lnTo>
                    <a:pt x="242208" y="427264"/>
                  </a:lnTo>
                  <a:lnTo>
                    <a:pt x="277586" y="620486"/>
                  </a:lnTo>
                  <a:lnTo>
                    <a:pt x="312965" y="859972"/>
                  </a:lnTo>
                  <a:lnTo>
                    <a:pt x="351065" y="1156607"/>
                  </a:lnTo>
                  <a:lnTo>
                    <a:pt x="397329" y="1507672"/>
                  </a:lnTo>
                  <a:lnTo>
                    <a:pt x="443593" y="1891393"/>
                  </a:lnTo>
                  <a:lnTo>
                    <a:pt x="454479" y="2000250"/>
                  </a:lnTo>
                  <a:lnTo>
                    <a:pt x="677636" y="1970314"/>
                  </a:lnTo>
                  <a:lnTo>
                    <a:pt x="644979" y="1711779"/>
                  </a:lnTo>
                  <a:lnTo>
                    <a:pt x="601436" y="1333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86F3C70F-014D-9948-BF30-40237A0E2AE2}"/>
                </a:ext>
              </a:extLst>
            </p:cNvPr>
            <p:cNvSpPr/>
            <p:nvPr/>
          </p:nvSpPr>
          <p:spPr>
            <a:xfrm>
              <a:off x="2886075" y="4762500"/>
              <a:ext cx="1706563" cy="1074738"/>
            </a:xfrm>
            <a:custGeom>
              <a:avLst/>
              <a:gdLst>
                <a:gd name="connsiteX0" fmla="*/ 733425 w 1707356"/>
                <a:gd name="connsiteY0" fmla="*/ 611981 h 1073944"/>
                <a:gd name="connsiteX1" fmla="*/ 828675 w 1707356"/>
                <a:gd name="connsiteY1" fmla="*/ 547688 h 1073944"/>
                <a:gd name="connsiteX2" fmla="*/ 921544 w 1707356"/>
                <a:gd name="connsiteY2" fmla="*/ 483394 h 1073944"/>
                <a:gd name="connsiteX3" fmla="*/ 1009650 w 1707356"/>
                <a:gd name="connsiteY3" fmla="*/ 416719 h 1073944"/>
                <a:gd name="connsiteX4" fmla="*/ 1081088 w 1707356"/>
                <a:gd name="connsiteY4" fmla="*/ 354806 h 1073944"/>
                <a:gd name="connsiteX5" fmla="*/ 1143000 w 1707356"/>
                <a:gd name="connsiteY5" fmla="*/ 297656 h 1073944"/>
                <a:gd name="connsiteX6" fmla="*/ 1166813 w 1707356"/>
                <a:gd name="connsiteY6" fmla="*/ 278606 h 1073944"/>
                <a:gd name="connsiteX7" fmla="*/ 1195388 w 1707356"/>
                <a:gd name="connsiteY7" fmla="*/ 252413 h 1073944"/>
                <a:gd name="connsiteX8" fmla="*/ 1212056 w 1707356"/>
                <a:gd name="connsiteY8" fmla="*/ 233363 h 1073944"/>
                <a:gd name="connsiteX9" fmla="*/ 1226344 w 1707356"/>
                <a:gd name="connsiteY9" fmla="*/ 209550 h 1073944"/>
                <a:gd name="connsiteX10" fmla="*/ 1231106 w 1707356"/>
                <a:gd name="connsiteY10" fmla="*/ 192881 h 1073944"/>
                <a:gd name="connsiteX11" fmla="*/ 1233488 w 1707356"/>
                <a:gd name="connsiteY11" fmla="*/ 166688 h 1073944"/>
                <a:gd name="connsiteX12" fmla="*/ 1233488 w 1707356"/>
                <a:gd name="connsiteY12" fmla="*/ 150019 h 1073944"/>
                <a:gd name="connsiteX13" fmla="*/ 1223963 w 1707356"/>
                <a:gd name="connsiteY13" fmla="*/ 119063 h 1073944"/>
                <a:gd name="connsiteX14" fmla="*/ 1212056 w 1707356"/>
                <a:gd name="connsiteY14" fmla="*/ 97631 h 1073944"/>
                <a:gd name="connsiteX15" fmla="*/ 1193006 w 1707356"/>
                <a:gd name="connsiteY15" fmla="*/ 80963 h 1073944"/>
                <a:gd name="connsiteX16" fmla="*/ 1154906 w 1707356"/>
                <a:gd name="connsiteY16" fmla="*/ 57150 h 1073944"/>
                <a:gd name="connsiteX17" fmla="*/ 1126331 w 1707356"/>
                <a:gd name="connsiteY17" fmla="*/ 35719 h 1073944"/>
                <a:gd name="connsiteX18" fmla="*/ 1119188 w 1707356"/>
                <a:gd name="connsiteY18" fmla="*/ 23813 h 1073944"/>
                <a:gd name="connsiteX19" fmla="*/ 1116806 w 1707356"/>
                <a:gd name="connsiteY19" fmla="*/ 14288 h 1073944"/>
                <a:gd name="connsiteX20" fmla="*/ 1123950 w 1707356"/>
                <a:gd name="connsiteY20" fmla="*/ 0 h 1073944"/>
                <a:gd name="connsiteX21" fmla="*/ 1147763 w 1707356"/>
                <a:gd name="connsiteY21" fmla="*/ 0 h 1073944"/>
                <a:gd name="connsiteX22" fmla="*/ 1197769 w 1707356"/>
                <a:gd name="connsiteY22" fmla="*/ 2381 h 1073944"/>
                <a:gd name="connsiteX23" fmla="*/ 1290638 w 1707356"/>
                <a:gd name="connsiteY23" fmla="*/ 19050 h 1073944"/>
                <a:gd name="connsiteX24" fmla="*/ 1369219 w 1707356"/>
                <a:gd name="connsiteY24" fmla="*/ 40481 h 1073944"/>
                <a:gd name="connsiteX25" fmla="*/ 1438275 w 1707356"/>
                <a:gd name="connsiteY25" fmla="*/ 64294 h 1073944"/>
                <a:gd name="connsiteX26" fmla="*/ 1488281 w 1707356"/>
                <a:gd name="connsiteY26" fmla="*/ 85725 h 1073944"/>
                <a:gd name="connsiteX27" fmla="*/ 1533525 w 1707356"/>
                <a:gd name="connsiteY27" fmla="*/ 109538 h 1073944"/>
                <a:gd name="connsiteX28" fmla="*/ 1571625 w 1707356"/>
                <a:gd name="connsiteY28" fmla="*/ 133350 h 1073944"/>
                <a:gd name="connsiteX29" fmla="*/ 1607344 w 1707356"/>
                <a:gd name="connsiteY29" fmla="*/ 159544 h 1073944"/>
                <a:gd name="connsiteX30" fmla="*/ 1638300 w 1707356"/>
                <a:gd name="connsiteY30" fmla="*/ 183356 h 1073944"/>
                <a:gd name="connsiteX31" fmla="*/ 1662113 w 1707356"/>
                <a:gd name="connsiteY31" fmla="*/ 207169 h 1073944"/>
                <a:gd name="connsiteX32" fmla="*/ 1681163 w 1707356"/>
                <a:gd name="connsiteY32" fmla="*/ 228600 h 1073944"/>
                <a:gd name="connsiteX33" fmla="*/ 1702594 w 1707356"/>
                <a:gd name="connsiteY33" fmla="*/ 259556 h 1073944"/>
                <a:gd name="connsiteX34" fmla="*/ 1707356 w 1707356"/>
                <a:gd name="connsiteY34" fmla="*/ 276225 h 1073944"/>
                <a:gd name="connsiteX35" fmla="*/ 1702594 w 1707356"/>
                <a:gd name="connsiteY35" fmla="*/ 292894 h 1073944"/>
                <a:gd name="connsiteX36" fmla="*/ 1683544 w 1707356"/>
                <a:gd name="connsiteY36" fmla="*/ 309563 h 1073944"/>
                <a:gd name="connsiteX37" fmla="*/ 1652588 w 1707356"/>
                <a:gd name="connsiteY37" fmla="*/ 314325 h 1073944"/>
                <a:gd name="connsiteX38" fmla="*/ 1631156 w 1707356"/>
                <a:gd name="connsiteY38" fmla="*/ 321469 h 1073944"/>
                <a:gd name="connsiteX39" fmla="*/ 1497806 w 1707356"/>
                <a:gd name="connsiteY39" fmla="*/ 400050 h 1073944"/>
                <a:gd name="connsiteX40" fmla="*/ 1319213 w 1707356"/>
                <a:gd name="connsiteY40" fmla="*/ 507206 h 1073944"/>
                <a:gd name="connsiteX41" fmla="*/ 1195388 w 1707356"/>
                <a:gd name="connsiteY41" fmla="*/ 581025 h 1073944"/>
                <a:gd name="connsiteX42" fmla="*/ 1045369 w 1707356"/>
                <a:gd name="connsiteY42" fmla="*/ 664369 h 1073944"/>
                <a:gd name="connsiteX43" fmla="*/ 881063 w 1707356"/>
                <a:gd name="connsiteY43" fmla="*/ 747713 h 1073944"/>
                <a:gd name="connsiteX44" fmla="*/ 711994 w 1707356"/>
                <a:gd name="connsiteY44" fmla="*/ 831056 h 1073944"/>
                <a:gd name="connsiteX45" fmla="*/ 535781 w 1707356"/>
                <a:gd name="connsiteY45" fmla="*/ 904875 h 1073944"/>
                <a:gd name="connsiteX46" fmla="*/ 357188 w 1707356"/>
                <a:gd name="connsiteY46" fmla="*/ 973931 h 1073944"/>
                <a:gd name="connsiteX47" fmla="*/ 185738 w 1707356"/>
                <a:gd name="connsiteY47" fmla="*/ 1033463 h 1073944"/>
                <a:gd name="connsiteX48" fmla="*/ 83344 w 1707356"/>
                <a:gd name="connsiteY48" fmla="*/ 1066800 h 1073944"/>
                <a:gd name="connsiteX49" fmla="*/ 45244 w 1707356"/>
                <a:gd name="connsiteY49" fmla="*/ 1073944 h 1073944"/>
                <a:gd name="connsiteX50" fmla="*/ 19050 w 1707356"/>
                <a:gd name="connsiteY50" fmla="*/ 1073944 h 1073944"/>
                <a:gd name="connsiteX51" fmla="*/ 2381 w 1707356"/>
                <a:gd name="connsiteY51" fmla="*/ 1069181 h 1073944"/>
                <a:gd name="connsiteX52" fmla="*/ 0 w 1707356"/>
                <a:gd name="connsiteY52" fmla="*/ 1062038 h 1073944"/>
                <a:gd name="connsiteX53" fmla="*/ 2381 w 1707356"/>
                <a:gd name="connsiteY53" fmla="*/ 1047750 h 1073944"/>
                <a:gd name="connsiteX54" fmla="*/ 11906 w 1707356"/>
                <a:gd name="connsiteY54" fmla="*/ 1031081 h 1073944"/>
                <a:gd name="connsiteX55" fmla="*/ 23813 w 1707356"/>
                <a:gd name="connsiteY55" fmla="*/ 1014413 h 1073944"/>
                <a:gd name="connsiteX56" fmla="*/ 64294 w 1707356"/>
                <a:gd name="connsiteY56" fmla="*/ 990600 h 1073944"/>
                <a:gd name="connsiteX57" fmla="*/ 252413 w 1707356"/>
                <a:gd name="connsiteY57" fmla="*/ 892969 h 1073944"/>
                <a:gd name="connsiteX58" fmla="*/ 409575 w 1707356"/>
                <a:gd name="connsiteY58" fmla="*/ 807244 h 1073944"/>
                <a:gd name="connsiteX59" fmla="*/ 566738 w 1707356"/>
                <a:gd name="connsiteY59" fmla="*/ 716756 h 1073944"/>
                <a:gd name="connsiteX60" fmla="*/ 733425 w 1707356"/>
                <a:gd name="connsiteY60" fmla="*/ 611981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7356" h="1073944">
                  <a:moveTo>
                    <a:pt x="733425" y="611981"/>
                  </a:moveTo>
                  <a:lnTo>
                    <a:pt x="828675" y="547688"/>
                  </a:lnTo>
                  <a:lnTo>
                    <a:pt x="921544" y="483394"/>
                  </a:lnTo>
                  <a:lnTo>
                    <a:pt x="1009650" y="416719"/>
                  </a:lnTo>
                  <a:lnTo>
                    <a:pt x="1081088" y="354806"/>
                  </a:lnTo>
                  <a:lnTo>
                    <a:pt x="1143000" y="297656"/>
                  </a:lnTo>
                  <a:lnTo>
                    <a:pt x="1166813" y="278606"/>
                  </a:lnTo>
                  <a:lnTo>
                    <a:pt x="1195388" y="252413"/>
                  </a:lnTo>
                  <a:lnTo>
                    <a:pt x="1212056" y="233363"/>
                  </a:lnTo>
                  <a:lnTo>
                    <a:pt x="1226344" y="209550"/>
                  </a:lnTo>
                  <a:lnTo>
                    <a:pt x="1231106" y="192881"/>
                  </a:lnTo>
                  <a:lnTo>
                    <a:pt x="1233488" y="166688"/>
                  </a:lnTo>
                  <a:lnTo>
                    <a:pt x="1233488" y="150019"/>
                  </a:lnTo>
                  <a:lnTo>
                    <a:pt x="1223963" y="119063"/>
                  </a:lnTo>
                  <a:lnTo>
                    <a:pt x="1212056" y="97631"/>
                  </a:lnTo>
                  <a:lnTo>
                    <a:pt x="1193006" y="80963"/>
                  </a:lnTo>
                  <a:lnTo>
                    <a:pt x="1154906" y="57150"/>
                  </a:lnTo>
                  <a:lnTo>
                    <a:pt x="1126331" y="35719"/>
                  </a:lnTo>
                  <a:lnTo>
                    <a:pt x="1119188" y="23813"/>
                  </a:lnTo>
                  <a:lnTo>
                    <a:pt x="1116806" y="14288"/>
                  </a:lnTo>
                  <a:lnTo>
                    <a:pt x="1123950" y="0"/>
                  </a:lnTo>
                  <a:lnTo>
                    <a:pt x="1147763" y="0"/>
                  </a:lnTo>
                  <a:lnTo>
                    <a:pt x="1197769" y="2381"/>
                  </a:lnTo>
                  <a:lnTo>
                    <a:pt x="1290638" y="19050"/>
                  </a:lnTo>
                  <a:lnTo>
                    <a:pt x="1369219" y="40481"/>
                  </a:lnTo>
                  <a:lnTo>
                    <a:pt x="1438275" y="64294"/>
                  </a:lnTo>
                  <a:lnTo>
                    <a:pt x="1488281" y="85725"/>
                  </a:lnTo>
                  <a:lnTo>
                    <a:pt x="1533525" y="109538"/>
                  </a:lnTo>
                  <a:lnTo>
                    <a:pt x="1571625" y="133350"/>
                  </a:lnTo>
                  <a:lnTo>
                    <a:pt x="1607344" y="159544"/>
                  </a:lnTo>
                  <a:lnTo>
                    <a:pt x="1638300" y="183356"/>
                  </a:lnTo>
                  <a:lnTo>
                    <a:pt x="1662113" y="207169"/>
                  </a:lnTo>
                  <a:lnTo>
                    <a:pt x="1681163" y="228600"/>
                  </a:lnTo>
                  <a:lnTo>
                    <a:pt x="1702594" y="259556"/>
                  </a:lnTo>
                  <a:lnTo>
                    <a:pt x="1707356" y="276225"/>
                  </a:lnTo>
                  <a:lnTo>
                    <a:pt x="1702594" y="292894"/>
                  </a:lnTo>
                  <a:lnTo>
                    <a:pt x="1683544" y="309563"/>
                  </a:lnTo>
                  <a:lnTo>
                    <a:pt x="1652588" y="314325"/>
                  </a:lnTo>
                  <a:lnTo>
                    <a:pt x="1631156" y="321469"/>
                  </a:lnTo>
                  <a:lnTo>
                    <a:pt x="1497806" y="400050"/>
                  </a:lnTo>
                  <a:lnTo>
                    <a:pt x="1319213" y="507206"/>
                  </a:lnTo>
                  <a:lnTo>
                    <a:pt x="1195388" y="581025"/>
                  </a:lnTo>
                  <a:lnTo>
                    <a:pt x="1045369" y="664369"/>
                  </a:lnTo>
                  <a:lnTo>
                    <a:pt x="881063" y="747713"/>
                  </a:lnTo>
                  <a:lnTo>
                    <a:pt x="711994" y="831056"/>
                  </a:lnTo>
                  <a:lnTo>
                    <a:pt x="535781" y="904875"/>
                  </a:lnTo>
                  <a:lnTo>
                    <a:pt x="357188" y="973931"/>
                  </a:lnTo>
                  <a:lnTo>
                    <a:pt x="185738" y="1033463"/>
                  </a:lnTo>
                  <a:lnTo>
                    <a:pt x="83344" y="1066800"/>
                  </a:lnTo>
                  <a:lnTo>
                    <a:pt x="45244" y="1073944"/>
                  </a:lnTo>
                  <a:lnTo>
                    <a:pt x="19050" y="1073944"/>
                  </a:lnTo>
                  <a:lnTo>
                    <a:pt x="2381" y="1069181"/>
                  </a:lnTo>
                  <a:lnTo>
                    <a:pt x="0" y="1062038"/>
                  </a:lnTo>
                  <a:lnTo>
                    <a:pt x="2381" y="1047750"/>
                  </a:lnTo>
                  <a:lnTo>
                    <a:pt x="11906" y="1031081"/>
                  </a:lnTo>
                  <a:lnTo>
                    <a:pt x="23813" y="1014413"/>
                  </a:lnTo>
                  <a:lnTo>
                    <a:pt x="64294" y="990600"/>
                  </a:lnTo>
                  <a:lnTo>
                    <a:pt x="252413" y="892969"/>
                  </a:lnTo>
                  <a:lnTo>
                    <a:pt x="409575" y="807244"/>
                  </a:lnTo>
                  <a:lnTo>
                    <a:pt x="566738" y="716756"/>
                  </a:lnTo>
                  <a:lnTo>
                    <a:pt x="733425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D9EA8389-4D31-5845-A406-242242E3E0FC}"/>
                </a:ext>
              </a:extLst>
            </p:cNvPr>
            <p:cNvSpPr/>
            <p:nvPr/>
          </p:nvSpPr>
          <p:spPr>
            <a:xfrm>
              <a:off x="5291138" y="4840288"/>
              <a:ext cx="1416050" cy="1006475"/>
            </a:xfrm>
            <a:custGeom>
              <a:avLst/>
              <a:gdLst>
                <a:gd name="connsiteX0" fmla="*/ 740568 w 1416843"/>
                <a:gd name="connsiteY0" fmla="*/ 469107 h 1004888"/>
                <a:gd name="connsiteX1" fmla="*/ 669131 w 1416843"/>
                <a:gd name="connsiteY1" fmla="*/ 411957 h 1004888"/>
                <a:gd name="connsiteX2" fmla="*/ 623887 w 1416843"/>
                <a:gd name="connsiteY2" fmla="*/ 376238 h 1004888"/>
                <a:gd name="connsiteX3" fmla="*/ 569118 w 1416843"/>
                <a:gd name="connsiteY3" fmla="*/ 338138 h 1004888"/>
                <a:gd name="connsiteX4" fmla="*/ 516731 w 1416843"/>
                <a:gd name="connsiteY4" fmla="*/ 304800 h 1004888"/>
                <a:gd name="connsiteX5" fmla="*/ 466725 w 1416843"/>
                <a:gd name="connsiteY5" fmla="*/ 278607 h 1004888"/>
                <a:gd name="connsiteX6" fmla="*/ 388143 w 1416843"/>
                <a:gd name="connsiteY6" fmla="*/ 240507 h 1004888"/>
                <a:gd name="connsiteX7" fmla="*/ 297656 w 1416843"/>
                <a:gd name="connsiteY7" fmla="*/ 197644 h 1004888"/>
                <a:gd name="connsiteX8" fmla="*/ 183356 w 1416843"/>
                <a:gd name="connsiteY8" fmla="*/ 135732 h 1004888"/>
                <a:gd name="connsiteX9" fmla="*/ 95250 w 1416843"/>
                <a:gd name="connsiteY9" fmla="*/ 85725 h 1004888"/>
                <a:gd name="connsiteX10" fmla="*/ 21431 w 1416843"/>
                <a:gd name="connsiteY10" fmla="*/ 40482 h 1004888"/>
                <a:gd name="connsiteX11" fmla="*/ 0 w 1416843"/>
                <a:gd name="connsiteY11" fmla="*/ 21432 h 1004888"/>
                <a:gd name="connsiteX12" fmla="*/ 0 w 1416843"/>
                <a:gd name="connsiteY12" fmla="*/ 14288 h 1004888"/>
                <a:gd name="connsiteX13" fmla="*/ 7143 w 1416843"/>
                <a:gd name="connsiteY13" fmla="*/ 4763 h 1004888"/>
                <a:gd name="connsiteX14" fmla="*/ 21431 w 1416843"/>
                <a:gd name="connsiteY14" fmla="*/ 0 h 1004888"/>
                <a:gd name="connsiteX15" fmla="*/ 50006 w 1416843"/>
                <a:gd name="connsiteY15" fmla="*/ 0 h 1004888"/>
                <a:gd name="connsiteX16" fmla="*/ 116681 w 1416843"/>
                <a:gd name="connsiteY16" fmla="*/ 9525 h 1004888"/>
                <a:gd name="connsiteX17" fmla="*/ 230981 w 1416843"/>
                <a:gd name="connsiteY17" fmla="*/ 35719 h 1004888"/>
                <a:gd name="connsiteX18" fmla="*/ 345281 w 1416843"/>
                <a:gd name="connsiteY18" fmla="*/ 64294 h 1004888"/>
                <a:gd name="connsiteX19" fmla="*/ 461962 w 1416843"/>
                <a:gd name="connsiteY19" fmla="*/ 97632 h 1004888"/>
                <a:gd name="connsiteX20" fmla="*/ 540543 w 1416843"/>
                <a:gd name="connsiteY20" fmla="*/ 123825 h 1004888"/>
                <a:gd name="connsiteX21" fmla="*/ 609600 w 1416843"/>
                <a:gd name="connsiteY21" fmla="*/ 147638 h 1004888"/>
                <a:gd name="connsiteX22" fmla="*/ 688181 w 1416843"/>
                <a:gd name="connsiteY22" fmla="*/ 178594 h 1004888"/>
                <a:gd name="connsiteX23" fmla="*/ 745331 w 1416843"/>
                <a:gd name="connsiteY23" fmla="*/ 202407 h 1004888"/>
                <a:gd name="connsiteX24" fmla="*/ 800100 w 1416843"/>
                <a:gd name="connsiteY24" fmla="*/ 226219 h 1004888"/>
                <a:gd name="connsiteX25" fmla="*/ 881062 w 1416843"/>
                <a:gd name="connsiteY25" fmla="*/ 264319 h 1004888"/>
                <a:gd name="connsiteX26" fmla="*/ 938212 w 1416843"/>
                <a:gd name="connsiteY26" fmla="*/ 292894 h 1004888"/>
                <a:gd name="connsiteX27" fmla="*/ 1004887 w 1416843"/>
                <a:gd name="connsiteY27" fmla="*/ 330994 h 1004888"/>
                <a:gd name="connsiteX28" fmla="*/ 1088231 w 1416843"/>
                <a:gd name="connsiteY28" fmla="*/ 378619 h 1004888"/>
                <a:gd name="connsiteX29" fmla="*/ 1162050 w 1416843"/>
                <a:gd name="connsiteY29" fmla="*/ 423863 h 1004888"/>
                <a:gd name="connsiteX30" fmla="*/ 1223962 w 1416843"/>
                <a:gd name="connsiteY30" fmla="*/ 469107 h 1004888"/>
                <a:gd name="connsiteX31" fmla="*/ 1285875 w 1416843"/>
                <a:gd name="connsiteY31" fmla="*/ 511969 h 1004888"/>
                <a:gd name="connsiteX32" fmla="*/ 1312068 w 1416843"/>
                <a:gd name="connsiteY32" fmla="*/ 535782 h 1004888"/>
                <a:gd name="connsiteX33" fmla="*/ 1331118 w 1416843"/>
                <a:gd name="connsiteY33" fmla="*/ 573882 h 1004888"/>
                <a:gd name="connsiteX34" fmla="*/ 1357312 w 1416843"/>
                <a:gd name="connsiteY34" fmla="*/ 628650 h 1004888"/>
                <a:gd name="connsiteX35" fmla="*/ 1378743 w 1416843"/>
                <a:gd name="connsiteY35" fmla="*/ 681038 h 1004888"/>
                <a:gd name="connsiteX36" fmla="*/ 1395412 w 1416843"/>
                <a:gd name="connsiteY36" fmla="*/ 733425 h 1004888"/>
                <a:gd name="connsiteX37" fmla="*/ 1404937 w 1416843"/>
                <a:gd name="connsiteY37" fmla="*/ 771525 h 1004888"/>
                <a:gd name="connsiteX38" fmla="*/ 1416843 w 1416843"/>
                <a:gd name="connsiteY38" fmla="*/ 831057 h 1004888"/>
                <a:gd name="connsiteX39" fmla="*/ 1414462 w 1416843"/>
                <a:gd name="connsiteY39" fmla="*/ 873919 h 1004888"/>
                <a:gd name="connsiteX40" fmla="*/ 1402556 w 1416843"/>
                <a:gd name="connsiteY40" fmla="*/ 926307 h 1004888"/>
                <a:gd name="connsiteX41" fmla="*/ 1378743 w 1416843"/>
                <a:gd name="connsiteY41" fmla="*/ 971550 h 1004888"/>
                <a:gd name="connsiteX42" fmla="*/ 1347787 w 1416843"/>
                <a:gd name="connsiteY42" fmla="*/ 1000125 h 1004888"/>
                <a:gd name="connsiteX43" fmla="*/ 1316831 w 1416843"/>
                <a:gd name="connsiteY43" fmla="*/ 1004888 h 1004888"/>
                <a:gd name="connsiteX44" fmla="*/ 1278731 w 1416843"/>
                <a:gd name="connsiteY44" fmla="*/ 995363 h 1004888"/>
                <a:gd name="connsiteX45" fmla="*/ 1243012 w 1416843"/>
                <a:gd name="connsiteY45" fmla="*/ 976313 h 1004888"/>
                <a:gd name="connsiteX46" fmla="*/ 1195387 w 1416843"/>
                <a:gd name="connsiteY46" fmla="*/ 940594 h 1004888"/>
                <a:gd name="connsiteX47" fmla="*/ 1145381 w 1416843"/>
                <a:gd name="connsiteY47" fmla="*/ 888207 h 1004888"/>
                <a:gd name="connsiteX48" fmla="*/ 1073943 w 1416843"/>
                <a:gd name="connsiteY48" fmla="*/ 802482 h 1004888"/>
                <a:gd name="connsiteX49" fmla="*/ 1038225 w 1416843"/>
                <a:gd name="connsiteY49" fmla="*/ 754857 h 1004888"/>
                <a:gd name="connsiteX50" fmla="*/ 978693 w 1416843"/>
                <a:gd name="connsiteY50" fmla="*/ 690563 h 1004888"/>
                <a:gd name="connsiteX51" fmla="*/ 883443 w 1416843"/>
                <a:gd name="connsiteY51" fmla="*/ 597694 h 1004888"/>
                <a:gd name="connsiteX52" fmla="*/ 740568 w 1416843"/>
                <a:gd name="connsiteY52" fmla="*/ 469107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16843" h="1004888">
                  <a:moveTo>
                    <a:pt x="740568" y="469107"/>
                  </a:moveTo>
                  <a:lnTo>
                    <a:pt x="669131" y="411957"/>
                  </a:lnTo>
                  <a:lnTo>
                    <a:pt x="623887" y="376238"/>
                  </a:lnTo>
                  <a:lnTo>
                    <a:pt x="569118" y="338138"/>
                  </a:lnTo>
                  <a:lnTo>
                    <a:pt x="516731" y="304800"/>
                  </a:lnTo>
                  <a:lnTo>
                    <a:pt x="466725" y="278607"/>
                  </a:lnTo>
                  <a:lnTo>
                    <a:pt x="388143" y="240507"/>
                  </a:lnTo>
                  <a:lnTo>
                    <a:pt x="297656" y="197644"/>
                  </a:lnTo>
                  <a:lnTo>
                    <a:pt x="183356" y="135732"/>
                  </a:lnTo>
                  <a:lnTo>
                    <a:pt x="95250" y="85725"/>
                  </a:lnTo>
                  <a:lnTo>
                    <a:pt x="21431" y="40482"/>
                  </a:lnTo>
                  <a:lnTo>
                    <a:pt x="0" y="21432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0"/>
                  </a:lnTo>
                  <a:lnTo>
                    <a:pt x="116681" y="9525"/>
                  </a:lnTo>
                  <a:lnTo>
                    <a:pt x="230981" y="35719"/>
                  </a:lnTo>
                  <a:lnTo>
                    <a:pt x="345281" y="64294"/>
                  </a:lnTo>
                  <a:lnTo>
                    <a:pt x="461962" y="97632"/>
                  </a:lnTo>
                  <a:lnTo>
                    <a:pt x="540543" y="123825"/>
                  </a:lnTo>
                  <a:lnTo>
                    <a:pt x="609600" y="147638"/>
                  </a:lnTo>
                  <a:lnTo>
                    <a:pt x="688181" y="178594"/>
                  </a:lnTo>
                  <a:lnTo>
                    <a:pt x="745331" y="202407"/>
                  </a:lnTo>
                  <a:lnTo>
                    <a:pt x="800100" y="226219"/>
                  </a:lnTo>
                  <a:lnTo>
                    <a:pt x="881062" y="264319"/>
                  </a:lnTo>
                  <a:lnTo>
                    <a:pt x="938212" y="292894"/>
                  </a:lnTo>
                  <a:lnTo>
                    <a:pt x="1004887" y="330994"/>
                  </a:lnTo>
                  <a:lnTo>
                    <a:pt x="1088231" y="378619"/>
                  </a:lnTo>
                  <a:lnTo>
                    <a:pt x="1162050" y="423863"/>
                  </a:lnTo>
                  <a:lnTo>
                    <a:pt x="1223962" y="469107"/>
                  </a:lnTo>
                  <a:lnTo>
                    <a:pt x="1285875" y="511969"/>
                  </a:lnTo>
                  <a:lnTo>
                    <a:pt x="1312068" y="535782"/>
                  </a:lnTo>
                  <a:lnTo>
                    <a:pt x="1331118" y="573882"/>
                  </a:lnTo>
                  <a:lnTo>
                    <a:pt x="1357312" y="628650"/>
                  </a:lnTo>
                  <a:lnTo>
                    <a:pt x="1378743" y="681038"/>
                  </a:lnTo>
                  <a:lnTo>
                    <a:pt x="1395412" y="733425"/>
                  </a:lnTo>
                  <a:lnTo>
                    <a:pt x="1404937" y="771525"/>
                  </a:lnTo>
                  <a:lnTo>
                    <a:pt x="1416843" y="831057"/>
                  </a:lnTo>
                  <a:lnTo>
                    <a:pt x="1414462" y="873919"/>
                  </a:lnTo>
                  <a:lnTo>
                    <a:pt x="1402556" y="926307"/>
                  </a:lnTo>
                  <a:lnTo>
                    <a:pt x="1378743" y="971550"/>
                  </a:lnTo>
                  <a:lnTo>
                    <a:pt x="1347787" y="1000125"/>
                  </a:lnTo>
                  <a:lnTo>
                    <a:pt x="1316831" y="1004888"/>
                  </a:lnTo>
                  <a:lnTo>
                    <a:pt x="1278731" y="995363"/>
                  </a:lnTo>
                  <a:lnTo>
                    <a:pt x="1243012" y="976313"/>
                  </a:lnTo>
                  <a:lnTo>
                    <a:pt x="1195387" y="940594"/>
                  </a:lnTo>
                  <a:lnTo>
                    <a:pt x="1145381" y="888207"/>
                  </a:lnTo>
                  <a:lnTo>
                    <a:pt x="1073943" y="802482"/>
                  </a:lnTo>
                  <a:lnTo>
                    <a:pt x="1038225" y="754857"/>
                  </a:lnTo>
                  <a:lnTo>
                    <a:pt x="978693" y="690563"/>
                  </a:lnTo>
                  <a:lnTo>
                    <a:pt x="883443" y="597694"/>
                  </a:lnTo>
                  <a:lnTo>
                    <a:pt x="74056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C11BC629-9F4F-2B47-99B6-6B33A3556EEC}"/>
                </a:ext>
              </a:extLst>
            </p:cNvPr>
            <p:cNvSpPr/>
            <p:nvPr/>
          </p:nvSpPr>
          <p:spPr>
            <a:xfrm>
              <a:off x="3470275" y="2335213"/>
              <a:ext cx="3284538" cy="1951037"/>
            </a:xfrm>
            <a:custGeom>
              <a:avLst/>
              <a:gdLst>
                <a:gd name="connsiteX0" fmla="*/ 1466850 w 3284765"/>
                <a:gd name="connsiteY0" fmla="*/ 122464 h 1951264"/>
                <a:gd name="connsiteX1" fmla="*/ 1243693 w 3284765"/>
                <a:gd name="connsiteY1" fmla="*/ 144235 h 1951264"/>
                <a:gd name="connsiteX2" fmla="*/ 1091293 w 3284765"/>
                <a:gd name="connsiteY2" fmla="*/ 160564 h 1951264"/>
                <a:gd name="connsiteX3" fmla="*/ 889908 w 3284765"/>
                <a:gd name="connsiteY3" fmla="*/ 179614 h 1951264"/>
                <a:gd name="connsiteX4" fmla="*/ 625929 w 3284765"/>
                <a:gd name="connsiteY4" fmla="*/ 225878 h 1951264"/>
                <a:gd name="connsiteX5" fmla="*/ 253093 w 3284765"/>
                <a:gd name="connsiteY5" fmla="*/ 296635 h 1951264"/>
                <a:gd name="connsiteX6" fmla="*/ 0 w 3284765"/>
                <a:gd name="connsiteY6" fmla="*/ 351064 h 1951264"/>
                <a:gd name="connsiteX7" fmla="*/ 16329 w 3284765"/>
                <a:gd name="connsiteY7" fmla="*/ 506185 h 1951264"/>
                <a:gd name="connsiteX8" fmla="*/ 201386 w 3284765"/>
                <a:gd name="connsiteY8" fmla="*/ 465364 h 1951264"/>
                <a:gd name="connsiteX9" fmla="*/ 410936 w 3284765"/>
                <a:gd name="connsiteY9" fmla="*/ 421821 h 1951264"/>
                <a:gd name="connsiteX10" fmla="*/ 672193 w 3284765"/>
                <a:gd name="connsiteY10" fmla="*/ 370114 h 1951264"/>
                <a:gd name="connsiteX11" fmla="*/ 898072 w 3284765"/>
                <a:gd name="connsiteY11" fmla="*/ 332014 h 1951264"/>
                <a:gd name="connsiteX12" fmla="*/ 1096736 w 3284765"/>
                <a:gd name="connsiteY12" fmla="*/ 318407 h 1951264"/>
                <a:gd name="connsiteX13" fmla="*/ 1344386 w 3284765"/>
                <a:gd name="connsiteY13" fmla="*/ 285750 h 1951264"/>
                <a:gd name="connsiteX14" fmla="*/ 1586593 w 3284765"/>
                <a:gd name="connsiteY14" fmla="*/ 263978 h 1951264"/>
                <a:gd name="connsiteX15" fmla="*/ 1801586 w 3284765"/>
                <a:gd name="connsiteY15" fmla="*/ 250371 h 1951264"/>
                <a:gd name="connsiteX16" fmla="*/ 1910443 w 3284765"/>
                <a:gd name="connsiteY16" fmla="*/ 244928 h 1951264"/>
                <a:gd name="connsiteX17" fmla="*/ 2098222 w 3284765"/>
                <a:gd name="connsiteY17" fmla="*/ 225878 h 1951264"/>
                <a:gd name="connsiteX18" fmla="*/ 2272393 w 3284765"/>
                <a:gd name="connsiteY18" fmla="*/ 223157 h 1951264"/>
                <a:gd name="connsiteX19" fmla="*/ 2460172 w 3284765"/>
                <a:gd name="connsiteY19" fmla="*/ 217714 h 1951264"/>
                <a:gd name="connsiteX20" fmla="*/ 2607129 w 3284765"/>
                <a:gd name="connsiteY20" fmla="*/ 212271 h 1951264"/>
                <a:gd name="connsiteX21" fmla="*/ 2754086 w 3284765"/>
                <a:gd name="connsiteY21" fmla="*/ 204107 h 1951264"/>
                <a:gd name="connsiteX22" fmla="*/ 2797629 w 3284765"/>
                <a:gd name="connsiteY22" fmla="*/ 206828 h 1951264"/>
                <a:gd name="connsiteX23" fmla="*/ 2835729 w 3284765"/>
                <a:gd name="connsiteY23" fmla="*/ 212271 h 1951264"/>
                <a:gd name="connsiteX24" fmla="*/ 2862943 w 3284765"/>
                <a:gd name="connsiteY24" fmla="*/ 223157 h 1951264"/>
                <a:gd name="connsiteX25" fmla="*/ 2881993 w 3284765"/>
                <a:gd name="connsiteY25" fmla="*/ 236764 h 1951264"/>
                <a:gd name="connsiteX26" fmla="*/ 2901043 w 3284765"/>
                <a:gd name="connsiteY26" fmla="*/ 258535 h 1951264"/>
                <a:gd name="connsiteX27" fmla="*/ 2903765 w 3284765"/>
                <a:gd name="connsiteY27" fmla="*/ 304800 h 1951264"/>
                <a:gd name="connsiteX28" fmla="*/ 2895600 w 3284765"/>
                <a:gd name="connsiteY28" fmla="*/ 541564 h 1951264"/>
                <a:gd name="connsiteX29" fmla="*/ 2876550 w 3284765"/>
                <a:gd name="connsiteY29" fmla="*/ 800100 h 1951264"/>
                <a:gd name="connsiteX30" fmla="*/ 2857500 w 3284765"/>
                <a:gd name="connsiteY30" fmla="*/ 987878 h 1951264"/>
                <a:gd name="connsiteX31" fmla="*/ 2830286 w 3284765"/>
                <a:gd name="connsiteY31" fmla="*/ 1194707 h 1951264"/>
                <a:gd name="connsiteX32" fmla="*/ 2794908 w 3284765"/>
                <a:gd name="connsiteY32" fmla="*/ 1502228 h 1951264"/>
                <a:gd name="connsiteX33" fmla="*/ 2762250 w 3284765"/>
                <a:gd name="connsiteY33" fmla="*/ 1768928 h 1951264"/>
                <a:gd name="connsiteX34" fmla="*/ 2737758 w 3284765"/>
                <a:gd name="connsiteY34" fmla="*/ 1951264 h 1951264"/>
                <a:gd name="connsiteX35" fmla="*/ 2941865 w 3284765"/>
                <a:gd name="connsiteY35" fmla="*/ 1948543 h 1951264"/>
                <a:gd name="connsiteX36" fmla="*/ 2971800 w 3284765"/>
                <a:gd name="connsiteY36" fmla="*/ 1690007 h 1951264"/>
                <a:gd name="connsiteX37" fmla="*/ 3004458 w 3284765"/>
                <a:gd name="connsiteY37" fmla="*/ 1445078 h 1951264"/>
                <a:gd name="connsiteX38" fmla="*/ 3031672 w 3284765"/>
                <a:gd name="connsiteY38" fmla="*/ 1279071 h 1951264"/>
                <a:gd name="connsiteX39" fmla="*/ 3061608 w 3284765"/>
                <a:gd name="connsiteY39" fmla="*/ 1118507 h 1951264"/>
                <a:gd name="connsiteX40" fmla="*/ 3105150 w 3284765"/>
                <a:gd name="connsiteY40" fmla="*/ 906235 h 1951264"/>
                <a:gd name="connsiteX41" fmla="*/ 3118758 w 3284765"/>
                <a:gd name="connsiteY41" fmla="*/ 830035 h 1951264"/>
                <a:gd name="connsiteX42" fmla="*/ 3145972 w 3284765"/>
                <a:gd name="connsiteY42" fmla="*/ 721178 h 1951264"/>
                <a:gd name="connsiteX43" fmla="*/ 3175908 w 3284765"/>
                <a:gd name="connsiteY43" fmla="*/ 585107 h 1951264"/>
                <a:gd name="connsiteX44" fmla="*/ 3194958 w 3284765"/>
                <a:gd name="connsiteY44" fmla="*/ 517071 h 1951264"/>
                <a:gd name="connsiteX45" fmla="*/ 3219450 w 3284765"/>
                <a:gd name="connsiteY45" fmla="*/ 489857 h 1951264"/>
                <a:gd name="connsiteX46" fmla="*/ 3254829 w 3284765"/>
                <a:gd name="connsiteY46" fmla="*/ 446314 h 1951264"/>
                <a:gd name="connsiteX47" fmla="*/ 3279322 w 3284765"/>
                <a:gd name="connsiteY47" fmla="*/ 400050 h 1951264"/>
                <a:gd name="connsiteX48" fmla="*/ 3284765 w 3284765"/>
                <a:gd name="connsiteY48" fmla="*/ 364671 h 1951264"/>
                <a:gd name="connsiteX49" fmla="*/ 3282043 w 3284765"/>
                <a:gd name="connsiteY49" fmla="*/ 334735 h 1951264"/>
                <a:gd name="connsiteX50" fmla="*/ 3273879 w 3284765"/>
                <a:gd name="connsiteY50" fmla="*/ 304800 h 1951264"/>
                <a:gd name="connsiteX51" fmla="*/ 3246665 w 3284765"/>
                <a:gd name="connsiteY51" fmla="*/ 269421 h 1951264"/>
                <a:gd name="connsiteX52" fmla="*/ 3175908 w 3284765"/>
                <a:gd name="connsiteY52" fmla="*/ 198664 h 1951264"/>
                <a:gd name="connsiteX53" fmla="*/ 3058886 w 3284765"/>
                <a:gd name="connsiteY53" fmla="*/ 100693 h 1951264"/>
                <a:gd name="connsiteX54" fmla="*/ 2963636 w 3284765"/>
                <a:gd name="connsiteY54" fmla="*/ 24493 h 1951264"/>
                <a:gd name="connsiteX55" fmla="*/ 2930979 w 3284765"/>
                <a:gd name="connsiteY55" fmla="*/ 0 h 1951264"/>
                <a:gd name="connsiteX56" fmla="*/ 2892879 w 3284765"/>
                <a:gd name="connsiteY56" fmla="*/ 10885 h 1951264"/>
                <a:gd name="connsiteX57" fmla="*/ 2729593 w 3284765"/>
                <a:gd name="connsiteY57" fmla="*/ 46264 h 1951264"/>
                <a:gd name="connsiteX58" fmla="*/ 2650672 w 3284765"/>
                <a:gd name="connsiteY58" fmla="*/ 51707 h 1951264"/>
                <a:gd name="connsiteX59" fmla="*/ 2476500 w 3284765"/>
                <a:gd name="connsiteY59" fmla="*/ 62593 h 1951264"/>
                <a:gd name="connsiteX60" fmla="*/ 2272393 w 3284765"/>
                <a:gd name="connsiteY60" fmla="*/ 68035 h 1951264"/>
                <a:gd name="connsiteX61" fmla="*/ 2090058 w 3284765"/>
                <a:gd name="connsiteY61" fmla="*/ 68035 h 1951264"/>
                <a:gd name="connsiteX62" fmla="*/ 1839686 w 3284765"/>
                <a:gd name="connsiteY62" fmla="*/ 95250 h 1951264"/>
                <a:gd name="connsiteX63" fmla="*/ 1662793 w 3284765"/>
                <a:gd name="connsiteY63" fmla="*/ 106135 h 1951264"/>
                <a:gd name="connsiteX64" fmla="*/ 1466850 w 3284765"/>
                <a:gd name="connsiteY64" fmla="*/ 122464 h 195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284765" h="1951264">
                  <a:moveTo>
                    <a:pt x="1466850" y="122464"/>
                  </a:moveTo>
                  <a:lnTo>
                    <a:pt x="1243693" y="144235"/>
                  </a:lnTo>
                  <a:lnTo>
                    <a:pt x="1091293" y="160564"/>
                  </a:lnTo>
                  <a:lnTo>
                    <a:pt x="889908" y="179614"/>
                  </a:lnTo>
                  <a:lnTo>
                    <a:pt x="625929" y="225878"/>
                  </a:lnTo>
                  <a:lnTo>
                    <a:pt x="253093" y="296635"/>
                  </a:lnTo>
                  <a:lnTo>
                    <a:pt x="0" y="351064"/>
                  </a:lnTo>
                  <a:lnTo>
                    <a:pt x="16329" y="506185"/>
                  </a:lnTo>
                  <a:lnTo>
                    <a:pt x="201386" y="465364"/>
                  </a:lnTo>
                  <a:lnTo>
                    <a:pt x="410936" y="421821"/>
                  </a:lnTo>
                  <a:lnTo>
                    <a:pt x="672193" y="370114"/>
                  </a:lnTo>
                  <a:lnTo>
                    <a:pt x="898072" y="332014"/>
                  </a:lnTo>
                  <a:lnTo>
                    <a:pt x="1096736" y="318407"/>
                  </a:lnTo>
                  <a:lnTo>
                    <a:pt x="1344386" y="285750"/>
                  </a:lnTo>
                  <a:lnTo>
                    <a:pt x="1586593" y="263978"/>
                  </a:lnTo>
                  <a:lnTo>
                    <a:pt x="1801586" y="250371"/>
                  </a:lnTo>
                  <a:lnTo>
                    <a:pt x="1910443" y="244928"/>
                  </a:lnTo>
                  <a:lnTo>
                    <a:pt x="2098222" y="225878"/>
                  </a:lnTo>
                  <a:lnTo>
                    <a:pt x="2272393" y="223157"/>
                  </a:lnTo>
                  <a:lnTo>
                    <a:pt x="2460172" y="217714"/>
                  </a:lnTo>
                  <a:lnTo>
                    <a:pt x="2607129" y="212271"/>
                  </a:lnTo>
                  <a:lnTo>
                    <a:pt x="2754086" y="204107"/>
                  </a:lnTo>
                  <a:lnTo>
                    <a:pt x="2797629" y="206828"/>
                  </a:lnTo>
                  <a:lnTo>
                    <a:pt x="2835729" y="212271"/>
                  </a:lnTo>
                  <a:lnTo>
                    <a:pt x="2862943" y="223157"/>
                  </a:lnTo>
                  <a:lnTo>
                    <a:pt x="2881993" y="236764"/>
                  </a:lnTo>
                  <a:lnTo>
                    <a:pt x="2901043" y="258535"/>
                  </a:lnTo>
                  <a:lnTo>
                    <a:pt x="2903765" y="304800"/>
                  </a:lnTo>
                  <a:lnTo>
                    <a:pt x="2895600" y="541564"/>
                  </a:lnTo>
                  <a:lnTo>
                    <a:pt x="2876550" y="800100"/>
                  </a:lnTo>
                  <a:lnTo>
                    <a:pt x="2857500" y="987878"/>
                  </a:lnTo>
                  <a:lnTo>
                    <a:pt x="2830286" y="1194707"/>
                  </a:lnTo>
                  <a:lnTo>
                    <a:pt x="2794908" y="1502228"/>
                  </a:lnTo>
                  <a:lnTo>
                    <a:pt x="2762250" y="1768928"/>
                  </a:lnTo>
                  <a:lnTo>
                    <a:pt x="2737758" y="1951264"/>
                  </a:lnTo>
                  <a:lnTo>
                    <a:pt x="2941865" y="1948543"/>
                  </a:lnTo>
                  <a:lnTo>
                    <a:pt x="2971800" y="1690007"/>
                  </a:lnTo>
                  <a:lnTo>
                    <a:pt x="3004458" y="1445078"/>
                  </a:lnTo>
                  <a:lnTo>
                    <a:pt x="3031672" y="1279071"/>
                  </a:lnTo>
                  <a:lnTo>
                    <a:pt x="3061608" y="1118507"/>
                  </a:lnTo>
                  <a:lnTo>
                    <a:pt x="3105150" y="906235"/>
                  </a:lnTo>
                  <a:lnTo>
                    <a:pt x="3118758" y="830035"/>
                  </a:lnTo>
                  <a:lnTo>
                    <a:pt x="3145972" y="721178"/>
                  </a:lnTo>
                  <a:lnTo>
                    <a:pt x="3175908" y="585107"/>
                  </a:lnTo>
                  <a:lnTo>
                    <a:pt x="3194958" y="517071"/>
                  </a:lnTo>
                  <a:lnTo>
                    <a:pt x="3219450" y="489857"/>
                  </a:lnTo>
                  <a:lnTo>
                    <a:pt x="3254829" y="446314"/>
                  </a:lnTo>
                  <a:lnTo>
                    <a:pt x="3279322" y="400050"/>
                  </a:lnTo>
                  <a:lnTo>
                    <a:pt x="3284765" y="364671"/>
                  </a:lnTo>
                  <a:lnTo>
                    <a:pt x="3282043" y="334735"/>
                  </a:lnTo>
                  <a:lnTo>
                    <a:pt x="3273879" y="304800"/>
                  </a:lnTo>
                  <a:lnTo>
                    <a:pt x="3246665" y="269421"/>
                  </a:lnTo>
                  <a:lnTo>
                    <a:pt x="3175908" y="198664"/>
                  </a:lnTo>
                  <a:lnTo>
                    <a:pt x="3058886" y="100693"/>
                  </a:lnTo>
                  <a:lnTo>
                    <a:pt x="2963636" y="24493"/>
                  </a:lnTo>
                  <a:lnTo>
                    <a:pt x="2930979" y="0"/>
                  </a:lnTo>
                  <a:lnTo>
                    <a:pt x="2892879" y="10885"/>
                  </a:lnTo>
                  <a:lnTo>
                    <a:pt x="2729593" y="46264"/>
                  </a:lnTo>
                  <a:lnTo>
                    <a:pt x="2650672" y="51707"/>
                  </a:lnTo>
                  <a:lnTo>
                    <a:pt x="2476500" y="62593"/>
                  </a:lnTo>
                  <a:lnTo>
                    <a:pt x="2272393" y="68035"/>
                  </a:lnTo>
                  <a:lnTo>
                    <a:pt x="2090058" y="68035"/>
                  </a:lnTo>
                  <a:lnTo>
                    <a:pt x="1839686" y="95250"/>
                  </a:lnTo>
                  <a:lnTo>
                    <a:pt x="1662793" y="106135"/>
                  </a:lnTo>
                  <a:lnTo>
                    <a:pt x="1466850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5DC9FD31-A430-6B43-B06F-12381F62618D}"/>
                </a:ext>
              </a:extLst>
            </p:cNvPr>
            <p:cNvSpPr/>
            <p:nvPr/>
          </p:nvSpPr>
          <p:spPr>
            <a:xfrm>
              <a:off x="4130675" y="1814513"/>
              <a:ext cx="527050" cy="2563812"/>
            </a:xfrm>
            <a:custGeom>
              <a:avLst/>
              <a:gdLst>
                <a:gd name="connsiteX0" fmla="*/ 455500 w 526884"/>
                <a:gd name="connsiteY0" fmla="*/ 1016378 h 2563039"/>
                <a:gd name="connsiteX1" fmla="*/ 455500 w 526884"/>
                <a:gd name="connsiteY1" fmla="*/ 819221 h 2563039"/>
                <a:gd name="connsiteX2" fmla="*/ 458899 w 526884"/>
                <a:gd name="connsiteY2" fmla="*/ 666254 h 2563039"/>
                <a:gd name="connsiteX3" fmla="*/ 472496 w 526884"/>
                <a:gd name="connsiteY3" fmla="*/ 462299 h 2563039"/>
                <a:gd name="connsiteX4" fmla="*/ 479295 w 526884"/>
                <a:gd name="connsiteY4" fmla="*/ 312732 h 2563039"/>
                <a:gd name="connsiteX5" fmla="*/ 482694 w 526884"/>
                <a:gd name="connsiteY5" fmla="*/ 295735 h 2563039"/>
                <a:gd name="connsiteX6" fmla="*/ 492892 w 526884"/>
                <a:gd name="connsiteY6" fmla="*/ 285538 h 2563039"/>
                <a:gd name="connsiteX7" fmla="*/ 520086 w 526884"/>
                <a:gd name="connsiteY7" fmla="*/ 254944 h 2563039"/>
                <a:gd name="connsiteX8" fmla="*/ 526884 w 526884"/>
                <a:gd name="connsiteY8" fmla="*/ 231149 h 2563039"/>
                <a:gd name="connsiteX9" fmla="*/ 523485 w 526884"/>
                <a:gd name="connsiteY9" fmla="*/ 210754 h 2563039"/>
                <a:gd name="connsiteX10" fmla="*/ 506489 w 526884"/>
                <a:gd name="connsiteY10" fmla="*/ 180161 h 2563039"/>
                <a:gd name="connsiteX11" fmla="*/ 472496 w 526884"/>
                <a:gd name="connsiteY11" fmla="*/ 139369 h 2563039"/>
                <a:gd name="connsiteX12" fmla="*/ 414709 w 526884"/>
                <a:gd name="connsiteY12" fmla="*/ 98578 h 2563039"/>
                <a:gd name="connsiteX13" fmla="*/ 346724 w 526884"/>
                <a:gd name="connsiteY13" fmla="*/ 64586 h 2563039"/>
                <a:gd name="connsiteX14" fmla="*/ 251545 w 526884"/>
                <a:gd name="connsiteY14" fmla="*/ 27194 h 2563039"/>
                <a:gd name="connsiteX15" fmla="*/ 183560 w 526884"/>
                <a:gd name="connsiteY15" fmla="*/ 10198 h 2563039"/>
                <a:gd name="connsiteX16" fmla="*/ 108776 w 526884"/>
                <a:gd name="connsiteY16" fmla="*/ 0 h 2563039"/>
                <a:gd name="connsiteX17" fmla="*/ 44190 w 526884"/>
                <a:gd name="connsiteY17" fmla="*/ 10198 h 2563039"/>
                <a:gd name="connsiteX18" fmla="*/ 6798 w 526884"/>
                <a:gd name="connsiteY18" fmla="*/ 27194 h 2563039"/>
                <a:gd name="connsiteX19" fmla="*/ 0 w 526884"/>
                <a:gd name="connsiteY19" fmla="*/ 40791 h 2563039"/>
                <a:gd name="connsiteX20" fmla="*/ 0 w 526884"/>
                <a:gd name="connsiteY20" fmla="*/ 54388 h 2563039"/>
                <a:gd name="connsiteX21" fmla="*/ 10197 w 526884"/>
                <a:gd name="connsiteY21" fmla="*/ 74784 h 2563039"/>
                <a:gd name="connsiteX22" fmla="*/ 37391 w 526884"/>
                <a:gd name="connsiteY22" fmla="*/ 91780 h 2563039"/>
                <a:gd name="connsiteX23" fmla="*/ 61186 w 526884"/>
                <a:gd name="connsiteY23" fmla="*/ 101978 h 2563039"/>
                <a:gd name="connsiteX24" fmla="*/ 88380 w 526884"/>
                <a:gd name="connsiteY24" fmla="*/ 115575 h 2563039"/>
                <a:gd name="connsiteX25" fmla="*/ 139369 w 526884"/>
                <a:gd name="connsiteY25" fmla="*/ 159765 h 2563039"/>
                <a:gd name="connsiteX26" fmla="*/ 176761 w 526884"/>
                <a:gd name="connsiteY26" fmla="*/ 203955 h 2563039"/>
                <a:gd name="connsiteX27" fmla="*/ 190358 w 526884"/>
                <a:gd name="connsiteY27" fmla="*/ 234549 h 2563039"/>
                <a:gd name="connsiteX28" fmla="*/ 200556 w 526884"/>
                <a:gd name="connsiteY28" fmla="*/ 295735 h 2563039"/>
                <a:gd name="connsiteX29" fmla="*/ 207354 w 526884"/>
                <a:gd name="connsiteY29" fmla="*/ 428306 h 2563039"/>
                <a:gd name="connsiteX30" fmla="*/ 210754 w 526884"/>
                <a:gd name="connsiteY30" fmla="*/ 581273 h 2563039"/>
                <a:gd name="connsiteX31" fmla="*/ 210754 w 526884"/>
                <a:gd name="connsiteY31" fmla="*/ 758034 h 2563039"/>
                <a:gd name="connsiteX32" fmla="*/ 210754 w 526884"/>
                <a:gd name="connsiteY32" fmla="*/ 843016 h 2563039"/>
                <a:gd name="connsiteX33" fmla="*/ 220951 w 526884"/>
                <a:gd name="connsiteY33" fmla="*/ 999381 h 2563039"/>
                <a:gd name="connsiteX34" fmla="*/ 231149 w 526884"/>
                <a:gd name="connsiteY34" fmla="*/ 1254326 h 2563039"/>
                <a:gd name="connsiteX35" fmla="*/ 234548 w 526884"/>
                <a:gd name="connsiteY35" fmla="*/ 1509270 h 2563039"/>
                <a:gd name="connsiteX36" fmla="*/ 234548 w 526884"/>
                <a:gd name="connsiteY36" fmla="*/ 1645240 h 2563039"/>
                <a:gd name="connsiteX37" fmla="*/ 237948 w 526884"/>
                <a:gd name="connsiteY37" fmla="*/ 1862793 h 2563039"/>
                <a:gd name="connsiteX38" fmla="*/ 248145 w 526884"/>
                <a:gd name="connsiteY38" fmla="*/ 2097341 h 2563039"/>
                <a:gd name="connsiteX39" fmla="*/ 254944 w 526884"/>
                <a:gd name="connsiteY39" fmla="*/ 2280901 h 2563039"/>
                <a:gd name="connsiteX40" fmla="*/ 258343 w 526884"/>
                <a:gd name="connsiteY40" fmla="*/ 2563039 h 2563039"/>
                <a:gd name="connsiteX41" fmla="*/ 455500 w 526884"/>
                <a:gd name="connsiteY41" fmla="*/ 2546043 h 2563039"/>
                <a:gd name="connsiteX42" fmla="*/ 458899 w 526884"/>
                <a:gd name="connsiteY42" fmla="*/ 2189121 h 2563039"/>
                <a:gd name="connsiteX43" fmla="*/ 455500 w 526884"/>
                <a:gd name="connsiteY43" fmla="*/ 1720024 h 2563039"/>
                <a:gd name="connsiteX44" fmla="*/ 455500 w 526884"/>
                <a:gd name="connsiteY44" fmla="*/ 1016378 h 25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884" h="2563039">
                  <a:moveTo>
                    <a:pt x="455500" y="1016378"/>
                  </a:moveTo>
                  <a:lnTo>
                    <a:pt x="455500" y="819221"/>
                  </a:lnTo>
                  <a:lnTo>
                    <a:pt x="458899" y="666254"/>
                  </a:lnTo>
                  <a:lnTo>
                    <a:pt x="472496" y="462299"/>
                  </a:lnTo>
                  <a:lnTo>
                    <a:pt x="479295" y="312732"/>
                  </a:lnTo>
                  <a:lnTo>
                    <a:pt x="482694" y="295735"/>
                  </a:lnTo>
                  <a:lnTo>
                    <a:pt x="492892" y="285538"/>
                  </a:lnTo>
                  <a:lnTo>
                    <a:pt x="520086" y="254944"/>
                  </a:lnTo>
                  <a:lnTo>
                    <a:pt x="526884" y="231149"/>
                  </a:lnTo>
                  <a:lnTo>
                    <a:pt x="523485" y="210754"/>
                  </a:lnTo>
                  <a:lnTo>
                    <a:pt x="506489" y="180161"/>
                  </a:lnTo>
                  <a:lnTo>
                    <a:pt x="472496" y="139369"/>
                  </a:lnTo>
                  <a:lnTo>
                    <a:pt x="414709" y="98578"/>
                  </a:lnTo>
                  <a:lnTo>
                    <a:pt x="346724" y="64586"/>
                  </a:lnTo>
                  <a:lnTo>
                    <a:pt x="251545" y="27194"/>
                  </a:lnTo>
                  <a:lnTo>
                    <a:pt x="183560" y="10198"/>
                  </a:lnTo>
                  <a:lnTo>
                    <a:pt x="108776" y="0"/>
                  </a:lnTo>
                  <a:lnTo>
                    <a:pt x="44190" y="10198"/>
                  </a:lnTo>
                  <a:lnTo>
                    <a:pt x="6798" y="27194"/>
                  </a:lnTo>
                  <a:lnTo>
                    <a:pt x="0" y="40791"/>
                  </a:lnTo>
                  <a:lnTo>
                    <a:pt x="0" y="54388"/>
                  </a:lnTo>
                  <a:lnTo>
                    <a:pt x="10197" y="74784"/>
                  </a:lnTo>
                  <a:lnTo>
                    <a:pt x="37391" y="91780"/>
                  </a:lnTo>
                  <a:lnTo>
                    <a:pt x="61186" y="101978"/>
                  </a:lnTo>
                  <a:lnTo>
                    <a:pt x="88380" y="115575"/>
                  </a:lnTo>
                  <a:lnTo>
                    <a:pt x="139369" y="159765"/>
                  </a:lnTo>
                  <a:lnTo>
                    <a:pt x="176761" y="203955"/>
                  </a:lnTo>
                  <a:lnTo>
                    <a:pt x="190358" y="234549"/>
                  </a:lnTo>
                  <a:lnTo>
                    <a:pt x="200556" y="295735"/>
                  </a:lnTo>
                  <a:lnTo>
                    <a:pt x="207354" y="428306"/>
                  </a:lnTo>
                  <a:cubicBezTo>
                    <a:pt x="208487" y="479295"/>
                    <a:pt x="209621" y="530284"/>
                    <a:pt x="210754" y="581273"/>
                  </a:cubicBezTo>
                  <a:lnTo>
                    <a:pt x="210754" y="758034"/>
                  </a:lnTo>
                  <a:lnTo>
                    <a:pt x="210754" y="843016"/>
                  </a:lnTo>
                  <a:lnTo>
                    <a:pt x="220951" y="999381"/>
                  </a:lnTo>
                  <a:lnTo>
                    <a:pt x="231149" y="1254326"/>
                  </a:lnTo>
                  <a:lnTo>
                    <a:pt x="234548" y="1509270"/>
                  </a:lnTo>
                  <a:lnTo>
                    <a:pt x="234548" y="1645240"/>
                  </a:lnTo>
                  <a:cubicBezTo>
                    <a:pt x="235681" y="1717758"/>
                    <a:pt x="236815" y="1790275"/>
                    <a:pt x="237948" y="1862793"/>
                  </a:cubicBezTo>
                  <a:lnTo>
                    <a:pt x="248145" y="2097341"/>
                  </a:lnTo>
                  <a:lnTo>
                    <a:pt x="254944" y="2280901"/>
                  </a:lnTo>
                  <a:lnTo>
                    <a:pt x="258343" y="2563039"/>
                  </a:lnTo>
                  <a:lnTo>
                    <a:pt x="455500" y="2546043"/>
                  </a:lnTo>
                  <a:lnTo>
                    <a:pt x="458899" y="2189121"/>
                  </a:lnTo>
                  <a:lnTo>
                    <a:pt x="455500" y="1720024"/>
                  </a:lnTo>
                  <a:lnTo>
                    <a:pt x="455500" y="10163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4046505F-0D7B-A14B-8422-910E42CED456}"/>
                </a:ext>
              </a:extLst>
            </p:cNvPr>
            <p:cNvSpPr/>
            <p:nvPr/>
          </p:nvSpPr>
          <p:spPr>
            <a:xfrm>
              <a:off x="5157788" y="1571625"/>
              <a:ext cx="536575" cy="2732088"/>
            </a:xfrm>
            <a:custGeom>
              <a:avLst/>
              <a:gdLst>
                <a:gd name="connsiteX0" fmla="*/ 413069 w 536637"/>
                <a:gd name="connsiteY0" fmla="*/ 1327469 h 2732609"/>
                <a:gd name="connsiteX1" fmla="*/ 437783 w 536637"/>
                <a:gd name="connsiteY1" fmla="*/ 981480 h 2732609"/>
                <a:gd name="connsiteX2" fmla="*/ 434252 w 536637"/>
                <a:gd name="connsiteY2" fmla="*/ 829668 h 2732609"/>
                <a:gd name="connsiteX3" fmla="*/ 444844 w 536637"/>
                <a:gd name="connsiteY3" fmla="*/ 766119 h 2732609"/>
                <a:gd name="connsiteX4" fmla="*/ 469557 w 536637"/>
                <a:gd name="connsiteY4" fmla="*/ 617838 h 2732609"/>
                <a:gd name="connsiteX5" fmla="*/ 487210 w 536637"/>
                <a:gd name="connsiteY5" fmla="*/ 490740 h 2732609"/>
                <a:gd name="connsiteX6" fmla="*/ 501332 w 536637"/>
                <a:gd name="connsiteY6" fmla="*/ 342459 h 2732609"/>
                <a:gd name="connsiteX7" fmla="*/ 511923 w 536637"/>
                <a:gd name="connsiteY7" fmla="*/ 321276 h 2732609"/>
                <a:gd name="connsiteX8" fmla="*/ 526045 w 536637"/>
                <a:gd name="connsiteY8" fmla="*/ 293032 h 2732609"/>
                <a:gd name="connsiteX9" fmla="*/ 533106 w 536637"/>
                <a:gd name="connsiteY9" fmla="*/ 268319 h 2732609"/>
                <a:gd name="connsiteX10" fmla="*/ 536637 w 536637"/>
                <a:gd name="connsiteY10" fmla="*/ 247135 h 2732609"/>
                <a:gd name="connsiteX11" fmla="*/ 533106 w 536637"/>
                <a:gd name="connsiteY11" fmla="*/ 229483 h 2732609"/>
                <a:gd name="connsiteX12" fmla="*/ 518984 w 536637"/>
                <a:gd name="connsiteY12" fmla="*/ 197708 h 2732609"/>
                <a:gd name="connsiteX13" fmla="*/ 501332 w 536637"/>
                <a:gd name="connsiteY13" fmla="*/ 172995 h 2732609"/>
                <a:gd name="connsiteX14" fmla="*/ 476618 w 536637"/>
                <a:gd name="connsiteY14" fmla="*/ 155342 h 2732609"/>
                <a:gd name="connsiteX15" fmla="*/ 430722 w 536637"/>
                <a:gd name="connsiteY15" fmla="*/ 134159 h 2732609"/>
                <a:gd name="connsiteX16" fmla="*/ 406008 w 536637"/>
                <a:gd name="connsiteY16" fmla="*/ 109446 h 2732609"/>
                <a:gd name="connsiteX17" fmla="*/ 374234 w 536637"/>
                <a:gd name="connsiteY17" fmla="*/ 88263 h 2732609"/>
                <a:gd name="connsiteX18" fmla="*/ 310684 w 536637"/>
                <a:gd name="connsiteY18" fmla="*/ 56488 h 2732609"/>
                <a:gd name="connsiteX19" fmla="*/ 225952 w 536637"/>
                <a:gd name="connsiteY19" fmla="*/ 28244 h 2732609"/>
                <a:gd name="connsiteX20" fmla="*/ 144751 w 536637"/>
                <a:gd name="connsiteY20" fmla="*/ 10592 h 2732609"/>
                <a:gd name="connsiteX21" fmla="*/ 77671 w 536637"/>
                <a:gd name="connsiteY21" fmla="*/ 0 h 2732609"/>
                <a:gd name="connsiteX22" fmla="*/ 38836 w 536637"/>
                <a:gd name="connsiteY22" fmla="*/ 0 h 2732609"/>
                <a:gd name="connsiteX23" fmla="*/ 14122 w 536637"/>
                <a:gd name="connsiteY23" fmla="*/ 3531 h 2732609"/>
                <a:gd name="connsiteX24" fmla="*/ 0 w 536637"/>
                <a:gd name="connsiteY24" fmla="*/ 17653 h 2732609"/>
                <a:gd name="connsiteX25" fmla="*/ 0 w 536637"/>
                <a:gd name="connsiteY25" fmla="*/ 35305 h 2732609"/>
                <a:gd name="connsiteX26" fmla="*/ 7061 w 536637"/>
                <a:gd name="connsiteY26" fmla="*/ 63549 h 2732609"/>
                <a:gd name="connsiteX27" fmla="*/ 24714 w 536637"/>
                <a:gd name="connsiteY27" fmla="*/ 81202 h 2732609"/>
                <a:gd name="connsiteX28" fmla="*/ 52958 w 536637"/>
                <a:gd name="connsiteY28" fmla="*/ 95324 h 2732609"/>
                <a:gd name="connsiteX29" fmla="*/ 88263 w 536637"/>
                <a:gd name="connsiteY29" fmla="*/ 127098 h 2732609"/>
                <a:gd name="connsiteX30" fmla="*/ 120037 w 536637"/>
                <a:gd name="connsiteY30" fmla="*/ 158873 h 2732609"/>
                <a:gd name="connsiteX31" fmla="*/ 148281 w 536637"/>
                <a:gd name="connsiteY31" fmla="*/ 197708 h 2732609"/>
                <a:gd name="connsiteX32" fmla="*/ 172995 w 536637"/>
                <a:gd name="connsiteY32" fmla="*/ 240074 h 2732609"/>
                <a:gd name="connsiteX33" fmla="*/ 183586 w 536637"/>
                <a:gd name="connsiteY33" fmla="*/ 275380 h 2732609"/>
                <a:gd name="connsiteX34" fmla="*/ 187117 w 536637"/>
                <a:gd name="connsiteY34" fmla="*/ 338929 h 2732609"/>
                <a:gd name="connsiteX35" fmla="*/ 190647 w 536637"/>
                <a:gd name="connsiteY35" fmla="*/ 554289 h 2732609"/>
                <a:gd name="connsiteX36" fmla="*/ 190647 w 536637"/>
                <a:gd name="connsiteY36" fmla="*/ 857912 h 2732609"/>
                <a:gd name="connsiteX37" fmla="*/ 190647 w 536637"/>
                <a:gd name="connsiteY37" fmla="*/ 1207432 h 2732609"/>
                <a:gd name="connsiteX38" fmla="*/ 183586 w 536637"/>
                <a:gd name="connsiteY38" fmla="*/ 1468689 h 2732609"/>
                <a:gd name="connsiteX39" fmla="*/ 165934 w 536637"/>
                <a:gd name="connsiteY39" fmla="*/ 1761721 h 2732609"/>
                <a:gd name="connsiteX40" fmla="*/ 162403 w 536637"/>
                <a:gd name="connsiteY40" fmla="*/ 1973551 h 2732609"/>
                <a:gd name="connsiteX41" fmla="*/ 144751 w 536637"/>
                <a:gd name="connsiteY41" fmla="*/ 2305418 h 2732609"/>
                <a:gd name="connsiteX42" fmla="*/ 120037 w 536637"/>
                <a:gd name="connsiteY42" fmla="*/ 2732609 h 2732609"/>
                <a:gd name="connsiteX43" fmla="*/ 321276 w 536637"/>
                <a:gd name="connsiteY43" fmla="*/ 2718487 h 2732609"/>
                <a:gd name="connsiteX44" fmla="*/ 338929 w 536637"/>
                <a:gd name="connsiteY44" fmla="*/ 2393681 h 2732609"/>
                <a:gd name="connsiteX45" fmla="*/ 356581 w 536637"/>
                <a:gd name="connsiteY45" fmla="*/ 2150076 h 2732609"/>
                <a:gd name="connsiteX46" fmla="*/ 370703 w 536637"/>
                <a:gd name="connsiteY46" fmla="*/ 1885288 h 2732609"/>
                <a:gd name="connsiteX47" fmla="*/ 391886 w 536637"/>
                <a:gd name="connsiteY47" fmla="*/ 1737007 h 2732609"/>
                <a:gd name="connsiteX48" fmla="*/ 413069 w 536637"/>
                <a:gd name="connsiteY48" fmla="*/ 1327469 h 27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6637" h="2732609">
                  <a:moveTo>
                    <a:pt x="413069" y="1327469"/>
                  </a:moveTo>
                  <a:lnTo>
                    <a:pt x="437783" y="981480"/>
                  </a:lnTo>
                  <a:lnTo>
                    <a:pt x="434252" y="829668"/>
                  </a:lnTo>
                  <a:lnTo>
                    <a:pt x="444844" y="766119"/>
                  </a:lnTo>
                  <a:lnTo>
                    <a:pt x="469557" y="617838"/>
                  </a:lnTo>
                  <a:lnTo>
                    <a:pt x="487210" y="490740"/>
                  </a:lnTo>
                  <a:lnTo>
                    <a:pt x="501332" y="342459"/>
                  </a:lnTo>
                  <a:lnTo>
                    <a:pt x="511923" y="321276"/>
                  </a:lnTo>
                  <a:lnTo>
                    <a:pt x="526045" y="293032"/>
                  </a:lnTo>
                  <a:lnTo>
                    <a:pt x="533106" y="268319"/>
                  </a:lnTo>
                  <a:lnTo>
                    <a:pt x="536637" y="247135"/>
                  </a:lnTo>
                  <a:lnTo>
                    <a:pt x="533106" y="229483"/>
                  </a:lnTo>
                  <a:lnTo>
                    <a:pt x="518984" y="197708"/>
                  </a:lnTo>
                  <a:lnTo>
                    <a:pt x="501332" y="172995"/>
                  </a:lnTo>
                  <a:lnTo>
                    <a:pt x="476618" y="155342"/>
                  </a:lnTo>
                  <a:lnTo>
                    <a:pt x="430722" y="134159"/>
                  </a:lnTo>
                  <a:lnTo>
                    <a:pt x="406008" y="109446"/>
                  </a:lnTo>
                  <a:lnTo>
                    <a:pt x="374234" y="88263"/>
                  </a:lnTo>
                  <a:lnTo>
                    <a:pt x="310684" y="56488"/>
                  </a:lnTo>
                  <a:lnTo>
                    <a:pt x="225952" y="28244"/>
                  </a:lnTo>
                  <a:lnTo>
                    <a:pt x="144751" y="10592"/>
                  </a:lnTo>
                  <a:lnTo>
                    <a:pt x="77671" y="0"/>
                  </a:lnTo>
                  <a:lnTo>
                    <a:pt x="38836" y="0"/>
                  </a:lnTo>
                  <a:lnTo>
                    <a:pt x="14122" y="3531"/>
                  </a:lnTo>
                  <a:lnTo>
                    <a:pt x="0" y="17653"/>
                  </a:lnTo>
                  <a:lnTo>
                    <a:pt x="0" y="35305"/>
                  </a:lnTo>
                  <a:lnTo>
                    <a:pt x="7061" y="63549"/>
                  </a:lnTo>
                  <a:lnTo>
                    <a:pt x="24714" y="81202"/>
                  </a:lnTo>
                  <a:lnTo>
                    <a:pt x="52958" y="95324"/>
                  </a:lnTo>
                  <a:lnTo>
                    <a:pt x="88263" y="127098"/>
                  </a:lnTo>
                  <a:lnTo>
                    <a:pt x="120037" y="158873"/>
                  </a:lnTo>
                  <a:lnTo>
                    <a:pt x="148281" y="197708"/>
                  </a:lnTo>
                  <a:lnTo>
                    <a:pt x="172995" y="240074"/>
                  </a:lnTo>
                  <a:lnTo>
                    <a:pt x="183586" y="275380"/>
                  </a:lnTo>
                  <a:lnTo>
                    <a:pt x="187117" y="338929"/>
                  </a:lnTo>
                  <a:cubicBezTo>
                    <a:pt x="188294" y="410716"/>
                    <a:pt x="189470" y="482502"/>
                    <a:pt x="190647" y="554289"/>
                  </a:cubicBezTo>
                  <a:lnTo>
                    <a:pt x="190647" y="857912"/>
                  </a:lnTo>
                  <a:lnTo>
                    <a:pt x="190647" y="1207432"/>
                  </a:lnTo>
                  <a:lnTo>
                    <a:pt x="183586" y="1468689"/>
                  </a:lnTo>
                  <a:lnTo>
                    <a:pt x="165934" y="1761721"/>
                  </a:lnTo>
                  <a:lnTo>
                    <a:pt x="162403" y="1973551"/>
                  </a:lnTo>
                  <a:lnTo>
                    <a:pt x="144751" y="2305418"/>
                  </a:lnTo>
                  <a:lnTo>
                    <a:pt x="120037" y="2732609"/>
                  </a:lnTo>
                  <a:lnTo>
                    <a:pt x="321276" y="2718487"/>
                  </a:lnTo>
                  <a:lnTo>
                    <a:pt x="338929" y="2393681"/>
                  </a:lnTo>
                  <a:lnTo>
                    <a:pt x="356581" y="2150076"/>
                  </a:lnTo>
                  <a:lnTo>
                    <a:pt x="370703" y="1885288"/>
                  </a:lnTo>
                  <a:lnTo>
                    <a:pt x="391886" y="1737007"/>
                  </a:lnTo>
                  <a:lnTo>
                    <a:pt x="413069" y="1327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E76DDB4-324C-D54A-917F-CC3AD93B98C6}"/>
                </a:ext>
              </a:extLst>
            </p:cNvPr>
            <p:cNvSpPr/>
            <p:nvPr/>
          </p:nvSpPr>
          <p:spPr>
            <a:xfrm>
              <a:off x="3590925" y="3284538"/>
              <a:ext cx="2789238" cy="396875"/>
            </a:xfrm>
            <a:custGeom>
              <a:avLst/>
              <a:gdLst>
                <a:gd name="connsiteX0" fmla="*/ 419100 w 2788444"/>
                <a:gd name="connsiteY0" fmla="*/ 173831 h 397669"/>
                <a:gd name="connsiteX1" fmla="*/ 540544 w 2788444"/>
                <a:gd name="connsiteY1" fmla="*/ 154781 h 397669"/>
                <a:gd name="connsiteX2" fmla="*/ 731044 w 2788444"/>
                <a:gd name="connsiteY2" fmla="*/ 128587 h 397669"/>
                <a:gd name="connsiteX3" fmla="*/ 807244 w 2788444"/>
                <a:gd name="connsiteY3" fmla="*/ 119062 h 397669"/>
                <a:gd name="connsiteX4" fmla="*/ 1016794 w 2788444"/>
                <a:gd name="connsiteY4" fmla="*/ 100012 h 397669"/>
                <a:gd name="connsiteX5" fmla="*/ 1190625 w 2788444"/>
                <a:gd name="connsiteY5" fmla="*/ 78581 h 397669"/>
                <a:gd name="connsiteX6" fmla="*/ 1476375 w 2788444"/>
                <a:gd name="connsiteY6" fmla="*/ 52387 h 397669"/>
                <a:gd name="connsiteX7" fmla="*/ 1685925 w 2788444"/>
                <a:gd name="connsiteY7" fmla="*/ 35719 h 397669"/>
                <a:gd name="connsiteX8" fmla="*/ 1766888 w 2788444"/>
                <a:gd name="connsiteY8" fmla="*/ 28575 h 397669"/>
                <a:gd name="connsiteX9" fmla="*/ 1933575 w 2788444"/>
                <a:gd name="connsiteY9" fmla="*/ 11906 h 397669"/>
                <a:gd name="connsiteX10" fmla="*/ 2119313 w 2788444"/>
                <a:gd name="connsiteY10" fmla="*/ 4762 h 397669"/>
                <a:gd name="connsiteX11" fmla="*/ 2357438 w 2788444"/>
                <a:gd name="connsiteY11" fmla="*/ 0 h 397669"/>
                <a:gd name="connsiteX12" fmla="*/ 2505075 w 2788444"/>
                <a:gd name="connsiteY12" fmla="*/ 0 h 397669"/>
                <a:gd name="connsiteX13" fmla="*/ 2662238 w 2788444"/>
                <a:gd name="connsiteY13" fmla="*/ 7144 h 397669"/>
                <a:gd name="connsiteX14" fmla="*/ 2788444 w 2788444"/>
                <a:gd name="connsiteY14" fmla="*/ 14287 h 397669"/>
                <a:gd name="connsiteX15" fmla="*/ 2757488 w 2788444"/>
                <a:gd name="connsiteY15" fmla="*/ 192881 h 397669"/>
                <a:gd name="connsiteX16" fmla="*/ 2655094 w 2788444"/>
                <a:gd name="connsiteY16" fmla="*/ 183356 h 397669"/>
                <a:gd name="connsiteX17" fmla="*/ 2540794 w 2788444"/>
                <a:gd name="connsiteY17" fmla="*/ 178594 h 397669"/>
                <a:gd name="connsiteX18" fmla="*/ 2402681 w 2788444"/>
                <a:gd name="connsiteY18" fmla="*/ 178594 h 397669"/>
                <a:gd name="connsiteX19" fmla="*/ 2235994 w 2788444"/>
                <a:gd name="connsiteY19" fmla="*/ 180975 h 397669"/>
                <a:gd name="connsiteX20" fmla="*/ 2062163 w 2788444"/>
                <a:gd name="connsiteY20" fmla="*/ 185737 h 397669"/>
                <a:gd name="connsiteX21" fmla="*/ 1900238 w 2788444"/>
                <a:gd name="connsiteY21" fmla="*/ 192881 h 397669"/>
                <a:gd name="connsiteX22" fmla="*/ 1750219 w 2788444"/>
                <a:gd name="connsiteY22" fmla="*/ 192881 h 397669"/>
                <a:gd name="connsiteX23" fmla="*/ 1619250 w 2788444"/>
                <a:gd name="connsiteY23" fmla="*/ 197644 h 397669"/>
                <a:gd name="connsiteX24" fmla="*/ 1421606 w 2788444"/>
                <a:gd name="connsiteY24" fmla="*/ 214312 h 397669"/>
                <a:gd name="connsiteX25" fmla="*/ 1231106 w 2788444"/>
                <a:gd name="connsiteY25" fmla="*/ 233362 h 397669"/>
                <a:gd name="connsiteX26" fmla="*/ 997744 w 2788444"/>
                <a:gd name="connsiteY26" fmla="*/ 259556 h 397669"/>
                <a:gd name="connsiteX27" fmla="*/ 766763 w 2788444"/>
                <a:gd name="connsiteY27" fmla="*/ 280987 h 397669"/>
                <a:gd name="connsiteX28" fmla="*/ 588169 w 2788444"/>
                <a:gd name="connsiteY28" fmla="*/ 304800 h 397669"/>
                <a:gd name="connsiteX29" fmla="*/ 414338 w 2788444"/>
                <a:gd name="connsiteY29" fmla="*/ 330994 h 397669"/>
                <a:gd name="connsiteX30" fmla="*/ 195263 w 2788444"/>
                <a:gd name="connsiteY30" fmla="*/ 366712 h 397669"/>
                <a:gd name="connsiteX31" fmla="*/ 19050 w 2788444"/>
                <a:gd name="connsiteY31" fmla="*/ 397669 h 397669"/>
                <a:gd name="connsiteX32" fmla="*/ 0 w 2788444"/>
                <a:gd name="connsiteY32" fmla="*/ 240506 h 397669"/>
                <a:gd name="connsiteX33" fmla="*/ 221456 w 2788444"/>
                <a:gd name="connsiteY33" fmla="*/ 204787 h 397669"/>
                <a:gd name="connsiteX34" fmla="*/ 419100 w 2788444"/>
                <a:gd name="connsiteY34" fmla="*/ 173831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8444" h="397669">
                  <a:moveTo>
                    <a:pt x="419100" y="173831"/>
                  </a:moveTo>
                  <a:lnTo>
                    <a:pt x="540544" y="154781"/>
                  </a:lnTo>
                  <a:lnTo>
                    <a:pt x="731044" y="128587"/>
                  </a:lnTo>
                  <a:lnTo>
                    <a:pt x="807244" y="119062"/>
                  </a:lnTo>
                  <a:lnTo>
                    <a:pt x="1016794" y="100012"/>
                  </a:lnTo>
                  <a:lnTo>
                    <a:pt x="1190625" y="78581"/>
                  </a:lnTo>
                  <a:lnTo>
                    <a:pt x="1476375" y="52387"/>
                  </a:lnTo>
                  <a:lnTo>
                    <a:pt x="1685925" y="35719"/>
                  </a:lnTo>
                  <a:lnTo>
                    <a:pt x="1766888" y="28575"/>
                  </a:lnTo>
                  <a:lnTo>
                    <a:pt x="1933575" y="11906"/>
                  </a:lnTo>
                  <a:lnTo>
                    <a:pt x="2119313" y="4762"/>
                  </a:lnTo>
                  <a:lnTo>
                    <a:pt x="2357438" y="0"/>
                  </a:lnTo>
                  <a:lnTo>
                    <a:pt x="2505075" y="0"/>
                  </a:lnTo>
                  <a:lnTo>
                    <a:pt x="2662238" y="7144"/>
                  </a:lnTo>
                  <a:lnTo>
                    <a:pt x="2788444" y="14287"/>
                  </a:lnTo>
                  <a:lnTo>
                    <a:pt x="2757488" y="192881"/>
                  </a:lnTo>
                  <a:lnTo>
                    <a:pt x="2655094" y="183356"/>
                  </a:lnTo>
                  <a:lnTo>
                    <a:pt x="2540794" y="178594"/>
                  </a:lnTo>
                  <a:lnTo>
                    <a:pt x="2402681" y="178594"/>
                  </a:lnTo>
                  <a:lnTo>
                    <a:pt x="2235994" y="180975"/>
                  </a:lnTo>
                  <a:lnTo>
                    <a:pt x="2062163" y="185737"/>
                  </a:lnTo>
                  <a:lnTo>
                    <a:pt x="1900238" y="192881"/>
                  </a:lnTo>
                  <a:lnTo>
                    <a:pt x="1750219" y="192881"/>
                  </a:lnTo>
                  <a:lnTo>
                    <a:pt x="1619250" y="197644"/>
                  </a:lnTo>
                  <a:lnTo>
                    <a:pt x="1421606" y="214312"/>
                  </a:lnTo>
                  <a:lnTo>
                    <a:pt x="1231106" y="233362"/>
                  </a:lnTo>
                  <a:lnTo>
                    <a:pt x="997744" y="259556"/>
                  </a:lnTo>
                  <a:lnTo>
                    <a:pt x="766763" y="280987"/>
                  </a:lnTo>
                  <a:lnTo>
                    <a:pt x="588169" y="304800"/>
                  </a:lnTo>
                  <a:lnTo>
                    <a:pt x="414338" y="330994"/>
                  </a:lnTo>
                  <a:lnTo>
                    <a:pt x="195263" y="366712"/>
                  </a:lnTo>
                  <a:lnTo>
                    <a:pt x="19050" y="397669"/>
                  </a:lnTo>
                  <a:lnTo>
                    <a:pt x="0" y="240506"/>
                  </a:lnTo>
                  <a:lnTo>
                    <a:pt x="221456" y="204787"/>
                  </a:lnTo>
                  <a:lnTo>
                    <a:pt x="41910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79706FB5-2B81-3A45-82BF-B38B6E80D411}"/>
                </a:ext>
              </a:extLst>
            </p:cNvPr>
            <p:cNvSpPr/>
            <p:nvPr/>
          </p:nvSpPr>
          <p:spPr>
            <a:xfrm>
              <a:off x="2632075" y="4148138"/>
              <a:ext cx="4635500" cy="658812"/>
            </a:xfrm>
            <a:custGeom>
              <a:avLst/>
              <a:gdLst>
                <a:gd name="connsiteX0" fmla="*/ 2077844 w 4635190"/>
                <a:gd name="connsiteY0" fmla="*/ 144966 h 657922"/>
                <a:gd name="connsiteX1" fmla="*/ 2360341 w 4635190"/>
                <a:gd name="connsiteY1" fmla="*/ 126380 h 657922"/>
                <a:gd name="connsiteX2" fmla="*/ 2687444 w 4635190"/>
                <a:gd name="connsiteY2" fmla="*/ 104078 h 657922"/>
                <a:gd name="connsiteX3" fmla="*/ 2850995 w 4635190"/>
                <a:gd name="connsiteY3" fmla="*/ 85492 h 657922"/>
                <a:gd name="connsiteX4" fmla="*/ 3111190 w 4635190"/>
                <a:gd name="connsiteY4" fmla="*/ 70624 h 657922"/>
                <a:gd name="connsiteX5" fmla="*/ 3438292 w 4635190"/>
                <a:gd name="connsiteY5" fmla="*/ 63190 h 657922"/>
                <a:gd name="connsiteX6" fmla="*/ 3601844 w 4635190"/>
                <a:gd name="connsiteY6" fmla="*/ 63190 h 657922"/>
                <a:gd name="connsiteX7" fmla="*/ 3780263 w 4635190"/>
                <a:gd name="connsiteY7" fmla="*/ 63190 h 657922"/>
                <a:gd name="connsiteX8" fmla="*/ 3839736 w 4635190"/>
                <a:gd name="connsiteY8" fmla="*/ 70624 h 657922"/>
                <a:gd name="connsiteX9" fmla="*/ 3888058 w 4635190"/>
                <a:gd name="connsiteY9" fmla="*/ 70624 h 657922"/>
                <a:gd name="connsiteX10" fmla="*/ 3954966 w 4635190"/>
                <a:gd name="connsiteY10" fmla="*/ 59473 h 657922"/>
                <a:gd name="connsiteX11" fmla="*/ 4040458 w 4635190"/>
                <a:gd name="connsiteY11" fmla="*/ 37170 h 657922"/>
                <a:gd name="connsiteX12" fmla="*/ 4111083 w 4635190"/>
                <a:gd name="connsiteY12" fmla="*/ 11151 h 657922"/>
                <a:gd name="connsiteX13" fmla="*/ 4144536 w 4635190"/>
                <a:gd name="connsiteY13" fmla="*/ 0 h 657922"/>
                <a:gd name="connsiteX14" fmla="*/ 4159405 w 4635190"/>
                <a:gd name="connsiteY14" fmla="*/ 0 h 657922"/>
                <a:gd name="connsiteX15" fmla="*/ 4200292 w 4635190"/>
                <a:gd name="connsiteY15" fmla="*/ 11151 h 657922"/>
                <a:gd name="connsiteX16" fmla="*/ 4248614 w 4635190"/>
                <a:gd name="connsiteY16" fmla="*/ 22302 h 657922"/>
                <a:gd name="connsiteX17" fmla="*/ 4330390 w 4635190"/>
                <a:gd name="connsiteY17" fmla="*/ 48322 h 657922"/>
                <a:gd name="connsiteX18" fmla="*/ 4386146 w 4635190"/>
                <a:gd name="connsiteY18" fmla="*/ 66907 h 657922"/>
                <a:gd name="connsiteX19" fmla="*/ 4427034 w 4635190"/>
                <a:gd name="connsiteY19" fmla="*/ 85492 h 657922"/>
                <a:gd name="connsiteX20" fmla="*/ 4453053 w 4635190"/>
                <a:gd name="connsiteY20" fmla="*/ 96644 h 657922"/>
                <a:gd name="connsiteX21" fmla="*/ 4497658 w 4635190"/>
                <a:gd name="connsiteY21" fmla="*/ 122663 h 657922"/>
                <a:gd name="connsiteX22" fmla="*/ 4531112 w 4635190"/>
                <a:gd name="connsiteY22" fmla="*/ 144966 h 657922"/>
                <a:gd name="connsiteX23" fmla="*/ 4564566 w 4635190"/>
                <a:gd name="connsiteY23" fmla="*/ 170985 h 657922"/>
                <a:gd name="connsiteX24" fmla="*/ 4583151 w 4635190"/>
                <a:gd name="connsiteY24" fmla="*/ 185853 h 657922"/>
                <a:gd name="connsiteX25" fmla="*/ 4609171 w 4635190"/>
                <a:gd name="connsiteY25" fmla="*/ 215590 h 657922"/>
                <a:gd name="connsiteX26" fmla="*/ 4627756 w 4635190"/>
                <a:gd name="connsiteY26" fmla="*/ 237892 h 657922"/>
                <a:gd name="connsiteX27" fmla="*/ 4635190 w 4635190"/>
                <a:gd name="connsiteY27" fmla="*/ 260195 h 657922"/>
                <a:gd name="connsiteX28" fmla="*/ 4631473 w 4635190"/>
                <a:gd name="connsiteY28" fmla="*/ 275063 h 657922"/>
                <a:gd name="connsiteX29" fmla="*/ 4605453 w 4635190"/>
                <a:gd name="connsiteY29" fmla="*/ 297366 h 657922"/>
                <a:gd name="connsiteX30" fmla="*/ 4572000 w 4635190"/>
                <a:gd name="connsiteY30" fmla="*/ 308517 h 657922"/>
                <a:gd name="connsiteX31" fmla="*/ 4497658 w 4635190"/>
                <a:gd name="connsiteY31" fmla="*/ 315951 h 657922"/>
                <a:gd name="connsiteX32" fmla="*/ 4404732 w 4635190"/>
                <a:gd name="connsiteY32" fmla="*/ 315951 h 657922"/>
                <a:gd name="connsiteX33" fmla="*/ 4215161 w 4635190"/>
                <a:gd name="connsiteY33" fmla="*/ 297366 h 657922"/>
                <a:gd name="connsiteX34" fmla="*/ 3992136 w 4635190"/>
                <a:gd name="connsiteY34" fmla="*/ 275063 h 657922"/>
                <a:gd name="connsiteX35" fmla="*/ 3895492 w 4635190"/>
                <a:gd name="connsiteY35" fmla="*/ 267629 h 657922"/>
                <a:gd name="connsiteX36" fmla="*/ 3761678 w 4635190"/>
                <a:gd name="connsiteY36" fmla="*/ 267629 h 657922"/>
                <a:gd name="connsiteX37" fmla="*/ 3449444 w 4635190"/>
                <a:gd name="connsiteY37" fmla="*/ 267629 h 657922"/>
                <a:gd name="connsiteX38" fmla="*/ 3096322 w 4635190"/>
                <a:gd name="connsiteY38" fmla="*/ 267629 h 657922"/>
                <a:gd name="connsiteX39" fmla="*/ 2791522 w 4635190"/>
                <a:gd name="connsiteY39" fmla="*/ 275063 h 657922"/>
                <a:gd name="connsiteX40" fmla="*/ 2527610 w 4635190"/>
                <a:gd name="connsiteY40" fmla="*/ 289931 h 657922"/>
                <a:gd name="connsiteX41" fmla="*/ 2267414 w 4635190"/>
                <a:gd name="connsiteY41" fmla="*/ 308517 h 657922"/>
                <a:gd name="connsiteX42" fmla="*/ 1929161 w 4635190"/>
                <a:gd name="connsiteY42" fmla="*/ 341970 h 657922"/>
                <a:gd name="connsiteX43" fmla="*/ 1557453 w 4635190"/>
                <a:gd name="connsiteY43" fmla="*/ 386575 h 657922"/>
                <a:gd name="connsiteX44" fmla="*/ 1274956 w 4635190"/>
                <a:gd name="connsiteY44" fmla="*/ 431180 h 657922"/>
                <a:gd name="connsiteX45" fmla="*/ 1003610 w 4635190"/>
                <a:gd name="connsiteY45" fmla="*/ 483219 h 657922"/>
                <a:gd name="connsiteX46" fmla="*/ 721112 w 4635190"/>
                <a:gd name="connsiteY46" fmla="*/ 538975 h 657922"/>
                <a:gd name="connsiteX47" fmla="*/ 538975 w 4635190"/>
                <a:gd name="connsiteY47" fmla="*/ 579863 h 657922"/>
                <a:gd name="connsiteX48" fmla="*/ 483219 w 4635190"/>
                <a:gd name="connsiteY48" fmla="*/ 602166 h 657922"/>
                <a:gd name="connsiteX49" fmla="*/ 434897 w 4635190"/>
                <a:gd name="connsiteY49" fmla="*/ 631902 h 657922"/>
                <a:gd name="connsiteX50" fmla="*/ 401444 w 4635190"/>
                <a:gd name="connsiteY50" fmla="*/ 654205 h 657922"/>
                <a:gd name="connsiteX51" fmla="*/ 379141 w 4635190"/>
                <a:gd name="connsiteY51" fmla="*/ 657922 h 657922"/>
                <a:gd name="connsiteX52" fmla="*/ 349405 w 4635190"/>
                <a:gd name="connsiteY52" fmla="*/ 654205 h 657922"/>
                <a:gd name="connsiteX53" fmla="*/ 304800 w 4635190"/>
                <a:gd name="connsiteY53" fmla="*/ 628185 h 657922"/>
                <a:gd name="connsiteX54" fmla="*/ 256478 w 4635190"/>
                <a:gd name="connsiteY54" fmla="*/ 587297 h 657922"/>
                <a:gd name="connsiteX55" fmla="*/ 189571 w 4635190"/>
                <a:gd name="connsiteY55" fmla="*/ 516673 h 657922"/>
                <a:gd name="connsiteX56" fmla="*/ 115229 w 4635190"/>
                <a:gd name="connsiteY56" fmla="*/ 434897 h 657922"/>
                <a:gd name="connsiteX57" fmla="*/ 55756 w 4635190"/>
                <a:gd name="connsiteY57" fmla="*/ 364273 h 657922"/>
                <a:gd name="connsiteX58" fmla="*/ 22302 w 4635190"/>
                <a:gd name="connsiteY58" fmla="*/ 312234 h 657922"/>
                <a:gd name="connsiteX59" fmla="*/ 3717 w 4635190"/>
                <a:gd name="connsiteY59" fmla="*/ 260195 h 657922"/>
                <a:gd name="connsiteX60" fmla="*/ 0 w 4635190"/>
                <a:gd name="connsiteY60" fmla="*/ 234175 h 657922"/>
                <a:gd name="connsiteX61" fmla="*/ 3717 w 4635190"/>
                <a:gd name="connsiteY61" fmla="*/ 219307 h 657922"/>
                <a:gd name="connsiteX62" fmla="*/ 11151 w 4635190"/>
                <a:gd name="connsiteY62" fmla="*/ 211873 h 657922"/>
                <a:gd name="connsiteX63" fmla="*/ 18585 w 4635190"/>
                <a:gd name="connsiteY63" fmla="*/ 211873 h 657922"/>
                <a:gd name="connsiteX64" fmla="*/ 37171 w 4635190"/>
                <a:gd name="connsiteY64" fmla="*/ 223024 h 657922"/>
                <a:gd name="connsiteX65" fmla="*/ 52039 w 4635190"/>
                <a:gd name="connsiteY65" fmla="*/ 237892 h 657922"/>
                <a:gd name="connsiteX66" fmla="*/ 92927 w 4635190"/>
                <a:gd name="connsiteY66" fmla="*/ 271346 h 657922"/>
                <a:gd name="connsiteX67" fmla="*/ 122663 w 4635190"/>
                <a:gd name="connsiteY67" fmla="*/ 275063 h 657922"/>
                <a:gd name="connsiteX68" fmla="*/ 174702 w 4635190"/>
                <a:gd name="connsiteY68" fmla="*/ 289931 h 657922"/>
                <a:gd name="connsiteX69" fmla="*/ 252761 w 4635190"/>
                <a:gd name="connsiteY69" fmla="*/ 312234 h 657922"/>
                <a:gd name="connsiteX70" fmla="*/ 297366 w 4635190"/>
                <a:gd name="connsiteY70" fmla="*/ 323385 h 657922"/>
                <a:gd name="connsiteX71" fmla="*/ 334536 w 4635190"/>
                <a:gd name="connsiteY71" fmla="*/ 330819 h 657922"/>
                <a:gd name="connsiteX72" fmla="*/ 401444 w 4635190"/>
                <a:gd name="connsiteY72" fmla="*/ 334536 h 657922"/>
                <a:gd name="connsiteX73" fmla="*/ 542692 w 4635190"/>
                <a:gd name="connsiteY73" fmla="*/ 323385 h 657922"/>
                <a:gd name="connsiteX74" fmla="*/ 617034 w 4635190"/>
                <a:gd name="connsiteY74" fmla="*/ 312234 h 657922"/>
                <a:gd name="connsiteX75" fmla="*/ 843775 w 4635190"/>
                <a:gd name="connsiteY75" fmla="*/ 293648 h 657922"/>
                <a:gd name="connsiteX76" fmla="*/ 903249 w 4635190"/>
                <a:gd name="connsiteY76" fmla="*/ 289931 h 657922"/>
                <a:gd name="connsiteX77" fmla="*/ 1196897 w 4635190"/>
                <a:gd name="connsiteY77" fmla="*/ 252761 h 657922"/>
                <a:gd name="connsiteX78" fmla="*/ 1538868 w 4635190"/>
                <a:gd name="connsiteY78" fmla="*/ 208156 h 657922"/>
                <a:gd name="connsiteX79" fmla="*/ 1765610 w 4635190"/>
                <a:gd name="connsiteY79" fmla="*/ 174702 h 657922"/>
                <a:gd name="connsiteX80" fmla="*/ 1958897 w 4635190"/>
                <a:gd name="connsiteY80" fmla="*/ 152400 h 657922"/>
                <a:gd name="connsiteX81" fmla="*/ 2077844 w 4635190"/>
                <a:gd name="connsiteY81" fmla="*/ 144966 h 6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635190" h="657922">
                  <a:moveTo>
                    <a:pt x="2077844" y="144966"/>
                  </a:moveTo>
                  <a:lnTo>
                    <a:pt x="2360341" y="126380"/>
                  </a:lnTo>
                  <a:lnTo>
                    <a:pt x="2687444" y="104078"/>
                  </a:lnTo>
                  <a:lnTo>
                    <a:pt x="2850995" y="85492"/>
                  </a:lnTo>
                  <a:lnTo>
                    <a:pt x="3111190" y="70624"/>
                  </a:lnTo>
                  <a:lnTo>
                    <a:pt x="3438292" y="63190"/>
                  </a:lnTo>
                  <a:lnTo>
                    <a:pt x="3601844" y="63190"/>
                  </a:lnTo>
                  <a:lnTo>
                    <a:pt x="3780263" y="63190"/>
                  </a:lnTo>
                  <a:lnTo>
                    <a:pt x="3839736" y="70624"/>
                  </a:lnTo>
                  <a:lnTo>
                    <a:pt x="3888058" y="70624"/>
                  </a:lnTo>
                  <a:lnTo>
                    <a:pt x="3954966" y="59473"/>
                  </a:lnTo>
                  <a:lnTo>
                    <a:pt x="4040458" y="37170"/>
                  </a:lnTo>
                  <a:lnTo>
                    <a:pt x="4111083" y="11151"/>
                  </a:lnTo>
                  <a:lnTo>
                    <a:pt x="4144536" y="0"/>
                  </a:lnTo>
                  <a:lnTo>
                    <a:pt x="4159405" y="0"/>
                  </a:lnTo>
                  <a:lnTo>
                    <a:pt x="4200292" y="11151"/>
                  </a:lnTo>
                  <a:lnTo>
                    <a:pt x="4248614" y="22302"/>
                  </a:lnTo>
                  <a:lnTo>
                    <a:pt x="4330390" y="48322"/>
                  </a:lnTo>
                  <a:lnTo>
                    <a:pt x="4386146" y="66907"/>
                  </a:lnTo>
                  <a:lnTo>
                    <a:pt x="4427034" y="85492"/>
                  </a:lnTo>
                  <a:lnTo>
                    <a:pt x="4453053" y="96644"/>
                  </a:lnTo>
                  <a:lnTo>
                    <a:pt x="4497658" y="122663"/>
                  </a:lnTo>
                  <a:lnTo>
                    <a:pt x="4531112" y="144966"/>
                  </a:lnTo>
                  <a:lnTo>
                    <a:pt x="4564566" y="170985"/>
                  </a:lnTo>
                  <a:lnTo>
                    <a:pt x="4583151" y="185853"/>
                  </a:lnTo>
                  <a:lnTo>
                    <a:pt x="4609171" y="215590"/>
                  </a:lnTo>
                  <a:lnTo>
                    <a:pt x="4627756" y="237892"/>
                  </a:lnTo>
                  <a:lnTo>
                    <a:pt x="4635190" y="260195"/>
                  </a:lnTo>
                  <a:lnTo>
                    <a:pt x="4631473" y="275063"/>
                  </a:lnTo>
                  <a:lnTo>
                    <a:pt x="4605453" y="297366"/>
                  </a:lnTo>
                  <a:lnTo>
                    <a:pt x="4572000" y="308517"/>
                  </a:lnTo>
                  <a:lnTo>
                    <a:pt x="4497658" y="315951"/>
                  </a:lnTo>
                  <a:lnTo>
                    <a:pt x="4404732" y="315951"/>
                  </a:lnTo>
                  <a:lnTo>
                    <a:pt x="4215161" y="297366"/>
                  </a:lnTo>
                  <a:lnTo>
                    <a:pt x="3992136" y="275063"/>
                  </a:lnTo>
                  <a:lnTo>
                    <a:pt x="3895492" y="267629"/>
                  </a:lnTo>
                  <a:lnTo>
                    <a:pt x="3761678" y="267629"/>
                  </a:lnTo>
                  <a:lnTo>
                    <a:pt x="3449444" y="267629"/>
                  </a:lnTo>
                  <a:lnTo>
                    <a:pt x="3096322" y="267629"/>
                  </a:lnTo>
                  <a:lnTo>
                    <a:pt x="2791522" y="275063"/>
                  </a:lnTo>
                  <a:lnTo>
                    <a:pt x="2527610" y="289931"/>
                  </a:lnTo>
                  <a:lnTo>
                    <a:pt x="2267414" y="308517"/>
                  </a:lnTo>
                  <a:lnTo>
                    <a:pt x="1929161" y="341970"/>
                  </a:lnTo>
                  <a:lnTo>
                    <a:pt x="1557453" y="386575"/>
                  </a:lnTo>
                  <a:lnTo>
                    <a:pt x="1274956" y="431180"/>
                  </a:lnTo>
                  <a:lnTo>
                    <a:pt x="1003610" y="483219"/>
                  </a:lnTo>
                  <a:lnTo>
                    <a:pt x="721112" y="538975"/>
                  </a:lnTo>
                  <a:lnTo>
                    <a:pt x="538975" y="579863"/>
                  </a:lnTo>
                  <a:lnTo>
                    <a:pt x="483219" y="602166"/>
                  </a:lnTo>
                  <a:lnTo>
                    <a:pt x="434897" y="631902"/>
                  </a:lnTo>
                  <a:lnTo>
                    <a:pt x="401444" y="654205"/>
                  </a:lnTo>
                  <a:lnTo>
                    <a:pt x="379141" y="657922"/>
                  </a:lnTo>
                  <a:lnTo>
                    <a:pt x="349405" y="654205"/>
                  </a:lnTo>
                  <a:lnTo>
                    <a:pt x="304800" y="628185"/>
                  </a:lnTo>
                  <a:lnTo>
                    <a:pt x="256478" y="587297"/>
                  </a:lnTo>
                  <a:lnTo>
                    <a:pt x="189571" y="516673"/>
                  </a:lnTo>
                  <a:lnTo>
                    <a:pt x="115229" y="434897"/>
                  </a:lnTo>
                  <a:lnTo>
                    <a:pt x="55756" y="364273"/>
                  </a:lnTo>
                  <a:lnTo>
                    <a:pt x="22302" y="312234"/>
                  </a:lnTo>
                  <a:lnTo>
                    <a:pt x="3717" y="260195"/>
                  </a:lnTo>
                  <a:lnTo>
                    <a:pt x="0" y="234175"/>
                  </a:lnTo>
                  <a:lnTo>
                    <a:pt x="3717" y="219307"/>
                  </a:lnTo>
                  <a:lnTo>
                    <a:pt x="11151" y="211873"/>
                  </a:lnTo>
                  <a:lnTo>
                    <a:pt x="18585" y="211873"/>
                  </a:lnTo>
                  <a:lnTo>
                    <a:pt x="37171" y="223024"/>
                  </a:lnTo>
                  <a:lnTo>
                    <a:pt x="52039" y="237892"/>
                  </a:lnTo>
                  <a:lnTo>
                    <a:pt x="92927" y="271346"/>
                  </a:lnTo>
                  <a:lnTo>
                    <a:pt x="122663" y="275063"/>
                  </a:lnTo>
                  <a:lnTo>
                    <a:pt x="174702" y="289931"/>
                  </a:lnTo>
                  <a:lnTo>
                    <a:pt x="252761" y="312234"/>
                  </a:lnTo>
                  <a:lnTo>
                    <a:pt x="297366" y="323385"/>
                  </a:lnTo>
                  <a:lnTo>
                    <a:pt x="334536" y="330819"/>
                  </a:lnTo>
                  <a:lnTo>
                    <a:pt x="401444" y="334536"/>
                  </a:lnTo>
                  <a:lnTo>
                    <a:pt x="542692" y="323385"/>
                  </a:lnTo>
                  <a:lnTo>
                    <a:pt x="617034" y="312234"/>
                  </a:lnTo>
                  <a:lnTo>
                    <a:pt x="843775" y="293648"/>
                  </a:lnTo>
                  <a:lnTo>
                    <a:pt x="903249" y="289931"/>
                  </a:lnTo>
                  <a:lnTo>
                    <a:pt x="1196897" y="252761"/>
                  </a:lnTo>
                  <a:lnTo>
                    <a:pt x="1538868" y="208156"/>
                  </a:lnTo>
                  <a:lnTo>
                    <a:pt x="1765610" y="174702"/>
                  </a:lnTo>
                  <a:lnTo>
                    <a:pt x="1958897" y="152400"/>
                  </a:lnTo>
                  <a:lnTo>
                    <a:pt x="2077844" y="1449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050292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47B95B6-B0FB-734A-A387-66F00AFC3ED9}"/>
              </a:ext>
            </a:extLst>
          </p:cNvPr>
          <p:cNvSpPr/>
          <p:nvPr/>
        </p:nvSpPr>
        <p:spPr>
          <a:xfrm rot="16200000">
            <a:off x="1567657" y="3683793"/>
            <a:ext cx="3054350" cy="1020763"/>
          </a:xfrm>
          <a:custGeom>
            <a:avLst/>
            <a:gdLst>
              <a:gd name="connsiteX0" fmla="*/ 2127434 w 3055048"/>
              <a:gd name="connsiteY0" fmla="*/ 975184 h 1020111"/>
              <a:gd name="connsiteX1" fmla="*/ 1879013 w 3055048"/>
              <a:gd name="connsiteY1" fmla="*/ 951399 h 1020111"/>
              <a:gd name="connsiteX2" fmla="*/ 1712518 w 3055048"/>
              <a:gd name="connsiteY2" fmla="*/ 909114 h 1020111"/>
              <a:gd name="connsiteX3" fmla="*/ 1432384 w 3055048"/>
              <a:gd name="connsiteY3" fmla="*/ 840402 h 1020111"/>
              <a:gd name="connsiteX4" fmla="*/ 1242105 w 3055048"/>
              <a:gd name="connsiteY4" fmla="*/ 784904 h 1020111"/>
              <a:gd name="connsiteX5" fmla="*/ 1051825 w 3055048"/>
              <a:gd name="connsiteY5" fmla="*/ 718835 h 1020111"/>
              <a:gd name="connsiteX6" fmla="*/ 893258 w 3055048"/>
              <a:gd name="connsiteY6" fmla="*/ 652765 h 1020111"/>
              <a:gd name="connsiteX7" fmla="*/ 729406 w 3055048"/>
              <a:gd name="connsiteY7" fmla="*/ 576125 h 1020111"/>
              <a:gd name="connsiteX8" fmla="*/ 607839 w 3055048"/>
              <a:gd name="connsiteY8" fmla="*/ 507413 h 1020111"/>
              <a:gd name="connsiteX9" fmla="*/ 470414 w 3055048"/>
              <a:gd name="connsiteY9" fmla="*/ 420201 h 1020111"/>
              <a:gd name="connsiteX10" fmla="*/ 314491 w 3055048"/>
              <a:gd name="connsiteY10" fmla="*/ 306562 h 1020111"/>
              <a:gd name="connsiteX11" fmla="*/ 132139 w 3055048"/>
              <a:gd name="connsiteY11" fmla="*/ 163852 h 1020111"/>
              <a:gd name="connsiteX12" fmla="*/ 15857 w 3055048"/>
              <a:gd name="connsiteY12" fmla="*/ 66069 h 1020111"/>
              <a:gd name="connsiteX13" fmla="*/ 0 w 3055048"/>
              <a:gd name="connsiteY13" fmla="*/ 42284 h 1020111"/>
              <a:gd name="connsiteX14" fmla="*/ 0 w 3055048"/>
              <a:gd name="connsiteY14" fmla="*/ 13214 h 1020111"/>
              <a:gd name="connsiteX15" fmla="*/ 5286 w 3055048"/>
              <a:gd name="connsiteY15" fmla="*/ 2643 h 1020111"/>
              <a:gd name="connsiteX16" fmla="*/ 21143 w 3055048"/>
              <a:gd name="connsiteY16" fmla="*/ 0 h 1020111"/>
              <a:gd name="connsiteX17" fmla="*/ 50213 w 3055048"/>
              <a:gd name="connsiteY17" fmla="*/ 7928 h 1020111"/>
              <a:gd name="connsiteX18" fmla="*/ 211422 w 3055048"/>
              <a:gd name="connsiteY18" fmla="*/ 100425 h 1020111"/>
              <a:gd name="connsiteX19" fmla="*/ 428130 w 3055048"/>
              <a:gd name="connsiteY19" fmla="*/ 219350 h 1020111"/>
              <a:gd name="connsiteX20" fmla="*/ 618410 w 3055048"/>
              <a:gd name="connsiteY20" fmla="*/ 319776 h 1020111"/>
              <a:gd name="connsiteX21" fmla="*/ 769048 w 3055048"/>
              <a:gd name="connsiteY21" fmla="*/ 391131 h 1020111"/>
              <a:gd name="connsiteX22" fmla="*/ 948757 w 3055048"/>
              <a:gd name="connsiteY22" fmla="*/ 470414 h 1020111"/>
              <a:gd name="connsiteX23" fmla="*/ 1096752 w 3055048"/>
              <a:gd name="connsiteY23" fmla="*/ 531198 h 1020111"/>
              <a:gd name="connsiteX24" fmla="*/ 1242105 w 3055048"/>
              <a:gd name="connsiteY24" fmla="*/ 581410 h 1020111"/>
              <a:gd name="connsiteX25" fmla="*/ 1427099 w 3055048"/>
              <a:gd name="connsiteY25" fmla="*/ 634266 h 1020111"/>
              <a:gd name="connsiteX26" fmla="*/ 1609450 w 3055048"/>
              <a:gd name="connsiteY26" fmla="*/ 671265 h 1020111"/>
              <a:gd name="connsiteX27" fmla="*/ 1765374 w 3055048"/>
              <a:gd name="connsiteY27" fmla="*/ 695050 h 1020111"/>
              <a:gd name="connsiteX28" fmla="*/ 1982081 w 3055048"/>
              <a:gd name="connsiteY28" fmla="*/ 724120 h 1020111"/>
              <a:gd name="connsiteX29" fmla="*/ 2190861 w 3055048"/>
              <a:gd name="connsiteY29" fmla="*/ 742620 h 1020111"/>
              <a:gd name="connsiteX30" fmla="*/ 2468352 w 3055048"/>
              <a:gd name="connsiteY30" fmla="*/ 755833 h 1020111"/>
              <a:gd name="connsiteX31" fmla="*/ 2613705 w 3055048"/>
              <a:gd name="connsiteY31" fmla="*/ 755833 h 1020111"/>
              <a:gd name="connsiteX32" fmla="*/ 2690345 w 3055048"/>
              <a:gd name="connsiteY32" fmla="*/ 747905 h 1020111"/>
              <a:gd name="connsiteX33" fmla="*/ 2748486 w 3055048"/>
              <a:gd name="connsiteY33" fmla="*/ 734691 h 1020111"/>
              <a:gd name="connsiteX34" fmla="*/ 2798699 w 3055048"/>
              <a:gd name="connsiteY34" fmla="*/ 718835 h 1020111"/>
              <a:gd name="connsiteX35" fmla="*/ 2856840 w 3055048"/>
              <a:gd name="connsiteY35" fmla="*/ 687121 h 1020111"/>
              <a:gd name="connsiteX36" fmla="*/ 2909695 w 3055048"/>
              <a:gd name="connsiteY36" fmla="*/ 642194 h 1020111"/>
              <a:gd name="connsiteX37" fmla="*/ 2954622 w 3055048"/>
              <a:gd name="connsiteY37" fmla="*/ 586696 h 1020111"/>
              <a:gd name="connsiteX38" fmla="*/ 2983693 w 3055048"/>
              <a:gd name="connsiteY38" fmla="*/ 552340 h 1020111"/>
              <a:gd name="connsiteX39" fmla="*/ 3012764 w 3055048"/>
              <a:gd name="connsiteY39" fmla="*/ 531198 h 1020111"/>
              <a:gd name="connsiteX40" fmla="*/ 3031263 w 3055048"/>
              <a:gd name="connsiteY40" fmla="*/ 528555 h 1020111"/>
              <a:gd name="connsiteX41" fmla="*/ 3049762 w 3055048"/>
              <a:gd name="connsiteY41" fmla="*/ 533840 h 1020111"/>
              <a:gd name="connsiteX42" fmla="*/ 3055048 w 3055048"/>
              <a:gd name="connsiteY42" fmla="*/ 549697 h 1020111"/>
              <a:gd name="connsiteX43" fmla="*/ 3052405 w 3055048"/>
              <a:gd name="connsiteY43" fmla="*/ 594624 h 1020111"/>
              <a:gd name="connsiteX44" fmla="*/ 3041834 w 3055048"/>
              <a:gd name="connsiteY44" fmla="*/ 684479 h 1020111"/>
              <a:gd name="connsiteX45" fmla="*/ 3015406 w 3055048"/>
              <a:gd name="connsiteY45" fmla="*/ 792832 h 1020111"/>
              <a:gd name="connsiteX46" fmla="*/ 2986336 w 3055048"/>
              <a:gd name="connsiteY46" fmla="*/ 893258 h 1020111"/>
              <a:gd name="connsiteX47" fmla="*/ 2938766 w 3055048"/>
              <a:gd name="connsiteY47" fmla="*/ 1004254 h 1020111"/>
              <a:gd name="connsiteX48" fmla="*/ 2790770 w 3055048"/>
              <a:gd name="connsiteY48" fmla="*/ 1020111 h 1020111"/>
              <a:gd name="connsiteX49" fmla="*/ 2521207 w 3055048"/>
              <a:gd name="connsiteY49" fmla="*/ 1004254 h 1020111"/>
              <a:gd name="connsiteX50" fmla="*/ 2127434 w 3055048"/>
              <a:gd name="connsiteY50" fmla="*/ 975184 h 1020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055048" h="1020111">
                <a:moveTo>
                  <a:pt x="2127434" y="975184"/>
                </a:moveTo>
                <a:lnTo>
                  <a:pt x="1879013" y="951399"/>
                </a:lnTo>
                <a:lnTo>
                  <a:pt x="1712518" y="909114"/>
                </a:lnTo>
                <a:lnTo>
                  <a:pt x="1432384" y="840402"/>
                </a:lnTo>
                <a:lnTo>
                  <a:pt x="1242105" y="784904"/>
                </a:lnTo>
                <a:lnTo>
                  <a:pt x="1051825" y="718835"/>
                </a:lnTo>
                <a:lnTo>
                  <a:pt x="893258" y="652765"/>
                </a:lnTo>
                <a:lnTo>
                  <a:pt x="729406" y="576125"/>
                </a:lnTo>
                <a:lnTo>
                  <a:pt x="607839" y="507413"/>
                </a:lnTo>
                <a:lnTo>
                  <a:pt x="470414" y="420201"/>
                </a:lnTo>
                <a:lnTo>
                  <a:pt x="314491" y="306562"/>
                </a:lnTo>
                <a:lnTo>
                  <a:pt x="132139" y="163852"/>
                </a:lnTo>
                <a:lnTo>
                  <a:pt x="15857" y="66069"/>
                </a:lnTo>
                <a:lnTo>
                  <a:pt x="0" y="42284"/>
                </a:lnTo>
                <a:lnTo>
                  <a:pt x="0" y="13214"/>
                </a:lnTo>
                <a:lnTo>
                  <a:pt x="5286" y="2643"/>
                </a:lnTo>
                <a:lnTo>
                  <a:pt x="21143" y="0"/>
                </a:lnTo>
                <a:lnTo>
                  <a:pt x="50213" y="7928"/>
                </a:lnTo>
                <a:lnTo>
                  <a:pt x="211422" y="100425"/>
                </a:lnTo>
                <a:lnTo>
                  <a:pt x="428130" y="219350"/>
                </a:lnTo>
                <a:lnTo>
                  <a:pt x="618410" y="319776"/>
                </a:lnTo>
                <a:lnTo>
                  <a:pt x="769048" y="391131"/>
                </a:lnTo>
                <a:lnTo>
                  <a:pt x="948757" y="470414"/>
                </a:lnTo>
                <a:lnTo>
                  <a:pt x="1096752" y="531198"/>
                </a:lnTo>
                <a:lnTo>
                  <a:pt x="1242105" y="581410"/>
                </a:lnTo>
                <a:lnTo>
                  <a:pt x="1427099" y="634266"/>
                </a:lnTo>
                <a:lnTo>
                  <a:pt x="1609450" y="671265"/>
                </a:lnTo>
                <a:lnTo>
                  <a:pt x="1765374" y="695050"/>
                </a:lnTo>
                <a:lnTo>
                  <a:pt x="1982081" y="724120"/>
                </a:lnTo>
                <a:lnTo>
                  <a:pt x="2190861" y="742620"/>
                </a:lnTo>
                <a:lnTo>
                  <a:pt x="2468352" y="755833"/>
                </a:lnTo>
                <a:lnTo>
                  <a:pt x="2613705" y="755833"/>
                </a:lnTo>
                <a:lnTo>
                  <a:pt x="2690345" y="747905"/>
                </a:lnTo>
                <a:lnTo>
                  <a:pt x="2748486" y="734691"/>
                </a:lnTo>
                <a:lnTo>
                  <a:pt x="2798699" y="718835"/>
                </a:lnTo>
                <a:lnTo>
                  <a:pt x="2856840" y="687121"/>
                </a:lnTo>
                <a:lnTo>
                  <a:pt x="2909695" y="642194"/>
                </a:lnTo>
                <a:lnTo>
                  <a:pt x="2954622" y="586696"/>
                </a:lnTo>
                <a:lnTo>
                  <a:pt x="2983693" y="552340"/>
                </a:lnTo>
                <a:lnTo>
                  <a:pt x="3012764" y="531198"/>
                </a:lnTo>
                <a:lnTo>
                  <a:pt x="3031263" y="528555"/>
                </a:lnTo>
                <a:lnTo>
                  <a:pt x="3049762" y="533840"/>
                </a:lnTo>
                <a:lnTo>
                  <a:pt x="3055048" y="549697"/>
                </a:lnTo>
                <a:lnTo>
                  <a:pt x="3052405" y="594624"/>
                </a:lnTo>
                <a:lnTo>
                  <a:pt x="3041834" y="684479"/>
                </a:lnTo>
                <a:lnTo>
                  <a:pt x="3015406" y="792832"/>
                </a:lnTo>
                <a:lnTo>
                  <a:pt x="2986336" y="893258"/>
                </a:lnTo>
                <a:lnTo>
                  <a:pt x="2938766" y="1004254"/>
                </a:lnTo>
                <a:lnTo>
                  <a:pt x="2790770" y="1020111"/>
                </a:lnTo>
                <a:lnTo>
                  <a:pt x="2521207" y="1004254"/>
                </a:lnTo>
                <a:lnTo>
                  <a:pt x="2127434" y="97518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DCC0037-A77C-184E-95C7-226A48613CD3}"/>
              </a:ext>
            </a:extLst>
          </p:cNvPr>
          <p:cNvSpPr/>
          <p:nvPr/>
        </p:nvSpPr>
        <p:spPr>
          <a:xfrm>
            <a:off x="3454400" y="2273300"/>
            <a:ext cx="3279775" cy="679450"/>
          </a:xfrm>
          <a:custGeom>
            <a:avLst/>
            <a:gdLst>
              <a:gd name="connsiteX0" fmla="*/ 1273175 w 3279775"/>
              <a:gd name="connsiteY0" fmla="*/ 504825 h 679450"/>
              <a:gd name="connsiteX1" fmla="*/ 765175 w 3279775"/>
              <a:gd name="connsiteY1" fmla="*/ 577850 h 679450"/>
              <a:gd name="connsiteX2" fmla="*/ 314325 w 3279775"/>
              <a:gd name="connsiteY2" fmla="*/ 641350 h 679450"/>
              <a:gd name="connsiteX3" fmla="*/ 53975 w 3279775"/>
              <a:gd name="connsiteY3" fmla="*/ 679450 h 679450"/>
              <a:gd name="connsiteX4" fmla="*/ 0 w 3279775"/>
              <a:gd name="connsiteY4" fmla="*/ 523875 h 679450"/>
              <a:gd name="connsiteX5" fmla="*/ 508000 w 3279775"/>
              <a:gd name="connsiteY5" fmla="*/ 444500 h 679450"/>
              <a:gd name="connsiteX6" fmla="*/ 1003300 w 3279775"/>
              <a:gd name="connsiteY6" fmla="*/ 368300 h 679450"/>
              <a:gd name="connsiteX7" fmla="*/ 1517650 w 3279775"/>
              <a:gd name="connsiteY7" fmla="*/ 282575 h 679450"/>
              <a:gd name="connsiteX8" fmla="*/ 1720850 w 3279775"/>
              <a:gd name="connsiteY8" fmla="*/ 241300 h 679450"/>
              <a:gd name="connsiteX9" fmla="*/ 2082800 w 3279775"/>
              <a:gd name="connsiteY9" fmla="*/ 187325 h 679450"/>
              <a:gd name="connsiteX10" fmla="*/ 2470150 w 3279775"/>
              <a:gd name="connsiteY10" fmla="*/ 130175 h 679450"/>
              <a:gd name="connsiteX11" fmla="*/ 2540000 w 3279775"/>
              <a:gd name="connsiteY11" fmla="*/ 101600 h 679450"/>
              <a:gd name="connsiteX12" fmla="*/ 2606675 w 3279775"/>
              <a:gd name="connsiteY12" fmla="*/ 73025 h 679450"/>
              <a:gd name="connsiteX13" fmla="*/ 2657475 w 3279775"/>
              <a:gd name="connsiteY13" fmla="*/ 47625 h 679450"/>
              <a:gd name="connsiteX14" fmla="*/ 2689225 w 3279775"/>
              <a:gd name="connsiteY14" fmla="*/ 22225 h 679450"/>
              <a:gd name="connsiteX15" fmla="*/ 2717800 w 3279775"/>
              <a:gd name="connsiteY15" fmla="*/ 3175 h 679450"/>
              <a:gd name="connsiteX16" fmla="*/ 2759075 w 3279775"/>
              <a:gd name="connsiteY16" fmla="*/ 0 h 679450"/>
              <a:gd name="connsiteX17" fmla="*/ 2816225 w 3279775"/>
              <a:gd name="connsiteY17" fmla="*/ 3175 h 679450"/>
              <a:gd name="connsiteX18" fmla="*/ 2921000 w 3279775"/>
              <a:gd name="connsiteY18" fmla="*/ 28575 h 679450"/>
              <a:gd name="connsiteX19" fmla="*/ 3073400 w 3279775"/>
              <a:gd name="connsiteY19" fmla="*/ 76200 h 679450"/>
              <a:gd name="connsiteX20" fmla="*/ 3260725 w 3279775"/>
              <a:gd name="connsiteY20" fmla="*/ 152400 h 679450"/>
              <a:gd name="connsiteX21" fmla="*/ 3270250 w 3279775"/>
              <a:gd name="connsiteY21" fmla="*/ 168275 h 679450"/>
              <a:gd name="connsiteX22" fmla="*/ 3279775 w 3279775"/>
              <a:gd name="connsiteY22" fmla="*/ 203200 h 679450"/>
              <a:gd name="connsiteX23" fmla="*/ 3273425 w 3279775"/>
              <a:gd name="connsiteY23" fmla="*/ 247650 h 679450"/>
              <a:gd name="connsiteX24" fmla="*/ 3248025 w 3279775"/>
              <a:gd name="connsiteY24" fmla="*/ 285750 h 679450"/>
              <a:gd name="connsiteX25" fmla="*/ 3178175 w 3279775"/>
              <a:gd name="connsiteY25" fmla="*/ 307975 h 679450"/>
              <a:gd name="connsiteX26" fmla="*/ 3070225 w 3279775"/>
              <a:gd name="connsiteY26" fmla="*/ 327025 h 679450"/>
              <a:gd name="connsiteX27" fmla="*/ 2873375 w 3279775"/>
              <a:gd name="connsiteY27" fmla="*/ 330200 h 679450"/>
              <a:gd name="connsiteX28" fmla="*/ 2568575 w 3279775"/>
              <a:gd name="connsiteY28" fmla="*/ 349250 h 679450"/>
              <a:gd name="connsiteX29" fmla="*/ 2289175 w 3279775"/>
              <a:gd name="connsiteY29" fmla="*/ 381000 h 679450"/>
              <a:gd name="connsiteX30" fmla="*/ 1743075 w 3279775"/>
              <a:gd name="connsiteY30" fmla="*/ 444500 h 679450"/>
              <a:gd name="connsiteX31" fmla="*/ 1273175 w 3279775"/>
              <a:gd name="connsiteY31" fmla="*/ 504825 h 67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279775" h="679450">
                <a:moveTo>
                  <a:pt x="1273175" y="504825"/>
                </a:moveTo>
                <a:lnTo>
                  <a:pt x="765175" y="577850"/>
                </a:lnTo>
                <a:lnTo>
                  <a:pt x="314325" y="641350"/>
                </a:lnTo>
                <a:lnTo>
                  <a:pt x="53975" y="679450"/>
                </a:lnTo>
                <a:lnTo>
                  <a:pt x="0" y="523875"/>
                </a:lnTo>
                <a:lnTo>
                  <a:pt x="508000" y="444500"/>
                </a:lnTo>
                <a:lnTo>
                  <a:pt x="1003300" y="368300"/>
                </a:lnTo>
                <a:lnTo>
                  <a:pt x="1517650" y="282575"/>
                </a:lnTo>
                <a:lnTo>
                  <a:pt x="1720850" y="241300"/>
                </a:lnTo>
                <a:lnTo>
                  <a:pt x="2082800" y="187325"/>
                </a:lnTo>
                <a:lnTo>
                  <a:pt x="2470150" y="130175"/>
                </a:lnTo>
                <a:lnTo>
                  <a:pt x="2540000" y="101600"/>
                </a:lnTo>
                <a:lnTo>
                  <a:pt x="2606675" y="73025"/>
                </a:lnTo>
                <a:lnTo>
                  <a:pt x="2657475" y="47625"/>
                </a:lnTo>
                <a:lnTo>
                  <a:pt x="2689225" y="22225"/>
                </a:lnTo>
                <a:lnTo>
                  <a:pt x="2717800" y="3175"/>
                </a:lnTo>
                <a:lnTo>
                  <a:pt x="2759075" y="0"/>
                </a:lnTo>
                <a:lnTo>
                  <a:pt x="2816225" y="3175"/>
                </a:lnTo>
                <a:lnTo>
                  <a:pt x="2921000" y="28575"/>
                </a:lnTo>
                <a:lnTo>
                  <a:pt x="3073400" y="76200"/>
                </a:lnTo>
                <a:lnTo>
                  <a:pt x="3260725" y="152400"/>
                </a:lnTo>
                <a:lnTo>
                  <a:pt x="3270250" y="168275"/>
                </a:lnTo>
                <a:lnTo>
                  <a:pt x="3279775" y="203200"/>
                </a:lnTo>
                <a:lnTo>
                  <a:pt x="3273425" y="247650"/>
                </a:lnTo>
                <a:lnTo>
                  <a:pt x="3248025" y="285750"/>
                </a:lnTo>
                <a:lnTo>
                  <a:pt x="3178175" y="307975"/>
                </a:lnTo>
                <a:lnTo>
                  <a:pt x="3070225" y="327025"/>
                </a:lnTo>
                <a:lnTo>
                  <a:pt x="2873375" y="330200"/>
                </a:lnTo>
                <a:lnTo>
                  <a:pt x="2568575" y="349250"/>
                </a:lnTo>
                <a:lnTo>
                  <a:pt x="2289175" y="381000"/>
                </a:lnTo>
                <a:lnTo>
                  <a:pt x="1743075" y="444500"/>
                </a:lnTo>
                <a:lnTo>
                  <a:pt x="1273175" y="504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03B292B-7B9D-8747-9CDB-F2A8C51C6402}"/>
              </a:ext>
            </a:extLst>
          </p:cNvPr>
          <p:cNvSpPr/>
          <p:nvPr/>
        </p:nvSpPr>
        <p:spPr>
          <a:xfrm>
            <a:off x="3427413" y="3600450"/>
            <a:ext cx="1395412" cy="419100"/>
          </a:xfrm>
          <a:custGeom>
            <a:avLst/>
            <a:gdLst>
              <a:gd name="connsiteX0" fmla="*/ 411956 w 1395412"/>
              <a:gd name="connsiteY0" fmla="*/ 366713 h 419100"/>
              <a:gd name="connsiteX1" fmla="*/ 0 w 1395412"/>
              <a:gd name="connsiteY1" fmla="*/ 419100 h 419100"/>
              <a:gd name="connsiteX2" fmla="*/ 9525 w 1395412"/>
              <a:gd name="connsiteY2" fmla="*/ 230981 h 419100"/>
              <a:gd name="connsiteX3" fmla="*/ 152400 w 1395412"/>
              <a:gd name="connsiteY3" fmla="*/ 226219 h 419100"/>
              <a:gd name="connsiteX4" fmla="*/ 340519 w 1395412"/>
              <a:gd name="connsiteY4" fmla="*/ 204788 h 419100"/>
              <a:gd name="connsiteX5" fmla="*/ 504825 w 1395412"/>
              <a:gd name="connsiteY5" fmla="*/ 176213 h 419100"/>
              <a:gd name="connsiteX6" fmla="*/ 661987 w 1395412"/>
              <a:gd name="connsiteY6" fmla="*/ 142875 h 419100"/>
              <a:gd name="connsiteX7" fmla="*/ 807244 w 1395412"/>
              <a:gd name="connsiteY7" fmla="*/ 104775 h 419100"/>
              <a:gd name="connsiteX8" fmla="*/ 902494 w 1395412"/>
              <a:gd name="connsiteY8" fmla="*/ 71438 h 419100"/>
              <a:gd name="connsiteX9" fmla="*/ 969169 w 1395412"/>
              <a:gd name="connsiteY9" fmla="*/ 40481 h 419100"/>
              <a:gd name="connsiteX10" fmla="*/ 1026319 w 1395412"/>
              <a:gd name="connsiteY10" fmla="*/ 9525 h 419100"/>
              <a:gd name="connsiteX11" fmla="*/ 1054894 w 1395412"/>
              <a:gd name="connsiteY11" fmla="*/ 0 h 419100"/>
              <a:gd name="connsiteX12" fmla="*/ 1102519 w 1395412"/>
              <a:gd name="connsiteY12" fmla="*/ 0 h 419100"/>
              <a:gd name="connsiteX13" fmla="*/ 1143000 w 1395412"/>
              <a:gd name="connsiteY13" fmla="*/ 7144 h 419100"/>
              <a:gd name="connsiteX14" fmla="*/ 1185862 w 1395412"/>
              <a:gd name="connsiteY14" fmla="*/ 21431 h 419100"/>
              <a:gd name="connsiteX15" fmla="*/ 1228725 w 1395412"/>
              <a:gd name="connsiteY15" fmla="*/ 47625 h 419100"/>
              <a:gd name="connsiteX16" fmla="*/ 1283494 w 1395412"/>
              <a:gd name="connsiteY16" fmla="*/ 88106 h 419100"/>
              <a:gd name="connsiteX17" fmla="*/ 1340644 w 1395412"/>
              <a:gd name="connsiteY17" fmla="*/ 150019 h 419100"/>
              <a:gd name="connsiteX18" fmla="*/ 1381125 w 1395412"/>
              <a:gd name="connsiteY18" fmla="*/ 200025 h 419100"/>
              <a:gd name="connsiteX19" fmla="*/ 1393031 w 1395412"/>
              <a:gd name="connsiteY19" fmla="*/ 226219 h 419100"/>
              <a:gd name="connsiteX20" fmla="*/ 1395412 w 1395412"/>
              <a:gd name="connsiteY20" fmla="*/ 247650 h 419100"/>
              <a:gd name="connsiteX21" fmla="*/ 1385887 w 1395412"/>
              <a:gd name="connsiteY21" fmla="*/ 285750 h 419100"/>
              <a:gd name="connsiteX22" fmla="*/ 1362075 w 1395412"/>
              <a:gd name="connsiteY22" fmla="*/ 319088 h 419100"/>
              <a:gd name="connsiteX23" fmla="*/ 1266825 w 1395412"/>
              <a:gd name="connsiteY23" fmla="*/ 411956 h 419100"/>
              <a:gd name="connsiteX24" fmla="*/ 1012031 w 1395412"/>
              <a:gd name="connsiteY24" fmla="*/ 314325 h 419100"/>
              <a:gd name="connsiteX25" fmla="*/ 985837 w 1395412"/>
              <a:gd name="connsiteY25" fmla="*/ 300038 h 419100"/>
              <a:gd name="connsiteX26" fmla="*/ 954881 w 1395412"/>
              <a:gd name="connsiteY26" fmla="*/ 290513 h 419100"/>
              <a:gd name="connsiteX27" fmla="*/ 890587 w 1395412"/>
              <a:gd name="connsiteY27" fmla="*/ 300038 h 419100"/>
              <a:gd name="connsiteX28" fmla="*/ 411956 w 1395412"/>
              <a:gd name="connsiteY28" fmla="*/ 366713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95412" h="419100">
                <a:moveTo>
                  <a:pt x="411956" y="366713"/>
                </a:moveTo>
                <a:lnTo>
                  <a:pt x="0" y="419100"/>
                </a:lnTo>
                <a:lnTo>
                  <a:pt x="9525" y="230981"/>
                </a:lnTo>
                <a:lnTo>
                  <a:pt x="152400" y="226219"/>
                </a:lnTo>
                <a:lnTo>
                  <a:pt x="340519" y="204788"/>
                </a:lnTo>
                <a:lnTo>
                  <a:pt x="504825" y="176213"/>
                </a:lnTo>
                <a:lnTo>
                  <a:pt x="661987" y="142875"/>
                </a:lnTo>
                <a:lnTo>
                  <a:pt x="807244" y="104775"/>
                </a:lnTo>
                <a:lnTo>
                  <a:pt x="902494" y="71438"/>
                </a:lnTo>
                <a:lnTo>
                  <a:pt x="969169" y="40481"/>
                </a:lnTo>
                <a:lnTo>
                  <a:pt x="1026319" y="9525"/>
                </a:lnTo>
                <a:lnTo>
                  <a:pt x="1054894" y="0"/>
                </a:lnTo>
                <a:lnTo>
                  <a:pt x="1102519" y="0"/>
                </a:lnTo>
                <a:lnTo>
                  <a:pt x="1143000" y="7144"/>
                </a:lnTo>
                <a:lnTo>
                  <a:pt x="1185862" y="21431"/>
                </a:lnTo>
                <a:lnTo>
                  <a:pt x="1228725" y="47625"/>
                </a:lnTo>
                <a:lnTo>
                  <a:pt x="1283494" y="88106"/>
                </a:lnTo>
                <a:lnTo>
                  <a:pt x="1340644" y="150019"/>
                </a:lnTo>
                <a:lnTo>
                  <a:pt x="1381125" y="200025"/>
                </a:lnTo>
                <a:lnTo>
                  <a:pt x="1393031" y="226219"/>
                </a:lnTo>
                <a:lnTo>
                  <a:pt x="1395412" y="247650"/>
                </a:lnTo>
                <a:lnTo>
                  <a:pt x="1385887" y="285750"/>
                </a:lnTo>
                <a:lnTo>
                  <a:pt x="1362075" y="319088"/>
                </a:lnTo>
                <a:lnTo>
                  <a:pt x="1266825" y="411956"/>
                </a:lnTo>
                <a:lnTo>
                  <a:pt x="1012031" y="314325"/>
                </a:lnTo>
                <a:lnTo>
                  <a:pt x="985837" y="300038"/>
                </a:lnTo>
                <a:lnTo>
                  <a:pt x="954881" y="290513"/>
                </a:lnTo>
                <a:lnTo>
                  <a:pt x="890587" y="300038"/>
                </a:lnTo>
                <a:lnTo>
                  <a:pt x="411956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BA6CBF9-1D25-7D47-9598-FADACC4D73B0}"/>
              </a:ext>
            </a:extLst>
          </p:cNvPr>
          <p:cNvSpPr/>
          <p:nvPr/>
        </p:nvSpPr>
        <p:spPr>
          <a:xfrm rot="16200000">
            <a:off x="3386931" y="4283869"/>
            <a:ext cx="1800225" cy="909638"/>
          </a:xfrm>
          <a:custGeom>
            <a:avLst/>
            <a:gdLst>
              <a:gd name="connsiteX0" fmla="*/ 564356 w 1800225"/>
              <a:gd name="connsiteY0" fmla="*/ 492918 h 909637"/>
              <a:gd name="connsiteX1" fmla="*/ 388143 w 1800225"/>
              <a:gd name="connsiteY1" fmla="*/ 409575 h 909637"/>
              <a:gd name="connsiteX2" fmla="*/ 240506 w 1800225"/>
              <a:gd name="connsiteY2" fmla="*/ 323850 h 909637"/>
              <a:gd name="connsiteX3" fmla="*/ 150018 w 1800225"/>
              <a:gd name="connsiteY3" fmla="*/ 261937 h 909637"/>
              <a:gd name="connsiteX4" fmla="*/ 73818 w 1800225"/>
              <a:gd name="connsiteY4" fmla="*/ 195262 h 909637"/>
              <a:gd name="connsiteX5" fmla="*/ 40481 w 1800225"/>
              <a:gd name="connsiteY5" fmla="*/ 159543 h 909637"/>
              <a:gd name="connsiteX6" fmla="*/ 19050 w 1800225"/>
              <a:gd name="connsiteY6" fmla="*/ 130968 h 909637"/>
              <a:gd name="connsiteX7" fmla="*/ 0 w 1800225"/>
              <a:gd name="connsiteY7" fmla="*/ 90487 h 909637"/>
              <a:gd name="connsiteX8" fmla="*/ 2381 w 1800225"/>
              <a:gd name="connsiteY8" fmla="*/ 61912 h 909637"/>
              <a:gd name="connsiteX9" fmla="*/ 14287 w 1800225"/>
              <a:gd name="connsiteY9" fmla="*/ 42862 h 909637"/>
              <a:gd name="connsiteX10" fmla="*/ 47625 w 1800225"/>
              <a:gd name="connsiteY10" fmla="*/ 30956 h 909637"/>
              <a:gd name="connsiteX11" fmla="*/ 242887 w 1800225"/>
              <a:gd name="connsiteY11" fmla="*/ 0 h 909637"/>
              <a:gd name="connsiteX12" fmla="*/ 531018 w 1800225"/>
              <a:gd name="connsiteY12" fmla="*/ 207168 h 909637"/>
              <a:gd name="connsiteX13" fmla="*/ 709612 w 1800225"/>
              <a:gd name="connsiteY13" fmla="*/ 285750 h 909637"/>
              <a:gd name="connsiteX14" fmla="*/ 1014412 w 1800225"/>
              <a:gd name="connsiteY14" fmla="*/ 409575 h 909637"/>
              <a:gd name="connsiteX15" fmla="*/ 1302543 w 1800225"/>
              <a:gd name="connsiteY15" fmla="*/ 509587 h 909637"/>
              <a:gd name="connsiteX16" fmla="*/ 1614487 w 1800225"/>
              <a:gd name="connsiteY16" fmla="*/ 604837 h 909637"/>
              <a:gd name="connsiteX17" fmla="*/ 1681162 w 1800225"/>
              <a:gd name="connsiteY17" fmla="*/ 619125 h 909637"/>
              <a:gd name="connsiteX18" fmla="*/ 1702593 w 1800225"/>
              <a:gd name="connsiteY18" fmla="*/ 614362 h 909637"/>
              <a:gd name="connsiteX19" fmla="*/ 1800225 w 1800225"/>
              <a:gd name="connsiteY19" fmla="*/ 571500 h 909637"/>
              <a:gd name="connsiteX20" fmla="*/ 1690687 w 1800225"/>
              <a:gd name="connsiteY20" fmla="*/ 909637 h 909637"/>
              <a:gd name="connsiteX21" fmla="*/ 1478756 w 1800225"/>
              <a:gd name="connsiteY21" fmla="*/ 821531 h 909637"/>
              <a:gd name="connsiteX22" fmla="*/ 1135856 w 1800225"/>
              <a:gd name="connsiteY22" fmla="*/ 695325 h 909637"/>
              <a:gd name="connsiteX23" fmla="*/ 735806 w 1800225"/>
              <a:gd name="connsiteY23" fmla="*/ 554831 h 909637"/>
              <a:gd name="connsiteX24" fmla="*/ 564356 w 1800225"/>
              <a:gd name="connsiteY24" fmla="*/ 492918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00225" h="909637">
                <a:moveTo>
                  <a:pt x="564356" y="492918"/>
                </a:moveTo>
                <a:lnTo>
                  <a:pt x="388143" y="409575"/>
                </a:lnTo>
                <a:lnTo>
                  <a:pt x="240506" y="323850"/>
                </a:lnTo>
                <a:lnTo>
                  <a:pt x="150018" y="261937"/>
                </a:lnTo>
                <a:lnTo>
                  <a:pt x="73818" y="195262"/>
                </a:lnTo>
                <a:lnTo>
                  <a:pt x="40481" y="159543"/>
                </a:lnTo>
                <a:lnTo>
                  <a:pt x="19050" y="130968"/>
                </a:lnTo>
                <a:lnTo>
                  <a:pt x="0" y="90487"/>
                </a:lnTo>
                <a:lnTo>
                  <a:pt x="2381" y="61912"/>
                </a:lnTo>
                <a:lnTo>
                  <a:pt x="14287" y="42862"/>
                </a:lnTo>
                <a:lnTo>
                  <a:pt x="47625" y="30956"/>
                </a:lnTo>
                <a:lnTo>
                  <a:pt x="242887" y="0"/>
                </a:lnTo>
                <a:lnTo>
                  <a:pt x="531018" y="207168"/>
                </a:lnTo>
                <a:lnTo>
                  <a:pt x="709612" y="285750"/>
                </a:lnTo>
                <a:lnTo>
                  <a:pt x="1014412" y="409575"/>
                </a:lnTo>
                <a:lnTo>
                  <a:pt x="1302543" y="509587"/>
                </a:lnTo>
                <a:lnTo>
                  <a:pt x="1614487" y="604837"/>
                </a:lnTo>
                <a:lnTo>
                  <a:pt x="1681162" y="619125"/>
                </a:lnTo>
                <a:lnTo>
                  <a:pt x="1702593" y="614362"/>
                </a:lnTo>
                <a:lnTo>
                  <a:pt x="1800225" y="571500"/>
                </a:lnTo>
                <a:lnTo>
                  <a:pt x="1690687" y="909637"/>
                </a:lnTo>
                <a:lnTo>
                  <a:pt x="1478756" y="821531"/>
                </a:lnTo>
                <a:lnTo>
                  <a:pt x="1135856" y="695325"/>
                </a:lnTo>
                <a:lnTo>
                  <a:pt x="735806" y="554831"/>
                </a:lnTo>
                <a:lnTo>
                  <a:pt x="564356" y="4929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162FFE6-026C-C742-B818-FF54CE3F0823}"/>
              </a:ext>
            </a:extLst>
          </p:cNvPr>
          <p:cNvSpPr/>
          <p:nvPr/>
        </p:nvSpPr>
        <p:spPr>
          <a:xfrm>
            <a:off x="3532188" y="5010150"/>
            <a:ext cx="563562" cy="447675"/>
          </a:xfrm>
          <a:custGeom>
            <a:avLst/>
            <a:gdLst>
              <a:gd name="connsiteX0" fmla="*/ 161925 w 564356"/>
              <a:gd name="connsiteY0" fmla="*/ 40481 h 447675"/>
              <a:gd name="connsiteX1" fmla="*/ 302419 w 564356"/>
              <a:gd name="connsiteY1" fmla="*/ 100013 h 447675"/>
              <a:gd name="connsiteX2" fmla="*/ 352425 w 564356"/>
              <a:gd name="connsiteY2" fmla="*/ 119063 h 447675"/>
              <a:gd name="connsiteX3" fmla="*/ 392906 w 564356"/>
              <a:gd name="connsiteY3" fmla="*/ 128588 h 447675"/>
              <a:gd name="connsiteX4" fmla="*/ 421481 w 564356"/>
              <a:gd name="connsiteY4" fmla="*/ 130969 h 447675"/>
              <a:gd name="connsiteX5" fmla="*/ 452437 w 564356"/>
              <a:gd name="connsiteY5" fmla="*/ 128588 h 447675"/>
              <a:gd name="connsiteX6" fmla="*/ 564356 w 564356"/>
              <a:gd name="connsiteY6" fmla="*/ 71438 h 447675"/>
              <a:gd name="connsiteX7" fmla="*/ 323850 w 564356"/>
              <a:gd name="connsiteY7" fmla="*/ 447675 h 447675"/>
              <a:gd name="connsiteX8" fmla="*/ 285750 w 564356"/>
              <a:gd name="connsiteY8" fmla="*/ 357188 h 447675"/>
              <a:gd name="connsiteX9" fmla="*/ 242887 w 564356"/>
              <a:gd name="connsiteY9" fmla="*/ 276225 h 447675"/>
              <a:gd name="connsiteX10" fmla="*/ 200025 w 564356"/>
              <a:gd name="connsiteY10" fmla="*/ 216694 h 447675"/>
              <a:gd name="connsiteX11" fmla="*/ 159544 w 564356"/>
              <a:gd name="connsiteY11" fmla="*/ 176213 h 447675"/>
              <a:gd name="connsiteX12" fmla="*/ 128587 w 564356"/>
              <a:gd name="connsiteY12" fmla="*/ 150019 h 447675"/>
              <a:gd name="connsiteX13" fmla="*/ 80962 w 564356"/>
              <a:gd name="connsiteY13" fmla="*/ 119063 h 447675"/>
              <a:gd name="connsiteX14" fmla="*/ 28575 w 564356"/>
              <a:gd name="connsiteY14" fmla="*/ 95250 h 447675"/>
              <a:gd name="connsiteX15" fmla="*/ 11906 w 564356"/>
              <a:gd name="connsiteY15" fmla="*/ 80963 h 447675"/>
              <a:gd name="connsiteX16" fmla="*/ 2381 w 564356"/>
              <a:gd name="connsiteY16" fmla="*/ 54769 h 447675"/>
              <a:gd name="connsiteX17" fmla="*/ 0 w 564356"/>
              <a:gd name="connsiteY17" fmla="*/ 33338 h 447675"/>
              <a:gd name="connsiteX18" fmla="*/ 9525 w 564356"/>
              <a:gd name="connsiteY18" fmla="*/ 14288 h 447675"/>
              <a:gd name="connsiteX19" fmla="*/ 42862 w 564356"/>
              <a:gd name="connsiteY19" fmla="*/ 2381 h 447675"/>
              <a:gd name="connsiteX20" fmla="*/ 73819 w 564356"/>
              <a:gd name="connsiteY20" fmla="*/ 0 h 447675"/>
              <a:gd name="connsiteX21" fmla="*/ 161925 w 564356"/>
              <a:gd name="connsiteY21" fmla="*/ 40481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64356" h="447675">
                <a:moveTo>
                  <a:pt x="161925" y="40481"/>
                </a:moveTo>
                <a:lnTo>
                  <a:pt x="302419" y="100013"/>
                </a:lnTo>
                <a:lnTo>
                  <a:pt x="352425" y="119063"/>
                </a:lnTo>
                <a:lnTo>
                  <a:pt x="392906" y="128588"/>
                </a:lnTo>
                <a:lnTo>
                  <a:pt x="421481" y="130969"/>
                </a:lnTo>
                <a:lnTo>
                  <a:pt x="452437" y="128588"/>
                </a:lnTo>
                <a:lnTo>
                  <a:pt x="564356" y="71438"/>
                </a:lnTo>
                <a:lnTo>
                  <a:pt x="323850" y="447675"/>
                </a:lnTo>
                <a:lnTo>
                  <a:pt x="285750" y="357188"/>
                </a:lnTo>
                <a:lnTo>
                  <a:pt x="242887" y="276225"/>
                </a:lnTo>
                <a:lnTo>
                  <a:pt x="200025" y="216694"/>
                </a:lnTo>
                <a:lnTo>
                  <a:pt x="159544" y="176213"/>
                </a:lnTo>
                <a:lnTo>
                  <a:pt x="128587" y="150019"/>
                </a:lnTo>
                <a:lnTo>
                  <a:pt x="80962" y="119063"/>
                </a:lnTo>
                <a:lnTo>
                  <a:pt x="28575" y="95250"/>
                </a:lnTo>
                <a:lnTo>
                  <a:pt x="11906" y="80963"/>
                </a:lnTo>
                <a:lnTo>
                  <a:pt x="2381" y="54769"/>
                </a:lnTo>
                <a:lnTo>
                  <a:pt x="0" y="33338"/>
                </a:lnTo>
                <a:lnTo>
                  <a:pt x="9525" y="14288"/>
                </a:lnTo>
                <a:lnTo>
                  <a:pt x="42862" y="2381"/>
                </a:lnTo>
                <a:lnTo>
                  <a:pt x="73819" y="0"/>
                </a:lnTo>
                <a:lnTo>
                  <a:pt x="161925" y="40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D69E503-BE76-6F41-9E83-EA9C69FBF419}"/>
              </a:ext>
            </a:extLst>
          </p:cNvPr>
          <p:cNvSpPr/>
          <p:nvPr/>
        </p:nvSpPr>
        <p:spPr>
          <a:xfrm rot="16200000">
            <a:off x="3490119" y="2486819"/>
            <a:ext cx="4560888" cy="2508250"/>
          </a:xfrm>
          <a:custGeom>
            <a:avLst/>
            <a:gdLst>
              <a:gd name="connsiteX0" fmla="*/ 1253490 w 4560570"/>
              <a:gd name="connsiteY0" fmla="*/ 1470660 h 2506980"/>
              <a:gd name="connsiteX1" fmla="*/ 1036320 w 4560570"/>
              <a:gd name="connsiteY1" fmla="*/ 1623060 h 2506980"/>
              <a:gd name="connsiteX2" fmla="*/ 868680 w 4560570"/>
              <a:gd name="connsiteY2" fmla="*/ 1764030 h 2506980"/>
              <a:gd name="connsiteX3" fmla="*/ 704850 w 4560570"/>
              <a:gd name="connsiteY3" fmla="*/ 1916430 h 2506980"/>
              <a:gd name="connsiteX4" fmla="*/ 613410 w 4560570"/>
              <a:gd name="connsiteY4" fmla="*/ 2015490 h 2506980"/>
              <a:gd name="connsiteX5" fmla="*/ 560070 w 4560570"/>
              <a:gd name="connsiteY5" fmla="*/ 2095500 h 2506980"/>
              <a:gd name="connsiteX6" fmla="*/ 541020 w 4560570"/>
              <a:gd name="connsiteY6" fmla="*/ 2148840 h 2506980"/>
              <a:gd name="connsiteX7" fmla="*/ 281940 w 4560570"/>
              <a:gd name="connsiteY7" fmla="*/ 2465070 h 2506980"/>
              <a:gd name="connsiteX8" fmla="*/ 201930 w 4560570"/>
              <a:gd name="connsiteY8" fmla="*/ 2495550 h 2506980"/>
              <a:gd name="connsiteX9" fmla="*/ 152400 w 4560570"/>
              <a:gd name="connsiteY9" fmla="*/ 2506980 h 2506980"/>
              <a:gd name="connsiteX10" fmla="*/ 106680 w 4560570"/>
              <a:gd name="connsiteY10" fmla="*/ 2506980 h 2506980"/>
              <a:gd name="connsiteX11" fmla="*/ 64770 w 4560570"/>
              <a:gd name="connsiteY11" fmla="*/ 2499360 h 2506980"/>
              <a:gd name="connsiteX12" fmla="*/ 38100 w 4560570"/>
              <a:gd name="connsiteY12" fmla="*/ 2484120 h 2506980"/>
              <a:gd name="connsiteX13" fmla="*/ 15240 w 4560570"/>
              <a:gd name="connsiteY13" fmla="*/ 2461260 h 2506980"/>
              <a:gd name="connsiteX14" fmla="*/ 0 w 4560570"/>
              <a:gd name="connsiteY14" fmla="*/ 2407920 h 2506980"/>
              <a:gd name="connsiteX15" fmla="*/ 0 w 4560570"/>
              <a:gd name="connsiteY15" fmla="*/ 2350770 h 2506980"/>
              <a:gd name="connsiteX16" fmla="*/ 26670 w 4560570"/>
              <a:gd name="connsiteY16" fmla="*/ 2282190 h 2506980"/>
              <a:gd name="connsiteX17" fmla="*/ 64770 w 4560570"/>
              <a:gd name="connsiteY17" fmla="*/ 2202180 h 2506980"/>
              <a:gd name="connsiteX18" fmla="*/ 140970 w 4560570"/>
              <a:gd name="connsiteY18" fmla="*/ 2103120 h 2506980"/>
              <a:gd name="connsiteX19" fmla="*/ 247650 w 4560570"/>
              <a:gd name="connsiteY19" fmla="*/ 1985010 h 2506980"/>
              <a:gd name="connsiteX20" fmla="*/ 422910 w 4560570"/>
              <a:gd name="connsiteY20" fmla="*/ 1817370 h 2506980"/>
              <a:gd name="connsiteX21" fmla="*/ 624840 w 4560570"/>
              <a:gd name="connsiteY21" fmla="*/ 1642110 h 2506980"/>
              <a:gd name="connsiteX22" fmla="*/ 792480 w 4560570"/>
              <a:gd name="connsiteY22" fmla="*/ 1516380 h 2506980"/>
              <a:gd name="connsiteX23" fmla="*/ 971550 w 4560570"/>
              <a:gd name="connsiteY23" fmla="*/ 1390650 h 2506980"/>
              <a:gd name="connsiteX24" fmla="*/ 1131570 w 4560570"/>
              <a:gd name="connsiteY24" fmla="*/ 1291590 h 2506980"/>
              <a:gd name="connsiteX25" fmla="*/ 1291590 w 4560570"/>
              <a:gd name="connsiteY25" fmla="*/ 1188720 h 2506980"/>
              <a:gd name="connsiteX26" fmla="*/ 1489710 w 4560570"/>
              <a:gd name="connsiteY26" fmla="*/ 1078230 h 2506980"/>
              <a:gd name="connsiteX27" fmla="*/ 1741170 w 4560570"/>
              <a:gd name="connsiteY27" fmla="*/ 963930 h 2506980"/>
              <a:gd name="connsiteX28" fmla="*/ 2004060 w 4560570"/>
              <a:gd name="connsiteY28" fmla="*/ 857250 h 2506980"/>
              <a:gd name="connsiteX29" fmla="*/ 2259330 w 4560570"/>
              <a:gd name="connsiteY29" fmla="*/ 762000 h 2506980"/>
              <a:gd name="connsiteX30" fmla="*/ 2503170 w 4560570"/>
              <a:gd name="connsiteY30" fmla="*/ 685800 h 2506980"/>
              <a:gd name="connsiteX31" fmla="*/ 2834640 w 4560570"/>
              <a:gd name="connsiteY31" fmla="*/ 594360 h 2506980"/>
              <a:gd name="connsiteX32" fmla="*/ 3105150 w 4560570"/>
              <a:gd name="connsiteY32" fmla="*/ 533400 h 2506980"/>
              <a:gd name="connsiteX33" fmla="*/ 3280410 w 4560570"/>
              <a:gd name="connsiteY33" fmla="*/ 495300 h 2506980"/>
              <a:gd name="connsiteX34" fmla="*/ 3459480 w 4560570"/>
              <a:gd name="connsiteY34" fmla="*/ 453390 h 2506980"/>
              <a:gd name="connsiteX35" fmla="*/ 3928110 w 4560570"/>
              <a:gd name="connsiteY35" fmla="*/ 373380 h 2506980"/>
              <a:gd name="connsiteX36" fmla="*/ 4076700 w 4560570"/>
              <a:gd name="connsiteY36" fmla="*/ 350520 h 2506980"/>
              <a:gd name="connsiteX37" fmla="*/ 4210050 w 4560570"/>
              <a:gd name="connsiteY37" fmla="*/ 323850 h 2506980"/>
              <a:gd name="connsiteX38" fmla="*/ 4259580 w 4560570"/>
              <a:gd name="connsiteY38" fmla="*/ 304800 h 2506980"/>
              <a:gd name="connsiteX39" fmla="*/ 4297680 w 4560570"/>
              <a:gd name="connsiteY39" fmla="*/ 281940 h 2506980"/>
              <a:gd name="connsiteX40" fmla="*/ 4358640 w 4560570"/>
              <a:gd name="connsiteY40" fmla="*/ 228600 h 2506980"/>
              <a:gd name="connsiteX41" fmla="*/ 4423410 w 4560570"/>
              <a:gd name="connsiteY41" fmla="*/ 137160 h 2506980"/>
              <a:gd name="connsiteX42" fmla="*/ 4495800 w 4560570"/>
              <a:gd name="connsiteY42" fmla="*/ 19050 h 2506980"/>
              <a:gd name="connsiteX43" fmla="*/ 4522470 w 4560570"/>
              <a:gd name="connsiteY43" fmla="*/ 0 h 2506980"/>
              <a:gd name="connsiteX44" fmla="*/ 4537710 w 4560570"/>
              <a:gd name="connsiteY44" fmla="*/ 0 h 2506980"/>
              <a:gd name="connsiteX45" fmla="*/ 4549140 w 4560570"/>
              <a:gd name="connsiteY45" fmla="*/ 11430 h 2506980"/>
              <a:gd name="connsiteX46" fmla="*/ 4560570 w 4560570"/>
              <a:gd name="connsiteY46" fmla="*/ 41910 h 2506980"/>
              <a:gd name="connsiteX47" fmla="*/ 4556760 w 4560570"/>
              <a:gd name="connsiteY47" fmla="*/ 148590 h 2506980"/>
              <a:gd name="connsiteX48" fmla="*/ 4556760 w 4560570"/>
              <a:gd name="connsiteY48" fmla="*/ 259080 h 2506980"/>
              <a:gd name="connsiteX49" fmla="*/ 4541520 w 4560570"/>
              <a:gd name="connsiteY49" fmla="*/ 308610 h 2506980"/>
              <a:gd name="connsiteX50" fmla="*/ 4511040 w 4560570"/>
              <a:gd name="connsiteY50" fmla="*/ 400050 h 2506980"/>
              <a:gd name="connsiteX51" fmla="*/ 4438650 w 4560570"/>
              <a:gd name="connsiteY51" fmla="*/ 518160 h 2506980"/>
              <a:gd name="connsiteX52" fmla="*/ 4373880 w 4560570"/>
              <a:gd name="connsiteY52" fmla="*/ 598170 h 2506980"/>
              <a:gd name="connsiteX53" fmla="*/ 4335780 w 4560570"/>
              <a:gd name="connsiteY53" fmla="*/ 628650 h 2506980"/>
              <a:gd name="connsiteX54" fmla="*/ 4309110 w 4560570"/>
              <a:gd name="connsiteY54" fmla="*/ 632460 h 2506980"/>
              <a:gd name="connsiteX55" fmla="*/ 4240530 w 4560570"/>
              <a:gd name="connsiteY55" fmla="*/ 617220 h 2506980"/>
              <a:gd name="connsiteX56" fmla="*/ 4137660 w 4560570"/>
              <a:gd name="connsiteY56" fmla="*/ 605790 h 2506980"/>
              <a:gd name="connsiteX57" fmla="*/ 4057650 w 4560570"/>
              <a:gd name="connsiteY57" fmla="*/ 605790 h 2506980"/>
              <a:gd name="connsiteX58" fmla="*/ 3950970 w 4560570"/>
              <a:gd name="connsiteY58" fmla="*/ 621030 h 2506980"/>
              <a:gd name="connsiteX59" fmla="*/ 3726180 w 4560570"/>
              <a:gd name="connsiteY59" fmla="*/ 636270 h 2506980"/>
              <a:gd name="connsiteX60" fmla="*/ 3493770 w 4560570"/>
              <a:gd name="connsiteY60" fmla="*/ 655320 h 2506980"/>
              <a:gd name="connsiteX61" fmla="*/ 3310890 w 4560570"/>
              <a:gd name="connsiteY61" fmla="*/ 697230 h 2506980"/>
              <a:gd name="connsiteX62" fmla="*/ 3059430 w 4560570"/>
              <a:gd name="connsiteY62" fmla="*/ 746760 h 2506980"/>
              <a:gd name="connsiteX63" fmla="*/ 2842260 w 4560570"/>
              <a:gd name="connsiteY63" fmla="*/ 792480 h 2506980"/>
              <a:gd name="connsiteX64" fmla="*/ 2590800 w 4560570"/>
              <a:gd name="connsiteY64" fmla="*/ 864870 h 2506980"/>
              <a:gd name="connsiteX65" fmla="*/ 2316480 w 4560570"/>
              <a:gd name="connsiteY65" fmla="*/ 952500 h 2506980"/>
              <a:gd name="connsiteX66" fmla="*/ 2091690 w 4560570"/>
              <a:gd name="connsiteY66" fmla="*/ 1040130 h 2506980"/>
              <a:gd name="connsiteX67" fmla="*/ 1836420 w 4560570"/>
              <a:gd name="connsiteY67" fmla="*/ 1154430 h 2506980"/>
              <a:gd name="connsiteX68" fmla="*/ 1695450 w 4560570"/>
              <a:gd name="connsiteY68" fmla="*/ 1219200 h 2506980"/>
              <a:gd name="connsiteX69" fmla="*/ 1466850 w 4560570"/>
              <a:gd name="connsiteY69" fmla="*/ 1337310 h 2506980"/>
              <a:gd name="connsiteX70" fmla="*/ 1253490 w 4560570"/>
              <a:gd name="connsiteY70" fmla="*/ 1470660 h 250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60570" h="2506980">
                <a:moveTo>
                  <a:pt x="1253490" y="1470660"/>
                </a:moveTo>
                <a:lnTo>
                  <a:pt x="1036320" y="1623060"/>
                </a:lnTo>
                <a:lnTo>
                  <a:pt x="868680" y="1764030"/>
                </a:lnTo>
                <a:lnTo>
                  <a:pt x="704850" y="1916430"/>
                </a:lnTo>
                <a:lnTo>
                  <a:pt x="613410" y="2015490"/>
                </a:lnTo>
                <a:lnTo>
                  <a:pt x="560070" y="2095500"/>
                </a:lnTo>
                <a:lnTo>
                  <a:pt x="541020" y="2148840"/>
                </a:lnTo>
                <a:lnTo>
                  <a:pt x="281940" y="2465070"/>
                </a:lnTo>
                <a:lnTo>
                  <a:pt x="201930" y="2495550"/>
                </a:lnTo>
                <a:lnTo>
                  <a:pt x="152400" y="2506980"/>
                </a:lnTo>
                <a:lnTo>
                  <a:pt x="106680" y="2506980"/>
                </a:lnTo>
                <a:lnTo>
                  <a:pt x="64770" y="2499360"/>
                </a:lnTo>
                <a:lnTo>
                  <a:pt x="38100" y="2484120"/>
                </a:lnTo>
                <a:lnTo>
                  <a:pt x="15240" y="2461260"/>
                </a:lnTo>
                <a:lnTo>
                  <a:pt x="0" y="2407920"/>
                </a:lnTo>
                <a:lnTo>
                  <a:pt x="0" y="2350770"/>
                </a:lnTo>
                <a:lnTo>
                  <a:pt x="26670" y="2282190"/>
                </a:lnTo>
                <a:lnTo>
                  <a:pt x="64770" y="2202180"/>
                </a:lnTo>
                <a:lnTo>
                  <a:pt x="140970" y="2103120"/>
                </a:lnTo>
                <a:lnTo>
                  <a:pt x="247650" y="1985010"/>
                </a:lnTo>
                <a:lnTo>
                  <a:pt x="422910" y="1817370"/>
                </a:lnTo>
                <a:lnTo>
                  <a:pt x="624840" y="1642110"/>
                </a:lnTo>
                <a:lnTo>
                  <a:pt x="792480" y="1516380"/>
                </a:lnTo>
                <a:lnTo>
                  <a:pt x="971550" y="1390650"/>
                </a:lnTo>
                <a:lnTo>
                  <a:pt x="1131570" y="1291590"/>
                </a:lnTo>
                <a:lnTo>
                  <a:pt x="1291590" y="1188720"/>
                </a:lnTo>
                <a:lnTo>
                  <a:pt x="1489710" y="1078230"/>
                </a:lnTo>
                <a:lnTo>
                  <a:pt x="1741170" y="963930"/>
                </a:lnTo>
                <a:lnTo>
                  <a:pt x="2004060" y="857250"/>
                </a:lnTo>
                <a:lnTo>
                  <a:pt x="2259330" y="762000"/>
                </a:lnTo>
                <a:lnTo>
                  <a:pt x="2503170" y="685800"/>
                </a:lnTo>
                <a:lnTo>
                  <a:pt x="2834640" y="594360"/>
                </a:lnTo>
                <a:lnTo>
                  <a:pt x="3105150" y="533400"/>
                </a:lnTo>
                <a:lnTo>
                  <a:pt x="3280410" y="495300"/>
                </a:lnTo>
                <a:lnTo>
                  <a:pt x="3459480" y="453390"/>
                </a:lnTo>
                <a:lnTo>
                  <a:pt x="3928110" y="373380"/>
                </a:lnTo>
                <a:lnTo>
                  <a:pt x="4076700" y="350520"/>
                </a:lnTo>
                <a:lnTo>
                  <a:pt x="4210050" y="323850"/>
                </a:lnTo>
                <a:lnTo>
                  <a:pt x="4259580" y="304800"/>
                </a:lnTo>
                <a:lnTo>
                  <a:pt x="4297680" y="281940"/>
                </a:lnTo>
                <a:lnTo>
                  <a:pt x="4358640" y="228600"/>
                </a:lnTo>
                <a:lnTo>
                  <a:pt x="4423410" y="137160"/>
                </a:lnTo>
                <a:lnTo>
                  <a:pt x="4495800" y="19050"/>
                </a:lnTo>
                <a:lnTo>
                  <a:pt x="4522470" y="0"/>
                </a:lnTo>
                <a:lnTo>
                  <a:pt x="4537710" y="0"/>
                </a:lnTo>
                <a:lnTo>
                  <a:pt x="4549140" y="11430"/>
                </a:lnTo>
                <a:lnTo>
                  <a:pt x="4560570" y="41910"/>
                </a:lnTo>
                <a:lnTo>
                  <a:pt x="4556760" y="148590"/>
                </a:lnTo>
                <a:lnTo>
                  <a:pt x="4556760" y="259080"/>
                </a:lnTo>
                <a:lnTo>
                  <a:pt x="4541520" y="308610"/>
                </a:lnTo>
                <a:lnTo>
                  <a:pt x="4511040" y="400050"/>
                </a:lnTo>
                <a:lnTo>
                  <a:pt x="4438650" y="518160"/>
                </a:lnTo>
                <a:lnTo>
                  <a:pt x="4373880" y="598170"/>
                </a:lnTo>
                <a:lnTo>
                  <a:pt x="4335780" y="628650"/>
                </a:lnTo>
                <a:lnTo>
                  <a:pt x="4309110" y="632460"/>
                </a:lnTo>
                <a:lnTo>
                  <a:pt x="4240530" y="617220"/>
                </a:lnTo>
                <a:lnTo>
                  <a:pt x="4137660" y="605790"/>
                </a:lnTo>
                <a:lnTo>
                  <a:pt x="4057650" y="605790"/>
                </a:lnTo>
                <a:lnTo>
                  <a:pt x="3950970" y="621030"/>
                </a:lnTo>
                <a:lnTo>
                  <a:pt x="3726180" y="636270"/>
                </a:lnTo>
                <a:lnTo>
                  <a:pt x="3493770" y="655320"/>
                </a:lnTo>
                <a:lnTo>
                  <a:pt x="3310890" y="697230"/>
                </a:lnTo>
                <a:lnTo>
                  <a:pt x="3059430" y="746760"/>
                </a:lnTo>
                <a:lnTo>
                  <a:pt x="2842260" y="792480"/>
                </a:lnTo>
                <a:lnTo>
                  <a:pt x="2590800" y="864870"/>
                </a:lnTo>
                <a:lnTo>
                  <a:pt x="2316480" y="952500"/>
                </a:lnTo>
                <a:lnTo>
                  <a:pt x="2091690" y="1040130"/>
                </a:lnTo>
                <a:lnTo>
                  <a:pt x="1836420" y="1154430"/>
                </a:lnTo>
                <a:lnTo>
                  <a:pt x="1695450" y="1219200"/>
                </a:lnTo>
                <a:lnTo>
                  <a:pt x="1466850" y="1337310"/>
                </a:lnTo>
                <a:lnTo>
                  <a:pt x="1253490" y="14706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B9C0956-2877-3C46-AE0C-FCB0BB241DA7}"/>
              </a:ext>
            </a:extLst>
          </p:cNvPr>
          <p:cNvSpPr/>
          <p:nvPr/>
        </p:nvSpPr>
        <p:spPr>
          <a:xfrm>
            <a:off x="6618288" y="4646613"/>
            <a:ext cx="381000" cy="1163637"/>
          </a:xfrm>
          <a:custGeom>
            <a:avLst/>
            <a:gdLst>
              <a:gd name="connsiteX0" fmla="*/ 342900 w 381000"/>
              <a:gd name="connsiteY0" fmla="*/ 471487 h 1164431"/>
              <a:gd name="connsiteX1" fmla="*/ 314325 w 381000"/>
              <a:gd name="connsiteY1" fmla="*/ 864394 h 1164431"/>
              <a:gd name="connsiteX2" fmla="*/ 319087 w 381000"/>
              <a:gd name="connsiteY2" fmla="*/ 923925 h 1164431"/>
              <a:gd name="connsiteX3" fmla="*/ 326231 w 381000"/>
              <a:gd name="connsiteY3" fmla="*/ 978694 h 1164431"/>
              <a:gd name="connsiteX4" fmla="*/ 342900 w 381000"/>
              <a:gd name="connsiteY4" fmla="*/ 1045369 h 1164431"/>
              <a:gd name="connsiteX5" fmla="*/ 366712 w 381000"/>
              <a:gd name="connsiteY5" fmla="*/ 1097756 h 1164431"/>
              <a:gd name="connsiteX6" fmla="*/ 333375 w 381000"/>
              <a:gd name="connsiteY6" fmla="*/ 1164431 h 1164431"/>
              <a:gd name="connsiteX7" fmla="*/ 0 w 381000"/>
              <a:gd name="connsiteY7" fmla="*/ 850106 h 1164431"/>
              <a:gd name="connsiteX8" fmla="*/ 30956 w 381000"/>
              <a:gd name="connsiteY8" fmla="*/ 828675 h 1164431"/>
              <a:gd name="connsiteX9" fmla="*/ 80962 w 381000"/>
              <a:gd name="connsiteY9" fmla="*/ 823912 h 1164431"/>
              <a:gd name="connsiteX10" fmla="*/ 114300 w 381000"/>
              <a:gd name="connsiteY10" fmla="*/ 807244 h 1164431"/>
              <a:gd name="connsiteX11" fmla="*/ 133350 w 381000"/>
              <a:gd name="connsiteY11" fmla="*/ 769144 h 1164431"/>
              <a:gd name="connsiteX12" fmla="*/ 180975 w 381000"/>
              <a:gd name="connsiteY12" fmla="*/ 571500 h 1164431"/>
              <a:gd name="connsiteX13" fmla="*/ 247650 w 381000"/>
              <a:gd name="connsiteY13" fmla="*/ 290512 h 1164431"/>
              <a:gd name="connsiteX14" fmla="*/ 311944 w 381000"/>
              <a:gd name="connsiteY14" fmla="*/ 47625 h 1164431"/>
              <a:gd name="connsiteX15" fmla="*/ 323850 w 381000"/>
              <a:gd name="connsiteY15" fmla="*/ 19050 h 1164431"/>
              <a:gd name="connsiteX16" fmla="*/ 338137 w 381000"/>
              <a:gd name="connsiteY16" fmla="*/ 4762 h 1164431"/>
              <a:gd name="connsiteX17" fmla="*/ 359569 w 381000"/>
              <a:gd name="connsiteY17" fmla="*/ 0 h 1164431"/>
              <a:gd name="connsiteX18" fmla="*/ 376237 w 381000"/>
              <a:gd name="connsiteY18" fmla="*/ 4762 h 1164431"/>
              <a:gd name="connsiteX19" fmla="*/ 381000 w 381000"/>
              <a:gd name="connsiteY19" fmla="*/ 19050 h 1164431"/>
              <a:gd name="connsiteX20" fmla="*/ 378619 w 381000"/>
              <a:gd name="connsiteY20" fmla="*/ 88106 h 1164431"/>
              <a:gd name="connsiteX21" fmla="*/ 342900 w 381000"/>
              <a:gd name="connsiteY21" fmla="*/ 471487 h 116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1000" h="1164431">
                <a:moveTo>
                  <a:pt x="342900" y="471487"/>
                </a:moveTo>
                <a:lnTo>
                  <a:pt x="314325" y="864394"/>
                </a:lnTo>
                <a:lnTo>
                  <a:pt x="319087" y="923925"/>
                </a:lnTo>
                <a:lnTo>
                  <a:pt x="326231" y="978694"/>
                </a:lnTo>
                <a:lnTo>
                  <a:pt x="342900" y="1045369"/>
                </a:lnTo>
                <a:lnTo>
                  <a:pt x="366712" y="1097756"/>
                </a:lnTo>
                <a:lnTo>
                  <a:pt x="333375" y="1164431"/>
                </a:lnTo>
                <a:lnTo>
                  <a:pt x="0" y="850106"/>
                </a:lnTo>
                <a:lnTo>
                  <a:pt x="30956" y="828675"/>
                </a:lnTo>
                <a:lnTo>
                  <a:pt x="80962" y="823912"/>
                </a:lnTo>
                <a:lnTo>
                  <a:pt x="114300" y="807244"/>
                </a:lnTo>
                <a:lnTo>
                  <a:pt x="133350" y="769144"/>
                </a:lnTo>
                <a:lnTo>
                  <a:pt x="180975" y="571500"/>
                </a:lnTo>
                <a:lnTo>
                  <a:pt x="247650" y="290512"/>
                </a:lnTo>
                <a:lnTo>
                  <a:pt x="311944" y="47625"/>
                </a:lnTo>
                <a:lnTo>
                  <a:pt x="323850" y="19050"/>
                </a:lnTo>
                <a:lnTo>
                  <a:pt x="338137" y="4762"/>
                </a:lnTo>
                <a:lnTo>
                  <a:pt x="359569" y="0"/>
                </a:lnTo>
                <a:lnTo>
                  <a:pt x="376237" y="4762"/>
                </a:lnTo>
                <a:lnTo>
                  <a:pt x="381000" y="19050"/>
                </a:lnTo>
                <a:cubicBezTo>
                  <a:pt x="380206" y="42069"/>
                  <a:pt x="379413" y="65087"/>
                  <a:pt x="378619" y="88106"/>
                </a:cubicBezTo>
                <a:lnTo>
                  <a:pt x="342900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181055B-F18E-C84C-83EC-17D83E3B493B}"/>
              </a:ext>
            </a:extLst>
          </p:cNvPr>
          <p:cNvSpPr/>
          <p:nvPr/>
        </p:nvSpPr>
        <p:spPr>
          <a:xfrm rot="16200000">
            <a:off x="4491038" y="3440113"/>
            <a:ext cx="2290762" cy="1820862"/>
          </a:xfrm>
          <a:custGeom>
            <a:avLst/>
            <a:gdLst>
              <a:gd name="connsiteX0" fmla="*/ 1316831 w 2290762"/>
              <a:gd name="connsiteY0" fmla="*/ 1381125 h 1821657"/>
              <a:gd name="connsiteX1" fmla="*/ 1059656 w 2290762"/>
              <a:gd name="connsiteY1" fmla="*/ 1212057 h 1821657"/>
              <a:gd name="connsiteX2" fmla="*/ 940593 w 2290762"/>
              <a:gd name="connsiteY2" fmla="*/ 1126332 h 1821657"/>
              <a:gd name="connsiteX3" fmla="*/ 762000 w 2290762"/>
              <a:gd name="connsiteY3" fmla="*/ 976313 h 1821657"/>
              <a:gd name="connsiteX4" fmla="*/ 616743 w 2290762"/>
              <a:gd name="connsiteY4" fmla="*/ 828675 h 1821657"/>
              <a:gd name="connsiteX5" fmla="*/ 457200 w 2290762"/>
              <a:gd name="connsiteY5" fmla="*/ 659607 h 1821657"/>
              <a:gd name="connsiteX6" fmla="*/ 309562 w 2290762"/>
              <a:gd name="connsiteY6" fmla="*/ 483394 h 1821657"/>
              <a:gd name="connsiteX7" fmla="*/ 104775 w 2290762"/>
              <a:gd name="connsiteY7" fmla="*/ 211932 h 1821657"/>
              <a:gd name="connsiteX8" fmla="*/ 11906 w 2290762"/>
              <a:gd name="connsiteY8" fmla="*/ 76200 h 1821657"/>
              <a:gd name="connsiteX9" fmla="*/ 0 w 2290762"/>
              <a:gd name="connsiteY9" fmla="*/ 42863 h 1821657"/>
              <a:gd name="connsiteX10" fmla="*/ 0 w 2290762"/>
              <a:gd name="connsiteY10" fmla="*/ 21432 h 1821657"/>
              <a:gd name="connsiteX11" fmla="*/ 2381 w 2290762"/>
              <a:gd name="connsiteY11" fmla="*/ 9525 h 1821657"/>
              <a:gd name="connsiteX12" fmla="*/ 23812 w 2290762"/>
              <a:gd name="connsiteY12" fmla="*/ 0 h 1821657"/>
              <a:gd name="connsiteX13" fmla="*/ 52387 w 2290762"/>
              <a:gd name="connsiteY13" fmla="*/ 4763 h 1821657"/>
              <a:gd name="connsiteX14" fmla="*/ 83343 w 2290762"/>
              <a:gd name="connsiteY14" fmla="*/ 19050 h 1821657"/>
              <a:gd name="connsiteX15" fmla="*/ 188118 w 2290762"/>
              <a:gd name="connsiteY15" fmla="*/ 152400 h 1821657"/>
              <a:gd name="connsiteX16" fmla="*/ 359568 w 2290762"/>
              <a:gd name="connsiteY16" fmla="*/ 342900 h 1821657"/>
              <a:gd name="connsiteX17" fmla="*/ 495300 w 2290762"/>
              <a:gd name="connsiteY17" fmla="*/ 483394 h 1821657"/>
              <a:gd name="connsiteX18" fmla="*/ 638175 w 2290762"/>
              <a:gd name="connsiteY18" fmla="*/ 614363 h 1821657"/>
              <a:gd name="connsiteX19" fmla="*/ 783431 w 2290762"/>
              <a:gd name="connsiteY19" fmla="*/ 728663 h 1821657"/>
              <a:gd name="connsiteX20" fmla="*/ 985837 w 2290762"/>
              <a:gd name="connsiteY20" fmla="*/ 883444 h 1821657"/>
              <a:gd name="connsiteX21" fmla="*/ 1176337 w 2290762"/>
              <a:gd name="connsiteY21" fmla="*/ 988219 h 1821657"/>
              <a:gd name="connsiteX22" fmla="*/ 1326356 w 2290762"/>
              <a:gd name="connsiteY22" fmla="*/ 1088232 h 1821657"/>
              <a:gd name="connsiteX23" fmla="*/ 1535906 w 2290762"/>
              <a:gd name="connsiteY23" fmla="*/ 1207294 h 1821657"/>
              <a:gd name="connsiteX24" fmla="*/ 1685925 w 2290762"/>
              <a:gd name="connsiteY24" fmla="*/ 1285875 h 1821657"/>
              <a:gd name="connsiteX25" fmla="*/ 1874043 w 2290762"/>
              <a:gd name="connsiteY25" fmla="*/ 1364457 h 1821657"/>
              <a:gd name="connsiteX26" fmla="*/ 2002631 w 2290762"/>
              <a:gd name="connsiteY26" fmla="*/ 1412082 h 1821657"/>
              <a:gd name="connsiteX27" fmla="*/ 2066925 w 2290762"/>
              <a:gd name="connsiteY27" fmla="*/ 1428750 h 1821657"/>
              <a:gd name="connsiteX28" fmla="*/ 2093118 w 2290762"/>
              <a:gd name="connsiteY28" fmla="*/ 1423988 h 1821657"/>
              <a:gd name="connsiteX29" fmla="*/ 2119312 w 2290762"/>
              <a:gd name="connsiteY29" fmla="*/ 1412082 h 1821657"/>
              <a:gd name="connsiteX30" fmla="*/ 2159793 w 2290762"/>
              <a:gd name="connsiteY30" fmla="*/ 1371600 h 1821657"/>
              <a:gd name="connsiteX31" fmla="*/ 2205037 w 2290762"/>
              <a:gd name="connsiteY31" fmla="*/ 1312069 h 1821657"/>
              <a:gd name="connsiteX32" fmla="*/ 2219325 w 2290762"/>
              <a:gd name="connsiteY32" fmla="*/ 1293019 h 1821657"/>
              <a:gd name="connsiteX33" fmla="*/ 2245518 w 2290762"/>
              <a:gd name="connsiteY33" fmla="*/ 1283494 h 1821657"/>
              <a:gd name="connsiteX34" fmla="*/ 2266950 w 2290762"/>
              <a:gd name="connsiteY34" fmla="*/ 1288257 h 1821657"/>
              <a:gd name="connsiteX35" fmla="*/ 2281237 w 2290762"/>
              <a:gd name="connsiteY35" fmla="*/ 1295400 h 1821657"/>
              <a:gd name="connsiteX36" fmla="*/ 2290762 w 2290762"/>
              <a:gd name="connsiteY36" fmla="*/ 1307307 h 1821657"/>
              <a:gd name="connsiteX37" fmla="*/ 2290762 w 2290762"/>
              <a:gd name="connsiteY37" fmla="*/ 1352550 h 1821657"/>
              <a:gd name="connsiteX38" fmla="*/ 2283618 w 2290762"/>
              <a:gd name="connsiteY38" fmla="*/ 1445419 h 1821657"/>
              <a:gd name="connsiteX39" fmla="*/ 2271712 w 2290762"/>
              <a:gd name="connsiteY39" fmla="*/ 1516857 h 1821657"/>
              <a:gd name="connsiteX40" fmla="*/ 2257425 w 2290762"/>
              <a:gd name="connsiteY40" fmla="*/ 1578769 h 1821657"/>
              <a:gd name="connsiteX41" fmla="*/ 2240756 w 2290762"/>
              <a:gd name="connsiteY41" fmla="*/ 1619250 h 1821657"/>
              <a:gd name="connsiteX42" fmla="*/ 2202656 w 2290762"/>
              <a:gd name="connsiteY42" fmla="*/ 1671638 h 1821657"/>
              <a:gd name="connsiteX43" fmla="*/ 2143125 w 2290762"/>
              <a:gd name="connsiteY43" fmla="*/ 1735932 h 1821657"/>
              <a:gd name="connsiteX44" fmla="*/ 2088356 w 2290762"/>
              <a:gd name="connsiteY44" fmla="*/ 1790700 h 1821657"/>
              <a:gd name="connsiteX45" fmla="*/ 2047875 w 2290762"/>
              <a:gd name="connsiteY45" fmla="*/ 1816894 h 1821657"/>
              <a:gd name="connsiteX46" fmla="*/ 2019300 w 2290762"/>
              <a:gd name="connsiteY46" fmla="*/ 1821657 h 1821657"/>
              <a:gd name="connsiteX47" fmla="*/ 1981200 w 2290762"/>
              <a:gd name="connsiteY47" fmla="*/ 1816894 h 1821657"/>
              <a:gd name="connsiteX48" fmla="*/ 1952625 w 2290762"/>
              <a:gd name="connsiteY48" fmla="*/ 1804988 h 1821657"/>
              <a:gd name="connsiteX49" fmla="*/ 1926431 w 2290762"/>
              <a:gd name="connsiteY49" fmla="*/ 1778794 h 1821657"/>
              <a:gd name="connsiteX50" fmla="*/ 1909762 w 2290762"/>
              <a:gd name="connsiteY50" fmla="*/ 1750219 h 1821657"/>
              <a:gd name="connsiteX51" fmla="*/ 1888331 w 2290762"/>
              <a:gd name="connsiteY51" fmla="*/ 1695450 h 1821657"/>
              <a:gd name="connsiteX52" fmla="*/ 1676400 w 2290762"/>
              <a:gd name="connsiteY52" fmla="*/ 1585913 h 1821657"/>
              <a:gd name="connsiteX53" fmla="*/ 1316831 w 2290762"/>
              <a:gd name="connsiteY53" fmla="*/ 1381125 h 182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90762" h="1821657">
                <a:moveTo>
                  <a:pt x="1316831" y="1381125"/>
                </a:moveTo>
                <a:lnTo>
                  <a:pt x="1059656" y="1212057"/>
                </a:lnTo>
                <a:lnTo>
                  <a:pt x="940593" y="1126332"/>
                </a:lnTo>
                <a:lnTo>
                  <a:pt x="762000" y="976313"/>
                </a:lnTo>
                <a:lnTo>
                  <a:pt x="616743" y="828675"/>
                </a:lnTo>
                <a:lnTo>
                  <a:pt x="457200" y="659607"/>
                </a:lnTo>
                <a:lnTo>
                  <a:pt x="309562" y="483394"/>
                </a:lnTo>
                <a:lnTo>
                  <a:pt x="104775" y="211932"/>
                </a:lnTo>
                <a:lnTo>
                  <a:pt x="11906" y="76200"/>
                </a:lnTo>
                <a:lnTo>
                  <a:pt x="0" y="42863"/>
                </a:lnTo>
                <a:lnTo>
                  <a:pt x="0" y="21432"/>
                </a:lnTo>
                <a:lnTo>
                  <a:pt x="2381" y="9525"/>
                </a:lnTo>
                <a:lnTo>
                  <a:pt x="23812" y="0"/>
                </a:lnTo>
                <a:lnTo>
                  <a:pt x="52387" y="4763"/>
                </a:lnTo>
                <a:lnTo>
                  <a:pt x="83343" y="19050"/>
                </a:lnTo>
                <a:lnTo>
                  <a:pt x="188118" y="152400"/>
                </a:lnTo>
                <a:lnTo>
                  <a:pt x="359568" y="342900"/>
                </a:lnTo>
                <a:lnTo>
                  <a:pt x="495300" y="483394"/>
                </a:lnTo>
                <a:lnTo>
                  <a:pt x="638175" y="614363"/>
                </a:lnTo>
                <a:lnTo>
                  <a:pt x="783431" y="728663"/>
                </a:lnTo>
                <a:lnTo>
                  <a:pt x="985837" y="883444"/>
                </a:lnTo>
                <a:lnTo>
                  <a:pt x="1176337" y="988219"/>
                </a:lnTo>
                <a:lnTo>
                  <a:pt x="1326356" y="1088232"/>
                </a:lnTo>
                <a:lnTo>
                  <a:pt x="1535906" y="1207294"/>
                </a:lnTo>
                <a:lnTo>
                  <a:pt x="1685925" y="1285875"/>
                </a:lnTo>
                <a:lnTo>
                  <a:pt x="1874043" y="1364457"/>
                </a:lnTo>
                <a:lnTo>
                  <a:pt x="2002631" y="1412082"/>
                </a:lnTo>
                <a:lnTo>
                  <a:pt x="2066925" y="1428750"/>
                </a:lnTo>
                <a:lnTo>
                  <a:pt x="2093118" y="1423988"/>
                </a:lnTo>
                <a:lnTo>
                  <a:pt x="2119312" y="1412082"/>
                </a:lnTo>
                <a:lnTo>
                  <a:pt x="2159793" y="1371600"/>
                </a:lnTo>
                <a:lnTo>
                  <a:pt x="2205037" y="1312069"/>
                </a:lnTo>
                <a:lnTo>
                  <a:pt x="2219325" y="1293019"/>
                </a:lnTo>
                <a:lnTo>
                  <a:pt x="2245518" y="1283494"/>
                </a:lnTo>
                <a:lnTo>
                  <a:pt x="2266950" y="1288257"/>
                </a:lnTo>
                <a:lnTo>
                  <a:pt x="2281237" y="1295400"/>
                </a:lnTo>
                <a:lnTo>
                  <a:pt x="2290762" y="1307307"/>
                </a:lnTo>
                <a:lnTo>
                  <a:pt x="2290762" y="1352550"/>
                </a:lnTo>
                <a:lnTo>
                  <a:pt x="2283618" y="1445419"/>
                </a:lnTo>
                <a:lnTo>
                  <a:pt x="2271712" y="1516857"/>
                </a:lnTo>
                <a:lnTo>
                  <a:pt x="2257425" y="1578769"/>
                </a:lnTo>
                <a:lnTo>
                  <a:pt x="2240756" y="1619250"/>
                </a:lnTo>
                <a:lnTo>
                  <a:pt x="2202656" y="1671638"/>
                </a:lnTo>
                <a:lnTo>
                  <a:pt x="2143125" y="1735932"/>
                </a:lnTo>
                <a:lnTo>
                  <a:pt x="2088356" y="1790700"/>
                </a:lnTo>
                <a:lnTo>
                  <a:pt x="2047875" y="1816894"/>
                </a:lnTo>
                <a:lnTo>
                  <a:pt x="2019300" y="1821657"/>
                </a:lnTo>
                <a:lnTo>
                  <a:pt x="1981200" y="1816894"/>
                </a:lnTo>
                <a:lnTo>
                  <a:pt x="1952625" y="1804988"/>
                </a:lnTo>
                <a:lnTo>
                  <a:pt x="1926431" y="1778794"/>
                </a:lnTo>
                <a:lnTo>
                  <a:pt x="1909762" y="1750219"/>
                </a:lnTo>
                <a:lnTo>
                  <a:pt x="1888331" y="1695450"/>
                </a:lnTo>
                <a:lnTo>
                  <a:pt x="1676400" y="1585913"/>
                </a:lnTo>
                <a:lnTo>
                  <a:pt x="1316831" y="1381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D0037DF-3949-1947-AB86-381CEFD00439}"/>
              </a:ext>
            </a:extLst>
          </p:cNvPr>
          <p:cNvSpPr/>
          <p:nvPr/>
        </p:nvSpPr>
        <p:spPr>
          <a:xfrm>
            <a:off x="5651500" y="1465263"/>
            <a:ext cx="700088" cy="628650"/>
          </a:xfrm>
          <a:custGeom>
            <a:avLst/>
            <a:gdLst>
              <a:gd name="connsiteX0" fmla="*/ 359569 w 700088"/>
              <a:gd name="connsiteY0" fmla="*/ 452437 h 628650"/>
              <a:gd name="connsiteX1" fmla="*/ 219075 w 700088"/>
              <a:gd name="connsiteY1" fmla="*/ 309562 h 628650"/>
              <a:gd name="connsiteX2" fmla="*/ 123825 w 700088"/>
              <a:gd name="connsiteY2" fmla="*/ 207169 h 628650"/>
              <a:gd name="connsiteX3" fmla="*/ 33338 w 700088"/>
              <a:gd name="connsiteY3" fmla="*/ 104775 h 628650"/>
              <a:gd name="connsiteX4" fmla="*/ 11907 w 700088"/>
              <a:gd name="connsiteY4" fmla="*/ 78581 h 628650"/>
              <a:gd name="connsiteX5" fmla="*/ 4763 w 700088"/>
              <a:gd name="connsiteY5" fmla="*/ 61912 h 628650"/>
              <a:gd name="connsiteX6" fmla="*/ 0 w 700088"/>
              <a:gd name="connsiteY6" fmla="*/ 33337 h 628650"/>
              <a:gd name="connsiteX7" fmla="*/ 7144 w 700088"/>
              <a:gd name="connsiteY7" fmla="*/ 16669 h 628650"/>
              <a:gd name="connsiteX8" fmla="*/ 23813 w 700088"/>
              <a:gd name="connsiteY8" fmla="*/ 4762 h 628650"/>
              <a:gd name="connsiteX9" fmla="*/ 47625 w 700088"/>
              <a:gd name="connsiteY9" fmla="*/ 0 h 628650"/>
              <a:gd name="connsiteX10" fmla="*/ 104775 w 700088"/>
              <a:gd name="connsiteY10" fmla="*/ 7144 h 628650"/>
              <a:gd name="connsiteX11" fmla="*/ 259557 w 700088"/>
              <a:gd name="connsiteY11" fmla="*/ 45244 h 628650"/>
              <a:gd name="connsiteX12" fmla="*/ 483394 w 700088"/>
              <a:gd name="connsiteY12" fmla="*/ 111919 h 628650"/>
              <a:gd name="connsiteX13" fmla="*/ 538163 w 700088"/>
              <a:gd name="connsiteY13" fmla="*/ 164306 h 628650"/>
              <a:gd name="connsiteX14" fmla="*/ 590550 w 700088"/>
              <a:gd name="connsiteY14" fmla="*/ 223837 h 628650"/>
              <a:gd name="connsiteX15" fmla="*/ 623888 w 700088"/>
              <a:gd name="connsiteY15" fmla="*/ 271462 h 628650"/>
              <a:gd name="connsiteX16" fmla="*/ 657225 w 700088"/>
              <a:gd name="connsiteY16" fmla="*/ 321469 h 628650"/>
              <a:gd name="connsiteX17" fmla="*/ 683419 w 700088"/>
              <a:gd name="connsiteY17" fmla="*/ 376237 h 628650"/>
              <a:gd name="connsiteX18" fmla="*/ 695325 w 700088"/>
              <a:gd name="connsiteY18" fmla="*/ 421481 h 628650"/>
              <a:gd name="connsiteX19" fmla="*/ 700088 w 700088"/>
              <a:gd name="connsiteY19" fmla="*/ 461962 h 628650"/>
              <a:gd name="connsiteX20" fmla="*/ 697707 w 700088"/>
              <a:gd name="connsiteY20" fmla="*/ 511969 h 628650"/>
              <a:gd name="connsiteX21" fmla="*/ 690563 w 700088"/>
              <a:gd name="connsiteY21" fmla="*/ 564356 h 628650"/>
              <a:gd name="connsiteX22" fmla="*/ 671513 w 700088"/>
              <a:gd name="connsiteY22" fmla="*/ 611981 h 628650"/>
              <a:gd name="connsiteX23" fmla="*/ 650082 w 700088"/>
              <a:gd name="connsiteY23" fmla="*/ 628650 h 628650"/>
              <a:gd name="connsiteX24" fmla="*/ 626269 w 700088"/>
              <a:gd name="connsiteY24" fmla="*/ 628650 h 628650"/>
              <a:gd name="connsiteX25" fmla="*/ 552450 w 700088"/>
              <a:gd name="connsiteY25" fmla="*/ 597694 h 628650"/>
              <a:gd name="connsiteX26" fmla="*/ 478632 w 700088"/>
              <a:gd name="connsiteY26" fmla="*/ 550069 h 628650"/>
              <a:gd name="connsiteX27" fmla="*/ 359569 w 700088"/>
              <a:gd name="connsiteY27" fmla="*/ 45243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00088" h="628650">
                <a:moveTo>
                  <a:pt x="359569" y="452437"/>
                </a:moveTo>
                <a:lnTo>
                  <a:pt x="219075" y="309562"/>
                </a:lnTo>
                <a:lnTo>
                  <a:pt x="123825" y="207169"/>
                </a:lnTo>
                <a:lnTo>
                  <a:pt x="33338" y="104775"/>
                </a:lnTo>
                <a:lnTo>
                  <a:pt x="11907" y="78581"/>
                </a:lnTo>
                <a:lnTo>
                  <a:pt x="4763" y="61912"/>
                </a:lnTo>
                <a:lnTo>
                  <a:pt x="0" y="33337"/>
                </a:lnTo>
                <a:lnTo>
                  <a:pt x="7144" y="16669"/>
                </a:lnTo>
                <a:lnTo>
                  <a:pt x="23813" y="4762"/>
                </a:lnTo>
                <a:lnTo>
                  <a:pt x="47625" y="0"/>
                </a:lnTo>
                <a:lnTo>
                  <a:pt x="104775" y="7144"/>
                </a:lnTo>
                <a:lnTo>
                  <a:pt x="259557" y="45244"/>
                </a:lnTo>
                <a:lnTo>
                  <a:pt x="483394" y="111919"/>
                </a:lnTo>
                <a:lnTo>
                  <a:pt x="538163" y="164306"/>
                </a:lnTo>
                <a:lnTo>
                  <a:pt x="590550" y="223837"/>
                </a:lnTo>
                <a:lnTo>
                  <a:pt x="623888" y="271462"/>
                </a:lnTo>
                <a:lnTo>
                  <a:pt x="657225" y="321469"/>
                </a:lnTo>
                <a:lnTo>
                  <a:pt x="683419" y="376237"/>
                </a:lnTo>
                <a:lnTo>
                  <a:pt x="695325" y="421481"/>
                </a:lnTo>
                <a:lnTo>
                  <a:pt x="700088" y="461962"/>
                </a:lnTo>
                <a:lnTo>
                  <a:pt x="697707" y="511969"/>
                </a:lnTo>
                <a:lnTo>
                  <a:pt x="690563" y="564356"/>
                </a:lnTo>
                <a:lnTo>
                  <a:pt x="671513" y="611981"/>
                </a:lnTo>
                <a:lnTo>
                  <a:pt x="650082" y="628650"/>
                </a:lnTo>
                <a:lnTo>
                  <a:pt x="626269" y="628650"/>
                </a:lnTo>
                <a:lnTo>
                  <a:pt x="552450" y="597694"/>
                </a:lnTo>
                <a:lnTo>
                  <a:pt x="478632" y="550069"/>
                </a:lnTo>
                <a:lnTo>
                  <a:pt x="359569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7BC304-3976-49D5-B88C-C7F9F3662E30}"/>
              </a:ext>
            </a:extLst>
          </p:cNvPr>
          <p:cNvGrpSpPr/>
          <p:nvPr/>
        </p:nvGrpSpPr>
        <p:grpSpPr>
          <a:xfrm>
            <a:off x="2584450" y="1472406"/>
            <a:ext cx="4440238" cy="4560888"/>
            <a:chOff x="2736850" y="1612900"/>
            <a:chExt cx="4440238" cy="4560888"/>
          </a:xfrm>
        </p:grpSpPr>
        <p:sp>
          <p:nvSpPr>
            <p:cNvPr id="13" name="フリーフォーム 10">
              <a:extLst>
                <a:ext uri="{FF2B5EF4-FFF2-40B4-BE49-F238E27FC236}">
                  <a16:creationId xmlns:a16="http://schemas.microsoft.com/office/drawing/2014/main" id="{D7D9E8E8-A6A1-47BE-AC60-BF8283CF3B77}"/>
                </a:ext>
              </a:extLst>
            </p:cNvPr>
            <p:cNvSpPr/>
            <p:nvPr/>
          </p:nvSpPr>
          <p:spPr>
            <a:xfrm rot="16200000">
              <a:off x="1720057" y="3836193"/>
              <a:ext cx="3054350" cy="1020763"/>
            </a:xfrm>
            <a:custGeom>
              <a:avLst/>
              <a:gdLst>
                <a:gd name="connsiteX0" fmla="*/ 2127434 w 3055048"/>
                <a:gd name="connsiteY0" fmla="*/ 975184 h 1020111"/>
                <a:gd name="connsiteX1" fmla="*/ 1879013 w 3055048"/>
                <a:gd name="connsiteY1" fmla="*/ 951399 h 1020111"/>
                <a:gd name="connsiteX2" fmla="*/ 1712518 w 3055048"/>
                <a:gd name="connsiteY2" fmla="*/ 909114 h 1020111"/>
                <a:gd name="connsiteX3" fmla="*/ 1432384 w 3055048"/>
                <a:gd name="connsiteY3" fmla="*/ 840402 h 1020111"/>
                <a:gd name="connsiteX4" fmla="*/ 1242105 w 3055048"/>
                <a:gd name="connsiteY4" fmla="*/ 784904 h 1020111"/>
                <a:gd name="connsiteX5" fmla="*/ 1051825 w 3055048"/>
                <a:gd name="connsiteY5" fmla="*/ 718835 h 1020111"/>
                <a:gd name="connsiteX6" fmla="*/ 893258 w 3055048"/>
                <a:gd name="connsiteY6" fmla="*/ 652765 h 1020111"/>
                <a:gd name="connsiteX7" fmla="*/ 729406 w 3055048"/>
                <a:gd name="connsiteY7" fmla="*/ 576125 h 1020111"/>
                <a:gd name="connsiteX8" fmla="*/ 607839 w 3055048"/>
                <a:gd name="connsiteY8" fmla="*/ 507413 h 1020111"/>
                <a:gd name="connsiteX9" fmla="*/ 470414 w 3055048"/>
                <a:gd name="connsiteY9" fmla="*/ 420201 h 1020111"/>
                <a:gd name="connsiteX10" fmla="*/ 314491 w 3055048"/>
                <a:gd name="connsiteY10" fmla="*/ 306562 h 1020111"/>
                <a:gd name="connsiteX11" fmla="*/ 132139 w 3055048"/>
                <a:gd name="connsiteY11" fmla="*/ 163852 h 1020111"/>
                <a:gd name="connsiteX12" fmla="*/ 15857 w 3055048"/>
                <a:gd name="connsiteY12" fmla="*/ 66069 h 1020111"/>
                <a:gd name="connsiteX13" fmla="*/ 0 w 3055048"/>
                <a:gd name="connsiteY13" fmla="*/ 42284 h 1020111"/>
                <a:gd name="connsiteX14" fmla="*/ 0 w 3055048"/>
                <a:gd name="connsiteY14" fmla="*/ 13214 h 1020111"/>
                <a:gd name="connsiteX15" fmla="*/ 5286 w 3055048"/>
                <a:gd name="connsiteY15" fmla="*/ 2643 h 1020111"/>
                <a:gd name="connsiteX16" fmla="*/ 21143 w 3055048"/>
                <a:gd name="connsiteY16" fmla="*/ 0 h 1020111"/>
                <a:gd name="connsiteX17" fmla="*/ 50213 w 3055048"/>
                <a:gd name="connsiteY17" fmla="*/ 7928 h 1020111"/>
                <a:gd name="connsiteX18" fmla="*/ 211422 w 3055048"/>
                <a:gd name="connsiteY18" fmla="*/ 100425 h 1020111"/>
                <a:gd name="connsiteX19" fmla="*/ 428130 w 3055048"/>
                <a:gd name="connsiteY19" fmla="*/ 219350 h 1020111"/>
                <a:gd name="connsiteX20" fmla="*/ 618410 w 3055048"/>
                <a:gd name="connsiteY20" fmla="*/ 319776 h 1020111"/>
                <a:gd name="connsiteX21" fmla="*/ 769048 w 3055048"/>
                <a:gd name="connsiteY21" fmla="*/ 391131 h 1020111"/>
                <a:gd name="connsiteX22" fmla="*/ 948757 w 3055048"/>
                <a:gd name="connsiteY22" fmla="*/ 470414 h 1020111"/>
                <a:gd name="connsiteX23" fmla="*/ 1096752 w 3055048"/>
                <a:gd name="connsiteY23" fmla="*/ 531198 h 1020111"/>
                <a:gd name="connsiteX24" fmla="*/ 1242105 w 3055048"/>
                <a:gd name="connsiteY24" fmla="*/ 581410 h 1020111"/>
                <a:gd name="connsiteX25" fmla="*/ 1427099 w 3055048"/>
                <a:gd name="connsiteY25" fmla="*/ 634266 h 1020111"/>
                <a:gd name="connsiteX26" fmla="*/ 1609450 w 3055048"/>
                <a:gd name="connsiteY26" fmla="*/ 671265 h 1020111"/>
                <a:gd name="connsiteX27" fmla="*/ 1765374 w 3055048"/>
                <a:gd name="connsiteY27" fmla="*/ 695050 h 1020111"/>
                <a:gd name="connsiteX28" fmla="*/ 1982081 w 3055048"/>
                <a:gd name="connsiteY28" fmla="*/ 724120 h 1020111"/>
                <a:gd name="connsiteX29" fmla="*/ 2190861 w 3055048"/>
                <a:gd name="connsiteY29" fmla="*/ 742620 h 1020111"/>
                <a:gd name="connsiteX30" fmla="*/ 2468352 w 3055048"/>
                <a:gd name="connsiteY30" fmla="*/ 755833 h 1020111"/>
                <a:gd name="connsiteX31" fmla="*/ 2613705 w 3055048"/>
                <a:gd name="connsiteY31" fmla="*/ 755833 h 1020111"/>
                <a:gd name="connsiteX32" fmla="*/ 2690345 w 3055048"/>
                <a:gd name="connsiteY32" fmla="*/ 747905 h 1020111"/>
                <a:gd name="connsiteX33" fmla="*/ 2748486 w 3055048"/>
                <a:gd name="connsiteY33" fmla="*/ 734691 h 1020111"/>
                <a:gd name="connsiteX34" fmla="*/ 2798699 w 3055048"/>
                <a:gd name="connsiteY34" fmla="*/ 718835 h 1020111"/>
                <a:gd name="connsiteX35" fmla="*/ 2856840 w 3055048"/>
                <a:gd name="connsiteY35" fmla="*/ 687121 h 1020111"/>
                <a:gd name="connsiteX36" fmla="*/ 2909695 w 3055048"/>
                <a:gd name="connsiteY36" fmla="*/ 642194 h 1020111"/>
                <a:gd name="connsiteX37" fmla="*/ 2954622 w 3055048"/>
                <a:gd name="connsiteY37" fmla="*/ 586696 h 1020111"/>
                <a:gd name="connsiteX38" fmla="*/ 2983693 w 3055048"/>
                <a:gd name="connsiteY38" fmla="*/ 552340 h 1020111"/>
                <a:gd name="connsiteX39" fmla="*/ 3012764 w 3055048"/>
                <a:gd name="connsiteY39" fmla="*/ 531198 h 1020111"/>
                <a:gd name="connsiteX40" fmla="*/ 3031263 w 3055048"/>
                <a:gd name="connsiteY40" fmla="*/ 528555 h 1020111"/>
                <a:gd name="connsiteX41" fmla="*/ 3049762 w 3055048"/>
                <a:gd name="connsiteY41" fmla="*/ 533840 h 1020111"/>
                <a:gd name="connsiteX42" fmla="*/ 3055048 w 3055048"/>
                <a:gd name="connsiteY42" fmla="*/ 549697 h 1020111"/>
                <a:gd name="connsiteX43" fmla="*/ 3052405 w 3055048"/>
                <a:gd name="connsiteY43" fmla="*/ 594624 h 1020111"/>
                <a:gd name="connsiteX44" fmla="*/ 3041834 w 3055048"/>
                <a:gd name="connsiteY44" fmla="*/ 684479 h 1020111"/>
                <a:gd name="connsiteX45" fmla="*/ 3015406 w 3055048"/>
                <a:gd name="connsiteY45" fmla="*/ 792832 h 1020111"/>
                <a:gd name="connsiteX46" fmla="*/ 2986336 w 3055048"/>
                <a:gd name="connsiteY46" fmla="*/ 893258 h 1020111"/>
                <a:gd name="connsiteX47" fmla="*/ 2938766 w 3055048"/>
                <a:gd name="connsiteY47" fmla="*/ 1004254 h 1020111"/>
                <a:gd name="connsiteX48" fmla="*/ 2790770 w 3055048"/>
                <a:gd name="connsiteY48" fmla="*/ 1020111 h 1020111"/>
                <a:gd name="connsiteX49" fmla="*/ 2521207 w 3055048"/>
                <a:gd name="connsiteY49" fmla="*/ 1004254 h 1020111"/>
                <a:gd name="connsiteX50" fmla="*/ 2127434 w 3055048"/>
                <a:gd name="connsiteY50" fmla="*/ 975184 h 10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55048" h="1020111">
                  <a:moveTo>
                    <a:pt x="2127434" y="975184"/>
                  </a:moveTo>
                  <a:lnTo>
                    <a:pt x="1879013" y="951399"/>
                  </a:lnTo>
                  <a:lnTo>
                    <a:pt x="1712518" y="909114"/>
                  </a:lnTo>
                  <a:lnTo>
                    <a:pt x="1432384" y="840402"/>
                  </a:lnTo>
                  <a:lnTo>
                    <a:pt x="1242105" y="784904"/>
                  </a:lnTo>
                  <a:lnTo>
                    <a:pt x="1051825" y="718835"/>
                  </a:lnTo>
                  <a:lnTo>
                    <a:pt x="893258" y="652765"/>
                  </a:lnTo>
                  <a:lnTo>
                    <a:pt x="729406" y="576125"/>
                  </a:lnTo>
                  <a:lnTo>
                    <a:pt x="607839" y="507413"/>
                  </a:lnTo>
                  <a:lnTo>
                    <a:pt x="470414" y="420201"/>
                  </a:lnTo>
                  <a:lnTo>
                    <a:pt x="314491" y="306562"/>
                  </a:lnTo>
                  <a:lnTo>
                    <a:pt x="132139" y="163852"/>
                  </a:lnTo>
                  <a:lnTo>
                    <a:pt x="15857" y="66069"/>
                  </a:lnTo>
                  <a:lnTo>
                    <a:pt x="0" y="42284"/>
                  </a:lnTo>
                  <a:lnTo>
                    <a:pt x="0" y="13214"/>
                  </a:lnTo>
                  <a:lnTo>
                    <a:pt x="5286" y="2643"/>
                  </a:lnTo>
                  <a:lnTo>
                    <a:pt x="21143" y="0"/>
                  </a:lnTo>
                  <a:lnTo>
                    <a:pt x="50213" y="7928"/>
                  </a:lnTo>
                  <a:lnTo>
                    <a:pt x="211422" y="100425"/>
                  </a:lnTo>
                  <a:lnTo>
                    <a:pt x="428130" y="219350"/>
                  </a:lnTo>
                  <a:lnTo>
                    <a:pt x="618410" y="319776"/>
                  </a:lnTo>
                  <a:lnTo>
                    <a:pt x="769048" y="391131"/>
                  </a:lnTo>
                  <a:lnTo>
                    <a:pt x="948757" y="470414"/>
                  </a:lnTo>
                  <a:lnTo>
                    <a:pt x="1096752" y="531198"/>
                  </a:lnTo>
                  <a:lnTo>
                    <a:pt x="1242105" y="581410"/>
                  </a:lnTo>
                  <a:lnTo>
                    <a:pt x="1427099" y="634266"/>
                  </a:lnTo>
                  <a:lnTo>
                    <a:pt x="1609450" y="671265"/>
                  </a:lnTo>
                  <a:lnTo>
                    <a:pt x="1765374" y="695050"/>
                  </a:lnTo>
                  <a:lnTo>
                    <a:pt x="1982081" y="724120"/>
                  </a:lnTo>
                  <a:lnTo>
                    <a:pt x="2190861" y="742620"/>
                  </a:lnTo>
                  <a:lnTo>
                    <a:pt x="2468352" y="755833"/>
                  </a:lnTo>
                  <a:lnTo>
                    <a:pt x="2613705" y="755833"/>
                  </a:lnTo>
                  <a:lnTo>
                    <a:pt x="2690345" y="747905"/>
                  </a:lnTo>
                  <a:lnTo>
                    <a:pt x="2748486" y="734691"/>
                  </a:lnTo>
                  <a:lnTo>
                    <a:pt x="2798699" y="718835"/>
                  </a:lnTo>
                  <a:lnTo>
                    <a:pt x="2856840" y="687121"/>
                  </a:lnTo>
                  <a:lnTo>
                    <a:pt x="2909695" y="642194"/>
                  </a:lnTo>
                  <a:lnTo>
                    <a:pt x="2954622" y="586696"/>
                  </a:lnTo>
                  <a:lnTo>
                    <a:pt x="2983693" y="552340"/>
                  </a:lnTo>
                  <a:lnTo>
                    <a:pt x="3012764" y="531198"/>
                  </a:lnTo>
                  <a:lnTo>
                    <a:pt x="3031263" y="528555"/>
                  </a:lnTo>
                  <a:lnTo>
                    <a:pt x="3049762" y="533840"/>
                  </a:lnTo>
                  <a:lnTo>
                    <a:pt x="3055048" y="549697"/>
                  </a:lnTo>
                  <a:lnTo>
                    <a:pt x="3052405" y="594624"/>
                  </a:lnTo>
                  <a:lnTo>
                    <a:pt x="3041834" y="684479"/>
                  </a:lnTo>
                  <a:lnTo>
                    <a:pt x="3015406" y="792832"/>
                  </a:lnTo>
                  <a:lnTo>
                    <a:pt x="2986336" y="893258"/>
                  </a:lnTo>
                  <a:lnTo>
                    <a:pt x="2938766" y="1004254"/>
                  </a:lnTo>
                  <a:lnTo>
                    <a:pt x="2790770" y="1020111"/>
                  </a:lnTo>
                  <a:lnTo>
                    <a:pt x="2521207" y="1004254"/>
                  </a:lnTo>
                  <a:lnTo>
                    <a:pt x="2127434" y="97518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1E56285-ED42-472A-A071-95ACE898C0FA}"/>
                </a:ext>
              </a:extLst>
            </p:cNvPr>
            <p:cNvSpPr/>
            <p:nvPr/>
          </p:nvSpPr>
          <p:spPr>
            <a:xfrm>
              <a:off x="3606800" y="2425700"/>
              <a:ext cx="3279775" cy="679450"/>
            </a:xfrm>
            <a:custGeom>
              <a:avLst/>
              <a:gdLst>
                <a:gd name="connsiteX0" fmla="*/ 1273175 w 3279775"/>
                <a:gd name="connsiteY0" fmla="*/ 504825 h 679450"/>
                <a:gd name="connsiteX1" fmla="*/ 765175 w 3279775"/>
                <a:gd name="connsiteY1" fmla="*/ 577850 h 679450"/>
                <a:gd name="connsiteX2" fmla="*/ 314325 w 3279775"/>
                <a:gd name="connsiteY2" fmla="*/ 641350 h 679450"/>
                <a:gd name="connsiteX3" fmla="*/ 53975 w 3279775"/>
                <a:gd name="connsiteY3" fmla="*/ 679450 h 679450"/>
                <a:gd name="connsiteX4" fmla="*/ 0 w 3279775"/>
                <a:gd name="connsiteY4" fmla="*/ 523875 h 679450"/>
                <a:gd name="connsiteX5" fmla="*/ 508000 w 3279775"/>
                <a:gd name="connsiteY5" fmla="*/ 444500 h 679450"/>
                <a:gd name="connsiteX6" fmla="*/ 1003300 w 3279775"/>
                <a:gd name="connsiteY6" fmla="*/ 368300 h 679450"/>
                <a:gd name="connsiteX7" fmla="*/ 1517650 w 3279775"/>
                <a:gd name="connsiteY7" fmla="*/ 282575 h 679450"/>
                <a:gd name="connsiteX8" fmla="*/ 1720850 w 3279775"/>
                <a:gd name="connsiteY8" fmla="*/ 241300 h 679450"/>
                <a:gd name="connsiteX9" fmla="*/ 2082800 w 3279775"/>
                <a:gd name="connsiteY9" fmla="*/ 187325 h 679450"/>
                <a:gd name="connsiteX10" fmla="*/ 2470150 w 3279775"/>
                <a:gd name="connsiteY10" fmla="*/ 130175 h 679450"/>
                <a:gd name="connsiteX11" fmla="*/ 2540000 w 3279775"/>
                <a:gd name="connsiteY11" fmla="*/ 101600 h 679450"/>
                <a:gd name="connsiteX12" fmla="*/ 2606675 w 3279775"/>
                <a:gd name="connsiteY12" fmla="*/ 73025 h 679450"/>
                <a:gd name="connsiteX13" fmla="*/ 2657475 w 3279775"/>
                <a:gd name="connsiteY13" fmla="*/ 47625 h 679450"/>
                <a:gd name="connsiteX14" fmla="*/ 2689225 w 3279775"/>
                <a:gd name="connsiteY14" fmla="*/ 22225 h 679450"/>
                <a:gd name="connsiteX15" fmla="*/ 2717800 w 3279775"/>
                <a:gd name="connsiteY15" fmla="*/ 3175 h 679450"/>
                <a:gd name="connsiteX16" fmla="*/ 2759075 w 3279775"/>
                <a:gd name="connsiteY16" fmla="*/ 0 h 679450"/>
                <a:gd name="connsiteX17" fmla="*/ 2816225 w 3279775"/>
                <a:gd name="connsiteY17" fmla="*/ 3175 h 679450"/>
                <a:gd name="connsiteX18" fmla="*/ 2921000 w 3279775"/>
                <a:gd name="connsiteY18" fmla="*/ 28575 h 679450"/>
                <a:gd name="connsiteX19" fmla="*/ 3073400 w 3279775"/>
                <a:gd name="connsiteY19" fmla="*/ 76200 h 679450"/>
                <a:gd name="connsiteX20" fmla="*/ 3260725 w 3279775"/>
                <a:gd name="connsiteY20" fmla="*/ 152400 h 679450"/>
                <a:gd name="connsiteX21" fmla="*/ 3270250 w 3279775"/>
                <a:gd name="connsiteY21" fmla="*/ 168275 h 679450"/>
                <a:gd name="connsiteX22" fmla="*/ 3279775 w 3279775"/>
                <a:gd name="connsiteY22" fmla="*/ 203200 h 679450"/>
                <a:gd name="connsiteX23" fmla="*/ 3273425 w 3279775"/>
                <a:gd name="connsiteY23" fmla="*/ 247650 h 679450"/>
                <a:gd name="connsiteX24" fmla="*/ 3248025 w 3279775"/>
                <a:gd name="connsiteY24" fmla="*/ 285750 h 679450"/>
                <a:gd name="connsiteX25" fmla="*/ 3178175 w 3279775"/>
                <a:gd name="connsiteY25" fmla="*/ 307975 h 679450"/>
                <a:gd name="connsiteX26" fmla="*/ 3070225 w 3279775"/>
                <a:gd name="connsiteY26" fmla="*/ 327025 h 679450"/>
                <a:gd name="connsiteX27" fmla="*/ 2873375 w 3279775"/>
                <a:gd name="connsiteY27" fmla="*/ 330200 h 679450"/>
                <a:gd name="connsiteX28" fmla="*/ 2568575 w 3279775"/>
                <a:gd name="connsiteY28" fmla="*/ 349250 h 679450"/>
                <a:gd name="connsiteX29" fmla="*/ 2289175 w 3279775"/>
                <a:gd name="connsiteY29" fmla="*/ 381000 h 679450"/>
                <a:gd name="connsiteX30" fmla="*/ 1743075 w 3279775"/>
                <a:gd name="connsiteY30" fmla="*/ 444500 h 679450"/>
                <a:gd name="connsiteX31" fmla="*/ 1273175 w 3279775"/>
                <a:gd name="connsiteY31" fmla="*/ 5048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9775" h="679450">
                  <a:moveTo>
                    <a:pt x="1273175" y="504825"/>
                  </a:moveTo>
                  <a:lnTo>
                    <a:pt x="765175" y="577850"/>
                  </a:lnTo>
                  <a:lnTo>
                    <a:pt x="314325" y="641350"/>
                  </a:lnTo>
                  <a:lnTo>
                    <a:pt x="53975" y="679450"/>
                  </a:lnTo>
                  <a:lnTo>
                    <a:pt x="0" y="523875"/>
                  </a:lnTo>
                  <a:lnTo>
                    <a:pt x="508000" y="444500"/>
                  </a:lnTo>
                  <a:lnTo>
                    <a:pt x="1003300" y="368300"/>
                  </a:lnTo>
                  <a:lnTo>
                    <a:pt x="1517650" y="282575"/>
                  </a:lnTo>
                  <a:lnTo>
                    <a:pt x="1720850" y="241300"/>
                  </a:lnTo>
                  <a:lnTo>
                    <a:pt x="2082800" y="187325"/>
                  </a:lnTo>
                  <a:lnTo>
                    <a:pt x="2470150" y="130175"/>
                  </a:lnTo>
                  <a:lnTo>
                    <a:pt x="2540000" y="101600"/>
                  </a:lnTo>
                  <a:lnTo>
                    <a:pt x="2606675" y="73025"/>
                  </a:lnTo>
                  <a:lnTo>
                    <a:pt x="2657475" y="47625"/>
                  </a:lnTo>
                  <a:lnTo>
                    <a:pt x="2689225" y="22225"/>
                  </a:lnTo>
                  <a:lnTo>
                    <a:pt x="2717800" y="3175"/>
                  </a:lnTo>
                  <a:lnTo>
                    <a:pt x="2759075" y="0"/>
                  </a:lnTo>
                  <a:lnTo>
                    <a:pt x="2816225" y="3175"/>
                  </a:lnTo>
                  <a:lnTo>
                    <a:pt x="2921000" y="28575"/>
                  </a:lnTo>
                  <a:lnTo>
                    <a:pt x="3073400" y="76200"/>
                  </a:lnTo>
                  <a:lnTo>
                    <a:pt x="3260725" y="152400"/>
                  </a:lnTo>
                  <a:lnTo>
                    <a:pt x="3270250" y="168275"/>
                  </a:lnTo>
                  <a:lnTo>
                    <a:pt x="3279775" y="203200"/>
                  </a:lnTo>
                  <a:lnTo>
                    <a:pt x="3273425" y="247650"/>
                  </a:lnTo>
                  <a:lnTo>
                    <a:pt x="3248025" y="285750"/>
                  </a:lnTo>
                  <a:lnTo>
                    <a:pt x="3178175" y="307975"/>
                  </a:lnTo>
                  <a:lnTo>
                    <a:pt x="3070225" y="327025"/>
                  </a:lnTo>
                  <a:lnTo>
                    <a:pt x="2873375" y="330200"/>
                  </a:lnTo>
                  <a:lnTo>
                    <a:pt x="2568575" y="349250"/>
                  </a:lnTo>
                  <a:lnTo>
                    <a:pt x="2289175" y="381000"/>
                  </a:lnTo>
                  <a:lnTo>
                    <a:pt x="1743075" y="444500"/>
                  </a:lnTo>
                  <a:lnTo>
                    <a:pt x="1273175" y="504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C419422-4677-467A-A0E0-47EAA02F3435}"/>
                </a:ext>
              </a:extLst>
            </p:cNvPr>
            <p:cNvSpPr/>
            <p:nvPr/>
          </p:nvSpPr>
          <p:spPr>
            <a:xfrm>
              <a:off x="3579813" y="3752850"/>
              <a:ext cx="1395412" cy="419100"/>
            </a:xfrm>
            <a:custGeom>
              <a:avLst/>
              <a:gdLst>
                <a:gd name="connsiteX0" fmla="*/ 411956 w 1395412"/>
                <a:gd name="connsiteY0" fmla="*/ 366713 h 419100"/>
                <a:gd name="connsiteX1" fmla="*/ 0 w 1395412"/>
                <a:gd name="connsiteY1" fmla="*/ 419100 h 419100"/>
                <a:gd name="connsiteX2" fmla="*/ 9525 w 1395412"/>
                <a:gd name="connsiteY2" fmla="*/ 230981 h 419100"/>
                <a:gd name="connsiteX3" fmla="*/ 152400 w 1395412"/>
                <a:gd name="connsiteY3" fmla="*/ 226219 h 419100"/>
                <a:gd name="connsiteX4" fmla="*/ 340519 w 1395412"/>
                <a:gd name="connsiteY4" fmla="*/ 204788 h 419100"/>
                <a:gd name="connsiteX5" fmla="*/ 504825 w 1395412"/>
                <a:gd name="connsiteY5" fmla="*/ 176213 h 419100"/>
                <a:gd name="connsiteX6" fmla="*/ 661987 w 1395412"/>
                <a:gd name="connsiteY6" fmla="*/ 142875 h 419100"/>
                <a:gd name="connsiteX7" fmla="*/ 807244 w 1395412"/>
                <a:gd name="connsiteY7" fmla="*/ 104775 h 419100"/>
                <a:gd name="connsiteX8" fmla="*/ 902494 w 1395412"/>
                <a:gd name="connsiteY8" fmla="*/ 71438 h 419100"/>
                <a:gd name="connsiteX9" fmla="*/ 969169 w 1395412"/>
                <a:gd name="connsiteY9" fmla="*/ 40481 h 419100"/>
                <a:gd name="connsiteX10" fmla="*/ 1026319 w 1395412"/>
                <a:gd name="connsiteY10" fmla="*/ 9525 h 419100"/>
                <a:gd name="connsiteX11" fmla="*/ 1054894 w 1395412"/>
                <a:gd name="connsiteY11" fmla="*/ 0 h 419100"/>
                <a:gd name="connsiteX12" fmla="*/ 1102519 w 1395412"/>
                <a:gd name="connsiteY12" fmla="*/ 0 h 419100"/>
                <a:gd name="connsiteX13" fmla="*/ 1143000 w 1395412"/>
                <a:gd name="connsiteY13" fmla="*/ 7144 h 419100"/>
                <a:gd name="connsiteX14" fmla="*/ 1185862 w 1395412"/>
                <a:gd name="connsiteY14" fmla="*/ 21431 h 419100"/>
                <a:gd name="connsiteX15" fmla="*/ 1228725 w 1395412"/>
                <a:gd name="connsiteY15" fmla="*/ 47625 h 419100"/>
                <a:gd name="connsiteX16" fmla="*/ 1283494 w 1395412"/>
                <a:gd name="connsiteY16" fmla="*/ 88106 h 419100"/>
                <a:gd name="connsiteX17" fmla="*/ 1340644 w 1395412"/>
                <a:gd name="connsiteY17" fmla="*/ 150019 h 419100"/>
                <a:gd name="connsiteX18" fmla="*/ 1381125 w 1395412"/>
                <a:gd name="connsiteY18" fmla="*/ 200025 h 419100"/>
                <a:gd name="connsiteX19" fmla="*/ 1393031 w 1395412"/>
                <a:gd name="connsiteY19" fmla="*/ 226219 h 419100"/>
                <a:gd name="connsiteX20" fmla="*/ 1395412 w 1395412"/>
                <a:gd name="connsiteY20" fmla="*/ 247650 h 419100"/>
                <a:gd name="connsiteX21" fmla="*/ 1385887 w 1395412"/>
                <a:gd name="connsiteY21" fmla="*/ 285750 h 419100"/>
                <a:gd name="connsiteX22" fmla="*/ 1362075 w 1395412"/>
                <a:gd name="connsiteY22" fmla="*/ 319088 h 419100"/>
                <a:gd name="connsiteX23" fmla="*/ 1266825 w 1395412"/>
                <a:gd name="connsiteY23" fmla="*/ 411956 h 419100"/>
                <a:gd name="connsiteX24" fmla="*/ 1012031 w 1395412"/>
                <a:gd name="connsiteY24" fmla="*/ 314325 h 419100"/>
                <a:gd name="connsiteX25" fmla="*/ 985837 w 1395412"/>
                <a:gd name="connsiteY25" fmla="*/ 300038 h 419100"/>
                <a:gd name="connsiteX26" fmla="*/ 954881 w 1395412"/>
                <a:gd name="connsiteY26" fmla="*/ 290513 h 419100"/>
                <a:gd name="connsiteX27" fmla="*/ 890587 w 1395412"/>
                <a:gd name="connsiteY27" fmla="*/ 300038 h 419100"/>
                <a:gd name="connsiteX28" fmla="*/ 411956 w 1395412"/>
                <a:gd name="connsiteY28" fmla="*/ 3667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5412" h="419100">
                  <a:moveTo>
                    <a:pt x="411956" y="366713"/>
                  </a:moveTo>
                  <a:lnTo>
                    <a:pt x="0" y="419100"/>
                  </a:lnTo>
                  <a:lnTo>
                    <a:pt x="9525" y="230981"/>
                  </a:lnTo>
                  <a:lnTo>
                    <a:pt x="152400" y="226219"/>
                  </a:lnTo>
                  <a:lnTo>
                    <a:pt x="340519" y="204788"/>
                  </a:lnTo>
                  <a:lnTo>
                    <a:pt x="504825" y="176213"/>
                  </a:lnTo>
                  <a:lnTo>
                    <a:pt x="661987" y="142875"/>
                  </a:lnTo>
                  <a:lnTo>
                    <a:pt x="807244" y="104775"/>
                  </a:lnTo>
                  <a:lnTo>
                    <a:pt x="902494" y="71438"/>
                  </a:lnTo>
                  <a:lnTo>
                    <a:pt x="969169" y="40481"/>
                  </a:lnTo>
                  <a:lnTo>
                    <a:pt x="1026319" y="9525"/>
                  </a:lnTo>
                  <a:lnTo>
                    <a:pt x="1054894" y="0"/>
                  </a:lnTo>
                  <a:lnTo>
                    <a:pt x="1102519" y="0"/>
                  </a:lnTo>
                  <a:lnTo>
                    <a:pt x="1143000" y="7144"/>
                  </a:lnTo>
                  <a:lnTo>
                    <a:pt x="1185862" y="21431"/>
                  </a:lnTo>
                  <a:lnTo>
                    <a:pt x="1228725" y="47625"/>
                  </a:lnTo>
                  <a:lnTo>
                    <a:pt x="1283494" y="88106"/>
                  </a:lnTo>
                  <a:lnTo>
                    <a:pt x="1340644" y="150019"/>
                  </a:lnTo>
                  <a:lnTo>
                    <a:pt x="1381125" y="200025"/>
                  </a:lnTo>
                  <a:lnTo>
                    <a:pt x="1393031" y="226219"/>
                  </a:lnTo>
                  <a:lnTo>
                    <a:pt x="1395412" y="247650"/>
                  </a:lnTo>
                  <a:lnTo>
                    <a:pt x="1385887" y="285750"/>
                  </a:lnTo>
                  <a:lnTo>
                    <a:pt x="1362075" y="319088"/>
                  </a:lnTo>
                  <a:lnTo>
                    <a:pt x="1266825" y="411956"/>
                  </a:lnTo>
                  <a:lnTo>
                    <a:pt x="1012031" y="314325"/>
                  </a:lnTo>
                  <a:lnTo>
                    <a:pt x="985837" y="300038"/>
                  </a:lnTo>
                  <a:lnTo>
                    <a:pt x="954881" y="290513"/>
                  </a:lnTo>
                  <a:lnTo>
                    <a:pt x="890587" y="300038"/>
                  </a:lnTo>
                  <a:lnTo>
                    <a:pt x="411956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3446220F-0AB7-42BC-8F58-80F159E06193}"/>
                </a:ext>
              </a:extLst>
            </p:cNvPr>
            <p:cNvSpPr/>
            <p:nvPr/>
          </p:nvSpPr>
          <p:spPr>
            <a:xfrm rot="16200000">
              <a:off x="3539331" y="4436269"/>
              <a:ext cx="1800225" cy="909638"/>
            </a:xfrm>
            <a:custGeom>
              <a:avLst/>
              <a:gdLst>
                <a:gd name="connsiteX0" fmla="*/ 564356 w 1800225"/>
                <a:gd name="connsiteY0" fmla="*/ 492918 h 909637"/>
                <a:gd name="connsiteX1" fmla="*/ 388143 w 1800225"/>
                <a:gd name="connsiteY1" fmla="*/ 409575 h 909637"/>
                <a:gd name="connsiteX2" fmla="*/ 240506 w 1800225"/>
                <a:gd name="connsiteY2" fmla="*/ 323850 h 909637"/>
                <a:gd name="connsiteX3" fmla="*/ 150018 w 1800225"/>
                <a:gd name="connsiteY3" fmla="*/ 261937 h 909637"/>
                <a:gd name="connsiteX4" fmla="*/ 73818 w 1800225"/>
                <a:gd name="connsiteY4" fmla="*/ 195262 h 909637"/>
                <a:gd name="connsiteX5" fmla="*/ 40481 w 1800225"/>
                <a:gd name="connsiteY5" fmla="*/ 159543 h 909637"/>
                <a:gd name="connsiteX6" fmla="*/ 19050 w 1800225"/>
                <a:gd name="connsiteY6" fmla="*/ 130968 h 909637"/>
                <a:gd name="connsiteX7" fmla="*/ 0 w 1800225"/>
                <a:gd name="connsiteY7" fmla="*/ 90487 h 909637"/>
                <a:gd name="connsiteX8" fmla="*/ 2381 w 1800225"/>
                <a:gd name="connsiteY8" fmla="*/ 61912 h 909637"/>
                <a:gd name="connsiteX9" fmla="*/ 14287 w 1800225"/>
                <a:gd name="connsiteY9" fmla="*/ 42862 h 909637"/>
                <a:gd name="connsiteX10" fmla="*/ 47625 w 1800225"/>
                <a:gd name="connsiteY10" fmla="*/ 30956 h 909637"/>
                <a:gd name="connsiteX11" fmla="*/ 242887 w 1800225"/>
                <a:gd name="connsiteY11" fmla="*/ 0 h 909637"/>
                <a:gd name="connsiteX12" fmla="*/ 531018 w 1800225"/>
                <a:gd name="connsiteY12" fmla="*/ 207168 h 909637"/>
                <a:gd name="connsiteX13" fmla="*/ 709612 w 1800225"/>
                <a:gd name="connsiteY13" fmla="*/ 285750 h 909637"/>
                <a:gd name="connsiteX14" fmla="*/ 1014412 w 1800225"/>
                <a:gd name="connsiteY14" fmla="*/ 409575 h 909637"/>
                <a:gd name="connsiteX15" fmla="*/ 1302543 w 1800225"/>
                <a:gd name="connsiteY15" fmla="*/ 509587 h 909637"/>
                <a:gd name="connsiteX16" fmla="*/ 1614487 w 1800225"/>
                <a:gd name="connsiteY16" fmla="*/ 604837 h 909637"/>
                <a:gd name="connsiteX17" fmla="*/ 1681162 w 1800225"/>
                <a:gd name="connsiteY17" fmla="*/ 619125 h 909637"/>
                <a:gd name="connsiteX18" fmla="*/ 1702593 w 1800225"/>
                <a:gd name="connsiteY18" fmla="*/ 614362 h 909637"/>
                <a:gd name="connsiteX19" fmla="*/ 1800225 w 1800225"/>
                <a:gd name="connsiteY19" fmla="*/ 571500 h 909637"/>
                <a:gd name="connsiteX20" fmla="*/ 1690687 w 1800225"/>
                <a:gd name="connsiteY20" fmla="*/ 909637 h 909637"/>
                <a:gd name="connsiteX21" fmla="*/ 1478756 w 1800225"/>
                <a:gd name="connsiteY21" fmla="*/ 821531 h 909637"/>
                <a:gd name="connsiteX22" fmla="*/ 1135856 w 1800225"/>
                <a:gd name="connsiteY22" fmla="*/ 695325 h 909637"/>
                <a:gd name="connsiteX23" fmla="*/ 735806 w 1800225"/>
                <a:gd name="connsiteY23" fmla="*/ 554831 h 909637"/>
                <a:gd name="connsiteX24" fmla="*/ 564356 w 1800225"/>
                <a:gd name="connsiteY24" fmla="*/ 492918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0225" h="909637">
                  <a:moveTo>
                    <a:pt x="564356" y="492918"/>
                  </a:moveTo>
                  <a:lnTo>
                    <a:pt x="388143" y="409575"/>
                  </a:lnTo>
                  <a:lnTo>
                    <a:pt x="240506" y="323850"/>
                  </a:lnTo>
                  <a:lnTo>
                    <a:pt x="150018" y="261937"/>
                  </a:lnTo>
                  <a:lnTo>
                    <a:pt x="73818" y="195262"/>
                  </a:lnTo>
                  <a:lnTo>
                    <a:pt x="40481" y="159543"/>
                  </a:lnTo>
                  <a:lnTo>
                    <a:pt x="19050" y="130968"/>
                  </a:lnTo>
                  <a:lnTo>
                    <a:pt x="0" y="90487"/>
                  </a:lnTo>
                  <a:lnTo>
                    <a:pt x="2381" y="61912"/>
                  </a:lnTo>
                  <a:lnTo>
                    <a:pt x="14287" y="42862"/>
                  </a:lnTo>
                  <a:lnTo>
                    <a:pt x="47625" y="30956"/>
                  </a:lnTo>
                  <a:lnTo>
                    <a:pt x="242887" y="0"/>
                  </a:lnTo>
                  <a:lnTo>
                    <a:pt x="531018" y="207168"/>
                  </a:lnTo>
                  <a:lnTo>
                    <a:pt x="709612" y="285750"/>
                  </a:lnTo>
                  <a:lnTo>
                    <a:pt x="1014412" y="409575"/>
                  </a:lnTo>
                  <a:lnTo>
                    <a:pt x="1302543" y="509587"/>
                  </a:lnTo>
                  <a:lnTo>
                    <a:pt x="1614487" y="604837"/>
                  </a:lnTo>
                  <a:lnTo>
                    <a:pt x="1681162" y="619125"/>
                  </a:lnTo>
                  <a:lnTo>
                    <a:pt x="1702593" y="614362"/>
                  </a:lnTo>
                  <a:lnTo>
                    <a:pt x="1800225" y="571500"/>
                  </a:lnTo>
                  <a:lnTo>
                    <a:pt x="1690687" y="909637"/>
                  </a:lnTo>
                  <a:lnTo>
                    <a:pt x="1478756" y="821531"/>
                  </a:lnTo>
                  <a:lnTo>
                    <a:pt x="1135856" y="695325"/>
                  </a:lnTo>
                  <a:lnTo>
                    <a:pt x="735806" y="554831"/>
                  </a:lnTo>
                  <a:lnTo>
                    <a:pt x="564356" y="4929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7F827E5A-2F31-4593-8463-91AFEC8FC8BB}"/>
                </a:ext>
              </a:extLst>
            </p:cNvPr>
            <p:cNvSpPr/>
            <p:nvPr/>
          </p:nvSpPr>
          <p:spPr>
            <a:xfrm>
              <a:off x="3684588" y="5162550"/>
              <a:ext cx="563562" cy="447675"/>
            </a:xfrm>
            <a:custGeom>
              <a:avLst/>
              <a:gdLst>
                <a:gd name="connsiteX0" fmla="*/ 161925 w 564356"/>
                <a:gd name="connsiteY0" fmla="*/ 40481 h 447675"/>
                <a:gd name="connsiteX1" fmla="*/ 302419 w 564356"/>
                <a:gd name="connsiteY1" fmla="*/ 100013 h 447675"/>
                <a:gd name="connsiteX2" fmla="*/ 352425 w 564356"/>
                <a:gd name="connsiteY2" fmla="*/ 119063 h 447675"/>
                <a:gd name="connsiteX3" fmla="*/ 392906 w 564356"/>
                <a:gd name="connsiteY3" fmla="*/ 128588 h 447675"/>
                <a:gd name="connsiteX4" fmla="*/ 421481 w 564356"/>
                <a:gd name="connsiteY4" fmla="*/ 130969 h 447675"/>
                <a:gd name="connsiteX5" fmla="*/ 452437 w 564356"/>
                <a:gd name="connsiteY5" fmla="*/ 128588 h 447675"/>
                <a:gd name="connsiteX6" fmla="*/ 564356 w 564356"/>
                <a:gd name="connsiteY6" fmla="*/ 71438 h 447675"/>
                <a:gd name="connsiteX7" fmla="*/ 323850 w 564356"/>
                <a:gd name="connsiteY7" fmla="*/ 447675 h 447675"/>
                <a:gd name="connsiteX8" fmla="*/ 285750 w 564356"/>
                <a:gd name="connsiteY8" fmla="*/ 357188 h 447675"/>
                <a:gd name="connsiteX9" fmla="*/ 242887 w 564356"/>
                <a:gd name="connsiteY9" fmla="*/ 276225 h 447675"/>
                <a:gd name="connsiteX10" fmla="*/ 200025 w 564356"/>
                <a:gd name="connsiteY10" fmla="*/ 216694 h 447675"/>
                <a:gd name="connsiteX11" fmla="*/ 159544 w 564356"/>
                <a:gd name="connsiteY11" fmla="*/ 176213 h 447675"/>
                <a:gd name="connsiteX12" fmla="*/ 128587 w 564356"/>
                <a:gd name="connsiteY12" fmla="*/ 150019 h 447675"/>
                <a:gd name="connsiteX13" fmla="*/ 80962 w 564356"/>
                <a:gd name="connsiteY13" fmla="*/ 119063 h 447675"/>
                <a:gd name="connsiteX14" fmla="*/ 28575 w 564356"/>
                <a:gd name="connsiteY14" fmla="*/ 95250 h 447675"/>
                <a:gd name="connsiteX15" fmla="*/ 11906 w 564356"/>
                <a:gd name="connsiteY15" fmla="*/ 80963 h 447675"/>
                <a:gd name="connsiteX16" fmla="*/ 2381 w 564356"/>
                <a:gd name="connsiteY16" fmla="*/ 54769 h 447675"/>
                <a:gd name="connsiteX17" fmla="*/ 0 w 564356"/>
                <a:gd name="connsiteY17" fmla="*/ 33338 h 447675"/>
                <a:gd name="connsiteX18" fmla="*/ 9525 w 564356"/>
                <a:gd name="connsiteY18" fmla="*/ 14288 h 447675"/>
                <a:gd name="connsiteX19" fmla="*/ 42862 w 564356"/>
                <a:gd name="connsiteY19" fmla="*/ 2381 h 447675"/>
                <a:gd name="connsiteX20" fmla="*/ 73819 w 564356"/>
                <a:gd name="connsiteY20" fmla="*/ 0 h 447675"/>
                <a:gd name="connsiteX21" fmla="*/ 161925 w 564356"/>
                <a:gd name="connsiteY21" fmla="*/ 404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4356" h="447675">
                  <a:moveTo>
                    <a:pt x="161925" y="40481"/>
                  </a:moveTo>
                  <a:lnTo>
                    <a:pt x="302419" y="100013"/>
                  </a:lnTo>
                  <a:lnTo>
                    <a:pt x="352425" y="119063"/>
                  </a:lnTo>
                  <a:lnTo>
                    <a:pt x="392906" y="128588"/>
                  </a:lnTo>
                  <a:lnTo>
                    <a:pt x="421481" y="130969"/>
                  </a:lnTo>
                  <a:lnTo>
                    <a:pt x="452437" y="128588"/>
                  </a:lnTo>
                  <a:lnTo>
                    <a:pt x="564356" y="71438"/>
                  </a:lnTo>
                  <a:lnTo>
                    <a:pt x="323850" y="447675"/>
                  </a:lnTo>
                  <a:lnTo>
                    <a:pt x="285750" y="357188"/>
                  </a:lnTo>
                  <a:lnTo>
                    <a:pt x="242887" y="276225"/>
                  </a:lnTo>
                  <a:lnTo>
                    <a:pt x="200025" y="216694"/>
                  </a:lnTo>
                  <a:lnTo>
                    <a:pt x="159544" y="176213"/>
                  </a:lnTo>
                  <a:lnTo>
                    <a:pt x="128587" y="150019"/>
                  </a:lnTo>
                  <a:lnTo>
                    <a:pt x="80962" y="119063"/>
                  </a:lnTo>
                  <a:lnTo>
                    <a:pt x="28575" y="95250"/>
                  </a:lnTo>
                  <a:lnTo>
                    <a:pt x="11906" y="80963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9525" y="14288"/>
                  </a:lnTo>
                  <a:lnTo>
                    <a:pt x="42862" y="2381"/>
                  </a:lnTo>
                  <a:lnTo>
                    <a:pt x="73819" y="0"/>
                  </a:lnTo>
                  <a:lnTo>
                    <a:pt x="161925" y="40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7206B7CD-F7F1-4866-8FB4-2AEEA4DD6643}"/>
                </a:ext>
              </a:extLst>
            </p:cNvPr>
            <p:cNvSpPr/>
            <p:nvPr/>
          </p:nvSpPr>
          <p:spPr>
            <a:xfrm rot="16200000">
              <a:off x="3642519" y="2639219"/>
              <a:ext cx="4560888" cy="2508250"/>
            </a:xfrm>
            <a:custGeom>
              <a:avLst/>
              <a:gdLst>
                <a:gd name="connsiteX0" fmla="*/ 1253490 w 4560570"/>
                <a:gd name="connsiteY0" fmla="*/ 1470660 h 2506980"/>
                <a:gd name="connsiteX1" fmla="*/ 1036320 w 4560570"/>
                <a:gd name="connsiteY1" fmla="*/ 1623060 h 2506980"/>
                <a:gd name="connsiteX2" fmla="*/ 868680 w 4560570"/>
                <a:gd name="connsiteY2" fmla="*/ 1764030 h 2506980"/>
                <a:gd name="connsiteX3" fmla="*/ 704850 w 4560570"/>
                <a:gd name="connsiteY3" fmla="*/ 1916430 h 2506980"/>
                <a:gd name="connsiteX4" fmla="*/ 613410 w 4560570"/>
                <a:gd name="connsiteY4" fmla="*/ 2015490 h 2506980"/>
                <a:gd name="connsiteX5" fmla="*/ 560070 w 4560570"/>
                <a:gd name="connsiteY5" fmla="*/ 2095500 h 2506980"/>
                <a:gd name="connsiteX6" fmla="*/ 541020 w 4560570"/>
                <a:gd name="connsiteY6" fmla="*/ 2148840 h 2506980"/>
                <a:gd name="connsiteX7" fmla="*/ 281940 w 4560570"/>
                <a:gd name="connsiteY7" fmla="*/ 2465070 h 2506980"/>
                <a:gd name="connsiteX8" fmla="*/ 201930 w 4560570"/>
                <a:gd name="connsiteY8" fmla="*/ 2495550 h 2506980"/>
                <a:gd name="connsiteX9" fmla="*/ 152400 w 4560570"/>
                <a:gd name="connsiteY9" fmla="*/ 2506980 h 2506980"/>
                <a:gd name="connsiteX10" fmla="*/ 106680 w 4560570"/>
                <a:gd name="connsiteY10" fmla="*/ 2506980 h 2506980"/>
                <a:gd name="connsiteX11" fmla="*/ 64770 w 4560570"/>
                <a:gd name="connsiteY11" fmla="*/ 2499360 h 2506980"/>
                <a:gd name="connsiteX12" fmla="*/ 38100 w 4560570"/>
                <a:gd name="connsiteY12" fmla="*/ 2484120 h 2506980"/>
                <a:gd name="connsiteX13" fmla="*/ 15240 w 4560570"/>
                <a:gd name="connsiteY13" fmla="*/ 2461260 h 2506980"/>
                <a:gd name="connsiteX14" fmla="*/ 0 w 4560570"/>
                <a:gd name="connsiteY14" fmla="*/ 2407920 h 2506980"/>
                <a:gd name="connsiteX15" fmla="*/ 0 w 4560570"/>
                <a:gd name="connsiteY15" fmla="*/ 2350770 h 2506980"/>
                <a:gd name="connsiteX16" fmla="*/ 26670 w 4560570"/>
                <a:gd name="connsiteY16" fmla="*/ 2282190 h 2506980"/>
                <a:gd name="connsiteX17" fmla="*/ 64770 w 4560570"/>
                <a:gd name="connsiteY17" fmla="*/ 2202180 h 2506980"/>
                <a:gd name="connsiteX18" fmla="*/ 140970 w 4560570"/>
                <a:gd name="connsiteY18" fmla="*/ 2103120 h 2506980"/>
                <a:gd name="connsiteX19" fmla="*/ 247650 w 4560570"/>
                <a:gd name="connsiteY19" fmla="*/ 1985010 h 2506980"/>
                <a:gd name="connsiteX20" fmla="*/ 422910 w 4560570"/>
                <a:gd name="connsiteY20" fmla="*/ 1817370 h 2506980"/>
                <a:gd name="connsiteX21" fmla="*/ 624840 w 4560570"/>
                <a:gd name="connsiteY21" fmla="*/ 1642110 h 2506980"/>
                <a:gd name="connsiteX22" fmla="*/ 792480 w 4560570"/>
                <a:gd name="connsiteY22" fmla="*/ 1516380 h 2506980"/>
                <a:gd name="connsiteX23" fmla="*/ 971550 w 4560570"/>
                <a:gd name="connsiteY23" fmla="*/ 1390650 h 2506980"/>
                <a:gd name="connsiteX24" fmla="*/ 1131570 w 4560570"/>
                <a:gd name="connsiteY24" fmla="*/ 1291590 h 2506980"/>
                <a:gd name="connsiteX25" fmla="*/ 1291590 w 4560570"/>
                <a:gd name="connsiteY25" fmla="*/ 1188720 h 2506980"/>
                <a:gd name="connsiteX26" fmla="*/ 1489710 w 4560570"/>
                <a:gd name="connsiteY26" fmla="*/ 1078230 h 2506980"/>
                <a:gd name="connsiteX27" fmla="*/ 1741170 w 4560570"/>
                <a:gd name="connsiteY27" fmla="*/ 963930 h 2506980"/>
                <a:gd name="connsiteX28" fmla="*/ 2004060 w 4560570"/>
                <a:gd name="connsiteY28" fmla="*/ 857250 h 2506980"/>
                <a:gd name="connsiteX29" fmla="*/ 2259330 w 4560570"/>
                <a:gd name="connsiteY29" fmla="*/ 762000 h 2506980"/>
                <a:gd name="connsiteX30" fmla="*/ 2503170 w 4560570"/>
                <a:gd name="connsiteY30" fmla="*/ 685800 h 2506980"/>
                <a:gd name="connsiteX31" fmla="*/ 2834640 w 4560570"/>
                <a:gd name="connsiteY31" fmla="*/ 594360 h 2506980"/>
                <a:gd name="connsiteX32" fmla="*/ 3105150 w 4560570"/>
                <a:gd name="connsiteY32" fmla="*/ 533400 h 2506980"/>
                <a:gd name="connsiteX33" fmla="*/ 3280410 w 4560570"/>
                <a:gd name="connsiteY33" fmla="*/ 495300 h 2506980"/>
                <a:gd name="connsiteX34" fmla="*/ 3459480 w 4560570"/>
                <a:gd name="connsiteY34" fmla="*/ 453390 h 2506980"/>
                <a:gd name="connsiteX35" fmla="*/ 3928110 w 4560570"/>
                <a:gd name="connsiteY35" fmla="*/ 373380 h 2506980"/>
                <a:gd name="connsiteX36" fmla="*/ 4076700 w 4560570"/>
                <a:gd name="connsiteY36" fmla="*/ 350520 h 2506980"/>
                <a:gd name="connsiteX37" fmla="*/ 4210050 w 4560570"/>
                <a:gd name="connsiteY37" fmla="*/ 323850 h 2506980"/>
                <a:gd name="connsiteX38" fmla="*/ 4259580 w 4560570"/>
                <a:gd name="connsiteY38" fmla="*/ 304800 h 2506980"/>
                <a:gd name="connsiteX39" fmla="*/ 4297680 w 4560570"/>
                <a:gd name="connsiteY39" fmla="*/ 281940 h 2506980"/>
                <a:gd name="connsiteX40" fmla="*/ 4358640 w 4560570"/>
                <a:gd name="connsiteY40" fmla="*/ 228600 h 2506980"/>
                <a:gd name="connsiteX41" fmla="*/ 4423410 w 4560570"/>
                <a:gd name="connsiteY41" fmla="*/ 137160 h 2506980"/>
                <a:gd name="connsiteX42" fmla="*/ 4495800 w 4560570"/>
                <a:gd name="connsiteY42" fmla="*/ 19050 h 2506980"/>
                <a:gd name="connsiteX43" fmla="*/ 4522470 w 4560570"/>
                <a:gd name="connsiteY43" fmla="*/ 0 h 2506980"/>
                <a:gd name="connsiteX44" fmla="*/ 4537710 w 4560570"/>
                <a:gd name="connsiteY44" fmla="*/ 0 h 2506980"/>
                <a:gd name="connsiteX45" fmla="*/ 4549140 w 4560570"/>
                <a:gd name="connsiteY45" fmla="*/ 11430 h 2506980"/>
                <a:gd name="connsiteX46" fmla="*/ 4560570 w 4560570"/>
                <a:gd name="connsiteY46" fmla="*/ 41910 h 2506980"/>
                <a:gd name="connsiteX47" fmla="*/ 4556760 w 4560570"/>
                <a:gd name="connsiteY47" fmla="*/ 148590 h 2506980"/>
                <a:gd name="connsiteX48" fmla="*/ 4556760 w 4560570"/>
                <a:gd name="connsiteY48" fmla="*/ 259080 h 2506980"/>
                <a:gd name="connsiteX49" fmla="*/ 4541520 w 4560570"/>
                <a:gd name="connsiteY49" fmla="*/ 308610 h 2506980"/>
                <a:gd name="connsiteX50" fmla="*/ 4511040 w 4560570"/>
                <a:gd name="connsiteY50" fmla="*/ 400050 h 2506980"/>
                <a:gd name="connsiteX51" fmla="*/ 4438650 w 4560570"/>
                <a:gd name="connsiteY51" fmla="*/ 518160 h 2506980"/>
                <a:gd name="connsiteX52" fmla="*/ 4373880 w 4560570"/>
                <a:gd name="connsiteY52" fmla="*/ 598170 h 2506980"/>
                <a:gd name="connsiteX53" fmla="*/ 4335780 w 4560570"/>
                <a:gd name="connsiteY53" fmla="*/ 628650 h 2506980"/>
                <a:gd name="connsiteX54" fmla="*/ 4309110 w 4560570"/>
                <a:gd name="connsiteY54" fmla="*/ 632460 h 2506980"/>
                <a:gd name="connsiteX55" fmla="*/ 4240530 w 4560570"/>
                <a:gd name="connsiteY55" fmla="*/ 617220 h 2506980"/>
                <a:gd name="connsiteX56" fmla="*/ 4137660 w 4560570"/>
                <a:gd name="connsiteY56" fmla="*/ 605790 h 2506980"/>
                <a:gd name="connsiteX57" fmla="*/ 4057650 w 4560570"/>
                <a:gd name="connsiteY57" fmla="*/ 605790 h 2506980"/>
                <a:gd name="connsiteX58" fmla="*/ 3950970 w 4560570"/>
                <a:gd name="connsiteY58" fmla="*/ 621030 h 2506980"/>
                <a:gd name="connsiteX59" fmla="*/ 3726180 w 4560570"/>
                <a:gd name="connsiteY59" fmla="*/ 636270 h 2506980"/>
                <a:gd name="connsiteX60" fmla="*/ 3493770 w 4560570"/>
                <a:gd name="connsiteY60" fmla="*/ 655320 h 2506980"/>
                <a:gd name="connsiteX61" fmla="*/ 3310890 w 4560570"/>
                <a:gd name="connsiteY61" fmla="*/ 697230 h 2506980"/>
                <a:gd name="connsiteX62" fmla="*/ 3059430 w 4560570"/>
                <a:gd name="connsiteY62" fmla="*/ 746760 h 2506980"/>
                <a:gd name="connsiteX63" fmla="*/ 2842260 w 4560570"/>
                <a:gd name="connsiteY63" fmla="*/ 792480 h 2506980"/>
                <a:gd name="connsiteX64" fmla="*/ 2590800 w 4560570"/>
                <a:gd name="connsiteY64" fmla="*/ 864870 h 2506980"/>
                <a:gd name="connsiteX65" fmla="*/ 2316480 w 4560570"/>
                <a:gd name="connsiteY65" fmla="*/ 952500 h 2506980"/>
                <a:gd name="connsiteX66" fmla="*/ 2091690 w 4560570"/>
                <a:gd name="connsiteY66" fmla="*/ 1040130 h 2506980"/>
                <a:gd name="connsiteX67" fmla="*/ 1836420 w 4560570"/>
                <a:gd name="connsiteY67" fmla="*/ 1154430 h 2506980"/>
                <a:gd name="connsiteX68" fmla="*/ 1695450 w 4560570"/>
                <a:gd name="connsiteY68" fmla="*/ 1219200 h 2506980"/>
                <a:gd name="connsiteX69" fmla="*/ 1466850 w 4560570"/>
                <a:gd name="connsiteY69" fmla="*/ 1337310 h 2506980"/>
                <a:gd name="connsiteX70" fmla="*/ 1253490 w 4560570"/>
                <a:gd name="connsiteY70" fmla="*/ 1470660 h 250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60570" h="2506980">
                  <a:moveTo>
                    <a:pt x="1253490" y="1470660"/>
                  </a:moveTo>
                  <a:lnTo>
                    <a:pt x="1036320" y="1623060"/>
                  </a:lnTo>
                  <a:lnTo>
                    <a:pt x="868680" y="1764030"/>
                  </a:lnTo>
                  <a:lnTo>
                    <a:pt x="704850" y="1916430"/>
                  </a:lnTo>
                  <a:lnTo>
                    <a:pt x="613410" y="2015490"/>
                  </a:lnTo>
                  <a:lnTo>
                    <a:pt x="560070" y="2095500"/>
                  </a:lnTo>
                  <a:lnTo>
                    <a:pt x="541020" y="2148840"/>
                  </a:lnTo>
                  <a:lnTo>
                    <a:pt x="281940" y="2465070"/>
                  </a:lnTo>
                  <a:lnTo>
                    <a:pt x="201930" y="2495550"/>
                  </a:lnTo>
                  <a:lnTo>
                    <a:pt x="152400" y="2506980"/>
                  </a:lnTo>
                  <a:lnTo>
                    <a:pt x="106680" y="2506980"/>
                  </a:lnTo>
                  <a:lnTo>
                    <a:pt x="64770" y="2499360"/>
                  </a:lnTo>
                  <a:lnTo>
                    <a:pt x="38100" y="2484120"/>
                  </a:lnTo>
                  <a:lnTo>
                    <a:pt x="15240" y="2461260"/>
                  </a:lnTo>
                  <a:lnTo>
                    <a:pt x="0" y="2407920"/>
                  </a:lnTo>
                  <a:lnTo>
                    <a:pt x="0" y="2350770"/>
                  </a:lnTo>
                  <a:lnTo>
                    <a:pt x="26670" y="2282190"/>
                  </a:lnTo>
                  <a:lnTo>
                    <a:pt x="64770" y="2202180"/>
                  </a:lnTo>
                  <a:lnTo>
                    <a:pt x="140970" y="2103120"/>
                  </a:lnTo>
                  <a:lnTo>
                    <a:pt x="247650" y="1985010"/>
                  </a:lnTo>
                  <a:lnTo>
                    <a:pt x="422910" y="1817370"/>
                  </a:lnTo>
                  <a:lnTo>
                    <a:pt x="624840" y="1642110"/>
                  </a:lnTo>
                  <a:lnTo>
                    <a:pt x="792480" y="1516380"/>
                  </a:lnTo>
                  <a:lnTo>
                    <a:pt x="971550" y="1390650"/>
                  </a:lnTo>
                  <a:lnTo>
                    <a:pt x="1131570" y="1291590"/>
                  </a:lnTo>
                  <a:lnTo>
                    <a:pt x="1291590" y="1188720"/>
                  </a:lnTo>
                  <a:lnTo>
                    <a:pt x="1489710" y="1078230"/>
                  </a:lnTo>
                  <a:lnTo>
                    <a:pt x="1741170" y="963930"/>
                  </a:lnTo>
                  <a:lnTo>
                    <a:pt x="2004060" y="857250"/>
                  </a:lnTo>
                  <a:lnTo>
                    <a:pt x="2259330" y="762000"/>
                  </a:lnTo>
                  <a:lnTo>
                    <a:pt x="2503170" y="685800"/>
                  </a:lnTo>
                  <a:lnTo>
                    <a:pt x="2834640" y="594360"/>
                  </a:lnTo>
                  <a:lnTo>
                    <a:pt x="3105150" y="533400"/>
                  </a:lnTo>
                  <a:lnTo>
                    <a:pt x="3280410" y="495300"/>
                  </a:lnTo>
                  <a:lnTo>
                    <a:pt x="3459480" y="453390"/>
                  </a:lnTo>
                  <a:lnTo>
                    <a:pt x="3928110" y="373380"/>
                  </a:lnTo>
                  <a:lnTo>
                    <a:pt x="4076700" y="350520"/>
                  </a:lnTo>
                  <a:lnTo>
                    <a:pt x="4210050" y="323850"/>
                  </a:lnTo>
                  <a:lnTo>
                    <a:pt x="4259580" y="304800"/>
                  </a:lnTo>
                  <a:lnTo>
                    <a:pt x="4297680" y="281940"/>
                  </a:lnTo>
                  <a:lnTo>
                    <a:pt x="4358640" y="228600"/>
                  </a:lnTo>
                  <a:lnTo>
                    <a:pt x="4423410" y="137160"/>
                  </a:lnTo>
                  <a:lnTo>
                    <a:pt x="4495800" y="19050"/>
                  </a:lnTo>
                  <a:lnTo>
                    <a:pt x="4522470" y="0"/>
                  </a:lnTo>
                  <a:lnTo>
                    <a:pt x="4537710" y="0"/>
                  </a:lnTo>
                  <a:lnTo>
                    <a:pt x="4549140" y="11430"/>
                  </a:lnTo>
                  <a:lnTo>
                    <a:pt x="4560570" y="41910"/>
                  </a:lnTo>
                  <a:lnTo>
                    <a:pt x="4556760" y="148590"/>
                  </a:lnTo>
                  <a:lnTo>
                    <a:pt x="4556760" y="259080"/>
                  </a:lnTo>
                  <a:lnTo>
                    <a:pt x="4541520" y="308610"/>
                  </a:lnTo>
                  <a:lnTo>
                    <a:pt x="4511040" y="400050"/>
                  </a:lnTo>
                  <a:lnTo>
                    <a:pt x="4438650" y="518160"/>
                  </a:lnTo>
                  <a:lnTo>
                    <a:pt x="4373880" y="598170"/>
                  </a:lnTo>
                  <a:lnTo>
                    <a:pt x="4335780" y="628650"/>
                  </a:lnTo>
                  <a:lnTo>
                    <a:pt x="4309110" y="632460"/>
                  </a:lnTo>
                  <a:lnTo>
                    <a:pt x="4240530" y="617220"/>
                  </a:lnTo>
                  <a:lnTo>
                    <a:pt x="4137660" y="605790"/>
                  </a:lnTo>
                  <a:lnTo>
                    <a:pt x="4057650" y="605790"/>
                  </a:lnTo>
                  <a:lnTo>
                    <a:pt x="3950970" y="621030"/>
                  </a:lnTo>
                  <a:lnTo>
                    <a:pt x="3726180" y="636270"/>
                  </a:lnTo>
                  <a:lnTo>
                    <a:pt x="3493770" y="655320"/>
                  </a:lnTo>
                  <a:lnTo>
                    <a:pt x="3310890" y="697230"/>
                  </a:lnTo>
                  <a:lnTo>
                    <a:pt x="3059430" y="746760"/>
                  </a:lnTo>
                  <a:lnTo>
                    <a:pt x="2842260" y="792480"/>
                  </a:lnTo>
                  <a:lnTo>
                    <a:pt x="2590800" y="864870"/>
                  </a:lnTo>
                  <a:lnTo>
                    <a:pt x="2316480" y="952500"/>
                  </a:lnTo>
                  <a:lnTo>
                    <a:pt x="2091690" y="1040130"/>
                  </a:lnTo>
                  <a:lnTo>
                    <a:pt x="1836420" y="1154430"/>
                  </a:lnTo>
                  <a:lnTo>
                    <a:pt x="1695450" y="1219200"/>
                  </a:lnTo>
                  <a:lnTo>
                    <a:pt x="1466850" y="1337310"/>
                  </a:lnTo>
                  <a:lnTo>
                    <a:pt x="1253490" y="14706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F2C84A16-011A-4D38-A1E8-A1B887531DBF}"/>
                </a:ext>
              </a:extLst>
            </p:cNvPr>
            <p:cNvSpPr/>
            <p:nvPr/>
          </p:nvSpPr>
          <p:spPr>
            <a:xfrm>
              <a:off x="6770688" y="4799013"/>
              <a:ext cx="381000" cy="1163637"/>
            </a:xfrm>
            <a:custGeom>
              <a:avLst/>
              <a:gdLst>
                <a:gd name="connsiteX0" fmla="*/ 342900 w 381000"/>
                <a:gd name="connsiteY0" fmla="*/ 471487 h 1164431"/>
                <a:gd name="connsiteX1" fmla="*/ 314325 w 381000"/>
                <a:gd name="connsiteY1" fmla="*/ 864394 h 1164431"/>
                <a:gd name="connsiteX2" fmla="*/ 319087 w 381000"/>
                <a:gd name="connsiteY2" fmla="*/ 923925 h 1164431"/>
                <a:gd name="connsiteX3" fmla="*/ 326231 w 381000"/>
                <a:gd name="connsiteY3" fmla="*/ 978694 h 1164431"/>
                <a:gd name="connsiteX4" fmla="*/ 342900 w 381000"/>
                <a:gd name="connsiteY4" fmla="*/ 1045369 h 1164431"/>
                <a:gd name="connsiteX5" fmla="*/ 366712 w 381000"/>
                <a:gd name="connsiteY5" fmla="*/ 1097756 h 1164431"/>
                <a:gd name="connsiteX6" fmla="*/ 333375 w 381000"/>
                <a:gd name="connsiteY6" fmla="*/ 1164431 h 1164431"/>
                <a:gd name="connsiteX7" fmla="*/ 0 w 381000"/>
                <a:gd name="connsiteY7" fmla="*/ 850106 h 1164431"/>
                <a:gd name="connsiteX8" fmla="*/ 30956 w 381000"/>
                <a:gd name="connsiteY8" fmla="*/ 828675 h 1164431"/>
                <a:gd name="connsiteX9" fmla="*/ 80962 w 381000"/>
                <a:gd name="connsiteY9" fmla="*/ 823912 h 1164431"/>
                <a:gd name="connsiteX10" fmla="*/ 114300 w 381000"/>
                <a:gd name="connsiteY10" fmla="*/ 807244 h 1164431"/>
                <a:gd name="connsiteX11" fmla="*/ 133350 w 381000"/>
                <a:gd name="connsiteY11" fmla="*/ 769144 h 1164431"/>
                <a:gd name="connsiteX12" fmla="*/ 180975 w 381000"/>
                <a:gd name="connsiteY12" fmla="*/ 571500 h 1164431"/>
                <a:gd name="connsiteX13" fmla="*/ 247650 w 381000"/>
                <a:gd name="connsiteY13" fmla="*/ 290512 h 1164431"/>
                <a:gd name="connsiteX14" fmla="*/ 311944 w 381000"/>
                <a:gd name="connsiteY14" fmla="*/ 47625 h 1164431"/>
                <a:gd name="connsiteX15" fmla="*/ 323850 w 381000"/>
                <a:gd name="connsiteY15" fmla="*/ 19050 h 1164431"/>
                <a:gd name="connsiteX16" fmla="*/ 338137 w 381000"/>
                <a:gd name="connsiteY16" fmla="*/ 4762 h 1164431"/>
                <a:gd name="connsiteX17" fmla="*/ 359569 w 381000"/>
                <a:gd name="connsiteY17" fmla="*/ 0 h 1164431"/>
                <a:gd name="connsiteX18" fmla="*/ 376237 w 381000"/>
                <a:gd name="connsiteY18" fmla="*/ 4762 h 1164431"/>
                <a:gd name="connsiteX19" fmla="*/ 381000 w 381000"/>
                <a:gd name="connsiteY19" fmla="*/ 19050 h 1164431"/>
                <a:gd name="connsiteX20" fmla="*/ 378619 w 381000"/>
                <a:gd name="connsiteY20" fmla="*/ 88106 h 1164431"/>
                <a:gd name="connsiteX21" fmla="*/ 342900 w 381000"/>
                <a:gd name="connsiteY21" fmla="*/ 471487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0" h="1164431">
                  <a:moveTo>
                    <a:pt x="342900" y="471487"/>
                  </a:moveTo>
                  <a:lnTo>
                    <a:pt x="314325" y="864394"/>
                  </a:lnTo>
                  <a:lnTo>
                    <a:pt x="319087" y="923925"/>
                  </a:lnTo>
                  <a:lnTo>
                    <a:pt x="326231" y="978694"/>
                  </a:lnTo>
                  <a:lnTo>
                    <a:pt x="342900" y="1045369"/>
                  </a:lnTo>
                  <a:lnTo>
                    <a:pt x="366712" y="1097756"/>
                  </a:lnTo>
                  <a:lnTo>
                    <a:pt x="333375" y="1164431"/>
                  </a:lnTo>
                  <a:lnTo>
                    <a:pt x="0" y="850106"/>
                  </a:lnTo>
                  <a:lnTo>
                    <a:pt x="30956" y="828675"/>
                  </a:lnTo>
                  <a:lnTo>
                    <a:pt x="80962" y="823912"/>
                  </a:lnTo>
                  <a:lnTo>
                    <a:pt x="114300" y="807244"/>
                  </a:lnTo>
                  <a:lnTo>
                    <a:pt x="133350" y="769144"/>
                  </a:lnTo>
                  <a:lnTo>
                    <a:pt x="180975" y="571500"/>
                  </a:lnTo>
                  <a:lnTo>
                    <a:pt x="247650" y="290512"/>
                  </a:lnTo>
                  <a:lnTo>
                    <a:pt x="311944" y="47625"/>
                  </a:lnTo>
                  <a:lnTo>
                    <a:pt x="323850" y="19050"/>
                  </a:lnTo>
                  <a:lnTo>
                    <a:pt x="338137" y="4762"/>
                  </a:lnTo>
                  <a:lnTo>
                    <a:pt x="359569" y="0"/>
                  </a:lnTo>
                  <a:lnTo>
                    <a:pt x="376237" y="4762"/>
                  </a:lnTo>
                  <a:lnTo>
                    <a:pt x="381000" y="19050"/>
                  </a:lnTo>
                  <a:cubicBezTo>
                    <a:pt x="380206" y="42069"/>
                    <a:pt x="379413" y="65087"/>
                    <a:pt x="378619" y="88106"/>
                  </a:cubicBezTo>
                  <a:lnTo>
                    <a:pt x="342900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DEED5ADD-6138-4343-AE9E-977E41092140}"/>
                </a:ext>
              </a:extLst>
            </p:cNvPr>
            <p:cNvSpPr/>
            <p:nvPr/>
          </p:nvSpPr>
          <p:spPr>
            <a:xfrm rot="16200000">
              <a:off x="4643438" y="3592513"/>
              <a:ext cx="2290762" cy="1820862"/>
            </a:xfrm>
            <a:custGeom>
              <a:avLst/>
              <a:gdLst>
                <a:gd name="connsiteX0" fmla="*/ 1316831 w 2290762"/>
                <a:gd name="connsiteY0" fmla="*/ 1381125 h 1821657"/>
                <a:gd name="connsiteX1" fmla="*/ 1059656 w 2290762"/>
                <a:gd name="connsiteY1" fmla="*/ 1212057 h 1821657"/>
                <a:gd name="connsiteX2" fmla="*/ 940593 w 2290762"/>
                <a:gd name="connsiteY2" fmla="*/ 1126332 h 1821657"/>
                <a:gd name="connsiteX3" fmla="*/ 762000 w 2290762"/>
                <a:gd name="connsiteY3" fmla="*/ 976313 h 1821657"/>
                <a:gd name="connsiteX4" fmla="*/ 616743 w 2290762"/>
                <a:gd name="connsiteY4" fmla="*/ 828675 h 1821657"/>
                <a:gd name="connsiteX5" fmla="*/ 457200 w 2290762"/>
                <a:gd name="connsiteY5" fmla="*/ 659607 h 1821657"/>
                <a:gd name="connsiteX6" fmla="*/ 309562 w 2290762"/>
                <a:gd name="connsiteY6" fmla="*/ 483394 h 1821657"/>
                <a:gd name="connsiteX7" fmla="*/ 104775 w 2290762"/>
                <a:gd name="connsiteY7" fmla="*/ 211932 h 1821657"/>
                <a:gd name="connsiteX8" fmla="*/ 11906 w 2290762"/>
                <a:gd name="connsiteY8" fmla="*/ 76200 h 1821657"/>
                <a:gd name="connsiteX9" fmla="*/ 0 w 2290762"/>
                <a:gd name="connsiteY9" fmla="*/ 42863 h 1821657"/>
                <a:gd name="connsiteX10" fmla="*/ 0 w 2290762"/>
                <a:gd name="connsiteY10" fmla="*/ 21432 h 1821657"/>
                <a:gd name="connsiteX11" fmla="*/ 2381 w 2290762"/>
                <a:gd name="connsiteY11" fmla="*/ 9525 h 1821657"/>
                <a:gd name="connsiteX12" fmla="*/ 23812 w 2290762"/>
                <a:gd name="connsiteY12" fmla="*/ 0 h 1821657"/>
                <a:gd name="connsiteX13" fmla="*/ 52387 w 2290762"/>
                <a:gd name="connsiteY13" fmla="*/ 4763 h 1821657"/>
                <a:gd name="connsiteX14" fmla="*/ 83343 w 2290762"/>
                <a:gd name="connsiteY14" fmla="*/ 19050 h 1821657"/>
                <a:gd name="connsiteX15" fmla="*/ 188118 w 2290762"/>
                <a:gd name="connsiteY15" fmla="*/ 152400 h 1821657"/>
                <a:gd name="connsiteX16" fmla="*/ 359568 w 2290762"/>
                <a:gd name="connsiteY16" fmla="*/ 342900 h 1821657"/>
                <a:gd name="connsiteX17" fmla="*/ 495300 w 2290762"/>
                <a:gd name="connsiteY17" fmla="*/ 483394 h 1821657"/>
                <a:gd name="connsiteX18" fmla="*/ 638175 w 2290762"/>
                <a:gd name="connsiteY18" fmla="*/ 614363 h 1821657"/>
                <a:gd name="connsiteX19" fmla="*/ 783431 w 2290762"/>
                <a:gd name="connsiteY19" fmla="*/ 728663 h 1821657"/>
                <a:gd name="connsiteX20" fmla="*/ 985837 w 2290762"/>
                <a:gd name="connsiteY20" fmla="*/ 883444 h 1821657"/>
                <a:gd name="connsiteX21" fmla="*/ 1176337 w 2290762"/>
                <a:gd name="connsiteY21" fmla="*/ 988219 h 1821657"/>
                <a:gd name="connsiteX22" fmla="*/ 1326356 w 2290762"/>
                <a:gd name="connsiteY22" fmla="*/ 1088232 h 1821657"/>
                <a:gd name="connsiteX23" fmla="*/ 1535906 w 2290762"/>
                <a:gd name="connsiteY23" fmla="*/ 1207294 h 1821657"/>
                <a:gd name="connsiteX24" fmla="*/ 1685925 w 2290762"/>
                <a:gd name="connsiteY24" fmla="*/ 1285875 h 1821657"/>
                <a:gd name="connsiteX25" fmla="*/ 1874043 w 2290762"/>
                <a:gd name="connsiteY25" fmla="*/ 1364457 h 1821657"/>
                <a:gd name="connsiteX26" fmla="*/ 2002631 w 2290762"/>
                <a:gd name="connsiteY26" fmla="*/ 1412082 h 1821657"/>
                <a:gd name="connsiteX27" fmla="*/ 2066925 w 2290762"/>
                <a:gd name="connsiteY27" fmla="*/ 1428750 h 1821657"/>
                <a:gd name="connsiteX28" fmla="*/ 2093118 w 2290762"/>
                <a:gd name="connsiteY28" fmla="*/ 1423988 h 1821657"/>
                <a:gd name="connsiteX29" fmla="*/ 2119312 w 2290762"/>
                <a:gd name="connsiteY29" fmla="*/ 1412082 h 1821657"/>
                <a:gd name="connsiteX30" fmla="*/ 2159793 w 2290762"/>
                <a:gd name="connsiteY30" fmla="*/ 1371600 h 1821657"/>
                <a:gd name="connsiteX31" fmla="*/ 2205037 w 2290762"/>
                <a:gd name="connsiteY31" fmla="*/ 1312069 h 1821657"/>
                <a:gd name="connsiteX32" fmla="*/ 2219325 w 2290762"/>
                <a:gd name="connsiteY32" fmla="*/ 1293019 h 1821657"/>
                <a:gd name="connsiteX33" fmla="*/ 2245518 w 2290762"/>
                <a:gd name="connsiteY33" fmla="*/ 1283494 h 1821657"/>
                <a:gd name="connsiteX34" fmla="*/ 2266950 w 2290762"/>
                <a:gd name="connsiteY34" fmla="*/ 1288257 h 1821657"/>
                <a:gd name="connsiteX35" fmla="*/ 2281237 w 2290762"/>
                <a:gd name="connsiteY35" fmla="*/ 1295400 h 1821657"/>
                <a:gd name="connsiteX36" fmla="*/ 2290762 w 2290762"/>
                <a:gd name="connsiteY36" fmla="*/ 1307307 h 1821657"/>
                <a:gd name="connsiteX37" fmla="*/ 2290762 w 2290762"/>
                <a:gd name="connsiteY37" fmla="*/ 1352550 h 1821657"/>
                <a:gd name="connsiteX38" fmla="*/ 2283618 w 2290762"/>
                <a:gd name="connsiteY38" fmla="*/ 1445419 h 1821657"/>
                <a:gd name="connsiteX39" fmla="*/ 2271712 w 2290762"/>
                <a:gd name="connsiteY39" fmla="*/ 1516857 h 1821657"/>
                <a:gd name="connsiteX40" fmla="*/ 2257425 w 2290762"/>
                <a:gd name="connsiteY40" fmla="*/ 1578769 h 1821657"/>
                <a:gd name="connsiteX41" fmla="*/ 2240756 w 2290762"/>
                <a:gd name="connsiteY41" fmla="*/ 1619250 h 1821657"/>
                <a:gd name="connsiteX42" fmla="*/ 2202656 w 2290762"/>
                <a:gd name="connsiteY42" fmla="*/ 1671638 h 1821657"/>
                <a:gd name="connsiteX43" fmla="*/ 2143125 w 2290762"/>
                <a:gd name="connsiteY43" fmla="*/ 1735932 h 1821657"/>
                <a:gd name="connsiteX44" fmla="*/ 2088356 w 2290762"/>
                <a:gd name="connsiteY44" fmla="*/ 1790700 h 1821657"/>
                <a:gd name="connsiteX45" fmla="*/ 2047875 w 2290762"/>
                <a:gd name="connsiteY45" fmla="*/ 1816894 h 1821657"/>
                <a:gd name="connsiteX46" fmla="*/ 2019300 w 2290762"/>
                <a:gd name="connsiteY46" fmla="*/ 1821657 h 1821657"/>
                <a:gd name="connsiteX47" fmla="*/ 1981200 w 2290762"/>
                <a:gd name="connsiteY47" fmla="*/ 1816894 h 1821657"/>
                <a:gd name="connsiteX48" fmla="*/ 1952625 w 2290762"/>
                <a:gd name="connsiteY48" fmla="*/ 1804988 h 1821657"/>
                <a:gd name="connsiteX49" fmla="*/ 1926431 w 2290762"/>
                <a:gd name="connsiteY49" fmla="*/ 1778794 h 1821657"/>
                <a:gd name="connsiteX50" fmla="*/ 1909762 w 2290762"/>
                <a:gd name="connsiteY50" fmla="*/ 1750219 h 1821657"/>
                <a:gd name="connsiteX51" fmla="*/ 1888331 w 2290762"/>
                <a:gd name="connsiteY51" fmla="*/ 1695450 h 1821657"/>
                <a:gd name="connsiteX52" fmla="*/ 1676400 w 2290762"/>
                <a:gd name="connsiteY52" fmla="*/ 1585913 h 1821657"/>
                <a:gd name="connsiteX53" fmla="*/ 1316831 w 2290762"/>
                <a:gd name="connsiteY53" fmla="*/ 1381125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2" h="1821657">
                  <a:moveTo>
                    <a:pt x="1316831" y="1381125"/>
                  </a:moveTo>
                  <a:lnTo>
                    <a:pt x="1059656" y="1212057"/>
                  </a:lnTo>
                  <a:lnTo>
                    <a:pt x="940593" y="1126332"/>
                  </a:lnTo>
                  <a:lnTo>
                    <a:pt x="762000" y="976313"/>
                  </a:lnTo>
                  <a:lnTo>
                    <a:pt x="616743" y="828675"/>
                  </a:lnTo>
                  <a:lnTo>
                    <a:pt x="457200" y="659607"/>
                  </a:lnTo>
                  <a:lnTo>
                    <a:pt x="309562" y="483394"/>
                  </a:lnTo>
                  <a:lnTo>
                    <a:pt x="104775" y="211932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83343" y="19050"/>
                  </a:lnTo>
                  <a:lnTo>
                    <a:pt x="188118" y="152400"/>
                  </a:lnTo>
                  <a:lnTo>
                    <a:pt x="359568" y="342900"/>
                  </a:lnTo>
                  <a:lnTo>
                    <a:pt x="495300" y="483394"/>
                  </a:lnTo>
                  <a:lnTo>
                    <a:pt x="638175" y="614363"/>
                  </a:lnTo>
                  <a:lnTo>
                    <a:pt x="783431" y="728663"/>
                  </a:lnTo>
                  <a:lnTo>
                    <a:pt x="985837" y="883444"/>
                  </a:lnTo>
                  <a:lnTo>
                    <a:pt x="1176337" y="988219"/>
                  </a:lnTo>
                  <a:lnTo>
                    <a:pt x="1326356" y="1088232"/>
                  </a:lnTo>
                  <a:lnTo>
                    <a:pt x="1535906" y="1207294"/>
                  </a:lnTo>
                  <a:lnTo>
                    <a:pt x="1685925" y="1285875"/>
                  </a:lnTo>
                  <a:lnTo>
                    <a:pt x="1874043" y="1364457"/>
                  </a:lnTo>
                  <a:lnTo>
                    <a:pt x="2002631" y="1412082"/>
                  </a:lnTo>
                  <a:lnTo>
                    <a:pt x="2066925" y="1428750"/>
                  </a:lnTo>
                  <a:lnTo>
                    <a:pt x="2093118" y="1423988"/>
                  </a:lnTo>
                  <a:lnTo>
                    <a:pt x="2119312" y="1412082"/>
                  </a:lnTo>
                  <a:lnTo>
                    <a:pt x="2159793" y="1371600"/>
                  </a:lnTo>
                  <a:lnTo>
                    <a:pt x="2205037" y="1312069"/>
                  </a:lnTo>
                  <a:lnTo>
                    <a:pt x="2219325" y="1293019"/>
                  </a:lnTo>
                  <a:lnTo>
                    <a:pt x="2245518" y="1283494"/>
                  </a:lnTo>
                  <a:lnTo>
                    <a:pt x="2266950" y="1288257"/>
                  </a:lnTo>
                  <a:lnTo>
                    <a:pt x="2281237" y="1295400"/>
                  </a:lnTo>
                  <a:lnTo>
                    <a:pt x="2290762" y="1307307"/>
                  </a:lnTo>
                  <a:lnTo>
                    <a:pt x="2290762" y="1352550"/>
                  </a:lnTo>
                  <a:lnTo>
                    <a:pt x="2283618" y="1445419"/>
                  </a:lnTo>
                  <a:lnTo>
                    <a:pt x="2271712" y="1516857"/>
                  </a:lnTo>
                  <a:lnTo>
                    <a:pt x="2257425" y="1578769"/>
                  </a:lnTo>
                  <a:lnTo>
                    <a:pt x="2240756" y="1619250"/>
                  </a:lnTo>
                  <a:lnTo>
                    <a:pt x="2202656" y="1671638"/>
                  </a:lnTo>
                  <a:lnTo>
                    <a:pt x="2143125" y="1735932"/>
                  </a:lnTo>
                  <a:lnTo>
                    <a:pt x="2088356" y="1790700"/>
                  </a:lnTo>
                  <a:lnTo>
                    <a:pt x="2047875" y="1816894"/>
                  </a:lnTo>
                  <a:lnTo>
                    <a:pt x="2019300" y="1821657"/>
                  </a:lnTo>
                  <a:lnTo>
                    <a:pt x="1981200" y="1816894"/>
                  </a:lnTo>
                  <a:lnTo>
                    <a:pt x="1952625" y="1804988"/>
                  </a:lnTo>
                  <a:lnTo>
                    <a:pt x="1926431" y="1778794"/>
                  </a:lnTo>
                  <a:lnTo>
                    <a:pt x="1909762" y="1750219"/>
                  </a:lnTo>
                  <a:lnTo>
                    <a:pt x="1888331" y="1695450"/>
                  </a:lnTo>
                  <a:lnTo>
                    <a:pt x="1676400" y="1585913"/>
                  </a:lnTo>
                  <a:lnTo>
                    <a:pt x="1316831" y="1381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52903A7A-2A43-4891-9025-FA45B47A15B7}"/>
                </a:ext>
              </a:extLst>
            </p:cNvPr>
            <p:cNvSpPr/>
            <p:nvPr/>
          </p:nvSpPr>
          <p:spPr>
            <a:xfrm>
              <a:off x="5803900" y="1617663"/>
              <a:ext cx="700088" cy="628650"/>
            </a:xfrm>
            <a:custGeom>
              <a:avLst/>
              <a:gdLst>
                <a:gd name="connsiteX0" fmla="*/ 359569 w 700088"/>
                <a:gd name="connsiteY0" fmla="*/ 452437 h 628650"/>
                <a:gd name="connsiteX1" fmla="*/ 219075 w 700088"/>
                <a:gd name="connsiteY1" fmla="*/ 309562 h 628650"/>
                <a:gd name="connsiteX2" fmla="*/ 123825 w 700088"/>
                <a:gd name="connsiteY2" fmla="*/ 207169 h 628650"/>
                <a:gd name="connsiteX3" fmla="*/ 33338 w 700088"/>
                <a:gd name="connsiteY3" fmla="*/ 104775 h 628650"/>
                <a:gd name="connsiteX4" fmla="*/ 11907 w 700088"/>
                <a:gd name="connsiteY4" fmla="*/ 78581 h 628650"/>
                <a:gd name="connsiteX5" fmla="*/ 4763 w 700088"/>
                <a:gd name="connsiteY5" fmla="*/ 61912 h 628650"/>
                <a:gd name="connsiteX6" fmla="*/ 0 w 700088"/>
                <a:gd name="connsiteY6" fmla="*/ 33337 h 628650"/>
                <a:gd name="connsiteX7" fmla="*/ 7144 w 700088"/>
                <a:gd name="connsiteY7" fmla="*/ 16669 h 628650"/>
                <a:gd name="connsiteX8" fmla="*/ 23813 w 700088"/>
                <a:gd name="connsiteY8" fmla="*/ 4762 h 628650"/>
                <a:gd name="connsiteX9" fmla="*/ 47625 w 700088"/>
                <a:gd name="connsiteY9" fmla="*/ 0 h 628650"/>
                <a:gd name="connsiteX10" fmla="*/ 104775 w 700088"/>
                <a:gd name="connsiteY10" fmla="*/ 7144 h 628650"/>
                <a:gd name="connsiteX11" fmla="*/ 259557 w 700088"/>
                <a:gd name="connsiteY11" fmla="*/ 45244 h 628650"/>
                <a:gd name="connsiteX12" fmla="*/ 483394 w 700088"/>
                <a:gd name="connsiteY12" fmla="*/ 111919 h 628650"/>
                <a:gd name="connsiteX13" fmla="*/ 538163 w 700088"/>
                <a:gd name="connsiteY13" fmla="*/ 164306 h 628650"/>
                <a:gd name="connsiteX14" fmla="*/ 590550 w 700088"/>
                <a:gd name="connsiteY14" fmla="*/ 223837 h 628650"/>
                <a:gd name="connsiteX15" fmla="*/ 623888 w 700088"/>
                <a:gd name="connsiteY15" fmla="*/ 271462 h 628650"/>
                <a:gd name="connsiteX16" fmla="*/ 657225 w 700088"/>
                <a:gd name="connsiteY16" fmla="*/ 321469 h 628650"/>
                <a:gd name="connsiteX17" fmla="*/ 683419 w 700088"/>
                <a:gd name="connsiteY17" fmla="*/ 376237 h 628650"/>
                <a:gd name="connsiteX18" fmla="*/ 695325 w 700088"/>
                <a:gd name="connsiteY18" fmla="*/ 421481 h 628650"/>
                <a:gd name="connsiteX19" fmla="*/ 700088 w 700088"/>
                <a:gd name="connsiteY19" fmla="*/ 461962 h 628650"/>
                <a:gd name="connsiteX20" fmla="*/ 697707 w 700088"/>
                <a:gd name="connsiteY20" fmla="*/ 511969 h 628650"/>
                <a:gd name="connsiteX21" fmla="*/ 690563 w 700088"/>
                <a:gd name="connsiteY21" fmla="*/ 564356 h 628650"/>
                <a:gd name="connsiteX22" fmla="*/ 671513 w 700088"/>
                <a:gd name="connsiteY22" fmla="*/ 611981 h 628650"/>
                <a:gd name="connsiteX23" fmla="*/ 650082 w 700088"/>
                <a:gd name="connsiteY23" fmla="*/ 628650 h 628650"/>
                <a:gd name="connsiteX24" fmla="*/ 626269 w 700088"/>
                <a:gd name="connsiteY24" fmla="*/ 628650 h 628650"/>
                <a:gd name="connsiteX25" fmla="*/ 552450 w 700088"/>
                <a:gd name="connsiteY25" fmla="*/ 597694 h 628650"/>
                <a:gd name="connsiteX26" fmla="*/ 478632 w 700088"/>
                <a:gd name="connsiteY26" fmla="*/ 550069 h 628650"/>
                <a:gd name="connsiteX27" fmla="*/ 359569 w 700088"/>
                <a:gd name="connsiteY27" fmla="*/ 45243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0088" h="628650">
                  <a:moveTo>
                    <a:pt x="359569" y="452437"/>
                  </a:moveTo>
                  <a:lnTo>
                    <a:pt x="219075" y="309562"/>
                  </a:lnTo>
                  <a:lnTo>
                    <a:pt x="123825" y="207169"/>
                  </a:lnTo>
                  <a:lnTo>
                    <a:pt x="33338" y="104775"/>
                  </a:lnTo>
                  <a:lnTo>
                    <a:pt x="11907" y="78581"/>
                  </a:lnTo>
                  <a:lnTo>
                    <a:pt x="4763" y="61912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23813" y="4762"/>
                  </a:lnTo>
                  <a:lnTo>
                    <a:pt x="47625" y="0"/>
                  </a:lnTo>
                  <a:lnTo>
                    <a:pt x="104775" y="7144"/>
                  </a:lnTo>
                  <a:lnTo>
                    <a:pt x="259557" y="45244"/>
                  </a:lnTo>
                  <a:lnTo>
                    <a:pt x="483394" y="111919"/>
                  </a:lnTo>
                  <a:lnTo>
                    <a:pt x="538163" y="164306"/>
                  </a:lnTo>
                  <a:lnTo>
                    <a:pt x="590550" y="223837"/>
                  </a:lnTo>
                  <a:lnTo>
                    <a:pt x="623888" y="271462"/>
                  </a:lnTo>
                  <a:lnTo>
                    <a:pt x="657225" y="321469"/>
                  </a:lnTo>
                  <a:lnTo>
                    <a:pt x="683419" y="376237"/>
                  </a:lnTo>
                  <a:lnTo>
                    <a:pt x="695325" y="421481"/>
                  </a:lnTo>
                  <a:lnTo>
                    <a:pt x="700088" y="461962"/>
                  </a:lnTo>
                  <a:lnTo>
                    <a:pt x="697707" y="511969"/>
                  </a:lnTo>
                  <a:lnTo>
                    <a:pt x="690563" y="564356"/>
                  </a:lnTo>
                  <a:lnTo>
                    <a:pt x="671513" y="611981"/>
                  </a:lnTo>
                  <a:lnTo>
                    <a:pt x="650082" y="628650"/>
                  </a:lnTo>
                  <a:lnTo>
                    <a:pt x="626269" y="628650"/>
                  </a:lnTo>
                  <a:lnTo>
                    <a:pt x="552450" y="597694"/>
                  </a:lnTo>
                  <a:lnTo>
                    <a:pt x="478632" y="550069"/>
                  </a:lnTo>
                  <a:lnTo>
                    <a:pt x="359569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DB86A80C-D146-43EC-9341-CDA068037622}"/>
              </a:ext>
            </a:extLst>
          </p:cNvPr>
          <p:cNvGrpSpPr/>
          <p:nvPr/>
        </p:nvGrpSpPr>
        <p:grpSpPr>
          <a:xfrm>
            <a:off x="2584450" y="1460500"/>
            <a:ext cx="4440238" cy="4560888"/>
            <a:chOff x="2584450" y="1460500"/>
            <a:chExt cx="4440238" cy="4560888"/>
          </a:xfrm>
        </p:grpSpPr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E91A176C-0E40-4F52-86D0-A4026B267DE0}"/>
                </a:ext>
              </a:extLst>
            </p:cNvPr>
            <p:cNvSpPr/>
            <p:nvPr/>
          </p:nvSpPr>
          <p:spPr>
            <a:xfrm rot="16200000">
              <a:off x="1567657" y="3683793"/>
              <a:ext cx="3054350" cy="1020763"/>
            </a:xfrm>
            <a:custGeom>
              <a:avLst/>
              <a:gdLst>
                <a:gd name="connsiteX0" fmla="*/ 2127434 w 3055048"/>
                <a:gd name="connsiteY0" fmla="*/ 975184 h 1020111"/>
                <a:gd name="connsiteX1" fmla="*/ 1879013 w 3055048"/>
                <a:gd name="connsiteY1" fmla="*/ 951399 h 1020111"/>
                <a:gd name="connsiteX2" fmla="*/ 1712518 w 3055048"/>
                <a:gd name="connsiteY2" fmla="*/ 909114 h 1020111"/>
                <a:gd name="connsiteX3" fmla="*/ 1432384 w 3055048"/>
                <a:gd name="connsiteY3" fmla="*/ 840402 h 1020111"/>
                <a:gd name="connsiteX4" fmla="*/ 1242105 w 3055048"/>
                <a:gd name="connsiteY4" fmla="*/ 784904 h 1020111"/>
                <a:gd name="connsiteX5" fmla="*/ 1051825 w 3055048"/>
                <a:gd name="connsiteY5" fmla="*/ 718835 h 1020111"/>
                <a:gd name="connsiteX6" fmla="*/ 893258 w 3055048"/>
                <a:gd name="connsiteY6" fmla="*/ 652765 h 1020111"/>
                <a:gd name="connsiteX7" fmla="*/ 729406 w 3055048"/>
                <a:gd name="connsiteY7" fmla="*/ 576125 h 1020111"/>
                <a:gd name="connsiteX8" fmla="*/ 607839 w 3055048"/>
                <a:gd name="connsiteY8" fmla="*/ 507413 h 1020111"/>
                <a:gd name="connsiteX9" fmla="*/ 470414 w 3055048"/>
                <a:gd name="connsiteY9" fmla="*/ 420201 h 1020111"/>
                <a:gd name="connsiteX10" fmla="*/ 314491 w 3055048"/>
                <a:gd name="connsiteY10" fmla="*/ 306562 h 1020111"/>
                <a:gd name="connsiteX11" fmla="*/ 132139 w 3055048"/>
                <a:gd name="connsiteY11" fmla="*/ 163852 h 1020111"/>
                <a:gd name="connsiteX12" fmla="*/ 15857 w 3055048"/>
                <a:gd name="connsiteY12" fmla="*/ 66069 h 1020111"/>
                <a:gd name="connsiteX13" fmla="*/ 0 w 3055048"/>
                <a:gd name="connsiteY13" fmla="*/ 42284 h 1020111"/>
                <a:gd name="connsiteX14" fmla="*/ 0 w 3055048"/>
                <a:gd name="connsiteY14" fmla="*/ 13214 h 1020111"/>
                <a:gd name="connsiteX15" fmla="*/ 5286 w 3055048"/>
                <a:gd name="connsiteY15" fmla="*/ 2643 h 1020111"/>
                <a:gd name="connsiteX16" fmla="*/ 21143 w 3055048"/>
                <a:gd name="connsiteY16" fmla="*/ 0 h 1020111"/>
                <a:gd name="connsiteX17" fmla="*/ 50213 w 3055048"/>
                <a:gd name="connsiteY17" fmla="*/ 7928 h 1020111"/>
                <a:gd name="connsiteX18" fmla="*/ 211422 w 3055048"/>
                <a:gd name="connsiteY18" fmla="*/ 100425 h 1020111"/>
                <a:gd name="connsiteX19" fmla="*/ 428130 w 3055048"/>
                <a:gd name="connsiteY19" fmla="*/ 219350 h 1020111"/>
                <a:gd name="connsiteX20" fmla="*/ 618410 w 3055048"/>
                <a:gd name="connsiteY20" fmla="*/ 319776 h 1020111"/>
                <a:gd name="connsiteX21" fmla="*/ 769048 w 3055048"/>
                <a:gd name="connsiteY21" fmla="*/ 391131 h 1020111"/>
                <a:gd name="connsiteX22" fmla="*/ 948757 w 3055048"/>
                <a:gd name="connsiteY22" fmla="*/ 470414 h 1020111"/>
                <a:gd name="connsiteX23" fmla="*/ 1096752 w 3055048"/>
                <a:gd name="connsiteY23" fmla="*/ 531198 h 1020111"/>
                <a:gd name="connsiteX24" fmla="*/ 1242105 w 3055048"/>
                <a:gd name="connsiteY24" fmla="*/ 581410 h 1020111"/>
                <a:gd name="connsiteX25" fmla="*/ 1427099 w 3055048"/>
                <a:gd name="connsiteY25" fmla="*/ 634266 h 1020111"/>
                <a:gd name="connsiteX26" fmla="*/ 1609450 w 3055048"/>
                <a:gd name="connsiteY26" fmla="*/ 671265 h 1020111"/>
                <a:gd name="connsiteX27" fmla="*/ 1765374 w 3055048"/>
                <a:gd name="connsiteY27" fmla="*/ 695050 h 1020111"/>
                <a:gd name="connsiteX28" fmla="*/ 1982081 w 3055048"/>
                <a:gd name="connsiteY28" fmla="*/ 724120 h 1020111"/>
                <a:gd name="connsiteX29" fmla="*/ 2190861 w 3055048"/>
                <a:gd name="connsiteY29" fmla="*/ 742620 h 1020111"/>
                <a:gd name="connsiteX30" fmla="*/ 2468352 w 3055048"/>
                <a:gd name="connsiteY30" fmla="*/ 755833 h 1020111"/>
                <a:gd name="connsiteX31" fmla="*/ 2613705 w 3055048"/>
                <a:gd name="connsiteY31" fmla="*/ 755833 h 1020111"/>
                <a:gd name="connsiteX32" fmla="*/ 2690345 w 3055048"/>
                <a:gd name="connsiteY32" fmla="*/ 747905 h 1020111"/>
                <a:gd name="connsiteX33" fmla="*/ 2748486 w 3055048"/>
                <a:gd name="connsiteY33" fmla="*/ 734691 h 1020111"/>
                <a:gd name="connsiteX34" fmla="*/ 2798699 w 3055048"/>
                <a:gd name="connsiteY34" fmla="*/ 718835 h 1020111"/>
                <a:gd name="connsiteX35" fmla="*/ 2856840 w 3055048"/>
                <a:gd name="connsiteY35" fmla="*/ 687121 h 1020111"/>
                <a:gd name="connsiteX36" fmla="*/ 2909695 w 3055048"/>
                <a:gd name="connsiteY36" fmla="*/ 642194 h 1020111"/>
                <a:gd name="connsiteX37" fmla="*/ 2954622 w 3055048"/>
                <a:gd name="connsiteY37" fmla="*/ 586696 h 1020111"/>
                <a:gd name="connsiteX38" fmla="*/ 2983693 w 3055048"/>
                <a:gd name="connsiteY38" fmla="*/ 552340 h 1020111"/>
                <a:gd name="connsiteX39" fmla="*/ 3012764 w 3055048"/>
                <a:gd name="connsiteY39" fmla="*/ 531198 h 1020111"/>
                <a:gd name="connsiteX40" fmla="*/ 3031263 w 3055048"/>
                <a:gd name="connsiteY40" fmla="*/ 528555 h 1020111"/>
                <a:gd name="connsiteX41" fmla="*/ 3049762 w 3055048"/>
                <a:gd name="connsiteY41" fmla="*/ 533840 h 1020111"/>
                <a:gd name="connsiteX42" fmla="*/ 3055048 w 3055048"/>
                <a:gd name="connsiteY42" fmla="*/ 549697 h 1020111"/>
                <a:gd name="connsiteX43" fmla="*/ 3052405 w 3055048"/>
                <a:gd name="connsiteY43" fmla="*/ 594624 h 1020111"/>
                <a:gd name="connsiteX44" fmla="*/ 3041834 w 3055048"/>
                <a:gd name="connsiteY44" fmla="*/ 684479 h 1020111"/>
                <a:gd name="connsiteX45" fmla="*/ 3015406 w 3055048"/>
                <a:gd name="connsiteY45" fmla="*/ 792832 h 1020111"/>
                <a:gd name="connsiteX46" fmla="*/ 2986336 w 3055048"/>
                <a:gd name="connsiteY46" fmla="*/ 893258 h 1020111"/>
                <a:gd name="connsiteX47" fmla="*/ 2938766 w 3055048"/>
                <a:gd name="connsiteY47" fmla="*/ 1004254 h 1020111"/>
                <a:gd name="connsiteX48" fmla="*/ 2790770 w 3055048"/>
                <a:gd name="connsiteY48" fmla="*/ 1020111 h 1020111"/>
                <a:gd name="connsiteX49" fmla="*/ 2521207 w 3055048"/>
                <a:gd name="connsiteY49" fmla="*/ 1004254 h 1020111"/>
                <a:gd name="connsiteX50" fmla="*/ 2127434 w 3055048"/>
                <a:gd name="connsiteY50" fmla="*/ 975184 h 10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55048" h="1020111">
                  <a:moveTo>
                    <a:pt x="2127434" y="975184"/>
                  </a:moveTo>
                  <a:lnTo>
                    <a:pt x="1879013" y="951399"/>
                  </a:lnTo>
                  <a:lnTo>
                    <a:pt x="1712518" y="909114"/>
                  </a:lnTo>
                  <a:lnTo>
                    <a:pt x="1432384" y="840402"/>
                  </a:lnTo>
                  <a:lnTo>
                    <a:pt x="1242105" y="784904"/>
                  </a:lnTo>
                  <a:lnTo>
                    <a:pt x="1051825" y="718835"/>
                  </a:lnTo>
                  <a:lnTo>
                    <a:pt x="893258" y="652765"/>
                  </a:lnTo>
                  <a:lnTo>
                    <a:pt x="729406" y="576125"/>
                  </a:lnTo>
                  <a:lnTo>
                    <a:pt x="607839" y="507413"/>
                  </a:lnTo>
                  <a:lnTo>
                    <a:pt x="470414" y="420201"/>
                  </a:lnTo>
                  <a:lnTo>
                    <a:pt x="314491" y="306562"/>
                  </a:lnTo>
                  <a:lnTo>
                    <a:pt x="132139" y="163852"/>
                  </a:lnTo>
                  <a:lnTo>
                    <a:pt x="15857" y="66069"/>
                  </a:lnTo>
                  <a:lnTo>
                    <a:pt x="0" y="42284"/>
                  </a:lnTo>
                  <a:lnTo>
                    <a:pt x="0" y="13214"/>
                  </a:lnTo>
                  <a:lnTo>
                    <a:pt x="5286" y="2643"/>
                  </a:lnTo>
                  <a:lnTo>
                    <a:pt x="21143" y="0"/>
                  </a:lnTo>
                  <a:lnTo>
                    <a:pt x="50213" y="7928"/>
                  </a:lnTo>
                  <a:lnTo>
                    <a:pt x="211422" y="100425"/>
                  </a:lnTo>
                  <a:lnTo>
                    <a:pt x="428130" y="219350"/>
                  </a:lnTo>
                  <a:lnTo>
                    <a:pt x="618410" y="319776"/>
                  </a:lnTo>
                  <a:lnTo>
                    <a:pt x="769048" y="391131"/>
                  </a:lnTo>
                  <a:lnTo>
                    <a:pt x="948757" y="470414"/>
                  </a:lnTo>
                  <a:lnTo>
                    <a:pt x="1096752" y="531198"/>
                  </a:lnTo>
                  <a:lnTo>
                    <a:pt x="1242105" y="581410"/>
                  </a:lnTo>
                  <a:lnTo>
                    <a:pt x="1427099" y="634266"/>
                  </a:lnTo>
                  <a:lnTo>
                    <a:pt x="1609450" y="671265"/>
                  </a:lnTo>
                  <a:lnTo>
                    <a:pt x="1765374" y="695050"/>
                  </a:lnTo>
                  <a:lnTo>
                    <a:pt x="1982081" y="724120"/>
                  </a:lnTo>
                  <a:lnTo>
                    <a:pt x="2190861" y="742620"/>
                  </a:lnTo>
                  <a:lnTo>
                    <a:pt x="2468352" y="755833"/>
                  </a:lnTo>
                  <a:lnTo>
                    <a:pt x="2613705" y="755833"/>
                  </a:lnTo>
                  <a:lnTo>
                    <a:pt x="2690345" y="747905"/>
                  </a:lnTo>
                  <a:lnTo>
                    <a:pt x="2748486" y="734691"/>
                  </a:lnTo>
                  <a:lnTo>
                    <a:pt x="2798699" y="718835"/>
                  </a:lnTo>
                  <a:lnTo>
                    <a:pt x="2856840" y="687121"/>
                  </a:lnTo>
                  <a:lnTo>
                    <a:pt x="2909695" y="642194"/>
                  </a:lnTo>
                  <a:lnTo>
                    <a:pt x="2954622" y="586696"/>
                  </a:lnTo>
                  <a:lnTo>
                    <a:pt x="2983693" y="552340"/>
                  </a:lnTo>
                  <a:lnTo>
                    <a:pt x="3012764" y="531198"/>
                  </a:lnTo>
                  <a:lnTo>
                    <a:pt x="3031263" y="528555"/>
                  </a:lnTo>
                  <a:lnTo>
                    <a:pt x="3049762" y="533840"/>
                  </a:lnTo>
                  <a:lnTo>
                    <a:pt x="3055048" y="549697"/>
                  </a:lnTo>
                  <a:lnTo>
                    <a:pt x="3052405" y="594624"/>
                  </a:lnTo>
                  <a:lnTo>
                    <a:pt x="3041834" y="684479"/>
                  </a:lnTo>
                  <a:lnTo>
                    <a:pt x="3015406" y="792832"/>
                  </a:lnTo>
                  <a:lnTo>
                    <a:pt x="2986336" y="893258"/>
                  </a:lnTo>
                  <a:lnTo>
                    <a:pt x="2938766" y="1004254"/>
                  </a:lnTo>
                  <a:lnTo>
                    <a:pt x="2790770" y="1020111"/>
                  </a:lnTo>
                  <a:lnTo>
                    <a:pt x="2521207" y="1004254"/>
                  </a:lnTo>
                  <a:lnTo>
                    <a:pt x="2127434" y="975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0DCA7E82-476C-4C1A-B81E-099CCB2C846B}"/>
                </a:ext>
              </a:extLst>
            </p:cNvPr>
            <p:cNvSpPr/>
            <p:nvPr/>
          </p:nvSpPr>
          <p:spPr>
            <a:xfrm>
              <a:off x="3454400" y="2273300"/>
              <a:ext cx="3279775" cy="679450"/>
            </a:xfrm>
            <a:custGeom>
              <a:avLst/>
              <a:gdLst>
                <a:gd name="connsiteX0" fmla="*/ 1273175 w 3279775"/>
                <a:gd name="connsiteY0" fmla="*/ 504825 h 679450"/>
                <a:gd name="connsiteX1" fmla="*/ 765175 w 3279775"/>
                <a:gd name="connsiteY1" fmla="*/ 577850 h 679450"/>
                <a:gd name="connsiteX2" fmla="*/ 314325 w 3279775"/>
                <a:gd name="connsiteY2" fmla="*/ 641350 h 679450"/>
                <a:gd name="connsiteX3" fmla="*/ 53975 w 3279775"/>
                <a:gd name="connsiteY3" fmla="*/ 679450 h 679450"/>
                <a:gd name="connsiteX4" fmla="*/ 0 w 3279775"/>
                <a:gd name="connsiteY4" fmla="*/ 523875 h 679450"/>
                <a:gd name="connsiteX5" fmla="*/ 508000 w 3279775"/>
                <a:gd name="connsiteY5" fmla="*/ 444500 h 679450"/>
                <a:gd name="connsiteX6" fmla="*/ 1003300 w 3279775"/>
                <a:gd name="connsiteY6" fmla="*/ 368300 h 679450"/>
                <a:gd name="connsiteX7" fmla="*/ 1517650 w 3279775"/>
                <a:gd name="connsiteY7" fmla="*/ 282575 h 679450"/>
                <a:gd name="connsiteX8" fmla="*/ 1720850 w 3279775"/>
                <a:gd name="connsiteY8" fmla="*/ 241300 h 679450"/>
                <a:gd name="connsiteX9" fmla="*/ 2082800 w 3279775"/>
                <a:gd name="connsiteY9" fmla="*/ 187325 h 679450"/>
                <a:gd name="connsiteX10" fmla="*/ 2470150 w 3279775"/>
                <a:gd name="connsiteY10" fmla="*/ 130175 h 679450"/>
                <a:gd name="connsiteX11" fmla="*/ 2540000 w 3279775"/>
                <a:gd name="connsiteY11" fmla="*/ 101600 h 679450"/>
                <a:gd name="connsiteX12" fmla="*/ 2606675 w 3279775"/>
                <a:gd name="connsiteY12" fmla="*/ 73025 h 679450"/>
                <a:gd name="connsiteX13" fmla="*/ 2657475 w 3279775"/>
                <a:gd name="connsiteY13" fmla="*/ 47625 h 679450"/>
                <a:gd name="connsiteX14" fmla="*/ 2689225 w 3279775"/>
                <a:gd name="connsiteY14" fmla="*/ 22225 h 679450"/>
                <a:gd name="connsiteX15" fmla="*/ 2717800 w 3279775"/>
                <a:gd name="connsiteY15" fmla="*/ 3175 h 679450"/>
                <a:gd name="connsiteX16" fmla="*/ 2759075 w 3279775"/>
                <a:gd name="connsiteY16" fmla="*/ 0 h 679450"/>
                <a:gd name="connsiteX17" fmla="*/ 2816225 w 3279775"/>
                <a:gd name="connsiteY17" fmla="*/ 3175 h 679450"/>
                <a:gd name="connsiteX18" fmla="*/ 2921000 w 3279775"/>
                <a:gd name="connsiteY18" fmla="*/ 28575 h 679450"/>
                <a:gd name="connsiteX19" fmla="*/ 3073400 w 3279775"/>
                <a:gd name="connsiteY19" fmla="*/ 76200 h 679450"/>
                <a:gd name="connsiteX20" fmla="*/ 3260725 w 3279775"/>
                <a:gd name="connsiteY20" fmla="*/ 152400 h 679450"/>
                <a:gd name="connsiteX21" fmla="*/ 3270250 w 3279775"/>
                <a:gd name="connsiteY21" fmla="*/ 168275 h 679450"/>
                <a:gd name="connsiteX22" fmla="*/ 3279775 w 3279775"/>
                <a:gd name="connsiteY22" fmla="*/ 203200 h 679450"/>
                <a:gd name="connsiteX23" fmla="*/ 3273425 w 3279775"/>
                <a:gd name="connsiteY23" fmla="*/ 247650 h 679450"/>
                <a:gd name="connsiteX24" fmla="*/ 3248025 w 3279775"/>
                <a:gd name="connsiteY24" fmla="*/ 285750 h 679450"/>
                <a:gd name="connsiteX25" fmla="*/ 3178175 w 3279775"/>
                <a:gd name="connsiteY25" fmla="*/ 307975 h 679450"/>
                <a:gd name="connsiteX26" fmla="*/ 3070225 w 3279775"/>
                <a:gd name="connsiteY26" fmla="*/ 327025 h 679450"/>
                <a:gd name="connsiteX27" fmla="*/ 2873375 w 3279775"/>
                <a:gd name="connsiteY27" fmla="*/ 330200 h 679450"/>
                <a:gd name="connsiteX28" fmla="*/ 2568575 w 3279775"/>
                <a:gd name="connsiteY28" fmla="*/ 349250 h 679450"/>
                <a:gd name="connsiteX29" fmla="*/ 2289175 w 3279775"/>
                <a:gd name="connsiteY29" fmla="*/ 381000 h 679450"/>
                <a:gd name="connsiteX30" fmla="*/ 1743075 w 3279775"/>
                <a:gd name="connsiteY30" fmla="*/ 444500 h 679450"/>
                <a:gd name="connsiteX31" fmla="*/ 1273175 w 3279775"/>
                <a:gd name="connsiteY31" fmla="*/ 5048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9775" h="679450">
                  <a:moveTo>
                    <a:pt x="1273175" y="504825"/>
                  </a:moveTo>
                  <a:lnTo>
                    <a:pt x="765175" y="577850"/>
                  </a:lnTo>
                  <a:lnTo>
                    <a:pt x="314325" y="641350"/>
                  </a:lnTo>
                  <a:lnTo>
                    <a:pt x="53975" y="679450"/>
                  </a:lnTo>
                  <a:lnTo>
                    <a:pt x="0" y="523875"/>
                  </a:lnTo>
                  <a:lnTo>
                    <a:pt x="508000" y="444500"/>
                  </a:lnTo>
                  <a:lnTo>
                    <a:pt x="1003300" y="368300"/>
                  </a:lnTo>
                  <a:lnTo>
                    <a:pt x="1517650" y="282575"/>
                  </a:lnTo>
                  <a:lnTo>
                    <a:pt x="1720850" y="241300"/>
                  </a:lnTo>
                  <a:lnTo>
                    <a:pt x="2082800" y="187325"/>
                  </a:lnTo>
                  <a:lnTo>
                    <a:pt x="2470150" y="130175"/>
                  </a:lnTo>
                  <a:lnTo>
                    <a:pt x="2540000" y="101600"/>
                  </a:lnTo>
                  <a:lnTo>
                    <a:pt x="2606675" y="73025"/>
                  </a:lnTo>
                  <a:lnTo>
                    <a:pt x="2657475" y="47625"/>
                  </a:lnTo>
                  <a:lnTo>
                    <a:pt x="2689225" y="22225"/>
                  </a:lnTo>
                  <a:lnTo>
                    <a:pt x="2717800" y="3175"/>
                  </a:lnTo>
                  <a:lnTo>
                    <a:pt x="2759075" y="0"/>
                  </a:lnTo>
                  <a:lnTo>
                    <a:pt x="2816225" y="3175"/>
                  </a:lnTo>
                  <a:lnTo>
                    <a:pt x="2921000" y="28575"/>
                  </a:lnTo>
                  <a:lnTo>
                    <a:pt x="3073400" y="76200"/>
                  </a:lnTo>
                  <a:lnTo>
                    <a:pt x="3260725" y="152400"/>
                  </a:lnTo>
                  <a:lnTo>
                    <a:pt x="3270250" y="168275"/>
                  </a:lnTo>
                  <a:lnTo>
                    <a:pt x="3279775" y="203200"/>
                  </a:lnTo>
                  <a:lnTo>
                    <a:pt x="3273425" y="247650"/>
                  </a:lnTo>
                  <a:lnTo>
                    <a:pt x="3248025" y="285750"/>
                  </a:lnTo>
                  <a:lnTo>
                    <a:pt x="3178175" y="307975"/>
                  </a:lnTo>
                  <a:lnTo>
                    <a:pt x="3070225" y="327025"/>
                  </a:lnTo>
                  <a:lnTo>
                    <a:pt x="2873375" y="330200"/>
                  </a:lnTo>
                  <a:lnTo>
                    <a:pt x="2568575" y="349250"/>
                  </a:lnTo>
                  <a:lnTo>
                    <a:pt x="2289175" y="381000"/>
                  </a:lnTo>
                  <a:lnTo>
                    <a:pt x="1743075" y="444500"/>
                  </a:lnTo>
                  <a:lnTo>
                    <a:pt x="1273175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A7F633ED-4CAD-4DB8-BD5F-394D19248A66}"/>
                </a:ext>
              </a:extLst>
            </p:cNvPr>
            <p:cNvSpPr/>
            <p:nvPr/>
          </p:nvSpPr>
          <p:spPr>
            <a:xfrm>
              <a:off x="3427413" y="3600450"/>
              <a:ext cx="1395412" cy="419100"/>
            </a:xfrm>
            <a:custGeom>
              <a:avLst/>
              <a:gdLst>
                <a:gd name="connsiteX0" fmla="*/ 411956 w 1395412"/>
                <a:gd name="connsiteY0" fmla="*/ 366713 h 419100"/>
                <a:gd name="connsiteX1" fmla="*/ 0 w 1395412"/>
                <a:gd name="connsiteY1" fmla="*/ 419100 h 419100"/>
                <a:gd name="connsiteX2" fmla="*/ 9525 w 1395412"/>
                <a:gd name="connsiteY2" fmla="*/ 230981 h 419100"/>
                <a:gd name="connsiteX3" fmla="*/ 152400 w 1395412"/>
                <a:gd name="connsiteY3" fmla="*/ 226219 h 419100"/>
                <a:gd name="connsiteX4" fmla="*/ 340519 w 1395412"/>
                <a:gd name="connsiteY4" fmla="*/ 204788 h 419100"/>
                <a:gd name="connsiteX5" fmla="*/ 504825 w 1395412"/>
                <a:gd name="connsiteY5" fmla="*/ 176213 h 419100"/>
                <a:gd name="connsiteX6" fmla="*/ 661987 w 1395412"/>
                <a:gd name="connsiteY6" fmla="*/ 142875 h 419100"/>
                <a:gd name="connsiteX7" fmla="*/ 807244 w 1395412"/>
                <a:gd name="connsiteY7" fmla="*/ 104775 h 419100"/>
                <a:gd name="connsiteX8" fmla="*/ 902494 w 1395412"/>
                <a:gd name="connsiteY8" fmla="*/ 71438 h 419100"/>
                <a:gd name="connsiteX9" fmla="*/ 969169 w 1395412"/>
                <a:gd name="connsiteY9" fmla="*/ 40481 h 419100"/>
                <a:gd name="connsiteX10" fmla="*/ 1026319 w 1395412"/>
                <a:gd name="connsiteY10" fmla="*/ 9525 h 419100"/>
                <a:gd name="connsiteX11" fmla="*/ 1054894 w 1395412"/>
                <a:gd name="connsiteY11" fmla="*/ 0 h 419100"/>
                <a:gd name="connsiteX12" fmla="*/ 1102519 w 1395412"/>
                <a:gd name="connsiteY12" fmla="*/ 0 h 419100"/>
                <a:gd name="connsiteX13" fmla="*/ 1143000 w 1395412"/>
                <a:gd name="connsiteY13" fmla="*/ 7144 h 419100"/>
                <a:gd name="connsiteX14" fmla="*/ 1185862 w 1395412"/>
                <a:gd name="connsiteY14" fmla="*/ 21431 h 419100"/>
                <a:gd name="connsiteX15" fmla="*/ 1228725 w 1395412"/>
                <a:gd name="connsiteY15" fmla="*/ 47625 h 419100"/>
                <a:gd name="connsiteX16" fmla="*/ 1283494 w 1395412"/>
                <a:gd name="connsiteY16" fmla="*/ 88106 h 419100"/>
                <a:gd name="connsiteX17" fmla="*/ 1340644 w 1395412"/>
                <a:gd name="connsiteY17" fmla="*/ 150019 h 419100"/>
                <a:gd name="connsiteX18" fmla="*/ 1381125 w 1395412"/>
                <a:gd name="connsiteY18" fmla="*/ 200025 h 419100"/>
                <a:gd name="connsiteX19" fmla="*/ 1393031 w 1395412"/>
                <a:gd name="connsiteY19" fmla="*/ 226219 h 419100"/>
                <a:gd name="connsiteX20" fmla="*/ 1395412 w 1395412"/>
                <a:gd name="connsiteY20" fmla="*/ 247650 h 419100"/>
                <a:gd name="connsiteX21" fmla="*/ 1385887 w 1395412"/>
                <a:gd name="connsiteY21" fmla="*/ 285750 h 419100"/>
                <a:gd name="connsiteX22" fmla="*/ 1362075 w 1395412"/>
                <a:gd name="connsiteY22" fmla="*/ 319088 h 419100"/>
                <a:gd name="connsiteX23" fmla="*/ 1266825 w 1395412"/>
                <a:gd name="connsiteY23" fmla="*/ 411956 h 419100"/>
                <a:gd name="connsiteX24" fmla="*/ 1012031 w 1395412"/>
                <a:gd name="connsiteY24" fmla="*/ 314325 h 419100"/>
                <a:gd name="connsiteX25" fmla="*/ 985837 w 1395412"/>
                <a:gd name="connsiteY25" fmla="*/ 300038 h 419100"/>
                <a:gd name="connsiteX26" fmla="*/ 954881 w 1395412"/>
                <a:gd name="connsiteY26" fmla="*/ 290513 h 419100"/>
                <a:gd name="connsiteX27" fmla="*/ 890587 w 1395412"/>
                <a:gd name="connsiteY27" fmla="*/ 300038 h 419100"/>
                <a:gd name="connsiteX28" fmla="*/ 411956 w 1395412"/>
                <a:gd name="connsiteY28" fmla="*/ 3667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5412" h="419100">
                  <a:moveTo>
                    <a:pt x="411956" y="366713"/>
                  </a:moveTo>
                  <a:lnTo>
                    <a:pt x="0" y="419100"/>
                  </a:lnTo>
                  <a:lnTo>
                    <a:pt x="9525" y="230981"/>
                  </a:lnTo>
                  <a:lnTo>
                    <a:pt x="152400" y="226219"/>
                  </a:lnTo>
                  <a:lnTo>
                    <a:pt x="340519" y="204788"/>
                  </a:lnTo>
                  <a:lnTo>
                    <a:pt x="504825" y="176213"/>
                  </a:lnTo>
                  <a:lnTo>
                    <a:pt x="661987" y="142875"/>
                  </a:lnTo>
                  <a:lnTo>
                    <a:pt x="807244" y="104775"/>
                  </a:lnTo>
                  <a:lnTo>
                    <a:pt x="902494" y="71438"/>
                  </a:lnTo>
                  <a:lnTo>
                    <a:pt x="969169" y="40481"/>
                  </a:lnTo>
                  <a:lnTo>
                    <a:pt x="1026319" y="9525"/>
                  </a:lnTo>
                  <a:lnTo>
                    <a:pt x="1054894" y="0"/>
                  </a:lnTo>
                  <a:lnTo>
                    <a:pt x="1102519" y="0"/>
                  </a:lnTo>
                  <a:lnTo>
                    <a:pt x="1143000" y="7144"/>
                  </a:lnTo>
                  <a:lnTo>
                    <a:pt x="1185862" y="21431"/>
                  </a:lnTo>
                  <a:lnTo>
                    <a:pt x="1228725" y="47625"/>
                  </a:lnTo>
                  <a:lnTo>
                    <a:pt x="1283494" y="88106"/>
                  </a:lnTo>
                  <a:lnTo>
                    <a:pt x="1340644" y="150019"/>
                  </a:lnTo>
                  <a:lnTo>
                    <a:pt x="1381125" y="200025"/>
                  </a:lnTo>
                  <a:lnTo>
                    <a:pt x="1393031" y="226219"/>
                  </a:lnTo>
                  <a:lnTo>
                    <a:pt x="1395412" y="247650"/>
                  </a:lnTo>
                  <a:lnTo>
                    <a:pt x="1385887" y="285750"/>
                  </a:lnTo>
                  <a:lnTo>
                    <a:pt x="1362075" y="319088"/>
                  </a:lnTo>
                  <a:lnTo>
                    <a:pt x="1266825" y="411956"/>
                  </a:lnTo>
                  <a:lnTo>
                    <a:pt x="1012031" y="314325"/>
                  </a:lnTo>
                  <a:lnTo>
                    <a:pt x="985837" y="300038"/>
                  </a:lnTo>
                  <a:lnTo>
                    <a:pt x="954881" y="290513"/>
                  </a:lnTo>
                  <a:lnTo>
                    <a:pt x="890587" y="300038"/>
                  </a:lnTo>
                  <a:lnTo>
                    <a:pt x="411956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923BAE04-6DBA-47B8-A9A2-DA07BDADFB67}"/>
                </a:ext>
              </a:extLst>
            </p:cNvPr>
            <p:cNvSpPr/>
            <p:nvPr/>
          </p:nvSpPr>
          <p:spPr>
            <a:xfrm rot="16200000">
              <a:off x="3386931" y="4283869"/>
              <a:ext cx="1800225" cy="909638"/>
            </a:xfrm>
            <a:custGeom>
              <a:avLst/>
              <a:gdLst>
                <a:gd name="connsiteX0" fmla="*/ 564356 w 1800225"/>
                <a:gd name="connsiteY0" fmla="*/ 492918 h 909637"/>
                <a:gd name="connsiteX1" fmla="*/ 388143 w 1800225"/>
                <a:gd name="connsiteY1" fmla="*/ 409575 h 909637"/>
                <a:gd name="connsiteX2" fmla="*/ 240506 w 1800225"/>
                <a:gd name="connsiteY2" fmla="*/ 323850 h 909637"/>
                <a:gd name="connsiteX3" fmla="*/ 150018 w 1800225"/>
                <a:gd name="connsiteY3" fmla="*/ 261937 h 909637"/>
                <a:gd name="connsiteX4" fmla="*/ 73818 w 1800225"/>
                <a:gd name="connsiteY4" fmla="*/ 195262 h 909637"/>
                <a:gd name="connsiteX5" fmla="*/ 40481 w 1800225"/>
                <a:gd name="connsiteY5" fmla="*/ 159543 h 909637"/>
                <a:gd name="connsiteX6" fmla="*/ 19050 w 1800225"/>
                <a:gd name="connsiteY6" fmla="*/ 130968 h 909637"/>
                <a:gd name="connsiteX7" fmla="*/ 0 w 1800225"/>
                <a:gd name="connsiteY7" fmla="*/ 90487 h 909637"/>
                <a:gd name="connsiteX8" fmla="*/ 2381 w 1800225"/>
                <a:gd name="connsiteY8" fmla="*/ 61912 h 909637"/>
                <a:gd name="connsiteX9" fmla="*/ 14287 w 1800225"/>
                <a:gd name="connsiteY9" fmla="*/ 42862 h 909637"/>
                <a:gd name="connsiteX10" fmla="*/ 47625 w 1800225"/>
                <a:gd name="connsiteY10" fmla="*/ 30956 h 909637"/>
                <a:gd name="connsiteX11" fmla="*/ 242887 w 1800225"/>
                <a:gd name="connsiteY11" fmla="*/ 0 h 909637"/>
                <a:gd name="connsiteX12" fmla="*/ 531018 w 1800225"/>
                <a:gd name="connsiteY12" fmla="*/ 207168 h 909637"/>
                <a:gd name="connsiteX13" fmla="*/ 709612 w 1800225"/>
                <a:gd name="connsiteY13" fmla="*/ 285750 h 909637"/>
                <a:gd name="connsiteX14" fmla="*/ 1014412 w 1800225"/>
                <a:gd name="connsiteY14" fmla="*/ 409575 h 909637"/>
                <a:gd name="connsiteX15" fmla="*/ 1302543 w 1800225"/>
                <a:gd name="connsiteY15" fmla="*/ 509587 h 909637"/>
                <a:gd name="connsiteX16" fmla="*/ 1614487 w 1800225"/>
                <a:gd name="connsiteY16" fmla="*/ 604837 h 909637"/>
                <a:gd name="connsiteX17" fmla="*/ 1681162 w 1800225"/>
                <a:gd name="connsiteY17" fmla="*/ 619125 h 909637"/>
                <a:gd name="connsiteX18" fmla="*/ 1702593 w 1800225"/>
                <a:gd name="connsiteY18" fmla="*/ 614362 h 909637"/>
                <a:gd name="connsiteX19" fmla="*/ 1800225 w 1800225"/>
                <a:gd name="connsiteY19" fmla="*/ 571500 h 909637"/>
                <a:gd name="connsiteX20" fmla="*/ 1690687 w 1800225"/>
                <a:gd name="connsiteY20" fmla="*/ 909637 h 909637"/>
                <a:gd name="connsiteX21" fmla="*/ 1478756 w 1800225"/>
                <a:gd name="connsiteY21" fmla="*/ 821531 h 909637"/>
                <a:gd name="connsiteX22" fmla="*/ 1135856 w 1800225"/>
                <a:gd name="connsiteY22" fmla="*/ 695325 h 909637"/>
                <a:gd name="connsiteX23" fmla="*/ 735806 w 1800225"/>
                <a:gd name="connsiteY23" fmla="*/ 554831 h 909637"/>
                <a:gd name="connsiteX24" fmla="*/ 564356 w 1800225"/>
                <a:gd name="connsiteY24" fmla="*/ 492918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0225" h="909637">
                  <a:moveTo>
                    <a:pt x="564356" y="492918"/>
                  </a:moveTo>
                  <a:lnTo>
                    <a:pt x="388143" y="409575"/>
                  </a:lnTo>
                  <a:lnTo>
                    <a:pt x="240506" y="323850"/>
                  </a:lnTo>
                  <a:lnTo>
                    <a:pt x="150018" y="261937"/>
                  </a:lnTo>
                  <a:lnTo>
                    <a:pt x="73818" y="195262"/>
                  </a:lnTo>
                  <a:lnTo>
                    <a:pt x="40481" y="159543"/>
                  </a:lnTo>
                  <a:lnTo>
                    <a:pt x="19050" y="130968"/>
                  </a:lnTo>
                  <a:lnTo>
                    <a:pt x="0" y="90487"/>
                  </a:lnTo>
                  <a:lnTo>
                    <a:pt x="2381" y="61912"/>
                  </a:lnTo>
                  <a:lnTo>
                    <a:pt x="14287" y="42862"/>
                  </a:lnTo>
                  <a:lnTo>
                    <a:pt x="47625" y="30956"/>
                  </a:lnTo>
                  <a:lnTo>
                    <a:pt x="242887" y="0"/>
                  </a:lnTo>
                  <a:lnTo>
                    <a:pt x="531018" y="207168"/>
                  </a:lnTo>
                  <a:lnTo>
                    <a:pt x="709612" y="285750"/>
                  </a:lnTo>
                  <a:lnTo>
                    <a:pt x="1014412" y="409575"/>
                  </a:lnTo>
                  <a:lnTo>
                    <a:pt x="1302543" y="509587"/>
                  </a:lnTo>
                  <a:lnTo>
                    <a:pt x="1614487" y="604837"/>
                  </a:lnTo>
                  <a:lnTo>
                    <a:pt x="1681162" y="619125"/>
                  </a:lnTo>
                  <a:lnTo>
                    <a:pt x="1702593" y="614362"/>
                  </a:lnTo>
                  <a:lnTo>
                    <a:pt x="1800225" y="571500"/>
                  </a:lnTo>
                  <a:lnTo>
                    <a:pt x="1690687" y="909637"/>
                  </a:lnTo>
                  <a:lnTo>
                    <a:pt x="1478756" y="821531"/>
                  </a:lnTo>
                  <a:lnTo>
                    <a:pt x="1135856" y="695325"/>
                  </a:lnTo>
                  <a:lnTo>
                    <a:pt x="735806" y="554831"/>
                  </a:lnTo>
                  <a:lnTo>
                    <a:pt x="564356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BCFB7392-B32F-4344-861A-55A7ACEF8D4F}"/>
                </a:ext>
              </a:extLst>
            </p:cNvPr>
            <p:cNvSpPr/>
            <p:nvPr/>
          </p:nvSpPr>
          <p:spPr>
            <a:xfrm>
              <a:off x="3532188" y="5010150"/>
              <a:ext cx="563562" cy="447675"/>
            </a:xfrm>
            <a:custGeom>
              <a:avLst/>
              <a:gdLst>
                <a:gd name="connsiteX0" fmla="*/ 161925 w 564356"/>
                <a:gd name="connsiteY0" fmla="*/ 40481 h 447675"/>
                <a:gd name="connsiteX1" fmla="*/ 302419 w 564356"/>
                <a:gd name="connsiteY1" fmla="*/ 100013 h 447675"/>
                <a:gd name="connsiteX2" fmla="*/ 352425 w 564356"/>
                <a:gd name="connsiteY2" fmla="*/ 119063 h 447675"/>
                <a:gd name="connsiteX3" fmla="*/ 392906 w 564356"/>
                <a:gd name="connsiteY3" fmla="*/ 128588 h 447675"/>
                <a:gd name="connsiteX4" fmla="*/ 421481 w 564356"/>
                <a:gd name="connsiteY4" fmla="*/ 130969 h 447675"/>
                <a:gd name="connsiteX5" fmla="*/ 452437 w 564356"/>
                <a:gd name="connsiteY5" fmla="*/ 128588 h 447675"/>
                <a:gd name="connsiteX6" fmla="*/ 564356 w 564356"/>
                <a:gd name="connsiteY6" fmla="*/ 71438 h 447675"/>
                <a:gd name="connsiteX7" fmla="*/ 323850 w 564356"/>
                <a:gd name="connsiteY7" fmla="*/ 447675 h 447675"/>
                <a:gd name="connsiteX8" fmla="*/ 285750 w 564356"/>
                <a:gd name="connsiteY8" fmla="*/ 357188 h 447675"/>
                <a:gd name="connsiteX9" fmla="*/ 242887 w 564356"/>
                <a:gd name="connsiteY9" fmla="*/ 276225 h 447675"/>
                <a:gd name="connsiteX10" fmla="*/ 200025 w 564356"/>
                <a:gd name="connsiteY10" fmla="*/ 216694 h 447675"/>
                <a:gd name="connsiteX11" fmla="*/ 159544 w 564356"/>
                <a:gd name="connsiteY11" fmla="*/ 176213 h 447675"/>
                <a:gd name="connsiteX12" fmla="*/ 128587 w 564356"/>
                <a:gd name="connsiteY12" fmla="*/ 150019 h 447675"/>
                <a:gd name="connsiteX13" fmla="*/ 80962 w 564356"/>
                <a:gd name="connsiteY13" fmla="*/ 119063 h 447675"/>
                <a:gd name="connsiteX14" fmla="*/ 28575 w 564356"/>
                <a:gd name="connsiteY14" fmla="*/ 95250 h 447675"/>
                <a:gd name="connsiteX15" fmla="*/ 11906 w 564356"/>
                <a:gd name="connsiteY15" fmla="*/ 80963 h 447675"/>
                <a:gd name="connsiteX16" fmla="*/ 2381 w 564356"/>
                <a:gd name="connsiteY16" fmla="*/ 54769 h 447675"/>
                <a:gd name="connsiteX17" fmla="*/ 0 w 564356"/>
                <a:gd name="connsiteY17" fmla="*/ 33338 h 447675"/>
                <a:gd name="connsiteX18" fmla="*/ 9525 w 564356"/>
                <a:gd name="connsiteY18" fmla="*/ 14288 h 447675"/>
                <a:gd name="connsiteX19" fmla="*/ 42862 w 564356"/>
                <a:gd name="connsiteY19" fmla="*/ 2381 h 447675"/>
                <a:gd name="connsiteX20" fmla="*/ 73819 w 564356"/>
                <a:gd name="connsiteY20" fmla="*/ 0 h 447675"/>
                <a:gd name="connsiteX21" fmla="*/ 161925 w 564356"/>
                <a:gd name="connsiteY21" fmla="*/ 404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4356" h="447675">
                  <a:moveTo>
                    <a:pt x="161925" y="40481"/>
                  </a:moveTo>
                  <a:lnTo>
                    <a:pt x="302419" y="100013"/>
                  </a:lnTo>
                  <a:lnTo>
                    <a:pt x="352425" y="119063"/>
                  </a:lnTo>
                  <a:lnTo>
                    <a:pt x="392906" y="128588"/>
                  </a:lnTo>
                  <a:lnTo>
                    <a:pt x="421481" y="130969"/>
                  </a:lnTo>
                  <a:lnTo>
                    <a:pt x="452437" y="128588"/>
                  </a:lnTo>
                  <a:lnTo>
                    <a:pt x="564356" y="71438"/>
                  </a:lnTo>
                  <a:lnTo>
                    <a:pt x="323850" y="447675"/>
                  </a:lnTo>
                  <a:lnTo>
                    <a:pt x="285750" y="357188"/>
                  </a:lnTo>
                  <a:lnTo>
                    <a:pt x="242887" y="276225"/>
                  </a:lnTo>
                  <a:lnTo>
                    <a:pt x="200025" y="216694"/>
                  </a:lnTo>
                  <a:lnTo>
                    <a:pt x="159544" y="176213"/>
                  </a:lnTo>
                  <a:lnTo>
                    <a:pt x="128587" y="150019"/>
                  </a:lnTo>
                  <a:lnTo>
                    <a:pt x="80962" y="119063"/>
                  </a:lnTo>
                  <a:lnTo>
                    <a:pt x="28575" y="95250"/>
                  </a:lnTo>
                  <a:lnTo>
                    <a:pt x="11906" y="80963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9525" y="14288"/>
                  </a:lnTo>
                  <a:lnTo>
                    <a:pt x="42862" y="2381"/>
                  </a:lnTo>
                  <a:lnTo>
                    <a:pt x="73819" y="0"/>
                  </a:lnTo>
                  <a:lnTo>
                    <a:pt x="16192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4F5A76AD-B953-424A-8F16-72DE89A4B5CD}"/>
                </a:ext>
              </a:extLst>
            </p:cNvPr>
            <p:cNvSpPr/>
            <p:nvPr/>
          </p:nvSpPr>
          <p:spPr>
            <a:xfrm rot="16200000">
              <a:off x="3490119" y="2486819"/>
              <a:ext cx="4560888" cy="2508250"/>
            </a:xfrm>
            <a:custGeom>
              <a:avLst/>
              <a:gdLst>
                <a:gd name="connsiteX0" fmla="*/ 1253490 w 4560570"/>
                <a:gd name="connsiteY0" fmla="*/ 1470660 h 2506980"/>
                <a:gd name="connsiteX1" fmla="*/ 1036320 w 4560570"/>
                <a:gd name="connsiteY1" fmla="*/ 1623060 h 2506980"/>
                <a:gd name="connsiteX2" fmla="*/ 868680 w 4560570"/>
                <a:gd name="connsiteY2" fmla="*/ 1764030 h 2506980"/>
                <a:gd name="connsiteX3" fmla="*/ 704850 w 4560570"/>
                <a:gd name="connsiteY3" fmla="*/ 1916430 h 2506980"/>
                <a:gd name="connsiteX4" fmla="*/ 613410 w 4560570"/>
                <a:gd name="connsiteY4" fmla="*/ 2015490 h 2506980"/>
                <a:gd name="connsiteX5" fmla="*/ 560070 w 4560570"/>
                <a:gd name="connsiteY5" fmla="*/ 2095500 h 2506980"/>
                <a:gd name="connsiteX6" fmla="*/ 541020 w 4560570"/>
                <a:gd name="connsiteY6" fmla="*/ 2148840 h 2506980"/>
                <a:gd name="connsiteX7" fmla="*/ 281940 w 4560570"/>
                <a:gd name="connsiteY7" fmla="*/ 2465070 h 2506980"/>
                <a:gd name="connsiteX8" fmla="*/ 201930 w 4560570"/>
                <a:gd name="connsiteY8" fmla="*/ 2495550 h 2506980"/>
                <a:gd name="connsiteX9" fmla="*/ 152400 w 4560570"/>
                <a:gd name="connsiteY9" fmla="*/ 2506980 h 2506980"/>
                <a:gd name="connsiteX10" fmla="*/ 106680 w 4560570"/>
                <a:gd name="connsiteY10" fmla="*/ 2506980 h 2506980"/>
                <a:gd name="connsiteX11" fmla="*/ 64770 w 4560570"/>
                <a:gd name="connsiteY11" fmla="*/ 2499360 h 2506980"/>
                <a:gd name="connsiteX12" fmla="*/ 38100 w 4560570"/>
                <a:gd name="connsiteY12" fmla="*/ 2484120 h 2506980"/>
                <a:gd name="connsiteX13" fmla="*/ 15240 w 4560570"/>
                <a:gd name="connsiteY13" fmla="*/ 2461260 h 2506980"/>
                <a:gd name="connsiteX14" fmla="*/ 0 w 4560570"/>
                <a:gd name="connsiteY14" fmla="*/ 2407920 h 2506980"/>
                <a:gd name="connsiteX15" fmla="*/ 0 w 4560570"/>
                <a:gd name="connsiteY15" fmla="*/ 2350770 h 2506980"/>
                <a:gd name="connsiteX16" fmla="*/ 26670 w 4560570"/>
                <a:gd name="connsiteY16" fmla="*/ 2282190 h 2506980"/>
                <a:gd name="connsiteX17" fmla="*/ 64770 w 4560570"/>
                <a:gd name="connsiteY17" fmla="*/ 2202180 h 2506980"/>
                <a:gd name="connsiteX18" fmla="*/ 140970 w 4560570"/>
                <a:gd name="connsiteY18" fmla="*/ 2103120 h 2506980"/>
                <a:gd name="connsiteX19" fmla="*/ 247650 w 4560570"/>
                <a:gd name="connsiteY19" fmla="*/ 1985010 h 2506980"/>
                <a:gd name="connsiteX20" fmla="*/ 422910 w 4560570"/>
                <a:gd name="connsiteY20" fmla="*/ 1817370 h 2506980"/>
                <a:gd name="connsiteX21" fmla="*/ 624840 w 4560570"/>
                <a:gd name="connsiteY21" fmla="*/ 1642110 h 2506980"/>
                <a:gd name="connsiteX22" fmla="*/ 792480 w 4560570"/>
                <a:gd name="connsiteY22" fmla="*/ 1516380 h 2506980"/>
                <a:gd name="connsiteX23" fmla="*/ 971550 w 4560570"/>
                <a:gd name="connsiteY23" fmla="*/ 1390650 h 2506980"/>
                <a:gd name="connsiteX24" fmla="*/ 1131570 w 4560570"/>
                <a:gd name="connsiteY24" fmla="*/ 1291590 h 2506980"/>
                <a:gd name="connsiteX25" fmla="*/ 1291590 w 4560570"/>
                <a:gd name="connsiteY25" fmla="*/ 1188720 h 2506980"/>
                <a:gd name="connsiteX26" fmla="*/ 1489710 w 4560570"/>
                <a:gd name="connsiteY26" fmla="*/ 1078230 h 2506980"/>
                <a:gd name="connsiteX27" fmla="*/ 1741170 w 4560570"/>
                <a:gd name="connsiteY27" fmla="*/ 963930 h 2506980"/>
                <a:gd name="connsiteX28" fmla="*/ 2004060 w 4560570"/>
                <a:gd name="connsiteY28" fmla="*/ 857250 h 2506980"/>
                <a:gd name="connsiteX29" fmla="*/ 2259330 w 4560570"/>
                <a:gd name="connsiteY29" fmla="*/ 762000 h 2506980"/>
                <a:gd name="connsiteX30" fmla="*/ 2503170 w 4560570"/>
                <a:gd name="connsiteY30" fmla="*/ 685800 h 2506980"/>
                <a:gd name="connsiteX31" fmla="*/ 2834640 w 4560570"/>
                <a:gd name="connsiteY31" fmla="*/ 594360 h 2506980"/>
                <a:gd name="connsiteX32" fmla="*/ 3105150 w 4560570"/>
                <a:gd name="connsiteY32" fmla="*/ 533400 h 2506980"/>
                <a:gd name="connsiteX33" fmla="*/ 3280410 w 4560570"/>
                <a:gd name="connsiteY33" fmla="*/ 495300 h 2506980"/>
                <a:gd name="connsiteX34" fmla="*/ 3459480 w 4560570"/>
                <a:gd name="connsiteY34" fmla="*/ 453390 h 2506980"/>
                <a:gd name="connsiteX35" fmla="*/ 3928110 w 4560570"/>
                <a:gd name="connsiteY35" fmla="*/ 373380 h 2506980"/>
                <a:gd name="connsiteX36" fmla="*/ 4076700 w 4560570"/>
                <a:gd name="connsiteY36" fmla="*/ 350520 h 2506980"/>
                <a:gd name="connsiteX37" fmla="*/ 4210050 w 4560570"/>
                <a:gd name="connsiteY37" fmla="*/ 323850 h 2506980"/>
                <a:gd name="connsiteX38" fmla="*/ 4259580 w 4560570"/>
                <a:gd name="connsiteY38" fmla="*/ 304800 h 2506980"/>
                <a:gd name="connsiteX39" fmla="*/ 4297680 w 4560570"/>
                <a:gd name="connsiteY39" fmla="*/ 281940 h 2506980"/>
                <a:gd name="connsiteX40" fmla="*/ 4358640 w 4560570"/>
                <a:gd name="connsiteY40" fmla="*/ 228600 h 2506980"/>
                <a:gd name="connsiteX41" fmla="*/ 4423410 w 4560570"/>
                <a:gd name="connsiteY41" fmla="*/ 137160 h 2506980"/>
                <a:gd name="connsiteX42" fmla="*/ 4495800 w 4560570"/>
                <a:gd name="connsiteY42" fmla="*/ 19050 h 2506980"/>
                <a:gd name="connsiteX43" fmla="*/ 4522470 w 4560570"/>
                <a:gd name="connsiteY43" fmla="*/ 0 h 2506980"/>
                <a:gd name="connsiteX44" fmla="*/ 4537710 w 4560570"/>
                <a:gd name="connsiteY44" fmla="*/ 0 h 2506980"/>
                <a:gd name="connsiteX45" fmla="*/ 4549140 w 4560570"/>
                <a:gd name="connsiteY45" fmla="*/ 11430 h 2506980"/>
                <a:gd name="connsiteX46" fmla="*/ 4560570 w 4560570"/>
                <a:gd name="connsiteY46" fmla="*/ 41910 h 2506980"/>
                <a:gd name="connsiteX47" fmla="*/ 4556760 w 4560570"/>
                <a:gd name="connsiteY47" fmla="*/ 148590 h 2506980"/>
                <a:gd name="connsiteX48" fmla="*/ 4556760 w 4560570"/>
                <a:gd name="connsiteY48" fmla="*/ 259080 h 2506980"/>
                <a:gd name="connsiteX49" fmla="*/ 4541520 w 4560570"/>
                <a:gd name="connsiteY49" fmla="*/ 308610 h 2506980"/>
                <a:gd name="connsiteX50" fmla="*/ 4511040 w 4560570"/>
                <a:gd name="connsiteY50" fmla="*/ 400050 h 2506980"/>
                <a:gd name="connsiteX51" fmla="*/ 4438650 w 4560570"/>
                <a:gd name="connsiteY51" fmla="*/ 518160 h 2506980"/>
                <a:gd name="connsiteX52" fmla="*/ 4373880 w 4560570"/>
                <a:gd name="connsiteY52" fmla="*/ 598170 h 2506980"/>
                <a:gd name="connsiteX53" fmla="*/ 4335780 w 4560570"/>
                <a:gd name="connsiteY53" fmla="*/ 628650 h 2506980"/>
                <a:gd name="connsiteX54" fmla="*/ 4309110 w 4560570"/>
                <a:gd name="connsiteY54" fmla="*/ 632460 h 2506980"/>
                <a:gd name="connsiteX55" fmla="*/ 4240530 w 4560570"/>
                <a:gd name="connsiteY55" fmla="*/ 617220 h 2506980"/>
                <a:gd name="connsiteX56" fmla="*/ 4137660 w 4560570"/>
                <a:gd name="connsiteY56" fmla="*/ 605790 h 2506980"/>
                <a:gd name="connsiteX57" fmla="*/ 4057650 w 4560570"/>
                <a:gd name="connsiteY57" fmla="*/ 605790 h 2506980"/>
                <a:gd name="connsiteX58" fmla="*/ 3950970 w 4560570"/>
                <a:gd name="connsiteY58" fmla="*/ 621030 h 2506980"/>
                <a:gd name="connsiteX59" fmla="*/ 3726180 w 4560570"/>
                <a:gd name="connsiteY59" fmla="*/ 636270 h 2506980"/>
                <a:gd name="connsiteX60" fmla="*/ 3493770 w 4560570"/>
                <a:gd name="connsiteY60" fmla="*/ 655320 h 2506980"/>
                <a:gd name="connsiteX61" fmla="*/ 3310890 w 4560570"/>
                <a:gd name="connsiteY61" fmla="*/ 697230 h 2506980"/>
                <a:gd name="connsiteX62" fmla="*/ 3059430 w 4560570"/>
                <a:gd name="connsiteY62" fmla="*/ 746760 h 2506980"/>
                <a:gd name="connsiteX63" fmla="*/ 2842260 w 4560570"/>
                <a:gd name="connsiteY63" fmla="*/ 792480 h 2506980"/>
                <a:gd name="connsiteX64" fmla="*/ 2590800 w 4560570"/>
                <a:gd name="connsiteY64" fmla="*/ 864870 h 2506980"/>
                <a:gd name="connsiteX65" fmla="*/ 2316480 w 4560570"/>
                <a:gd name="connsiteY65" fmla="*/ 952500 h 2506980"/>
                <a:gd name="connsiteX66" fmla="*/ 2091690 w 4560570"/>
                <a:gd name="connsiteY66" fmla="*/ 1040130 h 2506980"/>
                <a:gd name="connsiteX67" fmla="*/ 1836420 w 4560570"/>
                <a:gd name="connsiteY67" fmla="*/ 1154430 h 2506980"/>
                <a:gd name="connsiteX68" fmla="*/ 1695450 w 4560570"/>
                <a:gd name="connsiteY68" fmla="*/ 1219200 h 2506980"/>
                <a:gd name="connsiteX69" fmla="*/ 1466850 w 4560570"/>
                <a:gd name="connsiteY69" fmla="*/ 1337310 h 2506980"/>
                <a:gd name="connsiteX70" fmla="*/ 1253490 w 4560570"/>
                <a:gd name="connsiteY70" fmla="*/ 1470660 h 250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60570" h="2506980">
                  <a:moveTo>
                    <a:pt x="1253490" y="1470660"/>
                  </a:moveTo>
                  <a:lnTo>
                    <a:pt x="1036320" y="1623060"/>
                  </a:lnTo>
                  <a:lnTo>
                    <a:pt x="868680" y="1764030"/>
                  </a:lnTo>
                  <a:lnTo>
                    <a:pt x="704850" y="1916430"/>
                  </a:lnTo>
                  <a:lnTo>
                    <a:pt x="613410" y="2015490"/>
                  </a:lnTo>
                  <a:lnTo>
                    <a:pt x="560070" y="2095500"/>
                  </a:lnTo>
                  <a:lnTo>
                    <a:pt x="541020" y="2148840"/>
                  </a:lnTo>
                  <a:lnTo>
                    <a:pt x="281940" y="2465070"/>
                  </a:lnTo>
                  <a:lnTo>
                    <a:pt x="201930" y="2495550"/>
                  </a:lnTo>
                  <a:lnTo>
                    <a:pt x="152400" y="2506980"/>
                  </a:lnTo>
                  <a:lnTo>
                    <a:pt x="106680" y="2506980"/>
                  </a:lnTo>
                  <a:lnTo>
                    <a:pt x="64770" y="2499360"/>
                  </a:lnTo>
                  <a:lnTo>
                    <a:pt x="38100" y="2484120"/>
                  </a:lnTo>
                  <a:lnTo>
                    <a:pt x="15240" y="2461260"/>
                  </a:lnTo>
                  <a:lnTo>
                    <a:pt x="0" y="2407920"/>
                  </a:lnTo>
                  <a:lnTo>
                    <a:pt x="0" y="2350770"/>
                  </a:lnTo>
                  <a:lnTo>
                    <a:pt x="26670" y="2282190"/>
                  </a:lnTo>
                  <a:lnTo>
                    <a:pt x="64770" y="2202180"/>
                  </a:lnTo>
                  <a:lnTo>
                    <a:pt x="140970" y="2103120"/>
                  </a:lnTo>
                  <a:lnTo>
                    <a:pt x="247650" y="1985010"/>
                  </a:lnTo>
                  <a:lnTo>
                    <a:pt x="422910" y="1817370"/>
                  </a:lnTo>
                  <a:lnTo>
                    <a:pt x="624840" y="1642110"/>
                  </a:lnTo>
                  <a:lnTo>
                    <a:pt x="792480" y="1516380"/>
                  </a:lnTo>
                  <a:lnTo>
                    <a:pt x="971550" y="1390650"/>
                  </a:lnTo>
                  <a:lnTo>
                    <a:pt x="1131570" y="1291590"/>
                  </a:lnTo>
                  <a:lnTo>
                    <a:pt x="1291590" y="1188720"/>
                  </a:lnTo>
                  <a:lnTo>
                    <a:pt x="1489710" y="1078230"/>
                  </a:lnTo>
                  <a:lnTo>
                    <a:pt x="1741170" y="963930"/>
                  </a:lnTo>
                  <a:lnTo>
                    <a:pt x="2004060" y="857250"/>
                  </a:lnTo>
                  <a:lnTo>
                    <a:pt x="2259330" y="762000"/>
                  </a:lnTo>
                  <a:lnTo>
                    <a:pt x="2503170" y="685800"/>
                  </a:lnTo>
                  <a:lnTo>
                    <a:pt x="2834640" y="594360"/>
                  </a:lnTo>
                  <a:lnTo>
                    <a:pt x="3105150" y="533400"/>
                  </a:lnTo>
                  <a:lnTo>
                    <a:pt x="3280410" y="495300"/>
                  </a:lnTo>
                  <a:lnTo>
                    <a:pt x="3459480" y="453390"/>
                  </a:lnTo>
                  <a:lnTo>
                    <a:pt x="3928110" y="373380"/>
                  </a:lnTo>
                  <a:lnTo>
                    <a:pt x="4076700" y="350520"/>
                  </a:lnTo>
                  <a:lnTo>
                    <a:pt x="4210050" y="323850"/>
                  </a:lnTo>
                  <a:lnTo>
                    <a:pt x="4259580" y="304800"/>
                  </a:lnTo>
                  <a:lnTo>
                    <a:pt x="4297680" y="281940"/>
                  </a:lnTo>
                  <a:lnTo>
                    <a:pt x="4358640" y="228600"/>
                  </a:lnTo>
                  <a:lnTo>
                    <a:pt x="4423410" y="137160"/>
                  </a:lnTo>
                  <a:lnTo>
                    <a:pt x="4495800" y="19050"/>
                  </a:lnTo>
                  <a:lnTo>
                    <a:pt x="4522470" y="0"/>
                  </a:lnTo>
                  <a:lnTo>
                    <a:pt x="4537710" y="0"/>
                  </a:lnTo>
                  <a:lnTo>
                    <a:pt x="4549140" y="11430"/>
                  </a:lnTo>
                  <a:lnTo>
                    <a:pt x="4560570" y="41910"/>
                  </a:lnTo>
                  <a:lnTo>
                    <a:pt x="4556760" y="148590"/>
                  </a:lnTo>
                  <a:lnTo>
                    <a:pt x="4556760" y="259080"/>
                  </a:lnTo>
                  <a:lnTo>
                    <a:pt x="4541520" y="308610"/>
                  </a:lnTo>
                  <a:lnTo>
                    <a:pt x="4511040" y="400050"/>
                  </a:lnTo>
                  <a:lnTo>
                    <a:pt x="4438650" y="518160"/>
                  </a:lnTo>
                  <a:lnTo>
                    <a:pt x="4373880" y="598170"/>
                  </a:lnTo>
                  <a:lnTo>
                    <a:pt x="4335780" y="628650"/>
                  </a:lnTo>
                  <a:lnTo>
                    <a:pt x="4309110" y="632460"/>
                  </a:lnTo>
                  <a:lnTo>
                    <a:pt x="4240530" y="617220"/>
                  </a:lnTo>
                  <a:lnTo>
                    <a:pt x="4137660" y="605790"/>
                  </a:lnTo>
                  <a:lnTo>
                    <a:pt x="4057650" y="605790"/>
                  </a:lnTo>
                  <a:lnTo>
                    <a:pt x="3950970" y="621030"/>
                  </a:lnTo>
                  <a:lnTo>
                    <a:pt x="3726180" y="636270"/>
                  </a:lnTo>
                  <a:lnTo>
                    <a:pt x="3493770" y="655320"/>
                  </a:lnTo>
                  <a:lnTo>
                    <a:pt x="3310890" y="697230"/>
                  </a:lnTo>
                  <a:lnTo>
                    <a:pt x="3059430" y="746760"/>
                  </a:lnTo>
                  <a:lnTo>
                    <a:pt x="2842260" y="792480"/>
                  </a:lnTo>
                  <a:lnTo>
                    <a:pt x="2590800" y="864870"/>
                  </a:lnTo>
                  <a:lnTo>
                    <a:pt x="2316480" y="952500"/>
                  </a:lnTo>
                  <a:lnTo>
                    <a:pt x="2091690" y="1040130"/>
                  </a:lnTo>
                  <a:lnTo>
                    <a:pt x="1836420" y="1154430"/>
                  </a:lnTo>
                  <a:lnTo>
                    <a:pt x="1695450" y="1219200"/>
                  </a:lnTo>
                  <a:lnTo>
                    <a:pt x="1466850" y="1337310"/>
                  </a:lnTo>
                  <a:lnTo>
                    <a:pt x="1253490" y="14706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4950F376-1209-4575-9332-BFFD61B8D485}"/>
                </a:ext>
              </a:extLst>
            </p:cNvPr>
            <p:cNvSpPr/>
            <p:nvPr/>
          </p:nvSpPr>
          <p:spPr>
            <a:xfrm>
              <a:off x="6618288" y="4646613"/>
              <a:ext cx="381000" cy="1163637"/>
            </a:xfrm>
            <a:custGeom>
              <a:avLst/>
              <a:gdLst>
                <a:gd name="connsiteX0" fmla="*/ 342900 w 381000"/>
                <a:gd name="connsiteY0" fmla="*/ 471487 h 1164431"/>
                <a:gd name="connsiteX1" fmla="*/ 314325 w 381000"/>
                <a:gd name="connsiteY1" fmla="*/ 864394 h 1164431"/>
                <a:gd name="connsiteX2" fmla="*/ 319087 w 381000"/>
                <a:gd name="connsiteY2" fmla="*/ 923925 h 1164431"/>
                <a:gd name="connsiteX3" fmla="*/ 326231 w 381000"/>
                <a:gd name="connsiteY3" fmla="*/ 978694 h 1164431"/>
                <a:gd name="connsiteX4" fmla="*/ 342900 w 381000"/>
                <a:gd name="connsiteY4" fmla="*/ 1045369 h 1164431"/>
                <a:gd name="connsiteX5" fmla="*/ 366712 w 381000"/>
                <a:gd name="connsiteY5" fmla="*/ 1097756 h 1164431"/>
                <a:gd name="connsiteX6" fmla="*/ 333375 w 381000"/>
                <a:gd name="connsiteY6" fmla="*/ 1164431 h 1164431"/>
                <a:gd name="connsiteX7" fmla="*/ 0 w 381000"/>
                <a:gd name="connsiteY7" fmla="*/ 850106 h 1164431"/>
                <a:gd name="connsiteX8" fmla="*/ 30956 w 381000"/>
                <a:gd name="connsiteY8" fmla="*/ 828675 h 1164431"/>
                <a:gd name="connsiteX9" fmla="*/ 80962 w 381000"/>
                <a:gd name="connsiteY9" fmla="*/ 823912 h 1164431"/>
                <a:gd name="connsiteX10" fmla="*/ 114300 w 381000"/>
                <a:gd name="connsiteY10" fmla="*/ 807244 h 1164431"/>
                <a:gd name="connsiteX11" fmla="*/ 133350 w 381000"/>
                <a:gd name="connsiteY11" fmla="*/ 769144 h 1164431"/>
                <a:gd name="connsiteX12" fmla="*/ 180975 w 381000"/>
                <a:gd name="connsiteY12" fmla="*/ 571500 h 1164431"/>
                <a:gd name="connsiteX13" fmla="*/ 247650 w 381000"/>
                <a:gd name="connsiteY13" fmla="*/ 290512 h 1164431"/>
                <a:gd name="connsiteX14" fmla="*/ 311944 w 381000"/>
                <a:gd name="connsiteY14" fmla="*/ 47625 h 1164431"/>
                <a:gd name="connsiteX15" fmla="*/ 323850 w 381000"/>
                <a:gd name="connsiteY15" fmla="*/ 19050 h 1164431"/>
                <a:gd name="connsiteX16" fmla="*/ 338137 w 381000"/>
                <a:gd name="connsiteY16" fmla="*/ 4762 h 1164431"/>
                <a:gd name="connsiteX17" fmla="*/ 359569 w 381000"/>
                <a:gd name="connsiteY17" fmla="*/ 0 h 1164431"/>
                <a:gd name="connsiteX18" fmla="*/ 376237 w 381000"/>
                <a:gd name="connsiteY18" fmla="*/ 4762 h 1164431"/>
                <a:gd name="connsiteX19" fmla="*/ 381000 w 381000"/>
                <a:gd name="connsiteY19" fmla="*/ 19050 h 1164431"/>
                <a:gd name="connsiteX20" fmla="*/ 378619 w 381000"/>
                <a:gd name="connsiteY20" fmla="*/ 88106 h 1164431"/>
                <a:gd name="connsiteX21" fmla="*/ 342900 w 381000"/>
                <a:gd name="connsiteY21" fmla="*/ 471487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0" h="1164431">
                  <a:moveTo>
                    <a:pt x="342900" y="471487"/>
                  </a:moveTo>
                  <a:lnTo>
                    <a:pt x="314325" y="864394"/>
                  </a:lnTo>
                  <a:lnTo>
                    <a:pt x="319087" y="923925"/>
                  </a:lnTo>
                  <a:lnTo>
                    <a:pt x="326231" y="978694"/>
                  </a:lnTo>
                  <a:lnTo>
                    <a:pt x="342900" y="1045369"/>
                  </a:lnTo>
                  <a:lnTo>
                    <a:pt x="366712" y="1097756"/>
                  </a:lnTo>
                  <a:lnTo>
                    <a:pt x="333375" y="1164431"/>
                  </a:lnTo>
                  <a:lnTo>
                    <a:pt x="0" y="850106"/>
                  </a:lnTo>
                  <a:lnTo>
                    <a:pt x="30956" y="828675"/>
                  </a:lnTo>
                  <a:lnTo>
                    <a:pt x="80962" y="823912"/>
                  </a:lnTo>
                  <a:lnTo>
                    <a:pt x="114300" y="807244"/>
                  </a:lnTo>
                  <a:lnTo>
                    <a:pt x="133350" y="769144"/>
                  </a:lnTo>
                  <a:lnTo>
                    <a:pt x="180975" y="571500"/>
                  </a:lnTo>
                  <a:lnTo>
                    <a:pt x="247650" y="290512"/>
                  </a:lnTo>
                  <a:lnTo>
                    <a:pt x="311944" y="47625"/>
                  </a:lnTo>
                  <a:lnTo>
                    <a:pt x="323850" y="19050"/>
                  </a:lnTo>
                  <a:lnTo>
                    <a:pt x="338137" y="4762"/>
                  </a:lnTo>
                  <a:lnTo>
                    <a:pt x="359569" y="0"/>
                  </a:lnTo>
                  <a:lnTo>
                    <a:pt x="376237" y="4762"/>
                  </a:lnTo>
                  <a:lnTo>
                    <a:pt x="381000" y="19050"/>
                  </a:lnTo>
                  <a:cubicBezTo>
                    <a:pt x="380206" y="42069"/>
                    <a:pt x="379413" y="65087"/>
                    <a:pt x="378619" y="88106"/>
                  </a:cubicBezTo>
                  <a:lnTo>
                    <a:pt x="34290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80305F1A-15CE-4997-929C-377A3D3108FF}"/>
                </a:ext>
              </a:extLst>
            </p:cNvPr>
            <p:cNvSpPr/>
            <p:nvPr/>
          </p:nvSpPr>
          <p:spPr>
            <a:xfrm rot="16200000">
              <a:off x="4491038" y="3440113"/>
              <a:ext cx="2290762" cy="1820862"/>
            </a:xfrm>
            <a:custGeom>
              <a:avLst/>
              <a:gdLst>
                <a:gd name="connsiteX0" fmla="*/ 1316831 w 2290762"/>
                <a:gd name="connsiteY0" fmla="*/ 1381125 h 1821657"/>
                <a:gd name="connsiteX1" fmla="*/ 1059656 w 2290762"/>
                <a:gd name="connsiteY1" fmla="*/ 1212057 h 1821657"/>
                <a:gd name="connsiteX2" fmla="*/ 940593 w 2290762"/>
                <a:gd name="connsiteY2" fmla="*/ 1126332 h 1821657"/>
                <a:gd name="connsiteX3" fmla="*/ 762000 w 2290762"/>
                <a:gd name="connsiteY3" fmla="*/ 976313 h 1821657"/>
                <a:gd name="connsiteX4" fmla="*/ 616743 w 2290762"/>
                <a:gd name="connsiteY4" fmla="*/ 828675 h 1821657"/>
                <a:gd name="connsiteX5" fmla="*/ 457200 w 2290762"/>
                <a:gd name="connsiteY5" fmla="*/ 659607 h 1821657"/>
                <a:gd name="connsiteX6" fmla="*/ 309562 w 2290762"/>
                <a:gd name="connsiteY6" fmla="*/ 483394 h 1821657"/>
                <a:gd name="connsiteX7" fmla="*/ 104775 w 2290762"/>
                <a:gd name="connsiteY7" fmla="*/ 211932 h 1821657"/>
                <a:gd name="connsiteX8" fmla="*/ 11906 w 2290762"/>
                <a:gd name="connsiteY8" fmla="*/ 76200 h 1821657"/>
                <a:gd name="connsiteX9" fmla="*/ 0 w 2290762"/>
                <a:gd name="connsiteY9" fmla="*/ 42863 h 1821657"/>
                <a:gd name="connsiteX10" fmla="*/ 0 w 2290762"/>
                <a:gd name="connsiteY10" fmla="*/ 21432 h 1821657"/>
                <a:gd name="connsiteX11" fmla="*/ 2381 w 2290762"/>
                <a:gd name="connsiteY11" fmla="*/ 9525 h 1821657"/>
                <a:gd name="connsiteX12" fmla="*/ 23812 w 2290762"/>
                <a:gd name="connsiteY12" fmla="*/ 0 h 1821657"/>
                <a:gd name="connsiteX13" fmla="*/ 52387 w 2290762"/>
                <a:gd name="connsiteY13" fmla="*/ 4763 h 1821657"/>
                <a:gd name="connsiteX14" fmla="*/ 83343 w 2290762"/>
                <a:gd name="connsiteY14" fmla="*/ 19050 h 1821657"/>
                <a:gd name="connsiteX15" fmla="*/ 188118 w 2290762"/>
                <a:gd name="connsiteY15" fmla="*/ 152400 h 1821657"/>
                <a:gd name="connsiteX16" fmla="*/ 359568 w 2290762"/>
                <a:gd name="connsiteY16" fmla="*/ 342900 h 1821657"/>
                <a:gd name="connsiteX17" fmla="*/ 495300 w 2290762"/>
                <a:gd name="connsiteY17" fmla="*/ 483394 h 1821657"/>
                <a:gd name="connsiteX18" fmla="*/ 638175 w 2290762"/>
                <a:gd name="connsiteY18" fmla="*/ 614363 h 1821657"/>
                <a:gd name="connsiteX19" fmla="*/ 783431 w 2290762"/>
                <a:gd name="connsiteY19" fmla="*/ 728663 h 1821657"/>
                <a:gd name="connsiteX20" fmla="*/ 985837 w 2290762"/>
                <a:gd name="connsiteY20" fmla="*/ 883444 h 1821657"/>
                <a:gd name="connsiteX21" fmla="*/ 1176337 w 2290762"/>
                <a:gd name="connsiteY21" fmla="*/ 988219 h 1821657"/>
                <a:gd name="connsiteX22" fmla="*/ 1326356 w 2290762"/>
                <a:gd name="connsiteY22" fmla="*/ 1088232 h 1821657"/>
                <a:gd name="connsiteX23" fmla="*/ 1535906 w 2290762"/>
                <a:gd name="connsiteY23" fmla="*/ 1207294 h 1821657"/>
                <a:gd name="connsiteX24" fmla="*/ 1685925 w 2290762"/>
                <a:gd name="connsiteY24" fmla="*/ 1285875 h 1821657"/>
                <a:gd name="connsiteX25" fmla="*/ 1874043 w 2290762"/>
                <a:gd name="connsiteY25" fmla="*/ 1364457 h 1821657"/>
                <a:gd name="connsiteX26" fmla="*/ 2002631 w 2290762"/>
                <a:gd name="connsiteY26" fmla="*/ 1412082 h 1821657"/>
                <a:gd name="connsiteX27" fmla="*/ 2066925 w 2290762"/>
                <a:gd name="connsiteY27" fmla="*/ 1428750 h 1821657"/>
                <a:gd name="connsiteX28" fmla="*/ 2093118 w 2290762"/>
                <a:gd name="connsiteY28" fmla="*/ 1423988 h 1821657"/>
                <a:gd name="connsiteX29" fmla="*/ 2119312 w 2290762"/>
                <a:gd name="connsiteY29" fmla="*/ 1412082 h 1821657"/>
                <a:gd name="connsiteX30" fmla="*/ 2159793 w 2290762"/>
                <a:gd name="connsiteY30" fmla="*/ 1371600 h 1821657"/>
                <a:gd name="connsiteX31" fmla="*/ 2205037 w 2290762"/>
                <a:gd name="connsiteY31" fmla="*/ 1312069 h 1821657"/>
                <a:gd name="connsiteX32" fmla="*/ 2219325 w 2290762"/>
                <a:gd name="connsiteY32" fmla="*/ 1293019 h 1821657"/>
                <a:gd name="connsiteX33" fmla="*/ 2245518 w 2290762"/>
                <a:gd name="connsiteY33" fmla="*/ 1283494 h 1821657"/>
                <a:gd name="connsiteX34" fmla="*/ 2266950 w 2290762"/>
                <a:gd name="connsiteY34" fmla="*/ 1288257 h 1821657"/>
                <a:gd name="connsiteX35" fmla="*/ 2281237 w 2290762"/>
                <a:gd name="connsiteY35" fmla="*/ 1295400 h 1821657"/>
                <a:gd name="connsiteX36" fmla="*/ 2290762 w 2290762"/>
                <a:gd name="connsiteY36" fmla="*/ 1307307 h 1821657"/>
                <a:gd name="connsiteX37" fmla="*/ 2290762 w 2290762"/>
                <a:gd name="connsiteY37" fmla="*/ 1352550 h 1821657"/>
                <a:gd name="connsiteX38" fmla="*/ 2283618 w 2290762"/>
                <a:gd name="connsiteY38" fmla="*/ 1445419 h 1821657"/>
                <a:gd name="connsiteX39" fmla="*/ 2271712 w 2290762"/>
                <a:gd name="connsiteY39" fmla="*/ 1516857 h 1821657"/>
                <a:gd name="connsiteX40" fmla="*/ 2257425 w 2290762"/>
                <a:gd name="connsiteY40" fmla="*/ 1578769 h 1821657"/>
                <a:gd name="connsiteX41" fmla="*/ 2240756 w 2290762"/>
                <a:gd name="connsiteY41" fmla="*/ 1619250 h 1821657"/>
                <a:gd name="connsiteX42" fmla="*/ 2202656 w 2290762"/>
                <a:gd name="connsiteY42" fmla="*/ 1671638 h 1821657"/>
                <a:gd name="connsiteX43" fmla="*/ 2143125 w 2290762"/>
                <a:gd name="connsiteY43" fmla="*/ 1735932 h 1821657"/>
                <a:gd name="connsiteX44" fmla="*/ 2088356 w 2290762"/>
                <a:gd name="connsiteY44" fmla="*/ 1790700 h 1821657"/>
                <a:gd name="connsiteX45" fmla="*/ 2047875 w 2290762"/>
                <a:gd name="connsiteY45" fmla="*/ 1816894 h 1821657"/>
                <a:gd name="connsiteX46" fmla="*/ 2019300 w 2290762"/>
                <a:gd name="connsiteY46" fmla="*/ 1821657 h 1821657"/>
                <a:gd name="connsiteX47" fmla="*/ 1981200 w 2290762"/>
                <a:gd name="connsiteY47" fmla="*/ 1816894 h 1821657"/>
                <a:gd name="connsiteX48" fmla="*/ 1952625 w 2290762"/>
                <a:gd name="connsiteY48" fmla="*/ 1804988 h 1821657"/>
                <a:gd name="connsiteX49" fmla="*/ 1926431 w 2290762"/>
                <a:gd name="connsiteY49" fmla="*/ 1778794 h 1821657"/>
                <a:gd name="connsiteX50" fmla="*/ 1909762 w 2290762"/>
                <a:gd name="connsiteY50" fmla="*/ 1750219 h 1821657"/>
                <a:gd name="connsiteX51" fmla="*/ 1888331 w 2290762"/>
                <a:gd name="connsiteY51" fmla="*/ 1695450 h 1821657"/>
                <a:gd name="connsiteX52" fmla="*/ 1676400 w 2290762"/>
                <a:gd name="connsiteY52" fmla="*/ 1585913 h 1821657"/>
                <a:gd name="connsiteX53" fmla="*/ 1316831 w 2290762"/>
                <a:gd name="connsiteY53" fmla="*/ 1381125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2" h="1821657">
                  <a:moveTo>
                    <a:pt x="1316831" y="1381125"/>
                  </a:moveTo>
                  <a:lnTo>
                    <a:pt x="1059656" y="1212057"/>
                  </a:lnTo>
                  <a:lnTo>
                    <a:pt x="940593" y="1126332"/>
                  </a:lnTo>
                  <a:lnTo>
                    <a:pt x="762000" y="976313"/>
                  </a:lnTo>
                  <a:lnTo>
                    <a:pt x="616743" y="828675"/>
                  </a:lnTo>
                  <a:lnTo>
                    <a:pt x="457200" y="659607"/>
                  </a:lnTo>
                  <a:lnTo>
                    <a:pt x="309562" y="483394"/>
                  </a:lnTo>
                  <a:lnTo>
                    <a:pt x="104775" y="211932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83343" y="19050"/>
                  </a:lnTo>
                  <a:lnTo>
                    <a:pt x="188118" y="152400"/>
                  </a:lnTo>
                  <a:lnTo>
                    <a:pt x="359568" y="342900"/>
                  </a:lnTo>
                  <a:lnTo>
                    <a:pt x="495300" y="483394"/>
                  </a:lnTo>
                  <a:lnTo>
                    <a:pt x="638175" y="614363"/>
                  </a:lnTo>
                  <a:lnTo>
                    <a:pt x="783431" y="728663"/>
                  </a:lnTo>
                  <a:lnTo>
                    <a:pt x="985837" y="883444"/>
                  </a:lnTo>
                  <a:lnTo>
                    <a:pt x="1176337" y="988219"/>
                  </a:lnTo>
                  <a:lnTo>
                    <a:pt x="1326356" y="1088232"/>
                  </a:lnTo>
                  <a:lnTo>
                    <a:pt x="1535906" y="1207294"/>
                  </a:lnTo>
                  <a:lnTo>
                    <a:pt x="1685925" y="1285875"/>
                  </a:lnTo>
                  <a:lnTo>
                    <a:pt x="1874043" y="1364457"/>
                  </a:lnTo>
                  <a:lnTo>
                    <a:pt x="2002631" y="1412082"/>
                  </a:lnTo>
                  <a:lnTo>
                    <a:pt x="2066925" y="1428750"/>
                  </a:lnTo>
                  <a:lnTo>
                    <a:pt x="2093118" y="1423988"/>
                  </a:lnTo>
                  <a:lnTo>
                    <a:pt x="2119312" y="1412082"/>
                  </a:lnTo>
                  <a:lnTo>
                    <a:pt x="2159793" y="1371600"/>
                  </a:lnTo>
                  <a:lnTo>
                    <a:pt x="2205037" y="1312069"/>
                  </a:lnTo>
                  <a:lnTo>
                    <a:pt x="2219325" y="1293019"/>
                  </a:lnTo>
                  <a:lnTo>
                    <a:pt x="2245518" y="1283494"/>
                  </a:lnTo>
                  <a:lnTo>
                    <a:pt x="2266950" y="1288257"/>
                  </a:lnTo>
                  <a:lnTo>
                    <a:pt x="2281237" y="1295400"/>
                  </a:lnTo>
                  <a:lnTo>
                    <a:pt x="2290762" y="1307307"/>
                  </a:lnTo>
                  <a:lnTo>
                    <a:pt x="2290762" y="1352550"/>
                  </a:lnTo>
                  <a:lnTo>
                    <a:pt x="2283618" y="1445419"/>
                  </a:lnTo>
                  <a:lnTo>
                    <a:pt x="2271712" y="1516857"/>
                  </a:lnTo>
                  <a:lnTo>
                    <a:pt x="2257425" y="1578769"/>
                  </a:lnTo>
                  <a:lnTo>
                    <a:pt x="2240756" y="1619250"/>
                  </a:lnTo>
                  <a:lnTo>
                    <a:pt x="2202656" y="1671638"/>
                  </a:lnTo>
                  <a:lnTo>
                    <a:pt x="2143125" y="1735932"/>
                  </a:lnTo>
                  <a:lnTo>
                    <a:pt x="2088356" y="1790700"/>
                  </a:lnTo>
                  <a:lnTo>
                    <a:pt x="2047875" y="1816894"/>
                  </a:lnTo>
                  <a:lnTo>
                    <a:pt x="2019300" y="1821657"/>
                  </a:lnTo>
                  <a:lnTo>
                    <a:pt x="1981200" y="1816894"/>
                  </a:lnTo>
                  <a:lnTo>
                    <a:pt x="1952625" y="1804988"/>
                  </a:lnTo>
                  <a:lnTo>
                    <a:pt x="1926431" y="1778794"/>
                  </a:lnTo>
                  <a:lnTo>
                    <a:pt x="1909762" y="1750219"/>
                  </a:lnTo>
                  <a:lnTo>
                    <a:pt x="1888331" y="1695450"/>
                  </a:lnTo>
                  <a:lnTo>
                    <a:pt x="1676400" y="1585913"/>
                  </a:lnTo>
                  <a:lnTo>
                    <a:pt x="1316831" y="1381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8A7CBCFC-E156-4796-A377-0253BD979BA3}"/>
                </a:ext>
              </a:extLst>
            </p:cNvPr>
            <p:cNvSpPr/>
            <p:nvPr/>
          </p:nvSpPr>
          <p:spPr>
            <a:xfrm>
              <a:off x="5651500" y="1465263"/>
              <a:ext cx="700088" cy="628650"/>
            </a:xfrm>
            <a:custGeom>
              <a:avLst/>
              <a:gdLst>
                <a:gd name="connsiteX0" fmla="*/ 359569 w 700088"/>
                <a:gd name="connsiteY0" fmla="*/ 452437 h 628650"/>
                <a:gd name="connsiteX1" fmla="*/ 219075 w 700088"/>
                <a:gd name="connsiteY1" fmla="*/ 309562 h 628650"/>
                <a:gd name="connsiteX2" fmla="*/ 123825 w 700088"/>
                <a:gd name="connsiteY2" fmla="*/ 207169 h 628650"/>
                <a:gd name="connsiteX3" fmla="*/ 33338 w 700088"/>
                <a:gd name="connsiteY3" fmla="*/ 104775 h 628650"/>
                <a:gd name="connsiteX4" fmla="*/ 11907 w 700088"/>
                <a:gd name="connsiteY4" fmla="*/ 78581 h 628650"/>
                <a:gd name="connsiteX5" fmla="*/ 4763 w 700088"/>
                <a:gd name="connsiteY5" fmla="*/ 61912 h 628650"/>
                <a:gd name="connsiteX6" fmla="*/ 0 w 700088"/>
                <a:gd name="connsiteY6" fmla="*/ 33337 h 628650"/>
                <a:gd name="connsiteX7" fmla="*/ 7144 w 700088"/>
                <a:gd name="connsiteY7" fmla="*/ 16669 h 628650"/>
                <a:gd name="connsiteX8" fmla="*/ 23813 w 700088"/>
                <a:gd name="connsiteY8" fmla="*/ 4762 h 628650"/>
                <a:gd name="connsiteX9" fmla="*/ 47625 w 700088"/>
                <a:gd name="connsiteY9" fmla="*/ 0 h 628650"/>
                <a:gd name="connsiteX10" fmla="*/ 104775 w 700088"/>
                <a:gd name="connsiteY10" fmla="*/ 7144 h 628650"/>
                <a:gd name="connsiteX11" fmla="*/ 259557 w 700088"/>
                <a:gd name="connsiteY11" fmla="*/ 45244 h 628650"/>
                <a:gd name="connsiteX12" fmla="*/ 483394 w 700088"/>
                <a:gd name="connsiteY12" fmla="*/ 111919 h 628650"/>
                <a:gd name="connsiteX13" fmla="*/ 538163 w 700088"/>
                <a:gd name="connsiteY13" fmla="*/ 164306 h 628650"/>
                <a:gd name="connsiteX14" fmla="*/ 590550 w 700088"/>
                <a:gd name="connsiteY14" fmla="*/ 223837 h 628650"/>
                <a:gd name="connsiteX15" fmla="*/ 623888 w 700088"/>
                <a:gd name="connsiteY15" fmla="*/ 271462 h 628650"/>
                <a:gd name="connsiteX16" fmla="*/ 657225 w 700088"/>
                <a:gd name="connsiteY16" fmla="*/ 321469 h 628650"/>
                <a:gd name="connsiteX17" fmla="*/ 683419 w 700088"/>
                <a:gd name="connsiteY17" fmla="*/ 376237 h 628650"/>
                <a:gd name="connsiteX18" fmla="*/ 695325 w 700088"/>
                <a:gd name="connsiteY18" fmla="*/ 421481 h 628650"/>
                <a:gd name="connsiteX19" fmla="*/ 700088 w 700088"/>
                <a:gd name="connsiteY19" fmla="*/ 461962 h 628650"/>
                <a:gd name="connsiteX20" fmla="*/ 697707 w 700088"/>
                <a:gd name="connsiteY20" fmla="*/ 511969 h 628650"/>
                <a:gd name="connsiteX21" fmla="*/ 690563 w 700088"/>
                <a:gd name="connsiteY21" fmla="*/ 564356 h 628650"/>
                <a:gd name="connsiteX22" fmla="*/ 671513 w 700088"/>
                <a:gd name="connsiteY22" fmla="*/ 611981 h 628650"/>
                <a:gd name="connsiteX23" fmla="*/ 650082 w 700088"/>
                <a:gd name="connsiteY23" fmla="*/ 628650 h 628650"/>
                <a:gd name="connsiteX24" fmla="*/ 626269 w 700088"/>
                <a:gd name="connsiteY24" fmla="*/ 628650 h 628650"/>
                <a:gd name="connsiteX25" fmla="*/ 552450 w 700088"/>
                <a:gd name="connsiteY25" fmla="*/ 597694 h 628650"/>
                <a:gd name="connsiteX26" fmla="*/ 478632 w 700088"/>
                <a:gd name="connsiteY26" fmla="*/ 550069 h 628650"/>
                <a:gd name="connsiteX27" fmla="*/ 359569 w 700088"/>
                <a:gd name="connsiteY27" fmla="*/ 45243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0088" h="628650">
                  <a:moveTo>
                    <a:pt x="359569" y="452437"/>
                  </a:moveTo>
                  <a:lnTo>
                    <a:pt x="219075" y="309562"/>
                  </a:lnTo>
                  <a:lnTo>
                    <a:pt x="123825" y="207169"/>
                  </a:lnTo>
                  <a:lnTo>
                    <a:pt x="33338" y="104775"/>
                  </a:lnTo>
                  <a:lnTo>
                    <a:pt x="11907" y="78581"/>
                  </a:lnTo>
                  <a:lnTo>
                    <a:pt x="4763" y="61912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23813" y="4762"/>
                  </a:lnTo>
                  <a:lnTo>
                    <a:pt x="47625" y="0"/>
                  </a:lnTo>
                  <a:lnTo>
                    <a:pt x="104775" y="7144"/>
                  </a:lnTo>
                  <a:lnTo>
                    <a:pt x="259557" y="45244"/>
                  </a:lnTo>
                  <a:lnTo>
                    <a:pt x="483394" y="111919"/>
                  </a:lnTo>
                  <a:lnTo>
                    <a:pt x="538163" y="164306"/>
                  </a:lnTo>
                  <a:lnTo>
                    <a:pt x="590550" y="223837"/>
                  </a:lnTo>
                  <a:lnTo>
                    <a:pt x="623888" y="271462"/>
                  </a:lnTo>
                  <a:lnTo>
                    <a:pt x="657225" y="321469"/>
                  </a:lnTo>
                  <a:lnTo>
                    <a:pt x="683419" y="376237"/>
                  </a:lnTo>
                  <a:lnTo>
                    <a:pt x="695325" y="421481"/>
                  </a:lnTo>
                  <a:lnTo>
                    <a:pt x="700088" y="461962"/>
                  </a:lnTo>
                  <a:lnTo>
                    <a:pt x="697707" y="511969"/>
                  </a:lnTo>
                  <a:lnTo>
                    <a:pt x="690563" y="564356"/>
                  </a:lnTo>
                  <a:lnTo>
                    <a:pt x="671513" y="611981"/>
                  </a:lnTo>
                  <a:lnTo>
                    <a:pt x="650082" y="628650"/>
                  </a:lnTo>
                  <a:lnTo>
                    <a:pt x="626269" y="628650"/>
                  </a:lnTo>
                  <a:lnTo>
                    <a:pt x="552450" y="597694"/>
                  </a:lnTo>
                  <a:lnTo>
                    <a:pt x="478632" y="550069"/>
                  </a:lnTo>
                  <a:lnTo>
                    <a:pt x="359569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1675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0C35A8-C135-434A-B6D2-5016ED52929A}"/>
              </a:ext>
            </a:extLst>
          </p:cNvPr>
          <p:cNvGrpSpPr/>
          <p:nvPr/>
        </p:nvGrpSpPr>
        <p:grpSpPr>
          <a:xfrm>
            <a:off x="2584450" y="1460500"/>
            <a:ext cx="4440238" cy="4560888"/>
            <a:chOff x="2584450" y="1460500"/>
            <a:chExt cx="4440238" cy="4560888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789771C-2BB3-F44B-964B-21A2831FC8A2}"/>
                </a:ext>
              </a:extLst>
            </p:cNvPr>
            <p:cNvSpPr/>
            <p:nvPr/>
          </p:nvSpPr>
          <p:spPr>
            <a:xfrm rot="16200000">
              <a:off x="1567657" y="3683793"/>
              <a:ext cx="3054350" cy="1020763"/>
            </a:xfrm>
            <a:custGeom>
              <a:avLst/>
              <a:gdLst>
                <a:gd name="connsiteX0" fmla="*/ 2127434 w 3055048"/>
                <a:gd name="connsiteY0" fmla="*/ 975184 h 1020111"/>
                <a:gd name="connsiteX1" fmla="*/ 1879013 w 3055048"/>
                <a:gd name="connsiteY1" fmla="*/ 951399 h 1020111"/>
                <a:gd name="connsiteX2" fmla="*/ 1712518 w 3055048"/>
                <a:gd name="connsiteY2" fmla="*/ 909114 h 1020111"/>
                <a:gd name="connsiteX3" fmla="*/ 1432384 w 3055048"/>
                <a:gd name="connsiteY3" fmla="*/ 840402 h 1020111"/>
                <a:gd name="connsiteX4" fmla="*/ 1242105 w 3055048"/>
                <a:gd name="connsiteY4" fmla="*/ 784904 h 1020111"/>
                <a:gd name="connsiteX5" fmla="*/ 1051825 w 3055048"/>
                <a:gd name="connsiteY5" fmla="*/ 718835 h 1020111"/>
                <a:gd name="connsiteX6" fmla="*/ 893258 w 3055048"/>
                <a:gd name="connsiteY6" fmla="*/ 652765 h 1020111"/>
                <a:gd name="connsiteX7" fmla="*/ 729406 w 3055048"/>
                <a:gd name="connsiteY7" fmla="*/ 576125 h 1020111"/>
                <a:gd name="connsiteX8" fmla="*/ 607839 w 3055048"/>
                <a:gd name="connsiteY8" fmla="*/ 507413 h 1020111"/>
                <a:gd name="connsiteX9" fmla="*/ 470414 w 3055048"/>
                <a:gd name="connsiteY9" fmla="*/ 420201 h 1020111"/>
                <a:gd name="connsiteX10" fmla="*/ 314491 w 3055048"/>
                <a:gd name="connsiteY10" fmla="*/ 306562 h 1020111"/>
                <a:gd name="connsiteX11" fmla="*/ 132139 w 3055048"/>
                <a:gd name="connsiteY11" fmla="*/ 163852 h 1020111"/>
                <a:gd name="connsiteX12" fmla="*/ 15857 w 3055048"/>
                <a:gd name="connsiteY12" fmla="*/ 66069 h 1020111"/>
                <a:gd name="connsiteX13" fmla="*/ 0 w 3055048"/>
                <a:gd name="connsiteY13" fmla="*/ 42284 h 1020111"/>
                <a:gd name="connsiteX14" fmla="*/ 0 w 3055048"/>
                <a:gd name="connsiteY14" fmla="*/ 13214 h 1020111"/>
                <a:gd name="connsiteX15" fmla="*/ 5286 w 3055048"/>
                <a:gd name="connsiteY15" fmla="*/ 2643 h 1020111"/>
                <a:gd name="connsiteX16" fmla="*/ 21143 w 3055048"/>
                <a:gd name="connsiteY16" fmla="*/ 0 h 1020111"/>
                <a:gd name="connsiteX17" fmla="*/ 50213 w 3055048"/>
                <a:gd name="connsiteY17" fmla="*/ 7928 h 1020111"/>
                <a:gd name="connsiteX18" fmla="*/ 211422 w 3055048"/>
                <a:gd name="connsiteY18" fmla="*/ 100425 h 1020111"/>
                <a:gd name="connsiteX19" fmla="*/ 428130 w 3055048"/>
                <a:gd name="connsiteY19" fmla="*/ 219350 h 1020111"/>
                <a:gd name="connsiteX20" fmla="*/ 618410 w 3055048"/>
                <a:gd name="connsiteY20" fmla="*/ 319776 h 1020111"/>
                <a:gd name="connsiteX21" fmla="*/ 769048 w 3055048"/>
                <a:gd name="connsiteY21" fmla="*/ 391131 h 1020111"/>
                <a:gd name="connsiteX22" fmla="*/ 948757 w 3055048"/>
                <a:gd name="connsiteY22" fmla="*/ 470414 h 1020111"/>
                <a:gd name="connsiteX23" fmla="*/ 1096752 w 3055048"/>
                <a:gd name="connsiteY23" fmla="*/ 531198 h 1020111"/>
                <a:gd name="connsiteX24" fmla="*/ 1242105 w 3055048"/>
                <a:gd name="connsiteY24" fmla="*/ 581410 h 1020111"/>
                <a:gd name="connsiteX25" fmla="*/ 1427099 w 3055048"/>
                <a:gd name="connsiteY25" fmla="*/ 634266 h 1020111"/>
                <a:gd name="connsiteX26" fmla="*/ 1609450 w 3055048"/>
                <a:gd name="connsiteY26" fmla="*/ 671265 h 1020111"/>
                <a:gd name="connsiteX27" fmla="*/ 1765374 w 3055048"/>
                <a:gd name="connsiteY27" fmla="*/ 695050 h 1020111"/>
                <a:gd name="connsiteX28" fmla="*/ 1982081 w 3055048"/>
                <a:gd name="connsiteY28" fmla="*/ 724120 h 1020111"/>
                <a:gd name="connsiteX29" fmla="*/ 2190861 w 3055048"/>
                <a:gd name="connsiteY29" fmla="*/ 742620 h 1020111"/>
                <a:gd name="connsiteX30" fmla="*/ 2468352 w 3055048"/>
                <a:gd name="connsiteY30" fmla="*/ 755833 h 1020111"/>
                <a:gd name="connsiteX31" fmla="*/ 2613705 w 3055048"/>
                <a:gd name="connsiteY31" fmla="*/ 755833 h 1020111"/>
                <a:gd name="connsiteX32" fmla="*/ 2690345 w 3055048"/>
                <a:gd name="connsiteY32" fmla="*/ 747905 h 1020111"/>
                <a:gd name="connsiteX33" fmla="*/ 2748486 w 3055048"/>
                <a:gd name="connsiteY33" fmla="*/ 734691 h 1020111"/>
                <a:gd name="connsiteX34" fmla="*/ 2798699 w 3055048"/>
                <a:gd name="connsiteY34" fmla="*/ 718835 h 1020111"/>
                <a:gd name="connsiteX35" fmla="*/ 2856840 w 3055048"/>
                <a:gd name="connsiteY35" fmla="*/ 687121 h 1020111"/>
                <a:gd name="connsiteX36" fmla="*/ 2909695 w 3055048"/>
                <a:gd name="connsiteY36" fmla="*/ 642194 h 1020111"/>
                <a:gd name="connsiteX37" fmla="*/ 2954622 w 3055048"/>
                <a:gd name="connsiteY37" fmla="*/ 586696 h 1020111"/>
                <a:gd name="connsiteX38" fmla="*/ 2983693 w 3055048"/>
                <a:gd name="connsiteY38" fmla="*/ 552340 h 1020111"/>
                <a:gd name="connsiteX39" fmla="*/ 3012764 w 3055048"/>
                <a:gd name="connsiteY39" fmla="*/ 531198 h 1020111"/>
                <a:gd name="connsiteX40" fmla="*/ 3031263 w 3055048"/>
                <a:gd name="connsiteY40" fmla="*/ 528555 h 1020111"/>
                <a:gd name="connsiteX41" fmla="*/ 3049762 w 3055048"/>
                <a:gd name="connsiteY41" fmla="*/ 533840 h 1020111"/>
                <a:gd name="connsiteX42" fmla="*/ 3055048 w 3055048"/>
                <a:gd name="connsiteY42" fmla="*/ 549697 h 1020111"/>
                <a:gd name="connsiteX43" fmla="*/ 3052405 w 3055048"/>
                <a:gd name="connsiteY43" fmla="*/ 594624 h 1020111"/>
                <a:gd name="connsiteX44" fmla="*/ 3041834 w 3055048"/>
                <a:gd name="connsiteY44" fmla="*/ 684479 h 1020111"/>
                <a:gd name="connsiteX45" fmla="*/ 3015406 w 3055048"/>
                <a:gd name="connsiteY45" fmla="*/ 792832 h 1020111"/>
                <a:gd name="connsiteX46" fmla="*/ 2986336 w 3055048"/>
                <a:gd name="connsiteY46" fmla="*/ 893258 h 1020111"/>
                <a:gd name="connsiteX47" fmla="*/ 2938766 w 3055048"/>
                <a:gd name="connsiteY47" fmla="*/ 1004254 h 1020111"/>
                <a:gd name="connsiteX48" fmla="*/ 2790770 w 3055048"/>
                <a:gd name="connsiteY48" fmla="*/ 1020111 h 1020111"/>
                <a:gd name="connsiteX49" fmla="*/ 2521207 w 3055048"/>
                <a:gd name="connsiteY49" fmla="*/ 1004254 h 1020111"/>
                <a:gd name="connsiteX50" fmla="*/ 2127434 w 3055048"/>
                <a:gd name="connsiteY50" fmla="*/ 975184 h 10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55048" h="1020111">
                  <a:moveTo>
                    <a:pt x="2127434" y="975184"/>
                  </a:moveTo>
                  <a:lnTo>
                    <a:pt x="1879013" y="951399"/>
                  </a:lnTo>
                  <a:lnTo>
                    <a:pt x="1712518" y="909114"/>
                  </a:lnTo>
                  <a:lnTo>
                    <a:pt x="1432384" y="840402"/>
                  </a:lnTo>
                  <a:lnTo>
                    <a:pt x="1242105" y="784904"/>
                  </a:lnTo>
                  <a:lnTo>
                    <a:pt x="1051825" y="718835"/>
                  </a:lnTo>
                  <a:lnTo>
                    <a:pt x="893258" y="652765"/>
                  </a:lnTo>
                  <a:lnTo>
                    <a:pt x="729406" y="576125"/>
                  </a:lnTo>
                  <a:lnTo>
                    <a:pt x="607839" y="507413"/>
                  </a:lnTo>
                  <a:lnTo>
                    <a:pt x="470414" y="420201"/>
                  </a:lnTo>
                  <a:lnTo>
                    <a:pt x="314491" y="306562"/>
                  </a:lnTo>
                  <a:lnTo>
                    <a:pt x="132139" y="163852"/>
                  </a:lnTo>
                  <a:lnTo>
                    <a:pt x="15857" y="66069"/>
                  </a:lnTo>
                  <a:lnTo>
                    <a:pt x="0" y="42284"/>
                  </a:lnTo>
                  <a:lnTo>
                    <a:pt x="0" y="13214"/>
                  </a:lnTo>
                  <a:lnTo>
                    <a:pt x="5286" y="2643"/>
                  </a:lnTo>
                  <a:lnTo>
                    <a:pt x="21143" y="0"/>
                  </a:lnTo>
                  <a:lnTo>
                    <a:pt x="50213" y="7928"/>
                  </a:lnTo>
                  <a:lnTo>
                    <a:pt x="211422" y="100425"/>
                  </a:lnTo>
                  <a:lnTo>
                    <a:pt x="428130" y="219350"/>
                  </a:lnTo>
                  <a:lnTo>
                    <a:pt x="618410" y="319776"/>
                  </a:lnTo>
                  <a:lnTo>
                    <a:pt x="769048" y="391131"/>
                  </a:lnTo>
                  <a:lnTo>
                    <a:pt x="948757" y="470414"/>
                  </a:lnTo>
                  <a:lnTo>
                    <a:pt x="1096752" y="531198"/>
                  </a:lnTo>
                  <a:lnTo>
                    <a:pt x="1242105" y="581410"/>
                  </a:lnTo>
                  <a:lnTo>
                    <a:pt x="1427099" y="634266"/>
                  </a:lnTo>
                  <a:lnTo>
                    <a:pt x="1609450" y="671265"/>
                  </a:lnTo>
                  <a:lnTo>
                    <a:pt x="1765374" y="695050"/>
                  </a:lnTo>
                  <a:lnTo>
                    <a:pt x="1982081" y="724120"/>
                  </a:lnTo>
                  <a:lnTo>
                    <a:pt x="2190861" y="742620"/>
                  </a:lnTo>
                  <a:lnTo>
                    <a:pt x="2468352" y="755833"/>
                  </a:lnTo>
                  <a:lnTo>
                    <a:pt x="2613705" y="755833"/>
                  </a:lnTo>
                  <a:lnTo>
                    <a:pt x="2690345" y="747905"/>
                  </a:lnTo>
                  <a:lnTo>
                    <a:pt x="2748486" y="734691"/>
                  </a:lnTo>
                  <a:lnTo>
                    <a:pt x="2798699" y="718835"/>
                  </a:lnTo>
                  <a:lnTo>
                    <a:pt x="2856840" y="687121"/>
                  </a:lnTo>
                  <a:lnTo>
                    <a:pt x="2909695" y="642194"/>
                  </a:lnTo>
                  <a:lnTo>
                    <a:pt x="2954622" y="586696"/>
                  </a:lnTo>
                  <a:lnTo>
                    <a:pt x="2983693" y="552340"/>
                  </a:lnTo>
                  <a:lnTo>
                    <a:pt x="3012764" y="531198"/>
                  </a:lnTo>
                  <a:lnTo>
                    <a:pt x="3031263" y="528555"/>
                  </a:lnTo>
                  <a:lnTo>
                    <a:pt x="3049762" y="533840"/>
                  </a:lnTo>
                  <a:lnTo>
                    <a:pt x="3055048" y="549697"/>
                  </a:lnTo>
                  <a:lnTo>
                    <a:pt x="3052405" y="594624"/>
                  </a:lnTo>
                  <a:lnTo>
                    <a:pt x="3041834" y="684479"/>
                  </a:lnTo>
                  <a:lnTo>
                    <a:pt x="3015406" y="792832"/>
                  </a:lnTo>
                  <a:lnTo>
                    <a:pt x="2986336" y="893258"/>
                  </a:lnTo>
                  <a:lnTo>
                    <a:pt x="2938766" y="1004254"/>
                  </a:lnTo>
                  <a:lnTo>
                    <a:pt x="2790770" y="1020111"/>
                  </a:lnTo>
                  <a:lnTo>
                    <a:pt x="2521207" y="1004254"/>
                  </a:lnTo>
                  <a:lnTo>
                    <a:pt x="2127434" y="975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AA6E179-3345-DF47-A1FD-A50D6330C48D}"/>
                </a:ext>
              </a:extLst>
            </p:cNvPr>
            <p:cNvSpPr/>
            <p:nvPr/>
          </p:nvSpPr>
          <p:spPr>
            <a:xfrm>
              <a:off x="3454400" y="2273300"/>
              <a:ext cx="3279775" cy="679450"/>
            </a:xfrm>
            <a:custGeom>
              <a:avLst/>
              <a:gdLst>
                <a:gd name="connsiteX0" fmla="*/ 1273175 w 3279775"/>
                <a:gd name="connsiteY0" fmla="*/ 504825 h 679450"/>
                <a:gd name="connsiteX1" fmla="*/ 765175 w 3279775"/>
                <a:gd name="connsiteY1" fmla="*/ 577850 h 679450"/>
                <a:gd name="connsiteX2" fmla="*/ 314325 w 3279775"/>
                <a:gd name="connsiteY2" fmla="*/ 641350 h 679450"/>
                <a:gd name="connsiteX3" fmla="*/ 53975 w 3279775"/>
                <a:gd name="connsiteY3" fmla="*/ 679450 h 679450"/>
                <a:gd name="connsiteX4" fmla="*/ 0 w 3279775"/>
                <a:gd name="connsiteY4" fmla="*/ 523875 h 679450"/>
                <a:gd name="connsiteX5" fmla="*/ 508000 w 3279775"/>
                <a:gd name="connsiteY5" fmla="*/ 444500 h 679450"/>
                <a:gd name="connsiteX6" fmla="*/ 1003300 w 3279775"/>
                <a:gd name="connsiteY6" fmla="*/ 368300 h 679450"/>
                <a:gd name="connsiteX7" fmla="*/ 1517650 w 3279775"/>
                <a:gd name="connsiteY7" fmla="*/ 282575 h 679450"/>
                <a:gd name="connsiteX8" fmla="*/ 1720850 w 3279775"/>
                <a:gd name="connsiteY8" fmla="*/ 241300 h 679450"/>
                <a:gd name="connsiteX9" fmla="*/ 2082800 w 3279775"/>
                <a:gd name="connsiteY9" fmla="*/ 187325 h 679450"/>
                <a:gd name="connsiteX10" fmla="*/ 2470150 w 3279775"/>
                <a:gd name="connsiteY10" fmla="*/ 130175 h 679450"/>
                <a:gd name="connsiteX11" fmla="*/ 2540000 w 3279775"/>
                <a:gd name="connsiteY11" fmla="*/ 101600 h 679450"/>
                <a:gd name="connsiteX12" fmla="*/ 2606675 w 3279775"/>
                <a:gd name="connsiteY12" fmla="*/ 73025 h 679450"/>
                <a:gd name="connsiteX13" fmla="*/ 2657475 w 3279775"/>
                <a:gd name="connsiteY13" fmla="*/ 47625 h 679450"/>
                <a:gd name="connsiteX14" fmla="*/ 2689225 w 3279775"/>
                <a:gd name="connsiteY14" fmla="*/ 22225 h 679450"/>
                <a:gd name="connsiteX15" fmla="*/ 2717800 w 3279775"/>
                <a:gd name="connsiteY15" fmla="*/ 3175 h 679450"/>
                <a:gd name="connsiteX16" fmla="*/ 2759075 w 3279775"/>
                <a:gd name="connsiteY16" fmla="*/ 0 h 679450"/>
                <a:gd name="connsiteX17" fmla="*/ 2816225 w 3279775"/>
                <a:gd name="connsiteY17" fmla="*/ 3175 h 679450"/>
                <a:gd name="connsiteX18" fmla="*/ 2921000 w 3279775"/>
                <a:gd name="connsiteY18" fmla="*/ 28575 h 679450"/>
                <a:gd name="connsiteX19" fmla="*/ 3073400 w 3279775"/>
                <a:gd name="connsiteY19" fmla="*/ 76200 h 679450"/>
                <a:gd name="connsiteX20" fmla="*/ 3260725 w 3279775"/>
                <a:gd name="connsiteY20" fmla="*/ 152400 h 679450"/>
                <a:gd name="connsiteX21" fmla="*/ 3270250 w 3279775"/>
                <a:gd name="connsiteY21" fmla="*/ 168275 h 679450"/>
                <a:gd name="connsiteX22" fmla="*/ 3279775 w 3279775"/>
                <a:gd name="connsiteY22" fmla="*/ 203200 h 679450"/>
                <a:gd name="connsiteX23" fmla="*/ 3273425 w 3279775"/>
                <a:gd name="connsiteY23" fmla="*/ 247650 h 679450"/>
                <a:gd name="connsiteX24" fmla="*/ 3248025 w 3279775"/>
                <a:gd name="connsiteY24" fmla="*/ 285750 h 679450"/>
                <a:gd name="connsiteX25" fmla="*/ 3178175 w 3279775"/>
                <a:gd name="connsiteY25" fmla="*/ 307975 h 679450"/>
                <a:gd name="connsiteX26" fmla="*/ 3070225 w 3279775"/>
                <a:gd name="connsiteY26" fmla="*/ 327025 h 679450"/>
                <a:gd name="connsiteX27" fmla="*/ 2873375 w 3279775"/>
                <a:gd name="connsiteY27" fmla="*/ 330200 h 679450"/>
                <a:gd name="connsiteX28" fmla="*/ 2568575 w 3279775"/>
                <a:gd name="connsiteY28" fmla="*/ 349250 h 679450"/>
                <a:gd name="connsiteX29" fmla="*/ 2289175 w 3279775"/>
                <a:gd name="connsiteY29" fmla="*/ 381000 h 679450"/>
                <a:gd name="connsiteX30" fmla="*/ 1743075 w 3279775"/>
                <a:gd name="connsiteY30" fmla="*/ 444500 h 679450"/>
                <a:gd name="connsiteX31" fmla="*/ 1273175 w 3279775"/>
                <a:gd name="connsiteY31" fmla="*/ 5048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9775" h="679450">
                  <a:moveTo>
                    <a:pt x="1273175" y="504825"/>
                  </a:moveTo>
                  <a:lnTo>
                    <a:pt x="765175" y="577850"/>
                  </a:lnTo>
                  <a:lnTo>
                    <a:pt x="314325" y="641350"/>
                  </a:lnTo>
                  <a:lnTo>
                    <a:pt x="53975" y="679450"/>
                  </a:lnTo>
                  <a:lnTo>
                    <a:pt x="0" y="523875"/>
                  </a:lnTo>
                  <a:lnTo>
                    <a:pt x="508000" y="444500"/>
                  </a:lnTo>
                  <a:lnTo>
                    <a:pt x="1003300" y="368300"/>
                  </a:lnTo>
                  <a:lnTo>
                    <a:pt x="1517650" y="282575"/>
                  </a:lnTo>
                  <a:lnTo>
                    <a:pt x="1720850" y="241300"/>
                  </a:lnTo>
                  <a:lnTo>
                    <a:pt x="2082800" y="187325"/>
                  </a:lnTo>
                  <a:lnTo>
                    <a:pt x="2470150" y="130175"/>
                  </a:lnTo>
                  <a:lnTo>
                    <a:pt x="2540000" y="101600"/>
                  </a:lnTo>
                  <a:lnTo>
                    <a:pt x="2606675" y="73025"/>
                  </a:lnTo>
                  <a:lnTo>
                    <a:pt x="2657475" y="47625"/>
                  </a:lnTo>
                  <a:lnTo>
                    <a:pt x="2689225" y="22225"/>
                  </a:lnTo>
                  <a:lnTo>
                    <a:pt x="2717800" y="3175"/>
                  </a:lnTo>
                  <a:lnTo>
                    <a:pt x="2759075" y="0"/>
                  </a:lnTo>
                  <a:lnTo>
                    <a:pt x="2816225" y="3175"/>
                  </a:lnTo>
                  <a:lnTo>
                    <a:pt x="2921000" y="28575"/>
                  </a:lnTo>
                  <a:lnTo>
                    <a:pt x="3073400" y="76200"/>
                  </a:lnTo>
                  <a:lnTo>
                    <a:pt x="3260725" y="152400"/>
                  </a:lnTo>
                  <a:lnTo>
                    <a:pt x="3270250" y="168275"/>
                  </a:lnTo>
                  <a:lnTo>
                    <a:pt x="3279775" y="203200"/>
                  </a:lnTo>
                  <a:lnTo>
                    <a:pt x="3273425" y="247650"/>
                  </a:lnTo>
                  <a:lnTo>
                    <a:pt x="3248025" y="285750"/>
                  </a:lnTo>
                  <a:lnTo>
                    <a:pt x="3178175" y="307975"/>
                  </a:lnTo>
                  <a:lnTo>
                    <a:pt x="3070225" y="327025"/>
                  </a:lnTo>
                  <a:lnTo>
                    <a:pt x="2873375" y="330200"/>
                  </a:lnTo>
                  <a:lnTo>
                    <a:pt x="2568575" y="349250"/>
                  </a:lnTo>
                  <a:lnTo>
                    <a:pt x="2289175" y="381000"/>
                  </a:lnTo>
                  <a:lnTo>
                    <a:pt x="1743075" y="444500"/>
                  </a:lnTo>
                  <a:lnTo>
                    <a:pt x="1273175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83B8B2C-3811-2A48-95DC-DB6A60B984EC}"/>
                </a:ext>
              </a:extLst>
            </p:cNvPr>
            <p:cNvSpPr/>
            <p:nvPr/>
          </p:nvSpPr>
          <p:spPr>
            <a:xfrm>
              <a:off x="3427413" y="3600450"/>
              <a:ext cx="1395412" cy="419100"/>
            </a:xfrm>
            <a:custGeom>
              <a:avLst/>
              <a:gdLst>
                <a:gd name="connsiteX0" fmla="*/ 411956 w 1395412"/>
                <a:gd name="connsiteY0" fmla="*/ 366713 h 419100"/>
                <a:gd name="connsiteX1" fmla="*/ 0 w 1395412"/>
                <a:gd name="connsiteY1" fmla="*/ 419100 h 419100"/>
                <a:gd name="connsiteX2" fmla="*/ 9525 w 1395412"/>
                <a:gd name="connsiteY2" fmla="*/ 230981 h 419100"/>
                <a:gd name="connsiteX3" fmla="*/ 152400 w 1395412"/>
                <a:gd name="connsiteY3" fmla="*/ 226219 h 419100"/>
                <a:gd name="connsiteX4" fmla="*/ 340519 w 1395412"/>
                <a:gd name="connsiteY4" fmla="*/ 204788 h 419100"/>
                <a:gd name="connsiteX5" fmla="*/ 504825 w 1395412"/>
                <a:gd name="connsiteY5" fmla="*/ 176213 h 419100"/>
                <a:gd name="connsiteX6" fmla="*/ 661987 w 1395412"/>
                <a:gd name="connsiteY6" fmla="*/ 142875 h 419100"/>
                <a:gd name="connsiteX7" fmla="*/ 807244 w 1395412"/>
                <a:gd name="connsiteY7" fmla="*/ 104775 h 419100"/>
                <a:gd name="connsiteX8" fmla="*/ 902494 w 1395412"/>
                <a:gd name="connsiteY8" fmla="*/ 71438 h 419100"/>
                <a:gd name="connsiteX9" fmla="*/ 969169 w 1395412"/>
                <a:gd name="connsiteY9" fmla="*/ 40481 h 419100"/>
                <a:gd name="connsiteX10" fmla="*/ 1026319 w 1395412"/>
                <a:gd name="connsiteY10" fmla="*/ 9525 h 419100"/>
                <a:gd name="connsiteX11" fmla="*/ 1054894 w 1395412"/>
                <a:gd name="connsiteY11" fmla="*/ 0 h 419100"/>
                <a:gd name="connsiteX12" fmla="*/ 1102519 w 1395412"/>
                <a:gd name="connsiteY12" fmla="*/ 0 h 419100"/>
                <a:gd name="connsiteX13" fmla="*/ 1143000 w 1395412"/>
                <a:gd name="connsiteY13" fmla="*/ 7144 h 419100"/>
                <a:gd name="connsiteX14" fmla="*/ 1185862 w 1395412"/>
                <a:gd name="connsiteY14" fmla="*/ 21431 h 419100"/>
                <a:gd name="connsiteX15" fmla="*/ 1228725 w 1395412"/>
                <a:gd name="connsiteY15" fmla="*/ 47625 h 419100"/>
                <a:gd name="connsiteX16" fmla="*/ 1283494 w 1395412"/>
                <a:gd name="connsiteY16" fmla="*/ 88106 h 419100"/>
                <a:gd name="connsiteX17" fmla="*/ 1340644 w 1395412"/>
                <a:gd name="connsiteY17" fmla="*/ 150019 h 419100"/>
                <a:gd name="connsiteX18" fmla="*/ 1381125 w 1395412"/>
                <a:gd name="connsiteY18" fmla="*/ 200025 h 419100"/>
                <a:gd name="connsiteX19" fmla="*/ 1393031 w 1395412"/>
                <a:gd name="connsiteY19" fmla="*/ 226219 h 419100"/>
                <a:gd name="connsiteX20" fmla="*/ 1395412 w 1395412"/>
                <a:gd name="connsiteY20" fmla="*/ 247650 h 419100"/>
                <a:gd name="connsiteX21" fmla="*/ 1385887 w 1395412"/>
                <a:gd name="connsiteY21" fmla="*/ 285750 h 419100"/>
                <a:gd name="connsiteX22" fmla="*/ 1362075 w 1395412"/>
                <a:gd name="connsiteY22" fmla="*/ 319088 h 419100"/>
                <a:gd name="connsiteX23" fmla="*/ 1266825 w 1395412"/>
                <a:gd name="connsiteY23" fmla="*/ 411956 h 419100"/>
                <a:gd name="connsiteX24" fmla="*/ 1012031 w 1395412"/>
                <a:gd name="connsiteY24" fmla="*/ 314325 h 419100"/>
                <a:gd name="connsiteX25" fmla="*/ 985837 w 1395412"/>
                <a:gd name="connsiteY25" fmla="*/ 300038 h 419100"/>
                <a:gd name="connsiteX26" fmla="*/ 954881 w 1395412"/>
                <a:gd name="connsiteY26" fmla="*/ 290513 h 419100"/>
                <a:gd name="connsiteX27" fmla="*/ 890587 w 1395412"/>
                <a:gd name="connsiteY27" fmla="*/ 300038 h 419100"/>
                <a:gd name="connsiteX28" fmla="*/ 411956 w 1395412"/>
                <a:gd name="connsiteY28" fmla="*/ 3667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5412" h="419100">
                  <a:moveTo>
                    <a:pt x="411956" y="366713"/>
                  </a:moveTo>
                  <a:lnTo>
                    <a:pt x="0" y="419100"/>
                  </a:lnTo>
                  <a:lnTo>
                    <a:pt x="9525" y="230981"/>
                  </a:lnTo>
                  <a:lnTo>
                    <a:pt x="152400" y="226219"/>
                  </a:lnTo>
                  <a:lnTo>
                    <a:pt x="340519" y="204788"/>
                  </a:lnTo>
                  <a:lnTo>
                    <a:pt x="504825" y="176213"/>
                  </a:lnTo>
                  <a:lnTo>
                    <a:pt x="661987" y="142875"/>
                  </a:lnTo>
                  <a:lnTo>
                    <a:pt x="807244" y="104775"/>
                  </a:lnTo>
                  <a:lnTo>
                    <a:pt x="902494" y="71438"/>
                  </a:lnTo>
                  <a:lnTo>
                    <a:pt x="969169" y="40481"/>
                  </a:lnTo>
                  <a:lnTo>
                    <a:pt x="1026319" y="9525"/>
                  </a:lnTo>
                  <a:lnTo>
                    <a:pt x="1054894" y="0"/>
                  </a:lnTo>
                  <a:lnTo>
                    <a:pt x="1102519" y="0"/>
                  </a:lnTo>
                  <a:lnTo>
                    <a:pt x="1143000" y="7144"/>
                  </a:lnTo>
                  <a:lnTo>
                    <a:pt x="1185862" y="21431"/>
                  </a:lnTo>
                  <a:lnTo>
                    <a:pt x="1228725" y="47625"/>
                  </a:lnTo>
                  <a:lnTo>
                    <a:pt x="1283494" y="88106"/>
                  </a:lnTo>
                  <a:lnTo>
                    <a:pt x="1340644" y="150019"/>
                  </a:lnTo>
                  <a:lnTo>
                    <a:pt x="1381125" y="200025"/>
                  </a:lnTo>
                  <a:lnTo>
                    <a:pt x="1393031" y="226219"/>
                  </a:lnTo>
                  <a:lnTo>
                    <a:pt x="1395412" y="247650"/>
                  </a:lnTo>
                  <a:lnTo>
                    <a:pt x="1385887" y="285750"/>
                  </a:lnTo>
                  <a:lnTo>
                    <a:pt x="1362075" y="319088"/>
                  </a:lnTo>
                  <a:lnTo>
                    <a:pt x="1266825" y="411956"/>
                  </a:lnTo>
                  <a:lnTo>
                    <a:pt x="1012031" y="314325"/>
                  </a:lnTo>
                  <a:lnTo>
                    <a:pt x="985837" y="300038"/>
                  </a:lnTo>
                  <a:lnTo>
                    <a:pt x="954881" y="290513"/>
                  </a:lnTo>
                  <a:lnTo>
                    <a:pt x="890587" y="300038"/>
                  </a:lnTo>
                  <a:lnTo>
                    <a:pt x="411956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0DDD2B3-A584-F84E-893F-2BA79B12CC93}"/>
                </a:ext>
              </a:extLst>
            </p:cNvPr>
            <p:cNvSpPr/>
            <p:nvPr/>
          </p:nvSpPr>
          <p:spPr>
            <a:xfrm rot="16200000">
              <a:off x="3386931" y="4283869"/>
              <a:ext cx="1800225" cy="909638"/>
            </a:xfrm>
            <a:custGeom>
              <a:avLst/>
              <a:gdLst>
                <a:gd name="connsiteX0" fmla="*/ 564356 w 1800225"/>
                <a:gd name="connsiteY0" fmla="*/ 492918 h 909637"/>
                <a:gd name="connsiteX1" fmla="*/ 388143 w 1800225"/>
                <a:gd name="connsiteY1" fmla="*/ 409575 h 909637"/>
                <a:gd name="connsiteX2" fmla="*/ 240506 w 1800225"/>
                <a:gd name="connsiteY2" fmla="*/ 323850 h 909637"/>
                <a:gd name="connsiteX3" fmla="*/ 150018 w 1800225"/>
                <a:gd name="connsiteY3" fmla="*/ 261937 h 909637"/>
                <a:gd name="connsiteX4" fmla="*/ 73818 w 1800225"/>
                <a:gd name="connsiteY4" fmla="*/ 195262 h 909637"/>
                <a:gd name="connsiteX5" fmla="*/ 40481 w 1800225"/>
                <a:gd name="connsiteY5" fmla="*/ 159543 h 909637"/>
                <a:gd name="connsiteX6" fmla="*/ 19050 w 1800225"/>
                <a:gd name="connsiteY6" fmla="*/ 130968 h 909637"/>
                <a:gd name="connsiteX7" fmla="*/ 0 w 1800225"/>
                <a:gd name="connsiteY7" fmla="*/ 90487 h 909637"/>
                <a:gd name="connsiteX8" fmla="*/ 2381 w 1800225"/>
                <a:gd name="connsiteY8" fmla="*/ 61912 h 909637"/>
                <a:gd name="connsiteX9" fmla="*/ 14287 w 1800225"/>
                <a:gd name="connsiteY9" fmla="*/ 42862 h 909637"/>
                <a:gd name="connsiteX10" fmla="*/ 47625 w 1800225"/>
                <a:gd name="connsiteY10" fmla="*/ 30956 h 909637"/>
                <a:gd name="connsiteX11" fmla="*/ 242887 w 1800225"/>
                <a:gd name="connsiteY11" fmla="*/ 0 h 909637"/>
                <a:gd name="connsiteX12" fmla="*/ 531018 w 1800225"/>
                <a:gd name="connsiteY12" fmla="*/ 207168 h 909637"/>
                <a:gd name="connsiteX13" fmla="*/ 709612 w 1800225"/>
                <a:gd name="connsiteY13" fmla="*/ 285750 h 909637"/>
                <a:gd name="connsiteX14" fmla="*/ 1014412 w 1800225"/>
                <a:gd name="connsiteY14" fmla="*/ 409575 h 909637"/>
                <a:gd name="connsiteX15" fmla="*/ 1302543 w 1800225"/>
                <a:gd name="connsiteY15" fmla="*/ 509587 h 909637"/>
                <a:gd name="connsiteX16" fmla="*/ 1614487 w 1800225"/>
                <a:gd name="connsiteY16" fmla="*/ 604837 h 909637"/>
                <a:gd name="connsiteX17" fmla="*/ 1681162 w 1800225"/>
                <a:gd name="connsiteY17" fmla="*/ 619125 h 909637"/>
                <a:gd name="connsiteX18" fmla="*/ 1702593 w 1800225"/>
                <a:gd name="connsiteY18" fmla="*/ 614362 h 909637"/>
                <a:gd name="connsiteX19" fmla="*/ 1800225 w 1800225"/>
                <a:gd name="connsiteY19" fmla="*/ 571500 h 909637"/>
                <a:gd name="connsiteX20" fmla="*/ 1690687 w 1800225"/>
                <a:gd name="connsiteY20" fmla="*/ 909637 h 909637"/>
                <a:gd name="connsiteX21" fmla="*/ 1478756 w 1800225"/>
                <a:gd name="connsiteY21" fmla="*/ 821531 h 909637"/>
                <a:gd name="connsiteX22" fmla="*/ 1135856 w 1800225"/>
                <a:gd name="connsiteY22" fmla="*/ 695325 h 909637"/>
                <a:gd name="connsiteX23" fmla="*/ 735806 w 1800225"/>
                <a:gd name="connsiteY23" fmla="*/ 554831 h 909637"/>
                <a:gd name="connsiteX24" fmla="*/ 564356 w 1800225"/>
                <a:gd name="connsiteY24" fmla="*/ 492918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0225" h="909637">
                  <a:moveTo>
                    <a:pt x="564356" y="492918"/>
                  </a:moveTo>
                  <a:lnTo>
                    <a:pt x="388143" y="409575"/>
                  </a:lnTo>
                  <a:lnTo>
                    <a:pt x="240506" y="323850"/>
                  </a:lnTo>
                  <a:lnTo>
                    <a:pt x="150018" y="261937"/>
                  </a:lnTo>
                  <a:lnTo>
                    <a:pt x="73818" y="195262"/>
                  </a:lnTo>
                  <a:lnTo>
                    <a:pt x="40481" y="159543"/>
                  </a:lnTo>
                  <a:lnTo>
                    <a:pt x="19050" y="130968"/>
                  </a:lnTo>
                  <a:lnTo>
                    <a:pt x="0" y="90487"/>
                  </a:lnTo>
                  <a:lnTo>
                    <a:pt x="2381" y="61912"/>
                  </a:lnTo>
                  <a:lnTo>
                    <a:pt x="14287" y="42862"/>
                  </a:lnTo>
                  <a:lnTo>
                    <a:pt x="47625" y="30956"/>
                  </a:lnTo>
                  <a:lnTo>
                    <a:pt x="242887" y="0"/>
                  </a:lnTo>
                  <a:lnTo>
                    <a:pt x="531018" y="207168"/>
                  </a:lnTo>
                  <a:lnTo>
                    <a:pt x="709612" y="285750"/>
                  </a:lnTo>
                  <a:lnTo>
                    <a:pt x="1014412" y="409575"/>
                  </a:lnTo>
                  <a:lnTo>
                    <a:pt x="1302543" y="509587"/>
                  </a:lnTo>
                  <a:lnTo>
                    <a:pt x="1614487" y="604837"/>
                  </a:lnTo>
                  <a:lnTo>
                    <a:pt x="1681162" y="619125"/>
                  </a:lnTo>
                  <a:lnTo>
                    <a:pt x="1702593" y="614362"/>
                  </a:lnTo>
                  <a:lnTo>
                    <a:pt x="1800225" y="571500"/>
                  </a:lnTo>
                  <a:lnTo>
                    <a:pt x="1690687" y="909637"/>
                  </a:lnTo>
                  <a:lnTo>
                    <a:pt x="1478756" y="821531"/>
                  </a:lnTo>
                  <a:lnTo>
                    <a:pt x="1135856" y="695325"/>
                  </a:lnTo>
                  <a:lnTo>
                    <a:pt x="735806" y="554831"/>
                  </a:lnTo>
                  <a:lnTo>
                    <a:pt x="564356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EC13EB8-AA4D-6740-AC16-F62DF76156C2}"/>
                </a:ext>
              </a:extLst>
            </p:cNvPr>
            <p:cNvSpPr/>
            <p:nvPr/>
          </p:nvSpPr>
          <p:spPr>
            <a:xfrm>
              <a:off x="3532188" y="5010150"/>
              <a:ext cx="563562" cy="447675"/>
            </a:xfrm>
            <a:custGeom>
              <a:avLst/>
              <a:gdLst>
                <a:gd name="connsiteX0" fmla="*/ 161925 w 564356"/>
                <a:gd name="connsiteY0" fmla="*/ 40481 h 447675"/>
                <a:gd name="connsiteX1" fmla="*/ 302419 w 564356"/>
                <a:gd name="connsiteY1" fmla="*/ 100013 h 447675"/>
                <a:gd name="connsiteX2" fmla="*/ 352425 w 564356"/>
                <a:gd name="connsiteY2" fmla="*/ 119063 h 447675"/>
                <a:gd name="connsiteX3" fmla="*/ 392906 w 564356"/>
                <a:gd name="connsiteY3" fmla="*/ 128588 h 447675"/>
                <a:gd name="connsiteX4" fmla="*/ 421481 w 564356"/>
                <a:gd name="connsiteY4" fmla="*/ 130969 h 447675"/>
                <a:gd name="connsiteX5" fmla="*/ 452437 w 564356"/>
                <a:gd name="connsiteY5" fmla="*/ 128588 h 447675"/>
                <a:gd name="connsiteX6" fmla="*/ 564356 w 564356"/>
                <a:gd name="connsiteY6" fmla="*/ 71438 h 447675"/>
                <a:gd name="connsiteX7" fmla="*/ 323850 w 564356"/>
                <a:gd name="connsiteY7" fmla="*/ 447675 h 447675"/>
                <a:gd name="connsiteX8" fmla="*/ 285750 w 564356"/>
                <a:gd name="connsiteY8" fmla="*/ 357188 h 447675"/>
                <a:gd name="connsiteX9" fmla="*/ 242887 w 564356"/>
                <a:gd name="connsiteY9" fmla="*/ 276225 h 447675"/>
                <a:gd name="connsiteX10" fmla="*/ 200025 w 564356"/>
                <a:gd name="connsiteY10" fmla="*/ 216694 h 447675"/>
                <a:gd name="connsiteX11" fmla="*/ 159544 w 564356"/>
                <a:gd name="connsiteY11" fmla="*/ 176213 h 447675"/>
                <a:gd name="connsiteX12" fmla="*/ 128587 w 564356"/>
                <a:gd name="connsiteY12" fmla="*/ 150019 h 447675"/>
                <a:gd name="connsiteX13" fmla="*/ 80962 w 564356"/>
                <a:gd name="connsiteY13" fmla="*/ 119063 h 447675"/>
                <a:gd name="connsiteX14" fmla="*/ 28575 w 564356"/>
                <a:gd name="connsiteY14" fmla="*/ 95250 h 447675"/>
                <a:gd name="connsiteX15" fmla="*/ 11906 w 564356"/>
                <a:gd name="connsiteY15" fmla="*/ 80963 h 447675"/>
                <a:gd name="connsiteX16" fmla="*/ 2381 w 564356"/>
                <a:gd name="connsiteY16" fmla="*/ 54769 h 447675"/>
                <a:gd name="connsiteX17" fmla="*/ 0 w 564356"/>
                <a:gd name="connsiteY17" fmla="*/ 33338 h 447675"/>
                <a:gd name="connsiteX18" fmla="*/ 9525 w 564356"/>
                <a:gd name="connsiteY18" fmla="*/ 14288 h 447675"/>
                <a:gd name="connsiteX19" fmla="*/ 42862 w 564356"/>
                <a:gd name="connsiteY19" fmla="*/ 2381 h 447675"/>
                <a:gd name="connsiteX20" fmla="*/ 73819 w 564356"/>
                <a:gd name="connsiteY20" fmla="*/ 0 h 447675"/>
                <a:gd name="connsiteX21" fmla="*/ 161925 w 564356"/>
                <a:gd name="connsiteY21" fmla="*/ 404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4356" h="447675">
                  <a:moveTo>
                    <a:pt x="161925" y="40481"/>
                  </a:moveTo>
                  <a:lnTo>
                    <a:pt x="302419" y="100013"/>
                  </a:lnTo>
                  <a:lnTo>
                    <a:pt x="352425" y="119063"/>
                  </a:lnTo>
                  <a:lnTo>
                    <a:pt x="392906" y="128588"/>
                  </a:lnTo>
                  <a:lnTo>
                    <a:pt x="421481" y="130969"/>
                  </a:lnTo>
                  <a:lnTo>
                    <a:pt x="452437" y="128588"/>
                  </a:lnTo>
                  <a:lnTo>
                    <a:pt x="564356" y="71438"/>
                  </a:lnTo>
                  <a:lnTo>
                    <a:pt x="323850" y="447675"/>
                  </a:lnTo>
                  <a:lnTo>
                    <a:pt x="285750" y="357188"/>
                  </a:lnTo>
                  <a:lnTo>
                    <a:pt x="242887" y="276225"/>
                  </a:lnTo>
                  <a:lnTo>
                    <a:pt x="200025" y="216694"/>
                  </a:lnTo>
                  <a:lnTo>
                    <a:pt x="159544" y="176213"/>
                  </a:lnTo>
                  <a:lnTo>
                    <a:pt x="128587" y="150019"/>
                  </a:lnTo>
                  <a:lnTo>
                    <a:pt x="80962" y="119063"/>
                  </a:lnTo>
                  <a:lnTo>
                    <a:pt x="28575" y="95250"/>
                  </a:lnTo>
                  <a:lnTo>
                    <a:pt x="11906" y="80963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9525" y="14288"/>
                  </a:lnTo>
                  <a:lnTo>
                    <a:pt x="42862" y="2381"/>
                  </a:lnTo>
                  <a:lnTo>
                    <a:pt x="73819" y="0"/>
                  </a:lnTo>
                  <a:lnTo>
                    <a:pt x="16192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7320DCC-6C13-784E-9CA9-4551F28CF6D8}"/>
                </a:ext>
              </a:extLst>
            </p:cNvPr>
            <p:cNvSpPr/>
            <p:nvPr/>
          </p:nvSpPr>
          <p:spPr>
            <a:xfrm rot="16200000">
              <a:off x="3490119" y="2486819"/>
              <a:ext cx="4560888" cy="2508250"/>
            </a:xfrm>
            <a:custGeom>
              <a:avLst/>
              <a:gdLst>
                <a:gd name="connsiteX0" fmla="*/ 1253490 w 4560570"/>
                <a:gd name="connsiteY0" fmla="*/ 1470660 h 2506980"/>
                <a:gd name="connsiteX1" fmla="*/ 1036320 w 4560570"/>
                <a:gd name="connsiteY1" fmla="*/ 1623060 h 2506980"/>
                <a:gd name="connsiteX2" fmla="*/ 868680 w 4560570"/>
                <a:gd name="connsiteY2" fmla="*/ 1764030 h 2506980"/>
                <a:gd name="connsiteX3" fmla="*/ 704850 w 4560570"/>
                <a:gd name="connsiteY3" fmla="*/ 1916430 h 2506980"/>
                <a:gd name="connsiteX4" fmla="*/ 613410 w 4560570"/>
                <a:gd name="connsiteY4" fmla="*/ 2015490 h 2506980"/>
                <a:gd name="connsiteX5" fmla="*/ 560070 w 4560570"/>
                <a:gd name="connsiteY5" fmla="*/ 2095500 h 2506980"/>
                <a:gd name="connsiteX6" fmla="*/ 541020 w 4560570"/>
                <a:gd name="connsiteY6" fmla="*/ 2148840 h 2506980"/>
                <a:gd name="connsiteX7" fmla="*/ 281940 w 4560570"/>
                <a:gd name="connsiteY7" fmla="*/ 2465070 h 2506980"/>
                <a:gd name="connsiteX8" fmla="*/ 201930 w 4560570"/>
                <a:gd name="connsiteY8" fmla="*/ 2495550 h 2506980"/>
                <a:gd name="connsiteX9" fmla="*/ 152400 w 4560570"/>
                <a:gd name="connsiteY9" fmla="*/ 2506980 h 2506980"/>
                <a:gd name="connsiteX10" fmla="*/ 106680 w 4560570"/>
                <a:gd name="connsiteY10" fmla="*/ 2506980 h 2506980"/>
                <a:gd name="connsiteX11" fmla="*/ 64770 w 4560570"/>
                <a:gd name="connsiteY11" fmla="*/ 2499360 h 2506980"/>
                <a:gd name="connsiteX12" fmla="*/ 38100 w 4560570"/>
                <a:gd name="connsiteY12" fmla="*/ 2484120 h 2506980"/>
                <a:gd name="connsiteX13" fmla="*/ 15240 w 4560570"/>
                <a:gd name="connsiteY13" fmla="*/ 2461260 h 2506980"/>
                <a:gd name="connsiteX14" fmla="*/ 0 w 4560570"/>
                <a:gd name="connsiteY14" fmla="*/ 2407920 h 2506980"/>
                <a:gd name="connsiteX15" fmla="*/ 0 w 4560570"/>
                <a:gd name="connsiteY15" fmla="*/ 2350770 h 2506980"/>
                <a:gd name="connsiteX16" fmla="*/ 26670 w 4560570"/>
                <a:gd name="connsiteY16" fmla="*/ 2282190 h 2506980"/>
                <a:gd name="connsiteX17" fmla="*/ 64770 w 4560570"/>
                <a:gd name="connsiteY17" fmla="*/ 2202180 h 2506980"/>
                <a:gd name="connsiteX18" fmla="*/ 140970 w 4560570"/>
                <a:gd name="connsiteY18" fmla="*/ 2103120 h 2506980"/>
                <a:gd name="connsiteX19" fmla="*/ 247650 w 4560570"/>
                <a:gd name="connsiteY19" fmla="*/ 1985010 h 2506980"/>
                <a:gd name="connsiteX20" fmla="*/ 422910 w 4560570"/>
                <a:gd name="connsiteY20" fmla="*/ 1817370 h 2506980"/>
                <a:gd name="connsiteX21" fmla="*/ 624840 w 4560570"/>
                <a:gd name="connsiteY21" fmla="*/ 1642110 h 2506980"/>
                <a:gd name="connsiteX22" fmla="*/ 792480 w 4560570"/>
                <a:gd name="connsiteY22" fmla="*/ 1516380 h 2506980"/>
                <a:gd name="connsiteX23" fmla="*/ 971550 w 4560570"/>
                <a:gd name="connsiteY23" fmla="*/ 1390650 h 2506980"/>
                <a:gd name="connsiteX24" fmla="*/ 1131570 w 4560570"/>
                <a:gd name="connsiteY24" fmla="*/ 1291590 h 2506980"/>
                <a:gd name="connsiteX25" fmla="*/ 1291590 w 4560570"/>
                <a:gd name="connsiteY25" fmla="*/ 1188720 h 2506980"/>
                <a:gd name="connsiteX26" fmla="*/ 1489710 w 4560570"/>
                <a:gd name="connsiteY26" fmla="*/ 1078230 h 2506980"/>
                <a:gd name="connsiteX27" fmla="*/ 1741170 w 4560570"/>
                <a:gd name="connsiteY27" fmla="*/ 963930 h 2506980"/>
                <a:gd name="connsiteX28" fmla="*/ 2004060 w 4560570"/>
                <a:gd name="connsiteY28" fmla="*/ 857250 h 2506980"/>
                <a:gd name="connsiteX29" fmla="*/ 2259330 w 4560570"/>
                <a:gd name="connsiteY29" fmla="*/ 762000 h 2506980"/>
                <a:gd name="connsiteX30" fmla="*/ 2503170 w 4560570"/>
                <a:gd name="connsiteY30" fmla="*/ 685800 h 2506980"/>
                <a:gd name="connsiteX31" fmla="*/ 2834640 w 4560570"/>
                <a:gd name="connsiteY31" fmla="*/ 594360 h 2506980"/>
                <a:gd name="connsiteX32" fmla="*/ 3105150 w 4560570"/>
                <a:gd name="connsiteY32" fmla="*/ 533400 h 2506980"/>
                <a:gd name="connsiteX33" fmla="*/ 3280410 w 4560570"/>
                <a:gd name="connsiteY33" fmla="*/ 495300 h 2506980"/>
                <a:gd name="connsiteX34" fmla="*/ 3459480 w 4560570"/>
                <a:gd name="connsiteY34" fmla="*/ 453390 h 2506980"/>
                <a:gd name="connsiteX35" fmla="*/ 3928110 w 4560570"/>
                <a:gd name="connsiteY35" fmla="*/ 373380 h 2506980"/>
                <a:gd name="connsiteX36" fmla="*/ 4076700 w 4560570"/>
                <a:gd name="connsiteY36" fmla="*/ 350520 h 2506980"/>
                <a:gd name="connsiteX37" fmla="*/ 4210050 w 4560570"/>
                <a:gd name="connsiteY37" fmla="*/ 323850 h 2506980"/>
                <a:gd name="connsiteX38" fmla="*/ 4259580 w 4560570"/>
                <a:gd name="connsiteY38" fmla="*/ 304800 h 2506980"/>
                <a:gd name="connsiteX39" fmla="*/ 4297680 w 4560570"/>
                <a:gd name="connsiteY39" fmla="*/ 281940 h 2506980"/>
                <a:gd name="connsiteX40" fmla="*/ 4358640 w 4560570"/>
                <a:gd name="connsiteY40" fmla="*/ 228600 h 2506980"/>
                <a:gd name="connsiteX41" fmla="*/ 4423410 w 4560570"/>
                <a:gd name="connsiteY41" fmla="*/ 137160 h 2506980"/>
                <a:gd name="connsiteX42" fmla="*/ 4495800 w 4560570"/>
                <a:gd name="connsiteY42" fmla="*/ 19050 h 2506980"/>
                <a:gd name="connsiteX43" fmla="*/ 4522470 w 4560570"/>
                <a:gd name="connsiteY43" fmla="*/ 0 h 2506980"/>
                <a:gd name="connsiteX44" fmla="*/ 4537710 w 4560570"/>
                <a:gd name="connsiteY44" fmla="*/ 0 h 2506980"/>
                <a:gd name="connsiteX45" fmla="*/ 4549140 w 4560570"/>
                <a:gd name="connsiteY45" fmla="*/ 11430 h 2506980"/>
                <a:gd name="connsiteX46" fmla="*/ 4560570 w 4560570"/>
                <a:gd name="connsiteY46" fmla="*/ 41910 h 2506980"/>
                <a:gd name="connsiteX47" fmla="*/ 4556760 w 4560570"/>
                <a:gd name="connsiteY47" fmla="*/ 148590 h 2506980"/>
                <a:gd name="connsiteX48" fmla="*/ 4556760 w 4560570"/>
                <a:gd name="connsiteY48" fmla="*/ 259080 h 2506980"/>
                <a:gd name="connsiteX49" fmla="*/ 4541520 w 4560570"/>
                <a:gd name="connsiteY49" fmla="*/ 308610 h 2506980"/>
                <a:gd name="connsiteX50" fmla="*/ 4511040 w 4560570"/>
                <a:gd name="connsiteY50" fmla="*/ 400050 h 2506980"/>
                <a:gd name="connsiteX51" fmla="*/ 4438650 w 4560570"/>
                <a:gd name="connsiteY51" fmla="*/ 518160 h 2506980"/>
                <a:gd name="connsiteX52" fmla="*/ 4373880 w 4560570"/>
                <a:gd name="connsiteY52" fmla="*/ 598170 h 2506980"/>
                <a:gd name="connsiteX53" fmla="*/ 4335780 w 4560570"/>
                <a:gd name="connsiteY53" fmla="*/ 628650 h 2506980"/>
                <a:gd name="connsiteX54" fmla="*/ 4309110 w 4560570"/>
                <a:gd name="connsiteY54" fmla="*/ 632460 h 2506980"/>
                <a:gd name="connsiteX55" fmla="*/ 4240530 w 4560570"/>
                <a:gd name="connsiteY55" fmla="*/ 617220 h 2506980"/>
                <a:gd name="connsiteX56" fmla="*/ 4137660 w 4560570"/>
                <a:gd name="connsiteY56" fmla="*/ 605790 h 2506980"/>
                <a:gd name="connsiteX57" fmla="*/ 4057650 w 4560570"/>
                <a:gd name="connsiteY57" fmla="*/ 605790 h 2506980"/>
                <a:gd name="connsiteX58" fmla="*/ 3950970 w 4560570"/>
                <a:gd name="connsiteY58" fmla="*/ 621030 h 2506980"/>
                <a:gd name="connsiteX59" fmla="*/ 3726180 w 4560570"/>
                <a:gd name="connsiteY59" fmla="*/ 636270 h 2506980"/>
                <a:gd name="connsiteX60" fmla="*/ 3493770 w 4560570"/>
                <a:gd name="connsiteY60" fmla="*/ 655320 h 2506980"/>
                <a:gd name="connsiteX61" fmla="*/ 3310890 w 4560570"/>
                <a:gd name="connsiteY61" fmla="*/ 697230 h 2506980"/>
                <a:gd name="connsiteX62" fmla="*/ 3059430 w 4560570"/>
                <a:gd name="connsiteY62" fmla="*/ 746760 h 2506980"/>
                <a:gd name="connsiteX63" fmla="*/ 2842260 w 4560570"/>
                <a:gd name="connsiteY63" fmla="*/ 792480 h 2506980"/>
                <a:gd name="connsiteX64" fmla="*/ 2590800 w 4560570"/>
                <a:gd name="connsiteY64" fmla="*/ 864870 h 2506980"/>
                <a:gd name="connsiteX65" fmla="*/ 2316480 w 4560570"/>
                <a:gd name="connsiteY65" fmla="*/ 952500 h 2506980"/>
                <a:gd name="connsiteX66" fmla="*/ 2091690 w 4560570"/>
                <a:gd name="connsiteY66" fmla="*/ 1040130 h 2506980"/>
                <a:gd name="connsiteX67" fmla="*/ 1836420 w 4560570"/>
                <a:gd name="connsiteY67" fmla="*/ 1154430 h 2506980"/>
                <a:gd name="connsiteX68" fmla="*/ 1695450 w 4560570"/>
                <a:gd name="connsiteY68" fmla="*/ 1219200 h 2506980"/>
                <a:gd name="connsiteX69" fmla="*/ 1466850 w 4560570"/>
                <a:gd name="connsiteY69" fmla="*/ 1337310 h 2506980"/>
                <a:gd name="connsiteX70" fmla="*/ 1253490 w 4560570"/>
                <a:gd name="connsiteY70" fmla="*/ 1470660 h 250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60570" h="2506980">
                  <a:moveTo>
                    <a:pt x="1253490" y="1470660"/>
                  </a:moveTo>
                  <a:lnTo>
                    <a:pt x="1036320" y="1623060"/>
                  </a:lnTo>
                  <a:lnTo>
                    <a:pt x="868680" y="1764030"/>
                  </a:lnTo>
                  <a:lnTo>
                    <a:pt x="704850" y="1916430"/>
                  </a:lnTo>
                  <a:lnTo>
                    <a:pt x="613410" y="2015490"/>
                  </a:lnTo>
                  <a:lnTo>
                    <a:pt x="560070" y="2095500"/>
                  </a:lnTo>
                  <a:lnTo>
                    <a:pt x="541020" y="2148840"/>
                  </a:lnTo>
                  <a:lnTo>
                    <a:pt x="281940" y="2465070"/>
                  </a:lnTo>
                  <a:lnTo>
                    <a:pt x="201930" y="2495550"/>
                  </a:lnTo>
                  <a:lnTo>
                    <a:pt x="152400" y="2506980"/>
                  </a:lnTo>
                  <a:lnTo>
                    <a:pt x="106680" y="2506980"/>
                  </a:lnTo>
                  <a:lnTo>
                    <a:pt x="64770" y="2499360"/>
                  </a:lnTo>
                  <a:lnTo>
                    <a:pt x="38100" y="2484120"/>
                  </a:lnTo>
                  <a:lnTo>
                    <a:pt x="15240" y="2461260"/>
                  </a:lnTo>
                  <a:lnTo>
                    <a:pt x="0" y="2407920"/>
                  </a:lnTo>
                  <a:lnTo>
                    <a:pt x="0" y="2350770"/>
                  </a:lnTo>
                  <a:lnTo>
                    <a:pt x="26670" y="2282190"/>
                  </a:lnTo>
                  <a:lnTo>
                    <a:pt x="64770" y="2202180"/>
                  </a:lnTo>
                  <a:lnTo>
                    <a:pt x="140970" y="2103120"/>
                  </a:lnTo>
                  <a:lnTo>
                    <a:pt x="247650" y="1985010"/>
                  </a:lnTo>
                  <a:lnTo>
                    <a:pt x="422910" y="1817370"/>
                  </a:lnTo>
                  <a:lnTo>
                    <a:pt x="624840" y="1642110"/>
                  </a:lnTo>
                  <a:lnTo>
                    <a:pt x="792480" y="1516380"/>
                  </a:lnTo>
                  <a:lnTo>
                    <a:pt x="971550" y="1390650"/>
                  </a:lnTo>
                  <a:lnTo>
                    <a:pt x="1131570" y="1291590"/>
                  </a:lnTo>
                  <a:lnTo>
                    <a:pt x="1291590" y="1188720"/>
                  </a:lnTo>
                  <a:lnTo>
                    <a:pt x="1489710" y="1078230"/>
                  </a:lnTo>
                  <a:lnTo>
                    <a:pt x="1741170" y="963930"/>
                  </a:lnTo>
                  <a:lnTo>
                    <a:pt x="2004060" y="857250"/>
                  </a:lnTo>
                  <a:lnTo>
                    <a:pt x="2259330" y="762000"/>
                  </a:lnTo>
                  <a:lnTo>
                    <a:pt x="2503170" y="685800"/>
                  </a:lnTo>
                  <a:lnTo>
                    <a:pt x="2834640" y="594360"/>
                  </a:lnTo>
                  <a:lnTo>
                    <a:pt x="3105150" y="533400"/>
                  </a:lnTo>
                  <a:lnTo>
                    <a:pt x="3280410" y="495300"/>
                  </a:lnTo>
                  <a:lnTo>
                    <a:pt x="3459480" y="453390"/>
                  </a:lnTo>
                  <a:lnTo>
                    <a:pt x="3928110" y="373380"/>
                  </a:lnTo>
                  <a:lnTo>
                    <a:pt x="4076700" y="350520"/>
                  </a:lnTo>
                  <a:lnTo>
                    <a:pt x="4210050" y="323850"/>
                  </a:lnTo>
                  <a:lnTo>
                    <a:pt x="4259580" y="304800"/>
                  </a:lnTo>
                  <a:lnTo>
                    <a:pt x="4297680" y="281940"/>
                  </a:lnTo>
                  <a:lnTo>
                    <a:pt x="4358640" y="228600"/>
                  </a:lnTo>
                  <a:lnTo>
                    <a:pt x="4423410" y="137160"/>
                  </a:lnTo>
                  <a:lnTo>
                    <a:pt x="4495800" y="19050"/>
                  </a:lnTo>
                  <a:lnTo>
                    <a:pt x="4522470" y="0"/>
                  </a:lnTo>
                  <a:lnTo>
                    <a:pt x="4537710" y="0"/>
                  </a:lnTo>
                  <a:lnTo>
                    <a:pt x="4549140" y="11430"/>
                  </a:lnTo>
                  <a:lnTo>
                    <a:pt x="4560570" y="41910"/>
                  </a:lnTo>
                  <a:lnTo>
                    <a:pt x="4556760" y="148590"/>
                  </a:lnTo>
                  <a:lnTo>
                    <a:pt x="4556760" y="259080"/>
                  </a:lnTo>
                  <a:lnTo>
                    <a:pt x="4541520" y="308610"/>
                  </a:lnTo>
                  <a:lnTo>
                    <a:pt x="4511040" y="400050"/>
                  </a:lnTo>
                  <a:lnTo>
                    <a:pt x="4438650" y="518160"/>
                  </a:lnTo>
                  <a:lnTo>
                    <a:pt x="4373880" y="598170"/>
                  </a:lnTo>
                  <a:lnTo>
                    <a:pt x="4335780" y="628650"/>
                  </a:lnTo>
                  <a:lnTo>
                    <a:pt x="4309110" y="632460"/>
                  </a:lnTo>
                  <a:lnTo>
                    <a:pt x="4240530" y="617220"/>
                  </a:lnTo>
                  <a:lnTo>
                    <a:pt x="4137660" y="605790"/>
                  </a:lnTo>
                  <a:lnTo>
                    <a:pt x="4057650" y="605790"/>
                  </a:lnTo>
                  <a:lnTo>
                    <a:pt x="3950970" y="621030"/>
                  </a:lnTo>
                  <a:lnTo>
                    <a:pt x="3726180" y="636270"/>
                  </a:lnTo>
                  <a:lnTo>
                    <a:pt x="3493770" y="655320"/>
                  </a:lnTo>
                  <a:lnTo>
                    <a:pt x="3310890" y="697230"/>
                  </a:lnTo>
                  <a:lnTo>
                    <a:pt x="3059430" y="746760"/>
                  </a:lnTo>
                  <a:lnTo>
                    <a:pt x="2842260" y="792480"/>
                  </a:lnTo>
                  <a:lnTo>
                    <a:pt x="2590800" y="864870"/>
                  </a:lnTo>
                  <a:lnTo>
                    <a:pt x="2316480" y="952500"/>
                  </a:lnTo>
                  <a:lnTo>
                    <a:pt x="2091690" y="1040130"/>
                  </a:lnTo>
                  <a:lnTo>
                    <a:pt x="1836420" y="1154430"/>
                  </a:lnTo>
                  <a:lnTo>
                    <a:pt x="1695450" y="1219200"/>
                  </a:lnTo>
                  <a:lnTo>
                    <a:pt x="1466850" y="1337310"/>
                  </a:lnTo>
                  <a:lnTo>
                    <a:pt x="1253490" y="14706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8EBCACB-C6EB-1A4E-9EAB-BDAD1CBBF8E9}"/>
                </a:ext>
              </a:extLst>
            </p:cNvPr>
            <p:cNvSpPr/>
            <p:nvPr/>
          </p:nvSpPr>
          <p:spPr>
            <a:xfrm>
              <a:off x="6618288" y="4646613"/>
              <a:ext cx="381000" cy="1163637"/>
            </a:xfrm>
            <a:custGeom>
              <a:avLst/>
              <a:gdLst>
                <a:gd name="connsiteX0" fmla="*/ 342900 w 381000"/>
                <a:gd name="connsiteY0" fmla="*/ 471487 h 1164431"/>
                <a:gd name="connsiteX1" fmla="*/ 314325 w 381000"/>
                <a:gd name="connsiteY1" fmla="*/ 864394 h 1164431"/>
                <a:gd name="connsiteX2" fmla="*/ 319087 w 381000"/>
                <a:gd name="connsiteY2" fmla="*/ 923925 h 1164431"/>
                <a:gd name="connsiteX3" fmla="*/ 326231 w 381000"/>
                <a:gd name="connsiteY3" fmla="*/ 978694 h 1164431"/>
                <a:gd name="connsiteX4" fmla="*/ 342900 w 381000"/>
                <a:gd name="connsiteY4" fmla="*/ 1045369 h 1164431"/>
                <a:gd name="connsiteX5" fmla="*/ 366712 w 381000"/>
                <a:gd name="connsiteY5" fmla="*/ 1097756 h 1164431"/>
                <a:gd name="connsiteX6" fmla="*/ 333375 w 381000"/>
                <a:gd name="connsiteY6" fmla="*/ 1164431 h 1164431"/>
                <a:gd name="connsiteX7" fmla="*/ 0 w 381000"/>
                <a:gd name="connsiteY7" fmla="*/ 850106 h 1164431"/>
                <a:gd name="connsiteX8" fmla="*/ 30956 w 381000"/>
                <a:gd name="connsiteY8" fmla="*/ 828675 h 1164431"/>
                <a:gd name="connsiteX9" fmla="*/ 80962 w 381000"/>
                <a:gd name="connsiteY9" fmla="*/ 823912 h 1164431"/>
                <a:gd name="connsiteX10" fmla="*/ 114300 w 381000"/>
                <a:gd name="connsiteY10" fmla="*/ 807244 h 1164431"/>
                <a:gd name="connsiteX11" fmla="*/ 133350 w 381000"/>
                <a:gd name="connsiteY11" fmla="*/ 769144 h 1164431"/>
                <a:gd name="connsiteX12" fmla="*/ 180975 w 381000"/>
                <a:gd name="connsiteY12" fmla="*/ 571500 h 1164431"/>
                <a:gd name="connsiteX13" fmla="*/ 247650 w 381000"/>
                <a:gd name="connsiteY13" fmla="*/ 290512 h 1164431"/>
                <a:gd name="connsiteX14" fmla="*/ 311944 w 381000"/>
                <a:gd name="connsiteY14" fmla="*/ 47625 h 1164431"/>
                <a:gd name="connsiteX15" fmla="*/ 323850 w 381000"/>
                <a:gd name="connsiteY15" fmla="*/ 19050 h 1164431"/>
                <a:gd name="connsiteX16" fmla="*/ 338137 w 381000"/>
                <a:gd name="connsiteY16" fmla="*/ 4762 h 1164431"/>
                <a:gd name="connsiteX17" fmla="*/ 359569 w 381000"/>
                <a:gd name="connsiteY17" fmla="*/ 0 h 1164431"/>
                <a:gd name="connsiteX18" fmla="*/ 376237 w 381000"/>
                <a:gd name="connsiteY18" fmla="*/ 4762 h 1164431"/>
                <a:gd name="connsiteX19" fmla="*/ 381000 w 381000"/>
                <a:gd name="connsiteY19" fmla="*/ 19050 h 1164431"/>
                <a:gd name="connsiteX20" fmla="*/ 378619 w 381000"/>
                <a:gd name="connsiteY20" fmla="*/ 88106 h 1164431"/>
                <a:gd name="connsiteX21" fmla="*/ 342900 w 381000"/>
                <a:gd name="connsiteY21" fmla="*/ 471487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0" h="1164431">
                  <a:moveTo>
                    <a:pt x="342900" y="471487"/>
                  </a:moveTo>
                  <a:lnTo>
                    <a:pt x="314325" y="864394"/>
                  </a:lnTo>
                  <a:lnTo>
                    <a:pt x="319087" y="923925"/>
                  </a:lnTo>
                  <a:lnTo>
                    <a:pt x="326231" y="978694"/>
                  </a:lnTo>
                  <a:lnTo>
                    <a:pt x="342900" y="1045369"/>
                  </a:lnTo>
                  <a:lnTo>
                    <a:pt x="366712" y="1097756"/>
                  </a:lnTo>
                  <a:lnTo>
                    <a:pt x="333375" y="1164431"/>
                  </a:lnTo>
                  <a:lnTo>
                    <a:pt x="0" y="850106"/>
                  </a:lnTo>
                  <a:lnTo>
                    <a:pt x="30956" y="828675"/>
                  </a:lnTo>
                  <a:lnTo>
                    <a:pt x="80962" y="823912"/>
                  </a:lnTo>
                  <a:lnTo>
                    <a:pt x="114300" y="807244"/>
                  </a:lnTo>
                  <a:lnTo>
                    <a:pt x="133350" y="769144"/>
                  </a:lnTo>
                  <a:lnTo>
                    <a:pt x="180975" y="571500"/>
                  </a:lnTo>
                  <a:lnTo>
                    <a:pt x="247650" y="290512"/>
                  </a:lnTo>
                  <a:lnTo>
                    <a:pt x="311944" y="47625"/>
                  </a:lnTo>
                  <a:lnTo>
                    <a:pt x="323850" y="19050"/>
                  </a:lnTo>
                  <a:lnTo>
                    <a:pt x="338137" y="4762"/>
                  </a:lnTo>
                  <a:lnTo>
                    <a:pt x="359569" y="0"/>
                  </a:lnTo>
                  <a:lnTo>
                    <a:pt x="376237" y="4762"/>
                  </a:lnTo>
                  <a:lnTo>
                    <a:pt x="381000" y="19050"/>
                  </a:lnTo>
                  <a:cubicBezTo>
                    <a:pt x="380206" y="42069"/>
                    <a:pt x="379413" y="65087"/>
                    <a:pt x="378619" y="88106"/>
                  </a:cubicBezTo>
                  <a:lnTo>
                    <a:pt x="34290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7D5895B-C7FC-1048-AB5E-50685A12879B}"/>
                </a:ext>
              </a:extLst>
            </p:cNvPr>
            <p:cNvSpPr/>
            <p:nvPr/>
          </p:nvSpPr>
          <p:spPr>
            <a:xfrm rot="16200000">
              <a:off x="4491038" y="3440113"/>
              <a:ext cx="2290762" cy="1820862"/>
            </a:xfrm>
            <a:custGeom>
              <a:avLst/>
              <a:gdLst>
                <a:gd name="connsiteX0" fmla="*/ 1316831 w 2290762"/>
                <a:gd name="connsiteY0" fmla="*/ 1381125 h 1821657"/>
                <a:gd name="connsiteX1" fmla="*/ 1059656 w 2290762"/>
                <a:gd name="connsiteY1" fmla="*/ 1212057 h 1821657"/>
                <a:gd name="connsiteX2" fmla="*/ 940593 w 2290762"/>
                <a:gd name="connsiteY2" fmla="*/ 1126332 h 1821657"/>
                <a:gd name="connsiteX3" fmla="*/ 762000 w 2290762"/>
                <a:gd name="connsiteY3" fmla="*/ 976313 h 1821657"/>
                <a:gd name="connsiteX4" fmla="*/ 616743 w 2290762"/>
                <a:gd name="connsiteY4" fmla="*/ 828675 h 1821657"/>
                <a:gd name="connsiteX5" fmla="*/ 457200 w 2290762"/>
                <a:gd name="connsiteY5" fmla="*/ 659607 h 1821657"/>
                <a:gd name="connsiteX6" fmla="*/ 309562 w 2290762"/>
                <a:gd name="connsiteY6" fmla="*/ 483394 h 1821657"/>
                <a:gd name="connsiteX7" fmla="*/ 104775 w 2290762"/>
                <a:gd name="connsiteY7" fmla="*/ 211932 h 1821657"/>
                <a:gd name="connsiteX8" fmla="*/ 11906 w 2290762"/>
                <a:gd name="connsiteY8" fmla="*/ 76200 h 1821657"/>
                <a:gd name="connsiteX9" fmla="*/ 0 w 2290762"/>
                <a:gd name="connsiteY9" fmla="*/ 42863 h 1821657"/>
                <a:gd name="connsiteX10" fmla="*/ 0 w 2290762"/>
                <a:gd name="connsiteY10" fmla="*/ 21432 h 1821657"/>
                <a:gd name="connsiteX11" fmla="*/ 2381 w 2290762"/>
                <a:gd name="connsiteY11" fmla="*/ 9525 h 1821657"/>
                <a:gd name="connsiteX12" fmla="*/ 23812 w 2290762"/>
                <a:gd name="connsiteY12" fmla="*/ 0 h 1821657"/>
                <a:gd name="connsiteX13" fmla="*/ 52387 w 2290762"/>
                <a:gd name="connsiteY13" fmla="*/ 4763 h 1821657"/>
                <a:gd name="connsiteX14" fmla="*/ 83343 w 2290762"/>
                <a:gd name="connsiteY14" fmla="*/ 19050 h 1821657"/>
                <a:gd name="connsiteX15" fmla="*/ 188118 w 2290762"/>
                <a:gd name="connsiteY15" fmla="*/ 152400 h 1821657"/>
                <a:gd name="connsiteX16" fmla="*/ 359568 w 2290762"/>
                <a:gd name="connsiteY16" fmla="*/ 342900 h 1821657"/>
                <a:gd name="connsiteX17" fmla="*/ 495300 w 2290762"/>
                <a:gd name="connsiteY17" fmla="*/ 483394 h 1821657"/>
                <a:gd name="connsiteX18" fmla="*/ 638175 w 2290762"/>
                <a:gd name="connsiteY18" fmla="*/ 614363 h 1821657"/>
                <a:gd name="connsiteX19" fmla="*/ 783431 w 2290762"/>
                <a:gd name="connsiteY19" fmla="*/ 728663 h 1821657"/>
                <a:gd name="connsiteX20" fmla="*/ 985837 w 2290762"/>
                <a:gd name="connsiteY20" fmla="*/ 883444 h 1821657"/>
                <a:gd name="connsiteX21" fmla="*/ 1176337 w 2290762"/>
                <a:gd name="connsiteY21" fmla="*/ 988219 h 1821657"/>
                <a:gd name="connsiteX22" fmla="*/ 1326356 w 2290762"/>
                <a:gd name="connsiteY22" fmla="*/ 1088232 h 1821657"/>
                <a:gd name="connsiteX23" fmla="*/ 1535906 w 2290762"/>
                <a:gd name="connsiteY23" fmla="*/ 1207294 h 1821657"/>
                <a:gd name="connsiteX24" fmla="*/ 1685925 w 2290762"/>
                <a:gd name="connsiteY24" fmla="*/ 1285875 h 1821657"/>
                <a:gd name="connsiteX25" fmla="*/ 1874043 w 2290762"/>
                <a:gd name="connsiteY25" fmla="*/ 1364457 h 1821657"/>
                <a:gd name="connsiteX26" fmla="*/ 2002631 w 2290762"/>
                <a:gd name="connsiteY26" fmla="*/ 1412082 h 1821657"/>
                <a:gd name="connsiteX27" fmla="*/ 2066925 w 2290762"/>
                <a:gd name="connsiteY27" fmla="*/ 1428750 h 1821657"/>
                <a:gd name="connsiteX28" fmla="*/ 2093118 w 2290762"/>
                <a:gd name="connsiteY28" fmla="*/ 1423988 h 1821657"/>
                <a:gd name="connsiteX29" fmla="*/ 2119312 w 2290762"/>
                <a:gd name="connsiteY29" fmla="*/ 1412082 h 1821657"/>
                <a:gd name="connsiteX30" fmla="*/ 2159793 w 2290762"/>
                <a:gd name="connsiteY30" fmla="*/ 1371600 h 1821657"/>
                <a:gd name="connsiteX31" fmla="*/ 2205037 w 2290762"/>
                <a:gd name="connsiteY31" fmla="*/ 1312069 h 1821657"/>
                <a:gd name="connsiteX32" fmla="*/ 2219325 w 2290762"/>
                <a:gd name="connsiteY32" fmla="*/ 1293019 h 1821657"/>
                <a:gd name="connsiteX33" fmla="*/ 2245518 w 2290762"/>
                <a:gd name="connsiteY33" fmla="*/ 1283494 h 1821657"/>
                <a:gd name="connsiteX34" fmla="*/ 2266950 w 2290762"/>
                <a:gd name="connsiteY34" fmla="*/ 1288257 h 1821657"/>
                <a:gd name="connsiteX35" fmla="*/ 2281237 w 2290762"/>
                <a:gd name="connsiteY35" fmla="*/ 1295400 h 1821657"/>
                <a:gd name="connsiteX36" fmla="*/ 2290762 w 2290762"/>
                <a:gd name="connsiteY36" fmla="*/ 1307307 h 1821657"/>
                <a:gd name="connsiteX37" fmla="*/ 2290762 w 2290762"/>
                <a:gd name="connsiteY37" fmla="*/ 1352550 h 1821657"/>
                <a:gd name="connsiteX38" fmla="*/ 2283618 w 2290762"/>
                <a:gd name="connsiteY38" fmla="*/ 1445419 h 1821657"/>
                <a:gd name="connsiteX39" fmla="*/ 2271712 w 2290762"/>
                <a:gd name="connsiteY39" fmla="*/ 1516857 h 1821657"/>
                <a:gd name="connsiteX40" fmla="*/ 2257425 w 2290762"/>
                <a:gd name="connsiteY40" fmla="*/ 1578769 h 1821657"/>
                <a:gd name="connsiteX41" fmla="*/ 2240756 w 2290762"/>
                <a:gd name="connsiteY41" fmla="*/ 1619250 h 1821657"/>
                <a:gd name="connsiteX42" fmla="*/ 2202656 w 2290762"/>
                <a:gd name="connsiteY42" fmla="*/ 1671638 h 1821657"/>
                <a:gd name="connsiteX43" fmla="*/ 2143125 w 2290762"/>
                <a:gd name="connsiteY43" fmla="*/ 1735932 h 1821657"/>
                <a:gd name="connsiteX44" fmla="*/ 2088356 w 2290762"/>
                <a:gd name="connsiteY44" fmla="*/ 1790700 h 1821657"/>
                <a:gd name="connsiteX45" fmla="*/ 2047875 w 2290762"/>
                <a:gd name="connsiteY45" fmla="*/ 1816894 h 1821657"/>
                <a:gd name="connsiteX46" fmla="*/ 2019300 w 2290762"/>
                <a:gd name="connsiteY46" fmla="*/ 1821657 h 1821657"/>
                <a:gd name="connsiteX47" fmla="*/ 1981200 w 2290762"/>
                <a:gd name="connsiteY47" fmla="*/ 1816894 h 1821657"/>
                <a:gd name="connsiteX48" fmla="*/ 1952625 w 2290762"/>
                <a:gd name="connsiteY48" fmla="*/ 1804988 h 1821657"/>
                <a:gd name="connsiteX49" fmla="*/ 1926431 w 2290762"/>
                <a:gd name="connsiteY49" fmla="*/ 1778794 h 1821657"/>
                <a:gd name="connsiteX50" fmla="*/ 1909762 w 2290762"/>
                <a:gd name="connsiteY50" fmla="*/ 1750219 h 1821657"/>
                <a:gd name="connsiteX51" fmla="*/ 1888331 w 2290762"/>
                <a:gd name="connsiteY51" fmla="*/ 1695450 h 1821657"/>
                <a:gd name="connsiteX52" fmla="*/ 1676400 w 2290762"/>
                <a:gd name="connsiteY52" fmla="*/ 1585913 h 1821657"/>
                <a:gd name="connsiteX53" fmla="*/ 1316831 w 2290762"/>
                <a:gd name="connsiteY53" fmla="*/ 1381125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2" h="1821657">
                  <a:moveTo>
                    <a:pt x="1316831" y="1381125"/>
                  </a:moveTo>
                  <a:lnTo>
                    <a:pt x="1059656" y="1212057"/>
                  </a:lnTo>
                  <a:lnTo>
                    <a:pt x="940593" y="1126332"/>
                  </a:lnTo>
                  <a:lnTo>
                    <a:pt x="762000" y="976313"/>
                  </a:lnTo>
                  <a:lnTo>
                    <a:pt x="616743" y="828675"/>
                  </a:lnTo>
                  <a:lnTo>
                    <a:pt x="457200" y="659607"/>
                  </a:lnTo>
                  <a:lnTo>
                    <a:pt x="309562" y="483394"/>
                  </a:lnTo>
                  <a:lnTo>
                    <a:pt x="104775" y="211932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83343" y="19050"/>
                  </a:lnTo>
                  <a:lnTo>
                    <a:pt x="188118" y="152400"/>
                  </a:lnTo>
                  <a:lnTo>
                    <a:pt x="359568" y="342900"/>
                  </a:lnTo>
                  <a:lnTo>
                    <a:pt x="495300" y="483394"/>
                  </a:lnTo>
                  <a:lnTo>
                    <a:pt x="638175" y="614363"/>
                  </a:lnTo>
                  <a:lnTo>
                    <a:pt x="783431" y="728663"/>
                  </a:lnTo>
                  <a:lnTo>
                    <a:pt x="985837" y="883444"/>
                  </a:lnTo>
                  <a:lnTo>
                    <a:pt x="1176337" y="988219"/>
                  </a:lnTo>
                  <a:lnTo>
                    <a:pt x="1326356" y="1088232"/>
                  </a:lnTo>
                  <a:lnTo>
                    <a:pt x="1535906" y="1207294"/>
                  </a:lnTo>
                  <a:lnTo>
                    <a:pt x="1685925" y="1285875"/>
                  </a:lnTo>
                  <a:lnTo>
                    <a:pt x="1874043" y="1364457"/>
                  </a:lnTo>
                  <a:lnTo>
                    <a:pt x="2002631" y="1412082"/>
                  </a:lnTo>
                  <a:lnTo>
                    <a:pt x="2066925" y="1428750"/>
                  </a:lnTo>
                  <a:lnTo>
                    <a:pt x="2093118" y="1423988"/>
                  </a:lnTo>
                  <a:lnTo>
                    <a:pt x="2119312" y="1412082"/>
                  </a:lnTo>
                  <a:lnTo>
                    <a:pt x="2159793" y="1371600"/>
                  </a:lnTo>
                  <a:lnTo>
                    <a:pt x="2205037" y="1312069"/>
                  </a:lnTo>
                  <a:lnTo>
                    <a:pt x="2219325" y="1293019"/>
                  </a:lnTo>
                  <a:lnTo>
                    <a:pt x="2245518" y="1283494"/>
                  </a:lnTo>
                  <a:lnTo>
                    <a:pt x="2266950" y="1288257"/>
                  </a:lnTo>
                  <a:lnTo>
                    <a:pt x="2281237" y="1295400"/>
                  </a:lnTo>
                  <a:lnTo>
                    <a:pt x="2290762" y="1307307"/>
                  </a:lnTo>
                  <a:lnTo>
                    <a:pt x="2290762" y="1352550"/>
                  </a:lnTo>
                  <a:lnTo>
                    <a:pt x="2283618" y="1445419"/>
                  </a:lnTo>
                  <a:lnTo>
                    <a:pt x="2271712" y="1516857"/>
                  </a:lnTo>
                  <a:lnTo>
                    <a:pt x="2257425" y="1578769"/>
                  </a:lnTo>
                  <a:lnTo>
                    <a:pt x="2240756" y="1619250"/>
                  </a:lnTo>
                  <a:lnTo>
                    <a:pt x="2202656" y="1671638"/>
                  </a:lnTo>
                  <a:lnTo>
                    <a:pt x="2143125" y="1735932"/>
                  </a:lnTo>
                  <a:lnTo>
                    <a:pt x="2088356" y="1790700"/>
                  </a:lnTo>
                  <a:lnTo>
                    <a:pt x="2047875" y="1816894"/>
                  </a:lnTo>
                  <a:lnTo>
                    <a:pt x="2019300" y="1821657"/>
                  </a:lnTo>
                  <a:lnTo>
                    <a:pt x="1981200" y="1816894"/>
                  </a:lnTo>
                  <a:lnTo>
                    <a:pt x="1952625" y="1804988"/>
                  </a:lnTo>
                  <a:lnTo>
                    <a:pt x="1926431" y="1778794"/>
                  </a:lnTo>
                  <a:lnTo>
                    <a:pt x="1909762" y="1750219"/>
                  </a:lnTo>
                  <a:lnTo>
                    <a:pt x="1888331" y="1695450"/>
                  </a:lnTo>
                  <a:lnTo>
                    <a:pt x="1676400" y="1585913"/>
                  </a:lnTo>
                  <a:lnTo>
                    <a:pt x="1316831" y="1381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21B130B-2754-6F4F-AF66-F2272C27C546}"/>
                </a:ext>
              </a:extLst>
            </p:cNvPr>
            <p:cNvSpPr/>
            <p:nvPr/>
          </p:nvSpPr>
          <p:spPr>
            <a:xfrm>
              <a:off x="5651500" y="1465263"/>
              <a:ext cx="700088" cy="628650"/>
            </a:xfrm>
            <a:custGeom>
              <a:avLst/>
              <a:gdLst>
                <a:gd name="connsiteX0" fmla="*/ 359569 w 700088"/>
                <a:gd name="connsiteY0" fmla="*/ 452437 h 628650"/>
                <a:gd name="connsiteX1" fmla="*/ 219075 w 700088"/>
                <a:gd name="connsiteY1" fmla="*/ 309562 h 628650"/>
                <a:gd name="connsiteX2" fmla="*/ 123825 w 700088"/>
                <a:gd name="connsiteY2" fmla="*/ 207169 h 628650"/>
                <a:gd name="connsiteX3" fmla="*/ 33338 w 700088"/>
                <a:gd name="connsiteY3" fmla="*/ 104775 h 628650"/>
                <a:gd name="connsiteX4" fmla="*/ 11907 w 700088"/>
                <a:gd name="connsiteY4" fmla="*/ 78581 h 628650"/>
                <a:gd name="connsiteX5" fmla="*/ 4763 w 700088"/>
                <a:gd name="connsiteY5" fmla="*/ 61912 h 628650"/>
                <a:gd name="connsiteX6" fmla="*/ 0 w 700088"/>
                <a:gd name="connsiteY6" fmla="*/ 33337 h 628650"/>
                <a:gd name="connsiteX7" fmla="*/ 7144 w 700088"/>
                <a:gd name="connsiteY7" fmla="*/ 16669 h 628650"/>
                <a:gd name="connsiteX8" fmla="*/ 23813 w 700088"/>
                <a:gd name="connsiteY8" fmla="*/ 4762 h 628650"/>
                <a:gd name="connsiteX9" fmla="*/ 47625 w 700088"/>
                <a:gd name="connsiteY9" fmla="*/ 0 h 628650"/>
                <a:gd name="connsiteX10" fmla="*/ 104775 w 700088"/>
                <a:gd name="connsiteY10" fmla="*/ 7144 h 628650"/>
                <a:gd name="connsiteX11" fmla="*/ 259557 w 700088"/>
                <a:gd name="connsiteY11" fmla="*/ 45244 h 628650"/>
                <a:gd name="connsiteX12" fmla="*/ 483394 w 700088"/>
                <a:gd name="connsiteY12" fmla="*/ 111919 h 628650"/>
                <a:gd name="connsiteX13" fmla="*/ 538163 w 700088"/>
                <a:gd name="connsiteY13" fmla="*/ 164306 h 628650"/>
                <a:gd name="connsiteX14" fmla="*/ 590550 w 700088"/>
                <a:gd name="connsiteY14" fmla="*/ 223837 h 628650"/>
                <a:gd name="connsiteX15" fmla="*/ 623888 w 700088"/>
                <a:gd name="connsiteY15" fmla="*/ 271462 h 628650"/>
                <a:gd name="connsiteX16" fmla="*/ 657225 w 700088"/>
                <a:gd name="connsiteY16" fmla="*/ 321469 h 628650"/>
                <a:gd name="connsiteX17" fmla="*/ 683419 w 700088"/>
                <a:gd name="connsiteY17" fmla="*/ 376237 h 628650"/>
                <a:gd name="connsiteX18" fmla="*/ 695325 w 700088"/>
                <a:gd name="connsiteY18" fmla="*/ 421481 h 628650"/>
                <a:gd name="connsiteX19" fmla="*/ 700088 w 700088"/>
                <a:gd name="connsiteY19" fmla="*/ 461962 h 628650"/>
                <a:gd name="connsiteX20" fmla="*/ 697707 w 700088"/>
                <a:gd name="connsiteY20" fmla="*/ 511969 h 628650"/>
                <a:gd name="connsiteX21" fmla="*/ 690563 w 700088"/>
                <a:gd name="connsiteY21" fmla="*/ 564356 h 628650"/>
                <a:gd name="connsiteX22" fmla="*/ 671513 w 700088"/>
                <a:gd name="connsiteY22" fmla="*/ 611981 h 628650"/>
                <a:gd name="connsiteX23" fmla="*/ 650082 w 700088"/>
                <a:gd name="connsiteY23" fmla="*/ 628650 h 628650"/>
                <a:gd name="connsiteX24" fmla="*/ 626269 w 700088"/>
                <a:gd name="connsiteY24" fmla="*/ 628650 h 628650"/>
                <a:gd name="connsiteX25" fmla="*/ 552450 w 700088"/>
                <a:gd name="connsiteY25" fmla="*/ 597694 h 628650"/>
                <a:gd name="connsiteX26" fmla="*/ 478632 w 700088"/>
                <a:gd name="connsiteY26" fmla="*/ 550069 h 628650"/>
                <a:gd name="connsiteX27" fmla="*/ 359569 w 700088"/>
                <a:gd name="connsiteY27" fmla="*/ 45243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0088" h="628650">
                  <a:moveTo>
                    <a:pt x="359569" y="452437"/>
                  </a:moveTo>
                  <a:lnTo>
                    <a:pt x="219075" y="309562"/>
                  </a:lnTo>
                  <a:lnTo>
                    <a:pt x="123825" y="207169"/>
                  </a:lnTo>
                  <a:lnTo>
                    <a:pt x="33338" y="104775"/>
                  </a:lnTo>
                  <a:lnTo>
                    <a:pt x="11907" y="78581"/>
                  </a:lnTo>
                  <a:lnTo>
                    <a:pt x="4763" y="61912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23813" y="4762"/>
                  </a:lnTo>
                  <a:lnTo>
                    <a:pt x="47625" y="0"/>
                  </a:lnTo>
                  <a:lnTo>
                    <a:pt x="104775" y="7144"/>
                  </a:lnTo>
                  <a:lnTo>
                    <a:pt x="259557" y="45244"/>
                  </a:lnTo>
                  <a:lnTo>
                    <a:pt x="483394" y="111919"/>
                  </a:lnTo>
                  <a:lnTo>
                    <a:pt x="538163" y="164306"/>
                  </a:lnTo>
                  <a:lnTo>
                    <a:pt x="590550" y="223837"/>
                  </a:lnTo>
                  <a:lnTo>
                    <a:pt x="623888" y="271462"/>
                  </a:lnTo>
                  <a:lnTo>
                    <a:pt x="657225" y="321469"/>
                  </a:lnTo>
                  <a:lnTo>
                    <a:pt x="683419" y="376237"/>
                  </a:lnTo>
                  <a:lnTo>
                    <a:pt x="695325" y="421481"/>
                  </a:lnTo>
                  <a:lnTo>
                    <a:pt x="700088" y="461962"/>
                  </a:lnTo>
                  <a:lnTo>
                    <a:pt x="697707" y="511969"/>
                  </a:lnTo>
                  <a:lnTo>
                    <a:pt x="690563" y="564356"/>
                  </a:lnTo>
                  <a:lnTo>
                    <a:pt x="671513" y="611981"/>
                  </a:lnTo>
                  <a:lnTo>
                    <a:pt x="650082" y="628650"/>
                  </a:lnTo>
                  <a:lnTo>
                    <a:pt x="626269" y="628650"/>
                  </a:lnTo>
                  <a:lnTo>
                    <a:pt x="552450" y="597694"/>
                  </a:lnTo>
                  <a:lnTo>
                    <a:pt x="478632" y="550069"/>
                  </a:lnTo>
                  <a:lnTo>
                    <a:pt x="359569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216974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5211A59-CB77-7245-82E8-A9F9602CC440}"/>
              </a:ext>
            </a:extLst>
          </p:cNvPr>
          <p:cNvSpPr/>
          <p:nvPr/>
        </p:nvSpPr>
        <p:spPr>
          <a:xfrm>
            <a:off x="4686300" y="1465263"/>
            <a:ext cx="2452688" cy="511175"/>
          </a:xfrm>
          <a:custGeom>
            <a:avLst/>
            <a:gdLst>
              <a:gd name="connsiteX0" fmla="*/ 1602581 w 2452688"/>
              <a:gd name="connsiteY0" fmla="*/ 292894 h 511969"/>
              <a:gd name="connsiteX1" fmla="*/ 1423988 w 2452688"/>
              <a:gd name="connsiteY1" fmla="*/ 314325 h 511969"/>
              <a:gd name="connsiteX2" fmla="*/ 1283494 w 2452688"/>
              <a:gd name="connsiteY2" fmla="*/ 338137 h 511969"/>
              <a:gd name="connsiteX3" fmla="*/ 1085850 w 2452688"/>
              <a:gd name="connsiteY3" fmla="*/ 350044 h 511969"/>
              <a:gd name="connsiteX4" fmla="*/ 1009650 w 2452688"/>
              <a:gd name="connsiteY4" fmla="*/ 369094 h 511969"/>
              <a:gd name="connsiteX5" fmla="*/ 914400 w 2452688"/>
              <a:gd name="connsiteY5" fmla="*/ 395287 h 511969"/>
              <a:gd name="connsiteX6" fmla="*/ 809625 w 2452688"/>
              <a:gd name="connsiteY6" fmla="*/ 416719 h 511969"/>
              <a:gd name="connsiteX7" fmla="*/ 733425 w 2452688"/>
              <a:gd name="connsiteY7" fmla="*/ 428625 h 511969"/>
              <a:gd name="connsiteX8" fmla="*/ 604838 w 2452688"/>
              <a:gd name="connsiteY8" fmla="*/ 464344 h 511969"/>
              <a:gd name="connsiteX9" fmla="*/ 469106 w 2452688"/>
              <a:gd name="connsiteY9" fmla="*/ 511969 h 511969"/>
              <a:gd name="connsiteX10" fmla="*/ 445294 w 2452688"/>
              <a:gd name="connsiteY10" fmla="*/ 509587 h 511969"/>
              <a:gd name="connsiteX11" fmla="*/ 392906 w 2452688"/>
              <a:gd name="connsiteY11" fmla="*/ 497681 h 511969"/>
              <a:gd name="connsiteX12" fmla="*/ 321469 w 2452688"/>
              <a:gd name="connsiteY12" fmla="*/ 466725 h 511969"/>
              <a:gd name="connsiteX13" fmla="*/ 252413 w 2452688"/>
              <a:gd name="connsiteY13" fmla="*/ 431006 h 511969"/>
              <a:gd name="connsiteX14" fmla="*/ 200025 w 2452688"/>
              <a:gd name="connsiteY14" fmla="*/ 397669 h 511969"/>
              <a:gd name="connsiteX15" fmla="*/ 159544 w 2452688"/>
              <a:gd name="connsiteY15" fmla="*/ 376237 h 511969"/>
              <a:gd name="connsiteX16" fmla="*/ 128588 w 2452688"/>
              <a:gd name="connsiteY16" fmla="*/ 357187 h 511969"/>
              <a:gd name="connsiteX17" fmla="*/ 76200 w 2452688"/>
              <a:gd name="connsiteY17" fmla="*/ 316706 h 511969"/>
              <a:gd name="connsiteX18" fmla="*/ 50006 w 2452688"/>
              <a:gd name="connsiteY18" fmla="*/ 290512 h 511969"/>
              <a:gd name="connsiteX19" fmla="*/ 30956 w 2452688"/>
              <a:gd name="connsiteY19" fmla="*/ 259556 h 511969"/>
              <a:gd name="connsiteX20" fmla="*/ 14288 w 2452688"/>
              <a:gd name="connsiteY20" fmla="*/ 223837 h 511969"/>
              <a:gd name="connsiteX21" fmla="*/ 4763 w 2452688"/>
              <a:gd name="connsiteY21" fmla="*/ 180975 h 511969"/>
              <a:gd name="connsiteX22" fmla="*/ 0 w 2452688"/>
              <a:gd name="connsiteY22" fmla="*/ 157162 h 511969"/>
              <a:gd name="connsiteX23" fmla="*/ 2381 w 2452688"/>
              <a:gd name="connsiteY23" fmla="*/ 140494 h 511969"/>
              <a:gd name="connsiteX24" fmla="*/ 16669 w 2452688"/>
              <a:gd name="connsiteY24" fmla="*/ 135731 h 511969"/>
              <a:gd name="connsiteX25" fmla="*/ 38100 w 2452688"/>
              <a:gd name="connsiteY25" fmla="*/ 140494 h 511969"/>
              <a:gd name="connsiteX26" fmla="*/ 83344 w 2452688"/>
              <a:gd name="connsiteY26" fmla="*/ 169069 h 511969"/>
              <a:gd name="connsiteX27" fmla="*/ 133350 w 2452688"/>
              <a:gd name="connsiteY27" fmla="*/ 207169 h 511969"/>
              <a:gd name="connsiteX28" fmla="*/ 164306 w 2452688"/>
              <a:gd name="connsiteY28" fmla="*/ 238125 h 511969"/>
              <a:gd name="connsiteX29" fmla="*/ 192881 w 2452688"/>
              <a:gd name="connsiteY29" fmla="*/ 257175 h 511969"/>
              <a:gd name="connsiteX30" fmla="*/ 242888 w 2452688"/>
              <a:gd name="connsiteY30" fmla="*/ 276225 h 511969"/>
              <a:gd name="connsiteX31" fmla="*/ 300038 w 2452688"/>
              <a:gd name="connsiteY31" fmla="*/ 290512 h 511969"/>
              <a:gd name="connsiteX32" fmla="*/ 357188 w 2452688"/>
              <a:gd name="connsiteY32" fmla="*/ 297656 h 511969"/>
              <a:gd name="connsiteX33" fmla="*/ 440531 w 2452688"/>
              <a:gd name="connsiteY33" fmla="*/ 295275 h 511969"/>
              <a:gd name="connsiteX34" fmla="*/ 652463 w 2452688"/>
              <a:gd name="connsiteY34" fmla="*/ 259556 h 511969"/>
              <a:gd name="connsiteX35" fmla="*/ 1045369 w 2452688"/>
              <a:gd name="connsiteY35" fmla="*/ 195262 h 511969"/>
              <a:gd name="connsiteX36" fmla="*/ 1412081 w 2452688"/>
              <a:gd name="connsiteY36" fmla="*/ 140494 h 511969"/>
              <a:gd name="connsiteX37" fmla="*/ 1654969 w 2452688"/>
              <a:gd name="connsiteY37" fmla="*/ 107156 h 511969"/>
              <a:gd name="connsiteX38" fmla="*/ 1776413 w 2452688"/>
              <a:gd name="connsiteY38" fmla="*/ 88106 h 511969"/>
              <a:gd name="connsiteX39" fmla="*/ 1850231 w 2452688"/>
              <a:gd name="connsiteY39" fmla="*/ 69056 h 511969"/>
              <a:gd name="connsiteX40" fmla="*/ 1905000 w 2452688"/>
              <a:gd name="connsiteY40" fmla="*/ 50006 h 511969"/>
              <a:gd name="connsiteX41" fmla="*/ 1974056 w 2452688"/>
              <a:gd name="connsiteY41" fmla="*/ 16669 h 511969"/>
              <a:gd name="connsiteX42" fmla="*/ 2002631 w 2452688"/>
              <a:gd name="connsiteY42" fmla="*/ 0 h 511969"/>
              <a:gd name="connsiteX43" fmla="*/ 2095500 w 2452688"/>
              <a:gd name="connsiteY43" fmla="*/ 14287 h 511969"/>
              <a:gd name="connsiteX44" fmla="*/ 2262188 w 2452688"/>
              <a:gd name="connsiteY44" fmla="*/ 50006 h 511969"/>
              <a:gd name="connsiteX45" fmla="*/ 2333625 w 2452688"/>
              <a:gd name="connsiteY45" fmla="*/ 66675 h 511969"/>
              <a:gd name="connsiteX46" fmla="*/ 2366963 w 2452688"/>
              <a:gd name="connsiteY46" fmla="*/ 80962 h 511969"/>
              <a:gd name="connsiteX47" fmla="*/ 2405063 w 2452688"/>
              <a:gd name="connsiteY47" fmla="*/ 104775 h 511969"/>
              <a:gd name="connsiteX48" fmla="*/ 2433638 w 2452688"/>
              <a:gd name="connsiteY48" fmla="*/ 130969 h 511969"/>
              <a:gd name="connsiteX49" fmla="*/ 2443163 w 2452688"/>
              <a:gd name="connsiteY49" fmla="*/ 145256 h 511969"/>
              <a:gd name="connsiteX50" fmla="*/ 2450306 w 2452688"/>
              <a:gd name="connsiteY50" fmla="*/ 166687 h 511969"/>
              <a:gd name="connsiteX51" fmla="*/ 2452688 w 2452688"/>
              <a:gd name="connsiteY51" fmla="*/ 190500 h 511969"/>
              <a:gd name="connsiteX52" fmla="*/ 2445544 w 2452688"/>
              <a:gd name="connsiteY52" fmla="*/ 214312 h 511969"/>
              <a:gd name="connsiteX53" fmla="*/ 2428875 w 2452688"/>
              <a:gd name="connsiteY53" fmla="*/ 235744 h 511969"/>
              <a:gd name="connsiteX54" fmla="*/ 2400300 w 2452688"/>
              <a:gd name="connsiteY54" fmla="*/ 264319 h 511969"/>
              <a:gd name="connsiteX55" fmla="*/ 2362200 w 2452688"/>
              <a:gd name="connsiteY55" fmla="*/ 285750 h 511969"/>
              <a:gd name="connsiteX56" fmla="*/ 2312194 w 2452688"/>
              <a:gd name="connsiteY56" fmla="*/ 283369 h 511969"/>
              <a:gd name="connsiteX57" fmla="*/ 2183606 w 2452688"/>
              <a:gd name="connsiteY57" fmla="*/ 273844 h 511969"/>
              <a:gd name="connsiteX58" fmla="*/ 2019300 w 2452688"/>
              <a:gd name="connsiteY58" fmla="*/ 266700 h 511969"/>
              <a:gd name="connsiteX59" fmla="*/ 1885950 w 2452688"/>
              <a:gd name="connsiteY59" fmla="*/ 271462 h 511969"/>
              <a:gd name="connsiteX60" fmla="*/ 1602581 w 2452688"/>
              <a:gd name="connsiteY60" fmla="*/ 2928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52688" h="511969">
                <a:moveTo>
                  <a:pt x="1602581" y="292894"/>
                </a:moveTo>
                <a:lnTo>
                  <a:pt x="1423988" y="314325"/>
                </a:lnTo>
                <a:lnTo>
                  <a:pt x="1283494" y="338137"/>
                </a:lnTo>
                <a:lnTo>
                  <a:pt x="1085850" y="350044"/>
                </a:lnTo>
                <a:lnTo>
                  <a:pt x="1009650" y="369094"/>
                </a:lnTo>
                <a:lnTo>
                  <a:pt x="914400" y="395287"/>
                </a:lnTo>
                <a:lnTo>
                  <a:pt x="809625" y="416719"/>
                </a:lnTo>
                <a:lnTo>
                  <a:pt x="733425" y="428625"/>
                </a:lnTo>
                <a:lnTo>
                  <a:pt x="604838" y="464344"/>
                </a:lnTo>
                <a:lnTo>
                  <a:pt x="469106" y="511969"/>
                </a:lnTo>
                <a:lnTo>
                  <a:pt x="445294" y="509587"/>
                </a:lnTo>
                <a:lnTo>
                  <a:pt x="392906" y="497681"/>
                </a:lnTo>
                <a:lnTo>
                  <a:pt x="321469" y="466725"/>
                </a:lnTo>
                <a:lnTo>
                  <a:pt x="252413" y="431006"/>
                </a:lnTo>
                <a:lnTo>
                  <a:pt x="200025" y="397669"/>
                </a:lnTo>
                <a:lnTo>
                  <a:pt x="159544" y="376237"/>
                </a:lnTo>
                <a:lnTo>
                  <a:pt x="128588" y="357187"/>
                </a:lnTo>
                <a:lnTo>
                  <a:pt x="76200" y="316706"/>
                </a:lnTo>
                <a:lnTo>
                  <a:pt x="50006" y="290512"/>
                </a:lnTo>
                <a:lnTo>
                  <a:pt x="30956" y="259556"/>
                </a:lnTo>
                <a:lnTo>
                  <a:pt x="14288" y="223837"/>
                </a:lnTo>
                <a:lnTo>
                  <a:pt x="4763" y="180975"/>
                </a:lnTo>
                <a:lnTo>
                  <a:pt x="0" y="157162"/>
                </a:lnTo>
                <a:lnTo>
                  <a:pt x="2381" y="140494"/>
                </a:lnTo>
                <a:lnTo>
                  <a:pt x="16669" y="135731"/>
                </a:lnTo>
                <a:lnTo>
                  <a:pt x="38100" y="140494"/>
                </a:lnTo>
                <a:lnTo>
                  <a:pt x="83344" y="169069"/>
                </a:lnTo>
                <a:lnTo>
                  <a:pt x="133350" y="207169"/>
                </a:lnTo>
                <a:lnTo>
                  <a:pt x="164306" y="238125"/>
                </a:lnTo>
                <a:lnTo>
                  <a:pt x="192881" y="257175"/>
                </a:lnTo>
                <a:lnTo>
                  <a:pt x="242888" y="276225"/>
                </a:lnTo>
                <a:lnTo>
                  <a:pt x="300038" y="290512"/>
                </a:lnTo>
                <a:lnTo>
                  <a:pt x="357188" y="297656"/>
                </a:lnTo>
                <a:lnTo>
                  <a:pt x="440531" y="295275"/>
                </a:lnTo>
                <a:lnTo>
                  <a:pt x="652463" y="259556"/>
                </a:lnTo>
                <a:lnTo>
                  <a:pt x="1045369" y="195262"/>
                </a:lnTo>
                <a:lnTo>
                  <a:pt x="1412081" y="140494"/>
                </a:lnTo>
                <a:lnTo>
                  <a:pt x="1654969" y="107156"/>
                </a:lnTo>
                <a:lnTo>
                  <a:pt x="1776413" y="88106"/>
                </a:lnTo>
                <a:lnTo>
                  <a:pt x="1850231" y="69056"/>
                </a:lnTo>
                <a:lnTo>
                  <a:pt x="1905000" y="50006"/>
                </a:lnTo>
                <a:lnTo>
                  <a:pt x="1974056" y="16669"/>
                </a:lnTo>
                <a:lnTo>
                  <a:pt x="2002631" y="0"/>
                </a:lnTo>
                <a:lnTo>
                  <a:pt x="2095500" y="14287"/>
                </a:lnTo>
                <a:lnTo>
                  <a:pt x="2262188" y="50006"/>
                </a:lnTo>
                <a:lnTo>
                  <a:pt x="2333625" y="66675"/>
                </a:lnTo>
                <a:lnTo>
                  <a:pt x="2366963" y="80962"/>
                </a:lnTo>
                <a:lnTo>
                  <a:pt x="2405063" y="104775"/>
                </a:lnTo>
                <a:lnTo>
                  <a:pt x="2433638" y="130969"/>
                </a:lnTo>
                <a:lnTo>
                  <a:pt x="2443163" y="145256"/>
                </a:lnTo>
                <a:lnTo>
                  <a:pt x="2450306" y="166687"/>
                </a:lnTo>
                <a:lnTo>
                  <a:pt x="2452688" y="190500"/>
                </a:lnTo>
                <a:lnTo>
                  <a:pt x="2445544" y="214312"/>
                </a:lnTo>
                <a:lnTo>
                  <a:pt x="2428875" y="235744"/>
                </a:lnTo>
                <a:lnTo>
                  <a:pt x="2400300" y="264319"/>
                </a:lnTo>
                <a:lnTo>
                  <a:pt x="2362200" y="285750"/>
                </a:lnTo>
                <a:lnTo>
                  <a:pt x="2312194" y="283369"/>
                </a:lnTo>
                <a:lnTo>
                  <a:pt x="2183606" y="273844"/>
                </a:lnTo>
                <a:lnTo>
                  <a:pt x="2019300" y="266700"/>
                </a:lnTo>
                <a:lnTo>
                  <a:pt x="1885950" y="271462"/>
                </a:lnTo>
                <a:lnTo>
                  <a:pt x="1602581" y="292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2D136B9-E02C-2742-822F-9EC3317F2C0E}"/>
              </a:ext>
            </a:extLst>
          </p:cNvPr>
          <p:cNvSpPr/>
          <p:nvPr/>
        </p:nvSpPr>
        <p:spPr>
          <a:xfrm>
            <a:off x="6223000" y="4752975"/>
            <a:ext cx="987425" cy="1020763"/>
          </a:xfrm>
          <a:custGeom>
            <a:avLst/>
            <a:gdLst>
              <a:gd name="connsiteX0" fmla="*/ 611982 w 988219"/>
              <a:gd name="connsiteY0" fmla="*/ 695325 h 1021556"/>
              <a:gd name="connsiteX1" fmla="*/ 521494 w 988219"/>
              <a:gd name="connsiteY1" fmla="*/ 557213 h 1021556"/>
              <a:gd name="connsiteX2" fmla="*/ 452438 w 988219"/>
              <a:gd name="connsiteY2" fmla="*/ 464344 h 1021556"/>
              <a:gd name="connsiteX3" fmla="*/ 371475 w 988219"/>
              <a:gd name="connsiteY3" fmla="*/ 369094 h 1021556"/>
              <a:gd name="connsiteX4" fmla="*/ 304800 w 988219"/>
              <a:gd name="connsiteY4" fmla="*/ 295275 h 1021556"/>
              <a:gd name="connsiteX5" fmla="*/ 228600 w 988219"/>
              <a:gd name="connsiteY5" fmla="*/ 223838 h 1021556"/>
              <a:gd name="connsiteX6" fmla="*/ 169069 w 988219"/>
              <a:gd name="connsiteY6" fmla="*/ 173831 h 1021556"/>
              <a:gd name="connsiteX7" fmla="*/ 102394 w 988219"/>
              <a:gd name="connsiteY7" fmla="*/ 121444 h 1021556"/>
              <a:gd name="connsiteX8" fmla="*/ 52388 w 988219"/>
              <a:gd name="connsiteY8" fmla="*/ 85725 h 1021556"/>
              <a:gd name="connsiteX9" fmla="*/ 19050 w 988219"/>
              <a:gd name="connsiteY9" fmla="*/ 66675 h 1021556"/>
              <a:gd name="connsiteX10" fmla="*/ 4763 w 988219"/>
              <a:gd name="connsiteY10" fmla="*/ 42863 h 1021556"/>
              <a:gd name="connsiteX11" fmla="*/ 0 w 988219"/>
              <a:gd name="connsiteY11" fmla="*/ 21431 h 1021556"/>
              <a:gd name="connsiteX12" fmla="*/ 9525 w 988219"/>
              <a:gd name="connsiteY12" fmla="*/ 2381 h 1021556"/>
              <a:gd name="connsiteX13" fmla="*/ 30957 w 988219"/>
              <a:gd name="connsiteY13" fmla="*/ 0 h 1021556"/>
              <a:gd name="connsiteX14" fmla="*/ 95250 w 988219"/>
              <a:gd name="connsiteY14" fmla="*/ 28575 h 1021556"/>
              <a:gd name="connsiteX15" fmla="*/ 238125 w 988219"/>
              <a:gd name="connsiteY15" fmla="*/ 100013 h 1021556"/>
              <a:gd name="connsiteX16" fmla="*/ 381000 w 988219"/>
              <a:gd name="connsiteY16" fmla="*/ 173831 h 1021556"/>
              <a:gd name="connsiteX17" fmla="*/ 514350 w 988219"/>
              <a:gd name="connsiteY17" fmla="*/ 252413 h 1021556"/>
              <a:gd name="connsiteX18" fmla="*/ 611982 w 988219"/>
              <a:gd name="connsiteY18" fmla="*/ 319088 h 1021556"/>
              <a:gd name="connsiteX19" fmla="*/ 700088 w 988219"/>
              <a:gd name="connsiteY19" fmla="*/ 383381 h 1021556"/>
              <a:gd name="connsiteX20" fmla="*/ 757238 w 988219"/>
              <a:gd name="connsiteY20" fmla="*/ 428625 h 1021556"/>
              <a:gd name="connsiteX21" fmla="*/ 819150 w 988219"/>
              <a:gd name="connsiteY21" fmla="*/ 488156 h 1021556"/>
              <a:gd name="connsiteX22" fmla="*/ 885825 w 988219"/>
              <a:gd name="connsiteY22" fmla="*/ 566738 h 1021556"/>
              <a:gd name="connsiteX23" fmla="*/ 928688 w 988219"/>
              <a:gd name="connsiteY23" fmla="*/ 626269 h 1021556"/>
              <a:gd name="connsiteX24" fmla="*/ 964407 w 988219"/>
              <a:gd name="connsiteY24" fmla="*/ 700088 h 1021556"/>
              <a:gd name="connsiteX25" fmla="*/ 983457 w 988219"/>
              <a:gd name="connsiteY25" fmla="*/ 764381 h 1021556"/>
              <a:gd name="connsiteX26" fmla="*/ 988219 w 988219"/>
              <a:gd name="connsiteY26" fmla="*/ 816769 h 1021556"/>
              <a:gd name="connsiteX27" fmla="*/ 978694 w 988219"/>
              <a:gd name="connsiteY27" fmla="*/ 881063 h 1021556"/>
              <a:gd name="connsiteX28" fmla="*/ 959644 w 988219"/>
              <a:gd name="connsiteY28" fmla="*/ 931069 h 1021556"/>
              <a:gd name="connsiteX29" fmla="*/ 935832 w 988219"/>
              <a:gd name="connsiteY29" fmla="*/ 966788 h 1021556"/>
              <a:gd name="connsiteX30" fmla="*/ 907257 w 988219"/>
              <a:gd name="connsiteY30" fmla="*/ 997744 h 1021556"/>
              <a:gd name="connsiteX31" fmla="*/ 876300 w 988219"/>
              <a:gd name="connsiteY31" fmla="*/ 1016794 h 1021556"/>
              <a:gd name="connsiteX32" fmla="*/ 852488 w 988219"/>
              <a:gd name="connsiteY32" fmla="*/ 1021556 h 1021556"/>
              <a:gd name="connsiteX33" fmla="*/ 831057 w 988219"/>
              <a:gd name="connsiteY33" fmla="*/ 1019175 h 1021556"/>
              <a:gd name="connsiteX34" fmla="*/ 802482 w 988219"/>
              <a:gd name="connsiteY34" fmla="*/ 1009650 h 1021556"/>
              <a:gd name="connsiteX35" fmla="*/ 785813 w 988219"/>
              <a:gd name="connsiteY35" fmla="*/ 990600 h 1021556"/>
              <a:gd name="connsiteX36" fmla="*/ 759619 w 988219"/>
              <a:gd name="connsiteY36" fmla="*/ 945356 h 1021556"/>
              <a:gd name="connsiteX37" fmla="*/ 690563 w 988219"/>
              <a:gd name="connsiteY37" fmla="*/ 814388 h 1021556"/>
              <a:gd name="connsiteX38" fmla="*/ 611982 w 988219"/>
              <a:gd name="connsiteY38" fmla="*/ 695325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88219" h="1021556">
                <a:moveTo>
                  <a:pt x="611982" y="695325"/>
                </a:moveTo>
                <a:lnTo>
                  <a:pt x="521494" y="557213"/>
                </a:lnTo>
                <a:lnTo>
                  <a:pt x="452438" y="464344"/>
                </a:lnTo>
                <a:lnTo>
                  <a:pt x="371475" y="369094"/>
                </a:lnTo>
                <a:lnTo>
                  <a:pt x="304800" y="295275"/>
                </a:lnTo>
                <a:lnTo>
                  <a:pt x="228600" y="223838"/>
                </a:lnTo>
                <a:lnTo>
                  <a:pt x="169069" y="173831"/>
                </a:lnTo>
                <a:lnTo>
                  <a:pt x="102394" y="121444"/>
                </a:lnTo>
                <a:lnTo>
                  <a:pt x="52388" y="85725"/>
                </a:lnTo>
                <a:lnTo>
                  <a:pt x="19050" y="66675"/>
                </a:lnTo>
                <a:lnTo>
                  <a:pt x="4763" y="42863"/>
                </a:lnTo>
                <a:lnTo>
                  <a:pt x="0" y="21431"/>
                </a:lnTo>
                <a:lnTo>
                  <a:pt x="9525" y="2381"/>
                </a:lnTo>
                <a:lnTo>
                  <a:pt x="30957" y="0"/>
                </a:lnTo>
                <a:lnTo>
                  <a:pt x="95250" y="28575"/>
                </a:lnTo>
                <a:lnTo>
                  <a:pt x="238125" y="100013"/>
                </a:lnTo>
                <a:lnTo>
                  <a:pt x="381000" y="173831"/>
                </a:lnTo>
                <a:lnTo>
                  <a:pt x="514350" y="252413"/>
                </a:lnTo>
                <a:lnTo>
                  <a:pt x="611982" y="319088"/>
                </a:lnTo>
                <a:lnTo>
                  <a:pt x="700088" y="383381"/>
                </a:lnTo>
                <a:lnTo>
                  <a:pt x="757238" y="428625"/>
                </a:lnTo>
                <a:lnTo>
                  <a:pt x="819150" y="488156"/>
                </a:lnTo>
                <a:lnTo>
                  <a:pt x="885825" y="566738"/>
                </a:lnTo>
                <a:lnTo>
                  <a:pt x="928688" y="626269"/>
                </a:lnTo>
                <a:lnTo>
                  <a:pt x="964407" y="700088"/>
                </a:lnTo>
                <a:lnTo>
                  <a:pt x="983457" y="764381"/>
                </a:lnTo>
                <a:lnTo>
                  <a:pt x="988219" y="816769"/>
                </a:lnTo>
                <a:lnTo>
                  <a:pt x="978694" y="881063"/>
                </a:lnTo>
                <a:lnTo>
                  <a:pt x="959644" y="931069"/>
                </a:lnTo>
                <a:lnTo>
                  <a:pt x="935832" y="966788"/>
                </a:lnTo>
                <a:lnTo>
                  <a:pt x="907257" y="997744"/>
                </a:lnTo>
                <a:lnTo>
                  <a:pt x="876300" y="1016794"/>
                </a:lnTo>
                <a:lnTo>
                  <a:pt x="852488" y="1021556"/>
                </a:lnTo>
                <a:lnTo>
                  <a:pt x="831057" y="1019175"/>
                </a:lnTo>
                <a:lnTo>
                  <a:pt x="802482" y="1009650"/>
                </a:lnTo>
                <a:lnTo>
                  <a:pt x="785813" y="990600"/>
                </a:lnTo>
                <a:lnTo>
                  <a:pt x="759619" y="945356"/>
                </a:lnTo>
                <a:lnTo>
                  <a:pt x="690563" y="814388"/>
                </a:lnTo>
                <a:lnTo>
                  <a:pt x="611982" y="695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91CDC1C-688D-C347-BFF4-728FD4CCD672}"/>
              </a:ext>
            </a:extLst>
          </p:cNvPr>
          <p:cNvSpPr/>
          <p:nvPr/>
        </p:nvSpPr>
        <p:spPr>
          <a:xfrm rot="16200000">
            <a:off x="4002088" y="3470275"/>
            <a:ext cx="2406650" cy="377825"/>
          </a:xfrm>
          <a:custGeom>
            <a:avLst/>
            <a:gdLst>
              <a:gd name="connsiteX0" fmla="*/ 1357313 w 2407444"/>
              <a:gd name="connsiteY0" fmla="*/ 376237 h 378619"/>
              <a:gd name="connsiteX1" fmla="*/ 1012031 w 2407444"/>
              <a:gd name="connsiteY1" fmla="*/ 378619 h 378619"/>
              <a:gd name="connsiteX2" fmla="*/ 876300 w 2407444"/>
              <a:gd name="connsiteY2" fmla="*/ 373856 h 378619"/>
              <a:gd name="connsiteX3" fmla="*/ 300038 w 2407444"/>
              <a:gd name="connsiteY3" fmla="*/ 376237 h 378619"/>
              <a:gd name="connsiteX4" fmla="*/ 176213 w 2407444"/>
              <a:gd name="connsiteY4" fmla="*/ 354806 h 378619"/>
              <a:gd name="connsiteX5" fmla="*/ 128588 w 2407444"/>
              <a:gd name="connsiteY5" fmla="*/ 340519 h 378619"/>
              <a:gd name="connsiteX6" fmla="*/ 76200 w 2407444"/>
              <a:gd name="connsiteY6" fmla="*/ 321469 h 378619"/>
              <a:gd name="connsiteX7" fmla="*/ 45244 w 2407444"/>
              <a:gd name="connsiteY7" fmla="*/ 309562 h 378619"/>
              <a:gd name="connsiteX8" fmla="*/ 23813 w 2407444"/>
              <a:gd name="connsiteY8" fmla="*/ 295275 h 378619"/>
              <a:gd name="connsiteX9" fmla="*/ 7144 w 2407444"/>
              <a:gd name="connsiteY9" fmla="*/ 276225 h 378619"/>
              <a:gd name="connsiteX10" fmla="*/ 0 w 2407444"/>
              <a:gd name="connsiteY10" fmla="*/ 257175 h 378619"/>
              <a:gd name="connsiteX11" fmla="*/ 2381 w 2407444"/>
              <a:gd name="connsiteY11" fmla="*/ 233362 h 378619"/>
              <a:gd name="connsiteX12" fmla="*/ 14288 w 2407444"/>
              <a:gd name="connsiteY12" fmla="*/ 214312 h 378619"/>
              <a:gd name="connsiteX13" fmla="*/ 42863 w 2407444"/>
              <a:gd name="connsiteY13" fmla="*/ 197644 h 378619"/>
              <a:gd name="connsiteX14" fmla="*/ 90488 w 2407444"/>
              <a:gd name="connsiteY14" fmla="*/ 180975 h 378619"/>
              <a:gd name="connsiteX15" fmla="*/ 130969 w 2407444"/>
              <a:gd name="connsiteY15" fmla="*/ 171450 h 378619"/>
              <a:gd name="connsiteX16" fmla="*/ 200025 w 2407444"/>
              <a:gd name="connsiteY16" fmla="*/ 161925 h 378619"/>
              <a:gd name="connsiteX17" fmla="*/ 280988 w 2407444"/>
              <a:gd name="connsiteY17" fmla="*/ 157162 h 378619"/>
              <a:gd name="connsiteX18" fmla="*/ 435769 w 2407444"/>
              <a:gd name="connsiteY18" fmla="*/ 154781 h 378619"/>
              <a:gd name="connsiteX19" fmla="*/ 723900 w 2407444"/>
              <a:gd name="connsiteY19" fmla="*/ 152400 h 378619"/>
              <a:gd name="connsiteX20" fmla="*/ 1264444 w 2407444"/>
              <a:gd name="connsiteY20" fmla="*/ 154781 h 378619"/>
              <a:gd name="connsiteX21" fmla="*/ 1743075 w 2407444"/>
              <a:gd name="connsiteY21" fmla="*/ 152400 h 378619"/>
              <a:gd name="connsiteX22" fmla="*/ 2033588 w 2407444"/>
              <a:gd name="connsiteY22" fmla="*/ 154781 h 378619"/>
              <a:gd name="connsiteX23" fmla="*/ 2105025 w 2407444"/>
              <a:gd name="connsiteY23" fmla="*/ 152400 h 378619"/>
              <a:gd name="connsiteX24" fmla="*/ 2138363 w 2407444"/>
              <a:gd name="connsiteY24" fmla="*/ 150019 h 378619"/>
              <a:gd name="connsiteX25" fmla="*/ 2162175 w 2407444"/>
              <a:gd name="connsiteY25" fmla="*/ 145256 h 378619"/>
              <a:gd name="connsiteX26" fmla="*/ 2202656 w 2407444"/>
              <a:gd name="connsiteY26" fmla="*/ 128587 h 378619"/>
              <a:gd name="connsiteX27" fmla="*/ 2250281 w 2407444"/>
              <a:gd name="connsiteY27" fmla="*/ 100012 h 378619"/>
              <a:gd name="connsiteX28" fmla="*/ 2302669 w 2407444"/>
              <a:gd name="connsiteY28" fmla="*/ 61912 h 378619"/>
              <a:gd name="connsiteX29" fmla="*/ 2340769 w 2407444"/>
              <a:gd name="connsiteY29" fmla="*/ 28575 h 378619"/>
              <a:gd name="connsiteX30" fmla="*/ 2362200 w 2407444"/>
              <a:gd name="connsiteY30" fmla="*/ 9525 h 378619"/>
              <a:gd name="connsiteX31" fmla="*/ 2374106 w 2407444"/>
              <a:gd name="connsiteY31" fmla="*/ 2381 h 378619"/>
              <a:gd name="connsiteX32" fmla="*/ 2390775 w 2407444"/>
              <a:gd name="connsiteY32" fmla="*/ 0 h 378619"/>
              <a:gd name="connsiteX33" fmla="*/ 2402681 w 2407444"/>
              <a:gd name="connsiteY33" fmla="*/ 4762 h 378619"/>
              <a:gd name="connsiteX34" fmla="*/ 2407444 w 2407444"/>
              <a:gd name="connsiteY34" fmla="*/ 11906 h 378619"/>
              <a:gd name="connsiteX35" fmla="*/ 2407444 w 2407444"/>
              <a:gd name="connsiteY35" fmla="*/ 21431 h 378619"/>
              <a:gd name="connsiteX36" fmla="*/ 2393156 w 2407444"/>
              <a:gd name="connsiteY36" fmla="*/ 54769 h 378619"/>
              <a:gd name="connsiteX37" fmla="*/ 2376488 w 2407444"/>
              <a:gd name="connsiteY37" fmla="*/ 92869 h 378619"/>
              <a:gd name="connsiteX38" fmla="*/ 2362200 w 2407444"/>
              <a:gd name="connsiteY38" fmla="*/ 157162 h 378619"/>
              <a:gd name="connsiteX39" fmla="*/ 2352675 w 2407444"/>
              <a:gd name="connsiteY39" fmla="*/ 214312 h 378619"/>
              <a:gd name="connsiteX40" fmla="*/ 2347913 w 2407444"/>
              <a:gd name="connsiteY40" fmla="*/ 292894 h 378619"/>
              <a:gd name="connsiteX41" fmla="*/ 2343150 w 2407444"/>
              <a:gd name="connsiteY41" fmla="*/ 326231 h 378619"/>
              <a:gd name="connsiteX42" fmla="*/ 2181225 w 2407444"/>
              <a:gd name="connsiteY42" fmla="*/ 335756 h 378619"/>
              <a:gd name="connsiteX43" fmla="*/ 1714500 w 2407444"/>
              <a:gd name="connsiteY43" fmla="*/ 378619 h 378619"/>
              <a:gd name="connsiteX44" fmla="*/ 1357313 w 2407444"/>
              <a:gd name="connsiteY44" fmla="*/ 37623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07444" h="378619">
                <a:moveTo>
                  <a:pt x="1357313" y="376237"/>
                </a:moveTo>
                <a:lnTo>
                  <a:pt x="1012031" y="378619"/>
                </a:lnTo>
                <a:lnTo>
                  <a:pt x="876300" y="373856"/>
                </a:lnTo>
                <a:lnTo>
                  <a:pt x="300038" y="376237"/>
                </a:lnTo>
                <a:lnTo>
                  <a:pt x="176213" y="354806"/>
                </a:lnTo>
                <a:lnTo>
                  <a:pt x="128588" y="340519"/>
                </a:lnTo>
                <a:lnTo>
                  <a:pt x="76200" y="321469"/>
                </a:lnTo>
                <a:lnTo>
                  <a:pt x="45244" y="309562"/>
                </a:lnTo>
                <a:lnTo>
                  <a:pt x="23813" y="295275"/>
                </a:lnTo>
                <a:lnTo>
                  <a:pt x="7144" y="276225"/>
                </a:lnTo>
                <a:lnTo>
                  <a:pt x="0" y="257175"/>
                </a:lnTo>
                <a:lnTo>
                  <a:pt x="2381" y="233362"/>
                </a:lnTo>
                <a:lnTo>
                  <a:pt x="14288" y="214312"/>
                </a:lnTo>
                <a:lnTo>
                  <a:pt x="42863" y="197644"/>
                </a:lnTo>
                <a:lnTo>
                  <a:pt x="90488" y="180975"/>
                </a:lnTo>
                <a:lnTo>
                  <a:pt x="130969" y="171450"/>
                </a:lnTo>
                <a:lnTo>
                  <a:pt x="200025" y="161925"/>
                </a:lnTo>
                <a:lnTo>
                  <a:pt x="280988" y="157162"/>
                </a:lnTo>
                <a:lnTo>
                  <a:pt x="435769" y="154781"/>
                </a:lnTo>
                <a:lnTo>
                  <a:pt x="723900" y="152400"/>
                </a:lnTo>
                <a:lnTo>
                  <a:pt x="1264444" y="154781"/>
                </a:lnTo>
                <a:lnTo>
                  <a:pt x="1743075" y="152400"/>
                </a:lnTo>
                <a:lnTo>
                  <a:pt x="2033588" y="154781"/>
                </a:lnTo>
                <a:lnTo>
                  <a:pt x="2105025" y="152400"/>
                </a:lnTo>
                <a:lnTo>
                  <a:pt x="2138363" y="150019"/>
                </a:lnTo>
                <a:lnTo>
                  <a:pt x="2162175" y="145256"/>
                </a:lnTo>
                <a:lnTo>
                  <a:pt x="2202656" y="128587"/>
                </a:lnTo>
                <a:lnTo>
                  <a:pt x="2250281" y="100012"/>
                </a:lnTo>
                <a:lnTo>
                  <a:pt x="2302669" y="61912"/>
                </a:lnTo>
                <a:lnTo>
                  <a:pt x="2340769" y="28575"/>
                </a:lnTo>
                <a:lnTo>
                  <a:pt x="2362200" y="9525"/>
                </a:lnTo>
                <a:lnTo>
                  <a:pt x="2374106" y="2381"/>
                </a:lnTo>
                <a:lnTo>
                  <a:pt x="2390775" y="0"/>
                </a:lnTo>
                <a:lnTo>
                  <a:pt x="2402681" y="4762"/>
                </a:lnTo>
                <a:lnTo>
                  <a:pt x="2407444" y="11906"/>
                </a:lnTo>
                <a:lnTo>
                  <a:pt x="2407444" y="21431"/>
                </a:lnTo>
                <a:lnTo>
                  <a:pt x="2393156" y="54769"/>
                </a:lnTo>
                <a:lnTo>
                  <a:pt x="2376488" y="92869"/>
                </a:lnTo>
                <a:lnTo>
                  <a:pt x="2362200" y="157162"/>
                </a:lnTo>
                <a:lnTo>
                  <a:pt x="2352675" y="214312"/>
                </a:lnTo>
                <a:lnTo>
                  <a:pt x="2347913" y="292894"/>
                </a:lnTo>
                <a:lnTo>
                  <a:pt x="2343150" y="326231"/>
                </a:lnTo>
                <a:lnTo>
                  <a:pt x="2181225" y="335756"/>
                </a:lnTo>
                <a:lnTo>
                  <a:pt x="1714500" y="378619"/>
                </a:lnTo>
                <a:lnTo>
                  <a:pt x="1357313" y="376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A4E22E0-C795-E140-98A4-B3CCD455B3B9}"/>
              </a:ext>
            </a:extLst>
          </p:cNvPr>
          <p:cNvSpPr/>
          <p:nvPr/>
        </p:nvSpPr>
        <p:spPr>
          <a:xfrm rot="16200000">
            <a:off x="1068388" y="3494088"/>
            <a:ext cx="3441700" cy="730250"/>
          </a:xfrm>
          <a:custGeom>
            <a:avLst/>
            <a:gdLst>
              <a:gd name="connsiteX0" fmla="*/ 2076450 w 3441700"/>
              <a:gd name="connsiteY0" fmla="*/ 654050 h 730250"/>
              <a:gd name="connsiteX1" fmla="*/ 1708150 w 3441700"/>
              <a:gd name="connsiteY1" fmla="*/ 628650 h 730250"/>
              <a:gd name="connsiteX2" fmla="*/ 1517650 w 3441700"/>
              <a:gd name="connsiteY2" fmla="*/ 606425 h 730250"/>
              <a:gd name="connsiteX3" fmla="*/ 1343025 w 3441700"/>
              <a:gd name="connsiteY3" fmla="*/ 581025 h 730250"/>
              <a:gd name="connsiteX4" fmla="*/ 1209675 w 3441700"/>
              <a:gd name="connsiteY4" fmla="*/ 555625 h 730250"/>
              <a:gd name="connsiteX5" fmla="*/ 1095375 w 3441700"/>
              <a:gd name="connsiteY5" fmla="*/ 530225 h 730250"/>
              <a:gd name="connsiteX6" fmla="*/ 965200 w 3441700"/>
              <a:gd name="connsiteY6" fmla="*/ 495300 h 730250"/>
              <a:gd name="connsiteX7" fmla="*/ 825500 w 3441700"/>
              <a:gd name="connsiteY7" fmla="*/ 454025 h 730250"/>
              <a:gd name="connsiteX8" fmla="*/ 647700 w 3441700"/>
              <a:gd name="connsiteY8" fmla="*/ 384175 h 730250"/>
              <a:gd name="connsiteX9" fmla="*/ 412750 w 3441700"/>
              <a:gd name="connsiteY9" fmla="*/ 282575 h 730250"/>
              <a:gd name="connsiteX10" fmla="*/ 298450 w 3441700"/>
              <a:gd name="connsiteY10" fmla="*/ 219075 h 730250"/>
              <a:gd name="connsiteX11" fmla="*/ 127000 w 3441700"/>
              <a:gd name="connsiteY11" fmla="*/ 123825 h 730250"/>
              <a:gd name="connsiteX12" fmla="*/ 28575 w 3441700"/>
              <a:gd name="connsiteY12" fmla="*/ 63500 h 730250"/>
              <a:gd name="connsiteX13" fmla="*/ 0 w 3441700"/>
              <a:gd name="connsiteY13" fmla="*/ 38100 h 730250"/>
              <a:gd name="connsiteX14" fmla="*/ 0 w 3441700"/>
              <a:gd name="connsiteY14" fmla="*/ 22225 h 730250"/>
              <a:gd name="connsiteX15" fmla="*/ 12700 w 3441700"/>
              <a:gd name="connsiteY15" fmla="*/ 3175 h 730250"/>
              <a:gd name="connsiteX16" fmla="*/ 31750 w 3441700"/>
              <a:gd name="connsiteY16" fmla="*/ 0 h 730250"/>
              <a:gd name="connsiteX17" fmla="*/ 149225 w 3441700"/>
              <a:gd name="connsiteY17" fmla="*/ 44450 h 730250"/>
              <a:gd name="connsiteX18" fmla="*/ 320675 w 3441700"/>
              <a:gd name="connsiteY18" fmla="*/ 117475 h 730250"/>
              <a:gd name="connsiteX19" fmla="*/ 495300 w 3441700"/>
              <a:gd name="connsiteY19" fmla="*/ 184150 h 730250"/>
              <a:gd name="connsiteX20" fmla="*/ 704850 w 3441700"/>
              <a:gd name="connsiteY20" fmla="*/ 257175 h 730250"/>
              <a:gd name="connsiteX21" fmla="*/ 901700 w 3441700"/>
              <a:gd name="connsiteY21" fmla="*/ 314325 h 730250"/>
              <a:gd name="connsiteX22" fmla="*/ 1047750 w 3441700"/>
              <a:gd name="connsiteY22" fmla="*/ 349250 h 730250"/>
              <a:gd name="connsiteX23" fmla="*/ 1225550 w 3441700"/>
              <a:gd name="connsiteY23" fmla="*/ 377825 h 730250"/>
              <a:gd name="connsiteX24" fmla="*/ 1412875 w 3441700"/>
              <a:gd name="connsiteY24" fmla="*/ 400050 h 730250"/>
              <a:gd name="connsiteX25" fmla="*/ 1708150 w 3441700"/>
              <a:gd name="connsiteY25" fmla="*/ 419100 h 730250"/>
              <a:gd name="connsiteX26" fmla="*/ 2066925 w 3441700"/>
              <a:gd name="connsiteY26" fmla="*/ 434975 h 730250"/>
              <a:gd name="connsiteX27" fmla="*/ 2590800 w 3441700"/>
              <a:gd name="connsiteY27" fmla="*/ 441325 h 730250"/>
              <a:gd name="connsiteX28" fmla="*/ 2965450 w 3441700"/>
              <a:gd name="connsiteY28" fmla="*/ 447675 h 730250"/>
              <a:gd name="connsiteX29" fmla="*/ 3143250 w 3441700"/>
              <a:gd name="connsiteY29" fmla="*/ 444500 h 730250"/>
              <a:gd name="connsiteX30" fmla="*/ 3206750 w 3441700"/>
              <a:gd name="connsiteY30" fmla="*/ 441325 h 730250"/>
              <a:gd name="connsiteX31" fmla="*/ 3241675 w 3441700"/>
              <a:gd name="connsiteY31" fmla="*/ 434975 h 730250"/>
              <a:gd name="connsiteX32" fmla="*/ 3279775 w 3441700"/>
              <a:gd name="connsiteY32" fmla="*/ 419100 h 730250"/>
              <a:gd name="connsiteX33" fmla="*/ 3305175 w 3441700"/>
              <a:gd name="connsiteY33" fmla="*/ 400050 h 730250"/>
              <a:gd name="connsiteX34" fmla="*/ 3330575 w 3441700"/>
              <a:gd name="connsiteY34" fmla="*/ 371475 h 730250"/>
              <a:gd name="connsiteX35" fmla="*/ 3362325 w 3441700"/>
              <a:gd name="connsiteY35" fmla="*/ 320675 h 730250"/>
              <a:gd name="connsiteX36" fmla="*/ 3387725 w 3441700"/>
              <a:gd name="connsiteY36" fmla="*/ 276225 h 730250"/>
              <a:gd name="connsiteX37" fmla="*/ 3400425 w 3441700"/>
              <a:gd name="connsiteY37" fmla="*/ 250825 h 730250"/>
              <a:gd name="connsiteX38" fmla="*/ 3419475 w 3441700"/>
              <a:gd name="connsiteY38" fmla="*/ 241300 h 730250"/>
              <a:gd name="connsiteX39" fmla="*/ 3435350 w 3441700"/>
              <a:gd name="connsiteY39" fmla="*/ 247650 h 730250"/>
              <a:gd name="connsiteX40" fmla="*/ 3441700 w 3441700"/>
              <a:gd name="connsiteY40" fmla="*/ 279400 h 730250"/>
              <a:gd name="connsiteX41" fmla="*/ 3438525 w 3441700"/>
              <a:gd name="connsiteY41" fmla="*/ 330200 h 730250"/>
              <a:gd name="connsiteX42" fmla="*/ 3400425 w 3441700"/>
              <a:gd name="connsiteY42" fmla="*/ 431800 h 730250"/>
              <a:gd name="connsiteX43" fmla="*/ 3343275 w 3441700"/>
              <a:gd name="connsiteY43" fmla="*/ 552450 h 730250"/>
              <a:gd name="connsiteX44" fmla="*/ 3270250 w 3441700"/>
              <a:gd name="connsiteY44" fmla="*/ 663575 h 730250"/>
              <a:gd name="connsiteX45" fmla="*/ 3238500 w 3441700"/>
              <a:gd name="connsiteY45" fmla="*/ 704850 h 730250"/>
              <a:gd name="connsiteX46" fmla="*/ 3216275 w 3441700"/>
              <a:gd name="connsiteY46" fmla="*/ 723900 h 730250"/>
              <a:gd name="connsiteX47" fmla="*/ 3181350 w 3441700"/>
              <a:gd name="connsiteY47" fmla="*/ 730250 h 730250"/>
              <a:gd name="connsiteX48" fmla="*/ 3121025 w 3441700"/>
              <a:gd name="connsiteY48" fmla="*/ 717550 h 730250"/>
              <a:gd name="connsiteX49" fmla="*/ 3057525 w 3441700"/>
              <a:gd name="connsiteY49" fmla="*/ 704850 h 730250"/>
              <a:gd name="connsiteX50" fmla="*/ 2927350 w 3441700"/>
              <a:gd name="connsiteY50" fmla="*/ 685800 h 730250"/>
              <a:gd name="connsiteX51" fmla="*/ 2724150 w 3441700"/>
              <a:gd name="connsiteY51" fmla="*/ 669925 h 730250"/>
              <a:gd name="connsiteX52" fmla="*/ 2549525 w 3441700"/>
              <a:gd name="connsiteY52" fmla="*/ 666750 h 730250"/>
              <a:gd name="connsiteX53" fmla="*/ 2374900 w 3441700"/>
              <a:gd name="connsiteY53" fmla="*/ 666750 h 730250"/>
              <a:gd name="connsiteX54" fmla="*/ 2076450 w 3441700"/>
              <a:gd name="connsiteY54" fmla="*/ 654050 h 73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441700" h="730250">
                <a:moveTo>
                  <a:pt x="2076450" y="654050"/>
                </a:moveTo>
                <a:lnTo>
                  <a:pt x="1708150" y="628650"/>
                </a:lnTo>
                <a:lnTo>
                  <a:pt x="1517650" y="606425"/>
                </a:lnTo>
                <a:lnTo>
                  <a:pt x="1343025" y="581025"/>
                </a:lnTo>
                <a:lnTo>
                  <a:pt x="1209675" y="555625"/>
                </a:lnTo>
                <a:lnTo>
                  <a:pt x="1095375" y="530225"/>
                </a:lnTo>
                <a:lnTo>
                  <a:pt x="965200" y="495300"/>
                </a:lnTo>
                <a:lnTo>
                  <a:pt x="825500" y="454025"/>
                </a:lnTo>
                <a:lnTo>
                  <a:pt x="647700" y="384175"/>
                </a:lnTo>
                <a:lnTo>
                  <a:pt x="412750" y="282575"/>
                </a:lnTo>
                <a:lnTo>
                  <a:pt x="298450" y="219075"/>
                </a:lnTo>
                <a:lnTo>
                  <a:pt x="127000" y="123825"/>
                </a:lnTo>
                <a:lnTo>
                  <a:pt x="28575" y="63500"/>
                </a:lnTo>
                <a:lnTo>
                  <a:pt x="0" y="38100"/>
                </a:lnTo>
                <a:lnTo>
                  <a:pt x="0" y="22225"/>
                </a:lnTo>
                <a:lnTo>
                  <a:pt x="12700" y="3175"/>
                </a:lnTo>
                <a:lnTo>
                  <a:pt x="31750" y="0"/>
                </a:lnTo>
                <a:lnTo>
                  <a:pt x="149225" y="44450"/>
                </a:lnTo>
                <a:lnTo>
                  <a:pt x="320675" y="117475"/>
                </a:lnTo>
                <a:lnTo>
                  <a:pt x="495300" y="184150"/>
                </a:lnTo>
                <a:lnTo>
                  <a:pt x="704850" y="257175"/>
                </a:lnTo>
                <a:lnTo>
                  <a:pt x="901700" y="314325"/>
                </a:lnTo>
                <a:lnTo>
                  <a:pt x="1047750" y="349250"/>
                </a:lnTo>
                <a:lnTo>
                  <a:pt x="1225550" y="377825"/>
                </a:lnTo>
                <a:lnTo>
                  <a:pt x="1412875" y="400050"/>
                </a:lnTo>
                <a:lnTo>
                  <a:pt x="1708150" y="419100"/>
                </a:lnTo>
                <a:lnTo>
                  <a:pt x="2066925" y="434975"/>
                </a:lnTo>
                <a:lnTo>
                  <a:pt x="2590800" y="441325"/>
                </a:lnTo>
                <a:lnTo>
                  <a:pt x="2965450" y="447675"/>
                </a:lnTo>
                <a:lnTo>
                  <a:pt x="3143250" y="444500"/>
                </a:lnTo>
                <a:lnTo>
                  <a:pt x="3206750" y="441325"/>
                </a:lnTo>
                <a:lnTo>
                  <a:pt x="3241675" y="434975"/>
                </a:lnTo>
                <a:lnTo>
                  <a:pt x="3279775" y="419100"/>
                </a:lnTo>
                <a:lnTo>
                  <a:pt x="3305175" y="400050"/>
                </a:lnTo>
                <a:lnTo>
                  <a:pt x="3330575" y="371475"/>
                </a:lnTo>
                <a:lnTo>
                  <a:pt x="3362325" y="320675"/>
                </a:lnTo>
                <a:lnTo>
                  <a:pt x="3387725" y="276225"/>
                </a:lnTo>
                <a:lnTo>
                  <a:pt x="3400425" y="250825"/>
                </a:lnTo>
                <a:lnTo>
                  <a:pt x="3419475" y="241300"/>
                </a:lnTo>
                <a:lnTo>
                  <a:pt x="3435350" y="247650"/>
                </a:lnTo>
                <a:lnTo>
                  <a:pt x="3441700" y="279400"/>
                </a:lnTo>
                <a:lnTo>
                  <a:pt x="3438525" y="330200"/>
                </a:lnTo>
                <a:lnTo>
                  <a:pt x="3400425" y="431800"/>
                </a:lnTo>
                <a:lnTo>
                  <a:pt x="3343275" y="552450"/>
                </a:lnTo>
                <a:lnTo>
                  <a:pt x="3270250" y="663575"/>
                </a:lnTo>
                <a:lnTo>
                  <a:pt x="3238500" y="704850"/>
                </a:lnTo>
                <a:lnTo>
                  <a:pt x="3216275" y="723900"/>
                </a:lnTo>
                <a:lnTo>
                  <a:pt x="3181350" y="730250"/>
                </a:lnTo>
                <a:lnTo>
                  <a:pt x="3121025" y="717550"/>
                </a:lnTo>
                <a:lnTo>
                  <a:pt x="3057525" y="704850"/>
                </a:lnTo>
                <a:lnTo>
                  <a:pt x="2927350" y="685800"/>
                </a:lnTo>
                <a:lnTo>
                  <a:pt x="2724150" y="669925"/>
                </a:lnTo>
                <a:lnTo>
                  <a:pt x="2549525" y="666750"/>
                </a:lnTo>
                <a:lnTo>
                  <a:pt x="2374900" y="666750"/>
                </a:lnTo>
                <a:lnTo>
                  <a:pt x="2076450" y="654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09A27E2-4B91-1040-91FA-714E2D12A40B}"/>
              </a:ext>
            </a:extLst>
          </p:cNvPr>
          <p:cNvSpPr/>
          <p:nvPr/>
        </p:nvSpPr>
        <p:spPr>
          <a:xfrm rot="16200000">
            <a:off x="2489201" y="3400425"/>
            <a:ext cx="3733800" cy="479425"/>
          </a:xfrm>
          <a:custGeom>
            <a:avLst/>
            <a:gdLst>
              <a:gd name="connsiteX0" fmla="*/ 2105025 w 3733800"/>
              <a:gd name="connsiteY0" fmla="*/ 390525 h 479425"/>
              <a:gd name="connsiteX1" fmla="*/ 1555750 w 3733800"/>
              <a:gd name="connsiteY1" fmla="*/ 390525 h 479425"/>
              <a:gd name="connsiteX2" fmla="*/ 1231900 w 3733800"/>
              <a:gd name="connsiteY2" fmla="*/ 400050 h 479425"/>
              <a:gd name="connsiteX3" fmla="*/ 981075 w 3733800"/>
              <a:gd name="connsiteY3" fmla="*/ 409575 h 479425"/>
              <a:gd name="connsiteX4" fmla="*/ 720725 w 3733800"/>
              <a:gd name="connsiteY4" fmla="*/ 419100 h 479425"/>
              <a:gd name="connsiteX5" fmla="*/ 568325 w 3733800"/>
              <a:gd name="connsiteY5" fmla="*/ 425450 h 479425"/>
              <a:gd name="connsiteX6" fmla="*/ 415925 w 3733800"/>
              <a:gd name="connsiteY6" fmla="*/ 434975 h 479425"/>
              <a:gd name="connsiteX7" fmla="*/ 317500 w 3733800"/>
              <a:gd name="connsiteY7" fmla="*/ 441325 h 479425"/>
              <a:gd name="connsiteX8" fmla="*/ 219075 w 3733800"/>
              <a:gd name="connsiteY8" fmla="*/ 447675 h 479425"/>
              <a:gd name="connsiteX9" fmla="*/ 161925 w 3733800"/>
              <a:gd name="connsiteY9" fmla="*/ 450850 h 479425"/>
              <a:gd name="connsiteX10" fmla="*/ 127000 w 3733800"/>
              <a:gd name="connsiteY10" fmla="*/ 447675 h 479425"/>
              <a:gd name="connsiteX11" fmla="*/ 66675 w 3733800"/>
              <a:gd name="connsiteY11" fmla="*/ 438150 h 479425"/>
              <a:gd name="connsiteX12" fmla="*/ 31750 w 3733800"/>
              <a:gd name="connsiteY12" fmla="*/ 425450 h 479425"/>
              <a:gd name="connsiteX13" fmla="*/ 9525 w 3733800"/>
              <a:gd name="connsiteY13" fmla="*/ 409575 h 479425"/>
              <a:gd name="connsiteX14" fmla="*/ 0 w 3733800"/>
              <a:gd name="connsiteY14" fmla="*/ 377825 h 479425"/>
              <a:gd name="connsiteX15" fmla="*/ 3175 w 3733800"/>
              <a:gd name="connsiteY15" fmla="*/ 342900 h 479425"/>
              <a:gd name="connsiteX16" fmla="*/ 12700 w 3733800"/>
              <a:gd name="connsiteY16" fmla="*/ 311150 h 479425"/>
              <a:gd name="connsiteX17" fmla="*/ 38100 w 3733800"/>
              <a:gd name="connsiteY17" fmla="*/ 279400 h 479425"/>
              <a:gd name="connsiteX18" fmla="*/ 82550 w 3733800"/>
              <a:gd name="connsiteY18" fmla="*/ 250825 h 479425"/>
              <a:gd name="connsiteX19" fmla="*/ 139700 w 3733800"/>
              <a:gd name="connsiteY19" fmla="*/ 219075 h 479425"/>
              <a:gd name="connsiteX20" fmla="*/ 215900 w 3733800"/>
              <a:gd name="connsiteY20" fmla="*/ 187325 h 479425"/>
              <a:gd name="connsiteX21" fmla="*/ 304800 w 3733800"/>
              <a:gd name="connsiteY21" fmla="*/ 165100 h 479425"/>
              <a:gd name="connsiteX22" fmla="*/ 400050 w 3733800"/>
              <a:gd name="connsiteY22" fmla="*/ 146050 h 479425"/>
              <a:gd name="connsiteX23" fmla="*/ 482600 w 3733800"/>
              <a:gd name="connsiteY23" fmla="*/ 142875 h 479425"/>
              <a:gd name="connsiteX24" fmla="*/ 523875 w 3733800"/>
              <a:gd name="connsiteY24" fmla="*/ 146050 h 479425"/>
              <a:gd name="connsiteX25" fmla="*/ 596900 w 3733800"/>
              <a:gd name="connsiteY25" fmla="*/ 168275 h 479425"/>
              <a:gd name="connsiteX26" fmla="*/ 644525 w 3733800"/>
              <a:gd name="connsiteY26" fmla="*/ 174625 h 479425"/>
              <a:gd name="connsiteX27" fmla="*/ 1028700 w 3733800"/>
              <a:gd name="connsiteY27" fmla="*/ 180975 h 479425"/>
              <a:gd name="connsiteX28" fmla="*/ 1549400 w 3733800"/>
              <a:gd name="connsiteY28" fmla="*/ 184150 h 479425"/>
              <a:gd name="connsiteX29" fmla="*/ 2155825 w 3733800"/>
              <a:gd name="connsiteY29" fmla="*/ 184150 h 479425"/>
              <a:gd name="connsiteX30" fmla="*/ 3086100 w 3733800"/>
              <a:gd name="connsiteY30" fmla="*/ 184150 h 479425"/>
              <a:gd name="connsiteX31" fmla="*/ 3343275 w 3733800"/>
              <a:gd name="connsiteY31" fmla="*/ 180975 h 479425"/>
              <a:gd name="connsiteX32" fmla="*/ 3413125 w 3733800"/>
              <a:gd name="connsiteY32" fmla="*/ 180975 h 479425"/>
              <a:gd name="connsiteX33" fmla="*/ 3463925 w 3733800"/>
              <a:gd name="connsiteY33" fmla="*/ 171450 h 479425"/>
              <a:gd name="connsiteX34" fmla="*/ 3517900 w 3733800"/>
              <a:gd name="connsiteY34" fmla="*/ 155575 h 479425"/>
              <a:gd name="connsiteX35" fmla="*/ 3597275 w 3733800"/>
              <a:gd name="connsiteY35" fmla="*/ 104775 h 479425"/>
              <a:gd name="connsiteX36" fmla="*/ 3644900 w 3733800"/>
              <a:gd name="connsiteY36" fmla="*/ 50800 h 479425"/>
              <a:gd name="connsiteX37" fmla="*/ 3673475 w 3733800"/>
              <a:gd name="connsiteY37" fmla="*/ 19050 h 479425"/>
              <a:gd name="connsiteX38" fmla="*/ 3698875 w 3733800"/>
              <a:gd name="connsiteY38" fmla="*/ 0 h 479425"/>
              <a:gd name="connsiteX39" fmla="*/ 3711575 w 3733800"/>
              <a:gd name="connsiteY39" fmla="*/ 0 h 479425"/>
              <a:gd name="connsiteX40" fmla="*/ 3727450 w 3733800"/>
              <a:gd name="connsiteY40" fmla="*/ 9525 h 479425"/>
              <a:gd name="connsiteX41" fmla="*/ 3733800 w 3733800"/>
              <a:gd name="connsiteY41" fmla="*/ 31750 h 479425"/>
              <a:gd name="connsiteX42" fmla="*/ 3717925 w 3733800"/>
              <a:gd name="connsiteY42" fmla="*/ 98425 h 479425"/>
              <a:gd name="connsiteX43" fmla="*/ 3686175 w 3733800"/>
              <a:gd name="connsiteY43" fmla="*/ 184150 h 479425"/>
              <a:gd name="connsiteX44" fmla="*/ 3644900 w 3733800"/>
              <a:gd name="connsiteY44" fmla="*/ 279400 h 479425"/>
              <a:gd name="connsiteX45" fmla="*/ 3590925 w 3733800"/>
              <a:gd name="connsiteY45" fmla="*/ 381000 h 479425"/>
              <a:gd name="connsiteX46" fmla="*/ 3549650 w 3733800"/>
              <a:gd name="connsiteY46" fmla="*/ 431800 h 479425"/>
              <a:gd name="connsiteX47" fmla="*/ 3511550 w 3733800"/>
              <a:gd name="connsiteY47" fmla="*/ 463550 h 479425"/>
              <a:gd name="connsiteX48" fmla="*/ 3479800 w 3733800"/>
              <a:gd name="connsiteY48" fmla="*/ 476250 h 479425"/>
              <a:gd name="connsiteX49" fmla="*/ 3454400 w 3733800"/>
              <a:gd name="connsiteY49" fmla="*/ 479425 h 479425"/>
              <a:gd name="connsiteX50" fmla="*/ 3406775 w 3733800"/>
              <a:gd name="connsiteY50" fmla="*/ 460375 h 479425"/>
              <a:gd name="connsiteX51" fmla="*/ 3333750 w 3733800"/>
              <a:gd name="connsiteY51" fmla="*/ 434975 h 479425"/>
              <a:gd name="connsiteX52" fmla="*/ 3244850 w 3733800"/>
              <a:gd name="connsiteY52" fmla="*/ 419100 h 479425"/>
              <a:gd name="connsiteX53" fmla="*/ 3060700 w 3733800"/>
              <a:gd name="connsiteY53" fmla="*/ 406400 h 479425"/>
              <a:gd name="connsiteX54" fmla="*/ 2784475 w 3733800"/>
              <a:gd name="connsiteY54" fmla="*/ 396875 h 479425"/>
              <a:gd name="connsiteX55" fmla="*/ 2105025 w 3733800"/>
              <a:gd name="connsiteY55" fmla="*/ 390525 h 47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33800" h="479425">
                <a:moveTo>
                  <a:pt x="2105025" y="390525"/>
                </a:moveTo>
                <a:lnTo>
                  <a:pt x="1555750" y="390525"/>
                </a:lnTo>
                <a:lnTo>
                  <a:pt x="1231900" y="400050"/>
                </a:lnTo>
                <a:lnTo>
                  <a:pt x="981075" y="409575"/>
                </a:lnTo>
                <a:lnTo>
                  <a:pt x="720725" y="419100"/>
                </a:lnTo>
                <a:lnTo>
                  <a:pt x="568325" y="425450"/>
                </a:lnTo>
                <a:lnTo>
                  <a:pt x="415925" y="434975"/>
                </a:lnTo>
                <a:lnTo>
                  <a:pt x="317500" y="441325"/>
                </a:lnTo>
                <a:lnTo>
                  <a:pt x="219075" y="447675"/>
                </a:lnTo>
                <a:lnTo>
                  <a:pt x="161925" y="450850"/>
                </a:lnTo>
                <a:lnTo>
                  <a:pt x="127000" y="447675"/>
                </a:lnTo>
                <a:lnTo>
                  <a:pt x="66675" y="438150"/>
                </a:lnTo>
                <a:lnTo>
                  <a:pt x="31750" y="425450"/>
                </a:lnTo>
                <a:lnTo>
                  <a:pt x="9525" y="409575"/>
                </a:lnTo>
                <a:lnTo>
                  <a:pt x="0" y="377825"/>
                </a:lnTo>
                <a:lnTo>
                  <a:pt x="3175" y="342900"/>
                </a:lnTo>
                <a:lnTo>
                  <a:pt x="12700" y="311150"/>
                </a:lnTo>
                <a:lnTo>
                  <a:pt x="38100" y="279400"/>
                </a:lnTo>
                <a:lnTo>
                  <a:pt x="82550" y="250825"/>
                </a:lnTo>
                <a:lnTo>
                  <a:pt x="139700" y="219075"/>
                </a:lnTo>
                <a:lnTo>
                  <a:pt x="215900" y="187325"/>
                </a:lnTo>
                <a:lnTo>
                  <a:pt x="304800" y="165100"/>
                </a:lnTo>
                <a:lnTo>
                  <a:pt x="400050" y="146050"/>
                </a:lnTo>
                <a:lnTo>
                  <a:pt x="482600" y="142875"/>
                </a:lnTo>
                <a:lnTo>
                  <a:pt x="523875" y="146050"/>
                </a:lnTo>
                <a:lnTo>
                  <a:pt x="596900" y="168275"/>
                </a:lnTo>
                <a:lnTo>
                  <a:pt x="644525" y="174625"/>
                </a:lnTo>
                <a:lnTo>
                  <a:pt x="1028700" y="180975"/>
                </a:lnTo>
                <a:lnTo>
                  <a:pt x="1549400" y="184150"/>
                </a:lnTo>
                <a:lnTo>
                  <a:pt x="2155825" y="184150"/>
                </a:lnTo>
                <a:lnTo>
                  <a:pt x="3086100" y="184150"/>
                </a:lnTo>
                <a:lnTo>
                  <a:pt x="3343275" y="180975"/>
                </a:lnTo>
                <a:lnTo>
                  <a:pt x="3413125" y="180975"/>
                </a:lnTo>
                <a:lnTo>
                  <a:pt x="3463925" y="171450"/>
                </a:lnTo>
                <a:lnTo>
                  <a:pt x="3517900" y="155575"/>
                </a:lnTo>
                <a:lnTo>
                  <a:pt x="3597275" y="104775"/>
                </a:lnTo>
                <a:lnTo>
                  <a:pt x="3644900" y="50800"/>
                </a:lnTo>
                <a:lnTo>
                  <a:pt x="3673475" y="19050"/>
                </a:lnTo>
                <a:lnTo>
                  <a:pt x="3698875" y="0"/>
                </a:lnTo>
                <a:lnTo>
                  <a:pt x="3711575" y="0"/>
                </a:lnTo>
                <a:lnTo>
                  <a:pt x="3727450" y="9525"/>
                </a:lnTo>
                <a:lnTo>
                  <a:pt x="3733800" y="31750"/>
                </a:lnTo>
                <a:lnTo>
                  <a:pt x="3717925" y="98425"/>
                </a:lnTo>
                <a:lnTo>
                  <a:pt x="3686175" y="184150"/>
                </a:lnTo>
                <a:lnTo>
                  <a:pt x="3644900" y="279400"/>
                </a:lnTo>
                <a:lnTo>
                  <a:pt x="3590925" y="381000"/>
                </a:lnTo>
                <a:lnTo>
                  <a:pt x="3549650" y="431800"/>
                </a:lnTo>
                <a:lnTo>
                  <a:pt x="3511550" y="463550"/>
                </a:lnTo>
                <a:lnTo>
                  <a:pt x="3479800" y="476250"/>
                </a:lnTo>
                <a:lnTo>
                  <a:pt x="3454400" y="479425"/>
                </a:lnTo>
                <a:lnTo>
                  <a:pt x="3406775" y="460375"/>
                </a:lnTo>
                <a:lnTo>
                  <a:pt x="3333750" y="434975"/>
                </a:lnTo>
                <a:lnTo>
                  <a:pt x="3244850" y="419100"/>
                </a:lnTo>
                <a:lnTo>
                  <a:pt x="3060700" y="406400"/>
                </a:lnTo>
                <a:lnTo>
                  <a:pt x="2784475" y="396875"/>
                </a:lnTo>
                <a:lnTo>
                  <a:pt x="2105025" y="390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41743D-95B3-B94C-8AB3-75A1315CEAB8}"/>
              </a:ext>
            </a:extLst>
          </p:cNvPr>
          <p:cNvSpPr/>
          <p:nvPr/>
        </p:nvSpPr>
        <p:spPr>
          <a:xfrm rot="16200000">
            <a:off x="2169319" y="3228181"/>
            <a:ext cx="2822575" cy="423863"/>
          </a:xfrm>
          <a:custGeom>
            <a:avLst/>
            <a:gdLst>
              <a:gd name="connsiteX0" fmla="*/ 1426369 w 2821782"/>
              <a:gd name="connsiteY0" fmla="*/ 383381 h 423862"/>
              <a:gd name="connsiteX1" fmla="*/ 814388 w 2821782"/>
              <a:gd name="connsiteY1" fmla="*/ 392906 h 423862"/>
              <a:gd name="connsiteX2" fmla="*/ 357188 w 2821782"/>
              <a:gd name="connsiteY2" fmla="*/ 397669 h 423862"/>
              <a:gd name="connsiteX3" fmla="*/ 242888 w 2821782"/>
              <a:gd name="connsiteY3" fmla="*/ 397669 h 423862"/>
              <a:gd name="connsiteX4" fmla="*/ 195263 w 2821782"/>
              <a:gd name="connsiteY4" fmla="*/ 395287 h 423862"/>
              <a:gd name="connsiteX5" fmla="*/ 150019 w 2821782"/>
              <a:gd name="connsiteY5" fmla="*/ 388144 h 423862"/>
              <a:gd name="connsiteX6" fmla="*/ 104775 w 2821782"/>
              <a:gd name="connsiteY6" fmla="*/ 373856 h 423862"/>
              <a:gd name="connsiteX7" fmla="*/ 64294 w 2821782"/>
              <a:gd name="connsiteY7" fmla="*/ 357187 h 423862"/>
              <a:gd name="connsiteX8" fmla="*/ 30957 w 2821782"/>
              <a:gd name="connsiteY8" fmla="*/ 333375 h 423862"/>
              <a:gd name="connsiteX9" fmla="*/ 11907 w 2821782"/>
              <a:gd name="connsiteY9" fmla="*/ 309562 h 423862"/>
              <a:gd name="connsiteX10" fmla="*/ 0 w 2821782"/>
              <a:gd name="connsiteY10" fmla="*/ 283369 h 423862"/>
              <a:gd name="connsiteX11" fmla="*/ 0 w 2821782"/>
              <a:gd name="connsiteY11" fmla="*/ 259556 h 423862"/>
              <a:gd name="connsiteX12" fmla="*/ 16669 w 2821782"/>
              <a:gd name="connsiteY12" fmla="*/ 230981 h 423862"/>
              <a:gd name="connsiteX13" fmla="*/ 42863 w 2821782"/>
              <a:gd name="connsiteY13" fmla="*/ 211931 h 423862"/>
              <a:gd name="connsiteX14" fmla="*/ 85725 w 2821782"/>
              <a:gd name="connsiteY14" fmla="*/ 190500 h 423862"/>
              <a:gd name="connsiteX15" fmla="*/ 161925 w 2821782"/>
              <a:gd name="connsiteY15" fmla="*/ 169069 h 423862"/>
              <a:gd name="connsiteX16" fmla="*/ 269082 w 2821782"/>
              <a:gd name="connsiteY16" fmla="*/ 150019 h 423862"/>
              <a:gd name="connsiteX17" fmla="*/ 385763 w 2821782"/>
              <a:gd name="connsiteY17" fmla="*/ 145256 h 423862"/>
              <a:gd name="connsiteX18" fmla="*/ 635794 w 2821782"/>
              <a:gd name="connsiteY18" fmla="*/ 154781 h 423862"/>
              <a:gd name="connsiteX19" fmla="*/ 1128713 w 2821782"/>
              <a:gd name="connsiteY19" fmla="*/ 161925 h 423862"/>
              <a:gd name="connsiteX20" fmla="*/ 1659732 w 2821782"/>
              <a:gd name="connsiteY20" fmla="*/ 161925 h 423862"/>
              <a:gd name="connsiteX21" fmla="*/ 2205038 w 2821782"/>
              <a:gd name="connsiteY21" fmla="*/ 154781 h 423862"/>
              <a:gd name="connsiteX22" fmla="*/ 2462213 w 2821782"/>
              <a:gd name="connsiteY22" fmla="*/ 150019 h 423862"/>
              <a:gd name="connsiteX23" fmla="*/ 2526507 w 2821782"/>
              <a:gd name="connsiteY23" fmla="*/ 147637 h 423862"/>
              <a:gd name="connsiteX24" fmla="*/ 2564607 w 2821782"/>
              <a:gd name="connsiteY24" fmla="*/ 145256 h 423862"/>
              <a:gd name="connsiteX25" fmla="*/ 2597944 w 2821782"/>
              <a:gd name="connsiteY25" fmla="*/ 133350 h 423862"/>
              <a:gd name="connsiteX26" fmla="*/ 2638425 w 2821782"/>
              <a:gd name="connsiteY26" fmla="*/ 114300 h 423862"/>
              <a:gd name="connsiteX27" fmla="*/ 2688432 w 2821782"/>
              <a:gd name="connsiteY27" fmla="*/ 80962 h 423862"/>
              <a:gd name="connsiteX28" fmla="*/ 2736057 w 2821782"/>
              <a:gd name="connsiteY28" fmla="*/ 38100 h 423862"/>
              <a:gd name="connsiteX29" fmla="*/ 2764632 w 2821782"/>
              <a:gd name="connsiteY29" fmla="*/ 14287 h 423862"/>
              <a:gd name="connsiteX30" fmla="*/ 2786063 w 2821782"/>
              <a:gd name="connsiteY30" fmla="*/ 0 h 423862"/>
              <a:gd name="connsiteX31" fmla="*/ 2802732 w 2821782"/>
              <a:gd name="connsiteY31" fmla="*/ 0 h 423862"/>
              <a:gd name="connsiteX32" fmla="*/ 2817019 w 2821782"/>
              <a:gd name="connsiteY32" fmla="*/ 2381 h 423862"/>
              <a:gd name="connsiteX33" fmla="*/ 2821782 w 2821782"/>
              <a:gd name="connsiteY33" fmla="*/ 9525 h 423862"/>
              <a:gd name="connsiteX34" fmla="*/ 2819400 w 2821782"/>
              <a:gd name="connsiteY34" fmla="*/ 26194 h 423862"/>
              <a:gd name="connsiteX35" fmla="*/ 2800350 w 2821782"/>
              <a:gd name="connsiteY35" fmla="*/ 83344 h 423862"/>
              <a:gd name="connsiteX36" fmla="*/ 2762250 w 2821782"/>
              <a:gd name="connsiteY36" fmla="*/ 180975 h 423862"/>
              <a:gd name="connsiteX37" fmla="*/ 2733675 w 2821782"/>
              <a:gd name="connsiteY37" fmla="*/ 245269 h 423862"/>
              <a:gd name="connsiteX38" fmla="*/ 2702719 w 2821782"/>
              <a:gd name="connsiteY38" fmla="*/ 292894 h 423862"/>
              <a:gd name="connsiteX39" fmla="*/ 2669382 w 2821782"/>
              <a:gd name="connsiteY39" fmla="*/ 333375 h 423862"/>
              <a:gd name="connsiteX40" fmla="*/ 2628900 w 2821782"/>
              <a:gd name="connsiteY40" fmla="*/ 369094 h 423862"/>
              <a:gd name="connsiteX41" fmla="*/ 2578894 w 2821782"/>
              <a:gd name="connsiteY41" fmla="*/ 404812 h 423862"/>
              <a:gd name="connsiteX42" fmla="*/ 2555082 w 2821782"/>
              <a:gd name="connsiteY42" fmla="*/ 421481 h 423862"/>
              <a:gd name="connsiteX43" fmla="*/ 2536032 w 2821782"/>
              <a:gd name="connsiteY43" fmla="*/ 423862 h 423862"/>
              <a:gd name="connsiteX44" fmla="*/ 2502694 w 2821782"/>
              <a:gd name="connsiteY44" fmla="*/ 419100 h 423862"/>
              <a:gd name="connsiteX45" fmla="*/ 2469357 w 2821782"/>
              <a:gd name="connsiteY45" fmla="*/ 409575 h 423862"/>
              <a:gd name="connsiteX46" fmla="*/ 2390775 w 2821782"/>
              <a:gd name="connsiteY46" fmla="*/ 376237 h 423862"/>
              <a:gd name="connsiteX47" fmla="*/ 2364582 w 2821782"/>
              <a:gd name="connsiteY47" fmla="*/ 373856 h 423862"/>
              <a:gd name="connsiteX48" fmla="*/ 2033588 w 2821782"/>
              <a:gd name="connsiteY48" fmla="*/ 378619 h 423862"/>
              <a:gd name="connsiteX49" fmla="*/ 1426369 w 2821782"/>
              <a:gd name="connsiteY49" fmla="*/ 383381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21782" h="423862">
                <a:moveTo>
                  <a:pt x="1426369" y="383381"/>
                </a:moveTo>
                <a:lnTo>
                  <a:pt x="814388" y="392906"/>
                </a:lnTo>
                <a:lnTo>
                  <a:pt x="357188" y="397669"/>
                </a:lnTo>
                <a:lnTo>
                  <a:pt x="242888" y="397669"/>
                </a:lnTo>
                <a:lnTo>
                  <a:pt x="195263" y="395287"/>
                </a:lnTo>
                <a:lnTo>
                  <a:pt x="150019" y="388144"/>
                </a:lnTo>
                <a:lnTo>
                  <a:pt x="104775" y="373856"/>
                </a:lnTo>
                <a:lnTo>
                  <a:pt x="64294" y="357187"/>
                </a:lnTo>
                <a:lnTo>
                  <a:pt x="30957" y="333375"/>
                </a:lnTo>
                <a:lnTo>
                  <a:pt x="11907" y="309562"/>
                </a:lnTo>
                <a:lnTo>
                  <a:pt x="0" y="283369"/>
                </a:lnTo>
                <a:lnTo>
                  <a:pt x="0" y="259556"/>
                </a:lnTo>
                <a:lnTo>
                  <a:pt x="16669" y="230981"/>
                </a:lnTo>
                <a:lnTo>
                  <a:pt x="42863" y="211931"/>
                </a:lnTo>
                <a:lnTo>
                  <a:pt x="85725" y="190500"/>
                </a:lnTo>
                <a:lnTo>
                  <a:pt x="161925" y="169069"/>
                </a:lnTo>
                <a:lnTo>
                  <a:pt x="269082" y="150019"/>
                </a:lnTo>
                <a:lnTo>
                  <a:pt x="385763" y="145256"/>
                </a:lnTo>
                <a:lnTo>
                  <a:pt x="635794" y="154781"/>
                </a:lnTo>
                <a:lnTo>
                  <a:pt x="1128713" y="161925"/>
                </a:lnTo>
                <a:lnTo>
                  <a:pt x="1659732" y="161925"/>
                </a:lnTo>
                <a:lnTo>
                  <a:pt x="2205038" y="154781"/>
                </a:lnTo>
                <a:lnTo>
                  <a:pt x="2462213" y="150019"/>
                </a:lnTo>
                <a:lnTo>
                  <a:pt x="2526507" y="147637"/>
                </a:lnTo>
                <a:lnTo>
                  <a:pt x="2564607" y="145256"/>
                </a:lnTo>
                <a:lnTo>
                  <a:pt x="2597944" y="133350"/>
                </a:lnTo>
                <a:lnTo>
                  <a:pt x="2638425" y="114300"/>
                </a:lnTo>
                <a:lnTo>
                  <a:pt x="2688432" y="80962"/>
                </a:lnTo>
                <a:lnTo>
                  <a:pt x="2736057" y="38100"/>
                </a:lnTo>
                <a:lnTo>
                  <a:pt x="2764632" y="14287"/>
                </a:lnTo>
                <a:lnTo>
                  <a:pt x="2786063" y="0"/>
                </a:lnTo>
                <a:lnTo>
                  <a:pt x="2802732" y="0"/>
                </a:lnTo>
                <a:lnTo>
                  <a:pt x="2817019" y="2381"/>
                </a:lnTo>
                <a:lnTo>
                  <a:pt x="2821782" y="9525"/>
                </a:lnTo>
                <a:lnTo>
                  <a:pt x="2819400" y="26194"/>
                </a:lnTo>
                <a:lnTo>
                  <a:pt x="2800350" y="83344"/>
                </a:lnTo>
                <a:lnTo>
                  <a:pt x="2762250" y="180975"/>
                </a:lnTo>
                <a:lnTo>
                  <a:pt x="2733675" y="245269"/>
                </a:lnTo>
                <a:lnTo>
                  <a:pt x="2702719" y="292894"/>
                </a:lnTo>
                <a:lnTo>
                  <a:pt x="2669382" y="333375"/>
                </a:lnTo>
                <a:lnTo>
                  <a:pt x="2628900" y="369094"/>
                </a:lnTo>
                <a:lnTo>
                  <a:pt x="2578894" y="404812"/>
                </a:lnTo>
                <a:lnTo>
                  <a:pt x="2555082" y="421481"/>
                </a:lnTo>
                <a:lnTo>
                  <a:pt x="2536032" y="423862"/>
                </a:lnTo>
                <a:lnTo>
                  <a:pt x="2502694" y="419100"/>
                </a:lnTo>
                <a:lnTo>
                  <a:pt x="2469357" y="409575"/>
                </a:lnTo>
                <a:lnTo>
                  <a:pt x="2390775" y="376237"/>
                </a:lnTo>
                <a:lnTo>
                  <a:pt x="2364582" y="373856"/>
                </a:lnTo>
                <a:lnTo>
                  <a:pt x="2033588" y="378619"/>
                </a:lnTo>
                <a:lnTo>
                  <a:pt x="1426369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D713DDC-1ACA-684E-B1E4-08ABF1CD9962}"/>
              </a:ext>
            </a:extLst>
          </p:cNvPr>
          <p:cNvSpPr/>
          <p:nvPr/>
        </p:nvSpPr>
        <p:spPr>
          <a:xfrm>
            <a:off x="5553075" y="1754188"/>
            <a:ext cx="598488" cy="819150"/>
          </a:xfrm>
          <a:custGeom>
            <a:avLst/>
            <a:gdLst>
              <a:gd name="connsiteX0" fmla="*/ 100013 w 597694"/>
              <a:gd name="connsiteY0" fmla="*/ 561975 h 819150"/>
              <a:gd name="connsiteX1" fmla="*/ 178594 w 597694"/>
              <a:gd name="connsiteY1" fmla="*/ 373857 h 819150"/>
              <a:gd name="connsiteX2" fmla="*/ 216694 w 597694"/>
              <a:gd name="connsiteY2" fmla="*/ 271463 h 819150"/>
              <a:gd name="connsiteX3" fmla="*/ 235744 w 597694"/>
              <a:gd name="connsiteY3" fmla="*/ 204788 h 819150"/>
              <a:gd name="connsiteX4" fmla="*/ 238125 w 597694"/>
              <a:gd name="connsiteY4" fmla="*/ 178594 h 819150"/>
              <a:gd name="connsiteX5" fmla="*/ 238125 w 597694"/>
              <a:gd name="connsiteY5" fmla="*/ 147638 h 819150"/>
              <a:gd name="connsiteX6" fmla="*/ 230981 w 597694"/>
              <a:gd name="connsiteY6" fmla="*/ 128588 h 819150"/>
              <a:gd name="connsiteX7" fmla="*/ 219075 w 597694"/>
              <a:gd name="connsiteY7" fmla="*/ 100013 h 819150"/>
              <a:gd name="connsiteX8" fmla="*/ 164306 w 597694"/>
              <a:gd name="connsiteY8" fmla="*/ 14288 h 819150"/>
              <a:gd name="connsiteX9" fmla="*/ 402431 w 597694"/>
              <a:gd name="connsiteY9" fmla="*/ 0 h 819150"/>
              <a:gd name="connsiteX10" fmla="*/ 523875 w 597694"/>
              <a:gd name="connsiteY10" fmla="*/ 111919 h 819150"/>
              <a:gd name="connsiteX11" fmla="*/ 573881 w 597694"/>
              <a:gd name="connsiteY11" fmla="*/ 152400 h 819150"/>
              <a:gd name="connsiteX12" fmla="*/ 585788 w 597694"/>
              <a:gd name="connsiteY12" fmla="*/ 164307 h 819150"/>
              <a:gd name="connsiteX13" fmla="*/ 595313 w 597694"/>
              <a:gd name="connsiteY13" fmla="*/ 180975 h 819150"/>
              <a:gd name="connsiteX14" fmla="*/ 597694 w 597694"/>
              <a:gd name="connsiteY14" fmla="*/ 197644 h 819150"/>
              <a:gd name="connsiteX15" fmla="*/ 590550 w 597694"/>
              <a:gd name="connsiteY15" fmla="*/ 223838 h 819150"/>
              <a:gd name="connsiteX16" fmla="*/ 573881 w 597694"/>
              <a:gd name="connsiteY16" fmla="*/ 240507 h 819150"/>
              <a:gd name="connsiteX17" fmla="*/ 528638 w 597694"/>
              <a:gd name="connsiteY17" fmla="*/ 259557 h 819150"/>
              <a:gd name="connsiteX18" fmla="*/ 504825 w 597694"/>
              <a:gd name="connsiteY18" fmla="*/ 269082 h 819150"/>
              <a:gd name="connsiteX19" fmla="*/ 411956 w 597694"/>
              <a:gd name="connsiteY19" fmla="*/ 385763 h 819150"/>
              <a:gd name="connsiteX20" fmla="*/ 269081 w 597694"/>
              <a:gd name="connsiteY20" fmla="*/ 552450 h 819150"/>
              <a:gd name="connsiteX21" fmla="*/ 90488 w 597694"/>
              <a:gd name="connsiteY21" fmla="*/ 752475 h 819150"/>
              <a:gd name="connsiteX22" fmla="*/ 66675 w 597694"/>
              <a:gd name="connsiteY22" fmla="*/ 812007 h 819150"/>
              <a:gd name="connsiteX23" fmla="*/ 0 w 597694"/>
              <a:gd name="connsiteY23" fmla="*/ 819150 h 819150"/>
              <a:gd name="connsiteX24" fmla="*/ 26194 w 597694"/>
              <a:gd name="connsiteY24" fmla="*/ 733425 h 819150"/>
              <a:gd name="connsiteX25" fmla="*/ 100013 w 597694"/>
              <a:gd name="connsiteY25" fmla="*/ 56197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97694" h="819150">
                <a:moveTo>
                  <a:pt x="100013" y="561975"/>
                </a:moveTo>
                <a:lnTo>
                  <a:pt x="178594" y="373857"/>
                </a:lnTo>
                <a:lnTo>
                  <a:pt x="216694" y="271463"/>
                </a:lnTo>
                <a:lnTo>
                  <a:pt x="235744" y="204788"/>
                </a:lnTo>
                <a:lnTo>
                  <a:pt x="238125" y="178594"/>
                </a:lnTo>
                <a:lnTo>
                  <a:pt x="238125" y="147638"/>
                </a:lnTo>
                <a:lnTo>
                  <a:pt x="230981" y="128588"/>
                </a:lnTo>
                <a:lnTo>
                  <a:pt x="219075" y="100013"/>
                </a:lnTo>
                <a:lnTo>
                  <a:pt x="164306" y="14288"/>
                </a:lnTo>
                <a:lnTo>
                  <a:pt x="402431" y="0"/>
                </a:lnTo>
                <a:lnTo>
                  <a:pt x="523875" y="111919"/>
                </a:lnTo>
                <a:lnTo>
                  <a:pt x="573881" y="152400"/>
                </a:lnTo>
                <a:lnTo>
                  <a:pt x="585788" y="164307"/>
                </a:lnTo>
                <a:lnTo>
                  <a:pt x="595313" y="180975"/>
                </a:lnTo>
                <a:lnTo>
                  <a:pt x="597694" y="197644"/>
                </a:lnTo>
                <a:lnTo>
                  <a:pt x="590550" y="223838"/>
                </a:lnTo>
                <a:lnTo>
                  <a:pt x="573881" y="240507"/>
                </a:lnTo>
                <a:lnTo>
                  <a:pt x="528638" y="259557"/>
                </a:lnTo>
                <a:lnTo>
                  <a:pt x="504825" y="269082"/>
                </a:lnTo>
                <a:lnTo>
                  <a:pt x="411956" y="385763"/>
                </a:lnTo>
                <a:lnTo>
                  <a:pt x="269081" y="552450"/>
                </a:lnTo>
                <a:lnTo>
                  <a:pt x="90488" y="752475"/>
                </a:lnTo>
                <a:lnTo>
                  <a:pt x="66675" y="812007"/>
                </a:lnTo>
                <a:lnTo>
                  <a:pt x="0" y="819150"/>
                </a:lnTo>
                <a:lnTo>
                  <a:pt x="26194" y="733425"/>
                </a:lnTo>
                <a:lnTo>
                  <a:pt x="100013" y="561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B4C822D-CC6C-9C4A-8814-00206017B2D3}"/>
              </a:ext>
            </a:extLst>
          </p:cNvPr>
          <p:cNvSpPr/>
          <p:nvPr/>
        </p:nvSpPr>
        <p:spPr>
          <a:xfrm rot="16200000">
            <a:off x="4883943" y="2663032"/>
            <a:ext cx="2405063" cy="1670050"/>
          </a:xfrm>
          <a:custGeom>
            <a:avLst/>
            <a:gdLst>
              <a:gd name="connsiteX0" fmla="*/ 950119 w 2405063"/>
              <a:gd name="connsiteY0" fmla="*/ 1626393 h 1669256"/>
              <a:gd name="connsiteX1" fmla="*/ 500063 w 2405063"/>
              <a:gd name="connsiteY1" fmla="*/ 1616868 h 1669256"/>
              <a:gd name="connsiteX2" fmla="*/ 283369 w 2405063"/>
              <a:gd name="connsiteY2" fmla="*/ 1616868 h 1669256"/>
              <a:gd name="connsiteX3" fmla="*/ 188119 w 2405063"/>
              <a:gd name="connsiteY3" fmla="*/ 1609725 h 1669256"/>
              <a:gd name="connsiteX4" fmla="*/ 133350 w 2405063"/>
              <a:gd name="connsiteY4" fmla="*/ 1602581 h 1669256"/>
              <a:gd name="connsiteX5" fmla="*/ 109538 w 2405063"/>
              <a:gd name="connsiteY5" fmla="*/ 1597818 h 1669256"/>
              <a:gd name="connsiteX6" fmla="*/ 76200 w 2405063"/>
              <a:gd name="connsiteY6" fmla="*/ 1585912 h 1669256"/>
              <a:gd name="connsiteX7" fmla="*/ 47625 w 2405063"/>
              <a:gd name="connsiteY7" fmla="*/ 1569243 h 1669256"/>
              <a:gd name="connsiteX8" fmla="*/ 26194 w 2405063"/>
              <a:gd name="connsiteY8" fmla="*/ 1550193 h 1669256"/>
              <a:gd name="connsiteX9" fmla="*/ 11906 w 2405063"/>
              <a:gd name="connsiteY9" fmla="*/ 1531143 h 1669256"/>
              <a:gd name="connsiteX10" fmla="*/ 2381 w 2405063"/>
              <a:gd name="connsiteY10" fmla="*/ 1507331 h 1669256"/>
              <a:gd name="connsiteX11" fmla="*/ 0 w 2405063"/>
              <a:gd name="connsiteY11" fmla="*/ 1483518 h 1669256"/>
              <a:gd name="connsiteX12" fmla="*/ 0 w 2405063"/>
              <a:gd name="connsiteY12" fmla="*/ 1462087 h 1669256"/>
              <a:gd name="connsiteX13" fmla="*/ 9525 w 2405063"/>
              <a:gd name="connsiteY13" fmla="*/ 1438275 h 1669256"/>
              <a:gd name="connsiteX14" fmla="*/ 23813 w 2405063"/>
              <a:gd name="connsiteY14" fmla="*/ 1421606 h 1669256"/>
              <a:gd name="connsiteX15" fmla="*/ 50006 w 2405063"/>
              <a:gd name="connsiteY15" fmla="*/ 1397793 h 1669256"/>
              <a:gd name="connsiteX16" fmla="*/ 121444 w 2405063"/>
              <a:gd name="connsiteY16" fmla="*/ 1364456 h 1669256"/>
              <a:gd name="connsiteX17" fmla="*/ 280988 w 2405063"/>
              <a:gd name="connsiteY17" fmla="*/ 1369218 h 1669256"/>
              <a:gd name="connsiteX18" fmla="*/ 550069 w 2405063"/>
              <a:gd name="connsiteY18" fmla="*/ 1385887 h 1669256"/>
              <a:gd name="connsiteX19" fmla="*/ 847725 w 2405063"/>
              <a:gd name="connsiteY19" fmla="*/ 1388268 h 1669256"/>
              <a:gd name="connsiteX20" fmla="*/ 1016794 w 2405063"/>
              <a:gd name="connsiteY20" fmla="*/ 1390650 h 1669256"/>
              <a:gd name="connsiteX21" fmla="*/ 1562100 w 2405063"/>
              <a:gd name="connsiteY21" fmla="*/ 1393031 h 1669256"/>
              <a:gd name="connsiteX22" fmla="*/ 1743075 w 2405063"/>
              <a:gd name="connsiteY22" fmla="*/ 1390650 h 1669256"/>
              <a:gd name="connsiteX23" fmla="*/ 2019300 w 2405063"/>
              <a:gd name="connsiteY23" fmla="*/ 1393031 h 1669256"/>
              <a:gd name="connsiteX24" fmla="*/ 2105025 w 2405063"/>
              <a:gd name="connsiteY24" fmla="*/ 1390650 h 1669256"/>
              <a:gd name="connsiteX25" fmla="*/ 2150269 w 2405063"/>
              <a:gd name="connsiteY25" fmla="*/ 1388268 h 1669256"/>
              <a:gd name="connsiteX26" fmla="*/ 2174081 w 2405063"/>
              <a:gd name="connsiteY26" fmla="*/ 1378743 h 1669256"/>
              <a:gd name="connsiteX27" fmla="*/ 2195513 w 2405063"/>
              <a:gd name="connsiteY27" fmla="*/ 1357312 h 1669256"/>
              <a:gd name="connsiteX28" fmla="*/ 2205038 w 2405063"/>
              <a:gd name="connsiteY28" fmla="*/ 1331118 h 1669256"/>
              <a:gd name="connsiteX29" fmla="*/ 2207419 w 2405063"/>
              <a:gd name="connsiteY29" fmla="*/ 1295400 h 1669256"/>
              <a:gd name="connsiteX30" fmla="*/ 2157413 w 2405063"/>
              <a:gd name="connsiteY30" fmla="*/ 966787 h 1669256"/>
              <a:gd name="connsiteX31" fmla="*/ 2107406 w 2405063"/>
              <a:gd name="connsiteY31" fmla="*/ 631031 h 1669256"/>
              <a:gd name="connsiteX32" fmla="*/ 2047875 w 2405063"/>
              <a:gd name="connsiteY32" fmla="*/ 228600 h 1669256"/>
              <a:gd name="connsiteX33" fmla="*/ 2024063 w 2405063"/>
              <a:gd name="connsiteY33" fmla="*/ 64293 h 1669256"/>
              <a:gd name="connsiteX34" fmla="*/ 2178844 w 2405063"/>
              <a:gd name="connsiteY34" fmla="*/ 0 h 1669256"/>
              <a:gd name="connsiteX35" fmla="*/ 2188369 w 2405063"/>
              <a:gd name="connsiteY35" fmla="*/ 150018 h 1669256"/>
              <a:gd name="connsiteX36" fmla="*/ 2188369 w 2405063"/>
              <a:gd name="connsiteY36" fmla="*/ 323850 h 1669256"/>
              <a:gd name="connsiteX37" fmla="*/ 2202656 w 2405063"/>
              <a:gd name="connsiteY37" fmla="*/ 402431 h 1669256"/>
              <a:gd name="connsiteX38" fmla="*/ 2269331 w 2405063"/>
              <a:gd name="connsiteY38" fmla="*/ 702468 h 1669256"/>
              <a:gd name="connsiteX39" fmla="*/ 2319338 w 2405063"/>
              <a:gd name="connsiteY39" fmla="*/ 962025 h 1669256"/>
              <a:gd name="connsiteX40" fmla="*/ 2362200 w 2405063"/>
              <a:gd name="connsiteY40" fmla="*/ 1171575 h 1669256"/>
              <a:gd name="connsiteX41" fmla="*/ 2402681 w 2405063"/>
              <a:gd name="connsiteY41" fmla="*/ 1354931 h 1669256"/>
              <a:gd name="connsiteX42" fmla="*/ 2405063 w 2405063"/>
              <a:gd name="connsiteY42" fmla="*/ 1369218 h 1669256"/>
              <a:gd name="connsiteX43" fmla="*/ 2400300 w 2405063"/>
              <a:gd name="connsiteY43" fmla="*/ 1385887 h 1669256"/>
              <a:gd name="connsiteX44" fmla="*/ 2347913 w 2405063"/>
              <a:gd name="connsiteY44" fmla="*/ 1495425 h 1669256"/>
              <a:gd name="connsiteX45" fmla="*/ 2269331 w 2405063"/>
              <a:gd name="connsiteY45" fmla="*/ 1624012 h 1669256"/>
              <a:gd name="connsiteX46" fmla="*/ 2259806 w 2405063"/>
              <a:gd name="connsiteY46" fmla="*/ 1645443 h 1669256"/>
              <a:gd name="connsiteX47" fmla="*/ 2247900 w 2405063"/>
              <a:gd name="connsiteY47" fmla="*/ 1659731 h 1669256"/>
              <a:gd name="connsiteX48" fmla="*/ 2226469 w 2405063"/>
              <a:gd name="connsiteY48" fmla="*/ 1669256 h 1669256"/>
              <a:gd name="connsiteX49" fmla="*/ 2193131 w 2405063"/>
              <a:gd name="connsiteY49" fmla="*/ 1666875 h 1669256"/>
              <a:gd name="connsiteX50" fmla="*/ 2159794 w 2405063"/>
              <a:gd name="connsiteY50" fmla="*/ 1657350 h 1669256"/>
              <a:gd name="connsiteX51" fmla="*/ 2112169 w 2405063"/>
              <a:gd name="connsiteY51" fmla="*/ 1635918 h 1669256"/>
              <a:gd name="connsiteX52" fmla="*/ 1847850 w 2405063"/>
              <a:gd name="connsiteY52" fmla="*/ 1635918 h 1669256"/>
              <a:gd name="connsiteX53" fmla="*/ 1378744 w 2405063"/>
              <a:gd name="connsiteY53" fmla="*/ 1631156 h 1669256"/>
              <a:gd name="connsiteX54" fmla="*/ 950119 w 2405063"/>
              <a:gd name="connsiteY54" fmla="*/ 1626393 h 166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05063" h="1669256">
                <a:moveTo>
                  <a:pt x="950119" y="1626393"/>
                </a:moveTo>
                <a:lnTo>
                  <a:pt x="500063" y="1616868"/>
                </a:lnTo>
                <a:lnTo>
                  <a:pt x="283369" y="1616868"/>
                </a:lnTo>
                <a:lnTo>
                  <a:pt x="188119" y="1609725"/>
                </a:lnTo>
                <a:lnTo>
                  <a:pt x="133350" y="1602581"/>
                </a:lnTo>
                <a:lnTo>
                  <a:pt x="109538" y="1597818"/>
                </a:lnTo>
                <a:lnTo>
                  <a:pt x="76200" y="1585912"/>
                </a:lnTo>
                <a:lnTo>
                  <a:pt x="47625" y="1569243"/>
                </a:lnTo>
                <a:lnTo>
                  <a:pt x="26194" y="1550193"/>
                </a:lnTo>
                <a:lnTo>
                  <a:pt x="11906" y="1531143"/>
                </a:lnTo>
                <a:lnTo>
                  <a:pt x="2381" y="1507331"/>
                </a:lnTo>
                <a:lnTo>
                  <a:pt x="0" y="1483518"/>
                </a:lnTo>
                <a:lnTo>
                  <a:pt x="0" y="1462087"/>
                </a:lnTo>
                <a:lnTo>
                  <a:pt x="9525" y="1438275"/>
                </a:lnTo>
                <a:lnTo>
                  <a:pt x="23813" y="1421606"/>
                </a:lnTo>
                <a:lnTo>
                  <a:pt x="50006" y="1397793"/>
                </a:lnTo>
                <a:lnTo>
                  <a:pt x="121444" y="1364456"/>
                </a:lnTo>
                <a:lnTo>
                  <a:pt x="280988" y="1369218"/>
                </a:lnTo>
                <a:lnTo>
                  <a:pt x="550069" y="1385887"/>
                </a:lnTo>
                <a:lnTo>
                  <a:pt x="847725" y="1388268"/>
                </a:lnTo>
                <a:lnTo>
                  <a:pt x="1016794" y="1390650"/>
                </a:lnTo>
                <a:lnTo>
                  <a:pt x="1562100" y="1393031"/>
                </a:lnTo>
                <a:lnTo>
                  <a:pt x="1743075" y="1390650"/>
                </a:lnTo>
                <a:lnTo>
                  <a:pt x="2019300" y="1393031"/>
                </a:lnTo>
                <a:lnTo>
                  <a:pt x="2105025" y="1390650"/>
                </a:lnTo>
                <a:lnTo>
                  <a:pt x="2150269" y="1388268"/>
                </a:lnTo>
                <a:lnTo>
                  <a:pt x="2174081" y="1378743"/>
                </a:lnTo>
                <a:lnTo>
                  <a:pt x="2195513" y="1357312"/>
                </a:lnTo>
                <a:lnTo>
                  <a:pt x="2205038" y="1331118"/>
                </a:lnTo>
                <a:lnTo>
                  <a:pt x="2207419" y="1295400"/>
                </a:lnTo>
                <a:lnTo>
                  <a:pt x="2157413" y="966787"/>
                </a:lnTo>
                <a:lnTo>
                  <a:pt x="2107406" y="631031"/>
                </a:lnTo>
                <a:lnTo>
                  <a:pt x="2047875" y="228600"/>
                </a:lnTo>
                <a:lnTo>
                  <a:pt x="2024063" y="64293"/>
                </a:lnTo>
                <a:lnTo>
                  <a:pt x="2178844" y="0"/>
                </a:lnTo>
                <a:lnTo>
                  <a:pt x="2188369" y="150018"/>
                </a:lnTo>
                <a:lnTo>
                  <a:pt x="2188369" y="323850"/>
                </a:lnTo>
                <a:lnTo>
                  <a:pt x="2202656" y="402431"/>
                </a:lnTo>
                <a:lnTo>
                  <a:pt x="2269331" y="702468"/>
                </a:lnTo>
                <a:lnTo>
                  <a:pt x="2319338" y="962025"/>
                </a:lnTo>
                <a:lnTo>
                  <a:pt x="2362200" y="1171575"/>
                </a:lnTo>
                <a:lnTo>
                  <a:pt x="2402681" y="1354931"/>
                </a:lnTo>
                <a:lnTo>
                  <a:pt x="2405063" y="1369218"/>
                </a:lnTo>
                <a:lnTo>
                  <a:pt x="2400300" y="1385887"/>
                </a:lnTo>
                <a:lnTo>
                  <a:pt x="2347913" y="1495425"/>
                </a:lnTo>
                <a:lnTo>
                  <a:pt x="2269331" y="1624012"/>
                </a:lnTo>
                <a:lnTo>
                  <a:pt x="2259806" y="1645443"/>
                </a:lnTo>
                <a:lnTo>
                  <a:pt x="2247900" y="1659731"/>
                </a:lnTo>
                <a:lnTo>
                  <a:pt x="2226469" y="1669256"/>
                </a:lnTo>
                <a:lnTo>
                  <a:pt x="2193131" y="1666875"/>
                </a:lnTo>
                <a:lnTo>
                  <a:pt x="2159794" y="1657350"/>
                </a:lnTo>
                <a:lnTo>
                  <a:pt x="2112169" y="1635918"/>
                </a:lnTo>
                <a:lnTo>
                  <a:pt x="1847850" y="1635918"/>
                </a:lnTo>
                <a:lnTo>
                  <a:pt x="1378744" y="1631156"/>
                </a:lnTo>
                <a:lnTo>
                  <a:pt x="950119" y="16263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9B3D7CA-20AA-A147-84D4-7F984C6636D7}"/>
              </a:ext>
            </a:extLst>
          </p:cNvPr>
          <p:cNvSpPr/>
          <p:nvPr/>
        </p:nvSpPr>
        <p:spPr>
          <a:xfrm>
            <a:off x="5305425" y="2954338"/>
            <a:ext cx="1400175" cy="342900"/>
          </a:xfrm>
          <a:custGeom>
            <a:avLst/>
            <a:gdLst>
              <a:gd name="connsiteX0" fmla="*/ 733425 w 1400175"/>
              <a:gd name="connsiteY0" fmla="*/ 264319 h 342900"/>
              <a:gd name="connsiteX1" fmla="*/ 300038 w 1400175"/>
              <a:gd name="connsiteY1" fmla="*/ 330994 h 342900"/>
              <a:gd name="connsiteX2" fmla="*/ 242888 w 1400175"/>
              <a:gd name="connsiteY2" fmla="*/ 342900 h 342900"/>
              <a:gd name="connsiteX3" fmla="*/ 169069 w 1400175"/>
              <a:gd name="connsiteY3" fmla="*/ 335757 h 342900"/>
              <a:gd name="connsiteX4" fmla="*/ 9525 w 1400175"/>
              <a:gd name="connsiteY4" fmla="*/ 302419 h 342900"/>
              <a:gd name="connsiteX5" fmla="*/ 0 w 1400175"/>
              <a:gd name="connsiteY5" fmla="*/ 188119 h 342900"/>
              <a:gd name="connsiteX6" fmla="*/ 238125 w 1400175"/>
              <a:gd name="connsiteY6" fmla="*/ 183357 h 342900"/>
              <a:gd name="connsiteX7" fmla="*/ 357188 w 1400175"/>
              <a:gd name="connsiteY7" fmla="*/ 169069 h 342900"/>
              <a:gd name="connsiteX8" fmla="*/ 519113 w 1400175"/>
              <a:gd name="connsiteY8" fmla="*/ 142875 h 342900"/>
              <a:gd name="connsiteX9" fmla="*/ 673894 w 1400175"/>
              <a:gd name="connsiteY9" fmla="*/ 109538 h 342900"/>
              <a:gd name="connsiteX10" fmla="*/ 776288 w 1400175"/>
              <a:gd name="connsiteY10" fmla="*/ 90488 h 342900"/>
              <a:gd name="connsiteX11" fmla="*/ 859631 w 1400175"/>
              <a:gd name="connsiteY11" fmla="*/ 78582 h 342900"/>
              <a:gd name="connsiteX12" fmla="*/ 978694 w 1400175"/>
              <a:gd name="connsiteY12" fmla="*/ 57150 h 342900"/>
              <a:gd name="connsiteX13" fmla="*/ 1081088 w 1400175"/>
              <a:gd name="connsiteY13" fmla="*/ 30957 h 342900"/>
              <a:gd name="connsiteX14" fmla="*/ 1169194 w 1400175"/>
              <a:gd name="connsiteY14" fmla="*/ 0 h 342900"/>
              <a:gd name="connsiteX15" fmla="*/ 1393031 w 1400175"/>
              <a:gd name="connsiteY15" fmla="*/ 0 h 342900"/>
              <a:gd name="connsiteX16" fmla="*/ 1400175 w 1400175"/>
              <a:gd name="connsiteY16" fmla="*/ 178594 h 342900"/>
              <a:gd name="connsiteX17" fmla="*/ 1202531 w 1400175"/>
              <a:gd name="connsiteY17" fmla="*/ 202407 h 342900"/>
              <a:gd name="connsiteX18" fmla="*/ 1012031 w 1400175"/>
              <a:gd name="connsiteY18" fmla="*/ 228600 h 342900"/>
              <a:gd name="connsiteX19" fmla="*/ 733425 w 1400175"/>
              <a:gd name="connsiteY19" fmla="*/ 264319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00175" h="342900">
                <a:moveTo>
                  <a:pt x="733425" y="264319"/>
                </a:moveTo>
                <a:lnTo>
                  <a:pt x="300038" y="330994"/>
                </a:lnTo>
                <a:lnTo>
                  <a:pt x="242888" y="342900"/>
                </a:lnTo>
                <a:lnTo>
                  <a:pt x="169069" y="335757"/>
                </a:lnTo>
                <a:lnTo>
                  <a:pt x="9525" y="302419"/>
                </a:lnTo>
                <a:lnTo>
                  <a:pt x="0" y="188119"/>
                </a:lnTo>
                <a:lnTo>
                  <a:pt x="238125" y="183357"/>
                </a:lnTo>
                <a:lnTo>
                  <a:pt x="357188" y="169069"/>
                </a:lnTo>
                <a:lnTo>
                  <a:pt x="519113" y="142875"/>
                </a:lnTo>
                <a:lnTo>
                  <a:pt x="673894" y="109538"/>
                </a:lnTo>
                <a:lnTo>
                  <a:pt x="776288" y="90488"/>
                </a:lnTo>
                <a:lnTo>
                  <a:pt x="859631" y="78582"/>
                </a:lnTo>
                <a:lnTo>
                  <a:pt x="978694" y="57150"/>
                </a:lnTo>
                <a:lnTo>
                  <a:pt x="1081088" y="30957"/>
                </a:lnTo>
                <a:lnTo>
                  <a:pt x="1169194" y="0"/>
                </a:lnTo>
                <a:lnTo>
                  <a:pt x="1393031" y="0"/>
                </a:lnTo>
                <a:lnTo>
                  <a:pt x="1400175" y="178594"/>
                </a:lnTo>
                <a:lnTo>
                  <a:pt x="1202531" y="202407"/>
                </a:lnTo>
                <a:lnTo>
                  <a:pt x="1012031" y="228600"/>
                </a:lnTo>
                <a:lnTo>
                  <a:pt x="733425" y="264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16E41BD-2A3F-6D4B-B684-572ECDAB07E3}"/>
              </a:ext>
            </a:extLst>
          </p:cNvPr>
          <p:cNvSpPr/>
          <p:nvPr/>
        </p:nvSpPr>
        <p:spPr>
          <a:xfrm>
            <a:off x="5318125" y="3667125"/>
            <a:ext cx="1400175" cy="323850"/>
          </a:xfrm>
          <a:custGeom>
            <a:avLst/>
            <a:gdLst>
              <a:gd name="connsiteX0" fmla="*/ 685800 w 1400175"/>
              <a:gd name="connsiteY0" fmla="*/ 261938 h 323850"/>
              <a:gd name="connsiteX1" fmla="*/ 309563 w 1400175"/>
              <a:gd name="connsiteY1" fmla="*/ 300038 h 323850"/>
              <a:gd name="connsiteX2" fmla="*/ 250032 w 1400175"/>
              <a:gd name="connsiteY2" fmla="*/ 309563 h 323850"/>
              <a:gd name="connsiteX3" fmla="*/ 2382 w 1400175"/>
              <a:gd name="connsiteY3" fmla="*/ 323850 h 323850"/>
              <a:gd name="connsiteX4" fmla="*/ 0 w 1400175"/>
              <a:gd name="connsiteY4" fmla="*/ 173831 h 323850"/>
              <a:gd name="connsiteX5" fmla="*/ 300038 w 1400175"/>
              <a:gd name="connsiteY5" fmla="*/ 138113 h 323850"/>
              <a:gd name="connsiteX6" fmla="*/ 852488 w 1400175"/>
              <a:gd name="connsiteY6" fmla="*/ 71438 h 323850"/>
              <a:gd name="connsiteX7" fmla="*/ 1400175 w 1400175"/>
              <a:gd name="connsiteY7" fmla="*/ 0 h 323850"/>
              <a:gd name="connsiteX8" fmla="*/ 1400175 w 1400175"/>
              <a:gd name="connsiteY8" fmla="*/ 178594 h 323850"/>
              <a:gd name="connsiteX9" fmla="*/ 1057275 w 1400175"/>
              <a:gd name="connsiteY9" fmla="*/ 219075 h 323850"/>
              <a:gd name="connsiteX10" fmla="*/ 685800 w 1400175"/>
              <a:gd name="connsiteY10" fmla="*/ 261938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175" h="323850">
                <a:moveTo>
                  <a:pt x="685800" y="261938"/>
                </a:moveTo>
                <a:lnTo>
                  <a:pt x="309563" y="300038"/>
                </a:lnTo>
                <a:lnTo>
                  <a:pt x="250032" y="309563"/>
                </a:lnTo>
                <a:lnTo>
                  <a:pt x="2382" y="323850"/>
                </a:lnTo>
                <a:lnTo>
                  <a:pt x="0" y="173831"/>
                </a:lnTo>
                <a:lnTo>
                  <a:pt x="300038" y="138113"/>
                </a:lnTo>
                <a:lnTo>
                  <a:pt x="852488" y="71438"/>
                </a:lnTo>
                <a:lnTo>
                  <a:pt x="1400175" y="0"/>
                </a:lnTo>
                <a:lnTo>
                  <a:pt x="1400175" y="178594"/>
                </a:lnTo>
                <a:lnTo>
                  <a:pt x="1057275" y="219075"/>
                </a:lnTo>
                <a:lnTo>
                  <a:pt x="685800" y="261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7D3377B-4D53-8445-9A85-91E0CBE481CE}"/>
              </a:ext>
            </a:extLst>
          </p:cNvPr>
          <p:cNvSpPr/>
          <p:nvPr/>
        </p:nvSpPr>
        <p:spPr>
          <a:xfrm>
            <a:off x="5291138" y="4400550"/>
            <a:ext cx="1400175" cy="280988"/>
          </a:xfrm>
          <a:custGeom>
            <a:avLst/>
            <a:gdLst>
              <a:gd name="connsiteX0" fmla="*/ 769143 w 1400175"/>
              <a:gd name="connsiteY0" fmla="*/ 230981 h 280988"/>
              <a:gd name="connsiteX1" fmla="*/ 302418 w 1400175"/>
              <a:gd name="connsiteY1" fmla="*/ 269081 h 280988"/>
              <a:gd name="connsiteX2" fmla="*/ 169068 w 1400175"/>
              <a:gd name="connsiteY2" fmla="*/ 280988 h 280988"/>
              <a:gd name="connsiteX3" fmla="*/ 7143 w 1400175"/>
              <a:gd name="connsiteY3" fmla="*/ 278606 h 280988"/>
              <a:gd name="connsiteX4" fmla="*/ 0 w 1400175"/>
              <a:gd name="connsiteY4" fmla="*/ 147638 h 280988"/>
              <a:gd name="connsiteX5" fmla="*/ 111918 w 1400175"/>
              <a:gd name="connsiteY5" fmla="*/ 142875 h 280988"/>
              <a:gd name="connsiteX6" fmla="*/ 538162 w 1400175"/>
              <a:gd name="connsiteY6" fmla="*/ 100013 h 280988"/>
              <a:gd name="connsiteX7" fmla="*/ 883443 w 1400175"/>
              <a:gd name="connsiteY7" fmla="*/ 61913 h 280988"/>
              <a:gd name="connsiteX8" fmla="*/ 1197768 w 1400175"/>
              <a:gd name="connsiteY8" fmla="*/ 28575 h 280988"/>
              <a:gd name="connsiteX9" fmla="*/ 1395412 w 1400175"/>
              <a:gd name="connsiteY9" fmla="*/ 0 h 280988"/>
              <a:gd name="connsiteX10" fmla="*/ 1400175 w 1400175"/>
              <a:gd name="connsiteY10" fmla="*/ 183356 h 280988"/>
              <a:gd name="connsiteX11" fmla="*/ 1164431 w 1400175"/>
              <a:gd name="connsiteY11" fmla="*/ 200025 h 280988"/>
              <a:gd name="connsiteX12" fmla="*/ 769143 w 1400175"/>
              <a:gd name="connsiteY12" fmla="*/ 230981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0175" h="280988">
                <a:moveTo>
                  <a:pt x="769143" y="230981"/>
                </a:moveTo>
                <a:lnTo>
                  <a:pt x="302418" y="269081"/>
                </a:lnTo>
                <a:lnTo>
                  <a:pt x="169068" y="280988"/>
                </a:lnTo>
                <a:lnTo>
                  <a:pt x="7143" y="278606"/>
                </a:lnTo>
                <a:lnTo>
                  <a:pt x="0" y="147638"/>
                </a:lnTo>
                <a:lnTo>
                  <a:pt x="111918" y="142875"/>
                </a:lnTo>
                <a:lnTo>
                  <a:pt x="538162" y="100013"/>
                </a:lnTo>
                <a:lnTo>
                  <a:pt x="883443" y="61913"/>
                </a:lnTo>
                <a:lnTo>
                  <a:pt x="1197768" y="28575"/>
                </a:lnTo>
                <a:lnTo>
                  <a:pt x="1395412" y="0"/>
                </a:lnTo>
                <a:lnTo>
                  <a:pt x="1400175" y="183356"/>
                </a:lnTo>
                <a:lnTo>
                  <a:pt x="1164431" y="200025"/>
                </a:lnTo>
                <a:lnTo>
                  <a:pt x="769143" y="230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011F4D-19DB-414D-B2B3-539BF7D63290}"/>
              </a:ext>
            </a:extLst>
          </p:cNvPr>
          <p:cNvSpPr/>
          <p:nvPr/>
        </p:nvSpPr>
        <p:spPr>
          <a:xfrm>
            <a:off x="4594225" y="4652963"/>
            <a:ext cx="1277938" cy="1143000"/>
          </a:xfrm>
          <a:custGeom>
            <a:avLst/>
            <a:gdLst>
              <a:gd name="connsiteX0" fmla="*/ 778669 w 1278732"/>
              <a:gd name="connsiteY0" fmla="*/ 762000 h 1143000"/>
              <a:gd name="connsiteX1" fmla="*/ 585788 w 1278732"/>
              <a:gd name="connsiteY1" fmla="*/ 885825 h 1143000"/>
              <a:gd name="connsiteX2" fmla="*/ 435769 w 1278732"/>
              <a:gd name="connsiteY2" fmla="*/ 966787 h 1143000"/>
              <a:gd name="connsiteX3" fmla="*/ 283369 w 1278732"/>
              <a:gd name="connsiteY3" fmla="*/ 1040606 h 1143000"/>
              <a:gd name="connsiteX4" fmla="*/ 157163 w 1278732"/>
              <a:gd name="connsiteY4" fmla="*/ 1090612 h 1143000"/>
              <a:gd name="connsiteX5" fmla="*/ 26194 w 1278732"/>
              <a:gd name="connsiteY5" fmla="*/ 1138237 h 1143000"/>
              <a:gd name="connsiteX6" fmla="*/ 9525 w 1278732"/>
              <a:gd name="connsiteY6" fmla="*/ 1143000 h 1143000"/>
              <a:gd name="connsiteX7" fmla="*/ 2382 w 1278732"/>
              <a:gd name="connsiteY7" fmla="*/ 1138237 h 1143000"/>
              <a:gd name="connsiteX8" fmla="*/ 0 w 1278732"/>
              <a:gd name="connsiteY8" fmla="*/ 1131093 h 1143000"/>
              <a:gd name="connsiteX9" fmla="*/ 2382 w 1278732"/>
              <a:gd name="connsiteY9" fmla="*/ 1116806 h 1143000"/>
              <a:gd name="connsiteX10" fmla="*/ 26194 w 1278732"/>
              <a:gd name="connsiteY10" fmla="*/ 1088231 h 1143000"/>
              <a:gd name="connsiteX11" fmla="*/ 47625 w 1278732"/>
              <a:gd name="connsiteY11" fmla="*/ 1066800 h 1143000"/>
              <a:gd name="connsiteX12" fmla="*/ 173832 w 1278732"/>
              <a:gd name="connsiteY12" fmla="*/ 973931 h 1143000"/>
              <a:gd name="connsiteX13" fmla="*/ 321469 w 1278732"/>
              <a:gd name="connsiteY13" fmla="*/ 862012 h 1143000"/>
              <a:gd name="connsiteX14" fmla="*/ 492919 w 1278732"/>
              <a:gd name="connsiteY14" fmla="*/ 728662 h 1143000"/>
              <a:gd name="connsiteX15" fmla="*/ 621507 w 1278732"/>
              <a:gd name="connsiteY15" fmla="*/ 619125 h 1143000"/>
              <a:gd name="connsiteX16" fmla="*/ 759619 w 1278732"/>
              <a:gd name="connsiteY16" fmla="*/ 495300 h 1143000"/>
              <a:gd name="connsiteX17" fmla="*/ 835819 w 1278732"/>
              <a:gd name="connsiteY17" fmla="*/ 416718 h 1143000"/>
              <a:gd name="connsiteX18" fmla="*/ 862013 w 1278732"/>
              <a:gd name="connsiteY18" fmla="*/ 383381 h 1143000"/>
              <a:gd name="connsiteX19" fmla="*/ 881063 w 1278732"/>
              <a:gd name="connsiteY19" fmla="*/ 352425 h 1143000"/>
              <a:gd name="connsiteX20" fmla="*/ 895350 w 1278732"/>
              <a:gd name="connsiteY20" fmla="*/ 326231 h 1143000"/>
              <a:gd name="connsiteX21" fmla="*/ 912019 w 1278732"/>
              <a:gd name="connsiteY21" fmla="*/ 285750 h 1143000"/>
              <a:gd name="connsiteX22" fmla="*/ 914400 w 1278732"/>
              <a:gd name="connsiteY22" fmla="*/ 261937 h 1143000"/>
              <a:gd name="connsiteX23" fmla="*/ 907257 w 1278732"/>
              <a:gd name="connsiteY23" fmla="*/ 223837 h 1143000"/>
              <a:gd name="connsiteX24" fmla="*/ 885825 w 1278732"/>
              <a:gd name="connsiteY24" fmla="*/ 152400 h 1143000"/>
              <a:gd name="connsiteX25" fmla="*/ 857250 w 1278732"/>
              <a:gd name="connsiteY25" fmla="*/ 71437 h 1143000"/>
              <a:gd name="connsiteX26" fmla="*/ 835819 w 1278732"/>
              <a:gd name="connsiteY26" fmla="*/ 0 h 1143000"/>
              <a:gd name="connsiteX27" fmla="*/ 885825 w 1278732"/>
              <a:gd name="connsiteY27" fmla="*/ 16668 h 1143000"/>
              <a:gd name="connsiteX28" fmla="*/ 1052513 w 1278732"/>
              <a:gd name="connsiteY28" fmla="*/ 142875 h 1143000"/>
              <a:gd name="connsiteX29" fmla="*/ 1166813 w 1278732"/>
              <a:gd name="connsiteY29" fmla="*/ 230981 h 1143000"/>
              <a:gd name="connsiteX30" fmla="*/ 1252538 w 1278732"/>
              <a:gd name="connsiteY30" fmla="*/ 300037 h 1143000"/>
              <a:gd name="connsiteX31" fmla="*/ 1266825 w 1278732"/>
              <a:gd name="connsiteY31" fmla="*/ 311943 h 1143000"/>
              <a:gd name="connsiteX32" fmla="*/ 1273969 w 1278732"/>
              <a:gd name="connsiteY32" fmla="*/ 323850 h 1143000"/>
              <a:gd name="connsiteX33" fmla="*/ 1278732 w 1278732"/>
              <a:gd name="connsiteY33" fmla="*/ 342900 h 1143000"/>
              <a:gd name="connsiteX34" fmla="*/ 1278732 w 1278732"/>
              <a:gd name="connsiteY34" fmla="*/ 369093 h 1143000"/>
              <a:gd name="connsiteX35" fmla="*/ 1271588 w 1278732"/>
              <a:gd name="connsiteY35" fmla="*/ 395287 h 1143000"/>
              <a:gd name="connsiteX36" fmla="*/ 1264444 w 1278732"/>
              <a:gd name="connsiteY36" fmla="*/ 407193 h 1143000"/>
              <a:gd name="connsiteX37" fmla="*/ 1231107 w 1278732"/>
              <a:gd name="connsiteY37" fmla="*/ 433387 h 1143000"/>
              <a:gd name="connsiteX38" fmla="*/ 1190625 w 1278732"/>
              <a:gd name="connsiteY38" fmla="*/ 454818 h 1143000"/>
              <a:gd name="connsiteX39" fmla="*/ 1009650 w 1278732"/>
              <a:gd name="connsiteY39" fmla="*/ 597693 h 1143000"/>
              <a:gd name="connsiteX40" fmla="*/ 778669 w 1278732"/>
              <a:gd name="connsiteY40" fmla="*/ 76200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78732" h="1143000">
                <a:moveTo>
                  <a:pt x="778669" y="762000"/>
                </a:moveTo>
                <a:lnTo>
                  <a:pt x="585788" y="885825"/>
                </a:lnTo>
                <a:lnTo>
                  <a:pt x="435769" y="966787"/>
                </a:lnTo>
                <a:lnTo>
                  <a:pt x="283369" y="1040606"/>
                </a:lnTo>
                <a:lnTo>
                  <a:pt x="157163" y="1090612"/>
                </a:lnTo>
                <a:lnTo>
                  <a:pt x="26194" y="1138237"/>
                </a:lnTo>
                <a:lnTo>
                  <a:pt x="9525" y="1143000"/>
                </a:lnTo>
                <a:lnTo>
                  <a:pt x="2382" y="1138237"/>
                </a:lnTo>
                <a:lnTo>
                  <a:pt x="0" y="1131093"/>
                </a:lnTo>
                <a:lnTo>
                  <a:pt x="2382" y="1116806"/>
                </a:lnTo>
                <a:lnTo>
                  <a:pt x="26194" y="1088231"/>
                </a:lnTo>
                <a:lnTo>
                  <a:pt x="47625" y="1066800"/>
                </a:lnTo>
                <a:lnTo>
                  <a:pt x="173832" y="973931"/>
                </a:lnTo>
                <a:lnTo>
                  <a:pt x="321469" y="862012"/>
                </a:lnTo>
                <a:lnTo>
                  <a:pt x="492919" y="728662"/>
                </a:lnTo>
                <a:lnTo>
                  <a:pt x="621507" y="619125"/>
                </a:lnTo>
                <a:lnTo>
                  <a:pt x="759619" y="495300"/>
                </a:lnTo>
                <a:lnTo>
                  <a:pt x="835819" y="416718"/>
                </a:lnTo>
                <a:lnTo>
                  <a:pt x="862013" y="383381"/>
                </a:lnTo>
                <a:lnTo>
                  <a:pt x="881063" y="352425"/>
                </a:lnTo>
                <a:lnTo>
                  <a:pt x="895350" y="326231"/>
                </a:lnTo>
                <a:lnTo>
                  <a:pt x="912019" y="285750"/>
                </a:lnTo>
                <a:lnTo>
                  <a:pt x="914400" y="261937"/>
                </a:lnTo>
                <a:lnTo>
                  <a:pt x="907257" y="223837"/>
                </a:lnTo>
                <a:lnTo>
                  <a:pt x="885825" y="152400"/>
                </a:lnTo>
                <a:lnTo>
                  <a:pt x="857250" y="71437"/>
                </a:lnTo>
                <a:lnTo>
                  <a:pt x="835819" y="0"/>
                </a:lnTo>
                <a:lnTo>
                  <a:pt x="885825" y="16668"/>
                </a:lnTo>
                <a:lnTo>
                  <a:pt x="1052513" y="142875"/>
                </a:lnTo>
                <a:lnTo>
                  <a:pt x="1166813" y="230981"/>
                </a:lnTo>
                <a:lnTo>
                  <a:pt x="1252538" y="300037"/>
                </a:lnTo>
                <a:lnTo>
                  <a:pt x="1266825" y="311943"/>
                </a:lnTo>
                <a:lnTo>
                  <a:pt x="1273969" y="323850"/>
                </a:lnTo>
                <a:lnTo>
                  <a:pt x="1278732" y="342900"/>
                </a:lnTo>
                <a:lnTo>
                  <a:pt x="1278732" y="369093"/>
                </a:lnTo>
                <a:lnTo>
                  <a:pt x="1271588" y="395287"/>
                </a:lnTo>
                <a:lnTo>
                  <a:pt x="1264444" y="407193"/>
                </a:lnTo>
                <a:lnTo>
                  <a:pt x="1231107" y="433387"/>
                </a:lnTo>
                <a:lnTo>
                  <a:pt x="1190625" y="454818"/>
                </a:lnTo>
                <a:lnTo>
                  <a:pt x="1009650" y="597693"/>
                </a:lnTo>
                <a:lnTo>
                  <a:pt x="778669" y="762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D6594F5-C820-447C-AB5A-A6F290C82DE0}"/>
              </a:ext>
            </a:extLst>
          </p:cNvPr>
          <p:cNvGrpSpPr/>
          <p:nvPr/>
        </p:nvGrpSpPr>
        <p:grpSpPr>
          <a:xfrm>
            <a:off x="2445544" y="1474787"/>
            <a:ext cx="4786312" cy="4330700"/>
            <a:chOff x="2576513" y="1617663"/>
            <a:chExt cx="4786312" cy="4330700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C28CD91-C835-4579-B220-81D9D732EDF6}"/>
                </a:ext>
              </a:extLst>
            </p:cNvPr>
            <p:cNvSpPr/>
            <p:nvPr/>
          </p:nvSpPr>
          <p:spPr>
            <a:xfrm>
              <a:off x="4838700" y="1617663"/>
              <a:ext cx="2452688" cy="511175"/>
            </a:xfrm>
            <a:custGeom>
              <a:avLst/>
              <a:gdLst>
                <a:gd name="connsiteX0" fmla="*/ 1602581 w 2452688"/>
                <a:gd name="connsiteY0" fmla="*/ 292894 h 511969"/>
                <a:gd name="connsiteX1" fmla="*/ 1423988 w 2452688"/>
                <a:gd name="connsiteY1" fmla="*/ 314325 h 511969"/>
                <a:gd name="connsiteX2" fmla="*/ 1283494 w 2452688"/>
                <a:gd name="connsiteY2" fmla="*/ 338137 h 511969"/>
                <a:gd name="connsiteX3" fmla="*/ 1085850 w 2452688"/>
                <a:gd name="connsiteY3" fmla="*/ 350044 h 511969"/>
                <a:gd name="connsiteX4" fmla="*/ 1009650 w 2452688"/>
                <a:gd name="connsiteY4" fmla="*/ 369094 h 511969"/>
                <a:gd name="connsiteX5" fmla="*/ 914400 w 2452688"/>
                <a:gd name="connsiteY5" fmla="*/ 395287 h 511969"/>
                <a:gd name="connsiteX6" fmla="*/ 809625 w 2452688"/>
                <a:gd name="connsiteY6" fmla="*/ 416719 h 511969"/>
                <a:gd name="connsiteX7" fmla="*/ 733425 w 2452688"/>
                <a:gd name="connsiteY7" fmla="*/ 428625 h 511969"/>
                <a:gd name="connsiteX8" fmla="*/ 604838 w 2452688"/>
                <a:gd name="connsiteY8" fmla="*/ 464344 h 511969"/>
                <a:gd name="connsiteX9" fmla="*/ 469106 w 2452688"/>
                <a:gd name="connsiteY9" fmla="*/ 511969 h 511969"/>
                <a:gd name="connsiteX10" fmla="*/ 445294 w 2452688"/>
                <a:gd name="connsiteY10" fmla="*/ 509587 h 511969"/>
                <a:gd name="connsiteX11" fmla="*/ 392906 w 2452688"/>
                <a:gd name="connsiteY11" fmla="*/ 497681 h 511969"/>
                <a:gd name="connsiteX12" fmla="*/ 321469 w 2452688"/>
                <a:gd name="connsiteY12" fmla="*/ 466725 h 511969"/>
                <a:gd name="connsiteX13" fmla="*/ 252413 w 2452688"/>
                <a:gd name="connsiteY13" fmla="*/ 431006 h 511969"/>
                <a:gd name="connsiteX14" fmla="*/ 200025 w 2452688"/>
                <a:gd name="connsiteY14" fmla="*/ 397669 h 511969"/>
                <a:gd name="connsiteX15" fmla="*/ 159544 w 2452688"/>
                <a:gd name="connsiteY15" fmla="*/ 376237 h 511969"/>
                <a:gd name="connsiteX16" fmla="*/ 128588 w 2452688"/>
                <a:gd name="connsiteY16" fmla="*/ 357187 h 511969"/>
                <a:gd name="connsiteX17" fmla="*/ 76200 w 2452688"/>
                <a:gd name="connsiteY17" fmla="*/ 316706 h 511969"/>
                <a:gd name="connsiteX18" fmla="*/ 50006 w 2452688"/>
                <a:gd name="connsiteY18" fmla="*/ 290512 h 511969"/>
                <a:gd name="connsiteX19" fmla="*/ 30956 w 2452688"/>
                <a:gd name="connsiteY19" fmla="*/ 259556 h 511969"/>
                <a:gd name="connsiteX20" fmla="*/ 14288 w 2452688"/>
                <a:gd name="connsiteY20" fmla="*/ 223837 h 511969"/>
                <a:gd name="connsiteX21" fmla="*/ 4763 w 2452688"/>
                <a:gd name="connsiteY21" fmla="*/ 180975 h 511969"/>
                <a:gd name="connsiteX22" fmla="*/ 0 w 2452688"/>
                <a:gd name="connsiteY22" fmla="*/ 157162 h 511969"/>
                <a:gd name="connsiteX23" fmla="*/ 2381 w 2452688"/>
                <a:gd name="connsiteY23" fmla="*/ 140494 h 511969"/>
                <a:gd name="connsiteX24" fmla="*/ 16669 w 2452688"/>
                <a:gd name="connsiteY24" fmla="*/ 135731 h 511969"/>
                <a:gd name="connsiteX25" fmla="*/ 38100 w 2452688"/>
                <a:gd name="connsiteY25" fmla="*/ 140494 h 511969"/>
                <a:gd name="connsiteX26" fmla="*/ 83344 w 2452688"/>
                <a:gd name="connsiteY26" fmla="*/ 169069 h 511969"/>
                <a:gd name="connsiteX27" fmla="*/ 133350 w 2452688"/>
                <a:gd name="connsiteY27" fmla="*/ 207169 h 511969"/>
                <a:gd name="connsiteX28" fmla="*/ 164306 w 2452688"/>
                <a:gd name="connsiteY28" fmla="*/ 238125 h 511969"/>
                <a:gd name="connsiteX29" fmla="*/ 192881 w 2452688"/>
                <a:gd name="connsiteY29" fmla="*/ 257175 h 511969"/>
                <a:gd name="connsiteX30" fmla="*/ 242888 w 2452688"/>
                <a:gd name="connsiteY30" fmla="*/ 276225 h 511969"/>
                <a:gd name="connsiteX31" fmla="*/ 300038 w 2452688"/>
                <a:gd name="connsiteY31" fmla="*/ 290512 h 511969"/>
                <a:gd name="connsiteX32" fmla="*/ 357188 w 2452688"/>
                <a:gd name="connsiteY32" fmla="*/ 297656 h 511969"/>
                <a:gd name="connsiteX33" fmla="*/ 440531 w 2452688"/>
                <a:gd name="connsiteY33" fmla="*/ 295275 h 511969"/>
                <a:gd name="connsiteX34" fmla="*/ 652463 w 2452688"/>
                <a:gd name="connsiteY34" fmla="*/ 259556 h 511969"/>
                <a:gd name="connsiteX35" fmla="*/ 1045369 w 2452688"/>
                <a:gd name="connsiteY35" fmla="*/ 195262 h 511969"/>
                <a:gd name="connsiteX36" fmla="*/ 1412081 w 2452688"/>
                <a:gd name="connsiteY36" fmla="*/ 140494 h 511969"/>
                <a:gd name="connsiteX37" fmla="*/ 1654969 w 2452688"/>
                <a:gd name="connsiteY37" fmla="*/ 107156 h 511969"/>
                <a:gd name="connsiteX38" fmla="*/ 1776413 w 2452688"/>
                <a:gd name="connsiteY38" fmla="*/ 88106 h 511969"/>
                <a:gd name="connsiteX39" fmla="*/ 1850231 w 2452688"/>
                <a:gd name="connsiteY39" fmla="*/ 69056 h 511969"/>
                <a:gd name="connsiteX40" fmla="*/ 1905000 w 2452688"/>
                <a:gd name="connsiteY40" fmla="*/ 50006 h 511969"/>
                <a:gd name="connsiteX41" fmla="*/ 1974056 w 2452688"/>
                <a:gd name="connsiteY41" fmla="*/ 16669 h 511969"/>
                <a:gd name="connsiteX42" fmla="*/ 2002631 w 2452688"/>
                <a:gd name="connsiteY42" fmla="*/ 0 h 511969"/>
                <a:gd name="connsiteX43" fmla="*/ 2095500 w 2452688"/>
                <a:gd name="connsiteY43" fmla="*/ 14287 h 511969"/>
                <a:gd name="connsiteX44" fmla="*/ 2262188 w 2452688"/>
                <a:gd name="connsiteY44" fmla="*/ 50006 h 511969"/>
                <a:gd name="connsiteX45" fmla="*/ 2333625 w 2452688"/>
                <a:gd name="connsiteY45" fmla="*/ 66675 h 511969"/>
                <a:gd name="connsiteX46" fmla="*/ 2366963 w 2452688"/>
                <a:gd name="connsiteY46" fmla="*/ 80962 h 511969"/>
                <a:gd name="connsiteX47" fmla="*/ 2405063 w 2452688"/>
                <a:gd name="connsiteY47" fmla="*/ 104775 h 511969"/>
                <a:gd name="connsiteX48" fmla="*/ 2433638 w 2452688"/>
                <a:gd name="connsiteY48" fmla="*/ 130969 h 511969"/>
                <a:gd name="connsiteX49" fmla="*/ 2443163 w 2452688"/>
                <a:gd name="connsiteY49" fmla="*/ 145256 h 511969"/>
                <a:gd name="connsiteX50" fmla="*/ 2450306 w 2452688"/>
                <a:gd name="connsiteY50" fmla="*/ 166687 h 511969"/>
                <a:gd name="connsiteX51" fmla="*/ 2452688 w 2452688"/>
                <a:gd name="connsiteY51" fmla="*/ 190500 h 511969"/>
                <a:gd name="connsiteX52" fmla="*/ 2445544 w 2452688"/>
                <a:gd name="connsiteY52" fmla="*/ 214312 h 511969"/>
                <a:gd name="connsiteX53" fmla="*/ 2428875 w 2452688"/>
                <a:gd name="connsiteY53" fmla="*/ 235744 h 511969"/>
                <a:gd name="connsiteX54" fmla="*/ 2400300 w 2452688"/>
                <a:gd name="connsiteY54" fmla="*/ 264319 h 511969"/>
                <a:gd name="connsiteX55" fmla="*/ 2362200 w 2452688"/>
                <a:gd name="connsiteY55" fmla="*/ 285750 h 511969"/>
                <a:gd name="connsiteX56" fmla="*/ 2312194 w 2452688"/>
                <a:gd name="connsiteY56" fmla="*/ 283369 h 511969"/>
                <a:gd name="connsiteX57" fmla="*/ 2183606 w 2452688"/>
                <a:gd name="connsiteY57" fmla="*/ 273844 h 511969"/>
                <a:gd name="connsiteX58" fmla="*/ 2019300 w 2452688"/>
                <a:gd name="connsiteY58" fmla="*/ 266700 h 511969"/>
                <a:gd name="connsiteX59" fmla="*/ 1885950 w 2452688"/>
                <a:gd name="connsiteY59" fmla="*/ 271462 h 511969"/>
                <a:gd name="connsiteX60" fmla="*/ 1602581 w 2452688"/>
                <a:gd name="connsiteY60" fmla="*/ 2928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2688" h="511969">
                  <a:moveTo>
                    <a:pt x="1602581" y="292894"/>
                  </a:moveTo>
                  <a:lnTo>
                    <a:pt x="1423988" y="314325"/>
                  </a:lnTo>
                  <a:lnTo>
                    <a:pt x="1283494" y="338137"/>
                  </a:lnTo>
                  <a:lnTo>
                    <a:pt x="1085850" y="350044"/>
                  </a:lnTo>
                  <a:lnTo>
                    <a:pt x="1009650" y="369094"/>
                  </a:lnTo>
                  <a:lnTo>
                    <a:pt x="914400" y="395287"/>
                  </a:lnTo>
                  <a:lnTo>
                    <a:pt x="809625" y="416719"/>
                  </a:lnTo>
                  <a:lnTo>
                    <a:pt x="733425" y="428625"/>
                  </a:lnTo>
                  <a:lnTo>
                    <a:pt x="604838" y="464344"/>
                  </a:lnTo>
                  <a:lnTo>
                    <a:pt x="469106" y="511969"/>
                  </a:lnTo>
                  <a:lnTo>
                    <a:pt x="445294" y="509587"/>
                  </a:lnTo>
                  <a:lnTo>
                    <a:pt x="392906" y="497681"/>
                  </a:lnTo>
                  <a:lnTo>
                    <a:pt x="321469" y="466725"/>
                  </a:lnTo>
                  <a:lnTo>
                    <a:pt x="252413" y="431006"/>
                  </a:lnTo>
                  <a:lnTo>
                    <a:pt x="200025" y="397669"/>
                  </a:lnTo>
                  <a:lnTo>
                    <a:pt x="159544" y="376237"/>
                  </a:lnTo>
                  <a:lnTo>
                    <a:pt x="128588" y="357187"/>
                  </a:lnTo>
                  <a:lnTo>
                    <a:pt x="76200" y="316706"/>
                  </a:lnTo>
                  <a:lnTo>
                    <a:pt x="50006" y="290512"/>
                  </a:lnTo>
                  <a:lnTo>
                    <a:pt x="30956" y="259556"/>
                  </a:lnTo>
                  <a:lnTo>
                    <a:pt x="14288" y="223837"/>
                  </a:lnTo>
                  <a:lnTo>
                    <a:pt x="4763" y="180975"/>
                  </a:lnTo>
                  <a:lnTo>
                    <a:pt x="0" y="157162"/>
                  </a:lnTo>
                  <a:lnTo>
                    <a:pt x="2381" y="140494"/>
                  </a:lnTo>
                  <a:lnTo>
                    <a:pt x="16669" y="135731"/>
                  </a:lnTo>
                  <a:lnTo>
                    <a:pt x="38100" y="140494"/>
                  </a:lnTo>
                  <a:lnTo>
                    <a:pt x="83344" y="169069"/>
                  </a:lnTo>
                  <a:lnTo>
                    <a:pt x="133350" y="207169"/>
                  </a:lnTo>
                  <a:lnTo>
                    <a:pt x="164306" y="238125"/>
                  </a:lnTo>
                  <a:lnTo>
                    <a:pt x="192881" y="257175"/>
                  </a:lnTo>
                  <a:lnTo>
                    <a:pt x="242888" y="276225"/>
                  </a:lnTo>
                  <a:lnTo>
                    <a:pt x="300038" y="290512"/>
                  </a:lnTo>
                  <a:lnTo>
                    <a:pt x="357188" y="297656"/>
                  </a:lnTo>
                  <a:lnTo>
                    <a:pt x="440531" y="295275"/>
                  </a:lnTo>
                  <a:lnTo>
                    <a:pt x="652463" y="259556"/>
                  </a:lnTo>
                  <a:lnTo>
                    <a:pt x="1045369" y="195262"/>
                  </a:lnTo>
                  <a:lnTo>
                    <a:pt x="1412081" y="140494"/>
                  </a:lnTo>
                  <a:lnTo>
                    <a:pt x="1654969" y="107156"/>
                  </a:lnTo>
                  <a:lnTo>
                    <a:pt x="1776413" y="88106"/>
                  </a:lnTo>
                  <a:lnTo>
                    <a:pt x="1850231" y="69056"/>
                  </a:lnTo>
                  <a:lnTo>
                    <a:pt x="1905000" y="50006"/>
                  </a:lnTo>
                  <a:lnTo>
                    <a:pt x="1974056" y="16669"/>
                  </a:lnTo>
                  <a:lnTo>
                    <a:pt x="2002631" y="0"/>
                  </a:lnTo>
                  <a:lnTo>
                    <a:pt x="2095500" y="14287"/>
                  </a:lnTo>
                  <a:lnTo>
                    <a:pt x="2262188" y="50006"/>
                  </a:lnTo>
                  <a:lnTo>
                    <a:pt x="2333625" y="66675"/>
                  </a:lnTo>
                  <a:lnTo>
                    <a:pt x="2366963" y="80962"/>
                  </a:lnTo>
                  <a:lnTo>
                    <a:pt x="2405063" y="104775"/>
                  </a:lnTo>
                  <a:lnTo>
                    <a:pt x="2433638" y="130969"/>
                  </a:lnTo>
                  <a:lnTo>
                    <a:pt x="2443163" y="145256"/>
                  </a:lnTo>
                  <a:lnTo>
                    <a:pt x="2450306" y="166687"/>
                  </a:lnTo>
                  <a:lnTo>
                    <a:pt x="2452688" y="190500"/>
                  </a:lnTo>
                  <a:lnTo>
                    <a:pt x="2445544" y="214312"/>
                  </a:lnTo>
                  <a:lnTo>
                    <a:pt x="2428875" y="235744"/>
                  </a:lnTo>
                  <a:lnTo>
                    <a:pt x="2400300" y="264319"/>
                  </a:lnTo>
                  <a:lnTo>
                    <a:pt x="2362200" y="285750"/>
                  </a:lnTo>
                  <a:lnTo>
                    <a:pt x="2312194" y="283369"/>
                  </a:lnTo>
                  <a:lnTo>
                    <a:pt x="2183606" y="273844"/>
                  </a:lnTo>
                  <a:lnTo>
                    <a:pt x="2019300" y="266700"/>
                  </a:lnTo>
                  <a:lnTo>
                    <a:pt x="1885950" y="271462"/>
                  </a:lnTo>
                  <a:lnTo>
                    <a:pt x="1602581" y="292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">
              <a:extLst>
                <a:ext uri="{FF2B5EF4-FFF2-40B4-BE49-F238E27FC236}">
                  <a16:creationId xmlns:a16="http://schemas.microsoft.com/office/drawing/2014/main" id="{1C8F6C24-01EC-423B-A1CB-8E321CFC1CBB}"/>
                </a:ext>
              </a:extLst>
            </p:cNvPr>
            <p:cNvSpPr/>
            <p:nvPr/>
          </p:nvSpPr>
          <p:spPr>
            <a:xfrm>
              <a:off x="6375400" y="4905375"/>
              <a:ext cx="987425" cy="1020763"/>
            </a:xfrm>
            <a:custGeom>
              <a:avLst/>
              <a:gdLst>
                <a:gd name="connsiteX0" fmla="*/ 611982 w 988219"/>
                <a:gd name="connsiteY0" fmla="*/ 695325 h 1021556"/>
                <a:gd name="connsiteX1" fmla="*/ 521494 w 988219"/>
                <a:gd name="connsiteY1" fmla="*/ 557213 h 1021556"/>
                <a:gd name="connsiteX2" fmla="*/ 452438 w 988219"/>
                <a:gd name="connsiteY2" fmla="*/ 464344 h 1021556"/>
                <a:gd name="connsiteX3" fmla="*/ 371475 w 988219"/>
                <a:gd name="connsiteY3" fmla="*/ 369094 h 1021556"/>
                <a:gd name="connsiteX4" fmla="*/ 304800 w 988219"/>
                <a:gd name="connsiteY4" fmla="*/ 295275 h 1021556"/>
                <a:gd name="connsiteX5" fmla="*/ 228600 w 988219"/>
                <a:gd name="connsiteY5" fmla="*/ 223838 h 1021556"/>
                <a:gd name="connsiteX6" fmla="*/ 169069 w 988219"/>
                <a:gd name="connsiteY6" fmla="*/ 173831 h 1021556"/>
                <a:gd name="connsiteX7" fmla="*/ 102394 w 988219"/>
                <a:gd name="connsiteY7" fmla="*/ 121444 h 1021556"/>
                <a:gd name="connsiteX8" fmla="*/ 52388 w 988219"/>
                <a:gd name="connsiteY8" fmla="*/ 85725 h 1021556"/>
                <a:gd name="connsiteX9" fmla="*/ 19050 w 988219"/>
                <a:gd name="connsiteY9" fmla="*/ 66675 h 1021556"/>
                <a:gd name="connsiteX10" fmla="*/ 4763 w 988219"/>
                <a:gd name="connsiteY10" fmla="*/ 42863 h 1021556"/>
                <a:gd name="connsiteX11" fmla="*/ 0 w 988219"/>
                <a:gd name="connsiteY11" fmla="*/ 21431 h 1021556"/>
                <a:gd name="connsiteX12" fmla="*/ 9525 w 988219"/>
                <a:gd name="connsiteY12" fmla="*/ 2381 h 1021556"/>
                <a:gd name="connsiteX13" fmla="*/ 30957 w 988219"/>
                <a:gd name="connsiteY13" fmla="*/ 0 h 1021556"/>
                <a:gd name="connsiteX14" fmla="*/ 95250 w 988219"/>
                <a:gd name="connsiteY14" fmla="*/ 28575 h 1021556"/>
                <a:gd name="connsiteX15" fmla="*/ 238125 w 988219"/>
                <a:gd name="connsiteY15" fmla="*/ 100013 h 1021556"/>
                <a:gd name="connsiteX16" fmla="*/ 381000 w 988219"/>
                <a:gd name="connsiteY16" fmla="*/ 173831 h 1021556"/>
                <a:gd name="connsiteX17" fmla="*/ 514350 w 988219"/>
                <a:gd name="connsiteY17" fmla="*/ 252413 h 1021556"/>
                <a:gd name="connsiteX18" fmla="*/ 611982 w 988219"/>
                <a:gd name="connsiteY18" fmla="*/ 319088 h 1021556"/>
                <a:gd name="connsiteX19" fmla="*/ 700088 w 988219"/>
                <a:gd name="connsiteY19" fmla="*/ 383381 h 1021556"/>
                <a:gd name="connsiteX20" fmla="*/ 757238 w 988219"/>
                <a:gd name="connsiteY20" fmla="*/ 428625 h 1021556"/>
                <a:gd name="connsiteX21" fmla="*/ 819150 w 988219"/>
                <a:gd name="connsiteY21" fmla="*/ 488156 h 1021556"/>
                <a:gd name="connsiteX22" fmla="*/ 885825 w 988219"/>
                <a:gd name="connsiteY22" fmla="*/ 566738 h 1021556"/>
                <a:gd name="connsiteX23" fmla="*/ 928688 w 988219"/>
                <a:gd name="connsiteY23" fmla="*/ 626269 h 1021556"/>
                <a:gd name="connsiteX24" fmla="*/ 964407 w 988219"/>
                <a:gd name="connsiteY24" fmla="*/ 700088 h 1021556"/>
                <a:gd name="connsiteX25" fmla="*/ 983457 w 988219"/>
                <a:gd name="connsiteY25" fmla="*/ 764381 h 1021556"/>
                <a:gd name="connsiteX26" fmla="*/ 988219 w 988219"/>
                <a:gd name="connsiteY26" fmla="*/ 816769 h 1021556"/>
                <a:gd name="connsiteX27" fmla="*/ 978694 w 988219"/>
                <a:gd name="connsiteY27" fmla="*/ 881063 h 1021556"/>
                <a:gd name="connsiteX28" fmla="*/ 959644 w 988219"/>
                <a:gd name="connsiteY28" fmla="*/ 931069 h 1021556"/>
                <a:gd name="connsiteX29" fmla="*/ 935832 w 988219"/>
                <a:gd name="connsiteY29" fmla="*/ 966788 h 1021556"/>
                <a:gd name="connsiteX30" fmla="*/ 907257 w 988219"/>
                <a:gd name="connsiteY30" fmla="*/ 997744 h 1021556"/>
                <a:gd name="connsiteX31" fmla="*/ 876300 w 988219"/>
                <a:gd name="connsiteY31" fmla="*/ 1016794 h 1021556"/>
                <a:gd name="connsiteX32" fmla="*/ 852488 w 988219"/>
                <a:gd name="connsiteY32" fmla="*/ 1021556 h 1021556"/>
                <a:gd name="connsiteX33" fmla="*/ 831057 w 988219"/>
                <a:gd name="connsiteY33" fmla="*/ 1019175 h 1021556"/>
                <a:gd name="connsiteX34" fmla="*/ 802482 w 988219"/>
                <a:gd name="connsiteY34" fmla="*/ 1009650 h 1021556"/>
                <a:gd name="connsiteX35" fmla="*/ 785813 w 988219"/>
                <a:gd name="connsiteY35" fmla="*/ 990600 h 1021556"/>
                <a:gd name="connsiteX36" fmla="*/ 759619 w 988219"/>
                <a:gd name="connsiteY36" fmla="*/ 945356 h 1021556"/>
                <a:gd name="connsiteX37" fmla="*/ 690563 w 988219"/>
                <a:gd name="connsiteY37" fmla="*/ 814388 h 1021556"/>
                <a:gd name="connsiteX38" fmla="*/ 611982 w 988219"/>
                <a:gd name="connsiteY38" fmla="*/ 69532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8219" h="1021556">
                  <a:moveTo>
                    <a:pt x="611982" y="695325"/>
                  </a:moveTo>
                  <a:lnTo>
                    <a:pt x="521494" y="557213"/>
                  </a:lnTo>
                  <a:lnTo>
                    <a:pt x="452438" y="464344"/>
                  </a:lnTo>
                  <a:lnTo>
                    <a:pt x="371475" y="369094"/>
                  </a:lnTo>
                  <a:lnTo>
                    <a:pt x="304800" y="295275"/>
                  </a:lnTo>
                  <a:lnTo>
                    <a:pt x="228600" y="223838"/>
                  </a:lnTo>
                  <a:lnTo>
                    <a:pt x="169069" y="173831"/>
                  </a:lnTo>
                  <a:lnTo>
                    <a:pt x="102394" y="121444"/>
                  </a:lnTo>
                  <a:lnTo>
                    <a:pt x="52388" y="85725"/>
                  </a:lnTo>
                  <a:lnTo>
                    <a:pt x="19050" y="66675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9525" y="2381"/>
                  </a:lnTo>
                  <a:lnTo>
                    <a:pt x="30957" y="0"/>
                  </a:lnTo>
                  <a:lnTo>
                    <a:pt x="95250" y="28575"/>
                  </a:lnTo>
                  <a:lnTo>
                    <a:pt x="238125" y="100013"/>
                  </a:lnTo>
                  <a:lnTo>
                    <a:pt x="381000" y="173831"/>
                  </a:lnTo>
                  <a:lnTo>
                    <a:pt x="514350" y="252413"/>
                  </a:lnTo>
                  <a:lnTo>
                    <a:pt x="611982" y="319088"/>
                  </a:lnTo>
                  <a:lnTo>
                    <a:pt x="700088" y="383381"/>
                  </a:lnTo>
                  <a:lnTo>
                    <a:pt x="757238" y="428625"/>
                  </a:lnTo>
                  <a:lnTo>
                    <a:pt x="819150" y="488156"/>
                  </a:lnTo>
                  <a:lnTo>
                    <a:pt x="885825" y="566738"/>
                  </a:lnTo>
                  <a:lnTo>
                    <a:pt x="928688" y="626269"/>
                  </a:lnTo>
                  <a:lnTo>
                    <a:pt x="964407" y="700088"/>
                  </a:lnTo>
                  <a:lnTo>
                    <a:pt x="983457" y="764381"/>
                  </a:lnTo>
                  <a:lnTo>
                    <a:pt x="988219" y="816769"/>
                  </a:lnTo>
                  <a:lnTo>
                    <a:pt x="978694" y="881063"/>
                  </a:lnTo>
                  <a:lnTo>
                    <a:pt x="959644" y="931069"/>
                  </a:lnTo>
                  <a:lnTo>
                    <a:pt x="935832" y="966788"/>
                  </a:lnTo>
                  <a:lnTo>
                    <a:pt x="907257" y="997744"/>
                  </a:lnTo>
                  <a:lnTo>
                    <a:pt x="876300" y="1016794"/>
                  </a:lnTo>
                  <a:lnTo>
                    <a:pt x="852488" y="1021556"/>
                  </a:lnTo>
                  <a:lnTo>
                    <a:pt x="831057" y="1019175"/>
                  </a:lnTo>
                  <a:lnTo>
                    <a:pt x="802482" y="1009650"/>
                  </a:lnTo>
                  <a:lnTo>
                    <a:pt x="785813" y="990600"/>
                  </a:lnTo>
                  <a:lnTo>
                    <a:pt x="759619" y="945356"/>
                  </a:lnTo>
                  <a:lnTo>
                    <a:pt x="690563" y="814388"/>
                  </a:lnTo>
                  <a:lnTo>
                    <a:pt x="611982" y="695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92A7EC19-19BF-4A0D-9A3F-7B354C7C3C20}"/>
                </a:ext>
              </a:extLst>
            </p:cNvPr>
            <p:cNvSpPr/>
            <p:nvPr/>
          </p:nvSpPr>
          <p:spPr>
            <a:xfrm rot="16200000">
              <a:off x="4154488" y="3622675"/>
              <a:ext cx="2406650" cy="377825"/>
            </a:xfrm>
            <a:custGeom>
              <a:avLst/>
              <a:gdLst>
                <a:gd name="connsiteX0" fmla="*/ 1357313 w 2407444"/>
                <a:gd name="connsiteY0" fmla="*/ 376237 h 378619"/>
                <a:gd name="connsiteX1" fmla="*/ 1012031 w 2407444"/>
                <a:gd name="connsiteY1" fmla="*/ 378619 h 378619"/>
                <a:gd name="connsiteX2" fmla="*/ 876300 w 2407444"/>
                <a:gd name="connsiteY2" fmla="*/ 373856 h 378619"/>
                <a:gd name="connsiteX3" fmla="*/ 300038 w 2407444"/>
                <a:gd name="connsiteY3" fmla="*/ 376237 h 378619"/>
                <a:gd name="connsiteX4" fmla="*/ 176213 w 2407444"/>
                <a:gd name="connsiteY4" fmla="*/ 354806 h 378619"/>
                <a:gd name="connsiteX5" fmla="*/ 128588 w 2407444"/>
                <a:gd name="connsiteY5" fmla="*/ 340519 h 378619"/>
                <a:gd name="connsiteX6" fmla="*/ 76200 w 2407444"/>
                <a:gd name="connsiteY6" fmla="*/ 321469 h 378619"/>
                <a:gd name="connsiteX7" fmla="*/ 45244 w 2407444"/>
                <a:gd name="connsiteY7" fmla="*/ 309562 h 378619"/>
                <a:gd name="connsiteX8" fmla="*/ 23813 w 2407444"/>
                <a:gd name="connsiteY8" fmla="*/ 295275 h 378619"/>
                <a:gd name="connsiteX9" fmla="*/ 7144 w 2407444"/>
                <a:gd name="connsiteY9" fmla="*/ 276225 h 378619"/>
                <a:gd name="connsiteX10" fmla="*/ 0 w 2407444"/>
                <a:gd name="connsiteY10" fmla="*/ 257175 h 378619"/>
                <a:gd name="connsiteX11" fmla="*/ 2381 w 2407444"/>
                <a:gd name="connsiteY11" fmla="*/ 233362 h 378619"/>
                <a:gd name="connsiteX12" fmla="*/ 14288 w 2407444"/>
                <a:gd name="connsiteY12" fmla="*/ 214312 h 378619"/>
                <a:gd name="connsiteX13" fmla="*/ 42863 w 2407444"/>
                <a:gd name="connsiteY13" fmla="*/ 197644 h 378619"/>
                <a:gd name="connsiteX14" fmla="*/ 90488 w 2407444"/>
                <a:gd name="connsiteY14" fmla="*/ 180975 h 378619"/>
                <a:gd name="connsiteX15" fmla="*/ 130969 w 2407444"/>
                <a:gd name="connsiteY15" fmla="*/ 171450 h 378619"/>
                <a:gd name="connsiteX16" fmla="*/ 200025 w 2407444"/>
                <a:gd name="connsiteY16" fmla="*/ 161925 h 378619"/>
                <a:gd name="connsiteX17" fmla="*/ 280988 w 2407444"/>
                <a:gd name="connsiteY17" fmla="*/ 157162 h 378619"/>
                <a:gd name="connsiteX18" fmla="*/ 435769 w 2407444"/>
                <a:gd name="connsiteY18" fmla="*/ 154781 h 378619"/>
                <a:gd name="connsiteX19" fmla="*/ 723900 w 2407444"/>
                <a:gd name="connsiteY19" fmla="*/ 152400 h 378619"/>
                <a:gd name="connsiteX20" fmla="*/ 1264444 w 2407444"/>
                <a:gd name="connsiteY20" fmla="*/ 154781 h 378619"/>
                <a:gd name="connsiteX21" fmla="*/ 1743075 w 2407444"/>
                <a:gd name="connsiteY21" fmla="*/ 152400 h 378619"/>
                <a:gd name="connsiteX22" fmla="*/ 2033588 w 2407444"/>
                <a:gd name="connsiteY22" fmla="*/ 154781 h 378619"/>
                <a:gd name="connsiteX23" fmla="*/ 2105025 w 2407444"/>
                <a:gd name="connsiteY23" fmla="*/ 152400 h 378619"/>
                <a:gd name="connsiteX24" fmla="*/ 2138363 w 2407444"/>
                <a:gd name="connsiteY24" fmla="*/ 150019 h 378619"/>
                <a:gd name="connsiteX25" fmla="*/ 2162175 w 2407444"/>
                <a:gd name="connsiteY25" fmla="*/ 145256 h 378619"/>
                <a:gd name="connsiteX26" fmla="*/ 2202656 w 2407444"/>
                <a:gd name="connsiteY26" fmla="*/ 128587 h 378619"/>
                <a:gd name="connsiteX27" fmla="*/ 2250281 w 2407444"/>
                <a:gd name="connsiteY27" fmla="*/ 100012 h 378619"/>
                <a:gd name="connsiteX28" fmla="*/ 2302669 w 2407444"/>
                <a:gd name="connsiteY28" fmla="*/ 61912 h 378619"/>
                <a:gd name="connsiteX29" fmla="*/ 2340769 w 2407444"/>
                <a:gd name="connsiteY29" fmla="*/ 28575 h 378619"/>
                <a:gd name="connsiteX30" fmla="*/ 2362200 w 2407444"/>
                <a:gd name="connsiteY30" fmla="*/ 9525 h 378619"/>
                <a:gd name="connsiteX31" fmla="*/ 2374106 w 2407444"/>
                <a:gd name="connsiteY31" fmla="*/ 2381 h 378619"/>
                <a:gd name="connsiteX32" fmla="*/ 2390775 w 2407444"/>
                <a:gd name="connsiteY32" fmla="*/ 0 h 378619"/>
                <a:gd name="connsiteX33" fmla="*/ 2402681 w 2407444"/>
                <a:gd name="connsiteY33" fmla="*/ 4762 h 378619"/>
                <a:gd name="connsiteX34" fmla="*/ 2407444 w 2407444"/>
                <a:gd name="connsiteY34" fmla="*/ 11906 h 378619"/>
                <a:gd name="connsiteX35" fmla="*/ 2407444 w 2407444"/>
                <a:gd name="connsiteY35" fmla="*/ 21431 h 378619"/>
                <a:gd name="connsiteX36" fmla="*/ 2393156 w 2407444"/>
                <a:gd name="connsiteY36" fmla="*/ 54769 h 378619"/>
                <a:gd name="connsiteX37" fmla="*/ 2376488 w 2407444"/>
                <a:gd name="connsiteY37" fmla="*/ 92869 h 378619"/>
                <a:gd name="connsiteX38" fmla="*/ 2362200 w 2407444"/>
                <a:gd name="connsiteY38" fmla="*/ 157162 h 378619"/>
                <a:gd name="connsiteX39" fmla="*/ 2352675 w 2407444"/>
                <a:gd name="connsiteY39" fmla="*/ 214312 h 378619"/>
                <a:gd name="connsiteX40" fmla="*/ 2347913 w 2407444"/>
                <a:gd name="connsiteY40" fmla="*/ 292894 h 378619"/>
                <a:gd name="connsiteX41" fmla="*/ 2343150 w 2407444"/>
                <a:gd name="connsiteY41" fmla="*/ 326231 h 378619"/>
                <a:gd name="connsiteX42" fmla="*/ 2181225 w 2407444"/>
                <a:gd name="connsiteY42" fmla="*/ 335756 h 378619"/>
                <a:gd name="connsiteX43" fmla="*/ 1714500 w 2407444"/>
                <a:gd name="connsiteY43" fmla="*/ 378619 h 378619"/>
                <a:gd name="connsiteX44" fmla="*/ 1357313 w 2407444"/>
                <a:gd name="connsiteY44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7444" h="378619">
                  <a:moveTo>
                    <a:pt x="1357313" y="376237"/>
                  </a:moveTo>
                  <a:lnTo>
                    <a:pt x="1012031" y="378619"/>
                  </a:lnTo>
                  <a:lnTo>
                    <a:pt x="876300" y="373856"/>
                  </a:lnTo>
                  <a:lnTo>
                    <a:pt x="300038" y="376237"/>
                  </a:lnTo>
                  <a:lnTo>
                    <a:pt x="176213" y="354806"/>
                  </a:lnTo>
                  <a:lnTo>
                    <a:pt x="128588" y="340519"/>
                  </a:lnTo>
                  <a:lnTo>
                    <a:pt x="76200" y="321469"/>
                  </a:lnTo>
                  <a:lnTo>
                    <a:pt x="45244" y="309562"/>
                  </a:lnTo>
                  <a:lnTo>
                    <a:pt x="23813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2381" y="233362"/>
                  </a:lnTo>
                  <a:lnTo>
                    <a:pt x="14288" y="214312"/>
                  </a:lnTo>
                  <a:lnTo>
                    <a:pt x="42863" y="197644"/>
                  </a:lnTo>
                  <a:lnTo>
                    <a:pt x="90488" y="180975"/>
                  </a:lnTo>
                  <a:lnTo>
                    <a:pt x="130969" y="171450"/>
                  </a:lnTo>
                  <a:lnTo>
                    <a:pt x="200025" y="161925"/>
                  </a:lnTo>
                  <a:lnTo>
                    <a:pt x="280988" y="157162"/>
                  </a:lnTo>
                  <a:lnTo>
                    <a:pt x="435769" y="154781"/>
                  </a:lnTo>
                  <a:lnTo>
                    <a:pt x="723900" y="152400"/>
                  </a:lnTo>
                  <a:lnTo>
                    <a:pt x="1264444" y="154781"/>
                  </a:lnTo>
                  <a:lnTo>
                    <a:pt x="1743075" y="152400"/>
                  </a:lnTo>
                  <a:lnTo>
                    <a:pt x="2033588" y="154781"/>
                  </a:lnTo>
                  <a:lnTo>
                    <a:pt x="2105025" y="152400"/>
                  </a:lnTo>
                  <a:lnTo>
                    <a:pt x="2138363" y="150019"/>
                  </a:lnTo>
                  <a:lnTo>
                    <a:pt x="2162175" y="145256"/>
                  </a:lnTo>
                  <a:lnTo>
                    <a:pt x="2202656" y="128587"/>
                  </a:lnTo>
                  <a:lnTo>
                    <a:pt x="2250281" y="100012"/>
                  </a:lnTo>
                  <a:lnTo>
                    <a:pt x="2302669" y="61912"/>
                  </a:lnTo>
                  <a:lnTo>
                    <a:pt x="2340769" y="28575"/>
                  </a:lnTo>
                  <a:lnTo>
                    <a:pt x="2362200" y="9525"/>
                  </a:lnTo>
                  <a:lnTo>
                    <a:pt x="2374106" y="2381"/>
                  </a:lnTo>
                  <a:lnTo>
                    <a:pt x="2390775" y="0"/>
                  </a:lnTo>
                  <a:lnTo>
                    <a:pt x="2402681" y="4762"/>
                  </a:lnTo>
                  <a:lnTo>
                    <a:pt x="2407444" y="11906"/>
                  </a:lnTo>
                  <a:lnTo>
                    <a:pt x="2407444" y="21431"/>
                  </a:lnTo>
                  <a:lnTo>
                    <a:pt x="2393156" y="54769"/>
                  </a:lnTo>
                  <a:lnTo>
                    <a:pt x="2376488" y="92869"/>
                  </a:lnTo>
                  <a:lnTo>
                    <a:pt x="2362200" y="157162"/>
                  </a:lnTo>
                  <a:lnTo>
                    <a:pt x="2352675" y="214312"/>
                  </a:lnTo>
                  <a:lnTo>
                    <a:pt x="2347913" y="292894"/>
                  </a:lnTo>
                  <a:lnTo>
                    <a:pt x="2343150" y="326231"/>
                  </a:lnTo>
                  <a:lnTo>
                    <a:pt x="2181225" y="335756"/>
                  </a:lnTo>
                  <a:lnTo>
                    <a:pt x="1714500" y="378619"/>
                  </a:lnTo>
                  <a:lnTo>
                    <a:pt x="1357313" y="376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1BBF9391-59B9-4A6E-B76D-15C86041FAC2}"/>
                </a:ext>
              </a:extLst>
            </p:cNvPr>
            <p:cNvSpPr/>
            <p:nvPr/>
          </p:nvSpPr>
          <p:spPr>
            <a:xfrm rot="16200000">
              <a:off x="1220788" y="3646488"/>
              <a:ext cx="3441700" cy="730250"/>
            </a:xfrm>
            <a:custGeom>
              <a:avLst/>
              <a:gdLst>
                <a:gd name="connsiteX0" fmla="*/ 2076450 w 3441700"/>
                <a:gd name="connsiteY0" fmla="*/ 654050 h 730250"/>
                <a:gd name="connsiteX1" fmla="*/ 1708150 w 3441700"/>
                <a:gd name="connsiteY1" fmla="*/ 628650 h 730250"/>
                <a:gd name="connsiteX2" fmla="*/ 1517650 w 3441700"/>
                <a:gd name="connsiteY2" fmla="*/ 606425 h 730250"/>
                <a:gd name="connsiteX3" fmla="*/ 1343025 w 3441700"/>
                <a:gd name="connsiteY3" fmla="*/ 581025 h 730250"/>
                <a:gd name="connsiteX4" fmla="*/ 1209675 w 3441700"/>
                <a:gd name="connsiteY4" fmla="*/ 555625 h 730250"/>
                <a:gd name="connsiteX5" fmla="*/ 1095375 w 3441700"/>
                <a:gd name="connsiteY5" fmla="*/ 530225 h 730250"/>
                <a:gd name="connsiteX6" fmla="*/ 965200 w 3441700"/>
                <a:gd name="connsiteY6" fmla="*/ 495300 h 730250"/>
                <a:gd name="connsiteX7" fmla="*/ 825500 w 3441700"/>
                <a:gd name="connsiteY7" fmla="*/ 454025 h 730250"/>
                <a:gd name="connsiteX8" fmla="*/ 647700 w 3441700"/>
                <a:gd name="connsiteY8" fmla="*/ 384175 h 730250"/>
                <a:gd name="connsiteX9" fmla="*/ 412750 w 3441700"/>
                <a:gd name="connsiteY9" fmla="*/ 282575 h 730250"/>
                <a:gd name="connsiteX10" fmla="*/ 298450 w 3441700"/>
                <a:gd name="connsiteY10" fmla="*/ 219075 h 730250"/>
                <a:gd name="connsiteX11" fmla="*/ 127000 w 3441700"/>
                <a:gd name="connsiteY11" fmla="*/ 123825 h 730250"/>
                <a:gd name="connsiteX12" fmla="*/ 28575 w 3441700"/>
                <a:gd name="connsiteY12" fmla="*/ 63500 h 730250"/>
                <a:gd name="connsiteX13" fmla="*/ 0 w 3441700"/>
                <a:gd name="connsiteY13" fmla="*/ 38100 h 730250"/>
                <a:gd name="connsiteX14" fmla="*/ 0 w 3441700"/>
                <a:gd name="connsiteY14" fmla="*/ 22225 h 730250"/>
                <a:gd name="connsiteX15" fmla="*/ 12700 w 3441700"/>
                <a:gd name="connsiteY15" fmla="*/ 3175 h 730250"/>
                <a:gd name="connsiteX16" fmla="*/ 31750 w 3441700"/>
                <a:gd name="connsiteY16" fmla="*/ 0 h 730250"/>
                <a:gd name="connsiteX17" fmla="*/ 149225 w 3441700"/>
                <a:gd name="connsiteY17" fmla="*/ 44450 h 730250"/>
                <a:gd name="connsiteX18" fmla="*/ 320675 w 3441700"/>
                <a:gd name="connsiteY18" fmla="*/ 117475 h 730250"/>
                <a:gd name="connsiteX19" fmla="*/ 495300 w 3441700"/>
                <a:gd name="connsiteY19" fmla="*/ 184150 h 730250"/>
                <a:gd name="connsiteX20" fmla="*/ 704850 w 3441700"/>
                <a:gd name="connsiteY20" fmla="*/ 257175 h 730250"/>
                <a:gd name="connsiteX21" fmla="*/ 901700 w 3441700"/>
                <a:gd name="connsiteY21" fmla="*/ 314325 h 730250"/>
                <a:gd name="connsiteX22" fmla="*/ 1047750 w 3441700"/>
                <a:gd name="connsiteY22" fmla="*/ 349250 h 730250"/>
                <a:gd name="connsiteX23" fmla="*/ 1225550 w 3441700"/>
                <a:gd name="connsiteY23" fmla="*/ 377825 h 730250"/>
                <a:gd name="connsiteX24" fmla="*/ 1412875 w 3441700"/>
                <a:gd name="connsiteY24" fmla="*/ 400050 h 730250"/>
                <a:gd name="connsiteX25" fmla="*/ 1708150 w 3441700"/>
                <a:gd name="connsiteY25" fmla="*/ 419100 h 730250"/>
                <a:gd name="connsiteX26" fmla="*/ 2066925 w 3441700"/>
                <a:gd name="connsiteY26" fmla="*/ 434975 h 730250"/>
                <a:gd name="connsiteX27" fmla="*/ 2590800 w 3441700"/>
                <a:gd name="connsiteY27" fmla="*/ 441325 h 730250"/>
                <a:gd name="connsiteX28" fmla="*/ 2965450 w 3441700"/>
                <a:gd name="connsiteY28" fmla="*/ 447675 h 730250"/>
                <a:gd name="connsiteX29" fmla="*/ 3143250 w 3441700"/>
                <a:gd name="connsiteY29" fmla="*/ 444500 h 730250"/>
                <a:gd name="connsiteX30" fmla="*/ 3206750 w 3441700"/>
                <a:gd name="connsiteY30" fmla="*/ 441325 h 730250"/>
                <a:gd name="connsiteX31" fmla="*/ 3241675 w 3441700"/>
                <a:gd name="connsiteY31" fmla="*/ 434975 h 730250"/>
                <a:gd name="connsiteX32" fmla="*/ 3279775 w 3441700"/>
                <a:gd name="connsiteY32" fmla="*/ 419100 h 730250"/>
                <a:gd name="connsiteX33" fmla="*/ 3305175 w 3441700"/>
                <a:gd name="connsiteY33" fmla="*/ 400050 h 730250"/>
                <a:gd name="connsiteX34" fmla="*/ 3330575 w 3441700"/>
                <a:gd name="connsiteY34" fmla="*/ 371475 h 730250"/>
                <a:gd name="connsiteX35" fmla="*/ 3362325 w 3441700"/>
                <a:gd name="connsiteY35" fmla="*/ 320675 h 730250"/>
                <a:gd name="connsiteX36" fmla="*/ 3387725 w 3441700"/>
                <a:gd name="connsiteY36" fmla="*/ 276225 h 730250"/>
                <a:gd name="connsiteX37" fmla="*/ 3400425 w 3441700"/>
                <a:gd name="connsiteY37" fmla="*/ 250825 h 730250"/>
                <a:gd name="connsiteX38" fmla="*/ 3419475 w 3441700"/>
                <a:gd name="connsiteY38" fmla="*/ 241300 h 730250"/>
                <a:gd name="connsiteX39" fmla="*/ 3435350 w 3441700"/>
                <a:gd name="connsiteY39" fmla="*/ 247650 h 730250"/>
                <a:gd name="connsiteX40" fmla="*/ 3441700 w 3441700"/>
                <a:gd name="connsiteY40" fmla="*/ 279400 h 730250"/>
                <a:gd name="connsiteX41" fmla="*/ 3438525 w 3441700"/>
                <a:gd name="connsiteY41" fmla="*/ 330200 h 730250"/>
                <a:gd name="connsiteX42" fmla="*/ 3400425 w 3441700"/>
                <a:gd name="connsiteY42" fmla="*/ 431800 h 730250"/>
                <a:gd name="connsiteX43" fmla="*/ 3343275 w 3441700"/>
                <a:gd name="connsiteY43" fmla="*/ 552450 h 730250"/>
                <a:gd name="connsiteX44" fmla="*/ 3270250 w 3441700"/>
                <a:gd name="connsiteY44" fmla="*/ 663575 h 730250"/>
                <a:gd name="connsiteX45" fmla="*/ 3238500 w 3441700"/>
                <a:gd name="connsiteY45" fmla="*/ 704850 h 730250"/>
                <a:gd name="connsiteX46" fmla="*/ 3216275 w 3441700"/>
                <a:gd name="connsiteY46" fmla="*/ 723900 h 730250"/>
                <a:gd name="connsiteX47" fmla="*/ 3181350 w 3441700"/>
                <a:gd name="connsiteY47" fmla="*/ 730250 h 730250"/>
                <a:gd name="connsiteX48" fmla="*/ 3121025 w 3441700"/>
                <a:gd name="connsiteY48" fmla="*/ 717550 h 730250"/>
                <a:gd name="connsiteX49" fmla="*/ 3057525 w 3441700"/>
                <a:gd name="connsiteY49" fmla="*/ 704850 h 730250"/>
                <a:gd name="connsiteX50" fmla="*/ 2927350 w 3441700"/>
                <a:gd name="connsiteY50" fmla="*/ 685800 h 730250"/>
                <a:gd name="connsiteX51" fmla="*/ 2724150 w 3441700"/>
                <a:gd name="connsiteY51" fmla="*/ 669925 h 730250"/>
                <a:gd name="connsiteX52" fmla="*/ 2549525 w 3441700"/>
                <a:gd name="connsiteY52" fmla="*/ 666750 h 730250"/>
                <a:gd name="connsiteX53" fmla="*/ 2374900 w 3441700"/>
                <a:gd name="connsiteY53" fmla="*/ 666750 h 730250"/>
                <a:gd name="connsiteX54" fmla="*/ 2076450 w 3441700"/>
                <a:gd name="connsiteY54" fmla="*/ 65405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1700" h="730250">
                  <a:moveTo>
                    <a:pt x="2076450" y="654050"/>
                  </a:moveTo>
                  <a:lnTo>
                    <a:pt x="1708150" y="628650"/>
                  </a:lnTo>
                  <a:lnTo>
                    <a:pt x="1517650" y="606425"/>
                  </a:lnTo>
                  <a:lnTo>
                    <a:pt x="1343025" y="581025"/>
                  </a:lnTo>
                  <a:lnTo>
                    <a:pt x="1209675" y="555625"/>
                  </a:lnTo>
                  <a:lnTo>
                    <a:pt x="1095375" y="530225"/>
                  </a:lnTo>
                  <a:lnTo>
                    <a:pt x="965200" y="495300"/>
                  </a:lnTo>
                  <a:lnTo>
                    <a:pt x="825500" y="454025"/>
                  </a:lnTo>
                  <a:lnTo>
                    <a:pt x="647700" y="384175"/>
                  </a:lnTo>
                  <a:lnTo>
                    <a:pt x="412750" y="282575"/>
                  </a:lnTo>
                  <a:lnTo>
                    <a:pt x="298450" y="219075"/>
                  </a:lnTo>
                  <a:lnTo>
                    <a:pt x="127000" y="123825"/>
                  </a:lnTo>
                  <a:lnTo>
                    <a:pt x="28575" y="63500"/>
                  </a:lnTo>
                  <a:lnTo>
                    <a:pt x="0" y="38100"/>
                  </a:lnTo>
                  <a:lnTo>
                    <a:pt x="0" y="22225"/>
                  </a:lnTo>
                  <a:lnTo>
                    <a:pt x="12700" y="3175"/>
                  </a:lnTo>
                  <a:lnTo>
                    <a:pt x="31750" y="0"/>
                  </a:lnTo>
                  <a:lnTo>
                    <a:pt x="149225" y="44450"/>
                  </a:lnTo>
                  <a:lnTo>
                    <a:pt x="320675" y="117475"/>
                  </a:lnTo>
                  <a:lnTo>
                    <a:pt x="495300" y="184150"/>
                  </a:lnTo>
                  <a:lnTo>
                    <a:pt x="704850" y="257175"/>
                  </a:lnTo>
                  <a:lnTo>
                    <a:pt x="901700" y="314325"/>
                  </a:lnTo>
                  <a:lnTo>
                    <a:pt x="1047750" y="349250"/>
                  </a:lnTo>
                  <a:lnTo>
                    <a:pt x="1225550" y="377825"/>
                  </a:lnTo>
                  <a:lnTo>
                    <a:pt x="1412875" y="400050"/>
                  </a:lnTo>
                  <a:lnTo>
                    <a:pt x="1708150" y="419100"/>
                  </a:lnTo>
                  <a:lnTo>
                    <a:pt x="2066925" y="434975"/>
                  </a:lnTo>
                  <a:lnTo>
                    <a:pt x="2590800" y="441325"/>
                  </a:lnTo>
                  <a:lnTo>
                    <a:pt x="2965450" y="447675"/>
                  </a:lnTo>
                  <a:lnTo>
                    <a:pt x="3143250" y="444500"/>
                  </a:lnTo>
                  <a:lnTo>
                    <a:pt x="3206750" y="441325"/>
                  </a:lnTo>
                  <a:lnTo>
                    <a:pt x="3241675" y="434975"/>
                  </a:lnTo>
                  <a:lnTo>
                    <a:pt x="3279775" y="419100"/>
                  </a:lnTo>
                  <a:lnTo>
                    <a:pt x="3305175" y="400050"/>
                  </a:lnTo>
                  <a:lnTo>
                    <a:pt x="3330575" y="371475"/>
                  </a:lnTo>
                  <a:lnTo>
                    <a:pt x="3362325" y="320675"/>
                  </a:lnTo>
                  <a:lnTo>
                    <a:pt x="3387725" y="276225"/>
                  </a:lnTo>
                  <a:lnTo>
                    <a:pt x="3400425" y="250825"/>
                  </a:lnTo>
                  <a:lnTo>
                    <a:pt x="3419475" y="241300"/>
                  </a:lnTo>
                  <a:lnTo>
                    <a:pt x="3435350" y="247650"/>
                  </a:lnTo>
                  <a:lnTo>
                    <a:pt x="3441700" y="279400"/>
                  </a:lnTo>
                  <a:lnTo>
                    <a:pt x="3438525" y="330200"/>
                  </a:lnTo>
                  <a:lnTo>
                    <a:pt x="3400425" y="431800"/>
                  </a:lnTo>
                  <a:lnTo>
                    <a:pt x="3343275" y="552450"/>
                  </a:lnTo>
                  <a:lnTo>
                    <a:pt x="3270250" y="663575"/>
                  </a:lnTo>
                  <a:lnTo>
                    <a:pt x="3238500" y="704850"/>
                  </a:lnTo>
                  <a:lnTo>
                    <a:pt x="3216275" y="723900"/>
                  </a:lnTo>
                  <a:lnTo>
                    <a:pt x="3181350" y="730250"/>
                  </a:lnTo>
                  <a:lnTo>
                    <a:pt x="3121025" y="717550"/>
                  </a:lnTo>
                  <a:lnTo>
                    <a:pt x="3057525" y="704850"/>
                  </a:lnTo>
                  <a:lnTo>
                    <a:pt x="2927350" y="685800"/>
                  </a:lnTo>
                  <a:lnTo>
                    <a:pt x="2724150" y="669925"/>
                  </a:lnTo>
                  <a:lnTo>
                    <a:pt x="2549525" y="666750"/>
                  </a:lnTo>
                  <a:lnTo>
                    <a:pt x="2374900" y="666750"/>
                  </a:lnTo>
                  <a:lnTo>
                    <a:pt x="2076450" y="654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BB0A32B6-7EB9-4EFB-8ABC-241CEC0AAB2E}"/>
                </a:ext>
              </a:extLst>
            </p:cNvPr>
            <p:cNvSpPr/>
            <p:nvPr/>
          </p:nvSpPr>
          <p:spPr>
            <a:xfrm rot="16200000">
              <a:off x="2641601" y="3552825"/>
              <a:ext cx="3733800" cy="479425"/>
            </a:xfrm>
            <a:custGeom>
              <a:avLst/>
              <a:gdLst>
                <a:gd name="connsiteX0" fmla="*/ 2105025 w 3733800"/>
                <a:gd name="connsiteY0" fmla="*/ 390525 h 479425"/>
                <a:gd name="connsiteX1" fmla="*/ 1555750 w 3733800"/>
                <a:gd name="connsiteY1" fmla="*/ 390525 h 479425"/>
                <a:gd name="connsiteX2" fmla="*/ 1231900 w 3733800"/>
                <a:gd name="connsiteY2" fmla="*/ 400050 h 479425"/>
                <a:gd name="connsiteX3" fmla="*/ 981075 w 3733800"/>
                <a:gd name="connsiteY3" fmla="*/ 409575 h 479425"/>
                <a:gd name="connsiteX4" fmla="*/ 720725 w 3733800"/>
                <a:gd name="connsiteY4" fmla="*/ 419100 h 479425"/>
                <a:gd name="connsiteX5" fmla="*/ 568325 w 3733800"/>
                <a:gd name="connsiteY5" fmla="*/ 425450 h 479425"/>
                <a:gd name="connsiteX6" fmla="*/ 415925 w 3733800"/>
                <a:gd name="connsiteY6" fmla="*/ 434975 h 479425"/>
                <a:gd name="connsiteX7" fmla="*/ 317500 w 3733800"/>
                <a:gd name="connsiteY7" fmla="*/ 441325 h 479425"/>
                <a:gd name="connsiteX8" fmla="*/ 219075 w 3733800"/>
                <a:gd name="connsiteY8" fmla="*/ 447675 h 479425"/>
                <a:gd name="connsiteX9" fmla="*/ 161925 w 3733800"/>
                <a:gd name="connsiteY9" fmla="*/ 450850 h 479425"/>
                <a:gd name="connsiteX10" fmla="*/ 127000 w 3733800"/>
                <a:gd name="connsiteY10" fmla="*/ 447675 h 479425"/>
                <a:gd name="connsiteX11" fmla="*/ 66675 w 3733800"/>
                <a:gd name="connsiteY11" fmla="*/ 438150 h 479425"/>
                <a:gd name="connsiteX12" fmla="*/ 31750 w 3733800"/>
                <a:gd name="connsiteY12" fmla="*/ 425450 h 479425"/>
                <a:gd name="connsiteX13" fmla="*/ 9525 w 3733800"/>
                <a:gd name="connsiteY13" fmla="*/ 409575 h 479425"/>
                <a:gd name="connsiteX14" fmla="*/ 0 w 3733800"/>
                <a:gd name="connsiteY14" fmla="*/ 377825 h 479425"/>
                <a:gd name="connsiteX15" fmla="*/ 3175 w 3733800"/>
                <a:gd name="connsiteY15" fmla="*/ 342900 h 479425"/>
                <a:gd name="connsiteX16" fmla="*/ 12700 w 3733800"/>
                <a:gd name="connsiteY16" fmla="*/ 311150 h 479425"/>
                <a:gd name="connsiteX17" fmla="*/ 38100 w 3733800"/>
                <a:gd name="connsiteY17" fmla="*/ 279400 h 479425"/>
                <a:gd name="connsiteX18" fmla="*/ 82550 w 3733800"/>
                <a:gd name="connsiteY18" fmla="*/ 250825 h 479425"/>
                <a:gd name="connsiteX19" fmla="*/ 139700 w 3733800"/>
                <a:gd name="connsiteY19" fmla="*/ 219075 h 479425"/>
                <a:gd name="connsiteX20" fmla="*/ 215900 w 3733800"/>
                <a:gd name="connsiteY20" fmla="*/ 187325 h 479425"/>
                <a:gd name="connsiteX21" fmla="*/ 304800 w 3733800"/>
                <a:gd name="connsiteY21" fmla="*/ 165100 h 479425"/>
                <a:gd name="connsiteX22" fmla="*/ 400050 w 3733800"/>
                <a:gd name="connsiteY22" fmla="*/ 146050 h 479425"/>
                <a:gd name="connsiteX23" fmla="*/ 482600 w 3733800"/>
                <a:gd name="connsiteY23" fmla="*/ 142875 h 479425"/>
                <a:gd name="connsiteX24" fmla="*/ 523875 w 3733800"/>
                <a:gd name="connsiteY24" fmla="*/ 146050 h 479425"/>
                <a:gd name="connsiteX25" fmla="*/ 596900 w 3733800"/>
                <a:gd name="connsiteY25" fmla="*/ 168275 h 479425"/>
                <a:gd name="connsiteX26" fmla="*/ 644525 w 3733800"/>
                <a:gd name="connsiteY26" fmla="*/ 174625 h 479425"/>
                <a:gd name="connsiteX27" fmla="*/ 1028700 w 3733800"/>
                <a:gd name="connsiteY27" fmla="*/ 180975 h 479425"/>
                <a:gd name="connsiteX28" fmla="*/ 1549400 w 3733800"/>
                <a:gd name="connsiteY28" fmla="*/ 184150 h 479425"/>
                <a:gd name="connsiteX29" fmla="*/ 2155825 w 3733800"/>
                <a:gd name="connsiteY29" fmla="*/ 184150 h 479425"/>
                <a:gd name="connsiteX30" fmla="*/ 3086100 w 3733800"/>
                <a:gd name="connsiteY30" fmla="*/ 184150 h 479425"/>
                <a:gd name="connsiteX31" fmla="*/ 3343275 w 3733800"/>
                <a:gd name="connsiteY31" fmla="*/ 180975 h 479425"/>
                <a:gd name="connsiteX32" fmla="*/ 3413125 w 3733800"/>
                <a:gd name="connsiteY32" fmla="*/ 180975 h 479425"/>
                <a:gd name="connsiteX33" fmla="*/ 3463925 w 3733800"/>
                <a:gd name="connsiteY33" fmla="*/ 171450 h 479425"/>
                <a:gd name="connsiteX34" fmla="*/ 3517900 w 3733800"/>
                <a:gd name="connsiteY34" fmla="*/ 155575 h 479425"/>
                <a:gd name="connsiteX35" fmla="*/ 3597275 w 3733800"/>
                <a:gd name="connsiteY35" fmla="*/ 104775 h 479425"/>
                <a:gd name="connsiteX36" fmla="*/ 3644900 w 3733800"/>
                <a:gd name="connsiteY36" fmla="*/ 50800 h 479425"/>
                <a:gd name="connsiteX37" fmla="*/ 3673475 w 3733800"/>
                <a:gd name="connsiteY37" fmla="*/ 19050 h 479425"/>
                <a:gd name="connsiteX38" fmla="*/ 3698875 w 3733800"/>
                <a:gd name="connsiteY38" fmla="*/ 0 h 479425"/>
                <a:gd name="connsiteX39" fmla="*/ 3711575 w 3733800"/>
                <a:gd name="connsiteY39" fmla="*/ 0 h 479425"/>
                <a:gd name="connsiteX40" fmla="*/ 3727450 w 3733800"/>
                <a:gd name="connsiteY40" fmla="*/ 9525 h 479425"/>
                <a:gd name="connsiteX41" fmla="*/ 3733800 w 3733800"/>
                <a:gd name="connsiteY41" fmla="*/ 31750 h 479425"/>
                <a:gd name="connsiteX42" fmla="*/ 3717925 w 3733800"/>
                <a:gd name="connsiteY42" fmla="*/ 98425 h 479425"/>
                <a:gd name="connsiteX43" fmla="*/ 3686175 w 3733800"/>
                <a:gd name="connsiteY43" fmla="*/ 184150 h 479425"/>
                <a:gd name="connsiteX44" fmla="*/ 3644900 w 3733800"/>
                <a:gd name="connsiteY44" fmla="*/ 279400 h 479425"/>
                <a:gd name="connsiteX45" fmla="*/ 3590925 w 3733800"/>
                <a:gd name="connsiteY45" fmla="*/ 381000 h 479425"/>
                <a:gd name="connsiteX46" fmla="*/ 3549650 w 3733800"/>
                <a:gd name="connsiteY46" fmla="*/ 431800 h 479425"/>
                <a:gd name="connsiteX47" fmla="*/ 3511550 w 3733800"/>
                <a:gd name="connsiteY47" fmla="*/ 463550 h 479425"/>
                <a:gd name="connsiteX48" fmla="*/ 3479800 w 3733800"/>
                <a:gd name="connsiteY48" fmla="*/ 476250 h 479425"/>
                <a:gd name="connsiteX49" fmla="*/ 3454400 w 3733800"/>
                <a:gd name="connsiteY49" fmla="*/ 479425 h 479425"/>
                <a:gd name="connsiteX50" fmla="*/ 3406775 w 3733800"/>
                <a:gd name="connsiteY50" fmla="*/ 460375 h 479425"/>
                <a:gd name="connsiteX51" fmla="*/ 3333750 w 3733800"/>
                <a:gd name="connsiteY51" fmla="*/ 434975 h 479425"/>
                <a:gd name="connsiteX52" fmla="*/ 3244850 w 3733800"/>
                <a:gd name="connsiteY52" fmla="*/ 419100 h 479425"/>
                <a:gd name="connsiteX53" fmla="*/ 3060700 w 3733800"/>
                <a:gd name="connsiteY53" fmla="*/ 406400 h 479425"/>
                <a:gd name="connsiteX54" fmla="*/ 2784475 w 3733800"/>
                <a:gd name="connsiteY54" fmla="*/ 396875 h 479425"/>
                <a:gd name="connsiteX55" fmla="*/ 2105025 w 3733800"/>
                <a:gd name="connsiteY55" fmla="*/ 390525 h 47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33800" h="479425">
                  <a:moveTo>
                    <a:pt x="2105025" y="390525"/>
                  </a:moveTo>
                  <a:lnTo>
                    <a:pt x="1555750" y="390525"/>
                  </a:lnTo>
                  <a:lnTo>
                    <a:pt x="1231900" y="400050"/>
                  </a:lnTo>
                  <a:lnTo>
                    <a:pt x="981075" y="409575"/>
                  </a:lnTo>
                  <a:lnTo>
                    <a:pt x="720725" y="419100"/>
                  </a:lnTo>
                  <a:lnTo>
                    <a:pt x="568325" y="425450"/>
                  </a:lnTo>
                  <a:lnTo>
                    <a:pt x="415925" y="434975"/>
                  </a:lnTo>
                  <a:lnTo>
                    <a:pt x="317500" y="441325"/>
                  </a:lnTo>
                  <a:lnTo>
                    <a:pt x="219075" y="447675"/>
                  </a:lnTo>
                  <a:lnTo>
                    <a:pt x="161925" y="450850"/>
                  </a:lnTo>
                  <a:lnTo>
                    <a:pt x="127000" y="447675"/>
                  </a:lnTo>
                  <a:lnTo>
                    <a:pt x="66675" y="438150"/>
                  </a:lnTo>
                  <a:lnTo>
                    <a:pt x="31750" y="425450"/>
                  </a:lnTo>
                  <a:lnTo>
                    <a:pt x="9525" y="409575"/>
                  </a:lnTo>
                  <a:lnTo>
                    <a:pt x="0" y="377825"/>
                  </a:lnTo>
                  <a:lnTo>
                    <a:pt x="3175" y="342900"/>
                  </a:lnTo>
                  <a:lnTo>
                    <a:pt x="12700" y="311150"/>
                  </a:lnTo>
                  <a:lnTo>
                    <a:pt x="38100" y="279400"/>
                  </a:lnTo>
                  <a:lnTo>
                    <a:pt x="82550" y="250825"/>
                  </a:lnTo>
                  <a:lnTo>
                    <a:pt x="139700" y="219075"/>
                  </a:lnTo>
                  <a:lnTo>
                    <a:pt x="215900" y="187325"/>
                  </a:lnTo>
                  <a:lnTo>
                    <a:pt x="304800" y="165100"/>
                  </a:lnTo>
                  <a:lnTo>
                    <a:pt x="400050" y="146050"/>
                  </a:lnTo>
                  <a:lnTo>
                    <a:pt x="482600" y="142875"/>
                  </a:lnTo>
                  <a:lnTo>
                    <a:pt x="523875" y="146050"/>
                  </a:lnTo>
                  <a:lnTo>
                    <a:pt x="596900" y="168275"/>
                  </a:lnTo>
                  <a:lnTo>
                    <a:pt x="644525" y="174625"/>
                  </a:lnTo>
                  <a:lnTo>
                    <a:pt x="1028700" y="180975"/>
                  </a:lnTo>
                  <a:lnTo>
                    <a:pt x="1549400" y="184150"/>
                  </a:lnTo>
                  <a:lnTo>
                    <a:pt x="2155825" y="184150"/>
                  </a:lnTo>
                  <a:lnTo>
                    <a:pt x="3086100" y="184150"/>
                  </a:lnTo>
                  <a:lnTo>
                    <a:pt x="3343275" y="180975"/>
                  </a:lnTo>
                  <a:lnTo>
                    <a:pt x="3413125" y="180975"/>
                  </a:lnTo>
                  <a:lnTo>
                    <a:pt x="3463925" y="171450"/>
                  </a:lnTo>
                  <a:lnTo>
                    <a:pt x="3517900" y="155575"/>
                  </a:lnTo>
                  <a:lnTo>
                    <a:pt x="3597275" y="104775"/>
                  </a:lnTo>
                  <a:lnTo>
                    <a:pt x="3644900" y="50800"/>
                  </a:lnTo>
                  <a:lnTo>
                    <a:pt x="3673475" y="19050"/>
                  </a:lnTo>
                  <a:lnTo>
                    <a:pt x="3698875" y="0"/>
                  </a:lnTo>
                  <a:lnTo>
                    <a:pt x="3711575" y="0"/>
                  </a:lnTo>
                  <a:lnTo>
                    <a:pt x="3727450" y="9525"/>
                  </a:lnTo>
                  <a:lnTo>
                    <a:pt x="3733800" y="31750"/>
                  </a:lnTo>
                  <a:lnTo>
                    <a:pt x="3717925" y="98425"/>
                  </a:lnTo>
                  <a:lnTo>
                    <a:pt x="3686175" y="184150"/>
                  </a:lnTo>
                  <a:lnTo>
                    <a:pt x="3644900" y="279400"/>
                  </a:lnTo>
                  <a:lnTo>
                    <a:pt x="3590925" y="381000"/>
                  </a:lnTo>
                  <a:lnTo>
                    <a:pt x="3549650" y="431800"/>
                  </a:lnTo>
                  <a:lnTo>
                    <a:pt x="3511550" y="463550"/>
                  </a:lnTo>
                  <a:lnTo>
                    <a:pt x="3479800" y="476250"/>
                  </a:lnTo>
                  <a:lnTo>
                    <a:pt x="3454400" y="479425"/>
                  </a:lnTo>
                  <a:lnTo>
                    <a:pt x="3406775" y="460375"/>
                  </a:lnTo>
                  <a:lnTo>
                    <a:pt x="3333750" y="434975"/>
                  </a:lnTo>
                  <a:lnTo>
                    <a:pt x="3244850" y="419100"/>
                  </a:lnTo>
                  <a:lnTo>
                    <a:pt x="3060700" y="406400"/>
                  </a:lnTo>
                  <a:lnTo>
                    <a:pt x="2784475" y="396875"/>
                  </a:lnTo>
                  <a:lnTo>
                    <a:pt x="2105025" y="390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D4B2F79B-8986-4370-87EB-0A03F7D890E7}"/>
                </a:ext>
              </a:extLst>
            </p:cNvPr>
            <p:cNvSpPr/>
            <p:nvPr/>
          </p:nvSpPr>
          <p:spPr>
            <a:xfrm rot="16200000">
              <a:off x="2321719" y="3380581"/>
              <a:ext cx="2822575" cy="423863"/>
            </a:xfrm>
            <a:custGeom>
              <a:avLst/>
              <a:gdLst>
                <a:gd name="connsiteX0" fmla="*/ 1426369 w 2821782"/>
                <a:gd name="connsiteY0" fmla="*/ 383381 h 423862"/>
                <a:gd name="connsiteX1" fmla="*/ 814388 w 2821782"/>
                <a:gd name="connsiteY1" fmla="*/ 392906 h 423862"/>
                <a:gd name="connsiteX2" fmla="*/ 357188 w 2821782"/>
                <a:gd name="connsiteY2" fmla="*/ 397669 h 423862"/>
                <a:gd name="connsiteX3" fmla="*/ 242888 w 2821782"/>
                <a:gd name="connsiteY3" fmla="*/ 397669 h 423862"/>
                <a:gd name="connsiteX4" fmla="*/ 195263 w 2821782"/>
                <a:gd name="connsiteY4" fmla="*/ 395287 h 423862"/>
                <a:gd name="connsiteX5" fmla="*/ 150019 w 2821782"/>
                <a:gd name="connsiteY5" fmla="*/ 388144 h 423862"/>
                <a:gd name="connsiteX6" fmla="*/ 104775 w 2821782"/>
                <a:gd name="connsiteY6" fmla="*/ 373856 h 423862"/>
                <a:gd name="connsiteX7" fmla="*/ 64294 w 2821782"/>
                <a:gd name="connsiteY7" fmla="*/ 357187 h 423862"/>
                <a:gd name="connsiteX8" fmla="*/ 30957 w 2821782"/>
                <a:gd name="connsiteY8" fmla="*/ 333375 h 423862"/>
                <a:gd name="connsiteX9" fmla="*/ 11907 w 2821782"/>
                <a:gd name="connsiteY9" fmla="*/ 309562 h 423862"/>
                <a:gd name="connsiteX10" fmla="*/ 0 w 2821782"/>
                <a:gd name="connsiteY10" fmla="*/ 283369 h 423862"/>
                <a:gd name="connsiteX11" fmla="*/ 0 w 2821782"/>
                <a:gd name="connsiteY11" fmla="*/ 259556 h 423862"/>
                <a:gd name="connsiteX12" fmla="*/ 16669 w 2821782"/>
                <a:gd name="connsiteY12" fmla="*/ 230981 h 423862"/>
                <a:gd name="connsiteX13" fmla="*/ 42863 w 2821782"/>
                <a:gd name="connsiteY13" fmla="*/ 211931 h 423862"/>
                <a:gd name="connsiteX14" fmla="*/ 85725 w 2821782"/>
                <a:gd name="connsiteY14" fmla="*/ 190500 h 423862"/>
                <a:gd name="connsiteX15" fmla="*/ 161925 w 2821782"/>
                <a:gd name="connsiteY15" fmla="*/ 169069 h 423862"/>
                <a:gd name="connsiteX16" fmla="*/ 269082 w 2821782"/>
                <a:gd name="connsiteY16" fmla="*/ 150019 h 423862"/>
                <a:gd name="connsiteX17" fmla="*/ 385763 w 2821782"/>
                <a:gd name="connsiteY17" fmla="*/ 145256 h 423862"/>
                <a:gd name="connsiteX18" fmla="*/ 635794 w 2821782"/>
                <a:gd name="connsiteY18" fmla="*/ 154781 h 423862"/>
                <a:gd name="connsiteX19" fmla="*/ 1128713 w 2821782"/>
                <a:gd name="connsiteY19" fmla="*/ 161925 h 423862"/>
                <a:gd name="connsiteX20" fmla="*/ 1659732 w 2821782"/>
                <a:gd name="connsiteY20" fmla="*/ 161925 h 423862"/>
                <a:gd name="connsiteX21" fmla="*/ 2205038 w 2821782"/>
                <a:gd name="connsiteY21" fmla="*/ 154781 h 423862"/>
                <a:gd name="connsiteX22" fmla="*/ 2462213 w 2821782"/>
                <a:gd name="connsiteY22" fmla="*/ 150019 h 423862"/>
                <a:gd name="connsiteX23" fmla="*/ 2526507 w 2821782"/>
                <a:gd name="connsiteY23" fmla="*/ 147637 h 423862"/>
                <a:gd name="connsiteX24" fmla="*/ 2564607 w 2821782"/>
                <a:gd name="connsiteY24" fmla="*/ 145256 h 423862"/>
                <a:gd name="connsiteX25" fmla="*/ 2597944 w 2821782"/>
                <a:gd name="connsiteY25" fmla="*/ 133350 h 423862"/>
                <a:gd name="connsiteX26" fmla="*/ 2638425 w 2821782"/>
                <a:gd name="connsiteY26" fmla="*/ 114300 h 423862"/>
                <a:gd name="connsiteX27" fmla="*/ 2688432 w 2821782"/>
                <a:gd name="connsiteY27" fmla="*/ 80962 h 423862"/>
                <a:gd name="connsiteX28" fmla="*/ 2736057 w 2821782"/>
                <a:gd name="connsiteY28" fmla="*/ 38100 h 423862"/>
                <a:gd name="connsiteX29" fmla="*/ 2764632 w 2821782"/>
                <a:gd name="connsiteY29" fmla="*/ 14287 h 423862"/>
                <a:gd name="connsiteX30" fmla="*/ 2786063 w 2821782"/>
                <a:gd name="connsiteY30" fmla="*/ 0 h 423862"/>
                <a:gd name="connsiteX31" fmla="*/ 2802732 w 2821782"/>
                <a:gd name="connsiteY31" fmla="*/ 0 h 423862"/>
                <a:gd name="connsiteX32" fmla="*/ 2817019 w 2821782"/>
                <a:gd name="connsiteY32" fmla="*/ 2381 h 423862"/>
                <a:gd name="connsiteX33" fmla="*/ 2821782 w 2821782"/>
                <a:gd name="connsiteY33" fmla="*/ 9525 h 423862"/>
                <a:gd name="connsiteX34" fmla="*/ 2819400 w 2821782"/>
                <a:gd name="connsiteY34" fmla="*/ 26194 h 423862"/>
                <a:gd name="connsiteX35" fmla="*/ 2800350 w 2821782"/>
                <a:gd name="connsiteY35" fmla="*/ 83344 h 423862"/>
                <a:gd name="connsiteX36" fmla="*/ 2762250 w 2821782"/>
                <a:gd name="connsiteY36" fmla="*/ 180975 h 423862"/>
                <a:gd name="connsiteX37" fmla="*/ 2733675 w 2821782"/>
                <a:gd name="connsiteY37" fmla="*/ 245269 h 423862"/>
                <a:gd name="connsiteX38" fmla="*/ 2702719 w 2821782"/>
                <a:gd name="connsiteY38" fmla="*/ 292894 h 423862"/>
                <a:gd name="connsiteX39" fmla="*/ 2669382 w 2821782"/>
                <a:gd name="connsiteY39" fmla="*/ 333375 h 423862"/>
                <a:gd name="connsiteX40" fmla="*/ 2628900 w 2821782"/>
                <a:gd name="connsiteY40" fmla="*/ 369094 h 423862"/>
                <a:gd name="connsiteX41" fmla="*/ 2578894 w 2821782"/>
                <a:gd name="connsiteY41" fmla="*/ 404812 h 423862"/>
                <a:gd name="connsiteX42" fmla="*/ 2555082 w 2821782"/>
                <a:gd name="connsiteY42" fmla="*/ 421481 h 423862"/>
                <a:gd name="connsiteX43" fmla="*/ 2536032 w 2821782"/>
                <a:gd name="connsiteY43" fmla="*/ 423862 h 423862"/>
                <a:gd name="connsiteX44" fmla="*/ 2502694 w 2821782"/>
                <a:gd name="connsiteY44" fmla="*/ 419100 h 423862"/>
                <a:gd name="connsiteX45" fmla="*/ 2469357 w 2821782"/>
                <a:gd name="connsiteY45" fmla="*/ 409575 h 423862"/>
                <a:gd name="connsiteX46" fmla="*/ 2390775 w 2821782"/>
                <a:gd name="connsiteY46" fmla="*/ 376237 h 423862"/>
                <a:gd name="connsiteX47" fmla="*/ 2364582 w 2821782"/>
                <a:gd name="connsiteY47" fmla="*/ 373856 h 423862"/>
                <a:gd name="connsiteX48" fmla="*/ 2033588 w 2821782"/>
                <a:gd name="connsiteY48" fmla="*/ 378619 h 423862"/>
                <a:gd name="connsiteX49" fmla="*/ 1426369 w 2821782"/>
                <a:gd name="connsiteY49" fmla="*/ 3833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1782" h="423862">
                  <a:moveTo>
                    <a:pt x="1426369" y="383381"/>
                  </a:moveTo>
                  <a:lnTo>
                    <a:pt x="814388" y="392906"/>
                  </a:lnTo>
                  <a:lnTo>
                    <a:pt x="357188" y="397669"/>
                  </a:lnTo>
                  <a:lnTo>
                    <a:pt x="242888" y="397669"/>
                  </a:lnTo>
                  <a:lnTo>
                    <a:pt x="195263" y="395287"/>
                  </a:lnTo>
                  <a:lnTo>
                    <a:pt x="150019" y="388144"/>
                  </a:lnTo>
                  <a:lnTo>
                    <a:pt x="104775" y="373856"/>
                  </a:lnTo>
                  <a:lnTo>
                    <a:pt x="64294" y="357187"/>
                  </a:lnTo>
                  <a:lnTo>
                    <a:pt x="30957" y="333375"/>
                  </a:lnTo>
                  <a:lnTo>
                    <a:pt x="11907" y="309562"/>
                  </a:lnTo>
                  <a:lnTo>
                    <a:pt x="0" y="283369"/>
                  </a:lnTo>
                  <a:lnTo>
                    <a:pt x="0" y="259556"/>
                  </a:lnTo>
                  <a:lnTo>
                    <a:pt x="16669" y="230981"/>
                  </a:lnTo>
                  <a:lnTo>
                    <a:pt x="42863" y="211931"/>
                  </a:lnTo>
                  <a:lnTo>
                    <a:pt x="85725" y="190500"/>
                  </a:lnTo>
                  <a:lnTo>
                    <a:pt x="161925" y="169069"/>
                  </a:lnTo>
                  <a:lnTo>
                    <a:pt x="269082" y="150019"/>
                  </a:lnTo>
                  <a:lnTo>
                    <a:pt x="385763" y="145256"/>
                  </a:lnTo>
                  <a:lnTo>
                    <a:pt x="635794" y="154781"/>
                  </a:lnTo>
                  <a:lnTo>
                    <a:pt x="1128713" y="161925"/>
                  </a:lnTo>
                  <a:lnTo>
                    <a:pt x="1659732" y="161925"/>
                  </a:lnTo>
                  <a:lnTo>
                    <a:pt x="2205038" y="154781"/>
                  </a:lnTo>
                  <a:lnTo>
                    <a:pt x="2462213" y="150019"/>
                  </a:lnTo>
                  <a:lnTo>
                    <a:pt x="2526507" y="147637"/>
                  </a:lnTo>
                  <a:lnTo>
                    <a:pt x="2564607" y="145256"/>
                  </a:lnTo>
                  <a:lnTo>
                    <a:pt x="2597944" y="133350"/>
                  </a:lnTo>
                  <a:lnTo>
                    <a:pt x="2638425" y="114300"/>
                  </a:lnTo>
                  <a:lnTo>
                    <a:pt x="2688432" y="80962"/>
                  </a:lnTo>
                  <a:lnTo>
                    <a:pt x="2736057" y="38100"/>
                  </a:lnTo>
                  <a:lnTo>
                    <a:pt x="2764632" y="14287"/>
                  </a:lnTo>
                  <a:lnTo>
                    <a:pt x="2786063" y="0"/>
                  </a:lnTo>
                  <a:lnTo>
                    <a:pt x="2802732" y="0"/>
                  </a:lnTo>
                  <a:lnTo>
                    <a:pt x="2817019" y="2381"/>
                  </a:lnTo>
                  <a:lnTo>
                    <a:pt x="2821782" y="9525"/>
                  </a:lnTo>
                  <a:lnTo>
                    <a:pt x="2819400" y="26194"/>
                  </a:lnTo>
                  <a:lnTo>
                    <a:pt x="2800350" y="83344"/>
                  </a:lnTo>
                  <a:lnTo>
                    <a:pt x="2762250" y="180975"/>
                  </a:lnTo>
                  <a:lnTo>
                    <a:pt x="2733675" y="245269"/>
                  </a:lnTo>
                  <a:lnTo>
                    <a:pt x="2702719" y="292894"/>
                  </a:lnTo>
                  <a:lnTo>
                    <a:pt x="2669382" y="333375"/>
                  </a:lnTo>
                  <a:lnTo>
                    <a:pt x="2628900" y="369094"/>
                  </a:lnTo>
                  <a:lnTo>
                    <a:pt x="2578894" y="404812"/>
                  </a:lnTo>
                  <a:lnTo>
                    <a:pt x="2555082" y="421481"/>
                  </a:lnTo>
                  <a:lnTo>
                    <a:pt x="2536032" y="423862"/>
                  </a:lnTo>
                  <a:lnTo>
                    <a:pt x="2502694" y="419100"/>
                  </a:lnTo>
                  <a:lnTo>
                    <a:pt x="2469357" y="409575"/>
                  </a:lnTo>
                  <a:lnTo>
                    <a:pt x="2390775" y="376237"/>
                  </a:lnTo>
                  <a:lnTo>
                    <a:pt x="2364582" y="373856"/>
                  </a:lnTo>
                  <a:lnTo>
                    <a:pt x="2033588" y="378619"/>
                  </a:lnTo>
                  <a:lnTo>
                    <a:pt x="1426369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17F262A5-8EFF-409D-BF78-E886CCB75C31}"/>
                </a:ext>
              </a:extLst>
            </p:cNvPr>
            <p:cNvSpPr/>
            <p:nvPr/>
          </p:nvSpPr>
          <p:spPr>
            <a:xfrm>
              <a:off x="5705475" y="1906588"/>
              <a:ext cx="598488" cy="819150"/>
            </a:xfrm>
            <a:custGeom>
              <a:avLst/>
              <a:gdLst>
                <a:gd name="connsiteX0" fmla="*/ 100013 w 597694"/>
                <a:gd name="connsiteY0" fmla="*/ 561975 h 819150"/>
                <a:gd name="connsiteX1" fmla="*/ 178594 w 597694"/>
                <a:gd name="connsiteY1" fmla="*/ 373857 h 819150"/>
                <a:gd name="connsiteX2" fmla="*/ 216694 w 597694"/>
                <a:gd name="connsiteY2" fmla="*/ 271463 h 819150"/>
                <a:gd name="connsiteX3" fmla="*/ 235744 w 597694"/>
                <a:gd name="connsiteY3" fmla="*/ 204788 h 819150"/>
                <a:gd name="connsiteX4" fmla="*/ 238125 w 597694"/>
                <a:gd name="connsiteY4" fmla="*/ 178594 h 819150"/>
                <a:gd name="connsiteX5" fmla="*/ 238125 w 597694"/>
                <a:gd name="connsiteY5" fmla="*/ 147638 h 819150"/>
                <a:gd name="connsiteX6" fmla="*/ 230981 w 597694"/>
                <a:gd name="connsiteY6" fmla="*/ 128588 h 819150"/>
                <a:gd name="connsiteX7" fmla="*/ 219075 w 597694"/>
                <a:gd name="connsiteY7" fmla="*/ 100013 h 819150"/>
                <a:gd name="connsiteX8" fmla="*/ 164306 w 597694"/>
                <a:gd name="connsiteY8" fmla="*/ 14288 h 819150"/>
                <a:gd name="connsiteX9" fmla="*/ 402431 w 597694"/>
                <a:gd name="connsiteY9" fmla="*/ 0 h 819150"/>
                <a:gd name="connsiteX10" fmla="*/ 523875 w 597694"/>
                <a:gd name="connsiteY10" fmla="*/ 111919 h 819150"/>
                <a:gd name="connsiteX11" fmla="*/ 573881 w 597694"/>
                <a:gd name="connsiteY11" fmla="*/ 152400 h 819150"/>
                <a:gd name="connsiteX12" fmla="*/ 585788 w 597694"/>
                <a:gd name="connsiteY12" fmla="*/ 164307 h 819150"/>
                <a:gd name="connsiteX13" fmla="*/ 595313 w 597694"/>
                <a:gd name="connsiteY13" fmla="*/ 180975 h 819150"/>
                <a:gd name="connsiteX14" fmla="*/ 597694 w 597694"/>
                <a:gd name="connsiteY14" fmla="*/ 197644 h 819150"/>
                <a:gd name="connsiteX15" fmla="*/ 590550 w 597694"/>
                <a:gd name="connsiteY15" fmla="*/ 223838 h 819150"/>
                <a:gd name="connsiteX16" fmla="*/ 573881 w 597694"/>
                <a:gd name="connsiteY16" fmla="*/ 240507 h 819150"/>
                <a:gd name="connsiteX17" fmla="*/ 528638 w 597694"/>
                <a:gd name="connsiteY17" fmla="*/ 259557 h 819150"/>
                <a:gd name="connsiteX18" fmla="*/ 504825 w 597694"/>
                <a:gd name="connsiteY18" fmla="*/ 269082 h 819150"/>
                <a:gd name="connsiteX19" fmla="*/ 411956 w 597694"/>
                <a:gd name="connsiteY19" fmla="*/ 385763 h 819150"/>
                <a:gd name="connsiteX20" fmla="*/ 269081 w 597694"/>
                <a:gd name="connsiteY20" fmla="*/ 552450 h 819150"/>
                <a:gd name="connsiteX21" fmla="*/ 90488 w 597694"/>
                <a:gd name="connsiteY21" fmla="*/ 752475 h 819150"/>
                <a:gd name="connsiteX22" fmla="*/ 66675 w 597694"/>
                <a:gd name="connsiteY22" fmla="*/ 812007 h 819150"/>
                <a:gd name="connsiteX23" fmla="*/ 0 w 597694"/>
                <a:gd name="connsiteY23" fmla="*/ 819150 h 819150"/>
                <a:gd name="connsiteX24" fmla="*/ 26194 w 597694"/>
                <a:gd name="connsiteY24" fmla="*/ 733425 h 819150"/>
                <a:gd name="connsiteX25" fmla="*/ 100013 w 597694"/>
                <a:gd name="connsiteY25" fmla="*/ 5619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819150">
                  <a:moveTo>
                    <a:pt x="100013" y="561975"/>
                  </a:moveTo>
                  <a:lnTo>
                    <a:pt x="178594" y="373857"/>
                  </a:lnTo>
                  <a:lnTo>
                    <a:pt x="216694" y="271463"/>
                  </a:lnTo>
                  <a:lnTo>
                    <a:pt x="235744" y="204788"/>
                  </a:lnTo>
                  <a:lnTo>
                    <a:pt x="238125" y="178594"/>
                  </a:lnTo>
                  <a:lnTo>
                    <a:pt x="238125" y="147638"/>
                  </a:lnTo>
                  <a:lnTo>
                    <a:pt x="230981" y="128588"/>
                  </a:lnTo>
                  <a:lnTo>
                    <a:pt x="219075" y="100013"/>
                  </a:lnTo>
                  <a:lnTo>
                    <a:pt x="164306" y="14288"/>
                  </a:lnTo>
                  <a:lnTo>
                    <a:pt x="402431" y="0"/>
                  </a:lnTo>
                  <a:lnTo>
                    <a:pt x="523875" y="111919"/>
                  </a:lnTo>
                  <a:lnTo>
                    <a:pt x="573881" y="152400"/>
                  </a:lnTo>
                  <a:lnTo>
                    <a:pt x="585788" y="164307"/>
                  </a:lnTo>
                  <a:lnTo>
                    <a:pt x="595313" y="180975"/>
                  </a:lnTo>
                  <a:lnTo>
                    <a:pt x="597694" y="197644"/>
                  </a:lnTo>
                  <a:lnTo>
                    <a:pt x="590550" y="223838"/>
                  </a:lnTo>
                  <a:lnTo>
                    <a:pt x="573881" y="240507"/>
                  </a:lnTo>
                  <a:lnTo>
                    <a:pt x="528638" y="259557"/>
                  </a:lnTo>
                  <a:lnTo>
                    <a:pt x="504825" y="269082"/>
                  </a:lnTo>
                  <a:lnTo>
                    <a:pt x="411956" y="385763"/>
                  </a:lnTo>
                  <a:lnTo>
                    <a:pt x="269081" y="552450"/>
                  </a:lnTo>
                  <a:lnTo>
                    <a:pt x="90488" y="752475"/>
                  </a:lnTo>
                  <a:lnTo>
                    <a:pt x="66675" y="812007"/>
                  </a:lnTo>
                  <a:lnTo>
                    <a:pt x="0" y="819150"/>
                  </a:lnTo>
                  <a:lnTo>
                    <a:pt x="26194" y="733425"/>
                  </a:lnTo>
                  <a:lnTo>
                    <a:pt x="100013" y="561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137A51EB-1571-4770-BD32-065F318DA444}"/>
                </a:ext>
              </a:extLst>
            </p:cNvPr>
            <p:cNvSpPr/>
            <p:nvPr/>
          </p:nvSpPr>
          <p:spPr>
            <a:xfrm rot="16200000">
              <a:off x="5036343" y="2815432"/>
              <a:ext cx="2405063" cy="1670050"/>
            </a:xfrm>
            <a:custGeom>
              <a:avLst/>
              <a:gdLst>
                <a:gd name="connsiteX0" fmla="*/ 950119 w 2405063"/>
                <a:gd name="connsiteY0" fmla="*/ 1626393 h 1669256"/>
                <a:gd name="connsiteX1" fmla="*/ 500063 w 2405063"/>
                <a:gd name="connsiteY1" fmla="*/ 1616868 h 1669256"/>
                <a:gd name="connsiteX2" fmla="*/ 283369 w 2405063"/>
                <a:gd name="connsiteY2" fmla="*/ 1616868 h 1669256"/>
                <a:gd name="connsiteX3" fmla="*/ 188119 w 2405063"/>
                <a:gd name="connsiteY3" fmla="*/ 1609725 h 1669256"/>
                <a:gd name="connsiteX4" fmla="*/ 133350 w 2405063"/>
                <a:gd name="connsiteY4" fmla="*/ 1602581 h 1669256"/>
                <a:gd name="connsiteX5" fmla="*/ 109538 w 2405063"/>
                <a:gd name="connsiteY5" fmla="*/ 1597818 h 1669256"/>
                <a:gd name="connsiteX6" fmla="*/ 76200 w 2405063"/>
                <a:gd name="connsiteY6" fmla="*/ 1585912 h 1669256"/>
                <a:gd name="connsiteX7" fmla="*/ 47625 w 2405063"/>
                <a:gd name="connsiteY7" fmla="*/ 1569243 h 1669256"/>
                <a:gd name="connsiteX8" fmla="*/ 26194 w 2405063"/>
                <a:gd name="connsiteY8" fmla="*/ 1550193 h 1669256"/>
                <a:gd name="connsiteX9" fmla="*/ 11906 w 2405063"/>
                <a:gd name="connsiteY9" fmla="*/ 1531143 h 1669256"/>
                <a:gd name="connsiteX10" fmla="*/ 2381 w 2405063"/>
                <a:gd name="connsiteY10" fmla="*/ 1507331 h 1669256"/>
                <a:gd name="connsiteX11" fmla="*/ 0 w 2405063"/>
                <a:gd name="connsiteY11" fmla="*/ 1483518 h 1669256"/>
                <a:gd name="connsiteX12" fmla="*/ 0 w 2405063"/>
                <a:gd name="connsiteY12" fmla="*/ 1462087 h 1669256"/>
                <a:gd name="connsiteX13" fmla="*/ 9525 w 2405063"/>
                <a:gd name="connsiteY13" fmla="*/ 1438275 h 1669256"/>
                <a:gd name="connsiteX14" fmla="*/ 23813 w 2405063"/>
                <a:gd name="connsiteY14" fmla="*/ 1421606 h 1669256"/>
                <a:gd name="connsiteX15" fmla="*/ 50006 w 2405063"/>
                <a:gd name="connsiteY15" fmla="*/ 1397793 h 1669256"/>
                <a:gd name="connsiteX16" fmla="*/ 121444 w 2405063"/>
                <a:gd name="connsiteY16" fmla="*/ 1364456 h 1669256"/>
                <a:gd name="connsiteX17" fmla="*/ 280988 w 2405063"/>
                <a:gd name="connsiteY17" fmla="*/ 1369218 h 1669256"/>
                <a:gd name="connsiteX18" fmla="*/ 550069 w 2405063"/>
                <a:gd name="connsiteY18" fmla="*/ 1385887 h 1669256"/>
                <a:gd name="connsiteX19" fmla="*/ 847725 w 2405063"/>
                <a:gd name="connsiteY19" fmla="*/ 1388268 h 1669256"/>
                <a:gd name="connsiteX20" fmla="*/ 1016794 w 2405063"/>
                <a:gd name="connsiteY20" fmla="*/ 1390650 h 1669256"/>
                <a:gd name="connsiteX21" fmla="*/ 1562100 w 2405063"/>
                <a:gd name="connsiteY21" fmla="*/ 1393031 h 1669256"/>
                <a:gd name="connsiteX22" fmla="*/ 1743075 w 2405063"/>
                <a:gd name="connsiteY22" fmla="*/ 1390650 h 1669256"/>
                <a:gd name="connsiteX23" fmla="*/ 2019300 w 2405063"/>
                <a:gd name="connsiteY23" fmla="*/ 1393031 h 1669256"/>
                <a:gd name="connsiteX24" fmla="*/ 2105025 w 2405063"/>
                <a:gd name="connsiteY24" fmla="*/ 1390650 h 1669256"/>
                <a:gd name="connsiteX25" fmla="*/ 2150269 w 2405063"/>
                <a:gd name="connsiteY25" fmla="*/ 1388268 h 1669256"/>
                <a:gd name="connsiteX26" fmla="*/ 2174081 w 2405063"/>
                <a:gd name="connsiteY26" fmla="*/ 1378743 h 1669256"/>
                <a:gd name="connsiteX27" fmla="*/ 2195513 w 2405063"/>
                <a:gd name="connsiteY27" fmla="*/ 1357312 h 1669256"/>
                <a:gd name="connsiteX28" fmla="*/ 2205038 w 2405063"/>
                <a:gd name="connsiteY28" fmla="*/ 1331118 h 1669256"/>
                <a:gd name="connsiteX29" fmla="*/ 2207419 w 2405063"/>
                <a:gd name="connsiteY29" fmla="*/ 1295400 h 1669256"/>
                <a:gd name="connsiteX30" fmla="*/ 2157413 w 2405063"/>
                <a:gd name="connsiteY30" fmla="*/ 966787 h 1669256"/>
                <a:gd name="connsiteX31" fmla="*/ 2107406 w 2405063"/>
                <a:gd name="connsiteY31" fmla="*/ 631031 h 1669256"/>
                <a:gd name="connsiteX32" fmla="*/ 2047875 w 2405063"/>
                <a:gd name="connsiteY32" fmla="*/ 228600 h 1669256"/>
                <a:gd name="connsiteX33" fmla="*/ 2024063 w 2405063"/>
                <a:gd name="connsiteY33" fmla="*/ 64293 h 1669256"/>
                <a:gd name="connsiteX34" fmla="*/ 2178844 w 2405063"/>
                <a:gd name="connsiteY34" fmla="*/ 0 h 1669256"/>
                <a:gd name="connsiteX35" fmla="*/ 2188369 w 2405063"/>
                <a:gd name="connsiteY35" fmla="*/ 150018 h 1669256"/>
                <a:gd name="connsiteX36" fmla="*/ 2188369 w 2405063"/>
                <a:gd name="connsiteY36" fmla="*/ 323850 h 1669256"/>
                <a:gd name="connsiteX37" fmla="*/ 2202656 w 2405063"/>
                <a:gd name="connsiteY37" fmla="*/ 402431 h 1669256"/>
                <a:gd name="connsiteX38" fmla="*/ 2269331 w 2405063"/>
                <a:gd name="connsiteY38" fmla="*/ 702468 h 1669256"/>
                <a:gd name="connsiteX39" fmla="*/ 2319338 w 2405063"/>
                <a:gd name="connsiteY39" fmla="*/ 962025 h 1669256"/>
                <a:gd name="connsiteX40" fmla="*/ 2362200 w 2405063"/>
                <a:gd name="connsiteY40" fmla="*/ 1171575 h 1669256"/>
                <a:gd name="connsiteX41" fmla="*/ 2402681 w 2405063"/>
                <a:gd name="connsiteY41" fmla="*/ 1354931 h 1669256"/>
                <a:gd name="connsiteX42" fmla="*/ 2405063 w 2405063"/>
                <a:gd name="connsiteY42" fmla="*/ 1369218 h 1669256"/>
                <a:gd name="connsiteX43" fmla="*/ 2400300 w 2405063"/>
                <a:gd name="connsiteY43" fmla="*/ 1385887 h 1669256"/>
                <a:gd name="connsiteX44" fmla="*/ 2347913 w 2405063"/>
                <a:gd name="connsiteY44" fmla="*/ 1495425 h 1669256"/>
                <a:gd name="connsiteX45" fmla="*/ 2269331 w 2405063"/>
                <a:gd name="connsiteY45" fmla="*/ 1624012 h 1669256"/>
                <a:gd name="connsiteX46" fmla="*/ 2259806 w 2405063"/>
                <a:gd name="connsiteY46" fmla="*/ 1645443 h 1669256"/>
                <a:gd name="connsiteX47" fmla="*/ 2247900 w 2405063"/>
                <a:gd name="connsiteY47" fmla="*/ 1659731 h 1669256"/>
                <a:gd name="connsiteX48" fmla="*/ 2226469 w 2405063"/>
                <a:gd name="connsiteY48" fmla="*/ 1669256 h 1669256"/>
                <a:gd name="connsiteX49" fmla="*/ 2193131 w 2405063"/>
                <a:gd name="connsiteY49" fmla="*/ 1666875 h 1669256"/>
                <a:gd name="connsiteX50" fmla="*/ 2159794 w 2405063"/>
                <a:gd name="connsiteY50" fmla="*/ 1657350 h 1669256"/>
                <a:gd name="connsiteX51" fmla="*/ 2112169 w 2405063"/>
                <a:gd name="connsiteY51" fmla="*/ 1635918 h 1669256"/>
                <a:gd name="connsiteX52" fmla="*/ 1847850 w 2405063"/>
                <a:gd name="connsiteY52" fmla="*/ 1635918 h 1669256"/>
                <a:gd name="connsiteX53" fmla="*/ 1378744 w 2405063"/>
                <a:gd name="connsiteY53" fmla="*/ 1631156 h 1669256"/>
                <a:gd name="connsiteX54" fmla="*/ 950119 w 2405063"/>
                <a:gd name="connsiteY54" fmla="*/ 1626393 h 166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5063" h="1669256">
                  <a:moveTo>
                    <a:pt x="950119" y="1626393"/>
                  </a:moveTo>
                  <a:lnTo>
                    <a:pt x="500063" y="1616868"/>
                  </a:lnTo>
                  <a:lnTo>
                    <a:pt x="283369" y="1616868"/>
                  </a:lnTo>
                  <a:lnTo>
                    <a:pt x="188119" y="1609725"/>
                  </a:lnTo>
                  <a:lnTo>
                    <a:pt x="133350" y="1602581"/>
                  </a:lnTo>
                  <a:lnTo>
                    <a:pt x="109538" y="1597818"/>
                  </a:lnTo>
                  <a:lnTo>
                    <a:pt x="76200" y="1585912"/>
                  </a:lnTo>
                  <a:lnTo>
                    <a:pt x="47625" y="1569243"/>
                  </a:lnTo>
                  <a:lnTo>
                    <a:pt x="26194" y="1550193"/>
                  </a:lnTo>
                  <a:lnTo>
                    <a:pt x="11906" y="1531143"/>
                  </a:lnTo>
                  <a:lnTo>
                    <a:pt x="2381" y="1507331"/>
                  </a:lnTo>
                  <a:lnTo>
                    <a:pt x="0" y="1483518"/>
                  </a:lnTo>
                  <a:lnTo>
                    <a:pt x="0" y="1462087"/>
                  </a:lnTo>
                  <a:lnTo>
                    <a:pt x="9525" y="1438275"/>
                  </a:lnTo>
                  <a:lnTo>
                    <a:pt x="23813" y="1421606"/>
                  </a:lnTo>
                  <a:lnTo>
                    <a:pt x="50006" y="1397793"/>
                  </a:lnTo>
                  <a:lnTo>
                    <a:pt x="121444" y="1364456"/>
                  </a:lnTo>
                  <a:lnTo>
                    <a:pt x="280988" y="1369218"/>
                  </a:lnTo>
                  <a:lnTo>
                    <a:pt x="550069" y="1385887"/>
                  </a:lnTo>
                  <a:lnTo>
                    <a:pt x="847725" y="1388268"/>
                  </a:lnTo>
                  <a:lnTo>
                    <a:pt x="1016794" y="1390650"/>
                  </a:lnTo>
                  <a:lnTo>
                    <a:pt x="1562100" y="1393031"/>
                  </a:lnTo>
                  <a:lnTo>
                    <a:pt x="1743075" y="1390650"/>
                  </a:lnTo>
                  <a:lnTo>
                    <a:pt x="2019300" y="1393031"/>
                  </a:lnTo>
                  <a:lnTo>
                    <a:pt x="2105025" y="1390650"/>
                  </a:lnTo>
                  <a:lnTo>
                    <a:pt x="2150269" y="1388268"/>
                  </a:lnTo>
                  <a:lnTo>
                    <a:pt x="2174081" y="1378743"/>
                  </a:lnTo>
                  <a:lnTo>
                    <a:pt x="2195513" y="1357312"/>
                  </a:lnTo>
                  <a:lnTo>
                    <a:pt x="2205038" y="1331118"/>
                  </a:lnTo>
                  <a:lnTo>
                    <a:pt x="2207419" y="1295400"/>
                  </a:lnTo>
                  <a:lnTo>
                    <a:pt x="2157413" y="966787"/>
                  </a:lnTo>
                  <a:lnTo>
                    <a:pt x="2107406" y="631031"/>
                  </a:lnTo>
                  <a:lnTo>
                    <a:pt x="2047875" y="228600"/>
                  </a:lnTo>
                  <a:lnTo>
                    <a:pt x="2024063" y="64293"/>
                  </a:lnTo>
                  <a:lnTo>
                    <a:pt x="2178844" y="0"/>
                  </a:lnTo>
                  <a:lnTo>
                    <a:pt x="2188369" y="150018"/>
                  </a:lnTo>
                  <a:lnTo>
                    <a:pt x="2188369" y="323850"/>
                  </a:lnTo>
                  <a:lnTo>
                    <a:pt x="2202656" y="402431"/>
                  </a:lnTo>
                  <a:lnTo>
                    <a:pt x="2269331" y="702468"/>
                  </a:lnTo>
                  <a:lnTo>
                    <a:pt x="2319338" y="962025"/>
                  </a:lnTo>
                  <a:lnTo>
                    <a:pt x="2362200" y="1171575"/>
                  </a:lnTo>
                  <a:lnTo>
                    <a:pt x="2402681" y="1354931"/>
                  </a:lnTo>
                  <a:lnTo>
                    <a:pt x="2405063" y="1369218"/>
                  </a:lnTo>
                  <a:lnTo>
                    <a:pt x="2400300" y="1385887"/>
                  </a:lnTo>
                  <a:lnTo>
                    <a:pt x="2347913" y="1495425"/>
                  </a:lnTo>
                  <a:lnTo>
                    <a:pt x="2269331" y="1624012"/>
                  </a:lnTo>
                  <a:lnTo>
                    <a:pt x="2259806" y="1645443"/>
                  </a:lnTo>
                  <a:lnTo>
                    <a:pt x="2247900" y="1659731"/>
                  </a:lnTo>
                  <a:lnTo>
                    <a:pt x="2226469" y="1669256"/>
                  </a:lnTo>
                  <a:lnTo>
                    <a:pt x="2193131" y="1666875"/>
                  </a:lnTo>
                  <a:lnTo>
                    <a:pt x="2159794" y="1657350"/>
                  </a:lnTo>
                  <a:lnTo>
                    <a:pt x="2112169" y="1635918"/>
                  </a:lnTo>
                  <a:lnTo>
                    <a:pt x="1847850" y="1635918"/>
                  </a:lnTo>
                  <a:lnTo>
                    <a:pt x="1378744" y="1631156"/>
                  </a:lnTo>
                  <a:lnTo>
                    <a:pt x="950119" y="16263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FD07639E-205D-46B6-9141-F0169D27D30E}"/>
                </a:ext>
              </a:extLst>
            </p:cNvPr>
            <p:cNvSpPr/>
            <p:nvPr/>
          </p:nvSpPr>
          <p:spPr>
            <a:xfrm>
              <a:off x="5457825" y="3106738"/>
              <a:ext cx="1400175" cy="342900"/>
            </a:xfrm>
            <a:custGeom>
              <a:avLst/>
              <a:gdLst>
                <a:gd name="connsiteX0" fmla="*/ 733425 w 1400175"/>
                <a:gd name="connsiteY0" fmla="*/ 264319 h 342900"/>
                <a:gd name="connsiteX1" fmla="*/ 300038 w 1400175"/>
                <a:gd name="connsiteY1" fmla="*/ 330994 h 342900"/>
                <a:gd name="connsiteX2" fmla="*/ 242888 w 1400175"/>
                <a:gd name="connsiteY2" fmla="*/ 342900 h 342900"/>
                <a:gd name="connsiteX3" fmla="*/ 169069 w 1400175"/>
                <a:gd name="connsiteY3" fmla="*/ 335757 h 342900"/>
                <a:gd name="connsiteX4" fmla="*/ 9525 w 1400175"/>
                <a:gd name="connsiteY4" fmla="*/ 302419 h 342900"/>
                <a:gd name="connsiteX5" fmla="*/ 0 w 1400175"/>
                <a:gd name="connsiteY5" fmla="*/ 188119 h 342900"/>
                <a:gd name="connsiteX6" fmla="*/ 238125 w 1400175"/>
                <a:gd name="connsiteY6" fmla="*/ 183357 h 342900"/>
                <a:gd name="connsiteX7" fmla="*/ 357188 w 1400175"/>
                <a:gd name="connsiteY7" fmla="*/ 169069 h 342900"/>
                <a:gd name="connsiteX8" fmla="*/ 519113 w 1400175"/>
                <a:gd name="connsiteY8" fmla="*/ 142875 h 342900"/>
                <a:gd name="connsiteX9" fmla="*/ 673894 w 1400175"/>
                <a:gd name="connsiteY9" fmla="*/ 109538 h 342900"/>
                <a:gd name="connsiteX10" fmla="*/ 776288 w 1400175"/>
                <a:gd name="connsiteY10" fmla="*/ 90488 h 342900"/>
                <a:gd name="connsiteX11" fmla="*/ 859631 w 1400175"/>
                <a:gd name="connsiteY11" fmla="*/ 78582 h 342900"/>
                <a:gd name="connsiteX12" fmla="*/ 978694 w 1400175"/>
                <a:gd name="connsiteY12" fmla="*/ 57150 h 342900"/>
                <a:gd name="connsiteX13" fmla="*/ 1081088 w 1400175"/>
                <a:gd name="connsiteY13" fmla="*/ 30957 h 342900"/>
                <a:gd name="connsiteX14" fmla="*/ 1169194 w 1400175"/>
                <a:gd name="connsiteY14" fmla="*/ 0 h 342900"/>
                <a:gd name="connsiteX15" fmla="*/ 1393031 w 1400175"/>
                <a:gd name="connsiteY15" fmla="*/ 0 h 342900"/>
                <a:gd name="connsiteX16" fmla="*/ 1400175 w 1400175"/>
                <a:gd name="connsiteY16" fmla="*/ 178594 h 342900"/>
                <a:gd name="connsiteX17" fmla="*/ 1202531 w 1400175"/>
                <a:gd name="connsiteY17" fmla="*/ 202407 h 342900"/>
                <a:gd name="connsiteX18" fmla="*/ 1012031 w 1400175"/>
                <a:gd name="connsiteY18" fmla="*/ 228600 h 342900"/>
                <a:gd name="connsiteX19" fmla="*/ 733425 w 1400175"/>
                <a:gd name="connsiteY19" fmla="*/ 26431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0175" h="342900">
                  <a:moveTo>
                    <a:pt x="733425" y="264319"/>
                  </a:moveTo>
                  <a:lnTo>
                    <a:pt x="300038" y="330994"/>
                  </a:lnTo>
                  <a:lnTo>
                    <a:pt x="242888" y="342900"/>
                  </a:lnTo>
                  <a:lnTo>
                    <a:pt x="169069" y="335757"/>
                  </a:lnTo>
                  <a:lnTo>
                    <a:pt x="9525" y="302419"/>
                  </a:lnTo>
                  <a:lnTo>
                    <a:pt x="0" y="188119"/>
                  </a:lnTo>
                  <a:lnTo>
                    <a:pt x="238125" y="183357"/>
                  </a:lnTo>
                  <a:lnTo>
                    <a:pt x="357188" y="169069"/>
                  </a:lnTo>
                  <a:lnTo>
                    <a:pt x="519113" y="142875"/>
                  </a:lnTo>
                  <a:lnTo>
                    <a:pt x="673894" y="109538"/>
                  </a:lnTo>
                  <a:lnTo>
                    <a:pt x="776288" y="90488"/>
                  </a:lnTo>
                  <a:lnTo>
                    <a:pt x="859631" y="78582"/>
                  </a:lnTo>
                  <a:lnTo>
                    <a:pt x="978694" y="57150"/>
                  </a:lnTo>
                  <a:lnTo>
                    <a:pt x="1081088" y="30957"/>
                  </a:lnTo>
                  <a:lnTo>
                    <a:pt x="1169194" y="0"/>
                  </a:lnTo>
                  <a:lnTo>
                    <a:pt x="1393031" y="0"/>
                  </a:lnTo>
                  <a:lnTo>
                    <a:pt x="1400175" y="178594"/>
                  </a:lnTo>
                  <a:lnTo>
                    <a:pt x="1202531" y="202407"/>
                  </a:lnTo>
                  <a:lnTo>
                    <a:pt x="1012031" y="2286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875B9A2C-D037-4FE4-8100-80A82A5B4A1C}"/>
                </a:ext>
              </a:extLst>
            </p:cNvPr>
            <p:cNvSpPr/>
            <p:nvPr/>
          </p:nvSpPr>
          <p:spPr>
            <a:xfrm>
              <a:off x="5470525" y="3819525"/>
              <a:ext cx="1400175" cy="323850"/>
            </a:xfrm>
            <a:custGeom>
              <a:avLst/>
              <a:gdLst>
                <a:gd name="connsiteX0" fmla="*/ 685800 w 1400175"/>
                <a:gd name="connsiteY0" fmla="*/ 261938 h 323850"/>
                <a:gd name="connsiteX1" fmla="*/ 309563 w 1400175"/>
                <a:gd name="connsiteY1" fmla="*/ 300038 h 323850"/>
                <a:gd name="connsiteX2" fmla="*/ 250032 w 1400175"/>
                <a:gd name="connsiteY2" fmla="*/ 309563 h 323850"/>
                <a:gd name="connsiteX3" fmla="*/ 2382 w 1400175"/>
                <a:gd name="connsiteY3" fmla="*/ 323850 h 323850"/>
                <a:gd name="connsiteX4" fmla="*/ 0 w 1400175"/>
                <a:gd name="connsiteY4" fmla="*/ 173831 h 323850"/>
                <a:gd name="connsiteX5" fmla="*/ 300038 w 1400175"/>
                <a:gd name="connsiteY5" fmla="*/ 138113 h 323850"/>
                <a:gd name="connsiteX6" fmla="*/ 852488 w 1400175"/>
                <a:gd name="connsiteY6" fmla="*/ 71438 h 323850"/>
                <a:gd name="connsiteX7" fmla="*/ 1400175 w 1400175"/>
                <a:gd name="connsiteY7" fmla="*/ 0 h 323850"/>
                <a:gd name="connsiteX8" fmla="*/ 1400175 w 1400175"/>
                <a:gd name="connsiteY8" fmla="*/ 178594 h 323850"/>
                <a:gd name="connsiteX9" fmla="*/ 1057275 w 1400175"/>
                <a:gd name="connsiteY9" fmla="*/ 219075 h 323850"/>
                <a:gd name="connsiteX10" fmla="*/ 685800 w 1400175"/>
                <a:gd name="connsiteY10" fmla="*/ 26193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175" h="323850">
                  <a:moveTo>
                    <a:pt x="685800" y="261938"/>
                  </a:moveTo>
                  <a:lnTo>
                    <a:pt x="309563" y="300038"/>
                  </a:lnTo>
                  <a:lnTo>
                    <a:pt x="250032" y="309563"/>
                  </a:lnTo>
                  <a:lnTo>
                    <a:pt x="2382" y="323850"/>
                  </a:lnTo>
                  <a:lnTo>
                    <a:pt x="0" y="173831"/>
                  </a:lnTo>
                  <a:lnTo>
                    <a:pt x="300038" y="138113"/>
                  </a:lnTo>
                  <a:lnTo>
                    <a:pt x="852488" y="71438"/>
                  </a:lnTo>
                  <a:lnTo>
                    <a:pt x="1400175" y="0"/>
                  </a:lnTo>
                  <a:lnTo>
                    <a:pt x="1400175" y="178594"/>
                  </a:lnTo>
                  <a:lnTo>
                    <a:pt x="1057275" y="219075"/>
                  </a:lnTo>
                  <a:lnTo>
                    <a:pt x="685800" y="261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B4629339-B8EB-4459-907F-6E4BF73F3658}"/>
                </a:ext>
              </a:extLst>
            </p:cNvPr>
            <p:cNvSpPr/>
            <p:nvPr/>
          </p:nvSpPr>
          <p:spPr>
            <a:xfrm>
              <a:off x="5443538" y="4552950"/>
              <a:ext cx="1400175" cy="280988"/>
            </a:xfrm>
            <a:custGeom>
              <a:avLst/>
              <a:gdLst>
                <a:gd name="connsiteX0" fmla="*/ 769143 w 1400175"/>
                <a:gd name="connsiteY0" fmla="*/ 230981 h 280988"/>
                <a:gd name="connsiteX1" fmla="*/ 302418 w 1400175"/>
                <a:gd name="connsiteY1" fmla="*/ 269081 h 280988"/>
                <a:gd name="connsiteX2" fmla="*/ 169068 w 1400175"/>
                <a:gd name="connsiteY2" fmla="*/ 280988 h 280988"/>
                <a:gd name="connsiteX3" fmla="*/ 7143 w 1400175"/>
                <a:gd name="connsiteY3" fmla="*/ 278606 h 280988"/>
                <a:gd name="connsiteX4" fmla="*/ 0 w 1400175"/>
                <a:gd name="connsiteY4" fmla="*/ 147638 h 280988"/>
                <a:gd name="connsiteX5" fmla="*/ 111918 w 1400175"/>
                <a:gd name="connsiteY5" fmla="*/ 142875 h 280988"/>
                <a:gd name="connsiteX6" fmla="*/ 538162 w 1400175"/>
                <a:gd name="connsiteY6" fmla="*/ 100013 h 280988"/>
                <a:gd name="connsiteX7" fmla="*/ 883443 w 1400175"/>
                <a:gd name="connsiteY7" fmla="*/ 61913 h 280988"/>
                <a:gd name="connsiteX8" fmla="*/ 1197768 w 1400175"/>
                <a:gd name="connsiteY8" fmla="*/ 28575 h 280988"/>
                <a:gd name="connsiteX9" fmla="*/ 1395412 w 1400175"/>
                <a:gd name="connsiteY9" fmla="*/ 0 h 280988"/>
                <a:gd name="connsiteX10" fmla="*/ 1400175 w 1400175"/>
                <a:gd name="connsiteY10" fmla="*/ 183356 h 280988"/>
                <a:gd name="connsiteX11" fmla="*/ 1164431 w 1400175"/>
                <a:gd name="connsiteY11" fmla="*/ 200025 h 280988"/>
                <a:gd name="connsiteX12" fmla="*/ 769143 w 1400175"/>
                <a:gd name="connsiteY12" fmla="*/ 23098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280988">
                  <a:moveTo>
                    <a:pt x="769143" y="230981"/>
                  </a:moveTo>
                  <a:lnTo>
                    <a:pt x="302418" y="269081"/>
                  </a:lnTo>
                  <a:lnTo>
                    <a:pt x="169068" y="280988"/>
                  </a:lnTo>
                  <a:lnTo>
                    <a:pt x="7143" y="278606"/>
                  </a:lnTo>
                  <a:lnTo>
                    <a:pt x="0" y="147638"/>
                  </a:lnTo>
                  <a:lnTo>
                    <a:pt x="111918" y="142875"/>
                  </a:lnTo>
                  <a:lnTo>
                    <a:pt x="538162" y="100013"/>
                  </a:lnTo>
                  <a:lnTo>
                    <a:pt x="883443" y="61913"/>
                  </a:lnTo>
                  <a:lnTo>
                    <a:pt x="1197768" y="28575"/>
                  </a:lnTo>
                  <a:lnTo>
                    <a:pt x="1395412" y="0"/>
                  </a:lnTo>
                  <a:lnTo>
                    <a:pt x="1400175" y="183356"/>
                  </a:lnTo>
                  <a:lnTo>
                    <a:pt x="1164431" y="200025"/>
                  </a:lnTo>
                  <a:lnTo>
                    <a:pt x="769143" y="230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01BC3E96-BE6A-46F5-AC2A-E751E0873FBF}"/>
                </a:ext>
              </a:extLst>
            </p:cNvPr>
            <p:cNvSpPr/>
            <p:nvPr/>
          </p:nvSpPr>
          <p:spPr>
            <a:xfrm>
              <a:off x="4746625" y="4805363"/>
              <a:ext cx="1277938" cy="1143000"/>
            </a:xfrm>
            <a:custGeom>
              <a:avLst/>
              <a:gdLst>
                <a:gd name="connsiteX0" fmla="*/ 778669 w 1278732"/>
                <a:gd name="connsiteY0" fmla="*/ 762000 h 1143000"/>
                <a:gd name="connsiteX1" fmla="*/ 585788 w 1278732"/>
                <a:gd name="connsiteY1" fmla="*/ 885825 h 1143000"/>
                <a:gd name="connsiteX2" fmla="*/ 435769 w 1278732"/>
                <a:gd name="connsiteY2" fmla="*/ 966787 h 1143000"/>
                <a:gd name="connsiteX3" fmla="*/ 283369 w 1278732"/>
                <a:gd name="connsiteY3" fmla="*/ 1040606 h 1143000"/>
                <a:gd name="connsiteX4" fmla="*/ 157163 w 1278732"/>
                <a:gd name="connsiteY4" fmla="*/ 1090612 h 1143000"/>
                <a:gd name="connsiteX5" fmla="*/ 26194 w 1278732"/>
                <a:gd name="connsiteY5" fmla="*/ 1138237 h 1143000"/>
                <a:gd name="connsiteX6" fmla="*/ 9525 w 1278732"/>
                <a:gd name="connsiteY6" fmla="*/ 1143000 h 1143000"/>
                <a:gd name="connsiteX7" fmla="*/ 2382 w 1278732"/>
                <a:gd name="connsiteY7" fmla="*/ 1138237 h 1143000"/>
                <a:gd name="connsiteX8" fmla="*/ 0 w 1278732"/>
                <a:gd name="connsiteY8" fmla="*/ 1131093 h 1143000"/>
                <a:gd name="connsiteX9" fmla="*/ 2382 w 1278732"/>
                <a:gd name="connsiteY9" fmla="*/ 1116806 h 1143000"/>
                <a:gd name="connsiteX10" fmla="*/ 26194 w 1278732"/>
                <a:gd name="connsiteY10" fmla="*/ 1088231 h 1143000"/>
                <a:gd name="connsiteX11" fmla="*/ 47625 w 1278732"/>
                <a:gd name="connsiteY11" fmla="*/ 1066800 h 1143000"/>
                <a:gd name="connsiteX12" fmla="*/ 173832 w 1278732"/>
                <a:gd name="connsiteY12" fmla="*/ 973931 h 1143000"/>
                <a:gd name="connsiteX13" fmla="*/ 321469 w 1278732"/>
                <a:gd name="connsiteY13" fmla="*/ 862012 h 1143000"/>
                <a:gd name="connsiteX14" fmla="*/ 492919 w 1278732"/>
                <a:gd name="connsiteY14" fmla="*/ 728662 h 1143000"/>
                <a:gd name="connsiteX15" fmla="*/ 621507 w 1278732"/>
                <a:gd name="connsiteY15" fmla="*/ 619125 h 1143000"/>
                <a:gd name="connsiteX16" fmla="*/ 759619 w 1278732"/>
                <a:gd name="connsiteY16" fmla="*/ 495300 h 1143000"/>
                <a:gd name="connsiteX17" fmla="*/ 835819 w 1278732"/>
                <a:gd name="connsiteY17" fmla="*/ 416718 h 1143000"/>
                <a:gd name="connsiteX18" fmla="*/ 862013 w 1278732"/>
                <a:gd name="connsiteY18" fmla="*/ 383381 h 1143000"/>
                <a:gd name="connsiteX19" fmla="*/ 881063 w 1278732"/>
                <a:gd name="connsiteY19" fmla="*/ 352425 h 1143000"/>
                <a:gd name="connsiteX20" fmla="*/ 895350 w 1278732"/>
                <a:gd name="connsiteY20" fmla="*/ 326231 h 1143000"/>
                <a:gd name="connsiteX21" fmla="*/ 912019 w 1278732"/>
                <a:gd name="connsiteY21" fmla="*/ 285750 h 1143000"/>
                <a:gd name="connsiteX22" fmla="*/ 914400 w 1278732"/>
                <a:gd name="connsiteY22" fmla="*/ 261937 h 1143000"/>
                <a:gd name="connsiteX23" fmla="*/ 907257 w 1278732"/>
                <a:gd name="connsiteY23" fmla="*/ 223837 h 1143000"/>
                <a:gd name="connsiteX24" fmla="*/ 885825 w 1278732"/>
                <a:gd name="connsiteY24" fmla="*/ 152400 h 1143000"/>
                <a:gd name="connsiteX25" fmla="*/ 857250 w 1278732"/>
                <a:gd name="connsiteY25" fmla="*/ 71437 h 1143000"/>
                <a:gd name="connsiteX26" fmla="*/ 835819 w 1278732"/>
                <a:gd name="connsiteY26" fmla="*/ 0 h 1143000"/>
                <a:gd name="connsiteX27" fmla="*/ 885825 w 1278732"/>
                <a:gd name="connsiteY27" fmla="*/ 16668 h 1143000"/>
                <a:gd name="connsiteX28" fmla="*/ 1052513 w 1278732"/>
                <a:gd name="connsiteY28" fmla="*/ 142875 h 1143000"/>
                <a:gd name="connsiteX29" fmla="*/ 1166813 w 1278732"/>
                <a:gd name="connsiteY29" fmla="*/ 230981 h 1143000"/>
                <a:gd name="connsiteX30" fmla="*/ 1252538 w 1278732"/>
                <a:gd name="connsiteY30" fmla="*/ 300037 h 1143000"/>
                <a:gd name="connsiteX31" fmla="*/ 1266825 w 1278732"/>
                <a:gd name="connsiteY31" fmla="*/ 311943 h 1143000"/>
                <a:gd name="connsiteX32" fmla="*/ 1273969 w 1278732"/>
                <a:gd name="connsiteY32" fmla="*/ 323850 h 1143000"/>
                <a:gd name="connsiteX33" fmla="*/ 1278732 w 1278732"/>
                <a:gd name="connsiteY33" fmla="*/ 342900 h 1143000"/>
                <a:gd name="connsiteX34" fmla="*/ 1278732 w 1278732"/>
                <a:gd name="connsiteY34" fmla="*/ 369093 h 1143000"/>
                <a:gd name="connsiteX35" fmla="*/ 1271588 w 1278732"/>
                <a:gd name="connsiteY35" fmla="*/ 395287 h 1143000"/>
                <a:gd name="connsiteX36" fmla="*/ 1264444 w 1278732"/>
                <a:gd name="connsiteY36" fmla="*/ 407193 h 1143000"/>
                <a:gd name="connsiteX37" fmla="*/ 1231107 w 1278732"/>
                <a:gd name="connsiteY37" fmla="*/ 433387 h 1143000"/>
                <a:gd name="connsiteX38" fmla="*/ 1190625 w 1278732"/>
                <a:gd name="connsiteY38" fmla="*/ 454818 h 1143000"/>
                <a:gd name="connsiteX39" fmla="*/ 1009650 w 1278732"/>
                <a:gd name="connsiteY39" fmla="*/ 597693 h 1143000"/>
                <a:gd name="connsiteX40" fmla="*/ 778669 w 1278732"/>
                <a:gd name="connsiteY40" fmla="*/ 762000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78732" h="1143000">
                  <a:moveTo>
                    <a:pt x="778669" y="762000"/>
                  </a:moveTo>
                  <a:lnTo>
                    <a:pt x="585788" y="885825"/>
                  </a:lnTo>
                  <a:lnTo>
                    <a:pt x="435769" y="966787"/>
                  </a:lnTo>
                  <a:lnTo>
                    <a:pt x="283369" y="1040606"/>
                  </a:lnTo>
                  <a:lnTo>
                    <a:pt x="157163" y="1090612"/>
                  </a:lnTo>
                  <a:lnTo>
                    <a:pt x="26194" y="1138237"/>
                  </a:lnTo>
                  <a:lnTo>
                    <a:pt x="9525" y="1143000"/>
                  </a:lnTo>
                  <a:lnTo>
                    <a:pt x="2382" y="1138237"/>
                  </a:lnTo>
                  <a:lnTo>
                    <a:pt x="0" y="1131093"/>
                  </a:lnTo>
                  <a:lnTo>
                    <a:pt x="2382" y="1116806"/>
                  </a:lnTo>
                  <a:lnTo>
                    <a:pt x="26194" y="1088231"/>
                  </a:lnTo>
                  <a:lnTo>
                    <a:pt x="47625" y="1066800"/>
                  </a:lnTo>
                  <a:lnTo>
                    <a:pt x="173832" y="973931"/>
                  </a:lnTo>
                  <a:lnTo>
                    <a:pt x="321469" y="862012"/>
                  </a:lnTo>
                  <a:lnTo>
                    <a:pt x="492919" y="728662"/>
                  </a:lnTo>
                  <a:lnTo>
                    <a:pt x="621507" y="619125"/>
                  </a:lnTo>
                  <a:lnTo>
                    <a:pt x="759619" y="495300"/>
                  </a:lnTo>
                  <a:lnTo>
                    <a:pt x="835819" y="416718"/>
                  </a:lnTo>
                  <a:lnTo>
                    <a:pt x="862013" y="383381"/>
                  </a:lnTo>
                  <a:lnTo>
                    <a:pt x="881063" y="352425"/>
                  </a:lnTo>
                  <a:lnTo>
                    <a:pt x="895350" y="326231"/>
                  </a:lnTo>
                  <a:lnTo>
                    <a:pt x="912019" y="285750"/>
                  </a:lnTo>
                  <a:lnTo>
                    <a:pt x="914400" y="261937"/>
                  </a:lnTo>
                  <a:lnTo>
                    <a:pt x="907257" y="223837"/>
                  </a:lnTo>
                  <a:lnTo>
                    <a:pt x="885825" y="152400"/>
                  </a:lnTo>
                  <a:lnTo>
                    <a:pt x="857250" y="71437"/>
                  </a:lnTo>
                  <a:lnTo>
                    <a:pt x="835819" y="0"/>
                  </a:lnTo>
                  <a:lnTo>
                    <a:pt x="885825" y="16668"/>
                  </a:lnTo>
                  <a:lnTo>
                    <a:pt x="1052513" y="142875"/>
                  </a:lnTo>
                  <a:lnTo>
                    <a:pt x="1166813" y="230981"/>
                  </a:lnTo>
                  <a:lnTo>
                    <a:pt x="1252538" y="300037"/>
                  </a:lnTo>
                  <a:lnTo>
                    <a:pt x="1266825" y="311943"/>
                  </a:lnTo>
                  <a:lnTo>
                    <a:pt x="1273969" y="323850"/>
                  </a:lnTo>
                  <a:lnTo>
                    <a:pt x="1278732" y="342900"/>
                  </a:lnTo>
                  <a:lnTo>
                    <a:pt x="1278732" y="369093"/>
                  </a:lnTo>
                  <a:lnTo>
                    <a:pt x="1271588" y="395287"/>
                  </a:lnTo>
                  <a:lnTo>
                    <a:pt x="1264444" y="407193"/>
                  </a:lnTo>
                  <a:lnTo>
                    <a:pt x="1231107" y="433387"/>
                  </a:lnTo>
                  <a:lnTo>
                    <a:pt x="1190625" y="454818"/>
                  </a:lnTo>
                  <a:lnTo>
                    <a:pt x="1009650" y="597693"/>
                  </a:lnTo>
                  <a:lnTo>
                    <a:pt x="778669" y="762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A6393DFA-2840-4100-BB0E-66681BECF839}"/>
              </a:ext>
            </a:extLst>
          </p:cNvPr>
          <p:cNvGrpSpPr/>
          <p:nvPr/>
        </p:nvGrpSpPr>
        <p:grpSpPr>
          <a:xfrm>
            <a:off x="2424113" y="1465263"/>
            <a:ext cx="4786312" cy="4330700"/>
            <a:chOff x="2424113" y="1465263"/>
            <a:chExt cx="4786312" cy="4330700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4FF3FBD9-4899-4581-96E8-E918042D88F9}"/>
                </a:ext>
              </a:extLst>
            </p:cNvPr>
            <p:cNvSpPr/>
            <p:nvPr/>
          </p:nvSpPr>
          <p:spPr>
            <a:xfrm>
              <a:off x="4686300" y="1465263"/>
              <a:ext cx="2452688" cy="511175"/>
            </a:xfrm>
            <a:custGeom>
              <a:avLst/>
              <a:gdLst>
                <a:gd name="connsiteX0" fmla="*/ 1602581 w 2452688"/>
                <a:gd name="connsiteY0" fmla="*/ 292894 h 511969"/>
                <a:gd name="connsiteX1" fmla="*/ 1423988 w 2452688"/>
                <a:gd name="connsiteY1" fmla="*/ 314325 h 511969"/>
                <a:gd name="connsiteX2" fmla="*/ 1283494 w 2452688"/>
                <a:gd name="connsiteY2" fmla="*/ 338137 h 511969"/>
                <a:gd name="connsiteX3" fmla="*/ 1085850 w 2452688"/>
                <a:gd name="connsiteY3" fmla="*/ 350044 h 511969"/>
                <a:gd name="connsiteX4" fmla="*/ 1009650 w 2452688"/>
                <a:gd name="connsiteY4" fmla="*/ 369094 h 511969"/>
                <a:gd name="connsiteX5" fmla="*/ 914400 w 2452688"/>
                <a:gd name="connsiteY5" fmla="*/ 395287 h 511969"/>
                <a:gd name="connsiteX6" fmla="*/ 809625 w 2452688"/>
                <a:gd name="connsiteY6" fmla="*/ 416719 h 511969"/>
                <a:gd name="connsiteX7" fmla="*/ 733425 w 2452688"/>
                <a:gd name="connsiteY7" fmla="*/ 428625 h 511969"/>
                <a:gd name="connsiteX8" fmla="*/ 604838 w 2452688"/>
                <a:gd name="connsiteY8" fmla="*/ 464344 h 511969"/>
                <a:gd name="connsiteX9" fmla="*/ 469106 w 2452688"/>
                <a:gd name="connsiteY9" fmla="*/ 511969 h 511969"/>
                <a:gd name="connsiteX10" fmla="*/ 445294 w 2452688"/>
                <a:gd name="connsiteY10" fmla="*/ 509587 h 511969"/>
                <a:gd name="connsiteX11" fmla="*/ 392906 w 2452688"/>
                <a:gd name="connsiteY11" fmla="*/ 497681 h 511969"/>
                <a:gd name="connsiteX12" fmla="*/ 321469 w 2452688"/>
                <a:gd name="connsiteY12" fmla="*/ 466725 h 511969"/>
                <a:gd name="connsiteX13" fmla="*/ 252413 w 2452688"/>
                <a:gd name="connsiteY13" fmla="*/ 431006 h 511969"/>
                <a:gd name="connsiteX14" fmla="*/ 200025 w 2452688"/>
                <a:gd name="connsiteY14" fmla="*/ 397669 h 511969"/>
                <a:gd name="connsiteX15" fmla="*/ 159544 w 2452688"/>
                <a:gd name="connsiteY15" fmla="*/ 376237 h 511969"/>
                <a:gd name="connsiteX16" fmla="*/ 128588 w 2452688"/>
                <a:gd name="connsiteY16" fmla="*/ 357187 h 511969"/>
                <a:gd name="connsiteX17" fmla="*/ 76200 w 2452688"/>
                <a:gd name="connsiteY17" fmla="*/ 316706 h 511969"/>
                <a:gd name="connsiteX18" fmla="*/ 50006 w 2452688"/>
                <a:gd name="connsiteY18" fmla="*/ 290512 h 511969"/>
                <a:gd name="connsiteX19" fmla="*/ 30956 w 2452688"/>
                <a:gd name="connsiteY19" fmla="*/ 259556 h 511969"/>
                <a:gd name="connsiteX20" fmla="*/ 14288 w 2452688"/>
                <a:gd name="connsiteY20" fmla="*/ 223837 h 511969"/>
                <a:gd name="connsiteX21" fmla="*/ 4763 w 2452688"/>
                <a:gd name="connsiteY21" fmla="*/ 180975 h 511969"/>
                <a:gd name="connsiteX22" fmla="*/ 0 w 2452688"/>
                <a:gd name="connsiteY22" fmla="*/ 157162 h 511969"/>
                <a:gd name="connsiteX23" fmla="*/ 2381 w 2452688"/>
                <a:gd name="connsiteY23" fmla="*/ 140494 h 511969"/>
                <a:gd name="connsiteX24" fmla="*/ 16669 w 2452688"/>
                <a:gd name="connsiteY24" fmla="*/ 135731 h 511969"/>
                <a:gd name="connsiteX25" fmla="*/ 38100 w 2452688"/>
                <a:gd name="connsiteY25" fmla="*/ 140494 h 511969"/>
                <a:gd name="connsiteX26" fmla="*/ 83344 w 2452688"/>
                <a:gd name="connsiteY26" fmla="*/ 169069 h 511969"/>
                <a:gd name="connsiteX27" fmla="*/ 133350 w 2452688"/>
                <a:gd name="connsiteY27" fmla="*/ 207169 h 511969"/>
                <a:gd name="connsiteX28" fmla="*/ 164306 w 2452688"/>
                <a:gd name="connsiteY28" fmla="*/ 238125 h 511969"/>
                <a:gd name="connsiteX29" fmla="*/ 192881 w 2452688"/>
                <a:gd name="connsiteY29" fmla="*/ 257175 h 511969"/>
                <a:gd name="connsiteX30" fmla="*/ 242888 w 2452688"/>
                <a:gd name="connsiteY30" fmla="*/ 276225 h 511969"/>
                <a:gd name="connsiteX31" fmla="*/ 300038 w 2452688"/>
                <a:gd name="connsiteY31" fmla="*/ 290512 h 511969"/>
                <a:gd name="connsiteX32" fmla="*/ 357188 w 2452688"/>
                <a:gd name="connsiteY32" fmla="*/ 297656 h 511969"/>
                <a:gd name="connsiteX33" fmla="*/ 440531 w 2452688"/>
                <a:gd name="connsiteY33" fmla="*/ 295275 h 511969"/>
                <a:gd name="connsiteX34" fmla="*/ 652463 w 2452688"/>
                <a:gd name="connsiteY34" fmla="*/ 259556 h 511969"/>
                <a:gd name="connsiteX35" fmla="*/ 1045369 w 2452688"/>
                <a:gd name="connsiteY35" fmla="*/ 195262 h 511969"/>
                <a:gd name="connsiteX36" fmla="*/ 1412081 w 2452688"/>
                <a:gd name="connsiteY36" fmla="*/ 140494 h 511969"/>
                <a:gd name="connsiteX37" fmla="*/ 1654969 w 2452688"/>
                <a:gd name="connsiteY37" fmla="*/ 107156 h 511969"/>
                <a:gd name="connsiteX38" fmla="*/ 1776413 w 2452688"/>
                <a:gd name="connsiteY38" fmla="*/ 88106 h 511969"/>
                <a:gd name="connsiteX39" fmla="*/ 1850231 w 2452688"/>
                <a:gd name="connsiteY39" fmla="*/ 69056 h 511969"/>
                <a:gd name="connsiteX40" fmla="*/ 1905000 w 2452688"/>
                <a:gd name="connsiteY40" fmla="*/ 50006 h 511969"/>
                <a:gd name="connsiteX41" fmla="*/ 1974056 w 2452688"/>
                <a:gd name="connsiteY41" fmla="*/ 16669 h 511969"/>
                <a:gd name="connsiteX42" fmla="*/ 2002631 w 2452688"/>
                <a:gd name="connsiteY42" fmla="*/ 0 h 511969"/>
                <a:gd name="connsiteX43" fmla="*/ 2095500 w 2452688"/>
                <a:gd name="connsiteY43" fmla="*/ 14287 h 511969"/>
                <a:gd name="connsiteX44" fmla="*/ 2262188 w 2452688"/>
                <a:gd name="connsiteY44" fmla="*/ 50006 h 511969"/>
                <a:gd name="connsiteX45" fmla="*/ 2333625 w 2452688"/>
                <a:gd name="connsiteY45" fmla="*/ 66675 h 511969"/>
                <a:gd name="connsiteX46" fmla="*/ 2366963 w 2452688"/>
                <a:gd name="connsiteY46" fmla="*/ 80962 h 511969"/>
                <a:gd name="connsiteX47" fmla="*/ 2405063 w 2452688"/>
                <a:gd name="connsiteY47" fmla="*/ 104775 h 511969"/>
                <a:gd name="connsiteX48" fmla="*/ 2433638 w 2452688"/>
                <a:gd name="connsiteY48" fmla="*/ 130969 h 511969"/>
                <a:gd name="connsiteX49" fmla="*/ 2443163 w 2452688"/>
                <a:gd name="connsiteY49" fmla="*/ 145256 h 511969"/>
                <a:gd name="connsiteX50" fmla="*/ 2450306 w 2452688"/>
                <a:gd name="connsiteY50" fmla="*/ 166687 h 511969"/>
                <a:gd name="connsiteX51" fmla="*/ 2452688 w 2452688"/>
                <a:gd name="connsiteY51" fmla="*/ 190500 h 511969"/>
                <a:gd name="connsiteX52" fmla="*/ 2445544 w 2452688"/>
                <a:gd name="connsiteY52" fmla="*/ 214312 h 511969"/>
                <a:gd name="connsiteX53" fmla="*/ 2428875 w 2452688"/>
                <a:gd name="connsiteY53" fmla="*/ 235744 h 511969"/>
                <a:gd name="connsiteX54" fmla="*/ 2400300 w 2452688"/>
                <a:gd name="connsiteY54" fmla="*/ 264319 h 511969"/>
                <a:gd name="connsiteX55" fmla="*/ 2362200 w 2452688"/>
                <a:gd name="connsiteY55" fmla="*/ 285750 h 511969"/>
                <a:gd name="connsiteX56" fmla="*/ 2312194 w 2452688"/>
                <a:gd name="connsiteY56" fmla="*/ 283369 h 511969"/>
                <a:gd name="connsiteX57" fmla="*/ 2183606 w 2452688"/>
                <a:gd name="connsiteY57" fmla="*/ 273844 h 511969"/>
                <a:gd name="connsiteX58" fmla="*/ 2019300 w 2452688"/>
                <a:gd name="connsiteY58" fmla="*/ 266700 h 511969"/>
                <a:gd name="connsiteX59" fmla="*/ 1885950 w 2452688"/>
                <a:gd name="connsiteY59" fmla="*/ 271462 h 511969"/>
                <a:gd name="connsiteX60" fmla="*/ 1602581 w 2452688"/>
                <a:gd name="connsiteY60" fmla="*/ 2928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2688" h="511969">
                  <a:moveTo>
                    <a:pt x="1602581" y="292894"/>
                  </a:moveTo>
                  <a:lnTo>
                    <a:pt x="1423988" y="314325"/>
                  </a:lnTo>
                  <a:lnTo>
                    <a:pt x="1283494" y="338137"/>
                  </a:lnTo>
                  <a:lnTo>
                    <a:pt x="1085850" y="350044"/>
                  </a:lnTo>
                  <a:lnTo>
                    <a:pt x="1009650" y="369094"/>
                  </a:lnTo>
                  <a:lnTo>
                    <a:pt x="914400" y="395287"/>
                  </a:lnTo>
                  <a:lnTo>
                    <a:pt x="809625" y="416719"/>
                  </a:lnTo>
                  <a:lnTo>
                    <a:pt x="733425" y="428625"/>
                  </a:lnTo>
                  <a:lnTo>
                    <a:pt x="604838" y="464344"/>
                  </a:lnTo>
                  <a:lnTo>
                    <a:pt x="469106" y="511969"/>
                  </a:lnTo>
                  <a:lnTo>
                    <a:pt x="445294" y="509587"/>
                  </a:lnTo>
                  <a:lnTo>
                    <a:pt x="392906" y="497681"/>
                  </a:lnTo>
                  <a:lnTo>
                    <a:pt x="321469" y="466725"/>
                  </a:lnTo>
                  <a:lnTo>
                    <a:pt x="252413" y="431006"/>
                  </a:lnTo>
                  <a:lnTo>
                    <a:pt x="200025" y="397669"/>
                  </a:lnTo>
                  <a:lnTo>
                    <a:pt x="159544" y="376237"/>
                  </a:lnTo>
                  <a:lnTo>
                    <a:pt x="128588" y="357187"/>
                  </a:lnTo>
                  <a:lnTo>
                    <a:pt x="76200" y="316706"/>
                  </a:lnTo>
                  <a:lnTo>
                    <a:pt x="50006" y="290512"/>
                  </a:lnTo>
                  <a:lnTo>
                    <a:pt x="30956" y="259556"/>
                  </a:lnTo>
                  <a:lnTo>
                    <a:pt x="14288" y="223837"/>
                  </a:lnTo>
                  <a:lnTo>
                    <a:pt x="4763" y="180975"/>
                  </a:lnTo>
                  <a:lnTo>
                    <a:pt x="0" y="157162"/>
                  </a:lnTo>
                  <a:lnTo>
                    <a:pt x="2381" y="140494"/>
                  </a:lnTo>
                  <a:lnTo>
                    <a:pt x="16669" y="135731"/>
                  </a:lnTo>
                  <a:lnTo>
                    <a:pt x="38100" y="140494"/>
                  </a:lnTo>
                  <a:lnTo>
                    <a:pt x="83344" y="169069"/>
                  </a:lnTo>
                  <a:lnTo>
                    <a:pt x="133350" y="207169"/>
                  </a:lnTo>
                  <a:lnTo>
                    <a:pt x="164306" y="238125"/>
                  </a:lnTo>
                  <a:lnTo>
                    <a:pt x="192881" y="257175"/>
                  </a:lnTo>
                  <a:lnTo>
                    <a:pt x="242888" y="276225"/>
                  </a:lnTo>
                  <a:lnTo>
                    <a:pt x="300038" y="290512"/>
                  </a:lnTo>
                  <a:lnTo>
                    <a:pt x="357188" y="297656"/>
                  </a:lnTo>
                  <a:lnTo>
                    <a:pt x="440531" y="295275"/>
                  </a:lnTo>
                  <a:lnTo>
                    <a:pt x="652463" y="259556"/>
                  </a:lnTo>
                  <a:lnTo>
                    <a:pt x="1045369" y="195262"/>
                  </a:lnTo>
                  <a:lnTo>
                    <a:pt x="1412081" y="140494"/>
                  </a:lnTo>
                  <a:lnTo>
                    <a:pt x="1654969" y="107156"/>
                  </a:lnTo>
                  <a:lnTo>
                    <a:pt x="1776413" y="88106"/>
                  </a:lnTo>
                  <a:lnTo>
                    <a:pt x="1850231" y="69056"/>
                  </a:lnTo>
                  <a:lnTo>
                    <a:pt x="1905000" y="50006"/>
                  </a:lnTo>
                  <a:lnTo>
                    <a:pt x="1974056" y="16669"/>
                  </a:lnTo>
                  <a:lnTo>
                    <a:pt x="2002631" y="0"/>
                  </a:lnTo>
                  <a:lnTo>
                    <a:pt x="2095500" y="14287"/>
                  </a:lnTo>
                  <a:lnTo>
                    <a:pt x="2262188" y="50006"/>
                  </a:lnTo>
                  <a:lnTo>
                    <a:pt x="2333625" y="66675"/>
                  </a:lnTo>
                  <a:lnTo>
                    <a:pt x="2366963" y="80962"/>
                  </a:lnTo>
                  <a:lnTo>
                    <a:pt x="2405063" y="104775"/>
                  </a:lnTo>
                  <a:lnTo>
                    <a:pt x="2433638" y="130969"/>
                  </a:lnTo>
                  <a:lnTo>
                    <a:pt x="2443163" y="145256"/>
                  </a:lnTo>
                  <a:lnTo>
                    <a:pt x="2450306" y="166687"/>
                  </a:lnTo>
                  <a:lnTo>
                    <a:pt x="2452688" y="190500"/>
                  </a:lnTo>
                  <a:lnTo>
                    <a:pt x="2445544" y="214312"/>
                  </a:lnTo>
                  <a:lnTo>
                    <a:pt x="2428875" y="235744"/>
                  </a:lnTo>
                  <a:lnTo>
                    <a:pt x="2400300" y="264319"/>
                  </a:lnTo>
                  <a:lnTo>
                    <a:pt x="2362200" y="285750"/>
                  </a:lnTo>
                  <a:lnTo>
                    <a:pt x="2312194" y="283369"/>
                  </a:lnTo>
                  <a:lnTo>
                    <a:pt x="2183606" y="273844"/>
                  </a:lnTo>
                  <a:lnTo>
                    <a:pt x="2019300" y="266700"/>
                  </a:lnTo>
                  <a:lnTo>
                    <a:pt x="1885950" y="271462"/>
                  </a:lnTo>
                  <a:lnTo>
                    <a:pt x="16025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5C3A174-C453-4E17-92F4-5F31E601A79C}"/>
                </a:ext>
              </a:extLst>
            </p:cNvPr>
            <p:cNvSpPr/>
            <p:nvPr/>
          </p:nvSpPr>
          <p:spPr>
            <a:xfrm>
              <a:off x="6223000" y="4752975"/>
              <a:ext cx="987425" cy="1020763"/>
            </a:xfrm>
            <a:custGeom>
              <a:avLst/>
              <a:gdLst>
                <a:gd name="connsiteX0" fmla="*/ 611982 w 988219"/>
                <a:gd name="connsiteY0" fmla="*/ 695325 h 1021556"/>
                <a:gd name="connsiteX1" fmla="*/ 521494 w 988219"/>
                <a:gd name="connsiteY1" fmla="*/ 557213 h 1021556"/>
                <a:gd name="connsiteX2" fmla="*/ 452438 w 988219"/>
                <a:gd name="connsiteY2" fmla="*/ 464344 h 1021556"/>
                <a:gd name="connsiteX3" fmla="*/ 371475 w 988219"/>
                <a:gd name="connsiteY3" fmla="*/ 369094 h 1021556"/>
                <a:gd name="connsiteX4" fmla="*/ 304800 w 988219"/>
                <a:gd name="connsiteY4" fmla="*/ 295275 h 1021556"/>
                <a:gd name="connsiteX5" fmla="*/ 228600 w 988219"/>
                <a:gd name="connsiteY5" fmla="*/ 223838 h 1021556"/>
                <a:gd name="connsiteX6" fmla="*/ 169069 w 988219"/>
                <a:gd name="connsiteY6" fmla="*/ 173831 h 1021556"/>
                <a:gd name="connsiteX7" fmla="*/ 102394 w 988219"/>
                <a:gd name="connsiteY7" fmla="*/ 121444 h 1021556"/>
                <a:gd name="connsiteX8" fmla="*/ 52388 w 988219"/>
                <a:gd name="connsiteY8" fmla="*/ 85725 h 1021556"/>
                <a:gd name="connsiteX9" fmla="*/ 19050 w 988219"/>
                <a:gd name="connsiteY9" fmla="*/ 66675 h 1021556"/>
                <a:gd name="connsiteX10" fmla="*/ 4763 w 988219"/>
                <a:gd name="connsiteY10" fmla="*/ 42863 h 1021556"/>
                <a:gd name="connsiteX11" fmla="*/ 0 w 988219"/>
                <a:gd name="connsiteY11" fmla="*/ 21431 h 1021556"/>
                <a:gd name="connsiteX12" fmla="*/ 9525 w 988219"/>
                <a:gd name="connsiteY12" fmla="*/ 2381 h 1021556"/>
                <a:gd name="connsiteX13" fmla="*/ 30957 w 988219"/>
                <a:gd name="connsiteY13" fmla="*/ 0 h 1021556"/>
                <a:gd name="connsiteX14" fmla="*/ 95250 w 988219"/>
                <a:gd name="connsiteY14" fmla="*/ 28575 h 1021556"/>
                <a:gd name="connsiteX15" fmla="*/ 238125 w 988219"/>
                <a:gd name="connsiteY15" fmla="*/ 100013 h 1021556"/>
                <a:gd name="connsiteX16" fmla="*/ 381000 w 988219"/>
                <a:gd name="connsiteY16" fmla="*/ 173831 h 1021556"/>
                <a:gd name="connsiteX17" fmla="*/ 514350 w 988219"/>
                <a:gd name="connsiteY17" fmla="*/ 252413 h 1021556"/>
                <a:gd name="connsiteX18" fmla="*/ 611982 w 988219"/>
                <a:gd name="connsiteY18" fmla="*/ 319088 h 1021556"/>
                <a:gd name="connsiteX19" fmla="*/ 700088 w 988219"/>
                <a:gd name="connsiteY19" fmla="*/ 383381 h 1021556"/>
                <a:gd name="connsiteX20" fmla="*/ 757238 w 988219"/>
                <a:gd name="connsiteY20" fmla="*/ 428625 h 1021556"/>
                <a:gd name="connsiteX21" fmla="*/ 819150 w 988219"/>
                <a:gd name="connsiteY21" fmla="*/ 488156 h 1021556"/>
                <a:gd name="connsiteX22" fmla="*/ 885825 w 988219"/>
                <a:gd name="connsiteY22" fmla="*/ 566738 h 1021556"/>
                <a:gd name="connsiteX23" fmla="*/ 928688 w 988219"/>
                <a:gd name="connsiteY23" fmla="*/ 626269 h 1021556"/>
                <a:gd name="connsiteX24" fmla="*/ 964407 w 988219"/>
                <a:gd name="connsiteY24" fmla="*/ 700088 h 1021556"/>
                <a:gd name="connsiteX25" fmla="*/ 983457 w 988219"/>
                <a:gd name="connsiteY25" fmla="*/ 764381 h 1021556"/>
                <a:gd name="connsiteX26" fmla="*/ 988219 w 988219"/>
                <a:gd name="connsiteY26" fmla="*/ 816769 h 1021556"/>
                <a:gd name="connsiteX27" fmla="*/ 978694 w 988219"/>
                <a:gd name="connsiteY27" fmla="*/ 881063 h 1021556"/>
                <a:gd name="connsiteX28" fmla="*/ 959644 w 988219"/>
                <a:gd name="connsiteY28" fmla="*/ 931069 h 1021556"/>
                <a:gd name="connsiteX29" fmla="*/ 935832 w 988219"/>
                <a:gd name="connsiteY29" fmla="*/ 966788 h 1021556"/>
                <a:gd name="connsiteX30" fmla="*/ 907257 w 988219"/>
                <a:gd name="connsiteY30" fmla="*/ 997744 h 1021556"/>
                <a:gd name="connsiteX31" fmla="*/ 876300 w 988219"/>
                <a:gd name="connsiteY31" fmla="*/ 1016794 h 1021556"/>
                <a:gd name="connsiteX32" fmla="*/ 852488 w 988219"/>
                <a:gd name="connsiteY32" fmla="*/ 1021556 h 1021556"/>
                <a:gd name="connsiteX33" fmla="*/ 831057 w 988219"/>
                <a:gd name="connsiteY33" fmla="*/ 1019175 h 1021556"/>
                <a:gd name="connsiteX34" fmla="*/ 802482 w 988219"/>
                <a:gd name="connsiteY34" fmla="*/ 1009650 h 1021556"/>
                <a:gd name="connsiteX35" fmla="*/ 785813 w 988219"/>
                <a:gd name="connsiteY35" fmla="*/ 990600 h 1021556"/>
                <a:gd name="connsiteX36" fmla="*/ 759619 w 988219"/>
                <a:gd name="connsiteY36" fmla="*/ 945356 h 1021556"/>
                <a:gd name="connsiteX37" fmla="*/ 690563 w 988219"/>
                <a:gd name="connsiteY37" fmla="*/ 814388 h 1021556"/>
                <a:gd name="connsiteX38" fmla="*/ 611982 w 988219"/>
                <a:gd name="connsiteY38" fmla="*/ 69532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8219" h="1021556">
                  <a:moveTo>
                    <a:pt x="611982" y="695325"/>
                  </a:moveTo>
                  <a:lnTo>
                    <a:pt x="521494" y="557213"/>
                  </a:lnTo>
                  <a:lnTo>
                    <a:pt x="452438" y="464344"/>
                  </a:lnTo>
                  <a:lnTo>
                    <a:pt x="371475" y="369094"/>
                  </a:lnTo>
                  <a:lnTo>
                    <a:pt x="304800" y="295275"/>
                  </a:lnTo>
                  <a:lnTo>
                    <a:pt x="228600" y="223838"/>
                  </a:lnTo>
                  <a:lnTo>
                    <a:pt x="169069" y="173831"/>
                  </a:lnTo>
                  <a:lnTo>
                    <a:pt x="102394" y="121444"/>
                  </a:lnTo>
                  <a:lnTo>
                    <a:pt x="52388" y="85725"/>
                  </a:lnTo>
                  <a:lnTo>
                    <a:pt x="19050" y="66675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9525" y="2381"/>
                  </a:lnTo>
                  <a:lnTo>
                    <a:pt x="30957" y="0"/>
                  </a:lnTo>
                  <a:lnTo>
                    <a:pt x="95250" y="28575"/>
                  </a:lnTo>
                  <a:lnTo>
                    <a:pt x="238125" y="100013"/>
                  </a:lnTo>
                  <a:lnTo>
                    <a:pt x="381000" y="173831"/>
                  </a:lnTo>
                  <a:lnTo>
                    <a:pt x="514350" y="252413"/>
                  </a:lnTo>
                  <a:lnTo>
                    <a:pt x="611982" y="319088"/>
                  </a:lnTo>
                  <a:lnTo>
                    <a:pt x="700088" y="383381"/>
                  </a:lnTo>
                  <a:lnTo>
                    <a:pt x="757238" y="428625"/>
                  </a:lnTo>
                  <a:lnTo>
                    <a:pt x="819150" y="488156"/>
                  </a:lnTo>
                  <a:lnTo>
                    <a:pt x="885825" y="566738"/>
                  </a:lnTo>
                  <a:lnTo>
                    <a:pt x="928688" y="626269"/>
                  </a:lnTo>
                  <a:lnTo>
                    <a:pt x="964407" y="700088"/>
                  </a:lnTo>
                  <a:lnTo>
                    <a:pt x="983457" y="764381"/>
                  </a:lnTo>
                  <a:lnTo>
                    <a:pt x="988219" y="816769"/>
                  </a:lnTo>
                  <a:lnTo>
                    <a:pt x="978694" y="881063"/>
                  </a:lnTo>
                  <a:lnTo>
                    <a:pt x="959644" y="931069"/>
                  </a:lnTo>
                  <a:lnTo>
                    <a:pt x="935832" y="966788"/>
                  </a:lnTo>
                  <a:lnTo>
                    <a:pt x="907257" y="997744"/>
                  </a:lnTo>
                  <a:lnTo>
                    <a:pt x="876300" y="1016794"/>
                  </a:lnTo>
                  <a:lnTo>
                    <a:pt x="852488" y="1021556"/>
                  </a:lnTo>
                  <a:lnTo>
                    <a:pt x="831057" y="1019175"/>
                  </a:lnTo>
                  <a:lnTo>
                    <a:pt x="802482" y="1009650"/>
                  </a:lnTo>
                  <a:lnTo>
                    <a:pt x="785813" y="990600"/>
                  </a:lnTo>
                  <a:lnTo>
                    <a:pt x="759619" y="945356"/>
                  </a:lnTo>
                  <a:lnTo>
                    <a:pt x="690563" y="814388"/>
                  </a:lnTo>
                  <a:lnTo>
                    <a:pt x="611982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EC6F0534-95FD-41C9-9F08-A1176C072018}"/>
                </a:ext>
              </a:extLst>
            </p:cNvPr>
            <p:cNvSpPr/>
            <p:nvPr/>
          </p:nvSpPr>
          <p:spPr>
            <a:xfrm rot="16200000">
              <a:off x="4002088" y="3470275"/>
              <a:ext cx="2406650" cy="377825"/>
            </a:xfrm>
            <a:custGeom>
              <a:avLst/>
              <a:gdLst>
                <a:gd name="connsiteX0" fmla="*/ 1357313 w 2407444"/>
                <a:gd name="connsiteY0" fmla="*/ 376237 h 378619"/>
                <a:gd name="connsiteX1" fmla="*/ 1012031 w 2407444"/>
                <a:gd name="connsiteY1" fmla="*/ 378619 h 378619"/>
                <a:gd name="connsiteX2" fmla="*/ 876300 w 2407444"/>
                <a:gd name="connsiteY2" fmla="*/ 373856 h 378619"/>
                <a:gd name="connsiteX3" fmla="*/ 300038 w 2407444"/>
                <a:gd name="connsiteY3" fmla="*/ 376237 h 378619"/>
                <a:gd name="connsiteX4" fmla="*/ 176213 w 2407444"/>
                <a:gd name="connsiteY4" fmla="*/ 354806 h 378619"/>
                <a:gd name="connsiteX5" fmla="*/ 128588 w 2407444"/>
                <a:gd name="connsiteY5" fmla="*/ 340519 h 378619"/>
                <a:gd name="connsiteX6" fmla="*/ 76200 w 2407444"/>
                <a:gd name="connsiteY6" fmla="*/ 321469 h 378619"/>
                <a:gd name="connsiteX7" fmla="*/ 45244 w 2407444"/>
                <a:gd name="connsiteY7" fmla="*/ 309562 h 378619"/>
                <a:gd name="connsiteX8" fmla="*/ 23813 w 2407444"/>
                <a:gd name="connsiteY8" fmla="*/ 295275 h 378619"/>
                <a:gd name="connsiteX9" fmla="*/ 7144 w 2407444"/>
                <a:gd name="connsiteY9" fmla="*/ 276225 h 378619"/>
                <a:gd name="connsiteX10" fmla="*/ 0 w 2407444"/>
                <a:gd name="connsiteY10" fmla="*/ 257175 h 378619"/>
                <a:gd name="connsiteX11" fmla="*/ 2381 w 2407444"/>
                <a:gd name="connsiteY11" fmla="*/ 233362 h 378619"/>
                <a:gd name="connsiteX12" fmla="*/ 14288 w 2407444"/>
                <a:gd name="connsiteY12" fmla="*/ 214312 h 378619"/>
                <a:gd name="connsiteX13" fmla="*/ 42863 w 2407444"/>
                <a:gd name="connsiteY13" fmla="*/ 197644 h 378619"/>
                <a:gd name="connsiteX14" fmla="*/ 90488 w 2407444"/>
                <a:gd name="connsiteY14" fmla="*/ 180975 h 378619"/>
                <a:gd name="connsiteX15" fmla="*/ 130969 w 2407444"/>
                <a:gd name="connsiteY15" fmla="*/ 171450 h 378619"/>
                <a:gd name="connsiteX16" fmla="*/ 200025 w 2407444"/>
                <a:gd name="connsiteY16" fmla="*/ 161925 h 378619"/>
                <a:gd name="connsiteX17" fmla="*/ 280988 w 2407444"/>
                <a:gd name="connsiteY17" fmla="*/ 157162 h 378619"/>
                <a:gd name="connsiteX18" fmla="*/ 435769 w 2407444"/>
                <a:gd name="connsiteY18" fmla="*/ 154781 h 378619"/>
                <a:gd name="connsiteX19" fmla="*/ 723900 w 2407444"/>
                <a:gd name="connsiteY19" fmla="*/ 152400 h 378619"/>
                <a:gd name="connsiteX20" fmla="*/ 1264444 w 2407444"/>
                <a:gd name="connsiteY20" fmla="*/ 154781 h 378619"/>
                <a:gd name="connsiteX21" fmla="*/ 1743075 w 2407444"/>
                <a:gd name="connsiteY21" fmla="*/ 152400 h 378619"/>
                <a:gd name="connsiteX22" fmla="*/ 2033588 w 2407444"/>
                <a:gd name="connsiteY22" fmla="*/ 154781 h 378619"/>
                <a:gd name="connsiteX23" fmla="*/ 2105025 w 2407444"/>
                <a:gd name="connsiteY23" fmla="*/ 152400 h 378619"/>
                <a:gd name="connsiteX24" fmla="*/ 2138363 w 2407444"/>
                <a:gd name="connsiteY24" fmla="*/ 150019 h 378619"/>
                <a:gd name="connsiteX25" fmla="*/ 2162175 w 2407444"/>
                <a:gd name="connsiteY25" fmla="*/ 145256 h 378619"/>
                <a:gd name="connsiteX26" fmla="*/ 2202656 w 2407444"/>
                <a:gd name="connsiteY26" fmla="*/ 128587 h 378619"/>
                <a:gd name="connsiteX27" fmla="*/ 2250281 w 2407444"/>
                <a:gd name="connsiteY27" fmla="*/ 100012 h 378619"/>
                <a:gd name="connsiteX28" fmla="*/ 2302669 w 2407444"/>
                <a:gd name="connsiteY28" fmla="*/ 61912 h 378619"/>
                <a:gd name="connsiteX29" fmla="*/ 2340769 w 2407444"/>
                <a:gd name="connsiteY29" fmla="*/ 28575 h 378619"/>
                <a:gd name="connsiteX30" fmla="*/ 2362200 w 2407444"/>
                <a:gd name="connsiteY30" fmla="*/ 9525 h 378619"/>
                <a:gd name="connsiteX31" fmla="*/ 2374106 w 2407444"/>
                <a:gd name="connsiteY31" fmla="*/ 2381 h 378619"/>
                <a:gd name="connsiteX32" fmla="*/ 2390775 w 2407444"/>
                <a:gd name="connsiteY32" fmla="*/ 0 h 378619"/>
                <a:gd name="connsiteX33" fmla="*/ 2402681 w 2407444"/>
                <a:gd name="connsiteY33" fmla="*/ 4762 h 378619"/>
                <a:gd name="connsiteX34" fmla="*/ 2407444 w 2407444"/>
                <a:gd name="connsiteY34" fmla="*/ 11906 h 378619"/>
                <a:gd name="connsiteX35" fmla="*/ 2407444 w 2407444"/>
                <a:gd name="connsiteY35" fmla="*/ 21431 h 378619"/>
                <a:gd name="connsiteX36" fmla="*/ 2393156 w 2407444"/>
                <a:gd name="connsiteY36" fmla="*/ 54769 h 378619"/>
                <a:gd name="connsiteX37" fmla="*/ 2376488 w 2407444"/>
                <a:gd name="connsiteY37" fmla="*/ 92869 h 378619"/>
                <a:gd name="connsiteX38" fmla="*/ 2362200 w 2407444"/>
                <a:gd name="connsiteY38" fmla="*/ 157162 h 378619"/>
                <a:gd name="connsiteX39" fmla="*/ 2352675 w 2407444"/>
                <a:gd name="connsiteY39" fmla="*/ 214312 h 378619"/>
                <a:gd name="connsiteX40" fmla="*/ 2347913 w 2407444"/>
                <a:gd name="connsiteY40" fmla="*/ 292894 h 378619"/>
                <a:gd name="connsiteX41" fmla="*/ 2343150 w 2407444"/>
                <a:gd name="connsiteY41" fmla="*/ 326231 h 378619"/>
                <a:gd name="connsiteX42" fmla="*/ 2181225 w 2407444"/>
                <a:gd name="connsiteY42" fmla="*/ 335756 h 378619"/>
                <a:gd name="connsiteX43" fmla="*/ 1714500 w 2407444"/>
                <a:gd name="connsiteY43" fmla="*/ 378619 h 378619"/>
                <a:gd name="connsiteX44" fmla="*/ 1357313 w 2407444"/>
                <a:gd name="connsiteY44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7444" h="378619">
                  <a:moveTo>
                    <a:pt x="1357313" y="376237"/>
                  </a:moveTo>
                  <a:lnTo>
                    <a:pt x="1012031" y="378619"/>
                  </a:lnTo>
                  <a:lnTo>
                    <a:pt x="876300" y="373856"/>
                  </a:lnTo>
                  <a:lnTo>
                    <a:pt x="300038" y="376237"/>
                  </a:lnTo>
                  <a:lnTo>
                    <a:pt x="176213" y="354806"/>
                  </a:lnTo>
                  <a:lnTo>
                    <a:pt x="128588" y="340519"/>
                  </a:lnTo>
                  <a:lnTo>
                    <a:pt x="76200" y="321469"/>
                  </a:lnTo>
                  <a:lnTo>
                    <a:pt x="45244" y="309562"/>
                  </a:lnTo>
                  <a:lnTo>
                    <a:pt x="23813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2381" y="233362"/>
                  </a:lnTo>
                  <a:lnTo>
                    <a:pt x="14288" y="214312"/>
                  </a:lnTo>
                  <a:lnTo>
                    <a:pt x="42863" y="197644"/>
                  </a:lnTo>
                  <a:lnTo>
                    <a:pt x="90488" y="180975"/>
                  </a:lnTo>
                  <a:lnTo>
                    <a:pt x="130969" y="171450"/>
                  </a:lnTo>
                  <a:lnTo>
                    <a:pt x="200025" y="161925"/>
                  </a:lnTo>
                  <a:lnTo>
                    <a:pt x="280988" y="157162"/>
                  </a:lnTo>
                  <a:lnTo>
                    <a:pt x="435769" y="154781"/>
                  </a:lnTo>
                  <a:lnTo>
                    <a:pt x="723900" y="152400"/>
                  </a:lnTo>
                  <a:lnTo>
                    <a:pt x="1264444" y="154781"/>
                  </a:lnTo>
                  <a:lnTo>
                    <a:pt x="1743075" y="152400"/>
                  </a:lnTo>
                  <a:lnTo>
                    <a:pt x="2033588" y="154781"/>
                  </a:lnTo>
                  <a:lnTo>
                    <a:pt x="2105025" y="152400"/>
                  </a:lnTo>
                  <a:lnTo>
                    <a:pt x="2138363" y="150019"/>
                  </a:lnTo>
                  <a:lnTo>
                    <a:pt x="2162175" y="145256"/>
                  </a:lnTo>
                  <a:lnTo>
                    <a:pt x="2202656" y="128587"/>
                  </a:lnTo>
                  <a:lnTo>
                    <a:pt x="2250281" y="100012"/>
                  </a:lnTo>
                  <a:lnTo>
                    <a:pt x="2302669" y="61912"/>
                  </a:lnTo>
                  <a:lnTo>
                    <a:pt x="2340769" y="28575"/>
                  </a:lnTo>
                  <a:lnTo>
                    <a:pt x="2362200" y="9525"/>
                  </a:lnTo>
                  <a:lnTo>
                    <a:pt x="2374106" y="2381"/>
                  </a:lnTo>
                  <a:lnTo>
                    <a:pt x="2390775" y="0"/>
                  </a:lnTo>
                  <a:lnTo>
                    <a:pt x="2402681" y="4762"/>
                  </a:lnTo>
                  <a:lnTo>
                    <a:pt x="2407444" y="11906"/>
                  </a:lnTo>
                  <a:lnTo>
                    <a:pt x="2407444" y="21431"/>
                  </a:lnTo>
                  <a:lnTo>
                    <a:pt x="2393156" y="54769"/>
                  </a:lnTo>
                  <a:lnTo>
                    <a:pt x="2376488" y="92869"/>
                  </a:lnTo>
                  <a:lnTo>
                    <a:pt x="2362200" y="157162"/>
                  </a:lnTo>
                  <a:lnTo>
                    <a:pt x="2352675" y="214312"/>
                  </a:lnTo>
                  <a:lnTo>
                    <a:pt x="2347913" y="292894"/>
                  </a:lnTo>
                  <a:lnTo>
                    <a:pt x="2343150" y="326231"/>
                  </a:lnTo>
                  <a:lnTo>
                    <a:pt x="2181225" y="335756"/>
                  </a:lnTo>
                  <a:lnTo>
                    <a:pt x="1714500" y="378619"/>
                  </a:lnTo>
                  <a:lnTo>
                    <a:pt x="1357313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30265E23-9867-4568-9177-2348C24EE5F1}"/>
                </a:ext>
              </a:extLst>
            </p:cNvPr>
            <p:cNvSpPr/>
            <p:nvPr/>
          </p:nvSpPr>
          <p:spPr>
            <a:xfrm rot="16200000">
              <a:off x="1068388" y="3494088"/>
              <a:ext cx="3441700" cy="730250"/>
            </a:xfrm>
            <a:custGeom>
              <a:avLst/>
              <a:gdLst>
                <a:gd name="connsiteX0" fmla="*/ 2076450 w 3441700"/>
                <a:gd name="connsiteY0" fmla="*/ 654050 h 730250"/>
                <a:gd name="connsiteX1" fmla="*/ 1708150 w 3441700"/>
                <a:gd name="connsiteY1" fmla="*/ 628650 h 730250"/>
                <a:gd name="connsiteX2" fmla="*/ 1517650 w 3441700"/>
                <a:gd name="connsiteY2" fmla="*/ 606425 h 730250"/>
                <a:gd name="connsiteX3" fmla="*/ 1343025 w 3441700"/>
                <a:gd name="connsiteY3" fmla="*/ 581025 h 730250"/>
                <a:gd name="connsiteX4" fmla="*/ 1209675 w 3441700"/>
                <a:gd name="connsiteY4" fmla="*/ 555625 h 730250"/>
                <a:gd name="connsiteX5" fmla="*/ 1095375 w 3441700"/>
                <a:gd name="connsiteY5" fmla="*/ 530225 h 730250"/>
                <a:gd name="connsiteX6" fmla="*/ 965200 w 3441700"/>
                <a:gd name="connsiteY6" fmla="*/ 495300 h 730250"/>
                <a:gd name="connsiteX7" fmla="*/ 825500 w 3441700"/>
                <a:gd name="connsiteY7" fmla="*/ 454025 h 730250"/>
                <a:gd name="connsiteX8" fmla="*/ 647700 w 3441700"/>
                <a:gd name="connsiteY8" fmla="*/ 384175 h 730250"/>
                <a:gd name="connsiteX9" fmla="*/ 412750 w 3441700"/>
                <a:gd name="connsiteY9" fmla="*/ 282575 h 730250"/>
                <a:gd name="connsiteX10" fmla="*/ 298450 w 3441700"/>
                <a:gd name="connsiteY10" fmla="*/ 219075 h 730250"/>
                <a:gd name="connsiteX11" fmla="*/ 127000 w 3441700"/>
                <a:gd name="connsiteY11" fmla="*/ 123825 h 730250"/>
                <a:gd name="connsiteX12" fmla="*/ 28575 w 3441700"/>
                <a:gd name="connsiteY12" fmla="*/ 63500 h 730250"/>
                <a:gd name="connsiteX13" fmla="*/ 0 w 3441700"/>
                <a:gd name="connsiteY13" fmla="*/ 38100 h 730250"/>
                <a:gd name="connsiteX14" fmla="*/ 0 w 3441700"/>
                <a:gd name="connsiteY14" fmla="*/ 22225 h 730250"/>
                <a:gd name="connsiteX15" fmla="*/ 12700 w 3441700"/>
                <a:gd name="connsiteY15" fmla="*/ 3175 h 730250"/>
                <a:gd name="connsiteX16" fmla="*/ 31750 w 3441700"/>
                <a:gd name="connsiteY16" fmla="*/ 0 h 730250"/>
                <a:gd name="connsiteX17" fmla="*/ 149225 w 3441700"/>
                <a:gd name="connsiteY17" fmla="*/ 44450 h 730250"/>
                <a:gd name="connsiteX18" fmla="*/ 320675 w 3441700"/>
                <a:gd name="connsiteY18" fmla="*/ 117475 h 730250"/>
                <a:gd name="connsiteX19" fmla="*/ 495300 w 3441700"/>
                <a:gd name="connsiteY19" fmla="*/ 184150 h 730250"/>
                <a:gd name="connsiteX20" fmla="*/ 704850 w 3441700"/>
                <a:gd name="connsiteY20" fmla="*/ 257175 h 730250"/>
                <a:gd name="connsiteX21" fmla="*/ 901700 w 3441700"/>
                <a:gd name="connsiteY21" fmla="*/ 314325 h 730250"/>
                <a:gd name="connsiteX22" fmla="*/ 1047750 w 3441700"/>
                <a:gd name="connsiteY22" fmla="*/ 349250 h 730250"/>
                <a:gd name="connsiteX23" fmla="*/ 1225550 w 3441700"/>
                <a:gd name="connsiteY23" fmla="*/ 377825 h 730250"/>
                <a:gd name="connsiteX24" fmla="*/ 1412875 w 3441700"/>
                <a:gd name="connsiteY24" fmla="*/ 400050 h 730250"/>
                <a:gd name="connsiteX25" fmla="*/ 1708150 w 3441700"/>
                <a:gd name="connsiteY25" fmla="*/ 419100 h 730250"/>
                <a:gd name="connsiteX26" fmla="*/ 2066925 w 3441700"/>
                <a:gd name="connsiteY26" fmla="*/ 434975 h 730250"/>
                <a:gd name="connsiteX27" fmla="*/ 2590800 w 3441700"/>
                <a:gd name="connsiteY27" fmla="*/ 441325 h 730250"/>
                <a:gd name="connsiteX28" fmla="*/ 2965450 w 3441700"/>
                <a:gd name="connsiteY28" fmla="*/ 447675 h 730250"/>
                <a:gd name="connsiteX29" fmla="*/ 3143250 w 3441700"/>
                <a:gd name="connsiteY29" fmla="*/ 444500 h 730250"/>
                <a:gd name="connsiteX30" fmla="*/ 3206750 w 3441700"/>
                <a:gd name="connsiteY30" fmla="*/ 441325 h 730250"/>
                <a:gd name="connsiteX31" fmla="*/ 3241675 w 3441700"/>
                <a:gd name="connsiteY31" fmla="*/ 434975 h 730250"/>
                <a:gd name="connsiteX32" fmla="*/ 3279775 w 3441700"/>
                <a:gd name="connsiteY32" fmla="*/ 419100 h 730250"/>
                <a:gd name="connsiteX33" fmla="*/ 3305175 w 3441700"/>
                <a:gd name="connsiteY33" fmla="*/ 400050 h 730250"/>
                <a:gd name="connsiteX34" fmla="*/ 3330575 w 3441700"/>
                <a:gd name="connsiteY34" fmla="*/ 371475 h 730250"/>
                <a:gd name="connsiteX35" fmla="*/ 3362325 w 3441700"/>
                <a:gd name="connsiteY35" fmla="*/ 320675 h 730250"/>
                <a:gd name="connsiteX36" fmla="*/ 3387725 w 3441700"/>
                <a:gd name="connsiteY36" fmla="*/ 276225 h 730250"/>
                <a:gd name="connsiteX37" fmla="*/ 3400425 w 3441700"/>
                <a:gd name="connsiteY37" fmla="*/ 250825 h 730250"/>
                <a:gd name="connsiteX38" fmla="*/ 3419475 w 3441700"/>
                <a:gd name="connsiteY38" fmla="*/ 241300 h 730250"/>
                <a:gd name="connsiteX39" fmla="*/ 3435350 w 3441700"/>
                <a:gd name="connsiteY39" fmla="*/ 247650 h 730250"/>
                <a:gd name="connsiteX40" fmla="*/ 3441700 w 3441700"/>
                <a:gd name="connsiteY40" fmla="*/ 279400 h 730250"/>
                <a:gd name="connsiteX41" fmla="*/ 3438525 w 3441700"/>
                <a:gd name="connsiteY41" fmla="*/ 330200 h 730250"/>
                <a:gd name="connsiteX42" fmla="*/ 3400425 w 3441700"/>
                <a:gd name="connsiteY42" fmla="*/ 431800 h 730250"/>
                <a:gd name="connsiteX43" fmla="*/ 3343275 w 3441700"/>
                <a:gd name="connsiteY43" fmla="*/ 552450 h 730250"/>
                <a:gd name="connsiteX44" fmla="*/ 3270250 w 3441700"/>
                <a:gd name="connsiteY44" fmla="*/ 663575 h 730250"/>
                <a:gd name="connsiteX45" fmla="*/ 3238500 w 3441700"/>
                <a:gd name="connsiteY45" fmla="*/ 704850 h 730250"/>
                <a:gd name="connsiteX46" fmla="*/ 3216275 w 3441700"/>
                <a:gd name="connsiteY46" fmla="*/ 723900 h 730250"/>
                <a:gd name="connsiteX47" fmla="*/ 3181350 w 3441700"/>
                <a:gd name="connsiteY47" fmla="*/ 730250 h 730250"/>
                <a:gd name="connsiteX48" fmla="*/ 3121025 w 3441700"/>
                <a:gd name="connsiteY48" fmla="*/ 717550 h 730250"/>
                <a:gd name="connsiteX49" fmla="*/ 3057525 w 3441700"/>
                <a:gd name="connsiteY49" fmla="*/ 704850 h 730250"/>
                <a:gd name="connsiteX50" fmla="*/ 2927350 w 3441700"/>
                <a:gd name="connsiteY50" fmla="*/ 685800 h 730250"/>
                <a:gd name="connsiteX51" fmla="*/ 2724150 w 3441700"/>
                <a:gd name="connsiteY51" fmla="*/ 669925 h 730250"/>
                <a:gd name="connsiteX52" fmla="*/ 2549525 w 3441700"/>
                <a:gd name="connsiteY52" fmla="*/ 666750 h 730250"/>
                <a:gd name="connsiteX53" fmla="*/ 2374900 w 3441700"/>
                <a:gd name="connsiteY53" fmla="*/ 666750 h 730250"/>
                <a:gd name="connsiteX54" fmla="*/ 2076450 w 3441700"/>
                <a:gd name="connsiteY54" fmla="*/ 65405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1700" h="730250">
                  <a:moveTo>
                    <a:pt x="2076450" y="654050"/>
                  </a:moveTo>
                  <a:lnTo>
                    <a:pt x="1708150" y="628650"/>
                  </a:lnTo>
                  <a:lnTo>
                    <a:pt x="1517650" y="606425"/>
                  </a:lnTo>
                  <a:lnTo>
                    <a:pt x="1343025" y="581025"/>
                  </a:lnTo>
                  <a:lnTo>
                    <a:pt x="1209675" y="555625"/>
                  </a:lnTo>
                  <a:lnTo>
                    <a:pt x="1095375" y="530225"/>
                  </a:lnTo>
                  <a:lnTo>
                    <a:pt x="965200" y="495300"/>
                  </a:lnTo>
                  <a:lnTo>
                    <a:pt x="825500" y="454025"/>
                  </a:lnTo>
                  <a:lnTo>
                    <a:pt x="647700" y="384175"/>
                  </a:lnTo>
                  <a:lnTo>
                    <a:pt x="412750" y="282575"/>
                  </a:lnTo>
                  <a:lnTo>
                    <a:pt x="298450" y="219075"/>
                  </a:lnTo>
                  <a:lnTo>
                    <a:pt x="127000" y="123825"/>
                  </a:lnTo>
                  <a:lnTo>
                    <a:pt x="28575" y="63500"/>
                  </a:lnTo>
                  <a:lnTo>
                    <a:pt x="0" y="38100"/>
                  </a:lnTo>
                  <a:lnTo>
                    <a:pt x="0" y="22225"/>
                  </a:lnTo>
                  <a:lnTo>
                    <a:pt x="12700" y="3175"/>
                  </a:lnTo>
                  <a:lnTo>
                    <a:pt x="31750" y="0"/>
                  </a:lnTo>
                  <a:lnTo>
                    <a:pt x="149225" y="44450"/>
                  </a:lnTo>
                  <a:lnTo>
                    <a:pt x="320675" y="117475"/>
                  </a:lnTo>
                  <a:lnTo>
                    <a:pt x="495300" y="184150"/>
                  </a:lnTo>
                  <a:lnTo>
                    <a:pt x="704850" y="257175"/>
                  </a:lnTo>
                  <a:lnTo>
                    <a:pt x="901700" y="314325"/>
                  </a:lnTo>
                  <a:lnTo>
                    <a:pt x="1047750" y="349250"/>
                  </a:lnTo>
                  <a:lnTo>
                    <a:pt x="1225550" y="377825"/>
                  </a:lnTo>
                  <a:lnTo>
                    <a:pt x="1412875" y="400050"/>
                  </a:lnTo>
                  <a:lnTo>
                    <a:pt x="1708150" y="419100"/>
                  </a:lnTo>
                  <a:lnTo>
                    <a:pt x="2066925" y="434975"/>
                  </a:lnTo>
                  <a:lnTo>
                    <a:pt x="2590800" y="441325"/>
                  </a:lnTo>
                  <a:lnTo>
                    <a:pt x="2965450" y="447675"/>
                  </a:lnTo>
                  <a:lnTo>
                    <a:pt x="3143250" y="444500"/>
                  </a:lnTo>
                  <a:lnTo>
                    <a:pt x="3206750" y="441325"/>
                  </a:lnTo>
                  <a:lnTo>
                    <a:pt x="3241675" y="434975"/>
                  </a:lnTo>
                  <a:lnTo>
                    <a:pt x="3279775" y="419100"/>
                  </a:lnTo>
                  <a:lnTo>
                    <a:pt x="3305175" y="400050"/>
                  </a:lnTo>
                  <a:lnTo>
                    <a:pt x="3330575" y="371475"/>
                  </a:lnTo>
                  <a:lnTo>
                    <a:pt x="3362325" y="320675"/>
                  </a:lnTo>
                  <a:lnTo>
                    <a:pt x="3387725" y="276225"/>
                  </a:lnTo>
                  <a:lnTo>
                    <a:pt x="3400425" y="250825"/>
                  </a:lnTo>
                  <a:lnTo>
                    <a:pt x="3419475" y="241300"/>
                  </a:lnTo>
                  <a:lnTo>
                    <a:pt x="3435350" y="247650"/>
                  </a:lnTo>
                  <a:lnTo>
                    <a:pt x="3441700" y="279400"/>
                  </a:lnTo>
                  <a:lnTo>
                    <a:pt x="3438525" y="330200"/>
                  </a:lnTo>
                  <a:lnTo>
                    <a:pt x="3400425" y="431800"/>
                  </a:lnTo>
                  <a:lnTo>
                    <a:pt x="3343275" y="552450"/>
                  </a:lnTo>
                  <a:lnTo>
                    <a:pt x="3270250" y="663575"/>
                  </a:lnTo>
                  <a:lnTo>
                    <a:pt x="3238500" y="704850"/>
                  </a:lnTo>
                  <a:lnTo>
                    <a:pt x="3216275" y="723900"/>
                  </a:lnTo>
                  <a:lnTo>
                    <a:pt x="3181350" y="730250"/>
                  </a:lnTo>
                  <a:lnTo>
                    <a:pt x="3121025" y="717550"/>
                  </a:lnTo>
                  <a:lnTo>
                    <a:pt x="3057525" y="704850"/>
                  </a:lnTo>
                  <a:lnTo>
                    <a:pt x="2927350" y="685800"/>
                  </a:lnTo>
                  <a:lnTo>
                    <a:pt x="2724150" y="669925"/>
                  </a:lnTo>
                  <a:lnTo>
                    <a:pt x="2549525" y="666750"/>
                  </a:lnTo>
                  <a:lnTo>
                    <a:pt x="2374900" y="666750"/>
                  </a:lnTo>
                  <a:lnTo>
                    <a:pt x="2076450" y="65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r>
                <a:rPr lang="en-US" altLang="ja-JP" dirty="0"/>
                <a:t>z</a:t>
              </a: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920E1EB8-C637-4039-8313-42E3803B4F6B}"/>
                </a:ext>
              </a:extLst>
            </p:cNvPr>
            <p:cNvSpPr/>
            <p:nvPr/>
          </p:nvSpPr>
          <p:spPr>
            <a:xfrm rot="16200000">
              <a:off x="2489201" y="3400425"/>
              <a:ext cx="3733800" cy="479425"/>
            </a:xfrm>
            <a:custGeom>
              <a:avLst/>
              <a:gdLst>
                <a:gd name="connsiteX0" fmla="*/ 2105025 w 3733800"/>
                <a:gd name="connsiteY0" fmla="*/ 390525 h 479425"/>
                <a:gd name="connsiteX1" fmla="*/ 1555750 w 3733800"/>
                <a:gd name="connsiteY1" fmla="*/ 390525 h 479425"/>
                <a:gd name="connsiteX2" fmla="*/ 1231900 w 3733800"/>
                <a:gd name="connsiteY2" fmla="*/ 400050 h 479425"/>
                <a:gd name="connsiteX3" fmla="*/ 981075 w 3733800"/>
                <a:gd name="connsiteY3" fmla="*/ 409575 h 479425"/>
                <a:gd name="connsiteX4" fmla="*/ 720725 w 3733800"/>
                <a:gd name="connsiteY4" fmla="*/ 419100 h 479425"/>
                <a:gd name="connsiteX5" fmla="*/ 568325 w 3733800"/>
                <a:gd name="connsiteY5" fmla="*/ 425450 h 479425"/>
                <a:gd name="connsiteX6" fmla="*/ 415925 w 3733800"/>
                <a:gd name="connsiteY6" fmla="*/ 434975 h 479425"/>
                <a:gd name="connsiteX7" fmla="*/ 317500 w 3733800"/>
                <a:gd name="connsiteY7" fmla="*/ 441325 h 479425"/>
                <a:gd name="connsiteX8" fmla="*/ 219075 w 3733800"/>
                <a:gd name="connsiteY8" fmla="*/ 447675 h 479425"/>
                <a:gd name="connsiteX9" fmla="*/ 161925 w 3733800"/>
                <a:gd name="connsiteY9" fmla="*/ 450850 h 479425"/>
                <a:gd name="connsiteX10" fmla="*/ 127000 w 3733800"/>
                <a:gd name="connsiteY10" fmla="*/ 447675 h 479425"/>
                <a:gd name="connsiteX11" fmla="*/ 66675 w 3733800"/>
                <a:gd name="connsiteY11" fmla="*/ 438150 h 479425"/>
                <a:gd name="connsiteX12" fmla="*/ 31750 w 3733800"/>
                <a:gd name="connsiteY12" fmla="*/ 425450 h 479425"/>
                <a:gd name="connsiteX13" fmla="*/ 9525 w 3733800"/>
                <a:gd name="connsiteY13" fmla="*/ 409575 h 479425"/>
                <a:gd name="connsiteX14" fmla="*/ 0 w 3733800"/>
                <a:gd name="connsiteY14" fmla="*/ 377825 h 479425"/>
                <a:gd name="connsiteX15" fmla="*/ 3175 w 3733800"/>
                <a:gd name="connsiteY15" fmla="*/ 342900 h 479425"/>
                <a:gd name="connsiteX16" fmla="*/ 12700 w 3733800"/>
                <a:gd name="connsiteY16" fmla="*/ 311150 h 479425"/>
                <a:gd name="connsiteX17" fmla="*/ 38100 w 3733800"/>
                <a:gd name="connsiteY17" fmla="*/ 279400 h 479425"/>
                <a:gd name="connsiteX18" fmla="*/ 82550 w 3733800"/>
                <a:gd name="connsiteY18" fmla="*/ 250825 h 479425"/>
                <a:gd name="connsiteX19" fmla="*/ 139700 w 3733800"/>
                <a:gd name="connsiteY19" fmla="*/ 219075 h 479425"/>
                <a:gd name="connsiteX20" fmla="*/ 215900 w 3733800"/>
                <a:gd name="connsiteY20" fmla="*/ 187325 h 479425"/>
                <a:gd name="connsiteX21" fmla="*/ 304800 w 3733800"/>
                <a:gd name="connsiteY21" fmla="*/ 165100 h 479425"/>
                <a:gd name="connsiteX22" fmla="*/ 400050 w 3733800"/>
                <a:gd name="connsiteY22" fmla="*/ 146050 h 479425"/>
                <a:gd name="connsiteX23" fmla="*/ 482600 w 3733800"/>
                <a:gd name="connsiteY23" fmla="*/ 142875 h 479425"/>
                <a:gd name="connsiteX24" fmla="*/ 523875 w 3733800"/>
                <a:gd name="connsiteY24" fmla="*/ 146050 h 479425"/>
                <a:gd name="connsiteX25" fmla="*/ 596900 w 3733800"/>
                <a:gd name="connsiteY25" fmla="*/ 168275 h 479425"/>
                <a:gd name="connsiteX26" fmla="*/ 644525 w 3733800"/>
                <a:gd name="connsiteY26" fmla="*/ 174625 h 479425"/>
                <a:gd name="connsiteX27" fmla="*/ 1028700 w 3733800"/>
                <a:gd name="connsiteY27" fmla="*/ 180975 h 479425"/>
                <a:gd name="connsiteX28" fmla="*/ 1549400 w 3733800"/>
                <a:gd name="connsiteY28" fmla="*/ 184150 h 479425"/>
                <a:gd name="connsiteX29" fmla="*/ 2155825 w 3733800"/>
                <a:gd name="connsiteY29" fmla="*/ 184150 h 479425"/>
                <a:gd name="connsiteX30" fmla="*/ 3086100 w 3733800"/>
                <a:gd name="connsiteY30" fmla="*/ 184150 h 479425"/>
                <a:gd name="connsiteX31" fmla="*/ 3343275 w 3733800"/>
                <a:gd name="connsiteY31" fmla="*/ 180975 h 479425"/>
                <a:gd name="connsiteX32" fmla="*/ 3413125 w 3733800"/>
                <a:gd name="connsiteY32" fmla="*/ 180975 h 479425"/>
                <a:gd name="connsiteX33" fmla="*/ 3463925 w 3733800"/>
                <a:gd name="connsiteY33" fmla="*/ 171450 h 479425"/>
                <a:gd name="connsiteX34" fmla="*/ 3517900 w 3733800"/>
                <a:gd name="connsiteY34" fmla="*/ 155575 h 479425"/>
                <a:gd name="connsiteX35" fmla="*/ 3597275 w 3733800"/>
                <a:gd name="connsiteY35" fmla="*/ 104775 h 479425"/>
                <a:gd name="connsiteX36" fmla="*/ 3644900 w 3733800"/>
                <a:gd name="connsiteY36" fmla="*/ 50800 h 479425"/>
                <a:gd name="connsiteX37" fmla="*/ 3673475 w 3733800"/>
                <a:gd name="connsiteY37" fmla="*/ 19050 h 479425"/>
                <a:gd name="connsiteX38" fmla="*/ 3698875 w 3733800"/>
                <a:gd name="connsiteY38" fmla="*/ 0 h 479425"/>
                <a:gd name="connsiteX39" fmla="*/ 3711575 w 3733800"/>
                <a:gd name="connsiteY39" fmla="*/ 0 h 479425"/>
                <a:gd name="connsiteX40" fmla="*/ 3727450 w 3733800"/>
                <a:gd name="connsiteY40" fmla="*/ 9525 h 479425"/>
                <a:gd name="connsiteX41" fmla="*/ 3733800 w 3733800"/>
                <a:gd name="connsiteY41" fmla="*/ 31750 h 479425"/>
                <a:gd name="connsiteX42" fmla="*/ 3717925 w 3733800"/>
                <a:gd name="connsiteY42" fmla="*/ 98425 h 479425"/>
                <a:gd name="connsiteX43" fmla="*/ 3686175 w 3733800"/>
                <a:gd name="connsiteY43" fmla="*/ 184150 h 479425"/>
                <a:gd name="connsiteX44" fmla="*/ 3644900 w 3733800"/>
                <a:gd name="connsiteY44" fmla="*/ 279400 h 479425"/>
                <a:gd name="connsiteX45" fmla="*/ 3590925 w 3733800"/>
                <a:gd name="connsiteY45" fmla="*/ 381000 h 479425"/>
                <a:gd name="connsiteX46" fmla="*/ 3549650 w 3733800"/>
                <a:gd name="connsiteY46" fmla="*/ 431800 h 479425"/>
                <a:gd name="connsiteX47" fmla="*/ 3511550 w 3733800"/>
                <a:gd name="connsiteY47" fmla="*/ 463550 h 479425"/>
                <a:gd name="connsiteX48" fmla="*/ 3479800 w 3733800"/>
                <a:gd name="connsiteY48" fmla="*/ 476250 h 479425"/>
                <a:gd name="connsiteX49" fmla="*/ 3454400 w 3733800"/>
                <a:gd name="connsiteY49" fmla="*/ 479425 h 479425"/>
                <a:gd name="connsiteX50" fmla="*/ 3406775 w 3733800"/>
                <a:gd name="connsiteY50" fmla="*/ 460375 h 479425"/>
                <a:gd name="connsiteX51" fmla="*/ 3333750 w 3733800"/>
                <a:gd name="connsiteY51" fmla="*/ 434975 h 479425"/>
                <a:gd name="connsiteX52" fmla="*/ 3244850 w 3733800"/>
                <a:gd name="connsiteY52" fmla="*/ 419100 h 479425"/>
                <a:gd name="connsiteX53" fmla="*/ 3060700 w 3733800"/>
                <a:gd name="connsiteY53" fmla="*/ 406400 h 479425"/>
                <a:gd name="connsiteX54" fmla="*/ 2784475 w 3733800"/>
                <a:gd name="connsiteY54" fmla="*/ 396875 h 479425"/>
                <a:gd name="connsiteX55" fmla="*/ 2105025 w 3733800"/>
                <a:gd name="connsiteY55" fmla="*/ 390525 h 47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33800" h="479425">
                  <a:moveTo>
                    <a:pt x="2105025" y="390525"/>
                  </a:moveTo>
                  <a:lnTo>
                    <a:pt x="1555750" y="390525"/>
                  </a:lnTo>
                  <a:lnTo>
                    <a:pt x="1231900" y="400050"/>
                  </a:lnTo>
                  <a:lnTo>
                    <a:pt x="981075" y="409575"/>
                  </a:lnTo>
                  <a:lnTo>
                    <a:pt x="720725" y="419100"/>
                  </a:lnTo>
                  <a:lnTo>
                    <a:pt x="568325" y="425450"/>
                  </a:lnTo>
                  <a:lnTo>
                    <a:pt x="415925" y="434975"/>
                  </a:lnTo>
                  <a:lnTo>
                    <a:pt x="317500" y="441325"/>
                  </a:lnTo>
                  <a:lnTo>
                    <a:pt x="219075" y="447675"/>
                  </a:lnTo>
                  <a:lnTo>
                    <a:pt x="161925" y="450850"/>
                  </a:lnTo>
                  <a:lnTo>
                    <a:pt x="127000" y="447675"/>
                  </a:lnTo>
                  <a:lnTo>
                    <a:pt x="66675" y="438150"/>
                  </a:lnTo>
                  <a:lnTo>
                    <a:pt x="31750" y="425450"/>
                  </a:lnTo>
                  <a:lnTo>
                    <a:pt x="9525" y="409575"/>
                  </a:lnTo>
                  <a:lnTo>
                    <a:pt x="0" y="377825"/>
                  </a:lnTo>
                  <a:lnTo>
                    <a:pt x="3175" y="342900"/>
                  </a:lnTo>
                  <a:lnTo>
                    <a:pt x="12700" y="311150"/>
                  </a:lnTo>
                  <a:lnTo>
                    <a:pt x="38100" y="279400"/>
                  </a:lnTo>
                  <a:lnTo>
                    <a:pt x="82550" y="250825"/>
                  </a:lnTo>
                  <a:lnTo>
                    <a:pt x="139700" y="219075"/>
                  </a:lnTo>
                  <a:lnTo>
                    <a:pt x="215900" y="187325"/>
                  </a:lnTo>
                  <a:lnTo>
                    <a:pt x="304800" y="165100"/>
                  </a:lnTo>
                  <a:lnTo>
                    <a:pt x="400050" y="146050"/>
                  </a:lnTo>
                  <a:lnTo>
                    <a:pt x="482600" y="142875"/>
                  </a:lnTo>
                  <a:lnTo>
                    <a:pt x="523875" y="146050"/>
                  </a:lnTo>
                  <a:lnTo>
                    <a:pt x="596900" y="168275"/>
                  </a:lnTo>
                  <a:lnTo>
                    <a:pt x="644525" y="174625"/>
                  </a:lnTo>
                  <a:lnTo>
                    <a:pt x="1028700" y="180975"/>
                  </a:lnTo>
                  <a:lnTo>
                    <a:pt x="1549400" y="184150"/>
                  </a:lnTo>
                  <a:lnTo>
                    <a:pt x="2155825" y="184150"/>
                  </a:lnTo>
                  <a:lnTo>
                    <a:pt x="3086100" y="184150"/>
                  </a:lnTo>
                  <a:lnTo>
                    <a:pt x="3343275" y="180975"/>
                  </a:lnTo>
                  <a:lnTo>
                    <a:pt x="3413125" y="180975"/>
                  </a:lnTo>
                  <a:lnTo>
                    <a:pt x="3463925" y="171450"/>
                  </a:lnTo>
                  <a:lnTo>
                    <a:pt x="3517900" y="155575"/>
                  </a:lnTo>
                  <a:lnTo>
                    <a:pt x="3597275" y="104775"/>
                  </a:lnTo>
                  <a:lnTo>
                    <a:pt x="3644900" y="50800"/>
                  </a:lnTo>
                  <a:lnTo>
                    <a:pt x="3673475" y="19050"/>
                  </a:lnTo>
                  <a:lnTo>
                    <a:pt x="3698875" y="0"/>
                  </a:lnTo>
                  <a:lnTo>
                    <a:pt x="3711575" y="0"/>
                  </a:lnTo>
                  <a:lnTo>
                    <a:pt x="3727450" y="9525"/>
                  </a:lnTo>
                  <a:lnTo>
                    <a:pt x="3733800" y="31750"/>
                  </a:lnTo>
                  <a:lnTo>
                    <a:pt x="3717925" y="98425"/>
                  </a:lnTo>
                  <a:lnTo>
                    <a:pt x="3686175" y="184150"/>
                  </a:lnTo>
                  <a:lnTo>
                    <a:pt x="3644900" y="279400"/>
                  </a:lnTo>
                  <a:lnTo>
                    <a:pt x="3590925" y="381000"/>
                  </a:lnTo>
                  <a:lnTo>
                    <a:pt x="3549650" y="431800"/>
                  </a:lnTo>
                  <a:lnTo>
                    <a:pt x="3511550" y="463550"/>
                  </a:lnTo>
                  <a:lnTo>
                    <a:pt x="3479800" y="476250"/>
                  </a:lnTo>
                  <a:lnTo>
                    <a:pt x="3454400" y="479425"/>
                  </a:lnTo>
                  <a:lnTo>
                    <a:pt x="3406775" y="460375"/>
                  </a:lnTo>
                  <a:lnTo>
                    <a:pt x="3333750" y="434975"/>
                  </a:lnTo>
                  <a:lnTo>
                    <a:pt x="3244850" y="419100"/>
                  </a:lnTo>
                  <a:lnTo>
                    <a:pt x="3060700" y="406400"/>
                  </a:lnTo>
                  <a:lnTo>
                    <a:pt x="2784475" y="396875"/>
                  </a:lnTo>
                  <a:lnTo>
                    <a:pt x="210502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31C82C51-DC5C-4A1A-8AE1-C26ED36E5689}"/>
                </a:ext>
              </a:extLst>
            </p:cNvPr>
            <p:cNvSpPr/>
            <p:nvPr/>
          </p:nvSpPr>
          <p:spPr>
            <a:xfrm rot="16200000">
              <a:off x="2169319" y="3228181"/>
              <a:ext cx="2822575" cy="423863"/>
            </a:xfrm>
            <a:custGeom>
              <a:avLst/>
              <a:gdLst>
                <a:gd name="connsiteX0" fmla="*/ 1426369 w 2821782"/>
                <a:gd name="connsiteY0" fmla="*/ 383381 h 423862"/>
                <a:gd name="connsiteX1" fmla="*/ 814388 w 2821782"/>
                <a:gd name="connsiteY1" fmla="*/ 392906 h 423862"/>
                <a:gd name="connsiteX2" fmla="*/ 357188 w 2821782"/>
                <a:gd name="connsiteY2" fmla="*/ 397669 h 423862"/>
                <a:gd name="connsiteX3" fmla="*/ 242888 w 2821782"/>
                <a:gd name="connsiteY3" fmla="*/ 397669 h 423862"/>
                <a:gd name="connsiteX4" fmla="*/ 195263 w 2821782"/>
                <a:gd name="connsiteY4" fmla="*/ 395287 h 423862"/>
                <a:gd name="connsiteX5" fmla="*/ 150019 w 2821782"/>
                <a:gd name="connsiteY5" fmla="*/ 388144 h 423862"/>
                <a:gd name="connsiteX6" fmla="*/ 104775 w 2821782"/>
                <a:gd name="connsiteY6" fmla="*/ 373856 h 423862"/>
                <a:gd name="connsiteX7" fmla="*/ 64294 w 2821782"/>
                <a:gd name="connsiteY7" fmla="*/ 357187 h 423862"/>
                <a:gd name="connsiteX8" fmla="*/ 30957 w 2821782"/>
                <a:gd name="connsiteY8" fmla="*/ 333375 h 423862"/>
                <a:gd name="connsiteX9" fmla="*/ 11907 w 2821782"/>
                <a:gd name="connsiteY9" fmla="*/ 309562 h 423862"/>
                <a:gd name="connsiteX10" fmla="*/ 0 w 2821782"/>
                <a:gd name="connsiteY10" fmla="*/ 283369 h 423862"/>
                <a:gd name="connsiteX11" fmla="*/ 0 w 2821782"/>
                <a:gd name="connsiteY11" fmla="*/ 259556 h 423862"/>
                <a:gd name="connsiteX12" fmla="*/ 16669 w 2821782"/>
                <a:gd name="connsiteY12" fmla="*/ 230981 h 423862"/>
                <a:gd name="connsiteX13" fmla="*/ 42863 w 2821782"/>
                <a:gd name="connsiteY13" fmla="*/ 211931 h 423862"/>
                <a:gd name="connsiteX14" fmla="*/ 85725 w 2821782"/>
                <a:gd name="connsiteY14" fmla="*/ 190500 h 423862"/>
                <a:gd name="connsiteX15" fmla="*/ 161925 w 2821782"/>
                <a:gd name="connsiteY15" fmla="*/ 169069 h 423862"/>
                <a:gd name="connsiteX16" fmla="*/ 269082 w 2821782"/>
                <a:gd name="connsiteY16" fmla="*/ 150019 h 423862"/>
                <a:gd name="connsiteX17" fmla="*/ 385763 w 2821782"/>
                <a:gd name="connsiteY17" fmla="*/ 145256 h 423862"/>
                <a:gd name="connsiteX18" fmla="*/ 635794 w 2821782"/>
                <a:gd name="connsiteY18" fmla="*/ 154781 h 423862"/>
                <a:gd name="connsiteX19" fmla="*/ 1128713 w 2821782"/>
                <a:gd name="connsiteY19" fmla="*/ 161925 h 423862"/>
                <a:gd name="connsiteX20" fmla="*/ 1659732 w 2821782"/>
                <a:gd name="connsiteY20" fmla="*/ 161925 h 423862"/>
                <a:gd name="connsiteX21" fmla="*/ 2205038 w 2821782"/>
                <a:gd name="connsiteY21" fmla="*/ 154781 h 423862"/>
                <a:gd name="connsiteX22" fmla="*/ 2462213 w 2821782"/>
                <a:gd name="connsiteY22" fmla="*/ 150019 h 423862"/>
                <a:gd name="connsiteX23" fmla="*/ 2526507 w 2821782"/>
                <a:gd name="connsiteY23" fmla="*/ 147637 h 423862"/>
                <a:gd name="connsiteX24" fmla="*/ 2564607 w 2821782"/>
                <a:gd name="connsiteY24" fmla="*/ 145256 h 423862"/>
                <a:gd name="connsiteX25" fmla="*/ 2597944 w 2821782"/>
                <a:gd name="connsiteY25" fmla="*/ 133350 h 423862"/>
                <a:gd name="connsiteX26" fmla="*/ 2638425 w 2821782"/>
                <a:gd name="connsiteY26" fmla="*/ 114300 h 423862"/>
                <a:gd name="connsiteX27" fmla="*/ 2688432 w 2821782"/>
                <a:gd name="connsiteY27" fmla="*/ 80962 h 423862"/>
                <a:gd name="connsiteX28" fmla="*/ 2736057 w 2821782"/>
                <a:gd name="connsiteY28" fmla="*/ 38100 h 423862"/>
                <a:gd name="connsiteX29" fmla="*/ 2764632 w 2821782"/>
                <a:gd name="connsiteY29" fmla="*/ 14287 h 423862"/>
                <a:gd name="connsiteX30" fmla="*/ 2786063 w 2821782"/>
                <a:gd name="connsiteY30" fmla="*/ 0 h 423862"/>
                <a:gd name="connsiteX31" fmla="*/ 2802732 w 2821782"/>
                <a:gd name="connsiteY31" fmla="*/ 0 h 423862"/>
                <a:gd name="connsiteX32" fmla="*/ 2817019 w 2821782"/>
                <a:gd name="connsiteY32" fmla="*/ 2381 h 423862"/>
                <a:gd name="connsiteX33" fmla="*/ 2821782 w 2821782"/>
                <a:gd name="connsiteY33" fmla="*/ 9525 h 423862"/>
                <a:gd name="connsiteX34" fmla="*/ 2819400 w 2821782"/>
                <a:gd name="connsiteY34" fmla="*/ 26194 h 423862"/>
                <a:gd name="connsiteX35" fmla="*/ 2800350 w 2821782"/>
                <a:gd name="connsiteY35" fmla="*/ 83344 h 423862"/>
                <a:gd name="connsiteX36" fmla="*/ 2762250 w 2821782"/>
                <a:gd name="connsiteY36" fmla="*/ 180975 h 423862"/>
                <a:gd name="connsiteX37" fmla="*/ 2733675 w 2821782"/>
                <a:gd name="connsiteY37" fmla="*/ 245269 h 423862"/>
                <a:gd name="connsiteX38" fmla="*/ 2702719 w 2821782"/>
                <a:gd name="connsiteY38" fmla="*/ 292894 h 423862"/>
                <a:gd name="connsiteX39" fmla="*/ 2669382 w 2821782"/>
                <a:gd name="connsiteY39" fmla="*/ 333375 h 423862"/>
                <a:gd name="connsiteX40" fmla="*/ 2628900 w 2821782"/>
                <a:gd name="connsiteY40" fmla="*/ 369094 h 423862"/>
                <a:gd name="connsiteX41" fmla="*/ 2578894 w 2821782"/>
                <a:gd name="connsiteY41" fmla="*/ 404812 h 423862"/>
                <a:gd name="connsiteX42" fmla="*/ 2555082 w 2821782"/>
                <a:gd name="connsiteY42" fmla="*/ 421481 h 423862"/>
                <a:gd name="connsiteX43" fmla="*/ 2536032 w 2821782"/>
                <a:gd name="connsiteY43" fmla="*/ 423862 h 423862"/>
                <a:gd name="connsiteX44" fmla="*/ 2502694 w 2821782"/>
                <a:gd name="connsiteY44" fmla="*/ 419100 h 423862"/>
                <a:gd name="connsiteX45" fmla="*/ 2469357 w 2821782"/>
                <a:gd name="connsiteY45" fmla="*/ 409575 h 423862"/>
                <a:gd name="connsiteX46" fmla="*/ 2390775 w 2821782"/>
                <a:gd name="connsiteY46" fmla="*/ 376237 h 423862"/>
                <a:gd name="connsiteX47" fmla="*/ 2364582 w 2821782"/>
                <a:gd name="connsiteY47" fmla="*/ 373856 h 423862"/>
                <a:gd name="connsiteX48" fmla="*/ 2033588 w 2821782"/>
                <a:gd name="connsiteY48" fmla="*/ 378619 h 423862"/>
                <a:gd name="connsiteX49" fmla="*/ 1426369 w 2821782"/>
                <a:gd name="connsiteY49" fmla="*/ 3833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1782" h="423862">
                  <a:moveTo>
                    <a:pt x="1426369" y="383381"/>
                  </a:moveTo>
                  <a:lnTo>
                    <a:pt x="814388" y="392906"/>
                  </a:lnTo>
                  <a:lnTo>
                    <a:pt x="357188" y="397669"/>
                  </a:lnTo>
                  <a:lnTo>
                    <a:pt x="242888" y="397669"/>
                  </a:lnTo>
                  <a:lnTo>
                    <a:pt x="195263" y="395287"/>
                  </a:lnTo>
                  <a:lnTo>
                    <a:pt x="150019" y="388144"/>
                  </a:lnTo>
                  <a:lnTo>
                    <a:pt x="104775" y="373856"/>
                  </a:lnTo>
                  <a:lnTo>
                    <a:pt x="64294" y="357187"/>
                  </a:lnTo>
                  <a:lnTo>
                    <a:pt x="30957" y="333375"/>
                  </a:lnTo>
                  <a:lnTo>
                    <a:pt x="11907" y="309562"/>
                  </a:lnTo>
                  <a:lnTo>
                    <a:pt x="0" y="283369"/>
                  </a:lnTo>
                  <a:lnTo>
                    <a:pt x="0" y="259556"/>
                  </a:lnTo>
                  <a:lnTo>
                    <a:pt x="16669" y="230981"/>
                  </a:lnTo>
                  <a:lnTo>
                    <a:pt x="42863" y="211931"/>
                  </a:lnTo>
                  <a:lnTo>
                    <a:pt x="85725" y="190500"/>
                  </a:lnTo>
                  <a:lnTo>
                    <a:pt x="161925" y="169069"/>
                  </a:lnTo>
                  <a:lnTo>
                    <a:pt x="269082" y="150019"/>
                  </a:lnTo>
                  <a:lnTo>
                    <a:pt x="385763" y="145256"/>
                  </a:lnTo>
                  <a:lnTo>
                    <a:pt x="635794" y="154781"/>
                  </a:lnTo>
                  <a:lnTo>
                    <a:pt x="1128713" y="161925"/>
                  </a:lnTo>
                  <a:lnTo>
                    <a:pt x="1659732" y="161925"/>
                  </a:lnTo>
                  <a:lnTo>
                    <a:pt x="2205038" y="154781"/>
                  </a:lnTo>
                  <a:lnTo>
                    <a:pt x="2462213" y="150019"/>
                  </a:lnTo>
                  <a:lnTo>
                    <a:pt x="2526507" y="147637"/>
                  </a:lnTo>
                  <a:lnTo>
                    <a:pt x="2564607" y="145256"/>
                  </a:lnTo>
                  <a:lnTo>
                    <a:pt x="2597944" y="133350"/>
                  </a:lnTo>
                  <a:lnTo>
                    <a:pt x="2638425" y="114300"/>
                  </a:lnTo>
                  <a:lnTo>
                    <a:pt x="2688432" y="80962"/>
                  </a:lnTo>
                  <a:lnTo>
                    <a:pt x="2736057" y="38100"/>
                  </a:lnTo>
                  <a:lnTo>
                    <a:pt x="2764632" y="14287"/>
                  </a:lnTo>
                  <a:lnTo>
                    <a:pt x="2786063" y="0"/>
                  </a:lnTo>
                  <a:lnTo>
                    <a:pt x="2802732" y="0"/>
                  </a:lnTo>
                  <a:lnTo>
                    <a:pt x="2817019" y="2381"/>
                  </a:lnTo>
                  <a:lnTo>
                    <a:pt x="2821782" y="9525"/>
                  </a:lnTo>
                  <a:lnTo>
                    <a:pt x="2819400" y="26194"/>
                  </a:lnTo>
                  <a:lnTo>
                    <a:pt x="2800350" y="83344"/>
                  </a:lnTo>
                  <a:lnTo>
                    <a:pt x="2762250" y="180975"/>
                  </a:lnTo>
                  <a:lnTo>
                    <a:pt x="2733675" y="245269"/>
                  </a:lnTo>
                  <a:lnTo>
                    <a:pt x="2702719" y="292894"/>
                  </a:lnTo>
                  <a:lnTo>
                    <a:pt x="2669382" y="333375"/>
                  </a:lnTo>
                  <a:lnTo>
                    <a:pt x="2628900" y="369094"/>
                  </a:lnTo>
                  <a:lnTo>
                    <a:pt x="2578894" y="404812"/>
                  </a:lnTo>
                  <a:lnTo>
                    <a:pt x="2555082" y="421481"/>
                  </a:lnTo>
                  <a:lnTo>
                    <a:pt x="2536032" y="423862"/>
                  </a:lnTo>
                  <a:lnTo>
                    <a:pt x="2502694" y="419100"/>
                  </a:lnTo>
                  <a:lnTo>
                    <a:pt x="2469357" y="409575"/>
                  </a:lnTo>
                  <a:lnTo>
                    <a:pt x="2390775" y="376237"/>
                  </a:lnTo>
                  <a:lnTo>
                    <a:pt x="2364582" y="373856"/>
                  </a:lnTo>
                  <a:lnTo>
                    <a:pt x="2033588" y="378619"/>
                  </a:lnTo>
                  <a:lnTo>
                    <a:pt x="1426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3C1BF9D8-CEFF-49B6-9681-FD1C92546BE4}"/>
                </a:ext>
              </a:extLst>
            </p:cNvPr>
            <p:cNvSpPr/>
            <p:nvPr/>
          </p:nvSpPr>
          <p:spPr>
            <a:xfrm>
              <a:off x="5553075" y="1754188"/>
              <a:ext cx="598488" cy="819150"/>
            </a:xfrm>
            <a:custGeom>
              <a:avLst/>
              <a:gdLst>
                <a:gd name="connsiteX0" fmla="*/ 100013 w 597694"/>
                <a:gd name="connsiteY0" fmla="*/ 561975 h 819150"/>
                <a:gd name="connsiteX1" fmla="*/ 178594 w 597694"/>
                <a:gd name="connsiteY1" fmla="*/ 373857 h 819150"/>
                <a:gd name="connsiteX2" fmla="*/ 216694 w 597694"/>
                <a:gd name="connsiteY2" fmla="*/ 271463 h 819150"/>
                <a:gd name="connsiteX3" fmla="*/ 235744 w 597694"/>
                <a:gd name="connsiteY3" fmla="*/ 204788 h 819150"/>
                <a:gd name="connsiteX4" fmla="*/ 238125 w 597694"/>
                <a:gd name="connsiteY4" fmla="*/ 178594 h 819150"/>
                <a:gd name="connsiteX5" fmla="*/ 238125 w 597694"/>
                <a:gd name="connsiteY5" fmla="*/ 147638 h 819150"/>
                <a:gd name="connsiteX6" fmla="*/ 230981 w 597694"/>
                <a:gd name="connsiteY6" fmla="*/ 128588 h 819150"/>
                <a:gd name="connsiteX7" fmla="*/ 219075 w 597694"/>
                <a:gd name="connsiteY7" fmla="*/ 100013 h 819150"/>
                <a:gd name="connsiteX8" fmla="*/ 164306 w 597694"/>
                <a:gd name="connsiteY8" fmla="*/ 14288 h 819150"/>
                <a:gd name="connsiteX9" fmla="*/ 402431 w 597694"/>
                <a:gd name="connsiteY9" fmla="*/ 0 h 819150"/>
                <a:gd name="connsiteX10" fmla="*/ 523875 w 597694"/>
                <a:gd name="connsiteY10" fmla="*/ 111919 h 819150"/>
                <a:gd name="connsiteX11" fmla="*/ 573881 w 597694"/>
                <a:gd name="connsiteY11" fmla="*/ 152400 h 819150"/>
                <a:gd name="connsiteX12" fmla="*/ 585788 w 597694"/>
                <a:gd name="connsiteY12" fmla="*/ 164307 h 819150"/>
                <a:gd name="connsiteX13" fmla="*/ 595313 w 597694"/>
                <a:gd name="connsiteY13" fmla="*/ 180975 h 819150"/>
                <a:gd name="connsiteX14" fmla="*/ 597694 w 597694"/>
                <a:gd name="connsiteY14" fmla="*/ 197644 h 819150"/>
                <a:gd name="connsiteX15" fmla="*/ 590550 w 597694"/>
                <a:gd name="connsiteY15" fmla="*/ 223838 h 819150"/>
                <a:gd name="connsiteX16" fmla="*/ 573881 w 597694"/>
                <a:gd name="connsiteY16" fmla="*/ 240507 h 819150"/>
                <a:gd name="connsiteX17" fmla="*/ 528638 w 597694"/>
                <a:gd name="connsiteY17" fmla="*/ 259557 h 819150"/>
                <a:gd name="connsiteX18" fmla="*/ 504825 w 597694"/>
                <a:gd name="connsiteY18" fmla="*/ 269082 h 819150"/>
                <a:gd name="connsiteX19" fmla="*/ 411956 w 597694"/>
                <a:gd name="connsiteY19" fmla="*/ 385763 h 819150"/>
                <a:gd name="connsiteX20" fmla="*/ 269081 w 597694"/>
                <a:gd name="connsiteY20" fmla="*/ 552450 h 819150"/>
                <a:gd name="connsiteX21" fmla="*/ 90488 w 597694"/>
                <a:gd name="connsiteY21" fmla="*/ 752475 h 819150"/>
                <a:gd name="connsiteX22" fmla="*/ 66675 w 597694"/>
                <a:gd name="connsiteY22" fmla="*/ 812007 h 819150"/>
                <a:gd name="connsiteX23" fmla="*/ 0 w 597694"/>
                <a:gd name="connsiteY23" fmla="*/ 819150 h 819150"/>
                <a:gd name="connsiteX24" fmla="*/ 26194 w 597694"/>
                <a:gd name="connsiteY24" fmla="*/ 733425 h 819150"/>
                <a:gd name="connsiteX25" fmla="*/ 100013 w 597694"/>
                <a:gd name="connsiteY25" fmla="*/ 5619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819150">
                  <a:moveTo>
                    <a:pt x="100013" y="561975"/>
                  </a:moveTo>
                  <a:lnTo>
                    <a:pt x="178594" y="373857"/>
                  </a:lnTo>
                  <a:lnTo>
                    <a:pt x="216694" y="271463"/>
                  </a:lnTo>
                  <a:lnTo>
                    <a:pt x="235744" y="204788"/>
                  </a:lnTo>
                  <a:lnTo>
                    <a:pt x="238125" y="178594"/>
                  </a:lnTo>
                  <a:lnTo>
                    <a:pt x="238125" y="147638"/>
                  </a:lnTo>
                  <a:lnTo>
                    <a:pt x="230981" y="128588"/>
                  </a:lnTo>
                  <a:lnTo>
                    <a:pt x="219075" y="100013"/>
                  </a:lnTo>
                  <a:lnTo>
                    <a:pt x="164306" y="14288"/>
                  </a:lnTo>
                  <a:lnTo>
                    <a:pt x="402431" y="0"/>
                  </a:lnTo>
                  <a:lnTo>
                    <a:pt x="523875" y="111919"/>
                  </a:lnTo>
                  <a:lnTo>
                    <a:pt x="573881" y="152400"/>
                  </a:lnTo>
                  <a:lnTo>
                    <a:pt x="585788" y="164307"/>
                  </a:lnTo>
                  <a:lnTo>
                    <a:pt x="595313" y="180975"/>
                  </a:lnTo>
                  <a:lnTo>
                    <a:pt x="597694" y="197644"/>
                  </a:lnTo>
                  <a:lnTo>
                    <a:pt x="590550" y="223838"/>
                  </a:lnTo>
                  <a:lnTo>
                    <a:pt x="573881" y="240507"/>
                  </a:lnTo>
                  <a:lnTo>
                    <a:pt x="528638" y="259557"/>
                  </a:lnTo>
                  <a:lnTo>
                    <a:pt x="504825" y="269082"/>
                  </a:lnTo>
                  <a:lnTo>
                    <a:pt x="411956" y="385763"/>
                  </a:lnTo>
                  <a:lnTo>
                    <a:pt x="269081" y="552450"/>
                  </a:lnTo>
                  <a:lnTo>
                    <a:pt x="90488" y="752475"/>
                  </a:lnTo>
                  <a:lnTo>
                    <a:pt x="66675" y="812007"/>
                  </a:lnTo>
                  <a:lnTo>
                    <a:pt x="0" y="819150"/>
                  </a:lnTo>
                  <a:lnTo>
                    <a:pt x="26194" y="733425"/>
                  </a:lnTo>
                  <a:lnTo>
                    <a:pt x="1000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E1D154ED-BFD6-4B56-A8BD-D88467678A8F}"/>
                </a:ext>
              </a:extLst>
            </p:cNvPr>
            <p:cNvSpPr/>
            <p:nvPr/>
          </p:nvSpPr>
          <p:spPr>
            <a:xfrm rot="16200000">
              <a:off x="4883943" y="2663032"/>
              <a:ext cx="2405063" cy="1670050"/>
            </a:xfrm>
            <a:custGeom>
              <a:avLst/>
              <a:gdLst>
                <a:gd name="connsiteX0" fmla="*/ 950119 w 2405063"/>
                <a:gd name="connsiteY0" fmla="*/ 1626393 h 1669256"/>
                <a:gd name="connsiteX1" fmla="*/ 500063 w 2405063"/>
                <a:gd name="connsiteY1" fmla="*/ 1616868 h 1669256"/>
                <a:gd name="connsiteX2" fmla="*/ 283369 w 2405063"/>
                <a:gd name="connsiteY2" fmla="*/ 1616868 h 1669256"/>
                <a:gd name="connsiteX3" fmla="*/ 188119 w 2405063"/>
                <a:gd name="connsiteY3" fmla="*/ 1609725 h 1669256"/>
                <a:gd name="connsiteX4" fmla="*/ 133350 w 2405063"/>
                <a:gd name="connsiteY4" fmla="*/ 1602581 h 1669256"/>
                <a:gd name="connsiteX5" fmla="*/ 109538 w 2405063"/>
                <a:gd name="connsiteY5" fmla="*/ 1597818 h 1669256"/>
                <a:gd name="connsiteX6" fmla="*/ 76200 w 2405063"/>
                <a:gd name="connsiteY6" fmla="*/ 1585912 h 1669256"/>
                <a:gd name="connsiteX7" fmla="*/ 47625 w 2405063"/>
                <a:gd name="connsiteY7" fmla="*/ 1569243 h 1669256"/>
                <a:gd name="connsiteX8" fmla="*/ 26194 w 2405063"/>
                <a:gd name="connsiteY8" fmla="*/ 1550193 h 1669256"/>
                <a:gd name="connsiteX9" fmla="*/ 11906 w 2405063"/>
                <a:gd name="connsiteY9" fmla="*/ 1531143 h 1669256"/>
                <a:gd name="connsiteX10" fmla="*/ 2381 w 2405063"/>
                <a:gd name="connsiteY10" fmla="*/ 1507331 h 1669256"/>
                <a:gd name="connsiteX11" fmla="*/ 0 w 2405063"/>
                <a:gd name="connsiteY11" fmla="*/ 1483518 h 1669256"/>
                <a:gd name="connsiteX12" fmla="*/ 0 w 2405063"/>
                <a:gd name="connsiteY12" fmla="*/ 1462087 h 1669256"/>
                <a:gd name="connsiteX13" fmla="*/ 9525 w 2405063"/>
                <a:gd name="connsiteY13" fmla="*/ 1438275 h 1669256"/>
                <a:gd name="connsiteX14" fmla="*/ 23813 w 2405063"/>
                <a:gd name="connsiteY14" fmla="*/ 1421606 h 1669256"/>
                <a:gd name="connsiteX15" fmla="*/ 50006 w 2405063"/>
                <a:gd name="connsiteY15" fmla="*/ 1397793 h 1669256"/>
                <a:gd name="connsiteX16" fmla="*/ 121444 w 2405063"/>
                <a:gd name="connsiteY16" fmla="*/ 1364456 h 1669256"/>
                <a:gd name="connsiteX17" fmla="*/ 280988 w 2405063"/>
                <a:gd name="connsiteY17" fmla="*/ 1369218 h 1669256"/>
                <a:gd name="connsiteX18" fmla="*/ 550069 w 2405063"/>
                <a:gd name="connsiteY18" fmla="*/ 1385887 h 1669256"/>
                <a:gd name="connsiteX19" fmla="*/ 847725 w 2405063"/>
                <a:gd name="connsiteY19" fmla="*/ 1388268 h 1669256"/>
                <a:gd name="connsiteX20" fmla="*/ 1016794 w 2405063"/>
                <a:gd name="connsiteY20" fmla="*/ 1390650 h 1669256"/>
                <a:gd name="connsiteX21" fmla="*/ 1562100 w 2405063"/>
                <a:gd name="connsiteY21" fmla="*/ 1393031 h 1669256"/>
                <a:gd name="connsiteX22" fmla="*/ 1743075 w 2405063"/>
                <a:gd name="connsiteY22" fmla="*/ 1390650 h 1669256"/>
                <a:gd name="connsiteX23" fmla="*/ 2019300 w 2405063"/>
                <a:gd name="connsiteY23" fmla="*/ 1393031 h 1669256"/>
                <a:gd name="connsiteX24" fmla="*/ 2105025 w 2405063"/>
                <a:gd name="connsiteY24" fmla="*/ 1390650 h 1669256"/>
                <a:gd name="connsiteX25" fmla="*/ 2150269 w 2405063"/>
                <a:gd name="connsiteY25" fmla="*/ 1388268 h 1669256"/>
                <a:gd name="connsiteX26" fmla="*/ 2174081 w 2405063"/>
                <a:gd name="connsiteY26" fmla="*/ 1378743 h 1669256"/>
                <a:gd name="connsiteX27" fmla="*/ 2195513 w 2405063"/>
                <a:gd name="connsiteY27" fmla="*/ 1357312 h 1669256"/>
                <a:gd name="connsiteX28" fmla="*/ 2205038 w 2405063"/>
                <a:gd name="connsiteY28" fmla="*/ 1331118 h 1669256"/>
                <a:gd name="connsiteX29" fmla="*/ 2207419 w 2405063"/>
                <a:gd name="connsiteY29" fmla="*/ 1295400 h 1669256"/>
                <a:gd name="connsiteX30" fmla="*/ 2157413 w 2405063"/>
                <a:gd name="connsiteY30" fmla="*/ 966787 h 1669256"/>
                <a:gd name="connsiteX31" fmla="*/ 2107406 w 2405063"/>
                <a:gd name="connsiteY31" fmla="*/ 631031 h 1669256"/>
                <a:gd name="connsiteX32" fmla="*/ 2047875 w 2405063"/>
                <a:gd name="connsiteY32" fmla="*/ 228600 h 1669256"/>
                <a:gd name="connsiteX33" fmla="*/ 2024063 w 2405063"/>
                <a:gd name="connsiteY33" fmla="*/ 64293 h 1669256"/>
                <a:gd name="connsiteX34" fmla="*/ 2178844 w 2405063"/>
                <a:gd name="connsiteY34" fmla="*/ 0 h 1669256"/>
                <a:gd name="connsiteX35" fmla="*/ 2188369 w 2405063"/>
                <a:gd name="connsiteY35" fmla="*/ 150018 h 1669256"/>
                <a:gd name="connsiteX36" fmla="*/ 2188369 w 2405063"/>
                <a:gd name="connsiteY36" fmla="*/ 323850 h 1669256"/>
                <a:gd name="connsiteX37" fmla="*/ 2202656 w 2405063"/>
                <a:gd name="connsiteY37" fmla="*/ 402431 h 1669256"/>
                <a:gd name="connsiteX38" fmla="*/ 2269331 w 2405063"/>
                <a:gd name="connsiteY38" fmla="*/ 702468 h 1669256"/>
                <a:gd name="connsiteX39" fmla="*/ 2319338 w 2405063"/>
                <a:gd name="connsiteY39" fmla="*/ 962025 h 1669256"/>
                <a:gd name="connsiteX40" fmla="*/ 2362200 w 2405063"/>
                <a:gd name="connsiteY40" fmla="*/ 1171575 h 1669256"/>
                <a:gd name="connsiteX41" fmla="*/ 2402681 w 2405063"/>
                <a:gd name="connsiteY41" fmla="*/ 1354931 h 1669256"/>
                <a:gd name="connsiteX42" fmla="*/ 2405063 w 2405063"/>
                <a:gd name="connsiteY42" fmla="*/ 1369218 h 1669256"/>
                <a:gd name="connsiteX43" fmla="*/ 2400300 w 2405063"/>
                <a:gd name="connsiteY43" fmla="*/ 1385887 h 1669256"/>
                <a:gd name="connsiteX44" fmla="*/ 2347913 w 2405063"/>
                <a:gd name="connsiteY44" fmla="*/ 1495425 h 1669256"/>
                <a:gd name="connsiteX45" fmla="*/ 2269331 w 2405063"/>
                <a:gd name="connsiteY45" fmla="*/ 1624012 h 1669256"/>
                <a:gd name="connsiteX46" fmla="*/ 2259806 w 2405063"/>
                <a:gd name="connsiteY46" fmla="*/ 1645443 h 1669256"/>
                <a:gd name="connsiteX47" fmla="*/ 2247900 w 2405063"/>
                <a:gd name="connsiteY47" fmla="*/ 1659731 h 1669256"/>
                <a:gd name="connsiteX48" fmla="*/ 2226469 w 2405063"/>
                <a:gd name="connsiteY48" fmla="*/ 1669256 h 1669256"/>
                <a:gd name="connsiteX49" fmla="*/ 2193131 w 2405063"/>
                <a:gd name="connsiteY49" fmla="*/ 1666875 h 1669256"/>
                <a:gd name="connsiteX50" fmla="*/ 2159794 w 2405063"/>
                <a:gd name="connsiteY50" fmla="*/ 1657350 h 1669256"/>
                <a:gd name="connsiteX51" fmla="*/ 2112169 w 2405063"/>
                <a:gd name="connsiteY51" fmla="*/ 1635918 h 1669256"/>
                <a:gd name="connsiteX52" fmla="*/ 1847850 w 2405063"/>
                <a:gd name="connsiteY52" fmla="*/ 1635918 h 1669256"/>
                <a:gd name="connsiteX53" fmla="*/ 1378744 w 2405063"/>
                <a:gd name="connsiteY53" fmla="*/ 1631156 h 1669256"/>
                <a:gd name="connsiteX54" fmla="*/ 950119 w 2405063"/>
                <a:gd name="connsiteY54" fmla="*/ 1626393 h 166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5063" h="1669256">
                  <a:moveTo>
                    <a:pt x="950119" y="1626393"/>
                  </a:moveTo>
                  <a:lnTo>
                    <a:pt x="500063" y="1616868"/>
                  </a:lnTo>
                  <a:lnTo>
                    <a:pt x="283369" y="1616868"/>
                  </a:lnTo>
                  <a:lnTo>
                    <a:pt x="188119" y="1609725"/>
                  </a:lnTo>
                  <a:lnTo>
                    <a:pt x="133350" y="1602581"/>
                  </a:lnTo>
                  <a:lnTo>
                    <a:pt x="109538" y="1597818"/>
                  </a:lnTo>
                  <a:lnTo>
                    <a:pt x="76200" y="1585912"/>
                  </a:lnTo>
                  <a:lnTo>
                    <a:pt x="47625" y="1569243"/>
                  </a:lnTo>
                  <a:lnTo>
                    <a:pt x="26194" y="1550193"/>
                  </a:lnTo>
                  <a:lnTo>
                    <a:pt x="11906" y="1531143"/>
                  </a:lnTo>
                  <a:lnTo>
                    <a:pt x="2381" y="1507331"/>
                  </a:lnTo>
                  <a:lnTo>
                    <a:pt x="0" y="1483518"/>
                  </a:lnTo>
                  <a:lnTo>
                    <a:pt x="0" y="1462087"/>
                  </a:lnTo>
                  <a:lnTo>
                    <a:pt x="9525" y="1438275"/>
                  </a:lnTo>
                  <a:lnTo>
                    <a:pt x="23813" y="1421606"/>
                  </a:lnTo>
                  <a:lnTo>
                    <a:pt x="50006" y="1397793"/>
                  </a:lnTo>
                  <a:lnTo>
                    <a:pt x="121444" y="1364456"/>
                  </a:lnTo>
                  <a:lnTo>
                    <a:pt x="280988" y="1369218"/>
                  </a:lnTo>
                  <a:lnTo>
                    <a:pt x="550069" y="1385887"/>
                  </a:lnTo>
                  <a:lnTo>
                    <a:pt x="847725" y="1388268"/>
                  </a:lnTo>
                  <a:lnTo>
                    <a:pt x="1016794" y="1390650"/>
                  </a:lnTo>
                  <a:lnTo>
                    <a:pt x="1562100" y="1393031"/>
                  </a:lnTo>
                  <a:lnTo>
                    <a:pt x="1743075" y="1390650"/>
                  </a:lnTo>
                  <a:lnTo>
                    <a:pt x="2019300" y="1393031"/>
                  </a:lnTo>
                  <a:lnTo>
                    <a:pt x="2105025" y="1390650"/>
                  </a:lnTo>
                  <a:lnTo>
                    <a:pt x="2150269" y="1388268"/>
                  </a:lnTo>
                  <a:lnTo>
                    <a:pt x="2174081" y="1378743"/>
                  </a:lnTo>
                  <a:lnTo>
                    <a:pt x="2195513" y="1357312"/>
                  </a:lnTo>
                  <a:lnTo>
                    <a:pt x="2205038" y="1331118"/>
                  </a:lnTo>
                  <a:lnTo>
                    <a:pt x="2207419" y="1295400"/>
                  </a:lnTo>
                  <a:lnTo>
                    <a:pt x="2157413" y="966787"/>
                  </a:lnTo>
                  <a:lnTo>
                    <a:pt x="2107406" y="631031"/>
                  </a:lnTo>
                  <a:lnTo>
                    <a:pt x="2047875" y="228600"/>
                  </a:lnTo>
                  <a:lnTo>
                    <a:pt x="2024063" y="64293"/>
                  </a:lnTo>
                  <a:lnTo>
                    <a:pt x="2178844" y="0"/>
                  </a:lnTo>
                  <a:lnTo>
                    <a:pt x="2188369" y="150018"/>
                  </a:lnTo>
                  <a:lnTo>
                    <a:pt x="2188369" y="323850"/>
                  </a:lnTo>
                  <a:lnTo>
                    <a:pt x="2202656" y="402431"/>
                  </a:lnTo>
                  <a:lnTo>
                    <a:pt x="2269331" y="702468"/>
                  </a:lnTo>
                  <a:lnTo>
                    <a:pt x="2319338" y="962025"/>
                  </a:lnTo>
                  <a:lnTo>
                    <a:pt x="2362200" y="1171575"/>
                  </a:lnTo>
                  <a:lnTo>
                    <a:pt x="2402681" y="1354931"/>
                  </a:lnTo>
                  <a:lnTo>
                    <a:pt x="2405063" y="1369218"/>
                  </a:lnTo>
                  <a:lnTo>
                    <a:pt x="2400300" y="1385887"/>
                  </a:lnTo>
                  <a:lnTo>
                    <a:pt x="2347913" y="1495425"/>
                  </a:lnTo>
                  <a:lnTo>
                    <a:pt x="2269331" y="1624012"/>
                  </a:lnTo>
                  <a:lnTo>
                    <a:pt x="2259806" y="1645443"/>
                  </a:lnTo>
                  <a:lnTo>
                    <a:pt x="2247900" y="1659731"/>
                  </a:lnTo>
                  <a:lnTo>
                    <a:pt x="2226469" y="1669256"/>
                  </a:lnTo>
                  <a:lnTo>
                    <a:pt x="2193131" y="1666875"/>
                  </a:lnTo>
                  <a:lnTo>
                    <a:pt x="2159794" y="1657350"/>
                  </a:lnTo>
                  <a:lnTo>
                    <a:pt x="2112169" y="1635918"/>
                  </a:lnTo>
                  <a:lnTo>
                    <a:pt x="1847850" y="1635918"/>
                  </a:lnTo>
                  <a:lnTo>
                    <a:pt x="1378744" y="1631156"/>
                  </a:lnTo>
                  <a:lnTo>
                    <a:pt x="950119" y="1626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896AA48-75AD-4F22-BB24-C3A1ADAB984D}"/>
                </a:ext>
              </a:extLst>
            </p:cNvPr>
            <p:cNvSpPr/>
            <p:nvPr/>
          </p:nvSpPr>
          <p:spPr>
            <a:xfrm>
              <a:off x="5305425" y="2954338"/>
              <a:ext cx="1400175" cy="342900"/>
            </a:xfrm>
            <a:custGeom>
              <a:avLst/>
              <a:gdLst>
                <a:gd name="connsiteX0" fmla="*/ 733425 w 1400175"/>
                <a:gd name="connsiteY0" fmla="*/ 264319 h 342900"/>
                <a:gd name="connsiteX1" fmla="*/ 300038 w 1400175"/>
                <a:gd name="connsiteY1" fmla="*/ 330994 h 342900"/>
                <a:gd name="connsiteX2" fmla="*/ 242888 w 1400175"/>
                <a:gd name="connsiteY2" fmla="*/ 342900 h 342900"/>
                <a:gd name="connsiteX3" fmla="*/ 169069 w 1400175"/>
                <a:gd name="connsiteY3" fmla="*/ 335757 h 342900"/>
                <a:gd name="connsiteX4" fmla="*/ 9525 w 1400175"/>
                <a:gd name="connsiteY4" fmla="*/ 302419 h 342900"/>
                <a:gd name="connsiteX5" fmla="*/ 0 w 1400175"/>
                <a:gd name="connsiteY5" fmla="*/ 188119 h 342900"/>
                <a:gd name="connsiteX6" fmla="*/ 238125 w 1400175"/>
                <a:gd name="connsiteY6" fmla="*/ 183357 h 342900"/>
                <a:gd name="connsiteX7" fmla="*/ 357188 w 1400175"/>
                <a:gd name="connsiteY7" fmla="*/ 169069 h 342900"/>
                <a:gd name="connsiteX8" fmla="*/ 519113 w 1400175"/>
                <a:gd name="connsiteY8" fmla="*/ 142875 h 342900"/>
                <a:gd name="connsiteX9" fmla="*/ 673894 w 1400175"/>
                <a:gd name="connsiteY9" fmla="*/ 109538 h 342900"/>
                <a:gd name="connsiteX10" fmla="*/ 776288 w 1400175"/>
                <a:gd name="connsiteY10" fmla="*/ 90488 h 342900"/>
                <a:gd name="connsiteX11" fmla="*/ 859631 w 1400175"/>
                <a:gd name="connsiteY11" fmla="*/ 78582 h 342900"/>
                <a:gd name="connsiteX12" fmla="*/ 978694 w 1400175"/>
                <a:gd name="connsiteY12" fmla="*/ 57150 h 342900"/>
                <a:gd name="connsiteX13" fmla="*/ 1081088 w 1400175"/>
                <a:gd name="connsiteY13" fmla="*/ 30957 h 342900"/>
                <a:gd name="connsiteX14" fmla="*/ 1169194 w 1400175"/>
                <a:gd name="connsiteY14" fmla="*/ 0 h 342900"/>
                <a:gd name="connsiteX15" fmla="*/ 1393031 w 1400175"/>
                <a:gd name="connsiteY15" fmla="*/ 0 h 342900"/>
                <a:gd name="connsiteX16" fmla="*/ 1400175 w 1400175"/>
                <a:gd name="connsiteY16" fmla="*/ 178594 h 342900"/>
                <a:gd name="connsiteX17" fmla="*/ 1202531 w 1400175"/>
                <a:gd name="connsiteY17" fmla="*/ 202407 h 342900"/>
                <a:gd name="connsiteX18" fmla="*/ 1012031 w 1400175"/>
                <a:gd name="connsiteY18" fmla="*/ 228600 h 342900"/>
                <a:gd name="connsiteX19" fmla="*/ 733425 w 1400175"/>
                <a:gd name="connsiteY19" fmla="*/ 26431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0175" h="342900">
                  <a:moveTo>
                    <a:pt x="733425" y="264319"/>
                  </a:moveTo>
                  <a:lnTo>
                    <a:pt x="300038" y="330994"/>
                  </a:lnTo>
                  <a:lnTo>
                    <a:pt x="242888" y="342900"/>
                  </a:lnTo>
                  <a:lnTo>
                    <a:pt x="169069" y="335757"/>
                  </a:lnTo>
                  <a:lnTo>
                    <a:pt x="9525" y="302419"/>
                  </a:lnTo>
                  <a:lnTo>
                    <a:pt x="0" y="188119"/>
                  </a:lnTo>
                  <a:lnTo>
                    <a:pt x="238125" y="183357"/>
                  </a:lnTo>
                  <a:lnTo>
                    <a:pt x="357188" y="169069"/>
                  </a:lnTo>
                  <a:lnTo>
                    <a:pt x="519113" y="142875"/>
                  </a:lnTo>
                  <a:lnTo>
                    <a:pt x="673894" y="109538"/>
                  </a:lnTo>
                  <a:lnTo>
                    <a:pt x="776288" y="90488"/>
                  </a:lnTo>
                  <a:lnTo>
                    <a:pt x="859631" y="78582"/>
                  </a:lnTo>
                  <a:lnTo>
                    <a:pt x="978694" y="57150"/>
                  </a:lnTo>
                  <a:lnTo>
                    <a:pt x="1081088" y="30957"/>
                  </a:lnTo>
                  <a:lnTo>
                    <a:pt x="1169194" y="0"/>
                  </a:lnTo>
                  <a:lnTo>
                    <a:pt x="1393031" y="0"/>
                  </a:lnTo>
                  <a:lnTo>
                    <a:pt x="1400175" y="178594"/>
                  </a:lnTo>
                  <a:lnTo>
                    <a:pt x="1202531" y="202407"/>
                  </a:lnTo>
                  <a:lnTo>
                    <a:pt x="1012031" y="2286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33C3F542-0C80-46F0-8C18-CCA5F6731FB7}"/>
                </a:ext>
              </a:extLst>
            </p:cNvPr>
            <p:cNvSpPr/>
            <p:nvPr/>
          </p:nvSpPr>
          <p:spPr>
            <a:xfrm>
              <a:off x="5318125" y="3667125"/>
              <a:ext cx="1400175" cy="323850"/>
            </a:xfrm>
            <a:custGeom>
              <a:avLst/>
              <a:gdLst>
                <a:gd name="connsiteX0" fmla="*/ 685800 w 1400175"/>
                <a:gd name="connsiteY0" fmla="*/ 261938 h 323850"/>
                <a:gd name="connsiteX1" fmla="*/ 309563 w 1400175"/>
                <a:gd name="connsiteY1" fmla="*/ 300038 h 323850"/>
                <a:gd name="connsiteX2" fmla="*/ 250032 w 1400175"/>
                <a:gd name="connsiteY2" fmla="*/ 309563 h 323850"/>
                <a:gd name="connsiteX3" fmla="*/ 2382 w 1400175"/>
                <a:gd name="connsiteY3" fmla="*/ 323850 h 323850"/>
                <a:gd name="connsiteX4" fmla="*/ 0 w 1400175"/>
                <a:gd name="connsiteY4" fmla="*/ 173831 h 323850"/>
                <a:gd name="connsiteX5" fmla="*/ 300038 w 1400175"/>
                <a:gd name="connsiteY5" fmla="*/ 138113 h 323850"/>
                <a:gd name="connsiteX6" fmla="*/ 852488 w 1400175"/>
                <a:gd name="connsiteY6" fmla="*/ 71438 h 323850"/>
                <a:gd name="connsiteX7" fmla="*/ 1400175 w 1400175"/>
                <a:gd name="connsiteY7" fmla="*/ 0 h 323850"/>
                <a:gd name="connsiteX8" fmla="*/ 1400175 w 1400175"/>
                <a:gd name="connsiteY8" fmla="*/ 178594 h 323850"/>
                <a:gd name="connsiteX9" fmla="*/ 1057275 w 1400175"/>
                <a:gd name="connsiteY9" fmla="*/ 219075 h 323850"/>
                <a:gd name="connsiteX10" fmla="*/ 685800 w 1400175"/>
                <a:gd name="connsiteY10" fmla="*/ 26193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175" h="323850">
                  <a:moveTo>
                    <a:pt x="685800" y="261938"/>
                  </a:moveTo>
                  <a:lnTo>
                    <a:pt x="309563" y="300038"/>
                  </a:lnTo>
                  <a:lnTo>
                    <a:pt x="250032" y="309563"/>
                  </a:lnTo>
                  <a:lnTo>
                    <a:pt x="2382" y="323850"/>
                  </a:lnTo>
                  <a:lnTo>
                    <a:pt x="0" y="173831"/>
                  </a:lnTo>
                  <a:lnTo>
                    <a:pt x="300038" y="138113"/>
                  </a:lnTo>
                  <a:lnTo>
                    <a:pt x="852488" y="71438"/>
                  </a:lnTo>
                  <a:lnTo>
                    <a:pt x="1400175" y="0"/>
                  </a:lnTo>
                  <a:lnTo>
                    <a:pt x="1400175" y="178594"/>
                  </a:lnTo>
                  <a:lnTo>
                    <a:pt x="1057275" y="219075"/>
                  </a:lnTo>
                  <a:lnTo>
                    <a:pt x="685800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9119C876-6AB3-4459-A3BC-FC826BC191D0}"/>
                </a:ext>
              </a:extLst>
            </p:cNvPr>
            <p:cNvSpPr/>
            <p:nvPr/>
          </p:nvSpPr>
          <p:spPr>
            <a:xfrm>
              <a:off x="5291138" y="4400550"/>
              <a:ext cx="1400175" cy="280988"/>
            </a:xfrm>
            <a:custGeom>
              <a:avLst/>
              <a:gdLst>
                <a:gd name="connsiteX0" fmla="*/ 769143 w 1400175"/>
                <a:gd name="connsiteY0" fmla="*/ 230981 h 280988"/>
                <a:gd name="connsiteX1" fmla="*/ 302418 w 1400175"/>
                <a:gd name="connsiteY1" fmla="*/ 269081 h 280988"/>
                <a:gd name="connsiteX2" fmla="*/ 169068 w 1400175"/>
                <a:gd name="connsiteY2" fmla="*/ 280988 h 280988"/>
                <a:gd name="connsiteX3" fmla="*/ 7143 w 1400175"/>
                <a:gd name="connsiteY3" fmla="*/ 278606 h 280988"/>
                <a:gd name="connsiteX4" fmla="*/ 0 w 1400175"/>
                <a:gd name="connsiteY4" fmla="*/ 147638 h 280988"/>
                <a:gd name="connsiteX5" fmla="*/ 111918 w 1400175"/>
                <a:gd name="connsiteY5" fmla="*/ 142875 h 280988"/>
                <a:gd name="connsiteX6" fmla="*/ 538162 w 1400175"/>
                <a:gd name="connsiteY6" fmla="*/ 100013 h 280988"/>
                <a:gd name="connsiteX7" fmla="*/ 883443 w 1400175"/>
                <a:gd name="connsiteY7" fmla="*/ 61913 h 280988"/>
                <a:gd name="connsiteX8" fmla="*/ 1197768 w 1400175"/>
                <a:gd name="connsiteY8" fmla="*/ 28575 h 280988"/>
                <a:gd name="connsiteX9" fmla="*/ 1395412 w 1400175"/>
                <a:gd name="connsiteY9" fmla="*/ 0 h 280988"/>
                <a:gd name="connsiteX10" fmla="*/ 1400175 w 1400175"/>
                <a:gd name="connsiteY10" fmla="*/ 183356 h 280988"/>
                <a:gd name="connsiteX11" fmla="*/ 1164431 w 1400175"/>
                <a:gd name="connsiteY11" fmla="*/ 200025 h 280988"/>
                <a:gd name="connsiteX12" fmla="*/ 769143 w 1400175"/>
                <a:gd name="connsiteY12" fmla="*/ 23098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280988">
                  <a:moveTo>
                    <a:pt x="769143" y="230981"/>
                  </a:moveTo>
                  <a:lnTo>
                    <a:pt x="302418" y="269081"/>
                  </a:lnTo>
                  <a:lnTo>
                    <a:pt x="169068" y="280988"/>
                  </a:lnTo>
                  <a:lnTo>
                    <a:pt x="7143" y="278606"/>
                  </a:lnTo>
                  <a:lnTo>
                    <a:pt x="0" y="147638"/>
                  </a:lnTo>
                  <a:lnTo>
                    <a:pt x="111918" y="142875"/>
                  </a:lnTo>
                  <a:lnTo>
                    <a:pt x="538162" y="100013"/>
                  </a:lnTo>
                  <a:lnTo>
                    <a:pt x="883443" y="61913"/>
                  </a:lnTo>
                  <a:lnTo>
                    <a:pt x="1197768" y="28575"/>
                  </a:lnTo>
                  <a:lnTo>
                    <a:pt x="1395412" y="0"/>
                  </a:lnTo>
                  <a:lnTo>
                    <a:pt x="1400175" y="183356"/>
                  </a:lnTo>
                  <a:lnTo>
                    <a:pt x="1164431" y="200025"/>
                  </a:lnTo>
                  <a:lnTo>
                    <a:pt x="769143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EF193F5B-9625-48C4-B58A-22AF6850948E}"/>
                </a:ext>
              </a:extLst>
            </p:cNvPr>
            <p:cNvSpPr/>
            <p:nvPr/>
          </p:nvSpPr>
          <p:spPr>
            <a:xfrm>
              <a:off x="4594225" y="4652963"/>
              <a:ext cx="1277938" cy="1143000"/>
            </a:xfrm>
            <a:custGeom>
              <a:avLst/>
              <a:gdLst>
                <a:gd name="connsiteX0" fmla="*/ 778669 w 1278732"/>
                <a:gd name="connsiteY0" fmla="*/ 762000 h 1143000"/>
                <a:gd name="connsiteX1" fmla="*/ 585788 w 1278732"/>
                <a:gd name="connsiteY1" fmla="*/ 885825 h 1143000"/>
                <a:gd name="connsiteX2" fmla="*/ 435769 w 1278732"/>
                <a:gd name="connsiteY2" fmla="*/ 966787 h 1143000"/>
                <a:gd name="connsiteX3" fmla="*/ 283369 w 1278732"/>
                <a:gd name="connsiteY3" fmla="*/ 1040606 h 1143000"/>
                <a:gd name="connsiteX4" fmla="*/ 157163 w 1278732"/>
                <a:gd name="connsiteY4" fmla="*/ 1090612 h 1143000"/>
                <a:gd name="connsiteX5" fmla="*/ 26194 w 1278732"/>
                <a:gd name="connsiteY5" fmla="*/ 1138237 h 1143000"/>
                <a:gd name="connsiteX6" fmla="*/ 9525 w 1278732"/>
                <a:gd name="connsiteY6" fmla="*/ 1143000 h 1143000"/>
                <a:gd name="connsiteX7" fmla="*/ 2382 w 1278732"/>
                <a:gd name="connsiteY7" fmla="*/ 1138237 h 1143000"/>
                <a:gd name="connsiteX8" fmla="*/ 0 w 1278732"/>
                <a:gd name="connsiteY8" fmla="*/ 1131093 h 1143000"/>
                <a:gd name="connsiteX9" fmla="*/ 2382 w 1278732"/>
                <a:gd name="connsiteY9" fmla="*/ 1116806 h 1143000"/>
                <a:gd name="connsiteX10" fmla="*/ 26194 w 1278732"/>
                <a:gd name="connsiteY10" fmla="*/ 1088231 h 1143000"/>
                <a:gd name="connsiteX11" fmla="*/ 47625 w 1278732"/>
                <a:gd name="connsiteY11" fmla="*/ 1066800 h 1143000"/>
                <a:gd name="connsiteX12" fmla="*/ 173832 w 1278732"/>
                <a:gd name="connsiteY12" fmla="*/ 973931 h 1143000"/>
                <a:gd name="connsiteX13" fmla="*/ 321469 w 1278732"/>
                <a:gd name="connsiteY13" fmla="*/ 862012 h 1143000"/>
                <a:gd name="connsiteX14" fmla="*/ 492919 w 1278732"/>
                <a:gd name="connsiteY14" fmla="*/ 728662 h 1143000"/>
                <a:gd name="connsiteX15" fmla="*/ 621507 w 1278732"/>
                <a:gd name="connsiteY15" fmla="*/ 619125 h 1143000"/>
                <a:gd name="connsiteX16" fmla="*/ 759619 w 1278732"/>
                <a:gd name="connsiteY16" fmla="*/ 495300 h 1143000"/>
                <a:gd name="connsiteX17" fmla="*/ 835819 w 1278732"/>
                <a:gd name="connsiteY17" fmla="*/ 416718 h 1143000"/>
                <a:gd name="connsiteX18" fmla="*/ 862013 w 1278732"/>
                <a:gd name="connsiteY18" fmla="*/ 383381 h 1143000"/>
                <a:gd name="connsiteX19" fmla="*/ 881063 w 1278732"/>
                <a:gd name="connsiteY19" fmla="*/ 352425 h 1143000"/>
                <a:gd name="connsiteX20" fmla="*/ 895350 w 1278732"/>
                <a:gd name="connsiteY20" fmla="*/ 326231 h 1143000"/>
                <a:gd name="connsiteX21" fmla="*/ 912019 w 1278732"/>
                <a:gd name="connsiteY21" fmla="*/ 285750 h 1143000"/>
                <a:gd name="connsiteX22" fmla="*/ 914400 w 1278732"/>
                <a:gd name="connsiteY22" fmla="*/ 261937 h 1143000"/>
                <a:gd name="connsiteX23" fmla="*/ 907257 w 1278732"/>
                <a:gd name="connsiteY23" fmla="*/ 223837 h 1143000"/>
                <a:gd name="connsiteX24" fmla="*/ 885825 w 1278732"/>
                <a:gd name="connsiteY24" fmla="*/ 152400 h 1143000"/>
                <a:gd name="connsiteX25" fmla="*/ 857250 w 1278732"/>
                <a:gd name="connsiteY25" fmla="*/ 71437 h 1143000"/>
                <a:gd name="connsiteX26" fmla="*/ 835819 w 1278732"/>
                <a:gd name="connsiteY26" fmla="*/ 0 h 1143000"/>
                <a:gd name="connsiteX27" fmla="*/ 885825 w 1278732"/>
                <a:gd name="connsiteY27" fmla="*/ 16668 h 1143000"/>
                <a:gd name="connsiteX28" fmla="*/ 1052513 w 1278732"/>
                <a:gd name="connsiteY28" fmla="*/ 142875 h 1143000"/>
                <a:gd name="connsiteX29" fmla="*/ 1166813 w 1278732"/>
                <a:gd name="connsiteY29" fmla="*/ 230981 h 1143000"/>
                <a:gd name="connsiteX30" fmla="*/ 1252538 w 1278732"/>
                <a:gd name="connsiteY30" fmla="*/ 300037 h 1143000"/>
                <a:gd name="connsiteX31" fmla="*/ 1266825 w 1278732"/>
                <a:gd name="connsiteY31" fmla="*/ 311943 h 1143000"/>
                <a:gd name="connsiteX32" fmla="*/ 1273969 w 1278732"/>
                <a:gd name="connsiteY32" fmla="*/ 323850 h 1143000"/>
                <a:gd name="connsiteX33" fmla="*/ 1278732 w 1278732"/>
                <a:gd name="connsiteY33" fmla="*/ 342900 h 1143000"/>
                <a:gd name="connsiteX34" fmla="*/ 1278732 w 1278732"/>
                <a:gd name="connsiteY34" fmla="*/ 369093 h 1143000"/>
                <a:gd name="connsiteX35" fmla="*/ 1271588 w 1278732"/>
                <a:gd name="connsiteY35" fmla="*/ 395287 h 1143000"/>
                <a:gd name="connsiteX36" fmla="*/ 1264444 w 1278732"/>
                <a:gd name="connsiteY36" fmla="*/ 407193 h 1143000"/>
                <a:gd name="connsiteX37" fmla="*/ 1231107 w 1278732"/>
                <a:gd name="connsiteY37" fmla="*/ 433387 h 1143000"/>
                <a:gd name="connsiteX38" fmla="*/ 1190625 w 1278732"/>
                <a:gd name="connsiteY38" fmla="*/ 454818 h 1143000"/>
                <a:gd name="connsiteX39" fmla="*/ 1009650 w 1278732"/>
                <a:gd name="connsiteY39" fmla="*/ 597693 h 1143000"/>
                <a:gd name="connsiteX40" fmla="*/ 778669 w 1278732"/>
                <a:gd name="connsiteY40" fmla="*/ 762000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78732" h="1143000">
                  <a:moveTo>
                    <a:pt x="778669" y="762000"/>
                  </a:moveTo>
                  <a:lnTo>
                    <a:pt x="585788" y="885825"/>
                  </a:lnTo>
                  <a:lnTo>
                    <a:pt x="435769" y="966787"/>
                  </a:lnTo>
                  <a:lnTo>
                    <a:pt x="283369" y="1040606"/>
                  </a:lnTo>
                  <a:lnTo>
                    <a:pt x="157163" y="1090612"/>
                  </a:lnTo>
                  <a:lnTo>
                    <a:pt x="26194" y="1138237"/>
                  </a:lnTo>
                  <a:lnTo>
                    <a:pt x="9525" y="1143000"/>
                  </a:lnTo>
                  <a:lnTo>
                    <a:pt x="2382" y="1138237"/>
                  </a:lnTo>
                  <a:lnTo>
                    <a:pt x="0" y="1131093"/>
                  </a:lnTo>
                  <a:lnTo>
                    <a:pt x="2382" y="1116806"/>
                  </a:lnTo>
                  <a:lnTo>
                    <a:pt x="26194" y="1088231"/>
                  </a:lnTo>
                  <a:lnTo>
                    <a:pt x="47625" y="1066800"/>
                  </a:lnTo>
                  <a:lnTo>
                    <a:pt x="173832" y="973931"/>
                  </a:lnTo>
                  <a:lnTo>
                    <a:pt x="321469" y="862012"/>
                  </a:lnTo>
                  <a:lnTo>
                    <a:pt x="492919" y="728662"/>
                  </a:lnTo>
                  <a:lnTo>
                    <a:pt x="621507" y="619125"/>
                  </a:lnTo>
                  <a:lnTo>
                    <a:pt x="759619" y="495300"/>
                  </a:lnTo>
                  <a:lnTo>
                    <a:pt x="835819" y="416718"/>
                  </a:lnTo>
                  <a:lnTo>
                    <a:pt x="862013" y="383381"/>
                  </a:lnTo>
                  <a:lnTo>
                    <a:pt x="881063" y="352425"/>
                  </a:lnTo>
                  <a:lnTo>
                    <a:pt x="895350" y="326231"/>
                  </a:lnTo>
                  <a:lnTo>
                    <a:pt x="912019" y="285750"/>
                  </a:lnTo>
                  <a:lnTo>
                    <a:pt x="914400" y="261937"/>
                  </a:lnTo>
                  <a:lnTo>
                    <a:pt x="907257" y="223837"/>
                  </a:lnTo>
                  <a:lnTo>
                    <a:pt x="885825" y="152400"/>
                  </a:lnTo>
                  <a:lnTo>
                    <a:pt x="857250" y="71437"/>
                  </a:lnTo>
                  <a:lnTo>
                    <a:pt x="835819" y="0"/>
                  </a:lnTo>
                  <a:lnTo>
                    <a:pt x="885825" y="16668"/>
                  </a:lnTo>
                  <a:lnTo>
                    <a:pt x="1052513" y="142875"/>
                  </a:lnTo>
                  <a:lnTo>
                    <a:pt x="1166813" y="230981"/>
                  </a:lnTo>
                  <a:lnTo>
                    <a:pt x="1252538" y="300037"/>
                  </a:lnTo>
                  <a:lnTo>
                    <a:pt x="1266825" y="311943"/>
                  </a:lnTo>
                  <a:lnTo>
                    <a:pt x="1273969" y="323850"/>
                  </a:lnTo>
                  <a:lnTo>
                    <a:pt x="1278732" y="342900"/>
                  </a:lnTo>
                  <a:lnTo>
                    <a:pt x="1278732" y="369093"/>
                  </a:lnTo>
                  <a:lnTo>
                    <a:pt x="1271588" y="395287"/>
                  </a:lnTo>
                  <a:lnTo>
                    <a:pt x="1264444" y="407193"/>
                  </a:lnTo>
                  <a:lnTo>
                    <a:pt x="1231107" y="433387"/>
                  </a:lnTo>
                  <a:lnTo>
                    <a:pt x="1190625" y="454818"/>
                  </a:lnTo>
                  <a:lnTo>
                    <a:pt x="1009650" y="597693"/>
                  </a:lnTo>
                  <a:lnTo>
                    <a:pt x="778669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9155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DC5C871-7957-4AE4-B433-5E1E528E006E}"/>
              </a:ext>
            </a:extLst>
          </p:cNvPr>
          <p:cNvGrpSpPr/>
          <p:nvPr/>
        </p:nvGrpSpPr>
        <p:grpSpPr>
          <a:xfrm>
            <a:off x="2424113" y="1465263"/>
            <a:ext cx="4786312" cy="4330700"/>
            <a:chOff x="2424113" y="1465263"/>
            <a:chExt cx="4786312" cy="43307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DD93750-BBE9-4A41-89C6-CCDE752439ED}"/>
                </a:ext>
              </a:extLst>
            </p:cNvPr>
            <p:cNvSpPr/>
            <p:nvPr/>
          </p:nvSpPr>
          <p:spPr>
            <a:xfrm>
              <a:off x="4686300" y="1465263"/>
              <a:ext cx="2452688" cy="511175"/>
            </a:xfrm>
            <a:custGeom>
              <a:avLst/>
              <a:gdLst>
                <a:gd name="connsiteX0" fmla="*/ 1602581 w 2452688"/>
                <a:gd name="connsiteY0" fmla="*/ 292894 h 511969"/>
                <a:gd name="connsiteX1" fmla="*/ 1423988 w 2452688"/>
                <a:gd name="connsiteY1" fmla="*/ 314325 h 511969"/>
                <a:gd name="connsiteX2" fmla="*/ 1283494 w 2452688"/>
                <a:gd name="connsiteY2" fmla="*/ 338137 h 511969"/>
                <a:gd name="connsiteX3" fmla="*/ 1085850 w 2452688"/>
                <a:gd name="connsiteY3" fmla="*/ 350044 h 511969"/>
                <a:gd name="connsiteX4" fmla="*/ 1009650 w 2452688"/>
                <a:gd name="connsiteY4" fmla="*/ 369094 h 511969"/>
                <a:gd name="connsiteX5" fmla="*/ 914400 w 2452688"/>
                <a:gd name="connsiteY5" fmla="*/ 395287 h 511969"/>
                <a:gd name="connsiteX6" fmla="*/ 809625 w 2452688"/>
                <a:gd name="connsiteY6" fmla="*/ 416719 h 511969"/>
                <a:gd name="connsiteX7" fmla="*/ 733425 w 2452688"/>
                <a:gd name="connsiteY7" fmla="*/ 428625 h 511969"/>
                <a:gd name="connsiteX8" fmla="*/ 604838 w 2452688"/>
                <a:gd name="connsiteY8" fmla="*/ 464344 h 511969"/>
                <a:gd name="connsiteX9" fmla="*/ 469106 w 2452688"/>
                <a:gd name="connsiteY9" fmla="*/ 511969 h 511969"/>
                <a:gd name="connsiteX10" fmla="*/ 445294 w 2452688"/>
                <a:gd name="connsiteY10" fmla="*/ 509587 h 511969"/>
                <a:gd name="connsiteX11" fmla="*/ 392906 w 2452688"/>
                <a:gd name="connsiteY11" fmla="*/ 497681 h 511969"/>
                <a:gd name="connsiteX12" fmla="*/ 321469 w 2452688"/>
                <a:gd name="connsiteY12" fmla="*/ 466725 h 511969"/>
                <a:gd name="connsiteX13" fmla="*/ 252413 w 2452688"/>
                <a:gd name="connsiteY13" fmla="*/ 431006 h 511969"/>
                <a:gd name="connsiteX14" fmla="*/ 200025 w 2452688"/>
                <a:gd name="connsiteY14" fmla="*/ 397669 h 511969"/>
                <a:gd name="connsiteX15" fmla="*/ 159544 w 2452688"/>
                <a:gd name="connsiteY15" fmla="*/ 376237 h 511969"/>
                <a:gd name="connsiteX16" fmla="*/ 128588 w 2452688"/>
                <a:gd name="connsiteY16" fmla="*/ 357187 h 511969"/>
                <a:gd name="connsiteX17" fmla="*/ 76200 w 2452688"/>
                <a:gd name="connsiteY17" fmla="*/ 316706 h 511969"/>
                <a:gd name="connsiteX18" fmla="*/ 50006 w 2452688"/>
                <a:gd name="connsiteY18" fmla="*/ 290512 h 511969"/>
                <a:gd name="connsiteX19" fmla="*/ 30956 w 2452688"/>
                <a:gd name="connsiteY19" fmla="*/ 259556 h 511969"/>
                <a:gd name="connsiteX20" fmla="*/ 14288 w 2452688"/>
                <a:gd name="connsiteY20" fmla="*/ 223837 h 511969"/>
                <a:gd name="connsiteX21" fmla="*/ 4763 w 2452688"/>
                <a:gd name="connsiteY21" fmla="*/ 180975 h 511969"/>
                <a:gd name="connsiteX22" fmla="*/ 0 w 2452688"/>
                <a:gd name="connsiteY22" fmla="*/ 157162 h 511969"/>
                <a:gd name="connsiteX23" fmla="*/ 2381 w 2452688"/>
                <a:gd name="connsiteY23" fmla="*/ 140494 h 511969"/>
                <a:gd name="connsiteX24" fmla="*/ 16669 w 2452688"/>
                <a:gd name="connsiteY24" fmla="*/ 135731 h 511969"/>
                <a:gd name="connsiteX25" fmla="*/ 38100 w 2452688"/>
                <a:gd name="connsiteY25" fmla="*/ 140494 h 511969"/>
                <a:gd name="connsiteX26" fmla="*/ 83344 w 2452688"/>
                <a:gd name="connsiteY26" fmla="*/ 169069 h 511969"/>
                <a:gd name="connsiteX27" fmla="*/ 133350 w 2452688"/>
                <a:gd name="connsiteY27" fmla="*/ 207169 h 511969"/>
                <a:gd name="connsiteX28" fmla="*/ 164306 w 2452688"/>
                <a:gd name="connsiteY28" fmla="*/ 238125 h 511969"/>
                <a:gd name="connsiteX29" fmla="*/ 192881 w 2452688"/>
                <a:gd name="connsiteY29" fmla="*/ 257175 h 511969"/>
                <a:gd name="connsiteX30" fmla="*/ 242888 w 2452688"/>
                <a:gd name="connsiteY30" fmla="*/ 276225 h 511969"/>
                <a:gd name="connsiteX31" fmla="*/ 300038 w 2452688"/>
                <a:gd name="connsiteY31" fmla="*/ 290512 h 511969"/>
                <a:gd name="connsiteX32" fmla="*/ 357188 w 2452688"/>
                <a:gd name="connsiteY32" fmla="*/ 297656 h 511969"/>
                <a:gd name="connsiteX33" fmla="*/ 440531 w 2452688"/>
                <a:gd name="connsiteY33" fmla="*/ 295275 h 511969"/>
                <a:gd name="connsiteX34" fmla="*/ 652463 w 2452688"/>
                <a:gd name="connsiteY34" fmla="*/ 259556 h 511969"/>
                <a:gd name="connsiteX35" fmla="*/ 1045369 w 2452688"/>
                <a:gd name="connsiteY35" fmla="*/ 195262 h 511969"/>
                <a:gd name="connsiteX36" fmla="*/ 1412081 w 2452688"/>
                <a:gd name="connsiteY36" fmla="*/ 140494 h 511969"/>
                <a:gd name="connsiteX37" fmla="*/ 1654969 w 2452688"/>
                <a:gd name="connsiteY37" fmla="*/ 107156 h 511969"/>
                <a:gd name="connsiteX38" fmla="*/ 1776413 w 2452688"/>
                <a:gd name="connsiteY38" fmla="*/ 88106 h 511969"/>
                <a:gd name="connsiteX39" fmla="*/ 1850231 w 2452688"/>
                <a:gd name="connsiteY39" fmla="*/ 69056 h 511969"/>
                <a:gd name="connsiteX40" fmla="*/ 1905000 w 2452688"/>
                <a:gd name="connsiteY40" fmla="*/ 50006 h 511969"/>
                <a:gd name="connsiteX41" fmla="*/ 1974056 w 2452688"/>
                <a:gd name="connsiteY41" fmla="*/ 16669 h 511969"/>
                <a:gd name="connsiteX42" fmla="*/ 2002631 w 2452688"/>
                <a:gd name="connsiteY42" fmla="*/ 0 h 511969"/>
                <a:gd name="connsiteX43" fmla="*/ 2095500 w 2452688"/>
                <a:gd name="connsiteY43" fmla="*/ 14287 h 511969"/>
                <a:gd name="connsiteX44" fmla="*/ 2262188 w 2452688"/>
                <a:gd name="connsiteY44" fmla="*/ 50006 h 511969"/>
                <a:gd name="connsiteX45" fmla="*/ 2333625 w 2452688"/>
                <a:gd name="connsiteY45" fmla="*/ 66675 h 511969"/>
                <a:gd name="connsiteX46" fmla="*/ 2366963 w 2452688"/>
                <a:gd name="connsiteY46" fmla="*/ 80962 h 511969"/>
                <a:gd name="connsiteX47" fmla="*/ 2405063 w 2452688"/>
                <a:gd name="connsiteY47" fmla="*/ 104775 h 511969"/>
                <a:gd name="connsiteX48" fmla="*/ 2433638 w 2452688"/>
                <a:gd name="connsiteY48" fmla="*/ 130969 h 511969"/>
                <a:gd name="connsiteX49" fmla="*/ 2443163 w 2452688"/>
                <a:gd name="connsiteY49" fmla="*/ 145256 h 511969"/>
                <a:gd name="connsiteX50" fmla="*/ 2450306 w 2452688"/>
                <a:gd name="connsiteY50" fmla="*/ 166687 h 511969"/>
                <a:gd name="connsiteX51" fmla="*/ 2452688 w 2452688"/>
                <a:gd name="connsiteY51" fmla="*/ 190500 h 511969"/>
                <a:gd name="connsiteX52" fmla="*/ 2445544 w 2452688"/>
                <a:gd name="connsiteY52" fmla="*/ 214312 h 511969"/>
                <a:gd name="connsiteX53" fmla="*/ 2428875 w 2452688"/>
                <a:gd name="connsiteY53" fmla="*/ 235744 h 511969"/>
                <a:gd name="connsiteX54" fmla="*/ 2400300 w 2452688"/>
                <a:gd name="connsiteY54" fmla="*/ 264319 h 511969"/>
                <a:gd name="connsiteX55" fmla="*/ 2362200 w 2452688"/>
                <a:gd name="connsiteY55" fmla="*/ 285750 h 511969"/>
                <a:gd name="connsiteX56" fmla="*/ 2312194 w 2452688"/>
                <a:gd name="connsiteY56" fmla="*/ 283369 h 511969"/>
                <a:gd name="connsiteX57" fmla="*/ 2183606 w 2452688"/>
                <a:gd name="connsiteY57" fmla="*/ 273844 h 511969"/>
                <a:gd name="connsiteX58" fmla="*/ 2019300 w 2452688"/>
                <a:gd name="connsiteY58" fmla="*/ 266700 h 511969"/>
                <a:gd name="connsiteX59" fmla="*/ 1885950 w 2452688"/>
                <a:gd name="connsiteY59" fmla="*/ 271462 h 511969"/>
                <a:gd name="connsiteX60" fmla="*/ 1602581 w 2452688"/>
                <a:gd name="connsiteY60" fmla="*/ 2928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2688" h="511969">
                  <a:moveTo>
                    <a:pt x="1602581" y="292894"/>
                  </a:moveTo>
                  <a:lnTo>
                    <a:pt x="1423988" y="314325"/>
                  </a:lnTo>
                  <a:lnTo>
                    <a:pt x="1283494" y="338137"/>
                  </a:lnTo>
                  <a:lnTo>
                    <a:pt x="1085850" y="350044"/>
                  </a:lnTo>
                  <a:lnTo>
                    <a:pt x="1009650" y="369094"/>
                  </a:lnTo>
                  <a:lnTo>
                    <a:pt x="914400" y="395287"/>
                  </a:lnTo>
                  <a:lnTo>
                    <a:pt x="809625" y="416719"/>
                  </a:lnTo>
                  <a:lnTo>
                    <a:pt x="733425" y="428625"/>
                  </a:lnTo>
                  <a:lnTo>
                    <a:pt x="604838" y="464344"/>
                  </a:lnTo>
                  <a:lnTo>
                    <a:pt x="469106" y="511969"/>
                  </a:lnTo>
                  <a:lnTo>
                    <a:pt x="445294" y="509587"/>
                  </a:lnTo>
                  <a:lnTo>
                    <a:pt x="392906" y="497681"/>
                  </a:lnTo>
                  <a:lnTo>
                    <a:pt x="321469" y="466725"/>
                  </a:lnTo>
                  <a:lnTo>
                    <a:pt x="252413" y="431006"/>
                  </a:lnTo>
                  <a:lnTo>
                    <a:pt x="200025" y="397669"/>
                  </a:lnTo>
                  <a:lnTo>
                    <a:pt x="159544" y="376237"/>
                  </a:lnTo>
                  <a:lnTo>
                    <a:pt x="128588" y="357187"/>
                  </a:lnTo>
                  <a:lnTo>
                    <a:pt x="76200" y="316706"/>
                  </a:lnTo>
                  <a:lnTo>
                    <a:pt x="50006" y="290512"/>
                  </a:lnTo>
                  <a:lnTo>
                    <a:pt x="30956" y="259556"/>
                  </a:lnTo>
                  <a:lnTo>
                    <a:pt x="14288" y="223837"/>
                  </a:lnTo>
                  <a:lnTo>
                    <a:pt x="4763" y="180975"/>
                  </a:lnTo>
                  <a:lnTo>
                    <a:pt x="0" y="157162"/>
                  </a:lnTo>
                  <a:lnTo>
                    <a:pt x="2381" y="140494"/>
                  </a:lnTo>
                  <a:lnTo>
                    <a:pt x="16669" y="135731"/>
                  </a:lnTo>
                  <a:lnTo>
                    <a:pt x="38100" y="140494"/>
                  </a:lnTo>
                  <a:lnTo>
                    <a:pt x="83344" y="169069"/>
                  </a:lnTo>
                  <a:lnTo>
                    <a:pt x="133350" y="207169"/>
                  </a:lnTo>
                  <a:lnTo>
                    <a:pt x="164306" y="238125"/>
                  </a:lnTo>
                  <a:lnTo>
                    <a:pt x="192881" y="257175"/>
                  </a:lnTo>
                  <a:lnTo>
                    <a:pt x="242888" y="276225"/>
                  </a:lnTo>
                  <a:lnTo>
                    <a:pt x="300038" y="290512"/>
                  </a:lnTo>
                  <a:lnTo>
                    <a:pt x="357188" y="297656"/>
                  </a:lnTo>
                  <a:lnTo>
                    <a:pt x="440531" y="295275"/>
                  </a:lnTo>
                  <a:lnTo>
                    <a:pt x="652463" y="259556"/>
                  </a:lnTo>
                  <a:lnTo>
                    <a:pt x="1045369" y="195262"/>
                  </a:lnTo>
                  <a:lnTo>
                    <a:pt x="1412081" y="140494"/>
                  </a:lnTo>
                  <a:lnTo>
                    <a:pt x="1654969" y="107156"/>
                  </a:lnTo>
                  <a:lnTo>
                    <a:pt x="1776413" y="88106"/>
                  </a:lnTo>
                  <a:lnTo>
                    <a:pt x="1850231" y="69056"/>
                  </a:lnTo>
                  <a:lnTo>
                    <a:pt x="1905000" y="50006"/>
                  </a:lnTo>
                  <a:lnTo>
                    <a:pt x="1974056" y="16669"/>
                  </a:lnTo>
                  <a:lnTo>
                    <a:pt x="2002631" y="0"/>
                  </a:lnTo>
                  <a:lnTo>
                    <a:pt x="2095500" y="14287"/>
                  </a:lnTo>
                  <a:lnTo>
                    <a:pt x="2262188" y="50006"/>
                  </a:lnTo>
                  <a:lnTo>
                    <a:pt x="2333625" y="66675"/>
                  </a:lnTo>
                  <a:lnTo>
                    <a:pt x="2366963" y="80962"/>
                  </a:lnTo>
                  <a:lnTo>
                    <a:pt x="2405063" y="104775"/>
                  </a:lnTo>
                  <a:lnTo>
                    <a:pt x="2433638" y="130969"/>
                  </a:lnTo>
                  <a:lnTo>
                    <a:pt x="2443163" y="145256"/>
                  </a:lnTo>
                  <a:lnTo>
                    <a:pt x="2450306" y="166687"/>
                  </a:lnTo>
                  <a:lnTo>
                    <a:pt x="2452688" y="190500"/>
                  </a:lnTo>
                  <a:lnTo>
                    <a:pt x="2445544" y="214312"/>
                  </a:lnTo>
                  <a:lnTo>
                    <a:pt x="2428875" y="235744"/>
                  </a:lnTo>
                  <a:lnTo>
                    <a:pt x="2400300" y="264319"/>
                  </a:lnTo>
                  <a:lnTo>
                    <a:pt x="2362200" y="285750"/>
                  </a:lnTo>
                  <a:lnTo>
                    <a:pt x="2312194" y="283369"/>
                  </a:lnTo>
                  <a:lnTo>
                    <a:pt x="2183606" y="273844"/>
                  </a:lnTo>
                  <a:lnTo>
                    <a:pt x="2019300" y="266700"/>
                  </a:lnTo>
                  <a:lnTo>
                    <a:pt x="1885950" y="271462"/>
                  </a:lnTo>
                  <a:lnTo>
                    <a:pt x="16025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289F588-DE24-1F4E-B51D-E61D76EBC629}"/>
                </a:ext>
              </a:extLst>
            </p:cNvPr>
            <p:cNvSpPr/>
            <p:nvPr/>
          </p:nvSpPr>
          <p:spPr>
            <a:xfrm>
              <a:off x="6223000" y="4752975"/>
              <a:ext cx="987425" cy="1020763"/>
            </a:xfrm>
            <a:custGeom>
              <a:avLst/>
              <a:gdLst>
                <a:gd name="connsiteX0" fmla="*/ 611982 w 988219"/>
                <a:gd name="connsiteY0" fmla="*/ 695325 h 1021556"/>
                <a:gd name="connsiteX1" fmla="*/ 521494 w 988219"/>
                <a:gd name="connsiteY1" fmla="*/ 557213 h 1021556"/>
                <a:gd name="connsiteX2" fmla="*/ 452438 w 988219"/>
                <a:gd name="connsiteY2" fmla="*/ 464344 h 1021556"/>
                <a:gd name="connsiteX3" fmla="*/ 371475 w 988219"/>
                <a:gd name="connsiteY3" fmla="*/ 369094 h 1021556"/>
                <a:gd name="connsiteX4" fmla="*/ 304800 w 988219"/>
                <a:gd name="connsiteY4" fmla="*/ 295275 h 1021556"/>
                <a:gd name="connsiteX5" fmla="*/ 228600 w 988219"/>
                <a:gd name="connsiteY5" fmla="*/ 223838 h 1021556"/>
                <a:gd name="connsiteX6" fmla="*/ 169069 w 988219"/>
                <a:gd name="connsiteY6" fmla="*/ 173831 h 1021556"/>
                <a:gd name="connsiteX7" fmla="*/ 102394 w 988219"/>
                <a:gd name="connsiteY7" fmla="*/ 121444 h 1021556"/>
                <a:gd name="connsiteX8" fmla="*/ 52388 w 988219"/>
                <a:gd name="connsiteY8" fmla="*/ 85725 h 1021556"/>
                <a:gd name="connsiteX9" fmla="*/ 19050 w 988219"/>
                <a:gd name="connsiteY9" fmla="*/ 66675 h 1021556"/>
                <a:gd name="connsiteX10" fmla="*/ 4763 w 988219"/>
                <a:gd name="connsiteY10" fmla="*/ 42863 h 1021556"/>
                <a:gd name="connsiteX11" fmla="*/ 0 w 988219"/>
                <a:gd name="connsiteY11" fmla="*/ 21431 h 1021556"/>
                <a:gd name="connsiteX12" fmla="*/ 9525 w 988219"/>
                <a:gd name="connsiteY12" fmla="*/ 2381 h 1021556"/>
                <a:gd name="connsiteX13" fmla="*/ 30957 w 988219"/>
                <a:gd name="connsiteY13" fmla="*/ 0 h 1021556"/>
                <a:gd name="connsiteX14" fmla="*/ 95250 w 988219"/>
                <a:gd name="connsiteY14" fmla="*/ 28575 h 1021556"/>
                <a:gd name="connsiteX15" fmla="*/ 238125 w 988219"/>
                <a:gd name="connsiteY15" fmla="*/ 100013 h 1021556"/>
                <a:gd name="connsiteX16" fmla="*/ 381000 w 988219"/>
                <a:gd name="connsiteY16" fmla="*/ 173831 h 1021556"/>
                <a:gd name="connsiteX17" fmla="*/ 514350 w 988219"/>
                <a:gd name="connsiteY17" fmla="*/ 252413 h 1021556"/>
                <a:gd name="connsiteX18" fmla="*/ 611982 w 988219"/>
                <a:gd name="connsiteY18" fmla="*/ 319088 h 1021556"/>
                <a:gd name="connsiteX19" fmla="*/ 700088 w 988219"/>
                <a:gd name="connsiteY19" fmla="*/ 383381 h 1021556"/>
                <a:gd name="connsiteX20" fmla="*/ 757238 w 988219"/>
                <a:gd name="connsiteY20" fmla="*/ 428625 h 1021556"/>
                <a:gd name="connsiteX21" fmla="*/ 819150 w 988219"/>
                <a:gd name="connsiteY21" fmla="*/ 488156 h 1021556"/>
                <a:gd name="connsiteX22" fmla="*/ 885825 w 988219"/>
                <a:gd name="connsiteY22" fmla="*/ 566738 h 1021556"/>
                <a:gd name="connsiteX23" fmla="*/ 928688 w 988219"/>
                <a:gd name="connsiteY23" fmla="*/ 626269 h 1021556"/>
                <a:gd name="connsiteX24" fmla="*/ 964407 w 988219"/>
                <a:gd name="connsiteY24" fmla="*/ 700088 h 1021556"/>
                <a:gd name="connsiteX25" fmla="*/ 983457 w 988219"/>
                <a:gd name="connsiteY25" fmla="*/ 764381 h 1021556"/>
                <a:gd name="connsiteX26" fmla="*/ 988219 w 988219"/>
                <a:gd name="connsiteY26" fmla="*/ 816769 h 1021556"/>
                <a:gd name="connsiteX27" fmla="*/ 978694 w 988219"/>
                <a:gd name="connsiteY27" fmla="*/ 881063 h 1021556"/>
                <a:gd name="connsiteX28" fmla="*/ 959644 w 988219"/>
                <a:gd name="connsiteY28" fmla="*/ 931069 h 1021556"/>
                <a:gd name="connsiteX29" fmla="*/ 935832 w 988219"/>
                <a:gd name="connsiteY29" fmla="*/ 966788 h 1021556"/>
                <a:gd name="connsiteX30" fmla="*/ 907257 w 988219"/>
                <a:gd name="connsiteY30" fmla="*/ 997744 h 1021556"/>
                <a:gd name="connsiteX31" fmla="*/ 876300 w 988219"/>
                <a:gd name="connsiteY31" fmla="*/ 1016794 h 1021556"/>
                <a:gd name="connsiteX32" fmla="*/ 852488 w 988219"/>
                <a:gd name="connsiteY32" fmla="*/ 1021556 h 1021556"/>
                <a:gd name="connsiteX33" fmla="*/ 831057 w 988219"/>
                <a:gd name="connsiteY33" fmla="*/ 1019175 h 1021556"/>
                <a:gd name="connsiteX34" fmla="*/ 802482 w 988219"/>
                <a:gd name="connsiteY34" fmla="*/ 1009650 h 1021556"/>
                <a:gd name="connsiteX35" fmla="*/ 785813 w 988219"/>
                <a:gd name="connsiteY35" fmla="*/ 990600 h 1021556"/>
                <a:gd name="connsiteX36" fmla="*/ 759619 w 988219"/>
                <a:gd name="connsiteY36" fmla="*/ 945356 h 1021556"/>
                <a:gd name="connsiteX37" fmla="*/ 690563 w 988219"/>
                <a:gd name="connsiteY37" fmla="*/ 814388 h 1021556"/>
                <a:gd name="connsiteX38" fmla="*/ 611982 w 988219"/>
                <a:gd name="connsiteY38" fmla="*/ 69532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8219" h="1021556">
                  <a:moveTo>
                    <a:pt x="611982" y="695325"/>
                  </a:moveTo>
                  <a:lnTo>
                    <a:pt x="521494" y="557213"/>
                  </a:lnTo>
                  <a:lnTo>
                    <a:pt x="452438" y="464344"/>
                  </a:lnTo>
                  <a:lnTo>
                    <a:pt x="371475" y="369094"/>
                  </a:lnTo>
                  <a:lnTo>
                    <a:pt x="304800" y="295275"/>
                  </a:lnTo>
                  <a:lnTo>
                    <a:pt x="228600" y="223838"/>
                  </a:lnTo>
                  <a:lnTo>
                    <a:pt x="169069" y="173831"/>
                  </a:lnTo>
                  <a:lnTo>
                    <a:pt x="102394" y="121444"/>
                  </a:lnTo>
                  <a:lnTo>
                    <a:pt x="52388" y="85725"/>
                  </a:lnTo>
                  <a:lnTo>
                    <a:pt x="19050" y="66675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9525" y="2381"/>
                  </a:lnTo>
                  <a:lnTo>
                    <a:pt x="30957" y="0"/>
                  </a:lnTo>
                  <a:lnTo>
                    <a:pt x="95250" y="28575"/>
                  </a:lnTo>
                  <a:lnTo>
                    <a:pt x="238125" y="100013"/>
                  </a:lnTo>
                  <a:lnTo>
                    <a:pt x="381000" y="173831"/>
                  </a:lnTo>
                  <a:lnTo>
                    <a:pt x="514350" y="252413"/>
                  </a:lnTo>
                  <a:lnTo>
                    <a:pt x="611982" y="319088"/>
                  </a:lnTo>
                  <a:lnTo>
                    <a:pt x="700088" y="383381"/>
                  </a:lnTo>
                  <a:lnTo>
                    <a:pt x="757238" y="428625"/>
                  </a:lnTo>
                  <a:lnTo>
                    <a:pt x="819150" y="488156"/>
                  </a:lnTo>
                  <a:lnTo>
                    <a:pt x="885825" y="566738"/>
                  </a:lnTo>
                  <a:lnTo>
                    <a:pt x="928688" y="626269"/>
                  </a:lnTo>
                  <a:lnTo>
                    <a:pt x="964407" y="700088"/>
                  </a:lnTo>
                  <a:lnTo>
                    <a:pt x="983457" y="764381"/>
                  </a:lnTo>
                  <a:lnTo>
                    <a:pt x="988219" y="816769"/>
                  </a:lnTo>
                  <a:lnTo>
                    <a:pt x="978694" y="881063"/>
                  </a:lnTo>
                  <a:lnTo>
                    <a:pt x="959644" y="931069"/>
                  </a:lnTo>
                  <a:lnTo>
                    <a:pt x="935832" y="966788"/>
                  </a:lnTo>
                  <a:lnTo>
                    <a:pt x="907257" y="997744"/>
                  </a:lnTo>
                  <a:lnTo>
                    <a:pt x="876300" y="1016794"/>
                  </a:lnTo>
                  <a:lnTo>
                    <a:pt x="852488" y="1021556"/>
                  </a:lnTo>
                  <a:lnTo>
                    <a:pt x="831057" y="1019175"/>
                  </a:lnTo>
                  <a:lnTo>
                    <a:pt x="802482" y="1009650"/>
                  </a:lnTo>
                  <a:lnTo>
                    <a:pt x="785813" y="990600"/>
                  </a:lnTo>
                  <a:lnTo>
                    <a:pt x="759619" y="945356"/>
                  </a:lnTo>
                  <a:lnTo>
                    <a:pt x="690563" y="814388"/>
                  </a:lnTo>
                  <a:lnTo>
                    <a:pt x="611982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D4E4C7D-B5C1-C74F-AFE6-897A1F2B6095}"/>
                </a:ext>
              </a:extLst>
            </p:cNvPr>
            <p:cNvSpPr/>
            <p:nvPr/>
          </p:nvSpPr>
          <p:spPr>
            <a:xfrm rot="16200000">
              <a:off x="4002088" y="3470275"/>
              <a:ext cx="2406650" cy="377825"/>
            </a:xfrm>
            <a:custGeom>
              <a:avLst/>
              <a:gdLst>
                <a:gd name="connsiteX0" fmla="*/ 1357313 w 2407444"/>
                <a:gd name="connsiteY0" fmla="*/ 376237 h 378619"/>
                <a:gd name="connsiteX1" fmla="*/ 1012031 w 2407444"/>
                <a:gd name="connsiteY1" fmla="*/ 378619 h 378619"/>
                <a:gd name="connsiteX2" fmla="*/ 876300 w 2407444"/>
                <a:gd name="connsiteY2" fmla="*/ 373856 h 378619"/>
                <a:gd name="connsiteX3" fmla="*/ 300038 w 2407444"/>
                <a:gd name="connsiteY3" fmla="*/ 376237 h 378619"/>
                <a:gd name="connsiteX4" fmla="*/ 176213 w 2407444"/>
                <a:gd name="connsiteY4" fmla="*/ 354806 h 378619"/>
                <a:gd name="connsiteX5" fmla="*/ 128588 w 2407444"/>
                <a:gd name="connsiteY5" fmla="*/ 340519 h 378619"/>
                <a:gd name="connsiteX6" fmla="*/ 76200 w 2407444"/>
                <a:gd name="connsiteY6" fmla="*/ 321469 h 378619"/>
                <a:gd name="connsiteX7" fmla="*/ 45244 w 2407444"/>
                <a:gd name="connsiteY7" fmla="*/ 309562 h 378619"/>
                <a:gd name="connsiteX8" fmla="*/ 23813 w 2407444"/>
                <a:gd name="connsiteY8" fmla="*/ 295275 h 378619"/>
                <a:gd name="connsiteX9" fmla="*/ 7144 w 2407444"/>
                <a:gd name="connsiteY9" fmla="*/ 276225 h 378619"/>
                <a:gd name="connsiteX10" fmla="*/ 0 w 2407444"/>
                <a:gd name="connsiteY10" fmla="*/ 257175 h 378619"/>
                <a:gd name="connsiteX11" fmla="*/ 2381 w 2407444"/>
                <a:gd name="connsiteY11" fmla="*/ 233362 h 378619"/>
                <a:gd name="connsiteX12" fmla="*/ 14288 w 2407444"/>
                <a:gd name="connsiteY12" fmla="*/ 214312 h 378619"/>
                <a:gd name="connsiteX13" fmla="*/ 42863 w 2407444"/>
                <a:gd name="connsiteY13" fmla="*/ 197644 h 378619"/>
                <a:gd name="connsiteX14" fmla="*/ 90488 w 2407444"/>
                <a:gd name="connsiteY14" fmla="*/ 180975 h 378619"/>
                <a:gd name="connsiteX15" fmla="*/ 130969 w 2407444"/>
                <a:gd name="connsiteY15" fmla="*/ 171450 h 378619"/>
                <a:gd name="connsiteX16" fmla="*/ 200025 w 2407444"/>
                <a:gd name="connsiteY16" fmla="*/ 161925 h 378619"/>
                <a:gd name="connsiteX17" fmla="*/ 280988 w 2407444"/>
                <a:gd name="connsiteY17" fmla="*/ 157162 h 378619"/>
                <a:gd name="connsiteX18" fmla="*/ 435769 w 2407444"/>
                <a:gd name="connsiteY18" fmla="*/ 154781 h 378619"/>
                <a:gd name="connsiteX19" fmla="*/ 723900 w 2407444"/>
                <a:gd name="connsiteY19" fmla="*/ 152400 h 378619"/>
                <a:gd name="connsiteX20" fmla="*/ 1264444 w 2407444"/>
                <a:gd name="connsiteY20" fmla="*/ 154781 h 378619"/>
                <a:gd name="connsiteX21" fmla="*/ 1743075 w 2407444"/>
                <a:gd name="connsiteY21" fmla="*/ 152400 h 378619"/>
                <a:gd name="connsiteX22" fmla="*/ 2033588 w 2407444"/>
                <a:gd name="connsiteY22" fmla="*/ 154781 h 378619"/>
                <a:gd name="connsiteX23" fmla="*/ 2105025 w 2407444"/>
                <a:gd name="connsiteY23" fmla="*/ 152400 h 378619"/>
                <a:gd name="connsiteX24" fmla="*/ 2138363 w 2407444"/>
                <a:gd name="connsiteY24" fmla="*/ 150019 h 378619"/>
                <a:gd name="connsiteX25" fmla="*/ 2162175 w 2407444"/>
                <a:gd name="connsiteY25" fmla="*/ 145256 h 378619"/>
                <a:gd name="connsiteX26" fmla="*/ 2202656 w 2407444"/>
                <a:gd name="connsiteY26" fmla="*/ 128587 h 378619"/>
                <a:gd name="connsiteX27" fmla="*/ 2250281 w 2407444"/>
                <a:gd name="connsiteY27" fmla="*/ 100012 h 378619"/>
                <a:gd name="connsiteX28" fmla="*/ 2302669 w 2407444"/>
                <a:gd name="connsiteY28" fmla="*/ 61912 h 378619"/>
                <a:gd name="connsiteX29" fmla="*/ 2340769 w 2407444"/>
                <a:gd name="connsiteY29" fmla="*/ 28575 h 378619"/>
                <a:gd name="connsiteX30" fmla="*/ 2362200 w 2407444"/>
                <a:gd name="connsiteY30" fmla="*/ 9525 h 378619"/>
                <a:gd name="connsiteX31" fmla="*/ 2374106 w 2407444"/>
                <a:gd name="connsiteY31" fmla="*/ 2381 h 378619"/>
                <a:gd name="connsiteX32" fmla="*/ 2390775 w 2407444"/>
                <a:gd name="connsiteY32" fmla="*/ 0 h 378619"/>
                <a:gd name="connsiteX33" fmla="*/ 2402681 w 2407444"/>
                <a:gd name="connsiteY33" fmla="*/ 4762 h 378619"/>
                <a:gd name="connsiteX34" fmla="*/ 2407444 w 2407444"/>
                <a:gd name="connsiteY34" fmla="*/ 11906 h 378619"/>
                <a:gd name="connsiteX35" fmla="*/ 2407444 w 2407444"/>
                <a:gd name="connsiteY35" fmla="*/ 21431 h 378619"/>
                <a:gd name="connsiteX36" fmla="*/ 2393156 w 2407444"/>
                <a:gd name="connsiteY36" fmla="*/ 54769 h 378619"/>
                <a:gd name="connsiteX37" fmla="*/ 2376488 w 2407444"/>
                <a:gd name="connsiteY37" fmla="*/ 92869 h 378619"/>
                <a:gd name="connsiteX38" fmla="*/ 2362200 w 2407444"/>
                <a:gd name="connsiteY38" fmla="*/ 157162 h 378619"/>
                <a:gd name="connsiteX39" fmla="*/ 2352675 w 2407444"/>
                <a:gd name="connsiteY39" fmla="*/ 214312 h 378619"/>
                <a:gd name="connsiteX40" fmla="*/ 2347913 w 2407444"/>
                <a:gd name="connsiteY40" fmla="*/ 292894 h 378619"/>
                <a:gd name="connsiteX41" fmla="*/ 2343150 w 2407444"/>
                <a:gd name="connsiteY41" fmla="*/ 326231 h 378619"/>
                <a:gd name="connsiteX42" fmla="*/ 2181225 w 2407444"/>
                <a:gd name="connsiteY42" fmla="*/ 335756 h 378619"/>
                <a:gd name="connsiteX43" fmla="*/ 1714500 w 2407444"/>
                <a:gd name="connsiteY43" fmla="*/ 378619 h 378619"/>
                <a:gd name="connsiteX44" fmla="*/ 1357313 w 2407444"/>
                <a:gd name="connsiteY44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07444" h="378619">
                  <a:moveTo>
                    <a:pt x="1357313" y="376237"/>
                  </a:moveTo>
                  <a:lnTo>
                    <a:pt x="1012031" y="378619"/>
                  </a:lnTo>
                  <a:lnTo>
                    <a:pt x="876300" y="373856"/>
                  </a:lnTo>
                  <a:lnTo>
                    <a:pt x="300038" y="376237"/>
                  </a:lnTo>
                  <a:lnTo>
                    <a:pt x="176213" y="354806"/>
                  </a:lnTo>
                  <a:lnTo>
                    <a:pt x="128588" y="340519"/>
                  </a:lnTo>
                  <a:lnTo>
                    <a:pt x="76200" y="321469"/>
                  </a:lnTo>
                  <a:lnTo>
                    <a:pt x="45244" y="309562"/>
                  </a:lnTo>
                  <a:lnTo>
                    <a:pt x="23813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2381" y="233362"/>
                  </a:lnTo>
                  <a:lnTo>
                    <a:pt x="14288" y="214312"/>
                  </a:lnTo>
                  <a:lnTo>
                    <a:pt x="42863" y="197644"/>
                  </a:lnTo>
                  <a:lnTo>
                    <a:pt x="90488" y="180975"/>
                  </a:lnTo>
                  <a:lnTo>
                    <a:pt x="130969" y="171450"/>
                  </a:lnTo>
                  <a:lnTo>
                    <a:pt x="200025" y="161925"/>
                  </a:lnTo>
                  <a:lnTo>
                    <a:pt x="280988" y="157162"/>
                  </a:lnTo>
                  <a:lnTo>
                    <a:pt x="435769" y="154781"/>
                  </a:lnTo>
                  <a:lnTo>
                    <a:pt x="723900" y="152400"/>
                  </a:lnTo>
                  <a:lnTo>
                    <a:pt x="1264444" y="154781"/>
                  </a:lnTo>
                  <a:lnTo>
                    <a:pt x="1743075" y="152400"/>
                  </a:lnTo>
                  <a:lnTo>
                    <a:pt x="2033588" y="154781"/>
                  </a:lnTo>
                  <a:lnTo>
                    <a:pt x="2105025" y="152400"/>
                  </a:lnTo>
                  <a:lnTo>
                    <a:pt x="2138363" y="150019"/>
                  </a:lnTo>
                  <a:lnTo>
                    <a:pt x="2162175" y="145256"/>
                  </a:lnTo>
                  <a:lnTo>
                    <a:pt x="2202656" y="128587"/>
                  </a:lnTo>
                  <a:lnTo>
                    <a:pt x="2250281" y="100012"/>
                  </a:lnTo>
                  <a:lnTo>
                    <a:pt x="2302669" y="61912"/>
                  </a:lnTo>
                  <a:lnTo>
                    <a:pt x="2340769" y="28575"/>
                  </a:lnTo>
                  <a:lnTo>
                    <a:pt x="2362200" y="9525"/>
                  </a:lnTo>
                  <a:lnTo>
                    <a:pt x="2374106" y="2381"/>
                  </a:lnTo>
                  <a:lnTo>
                    <a:pt x="2390775" y="0"/>
                  </a:lnTo>
                  <a:lnTo>
                    <a:pt x="2402681" y="4762"/>
                  </a:lnTo>
                  <a:lnTo>
                    <a:pt x="2407444" y="11906"/>
                  </a:lnTo>
                  <a:lnTo>
                    <a:pt x="2407444" y="21431"/>
                  </a:lnTo>
                  <a:lnTo>
                    <a:pt x="2393156" y="54769"/>
                  </a:lnTo>
                  <a:lnTo>
                    <a:pt x="2376488" y="92869"/>
                  </a:lnTo>
                  <a:lnTo>
                    <a:pt x="2362200" y="157162"/>
                  </a:lnTo>
                  <a:lnTo>
                    <a:pt x="2352675" y="214312"/>
                  </a:lnTo>
                  <a:lnTo>
                    <a:pt x="2347913" y="292894"/>
                  </a:lnTo>
                  <a:lnTo>
                    <a:pt x="2343150" y="326231"/>
                  </a:lnTo>
                  <a:lnTo>
                    <a:pt x="2181225" y="335756"/>
                  </a:lnTo>
                  <a:lnTo>
                    <a:pt x="1714500" y="378619"/>
                  </a:lnTo>
                  <a:lnTo>
                    <a:pt x="1357313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CF259EC-41A5-A849-839A-F893F4289EF4}"/>
                </a:ext>
              </a:extLst>
            </p:cNvPr>
            <p:cNvSpPr/>
            <p:nvPr/>
          </p:nvSpPr>
          <p:spPr>
            <a:xfrm rot="16200000">
              <a:off x="1068388" y="3494088"/>
              <a:ext cx="3441700" cy="730250"/>
            </a:xfrm>
            <a:custGeom>
              <a:avLst/>
              <a:gdLst>
                <a:gd name="connsiteX0" fmla="*/ 2076450 w 3441700"/>
                <a:gd name="connsiteY0" fmla="*/ 654050 h 730250"/>
                <a:gd name="connsiteX1" fmla="*/ 1708150 w 3441700"/>
                <a:gd name="connsiteY1" fmla="*/ 628650 h 730250"/>
                <a:gd name="connsiteX2" fmla="*/ 1517650 w 3441700"/>
                <a:gd name="connsiteY2" fmla="*/ 606425 h 730250"/>
                <a:gd name="connsiteX3" fmla="*/ 1343025 w 3441700"/>
                <a:gd name="connsiteY3" fmla="*/ 581025 h 730250"/>
                <a:gd name="connsiteX4" fmla="*/ 1209675 w 3441700"/>
                <a:gd name="connsiteY4" fmla="*/ 555625 h 730250"/>
                <a:gd name="connsiteX5" fmla="*/ 1095375 w 3441700"/>
                <a:gd name="connsiteY5" fmla="*/ 530225 h 730250"/>
                <a:gd name="connsiteX6" fmla="*/ 965200 w 3441700"/>
                <a:gd name="connsiteY6" fmla="*/ 495300 h 730250"/>
                <a:gd name="connsiteX7" fmla="*/ 825500 w 3441700"/>
                <a:gd name="connsiteY7" fmla="*/ 454025 h 730250"/>
                <a:gd name="connsiteX8" fmla="*/ 647700 w 3441700"/>
                <a:gd name="connsiteY8" fmla="*/ 384175 h 730250"/>
                <a:gd name="connsiteX9" fmla="*/ 412750 w 3441700"/>
                <a:gd name="connsiteY9" fmla="*/ 282575 h 730250"/>
                <a:gd name="connsiteX10" fmla="*/ 298450 w 3441700"/>
                <a:gd name="connsiteY10" fmla="*/ 219075 h 730250"/>
                <a:gd name="connsiteX11" fmla="*/ 127000 w 3441700"/>
                <a:gd name="connsiteY11" fmla="*/ 123825 h 730250"/>
                <a:gd name="connsiteX12" fmla="*/ 28575 w 3441700"/>
                <a:gd name="connsiteY12" fmla="*/ 63500 h 730250"/>
                <a:gd name="connsiteX13" fmla="*/ 0 w 3441700"/>
                <a:gd name="connsiteY13" fmla="*/ 38100 h 730250"/>
                <a:gd name="connsiteX14" fmla="*/ 0 w 3441700"/>
                <a:gd name="connsiteY14" fmla="*/ 22225 h 730250"/>
                <a:gd name="connsiteX15" fmla="*/ 12700 w 3441700"/>
                <a:gd name="connsiteY15" fmla="*/ 3175 h 730250"/>
                <a:gd name="connsiteX16" fmla="*/ 31750 w 3441700"/>
                <a:gd name="connsiteY16" fmla="*/ 0 h 730250"/>
                <a:gd name="connsiteX17" fmla="*/ 149225 w 3441700"/>
                <a:gd name="connsiteY17" fmla="*/ 44450 h 730250"/>
                <a:gd name="connsiteX18" fmla="*/ 320675 w 3441700"/>
                <a:gd name="connsiteY18" fmla="*/ 117475 h 730250"/>
                <a:gd name="connsiteX19" fmla="*/ 495300 w 3441700"/>
                <a:gd name="connsiteY19" fmla="*/ 184150 h 730250"/>
                <a:gd name="connsiteX20" fmla="*/ 704850 w 3441700"/>
                <a:gd name="connsiteY20" fmla="*/ 257175 h 730250"/>
                <a:gd name="connsiteX21" fmla="*/ 901700 w 3441700"/>
                <a:gd name="connsiteY21" fmla="*/ 314325 h 730250"/>
                <a:gd name="connsiteX22" fmla="*/ 1047750 w 3441700"/>
                <a:gd name="connsiteY22" fmla="*/ 349250 h 730250"/>
                <a:gd name="connsiteX23" fmla="*/ 1225550 w 3441700"/>
                <a:gd name="connsiteY23" fmla="*/ 377825 h 730250"/>
                <a:gd name="connsiteX24" fmla="*/ 1412875 w 3441700"/>
                <a:gd name="connsiteY24" fmla="*/ 400050 h 730250"/>
                <a:gd name="connsiteX25" fmla="*/ 1708150 w 3441700"/>
                <a:gd name="connsiteY25" fmla="*/ 419100 h 730250"/>
                <a:gd name="connsiteX26" fmla="*/ 2066925 w 3441700"/>
                <a:gd name="connsiteY26" fmla="*/ 434975 h 730250"/>
                <a:gd name="connsiteX27" fmla="*/ 2590800 w 3441700"/>
                <a:gd name="connsiteY27" fmla="*/ 441325 h 730250"/>
                <a:gd name="connsiteX28" fmla="*/ 2965450 w 3441700"/>
                <a:gd name="connsiteY28" fmla="*/ 447675 h 730250"/>
                <a:gd name="connsiteX29" fmla="*/ 3143250 w 3441700"/>
                <a:gd name="connsiteY29" fmla="*/ 444500 h 730250"/>
                <a:gd name="connsiteX30" fmla="*/ 3206750 w 3441700"/>
                <a:gd name="connsiteY30" fmla="*/ 441325 h 730250"/>
                <a:gd name="connsiteX31" fmla="*/ 3241675 w 3441700"/>
                <a:gd name="connsiteY31" fmla="*/ 434975 h 730250"/>
                <a:gd name="connsiteX32" fmla="*/ 3279775 w 3441700"/>
                <a:gd name="connsiteY32" fmla="*/ 419100 h 730250"/>
                <a:gd name="connsiteX33" fmla="*/ 3305175 w 3441700"/>
                <a:gd name="connsiteY33" fmla="*/ 400050 h 730250"/>
                <a:gd name="connsiteX34" fmla="*/ 3330575 w 3441700"/>
                <a:gd name="connsiteY34" fmla="*/ 371475 h 730250"/>
                <a:gd name="connsiteX35" fmla="*/ 3362325 w 3441700"/>
                <a:gd name="connsiteY35" fmla="*/ 320675 h 730250"/>
                <a:gd name="connsiteX36" fmla="*/ 3387725 w 3441700"/>
                <a:gd name="connsiteY36" fmla="*/ 276225 h 730250"/>
                <a:gd name="connsiteX37" fmla="*/ 3400425 w 3441700"/>
                <a:gd name="connsiteY37" fmla="*/ 250825 h 730250"/>
                <a:gd name="connsiteX38" fmla="*/ 3419475 w 3441700"/>
                <a:gd name="connsiteY38" fmla="*/ 241300 h 730250"/>
                <a:gd name="connsiteX39" fmla="*/ 3435350 w 3441700"/>
                <a:gd name="connsiteY39" fmla="*/ 247650 h 730250"/>
                <a:gd name="connsiteX40" fmla="*/ 3441700 w 3441700"/>
                <a:gd name="connsiteY40" fmla="*/ 279400 h 730250"/>
                <a:gd name="connsiteX41" fmla="*/ 3438525 w 3441700"/>
                <a:gd name="connsiteY41" fmla="*/ 330200 h 730250"/>
                <a:gd name="connsiteX42" fmla="*/ 3400425 w 3441700"/>
                <a:gd name="connsiteY42" fmla="*/ 431800 h 730250"/>
                <a:gd name="connsiteX43" fmla="*/ 3343275 w 3441700"/>
                <a:gd name="connsiteY43" fmla="*/ 552450 h 730250"/>
                <a:gd name="connsiteX44" fmla="*/ 3270250 w 3441700"/>
                <a:gd name="connsiteY44" fmla="*/ 663575 h 730250"/>
                <a:gd name="connsiteX45" fmla="*/ 3238500 w 3441700"/>
                <a:gd name="connsiteY45" fmla="*/ 704850 h 730250"/>
                <a:gd name="connsiteX46" fmla="*/ 3216275 w 3441700"/>
                <a:gd name="connsiteY46" fmla="*/ 723900 h 730250"/>
                <a:gd name="connsiteX47" fmla="*/ 3181350 w 3441700"/>
                <a:gd name="connsiteY47" fmla="*/ 730250 h 730250"/>
                <a:gd name="connsiteX48" fmla="*/ 3121025 w 3441700"/>
                <a:gd name="connsiteY48" fmla="*/ 717550 h 730250"/>
                <a:gd name="connsiteX49" fmla="*/ 3057525 w 3441700"/>
                <a:gd name="connsiteY49" fmla="*/ 704850 h 730250"/>
                <a:gd name="connsiteX50" fmla="*/ 2927350 w 3441700"/>
                <a:gd name="connsiteY50" fmla="*/ 685800 h 730250"/>
                <a:gd name="connsiteX51" fmla="*/ 2724150 w 3441700"/>
                <a:gd name="connsiteY51" fmla="*/ 669925 h 730250"/>
                <a:gd name="connsiteX52" fmla="*/ 2549525 w 3441700"/>
                <a:gd name="connsiteY52" fmla="*/ 666750 h 730250"/>
                <a:gd name="connsiteX53" fmla="*/ 2374900 w 3441700"/>
                <a:gd name="connsiteY53" fmla="*/ 666750 h 730250"/>
                <a:gd name="connsiteX54" fmla="*/ 2076450 w 3441700"/>
                <a:gd name="connsiteY54" fmla="*/ 65405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1700" h="730250">
                  <a:moveTo>
                    <a:pt x="2076450" y="654050"/>
                  </a:moveTo>
                  <a:lnTo>
                    <a:pt x="1708150" y="628650"/>
                  </a:lnTo>
                  <a:lnTo>
                    <a:pt x="1517650" y="606425"/>
                  </a:lnTo>
                  <a:lnTo>
                    <a:pt x="1343025" y="581025"/>
                  </a:lnTo>
                  <a:lnTo>
                    <a:pt x="1209675" y="555625"/>
                  </a:lnTo>
                  <a:lnTo>
                    <a:pt x="1095375" y="530225"/>
                  </a:lnTo>
                  <a:lnTo>
                    <a:pt x="965200" y="495300"/>
                  </a:lnTo>
                  <a:lnTo>
                    <a:pt x="825500" y="454025"/>
                  </a:lnTo>
                  <a:lnTo>
                    <a:pt x="647700" y="384175"/>
                  </a:lnTo>
                  <a:lnTo>
                    <a:pt x="412750" y="282575"/>
                  </a:lnTo>
                  <a:lnTo>
                    <a:pt x="298450" y="219075"/>
                  </a:lnTo>
                  <a:lnTo>
                    <a:pt x="127000" y="123825"/>
                  </a:lnTo>
                  <a:lnTo>
                    <a:pt x="28575" y="63500"/>
                  </a:lnTo>
                  <a:lnTo>
                    <a:pt x="0" y="38100"/>
                  </a:lnTo>
                  <a:lnTo>
                    <a:pt x="0" y="22225"/>
                  </a:lnTo>
                  <a:lnTo>
                    <a:pt x="12700" y="3175"/>
                  </a:lnTo>
                  <a:lnTo>
                    <a:pt x="31750" y="0"/>
                  </a:lnTo>
                  <a:lnTo>
                    <a:pt x="149225" y="44450"/>
                  </a:lnTo>
                  <a:lnTo>
                    <a:pt x="320675" y="117475"/>
                  </a:lnTo>
                  <a:lnTo>
                    <a:pt x="495300" y="184150"/>
                  </a:lnTo>
                  <a:lnTo>
                    <a:pt x="704850" y="257175"/>
                  </a:lnTo>
                  <a:lnTo>
                    <a:pt x="901700" y="314325"/>
                  </a:lnTo>
                  <a:lnTo>
                    <a:pt x="1047750" y="349250"/>
                  </a:lnTo>
                  <a:lnTo>
                    <a:pt x="1225550" y="377825"/>
                  </a:lnTo>
                  <a:lnTo>
                    <a:pt x="1412875" y="400050"/>
                  </a:lnTo>
                  <a:lnTo>
                    <a:pt x="1708150" y="419100"/>
                  </a:lnTo>
                  <a:lnTo>
                    <a:pt x="2066925" y="434975"/>
                  </a:lnTo>
                  <a:lnTo>
                    <a:pt x="2590800" y="441325"/>
                  </a:lnTo>
                  <a:lnTo>
                    <a:pt x="2965450" y="447675"/>
                  </a:lnTo>
                  <a:lnTo>
                    <a:pt x="3143250" y="444500"/>
                  </a:lnTo>
                  <a:lnTo>
                    <a:pt x="3206750" y="441325"/>
                  </a:lnTo>
                  <a:lnTo>
                    <a:pt x="3241675" y="434975"/>
                  </a:lnTo>
                  <a:lnTo>
                    <a:pt x="3279775" y="419100"/>
                  </a:lnTo>
                  <a:lnTo>
                    <a:pt x="3305175" y="400050"/>
                  </a:lnTo>
                  <a:lnTo>
                    <a:pt x="3330575" y="371475"/>
                  </a:lnTo>
                  <a:lnTo>
                    <a:pt x="3362325" y="320675"/>
                  </a:lnTo>
                  <a:lnTo>
                    <a:pt x="3387725" y="276225"/>
                  </a:lnTo>
                  <a:lnTo>
                    <a:pt x="3400425" y="250825"/>
                  </a:lnTo>
                  <a:lnTo>
                    <a:pt x="3419475" y="241300"/>
                  </a:lnTo>
                  <a:lnTo>
                    <a:pt x="3435350" y="247650"/>
                  </a:lnTo>
                  <a:lnTo>
                    <a:pt x="3441700" y="279400"/>
                  </a:lnTo>
                  <a:lnTo>
                    <a:pt x="3438525" y="330200"/>
                  </a:lnTo>
                  <a:lnTo>
                    <a:pt x="3400425" y="431800"/>
                  </a:lnTo>
                  <a:lnTo>
                    <a:pt x="3343275" y="552450"/>
                  </a:lnTo>
                  <a:lnTo>
                    <a:pt x="3270250" y="663575"/>
                  </a:lnTo>
                  <a:lnTo>
                    <a:pt x="3238500" y="704850"/>
                  </a:lnTo>
                  <a:lnTo>
                    <a:pt x="3216275" y="723900"/>
                  </a:lnTo>
                  <a:lnTo>
                    <a:pt x="3181350" y="730250"/>
                  </a:lnTo>
                  <a:lnTo>
                    <a:pt x="3121025" y="717550"/>
                  </a:lnTo>
                  <a:lnTo>
                    <a:pt x="3057525" y="704850"/>
                  </a:lnTo>
                  <a:lnTo>
                    <a:pt x="2927350" y="685800"/>
                  </a:lnTo>
                  <a:lnTo>
                    <a:pt x="2724150" y="669925"/>
                  </a:lnTo>
                  <a:lnTo>
                    <a:pt x="2549525" y="666750"/>
                  </a:lnTo>
                  <a:lnTo>
                    <a:pt x="2374900" y="666750"/>
                  </a:lnTo>
                  <a:lnTo>
                    <a:pt x="2076450" y="65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r>
                <a:rPr lang="en-US" altLang="ja-JP" dirty="0"/>
                <a:t>z</a:t>
              </a: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D212CE4-7D4B-CA44-B8CB-BD3C9F6F70E5}"/>
                </a:ext>
              </a:extLst>
            </p:cNvPr>
            <p:cNvSpPr/>
            <p:nvPr/>
          </p:nvSpPr>
          <p:spPr>
            <a:xfrm rot="16200000">
              <a:off x="2489201" y="3400425"/>
              <a:ext cx="3733800" cy="479425"/>
            </a:xfrm>
            <a:custGeom>
              <a:avLst/>
              <a:gdLst>
                <a:gd name="connsiteX0" fmla="*/ 2105025 w 3733800"/>
                <a:gd name="connsiteY0" fmla="*/ 390525 h 479425"/>
                <a:gd name="connsiteX1" fmla="*/ 1555750 w 3733800"/>
                <a:gd name="connsiteY1" fmla="*/ 390525 h 479425"/>
                <a:gd name="connsiteX2" fmla="*/ 1231900 w 3733800"/>
                <a:gd name="connsiteY2" fmla="*/ 400050 h 479425"/>
                <a:gd name="connsiteX3" fmla="*/ 981075 w 3733800"/>
                <a:gd name="connsiteY3" fmla="*/ 409575 h 479425"/>
                <a:gd name="connsiteX4" fmla="*/ 720725 w 3733800"/>
                <a:gd name="connsiteY4" fmla="*/ 419100 h 479425"/>
                <a:gd name="connsiteX5" fmla="*/ 568325 w 3733800"/>
                <a:gd name="connsiteY5" fmla="*/ 425450 h 479425"/>
                <a:gd name="connsiteX6" fmla="*/ 415925 w 3733800"/>
                <a:gd name="connsiteY6" fmla="*/ 434975 h 479425"/>
                <a:gd name="connsiteX7" fmla="*/ 317500 w 3733800"/>
                <a:gd name="connsiteY7" fmla="*/ 441325 h 479425"/>
                <a:gd name="connsiteX8" fmla="*/ 219075 w 3733800"/>
                <a:gd name="connsiteY8" fmla="*/ 447675 h 479425"/>
                <a:gd name="connsiteX9" fmla="*/ 161925 w 3733800"/>
                <a:gd name="connsiteY9" fmla="*/ 450850 h 479425"/>
                <a:gd name="connsiteX10" fmla="*/ 127000 w 3733800"/>
                <a:gd name="connsiteY10" fmla="*/ 447675 h 479425"/>
                <a:gd name="connsiteX11" fmla="*/ 66675 w 3733800"/>
                <a:gd name="connsiteY11" fmla="*/ 438150 h 479425"/>
                <a:gd name="connsiteX12" fmla="*/ 31750 w 3733800"/>
                <a:gd name="connsiteY12" fmla="*/ 425450 h 479425"/>
                <a:gd name="connsiteX13" fmla="*/ 9525 w 3733800"/>
                <a:gd name="connsiteY13" fmla="*/ 409575 h 479425"/>
                <a:gd name="connsiteX14" fmla="*/ 0 w 3733800"/>
                <a:gd name="connsiteY14" fmla="*/ 377825 h 479425"/>
                <a:gd name="connsiteX15" fmla="*/ 3175 w 3733800"/>
                <a:gd name="connsiteY15" fmla="*/ 342900 h 479425"/>
                <a:gd name="connsiteX16" fmla="*/ 12700 w 3733800"/>
                <a:gd name="connsiteY16" fmla="*/ 311150 h 479425"/>
                <a:gd name="connsiteX17" fmla="*/ 38100 w 3733800"/>
                <a:gd name="connsiteY17" fmla="*/ 279400 h 479425"/>
                <a:gd name="connsiteX18" fmla="*/ 82550 w 3733800"/>
                <a:gd name="connsiteY18" fmla="*/ 250825 h 479425"/>
                <a:gd name="connsiteX19" fmla="*/ 139700 w 3733800"/>
                <a:gd name="connsiteY19" fmla="*/ 219075 h 479425"/>
                <a:gd name="connsiteX20" fmla="*/ 215900 w 3733800"/>
                <a:gd name="connsiteY20" fmla="*/ 187325 h 479425"/>
                <a:gd name="connsiteX21" fmla="*/ 304800 w 3733800"/>
                <a:gd name="connsiteY21" fmla="*/ 165100 h 479425"/>
                <a:gd name="connsiteX22" fmla="*/ 400050 w 3733800"/>
                <a:gd name="connsiteY22" fmla="*/ 146050 h 479425"/>
                <a:gd name="connsiteX23" fmla="*/ 482600 w 3733800"/>
                <a:gd name="connsiteY23" fmla="*/ 142875 h 479425"/>
                <a:gd name="connsiteX24" fmla="*/ 523875 w 3733800"/>
                <a:gd name="connsiteY24" fmla="*/ 146050 h 479425"/>
                <a:gd name="connsiteX25" fmla="*/ 596900 w 3733800"/>
                <a:gd name="connsiteY25" fmla="*/ 168275 h 479425"/>
                <a:gd name="connsiteX26" fmla="*/ 644525 w 3733800"/>
                <a:gd name="connsiteY26" fmla="*/ 174625 h 479425"/>
                <a:gd name="connsiteX27" fmla="*/ 1028700 w 3733800"/>
                <a:gd name="connsiteY27" fmla="*/ 180975 h 479425"/>
                <a:gd name="connsiteX28" fmla="*/ 1549400 w 3733800"/>
                <a:gd name="connsiteY28" fmla="*/ 184150 h 479425"/>
                <a:gd name="connsiteX29" fmla="*/ 2155825 w 3733800"/>
                <a:gd name="connsiteY29" fmla="*/ 184150 h 479425"/>
                <a:gd name="connsiteX30" fmla="*/ 3086100 w 3733800"/>
                <a:gd name="connsiteY30" fmla="*/ 184150 h 479425"/>
                <a:gd name="connsiteX31" fmla="*/ 3343275 w 3733800"/>
                <a:gd name="connsiteY31" fmla="*/ 180975 h 479425"/>
                <a:gd name="connsiteX32" fmla="*/ 3413125 w 3733800"/>
                <a:gd name="connsiteY32" fmla="*/ 180975 h 479425"/>
                <a:gd name="connsiteX33" fmla="*/ 3463925 w 3733800"/>
                <a:gd name="connsiteY33" fmla="*/ 171450 h 479425"/>
                <a:gd name="connsiteX34" fmla="*/ 3517900 w 3733800"/>
                <a:gd name="connsiteY34" fmla="*/ 155575 h 479425"/>
                <a:gd name="connsiteX35" fmla="*/ 3597275 w 3733800"/>
                <a:gd name="connsiteY35" fmla="*/ 104775 h 479425"/>
                <a:gd name="connsiteX36" fmla="*/ 3644900 w 3733800"/>
                <a:gd name="connsiteY36" fmla="*/ 50800 h 479425"/>
                <a:gd name="connsiteX37" fmla="*/ 3673475 w 3733800"/>
                <a:gd name="connsiteY37" fmla="*/ 19050 h 479425"/>
                <a:gd name="connsiteX38" fmla="*/ 3698875 w 3733800"/>
                <a:gd name="connsiteY38" fmla="*/ 0 h 479425"/>
                <a:gd name="connsiteX39" fmla="*/ 3711575 w 3733800"/>
                <a:gd name="connsiteY39" fmla="*/ 0 h 479425"/>
                <a:gd name="connsiteX40" fmla="*/ 3727450 w 3733800"/>
                <a:gd name="connsiteY40" fmla="*/ 9525 h 479425"/>
                <a:gd name="connsiteX41" fmla="*/ 3733800 w 3733800"/>
                <a:gd name="connsiteY41" fmla="*/ 31750 h 479425"/>
                <a:gd name="connsiteX42" fmla="*/ 3717925 w 3733800"/>
                <a:gd name="connsiteY42" fmla="*/ 98425 h 479425"/>
                <a:gd name="connsiteX43" fmla="*/ 3686175 w 3733800"/>
                <a:gd name="connsiteY43" fmla="*/ 184150 h 479425"/>
                <a:gd name="connsiteX44" fmla="*/ 3644900 w 3733800"/>
                <a:gd name="connsiteY44" fmla="*/ 279400 h 479425"/>
                <a:gd name="connsiteX45" fmla="*/ 3590925 w 3733800"/>
                <a:gd name="connsiteY45" fmla="*/ 381000 h 479425"/>
                <a:gd name="connsiteX46" fmla="*/ 3549650 w 3733800"/>
                <a:gd name="connsiteY46" fmla="*/ 431800 h 479425"/>
                <a:gd name="connsiteX47" fmla="*/ 3511550 w 3733800"/>
                <a:gd name="connsiteY47" fmla="*/ 463550 h 479425"/>
                <a:gd name="connsiteX48" fmla="*/ 3479800 w 3733800"/>
                <a:gd name="connsiteY48" fmla="*/ 476250 h 479425"/>
                <a:gd name="connsiteX49" fmla="*/ 3454400 w 3733800"/>
                <a:gd name="connsiteY49" fmla="*/ 479425 h 479425"/>
                <a:gd name="connsiteX50" fmla="*/ 3406775 w 3733800"/>
                <a:gd name="connsiteY50" fmla="*/ 460375 h 479425"/>
                <a:gd name="connsiteX51" fmla="*/ 3333750 w 3733800"/>
                <a:gd name="connsiteY51" fmla="*/ 434975 h 479425"/>
                <a:gd name="connsiteX52" fmla="*/ 3244850 w 3733800"/>
                <a:gd name="connsiteY52" fmla="*/ 419100 h 479425"/>
                <a:gd name="connsiteX53" fmla="*/ 3060700 w 3733800"/>
                <a:gd name="connsiteY53" fmla="*/ 406400 h 479425"/>
                <a:gd name="connsiteX54" fmla="*/ 2784475 w 3733800"/>
                <a:gd name="connsiteY54" fmla="*/ 396875 h 479425"/>
                <a:gd name="connsiteX55" fmla="*/ 2105025 w 3733800"/>
                <a:gd name="connsiteY55" fmla="*/ 390525 h 47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33800" h="479425">
                  <a:moveTo>
                    <a:pt x="2105025" y="390525"/>
                  </a:moveTo>
                  <a:lnTo>
                    <a:pt x="1555750" y="390525"/>
                  </a:lnTo>
                  <a:lnTo>
                    <a:pt x="1231900" y="400050"/>
                  </a:lnTo>
                  <a:lnTo>
                    <a:pt x="981075" y="409575"/>
                  </a:lnTo>
                  <a:lnTo>
                    <a:pt x="720725" y="419100"/>
                  </a:lnTo>
                  <a:lnTo>
                    <a:pt x="568325" y="425450"/>
                  </a:lnTo>
                  <a:lnTo>
                    <a:pt x="415925" y="434975"/>
                  </a:lnTo>
                  <a:lnTo>
                    <a:pt x="317500" y="441325"/>
                  </a:lnTo>
                  <a:lnTo>
                    <a:pt x="219075" y="447675"/>
                  </a:lnTo>
                  <a:lnTo>
                    <a:pt x="161925" y="450850"/>
                  </a:lnTo>
                  <a:lnTo>
                    <a:pt x="127000" y="447675"/>
                  </a:lnTo>
                  <a:lnTo>
                    <a:pt x="66675" y="438150"/>
                  </a:lnTo>
                  <a:lnTo>
                    <a:pt x="31750" y="425450"/>
                  </a:lnTo>
                  <a:lnTo>
                    <a:pt x="9525" y="409575"/>
                  </a:lnTo>
                  <a:lnTo>
                    <a:pt x="0" y="377825"/>
                  </a:lnTo>
                  <a:lnTo>
                    <a:pt x="3175" y="342900"/>
                  </a:lnTo>
                  <a:lnTo>
                    <a:pt x="12700" y="311150"/>
                  </a:lnTo>
                  <a:lnTo>
                    <a:pt x="38100" y="279400"/>
                  </a:lnTo>
                  <a:lnTo>
                    <a:pt x="82550" y="250825"/>
                  </a:lnTo>
                  <a:lnTo>
                    <a:pt x="139700" y="219075"/>
                  </a:lnTo>
                  <a:lnTo>
                    <a:pt x="215900" y="187325"/>
                  </a:lnTo>
                  <a:lnTo>
                    <a:pt x="304800" y="165100"/>
                  </a:lnTo>
                  <a:lnTo>
                    <a:pt x="400050" y="146050"/>
                  </a:lnTo>
                  <a:lnTo>
                    <a:pt x="482600" y="142875"/>
                  </a:lnTo>
                  <a:lnTo>
                    <a:pt x="523875" y="146050"/>
                  </a:lnTo>
                  <a:lnTo>
                    <a:pt x="596900" y="168275"/>
                  </a:lnTo>
                  <a:lnTo>
                    <a:pt x="644525" y="174625"/>
                  </a:lnTo>
                  <a:lnTo>
                    <a:pt x="1028700" y="180975"/>
                  </a:lnTo>
                  <a:lnTo>
                    <a:pt x="1549400" y="184150"/>
                  </a:lnTo>
                  <a:lnTo>
                    <a:pt x="2155825" y="184150"/>
                  </a:lnTo>
                  <a:lnTo>
                    <a:pt x="3086100" y="184150"/>
                  </a:lnTo>
                  <a:lnTo>
                    <a:pt x="3343275" y="180975"/>
                  </a:lnTo>
                  <a:lnTo>
                    <a:pt x="3413125" y="180975"/>
                  </a:lnTo>
                  <a:lnTo>
                    <a:pt x="3463925" y="171450"/>
                  </a:lnTo>
                  <a:lnTo>
                    <a:pt x="3517900" y="155575"/>
                  </a:lnTo>
                  <a:lnTo>
                    <a:pt x="3597275" y="104775"/>
                  </a:lnTo>
                  <a:lnTo>
                    <a:pt x="3644900" y="50800"/>
                  </a:lnTo>
                  <a:lnTo>
                    <a:pt x="3673475" y="19050"/>
                  </a:lnTo>
                  <a:lnTo>
                    <a:pt x="3698875" y="0"/>
                  </a:lnTo>
                  <a:lnTo>
                    <a:pt x="3711575" y="0"/>
                  </a:lnTo>
                  <a:lnTo>
                    <a:pt x="3727450" y="9525"/>
                  </a:lnTo>
                  <a:lnTo>
                    <a:pt x="3733800" y="31750"/>
                  </a:lnTo>
                  <a:lnTo>
                    <a:pt x="3717925" y="98425"/>
                  </a:lnTo>
                  <a:lnTo>
                    <a:pt x="3686175" y="184150"/>
                  </a:lnTo>
                  <a:lnTo>
                    <a:pt x="3644900" y="279400"/>
                  </a:lnTo>
                  <a:lnTo>
                    <a:pt x="3590925" y="381000"/>
                  </a:lnTo>
                  <a:lnTo>
                    <a:pt x="3549650" y="431800"/>
                  </a:lnTo>
                  <a:lnTo>
                    <a:pt x="3511550" y="463550"/>
                  </a:lnTo>
                  <a:lnTo>
                    <a:pt x="3479800" y="476250"/>
                  </a:lnTo>
                  <a:lnTo>
                    <a:pt x="3454400" y="479425"/>
                  </a:lnTo>
                  <a:lnTo>
                    <a:pt x="3406775" y="460375"/>
                  </a:lnTo>
                  <a:lnTo>
                    <a:pt x="3333750" y="434975"/>
                  </a:lnTo>
                  <a:lnTo>
                    <a:pt x="3244850" y="419100"/>
                  </a:lnTo>
                  <a:lnTo>
                    <a:pt x="3060700" y="406400"/>
                  </a:lnTo>
                  <a:lnTo>
                    <a:pt x="2784475" y="396875"/>
                  </a:lnTo>
                  <a:lnTo>
                    <a:pt x="210502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2F56CAA-674A-C445-A0D6-C3680D730073}"/>
                </a:ext>
              </a:extLst>
            </p:cNvPr>
            <p:cNvSpPr/>
            <p:nvPr/>
          </p:nvSpPr>
          <p:spPr>
            <a:xfrm rot="16200000">
              <a:off x="2169319" y="3228181"/>
              <a:ext cx="2822575" cy="423863"/>
            </a:xfrm>
            <a:custGeom>
              <a:avLst/>
              <a:gdLst>
                <a:gd name="connsiteX0" fmla="*/ 1426369 w 2821782"/>
                <a:gd name="connsiteY0" fmla="*/ 383381 h 423862"/>
                <a:gd name="connsiteX1" fmla="*/ 814388 w 2821782"/>
                <a:gd name="connsiteY1" fmla="*/ 392906 h 423862"/>
                <a:gd name="connsiteX2" fmla="*/ 357188 w 2821782"/>
                <a:gd name="connsiteY2" fmla="*/ 397669 h 423862"/>
                <a:gd name="connsiteX3" fmla="*/ 242888 w 2821782"/>
                <a:gd name="connsiteY3" fmla="*/ 397669 h 423862"/>
                <a:gd name="connsiteX4" fmla="*/ 195263 w 2821782"/>
                <a:gd name="connsiteY4" fmla="*/ 395287 h 423862"/>
                <a:gd name="connsiteX5" fmla="*/ 150019 w 2821782"/>
                <a:gd name="connsiteY5" fmla="*/ 388144 h 423862"/>
                <a:gd name="connsiteX6" fmla="*/ 104775 w 2821782"/>
                <a:gd name="connsiteY6" fmla="*/ 373856 h 423862"/>
                <a:gd name="connsiteX7" fmla="*/ 64294 w 2821782"/>
                <a:gd name="connsiteY7" fmla="*/ 357187 h 423862"/>
                <a:gd name="connsiteX8" fmla="*/ 30957 w 2821782"/>
                <a:gd name="connsiteY8" fmla="*/ 333375 h 423862"/>
                <a:gd name="connsiteX9" fmla="*/ 11907 w 2821782"/>
                <a:gd name="connsiteY9" fmla="*/ 309562 h 423862"/>
                <a:gd name="connsiteX10" fmla="*/ 0 w 2821782"/>
                <a:gd name="connsiteY10" fmla="*/ 283369 h 423862"/>
                <a:gd name="connsiteX11" fmla="*/ 0 w 2821782"/>
                <a:gd name="connsiteY11" fmla="*/ 259556 h 423862"/>
                <a:gd name="connsiteX12" fmla="*/ 16669 w 2821782"/>
                <a:gd name="connsiteY12" fmla="*/ 230981 h 423862"/>
                <a:gd name="connsiteX13" fmla="*/ 42863 w 2821782"/>
                <a:gd name="connsiteY13" fmla="*/ 211931 h 423862"/>
                <a:gd name="connsiteX14" fmla="*/ 85725 w 2821782"/>
                <a:gd name="connsiteY14" fmla="*/ 190500 h 423862"/>
                <a:gd name="connsiteX15" fmla="*/ 161925 w 2821782"/>
                <a:gd name="connsiteY15" fmla="*/ 169069 h 423862"/>
                <a:gd name="connsiteX16" fmla="*/ 269082 w 2821782"/>
                <a:gd name="connsiteY16" fmla="*/ 150019 h 423862"/>
                <a:gd name="connsiteX17" fmla="*/ 385763 w 2821782"/>
                <a:gd name="connsiteY17" fmla="*/ 145256 h 423862"/>
                <a:gd name="connsiteX18" fmla="*/ 635794 w 2821782"/>
                <a:gd name="connsiteY18" fmla="*/ 154781 h 423862"/>
                <a:gd name="connsiteX19" fmla="*/ 1128713 w 2821782"/>
                <a:gd name="connsiteY19" fmla="*/ 161925 h 423862"/>
                <a:gd name="connsiteX20" fmla="*/ 1659732 w 2821782"/>
                <a:gd name="connsiteY20" fmla="*/ 161925 h 423862"/>
                <a:gd name="connsiteX21" fmla="*/ 2205038 w 2821782"/>
                <a:gd name="connsiteY21" fmla="*/ 154781 h 423862"/>
                <a:gd name="connsiteX22" fmla="*/ 2462213 w 2821782"/>
                <a:gd name="connsiteY22" fmla="*/ 150019 h 423862"/>
                <a:gd name="connsiteX23" fmla="*/ 2526507 w 2821782"/>
                <a:gd name="connsiteY23" fmla="*/ 147637 h 423862"/>
                <a:gd name="connsiteX24" fmla="*/ 2564607 w 2821782"/>
                <a:gd name="connsiteY24" fmla="*/ 145256 h 423862"/>
                <a:gd name="connsiteX25" fmla="*/ 2597944 w 2821782"/>
                <a:gd name="connsiteY25" fmla="*/ 133350 h 423862"/>
                <a:gd name="connsiteX26" fmla="*/ 2638425 w 2821782"/>
                <a:gd name="connsiteY26" fmla="*/ 114300 h 423862"/>
                <a:gd name="connsiteX27" fmla="*/ 2688432 w 2821782"/>
                <a:gd name="connsiteY27" fmla="*/ 80962 h 423862"/>
                <a:gd name="connsiteX28" fmla="*/ 2736057 w 2821782"/>
                <a:gd name="connsiteY28" fmla="*/ 38100 h 423862"/>
                <a:gd name="connsiteX29" fmla="*/ 2764632 w 2821782"/>
                <a:gd name="connsiteY29" fmla="*/ 14287 h 423862"/>
                <a:gd name="connsiteX30" fmla="*/ 2786063 w 2821782"/>
                <a:gd name="connsiteY30" fmla="*/ 0 h 423862"/>
                <a:gd name="connsiteX31" fmla="*/ 2802732 w 2821782"/>
                <a:gd name="connsiteY31" fmla="*/ 0 h 423862"/>
                <a:gd name="connsiteX32" fmla="*/ 2817019 w 2821782"/>
                <a:gd name="connsiteY32" fmla="*/ 2381 h 423862"/>
                <a:gd name="connsiteX33" fmla="*/ 2821782 w 2821782"/>
                <a:gd name="connsiteY33" fmla="*/ 9525 h 423862"/>
                <a:gd name="connsiteX34" fmla="*/ 2819400 w 2821782"/>
                <a:gd name="connsiteY34" fmla="*/ 26194 h 423862"/>
                <a:gd name="connsiteX35" fmla="*/ 2800350 w 2821782"/>
                <a:gd name="connsiteY35" fmla="*/ 83344 h 423862"/>
                <a:gd name="connsiteX36" fmla="*/ 2762250 w 2821782"/>
                <a:gd name="connsiteY36" fmla="*/ 180975 h 423862"/>
                <a:gd name="connsiteX37" fmla="*/ 2733675 w 2821782"/>
                <a:gd name="connsiteY37" fmla="*/ 245269 h 423862"/>
                <a:gd name="connsiteX38" fmla="*/ 2702719 w 2821782"/>
                <a:gd name="connsiteY38" fmla="*/ 292894 h 423862"/>
                <a:gd name="connsiteX39" fmla="*/ 2669382 w 2821782"/>
                <a:gd name="connsiteY39" fmla="*/ 333375 h 423862"/>
                <a:gd name="connsiteX40" fmla="*/ 2628900 w 2821782"/>
                <a:gd name="connsiteY40" fmla="*/ 369094 h 423862"/>
                <a:gd name="connsiteX41" fmla="*/ 2578894 w 2821782"/>
                <a:gd name="connsiteY41" fmla="*/ 404812 h 423862"/>
                <a:gd name="connsiteX42" fmla="*/ 2555082 w 2821782"/>
                <a:gd name="connsiteY42" fmla="*/ 421481 h 423862"/>
                <a:gd name="connsiteX43" fmla="*/ 2536032 w 2821782"/>
                <a:gd name="connsiteY43" fmla="*/ 423862 h 423862"/>
                <a:gd name="connsiteX44" fmla="*/ 2502694 w 2821782"/>
                <a:gd name="connsiteY44" fmla="*/ 419100 h 423862"/>
                <a:gd name="connsiteX45" fmla="*/ 2469357 w 2821782"/>
                <a:gd name="connsiteY45" fmla="*/ 409575 h 423862"/>
                <a:gd name="connsiteX46" fmla="*/ 2390775 w 2821782"/>
                <a:gd name="connsiteY46" fmla="*/ 376237 h 423862"/>
                <a:gd name="connsiteX47" fmla="*/ 2364582 w 2821782"/>
                <a:gd name="connsiteY47" fmla="*/ 373856 h 423862"/>
                <a:gd name="connsiteX48" fmla="*/ 2033588 w 2821782"/>
                <a:gd name="connsiteY48" fmla="*/ 378619 h 423862"/>
                <a:gd name="connsiteX49" fmla="*/ 1426369 w 2821782"/>
                <a:gd name="connsiteY49" fmla="*/ 3833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1782" h="423862">
                  <a:moveTo>
                    <a:pt x="1426369" y="383381"/>
                  </a:moveTo>
                  <a:lnTo>
                    <a:pt x="814388" y="392906"/>
                  </a:lnTo>
                  <a:lnTo>
                    <a:pt x="357188" y="397669"/>
                  </a:lnTo>
                  <a:lnTo>
                    <a:pt x="242888" y="397669"/>
                  </a:lnTo>
                  <a:lnTo>
                    <a:pt x="195263" y="395287"/>
                  </a:lnTo>
                  <a:lnTo>
                    <a:pt x="150019" y="388144"/>
                  </a:lnTo>
                  <a:lnTo>
                    <a:pt x="104775" y="373856"/>
                  </a:lnTo>
                  <a:lnTo>
                    <a:pt x="64294" y="357187"/>
                  </a:lnTo>
                  <a:lnTo>
                    <a:pt x="30957" y="333375"/>
                  </a:lnTo>
                  <a:lnTo>
                    <a:pt x="11907" y="309562"/>
                  </a:lnTo>
                  <a:lnTo>
                    <a:pt x="0" y="283369"/>
                  </a:lnTo>
                  <a:lnTo>
                    <a:pt x="0" y="259556"/>
                  </a:lnTo>
                  <a:lnTo>
                    <a:pt x="16669" y="230981"/>
                  </a:lnTo>
                  <a:lnTo>
                    <a:pt x="42863" y="211931"/>
                  </a:lnTo>
                  <a:lnTo>
                    <a:pt x="85725" y="190500"/>
                  </a:lnTo>
                  <a:lnTo>
                    <a:pt x="161925" y="169069"/>
                  </a:lnTo>
                  <a:lnTo>
                    <a:pt x="269082" y="150019"/>
                  </a:lnTo>
                  <a:lnTo>
                    <a:pt x="385763" y="145256"/>
                  </a:lnTo>
                  <a:lnTo>
                    <a:pt x="635794" y="154781"/>
                  </a:lnTo>
                  <a:lnTo>
                    <a:pt x="1128713" y="161925"/>
                  </a:lnTo>
                  <a:lnTo>
                    <a:pt x="1659732" y="161925"/>
                  </a:lnTo>
                  <a:lnTo>
                    <a:pt x="2205038" y="154781"/>
                  </a:lnTo>
                  <a:lnTo>
                    <a:pt x="2462213" y="150019"/>
                  </a:lnTo>
                  <a:lnTo>
                    <a:pt x="2526507" y="147637"/>
                  </a:lnTo>
                  <a:lnTo>
                    <a:pt x="2564607" y="145256"/>
                  </a:lnTo>
                  <a:lnTo>
                    <a:pt x="2597944" y="133350"/>
                  </a:lnTo>
                  <a:lnTo>
                    <a:pt x="2638425" y="114300"/>
                  </a:lnTo>
                  <a:lnTo>
                    <a:pt x="2688432" y="80962"/>
                  </a:lnTo>
                  <a:lnTo>
                    <a:pt x="2736057" y="38100"/>
                  </a:lnTo>
                  <a:lnTo>
                    <a:pt x="2764632" y="14287"/>
                  </a:lnTo>
                  <a:lnTo>
                    <a:pt x="2786063" y="0"/>
                  </a:lnTo>
                  <a:lnTo>
                    <a:pt x="2802732" y="0"/>
                  </a:lnTo>
                  <a:lnTo>
                    <a:pt x="2817019" y="2381"/>
                  </a:lnTo>
                  <a:lnTo>
                    <a:pt x="2821782" y="9525"/>
                  </a:lnTo>
                  <a:lnTo>
                    <a:pt x="2819400" y="26194"/>
                  </a:lnTo>
                  <a:lnTo>
                    <a:pt x="2800350" y="83344"/>
                  </a:lnTo>
                  <a:lnTo>
                    <a:pt x="2762250" y="180975"/>
                  </a:lnTo>
                  <a:lnTo>
                    <a:pt x="2733675" y="245269"/>
                  </a:lnTo>
                  <a:lnTo>
                    <a:pt x="2702719" y="292894"/>
                  </a:lnTo>
                  <a:lnTo>
                    <a:pt x="2669382" y="333375"/>
                  </a:lnTo>
                  <a:lnTo>
                    <a:pt x="2628900" y="369094"/>
                  </a:lnTo>
                  <a:lnTo>
                    <a:pt x="2578894" y="404812"/>
                  </a:lnTo>
                  <a:lnTo>
                    <a:pt x="2555082" y="421481"/>
                  </a:lnTo>
                  <a:lnTo>
                    <a:pt x="2536032" y="423862"/>
                  </a:lnTo>
                  <a:lnTo>
                    <a:pt x="2502694" y="419100"/>
                  </a:lnTo>
                  <a:lnTo>
                    <a:pt x="2469357" y="409575"/>
                  </a:lnTo>
                  <a:lnTo>
                    <a:pt x="2390775" y="376237"/>
                  </a:lnTo>
                  <a:lnTo>
                    <a:pt x="2364582" y="373856"/>
                  </a:lnTo>
                  <a:lnTo>
                    <a:pt x="2033588" y="378619"/>
                  </a:lnTo>
                  <a:lnTo>
                    <a:pt x="1426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890EFF9-3C68-D040-B25C-A941B833A879}"/>
                </a:ext>
              </a:extLst>
            </p:cNvPr>
            <p:cNvSpPr/>
            <p:nvPr/>
          </p:nvSpPr>
          <p:spPr>
            <a:xfrm>
              <a:off x="5553075" y="1754188"/>
              <a:ext cx="598488" cy="819150"/>
            </a:xfrm>
            <a:custGeom>
              <a:avLst/>
              <a:gdLst>
                <a:gd name="connsiteX0" fmla="*/ 100013 w 597694"/>
                <a:gd name="connsiteY0" fmla="*/ 561975 h 819150"/>
                <a:gd name="connsiteX1" fmla="*/ 178594 w 597694"/>
                <a:gd name="connsiteY1" fmla="*/ 373857 h 819150"/>
                <a:gd name="connsiteX2" fmla="*/ 216694 w 597694"/>
                <a:gd name="connsiteY2" fmla="*/ 271463 h 819150"/>
                <a:gd name="connsiteX3" fmla="*/ 235744 w 597694"/>
                <a:gd name="connsiteY3" fmla="*/ 204788 h 819150"/>
                <a:gd name="connsiteX4" fmla="*/ 238125 w 597694"/>
                <a:gd name="connsiteY4" fmla="*/ 178594 h 819150"/>
                <a:gd name="connsiteX5" fmla="*/ 238125 w 597694"/>
                <a:gd name="connsiteY5" fmla="*/ 147638 h 819150"/>
                <a:gd name="connsiteX6" fmla="*/ 230981 w 597694"/>
                <a:gd name="connsiteY6" fmla="*/ 128588 h 819150"/>
                <a:gd name="connsiteX7" fmla="*/ 219075 w 597694"/>
                <a:gd name="connsiteY7" fmla="*/ 100013 h 819150"/>
                <a:gd name="connsiteX8" fmla="*/ 164306 w 597694"/>
                <a:gd name="connsiteY8" fmla="*/ 14288 h 819150"/>
                <a:gd name="connsiteX9" fmla="*/ 402431 w 597694"/>
                <a:gd name="connsiteY9" fmla="*/ 0 h 819150"/>
                <a:gd name="connsiteX10" fmla="*/ 523875 w 597694"/>
                <a:gd name="connsiteY10" fmla="*/ 111919 h 819150"/>
                <a:gd name="connsiteX11" fmla="*/ 573881 w 597694"/>
                <a:gd name="connsiteY11" fmla="*/ 152400 h 819150"/>
                <a:gd name="connsiteX12" fmla="*/ 585788 w 597694"/>
                <a:gd name="connsiteY12" fmla="*/ 164307 h 819150"/>
                <a:gd name="connsiteX13" fmla="*/ 595313 w 597694"/>
                <a:gd name="connsiteY13" fmla="*/ 180975 h 819150"/>
                <a:gd name="connsiteX14" fmla="*/ 597694 w 597694"/>
                <a:gd name="connsiteY14" fmla="*/ 197644 h 819150"/>
                <a:gd name="connsiteX15" fmla="*/ 590550 w 597694"/>
                <a:gd name="connsiteY15" fmla="*/ 223838 h 819150"/>
                <a:gd name="connsiteX16" fmla="*/ 573881 w 597694"/>
                <a:gd name="connsiteY16" fmla="*/ 240507 h 819150"/>
                <a:gd name="connsiteX17" fmla="*/ 528638 w 597694"/>
                <a:gd name="connsiteY17" fmla="*/ 259557 h 819150"/>
                <a:gd name="connsiteX18" fmla="*/ 504825 w 597694"/>
                <a:gd name="connsiteY18" fmla="*/ 269082 h 819150"/>
                <a:gd name="connsiteX19" fmla="*/ 411956 w 597694"/>
                <a:gd name="connsiteY19" fmla="*/ 385763 h 819150"/>
                <a:gd name="connsiteX20" fmla="*/ 269081 w 597694"/>
                <a:gd name="connsiteY20" fmla="*/ 552450 h 819150"/>
                <a:gd name="connsiteX21" fmla="*/ 90488 w 597694"/>
                <a:gd name="connsiteY21" fmla="*/ 752475 h 819150"/>
                <a:gd name="connsiteX22" fmla="*/ 66675 w 597694"/>
                <a:gd name="connsiteY22" fmla="*/ 812007 h 819150"/>
                <a:gd name="connsiteX23" fmla="*/ 0 w 597694"/>
                <a:gd name="connsiteY23" fmla="*/ 819150 h 819150"/>
                <a:gd name="connsiteX24" fmla="*/ 26194 w 597694"/>
                <a:gd name="connsiteY24" fmla="*/ 733425 h 819150"/>
                <a:gd name="connsiteX25" fmla="*/ 100013 w 597694"/>
                <a:gd name="connsiteY25" fmla="*/ 5619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819150">
                  <a:moveTo>
                    <a:pt x="100013" y="561975"/>
                  </a:moveTo>
                  <a:lnTo>
                    <a:pt x="178594" y="373857"/>
                  </a:lnTo>
                  <a:lnTo>
                    <a:pt x="216694" y="271463"/>
                  </a:lnTo>
                  <a:lnTo>
                    <a:pt x="235744" y="204788"/>
                  </a:lnTo>
                  <a:lnTo>
                    <a:pt x="238125" y="178594"/>
                  </a:lnTo>
                  <a:lnTo>
                    <a:pt x="238125" y="147638"/>
                  </a:lnTo>
                  <a:lnTo>
                    <a:pt x="230981" y="128588"/>
                  </a:lnTo>
                  <a:lnTo>
                    <a:pt x="219075" y="100013"/>
                  </a:lnTo>
                  <a:lnTo>
                    <a:pt x="164306" y="14288"/>
                  </a:lnTo>
                  <a:lnTo>
                    <a:pt x="402431" y="0"/>
                  </a:lnTo>
                  <a:lnTo>
                    <a:pt x="523875" y="111919"/>
                  </a:lnTo>
                  <a:lnTo>
                    <a:pt x="573881" y="152400"/>
                  </a:lnTo>
                  <a:lnTo>
                    <a:pt x="585788" y="164307"/>
                  </a:lnTo>
                  <a:lnTo>
                    <a:pt x="595313" y="180975"/>
                  </a:lnTo>
                  <a:lnTo>
                    <a:pt x="597694" y="197644"/>
                  </a:lnTo>
                  <a:lnTo>
                    <a:pt x="590550" y="223838"/>
                  </a:lnTo>
                  <a:lnTo>
                    <a:pt x="573881" y="240507"/>
                  </a:lnTo>
                  <a:lnTo>
                    <a:pt x="528638" y="259557"/>
                  </a:lnTo>
                  <a:lnTo>
                    <a:pt x="504825" y="269082"/>
                  </a:lnTo>
                  <a:lnTo>
                    <a:pt x="411956" y="385763"/>
                  </a:lnTo>
                  <a:lnTo>
                    <a:pt x="269081" y="552450"/>
                  </a:lnTo>
                  <a:lnTo>
                    <a:pt x="90488" y="752475"/>
                  </a:lnTo>
                  <a:lnTo>
                    <a:pt x="66675" y="812007"/>
                  </a:lnTo>
                  <a:lnTo>
                    <a:pt x="0" y="819150"/>
                  </a:lnTo>
                  <a:lnTo>
                    <a:pt x="26194" y="733425"/>
                  </a:lnTo>
                  <a:lnTo>
                    <a:pt x="1000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ABC84A8-9A77-C94C-931F-B5D220EFE7E1}"/>
                </a:ext>
              </a:extLst>
            </p:cNvPr>
            <p:cNvSpPr/>
            <p:nvPr/>
          </p:nvSpPr>
          <p:spPr>
            <a:xfrm rot="16200000">
              <a:off x="4883943" y="2663032"/>
              <a:ext cx="2405063" cy="1670050"/>
            </a:xfrm>
            <a:custGeom>
              <a:avLst/>
              <a:gdLst>
                <a:gd name="connsiteX0" fmla="*/ 950119 w 2405063"/>
                <a:gd name="connsiteY0" fmla="*/ 1626393 h 1669256"/>
                <a:gd name="connsiteX1" fmla="*/ 500063 w 2405063"/>
                <a:gd name="connsiteY1" fmla="*/ 1616868 h 1669256"/>
                <a:gd name="connsiteX2" fmla="*/ 283369 w 2405063"/>
                <a:gd name="connsiteY2" fmla="*/ 1616868 h 1669256"/>
                <a:gd name="connsiteX3" fmla="*/ 188119 w 2405063"/>
                <a:gd name="connsiteY3" fmla="*/ 1609725 h 1669256"/>
                <a:gd name="connsiteX4" fmla="*/ 133350 w 2405063"/>
                <a:gd name="connsiteY4" fmla="*/ 1602581 h 1669256"/>
                <a:gd name="connsiteX5" fmla="*/ 109538 w 2405063"/>
                <a:gd name="connsiteY5" fmla="*/ 1597818 h 1669256"/>
                <a:gd name="connsiteX6" fmla="*/ 76200 w 2405063"/>
                <a:gd name="connsiteY6" fmla="*/ 1585912 h 1669256"/>
                <a:gd name="connsiteX7" fmla="*/ 47625 w 2405063"/>
                <a:gd name="connsiteY7" fmla="*/ 1569243 h 1669256"/>
                <a:gd name="connsiteX8" fmla="*/ 26194 w 2405063"/>
                <a:gd name="connsiteY8" fmla="*/ 1550193 h 1669256"/>
                <a:gd name="connsiteX9" fmla="*/ 11906 w 2405063"/>
                <a:gd name="connsiteY9" fmla="*/ 1531143 h 1669256"/>
                <a:gd name="connsiteX10" fmla="*/ 2381 w 2405063"/>
                <a:gd name="connsiteY10" fmla="*/ 1507331 h 1669256"/>
                <a:gd name="connsiteX11" fmla="*/ 0 w 2405063"/>
                <a:gd name="connsiteY11" fmla="*/ 1483518 h 1669256"/>
                <a:gd name="connsiteX12" fmla="*/ 0 w 2405063"/>
                <a:gd name="connsiteY12" fmla="*/ 1462087 h 1669256"/>
                <a:gd name="connsiteX13" fmla="*/ 9525 w 2405063"/>
                <a:gd name="connsiteY13" fmla="*/ 1438275 h 1669256"/>
                <a:gd name="connsiteX14" fmla="*/ 23813 w 2405063"/>
                <a:gd name="connsiteY14" fmla="*/ 1421606 h 1669256"/>
                <a:gd name="connsiteX15" fmla="*/ 50006 w 2405063"/>
                <a:gd name="connsiteY15" fmla="*/ 1397793 h 1669256"/>
                <a:gd name="connsiteX16" fmla="*/ 121444 w 2405063"/>
                <a:gd name="connsiteY16" fmla="*/ 1364456 h 1669256"/>
                <a:gd name="connsiteX17" fmla="*/ 280988 w 2405063"/>
                <a:gd name="connsiteY17" fmla="*/ 1369218 h 1669256"/>
                <a:gd name="connsiteX18" fmla="*/ 550069 w 2405063"/>
                <a:gd name="connsiteY18" fmla="*/ 1385887 h 1669256"/>
                <a:gd name="connsiteX19" fmla="*/ 847725 w 2405063"/>
                <a:gd name="connsiteY19" fmla="*/ 1388268 h 1669256"/>
                <a:gd name="connsiteX20" fmla="*/ 1016794 w 2405063"/>
                <a:gd name="connsiteY20" fmla="*/ 1390650 h 1669256"/>
                <a:gd name="connsiteX21" fmla="*/ 1562100 w 2405063"/>
                <a:gd name="connsiteY21" fmla="*/ 1393031 h 1669256"/>
                <a:gd name="connsiteX22" fmla="*/ 1743075 w 2405063"/>
                <a:gd name="connsiteY22" fmla="*/ 1390650 h 1669256"/>
                <a:gd name="connsiteX23" fmla="*/ 2019300 w 2405063"/>
                <a:gd name="connsiteY23" fmla="*/ 1393031 h 1669256"/>
                <a:gd name="connsiteX24" fmla="*/ 2105025 w 2405063"/>
                <a:gd name="connsiteY24" fmla="*/ 1390650 h 1669256"/>
                <a:gd name="connsiteX25" fmla="*/ 2150269 w 2405063"/>
                <a:gd name="connsiteY25" fmla="*/ 1388268 h 1669256"/>
                <a:gd name="connsiteX26" fmla="*/ 2174081 w 2405063"/>
                <a:gd name="connsiteY26" fmla="*/ 1378743 h 1669256"/>
                <a:gd name="connsiteX27" fmla="*/ 2195513 w 2405063"/>
                <a:gd name="connsiteY27" fmla="*/ 1357312 h 1669256"/>
                <a:gd name="connsiteX28" fmla="*/ 2205038 w 2405063"/>
                <a:gd name="connsiteY28" fmla="*/ 1331118 h 1669256"/>
                <a:gd name="connsiteX29" fmla="*/ 2207419 w 2405063"/>
                <a:gd name="connsiteY29" fmla="*/ 1295400 h 1669256"/>
                <a:gd name="connsiteX30" fmla="*/ 2157413 w 2405063"/>
                <a:gd name="connsiteY30" fmla="*/ 966787 h 1669256"/>
                <a:gd name="connsiteX31" fmla="*/ 2107406 w 2405063"/>
                <a:gd name="connsiteY31" fmla="*/ 631031 h 1669256"/>
                <a:gd name="connsiteX32" fmla="*/ 2047875 w 2405063"/>
                <a:gd name="connsiteY32" fmla="*/ 228600 h 1669256"/>
                <a:gd name="connsiteX33" fmla="*/ 2024063 w 2405063"/>
                <a:gd name="connsiteY33" fmla="*/ 64293 h 1669256"/>
                <a:gd name="connsiteX34" fmla="*/ 2178844 w 2405063"/>
                <a:gd name="connsiteY34" fmla="*/ 0 h 1669256"/>
                <a:gd name="connsiteX35" fmla="*/ 2188369 w 2405063"/>
                <a:gd name="connsiteY35" fmla="*/ 150018 h 1669256"/>
                <a:gd name="connsiteX36" fmla="*/ 2188369 w 2405063"/>
                <a:gd name="connsiteY36" fmla="*/ 323850 h 1669256"/>
                <a:gd name="connsiteX37" fmla="*/ 2202656 w 2405063"/>
                <a:gd name="connsiteY37" fmla="*/ 402431 h 1669256"/>
                <a:gd name="connsiteX38" fmla="*/ 2269331 w 2405063"/>
                <a:gd name="connsiteY38" fmla="*/ 702468 h 1669256"/>
                <a:gd name="connsiteX39" fmla="*/ 2319338 w 2405063"/>
                <a:gd name="connsiteY39" fmla="*/ 962025 h 1669256"/>
                <a:gd name="connsiteX40" fmla="*/ 2362200 w 2405063"/>
                <a:gd name="connsiteY40" fmla="*/ 1171575 h 1669256"/>
                <a:gd name="connsiteX41" fmla="*/ 2402681 w 2405063"/>
                <a:gd name="connsiteY41" fmla="*/ 1354931 h 1669256"/>
                <a:gd name="connsiteX42" fmla="*/ 2405063 w 2405063"/>
                <a:gd name="connsiteY42" fmla="*/ 1369218 h 1669256"/>
                <a:gd name="connsiteX43" fmla="*/ 2400300 w 2405063"/>
                <a:gd name="connsiteY43" fmla="*/ 1385887 h 1669256"/>
                <a:gd name="connsiteX44" fmla="*/ 2347913 w 2405063"/>
                <a:gd name="connsiteY44" fmla="*/ 1495425 h 1669256"/>
                <a:gd name="connsiteX45" fmla="*/ 2269331 w 2405063"/>
                <a:gd name="connsiteY45" fmla="*/ 1624012 h 1669256"/>
                <a:gd name="connsiteX46" fmla="*/ 2259806 w 2405063"/>
                <a:gd name="connsiteY46" fmla="*/ 1645443 h 1669256"/>
                <a:gd name="connsiteX47" fmla="*/ 2247900 w 2405063"/>
                <a:gd name="connsiteY47" fmla="*/ 1659731 h 1669256"/>
                <a:gd name="connsiteX48" fmla="*/ 2226469 w 2405063"/>
                <a:gd name="connsiteY48" fmla="*/ 1669256 h 1669256"/>
                <a:gd name="connsiteX49" fmla="*/ 2193131 w 2405063"/>
                <a:gd name="connsiteY49" fmla="*/ 1666875 h 1669256"/>
                <a:gd name="connsiteX50" fmla="*/ 2159794 w 2405063"/>
                <a:gd name="connsiteY50" fmla="*/ 1657350 h 1669256"/>
                <a:gd name="connsiteX51" fmla="*/ 2112169 w 2405063"/>
                <a:gd name="connsiteY51" fmla="*/ 1635918 h 1669256"/>
                <a:gd name="connsiteX52" fmla="*/ 1847850 w 2405063"/>
                <a:gd name="connsiteY52" fmla="*/ 1635918 h 1669256"/>
                <a:gd name="connsiteX53" fmla="*/ 1378744 w 2405063"/>
                <a:gd name="connsiteY53" fmla="*/ 1631156 h 1669256"/>
                <a:gd name="connsiteX54" fmla="*/ 950119 w 2405063"/>
                <a:gd name="connsiteY54" fmla="*/ 1626393 h 166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5063" h="1669256">
                  <a:moveTo>
                    <a:pt x="950119" y="1626393"/>
                  </a:moveTo>
                  <a:lnTo>
                    <a:pt x="500063" y="1616868"/>
                  </a:lnTo>
                  <a:lnTo>
                    <a:pt x="283369" y="1616868"/>
                  </a:lnTo>
                  <a:lnTo>
                    <a:pt x="188119" y="1609725"/>
                  </a:lnTo>
                  <a:lnTo>
                    <a:pt x="133350" y="1602581"/>
                  </a:lnTo>
                  <a:lnTo>
                    <a:pt x="109538" y="1597818"/>
                  </a:lnTo>
                  <a:lnTo>
                    <a:pt x="76200" y="1585912"/>
                  </a:lnTo>
                  <a:lnTo>
                    <a:pt x="47625" y="1569243"/>
                  </a:lnTo>
                  <a:lnTo>
                    <a:pt x="26194" y="1550193"/>
                  </a:lnTo>
                  <a:lnTo>
                    <a:pt x="11906" y="1531143"/>
                  </a:lnTo>
                  <a:lnTo>
                    <a:pt x="2381" y="1507331"/>
                  </a:lnTo>
                  <a:lnTo>
                    <a:pt x="0" y="1483518"/>
                  </a:lnTo>
                  <a:lnTo>
                    <a:pt x="0" y="1462087"/>
                  </a:lnTo>
                  <a:lnTo>
                    <a:pt x="9525" y="1438275"/>
                  </a:lnTo>
                  <a:lnTo>
                    <a:pt x="23813" y="1421606"/>
                  </a:lnTo>
                  <a:lnTo>
                    <a:pt x="50006" y="1397793"/>
                  </a:lnTo>
                  <a:lnTo>
                    <a:pt x="121444" y="1364456"/>
                  </a:lnTo>
                  <a:lnTo>
                    <a:pt x="280988" y="1369218"/>
                  </a:lnTo>
                  <a:lnTo>
                    <a:pt x="550069" y="1385887"/>
                  </a:lnTo>
                  <a:lnTo>
                    <a:pt x="847725" y="1388268"/>
                  </a:lnTo>
                  <a:lnTo>
                    <a:pt x="1016794" y="1390650"/>
                  </a:lnTo>
                  <a:lnTo>
                    <a:pt x="1562100" y="1393031"/>
                  </a:lnTo>
                  <a:lnTo>
                    <a:pt x="1743075" y="1390650"/>
                  </a:lnTo>
                  <a:lnTo>
                    <a:pt x="2019300" y="1393031"/>
                  </a:lnTo>
                  <a:lnTo>
                    <a:pt x="2105025" y="1390650"/>
                  </a:lnTo>
                  <a:lnTo>
                    <a:pt x="2150269" y="1388268"/>
                  </a:lnTo>
                  <a:lnTo>
                    <a:pt x="2174081" y="1378743"/>
                  </a:lnTo>
                  <a:lnTo>
                    <a:pt x="2195513" y="1357312"/>
                  </a:lnTo>
                  <a:lnTo>
                    <a:pt x="2205038" y="1331118"/>
                  </a:lnTo>
                  <a:lnTo>
                    <a:pt x="2207419" y="1295400"/>
                  </a:lnTo>
                  <a:lnTo>
                    <a:pt x="2157413" y="966787"/>
                  </a:lnTo>
                  <a:lnTo>
                    <a:pt x="2107406" y="631031"/>
                  </a:lnTo>
                  <a:lnTo>
                    <a:pt x="2047875" y="228600"/>
                  </a:lnTo>
                  <a:lnTo>
                    <a:pt x="2024063" y="64293"/>
                  </a:lnTo>
                  <a:lnTo>
                    <a:pt x="2178844" y="0"/>
                  </a:lnTo>
                  <a:lnTo>
                    <a:pt x="2188369" y="150018"/>
                  </a:lnTo>
                  <a:lnTo>
                    <a:pt x="2188369" y="323850"/>
                  </a:lnTo>
                  <a:lnTo>
                    <a:pt x="2202656" y="402431"/>
                  </a:lnTo>
                  <a:lnTo>
                    <a:pt x="2269331" y="702468"/>
                  </a:lnTo>
                  <a:lnTo>
                    <a:pt x="2319338" y="962025"/>
                  </a:lnTo>
                  <a:lnTo>
                    <a:pt x="2362200" y="1171575"/>
                  </a:lnTo>
                  <a:lnTo>
                    <a:pt x="2402681" y="1354931"/>
                  </a:lnTo>
                  <a:lnTo>
                    <a:pt x="2405063" y="1369218"/>
                  </a:lnTo>
                  <a:lnTo>
                    <a:pt x="2400300" y="1385887"/>
                  </a:lnTo>
                  <a:lnTo>
                    <a:pt x="2347913" y="1495425"/>
                  </a:lnTo>
                  <a:lnTo>
                    <a:pt x="2269331" y="1624012"/>
                  </a:lnTo>
                  <a:lnTo>
                    <a:pt x="2259806" y="1645443"/>
                  </a:lnTo>
                  <a:lnTo>
                    <a:pt x="2247900" y="1659731"/>
                  </a:lnTo>
                  <a:lnTo>
                    <a:pt x="2226469" y="1669256"/>
                  </a:lnTo>
                  <a:lnTo>
                    <a:pt x="2193131" y="1666875"/>
                  </a:lnTo>
                  <a:lnTo>
                    <a:pt x="2159794" y="1657350"/>
                  </a:lnTo>
                  <a:lnTo>
                    <a:pt x="2112169" y="1635918"/>
                  </a:lnTo>
                  <a:lnTo>
                    <a:pt x="1847850" y="1635918"/>
                  </a:lnTo>
                  <a:lnTo>
                    <a:pt x="1378744" y="1631156"/>
                  </a:lnTo>
                  <a:lnTo>
                    <a:pt x="950119" y="1626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A227659-F3CB-C643-BDD1-D3D661B5E373}"/>
                </a:ext>
              </a:extLst>
            </p:cNvPr>
            <p:cNvSpPr/>
            <p:nvPr/>
          </p:nvSpPr>
          <p:spPr>
            <a:xfrm>
              <a:off x="5305425" y="2954338"/>
              <a:ext cx="1400175" cy="342900"/>
            </a:xfrm>
            <a:custGeom>
              <a:avLst/>
              <a:gdLst>
                <a:gd name="connsiteX0" fmla="*/ 733425 w 1400175"/>
                <a:gd name="connsiteY0" fmla="*/ 264319 h 342900"/>
                <a:gd name="connsiteX1" fmla="*/ 300038 w 1400175"/>
                <a:gd name="connsiteY1" fmla="*/ 330994 h 342900"/>
                <a:gd name="connsiteX2" fmla="*/ 242888 w 1400175"/>
                <a:gd name="connsiteY2" fmla="*/ 342900 h 342900"/>
                <a:gd name="connsiteX3" fmla="*/ 169069 w 1400175"/>
                <a:gd name="connsiteY3" fmla="*/ 335757 h 342900"/>
                <a:gd name="connsiteX4" fmla="*/ 9525 w 1400175"/>
                <a:gd name="connsiteY4" fmla="*/ 302419 h 342900"/>
                <a:gd name="connsiteX5" fmla="*/ 0 w 1400175"/>
                <a:gd name="connsiteY5" fmla="*/ 188119 h 342900"/>
                <a:gd name="connsiteX6" fmla="*/ 238125 w 1400175"/>
                <a:gd name="connsiteY6" fmla="*/ 183357 h 342900"/>
                <a:gd name="connsiteX7" fmla="*/ 357188 w 1400175"/>
                <a:gd name="connsiteY7" fmla="*/ 169069 h 342900"/>
                <a:gd name="connsiteX8" fmla="*/ 519113 w 1400175"/>
                <a:gd name="connsiteY8" fmla="*/ 142875 h 342900"/>
                <a:gd name="connsiteX9" fmla="*/ 673894 w 1400175"/>
                <a:gd name="connsiteY9" fmla="*/ 109538 h 342900"/>
                <a:gd name="connsiteX10" fmla="*/ 776288 w 1400175"/>
                <a:gd name="connsiteY10" fmla="*/ 90488 h 342900"/>
                <a:gd name="connsiteX11" fmla="*/ 859631 w 1400175"/>
                <a:gd name="connsiteY11" fmla="*/ 78582 h 342900"/>
                <a:gd name="connsiteX12" fmla="*/ 978694 w 1400175"/>
                <a:gd name="connsiteY12" fmla="*/ 57150 h 342900"/>
                <a:gd name="connsiteX13" fmla="*/ 1081088 w 1400175"/>
                <a:gd name="connsiteY13" fmla="*/ 30957 h 342900"/>
                <a:gd name="connsiteX14" fmla="*/ 1169194 w 1400175"/>
                <a:gd name="connsiteY14" fmla="*/ 0 h 342900"/>
                <a:gd name="connsiteX15" fmla="*/ 1393031 w 1400175"/>
                <a:gd name="connsiteY15" fmla="*/ 0 h 342900"/>
                <a:gd name="connsiteX16" fmla="*/ 1400175 w 1400175"/>
                <a:gd name="connsiteY16" fmla="*/ 178594 h 342900"/>
                <a:gd name="connsiteX17" fmla="*/ 1202531 w 1400175"/>
                <a:gd name="connsiteY17" fmla="*/ 202407 h 342900"/>
                <a:gd name="connsiteX18" fmla="*/ 1012031 w 1400175"/>
                <a:gd name="connsiteY18" fmla="*/ 228600 h 342900"/>
                <a:gd name="connsiteX19" fmla="*/ 733425 w 1400175"/>
                <a:gd name="connsiteY19" fmla="*/ 26431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0175" h="342900">
                  <a:moveTo>
                    <a:pt x="733425" y="264319"/>
                  </a:moveTo>
                  <a:lnTo>
                    <a:pt x="300038" y="330994"/>
                  </a:lnTo>
                  <a:lnTo>
                    <a:pt x="242888" y="342900"/>
                  </a:lnTo>
                  <a:lnTo>
                    <a:pt x="169069" y="335757"/>
                  </a:lnTo>
                  <a:lnTo>
                    <a:pt x="9525" y="302419"/>
                  </a:lnTo>
                  <a:lnTo>
                    <a:pt x="0" y="188119"/>
                  </a:lnTo>
                  <a:lnTo>
                    <a:pt x="238125" y="183357"/>
                  </a:lnTo>
                  <a:lnTo>
                    <a:pt x="357188" y="169069"/>
                  </a:lnTo>
                  <a:lnTo>
                    <a:pt x="519113" y="142875"/>
                  </a:lnTo>
                  <a:lnTo>
                    <a:pt x="673894" y="109538"/>
                  </a:lnTo>
                  <a:lnTo>
                    <a:pt x="776288" y="90488"/>
                  </a:lnTo>
                  <a:lnTo>
                    <a:pt x="859631" y="78582"/>
                  </a:lnTo>
                  <a:lnTo>
                    <a:pt x="978694" y="57150"/>
                  </a:lnTo>
                  <a:lnTo>
                    <a:pt x="1081088" y="30957"/>
                  </a:lnTo>
                  <a:lnTo>
                    <a:pt x="1169194" y="0"/>
                  </a:lnTo>
                  <a:lnTo>
                    <a:pt x="1393031" y="0"/>
                  </a:lnTo>
                  <a:lnTo>
                    <a:pt x="1400175" y="178594"/>
                  </a:lnTo>
                  <a:lnTo>
                    <a:pt x="1202531" y="202407"/>
                  </a:lnTo>
                  <a:lnTo>
                    <a:pt x="1012031" y="2286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A363052-9379-1247-B27C-3AD02DAF29BE}"/>
                </a:ext>
              </a:extLst>
            </p:cNvPr>
            <p:cNvSpPr/>
            <p:nvPr/>
          </p:nvSpPr>
          <p:spPr>
            <a:xfrm>
              <a:off x="5318125" y="3667125"/>
              <a:ext cx="1400175" cy="323850"/>
            </a:xfrm>
            <a:custGeom>
              <a:avLst/>
              <a:gdLst>
                <a:gd name="connsiteX0" fmla="*/ 685800 w 1400175"/>
                <a:gd name="connsiteY0" fmla="*/ 261938 h 323850"/>
                <a:gd name="connsiteX1" fmla="*/ 309563 w 1400175"/>
                <a:gd name="connsiteY1" fmla="*/ 300038 h 323850"/>
                <a:gd name="connsiteX2" fmla="*/ 250032 w 1400175"/>
                <a:gd name="connsiteY2" fmla="*/ 309563 h 323850"/>
                <a:gd name="connsiteX3" fmla="*/ 2382 w 1400175"/>
                <a:gd name="connsiteY3" fmla="*/ 323850 h 323850"/>
                <a:gd name="connsiteX4" fmla="*/ 0 w 1400175"/>
                <a:gd name="connsiteY4" fmla="*/ 173831 h 323850"/>
                <a:gd name="connsiteX5" fmla="*/ 300038 w 1400175"/>
                <a:gd name="connsiteY5" fmla="*/ 138113 h 323850"/>
                <a:gd name="connsiteX6" fmla="*/ 852488 w 1400175"/>
                <a:gd name="connsiteY6" fmla="*/ 71438 h 323850"/>
                <a:gd name="connsiteX7" fmla="*/ 1400175 w 1400175"/>
                <a:gd name="connsiteY7" fmla="*/ 0 h 323850"/>
                <a:gd name="connsiteX8" fmla="*/ 1400175 w 1400175"/>
                <a:gd name="connsiteY8" fmla="*/ 178594 h 323850"/>
                <a:gd name="connsiteX9" fmla="*/ 1057275 w 1400175"/>
                <a:gd name="connsiteY9" fmla="*/ 219075 h 323850"/>
                <a:gd name="connsiteX10" fmla="*/ 685800 w 1400175"/>
                <a:gd name="connsiteY10" fmla="*/ 26193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175" h="323850">
                  <a:moveTo>
                    <a:pt x="685800" y="261938"/>
                  </a:moveTo>
                  <a:lnTo>
                    <a:pt x="309563" y="300038"/>
                  </a:lnTo>
                  <a:lnTo>
                    <a:pt x="250032" y="309563"/>
                  </a:lnTo>
                  <a:lnTo>
                    <a:pt x="2382" y="323850"/>
                  </a:lnTo>
                  <a:lnTo>
                    <a:pt x="0" y="173831"/>
                  </a:lnTo>
                  <a:lnTo>
                    <a:pt x="300038" y="138113"/>
                  </a:lnTo>
                  <a:lnTo>
                    <a:pt x="852488" y="71438"/>
                  </a:lnTo>
                  <a:lnTo>
                    <a:pt x="1400175" y="0"/>
                  </a:lnTo>
                  <a:lnTo>
                    <a:pt x="1400175" y="178594"/>
                  </a:lnTo>
                  <a:lnTo>
                    <a:pt x="1057275" y="219075"/>
                  </a:lnTo>
                  <a:lnTo>
                    <a:pt x="685800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8892A4B-0F61-7645-B969-D77F239D06FB}"/>
                </a:ext>
              </a:extLst>
            </p:cNvPr>
            <p:cNvSpPr/>
            <p:nvPr/>
          </p:nvSpPr>
          <p:spPr>
            <a:xfrm>
              <a:off x="5291138" y="4400550"/>
              <a:ext cx="1400175" cy="280988"/>
            </a:xfrm>
            <a:custGeom>
              <a:avLst/>
              <a:gdLst>
                <a:gd name="connsiteX0" fmla="*/ 769143 w 1400175"/>
                <a:gd name="connsiteY0" fmla="*/ 230981 h 280988"/>
                <a:gd name="connsiteX1" fmla="*/ 302418 w 1400175"/>
                <a:gd name="connsiteY1" fmla="*/ 269081 h 280988"/>
                <a:gd name="connsiteX2" fmla="*/ 169068 w 1400175"/>
                <a:gd name="connsiteY2" fmla="*/ 280988 h 280988"/>
                <a:gd name="connsiteX3" fmla="*/ 7143 w 1400175"/>
                <a:gd name="connsiteY3" fmla="*/ 278606 h 280988"/>
                <a:gd name="connsiteX4" fmla="*/ 0 w 1400175"/>
                <a:gd name="connsiteY4" fmla="*/ 147638 h 280988"/>
                <a:gd name="connsiteX5" fmla="*/ 111918 w 1400175"/>
                <a:gd name="connsiteY5" fmla="*/ 142875 h 280988"/>
                <a:gd name="connsiteX6" fmla="*/ 538162 w 1400175"/>
                <a:gd name="connsiteY6" fmla="*/ 100013 h 280988"/>
                <a:gd name="connsiteX7" fmla="*/ 883443 w 1400175"/>
                <a:gd name="connsiteY7" fmla="*/ 61913 h 280988"/>
                <a:gd name="connsiteX8" fmla="*/ 1197768 w 1400175"/>
                <a:gd name="connsiteY8" fmla="*/ 28575 h 280988"/>
                <a:gd name="connsiteX9" fmla="*/ 1395412 w 1400175"/>
                <a:gd name="connsiteY9" fmla="*/ 0 h 280988"/>
                <a:gd name="connsiteX10" fmla="*/ 1400175 w 1400175"/>
                <a:gd name="connsiteY10" fmla="*/ 183356 h 280988"/>
                <a:gd name="connsiteX11" fmla="*/ 1164431 w 1400175"/>
                <a:gd name="connsiteY11" fmla="*/ 200025 h 280988"/>
                <a:gd name="connsiteX12" fmla="*/ 769143 w 1400175"/>
                <a:gd name="connsiteY12" fmla="*/ 23098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280988">
                  <a:moveTo>
                    <a:pt x="769143" y="230981"/>
                  </a:moveTo>
                  <a:lnTo>
                    <a:pt x="302418" y="269081"/>
                  </a:lnTo>
                  <a:lnTo>
                    <a:pt x="169068" y="280988"/>
                  </a:lnTo>
                  <a:lnTo>
                    <a:pt x="7143" y="278606"/>
                  </a:lnTo>
                  <a:lnTo>
                    <a:pt x="0" y="147638"/>
                  </a:lnTo>
                  <a:lnTo>
                    <a:pt x="111918" y="142875"/>
                  </a:lnTo>
                  <a:lnTo>
                    <a:pt x="538162" y="100013"/>
                  </a:lnTo>
                  <a:lnTo>
                    <a:pt x="883443" y="61913"/>
                  </a:lnTo>
                  <a:lnTo>
                    <a:pt x="1197768" y="28575"/>
                  </a:lnTo>
                  <a:lnTo>
                    <a:pt x="1395412" y="0"/>
                  </a:lnTo>
                  <a:lnTo>
                    <a:pt x="1400175" y="183356"/>
                  </a:lnTo>
                  <a:lnTo>
                    <a:pt x="1164431" y="200025"/>
                  </a:lnTo>
                  <a:lnTo>
                    <a:pt x="769143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37861EA-CB4F-A142-A3D4-87589E6C9F9F}"/>
                </a:ext>
              </a:extLst>
            </p:cNvPr>
            <p:cNvSpPr/>
            <p:nvPr/>
          </p:nvSpPr>
          <p:spPr>
            <a:xfrm>
              <a:off x="4594225" y="4652963"/>
              <a:ext cx="1277938" cy="1143000"/>
            </a:xfrm>
            <a:custGeom>
              <a:avLst/>
              <a:gdLst>
                <a:gd name="connsiteX0" fmla="*/ 778669 w 1278732"/>
                <a:gd name="connsiteY0" fmla="*/ 762000 h 1143000"/>
                <a:gd name="connsiteX1" fmla="*/ 585788 w 1278732"/>
                <a:gd name="connsiteY1" fmla="*/ 885825 h 1143000"/>
                <a:gd name="connsiteX2" fmla="*/ 435769 w 1278732"/>
                <a:gd name="connsiteY2" fmla="*/ 966787 h 1143000"/>
                <a:gd name="connsiteX3" fmla="*/ 283369 w 1278732"/>
                <a:gd name="connsiteY3" fmla="*/ 1040606 h 1143000"/>
                <a:gd name="connsiteX4" fmla="*/ 157163 w 1278732"/>
                <a:gd name="connsiteY4" fmla="*/ 1090612 h 1143000"/>
                <a:gd name="connsiteX5" fmla="*/ 26194 w 1278732"/>
                <a:gd name="connsiteY5" fmla="*/ 1138237 h 1143000"/>
                <a:gd name="connsiteX6" fmla="*/ 9525 w 1278732"/>
                <a:gd name="connsiteY6" fmla="*/ 1143000 h 1143000"/>
                <a:gd name="connsiteX7" fmla="*/ 2382 w 1278732"/>
                <a:gd name="connsiteY7" fmla="*/ 1138237 h 1143000"/>
                <a:gd name="connsiteX8" fmla="*/ 0 w 1278732"/>
                <a:gd name="connsiteY8" fmla="*/ 1131093 h 1143000"/>
                <a:gd name="connsiteX9" fmla="*/ 2382 w 1278732"/>
                <a:gd name="connsiteY9" fmla="*/ 1116806 h 1143000"/>
                <a:gd name="connsiteX10" fmla="*/ 26194 w 1278732"/>
                <a:gd name="connsiteY10" fmla="*/ 1088231 h 1143000"/>
                <a:gd name="connsiteX11" fmla="*/ 47625 w 1278732"/>
                <a:gd name="connsiteY11" fmla="*/ 1066800 h 1143000"/>
                <a:gd name="connsiteX12" fmla="*/ 173832 w 1278732"/>
                <a:gd name="connsiteY12" fmla="*/ 973931 h 1143000"/>
                <a:gd name="connsiteX13" fmla="*/ 321469 w 1278732"/>
                <a:gd name="connsiteY13" fmla="*/ 862012 h 1143000"/>
                <a:gd name="connsiteX14" fmla="*/ 492919 w 1278732"/>
                <a:gd name="connsiteY14" fmla="*/ 728662 h 1143000"/>
                <a:gd name="connsiteX15" fmla="*/ 621507 w 1278732"/>
                <a:gd name="connsiteY15" fmla="*/ 619125 h 1143000"/>
                <a:gd name="connsiteX16" fmla="*/ 759619 w 1278732"/>
                <a:gd name="connsiteY16" fmla="*/ 495300 h 1143000"/>
                <a:gd name="connsiteX17" fmla="*/ 835819 w 1278732"/>
                <a:gd name="connsiteY17" fmla="*/ 416718 h 1143000"/>
                <a:gd name="connsiteX18" fmla="*/ 862013 w 1278732"/>
                <a:gd name="connsiteY18" fmla="*/ 383381 h 1143000"/>
                <a:gd name="connsiteX19" fmla="*/ 881063 w 1278732"/>
                <a:gd name="connsiteY19" fmla="*/ 352425 h 1143000"/>
                <a:gd name="connsiteX20" fmla="*/ 895350 w 1278732"/>
                <a:gd name="connsiteY20" fmla="*/ 326231 h 1143000"/>
                <a:gd name="connsiteX21" fmla="*/ 912019 w 1278732"/>
                <a:gd name="connsiteY21" fmla="*/ 285750 h 1143000"/>
                <a:gd name="connsiteX22" fmla="*/ 914400 w 1278732"/>
                <a:gd name="connsiteY22" fmla="*/ 261937 h 1143000"/>
                <a:gd name="connsiteX23" fmla="*/ 907257 w 1278732"/>
                <a:gd name="connsiteY23" fmla="*/ 223837 h 1143000"/>
                <a:gd name="connsiteX24" fmla="*/ 885825 w 1278732"/>
                <a:gd name="connsiteY24" fmla="*/ 152400 h 1143000"/>
                <a:gd name="connsiteX25" fmla="*/ 857250 w 1278732"/>
                <a:gd name="connsiteY25" fmla="*/ 71437 h 1143000"/>
                <a:gd name="connsiteX26" fmla="*/ 835819 w 1278732"/>
                <a:gd name="connsiteY26" fmla="*/ 0 h 1143000"/>
                <a:gd name="connsiteX27" fmla="*/ 885825 w 1278732"/>
                <a:gd name="connsiteY27" fmla="*/ 16668 h 1143000"/>
                <a:gd name="connsiteX28" fmla="*/ 1052513 w 1278732"/>
                <a:gd name="connsiteY28" fmla="*/ 142875 h 1143000"/>
                <a:gd name="connsiteX29" fmla="*/ 1166813 w 1278732"/>
                <a:gd name="connsiteY29" fmla="*/ 230981 h 1143000"/>
                <a:gd name="connsiteX30" fmla="*/ 1252538 w 1278732"/>
                <a:gd name="connsiteY30" fmla="*/ 300037 h 1143000"/>
                <a:gd name="connsiteX31" fmla="*/ 1266825 w 1278732"/>
                <a:gd name="connsiteY31" fmla="*/ 311943 h 1143000"/>
                <a:gd name="connsiteX32" fmla="*/ 1273969 w 1278732"/>
                <a:gd name="connsiteY32" fmla="*/ 323850 h 1143000"/>
                <a:gd name="connsiteX33" fmla="*/ 1278732 w 1278732"/>
                <a:gd name="connsiteY33" fmla="*/ 342900 h 1143000"/>
                <a:gd name="connsiteX34" fmla="*/ 1278732 w 1278732"/>
                <a:gd name="connsiteY34" fmla="*/ 369093 h 1143000"/>
                <a:gd name="connsiteX35" fmla="*/ 1271588 w 1278732"/>
                <a:gd name="connsiteY35" fmla="*/ 395287 h 1143000"/>
                <a:gd name="connsiteX36" fmla="*/ 1264444 w 1278732"/>
                <a:gd name="connsiteY36" fmla="*/ 407193 h 1143000"/>
                <a:gd name="connsiteX37" fmla="*/ 1231107 w 1278732"/>
                <a:gd name="connsiteY37" fmla="*/ 433387 h 1143000"/>
                <a:gd name="connsiteX38" fmla="*/ 1190625 w 1278732"/>
                <a:gd name="connsiteY38" fmla="*/ 454818 h 1143000"/>
                <a:gd name="connsiteX39" fmla="*/ 1009650 w 1278732"/>
                <a:gd name="connsiteY39" fmla="*/ 597693 h 1143000"/>
                <a:gd name="connsiteX40" fmla="*/ 778669 w 1278732"/>
                <a:gd name="connsiteY40" fmla="*/ 762000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78732" h="1143000">
                  <a:moveTo>
                    <a:pt x="778669" y="762000"/>
                  </a:moveTo>
                  <a:lnTo>
                    <a:pt x="585788" y="885825"/>
                  </a:lnTo>
                  <a:lnTo>
                    <a:pt x="435769" y="966787"/>
                  </a:lnTo>
                  <a:lnTo>
                    <a:pt x="283369" y="1040606"/>
                  </a:lnTo>
                  <a:lnTo>
                    <a:pt x="157163" y="1090612"/>
                  </a:lnTo>
                  <a:lnTo>
                    <a:pt x="26194" y="1138237"/>
                  </a:lnTo>
                  <a:lnTo>
                    <a:pt x="9525" y="1143000"/>
                  </a:lnTo>
                  <a:lnTo>
                    <a:pt x="2382" y="1138237"/>
                  </a:lnTo>
                  <a:lnTo>
                    <a:pt x="0" y="1131093"/>
                  </a:lnTo>
                  <a:lnTo>
                    <a:pt x="2382" y="1116806"/>
                  </a:lnTo>
                  <a:lnTo>
                    <a:pt x="26194" y="1088231"/>
                  </a:lnTo>
                  <a:lnTo>
                    <a:pt x="47625" y="1066800"/>
                  </a:lnTo>
                  <a:lnTo>
                    <a:pt x="173832" y="973931"/>
                  </a:lnTo>
                  <a:lnTo>
                    <a:pt x="321469" y="862012"/>
                  </a:lnTo>
                  <a:lnTo>
                    <a:pt x="492919" y="728662"/>
                  </a:lnTo>
                  <a:lnTo>
                    <a:pt x="621507" y="619125"/>
                  </a:lnTo>
                  <a:lnTo>
                    <a:pt x="759619" y="495300"/>
                  </a:lnTo>
                  <a:lnTo>
                    <a:pt x="835819" y="416718"/>
                  </a:lnTo>
                  <a:lnTo>
                    <a:pt x="862013" y="383381"/>
                  </a:lnTo>
                  <a:lnTo>
                    <a:pt x="881063" y="352425"/>
                  </a:lnTo>
                  <a:lnTo>
                    <a:pt x="895350" y="326231"/>
                  </a:lnTo>
                  <a:lnTo>
                    <a:pt x="912019" y="285750"/>
                  </a:lnTo>
                  <a:lnTo>
                    <a:pt x="914400" y="261937"/>
                  </a:lnTo>
                  <a:lnTo>
                    <a:pt x="907257" y="223837"/>
                  </a:lnTo>
                  <a:lnTo>
                    <a:pt x="885825" y="152400"/>
                  </a:lnTo>
                  <a:lnTo>
                    <a:pt x="857250" y="71437"/>
                  </a:lnTo>
                  <a:lnTo>
                    <a:pt x="835819" y="0"/>
                  </a:lnTo>
                  <a:lnTo>
                    <a:pt x="885825" y="16668"/>
                  </a:lnTo>
                  <a:lnTo>
                    <a:pt x="1052513" y="142875"/>
                  </a:lnTo>
                  <a:lnTo>
                    <a:pt x="1166813" y="230981"/>
                  </a:lnTo>
                  <a:lnTo>
                    <a:pt x="1252538" y="300037"/>
                  </a:lnTo>
                  <a:lnTo>
                    <a:pt x="1266825" y="311943"/>
                  </a:lnTo>
                  <a:lnTo>
                    <a:pt x="1273969" y="323850"/>
                  </a:lnTo>
                  <a:lnTo>
                    <a:pt x="1278732" y="342900"/>
                  </a:lnTo>
                  <a:lnTo>
                    <a:pt x="1278732" y="369093"/>
                  </a:lnTo>
                  <a:lnTo>
                    <a:pt x="1271588" y="395287"/>
                  </a:lnTo>
                  <a:lnTo>
                    <a:pt x="1264444" y="407193"/>
                  </a:lnTo>
                  <a:lnTo>
                    <a:pt x="1231107" y="433387"/>
                  </a:lnTo>
                  <a:lnTo>
                    <a:pt x="1190625" y="454818"/>
                  </a:lnTo>
                  <a:lnTo>
                    <a:pt x="1009650" y="597693"/>
                  </a:lnTo>
                  <a:lnTo>
                    <a:pt x="778669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47475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BBA2B787-94A7-CF4D-882B-C350B3209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3A17D85-FB8B-4ACC-A286-84C0971D390D}"/>
              </a:ext>
            </a:extLst>
          </p:cNvPr>
          <p:cNvGrpSpPr/>
          <p:nvPr/>
        </p:nvGrpSpPr>
        <p:grpSpPr>
          <a:xfrm>
            <a:off x="2598738" y="1585913"/>
            <a:ext cx="4632325" cy="4389437"/>
            <a:chOff x="2598738" y="1585913"/>
            <a:chExt cx="4632325" cy="4389437"/>
          </a:xfrm>
        </p:grpSpPr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71EEC8D-B7AC-1D48-93AB-000A18EAC189}"/>
                </a:ext>
              </a:extLst>
            </p:cNvPr>
            <p:cNvSpPr/>
            <p:nvPr/>
          </p:nvSpPr>
          <p:spPr>
            <a:xfrm>
              <a:off x="2598738" y="1585913"/>
              <a:ext cx="1700212" cy="2528887"/>
            </a:xfrm>
            <a:custGeom>
              <a:avLst/>
              <a:gdLst>
                <a:gd name="connsiteX0" fmla="*/ 1213718 w 1700521"/>
                <a:gd name="connsiteY0" fmla="*/ 1085438 h 2529401"/>
                <a:gd name="connsiteX1" fmla="*/ 1318972 w 1700521"/>
                <a:gd name="connsiteY1" fmla="*/ 911110 h 2529401"/>
                <a:gd name="connsiteX2" fmla="*/ 1394624 w 1700521"/>
                <a:gd name="connsiteY2" fmla="*/ 789410 h 2529401"/>
                <a:gd name="connsiteX3" fmla="*/ 1466987 w 1700521"/>
                <a:gd name="connsiteY3" fmla="*/ 661130 h 2529401"/>
                <a:gd name="connsiteX4" fmla="*/ 1529482 w 1700521"/>
                <a:gd name="connsiteY4" fmla="*/ 555876 h 2529401"/>
                <a:gd name="connsiteX5" fmla="*/ 1545928 w 1700521"/>
                <a:gd name="connsiteY5" fmla="*/ 536141 h 2529401"/>
                <a:gd name="connsiteX6" fmla="*/ 1572242 w 1700521"/>
                <a:gd name="connsiteY6" fmla="*/ 516405 h 2529401"/>
                <a:gd name="connsiteX7" fmla="*/ 1611712 w 1700521"/>
                <a:gd name="connsiteY7" fmla="*/ 493381 h 2529401"/>
                <a:gd name="connsiteX8" fmla="*/ 1647893 w 1700521"/>
                <a:gd name="connsiteY8" fmla="*/ 483513 h 2529401"/>
                <a:gd name="connsiteX9" fmla="*/ 1674207 w 1700521"/>
                <a:gd name="connsiteY9" fmla="*/ 470356 h 2529401"/>
                <a:gd name="connsiteX10" fmla="*/ 1690653 w 1700521"/>
                <a:gd name="connsiteY10" fmla="*/ 453910 h 2529401"/>
                <a:gd name="connsiteX11" fmla="*/ 1700521 w 1700521"/>
                <a:gd name="connsiteY11" fmla="*/ 437464 h 2529401"/>
                <a:gd name="connsiteX12" fmla="*/ 1700521 w 1700521"/>
                <a:gd name="connsiteY12" fmla="*/ 414440 h 2529401"/>
                <a:gd name="connsiteX13" fmla="*/ 1693942 w 1700521"/>
                <a:gd name="connsiteY13" fmla="*/ 381548 h 2529401"/>
                <a:gd name="connsiteX14" fmla="*/ 1664339 w 1700521"/>
                <a:gd name="connsiteY14" fmla="*/ 332210 h 2529401"/>
                <a:gd name="connsiteX15" fmla="*/ 1605134 w 1700521"/>
                <a:gd name="connsiteY15" fmla="*/ 263136 h 2529401"/>
                <a:gd name="connsiteX16" fmla="*/ 1542639 w 1700521"/>
                <a:gd name="connsiteY16" fmla="*/ 207220 h 2529401"/>
                <a:gd name="connsiteX17" fmla="*/ 1473565 w 1700521"/>
                <a:gd name="connsiteY17" fmla="*/ 154592 h 2529401"/>
                <a:gd name="connsiteX18" fmla="*/ 1404492 w 1700521"/>
                <a:gd name="connsiteY18" fmla="*/ 111833 h 2529401"/>
                <a:gd name="connsiteX19" fmla="*/ 1348575 w 1700521"/>
                <a:gd name="connsiteY19" fmla="*/ 78941 h 2529401"/>
                <a:gd name="connsiteX20" fmla="*/ 1249899 w 1700521"/>
                <a:gd name="connsiteY20" fmla="*/ 29602 h 2529401"/>
                <a:gd name="connsiteX21" fmla="*/ 1184115 w 1700521"/>
                <a:gd name="connsiteY21" fmla="*/ 3289 h 2529401"/>
                <a:gd name="connsiteX22" fmla="*/ 1164380 w 1700521"/>
                <a:gd name="connsiteY22" fmla="*/ 0 h 2529401"/>
                <a:gd name="connsiteX23" fmla="*/ 1157801 w 1700521"/>
                <a:gd name="connsiteY23" fmla="*/ 3289 h 2529401"/>
                <a:gd name="connsiteX24" fmla="*/ 1154512 w 1700521"/>
                <a:gd name="connsiteY24" fmla="*/ 13156 h 2529401"/>
                <a:gd name="connsiteX25" fmla="*/ 1157801 w 1700521"/>
                <a:gd name="connsiteY25" fmla="*/ 36181 h 2529401"/>
                <a:gd name="connsiteX26" fmla="*/ 1174247 w 1700521"/>
                <a:gd name="connsiteY26" fmla="*/ 65784 h 2529401"/>
                <a:gd name="connsiteX27" fmla="*/ 1210429 w 1700521"/>
                <a:gd name="connsiteY27" fmla="*/ 128279 h 2529401"/>
                <a:gd name="connsiteX28" fmla="*/ 1230164 w 1700521"/>
                <a:gd name="connsiteY28" fmla="*/ 171038 h 2529401"/>
                <a:gd name="connsiteX29" fmla="*/ 1246610 w 1700521"/>
                <a:gd name="connsiteY29" fmla="*/ 213798 h 2529401"/>
                <a:gd name="connsiteX30" fmla="*/ 1253188 w 1700521"/>
                <a:gd name="connsiteY30" fmla="*/ 256558 h 2529401"/>
                <a:gd name="connsiteX31" fmla="*/ 1253188 w 1700521"/>
                <a:gd name="connsiteY31" fmla="*/ 328920 h 2529401"/>
                <a:gd name="connsiteX32" fmla="*/ 1249899 w 1700521"/>
                <a:gd name="connsiteY32" fmla="*/ 394705 h 2529401"/>
                <a:gd name="connsiteX33" fmla="*/ 1233453 w 1700521"/>
                <a:gd name="connsiteY33" fmla="*/ 480224 h 2529401"/>
                <a:gd name="connsiteX34" fmla="*/ 1187404 w 1700521"/>
                <a:gd name="connsiteY34" fmla="*/ 618371 h 2529401"/>
                <a:gd name="connsiteX35" fmla="*/ 1124909 w 1700521"/>
                <a:gd name="connsiteY35" fmla="*/ 759807 h 2529401"/>
                <a:gd name="connsiteX36" fmla="*/ 1059125 w 1700521"/>
                <a:gd name="connsiteY36" fmla="*/ 897954 h 2529401"/>
                <a:gd name="connsiteX37" fmla="*/ 976895 w 1700521"/>
                <a:gd name="connsiteY37" fmla="*/ 1059125 h 2529401"/>
                <a:gd name="connsiteX38" fmla="*/ 858483 w 1700521"/>
                <a:gd name="connsiteY38" fmla="*/ 1266345 h 2529401"/>
                <a:gd name="connsiteX39" fmla="*/ 763096 w 1700521"/>
                <a:gd name="connsiteY39" fmla="*/ 1427516 h 2529401"/>
                <a:gd name="connsiteX40" fmla="*/ 661131 w 1700521"/>
                <a:gd name="connsiteY40" fmla="*/ 1588687 h 2529401"/>
                <a:gd name="connsiteX41" fmla="*/ 522984 w 1700521"/>
                <a:gd name="connsiteY41" fmla="*/ 1795907 h 2529401"/>
                <a:gd name="connsiteX42" fmla="*/ 388126 w 1700521"/>
                <a:gd name="connsiteY42" fmla="*/ 1983392 h 2529401"/>
                <a:gd name="connsiteX43" fmla="*/ 240112 w 1700521"/>
                <a:gd name="connsiteY43" fmla="*/ 2177456 h 2529401"/>
                <a:gd name="connsiteX44" fmla="*/ 92098 w 1700521"/>
                <a:gd name="connsiteY44" fmla="*/ 2348495 h 2529401"/>
                <a:gd name="connsiteX45" fmla="*/ 3289 w 1700521"/>
                <a:gd name="connsiteY45" fmla="*/ 2447171 h 2529401"/>
                <a:gd name="connsiteX46" fmla="*/ 0 w 1700521"/>
                <a:gd name="connsiteY46" fmla="*/ 2466906 h 2529401"/>
                <a:gd name="connsiteX47" fmla="*/ 0 w 1700521"/>
                <a:gd name="connsiteY47" fmla="*/ 2496509 h 2529401"/>
                <a:gd name="connsiteX48" fmla="*/ 6578 w 1700521"/>
                <a:gd name="connsiteY48" fmla="*/ 2522823 h 2529401"/>
                <a:gd name="connsiteX49" fmla="*/ 23024 w 1700521"/>
                <a:gd name="connsiteY49" fmla="*/ 2529401 h 2529401"/>
                <a:gd name="connsiteX50" fmla="*/ 39470 w 1700521"/>
                <a:gd name="connsiteY50" fmla="*/ 2529401 h 2529401"/>
                <a:gd name="connsiteX51" fmla="*/ 72362 w 1700521"/>
                <a:gd name="connsiteY51" fmla="*/ 2512955 h 2529401"/>
                <a:gd name="connsiteX52" fmla="*/ 203931 w 1700521"/>
                <a:gd name="connsiteY52" fmla="*/ 2381387 h 2529401"/>
                <a:gd name="connsiteX53" fmla="*/ 338788 w 1700521"/>
                <a:gd name="connsiteY53" fmla="*/ 2233372 h 2529401"/>
                <a:gd name="connsiteX54" fmla="*/ 467067 w 1700521"/>
                <a:gd name="connsiteY54" fmla="*/ 2095225 h 2529401"/>
                <a:gd name="connsiteX55" fmla="*/ 634817 w 1700521"/>
                <a:gd name="connsiteY55" fmla="*/ 1894584 h 2529401"/>
                <a:gd name="connsiteX56" fmla="*/ 838748 w 1700521"/>
                <a:gd name="connsiteY56" fmla="*/ 1634736 h 2529401"/>
                <a:gd name="connsiteX57" fmla="*/ 993341 w 1700521"/>
                <a:gd name="connsiteY57" fmla="*/ 1434095 h 2529401"/>
                <a:gd name="connsiteX58" fmla="*/ 1062414 w 1700521"/>
                <a:gd name="connsiteY58" fmla="*/ 1332129 h 2529401"/>
                <a:gd name="connsiteX59" fmla="*/ 1213718 w 1700521"/>
                <a:gd name="connsiteY59" fmla="*/ 1085438 h 252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00521" h="2529401">
                  <a:moveTo>
                    <a:pt x="1213718" y="1085438"/>
                  </a:moveTo>
                  <a:lnTo>
                    <a:pt x="1318972" y="911110"/>
                  </a:lnTo>
                  <a:lnTo>
                    <a:pt x="1394624" y="789410"/>
                  </a:lnTo>
                  <a:lnTo>
                    <a:pt x="1466987" y="661130"/>
                  </a:lnTo>
                  <a:lnTo>
                    <a:pt x="1529482" y="555876"/>
                  </a:lnTo>
                  <a:lnTo>
                    <a:pt x="1545928" y="536141"/>
                  </a:lnTo>
                  <a:lnTo>
                    <a:pt x="1572242" y="516405"/>
                  </a:lnTo>
                  <a:lnTo>
                    <a:pt x="1611712" y="493381"/>
                  </a:lnTo>
                  <a:lnTo>
                    <a:pt x="1647893" y="483513"/>
                  </a:lnTo>
                  <a:lnTo>
                    <a:pt x="1674207" y="470356"/>
                  </a:lnTo>
                  <a:lnTo>
                    <a:pt x="1690653" y="453910"/>
                  </a:lnTo>
                  <a:lnTo>
                    <a:pt x="1700521" y="437464"/>
                  </a:lnTo>
                  <a:lnTo>
                    <a:pt x="1700521" y="414440"/>
                  </a:lnTo>
                  <a:lnTo>
                    <a:pt x="1693942" y="381548"/>
                  </a:lnTo>
                  <a:lnTo>
                    <a:pt x="1664339" y="332210"/>
                  </a:lnTo>
                  <a:lnTo>
                    <a:pt x="1605134" y="263136"/>
                  </a:lnTo>
                  <a:lnTo>
                    <a:pt x="1542639" y="207220"/>
                  </a:lnTo>
                  <a:lnTo>
                    <a:pt x="1473565" y="154592"/>
                  </a:lnTo>
                  <a:lnTo>
                    <a:pt x="1404492" y="111833"/>
                  </a:lnTo>
                  <a:lnTo>
                    <a:pt x="1348575" y="78941"/>
                  </a:lnTo>
                  <a:lnTo>
                    <a:pt x="1249899" y="29602"/>
                  </a:lnTo>
                  <a:lnTo>
                    <a:pt x="1184115" y="3289"/>
                  </a:lnTo>
                  <a:lnTo>
                    <a:pt x="1164380" y="0"/>
                  </a:lnTo>
                  <a:lnTo>
                    <a:pt x="1157801" y="3289"/>
                  </a:lnTo>
                  <a:lnTo>
                    <a:pt x="1154512" y="13156"/>
                  </a:lnTo>
                  <a:lnTo>
                    <a:pt x="1157801" y="36181"/>
                  </a:lnTo>
                  <a:lnTo>
                    <a:pt x="1174247" y="65784"/>
                  </a:lnTo>
                  <a:lnTo>
                    <a:pt x="1210429" y="128279"/>
                  </a:lnTo>
                  <a:lnTo>
                    <a:pt x="1230164" y="171038"/>
                  </a:lnTo>
                  <a:lnTo>
                    <a:pt x="1246610" y="213798"/>
                  </a:lnTo>
                  <a:lnTo>
                    <a:pt x="1253188" y="256558"/>
                  </a:lnTo>
                  <a:lnTo>
                    <a:pt x="1253188" y="328920"/>
                  </a:lnTo>
                  <a:lnTo>
                    <a:pt x="1249899" y="394705"/>
                  </a:lnTo>
                  <a:lnTo>
                    <a:pt x="1233453" y="480224"/>
                  </a:lnTo>
                  <a:lnTo>
                    <a:pt x="1187404" y="618371"/>
                  </a:lnTo>
                  <a:lnTo>
                    <a:pt x="1124909" y="759807"/>
                  </a:lnTo>
                  <a:lnTo>
                    <a:pt x="1059125" y="897954"/>
                  </a:lnTo>
                  <a:lnTo>
                    <a:pt x="976895" y="1059125"/>
                  </a:lnTo>
                  <a:lnTo>
                    <a:pt x="858483" y="1266345"/>
                  </a:lnTo>
                  <a:lnTo>
                    <a:pt x="763096" y="1427516"/>
                  </a:lnTo>
                  <a:lnTo>
                    <a:pt x="661131" y="1588687"/>
                  </a:lnTo>
                  <a:lnTo>
                    <a:pt x="522984" y="1795907"/>
                  </a:lnTo>
                  <a:lnTo>
                    <a:pt x="388126" y="1983392"/>
                  </a:lnTo>
                  <a:lnTo>
                    <a:pt x="240112" y="2177456"/>
                  </a:lnTo>
                  <a:lnTo>
                    <a:pt x="92098" y="2348495"/>
                  </a:lnTo>
                  <a:lnTo>
                    <a:pt x="3289" y="2447171"/>
                  </a:lnTo>
                  <a:lnTo>
                    <a:pt x="0" y="2466906"/>
                  </a:lnTo>
                  <a:lnTo>
                    <a:pt x="0" y="2496509"/>
                  </a:lnTo>
                  <a:lnTo>
                    <a:pt x="6578" y="2522823"/>
                  </a:lnTo>
                  <a:lnTo>
                    <a:pt x="23024" y="2529401"/>
                  </a:lnTo>
                  <a:lnTo>
                    <a:pt x="39470" y="2529401"/>
                  </a:lnTo>
                  <a:lnTo>
                    <a:pt x="72362" y="2512955"/>
                  </a:lnTo>
                  <a:lnTo>
                    <a:pt x="203931" y="2381387"/>
                  </a:lnTo>
                  <a:lnTo>
                    <a:pt x="338788" y="2233372"/>
                  </a:lnTo>
                  <a:lnTo>
                    <a:pt x="467067" y="2095225"/>
                  </a:lnTo>
                  <a:lnTo>
                    <a:pt x="634817" y="1894584"/>
                  </a:lnTo>
                  <a:lnTo>
                    <a:pt x="838748" y="1634736"/>
                  </a:lnTo>
                  <a:lnTo>
                    <a:pt x="993341" y="1434095"/>
                  </a:lnTo>
                  <a:lnTo>
                    <a:pt x="1062414" y="1332129"/>
                  </a:lnTo>
                  <a:lnTo>
                    <a:pt x="1213718" y="1085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06529E0-DCE0-FB4A-A874-2156F26A8D0C}"/>
                </a:ext>
              </a:extLst>
            </p:cNvPr>
            <p:cNvSpPr/>
            <p:nvPr/>
          </p:nvSpPr>
          <p:spPr>
            <a:xfrm>
              <a:off x="4484688" y="3659188"/>
              <a:ext cx="742950" cy="984250"/>
            </a:xfrm>
            <a:custGeom>
              <a:avLst/>
              <a:gdLst>
                <a:gd name="connsiteX0" fmla="*/ 302419 w 742950"/>
                <a:gd name="connsiteY0" fmla="*/ 433388 h 983457"/>
                <a:gd name="connsiteX1" fmla="*/ 259556 w 742950"/>
                <a:gd name="connsiteY1" fmla="*/ 369094 h 983457"/>
                <a:gd name="connsiteX2" fmla="*/ 197644 w 742950"/>
                <a:gd name="connsiteY2" fmla="*/ 283369 h 983457"/>
                <a:gd name="connsiteX3" fmla="*/ 138112 w 742950"/>
                <a:gd name="connsiteY3" fmla="*/ 204788 h 983457"/>
                <a:gd name="connsiteX4" fmla="*/ 80962 w 742950"/>
                <a:gd name="connsiteY4" fmla="*/ 135732 h 983457"/>
                <a:gd name="connsiteX5" fmla="*/ 30956 w 742950"/>
                <a:gd name="connsiteY5" fmla="*/ 78582 h 983457"/>
                <a:gd name="connsiteX6" fmla="*/ 19050 w 742950"/>
                <a:gd name="connsiteY6" fmla="*/ 64294 h 983457"/>
                <a:gd name="connsiteX7" fmla="*/ 7144 w 742950"/>
                <a:gd name="connsiteY7" fmla="*/ 42863 h 983457"/>
                <a:gd name="connsiteX8" fmla="*/ 0 w 742950"/>
                <a:gd name="connsiteY8" fmla="*/ 19050 h 983457"/>
                <a:gd name="connsiteX9" fmla="*/ 2381 w 742950"/>
                <a:gd name="connsiteY9" fmla="*/ 11907 h 983457"/>
                <a:gd name="connsiteX10" fmla="*/ 7144 w 742950"/>
                <a:gd name="connsiteY10" fmla="*/ 4763 h 983457"/>
                <a:gd name="connsiteX11" fmla="*/ 21431 w 742950"/>
                <a:gd name="connsiteY11" fmla="*/ 0 h 983457"/>
                <a:gd name="connsiteX12" fmla="*/ 30956 w 742950"/>
                <a:gd name="connsiteY12" fmla="*/ 2382 h 983457"/>
                <a:gd name="connsiteX13" fmla="*/ 66675 w 742950"/>
                <a:gd name="connsiteY13" fmla="*/ 19050 h 983457"/>
                <a:gd name="connsiteX14" fmla="*/ 161925 w 742950"/>
                <a:gd name="connsiteY14" fmla="*/ 80963 h 983457"/>
                <a:gd name="connsiteX15" fmla="*/ 271462 w 742950"/>
                <a:gd name="connsiteY15" fmla="*/ 152400 h 983457"/>
                <a:gd name="connsiteX16" fmla="*/ 438150 w 742950"/>
                <a:gd name="connsiteY16" fmla="*/ 266700 h 983457"/>
                <a:gd name="connsiteX17" fmla="*/ 542925 w 742950"/>
                <a:gd name="connsiteY17" fmla="*/ 345282 h 983457"/>
                <a:gd name="connsiteX18" fmla="*/ 645319 w 742950"/>
                <a:gd name="connsiteY18" fmla="*/ 423863 h 983457"/>
                <a:gd name="connsiteX19" fmla="*/ 661987 w 742950"/>
                <a:gd name="connsiteY19" fmla="*/ 438150 h 983457"/>
                <a:gd name="connsiteX20" fmla="*/ 690562 w 742950"/>
                <a:gd name="connsiteY20" fmla="*/ 502444 h 983457"/>
                <a:gd name="connsiteX21" fmla="*/ 714375 w 742950"/>
                <a:gd name="connsiteY21" fmla="*/ 578644 h 983457"/>
                <a:gd name="connsiteX22" fmla="*/ 728662 w 742950"/>
                <a:gd name="connsiteY22" fmla="*/ 645319 h 983457"/>
                <a:gd name="connsiteX23" fmla="*/ 738187 w 742950"/>
                <a:gd name="connsiteY23" fmla="*/ 711994 h 983457"/>
                <a:gd name="connsiteX24" fmla="*/ 742950 w 742950"/>
                <a:gd name="connsiteY24" fmla="*/ 757238 h 983457"/>
                <a:gd name="connsiteX25" fmla="*/ 735806 w 742950"/>
                <a:gd name="connsiteY25" fmla="*/ 845344 h 983457"/>
                <a:gd name="connsiteX26" fmla="*/ 723900 w 742950"/>
                <a:gd name="connsiteY26" fmla="*/ 873919 h 983457"/>
                <a:gd name="connsiteX27" fmla="*/ 690562 w 742950"/>
                <a:gd name="connsiteY27" fmla="*/ 931069 h 983457"/>
                <a:gd name="connsiteX28" fmla="*/ 657225 w 742950"/>
                <a:gd name="connsiteY28" fmla="*/ 969169 h 983457"/>
                <a:gd name="connsiteX29" fmla="*/ 633412 w 742950"/>
                <a:gd name="connsiteY29" fmla="*/ 981075 h 983457"/>
                <a:gd name="connsiteX30" fmla="*/ 621506 w 742950"/>
                <a:gd name="connsiteY30" fmla="*/ 983457 h 983457"/>
                <a:gd name="connsiteX31" fmla="*/ 600075 w 742950"/>
                <a:gd name="connsiteY31" fmla="*/ 981075 h 983457"/>
                <a:gd name="connsiteX32" fmla="*/ 578644 w 742950"/>
                <a:gd name="connsiteY32" fmla="*/ 969169 h 983457"/>
                <a:gd name="connsiteX33" fmla="*/ 557212 w 742950"/>
                <a:gd name="connsiteY33" fmla="*/ 945357 h 983457"/>
                <a:gd name="connsiteX34" fmla="*/ 535781 w 742950"/>
                <a:gd name="connsiteY34" fmla="*/ 902494 h 983457"/>
                <a:gd name="connsiteX35" fmla="*/ 511969 w 742950"/>
                <a:gd name="connsiteY35" fmla="*/ 845344 h 983457"/>
                <a:gd name="connsiteX36" fmla="*/ 476250 w 742950"/>
                <a:gd name="connsiteY36" fmla="*/ 752475 h 983457"/>
                <a:gd name="connsiteX37" fmla="*/ 433387 w 742950"/>
                <a:gd name="connsiteY37" fmla="*/ 659607 h 983457"/>
                <a:gd name="connsiteX38" fmla="*/ 371475 w 742950"/>
                <a:gd name="connsiteY38" fmla="*/ 542925 h 983457"/>
                <a:gd name="connsiteX39" fmla="*/ 302419 w 742950"/>
                <a:gd name="connsiteY39" fmla="*/ 433388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983457">
                  <a:moveTo>
                    <a:pt x="302419" y="433388"/>
                  </a:moveTo>
                  <a:lnTo>
                    <a:pt x="259556" y="369094"/>
                  </a:lnTo>
                  <a:lnTo>
                    <a:pt x="197644" y="283369"/>
                  </a:lnTo>
                  <a:lnTo>
                    <a:pt x="138112" y="204788"/>
                  </a:lnTo>
                  <a:lnTo>
                    <a:pt x="80962" y="135732"/>
                  </a:lnTo>
                  <a:lnTo>
                    <a:pt x="30956" y="78582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19050"/>
                  </a:lnTo>
                  <a:lnTo>
                    <a:pt x="2381" y="11907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30956" y="2382"/>
                  </a:lnTo>
                  <a:lnTo>
                    <a:pt x="66675" y="19050"/>
                  </a:lnTo>
                  <a:lnTo>
                    <a:pt x="161925" y="80963"/>
                  </a:lnTo>
                  <a:lnTo>
                    <a:pt x="271462" y="152400"/>
                  </a:lnTo>
                  <a:lnTo>
                    <a:pt x="438150" y="266700"/>
                  </a:lnTo>
                  <a:lnTo>
                    <a:pt x="542925" y="345282"/>
                  </a:lnTo>
                  <a:lnTo>
                    <a:pt x="645319" y="423863"/>
                  </a:lnTo>
                  <a:lnTo>
                    <a:pt x="661987" y="438150"/>
                  </a:lnTo>
                  <a:lnTo>
                    <a:pt x="690562" y="502444"/>
                  </a:lnTo>
                  <a:lnTo>
                    <a:pt x="714375" y="578644"/>
                  </a:lnTo>
                  <a:lnTo>
                    <a:pt x="728662" y="645319"/>
                  </a:lnTo>
                  <a:lnTo>
                    <a:pt x="738187" y="711994"/>
                  </a:lnTo>
                  <a:lnTo>
                    <a:pt x="742950" y="757238"/>
                  </a:lnTo>
                  <a:lnTo>
                    <a:pt x="735806" y="845344"/>
                  </a:lnTo>
                  <a:lnTo>
                    <a:pt x="723900" y="873919"/>
                  </a:lnTo>
                  <a:lnTo>
                    <a:pt x="690562" y="931069"/>
                  </a:lnTo>
                  <a:lnTo>
                    <a:pt x="657225" y="969169"/>
                  </a:lnTo>
                  <a:lnTo>
                    <a:pt x="633412" y="981075"/>
                  </a:lnTo>
                  <a:lnTo>
                    <a:pt x="621506" y="983457"/>
                  </a:lnTo>
                  <a:lnTo>
                    <a:pt x="600075" y="981075"/>
                  </a:lnTo>
                  <a:lnTo>
                    <a:pt x="578644" y="969169"/>
                  </a:lnTo>
                  <a:lnTo>
                    <a:pt x="557212" y="945357"/>
                  </a:lnTo>
                  <a:lnTo>
                    <a:pt x="535781" y="902494"/>
                  </a:lnTo>
                  <a:lnTo>
                    <a:pt x="511969" y="845344"/>
                  </a:lnTo>
                  <a:lnTo>
                    <a:pt x="476250" y="752475"/>
                  </a:lnTo>
                  <a:lnTo>
                    <a:pt x="433387" y="659607"/>
                  </a:lnTo>
                  <a:lnTo>
                    <a:pt x="371475" y="542925"/>
                  </a:lnTo>
                  <a:lnTo>
                    <a:pt x="302419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82E80111-0523-E649-959F-9E918155EC37}"/>
                </a:ext>
              </a:extLst>
            </p:cNvPr>
            <p:cNvSpPr/>
            <p:nvPr/>
          </p:nvSpPr>
          <p:spPr>
            <a:xfrm>
              <a:off x="4051300" y="2624138"/>
              <a:ext cx="3179763" cy="627062"/>
            </a:xfrm>
            <a:custGeom>
              <a:avLst/>
              <a:gdLst>
                <a:gd name="connsiteX0" fmla="*/ 1226248 w 3179258"/>
                <a:gd name="connsiteY0" fmla="*/ 235207 h 626338"/>
                <a:gd name="connsiteX1" fmla="*/ 1437670 w 3179258"/>
                <a:gd name="connsiteY1" fmla="*/ 206137 h 626338"/>
                <a:gd name="connsiteX2" fmla="*/ 1699304 w 3179258"/>
                <a:gd name="connsiteY2" fmla="*/ 171780 h 626338"/>
                <a:gd name="connsiteX3" fmla="*/ 1839372 w 3179258"/>
                <a:gd name="connsiteY3" fmla="*/ 153281 h 626338"/>
                <a:gd name="connsiteX4" fmla="*/ 2011152 w 3179258"/>
                <a:gd name="connsiteY4" fmla="*/ 134782 h 626338"/>
                <a:gd name="connsiteX5" fmla="*/ 2259573 w 3179258"/>
                <a:gd name="connsiteY5" fmla="*/ 118925 h 626338"/>
                <a:gd name="connsiteX6" fmla="*/ 2507993 w 3179258"/>
                <a:gd name="connsiteY6" fmla="*/ 92497 h 626338"/>
                <a:gd name="connsiteX7" fmla="*/ 2544992 w 3179258"/>
                <a:gd name="connsiteY7" fmla="*/ 79283 h 626338"/>
                <a:gd name="connsiteX8" fmla="*/ 2584634 w 3179258"/>
                <a:gd name="connsiteY8" fmla="*/ 60784 h 626338"/>
                <a:gd name="connsiteX9" fmla="*/ 2671845 w 3179258"/>
                <a:gd name="connsiteY9" fmla="*/ 23785 h 626338"/>
                <a:gd name="connsiteX10" fmla="*/ 2743200 w 3179258"/>
                <a:gd name="connsiteY10" fmla="*/ 0 h 626338"/>
                <a:gd name="connsiteX11" fmla="*/ 2766985 w 3179258"/>
                <a:gd name="connsiteY11" fmla="*/ 2643 h 626338"/>
                <a:gd name="connsiteX12" fmla="*/ 2817198 w 3179258"/>
                <a:gd name="connsiteY12" fmla="*/ 15857 h 626338"/>
                <a:gd name="connsiteX13" fmla="*/ 2917624 w 3179258"/>
                <a:gd name="connsiteY13" fmla="*/ 52856 h 626338"/>
                <a:gd name="connsiteX14" fmla="*/ 3060333 w 3179258"/>
                <a:gd name="connsiteY14" fmla="*/ 113639 h 626338"/>
                <a:gd name="connsiteX15" fmla="*/ 3110546 w 3179258"/>
                <a:gd name="connsiteY15" fmla="*/ 137424 h 626338"/>
                <a:gd name="connsiteX16" fmla="*/ 3136974 w 3179258"/>
                <a:gd name="connsiteY16" fmla="*/ 150638 h 626338"/>
                <a:gd name="connsiteX17" fmla="*/ 3155473 w 3179258"/>
                <a:gd name="connsiteY17" fmla="*/ 166495 h 626338"/>
                <a:gd name="connsiteX18" fmla="*/ 3168687 w 3179258"/>
                <a:gd name="connsiteY18" fmla="*/ 184994 h 626338"/>
                <a:gd name="connsiteX19" fmla="*/ 3176615 w 3179258"/>
                <a:gd name="connsiteY19" fmla="*/ 208779 h 626338"/>
                <a:gd name="connsiteX20" fmla="*/ 3179258 w 3179258"/>
                <a:gd name="connsiteY20" fmla="*/ 237850 h 626338"/>
                <a:gd name="connsiteX21" fmla="*/ 3171330 w 3179258"/>
                <a:gd name="connsiteY21" fmla="*/ 274849 h 626338"/>
                <a:gd name="connsiteX22" fmla="*/ 3158116 w 3179258"/>
                <a:gd name="connsiteY22" fmla="*/ 295991 h 626338"/>
                <a:gd name="connsiteX23" fmla="*/ 3136974 w 3179258"/>
                <a:gd name="connsiteY23" fmla="*/ 311848 h 626338"/>
                <a:gd name="connsiteX24" fmla="*/ 3094689 w 3179258"/>
                <a:gd name="connsiteY24" fmla="*/ 327704 h 626338"/>
                <a:gd name="connsiteX25" fmla="*/ 3041834 w 3179258"/>
                <a:gd name="connsiteY25" fmla="*/ 335633 h 626338"/>
                <a:gd name="connsiteX26" fmla="*/ 3015406 w 3179258"/>
                <a:gd name="connsiteY26" fmla="*/ 335633 h 626338"/>
                <a:gd name="connsiteX27" fmla="*/ 2962551 w 3179258"/>
                <a:gd name="connsiteY27" fmla="*/ 327704 h 626338"/>
                <a:gd name="connsiteX28" fmla="*/ 2880625 w 3179258"/>
                <a:gd name="connsiteY28" fmla="*/ 317133 h 626338"/>
                <a:gd name="connsiteX29" fmla="*/ 2766985 w 3179258"/>
                <a:gd name="connsiteY29" fmla="*/ 314490 h 626338"/>
                <a:gd name="connsiteX30" fmla="*/ 2613704 w 3179258"/>
                <a:gd name="connsiteY30" fmla="*/ 317133 h 626338"/>
                <a:gd name="connsiteX31" fmla="*/ 2378498 w 3179258"/>
                <a:gd name="connsiteY31" fmla="*/ 327704 h 626338"/>
                <a:gd name="connsiteX32" fmla="*/ 2164433 w 3179258"/>
                <a:gd name="connsiteY32" fmla="*/ 332990 h 626338"/>
                <a:gd name="connsiteX33" fmla="*/ 2034937 w 3179258"/>
                <a:gd name="connsiteY33" fmla="*/ 338275 h 626338"/>
                <a:gd name="connsiteX34" fmla="*/ 2003224 w 3179258"/>
                <a:gd name="connsiteY34" fmla="*/ 338275 h 626338"/>
                <a:gd name="connsiteX35" fmla="*/ 1802373 w 3179258"/>
                <a:gd name="connsiteY35" fmla="*/ 359417 h 626338"/>
                <a:gd name="connsiteX36" fmla="*/ 1577737 w 3179258"/>
                <a:gd name="connsiteY36" fmla="*/ 391131 h 626338"/>
                <a:gd name="connsiteX37" fmla="*/ 1337244 w 3179258"/>
                <a:gd name="connsiteY37" fmla="*/ 428130 h 626338"/>
                <a:gd name="connsiteX38" fmla="*/ 1136393 w 3179258"/>
                <a:gd name="connsiteY38" fmla="*/ 459843 h 626338"/>
                <a:gd name="connsiteX39" fmla="*/ 927614 w 3179258"/>
                <a:gd name="connsiteY39" fmla="*/ 494199 h 626338"/>
                <a:gd name="connsiteX40" fmla="*/ 787547 w 3179258"/>
                <a:gd name="connsiteY40" fmla="*/ 520627 h 626338"/>
                <a:gd name="connsiteX41" fmla="*/ 660694 w 3179258"/>
                <a:gd name="connsiteY41" fmla="*/ 554983 h 626338"/>
                <a:gd name="connsiteX42" fmla="*/ 512699 w 3179258"/>
                <a:gd name="connsiteY42" fmla="*/ 597267 h 626338"/>
                <a:gd name="connsiteX43" fmla="*/ 438701 w 3179258"/>
                <a:gd name="connsiteY43" fmla="*/ 623695 h 626338"/>
                <a:gd name="connsiteX44" fmla="*/ 406988 w 3179258"/>
                <a:gd name="connsiteY44" fmla="*/ 626338 h 626338"/>
                <a:gd name="connsiteX45" fmla="*/ 364703 w 3179258"/>
                <a:gd name="connsiteY45" fmla="*/ 615767 h 626338"/>
                <a:gd name="connsiteX46" fmla="*/ 317133 w 3179258"/>
                <a:gd name="connsiteY46" fmla="*/ 591982 h 626338"/>
                <a:gd name="connsiteX47" fmla="*/ 266921 w 3179258"/>
                <a:gd name="connsiteY47" fmla="*/ 557626 h 626338"/>
                <a:gd name="connsiteX48" fmla="*/ 203494 w 3179258"/>
                <a:gd name="connsiteY48" fmla="*/ 504770 h 626338"/>
                <a:gd name="connsiteX49" fmla="*/ 137425 w 3179258"/>
                <a:gd name="connsiteY49" fmla="*/ 446629 h 626338"/>
                <a:gd name="connsiteX50" fmla="*/ 81926 w 3179258"/>
                <a:gd name="connsiteY50" fmla="*/ 391131 h 626338"/>
                <a:gd name="connsiteX51" fmla="*/ 36999 w 3179258"/>
                <a:gd name="connsiteY51" fmla="*/ 335633 h 626338"/>
                <a:gd name="connsiteX52" fmla="*/ 5286 w 3179258"/>
                <a:gd name="connsiteY52" fmla="*/ 285420 h 626338"/>
                <a:gd name="connsiteX53" fmla="*/ 0 w 3179258"/>
                <a:gd name="connsiteY53" fmla="*/ 264278 h 626338"/>
                <a:gd name="connsiteX54" fmla="*/ 0 w 3179258"/>
                <a:gd name="connsiteY54" fmla="*/ 251064 h 626338"/>
                <a:gd name="connsiteX55" fmla="*/ 5286 w 3179258"/>
                <a:gd name="connsiteY55" fmla="*/ 240493 h 626338"/>
                <a:gd name="connsiteX56" fmla="*/ 23785 w 3179258"/>
                <a:gd name="connsiteY56" fmla="*/ 240493 h 626338"/>
                <a:gd name="connsiteX57" fmla="*/ 42285 w 3179258"/>
                <a:gd name="connsiteY57" fmla="*/ 245778 h 626338"/>
                <a:gd name="connsiteX58" fmla="*/ 60784 w 3179258"/>
                <a:gd name="connsiteY58" fmla="*/ 258992 h 626338"/>
                <a:gd name="connsiteX59" fmla="*/ 92498 w 3179258"/>
                <a:gd name="connsiteY59" fmla="*/ 285420 h 626338"/>
                <a:gd name="connsiteX60" fmla="*/ 132139 w 3179258"/>
                <a:gd name="connsiteY60" fmla="*/ 309205 h 626338"/>
                <a:gd name="connsiteX61" fmla="*/ 171781 w 3179258"/>
                <a:gd name="connsiteY61" fmla="*/ 325061 h 626338"/>
                <a:gd name="connsiteX62" fmla="*/ 229922 w 3179258"/>
                <a:gd name="connsiteY62" fmla="*/ 343561 h 626338"/>
                <a:gd name="connsiteX63" fmla="*/ 285420 w 3179258"/>
                <a:gd name="connsiteY63" fmla="*/ 354132 h 626338"/>
                <a:gd name="connsiteX64" fmla="*/ 340918 w 3179258"/>
                <a:gd name="connsiteY64" fmla="*/ 359417 h 626338"/>
                <a:gd name="connsiteX65" fmla="*/ 385845 w 3179258"/>
                <a:gd name="connsiteY65" fmla="*/ 359417 h 626338"/>
                <a:gd name="connsiteX66" fmla="*/ 562911 w 3179258"/>
                <a:gd name="connsiteY66" fmla="*/ 330347 h 626338"/>
                <a:gd name="connsiteX67" fmla="*/ 911758 w 3179258"/>
                <a:gd name="connsiteY67" fmla="*/ 280134 h 626338"/>
                <a:gd name="connsiteX68" fmla="*/ 1226248 w 3179258"/>
                <a:gd name="connsiteY68" fmla="*/ 235207 h 62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79258" h="626338">
                  <a:moveTo>
                    <a:pt x="1226248" y="235207"/>
                  </a:moveTo>
                  <a:lnTo>
                    <a:pt x="1437670" y="206137"/>
                  </a:lnTo>
                  <a:lnTo>
                    <a:pt x="1699304" y="171780"/>
                  </a:lnTo>
                  <a:lnTo>
                    <a:pt x="1839372" y="153281"/>
                  </a:lnTo>
                  <a:lnTo>
                    <a:pt x="2011152" y="134782"/>
                  </a:lnTo>
                  <a:lnTo>
                    <a:pt x="2259573" y="118925"/>
                  </a:lnTo>
                  <a:lnTo>
                    <a:pt x="2507993" y="92497"/>
                  </a:lnTo>
                  <a:lnTo>
                    <a:pt x="2544992" y="79283"/>
                  </a:lnTo>
                  <a:lnTo>
                    <a:pt x="2584634" y="60784"/>
                  </a:lnTo>
                  <a:lnTo>
                    <a:pt x="2671845" y="23785"/>
                  </a:lnTo>
                  <a:lnTo>
                    <a:pt x="2743200" y="0"/>
                  </a:lnTo>
                  <a:lnTo>
                    <a:pt x="2766985" y="2643"/>
                  </a:lnTo>
                  <a:lnTo>
                    <a:pt x="2817198" y="15857"/>
                  </a:lnTo>
                  <a:lnTo>
                    <a:pt x="2917624" y="52856"/>
                  </a:lnTo>
                  <a:lnTo>
                    <a:pt x="3060333" y="113639"/>
                  </a:lnTo>
                  <a:lnTo>
                    <a:pt x="3110546" y="137424"/>
                  </a:lnTo>
                  <a:lnTo>
                    <a:pt x="3136974" y="150638"/>
                  </a:lnTo>
                  <a:lnTo>
                    <a:pt x="3155473" y="166495"/>
                  </a:lnTo>
                  <a:lnTo>
                    <a:pt x="3168687" y="184994"/>
                  </a:lnTo>
                  <a:lnTo>
                    <a:pt x="3176615" y="208779"/>
                  </a:lnTo>
                  <a:lnTo>
                    <a:pt x="3179258" y="237850"/>
                  </a:lnTo>
                  <a:lnTo>
                    <a:pt x="3171330" y="274849"/>
                  </a:lnTo>
                  <a:lnTo>
                    <a:pt x="3158116" y="295991"/>
                  </a:lnTo>
                  <a:lnTo>
                    <a:pt x="3136974" y="311848"/>
                  </a:lnTo>
                  <a:lnTo>
                    <a:pt x="3094689" y="327704"/>
                  </a:lnTo>
                  <a:lnTo>
                    <a:pt x="3041834" y="335633"/>
                  </a:lnTo>
                  <a:lnTo>
                    <a:pt x="3015406" y="335633"/>
                  </a:lnTo>
                  <a:lnTo>
                    <a:pt x="2962551" y="327704"/>
                  </a:lnTo>
                  <a:lnTo>
                    <a:pt x="2880625" y="317133"/>
                  </a:lnTo>
                  <a:lnTo>
                    <a:pt x="2766985" y="314490"/>
                  </a:lnTo>
                  <a:lnTo>
                    <a:pt x="2613704" y="317133"/>
                  </a:lnTo>
                  <a:lnTo>
                    <a:pt x="2378498" y="327704"/>
                  </a:lnTo>
                  <a:lnTo>
                    <a:pt x="2164433" y="332990"/>
                  </a:lnTo>
                  <a:lnTo>
                    <a:pt x="2034937" y="338275"/>
                  </a:lnTo>
                  <a:lnTo>
                    <a:pt x="2003224" y="338275"/>
                  </a:lnTo>
                  <a:lnTo>
                    <a:pt x="1802373" y="359417"/>
                  </a:lnTo>
                  <a:lnTo>
                    <a:pt x="1577737" y="391131"/>
                  </a:lnTo>
                  <a:lnTo>
                    <a:pt x="1337244" y="428130"/>
                  </a:lnTo>
                  <a:lnTo>
                    <a:pt x="1136393" y="459843"/>
                  </a:lnTo>
                  <a:lnTo>
                    <a:pt x="927614" y="494199"/>
                  </a:lnTo>
                  <a:lnTo>
                    <a:pt x="787547" y="520627"/>
                  </a:lnTo>
                  <a:lnTo>
                    <a:pt x="660694" y="554983"/>
                  </a:lnTo>
                  <a:lnTo>
                    <a:pt x="512699" y="597267"/>
                  </a:lnTo>
                  <a:lnTo>
                    <a:pt x="438701" y="623695"/>
                  </a:lnTo>
                  <a:lnTo>
                    <a:pt x="406988" y="626338"/>
                  </a:lnTo>
                  <a:lnTo>
                    <a:pt x="364703" y="615767"/>
                  </a:lnTo>
                  <a:lnTo>
                    <a:pt x="317133" y="591982"/>
                  </a:lnTo>
                  <a:lnTo>
                    <a:pt x="266921" y="557626"/>
                  </a:lnTo>
                  <a:lnTo>
                    <a:pt x="203494" y="504770"/>
                  </a:lnTo>
                  <a:lnTo>
                    <a:pt x="137425" y="446629"/>
                  </a:lnTo>
                  <a:lnTo>
                    <a:pt x="81926" y="391131"/>
                  </a:lnTo>
                  <a:lnTo>
                    <a:pt x="36999" y="335633"/>
                  </a:lnTo>
                  <a:lnTo>
                    <a:pt x="5286" y="285420"/>
                  </a:lnTo>
                  <a:lnTo>
                    <a:pt x="0" y="264278"/>
                  </a:lnTo>
                  <a:lnTo>
                    <a:pt x="0" y="251064"/>
                  </a:lnTo>
                  <a:lnTo>
                    <a:pt x="5286" y="240493"/>
                  </a:lnTo>
                  <a:lnTo>
                    <a:pt x="23785" y="240493"/>
                  </a:lnTo>
                  <a:lnTo>
                    <a:pt x="42285" y="245778"/>
                  </a:lnTo>
                  <a:lnTo>
                    <a:pt x="60784" y="258992"/>
                  </a:lnTo>
                  <a:lnTo>
                    <a:pt x="92498" y="285420"/>
                  </a:lnTo>
                  <a:lnTo>
                    <a:pt x="132139" y="309205"/>
                  </a:lnTo>
                  <a:lnTo>
                    <a:pt x="171781" y="325061"/>
                  </a:lnTo>
                  <a:lnTo>
                    <a:pt x="229922" y="343561"/>
                  </a:lnTo>
                  <a:lnTo>
                    <a:pt x="285420" y="354132"/>
                  </a:lnTo>
                  <a:lnTo>
                    <a:pt x="340918" y="359417"/>
                  </a:lnTo>
                  <a:lnTo>
                    <a:pt x="385845" y="359417"/>
                  </a:lnTo>
                  <a:lnTo>
                    <a:pt x="562911" y="330347"/>
                  </a:lnTo>
                  <a:lnTo>
                    <a:pt x="911758" y="280134"/>
                  </a:lnTo>
                  <a:lnTo>
                    <a:pt x="1226248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EF062669-3900-C244-A2CA-F7D2F0E63973}"/>
                </a:ext>
              </a:extLst>
            </p:cNvPr>
            <p:cNvSpPr/>
            <p:nvPr/>
          </p:nvSpPr>
          <p:spPr>
            <a:xfrm rot="16200000">
              <a:off x="2231232" y="4174331"/>
              <a:ext cx="2814638" cy="428625"/>
            </a:xfrm>
            <a:custGeom>
              <a:avLst/>
              <a:gdLst>
                <a:gd name="connsiteX0" fmla="*/ 1331119 w 2814638"/>
                <a:gd name="connsiteY0" fmla="*/ 121444 h 428625"/>
                <a:gd name="connsiteX1" fmla="*/ 1771650 w 2814638"/>
                <a:gd name="connsiteY1" fmla="*/ 152400 h 428625"/>
                <a:gd name="connsiteX2" fmla="*/ 2064544 w 2814638"/>
                <a:gd name="connsiteY2" fmla="*/ 171450 h 428625"/>
                <a:gd name="connsiteX3" fmla="*/ 2264569 w 2814638"/>
                <a:gd name="connsiteY3" fmla="*/ 180975 h 428625"/>
                <a:gd name="connsiteX4" fmla="*/ 2390775 w 2814638"/>
                <a:gd name="connsiteY4" fmla="*/ 180975 h 428625"/>
                <a:gd name="connsiteX5" fmla="*/ 2443163 w 2814638"/>
                <a:gd name="connsiteY5" fmla="*/ 178594 h 428625"/>
                <a:gd name="connsiteX6" fmla="*/ 2497931 w 2814638"/>
                <a:gd name="connsiteY6" fmla="*/ 169069 h 428625"/>
                <a:gd name="connsiteX7" fmla="*/ 2543175 w 2814638"/>
                <a:gd name="connsiteY7" fmla="*/ 154781 h 428625"/>
                <a:gd name="connsiteX8" fmla="*/ 2581275 w 2814638"/>
                <a:gd name="connsiteY8" fmla="*/ 135731 h 428625"/>
                <a:gd name="connsiteX9" fmla="*/ 2609850 w 2814638"/>
                <a:gd name="connsiteY9" fmla="*/ 116681 h 428625"/>
                <a:gd name="connsiteX10" fmla="*/ 2643188 w 2814638"/>
                <a:gd name="connsiteY10" fmla="*/ 88106 h 428625"/>
                <a:gd name="connsiteX11" fmla="*/ 2678906 w 2814638"/>
                <a:gd name="connsiteY11" fmla="*/ 38100 h 428625"/>
                <a:gd name="connsiteX12" fmla="*/ 2814638 w 2814638"/>
                <a:gd name="connsiteY12" fmla="*/ 150019 h 428625"/>
                <a:gd name="connsiteX13" fmla="*/ 2750344 w 2814638"/>
                <a:gd name="connsiteY13" fmla="*/ 233362 h 428625"/>
                <a:gd name="connsiteX14" fmla="*/ 2705100 w 2814638"/>
                <a:gd name="connsiteY14" fmla="*/ 292894 h 428625"/>
                <a:gd name="connsiteX15" fmla="*/ 2667000 w 2814638"/>
                <a:gd name="connsiteY15" fmla="*/ 330994 h 428625"/>
                <a:gd name="connsiteX16" fmla="*/ 2626519 w 2814638"/>
                <a:gd name="connsiteY16" fmla="*/ 371475 h 428625"/>
                <a:gd name="connsiteX17" fmla="*/ 2593181 w 2814638"/>
                <a:gd name="connsiteY17" fmla="*/ 400050 h 428625"/>
                <a:gd name="connsiteX18" fmla="*/ 2559844 w 2814638"/>
                <a:gd name="connsiteY18" fmla="*/ 421481 h 428625"/>
                <a:gd name="connsiteX19" fmla="*/ 2528888 w 2814638"/>
                <a:gd name="connsiteY19" fmla="*/ 428625 h 428625"/>
                <a:gd name="connsiteX20" fmla="*/ 2440781 w 2814638"/>
                <a:gd name="connsiteY20" fmla="*/ 423862 h 428625"/>
                <a:gd name="connsiteX21" fmla="*/ 2174081 w 2814638"/>
                <a:gd name="connsiteY21" fmla="*/ 404812 h 428625"/>
                <a:gd name="connsiteX22" fmla="*/ 1790700 w 2814638"/>
                <a:gd name="connsiteY22" fmla="*/ 376237 h 428625"/>
                <a:gd name="connsiteX23" fmla="*/ 1531144 w 2814638"/>
                <a:gd name="connsiteY23" fmla="*/ 359569 h 428625"/>
                <a:gd name="connsiteX24" fmla="*/ 1212056 w 2814638"/>
                <a:gd name="connsiteY24" fmla="*/ 333375 h 428625"/>
                <a:gd name="connsiteX25" fmla="*/ 964406 w 2814638"/>
                <a:gd name="connsiteY25" fmla="*/ 314325 h 428625"/>
                <a:gd name="connsiteX26" fmla="*/ 731044 w 2814638"/>
                <a:gd name="connsiteY26" fmla="*/ 297656 h 428625"/>
                <a:gd name="connsiteX27" fmla="*/ 516731 w 2814638"/>
                <a:gd name="connsiteY27" fmla="*/ 283369 h 428625"/>
                <a:gd name="connsiteX28" fmla="*/ 381000 w 2814638"/>
                <a:gd name="connsiteY28" fmla="*/ 271462 h 428625"/>
                <a:gd name="connsiteX29" fmla="*/ 247650 w 2814638"/>
                <a:gd name="connsiteY29" fmla="*/ 259556 h 428625"/>
                <a:gd name="connsiteX30" fmla="*/ 185738 w 2814638"/>
                <a:gd name="connsiteY30" fmla="*/ 250031 h 428625"/>
                <a:gd name="connsiteX31" fmla="*/ 123825 w 2814638"/>
                <a:gd name="connsiteY31" fmla="*/ 235744 h 428625"/>
                <a:gd name="connsiteX32" fmla="*/ 83344 w 2814638"/>
                <a:gd name="connsiteY32" fmla="*/ 223837 h 428625"/>
                <a:gd name="connsiteX33" fmla="*/ 42863 w 2814638"/>
                <a:gd name="connsiteY33" fmla="*/ 204787 h 428625"/>
                <a:gd name="connsiteX34" fmla="*/ 21431 w 2814638"/>
                <a:gd name="connsiteY34" fmla="*/ 188119 h 428625"/>
                <a:gd name="connsiteX35" fmla="*/ 7144 w 2814638"/>
                <a:gd name="connsiteY35" fmla="*/ 171450 h 428625"/>
                <a:gd name="connsiteX36" fmla="*/ 0 w 2814638"/>
                <a:gd name="connsiteY36" fmla="*/ 150019 h 428625"/>
                <a:gd name="connsiteX37" fmla="*/ 0 w 2814638"/>
                <a:gd name="connsiteY37" fmla="*/ 138112 h 428625"/>
                <a:gd name="connsiteX38" fmla="*/ 11906 w 2814638"/>
                <a:gd name="connsiteY38" fmla="*/ 119062 h 428625"/>
                <a:gd name="connsiteX39" fmla="*/ 38100 w 2814638"/>
                <a:gd name="connsiteY39" fmla="*/ 95250 h 428625"/>
                <a:gd name="connsiteX40" fmla="*/ 69056 w 2814638"/>
                <a:gd name="connsiteY40" fmla="*/ 71437 h 428625"/>
                <a:gd name="connsiteX41" fmla="*/ 119063 w 2814638"/>
                <a:gd name="connsiteY41" fmla="*/ 40481 h 428625"/>
                <a:gd name="connsiteX42" fmla="*/ 161925 w 2814638"/>
                <a:gd name="connsiteY42" fmla="*/ 21431 h 428625"/>
                <a:gd name="connsiteX43" fmla="*/ 221456 w 2814638"/>
                <a:gd name="connsiteY43" fmla="*/ 7144 h 428625"/>
                <a:gd name="connsiteX44" fmla="*/ 273844 w 2814638"/>
                <a:gd name="connsiteY44" fmla="*/ 0 h 428625"/>
                <a:gd name="connsiteX45" fmla="*/ 328613 w 2814638"/>
                <a:gd name="connsiteY45" fmla="*/ 4762 h 428625"/>
                <a:gd name="connsiteX46" fmla="*/ 381000 w 2814638"/>
                <a:gd name="connsiteY46" fmla="*/ 11906 h 428625"/>
                <a:gd name="connsiteX47" fmla="*/ 521494 w 2814638"/>
                <a:gd name="connsiteY47" fmla="*/ 38100 h 428625"/>
                <a:gd name="connsiteX48" fmla="*/ 700088 w 2814638"/>
                <a:gd name="connsiteY48" fmla="*/ 71437 h 428625"/>
                <a:gd name="connsiteX49" fmla="*/ 959644 w 2814638"/>
                <a:gd name="connsiteY49" fmla="*/ 92869 h 428625"/>
                <a:gd name="connsiteX50" fmla="*/ 1331119 w 2814638"/>
                <a:gd name="connsiteY50" fmla="*/ 1214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14638" h="428625">
                  <a:moveTo>
                    <a:pt x="1331119" y="121444"/>
                  </a:moveTo>
                  <a:lnTo>
                    <a:pt x="1771650" y="152400"/>
                  </a:lnTo>
                  <a:lnTo>
                    <a:pt x="2064544" y="171450"/>
                  </a:lnTo>
                  <a:lnTo>
                    <a:pt x="2264569" y="180975"/>
                  </a:lnTo>
                  <a:lnTo>
                    <a:pt x="2390775" y="180975"/>
                  </a:lnTo>
                  <a:lnTo>
                    <a:pt x="2443163" y="178594"/>
                  </a:lnTo>
                  <a:lnTo>
                    <a:pt x="2497931" y="169069"/>
                  </a:lnTo>
                  <a:lnTo>
                    <a:pt x="2543175" y="154781"/>
                  </a:lnTo>
                  <a:lnTo>
                    <a:pt x="2581275" y="135731"/>
                  </a:lnTo>
                  <a:lnTo>
                    <a:pt x="2609850" y="116681"/>
                  </a:lnTo>
                  <a:lnTo>
                    <a:pt x="2643188" y="88106"/>
                  </a:lnTo>
                  <a:lnTo>
                    <a:pt x="2678906" y="38100"/>
                  </a:lnTo>
                  <a:lnTo>
                    <a:pt x="2814638" y="150019"/>
                  </a:lnTo>
                  <a:lnTo>
                    <a:pt x="2750344" y="233362"/>
                  </a:lnTo>
                  <a:lnTo>
                    <a:pt x="2705100" y="292894"/>
                  </a:lnTo>
                  <a:lnTo>
                    <a:pt x="2667000" y="330994"/>
                  </a:lnTo>
                  <a:lnTo>
                    <a:pt x="2626519" y="371475"/>
                  </a:lnTo>
                  <a:lnTo>
                    <a:pt x="2593181" y="400050"/>
                  </a:lnTo>
                  <a:lnTo>
                    <a:pt x="2559844" y="421481"/>
                  </a:lnTo>
                  <a:lnTo>
                    <a:pt x="2528888" y="428625"/>
                  </a:lnTo>
                  <a:lnTo>
                    <a:pt x="2440781" y="423862"/>
                  </a:lnTo>
                  <a:lnTo>
                    <a:pt x="2174081" y="404812"/>
                  </a:lnTo>
                  <a:lnTo>
                    <a:pt x="1790700" y="376237"/>
                  </a:lnTo>
                  <a:lnTo>
                    <a:pt x="1531144" y="359569"/>
                  </a:lnTo>
                  <a:lnTo>
                    <a:pt x="1212056" y="333375"/>
                  </a:lnTo>
                  <a:lnTo>
                    <a:pt x="964406" y="314325"/>
                  </a:lnTo>
                  <a:lnTo>
                    <a:pt x="731044" y="297656"/>
                  </a:lnTo>
                  <a:lnTo>
                    <a:pt x="516731" y="283369"/>
                  </a:lnTo>
                  <a:lnTo>
                    <a:pt x="381000" y="271462"/>
                  </a:lnTo>
                  <a:lnTo>
                    <a:pt x="247650" y="259556"/>
                  </a:lnTo>
                  <a:lnTo>
                    <a:pt x="185738" y="250031"/>
                  </a:lnTo>
                  <a:lnTo>
                    <a:pt x="123825" y="235744"/>
                  </a:lnTo>
                  <a:lnTo>
                    <a:pt x="83344" y="223837"/>
                  </a:lnTo>
                  <a:lnTo>
                    <a:pt x="42863" y="204787"/>
                  </a:lnTo>
                  <a:lnTo>
                    <a:pt x="21431" y="188119"/>
                  </a:lnTo>
                  <a:lnTo>
                    <a:pt x="7144" y="171450"/>
                  </a:lnTo>
                  <a:lnTo>
                    <a:pt x="0" y="150019"/>
                  </a:lnTo>
                  <a:lnTo>
                    <a:pt x="0" y="138112"/>
                  </a:lnTo>
                  <a:lnTo>
                    <a:pt x="11906" y="119062"/>
                  </a:lnTo>
                  <a:lnTo>
                    <a:pt x="38100" y="95250"/>
                  </a:lnTo>
                  <a:lnTo>
                    <a:pt x="69056" y="71437"/>
                  </a:lnTo>
                  <a:lnTo>
                    <a:pt x="119063" y="40481"/>
                  </a:lnTo>
                  <a:lnTo>
                    <a:pt x="161925" y="21431"/>
                  </a:lnTo>
                  <a:lnTo>
                    <a:pt x="221456" y="7144"/>
                  </a:lnTo>
                  <a:lnTo>
                    <a:pt x="273844" y="0"/>
                  </a:lnTo>
                  <a:lnTo>
                    <a:pt x="328613" y="4762"/>
                  </a:lnTo>
                  <a:lnTo>
                    <a:pt x="381000" y="11906"/>
                  </a:lnTo>
                  <a:lnTo>
                    <a:pt x="521494" y="38100"/>
                  </a:lnTo>
                  <a:lnTo>
                    <a:pt x="700088" y="71437"/>
                  </a:lnTo>
                  <a:lnTo>
                    <a:pt x="959644" y="92869"/>
                  </a:lnTo>
                  <a:lnTo>
                    <a:pt x="13311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D4C22D2-32B9-5647-B0F7-E83920ED7CB0}"/>
                </a:ext>
              </a:extLst>
            </p:cNvPr>
            <p:cNvSpPr/>
            <p:nvPr/>
          </p:nvSpPr>
          <p:spPr>
            <a:xfrm rot="16200000">
              <a:off x="3741738" y="3503612"/>
              <a:ext cx="4381500" cy="561975"/>
            </a:xfrm>
            <a:custGeom>
              <a:avLst/>
              <a:gdLst>
                <a:gd name="connsiteX0" fmla="*/ 2164197 w 4381353"/>
                <a:gd name="connsiteY0" fmla="*/ 211830 h 561350"/>
                <a:gd name="connsiteX1" fmla="*/ 2993865 w 4381353"/>
                <a:gd name="connsiteY1" fmla="*/ 211830 h 561350"/>
                <a:gd name="connsiteX2" fmla="*/ 3396343 w 4381353"/>
                <a:gd name="connsiteY2" fmla="*/ 211830 h 561350"/>
                <a:gd name="connsiteX3" fmla="*/ 3724679 w 4381353"/>
                <a:gd name="connsiteY3" fmla="*/ 211830 h 561350"/>
                <a:gd name="connsiteX4" fmla="*/ 3908265 w 4381353"/>
                <a:gd name="connsiteY4" fmla="*/ 208300 h 561350"/>
                <a:gd name="connsiteX5" fmla="*/ 3978875 w 4381353"/>
                <a:gd name="connsiteY5" fmla="*/ 201239 h 561350"/>
                <a:gd name="connsiteX6" fmla="*/ 4063608 w 4381353"/>
                <a:gd name="connsiteY6" fmla="*/ 183586 h 561350"/>
                <a:gd name="connsiteX7" fmla="*/ 4144809 w 4381353"/>
                <a:gd name="connsiteY7" fmla="*/ 151812 h 561350"/>
                <a:gd name="connsiteX8" fmla="*/ 4208358 w 4381353"/>
                <a:gd name="connsiteY8" fmla="*/ 116507 h 561350"/>
                <a:gd name="connsiteX9" fmla="*/ 4278968 w 4381353"/>
                <a:gd name="connsiteY9" fmla="*/ 63549 h 561350"/>
                <a:gd name="connsiteX10" fmla="*/ 4328395 w 4381353"/>
                <a:gd name="connsiteY10" fmla="*/ 17653 h 561350"/>
                <a:gd name="connsiteX11" fmla="*/ 4353109 w 4381353"/>
                <a:gd name="connsiteY11" fmla="*/ 0 h 561350"/>
                <a:gd name="connsiteX12" fmla="*/ 4363700 w 4381353"/>
                <a:gd name="connsiteY12" fmla="*/ 0 h 561350"/>
                <a:gd name="connsiteX13" fmla="*/ 4381353 w 4381353"/>
                <a:gd name="connsiteY13" fmla="*/ 7061 h 561350"/>
                <a:gd name="connsiteX14" fmla="*/ 4381353 w 4381353"/>
                <a:gd name="connsiteY14" fmla="*/ 28244 h 561350"/>
                <a:gd name="connsiteX15" fmla="*/ 4360170 w 4381353"/>
                <a:gd name="connsiteY15" fmla="*/ 134159 h 561350"/>
                <a:gd name="connsiteX16" fmla="*/ 4310743 w 4381353"/>
                <a:gd name="connsiteY16" fmla="*/ 278910 h 561350"/>
                <a:gd name="connsiteX17" fmla="*/ 4286029 w 4381353"/>
                <a:gd name="connsiteY17" fmla="*/ 345989 h 561350"/>
                <a:gd name="connsiteX18" fmla="*/ 4240133 w 4381353"/>
                <a:gd name="connsiteY18" fmla="*/ 434252 h 561350"/>
                <a:gd name="connsiteX19" fmla="*/ 4194236 w 4381353"/>
                <a:gd name="connsiteY19" fmla="*/ 504862 h 561350"/>
                <a:gd name="connsiteX20" fmla="*/ 4158931 w 4381353"/>
                <a:gd name="connsiteY20" fmla="*/ 547228 h 561350"/>
                <a:gd name="connsiteX21" fmla="*/ 4127157 w 4381353"/>
                <a:gd name="connsiteY21" fmla="*/ 561350 h 561350"/>
                <a:gd name="connsiteX22" fmla="*/ 4116565 w 4381353"/>
                <a:gd name="connsiteY22" fmla="*/ 561350 h 561350"/>
                <a:gd name="connsiteX23" fmla="*/ 4095382 w 4381353"/>
                <a:gd name="connsiteY23" fmla="*/ 550759 h 561350"/>
                <a:gd name="connsiteX24" fmla="*/ 4049486 w 4381353"/>
                <a:gd name="connsiteY24" fmla="*/ 515453 h 561350"/>
                <a:gd name="connsiteX25" fmla="*/ 4000058 w 4381353"/>
                <a:gd name="connsiteY25" fmla="*/ 490740 h 561350"/>
                <a:gd name="connsiteX26" fmla="*/ 3947101 w 4381353"/>
                <a:gd name="connsiteY26" fmla="*/ 473087 h 561350"/>
                <a:gd name="connsiteX27" fmla="*/ 3880021 w 4381353"/>
                <a:gd name="connsiteY27" fmla="*/ 458965 h 561350"/>
                <a:gd name="connsiteX28" fmla="*/ 3784698 w 4381353"/>
                <a:gd name="connsiteY28" fmla="*/ 455435 h 561350"/>
                <a:gd name="connsiteX29" fmla="*/ 3675252 w 4381353"/>
                <a:gd name="connsiteY29" fmla="*/ 448374 h 561350"/>
                <a:gd name="connsiteX30" fmla="*/ 3488136 w 4381353"/>
                <a:gd name="connsiteY30" fmla="*/ 437782 h 561350"/>
                <a:gd name="connsiteX31" fmla="*/ 3195104 w 4381353"/>
                <a:gd name="connsiteY31" fmla="*/ 430721 h 561350"/>
                <a:gd name="connsiteX32" fmla="*/ 2930316 w 4381353"/>
                <a:gd name="connsiteY32" fmla="*/ 434252 h 561350"/>
                <a:gd name="connsiteX33" fmla="*/ 2587858 w 4381353"/>
                <a:gd name="connsiteY33" fmla="*/ 434252 h 561350"/>
                <a:gd name="connsiteX34" fmla="*/ 2397211 w 4381353"/>
                <a:gd name="connsiteY34" fmla="*/ 437782 h 561350"/>
                <a:gd name="connsiteX35" fmla="*/ 2065343 w 4381353"/>
                <a:gd name="connsiteY35" fmla="*/ 441313 h 561350"/>
                <a:gd name="connsiteX36" fmla="*/ 1719354 w 4381353"/>
                <a:gd name="connsiteY36" fmla="*/ 444843 h 561350"/>
                <a:gd name="connsiteX37" fmla="*/ 1341591 w 4381353"/>
                <a:gd name="connsiteY37" fmla="*/ 448374 h 561350"/>
                <a:gd name="connsiteX38" fmla="*/ 992071 w 4381353"/>
                <a:gd name="connsiteY38" fmla="*/ 455435 h 561350"/>
                <a:gd name="connsiteX39" fmla="*/ 783771 w 4381353"/>
                <a:gd name="connsiteY39" fmla="*/ 469557 h 561350"/>
                <a:gd name="connsiteX40" fmla="*/ 628429 w 4381353"/>
                <a:gd name="connsiteY40" fmla="*/ 483679 h 561350"/>
                <a:gd name="connsiteX41" fmla="*/ 508392 w 4381353"/>
                <a:gd name="connsiteY41" fmla="*/ 497801 h 561350"/>
                <a:gd name="connsiteX42" fmla="*/ 483679 w 4381353"/>
                <a:gd name="connsiteY42" fmla="*/ 497801 h 561350"/>
                <a:gd name="connsiteX43" fmla="*/ 423660 w 4381353"/>
                <a:gd name="connsiteY43" fmla="*/ 476618 h 561350"/>
                <a:gd name="connsiteX44" fmla="*/ 300092 w 4381353"/>
                <a:gd name="connsiteY44" fmla="*/ 423660 h 561350"/>
                <a:gd name="connsiteX45" fmla="*/ 197708 w 4381353"/>
                <a:gd name="connsiteY45" fmla="*/ 377764 h 561350"/>
                <a:gd name="connsiteX46" fmla="*/ 123567 w 4381353"/>
                <a:gd name="connsiteY46" fmla="*/ 345989 h 561350"/>
                <a:gd name="connsiteX47" fmla="*/ 45896 w 4381353"/>
                <a:gd name="connsiteY47" fmla="*/ 310684 h 561350"/>
                <a:gd name="connsiteX48" fmla="*/ 17652 w 4381353"/>
                <a:gd name="connsiteY48" fmla="*/ 296562 h 561350"/>
                <a:gd name="connsiteX49" fmla="*/ 3530 w 4381353"/>
                <a:gd name="connsiteY49" fmla="*/ 282440 h 561350"/>
                <a:gd name="connsiteX50" fmla="*/ 0 w 4381353"/>
                <a:gd name="connsiteY50" fmla="*/ 261257 h 561350"/>
                <a:gd name="connsiteX51" fmla="*/ 3530 w 4381353"/>
                <a:gd name="connsiteY51" fmla="*/ 229483 h 561350"/>
                <a:gd name="connsiteX52" fmla="*/ 10591 w 4381353"/>
                <a:gd name="connsiteY52" fmla="*/ 201239 h 561350"/>
                <a:gd name="connsiteX53" fmla="*/ 24713 w 4381353"/>
                <a:gd name="connsiteY53" fmla="*/ 183586 h 561350"/>
                <a:gd name="connsiteX54" fmla="*/ 45896 w 4381353"/>
                <a:gd name="connsiteY54" fmla="*/ 165934 h 561350"/>
                <a:gd name="connsiteX55" fmla="*/ 589594 w 4381353"/>
                <a:gd name="connsiteY55" fmla="*/ 204769 h 561350"/>
                <a:gd name="connsiteX56" fmla="*/ 663734 w 4381353"/>
                <a:gd name="connsiteY56" fmla="*/ 211830 h 561350"/>
                <a:gd name="connsiteX57" fmla="*/ 829668 w 4381353"/>
                <a:gd name="connsiteY57" fmla="*/ 211830 h 561350"/>
                <a:gd name="connsiteX58" fmla="*/ 1345121 w 4381353"/>
                <a:gd name="connsiteY58" fmla="*/ 211830 h 561350"/>
                <a:gd name="connsiteX59" fmla="*/ 2164197 w 4381353"/>
                <a:gd name="connsiteY59" fmla="*/ 211830 h 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81353" h="561350">
                  <a:moveTo>
                    <a:pt x="2164197" y="211830"/>
                  </a:moveTo>
                  <a:lnTo>
                    <a:pt x="2993865" y="211830"/>
                  </a:lnTo>
                  <a:lnTo>
                    <a:pt x="3396343" y="211830"/>
                  </a:lnTo>
                  <a:lnTo>
                    <a:pt x="3724679" y="211830"/>
                  </a:lnTo>
                  <a:lnTo>
                    <a:pt x="3908265" y="208300"/>
                  </a:lnTo>
                  <a:lnTo>
                    <a:pt x="3978875" y="201239"/>
                  </a:lnTo>
                  <a:lnTo>
                    <a:pt x="4063608" y="183586"/>
                  </a:lnTo>
                  <a:lnTo>
                    <a:pt x="4144809" y="151812"/>
                  </a:lnTo>
                  <a:lnTo>
                    <a:pt x="4208358" y="116507"/>
                  </a:lnTo>
                  <a:lnTo>
                    <a:pt x="4278968" y="63549"/>
                  </a:lnTo>
                  <a:lnTo>
                    <a:pt x="4328395" y="17653"/>
                  </a:lnTo>
                  <a:lnTo>
                    <a:pt x="4353109" y="0"/>
                  </a:lnTo>
                  <a:lnTo>
                    <a:pt x="4363700" y="0"/>
                  </a:lnTo>
                  <a:lnTo>
                    <a:pt x="4381353" y="7061"/>
                  </a:lnTo>
                  <a:lnTo>
                    <a:pt x="4381353" y="28244"/>
                  </a:lnTo>
                  <a:lnTo>
                    <a:pt x="4360170" y="134159"/>
                  </a:lnTo>
                  <a:lnTo>
                    <a:pt x="4310743" y="278910"/>
                  </a:lnTo>
                  <a:lnTo>
                    <a:pt x="4286029" y="345989"/>
                  </a:lnTo>
                  <a:lnTo>
                    <a:pt x="4240133" y="434252"/>
                  </a:lnTo>
                  <a:lnTo>
                    <a:pt x="4194236" y="504862"/>
                  </a:lnTo>
                  <a:lnTo>
                    <a:pt x="4158931" y="547228"/>
                  </a:lnTo>
                  <a:lnTo>
                    <a:pt x="4127157" y="561350"/>
                  </a:lnTo>
                  <a:lnTo>
                    <a:pt x="4116565" y="561350"/>
                  </a:lnTo>
                  <a:lnTo>
                    <a:pt x="4095382" y="550759"/>
                  </a:lnTo>
                  <a:lnTo>
                    <a:pt x="4049486" y="515453"/>
                  </a:lnTo>
                  <a:lnTo>
                    <a:pt x="4000058" y="490740"/>
                  </a:lnTo>
                  <a:lnTo>
                    <a:pt x="3947101" y="473087"/>
                  </a:lnTo>
                  <a:lnTo>
                    <a:pt x="3880021" y="458965"/>
                  </a:lnTo>
                  <a:lnTo>
                    <a:pt x="3784698" y="455435"/>
                  </a:lnTo>
                  <a:lnTo>
                    <a:pt x="3675252" y="448374"/>
                  </a:lnTo>
                  <a:lnTo>
                    <a:pt x="3488136" y="437782"/>
                  </a:lnTo>
                  <a:lnTo>
                    <a:pt x="3195104" y="430721"/>
                  </a:lnTo>
                  <a:lnTo>
                    <a:pt x="2930316" y="434252"/>
                  </a:lnTo>
                  <a:lnTo>
                    <a:pt x="2587858" y="434252"/>
                  </a:lnTo>
                  <a:lnTo>
                    <a:pt x="2397211" y="437782"/>
                  </a:lnTo>
                  <a:lnTo>
                    <a:pt x="2065343" y="441313"/>
                  </a:lnTo>
                  <a:lnTo>
                    <a:pt x="1719354" y="444843"/>
                  </a:lnTo>
                  <a:lnTo>
                    <a:pt x="1341591" y="448374"/>
                  </a:lnTo>
                  <a:lnTo>
                    <a:pt x="992071" y="455435"/>
                  </a:lnTo>
                  <a:lnTo>
                    <a:pt x="783771" y="469557"/>
                  </a:lnTo>
                  <a:lnTo>
                    <a:pt x="628429" y="483679"/>
                  </a:lnTo>
                  <a:lnTo>
                    <a:pt x="508392" y="497801"/>
                  </a:lnTo>
                  <a:lnTo>
                    <a:pt x="483679" y="497801"/>
                  </a:lnTo>
                  <a:lnTo>
                    <a:pt x="423660" y="476618"/>
                  </a:lnTo>
                  <a:lnTo>
                    <a:pt x="300092" y="423660"/>
                  </a:lnTo>
                  <a:lnTo>
                    <a:pt x="197708" y="377764"/>
                  </a:lnTo>
                  <a:lnTo>
                    <a:pt x="123567" y="345989"/>
                  </a:lnTo>
                  <a:lnTo>
                    <a:pt x="45896" y="310684"/>
                  </a:lnTo>
                  <a:lnTo>
                    <a:pt x="17652" y="296562"/>
                  </a:lnTo>
                  <a:lnTo>
                    <a:pt x="3530" y="282440"/>
                  </a:lnTo>
                  <a:lnTo>
                    <a:pt x="0" y="261257"/>
                  </a:lnTo>
                  <a:lnTo>
                    <a:pt x="3530" y="229483"/>
                  </a:lnTo>
                  <a:lnTo>
                    <a:pt x="10591" y="201239"/>
                  </a:lnTo>
                  <a:lnTo>
                    <a:pt x="24713" y="183586"/>
                  </a:lnTo>
                  <a:lnTo>
                    <a:pt x="45896" y="165934"/>
                  </a:lnTo>
                  <a:lnTo>
                    <a:pt x="589594" y="204769"/>
                  </a:lnTo>
                  <a:lnTo>
                    <a:pt x="663734" y="211830"/>
                  </a:lnTo>
                  <a:lnTo>
                    <a:pt x="829668" y="211830"/>
                  </a:lnTo>
                  <a:lnTo>
                    <a:pt x="1345121" y="211830"/>
                  </a:lnTo>
                  <a:lnTo>
                    <a:pt x="2164197" y="211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9EE2299-5311-B24E-8BC1-026DF4942A9F}"/>
                </a:ext>
              </a:extLst>
            </p:cNvPr>
            <p:cNvSpPr/>
            <p:nvPr/>
          </p:nvSpPr>
          <p:spPr>
            <a:xfrm rot="16200000">
              <a:off x="5136357" y="5203031"/>
              <a:ext cx="800100" cy="719137"/>
            </a:xfrm>
            <a:custGeom>
              <a:avLst/>
              <a:gdLst>
                <a:gd name="connsiteX0" fmla="*/ 714375 w 800100"/>
                <a:gd name="connsiteY0" fmla="*/ 195262 h 719137"/>
                <a:gd name="connsiteX1" fmla="*/ 650081 w 800100"/>
                <a:gd name="connsiteY1" fmla="*/ 316706 h 719137"/>
                <a:gd name="connsiteX2" fmla="*/ 595312 w 800100"/>
                <a:gd name="connsiteY2" fmla="*/ 426244 h 719137"/>
                <a:gd name="connsiteX3" fmla="*/ 573881 w 800100"/>
                <a:gd name="connsiteY3" fmla="*/ 483394 h 719137"/>
                <a:gd name="connsiteX4" fmla="*/ 542925 w 800100"/>
                <a:gd name="connsiteY4" fmla="*/ 578644 h 719137"/>
                <a:gd name="connsiteX5" fmla="*/ 535781 w 800100"/>
                <a:gd name="connsiteY5" fmla="*/ 607219 h 719137"/>
                <a:gd name="connsiteX6" fmla="*/ 535781 w 800100"/>
                <a:gd name="connsiteY6" fmla="*/ 623887 h 719137"/>
                <a:gd name="connsiteX7" fmla="*/ 540543 w 800100"/>
                <a:gd name="connsiteY7" fmla="*/ 640556 h 719137"/>
                <a:gd name="connsiteX8" fmla="*/ 547687 w 800100"/>
                <a:gd name="connsiteY8" fmla="*/ 654844 h 719137"/>
                <a:gd name="connsiteX9" fmla="*/ 564356 w 800100"/>
                <a:gd name="connsiteY9" fmla="*/ 666750 h 719137"/>
                <a:gd name="connsiteX10" fmla="*/ 578643 w 800100"/>
                <a:gd name="connsiteY10" fmla="*/ 673894 h 719137"/>
                <a:gd name="connsiteX11" fmla="*/ 638175 w 800100"/>
                <a:gd name="connsiteY11" fmla="*/ 688181 h 719137"/>
                <a:gd name="connsiteX12" fmla="*/ 733425 w 800100"/>
                <a:gd name="connsiteY12" fmla="*/ 719137 h 719137"/>
                <a:gd name="connsiteX13" fmla="*/ 0 w 800100"/>
                <a:gd name="connsiteY13" fmla="*/ 676275 h 719137"/>
                <a:gd name="connsiteX14" fmla="*/ 9525 w 800100"/>
                <a:gd name="connsiteY14" fmla="*/ 659606 h 719137"/>
                <a:gd name="connsiteX15" fmla="*/ 35718 w 800100"/>
                <a:gd name="connsiteY15" fmla="*/ 638175 h 719137"/>
                <a:gd name="connsiteX16" fmla="*/ 71437 w 800100"/>
                <a:gd name="connsiteY16" fmla="*/ 611981 h 719137"/>
                <a:gd name="connsiteX17" fmla="*/ 128587 w 800100"/>
                <a:gd name="connsiteY17" fmla="*/ 576262 h 719137"/>
                <a:gd name="connsiteX18" fmla="*/ 202406 w 800100"/>
                <a:gd name="connsiteY18" fmla="*/ 535781 h 719137"/>
                <a:gd name="connsiteX19" fmla="*/ 292893 w 800100"/>
                <a:gd name="connsiteY19" fmla="*/ 485775 h 719137"/>
                <a:gd name="connsiteX20" fmla="*/ 326231 w 800100"/>
                <a:gd name="connsiteY20" fmla="*/ 461962 h 719137"/>
                <a:gd name="connsiteX21" fmla="*/ 464343 w 800100"/>
                <a:gd name="connsiteY21" fmla="*/ 352425 h 719137"/>
                <a:gd name="connsiteX22" fmla="*/ 607218 w 800100"/>
                <a:gd name="connsiteY22" fmla="*/ 202406 h 719137"/>
                <a:gd name="connsiteX23" fmla="*/ 731043 w 800100"/>
                <a:gd name="connsiteY23" fmla="*/ 38100 h 719137"/>
                <a:gd name="connsiteX24" fmla="*/ 750093 w 800100"/>
                <a:gd name="connsiteY24" fmla="*/ 16669 h 719137"/>
                <a:gd name="connsiteX25" fmla="*/ 769143 w 800100"/>
                <a:gd name="connsiteY25" fmla="*/ 4762 h 719137"/>
                <a:gd name="connsiteX26" fmla="*/ 792956 w 800100"/>
                <a:gd name="connsiteY26" fmla="*/ 0 h 719137"/>
                <a:gd name="connsiteX27" fmla="*/ 797718 w 800100"/>
                <a:gd name="connsiteY27" fmla="*/ 7144 h 719137"/>
                <a:gd name="connsiteX28" fmla="*/ 800100 w 800100"/>
                <a:gd name="connsiteY28" fmla="*/ 19050 h 719137"/>
                <a:gd name="connsiteX29" fmla="*/ 795337 w 800100"/>
                <a:gd name="connsiteY29" fmla="*/ 45244 h 719137"/>
                <a:gd name="connsiteX30" fmla="*/ 766762 w 800100"/>
                <a:gd name="connsiteY30" fmla="*/ 111919 h 719137"/>
                <a:gd name="connsiteX31" fmla="*/ 714375 w 800100"/>
                <a:gd name="connsiteY31" fmla="*/ 1952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719137">
                  <a:moveTo>
                    <a:pt x="714375" y="195262"/>
                  </a:moveTo>
                  <a:lnTo>
                    <a:pt x="650081" y="316706"/>
                  </a:lnTo>
                  <a:lnTo>
                    <a:pt x="595312" y="426244"/>
                  </a:lnTo>
                  <a:lnTo>
                    <a:pt x="573881" y="483394"/>
                  </a:lnTo>
                  <a:lnTo>
                    <a:pt x="542925" y="578644"/>
                  </a:lnTo>
                  <a:lnTo>
                    <a:pt x="535781" y="607219"/>
                  </a:lnTo>
                  <a:lnTo>
                    <a:pt x="535781" y="623887"/>
                  </a:lnTo>
                  <a:lnTo>
                    <a:pt x="540543" y="640556"/>
                  </a:lnTo>
                  <a:lnTo>
                    <a:pt x="547687" y="654844"/>
                  </a:lnTo>
                  <a:lnTo>
                    <a:pt x="564356" y="666750"/>
                  </a:lnTo>
                  <a:lnTo>
                    <a:pt x="578643" y="673894"/>
                  </a:lnTo>
                  <a:lnTo>
                    <a:pt x="638175" y="688181"/>
                  </a:lnTo>
                  <a:lnTo>
                    <a:pt x="733425" y="719137"/>
                  </a:lnTo>
                  <a:lnTo>
                    <a:pt x="0" y="676275"/>
                  </a:lnTo>
                  <a:lnTo>
                    <a:pt x="9525" y="659606"/>
                  </a:lnTo>
                  <a:lnTo>
                    <a:pt x="35718" y="638175"/>
                  </a:lnTo>
                  <a:lnTo>
                    <a:pt x="71437" y="611981"/>
                  </a:lnTo>
                  <a:lnTo>
                    <a:pt x="128587" y="576262"/>
                  </a:lnTo>
                  <a:lnTo>
                    <a:pt x="202406" y="535781"/>
                  </a:lnTo>
                  <a:lnTo>
                    <a:pt x="292893" y="485775"/>
                  </a:lnTo>
                  <a:lnTo>
                    <a:pt x="326231" y="461962"/>
                  </a:lnTo>
                  <a:lnTo>
                    <a:pt x="464343" y="352425"/>
                  </a:lnTo>
                  <a:lnTo>
                    <a:pt x="607218" y="202406"/>
                  </a:lnTo>
                  <a:lnTo>
                    <a:pt x="731043" y="38100"/>
                  </a:lnTo>
                  <a:lnTo>
                    <a:pt x="750093" y="16669"/>
                  </a:lnTo>
                  <a:lnTo>
                    <a:pt x="769143" y="4762"/>
                  </a:lnTo>
                  <a:lnTo>
                    <a:pt x="792956" y="0"/>
                  </a:lnTo>
                  <a:lnTo>
                    <a:pt x="797718" y="7144"/>
                  </a:lnTo>
                  <a:lnTo>
                    <a:pt x="800100" y="19050"/>
                  </a:lnTo>
                  <a:lnTo>
                    <a:pt x="795337" y="45244"/>
                  </a:lnTo>
                  <a:lnTo>
                    <a:pt x="766762" y="111919"/>
                  </a:lnTo>
                  <a:lnTo>
                    <a:pt x="714375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660736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B18D701-5B55-1644-A842-3295E332AD87}"/>
              </a:ext>
            </a:extLst>
          </p:cNvPr>
          <p:cNvSpPr/>
          <p:nvPr/>
        </p:nvSpPr>
        <p:spPr>
          <a:xfrm>
            <a:off x="3119438" y="1611313"/>
            <a:ext cx="1012825" cy="368300"/>
          </a:xfrm>
          <a:custGeom>
            <a:avLst/>
            <a:gdLst>
              <a:gd name="connsiteX0" fmla="*/ 559593 w 1012031"/>
              <a:gd name="connsiteY0" fmla="*/ 328613 h 366713"/>
              <a:gd name="connsiteX1" fmla="*/ 419100 w 1012031"/>
              <a:gd name="connsiteY1" fmla="*/ 290513 h 366713"/>
              <a:gd name="connsiteX2" fmla="*/ 328612 w 1012031"/>
              <a:gd name="connsiteY2" fmla="*/ 261938 h 366713"/>
              <a:gd name="connsiteX3" fmla="*/ 250031 w 1012031"/>
              <a:gd name="connsiteY3" fmla="*/ 230982 h 366713"/>
              <a:gd name="connsiteX4" fmla="*/ 183356 w 1012031"/>
              <a:gd name="connsiteY4" fmla="*/ 195263 h 366713"/>
              <a:gd name="connsiteX5" fmla="*/ 90487 w 1012031"/>
              <a:gd name="connsiteY5" fmla="*/ 133350 h 366713"/>
              <a:gd name="connsiteX6" fmla="*/ 50006 w 1012031"/>
              <a:gd name="connsiteY6" fmla="*/ 100013 h 366713"/>
              <a:gd name="connsiteX7" fmla="*/ 19050 w 1012031"/>
              <a:gd name="connsiteY7" fmla="*/ 69057 h 366713"/>
              <a:gd name="connsiteX8" fmla="*/ 0 w 1012031"/>
              <a:gd name="connsiteY8" fmla="*/ 38100 h 366713"/>
              <a:gd name="connsiteX9" fmla="*/ 0 w 1012031"/>
              <a:gd name="connsiteY9" fmla="*/ 23813 h 366713"/>
              <a:gd name="connsiteX10" fmla="*/ 7143 w 1012031"/>
              <a:gd name="connsiteY10" fmla="*/ 7144 h 366713"/>
              <a:gd name="connsiteX11" fmla="*/ 26193 w 1012031"/>
              <a:gd name="connsiteY11" fmla="*/ 0 h 366713"/>
              <a:gd name="connsiteX12" fmla="*/ 88106 w 1012031"/>
              <a:gd name="connsiteY12" fmla="*/ 11907 h 366713"/>
              <a:gd name="connsiteX13" fmla="*/ 190500 w 1012031"/>
              <a:gd name="connsiteY13" fmla="*/ 40482 h 366713"/>
              <a:gd name="connsiteX14" fmla="*/ 235743 w 1012031"/>
              <a:gd name="connsiteY14" fmla="*/ 52388 h 366713"/>
              <a:gd name="connsiteX15" fmla="*/ 285750 w 1012031"/>
              <a:gd name="connsiteY15" fmla="*/ 66675 h 366713"/>
              <a:gd name="connsiteX16" fmla="*/ 383381 w 1012031"/>
              <a:gd name="connsiteY16" fmla="*/ 85725 h 366713"/>
              <a:gd name="connsiteX17" fmla="*/ 457200 w 1012031"/>
              <a:gd name="connsiteY17" fmla="*/ 97632 h 366713"/>
              <a:gd name="connsiteX18" fmla="*/ 545306 w 1012031"/>
              <a:gd name="connsiteY18" fmla="*/ 107157 h 366713"/>
              <a:gd name="connsiteX19" fmla="*/ 688181 w 1012031"/>
              <a:gd name="connsiteY19" fmla="*/ 119063 h 366713"/>
              <a:gd name="connsiteX20" fmla="*/ 821531 w 1012031"/>
              <a:gd name="connsiteY20" fmla="*/ 121444 h 366713"/>
              <a:gd name="connsiteX21" fmla="*/ 835818 w 1012031"/>
              <a:gd name="connsiteY21" fmla="*/ 126207 h 366713"/>
              <a:gd name="connsiteX22" fmla="*/ 888206 w 1012031"/>
              <a:gd name="connsiteY22" fmla="*/ 152400 h 366713"/>
              <a:gd name="connsiteX23" fmla="*/ 938212 w 1012031"/>
              <a:gd name="connsiteY23" fmla="*/ 185738 h 366713"/>
              <a:gd name="connsiteX24" fmla="*/ 976312 w 1012031"/>
              <a:gd name="connsiteY24" fmla="*/ 214313 h 366713"/>
              <a:gd name="connsiteX25" fmla="*/ 997743 w 1012031"/>
              <a:gd name="connsiteY25" fmla="*/ 235744 h 366713"/>
              <a:gd name="connsiteX26" fmla="*/ 1009650 w 1012031"/>
              <a:gd name="connsiteY26" fmla="*/ 254794 h 366713"/>
              <a:gd name="connsiteX27" fmla="*/ 1012031 w 1012031"/>
              <a:gd name="connsiteY27" fmla="*/ 273844 h 366713"/>
              <a:gd name="connsiteX28" fmla="*/ 1002506 w 1012031"/>
              <a:gd name="connsiteY28" fmla="*/ 302419 h 366713"/>
              <a:gd name="connsiteX29" fmla="*/ 976312 w 1012031"/>
              <a:gd name="connsiteY29" fmla="*/ 323850 h 366713"/>
              <a:gd name="connsiteX30" fmla="*/ 904875 w 1012031"/>
              <a:gd name="connsiteY30" fmla="*/ 345282 h 366713"/>
              <a:gd name="connsiteX31" fmla="*/ 823912 w 1012031"/>
              <a:gd name="connsiteY31" fmla="*/ 361950 h 366713"/>
              <a:gd name="connsiteX32" fmla="*/ 762000 w 1012031"/>
              <a:gd name="connsiteY32" fmla="*/ 366713 h 366713"/>
              <a:gd name="connsiteX33" fmla="*/ 559593 w 1012031"/>
              <a:gd name="connsiteY33" fmla="*/ 328613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12031" h="366713">
                <a:moveTo>
                  <a:pt x="559593" y="328613"/>
                </a:moveTo>
                <a:lnTo>
                  <a:pt x="419100" y="290513"/>
                </a:lnTo>
                <a:lnTo>
                  <a:pt x="328612" y="261938"/>
                </a:lnTo>
                <a:lnTo>
                  <a:pt x="250031" y="230982"/>
                </a:lnTo>
                <a:lnTo>
                  <a:pt x="183356" y="195263"/>
                </a:lnTo>
                <a:lnTo>
                  <a:pt x="90487" y="133350"/>
                </a:lnTo>
                <a:lnTo>
                  <a:pt x="50006" y="100013"/>
                </a:lnTo>
                <a:lnTo>
                  <a:pt x="19050" y="69057"/>
                </a:lnTo>
                <a:lnTo>
                  <a:pt x="0" y="38100"/>
                </a:lnTo>
                <a:lnTo>
                  <a:pt x="0" y="23813"/>
                </a:lnTo>
                <a:lnTo>
                  <a:pt x="7143" y="7144"/>
                </a:lnTo>
                <a:lnTo>
                  <a:pt x="26193" y="0"/>
                </a:lnTo>
                <a:lnTo>
                  <a:pt x="88106" y="11907"/>
                </a:lnTo>
                <a:lnTo>
                  <a:pt x="190500" y="40482"/>
                </a:lnTo>
                <a:lnTo>
                  <a:pt x="235743" y="52388"/>
                </a:lnTo>
                <a:lnTo>
                  <a:pt x="285750" y="66675"/>
                </a:lnTo>
                <a:lnTo>
                  <a:pt x="383381" y="85725"/>
                </a:lnTo>
                <a:lnTo>
                  <a:pt x="457200" y="97632"/>
                </a:lnTo>
                <a:lnTo>
                  <a:pt x="545306" y="107157"/>
                </a:lnTo>
                <a:lnTo>
                  <a:pt x="688181" y="119063"/>
                </a:lnTo>
                <a:lnTo>
                  <a:pt x="821531" y="121444"/>
                </a:lnTo>
                <a:lnTo>
                  <a:pt x="835818" y="126207"/>
                </a:lnTo>
                <a:lnTo>
                  <a:pt x="888206" y="152400"/>
                </a:lnTo>
                <a:lnTo>
                  <a:pt x="938212" y="185738"/>
                </a:lnTo>
                <a:lnTo>
                  <a:pt x="976312" y="214313"/>
                </a:lnTo>
                <a:lnTo>
                  <a:pt x="997743" y="235744"/>
                </a:lnTo>
                <a:lnTo>
                  <a:pt x="1009650" y="254794"/>
                </a:lnTo>
                <a:lnTo>
                  <a:pt x="1012031" y="273844"/>
                </a:lnTo>
                <a:lnTo>
                  <a:pt x="1002506" y="302419"/>
                </a:lnTo>
                <a:lnTo>
                  <a:pt x="976312" y="323850"/>
                </a:lnTo>
                <a:lnTo>
                  <a:pt x="904875" y="345282"/>
                </a:lnTo>
                <a:lnTo>
                  <a:pt x="823912" y="361950"/>
                </a:lnTo>
                <a:lnTo>
                  <a:pt x="762000" y="366713"/>
                </a:lnTo>
                <a:lnTo>
                  <a:pt x="559593" y="328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744471E-2060-2C44-987A-926CDE60A1EC}"/>
              </a:ext>
            </a:extLst>
          </p:cNvPr>
          <p:cNvSpPr/>
          <p:nvPr/>
        </p:nvSpPr>
        <p:spPr>
          <a:xfrm>
            <a:off x="2460625" y="2287588"/>
            <a:ext cx="2082800" cy="584200"/>
          </a:xfrm>
          <a:custGeom>
            <a:avLst/>
            <a:gdLst>
              <a:gd name="connsiteX0" fmla="*/ 1181100 w 2083594"/>
              <a:gd name="connsiteY0" fmla="*/ 340519 h 583407"/>
              <a:gd name="connsiteX1" fmla="*/ 878682 w 2083594"/>
              <a:gd name="connsiteY1" fmla="*/ 414338 h 583407"/>
              <a:gd name="connsiteX2" fmla="*/ 681038 w 2083594"/>
              <a:gd name="connsiteY2" fmla="*/ 466725 h 583407"/>
              <a:gd name="connsiteX3" fmla="*/ 509588 w 2083594"/>
              <a:gd name="connsiteY3" fmla="*/ 528638 h 583407"/>
              <a:gd name="connsiteX4" fmla="*/ 350044 w 2083594"/>
              <a:gd name="connsiteY4" fmla="*/ 583407 h 583407"/>
              <a:gd name="connsiteX5" fmla="*/ 328613 w 2083594"/>
              <a:gd name="connsiteY5" fmla="*/ 581025 h 583407"/>
              <a:gd name="connsiteX6" fmla="*/ 297657 w 2083594"/>
              <a:gd name="connsiteY6" fmla="*/ 566738 h 583407"/>
              <a:gd name="connsiteX7" fmla="*/ 226219 w 2083594"/>
              <a:gd name="connsiteY7" fmla="*/ 523875 h 583407"/>
              <a:gd name="connsiteX8" fmla="*/ 152400 w 2083594"/>
              <a:gd name="connsiteY8" fmla="*/ 464344 h 583407"/>
              <a:gd name="connsiteX9" fmla="*/ 102394 w 2083594"/>
              <a:gd name="connsiteY9" fmla="*/ 416719 h 583407"/>
              <a:gd name="connsiteX10" fmla="*/ 66675 w 2083594"/>
              <a:gd name="connsiteY10" fmla="*/ 373857 h 583407"/>
              <a:gd name="connsiteX11" fmla="*/ 35719 w 2083594"/>
              <a:gd name="connsiteY11" fmla="*/ 328613 h 583407"/>
              <a:gd name="connsiteX12" fmla="*/ 21432 w 2083594"/>
              <a:gd name="connsiteY12" fmla="*/ 304800 h 583407"/>
              <a:gd name="connsiteX13" fmla="*/ 7144 w 2083594"/>
              <a:gd name="connsiteY13" fmla="*/ 264319 h 583407"/>
              <a:gd name="connsiteX14" fmla="*/ 0 w 2083594"/>
              <a:gd name="connsiteY14" fmla="*/ 226219 h 583407"/>
              <a:gd name="connsiteX15" fmla="*/ 0 w 2083594"/>
              <a:gd name="connsiteY15" fmla="*/ 200025 h 583407"/>
              <a:gd name="connsiteX16" fmla="*/ 4763 w 2083594"/>
              <a:gd name="connsiteY16" fmla="*/ 183357 h 583407"/>
              <a:gd name="connsiteX17" fmla="*/ 16669 w 2083594"/>
              <a:gd name="connsiteY17" fmla="*/ 178594 h 583407"/>
              <a:gd name="connsiteX18" fmla="*/ 40482 w 2083594"/>
              <a:gd name="connsiteY18" fmla="*/ 183357 h 583407"/>
              <a:gd name="connsiteX19" fmla="*/ 85725 w 2083594"/>
              <a:gd name="connsiteY19" fmla="*/ 219075 h 583407"/>
              <a:gd name="connsiteX20" fmla="*/ 138113 w 2083594"/>
              <a:gd name="connsiteY20" fmla="*/ 259557 h 583407"/>
              <a:gd name="connsiteX21" fmla="*/ 190500 w 2083594"/>
              <a:gd name="connsiteY21" fmla="*/ 285750 h 583407"/>
              <a:gd name="connsiteX22" fmla="*/ 242888 w 2083594"/>
              <a:gd name="connsiteY22" fmla="*/ 300038 h 583407"/>
              <a:gd name="connsiteX23" fmla="*/ 311944 w 2083594"/>
              <a:gd name="connsiteY23" fmla="*/ 309563 h 583407"/>
              <a:gd name="connsiteX24" fmla="*/ 385763 w 2083594"/>
              <a:gd name="connsiteY24" fmla="*/ 316707 h 583407"/>
              <a:gd name="connsiteX25" fmla="*/ 450057 w 2083594"/>
              <a:gd name="connsiteY25" fmla="*/ 319088 h 583407"/>
              <a:gd name="connsiteX26" fmla="*/ 545307 w 2083594"/>
              <a:gd name="connsiteY26" fmla="*/ 307182 h 583407"/>
              <a:gd name="connsiteX27" fmla="*/ 821532 w 2083594"/>
              <a:gd name="connsiteY27" fmla="*/ 259557 h 583407"/>
              <a:gd name="connsiteX28" fmla="*/ 1121569 w 2083594"/>
              <a:gd name="connsiteY28" fmla="*/ 192882 h 583407"/>
              <a:gd name="connsiteX29" fmla="*/ 1414463 w 2083594"/>
              <a:gd name="connsiteY29" fmla="*/ 116682 h 583407"/>
              <a:gd name="connsiteX30" fmla="*/ 1469232 w 2083594"/>
              <a:gd name="connsiteY30" fmla="*/ 97632 h 583407"/>
              <a:gd name="connsiteX31" fmla="*/ 1588294 w 2083594"/>
              <a:gd name="connsiteY31" fmla="*/ 45244 h 583407"/>
              <a:gd name="connsiteX32" fmla="*/ 1647825 w 2083594"/>
              <a:gd name="connsiteY32" fmla="*/ 9525 h 583407"/>
              <a:gd name="connsiteX33" fmla="*/ 1664494 w 2083594"/>
              <a:gd name="connsiteY33" fmla="*/ 0 h 583407"/>
              <a:gd name="connsiteX34" fmla="*/ 1719263 w 2083594"/>
              <a:gd name="connsiteY34" fmla="*/ 4763 h 583407"/>
              <a:gd name="connsiteX35" fmla="*/ 1769269 w 2083594"/>
              <a:gd name="connsiteY35" fmla="*/ 14288 h 583407"/>
              <a:gd name="connsiteX36" fmla="*/ 1840707 w 2083594"/>
              <a:gd name="connsiteY36" fmla="*/ 40482 h 583407"/>
              <a:gd name="connsiteX37" fmla="*/ 1962150 w 2083594"/>
              <a:gd name="connsiteY37" fmla="*/ 95250 h 583407"/>
              <a:gd name="connsiteX38" fmla="*/ 2031207 w 2083594"/>
              <a:gd name="connsiteY38" fmla="*/ 133350 h 583407"/>
              <a:gd name="connsiteX39" fmla="*/ 2055019 w 2083594"/>
              <a:gd name="connsiteY39" fmla="*/ 150019 h 583407"/>
              <a:gd name="connsiteX40" fmla="*/ 2071688 w 2083594"/>
              <a:gd name="connsiteY40" fmla="*/ 171450 h 583407"/>
              <a:gd name="connsiteX41" fmla="*/ 2081213 w 2083594"/>
              <a:gd name="connsiteY41" fmla="*/ 197644 h 583407"/>
              <a:gd name="connsiteX42" fmla="*/ 2083594 w 2083594"/>
              <a:gd name="connsiteY42" fmla="*/ 228600 h 583407"/>
              <a:gd name="connsiteX43" fmla="*/ 2069307 w 2083594"/>
              <a:gd name="connsiteY43" fmla="*/ 259557 h 583407"/>
              <a:gd name="connsiteX44" fmla="*/ 2021682 w 2083594"/>
              <a:gd name="connsiteY44" fmla="*/ 283369 h 583407"/>
              <a:gd name="connsiteX45" fmla="*/ 1985963 w 2083594"/>
              <a:gd name="connsiteY45" fmla="*/ 292894 h 583407"/>
              <a:gd name="connsiteX46" fmla="*/ 1905000 w 2083594"/>
              <a:gd name="connsiteY46" fmla="*/ 285750 h 583407"/>
              <a:gd name="connsiteX47" fmla="*/ 1754982 w 2083594"/>
              <a:gd name="connsiteY47" fmla="*/ 276225 h 583407"/>
              <a:gd name="connsiteX48" fmla="*/ 1628775 w 2083594"/>
              <a:gd name="connsiteY48" fmla="*/ 269082 h 583407"/>
              <a:gd name="connsiteX49" fmla="*/ 1538288 w 2083594"/>
              <a:gd name="connsiteY49" fmla="*/ 271463 h 583407"/>
              <a:gd name="connsiteX50" fmla="*/ 1181100 w 2083594"/>
              <a:gd name="connsiteY50" fmla="*/ 340519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83594" h="583407">
                <a:moveTo>
                  <a:pt x="1181100" y="340519"/>
                </a:moveTo>
                <a:lnTo>
                  <a:pt x="878682" y="414338"/>
                </a:lnTo>
                <a:lnTo>
                  <a:pt x="681038" y="466725"/>
                </a:lnTo>
                <a:lnTo>
                  <a:pt x="509588" y="528638"/>
                </a:lnTo>
                <a:lnTo>
                  <a:pt x="350044" y="583407"/>
                </a:lnTo>
                <a:lnTo>
                  <a:pt x="328613" y="581025"/>
                </a:lnTo>
                <a:lnTo>
                  <a:pt x="297657" y="566738"/>
                </a:lnTo>
                <a:lnTo>
                  <a:pt x="226219" y="523875"/>
                </a:lnTo>
                <a:lnTo>
                  <a:pt x="152400" y="464344"/>
                </a:lnTo>
                <a:lnTo>
                  <a:pt x="102394" y="416719"/>
                </a:lnTo>
                <a:lnTo>
                  <a:pt x="66675" y="373857"/>
                </a:lnTo>
                <a:lnTo>
                  <a:pt x="35719" y="328613"/>
                </a:lnTo>
                <a:lnTo>
                  <a:pt x="21432" y="304800"/>
                </a:lnTo>
                <a:lnTo>
                  <a:pt x="7144" y="264319"/>
                </a:lnTo>
                <a:lnTo>
                  <a:pt x="0" y="226219"/>
                </a:lnTo>
                <a:lnTo>
                  <a:pt x="0" y="200025"/>
                </a:lnTo>
                <a:lnTo>
                  <a:pt x="4763" y="183357"/>
                </a:lnTo>
                <a:lnTo>
                  <a:pt x="16669" y="178594"/>
                </a:lnTo>
                <a:lnTo>
                  <a:pt x="40482" y="183357"/>
                </a:lnTo>
                <a:lnTo>
                  <a:pt x="85725" y="219075"/>
                </a:lnTo>
                <a:lnTo>
                  <a:pt x="138113" y="259557"/>
                </a:lnTo>
                <a:lnTo>
                  <a:pt x="190500" y="285750"/>
                </a:lnTo>
                <a:lnTo>
                  <a:pt x="242888" y="300038"/>
                </a:lnTo>
                <a:lnTo>
                  <a:pt x="311944" y="309563"/>
                </a:lnTo>
                <a:lnTo>
                  <a:pt x="385763" y="316707"/>
                </a:lnTo>
                <a:lnTo>
                  <a:pt x="450057" y="319088"/>
                </a:lnTo>
                <a:lnTo>
                  <a:pt x="545307" y="307182"/>
                </a:lnTo>
                <a:lnTo>
                  <a:pt x="821532" y="259557"/>
                </a:lnTo>
                <a:lnTo>
                  <a:pt x="1121569" y="192882"/>
                </a:lnTo>
                <a:lnTo>
                  <a:pt x="1414463" y="116682"/>
                </a:lnTo>
                <a:lnTo>
                  <a:pt x="1469232" y="97632"/>
                </a:lnTo>
                <a:lnTo>
                  <a:pt x="1588294" y="45244"/>
                </a:lnTo>
                <a:lnTo>
                  <a:pt x="1647825" y="9525"/>
                </a:lnTo>
                <a:lnTo>
                  <a:pt x="1664494" y="0"/>
                </a:lnTo>
                <a:lnTo>
                  <a:pt x="1719263" y="4763"/>
                </a:lnTo>
                <a:lnTo>
                  <a:pt x="1769269" y="14288"/>
                </a:lnTo>
                <a:lnTo>
                  <a:pt x="1840707" y="40482"/>
                </a:lnTo>
                <a:lnTo>
                  <a:pt x="1962150" y="95250"/>
                </a:lnTo>
                <a:lnTo>
                  <a:pt x="2031207" y="133350"/>
                </a:lnTo>
                <a:lnTo>
                  <a:pt x="2055019" y="150019"/>
                </a:lnTo>
                <a:lnTo>
                  <a:pt x="2071688" y="171450"/>
                </a:lnTo>
                <a:lnTo>
                  <a:pt x="2081213" y="197644"/>
                </a:lnTo>
                <a:lnTo>
                  <a:pt x="2083594" y="228600"/>
                </a:lnTo>
                <a:lnTo>
                  <a:pt x="2069307" y="259557"/>
                </a:lnTo>
                <a:lnTo>
                  <a:pt x="2021682" y="283369"/>
                </a:lnTo>
                <a:lnTo>
                  <a:pt x="1985963" y="292894"/>
                </a:lnTo>
                <a:lnTo>
                  <a:pt x="1905000" y="285750"/>
                </a:lnTo>
                <a:lnTo>
                  <a:pt x="1754982" y="276225"/>
                </a:lnTo>
                <a:lnTo>
                  <a:pt x="1628775" y="269082"/>
                </a:lnTo>
                <a:lnTo>
                  <a:pt x="1538288" y="271463"/>
                </a:lnTo>
                <a:lnTo>
                  <a:pt x="1181100" y="3405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5CB6E47-7358-5945-B6B6-CAF9D10A6D02}"/>
              </a:ext>
            </a:extLst>
          </p:cNvPr>
          <p:cNvSpPr/>
          <p:nvPr/>
        </p:nvSpPr>
        <p:spPr>
          <a:xfrm>
            <a:off x="2874963" y="3048000"/>
            <a:ext cx="1230312" cy="382588"/>
          </a:xfrm>
          <a:custGeom>
            <a:avLst/>
            <a:gdLst>
              <a:gd name="connsiteX0" fmla="*/ 802481 w 1231357"/>
              <a:gd name="connsiteY0" fmla="*/ 290513 h 383381"/>
              <a:gd name="connsiteX1" fmla="*/ 554831 w 1231357"/>
              <a:gd name="connsiteY1" fmla="*/ 352425 h 383381"/>
              <a:gd name="connsiteX2" fmla="*/ 395287 w 1231357"/>
              <a:gd name="connsiteY2" fmla="*/ 383381 h 383381"/>
              <a:gd name="connsiteX3" fmla="*/ 364331 w 1231357"/>
              <a:gd name="connsiteY3" fmla="*/ 383381 h 383381"/>
              <a:gd name="connsiteX4" fmla="*/ 316706 w 1231357"/>
              <a:gd name="connsiteY4" fmla="*/ 378619 h 383381"/>
              <a:gd name="connsiteX5" fmla="*/ 261937 w 1231357"/>
              <a:gd name="connsiteY5" fmla="*/ 369094 h 383381"/>
              <a:gd name="connsiteX6" fmla="*/ 190500 w 1231357"/>
              <a:gd name="connsiteY6" fmla="*/ 347663 h 383381"/>
              <a:gd name="connsiteX7" fmla="*/ 150019 w 1231357"/>
              <a:gd name="connsiteY7" fmla="*/ 333375 h 383381"/>
              <a:gd name="connsiteX8" fmla="*/ 121444 w 1231357"/>
              <a:gd name="connsiteY8" fmla="*/ 316706 h 383381"/>
              <a:gd name="connsiteX9" fmla="*/ 88106 w 1231357"/>
              <a:gd name="connsiteY9" fmla="*/ 297656 h 383381"/>
              <a:gd name="connsiteX10" fmla="*/ 66675 w 1231357"/>
              <a:gd name="connsiteY10" fmla="*/ 278606 h 383381"/>
              <a:gd name="connsiteX11" fmla="*/ 35719 w 1231357"/>
              <a:gd name="connsiteY11" fmla="*/ 250031 h 383381"/>
              <a:gd name="connsiteX12" fmla="*/ 9525 w 1231357"/>
              <a:gd name="connsiteY12" fmla="*/ 219075 h 383381"/>
              <a:gd name="connsiteX13" fmla="*/ 0 w 1231357"/>
              <a:gd name="connsiteY13" fmla="*/ 192881 h 383381"/>
              <a:gd name="connsiteX14" fmla="*/ 2381 w 1231357"/>
              <a:gd name="connsiteY14" fmla="*/ 171450 h 383381"/>
              <a:gd name="connsiteX15" fmla="*/ 14287 w 1231357"/>
              <a:gd name="connsiteY15" fmla="*/ 159544 h 383381"/>
              <a:gd name="connsiteX16" fmla="*/ 28575 w 1231357"/>
              <a:gd name="connsiteY16" fmla="*/ 157163 h 383381"/>
              <a:gd name="connsiteX17" fmla="*/ 80962 w 1231357"/>
              <a:gd name="connsiteY17" fmla="*/ 169069 h 383381"/>
              <a:gd name="connsiteX18" fmla="*/ 130969 w 1231357"/>
              <a:gd name="connsiteY18" fmla="*/ 190500 h 383381"/>
              <a:gd name="connsiteX19" fmla="*/ 166687 w 1231357"/>
              <a:gd name="connsiteY19" fmla="*/ 202406 h 383381"/>
              <a:gd name="connsiteX20" fmla="*/ 209550 w 1231357"/>
              <a:gd name="connsiteY20" fmla="*/ 209550 h 383381"/>
              <a:gd name="connsiteX21" fmla="*/ 250031 w 1231357"/>
              <a:gd name="connsiteY21" fmla="*/ 211931 h 383381"/>
              <a:gd name="connsiteX22" fmla="*/ 297656 w 1231357"/>
              <a:gd name="connsiteY22" fmla="*/ 209550 h 383381"/>
              <a:gd name="connsiteX23" fmla="*/ 352425 w 1231357"/>
              <a:gd name="connsiteY23" fmla="*/ 202406 h 383381"/>
              <a:gd name="connsiteX24" fmla="*/ 431006 w 1231357"/>
              <a:gd name="connsiteY24" fmla="*/ 185738 h 383381"/>
              <a:gd name="connsiteX25" fmla="*/ 569119 w 1231357"/>
              <a:gd name="connsiteY25" fmla="*/ 152400 h 383381"/>
              <a:gd name="connsiteX26" fmla="*/ 726281 w 1231357"/>
              <a:gd name="connsiteY26" fmla="*/ 100013 h 383381"/>
              <a:gd name="connsiteX27" fmla="*/ 838200 w 1231357"/>
              <a:gd name="connsiteY27" fmla="*/ 52388 h 383381"/>
              <a:gd name="connsiteX28" fmla="*/ 940594 w 1231357"/>
              <a:gd name="connsiteY28" fmla="*/ 0 h 383381"/>
              <a:gd name="connsiteX29" fmla="*/ 1002506 w 1231357"/>
              <a:gd name="connsiteY29" fmla="*/ 7144 h 383381"/>
              <a:gd name="connsiteX30" fmla="*/ 1095375 w 1231357"/>
              <a:gd name="connsiteY30" fmla="*/ 26194 h 383381"/>
              <a:gd name="connsiteX31" fmla="*/ 1164431 w 1231357"/>
              <a:gd name="connsiteY31" fmla="*/ 47625 h 383381"/>
              <a:gd name="connsiteX32" fmla="*/ 1204912 w 1231357"/>
              <a:gd name="connsiteY32" fmla="*/ 66675 h 383381"/>
              <a:gd name="connsiteX33" fmla="*/ 1219200 w 1231357"/>
              <a:gd name="connsiteY33" fmla="*/ 76200 h 383381"/>
              <a:gd name="connsiteX34" fmla="*/ 1226344 w 1231357"/>
              <a:gd name="connsiteY34" fmla="*/ 88106 h 383381"/>
              <a:gd name="connsiteX35" fmla="*/ 1231106 w 1231357"/>
              <a:gd name="connsiteY35" fmla="*/ 104775 h 383381"/>
              <a:gd name="connsiteX36" fmla="*/ 1223962 w 1231357"/>
              <a:gd name="connsiteY36" fmla="*/ 130969 h 383381"/>
              <a:gd name="connsiteX37" fmla="*/ 1197769 w 1231357"/>
              <a:gd name="connsiteY37" fmla="*/ 159544 h 383381"/>
              <a:gd name="connsiteX38" fmla="*/ 1121569 w 1231357"/>
              <a:gd name="connsiteY38" fmla="*/ 202406 h 383381"/>
              <a:gd name="connsiteX39" fmla="*/ 1007269 w 1231357"/>
              <a:gd name="connsiteY39" fmla="*/ 245269 h 383381"/>
              <a:gd name="connsiteX40" fmla="*/ 802481 w 1231357"/>
              <a:gd name="connsiteY40" fmla="*/ 290513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31357" h="383381">
                <a:moveTo>
                  <a:pt x="802481" y="290513"/>
                </a:moveTo>
                <a:lnTo>
                  <a:pt x="554831" y="352425"/>
                </a:lnTo>
                <a:lnTo>
                  <a:pt x="395287" y="383381"/>
                </a:lnTo>
                <a:lnTo>
                  <a:pt x="364331" y="383381"/>
                </a:lnTo>
                <a:lnTo>
                  <a:pt x="316706" y="378619"/>
                </a:lnTo>
                <a:lnTo>
                  <a:pt x="261937" y="369094"/>
                </a:lnTo>
                <a:lnTo>
                  <a:pt x="190500" y="347663"/>
                </a:lnTo>
                <a:lnTo>
                  <a:pt x="150019" y="333375"/>
                </a:lnTo>
                <a:lnTo>
                  <a:pt x="121444" y="316706"/>
                </a:lnTo>
                <a:lnTo>
                  <a:pt x="88106" y="297656"/>
                </a:lnTo>
                <a:lnTo>
                  <a:pt x="66675" y="278606"/>
                </a:lnTo>
                <a:lnTo>
                  <a:pt x="35719" y="250031"/>
                </a:lnTo>
                <a:lnTo>
                  <a:pt x="9525" y="219075"/>
                </a:lnTo>
                <a:lnTo>
                  <a:pt x="0" y="192881"/>
                </a:lnTo>
                <a:lnTo>
                  <a:pt x="2381" y="171450"/>
                </a:lnTo>
                <a:lnTo>
                  <a:pt x="14287" y="159544"/>
                </a:lnTo>
                <a:lnTo>
                  <a:pt x="28575" y="157163"/>
                </a:lnTo>
                <a:lnTo>
                  <a:pt x="80962" y="169069"/>
                </a:lnTo>
                <a:lnTo>
                  <a:pt x="130969" y="190500"/>
                </a:lnTo>
                <a:lnTo>
                  <a:pt x="166687" y="202406"/>
                </a:lnTo>
                <a:lnTo>
                  <a:pt x="209550" y="209550"/>
                </a:lnTo>
                <a:lnTo>
                  <a:pt x="250031" y="211931"/>
                </a:lnTo>
                <a:lnTo>
                  <a:pt x="297656" y="209550"/>
                </a:lnTo>
                <a:lnTo>
                  <a:pt x="352425" y="202406"/>
                </a:lnTo>
                <a:lnTo>
                  <a:pt x="431006" y="185738"/>
                </a:lnTo>
                <a:lnTo>
                  <a:pt x="569119" y="152400"/>
                </a:lnTo>
                <a:lnTo>
                  <a:pt x="726281" y="100013"/>
                </a:lnTo>
                <a:lnTo>
                  <a:pt x="838200" y="52388"/>
                </a:lnTo>
                <a:lnTo>
                  <a:pt x="940594" y="0"/>
                </a:lnTo>
                <a:lnTo>
                  <a:pt x="1002506" y="7144"/>
                </a:lnTo>
                <a:lnTo>
                  <a:pt x="1095375" y="26194"/>
                </a:lnTo>
                <a:lnTo>
                  <a:pt x="1164431" y="47625"/>
                </a:lnTo>
                <a:lnTo>
                  <a:pt x="1204912" y="66675"/>
                </a:lnTo>
                <a:lnTo>
                  <a:pt x="1219200" y="76200"/>
                </a:lnTo>
                <a:lnTo>
                  <a:pt x="1226344" y="88106"/>
                </a:lnTo>
                <a:cubicBezTo>
                  <a:pt x="1231357" y="103147"/>
                  <a:pt x="1231106" y="97374"/>
                  <a:pt x="1231106" y="104775"/>
                </a:cubicBezTo>
                <a:lnTo>
                  <a:pt x="1223962" y="130969"/>
                </a:lnTo>
                <a:lnTo>
                  <a:pt x="1197769" y="159544"/>
                </a:lnTo>
                <a:lnTo>
                  <a:pt x="1121569" y="202406"/>
                </a:lnTo>
                <a:lnTo>
                  <a:pt x="1007269" y="245269"/>
                </a:lnTo>
                <a:lnTo>
                  <a:pt x="802481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BB34955-330C-FF43-B3AB-6571A93DD6CB}"/>
              </a:ext>
            </a:extLst>
          </p:cNvPr>
          <p:cNvSpPr/>
          <p:nvPr/>
        </p:nvSpPr>
        <p:spPr>
          <a:xfrm>
            <a:off x="2900363" y="3627438"/>
            <a:ext cx="1195387" cy="384175"/>
          </a:xfrm>
          <a:custGeom>
            <a:avLst/>
            <a:gdLst>
              <a:gd name="connsiteX0" fmla="*/ 731043 w 1195475"/>
              <a:gd name="connsiteY0" fmla="*/ 316706 h 385762"/>
              <a:gd name="connsiteX1" fmla="*/ 502443 w 1195475"/>
              <a:gd name="connsiteY1" fmla="*/ 361950 h 385762"/>
              <a:gd name="connsiteX2" fmla="*/ 411956 w 1195475"/>
              <a:gd name="connsiteY2" fmla="*/ 378619 h 385762"/>
              <a:gd name="connsiteX3" fmla="*/ 352425 w 1195475"/>
              <a:gd name="connsiteY3" fmla="*/ 385762 h 385762"/>
              <a:gd name="connsiteX4" fmla="*/ 316706 w 1195475"/>
              <a:gd name="connsiteY4" fmla="*/ 383381 h 385762"/>
              <a:gd name="connsiteX5" fmla="*/ 269081 w 1195475"/>
              <a:gd name="connsiteY5" fmla="*/ 376237 h 385762"/>
              <a:gd name="connsiteX6" fmla="*/ 228600 w 1195475"/>
              <a:gd name="connsiteY6" fmla="*/ 366712 h 385762"/>
              <a:gd name="connsiteX7" fmla="*/ 157162 w 1195475"/>
              <a:gd name="connsiteY7" fmla="*/ 338137 h 385762"/>
              <a:gd name="connsiteX8" fmla="*/ 102393 w 1195475"/>
              <a:gd name="connsiteY8" fmla="*/ 309562 h 385762"/>
              <a:gd name="connsiteX9" fmla="*/ 64293 w 1195475"/>
              <a:gd name="connsiteY9" fmla="*/ 285750 h 385762"/>
              <a:gd name="connsiteX10" fmla="*/ 40481 w 1195475"/>
              <a:gd name="connsiteY10" fmla="*/ 264319 h 385762"/>
              <a:gd name="connsiteX11" fmla="*/ 19050 w 1195475"/>
              <a:gd name="connsiteY11" fmla="*/ 238125 h 385762"/>
              <a:gd name="connsiteX12" fmla="*/ 4762 w 1195475"/>
              <a:gd name="connsiteY12" fmla="*/ 216694 h 385762"/>
              <a:gd name="connsiteX13" fmla="*/ 0 w 1195475"/>
              <a:gd name="connsiteY13" fmla="*/ 200025 h 385762"/>
              <a:gd name="connsiteX14" fmla="*/ 2381 w 1195475"/>
              <a:gd name="connsiteY14" fmla="*/ 188119 h 385762"/>
              <a:gd name="connsiteX15" fmla="*/ 7143 w 1195475"/>
              <a:gd name="connsiteY15" fmla="*/ 176212 h 385762"/>
              <a:gd name="connsiteX16" fmla="*/ 21431 w 1195475"/>
              <a:gd name="connsiteY16" fmla="*/ 173831 h 385762"/>
              <a:gd name="connsiteX17" fmla="*/ 76200 w 1195475"/>
              <a:gd name="connsiteY17" fmla="*/ 178594 h 385762"/>
              <a:gd name="connsiteX18" fmla="*/ 164306 w 1195475"/>
              <a:gd name="connsiteY18" fmla="*/ 200025 h 385762"/>
              <a:gd name="connsiteX19" fmla="*/ 219075 w 1195475"/>
              <a:gd name="connsiteY19" fmla="*/ 211931 h 385762"/>
              <a:gd name="connsiteX20" fmla="*/ 276225 w 1195475"/>
              <a:gd name="connsiteY20" fmla="*/ 216694 h 385762"/>
              <a:gd name="connsiteX21" fmla="*/ 333375 w 1195475"/>
              <a:gd name="connsiteY21" fmla="*/ 209550 h 385762"/>
              <a:gd name="connsiteX22" fmla="*/ 414337 w 1195475"/>
              <a:gd name="connsiteY22" fmla="*/ 188119 h 385762"/>
              <a:gd name="connsiteX23" fmla="*/ 559593 w 1195475"/>
              <a:gd name="connsiteY23" fmla="*/ 145256 h 385762"/>
              <a:gd name="connsiteX24" fmla="*/ 721518 w 1195475"/>
              <a:gd name="connsiteY24" fmla="*/ 85725 h 385762"/>
              <a:gd name="connsiteX25" fmla="*/ 833437 w 1195475"/>
              <a:gd name="connsiteY25" fmla="*/ 33337 h 385762"/>
              <a:gd name="connsiteX26" fmla="*/ 885825 w 1195475"/>
              <a:gd name="connsiteY26" fmla="*/ 7144 h 385762"/>
              <a:gd name="connsiteX27" fmla="*/ 912018 w 1195475"/>
              <a:gd name="connsiteY27" fmla="*/ 0 h 385762"/>
              <a:gd name="connsiteX28" fmla="*/ 954881 w 1195475"/>
              <a:gd name="connsiteY28" fmla="*/ 0 h 385762"/>
              <a:gd name="connsiteX29" fmla="*/ 1016793 w 1195475"/>
              <a:gd name="connsiteY29" fmla="*/ 19050 h 385762"/>
              <a:gd name="connsiteX30" fmla="*/ 1116806 w 1195475"/>
              <a:gd name="connsiteY30" fmla="*/ 59531 h 385762"/>
              <a:gd name="connsiteX31" fmla="*/ 1183481 w 1195475"/>
              <a:gd name="connsiteY31" fmla="*/ 97631 h 385762"/>
              <a:gd name="connsiteX32" fmla="*/ 1193006 w 1195475"/>
              <a:gd name="connsiteY32" fmla="*/ 114300 h 385762"/>
              <a:gd name="connsiteX33" fmla="*/ 1195387 w 1195475"/>
              <a:gd name="connsiteY33" fmla="*/ 138112 h 385762"/>
              <a:gd name="connsiteX34" fmla="*/ 1185862 w 1195475"/>
              <a:gd name="connsiteY34" fmla="*/ 169069 h 385762"/>
              <a:gd name="connsiteX35" fmla="*/ 1135856 w 1195475"/>
              <a:gd name="connsiteY35" fmla="*/ 207169 h 385762"/>
              <a:gd name="connsiteX36" fmla="*/ 1050131 w 1195475"/>
              <a:gd name="connsiteY36" fmla="*/ 238125 h 385762"/>
              <a:gd name="connsiteX37" fmla="*/ 895350 w 1195475"/>
              <a:gd name="connsiteY37" fmla="*/ 276225 h 385762"/>
              <a:gd name="connsiteX38" fmla="*/ 731043 w 1195475"/>
              <a:gd name="connsiteY38" fmla="*/ 316706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195475" h="385762">
                <a:moveTo>
                  <a:pt x="731043" y="316706"/>
                </a:moveTo>
                <a:lnTo>
                  <a:pt x="502443" y="361950"/>
                </a:lnTo>
                <a:lnTo>
                  <a:pt x="411956" y="378619"/>
                </a:lnTo>
                <a:lnTo>
                  <a:pt x="352425" y="385762"/>
                </a:lnTo>
                <a:lnTo>
                  <a:pt x="316706" y="383381"/>
                </a:lnTo>
                <a:lnTo>
                  <a:pt x="269081" y="376237"/>
                </a:lnTo>
                <a:lnTo>
                  <a:pt x="228600" y="366712"/>
                </a:lnTo>
                <a:lnTo>
                  <a:pt x="157162" y="338137"/>
                </a:lnTo>
                <a:lnTo>
                  <a:pt x="102393" y="309562"/>
                </a:lnTo>
                <a:lnTo>
                  <a:pt x="64293" y="285750"/>
                </a:lnTo>
                <a:lnTo>
                  <a:pt x="40481" y="264319"/>
                </a:lnTo>
                <a:lnTo>
                  <a:pt x="19050" y="238125"/>
                </a:lnTo>
                <a:lnTo>
                  <a:pt x="4762" y="216694"/>
                </a:lnTo>
                <a:lnTo>
                  <a:pt x="0" y="200025"/>
                </a:lnTo>
                <a:lnTo>
                  <a:pt x="2381" y="188119"/>
                </a:lnTo>
                <a:lnTo>
                  <a:pt x="7143" y="176212"/>
                </a:lnTo>
                <a:lnTo>
                  <a:pt x="21431" y="173831"/>
                </a:lnTo>
                <a:lnTo>
                  <a:pt x="76200" y="178594"/>
                </a:lnTo>
                <a:lnTo>
                  <a:pt x="164306" y="200025"/>
                </a:lnTo>
                <a:lnTo>
                  <a:pt x="219075" y="211931"/>
                </a:lnTo>
                <a:lnTo>
                  <a:pt x="276225" y="216694"/>
                </a:lnTo>
                <a:lnTo>
                  <a:pt x="333375" y="209550"/>
                </a:lnTo>
                <a:lnTo>
                  <a:pt x="414337" y="188119"/>
                </a:lnTo>
                <a:lnTo>
                  <a:pt x="559593" y="145256"/>
                </a:lnTo>
                <a:lnTo>
                  <a:pt x="721518" y="85725"/>
                </a:lnTo>
                <a:lnTo>
                  <a:pt x="833437" y="33337"/>
                </a:lnTo>
                <a:lnTo>
                  <a:pt x="885825" y="7144"/>
                </a:lnTo>
                <a:lnTo>
                  <a:pt x="912018" y="0"/>
                </a:lnTo>
                <a:lnTo>
                  <a:pt x="954881" y="0"/>
                </a:lnTo>
                <a:lnTo>
                  <a:pt x="1016793" y="19050"/>
                </a:lnTo>
                <a:lnTo>
                  <a:pt x="1116806" y="59531"/>
                </a:lnTo>
                <a:lnTo>
                  <a:pt x="1183481" y="97631"/>
                </a:lnTo>
                <a:lnTo>
                  <a:pt x="1193006" y="114300"/>
                </a:lnTo>
                <a:cubicBezTo>
                  <a:pt x="1195475" y="136520"/>
                  <a:pt x="1195387" y="128543"/>
                  <a:pt x="1195387" y="138112"/>
                </a:cubicBezTo>
                <a:cubicBezTo>
                  <a:pt x="1185611" y="167440"/>
                  <a:pt x="1185862" y="156647"/>
                  <a:pt x="1185862" y="169069"/>
                </a:cubicBezTo>
                <a:lnTo>
                  <a:pt x="1135856" y="207169"/>
                </a:lnTo>
                <a:lnTo>
                  <a:pt x="1050131" y="238125"/>
                </a:lnTo>
                <a:lnTo>
                  <a:pt x="895350" y="276225"/>
                </a:lnTo>
                <a:lnTo>
                  <a:pt x="731043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36DBB20-A3E4-F749-96CA-EDE7A2D6C7D3}"/>
              </a:ext>
            </a:extLst>
          </p:cNvPr>
          <p:cNvSpPr/>
          <p:nvPr/>
        </p:nvSpPr>
        <p:spPr>
          <a:xfrm>
            <a:off x="2614613" y="4495800"/>
            <a:ext cx="676275" cy="1290638"/>
          </a:xfrm>
          <a:custGeom>
            <a:avLst/>
            <a:gdLst>
              <a:gd name="connsiteX0" fmla="*/ 316706 w 676275"/>
              <a:gd name="connsiteY0" fmla="*/ 645319 h 1290638"/>
              <a:gd name="connsiteX1" fmla="*/ 276225 w 676275"/>
              <a:gd name="connsiteY1" fmla="*/ 426244 h 1290638"/>
              <a:gd name="connsiteX2" fmla="*/ 233362 w 676275"/>
              <a:gd name="connsiteY2" fmla="*/ 254794 h 1290638"/>
              <a:gd name="connsiteX3" fmla="*/ 211931 w 676275"/>
              <a:gd name="connsiteY3" fmla="*/ 223838 h 1290638"/>
              <a:gd name="connsiteX4" fmla="*/ 176212 w 676275"/>
              <a:gd name="connsiteY4" fmla="*/ 180975 h 1290638"/>
              <a:gd name="connsiteX5" fmla="*/ 152400 w 676275"/>
              <a:gd name="connsiteY5" fmla="*/ 157163 h 1290638"/>
              <a:gd name="connsiteX6" fmla="*/ 128587 w 676275"/>
              <a:gd name="connsiteY6" fmla="*/ 135731 h 1290638"/>
              <a:gd name="connsiteX7" fmla="*/ 92868 w 676275"/>
              <a:gd name="connsiteY7" fmla="*/ 114300 h 1290638"/>
              <a:gd name="connsiteX8" fmla="*/ 52387 w 676275"/>
              <a:gd name="connsiteY8" fmla="*/ 95250 h 1290638"/>
              <a:gd name="connsiteX9" fmla="*/ 28575 w 676275"/>
              <a:gd name="connsiteY9" fmla="*/ 80963 h 1290638"/>
              <a:gd name="connsiteX10" fmla="*/ 9525 w 676275"/>
              <a:gd name="connsiteY10" fmla="*/ 59531 h 1290638"/>
              <a:gd name="connsiteX11" fmla="*/ 0 w 676275"/>
              <a:gd name="connsiteY11" fmla="*/ 38100 h 1290638"/>
              <a:gd name="connsiteX12" fmla="*/ 0 w 676275"/>
              <a:gd name="connsiteY12" fmla="*/ 28575 h 1290638"/>
              <a:gd name="connsiteX13" fmla="*/ 4762 w 676275"/>
              <a:gd name="connsiteY13" fmla="*/ 19050 h 1290638"/>
              <a:gd name="connsiteX14" fmla="*/ 21431 w 676275"/>
              <a:gd name="connsiteY14" fmla="*/ 7144 h 1290638"/>
              <a:gd name="connsiteX15" fmla="*/ 69056 w 676275"/>
              <a:gd name="connsiteY15" fmla="*/ 0 h 1290638"/>
              <a:gd name="connsiteX16" fmla="*/ 150018 w 676275"/>
              <a:gd name="connsiteY16" fmla="*/ 7144 h 1290638"/>
              <a:gd name="connsiteX17" fmla="*/ 245268 w 676275"/>
              <a:gd name="connsiteY17" fmla="*/ 26194 h 1290638"/>
              <a:gd name="connsiteX18" fmla="*/ 419100 w 676275"/>
              <a:gd name="connsiteY18" fmla="*/ 69056 h 1290638"/>
              <a:gd name="connsiteX19" fmla="*/ 478631 w 676275"/>
              <a:gd name="connsiteY19" fmla="*/ 230981 h 1290638"/>
              <a:gd name="connsiteX20" fmla="*/ 557212 w 676275"/>
              <a:gd name="connsiteY20" fmla="*/ 547688 h 1290638"/>
              <a:gd name="connsiteX21" fmla="*/ 635793 w 676275"/>
              <a:gd name="connsiteY21" fmla="*/ 852488 h 1290638"/>
              <a:gd name="connsiteX22" fmla="*/ 676275 w 676275"/>
              <a:gd name="connsiteY22" fmla="*/ 1007269 h 1290638"/>
              <a:gd name="connsiteX23" fmla="*/ 673893 w 676275"/>
              <a:gd name="connsiteY23" fmla="*/ 1076325 h 1290638"/>
              <a:gd name="connsiteX24" fmla="*/ 657225 w 676275"/>
              <a:gd name="connsiteY24" fmla="*/ 1195388 h 1290638"/>
              <a:gd name="connsiteX25" fmla="*/ 638175 w 676275"/>
              <a:gd name="connsiteY25" fmla="*/ 1252538 h 1290638"/>
              <a:gd name="connsiteX26" fmla="*/ 619125 w 676275"/>
              <a:gd name="connsiteY26" fmla="*/ 1283494 h 1290638"/>
              <a:gd name="connsiteX27" fmla="*/ 600075 w 676275"/>
              <a:gd name="connsiteY27" fmla="*/ 1290638 h 1290638"/>
              <a:gd name="connsiteX28" fmla="*/ 578643 w 676275"/>
              <a:gd name="connsiteY28" fmla="*/ 1285875 h 1290638"/>
              <a:gd name="connsiteX29" fmla="*/ 552450 w 676275"/>
              <a:gd name="connsiteY29" fmla="*/ 1271588 h 1290638"/>
              <a:gd name="connsiteX30" fmla="*/ 514350 w 676275"/>
              <a:gd name="connsiteY30" fmla="*/ 1238250 h 1290638"/>
              <a:gd name="connsiteX31" fmla="*/ 469106 w 676275"/>
              <a:gd name="connsiteY31" fmla="*/ 1176338 h 1290638"/>
              <a:gd name="connsiteX32" fmla="*/ 416718 w 676275"/>
              <a:gd name="connsiteY32" fmla="*/ 1090613 h 1290638"/>
              <a:gd name="connsiteX33" fmla="*/ 392906 w 676275"/>
              <a:gd name="connsiteY33" fmla="*/ 1031081 h 1290638"/>
              <a:gd name="connsiteX34" fmla="*/ 369093 w 676275"/>
              <a:gd name="connsiteY34" fmla="*/ 969169 h 1290638"/>
              <a:gd name="connsiteX35" fmla="*/ 359568 w 676275"/>
              <a:gd name="connsiteY35" fmla="*/ 916781 h 1290638"/>
              <a:gd name="connsiteX36" fmla="*/ 354806 w 676275"/>
              <a:gd name="connsiteY36" fmla="*/ 859631 h 1290638"/>
              <a:gd name="connsiteX37" fmla="*/ 316706 w 676275"/>
              <a:gd name="connsiteY37" fmla="*/ 645319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76275" h="1290638">
                <a:moveTo>
                  <a:pt x="316706" y="645319"/>
                </a:moveTo>
                <a:lnTo>
                  <a:pt x="276225" y="426244"/>
                </a:lnTo>
                <a:lnTo>
                  <a:pt x="233362" y="254794"/>
                </a:lnTo>
                <a:lnTo>
                  <a:pt x="211931" y="223838"/>
                </a:lnTo>
                <a:lnTo>
                  <a:pt x="176212" y="180975"/>
                </a:lnTo>
                <a:lnTo>
                  <a:pt x="152400" y="157163"/>
                </a:lnTo>
                <a:lnTo>
                  <a:pt x="128587" y="135731"/>
                </a:lnTo>
                <a:lnTo>
                  <a:pt x="92868" y="114300"/>
                </a:lnTo>
                <a:lnTo>
                  <a:pt x="52387" y="95250"/>
                </a:lnTo>
                <a:lnTo>
                  <a:pt x="28575" y="80963"/>
                </a:lnTo>
                <a:lnTo>
                  <a:pt x="9525" y="59531"/>
                </a:lnTo>
                <a:lnTo>
                  <a:pt x="0" y="38100"/>
                </a:lnTo>
                <a:lnTo>
                  <a:pt x="0" y="28575"/>
                </a:lnTo>
                <a:lnTo>
                  <a:pt x="4762" y="19050"/>
                </a:lnTo>
                <a:lnTo>
                  <a:pt x="21431" y="7144"/>
                </a:lnTo>
                <a:lnTo>
                  <a:pt x="69056" y="0"/>
                </a:lnTo>
                <a:lnTo>
                  <a:pt x="150018" y="7144"/>
                </a:lnTo>
                <a:lnTo>
                  <a:pt x="245268" y="26194"/>
                </a:lnTo>
                <a:lnTo>
                  <a:pt x="419100" y="69056"/>
                </a:lnTo>
                <a:lnTo>
                  <a:pt x="478631" y="230981"/>
                </a:lnTo>
                <a:lnTo>
                  <a:pt x="557212" y="547688"/>
                </a:lnTo>
                <a:lnTo>
                  <a:pt x="635793" y="852488"/>
                </a:lnTo>
                <a:lnTo>
                  <a:pt x="676275" y="1007269"/>
                </a:lnTo>
                <a:lnTo>
                  <a:pt x="673893" y="1076325"/>
                </a:lnTo>
                <a:lnTo>
                  <a:pt x="657225" y="1195388"/>
                </a:lnTo>
                <a:lnTo>
                  <a:pt x="638175" y="1252538"/>
                </a:lnTo>
                <a:lnTo>
                  <a:pt x="619125" y="1283494"/>
                </a:lnTo>
                <a:lnTo>
                  <a:pt x="600075" y="1290638"/>
                </a:lnTo>
                <a:lnTo>
                  <a:pt x="578643" y="1285875"/>
                </a:lnTo>
                <a:lnTo>
                  <a:pt x="552450" y="1271588"/>
                </a:lnTo>
                <a:lnTo>
                  <a:pt x="514350" y="1238250"/>
                </a:lnTo>
                <a:lnTo>
                  <a:pt x="469106" y="1176338"/>
                </a:lnTo>
                <a:lnTo>
                  <a:pt x="416718" y="1090613"/>
                </a:lnTo>
                <a:lnTo>
                  <a:pt x="392906" y="1031081"/>
                </a:lnTo>
                <a:lnTo>
                  <a:pt x="369093" y="969169"/>
                </a:lnTo>
                <a:lnTo>
                  <a:pt x="359568" y="916781"/>
                </a:lnTo>
                <a:lnTo>
                  <a:pt x="354806" y="859631"/>
                </a:lnTo>
                <a:lnTo>
                  <a:pt x="316706" y="645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F2FF8BC-4ECF-3E40-9828-D3D3AB5C0633}"/>
              </a:ext>
            </a:extLst>
          </p:cNvPr>
          <p:cNvSpPr/>
          <p:nvPr/>
        </p:nvSpPr>
        <p:spPr>
          <a:xfrm rot="16200000">
            <a:off x="4481512" y="3225801"/>
            <a:ext cx="2817813" cy="519112"/>
          </a:xfrm>
          <a:custGeom>
            <a:avLst/>
            <a:gdLst>
              <a:gd name="connsiteX0" fmla="*/ 1352550 w 2817019"/>
              <a:gd name="connsiteY0" fmla="*/ 435769 h 519113"/>
              <a:gd name="connsiteX1" fmla="*/ 888206 w 2817019"/>
              <a:gd name="connsiteY1" fmla="*/ 426244 h 519113"/>
              <a:gd name="connsiteX2" fmla="*/ 545306 w 2817019"/>
              <a:gd name="connsiteY2" fmla="*/ 419100 h 519113"/>
              <a:gd name="connsiteX3" fmla="*/ 107156 w 2817019"/>
              <a:gd name="connsiteY3" fmla="*/ 411957 h 519113"/>
              <a:gd name="connsiteX4" fmla="*/ 57150 w 2817019"/>
              <a:gd name="connsiteY4" fmla="*/ 395288 h 519113"/>
              <a:gd name="connsiteX5" fmla="*/ 23812 w 2817019"/>
              <a:gd name="connsiteY5" fmla="*/ 381000 h 519113"/>
              <a:gd name="connsiteX6" fmla="*/ 4762 w 2817019"/>
              <a:gd name="connsiteY6" fmla="*/ 361950 h 519113"/>
              <a:gd name="connsiteX7" fmla="*/ 0 w 2817019"/>
              <a:gd name="connsiteY7" fmla="*/ 333375 h 519113"/>
              <a:gd name="connsiteX8" fmla="*/ 4762 w 2817019"/>
              <a:gd name="connsiteY8" fmla="*/ 309563 h 519113"/>
              <a:gd name="connsiteX9" fmla="*/ 23812 w 2817019"/>
              <a:gd name="connsiteY9" fmla="*/ 283369 h 519113"/>
              <a:gd name="connsiteX10" fmla="*/ 59531 w 2817019"/>
              <a:gd name="connsiteY10" fmla="*/ 254794 h 519113"/>
              <a:gd name="connsiteX11" fmla="*/ 114300 w 2817019"/>
              <a:gd name="connsiteY11" fmla="*/ 226219 h 519113"/>
              <a:gd name="connsiteX12" fmla="*/ 180975 w 2817019"/>
              <a:gd name="connsiteY12" fmla="*/ 207169 h 519113"/>
              <a:gd name="connsiteX13" fmla="*/ 269081 w 2817019"/>
              <a:gd name="connsiteY13" fmla="*/ 188119 h 519113"/>
              <a:gd name="connsiteX14" fmla="*/ 371475 w 2817019"/>
              <a:gd name="connsiteY14" fmla="*/ 173832 h 519113"/>
              <a:gd name="connsiteX15" fmla="*/ 557212 w 2817019"/>
              <a:gd name="connsiteY15" fmla="*/ 166688 h 519113"/>
              <a:gd name="connsiteX16" fmla="*/ 581025 w 2817019"/>
              <a:gd name="connsiteY16" fmla="*/ 173832 h 519113"/>
              <a:gd name="connsiteX17" fmla="*/ 611981 w 2817019"/>
              <a:gd name="connsiteY17" fmla="*/ 180975 h 519113"/>
              <a:gd name="connsiteX18" fmla="*/ 681037 w 2817019"/>
              <a:gd name="connsiteY18" fmla="*/ 188119 h 519113"/>
              <a:gd name="connsiteX19" fmla="*/ 857250 w 2817019"/>
              <a:gd name="connsiteY19" fmla="*/ 202407 h 519113"/>
              <a:gd name="connsiteX20" fmla="*/ 1383506 w 2817019"/>
              <a:gd name="connsiteY20" fmla="*/ 216694 h 519113"/>
              <a:gd name="connsiteX21" fmla="*/ 2055019 w 2817019"/>
              <a:gd name="connsiteY21" fmla="*/ 211932 h 519113"/>
              <a:gd name="connsiteX22" fmla="*/ 2455069 w 2817019"/>
              <a:gd name="connsiteY22" fmla="*/ 209550 h 519113"/>
              <a:gd name="connsiteX23" fmla="*/ 2509837 w 2817019"/>
              <a:gd name="connsiteY23" fmla="*/ 195263 h 519113"/>
              <a:gd name="connsiteX24" fmla="*/ 2569369 w 2817019"/>
              <a:gd name="connsiteY24" fmla="*/ 173832 h 519113"/>
              <a:gd name="connsiteX25" fmla="*/ 2616994 w 2817019"/>
              <a:gd name="connsiteY25" fmla="*/ 150019 h 519113"/>
              <a:gd name="connsiteX26" fmla="*/ 2664619 w 2817019"/>
              <a:gd name="connsiteY26" fmla="*/ 114300 h 519113"/>
              <a:gd name="connsiteX27" fmla="*/ 2695575 w 2817019"/>
              <a:gd name="connsiteY27" fmla="*/ 83344 h 519113"/>
              <a:gd name="connsiteX28" fmla="*/ 2712244 w 2817019"/>
              <a:gd name="connsiteY28" fmla="*/ 52388 h 519113"/>
              <a:gd name="connsiteX29" fmla="*/ 2747962 w 2817019"/>
              <a:gd name="connsiteY29" fmla="*/ 21432 h 519113"/>
              <a:gd name="connsiteX30" fmla="*/ 2776537 w 2817019"/>
              <a:gd name="connsiteY30" fmla="*/ 2382 h 519113"/>
              <a:gd name="connsiteX31" fmla="*/ 2793206 w 2817019"/>
              <a:gd name="connsiteY31" fmla="*/ 0 h 519113"/>
              <a:gd name="connsiteX32" fmla="*/ 2805112 w 2817019"/>
              <a:gd name="connsiteY32" fmla="*/ 2382 h 519113"/>
              <a:gd name="connsiteX33" fmla="*/ 2814637 w 2817019"/>
              <a:gd name="connsiteY33" fmla="*/ 14288 h 519113"/>
              <a:gd name="connsiteX34" fmla="*/ 2817019 w 2817019"/>
              <a:gd name="connsiteY34" fmla="*/ 61913 h 519113"/>
              <a:gd name="connsiteX35" fmla="*/ 2802731 w 2817019"/>
              <a:gd name="connsiteY35" fmla="*/ 138113 h 519113"/>
              <a:gd name="connsiteX36" fmla="*/ 2776537 w 2817019"/>
              <a:gd name="connsiteY36" fmla="*/ 190500 h 519113"/>
              <a:gd name="connsiteX37" fmla="*/ 2707481 w 2817019"/>
              <a:gd name="connsiteY37" fmla="*/ 302419 h 519113"/>
              <a:gd name="connsiteX38" fmla="*/ 2628900 w 2817019"/>
              <a:gd name="connsiteY38" fmla="*/ 402432 h 519113"/>
              <a:gd name="connsiteX39" fmla="*/ 2574131 w 2817019"/>
              <a:gd name="connsiteY39" fmla="*/ 466725 h 519113"/>
              <a:gd name="connsiteX40" fmla="*/ 2536031 w 2817019"/>
              <a:gd name="connsiteY40" fmla="*/ 497682 h 519113"/>
              <a:gd name="connsiteX41" fmla="*/ 2509837 w 2817019"/>
              <a:gd name="connsiteY41" fmla="*/ 511969 h 519113"/>
              <a:gd name="connsiteX42" fmla="*/ 2486025 w 2817019"/>
              <a:gd name="connsiteY42" fmla="*/ 519113 h 519113"/>
              <a:gd name="connsiteX43" fmla="*/ 2455069 w 2817019"/>
              <a:gd name="connsiteY43" fmla="*/ 514350 h 519113"/>
              <a:gd name="connsiteX44" fmla="*/ 2416969 w 2817019"/>
              <a:gd name="connsiteY44" fmla="*/ 497682 h 519113"/>
              <a:gd name="connsiteX45" fmla="*/ 2383631 w 2817019"/>
              <a:gd name="connsiteY45" fmla="*/ 483394 h 519113"/>
              <a:gd name="connsiteX46" fmla="*/ 2340769 w 2817019"/>
              <a:gd name="connsiteY46" fmla="*/ 469107 h 519113"/>
              <a:gd name="connsiteX47" fmla="*/ 2271712 w 2817019"/>
              <a:gd name="connsiteY47" fmla="*/ 457200 h 519113"/>
              <a:gd name="connsiteX48" fmla="*/ 2133600 w 2817019"/>
              <a:gd name="connsiteY48" fmla="*/ 452438 h 519113"/>
              <a:gd name="connsiteX49" fmla="*/ 1352550 w 2817019"/>
              <a:gd name="connsiteY49" fmla="*/ 435769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17019" h="519113">
                <a:moveTo>
                  <a:pt x="1352550" y="435769"/>
                </a:moveTo>
                <a:lnTo>
                  <a:pt x="888206" y="426244"/>
                </a:lnTo>
                <a:lnTo>
                  <a:pt x="545306" y="419100"/>
                </a:lnTo>
                <a:lnTo>
                  <a:pt x="107156" y="411957"/>
                </a:lnTo>
                <a:lnTo>
                  <a:pt x="57150" y="395288"/>
                </a:lnTo>
                <a:lnTo>
                  <a:pt x="23812" y="381000"/>
                </a:lnTo>
                <a:lnTo>
                  <a:pt x="4762" y="361950"/>
                </a:lnTo>
                <a:lnTo>
                  <a:pt x="0" y="333375"/>
                </a:lnTo>
                <a:lnTo>
                  <a:pt x="4762" y="309563"/>
                </a:lnTo>
                <a:lnTo>
                  <a:pt x="23812" y="283369"/>
                </a:lnTo>
                <a:lnTo>
                  <a:pt x="59531" y="254794"/>
                </a:lnTo>
                <a:lnTo>
                  <a:pt x="114300" y="226219"/>
                </a:lnTo>
                <a:lnTo>
                  <a:pt x="180975" y="207169"/>
                </a:lnTo>
                <a:lnTo>
                  <a:pt x="269081" y="188119"/>
                </a:lnTo>
                <a:lnTo>
                  <a:pt x="371475" y="173832"/>
                </a:lnTo>
                <a:lnTo>
                  <a:pt x="557212" y="166688"/>
                </a:lnTo>
                <a:lnTo>
                  <a:pt x="581025" y="173832"/>
                </a:lnTo>
                <a:lnTo>
                  <a:pt x="611981" y="180975"/>
                </a:lnTo>
                <a:lnTo>
                  <a:pt x="681037" y="188119"/>
                </a:lnTo>
                <a:cubicBezTo>
                  <a:pt x="739769" y="192946"/>
                  <a:pt x="798320" y="202407"/>
                  <a:pt x="857250" y="202407"/>
                </a:cubicBezTo>
                <a:lnTo>
                  <a:pt x="1383506" y="216694"/>
                </a:lnTo>
                <a:lnTo>
                  <a:pt x="2055019" y="211932"/>
                </a:lnTo>
                <a:lnTo>
                  <a:pt x="2455069" y="209550"/>
                </a:lnTo>
                <a:lnTo>
                  <a:pt x="2509837" y="195263"/>
                </a:lnTo>
                <a:lnTo>
                  <a:pt x="2569369" y="173832"/>
                </a:lnTo>
                <a:lnTo>
                  <a:pt x="2616994" y="150019"/>
                </a:lnTo>
                <a:lnTo>
                  <a:pt x="2664619" y="114300"/>
                </a:lnTo>
                <a:lnTo>
                  <a:pt x="2695575" y="83344"/>
                </a:lnTo>
                <a:lnTo>
                  <a:pt x="2712244" y="52388"/>
                </a:lnTo>
                <a:lnTo>
                  <a:pt x="2747962" y="21432"/>
                </a:lnTo>
                <a:lnTo>
                  <a:pt x="2776537" y="2382"/>
                </a:lnTo>
                <a:lnTo>
                  <a:pt x="2793206" y="0"/>
                </a:lnTo>
                <a:lnTo>
                  <a:pt x="2805112" y="2382"/>
                </a:lnTo>
                <a:lnTo>
                  <a:pt x="2814637" y="14288"/>
                </a:lnTo>
                <a:lnTo>
                  <a:pt x="2817019" y="61913"/>
                </a:lnTo>
                <a:lnTo>
                  <a:pt x="2802731" y="138113"/>
                </a:lnTo>
                <a:lnTo>
                  <a:pt x="2776537" y="190500"/>
                </a:lnTo>
                <a:lnTo>
                  <a:pt x="2707481" y="302419"/>
                </a:lnTo>
                <a:lnTo>
                  <a:pt x="2628900" y="402432"/>
                </a:lnTo>
                <a:lnTo>
                  <a:pt x="2574131" y="466725"/>
                </a:lnTo>
                <a:lnTo>
                  <a:pt x="2536031" y="497682"/>
                </a:lnTo>
                <a:lnTo>
                  <a:pt x="2509837" y="511969"/>
                </a:lnTo>
                <a:lnTo>
                  <a:pt x="2486025" y="519113"/>
                </a:lnTo>
                <a:lnTo>
                  <a:pt x="2455069" y="514350"/>
                </a:lnTo>
                <a:lnTo>
                  <a:pt x="2416969" y="497682"/>
                </a:lnTo>
                <a:lnTo>
                  <a:pt x="2383631" y="483394"/>
                </a:lnTo>
                <a:lnTo>
                  <a:pt x="2340769" y="469107"/>
                </a:lnTo>
                <a:lnTo>
                  <a:pt x="2271712" y="457200"/>
                </a:lnTo>
                <a:lnTo>
                  <a:pt x="2133600" y="452438"/>
                </a:lnTo>
                <a:lnTo>
                  <a:pt x="1352550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04A7BE1-2727-FA47-9287-EFFA82DBAFD8}"/>
              </a:ext>
            </a:extLst>
          </p:cNvPr>
          <p:cNvSpPr/>
          <p:nvPr/>
        </p:nvSpPr>
        <p:spPr>
          <a:xfrm rot="16200000">
            <a:off x="3151982" y="3685381"/>
            <a:ext cx="3314700" cy="830263"/>
          </a:xfrm>
          <a:custGeom>
            <a:avLst/>
            <a:gdLst>
              <a:gd name="connsiteX0" fmla="*/ 1944182 w 3314339"/>
              <a:gd name="connsiteY0" fmla="*/ 752865 h 830748"/>
              <a:gd name="connsiteX1" fmla="*/ 1736495 w 3314339"/>
              <a:gd name="connsiteY1" fmla="*/ 738443 h 830748"/>
              <a:gd name="connsiteX2" fmla="*/ 1600921 w 3314339"/>
              <a:gd name="connsiteY2" fmla="*/ 721135 h 830748"/>
              <a:gd name="connsiteX3" fmla="*/ 1410541 w 3314339"/>
              <a:gd name="connsiteY3" fmla="*/ 689405 h 830748"/>
              <a:gd name="connsiteX4" fmla="*/ 1295160 w 3314339"/>
              <a:gd name="connsiteY4" fmla="*/ 666329 h 830748"/>
              <a:gd name="connsiteX5" fmla="*/ 1124972 w 3314339"/>
              <a:gd name="connsiteY5" fmla="*/ 623061 h 830748"/>
              <a:gd name="connsiteX6" fmla="*/ 946130 w 3314339"/>
              <a:gd name="connsiteY6" fmla="*/ 571139 h 830748"/>
              <a:gd name="connsiteX7" fmla="*/ 721136 w 3314339"/>
              <a:gd name="connsiteY7" fmla="*/ 481718 h 830748"/>
              <a:gd name="connsiteX8" fmla="*/ 490372 w 3314339"/>
              <a:gd name="connsiteY8" fmla="*/ 369221 h 830748"/>
              <a:gd name="connsiteX9" fmla="*/ 369221 w 3314339"/>
              <a:gd name="connsiteY9" fmla="*/ 297108 h 830748"/>
              <a:gd name="connsiteX10" fmla="*/ 207687 w 3314339"/>
              <a:gd name="connsiteY10" fmla="*/ 196149 h 830748"/>
              <a:gd name="connsiteX11" fmla="*/ 63460 w 3314339"/>
              <a:gd name="connsiteY11" fmla="*/ 98074 h 830748"/>
              <a:gd name="connsiteX12" fmla="*/ 17307 w 3314339"/>
              <a:gd name="connsiteY12" fmla="*/ 57691 h 830748"/>
              <a:gd name="connsiteX13" fmla="*/ 0 w 3314339"/>
              <a:gd name="connsiteY13" fmla="*/ 28845 h 830748"/>
              <a:gd name="connsiteX14" fmla="*/ 2885 w 3314339"/>
              <a:gd name="connsiteY14" fmla="*/ 11538 h 830748"/>
              <a:gd name="connsiteX15" fmla="*/ 20192 w 3314339"/>
              <a:gd name="connsiteY15" fmla="*/ 0 h 830748"/>
              <a:gd name="connsiteX16" fmla="*/ 80767 w 3314339"/>
              <a:gd name="connsiteY16" fmla="*/ 11538 h 830748"/>
              <a:gd name="connsiteX17" fmla="*/ 265378 w 3314339"/>
              <a:gd name="connsiteY17" fmla="*/ 95190 h 830748"/>
              <a:gd name="connsiteX18" fmla="*/ 432681 w 3314339"/>
              <a:gd name="connsiteY18" fmla="*/ 178841 h 830748"/>
              <a:gd name="connsiteX19" fmla="*/ 657676 w 3314339"/>
              <a:gd name="connsiteY19" fmla="*/ 271147 h 830748"/>
              <a:gd name="connsiteX20" fmla="*/ 894208 w 3314339"/>
              <a:gd name="connsiteY20" fmla="*/ 354799 h 830748"/>
              <a:gd name="connsiteX21" fmla="*/ 1073050 w 3314339"/>
              <a:gd name="connsiteY21" fmla="*/ 403836 h 830748"/>
              <a:gd name="connsiteX22" fmla="*/ 1225931 w 3314339"/>
              <a:gd name="connsiteY22" fmla="*/ 435566 h 830748"/>
              <a:gd name="connsiteX23" fmla="*/ 1453809 w 3314339"/>
              <a:gd name="connsiteY23" fmla="*/ 473065 h 830748"/>
              <a:gd name="connsiteX24" fmla="*/ 1701880 w 3314339"/>
              <a:gd name="connsiteY24" fmla="*/ 501910 h 830748"/>
              <a:gd name="connsiteX25" fmla="*/ 2169176 w 3314339"/>
              <a:gd name="connsiteY25" fmla="*/ 524987 h 830748"/>
              <a:gd name="connsiteX26" fmla="*/ 2613396 w 3314339"/>
              <a:gd name="connsiteY26" fmla="*/ 533640 h 830748"/>
              <a:gd name="connsiteX27" fmla="*/ 2948003 w 3314339"/>
              <a:gd name="connsiteY27" fmla="*/ 527871 h 830748"/>
              <a:gd name="connsiteX28" fmla="*/ 3048962 w 3314339"/>
              <a:gd name="connsiteY28" fmla="*/ 519217 h 830748"/>
              <a:gd name="connsiteX29" fmla="*/ 3092230 w 3314339"/>
              <a:gd name="connsiteY29" fmla="*/ 507679 h 830748"/>
              <a:gd name="connsiteX30" fmla="*/ 3141267 w 3314339"/>
              <a:gd name="connsiteY30" fmla="*/ 487487 h 830748"/>
              <a:gd name="connsiteX31" fmla="*/ 3184535 w 3314339"/>
              <a:gd name="connsiteY31" fmla="*/ 458642 h 830748"/>
              <a:gd name="connsiteX32" fmla="*/ 3219150 w 3314339"/>
              <a:gd name="connsiteY32" fmla="*/ 424028 h 830748"/>
              <a:gd name="connsiteX33" fmla="*/ 3256649 w 3314339"/>
              <a:gd name="connsiteY33" fmla="*/ 383644 h 830748"/>
              <a:gd name="connsiteX34" fmla="*/ 3279725 w 3314339"/>
              <a:gd name="connsiteY34" fmla="*/ 363452 h 830748"/>
              <a:gd name="connsiteX35" fmla="*/ 3297032 w 3314339"/>
              <a:gd name="connsiteY35" fmla="*/ 360568 h 830748"/>
              <a:gd name="connsiteX36" fmla="*/ 3308570 w 3314339"/>
              <a:gd name="connsiteY36" fmla="*/ 363452 h 830748"/>
              <a:gd name="connsiteX37" fmla="*/ 3314339 w 3314339"/>
              <a:gd name="connsiteY37" fmla="*/ 372106 h 830748"/>
              <a:gd name="connsiteX38" fmla="*/ 3314339 w 3314339"/>
              <a:gd name="connsiteY38" fmla="*/ 412489 h 830748"/>
              <a:gd name="connsiteX39" fmla="*/ 3297032 w 3314339"/>
              <a:gd name="connsiteY39" fmla="*/ 481718 h 830748"/>
              <a:gd name="connsiteX40" fmla="*/ 3236457 w 3314339"/>
              <a:gd name="connsiteY40" fmla="*/ 623061 h 830748"/>
              <a:gd name="connsiteX41" fmla="*/ 3207611 w 3314339"/>
              <a:gd name="connsiteY41" fmla="*/ 706713 h 830748"/>
              <a:gd name="connsiteX42" fmla="*/ 3155690 w 3314339"/>
              <a:gd name="connsiteY42" fmla="*/ 804787 h 830748"/>
              <a:gd name="connsiteX43" fmla="*/ 3129729 w 3314339"/>
              <a:gd name="connsiteY43" fmla="*/ 830748 h 830748"/>
              <a:gd name="connsiteX44" fmla="*/ 3112421 w 3314339"/>
              <a:gd name="connsiteY44" fmla="*/ 830748 h 830748"/>
              <a:gd name="connsiteX45" fmla="*/ 3083576 w 3314339"/>
              <a:gd name="connsiteY45" fmla="*/ 822094 h 830748"/>
              <a:gd name="connsiteX46" fmla="*/ 3066269 w 3314339"/>
              <a:gd name="connsiteY46" fmla="*/ 801903 h 830748"/>
              <a:gd name="connsiteX47" fmla="*/ 3014347 w 3314339"/>
              <a:gd name="connsiteY47" fmla="*/ 781711 h 830748"/>
              <a:gd name="connsiteX48" fmla="*/ 2852813 w 3314339"/>
              <a:gd name="connsiteY48" fmla="*/ 773057 h 830748"/>
              <a:gd name="connsiteX49" fmla="*/ 2581666 w 3314339"/>
              <a:gd name="connsiteY49" fmla="*/ 770173 h 830748"/>
              <a:gd name="connsiteX50" fmla="*/ 1944182 w 3314339"/>
              <a:gd name="connsiteY50" fmla="*/ 752865 h 830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314339" h="830748">
                <a:moveTo>
                  <a:pt x="1944182" y="752865"/>
                </a:moveTo>
                <a:lnTo>
                  <a:pt x="1736495" y="738443"/>
                </a:lnTo>
                <a:lnTo>
                  <a:pt x="1600921" y="721135"/>
                </a:lnTo>
                <a:lnTo>
                  <a:pt x="1410541" y="689405"/>
                </a:lnTo>
                <a:lnTo>
                  <a:pt x="1295160" y="666329"/>
                </a:lnTo>
                <a:lnTo>
                  <a:pt x="1124972" y="623061"/>
                </a:lnTo>
                <a:lnTo>
                  <a:pt x="946130" y="571139"/>
                </a:lnTo>
                <a:lnTo>
                  <a:pt x="721136" y="481718"/>
                </a:lnTo>
                <a:lnTo>
                  <a:pt x="490372" y="369221"/>
                </a:lnTo>
                <a:lnTo>
                  <a:pt x="369221" y="297108"/>
                </a:lnTo>
                <a:lnTo>
                  <a:pt x="207687" y="196149"/>
                </a:lnTo>
                <a:lnTo>
                  <a:pt x="63460" y="98074"/>
                </a:lnTo>
                <a:lnTo>
                  <a:pt x="17307" y="57691"/>
                </a:lnTo>
                <a:lnTo>
                  <a:pt x="0" y="28845"/>
                </a:lnTo>
                <a:lnTo>
                  <a:pt x="2885" y="11538"/>
                </a:lnTo>
                <a:lnTo>
                  <a:pt x="20192" y="0"/>
                </a:lnTo>
                <a:lnTo>
                  <a:pt x="80767" y="11538"/>
                </a:lnTo>
                <a:lnTo>
                  <a:pt x="265378" y="95190"/>
                </a:lnTo>
                <a:lnTo>
                  <a:pt x="432681" y="178841"/>
                </a:lnTo>
                <a:lnTo>
                  <a:pt x="657676" y="271147"/>
                </a:lnTo>
                <a:lnTo>
                  <a:pt x="894208" y="354799"/>
                </a:lnTo>
                <a:lnTo>
                  <a:pt x="1073050" y="403836"/>
                </a:lnTo>
                <a:lnTo>
                  <a:pt x="1225931" y="435566"/>
                </a:lnTo>
                <a:lnTo>
                  <a:pt x="1453809" y="473065"/>
                </a:lnTo>
                <a:lnTo>
                  <a:pt x="1701880" y="501910"/>
                </a:lnTo>
                <a:lnTo>
                  <a:pt x="2169176" y="524987"/>
                </a:lnTo>
                <a:lnTo>
                  <a:pt x="2613396" y="533640"/>
                </a:lnTo>
                <a:lnTo>
                  <a:pt x="2948003" y="527871"/>
                </a:lnTo>
                <a:lnTo>
                  <a:pt x="3048962" y="519217"/>
                </a:lnTo>
                <a:lnTo>
                  <a:pt x="3092230" y="507679"/>
                </a:lnTo>
                <a:lnTo>
                  <a:pt x="3141267" y="487487"/>
                </a:lnTo>
                <a:lnTo>
                  <a:pt x="3184535" y="458642"/>
                </a:lnTo>
                <a:lnTo>
                  <a:pt x="3219150" y="424028"/>
                </a:lnTo>
                <a:lnTo>
                  <a:pt x="3256649" y="383644"/>
                </a:lnTo>
                <a:lnTo>
                  <a:pt x="3279725" y="363452"/>
                </a:lnTo>
                <a:lnTo>
                  <a:pt x="3297032" y="360568"/>
                </a:lnTo>
                <a:lnTo>
                  <a:pt x="3308570" y="363452"/>
                </a:lnTo>
                <a:lnTo>
                  <a:pt x="3314339" y="372106"/>
                </a:lnTo>
                <a:lnTo>
                  <a:pt x="3314339" y="412489"/>
                </a:lnTo>
                <a:lnTo>
                  <a:pt x="3297032" y="481718"/>
                </a:lnTo>
                <a:lnTo>
                  <a:pt x="3236457" y="623061"/>
                </a:lnTo>
                <a:lnTo>
                  <a:pt x="3207611" y="706713"/>
                </a:lnTo>
                <a:lnTo>
                  <a:pt x="3155690" y="804787"/>
                </a:lnTo>
                <a:lnTo>
                  <a:pt x="3129729" y="830748"/>
                </a:lnTo>
                <a:lnTo>
                  <a:pt x="3112421" y="830748"/>
                </a:lnTo>
                <a:lnTo>
                  <a:pt x="3083576" y="822094"/>
                </a:lnTo>
                <a:lnTo>
                  <a:pt x="3066269" y="801903"/>
                </a:lnTo>
                <a:lnTo>
                  <a:pt x="3014347" y="781711"/>
                </a:lnTo>
                <a:lnTo>
                  <a:pt x="2852813" y="773057"/>
                </a:lnTo>
                <a:lnTo>
                  <a:pt x="2581666" y="770173"/>
                </a:lnTo>
                <a:lnTo>
                  <a:pt x="1944182" y="7528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CCF34EA-0379-D749-A527-0D93B9F57744}"/>
              </a:ext>
            </a:extLst>
          </p:cNvPr>
          <p:cNvSpPr/>
          <p:nvPr/>
        </p:nvSpPr>
        <p:spPr>
          <a:xfrm rot="16200000">
            <a:off x="4652169" y="3585369"/>
            <a:ext cx="4454525" cy="623887"/>
          </a:xfrm>
          <a:custGeom>
            <a:avLst/>
            <a:gdLst>
              <a:gd name="connsiteX0" fmla="*/ 2293620 w 4453890"/>
              <a:gd name="connsiteY0" fmla="*/ 544830 h 624840"/>
              <a:gd name="connsiteX1" fmla="*/ 1661160 w 4453890"/>
              <a:gd name="connsiteY1" fmla="*/ 544830 h 624840"/>
              <a:gd name="connsiteX2" fmla="*/ 1009650 w 4453890"/>
              <a:gd name="connsiteY2" fmla="*/ 544830 h 624840"/>
              <a:gd name="connsiteX3" fmla="*/ 636270 w 4453890"/>
              <a:gd name="connsiteY3" fmla="*/ 544830 h 624840"/>
              <a:gd name="connsiteX4" fmla="*/ 525780 w 4453890"/>
              <a:gd name="connsiteY4" fmla="*/ 537210 h 624840"/>
              <a:gd name="connsiteX5" fmla="*/ 373380 w 4453890"/>
              <a:gd name="connsiteY5" fmla="*/ 514350 h 624840"/>
              <a:gd name="connsiteX6" fmla="*/ 217170 w 4453890"/>
              <a:gd name="connsiteY6" fmla="*/ 480060 h 624840"/>
              <a:gd name="connsiteX7" fmla="*/ 99060 w 4453890"/>
              <a:gd name="connsiteY7" fmla="*/ 449580 h 624840"/>
              <a:gd name="connsiteX8" fmla="*/ 38100 w 4453890"/>
              <a:gd name="connsiteY8" fmla="*/ 426720 h 624840"/>
              <a:gd name="connsiteX9" fmla="*/ 3810 w 4453890"/>
              <a:gd name="connsiteY9" fmla="*/ 403860 h 624840"/>
              <a:gd name="connsiteX10" fmla="*/ 0 w 4453890"/>
              <a:gd name="connsiteY10" fmla="*/ 377190 h 624840"/>
              <a:gd name="connsiteX11" fmla="*/ 15240 w 4453890"/>
              <a:gd name="connsiteY11" fmla="*/ 354330 h 624840"/>
              <a:gd name="connsiteX12" fmla="*/ 91440 w 4453890"/>
              <a:gd name="connsiteY12" fmla="*/ 327660 h 624840"/>
              <a:gd name="connsiteX13" fmla="*/ 205740 w 4453890"/>
              <a:gd name="connsiteY13" fmla="*/ 300990 h 624840"/>
              <a:gd name="connsiteX14" fmla="*/ 346710 w 4453890"/>
              <a:gd name="connsiteY14" fmla="*/ 285750 h 624840"/>
              <a:gd name="connsiteX15" fmla="*/ 510540 w 4453890"/>
              <a:gd name="connsiteY15" fmla="*/ 278130 h 624840"/>
              <a:gd name="connsiteX16" fmla="*/ 762000 w 4453890"/>
              <a:gd name="connsiteY16" fmla="*/ 278130 h 624840"/>
              <a:gd name="connsiteX17" fmla="*/ 1203960 w 4453890"/>
              <a:gd name="connsiteY17" fmla="*/ 278130 h 624840"/>
              <a:gd name="connsiteX18" fmla="*/ 1524000 w 4453890"/>
              <a:gd name="connsiteY18" fmla="*/ 281940 h 624840"/>
              <a:gd name="connsiteX19" fmla="*/ 2244090 w 4453890"/>
              <a:gd name="connsiteY19" fmla="*/ 274320 h 624840"/>
              <a:gd name="connsiteX20" fmla="*/ 2929890 w 4453890"/>
              <a:gd name="connsiteY20" fmla="*/ 274320 h 624840"/>
              <a:gd name="connsiteX21" fmla="*/ 3638550 w 4453890"/>
              <a:gd name="connsiteY21" fmla="*/ 278130 h 624840"/>
              <a:gd name="connsiteX22" fmla="*/ 3905250 w 4453890"/>
              <a:gd name="connsiteY22" fmla="*/ 274320 h 624840"/>
              <a:gd name="connsiteX23" fmla="*/ 4011930 w 4453890"/>
              <a:gd name="connsiteY23" fmla="*/ 266700 h 624840"/>
              <a:gd name="connsiteX24" fmla="*/ 4084320 w 4453890"/>
              <a:gd name="connsiteY24" fmla="*/ 255270 h 624840"/>
              <a:gd name="connsiteX25" fmla="*/ 4145280 w 4453890"/>
              <a:gd name="connsiteY25" fmla="*/ 236220 h 624840"/>
              <a:gd name="connsiteX26" fmla="*/ 4194810 w 4453890"/>
              <a:gd name="connsiteY26" fmla="*/ 209550 h 624840"/>
              <a:gd name="connsiteX27" fmla="*/ 4236720 w 4453890"/>
              <a:gd name="connsiteY27" fmla="*/ 182880 h 624840"/>
              <a:gd name="connsiteX28" fmla="*/ 4290060 w 4453890"/>
              <a:gd name="connsiteY28" fmla="*/ 133350 h 624840"/>
              <a:gd name="connsiteX29" fmla="*/ 4335780 w 4453890"/>
              <a:gd name="connsiteY29" fmla="*/ 83820 h 624840"/>
              <a:gd name="connsiteX30" fmla="*/ 4381500 w 4453890"/>
              <a:gd name="connsiteY30" fmla="*/ 34290 h 624840"/>
              <a:gd name="connsiteX31" fmla="*/ 4404360 w 4453890"/>
              <a:gd name="connsiteY31" fmla="*/ 7620 h 624840"/>
              <a:gd name="connsiteX32" fmla="*/ 4423410 w 4453890"/>
              <a:gd name="connsiteY32" fmla="*/ 0 h 624840"/>
              <a:gd name="connsiteX33" fmla="*/ 4438650 w 4453890"/>
              <a:gd name="connsiteY33" fmla="*/ 3810 h 624840"/>
              <a:gd name="connsiteX34" fmla="*/ 4450080 w 4453890"/>
              <a:gd name="connsiteY34" fmla="*/ 26670 h 624840"/>
              <a:gd name="connsiteX35" fmla="*/ 4453890 w 4453890"/>
              <a:gd name="connsiteY35" fmla="*/ 80010 h 624840"/>
              <a:gd name="connsiteX36" fmla="*/ 4446270 w 4453890"/>
              <a:gd name="connsiteY36" fmla="*/ 125730 h 624840"/>
              <a:gd name="connsiteX37" fmla="*/ 4415790 w 4453890"/>
              <a:gd name="connsiteY37" fmla="*/ 251460 h 624840"/>
              <a:gd name="connsiteX38" fmla="*/ 4351020 w 4453890"/>
              <a:gd name="connsiteY38" fmla="*/ 411480 h 624840"/>
              <a:gd name="connsiteX39" fmla="*/ 4297680 w 4453890"/>
              <a:gd name="connsiteY39" fmla="*/ 533400 h 624840"/>
              <a:gd name="connsiteX40" fmla="*/ 4244340 w 4453890"/>
              <a:gd name="connsiteY40" fmla="*/ 598170 h 624840"/>
              <a:gd name="connsiteX41" fmla="*/ 4210050 w 4453890"/>
              <a:gd name="connsiteY41" fmla="*/ 621030 h 624840"/>
              <a:gd name="connsiteX42" fmla="*/ 4187190 w 4453890"/>
              <a:gd name="connsiteY42" fmla="*/ 624840 h 624840"/>
              <a:gd name="connsiteX43" fmla="*/ 4160520 w 4453890"/>
              <a:gd name="connsiteY43" fmla="*/ 617220 h 624840"/>
              <a:gd name="connsiteX44" fmla="*/ 4118610 w 4453890"/>
              <a:gd name="connsiteY44" fmla="*/ 594360 h 624840"/>
              <a:gd name="connsiteX45" fmla="*/ 4072890 w 4453890"/>
              <a:gd name="connsiteY45" fmla="*/ 571500 h 624840"/>
              <a:gd name="connsiteX46" fmla="*/ 3985260 w 4453890"/>
              <a:gd name="connsiteY46" fmla="*/ 544830 h 624840"/>
              <a:gd name="connsiteX47" fmla="*/ 3669030 w 4453890"/>
              <a:gd name="connsiteY47" fmla="*/ 544830 h 624840"/>
              <a:gd name="connsiteX48" fmla="*/ 2293620 w 4453890"/>
              <a:gd name="connsiteY48" fmla="*/ 544830 h 62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453890" h="624840">
                <a:moveTo>
                  <a:pt x="2293620" y="544830"/>
                </a:moveTo>
                <a:lnTo>
                  <a:pt x="1661160" y="544830"/>
                </a:lnTo>
                <a:lnTo>
                  <a:pt x="1009650" y="544830"/>
                </a:lnTo>
                <a:lnTo>
                  <a:pt x="636270" y="544830"/>
                </a:lnTo>
                <a:lnTo>
                  <a:pt x="525780" y="537210"/>
                </a:lnTo>
                <a:lnTo>
                  <a:pt x="373380" y="514350"/>
                </a:lnTo>
                <a:lnTo>
                  <a:pt x="217170" y="480060"/>
                </a:lnTo>
                <a:lnTo>
                  <a:pt x="99060" y="449580"/>
                </a:lnTo>
                <a:lnTo>
                  <a:pt x="38100" y="426720"/>
                </a:lnTo>
                <a:lnTo>
                  <a:pt x="3810" y="403860"/>
                </a:lnTo>
                <a:lnTo>
                  <a:pt x="0" y="377190"/>
                </a:lnTo>
                <a:lnTo>
                  <a:pt x="15240" y="354330"/>
                </a:lnTo>
                <a:lnTo>
                  <a:pt x="91440" y="327660"/>
                </a:lnTo>
                <a:lnTo>
                  <a:pt x="205740" y="300990"/>
                </a:lnTo>
                <a:lnTo>
                  <a:pt x="346710" y="285750"/>
                </a:lnTo>
                <a:lnTo>
                  <a:pt x="510540" y="278130"/>
                </a:lnTo>
                <a:lnTo>
                  <a:pt x="762000" y="278130"/>
                </a:lnTo>
                <a:lnTo>
                  <a:pt x="1203960" y="278130"/>
                </a:lnTo>
                <a:lnTo>
                  <a:pt x="1524000" y="281940"/>
                </a:lnTo>
                <a:lnTo>
                  <a:pt x="2244090" y="274320"/>
                </a:lnTo>
                <a:lnTo>
                  <a:pt x="2929890" y="274320"/>
                </a:lnTo>
                <a:lnTo>
                  <a:pt x="3638550" y="278130"/>
                </a:lnTo>
                <a:lnTo>
                  <a:pt x="3905250" y="274320"/>
                </a:lnTo>
                <a:lnTo>
                  <a:pt x="4011930" y="266700"/>
                </a:lnTo>
                <a:lnTo>
                  <a:pt x="4084320" y="255270"/>
                </a:lnTo>
                <a:lnTo>
                  <a:pt x="4145280" y="236220"/>
                </a:lnTo>
                <a:lnTo>
                  <a:pt x="4194810" y="209550"/>
                </a:lnTo>
                <a:lnTo>
                  <a:pt x="4236720" y="182880"/>
                </a:lnTo>
                <a:lnTo>
                  <a:pt x="4290060" y="133350"/>
                </a:lnTo>
                <a:lnTo>
                  <a:pt x="4335780" y="83820"/>
                </a:lnTo>
                <a:lnTo>
                  <a:pt x="4381500" y="34290"/>
                </a:lnTo>
                <a:lnTo>
                  <a:pt x="4404360" y="7620"/>
                </a:lnTo>
                <a:lnTo>
                  <a:pt x="4423410" y="0"/>
                </a:lnTo>
                <a:lnTo>
                  <a:pt x="4438650" y="3810"/>
                </a:lnTo>
                <a:lnTo>
                  <a:pt x="4450080" y="26670"/>
                </a:lnTo>
                <a:lnTo>
                  <a:pt x="4453890" y="80010"/>
                </a:lnTo>
                <a:lnTo>
                  <a:pt x="4446270" y="125730"/>
                </a:lnTo>
                <a:lnTo>
                  <a:pt x="4415790" y="251460"/>
                </a:lnTo>
                <a:lnTo>
                  <a:pt x="4351020" y="411480"/>
                </a:lnTo>
                <a:lnTo>
                  <a:pt x="4297680" y="533400"/>
                </a:lnTo>
                <a:lnTo>
                  <a:pt x="4244340" y="598170"/>
                </a:lnTo>
                <a:lnTo>
                  <a:pt x="4210050" y="621030"/>
                </a:lnTo>
                <a:lnTo>
                  <a:pt x="4187190" y="624840"/>
                </a:lnTo>
                <a:lnTo>
                  <a:pt x="4160520" y="617220"/>
                </a:lnTo>
                <a:lnTo>
                  <a:pt x="4118610" y="594360"/>
                </a:lnTo>
                <a:lnTo>
                  <a:pt x="4072890" y="571500"/>
                </a:lnTo>
                <a:lnTo>
                  <a:pt x="3985260" y="544830"/>
                </a:lnTo>
                <a:lnTo>
                  <a:pt x="3669030" y="544830"/>
                </a:lnTo>
                <a:lnTo>
                  <a:pt x="2293620" y="5448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BD1E0A5-E668-8048-9B1F-29C1DDB8C063}"/>
              </a:ext>
            </a:extLst>
          </p:cNvPr>
          <p:cNvSpPr/>
          <p:nvPr/>
        </p:nvSpPr>
        <p:spPr>
          <a:xfrm>
            <a:off x="2943225" y="4275138"/>
            <a:ext cx="1419225" cy="1162050"/>
          </a:xfrm>
          <a:custGeom>
            <a:avLst/>
            <a:gdLst>
              <a:gd name="connsiteX0" fmla="*/ 373856 w 1419225"/>
              <a:gd name="connsiteY0" fmla="*/ 395287 h 1162050"/>
              <a:gd name="connsiteX1" fmla="*/ 80963 w 1419225"/>
              <a:gd name="connsiteY1" fmla="*/ 469106 h 1162050"/>
              <a:gd name="connsiteX2" fmla="*/ 0 w 1419225"/>
              <a:gd name="connsiteY2" fmla="*/ 304800 h 1162050"/>
              <a:gd name="connsiteX3" fmla="*/ 111919 w 1419225"/>
              <a:gd name="connsiteY3" fmla="*/ 285750 h 1162050"/>
              <a:gd name="connsiteX4" fmla="*/ 383381 w 1419225"/>
              <a:gd name="connsiteY4" fmla="*/ 211931 h 1162050"/>
              <a:gd name="connsiteX5" fmla="*/ 745331 w 1419225"/>
              <a:gd name="connsiteY5" fmla="*/ 114300 h 1162050"/>
              <a:gd name="connsiteX6" fmla="*/ 914400 w 1419225"/>
              <a:gd name="connsiteY6" fmla="*/ 69056 h 1162050"/>
              <a:gd name="connsiteX7" fmla="*/ 966788 w 1419225"/>
              <a:gd name="connsiteY7" fmla="*/ 35719 h 1162050"/>
              <a:gd name="connsiteX8" fmla="*/ 1014413 w 1419225"/>
              <a:gd name="connsiteY8" fmla="*/ 11906 h 1162050"/>
              <a:gd name="connsiteX9" fmla="*/ 1047750 w 1419225"/>
              <a:gd name="connsiteY9" fmla="*/ 0 h 1162050"/>
              <a:gd name="connsiteX10" fmla="*/ 1069181 w 1419225"/>
              <a:gd name="connsiteY10" fmla="*/ 0 h 1162050"/>
              <a:gd name="connsiteX11" fmla="*/ 1107281 w 1419225"/>
              <a:gd name="connsiteY11" fmla="*/ 14287 h 1162050"/>
              <a:gd name="connsiteX12" fmla="*/ 1207294 w 1419225"/>
              <a:gd name="connsiteY12" fmla="*/ 78581 h 1162050"/>
              <a:gd name="connsiteX13" fmla="*/ 1307306 w 1419225"/>
              <a:gd name="connsiteY13" fmla="*/ 150019 h 1162050"/>
              <a:gd name="connsiteX14" fmla="*/ 1385888 w 1419225"/>
              <a:gd name="connsiteY14" fmla="*/ 211931 h 1162050"/>
              <a:gd name="connsiteX15" fmla="*/ 1402556 w 1419225"/>
              <a:gd name="connsiteY15" fmla="*/ 233362 h 1162050"/>
              <a:gd name="connsiteX16" fmla="*/ 1412081 w 1419225"/>
              <a:gd name="connsiteY16" fmla="*/ 247650 h 1162050"/>
              <a:gd name="connsiteX17" fmla="*/ 1419225 w 1419225"/>
              <a:gd name="connsiteY17" fmla="*/ 269081 h 1162050"/>
              <a:gd name="connsiteX18" fmla="*/ 1416844 w 1419225"/>
              <a:gd name="connsiteY18" fmla="*/ 285750 h 1162050"/>
              <a:gd name="connsiteX19" fmla="*/ 1402556 w 1419225"/>
              <a:gd name="connsiteY19" fmla="*/ 311944 h 1162050"/>
              <a:gd name="connsiteX20" fmla="*/ 1381125 w 1419225"/>
              <a:gd name="connsiteY20" fmla="*/ 333375 h 1162050"/>
              <a:gd name="connsiteX21" fmla="*/ 1357313 w 1419225"/>
              <a:gd name="connsiteY21" fmla="*/ 361950 h 1162050"/>
              <a:gd name="connsiteX22" fmla="*/ 1340644 w 1419225"/>
              <a:gd name="connsiteY22" fmla="*/ 400050 h 1162050"/>
              <a:gd name="connsiteX23" fmla="*/ 1281113 w 1419225"/>
              <a:gd name="connsiteY23" fmla="*/ 588169 h 1162050"/>
              <a:gd name="connsiteX24" fmla="*/ 1226344 w 1419225"/>
              <a:gd name="connsiteY24" fmla="*/ 828675 h 1162050"/>
              <a:gd name="connsiteX25" fmla="*/ 1204913 w 1419225"/>
              <a:gd name="connsiteY25" fmla="*/ 966787 h 1162050"/>
              <a:gd name="connsiteX26" fmla="*/ 1185863 w 1419225"/>
              <a:gd name="connsiteY26" fmla="*/ 1057275 h 1162050"/>
              <a:gd name="connsiteX27" fmla="*/ 1173956 w 1419225"/>
              <a:gd name="connsiteY27" fmla="*/ 1081087 h 1162050"/>
              <a:gd name="connsiteX28" fmla="*/ 1145381 w 1419225"/>
              <a:gd name="connsiteY28" fmla="*/ 1116806 h 1162050"/>
              <a:gd name="connsiteX29" fmla="*/ 1104900 w 1419225"/>
              <a:gd name="connsiteY29" fmla="*/ 1138237 h 1162050"/>
              <a:gd name="connsiteX30" fmla="*/ 1071563 w 1419225"/>
              <a:gd name="connsiteY30" fmla="*/ 1154906 h 1162050"/>
              <a:gd name="connsiteX31" fmla="*/ 1047750 w 1419225"/>
              <a:gd name="connsiteY31" fmla="*/ 1162050 h 1162050"/>
              <a:gd name="connsiteX32" fmla="*/ 1012031 w 1419225"/>
              <a:gd name="connsiteY32" fmla="*/ 1150144 h 1162050"/>
              <a:gd name="connsiteX33" fmla="*/ 985838 w 1419225"/>
              <a:gd name="connsiteY33" fmla="*/ 1126331 h 1162050"/>
              <a:gd name="connsiteX34" fmla="*/ 954881 w 1419225"/>
              <a:gd name="connsiteY34" fmla="*/ 1085850 h 1162050"/>
              <a:gd name="connsiteX35" fmla="*/ 957263 w 1419225"/>
              <a:gd name="connsiteY35" fmla="*/ 892969 h 1162050"/>
              <a:gd name="connsiteX36" fmla="*/ 1014413 w 1419225"/>
              <a:gd name="connsiteY36" fmla="*/ 559594 h 1162050"/>
              <a:gd name="connsiteX37" fmla="*/ 1047750 w 1419225"/>
              <a:gd name="connsiteY37" fmla="*/ 302419 h 1162050"/>
              <a:gd name="connsiteX38" fmla="*/ 1042988 w 1419225"/>
              <a:gd name="connsiteY38" fmla="*/ 278606 h 1162050"/>
              <a:gd name="connsiteX39" fmla="*/ 1038225 w 1419225"/>
              <a:gd name="connsiteY39" fmla="*/ 264319 h 1162050"/>
              <a:gd name="connsiteX40" fmla="*/ 1023938 w 1419225"/>
              <a:gd name="connsiteY40" fmla="*/ 254794 h 1162050"/>
              <a:gd name="connsiteX41" fmla="*/ 997744 w 1419225"/>
              <a:gd name="connsiteY41" fmla="*/ 247650 h 1162050"/>
              <a:gd name="connsiteX42" fmla="*/ 957263 w 1419225"/>
              <a:gd name="connsiteY42" fmla="*/ 247650 h 1162050"/>
              <a:gd name="connsiteX43" fmla="*/ 747713 w 1419225"/>
              <a:gd name="connsiteY43" fmla="*/ 297656 h 1162050"/>
              <a:gd name="connsiteX44" fmla="*/ 373856 w 1419225"/>
              <a:gd name="connsiteY44" fmla="*/ 395287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19225" h="1162050">
                <a:moveTo>
                  <a:pt x="373856" y="395287"/>
                </a:moveTo>
                <a:lnTo>
                  <a:pt x="80963" y="469106"/>
                </a:lnTo>
                <a:lnTo>
                  <a:pt x="0" y="304800"/>
                </a:lnTo>
                <a:lnTo>
                  <a:pt x="111919" y="285750"/>
                </a:lnTo>
                <a:lnTo>
                  <a:pt x="383381" y="211931"/>
                </a:lnTo>
                <a:lnTo>
                  <a:pt x="745331" y="114300"/>
                </a:lnTo>
                <a:lnTo>
                  <a:pt x="914400" y="69056"/>
                </a:lnTo>
                <a:lnTo>
                  <a:pt x="966788" y="35719"/>
                </a:lnTo>
                <a:lnTo>
                  <a:pt x="1014413" y="11906"/>
                </a:lnTo>
                <a:lnTo>
                  <a:pt x="1047750" y="0"/>
                </a:lnTo>
                <a:lnTo>
                  <a:pt x="1069181" y="0"/>
                </a:lnTo>
                <a:lnTo>
                  <a:pt x="1107281" y="14287"/>
                </a:lnTo>
                <a:lnTo>
                  <a:pt x="1207294" y="78581"/>
                </a:lnTo>
                <a:lnTo>
                  <a:pt x="1307306" y="150019"/>
                </a:lnTo>
                <a:lnTo>
                  <a:pt x="1385888" y="211931"/>
                </a:lnTo>
                <a:lnTo>
                  <a:pt x="1402556" y="233362"/>
                </a:lnTo>
                <a:lnTo>
                  <a:pt x="1412081" y="247650"/>
                </a:lnTo>
                <a:lnTo>
                  <a:pt x="1419225" y="269081"/>
                </a:lnTo>
                <a:cubicBezTo>
                  <a:pt x="1416714" y="284152"/>
                  <a:pt x="1416844" y="278541"/>
                  <a:pt x="1416844" y="285750"/>
                </a:cubicBezTo>
                <a:lnTo>
                  <a:pt x="1402556" y="311944"/>
                </a:lnTo>
                <a:lnTo>
                  <a:pt x="1381125" y="333375"/>
                </a:lnTo>
                <a:lnTo>
                  <a:pt x="1357313" y="361950"/>
                </a:lnTo>
                <a:lnTo>
                  <a:pt x="1340644" y="400050"/>
                </a:lnTo>
                <a:lnTo>
                  <a:pt x="1281113" y="588169"/>
                </a:lnTo>
                <a:lnTo>
                  <a:pt x="1226344" y="828675"/>
                </a:lnTo>
                <a:lnTo>
                  <a:pt x="1204913" y="966787"/>
                </a:lnTo>
                <a:lnTo>
                  <a:pt x="1185863" y="1057275"/>
                </a:lnTo>
                <a:lnTo>
                  <a:pt x="1173956" y="1081087"/>
                </a:lnTo>
                <a:lnTo>
                  <a:pt x="1145381" y="1116806"/>
                </a:lnTo>
                <a:lnTo>
                  <a:pt x="1104900" y="1138237"/>
                </a:lnTo>
                <a:lnTo>
                  <a:pt x="1071563" y="1154906"/>
                </a:lnTo>
                <a:lnTo>
                  <a:pt x="1047750" y="1162050"/>
                </a:lnTo>
                <a:lnTo>
                  <a:pt x="1012031" y="1150144"/>
                </a:lnTo>
                <a:lnTo>
                  <a:pt x="985838" y="1126331"/>
                </a:lnTo>
                <a:lnTo>
                  <a:pt x="954881" y="1085850"/>
                </a:lnTo>
                <a:lnTo>
                  <a:pt x="957263" y="892969"/>
                </a:lnTo>
                <a:lnTo>
                  <a:pt x="1014413" y="559594"/>
                </a:lnTo>
                <a:lnTo>
                  <a:pt x="1047750" y="302419"/>
                </a:lnTo>
                <a:lnTo>
                  <a:pt x="1042988" y="278606"/>
                </a:lnTo>
                <a:lnTo>
                  <a:pt x="1038225" y="264319"/>
                </a:lnTo>
                <a:lnTo>
                  <a:pt x="1023938" y="254794"/>
                </a:lnTo>
                <a:lnTo>
                  <a:pt x="997744" y="247650"/>
                </a:lnTo>
                <a:lnTo>
                  <a:pt x="957263" y="247650"/>
                </a:lnTo>
                <a:lnTo>
                  <a:pt x="747713" y="297656"/>
                </a:lnTo>
                <a:lnTo>
                  <a:pt x="373856" y="3952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0C36EFE-3E42-3548-8325-0486DFD21525}"/>
              </a:ext>
            </a:extLst>
          </p:cNvPr>
          <p:cNvSpPr/>
          <p:nvPr/>
        </p:nvSpPr>
        <p:spPr>
          <a:xfrm>
            <a:off x="3179763" y="5153025"/>
            <a:ext cx="795337" cy="371475"/>
          </a:xfrm>
          <a:custGeom>
            <a:avLst/>
            <a:gdLst>
              <a:gd name="connsiteX0" fmla="*/ 347662 w 795337"/>
              <a:gd name="connsiteY0" fmla="*/ 271463 h 371475"/>
              <a:gd name="connsiteX1" fmla="*/ 71437 w 795337"/>
              <a:gd name="connsiteY1" fmla="*/ 371475 h 371475"/>
              <a:gd name="connsiteX2" fmla="*/ 0 w 795337"/>
              <a:gd name="connsiteY2" fmla="*/ 214313 h 371475"/>
              <a:gd name="connsiteX3" fmla="*/ 280987 w 795337"/>
              <a:gd name="connsiteY3" fmla="*/ 128588 h 371475"/>
              <a:gd name="connsiteX4" fmla="*/ 416719 w 795337"/>
              <a:gd name="connsiteY4" fmla="*/ 92869 h 371475"/>
              <a:gd name="connsiteX5" fmla="*/ 535781 w 795337"/>
              <a:gd name="connsiteY5" fmla="*/ 59531 h 371475"/>
              <a:gd name="connsiteX6" fmla="*/ 638175 w 795337"/>
              <a:gd name="connsiteY6" fmla="*/ 35719 h 371475"/>
              <a:gd name="connsiteX7" fmla="*/ 764381 w 795337"/>
              <a:gd name="connsiteY7" fmla="*/ 0 h 371475"/>
              <a:gd name="connsiteX8" fmla="*/ 795337 w 795337"/>
              <a:gd name="connsiteY8" fmla="*/ 204788 h 371475"/>
              <a:gd name="connsiteX9" fmla="*/ 719137 w 795337"/>
              <a:gd name="connsiteY9" fmla="*/ 209550 h 371475"/>
              <a:gd name="connsiteX10" fmla="*/ 676275 w 795337"/>
              <a:gd name="connsiteY10" fmla="*/ 202406 h 371475"/>
              <a:gd name="connsiteX11" fmla="*/ 347662 w 795337"/>
              <a:gd name="connsiteY11" fmla="*/ 27146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5337" h="371475">
                <a:moveTo>
                  <a:pt x="347662" y="271463"/>
                </a:moveTo>
                <a:lnTo>
                  <a:pt x="71437" y="371475"/>
                </a:lnTo>
                <a:lnTo>
                  <a:pt x="0" y="214313"/>
                </a:lnTo>
                <a:lnTo>
                  <a:pt x="280987" y="128588"/>
                </a:lnTo>
                <a:lnTo>
                  <a:pt x="416719" y="92869"/>
                </a:lnTo>
                <a:lnTo>
                  <a:pt x="535781" y="59531"/>
                </a:lnTo>
                <a:lnTo>
                  <a:pt x="638175" y="35719"/>
                </a:lnTo>
                <a:lnTo>
                  <a:pt x="764381" y="0"/>
                </a:lnTo>
                <a:lnTo>
                  <a:pt x="795337" y="204788"/>
                </a:lnTo>
                <a:lnTo>
                  <a:pt x="719137" y="209550"/>
                </a:lnTo>
                <a:lnTo>
                  <a:pt x="676275" y="202406"/>
                </a:lnTo>
                <a:lnTo>
                  <a:pt x="347662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FD49C39-818D-428E-97DC-C0921DC3EF26}"/>
              </a:ext>
            </a:extLst>
          </p:cNvPr>
          <p:cNvGrpSpPr/>
          <p:nvPr/>
        </p:nvGrpSpPr>
        <p:grpSpPr>
          <a:xfrm>
            <a:off x="2460625" y="1611313"/>
            <a:ext cx="4730750" cy="4513262"/>
            <a:chOff x="2613025" y="1763713"/>
            <a:chExt cx="4730750" cy="4513262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57DAA8CB-03F0-4972-A77F-E5468DA2C987}"/>
                </a:ext>
              </a:extLst>
            </p:cNvPr>
            <p:cNvSpPr/>
            <p:nvPr/>
          </p:nvSpPr>
          <p:spPr>
            <a:xfrm>
              <a:off x="3271838" y="1763713"/>
              <a:ext cx="1012825" cy="368300"/>
            </a:xfrm>
            <a:custGeom>
              <a:avLst/>
              <a:gdLst>
                <a:gd name="connsiteX0" fmla="*/ 559593 w 1012031"/>
                <a:gd name="connsiteY0" fmla="*/ 328613 h 366713"/>
                <a:gd name="connsiteX1" fmla="*/ 419100 w 1012031"/>
                <a:gd name="connsiteY1" fmla="*/ 290513 h 366713"/>
                <a:gd name="connsiteX2" fmla="*/ 328612 w 1012031"/>
                <a:gd name="connsiteY2" fmla="*/ 261938 h 366713"/>
                <a:gd name="connsiteX3" fmla="*/ 250031 w 1012031"/>
                <a:gd name="connsiteY3" fmla="*/ 230982 h 366713"/>
                <a:gd name="connsiteX4" fmla="*/ 183356 w 1012031"/>
                <a:gd name="connsiteY4" fmla="*/ 195263 h 366713"/>
                <a:gd name="connsiteX5" fmla="*/ 90487 w 1012031"/>
                <a:gd name="connsiteY5" fmla="*/ 133350 h 366713"/>
                <a:gd name="connsiteX6" fmla="*/ 50006 w 1012031"/>
                <a:gd name="connsiteY6" fmla="*/ 100013 h 366713"/>
                <a:gd name="connsiteX7" fmla="*/ 19050 w 1012031"/>
                <a:gd name="connsiteY7" fmla="*/ 69057 h 366713"/>
                <a:gd name="connsiteX8" fmla="*/ 0 w 1012031"/>
                <a:gd name="connsiteY8" fmla="*/ 38100 h 366713"/>
                <a:gd name="connsiteX9" fmla="*/ 0 w 1012031"/>
                <a:gd name="connsiteY9" fmla="*/ 23813 h 366713"/>
                <a:gd name="connsiteX10" fmla="*/ 7143 w 1012031"/>
                <a:gd name="connsiteY10" fmla="*/ 7144 h 366713"/>
                <a:gd name="connsiteX11" fmla="*/ 26193 w 1012031"/>
                <a:gd name="connsiteY11" fmla="*/ 0 h 366713"/>
                <a:gd name="connsiteX12" fmla="*/ 88106 w 1012031"/>
                <a:gd name="connsiteY12" fmla="*/ 11907 h 366713"/>
                <a:gd name="connsiteX13" fmla="*/ 190500 w 1012031"/>
                <a:gd name="connsiteY13" fmla="*/ 40482 h 366713"/>
                <a:gd name="connsiteX14" fmla="*/ 235743 w 1012031"/>
                <a:gd name="connsiteY14" fmla="*/ 52388 h 366713"/>
                <a:gd name="connsiteX15" fmla="*/ 285750 w 1012031"/>
                <a:gd name="connsiteY15" fmla="*/ 66675 h 366713"/>
                <a:gd name="connsiteX16" fmla="*/ 383381 w 1012031"/>
                <a:gd name="connsiteY16" fmla="*/ 85725 h 366713"/>
                <a:gd name="connsiteX17" fmla="*/ 457200 w 1012031"/>
                <a:gd name="connsiteY17" fmla="*/ 97632 h 366713"/>
                <a:gd name="connsiteX18" fmla="*/ 545306 w 1012031"/>
                <a:gd name="connsiteY18" fmla="*/ 107157 h 366713"/>
                <a:gd name="connsiteX19" fmla="*/ 688181 w 1012031"/>
                <a:gd name="connsiteY19" fmla="*/ 119063 h 366713"/>
                <a:gd name="connsiteX20" fmla="*/ 821531 w 1012031"/>
                <a:gd name="connsiteY20" fmla="*/ 121444 h 366713"/>
                <a:gd name="connsiteX21" fmla="*/ 835818 w 1012031"/>
                <a:gd name="connsiteY21" fmla="*/ 126207 h 366713"/>
                <a:gd name="connsiteX22" fmla="*/ 888206 w 1012031"/>
                <a:gd name="connsiteY22" fmla="*/ 152400 h 366713"/>
                <a:gd name="connsiteX23" fmla="*/ 938212 w 1012031"/>
                <a:gd name="connsiteY23" fmla="*/ 185738 h 366713"/>
                <a:gd name="connsiteX24" fmla="*/ 976312 w 1012031"/>
                <a:gd name="connsiteY24" fmla="*/ 214313 h 366713"/>
                <a:gd name="connsiteX25" fmla="*/ 997743 w 1012031"/>
                <a:gd name="connsiteY25" fmla="*/ 235744 h 366713"/>
                <a:gd name="connsiteX26" fmla="*/ 1009650 w 1012031"/>
                <a:gd name="connsiteY26" fmla="*/ 254794 h 366713"/>
                <a:gd name="connsiteX27" fmla="*/ 1012031 w 1012031"/>
                <a:gd name="connsiteY27" fmla="*/ 273844 h 366713"/>
                <a:gd name="connsiteX28" fmla="*/ 1002506 w 1012031"/>
                <a:gd name="connsiteY28" fmla="*/ 302419 h 366713"/>
                <a:gd name="connsiteX29" fmla="*/ 976312 w 1012031"/>
                <a:gd name="connsiteY29" fmla="*/ 323850 h 366713"/>
                <a:gd name="connsiteX30" fmla="*/ 904875 w 1012031"/>
                <a:gd name="connsiteY30" fmla="*/ 345282 h 366713"/>
                <a:gd name="connsiteX31" fmla="*/ 823912 w 1012031"/>
                <a:gd name="connsiteY31" fmla="*/ 361950 h 366713"/>
                <a:gd name="connsiteX32" fmla="*/ 762000 w 1012031"/>
                <a:gd name="connsiteY32" fmla="*/ 366713 h 366713"/>
                <a:gd name="connsiteX33" fmla="*/ 559593 w 1012031"/>
                <a:gd name="connsiteY33" fmla="*/ 32861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2031" h="366713">
                  <a:moveTo>
                    <a:pt x="559593" y="328613"/>
                  </a:moveTo>
                  <a:lnTo>
                    <a:pt x="419100" y="290513"/>
                  </a:lnTo>
                  <a:lnTo>
                    <a:pt x="328612" y="261938"/>
                  </a:lnTo>
                  <a:lnTo>
                    <a:pt x="250031" y="230982"/>
                  </a:lnTo>
                  <a:lnTo>
                    <a:pt x="183356" y="195263"/>
                  </a:lnTo>
                  <a:lnTo>
                    <a:pt x="90487" y="133350"/>
                  </a:lnTo>
                  <a:lnTo>
                    <a:pt x="50006" y="100013"/>
                  </a:lnTo>
                  <a:lnTo>
                    <a:pt x="19050" y="6905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6193" y="0"/>
                  </a:lnTo>
                  <a:lnTo>
                    <a:pt x="88106" y="11907"/>
                  </a:lnTo>
                  <a:lnTo>
                    <a:pt x="190500" y="40482"/>
                  </a:lnTo>
                  <a:lnTo>
                    <a:pt x="235743" y="52388"/>
                  </a:lnTo>
                  <a:lnTo>
                    <a:pt x="285750" y="66675"/>
                  </a:lnTo>
                  <a:lnTo>
                    <a:pt x="383381" y="85725"/>
                  </a:lnTo>
                  <a:lnTo>
                    <a:pt x="457200" y="97632"/>
                  </a:lnTo>
                  <a:lnTo>
                    <a:pt x="545306" y="107157"/>
                  </a:lnTo>
                  <a:lnTo>
                    <a:pt x="688181" y="119063"/>
                  </a:lnTo>
                  <a:lnTo>
                    <a:pt x="821531" y="121444"/>
                  </a:lnTo>
                  <a:lnTo>
                    <a:pt x="835818" y="126207"/>
                  </a:lnTo>
                  <a:lnTo>
                    <a:pt x="888206" y="152400"/>
                  </a:lnTo>
                  <a:lnTo>
                    <a:pt x="938212" y="185738"/>
                  </a:lnTo>
                  <a:lnTo>
                    <a:pt x="976312" y="214313"/>
                  </a:lnTo>
                  <a:lnTo>
                    <a:pt x="997743" y="235744"/>
                  </a:lnTo>
                  <a:lnTo>
                    <a:pt x="1009650" y="254794"/>
                  </a:lnTo>
                  <a:lnTo>
                    <a:pt x="1012031" y="273844"/>
                  </a:lnTo>
                  <a:lnTo>
                    <a:pt x="1002506" y="302419"/>
                  </a:lnTo>
                  <a:lnTo>
                    <a:pt x="976312" y="323850"/>
                  </a:lnTo>
                  <a:lnTo>
                    <a:pt x="904875" y="345282"/>
                  </a:lnTo>
                  <a:lnTo>
                    <a:pt x="823912" y="361950"/>
                  </a:lnTo>
                  <a:lnTo>
                    <a:pt x="762000" y="366713"/>
                  </a:lnTo>
                  <a:lnTo>
                    <a:pt x="559593" y="328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A9834E1A-4515-477F-8316-DEA76EF7F07F}"/>
                </a:ext>
              </a:extLst>
            </p:cNvPr>
            <p:cNvSpPr/>
            <p:nvPr/>
          </p:nvSpPr>
          <p:spPr>
            <a:xfrm>
              <a:off x="2613025" y="2439988"/>
              <a:ext cx="2082800" cy="584200"/>
            </a:xfrm>
            <a:custGeom>
              <a:avLst/>
              <a:gdLst>
                <a:gd name="connsiteX0" fmla="*/ 1181100 w 2083594"/>
                <a:gd name="connsiteY0" fmla="*/ 340519 h 583407"/>
                <a:gd name="connsiteX1" fmla="*/ 878682 w 2083594"/>
                <a:gd name="connsiteY1" fmla="*/ 414338 h 583407"/>
                <a:gd name="connsiteX2" fmla="*/ 681038 w 2083594"/>
                <a:gd name="connsiteY2" fmla="*/ 466725 h 583407"/>
                <a:gd name="connsiteX3" fmla="*/ 509588 w 2083594"/>
                <a:gd name="connsiteY3" fmla="*/ 528638 h 583407"/>
                <a:gd name="connsiteX4" fmla="*/ 350044 w 2083594"/>
                <a:gd name="connsiteY4" fmla="*/ 583407 h 583407"/>
                <a:gd name="connsiteX5" fmla="*/ 328613 w 2083594"/>
                <a:gd name="connsiteY5" fmla="*/ 581025 h 583407"/>
                <a:gd name="connsiteX6" fmla="*/ 297657 w 2083594"/>
                <a:gd name="connsiteY6" fmla="*/ 566738 h 583407"/>
                <a:gd name="connsiteX7" fmla="*/ 226219 w 2083594"/>
                <a:gd name="connsiteY7" fmla="*/ 523875 h 583407"/>
                <a:gd name="connsiteX8" fmla="*/ 152400 w 2083594"/>
                <a:gd name="connsiteY8" fmla="*/ 464344 h 583407"/>
                <a:gd name="connsiteX9" fmla="*/ 102394 w 2083594"/>
                <a:gd name="connsiteY9" fmla="*/ 416719 h 583407"/>
                <a:gd name="connsiteX10" fmla="*/ 66675 w 2083594"/>
                <a:gd name="connsiteY10" fmla="*/ 373857 h 583407"/>
                <a:gd name="connsiteX11" fmla="*/ 35719 w 2083594"/>
                <a:gd name="connsiteY11" fmla="*/ 328613 h 583407"/>
                <a:gd name="connsiteX12" fmla="*/ 21432 w 2083594"/>
                <a:gd name="connsiteY12" fmla="*/ 304800 h 583407"/>
                <a:gd name="connsiteX13" fmla="*/ 7144 w 2083594"/>
                <a:gd name="connsiteY13" fmla="*/ 264319 h 583407"/>
                <a:gd name="connsiteX14" fmla="*/ 0 w 2083594"/>
                <a:gd name="connsiteY14" fmla="*/ 226219 h 583407"/>
                <a:gd name="connsiteX15" fmla="*/ 0 w 2083594"/>
                <a:gd name="connsiteY15" fmla="*/ 200025 h 583407"/>
                <a:gd name="connsiteX16" fmla="*/ 4763 w 2083594"/>
                <a:gd name="connsiteY16" fmla="*/ 183357 h 583407"/>
                <a:gd name="connsiteX17" fmla="*/ 16669 w 2083594"/>
                <a:gd name="connsiteY17" fmla="*/ 178594 h 583407"/>
                <a:gd name="connsiteX18" fmla="*/ 40482 w 2083594"/>
                <a:gd name="connsiteY18" fmla="*/ 183357 h 583407"/>
                <a:gd name="connsiteX19" fmla="*/ 85725 w 2083594"/>
                <a:gd name="connsiteY19" fmla="*/ 219075 h 583407"/>
                <a:gd name="connsiteX20" fmla="*/ 138113 w 2083594"/>
                <a:gd name="connsiteY20" fmla="*/ 259557 h 583407"/>
                <a:gd name="connsiteX21" fmla="*/ 190500 w 2083594"/>
                <a:gd name="connsiteY21" fmla="*/ 285750 h 583407"/>
                <a:gd name="connsiteX22" fmla="*/ 242888 w 2083594"/>
                <a:gd name="connsiteY22" fmla="*/ 300038 h 583407"/>
                <a:gd name="connsiteX23" fmla="*/ 311944 w 2083594"/>
                <a:gd name="connsiteY23" fmla="*/ 309563 h 583407"/>
                <a:gd name="connsiteX24" fmla="*/ 385763 w 2083594"/>
                <a:gd name="connsiteY24" fmla="*/ 316707 h 583407"/>
                <a:gd name="connsiteX25" fmla="*/ 450057 w 2083594"/>
                <a:gd name="connsiteY25" fmla="*/ 319088 h 583407"/>
                <a:gd name="connsiteX26" fmla="*/ 545307 w 2083594"/>
                <a:gd name="connsiteY26" fmla="*/ 307182 h 583407"/>
                <a:gd name="connsiteX27" fmla="*/ 821532 w 2083594"/>
                <a:gd name="connsiteY27" fmla="*/ 259557 h 583407"/>
                <a:gd name="connsiteX28" fmla="*/ 1121569 w 2083594"/>
                <a:gd name="connsiteY28" fmla="*/ 192882 h 583407"/>
                <a:gd name="connsiteX29" fmla="*/ 1414463 w 2083594"/>
                <a:gd name="connsiteY29" fmla="*/ 116682 h 583407"/>
                <a:gd name="connsiteX30" fmla="*/ 1469232 w 2083594"/>
                <a:gd name="connsiteY30" fmla="*/ 97632 h 583407"/>
                <a:gd name="connsiteX31" fmla="*/ 1588294 w 2083594"/>
                <a:gd name="connsiteY31" fmla="*/ 45244 h 583407"/>
                <a:gd name="connsiteX32" fmla="*/ 1647825 w 2083594"/>
                <a:gd name="connsiteY32" fmla="*/ 9525 h 583407"/>
                <a:gd name="connsiteX33" fmla="*/ 1664494 w 2083594"/>
                <a:gd name="connsiteY33" fmla="*/ 0 h 583407"/>
                <a:gd name="connsiteX34" fmla="*/ 1719263 w 2083594"/>
                <a:gd name="connsiteY34" fmla="*/ 4763 h 583407"/>
                <a:gd name="connsiteX35" fmla="*/ 1769269 w 2083594"/>
                <a:gd name="connsiteY35" fmla="*/ 14288 h 583407"/>
                <a:gd name="connsiteX36" fmla="*/ 1840707 w 2083594"/>
                <a:gd name="connsiteY36" fmla="*/ 40482 h 583407"/>
                <a:gd name="connsiteX37" fmla="*/ 1962150 w 2083594"/>
                <a:gd name="connsiteY37" fmla="*/ 95250 h 583407"/>
                <a:gd name="connsiteX38" fmla="*/ 2031207 w 2083594"/>
                <a:gd name="connsiteY38" fmla="*/ 133350 h 583407"/>
                <a:gd name="connsiteX39" fmla="*/ 2055019 w 2083594"/>
                <a:gd name="connsiteY39" fmla="*/ 150019 h 583407"/>
                <a:gd name="connsiteX40" fmla="*/ 2071688 w 2083594"/>
                <a:gd name="connsiteY40" fmla="*/ 171450 h 583407"/>
                <a:gd name="connsiteX41" fmla="*/ 2081213 w 2083594"/>
                <a:gd name="connsiteY41" fmla="*/ 197644 h 583407"/>
                <a:gd name="connsiteX42" fmla="*/ 2083594 w 2083594"/>
                <a:gd name="connsiteY42" fmla="*/ 228600 h 583407"/>
                <a:gd name="connsiteX43" fmla="*/ 2069307 w 2083594"/>
                <a:gd name="connsiteY43" fmla="*/ 259557 h 583407"/>
                <a:gd name="connsiteX44" fmla="*/ 2021682 w 2083594"/>
                <a:gd name="connsiteY44" fmla="*/ 283369 h 583407"/>
                <a:gd name="connsiteX45" fmla="*/ 1985963 w 2083594"/>
                <a:gd name="connsiteY45" fmla="*/ 292894 h 583407"/>
                <a:gd name="connsiteX46" fmla="*/ 1905000 w 2083594"/>
                <a:gd name="connsiteY46" fmla="*/ 285750 h 583407"/>
                <a:gd name="connsiteX47" fmla="*/ 1754982 w 2083594"/>
                <a:gd name="connsiteY47" fmla="*/ 276225 h 583407"/>
                <a:gd name="connsiteX48" fmla="*/ 1628775 w 2083594"/>
                <a:gd name="connsiteY48" fmla="*/ 269082 h 583407"/>
                <a:gd name="connsiteX49" fmla="*/ 1538288 w 2083594"/>
                <a:gd name="connsiteY49" fmla="*/ 271463 h 583407"/>
                <a:gd name="connsiteX50" fmla="*/ 1181100 w 2083594"/>
                <a:gd name="connsiteY50" fmla="*/ 340519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583407">
                  <a:moveTo>
                    <a:pt x="1181100" y="340519"/>
                  </a:moveTo>
                  <a:lnTo>
                    <a:pt x="878682" y="414338"/>
                  </a:lnTo>
                  <a:lnTo>
                    <a:pt x="681038" y="466725"/>
                  </a:lnTo>
                  <a:lnTo>
                    <a:pt x="509588" y="528638"/>
                  </a:lnTo>
                  <a:lnTo>
                    <a:pt x="350044" y="583407"/>
                  </a:lnTo>
                  <a:lnTo>
                    <a:pt x="328613" y="581025"/>
                  </a:lnTo>
                  <a:lnTo>
                    <a:pt x="297657" y="566738"/>
                  </a:lnTo>
                  <a:lnTo>
                    <a:pt x="226219" y="523875"/>
                  </a:lnTo>
                  <a:lnTo>
                    <a:pt x="152400" y="464344"/>
                  </a:lnTo>
                  <a:lnTo>
                    <a:pt x="102394" y="416719"/>
                  </a:lnTo>
                  <a:lnTo>
                    <a:pt x="66675" y="373857"/>
                  </a:lnTo>
                  <a:lnTo>
                    <a:pt x="35719" y="328613"/>
                  </a:lnTo>
                  <a:lnTo>
                    <a:pt x="21432" y="304800"/>
                  </a:lnTo>
                  <a:lnTo>
                    <a:pt x="7144" y="264319"/>
                  </a:lnTo>
                  <a:lnTo>
                    <a:pt x="0" y="226219"/>
                  </a:lnTo>
                  <a:lnTo>
                    <a:pt x="0" y="200025"/>
                  </a:lnTo>
                  <a:lnTo>
                    <a:pt x="4763" y="183357"/>
                  </a:lnTo>
                  <a:lnTo>
                    <a:pt x="16669" y="178594"/>
                  </a:lnTo>
                  <a:lnTo>
                    <a:pt x="40482" y="183357"/>
                  </a:lnTo>
                  <a:lnTo>
                    <a:pt x="85725" y="219075"/>
                  </a:lnTo>
                  <a:lnTo>
                    <a:pt x="138113" y="259557"/>
                  </a:lnTo>
                  <a:lnTo>
                    <a:pt x="190500" y="285750"/>
                  </a:lnTo>
                  <a:lnTo>
                    <a:pt x="242888" y="300038"/>
                  </a:lnTo>
                  <a:lnTo>
                    <a:pt x="311944" y="309563"/>
                  </a:lnTo>
                  <a:lnTo>
                    <a:pt x="385763" y="316707"/>
                  </a:lnTo>
                  <a:lnTo>
                    <a:pt x="450057" y="319088"/>
                  </a:lnTo>
                  <a:lnTo>
                    <a:pt x="545307" y="307182"/>
                  </a:lnTo>
                  <a:lnTo>
                    <a:pt x="821532" y="259557"/>
                  </a:lnTo>
                  <a:lnTo>
                    <a:pt x="1121569" y="192882"/>
                  </a:lnTo>
                  <a:lnTo>
                    <a:pt x="1414463" y="116682"/>
                  </a:lnTo>
                  <a:lnTo>
                    <a:pt x="1469232" y="97632"/>
                  </a:lnTo>
                  <a:lnTo>
                    <a:pt x="1588294" y="45244"/>
                  </a:lnTo>
                  <a:lnTo>
                    <a:pt x="1647825" y="9525"/>
                  </a:lnTo>
                  <a:lnTo>
                    <a:pt x="1664494" y="0"/>
                  </a:lnTo>
                  <a:lnTo>
                    <a:pt x="1719263" y="4763"/>
                  </a:lnTo>
                  <a:lnTo>
                    <a:pt x="1769269" y="14288"/>
                  </a:lnTo>
                  <a:lnTo>
                    <a:pt x="1840707" y="40482"/>
                  </a:lnTo>
                  <a:lnTo>
                    <a:pt x="1962150" y="95250"/>
                  </a:lnTo>
                  <a:lnTo>
                    <a:pt x="2031207" y="133350"/>
                  </a:lnTo>
                  <a:lnTo>
                    <a:pt x="2055019" y="150019"/>
                  </a:lnTo>
                  <a:lnTo>
                    <a:pt x="2071688" y="171450"/>
                  </a:lnTo>
                  <a:lnTo>
                    <a:pt x="2081213" y="197644"/>
                  </a:lnTo>
                  <a:lnTo>
                    <a:pt x="2083594" y="228600"/>
                  </a:lnTo>
                  <a:lnTo>
                    <a:pt x="2069307" y="259557"/>
                  </a:lnTo>
                  <a:lnTo>
                    <a:pt x="2021682" y="283369"/>
                  </a:lnTo>
                  <a:lnTo>
                    <a:pt x="1985963" y="292894"/>
                  </a:lnTo>
                  <a:lnTo>
                    <a:pt x="1905000" y="285750"/>
                  </a:lnTo>
                  <a:lnTo>
                    <a:pt x="1754982" y="276225"/>
                  </a:lnTo>
                  <a:lnTo>
                    <a:pt x="1628775" y="269082"/>
                  </a:lnTo>
                  <a:lnTo>
                    <a:pt x="1538288" y="271463"/>
                  </a:lnTo>
                  <a:lnTo>
                    <a:pt x="1181100" y="3405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8F0E4449-E5A3-4E74-8964-DC62F36CD461}"/>
                </a:ext>
              </a:extLst>
            </p:cNvPr>
            <p:cNvSpPr/>
            <p:nvPr/>
          </p:nvSpPr>
          <p:spPr>
            <a:xfrm>
              <a:off x="3027363" y="3200400"/>
              <a:ext cx="1230312" cy="382588"/>
            </a:xfrm>
            <a:custGeom>
              <a:avLst/>
              <a:gdLst>
                <a:gd name="connsiteX0" fmla="*/ 802481 w 1231357"/>
                <a:gd name="connsiteY0" fmla="*/ 290513 h 383381"/>
                <a:gd name="connsiteX1" fmla="*/ 554831 w 1231357"/>
                <a:gd name="connsiteY1" fmla="*/ 352425 h 383381"/>
                <a:gd name="connsiteX2" fmla="*/ 395287 w 1231357"/>
                <a:gd name="connsiteY2" fmla="*/ 383381 h 383381"/>
                <a:gd name="connsiteX3" fmla="*/ 364331 w 1231357"/>
                <a:gd name="connsiteY3" fmla="*/ 383381 h 383381"/>
                <a:gd name="connsiteX4" fmla="*/ 316706 w 1231357"/>
                <a:gd name="connsiteY4" fmla="*/ 378619 h 383381"/>
                <a:gd name="connsiteX5" fmla="*/ 261937 w 1231357"/>
                <a:gd name="connsiteY5" fmla="*/ 369094 h 383381"/>
                <a:gd name="connsiteX6" fmla="*/ 190500 w 1231357"/>
                <a:gd name="connsiteY6" fmla="*/ 347663 h 383381"/>
                <a:gd name="connsiteX7" fmla="*/ 150019 w 1231357"/>
                <a:gd name="connsiteY7" fmla="*/ 333375 h 383381"/>
                <a:gd name="connsiteX8" fmla="*/ 121444 w 1231357"/>
                <a:gd name="connsiteY8" fmla="*/ 316706 h 383381"/>
                <a:gd name="connsiteX9" fmla="*/ 88106 w 1231357"/>
                <a:gd name="connsiteY9" fmla="*/ 297656 h 383381"/>
                <a:gd name="connsiteX10" fmla="*/ 66675 w 1231357"/>
                <a:gd name="connsiteY10" fmla="*/ 278606 h 383381"/>
                <a:gd name="connsiteX11" fmla="*/ 35719 w 1231357"/>
                <a:gd name="connsiteY11" fmla="*/ 250031 h 383381"/>
                <a:gd name="connsiteX12" fmla="*/ 9525 w 1231357"/>
                <a:gd name="connsiteY12" fmla="*/ 219075 h 383381"/>
                <a:gd name="connsiteX13" fmla="*/ 0 w 1231357"/>
                <a:gd name="connsiteY13" fmla="*/ 192881 h 383381"/>
                <a:gd name="connsiteX14" fmla="*/ 2381 w 1231357"/>
                <a:gd name="connsiteY14" fmla="*/ 171450 h 383381"/>
                <a:gd name="connsiteX15" fmla="*/ 14287 w 1231357"/>
                <a:gd name="connsiteY15" fmla="*/ 159544 h 383381"/>
                <a:gd name="connsiteX16" fmla="*/ 28575 w 1231357"/>
                <a:gd name="connsiteY16" fmla="*/ 157163 h 383381"/>
                <a:gd name="connsiteX17" fmla="*/ 80962 w 1231357"/>
                <a:gd name="connsiteY17" fmla="*/ 169069 h 383381"/>
                <a:gd name="connsiteX18" fmla="*/ 130969 w 1231357"/>
                <a:gd name="connsiteY18" fmla="*/ 190500 h 383381"/>
                <a:gd name="connsiteX19" fmla="*/ 166687 w 1231357"/>
                <a:gd name="connsiteY19" fmla="*/ 202406 h 383381"/>
                <a:gd name="connsiteX20" fmla="*/ 209550 w 1231357"/>
                <a:gd name="connsiteY20" fmla="*/ 209550 h 383381"/>
                <a:gd name="connsiteX21" fmla="*/ 250031 w 1231357"/>
                <a:gd name="connsiteY21" fmla="*/ 211931 h 383381"/>
                <a:gd name="connsiteX22" fmla="*/ 297656 w 1231357"/>
                <a:gd name="connsiteY22" fmla="*/ 209550 h 383381"/>
                <a:gd name="connsiteX23" fmla="*/ 352425 w 1231357"/>
                <a:gd name="connsiteY23" fmla="*/ 202406 h 383381"/>
                <a:gd name="connsiteX24" fmla="*/ 431006 w 1231357"/>
                <a:gd name="connsiteY24" fmla="*/ 185738 h 383381"/>
                <a:gd name="connsiteX25" fmla="*/ 569119 w 1231357"/>
                <a:gd name="connsiteY25" fmla="*/ 152400 h 383381"/>
                <a:gd name="connsiteX26" fmla="*/ 726281 w 1231357"/>
                <a:gd name="connsiteY26" fmla="*/ 100013 h 383381"/>
                <a:gd name="connsiteX27" fmla="*/ 838200 w 1231357"/>
                <a:gd name="connsiteY27" fmla="*/ 52388 h 383381"/>
                <a:gd name="connsiteX28" fmla="*/ 940594 w 1231357"/>
                <a:gd name="connsiteY28" fmla="*/ 0 h 383381"/>
                <a:gd name="connsiteX29" fmla="*/ 1002506 w 1231357"/>
                <a:gd name="connsiteY29" fmla="*/ 7144 h 383381"/>
                <a:gd name="connsiteX30" fmla="*/ 1095375 w 1231357"/>
                <a:gd name="connsiteY30" fmla="*/ 26194 h 383381"/>
                <a:gd name="connsiteX31" fmla="*/ 1164431 w 1231357"/>
                <a:gd name="connsiteY31" fmla="*/ 47625 h 383381"/>
                <a:gd name="connsiteX32" fmla="*/ 1204912 w 1231357"/>
                <a:gd name="connsiteY32" fmla="*/ 66675 h 383381"/>
                <a:gd name="connsiteX33" fmla="*/ 1219200 w 1231357"/>
                <a:gd name="connsiteY33" fmla="*/ 76200 h 383381"/>
                <a:gd name="connsiteX34" fmla="*/ 1226344 w 1231357"/>
                <a:gd name="connsiteY34" fmla="*/ 88106 h 383381"/>
                <a:gd name="connsiteX35" fmla="*/ 1231106 w 1231357"/>
                <a:gd name="connsiteY35" fmla="*/ 104775 h 383381"/>
                <a:gd name="connsiteX36" fmla="*/ 1223962 w 1231357"/>
                <a:gd name="connsiteY36" fmla="*/ 130969 h 383381"/>
                <a:gd name="connsiteX37" fmla="*/ 1197769 w 1231357"/>
                <a:gd name="connsiteY37" fmla="*/ 159544 h 383381"/>
                <a:gd name="connsiteX38" fmla="*/ 1121569 w 1231357"/>
                <a:gd name="connsiteY38" fmla="*/ 202406 h 383381"/>
                <a:gd name="connsiteX39" fmla="*/ 1007269 w 1231357"/>
                <a:gd name="connsiteY39" fmla="*/ 245269 h 383381"/>
                <a:gd name="connsiteX40" fmla="*/ 802481 w 1231357"/>
                <a:gd name="connsiteY40" fmla="*/ 290513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357" h="383381">
                  <a:moveTo>
                    <a:pt x="802481" y="290513"/>
                  </a:moveTo>
                  <a:lnTo>
                    <a:pt x="554831" y="352425"/>
                  </a:lnTo>
                  <a:lnTo>
                    <a:pt x="395287" y="383381"/>
                  </a:lnTo>
                  <a:lnTo>
                    <a:pt x="364331" y="383381"/>
                  </a:lnTo>
                  <a:lnTo>
                    <a:pt x="316706" y="378619"/>
                  </a:lnTo>
                  <a:lnTo>
                    <a:pt x="261937" y="369094"/>
                  </a:lnTo>
                  <a:lnTo>
                    <a:pt x="190500" y="347663"/>
                  </a:lnTo>
                  <a:lnTo>
                    <a:pt x="150019" y="333375"/>
                  </a:lnTo>
                  <a:lnTo>
                    <a:pt x="121444" y="316706"/>
                  </a:lnTo>
                  <a:lnTo>
                    <a:pt x="88106" y="297656"/>
                  </a:lnTo>
                  <a:lnTo>
                    <a:pt x="66675" y="278606"/>
                  </a:lnTo>
                  <a:lnTo>
                    <a:pt x="35719" y="250031"/>
                  </a:lnTo>
                  <a:lnTo>
                    <a:pt x="9525" y="219075"/>
                  </a:lnTo>
                  <a:lnTo>
                    <a:pt x="0" y="192881"/>
                  </a:lnTo>
                  <a:lnTo>
                    <a:pt x="2381" y="171450"/>
                  </a:lnTo>
                  <a:lnTo>
                    <a:pt x="14287" y="159544"/>
                  </a:lnTo>
                  <a:lnTo>
                    <a:pt x="28575" y="157163"/>
                  </a:lnTo>
                  <a:lnTo>
                    <a:pt x="80962" y="169069"/>
                  </a:lnTo>
                  <a:lnTo>
                    <a:pt x="130969" y="190500"/>
                  </a:lnTo>
                  <a:lnTo>
                    <a:pt x="166687" y="202406"/>
                  </a:lnTo>
                  <a:lnTo>
                    <a:pt x="209550" y="209550"/>
                  </a:lnTo>
                  <a:lnTo>
                    <a:pt x="250031" y="211931"/>
                  </a:lnTo>
                  <a:lnTo>
                    <a:pt x="297656" y="209550"/>
                  </a:lnTo>
                  <a:lnTo>
                    <a:pt x="352425" y="202406"/>
                  </a:lnTo>
                  <a:lnTo>
                    <a:pt x="431006" y="185738"/>
                  </a:lnTo>
                  <a:lnTo>
                    <a:pt x="569119" y="152400"/>
                  </a:lnTo>
                  <a:lnTo>
                    <a:pt x="726281" y="100013"/>
                  </a:lnTo>
                  <a:lnTo>
                    <a:pt x="838200" y="52388"/>
                  </a:lnTo>
                  <a:lnTo>
                    <a:pt x="940594" y="0"/>
                  </a:lnTo>
                  <a:lnTo>
                    <a:pt x="1002506" y="7144"/>
                  </a:lnTo>
                  <a:lnTo>
                    <a:pt x="1095375" y="26194"/>
                  </a:lnTo>
                  <a:lnTo>
                    <a:pt x="1164431" y="47625"/>
                  </a:lnTo>
                  <a:lnTo>
                    <a:pt x="1204912" y="66675"/>
                  </a:lnTo>
                  <a:lnTo>
                    <a:pt x="1219200" y="76200"/>
                  </a:lnTo>
                  <a:lnTo>
                    <a:pt x="1226344" y="88106"/>
                  </a:lnTo>
                  <a:cubicBezTo>
                    <a:pt x="1231357" y="103147"/>
                    <a:pt x="1231106" y="97374"/>
                    <a:pt x="1231106" y="104775"/>
                  </a:cubicBezTo>
                  <a:lnTo>
                    <a:pt x="1223962" y="130969"/>
                  </a:lnTo>
                  <a:lnTo>
                    <a:pt x="1197769" y="159544"/>
                  </a:lnTo>
                  <a:lnTo>
                    <a:pt x="1121569" y="202406"/>
                  </a:lnTo>
                  <a:lnTo>
                    <a:pt x="1007269" y="245269"/>
                  </a:lnTo>
                  <a:lnTo>
                    <a:pt x="802481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87A4BE2B-96A5-4DBD-A62E-13593B4F5A47}"/>
                </a:ext>
              </a:extLst>
            </p:cNvPr>
            <p:cNvSpPr/>
            <p:nvPr/>
          </p:nvSpPr>
          <p:spPr>
            <a:xfrm>
              <a:off x="3052763" y="3779838"/>
              <a:ext cx="1195387" cy="384175"/>
            </a:xfrm>
            <a:custGeom>
              <a:avLst/>
              <a:gdLst>
                <a:gd name="connsiteX0" fmla="*/ 731043 w 1195475"/>
                <a:gd name="connsiteY0" fmla="*/ 316706 h 385762"/>
                <a:gd name="connsiteX1" fmla="*/ 502443 w 1195475"/>
                <a:gd name="connsiteY1" fmla="*/ 361950 h 385762"/>
                <a:gd name="connsiteX2" fmla="*/ 411956 w 1195475"/>
                <a:gd name="connsiteY2" fmla="*/ 378619 h 385762"/>
                <a:gd name="connsiteX3" fmla="*/ 352425 w 1195475"/>
                <a:gd name="connsiteY3" fmla="*/ 385762 h 385762"/>
                <a:gd name="connsiteX4" fmla="*/ 316706 w 1195475"/>
                <a:gd name="connsiteY4" fmla="*/ 383381 h 385762"/>
                <a:gd name="connsiteX5" fmla="*/ 269081 w 1195475"/>
                <a:gd name="connsiteY5" fmla="*/ 376237 h 385762"/>
                <a:gd name="connsiteX6" fmla="*/ 228600 w 1195475"/>
                <a:gd name="connsiteY6" fmla="*/ 366712 h 385762"/>
                <a:gd name="connsiteX7" fmla="*/ 157162 w 1195475"/>
                <a:gd name="connsiteY7" fmla="*/ 338137 h 385762"/>
                <a:gd name="connsiteX8" fmla="*/ 102393 w 1195475"/>
                <a:gd name="connsiteY8" fmla="*/ 309562 h 385762"/>
                <a:gd name="connsiteX9" fmla="*/ 64293 w 1195475"/>
                <a:gd name="connsiteY9" fmla="*/ 285750 h 385762"/>
                <a:gd name="connsiteX10" fmla="*/ 40481 w 1195475"/>
                <a:gd name="connsiteY10" fmla="*/ 264319 h 385762"/>
                <a:gd name="connsiteX11" fmla="*/ 19050 w 1195475"/>
                <a:gd name="connsiteY11" fmla="*/ 238125 h 385762"/>
                <a:gd name="connsiteX12" fmla="*/ 4762 w 1195475"/>
                <a:gd name="connsiteY12" fmla="*/ 216694 h 385762"/>
                <a:gd name="connsiteX13" fmla="*/ 0 w 1195475"/>
                <a:gd name="connsiteY13" fmla="*/ 200025 h 385762"/>
                <a:gd name="connsiteX14" fmla="*/ 2381 w 1195475"/>
                <a:gd name="connsiteY14" fmla="*/ 188119 h 385762"/>
                <a:gd name="connsiteX15" fmla="*/ 7143 w 1195475"/>
                <a:gd name="connsiteY15" fmla="*/ 176212 h 385762"/>
                <a:gd name="connsiteX16" fmla="*/ 21431 w 1195475"/>
                <a:gd name="connsiteY16" fmla="*/ 173831 h 385762"/>
                <a:gd name="connsiteX17" fmla="*/ 76200 w 1195475"/>
                <a:gd name="connsiteY17" fmla="*/ 178594 h 385762"/>
                <a:gd name="connsiteX18" fmla="*/ 164306 w 1195475"/>
                <a:gd name="connsiteY18" fmla="*/ 200025 h 385762"/>
                <a:gd name="connsiteX19" fmla="*/ 219075 w 1195475"/>
                <a:gd name="connsiteY19" fmla="*/ 211931 h 385762"/>
                <a:gd name="connsiteX20" fmla="*/ 276225 w 1195475"/>
                <a:gd name="connsiteY20" fmla="*/ 216694 h 385762"/>
                <a:gd name="connsiteX21" fmla="*/ 333375 w 1195475"/>
                <a:gd name="connsiteY21" fmla="*/ 209550 h 385762"/>
                <a:gd name="connsiteX22" fmla="*/ 414337 w 1195475"/>
                <a:gd name="connsiteY22" fmla="*/ 188119 h 385762"/>
                <a:gd name="connsiteX23" fmla="*/ 559593 w 1195475"/>
                <a:gd name="connsiteY23" fmla="*/ 145256 h 385762"/>
                <a:gd name="connsiteX24" fmla="*/ 721518 w 1195475"/>
                <a:gd name="connsiteY24" fmla="*/ 85725 h 385762"/>
                <a:gd name="connsiteX25" fmla="*/ 833437 w 1195475"/>
                <a:gd name="connsiteY25" fmla="*/ 33337 h 385762"/>
                <a:gd name="connsiteX26" fmla="*/ 885825 w 1195475"/>
                <a:gd name="connsiteY26" fmla="*/ 7144 h 385762"/>
                <a:gd name="connsiteX27" fmla="*/ 912018 w 1195475"/>
                <a:gd name="connsiteY27" fmla="*/ 0 h 385762"/>
                <a:gd name="connsiteX28" fmla="*/ 954881 w 1195475"/>
                <a:gd name="connsiteY28" fmla="*/ 0 h 385762"/>
                <a:gd name="connsiteX29" fmla="*/ 1016793 w 1195475"/>
                <a:gd name="connsiteY29" fmla="*/ 19050 h 385762"/>
                <a:gd name="connsiteX30" fmla="*/ 1116806 w 1195475"/>
                <a:gd name="connsiteY30" fmla="*/ 59531 h 385762"/>
                <a:gd name="connsiteX31" fmla="*/ 1183481 w 1195475"/>
                <a:gd name="connsiteY31" fmla="*/ 97631 h 385762"/>
                <a:gd name="connsiteX32" fmla="*/ 1193006 w 1195475"/>
                <a:gd name="connsiteY32" fmla="*/ 114300 h 385762"/>
                <a:gd name="connsiteX33" fmla="*/ 1195387 w 1195475"/>
                <a:gd name="connsiteY33" fmla="*/ 138112 h 385762"/>
                <a:gd name="connsiteX34" fmla="*/ 1185862 w 1195475"/>
                <a:gd name="connsiteY34" fmla="*/ 169069 h 385762"/>
                <a:gd name="connsiteX35" fmla="*/ 1135856 w 1195475"/>
                <a:gd name="connsiteY35" fmla="*/ 207169 h 385762"/>
                <a:gd name="connsiteX36" fmla="*/ 1050131 w 1195475"/>
                <a:gd name="connsiteY36" fmla="*/ 238125 h 385762"/>
                <a:gd name="connsiteX37" fmla="*/ 895350 w 1195475"/>
                <a:gd name="connsiteY37" fmla="*/ 276225 h 385762"/>
                <a:gd name="connsiteX38" fmla="*/ 731043 w 1195475"/>
                <a:gd name="connsiteY38" fmla="*/ 316706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95475" h="385762">
                  <a:moveTo>
                    <a:pt x="731043" y="316706"/>
                  </a:moveTo>
                  <a:lnTo>
                    <a:pt x="502443" y="361950"/>
                  </a:lnTo>
                  <a:lnTo>
                    <a:pt x="411956" y="378619"/>
                  </a:lnTo>
                  <a:lnTo>
                    <a:pt x="352425" y="385762"/>
                  </a:lnTo>
                  <a:lnTo>
                    <a:pt x="316706" y="383381"/>
                  </a:lnTo>
                  <a:lnTo>
                    <a:pt x="269081" y="376237"/>
                  </a:lnTo>
                  <a:lnTo>
                    <a:pt x="228600" y="366712"/>
                  </a:lnTo>
                  <a:lnTo>
                    <a:pt x="157162" y="338137"/>
                  </a:lnTo>
                  <a:lnTo>
                    <a:pt x="102393" y="309562"/>
                  </a:lnTo>
                  <a:lnTo>
                    <a:pt x="64293" y="285750"/>
                  </a:lnTo>
                  <a:lnTo>
                    <a:pt x="40481" y="264319"/>
                  </a:lnTo>
                  <a:lnTo>
                    <a:pt x="19050" y="238125"/>
                  </a:lnTo>
                  <a:lnTo>
                    <a:pt x="4762" y="216694"/>
                  </a:lnTo>
                  <a:lnTo>
                    <a:pt x="0" y="200025"/>
                  </a:lnTo>
                  <a:lnTo>
                    <a:pt x="2381" y="188119"/>
                  </a:lnTo>
                  <a:lnTo>
                    <a:pt x="7143" y="176212"/>
                  </a:lnTo>
                  <a:lnTo>
                    <a:pt x="21431" y="173831"/>
                  </a:lnTo>
                  <a:lnTo>
                    <a:pt x="76200" y="178594"/>
                  </a:lnTo>
                  <a:lnTo>
                    <a:pt x="164306" y="200025"/>
                  </a:lnTo>
                  <a:lnTo>
                    <a:pt x="219075" y="211931"/>
                  </a:lnTo>
                  <a:lnTo>
                    <a:pt x="276225" y="216694"/>
                  </a:lnTo>
                  <a:lnTo>
                    <a:pt x="333375" y="209550"/>
                  </a:lnTo>
                  <a:lnTo>
                    <a:pt x="414337" y="188119"/>
                  </a:lnTo>
                  <a:lnTo>
                    <a:pt x="559593" y="145256"/>
                  </a:lnTo>
                  <a:lnTo>
                    <a:pt x="721518" y="85725"/>
                  </a:lnTo>
                  <a:lnTo>
                    <a:pt x="833437" y="33337"/>
                  </a:lnTo>
                  <a:lnTo>
                    <a:pt x="885825" y="7144"/>
                  </a:lnTo>
                  <a:lnTo>
                    <a:pt x="912018" y="0"/>
                  </a:lnTo>
                  <a:lnTo>
                    <a:pt x="954881" y="0"/>
                  </a:lnTo>
                  <a:lnTo>
                    <a:pt x="1016793" y="19050"/>
                  </a:lnTo>
                  <a:lnTo>
                    <a:pt x="1116806" y="59531"/>
                  </a:lnTo>
                  <a:lnTo>
                    <a:pt x="1183481" y="97631"/>
                  </a:lnTo>
                  <a:lnTo>
                    <a:pt x="1193006" y="114300"/>
                  </a:lnTo>
                  <a:cubicBezTo>
                    <a:pt x="1195475" y="136520"/>
                    <a:pt x="1195387" y="128543"/>
                    <a:pt x="1195387" y="138112"/>
                  </a:cubicBezTo>
                  <a:cubicBezTo>
                    <a:pt x="1185611" y="167440"/>
                    <a:pt x="1185862" y="156647"/>
                    <a:pt x="1185862" y="169069"/>
                  </a:cubicBezTo>
                  <a:lnTo>
                    <a:pt x="1135856" y="207169"/>
                  </a:lnTo>
                  <a:lnTo>
                    <a:pt x="1050131" y="238125"/>
                  </a:lnTo>
                  <a:lnTo>
                    <a:pt x="895350" y="276225"/>
                  </a:lnTo>
                  <a:lnTo>
                    <a:pt x="731043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7F3E799-269E-4789-BB63-9E5D3722BF53}"/>
                </a:ext>
              </a:extLst>
            </p:cNvPr>
            <p:cNvSpPr/>
            <p:nvPr/>
          </p:nvSpPr>
          <p:spPr>
            <a:xfrm>
              <a:off x="2767013" y="4648200"/>
              <a:ext cx="676275" cy="1290638"/>
            </a:xfrm>
            <a:custGeom>
              <a:avLst/>
              <a:gdLst>
                <a:gd name="connsiteX0" fmla="*/ 316706 w 676275"/>
                <a:gd name="connsiteY0" fmla="*/ 645319 h 1290638"/>
                <a:gd name="connsiteX1" fmla="*/ 276225 w 676275"/>
                <a:gd name="connsiteY1" fmla="*/ 426244 h 1290638"/>
                <a:gd name="connsiteX2" fmla="*/ 233362 w 676275"/>
                <a:gd name="connsiteY2" fmla="*/ 254794 h 1290638"/>
                <a:gd name="connsiteX3" fmla="*/ 211931 w 676275"/>
                <a:gd name="connsiteY3" fmla="*/ 223838 h 1290638"/>
                <a:gd name="connsiteX4" fmla="*/ 176212 w 676275"/>
                <a:gd name="connsiteY4" fmla="*/ 180975 h 1290638"/>
                <a:gd name="connsiteX5" fmla="*/ 152400 w 676275"/>
                <a:gd name="connsiteY5" fmla="*/ 157163 h 1290638"/>
                <a:gd name="connsiteX6" fmla="*/ 128587 w 676275"/>
                <a:gd name="connsiteY6" fmla="*/ 135731 h 1290638"/>
                <a:gd name="connsiteX7" fmla="*/ 92868 w 676275"/>
                <a:gd name="connsiteY7" fmla="*/ 114300 h 1290638"/>
                <a:gd name="connsiteX8" fmla="*/ 52387 w 676275"/>
                <a:gd name="connsiteY8" fmla="*/ 95250 h 1290638"/>
                <a:gd name="connsiteX9" fmla="*/ 28575 w 676275"/>
                <a:gd name="connsiteY9" fmla="*/ 80963 h 1290638"/>
                <a:gd name="connsiteX10" fmla="*/ 9525 w 676275"/>
                <a:gd name="connsiteY10" fmla="*/ 59531 h 1290638"/>
                <a:gd name="connsiteX11" fmla="*/ 0 w 676275"/>
                <a:gd name="connsiteY11" fmla="*/ 38100 h 1290638"/>
                <a:gd name="connsiteX12" fmla="*/ 0 w 676275"/>
                <a:gd name="connsiteY12" fmla="*/ 28575 h 1290638"/>
                <a:gd name="connsiteX13" fmla="*/ 4762 w 676275"/>
                <a:gd name="connsiteY13" fmla="*/ 19050 h 1290638"/>
                <a:gd name="connsiteX14" fmla="*/ 21431 w 676275"/>
                <a:gd name="connsiteY14" fmla="*/ 7144 h 1290638"/>
                <a:gd name="connsiteX15" fmla="*/ 69056 w 676275"/>
                <a:gd name="connsiteY15" fmla="*/ 0 h 1290638"/>
                <a:gd name="connsiteX16" fmla="*/ 150018 w 676275"/>
                <a:gd name="connsiteY16" fmla="*/ 7144 h 1290638"/>
                <a:gd name="connsiteX17" fmla="*/ 245268 w 676275"/>
                <a:gd name="connsiteY17" fmla="*/ 26194 h 1290638"/>
                <a:gd name="connsiteX18" fmla="*/ 419100 w 676275"/>
                <a:gd name="connsiteY18" fmla="*/ 69056 h 1290638"/>
                <a:gd name="connsiteX19" fmla="*/ 478631 w 676275"/>
                <a:gd name="connsiteY19" fmla="*/ 230981 h 1290638"/>
                <a:gd name="connsiteX20" fmla="*/ 557212 w 676275"/>
                <a:gd name="connsiteY20" fmla="*/ 547688 h 1290638"/>
                <a:gd name="connsiteX21" fmla="*/ 635793 w 676275"/>
                <a:gd name="connsiteY21" fmla="*/ 852488 h 1290638"/>
                <a:gd name="connsiteX22" fmla="*/ 676275 w 676275"/>
                <a:gd name="connsiteY22" fmla="*/ 1007269 h 1290638"/>
                <a:gd name="connsiteX23" fmla="*/ 673893 w 676275"/>
                <a:gd name="connsiteY23" fmla="*/ 1076325 h 1290638"/>
                <a:gd name="connsiteX24" fmla="*/ 657225 w 676275"/>
                <a:gd name="connsiteY24" fmla="*/ 1195388 h 1290638"/>
                <a:gd name="connsiteX25" fmla="*/ 638175 w 676275"/>
                <a:gd name="connsiteY25" fmla="*/ 1252538 h 1290638"/>
                <a:gd name="connsiteX26" fmla="*/ 619125 w 676275"/>
                <a:gd name="connsiteY26" fmla="*/ 1283494 h 1290638"/>
                <a:gd name="connsiteX27" fmla="*/ 600075 w 676275"/>
                <a:gd name="connsiteY27" fmla="*/ 1290638 h 1290638"/>
                <a:gd name="connsiteX28" fmla="*/ 578643 w 676275"/>
                <a:gd name="connsiteY28" fmla="*/ 1285875 h 1290638"/>
                <a:gd name="connsiteX29" fmla="*/ 552450 w 676275"/>
                <a:gd name="connsiteY29" fmla="*/ 1271588 h 1290638"/>
                <a:gd name="connsiteX30" fmla="*/ 514350 w 676275"/>
                <a:gd name="connsiteY30" fmla="*/ 1238250 h 1290638"/>
                <a:gd name="connsiteX31" fmla="*/ 469106 w 676275"/>
                <a:gd name="connsiteY31" fmla="*/ 1176338 h 1290638"/>
                <a:gd name="connsiteX32" fmla="*/ 416718 w 676275"/>
                <a:gd name="connsiteY32" fmla="*/ 1090613 h 1290638"/>
                <a:gd name="connsiteX33" fmla="*/ 392906 w 676275"/>
                <a:gd name="connsiteY33" fmla="*/ 1031081 h 1290638"/>
                <a:gd name="connsiteX34" fmla="*/ 369093 w 676275"/>
                <a:gd name="connsiteY34" fmla="*/ 969169 h 1290638"/>
                <a:gd name="connsiteX35" fmla="*/ 359568 w 676275"/>
                <a:gd name="connsiteY35" fmla="*/ 916781 h 1290638"/>
                <a:gd name="connsiteX36" fmla="*/ 354806 w 676275"/>
                <a:gd name="connsiteY36" fmla="*/ 859631 h 1290638"/>
                <a:gd name="connsiteX37" fmla="*/ 316706 w 676275"/>
                <a:gd name="connsiteY37" fmla="*/ 645319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6275" h="1290638">
                  <a:moveTo>
                    <a:pt x="316706" y="645319"/>
                  </a:moveTo>
                  <a:lnTo>
                    <a:pt x="276225" y="426244"/>
                  </a:lnTo>
                  <a:lnTo>
                    <a:pt x="233362" y="254794"/>
                  </a:lnTo>
                  <a:lnTo>
                    <a:pt x="211931" y="223838"/>
                  </a:lnTo>
                  <a:lnTo>
                    <a:pt x="176212" y="180975"/>
                  </a:lnTo>
                  <a:lnTo>
                    <a:pt x="152400" y="157163"/>
                  </a:lnTo>
                  <a:lnTo>
                    <a:pt x="128587" y="135731"/>
                  </a:lnTo>
                  <a:lnTo>
                    <a:pt x="92868" y="114300"/>
                  </a:lnTo>
                  <a:lnTo>
                    <a:pt x="52387" y="95250"/>
                  </a:lnTo>
                  <a:lnTo>
                    <a:pt x="28575" y="80963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21431" y="7144"/>
                  </a:lnTo>
                  <a:lnTo>
                    <a:pt x="69056" y="0"/>
                  </a:lnTo>
                  <a:lnTo>
                    <a:pt x="150018" y="7144"/>
                  </a:lnTo>
                  <a:lnTo>
                    <a:pt x="245268" y="26194"/>
                  </a:lnTo>
                  <a:lnTo>
                    <a:pt x="419100" y="69056"/>
                  </a:lnTo>
                  <a:lnTo>
                    <a:pt x="478631" y="230981"/>
                  </a:lnTo>
                  <a:lnTo>
                    <a:pt x="557212" y="547688"/>
                  </a:lnTo>
                  <a:lnTo>
                    <a:pt x="635793" y="852488"/>
                  </a:lnTo>
                  <a:lnTo>
                    <a:pt x="676275" y="1007269"/>
                  </a:lnTo>
                  <a:lnTo>
                    <a:pt x="673893" y="1076325"/>
                  </a:lnTo>
                  <a:lnTo>
                    <a:pt x="657225" y="1195388"/>
                  </a:lnTo>
                  <a:lnTo>
                    <a:pt x="638175" y="1252538"/>
                  </a:lnTo>
                  <a:lnTo>
                    <a:pt x="619125" y="1283494"/>
                  </a:lnTo>
                  <a:lnTo>
                    <a:pt x="600075" y="1290638"/>
                  </a:lnTo>
                  <a:lnTo>
                    <a:pt x="578643" y="1285875"/>
                  </a:lnTo>
                  <a:lnTo>
                    <a:pt x="552450" y="1271588"/>
                  </a:lnTo>
                  <a:lnTo>
                    <a:pt x="514350" y="1238250"/>
                  </a:lnTo>
                  <a:lnTo>
                    <a:pt x="469106" y="1176338"/>
                  </a:lnTo>
                  <a:lnTo>
                    <a:pt x="416718" y="1090613"/>
                  </a:lnTo>
                  <a:lnTo>
                    <a:pt x="392906" y="1031081"/>
                  </a:lnTo>
                  <a:lnTo>
                    <a:pt x="369093" y="969169"/>
                  </a:lnTo>
                  <a:lnTo>
                    <a:pt x="359568" y="916781"/>
                  </a:lnTo>
                  <a:lnTo>
                    <a:pt x="354806" y="859631"/>
                  </a:lnTo>
                  <a:lnTo>
                    <a:pt x="316706" y="645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D0CAD6E-9DCF-4571-8AF2-4D7A67E0BBC9}"/>
                </a:ext>
              </a:extLst>
            </p:cNvPr>
            <p:cNvSpPr/>
            <p:nvPr/>
          </p:nvSpPr>
          <p:spPr>
            <a:xfrm rot="16200000">
              <a:off x="4633912" y="3378201"/>
              <a:ext cx="2817813" cy="519112"/>
            </a:xfrm>
            <a:custGeom>
              <a:avLst/>
              <a:gdLst>
                <a:gd name="connsiteX0" fmla="*/ 1352550 w 2817019"/>
                <a:gd name="connsiteY0" fmla="*/ 435769 h 519113"/>
                <a:gd name="connsiteX1" fmla="*/ 888206 w 2817019"/>
                <a:gd name="connsiteY1" fmla="*/ 426244 h 519113"/>
                <a:gd name="connsiteX2" fmla="*/ 545306 w 2817019"/>
                <a:gd name="connsiteY2" fmla="*/ 419100 h 519113"/>
                <a:gd name="connsiteX3" fmla="*/ 107156 w 2817019"/>
                <a:gd name="connsiteY3" fmla="*/ 411957 h 519113"/>
                <a:gd name="connsiteX4" fmla="*/ 57150 w 2817019"/>
                <a:gd name="connsiteY4" fmla="*/ 395288 h 519113"/>
                <a:gd name="connsiteX5" fmla="*/ 23812 w 2817019"/>
                <a:gd name="connsiteY5" fmla="*/ 381000 h 519113"/>
                <a:gd name="connsiteX6" fmla="*/ 4762 w 2817019"/>
                <a:gd name="connsiteY6" fmla="*/ 361950 h 519113"/>
                <a:gd name="connsiteX7" fmla="*/ 0 w 2817019"/>
                <a:gd name="connsiteY7" fmla="*/ 333375 h 519113"/>
                <a:gd name="connsiteX8" fmla="*/ 4762 w 2817019"/>
                <a:gd name="connsiteY8" fmla="*/ 309563 h 519113"/>
                <a:gd name="connsiteX9" fmla="*/ 23812 w 2817019"/>
                <a:gd name="connsiteY9" fmla="*/ 283369 h 519113"/>
                <a:gd name="connsiteX10" fmla="*/ 59531 w 2817019"/>
                <a:gd name="connsiteY10" fmla="*/ 254794 h 519113"/>
                <a:gd name="connsiteX11" fmla="*/ 114300 w 2817019"/>
                <a:gd name="connsiteY11" fmla="*/ 226219 h 519113"/>
                <a:gd name="connsiteX12" fmla="*/ 180975 w 2817019"/>
                <a:gd name="connsiteY12" fmla="*/ 207169 h 519113"/>
                <a:gd name="connsiteX13" fmla="*/ 269081 w 2817019"/>
                <a:gd name="connsiteY13" fmla="*/ 188119 h 519113"/>
                <a:gd name="connsiteX14" fmla="*/ 371475 w 2817019"/>
                <a:gd name="connsiteY14" fmla="*/ 173832 h 519113"/>
                <a:gd name="connsiteX15" fmla="*/ 557212 w 2817019"/>
                <a:gd name="connsiteY15" fmla="*/ 166688 h 519113"/>
                <a:gd name="connsiteX16" fmla="*/ 581025 w 2817019"/>
                <a:gd name="connsiteY16" fmla="*/ 173832 h 519113"/>
                <a:gd name="connsiteX17" fmla="*/ 611981 w 2817019"/>
                <a:gd name="connsiteY17" fmla="*/ 180975 h 519113"/>
                <a:gd name="connsiteX18" fmla="*/ 681037 w 2817019"/>
                <a:gd name="connsiteY18" fmla="*/ 188119 h 519113"/>
                <a:gd name="connsiteX19" fmla="*/ 857250 w 2817019"/>
                <a:gd name="connsiteY19" fmla="*/ 202407 h 519113"/>
                <a:gd name="connsiteX20" fmla="*/ 1383506 w 2817019"/>
                <a:gd name="connsiteY20" fmla="*/ 216694 h 519113"/>
                <a:gd name="connsiteX21" fmla="*/ 2055019 w 2817019"/>
                <a:gd name="connsiteY21" fmla="*/ 211932 h 519113"/>
                <a:gd name="connsiteX22" fmla="*/ 2455069 w 2817019"/>
                <a:gd name="connsiteY22" fmla="*/ 209550 h 519113"/>
                <a:gd name="connsiteX23" fmla="*/ 2509837 w 2817019"/>
                <a:gd name="connsiteY23" fmla="*/ 195263 h 519113"/>
                <a:gd name="connsiteX24" fmla="*/ 2569369 w 2817019"/>
                <a:gd name="connsiteY24" fmla="*/ 173832 h 519113"/>
                <a:gd name="connsiteX25" fmla="*/ 2616994 w 2817019"/>
                <a:gd name="connsiteY25" fmla="*/ 150019 h 519113"/>
                <a:gd name="connsiteX26" fmla="*/ 2664619 w 2817019"/>
                <a:gd name="connsiteY26" fmla="*/ 114300 h 519113"/>
                <a:gd name="connsiteX27" fmla="*/ 2695575 w 2817019"/>
                <a:gd name="connsiteY27" fmla="*/ 83344 h 519113"/>
                <a:gd name="connsiteX28" fmla="*/ 2712244 w 2817019"/>
                <a:gd name="connsiteY28" fmla="*/ 52388 h 519113"/>
                <a:gd name="connsiteX29" fmla="*/ 2747962 w 2817019"/>
                <a:gd name="connsiteY29" fmla="*/ 21432 h 519113"/>
                <a:gd name="connsiteX30" fmla="*/ 2776537 w 2817019"/>
                <a:gd name="connsiteY30" fmla="*/ 2382 h 519113"/>
                <a:gd name="connsiteX31" fmla="*/ 2793206 w 2817019"/>
                <a:gd name="connsiteY31" fmla="*/ 0 h 519113"/>
                <a:gd name="connsiteX32" fmla="*/ 2805112 w 2817019"/>
                <a:gd name="connsiteY32" fmla="*/ 2382 h 519113"/>
                <a:gd name="connsiteX33" fmla="*/ 2814637 w 2817019"/>
                <a:gd name="connsiteY33" fmla="*/ 14288 h 519113"/>
                <a:gd name="connsiteX34" fmla="*/ 2817019 w 2817019"/>
                <a:gd name="connsiteY34" fmla="*/ 61913 h 519113"/>
                <a:gd name="connsiteX35" fmla="*/ 2802731 w 2817019"/>
                <a:gd name="connsiteY35" fmla="*/ 138113 h 519113"/>
                <a:gd name="connsiteX36" fmla="*/ 2776537 w 2817019"/>
                <a:gd name="connsiteY36" fmla="*/ 190500 h 519113"/>
                <a:gd name="connsiteX37" fmla="*/ 2707481 w 2817019"/>
                <a:gd name="connsiteY37" fmla="*/ 302419 h 519113"/>
                <a:gd name="connsiteX38" fmla="*/ 2628900 w 2817019"/>
                <a:gd name="connsiteY38" fmla="*/ 402432 h 519113"/>
                <a:gd name="connsiteX39" fmla="*/ 2574131 w 2817019"/>
                <a:gd name="connsiteY39" fmla="*/ 466725 h 519113"/>
                <a:gd name="connsiteX40" fmla="*/ 2536031 w 2817019"/>
                <a:gd name="connsiteY40" fmla="*/ 497682 h 519113"/>
                <a:gd name="connsiteX41" fmla="*/ 2509837 w 2817019"/>
                <a:gd name="connsiteY41" fmla="*/ 511969 h 519113"/>
                <a:gd name="connsiteX42" fmla="*/ 2486025 w 2817019"/>
                <a:gd name="connsiteY42" fmla="*/ 519113 h 519113"/>
                <a:gd name="connsiteX43" fmla="*/ 2455069 w 2817019"/>
                <a:gd name="connsiteY43" fmla="*/ 514350 h 519113"/>
                <a:gd name="connsiteX44" fmla="*/ 2416969 w 2817019"/>
                <a:gd name="connsiteY44" fmla="*/ 497682 h 519113"/>
                <a:gd name="connsiteX45" fmla="*/ 2383631 w 2817019"/>
                <a:gd name="connsiteY45" fmla="*/ 483394 h 519113"/>
                <a:gd name="connsiteX46" fmla="*/ 2340769 w 2817019"/>
                <a:gd name="connsiteY46" fmla="*/ 469107 h 519113"/>
                <a:gd name="connsiteX47" fmla="*/ 2271712 w 2817019"/>
                <a:gd name="connsiteY47" fmla="*/ 457200 h 519113"/>
                <a:gd name="connsiteX48" fmla="*/ 2133600 w 2817019"/>
                <a:gd name="connsiteY48" fmla="*/ 452438 h 519113"/>
                <a:gd name="connsiteX49" fmla="*/ 1352550 w 2817019"/>
                <a:gd name="connsiteY49" fmla="*/ 435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17019" h="519113">
                  <a:moveTo>
                    <a:pt x="1352550" y="435769"/>
                  </a:moveTo>
                  <a:lnTo>
                    <a:pt x="888206" y="426244"/>
                  </a:lnTo>
                  <a:lnTo>
                    <a:pt x="545306" y="419100"/>
                  </a:lnTo>
                  <a:lnTo>
                    <a:pt x="107156" y="411957"/>
                  </a:lnTo>
                  <a:lnTo>
                    <a:pt x="57150" y="395288"/>
                  </a:lnTo>
                  <a:lnTo>
                    <a:pt x="23812" y="381000"/>
                  </a:lnTo>
                  <a:lnTo>
                    <a:pt x="4762" y="361950"/>
                  </a:lnTo>
                  <a:lnTo>
                    <a:pt x="0" y="333375"/>
                  </a:lnTo>
                  <a:lnTo>
                    <a:pt x="4762" y="309563"/>
                  </a:lnTo>
                  <a:lnTo>
                    <a:pt x="23812" y="283369"/>
                  </a:lnTo>
                  <a:lnTo>
                    <a:pt x="59531" y="254794"/>
                  </a:lnTo>
                  <a:lnTo>
                    <a:pt x="114300" y="226219"/>
                  </a:lnTo>
                  <a:lnTo>
                    <a:pt x="180975" y="207169"/>
                  </a:lnTo>
                  <a:lnTo>
                    <a:pt x="269081" y="188119"/>
                  </a:lnTo>
                  <a:lnTo>
                    <a:pt x="371475" y="173832"/>
                  </a:lnTo>
                  <a:lnTo>
                    <a:pt x="557212" y="166688"/>
                  </a:lnTo>
                  <a:lnTo>
                    <a:pt x="581025" y="173832"/>
                  </a:lnTo>
                  <a:lnTo>
                    <a:pt x="611981" y="180975"/>
                  </a:lnTo>
                  <a:lnTo>
                    <a:pt x="681037" y="188119"/>
                  </a:lnTo>
                  <a:cubicBezTo>
                    <a:pt x="739769" y="192946"/>
                    <a:pt x="798320" y="202407"/>
                    <a:pt x="857250" y="202407"/>
                  </a:cubicBezTo>
                  <a:lnTo>
                    <a:pt x="1383506" y="216694"/>
                  </a:lnTo>
                  <a:lnTo>
                    <a:pt x="2055019" y="211932"/>
                  </a:lnTo>
                  <a:lnTo>
                    <a:pt x="2455069" y="209550"/>
                  </a:lnTo>
                  <a:lnTo>
                    <a:pt x="2509837" y="195263"/>
                  </a:lnTo>
                  <a:lnTo>
                    <a:pt x="2569369" y="173832"/>
                  </a:lnTo>
                  <a:lnTo>
                    <a:pt x="2616994" y="150019"/>
                  </a:lnTo>
                  <a:lnTo>
                    <a:pt x="2664619" y="114300"/>
                  </a:lnTo>
                  <a:lnTo>
                    <a:pt x="2695575" y="83344"/>
                  </a:lnTo>
                  <a:lnTo>
                    <a:pt x="2712244" y="52388"/>
                  </a:lnTo>
                  <a:lnTo>
                    <a:pt x="2747962" y="21432"/>
                  </a:lnTo>
                  <a:lnTo>
                    <a:pt x="2776537" y="2382"/>
                  </a:lnTo>
                  <a:lnTo>
                    <a:pt x="2793206" y="0"/>
                  </a:lnTo>
                  <a:lnTo>
                    <a:pt x="2805112" y="2382"/>
                  </a:lnTo>
                  <a:lnTo>
                    <a:pt x="2814637" y="14288"/>
                  </a:lnTo>
                  <a:lnTo>
                    <a:pt x="2817019" y="61913"/>
                  </a:lnTo>
                  <a:lnTo>
                    <a:pt x="2802731" y="138113"/>
                  </a:lnTo>
                  <a:lnTo>
                    <a:pt x="2776537" y="190500"/>
                  </a:lnTo>
                  <a:lnTo>
                    <a:pt x="2707481" y="302419"/>
                  </a:lnTo>
                  <a:lnTo>
                    <a:pt x="2628900" y="402432"/>
                  </a:lnTo>
                  <a:lnTo>
                    <a:pt x="2574131" y="466725"/>
                  </a:lnTo>
                  <a:lnTo>
                    <a:pt x="2536031" y="497682"/>
                  </a:lnTo>
                  <a:lnTo>
                    <a:pt x="2509837" y="511969"/>
                  </a:lnTo>
                  <a:lnTo>
                    <a:pt x="2486025" y="519113"/>
                  </a:lnTo>
                  <a:lnTo>
                    <a:pt x="2455069" y="514350"/>
                  </a:lnTo>
                  <a:lnTo>
                    <a:pt x="2416969" y="497682"/>
                  </a:lnTo>
                  <a:lnTo>
                    <a:pt x="2383631" y="483394"/>
                  </a:lnTo>
                  <a:lnTo>
                    <a:pt x="2340769" y="469107"/>
                  </a:lnTo>
                  <a:lnTo>
                    <a:pt x="2271712" y="457200"/>
                  </a:lnTo>
                  <a:lnTo>
                    <a:pt x="2133600" y="452438"/>
                  </a:lnTo>
                  <a:lnTo>
                    <a:pt x="1352550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BCD0B496-F75C-4C39-8A69-11DCE6AE5824}"/>
                </a:ext>
              </a:extLst>
            </p:cNvPr>
            <p:cNvSpPr/>
            <p:nvPr/>
          </p:nvSpPr>
          <p:spPr>
            <a:xfrm rot="16200000">
              <a:off x="3304382" y="3837781"/>
              <a:ext cx="3314700" cy="830263"/>
            </a:xfrm>
            <a:custGeom>
              <a:avLst/>
              <a:gdLst>
                <a:gd name="connsiteX0" fmla="*/ 1944182 w 3314339"/>
                <a:gd name="connsiteY0" fmla="*/ 752865 h 830748"/>
                <a:gd name="connsiteX1" fmla="*/ 1736495 w 3314339"/>
                <a:gd name="connsiteY1" fmla="*/ 738443 h 830748"/>
                <a:gd name="connsiteX2" fmla="*/ 1600921 w 3314339"/>
                <a:gd name="connsiteY2" fmla="*/ 721135 h 830748"/>
                <a:gd name="connsiteX3" fmla="*/ 1410541 w 3314339"/>
                <a:gd name="connsiteY3" fmla="*/ 689405 h 830748"/>
                <a:gd name="connsiteX4" fmla="*/ 1295160 w 3314339"/>
                <a:gd name="connsiteY4" fmla="*/ 666329 h 830748"/>
                <a:gd name="connsiteX5" fmla="*/ 1124972 w 3314339"/>
                <a:gd name="connsiteY5" fmla="*/ 623061 h 830748"/>
                <a:gd name="connsiteX6" fmla="*/ 946130 w 3314339"/>
                <a:gd name="connsiteY6" fmla="*/ 571139 h 830748"/>
                <a:gd name="connsiteX7" fmla="*/ 721136 w 3314339"/>
                <a:gd name="connsiteY7" fmla="*/ 481718 h 830748"/>
                <a:gd name="connsiteX8" fmla="*/ 490372 w 3314339"/>
                <a:gd name="connsiteY8" fmla="*/ 369221 h 830748"/>
                <a:gd name="connsiteX9" fmla="*/ 369221 w 3314339"/>
                <a:gd name="connsiteY9" fmla="*/ 297108 h 830748"/>
                <a:gd name="connsiteX10" fmla="*/ 207687 w 3314339"/>
                <a:gd name="connsiteY10" fmla="*/ 196149 h 830748"/>
                <a:gd name="connsiteX11" fmla="*/ 63460 w 3314339"/>
                <a:gd name="connsiteY11" fmla="*/ 98074 h 830748"/>
                <a:gd name="connsiteX12" fmla="*/ 17307 w 3314339"/>
                <a:gd name="connsiteY12" fmla="*/ 57691 h 830748"/>
                <a:gd name="connsiteX13" fmla="*/ 0 w 3314339"/>
                <a:gd name="connsiteY13" fmla="*/ 28845 h 830748"/>
                <a:gd name="connsiteX14" fmla="*/ 2885 w 3314339"/>
                <a:gd name="connsiteY14" fmla="*/ 11538 h 830748"/>
                <a:gd name="connsiteX15" fmla="*/ 20192 w 3314339"/>
                <a:gd name="connsiteY15" fmla="*/ 0 h 830748"/>
                <a:gd name="connsiteX16" fmla="*/ 80767 w 3314339"/>
                <a:gd name="connsiteY16" fmla="*/ 11538 h 830748"/>
                <a:gd name="connsiteX17" fmla="*/ 265378 w 3314339"/>
                <a:gd name="connsiteY17" fmla="*/ 95190 h 830748"/>
                <a:gd name="connsiteX18" fmla="*/ 432681 w 3314339"/>
                <a:gd name="connsiteY18" fmla="*/ 178841 h 830748"/>
                <a:gd name="connsiteX19" fmla="*/ 657676 w 3314339"/>
                <a:gd name="connsiteY19" fmla="*/ 271147 h 830748"/>
                <a:gd name="connsiteX20" fmla="*/ 894208 w 3314339"/>
                <a:gd name="connsiteY20" fmla="*/ 354799 h 830748"/>
                <a:gd name="connsiteX21" fmla="*/ 1073050 w 3314339"/>
                <a:gd name="connsiteY21" fmla="*/ 403836 h 830748"/>
                <a:gd name="connsiteX22" fmla="*/ 1225931 w 3314339"/>
                <a:gd name="connsiteY22" fmla="*/ 435566 h 830748"/>
                <a:gd name="connsiteX23" fmla="*/ 1453809 w 3314339"/>
                <a:gd name="connsiteY23" fmla="*/ 473065 h 830748"/>
                <a:gd name="connsiteX24" fmla="*/ 1701880 w 3314339"/>
                <a:gd name="connsiteY24" fmla="*/ 501910 h 830748"/>
                <a:gd name="connsiteX25" fmla="*/ 2169176 w 3314339"/>
                <a:gd name="connsiteY25" fmla="*/ 524987 h 830748"/>
                <a:gd name="connsiteX26" fmla="*/ 2613396 w 3314339"/>
                <a:gd name="connsiteY26" fmla="*/ 533640 h 830748"/>
                <a:gd name="connsiteX27" fmla="*/ 2948003 w 3314339"/>
                <a:gd name="connsiteY27" fmla="*/ 527871 h 830748"/>
                <a:gd name="connsiteX28" fmla="*/ 3048962 w 3314339"/>
                <a:gd name="connsiteY28" fmla="*/ 519217 h 830748"/>
                <a:gd name="connsiteX29" fmla="*/ 3092230 w 3314339"/>
                <a:gd name="connsiteY29" fmla="*/ 507679 h 830748"/>
                <a:gd name="connsiteX30" fmla="*/ 3141267 w 3314339"/>
                <a:gd name="connsiteY30" fmla="*/ 487487 h 830748"/>
                <a:gd name="connsiteX31" fmla="*/ 3184535 w 3314339"/>
                <a:gd name="connsiteY31" fmla="*/ 458642 h 830748"/>
                <a:gd name="connsiteX32" fmla="*/ 3219150 w 3314339"/>
                <a:gd name="connsiteY32" fmla="*/ 424028 h 830748"/>
                <a:gd name="connsiteX33" fmla="*/ 3256649 w 3314339"/>
                <a:gd name="connsiteY33" fmla="*/ 383644 h 830748"/>
                <a:gd name="connsiteX34" fmla="*/ 3279725 w 3314339"/>
                <a:gd name="connsiteY34" fmla="*/ 363452 h 830748"/>
                <a:gd name="connsiteX35" fmla="*/ 3297032 w 3314339"/>
                <a:gd name="connsiteY35" fmla="*/ 360568 h 830748"/>
                <a:gd name="connsiteX36" fmla="*/ 3308570 w 3314339"/>
                <a:gd name="connsiteY36" fmla="*/ 363452 h 830748"/>
                <a:gd name="connsiteX37" fmla="*/ 3314339 w 3314339"/>
                <a:gd name="connsiteY37" fmla="*/ 372106 h 830748"/>
                <a:gd name="connsiteX38" fmla="*/ 3314339 w 3314339"/>
                <a:gd name="connsiteY38" fmla="*/ 412489 h 830748"/>
                <a:gd name="connsiteX39" fmla="*/ 3297032 w 3314339"/>
                <a:gd name="connsiteY39" fmla="*/ 481718 h 830748"/>
                <a:gd name="connsiteX40" fmla="*/ 3236457 w 3314339"/>
                <a:gd name="connsiteY40" fmla="*/ 623061 h 830748"/>
                <a:gd name="connsiteX41" fmla="*/ 3207611 w 3314339"/>
                <a:gd name="connsiteY41" fmla="*/ 706713 h 830748"/>
                <a:gd name="connsiteX42" fmla="*/ 3155690 w 3314339"/>
                <a:gd name="connsiteY42" fmla="*/ 804787 h 830748"/>
                <a:gd name="connsiteX43" fmla="*/ 3129729 w 3314339"/>
                <a:gd name="connsiteY43" fmla="*/ 830748 h 830748"/>
                <a:gd name="connsiteX44" fmla="*/ 3112421 w 3314339"/>
                <a:gd name="connsiteY44" fmla="*/ 830748 h 830748"/>
                <a:gd name="connsiteX45" fmla="*/ 3083576 w 3314339"/>
                <a:gd name="connsiteY45" fmla="*/ 822094 h 830748"/>
                <a:gd name="connsiteX46" fmla="*/ 3066269 w 3314339"/>
                <a:gd name="connsiteY46" fmla="*/ 801903 h 830748"/>
                <a:gd name="connsiteX47" fmla="*/ 3014347 w 3314339"/>
                <a:gd name="connsiteY47" fmla="*/ 781711 h 830748"/>
                <a:gd name="connsiteX48" fmla="*/ 2852813 w 3314339"/>
                <a:gd name="connsiteY48" fmla="*/ 773057 h 830748"/>
                <a:gd name="connsiteX49" fmla="*/ 2581666 w 3314339"/>
                <a:gd name="connsiteY49" fmla="*/ 770173 h 830748"/>
                <a:gd name="connsiteX50" fmla="*/ 1944182 w 3314339"/>
                <a:gd name="connsiteY50" fmla="*/ 752865 h 83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4339" h="830748">
                  <a:moveTo>
                    <a:pt x="1944182" y="752865"/>
                  </a:moveTo>
                  <a:lnTo>
                    <a:pt x="1736495" y="738443"/>
                  </a:lnTo>
                  <a:lnTo>
                    <a:pt x="1600921" y="721135"/>
                  </a:lnTo>
                  <a:lnTo>
                    <a:pt x="1410541" y="689405"/>
                  </a:lnTo>
                  <a:lnTo>
                    <a:pt x="1295160" y="666329"/>
                  </a:lnTo>
                  <a:lnTo>
                    <a:pt x="1124972" y="623061"/>
                  </a:lnTo>
                  <a:lnTo>
                    <a:pt x="946130" y="571139"/>
                  </a:lnTo>
                  <a:lnTo>
                    <a:pt x="721136" y="481718"/>
                  </a:lnTo>
                  <a:lnTo>
                    <a:pt x="490372" y="369221"/>
                  </a:lnTo>
                  <a:lnTo>
                    <a:pt x="369221" y="297108"/>
                  </a:lnTo>
                  <a:lnTo>
                    <a:pt x="207687" y="196149"/>
                  </a:lnTo>
                  <a:lnTo>
                    <a:pt x="63460" y="98074"/>
                  </a:lnTo>
                  <a:lnTo>
                    <a:pt x="17307" y="57691"/>
                  </a:lnTo>
                  <a:lnTo>
                    <a:pt x="0" y="28845"/>
                  </a:lnTo>
                  <a:lnTo>
                    <a:pt x="2885" y="11538"/>
                  </a:lnTo>
                  <a:lnTo>
                    <a:pt x="20192" y="0"/>
                  </a:lnTo>
                  <a:lnTo>
                    <a:pt x="80767" y="11538"/>
                  </a:lnTo>
                  <a:lnTo>
                    <a:pt x="265378" y="95190"/>
                  </a:lnTo>
                  <a:lnTo>
                    <a:pt x="432681" y="178841"/>
                  </a:lnTo>
                  <a:lnTo>
                    <a:pt x="657676" y="271147"/>
                  </a:lnTo>
                  <a:lnTo>
                    <a:pt x="894208" y="354799"/>
                  </a:lnTo>
                  <a:lnTo>
                    <a:pt x="1073050" y="403836"/>
                  </a:lnTo>
                  <a:lnTo>
                    <a:pt x="1225931" y="435566"/>
                  </a:lnTo>
                  <a:lnTo>
                    <a:pt x="1453809" y="473065"/>
                  </a:lnTo>
                  <a:lnTo>
                    <a:pt x="1701880" y="501910"/>
                  </a:lnTo>
                  <a:lnTo>
                    <a:pt x="2169176" y="524987"/>
                  </a:lnTo>
                  <a:lnTo>
                    <a:pt x="2613396" y="533640"/>
                  </a:lnTo>
                  <a:lnTo>
                    <a:pt x="2948003" y="527871"/>
                  </a:lnTo>
                  <a:lnTo>
                    <a:pt x="3048962" y="519217"/>
                  </a:lnTo>
                  <a:lnTo>
                    <a:pt x="3092230" y="507679"/>
                  </a:lnTo>
                  <a:lnTo>
                    <a:pt x="3141267" y="487487"/>
                  </a:lnTo>
                  <a:lnTo>
                    <a:pt x="3184535" y="458642"/>
                  </a:lnTo>
                  <a:lnTo>
                    <a:pt x="3219150" y="424028"/>
                  </a:lnTo>
                  <a:lnTo>
                    <a:pt x="3256649" y="383644"/>
                  </a:lnTo>
                  <a:lnTo>
                    <a:pt x="3279725" y="363452"/>
                  </a:lnTo>
                  <a:lnTo>
                    <a:pt x="3297032" y="360568"/>
                  </a:lnTo>
                  <a:lnTo>
                    <a:pt x="3308570" y="363452"/>
                  </a:lnTo>
                  <a:lnTo>
                    <a:pt x="3314339" y="372106"/>
                  </a:lnTo>
                  <a:lnTo>
                    <a:pt x="3314339" y="412489"/>
                  </a:lnTo>
                  <a:lnTo>
                    <a:pt x="3297032" y="481718"/>
                  </a:lnTo>
                  <a:lnTo>
                    <a:pt x="3236457" y="623061"/>
                  </a:lnTo>
                  <a:lnTo>
                    <a:pt x="3207611" y="706713"/>
                  </a:lnTo>
                  <a:lnTo>
                    <a:pt x="3155690" y="804787"/>
                  </a:lnTo>
                  <a:lnTo>
                    <a:pt x="3129729" y="830748"/>
                  </a:lnTo>
                  <a:lnTo>
                    <a:pt x="3112421" y="830748"/>
                  </a:lnTo>
                  <a:lnTo>
                    <a:pt x="3083576" y="822094"/>
                  </a:lnTo>
                  <a:lnTo>
                    <a:pt x="3066269" y="801903"/>
                  </a:lnTo>
                  <a:lnTo>
                    <a:pt x="3014347" y="781711"/>
                  </a:lnTo>
                  <a:lnTo>
                    <a:pt x="2852813" y="773057"/>
                  </a:lnTo>
                  <a:lnTo>
                    <a:pt x="2581666" y="770173"/>
                  </a:lnTo>
                  <a:lnTo>
                    <a:pt x="1944182" y="7528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F2C986FC-C110-4268-BCDA-C336AB0F0890}"/>
                </a:ext>
              </a:extLst>
            </p:cNvPr>
            <p:cNvSpPr/>
            <p:nvPr/>
          </p:nvSpPr>
          <p:spPr>
            <a:xfrm rot="16200000">
              <a:off x="4804569" y="3737769"/>
              <a:ext cx="4454525" cy="623887"/>
            </a:xfrm>
            <a:custGeom>
              <a:avLst/>
              <a:gdLst>
                <a:gd name="connsiteX0" fmla="*/ 2293620 w 4453890"/>
                <a:gd name="connsiteY0" fmla="*/ 544830 h 624840"/>
                <a:gd name="connsiteX1" fmla="*/ 1661160 w 4453890"/>
                <a:gd name="connsiteY1" fmla="*/ 544830 h 624840"/>
                <a:gd name="connsiteX2" fmla="*/ 1009650 w 4453890"/>
                <a:gd name="connsiteY2" fmla="*/ 544830 h 624840"/>
                <a:gd name="connsiteX3" fmla="*/ 636270 w 4453890"/>
                <a:gd name="connsiteY3" fmla="*/ 544830 h 624840"/>
                <a:gd name="connsiteX4" fmla="*/ 525780 w 4453890"/>
                <a:gd name="connsiteY4" fmla="*/ 537210 h 624840"/>
                <a:gd name="connsiteX5" fmla="*/ 373380 w 4453890"/>
                <a:gd name="connsiteY5" fmla="*/ 514350 h 624840"/>
                <a:gd name="connsiteX6" fmla="*/ 217170 w 4453890"/>
                <a:gd name="connsiteY6" fmla="*/ 480060 h 624840"/>
                <a:gd name="connsiteX7" fmla="*/ 99060 w 4453890"/>
                <a:gd name="connsiteY7" fmla="*/ 449580 h 624840"/>
                <a:gd name="connsiteX8" fmla="*/ 38100 w 4453890"/>
                <a:gd name="connsiteY8" fmla="*/ 426720 h 624840"/>
                <a:gd name="connsiteX9" fmla="*/ 3810 w 4453890"/>
                <a:gd name="connsiteY9" fmla="*/ 403860 h 624840"/>
                <a:gd name="connsiteX10" fmla="*/ 0 w 4453890"/>
                <a:gd name="connsiteY10" fmla="*/ 377190 h 624840"/>
                <a:gd name="connsiteX11" fmla="*/ 15240 w 4453890"/>
                <a:gd name="connsiteY11" fmla="*/ 354330 h 624840"/>
                <a:gd name="connsiteX12" fmla="*/ 91440 w 4453890"/>
                <a:gd name="connsiteY12" fmla="*/ 327660 h 624840"/>
                <a:gd name="connsiteX13" fmla="*/ 205740 w 4453890"/>
                <a:gd name="connsiteY13" fmla="*/ 300990 h 624840"/>
                <a:gd name="connsiteX14" fmla="*/ 346710 w 4453890"/>
                <a:gd name="connsiteY14" fmla="*/ 285750 h 624840"/>
                <a:gd name="connsiteX15" fmla="*/ 510540 w 4453890"/>
                <a:gd name="connsiteY15" fmla="*/ 278130 h 624840"/>
                <a:gd name="connsiteX16" fmla="*/ 762000 w 4453890"/>
                <a:gd name="connsiteY16" fmla="*/ 278130 h 624840"/>
                <a:gd name="connsiteX17" fmla="*/ 1203960 w 4453890"/>
                <a:gd name="connsiteY17" fmla="*/ 278130 h 624840"/>
                <a:gd name="connsiteX18" fmla="*/ 1524000 w 4453890"/>
                <a:gd name="connsiteY18" fmla="*/ 281940 h 624840"/>
                <a:gd name="connsiteX19" fmla="*/ 2244090 w 4453890"/>
                <a:gd name="connsiteY19" fmla="*/ 274320 h 624840"/>
                <a:gd name="connsiteX20" fmla="*/ 2929890 w 4453890"/>
                <a:gd name="connsiteY20" fmla="*/ 274320 h 624840"/>
                <a:gd name="connsiteX21" fmla="*/ 3638550 w 4453890"/>
                <a:gd name="connsiteY21" fmla="*/ 278130 h 624840"/>
                <a:gd name="connsiteX22" fmla="*/ 3905250 w 4453890"/>
                <a:gd name="connsiteY22" fmla="*/ 274320 h 624840"/>
                <a:gd name="connsiteX23" fmla="*/ 4011930 w 4453890"/>
                <a:gd name="connsiteY23" fmla="*/ 266700 h 624840"/>
                <a:gd name="connsiteX24" fmla="*/ 4084320 w 4453890"/>
                <a:gd name="connsiteY24" fmla="*/ 255270 h 624840"/>
                <a:gd name="connsiteX25" fmla="*/ 4145280 w 4453890"/>
                <a:gd name="connsiteY25" fmla="*/ 236220 h 624840"/>
                <a:gd name="connsiteX26" fmla="*/ 4194810 w 4453890"/>
                <a:gd name="connsiteY26" fmla="*/ 209550 h 624840"/>
                <a:gd name="connsiteX27" fmla="*/ 4236720 w 4453890"/>
                <a:gd name="connsiteY27" fmla="*/ 182880 h 624840"/>
                <a:gd name="connsiteX28" fmla="*/ 4290060 w 4453890"/>
                <a:gd name="connsiteY28" fmla="*/ 133350 h 624840"/>
                <a:gd name="connsiteX29" fmla="*/ 4335780 w 4453890"/>
                <a:gd name="connsiteY29" fmla="*/ 83820 h 624840"/>
                <a:gd name="connsiteX30" fmla="*/ 4381500 w 4453890"/>
                <a:gd name="connsiteY30" fmla="*/ 34290 h 624840"/>
                <a:gd name="connsiteX31" fmla="*/ 4404360 w 4453890"/>
                <a:gd name="connsiteY31" fmla="*/ 7620 h 624840"/>
                <a:gd name="connsiteX32" fmla="*/ 4423410 w 4453890"/>
                <a:gd name="connsiteY32" fmla="*/ 0 h 624840"/>
                <a:gd name="connsiteX33" fmla="*/ 4438650 w 4453890"/>
                <a:gd name="connsiteY33" fmla="*/ 3810 h 624840"/>
                <a:gd name="connsiteX34" fmla="*/ 4450080 w 4453890"/>
                <a:gd name="connsiteY34" fmla="*/ 26670 h 624840"/>
                <a:gd name="connsiteX35" fmla="*/ 4453890 w 4453890"/>
                <a:gd name="connsiteY35" fmla="*/ 80010 h 624840"/>
                <a:gd name="connsiteX36" fmla="*/ 4446270 w 4453890"/>
                <a:gd name="connsiteY36" fmla="*/ 125730 h 624840"/>
                <a:gd name="connsiteX37" fmla="*/ 4415790 w 4453890"/>
                <a:gd name="connsiteY37" fmla="*/ 251460 h 624840"/>
                <a:gd name="connsiteX38" fmla="*/ 4351020 w 4453890"/>
                <a:gd name="connsiteY38" fmla="*/ 411480 h 624840"/>
                <a:gd name="connsiteX39" fmla="*/ 4297680 w 4453890"/>
                <a:gd name="connsiteY39" fmla="*/ 533400 h 624840"/>
                <a:gd name="connsiteX40" fmla="*/ 4244340 w 4453890"/>
                <a:gd name="connsiteY40" fmla="*/ 598170 h 624840"/>
                <a:gd name="connsiteX41" fmla="*/ 4210050 w 4453890"/>
                <a:gd name="connsiteY41" fmla="*/ 621030 h 624840"/>
                <a:gd name="connsiteX42" fmla="*/ 4187190 w 4453890"/>
                <a:gd name="connsiteY42" fmla="*/ 624840 h 624840"/>
                <a:gd name="connsiteX43" fmla="*/ 4160520 w 4453890"/>
                <a:gd name="connsiteY43" fmla="*/ 617220 h 624840"/>
                <a:gd name="connsiteX44" fmla="*/ 4118610 w 4453890"/>
                <a:gd name="connsiteY44" fmla="*/ 594360 h 624840"/>
                <a:gd name="connsiteX45" fmla="*/ 4072890 w 4453890"/>
                <a:gd name="connsiteY45" fmla="*/ 571500 h 624840"/>
                <a:gd name="connsiteX46" fmla="*/ 3985260 w 4453890"/>
                <a:gd name="connsiteY46" fmla="*/ 544830 h 624840"/>
                <a:gd name="connsiteX47" fmla="*/ 3669030 w 4453890"/>
                <a:gd name="connsiteY47" fmla="*/ 544830 h 624840"/>
                <a:gd name="connsiteX48" fmla="*/ 2293620 w 4453890"/>
                <a:gd name="connsiteY48" fmla="*/ 544830 h 6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3890" h="624840">
                  <a:moveTo>
                    <a:pt x="2293620" y="544830"/>
                  </a:moveTo>
                  <a:lnTo>
                    <a:pt x="1661160" y="544830"/>
                  </a:lnTo>
                  <a:lnTo>
                    <a:pt x="1009650" y="544830"/>
                  </a:lnTo>
                  <a:lnTo>
                    <a:pt x="636270" y="544830"/>
                  </a:lnTo>
                  <a:lnTo>
                    <a:pt x="525780" y="537210"/>
                  </a:lnTo>
                  <a:lnTo>
                    <a:pt x="373380" y="514350"/>
                  </a:lnTo>
                  <a:lnTo>
                    <a:pt x="217170" y="480060"/>
                  </a:lnTo>
                  <a:lnTo>
                    <a:pt x="99060" y="449580"/>
                  </a:lnTo>
                  <a:lnTo>
                    <a:pt x="38100" y="426720"/>
                  </a:lnTo>
                  <a:lnTo>
                    <a:pt x="3810" y="403860"/>
                  </a:lnTo>
                  <a:lnTo>
                    <a:pt x="0" y="377190"/>
                  </a:lnTo>
                  <a:lnTo>
                    <a:pt x="15240" y="354330"/>
                  </a:lnTo>
                  <a:lnTo>
                    <a:pt x="91440" y="327660"/>
                  </a:lnTo>
                  <a:lnTo>
                    <a:pt x="205740" y="300990"/>
                  </a:lnTo>
                  <a:lnTo>
                    <a:pt x="346710" y="285750"/>
                  </a:lnTo>
                  <a:lnTo>
                    <a:pt x="510540" y="278130"/>
                  </a:lnTo>
                  <a:lnTo>
                    <a:pt x="762000" y="278130"/>
                  </a:lnTo>
                  <a:lnTo>
                    <a:pt x="1203960" y="278130"/>
                  </a:lnTo>
                  <a:lnTo>
                    <a:pt x="1524000" y="281940"/>
                  </a:lnTo>
                  <a:lnTo>
                    <a:pt x="2244090" y="274320"/>
                  </a:lnTo>
                  <a:lnTo>
                    <a:pt x="2929890" y="274320"/>
                  </a:lnTo>
                  <a:lnTo>
                    <a:pt x="3638550" y="278130"/>
                  </a:lnTo>
                  <a:lnTo>
                    <a:pt x="3905250" y="274320"/>
                  </a:lnTo>
                  <a:lnTo>
                    <a:pt x="4011930" y="266700"/>
                  </a:lnTo>
                  <a:lnTo>
                    <a:pt x="4084320" y="255270"/>
                  </a:lnTo>
                  <a:lnTo>
                    <a:pt x="4145280" y="236220"/>
                  </a:lnTo>
                  <a:lnTo>
                    <a:pt x="4194810" y="209550"/>
                  </a:lnTo>
                  <a:lnTo>
                    <a:pt x="4236720" y="182880"/>
                  </a:lnTo>
                  <a:lnTo>
                    <a:pt x="4290060" y="133350"/>
                  </a:lnTo>
                  <a:lnTo>
                    <a:pt x="4335780" y="83820"/>
                  </a:lnTo>
                  <a:lnTo>
                    <a:pt x="4381500" y="34290"/>
                  </a:lnTo>
                  <a:lnTo>
                    <a:pt x="4404360" y="7620"/>
                  </a:lnTo>
                  <a:lnTo>
                    <a:pt x="4423410" y="0"/>
                  </a:lnTo>
                  <a:lnTo>
                    <a:pt x="4438650" y="3810"/>
                  </a:lnTo>
                  <a:lnTo>
                    <a:pt x="4450080" y="26670"/>
                  </a:lnTo>
                  <a:lnTo>
                    <a:pt x="4453890" y="80010"/>
                  </a:lnTo>
                  <a:lnTo>
                    <a:pt x="4446270" y="125730"/>
                  </a:lnTo>
                  <a:lnTo>
                    <a:pt x="4415790" y="251460"/>
                  </a:lnTo>
                  <a:lnTo>
                    <a:pt x="4351020" y="411480"/>
                  </a:lnTo>
                  <a:lnTo>
                    <a:pt x="4297680" y="533400"/>
                  </a:lnTo>
                  <a:lnTo>
                    <a:pt x="4244340" y="598170"/>
                  </a:lnTo>
                  <a:lnTo>
                    <a:pt x="4210050" y="621030"/>
                  </a:lnTo>
                  <a:lnTo>
                    <a:pt x="4187190" y="624840"/>
                  </a:lnTo>
                  <a:lnTo>
                    <a:pt x="4160520" y="617220"/>
                  </a:lnTo>
                  <a:lnTo>
                    <a:pt x="4118610" y="594360"/>
                  </a:lnTo>
                  <a:lnTo>
                    <a:pt x="4072890" y="571500"/>
                  </a:lnTo>
                  <a:lnTo>
                    <a:pt x="3985260" y="544830"/>
                  </a:lnTo>
                  <a:lnTo>
                    <a:pt x="3669030" y="544830"/>
                  </a:lnTo>
                  <a:lnTo>
                    <a:pt x="2293620" y="5448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620B359F-65AF-4954-AEC5-F4012B83EBC1}"/>
                </a:ext>
              </a:extLst>
            </p:cNvPr>
            <p:cNvSpPr/>
            <p:nvPr/>
          </p:nvSpPr>
          <p:spPr>
            <a:xfrm>
              <a:off x="3095625" y="4427538"/>
              <a:ext cx="1419225" cy="1162050"/>
            </a:xfrm>
            <a:custGeom>
              <a:avLst/>
              <a:gdLst>
                <a:gd name="connsiteX0" fmla="*/ 373856 w 1419225"/>
                <a:gd name="connsiteY0" fmla="*/ 395287 h 1162050"/>
                <a:gd name="connsiteX1" fmla="*/ 80963 w 1419225"/>
                <a:gd name="connsiteY1" fmla="*/ 469106 h 1162050"/>
                <a:gd name="connsiteX2" fmla="*/ 0 w 1419225"/>
                <a:gd name="connsiteY2" fmla="*/ 304800 h 1162050"/>
                <a:gd name="connsiteX3" fmla="*/ 111919 w 1419225"/>
                <a:gd name="connsiteY3" fmla="*/ 285750 h 1162050"/>
                <a:gd name="connsiteX4" fmla="*/ 383381 w 1419225"/>
                <a:gd name="connsiteY4" fmla="*/ 211931 h 1162050"/>
                <a:gd name="connsiteX5" fmla="*/ 745331 w 1419225"/>
                <a:gd name="connsiteY5" fmla="*/ 114300 h 1162050"/>
                <a:gd name="connsiteX6" fmla="*/ 914400 w 1419225"/>
                <a:gd name="connsiteY6" fmla="*/ 69056 h 1162050"/>
                <a:gd name="connsiteX7" fmla="*/ 966788 w 1419225"/>
                <a:gd name="connsiteY7" fmla="*/ 35719 h 1162050"/>
                <a:gd name="connsiteX8" fmla="*/ 1014413 w 1419225"/>
                <a:gd name="connsiteY8" fmla="*/ 11906 h 1162050"/>
                <a:gd name="connsiteX9" fmla="*/ 1047750 w 1419225"/>
                <a:gd name="connsiteY9" fmla="*/ 0 h 1162050"/>
                <a:gd name="connsiteX10" fmla="*/ 1069181 w 1419225"/>
                <a:gd name="connsiteY10" fmla="*/ 0 h 1162050"/>
                <a:gd name="connsiteX11" fmla="*/ 1107281 w 1419225"/>
                <a:gd name="connsiteY11" fmla="*/ 14287 h 1162050"/>
                <a:gd name="connsiteX12" fmla="*/ 1207294 w 1419225"/>
                <a:gd name="connsiteY12" fmla="*/ 78581 h 1162050"/>
                <a:gd name="connsiteX13" fmla="*/ 1307306 w 1419225"/>
                <a:gd name="connsiteY13" fmla="*/ 150019 h 1162050"/>
                <a:gd name="connsiteX14" fmla="*/ 1385888 w 1419225"/>
                <a:gd name="connsiteY14" fmla="*/ 211931 h 1162050"/>
                <a:gd name="connsiteX15" fmla="*/ 1402556 w 1419225"/>
                <a:gd name="connsiteY15" fmla="*/ 233362 h 1162050"/>
                <a:gd name="connsiteX16" fmla="*/ 1412081 w 1419225"/>
                <a:gd name="connsiteY16" fmla="*/ 247650 h 1162050"/>
                <a:gd name="connsiteX17" fmla="*/ 1419225 w 1419225"/>
                <a:gd name="connsiteY17" fmla="*/ 269081 h 1162050"/>
                <a:gd name="connsiteX18" fmla="*/ 1416844 w 1419225"/>
                <a:gd name="connsiteY18" fmla="*/ 285750 h 1162050"/>
                <a:gd name="connsiteX19" fmla="*/ 1402556 w 1419225"/>
                <a:gd name="connsiteY19" fmla="*/ 311944 h 1162050"/>
                <a:gd name="connsiteX20" fmla="*/ 1381125 w 1419225"/>
                <a:gd name="connsiteY20" fmla="*/ 333375 h 1162050"/>
                <a:gd name="connsiteX21" fmla="*/ 1357313 w 1419225"/>
                <a:gd name="connsiteY21" fmla="*/ 361950 h 1162050"/>
                <a:gd name="connsiteX22" fmla="*/ 1340644 w 1419225"/>
                <a:gd name="connsiteY22" fmla="*/ 400050 h 1162050"/>
                <a:gd name="connsiteX23" fmla="*/ 1281113 w 1419225"/>
                <a:gd name="connsiteY23" fmla="*/ 588169 h 1162050"/>
                <a:gd name="connsiteX24" fmla="*/ 1226344 w 1419225"/>
                <a:gd name="connsiteY24" fmla="*/ 828675 h 1162050"/>
                <a:gd name="connsiteX25" fmla="*/ 1204913 w 1419225"/>
                <a:gd name="connsiteY25" fmla="*/ 966787 h 1162050"/>
                <a:gd name="connsiteX26" fmla="*/ 1185863 w 1419225"/>
                <a:gd name="connsiteY26" fmla="*/ 1057275 h 1162050"/>
                <a:gd name="connsiteX27" fmla="*/ 1173956 w 1419225"/>
                <a:gd name="connsiteY27" fmla="*/ 1081087 h 1162050"/>
                <a:gd name="connsiteX28" fmla="*/ 1145381 w 1419225"/>
                <a:gd name="connsiteY28" fmla="*/ 1116806 h 1162050"/>
                <a:gd name="connsiteX29" fmla="*/ 1104900 w 1419225"/>
                <a:gd name="connsiteY29" fmla="*/ 1138237 h 1162050"/>
                <a:gd name="connsiteX30" fmla="*/ 1071563 w 1419225"/>
                <a:gd name="connsiteY30" fmla="*/ 1154906 h 1162050"/>
                <a:gd name="connsiteX31" fmla="*/ 1047750 w 1419225"/>
                <a:gd name="connsiteY31" fmla="*/ 1162050 h 1162050"/>
                <a:gd name="connsiteX32" fmla="*/ 1012031 w 1419225"/>
                <a:gd name="connsiteY32" fmla="*/ 1150144 h 1162050"/>
                <a:gd name="connsiteX33" fmla="*/ 985838 w 1419225"/>
                <a:gd name="connsiteY33" fmla="*/ 1126331 h 1162050"/>
                <a:gd name="connsiteX34" fmla="*/ 954881 w 1419225"/>
                <a:gd name="connsiteY34" fmla="*/ 1085850 h 1162050"/>
                <a:gd name="connsiteX35" fmla="*/ 957263 w 1419225"/>
                <a:gd name="connsiteY35" fmla="*/ 892969 h 1162050"/>
                <a:gd name="connsiteX36" fmla="*/ 1014413 w 1419225"/>
                <a:gd name="connsiteY36" fmla="*/ 559594 h 1162050"/>
                <a:gd name="connsiteX37" fmla="*/ 1047750 w 1419225"/>
                <a:gd name="connsiteY37" fmla="*/ 302419 h 1162050"/>
                <a:gd name="connsiteX38" fmla="*/ 1042988 w 1419225"/>
                <a:gd name="connsiteY38" fmla="*/ 278606 h 1162050"/>
                <a:gd name="connsiteX39" fmla="*/ 1038225 w 1419225"/>
                <a:gd name="connsiteY39" fmla="*/ 264319 h 1162050"/>
                <a:gd name="connsiteX40" fmla="*/ 1023938 w 1419225"/>
                <a:gd name="connsiteY40" fmla="*/ 254794 h 1162050"/>
                <a:gd name="connsiteX41" fmla="*/ 997744 w 1419225"/>
                <a:gd name="connsiteY41" fmla="*/ 247650 h 1162050"/>
                <a:gd name="connsiteX42" fmla="*/ 957263 w 1419225"/>
                <a:gd name="connsiteY42" fmla="*/ 247650 h 1162050"/>
                <a:gd name="connsiteX43" fmla="*/ 747713 w 1419225"/>
                <a:gd name="connsiteY43" fmla="*/ 297656 h 1162050"/>
                <a:gd name="connsiteX44" fmla="*/ 373856 w 1419225"/>
                <a:gd name="connsiteY44" fmla="*/ 395287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9225" h="1162050">
                  <a:moveTo>
                    <a:pt x="373856" y="395287"/>
                  </a:moveTo>
                  <a:lnTo>
                    <a:pt x="80963" y="469106"/>
                  </a:lnTo>
                  <a:lnTo>
                    <a:pt x="0" y="304800"/>
                  </a:lnTo>
                  <a:lnTo>
                    <a:pt x="111919" y="285750"/>
                  </a:lnTo>
                  <a:lnTo>
                    <a:pt x="383381" y="211931"/>
                  </a:lnTo>
                  <a:lnTo>
                    <a:pt x="745331" y="114300"/>
                  </a:lnTo>
                  <a:lnTo>
                    <a:pt x="914400" y="69056"/>
                  </a:lnTo>
                  <a:lnTo>
                    <a:pt x="966788" y="35719"/>
                  </a:lnTo>
                  <a:lnTo>
                    <a:pt x="1014413" y="11906"/>
                  </a:lnTo>
                  <a:lnTo>
                    <a:pt x="1047750" y="0"/>
                  </a:lnTo>
                  <a:lnTo>
                    <a:pt x="1069181" y="0"/>
                  </a:lnTo>
                  <a:lnTo>
                    <a:pt x="1107281" y="14287"/>
                  </a:lnTo>
                  <a:lnTo>
                    <a:pt x="1207294" y="78581"/>
                  </a:lnTo>
                  <a:lnTo>
                    <a:pt x="1307306" y="150019"/>
                  </a:lnTo>
                  <a:lnTo>
                    <a:pt x="1385888" y="211931"/>
                  </a:lnTo>
                  <a:lnTo>
                    <a:pt x="1402556" y="233362"/>
                  </a:lnTo>
                  <a:lnTo>
                    <a:pt x="1412081" y="247650"/>
                  </a:lnTo>
                  <a:lnTo>
                    <a:pt x="1419225" y="269081"/>
                  </a:lnTo>
                  <a:cubicBezTo>
                    <a:pt x="1416714" y="284152"/>
                    <a:pt x="1416844" y="278541"/>
                    <a:pt x="1416844" y="285750"/>
                  </a:cubicBezTo>
                  <a:lnTo>
                    <a:pt x="1402556" y="311944"/>
                  </a:lnTo>
                  <a:lnTo>
                    <a:pt x="1381125" y="333375"/>
                  </a:lnTo>
                  <a:lnTo>
                    <a:pt x="1357313" y="361950"/>
                  </a:lnTo>
                  <a:lnTo>
                    <a:pt x="1340644" y="400050"/>
                  </a:lnTo>
                  <a:lnTo>
                    <a:pt x="1281113" y="588169"/>
                  </a:lnTo>
                  <a:lnTo>
                    <a:pt x="1226344" y="828675"/>
                  </a:lnTo>
                  <a:lnTo>
                    <a:pt x="1204913" y="966787"/>
                  </a:lnTo>
                  <a:lnTo>
                    <a:pt x="1185863" y="1057275"/>
                  </a:lnTo>
                  <a:lnTo>
                    <a:pt x="1173956" y="1081087"/>
                  </a:lnTo>
                  <a:lnTo>
                    <a:pt x="1145381" y="1116806"/>
                  </a:lnTo>
                  <a:lnTo>
                    <a:pt x="1104900" y="1138237"/>
                  </a:lnTo>
                  <a:lnTo>
                    <a:pt x="1071563" y="1154906"/>
                  </a:lnTo>
                  <a:lnTo>
                    <a:pt x="1047750" y="1162050"/>
                  </a:lnTo>
                  <a:lnTo>
                    <a:pt x="1012031" y="1150144"/>
                  </a:lnTo>
                  <a:lnTo>
                    <a:pt x="985838" y="1126331"/>
                  </a:lnTo>
                  <a:lnTo>
                    <a:pt x="954881" y="1085850"/>
                  </a:lnTo>
                  <a:lnTo>
                    <a:pt x="957263" y="892969"/>
                  </a:lnTo>
                  <a:lnTo>
                    <a:pt x="1014413" y="559594"/>
                  </a:lnTo>
                  <a:lnTo>
                    <a:pt x="1047750" y="302419"/>
                  </a:lnTo>
                  <a:lnTo>
                    <a:pt x="1042988" y="278606"/>
                  </a:lnTo>
                  <a:lnTo>
                    <a:pt x="1038225" y="264319"/>
                  </a:lnTo>
                  <a:lnTo>
                    <a:pt x="1023938" y="254794"/>
                  </a:lnTo>
                  <a:lnTo>
                    <a:pt x="997744" y="247650"/>
                  </a:lnTo>
                  <a:lnTo>
                    <a:pt x="957263" y="247650"/>
                  </a:lnTo>
                  <a:lnTo>
                    <a:pt x="747713" y="297656"/>
                  </a:lnTo>
                  <a:lnTo>
                    <a:pt x="373856" y="3952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FB844DB5-2850-4700-B981-2E1126338029}"/>
                </a:ext>
              </a:extLst>
            </p:cNvPr>
            <p:cNvSpPr/>
            <p:nvPr/>
          </p:nvSpPr>
          <p:spPr>
            <a:xfrm>
              <a:off x="3332163" y="5305425"/>
              <a:ext cx="795337" cy="371475"/>
            </a:xfrm>
            <a:custGeom>
              <a:avLst/>
              <a:gdLst>
                <a:gd name="connsiteX0" fmla="*/ 347662 w 795337"/>
                <a:gd name="connsiteY0" fmla="*/ 271463 h 371475"/>
                <a:gd name="connsiteX1" fmla="*/ 71437 w 795337"/>
                <a:gd name="connsiteY1" fmla="*/ 371475 h 371475"/>
                <a:gd name="connsiteX2" fmla="*/ 0 w 795337"/>
                <a:gd name="connsiteY2" fmla="*/ 214313 h 371475"/>
                <a:gd name="connsiteX3" fmla="*/ 280987 w 795337"/>
                <a:gd name="connsiteY3" fmla="*/ 128588 h 371475"/>
                <a:gd name="connsiteX4" fmla="*/ 416719 w 795337"/>
                <a:gd name="connsiteY4" fmla="*/ 92869 h 371475"/>
                <a:gd name="connsiteX5" fmla="*/ 535781 w 795337"/>
                <a:gd name="connsiteY5" fmla="*/ 59531 h 371475"/>
                <a:gd name="connsiteX6" fmla="*/ 638175 w 795337"/>
                <a:gd name="connsiteY6" fmla="*/ 35719 h 371475"/>
                <a:gd name="connsiteX7" fmla="*/ 764381 w 795337"/>
                <a:gd name="connsiteY7" fmla="*/ 0 h 371475"/>
                <a:gd name="connsiteX8" fmla="*/ 795337 w 795337"/>
                <a:gd name="connsiteY8" fmla="*/ 204788 h 371475"/>
                <a:gd name="connsiteX9" fmla="*/ 719137 w 795337"/>
                <a:gd name="connsiteY9" fmla="*/ 209550 h 371475"/>
                <a:gd name="connsiteX10" fmla="*/ 676275 w 795337"/>
                <a:gd name="connsiteY10" fmla="*/ 202406 h 371475"/>
                <a:gd name="connsiteX11" fmla="*/ 347662 w 795337"/>
                <a:gd name="connsiteY11" fmla="*/ 2714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337" h="371475">
                  <a:moveTo>
                    <a:pt x="347662" y="271463"/>
                  </a:moveTo>
                  <a:lnTo>
                    <a:pt x="71437" y="371475"/>
                  </a:lnTo>
                  <a:lnTo>
                    <a:pt x="0" y="214313"/>
                  </a:lnTo>
                  <a:lnTo>
                    <a:pt x="280987" y="128588"/>
                  </a:lnTo>
                  <a:lnTo>
                    <a:pt x="416719" y="92869"/>
                  </a:lnTo>
                  <a:lnTo>
                    <a:pt x="535781" y="59531"/>
                  </a:lnTo>
                  <a:lnTo>
                    <a:pt x="638175" y="35719"/>
                  </a:lnTo>
                  <a:lnTo>
                    <a:pt x="764381" y="0"/>
                  </a:lnTo>
                  <a:lnTo>
                    <a:pt x="795337" y="204788"/>
                  </a:lnTo>
                  <a:lnTo>
                    <a:pt x="719137" y="209550"/>
                  </a:lnTo>
                  <a:lnTo>
                    <a:pt x="676275" y="202406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73371FA-3A2F-455B-917F-9A313549A016}"/>
              </a:ext>
            </a:extLst>
          </p:cNvPr>
          <p:cNvGrpSpPr/>
          <p:nvPr/>
        </p:nvGrpSpPr>
        <p:grpSpPr>
          <a:xfrm>
            <a:off x="2468196" y="1598479"/>
            <a:ext cx="4730750" cy="4513262"/>
            <a:chOff x="2460625" y="1611313"/>
            <a:chExt cx="4730750" cy="4513262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BD5CBE5C-1125-4523-89EF-404B0B278D37}"/>
                </a:ext>
              </a:extLst>
            </p:cNvPr>
            <p:cNvSpPr/>
            <p:nvPr/>
          </p:nvSpPr>
          <p:spPr>
            <a:xfrm>
              <a:off x="3119438" y="1611313"/>
              <a:ext cx="1012825" cy="368300"/>
            </a:xfrm>
            <a:custGeom>
              <a:avLst/>
              <a:gdLst>
                <a:gd name="connsiteX0" fmla="*/ 559593 w 1012031"/>
                <a:gd name="connsiteY0" fmla="*/ 328613 h 366713"/>
                <a:gd name="connsiteX1" fmla="*/ 419100 w 1012031"/>
                <a:gd name="connsiteY1" fmla="*/ 290513 h 366713"/>
                <a:gd name="connsiteX2" fmla="*/ 328612 w 1012031"/>
                <a:gd name="connsiteY2" fmla="*/ 261938 h 366713"/>
                <a:gd name="connsiteX3" fmla="*/ 250031 w 1012031"/>
                <a:gd name="connsiteY3" fmla="*/ 230982 h 366713"/>
                <a:gd name="connsiteX4" fmla="*/ 183356 w 1012031"/>
                <a:gd name="connsiteY4" fmla="*/ 195263 h 366713"/>
                <a:gd name="connsiteX5" fmla="*/ 90487 w 1012031"/>
                <a:gd name="connsiteY5" fmla="*/ 133350 h 366713"/>
                <a:gd name="connsiteX6" fmla="*/ 50006 w 1012031"/>
                <a:gd name="connsiteY6" fmla="*/ 100013 h 366713"/>
                <a:gd name="connsiteX7" fmla="*/ 19050 w 1012031"/>
                <a:gd name="connsiteY7" fmla="*/ 69057 h 366713"/>
                <a:gd name="connsiteX8" fmla="*/ 0 w 1012031"/>
                <a:gd name="connsiteY8" fmla="*/ 38100 h 366713"/>
                <a:gd name="connsiteX9" fmla="*/ 0 w 1012031"/>
                <a:gd name="connsiteY9" fmla="*/ 23813 h 366713"/>
                <a:gd name="connsiteX10" fmla="*/ 7143 w 1012031"/>
                <a:gd name="connsiteY10" fmla="*/ 7144 h 366713"/>
                <a:gd name="connsiteX11" fmla="*/ 26193 w 1012031"/>
                <a:gd name="connsiteY11" fmla="*/ 0 h 366713"/>
                <a:gd name="connsiteX12" fmla="*/ 88106 w 1012031"/>
                <a:gd name="connsiteY12" fmla="*/ 11907 h 366713"/>
                <a:gd name="connsiteX13" fmla="*/ 190500 w 1012031"/>
                <a:gd name="connsiteY13" fmla="*/ 40482 h 366713"/>
                <a:gd name="connsiteX14" fmla="*/ 235743 w 1012031"/>
                <a:gd name="connsiteY14" fmla="*/ 52388 h 366713"/>
                <a:gd name="connsiteX15" fmla="*/ 285750 w 1012031"/>
                <a:gd name="connsiteY15" fmla="*/ 66675 h 366713"/>
                <a:gd name="connsiteX16" fmla="*/ 383381 w 1012031"/>
                <a:gd name="connsiteY16" fmla="*/ 85725 h 366713"/>
                <a:gd name="connsiteX17" fmla="*/ 457200 w 1012031"/>
                <a:gd name="connsiteY17" fmla="*/ 97632 h 366713"/>
                <a:gd name="connsiteX18" fmla="*/ 545306 w 1012031"/>
                <a:gd name="connsiteY18" fmla="*/ 107157 h 366713"/>
                <a:gd name="connsiteX19" fmla="*/ 688181 w 1012031"/>
                <a:gd name="connsiteY19" fmla="*/ 119063 h 366713"/>
                <a:gd name="connsiteX20" fmla="*/ 821531 w 1012031"/>
                <a:gd name="connsiteY20" fmla="*/ 121444 h 366713"/>
                <a:gd name="connsiteX21" fmla="*/ 835818 w 1012031"/>
                <a:gd name="connsiteY21" fmla="*/ 126207 h 366713"/>
                <a:gd name="connsiteX22" fmla="*/ 888206 w 1012031"/>
                <a:gd name="connsiteY22" fmla="*/ 152400 h 366713"/>
                <a:gd name="connsiteX23" fmla="*/ 938212 w 1012031"/>
                <a:gd name="connsiteY23" fmla="*/ 185738 h 366713"/>
                <a:gd name="connsiteX24" fmla="*/ 976312 w 1012031"/>
                <a:gd name="connsiteY24" fmla="*/ 214313 h 366713"/>
                <a:gd name="connsiteX25" fmla="*/ 997743 w 1012031"/>
                <a:gd name="connsiteY25" fmla="*/ 235744 h 366713"/>
                <a:gd name="connsiteX26" fmla="*/ 1009650 w 1012031"/>
                <a:gd name="connsiteY26" fmla="*/ 254794 h 366713"/>
                <a:gd name="connsiteX27" fmla="*/ 1012031 w 1012031"/>
                <a:gd name="connsiteY27" fmla="*/ 273844 h 366713"/>
                <a:gd name="connsiteX28" fmla="*/ 1002506 w 1012031"/>
                <a:gd name="connsiteY28" fmla="*/ 302419 h 366713"/>
                <a:gd name="connsiteX29" fmla="*/ 976312 w 1012031"/>
                <a:gd name="connsiteY29" fmla="*/ 323850 h 366713"/>
                <a:gd name="connsiteX30" fmla="*/ 904875 w 1012031"/>
                <a:gd name="connsiteY30" fmla="*/ 345282 h 366713"/>
                <a:gd name="connsiteX31" fmla="*/ 823912 w 1012031"/>
                <a:gd name="connsiteY31" fmla="*/ 361950 h 366713"/>
                <a:gd name="connsiteX32" fmla="*/ 762000 w 1012031"/>
                <a:gd name="connsiteY32" fmla="*/ 366713 h 366713"/>
                <a:gd name="connsiteX33" fmla="*/ 559593 w 1012031"/>
                <a:gd name="connsiteY33" fmla="*/ 32861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2031" h="366713">
                  <a:moveTo>
                    <a:pt x="559593" y="328613"/>
                  </a:moveTo>
                  <a:lnTo>
                    <a:pt x="419100" y="290513"/>
                  </a:lnTo>
                  <a:lnTo>
                    <a:pt x="328612" y="261938"/>
                  </a:lnTo>
                  <a:lnTo>
                    <a:pt x="250031" y="230982"/>
                  </a:lnTo>
                  <a:lnTo>
                    <a:pt x="183356" y="195263"/>
                  </a:lnTo>
                  <a:lnTo>
                    <a:pt x="90487" y="133350"/>
                  </a:lnTo>
                  <a:lnTo>
                    <a:pt x="50006" y="100013"/>
                  </a:lnTo>
                  <a:lnTo>
                    <a:pt x="19050" y="6905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6193" y="0"/>
                  </a:lnTo>
                  <a:lnTo>
                    <a:pt x="88106" y="11907"/>
                  </a:lnTo>
                  <a:lnTo>
                    <a:pt x="190500" y="40482"/>
                  </a:lnTo>
                  <a:lnTo>
                    <a:pt x="235743" y="52388"/>
                  </a:lnTo>
                  <a:lnTo>
                    <a:pt x="285750" y="66675"/>
                  </a:lnTo>
                  <a:lnTo>
                    <a:pt x="383381" y="85725"/>
                  </a:lnTo>
                  <a:lnTo>
                    <a:pt x="457200" y="97632"/>
                  </a:lnTo>
                  <a:lnTo>
                    <a:pt x="545306" y="107157"/>
                  </a:lnTo>
                  <a:lnTo>
                    <a:pt x="688181" y="119063"/>
                  </a:lnTo>
                  <a:lnTo>
                    <a:pt x="821531" y="121444"/>
                  </a:lnTo>
                  <a:lnTo>
                    <a:pt x="835818" y="126207"/>
                  </a:lnTo>
                  <a:lnTo>
                    <a:pt x="888206" y="152400"/>
                  </a:lnTo>
                  <a:lnTo>
                    <a:pt x="938212" y="185738"/>
                  </a:lnTo>
                  <a:lnTo>
                    <a:pt x="976312" y="214313"/>
                  </a:lnTo>
                  <a:lnTo>
                    <a:pt x="997743" y="235744"/>
                  </a:lnTo>
                  <a:lnTo>
                    <a:pt x="1009650" y="254794"/>
                  </a:lnTo>
                  <a:lnTo>
                    <a:pt x="1012031" y="273844"/>
                  </a:lnTo>
                  <a:lnTo>
                    <a:pt x="1002506" y="302419"/>
                  </a:lnTo>
                  <a:lnTo>
                    <a:pt x="976312" y="323850"/>
                  </a:lnTo>
                  <a:lnTo>
                    <a:pt x="904875" y="345282"/>
                  </a:lnTo>
                  <a:lnTo>
                    <a:pt x="823912" y="361950"/>
                  </a:lnTo>
                  <a:lnTo>
                    <a:pt x="762000" y="366713"/>
                  </a:lnTo>
                  <a:lnTo>
                    <a:pt x="559593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80C35D82-859A-4CDF-9AF6-41A7F715B477}"/>
                </a:ext>
              </a:extLst>
            </p:cNvPr>
            <p:cNvSpPr/>
            <p:nvPr/>
          </p:nvSpPr>
          <p:spPr>
            <a:xfrm>
              <a:off x="2460625" y="2287588"/>
              <a:ext cx="2082800" cy="584200"/>
            </a:xfrm>
            <a:custGeom>
              <a:avLst/>
              <a:gdLst>
                <a:gd name="connsiteX0" fmla="*/ 1181100 w 2083594"/>
                <a:gd name="connsiteY0" fmla="*/ 340519 h 583407"/>
                <a:gd name="connsiteX1" fmla="*/ 878682 w 2083594"/>
                <a:gd name="connsiteY1" fmla="*/ 414338 h 583407"/>
                <a:gd name="connsiteX2" fmla="*/ 681038 w 2083594"/>
                <a:gd name="connsiteY2" fmla="*/ 466725 h 583407"/>
                <a:gd name="connsiteX3" fmla="*/ 509588 w 2083594"/>
                <a:gd name="connsiteY3" fmla="*/ 528638 h 583407"/>
                <a:gd name="connsiteX4" fmla="*/ 350044 w 2083594"/>
                <a:gd name="connsiteY4" fmla="*/ 583407 h 583407"/>
                <a:gd name="connsiteX5" fmla="*/ 328613 w 2083594"/>
                <a:gd name="connsiteY5" fmla="*/ 581025 h 583407"/>
                <a:gd name="connsiteX6" fmla="*/ 297657 w 2083594"/>
                <a:gd name="connsiteY6" fmla="*/ 566738 h 583407"/>
                <a:gd name="connsiteX7" fmla="*/ 226219 w 2083594"/>
                <a:gd name="connsiteY7" fmla="*/ 523875 h 583407"/>
                <a:gd name="connsiteX8" fmla="*/ 152400 w 2083594"/>
                <a:gd name="connsiteY8" fmla="*/ 464344 h 583407"/>
                <a:gd name="connsiteX9" fmla="*/ 102394 w 2083594"/>
                <a:gd name="connsiteY9" fmla="*/ 416719 h 583407"/>
                <a:gd name="connsiteX10" fmla="*/ 66675 w 2083594"/>
                <a:gd name="connsiteY10" fmla="*/ 373857 h 583407"/>
                <a:gd name="connsiteX11" fmla="*/ 35719 w 2083594"/>
                <a:gd name="connsiteY11" fmla="*/ 328613 h 583407"/>
                <a:gd name="connsiteX12" fmla="*/ 21432 w 2083594"/>
                <a:gd name="connsiteY12" fmla="*/ 304800 h 583407"/>
                <a:gd name="connsiteX13" fmla="*/ 7144 w 2083594"/>
                <a:gd name="connsiteY13" fmla="*/ 264319 h 583407"/>
                <a:gd name="connsiteX14" fmla="*/ 0 w 2083594"/>
                <a:gd name="connsiteY14" fmla="*/ 226219 h 583407"/>
                <a:gd name="connsiteX15" fmla="*/ 0 w 2083594"/>
                <a:gd name="connsiteY15" fmla="*/ 200025 h 583407"/>
                <a:gd name="connsiteX16" fmla="*/ 4763 w 2083594"/>
                <a:gd name="connsiteY16" fmla="*/ 183357 h 583407"/>
                <a:gd name="connsiteX17" fmla="*/ 16669 w 2083594"/>
                <a:gd name="connsiteY17" fmla="*/ 178594 h 583407"/>
                <a:gd name="connsiteX18" fmla="*/ 40482 w 2083594"/>
                <a:gd name="connsiteY18" fmla="*/ 183357 h 583407"/>
                <a:gd name="connsiteX19" fmla="*/ 85725 w 2083594"/>
                <a:gd name="connsiteY19" fmla="*/ 219075 h 583407"/>
                <a:gd name="connsiteX20" fmla="*/ 138113 w 2083594"/>
                <a:gd name="connsiteY20" fmla="*/ 259557 h 583407"/>
                <a:gd name="connsiteX21" fmla="*/ 190500 w 2083594"/>
                <a:gd name="connsiteY21" fmla="*/ 285750 h 583407"/>
                <a:gd name="connsiteX22" fmla="*/ 242888 w 2083594"/>
                <a:gd name="connsiteY22" fmla="*/ 300038 h 583407"/>
                <a:gd name="connsiteX23" fmla="*/ 311944 w 2083594"/>
                <a:gd name="connsiteY23" fmla="*/ 309563 h 583407"/>
                <a:gd name="connsiteX24" fmla="*/ 385763 w 2083594"/>
                <a:gd name="connsiteY24" fmla="*/ 316707 h 583407"/>
                <a:gd name="connsiteX25" fmla="*/ 450057 w 2083594"/>
                <a:gd name="connsiteY25" fmla="*/ 319088 h 583407"/>
                <a:gd name="connsiteX26" fmla="*/ 545307 w 2083594"/>
                <a:gd name="connsiteY26" fmla="*/ 307182 h 583407"/>
                <a:gd name="connsiteX27" fmla="*/ 821532 w 2083594"/>
                <a:gd name="connsiteY27" fmla="*/ 259557 h 583407"/>
                <a:gd name="connsiteX28" fmla="*/ 1121569 w 2083594"/>
                <a:gd name="connsiteY28" fmla="*/ 192882 h 583407"/>
                <a:gd name="connsiteX29" fmla="*/ 1414463 w 2083594"/>
                <a:gd name="connsiteY29" fmla="*/ 116682 h 583407"/>
                <a:gd name="connsiteX30" fmla="*/ 1469232 w 2083594"/>
                <a:gd name="connsiteY30" fmla="*/ 97632 h 583407"/>
                <a:gd name="connsiteX31" fmla="*/ 1588294 w 2083594"/>
                <a:gd name="connsiteY31" fmla="*/ 45244 h 583407"/>
                <a:gd name="connsiteX32" fmla="*/ 1647825 w 2083594"/>
                <a:gd name="connsiteY32" fmla="*/ 9525 h 583407"/>
                <a:gd name="connsiteX33" fmla="*/ 1664494 w 2083594"/>
                <a:gd name="connsiteY33" fmla="*/ 0 h 583407"/>
                <a:gd name="connsiteX34" fmla="*/ 1719263 w 2083594"/>
                <a:gd name="connsiteY34" fmla="*/ 4763 h 583407"/>
                <a:gd name="connsiteX35" fmla="*/ 1769269 w 2083594"/>
                <a:gd name="connsiteY35" fmla="*/ 14288 h 583407"/>
                <a:gd name="connsiteX36" fmla="*/ 1840707 w 2083594"/>
                <a:gd name="connsiteY36" fmla="*/ 40482 h 583407"/>
                <a:gd name="connsiteX37" fmla="*/ 1962150 w 2083594"/>
                <a:gd name="connsiteY37" fmla="*/ 95250 h 583407"/>
                <a:gd name="connsiteX38" fmla="*/ 2031207 w 2083594"/>
                <a:gd name="connsiteY38" fmla="*/ 133350 h 583407"/>
                <a:gd name="connsiteX39" fmla="*/ 2055019 w 2083594"/>
                <a:gd name="connsiteY39" fmla="*/ 150019 h 583407"/>
                <a:gd name="connsiteX40" fmla="*/ 2071688 w 2083594"/>
                <a:gd name="connsiteY40" fmla="*/ 171450 h 583407"/>
                <a:gd name="connsiteX41" fmla="*/ 2081213 w 2083594"/>
                <a:gd name="connsiteY41" fmla="*/ 197644 h 583407"/>
                <a:gd name="connsiteX42" fmla="*/ 2083594 w 2083594"/>
                <a:gd name="connsiteY42" fmla="*/ 228600 h 583407"/>
                <a:gd name="connsiteX43" fmla="*/ 2069307 w 2083594"/>
                <a:gd name="connsiteY43" fmla="*/ 259557 h 583407"/>
                <a:gd name="connsiteX44" fmla="*/ 2021682 w 2083594"/>
                <a:gd name="connsiteY44" fmla="*/ 283369 h 583407"/>
                <a:gd name="connsiteX45" fmla="*/ 1985963 w 2083594"/>
                <a:gd name="connsiteY45" fmla="*/ 292894 h 583407"/>
                <a:gd name="connsiteX46" fmla="*/ 1905000 w 2083594"/>
                <a:gd name="connsiteY46" fmla="*/ 285750 h 583407"/>
                <a:gd name="connsiteX47" fmla="*/ 1754982 w 2083594"/>
                <a:gd name="connsiteY47" fmla="*/ 276225 h 583407"/>
                <a:gd name="connsiteX48" fmla="*/ 1628775 w 2083594"/>
                <a:gd name="connsiteY48" fmla="*/ 269082 h 583407"/>
                <a:gd name="connsiteX49" fmla="*/ 1538288 w 2083594"/>
                <a:gd name="connsiteY49" fmla="*/ 271463 h 583407"/>
                <a:gd name="connsiteX50" fmla="*/ 1181100 w 2083594"/>
                <a:gd name="connsiteY50" fmla="*/ 340519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583407">
                  <a:moveTo>
                    <a:pt x="1181100" y="340519"/>
                  </a:moveTo>
                  <a:lnTo>
                    <a:pt x="878682" y="414338"/>
                  </a:lnTo>
                  <a:lnTo>
                    <a:pt x="681038" y="466725"/>
                  </a:lnTo>
                  <a:lnTo>
                    <a:pt x="509588" y="528638"/>
                  </a:lnTo>
                  <a:lnTo>
                    <a:pt x="350044" y="583407"/>
                  </a:lnTo>
                  <a:lnTo>
                    <a:pt x="328613" y="581025"/>
                  </a:lnTo>
                  <a:lnTo>
                    <a:pt x="297657" y="566738"/>
                  </a:lnTo>
                  <a:lnTo>
                    <a:pt x="226219" y="523875"/>
                  </a:lnTo>
                  <a:lnTo>
                    <a:pt x="152400" y="464344"/>
                  </a:lnTo>
                  <a:lnTo>
                    <a:pt x="102394" y="416719"/>
                  </a:lnTo>
                  <a:lnTo>
                    <a:pt x="66675" y="373857"/>
                  </a:lnTo>
                  <a:lnTo>
                    <a:pt x="35719" y="328613"/>
                  </a:lnTo>
                  <a:lnTo>
                    <a:pt x="21432" y="304800"/>
                  </a:lnTo>
                  <a:lnTo>
                    <a:pt x="7144" y="264319"/>
                  </a:lnTo>
                  <a:lnTo>
                    <a:pt x="0" y="226219"/>
                  </a:lnTo>
                  <a:lnTo>
                    <a:pt x="0" y="200025"/>
                  </a:lnTo>
                  <a:lnTo>
                    <a:pt x="4763" y="183357"/>
                  </a:lnTo>
                  <a:lnTo>
                    <a:pt x="16669" y="178594"/>
                  </a:lnTo>
                  <a:lnTo>
                    <a:pt x="40482" y="183357"/>
                  </a:lnTo>
                  <a:lnTo>
                    <a:pt x="85725" y="219075"/>
                  </a:lnTo>
                  <a:lnTo>
                    <a:pt x="138113" y="259557"/>
                  </a:lnTo>
                  <a:lnTo>
                    <a:pt x="190500" y="285750"/>
                  </a:lnTo>
                  <a:lnTo>
                    <a:pt x="242888" y="300038"/>
                  </a:lnTo>
                  <a:lnTo>
                    <a:pt x="311944" y="309563"/>
                  </a:lnTo>
                  <a:lnTo>
                    <a:pt x="385763" y="316707"/>
                  </a:lnTo>
                  <a:lnTo>
                    <a:pt x="450057" y="319088"/>
                  </a:lnTo>
                  <a:lnTo>
                    <a:pt x="545307" y="307182"/>
                  </a:lnTo>
                  <a:lnTo>
                    <a:pt x="821532" y="259557"/>
                  </a:lnTo>
                  <a:lnTo>
                    <a:pt x="1121569" y="192882"/>
                  </a:lnTo>
                  <a:lnTo>
                    <a:pt x="1414463" y="116682"/>
                  </a:lnTo>
                  <a:lnTo>
                    <a:pt x="1469232" y="97632"/>
                  </a:lnTo>
                  <a:lnTo>
                    <a:pt x="1588294" y="45244"/>
                  </a:lnTo>
                  <a:lnTo>
                    <a:pt x="1647825" y="9525"/>
                  </a:lnTo>
                  <a:lnTo>
                    <a:pt x="1664494" y="0"/>
                  </a:lnTo>
                  <a:lnTo>
                    <a:pt x="1719263" y="4763"/>
                  </a:lnTo>
                  <a:lnTo>
                    <a:pt x="1769269" y="14288"/>
                  </a:lnTo>
                  <a:lnTo>
                    <a:pt x="1840707" y="40482"/>
                  </a:lnTo>
                  <a:lnTo>
                    <a:pt x="1962150" y="95250"/>
                  </a:lnTo>
                  <a:lnTo>
                    <a:pt x="2031207" y="133350"/>
                  </a:lnTo>
                  <a:lnTo>
                    <a:pt x="2055019" y="150019"/>
                  </a:lnTo>
                  <a:lnTo>
                    <a:pt x="2071688" y="171450"/>
                  </a:lnTo>
                  <a:lnTo>
                    <a:pt x="2081213" y="197644"/>
                  </a:lnTo>
                  <a:lnTo>
                    <a:pt x="2083594" y="228600"/>
                  </a:lnTo>
                  <a:lnTo>
                    <a:pt x="2069307" y="259557"/>
                  </a:lnTo>
                  <a:lnTo>
                    <a:pt x="2021682" y="283369"/>
                  </a:lnTo>
                  <a:lnTo>
                    <a:pt x="1985963" y="292894"/>
                  </a:lnTo>
                  <a:lnTo>
                    <a:pt x="1905000" y="285750"/>
                  </a:lnTo>
                  <a:lnTo>
                    <a:pt x="1754982" y="276225"/>
                  </a:lnTo>
                  <a:lnTo>
                    <a:pt x="1628775" y="269082"/>
                  </a:lnTo>
                  <a:lnTo>
                    <a:pt x="1538288" y="271463"/>
                  </a:lnTo>
                  <a:lnTo>
                    <a:pt x="11811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77591D35-D896-4479-B985-4EA9B4F5EF6E}"/>
                </a:ext>
              </a:extLst>
            </p:cNvPr>
            <p:cNvSpPr/>
            <p:nvPr/>
          </p:nvSpPr>
          <p:spPr>
            <a:xfrm>
              <a:off x="2874963" y="3048000"/>
              <a:ext cx="1230312" cy="382588"/>
            </a:xfrm>
            <a:custGeom>
              <a:avLst/>
              <a:gdLst>
                <a:gd name="connsiteX0" fmla="*/ 802481 w 1231357"/>
                <a:gd name="connsiteY0" fmla="*/ 290513 h 383381"/>
                <a:gd name="connsiteX1" fmla="*/ 554831 w 1231357"/>
                <a:gd name="connsiteY1" fmla="*/ 352425 h 383381"/>
                <a:gd name="connsiteX2" fmla="*/ 395287 w 1231357"/>
                <a:gd name="connsiteY2" fmla="*/ 383381 h 383381"/>
                <a:gd name="connsiteX3" fmla="*/ 364331 w 1231357"/>
                <a:gd name="connsiteY3" fmla="*/ 383381 h 383381"/>
                <a:gd name="connsiteX4" fmla="*/ 316706 w 1231357"/>
                <a:gd name="connsiteY4" fmla="*/ 378619 h 383381"/>
                <a:gd name="connsiteX5" fmla="*/ 261937 w 1231357"/>
                <a:gd name="connsiteY5" fmla="*/ 369094 h 383381"/>
                <a:gd name="connsiteX6" fmla="*/ 190500 w 1231357"/>
                <a:gd name="connsiteY6" fmla="*/ 347663 h 383381"/>
                <a:gd name="connsiteX7" fmla="*/ 150019 w 1231357"/>
                <a:gd name="connsiteY7" fmla="*/ 333375 h 383381"/>
                <a:gd name="connsiteX8" fmla="*/ 121444 w 1231357"/>
                <a:gd name="connsiteY8" fmla="*/ 316706 h 383381"/>
                <a:gd name="connsiteX9" fmla="*/ 88106 w 1231357"/>
                <a:gd name="connsiteY9" fmla="*/ 297656 h 383381"/>
                <a:gd name="connsiteX10" fmla="*/ 66675 w 1231357"/>
                <a:gd name="connsiteY10" fmla="*/ 278606 h 383381"/>
                <a:gd name="connsiteX11" fmla="*/ 35719 w 1231357"/>
                <a:gd name="connsiteY11" fmla="*/ 250031 h 383381"/>
                <a:gd name="connsiteX12" fmla="*/ 9525 w 1231357"/>
                <a:gd name="connsiteY12" fmla="*/ 219075 h 383381"/>
                <a:gd name="connsiteX13" fmla="*/ 0 w 1231357"/>
                <a:gd name="connsiteY13" fmla="*/ 192881 h 383381"/>
                <a:gd name="connsiteX14" fmla="*/ 2381 w 1231357"/>
                <a:gd name="connsiteY14" fmla="*/ 171450 h 383381"/>
                <a:gd name="connsiteX15" fmla="*/ 14287 w 1231357"/>
                <a:gd name="connsiteY15" fmla="*/ 159544 h 383381"/>
                <a:gd name="connsiteX16" fmla="*/ 28575 w 1231357"/>
                <a:gd name="connsiteY16" fmla="*/ 157163 h 383381"/>
                <a:gd name="connsiteX17" fmla="*/ 80962 w 1231357"/>
                <a:gd name="connsiteY17" fmla="*/ 169069 h 383381"/>
                <a:gd name="connsiteX18" fmla="*/ 130969 w 1231357"/>
                <a:gd name="connsiteY18" fmla="*/ 190500 h 383381"/>
                <a:gd name="connsiteX19" fmla="*/ 166687 w 1231357"/>
                <a:gd name="connsiteY19" fmla="*/ 202406 h 383381"/>
                <a:gd name="connsiteX20" fmla="*/ 209550 w 1231357"/>
                <a:gd name="connsiteY20" fmla="*/ 209550 h 383381"/>
                <a:gd name="connsiteX21" fmla="*/ 250031 w 1231357"/>
                <a:gd name="connsiteY21" fmla="*/ 211931 h 383381"/>
                <a:gd name="connsiteX22" fmla="*/ 297656 w 1231357"/>
                <a:gd name="connsiteY22" fmla="*/ 209550 h 383381"/>
                <a:gd name="connsiteX23" fmla="*/ 352425 w 1231357"/>
                <a:gd name="connsiteY23" fmla="*/ 202406 h 383381"/>
                <a:gd name="connsiteX24" fmla="*/ 431006 w 1231357"/>
                <a:gd name="connsiteY24" fmla="*/ 185738 h 383381"/>
                <a:gd name="connsiteX25" fmla="*/ 569119 w 1231357"/>
                <a:gd name="connsiteY25" fmla="*/ 152400 h 383381"/>
                <a:gd name="connsiteX26" fmla="*/ 726281 w 1231357"/>
                <a:gd name="connsiteY26" fmla="*/ 100013 h 383381"/>
                <a:gd name="connsiteX27" fmla="*/ 838200 w 1231357"/>
                <a:gd name="connsiteY27" fmla="*/ 52388 h 383381"/>
                <a:gd name="connsiteX28" fmla="*/ 940594 w 1231357"/>
                <a:gd name="connsiteY28" fmla="*/ 0 h 383381"/>
                <a:gd name="connsiteX29" fmla="*/ 1002506 w 1231357"/>
                <a:gd name="connsiteY29" fmla="*/ 7144 h 383381"/>
                <a:gd name="connsiteX30" fmla="*/ 1095375 w 1231357"/>
                <a:gd name="connsiteY30" fmla="*/ 26194 h 383381"/>
                <a:gd name="connsiteX31" fmla="*/ 1164431 w 1231357"/>
                <a:gd name="connsiteY31" fmla="*/ 47625 h 383381"/>
                <a:gd name="connsiteX32" fmla="*/ 1204912 w 1231357"/>
                <a:gd name="connsiteY32" fmla="*/ 66675 h 383381"/>
                <a:gd name="connsiteX33" fmla="*/ 1219200 w 1231357"/>
                <a:gd name="connsiteY33" fmla="*/ 76200 h 383381"/>
                <a:gd name="connsiteX34" fmla="*/ 1226344 w 1231357"/>
                <a:gd name="connsiteY34" fmla="*/ 88106 h 383381"/>
                <a:gd name="connsiteX35" fmla="*/ 1231106 w 1231357"/>
                <a:gd name="connsiteY35" fmla="*/ 104775 h 383381"/>
                <a:gd name="connsiteX36" fmla="*/ 1223962 w 1231357"/>
                <a:gd name="connsiteY36" fmla="*/ 130969 h 383381"/>
                <a:gd name="connsiteX37" fmla="*/ 1197769 w 1231357"/>
                <a:gd name="connsiteY37" fmla="*/ 159544 h 383381"/>
                <a:gd name="connsiteX38" fmla="*/ 1121569 w 1231357"/>
                <a:gd name="connsiteY38" fmla="*/ 202406 h 383381"/>
                <a:gd name="connsiteX39" fmla="*/ 1007269 w 1231357"/>
                <a:gd name="connsiteY39" fmla="*/ 245269 h 383381"/>
                <a:gd name="connsiteX40" fmla="*/ 802481 w 1231357"/>
                <a:gd name="connsiteY40" fmla="*/ 290513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357" h="383381">
                  <a:moveTo>
                    <a:pt x="802481" y="290513"/>
                  </a:moveTo>
                  <a:lnTo>
                    <a:pt x="554831" y="352425"/>
                  </a:lnTo>
                  <a:lnTo>
                    <a:pt x="395287" y="383381"/>
                  </a:lnTo>
                  <a:lnTo>
                    <a:pt x="364331" y="383381"/>
                  </a:lnTo>
                  <a:lnTo>
                    <a:pt x="316706" y="378619"/>
                  </a:lnTo>
                  <a:lnTo>
                    <a:pt x="261937" y="369094"/>
                  </a:lnTo>
                  <a:lnTo>
                    <a:pt x="190500" y="347663"/>
                  </a:lnTo>
                  <a:lnTo>
                    <a:pt x="150019" y="333375"/>
                  </a:lnTo>
                  <a:lnTo>
                    <a:pt x="121444" y="316706"/>
                  </a:lnTo>
                  <a:lnTo>
                    <a:pt x="88106" y="297656"/>
                  </a:lnTo>
                  <a:lnTo>
                    <a:pt x="66675" y="278606"/>
                  </a:lnTo>
                  <a:lnTo>
                    <a:pt x="35719" y="250031"/>
                  </a:lnTo>
                  <a:lnTo>
                    <a:pt x="9525" y="219075"/>
                  </a:lnTo>
                  <a:lnTo>
                    <a:pt x="0" y="192881"/>
                  </a:lnTo>
                  <a:lnTo>
                    <a:pt x="2381" y="171450"/>
                  </a:lnTo>
                  <a:lnTo>
                    <a:pt x="14287" y="159544"/>
                  </a:lnTo>
                  <a:lnTo>
                    <a:pt x="28575" y="157163"/>
                  </a:lnTo>
                  <a:lnTo>
                    <a:pt x="80962" y="169069"/>
                  </a:lnTo>
                  <a:lnTo>
                    <a:pt x="130969" y="190500"/>
                  </a:lnTo>
                  <a:lnTo>
                    <a:pt x="166687" y="202406"/>
                  </a:lnTo>
                  <a:lnTo>
                    <a:pt x="209550" y="209550"/>
                  </a:lnTo>
                  <a:lnTo>
                    <a:pt x="250031" y="211931"/>
                  </a:lnTo>
                  <a:lnTo>
                    <a:pt x="297656" y="209550"/>
                  </a:lnTo>
                  <a:lnTo>
                    <a:pt x="352425" y="202406"/>
                  </a:lnTo>
                  <a:lnTo>
                    <a:pt x="431006" y="185738"/>
                  </a:lnTo>
                  <a:lnTo>
                    <a:pt x="569119" y="152400"/>
                  </a:lnTo>
                  <a:lnTo>
                    <a:pt x="726281" y="100013"/>
                  </a:lnTo>
                  <a:lnTo>
                    <a:pt x="838200" y="52388"/>
                  </a:lnTo>
                  <a:lnTo>
                    <a:pt x="940594" y="0"/>
                  </a:lnTo>
                  <a:lnTo>
                    <a:pt x="1002506" y="7144"/>
                  </a:lnTo>
                  <a:lnTo>
                    <a:pt x="1095375" y="26194"/>
                  </a:lnTo>
                  <a:lnTo>
                    <a:pt x="1164431" y="47625"/>
                  </a:lnTo>
                  <a:lnTo>
                    <a:pt x="1204912" y="66675"/>
                  </a:lnTo>
                  <a:lnTo>
                    <a:pt x="1219200" y="76200"/>
                  </a:lnTo>
                  <a:lnTo>
                    <a:pt x="1226344" y="88106"/>
                  </a:lnTo>
                  <a:cubicBezTo>
                    <a:pt x="1231357" y="103147"/>
                    <a:pt x="1231106" y="97374"/>
                    <a:pt x="1231106" y="104775"/>
                  </a:cubicBezTo>
                  <a:lnTo>
                    <a:pt x="1223962" y="130969"/>
                  </a:lnTo>
                  <a:lnTo>
                    <a:pt x="1197769" y="159544"/>
                  </a:lnTo>
                  <a:lnTo>
                    <a:pt x="1121569" y="202406"/>
                  </a:lnTo>
                  <a:lnTo>
                    <a:pt x="1007269" y="245269"/>
                  </a:lnTo>
                  <a:lnTo>
                    <a:pt x="80248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1B804B67-BE12-475F-A448-A20CE8C3A579}"/>
                </a:ext>
              </a:extLst>
            </p:cNvPr>
            <p:cNvSpPr/>
            <p:nvPr/>
          </p:nvSpPr>
          <p:spPr>
            <a:xfrm>
              <a:off x="2900363" y="3627438"/>
              <a:ext cx="1195387" cy="384175"/>
            </a:xfrm>
            <a:custGeom>
              <a:avLst/>
              <a:gdLst>
                <a:gd name="connsiteX0" fmla="*/ 731043 w 1195475"/>
                <a:gd name="connsiteY0" fmla="*/ 316706 h 385762"/>
                <a:gd name="connsiteX1" fmla="*/ 502443 w 1195475"/>
                <a:gd name="connsiteY1" fmla="*/ 361950 h 385762"/>
                <a:gd name="connsiteX2" fmla="*/ 411956 w 1195475"/>
                <a:gd name="connsiteY2" fmla="*/ 378619 h 385762"/>
                <a:gd name="connsiteX3" fmla="*/ 352425 w 1195475"/>
                <a:gd name="connsiteY3" fmla="*/ 385762 h 385762"/>
                <a:gd name="connsiteX4" fmla="*/ 316706 w 1195475"/>
                <a:gd name="connsiteY4" fmla="*/ 383381 h 385762"/>
                <a:gd name="connsiteX5" fmla="*/ 269081 w 1195475"/>
                <a:gd name="connsiteY5" fmla="*/ 376237 h 385762"/>
                <a:gd name="connsiteX6" fmla="*/ 228600 w 1195475"/>
                <a:gd name="connsiteY6" fmla="*/ 366712 h 385762"/>
                <a:gd name="connsiteX7" fmla="*/ 157162 w 1195475"/>
                <a:gd name="connsiteY7" fmla="*/ 338137 h 385762"/>
                <a:gd name="connsiteX8" fmla="*/ 102393 w 1195475"/>
                <a:gd name="connsiteY8" fmla="*/ 309562 h 385762"/>
                <a:gd name="connsiteX9" fmla="*/ 64293 w 1195475"/>
                <a:gd name="connsiteY9" fmla="*/ 285750 h 385762"/>
                <a:gd name="connsiteX10" fmla="*/ 40481 w 1195475"/>
                <a:gd name="connsiteY10" fmla="*/ 264319 h 385762"/>
                <a:gd name="connsiteX11" fmla="*/ 19050 w 1195475"/>
                <a:gd name="connsiteY11" fmla="*/ 238125 h 385762"/>
                <a:gd name="connsiteX12" fmla="*/ 4762 w 1195475"/>
                <a:gd name="connsiteY12" fmla="*/ 216694 h 385762"/>
                <a:gd name="connsiteX13" fmla="*/ 0 w 1195475"/>
                <a:gd name="connsiteY13" fmla="*/ 200025 h 385762"/>
                <a:gd name="connsiteX14" fmla="*/ 2381 w 1195475"/>
                <a:gd name="connsiteY14" fmla="*/ 188119 h 385762"/>
                <a:gd name="connsiteX15" fmla="*/ 7143 w 1195475"/>
                <a:gd name="connsiteY15" fmla="*/ 176212 h 385762"/>
                <a:gd name="connsiteX16" fmla="*/ 21431 w 1195475"/>
                <a:gd name="connsiteY16" fmla="*/ 173831 h 385762"/>
                <a:gd name="connsiteX17" fmla="*/ 76200 w 1195475"/>
                <a:gd name="connsiteY17" fmla="*/ 178594 h 385762"/>
                <a:gd name="connsiteX18" fmla="*/ 164306 w 1195475"/>
                <a:gd name="connsiteY18" fmla="*/ 200025 h 385762"/>
                <a:gd name="connsiteX19" fmla="*/ 219075 w 1195475"/>
                <a:gd name="connsiteY19" fmla="*/ 211931 h 385762"/>
                <a:gd name="connsiteX20" fmla="*/ 276225 w 1195475"/>
                <a:gd name="connsiteY20" fmla="*/ 216694 h 385762"/>
                <a:gd name="connsiteX21" fmla="*/ 333375 w 1195475"/>
                <a:gd name="connsiteY21" fmla="*/ 209550 h 385762"/>
                <a:gd name="connsiteX22" fmla="*/ 414337 w 1195475"/>
                <a:gd name="connsiteY22" fmla="*/ 188119 h 385762"/>
                <a:gd name="connsiteX23" fmla="*/ 559593 w 1195475"/>
                <a:gd name="connsiteY23" fmla="*/ 145256 h 385762"/>
                <a:gd name="connsiteX24" fmla="*/ 721518 w 1195475"/>
                <a:gd name="connsiteY24" fmla="*/ 85725 h 385762"/>
                <a:gd name="connsiteX25" fmla="*/ 833437 w 1195475"/>
                <a:gd name="connsiteY25" fmla="*/ 33337 h 385762"/>
                <a:gd name="connsiteX26" fmla="*/ 885825 w 1195475"/>
                <a:gd name="connsiteY26" fmla="*/ 7144 h 385762"/>
                <a:gd name="connsiteX27" fmla="*/ 912018 w 1195475"/>
                <a:gd name="connsiteY27" fmla="*/ 0 h 385762"/>
                <a:gd name="connsiteX28" fmla="*/ 954881 w 1195475"/>
                <a:gd name="connsiteY28" fmla="*/ 0 h 385762"/>
                <a:gd name="connsiteX29" fmla="*/ 1016793 w 1195475"/>
                <a:gd name="connsiteY29" fmla="*/ 19050 h 385762"/>
                <a:gd name="connsiteX30" fmla="*/ 1116806 w 1195475"/>
                <a:gd name="connsiteY30" fmla="*/ 59531 h 385762"/>
                <a:gd name="connsiteX31" fmla="*/ 1183481 w 1195475"/>
                <a:gd name="connsiteY31" fmla="*/ 97631 h 385762"/>
                <a:gd name="connsiteX32" fmla="*/ 1193006 w 1195475"/>
                <a:gd name="connsiteY32" fmla="*/ 114300 h 385762"/>
                <a:gd name="connsiteX33" fmla="*/ 1195387 w 1195475"/>
                <a:gd name="connsiteY33" fmla="*/ 138112 h 385762"/>
                <a:gd name="connsiteX34" fmla="*/ 1185862 w 1195475"/>
                <a:gd name="connsiteY34" fmla="*/ 169069 h 385762"/>
                <a:gd name="connsiteX35" fmla="*/ 1135856 w 1195475"/>
                <a:gd name="connsiteY35" fmla="*/ 207169 h 385762"/>
                <a:gd name="connsiteX36" fmla="*/ 1050131 w 1195475"/>
                <a:gd name="connsiteY36" fmla="*/ 238125 h 385762"/>
                <a:gd name="connsiteX37" fmla="*/ 895350 w 1195475"/>
                <a:gd name="connsiteY37" fmla="*/ 276225 h 385762"/>
                <a:gd name="connsiteX38" fmla="*/ 731043 w 1195475"/>
                <a:gd name="connsiteY38" fmla="*/ 316706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95475" h="385762">
                  <a:moveTo>
                    <a:pt x="731043" y="316706"/>
                  </a:moveTo>
                  <a:lnTo>
                    <a:pt x="502443" y="361950"/>
                  </a:lnTo>
                  <a:lnTo>
                    <a:pt x="411956" y="378619"/>
                  </a:lnTo>
                  <a:lnTo>
                    <a:pt x="352425" y="385762"/>
                  </a:lnTo>
                  <a:lnTo>
                    <a:pt x="316706" y="383381"/>
                  </a:lnTo>
                  <a:lnTo>
                    <a:pt x="269081" y="376237"/>
                  </a:lnTo>
                  <a:lnTo>
                    <a:pt x="228600" y="366712"/>
                  </a:lnTo>
                  <a:lnTo>
                    <a:pt x="157162" y="338137"/>
                  </a:lnTo>
                  <a:lnTo>
                    <a:pt x="102393" y="309562"/>
                  </a:lnTo>
                  <a:lnTo>
                    <a:pt x="64293" y="285750"/>
                  </a:lnTo>
                  <a:lnTo>
                    <a:pt x="40481" y="264319"/>
                  </a:lnTo>
                  <a:lnTo>
                    <a:pt x="19050" y="238125"/>
                  </a:lnTo>
                  <a:lnTo>
                    <a:pt x="4762" y="216694"/>
                  </a:lnTo>
                  <a:lnTo>
                    <a:pt x="0" y="200025"/>
                  </a:lnTo>
                  <a:lnTo>
                    <a:pt x="2381" y="188119"/>
                  </a:lnTo>
                  <a:lnTo>
                    <a:pt x="7143" y="176212"/>
                  </a:lnTo>
                  <a:lnTo>
                    <a:pt x="21431" y="173831"/>
                  </a:lnTo>
                  <a:lnTo>
                    <a:pt x="76200" y="178594"/>
                  </a:lnTo>
                  <a:lnTo>
                    <a:pt x="164306" y="200025"/>
                  </a:lnTo>
                  <a:lnTo>
                    <a:pt x="219075" y="211931"/>
                  </a:lnTo>
                  <a:lnTo>
                    <a:pt x="276225" y="216694"/>
                  </a:lnTo>
                  <a:lnTo>
                    <a:pt x="333375" y="209550"/>
                  </a:lnTo>
                  <a:lnTo>
                    <a:pt x="414337" y="188119"/>
                  </a:lnTo>
                  <a:lnTo>
                    <a:pt x="559593" y="145256"/>
                  </a:lnTo>
                  <a:lnTo>
                    <a:pt x="721518" y="85725"/>
                  </a:lnTo>
                  <a:lnTo>
                    <a:pt x="833437" y="33337"/>
                  </a:lnTo>
                  <a:lnTo>
                    <a:pt x="885825" y="7144"/>
                  </a:lnTo>
                  <a:lnTo>
                    <a:pt x="912018" y="0"/>
                  </a:lnTo>
                  <a:lnTo>
                    <a:pt x="954881" y="0"/>
                  </a:lnTo>
                  <a:lnTo>
                    <a:pt x="1016793" y="19050"/>
                  </a:lnTo>
                  <a:lnTo>
                    <a:pt x="1116806" y="59531"/>
                  </a:lnTo>
                  <a:lnTo>
                    <a:pt x="1183481" y="97631"/>
                  </a:lnTo>
                  <a:lnTo>
                    <a:pt x="1193006" y="114300"/>
                  </a:lnTo>
                  <a:cubicBezTo>
                    <a:pt x="1195475" y="136520"/>
                    <a:pt x="1195387" y="128543"/>
                    <a:pt x="1195387" y="138112"/>
                  </a:cubicBezTo>
                  <a:cubicBezTo>
                    <a:pt x="1185611" y="167440"/>
                    <a:pt x="1185862" y="156647"/>
                    <a:pt x="1185862" y="169069"/>
                  </a:cubicBezTo>
                  <a:lnTo>
                    <a:pt x="1135856" y="207169"/>
                  </a:lnTo>
                  <a:lnTo>
                    <a:pt x="1050131" y="238125"/>
                  </a:lnTo>
                  <a:lnTo>
                    <a:pt x="895350" y="276225"/>
                  </a:lnTo>
                  <a:lnTo>
                    <a:pt x="731043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A163742C-E652-45C7-BBE7-55C2FECA8CA2}"/>
                </a:ext>
              </a:extLst>
            </p:cNvPr>
            <p:cNvSpPr/>
            <p:nvPr/>
          </p:nvSpPr>
          <p:spPr>
            <a:xfrm>
              <a:off x="2614613" y="4495800"/>
              <a:ext cx="676275" cy="1290638"/>
            </a:xfrm>
            <a:custGeom>
              <a:avLst/>
              <a:gdLst>
                <a:gd name="connsiteX0" fmla="*/ 316706 w 676275"/>
                <a:gd name="connsiteY0" fmla="*/ 645319 h 1290638"/>
                <a:gd name="connsiteX1" fmla="*/ 276225 w 676275"/>
                <a:gd name="connsiteY1" fmla="*/ 426244 h 1290638"/>
                <a:gd name="connsiteX2" fmla="*/ 233362 w 676275"/>
                <a:gd name="connsiteY2" fmla="*/ 254794 h 1290638"/>
                <a:gd name="connsiteX3" fmla="*/ 211931 w 676275"/>
                <a:gd name="connsiteY3" fmla="*/ 223838 h 1290638"/>
                <a:gd name="connsiteX4" fmla="*/ 176212 w 676275"/>
                <a:gd name="connsiteY4" fmla="*/ 180975 h 1290638"/>
                <a:gd name="connsiteX5" fmla="*/ 152400 w 676275"/>
                <a:gd name="connsiteY5" fmla="*/ 157163 h 1290638"/>
                <a:gd name="connsiteX6" fmla="*/ 128587 w 676275"/>
                <a:gd name="connsiteY6" fmla="*/ 135731 h 1290638"/>
                <a:gd name="connsiteX7" fmla="*/ 92868 w 676275"/>
                <a:gd name="connsiteY7" fmla="*/ 114300 h 1290638"/>
                <a:gd name="connsiteX8" fmla="*/ 52387 w 676275"/>
                <a:gd name="connsiteY8" fmla="*/ 95250 h 1290638"/>
                <a:gd name="connsiteX9" fmla="*/ 28575 w 676275"/>
                <a:gd name="connsiteY9" fmla="*/ 80963 h 1290638"/>
                <a:gd name="connsiteX10" fmla="*/ 9525 w 676275"/>
                <a:gd name="connsiteY10" fmla="*/ 59531 h 1290638"/>
                <a:gd name="connsiteX11" fmla="*/ 0 w 676275"/>
                <a:gd name="connsiteY11" fmla="*/ 38100 h 1290638"/>
                <a:gd name="connsiteX12" fmla="*/ 0 w 676275"/>
                <a:gd name="connsiteY12" fmla="*/ 28575 h 1290638"/>
                <a:gd name="connsiteX13" fmla="*/ 4762 w 676275"/>
                <a:gd name="connsiteY13" fmla="*/ 19050 h 1290638"/>
                <a:gd name="connsiteX14" fmla="*/ 21431 w 676275"/>
                <a:gd name="connsiteY14" fmla="*/ 7144 h 1290638"/>
                <a:gd name="connsiteX15" fmla="*/ 69056 w 676275"/>
                <a:gd name="connsiteY15" fmla="*/ 0 h 1290638"/>
                <a:gd name="connsiteX16" fmla="*/ 150018 w 676275"/>
                <a:gd name="connsiteY16" fmla="*/ 7144 h 1290638"/>
                <a:gd name="connsiteX17" fmla="*/ 245268 w 676275"/>
                <a:gd name="connsiteY17" fmla="*/ 26194 h 1290638"/>
                <a:gd name="connsiteX18" fmla="*/ 419100 w 676275"/>
                <a:gd name="connsiteY18" fmla="*/ 69056 h 1290638"/>
                <a:gd name="connsiteX19" fmla="*/ 478631 w 676275"/>
                <a:gd name="connsiteY19" fmla="*/ 230981 h 1290638"/>
                <a:gd name="connsiteX20" fmla="*/ 557212 w 676275"/>
                <a:gd name="connsiteY20" fmla="*/ 547688 h 1290638"/>
                <a:gd name="connsiteX21" fmla="*/ 635793 w 676275"/>
                <a:gd name="connsiteY21" fmla="*/ 852488 h 1290638"/>
                <a:gd name="connsiteX22" fmla="*/ 676275 w 676275"/>
                <a:gd name="connsiteY22" fmla="*/ 1007269 h 1290638"/>
                <a:gd name="connsiteX23" fmla="*/ 673893 w 676275"/>
                <a:gd name="connsiteY23" fmla="*/ 1076325 h 1290638"/>
                <a:gd name="connsiteX24" fmla="*/ 657225 w 676275"/>
                <a:gd name="connsiteY24" fmla="*/ 1195388 h 1290638"/>
                <a:gd name="connsiteX25" fmla="*/ 638175 w 676275"/>
                <a:gd name="connsiteY25" fmla="*/ 1252538 h 1290638"/>
                <a:gd name="connsiteX26" fmla="*/ 619125 w 676275"/>
                <a:gd name="connsiteY26" fmla="*/ 1283494 h 1290638"/>
                <a:gd name="connsiteX27" fmla="*/ 600075 w 676275"/>
                <a:gd name="connsiteY27" fmla="*/ 1290638 h 1290638"/>
                <a:gd name="connsiteX28" fmla="*/ 578643 w 676275"/>
                <a:gd name="connsiteY28" fmla="*/ 1285875 h 1290638"/>
                <a:gd name="connsiteX29" fmla="*/ 552450 w 676275"/>
                <a:gd name="connsiteY29" fmla="*/ 1271588 h 1290638"/>
                <a:gd name="connsiteX30" fmla="*/ 514350 w 676275"/>
                <a:gd name="connsiteY30" fmla="*/ 1238250 h 1290638"/>
                <a:gd name="connsiteX31" fmla="*/ 469106 w 676275"/>
                <a:gd name="connsiteY31" fmla="*/ 1176338 h 1290638"/>
                <a:gd name="connsiteX32" fmla="*/ 416718 w 676275"/>
                <a:gd name="connsiteY32" fmla="*/ 1090613 h 1290638"/>
                <a:gd name="connsiteX33" fmla="*/ 392906 w 676275"/>
                <a:gd name="connsiteY33" fmla="*/ 1031081 h 1290638"/>
                <a:gd name="connsiteX34" fmla="*/ 369093 w 676275"/>
                <a:gd name="connsiteY34" fmla="*/ 969169 h 1290638"/>
                <a:gd name="connsiteX35" fmla="*/ 359568 w 676275"/>
                <a:gd name="connsiteY35" fmla="*/ 916781 h 1290638"/>
                <a:gd name="connsiteX36" fmla="*/ 354806 w 676275"/>
                <a:gd name="connsiteY36" fmla="*/ 859631 h 1290638"/>
                <a:gd name="connsiteX37" fmla="*/ 316706 w 676275"/>
                <a:gd name="connsiteY37" fmla="*/ 645319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6275" h="1290638">
                  <a:moveTo>
                    <a:pt x="316706" y="645319"/>
                  </a:moveTo>
                  <a:lnTo>
                    <a:pt x="276225" y="426244"/>
                  </a:lnTo>
                  <a:lnTo>
                    <a:pt x="233362" y="254794"/>
                  </a:lnTo>
                  <a:lnTo>
                    <a:pt x="211931" y="223838"/>
                  </a:lnTo>
                  <a:lnTo>
                    <a:pt x="176212" y="180975"/>
                  </a:lnTo>
                  <a:lnTo>
                    <a:pt x="152400" y="157163"/>
                  </a:lnTo>
                  <a:lnTo>
                    <a:pt x="128587" y="135731"/>
                  </a:lnTo>
                  <a:lnTo>
                    <a:pt x="92868" y="114300"/>
                  </a:lnTo>
                  <a:lnTo>
                    <a:pt x="52387" y="95250"/>
                  </a:lnTo>
                  <a:lnTo>
                    <a:pt x="28575" y="80963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21431" y="7144"/>
                  </a:lnTo>
                  <a:lnTo>
                    <a:pt x="69056" y="0"/>
                  </a:lnTo>
                  <a:lnTo>
                    <a:pt x="150018" y="7144"/>
                  </a:lnTo>
                  <a:lnTo>
                    <a:pt x="245268" y="26194"/>
                  </a:lnTo>
                  <a:lnTo>
                    <a:pt x="419100" y="69056"/>
                  </a:lnTo>
                  <a:lnTo>
                    <a:pt x="478631" y="230981"/>
                  </a:lnTo>
                  <a:lnTo>
                    <a:pt x="557212" y="547688"/>
                  </a:lnTo>
                  <a:lnTo>
                    <a:pt x="635793" y="852488"/>
                  </a:lnTo>
                  <a:lnTo>
                    <a:pt x="676275" y="1007269"/>
                  </a:lnTo>
                  <a:lnTo>
                    <a:pt x="673893" y="1076325"/>
                  </a:lnTo>
                  <a:lnTo>
                    <a:pt x="657225" y="1195388"/>
                  </a:lnTo>
                  <a:lnTo>
                    <a:pt x="638175" y="1252538"/>
                  </a:lnTo>
                  <a:lnTo>
                    <a:pt x="619125" y="1283494"/>
                  </a:lnTo>
                  <a:lnTo>
                    <a:pt x="600075" y="1290638"/>
                  </a:lnTo>
                  <a:lnTo>
                    <a:pt x="578643" y="1285875"/>
                  </a:lnTo>
                  <a:lnTo>
                    <a:pt x="552450" y="1271588"/>
                  </a:lnTo>
                  <a:lnTo>
                    <a:pt x="514350" y="1238250"/>
                  </a:lnTo>
                  <a:lnTo>
                    <a:pt x="469106" y="1176338"/>
                  </a:lnTo>
                  <a:lnTo>
                    <a:pt x="416718" y="1090613"/>
                  </a:lnTo>
                  <a:lnTo>
                    <a:pt x="392906" y="1031081"/>
                  </a:lnTo>
                  <a:lnTo>
                    <a:pt x="369093" y="969169"/>
                  </a:lnTo>
                  <a:lnTo>
                    <a:pt x="359568" y="916781"/>
                  </a:lnTo>
                  <a:lnTo>
                    <a:pt x="354806" y="859631"/>
                  </a:lnTo>
                  <a:lnTo>
                    <a:pt x="316706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3F330CB8-C46D-4E99-836E-A6AE8C47DFAB}"/>
                </a:ext>
              </a:extLst>
            </p:cNvPr>
            <p:cNvSpPr/>
            <p:nvPr/>
          </p:nvSpPr>
          <p:spPr>
            <a:xfrm rot="16200000">
              <a:off x="4481512" y="3225801"/>
              <a:ext cx="2817813" cy="519112"/>
            </a:xfrm>
            <a:custGeom>
              <a:avLst/>
              <a:gdLst>
                <a:gd name="connsiteX0" fmla="*/ 1352550 w 2817019"/>
                <a:gd name="connsiteY0" fmla="*/ 435769 h 519113"/>
                <a:gd name="connsiteX1" fmla="*/ 888206 w 2817019"/>
                <a:gd name="connsiteY1" fmla="*/ 426244 h 519113"/>
                <a:gd name="connsiteX2" fmla="*/ 545306 w 2817019"/>
                <a:gd name="connsiteY2" fmla="*/ 419100 h 519113"/>
                <a:gd name="connsiteX3" fmla="*/ 107156 w 2817019"/>
                <a:gd name="connsiteY3" fmla="*/ 411957 h 519113"/>
                <a:gd name="connsiteX4" fmla="*/ 57150 w 2817019"/>
                <a:gd name="connsiteY4" fmla="*/ 395288 h 519113"/>
                <a:gd name="connsiteX5" fmla="*/ 23812 w 2817019"/>
                <a:gd name="connsiteY5" fmla="*/ 381000 h 519113"/>
                <a:gd name="connsiteX6" fmla="*/ 4762 w 2817019"/>
                <a:gd name="connsiteY6" fmla="*/ 361950 h 519113"/>
                <a:gd name="connsiteX7" fmla="*/ 0 w 2817019"/>
                <a:gd name="connsiteY7" fmla="*/ 333375 h 519113"/>
                <a:gd name="connsiteX8" fmla="*/ 4762 w 2817019"/>
                <a:gd name="connsiteY8" fmla="*/ 309563 h 519113"/>
                <a:gd name="connsiteX9" fmla="*/ 23812 w 2817019"/>
                <a:gd name="connsiteY9" fmla="*/ 283369 h 519113"/>
                <a:gd name="connsiteX10" fmla="*/ 59531 w 2817019"/>
                <a:gd name="connsiteY10" fmla="*/ 254794 h 519113"/>
                <a:gd name="connsiteX11" fmla="*/ 114300 w 2817019"/>
                <a:gd name="connsiteY11" fmla="*/ 226219 h 519113"/>
                <a:gd name="connsiteX12" fmla="*/ 180975 w 2817019"/>
                <a:gd name="connsiteY12" fmla="*/ 207169 h 519113"/>
                <a:gd name="connsiteX13" fmla="*/ 269081 w 2817019"/>
                <a:gd name="connsiteY13" fmla="*/ 188119 h 519113"/>
                <a:gd name="connsiteX14" fmla="*/ 371475 w 2817019"/>
                <a:gd name="connsiteY14" fmla="*/ 173832 h 519113"/>
                <a:gd name="connsiteX15" fmla="*/ 557212 w 2817019"/>
                <a:gd name="connsiteY15" fmla="*/ 166688 h 519113"/>
                <a:gd name="connsiteX16" fmla="*/ 581025 w 2817019"/>
                <a:gd name="connsiteY16" fmla="*/ 173832 h 519113"/>
                <a:gd name="connsiteX17" fmla="*/ 611981 w 2817019"/>
                <a:gd name="connsiteY17" fmla="*/ 180975 h 519113"/>
                <a:gd name="connsiteX18" fmla="*/ 681037 w 2817019"/>
                <a:gd name="connsiteY18" fmla="*/ 188119 h 519113"/>
                <a:gd name="connsiteX19" fmla="*/ 857250 w 2817019"/>
                <a:gd name="connsiteY19" fmla="*/ 202407 h 519113"/>
                <a:gd name="connsiteX20" fmla="*/ 1383506 w 2817019"/>
                <a:gd name="connsiteY20" fmla="*/ 216694 h 519113"/>
                <a:gd name="connsiteX21" fmla="*/ 2055019 w 2817019"/>
                <a:gd name="connsiteY21" fmla="*/ 211932 h 519113"/>
                <a:gd name="connsiteX22" fmla="*/ 2455069 w 2817019"/>
                <a:gd name="connsiteY22" fmla="*/ 209550 h 519113"/>
                <a:gd name="connsiteX23" fmla="*/ 2509837 w 2817019"/>
                <a:gd name="connsiteY23" fmla="*/ 195263 h 519113"/>
                <a:gd name="connsiteX24" fmla="*/ 2569369 w 2817019"/>
                <a:gd name="connsiteY24" fmla="*/ 173832 h 519113"/>
                <a:gd name="connsiteX25" fmla="*/ 2616994 w 2817019"/>
                <a:gd name="connsiteY25" fmla="*/ 150019 h 519113"/>
                <a:gd name="connsiteX26" fmla="*/ 2664619 w 2817019"/>
                <a:gd name="connsiteY26" fmla="*/ 114300 h 519113"/>
                <a:gd name="connsiteX27" fmla="*/ 2695575 w 2817019"/>
                <a:gd name="connsiteY27" fmla="*/ 83344 h 519113"/>
                <a:gd name="connsiteX28" fmla="*/ 2712244 w 2817019"/>
                <a:gd name="connsiteY28" fmla="*/ 52388 h 519113"/>
                <a:gd name="connsiteX29" fmla="*/ 2747962 w 2817019"/>
                <a:gd name="connsiteY29" fmla="*/ 21432 h 519113"/>
                <a:gd name="connsiteX30" fmla="*/ 2776537 w 2817019"/>
                <a:gd name="connsiteY30" fmla="*/ 2382 h 519113"/>
                <a:gd name="connsiteX31" fmla="*/ 2793206 w 2817019"/>
                <a:gd name="connsiteY31" fmla="*/ 0 h 519113"/>
                <a:gd name="connsiteX32" fmla="*/ 2805112 w 2817019"/>
                <a:gd name="connsiteY32" fmla="*/ 2382 h 519113"/>
                <a:gd name="connsiteX33" fmla="*/ 2814637 w 2817019"/>
                <a:gd name="connsiteY33" fmla="*/ 14288 h 519113"/>
                <a:gd name="connsiteX34" fmla="*/ 2817019 w 2817019"/>
                <a:gd name="connsiteY34" fmla="*/ 61913 h 519113"/>
                <a:gd name="connsiteX35" fmla="*/ 2802731 w 2817019"/>
                <a:gd name="connsiteY35" fmla="*/ 138113 h 519113"/>
                <a:gd name="connsiteX36" fmla="*/ 2776537 w 2817019"/>
                <a:gd name="connsiteY36" fmla="*/ 190500 h 519113"/>
                <a:gd name="connsiteX37" fmla="*/ 2707481 w 2817019"/>
                <a:gd name="connsiteY37" fmla="*/ 302419 h 519113"/>
                <a:gd name="connsiteX38" fmla="*/ 2628900 w 2817019"/>
                <a:gd name="connsiteY38" fmla="*/ 402432 h 519113"/>
                <a:gd name="connsiteX39" fmla="*/ 2574131 w 2817019"/>
                <a:gd name="connsiteY39" fmla="*/ 466725 h 519113"/>
                <a:gd name="connsiteX40" fmla="*/ 2536031 w 2817019"/>
                <a:gd name="connsiteY40" fmla="*/ 497682 h 519113"/>
                <a:gd name="connsiteX41" fmla="*/ 2509837 w 2817019"/>
                <a:gd name="connsiteY41" fmla="*/ 511969 h 519113"/>
                <a:gd name="connsiteX42" fmla="*/ 2486025 w 2817019"/>
                <a:gd name="connsiteY42" fmla="*/ 519113 h 519113"/>
                <a:gd name="connsiteX43" fmla="*/ 2455069 w 2817019"/>
                <a:gd name="connsiteY43" fmla="*/ 514350 h 519113"/>
                <a:gd name="connsiteX44" fmla="*/ 2416969 w 2817019"/>
                <a:gd name="connsiteY44" fmla="*/ 497682 h 519113"/>
                <a:gd name="connsiteX45" fmla="*/ 2383631 w 2817019"/>
                <a:gd name="connsiteY45" fmla="*/ 483394 h 519113"/>
                <a:gd name="connsiteX46" fmla="*/ 2340769 w 2817019"/>
                <a:gd name="connsiteY46" fmla="*/ 469107 h 519113"/>
                <a:gd name="connsiteX47" fmla="*/ 2271712 w 2817019"/>
                <a:gd name="connsiteY47" fmla="*/ 457200 h 519113"/>
                <a:gd name="connsiteX48" fmla="*/ 2133600 w 2817019"/>
                <a:gd name="connsiteY48" fmla="*/ 452438 h 519113"/>
                <a:gd name="connsiteX49" fmla="*/ 1352550 w 2817019"/>
                <a:gd name="connsiteY49" fmla="*/ 435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17019" h="519113">
                  <a:moveTo>
                    <a:pt x="1352550" y="435769"/>
                  </a:moveTo>
                  <a:lnTo>
                    <a:pt x="888206" y="426244"/>
                  </a:lnTo>
                  <a:lnTo>
                    <a:pt x="545306" y="419100"/>
                  </a:lnTo>
                  <a:lnTo>
                    <a:pt x="107156" y="411957"/>
                  </a:lnTo>
                  <a:lnTo>
                    <a:pt x="57150" y="395288"/>
                  </a:lnTo>
                  <a:lnTo>
                    <a:pt x="23812" y="381000"/>
                  </a:lnTo>
                  <a:lnTo>
                    <a:pt x="4762" y="361950"/>
                  </a:lnTo>
                  <a:lnTo>
                    <a:pt x="0" y="333375"/>
                  </a:lnTo>
                  <a:lnTo>
                    <a:pt x="4762" y="309563"/>
                  </a:lnTo>
                  <a:lnTo>
                    <a:pt x="23812" y="283369"/>
                  </a:lnTo>
                  <a:lnTo>
                    <a:pt x="59531" y="254794"/>
                  </a:lnTo>
                  <a:lnTo>
                    <a:pt x="114300" y="226219"/>
                  </a:lnTo>
                  <a:lnTo>
                    <a:pt x="180975" y="207169"/>
                  </a:lnTo>
                  <a:lnTo>
                    <a:pt x="269081" y="188119"/>
                  </a:lnTo>
                  <a:lnTo>
                    <a:pt x="371475" y="173832"/>
                  </a:lnTo>
                  <a:lnTo>
                    <a:pt x="557212" y="166688"/>
                  </a:lnTo>
                  <a:lnTo>
                    <a:pt x="581025" y="173832"/>
                  </a:lnTo>
                  <a:lnTo>
                    <a:pt x="611981" y="180975"/>
                  </a:lnTo>
                  <a:lnTo>
                    <a:pt x="681037" y="188119"/>
                  </a:lnTo>
                  <a:cubicBezTo>
                    <a:pt x="739769" y="192946"/>
                    <a:pt x="798320" y="202407"/>
                    <a:pt x="857250" y="202407"/>
                  </a:cubicBezTo>
                  <a:lnTo>
                    <a:pt x="1383506" y="216694"/>
                  </a:lnTo>
                  <a:lnTo>
                    <a:pt x="2055019" y="211932"/>
                  </a:lnTo>
                  <a:lnTo>
                    <a:pt x="2455069" y="209550"/>
                  </a:lnTo>
                  <a:lnTo>
                    <a:pt x="2509837" y="195263"/>
                  </a:lnTo>
                  <a:lnTo>
                    <a:pt x="2569369" y="173832"/>
                  </a:lnTo>
                  <a:lnTo>
                    <a:pt x="2616994" y="150019"/>
                  </a:lnTo>
                  <a:lnTo>
                    <a:pt x="2664619" y="114300"/>
                  </a:lnTo>
                  <a:lnTo>
                    <a:pt x="2695575" y="83344"/>
                  </a:lnTo>
                  <a:lnTo>
                    <a:pt x="2712244" y="52388"/>
                  </a:lnTo>
                  <a:lnTo>
                    <a:pt x="2747962" y="21432"/>
                  </a:lnTo>
                  <a:lnTo>
                    <a:pt x="2776537" y="2382"/>
                  </a:lnTo>
                  <a:lnTo>
                    <a:pt x="2793206" y="0"/>
                  </a:lnTo>
                  <a:lnTo>
                    <a:pt x="2805112" y="2382"/>
                  </a:lnTo>
                  <a:lnTo>
                    <a:pt x="2814637" y="14288"/>
                  </a:lnTo>
                  <a:lnTo>
                    <a:pt x="2817019" y="61913"/>
                  </a:lnTo>
                  <a:lnTo>
                    <a:pt x="2802731" y="138113"/>
                  </a:lnTo>
                  <a:lnTo>
                    <a:pt x="2776537" y="190500"/>
                  </a:lnTo>
                  <a:lnTo>
                    <a:pt x="2707481" y="302419"/>
                  </a:lnTo>
                  <a:lnTo>
                    <a:pt x="2628900" y="402432"/>
                  </a:lnTo>
                  <a:lnTo>
                    <a:pt x="2574131" y="466725"/>
                  </a:lnTo>
                  <a:lnTo>
                    <a:pt x="2536031" y="497682"/>
                  </a:lnTo>
                  <a:lnTo>
                    <a:pt x="2509837" y="511969"/>
                  </a:lnTo>
                  <a:lnTo>
                    <a:pt x="2486025" y="519113"/>
                  </a:lnTo>
                  <a:lnTo>
                    <a:pt x="2455069" y="514350"/>
                  </a:lnTo>
                  <a:lnTo>
                    <a:pt x="2416969" y="497682"/>
                  </a:lnTo>
                  <a:lnTo>
                    <a:pt x="2383631" y="483394"/>
                  </a:lnTo>
                  <a:lnTo>
                    <a:pt x="2340769" y="469107"/>
                  </a:lnTo>
                  <a:lnTo>
                    <a:pt x="2271712" y="457200"/>
                  </a:lnTo>
                  <a:lnTo>
                    <a:pt x="2133600" y="452438"/>
                  </a:lnTo>
                  <a:lnTo>
                    <a:pt x="135255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205F9554-E3E7-4CDB-987B-E39AACEBE0F5}"/>
                </a:ext>
              </a:extLst>
            </p:cNvPr>
            <p:cNvSpPr/>
            <p:nvPr/>
          </p:nvSpPr>
          <p:spPr>
            <a:xfrm rot="16200000">
              <a:off x="3151982" y="3685381"/>
              <a:ext cx="3314700" cy="830263"/>
            </a:xfrm>
            <a:custGeom>
              <a:avLst/>
              <a:gdLst>
                <a:gd name="connsiteX0" fmla="*/ 1944182 w 3314339"/>
                <a:gd name="connsiteY0" fmla="*/ 752865 h 830748"/>
                <a:gd name="connsiteX1" fmla="*/ 1736495 w 3314339"/>
                <a:gd name="connsiteY1" fmla="*/ 738443 h 830748"/>
                <a:gd name="connsiteX2" fmla="*/ 1600921 w 3314339"/>
                <a:gd name="connsiteY2" fmla="*/ 721135 h 830748"/>
                <a:gd name="connsiteX3" fmla="*/ 1410541 w 3314339"/>
                <a:gd name="connsiteY3" fmla="*/ 689405 h 830748"/>
                <a:gd name="connsiteX4" fmla="*/ 1295160 w 3314339"/>
                <a:gd name="connsiteY4" fmla="*/ 666329 h 830748"/>
                <a:gd name="connsiteX5" fmla="*/ 1124972 w 3314339"/>
                <a:gd name="connsiteY5" fmla="*/ 623061 h 830748"/>
                <a:gd name="connsiteX6" fmla="*/ 946130 w 3314339"/>
                <a:gd name="connsiteY6" fmla="*/ 571139 h 830748"/>
                <a:gd name="connsiteX7" fmla="*/ 721136 w 3314339"/>
                <a:gd name="connsiteY7" fmla="*/ 481718 h 830748"/>
                <a:gd name="connsiteX8" fmla="*/ 490372 w 3314339"/>
                <a:gd name="connsiteY8" fmla="*/ 369221 h 830748"/>
                <a:gd name="connsiteX9" fmla="*/ 369221 w 3314339"/>
                <a:gd name="connsiteY9" fmla="*/ 297108 h 830748"/>
                <a:gd name="connsiteX10" fmla="*/ 207687 w 3314339"/>
                <a:gd name="connsiteY10" fmla="*/ 196149 h 830748"/>
                <a:gd name="connsiteX11" fmla="*/ 63460 w 3314339"/>
                <a:gd name="connsiteY11" fmla="*/ 98074 h 830748"/>
                <a:gd name="connsiteX12" fmla="*/ 17307 w 3314339"/>
                <a:gd name="connsiteY12" fmla="*/ 57691 h 830748"/>
                <a:gd name="connsiteX13" fmla="*/ 0 w 3314339"/>
                <a:gd name="connsiteY13" fmla="*/ 28845 h 830748"/>
                <a:gd name="connsiteX14" fmla="*/ 2885 w 3314339"/>
                <a:gd name="connsiteY14" fmla="*/ 11538 h 830748"/>
                <a:gd name="connsiteX15" fmla="*/ 20192 w 3314339"/>
                <a:gd name="connsiteY15" fmla="*/ 0 h 830748"/>
                <a:gd name="connsiteX16" fmla="*/ 80767 w 3314339"/>
                <a:gd name="connsiteY16" fmla="*/ 11538 h 830748"/>
                <a:gd name="connsiteX17" fmla="*/ 265378 w 3314339"/>
                <a:gd name="connsiteY17" fmla="*/ 95190 h 830748"/>
                <a:gd name="connsiteX18" fmla="*/ 432681 w 3314339"/>
                <a:gd name="connsiteY18" fmla="*/ 178841 h 830748"/>
                <a:gd name="connsiteX19" fmla="*/ 657676 w 3314339"/>
                <a:gd name="connsiteY19" fmla="*/ 271147 h 830748"/>
                <a:gd name="connsiteX20" fmla="*/ 894208 w 3314339"/>
                <a:gd name="connsiteY20" fmla="*/ 354799 h 830748"/>
                <a:gd name="connsiteX21" fmla="*/ 1073050 w 3314339"/>
                <a:gd name="connsiteY21" fmla="*/ 403836 h 830748"/>
                <a:gd name="connsiteX22" fmla="*/ 1225931 w 3314339"/>
                <a:gd name="connsiteY22" fmla="*/ 435566 h 830748"/>
                <a:gd name="connsiteX23" fmla="*/ 1453809 w 3314339"/>
                <a:gd name="connsiteY23" fmla="*/ 473065 h 830748"/>
                <a:gd name="connsiteX24" fmla="*/ 1701880 w 3314339"/>
                <a:gd name="connsiteY24" fmla="*/ 501910 h 830748"/>
                <a:gd name="connsiteX25" fmla="*/ 2169176 w 3314339"/>
                <a:gd name="connsiteY25" fmla="*/ 524987 h 830748"/>
                <a:gd name="connsiteX26" fmla="*/ 2613396 w 3314339"/>
                <a:gd name="connsiteY26" fmla="*/ 533640 h 830748"/>
                <a:gd name="connsiteX27" fmla="*/ 2948003 w 3314339"/>
                <a:gd name="connsiteY27" fmla="*/ 527871 h 830748"/>
                <a:gd name="connsiteX28" fmla="*/ 3048962 w 3314339"/>
                <a:gd name="connsiteY28" fmla="*/ 519217 h 830748"/>
                <a:gd name="connsiteX29" fmla="*/ 3092230 w 3314339"/>
                <a:gd name="connsiteY29" fmla="*/ 507679 h 830748"/>
                <a:gd name="connsiteX30" fmla="*/ 3141267 w 3314339"/>
                <a:gd name="connsiteY30" fmla="*/ 487487 h 830748"/>
                <a:gd name="connsiteX31" fmla="*/ 3184535 w 3314339"/>
                <a:gd name="connsiteY31" fmla="*/ 458642 h 830748"/>
                <a:gd name="connsiteX32" fmla="*/ 3219150 w 3314339"/>
                <a:gd name="connsiteY32" fmla="*/ 424028 h 830748"/>
                <a:gd name="connsiteX33" fmla="*/ 3256649 w 3314339"/>
                <a:gd name="connsiteY33" fmla="*/ 383644 h 830748"/>
                <a:gd name="connsiteX34" fmla="*/ 3279725 w 3314339"/>
                <a:gd name="connsiteY34" fmla="*/ 363452 h 830748"/>
                <a:gd name="connsiteX35" fmla="*/ 3297032 w 3314339"/>
                <a:gd name="connsiteY35" fmla="*/ 360568 h 830748"/>
                <a:gd name="connsiteX36" fmla="*/ 3308570 w 3314339"/>
                <a:gd name="connsiteY36" fmla="*/ 363452 h 830748"/>
                <a:gd name="connsiteX37" fmla="*/ 3314339 w 3314339"/>
                <a:gd name="connsiteY37" fmla="*/ 372106 h 830748"/>
                <a:gd name="connsiteX38" fmla="*/ 3314339 w 3314339"/>
                <a:gd name="connsiteY38" fmla="*/ 412489 h 830748"/>
                <a:gd name="connsiteX39" fmla="*/ 3297032 w 3314339"/>
                <a:gd name="connsiteY39" fmla="*/ 481718 h 830748"/>
                <a:gd name="connsiteX40" fmla="*/ 3236457 w 3314339"/>
                <a:gd name="connsiteY40" fmla="*/ 623061 h 830748"/>
                <a:gd name="connsiteX41" fmla="*/ 3207611 w 3314339"/>
                <a:gd name="connsiteY41" fmla="*/ 706713 h 830748"/>
                <a:gd name="connsiteX42" fmla="*/ 3155690 w 3314339"/>
                <a:gd name="connsiteY42" fmla="*/ 804787 h 830748"/>
                <a:gd name="connsiteX43" fmla="*/ 3129729 w 3314339"/>
                <a:gd name="connsiteY43" fmla="*/ 830748 h 830748"/>
                <a:gd name="connsiteX44" fmla="*/ 3112421 w 3314339"/>
                <a:gd name="connsiteY44" fmla="*/ 830748 h 830748"/>
                <a:gd name="connsiteX45" fmla="*/ 3083576 w 3314339"/>
                <a:gd name="connsiteY45" fmla="*/ 822094 h 830748"/>
                <a:gd name="connsiteX46" fmla="*/ 3066269 w 3314339"/>
                <a:gd name="connsiteY46" fmla="*/ 801903 h 830748"/>
                <a:gd name="connsiteX47" fmla="*/ 3014347 w 3314339"/>
                <a:gd name="connsiteY47" fmla="*/ 781711 h 830748"/>
                <a:gd name="connsiteX48" fmla="*/ 2852813 w 3314339"/>
                <a:gd name="connsiteY48" fmla="*/ 773057 h 830748"/>
                <a:gd name="connsiteX49" fmla="*/ 2581666 w 3314339"/>
                <a:gd name="connsiteY49" fmla="*/ 770173 h 830748"/>
                <a:gd name="connsiteX50" fmla="*/ 1944182 w 3314339"/>
                <a:gd name="connsiteY50" fmla="*/ 752865 h 83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4339" h="830748">
                  <a:moveTo>
                    <a:pt x="1944182" y="752865"/>
                  </a:moveTo>
                  <a:lnTo>
                    <a:pt x="1736495" y="738443"/>
                  </a:lnTo>
                  <a:lnTo>
                    <a:pt x="1600921" y="721135"/>
                  </a:lnTo>
                  <a:lnTo>
                    <a:pt x="1410541" y="689405"/>
                  </a:lnTo>
                  <a:lnTo>
                    <a:pt x="1295160" y="666329"/>
                  </a:lnTo>
                  <a:lnTo>
                    <a:pt x="1124972" y="623061"/>
                  </a:lnTo>
                  <a:lnTo>
                    <a:pt x="946130" y="571139"/>
                  </a:lnTo>
                  <a:lnTo>
                    <a:pt x="721136" y="481718"/>
                  </a:lnTo>
                  <a:lnTo>
                    <a:pt x="490372" y="369221"/>
                  </a:lnTo>
                  <a:lnTo>
                    <a:pt x="369221" y="297108"/>
                  </a:lnTo>
                  <a:lnTo>
                    <a:pt x="207687" y="196149"/>
                  </a:lnTo>
                  <a:lnTo>
                    <a:pt x="63460" y="98074"/>
                  </a:lnTo>
                  <a:lnTo>
                    <a:pt x="17307" y="57691"/>
                  </a:lnTo>
                  <a:lnTo>
                    <a:pt x="0" y="28845"/>
                  </a:lnTo>
                  <a:lnTo>
                    <a:pt x="2885" y="11538"/>
                  </a:lnTo>
                  <a:lnTo>
                    <a:pt x="20192" y="0"/>
                  </a:lnTo>
                  <a:lnTo>
                    <a:pt x="80767" y="11538"/>
                  </a:lnTo>
                  <a:lnTo>
                    <a:pt x="265378" y="95190"/>
                  </a:lnTo>
                  <a:lnTo>
                    <a:pt x="432681" y="178841"/>
                  </a:lnTo>
                  <a:lnTo>
                    <a:pt x="657676" y="271147"/>
                  </a:lnTo>
                  <a:lnTo>
                    <a:pt x="894208" y="354799"/>
                  </a:lnTo>
                  <a:lnTo>
                    <a:pt x="1073050" y="403836"/>
                  </a:lnTo>
                  <a:lnTo>
                    <a:pt x="1225931" y="435566"/>
                  </a:lnTo>
                  <a:lnTo>
                    <a:pt x="1453809" y="473065"/>
                  </a:lnTo>
                  <a:lnTo>
                    <a:pt x="1701880" y="501910"/>
                  </a:lnTo>
                  <a:lnTo>
                    <a:pt x="2169176" y="524987"/>
                  </a:lnTo>
                  <a:lnTo>
                    <a:pt x="2613396" y="533640"/>
                  </a:lnTo>
                  <a:lnTo>
                    <a:pt x="2948003" y="527871"/>
                  </a:lnTo>
                  <a:lnTo>
                    <a:pt x="3048962" y="519217"/>
                  </a:lnTo>
                  <a:lnTo>
                    <a:pt x="3092230" y="507679"/>
                  </a:lnTo>
                  <a:lnTo>
                    <a:pt x="3141267" y="487487"/>
                  </a:lnTo>
                  <a:lnTo>
                    <a:pt x="3184535" y="458642"/>
                  </a:lnTo>
                  <a:lnTo>
                    <a:pt x="3219150" y="424028"/>
                  </a:lnTo>
                  <a:lnTo>
                    <a:pt x="3256649" y="383644"/>
                  </a:lnTo>
                  <a:lnTo>
                    <a:pt x="3279725" y="363452"/>
                  </a:lnTo>
                  <a:lnTo>
                    <a:pt x="3297032" y="360568"/>
                  </a:lnTo>
                  <a:lnTo>
                    <a:pt x="3308570" y="363452"/>
                  </a:lnTo>
                  <a:lnTo>
                    <a:pt x="3314339" y="372106"/>
                  </a:lnTo>
                  <a:lnTo>
                    <a:pt x="3314339" y="412489"/>
                  </a:lnTo>
                  <a:lnTo>
                    <a:pt x="3297032" y="481718"/>
                  </a:lnTo>
                  <a:lnTo>
                    <a:pt x="3236457" y="623061"/>
                  </a:lnTo>
                  <a:lnTo>
                    <a:pt x="3207611" y="706713"/>
                  </a:lnTo>
                  <a:lnTo>
                    <a:pt x="3155690" y="804787"/>
                  </a:lnTo>
                  <a:lnTo>
                    <a:pt x="3129729" y="830748"/>
                  </a:lnTo>
                  <a:lnTo>
                    <a:pt x="3112421" y="830748"/>
                  </a:lnTo>
                  <a:lnTo>
                    <a:pt x="3083576" y="822094"/>
                  </a:lnTo>
                  <a:lnTo>
                    <a:pt x="3066269" y="801903"/>
                  </a:lnTo>
                  <a:lnTo>
                    <a:pt x="3014347" y="781711"/>
                  </a:lnTo>
                  <a:lnTo>
                    <a:pt x="2852813" y="773057"/>
                  </a:lnTo>
                  <a:lnTo>
                    <a:pt x="2581666" y="770173"/>
                  </a:lnTo>
                  <a:lnTo>
                    <a:pt x="1944182" y="7528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775B6F9C-8453-4CED-8013-1150C60D72B3}"/>
                </a:ext>
              </a:extLst>
            </p:cNvPr>
            <p:cNvSpPr/>
            <p:nvPr/>
          </p:nvSpPr>
          <p:spPr>
            <a:xfrm rot="16200000">
              <a:off x="4652169" y="3585369"/>
              <a:ext cx="4454525" cy="623887"/>
            </a:xfrm>
            <a:custGeom>
              <a:avLst/>
              <a:gdLst>
                <a:gd name="connsiteX0" fmla="*/ 2293620 w 4453890"/>
                <a:gd name="connsiteY0" fmla="*/ 544830 h 624840"/>
                <a:gd name="connsiteX1" fmla="*/ 1661160 w 4453890"/>
                <a:gd name="connsiteY1" fmla="*/ 544830 h 624840"/>
                <a:gd name="connsiteX2" fmla="*/ 1009650 w 4453890"/>
                <a:gd name="connsiteY2" fmla="*/ 544830 h 624840"/>
                <a:gd name="connsiteX3" fmla="*/ 636270 w 4453890"/>
                <a:gd name="connsiteY3" fmla="*/ 544830 h 624840"/>
                <a:gd name="connsiteX4" fmla="*/ 525780 w 4453890"/>
                <a:gd name="connsiteY4" fmla="*/ 537210 h 624840"/>
                <a:gd name="connsiteX5" fmla="*/ 373380 w 4453890"/>
                <a:gd name="connsiteY5" fmla="*/ 514350 h 624840"/>
                <a:gd name="connsiteX6" fmla="*/ 217170 w 4453890"/>
                <a:gd name="connsiteY6" fmla="*/ 480060 h 624840"/>
                <a:gd name="connsiteX7" fmla="*/ 99060 w 4453890"/>
                <a:gd name="connsiteY7" fmla="*/ 449580 h 624840"/>
                <a:gd name="connsiteX8" fmla="*/ 38100 w 4453890"/>
                <a:gd name="connsiteY8" fmla="*/ 426720 h 624840"/>
                <a:gd name="connsiteX9" fmla="*/ 3810 w 4453890"/>
                <a:gd name="connsiteY9" fmla="*/ 403860 h 624840"/>
                <a:gd name="connsiteX10" fmla="*/ 0 w 4453890"/>
                <a:gd name="connsiteY10" fmla="*/ 377190 h 624840"/>
                <a:gd name="connsiteX11" fmla="*/ 15240 w 4453890"/>
                <a:gd name="connsiteY11" fmla="*/ 354330 h 624840"/>
                <a:gd name="connsiteX12" fmla="*/ 91440 w 4453890"/>
                <a:gd name="connsiteY12" fmla="*/ 327660 h 624840"/>
                <a:gd name="connsiteX13" fmla="*/ 205740 w 4453890"/>
                <a:gd name="connsiteY13" fmla="*/ 300990 h 624840"/>
                <a:gd name="connsiteX14" fmla="*/ 346710 w 4453890"/>
                <a:gd name="connsiteY14" fmla="*/ 285750 h 624840"/>
                <a:gd name="connsiteX15" fmla="*/ 510540 w 4453890"/>
                <a:gd name="connsiteY15" fmla="*/ 278130 h 624840"/>
                <a:gd name="connsiteX16" fmla="*/ 762000 w 4453890"/>
                <a:gd name="connsiteY16" fmla="*/ 278130 h 624840"/>
                <a:gd name="connsiteX17" fmla="*/ 1203960 w 4453890"/>
                <a:gd name="connsiteY17" fmla="*/ 278130 h 624840"/>
                <a:gd name="connsiteX18" fmla="*/ 1524000 w 4453890"/>
                <a:gd name="connsiteY18" fmla="*/ 281940 h 624840"/>
                <a:gd name="connsiteX19" fmla="*/ 2244090 w 4453890"/>
                <a:gd name="connsiteY19" fmla="*/ 274320 h 624840"/>
                <a:gd name="connsiteX20" fmla="*/ 2929890 w 4453890"/>
                <a:gd name="connsiteY20" fmla="*/ 274320 h 624840"/>
                <a:gd name="connsiteX21" fmla="*/ 3638550 w 4453890"/>
                <a:gd name="connsiteY21" fmla="*/ 278130 h 624840"/>
                <a:gd name="connsiteX22" fmla="*/ 3905250 w 4453890"/>
                <a:gd name="connsiteY22" fmla="*/ 274320 h 624840"/>
                <a:gd name="connsiteX23" fmla="*/ 4011930 w 4453890"/>
                <a:gd name="connsiteY23" fmla="*/ 266700 h 624840"/>
                <a:gd name="connsiteX24" fmla="*/ 4084320 w 4453890"/>
                <a:gd name="connsiteY24" fmla="*/ 255270 h 624840"/>
                <a:gd name="connsiteX25" fmla="*/ 4145280 w 4453890"/>
                <a:gd name="connsiteY25" fmla="*/ 236220 h 624840"/>
                <a:gd name="connsiteX26" fmla="*/ 4194810 w 4453890"/>
                <a:gd name="connsiteY26" fmla="*/ 209550 h 624840"/>
                <a:gd name="connsiteX27" fmla="*/ 4236720 w 4453890"/>
                <a:gd name="connsiteY27" fmla="*/ 182880 h 624840"/>
                <a:gd name="connsiteX28" fmla="*/ 4290060 w 4453890"/>
                <a:gd name="connsiteY28" fmla="*/ 133350 h 624840"/>
                <a:gd name="connsiteX29" fmla="*/ 4335780 w 4453890"/>
                <a:gd name="connsiteY29" fmla="*/ 83820 h 624840"/>
                <a:gd name="connsiteX30" fmla="*/ 4381500 w 4453890"/>
                <a:gd name="connsiteY30" fmla="*/ 34290 h 624840"/>
                <a:gd name="connsiteX31" fmla="*/ 4404360 w 4453890"/>
                <a:gd name="connsiteY31" fmla="*/ 7620 h 624840"/>
                <a:gd name="connsiteX32" fmla="*/ 4423410 w 4453890"/>
                <a:gd name="connsiteY32" fmla="*/ 0 h 624840"/>
                <a:gd name="connsiteX33" fmla="*/ 4438650 w 4453890"/>
                <a:gd name="connsiteY33" fmla="*/ 3810 h 624840"/>
                <a:gd name="connsiteX34" fmla="*/ 4450080 w 4453890"/>
                <a:gd name="connsiteY34" fmla="*/ 26670 h 624840"/>
                <a:gd name="connsiteX35" fmla="*/ 4453890 w 4453890"/>
                <a:gd name="connsiteY35" fmla="*/ 80010 h 624840"/>
                <a:gd name="connsiteX36" fmla="*/ 4446270 w 4453890"/>
                <a:gd name="connsiteY36" fmla="*/ 125730 h 624840"/>
                <a:gd name="connsiteX37" fmla="*/ 4415790 w 4453890"/>
                <a:gd name="connsiteY37" fmla="*/ 251460 h 624840"/>
                <a:gd name="connsiteX38" fmla="*/ 4351020 w 4453890"/>
                <a:gd name="connsiteY38" fmla="*/ 411480 h 624840"/>
                <a:gd name="connsiteX39" fmla="*/ 4297680 w 4453890"/>
                <a:gd name="connsiteY39" fmla="*/ 533400 h 624840"/>
                <a:gd name="connsiteX40" fmla="*/ 4244340 w 4453890"/>
                <a:gd name="connsiteY40" fmla="*/ 598170 h 624840"/>
                <a:gd name="connsiteX41" fmla="*/ 4210050 w 4453890"/>
                <a:gd name="connsiteY41" fmla="*/ 621030 h 624840"/>
                <a:gd name="connsiteX42" fmla="*/ 4187190 w 4453890"/>
                <a:gd name="connsiteY42" fmla="*/ 624840 h 624840"/>
                <a:gd name="connsiteX43" fmla="*/ 4160520 w 4453890"/>
                <a:gd name="connsiteY43" fmla="*/ 617220 h 624840"/>
                <a:gd name="connsiteX44" fmla="*/ 4118610 w 4453890"/>
                <a:gd name="connsiteY44" fmla="*/ 594360 h 624840"/>
                <a:gd name="connsiteX45" fmla="*/ 4072890 w 4453890"/>
                <a:gd name="connsiteY45" fmla="*/ 571500 h 624840"/>
                <a:gd name="connsiteX46" fmla="*/ 3985260 w 4453890"/>
                <a:gd name="connsiteY46" fmla="*/ 544830 h 624840"/>
                <a:gd name="connsiteX47" fmla="*/ 3669030 w 4453890"/>
                <a:gd name="connsiteY47" fmla="*/ 544830 h 624840"/>
                <a:gd name="connsiteX48" fmla="*/ 2293620 w 4453890"/>
                <a:gd name="connsiteY48" fmla="*/ 544830 h 6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3890" h="624840">
                  <a:moveTo>
                    <a:pt x="2293620" y="544830"/>
                  </a:moveTo>
                  <a:lnTo>
                    <a:pt x="1661160" y="544830"/>
                  </a:lnTo>
                  <a:lnTo>
                    <a:pt x="1009650" y="544830"/>
                  </a:lnTo>
                  <a:lnTo>
                    <a:pt x="636270" y="544830"/>
                  </a:lnTo>
                  <a:lnTo>
                    <a:pt x="525780" y="537210"/>
                  </a:lnTo>
                  <a:lnTo>
                    <a:pt x="373380" y="514350"/>
                  </a:lnTo>
                  <a:lnTo>
                    <a:pt x="217170" y="480060"/>
                  </a:lnTo>
                  <a:lnTo>
                    <a:pt x="99060" y="449580"/>
                  </a:lnTo>
                  <a:lnTo>
                    <a:pt x="38100" y="426720"/>
                  </a:lnTo>
                  <a:lnTo>
                    <a:pt x="3810" y="403860"/>
                  </a:lnTo>
                  <a:lnTo>
                    <a:pt x="0" y="377190"/>
                  </a:lnTo>
                  <a:lnTo>
                    <a:pt x="15240" y="354330"/>
                  </a:lnTo>
                  <a:lnTo>
                    <a:pt x="91440" y="327660"/>
                  </a:lnTo>
                  <a:lnTo>
                    <a:pt x="205740" y="300990"/>
                  </a:lnTo>
                  <a:lnTo>
                    <a:pt x="346710" y="285750"/>
                  </a:lnTo>
                  <a:lnTo>
                    <a:pt x="510540" y="278130"/>
                  </a:lnTo>
                  <a:lnTo>
                    <a:pt x="762000" y="278130"/>
                  </a:lnTo>
                  <a:lnTo>
                    <a:pt x="1203960" y="278130"/>
                  </a:lnTo>
                  <a:lnTo>
                    <a:pt x="1524000" y="281940"/>
                  </a:lnTo>
                  <a:lnTo>
                    <a:pt x="2244090" y="274320"/>
                  </a:lnTo>
                  <a:lnTo>
                    <a:pt x="2929890" y="274320"/>
                  </a:lnTo>
                  <a:lnTo>
                    <a:pt x="3638550" y="278130"/>
                  </a:lnTo>
                  <a:lnTo>
                    <a:pt x="3905250" y="274320"/>
                  </a:lnTo>
                  <a:lnTo>
                    <a:pt x="4011930" y="266700"/>
                  </a:lnTo>
                  <a:lnTo>
                    <a:pt x="4084320" y="255270"/>
                  </a:lnTo>
                  <a:lnTo>
                    <a:pt x="4145280" y="236220"/>
                  </a:lnTo>
                  <a:lnTo>
                    <a:pt x="4194810" y="209550"/>
                  </a:lnTo>
                  <a:lnTo>
                    <a:pt x="4236720" y="182880"/>
                  </a:lnTo>
                  <a:lnTo>
                    <a:pt x="4290060" y="133350"/>
                  </a:lnTo>
                  <a:lnTo>
                    <a:pt x="4335780" y="83820"/>
                  </a:lnTo>
                  <a:lnTo>
                    <a:pt x="4381500" y="34290"/>
                  </a:lnTo>
                  <a:lnTo>
                    <a:pt x="4404360" y="7620"/>
                  </a:lnTo>
                  <a:lnTo>
                    <a:pt x="4423410" y="0"/>
                  </a:lnTo>
                  <a:lnTo>
                    <a:pt x="4438650" y="3810"/>
                  </a:lnTo>
                  <a:lnTo>
                    <a:pt x="4450080" y="26670"/>
                  </a:lnTo>
                  <a:lnTo>
                    <a:pt x="4453890" y="80010"/>
                  </a:lnTo>
                  <a:lnTo>
                    <a:pt x="4446270" y="125730"/>
                  </a:lnTo>
                  <a:lnTo>
                    <a:pt x="4415790" y="251460"/>
                  </a:lnTo>
                  <a:lnTo>
                    <a:pt x="4351020" y="411480"/>
                  </a:lnTo>
                  <a:lnTo>
                    <a:pt x="4297680" y="533400"/>
                  </a:lnTo>
                  <a:lnTo>
                    <a:pt x="4244340" y="598170"/>
                  </a:lnTo>
                  <a:lnTo>
                    <a:pt x="4210050" y="621030"/>
                  </a:lnTo>
                  <a:lnTo>
                    <a:pt x="4187190" y="624840"/>
                  </a:lnTo>
                  <a:lnTo>
                    <a:pt x="4160520" y="617220"/>
                  </a:lnTo>
                  <a:lnTo>
                    <a:pt x="4118610" y="594360"/>
                  </a:lnTo>
                  <a:lnTo>
                    <a:pt x="4072890" y="571500"/>
                  </a:lnTo>
                  <a:lnTo>
                    <a:pt x="3985260" y="544830"/>
                  </a:lnTo>
                  <a:lnTo>
                    <a:pt x="3669030" y="544830"/>
                  </a:lnTo>
                  <a:lnTo>
                    <a:pt x="2293620" y="544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E8076876-A6F3-490C-A774-8975F0930793}"/>
                </a:ext>
              </a:extLst>
            </p:cNvPr>
            <p:cNvSpPr/>
            <p:nvPr/>
          </p:nvSpPr>
          <p:spPr>
            <a:xfrm>
              <a:off x="2943225" y="4275138"/>
              <a:ext cx="1419225" cy="1162050"/>
            </a:xfrm>
            <a:custGeom>
              <a:avLst/>
              <a:gdLst>
                <a:gd name="connsiteX0" fmla="*/ 373856 w 1419225"/>
                <a:gd name="connsiteY0" fmla="*/ 395287 h 1162050"/>
                <a:gd name="connsiteX1" fmla="*/ 80963 w 1419225"/>
                <a:gd name="connsiteY1" fmla="*/ 469106 h 1162050"/>
                <a:gd name="connsiteX2" fmla="*/ 0 w 1419225"/>
                <a:gd name="connsiteY2" fmla="*/ 304800 h 1162050"/>
                <a:gd name="connsiteX3" fmla="*/ 111919 w 1419225"/>
                <a:gd name="connsiteY3" fmla="*/ 285750 h 1162050"/>
                <a:gd name="connsiteX4" fmla="*/ 383381 w 1419225"/>
                <a:gd name="connsiteY4" fmla="*/ 211931 h 1162050"/>
                <a:gd name="connsiteX5" fmla="*/ 745331 w 1419225"/>
                <a:gd name="connsiteY5" fmla="*/ 114300 h 1162050"/>
                <a:gd name="connsiteX6" fmla="*/ 914400 w 1419225"/>
                <a:gd name="connsiteY6" fmla="*/ 69056 h 1162050"/>
                <a:gd name="connsiteX7" fmla="*/ 966788 w 1419225"/>
                <a:gd name="connsiteY7" fmla="*/ 35719 h 1162050"/>
                <a:gd name="connsiteX8" fmla="*/ 1014413 w 1419225"/>
                <a:gd name="connsiteY8" fmla="*/ 11906 h 1162050"/>
                <a:gd name="connsiteX9" fmla="*/ 1047750 w 1419225"/>
                <a:gd name="connsiteY9" fmla="*/ 0 h 1162050"/>
                <a:gd name="connsiteX10" fmla="*/ 1069181 w 1419225"/>
                <a:gd name="connsiteY10" fmla="*/ 0 h 1162050"/>
                <a:gd name="connsiteX11" fmla="*/ 1107281 w 1419225"/>
                <a:gd name="connsiteY11" fmla="*/ 14287 h 1162050"/>
                <a:gd name="connsiteX12" fmla="*/ 1207294 w 1419225"/>
                <a:gd name="connsiteY12" fmla="*/ 78581 h 1162050"/>
                <a:gd name="connsiteX13" fmla="*/ 1307306 w 1419225"/>
                <a:gd name="connsiteY13" fmla="*/ 150019 h 1162050"/>
                <a:gd name="connsiteX14" fmla="*/ 1385888 w 1419225"/>
                <a:gd name="connsiteY14" fmla="*/ 211931 h 1162050"/>
                <a:gd name="connsiteX15" fmla="*/ 1402556 w 1419225"/>
                <a:gd name="connsiteY15" fmla="*/ 233362 h 1162050"/>
                <a:gd name="connsiteX16" fmla="*/ 1412081 w 1419225"/>
                <a:gd name="connsiteY16" fmla="*/ 247650 h 1162050"/>
                <a:gd name="connsiteX17" fmla="*/ 1419225 w 1419225"/>
                <a:gd name="connsiteY17" fmla="*/ 269081 h 1162050"/>
                <a:gd name="connsiteX18" fmla="*/ 1416844 w 1419225"/>
                <a:gd name="connsiteY18" fmla="*/ 285750 h 1162050"/>
                <a:gd name="connsiteX19" fmla="*/ 1402556 w 1419225"/>
                <a:gd name="connsiteY19" fmla="*/ 311944 h 1162050"/>
                <a:gd name="connsiteX20" fmla="*/ 1381125 w 1419225"/>
                <a:gd name="connsiteY20" fmla="*/ 333375 h 1162050"/>
                <a:gd name="connsiteX21" fmla="*/ 1357313 w 1419225"/>
                <a:gd name="connsiteY21" fmla="*/ 361950 h 1162050"/>
                <a:gd name="connsiteX22" fmla="*/ 1340644 w 1419225"/>
                <a:gd name="connsiteY22" fmla="*/ 400050 h 1162050"/>
                <a:gd name="connsiteX23" fmla="*/ 1281113 w 1419225"/>
                <a:gd name="connsiteY23" fmla="*/ 588169 h 1162050"/>
                <a:gd name="connsiteX24" fmla="*/ 1226344 w 1419225"/>
                <a:gd name="connsiteY24" fmla="*/ 828675 h 1162050"/>
                <a:gd name="connsiteX25" fmla="*/ 1204913 w 1419225"/>
                <a:gd name="connsiteY25" fmla="*/ 966787 h 1162050"/>
                <a:gd name="connsiteX26" fmla="*/ 1185863 w 1419225"/>
                <a:gd name="connsiteY26" fmla="*/ 1057275 h 1162050"/>
                <a:gd name="connsiteX27" fmla="*/ 1173956 w 1419225"/>
                <a:gd name="connsiteY27" fmla="*/ 1081087 h 1162050"/>
                <a:gd name="connsiteX28" fmla="*/ 1145381 w 1419225"/>
                <a:gd name="connsiteY28" fmla="*/ 1116806 h 1162050"/>
                <a:gd name="connsiteX29" fmla="*/ 1104900 w 1419225"/>
                <a:gd name="connsiteY29" fmla="*/ 1138237 h 1162050"/>
                <a:gd name="connsiteX30" fmla="*/ 1071563 w 1419225"/>
                <a:gd name="connsiteY30" fmla="*/ 1154906 h 1162050"/>
                <a:gd name="connsiteX31" fmla="*/ 1047750 w 1419225"/>
                <a:gd name="connsiteY31" fmla="*/ 1162050 h 1162050"/>
                <a:gd name="connsiteX32" fmla="*/ 1012031 w 1419225"/>
                <a:gd name="connsiteY32" fmla="*/ 1150144 h 1162050"/>
                <a:gd name="connsiteX33" fmla="*/ 985838 w 1419225"/>
                <a:gd name="connsiteY33" fmla="*/ 1126331 h 1162050"/>
                <a:gd name="connsiteX34" fmla="*/ 954881 w 1419225"/>
                <a:gd name="connsiteY34" fmla="*/ 1085850 h 1162050"/>
                <a:gd name="connsiteX35" fmla="*/ 957263 w 1419225"/>
                <a:gd name="connsiteY35" fmla="*/ 892969 h 1162050"/>
                <a:gd name="connsiteX36" fmla="*/ 1014413 w 1419225"/>
                <a:gd name="connsiteY36" fmla="*/ 559594 h 1162050"/>
                <a:gd name="connsiteX37" fmla="*/ 1047750 w 1419225"/>
                <a:gd name="connsiteY37" fmla="*/ 302419 h 1162050"/>
                <a:gd name="connsiteX38" fmla="*/ 1042988 w 1419225"/>
                <a:gd name="connsiteY38" fmla="*/ 278606 h 1162050"/>
                <a:gd name="connsiteX39" fmla="*/ 1038225 w 1419225"/>
                <a:gd name="connsiteY39" fmla="*/ 264319 h 1162050"/>
                <a:gd name="connsiteX40" fmla="*/ 1023938 w 1419225"/>
                <a:gd name="connsiteY40" fmla="*/ 254794 h 1162050"/>
                <a:gd name="connsiteX41" fmla="*/ 997744 w 1419225"/>
                <a:gd name="connsiteY41" fmla="*/ 247650 h 1162050"/>
                <a:gd name="connsiteX42" fmla="*/ 957263 w 1419225"/>
                <a:gd name="connsiteY42" fmla="*/ 247650 h 1162050"/>
                <a:gd name="connsiteX43" fmla="*/ 747713 w 1419225"/>
                <a:gd name="connsiteY43" fmla="*/ 297656 h 1162050"/>
                <a:gd name="connsiteX44" fmla="*/ 373856 w 1419225"/>
                <a:gd name="connsiteY44" fmla="*/ 395287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9225" h="1162050">
                  <a:moveTo>
                    <a:pt x="373856" y="395287"/>
                  </a:moveTo>
                  <a:lnTo>
                    <a:pt x="80963" y="469106"/>
                  </a:lnTo>
                  <a:lnTo>
                    <a:pt x="0" y="304800"/>
                  </a:lnTo>
                  <a:lnTo>
                    <a:pt x="111919" y="285750"/>
                  </a:lnTo>
                  <a:lnTo>
                    <a:pt x="383381" y="211931"/>
                  </a:lnTo>
                  <a:lnTo>
                    <a:pt x="745331" y="114300"/>
                  </a:lnTo>
                  <a:lnTo>
                    <a:pt x="914400" y="69056"/>
                  </a:lnTo>
                  <a:lnTo>
                    <a:pt x="966788" y="35719"/>
                  </a:lnTo>
                  <a:lnTo>
                    <a:pt x="1014413" y="11906"/>
                  </a:lnTo>
                  <a:lnTo>
                    <a:pt x="1047750" y="0"/>
                  </a:lnTo>
                  <a:lnTo>
                    <a:pt x="1069181" y="0"/>
                  </a:lnTo>
                  <a:lnTo>
                    <a:pt x="1107281" y="14287"/>
                  </a:lnTo>
                  <a:lnTo>
                    <a:pt x="1207294" y="78581"/>
                  </a:lnTo>
                  <a:lnTo>
                    <a:pt x="1307306" y="150019"/>
                  </a:lnTo>
                  <a:lnTo>
                    <a:pt x="1385888" y="211931"/>
                  </a:lnTo>
                  <a:lnTo>
                    <a:pt x="1402556" y="233362"/>
                  </a:lnTo>
                  <a:lnTo>
                    <a:pt x="1412081" y="247650"/>
                  </a:lnTo>
                  <a:lnTo>
                    <a:pt x="1419225" y="269081"/>
                  </a:lnTo>
                  <a:cubicBezTo>
                    <a:pt x="1416714" y="284152"/>
                    <a:pt x="1416844" y="278541"/>
                    <a:pt x="1416844" y="285750"/>
                  </a:cubicBezTo>
                  <a:lnTo>
                    <a:pt x="1402556" y="311944"/>
                  </a:lnTo>
                  <a:lnTo>
                    <a:pt x="1381125" y="333375"/>
                  </a:lnTo>
                  <a:lnTo>
                    <a:pt x="1357313" y="361950"/>
                  </a:lnTo>
                  <a:lnTo>
                    <a:pt x="1340644" y="400050"/>
                  </a:lnTo>
                  <a:lnTo>
                    <a:pt x="1281113" y="588169"/>
                  </a:lnTo>
                  <a:lnTo>
                    <a:pt x="1226344" y="828675"/>
                  </a:lnTo>
                  <a:lnTo>
                    <a:pt x="1204913" y="966787"/>
                  </a:lnTo>
                  <a:lnTo>
                    <a:pt x="1185863" y="1057275"/>
                  </a:lnTo>
                  <a:lnTo>
                    <a:pt x="1173956" y="1081087"/>
                  </a:lnTo>
                  <a:lnTo>
                    <a:pt x="1145381" y="1116806"/>
                  </a:lnTo>
                  <a:lnTo>
                    <a:pt x="1104900" y="1138237"/>
                  </a:lnTo>
                  <a:lnTo>
                    <a:pt x="1071563" y="1154906"/>
                  </a:lnTo>
                  <a:lnTo>
                    <a:pt x="1047750" y="1162050"/>
                  </a:lnTo>
                  <a:lnTo>
                    <a:pt x="1012031" y="1150144"/>
                  </a:lnTo>
                  <a:lnTo>
                    <a:pt x="985838" y="1126331"/>
                  </a:lnTo>
                  <a:lnTo>
                    <a:pt x="954881" y="1085850"/>
                  </a:lnTo>
                  <a:lnTo>
                    <a:pt x="957263" y="892969"/>
                  </a:lnTo>
                  <a:lnTo>
                    <a:pt x="1014413" y="559594"/>
                  </a:lnTo>
                  <a:lnTo>
                    <a:pt x="1047750" y="302419"/>
                  </a:lnTo>
                  <a:lnTo>
                    <a:pt x="1042988" y="278606"/>
                  </a:lnTo>
                  <a:lnTo>
                    <a:pt x="1038225" y="264319"/>
                  </a:lnTo>
                  <a:lnTo>
                    <a:pt x="1023938" y="254794"/>
                  </a:lnTo>
                  <a:lnTo>
                    <a:pt x="997744" y="247650"/>
                  </a:lnTo>
                  <a:lnTo>
                    <a:pt x="957263" y="247650"/>
                  </a:lnTo>
                  <a:lnTo>
                    <a:pt x="747713" y="297656"/>
                  </a:lnTo>
                  <a:lnTo>
                    <a:pt x="373856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746DE40C-53C2-46D3-87FC-E5F28EE447B8}"/>
                </a:ext>
              </a:extLst>
            </p:cNvPr>
            <p:cNvSpPr/>
            <p:nvPr/>
          </p:nvSpPr>
          <p:spPr>
            <a:xfrm>
              <a:off x="3179763" y="5153025"/>
              <a:ext cx="795337" cy="371475"/>
            </a:xfrm>
            <a:custGeom>
              <a:avLst/>
              <a:gdLst>
                <a:gd name="connsiteX0" fmla="*/ 347662 w 795337"/>
                <a:gd name="connsiteY0" fmla="*/ 271463 h 371475"/>
                <a:gd name="connsiteX1" fmla="*/ 71437 w 795337"/>
                <a:gd name="connsiteY1" fmla="*/ 371475 h 371475"/>
                <a:gd name="connsiteX2" fmla="*/ 0 w 795337"/>
                <a:gd name="connsiteY2" fmla="*/ 214313 h 371475"/>
                <a:gd name="connsiteX3" fmla="*/ 280987 w 795337"/>
                <a:gd name="connsiteY3" fmla="*/ 128588 h 371475"/>
                <a:gd name="connsiteX4" fmla="*/ 416719 w 795337"/>
                <a:gd name="connsiteY4" fmla="*/ 92869 h 371475"/>
                <a:gd name="connsiteX5" fmla="*/ 535781 w 795337"/>
                <a:gd name="connsiteY5" fmla="*/ 59531 h 371475"/>
                <a:gd name="connsiteX6" fmla="*/ 638175 w 795337"/>
                <a:gd name="connsiteY6" fmla="*/ 35719 h 371475"/>
                <a:gd name="connsiteX7" fmla="*/ 764381 w 795337"/>
                <a:gd name="connsiteY7" fmla="*/ 0 h 371475"/>
                <a:gd name="connsiteX8" fmla="*/ 795337 w 795337"/>
                <a:gd name="connsiteY8" fmla="*/ 204788 h 371475"/>
                <a:gd name="connsiteX9" fmla="*/ 719137 w 795337"/>
                <a:gd name="connsiteY9" fmla="*/ 209550 h 371475"/>
                <a:gd name="connsiteX10" fmla="*/ 676275 w 795337"/>
                <a:gd name="connsiteY10" fmla="*/ 202406 h 371475"/>
                <a:gd name="connsiteX11" fmla="*/ 347662 w 795337"/>
                <a:gd name="connsiteY11" fmla="*/ 2714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337" h="371475">
                  <a:moveTo>
                    <a:pt x="347662" y="271463"/>
                  </a:moveTo>
                  <a:lnTo>
                    <a:pt x="71437" y="371475"/>
                  </a:lnTo>
                  <a:lnTo>
                    <a:pt x="0" y="214313"/>
                  </a:lnTo>
                  <a:lnTo>
                    <a:pt x="280987" y="128588"/>
                  </a:lnTo>
                  <a:lnTo>
                    <a:pt x="416719" y="92869"/>
                  </a:lnTo>
                  <a:lnTo>
                    <a:pt x="535781" y="59531"/>
                  </a:lnTo>
                  <a:lnTo>
                    <a:pt x="638175" y="35719"/>
                  </a:lnTo>
                  <a:lnTo>
                    <a:pt x="764381" y="0"/>
                  </a:lnTo>
                  <a:lnTo>
                    <a:pt x="795337" y="204788"/>
                  </a:lnTo>
                  <a:lnTo>
                    <a:pt x="719137" y="209550"/>
                  </a:lnTo>
                  <a:lnTo>
                    <a:pt x="676275" y="202406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4637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D21559C-F29C-4F9D-9EB2-4B05690F75F9}"/>
              </a:ext>
            </a:extLst>
          </p:cNvPr>
          <p:cNvGrpSpPr/>
          <p:nvPr/>
        </p:nvGrpSpPr>
        <p:grpSpPr>
          <a:xfrm>
            <a:off x="2460625" y="1611313"/>
            <a:ext cx="4730750" cy="4513262"/>
            <a:chOff x="2460625" y="1611313"/>
            <a:chExt cx="4730750" cy="45132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B85416E-BFC6-D745-A38F-CD3175D2A855}"/>
                </a:ext>
              </a:extLst>
            </p:cNvPr>
            <p:cNvSpPr/>
            <p:nvPr/>
          </p:nvSpPr>
          <p:spPr>
            <a:xfrm>
              <a:off x="3119438" y="1611313"/>
              <a:ext cx="1012825" cy="368300"/>
            </a:xfrm>
            <a:custGeom>
              <a:avLst/>
              <a:gdLst>
                <a:gd name="connsiteX0" fmla="*/ 559593 w 1012031"/>
                <a:gd name="connsiteY0" fmla="*/ 328613 h 366713"/>
                <a:gd name="connsiteX1" fmla="*/ 419100 w 1012031"/>
                <a:gd name="connsiteY1" fmla="*/ 290513 h 366713"/>
                <a:gd name="connsiteX2" fmla="*/ 328612 w 1012031"/>
                <a:gd name="connsiteY2" fmla="*/ 261938 h 366713"/>
                <a:gd name="connsiteX3" fmla="*/ 250031 w 1012031"/>
                <a:gd name="connsiteY3" fmla="*/ 230982 h 366713"/>
                <a:gd name="connsiteX4" fmla="*/ 183356 w 1012031"/>
                <a:gd name="connsiteY4" fmla="*/ 195263 h 366713"/>
                <a:gd name="connsiteX5" fmla="*/ 90487 w 1012031"/>
                <a:gd name="connsiteY5" fmla="*/ 133350 h 366713"/>
                <a:gd name="connsiteX6" fmla="*/ 50006 w 1012031"/>
                <a:gd name="connsiteY6" fmla="*/ 100013 h 366713"/>
                <a:gd name="connsiteX7" fmla="*/ 19050 w 1012031"/>
                <a:gd name="connsiteY7" fmla="*/ 69057 h 366713"/>
                <a:gd name="connsiteX8" fmla="*/ 0 w 1012031"/>
                <a:gd name="connsiteY8" fmla="*/ 38100 h 366713"/>
                <a:gd name="connsiteX9" fmla="*/ 0 w 1012031"/>
                <a:gd name="connsiteY9" fmla="*/ 23813 h 366713"/>
                <a:gd name="connsiteX10" fmla="*/ 7143 w 1012031"/>
                <a:gd name="connsiteY10" fmla="*/ 7144 h 366713"/>
                <a:gd name="connsiteX11" fmla="*/ 26193 w 1012031"/>
                <a:gd name="connsiteY11" fmla="*/ 0 h 366713"/>
                <a:gd name="connsiteX12" fmla="*/ 88106 w 1012031"/>
                <a:gd name="connsiteY12" fmla="*/ 11907 h 366713"/>
                <a:gd name="connsiteX13" fmla="*/ 190500 w 1012031"/>
                <a:gd name="connsiteY13" fmla="*/ 40482 h 366713"/>
                <a:gd name="connsiteX14" fmla="*/ 235743 w 1012031"/>
                <a:gd name="connsiteY14" fmla="*/ 52388 h 366713"/>
                <a:gd name="connsiteX15" fmla="*/ 285750 w 1012031"/>
                <a:gd name="connsiteY15" fmla="*/ 66675 h 366713"/>
                <a:gd name="connsiteX16" fmla="*/ 383381 w 1012031"/>
                <a:gd name="connsiteY16" fmla="*/ 85725 h 366713"/>
                <a:gd name="connsiteX17" fmla="*/ 457200 w 1012031"/>
                <a:gd name="connsiteY17" fmla="*/ 97632 h 366713"/>
                <a:gd name="connsiteX18" fmla="*/ 545306 w 1012031"/>
                <a:gd name="connsiteY18" fmla="*/ 107157 h 366713"/>
                <a:gd name="connsiteX19" fmla="*/ 688181 w 1012031"/>
                <a:gd name="connsiteY19" fmla="*/ 119063 h 366713"/>
                <a:gd name="connsiteX20" fmla="*/ 821531 w 1012031"/>
                <a:gd name="connsiteY20" fmla="*/ 121444 h 366713"/>
                <a:gd name="connsiteX21" fmla="*/ 835818 w 1012031"/>
                <a:gd name="connsiteY21" fmla="*/ 126207 h 366713"/>
                <a:gd name="connsiteX22" fmla="*/ 888206 w 1012031"/>
                <a:gd name="connsiteY22" fmla="*/ 152400 h 366713"/>
                <a:gd name="connsiteX23" fmla="*/ 938212 w 1012031"/>
                <a:gd name="connsiteY23" fmla="*/ 185738 h 366713"/>
                <a:gd name="connsiteX24" fmla="*/ 976312 w 1012031"/>
                <a:gd name="connsiteY24" fmla="*/ 214313 h 366713"/>
                <a:gd name="connsiteX25" fmla="*/ 997743 w 1012031"/>
                <a:gd name="connsiteY25" fmla="*/ 235744 h 366713"/>
                <a:gd name="connsiteX26" fmla="*/ 1009650 w 1012031"/>
                <a:gd name="connsiteY26" fmla="*/ 254794 h 366713"/>
                <a:gd name="connsiteX27" fmla="*/ 1012031 w 1012031"/>
                <a:gd name="connsiteY27" fmla="*/ 273844 h 366713"/>
                <a:gd name="connsiteX28" fmla="*/ 1002506 w 1012031"/>
                <a:gd name="connsiteY28" fmla="*/ 302419 h 366713"/>
                <a:gd name="connsiteX29" fmla="*/ 976312 w 1012031"/>
                <a:gd name="connsiteY29" fmla="*/ 323850 h 366713"/>
                <a:gd name="connsiteX30" fmla="*/ 904875 w 1012031"/>
                <a:gd name="connsiteY30" fmla="*/ 345282 h 366713"/>
                <a:gd name="connsiteX31" fmla="*/ 823912 w 1012031"/>
                <a:gd name="connsiteY31" fmla="*/ 361950 h 366713"/>
                <a:gd name="connsiteX32" fmla="*/ 762000 w 1012031"/>
                <a:gd name="connsiteY32" fmla="*/ 366713 h 366713"/>
                <a:gd name="connsiteX33" fmla="*/ 559593 w 1012031"/>
                <a:gd name="connsiteY33" fmla="*/ 32861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2031" h="366713">
                  <a:moveTo>
                    <a:pt x="559593" y="328613"/>
                  </a:moveTo>
                  <a:lnTo>
                    <a:pt x="419100" y="290513"/>
                  </a:lnTo>
                  <a:lnTo>
                    <a:pt x="328612" y="261938"/>
                  </a:lnTo>
                  <a:lnTo>
                    <a:pt x="250031" y="230982"/>
                  </a:lnTo>
                  <a:lnTo>
                    <a:pt x="183356" y="195263"/>
                  </a:lnTo>
                  <a:lnTo>
                    <a:pt x="90487" y="133350"/>
                  </a:lnTo>
                  <a:lnTo>
                    <a:pt x="50006" y="100013"/>
                  </a:lnTo>
                  <a:lnTo>
                    <a:pt x="19050" y="6905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6193" y="0"/>
                  </a:lnTo>
                  <a:lnTo>
                    <a:pt x="88106" y="11907"/>
                  </a:lnTo>
                  <a:lnTo>
                    <a:pt x="190500" y="40482"/>
                  </a:lnTo>
                  <a:lnTo>
                    <a:pt x="235743" y="52388"/>
                  </a:lnTo>
                  <a:lnTo>
                    <a:pt x="285750" y="66675"/>
                  </a:lnTo>
                  <a:lnTo>
                    <a:pt x="383381" y="85725"/>
                  </a:lnTo>
                  <a:lnTo>
                    <a:pt x="457200" y="97632"/>
                  </a:lnTo>
                  <a:lnTo>
                    <a:pt x="545306" y="107157"/>
                  </a:lnTo>
                  <a:lnTo>
                    <a:pt x="688181" y="119063"/>
                  </a:lnTo>
                  <a:lnTo>
                    <a:pt x="821531" y="121444"/>
                  </a:lnTo>
                  <a:lnTo>
                    <a:pt x="835818" y="126207"/>
                  </a:lnTo>
                  <a:lnTo>
                    <a:pt x="888206" y="152400"/>
                  </a:lnTo>
                  <a:lnTo>
                    <a:pt x="938212" y="185738"/>
                  </a:lnTo>
                  <a:lnTo>
                    <a:pt x="976312" y="214313"/>
                  </a:lnTo>
                  <a:lnTo>
                    <a:pt x="997743" y="235744"/>
                  </a:lnTo>
                  <a:lnTo>
                    <a:pt x="1009650" y="254794"/>
                  </a:lnTo>
                  <a:lnTo>
                    <a:pt x="1012031" y="273844"/>
                  </a:lnTo>
                  <a:lnTo>
                    <a:pt x="1002506" y="302419"/>
                  </a:lnTo>
                  <a:lnTo>
                    <a:pt x="976312" y="323850"/>
                  </a:lnTo>
                  <a:lnTo>
                    <a:pt x="904875" y="345282"/>
                  </a:lnTo>
                  <a:lnTo>
                    <a:pt x="823912" y="361950"/>
                  </a:lnTo>
                  <a:lnTo>
                    <a:pt x="762000" y="366713"/>
                  </a:lnTo>
                  <a:lnTo>
                    <a:pt x="559593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849B04F-8035-2B43-BC18-2958AD5AF99B}"/>
                </a:ext>
              </a:extLst>
            </p:cNvPr>
            <p:cNvSpPr/>
            <p:nvPr/>
          </p:nvSpPr>
          <p:spPr>
            <a:xfrm>
              <a:off x="2460625" y="2287588"/>
              <a:ext cx="2082800" cy="584200"/>
            </a:xfrm>
            <a:custGeom>
              <a:avLst/>
              <a:gdLst>
                <a:gd name="connsiteX0" fmla="*/ 1181100 w 2083594"/>
                <a:gd name="connsiteY0" fmla="*/ 340519 h 583407"/>
                <a:gd name="connsiteX1" fmla="*/ 878682 w 2083594"/>
                <a:gd name="connsiteY1" fmla="*/ 414338 h 583407"/>
                <a:gd name="connsiteX2" fmla="*/ 681038 w 2083594"/>
                <a:gd name="connsiteY2" fmla="*/ 466725 h 583407"/>
                <a:gd name="connsiteX3" fmla="*/ 509588 w 2083594"/>
                <a:gd name="connsiteY3" fmla="*/ 528638 h 583407"/>
                <a:gd name="connsiteX4" fmla="*/ 350044 w 2083594"/>
                <a:gd name="connsiteY4" fmla="*/ 583407 h 583407"/>
                <a:gd name="connsiteX5" fmla="*/ 328613 w 2083594"/>
                <a:gd name="connsiteY5" fmla="*/ 581025 h 583407"/>
                <a:gd name="connsiteX6" fmla="*/ 297657 w 2083594"/>
                <a:gd name="connsiteY6" fmla="*/ 566738 h 583407"/>
                <a:gd name="connsiteX7" fmla="*/ 226219 w 2083594"/>
                <a:gd name="connsiteY7" fmla="*/ 523875 h 583407"/>
                <a:gd name="connsiteX8" fmla="*/ 152400 w 2083594"/>
                <a:gd name="connsiteY8" fmla="*/ 464344 h 583407"/>
                <a:gd name="connsiteX9" fmla="*/ 102394 w 2083594"/>
                <a:gd name="connsiteY9" fmla="*/ 416719 h 583407"/>
                <a:gd name="connsiteX10" fmla="*/ 66675 w 2083594"/>
                <a:gd name="connsiteY10" fmla="*/ 373857 h 583407"/>
                <a:gd name="connsiteX11" fmla="*/ 35719 w 2083594"/>
                <a:gd name="connsiteY11" fmla="*/ 328613 h 583407"/>
                <a:gd name="connsiteX12" fmla="*/ 21432 w 2083594"/>
                <a:gd name="connsiteY12" fmla="*/ 304800 h 583407"/>
                <a:gd name="connsiteX13" fmla="*/ 7144 w 2083594"/>
                <a:gd name="connsiteY13" fmla="*/ 264319 h 583407"/>
                <a:gd name="connsiteX14" fmla="*/ 0 w 2083594"/>
                <a:gd name="connsiteY14" fmla="*/ 226219 h 583407"/>
                <a:gd name="connsiteX15" fmla="*/ 0 w 2083594"/>
                <a:gd name="connsiteY15" fmla="*/ 200025 h 583407"/>
                <a:gd name="connsiteX16" fmla="*/ 4763 w 2083594"/>
                <a:gd name="connsiteY16" fmla="*/ 183357 h 583407"/>
                <a:gd name="connsiteX17" fmla="*/ 16669 w 2083594"/>
                <a:gd name="connsiteY17" fmla="*/ 178594 h 583407"/>
                <a:gd name="connsiteX18" fmla="*/ 40482 w 2083594"/>
                <a:gd name="connsiteY18" fmla="*/ 183357 h 583407"/>
                <a:gd name="connsiteX19" fmla="*/ 85725 w 2083594"/>
                <a:gd name="connsiteY19" fmla="*/ 219075 h 583407"/>
                <a:gd name="connsiteX20" fmla="*/ 138113 w 2083594"/>
                <a:gd name="connsiteY20" fmla="*/ 259557 h 583407"/>
                <a:gd name="connsiteX21" fmla="*/ 190500 w 2083594"/>
                <a:gd name="connsiteY21" fmla="*/ 285750 h 583407"/>
                <a:gd name="connsiteX22" fmla="*/ 242888 w 2083594"/>
                <a:gd name="connsiteY22" fmla="*/ 300038 h 583407"/>
                <a:gd name="connsiteX23" fmla="*/ 311944 w 2083594"/>
                <a:gd name="connsiteY23" fmla="*/ 309563 h 583407"/>
                <a:gd name="connsiteX24" fmla="*/ 385763 w 2083594"/>
                <a:gd name="connsiteY24" fmla="*/ 316707 h 583407"/>
                <a:gd name="connsiteX25" fmla="*/ 450057 w 2083594"/>
                <a:gd name="connsiteY25" fmla="*/ 319088 h 583407"/>
                <a:gd name="connsiteX26" fmla="*/ 545307 w 2083594"/>
                <a:gd name="connsiteY26" fmla="*/ 307182 h 583407"/>
                <a:gd name="connsiteX27" fmla="*/ 821532 w 2083594"/>
                <a:gd name="connsiteY27" fmla="*/ 259557 h 583407"/>
                <a:gd name="connsiteX28" fmla="*/ 1121569 w 2083594"/>
                <a:gd name="connsiteY28" fmla="*/ 192882 h 583407"/>
                <a:gd name="connsiteX29" fmla="*/ 1414463 w 2083594"/>
                <a:gd name="connsiteY29" fmla="*/ 116682 h 583407"/>
                <a:gd name="connsiteX30" fmla="*/ 1469232 w 2083594"/>
                <a:gd name="connsiteY30" fmla="*/ 97632 h 583407"/>
                <a:gd name="connsiteX31" fmla="*/ 1588294 w 2083594"/>
                <a:gd name="connsiteY31" fmla="*/ 45244 h 583407"/>
                <a:gd name="connsiteX32" fmla="*/ 1647825 w 2083594"/>
                <a:gd name="connsiteY32" fmla="*/ 9525 h 583407"/>
                <a:gd name="connsiteX33" fmla="*/ 1664494 w 2083594"/>
                <a:gd name="connsiteY33" fmla="*/ 0 h 583407"/>
                <a:gd name="connsiteX34" fmla="*/ 1719263 w 2083594"/>
                <a:gd name="connsiteY34" fmla="*/ 4763 h 583407"/>
                <a:gd name="connsiteX35" fmla="*/ 1769269 w 2083594"/>
                <a:gd name="connsiteY35" fmla="*/ 14288 h 583407"/>
                <a:gd name="connsiteX36" fmla="*/ 1840707 w 2083594"/>
                <a:gd name="connsiteY36" fmla="*/ 40482 h 583407"/>
                <a:gd name="connsiteX37" fmla="*/ 1962150 w 2083594"/>
                <a:gd name="connsiteY37" fmla="*/ 95250 h 583407"/>
                <a:gd name="connsiteX38" fmla="*/ 2031207 w 2083594"/>
                <a:gd name="connsiteY38" fmla="*/ 133350 h 583407"/>
                <a:gd name="connsiteX39" fmla="*/ 2055019 w 2083594"/>
                <a:gd name="connsiteY39" fmla="*/ 150019 h 583407"/>
                <a:gd name="connsiteX40" fmla="*/ 2071688 w 2083594"/>
                <a:gd name="connsiteY40" fmla="*/ 171450 h 583407"/>
                <a:gd name="connsiteX41" fmla="*/ 2081213 w 2083594"/>
                <a:gd name="connsiteY41" fmla="*/ 197644 h 583407"/>
                <a:gd name="connsiteX42" fmla="*/ 2083594 w 2083594"/>
                <a:gd name="connsiteY42" fmla="*/ 228600 h 583407"/>
                <a:gd name="connsiteX43" fmla="*/ 2069307 w 2083594"/>
                <a:gd name="connsiteY43" fmla="*/ 259557 h 583407"/>
                <a:gd name="connsiteX44" fmla="*/ 2021682 w 2083594"/>
                <a:gd name="connsiteY44" fmla="*/ 283369 h 583407"/>
                <a:gd name="connsiteX45" fmla="*/ 1985963 w 2083594"/>
                <a:gd name="connsiteY45" fmla="*/ 292894 h 583407"/>
                <a:gd name="connsiteX46" fmla="*/ 1905000 w 2083594"/>
                <a:gd name="connsiteY46" fmla="*/ 285750 h 583407"/>
                <a:gd name="connsiteX47" fmla="*/ 1754982 w 2083594"/>
                <a:gd name="connsiteY47" fmla="*/ 276225 h 583407"/>
                <a:gd name="connsiteX48" fmla="*/ 1628775 w 2083594"/>
                <a:gd name="connsiteY48" fmla="*/ 269082 h 583407"/>
                <a:gd name="connsiteX49" fmla="*/ 1538288 w 2083594"/>
                <a:gd name="connsiteY49" fmla="*/ 271463 h 583407"/>
                <a:gd name="connsiteX50" fmla="*/ 1181100 w 2083594"/>
                <a:gd name="connsiteY50" fmla="*/ 340519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583407">
                  <a:moveTo>
                    <a:pt x="1181100" y="340519"/>
                  </a:moveTo>
                  <a:lnTo>
                    <a:pt x="878682" y="414338"/>
                  </a:lnTo>
                  <a:lnTo>
                    <a:pt x="681038" y="466725"/>
                  </a:lnTo>
                  <a:lnTo>
                    <a:pt x="509588" y="528638"/>
                  </a:lnTo>
                  <a:lnTo>
                    <a:pt x="350044" y="583407"/>
                  </a:lnTo>
                  <a:lnTo>
                    <a:pt x="328613" y="581025"/>
                  </a:lnTo>
                  <a:lnTo>
                    <a:pt x="297657" y="566738"/>
                  </a:lnTo>
                  <a:lnTo>
                    <a:pt x="226219" y="523875"/>
                  </a:lnTo>
                  <a:lnTo>
                    <a:pt x="152400" y="464344"/>
                  </a:lnTo>
                  <a:lnTo>
                    <a:pt x="102394" y="416719"/>
                  </a:lnTo>
                  <a:lnTo>
                    <a:pt x="66675" y="373857"/>
                  </a:lnTo>
                  <a:lnTo>
                    <a:pt x="35719" y="328613"/>
                  </a:lnTo>
                  <a:lnTo>
                    <a:pt x="21432" y="304800"/>
                  </a:lnTo>
                  <a:lnTo>
                    <a:pt x="7144" y="264319"/>
                  </a:lnTo>
                  <a:lnTo>
                    <a:pt x="0" y="226219"/>
                  </a:lnTo>
                  <a:lnTo>
                    <a:pt x="0" y="200025"/>
                  </a:lnTo>
                  <a:lnTo>
                    <a:pt x="4763" y="183357"/>
                  </a:lnTo>
                  <a:lnTo>
                    <a:pt x="16669" y="178594"/>
                  </a:lnTo>
                  <a:lnTo>
                    <a:pt x="40482" y="183357"/>
                  </a:lnTo>
                  <a:lnTo>
                    <a:pt x="85725" y="219075"/>
                  </a:lnTo>
                  <a:lnTo>
                    <a:pt x="138113" y="259557"/>
                  </a:lnTo>
                  <a:lnTo>
                    <a:pt x="190500" y="285750"/>
                  </a:lnTo>
                  <a:lnTo>
                    <a:pt x="242888" y="300038"/>
                  </a:lnTo>
                  <a:lnTo>
                    <a:pt x="311944" y="309563"/>
                  </a:lnTo>
                  <a:lnTo>
                    <a:pt x="385763" y="316707"/>
                  </a:lnTo>
                  <a:lnTo>
                    <a:pt x="450057" y="319088"/>
                  </a:lnTo>
                  <a:lnTo>
                    <a:pt x="545307" y="307182"/>
                  </a:lnTo>
                  <a:lnTo>
                    <a:pt x="821532" y="259557"/>
                  </a:lnTo>
                  <a:lnTo>
                    <a:pt x="1121569" y="192882"/>
                  </a:lnTo>
                  <a:lnTo>
                    <a:pt x="1414463" y="116682"/>
                  </a:lnTo>
                  <a:lnTo>
                    <a:pt x="1469232" y="97632"/>
                  </a:lnTo>
                  <a:lnTo>
                    <a:pt x="1588294" y="45244"/>
                  </a:lnTo>
                  <a:lnTo>
                    <a:pt x="1647825" y="9525"/>
                  </a:lnTo>
                  <a:lnTo>
                    <a:pt x="1664494" y="0"/>
                  </a:lnTo>
                  <a:lnTo>
                    <a:pt x="1719263" y="4763"/>
                  </a:lnTo>
                  <a:lnTo>
                    <a:pt x="1769269" y="14288"/>
                  </a:lnTo>
                  <a:lnTo>
                    <a:pt x="1840707" y="40482"/>
                  </a:lnTo>
                  <a:lnTo>
                    <a:pt x="1962150" y="95250"/>
                  </a:lnTo>
                  <a:lnTo>
                    <a:pt x="2031207" y="133350"/>
                  </a:lnTo>
                  <a:lnTo>
                    <a:pt x="2055019" y="150019"/>
                  </a:lnTo>
                  <a:lnTo>
                    <a:pt x="2071688" y="171450"/>
                  </a:lnTo>
                  <a:lnTo>
                    <a:pt x="2081213" y="197644"/>
                  </a:lnTo>
                  <a:lnTo>
                    <a:pt x="2083594" y="228600"/>
                  </a:lnTo>
                  <a:lnTo>
                    <a:pt x="2069307" y="259557"/>
                  </a:lnTo>
                  <a:lnTo>
                    <a:pt x="2021682" y="283369"/>
                  </a:lnTo>
                  <a:lnTo>
                    <a:pt x="1985963" y="292894"/>
                  </a:lnTo>
                  <a:lnTo>
                    <a:pt x="1905000" y="285750"/>
                  </a:lnTo>
                  <a:lnTo>
                    <a:pt x="1754982" y="276225"/>
                  </a:lnTo>
                  <a:lnTo>
                    <a:pt x="1628775" y="269082"/>
                  </a:lnTo>
                  <a:lnTo>
                    <a:pt x="1538288" y="271463"/>
                  </a:lnTo>
                  <a:lnTo>
                    <a:pt x="11811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B9E5D8C-ED8C-9B48-8DE3-8BAA4320EDDC}"/>
                </a:ext>
              </a:extLst>
            </p:cNvPr>
            <p:cNvSpPr/>
            <p:nvPr/>
          </p:nvSpPr>
          <p:spPr>
            <a:xfrm>
              <a:off x="2874963" y="3048000"/>
              <a:ext cx="1230312" cy="382588"/>
            </a:xfrm>
            <a:custGeom>
              <a:avLst/>
              <a:gdLst>
                <a:gd name="connsiteX0" fmla="*/ 802481 w 1231357"/>
                <a:gd name="connsiteY0" fmla="*/ 290513 h 383381"/>
                <a:gd name="connsiteX1" fmla="*/ 554831 w 1231357"/>
                <a:gd name="connsiteY1" fmla="*/ 352425 h 383381"/>
                <a:gd name="connsiteX2" fmla="*/ 395287 w 1231357"/>
                <a:gd name="connsiteY2" fmla="*/ 383381 h 383381"/>
                <a:gd name="connsiteX3" fmla="*/ 364331 w 1231357"/>
                <a:gd name="connsiteY3" fmla="*/ 383381 h 383381"/>
                <a:gd name="connsiteX4" fmla="*/ 316706 w 1231357"/>
                <a:gd name="connsiteY4" fmla="*/ 378619 h 383381"/>
                <a:gd name="connsiteX5" fmla="*/ 261937 w 1231357"/>
                <a:gd name="connsiteY5" fmla="*/ 369094 h 383381"/>
                <a:gd name="connsiteX6" fmla="*/ 190500 w 1231357"/>
                <a:gd name="connsiteY6" fmla="*/ 347663 h 383381"/>
                <a:gd name="connsiteX7" fmla="*/ 150019 w 1231357"/>
                <a:gd name="connsiteY7" fmla="*/ 333375 h 383381"/>
                <a:gd name="connsiteX8" fmla="*/ 121444 w 1231357"/>
                <a:gd name="connsiteY8" fmla="*/ 316706 h 383381"/>
                <a:gd name="connsiteX9" fmla="*/ 88106 w 1231357"/>
                <a:gd name="connsiteY9" fmla="*/ 297656 h 383381"/>
                <a:gd name="connsiteX10" fmla="*/ 66675 w 1231357"/>
                <a:gd name="connsiteY10" fmla="*/ 278606 h 383381"/>
                <a:gd name="connsiteX11" fmla="*/ 35719 w 1231357"/>
                <a:gd name="connsiteY11" fmla="*/ 250031 h 383381"/>
                <a:gd name="connsiteX12" fmla="*/ 9525 w 1231357"/>
                <a:gd name="connsiteY12" fmla="*/ 219075 h 383381"/>
                <a:gd name="connsiteX13" fmla="*/ 0 w 1231357"/>
                <a:gd name="connsiteY13" fmla="*/ 192881 h 383381"/>
                <a:gd name="connsiteX14" fmla="*/ 2381 w 1231357"/>
                <a:gd name="connsiteY14" fmla="*/ 171450 h 383381"/>
                <a:gd name="connsiteX15" fmla="*/ 14287 w 1231357"/>
                <a:gd name="connsiteY15" fmla="*/ 159544 h 383381"/>
                <a:gd name="connsiteX16" fmla="*/ 28575 w 1231357"/>
                <a:gd name="connsiteY16" fmla="*/ 157163 h 383381"/>
                <a:gd name="connsiteX17" fmla="*/ 80962 w 1231357"/>
                <a:gd name="connsiteY17" fmla="*/ 169069 h 383381"/>
                <a:gd name="connsiteX18" fmla="*/ 130969 w 1231357"/>
                <a:gd name="connsiteY18" fmla="*/ 190500 h 383381"/>
                <a:gd name="connsiteX19" fmla="*/ 166687 w 1231357"/>
                <a:gd name="connsiteY19" fmla="*/ 202406 h 383381"/>
                <a:gd name="connsiteX20" fmla="*/ 209550 w 1231357"/>
                <a:gd name="connsiteY20" fmla="*/ 209550 h 383381"/>
                <a:gd name="connsiteX21" fmla="*/ 250031 w 1231357"/>
                <a:gd name="connsiteY21" fmla="*/ 211931 h 383381"/>
                <a:gd name="connsiteX22" fmla="*/ 297656 w 1231357"/>
                <a:gd name="connsiteY22" fmla="*/ 209550 h 383381"/>
                <a:gd name="connsiteX23" fmla="*/ 352425 w 1231357"/>
                <a:gd name="connsiteY23" fmla="*/ 202406 h 383381"/>
                <a:gd name="connsiteX24" fmla="*/ 431006 w 1231357"/>
                <a:gd name="connsiteY24" fmla="*/ 185738 h 383381"/>
                <a:gd name="connsiteX25" fmla="*/ 569119 w 1231357"/>
                <a:gd name="connsiteY25" fmla="*/ 152400 h 383381"/>
                <a:gd name="connsiteX26" fmla="*/ 726281 w 1231357"/>
                <a:gd name="connsiteY26" fmla="*/ 100013 h 383381"/>
                <a:gd name="connsiteX27" fmla="*/ 838200 w 1231357"/>
                <a:gd name="connsiteY27" fmla="*/ 52388 h 383381"/>
                <a:gd name="connsiteX28" fmla="*/ 940594 w 1231357"/>
                <a:gd name="connsiteY28" fmla="*/ 0 h 383381"/>
                <a:gd name="connsiteX29" fmla="*/ 1002506 w 1231357"/>
                <a:gd name="connsiteY29" fmla="*/ 7144 h 383381"/>
                <a:gd name="connsiteX30" fmla="*/ 1095375 w 1231357"/>
                <a:gd name="connsiteY30" fmla="*/ 26194 h 383381"/>
                <a:gd name="connsiteX31" fmla="*/ 1164431 w 1231357"/>
                <a:gd name="connsiteY31" fmla="*/ 47625 h 383381"/>
                <a:gd name="connsiteX32" fmla="*/ 1204912 w 1231357"/>
                <a:gd name="connsiteY32" fmla="*/ 66675 h 383381"/>
                <a:gd name="connsiteX33" fmla="*/ 1219200 w 1231357"/>
                <a:gd name="connsiteY33" fmla="*/ 76200 h 383381"/>
                <a:gd name="connsiteX34" fmla="*/ 1226344 w 1231357"/>
                <a:gd name="connsiteY34" fmla="*/ 88106 h 383381"/>
                <a:gd name="connsiteX35" fmla="*/ 1231106 w 1231357"/>
                <a:gd name="connsiteY35" fmla="*/ 104775 h 383381"/>
                <a:gd name="connsiteX36" fmla="*/ 1223962 w 1231357"/>
                <a:gd name="connsiteY36" fmla="*/ 130969 h 383381"/>
                <a:gd name="connsiteX37" fmla="*/ 1197769 w 1231357"/>
                <a:gd name="connsiteY37" fmla="*/ 159544 h 383381"/>
                <a:gd name="connsiteX38" fmla="*/ 1121569 w 1231357"/>
                <a:gd name="connsiteY38" fmla="*/ 202406 h 383381"/>
                <a:gd name="connsiteX39" fmla="*/ 1007269 w 1231357"/>
                <a:gd name="connsiteY39" fmla="*/ 245269 h 383381"/>
                <a:gd name="connsiteX40" fmla="*/ 802481 w 1231357"/>
                <a:gd name="connsiteY40" fmla="*/ 290513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357" h="383381">
                  <a:moveTo>
                    <a:pt x="802481" y="290513"/>
                  </a:moveTo>
                  <a:lnTo>
                    <a:pt x="554831" y="352425"/>
                  </a:lnTo>
                  <a:lnTo>
                    <a:pt x="395287" y="383381"/>
                  </a:lnTo>
                  <a:lnTo>
                    <a:pt x="364331" y="383381"/>
                  </a:lnTo>
                  <a:lnTo>
                    <a:pt x="316706" y="378619"/>
                  </a:lnTo>
                  <a:lnTo>
                    <a:pt x="261937" y="369094"/>
                  </a:lnTo>
                  <a:lnTo>
                    <a:pt x="190500" y="347663"/>
                  </a:lnTo>
                  <a:lnTo>
                    <a:pt x="150019" y="333375"/>
                  </a:lnTo>
                  <a:lnTo>
                    <a:pt x="121444" y="316706"/>
                  </a:lnTo>
                  <a:lnTo>
                    <a:pt x="88106" y="297656"/>
                  </a:lnTo>
                  <a:lnTo>
                    <a:pt x="66675" y="278606"/>
                  </a:lnTo>
                  <a:lnTo>
                    <a:pt x="35719" y="250031"/>
                  </a:lnTo>
                  <a:lnTo>
                    <a:pt x="9525" y="219075"/>
                  </a:lnTo>
                  <a:lnTo>
                    <a:pt x="0" y="192881"/>
                  </a:lnTo>
                  <a:lnTo>
                    <a:pt x="2381" y="171450"/>
                  </a:lnTo>
                  <a:lnTo>
                    <a:pt x="14287" y="159544"/>
                  </a:lnTo>
                  <a:lnTo>
                    <a:pt x="28575" y="157163"/>
                  </a:lnTo>
                  <a:lnTo>
                    <a:pt x="80962" y="169069"/>
                  </a:lnTo>
                  <a:lnTo>
                    <a:pt x="130969" y="190500"/>
                  </a:lnTo>
                  <a:lnTo>
                    <a:pt x="166687" y="202406"/>
                  </a:lnTo>
                  <a:lnTo>
                    <a:pt x="209550" y="209550"/>
                  </a:lnTo>
                  <a:lnTo>
                    <a:pt x="250031" y="211931"/>
                  </a:lnTo>
                  <a:lnTo>
                    <a:pt x="297656" y="209550"/>
                  </a:lnTo>
                  <a:lnTo>
                    <a:pt x="352425" y="202406"/>
                  </a:lnTo>
                  <a:lnTo>
                    <a:pt x="431006" y="185738"/>
                  </a:lnTo>
                  <a:lnTo>
                    <a:pt x="569119" y="152400"/>
                  </a:lnTo>
                  <a:lnTo>
                    <a:pt x="726281" y="100013"/>
                  </a:lnTo>
                  <a:lnTo>
                    <a:pt x="838200" y="52388"/>
                  </a:lnTo>
                  <a:lnTo>
                    <a:pt x="940594" y="0"/>
                  </a:lnTo>
                  <a:lnTo>
                    <a:pt x="1002506" y="7144"/>
                  </a:lnTo>
                  <a:lnTo>
                    <a:pt x="1095375" y="26194"/>
                  </a:lnTo>
                  <a:lnTo>
                    <a:pt x="1164431" y="47625"/>
                  </a:lnTo>
                  <a:lnTo>
                    <a:pt x="1204912" y="66675"/>
                  </a:lnTo>
                  <a:lnTo>
                    <a:pt x="1219200" y="76200"/>
                  </a:lnTo>
                  <a:lnTo>
                    <a:pt x="1226344" y="88106"/>
                  </a:lnTo>
                  <a:cubicBezTo>
                    <a:pt x="1231357" y="103147"/>
                    <a:pt x="1231106" y="97374"/>
                    <a:pt x="1231106" y="104775"/>
                  </a:cubicBezTo>
                  <a:lnTo>
                    <a:pt x="1223962" y="130969"/>
                  </a:lnTo>
                  <a:lnTo>
                    <a:pt x="1197769" y="159544"/>
                  </a:lnTo>
                  <a:lnTo>
                    <a:pt x="1121569" y="202406"/>
                  </a:lnTo>
                  <a:lnTo>
                    <a:pt x="1007269" y="245269"/>
                  </a:lnTo>
                  <a:lnTo>
                    <a:pt x="80248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ECFA72E-E953-D54E-96D8-0FFBC98307E5}"/>
                </a:ext>
              </a:extLst>
            </p:cNvPr>
            <p:cNvSpPr/>
            <p:nvPr/>
          </p:nvSpPr>
          <p:spPr>
            <a:xfrm>
              <a:off x="2900363" y="3627438"/>
              <a:ext cx="1195387" cy="384175"/>
            </a:xfrm>
            <a:custGeom>
              <a:avLst/>
              <a:gdLst>
                <a:gd name="connsiteX0" fmla="*/ 731043 w 1195475"/>
                <a:gd name="connsiteY0" fmla="*/ 316706 h 385762"/>
                <a:gd name="connsiteX1" fmla="*/ 502443 w 1195475"/>
                <a:gd name="connsiteY1" fmla="*/ 361950 h 385762"/>
                <a:gd name="connsiteX2" fmla="*/ 411956 w 1195475"/>
                <a:gd name="connsiteY2" fmla="*/ 378619 h 385762"/>
                <a:gd name="connsiteX3" fmla="*/ 352425 w 1195475"/>
                <a:gd name="connsiteY3" fmla="*/ 385762 h 385762"/>
                <a:gd name="connsiteX4" fmla="*/ 316706 w 1195475"/>
                <a:gd name="connsiteY4" fmla="*/ 383381 h 385762"/>
                <a:gd name="connsiteX5" fmla="*/ 269081 w 1195475"/>
                <a:gd name="connsiteY5" fmla="*/ 376237 h 385762"/>
                <a:gd name="connsiteX6" fmla="*/ 228600 w 1195475"/>
                <a:gd name="connsiteY6" fmla="*/ 366712 h 385762"/>
                <a:gd name="connsiteX7" fmla="*/ 157162 w 1195475"/>
                <a:gd name="connsiteY7" fmla="*/ 338137 h 385762"/>
                <a:gd name="connsiteX8" fmla="*/ 102393 w 1195475"/>
                <a:gd name="connsiteY8" fmla="*/ 309562 h 385762"/>
                <a:gd name="connsiteX9" fmla="*/ 64293 w 1195475"/>
                <a:gd name="connsiteY9" fmla="*/ 285750 h 385762"/>
                <a:gd name="connsiteX10" fmla="*/ 40481 w 1195475"/>
                <a:gd name="connsiteY10" fmla="*/ 264319 h 385762"/>
                <a:gd name="connsiteX11" fmla="*/ 19050 w 1195475"/>
                <a:gd name="connsiteY11" fmla="*/ 238125 h 385762"/>
                <a:gd name="connsiteX12" fmla="*/ 4762 w 1195475"/>
                <a:gd name="connsiteY12" fmla="*/ 216694 h 385762"/>
                <a:gd name="connsiteX13" fmla="*/ 0 w 1195475"/>
                <a:gd name="connsiteY13" fmla="*/ 200025 h 385762"/>
                <a:gd name="connsiteX14" fmla="*/ 2381 w 1195475"/>
                <a:gd name="connsiteY14" fmla="*/ 188119 h 385762"/>
                <a:gd name="connsiteX15" fmla="*/ 7143 w 1195475"/>
                <a:gd name="connsiteY15" fmla="*/ 176212 h 385762"/>
                <a:gd name="connsiteX16" fmla="*/ 21431 w 1195475"/>
                <a:gd name="connsiteY16" fmla="*/ 173831 h 385762"/>
                <a:gd name="connsiteX17" fmla="*/ 76200 w 1195475"/>
                <a:gd name="connsiteY17" fmla="*/ 178594 h 385762"/>
                <a:gd name="connsiteX18" fmla="*/ 164306 w 1195475"/>
                <a:gd name="connsiteY18" fmla="*/ 200025 h 385762"/>
                <a:gd name="connsiteX19" fmla="*/ 219075 w 1195475"/>
                <a:gd name="connsiteY19" fmla="*/ 211931 h 385762"/>
                <a:gd name="connsiteX20" fmla="*/ 276225 w 1195475"/>
                <a:gd name="connsiteY20" fmla="*/ 216694 h 385762"/>
                <a:gd name="connsiteX21" fmla="*/ 333375 w 1195475"/>
                <a:gd name="connsiteY21" fmla="*/ 209550 h 385762"/>
                <a:gd name="connsiteX22" fmla="*/ 414337 w 1195475"/>
                <a:gd name="connsiteY22" fmla="*/ 188119 h 385762"/>
                <a:gd name="connsiteX23" fmla="*/ 559593 w 1195475"/>
                <a:gd name="connsiteY23" fmla="*/ 145256 h 385762"/>
                <a:gd name="connsiteX24" fmla="*/ 721518 w 1195475"/>
                <a:gd name="connsiteY24" fmla="*/ 85725 h 385762"/>
                <a:gd name="connsiteX25" fmla="*/ 833437 w 1195475"/>
                <a:gd name="connsiteY25" fmla="*/ 33337 h 385762"/>
                <a:gd name="connsiteX26" fmla="*/ 885825 w 1195475"/>
                <a:gd name="connsiteY26" fmla="*/ 7144 h 385762"/>
                <a:gd name="connsiteX27" fmla="*/ 912018 w 1195475"/>
                <a:gd name="connsiteY27" fmla="*/ 0 h 385762"/>
                <a:gd name="connsiteX28" fmla="*/ 954881 w 1195475"/>
                <a:gd name="connsiteY28" fmla="*/ 0 h 385762"/>
                <a:gd name="connsiteX29" fmla="*/ 1016793 w 1195475"/>
                <a:gd name="connsiteY29" fmla="*/ 19050 h 385762"/>
                <a:gd name="connsiteX30" fmla="*/ 1116806 w 1195475"/>
                <a:gd name="connsiteY30" fmla="*/ 59531 h 385762"/>
                <a:gd name="connsiteX31" fmla="*/ 1183481 w 1195475"/>
                <a:gd name="connsiteY31" fmla="*/ 97631 h 385762"/>
                <a:gd name="connsiteX32" fmla="*/ 1193006 w 1195475"/>
                <a:gd name="connsiteY32" fmla="*/ 114300 h 385762"/>
                <a:gd name="connsiteX33" fmla="*/ 1195387 w 1195475"/>
                <a:gd name="connsiteY33" fmla="*/ 138112 h 385762"/>
                <a:gd name="connsiteX34" fmla="*/ 1185862 w 1195475"/>
                <a:gd name="connsiteY34" fmla="*/ 169069 h 385762"/>
                <a:gd name="connsiteX35" fmla="*/ 1135856 w 1195475"/>
                <a:gd name="connsiteY35" fmla="*/ 207169 h 385762"/>
                <a:gd name="connsiteX36" fmla="*/ 1050131 w 1195475"/>
                <a:gd name="connsiteY36" fmla="*/ 238125 h 385762"/>
                <a:gd name="connsiteX37" fmla="*/ 895350 w 1195475"/>
                <a:gd name="connsiteY37" fmla="*/ 276225 h 385762"/>
                <a:gd name="connsiteX38" fmla="*/ 731043 w 1195475"/>
                <a:gd name="connsiteY38" fmla="*/ 316706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95475" h="385762">
                  <a:moveTo>
                    <a:pt x="731043" y="316706"/>
                  </a:moveTo>
                  <a:lnTo>
                    <a:pt x="502443" y="361950"/>
                  </a:lnTo>
                  <a:lnTo>
                    <a:pt x="411956" y="378619"/>
                  </a:lnTo>
                  <a:lnTo>
                    <a:pt x="352425" y="385762"/>
                  </a:lnTo>
                  <a:lnTo>
                    <a:pt x="316706" y="383381"/>
                  </a:lnTo>
                  <a:lnTo>
                    <a:pt x="269081" y="376237"/>
                  </a:lnTo>
                  <a:lnTo>
                    <a:pt x="228600" y="366712"/>
                  </a:lnTo>
                  <a:lnTo>
                    <a:pt x="157162" y="338137"/>
                  </a:lnTo>
                  <a:lnTo>
                    <a:pt x="102393" y="309562"/>
                  </a:lnTo>
                  <a:lnTo>
                    <a:pt x="64293" y="285750"/>
                  </a:lnTo>
                  <a:lnTo>
                    <a:pt x="40481" y="264319"/>
                  </a:lnTo>
                  <a:lnTo>
                    <a:pt x="19050" y="238125"/>
                  </a:lnTo>
                  <a:lnTo>
                    <a:pt x="4762" y="216694"/>
                  </a:lnTo>
                  <a:lnTo>
                    <a:pt x="0" y="200025"/>
                  </a:lnTo>
                  <a:lnTo>
                    <a:pt x="2381" y="188119"/>
                  </a:lnTo>
                  <a:lnTo>
                    <a:pt x="7143" y="176212"/>
                  </a:lnTo>
                  <a:lnTo>
                    <a:pt x="21431" y="173831"/>
                  </a:lnTo>
                  <a:lnTo>
                    <a:pt x="76200" y="178594"/>
                  </a:lnTo>
                  <a:lnTo>
                    <a:pt x="164306" y="200025"/>
                  </a:lnTo>
                  <a:lnTo>
                    <a:pt x="219075" y="211931"/>
                  </a:lnTo>
                  <a:lnTo>
                    <a:pt x="276225" y="216694"/>
                  </a:lnTo>
                  <a:lnTo>
                    <a:pt x="333375" y="209550"/>
                  </a:lnTo>
                  <a:lnTo>
                    <a:pt x="414337" y="188119"/>
                  </a:lnTo>
                  <a:lnTo>
                    <a:pt x="559593" y="145256"/>
                  </a:lnTo>
                  <a:lnTo>
                    <a:pt x="721518" y="85725"/>
                  </a:lnTo>
                  <a:lnTo>
                    <a:pt x="833437" y="33337"/>
                  </a:lnTo>
                  <a:lnTo>
                    <a:pt x="885825" y="7144"/>
                  </a:lnTo>
                  <a:lnTo>
                    <a:pt x="912018" y="0"/>
                  </a:lnTo>
                  <a:lnTo>
                    <a:pt x="954881" y="0"/>
                  </a:lnTo>
                  <a:lnTo>
                    <a:pt x="1016793" y="19050"/>
                  </a:lnTo>
                  <a:lnTo>
                    <a:pt x="1116806" y="59531"/>
                  </a:lnTo>
                  <a:lnTo>
                    <a:pt x="1183481" y="97631"/>
                  </a:lnTo>
                  <a:lnTo>
                    <a:pt x="1193006" y="114300"/>
                  </a:lnTo>
                  <a:cubicBezTo>
                    <a:pt x="1195475" y="136520"/>
                    <a:pt x="1195387" y="128543"/>
                    <a:pt x="1195387" y="138112"/>
                  </a:cubicBezTo>
                  <a:cubicBezTo>
                    <a:pt x="1185611" y="167440"/>
                    <a:pt x="1185862" y="156647"/>
                    <a:pt x="1185862" y="169069"/>
                  </a:cubicBezTo>
                  <a:lnTo>
                    <a:pt x="1135856" y="207169"/>
                  </a:lnTo>
                  <a:lnTo>
                    <a:pt x="1050131" y="238125"/>
                  </a:lnTo>
                  <a:lnTo>
                    <a:pt x="895350" y="276225"/>
                  </a:lnTo>
                  <a:lnTo>
                    <a:pt x="731043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C4B478B-248C-5F4C-B0F0-261E310355EA}"/>
                </a:ext>
              </a:extLst>
            </p:cNvPr>
            <p:cNvSpPr/>
            <p:nvPr/>
          </p:nvSpPr>
          <p:spPr>
            <a:xfrm>
              <a:off x="2614613" y="4495800"/>
              <a:ext cx="676275" cy="1290638"/>
            </a:xfrm>
            <a:custGeom>
              <a:avLst/>
              <a:gdLst>
                <a:gd name="connsiteX0" fmla="*/ 316706 w 676275"/>
                <a:gd name="connsiteY0" fmla="*/ 645319 h 1290638"/>
                <a:gd name="connsiteX1" fmla="*/ 276225 w 676275"/>
                <a:gd name="connsiteY1" fmla="*/ 426244 h 1290638"/>
                <a:gd name="connsiteX2" fmla="*/ 233362 w 676275"/>
                <a:gd name="connsiteY2" fmla="*/ 254794 h 1290638"/>
                <a:gd name="connsiteX3" fmla="*/ 211931 w 676275"/>
                <a:gd name="connsiteY3" fmla="*/ 223838 h 1290638"/>
                <a:gd name="connsiteX4" fmla="*/ 176212 w 676275"/>
                <a:gd name="connsiteY4" fmla="*/ 180975 h 1290638"/>
                <a:gd name="connsiteX5" fmla="*/ 152400 w 676275"/>
                <a:gd name="connsiteY5" fmla="*/ 157163 h 1290638"/>
                <a:gd name="connsiteX6" fmla="*/ 128587 w 676275"/>
                <a:gd name="connsiteY6" fmla="*/ 135731 h 1290638"/>
                <a:gd name="connsiteX7" fmla="*/ 92868 w 676275"/>
                <a:gd name="connsiteY7" fmla="*/ 114300 h 1290638"/>
                <a:gd name="connsiteX8" fmla="*/ 52387 w 676275"/>
                <a:gd name="connsiteY8" fmla="*/ 95250 h 1290638"/>
                <a:gd name="connsiteX9" fmla="*/ 28575 w 676275"/>
                <a:gd name="connsiteY9" fmla="*/ 80963 h 1290638"/>
                <a:gd name="connsiteX10" fmla="*/ 9525 w 676275"/>
                <a:gd name="connsiteY10" fmla="*/ 59531 h 1290638"/>
                <a:gd name="connsiteX11" fmla="*/ 0 w 676275"/>
                <a:gd name="connsiteY11" fmla="*/ 38100 h 1290638"/>
                <a:gd name="connsiteX12" fmla="*/ 0 w 676275"/>
                <a:gd name="connsiteY12" fmla="*/ 28575 h 1290638"/>
                <a:gd name="connsiteX13" fmla="*/ 4762 w 676275"/>
                <a:gd name="connsiteY13" fmla="*/ 19050 h 1290638"/>
                <a:gd name="connsiteX14" fmla="*/ 21431 w 676275"/>
                <a:gd name="connsiteY14" fmla="*/ 7144 h 1290638"/>
                <a:gd name="connsiteX15" fmla="*/ 69056 w 676275"/>
                <a:gd name="connsiteY15" fmla="*/ 0 h 1290638"/>
                <a:gd name="connsiteX16" fmla="*/ 150018 w 676275"/>
                <a:gd name="connsiteY16" fmla="*/ 7144 h 1290638"/>
                <a:gd name="connsiteX17" fmla="*/ 245268 w 676275"/>
                <a:gd name="connsiteY17" fmla="*/ 26194 h 1290638"/>
                <a:gd name="connsiteX18" fmla="*/ 419100 w 676275"/>
                <a:gd name="connsiteY18" fmla="*/ 69056 h 1290638"/>
                <a:gd name="connsiteX19" fmla="*/ 478631 w 676275"/>
                <a:gd name="connsiteY19" fmla="*/ 230981 h 1290638"/>
                <a:gd name="connsiteX20" fmla="*/ 557212 w 676275"/>
                <a:gd name="connsiteY20" fmla="*/ 547688 h 1290638"/>
                <a:gd name="connsiteX21" fmla="*/ 635793 w 676275"/>
                <a:gd name="connsiteY21" fmla="*/ 852488 h 1290638"/>
                <a:gd name="connsiteX22" fmla="*/ 676275 w 676275"/>
                <a:gd name="connsiteY22" fmla="*/ 1007269 h 1290638"/>
                <a:gd name="connsiteX23" fmla="*/ 673893 w 676275"/>
                <a:gd name="connsiteY23" fmla="*/ 1076325 h 1290638"/>
                <a:gd name="connsiteX24" fmla="*/ 657225 w 676275"/>
                <a:gd name="connsiteY24" fmla="*/ 1195388 h 1290638"/>
                <a:gd name="connsiteX25" fmla="*/ 638175 w 676275"/>
                <a:gd name="connsiteY25" fmla="*/ 1252538 h 1290638"/>
                <a:gd name="connsiteX26" fmla="*/ 619125 w 676275"/>
                <a:gd name="connsiteY26" fmla="*/ 1283494 h 1290638"/>
                <a:gd name="connsiteX27" fmla="*/ 600075 w 676275"/>
                <a:gd name="connsiteY27" fmla="*/ 1290638 h 1290638"/>
                <a:gd name="connsiteX28" fmla="*/ 578643 w 676275"/>
                <a:gd name="connsiteY28" fmla="*/ 1285875 h 1290638"/>
                <a:gd name="connsiteX29" fmla="*/ 552450 w 676275"/>
                <a:gd name="connsiteY29" fmla="*/ 1271588 h 1290638"/>
                <a:gd name="connsiteX30" fmla="*/ 514350 w 676275"/>
                <a:gd name="connsiteY30" fmla="*/ 1238250 h 1290638"/>
                <a:gd name="connsiteX31" fmla="*/ 469106 w 676275"/>
                <a:gd name="connsiteY31" fmla="*/ 1176338 h 1290638"/>
                <a:gd name="connsiteX32" fmla="*/ 416718 w 676275"/>
                <a:gd name="connsiteY32" fmla="*/ 1090613 h 1290638"/>
                <a:gd name="connsiteX33" fmla="*/ 392906 w 676275"/>
                <a:gd name="connsiteY33" fmla="*/ 1031081 h 1290638"/>
                <a:gd name="connsiteX34" fmla="*/ 369093 w 676275"/>
                <a:gd name="connsiteY34" fmla="*/ 969169 h 1290638"/>
                <a:gd name="connsiteX35" fmla="*/ 359568 w 676275"/>
                <a:gd name="connsiteY35" fmla="*/ 916781 h 1290638"/>
                <a:gd name="connsiteX36" fmla="*/ 354806 w 676275"/>
                <a:gd name="connsiteY36" fmla="*/ 859631 h 1290638"/>
                <a:gd name="connsiteX37" fmla="*/ 316706 w 676275"/>
                <a:gd name="connsiteY37" fmla="*/ 645319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6275" h="1290638">
                  <a:moveTo>
                    <a:pt x="316706" y="645319"/>
                  </a:moveTo>
                  <a:lnTo>
                    <a:pt x="276225" y="426244"/>
                  </a:lnTo>
                  <a:lnTo>
                    <a:pt x="233362" y="254794"/>
                  </a:lnTo>
                  <a:lnTo>
                    <a:pt x="211931" y="223838"/>
                  </a:lnTo>
                  <a:lnTo>
                    <a:pt x="176212" y="180975"/>
                  </a:lnTo>
                  <a:lnTo>
                    <a:pt x="152400" y="157163"/>
                  </a:lnTo>
                  <a:lnTo>
                    <a:pt x="128587" y="135731"/>
                  </a:lnTo>
                  <a:lnTo>
                    <a:pt x="92868" y="114300"/>
                  </a:lnTo>
                  <a:lnTo>
                    <a:pt x="52387" y="95250"/>
                  </a:lnTo>
                  <a:lnTo>
                    <a:pt x="28575" y="80963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21431" y="7144"/>
                  </a:lnTo>
                  <a:lnTo>
                    <a:pt x="69056" y="0"/>
                  </a:lnTo>
                  <a:lnTo>
                    <a:pt x="150018" y="7144"/>
                  </a:lnTo>
                  <a:lnTo>
                    <a:pt x="245268" y="26194"/>
                  </a:lnTo>
                  <a:lnTo>
                    <a:pt x="419100" y="69056"/>
                  </a:lnTo>
                  <a:lnTo>
                    <a:pt x="478631" y="230981"/>
                  </a:lnTo>
                  <a:lnTo>
                    <a:pt x="557212" y="547688"/>
                  </a:lnTo>
                  <a:lnTo>
                    <a:pt x="635793" y="852488"/>
                  </a:lnTo>
                  <a:lnTo>
                    <a:pt x="676275" y="1007269"/>
                  </a:lnTo>
                  <a:lnTo>
                    <a:pt x="673893" y="1076325"/>
                  </a:lnTo>
                  <a:lnTo>
                    <a:pt x="657225" y="1195388"/>
                  </a:lnTo>
                  <a:lnTo>
                    <a:pt x="638175" y="1252538"/>
                  </a:lnTo>
                  <a:lnTo>
                    <a:pt x="619125" y="1283494"/>
                  </a:lnTo>
                  <a:lnTo>
                    <a:pt x="600075" y="1290638"/>
                  </a:lnTo>
                  <a:lnTo>
                    <a:pt x="578643" y="1285875"/>
                  </a:lnTo>
                  <a:lnTo>
                    <a:pt x="552450" y="1271588"/>
                  </a:lnTo>
                  <a:lnTo>
                    <a:pt x="514350" y="1238250"/>
                  </a:lnTo>
                  <a:lnTo>
                    <a:pt x="469106" y="1176338"/>
                  </a:lnTo>
                  <a:lnTo>
                    <a:pt x="416718" y="1090613"/>
                  </a:lnTo>
                  <a:lnTo>
                    <a:pt x="392906" y="1031081"/>
                  </a:lnTo>
                  <a:lnTo>
                    <a:pt x="369093" y="969169"/>
                  </a:lnTo>
                  <a:lnTo>
                    <a:pt x="359568" y="916781"/>
                  </a:lnTo>
                  <a:lnTo>
                    <a:pt x="354806" y="859631"/>
                  </a:lnTo>
                  <a:lnTo>
                    <a:pt x="316706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B566613-06B4-7B49-BA3D-383FC5F08860}"/>
                </a:ext>
              </a:extLst>
            </p:cNvPr>
            <p:cNvSpPr/>
            <p:nvPr/>
          </p:nvSpPr>
          <p:spPr>
            <a:xfrm rot="16200000">
              <a:off x="4481512" y="3225801"/>
              <a:ext cx="2817813" cy="519112"/>
            </a:xfrm>
            <a:custGeom>
              <a:avLst/>
              <a:gdLst>
                <a:gd name="connsiteX0" fmla="*/ 1352550 w 2817019"/>
                <a:gd name="connsiteY0" fmla="*/ 435769 h 519113"/>
                <a:gd name="connsiteX1" fmla="*/ 888206 w 2817019"/>
                <a:gd name="connsiteY1" fmla="*/ 426244 h 519113"/>
                <a:gd name="connsiteX2" fmla="*/ 545306 w 2817019"/>
                <a:gd name="connsiteY2" fmla="*/ 419100 h 519113"/>
                <a:gd name="connsiteX3" fmla="*/ 107156 w 2817019"/>
                <a:gd name="connsiteY3" fmla="*/ 411957 h 519113"/>
                <a:gd name="connsiteX4" fmla="*/ 57150 w 2817019"/>
                <a:gd name="connsiteY4" fmla="*/ 395288 h 519113"/>
                <a:gd name="connsiteX5" fmla="*/ 23812 w 2817019"/>
                <a:gd name="connsiteY5" fmla="*/ 381000 h 519113"/>
                <a:gd name="connsiteX6" fmla="*/ 4762 w 2817019"/>
                <a:gd name="connsiteY6" fmla="*/ 361950 h 519113"/>
                <a:gd name="connsiteX7" fmla="*/ 0 w 2817019"/>
                <a:gd name="connsiteY7" fmla="*/ 333375 h 519113"/>
                <a:gd name="connsiteX8" fmla="*/ 4762 w 2817019"/>
                <a:gd name="connsiteY8" fmla="*/ 309563 h 519113"/>
                <a:gd name="connsiteX9" fmla="*/ 23812 w 2817019"/>
                <a:gd name="connsiteY9" fmla="*/ 283369 h 519113"/>
                <a:gd name="connsiteX10" fmla="*/ 59531 w 2817019"/>
                <a:gd name="connsiteY10" fmla="*/ 254794 h 519113"/>
                <a:gd name="connsiteX11" fmla="*/ 114300 w 2817019"/>
                <a:gd name="connsiteY11" fmla="*/ 226219 h 519113"/>
                <a:gd name="connsiteX12" fmla="*/ 180975 w 2817019"/>
                <a:gd name="connsiteY12" fmla="*/ 207169 h 519113"/>
                <a:gd name="connsiteX13" fmla="*/ 269081 w 2817019"/>
                <a:gd name="connsiteY13" fmla="*/ 188119 h 519113"/>
                <a:gd name="connsiteX14" fmla="*/ 371475 w 2817019"/>
                <a:gd name="connsiteY14" fmla="*/ 173832 h 519113"/>
                <a:gd name="connsiteX15" fmla="*/ 557212 w 2817019"/>
                <a:gd name="connsiteY15" fmla="*/ 166688 h 519113"/>
                <a:gd name="connsiteX16" fmla="*/ 581025 w 2817019"/>
                <a:gd name="connsiteY16" fmla="*/ 173832 h 519113"/>
                <a:gd name="connsiteX17" fmla="*/ 611981 w 2817019"/>
                <a:gd name="connsiteY17" fmla="*/ 180975 h 519113"/>
                <a:gd name="connsiteX18" fmla="*/ 681037 w 2817019"/>
                <a:gd name="connsiteY18" fmla="*/ 188119 h 519113"/>
                <a:gd name="connsiteX19" fmla="*/ 857250 w 2817019"/>
                <a:gd name="connsiteY19" fmla="*/ 202407 h 519113"/>
                <a:gd name="connsiteX20" fmla="*/ 1383506 w 2817019"/>
                <a:gd name="connsiteY20" fmla="*/ 216694 h 519113"/>
                <a:gd name="connsiteX21" fmla="*/ 2055019 w 2817019"/>
                <a:gd name="connsiteY21" fmla="*/ 211932 h 519113"/>
                <a:gd name="connsiteX22" fmla="*/ 2455069 w 2817019"/>
                <a:gd name="connsiteY22" fmla="*/ 209550 h 519113"/>
                <a:gd name="connsiteX23" fmla="*/ 2509837 w 2817019"/>
                <a:gd name="connsiteY23" fmla="*/ 195263 h 519113"/>
                <a:gd name="connsiteX24" fmla="*/ 2569369 w 2817019"/>
                <a:gd name="connsiteY24" fmla="*/ 173832 h 519113"/>
                <a:gd name="connsiteX25" fmla="*/ 2616994 w 2817019"/>
                <a:gd name="connsiteY25" fmla="*/ 150019 h 519113"/>
                <a:gd name="connsiteX26" fmla="*/ 2664619 w 2817019"/>
                <a:gd name="connsiteY26" fmla="*/ 114300 h 519113"/>
                <a:gd name="connsiteX27" fmla="*/ 2695575 w 2817019"/>
                <a:gd name="connsiteY27" fmla="*/ 83344 h 519113"/>
                <a:gd name="connsiteX28" fmla="*/ 2712244 w 2817019"/>
                <a:gd name="connsiteY28" fmla="*/ 52388 h 519113"/>
                <a:gd name="connsiteX29" fmla="*/ 2747962 w 2817019"/>
                <a:gd name="connsiteY29" fmla="*/ 21432 h 519113"/>
                <a:gd name="connsiteX30" fmla="*/ 2776537 w 2817019"/>
                <a:gd name="connsiteY30" fmla="*/ 2382 h 519113"/>
                <a:gd name="connsiteX31" fmla="*/ 2793206 w 2817019"/>
                <a:gd name="connsiteY31" fmla="*/ 0 h 519113"/>
                <a:gd name="connsiteX32" fmla="*/ 2805112 w 2817019"/>
                <a:gd name="connsiteY32" fmla="*/ 2382 h 519113"/>
                <a:gd name="connsiteX33" fmla="*/ 2814637 w 2817019"/>
                <a:gd name="connsiteY33" fmla="*/ 14288 h 519113"/>
                <a:gd name="connsiteX34" fmla="*/ 2817019 w 2817019"/>
                <a:gd name="connsiteY34" fmla="*/ 61913 h 519113"/>
                <a:gd name="connsiteX35" fmla="*/ 2802731 w 2817019"/>
                <a:gd name="connsiteY35" fmla="*/ 138113 h 519113"/>
                <a:gd name="connsiteX36" fmla="*/ 2776537 w 2817019"/>
                <a:gd name="connsiteY36" fmla="*/ 190500 h 519113"/>
                <a:gd name="connsiteX37" fmla="*/ 2707481 w 2817019"/>
                <a:gd name="connsiteY37" fmla="*/ 302419 h 519113"/>
                <a:gd name="connsiteX38" fmla="*/ 2628900 w 2817019"/>
                <a:gd name="connsiteY38" fmla="*/ 402432 h 519113"/>
                <a:gd name="connsiteX39" fmla="*/ 2574131 w 2817019"/>
                <a:gd name="connsiteY39" fmla="*/ 466725 h 519113"/>
                <a:gd name="connsiteX40" fmla="*/ 2536031 w 2817019"/>
                <a:gd name="connsiteY40" fmla="*/ 497682 h 519113"/>
                <a:gd name="connsiteX41" fmla="*/ 2509837 w 2817019"/>
                <a:gd name="connsiteY41" fmla="*/ 511969 h 519113"/>
                <a:gd name="connsiteX42" fmla="*/ 2486025 w 2817019"/>
                <a:gd name="connsiteY42" fmla="*/ 519113 h 519113"/>
                <a:gd name="connsiteX43" fmla="*/ 2455069 w 2817019"/>
                <a:gd name="connsiteY43" fmla="*/ 514350 h 519113"/>
                <a:gd name="connsiteX44" fmla="*/ 2416969 w 2817019"/>
                <a:gd name="connsiteY44" fmla="*/ 497682 h 519113"/>
                <a:gd name="connsiteX45" fmla="*/ 2383631 w 2817019"/>
                <a:gd name="connsiteY45" fmla="*/ 483394 h 519113"/>
                <a:gd name="connsiteX46" fmla="*/ 2340769 w 2817019"/>
                <a:gd name="connsiteY46" fmla="*/ 469107 h 519113"/>
                <a:gd name="connsiteX47" fmla="*/ 2271712 w 2817019"/>
                <a:gd name="connsiteY47" fmla="*/ 457200 h 519113"/>
                <a:gd name="connsiteX48" fmla="*/ 2133600 w 2817019"/>
                <a:gd name="connsiteY48" fmla="*/ 452438 h 519113"/>
                <a:gd name="connsiteX49" fmla="*/ 1352550 w 2817019"/>
                <a:gd name="connsiteY49" fmla="*/ 435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17019" h="519113">
                  <a:moveTo>
                    <a:pt x="1352550" y="435769"/>
                  </a:moveTo>
                  <a:lnTo>
                    <a:pt x="888206" y="426244"/>
                  </a:lnTo>
                  <a:lnTo>
                    <a:pt x="545306" y="419100"/>
                  </a:lnTo>
                  <a:lnTo>
                    <a:pt x="107156" y="411957"/>
                  </a:lnTo>
                  <a:lnTo>
                    <a:pt x="57150" y="395288"/>
                  </a:lnTo>
                  <a:lnTo>
                    <a:pt x="23812" y="381000"/>
                  </a:lnTo>
                  <a:lnTo>
                    <a:pt x="4762" y="361950"/>
                  </a:lnTo>
                  <a:lnTo>
                    <a:pt x="0" y="333375"/>
                  </a:lnTo>
                  <a:lnTo>
                    <a:pt x="4762" y="309563"/>
                  </a:lnTo>
                  <a:lnTo>
                    <a:pt x="23812" y="283369"/>
                  </a:lnTo>
                  <a:lnTo>
                    <a:pt x="59531" y="254794"/>
                  </a:lnTo>
                  <a:lnTo>
                    <a:pt x="114300" y="226219"/>
                  </a:lnTo>
                  <a:lnTo>
                    <a:pt x="180975" y="207169"/>
                  </a:lnTo>
                  <a:lnTo>
                    <a:pt x="269081" y="188119"/>
                  </a:lnTo>
                  <a:lnTo>
                    <a:pt x="371475" y="173832"/>
                  </a:lnTo>
                  <a:lnTo>
                    <a:pt x="557212" y="166688"/>
                  </a:lnTo>
                  <a:lnTo>
                    <a:pt x="581025" y="173832"/>
                  </a:lnTo>
                  <a:lnTo>
                    <a:pt x="611981" y="180975"/>
                  </a:lnTo>
                  <a:lnTo>
                    <a:pt x="681037" y="188119"/>
                  </a:lnTo>
                  <a:cubicBezTo>
                    <a:pt x="739769" y="192946"/>
                    <a:pt x="798320" y="202407"/>
                    <a:pt x="857250" y="202407"/>
                  </a:cubicBezTo>
                  <a:lnTo>
                    <a:pt x="1383506" y="216694"/>
                  </a:lnTo>
                  <a:lnTo>
                    <a:pt x="2055019" y="211932"/>
                  </a:lnTo>
                  <a:lnTo>
                    <a:pt x="2455069" y="209550"/>
                  </a:lnTo>
                  <a:lnTo>
                    <a:pt x="2509837" y="195263"/>
                  </a:lnTo>
                  <a:lnTo>
                    <a:pt x="2569369" y="173832"/>
                  </a:lnTo>
                  <a:lnTo>
                    <a:pt x="2616994" y="150019"/>
                  </a:lnTo>
                  <a:lnTo>
                    <a:pt x="2664619" y="114300"/>
                  </a:lnTo>
                  <a:lnTo>
                    <a:pt x="2695575" y="83344"/>
                  </a:lnTo>
                  <a:lnTo>
                    <a:pt x="2712244" y="52388"/>
                  </a:lnTo>
                  <a:lnTo>
                    <a:pt x="2747962" y="21432"/>
                  </a:lnTo>
                  <a:lnTo>
                    <a:pt x="2776537" y="2382"/>
                  </a:lnTo>
                  <a:lnTo>
                    <a:pt x="2793206" y="0"/>
                  </a:lnTo>
                  <a:lnTo>
                    <a:pt x="2805112" y="2382"/>
                  </a:lnTo>
                  <a:lnTo>
                    <a:pt x="2814637" y="14288"/>
                  </a:lnTo>
                  <a:lnTo>
                    <a:pt x="2817019" y="61913"/>
                  </a:lnTo>
                  <a:lnTo>
                    <a:pt x="2802731" y="138113"/>
                  </a:lnTo>
                  <a:lnTo>
                    <a:pt x="2776537" y="190500"/>
                  </a:lnTo>
                  <a:lnTo>
                    <a:pt x="2707481" y="302419"/>
                  </a:lnTo>
                  <a:lnTo>
                    <a:pt x="2628900" y="402432"/>
                  </a:lnTo>
                  <a:lnTo>
                    <a:pt x="2574131" y="466725"/>
                  </a:lnTo>
                  <a:lnTo>
                    <a:pt x="2536031" y="497682"/>
                  </a:lnTo>
                  <a:lnTo>
                    <a:pt x="2509837" y="511969"/>
                  </a:lnTo>
                  <a:lnTo>
                    <a:pt x="2486025" y="519113"/>
                  </a:lnTo>
                  <a:lnTo>
                    <a:pt x="2455069" y="514350"/>
                  </a:lnTo>
                  <a:lnTo>
                    <a:pt x="2416969" y="497682"/>
                  </a:lnTo>
                  <a:lnTo>
                    <a:pt x="2383631" y="483394"/>
                  </a:lnTo>
                  <a:lnTo>
                    <a:pt x="2340769" y="469107"/>
                  </a:lnTo>
                  <a:lnTo>
                    <a:pt x="2271712" y="457200"/>
                  </a:lnTo>
                  <a:lnTo>
                    <a:pt x="2133600" y="452438"/>
                  </a:lnTo>
                  <a:lnTo>
                    <a:pt x="135255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37123D9-69E1-A14C-A782-20003FD1BFB5}"/>
                </a:ext>
              </a:extLst>
            </p:cNvPr>
            <p:cNvSpPr/>
            <p:nvPr/>
          </p:nvSpPr>
          <p:spPr>
            <a:xfrm rot="16200000">
              <a:off x="3151982" y="3685381"/>
              <a:ext cx="3314700" cy="830263"/>
            </a:xfrm>
            <a:custGeom>
              <a:avLst/>
              <a:gdLst>
                <a:gd name="connsiteX0" fmla="*/ 1944182 w 3314339"/>
                <a:gd name="connsiteY0" fmla="*/ 752865 h 830748"/>
                <a:gd name="connsiteX1" fmla="*/ 1736495 w 3314339"/>
                <a:gd name="connsiteY1" fmla="*/ 738443 h 830748"/>
                <a:gd name="connsiteX2" fmla="*/ 1600921 w 3314339"/>
                <a:gd name="connsiteY2" fmla="*/ 721135 h 830748"/>
                <a:gd name="connsiteX3" fmla="*/ 1410541 w 3314339"/>
                <a:gd name="connsiteY3" fmla="*/ 689405 h 830748"/>
                <a:gd name="connsiteX4" fmla="*/ 1295160 w 3314339"/>
                <a:gd name="connsiteY4" fmla="*/ 666329 h 830748"/>
                <a:gd name="connsiteX5" fmla="*/ 1124972 w 3314339"/>
                <a:gd name="connsiteY5" fmla="*/ 623061 h 830748"/>
                <a:gd name="connsiteX6" fmla="*/ 946130 w 3314339"/>
                <a:gd name="connsiteY6" fmla="*/ 571139 h 830748"/>
                <a:gd name="connsiteX7" fmla="*/ 721136 w 3314339"/>
                <a:gd name="connsiteY7" fmla="*/ 481718 h 830748"/>
                <a:gd name="connsiteX8" fmla="*/ 490372 w 3314339"/>
                <a:gd name="connsiteY8" fmla="*/ 369221 h 830748"/>
                <a:gd name="connsiteX9" fmla="*/ 369221 w 3314339"/>
                <a:gd name="connsiteY9" fmla="*/ 297108 h 830748"/>
                <a:gd name="connsiteX10" fmla="*/ 207687 w 3314339"/>
                <a:gd name="connsiteY10" fmla="*/ 196149 h 830748"/>
                <a:gd name="connsiteX11" fmla="*/ 63460 w 3314339"/>
                <a:gd name="connsiteY11" fmla="*/ 98074 h 830748"/>
                <a:gd name="connsiteX12" fmla="*/ 17307 w 3314339"/>
                <a:gd name="connsiteY12" fmla="*/ 57691 h 830748"/>
                <a:gd name="connsiteX13" fmla="*/ 0 w 3314339"/>
                <a:gd name="connsiteY13" fmla="*/ 28845 h 830748"/>
                <a:gd name="connsiteX14" fmla="*/ 2885 w 3314339"/>
                <a:gd name="connsiteY14" fmla="*/ 11538 h 830748"/>
                <a:gd name="connsiteX15" fmla="*/ 20192 w 3314339"/>
                <a:gd name="connsiteY15" fmla="*/ 0 h 830748"/>
                <a:gd name="connsiteX16" fmla="*/ 80767 w 3314339"/>
                <a:gd name="connsiteY16" fmla="*/ 11538 h 830748"/>
                <a:gd name="connsiteX17" fmla="*/ 265378 w 3314339"/>
                <a:gd name="connsiteY17" fmla="*/ 95190 h 830748"/>
                <a:gd name="connsiteX18" fmla="*/ 432681 w 3314339"/>
                <a:gd name="connsiteY18" fmla="*/ 178841 h 830748"/>
                <a:gd name="connsiteX19" fmla="*/ 657676 w 3314339"/>
                <a:gd name="connsiteY19" fmla="*/ 271147 h 830748"/>
                <a:gd name="connsiteX20" fmla="*/ 894208 w 3314339"/>
                <a:gd name="connsiteY20" fmla="*/ 354799 h 830748"/>
                <a:gd name="connsiteX21" fmla="*/ 1073050 w 3314339"/>
                <a:gd name="connsiteY21" fmla="*/ 403836 h 830748"/>
                <a:gd name="connsiteX22" fmla="*/ 1225931 w 3314339"/>
                <a:gd name="connsiteY22" fmla="*/ 435566 h 830748"/>
                <a:gd name="connsiteX23" fmla="*/ 1453809 w 3314339"/>
                <a:gd name="connsiteY23" fmla="*/ 473065 h 830748"/>
                <a:gd name="connsiteX24" fmla="*/ 1701880 w 3314339"/>
                <a:gd name="connsiteY24" fmla="*/ 501910 h 830748"/>
                <a:gd name="connsiteX25" fmla="*/ 2169176 w 3314339"/>
                <a:gd name="connsiteY25" fmla="*/ 524987 h 830748"/>
                <a:gd name="connsiteX26" fmla="*/ 2613396 w 3314339"/>
                <a:gd name="connsiteY26" fmla="*/ 533640 h 830748"/>
                <a:gd name="connsiteX27" fmla="*/ 2948003 w 3314339"/>
                <a:gd name="connsiteY27" fmla="*/ 527871 h 830748"/>
                <a:gd name="connsiteX28" fmla="*/ 3048962 w 3314339"/>
                <a:gd name="connsiteY28" fmla="*/ 519217 h 830748"/>
                <a:gd name="connsiteX29" fmla="*/ 3092230 w 3314339"/>
                <a:gd name="connsiteY29" fmla="*/ 507679 h 830748"/>
                <a:gd name="connsiteX30" fmla="*/ 3141267 w 3314339"/>
                <a:gd name="connsiteY30" fmla="*/ 487487 h 830748"/>
                <a:gd name="connsiteX31" fmla="*/ 3184535 w 3314339"/>
                <a:gd name="connsiteY31" fmla="*/ 458642 h 830748"/>
                <a:gd name="connsiteX32" fmla="*/ 3219150 w 3314339"/>
                <a:gd name="connsiteY32" fmla="*/ 424028 h 830748"/>
                <a:gd name="connsiteX33" fmla="*/ 3256649 w 3314339"/>
                <a:gd name="connsiteY33" fmla="*/ 383644 h 830748"/>
                <a:gd name="connsiteX34" fmla="*/ 3279725 w 3314339"/>
                <a:gd name="connsiteY34" fmla="*/ 363452 h 830748"/>
                <a:gd name="connsiteX35" fmla="*/ 3297032 w 3314339"/>
                <a:gd name="connsiteY35" fmla="*/ 360568 h 830748"/>
                <a:gd name="connsiteX36" fmla="*/ 3308570 w 3314339"/>
                <a:gd name="connsiteY36" fmla="*/ 363452 h 830748"/>
                <a:gd name="connsiteX37" fmla="*/ 3314339 w 3314339"/>
                <a:gd name="connsiteY37" fmla="*/ 372106 h 830748"/>
                <a:gd name="connsiteX38" fmla="*/ 3314339 w 3314339"/>
                <a:gd name="connsiteY38" fmla="*/ 412489 h 830748"/>
                <a:gd name="connsiteX39" fmla="*/ 3297032 w 3314339"/>
                <a:gd name="connsiteY39" fmla="*/ 481718 h 830748"/>
                <a:gd name="connsiteX40" fmla="*/ 3236457 w 3314339"/>
                <a:gd name="connsiteY40" fmla="*/ 623061 h 830748"/>
                <a:gd name="connsiteX41" fmla="*/ 3207611 w 3314339"/>
                <a:gd name="connsiteY41" fmla="*/ 706713 h 830748"/>
                <a:gd name="connsiteX42" fmla="*/ 3155690 w 3314339"/>
                <a:gd name="connsiteY42" fmla="*/ 804787 h 830748"/>
                <a:gd name="connsiteX43" fmla="*/ 3129729 w 3314339"/>
                <a:gd name="connsiteY43" fmla="*/ 830748 h 830748"/>
                <a:gd name="connsiteX44" fmla="*/ 3112421 w 3314339"/>
                <a:gd name="connsiteY44" fmla="*/ 830748 h 830748"/>
                <a:gd name="connsiteX45" fmla="*/ 3083576 w 3314339"/>
                <a:gd name="connsiteY45" fmla="*/ 822094 h 830748"/>
                <a:gd name="connsiteX46" fmla="*/ 3066269 w 3314339"/>
                <a:gd name="connsiteY46" fmla="*/ 801903 h 830748"/>
                <a:gd name="connsiteX47" fmla="*/ 3014347 w 3314339"/>
                <a:gd name="connsiteY47" fmla="*/ 781711 h 830748"/>
                <a:gd name="connsiteX48" fmla="*/ 2852813 w 3314339"/>
                <a:gd name="connsiteY48" fmla="*/ 773057 h 830748"/>
                <a:gd name="connsiteX49" fmla="*/ 2581666 w 3314339"/>
                <a:gd name="connsiteY49" fmla="*/ 770173 h 830748"/>
                <a:gd name="connsiteX50" fmla="*/ 1944182 w 3314339"/>
                <a:gd name="connsiteY50" fmla="*/ 752865 h 83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4339" h="830748">
                  <a:moveTo>
                    <a:pt x="1944182" y="752865"/>
                  </a:moveTo>
                  <a:lnTo>
                    <a:pt x="1736495" y="738443"/>
                  </a:lnTo>
                  <a:lnTo>
                    <a:pt x="1600921" y="721135"/>
                  </a:lnTo>
                  <a:lnTo>
                    <a:pt x="1410541" y="689405"/>
                  </a:lnTo>
                  <a:lnTo>
                    <a:pt x="1295160" y="666329"/>
                  </a:lnTo>
                  <a:lnTo>
                    <a:pt x="1124972" y="623061"/>
                  </a:lnTo>
                  <a:lnTo>
                    <a:pt x="946130" y="571139"/>
                  </a:lnTo>
                  <a:lnTo>
                    <a:pt x="721136" y="481718"/>
                  </a:lnTo>
                  <a:lnTo>
                    <a:pt x="490372" y="369221"/>
                  </a:lnTo>
                  <a:lnTo>
                    <a:pt x="369221" y="297108"/>
                  </a:lnTo>
                  <a:lnTo>
                    <a:pt x="207687" y="196149"/>
                  </a:lnTo>
                  <a:lnTo>
                    <a:pt x="63460" y="98074"/>
                  </a:lnTo>
                  <a:lnTo>
                    <a:pt x="17307" y="57691"/>
                  </a:lnTo>
                  <a:lnTo>
                    <a:pt x="0" y="28845"/>
                  </a:lnTo>
                  <a:lnTo>
                    <a:pt x="2885" y="11538"/>
                  </a:lnTo>
                  <a:lnTo>
                    <a:pt x="20192" y="0"/>
                  </a:lnTo>
                  <a:lnTo>
                    <a:pt x="80767" y="11538"/>
                  </a:lnTo>
                  <a:lnTo>
                    <a:pt x="265378" y="95190"/>
                  </a:lnTo>
                  <a:lnTo>
                    <a:pt x="432681" y="178841"/>
                  </a:lnTo>
                  <a:lnTo>
                    <a:pt x="657676" y="271147"/>
                  </a:lnTo>
                  <a:lnTo>
                    <a:pt x="894208" y="354799"/>
                  </a:lnTo>
                  <a:lnTo>
                    <a:pt x="1073050" y="403836"/>
                  </a:lnTo>
                  <a:lnTo>
                    <a:pt x="1225931" y="435566"/>
                  </a:lnTo>
                  <a:lnTo>
                    <a:pt x="1453809" y="473065"/>
                  </a:lnTo>
                  <a:lnTo>
                    <a:pt x="1701880" y="501910"/>
                  </a:lnTo>
                  <a:lnTo>
                    <a:pt x="2169176" y="524987"/>
                  </a:lnTo>
                  <a:lnTo>
                    <a:pt x="2613396" y="533640"/>
                  </a:lnTo>
                  <a:lnTo>
                    <a:pt x="2948003" y="527871"/>
                  </a:lnTo>
                  <a:lnTo>
                    <a:pt x="3048962" y="519217"/>
                  </a:lnTo>
                  <a:lnTo>
                    <a:pt x="3092230" y="507679"/>
                  </a:lnTo>
                  <a:lnTo>
                    <a:pt x="3141267" y="487487"/>
                  </a:lnTo>
                  <a:lnTo>
                    <a:pt x="3184535" y="458642"/>
                  </a:lnTo>
                  <a:lnTo>
                    <a:pt x="3219150" y="424028"/>
                  </a:lnTo>
                  <a:lnTo>
                    <a:pt x="3256649" y="383644"/>
                  </a:lnTo>
                  <a:lnTo>
                    <a:pt x="3279725" y="363452"/>
                  </a:lnTo>
                  <a:lnTo>
                    <a:pt x="3297032" y="360568"/>
                  </a:lnTo>
                  <a:lnTo>
                    <a:pt x="3308570" y="363452"/>
                  </a:lnTo>
                  <a:lnTo>
                    <a:pt x="3314339" y="372106"/>
                  </a:lnTo>
                  <a:lnTo>
                    <a:pt x="3314339" y="412489"/>
                  </a:lnTo>
                  <a:lnTo>
                    <a:pt x="3297032" y="481718"/>
                  </a:lnTo>
                  <a:lnTo>
                    <a:pt x="3236457" y="623061"/>
                  </a:lnTo>
                  <a:lnTo>
                    <a:pt x="3207611" y="706713"/>
                  </a:lnTo>
                  <a:lnTo>
                    <a:pt x="3155690" y="804787"/>
                  </a:lnTo>
                  <a:lnTo>
                    <a:pt x="3129729" y="830748"/>
                  </a:lnTo>
                  <a:lnTo>
                    <a:pt x="3112421" y="830748"/>
                  </a:lnTo>
                  <a:lnTo>
                    <a:pt x="3083576" y="822094"/>
                  </a:lnTo>
                  <a:lnTo>
                    <a:pt x="3066269" y="801903"/>
                  </a:lnTo>
                  <a:lnTo>
                    <a:pt x="3014347" y="781711"/>
                  </a:lnTo>
                  <a:lnTo>
                    <a:pt x="2852813" y="773057"/>
                  </a:lnTo>
                  <a:lnTo>
                    <a:pt x="2581666" y="770173"/>
                  </a:lnTo>
                  <a:lnTo>
                    <a:pt x="1944182" y="7528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A424AEC-B412-6B4F-9506-6A703B299BFB}"/>
                </a:ext>
              </a:extLst>
            </p:cNvPr>
            <p:cNvSpPr/>
            <p:nvPr/>
          </p:nvSpPr>
          <p:spPr>
            <a:xfrm rot="16200000">
              <a:off x="4652169" y="3585369"/>
              <a:ext cx="4454525" cy="623887"/>
            </a:xfrm>
            <a:custGeom>
              <a:avLst/>
              <a:gdLst>
                <a:gd name="connsiteX0" fmla="*/ 2293620 w 4453890"/>
                <a:gd name="connsiteY0" fmla="*/ 544830 h 624840"/>
                <a:gd name="connsiteX1" fmla="*/ 1661160 w 4453890"/>
                <a:gd name="connsiteY1" fmla="*/ 544830 h 624840"/>
                <a:gd name="connsiteX2" fmla="*/ 1009650 w 4453890"/>
                <a:gd name="connsiteY2" fmla="*/ 544830 h 624840"/>
                <a:gd name="connsiteX3" fmla="*/ 636270 w 4453890"/>
                <a:gd name="connsiteY3" fmla="*/ 544830 h 624840"/>
                <a:gd name="connsiteX4" fmla="*/ 525780 w 4453890"/>
                <a:gd name="connsiteY4" fmla="*/ 537210 h 624840"/>
                <a:gd name="connsiteX5" fmla="*/ 373380 w 4453890"/>
                <a:gd name="connsiteY5" fmla="*/ 514350 h 624840"/>
                <a:gd name="connsiteX6" fmla="*/ 217170 w 4453890"/>
                <a:gd name="connsiteY6" fmla="*/ 480060 h 624840"/>
                <a:gd name="connsiteX7" fmla="*/ 99060 w 4453890"/>
                <a:gd name="connsiteY7" fmla="*/ 449580 h 624840"/>
                <a:gd name="connsiteX8" fmla="*/ 38100 w 4453890"/>
                <a:gd name="connsiteY8" fmla="*/ 426720 h 624840"/>
                <a:gd name="connsiteX9" fmla="*/ 3810 w 4453890"/>
                <a:gd name="connsiteY9" fmla="*/ 403860 h 624840"/>
                <a:gd name="connsiteX10" fmla="*/ 0 w 4453890"/>
                <a:gd name="connsiteY10" fmla="*/ 377190 h 624840"/>
                <a:gd name="connsiteX11" fmla="*/ 15240 w 4453890"/>
                <a:gd name="connsiteY11" fmla="*/ 354330 h 624840"/>
                <a:gd name="connsiteX12" fmla="*/ 91440 w 4453890"/>
                <a:gd name="connsiteY12" fmla="*/ 327660 h 624840"/>
                <a:gd name="connsiteX13" fmla="*/ 205740 w 4453890"/>
                <a:gd name="connsiteY13" fmla="*/ 300990 h 624840"/>
                <a:gd name="connsiteX14" fmla="*/ 346710 w 4453890"/>
                <a:gd name="connsiteY14" fmla="*/ 285750 h 624840"/>
                <a:gd name="connsiteX15" fmla="*/ 510540 w 4453890"/>
                <a:gd name="connsiteY15" fmla="*/ 278130 h 624840"/>
                <a:gd name="connsiteX16" fmla="*/ 762000 w 4453890"/>
                <a:gd name="connsiteY16" fmla="*/ 278130 h 624840"/>
                <a:gd name="connsiteX17" fmla="*/ 1203960 w 4453890"/>
                <a:gd name="connsiteY17" fmla="*/ 278130 h 624840"/>
                <a:gd name="connsiteX18" fmla="*/ 1524000 w 4453890"/>
                <a:gd name="connsiteY18" fmla="*/ 281940 h 624840"/>
                <a:gd name="connsiteX19" fmla="*/ 2244090 w 4453890"/>
                <a:gd name="connsiteY19" fmla="*/ 274320 h 624840"/>
                <a:gd name="connsiteX20" fmla="*/ 2929890 w 4453890"/>
                <a:gd name="connsiteY20" fmla="*/ 274320 h 624840"/>
                <a:gd name="connsiteX21" fmla="*/ 3638550 w 4453890"/>
                <a:gd name="connsiteY21" fmla="*/ 278130 h 624840"/>
                <a:gd name="connsiteX22" fmla="*/ 3905250 w 4453890"/>
                <a:gd name="connsiteY22" fmla="*/ 274320 h 624840"/>
                <a:gd name="connsiteX23" fmla="*/ 4011930 w 4453890"/>
                <a:gd name="connsiteY23" fmla="*/ 266700 h 624840"/>
                <a:gd name="connsiteX24" fmla="*/ 4084320 w 4453890"/>
                <a:gd name="connsiteY24" fmla="*/ 255270 h 624840"/>
                <a:gd name="connsiteX25" fmla="*/ 4145280 w 4453890"/>
                <a:gd name="connsiteY25" fmla="*/ 236220 h 624840"/>
                <a:gd name="connsiteX26" fmla="*/ 4194810 w 4453890"/>
                <a:gd name="connsiteY26" fmla="*/ 209550 h 624840"/>
                <a:gd name="connsiteX27" fmla="*/ 4236720 w 4453890"/>
                <a:gd name="connsiteY27" fmla="*/ 182880 h 624840"/>
                <a:gd name="connsiteX28" fmla="*/ 4290060 w 4453890"/>
                <a:gd name="connsiteY28" fmla="*/ 133350 h 624840"/>
                <a:gd name="connsiteX29" fmla="*/ 4335780 w 4453890"/>
                <a:gd name="connsiteY29" fmla="*/ 83820 h 624840"/>
                <a:gd name="connsiteX30" fmla="*/ 4381500 w 4453890"/>
                <a:gd name="connsiteY30" fmla="*/ 34290 h 624840"/>
                <a:gd name="connsiteX31" fmla="*/ 4404360 w 4453890"/>
                <a:gd name="connsiteY31" fmla="*/ 7620 h 624840"/>
                <a:gd name="connsiteX32" fmla="*/ 4423410 w 4453890"/>
                <a:gd name="connsiteY32" fmla="*/ 0 h 624840"/>
                <a:gd name="connsiteX33" fmla="*/ 4438650 w 4453890"/>
                <a:gd name="connsiteY33" fmla="*/ 3810 h 624840"/>
                <a:gd name="connsiteX34" fmla="*/ 4450080 w 4453890"/>
                <a:gd name="connsiteY34" fmla="*/ 26670 h 624840"/>
                <a:gd name="connsiteX35" fmla="*/ 4453890 w 4453890"/>
                <a:gd name="connsiteY35" fmla="*/ 80010 h 624840"/>
                <a:gd name="connsiteX36" fmla="*/ 4446270 w 4453890"/>
                <a:gd name="connsiteY36" fmla="*/ 125730 h 624840"/>
                <a:gd name="connsiteX37" fmla="*/ 4415790 w 4453890"/>
                <a:gd name="connsiteY37" fmla="*/ 251460 h 624840"/>
                <a:gd name="connsiteX38" fmla="*/ 4351020 w 4453890"/>
                <a:gd name="connsiteY38" fmla="*/ 411480 h 624840"/>
                <a:gd name="connsiteX39" fmla="*/ 4297680 w 4453890"/>
                <a:gd name="connsiteY39" fmla="*/ 533400 h 624840"/>
                <a:gd name="connsiteX40" fmla="*/ 4244340 w 4453890"/>
                <a:gd name="connsiteY40" fmla="*/ 598170 h 624840"/>
                <a:gd name="connsiteX41" fmla="*/ 4210050 w 4453890"/>
                <a:gd name="connsiteY41" fmla="*/ 621030 h 624840"/>
                <a:gd name="connsiteX42" fmla="*/ 4187190 w 4453890"/>
                <a:gd name="connsiteY42" fmla="*/ 624840 h 624840"/>
                <a:gd name="connsiteX43" fmla="*/ 4160520 w 4453890"/>
                <a:gd name="connsiteY43" fmla="*/ 617220 h 624840"/>
                <a:gd name="connsiteX44" fmla="*/ 4118610 w 4453890"/>
                <a:gd name="connsiteY44" fmla="*/ 594360 h 624840"/>
                <a:gd name="connsiteX45" fmla="*/ 4072890 w 4453890"/>
                <a:gd name="connsiteY45" fmla="*/ 571500 h 624840"/>
                <a:gd name="connsiteX46" fmla="*/ 3985260 w 4453890"/>
                <a:gd name="connsiteY46" fmla="*/ 544830 h 624840"/>
                <a:gd name="connsiteX47" fmla="*/ 3669030 w 4453890"/>
                <a:gd name="connsiteY47" fmla="*/ 544830 h 624840"/>
                <a:gd name="connsiteX48" fmla="*/ 2293620 w 4453890"/>
                <a:gd name="connsiteY48" fmla="*/ 544830 h 6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3890" h="624840">
                  <a:moveTo>
                    <a:pt x="2293620" y="544830"/>
                  </a:moveTo>
                  <a:lnTo>
                    <a:pt x="1661160" y="544830"/>
                  </a:lnTo>
                  <a:lnTo>
                    <a:pt x="1009650" y="544830"/>
                  </a:lnTo>
                  <a:lnTo>
                    <a:pt x="636270" y="544830"/>
                  </a:lnTo>
                  <a:lnTo>
                    <a:pt x="525780" y="537210"/>
                  </a:lnTo>
                  <a:lnTo>
                    <a:pt x="373380" y="514350"/>
                  </a:lnTo>
                  <a:lnTo>
                    <a:pt x="217170" y="480060"/>
                  </a:lnTo>
                  <a:lnTo>
                    <a:pt x="99060" y="449580"/>
                  </a:lnTo>
                  <a:lnTo>
                    <a:pt x="38100" y="426720"/>
                  </a:lnTo>
                  <a:lnTo>
                    <a:pt x="3810" y="403860"/>
                  </a:lnTo>
                  <a:lnTo>
                    <a:pt x="0" y="377190"/>
                  </a:lnTo>
                  <a:lnTo>
                    <a:pt x="15240" y="354330"/>
                  </a:lnTo>
                  <a:lnTo>
                    <a:pt x="91440" y="327660"/>
                  </a:lnTo>
                  <a:lnTo>
                    <a:pt x="205740" y="300990"/>
                  </a:lnTo>
                  <a:lnTo>
                    <a:pt x="346710" y="285750"/>
                  </a:lnTo>
                  <a:lnTo>
                    <a:pt x="510540" y="278130"/>
                  </a:lnTo>
                  <a:lnTo>
                    <a:pt x="762000" y="278130"/>
                  </a:lnTo>
                  <a:lnTo>
                    <a:pt x="1203960" y="278130"/>
                  </a:lnTo>
                  <a:lnTo>
                    <a:pt x="1524000" y="281940"/>
                  </a:lnTo>
                  <a:lnTo>
                    <a:pt x="2244090" y="274320"/>
                  </a:lnTo>
                  <a:lnTo>
                    <a:pt x="2929890" y="274320"/>
                  </a:lnTo>
                  <a:lnTo>
                    <a:pt x="3638550" y="278130"/>
                  </a:lnTo>
                  <a:lnTo>
                    <a:pt x="3905250" y="274320"/>
                  </a:lnTo>
                  <a:lnTo>
                    <a:pt x="4011930" y="266700"/>
                  </a:lnTo>
                  <a:lnTo>
                    <a:pt x="4084320" y="255270"/>
                  </a:lnTo>
                  <a:lnTo>
                    <a:pt x="4145280" y="236220"/>
                  </a:lnTo>
                  <a:lnTo>
                    <a:pt x="4194810" y="209550"/>
                  </a:lnTo>
                  <a:lnTo>
                    <a:pt x="4236720" y="182880"/>
                  </a:lnTo>
                  <a:lnTo>
                    <a:pt x="4290060" y="133350"/>
                  </a:lnTo>
                  <a:lnTo>
                    <a:pt x="4335780" y="83820"/>
                  </a:lnTo>
                  <a:lnTo>
                    <a:pt x="4381500" y="34290"/>
                  </a:lnTo>
                  <a:lnTo>
                    <a:pt x="4404360" y="7620"/>
                  </a:lnTo>
                  <a:lnTo>
                    <a:pt x="4423410" y="0"/>
                  </a:lnTo>
                  <a:lnTo>
                    <a:pt x="4438650" y="3810"/>
                  </a:lnTo>
                  <a:lnTo>
                    <a:pt x="4450080" y="26670"/>
                  </a:lnTo>
                  <a:lnTo>
                    <a:pt x="4453890" y="80010"/>
                  </a:lnTo>
                  <a:lnTo>
                    <a:pt x="4446270" y="125730"/>
                  </a:lnTo>
                  <a:lnTo>
                    <a:pt x="4415790" y="251460"/>
                  </a:lnTo>
                  <a:lnTo>
                    <a:pt x="4351020" y="411480"/>
                  </a:lnTo>
                  <a:lnTo>
                    <a:pt x="4297680" y="533400"/>
                  </a:lnTo>
                  <a:lnTo>
                    <a:pt x="4244340" y="598170"/>
                  </a:lnTo>
                  <a:lnTo>
                    <a:pt x="4210050" y="621030"/>
                  </a:lnTo>
                  <a:lnTo>
                    <a:pt x="4187190" y="624840"/>
                  </a:lnTo>
                  <a:lnTo>
                    <a:pt x="4160520" y="617220"/>
                  </a:lnTo>
                  <a:lnTo>
                    <a:pt x="4118610" y="594360"/>
                  </a:lnTo>
                  <a:lnTo>
                    <a:pt x="4072890" y="571500"/>
                  </a:lnTo>
                  <a:lnTo>
                    <a:pt x="3985260" y="544830"/>
                  </a:lnTo>
                  <a:lnTo>
                    <a:pt x="3669030" y="544830"/>
                  </a:lnTo>
                  <a:lnTo>
                    <a:pt x="2293620" y="544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F8DE1EC-71AC-0B4C-A7D6-F2AB97A139C8}"/>
                </a:ext>
              </a:extLst>
            </p:cNvPr>
            <p:cNvSpPr/>
            <p:nvPr/>
          </p:nvSpPr>
          <p:spPr>
            <a:xfrm>
              <a:off x="2943225" y="4275138"/>
              <a:ext cx="1419225" cy="1162050"/>
            </a:xfrm>
            <a:custGeom>
              <a:avLst/>
              <a:gdLst>
                <a:gd name="connsiteX0" fmla="*/ 373856 w 1419225"/>
                <a:gd name="connsiteY0" fmla="*/ 395287 h 1162050"/>
                <a:gd name="connsiteX1" fmla="*/ 80963 w 1419225"/>
                <a:gd name="connsiteY1" fmla="*/ 469106 h 1162050"/>
                <a:gd name="connsiteX2" fmla="*/ 0 w 1419225"/>
                <a:gd name="connsiteY2" fmla="*/ 304800 h 1162050"/>
                <a:gd name="connsiteX3" fmla="*/ 111919 w 1419225"/>
                <a:gd name="connsiteY3" fmla="*/ 285750 h 1162050"/>
                <a:gd name="connsiteX4" fmla="*/ 383381 w 1419225"/>
                <a:gd name="connsiteY4" fmla="*/ 211931 h 1162050"/>
                <a:gd name="connsiteX5" fmla="*/ 745331 w 1419225"/>
                <a:gd name="connsiteY5" fmla="*/ 114300 h 1162050"/>
                <a:gd name="connsiteX6" fmla="*/ 914400 w 1419225"/>
                <a:gd name="connsiteY6" fmla="*/ 69056 h 1162050"/>
                <a:gd name="connsiteX7" fmla="*/ 966788 w 1419225"/>
                <a:gd name="connsiteY7" fmla="*/ 35719 h 1162050"/>
                <a:gd name="connsiteX8" fmla="*/ 1014413 w 1419225"/>
                <a:gd name="connsiteY8" fmla="*/ 11906 h 1162050"/>
                <a:gd name="connsiteX9" fmla="*/ 1047750 w 1419225"/>
                <a:gd name="connsiteY9" fmla="*/ 0 h 1162050"/>
                <a:gd name="connsiteX10" fmla="*/ 1069181 w 1419225"/>
                <a:gd name="connsiteY10" fmla="*/ 0 h 1162050"/>
                <a:gd name="connsiteX11" fmla="*/ 1107281 w 1419225"/>
                <a:gd name="connsiteY11" fmla="*/ 14287 h 1162050"/>
                <a:gd name="connsiteX12" fmla="*/ 1207294 w 1419225"/>
                <a:gd name="connsiteY12" fmla="*/ 78581 h 1162050"/>
                <a:gd name="connsiteX13" fmla="*/ 1307306 w 1419225"/>
                <a:gd name="connsiteY13" fmla="*/ 150019 h 1162050"/>
                <a:gd name="connsiteX14" fmla="*/ 1385888 w 1419225"/>
                <a:gd name="connsiteY14" fmla="*/ 211931 h 1162050"/>
                <a:gd name="connsiteX15" fmla="*/ 1402556 w 1419225"/>
                <a:gd name="connsiteY15" fmla="*/ 233362 h 1162050"/>
                <a:gd name="connsiteX16" fmla="*/ 1412081 w 1419225"/>
                <a:gd name="connsiteY16" fmla="*/ 247650 h 1162050"/>
                <a:gd name="connsiteX17" fmla="*/ 1419225 w 1419225"/>
                <a:gd name="connsiteY17" fmla="*/ 269081 h 1162050"/>
                <a:gd name="connsiteX18" fmla="*/ 1416844 w 1419225"/>
                <a:gd name="connsiteY18" fmla="*/ 285750 h 1162050"/>
                <a:gd name="connsiteX19" fmla="*/ 1402556 w 1419225"/>
                <a:gd name="connsiteY19" fmla="*/ 311944 h 1162050"/>
                <a:gd name="connsiteX20" fmla="*/ 1381125 w 1419225"/>
                <a:gd name="connsiteY20" fmla="*/ 333375 h 1162050"/>
                <a:gd name="connsiteX21" fmla="*/ 1357313 w 1419225"/>
                <a:gd name="connsiteY21" fmla="*/ 361950 h 1162050"/>
                <a:gd name="connsiteX22" fmla="*/ 1340644 w 1419225"/>
                <a:gd name="connsiteY22" fmla="*/ 400050 h 1162050"/>
                <a:gd name="connsiteX23" fmla="*/ 1281113 w 1419225"/>
                <a:gd name="connsiteY23" fmla="*/ 588169 h 1162050"/>
                <a:gd name="connsiteX24" fmla="*/ 1226344 w 1419225"/>
                <a:gd name="connsiteY24" fmla="*/ 828675 h 1162050"/>
                <a:gd name="connsiteX25" fmla="*/ 1204913 w 1419225"/>
                <a:gd name="connsiteY25" fmla="*/ 966787 h 1162050"/>
                <a:gd name="connsiteX26" fmla="*/ 1185863 w 1419225"/>
                <a:gd name="connsiteY26" fmla="*/ 1057275 h 1162050"/>
                <a:gd name="connsiteX27" fmla="*/ 1173956 w 1419225"/>
                <a:gd name="connsiteY27" fmla="*/ 1081087 h 1162050"/>
                <a:gd name="connsiteX28" fmla="*/ 1145381 w 1419225"/>
                <a:gd name="connsiteY28" fmla="*/ 1116806 h 1162050"/>
                <a:gd name="connsiteX29" fmla="*/ 1104900 w 1419225"/>
                <a:gd name="connsiteY29" fmla="*/ 1138237 h 1162050"/>
                <a:gd name="connsiteX30" fmla="*/ 1071563 w 1419225"/>
                <a:gd name="connsiteY30" fmla="*/ 1154906 h 1162050"/>
                <a:gd name="connsiteX31" fmla="*/ 1047750 w 1419225"/>
                <a:gd name="connsiteY31" fmla="*/ 1162050 h 1162050"/>
                <a:gd name="connsiteX32" fmla="*/ 1012031 w 1419225"/>
                <a:gd name="connsiteY32" fmla="*/ 1150144 h 1162050"/>
                <a:gd name="connsiteX33" fmla="*/ 985838 w 1419225"/>
                <a:gd name="connsiteY33" fmla="*/ 1126331 h 1162050"/>
                <a:gd name="connsiteX34" fmla="*/ 954881 w 1419225"/>
                <a:gd name="connsiteY34" fmla="*/ 1085850 h 1162050"/>
                <a:gd name="connsiteX35" fmla="*/ 957263 w 1419225"/>
                <a:gd name="connsiteY35" fmla="*/ 892969 h 1162050"/>
                <a:gd name="connsiteX36" fmla="*/ 1014413 w 1419225"/>
                <a:gd name="connsiteY36" fmla="*/ 559594 h 1162050"/>
                <a:gd name="connsiteX37" fmla="*/ 1047750 w 1419225"/>
                <a:gd name="connsiteY37" fmla="*/ 302419 h 1162050"/>
                <a:gd name="connsiteX38" fmla="*/ 1042988 w 1419225"/>
                <a:gd name="connsiteY38" fmla="*/ 278606 h 1162050"/>
                <a:gd name="connsiteX39" fmla="*/ 1038225 w 1419225"/>
                <a:gd name="connsiteY39" fmla="*/ 264319 h 1162050"/>
                <a:gd name="connsiteX40" fmla="*/ 1023938 w 1419225"/>
                <a:gd name="connsiteY40" fmla="*/ 254794 h 1162050"/>
                <a:gd name="connsiteX41" fmla="*/ 997744 w 1419225"/>
                <a:gd name="connsiteY41" fmla="*/ 247650 h 1162050"/>
                <a:gd name="connsiteX42" fmla="*/ 957263 w 1419225"/>
                <a:gd name="connsiteY42" fmla="*/ 247650 h 1162050"/>
                <a:gd name="connsiteX43" fmla="*/ 747713 w 1419225"/>
                <a:gd name="connsiteY43" fmla="*/ 297656 h 1162050"/>
                <a:gd name="connsiteX44" fmla="*/ 373856 w 1419225"/>
                <a:gd name="connsiteY44" fmla="*/ 395287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9225" h="1162050">
                  <a:moveTo>
                    <a:pt x="373856" y="395287"/>
                  </a:moveTo>
                  <a:lnTo>
                    <a:pt x="80963" y="469106"/>
                  </a:lnTo>
                  <a:lnTo>
                    <a:pt x="0" y="304800"/>
                  </a:lnTo>
                  <a:lnTo>
                    <a:pt x="111919" y="285750"/>
                  </a:lnTo>
                  <a:lnTo>
                    <a:pt x="383381" y="211931"/>
                  </a:lnTo>
                  <a:lnTo>
                    <a:pt x="745331" y="114300"/>
                  </a:lnTo>
                  <a:lnTo>
                    <a:pt x="914400" y="69056"/>
                  </a:lnTo>
                  <a:lnTo>
                    <a:pt x="966788" y="35719"/>
                  </a:lnTo>
                  <a:lnTo>
                    <a:pt x="1014413" y="11906"/>
                  </a:lnTo>
                  <a:lnTo>
                    <a:pt x="1047750" y="0"/>
                  </a:lnTo>
                  <a:lnTo>
                    <a:pt x="1069181" y="0"/>
                  </a:lnTo>
                  <a:lnTo>
                    <a:pt x="1107281" y="14287"/>
                  </a:lnTo>
                  <a:lnTo>
                    <a:pt x="1207294" y="78581"/>
                  </a:lnTo>
                  <a:lnTo>
                    <a:pt x="1307306" y="150019"/>
                  </a:lnTo>
                  <a:lnTo>
                    <a:pt x="1385888" y="211931"/>
                  </a:lnTo>
                  <a:lnTo>
                    <a:pt x="1402556" y="233362"/>
                  </a:lnTo>
                  <a:lnTo>
                    <a:pt x="1412081" y="247650"/>
                  </a:lnTo>
                  <a:lnTo>
                    <a:pt x="1419225" y="269081"/>
                  </a:lnTo>
                  <a:cubicBezTo>
                    <a:pt x="1416714" y="284152"/>
                    <a:pt x="1416844" y="278541"/>
                    <a:pt x="1416844" y="285750"/>
                  </a:cubicBezTo>
                  <a:lnTo>
                    <a:pt x="1402556" y="311944"/>
                  </a:lnTo>
                  <a:lnTo>
                    <a:pt x="1381125" y="333375"/>
                  </a:lnTo>
                  <a:lnTo>
                    <a:pt x="1357313" y="361950"/>
                  </a:lnTo>
                  <a:lnTo>
                    <a:pt x="1340644" y="400050"/>
                  </a:lnTo>
                  <a:lnTo>
                    <a:pt x="1281113" y="588169"/>
                  </a:lnTo>
                  <a:lnTo>
                    <a:pt x="1226344" y="828675"/>
                  </a:lnTo>
                  <a:lnTo>
                    <a:pt x="1204913" y="966787"/>
                  </a:lnTo>
                  <a:lnTo>
                    <a:pt x="1185863" y="1057275"/>
                  </a:lnTo>
                  <a:lnTo>
                    <a:pt x="1173956" y="1081087"/>
                  </a:lnTo>
                  <a:lnTo>
                    <a:pt x="1145381" y="1116806"/>
                  </a:lnTo>
                  <a:lnTo>
                    <a:pt x="1104900" y="1138237"/>
                  </a:lnTo>
                  <a:lnTo>
                    <a:pt x="1071563" y="1154906"/>
                  </a:lnTo>
                  <a:lnTo>
                    <a:pt x="1047750" y="1162050"/>
                  </a:lnTo>
                  <a:lnTo>
                    <a:pt x="1012031" y="1150144"/>
                  </a:lnTo>
                  <a:lnTo>
                    <a:pt x="985838" y="1126331"/>
                  </a:lnTo>
                  <a:lnTo>
                    <a:pt x="954881" y="1085850"/>
                  </a:lnTo>
                  <a:lnTo>
                    <a:pt x="957263" y="892969"/>
                  </a:lnTo>
                  <a:lnTo>
                    <a:pt x="1014413" y="559594"/>
                  </a:lnTo>
                  <a:lnTo>
                    <a:pt x="1047750" y="302419"/>
                  </a:lnTo>
                  <a:lnTo>
                    <a:pt x="1042988" y="278606"/>
                  </a:lnTo>
                  <a:lnTo>
                    <a:pt x="1038225" y="264319"/>
                  </a:lnTo>
                  <a:lnTo>
                    <a:pt x="1023938" y="254794"/>
                  </a:lnTo>
                  <a:lnTo>
                    <a:pt x="997744" y="247650"/>
                  </a:lnTo>
                  <a:lnTo>
                    <a:pt x="957263" y="247650"/>
                  </a:lnTo>
                  <a:lnTo>
                    <a:pt x="747713" y="297656"/>
                  </a:lnTo>
                  <a:lnTo>
                    <a:pt x="373856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A07E180-CE6E-3E4F-9F67-FCE196BDB9BB}"/>
                </a:ext>
              </a:extLst>
            </p:cNvPr>
            <p:cNvSpPr/>
            <p:nvPr/>
          </p:nvSpPr>
          <p:spPr>
            <a:xfrm>
              <a:off x="3179763" y="5153025"/>
              <a:ext cx="795337" cy="371475"/>
            </a:xfrm>
            <a:custGeom>
              <a:avLst/>
              <a:gdLst>
                <a:gd name="connsiteX0" fmla="*/ 347662 w 795337"/>
                <a:gd name="connsiteY0" fmla="*/ 271463 h 371475"/>
                <a:gd name="connsiteX1" fmla="*/ 71437 w 795337"/>
                <a:gd name="connsiteY1" fmla="*/ 371475 h 371475"/>
                <a:gd name="connsiteX2" fmla="*/ 0 w 795337"/>
                <a:gd name="connsiteY2" fmla="*/ 214313 h 371475"/>
                <a:gd name="connsiteX3" fmla="*/ 280987 w 795337"/>
                <a:gd name="connsiteY3" fmla="*/ 128588 h 371475"/>
                <a:gd name="connsiteX4" fmla="*/ 416719 w 795337"/>
                <a:gd name="connsiteY4" fmla="*/ 92869 h 371475"/>
                <a:gd name="connsiteX5" fmla="*/ 535781 w 795337"/>
                <a:gd name="connsiteY5" fmla="*/ 59531 h 371475"/>
                <a:gd name="connsiteX6" fmla="*/ 638175 w 795337"/>
                <a:gd name="connsiteY6" fmla="*/ 35719 h 371475"/>
                <a:gd name="connsiteX7" fmla="*/ 764381 w 795337"/>
                <a:gd name="connsiteY7" fmla="*/ 0 h 371475"/>
                <a:gd name="connsiteX8" fmla="*/ 795337 w 795337"/>
                <a:gd name="connsiteY8" fmla="*/ 204788 h 371475"/>
                <a:gd name="connsiteX9" fmla="*/ 719137 w 795337"/>
                <a:gd name="connsiteY9" fmla="*/ 209550 h 371475"/>
                <a:gd name="connsiteX10" fmla="*/ 676275 w 795337"/>
                <a:gd name="connsiteY10" fmla="*/ 202406 h 371475"/>
                <a:gd name="connsiteX11" fmla="*/ 347662 w 795337"/>
                <a:gd name="connsiteY11" fmla="*/ 2714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5337" h="371475">
                  <a:moveTo>
                    <a:pt x="347662" y="271463"/>
                  </a:moveTo>
                  <a:lnTo>
                    <a:pt x="71437" y="371475"/>
                  </a:lnTo>
                  <a:lnTo>
                    <a:pt x="0" y="214313"/>
                  </a:lnTo>
                  <a:lnTo>
                    <a:pt x="280987" y="128588"/>
                  </a:lnTo>
                  <a:lnTo>
                    <a:pt x="416719" y="92869"/>
                  </a:lnTo>
                  <a:lnTo>
                    <a:pt x="535781" y="59531"/>
                  </a:lnTo>
                  <a:lnTo>
                    <a:pt x="638175" y="35719"/>
                  </a:lnTo>
                  <a:lnTo>
                    <a:pt x="764381" y="0"/>
                  </a:lnTo>
                  <a:lnTo>
                    <a:pt x="795337" y="204788"/>
                  </a:lnTo>
                  <a:lnTo>
                    <a:pt x="719137" y="209550"/>
                  </a:lnTo>
                  <a:lnTo>
                    <a:pt x="676275" y="202406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3092818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46CDF00-4452-4149-AEA2-1219FE71D6E6}"/>
              </a:ext>
            </a:extLst>
          </p:cNvPr>
          <p:cNvSpPr/>
          <p:nvPr/>
        </p:nvSpPr>
        <p:spPr>
          <a:xfrm>
            <a:off x="2857500" y="1941513"/>
            <a:ext cx="819150" cy="666750"/>
          </a:xfrm>
          <a:custGeom>
            <a:avLst/>
            <a:gdLst>
              <a:gd name="connsiteX0" fmla="*/ 238125 w 819150"/>
              <a:gd name="connsiteY0" fmla="*/ 376237 h 666750"/>
              <a:gd name="connsiteX1" fmla="*/ 183356 w 819150"/>
              <a:gd name="connsiteY1" fmla="*/ 323850 h 666750"/>
              <a:gd name="connsiteX2" fmla="*/ 147638 w 819150"/>
              <a:gd name="connsiteY2" fmla="*/ 285750 h 666750"/>
              <a:gd name="connsiteX3" fmla="*/ 116681 w 819150"/>
              <a:gd name="connsiteY3" fmla="*/ 247650 h 666750"/>
              <a:gd name="connsiteX4" fmla="*/ 85725 w 819150"/>
              <a:gd name="connsiteY4" fmla="*/ 204787 h 666750"/>
              <a:gd name="connsiteX5" fmla="*/ 54769 w 819150"/>
              <a:gd name="connsiteY5" fmla="*/ 157162 h 666750"/>
              <a:gd name="connsiteX6" fmla="*/ 35719 w 819150"/>
              <a:gd name="connsiteY6" fmla="*/ 119062 h 666750"/>
              <a:gd name="connsiteX7" fmla="*/ 14288 w 819150"/>
              <a:gd name="connsiteY7" fmla="*/ 66675 h 666750"/>
              <a:gd name="connsiteX8" fmla="*/ 0 w 819150"/>
              <a:gd name="connsiteY8" fmla="*/ 28575 h 666750"/>
              <a:gd name="connsiteX9" fmla="*/ 0 w 819150"/>
              <a:gd name="connsiteY9" fmla="*/ 14287 h 666750"/>
              <a:gd name="connsiteX10" fmla="*/ 2381 w 819150"/>
              <a:gd name="connsiteY10" fmla="*/ 4762 h 666750"/>
              <a:gd name="connsiteX11" fmla="*/ 7144 w 819150"/>
              <a:gd name="connsiteY11" fmla="*/ 0 h 666750"/>
              <a:gd name="connsiteX12" fmla="*/ 19050 w 819150"/>
              <a:gd name="connsiteY12" fmla="*/ 0 h 666750"/>
              <a:gd name="connsiteX13" fmla="*/ 40481 w 819150"/>
              <a:gd name="connsiteY13" fmla="*/ 7144 h 666750"/>
              <a:gd name="connsiteX14" fmla="*/ 69056 w 819150"/>
              <a:gd name="connsiteY14" fmla="*/ 26194 h 666750"/>
              <a:gd name="connsiteX15" fmla="*/ 104775 w 819150"/>
              <a:gd name="connsiteY15" fmla="*/ 50006 h 666750"/>
              <a:gd name="connsiteX16" fmla="*/ 159544 w 819150"/>
              <a:gd name="connsiteY16" fmla="*/ 83344 h 666750"/>
              <a:gd name="connsiteX17" fmla="*/ 202406 w 819150"/>
              <a:gd name="connsiteY17" fmla="*/ 107156 h 666750"/>
              <a:gd name="connsiteX18" fmla="*/ 252413 w 819150"/>
              <a:gd name="connsiteY18" fmla="*/ 128587 h 666750"/>
              <a:gd name="connsiteX19" fmla="*/ 295275 w 819150"/>
              <a:gd name="connsiteY19" fmla="*/ 147637 h 666750"/>
              <a:gd name="connsiteX20" fmla="*/ 330994 w 819150"/>
              <a:gd name="connsiteY20" fmla="*/ 159544 h 666750"/>
              <a:gd name="connsiteX21" fmla="*/ 371475 w 819150"/>
              <a:gd name="connsiteY21" fmla="*/ 169069 h 666750"/>
              <a:gd name="connsiteX22" fmla="*/ 416719 w 819150"/>
              <a:gd name="connsiteY22" fmla="*/ 178594 h 666750"/>
              <a:gd name="connsiteX23" fmla="*/ 483394 w 819150"/>
              <a:gd name="connsiteY23" fmla="*/ 190500 h 666750"/>
              <a:gd name="connsiteX24" fmla="*/ 528638 w 819150"/>
              <a:gd name="connsiteY24" fmla="*/ 195262 h 666750"/>
              <a:gd name="connsiteX25" fmla="*/ 554831 w 819150"/>
              <a:gd name="connsiteY25" fmla="*/ 195262 h 666750"/>
              <a:gd name="connsiteX26" fmla="*/ 564356 w 819150"/>
              <a:gd name="connsiteY26" fmla="*/ 195262 h 666750"/>
              <a:gd name="connsiteX27" fmla="*/ 578644 w 819150"/>
              <a:gd name="connsiteY27" fmla="*/ 200025 h 666750"/>
              <a:gd name="connsiteX28" fmla="*/ 604838 w 819150"/>
              <a:gd name="connsiteY28" fmla="*/ 216694 h 666750"/>
              <a:gd name="connsiteX29" fmla="*/ 650081 w 819150"/>
              <a:gd name="connsiteY29" fmla="*/ 254794 h 666750"/>
              <a:gd name="connsiteX30" fmla="*/ 685800 w 819150"/>
              <a:gd name="connsiteY30" fmla="*/ 288131 h 666750"/>
              <a:gd name="connsiteX31" fmla="*/ 719138 w 819150"/>
              <a:gd name="connsiteY31" fmla="*/ 321469 h 666750"/>
              <a:gd name="connsiteX32" fmla="*/ 745331 w 819150"/>
              <a:gd name="connsiteY32" fmla="*/ 352425 h 666750"/>
              <a:gd name="connsiteX33" fmla="*/ 766763 w 819150"/>
              <a:gd name="connsiteY33" fmla="*/ 383381 h 666750"/>
              <a:gd name="connsiteX34" fmla="*/ 785813 w 819150"/>
              <a:gd name="connsiteY34" fmla="*/ 414337 h 666750"/>
              <a:gd name="connsiteX35" fmla="*/ 797719 w 819150"/>
              <a:gd name="connsiteY35" fmla="*/ 442912 h 666750"/>
              <a:gd name="connsiteX36" fmla="*/ 809625 w 819150"/>
              <a:gd name="connsiteY36" fmla="*/ 473869 h 666750"/>
              <a:gd name="connsiteX37" fmla="*/ 816769 w 819150"/>
              <a:gd name="connsiteY37" fmla="*/ 514350 h 666750"/>
              <a:gd name="connsiteX38" fmla="*/ 819150 w 819150"/>
              <a:gd name="connsiteY38" fmla="*/ 542925 h 666750"/>
              <a:gd name="connsiteX39" fmla="*/ 816769 w 819150"/>
              <a:gd name="connsiteY39" fmla="*/ 588169 h 666750"/>
              <a:gd name="connsiteX40" fmla="*/ 809625 w 819150"/>
              <a:gd name="connsiteY40" fmla="*/ 616744 h 666750"/>
              <a:gd name="connsiteX41" fmla="*/ 797719 w 819150"/>
              <a:gd name="connsiteY41" fmla="*/ 635794 h 666750"/>
              <a:gd name="connsiteX42" fmla="*/ 781050 w 819150"/>
              <a:gd name="connsiteY42" fmla="*/ 650081 h 666750"/>
              <a:gd name="connsiteX43" fmla="*/ 757238 w 819150"/>
              <a:gd name="connsiteY43" fmla="*/ 659606 h 666750"/>
              <a:gd name="connsiteX44" fmla="*/ 731044 w 819150"/>
              <a:gd name="connsiteY44" fmla="*/ 666750 h 666750"/>
              <a:gd name="connsiteX45" fmla="*/ 704850 w 819150"/>
              <a:gd name="connsiteY45" fmla="*/ 666750 h 666750"/>
              <a:gd name="connsiteX46" fmla="*/ 659606 w 819150"/>
              <a:gd name="connsiteY46" fmla="*/ 657225 h 666750"/>
              <a:gd name="connsiteX47" fmla="*/ 597694 w 819150"/>
              <a:gd name="connsiteY47" fmla="*/ 633412 h 666750"/>
              <a:gd name="connsiteX48" fmla="*/ 500063 w 819150"/>
              <a:gd name="connsiteY48" fmla="*/ 581025 h 666750"/>
              <a:gd name="connsiteX49" fmla="*/ 414338 w 819150"/>
              <a:gd name="connsiteY49" fmla="*/ 523875 h 666750"/>
              <a:gd name="connsiteX50" fmla="*/ 328613 w 819150"/>
              <a:gd name="connsiteY50" fmla="*/ 454819 h 666750"/>
              <a:gd name="connsiteX51" fmla="*/ 238125 w 819150"/>
              <a:gd name="connsiteY51" fmla="*/ 376237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19150" h="666750">
                <a:moveTo>
                  <a:pt x="238125" y="376237"/>
                </a:moveTo>
                <a:lnTo>
                  <a:pt x="183356" y="323850"/>
                </a:lnTo>
                <a:lnTo>
                  <a:pt x="147638" y="285750"/>
                </a:lnTo>
                <a:lnTo>
                  <a:pt x="116681" y="247650"/>
                </a:lnTo>
                <a:lnTo>
                  <a:pt x="85725" y="204787"/>
                </a:lnTo>
                <a:lnTo>
                  <a:pt x="54769" y="157162"/>
                </a:lnTo>
                <a:lnTo>
                  <a:pt x="35719" y="119062"/>
                </a:lnTo>
                <a:lnTo>
                  <a:pt x="14288" y="66675"/>
                </a:lnTo>
                <a:lnTo>
                  <a:pt x="0" y="28575"/>
                </a:lnTo>
                <a:lnTo>
                  <a:pt x="0" y="14287"/>
                </a:lnTo>
                <a:lnTo>
                  <a:pt x="2381" y="4762"/>
                </a:lnTo>
                <a:lnTo>
                  <a:pt x="7144" y="0"/>
                </a:lnTo>
                <a:lnTo>
                  <a:pt x="19050" y="0"/>
                </a:lnTo>
                <a:lnTo>
                  <a:pt x="40481" y="7144"/>
                </a:lnTo>
                <a:lnTo>
                  <a:pt x="69056" y="26194"/>
                </a:lnTo>
                <a:lnTo>
                  <a:pt x="104775" y="50006"/>
                </a:lnTo>
                <a:lnTo>
                  <a:pt x="159544" y="83344"/>
                </a:lnTo>
                <a:lnTo>
                  <a:pt x="202406" y="107156"/>
                </a:lnTo>
                <a:lnTo>
                  <a:pt x="252413" y="128587"/>
                </a:lnTo>
                <a:lnTo>
                  <a:pt x="295275" y="147637"/>
                </a:lnTo>
                <a:lnTo>
                  <a:pt x="330994" y="159544"/>
                </a:lnTo>
                <a:lnTo>
                  <a:pt x="371475" y="169069"/>
                </a:lnTo>
                <a:lnTo>
                  <a:pt x="416719" y="178594"/>
                </a:lnTo>
                <a:lnTo>
                  <a:pt x="483394" y="190500"/>
                </a:lnTo>
                <a:lnTo>
                  <a:pt x="528638" y="195262"/>
                </a:lnTo>
                <a:lnTo>
                  <a:pt x="554831" y="195262"/>
                </a:lnTo>
                <a:lnTo>
                  <a:pt x="564356" y="195262"/>
                </a:lnTo>
                <a:lnTo>
                  <a:pt x="578644" y="200025"/>
                </a:lnTo>
                <a:lnTo>
                  <a:pt x="604838" y="216694"/>
                </a:lnTo>
                <a:lnTo>
                  <a:pt x="650081" y="254794"/>
                </a:lnTo>
                <a:lnTo>
                  <a:pt x="685800" y="288131"/>
                </a:lnTo>
                <a:lnTo>
                  <a:pt x="719138" y="321469"/>
                </a:lnTo>
                <a:lnTo>
                  <a:pt x="745331" y="352425"/>
                </a:lnTo>
                <a:lnTo>
                  <a:pt x="766763" y="383381"/>
                </a:lnTo>
                <a:lnTo>
                  <a:pt x="785813" y="414337"/>
                </a:lnTo>
                <a:lnTo>
                  <a:pt x="797719" y="442912"/>
                </a:lnTo>
                <a:lnTo>
                  <a:pt x="809625" y="473869"/>
                </a:lnTo>
                <a:lnTo>
                  <a:pt x="816769" y="514350"/>
                </a:lnTo>
                <a:lnTo>
                  <a:pt x="819150" y="542925"/>
                </a:lnTo>
                <a:lnTo>
                  <a:pt x="816769" y="588169"/>
                </a:lnTo>
                <a:lnTo>
                  <a:pt x="809625" y="616744"/>
                </a:lnTo>
                <a:lnTo>
                  <a:pt x="797719" y="635794"/>
                </a:lnTo>
                <a:lnTo>
                  <a:pt x="781050" y="650081"/>
                </a:lnTo>
                <a:lnTo>
                  <a:pt x="757238" y="659606"/>
                </a:lnTo>
                <a:lnTo>
                  <a:pt x="731044" y="666750"/>
                </a:lnTo>
                <a:lnTo>
                  <a:pt x="704850" y="666750"/>
                </a:lnTo>
                <a:lnTo>
                  <a:pt x="659606" y="657225"/>
                </a:lnTo>
                <a:lnTo>
                  <a:pt x="597694" y="633412"/>
                </a:lnTo>
                <a:lnTo>
                  <a:pt x="500063" y="581025"/>
                </a:lnTo>
                <a:lnTo>
                  <a:pt x="414338" y="523875"/>
                </a:lnTo>
                <a:lnTo>
                  <a:pt x="328613" y="454819"/>
                </a:lnTo>
                <a:lnTo>
                  <a:pt x="238125" y="376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6098DFA-27EC-0648-A233-8D8693BD655C}"/>
              </a:ext>
            </a:extLst>
          </p:cNvPr>
          <p:cNvSpPr/>
          <p:nvPr/>
        </p:nvSpPr>
        <p:spPr>
          <a:xfrm>
            <a:off x="4165600" y="1912938"/>
            <a:ext cx="2405063" cy="425450"/>
          </a:xfrm>
          <a:custGeom>
            <a:avLst/>
            <a:gdLst>
              <a:gd name="connsiteX0" fmla="*/ 831057 w 2405063"/>
              <a:gd name="connsiteY0" fmla="*/ 219075 h 426244"/>
              <a:gd name="connsiteX1" fmla="*/ 1166813 w 2405063"/>
              <a:gd name="connsiteY1" fmla="*/ 178594 h 426244"/>
              <a:gd name="connsiteX2" fmla="*/ 1409700 w 2405063"/>
              <a:gd name="connsiteY2" fmla="*/ 135731 h 426244"/>
              <a:gd name="connsiteX3" fmla="*/ 1662113 w 2405063"/>
              <a:gd name="connsiteY3" fmla="*/ 102394 h 426244"/>
              <a:gd name="connsiteX4" fmla="*/ 1843088 w 2405063"/>
              <a:gd name="connsiteY4" fmla="*/ 71437 h 426244"/>
              <a:gd name="connsiteX5" fmla="*/ 1878807 w 2405063"/>
              <a:gd name="connsiteY5" fmla="*/ 64294 h 426244"/>
              <a:gd name="connsiteX6" fmla="*/ 1931194 w 2405063"/>
              <a:gd name="connsiteY6" fmla="*/ 45244 h 426244"/>
              <a:gd name="connsiteX7" fmla="*/ 2012157 w 2405063"/>
              <a:gd name="connsiteY7" fmla="*/ 21431 h 426244"/>
              <a:gd name="connsiteX8" fmla="*/ 2097882 w 2405063"/>
              <a:gd name="connsiteY8" fmla="*/ 2381 h 426244"/>
              <a:gd name="connsiteX9" fmla="*/ 2150269 w 2405063"/>
              <a:gd name="connsiteY9" fmla="*/ 0 h 426244"/>
              <a:gd name="connsiteX10" fmla="*/ 2207419 w 2405063"/>
              <a:gd name="connsiteY10" fmla="*/ 7144 h 426244"/>
              <a:gd name="connsiteX11" fmla="*/ 2245519 w 2405063"/>
              <a:gd name="connsiteY11" fmla="*/ 16669 h 426244"/>
              <a:gd name="connsiteX12" fmla="*/ 2281238 w 2405063"/>
              <a:gd name="connsiteY12" fmla="*/ 26194 h 426244"/>
              <a:gd name="connsiteX13" fmla="*/ 2316957 w 2405063"/>
              <a:gd name="connsiteY13" fmla="*/ 42862 h 426244"/>
              <a:gd name="connsiteX14" fmla="*/ 2343150 w 2405063"/>
              <a:gd name="connsiteY14" fmla="*/ 57150 h 426244"/>
              <a:gd name="connsiteX15" fmla="*/ 2359819 w 2405063"/>
              <a:gd name="connsiteY15" fmla="*/ 71437 h 426244"/>
              <a:gd name="connsiteX16" fmla="*/ 2376488 w 2405063"/>
              <a:gd name="connsiteY16" fmla="*/ 90487 h 426244"/>
              <a:gd name="connsiteX17" fmla="*/ 2390775 w 2405063"/>
              <a:gd name="connsiteY17" fmla="*/ 111919 h 426244"/>
              <a:gd name="connsiteX18" fmla="*/ 2400300 w 2405063"/>
              <a:gd name="connsiteY18" fmla="*/ 133350 h 426244"/>
              <a:gd name="connsiteX19" fmla="*/ 2405063 w 2405063"/>
              <a:gd name="connsiteY19" fmla="*/ 157162 h 426244"/>
              <a:gd name="connsiteX20" fmla="*/ 2405063 w 2405063"/>
              <a:gd name="connsiteY20" fmla="*/ 176212 h 426244"/>
              <a:gd name="connsiteX21" fmla="*/ 2397919 w 2405063"/>
              <a:gd name="connsiteY21" fmla="*/ 195262 h 426244"/>
              <a:gd name="connsiteX22" fmla="*/ 2383632 w 2405063"/>
              <a:gd name="connsiteY22" fmla="*/ 216694 h 426244"/>
              <a:gd name="connsiteX23" fmla="*/ 2355057 w 2405063"/>
              <a:gd name="connsiteY23" fmla="*/ 233362 h 426244"/>
              <a:gd name="connsiteX24" fmla="*/ 2309813 w 2405063"/>
              <a:gd name="connsiteY24" fmla="*/ 245269 h 426244"/>
              <a:gd name="connsiteX25" fmla="*/ 2264569 w 2405063"/>
              <a:gd name="connsiteY25" fmla="*/ 245269 h 426244"/>
              <a:gd name="connsiteX26" fmla="*/ 2155032 w 2405063"/>
              <a:gd name="connsiteY26" fmla="*/ 250031 h 426244"/>
              <a:gd name="connsiteX27" fmla="*/ 1862138 w 2405063"/>
              <a:gd name="connsiteY27" fmla="*/ 285750 h 426244"/>
              <a:gd name="connsiteX28" fmla="*/ 1693069 w 2405063"/>
              <a:gd name="connsiteY28" fmla="*/ 307181 h 426244"/>
              <a:gd name="connsiteX29" fmla="*/ 1497807 w 2405063"/>
              <a:gd name="connsiteY29" fmla="*/ 328612 h 426244"/>
              <a:gd name="connsiteX30" fmla="*/ 1162050 w 2405063"/>
              <a:gd name="connsiteY30" fmla="*/ 361950 h 426244"/>
              <a:gd name="connsiteX31" fmla="*/ 931069 w 2405063"/>
              <a:gd name="connsiteY31" fmla="*/ 395287 h 426244"/>
              <a:gd name="connsiteX32" fmla="*/ 783432 w 2405063"/>
              <a:gd name="connsiteY32" fmla="*/ 411956 h 426244"/>
              <a:gd name="connsiteX33" fmla="*/ 673894 w 2405063"/>
              <a:gd name="connsiteY33" fmla="*/ 419100 h 426244"/>
              <a:gd name="connsiteX34" fmla="*/ 571500 w 2405063"/>
              <a:gd name="connsiteY34" fmla="*/ 426244 h 426244"/>
              <a:gd name="connsiteX35" fmla="*/ 495300 w 2405063"/>
              <a:gd name="connsiteY35" fmla="*/ 423862 h 426244"/>
              <a:gd name="connsiteX36" fmla="*/ 442913 w 2405063"/>
              <a:gd name="connsiteY36" fmla="*/ 419100 h 426244"/>
              <a:gd name="connsiteX37" fmla="*/ 381000 w 2405063"/>
              <a:gd name="connsiteY37" fmla="*/ 404812 h 426244"/>
              <a:gd name="connsiteX38" fmla="*/ 321469 w 2405063"/>
              <a:gd name="connsiteY38" fmla="*/ 388144 h 426244"/>
              <a:gd name="connsiteX39" fmla="*/ 233363 w 2405063"/>
              <a:gd name="connsiteY39" fmla="*/ 350044 h 426244"/>
              <a:gd name="connsiteX40" fmla="*/ 173832 w 2405063"/>
              <a:gd name="connsiteY40" fmla="*/ 316706 h 426244"/>
              <a:gd name="connsiteX41" fmla="*/ 130969 w 2405063"/>
              <a:gd name="connsiteY41" fmla="*/ 290512 h 426244"/>
              <a:gd name="connsiteX42" fmla="*/ 85725 w 2405063"/>
              <a:gd name="connsiteY42" fmla="*/ 254794 h 426244"/>
              <a:gd name="connsiteX43" fmla="*/ 47625 w 2405063"/>
              <a:gd name="connsiteY43" fmla="*/ 226219 h 426244"/>
              <a:gd name="connsiteX44" fmla="*/ 23813 w 2405063"/>
              <a:gd name="connsiteY44" fmla="*/ 207169 h 426244"/>
              <a:gd name="connsiteX45" fmla="*/ 9525 w 2405063"/>
              <a:gd name="connsiteY45" fmla="*/ 180975 h 426244"/>
              <a:gd name="connsiteX46" fmla="*/ 0 w 2405063"/>
              <a:gd name="connsiteY46" fmla="*/ 154781 h 426244"/>
              <a:gd name="connsiteX47" fmla="*/ 0 w 2405063"/>
              <a:gd name="connsiteY47" fmla="*/ 142875 h 426244"/>
              <a:gd name="connsiteX48" fmla="*/ 7144 w 2405063"/>
              <a:gd name="connsiteY48" fmla="*/ 133350 h 426244"/>
              <a:gd name="connsiteX49" fmla="*/ 21432 w 2405063"/>
              <a:gd name="connsiteY49" fmla="*/ 133350 h 426244"/>
              <a:gd name="connsiteX50" fmla="*/ 61913 w 2405063"/>
              <a:gd name="connsiteY50" fmla="*/ 145256 h 426244"/>
              <a:gd name="connsiteX51" fmla="*/ 152400 w 2405063"/>
              <a:gd name="connsiteY51" fmla="*/ 180975 h 426244"/>
              <a:gd name="connsiteX52" fmla="*/ 233363 w 2405063"/>
              <a:gd name="connsiteY52" fmla="*/ 204787 h 426244"/>
              <a:gd name="connsiteX53" fmla="*/ 378619 w 2405063"/>
              <a:gd name="connsiteY53" fmla="*/ 233362 h 426244"/>
              <a:gd name="connsiteX54" fmla="*/ 490538 w 2405063"/>
              <a:gd name="connsiteY54" fmla="*/ 245269 h 426244"/>
              <a:gd name="connsiteX55" fmla="*/ 569119 w 2405063"/>
              <a:gd name="connsiteY55" fmla="*/ 240506 h 426244"/>
              <a:gd name="connsiteX56" fmla="*/ 831057 w 2405063"/>
              <a:gd name="connsiteY56" fmla="*/ 219075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05063" h="426244">
                <a:moveTo>
                  <a:pt x="831057" y="219075"/>
                </a:moveTo>
                <a:lnTo>
                  <a:pt x="1166813" y="178594"/>
                </a:lnTo>
                <a:lnTo>
                  <a:pt x="1409700" y="135731"/>
                </a:lnTo>
                <a:lnTo>
                  <a:pt x="1662113" y="102394"/>
                </a:lnTo>
                <a:lnTo>
                  <a:pt x="1843088" y="71437"/>
                </a:lnTo>
                <a:lnTo>
                  <a:pt x="1878807" y="64294"/>
                </a:lnTo>
                <a:lnTo>
                  <a:pt x="1931194" y="45244"/>
                </a:lnTo>
                <a:lnTo>
                  <a:pt x="2012157" y="21431"/>
                </a:lnTo>
                <a:lnTo>
                  <a:pt x="2097882" y="2381"/>
                </a:lnTo>
                <a:lnTo>
                  <a:pt x="2150269" y="0"/>
                </a:lnTo>
                <a:lnTo>
                  <a:pt x="2207419" y="7144"/>
                </a:lnTo>
                <a:lnTo>
                  <a:pt x="2245519" y="16669"/>
                </a:lnTo>
                <a:lnTo>
                  <a:pt x="2281238" y="26194"/>
                </a:lnTo>
                <a:lnTo>
                  <a:pt x="2316957" y="42862"/>
                </a:lnTo>
                <a:lnTo>
                  <a:pt x="2343150" y="57150"/>
                </a:lnTo>
                <a:lnTo>
                  <a:pt x="2359819" y="71437"/>
                </a:lnTo>
                <a:lnTo>
                  <a:pt x="2376488" y="90487"/>
                </a:lnTo>
                <a:lnTo>
                  <a:pt x="2390775" y="111919"/>
                </a:lnTo>
                <a:lnTo>
                  <a:pt x="2400300" y="133350"/>
                </a:lnTo>
                <a:lnTo>
                  <a:pt x="2405063" y="157162"/>
                </a:lnTo>
                <a:lnTo>
                  <a:pt x="2405063" y="176212"/>
                </a:lnTo>
                <a:lnTo>
                  <a:pt x="2397919" y="195262"/>
                </a:lnTo>
                <a:lnTo>
                  <a:pt x="2383632" y="216694"/>
                </a:lnTo>
                <a:lnTo>
                  <a:pt x="2355057" y="233362"/>
                </a:lnTo>
                <a:lnTo>
                  <a:pt x="2309813" y="245269"/>
                </a:lnTo>
                <a:lnTo>
                  <a:pt x="2264569" y="245269"/>
                </a:lnTo>
                <a:lnTo>
                  <a:pt x="2155032" y="250031"/>
                </a:lnTo>
                <a:lnTo>
                  <a:pt x="1862138" y="285750"/>
                </a:lnTo>
                <a:lnTo>
                  <a:pt x="1693069" y="307181"/>
                </a:lnTo>
                <a:lnTo>
                  <a:pt x="1497807" y="328612"/>
                </a:lnTo>
                <a:lnTo>
                  <a:pt x="1162050" y="361950"/>
                </a:lnTo>
                <a:lnTo>
                  <a:pt x="931069" y="395287"/>
                </a:lnTo>
                <a:lnTo>
                  <a:pt x="783432" y="411956"/>
                </a:lnTo>
                <a:lnTo>
                  <a:pt x="673894" y="419100"/>
                </a:lnTo>
                <a:lnTo>
                  <a:pt x="571500" y="426244"/>
                </a:lnTo>
                <a:lnTo>
                  <a:pt x="495300" y="423862"/>
                </a:lnTo>
                <a:lnTo>
                  <a:pt x="442913" y="419100"/>
                </a:lnTo>
                <a:lnTo>
                  <a:pt x="381000" y="404812"/>
                </a:lnTo>
                <a:lnTo>
                  <a:pt x="321469" y="388144"/>
                </a:lnTo>
                <a:lnTo>
                  <a:pt x="233363" y="350044"/>
                </a:lnTo>
                <a:lnTo>
                  <a:pt x="173832" y="316706"/>
                </a:lnTo>
                <a:lnTo>
                  <a:pt x="130969" y="290512"/>
                </a:lnTo>
                <a:lnTo>
                  <a:pt x="85725" y="254794"/>
                </a:lnTo>
                <a:lnTo>
                  <a:pt x="47625" y="226219"/>
                </a:lnTo>
                <a:lnTo>
                  <a:pt x="23813" y="207169"/>
                </a:lnTo>
                <a:lnTo>
                  <a:pt x="9525" y="180975"/>
                </a:lnTo>
                <a:lnTo>
                  <a:pt x="0" y="154781"/>
                </a:lnTo>
                <a:lnTo>
                  <a:pt x="0" y="142875"/>
                </a:lnTo>
                <a:lnTo>
                  <a:pt x="7144" y="133350"/>
                </a:lnTo>
                <a:lnTo>
                  <a:pt x="21432" y="133350"/>
                </a:lnTo>
                <a:lnTo>
                  <a:pt x="61913" y="145256"/>
                </a:lnTo>
                <a:lnTo>
                  <a:pt x="152400" y="180975"/>
                </a:lnTo>
                <a:lnTo>
                  <a:pt x="233363" y="204787"/>
                </a:lnTo>
                <a:lnTo>
                  <a:pt x="378619" y="233362"/>
                </a:lnTo>
                <a:lnTo>
                  <a:pt x="490538" y="245269"/>
                </a:lnTo>
                <a:lnTo>
                  <a:pt x="569119" y="240506"/>
                </a:lnTo>
                <a:lnTo>
                  <a:pt x="831057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1BCE54BF-7098-F547-95F4-DBC42908A0B0}"/>
              </a:ext>
            </a:extLst>
          </p:cNvPr>
          <p:cNvSpPr/>
          <p:nvPr/>
        </p:nvSpPr>
        <p:spPr>
          <a:xfrm>
            <a:off x="4100513" y="2695575"/>
            <a:ext cx="561975" cy="1376363"/>
          </a:xfrm>
          <a:custGeom>
            <a:avLst/>
            <a:gdLst>
              <a:gd name="connsiteX0" fmla="*/ 426243 w 561975"/>
              <a:gd name="connsiteY0" fmla="*/ 381000 h 1376363"/>
              <a:gd name="connsiteX1" fmla="*/ 392906 w 561975"/>
              <a:gd name="connsiteY1" fmla="*/ 242888 h 1376363"/>
              <a:gd name="connsiteX2" fmla="*/ 333375 w 561975"/>
              <a:gd name="connsiteY2" fmla="*/ 90488 h 1376363"/>
              <a:gd name="connsiteX3" fmla="*/ 292893 w 561975"/>
              <a:gd name="connsiteY3" fmla="*/ 71438 h 1376363"/>
              <a:gd name="connsiteX4" fmla="*/ 233362 w 561975"/>
              <a:gd name="connsiteY4" fmla="*/ 45244 h 1376363"/>
              <a:gd name="connsiteX5" fmla="*/ 169068 w 561975"/>
              <a:gd name="connsiteY5" fmla="*/ 23813 h 1376363"/>
              <a:gd name="connsiteX6" fmla="*/ 111918 w 561975"/>
              <a:gd name="connsiteY6" fmla="*/ 9525 h 1376363"/>
              <a:gd name="connsiteX7" fmla="*/ 50006 w 561975"/>
              <a:gd name="connsiteY7" fmla="*/ 0 h 1376363"/>
              <a:gd name="connsiteX8" fmla="*/ 21431 w 561975"/>
              <a:gd name="connsiteY8" fmla="*/ 0 h 1376363"/>
              <a:gd name="connsiteX9" fmla="*/ 4762 w 561975"/>
              <a:gd name="connsiteY9" fmla="*/ 0 h 1376363"/>
              <a:gd name="connsiteX10" fmla="*/ 0 w 561975"/>
              <a:gd name="connsiteY10" fmla="*/ 4763 h 1376363"/>
              <a:gd name="connsiteX11" fmla="*/ 4762 w 561975"/>
              <a:gd name="connsiteY11" fmla="*/ 19050 h 1376363"/>
              <a:gd name="connsiteX12" fmla="*/ 28575 w 561975"/>
              <a:gd name="connsiteY12" fmla="*/ 50006 h 1376363"/>
              <a:gd name="connsiteX13" fmla="*/ 61912 w 561975"/>
              <a:gd name="connsiteY13" fmla="*/ 85725 h 1376363"/>
              <a:gd name="connsiteX14" fmla="*/ 97631 w 561975"/>
              <a:gd name="connsiteY14" fmla="*/ 128588 h 1376363"/>
              <a:gd name="connsiteX15" fmla="*/ 130968 w 561975"/>
              <a:gd name="connsiteY15" fmla="*/ 171450 h 1376363"/>
              <a:gd name="connsiteX16" fmla="*/ 164306 w 561975"/>
              <a:gd name="connsiteY16" fmla="*/ 228600 h 1376363"/>
              <a:gd name="connsiteX17" fmla="*/ 180975 w 561975"/>
              <a:gd name="connsiteY17" fmla="*/ 271463 h 1376363"/>
              <a:gd name="connsiteX18" fmla="*/ 216693 w 561975"/>
              <a:gd name="connsiteY18" fmla="*/ 395288 h 1376363"/>
              <a:gd name="connsiteX19" fmla="*/ 261937 w 561975"/>
              <a:gd name="connsiteY19" fmla="*/ 588169 h 1376363"/>
              <a:gd name="connsiteX20" fmla="*/ 288131 w 561975"/>
              <a:gd name="connsiteY20" fmla="*/ 726281 h 1376363"/>
              <a:gd name="connsiteX21" fmla="*/ 307181 w 561975"/>
              <a:gd name="connsiteY21" fmla="*/ 838200 h 1376363"/>
              <a:gd name="connsiteX22" fmla="*/ 304800 w 561975"/>
              <a:gd name="connsiteY22" fmla="*/ 914400 h 1376363"/>
              <a:gd name="connsiteX23" fmla="*/ 288131 w 561975"/>
              <a:gd name="connsiteY23" fmla="*/ 1092994 h 1376363"/>
              <a:gd name="connsiteX24" fmla="*/ 288131 w 561975"/>
              <a:gd name="connsiteY24" fmla="*/ 1126331 h 1376363"/>
              <a:gd name="connsiteX25" fmla="*/ 290512 w 561975"/>
              <a:gd name="connsiteY25" fmla="*/ 1154906 h 1376363"/>
              <a:gd name="connsiteX26" fmla="*/ 302418 w 561975"/>
              <a:gd name="connsiteY26" fmla="*/ 1190625 h 1376363"/>
              <a:gd name="connsiteX27" fmla="*/ 326231 w 561975"/>
              <a:gd name="connsiteY27" fmla="*/ 1240631 h 1376363"/>
              <a:gd name="connsiteX28" fmla="*/ 359568 w 561975"/>
              <a:gd name="connsiteY28" fmla="*/ 1288256 h 1376363"/>
              <a:gd name="connsiteX29" fmla="*/ 385762 w 561975"/>
              <a:gd name="connsiteY29" fmla="*/ 1321594 h 1376363"/>
              <a:gd name="connsiteX30" fmla="*/ 409575 w 561975"/>
              <a:gd name="connsiteY30" fmla="*/ 1350169 h 1376363"/>
              <a:gd name="connsiteX31" fmla="*/ 423862 w 561975"/>
              <a:gd name="connsiteY31" fmla="*/ 1362075 h 1376363"/>
              <a:gd name="connsiteX32" fmla="*/ 442912 w 561975"/>
              <a:gd name="connsiteY32" fmla="*/ 1371600 h 1376363"/>
              <a:gd name="connsiteX33" fmla="*/ 459581 w 561975"/>
              <a:gd name="connsiteY33" fmla="*/ 1376363 h 1376363"/>
              <a:gd name="connsiteX34" fmla="*/ 478631 w 561975"/>
              <a:gd name="connsiteY34" fmla="*/ 1373981 h 1376363"/>
              <a:gd name="connsiteX35" fmla="*/ 497681 w 561975"/>
              <a:gd name="connsiteY35" fmla="*/ 1366838 h 1376363"/>
              <a:gd name="connsiteX36" fmla="*/ 523875 w 561975"/>
              <a:gd name="connsiteY36" fmla="*/ 1350169 h 1376363"/>
              <a:gd name="connsiteX37" fmla="*/ 540543 w 561975"/>
              <a:gd name="connsiteY37" fmla="*/ 1333500 h 1376363"/>
              <a:gd name="connsiteX38" fmla="*/ 561975 w 561975"/>
              <a:gd name="connsiteY38" fmla="*/ 1295400 h 1376363"/>
              <a:gd name="connsiteX39" fmla="*/ 561975 w 561975"/>
              <a:gd name="connsiteY39" fmla="*/ 1288256 h 1376363"/>
              <a:gd name="connsiteX40" fmla="*/ 554831 w 561975"/>
              <a:gd name="connsiteY40" fmla="*/ 1164431 h 1376363"/>
              <a:gd name="connsiteX41" fmla="*/ 554831 w 561975"/>
              <a:gd name="connsiteY41" fmla="*/ 1052513 h 1376363"/>
              <a:gd name="connsiteX42" fmla="*/ 545306 w 561975"/>
              <a:gd name="connsiteY42" fmla="*/ 988219 h 1376363"/>
              <a:gd name="connsiteX43" fmla="*/ 507206 w 561975"/>
              <a:gd name="connsiteY43" fmla="*/ 759619 h 1376363"/>
              <a:gd name="connsiteX44" fmla="*/ 492918 w 561975"/>
              <a:gd name="connsiteY44" fmla="*/ 640556 h 1376363"/>
              <a:gd name="connsiteX45" fmla="*/ 426243 w 561975"/>
              <a:gd name="connsiteY45" fmla="*/ 381000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61975" h="1376363">
                <a:moveTo>
                  <a:pt x="426243" y="381000"/>
                </a:moveTo>
                <a:lnTo>
                  <a:pt x="392906" y="242888"/>
                </a:lnTo>
                <a:lnTo>
                  <a:pt x="333375" y="90488"/>
                </a:lnTo>
                <a:lnTo>
                  <a:pt x="292893" y="71438"/>
                </a:lnTo>
                <a:lnTo>
                  <a:pt x="233362" y="45244"/>
                </a:lnTo>
                <a:lnTo>
                  <a:pt x="169068" y="23813"/>
                </a:lnTo>
                <a:lnTo>
                  <a:pt x="111918" y="9525"/>
                </a:lnTo>
                <a:lnTo>
                  <a:pt x="50006" y="0"/>
                </a:lnTo>
                <a:lnTo>
                  <a:pt x="21431" y="0"/>
                </a:lnTo>
                <a:lnTo>
                  <a:pt x="4762" y="0"/>
                </a:lnTo>
                <a:lnTo>
                  <a:pt x="0" y="4763"/>
                </a:lnTo>
                <a:lnTo>
                  <a:pt x="4762" y="19050"/>
                </a:lnTo>
                <a:lnTo>
                  <a:pt x="28575" y="50006"/>
                </a:lnTo>
                <a:lnTo>
                  <a:pt x="61912" y="85725"/>
                </a:lnTo>
                <a:lnTo>
                  <a:pt x="97631" y="128588"/>
                </a:lnTo>
                <a:lnTo>
                  <a:pt x="130968" y="171450"/>
                </a:lnTo>
                <a:lnTo>
                  <a:pt x="164306" y="228600"/>
                </a:lnTo>
                <a:lnTo>
                  <a:pt x="180975" y="271463"/>
                </a:lnTo>
                <a:lnTo>
                  <a:pt x="216693" y="395288"/>
                </a:lnTo>
                <a:lnTo>
                  <a:pt x="261937" y="588169"/>
                </a:lnTo>
                <a:lnTo>
                  <a:pt x="288131" y="726281"/>
                </a:lnTo>
                <a:lnTo>
                  <a:pt x="307181" y="838200"/>
                </a:lnTo>
                <a:cubicBezTo>
                  <a:pt x="306387" y="863600"/>
                  <a:pt x="305594" y="889000"/>
                  <a:pt x="304800" y="914400"/>
                </a:cubicBezTo>
                <a:lnTo>
                  <a:pt x="288131" y="1092994"/>
                </a:lnTo>
                <a:lnTo>
                  <a:pt x="288131" y="1126331"/>
                </a:lnTo>
                <a:lnTo>
                  <a:pt x="290512" y="1154906"/>
                </a:lnTo>
                <a:lnTo>
                  <a:pt x="302418" y="1190625"/>
                </a:lnTo>
                <a:lnTo>
                  <a:pt x="326231" y="1240631"/>
                </a:lnTo>
                <a:lnTo>
                  <a:pt x="359568" y="1288256"/>
                </a:lnTo>
                <a:lnTo>
                  <a:pt x="385762" y="1321594"/>
                </a:lnTo>
                <a:lnTo>
                  <a:pt x="409575" y="1350169"/>
                </a:lnTo>
                <a:lnTo>
                  <a:pt x="423862" y="1362075"/>
                </a:lnTo>
                <a:lnTo>
                  <a:pt x="442912" y="1371600"/>
                </a:lnTo>
                <a:lnTo>
                  <a:pt x="459581" y="1376363"/>
                </a:lnTo>
                <a:lnTo>
                  <a:pt x="478631" y="1373981"/>
                </a:lnTo>
                <a:lnTo>
                  <a:pt x="497681" y="1366838"/>
                </a:lnTo>
                <a:lnTo>
                  <a:pt x="523875" y="1350169"/>
                </a:lnTo>
                <a:lnTo>
                  <a:pt x="540543" y="1333500"/>
                </a:lnTo>
                <a:lnTo>
                  <a:pt x="561975" y="1295400"/>
                </a:lnTo>
                <a:lnTo>
                  <a:pt x="561975" y="1288256"/>
                </a:lnTo>
                <a:lnTo>
                  <a:pt x="554831" y="1164431"/>
                </a:lnTo>
                <a:lnTo>
                  <a:pt x="554831" y="1052513"/>
                </a:lnTo>
                <a:lnTo>
                  <a:pt x="545306" y="988219"/>
                </a:lnTo>
                <a:lnTo>
                  <a:pt x="507206" y="759619"/>
                </a:lnTo>
                <a:lnTo>
                  <a:pt x="492918" y="640556"/>
                </a:lnTo>
                <a:lnTo>
                  <a:pt x="426243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6342B106-D5CE-F246-82EC-0B0D372B72F7}"/>
              </a:ext>
            </a:extLst>
          </p:cNvPr>
          <p:cNvSpPr/>
          <p:nvPr/>
        </p:nvSpPr>
        <p:spPr>
          <a:xfrm>
            <a:off x="2538413" y="3354388"/>
            <a:ext cx="1241425" cy="1457325"/>
          </a:xfrm>
          <a:custGeom>
            <a:avLst/>
            <a:gdLst>
              <a:gd name="connsiteX0" fmla="*/ 964406 w 1240631"/>
              <a:gd name="connsiteY0" fmla="*/ 597694 h 1457325"/>
              <a:gd name="connsiteX1" fmla="*/ 1092993 w 1240631"/>
              <a:gd name="connsiteY1" fmla="*/ 473869 h 1457325"/>
              <a:gd name="connsiteX2" fmla="*/ 1159668 w 1240631"/>
              <a:gd name="connsiteY2" fmla="*/ 407194 h 1457325"/>
              <a:gd name="connsiteX3" fmla="*/ 1212056 w 1240631"/>
              <a:gd name="connsiteY3" fmla="*/ 354807 h 1457325"/>
              <a:gd name="connsiteX4" fmla="*/ 1226343 w 1240631"/>
              <a:gd name="connsiteY4" fmla="*/ 330994 h 1457325"/>
              <a:gd name="connsiteX5" fmla="*/ 1235868 w 1240631"/>
              <a:gd name="connsiteY5" fmla="*/ 307182 h 1457325"/>
              <a:gd name="connsiteX6" fmla="*/ 1240631 w 1240631"/>
              <a:gd name="connsiteY6" fmla="*/ 280988 h 1457325"/>
              <a:gd name="connsiteX7" fmla="*/ 1235868 w 1240631"/>
              <a:gd name="connsiteY7" fmla="*/ 259557 h 1457325"/>
              <a:gd name="connsiteX8" fmla="*/ 1226343 w 1240631"/>
              <a:gd name="connsiteY8" fmla="*/ 235744 h 1457325"/>
              <a:gd name="connsiteX9" fmla="*/ 1204912 w 1240631"/>
              <a:gd name="connsiteY9" fmla="*/ 195263 h 1457325"/>
              <a:gd name="connsiteX10" fmla="*/ 1176337 w 1240631"/>
              <a:gd name="connsiteY10" fmla="*/ 157163 h 1457325"/>
              <a:gd name="connsiteX11" fmla="*/ 1140618 w 1240631"/>
              <a:gd name="connsiteY11" fmla="*/ 119063 h 1457325"/>
              <a:gd name="connsiteX12" fmla="*/ 1092993 w 1240631"/>
              <a:gd name="connsiteY12" fmla="*/ 73819 h 1457325"/>
              <a:gd name="connsiteX13" fmla="*/ 1031081 w 1240631"/>
              <a:gd name="connsiteY13" fmla="*/ 33338 h 1457325"/>
              <a:gd name="connsiteX14" fmla="*/ 995362 w 1240631"/>
              <a:gd name="connsiteY14" fmla="*/ 11907 h 1457325"/>
              <a:gd name="connsiteX15" fmla="*/ 969168 w 1240631"/>
              <a:gd name="connsiteY15" fmla="*/ 0 h 1457325"/>
              <a:gd name="connsiteX16" fmla="*/ 945356 w 1240631"/>
              <a:gd name="connsiteY16" fmla="*/ 0 h 1457325"/>
              <a:gd name="connsiteX17" fmla="*/ 933450 w 1240631"/>
              <a:gd name="connsiteY17" fmla="*/ 7144 h 1457325"/>
              <a:gd name="connsiteX18" fmla="*/ 914400 w 1240631"/>
              <a:gd name="connsiteY18" fmla="*/ 28575 h 1457325"/>
              <a:gd name="connsiteX19" fmla="*/ 895350 w 1240631"/>
              <a:gd name="connsiteY19" fmla="*/ 66675 h 1457325"/>
              <a:gd name="connsiteX20" fmla="*/ 883443 w 1240631"/>
              <a:gd name="connsiteY20" fmla="*/ 97632 h 1457325"/>
              <a:gd name="connsiteX21" fmla="*/ 752475 w 1240631"/>
              <a:gd name="connsiteY21" fmla="*/ 157163 h 1457325"/>
              <a:gd name="connsiteX22" fmla="*/ 564356 w 1240631"/>
              <a:gd name="connsiteY22" fmla="*/ 238125 h 1457325"/>
              <a:gd name="connsiteX23" fmla="*/ 347662 w 1240631"/>
              <a:gd name="connsiteY23" fmla="*/ 321469 h 1457325"/>
              <a:gd name="connsiteX24" fmla="*/ 292893 w 1240631"/>
              <a:gd name="connsiteY24" fmla="*/ 340519 h 1457325"/>
              <a:gd name="connsiteX25" fmla="*/ 266700 w 1240631"/>
              <a:gd name="connsiteY25" fmla="*/ 342900 h 1457325"/>
              <a:gd name="connsiteX26" fmla="*/ 219075 w 1240631"/>
              <a:gd name="connsiteY26" fmla="*/ 338138 h 1457325"/>
              <a:gd name="connsiteX27" fmla="*/ 173831 w 1240631"/>
              <a:gd name="connsiteY27" fmla="*/ 326232 h 1457325"/>
              <a:gd name="connsiteX28" fmla="*/ 142875 w 1240631"/>
              <a:gd name="connsiteY28" fmla="*/ 309563 h 1457325"/>
              <a:gd name="connsiteX29" fmla="*/ 107156 w 1240631"/>
              <a:gd name="connsiteY29" fmla="*/ 285750 h 1457325"/>
              <a:gd name="connsiteX30" fmla="*/ 83343 w 1240631"/>
              <a:gd name="connsiteY30" fmla="*/ 259557 h 1457325"/>
              <a:gd name="connsiteX31" fmla="*/ 64293 w 1240631"/>
              <a:gd name="connsiteY31" fmla="*/ 233363 h 1457325"/>
              <a:gd name="connsiteX32" fmla="*/ 50006 w 1240631"/>
              <a:gd name="connsiteY32" fmla="*/ 221457 h 1457325"/>
              <a:gd name="connsiteX33" fmla="*/ 28575 w 1240631"/>
              <a:gd name="connsiteY33" fmla="*/ 211932 h 1457325"/>
              <a:gd name="connsiteX34" fmla="*/ 9525 w 1240631"/>
              <a:gd name="connsiteY34" fmla="*/ 216694 h 1457325"/>
              <a:gd name="connsiteX35" fmla="*/ 0 w 1240631"/>
              <a:gd name="connsiteY35" fmla="*/ 235744 h 1457325"/>
              <a:gd name="connsiteX36" fmla="*/ 0 w 1240631"/>
              <a:gd name="connsiteY36" fmla="*/ 261938 h 1457325"/>
              <a:gd name="connsiteX37" fmla="*/ 16668 w 1240631"/>
              <a:gd name="connsiteY37" fmla="*/ 330994 h 1457325"/>
              <a:gd name="connsiteX38" fmla="*/ 35718 w 1240631"/>
              <a:gd name="connsiteY38" fmla="*/ 376238 h 1457325"/>
              <a:gd name="connsiteX39" fmla="*/ 69056 w 1240631"/>
              <a:gd name="connsiteY39" fmla="*/ 435769 h 1457325"/>
              <a:gd name="connsiteX40" fmla="*/ 107156 w 1240631"/>
              <a:gd name="connsiteY40" fmla="*/ 492919 h 1457325"/>
              <a:gd name="connsiteX41" fmla="*/ 157162 w 1240631"/>
              <a:gd name="connsiteY41" fmla="*/ 550069 h 1457325"/>
              <a:gd name="connsiteX42" fmla="*/ 202406 w 1240631"/>
              <a:gd name="connsiteY42" fmla="*/ 595313 h 1457325"/>
              <a:gd name="connsiteX43" fmla="*/ 221456 w 1240631"/>
              <a:gd name="connsiteY43" fmla="*/ 611982 h 1457325"/>
              <a:gd name="connsiteX44" fmla="*/ 233362 w 1240631"/>
              <a:gd name="connsiteY44" fmla="*/ 619125 h 1457325"/>
              <a:gd name="connsiteX45" fmla="*/ 242887 w 1240631"/>
              <a:gd name="connsiteY45" fmla="*/ 621507 h 1457325"/>
              <a:gd name="connsiteX46" fmla="*/ 259556 w 1240631"/>
              <a:gd name="connsiteY46" fmla="*/ 619125 h 1457325"/>
              <a:gd name="connsiteX47" fmla="*/ 300037 w 1240631"/>
              <a:gd name="connsiteY47" fmla="*/ 600075 h 1457325"/>
              <a:gd name="connsiteX48" fmla="*/ 333375 w 1240631"/>
              <a:gd name="connsiteY48" fmla="*/ 571500 h 1457325"/>
              <a:gd name="connsiteX49" fmla="*/ 364331 w 1240631"/>
              <a:gd name="connsiteY49" fmla="*/ 535782 h 1457325"/>
              <a:gd name="connsiteX50" fmla="*/ 397668 w 1240631"/>
              <a:gd name="connsiteY50" fmla="*/ 511969 h 1457325"/>
              <a:gd name="connsiteX51" fmla="*/ 554831 w 1240631"/>
              <a:gd name="connsiteY51" fmla="*/ 431007 h 1457325"/>
              <a:gd name="connsiteX52" fmla="*/ 821531 w 1240631"/>
              <a:gd name="connsiteY52" fmla="*/ 297657 h 1457325"/>
              <a:gd name="connsiteX53" fmla="*/ 885825 w 1240631"/>
              <a:gd name="connsiteY53" fmla="*/ 269082 h 1457325"/>
              <a:gd name="connsiteX54" fmla="*/ 902493 w 1240631"/>
              <a:gd name="connsiteY54" fmla="*/ 264319 h 1457325"/>
              <a:gd name="connsiteX55" fmla="*/ 909637 w 1240631"/>
              <a:gd name="connsiteY55" fmla="*/ 264319 h 1457325"/>
              <a:gd name="connsiteX56" fmla="*/ 919162 w 1240631"/>
              <a:gd name="connsiteY56" fmla="*/ 266700 h 1457325"/>
              <a:gd name="connsiteX57" fmla="*/ 928687 w 1240631"/>
              <a:gd name="connsiteY57" fmla="*/ 271463 h 1457325"/>
              <a:gd name="connsiteX58" fmla="*/ 931068 w 1240631"/>
              <a:gd name="connsiteY58" fmla="*/ 280988 h 1457325"/>
              <a:gd name="connsiteX59" fmla="*/ 928687 w 1240631"/>
              <a:gd name="connsiteY59" fmla="*/ 302419 h 1457325"/>
              <a:gd name="connsiteX60" fmla="*/ 916781 w 1240631"/>
              <a:gd name="connsiteY60" fmla="*/ 354807 h 1457325"/>
              <a:gd name="connsiteX61" fmla="*/ 876300 w 1240631"/>
              <a:gd name="connsiteY61" fmla="*/ 414338 h 1457325"/>
              <a:gd name="connsiteX62" fmla="*/ 738187 w 1240631"/>
              <a:gd name="connsiteY62" fmla="*/ 614363 h 1457325"/>
              <a:gd name="connsiteX63" fmla="*/ 638175 w 1240631"/>
              <a:gd name="connsiteY63" fmla="*/ 752475 h 1457325"/>
              <a:gd name="connsiteX64" fmla="*/ 607218 w 1240631"/>
              <a:gd name="connsiteY64" fmla="*/ 795338 h 1457325"/>
              <a:gd name="connsiteX65" fmla="*/ 588168 w 1240631"/>
              <a:gd name="connsiteY65" fmla="*/ 833438 h 1457325"/>
              <a:gd name="connsiteX66" fmla="*/ 578643 w 1240631"/>
              <a:gd name="connsiteY66" fmla="*/ 866775 h 1457325"/>
              <a:gd name="connsiteX67" fmla="*/ 576262 w 1240631"/>
              <a:gd name="connsiteY67" fmla="*/ 890588 h 1457325"/>
              <a:gd name="connsiteX68" fmla="*/ 578643 w 1240631"/>
              <a:gd name="connsiteY68" fmla="*/ 909638 h 1457325"/>
              <a:gd name="connsiteX69" fmla="*/ 588168 w 1240631"/>
              <a:gd name="connsiteY69" fmla="*/ 933450 h 1457325"/>
              <a:gd name="connsiteX70" fmla="*/ 626268 w 1240631"/>
              <a:gd name="connsiteY70" fmla="*/ 969169 h 1457325"/>
              <a:gd name="connsiteX71" fmla="*/ 673893 w 1240631"/>
              <a:gd name="connsiteY71" fmla="*/ 1019175 h 1457325"/>
              <a:gd name="connsiteX72" fmla="*/ 709612 w 1240631"/>
              <a:gd name="connsiteY72" fmla="*/ 1059657 h 1457325"/>
              <a:gd name="connsiteX73" fmla="*/ 735806 w 1240631"/>
              <a:gd name="connsiteY73" fmla="*/ 1097757 h 1457325"/>
              <a:gd name="connsiteX74" fmla="*/ 757237 w 1240631"/>
              <a:gd name="connsiteY74" fmla="*/ 1138238 h 1457325"/>
              <a:gd name="connsiteX75" fmla="*/ 771525 w 1240631"/>
              <a:gd name="connsiteY75" fmla="*/ 1176338 h 1457325"/>
              <a:gd name="connsiteX76" fmla="*/ 778668 w 1240631"/>
              <a:gd name="connsiteY76" fmla="*/ 1219200 h 1457325"/>
              <a:gd name="connsiteX77" fmla="*/ 1052512 w 1240631"/>
              <a:gd name="connsiteY77" fmla="*/ 1457325 h 1457325"/>
              <a:gd name="connsiteX78" fmla="*/ 1092993 w 1240631"/>
              <a:gd name="connsiteY78" fmla="*/ 1447800 h 1457325"/>
              <a:gd name="connsiteX79" fmla="*/ 1123950 w 1240631"/>
              <a:gd name="connsiteY79" fmla="*/ 1431132 h 1457325"/>
              <a:gd name="connsiteX80" fmla="*/ 1138237 w 1240631"/>
              <a:gd name="connsiteY80" fmla="*/ 1416844 h 1457325"/>
              <a:gd name="connsiteX81" fmla="*/ 1150143 w 1240631"/>
              <a:gd name="connsiteY81" fmla="*/ 1400175 h 1457325"/>
              <a:gd name="connsiteX82" fmla="*/ 1154906 w 1240631"/>
              <a:gd name="connsiteY82" fmla="*/ 1376363 h 1457325"/>
              <a:gd name="connsiteX83" fmla="*/ 1154906 w 1240631"/>
              <a:gd name="connsiteY83" fmla="*/ 1359694 h 1457325"/>
              <a:gd name="connsiteX84" fmla="*/ 1150143 w 1240631"/>
              <a:gd name="connsiteY84" fmla="*/ 1321594 h 1457325"/>
              <a:gd name="connsiteX85" fmla="*/ 1138237 w 1240631"/>
              <a:gd name="connsiteY85" fmla="*/ 1281113 h 1457325"/>
              <a:gd name="connsiteX86" fmla="*/ 1119187 w 1240631"/>
              <a:gd name="connsiteY86" fmla="*/ 1245394 h 1457325"/>
              <a:gd name="connsiteX87" fmla="*/ 1085850 w 1240631"/>
              <a:gd name="connsiteY87" fmla="*/ 1197769 h 1457325"/>
              <a:gd name="connsiteX88" fmla="*/ 1035843 w 1240631"/>
              <a:gd name="connsiteY88" fmla="*/ 1135857 h 1457325"/>
              <a:gd name="connsiteX89" fmla="*/ 971550 w 1240631"/>
              <a:gd name="connsiteY89" fmla="*/ 1071563 h 1457325"/>
              <a:gd name="connsiteX90" fmla="*/ 892968 w 1240631"/>
              <a:gd name="connsiteY90" fmla="*/ 1004888 h 1457325"/>
              <a:gd name="connsiteX91" fmla="*/ 795337 w 1240631"/>
              <a:gd name="connsiteY91" fmla="*/ 931069 h 1457325"/>
              <a:gd name="connsiteX92" fmla="*/ 704850 w 1240631"/>
              <a:gd name="connsiteY92" fmla="*/ 866775 h 1457325"/>
              <a:gd name="connsiteX93" fmla="*/ 700087 w 1240631"/>
              <a:gd name="connsiteY93" fmla="*/ 862013 h 1457325"/>
              <a:gd name="connsiteX94" fmla="*/ 697706 w 1240631"/>
              <a:gd name="connsiteY94" fmla="*/ 857250 h 1457325"/>
              <a:gd name="connsiteX95" fmla="*/ 702468 w 1240631"/>
              <a:gd name="connsiteY95" fmla="*/ 840582 h 1457325"/>
              <a:gd name="connsiteX96" fmla="*/ 747712 w 1240631"/>
              <a:gd name="connsiteY96" fmla="*/ 800100 h 1457325"/>
              <a:gd name="connsiteX97" fmla="*/ 852487 w 1240631"/>
              <a:gd name="connsiteY97" fmla="*/ 704850 h 1457325"/>
              <a:gd name="connsiteX98" fmla="*/ 964406 w 1240631"/>
              <a:gd name="connsiteY98" fmla="*/ 597694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240631" h="1457325">
                <a:moveTo>
                  <a:pt x="964406" y="597694"/>
                </a:moveTo>
                <a:lnTo>
                  <a:pt x="1092993" y="473869"/>
                </a:lnTo>
                <a:lnTo>
                  <a:pt x="1159668" y="407194"/>
                </a:lnTo>
                <a:lnTo>
                  <a:pt x="1212056" y="354807"/>
                </a:lnTo>
                <a:lnTo>
                  <a:pt x="1226343" y="330994"/>
                </a:lnTo>
                <a:lnTo>
                  <a:pt x="1235868" y="307182"/>
                </a:lnTo>
                <a:lnTo>
                  <a:pt x="1240631" y="280988"/>
                </a:lnTo>
                <a:lnTo>
                  <a:pt x="1235868" y="259557"/>
                </a:lnTo>
                <a:lnTo>
                  <a:pt x="1226343" y="235744"/>
                </a:lnTo>
                <a:lnTo>
                  <a:pt x="1204912" y="195263"/>
                </a:lnTo>
                <a:lnTo>
                  <a:pt x="1176337" y="157163"/>
                </a:lnTo>
                <a:lnTo>
                  <a:pt x="1140618" y="119063"/>
                </a:lnTo>
                <a:lnTo>
                  <a:pt x="1092993" y="73819"/>
                </a:lnTo>
                <a:lnTo>
                  <a:pt x="1031081" y="33338"/>
                </a:lnTo>
                <a:lnTo>
                  <a:pt x="995362" y="11907"/>
                </a:lnTo>
                <a:lnTo>
                  <a:pt x="969168" y="0"/>
                </a:lnTo>
                <a:lnTo>
                  <a:pt x="945356" y="0"/>
                </a:lnTo>
                <a:lnTo>
                  <a:pt x="933450" y="7144"/>
                </a:lnTo>
                <a:lnTo>
                  <a:pt x="914400" y="28575"/>
                </a:lnTo>
                <a:lnTo>
                  <a:pt x="895350" y="66675"/>
                </a:lnTo>
                <a:lnTo>
                  <a:pt x="883443" y="97632"/>
                </a:lnTo>
                <a:lnTo>
                  <a:pt x="752475" y="157163"/>
                </a:lnTo>
                <a:lnTo>
                  <a:pt x="564356" y="238125"/>
                </a:lnTo>
                <a:lnTo>
                  <a:pt x="347662" y="321469"/>
                </a:lnTo>
                <a:lnTo>
                  <a:pt x="292893" y="340519"/>
                </a:lnTo>
                <a:lnTo>
                  <a:pt x="266700" y="342900"/>
                </a:lnTo>
                <a:lnTo>
                  <a:pt x="219075" y="338138"/>
                </a:lnTo>
                <a:lnTo>
                  <a:pt x="173831" y="326232"/>
                </a:lnTo>
                <a:lnTo>
                  <a:pt x="142875" y="309563"/>
                </a:lnTo>
                <a:lnTo>
                  <a:pt x="107156" y="285750"/>
                </a:lnTo>
                <a:lnTo>
                  <a:pt x="83343" y="259557"/>
                </a:lnTo>
                <a:lnTo>
                  <a:pt x="64293" y="233363"/>
                </a:lnTo>
                <a:lnTo>
                  <a:pt x="50006" y="221457"/>
                </a:lnTo>
                <a:lnTo>
                  <a:pt x="28575" y="211932"/>
                </a:lnTo>
                <a:lnTo>
                  <a:pt x="9525" y="216694"/>
                </a:lnTo>
                <a:lnTo>
                  <a:pt x="0" y="235744"/>
                </a:lnTo>
                <a:lnTo>
                  <a:pt x="0" y="261938"/>
                </a:lnTo>
                <a:lnTo>
                  <a:pt x="16668" y="330994"/>
                </a:lnTo>
                <a:lnTo>
                  <a:pt x="35718" y="376238"/>
                </a:lnTo>
                <a:lnTo>
                  <a:pt x="69056" y="435769"/>
                </a:lnTo>
                <a:lnTo>
                  <a:pt x="107156" y="492919"/>
                </a:lnTo>
                <a:lnTo>
                  <a:pt x="157162" y="550069"/>
                </a:lnTo>
                <a:lnTo>
                  <a:pt x="202406" y="595313"/>
                </a:lnTo>
                <a:lnTo>
                  <a:pt x="221456" y="611982"/>
                </a:lnTo>
                <a:lnTo>
                  <a:pt x="233362" y="619125"/>
                </a:lnTo>
                <a:lnTo>
                  <a:pt x="242887" y="621507"/>
                </a:lnTo>
                <a:lnTo>
                  <a:pt x="259556" y="619125"/>
                </a:lnTo>
                <a:lnTo>
                  <a:pt x="300037" y="600075"/>
                </a:lnTo>
                <a:lnTo>
                  <a:pt x="333375" y="571500"/>
                </a:lnTo>
                <a:lnTo>
                  <a:pt x="364331" y="535782"/>
                </a:lnTo>
                <a:lnTo>
                  <a:pt x="397668" y="511969"/>
                </a:lnTo>
                <a:lnTo>
                  <a:pt x="554831" y="431007"/>
                </a:lnTo>
                <a:lnTo>
                  <a:pt x="821531" y="297657"/>
                </a:lnTo>
                <a:lnTo>
                  <a:pt x="885825" y="269082"/>
                </a:lnTo>
                <a:lnTo>
                  <a:pt x="902493" y="264319"/>
                </a:lnTo>
                <a:lnTo>
                  <a:pt x="909637" y="264319"/>
                </a:lnTo>
                <a:lnTo>
                  <a:pt x="919162" y="266700"/>
                </a:lnTo>
                <a:lnTo>
                  <a:pt x="928687" y="271463"/>
                </a:lnTo>
                <a:lnTo>
                  <a:pt x="931068" y="280988"/>
                </a:lnTo>
                <a:lnTo>
                  <a:pt x="928687" y="302419"/>
                </a:lnTo>
                <a:lnTo>
                  <a:pt x="916781" y="354807"/>
                </a:lnTo>
                <a:lnTo>
                  <a:pt x="876300" y="414338"/>
                </a:lnTo>
                <a:lnTo>
                  <a:pt x="738187" y="614363"/>
                </a:lnTo>
                <a:lnTo>
                  <a:pt x="638175" y="752475"/>
                </a:lnTo>
                <a:lnTo>
                  <a:pt x="607218" y="795338"/>
                </a:lnTo>
                <a:lnTo>
                  <a:pt x="588168" y="833438"/>
                </a:lnTo>
                <a:lnTo>
                  <a:pt x="578643" y="866775"/>
                </a:lnTo>
                <a:lnTo>
                  <a:pt x="576262" y="890588"/>
                </a:lnTo>
                <a:lnTo>
                  <a:pt x="578643" y="909638"/>
                </a:lnTo>
                <a:lnTo>
                  <a:pt x="588168" y="933450"/>
                </a:lnTo>
                <a:lnTo>
                  <a:pt x="626268" y="969169"/>
                </a:lnTo>
                <a:lnTo>
                  <a:pt x="673893" y="1019175"/>
                </a:lnTo>
                <a:lnTo>
                  <a:pt x="709612" y="1059657"/>
                </a:lnTo>
                <a:lnTo>
                  <a:pt x="735806" y="1097757"/>
                </a:lnTo>
                <a:lnTo>
                  <a:pt x="757237" y="1138238"/>
                </a:lnTo>
                <a:lnTo>
                  <a:pt x="771525" y="1176338"/>
                </a:lnTo>
                <a:lnTo>
                  <a:pt x="778668" y="1219200"/>
                </a:lnTo>
                <a:lnTo>
                  <a:pt x="1052512" y="1457325"/>
                </a:lnTo>
                <a:lnTo>
                  <a:pt x="1092993" y="1447800"/>
                </a:lnTo>
                <a:lnTo>
                  <a:pt x="1123950" y="1431132"/>
                </a:lnTo>
                <a:lnTo>
                  <a:pt x="1138237" y="1416844"/>
                </a:lnTo>
                <a:lnTo>
                  <a:pt x="1150143" y="1400175"/>
                </a:lnTo>
                <a:lnTo>
                  <a:pt x="1154906" y="1376363"/>
                </a:lnTo>
                <a:lnTo>
                  <a:pt x="1154906" y="1359694"/>
                </a:lnTo>
                <a:lnTo>
                  <a:pt x="1150143" y="1321594"/>
                </a:lnTo>
                <a:lnTo>
                  <a:pt x="1138237" y="1281113"/>
                </a:lnTo>
                <a:lnTo>
                  <a:pt x="1119187" y="1245394"/>
                </a:lnTo>
                <a:lnTo>
                  <a:pt x="1085850" y="1197769"/>
                </a:lnTo>
                <a:lnTo>
                  <a:pt x="1035843" y="1135857"/>
                </a:lnTo>
                <a:lnTo>
                  <a:pt x="971550" y="1071563"/>
                </a:lnTo>
                <a:lnTo>
                  <a:pt x="892968" y="1004888"/>
                </a:lnTo>
                <a:lnTo>
                  <a:pt x="795337" y="931069"/>
                </a:lnTo>
                <a:lnTo>
                  <a:pt x="704850" y="866775"/>
                </a:lnTo>
                <a:lnTo>
                  <a:pt x="700087" y="862013"/>
                </a:lnTo>
                <a:lnTo>
                  <a:pt x="697706" y="857250"/>
                </a:lnTo>
                <a:lnTo>
                  <a:pt x="702468" y="840582"/>
                </a:lnTo>
                <a:lnTo>
                  <a:pt x="747712" y="800100"/>
                </a:lnTo>
                <a:lnTo>
                  <a:pt x="852487" y="704850"/>
                </a:lnTo>
                <a:lnTo>
                  <a:pt x="964406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9042B1F1-0721-7649-BA78-1DF4867CE1F1}"/>
              </a:ext>
            </a:extLst>
          </p:cNvPr>
          <p:cNvSpPr/>
          <p:nvPr/>
        </p:nvSpPr>
        <p:spPr>
          <a:xfrm>
            <a:off x="4391025" y="2560638"/>
            <a:ext cx="2447925" cy="1358900"/>
          </a:xfrm>
          <a:custGeom>
            <a:avLst/>
            <a:gdLst>
              <a:gd name="connsiteX0" fmla="*/ 642938 w 2447925"/>
              <a:gd name="connsiteY0" fmla="*/ 345281 h 1359694"/>
              <a:gd name="connsiteX1" fmla="*/ 290513 w 2447925"/>
              <a:gd name="connsiteY1" fmla="*/ 383381 h 1359694"/>
              <a:gd name="connsiteX2" fmla="*/ 59531 w 2447925"/>
              <a:gd name="connsiteY2" fmla="*/ 407194 h 1359694"/>
              <a:gd name="connsiteX3" fmla="*/ 0 w 2447925"/>
              <a:gd name="connsiteY3" fmla="*/ 228600 h 1359694"/>
              <a:gd name="connsiteX4" fmla="*/ 78581 w 2447925"/>
              <a:gd name="connsiteY4" fmla="*/ 223837 h 1359694"/>
              <a:gd name="connsiteX5" fmla="*/ 142875 w 2447925"/>
              <a:gd name="connsiteY5" fmla="*/ 223837 h 1359694"/>
              <a:gd name="connsiteX6" fmla="*/ 292894 w 2447925"/>
              <a:gd name="connsiteY6" fmla="*/ 214312 h 1359694"/>
              <a:gd name="connsiteX7" fmla="*/ 438150 w 2447925"/>
              <a:gd name="connsiteY7" fmla="*/ 202406 h 1359694"/>
              <a:gd name="connsiteX8" fmla="*/ 657225 w 2447925"/>
              <a:gd name="connsiteY8" fmla="*/ 176212 h 1359694"/>
              <a:gd name="connsiteX9" fmla="*/ 850106 w 2447925"/>
              <a:gd name="connsiteY9" fmla="*/ 150019 h 1359694"/>
              <a:gd name="connsiteX10" fmla="*/ 981075 w 2447925"/>
              <a:gd name="connsiteY10" fmla="*/ 130969 h 1359694"/>
              <a:gd name="connsiteX11" fmla="*/ 1178719 w 2447925"/>
              <a:gd name="connsiteY11" fmla="*/ 114300 h 1359694"/>
              <a:gd name="connsiteX12" fmla="*/ 1562100 w 2447925"/>
              <a:gd name="connsiteY12" fmla="*/ 71437 h 1359694"/>
              <a:gd name="connsiteX13" fmla="*/ 1843088 w 2447925"/>
              <a:gd name="connsiteY13" fmla="*/ 40481 h 1359694"/>
              <a:gd name="connsiteX14" fmla="*/ 2007394 w 2447925"/>
              <a:gd name="connsiteY14" fmla="*/ 19050 h 1359694"/>
              <a:gd name="connsiteX15" fmla="*/ 2059781 w 2447925"/>
              <a:gd name="connsiteY15" fmla="*/ 2381 h 1359694"/>
              <a:gd name="connsiteX16" fmla="*/ 2066925 w 2447925"/>
              <a:gd name="connsiteY16" fmla="*/ 0 h 1359694"/>
              <a:gd name="connsiteX17" fmla="*/ 2076450 w 2447925"/>
              <a:gd name="connsiteY17" fmla="*/ 0 h 1359694"/>
              <a:gd name="connsiteX18" fmla="*/ 2095500 w 2447925"/>
              <a:gd name="connsiteY18" fmla="*/ 4762 h 1359694"/>
              <a:gd name="connsiteX19" fmla="*/ 2171700 w 2447925"/>
              <a:gd name="connsiteY19" fmla="*/ 38100 h 1359694"/>
              <a:gd name="connsiteX20" fmla="*/ 2259806 w 2447925"/>
              <a:gd name="connsiteY20" fmla="*/ 78581 h 1359694"/>
              <a:gd name="connsiteX21" fmla="*/ 2338388 w 2447925"/>
              <a:gd name="connsiteY21" fmla="*/ 116681 h 1359694"/>
              <a:gd name="connsiteX22" fmla="*/ 2390775 w 2447925"/>
              <a:gd name="connsiteY22" fmla="*/ 145256 h 1359694"/>
              <a:gd name="connsiteX23" fmla="*/ 2421731 w 2447925"/>
              <a:gd name="connsiteY23" fmla="*/ 164306 h 1359694"/>
              <a:gd name="connsiteX24" fmla="*/ 2431256 w 2447925"/>
              <a:gd name="connsiteY24" fmla="*/ 173831 h 1359694"/>
              <a:gd name="connsiteX25" fmla="*/ 2438400 w 2447925"/>
              <a:gd name="connsiteY25" fmla="*/ 183356 h 1359694"/>
              <a:gd name="connsiteX26" fmla="*/ 2447925 w 2447925"/>
              <a:gd name="connsiteY26" fmla="*/ 200025 h 1359694"/>
              <a:gd name="connsiteX27" fmla="*/ 2447925 w 2447925"/>
              <a:gd name="connsiteY27" fmla="*/ 211931 h 1359694"/>
              <a:gd name="connsiteX28" fmla="*/ 2445544 w 2447925"/>
              <a:gd name="connsiteY28" fmla="*/ 238125 h 1359694"/>
              <a:gd name="connsiteX29" fmla="*/ 2431256 w 2447925"/>
              <a:gd name="connsiteY29" fmla="*/ 264319 h 1359694"/>
              <a:gd name="connsiteX30" fmla="*/ 2405063 w 2447925"/>
              <a:gd name="connsiteY30" fmla="*/ 292894 h 1359694"/>
              <a:gd name="connsiteX31" fmla="*/ 2371725 w 2447925"/>
              <a:gd name="connsiteY31" fmla="*/ 321469 h 1359694"/>
              <a:gd name="connsiteX32" fmla="*/ 2319338 w 2447925"/>
              <a:gd name="connsiteY32" fmla="*/ 402431 h 1359694"/>
              <a:gd name="connsiteX33" fmla="*/ 2240756 w 2447925"/>
              <a:gd name="connsiteY33" fmla="*/ 671512 h 1359694"/>
              <a:gd name="connsiteX34" fmla="*/ 2100263 w 2447925"/>
              <a:gd name="connsiteY34" fmla="*/ 1157287 h 1359694"/>
              <a:gd name="connsiteX35" fmla="*/ 2069306 w 2447925"/>
              <a:gd name="connsiteY35" fmla="*/ 1257300 h 1359694"/>
              <a:gd name="connsiteX36" fmla="*/ 2019300 w 2447925"/>
              <a:gd name="connsiteY36" fmla="*/ 1343025 h 1359694"/>
              <a:gd name="connsiteX37" fmla="*/ 2009775 w 2447925"/>
              <a:gd name="connsiteY37" fmla="*/ 1357312 h 1359694"/>
              <a:gd name="connsiteX38" fmla="*/ 1997869 w 2447925"/>
              <a:gd name="connsiteY38" fmla="*/ 1359694 h 1359694"/>
              <a:gd name="connsiteX39" fmla="*/ 1978819 w 2447925"/>
              <a:gd name="connsiteY39" fmla="*/ 1354931 h 1359694"/>
              <a:gd name="connsiteX40" fmla="*/ 1940719 w 2447925"/>
              <a:gd name="connsiteY40" fmla="*/ 1347787 h 1359694"/>
              <a:gd name="connsiteX41" fmla="*/ 1874044 w 2447925"/>
              <a:gd name="connsiteY41" fmla="*/ 1133475 h 1359694"/>
              <a:gd name="connsiteX42" fmla="*/ 1943100 w 2447925"/>
              <a:gd name="connsiteY42" fmla="*/ 733425 h 1359694"/>
              <a:gd name="connsiteX43" fmla="*/ 1978819 w 2447925"/>
              <a:gd name="connsiteY43" fmla="*/ 671512 h 1359694"/>
              <a:gd name="connsiteX44" fmla="*/ 2005013 w 2447925"/>
              <a:gd name="connsiteY44" fmla="*/ 495300 h 1359694"/>
              <a:gd name="connsiteX45" fmla="*/ 2031206 w 2447925"/>
              <a:gd name="connsiteY45" fmla="*/ 321469 h 1359694"/>
              <a:gd name="connsiteX46" fmla="*/ 2031206 w 2447925"/>
              <a:gd name="connsiteY46" fmla="*/ 290512 h 1359694"/>
              <a:gd name="connsiteX47" fmla="*/ 2026444 w 2447925"/>
              <a:gd name="connsiteY47" fmla="*/ 261937 h 1359694"/>
              <a:gd name="connsiteX48" fmla="*/ 2019300 w 2447925"/>
              <a:gd name="connsiteY48" fmla="*/ 245269 h 1359694"/>
              <a:gd name="connsiteX49" fmla="*/ 2009775 w 2447925"/>
              <a:gd name="connsiteY49" fmla="*/ 233362 h 1359694"/>
              <a:gd name="connsiteX50" fmla="*/ 1990725 w 2447925"/>
              <a:gd name="connsiteY50" fmla="*/ 226219 h 1359694"/>
              <a:gd name="connsiteX51" fmla="*/ 1964531 w 2447925"/>
              <a:gd name="connsiteY51" fmla="*/ 223837 h 1359694"/>
              <a:gd name="connsiteX52" fmla="*/ 1814513 w 2447925"/>
              <a:gd name="connsiteY52" fmla="*/ 235744 h 1359694"/>
              <a:gd name="connsiteX53" fmla="*/ 1447800 w 2447925"/>
              <a:gd name="connsiteY53" fmla="*/ 269081 h 1359694"/>
              <a:gd name="connsiteX54" fmla="*/ 912019 w 2447925"/>
              <a:gd name="connsiteY54" fmla="*/ 316706 h 1359694"/>
              <a:gd name="connsiteX55" fmla="*/ 642938 w 2447925"/>
              <a:gd name="connsiteY55" fmla="*/ 345281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447925" h="1359694">
                <a:moveTo>
                  <a:pt x="642938" y="345281"/>
                </a:moveTo>
                <a:lnTo>
                  <a:pt x="290513" y="383381"/>
                </a:lnTo>
                <a:lnTo>
                  <a:pt x="59531" y="407194"/>
                </a:lnTo>
                <a:lnTo>
                  <a:pt x="0" y="228600"/>
                </a:lnTo>
                <a:lnTo>
                  <a:pt x="78581" y="223837"/>
                </a:lnTo>
                <a:lnTo>
                  <a:pt x="142875" y="223837"/>
                </a:lnTo>
                <a:lnTo>
                  <a:pt x="292894" y="214312"/>
                </a:lnTo>
                <a:lnTo>
                  <a:pt x="438150" y="202406"/>
                </a:lnTo>
                <a:lnTo>
                  <a:pt x="657225" y="176212"/>
                </a:lnTo>
                <a:lnTo>
                  <a:pt x="850106" y="150019"/>
                </a:lnTo>
                <a:lnTo>
                  <a:pt x="981075" y="130969"/>
                </a:lnTo>
                <a:lnTo>
                  <a:pt x="1178719" y="114300"/>
                </a:lnTo>
                <a:lnTo>
                  <a:pt x="1562100" y="71437"/>
                </a:lnTo>
                <a:lnTo>
                  <a:pt x="1843088" y="40481"/>
                </a:lnTo>
                <a:lnTo>
                  <a:pt x="2007394" y="19050"/>
                </a:lnTo>
                <a:lnTo>
                  <a:pt x="2059781" y="2381"/>
                </a:lnTo>
                <a:lnTo>
                  <a:pt x="2066925" y="0"/>
                </a:lnTo>
                <a:lnTo>
                  <a:pt x="2076450" y="0"/>
                </a:lnTo>
                <a:lnTo>
                  <a:pt x="2095500" y="4762"/>
                </a:lnTo>
                <a:lnTo>
                  <a:pt x="2171700" y="38100"/>
                </a:lnTo>
                <a:lnTo>
                  <a:pt x="2259806" y="78581"/>
                </a:lnTo>
                <a:lnTo>
                  <a:pt x="2338388" y="116681"/>
                </a:lnTo>
                <a:lnTo>
                  <a:pt x="2390775" y="145256"/>
                </a:lnTo>
                <a:lnTo>
                  <a:pt x="2421731" y="164306"/>
                </a:lnTo>
                <a:lnTo>
                  <a:pt x="2431256" y="173831"/>
                </a:lnTo>
                <a:lnTo>
                  <a:pt x="2438400" y="183356"/>
                </a:lnTo>
                <a:lnTo>
                  <a:pt x="2447925" y="200025"/>
                </a:lnTo>
                <a:lnTo>
                  <a:pt x="2447925" y="211931"/>
                </a:lnTo>
                <a:lnTo>
                  <a:pt x="2445544" y="238125"/>
                </a:lnTo>
                <a:lnTo>
                  <a:pt x="2431256" y="264319"/>
                </a:lnTo>
                <a:lnTo>
                  <a:pt x="2405063" y="292894"/>
                </a:lnTo>
                <a:lnTo>
                  <a:pt x="2371725" y="321469"/>
                </a:lnTo>
                <a:lnTo>
                  <a:pt x="2319338" y="402431"/>
                </a:lnTo>
                <a:lnTo>
                  <a:pt x="2240756" y="671512"/>
                </a:lnTo>
                <a:lnTo>
                  <a:pt x="2100263" y="1157287"/>
                </a:lnTo>
                <a:lnTo>
                  <a:pt x="2069306" y="1257300"/>
                </a:lnTo>
                <a:lnTo>
                  <a:pt x="2019300" y="1343025"/>
                </a:lnTo>
                <a:lnTo>
                  <a:pt x="2009775" y="1357312"/>
                </a:lnTo>
                <a:lnTo>
                  <a:pt x="1997869" y="1359694"/>
                </a:lnTo>
                <a:lnTo>
                  <a:pt x="1978819" y="1354931"/>
                </a:lnTo>
                <a:lnTo>
                  <a:pt x="1940719" y="1347787"/>
                </a:lnTo>
                <a:lnTo>
                  <a:pt x="1874044" y="1133475"/>
                </a:lnTo>
                <a:lnTo>
                  <a:pt x="1943100" y="733425"/>
                </a:lnTo>
                <a:lnTo>
                  <a:pt x="1978819" y="671512"/>
                </a:lnTo>
                <a:lnTo>
                  <a:pt x="2005013" y="495300"/>
                </a:lnTo>
                <a:lnTo>
                  <a:pt x="2031206" y="321469"/>
                </a:lnTo>
                <a:lnTo>
                  <a:pt x="2031206" y="290512"/>
                </a:lnTo>
                <a:lnTo>
                  <a:pt x="2026444" y="261937"/>
                </a:lnTo>
                <a:lnTo>
                  <a:pt x="2019300" y="245269"/>
                </a:lnTo>
                <a:lnTo>
                  <a:pt x="2009775" y="233362"/>
                </a:lnTo>
                <a:lnTo>
                  <a:pt x="1990725" y="226219"/>
                </a:lnTo>
                <a:lnTo>
                  <a:pt x="1964531" y="223837"/>
                </a:lnTo>
                <a:lnTo>
                  <a:pt x="1814513" y="235744"/>
                </a:lnTo>
                <a:lnTo>
                  <a:pt x="1447800" y="269081"/>
                </a:lnTo>
                <a:lnTo>
                  <a:pt x="912019" y="316706"/>
                </a:lnTo>
                <a:lnTo>
                  <a:pt x="642938" y="345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BC7DD7D5-B7D5-BA4D-9F9B-714713185FA8}"/>
              </a:ext>
            </a:extLst>
          </p:cNvPr>
          <p:cNvSpPr/>
          <p:nvPr/>
        </p:nvSpPr>
        <p:spPr>
          <a:xfrm>
            <a:off x="4551363" y="3138488"/>
            <a:ext cx="1878012" cy="339725"/>
          </a:xfrm>
          <a:custGeom>
            <a:avLst/>
            <a:gdLst>
              <a:gd name="connsiteX0" fmla="*/ 316706 w 1878806"/>
              <a:gd name="connsiteY0" fmla="*/ 147637 h 340518"/>
              <a:gd name="connsiteX1" fmla="*/ 826294 w 1878806"/>
              <a:gd name="connsiteY1" fmla="*/ 85725 h 340518"/>
              <a:gd name="connsiteX2" fmla="*/ 1019175 w 1878806"/>
              <a:gd name="connsiteY2" fmla="*/ 71437 h 340518"/>
              <a:gd name="connsiteX3" fmla="*/ 1285875 w 1878806"/>
              <a:gd name="connsiteY3" fmla="*/ 33337 h 340518"/>
              <a:gd name="connsiteX4" fmla="*/ 1524000 w 1878806"/>
              <a:gd name="connsiteY4" fmla="*/ 0 h 340518"/>
              <a:gd name="connsiteX5" fmla="*/ 1557337 w 1878806"/>
              <a:gd name="connsiteY5" fmla="*/ 0 h 340518"/>
              <a:gd name="connsiteX6" fmla="*/ 1607344 w 1878806"/>
              <a:gd name="connsiteY6" fmla="*/ 4762 h 340518"/>
              <a:gd name="connsiteX7" fmla="*/ 1683544 w 1878806"/>
              <a:gd name="connsiteY7" fmla="*/ 16668 h 340518"/>
              <a:gd name="connsiteX8" fmla="*/ 1743075 w 1878806"/>
              <a:gd name="connsiteY8" fmla="*/ 33337 h 340518"/>
              <a:gd name="connsiteX9" fmla="*/ 1878806 w 1878806"/>
              <a:gd name="connsiteY9" fmla="*/ 92868 h 340518"/>
              <a:gd name="connsiteX10" fmla="*/ 1854994 w 1878806"/>
              <a:gd name="connsiteY10" fmla="*/ 166687 h 340518"/>
              <a:gd name="connsiteX11" fmla="*/ 1659731 w 1878806"/>
              <a:gd name="connsiteY11" fmla="*/ 207168 h 340518"/>
              <a:gd name="connsiteX12" fmla="*/ 1576387 w 1878806"/>
              <a:gd name="connsiteY12" fmla="*/ 226218 h 340518"/>
              <a:gd name="connsiteX13" fmla="*/ 1471612 w 1878806"/>
              <a:gd name="connsiteY13" fmla="*/ 230981 h 340518"/>
              <a:gd name="connsiteX14" fmla="*/ 1309687 w 1878806"/>
              <a:gd name="connsiteY14" fmla="*/ 240506 h 340518"/>
              <a:gd name="connsiteX15" fmla="*/ 1085850 w 1878806"/>
              <a:gd name="connsiteY15" fmla="*/ 245268 h 340518"/>
              <a:gd name="connsiteX16" fmla="*/ 1016794 w 1878806"/>
              <a:gd name="connsiteY16" fmla="*/ 242887 h 340518"/>
              <a:gd name="connsiteX17" fmla="*/ 819150 w 1878806"/>
              <a:gd name="connsiteY17" fmla="*/ 269081 h 340518"/>
              <a:gd name="connsiteX18" fmla="*/ 516731 w 1878806"/>
              <a:gd name="connsiteY18" fmla="*/ 295275 h 340518"/>
              <a:gd name="connsiteX19" fmla="*/ 11906 w 1878806"/>
              <a:gd name="connsiteY19" fmla="*/ 340518 h 340518"/>
              <a:gd name="connsiteX20" fmla="*/ 0 w 1878806"/>
              <a:gd name="connsiteY20" fmla="*/ 188118 h 340518"/>
              <a:gd name="connsiteX21" fmla="*/ 316706 w 1878806"/>
              <a:gd name="connsiteY21" fmla="*/ 147637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8806" h="340518">
                <a:moveTo>
                  <a:pt x="316706" y="147637"/>
                </a:moveTo>
                <a:lnTo>
                  <a:pt x="826294" y="85725"/>
                </a:lnTo>
                <a:lnTo>
                  <a:pt x="1019175" y="71437"/>
                </a:lnTo>
                <a:lnTo>
                  <a:pt x="1285875" y="33337"/>
                </a:lnTo>
                <a:lnTo>
                  <a:pt x="1524000" y="0"/>
                </a:lnTo>
                <a:lnTo>
                  <a:pt x="1557337" y="0"/>
                </a:lnTo>
                <a:lnTo>
                  <a:pt x="1607344" y="4762"/>
                </a:lnTo>
                <a:lnTo>
                  <a:pt x="1683544" y="16668"/>
                </a:lnTo>
                <a:lnTo>
                  <a:pt x="1743075" y="33337"/>
                </a:lnTo>
                <a:lnTo>
                  <a:pt x="1878806" y="92868"/>
                </a:lnTo>
                <a:lnTo>
                  <a:pt x="1854994" y="166687"/>
                </a:lnTo>
                <a:lnTo>
                  <a:pt x="1659731" y="207168"/>
                </a:lnTo>
                <a:lnTo>
                  <a:pt x="1576387" y="226218"/>
                </a:lnTo>
                <a:lnTo>
                  <a:pt x="1471612" y="230981"/>
                </a:lnTo>
                <a:lnTo>
                  <a:pt x="1309687" y="240506"/>
                </a:lnTo>
                <a:lnTo>
                  <a:pt x="1085850" y="245268"/>
                </a:lnTo>
                <a:lnTo>
                  <a:pt x="1016794" y="242887"/>
                </a:lnTo>
                <a:lnTo>
                  <a:pt x="819150" y="269081"/>
                </a:lnTo>
                <a:lnTo>
                  <a:pt x="516731" y="295275"/>
                </a:lnTo>
                <a:lnTo>
                  <a:pt x="11906" y="340518"/>
                </a:lnTo>
                <a:lnTo>
                  <a:pt x="0" y="188118"/>
                </a:lnTo>
                <a:lnTo>
                  <a:pt x="316706" y="1476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B17D992-4975-5547-B91C-7524ED690D04}"/>
              </a:ext>
            </a:extLst>
          </p:cNvPr>
          <p:cNvSpPr/>
          <p:nvPr/>
        </p:nvSpPr>
        <p:spPr>
          <a:xfrm>
            <a:off x="4603750" y="3694113"/>
            <a:ext cx="1749425" cy="315912"/>
          </a:xfrm>
          <a:custGeom>
            <a:avLst/>
            <a:gdLst>
              <a:gd name="connsiteX0" fmla="*/ 476250 w 1750219"/>
              <a:gd name="connsiteY0" fmla="*/ 107156 h 316706"/>
              <a:gd name="connsiteX1" fmla="*/ 766763 w 1750219"/>
              <a:gd name="connsiteY1" fmla="*/ 69056 h 316706"/>
              <a:gd name="connsiteX2" fmla="*/ 1047750 w 1750219"/>
              <a:gd name="connsiteY2" fmla="*/ 45244 h 316706"/>
              <a:gd name="connsiteX3" fmla="*/ 1276350 w 1750219"/>
              <a:gd name="connsiteY3" fmla="*/ 28575 h 316706"/>
              <a:gd name="connsiteX4" fmla="*/ 1540669 w 1750219"/>
              <a:gd name="connsiteY4" fmla="*/ 11906 h 316706"/>
              <a:gd name="connsiteX5" fmla="*/ 1724025 w 1750219"/>
              <a:gd name="connsiteY5" fmla="*/ 0 h 316706"/>
              <a:gd name="connsiteX6" fmla="*/ 1750219 w 1750219"/>
              <a:gd name="connsiteY6" fmla="*/ 216694 h 316706"/>
              <a:gd name="connsiteX7" fmla="*/ 1726407 w 1750219"/>
              <a:gd name="connsiteY7" fmla="*/ 214312 h 316706"/>
              <a:gd name="connsiteX8" fmla="*/ 1678782 w 1750219"/>
              <a:gd name="connsiteY8" fmla="*/ 207169 h 316706"/>
              <a:gd name="connsiteX9" fmla="*/ 1626394 w 1750219"/>
              <a:gd name="connsiteY9" fmla="*/ 204787 h 316706"/>
              <a:gd name="connsiteX10" fmla="*/ 1507332 w 1750219"/>
              <a:gd name="connsiteY10" fmla="*/ 204787 h 316706"/>
              <a:gd name="connsiteX11" fmla="*/ 1264444 w 1750219"/>
              <a:gd name="connsiteY11" fmla="*/ 204787 h 316706"/>
              <a:gd name="connsiteX12" fmla="*/ 1054894 w 1750219"/>
              <a:gd name="connsiteY12" fmla="*/ 202406 h 316706"/>
              <a:gd name="connsiteX13" fmla="*/ 969169 w 1750219"/>
              <a:gd name="connsiteY13" fmla="*/ 207169 h 316706"/>
              <a:gd name="connsiteX14" fmla="*/ 769144 w 1750219"/>
              <a:gd name="connsiteY14" fmla="*/ 252412 h 316706"/>
              <a:gd name="connsiteX15" fmla="*/ 673894 w 1750219"/>
              <a:gd name="connsiteY15" fmla="*/ 250031 h 316706"/>
              <a:gd name="connsiteX16" fmla="*/ 545307 w 1750219"/>
              <a:gd name="connsiteY16" fmla="*/ 261937 h 316706"/>
              <a:gd name="connsiteX17" fmla="*/ 459582 w 1750219"/>
              <a:gd name="connsiteY17" fmla="*/ 271462 h 316706"/>
              <a:gd name="connsiteX18" fmla="*/ 292894 w 1750219"/>
              <a:gd name="connsiteY18" fmla="*/ 300037 h 316706"/>
              <a:gd name="connsiteX19" fmla="*/ 219075 w 1750219"/>
              <a:gd name="connsiteY19" fmla="*/ 314325 h 316706"/>
              <a:gd name="connsiteX20" fmla="*/ 107157 w 1750219"/>
              <a:gd name="connsiteY20" fmla="*/ 316706 h 316706"/>
              <a:gd name="connsiteX21" fmla="*/ 2382 w 1750219"/>
              <a:gd name="connsiteY21" fmla="*/ 316706 h 316706"/>
              <a:gd name="connsiteX22" fmla="*/ 0 w 1750219"/>
              <a:gd name="connsiteY22" fmla="*/ 169069 h 316706"/>
              <a:gd name="connsiteX23" fmla="*/ 254794 w 1750219"/>
              <a:gd name="connsiteY23" fmla="*/ 135731 h 316706"/>
              <a:gd name="connsiteX24" fmla="*/ 476250 w 1750219"/>
              <a:gd name="connsiteY24" fmla="*/ 107156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50219" h="316706">
                <a:moveTo>
                  <a:pt x="476250" y="107156"/>
                </a:moveTo>
                <a:lnTo>
                  <a:pt x="766763" y="69056"/>
                </a:lnTo>
                <a:lnTo>
                  <a:pt x="1047750" y="45244"/>
                </a:lnTo>
                <a:lnTo>
                  <a:pt x="1276350" y="28575"/>
                </a:lnTo>
                <a:lnTo>
                  <a:pt x="1540669" y="11906"/>
                </a:lnTo>
                <a:lnTo>
                  <a:pt x="1724025" y="0"/>
                </a:lnTo>
                <a:lnTo>
                  <a:pt x="1750219" y="216694"/>
                </a:lnTo>
                <a:lnTo>
                  <a:pt x="1726407" y="214312"/>
                </a:lnTo>
                <a:lnTo>
                  <a:pt x="1678782" y="207169"/>
                </a:lnTo>
                <a:lnTo>
                  <a:pt x="1626394" y="204787"/>
                </a:lnTo>
                <a:lnTo>
                  <a:pt x="1507332" y="204787"/>
                </a:lnTo>
                <a:lnTo>
                  <a:pt x="1264444" y="204787"/>
                </a:lnTo>
                <a:lnTo>
                  <a:pt x="1054894" y="202406"/>
                </a:lnTo>
                <a:lnTo>
                  <a:pt x="969169" y="207169"/>
                </a:lnTo>
                <a:lnTo>
                  <a:pt x="769144" y="252412"/>
                </a:lnTo>
                <a:lnTo>
                  <a:pt x="673894" y="250031"/>
                </a:lnTo>
                <a:lnTo>
                  <a:pt x="545307" y="261937"/>
                </a:lnTo>
                <a:lnTo>
                  <a:pt x="459582" y="271462"/>
                </a:lnTo>
                <a:lnTo>
                  <a:pt x="292894" y="300037"/>
                </a:lnTo>
                <a:lnTo>
                  <a:pt x="219075" y="314325"/>
                </a:lnTo>
                <a:lnTo>
                  <a:pt x="107157" y="316706"/>
                </a:lnTo>
                <a:lnTo>
                  <a:pt x="2382" y="316706"/>
                </a:lnTo>
                <a:lnTo>
                  <a:pt x="0" y="169069"/>
                </a:lnTo>
                <a:lnTo>
                  <a:pt x="254794" y="135731"/>
                </a:lnTo>
                <a:lnTo>
                  <a:pt x="476250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EE8A5AA2-4F1A-2A4B-801E-8774FC101F37}"/>
              </a:ext>
            </a:extLst>
          </p:cNvPr>
          <p:cNvSpPr/>
          <p:nvPr/>
        </p:nvSpPr>
        <p:spPr>
          <a:xfrm>
            <a:off x="3775075" y="4300538"/>
            <a:ext cx="3402013" cy="479425"/>
          </a:xfrm>
          <a:custGeom>
            <a:avLst/>
            <a:gdLst>
              <a:gd name="connsiteX0" fmla="*/ 1119158 w 3402354"/>
              <a:gd name="connsiteY0" fmla="*/ 173904 h 479639"/>
              <a:gd name="connsiteX1" fmla="*/ 1601603 w 3402354"/>
              <a:gd name="connsiteY1" fmla="*/ 106586 h 479639"/>
              <a:gd name="connsiteX2" fmla="*/ 1800751 w 3402354"/>
              <a:gd name="connsiteY2" fmla="*/ 89757 h 479639"/>
              <a:gd name="connsiteX3" fmla="*/ 2215877 w 3402354"/>
              <a:gd name="connsiteY3" fmla="*/ 84147 h 479639"/>
              <a:gd name="connsiteX4" fmla="*/ 2631004 w 3402354"/>
              <a:gd name="connsiteY4" fmla="*/ 72928 h 479639"/>
              <a:gd name="connsiteX5" fmla="*/ 2774054 w 3402354"/>
              <a:gd name="connsiteY5" fmla="*/ 67318 h 479639"/>
              <a:gd name="connsiteX6" fmla="*/ 2810518 w 3402354"/>
              <a:gd name="connsiteY6" fmla="*/ 64513 h 479639"/>
              <a:gd name="connsiteX7" fmla="*/ 2872226 w 3402354"/>
              <a:gd name="connsiteY7" fmla="*/ 36464 h 479639"/>
              <a:gd name="connsiteX8" fmla="*/ 2956373 w 3402354"/>
              <a:gd name="connsiteY8" fmla="*/ 5610 h 479639"/>
              <a:gd name="connsiteX9" fmla="*/ 2990032 w 3402354"/>
              <a:gd name="connsiteY9" fmla="*/ 0 h 479639"/>
              <a:gd name="connsiteX10" fmla="*/ 3018081 w 3402354"/>
              <a:gd name="connsiteY10" fmla="*/ 5610 h 479639"/>
              <a:gd name="connsiteX11" fmla="*/ 3091009 w 3402354"/>
              <a:gd name="connsiteY11" fmla="*/ 25244 h 479639"/>
              <a:gd name="connsiteX12" fmla="*/ 3169546 w 3402354"/>
              <a:gd name="connsiteY12" fmla="*/ 53293 h 479639"/>
              <a:gd name="connsiteX13" fmla="*/ 3228449 w 3402354"/>
              <a:gd name="connsiteY13" fmla="*/ 81342 h 479639"/>
              <a:gd name="connsiteX14" fmla="*/ 3290157 w 3402354"/>
              <a:gd name="connsiteY14" fmla="*/ 112196 h 479639"/>
              <a:gd name="connsiteX15" fmla="*/ 3363085 w 3402354"/>
              <a:gd name="connsiteY15" fmla="*/ 159880 h 479639"/>
              <a:gd name="connsiteX16" fmla="*/ 3382719 w 3402354"/>
              <a:gd name="connsiteY16" fmla="*/ 176709 h 479639"/>
              <a:gd name="connsiteX17" fmla="*/ 3391134 w 3402354"/>
              <a:gd name="connsiteY17" fmla="*/ 193539 h 479639"/>
              <a:gd name="connsiteX18" fmla="*/ 3399549 w 3402354"/>
              <a:gd name="connsiteY18" fmla="*/ 235612 h 479639"/>
              <a:gd name="connsiteX19" fmla="*/ 3402354 w 3402354"/>
              <a:gd name="connsiteY19" fmla="*/ 266466 h 479639"/>
              <a:gd name="connsiteX20" fmla="*/ 3393939 w 3402354"/>
              <a:gd name="connsiteY20" fmla="*/ 288905 h 479639"/>
              <a:gd name="connsiteX21" fmla="*/ 3374304 w 3402354"/>
              <a:gd name="connsiteY21" fmla="*/ 308540 h 479639"/>
              <a:gd name="connsiteX22" fmla="*/ 3346255 w 3402354"/>
              <a:gd name="connsiteY22" fmla="*/ 314150 h 479639"/>
              <a:gd name="connsiteX23" fmla="*/ 3306987 w 3402354"/>
              <a:gd name="connsiteY23" fmla="*/ 314150 h 479639"/>
              <a:gd name="connsiteX24" fmla="*/ 3172351 w 3402354"/>
              <a:gd name="connsiteY24" fmla="*/ 302930 h 479639"/>
              <a:gd name="connsiteX25" fmla="*/ 2967593 w 3402354"/>
              <a:gd name="connsiteY25" fmla="*/ 291710 h 479639"/>
              <a:gd name="connsiteX26" fmla="*/ 2751615 w 3402354"/>
              <a:gd name="connsiteY26" fmla="*/ 286101 h 479639"/>
              <a:gd name="connsiteX27" fmla="*/ 2381367 w 3402354"/>
              <a:gd name="connsiteY27" fmla="*/ 277686 h 479639"/>
              <a:gd name="connsiteX28" fmla="*/ 2053193 w 3402354"/>
              <a:gd name="connsiteY28" fmla="*/ 280491 h 479639"/>
              <a:gd name="connsiteX29" fmla="*/ 1800751 w 3402354"/>
              <a:gd name="connsiteY29" fmla="*/ 291710 h 479639"/>
              <a:gd name="connsiteX30" fmla="*/ 1531480 w 3402354"/>
              <a:gd name="connsiteY30" fmla="*/ 319759 h 479639"/>
              <a:gd name="connsiteX31" fmla="*/ 1208915 w 3402354"/>
              <a:gd name="connsiteY31" fmla="*/ 356223 h 479639"/>
              <a:gd name="connsiteX32" fmla="*/ 855497 w 3402354"/>
              <a:gd name="connsiteY32" fmla="*/ 403907 h 479639"/>
              <a:gd name="connsiteX33" fmla="*/ 603055 w 3402354"/>
              <a:gd name="connsiteY33" fmla="*/ 443175 h 479639"/>
              <a:gd name="connsiteX34" fmla="*/ 589031 w 3402354"/>
              <a:gd name="connsiteY34" fmla="*/ 448785 h 479639"/>
              <a:gd name="connsiteX35" fmla="*/ 558177 w 3402354"/>
              <a:gd name="connsiteY35" fmla="*/ 465615 h 479639"/>
              <a:gd name="connsiteX36" fmla="*/ 527323 w 3402354"/>
              <a:gd name="connsiteY36" fmla="*/ 476834 h 479639"/>
              <a:gd name="connsiteX37" fmla="*/ 507688 w 3402354"/>
              <a:gd name="connsiteY37" fmla="*/ 479639 h 479639"/>
              <a:gd name="connsiteX38" fmla="*/ 465615 w 3402354"/>
              <a:gd name="connsiteY38" fmla="*/ 479639 h 479639"/>
              <a:gd name="connsiteX39" fmla="*/ 417931 w 3402354"/>
              <a:gd name="connsiteY39" fmla="*/ 468420 h 479639"/>
              <a:gd name="connsiteX40" fmla="*/ 353419 w 3402354"/>
              <a:gd name="connsiteY40" fmla="*/ 443175 h 479639"/>
              <a:gd name="connsiteX41" fmla="*/ 235612 w 3402354"/>
              <a:gd name="connsiteY41" fmla="*/ 375858 h 479639"/>
              <a:gd name="connsiteX42" fmla="*/ 120611 w 3402354"/>
              <a:gd name="connsiteY42" fmla="*/ 297320 h 479639"/>
              <a:gd name="connsiteX43" fmla="*/ 39269 w 3402354"/>
              <a:gd name="connsiteY43" fmla="*/ 230002 h 479639"/>
              <a:gd name="connsiteX44" fmla="*/ 11220 w 3402354"/>
              <a:gd name="connsiteY44" fmla="*/ 207563 h 479639"/>
              <a:gd name="connsiteX45" fmla="*/ 5610 w 3402354"/>
              <a:gd name="connsiteY45" fmla="*/ 199148 h 479639"/>
              <a:gd name="connsiteX46" fmla="*/ 0 w 3402354"/>
              <a:gd name="connsiteY46" fmla="*/ 173904 h 479639"/>
              <a:gd name="connsiteX47" fmla="*/ 2805 w 3402354"/>
              <a:gd name="connsiteY47" fmla="*/ 159880 h 479639"/>
              <a:gd name="connsiteX48" fmla="*/ 16830 w 3402354"/>
              <a:gd name="connsiteY48" fmla="*/ 151465 h 479639"/>
              <a:gd name="connsiteX49" fmla="*/ 30854 w 3402354"/>
              <a:gd name="connsiteY49" fmla="*/ 151465 h 479639"/>
              <a:gd name="connsiteX50" fmla="*/ 70123 w 3402354"/>
              <a:gd name="connsiteY50" fmla="*/ 165489 h 479639"/>
              <a:gd name="connsiteX51" fmla="*/ 131831 w 3402354"/>
              <a:gd name="connsiteY51" fmla="*/ 196343 h 479639"/>
              <a:gd name="connsiteX52" fmla="*/ 213173 w 3402354"/>
              <a:gd name="connsiteY52" fmla="*/ 224393 h 479639"/>
              <a:gd name="connsiteX53" fmla="*/ 277686 w 3402354"/>
              <a:gd name="connsiteY53" fmla="*/ 241222 h 479639"/>
              <a:gd name="connsiteX54" fmla="*/ 347809 w 3402354"/>
              <a:gd name="connsiteY54" fmla="*/ 255247 h 479639"/>
              <a:gd name="connsiteX55" fmla="*/ 429151 w 3402354"/>
              <a:gd name="connsiteY55" fmla="*/ 266466 h 479639"/>
              <a:gd name="connsiteX56" fmla="*/ 546957 w 3402354"/>
              <a:gd name="connsiteY56" fmla="*/ 252442 h 479639"/>
              <a:gd name="connsiteX57" fmla="*/ 852692 w 3402354"/>
              <a:gd name="connsiteY57" fmla="*/ 207563 h 479639"/>
              <a:gd name="connsiteX58" fmla="*/ 1119158 w 3402354"/>
              <a:gd name="connsiteY58" fmla="*/ 173904 h 479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402354" h="479639">
                <a:moveTo>
                  <a:pt x="1119158" y="173904"/>
                </a:moveTo>
                <a:lnTo>
                  <a:pt x="1601603" y="106586"/>
                </a:lnTo>
                <a:lnTo>
                  <a:pt x="1800751" y="89757"/>
                </a:lnTo>
                <a:lnTo>
                  <a:pt x="2215877" y="84147"/>
                </a:lnTo>
                <a:lnTo>
                  <a:pt x="2631004" y="72928"/>
                </a:lnTo>
                <a:lnTo>
                  <a:pt x="2774054" y="67318"/>
                </a:lnTo>
                <a:lnTo>
                  <a:pt x="2810518" y="64513"/>
                </a:lnTo>
                <a:lnTo>
                  <a:pt x="2872226" y="36464"/>
                </a:lnTo>
                <a:lnTo>
                  <a:pt x="2956373" y="5610"/>
                </a:lnTo>
                <a:lnTo>
                  <a:pt x="2990032" y="0"/>
                </a:lnTo>
                <a:lnTo>
                  <a:pt x="3018081" y="5610"/>
                </a:lnTo>
                <a:lnTo>
                  <a:pt x="3091009" y="25244"/>
                </a:lnTo>
                <a:lnTo>
                  <a:pt x="3169546" y="53293"/>
                </a:lnTo>
                <a:lnTo>
                  <a:pt x="3228449" y="81342"/>
                </a:lnTo>
                <a:lnTo>
                  <a:pt x="3290157" y="112196"/>
                </a:lnTo>
                <a:lnTo>
                  <a:pt x="3363085" y="159880"/>
                </a:lnTo>
                <a:lnTo>
                  <a:pt x="3382719" y="176709"/>
                </a:lnTo>
                <a:lnTo>
                  <a:pt x="3391134" y="193539"/>
                </a:lnTo>
                <a:lnTo>
                  <a:pt x="3399549" y="235612"/>
                </a:lnTo>
                <a:lnTo>
                  <a:pt x="3402354" y="266466"/>
                </a:lnTo>
                <a:lnTo>
                  <a:pt x="3393939" y="288905"/>
                </a:lnTo>
                <a:lnTo>
                  <a:pt x="3374304" y="308540"/>
                </a:lnTo>
                <a:lnTo>
                  <a:pt x="3346255" y="314150"/>
                </a:lnTo>
                <a:lnTo>
                  <a:pt x="3306987" y="314150"/>
                </a:lnTo>
                <a:lnTo>
                  <a:pt x="3172351" y="302930"/>
                </a:lnTo>
                <a:lnTo>
                  <a:pt x="2967593" y="291710"/>
                </a:lnTo>
                <a:lnTo>
                  <a:pt x="2751615" y="286101"/>
                </a:lnTo>
                <a:lnTo>
                  <a:pt x="2381367" y="277686"/>
                </a:lnTo>
                <a:lnTo>
                  <a:pt x="2053193" y="280491"/>
                </a:lnTo>
                <a:lnTo>
                  <a:pt x="1800751" y="291710"/>
                </a:lnTo>
                <a:lnTo>
                  <a:pt x="1531480" y="319759"/>
                </a:lnTo>
                <a:lnTo>
                  <a:pt x="1208915" y="356223"/>
                </a:lnTo>
                <a:lnTo>
                  <a:pt x="855497" y="403907"/>
                </a:lnTo>
                <a:lnTo>
                  <a:pt x="603055" y="443175"/>
                </a:lnTo>
                <a:lnTo>
                  <a:pt x="589031" y="448785"/>
                </a:lnTo>
                <a:lnTo>
                  <a:pt x="558177" y="465615"/>
                </a:lnTo>
                <a:lnTo>
                  <a:pt x="527323" y="476834"/>
                </a:lnTo>
                <a:lnTo>
                  <a:pt x="507688" y="479639"/>
                </a:lnTo>
                <a:lnTo>
                  <a:pt x="465615" y="479639"/>
                </a:lnTo>
                <a:lnTo>
                  <a:pt x="417931" y="468420"/>
                </a:lnTo>
                <a:lnTo>
                  <a:pt x="353419" y="443175"/>
                </a:lnTo>
                <a:lnTo>
                  <a:pt x="235612" y="375858"/>
                </a:lnTo>
                <a:lnTo>
                  <a:pt x="120611" y="297320"/>
                </a:lnTo>
                <a:lnTo>
                  <a:pt x="39269" y="230002"/>
                </a:lnTo>
                <a:lnTo>
                  <a:pt x="11220" y="207563"/>
                </a:lnTo>
                <a:lnTo>
                  <a:pt x="5610" y="199148"/>
                </a:lnTo>
                <a:lnTo>
                  <a:pt x="0" y="173904"/>
                </a:lnTo>
                <a:lnTo>
                  <a:pt x="2805" y="159880"/>
                </a:lnTo>
                <a:lnTo>
                  <a:pt x="16830" y="151465"/>
                </a:lnTo>
                <a:lnTo>
                  <a:pt x="30854" y="151465"/>
                </a:lnTo>
                <a:lnTo>
                  <a:pt x="70123" y="165489"/>
                </a:lnTo>
                <a:lnTo>
                  <a:pt x="131831" y="196343"/>
                </a:lnTo>
                <a:lnTo>
                  <a:pt x="213173" y="224393"/>
                </a:lnTo>
                <a:lnTo>
                  <a:pt x="277686" y="241222"/>
                </a:lnTo>
                <a:lnTo>
                  <a:pt x="347809" y="255247"/>
                </a:lnTo>
                <a:lnTo>
                  <a:pt x="429151" y="266466"/>
                </a:lnTo>
                <a:lnTo>
                  <a:pt x="546957" y="252442"/>
                </a:lnTo>
                <a:lnTo>
                  <a:pt x="852692" y="207563"/>
                </a:lnTo>
                <a:lnTo>
                  <a:pt x="1119158" y="1739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B57DB689-3931-B040-B92D-23C48870F176}"/>
              </a:ext>
            </a:extLst>
          </p:cNvPr>
          <p:cNvSpPr/>
          <p:nvPr/>
        </p:nvSpPr>
        <p:spPr>
          <a:xfrm rot="16200000">
            <a:off x="3370263" y="3163887"/>
            <a:ext cx="4019550" cy="536575"/>
          </a:xfrm>
          <a:custGeom>
            <a:avLst/>
            <a:gdLst>
              <a:gd name="connsiteX0" fmla="*/ 1223586 w 4019413"/>
              <a:gd name="connsiteY0" fmla="*/ 236823 h 536141"/>
              <a:gd name="connsiteX1" fmla="*/ 3180665 w 4019413"/>
              <a:gd name="connsiteY1" fmla="*/ 236823 h 536141"/>
              <a:gd name="connsiteX2" fmla="*/ 3348415 w 4019413"/>
              <a:gd name="connsiteY2" fmla="*/ 217088 h 536141"/>
              <a:gd name="connsiteX3" fmla="*/ 3572081 w 4019413"/>
              <a:gd name="connsiteY3" fmla="*/ 210509 h 536141"/>
              <a:gd name="connsiteX4" fmla="*/ 3657600 w 4019413"/>
              <a:gd name="connsiteY4" fmla="*/ 203931 h 536141"/>
              <a:gd name="connsiteX5" fmla="*/ 3736541 w 4019413"/>
              <a:gd name="connsiteY5" fmla="*/ 190774 h 536141"/>
              <a:gd name="connsiteX6" fmla="*/ 3779301 w 4019413"/>
              <a:gd name="connsiteY6" fmla="*/ 177617 h 536141"/>
              <a:gd name="connsiteX7" fmla="*/ 3805615 w 4019413"/>
              <a:gd name="connsiteY7" fmla="*/ 167749 h 536141"/>
              <a:gd name="connsiteX8" fmla="*/ 3831928 w 4019413"/>
              <a:gd name="connsiteY8" fmla="*/ 154593 h 536141"/>
              <a:gd name="connsiteX9" fmla="*/ 3861531 w 4019413"/>
              <a:gd name="connsiteY9" fmla="*/ 128279 h 536141"/>
              <a:gd name="connsiteX10" fmla="*/ 3897712 w 4019413"/>
              <a:gd name="connsiteY10" fmla="*/ 95387 h 536141"/>
              <a:gd name="connsiteX11" fmla="*/ 3930604 w 4019413"/>
              <a:gd name="connsiteY11" fmla="*/ 52627 h 536141"/>
              <a:gd name="connsiteX12" fmla="*/ 3947051 w 4019413"/>
              <a:gd name="connsiteY12" fmla="*/ 23024 h 536141"/>
              <a:gd name="connsiteX13" fmla="*/ 3963497 w 4019413"/>
              <a:gd name="connsiteY13" fmla="*/ 3289 h 536141"/>
              <a:gd name="connsiteX14" fmla="*/ 3973364 w 4019413"/>
              <a:gd name="connsiteY14" fmla="*/ 0 h 536141"/>
              <a:gd name="connsiteX15" fmla="*/ 3993099 w 4019413"/>
              <a:gd name="connsiteY15" fmla="*/ 6578 h 536141"/>
              <a:gd name="connsiteX16" fmla="*/ 4002967 w 4019413"/>
              <a:gd name="connsiteY16" fmla="*/ 16446 h 536141"/>
              <a:gd name="connsiteX17" fmla="*/ 4012835 w 4019413"/>
              <a:gd name="connsiteY17" fmla="*/ 49338 h 536141"/>
              <a:gd name="connsiteX18" fmla="*/ 4019413 w 4019413"/>
              <a:gd name="connsiteY18" fmla="*/ 118411 h 536141"/>
              <a:gd name="connsiteX19" fmla="*/ 4019413 w 4019413"/>
              <a:gd name="connsiteY19" fmla="*/ 174328 h 536141"/>
              <a:gd name="connsiteX20" fmla="*/ 3973364 w 4019413"/>
              <a:gd name="connsiteY20" fmla="*/ 309185 h 536141"/>
              <a:gd name="connsiteX21" fmla="*/ 3927315 w 4019413"/>
              <a:gd name="connsiteY21" fmla="*/ 440754 h 536141"/>
              <a:gd name="connsiteX22" fmla="*/ 3904291 w 4019413"/>
              <a:gd name="connsiteY22" fmla="*/ 496670 h 536141"/>
              <a:gd name="connsiteX23" fmla="*/ 3887845 w 4019413"/>
              <a:gd name="connsiteY23" fmla="*/ 513116 h 536141"/>
              <a:gd name="connsiteX24" fmla="*/ 3864820 w 4019413"/>
              <a:gd name="connsiteY24" fmla="*/ 529562 h 536141"/>
              <a:gd name="connsiteX25" fmla="*/ 3848374 w 4019413"/>
              <a:gd name="connsiteY25" fmla="*/ 536141 h 536141"/>
              <a:gd name="connsiteX26" fmla="*/ 3818771 w 4019413"/>
              <a:gd name="connsiteY26" fmla="*/ 532852 h 536141"/>
              <a:gd name="connsiteX27" fmla="*/ 3776012 w 4019413"/>
              <a:gd name="connsiteY27" fmla="*/ 519695 h 536141"/>
              <a:gd name="connsiteX28" fmla="*/ 3749698 w 4019413"/>
              <a:gd name="connsiteY28" fmla="*/ 506538 h 536141"/>
              <a:gd name="connsiteX29" fmla="*/ 3687203 w 4019413"/>
              <a:gd name="connsiteY29" fmla="*/ 493381 h 536141"/>
              <a:gd name="connsiteX30" fmla="*/ 3558924 w 4019413"/>
              <a:gd name="connsiteY30" fmla="*/ 483513 h 536141"/>
              <a:gd name="connsiteX31" fmla="*/ 440754 w 4019413"/>
              <a:gd name="connsiteY31" fmla="*/ 483513 h 536141"/>
              <a:gd name="connsiteX32" fmla="*/ 269715 w 4019413"/>
              <a:gd name="connsiteY32" fmla="*/ 476935 h 536141"/>
              <a:gd name="connsiteX33" fmla="*/ 171039 w 4019413"/>
              <a:gd name="connsiteY33" fmla="*/ 467067 h 536141"/>
              <a:gd name="connsiteX34" fmla="*/ 131569 w 4019413"/>
              <a:gd name="connsiteY34" fmla="*/ 460489 h 536141"/>
              <a:gd name="connsiteX35" fmla="*/ 69074 w 4019413"/>
              <a:gd name="connsiteY35" fmla="*/ 447332 h 536141"/>
              <a:gd name="connsiteX36" fmla="*/ 36181 w 4019413"/>
              <a:gd name="connsiteY36" fmla="*/ 434175 h 536141"/>
              <a:gd name="connsiteX37" fmla="*/ 16446 w 4019413"/>
              <a:gd name="connsiteY37" fmla="*/ 417729 h 536141"/>
              <a:gd name="connsiteX38" fmla="*/ 6579 w 4019413"/>
              <a:gd name="connsiteY38" fmla="*/ 397994 h 536141"/>
              <a:gd name="connsiteX39" fmla="*/ 0 w 4019413"/>
              <a:gd name="connsiteY39" fmla="*/ 378259 h 536141"/>
              <a:gd name="connsiteX40" fmla="*/ 0 w 4019413"/>
              <a:gd name="connsiteY40" fmla="*/ 365102 h 536141"/>
              <a:gd name="connsiteX41" fmla="*/ 9868 w 4019413"/>
              <a:gd name="connsiteY41" fmla="*/ 351945 h 536141"/>
              <a:gd name="connsiteX42" fmla="*/ 36181 w 4019413"/>
              <a:gd name="connsiteY42" fmla="*/ 338788 h 536141"/>
              <a:gd name="connsiteX43" fmla="*/ 101966 w 4019413"/>
              <a:gd name="connsiteY43" fmla="*/ 315764 h 536141"/>
              <a:gd name="connsiteX44" fmla="*/ 203931 w 4019413"/>
              <a:gd name="connsiteY44" fmla="*/ 289450 h 536141"/>
              <a:gd name="connsiteX45" fmla="*/ 312475 w 4019413"/>
              <a:gd name="connsiteY45" fmla="*/ 273004 h 536141"/>
              <a:gd name="connsiteX46" fmla="*/ 427597 w 4019413"/>
              <a:gd name="connsiteY46" fmla="*/ 266426 h 536141"/>
              <a:gd name="connsiteX47" fmla="*/ 522984 w 4019413"/>
              <a:gd name="connsiteY47" fmla="*/ 259847 h 536141"/>
              <a:gd name="connsiteX48" fmla="*/ 677577 w 4019413"/>
              <a:gd name="connsiteY48" fmla="*/ 259847 h 536141"/>
              <a:gd name="connsiteX49" fmla="*/ 832170 w 4019413"/>
              <a:gd name="connsiteY49" fmla="*/ 263137 h 536141"/>
              <a:gd name="connsiteX50" fmla="*/ 1026233 w 4019413"/>
              <a:gd name="connsiteY50" fmla="*/ 240112 h 536141"/>
              <a:gd name="connsiteX51" fmla="*/ 1223586 w 4019413"/>
              <a:gd name="connsiteY51" fmla="*/ 236823 h 53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19413" h="536141">
                <a:moveTo>
                  <a:pt x="1223586" y="236823"/>
                </a:moveTo>
                <a:lnTo>
                  <a:pt x="3180665" y="236823"/>
                </a:lnTo>
                <a:lnTo>
                  <a:pt x="3348415" y="217088"/>
                </a:lnTo>
                <a:lnTo>
                  <a:pt x="3572081" y="210509"/>
                </a:lnTo>
                <a:lnTo>
                  <a:pt x="3657600" y="203931"/>
                </a:lnTo>
                <a:lnTo>
                  <a:pt x="3736541" y="190774"/>
                </a:lnTo>
                <a:lnTo>
                  <a:pt x="3779301" y="177617"/>
                </a:lnTo>
                <a:lnTo>
                  <a:pt x="3805615" y="167749"/>
                </a:lnTo>
                <a:lnTo>
                  <a:pt x="3831928" y="154593"/>
                </a:lnTo>
                <a:lnTo>
                  <a:pt x="3861531" y="128279"/>
                </a:lnTo>
                <a:lnTo>
                  <a:pt x="3897712" y="95387"/>
                </a:lnTo>
                <a:lnTo>
                  <a:pt x="3930604" y="52627"/>
                </a:lnTo>
                <a:lnTo>
                  <a:pt x="3947051" y="23024"/>
                </a:lnTo>
                <a:lnTo>
                  <a:pt x="3963497" y="3289"/>
                </a:lnTo>
                <a:lnTo>
                  <a:pt x="3973364" y="0"/>
                </a:lnTo>
                <a:lnTo>
                  <a:pt x="3993099" y="6578"/>
                </a:lnTo>
                <a:lnTo>
                  <a:pt x="4002967" y="16446"/>
                </a:lnTo>
                <a:lnTo>
                  <a:pt x="4012835" y="49338"/>
                </a:lnTo>
                <a:lnTo>
                  <a:pt x="4019413" y="118411"/>
                </a:lnTo>
                <a:lnTo>
                  <a:pt x="4019413" y="174328"/>
                </a:lnTo>
                <a:lnTo>
                  <a:pt x="3973364" y="309185"/>
                </a:lnTo>
                <a:lnTo>
                  <a:pt x="3927315" y="440754"/>
                </a:lnTo>
                <a:lnTo>
                  <a:pt x="3904291" y="496670"/>
                </a:lnTo>
                <a:lnTo>
                  <a:pt x="3887845" y="513116"/>
                </a:lnTo>
                <a:lnTo>
                  <a:pt x="3864820" y="529562"/>
                </a:lnTo>
                <a:lnTo>
                  <a:pt x="3848374" y="536141"/>
                </a:lnTo>
                <a:lnTo>
                  <a:pt x="3818771" y="532852"/>
                </a:lnTo>
                <a:lnTo>
                  <a:pt x="3776012" y="519695"/>
                </a:lnTo>
                <a:lnTo>
                  <a:pt x="3749698" y="506538"/>
                </a:lnTo>
                <a:lnTo>
                  <a:pt x="3687203" y="493381"/>
                </a:lnTo>
                <a:lnTo>
                  <a:pt x="3558924" y="483513"/>
                </a:lnTo>
                <a:lnTo>
                  <a:pt x="440754" y="483513"/>
                </a:lnTo>
                <a:lnTo>
                  <a:pt x="269715" y="476935"/>
                </a:lnTo>
                <a:lnTo>
                  <a:pt x="171039" y="467067"/>
                </a:lnTo>
                <a:lnTo>
                  <a:pt x="131569" y="460489"/>
                </a:lnTo>
                <a:lnTo>
                  <a:pt x="69074" y="447332"/>
                </a:lnTo>
                <a:lnTo>
                  <a:pt x="36181" y="434175"/>
                </a:lnTo>
                <a:lnTo>
                  <a:pt x="16446" y="417729"/>
                </a:lnTo>
                <a:lnTo>
                  <a:pt x="6579" y="397994"/>
                </a:lnTo>
                <a:lnTo>
                  <a:pt x="0" y="378259"/>
                </a:lnTo>
                <a:lnTo>
                  <a:pt x="0" y="365102"/>
                </a:lnTo>
                <a:lnTo>
                  <a:pt x="9868" y="351945"/>
                </a:lnTo>
                <a:lnTo>
                  <a:pt x="36181" y="338788"/>
                </a:lnTo>
                <a:lnTo>
                  <a:pt x="101966" y="315764"/>
                </a:lnTo>
                <a:lnTo>
                  <a:pt x="203931" y="289450"/>
                </a:lnTo>
                <a:lnTo>
                  <a:pt x="312475" y="273004"/>
                </a:lnTo>
                <a:lnTo>
                  <a:pt x="427597" y="266426"/>
                </a:lnTo>
                <a:lnTo>
                  <a:pt x="522984" y="259847"/>
                </a:lnTo>
                <a:lnTo>
                  <a:pt x="677577" y="259847"/>
                </a:lnTo>
                <a:lnTo>
                  <a:pt x="832170" y="263137"/>
                </a:lnTo>
                <a:lnTo>
                  <a:pt x="1026233" y="240112"/>
                </a:lnTo>
                <a:lnTo>
                  <a:pt x="1223586" y="2368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C50F42A-DC3B-D749-BFD8-9E6CBCA50571}"/>
              </a:ext>
            </a:extLst>
          </p:cNvPr>
          <p:cNvSpPr/>
          <p:nvPr/>
        </p:nvSpPr>
        <p:spPr>
          <a:xfrm>
            <a:off x="2628900" y="4535488"/>
            <a:ext cx="1008063" cy="739775"/>
          </a:xfrm>
          <a:custGeom>
            <a:avLst/>
            <a:gdLst>
              <a:gd name="connsiteX0" fmla="*/ 509588 w 1007269"/>
              <a:gd name="connsiteY0" fmla="*/ 531019 h 738188"/>
              <a:gd name="connsiteX1" fmla="*/ 619125 w 1007269"/>
              <a:gd name="connsiteY1" fmla="*/ 464344 h 738188"/>
              <a:gd name="connsiteX2" fmla="*/ 771525 w 1007269"/>
              <a:gd name="connsiteY2" fmla="*/ 357188 h 738188"/>
              <a:gd name="connsiteX3" fmla="*/ 821531 w 1007269"/>
              <a:gd name="connsiteY3" fmla="*/ 319088 h 738188"/>
              <a:gd name="connsiteX4" fmla="*/ 876300 w 1007269"/>
              <a:gd name="connsiteY4" fmla="*/ 302419 h 738188"/>
              <a:gd name="connsiteX5" fmla="*/ 938213 w 1007269"/>
              <a:gd name="connsiteY5" fmla="*/ 280988 h 738188"/>
              <a:gd name="connsiteX6" fmla="*/ 964406 w 1007269"/>
              <a:gd name="connsiteY6" fmla="*/ 273844 h 738188"/>
              <a:gd name="connsiteX7" fmla="*/ 1007269 w 1007269"/>
              <a:gd name="connsiteY7" fmla="*/ 261938 h 738188"/>
              <a:gd name="connsiteX8" fmla="*/ 685800 w 1007269"/>
              <a:gd name="connsiteY8" fmla="*/ 0 h 738188"/>
              <a:gd name="connsiteX9" fmla="*/ 685800 w 1007269"/>
              <a:gd name="connsiteY9" fmla="*/ 33338 h 738188"/>
              <a:gd name="connsiteX10" fmla="*/ 685800 w 1007269"/>
              <a:gd name="connsiteY10" fmla="*/ 66675 h 738188"/>
              <a:gd name="connsiteX11" fmla="*/ 685800 w 1007269"/>
              <a:gd name="connsiteY11" fmla="*/ 95250 h 738188"/>
              <a:gd name="connsiteX12" fmla="*/ 678656 w 1007269"/>
              <a:gd name="connsiteY12" fmla="*/ 128588 h 738188"/>
              <a:gd name="connsiteX13" fmla="*/ 671513 w 1007269"/>
              <a:gd name="connsiteY13" fmla="*/ 157163 h 738188"/>
              <a:gd name="connsiteX14" fmla="*/ 645319 w 1007269"/>
              <a:gd name="connsiteY14" fmla="*/ 204788 h 738188"/>
              <a:gd name="connsiteX15" fmla="*/ 611981 w 1007269"/>
              <a:gd name="connsiteY15" fmla="*/ 245269 h 738188"/>
              <a:gd name="connsiteX16" fmla="*/ 554831 w 1007269"/>
              <a:gd name="connsiteY16" fmla="*/ 300038 h 738188"/>
              <a:gd name="connsiteX17" fmla="*/ 471488 w 1007269"/>
              <a:gd name="connsiteY17" fmla="*/ 369094 h 738188"/>
              <a:gd name="connsiteX18" fmla="*/ 407194 w 1007269"/>
              <a:gd name="connsiteY18" fmla="*/ 409575 h 738188"/>
              <a:gd name="connsiteX19" fmla="*/ 357188 w 1007269"/>
              <a:gd name="connsiteY19" fmla="*/ 440532 h 738188"/>
              <a:gd name="connsiteX20" fmla="*/ 297656 w 1007269"/>
              <a:gd name="connsiteY20" fmla="*/ 469107 h 738188"/>
              <a:gd name="connsiteX21" fmla="*/ 221456 w 1007269"/>
              <a:gd name="connsiteY21" fmla="*/ 497682 h 738188"/>
              <a:gd name="connsiteX22" fmla="*/ 161925 w 1007269"/>
              <a:gd name="connsiteY22" fmla="*/ 514350 h 738188"/>
              <a:gd name="connsiteX23" fmla="*/ 109538 w 1007269"/>
              <a:gd name="connsiteY23" fmla="*/ 526257 h 738188"/>
              <a:gd name="connsiteX24" fmla="*/ 85725 w 1007269"/>
              <a:gd name="connsiteY24" fmla="*/ 531019 h 738188"/>
              <a:gd name="connsiteX25" fmla="*/ 71438 w 1007269"/>
              <a:gd name="connsiteY25" fmla="*/ 540544 h 738188"/>
              <a:gd name="connsiteX26" fmla="*/ 54769 w 1007269"/>
              <a:gd name="connsiteY26" fmla="*/ 557213 h 738188"/>
              <a:gd name="connsiteX27" fmla="*/ 40481 w 1007269"/>
              <a:gd name="connsiteY27" fmla="*/ 578644 h 738188"/>
              <a:gd name="connsiteX28" fmla="*/ 26194 w 1007269"/>
              <a:gd name="connsiteY28" fmla="*/ 626269 h 738188"/>
              <a:gd name="connsiteX29" fmla="*/ 0 w 1007269"/>
              <a:gd name="connsiteY29" fmla="*/ 738188 h 738188"/>
              <a:gd name="connsiteX30" fmla="*/ 195263 w 1007269"/>
              <a:gd name="connsiteY30" fmla="*/ 726282 h 738188"/>
              <a:gd name="connsiteX31" fmla="*/ 359569 w 1007269"/>
              <a:gd name="connsiteY31" fmla="*/ 623888 h 738188"/>
              <a:gd name="connsiteX32" fmla="*/ 509588 w 1007269"/>
              <a:gd name="connsiteY32" fmla="*/ 531019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07269" h="738188">
                <a:moveTo>
                  <a:pt x="509588" y="531019"/>
                </a:moveTo>
                <a:lnTo>
                  <a:pt x="619125" y="464344"/>
                </a:lnTo>
                <a:lnTo>
                  <a:pt x="771525" y="357188"/>
                </a:lnTo>
                <a:lnTo>
                  <a:pt x="821531" y="319088"/>
                </a:lnTo>
                <a:lnTo>
                  <a:pt x="876300" y="302419"/>
                </a:lnTo>
                <a:lnTo>
                  <a:pt x="938213" y="280988"/>
                </a:lnTo>
                <a:lnTo>
                  <a:pt x="964406" y="273844"/>
                </a:lnTo>
                <a:lnTo>
                  <a:pt x="1007269" y="261938"/>
                </a:lnTo>
                <a:lnTo>
                  <a:pt x="685800" y="0"/>
                </a:lnTo>
                <a:lnTo>
                  <a:pt x="685800" y="33338"/>
                </a:lnTo>
                <a:lnTo>
                  <a:pt x="685800" y="66675"/>
                </a:lnTo>
                <a:lnTo>
                  <a:pt x="685800" y="95250"/>
                </a:lnTo>
                <a:lnTo>
                  <a:pt x="678656" y="128588"/>
                </a:lnTo>
                <a:lnTo>
                  <a:pt x="671513" y="157163"/>
                </a:lnTo>
                <a:lnTo>
                  <a:pt x="645319" y="204788"/>
                </a:lnTo>
                <a:lnTo>
                  <a:pt x="611981" y="245269"/>
                </a:lnTo>
                <a:lnTo>
                  <a:pt x="554831" y="300038"/>
                </a:lnTo>
                <a:lnTo>
                  <a:pt x="471488" y="369094"/>
                </a:lnTo>
                <a:lnTo>
                  <a:pt x="407194" y="409575"/>
                </a:lnTo>
                <a:lnTo>
                  <a:pt x="357188" y="440532"/>
                </a:lnTo>
                <a:lnTo>
                  <a:pt x="297656" y="469107"/>
                </a:lnTo>
                <a:lnTo>
                  <a:pt x="221456" y="497682"/>
                </a:lnTo>
                <a:lnTo>
                  <a:pt x="161925" y="514350"/>
                </a:lnTo>
                <a:lnTo>
                  <a:pt x="109538" y="526257"/>
                </a:lnTo>
                <a:lnTo>
                  <a:pt x="85725" y="531019"/>
                </a:lnTo>
                <a:lnTo>
                  <a:pt x="71438" y="540544"/>
                </a:lnTo>
                <a:lnTo>
                  <a:pt x="54769" y="557213"/>
                </a:lnTo>
                <a:lnTo>
                  <a:pt x="40481" y="578644"/>
                </a:lnTo>
                <a:lnTo>
                  <a:pt x="26194" y="626269"/>
                </a:lnTo>
                <a:lnTo>
                  <a:pt x="0" y="738188"/>
                </a:lnTo>
                <a:lnTo>
                  <a:pt x="195263" y="726282"/>
                </a:lnTo>
                <a:lnTo>
                  <a:pt x="359569" y="623888"/>
                </a:lnTo>
                <a:lnTo>
                  <a:pt x="509588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1D4C34E6-75DD-114C-9FC2-E09640D98DAA}"/>
              </a:ext>
            </a:extLst>
          </p:cNvPr>
          <p:cNvSpPr/>
          <p:nvPr/>
        </p:nvSpPr>
        <p:spPr>
          <a:xfrm>
            <a:off x="2590800" y="5075238"/>
            <a:ext cx="4702175" cy="1036637"/>
          </a:xfrm>
          <a:custGeom>
            <a:avLst/>
            <a:gdLst>
              <a:gd name="connsiteX0" fmla="*/ 1802130 w 4701540"/>
              <a:gd name="connsiteY0" fmla="*/ 487680 h 1036320"/>
              <a:gd name="connsiteX1" fmla="*/ 2122170 w 4701540"/>
              <a:gd name="connsiteY1" fmla="*/ 567690 h 1036320"/>
              <a:gd name="connsiteX2" fmla="*/ 2415540 w 4701540"/>
              <a:gd name="connsiteY2" fmla="*/ 643890 h 1036320"/>
              <a:gd name="connsiteX3" fmla="*/ 2743200 w 4701540"/>
              <a:gd name="connsiteY3" fmla="*/ 731520 h 1036320"/>
              <a:gd name="connsiteX4" fmla="*/ 3017520 w 4701540"/>
              <a:gd name="connsiteY4" fmla="*/ 807720 h 1036320"/>
              <a:gd name="connsiteX5" fmla="*/ 3230880 w 4701540"/>
              <a:gd name="connsiteY5" fmla="*/ 864870 h 1036320"/>
              <a:gd name="connsiteX6" fmla="*/ 3501390 w 4701540"/>
              <a:gd name="connsiteY6" fmla="*/ 933450 h 1036320"/>
              <a:gd name="connsiteX7" fmla="*/ 3672840 w 4701540"/>
              <a:gd name="connsiteY7" fmla="*/ 975360 h 1036320"/>
              <a:gd name="connsiteX8" fmla="*/ 3897630 w 4701540"/>
              <a:gd name="connsiteY8" fmla="*/ 1017270 h 1036320"/>
              <a:gd name="connsiteX9" fmla="*/ 4000500 w 4701540"/>
              <a:gd name="connsiteY9" fmla="*/ 1036320 h 1036320"/>
              <a:gd name="connsiteX10" fmla="*/ 4061460 w 4701540"/>
              <a:gd name="connsiteY10" fmla="*/ 1009650 h 1036320"/>
              <a:gd name="connsiteX11" fmla="*/ 4232910 w 4701540"/>
              <a:gd name="connsiteY11" fmla="*/ 944880 h 1036320"/>
              <a:gd name="connsiteX12" fmla="*/ 4461510 w 4701540"/>
              <a:gd name="connsiteY12" fmla="*/ 853440 h 1036320"/>
              <a:gd name="connsiteX13" fmla="*/ 4606290 w 4701540"/>
              <a:gd name="connsiteY13" fmla="*/ 796290 h 1036320"/>
              <a:gd name="connsiteX14" fmla="*/ 4674870 w 4701540"/>
              <a:gd name="connsiteY14" fmla="*/ 765810 h 1036320"/>
              <a:gd name="connsiteX15" fmla="*/ 4697730 w 4701540"/>
              <a:gd name="connsiteY15" fmla="*/ 742950 h 1036320"/>
              <a:gd name="connsiteX16" fmla="*/ 4701540 w 4701540"/>
              <a:gd name="connsiteY16" fmla="*/ 731520 h 1036320"/>
              <a:gd name="connsiteX17" fmla="*/ 4701540 w 4701540"/>
              <a:gd name="connsiteY17" fmla="*/ 720090 h 1036320"/>
              <a:gd name="connsiteX18" fmla="*/ 4697730 w 4701540"/>
              <a:gd name="connsiteY18" fmla="*/ 712470 h 1036320"/>
              <a:gd name="connsiteX19" fmla="*/ 4671060 w 4701540"/>
              <a:gd name="connsiteY19" fmla="*/ 701040 h 1036320"/>
              <a:gd name="connsiteX20" fmla="*/ 4602480 w 4701540"/>
              <a:gd name="connsiteY20" fmla="*/ 701040 h 1036320"/>
              <a:gd name="connsiteX21" fmla="*/ 4461510 w 4701540"/>
              <a:gd name="connsiteY21" fmla="*/ 693420 h 1036320"/>
              <a:gd name="connsiteX22" fmla="*/ 4347210 w 4701540"/>
              <a:gd name="connsiteY22" fmla="*/ 689610 h 1036320"/>
              <a:gd name="connsiteX23" fmla="*/ 4175760 w 4701540"/>
              <a:gd name="connsiteY23" fmla="*/ 678180 h 1036320"/>
              <a:gd name="connsiteX24" fmla="*/ 3977640 w 4701540"/>
              <a:gd name="connsiteY24" fmla="*/ 662940 h 1036320"/>
              <a:gd name="connsiteX25" fmla="*/ 3726180 w 4701540"/>
              <a:gd name="connsiteY25" fmla="*/ 636270 h 1036320"/>
              <a:gd name="connsiteX26" fmla="*/ 3467100 w 4701540"/>
              <a:gd name="connsiteY26" fmla="*/ 601980 h 1036320"/>
              <a:gd name="connsiteX27" fmla="*/ 3208020 w 4701540"/>
              <a:gd name="connsiteY27" fmla="*/ 552450 h 1036320"/>
              <a:gd name="connsiteX28" fmla="*/ 2716530 w 4701540"/>
              <a:gd name="connsiteY28" fmla="*/ 453390 h 1036320"/>
              <a:gd name="connsiteX29" fmla="*/ 2312670 w 4701540"/>
              <a:gd name="connsiteY29" fmla="*/ 381000 h 1036320"/>
              <a:gd name="connsiteX30" fmla="*/ 1977390 w 4701540"/>
              <a:gd name="connsiteY30" fmla="*/ 320040 h 1036320"/>
              <a:gd name="connsiteX31" fmla="*/ 1645920 w 4701540"/>
              <a:gd name="connsiteY31" fmla="*/ 266700 h 1036320"/>
              <a:gd name="connsiteX32" fmla="*/ 1291590 w 4701540"/>
              <a:gd name="connsiteY32" fmla="*/ 224790 h 1036320"/>
              <a:gd name="connsiteX33" fmla="*/ 1013460 w 4701540"/>
              <a:gd name="connsiteY33" fmla="*/ 194310 h 1036320"/>
              <a:gd name="connsiteX34" fmla="*/ 586740 w 4701540"/>
              <a:gd name="connsiteY34" fmla="*/ 156210 h 1036320"/>
              <a:gd name="connsiteX35" fmla="*/ 381000 w 4701540"/>
              <a:gd name="connsiteY35" fmla="*/ 140970 h 1036320"/>
              <a:gd name="connsiteX36" fmla="*/ 346710 w 4701540"/>
              <a:gd name="connsiteY36" fmla="*/ 137160 h 1036320"/>
              <a:gd name="connsiteX37" fmla="*/ 316230 w 4701540"/>
              <a:gd name="connsiteY37" fmla="*/ 110490 h 1036320"/>
              <a:gd name="connsiteX38" fmla="*/ 118110 w 4701540"/>
              <a:gd name="connsiteY38" fmla="*/ 0 h 1036320"/>
              <a:gd name="connsiteX39" fmla="*/ 64770 w 4701540"/>
              <a:gd name="connsiteY39" fmla="*/ 91440 h 1036320"/>
              <a:gd name="connsiteX40" fmla="*/ 38100 w 4701540"/>
              <a:gd name="connsiteY40" fmla="*/ 198120 h 1036320"/>
              <a:gd name="connsiteX41" fmla="*/ 19050 w 4701540"/>
              <a:gd name="connsiteY41" fmla="*/ 266700 h 1036320"/>
              <a:gd name="connsiteX42" fmla="*/ 3810 w 4701540"/>
              <a:gd name="connsiteY42" fmla="*/ 308610 h 1036320"/>
              <a:gd name="connsiteX43" fmla="*/ 0 w 4701540"/>
              <a:gd name="connsiteY43" fmla="*/ 342900 h 1036320"/>
              <a:gd name="connsiteX44" fmla="*/ 0 w 4701540"/>
              <a:gd name="connsiteY44" fmla="*/ 365760 h 1036320"/>
              <a:gd name="connsiteX45" fmla="*/ 11430 w 4701540"/>
              <a:gd name="connsiteY45" fmla="*/ 388620 h 1036320"/>
              <a:gd name="connsiteX46" fmla="*/ 26670 w 4701540"/>
              <a:gd name="connsiteY46" fmla="*/ 396240 h 1036320"/>
              <a:gd name="connsiteX47" fmla="*/ 49530 w 4701540"/>
              <a:gd name="connsiteY47" fmla="*/ 400050 h 1036320"/>
              <a:gd name="connsiteX48" fmla="*/ 87630 w 4701540"/>
              <a:gd name="connsiteY48" fmla="*/ 396240 h 1036320"/>
              <a:gd name="connsiteX49" fmla="*/ 125730 w 4701540"/>
              <a:gd name="connsiteY49" fmla="*/ 384810 h 1036320"/>
              <a:gd name="connsiteX50" fmla="*/ 194310 w 4701540"/>
              <a:gd name="connsiteY50" fmla="*/ 350520 h 1036320"/>
              <a:gd name="connsiteX51" fmla="*/ 243840 w 4701540"/>
              <a:gd name="connsiteY51" fmla="*/ 331470 h 1036320"/>
              <a:gd name="connsiteX52" fmla="*/ 411480 w 4701540"/>
              <a:gd name="connsiteY52" fmla="*/ 308610 h 1036320"/>
              <a:gd name="connsiteX53" fmla="*/ 529590 w 4701540"/>
              <a:gd name="connsiteY53" fmla="*/ 300990 h 1036320"/>
              <a:gd name="connsiteX54" fmla="*/ 670560 w 4701540"/>
              <a:gd name="connsiteY54" fmla="*/ 297180 h 1036320"/>
              <a:gd name="connsiteX55" fmla="*/ 792480 w 4701540"/>
              <a:gd name="connsiteY55" fmla="*/ 300990 h 1036320"/>
              <a:gd name="connsiteX56" fmla="*/ 1009650 w 4701540"/>
              <a:gd name="connsiteY56" fmla="*/ 323850 h 1036320"/>
              <a:gd name="connsiteX57" fmla="*/ 1215390 w 4701540"/>
              <a:gd name="connsiteY57" fmla="*/ 358140 h 1036320"/>
              <a:gd name="connsiteX58" fmla="*/ 1398270 w 4701540"/>
              <a:gd name="connsiteY58" fmla="*/ 392430 h 1036320"/>
              <a:gd name="connsiteX59" fmla="*/ 1664970 w 4701540"/>
              <a:gd name="connsiteY59" fmla="*/ 449580 h 1036320"/>
              <a:gd name="connsiteX60" fmla="*/ 1802130 w 4701540"/>
              <a:gd name="connsiteY60" fmla="*/ 487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701540" h="1036320">
                <a:moveTo>
                  <a:pt x="1802130" y="487680"/>
                </a:moveTo>
                <a:lnTo>
                  <a:pt x="2122170" y="567690"/>
                </a:lnTo>
                <a:lnTo>
                  <a:pt x="2415540" y="643890"/>
                </a:lnTo>
                <a:lnTo>
                  <a:pt x="2743200" y="731520"/>
                </a:lnTo>
                <a:lnTo>
                  <a:pt x="3017520" y="807720"/>
                </a:lnTo>
                <a:lnTo>
                  <a:pt x="3230880" y="864870"/>
                </a:lnTo>
                <a:lnTo>
                  <a:pt x="3501390" y="933450"/>
                </a:lnTo>
                <a:lnTo>
                  <a:pt x="3672840" y="975360"/>
                </a:lnTo>
                <a:lnTo>
                  <a:pt x="3897630" y="1017270"/>
                </a:lnTo>
                <a:lnTo>
                  <a:pt x="4000500" y="1036320"/>
                </a:lnTo>
                <a:lnTo>
                  <a:pt x="4061460" y="1009650"/>
                </a:lnTo>
                <a:lnTo>
                  <a:pt x="4232910" y="944880"/>
                </a:lnTo>
                <a:lnTo>
                  <a:pt x="4461510" y="853440"/>
                </a:lnTo>
                <a:lnTo>
                  <a:pt x="4606290" y="796290"/>
                </a:lnTo>
                <a:lnTo>
                  <a:pt x="4674870" y="765810"/>
                </a:lnTo>
                <a:lnTo>
                  <a:pt x="4697730" y="742950"/>
                </a:lnTo>
                <a:lnTo>
                  <a:pt x="4701540" y="731520"/>
                </a:lnTo>
                <a:lnTo>
                  <a:pt x="4701540" y="720090"/>
                </a:lnTo>
                <a:lnTo>
                  <a:pt x="4697730" y="712470"/>
                </a:lnTo>
                <a:lnTo>
                  <a:pt x="4671060" y="701040"/>
                </a:lnTo>
                <a:lnTo>
                  <a:pt x="4602480" y="701040"/>
                </a:lnTo>
                <a:lnTo>
                  <a:pt x="4461510" y="693420"/>
                </a:lnTo>
                <a:lnTo>
                  <a:pt x="4347210" y="689610"/>
                </a:lnTo>
                <a:lnTo>
                  <a:pt x="4175760" y="678180"/>
                </a:lnTo>
                <a:lnTo>
                  <a:pt x="3977640" y="662940"/>
                </a:lnTo>
                <a:lnTo>
                  <a:pt x="3726180" y="636270"/>
                </a:lnTo>
                <a:lnTo>
                  <a:pt x="3467100" y="601980"/>
                </a:lnTo>
                <a:lnTo>
                  <a:pt x="3208020" y="552450"/>
                </a:lnTo>
                <a:lnTo>
                  <a:pt x="2716530" y="453390"/>
                </a:lnTo>
                <a:lnTo>
                  <a:pt x="2312670" y="381000"/>
                </a:lnTo>
                <a:lnTo>
                  <a:pt x="1977390" y="320040"/>
                </a:lnTo>
                <a:lnTo>
                  <a:pt x="1645920" y="266700"/>
                </a:lnTo>
                <a:lnTo>
                  <a:pt x="1291590" y="224790"/>
                </a:lnTo>
                <a:lnTo>
                  <a:pt x="1013460" y="194310"/>
                </a:lnTo>
                <a:lnTo>
                  <a:pt x="586740" y="156210"/>
                </a:lnTo>
                <a:lnTo>
                  <a:pt x="381000" y="140970"/>
                </a:lnTo>
                <a:lnTo>
                  <a:pt x="346710" y="137160"/>
                </a:lnTo>
                <a:lnTo>
                  <a:pt x="316230" y="110490"/>
                </a:lnTo>
                <a:lnTo>
                  <a:pt x="118110" y="0"/>
                </a:lnTo>
                <a:lnTo>
                  <a:pt x="64770" y="91440"/>
                </a:lnTo>
                <a:lnTo>
                  <a:pt x="38100" y="198120"/>
                </a:lnTo>
                <a:lnTo>
                  <a:pt x="19050" y="266700"/>
                </a:lnTo>
                <a:lnTo>
                  <a:pt x="3810" y="308610"/>
                </a:lnTo>
                <a:lnTo>
                  <a:pt x="0" y="342900"/>
                </a:lnTo>
                <a:lnTo>
                  <a:pt x="0" y="365760"/>
                </a:lnTo>
                <a:lnTo>
                  <a:pt x="11430" y="388620"/>
                </a:lnTo>
                <a:lnTo>
                  <a:pt x="26670" y="396240"/>
                </a:lnTo>
                <a:lnTo>
                  <a:pt x="49530" y="400050"/>
                </a:lnTo>
                <a:lnTo>
                  <a:pt x="87630" y="396240"/>
                </a:lnTo>
                <a:lnTo>
                  <a:pt x="125730" y="384810"/>
                </a:lnTo>
                <a:lnTo>
                  <a:pt x="194310" y="350520"/>
                </a:lnTo>
                <a:lnTo>
                  <a:pt x="243840" y="331470"/>
                </a:lnTo>
                <a:lnTo>
                  <a:pt x="411480" y="308610"/>
                </a:lnTo>
                <a:lnTo>
                  <a:pt x="529590" y="300990"/>
                </a:lnTo>
                <a:lnTo>
                  <a:pt x="670560" y="297180"/>
                </a:lnTo>
                <a:lnTo>
                  <a:pt x="792480" y="300990"/>
                </a:lnTo>
                <a:lnTo>
                  <a:pt x="1009650" y="323850"/>
                </a:lnTo>
                <a:lnTo>
                  <a:pt x="1215390" y="358140"/>
                </a:lnTo>
                <a:lnTo>
                  <a:pt x="1398270" y="392430"/>
                </a:lnTo>
                <a:lnTo>
                  <a:pt x="1664970" y="449580"/>
                </a:lnTo>
                <a:lnTo>
                  <a:pt x="1802130" y="4876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E2453ED-41D0-40A3-B33C-B996FDC900BC}"/>
              </a:ext>
            </a:extLst>
          </p:cNvPr>
          <p:cNvGrpSpPr/>
          <p:nvPr/>
        </p:nvGrpSpPr>
        <p:grpSpPr>
          <a:xfrm>
            <a:off x="2574926" y="1422400"/>
            <a:ext cx="4754562" cy="4689475"/>
            <a:chOff x="2690813" y="1574800"/>
            <a:chExt cx="4754562" cy="4689475"/>
          </a:xfrm>
        </p:grpSpPr>
        <p:sp>
          <p:nvSpPr>
            <p:cNvPr id="13" name="フリーフォーム 72">
              <a:extLst>
                <a:ext uri="{FF2B5EF4-FFF2-40B4-BE49-F238E27FC236}">
                  <a16:creationId xmlns:a16="http://schemas.microsoft.com/office/drawing/2014/main" id="{9AEB0B26-A930-4BC0-89FD-A480579E0315}"/>
                </a:ext>
              </a:extLst>
            </p:cNvPr>
            <p:cNvSpPr/>
            <p:nvPr/>
          </p:nvSpPr>
          <p:spPr>
            <a:xfrm>
              <a:off x="3009900" y="2093913"/>
              <a:ext cx="819150" cy="666750"/>
            </a:xfrm>
            <a:custGeom>
              <a:avLst/>
              <a:gdLst>
                <a:gd name="connsiteX0" fmla="*/ 238125 w 819150"/>
                <a:gd name="connsiteY0" fmla="*/ 376237 h 666750"/>
                <a:gd name="connsiteX1" fmla="*/ 183356 w 819150"/>
                <a:gd name="connsiteY1" fmla="*/ 323850 h 666750"/>
                <a:gd name="connsiteX2" fmla="*/ 147638 w 819150"/>
                <a:gd name="connsiteY2" fmla="*/ 285750 h 666750"/>
                <a:gd name="connsiteX3" fmla="*/ 116681 w 819150"/>
                <a:gd name="connsiteY3" fmla="*/ 247650 h 666750"/>
                <a:gd name="connsiteX4" fmla="*/ 85725 w 819150"/>
                <a:gd name="connsiteY4" fmla="*/ 204787 h 666750"/>
                <a:gd name="connsiteX5" fmla="*/ 54769 w 819150"/>
                <a:gd name="connsiteY5" fmla="*/ 157162 h 666750"/>
                <a:gd name="connsiteX6" fmla="*/ 35719 w 819150"/>
                <a:gd name="connsiteY6" fmla="*/ 119062 h 666750"/>
                <a:gd name="connsiteX7" fmla="*/ 14288 w 819150"/>
                <a:gd name="connsiteY7" fmla="*/ 66675 h 666750"/>
                <a:gd name="connsiteX8" fmla="*/ 0 w 819150"/>
                <a:gd name="connsiteY8" fmla="*/ 28575 h 666750"/>
                <a:gd name="connsiteX9" fmla="*/ 0 w 819150"/>
                <a:gd name="connsiteY9" fmla="*/ 14287 h 666750"/>
                <a:gd name="connsiteX10" fmla="*/ 2381 w 819150"/>
                <a:gd name="connsiteY10" fmla="*/ 4762 h 666750"/>
                <a:gd name="connsiteX11" fmla="*/ 7144 w 819150"/>
                <a:gd name="connsiteY11" fmla="*/ 0 h 666750"/>
                <a:gd name="connsiteX12" fmla="*/ 19050 w 819150"/>
                <a:gd name="connsiteY12" fmla="*/ 0 h 666750"/>
                <a:gd name="connsiteX13" fmla="*/ 40481 w 819150"/>
                <a:gd name="connsiteY13" fmla="*/ 7144 h 666750"/>
                <a:gd name="connsiteX14" fmla="*/ 69056 w 819150"/>
                <a:gd name="connsiteY14" fmla="*/ 26194 h 666750"/>
                <a:gd name="connsiteX15" fmla="*/ 104775 w 819150"/>
                <a:gd name="connsiteY15" fmla="*/ 50006 h 666750"/>
                <a:gd name="connsiteX16" fmla="*/ 159544 w 819150"/>
                <a:gd name="connsiteY16" fmla="*/ 83344 h 666750"/>
                <a:gd name="connsiteX17" fmla="*/ 202406 w 819150"/>
                <a:gd name="connsiteY17" fmla="*/ 107156 h 666750"/>
                <a:gd name="connsiteX18" fmla="*/ 252413 w 819150"/>
                <a:gd name="connsiteY18" fmla="*/ 128587 h 666750"/>
                <a:gd name="connsiteX19" fmla="*/ 295275 w 819150"/>
                <a:gd name="connsiteY19" fmla="*/ 147637 h 666750"/>
                <a:gd name="connsiteX20" fmla="*/ 330994 w 819150"/>
                <a:gd name="connsiteY20" fmla="*/ 159544 h 666750"/>
                <a:gd name="connsiteX21" fmla="*/ 371475 w 819150"/>
                <a:gd name="connsiteY21" fmla="*/ 169069 h 666750"/>
                <a:gd name="connsiteX22" fmla="*/ 416719 w 819150"/>
                <a:gd name="connsiteY22" fmla="*/ 178594 h 666750"/>
                <a:gd name="connsiteX23" fmla="*/ 483394 w 819150"/>
                <a:gd name="connsiteY23" fmla="*/ 190500 h 666750"/>
                <a:gd name="connsiteX24" fmla="*/ 528638 w 819150"/>
                <a:gd name="connsiteY24" fmla="*/ 195262 h 666750"/>
                <a:gd name="connsiteX25" fmla="*/ 554831 w 819150"/>
                <a:gd name="connsiteY25" fmla="*/ 195262 h 666750"/>
                <a:gd name="connsiteX26" fmla="*/ 564356 w 819150"/>
                <a:gd name="connsiteY26" fmla="*/ 195262 h 666750"/>
                <a:gd name="connsiteX27" fmla="*/ 578644 w 819150"/>
                <a:gd name="connsiteY27" fmla="*/ 200025 h 666750"/>
                <a:gd name="connsiteX28" fmla="*/ 604838 w 819150"/>
                <a:gd name="connsiteY28" fmla="*/ 216694 h 666750"/>
                <a:gd name="connsiteX29" fmla="*/ 650081 w 819150"/>
                <a:gd name="connsiteY29" fmla="*/ 254794 h 666750"/>
                <a:gd name="connsiteX30" fmla="*/ 685800 w 819150"/>
                <a:gd name="connsiteY30" fmla="*/ 288131 h 666750"/>
                <a:gd name="connsiteX31" fmla="*/ 719138 w 819150"/>
                <a:gd name="connsiteY31" fmla="*/ 321469 h 666750"/>
                <a:gd name="connsiteX32" fmla="*/ 745331 w 819150"/>
                <a:gd name="connsiteY32" fmla="*/ 352425 h 666750"/>
                <a:gd name="connsiteX33" fmla="*/ 766763 w 819150"/>
                <a:gd name="connsiteY33" fmla="*/ 383381 h 666750"/>
                <a:gd name="connsiteX34" fmla="*/ 785813 w 819150"/>
                <a:gd name="connsiteY34" fmla="*/ 414337 h 666750"/>
                <a:gd name="connsiteX35" fmla="*/ 797719 w 819150"/>
                <a:gd name="connsiteY35" fmla="*/ 442912 h 666750"/>
                <a:gd name="connsiteX36" fmla="*/ 809625 w 819150"/>
                <a:gd name="connsiteY36" fmla="*/ 473869 h 666750"/>
                <a:gd name="connsiteX37" fmla="*/ 816769 w 819150"/>
                <a:gd name="connsiteY37" fmla="*/ 514350 h 666750"/>
                <a:gd name="connsiteX38" fmla="*/ 819150 w 819150"/>
                <a:gd name="connsiteY38" fmla="*/ 542925 h 666750"/>
                <a:gd name="connsiteX39" fmla="*/ 816769 w 819150"/>
                <a:gd name="connsiteY39" fmla="*/ 588169 h 666750"/>
                <a:gd name="connsiteX40" fmla="*/ 809625 w 819150"/>
                <a:gd name="connsiteY40" fmla="*/ 616744 h 666750"/>
                <a:gd name="connsiteX41" fmla="*/ 797719 w 819150"/>
                <a:gd name="connsiteY41" fmla="*/ 635794 h 666750"/>
                <a:gd name="connsiteX42" fmla="*/ 781050 w 819150"/>
                <a:gd name="connsiteY42" fmla="*/ 650081 h 666750"/>
                <a:gd name="connsiteX43" fmla="*/ 757238 w 819150"/>
                <a:gd name="connsiteY43" fmla="*/ 659606 h 666750"/>
                <a:gd name="connsiteX44" fmla="*/ 731044 w 819150"/>
                <a:gd name="connsiteY44" fmla="*/ 666750 h 666750"/>
                <a:gd name="connsiteX45" fmla="*/ 704850 w 819150"/>
                <a:gd name="connsiteY45" fmla="*/ 666750 h 666750"/>
                <a:gd name="connsiteX46" fmla="*/ 659606 w 819150"/>
                <a:gd name="connsiteY46" fmla="*/ 657225 h 666750"/>
                <a:gd name="connsiteX47" fmla="*/ 597694 w 819150"/>
                <a:gd name="connsiteY47" fmla="*/ 633412 h 666750"/>
                <a:gd name="connsiteX48" fmla="*/ 500063 w 819150"/>
                <a:gd name="connsiteY48" fmla="*/ 581025 h 666750"/>
                <a:gd name="connsiteX49" fmla="*/ 414338 w 819150"/>
                <a:gd name="connsiteY49" fmla="*/ 523875 h 666750"/>
                <a:gd name="connsiteX50" fmla="*/ 328613 w 819150"/>
                <a:gd name="connsiteY50" fmla="*/ 454819 h 666750"/>
                <a:gd name="connsiteX51" fmla="*/ 238125 w 819150"/>
                <a:gd name="connsiteY51" fmla="*/ 37623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19150" h="666750">
                  <a:moveTo>
                    <a:pt x="238125" y="376237"/>
                  </a:moveTo>
                  <a:lnTo>
                    <a:pt x="183356" y="323850"/>
                  </a:lnTo>
                  <a:lnTo>
                    <a:pt x="147638" y="285750"/>
                  </a:lnTo>
                  <a:lnTo>
                    <a:pt x="116681" y="247650"/>
                  </a:lnTo>
                  <a:lnTo>
                    <a:pt x="85725" y="204787"/>
                  </a:lnTo>
                  <a:lnTo>
                    <a:pt x="54769" y="157162"/>
                  </a:lnTo>
                  <a:lnTo>
                    <a:pt x="35719" y="119062"/>
                  </a:lnTo>
                  <a:lnTo>
                    <a:pt x="14288" y="6667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7144"/>
                  </a:lnTo>
                  <a:lnTo>
                    <a:pt x="69056" y="26194"/>
                  </a:lnTo>
                  <a:lnTo>
                    <a:pt x="104775" y="50006"/>
                  </a:lnTo>
                  <a:lnTo>
                    <a:pt x="159544" y="83344"/>
                  </a:lnTo>
                  <a:lnTo>
                    <a:pt x="202406" y="107156"/>
                  </a:lnTo>
                  <a:lnTo>
                    <a:pt x="252413" y="128587"/>
                  </a:lnTo>
                  <a:lnTo>
                    <a:pt x="295275" y="147637"/>
                  </a:lnTo>
                  <a:lnTo>
                    <a:pt x="330994" y="159544"/>
                  </a:lnTo>
                  <a:lnTo>
                    <a:pt x="371475" y="169069"/>
                  </a:lnTo>
                  <a:lnTo>
                    <a:pt x="416719" y="178594"/>
                  </a:lnTo>
                  <a:lnTo>
                    <a:pt x="483394" y="190500"/>
                  </a:lnTo>
                  <a:lnTo>
                    <a:pt x="528638" y="195262"/>
                  </a:lnTo>
                  <a:lnTo>
                    <a:pt x="554831" y="195262"/>
                  </a:lnTo>
                  <a:lnTo>
                    <a:pt x="564356" y="195262"/>
                  </a:lnTo>
                  <a:lnTo>
                    <a:pt x="578644" y="200025"/>
                  </a:lnTo>
                  <a:lnTo>
                    <a:pt x="604838" y="216694"/>
                  </a:lnTo>
                  <a:lnTo>
                    <a:pt x="650081" y="254794"/>
                  </a:lnTo>
                  <a:lnTo>
                    <a:pt x="685800" y="288131"/>
                  </a:lnTo>
                  <a:lnTo>
                    <a:pt x="719138" y="321469"/>
                  </a:lnTo>
                  <a:lnTo>
                    <a:pt x="745331" y="352425"/>
                  </a:lnTo>
                  <a:lnTo>
                    <a:pt x="766763" y="383381"/>
                  </a:lnTo>
                  <a:lnTo>
                    <a:pt x="785813" y="414337"/>
                  </a:lnTo>
                  <a:lnTo>
                    <a:pt x="797719" y="442912"/>
                  </a:lnTo>
                  <a:lnTo>
                    <a:pt x="809625" y="473869"/>
                  </a:lnTo>
                  <a:lnTo>
                    <a:pt x="816769" y="514350"/>
                  </a:lnTo>
                  <a:lnTo>
                    <a:pt x="819150" y="542925"/>
                  </a:lnTo>
                  <a:lnTo>
                    <a:pt x="816769" y="588169"/>
                  </a:lnTo>
                  <a:lnTo>
                    <a:pt x="809625" y="616744"/>
                  </a:lnTo>
                  <a:lnTo>
                    <a:pt x="797719" y="635794"/>
                  </a:lnTo>
                  <a:lnTo>
                    <a:pt x="781050" y="650081"/>
                  </a:lnTo>
                  <a:lnTo>
                    <a:pt x="757238" y="659606"/>
                  </a:lnTo>
                  <a:lnTo>
                    <a:pt x="731044" y="666750"/>
                  </a:lnTo>
                  <a:lnTo>
                    <a:pt x="704850" y="666750"/>
                  </a:lnTo>
                  <a:lnTo>
                    <a:pt x="659606" y="657225"/>
                  </a:lnTo>
                  <a:lnTo>
                    <a:pt x="597694" y="633412"/>
                  </a:lnTo>
                  <a:lnTo>
                    <a:pt x="500063" y="581025"/>
                  </a:lnTo>
                  <a:lnTo>
                    <a:pt x="414338" y="523875"/>
                  </a:lnTo>
                  <a:lnTo>
                    <a:pt x="328613" y="454819"/>
                  </a:lnTo>
                  <a:lnTo>
                    <a:pt x="238125" y="376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3">
              <a:extLst>
                <a:ext uri="{FF2B5EF4-FFF2-40B4-BE49-F238E27FC236}">
                  <a16:creationId xmlns:a16="http://schemas.microsoft.com/office/drawing/2014/main" id="{43B99B1F-ADE8-4865-B332-3B337DAF3C5E}"/>
                </a:ext>
              </a:extLst>
            </p:cNvPr>
            <p:cNvSpPr/>
            <p:nvPr/>
          </p:nvSpPr>
          <p:spPr>
            <a:xfrm>
              <a:off x="4318000" y="2065338"/>
              <a:ext cx="2405063" cy="425450"/>
            </a:xfrm>
            <a:custGeom>
              <a:avLst/>
              <a:gdLst>
                <a:gd name="connsiteX0" fmla="*/ 831057 w 2405063"/>
                <a:gd name="connsiteY0" fmla="*/ 219075 h 426244"/>
                <a:gd name="connsiteX1" fmla="*/ 1166813 w 2405063"/>
                <a:gd name="connsiteY1" fmla="*/ 178594 h 426244"/>
                <a:gd name="connsiteX2" fmla="*/ 1409700 w 2405063"/>
                <a:gd name="connsiteY2" fmla="*/ 135731 h 426244"/>
                <a:gd name="connsiteX3" fmla="*/ 1662113 w 2405063"/>
                <a:gd name="connsiteY3" fmla="*/ 102394 h 426244"/>
                <a:gd name="connsiteX4" fmla="*/ 1843088 w 2405063"/>
                <a:gd name="connsiteY4" fmla="*/ 71437 h 426244"/>
                <a:gd name="connsiteX5" fmla="*/ 1878807 w 2405063"/>
                <a:gd name="connsiteY5" fmla="*/ 64294 h 426244"/>
                <a:gd name="connsiteX6" fmla="*/ 1931194 w 2405063"/>
                <a:gd name="connsiteY6" fmla="*/ 45244 h 426244"/>
                <a:gd name="connsiteX7" fmla="*/ 2012157 w 2405063"/>
                <a:gd name="connsiteY7" fmla="*/ 21431 h 426244"/>
                <a:gd name="connsiteX8" fmla="*/ 2097882 w 2405063"/>
                <a:gd name="connsiteY8" fmla="*/ 2381 h 426244"/>
                <a:gd name="connsiteX9" fmla="*/ 2150269 w 2405063"/>
                <a:gd name="connsiteY9" fmla="*/ 0 h 426244"/>
                <a:gd name="connsiteX10" fmla="*/ 2207419 w 2405063"/>
                <a:gd name="connsiteY10" fmla="*/ 7144 h 426244"/>
                <a:gd name="connsiteX11" fmla="*/ 2245519 w 2405063"/>
                <a:gd name="connsiteY11" fmla="*/ 16669 h 426244"/>
                <a:gd name="connsiteX12" fmla="*/ 2281238 w 2405063"/>
                <a:gd name="connsiteY12" fmla="*/ 26194 h 426244"/>
                <a:gd name="connsiteX13" fmla="*/ 2316957 w 2405063"/>
                <a:gd name="connsiteY13" fmla="*/ 42862 h 426244"/>
                <a:gd name="connsiteX14" fmla="*/ 2343150 w 2405063"/>
                <a:gd name="connsiteY14" fmla="*/ 57150 h 426244"/>
                <a:gd name="connsiteX15" fmla="*/ 2359819 w 2405063"/>
                <a:gd name="connsiteY15" fmla="*/ 71437 h 426244"/>
                <a:gd name="connsiteX16" fmla="*/ 2376488 w 2405063"/>
                <a:gd name="connsiteY16" fmla="*/ 90487 h 426244"/>
                <a:gd name="connsiteX17" fmla="*/ 2390775 w 2405063"/>
                <a:gd name="connsiteY17" fmla="*/ 111919 h 426244"/>
                <a:gd name="connsiteX18" fmla="*/ 2400300 w 2405063"/>
                <a:gd name="connsiteY18" fmla="*/ 133350 h 426244"/>
                <a:gd name="connsiteX19" fmla="*/ 2405063 w 2405063"/>
                <a:gd name="connsiteY19" fmla="*/ 157162 h 426244"/>
                <a:gd name="connsiteX20" fmla="*/ 2405063 w 2405063"/>
                <a:gd name="connsiteY20" fmla="*/ 176212 h 426244"/>
                <a:gd name="connsiteX21" fmla="*/ 2397919 w 2405063"/>
                <a:gd name="connsiteY21" fmla="*/ 195262 h 426244"/>
                <a:gd name="connsiteX22" fmla="*/ 2383632 w 2405063"/>
                <a:gd name="connsiteY22" fmla="*/ 216694 h 426244"/>
                <a:gd name="connsiteX23" fmla="*/ 2355057 w 2405063"/>
                <a:gd name="connsiteY23" fmla="*/ 233362 h 426244"/>
                <a:gd name="connsiteX24" fmla="*/ 2309813 w 2405063"/>
                <a:gd name="connsiteY24" fmla="*/ 245269 h 426244"/>
                <a:gd name="connsiteX25" fmla="*/ 2264569 w 2405063"/>
                <a:gd name="connsiteY25" fmla="*/ 245269 h 426244"/>
                <a:gd name="connsiteX26" fmla="*/ 2155032 w 2405063"/>
                <a:gd name="connsiteY26" fmla="*/ 250031 h 426244"/>
                <a:gd name="connsiteX27" fmla="*/ 1862138 w 2405063"/>
                <a:gd name="connsiteY27" fmla="*/ 285750 h 426244"/>
                <a:gd name="connsiteX28" fmla="*/ 1693069 w 2405063"/>
                <a:gd name="connsiteY28" fmla="*/ 307181 h 426244"/>
                <a:gd name="connsiteX29" fmla="*/ 1497807 w 2405063"/>
                <a:gd name="connsiteY29" fmla="*/ 328612 h 426244"/>
                <a:gd name="connsiteX30" fmla="*/ 1162050 w 2405063"/>
                <a:gd name="connsiteY30" fmla="*/ 361950 h 426244"/>
                <a:gd name="connsiteX31" fmla="*/ 931069 w 2405063"/>
                <a:gd name="connsiteY31" fmla="*/ 395287 h 426244"/>
                <a:gd name="connsiteX32" fmla="*/ 783432 w 2405063"/>
                <a:gd name="connsiteY32" fmla="*/ 411956 h 426244"/>
                <a:gd name="connsiteX33" fmla="*/ 673894 w 2405063"/>
                <a:gd name="connsiteY33" fmla="*/ 419100 h 426244"/>
                <a:gd name="connsiteX34" fmla="*/ 571500 w 2405063"/>
                <a:gd name="connsiteY34" fmla="*/ 426244 h 426244"/>
                <a:gd name="connsiteX35" fmla="*/ 495300 w 2405063"/>
                <a:gd name="connsiteY35" fmla="*/ 423862 h 426244"/>
                <a:gd name="connsiteX36" fmla="*/ 442913 w 2405063"/>
                <a:gd name="connsiteY36" fmla="*/ 419100 h 426244"/>
                <a:gd name="connsiteX37" fmla="*/ 381000 w 2405063"/>
                <a:gd name="connsiteY37" fmla="*/ 404812 h 426244"/>
                <a:gd name="connsiteX38" fmla="*/ 321469 w 2405063"/>
                <a:gd name="connsiteY38" fmla="*/ 388144 h 426244"/>
                <a:gd name="connsiteX39" fmla="*/ 233363 w 2405063"/>
                <a:gd name="connsiteY39" fmla="*/ 350044 h 426244"/>
                <a:gd name="connsiteX40" fmla="*/ 173832 w 2405063"/>
                <a:gd name="connsiteY40" fmla="*/ 316706 h 426244"/>
                <a:gd name="connsiteX41" fmla="*/ 130969 w 2405063"/>
                <a:gd name="connsiteY41" fmla="*/ 290512 h 426244"/>
                <a:gd name="connsiteX42" fmla="*/ 85725 w 2405063"/>
                <a:gd name="connsiteY42" fmla="*/ 254794 h 426244"/>
                <a:gd name="connsiteX43" fmla="*/ 47625 w 2405063"/>
                <a:gd name="connsiteY43" fmla="*/ 226219 h 426244"/>
                <a:gd name="connsiteX44" fmla="*/ 23813 w 2405063"/>
                <a:gd name="connsiteY44" fmla="*/ 207169 h 426244"/>
                <a:gd name="connsiteX45" fmla="*/ 9525 w 2405063"/>
                <a:gd name="connsiteY45" fmla="*/ 180975 h 426244"/>
                <a:gd name="connsiteX46" fmla="*/ 0 w 2405063"/>
                <a:gd name="connsiteY46" fmla="*/ 154781 h 426244"/>
                <a:gd name="connsiteX47" fmla="*/ 0 w 2405063"/>
                <a:gd name="connsiteY47" fmla="*/ 142875 h 426244"/>
                <a:gd name="connsiteX48" fmla="*/ 7144 w 2405063"/>
                <a:gd name="connsiteY48" fmla="*/ 133350 h 426244"/>
                <a:gd name="connsiteX49" fmla="*/ 21432 w 2405063"/>
                <a:gd name="connsiteY49" fmla="*/ 133350 h 426244"/>
                <a:gd name="connsiteX50" fmla="*/ 61913 w 2405063"/>
                <a:gd name="connsiteY50" fmla="*/ 145256 h 426244"/>
                <a:gd name="connsiteX51" fmla="*/ 152400 w 2405063"/>
                <a:gd name="connsiteY51" fmla="*/ 180975 h 426244"/>
                <a:gd name="connsiteX52" fmla="*/ 233363 w 2405063"/>
                <a:gd name="connsiteY52" fmla="*/ 204787 h 426244"/>
                <a:gd name="connsiteX53" fmla="*/ 378619 w 2405063"/>
                <a:gd name="connsiteY53" fmla="*/ 233362 h 426244"/>
                <a:gd name="connsiteX54" fmla="*/ 490538 w 2405063"/>
                <a:gd name="connsiteY54" fmla="*/ 245269 h 426244"/>
                <a:gd name="connsiteX55" fmla="*/ 569119 w 2405063"/>
                <a:gd name="connsiteY55" fmla="*/ 240506 h 426244"/>
                <a:gd name="connsiteX56" fmla="*/ 831057 w 2405063"/>
                <a:gd name="connsiteY56" fmla="*/ 2190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05063" h="426244">
                  <a:moveTo>
                    <a:pt x="831057" y="219075"/>
                  </a:moveTo>
                  <a:lnTo>
                    <a:pt x="1166813" y="178594"/>
                  </a:lnTo>
                  <a:lnTo>
                    <a:pt x="1409700" y="135731"/>
                  </a:lnTo>
                  <a:lnTo>
                    <a:pt x="1662113" y="102394"/>
                  </a:lnTo>
                  <a:lnTo>
                    <a:pt x="1843088" y="71437"/>
                  </a:lnTo>
                  <a:lnTo>
                    <a:pt x="1878807" y="64294"/>
                  </a:lnTo>
                  <a:lnTo>
                    <a:pt x="1931194" y="45244"/>
                  </a:lnTo>
                  <a:lnTo>
                    <a:pt x="2012157" y="21431"/>
                  </a:lnTo>
                  <a:lnTo>
                    <a:pt x="2097882" y="2381"/>
                  </a:lnTo>
                  <a:lnTo>
                    <a:pt x="2150269" y="0"/>
                  </a:lnTo>
                  <a:lnTo>
                    <a:pt x="2207419" y="7144"/>
                  </a:lnTo>
                  <a:lnTo>
                    <a:pt x="2245519" y="16669"/>
                  </a:lnTo>
                  <a:lnTo>
                    <a:pt x="2281238" y="26194"/>
                  </a:lnTo>
                  <a:lnTo>
                    <a:pt x="2316957" y="42862"/>
                  </a:lnTo>
                  <a:lnTo>
                    <a:pt x="2343150" y="57150"/>
                  </a:lnTo>
                  <a:lnTo>
                    <a:pt x="2359819" y="71437"/>
                  </a:lnTo>
                  <a:lnTo>
                    <a:pt x="2376488" y="90487"/>
                  </a:lnTo>
                  <a:lnTo>
                    <a:pt x="2390775" y="111919"/>
                  </a:lnTo>
                  <a:lnTo>
                    <a:pt x="2400300" y="133350"/>
                  </a:lnTo>
                  <a:lnTo>
                    <a:pt x="2405063" y="157162"/>
                  </a:lnTo>
                  <a:lnTo>
                    <a:pt x="2405063" y="176212"/>
                  </a:lnTo>
                  <a:lnTo>
                    <a:pt x="2397919" y="195262"/>
                  </a:lnTo>
                  <a:lnTo>
                    <a:pt x="2383632" y="216694"/>
                  </a:lnTo>
                  <a:lnTo>
                    <a:pt x="2355057" y="233362"/>
                  </a:lnTo>
                  <a:lnTo>
                    <a:pt x="2309813" y="245269"/>
                  </a:lnTo>
                  <a:lnTo>
                    <a:pt x="2264569" y="245269"/>
                  </a:lnTo>
                  <a:lnTo>
                    <a:pt x="2155032" y="250031"/>
                  </a:lnTo>
                  <a:lnTo>
                    <a:pt x="1862138" y="285750"/>
                  </a:lnTo>
                  <a:lnTo>
                    <a:pt x="1693069" y="307181"/>
                  </a:lnTo>
                  <a:lnTo>
                    <a:pt x="1497807" y="328612"/>
                  </a:lnTo>
                  <a:lnTo>
                    <a:pt x="1162050" y="361950"/>
                  </a:lnTo>
                  <a:lnTo>
                    <a:pt x="931069" y="395287"/>
                  </a:lnTo>
                  <a:lnTo>
                    <a:pt x="783432" y="411956"/>
                  </a:lnTo>
                  <a:lnTo>
                    <a:pt x="673894" y="419100"/>
                  </a:lnTo>
                  <a:lnTo>
                    <a:pt x="571500" y="426244"/>
                  </a:lnTo>
                  <a:lnTo>
                    <a:pt x="495300" y="423862"/>
                  </a:lnTo>
                  <a:lnTo>
                    <a:pt x="442913" y="419100"/>
                  </a:lnTo>
                  <a:lnTo>
                    <a:pt x="381000" y="404812"/>
                  </a:lnTo>
                  <a:lnTo>
                    <a:pt x="321469" y="388144"/>
                  </a:lnTo>
                  <a:lnTo>
                    <a:pt x="233363" y="350044"/>
                  </a:lnTo>
                  <a:lnTo>
                    <a:pt x="173832" y="316706"/>
                  </a:lnTo>
                  <a:lnTo>
                    <a:pt x="130969" y="290512"/>
                  </a:lnTo>
                  <a:lnTo>
                    <a:pt x="85725" y="254794"/>
                  </a:lnTo>
                  <a:lnTo>
                    <a:pt x="47625" y="226219"/>
                  </a:lnTo>
                  <a:lnTo>
                    <a:pt x="23813" y="207169"/>
                  </a:lnTo>
                  <a:lnTo>
                    <a:pt x="9525" y="180975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21432" y="133350"/>
                  </a:lnTo>
                  <a:lnTo>
                    <a:pt x="61913" y="145256"/>
                  </a:lnTo>
                  <a:lnTo>
                    <a:pt x="152400" y="180975"/>
                  </a:lnTo>
                  <a:lnTo>
                    <a:pt x="233363" y="204787"/>
                  </a:lnTo>
                  <a:lnTo>
                    <a:pt x="378619" y="233362"/>
                  </a:lnTo>
                  <a:lnTo>
                    <a:pt x="490538" y="245269"/>
                  </a:lnTo>
                  <a:lnTo>
                    <a:pt x="569119" y="240506"/>
                  </a:lnTo>
                  <a:lnTo>
                    <a:pt x="831057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4">
              <a:extLst>
                <a:ext uri="{FF2B5EF4-FFF2-40B4-BE49-F238E27FC236}">
                  <a16:creationId xmlns:a16="http://schemas.microsoft.com/office/drawing/2014/main" id="{28BC1AFF-2A8D-41A9-94E5-46E5B2AF7F6E}"/>
                </a:ext>
              </a:extLst>
            </p:cNvPr>
            <p:cNvSpPr/>
            <p:nvPr/>
          </p:nvSpPr>
          <p:spPr>
            <a:xfrm>
              <a:off x="4252913" y="2847975"/>
              <a:ext cx="561975" cy="1376363"/>
            </a:xfrm>
            <a:custGeom>
              <a:avLst/>
              <a:gdLst>
                <a:gd name="connsiteX0" fmla="*/ 426243 w 561975"/>
                <a:gd name="connsiteY0" fmla="*/ 381000 h 1376363"/>
                <a:gd name="connsiteX1" fmla="*/ 392906 w 561975"/>
                <a:gd name="connsiteY1" fmla="*/ 242888 h 1376363"/>
                <a:gd name="connsiteX2" fmla="*/ 333375 w 561975"/>
                <a:gd name="connsiteY2" fmla="*/ 90488 h 1376363"/>
                <a:gd name="connsiteX3" fmla="*/ 292893 w 561975"/>
                <a:gd name="connsiteY3" fmla="*/ 71438 h 1376363"/>
                <a:gd name="connsiteX4" fmla="*/ 233362 w 561975"/>
                <a:gd name="connsiteY4" fmla="*/ 45244 h 1376363"/>
                <a:gd name="connsiteX5" fmla="*/ 169068 w 561975"/>
                <a:gd name="connsiteY5" fmla="*/ 23813 h 1376363"/>
                <a:gd name="connsiteX6" fmla="*/ 111918 w 561975"/>
                <a:gd name="connsiteY6" fmla="*/ 9525 h 1376363"/>
                <a:gd name="connsiteX7" fmla="*/ 50006 w 561975"/>
                <a:gd name="connsiteY7" fmla="*/ 0 h 1376363"/>
                <a:gd name="connsiteX8" fmla="*/ 21431 w 561975"/>
                <a:gd name="connsiteY8" fmla="*/ 0 h 1376363"/>
                <a:gd name="connsiteX9" fmla="*/ 4762 w 561975"/>
                <a:gd name="connsiteY9" fmla="*/ 0 h 1376363"/>
                <a:gd name="connsiteX10" fmla="*/ 0 w 561975"/>
                <a:gd name="connsiteY10" fmla="*/ 4763 h 1376363"/>
                <a:gd name="connsiteX11" fmla="*/ 4762 w 561975"/>
                <a:gd name="connsiteY11" fmla="*/ 19050 h 1376363"/>
                <a:gd name="connsiteX12" fmla="*/ 28575 w 561975"/>
                <a:gd name="connsiteY12" fmla="*/ 50006 h 1376363"/>
                <a:gd name="connsiteX13" fmla="*/ 61912 w 561975"/>
                <a:gd name="connsiteY13" fmla="*/ 85725 h 1376363"/>
                <a:gd name="connsiteX14" fmla="*/ 97631 w 561975"/>
                <a:gd name="connsiteY14" fmla="*/ 128588 h 1376363"/>
                <a:gd name="connsiteX15" fmla="*/ 130968 w 561975"/>
                <a:gd name="connsiteY15" fmla="*/ 171450 h 1376363"/>
                <a:gd name="connsiteX16" fmla="*/ 164306 w 561975"/>
                <a:gd name="connsiteY16" fmla="*/ 228600 h 1376363"/>
                <a:gd name="connsiteX17" fmla="*/ 180975 w 561975"/>
                <a:gd name="connsiteY17" fmla="*/ 271463 h 1376363"/>
                <a:gd name="connsiteX18" fmla="*/ 216693 w 561975"/>
                <a:gd name="connsiteY18" fmla="*/ 395288 h 1376363"/>
                <a:gd name="connsiteX19" fmla="*/ 261937 w 561975"/>
                <a:gd name="connsiteY19" fmla="*/ 588169 h 1376363"/>
                <a:gd name="connsiteX20" fmla="*/ 288131 w 561975"/>
                <a:gd name="connsiteY20" fmla="*/ 726281 h 1376363"/>
                <a:gd name="connsiteX21" fmla="*/ 307181 w 561975"/>
                <a:gd name="connsiteY21" fmla="*/ 838200 h 1376363"/>
                <a:gd name="connsiteX22" fmla="*/ 304800 w 561975"/>
                <a:gd name="connsiteY22" fmla="*/ 914400 h 1376363"/>
                <a:gd name="connsiteX23" fmla="*/ 288131 w 561975"/>
                <a:gd name="connsiteY23" fmla="*/ 1092994 h 1376363"/>
                <a:gd name="connsiteX24" fmla="*/ 288131 w 561975"/>
                <a:gd name="connsiteY24" fmla="*/ 1126331 h 1376363"/>
                <a:gd name="connsiteX25" fmla="*/ 290512 w 561975"/>
                <a:gd name="connsiteY25" fmla="*/ 1154906 h 1376363"/>
                <a:gd name="connsiteX26" fmla="*/ 302418 w 561975"/>
                <a:gd name="connsiteY26" fmla="*/ 1190625 h 1376363"/>
                <a:gd name="connsiteX27" fmla="*/ 326231 w 561975"/>
                <a:gd name="connsiteY27" fmla="*/ 1240631 h 1376363"/>
                <a:gd name="connsiteX28" fmla="*/ 359568 w 561975"/>
                <a:gd name="connsiteY28" fmla="*/ 1288256 h 1376363"/>
                <a:gd name="connsiteX29" fmla="*/ 385762 w 561975"/>
                <a:gd name="connsiteY29" fmla="*/ 1321594 h 1376363"/>
                <a:gd name="connsiteX30" fmla="*/ 409575 w 561975"/>
                <a:gd name="connsiteY30" fmla="*/ 1350169 h 1376363"/>
                <a:gd name="connsiteX31" fmla="*/ 423862 w 561975"/>
                <a:gd name="connsiteY31" fmla="*/ 1362075 h 1376363"/>
                <a:gd name="connsiteX32" fmla="*/ 442912 w 561975"/>
                <a:gd name="connsiteY32" fmla="*/ 1371600 h 1376363"/>
                <a:gd name="connsiteX33" fmla="*/ 459581 w 561975"/>
                <a:gd name="connsiteY33" fmla="*/ 1376363 h 1376363"/>
                <a:gd name="connsiteX34" fmla="*/ 478631 w 561975"/>
                <a:gd name="connsiteY34" fmla="*/ 1373981 h 1376363"/>
                <a:gd name="connsiteX35" fmla="*/ 497681 w 561975"/>
                <a:gd name="connsiteY35" fmla="*/ 1366838 h 1376363"/>
                <a:gd name="connsiteX36" fmla="*/ 523875 w 561975"/>
                <a:gd name="connsiteY36" fmla="*/ 1350169 h 1376363"/>
                <a:gd name="connsiteX37" fmla="*/ 540543 w 561975"/>
                <a:gd name="connsiteY37" fmla="*/ 1333500 h 1376363"/>
                <a:gd name="connsiteX38" fmla="*/ 561975 w 561975"/>
                <a:gd name="connsiteY38" fmla="*/ 1295400 h 1376363"/>
                <a:gd name="connsiteX39" fmla="*/ 561975 w 561975"/>
                <a:gd name="connsiteY39" fmla="*/ 1288256 h 1376363"/>
                <a:gd name="connsiteX40" fmla="*/ 554831 w 561975"/>
                <a:gd name="connsiteY40" fmla="*/ 1164431 h 1376363"/>
                <a:gd name="connsiteX41" fmla="*/ 554831 w 561975"/>
                <a:gd name="connsiteY41" fmla="*/ 1052513 h 1376363"/>
                <a:gd name="connsiteX42" fmla="*/ 545306 w 561975"/>
                <a:gd name="connsiteY42" fmla="*/ 988219 h 1376363"/>
                <a:gd name="connsiteX43" fmla="*/ 507206 w 561975"/>
                <a:gd name="connsiteY43" fmla="*/ 759619 h 1376363"/>
                <a:gd name="connsiteX44" fmla="*/ 492918 w 561975"/>
                <a:gd name="connsiteY44" fmla="*/ 640556 h 1376363"/>
                <a:gd name="connsiteX45" fmla="*/ 426243 w 561975"/>
                <a:gd name="connsiteY45" fmla="*/ 381000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376363">
                  <a:moveTo>
                    <a:pt x="426243" y="381000"/>
                  </a:moveTo>
                  <a:lnTo>
                    <a:pt x="392906" y="242888"/>
                  </a:lnTo>
                  <a:lnTo>
                    <a:pt x="333375" y="90488"/>
                  </a:lnTo>
                  <a:lnTo>
                    <a:pt x="292893" y="71438"/>
                  </a:lnTo>
                  <a:lnTo>
                    <a:pt x="233362" y="45244"/>
                  </a:lnTo>
                  <a:lnTo>
                    <a:pt x="169068" y="23813"/>
                  </a:lnTo>
                  <a:lnTo>
                    <a:pt x="111918" y="9525"/>
                  </a:lnTo>
                  <a:lnTo>
                    <a:pt x="50006" y="0"/>
                  </a:lnTo>
                  <a:lnTo>
                    <a:pt x="21431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4762" y="19050"/>
                  </a:lnTo>
                  <a:lnTo>
                    <a:pt x="28575" y="50006"/>
                  </a:lnTo>
                  <a:lnTo>
                    <a:pt x="61912" y="85725"/>
                  </a:lnTo>
                  <a:lnTo>
                    <a:pt x="97631" y="128588"/>
                  </a:lnTo>
                  <a:lnTo>
                    <a:pt x="130968" y="171450"/>
                  </a:lnTo>
                  <a:lnTo>
                    <a:pt x="164306" y="228600"/>
                  </a:lnTo>
                  <a:lnTo>
                    <a:pt x="180975" y="271463"/>
                  </a:lnTo>
                  <a:lnTo>
                    <a:pt x="216693" y="395288"/>
                  </a:lnTo>
                  <a:lnTo>
                    <a:pt x="261937" y="588169"/>
                  </a:lnTo>
                  <a:lnTo>
                    <a:pt x="288131" y="726281"/>
                  </a:lnTo>
                  <a:lnTo>
                    <a:pt x="307181" y="838200"/>
                  </a:lnTo>
                  <a:cubicBezTo>
                    <a:pt x="306387" y="863600"/>
                    <a:pt x="305594" y="889000"/>
                    <a:pt x="304800" y="914400"/>
                  </a:cubicBezTo>
                  <a:lnTo>
                    <a:pt x="288131" y="1092994"/>
                  </a:lnTo>
                  <a:lnTo>
                    <a:pt x="288131" y="1126331"/>
                  </a:lnTo>
                  <a:lnTo>
                    <a:pt x="290512" y="1154906"/>
                  </a:lnTo>
                  <a:lnTo>
                    <a:pt x="302418" y="1190625"/>
                  </a:lnTo>
                  <a:lnTo>
                    <a:pt x="326231" y="1240631"/>
                  </a:lnTo>
                  <a:lnTo>
                    <a:pt x="359568" y="1288256"/>
                  </a:lnTo>
                  <a:lnTo>
                    <a:pt x="385762" y="1321594"/>
                  </a:lnTo>
                  <a:lnTo>
                    <a:pt x="409575" y="1350169"/>
                  </a:lnTo>
                  <a:lnTo>
                    <a:pt x="423862" y="1362075"/>
                  </a:lnTo>
                  <a:lnTo>
                    <a:pt x="442912" y="1371600"/>
                  </a:lnTo>
                  <a:lnTo>
                    <a:pt x="459581" y="1376363"/>
                  </a:lnTo>
                  <a:lnTo>
                    <a:pt x="478631" y="1373981"/>
                  </a:lnTo>
                  <a:lnTo>
                    <a:pt x="497681" y="1366838"/>
                  </a:lnTo>
                  <a:lnTo>
                    <a:pt x="523875" y="1350169"/>
                  </a:lnTo>
                  <a:lnTo>
                    <a:pt x="540543" y="1333500"/>
                  </a:lnTo>
                  <a:lnTo>
                    <a:pt x="561975" y="1295400"/>
                  </a:lnTo>
                  <a:lnTo>
                    <a:pt x="561975" y="1288256"/>
                  </a:lnTo>
                  <a:lnTo>
                    <a:pt x="554831" y="1164431"/>
                  </a:lnTo>
                  <a:lnTo>
                    <a:pt x="554831" y="1052513"/>
                  </a:lnTo>
                  <a:lnTo>
                    <a:pt x="545306" y="988219"/>
                  </a:lnTo>
                  <a:lnTo>
                    <a:pt x="507206" y="759619"/>
                  </a:lnTo>
                  <a:lnTo>
                    <a:pt x="492918" y="640556"/>
                  </a:lnTo>
                  <a:lnTo>
                    <a:pt x="426243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9">
              <a:extLst>
                <a:ext uri="{FF2B5EF4-FFF2-40B4-BE49-F238E27FC236}">
                  <a16:creationId xmlns:a16="http://schemas.microsoft.com/office/drawing/2014/main" id="{B5D306D4-209D-4ED4-99FC-46CEEE61586E}"/>
                </a:ext>
              </a:extLst>
            </p:cNvPr>
            <p:cNvSpPr/>
            <p:nvPr/>
          </p:nvSpPr>
          <p:spPr>
            <a:xfrm>
              <a:off x="2690813" y="3506788"/>
              <a:ext cx="1241425" cy="1457325"/>
            </a:xfrm>
            <a:custGeom>
              <a:avLst/>
              <a:gdLst>
                <a:gd name="connsiteX0" fmla="*/ 964406 w 1240631"/>
                <a:gd name="connsiteY0" fmla="*/ 597694 h 1457325"/>
                <a:gd name="connsiteX1" fmla="*/ 1092993 w 1240631"/>
                <a:gd name="connsiteY1" fmla="*/ 473869 h 1457325"/>
                <a:gd name="connsiteX2" fmla="*/ 1159668 w 1240631"/>
                <a:gd name="connsiteY2" fmla="*/ 407194 h 1457325"/>
                <a:gd name="connsiteX3" fmla="*/ 1212056 w 1240631"/>
                <a:gd name="connsiteY3" fmla="*/ 354807 h 1457325"/>
                <a:gd name="connsiteX4" fmla="*/ 1226343 w 1240631"/>
                <a:gd name="connsiteY4" fmla="*/ 330994 h 1457325"/>
                <a:gd name="connsiteX5" fmla="*/ 1235868 w 1240631"/>
                <a:gd name="connsiteY5" fmla="*/ 307182 h 1457325"/>
                <a:gd name="connsiteX6" fmla="*/ 1240631 w 1240631"/>
                <a:gd name="connsiteY6" fmla="*/ 280988 h 1457325"/>
                <a:gd name="connsiteX7" fmla="*/ 1235868 w 1240631"/>
                <a:gd name="connsiteY7" fmla="*/ 259557 h 1457325"/>
                <a:gd name="connsiteX8" fmla="*/ 1226343 w 1240631"/>
                <a:gd name="connsiteY8" fmla="*/ 235744 h 1457325"/>
                <a:gd name="connsiteX9" fmla="*/ 1204912 w 1240631"/>
                <a:gd name="connsiteY9" fmla="*/ 195263 h 1457325"/>
                <a:gd name="connsiteX10" fmla="*/ 1176337 w 1240631"/>
                <a:gd name="connsiteY10" fmla="*/ 157163 h 1457325"/>
                <a:gd name="connsiteX11" fmla="*/ 1140618 w 1240631"/>
                <a:gd name="connsiteY11" fmla="*/ 119063 h 1457325"/>
                <a:gd name="connsiteX12" fmla="*/ 1092993 w 1240631"/>
                <a:gd name="connsiteY12" fmla="*/ 73819 h 1457325"/>
                <a:gd name="connsiteX13" fmla="*/ 1031081 w 1240631"/>
                <a:gd name="connsiteY13" fmla="*/ 33338 h 1457325"/>
                <a:gd name="connsiteX14" fmla="*/ 995362 w 1240631"/>
                <a:gd name="connsiteY14" fmla="*/ 11907 h 1457325"/>
                <a:gd name="connsiteX15" fmla="*/ 969168 w 1240631"/>
                <a:gd name="connsiteY15" fmla="*/ 0 h 1457325"/>
                <a:gd name="connsiteX16" fmla="*/ 945356 w 1240631"/>
                <a:gd name="connsiteY16" fmla="*/ 0 h 1457325"/>
                <a:gd name="connsiteX17" fmla="*/ 933450 w 1240631"/>
                <a:gd name="connsiteY17" fmla="*/ 7144 h 1457325"/>
                <a:gd name="connsiteX18" fmla="*/ 914400 w 1240631"/>
                <a:gd name="connsiteY18" fmla="*/ 28575 h 1457325"/>
                <a:gd name="connsiteX19" fmla="*/ 895350 w 1240631"/>
                <a:gd name="connsiteY19" fmla="*/ 66675 h 1457325"/>
                <a:gd name="connsiteX20" fmla="*/ 883443 w 1240631"/>
                <a:gd name="connsiteY20" fmla="*/ 97632 h 1457325"/>
                <a:gd name="connsiteX21" fmla="*/ 752475 w 1240631"/>
                <a:gd name="connsiteY21" fmla="*/ 157163 h 1457325"/>
                <a:gd name="connsiteX22" fmla="*/ 564356 w 1240631"/>
                <a:gd name="connsiteY22" fmla="*/ 238125 h 1457325"/>
                <a:gd name="connsiteX23" fmla="*/ 347662 w 1240631"/>
                <a:gd name="connsiteY23" fmla="*/ 321469 h 1457325"/>
                <a:gd name="connsiteX24" fmla="*/ 292893 w 1240631"/>
                <a:gd name="connsiteY24" fmla="*/ 340519 h 1457325"/>
                <a:gd name="connsiteX25" fmla="*/ 266700 w 1240631"/>
                <a:gd name="connsiteY25" fmla="*/ 342900 h 1457325"/>
                <a:gd name="connsiteX26" fmla="*/ 219075 w 1240631"/>
                <a:gd name="connsiteY26" fmla="*/ 338138 h 1457325"/>
                <a:gd name="connsiteX27" fmla="*/ 173831 w 1240631"/>
                <a:gd name="connsiteY27" fmla="*/ 326232 h 1457325"/>
                <a:gd name="connsiteX28" fmla="*/ 142875 w 1240631"/>
                <a:gd name="connsiteY28" fmla="*/ 309563 h 1457325"/>
                <a:gd name="connsiteX29" fmla="*/ 107156 w 1240631"/>
                <a:gd name="connsiteY29" fmla="*/ 285750 h 1457325"/>
                <a:gd name="connsiteX30" fmla="*/ 83343 w 1240631"/>
                <a:gd name="connsiteY30" fmla="*/ 259557 h 1457325"/>
                <a:gd name="connsiteX31" fmla="*/ 64293 w 1240631"/>
                <a:gd name="connsiteY31" fmla="*/ 233363 h 1457325"/>
                <a:gd name="connsiteX32" fmla="*/ 50006 w 1240631"/>
                <a:gd name="connsiteY32" fmla="*/ 221457 h 1457325"/>
                <a:gd name="connsiteX33" fmla="*/ 28575 w 1240631"/>
                <a:gd name="connsiteY33" fmla="*/ 211932 h 1457325"/>
                <a:gd name="connsiteX34" fmla="*/ 9525 w 1240631"/>
                <a:gd name="connsiteY34" fmla="*/ 216694 h 1457325"/>
                <a:gd name="connsiteX35" fmla="*/ 0 w 1240631"/>
                <a:gd name="connsiteY35" fmla="*/ 235744 h 1457325"/>
                <a:gd name="connsiteX36" fmla="*/ 0 w 1240631"/>
                <a:gd name="connsiteY36" fmla="*/ 261938 h 1457325"/>
                <a:gd name="connsiteX37" fmla="*/ 16668 w 1240631"/>
                <a:gd name="connsiteY37" fmla="*/ 330994 h 1457325"/>
                <a:gd name="connsiteX38" fmla="*/ 35718 w 1240631"/>
                <a:gd name="connsiteY38" fmla="*/ 376238 h 1457325"/>
                <a:gd name="connsiteX39" fmla="*/ 69056 w 1240631"/>
                <a:gd name="connsiteY39" fmla="*/ 435769 h 1457325"/>
                <a:gd name="connsiteX40" fmla="*/ 107156 w 1240631"/>
                <a:gd name="connsiteY40" fmla="*/ 492919 h 1457325"/>
                <a:gd name="connsiteX41" fmla="*/ 157162 w 1240631"/>
                <a:gd name="connsiteY41" fmla="*/ 550069 h 1457325"/>
                <a:gd name="connsiteX42" fmla="*/ 202406 w 1240631"/>
                <a:gd name="connsiteY42" fmla="*/ 595313 h 1457325"/>
                <a:gd name="connsiteX43" fmla="*/ 221456 w 1240631"/>
                <a:gd name="connsiteY43" fmla="*/ 611982 h 1457325"/>
                <a:gd name="connsiteX44" fmla="*/ 233362 w 1240631"/>
                <a:gd name="connsiteY44" fmla="*/ 619125 h 1457325"/>
                <a:gd name="connsiteX45" fmla="*/ 242887 w 1240631"/>
                <a:gd name="connsiteY45" fmla="*/ 621507 h 1457325"/>
                <a:gd name="connsiteX46" fmla="*/ 259556 w 1240631"/>
                <a:gd name="connsiteY46" fmla="*/ 619125 h 1457325"/>
                <a:gd name="connsiteX47" fmla="*/ 300037 w 1240631"/>
                <a:gd name="connsiteY47" fmla="*/ 600075 h 1457325"/>
                <a:gd name="connsiteX48" fmla="*/ 333375 w 1240631"/>
                <a:gd name="connsiteY48" fmla="*/ 571500 h 1457325"/>
                <a:gd name="connsiteX49" fmla="*/ 364331 w 1240631"/>
                <a:gd name="connsiteY49" fmla="*/ 535782 h 1457325"/>
                <a:gd name="connsiteX50" fmla="*/ 397668 w 1240631"/>
                <a:gd name="connsiteY50" fmla="*/ 511969 h 1457325"/>
                <a:gd name="connsiteX51" fmla="*/ 554831 w 1240631"/>
                <a:gd name="connsiteY51" fmla="*/ 431007 h 1457325"/>
                <a:gd name="connsiteX52" fmla="*/ 821531 w 1240631"/>
                <a:gd name="connsiteY52" fmla="*/ 297657 h 1457325"/>
                <a:gd name="connsiteX53" fmla="*/ 885825 w 1240631"/>
                <a:gd name="connsiteY53" fmla="*/ 269082 h 1457325"/>
                <a:gd name="connsiteX54" fmla="*/ 902493 w 1240631"/>
                <a:gd name="connsiteY54" fmla="*/ 264319 h 1457325"/>
                <a:gd name="connsiteX55" fmla="*/ 909637 w 1240631"/>
                <a:gd name="connsiteY55" fmla="*/ 264319 h 1457325"/>
                <a:gd name="connsiteX56" fmla="*/ 919162 w 1240631"/>
                <a:gd name="connsiteY56" fmla="*/ 266700 h 1457325"/>
                <a:gd name="connsiteX57" fmla="*/ 928687 w 1240631"/>
                <a:gd name="connsiteY57" fmla="*/ 271463 h 1457325"/>
                <a:gd name="connsiteX58" fmla="*/ 931068 w 1240631"/>
                <a:gd name="connsiteY58" fmla="*/ 280988 h 1457325"/>
                <a:gd name="connsiteX59" fmla="*/ 928687 w 1240631"/>
                <a:gd name="connsiteY59" fmla="*/ 302419 h 1457325"/>
                <a:gd name="connsiteX60" fmla="*/ 916781 w 1240631"/>
                <a:gd name="connsiteY60" fmla="*/ 354807 h 1457325"/>
                <a:gd name="connsiteX61" fmla="*/ 876300 w 1240631"/>
                <a:gd name="connsiteY61" fmla="*/ 414338 h 1457325"/>
                <a:gd name="connsiteX62" fmla="*/ 738187 w 1240631"/>
                <a:gd name="connsiteY62" fmla="*/ 614363 h 1457325"/>
                <a:gd name="connsiteX63" fmla="*/ 638175 w 1240631"/>
                <a:gd name="connsiteY63" fmla="*/ 752475 h 1457325"/>
                <a:gd name="connsiteX64" fmla="*/ 607218 w 1240631"/>
                <a:gd name="connsiteY64" fmla="*/ 795338 h 1457325"/>
                <a:gd name="connsiteX65" fmla="*/ 588168 w 1240631"/>
                <a:gd name="connsiteY65" fmla="*/ 833438 h 1457325"/>
                <a:gd name="connsiteX66" fmla="*/ 578643 w 1240631"/>
                <a:gd name="connsiteY66" fmla="*/ 866775 h 1457325"/>
                <a:gd name="connsiteX67" fmla="*/ 576262 w 1240631"/>
                <a:gd name="connsiteY67" fmla="*/ 890588 h 1457325"/>
                <a:gd name="connsiteX68" fmla="*/ 578643 w 1240631"/>
                <a:gd name="connsiteY68" fmla="*/ 909638 h 1457325"/>
                <a:gd name="connsiteX69" fmla="*/ 588168 w 1240631"/>
                <a:gd name="connsiteY69" fmla="*/ 933450 h 1457325"/>
                <a:gd name="connsiteX70" fmla="*/ 626268 w 1240631"/>
                <a:gd name="connsiteY70" fmla="*/ 969169 h 1457325"/>
                <a:gd name="connsiteX71" fmla="*/ 673893 w 1240631"/>
                <a:gd name="connsiteY71" fmla="*/ 1019175 h 1457325"/>
                <a:gd name="connsiteX72" fmla="*/ 709612 w 1240631"/>
                <a:gd name="connsiteY72" fmla="*/ 1059657 h 1457325"/>
                <a:gd name="connsiteX73" fmla="*/ 735806 w 1240631"/>
                <a:gd name="connsiteY73" fmla="*/ 1097757 h 1457325"/>
                <a:gd name="connsiteX74" fmla="*/ 757237 w 1240631"/>
                <a:gd name="connsiteY74" fmla="*/ 1138238 h 1457325"/>
                <a:gd name="connsiteX75" fmla="*/ 771525 w 1240631"/>
                <a:gd name="connsiteY75" fmla="*/ 1176338 h 1457325"/>
                <a:gd name="connsiteX76" fmla="*/ 778668 w 1240631"/>
                <a:gd name="connsiteY76" fmla="*/ 1219200 h 1457325"/>
                <a:gd name="connsiteX77" fmla="*/ 1052512 w 1240631"/>
                <a:gd name="connsiteY77" fmla="*/ 1457325 h 1457325"/>
                <a:gd name="connsiteX78" fmla="*/ 1092993 w 1240631"/>
                <a:gd name="connsiteY78" fmla="*/ 1447800 h 1457325"/>
                <a:gd name="connsiteX79" fmla="*/ 1123950 w 1240631"/>
                <a:gd name="connsiteY79" fmla="*/ 1431132 h 1457325"/>
                <a:gd name="connsiteX80" fmla="*/ 1138237 w 1240631"/>
                <a:gd name="connsiteY80" fmla="*/ 1416844 h 1457325"/>
                <a:gd name="connsiteX81" fmla="*/ 1150143 w 1240631"/>
                <a:gd name="connsiteY81" fmla="*/ 1400175 h 1457325"/>
                <a:gd name="connsiteX82" fmla="*/ 1154906 w 1240631"/>
                <a:gd name="connsiteY82" fmla="*/ 1376363 h 1457325"/>
                <a:gd name="connsiteX83" fmla="*/ 1154906 w 1240631"/>
                <a:gd name="connsiteY83" fmla="*/ 1359694 h 1457325"/>
                <a:gd name="connsiteX84" fmla="*/ 1150143 w 1240631"/>
                <a:gd name="connsiteY84" fmla="*/ 1321594 h 1457325"/>
                <a:gd name="connsiteX85" fmla="*/ 1138237 w 1240631"/>
                <a:gd name="connsiteY85" fmla="*/ 1281113 h 1457325"/>
                <a:gd name="connsiteX86" fmla="*/ 1119187 w 1240631"/>
                <a:gd name="connsiteY86" fmla="*/ 1245394 h 1457325"/>
                <a:gd name="connsiteX87" fmla="*/ 1085850 w 1240631"/>
                <a:gd name="connsiteY87" fmla="*/ 1197769 h 1457325"/>
                <a:gd name="connsiteX88" fmla="*/ 1035843 w 1240631"/>
                <a:gd name="connsiteY88" fmla="*/ 1135857 h 1457325"/>
                <a:gd name="connsiteX89" fmla="*/ 971550 w 1240631"/>
                <a:gd name="connsiteY89" fmla="*/ 1071563 h 1457325"/>
                <a:gd name="connsiteX90" fmla="*/ 892968 w 1240631"/>
                <a:gd name="connsiteY90" fmla="*/ 1004888 h 1457325"/>
                <a:gd name="connsiteX91" fmla="*/ 795337 w 1240631"/>
                <a:gd name="connsiteY91" fmla="*/ 931069 h 1457325"/>
                <a:gd name="connsiteX92" fmla="*/ 704850 w 1240631"/>
                <a:gd name="connsiteY92" fmla="*/ 866775 h 1457325"/>
                <a:gd name="connsiteX93" fmla="*/ 700087 w 1240631"/>
                <a:gd name="connsiteY93" fmla="*/ 862013 h 1457325"/>
                <a:gd name="connsiteX94" fmla="*/ 697706 w 1240631"/>
                <a:gd name="connsiteY94" fmla="*/ 857250 h 1457325"/>
                <a:gd name="connsiteX95" fmla="*/ 702468 w 1240631"/>
                <a:gd name="connsiteY95" fmla="*/ 840582 h 1457325"/>
                <a:gd name="connsiteX96" fmla="*/ 747712 w 1240631"/>
                <a:gd name="connsiteY96" fmla="*/ 800100 h 1457325"/>
                <a:gd name="connsiteX97" fmla="*/ 852487 w 1240631"/>
                <a:gd name="connsiteY97" fmla="*/ 704850 h 1457325"/>
                <a:gd name="connsiteX98" fmla="*/ 964406 w 1240631"/>
                <a:gd name="connsiteY98" fmla="*/ 597694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240631" h="1457325">
                  <a:moveTo>
                    <a:pt x="964406" y="597694"/>
                  </a:moveTo>
                  <a:lnTo>
                    <a:pt x="1092993" y="473869"/>
                  </a:lnTo>
                  <a:lnTo>
                    <a:pt x="1159668" y="407194"/>
                  </a:lnTo>
                  <a:lnTo>
                    <a:pt x="1212056" y="354807"/>
                  </a:lnTo>
                  <a:lnTo>
                    <a:pt x="1226343" y="330994"/>
                  </a:lnTo>
                  <a:lnTo>
                    <a:pt x="1235868" y="307182"/>
                  </a:lnTo>
                  <a:lnTo>
                    <a:pt x="1240631" y="280988"/>
                  </a:lnTo>
                  <a:lnTo>
                    <a:pt x="1235868" y="259557"/>
                  </a:lnTo>
                  <a:lnTo>
                    <a:pt x="1226343" y="235744"/>
                  </a:lnTo>
                  <a:lnTo>
                    <a:pt x="1204912" y="195263"/>
                  </a:lnTo>
                  <a:lnTo>
                    <a:pt x="1176337" y="157163"/>
                  </a:lnTo>
                  <a:lnTo>
                    <a:pt x="1140618" y="119063"/>
                  </a:lnTo>
                  <a:lnTo>
                    <a:pt x="1092993" y="73819"/>
                  </a:lnTo>
                  <a:lnTo>
                    <a:pt x="1031081" y="33338"/>
                  </a:lnTo>
                  <a:lnTo>
                    <a:pt x="995362" y="11907"/>
                  </a:lnTo>
                  <a:lnTo>
                    <a:pt x="969168" y="0"/>
                  </a:lnTo>
                  <a:lnTo>
                    <a:pt x="945356" y="0"/>
                  </a:lnTo>
                  <a:lnTo>
                    <a:pt x="933450" y="7144"/>
                  </a:lnTo>
                  <a:lnTo>
                    <a:pt x="914400" y="28575"/>
                  </a:lnTo>
                  <a:lnTo>
                    <a:pt x="895350" y="66675"/>
                  </a:lnTo>
                  <a:lnTo>
                    <a:pt x="883443" y="97632"/>
                  </a:lnTo>
                  <a:lnTo>
                    <a:pt x="752475" y="157163"/>
                  </a:lnTo>
                  <a:lnTo>
                    <a:pt x="564356" y="238125"/>
                  </a:lnTo>
                  <a:lnTo>
                    <a:pt x="347662" y="321469"/>
                  </a:lnTo>
                  <a:lnTo>
                    <a:pt x="292893" y="340519"/>
                  </a:lnTo>
                  <a:lnTo>
                    <a:pt x="266700" y="342900"/>
                  </a:lnTo>
                  <a:lnTo>
                    <a:pt x="219075" y="338138"/>
                  </a:lnTo>
                  <a:lnTo>
                    <a:pt x="173831" y="326232"/>
                  </a:lnTo>
                  <a:lnTo>
                    <a:pt x="142875" y="309563"/>
                  </a:lnTo>
                  <a:lnTo>
                    <a:pt x="107156" y="285750"/>
                  </a:lnTo>
                  <a:lnTo>
                    <a:pt x="83343" y="259557"/>
                  </a:lnTo>
                  <a:lnTo>
                    <a:pt x="64293" y="233363"/>
                  </a:lnTo>
                  <a:lnTo>
                    <a:pt x="50006" y="221457"/>
                  </a:lnTo>
                  <a:lnTo>
                    <a:pt x="28575" y="211932"/>
                  </a:lnTo>
                  <a:lnTo>
                    <a:pt x="9525" y="216694"/>
                  </a:lnTo>
                  <a:lnTo>
                    <a:pt x="0" y="235744"/>
                  </a:lnTo>
                  <a:lnTo>
                    <a:pt x="0" y="261938"/>
                  </a:lnTo>
                  <a:lnTo>
                    <a:pt x="16668" y="330994"/>
                  </a:lnTo>
                  <a:lnTo>
                    <a:pt x="35718" y="376238"/>
                  </a:lnTo>
                  <a:lnTo>
                    <a:pt x="69056" y="435769"/>
                  </a:lnTo>
                  <a:lnTo>
                    <a:pt x="107156" y="492919"/>
                  </a:lnTo>
                  <a:lnTo>
                    <a:pt x="157162" y="550069"/>
                  </a:lnTo>
                  <a:lnTo>
                    <a:pt x="202406" y="595313"/>
                  </a:lnTo>
                  <a:lnTo>
                    <a:pt x="221456" y="611982"/>
                  </a:lnTo>
                  <a:lnTo>
                    <a:pt x="233362" y="619125"/>
                  </a:lnTo>
                  <a:lnTo>
                    <a:pt x="242887" y="621507"/>
                  </a:lnTo>
                  <a:lnTo>
                    <a:pt x="259556" y="619125"/>
                  </a:lnTo>
                  <a:lnTo>
                    <a:pt x="300037" y="600075"/>
                  </a:lnTo>
                  <a:lnTo>
                    <a:pt x="333375" y="571500"/>
                  </a:lnTo>
                  <a:lnTo>
                    <a:pt x="364331" y="535782"/>
                  </a:lnTo>
                  <a:lnTo>
                    <a:pt x="397668" y="511969"/>
                  </a:lnTo>
                  <a:lnTo>
                    <a:pt x="554831" y="431007"/>
                  </a:lnTo>
                  <a:lnTo>
                    <a:pt x="821531" y="297657"/>
                  </a:lnTo>
                  <a:lnTo>
                    <a:pt x="885825" y="269082"/>
                  </a:lnTo>
                  <a:lnTo>
                    <a:pt x="902493" y="264319"/>
                  </a:lnTo>
                  <a:lnTo>
                    <a:pt x="909637" y="264319"/>
                  </a:lnTo>
                  <a:lnTo>
                    <a:pt x="919162" y="266700"/>
                  </a:lnTo>
                  <a:lnTo>
                    <a:pt x="928687" y="271463"/>
                  </a:lnTo>
                  <a:lnTo>
                    <a:pt x="931068" y="280988"/>
                  </a:lnTo>
                  <a:lnTo>
                    <a:pt x="928687" y="302419"/>
                  </a:lnTo>
                  <a:lnTo>
                    <a:pt x="916781" y="354807"/>
                  </a:lnTo>
                  <a:lnTo>
                    <a:pt x="876300" y="414338"/>
                  </a:lnTo>
                  <a:lnTo>
                    <a:pt x="738187" y="614363"/>
                  </a:lnTo>
                  <a:lnTo>
                    <a:pt x="638175" y="752475"/>
                  </a:lnTo>
                  <a:lnTo>
                    <a:pt x="607218" y="795338"/>
                  </a:lnTo>
                  <a:lnTo>
                    <a:pt x="588168" y="833438"/>
                  </a:lnTo>
                  <a:lnTo>
                    <a:pt x="578643" y="866775"/>
                  </a:lnTo>
                  <a:lnTo>
                    <a:pt x="576262" y="890588"/>
                  </a:lnTo>
                  <a:lnTo>
                    <a:pt x="578643" y="909638"/>
                  </a:lnTo>
                  <a:lnTo>
                    <a:pt x="588168" y="933450"/>
                  </a:lnTo>
                  <a:lnTo>
                    <a:pt x="626268" y="969169"/>
                  </a:lnTo>
                  <a:lnTo>
                    <a:pt x="673893" y="1019175"/>
                  </a:lnTo>
                  <a:lnTo>
                    <a:pt x="709612" y="1059657"/>
                  </a:lnTo>
                  <a:lnTo>
                    <a:pt x="735806" y="1097757"/>
                  </a:lnTo>
                  <a:lnTo>
                    <a:pt x="757237" y="1138238"/>
                  </a:lnTo>
                  <a:lnTo>
                    <a:pt x="771525" y="1176338"/>
                  </a:lnTo>
                  <a:lnTo>
                    <a:pt x="778668" y="1219200"/>
                  </a:lnTo>
                  <a:lnTo>
                    <a:pt x="1052512" y="1457325"/>
                  </a:lnTo>
                  <a:lnTo>
                    <a:pt x="1092993" y="1447800"/>
                  </a:lnTo>
                  <a:lnTo>
                    <a:pt x="1123950" y="1431132"/>
                  </a:lnTo>
                  <a:lnTo>
                    <a:pt x="1138237" y="1416844"/>
                  </a:lnTo>
                  <a:lnTo>
                    <a:pt x="1150143" y="1400175"/>
                  </a:lnTo>
                  <a:lnTo>
                    <a:pt x="1154906" y="1376363"/>
                  </a:lnTo>
                  <a:lnTo>
                    <a:pt x="1154906" y="1359694"/>
                  </a:lnTo>
                  <a:lnTo>
                    <a:pt x="1150143" y="1321594"/>
                  </a:lnTo>
                  <a:lnTo>
                    <a:pt x="1138237" y="1281113"/>
                  </a:lnTo>
                  <a:lnTo>
                    <a:pt x="1119187" y="1245394"/>
                  </a:lnTo>
                  <a:lnTo>
                    <a:pt x="1085850" y="1197769"/>
                  </a:lnTo>
                  <a:lnTo>
                    <a:pt x="1035843" y="1135857"/>
                  </a:lnTo>
                  <a:lnTo>
                    <a:pt x="971550" y="1071563"/>
                  </a:lnTo>
                  <a:lnTo>
                    <a:pt x="892968" y="1004888"/>
                  </a:lnTo>
                  <a:lnTo>
                    <a:pt x="795337" y="931069"/>
                  </a:lnTo>
                  <a:lnTo>
                    <a:pt x="704850" y="866775"/>
                  </a:lnTo>
                  <a:lnTo>
                    <a:pt x="700087" y="862013"/>
                  </a:lnTo>
                  <a:lnTo>
                    <a:pt x="697706" y="857250"/>
                  </a:lnTo>
                  <a:lnTo>
                    <a:pt x="702468" y="840582"/>
                  </a:lnTo>
                  <a:lnTo>
                    <a:pt x="747712" y="800100"/>
                  </a:lnTo>
                  <a:lnTo>
                    <a:pt x="852487" y="704850"/>
                  </a:lnTo>
                  <a:lnTo>
                    <a:pt x="964406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5D6D7807-3B65-47BB-80C4-95C645B6973B}"/>
                </a:ext>
              </a:extLst>
            </p:cNvPr>
            <p:cNvSpPr/>
            <p:nvPr/>
          </p:nvSpPr>
          <p:spPr>
            <a:xfrm>
              <a:off x="4543425" y="2713038"/>
              <a:ext cx="2447925" cy="1358900"/>
            </a:xfrm>
            <a:custGeom>
              <a:avLst/>
              <a:gdLst>
                <a:gd name="connsiteX0" fmla="*/ 642938 w 2447925"/>
                <a:gd name="connsiteY0" fmla="*/ 345281 h 1359694"/>
                <a:gd name="connsiteX1" fmla="*/ 290513 w 2447925"/>
                <a:gd name="connsiteY1" fmla="*/ 383381 h 1359694"/>
                <a:gd name="connsiteX2" fmla="*/ 59531 w 2447925"/>
                <a:gd name="connsiteY2" fmla="*/ 407194 h 1359694"/>
                <a:gd name="connsiteX3" fmla="*/ 0 w 2447925"/>
                <a:gd name="connsiteY3" fmla="*/ 228600 h 1359694"/>
                <a:gd name="connsiteX4" fmla="*/ 78581 w 2447925"/>
                <a:gd name="connsiteY4" fmla="*/ 223837 h 1359694"/>
                <a:gd name="connsiteX5" fmla="*/ 142875 w 2447925"/>
                <a:gd name="connsiteY5" fmla="*/ 223837 h 1359694"/>
                <a:gd name="connsiteX6" fmla="*/ 292894 w 2447925"/>
                <a:gd name="connsiteY6" fmla="*/ 214312 h 1359694"/>
                <a:gd name="connsiteX7" fmla="*/ 438150 w 2447925"/>
                <a:gd name="connsiteY7" fmla="*/ 202406 h 1359694"/>
                <a:gd name="connsiteX8" fmla="*/ 657225 w 2447925"/>
                <a:gd name="connsiteY8" fmla="*/ 176212 h 1359694"/>
                <a:gd name="connsiteX9" fmla="*/ 850106 w 2447925"/>
                <a:gd name="connsiteY9" fmla="*/ 150019 h 1359694"/>
                <a:gd name="connsiteX10" fmla="*/ 981075 w 2447925"/>
                <a:gd name="connsiteY10" fmla="*/ 130969 h 1359694"/>
                <a:gd name="connsiteX11" fmla="*/ 1178719 w 2447925"/>
                <a:gd name="connsiteY11" fmla="*/ 114300 h 1359694"/>
                <a:gd name="connsiteX12" fmla="*/ 1562100 w 2447925"/>
                <a:gd name="connsiteY12" fmla="*/ 71437 h 1359694"/>
                <a:gd name="connsiteX13" fmla="*/ 1843088 w 2447925"/>
                <a:gd name="connsiteY13" fmla="*/ 40481 h 1359694"/>
                <a:gd name="connsiteX14" fmla="*/ 2007394 w 2447925"/>
                <a:gd name="connsiteY14" fmla="*/ 19050 h 1359694"/>
                <a:gd name="connsiteX15" fmla="*/ 2059781 w 2447925"/>
                <a:gd name="connsiteY15" fmla="*/ 2381 h 1359694"/>
                <a:gd name="connsiteX16" fmla="*/ 2066925 w 2447925"/>
                <a:gd name="connsiteY16" fmla="*/ 0 h 1359694"/>
                <a:gd name="connsiteX17" fmla="*/ 2076450 w 2447925"/>
                <a:gd name="connsiteY17" fmla="*/ 0 h 1359694"/>
                <a:gd name="connsiteX18" fmla="*/ 2095500 w 2447925"/>
                <a:gd name="connsiteY18" fmla="*/ 4762 h 1359694"/>
                <a:gd name="connsiteX19" fmla="*/ 2171700 w 2447925"/>
                <a:gd name="connsiteY19" fmla="*/ 38100 h 1359694"/>
                <a:gd name="connsiteX20" fmla="*/ 2259806 w 2447925"/>
                <a:gd name="connsiteY20" fmla="*/ 78581 h 1359694"/>
                <a:gd name="connsiteX21" fmla="*/ 2338388 w 2447925"/>
                <a:gd name="connsiteY21" fmla="*/ 116681 h 1359694"/>
                <a:gd name="connsiteX22" fmla="*/ 2390775 w 2447925"/>
                <a:gd name="connsiteY22" fmla="*/ 145256 h 1359694"/>
                <a:gd name="connsiteX23" fmla="*/ 2421731 w 2447925"/>
                <a:gd name="connsiteY23" fmla="*/ 164306 h 1359694"/>
                <a:gd name="connsiteX24" fmla="*/ 2431256 w 2447925"/>
                <a:gd name="connsiteY24" fmla="*/ 173831 h 1359694"/>
                <a:gd name="connsiteX25" fmla="*/ 2438400 w 2447925"/>
                <a:gd name="connsiteY25" fmla="*/ 183356 h 1359694"/>
                <a:gd name="connsiteX26" fmla="*/ 2447925 w 2447925"/>
                <a:gd name="connsiteY26" fmla="*/ 200025 h 1359694"/>
                <a:gd name="connsiteX27" fmla="*/ 2447925 w 2447925"/>
                <a:gd name="connsiteY27" fmla="*/ 211931 h 1359694"/>
                <a:gd name="connsiteX28" fmla="*/ 2445544 w 2447925"/>
                <a:gd name="connsiteY28" fmla="*/ 238125 h 1359694"/>
                <a:gd name="connsiteX29" fmla="*/ 2431256 w 2447925"/>
                <a:gd name="connsiteY29" fmla="*/ 264319 h 1359694"/>
                <a:gd name="connsiteX30" fmla="*/ 2405063 w 2447925"/>
                <a:gd name="connsiteY30" fmla="*/ 292894 h 1359694"/>
                <a:gd name="connsiteX31" fmla="*/ 2371725 w 2447925"/>
                <a:gd name="connsiteY31" fmla="*/ 321469 h 1359694"/>
                <a:gd name="connsiteX32" fmla="*/ 2319338 w 2447925"/>
                <a:gd name="connsiteY32" fmla="*/ 402431 h 1359694"/>
                <a:gd name="connsiteX33" fmla="*/ 2240756 w 2447925"/>
                <a:gd name="connsiteY33" fmla="*/ 671512 h 1359694"/>
                <a:gd name="connsiteX34" fmla="*/ 2100263 w 2447925"/>
                <a:gd name="connsiteY34" fmla="*/ 1157287 h 1359694"/>
                <a:gd name="connsiteX35" fmla="*/ 2069306 w 2447925"/>
                <a:gd name="connsiteY35" fmla="*/ 1257300 h 1359694"/>
                <a:gd name="connsiteX36" fmla="*/ 2019300 w 2447925"/>
                <a:gd name="connsiteY36" fmla="*/ 1343025 h 1359694"/>
                <a:gd name="connsiteX37" fmla="*/ 2009775 w 2447925"/>
                <a:gd name="connsiteY37" fmla="*/ 1357312 h 1359694"/>
                <a:gd name="connsiteX38" fmla="*/ 1997869 w 2447925"/>
                <a:gd name="connsiteY38" fmla="*/ 1359694 h 1359694"/>
                <a:gd name="connsiteX39" fmla="*/ 1978819 w 2447925"/>
                <a:gd name="connsiteY39" fmla="*/ 1354931 h 1359694"/>
                <a:gd name="connsiteX40" fmla="*/ 1940719 w 2447925"/>
                <a:gd name="connsiteY40" fmla="*/ 1347787 h 1359694"/>
                <a:gd name="connsiteX41" fmla="*/ 1874044 w 2447925"/>
                <a:gd name="connsiteY41" fmla="*/ 1133475 h 1359694"/>
                <a:gd name="connsiteX42" fmla="*/ 1943100 w 2447925"/>
                <a:gd name="connsiteY42" fmla="*/ 733425 h 1359694"/>
                <a:gd name="connsiteX43" fmla="*/ 1978819 w 2447925"/>
                <a:gd name="connsiteY43" fmla="*/ 671512 h 1359694"/>
                <a:gd name="connsiteX44" fmla="*/ 2005013 w 2447925"/>
                <a:gd name="connsiteY44" fmla="*/ 495300 h 1359694"/>
                <a:gd name="connsiteX45" fmla="*/ 2031206 w 2447925"/>
                <a:gd name="connsiteY45" fmla="*/ 321469 h 1359694"/>
                <a:gd name="connsiteX46" fmla="*/ 2031206 w 2447925"/>
                <a:gd name="connsiteY46" fmla="*/ 290512 h 1359694"/>
                <a:gd name="connsiteX47" fmla="*/ 2026444 w 2447925"/>
                <a:gd name="connsiteY47" fmla="*/ 261937 h 1359694"/>
                <a:gd name="connsiteX48" fmla="*/ 2019300 w 2447925"/>
                <a:gd name="connsiteY48" fmla="*/ 245269 h 1359694"/>
                <a:gd name="connsiteX49" fmla="*/ 2009775 w 2447925"/>
                <a:gd name="connsiteY49" fmla="*/ 233362 h 1359694"/>
                <a:gd name="connsiteX50" fmla="*/ 1990725 w 2447925"/>
                <a:gd name="connsiteY50" fmla="*/ 226219 h 1359694"/>
                <a:gd name="connsiteX51" fmla="*/ 1964531 w 2447925"/>
                <a:gd name="connsiteY51" fmla="*/ 223837 h 1359694"/>
                <a:gd name="connsiteX52" fmla="*/ 1814513 w 2447925"/>
                <a:gd name="connsiteY52" fmla="*/ 235744 h 1359694"/>
                <a:gd name="connsiteX53" fmla="*/ 1447800 w 2447925"/>
                <a:gd name="connsiteY53" fmla="*/ 269081 h 1359694"/>
                <a:gd name="connsiteX54" fmla="*/ 912019 w 2447925"/>
                <a:gd name="connsiteY54" fmla="*/ 316706 h 1359694"/>
                <a:gd name="connsiteX55" fmla="*/ 642938 w 2447925"/>
                <a:gd name="connsiteY55" fmla="*/ 3452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47925" h="1359694">
                  <a:moveTo>
                    <a:pt x="642938" y="345281"/>
                  </a:moveTo>
                  <a:lnTo>
                    <a:pt x="290513" y="383381"/>
                  </a:lnTo>
                  <a:lnTo>
                    <a:pt x="59531" y="407194"/>
                  </a:lnTo>
                  <a:lnTo>
                    <a:pt x="0" y="228600"/>
                  </a:lnTo>
                  <a:lnTo>
                    <a:pt x="78581" y="223837"/>
                  </a:lnTo>
                  <a:lnTo>
                    <a:pt x="142875" y="223837"/>
                  </a:lnTo>
                  <a:lnTo>
                    <a:pt x="292894" y="214312"/>
                  </a:lnTo>
                  <a:lnTo>
                    <a:pt x="438150" y="202406"/>
                  </a:lnTo>
                  <a:lnTo>
                    <a:pt x="657225" y="176212"/>
                  </a:lnTo>
                  <a:lnTo>
                    <a:pt x="850106" y="150019"/>
                  </a:lnTo>
                  <a:lnTo>
                    <a:pt x="981075" y="130969"/>
                  </a:lnTo>
                  <a:lnTo>
                    <a:pt x="1178719" y="114300"/>
                  </a:lnTo>
                  <a:lnTo>
                    <a:pt x="1562100" y="71437"/>
                  </a:lnTo>
                  <a:lnTo>
                    <a:pt x="1843088" y="40481"/>
                  </a:lnTo>
                  <a:lnTo>
                    <a:pt x="2007394" y="19050"/>
                  </a:lnTo>
                  <a:lnTo>
                    <a:pt x="2059781" y="2381"/>
                  </a:lnTo>
                  <a:lnTo>
                    <a:pt x="2066925" y="0"/>
                  </a:lnTo>
                  <a:lnTo>
                    <a:pt x="2076450" y="0"/>
                  </a:lnTo>
                  <a:lnTo>
                    <a:pt x="2095500" y="4762"/>
                  </a:lnTo>
                  <a:lnTo>
                    <a:pt x="2171700" y="38100"/>
                  </a:lnTo>
                  <a:lnTo>
                    <a:pt x="2259806" y="78581"/>
                  </a:lnTo>
                  <a:lnTo>
                    <a:pt x="2338388" y="116681"/>
                  </a:lnTo>
                  <a:lnTo>
                    <a:pt x="2390775" y="145256"/>
                  </a:lnTo>
                  <a:lnTo>
                    <a:pt x="2421731" y="164306"/>
                  </a:lnTo>
                  <a:lnTo>
                    <a:pt x="2431256" y="173831"/>
                  </a:lnTo>
                  <a:lnTo>
                    <a:pt x="2438400" y="183356"/>
                  </a:lnTo>
                  <a:lnTo>
                    <a:pt x="2447925" y="200025"/>
                  </a:lnTo>
                  <a:lnTo>
                    <a:pt x="2447925" y="211931"/>
                  </a:lnTo>
                  <a:lnTo>
                    <a:pt x="2445544" y="238125"/>
                  </a:lnTo>
                  <a:lnTo>
                    <a:pt x="2431256" y="264319"/>
                  </a:lnTo>
                  <a:lnTo>
                    <a:pt x="2405063" y="292894"/>
                  </a:lnTo>
                  <a:lnTo>
                    <a:pt x="2371725" y="321469"/>
                  </a:lnTo>
                  <a:lnTo>
                    <a:pt x="2319338" y="402431"/>
                  </a:lnTo>
                  <a:lnTo>
                    <a:pt x="2240756" y="671512"/>
                  </a:lnTo>
                  <a:lnTo>
                    <a:pt x="2100263" y="1157287"/>
                  </a:lnTo>
                  <a:lnTo>
                    <a:pt x="2069306" y="1257300"/>
                  </a:lnTo>
                  <a:lnTo>
                    <a:pt x="2019300" y="1343025"/>
                  </a:lnTo>
                  <a:lnTo>
                    <a:pt x="2009775" y="1357312"/>
                  </a:lnTo>
                  <a:lnTo>
                    <a:pt x="1997869" y="1359694"/>
                  </a:lnTo>
                  <a:lnTo>
                    <a:pt x="1978819" y="1354931"/>
                  </a:lnTo>
                  <a:lnTo>
                    <a:pt x="1940719" y="1347787"/>
                  </a:lnTo>
                  <a:lnTo>
                    <a:pt x="1874044" y="1133475"/>
                  </a:lnTo>
                  <a:lnTo>
                    <a:pt x="1943100" y="733425"/>
                  </a:lnTo>
                  <a:lnTo>
                    <a:pt x="1978819" y="671512"/>
                  </a:lnTo>
                  <a:lnTo>
                    <a:pt x="2005013" y="495300"/>
                  </a:lnTo>
                  <a:lnTo>
                    <a:pt x="2031206" y="321469"/>
                  </a:lnTo>
                  <a:lnTo>
                    <a:pt x="2031206" y="290512"/>
                  </a:lnTo>
                  <a:lnTo>
                    <a:pt x="2026444" y="261937"/>
                  </a:lnTo>
                  <a:lnTo>
                    <a:pt x="2019300" y="245269"/>
                  </a:lnTo>
                  <a:lnTo>
                    <a:pt x="2009775" y="233362"/>
                  </a:lnTo>
                  <a:lnTo>
                    <a:pt x="1990725" y="226219"/>
                  </a:lnTo>
                  <a:lnTo>
                    <a:pt x="1964531" y="223837"/>
                  </a:lnTo>
                  <a:lnTo>
                    <a:pt x="1814513" y="235744"/>
                  </a:lnTo>
                  <a:lnTo>
                    <a:pt x="1447800" y="269081"/>
                  </a:lnTo>
                  <a:lnTo>
                    <a:pt x="912019" y="316706"/>
                  </a:lnTo>
                  <a:lnTo>
                    <a:pt x="642938" y="345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6">
              <a:extLst>
                <a:ext uri="{FF2B5EF4-FFF2-40B4-BE49-F238E27FC236}">
                  <a16:creationId xmlns:a16="http://schemas.microsoft.com/office/drawing/2014/main" id="{E85D92C8-31D7-48C3-8EE7-A2C9B618308D}"/>
                </a:ext>
              </a:extLst>
            </p:cNvPr>
            <p:cNvSpPr/>
            <p:nvPr/>
          </p:nvSpPr>
          <p:spPr>
            <a:xfrm>
              <a:off x="4703763" y="3290888"/>
              <a:ext cx="1878012" cy="339725"/>
            </a:xfrm>
            <a:custGeom>
              <a:avLst/>
              <a:gdLst>
                <a:gd name="connsiteX0" fmla="*/ 316706 w 1878806"/>
                <a:gd name="connsiteY0" fmla="*/ 147637 h 340518"/>
                <a:gd name="connsiteX1" fmla="*/ 826294 w 1878806"/>
                <a:gd name="connsiteY1" fmla="*/ 85725 h 340518"/>
                <a:gd name="connsiteX2" fmla="*/ 1019175 w 1878806"/>
                <a:gd name="connsiteY2" fmla="*/ 71437 h 340518"/>
                <a:gd name="connsiteX3" fmla="*/ 1285875 w 1878806"/>
                <a:gd name="connsiteY3" fmla="*/ 33337 h 340518"/>
                <a:gd name="connsiteX4" fmla="*/ 1524000 w 1878806"/>
                <a:gd name="connsiteY4" fmla="*/ 0 h 340518"/>
                <a:gd name="connsiteX5" fmla="*/ 1557337 w 1878806"/>
                <a:gd name="connsiteY5" fmla="*/ 0 h 340518"/>
                <a:gd name="connsiteX6" fmla="*/ 1607344 w 1878806"/>
                <a:gd name="connsiteY6" fmla="*/ 4762 h 340518"/>
                <a:gd name="connsiteX7" fmla="*/ 1683544 w 1878806"/>
                <a:gd name="connsiteY7" fmla="*/ 16668 h 340518"/>
                <a:gd name="connsiteX8" fmla="*/ 1743075 w 1878806"/>
                <a:gd name="connsiteY8" fmla="*/ 33337 h 340518"/>
                <a:gd name="connsiteX9" fmla="*/ 1878806 w 1878806"/>
                <a:gd name="connsiteY9" fmla="*/ 92868 h 340518"/>
                <a:gd name="connsiteX10" fmla="*/ 1854994 w 1878806"/>
                <a:gd name="connsiteY10" fmla="*/ 166687 h 340518"/>
                <a:gd name="connsiteX11" fmla="*/ 1659731 w 1878806"/>
                <a:gd name="connsiteY11" fmla="*/ 207168 h 340518"/>
                <a:gd name="connsiteX12" fmla="*/ 1576387 w 1878806"/>
                <a:gd name="connsiteY12" fmla="*/ 226218 h 340518"/>
                <a:gd name="connsiteX13" fmla="*/ 1471612 w 1878806"/>
                <a:gd name="connsiteY13" fmla="*/ 230981 h 340518"/>
                <a:gd name="connsiteX14" fmla="*/ 1309687 w 1878806"/>
                <a:gd name="connsiteY14" fmla="*/ 240506 h 340518"/>
                <a:gd name="connsiteX15" fmla="*/ 1085850 w 1878806"/>
                <a:gd name="connsiteY15" fmla="*/ 245268 h 340518"/>
                <a:gd name="connsiteX16" fmla="*/ 1016794 w 1878806"/>
                <a:gd name="connsiteY16" fmla="*/ 242887 h 340518"/>
                <a:gd name="connsiteX17" fmla="*/ 819150 w 1878806"/>
                <a:gd name="connsiteY17" fmla="*/ 269081 h 340518"/>
                <a:gd name="connsiteX18" fmla="*/ 516731 w 1878806"/>
                <a:gd name="connsiteY18" fmla="*/ 295275 h 340518"/>
                <a:gd name="connsiteX19" fmla="*/ 11906 w 1878806"/>
                <a:gd name="connsiteY19" fmla="*/ 340518 h 340518"/>
                <a:gd name="connsiteX20" fmla="*/ 0 w 1878806"/>
                <a:gd name="connsiteY20" fmla="*/ 188118 h 340518"/>
                <a:gd name="connsiteX21" fmla="*/ 316706 w 1878806"/>
                <a:gd name="connsiteY21" fmla="*/ 147637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78806" h="340518">
                  <a:moveTo>
                    <a:pt x="316706" y="147637"/>
                  </a:moveTo>
                  <a:lnTo>
                    <a:pt x="826294" y="85725"/>
                  </a:lnTo>
                  <a:lnTo>
                    <a:pt x="1019175" y="71437"/>
                  </a:lnTo>
                  <a:lnTo>
                    <a:pt x="1285875" y="33337"/>
                  </a:lnTo>
                  <a:lnTo>
                    <a:pt x="1524000" y="0"/>
                  </a:lnTo>
                  <a:lnTo>
                    <a:pt x="1557337" y="0"/>
                  </a:lnTo>
                  <a:lnTo>
                    <a:pt x="1607344" y="4762"/>
                  </a:lnTo>
                  <a:lnTo>
                    <a:pt x="1683544" y="16668"/>
                  </a:lnTo>
                  <a:lnTo>
                    <a:pt x="1743075" y="33337"/>
                  </a:lnTo>
                  <a:lnTo>
                    <a:pt x="1878806" y="92868"/>
                  </a:lnTo>
                  <a:lnTo>
                    <a:pt x="1854994" y="166687"/>
                  </a:lnTo>
                  <a:lnTo>
                    <a:pt x="1659731" y="207168"/>
                  </a:lnTo>
                  <a:lnTo>
                    <a:pt x="1576387" y="226218"/>
                  </a:lnTo>
                  <a:lnTo>
                    <a:pt x="1471612" y="230981"/>
                  </a:lnTo>
                  <a:lnTo>
                    <a:pt x="1309687" y="240506"/>
                  </a:lnTo>
                  <a:lnTo>
                    <a:pt x="1085850" y="245268"/>
                  </a:lnTo>
                  <a:lnTo>
                    <a:pt x="1016794" y="242887"/>
                  </a:lnTo>
                  <a:lnTo>
                    <a:pt x="819150" y="269081"/>
                  </a:lnTo>
                  <a:lnTo>
                    <a:pt x="516731" y="295275"/>
                  </a:lnTo>
                  <a:lnTo>
                    <a:pt x="11906" y="340518"/>
                  </a:lnTo>
                  <a:lnTo>
                    <a:pt x="0" y="188118"/>
                  </a:lnTo>
                  <a:lnTo>
                    <a:pt x="316706" y="1476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7">
              <a:extLst>
                <a:ext uri="{FF2B5EF4-FFF2-40B4-BE49-F238E27FC236}">
                  <a16:creationId xmlns:a16="http://schemas.microsoft.com/office/drawing/2014/main" id="{1ECCDB32-9B14-4AB1-91AB-B669F37E8E44}"/>
                </a:ext>
              </a:extLst>
            </p:cNvPr>
            <p:cNvSpPr/>
            <p:nvPr/>
          </p:nvSpPr>
          <p:spPr>
            <a:xfrm>
              <a:off x="4756150" y="3846513"/>
              <a:ext cx="1749425" cy="315912"/>
            </a:xfrm>
            <a:custGeom>
              <a:avLst/>
              <a:gdLst>
                <a:gd name="connsiteX0" fmla="*/ 476250 w 1750219"/>
                <a:gd name="connsiteY0" fmla="*/ 107156 h 316706"/>
                <a:gd name="connsiteX1" fmla="*/ 766763 w 1750219"/>
                <a:gd name="connsiteY1" fmla="*/ 69056 h 316706"/>
                <a:gd name="connsiteX2" fmla="*/ 1047750 w 1750219"/>
                <a:gd name="connsiteY2" fmla="*/ 45244 h 316706"/>
                <a:gd name="connsiteX3" fmla="*/ 1276350 w 1750219"/>
                <a:gd name="connsiteY3" fmla="*/ 28575 h 316706"/>
                <a:gd name="connsiteX4" fmla="*/ 1540669 w 1750219"/>
                <a:gd name="connsiteY4" fmla="*/ 11906 h 316706"/>
                <a:gd name="connsiteX5" fmla="*/ 1724025 w 1750219"/>
                <a:gd name="connsiteY5" fmla="*/ 0 h 316706"/>
                <a:gd name="connsiteX6" fmla="*/ 1750219 w 1750219"/>
                <a:gd name="connsiteY6" fmla="*/ 216694 h 316706"/>
                <a:gd name="connsiteX7" fmla="*/ 1726407 w 1750219"/>
                <a:gd name="connsiteY7" fmla="*/ 214312 h 316706"/>
                <a:gd name="connsiteX8" fmla="*/ 1678782 w 1750219"/>
                <a:gd name="connsiteY8" fmla="*/ 207169 h 316706"/>
                <a:gd name="connsiteX9" fmla="*/ 1626394 w 1750219"/>
                <a:gd name="connsiteY9" fmla="*/ 204787 h 316706"/>
                <a:gd name="connsiteX10" fmla="*/ 1507332 w 1750219"/>
                <a:gd name="connsiteY10" fmla="*/ 204787 h 316706"/>
                <a:gd name="connsiteX11" fmla="*/ 1264444 w 1750219"/>
                <a:gd name="connsiteY11" fmla="*/ 204787 h 316706"/>
                <a:gd name="connsiteX12" fmla="*/ 1054894 w 1750219"/>
                <a:gd name="connsiteY12" fmla="*/ 202406 h 316706"/>
                <a:gd name="connsiteX13" fmla="*/ 969169 w 1750219"/>
                <a:gd name="connsiteY13" fmla="*/ 207169 h 316706"/>
                <a:gd name="connsiteX14" fmla="*/ 769144 w 1750219"/>
                <a:gd name="connsiteY14" fmla="*/ 252412 h 316706"/>
                <a:gd name="connsiteX15" fmla="*/ 673894 w 1750219"/>
                <a:gd name="connsiteY15" fmla="*/ 250031 h 316706"/>
                <a:gd name="connsiteX16" fmla="*/ 545307 w 1750219"/>
                <a:gd name="connsiteY16" fmla="*/ 261937 h 316706"/>
                <a:gd name="connsiteX17" fmla="*/ 459582 w 1750219"/>
                <a:gd name="connsiteY17" fmla="*/ 271462 h 316706"/>
                <a:gd name="connsiteX18" fmla="*/ 292894 w 1750219"/>
                <a:gd name="connsiteY18" fmla="*/ 300037 h 316706"/>
                <a:gd name="connsiteX19" fmla="*/ 219075 w 1750219"/>
                <a:gd name="connsiteY19" fmla="*/ 314325 h 316706"/>
                <a:gd name="connsiteX20" fmla="*/ 107157 w 1750219"/>
                <a:gd name="connsiteY20" fmla="*/ 316706 h 316706"/>
                <a:gd name="connsiteX21" fmla="*/ 2382 w 1750219"/>
                <a:gd name="connsiteY21" fmla="*/ 316706 h 316706"/>
                <a:gd name="connsiteX22" fmla="*/ 0 w 1750219"/>
                <a:gd name="connsiteY22" fmla="*/ 169069 h 316706"/>
                <a:gd name="connsiteX23" fmla="*/ 254794 w 1750219"/>
                <a:gd name="connsiteY23" fmla="*/ 135731 h 316706"/>
                <a:gd name="connsiteX24" fmla="*/ 476250 w 1750219"/>
                <a:gd name="connsiteY24" fmla="*/ 10715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0219" h="316706">
                  <a:moveTo>
                    <a:pt x="476250" y="107156"/>
                  </a:moveTo>
                  <a:lnTo>
                    <a:pt x="766763" y="69056"/>
                  </a:lnTo>
                  <a:lnTo>
                    <a:pt x="1047750" y="45244"/>
                  </a:lnTo>
                  <a:lnTo>
                    <a:pt x="1276350" y="28575"/>
                  </a:lnTo>
                  <a:lnTo>
                    <a:pt x="1540669" y="11906"/>
                  </a:lnTo>
                  <a:lnTo>
                    <a:pt x="1724025" y="0"/>
                  </a:lnTo>
                  <a:lnTo>
                    <a:pt x="1750219" y="216694"/>
                  </a:lnTo>
                  <a:lnTo>
                    <a:pt x="1726407" y="214312"/>
                  </a:lnTo>
                  <a:lnTo>
                    <a:pt x="1678782" y="207169"/>
                  </a:lnTo>
                  <a:lnTo>
                    <a:pt x="1626394" y="204787"/>
                  </a:lnTo>
                  <a:lnTo>
                    <a:pt x="1507332" y="204787"/>
                  </a:lnTo>
                  <a:lnTo>
                    <a:pt x="1264444" y="204787"/>
                  </a:lnTo>
                  <a:lnTo>
                    <a:pt x="1054894" y="202406"/>
                  </a:lnTo>
                  <a:lnTo>
                    <a:pt x="969169" y="207169"/>
                  </a:lnTo>
                  <a:lnTo>
                    <a:pt x="769144" y="252412"/>
                  </a:lnTo>
                  <a:lnTo>
                    <a:pt x="673894" y="250031"/>
                  </a:lnTo>
                  <a:lnTo>
                    <a:pt x="545307" y="261937"/>
                  </a:lnTo>
                  <a:lnTo>
                    <a:pt x="459582" y="271462"/>
                  </a:lnTo>
                  <a:lnTo>
                    <a:pt x="292894" y="300037"/>
                  </a:lnTo>
                  <a:lnTo>
                    <a:pt x="219075" y="314325"/>
                  </a:lnTo>
                  <a:lnTo>
                    <a:pt x="107157" y="316706"/>
                  </a:lnTo>
                  <a:lnTo>
                    <a:pt x="2382" y="316706"/>
                  </a:lnTo>
                  <a:lnTo>
                    <a:pt x="0" y="169069"/>
                  </a:lnTo>
                  <a:lnTo>
                    <a:pt x="254794" y="135731"/>
                  </a:lnTo>
                  <a:lnTo>
                    <a:pt x="476250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E7176F0D-2DB7-4CF8-BF60-8AB64D48EBF4}"/>
                </a:ext>
              </a:extLst>
            </p:cNvPr>
            <p:cNvSpPr/>
            <p:nvPr/>
          </p:nvSpPr>
          <p:spPr>
            <a:xfrm>
              <a:off x="3927475" y="4452938"/>
              <a:ext cx="3402013" cy="479425"/>
            </a:xfrm>
            <a:custGeom>
              <a:avLst/>
              <a:gdLst>
                <a:gd name="connsiteX0" fmla="*/ 1119158 w 3402354"/>
                <a:gd name="connsiteY0" fmla="*/ 173904 h 479639"/>
                <a:gd name="connsiteX1" fmla="*/ 1601603 w 3402354"/>
                <a:gd name="connsiteY1" fmla="*/ 106586 h 479639"/>
                <a:gd name="connsiteX2" fmla="*/ 1800751 w 3402354"/>
                <a:gd name="connsiteY2" fmla="*/ 89757 h 479639"/>
                <a:gd name="connsiteX3" fmla="*/ 2215877 w 3402354"/>
                <a:gd name="connsiteY3" fmla="*/ 84147 h 479639"/>
                <a:gd name="connsiteX4" fmla="*/ 2631004 w 3402354"/>
                <a:gd name="connsiteY4" fmla="*/ 72928 h 479639"/>
                <a:gd name="connsiteX5" fmla="*/ 2774054 w 3402354"/>
                <a:gd name="connsiteY5" fmla="*/ 67318 h 479639"/>
                <a:gd name="connsiteX6" fmla="*/ 2810518 w 3402354"/>
                <a:gd name="connsiteY6" fmla="*/ 64513 h 479639"/>
                <a:gd name="connsiteX7" fmla="*/ 2872226 w 3402354"/>
                <a:gd name="connsiteY7" fmla="*/ 36464 h 479639"/>
                <a:gd name="connsiteX8" fmla="*/ 2956373 w 3402354"/>
                <a:gd name="connsiteY8" fmla="*/ 5610 h 479639"/>
                <a:gd name="connsiteX9" fmla="*/ 2990032 w 3402354"/>
                <a:gd name="connsiteY9" fmla="*/ 0 h 479639"/>
                <a:gd name="connsiteX10" fmla="*/ 3018081 w 3402354"/>
                <a:gd name="connsiteY10" fmla="*/ 5610 h 479639"/>
                <a:gd name="connsiteX11" fmla="*/ 3091009 w 3402354"/>
                <a:gd name="connsiteY11" fmla="*/ 25244 h 479639"/>
                <a:gd name="connsiteX12" fmla="*/ 3169546 w 3402354"/>
                <a:gd name="connsiteY12" fmla="*/ 53293 h 479639"/>
                <a:gd name="connsiteX13" fmla="*/ 3228449 w 3402354"/>
                <a:gd name="connsiteY13" fmla="*/ 81342 h 479639"/>
                <a:gd name="connsiteX14" fmla="*/ 3290157 w 3402354"/>
                <a:gd name="connsiteY14" fmla="*/ 112196 h 479639"/>
                <a:gd name="connsiteX15" fmla="*/ 3363085 w 3402354"/>
                <a:gd name="connsiteY15" fmla="*/ 159880 h 479639"/>
                <a:gd name="connsiteX16" fmla="*/ 3382719 w 3402354"/>
                <a:gd name="connsiteY16" fmla="*/ 176709 h 479639"/>
                <a:gd name="connsiteX17" fmla="*/ 3391134 w 3402354"/>
                <a:gd name="connsiteY17" fmla="*/ 193539 h 479639"/>
                <a:gd name="connsiteX18" fmla="*/ 3399549 w 3402354"/>
                <a:gd name="connsiteY18" fmla="*/ 235612 h 479639"/>
                <a:gd name="connsiteX19" fmla="*/ 3402354 w 3402354"/>
                <a:gd name="connsiteY19" fmla="*/ 266466 h 479639"/>
                <a:gd name="connsiteX20" fmla="*/ 3393939 w 3402354"/>
                <a:gd name="connsiteY20" fmla="*/ 288905 h 479639"/>
                <a:gd name="connsiteX21" fmla="*/ 3374304 w 3402354"/>
                <a:gd name="connsiteY21" fmla="*/ 308540 h 479639"/>
                <a:gd name="connsiteX22" fmla="*/ 3346255 w 3402354"/>
                <a:gd name="connsiteY22" fmla="*/ 314150 h 479639"/>
                <a:gd name="connsiteX23" fmla="*/ 3306987 w 3402354"/>
                <a:gd name="connsiteY23" fmla="*/ 314150 h 479639"/>
                <a:gd name="connsiteX24" fmla="*/ 3172351 w 3402354"/>
                <a:gd name="connsiteY24" fmla="*/ 302930 h 479639"/>
                <a:gd name="connsiteX25" fmla="*/ 2967593 w 3402354"/>
                <a:gd name="connsiteY25" fmla="*/ 291710 h 479639"/>
                <a:gd name="connsiteX26" fmla="*/ 2751615 w 3402354"/>
                <a:gd name="connsiteY26" fmla="*/ 286101 h 479639"/>
                <a:gd name="connsiteX27" fmla="*/ 2381367 w 3402354"/>
                <a:gd name="connsiteY27" fmla="*/ 277686 h 479639"/>
                <a:gd name="connsiteX28" fmla="*/ 2053193 w 3402354"/>
                <a:gd name="connsiteY28" fmla="*/ 280491 h 479639"/>
                <a:gd name="connsiteX29" fmla="*/ 1800751 w 3402354"/>
                <a:gd name="connsiteY29" fmla="*/ 291710 h 479639"/>
                <a:gd name="connsiteX30" fmla="*/ 1531480 w 3402354"/>
                <a:gd name="connsiteY30" fmla="*/ 319759 h 479639"/>
                <a:gd name="connsiteX31" fmla="*/ 1208915 w 3402354"/>
                <a:gd name="connsiteY31" fmla="*/ 356223 h 479639"/>
                <a:gd name="connsiteX32" fmla="*/ 855497 w 3402354"/>
                <a:gd name="connsiteY32" fmla="*/ 403907 h 479639"/>
                <a:gd name="connsiteX33" fmla="*/ 603055 w 3402354"/>
                <a:gd name="connsiteY33" fmla="*/ 443175 h 479639"/>
                <a:gd name="connsiteX34" fmla="*/ 589031 w 3402354"/>
                <a:gd name="connsiteY34" fmla="*/ 448785 h 479639"/>
                <a:gd name="connsiteX35" fmla="*/ 558177 w 3402354"/>
                <a:gd name="connsiteY35" fmla="*/ 465615 h 479639"/>
                <a:gd name="connsiteX36" fmla="*/ 527323 w 3402354"/>
                <a:gd name="connsiteY36" fmla="*/ 476834 h 479639"/>
                <a:gd name="connsiteX37" fmla="*/ 507688 w 3402354"/>
                <a:gd name="connsiteY37" fmla="*/ 479639 h 479639"/>
                <a:gd name="connsiteX38" fmla="*/ 465615 w 3402354"/>
                <a:gd name="connsiteY38" fmla="*/ 479639 h 479639"/>
                <a:gd name="connsiteX39" fmla="*/ 417931 w 3402354"/>
                <a:gd name="connsiteY39" fmla="*/ 468420 h 479639"/>
                <a:gd name="connsiteX40" fmla="*/ 353419 w 3402354"/>
                <a:gd name="connsiteY40" fmla="*/ 443175 h 479639"/>
                <a:gd name="connsiteX41" fmla="*/ 235612 w 3402354"/>
                <a:gd name="connsiteY41" fmla="*/ 375858 h 479639"/>
                <a:gd name="connsiteX42" fmla="*/ 120611 w 3402354"/>
                <a:gd name="connsiteY42" fmla="*/ 297320 h 479639"/>
                <a:gd name="connsiteX43" fmla="*/ 39269 w 3402354"/>
                <a:gd name="connsiteY43" fmla="*/ 230002 h 479639"/>
                <a:gd name="connsiteX44" fmla="*/ 11220 w 3402354"/>
                <a:gd name="connsiteY44" fmla="*/ 207563 h 479639"/>
                <a:gd name="connsiteX45" fmla="*/ 5610 w 3402354"/>
                <a:gd name="connsiteY45" fmla="*/ 199148 h 479639"/>
                <a:gd name="connsiteX46" fmla="*/ 0 w 3402354"/>
                <a:gd name="connsiteY46" fmla="*/ 173904 h 479639"/>
                <a:gd name="connsiteX47" fmla="*/ 2805 w 3402354"/>
                <a:gd name="connsiteY47" fmla="*/ 159880 h 479639"/>
                <a:gd name="connsiteX48" fmla="*/ 16830 w 3402354"/>
                <a:gd name="connsiteY48" fmla="*/ 151465 h 479639"/>
                <a:gd name="connsiteX49" fmla="*/ 30854 w 3402354"/>
                <a:gd name="connsiteY49" fmla="*/ 151465 h 479639"/>
                <a:gd name="connsiteX50" fmla="*/ 70123 w 3402354"/>
                <a:gd name="connsiteY50" fmla="*/ 165489 h 479639"/>
                <a:gd name="connsiteX51" fmla="*/ 131831 w 3402354"/>
                <a:gd name="connsiteY51" fmla="*/ 196343 h 479639"/>
                <a:gd name="connsiteX52" fmla="*/ 213173 w 3402354"/>
                <a:gd name="connsiteY52" fmla="*/ 224393 h 479639"/>
                <a:gd name="connsiteX53" fmla="*/ 277686 w 3402354"/>
                <a:gd name="connsiteY53" fmla="*/ 241222 h 479639"/>
                <a:gd name="connsiteX54" fmla="*/ 347809 w 3402354"/>
                <a:gd name="connsiteY54" fmla="*/ 255247 h 479639"/>
                <a:gd name="connsiteX55" fmla="*/ 429151 w 3402354"/>
                <a:gd name="connsiteY55" fmla="*/ 266466 h 479639"/>
                <a:gd name="connsiteX56" fmla="*/ 546957 w 3402354"/>
                <a:gd name="connsiteY56" fmla="*/ 252442 h 479639"/>
                <a:gd name="connsiteX57" fmla="*/ 852692 w 3402354"/>
                <a:gd name="connsiteY57" fmla="*/ 207563 h 479639"/>
                <a:gd name="connsiteX58" fmla="*/ 1119158 w 3402354"/>
                <a:gd name="connsiteY58" fmla="*/ 173904 h 4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02354" h="479639">
                  <a:moveTo>
                    <a:pt x="1119158" y="173904"/>
                  </a:moveTo>
                  <a:lnTo>
                    <a:pt x="1601603" y="106586"/>
                  </a:lnTo>
                  <a:lnTo>
                    <a:pt x="1800751" y="89757"/>
                  </a:lnTo>
                  <a:lnTo>
                    <a:pt x="2215877" y="84147"/>
                  </a:lnTo>
                  <a:lnTo>
                    <a:pt x="2631004" y="72928"/>
                  </a:lnTo>
                  <a:lnTo>
                    <a:pt x="2774054" y="67318"/>
                  </a:lnTo>
                  <a:lnTo>
                    <a:pt x="2810518" y="64513"/>
                  </a:lnTo>
                  <a:lnTo>
                    <a:pt x="2872226" y="36464"/>
                  </a:lnTo>
                  <a:lnTo>
                    <a:pt x="2956373" y="5610"/>
                  </a:lnTo>
                  <a:lnTo>
                    <a:pt x="2990032" y="0"/>
                  </a:lnTo>
                  <a:lnTo>
                    <a:pt x="3018081" y="5610"/>
                  </a:lnTo>
                  <a:lnTo>
                    <a:pt x="3091009" y="25244"/>
                  </a:lnTo>
                  <a:lnTo>
                    <a:pt x="3169546" y="53293"/>
                  </a:lnTo>
                  <a:lnTo>
                    <a:pt x="3228449" y="81342"/>
                  </a:lnTo>
                  <a:lnTo>
                    <a:pt x="3290157" y="112196"/>
                  </a:lnTo>
                  <a:lnTo>
                    <a:pt x="3363085" y="159880"/>
                  </a:lnTo>
                  <a:lnTo>
                    <a:pt x="3382719" y="176709"/>
                  </a:lnTo>
                  <a:lnTo>
                    <a:pt x="3391134" y="193539"/>
                  </a:lnTo>
                  <a:lnTo>
                    <a:pt x="3399549" y="235612"/>
                  </a:lnTo>
                  <a:lnTo>
                    <a:pt x="3402354" y="266466"/>
                  </a:lnTo>
                  <a:lnTo>
                    <a:pt x="3393939" y="288905"/>
                  </a:lnTo>
                  <a:lnTo>
                    <a:pt x="3374304" y="308540"/>
                  </a:lnTo>
                  <a:lnTo>
                    <a:pt x="3346255" y="314150"/>
                  </a:lnTo>
                  <a:lnTo>
                    <a:pt x="3306987" y="314150"/>
                  </a:lnTo>
                  <a:lnTo>
                    <a:pt x="3172351" y="302930"/>
                  </a:lnTo>
                  <a:lnTo>
                    <a:pt x="2967593" y="291710"/>
                  </a:lnTo>
                  <a:lnTo>
                    <a:pt x="2751615" y="286101"/>
                  </a:lnTo>
                  <a:lnTo>
                    <a:pt x="2381367" y="277686"/>
                  </a:lnTo>
                  <a:lnTo>
                    <a:pt x="2053193" y="280491"/>
                  </a:lnTo>
                  <a:lnTo>
                    <a:pt x="1800751" y="291710"/>
                  </a:lnTo>
                  <a:lnTo>
                    <a:pt x="1531480" y="319759"/>
                  </a:lnTo>
                  <a:lnTo>
                    <a:pt x="1208915" y="356223"/>
                  </a:lnTo>
                  <a:lnTo>
                    <a:pt x="855497" y="403907"/>
                  </a:lnTo>
                  <a:lnTo>
                    <a:pt x="603055" y="443175"/>
                  </a:lnTo>
                  <a:lnTo>
                    <a:pt x="589031" y="448785"/>
                  </a:lnTo>
                  <a:lnTo>
                    <a:pt x="558177" y="465615"/>
                  </a:lnTo>
                  <a:lnTo>
                    <a:pt x="527323" y="476834"/>
                  </a:lnTo>
                  <a:lnTo>
                    <a:pt x="507688" y="479639"/>
                  </a:lnTo>
                  <a:lnTo>
                    <a:pt x="465615" y="479639"/>
                  </a:lnTo>
                  <a:lnTo>
                    <a:pt x="417931" y="468420"/>
                  </a:lnTo>
                  <a:lnTo>
                    <a:pt x="353419" y="443175"/>
                  </a:lnTo>
                  <a:lnTo>
                    <a:pt x="235612" y="375858"/>
                  </a:lnTo>
                  <a:lnTo>
                    <a:pt x="120611" y="297320"/>
                  </a:lnTo>
                  <a:lnTo>
                    <a:pt x="39269" y="230002"/>
                  </a:lnTo>
                  <a:lnTo>
                    <a:pt x="11220" y="207563"/>
                  </a:lnTo>
                  <a:lnTo>
                    <a:pt x="5610" y="199148"/>
                  </a:lnTo>
                  <a:lnTo>
                    <a:pt x="0" y="173904"/>
                  </a:lnTo>
                  <a:lnTo>
                    <a:pt x="2805" y="159880"/>
                  </a:lnTo>
                  <a:lnTo>
                    <a:pt x="16830" y="151465"/>
                  </a:lnTo>
                  <a:lnTo>
                    <a:pt x="30854" y="151465"/>
                  </a:lnTo>
                  <a:lnTo>
                    <a:pt x="70123" y="165489"/>
                  </a:lnTo>
                  <a:lnTo>
                    <a:pt x="131831" y="196343"/>
                  </a:lnTo>
                  <a:lnTo>
                    <a:pt x="213173" y="224393"/>
                  </a:lnTo>
                  <a:lnTo>
                    <a:pt x="277686" y="241222"/>
                  </a:lnTo>
                  <a:lnTo>
                    <a:pt x="347809" y="255247"/>
                  </a:lnTo>
                  <a:lnTo>
                    <a:pt x="429151" y="266466"/>
                  </a:lnTo>
                  <a:lnTo>
                    <a:pt x="546957" y="252442"/>
                  </a:lnTo>
                  <a:lnTo>
                    <a:pt x="852692" y="207563"/>
                  </a:lnTo>
                  <a:lnTo>
                    <a:pt x="1119158" y="17390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079ABE19-E2AF-441E-AE28-2E69F2D67D9D}"/>
                </a:ext>
              </a:extLst>
            </p:cNvPr>
            <p:cNvSpPr/>
            <p:nvPr/>
          </p:nvSpPr>
          <p:spPr>
            <a:xfrm rot="16200000">
              <a:off x="3522663" y="3316287"/>
              <a:ext cx="4019550" cy="536575"/>
            </a:xfrm>
            <a:custGeom>
              <a:avLst/>
              <a:gdLst>
                <a:gd name="connsiteX0" fmla="*/ 1223586 w 4019413"/>
                <a:gd name="connsiteY0" fmla="*/ 236823 h 536141"/>
                <a:gd name="connsiteX1" fmla="*/ 3180665 w 4019413"/>
                <a:gd name="connsiteY1" fmla="*/ 236823 h 536141"/>
                <a:gd name="connsiteX2" fmla="*/ 3348415 w 4019413"/>
                <a:gd name="connsiteY2" fmla="*/ 217088 h 536141"/>
                <a:gd name="connsiteX3" fmla="*/ 3572081 w 4019413"/>
                <a:gd name="connsiteY3" fmla="*/ 210509 h 536141"/>
                <a:gd name="connsiteX4" fmla="*/ 3657600 w 4019413"/>
                <a:gd name="connsiteY4" fmla="*/ 203931 h 536141"/>
                <a:gd name="connsiteX5" fmla="*/ 3736541 w 4019413"/>
                <a:gd name="connsiteY5" fmla="*/ 190774 h 536141"/>
                <a:gd name="connsiteX6" fmla="*/ 3779301 w 4019413"/>
                <a:gd name="connsiteY6" fmla="*/ 177617 h 536141"/>
                <a:gd name="connsiteX7" fmla="*/ 3805615 w 4019413"/>
                <a:gd name="connsiteY7" fmla="*/ 167749 h 536141"/>
                <a:gd name="connsiteX8" fmla="*/ 3831928 w 4019413"/>
                <a:gd name="connsiteY8" fmla="*/ 154593 h 536141"/>
                <a:gd name="connsiteX9" fmla="*/ 3861531 w 4019413"/>
                <a:gd name="connsiteY9" fmla="*/ 128279 h 536141"/>
                <a:gd name="connsiteX10" fmla="*/ 3897712 w 4019413"/>
                <a:gd name="connsiteY10" fmla="*/ 95387 h 536141"/>
                <a:gd name="connsiteX11" fmla="*/ 3930604 w 4019413"/>
                <a:gd name="connsiteY11" fmla="*/ 52627 h 536141"/>
                <a:gd name="connsiteX12" fmla="*/ 3947051 w 4019413"/>
                <a:gd name="connsiteY12" fmla="*/ 23024 h 536141"/>
                <a:gd name="connsiteX13" fmla="*/ 3963497 w 4019413"/>
                <a:gd name="connsiteY13" fmla="*/ 3289 h 536141"/>
                <a:gd name="connsiteX14" fmla="*/ 3973364 w 4019413"/>
                <a:gd name="connsiteY14" fmla="*/ 0 h 536141"/>
                <a:gd name="connsiteX15" fmla="*/ 3993099 w 4019413"/>
                <a:gd name="connsiteY15" fmla="*/ 6578 h 536141"/>
                <a:gd name="connsiteX16" fmla="*/ 4002967 w 4019413"/>
                <a:gd name="connsiteY16" fmla="*/ 16446 h 536141"/>
                <a:gd name="connsiteX17" fmla="*/ 4012835 w 4019413"/>
                <a:gd name="connsiteY17" fmla="*/ 49338 h 536141"/>
                <a:gd name="connsiteX18" fmla="*/ 4019413 w 4019413"/>
                <a:gd name="connsiteY18" fmla="*/ 118411 h 536141"/>
                <a:gd name="connsiteX19" fmla="*/ 4019413 w 4019413"/>
                <a:gd name="connsiteY19" fmla="*/ 174328 h 536141"/>
                <a:gd name="connsiteX20" fmla="*/ 3973364 w 4019413"/>
                <a:gd name="connsiteY20" fmla="*/ 309185 h 536141"/>
                <a:gd name="connsiteX21" fmla="*/ 3927315 w 4019413"/>
                <a:gd name="connsiteY21" fmla="*/ 440754 h 536141"/>
                <a:gd name="connsiteX22" fmla="*/ 3904291 w 4019413"/>
                <a:gd name="connsiteY22" fmla="*/ 496670 h 536141"/>
                <a:gd name="connsiteX23" fmla="*/ 3887845 w 4019413"/>
                <a:gd name="connsiteY23" fmla="*/ 513116 h 536141"/>
                <a:gd name="connsiteX24" fmla="*/ 3864820 w 4019413"/>
                <a:gd name="connsiteY24" fmla="*/ 529562 h 536141"/>
                <a:gd name="connsiteX25" fmla="*/ 3848374 w 4019413"/>
                <a:gd name="connsiteY25" fmla="*/ 536141 h 536141"/>
                <a:gd name="connsiteX26" fmla="*/ 3818771 w 4019413"/>
                <a:gd name="connsiteY26" fmla="*/ 532852 h 536141"/>
                <a:gd name="connsiteX27" fmla="*/ 3776012 w 4019413"/>
                <a:gd name="connsiteY27" fmla="*/ 519695 h 536141"/>
                <a:gd name="connsiteX28" fmla="*/ 3749698 w 4019413"/>
                <a:gd name="connsiteY28" fmla="*/ 506538 h 536141"/>
                <a:gd name="connsiteX29" fmla="*/ 3687203 w 4019413"/>
                <a:gd name="connsiteY29" fmla="*/ 493381 h 536141"/>
                <a:gd name="connsiteX30" fmla="*/ 3558924 w 4019413"/>
                <a:gd name="connsiteY30" fmla="*/ 483513 h 536141"/>
                <a:gd name="connsiteX31" fmla="*/ 440754 w 4019413"/>
                <a:gd name="connsiteY31" fmla="*/ 483513 h 536141"/>
                <a:gd name="connsiteX32" fmla="*/ 269715 w 4019413"/>
                <a:gd name="connsiteY32" fmla="*/ 476935 h 536141"/>
                <a:gd name="connsiteX33" fmla="*/ 171039 w 4019413"/>
                <a:gd name="connsiteY33" fmla="*/ 467067 h 536141"/>
                <a:gd name="connsiteX34" fmla="*/ 131569 w 4019413"/>
                <a:gd name="connsiteY34" fmla="*/ 460489 h 536141"/>
                <a:gd name="connsiteX35" fmla="*/ 69074 w 4019413"/>
                <a:gd name="connsiteY35" fmla="*/ 447332 h 536141"/>
                <a:gd name="connsiteX36" fmla="*/ 36181 w 4019413"/>
                <a:gd name="connsiteY36" fmla="*/ 434175 h 536141"/>
                <a:gd name="connsiteX37" fmla="*/ 16446 w 4019413"/>
                <a:gd name="connsiteY37" fmla="*/ 417729 h 536141"/>
                <a:gd name="connsiteX38" fmla="*/ 6579 w 4019413"/>
                <a:gd name="connsiteY38" fmla="*/ 397994 h 536141"/>
                <a:gd name="connsiteX39" fmla="*/ 0 w 4019413"/>
                <a:gd name="connsiteY39" fmla="*/ 378259 h 536141"/>
                <a:gd name="connsiteX40" fmla="*/ 0 w 4019413"/>
                <a:gd name="connsiteY40" fmla="*/ 365102 h 536141"/>
                <a:gd name="connsiteX41" fmla="*/ 9868 w 4019413"/>
                <a:gd name="connsiteY41" fmla="*/ 351945 h 536141"/>
                <a:gd name="connsiteX42" fmla="*/ 36181 w 4019413"/>
                <a:gd name="connsiteY42" fmla="*/ 338788 h 536141"/>
                <a:gd name="connsiteX43" fmla="*/ 101966 w 4019413"/>
                <a:gd name="connsiteY43" fmla="*/ 315764 h 536141"/>
                <a:gd name="connsiteX44" fmla="*/ 203931 w 4019413"/>
                <a:gd name="connsiteY44" fmla="*/ 289450 h 536141"/>
                <a:gd name="connsiteX45" fmla="*/ 312475 w 4019413"/>
                <a:gd name="connsiteY45" fmla="*/ 273004 h 536141"/>
                <a:gd name="connsiteX46" fmla="*/ 427597 w 4019413"/>
                <a:gd name="connsiteY46" fmla="*/ 266426 h 536141"/>
                <a:gd name="connsiteX47" fmla="*/ 522984 w 4019413"/>
                <a:gd name="connsiteY47" fmla="*/ 259847 h 536141"/>
                <a:gd name="connsiteX48" fmla="*/ 677577 w 4019413"/>
                <a:gd name="connsiteY48" fmla="*/ 259847 h 536141"/>
                <a:gd name="connsiteX49" fmla="*/ 832170 w 4019413"/>
                <a:gd name="connsiteY49" fmla="*/ 263137 h 536141"/>
                <a:gd name="connsiteX50" fmla="*/ 1026233 w 4019413"/>
                <a:gd name="connsiteY50" fmla="*/ 240112 h 536141"/>
                <a:gd name="connsiteX51" fmla="*/ 1223586 w 4019413"/>
                <a:gd name="connsiteY51" fmla="*/ 236823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9413" h="536141">
                  <a:moveTo>
                    <a:pt x="1223586" y="236823"/>
                  </a:moveTo>
                  <a:lnTo>
                    <a:pt x="3180665" y="236823"/>
                  </a:lnTo>
                  <a:lnTo>
                    <a:pt x="3348415" y="217088"/>
                  </a:lnTo>
                  <a:lnTo>
                    <a:pt x="3572081" y="210509"/>
                  </a:lnTo>
                  <a:lnTo>
                    <a:pt x="3657600" y="203931"/>
                  </a:lnTo>
                  <a:lnTo>
                    <a:pt x="3736541" y="190774"/>
                  </a:lnTo>
                  <a:lnTo>
                    <a:pt x="3779301" y="177617"/>
                  </a:lnTo>
                  <a:lnTo>
                    <a:pt x="3805615" y="167749"/>
                  </a:lnTo>
                  <a:lnTo>
                    <a:pt x="3831928" y="154593"/>
                  </a:lnTo>
                  <a:lnTo>
                    <a:pt x="3861531" y="128279"/>
                  </a:lnTo>
                  <a:lnTo>
                    <a:pt x="3897712" y="95387"/>
                  </a:lnTo>
                  <a:lnTo>
                    <a:pt x="3930604" y="52627"/>
                  </a:lnTo>
                  <a:lnTo>
                    <a:pt x="3947051" y="23024"/>
                  </a:lnTo>
                  <a:lnTo>
                    <a:pt x="3963497" y="3289"/>
                  </a:lnTo>
                  <a:lnTo>
                    <a:pt x="3973364" y="0"/>
                  </a:lnTo>
                  <a:lnTo>
                    <a:pt x="3993099" y="6578"/>
                  </a:lnTo>
                  <a:lnTo>
                    <a:pt x="4002967" y="16446"/>
                  </a:lnTo>
                  <a:lnTo>
                    <a:pt x="4012835" y="49338"/>
                  </a:lnTo>
                  <a:lnTo>
                    <a:pt x="4019413" y="118411"/>
                  </a:lnTo>
                  <a:lnTo>
                    <a:pt x="4019413" y="174328"/>
                  </a:lnTo>
                  <a:lnTo>
                    <a:pt x="3973364" y="309185"/>
                  </a:lnTo>
                  <a:lnTo>
                    <a:pt x="3927315" y="440754"/>
                  </a:lnTo>
                  <a:lnTo>
                    <a:pt x="3904291" y="496670"/>
                  </a:lnTo>
                  <a:lnTo>
                    <a:pt x="3887845" y="513116"/>
                  </a:lnTo>
                  <a:lnTo>
                    <a:pt x="3864820" y="529562"/>
                  </a:lnTo>
                  <a:lnTo>
                    <a:pt x="3848374" y="536141"/>
                  </a:lnTo>
                  <a:lnTo>
                    <a:pt x="3818771" y="532852"/>
                  </a:lnTo>
                  <a:lnTo>
                    <a:pt x="3776012" y="519695"/>
                  </a:lnTo>
                  <a:lnTo>
                    <a:pt x="3749698" y="506538"/>
                  </a:lnTo>
                  <a:lnTo>
                    <a:pt x="3687203" y="493381"/>
                  </a:lnTo>
                  <a:lnTo>
                    <a:pt x="3558924" y="483513"/>
                  </a:lnTo>
                  <a:lnTo>
                    <a:pt x="440754" y="483513"/>
                  </a:lnTo>
                  <a:lnTo>
                    <a:pt x="269715" y="476935"/>
                  </a:lnTo>
                  <a:lnTo>
                    <a:pt x="171039" y="467067"/>
                  </a:lnTo>
                  <a:lnTo>
                    <a:pt x="131569" y="460489"/>
                  </a:lnTo>
                  <a:lnTo>
                    <a:pt x="69074" y="447332"/>
                  </a:lnTo>
                  <a:lnTo>
                    <a:pt x="36181" y="434175"/>
                  </a:lnTo>
                  <a:lnTo>
                    <a:pt x="16446" y="417729"/>
                  </a:lnTo>
                  <a:lnTo>
                    <a:pt x="6579" y="397994"/>
                  </a:lnTo>
                  <a:lnTo>
                    <a:pt x="0" y="378259"/>
                  </a:lnTo>
                  <a:lnTo>
                    <a:pt x="0" y="365102"/>
                  </a:lnTo>
                  <a:lnTo>
                    <a:pt x="9868" y="351945"/>
                  </a:lnTo>
                  <a:lnTo>
                    <a:pt x="36181" y="338788"/>
                  </a:lnTo>
                  <a:lnTo>
                    <a:pt x="101966" y="315764"/>
                  </a:lnTo>
                  <a:lnTo>
                    <a:pt x="203931" y="289450"/>
                  </a:lnTo>
                  <a:lnTo>
                    <a:pt x="312475" y="273004"/>
                  </a:lnTo>
                  <a:lnTo>
                    <a:pt x="427597" y="266426"/>
                  </a:lnTo>
                  <a:lnTo>
                    <a:pt x="522984" y="259847"/>
                  </a:lnTo>
                  <a:lnTo>
                    <a:pt x="677577" y="259847"/>
                  </a:lnTo>
                  <a:lnTo>
                    <a:pt x="832170" y="263137"/>
                  </a:lnTo>
                  <a:lnTo>
                    <a:pt x="1026233" y="240112"/>
                  </a:lnTo>
                  <a:lnTo>
                    <a:pt x="1223586" y="2368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0">
              <a:extLst>
                <a:ext uri="{FF2B5EF4-FFF2-40B4-BE49-F238E27FC236}">
                  <a16:creationId xmlns:a16="http://schemas.microsoft.com/office/drawing/2014/main" id="{FBE585CC-818F-439B-B8AA-82E120D79EE5}"/>
                </a:ext>
              </a:extLst>
            </p:cNvPr>
            <p:cNvSpPr/>
            <p:nvPr/>
          </p:nvSpPr>
          <p:spPr>
            <a:xfrm>
              <a:off x="2781300" y="4687888"/>
              <a:ext cx="1008063" cy="739775"/>
            </a:xfrm>
            <a:custGeom>
              <a:avLst/>
              <a:gdLst>
                <a:gd name="connsiteX0" fmla="*/ 509588 w 1007269"/>
                <a:gd name="connsiteY0" fmla="*/ 531019 h 738188"/>
                <a:gd name="connsiteX1" fmla="*/ 619125 w 1007269"/>
                <a:gd name="connsiteY1" fmla="*/ 464344 h 738188"/>
                <a:gd name="connsiteX2" fmla="*/ 771525 w 1007269"/>
                <a:gd name="connsiteY2" fmla="*/ 357188 h 738188"/>
                <a:gd name="connsiteX3" fmla="*/ 821531 w 1007269"/>
                <a:gd name="connsiteY3" fmla="*/ 319088 h 738188"/>
                <a:gd name="connsiteX4" fmla="*/ 876300 w 1007269"/>
                <a:gd name="connsiteY4" fmla="*/ 302419 h 738188"/>
                <a:gd name="connsiteX5" fmla="*/ 938213 w 1007269"/>
                <a:gd name="connsiteY5" fmla="*/ 280988 h 738188"/>
                <a:gd name="connsiteX6" fmla="*/ 964406 w 1007269"/>
                <a:gd name="connsiteY6" fmla="*/ 273844 h 738188"/>
                <a:gd name="connsiteX7" fmla="*/ 1007269 w 1007269"/>
                <a:gd name="connsiteY7" fmla="*/ 261938 h 738188"/>
                <a:gd name="connsiteX8" fmla="*/ 685800 w 1007269"/>
                <a:gd name="connsiteY8" fmla="*/ 0 h 738188"/>
                <a:gd name="connsiteX9" fmla="*/ 685800 w 1007269"/>
                <a:gd name="connsiteY9" fmla="*/ 33338 h 738188"/>
                <a:gd name="connsiteX10" fmla="*/ 685800 w 1007269"/>
                <a:gd name="connsiteY10" fmla="*/ 66675 h 738188"/>
                <a:gd name="connsiteX11" fmla="*/ 685800 w 1007269"/>
                <a:gd name="connsiteY11" fmla="*/ 95250 h 738188"/>
                <a:gd name="connsiteX12" fmla="*/ 678656 w 1007269"/>
                <a:gd name="connsiteY12" fmla="*/ 128588 h 738188"/>
                <a:gd name="connsiteX13" fmla="*/ 671513 w 1007269"/>
                <a:gd name="connsiteY13" fmla="*/ 157163 h 738188"/>
                <a:gd name="connsiteX14" fmla="*/ 645319 w 1007269"/>
                <a:gd name="connsiteY14" fmla="*/ 204788 h 738188"/>
                <a:gd name="connsiteX15" fmla="*/ 611981 w 1007269"/>
                <a:gd name="connsiteY15" fmla="*/ 245269 h 738188"/>
                <a:gd name="connsiteX16" fmla="*/ 554831 w 1007269"/>
                <a:gd name="connsiteY16" fmla="*/ 300038 h 738188"/>
                <a:gd name="connsiteX17" fmla="*/ 471488 w 1007269"/>
                <a:gd name="connsiteY17" fmla="*/ 369094 h 738188"/>
                <a:gd name="connsiteX18" fmla="*/ 407194 w 1007269"/>
                <a:gd name="connsiteY18" fmla="*/ 409575 h 738188"/>
                <a:gd name="connsiteX19" fmla="*/ 357188 w 1007269"/>
                <a:gd name="connsiteY19" fmla="*/ 440532 h 738188"/>
                <a:gd name="connsiteX20" fmla="*/ 297656 w 1007269"/>
                <a:gd name="connsiteY20" fmla="*/ 469107 h 738188"/>
                <a:gd name="connsiteX21" fmla="*/ 221456 w 1007269"/>
                <a:gd name="connsiteY21" fmla="*/ 497682 h 738188"/>
                <a:gd name="connsiteX22" fmla="*/ 161925 w 1007269"/>
                <a:gd name="connsiteY22" fmla="*/ 514350 h 738188"/>
                <a:gd name="connsiteX23" fmla="*/ 109538 w 1007269"/>
                <a:gd name="connsiteY23" fmla="*/ 526257 h 738188"/>
                <a:gd name="connsiteX24" fmla="*/ 85725 w 1007269"/>
                <a:gd name="connsiteY24" fmla="*/ 531019 h 738188"/>
                <a:gd name="connsiteX25" fmla="*/ 71438 w 1007269"/>
                <a:gd name="connsiteY25" fmla="*/ 540544 h 738188"/>
                <a:gd name="connsiteX26" fmla="*/ 54769 w 1007269"/>
                <a:gd name="connsiteY26" fmla="*/ 557213 h 738188"/>
                <a:gd name="connsiteX27" fmla="*/ 40481 w 1007269"/>
                <a:gd name="connsiteY27" fmla="*/ 578644 h 738188"/>
                <a:gd name="connsiteX28" fmla="*/ 26194 w 1007269"/>
                <a:gd name="connsiteY28" fmla="*/ 626269 h 738188"/>
                <a:gd name="connsiteX29" fmla="*/ 0 w 1007269"/>
                <a:gd name="connsiteY29" fmla="*/ 738188 h 738188"/>
                <a:gd name="connsiteX30" fmla="*/ 195263 w 1007269"/>
                <a:gd name="connsiteY30" fmla="*/ 726282 h 738188"/>
                <a:gd name="connsiteX31" fmla="*/ 359569 w 1007269"/>
                <a:gd name="connsiteY31" fmla="*/ 623888 h 738188"/>
                <a:gd name="connsiteX32" fmla="*/ 509588 w 1007269"/>
                <a:gd name="connsiteY32" fmla="*/ 53101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7269" h="738188">
                  <a:moveTo>
                    <a:pt x="509588" y="531019"/>
                  </a:moveTo>
                  <a:lnTo>
                    <a:pt x="619125" y="464344"/>
                  </a:lnTo>
                  <a:lnTo>
                    <a:pt x="771525" y="357188"/>
                  </a:lnTo>
                  <a:lnTo>
                    <a:pt x="821531" y="319088"/>
                  </a:lnTo>
                  <a:lnTo>
                    <a:pt x="876300" y="302419"/>
                  </a:lnTo>
                  <a:lnTo>
                    <a:pt x="938213" y="280988"/>
                  </a:lnTo>
                  <a:lnTo>
                    <a:pt x="964406" y="273844"/>
                  </a:lnTo>
                  <a:lnTo>
                    <a:pt x="1007269" y="261938"/>
                  </a:lnTo>
                  <a:lnTo>
                    <a:pt x="685800" y="0"/>
                  </a:lnTo>
                  <a:lnTo>
                    <a:pt x="685800" y="33338"/>
                  </a:lnTo>
                  <a:lnTo>
                    <a:pt x="685800" y="66675"/>
                  </a:lnTo>
                  <a:lnTo>
                    <a:pt x="685800" y="95250"/>
                  </a:lnTo>
                  <a:lnTo>
                    <a:pt x="678656" y="128588"/>
                  </a:lnTo>
                  <a:lnTo>
                    <a:pt x="671513" y="157163"/>
                  </a:lnTo>
                  <a:lnTo>
                    <a:pt x="645319" y="204788"/>
                  </a:lnTo>
                  <a:lnTo>
                    <a:pt x="611981" y="245269"/>
                  </a:lnTo>
                  <a:lnTo>
                    <a:pt x="554831" y="300038"/>
                  </a:lnTo>
                  <a:lnTo>
                    <a:pt x="471488" y="369094"/>
                  </a:lnTo>
                  <a:lnTo>
                    <a:pt x="407194" y="409575"/>
                  </a:lnTo>
                  <a:lnTo>
                    <a:pt x="357188" y="440532"/>
                  </a:lnTo>
                  <a:lnTo>
                    <a:pt x="297656" y="469107"/>
                  </a:lnTo>
                  <a:lnTo>
                    <a:pt x="221456" y="497682"/>
                  </a:lnTo>
                  <a:lnTo>
                    <a:pt x="161925" y="514350"/>
                  </a:lnTo>
                  <a:lnTo>
                    <a:pt x="109538" y="526257"/>
                  </a:lnTo>
                  <a:lnTo>
                    <a:pt x="85725" y="531019"/>
                  </a:lnTo>
                  <a:lnTo>
                    <a:pt x="71438" y="540544"/>
                  </a:lnTo>
                  <a:lnTo>
                    <a:pt x="54769" y="557213"/>
                  </a:lnTo>
                  <a:lnTo>
                    <a:pt x="40481" y="578644"/>
                  </a:lnTo>
                  <a:lnTo>
                    <a:pt x="26194" y="626269"/>
                  </a:lnTo>
                  <a:lnTo>
                    <a:pt x="0" y="738188"/>
                  </a:lnTo>
                  <a:lnTo>
                    <a:pt x="195263" y="726282"/>
                  </a:lnTo>
                  <a:lnTo>
                    <a:pt x="359569" y="623888"/>
                  </a:lnTo>
                  <a:lnTo>
                    <a:pt x="509588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1">
              <a:extLst>
                <a:ext uri="{FF2B5EF4-FFF2-40B4-BE49-F238E27FC236}">
                  <a16:creationId xmlns:a16="http://schemas.microsoft.com/office/drawing/2014/main" id="{868B0A36-D6B0-41C1-B24A-065D0D6DE3C8}"/>
                </a:ext>
              </a:extLst>
            </p:cNvPr>
            <p:cNvSpPr/>
            <p:nvPr/>
          </p:nvSpPr>
          <p:spPr>
            <a:xfrm>
              <a:off x="2743200" y="5227638"/>
              <a:ext cx="4702175" cy="1036637"/>
            </a:xfrm>
            <a:custGeom>
              <a:avLst/>
              <a:gdLst>
                <a:gd name="connsiteX0" fmla="*/ 1802130 w 4701540"/>
                <a:gd name="connsiteY0" fmla="*/ 487680 h 1036320"/>
                <a:gd name="connsiteX1" fmla="*/ 2122170 w 4701540"/>
                <a:gd name="connsiteY1" fmla="*/ 567690 h 1036320"/>
                <a:gd name="connsiteX2" fmla="*/ 2415540 w 4701540"/>
                <a:gd name="connsiteY2" fmla="*/ 643890 h 1036320"/>
                <a:gd name="connsiteX3" fmla="*/ 2743200 w 4701540"/>
                <a:gd name="connsiteY3" fmla="*/ 731520 h 1036320"/>
                <a:gd name="connsiteX4" fmla="*/ 3017520 w 4701540"/>
                <a:gd name="connsiteY4" fmla="*/ 807720 h 1036320"/>
                <a:gd name="connsiteX5" fmla="*/ 3230880 w 4701540"/>
                <a:gd name="connsiteY5" fmla="*/ 864870 h 1036320"/>
                <a:gd name="connsiteX6" fmla="*/ 3501390 w 4701540"/>
                <a:gd name="connsiteY6" fmla="*/ 933450 h 1036320"/>
                <a:gd name="connsiteX7" fmla="*/ 3672840 w 4701540"/>
                <a:gd name="connsiteY7" fmla="*/ 975360 h 1036320"/>
                <a:gd name="connsiteX8" fmla="*/ 3897630 w 4701540"/>
                <a:gd name="connsiteY8" fmla="*/ 1017270 h 1036320"/>
                <a:gd name="connsiteX9" fmla="*/ 4000500 w 4701540"/>
                <a:gd name="connsiteY9" fmla="*/ 1036320 h 1036320"/>
                <a:gd name="connsiteX10" fmla="*/ 4061460 w 4701540"/>
                <a:gd name="connsiteY10" fmla="*/ 1009650 h 1036320"/>
                <a:gd name="connsiteX11" fmla="*/ 4232910 w 4701540"/>
                <a:gd name="connsiteY11" fmla="*/ 944880 h 1036320"/>
                <a:gd name="connsiteX12" fmla="*/ 4461510 w 4701540"/>
                <a:gd name="connsiteY12" fmla="*/ 853440 h 1036320"/>
                <a:gd name="connsiteX13" fmla="*/ 4606290 w 4701540"/>
                <a:gd name="connsiteY13" fmla="*/ 796290 h 1036320"/>
                <a:gd name="connsiteX14" fmla="*/ 4674870 w 4701540"/>
                <a:gd name="connsiteY14" fmla="*/ 765810 h 1036320"/>
                <a:gd name="connsiteX15" fmla="*/ 4697730 w 4701540"/>
                <a:gd name="connsiteY15" fmla="*/ 742950 h 1036320"/>
                <a:gd name="connsiteX16" fmla="*/ 4701540 w 4701540"/>
                <a:gd name="connsiteY16" fmla="*/ 731520 h 1036320"/>
                <a:gd name="connsiteX17" fmla="*/ 4701540 w 4701540"/>
                <a:gd name="connsiteY17" fmla="*/ 720090 h 1036320"/>
                <a:gd name="connsiteX18" fmla="*/ 4697730 w 4701540"/>
                <a:gd name="connsiteY18" fmla="*/ 712470 h 1036320"/>
                <a:gd name="connsiteX19" fmla="*/ 4671060 w 4701540"/>
                <a:gd name="connsiteY19" fmla="*/ 701040 h 1036320"/>
                <a:gd name="connsiteX20" fmla="*/ 4602480 w 4701540"/>
                <a:gd name="connsiteY20" fmla="*/ 701040 h 1036320"/>
                <a:gd name="connsiteX21" fmla="*/ 4461510 w 4701540"/>
                <a:gd name="connsiteY21" fmla="*/ 693420 h 1036320"/>
                <a:gd name="connsiteX22" fmla="*/ 4347210 w 4701540"/>
                <a:gd name="connsiteY22" fmla="*/ 689610 h 1036320"/>
                <a:gd name="connsiteX23" fmla="*/ 4175760 w 4701540"/>
                <a:gd name="connsiteY23" fmla="*/ 678180 h 1036320"/>
                <a:gd name="connsiteX24" fmla="*/ 3977640 w 4701540"/>
                <a:gd name="connsiteY24" fmla="*/ 662940 h 1036320"/>
                <a:gd name="connsiteX25" fmla="*/ 3726180 w 4701540"/>
                <a:gd name="connsiteY25" fmla="*/ 636270 h 1036320"/>
                <a:gd name="connsiteX26" fmla="*/ 3467100 w 4701540"/>
                <a:gd name="connsiteY26" fmla="*/ 601980 h 1036320"/>
                <a:gd name="connsiteX27" fmla="*/ 3208020 w 4701540"/>
                <a:gd name="connsiteY27" fmla="*/ 552450 h 1036320"/>
                <a:gd name="connsiteX28" fmla="*/ 2716530 w 4701540"/>
                <a:gd name="connsiteY28" fmla="*/ 453390 h 1036320"/>
                <a:gd name="connsiteX29" fmla="*/ 2312670 w 4701540"/>
                <a:gd name="connsiteY29" fmla="*/ 381000 h 1036320"/>
                <a:gd name="connsiteX30" fmla="*/ 1977390 w 4701540"/>
                <a:gd name="connsiteY30" fmla="*/ 320040 h 1036320"/>
                <a:gd name="connsiteX31" fmla="*/ 1645920 w 4701540"/>
                <a:gd name="connsiteY31" fmla="*/ 266700 h 1036320"/>
                <a:gd name="connsiteX32" fmla="*/ 1291590 w 4701540"/>
                <a:gd name="connsiteY32" fmla="*/ 224790 h 1036320"/>
                <a:gd name="connsiteX33" fmla="*/ 1013460 w 4701540"/>
                <a:gd name="connsiteY33" fmla="*/ 194310 h 1036320"/>
                <a:gd name="connsiteX34" fmla="*/ 586740 w 4701540"/>
                <a:gd name="connsiteY34" fmla="*/ 156210 h 1036320"/>
                <a:gd name="connsiteX35" fmla="*/ 381000 w 4701540"/>
                <a:gd name="connsiteY35" fmla="*/ 140970 h 1036320"/>
                <a:gd name="connsiteX36" fmla="*/ 346710 w 4701540"/>
                <a:gd name="connsiteY36" fmla="*/ 137160 h 1036320"/>
                <a:gd name="connsiteX37" fmla="*/ 316230 w 4701540"/>
                <a:gd name="connsiteY37" fmla="*/ 110490 h 1036320"/>
                <a:gd name="connsiteX38" fmla="*/ 118110 w 4701540"/>
                <a:gd name="connsiteY38" fmla="*/ 0 h 1036320"/>
                <a:gd name="connsiteX39" fmla="*/ 64770 w 4701540"/>
                <a:gd name="connsiteY39" fmla="*/ 91440 h 1036320"/>
                <a:gd name="connsiteX40" fmla="*/ 38100 w 4701540"/>
                <a:gd name="connsiteY40" fmla="*/ 198120 h 1036320"/>
                <a:gd name="connsiteX41" fmla="*/ 19050 w 4701540"/>
                <a:gd name="connsiteY41" fmla="*/ 266700 h 1036320"/>
                <a:gd name="connsiteX42" fmla="*/ 3810 w 4701540"/>
                <a:gd name="connsiteY42" fmla="*/ 308610 h 1036320"/>
                <a:gd name="connsiteX43" fmla="*/ 0 w 4701540"/>
                <a:gd name="connsiteY43" fmla="*/ 342900 h 1036320"/>
                <a:gd name="connsiteX44" fmla="*/ 0 w 4701540"/>
                <a:gd name="connsiteY44" fmla="*/ 365760 h 1036320"/>
                <a:gd name="connsiteX45" fmla="*/ 11430 w 4701540"/>
                <a:gd name="connsiteY45" fmla="*/ 388620 h 1036320"/>
                <a:gd name="connsiteX46" fmla="*/ 26670 w 4701540"/>
                <a:gd name="connsiteY46" fmla="*/ 396240 h 1036320"/>
                <a:gd name="connsiteX47" fmla="*/ 49530 w 4701540"/>
                <a:gd name="connsiteY47" fmla="*/ 400050 h 1036320"/>
                <a:gd name="connsiteX48" fmla="*/ 87630 w 4701540"/>
                <a:gd name="connsiteY48" fmla="*/ 396240 h 1036320"/>
                <a:gd name="connsiteX49" fmla="*/ 125730 w 4701540"/>
                <a:gd name="connsiteY49" fmla="*/ 384810 h 1036320"/>
                <a:gd name="connsiteX50" fmla="*/ 194310 w 4701540"/>
                <a:gd name="connsiteY50" fmla="*/ 350520 h 1036320"/>
                <a:gd name="connsiteX51" fmla="*/ 243840 w 4701540"/>
                <a:gd name="connsiteY51" fmla="*/ 331470 h 1036320"/>
                <a:gd name="connsiteX52" fmla="*/ 411480 w 4701540"/>
                <a:gd name="connsiteY52" fmla="*/ 308610 h 1036320"/>
                <a:gd name="connsiteX53" fmla="*/ 529590 w 4701540"/>
                <a:gd name="connsiteY53" fmla="*/ 300990 h 1036320"/>
                <a:gd name="connsiteX54" fmla="*/ 670560 w 4701540"/>
                <a:gd name="connsiteY54" fmla="*/ 297180 h 1036320"/>
                <a:gd name="connsiteX55" fmla="*/ 792480 w 4701540"/>
                <a:gd name="connsiteY55" fmla="*/ 300990 h 1036320"/>
                <a:gd name="connsiteX56" fmla="*/ 1009650 w 4701540"/>
                <a:gd name="connsiteY56" fmla="*/ 323850 h 1036320"/>
                <a:gd name="connsiteX57" fmla="*/ 1215390 w 4701540"/>
                <a:gd name="connsiteY57" fmla="*/ 358140 h 1036320"/>
                <a:gd name="connsiteX58" fmla="*/ 1398270 w 4701540"/>
                <a:gd name="connsiteY58" fmla="*/ 392430 h 1036320"/>
                <a:gd name="connsiteX59" fmla="*/ 1664970 w 4701540"/>
                <a:gd name="connsiteY59" fmla="*/ 449580 h 1036320"/>
                <a:gd name="connsiteX60" fmla="*/ 1802130 w 4701540"/>
                <a:gd name="connsiteY60" fmla="*/ 487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01540" h="1036320">
                  <a:moveTo>
                    <a:pt x="1802130" y="487680"/>
                  </a:moveTo>
                  <a:lnTo>
                    <a:pt x="2122170" y="567690"/>
                  </a:lnTo>
                  <a:lnTo>
                    <a:pt x="2415540" y="643890"/>
                  </a:lnTo>
                  <a:lnTo>
                    <a:pt x="2743200" y="731520"/>
                  </a:lnTo>
                  <a:lnTo>
                    <a:pt x="3017520" y="807720"/>
                  </a:lnTo>
                  <a:lnTo>
                    <a:pt x="3230880" y="864870"/>
                  </a:lnTo>
                  <a:lnTo>
                    <a:pt x="3501390" y="933450"/>
                  </a:lnTo>
                  <a:lnTo>
                    <a:pt x="3672840" y="975360"/>
                  </a:lnTo>
                  <a:lnTo>
                    <a:pt x="3897630" y="1017270"/>
                  </a:lnTo>
                  <a:lnTo>
                    <a:pt x="4000500" y="1036320"/>
                  </a:lnTo>
                  <a:lnTo>
                    <a:pt x="4061460" y="1009650"/>
                  </a:lnTo>
                  <a:lnTo>
                    <a:pt x="4232910" y="944880"/>
                  </a:lnTo>
                  <a:lnTo>
                    <a:pt x="4461510" y="853440"/>
                  </a:lnTo>
                  <a:lnTo>
                    <a:pt x="4606290" y="796290"/>
                  </a:lnTo>
                  <a:lnTo>
                    <a:pt x="4674870" y="765810"/>
                  </a:lnTo>
                  <a:lnTo>
                    <a:pt x="4697730" y="742950"/>
                  </a:lnTo>
                  <a:lnTo>
                    <a:pt x="4701540" y="731520"/>
                  </a:lnTo>
                  <a:lnTo>
                    <a:pt x="4701540" y="720090"/>
                  </a:lnTo>
                  <a:lnTo>
                    <a:pt x="4697730" y="712470"/>
                  </a:lnTo>
                  <a:lnTo>
                    <a:pt x="4671060" y="701040"/>
                  </a:lnTo>
                  <a:lnTo>
                    <a:pt x="4602480" y="701040"/>
                  </a:lnTo>
                  <a:lnTo>
                    <a:pt x="4461510" y="693420"/>
                  </a:lnTo>
                  <a:lnTo>
                    <a:pt x="4347210" y="689610"/>
                  </a:lnTo>
                  <a:lnTo>
                    <a:pt x="4175760" y="678180"/>
                  </a:lnTo>
                  <a:lnTo>
                    <a:pt x="3977640" y="662940"/>
                  </a:lnTo>
                  <a:lnTo>
                    <a:pt x="3726180" y="636270"/>
                  </a:lnTo>
                  <a:lnTo>
                    <a:pt x="3467100" y="601980"/>
                  </a:lnTo>
                  <a:lnTo>
                    <a:pt x="3208020" y="552450"/>
                  </a:lnTo>
                  <a:lnTo>
                    <a:pt x="2716530" y="453390"/>
                  </a:lnTo>
                  <a:lnTo>
                    <a:pt x="2312670" y="381000"/>
                  </a:lnTo>
                  <a:lnTo>
                    <a:pt x="1977390" y="320040"/>
                  </a:lnTo>
                  <a:lnTo>
                    <a:pt x="1645920" y="266700"/>
                  </a:lnTo>
                  <a:lnTo>
                    <a:pt x="1291590" y="224790"/>
                  </a:lnTo>
                  <a:lnTo>
                    <a:pt x="1013460" y="194310"/>
                  </a:lnTo>
                  <a:lnTo>
                    <a:pt x="586740" y="156210"/>
                  </a:lnTo>
                  <a:lnTo>
                    <a:pt x="381000" y="140970"/>
                  </a:lnTo>
                  <a:lnTo>
                    <a:pt x="346710" y="137160"/>
                  </a:lnTo>
                  <a:lnTo>
                    <a:pt x="316230" y="110490"/>
                  </a:lnTo>
                  <a:lnTo>
                    <a:pt x="118110" y="0"/>
                  </a:lnTo>
                  <a:lnTo>
                    <a:pt x="64770" y="91440"/>
                  </a:lnTo>
                  <a:lnTo>
                    <a:pt x="38100" y="198120"/>
                  </a:lnTo>
                  <a:lnTo>
                    <a:pt x="19050" y="266700"/>
                  </a:lnTo>
                  <a:lnTo>
                    <a:pt x="3810" y="308610"/>
                  </a:lnTo>
                  <a:lnTo>
                    <a:pt x="0" y="342900"/>
                  </a:lnTo>
                  <a:lnTo>
                    <a:pt x="0" y="365760"/>
                  </a:lnTo>
                  <a:lnTo>
                    <a:pt x="11430" y="388620"/>
                  </a:lnTo>
                  <a:lnTo>
                    <a:pt x="26670" y="396240"/>
                  </a:lnTo>
                  <a:lnTo>
                    <a:pt x="49530" y="400050"/>
                  </a:lnTo>
                  <a:lnTo>
                    <a:pt x="87630" y="396240"/>
                  </a:lnTo>
                  <a:lnTo>
                    <a:pt x="125730" y="384810"/>
                  </a:lnTo>
                  <a:lnTo>
                    <a:pt x="194310" y="350520"/>
                  </a:lnTo>
                  <a:lnTo>
                    <a:pt x="243840" y="331470"/>
                  </a:lnTo>
                  <a:lnTo>
                    <a:pt x="411480" y="308610"/>
                  </a:lnTo>
                  <a:lnTo>
                    <a:pt x="529590" y="300990"/>
                  </a:lnTo>
                  <a:lnTo>
                    <a:pt x="670560" y="297180"/>
                  </a:lnTo>
                  <a:lnTo>
                    <a:pt x="792480" y="300990"/>
                  </a:lnTo>
                  <a:lnTo>
                    <a:pt x="1009650" y="323850"/>
                  </a:lnTo>
                  <a:lnTo>
                    <a:pt x="1215390" y="358140"/>
                  </a:lnTo>
                  <a:lnTo>
                    <a:pt x="1398270" y="392430"/>
                  </a:lnTo>
                  <a:lnTo>
                    <a:pt x="1664970" y="449580"/>
                  </a:lnTo>
                  <a:lnTo>
                    <a:pt x="1802130" y="4876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3A4045C-4E7E-4D92-B0DD-619375E4B396}"/>
              </a:ext>
            </a:extLst>
          </p:cNvPr>
          <p:cNvGrpSpPr/>
          <p:nvPr/>
        </p:nvGrpSpPr>
        <p:grpSpPr>
          <a:xfrm>
            <a:off x="2538413" y="1422400"/>
            <a:ext cx="4754562" cy="4689475"/>
            <a:chOff x="2538413" y="1422400"/>
            <a:chExt cx="4754562" cy="4689475"/>
          </a:xfrm>
        </p:grpSpPr>
        <p:sp>
          <p:nvSpPr>
            <p:cNvPr id="26" name="フリーフォーム 72">
              <a:extLst>
                <a:ext uri="{FF2B5EF4-FFF2-40B4-BE49-F238E27FC236}">
                  <a16:creationId xmlns:a16="http://schemas.microsoft.com/office/drawing/2014/main" id="{F6DB7B04-41B6-4BBA-B994-B5DF31582E1E}"/>
                </a:ext>
              </a:extLst>
            </p:cNvPr>
            <p:cNvSpPr/>
            <p:nvPr/>
          </p:nvSpPr>
          <p:spPr>
            <a:xfrm>
              <a:off x="2857500" y="1941513"/>
              <a:ext cx="819150" cy="666750"/>
            </a:xfrm>
            <a:custGeom>
              <a:avLst/>
              <a:gdLst>
                <a:gd name="connsiteX0" fmla="*/ 238125 w 819150"/>
                <a:gd name="connsiteY0" fmla="*/ 376237 h 666750"/>
                <a:gd name="connsiteX1" fmla="*/ 183356 w 819150"/>
                <a:gd name="connsiteY1" fmla="*/ 323850 h 666750"/>
                <a:gd name="connsiteX2" fmla="*/ 147638 w 819150"/>
                <a:gd name="connsiteY2" fmla="*/ 285750 h 666750"/>
                <a:gd name="connsiteX3" fmla="*/ 116681 w 819150"/>
                <a:gd name="connsiteY3" fmla="*/ 247650 h 666750"/>
                <a:gd name="connsiteX4" fmla="*/ 85725 w 819150"/>
                <a:gd name="connsiteY4" fmla="*/ 204787 h 666750"/>
                <a:gd name="connsiteX5" fmla="*/ 54769 w 819150"/>
                <a:gd name="connsiteY5" fmla="*/ 157162 h 666750"/>
                <a:gd name="connsiteX6" fmla="*/ 35719 w 819150"/>
                <a:gd name="connsiteY6" fmla="*/ 119062 h 666750"/>
                <a:gd name="connsiteX7" fmla="*/ 14288 w 819150"/>
                <a:gd name="connsiteY7" fmla="*/ 66675 h 666750"/>
                <a:gd name="connsiteX8" fmla="*/ 0 w 819150"/>
                <a:gd name="connsiteY8" fmla="*/ 28575 h 666750"/>
                <a:gd name="connsiteX9" fmla="*/ 0 w 819150"/>
                <a:gd name="connsiteY9" fmla="*/ 14287 h 666750"/>
                <a:gd name="connsiteX10" fmla="*/ 2381 w 819150"/>
                <a:gd name="connsiteY10" fmla="*/ 4762 h 666750"/>
                <a:gd name="connsiteX11" fmla="*/ 7144 w 819150"/>
                <a:gd name="connsiteY11" fmla="*/ 0 h 666750"/>
                <a:gd name="connsiteX12" fmla="*/ 19050 w 819150"/>
                <a:gd name="connsiteY12" fmla="*/ 0 h 666750"/>
                <a:gd name="connsiteX13" fmla="*/ 40481 w 819150"/>
                <a:gd name="connsiteY13" fmla="*/ 7144 h 666750"/>
                <a:gd name="connsiteX14" fmla="*/ 69056 w 819150"/>
                <a:gd name="connsiteY14" fmla="*/ 26194 h 666750"/>
                <a:gd name="connsiteX15" fmla="*/ 104775 w 819150"/>
                <a:gd name="connsiteY15" fmla="*/ 50006 h 666750"/>
                <a:gd name="connsiteX16" fmla="*/ 159544 w 819150"/>
                <a:gd name="connsiteY16" fmla="*/ 83344 h 666750"/>
                <a:gd name="connsiteX17" fmla="*/ 202406 w 819150"/>
                <a:gd name="connsiteY17" fmla="*/ 107156 h 666750"/>
                <a:gd name="connsiteX18" fmla="*/ 252413 w 819150"/>
                <a:gd name="connsiteY18" fmla="*/ 128587 h 666750"/>
                <a:gd name="connsiteX19" fmla="*/ 295275 w 819150"/>
                <a:gd name="connsiteY19" fmla="*/ 147637 h 666750"/>
                <a:gd name="connsiteX20" fmla="*/ 330994 w 819150"/>
                <a:gd name="connsiteY20" fmla="*/ 159544 h 666750"/>
                <a:gd name="connsiteX21" fmla="*/ 371475 w 819150"/>
                <a:gd name="connsiteY21" fmla="*/ 169069 h 666750"/>
                <a:gd name="connsiteX22" fmla="*/ 416719 w 819150"/>
                <a:gd name="connsiteY22" fmla="*/ 178594 h 666750"/>
                <a:gd name="connsiteX23" fmla="*/ 483394 w 819150"/>
                <a:gd name="connsiteY23" fmla="*/ 190500 h 666750"/>
                <a:gd name="connsiteX24" fmla="*/ 528638 w 819150"/>
                <a:gd name="connsiteY24" fmla="*/ 195262 h 666750"/>
                <a:gd name="connsiteX25" fmla="*/ 554831 w 819150"/>
                <a:gd name="connsiteY25" fmla="*/ 195262 h 666750"/>
                <a:gd name="connsiteX26" fmla="*/ 564356 w 819150"/>
                <a:gd name="connsiteY26" fmla="*/ 195262 h 666750"/>
                <a:gd name="connsiteX27" fmla="*/ 578644 w 819150"/>
                <a:gd name="connsiteY27" fmla="*/ 200025 h 666750"/>
                <a:gd name="connsiteX28" fmla="*/ 604838 w 819150"/>
                <a:gd name="connsiteY28" fmla="*/ 216694 h 666750"/>
                <a:gd name="connsiteX29" fmla="*/ 650081 w 819150"/>
                <a:gd name="connsiteY29" fmla="*/ 254794 h 666750"/>
                <a:gd name="connsiteX30" fmla="*/ 685800 w 819150"/>
                <a:gd name="connsiteY30" fmla="*/ 288131 h 666750"/>
                <a:gd name="connsiteX31" fmla="*/ 719138 w 819150"/>
                <a:gd name="connsiteY31" fmla="*/ 321469 h 666750"/>
                <a:gd name="connsiteX32" fmla="*/ 745331 w 819150"/>
                <a:gd name="connsiteY32" fmla="*/ 352425 h 666750"/>
                <a:gd name="connsiteX33" fmla="*/ 766763 w 819150"/>
                <a:gd name="connsiteY33" fmla="*/ 383381 h 666750"/>
                <a:gd name="connsiteX34" fmla="*/ 785813 w 819150"/>
                <a:gd name="connsiteY34" fmla="*/ 414337 h 666750"/>
                <a:gd name="connsiteX35" fmla="*/ 797719 w 819150"/>
                <a:gd name="connsiteY35" fmla="*/ 442912 h 666750"/>
                <a:gd name="connsiteX36" fmla="*/ 809625 w 819150"/>
                <a:gd name="connsiteY36" fmla="*/ 473869 h 666750"/>
                <a:gd name="connsiteX37" fmla="*/ 816769 w 819150"/>
                <a:gd name="connsiteY37" fmla="*/ 514350 h 666750"/>
                <a:gd name="connsiteX38" fmla="*/ 819150 w 819150"/>
                <a:gd name="connsiteY38" fmla="*/ 542925 h 666750"/>
                <a:gd name="connsiteX39" fmla="*/ 816769 w 819150"/>
                <a:gd name="connsiteY39" fmla="*/ 588169 h 666750"/>
                <a:gd name="connsiteX40" fmla="*/ 809625 w 819150"/>
                <a:gd name="connsiteY40" fmla="*/ 616744 h 666750"/>
                <a:gd name="connsiteX41" fmla="*/ 797719 w 819150"/>
                <a:gd name="connsiteY41" fmla="*/ 635794 h 666750"/>
                <a:gd name="connsiteX42" fmla="*/ 781050 w 819150"/>
                <a:gd name="connsiteY42" fmla="*/ 650081 h 666750"/>
                <a:gd name="connsiteX43" fmla="*/ 757238 w 819150"/>
                <a:gd name="connsiteY43" fmla="*/ 659606 h 666750"/>
                <a:gd name="connsiteX44" fmla="*/ 731044 w 819150"/>
                <a:gd name="connsiteY44" fmla="*/ 666750 h 666750"/>
                <a:gd name="connsiteX45" fmla="*/ 704850 w 819150"/>
                <a:gd name="connsiteY45" fmla="*/ 666750 h 666750"/>
                <a:gd name="connsiteX46" fmla="*/ 659606 w 819150"/>
                <a:gd name="connsiteY46" fmla="*/ 657225 h 666750"/>
                <a:gd name="connsiteX47" fmla="*/ 597694 w 819150"/>
                <a:gd name="connsiteY47" fmla="*/ 633412 h 666750"/>
                <a:gd name="connsiteX48" fmla="*/ 500063 w 819150"/>
                <a:gd name="connsiteY48" fmla="*/ 581025 h 666750"/>
                <a:gd name="connsiteX49" fmla="*/ 414338 w 819150"/>
                <a:gd name="connsiteY49" fmla="*/ 523875 h 666750"/>
                <a:gd name="connsiteX50" fmla="*/ 328613 w 819150"/>
                <a:gd name="connsiteY50" fmla="*/ 454819 h 666750"/>
                <a:gd name="connsiteX51" fmla="*/ 238125 w 819150"/>
                <a:gd name="connsiteY51" fmla="*/ 37623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19150" h="666750">
                  <a:moveTo>
                    <a:pt x="238125" y="376237"/>
                  </a:moveTo>
                  <a:lnTo>
                    <a:pt x="183356" y="323850"/>
                  </a:lnTo>
                  <a:lnTo>
                    <a:pt x="147638" y="285750"/>
                  </a:lnTo>
                  <a:lnTo>
                    <a:pt x="116681" y="247650"/>
                  </a:lnTo>
                  <a:lnTo>
                    <a:pt x="85725" y="204787"/>
                  </a:lnTo>
                  <a:lnTo>
                    <a:pt x="54769" y="157162"/>
                  </a:lnTo>
                  <a:lnTo>
                    <a:pt x="35719" y="119062"/>
                  </a:lnTo>
                  <a:lnTo>
                    <a:pt x="14288" y="6667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7144"/>
                  </a:lnTo>
                  <a:lnTo>
                    <a:pt x="69056" y="26194"/>
                  </a:lnTo>
                  <a:lnTo>
                    <a:pt x="104775" y="50006"/>
                  </a:lnTo>
                  <a:lnTo>
                    <a:pt x="159544" y="83344"/>
                  </a:lnTo>
                  <a:lnTo>
                    <a:pt x="202406" y="107156"/>
                  </a:lnTo>
                  <a:lnTo>
                    <a:pt x="252413" y="128587"/>
                  </a:lnTo>
                  <a:lnTo>
                    <a:pt x="295275" y="147637"/>
                  </a:lnTo>
                  <a:lnTo>
                    <a:pt x="330994" y="159544"/>
                  </a:lnTo>
                  <a:lnTo>
                    <a:pt x="371475" y="169069"/>
                  </a:lnTo>
                  <a:lnTo>
                    <a:pt x="416719" y="178594"/>
                  </a:lnTo>
                  <a:lnTo>
                    <a:pt x="483394" y="190500"/>
                  </a:lnTo>
                  <a:lnTo>
                    <a:pt x="528638" y="195262"/>
                  </a:lnTo>
                  <a:lnTo>
                    <a:pt x="554831" y="195262"/>
                  </a:lnTo>
                  <a:lnTo>
                    <a:pt x="564356" y="195262"/>
                  </a:lnTo>
                  <a:lnTo>
                    <a:pt x="578644" y="200025"/>
                  </a:lnTo>
                  <a:lnTo>
                    <a:pt x="604838" y="216694"/>
                  </a:lnTo>
                  <a:lnTo>
                    <a:pt x="650081" y="254794"/>
                  </a:lnTo>
                  <a:lnTo>
                    <a:pt x="685800" y="288131"/>
                  </a:lnTo>
                  <a:lnTo>
                    <a:pt x="719138" y="321469"/>
                  </a:lnTo>
                  <a:lnTo>
                    <a:pt x="745331" y="352425"/>
                  </a:lnTo>
                  <a:lnTo>
                    <a:pt x="766763" y="383381"/>
                  </a:lnTo>
                  <a:lnTo>
                    <a:pt x="785813" y="414337"/>
                  </a:lnTo>
                  <a:lnTo>
                    <a:pt x="797719" y="442912"/>
                  </a:lnTo>
                  <a:lnTo>
                    <a:pt x="809625" y="473869"/>
                  </a:lnTo>
                  <a:lnTo>
                    <a:pt x="816769" y="514350"/>
                  </a:lnTo>
                  <a:lnTo>
                    <a:pt x="819150" y="542925"/>
                  </a:lnTo>
                  <a:lnTo>
                    <a:pt x="816769" y="588169"/>
                  </a:lnTo>
                  <a:lnTo>
                    <a:pt x="809625" y="616744"/>
                  </a:lnTo>
                  <a:lnTo>
                    <a:pt x="797719" y="635794"/>
                  </a:lnTo>
                  <a:lnTo>
                    <a:pt x="781050" y="650081"/>
                  </a:lnTo>
                  <a:lnTo>
                    <a:pt x="757238" y="659606"/>
                  </a:lnTo>
                  <a:lnTo>
                    <a:pt x="731044" y="666750"/>
                  </a:lnTo>
                  <a:lnTo>
                    <a:pt x="704850" y="666750"/>
                  </a:lnTo>
                  <a:lnTo>
                    <a:pt x="659606" y="657225"/>
                  </a:lnTo>
                  <a:lnTo>
                    <a:pt x="597694" y="633412"/>
                  </a:lnTo>
                  <a:lnTo>
                    <a:pt x="500063" y="581025"/>
                  </a:lnTo>
                  <a:lnTo>
                    <a:pt x="414338" y="523875"/>
                  </a:lnTo>
                  <a:lnTo>
                    <a:pt x="328613" y="454819"/>
                  </a:lnTo>
                  <a:lnTo>
                    <a:pt x="238125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3">
              <a:extLst>
                <a:ext uri="{FF2B5EF4-FFF2-40B4-BE49-F238E27FC236}">
                  <a16:creationId xmlns:a16="http://schemas.microsoft.com/office/drawing/2014/main" id="{4C489FEE-B662-4161-A988-5E8919A94D40}"/>
                </a:ext>
              </a:extLst>
            </p:cNvPr>
            <p:cNvSpPr/>
            <p:nvPr/>
          </p:nvSpPr>
          <p:spPr>
            <a:xfrm>
              <a:off x="4165600" y="1912938"/>
              <a:ext cx="2405063" cy="425450"/>
            </a:xfrm>
            <a:custGeom>
              <a:avLst/>
              <a:gdLst>
                <a:gd name="connsiteX0" fmla="*/ 831057 w 2405063"/>
                <a:gd name="connsiteY0" fmla="*/ 219075 h 426244"/>
                <a:gd name="connsiteX1" fmla="*/ 1166813 w 2405063"/>
                <a:gd name="connsiteY1" fmla="*/ 178594 h 426244"/>
                <a:gd name="connsiteX2" fmla="*/ 1409700 w 2405063"/>
                <a:gd name="connsiteY2" fmla="*/ 135731 h 426244"/>
                <a:gd name="connsiteX3" fmla="*/ 1662113 w 2405063"/>
                <a:gd name="connsiteY3" fmla="*/ 102394 h 426244"/>
                <a:gd name="connsiteX4" fmla="*/ 1843088 w 2405063"/>
                <a:gd name="connsiteY4" fmla="*/ 71437 h 426244"/>
                <a:gd name="connsiteX5" fmla="*/ 1878807 w 2405063"/>
                <a:gd name="connsiteY5" fmla="*/ 64294 h 426244"/>
                <a:gd name="connsiteX6" fmla="*/ 1931194 w 2405063"/>
                <a:gd name="connsiteY6" fmla="*/ 45244 h 426244"/>
                <a:gd name="connsiteX7" fmla="*/ 2012157 w 2405063"/>
                <a:gd name="connsiteY7" fmla="*/ 21431 h 426244"/>
                <a:gd name="connsiteX8" fmla="*/ 2097882 w 2405063"/>
                <a:gd name="connsiteY8" fmla="*/ 2381 h 426244"/>
                <a:gd name="connsiteX9" fmla="*/ 2150269 w 2405063"/>
                <a:gd name="connsiteY9" fmla="*/ 0 h 426244"/>
                <a:gd name="connsiteX10" fmla="*/ 2207419 w 2405063"/>
                <a:gd name="connsiteY10" fmla="*/ 7144 h 426244"/>
                <a:gd name="connsiteX11" fmla="*/ 2245519 w 2405063"/>
                <a:gd name="connsiteY11" fmla="*/ 16669 h 426244"/>
                <a:gd name="connsiteX12" fmla="*/ 2281238 w 2405063"/>
                <a:gd name="connsiteY12" fmla="*/ 26194 h 426244"/>
                <a:gd name="connsiteX13" fmla="*/ 2316957 w 2405063"/>
                <a:gd name="connsiteY13" fmla="*/ 42862 h 426244"/>
                <a:gd name="connsiteX14" fmla="*/ 2343150 w 2405063"/>
                <a:gd name="connsiteY14" fmla="*/ 57150 h 426244"/>
                <a:gd name="connsiteX15" fmla="*/ 2359819 w 2405063"/>
                <a:gd name="connsiteY15" fmla="*/ 71437 h 426244"/>
                <a:gd name="connsiteX16" fmla="*/ 2376488 w 2405063"/>
                <a:gd name="connsiteY16" fmla="*/ 90487 h 426244"/>
                <a:gd name="connsiteX17" fmla="*/ 2390775 w 2405063"/>
                <a:gd name="connsiteY17" fmla="*/ 111919 h 426244"/>
                <a:gd name="connsiteX18" fmla="*/ 2400300 w 2405063"/>
                <a:gd name="connsiteY18" fmla="*/ 133350 h 426244"/>
                <a:gd name="connsiteX19" fmla="*/ 2405063 w 2405063"/>
                <a:gd name="connsiteY19" fmla="*/ 157162 h 426244"/>
                <a:gd name="connsiteX20" fmla="*/ 2405063 w 2405063"/>
                <a:gd name="connsiteY20" fmla="*/ 176212 h 426244"/>
                <a:gd name="connsiteX21" fmla="*/ 2397919 w 2405063"/>
                <a:gd name="connsiteY21" fmla="*/ 195262 h 426244"/>
                <a:gd name="connsiteX22" fmla="*/ 2383632 w 2405063"/>
                <a:gd name="connsiteY22" fmla="*/ 216694 h 426244"/>
                <a:gd name="connsiteX23" fmla="*/ 2355057 w 2405063"/>
                <a:gd name="connsiteY23" fmla="*/ 233362 h 426244"/>
                <a:gd name="connsiteX24" fmla="*/ 2309813 w 2405063"/>
                <a:gd name="connsiteY24" fmla="*/ 245269 h 426244"/>
                <a:gd name="connsiteX25" fmla="*/ 2264569 w 2405063"/>
                <a:gd name="connsiteY25" fmla="*/ 245269 h 426244"/>
                <a:gd name="connsiteX26" fmla="*/ 2155032 w 2405063"/>
                <a:gd name="connsiteY26" fmla="*/ 250031 h 426244"/>
                <a:gd name="connsiteX27" fmla="*/ 1862138 w 2405063"/>
                <a:gd name="connsiteY27" fmla="*/ 285750 h 426244"/>
                <a:gd name="connsiteX28" fmla="*/ 1693069 w 2405063"/>
                <a:gd name="connsiteY28" fmla="*/ 307181 h 426244"/>
                <a:gd name="connsiteX29" fmla="*/ 1497807 w 2405063"/>
                <a:gd name="connsiteY29" fmla="*/ 328612 h 426244"/>
                <a:gd name="connsiteX30" fmla="*/ 1162050 w 2405063"/>
                <a:gd name="connsiteY30" fmla="*/ 361950 h 426244"/>
                <a:gd name="connsiteX31" fmla="*/ 931069 w 2405063"/>
                <a:gd name="connsiteY31" fmla="*/ 395287 h 426244"/>
                <a:gd name="connsiteX32" fmla="*/ 783432 w 2405063"/>
                <a:gd name="connsiteY32" fmla="*/ 411956 h 426244"/>
                <a:gd name="connsiteX33" fmla="*/ 673894 w 2405063"/>
                <a:gd name="connsiteY33" fmla="*/ 419100 h 426244"/>
                <a:gd name="connsiteX34" fmla="*/ 571500 w 2405063"/>
                <a:gd name="connsiteY34" fmla="*/ 426244 h 426244"/>
                <a:gd name="connsiteX35" fmla="*/ 495300 w 2405063"/>
                <a:gd name="connsiteY35" fmla="*/ 423862 h 426244"/>
                <a:gd name="connsiteX36" fmla="*/ 442913 w 2405063"/>
                <a:gd name="connsiteY36" fmla="*/ 419100 h 426244"/>
                <a:gd name="connsiteX37" fmla="*/ 381000 w 2405063"/>
                <a:gd name="connsiteY37" fmla="*/ 404812 h 426244"/>
                <a:gd name="connsiteX38" fmla="*/ 321469 w 2405063"/>
                <a:gd name="connsiteY38" fmla="*/ 388144 h 426244"/>
                <a:gd name="connsiteX39" fmla="*/ 233363 w 2405063"/>
                <a:gd name="connsiteY39" fmla="*/ 350044 h 426244"/>
                <a:gd name="connsiteX40" fmla="*/ 173832 w 2405063"/>
                <a:gd name="connsiteY40" fmla="*/ 316706 h 426244"/>
                <a:gd name="connsiteX41" fmla="*/ 130969 w 2405063"/>
                <a:gd name="connsiteY41" fmla="*/ 290512 h 426244"/>
                <a:gd name="connsiteX42" fmla="*/ 85725 w 2405063"/>
                <a:gd name="connsiteY42" fmla="*/ 254794 h 426244"/>
                <a:gd name="connsiteX43" fmla="*/ 47625 w 2405063"/>
                <a:gd name="connsiteY43" fmla="*/ 226219 h 426244"/>
                <a:gd name="connsiteX44" fmla="*/ 23813 w 2405063"/>
                <a:gd name="connsiteY44" fmla="*/ 207169 h 426244"/>
                <a:gd name="connsiteX45" fmla="*/ 9525 w 2405063"/>
                <a:gd name="connsiteY45" fmla="*/ 180975 h 426244"/>
                <a:gd name="connsiteX46" fmla="*/ 0 w 2405063"/>
                <a:gd name="connsiteY46" fmla="*/ 154781 h 426244"/>
                <a:gd name="connsiteX47" fmla="*/ 0 w 2405063"/>
                <a:gd name="connsiteY47" fmla="*/ 142875 h 426244"/>
                <a:gd name="connsiteX48" fmla="*/ 7144 w 2405063"/>
                <a:gd name="connsiteY48" fmla="*/ 133350 h 426244"/>
                <a:gd name="connsiteX49" fmla="*/ 21432 w 2405063"/>
                <a:gd name="connsiteY49" fmla="*/ 133350 h 426244"/>
                <a:gd name="connsiteX50" fmla="*/ 61913 w 2405063"/>
                <a:gd name="connsiteY50" fmla="*/ 145256 h 426244"/>
                <a:gd name="connsiteX51" fmla="*/ 152400 w 2405063"/>
                <a:gd name="connsiteY51" fmla="*/ 180975 h 426244"/>
                <a:gd name="connsiteX52" fmla="*/ 233363 w 2405063"/>
                <a:gd name="connsiteY52" fmla="*/ 204787 h 426244"/>
                <a:gd name="connsiteX53" fmla="*/ 378619 w 2405063"/>
                <a:gd name="connsiteY53" fmla="*/ 233362 h 426244"/>
                <a:gd name="connsiteX54" fmla="*/ 490538 w 2405063"/>
                <a:gd name="connsiteY54" fmla="*/ 245269 h 426244"/>
                <a:gd name="connsiteX55" fmla="*/ 569119 w 2405063"/>
                <a:gd name="connsiteY55" fmla="*/ 240506 h 426244"/>
                <a:gd name="connsiteX56" fmla="*/ 831057 w 2405063"/>
                <a:gd name="connsiteY56" fmla="*/ 2190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05063" h="426244">
                  <a:moveTo>
                    <a:pt x="831057" y="219075"/>
                  </a:moveTo>
                  <a:lnTo>
                    <a:pt x="1166813" y="178594"/>
                  </a:lnTo>
                  <a:lnTo>
                    <a:pt x="1409700" y="135731"/>
                  </a:lnTo>
                  <a:lnTo>
                    <a:pt x="1662113" y="102394"/>
                  </a:lnTo>
                  <a:lnTo>
                    <a:pt x="1843088" y="71437"/>
                  </a:lnTo>
                  <a:lnTo>
                    <a:pt x="1878807" y="64294"/>
                  </a:lnTo>
                  <a:lnTo>
                    <a:pt x="1931194" y="45244"/>
                  </a:lnTo>
                  <a:lnTo>
                    <a:pt x="2012157" y="21431"/>
                  </a:lnTo>
                  <a:lnTo>
                    <a:pt x="2097882" y="2381"/>
                  </a:lnTo>
                  <a:lnTo>
                    <a:pt x="2150269" y="0"/>
                  </a:lnTo>
                  <a:lnTo>
                    <a:pt x="2207419" y="7144"/>
                  </a:lnTo>
                  <a:lnTo>
                    <a:pt x="2245519" y="16669"/>
                  </a:lnTo>
                  <a:lnTo>
                    <a:pt x="2281238" y="26194"/>
                  </a:lnTo>
                  <a:lnTo>
                    <a:pt x="2316957" y="42862"/>
                  </a:lnTo>
                  <a:lnTo>
                    <a:pt x="2343150" y="57150"/>
                  </a:lnTo>
                  <a:lnTo>
                    <a:pt x="2359819" y="71437"/>
                  </a:lnTo>
                  <a:lnTo>
                    <a:pt x="2376488" y="90487"/>
                  </a:lnTo>
                  <a:lnTo>
                    <a:pt x="2390775" y="111919"/>
                  </a:lnTo>
                  <a:lnTo>
                    <a:pt x="2400300" y="133350"/>
                  </a:lnTo>
                  <a:lnTo>
                    <a:pt x="2405063" y="157162"/>
                  </a:lnTo>
                  <a:lnTo>
                    <a:pt x="2405063" y="176212"/>
                  </a:lnTo>
                  <a:lnTo>
                    <a:pt x="2397919" y="195262"/>
                  </a:lnTo>
                  <a:lnTo>
                    <a:pt x="2383632" y="216694"/>
                  </a:lnTo>
                  <a:lnTo>
                    <a:pt x="2355057" y="233362"/>
                  </a:lnTo>
                  <a:lnTo>
                    <a:pt x="2309813" y="245269"/>
                  </a:lnTo>
                  <a:lnTo>
                    <a:pt x="2264569" y="245269"/>
                  </a:lnTo>
                  <a:lnTo>
                    <a:pt x="2155032" y="250031"/>
                  </a:lnTo>
                  <a:lnTo>
                    <a:pt x="1862138" y="285750"/>
                  </a:lnTo>
                  <a:lnTo>
                    <a:pt x="1693069" y="307181"/>
                  </a:lnTo>
                  <a:lnTo>
                    <a:pt x="1497807" y="328612"/>
                  </a:lnTo>
                  <a:lnTo>
                    <a:pt x="1162050" y="361950"/>
                  </a:lnTo>
                  <a:lnTo>
                    <a:pt x="931069" y="395287"/>
                  </a:lnTo>
                  <a:lnTo>
                    <a:pt x="783432" y="411956"/>
                  </a:lnTo>
                  <a:lnTo>
                    <a:pt x="673894" y="419100"/>
                  </a:lnTo>
                  <a:lnTo>
                    <a:pt x="571500" y="426244"/>
                  </a:lnTo>
                  <a:lnTo>
                    <a:pt x="495300" y="423862"/>
                  </a:lnTo>
                  <a:lnTo>
                    <a:pt x="442913" y="419100"/>
                  </a:lnTo>
                  <a:lnTo>
                    <a:pt x="381000" y="404812"/>
                  </a:lnTo>
                  <a:lnTo>
                    <a:pt x="321469" y="388144"/>
                  </a:lnTo>
                  <a:lnTo>
                    <a:pt x="233363" y="350044"/>
                  </a:lnTo>
                  <a:lnTo>
                    <a:pt x="173832" y="316706"/>
                  </a:lnTo>
                  <a:lnTo>
                    <a:pt x="130969" y="290512"/>
                  </a:lnTo>
                  <a:lnTo>
                    <a:pt x="85725" y="254794"/>
                  </a:lnTo>
                  <a:lnTo>
                    <a:pt x="47625" y="226219"/>
                  </a:lnTo>
                  <a:lnTo>
                    <a:pt x="23813" y="207169"/>
                  </a:lnTo>
                  <a:lnTo>
                    <a:pt x="9525" y="180975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21432" y="133350"/>
                  </a:lnTo>
                  <a:lnTo>
                    <a:pt x="61913" y="145256"/>
                  </a:lnTo>
                  <a:lnTo>
                    <a:pt x="152400" y="180975"/>
                  </a:lnTo>
                  <a:lnTo>
                    <a:pt x="233363" y="204787"/>
                  </a:lnTo>
                  <a:lnTo>
                    <a:pt x="378619" y="233362"/>
                  </a:lnTo>
                  <a:lnTo>
                    <a:pt x="490538" y="245269"/>
                  </a:lnTo>
                  <a:lnTo>
                    <a:pt x="569119" y="240506"/>
                  </a:lnTo>
                  <a:lnTo>
                    <a:pt x="83105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4">
              <a:extLst>
                <a:ext uri="{FF2B5EF4-FFF2-40B4-BE49-F238E27FC236}">
                  <a16:creationId xmlns:a16="http://schemas.microsoft.com/office/drawing/2014/main" id="{69E191C1-E288-490E-8717-CCCA484876F7}"/>
                </a:ext>
              </a:extLst>
            </p:cNvPr>
            <p:cNvSpPr/>
            <p:nvPr/>
          </p:nvSpPr>
          <p:spPr>
            <a:xfrm>
              <a:off x="4100513" y="2695575"/>
              <a:ext cx="561975" cy="1376363"/>
            </a:xfrm>
            <a:custGeom>
              <a:avLst/>
              <a:gdLst>
                <a:gd name="connsiteX0" fmla="*/ 426243 w 561975"/>
                <a:gd name="connsiteY0" fmla="*/ 381000 h 1376363"/>
                <a:gd name="connsiteX1" fmla="*/ 392906 w 561975"/>
                <a:gd name="connsiteY1" fmla="*/ 242888 h 1376363"/>
                <a:gd name="connsiteX2" fmla="*/ 333375 w 561975"/>
                <a:gd name="connsiteY2" fmla="*/ 90488 h 1376363"/>
                <a:gd name="connsiteX3" fmla="*/ 292893 w 561975"/>
                <a:gd name="connsiteY3" fmla="*/ 71438 h 1376363"/>
                <a:gd name="connsiteX4" fmla="*/ 233362 w 561975"/>
                <a:gd name="connsiteY4" fmla="*/ 45244 h 1376363"/>
                <a:gd name="connsiteX5" fmla="*/ 169068 w 561975"/>
                <a:gd name="connsiteY5" fmla="*/ 23813 h 1376363"/>
                <a:gd name="connsiteX6" fmla="*/ 111918 w 561975"/>
                <a:gd name="connsiteY6" fmla="*/ 9525 h 1376363"/>
                <a:gd name="connsiteX7" fmla="*/ 50006 w 561975"/>
                <a:gd name="connsiteY7" fmla="*/ 0 h 1376363"/>
                <a:gd name="connsiteX8" fmla="*/ 21431 w 561975"/>
                <a:gd name="connsiteY8" fmla="*/ 0 h 1376363"/>
                <a:gd name="connsiteX9" fmla="*/ 4762 w 561975"/>
                <a:gd name="connsiteY9" fmla="*/ 0 h 1376363"/>
                <a:gd name="connsiteX10" fmla="*/ 0 w 561975"/>
                <a:gd name="connsiteY10" fmla="*/ 4763 h 1376363"/>
                <a:gd name="connsiteX11" fmla="*/ 4762 w 561975"/>
                <a:gd name="connsiteY11" fmla="*/ 19050 h 1376363"/>
                <a:gd name="connsiteX12" fmla="*/ 28575 w 561975"/>
                <a:gd name="connsiteY12" fmla="*/ 50006 h 1376363"/>
                <a:gd name="connsiteX13" fmla="*/ 61912 w 561975"/>
                <a:gd name="connsiteY13" fmla="*/ 85725 h 1376363"/>
                <a:gd name="connsiteX14" fmla="*/ 97631 w 561975"/>
                <a:gd name="connsiteY14" fmla="*/ 128588 h 1376363"/>
                <a:gd name="connsiteX15" fmla="*/ 130968 w 561975"/>
                <a:gd name="connsiteY15" fmla="*/ 171450 h 1376363"/>
                <a:gd name="connsiteX16" fmla="*/ 164306 w 561975"/>
                <a:gd name="connsiteY16" fmla="*/ 228600 h 1376363"/>
                <a:gd name="connsiteX17" fmla="*/ 180975 w 561975"/>
                <a:gd name="connsiteY17" fmla="*/ 271463 h 1376363"/>
                <a:gd name="connsiteX18" fmla="*/ 216693 w 561975"/>
                <a:gd name="connsiteY18" fmla="*/ 395288 h 1376363"/>
                <a:gd name="connsiteX19" fmla="*/ 261937 w 561975"/>
                <a:gd name="connsiteY19" fmla="*/ 588169 h 1376363"/>
                <a:gd name="connsiteX20" fmla="*/ 288131 w 561975"/>
                <a:gd name="connsiteY20" fmla="*/ 726281 h 1376363"/>
                <a:gd name="connsiteX21" fmla="*/ 307181 w 561975"/>
                <a:gd name="connsiteY21" fmla="*/ 838200 h 1376363"/>
                <a:gd name="connsiteX22" fmla="*/ 304800 w 561975"/>
                <a:gd name="connsiteY22" fmla="*/ 914400 h 1376363"/>
                <a:gd name="connsiteX23" fmla="*/ 288131 w 561975"/>
                <a:gd name="connsiteY23" fmla="*/ 1092994 h 1376363"/>
                <a:gd name="connsiteX24" fmla="*/ 288131 w 561975"/>
                <a:gd name="connsiteY24" fmla="*/ 1126331 h 1376363"/>
                <a:gd name="connsiteX25" fmla="*/ 290512 w 561975"/>
                <a:gd name="connsiteY25" fmla="*/ 1154906 h 1376363"/>
                <a:gd name="connsiteX26" fmla="*/ 302418 w 561975"/>
                <a:gd name="connsiteY26" fmla="*/ 1190625 h 1376363"/>
                <a:gd name="connsiteX27" fmla="*/ 326231 w 561975"/>
                <a:gd name="connsiteY27" fmla="*/ 1240631 h 1376363"/>
                <a:gd name="connsiteX28" fmla="*/ 359568 w 561975"/>
                <a:gd name="connsiteY28" fmla="*/ 1288256 h 1376363"/>
                <a:gd name="connsiteX29" fmla="*/ 385762 w 561975"/>
                <a:gd name="connsiteY29" fmla="*/ 1321594 h 1376363"/>
                <a:gd name="connsiteX30" fmla="*/ 409575 w 561975"/>
                <a:gd name="connsiteY30" fmla="*/ 1350169 h 1376363"/>
                <a:gd name="connsiteX31" fmla="*/ 423862 w 561975"/>
                <a:gd name="connsiteY31" fmla="*/ 1362075 h 1376363"/>
                <a:gd name="connsiteX32" fmla="*/ 442912 w 561975"/>
                <a:gd name="connsiteY32" fmla="*/ 1371600 h 1376363"/>
                <a:gd name="connsiteX33" fmla="*/ 459581 w 561975"/>
                <a:gd name="connsiteY33" fmla="*/ 1376363 h 1376363"/>
                <a:gd name="connsiteX34" fmla="*/ 478631 w 561975"/>
                <a:gd name="connsiteY34" fmla="*/ 1373981 h 1376363"/>
                <a:gd name="connsiteX35" fmla="*/ 497681 w 561975"/>
                <a:gd name="connsiteY35" fmla="*/ 1366838 h 1376363"/>
                <a:gd name="connsiteX36" fmla="*/ 523875 w 561975"/>
                <a:gd name="connsiteY36" fmla="*/ 1350169 h 1376363"/>
                <a:gd name="connsiteX37" fmla="*/ 540543 w 561975"/>
                <a:gd name="connsiteY37" fmla="*/ 1333500 h 1376363"/>
                <a:gd name="connsiteX38" fmla="*/ 561975 w 561975"/>
                <a:gd name="connsiteY38" fmla="*/ 1295400 h 1376363"/>
                <a:gd name="connsiteX39" fmla="*/ 561975 w 561975"/>
                <a:gd name="connsiteY39" fmla="*/ 1288256 h 1376363"/>
                <a:gd name="connsiteX40" fmla="*/ 554831 w 561975"/>
                <a:gd name="connsiteY40" fmla="*/ 1164431 h 1376363"/>
                <a:gd name="connsiteX41" fmla="*/ 554831 w 561975"/>
                <a:gd name="connsiteY41" fmla="*/ 1052513 h 1376363"/>
                <a:gd name="connsiteX42" fmla="*/ 545306 w 561975"/>
                <a:gd name="connsiteY42" fmla="*/ 988219 h 1376363"/>
                <a:gd name="connsiteX43" fmla="*/ 507206 w 561975"/>
                <a:gd name="connsiteY43" fmla="*/ 759619 h 1376363"/>
                <a:gd name="connsiteX44" fmla="*/ 492918 w 561975"/>
                <a:gd name="connsiteY44" fmla="*/ 640556 h 1376363"/>
                <a:gd name="connsiteX45" fmla="*/ 426243 w 561975"/>
                <a:gd name="connsiteY45" fmla="*/ 381000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376363">
                  <a:moveTo>
                    <a:pt x="426243" y="381000"/>
                  </a:moveTo>
                  <a:lnTo>
                    <a:pt x="392906" y="242888"/>
                  </a:lnTo>
                  <a:lnTo>
                    <a:pt x="333375" y="90488"/>
                  </a:lnTo>
                  <a:lnTo>
                    <a:pt x="292893" y="71438"/>
                  </a:lnTo>
                  <a:lnTo>
                    <a:pt x="233362" y="45244"/>
                  </a:lnTo>
                  <a:lnTo>
                    <a:pt x="169068" y="23813"/>
                  </a:lnTo>
                  <a:lnTo>
                    <a:pt x="111918" y="9525"/>
                  </a:lnTo>
                  <a:lnTo>
                    <a:pt x="50006" y="0"/>
                  </a:lnTo>
                  <a:lnTo>
                    <a:pt x="21431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4762" y="19050"/>
                  </a:lnTo>
                  <a:lnTo>
                    <a:pt x="28575" y="50006"/>
                  </a:lnTo>
                  <a:lnTo>
                    <a:pt x="61912" y="85725"/>
                  </a:lnTo>
                  <a:lnTo>
                    <a:pt x="97631" y="128588"/>
                  </a:lnTo>
                  <a:lnTo>
                    <a:pt x="130968" y="171450"/>
                  </a:lnTo>
                  <a:lnTo>
                    <a:pt x="164306" y="228600"/>
                  </a:lnTo>
                  <a:lnTo>
                    <a:pt x="180975" y="271463"/>
                  </a:lnTo>
                  <a:lnTo>
                    <a:pt x="216693" y="395288"/>
                  </a:lnTo>
                  <a:lnTo>
                    <a:pt x="261937" y="588169"/>
                  </a:lnTo>
                  <a:lnTo>
                    <a:pt x="288131" y="726281"/>
                  </a:lnTo>
                  <a:lnTo>
                    <a:pt x="307181" y="838200"/>
                  </a:lnTo>
                  <a:cubicBezTo>
                    <a:pt x="306387" y="863600"/>
                    <a:pt x="305594" y="889000"/>
                    <a:pt x="304800" y="914400"/>
                  </a:cubicBezTo>
                  <a:lnTo>
                    <a:pt x="288131" y="1092994"/>
                  </a:lnTo>
                  <a:lnTo>
                    <a:pt x="288131" y="1126331"/>
                  </a:lnTo>
                  <a:lnTo>
                    <a:pt x="290512" y="1154906"/>
                  </a:lnTo>
                  <a:lnTo>
                    <a:pt x="302418" y="1190625"/>
                  </a:lnTo>
                  <a:lnTo>
                    <a:pt x="326231" y="1240631"/>
                  </a:lnTo>
                  <a:lnTo>
                    <a:pt x="359568" y="1288256"/>
                  </a:lnTo>
                  <a:lnTo>
                    <a:pt x="385762" y="1321594"/>
                  </a:lnTo>
                  <a:lnTo>
                    <a:pt x="409575" y="1350169"/>
                  </a:lnTo>
                  <a:lnTo>
                    <a:pt x="423862" y="1362075"/>
                  </a:lnTo>
                  <a:lnTo>
                    <a:pt x="442912" y="1371600"/>
                  </a:lnTo>
                  <a:lnTo>
                    <a:pt x="459581" y="1376363"/>
                  </a:lnTo>
                  <a:lnTo>
                    <a:pt x="478631" y="1373981"/>
                  </a:lnTo>
                  <a:lnTo>
                    <a:pt x="497681" y="1366838"/>
                  </a:lnTo>
                  <a:lnTo>
                    <a:pt x="523875" y="1350169"/>
                  </a:lnTo>
                  <a:lnTo>
                    <a:pt x="540543" y="1333500"/>
                  </a:lnTo>
                  <a:lnTo>
                    <a:pt x="561975" y="1295400"/>
                  </a:lnTo>
                  <a:lnTo>
                    <a:pt x="561975" y="1288256"/>
                  </a:lnTo>
                  <a:lnTo>
                    <a:pt x="554831" y="1164431"/>
                  </a:lnTo>
                  <a:lnTo>
                    <a:pt x="554831" y="1052513"/>
                  </a:lnTo>
                  <a:lnTo>
                    <a:pt x="545306" y="988219"/>
                  </a:lnTo>
                  <a:lnTo>
                    <a:pt x="507206" y="759619"/>
                  </a:lnTo>
                  <a:lnTo>
                    <a:pt x="492918" y="640556"/>
                  </a:lnTo>
                  <a:lnTo>
                    <a:pt x="426243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4A39BA79-BF05-4C5B-9B6D-32D1204F93A0}"/>
                </a:ext>
              </a:extLst>
            </p:cNvPr>
            <p:cNvSpPr/>
            <p:nvPr/>
          </p:nvSpPr>
          <p:spPr>
            <a:xfrm>
              <a:off x="2538413" y="3354388"/>
              <a:ext cx="1241425" cy="1457325"/>
            </a:xfrm>
            <a:custGeom>
              <a:avLst/>
              <a:gdLst>
                <a:gd name="connsiteX0" fmla="*/ 964406 w 1240631"/>
                <a:gd name="connsiteY0" fmla="*/ 597694 h 1457325"/>
                <a:gd name="connsiteX1" fmla="*/ 1092993 w 1240631"/>
                <a:gd name="connsiteY1" fmla="*/ 473869 h 1457325"/>
                <a:gd name="connsiteX2" fmla="*/ 1159668 w 1240631"/>
                <a:gd name="connsiteY2" fmla="*/ 407194 h 1457325"/>
                <a:gd name="connsiteX3" fmla="*/ 1212056 w 1240631"/>
                <a:gd name="connsiteY3" fmla="*/ 354807 h 1457325"/>
                <a:gd name="connsiteX4" fmla="*/ 1226343 w 1240631"/>
                <a:gd name="connsiteY4" fmla="*/ 330994 h 1457325"/>
                <a:gd name="connsiteX5" fmla="*/ 1235868 w 1240631"/>
                <a:gd name="connsiteY5" fmla="*/ 307182 h 1457325"/>
                <a:gd name="connsiteX6" fmla="*/ 1240631 w 1240631"/>
                <a:gd name="connsiteY6" fmla="*/ 280988 h 1457325"/>
                <a:gd name="connsiteX7" fmla="*/ 1235868 w 1240631"/>
                <a:gd name="connsiteY7" fmla="*/ 259557 h 1457325"/>
                <a:gd name="connsiteX8" fmla="*/ 1226343 w 1240631"/>
                <a:gd name="connsiteY8" fmla="*/ 235744 h 1457325"/>
                <a:gd name="connsiteX9" fmla="*/ 1204912 w 1240631"/>
                <a:gd name="connsiteY9" fmla="*/ 195263 h 1457325"/>
                <a:gd name="connsiteX10" fmla="*/ 1176337 w 1240631"/>
                <a:gd name="connsiteY10" fmla="*/ 157163 h 1457325"/>
                <a:gd name="connsiteX11" fmla="*/ 1140618 w 1240631"/>
                <a:gd name="connsiteY11" fmla="*/ 119063 h 1457325"/>
                <a:gd name="connsiteX12" fmla="*/ 1092993 w 1240631"/>
                <a:gd name="connsiteY12" fmla="*/ 73819 h 1457325"/>
                <a:gd name="connsiteX13" fmla="*/ 1031081 w 1240631"/>
                <a:gd name="connsiteY13" fmla="*/ 33338 h 1457325"/>
                <a:gd name="connsiteX14" fmla="*/ 995362 w 1240631"/>
                <a:gd name="connsiteY14" fmla="*/ 11907 h 1457325"/>
                <a:gd name="connsiteX15" fmla="*/ 969168 w 1240631"/>
                <a:gd name="connsiteY15" fmla="*/ 0 h 1457325"/>
                <a:gd name="connsiteX16" fmla="*/ 945356 w 1240631"/>
                <a:gd name="connsiteY16" fmla="*/ 0 h 1457325"/>
                <a:gd name="connsiteX17" fmla="*/ 933450 w 1240631"/>
                <a:gd name="connsiteY17" fmla="*/ 7144 h 1457325"/>
                <a:gd name="connsiteX18" fmla="*/ 914400 w 1240631"/>
                <a:gd name="connsiteY18" fmla="*/ 28575 h 1457325"/>
                <a:gd name="connsiteX19" fmla="*/ 895350 w 1240631"/>
                <a:gd name="connsiteY19" fmla="*/ 66675 h 1457325"/>
                <a:gd name="connsiteX20" fmla="*/ 883443 w 1240631"/>
                <a:gd name="connsiteY20" fmla="*/ 97632 h 1457325"/>
                <a:gd name="connsiteX21" fmla="*/ 752475 w 1240631"/>
                <a:gd name="connsiteY21" fmla="*/ 157163 h 1457325"/>
                <a:gd name="connsiteX22" fmla="*/ 564356 w 1240631"/>
                <a:gd name="connsiteY22" fmla="*/ 238125 h 1457325"/>
                <a:gd name="connsiteX23" fmla="*/ 347662 w 1240631"/>
                <a:gd name="connsiteY23" fmla="*/ 321469 h 1457325"/>
                <a:gd name="connsiteX24" fmla="*/ 292893 w 1240631"/>
                <a:gd name="connsiteY24" fmla="*/ 340519 h 1457325"/>
                <a:gd name="connsiteX25" fmla="*/ 266700 w 1240631"/>
                <a:gd name="connsiteY25" fmla="*/ 342900 h 1457325"/>
                <a:gd name="connsiteX26" fmla="*/ 219075 w 1240631"/>
                <a:gd name="connsiteY26" fmla="*/ 338138 h 1457325"/>
                <a:gd name="connsiteX27" fmla="*/ 173831 w 1240631"/>
                <a:gd name="connsiteY27" fmla="*/ 326232 h 1457325"/>
                <a:gd name="connsiteX28" fmla="*/ 142875 w 1240631"/>
                <a:gd name="connsiteY28" fmla="*/ 309563 h 1457325"/>
                <a:gd name="connsiteX29" fmla="*/ 107156 w 1240631"/>
                <a:gd name="connsiteY29" fmla="*/ 285750 h 1457325"/>
                <a:gd name="connsiteX30" fmla="*/ 83343 w 1240631"/>
                <a:gd name="connsiteY30" fmla="*/ 259557 h 1457325"/>
                <a:gd name="connsiteX31" fmla="*/ 64293 w 1240631"/>
                <a:gd name="connsiteY31" fmla="*/ 233363 h 1457325"/>
                <a:gd name="connsiteX32" fmla="*/ 50006 w 1240631"/>
                <a:gd name="connsiteY32" fmla="*/ 221457 h 1457325"/>
                <a:gd name="connsiteX33" fmla="*/ 28575 w 1240631"/>
                <a:gd name="connsiteY33" fmla="*/ 211932 h 1457325"/>
                <a:gd name="connsiteX34" fmla="*/ 9525 w 1240631"/>
                <a:gd name="connsiteY34" fmla="*/ 216694 h 1457325"/>
                <a:gd name="connsiteX35" fmla="*/ 0 w 1240631"/>
                <a:gd name="connsiteY35" fmla="*/ 235744 h 1457325"/>
                <a:gd name="connsiteX36" fmla="*/ 0 w 1240631"/>
                <a:gd name="connsiteY36" fmla="*/ 261938 h 1457325"/>
                <a:gd name="connsiteX37" fmla="*/ 16668 w 1240631"/>
                <a:gd name="connsiteY37" fmla="*/ 330994 h 1457325"/>
                <a:gd name="connsiteX38" fmla="*/ 35718 w 1240631"/>
                <a:gd name="connsiteY38" fmla="*/ 376238 h 1457325"/>
                <a:gd name="connsiteX39" fmla="*/ 69056 w 1240631"/>
                <a:gd name="connsiteY39" fmla="*/ 435769 h 1457325"/>
                <a:gd name="connsiteX40" fmla="*/ 107156 w 1240631"/>
                <a:gd name="connsiteY40" fmla="*/ 492919 h 1457325"/>
                <a:gd name="connsiteX41" fmla="*/ 157162 w 1240631"/>
                <a:gd name="connsiteY41" fmla="*/ 550069 h 1457325"/>
                <a:gd name="connsiteX42" fmla="*/ 202406 w 1240631"/>
                <a:gd name="connsiteY42" fmla="*/ 595313 h 1457325"/>
                <a:gd name="connsiteX43" fmla="*/ 221456 w 1240631"/>
                <a:gd name="connsiteY43" fmla="*/ 611982 h 1457325"/>
                <a:gd name="connsiteX44" fmla="*/ 233362 w 1240631"/>
                <a:gd name="connsiteY44" fmla="*/ 619125 h 1457325"/>
                <a:gd name="connsiteX45" fmla="*/ 242887 w 1240631"/>
                <a:gd name="connsiteY45" fmla="*/ 621507 h 1457325"/>
                <a:gd name="connsiteX46" fmla="*/ 259556 w 1240631"/>
                <a:gd name="connsiteY46" fmla="*/ 619125 h 1457325"/>
                <a:gd name="connsiteX47" fmla="*/ 300037 w 1240631"/>
                <a:gd name="connsiteY47" fmla="*/ 600075 h 1457325"/>
                <a:gd name="connsiteX48" fmla="*/ 333375 w 1240631"/>
                <a:gd name="connsiteY48" fmla="*/ 571500 h 1457325"/>
                <a:gd name="connsiteX49" fmla="*/ 364331 w 1240631"/>
                <a:gd name="connsiteY49" fmla="*/ 535782 h 1457325"/>
                <a:gd name="connsiteX50" fmla="*/ 397668 w 1240631"/>
                <a:gd name="connsiteY50" fmla="*/ 511969 h 1457325"/>
                <a:gd name="connsiteX51" fmla="*/ 554831 w 1240631"/>
                <a:gd name="connsiteY51" fmla="*/ 431007 h 1457325"/>
                <a:gd name="connsiteX52" fmla="*/ 821531 w 1240631"/>
                <a:gd name="connsiteY52" fmla="*/ 297657 h 1457325"/>
                <a:gd name="connsiteX53" fmla="*/ 885825 w 1240631"/>
                <a:gd name="connsiteY53" fmla="*/ 269082 h 1457325"/>
                <a:gd name="connsiteX54" fmla="*/ 902493 w 1240631"/>
                <a:gd name="connsiteY54" fmla="*/ 264319 h 1457325"/>
                <a:gd name="connsiteX55" fmla="*/ 909637 w 1240631"/>
                <a:gd name="connsiteY55" fmla="*/ 264319 h 1457325"/>
                <a:gd name="connsiteX56" fmla="*/ 919162 w 1240631"/>
                <a:gd name="connsiteY56" fmla="*/ 266700 h 1457325"/>
                <a:gd name="connsiteX57" fmla="*/ 928687 w 1240631"/>
                <a:gd name="connsiteY57" fmla="*/ 271463 h 1457325"/>
                <a:gd name="connsiteX58" fmla="*/ 931068 w 1240631"/>
                <a:gd name="connsiteY58" fmla="*/ 280988 h 1457325"/>
                <a:gd name="connsiteX59" fmla="*/ 928687 w 1240631"/>
                <a:gd name="connsiteY59" fmla="*/ 302419 h 1457325"/>
                <a:gd name="connsiteX60" fmla="*/ 916781 w 1240631"/>
                <a:gd name="connsiteY60" fmla="*/ 354807 h 1457325"/>
                <a:gd name="connsiteX61" fmla="*/ 876300 w 1240631"/>
                <a:gd name="connsiteY61" fmla="*/ 414338 h 1457325"/>
                <a:gd name="connsiteX62" fmla="*/ 738187 w 1240631"/>
                <a:gd name="connsiteY62" fmla="*/ 614363 h 1457325"/>
                <a:gd name="connsiteX63" fmla="*/ 638175 w 1240631"/>
                <a:gd name="connsiteY63" fmla="*/ 752475 h 1457325"/>
                <a:gd name="connsiteX64" fmla="*/ 607218 w 1240631"/>
                <a:gd name="connsiteY64" fmla="*/ 795338 h 1457325"/>
                <a:gd name="connsiteX65" fmla="*/ 588168 w 1240631"/>
                <a:gd name="connsiteY65" fmla="*/ 833438 h 1457325"/>
                <a:gd name="connsiteX66" fmla="*/ 578643 w 1240631"/>
                <a:gd name="connsiteY66" fmla="*/ 866775 h 1457325"/>
                <a:gd name="connsiteX67" fmla="*/ 576262 w 1240631"/>
                <a:gd name="connsiteY67" fmla="*/ 890588 h 1457325"/>
                <a:gd name="connsiteX68" fmla="*/ 578643 w 1240631"/>
                <a:gd name="connsiteY68" fmla="*/ 909638 h 1457325"/>
                <a:gd name="connsiteX69" fmla="*/ 588168 w 1240631"/>
                <a:gd name="connsiteY69" fmla="*/ 933450 h 1457325"/>
                <a:gd name="connsiteX70" fmla="*/ 626268 w 1240631"/>
                <a:gd name="connsiteY70" fmla="*/ 969169 h 1457325"/>
                <a:gd name="connsiteX71" fmla="*/ 673893 w 1240631"/>
                <a:gd name="connsiteY71" fmla="*/ 1019175 h 1457325"/>
                <a:gd name="connsiteX72" fmla="*/ 709612 w 1240631"/>
                <a:gd name="connsiteY72" fmla="*/ 1059657 h 1457325"/>
                <a:gd name="connsiteX73" fmla="*/ 735806 w 1240631"/>
                <a:gd name="connsiteY73" fmla="*/ 1097757 h 1457325"/>
                <a:gd name="connsiteX74" fmla="*/ 757237 w 1240631"/>
                <a:gd name="connsiteY74" fmla="*/ 1138238 h 1457325"/>
                <a:gd name="connsiteX75" fmla="*/ 771525 w 1240631"/>
                <a:gd name="connsiteY75" fmla="*/ 1176338 h 1457325"/>
                <a:gd name="connsiteX76" fmla="*/ 778668 w 1240631"/>
                <a:gd name="connsiteY76" fmla="*/ 1219200 h 1457325"/>
                <a:gd name="connsiteX77" fmla="*/ 1052512 w 1240631"/>
                <a:gd name="connsiteY77" fmla="*/ 1457325 h 1457325"/>
                <a:gd name="connsiteX78" fmla="*/ 1092993 w 1240631"/>
                <a:gd name="connsiteY78" fmla="*/ 1447800 h 1457325"/>
                <a:gd name="connsiteX79" fmla="*/ 1123950 w 1240631"/>
                <a:gd name="connsiteY79" fmla="*/ 1431132 h 1457325"/>
                <a:gd name="connsiteX80" fmla="*/ 1138237 w 1240631"/>
                <a:gd name="connsiteY80" fmla="*/ 1416844 h 1457325"/>
                <a:gd name="connsiteX81" fmla="*/ 1150143 w 1240631"/>
                <a:gd name="connsiteY81" fmla="*/ 1400175 h 1457325"/>
                <a:gd name="connsiteX82" fmla="*/ 1154906 w 1240631"/>
                <a:gd name="connsiteY82" fmla="*/ 1376363 h 1457325"/>
                <a:gd name="connsiteX83" fmla="*/ 1154906 w 1240631"/>
                <a:gd name="connsiteY83" fmla="*/ 1359694 h 1457325"/>
                <a:gd name="connsiteX84" fmla="*/ 1150143 w 1240631"/>
                <a:gd name="connsiteY84" fmla="*/ 1321594 h 1457325"/>
                <a:gd name="connsiteX85" fmla="*/ 1138237 w 1240631"/>
                <a:gd name="connsiteY85" fmla="*/ 1281113 h 1457325"/>
                <a:gd name="connsiteX86" fmla="*/ 1119187 w 1240631"/>
                <a:gd name="connsiteY86" fmla="*/ 1245394 h 1457325"/>
                <a:gd name="connsiteX87" fmla="*/ 1085850 w 1240631"/>
                <a:gd name="connsiteY87" fmla="*/ 1197769 h 1457325"/>
                <a:gd name="connsiteX88" fmla="*/ 1035843 w 1240631"/>
                <a:gd name="connsiteY88" fmla="*/ 1135857 h 1457325"/>
                <a:gd name="connsiteX89" fmla="*/ 971550 w 1240631"/>
                <a:gd name="connsiteY89" fmla="*/ 1071563 h 1457325"/>
                <a:gd name="connsiteX90" fmla="*/ 892968 w 1240631"/>
                <a:gd name="connsiteY90" fmla="*/ 1004888 h 1457325"/>
                <a:gd name="connsiteX91" fmla="*/ 795337 w 1240631"/>
                <a:gd name="connsiteY91" fmla="*/ 931069 h 1457325"/>
                <a:gd name="connsiteX92" fmla="*/ 704850 w 1240631"/>
                <a:gd name="connsiteY92" fmla="*/ 866775 h 1457325"/>
                <a:gd name="connsiteX93" fmla="*/ 700087 w 1240631"/>
                <a:gd name="connsiteY93" fmla="*/ 862013 h 1457325"/>
                <a:gd name="connsiteX94" fmla="*/ 697706 w 1240631"/>
                <a:gd name="connsiteY94" fmla="*/ 857250 h 1457325"/>
                <a:gd name="connsiteX95" fmla="*/ 702468 w 1240631"/>
                <a:gd name="connsiteY95" fmla="*/ 840582 h 1457325"/>
                <a:gd name="connsiteX96" fmla="*/ 747712 w 1240631"/>
                <a:gd name="connsiteY96" fmla="*/ 800100 h 1457325"/>
                <a:gd name="connsiteX97" fmla="*/ 852487 w 1240631"/>
                <a:gd name="connsiteY97" fmla="*/ 704850 h 1457325"/>
                <a:gd name="connsiteX98" fmla="*/ 964406 w 1240631"/>
                <a:gd name="connsiteY98" fmla="*/ 597694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240631" h="1457325">
                  <a:moveTo>
                    <a:pt x="964406" y="597694"/>
                  </a:moveTo>
                  <a:lnTo>
                    <a:pt x="1092993" y="473869"/>
                  </a:lnTo>
                  <a:lnTo>
                    <a:pt x="1159668" y="407194"/>
                  </a:lnTo>
                  <a:lnTo>
                    <a:pt x="1212056" y="354807"/>
                  </a:lnTo>
                  <a:lnTo>
                    <a:pt x="1226343" y="330994"/>
                  </a:lnTo>
                  <a:lnTo>
                    <a:pt x="1235868" y="307182"/>
                  </a:lnTo>
                  <a:lnTo>
                    <a:pt x="1240631" y="280988"/>
                  </a:lnTo>
                  <a:lnTo>
                    <a:pt x="1235868" y="259557"/>
                  </a:lnTo>
                  <a:lnTo>
                    <a:pt x="1226343" y="235744"/>
                  </a:lnTo>
                  <a:lnTo>
                    <a:pt x="1204912" y="195263"/>
                  </a:lnTo>
                  <a:lnTo>
                    <a:pt x="1176337" y="157163"/>
                  </a:lnTo>
                  <a:lnTo>
                    <a:pt x="1140618" y="119063"/>
                  </a:lnTo>
                  <a:lnTo>
                    <a:pt x="1092993" y="73819"/>
                  </a:lnTo>
                  <a:lnTo>
                    <a:pt x="1031081" y="33338"/>
                  </a:lnTo>
                  <a:lnTo>
                    <a:pt x="995362" y="11907"/>
                  </a:lnTo>
                  <a:lnTo>
                    <a:pt x="969168" y="0"/>
                  </a:lnTo>
                  <a:lnTo>
                    <a:pt x="945356" y="0"/>
                  </a:lnTo>
                  <a:lnTo>
                    <a:pt x="933450" y="7144"/>
                  </a:lnTo>
                  <a:lnTo>
                    <a:pt x="914400" y="28575"/>
                  </a:lnTo>
                  <a:lnTo>
                    <a:pt x="895350" y="66675"/>
                  </a:lnTo>
                  <a:lnTo>
                    <a:pt x="883443" y="97632"/>
                  </a:lnTo>
                  <a:lnTo>
                    <a:pt x="752475" y="157163"/>
                  </a:lnTo>
                  <a:lnTo>
                    <a:pt x="564356" y="238125"/>
                  </a:lnTo>
                  <a:lnTo>
                    <a:pt x="347662" y="321469"/>
                  </a:lnTo>
                  <a:lnTo>
                    <a:pt x="292893" y="340519"/>
                  </a:lnTo>
                  <a:lnTo>
                    <a:pt x="266700" y="342900"/>
                  </a:lnTo>
                  <a:lnTo>
                    <a:pt x="219075" y="338138"/>
                  </a:lnTo>
                  <a:lnTo>
                    <a:pt x="173831" y="326232"/>
                  </a:lnTo>
                  <a:lnTo>
                    <a:pt x="142875" y="309563"/>
                  </a:lnTo>
                  <a:lnTo>
                    <a:pt x="107156" y="285750"/>
                  </a:lnTo>
                  <a:lnTo>
                    <a:pt x="83343" y="259557"/>
                  </a:lnTo>
                  <a:lnTo>
                    <a:pt x="64293" y="233363"/>
                  </a:lnTo>
                  <a:lnTo>
                    <a:pt x="50006" y="221457"/>
                  </a:lnTo>
                  <a:lnTo>
                    <a:pt x="28575" y="211932"/>
                  </a:lnTo>
                  <a:lnTo>
                    <a:pt x="9525" y="216694"/>
                  </a:lnTo>
                  <a:lnTo>
                    <a:pt x="0" y="235744"/>
                  </a:lnTo>
                  <a:lnTo>
                    <a:pt x="0" y="261938"/>
                  </a:lnTo>
                  <a:lnTo>
                    <a:pt x="16668" y="330994"/>
                  </a:lnTo>
                  <a:lnTo>
                    <a:pt x="35718" y="376238"/>
                  </a:lnTo>
                  <a:lnTo>
                    <a:pt x="69056" y="435769"/>
                  </a:lnTo>
                  <a:lnTo>
                    <a:pt x="107156" y="492919"/>
                  </a:lnTo>
                  <a:lnTo>
                    <a:pt x="157162" y="550069"/>
                  </a:lnTo>
                  <a:lnTo>
                    <a:pt x="202406" y="595313"/>
                  </a:lnTo>
                  <a:lnTo>
                    <a:pt x="221456" y="611982"/>
                  </a:lnTo>
                  <a:lnTo>
                    <a:pt x="233362" y="619125"/>
                  </a:lnTo>
                  <a:lnTo>
                    <a:pt x="242887" y="621507"/>
                  </a:lnTo>
                  <a:lnTo>
                    <a:pt x="259556" y="619125"/>
                  </a:lnTo>
                  <a:lnTo>
                    <a:pt x="300037" y="600075"/>
                  </a:lnTo>
                  <a:lnTo>
                    <a:pt x="333375" y="571500"/>
                  </a:lnTo>
                  <a:lnTo>
                    <a:pt x="364331" y="535782"/>
                  </a:lnTo>
                  <a:lnTo>
                    <a:pt x="397668" y="511969"/>
                  </a:lnTo>
                  <a:lnTo>
                    <a:pt x="554831" y="431007"/>
                  </a:lnTo>
                  <a:lnTo>
                    <a:pt x="821531" y="297657"/>
                  </a:lnTo>
                  <a:lnTo>
                    <a:pt x="885825" y="269082"/>
                  </a:lnTo>
                  <a:lnTo>
                    <a:pt x="902493" y="264319"/>
                  </a:lnTo>
                  <a:lnTo>
                    <a:pt x="909637" y="264319"/>
                  </a:lnTo>
                  <a:lnTo>
                    <a:pt x="919162" y="266700"/>
                  </a:lnTo>
                  <a:lnTo>
                    <a:pt x="928687" y="271463"/>
                  </a:lnTo>
                  <a:lnTo>
                    <a:pt x="931068" y="280988"/>
                  </a:lnTo>
                  <a:lnTo>
                    <a:pt x="928687" y="302419"/>
                  </a:lnTo>
                  <a:lnTo>
                    <a:pt x="916781" y="354807"/>
                  </a:lnTo>
                  <a:lnTo>
                    <a:pt x="876300" y="414338"/>
                  </a:lnTo>
                  <a:lnTo>
                    <a:pt x="738187" y="614363"/>
                  </a:lnTo>
                  <a:lnTo>
                    <a:pt x="638175" y="752475"/>
                  </a:lnTo>
                  <a:lnTo>
                    <a:pt x="607218" y="795338"/>
                  </a:lnTo>
                  <a:lnTo>
                    <a:pt x="588168" y="833438"/>
                  </a:lnTo>
                  <a:lnTo>
                    <a:pt x="578643" y="866775"/>
                  </a:lnTo>
                  <a:lnTo>
                    <a:pt x="576262" y="890588"/>
                  </a:lnTo>
                  <a:lnTo>
                    <a:pt x="578643" y="909638"/>
                  </a:lnTo>
                  <a:lnTo>
                    <a:pt x="588168" y="933450"/>
                  </a:lnTo>
                  <a:lnTo>
                    <a:pt x="626268" y="969169"/>
                  </a:lnTo>
                  <a:lnTo>
                    <a:pt x="673893" y="1019175"/>
                  </a:lnTo>
                  <a:lnTo>
                    <a:pt x="709612" y="1059657"/>
                  </a:lnTo>
                  <a:lnTo>
                    <a:pt x="735806" y="1097757"/>
                  </a:lnTo>
                  <a:lnTo>
                    <a:pt x="757237" y="1138238"/>
                  </a:lnTo>
                  <a:lnTo>
                    <a:pt x="771525" y="1176338"/>
                  </a:lnTo>
                  <a:lnTo>
                    <a:pt x="778668" y="1219200"/>
                  </a:lnTo>
                  <a:lnTo>
                    <a:pt x="1052512" y="1457325"/>
                  </a:lnTo>
                  <a:lnTo>
                    <a:pt x="1092993" y="1447800"/>
                  </a:lnTo>
                  <a:lnTo>
                    <a:pt x="1123950" y="1431132"/>
                  </a:lnTo>
                  <a:lnTo>
                    <a:pt x="1138237" y="1416844"/>
                  </a:lnTo>
                  <a:lnTo>
                    <a:pt x="1150143" y="1400175"/>
                  </a:lnTo>
                  <a:lnTo>
                    <a:pt x="1154906" y="1376363"/>
                  </a:lnTo>
                  <a:lnTo>
                    <a:pt x="1154906" y="1359694"/>
                  </a:lnTo>
                  <a:lnTo>
                    <a:pt x="1150143" y="1321594"/>
                  </a:lnTo>
                  <a:lnTo>
                    <a:pt x="1138237" y="1281113"/>
                  </a:lnTo>
                  <a:lnTo>
                    <a:pt x="1119187" y="1245394"/>
                  </a:lnTo>
                  <a:lnTo>
                    <a:pt x="1085850" y="1197769"/>
                  </a:lnTo>
                  <a:lnTo>
                    <a:pt x="1035843" y="1135857"/>
                  </a:lnTo>
                  <a:lnTo>
                    <a:pt x="971550" y="1071563"/>
                  </a:lnTo>
                  <a:lnTo>
                    <a:pt x="892968" y="1004888"/>
                  </a:lnTo>
                  <a:lnTo>
                    <a:pt x="795337" y="931069"/>
                  </a:lnTo>
                  <a:lnTo>
                    <a:pt x="704850" y="866775"/>
                  </a:lnTo>
                  <a:lnTo>
                    <a:pt x="700087" y="862013"/>
                  </a:lnTo>
                  <a:lnTo>
                    <a:pt x="697706" y="857250"/>
                  </a:lnTo>
                  <a:lnTo>
                    <a:pt x="702468" y="840582"/>
                  </a:lnTo>
                  <a:lnTo>
                    <a:pt x="747712" y="800100"/>
                  </a:lnTo>
                  <a:lnTo>
                    <a:pt x="852487" y="704850"/>
                  </a:lnTo>
                  <a:lnTo>
                    <a:pt x="964406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5">
              <a:extLst>
                <a:ext uri="{FF2B5EF4-FFF2-40B4-BE49-F238E27FC236}">
                  <a16:creationId xmlns:a16="http://schemas.microsoft.com/office/drawing/2014/main" id="{3125D448-56AD-4CF4-9CA6-4E6719468908}"/>
                </a:ext>
              </a:extLst>
            </p:cNvPr>
            <p:cNvSpPr/>
            <p:nvPr/>
          </p:nvSpPr>
          <p:spPr>
            <a:xfrm>
              <a:off x="4391025" y="2560638"/>
              <a:ext cx="2447925" cy="1358900"/>
            </a:xfrm>
            <a:custGeom>
              <a:avLst/>
              <a:gdLst>
                <a:gd name="connsiteX0" fmla="*/ 642938 w 2447925"/>
                <a:gd name="connsiteY0" fmla="*/ 345281 h 1359694"/>
                <a:gd name="connsiteX1" fmla="*/ 290513 w 2447925"/>
                <a:gd name="connsiteY1" fmla="*/ 383381 h 1359694"/>
                <a:gd name="connsiteX2" fmla="*/ 59531 w 2447925"/>
                <a:gd name="connsiteY2" fmla="*/ 407194 h 1359694"/>
                <a:gd name="connsiteX3" fmla="*/ 0 w 2447925"/>
                <a:gd name="connsiteY3" fmla="*/ 228600 h 1359694"/>
                <a:gd name="connsiteX4" fmla="*/ 78581 w 2447925"/>
                <a:gd name="connsiteY4" fmla="*/ 223837 h 1359694"/>
                <a:gd name="connsiteX5" fmla="*/ 142875 w 2447925"/>
                <a:gd name="connsiteY5" fmla="*/ 223837 h 1359694"/>
                <a:gd name="connsiteX6" fmla="*/ 292894 w 2447925"/>
                <a:gd name="connsiteY6" fmla="*/ 214312 h 1359694"/>
                <a:gd name="connsiteX7" fmla="*/ 438150 w 2447925"/>
                <a:gd name="connsiteY7" fmla="*/ 202406 h 1359694"/>
                <a:gd name="connsiteX8" fmla="*/ 657225 w 2447925"/>
                <a:gd name="connsiteY8" fmla="*/ 176212 h 1359694"/>
                <a:gd name="connsiteX9" fmla="*/ 850106 w 2447925"/>
                <a:gd name="connsiteY9" fmla="*/ 150019 h 1359694"/>
                <a:gd name="connsiteX10" fmla="*/ 981075 w 2447925"/>
                <a:gd name="connsiteY10" fmla="*/ 130969 h 1359694"/>
                <a:gd name="connsiteX11" fmla="*/ 1178719 w 2447925"/>
                <a:gd name="connsiteY11" fmla="*/ 114300 h 1359694"/>
                <a:gd name="connsiteX12" fmla="*/ 1562100 w 2447925"/>
                <a:gd name="connsiteY12" fmla="*/ 71437 h 1359694"/>
                <a:gd name="connsiteX13" fmla="*/ 1843088 w 2447925"/>
                <a:gd name="connsiteY13" fmla="*/ 40481 h 1359694"/>
                <a:gd name="connsiteX14" fmla="*/ 2007394 w 2447925"/>
                <a:gd name="connsiteY14" fmla="*/ 19050 h 1359694"/>
                <a:gd name="connsiteX15" fmla="*/ 2059781 w 2447925"/>
                <a:gd name="connsiteY15" fmla="*/ 2381 h 1359694"/>
                <a:gd name="connsiteX16" fmla="*/ 2066925 w 2447925"/>
                <a:gd name="connsiteY16" fmla="*/ 0 h 1359694"/>
                <a:gd name="connsiteX17" fmla="*/ 2076450 w 2447925"/>
                <a:gd name="connsiteY17" fmla="*/ 0 h 1359694"/>
                <a:gd name="connsiteX18" fmla="*/ 2095500 w 2447925"/>
                <a:gd name="connsiteY18" fmla="*/ 4762 h 1359694"/>
                <a:gd name="connsiteX19" fmla="*/ 2171700 w 2447925"/>
                <a:gd name="connsiteY19" fmla="*/ 38100 h 1359694"/>
                <a:gd name="connsiteX20" fmla="*/ 2259806 w 2447925"/>
                <a:gd name="connsiteY20" fmla="*/ 78581 h 1359694"/>
                <a:gd name="connsiteX21" fmla="*/ 2338388 w 2447925"/>
                <a:gd name="connsiteY21" fmla="*/ 116681 h 1359694"/>
                <a:gd name="connsiteX22" fmla="*/ 2390775 w 2447925"/>
                <a:gd name="connsiteY22" fmla="*/ 145256 h 1359694"/>
                <a:gd name="connsiteX23" fmla="*/ 2421731 w 2447925"/>
                <a:gd name="connsiteY23" fmla="*/ 164306 h 1359694"/>
                <a:gd name="connsiteX24" fmla="*/ 2431256 w 2447925"/>
                <a:gd name="connsiteY24" fmla="*/ 173831 h 1359694"/>
                <a:gd name="connsiteX25" fmla="*/ 2438400 w 2447925"/>
                <a:gd name="connsiteY25" fmla="*/ 183356 h 1359694"/>
                <a:gd name="connsiteX26" fmla="*/ 2447925 w 2447925"/>
                <a:gd name="connsiteY26" fmla="*/ 200025 h 1359694"/>
                <a:gd name="connsiteX27" fmla="*/ 2447925 w 2447925"/>
                <a:gd name="connsiteY27" fmla="*/ 211931 h 1359694"/>
                <a:gd name="connsiteX28" fmla="*/ 2445544 w 2447925"/>
                <a:gd name="connsiteY28" fmla="*/ 238125 h 1359694"/>
                <a:gd name="connsiteX29" fmla="*/ 2431256 w 2447925"/>
                <a:gd name="connsiteY29" fmla="*/ 264319 h 1359694"/>
                <a:gd name="connsiteX30" fmla="*/ 2405063 w 2447925"/>
                <a:gd name="connsiteY30" fmla="*/ 292894 h 1359694"/>
                <a:gd name="connsiteX31" fmla="*/ 2371725 w 2447925"/>
                <a:gd name="connsiteY31" fmla="*/ 321469 h 1359694"/>
                <a:gd name="connsiteX32" fmla="*/ 2319338 w 2447925"/>
                <a:gd name="connsiteY32" fmla="*/ 402431 h 1359694"/>
                <a:gd name="connsiteX33" fmla="*/ 2240756 w 2447925"/>
                <a:gd name="connsiteY33" fmla="*/ 671512 h 1359694"/>
                <a:gd name="connsiteX34" fmla="*/ 2100263 w 2447925"/>
                <a:gd name="connsiteY34" fmla="*/ 1157287 h 1359694"/>
                <a:gd name="connsiteX35" fmla="*/ 2069306 w 2447925"/>
                <a:gd name="connsiteY35" fmla="*/ 1257300 h 1359694"/>
                <a:gd name="connsiteX36" fmla="*/ 2019300 w 2447925"/>
                <a:gd name="connsiteY36" fmla="*/ 1343025 h 1359694"/>
                <a:gd name="connsiteX37" fmla="*/ 2009775 w 2447925"/>
                <a:gd name="connsiteY37" fmla="*/ 1357312 h 1359694"/>
                <a:gd name="connsiteX38" fmla="*/ 1997869 w 2447925"/>
                <a:gd name="connsiteY38" fmla="*/ 1359694 h 1359694"/>
                <a:gd name="connsiteX39" fmla="*/ 1978819 w 2447925"/>
                <a:gd name="connsiteY39" fmla="*/ 1354931 h 1359694"/>
                <a:gd name="connsiteX40" fmla="*/ 1940719 w 2447925"/>
                <a:gd name="connsiteY40" fmla="*/ 1347787 h 1359694"/>
                <a:gd name="connsiteX41" fmla="*/ 1874044 w 2447925"/>
                <a:gd name="connsiteY41" fmla="*/ 1133475 h 1359694"/>
                <a:gd name="connsiteX42" fmla="*/ 1943100 w 2447925"/>
                <a:gd name="connsiteY42" fmla="*/ 733425 h 1359694"/>
                <a:gd name="connsiteX43" fmla="*/ 1978819 w 2447925"/>
                <a:gd name="connsiteY43" fmla="*/ 671512 h 1359694"/>
                <a:gd name="connsiteX44" fmla="*/ 2005013 w 2447925"/>
                <a:gd name="connsiteY44" fmla="*/ 495300 h 1359694"/>
                <a:gd name="connsiteX45" fmla="*/ 2031206 w 2447925"/>
                <a:gd name="connsiteY45" fmla="*/ 321469 h 1359694"/>
                <a:gd name="connsiteX46" fmla="*/ 2031206 w 2447925"/>
                <a:gd name="connsiteY46" fmla="*/ 290512 h 1359694"/>
                <a:gd name="connsiteX47" fmla="*/ 2026444 w 2447925"/>
                <a:gd name="connsiteY47" fmla="*/ 261937 h 1359694"/>
                <a:gd name="connsiteX48" fmla="*/ 2019300 w 2447925"/>
                <a:gd name="connsiteY48" fmla="*/ 245269 h 1359694"/>
                <a:gd name="connsiteX49" fmla="*/ 2009775 w 2447925"/>
                <a:gd name="connsiteY49" fmla="*/ 233362 h 1359694"/>
                <a:gd name="connsiteX50" fmla="*/ 1990725 w 2447925"/>
                <a:gd name="connsiteY50" fmla="*/ 226219 h 1359694"/>
                <a:gd name="connsiteX51" fmla="*/ 1964531 w 2447925"/>
                <a:gd name="connsiteY51" fmla="*/ 223837 h 1359694"/>
                <a:gd name="connsiteX52" fmla="*/ 1814513 w 2447925"/>
                <a:gd name="connsiteY52" fmla="*/ 235744 h 1359694"/>
                <a:gd name="connsiteX53" fmla="*/ 1447800 w 2447925"/>
                <a:gd name="connsiteY53" fmla="*/ 269081 h 1359694"/>
                <a:gd name="connsiteX54" fmla="*/ 912019 w 2447925"/>
                <a:gd name="connsiteY54" fmla="*/ 316706 h 1359694"/>
                <a:gd name="connsiteX55" fmla="*/ 642938 w 2447925"/>
                <a:gd name="connsiteY55" fmla="*/ 3452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47925" h="1359694">
                  <a:moveTo>
                    <a:pt x="642938" y="345281"/>
                  </a:moveTo>
                  <a:lnTo>
                    <a:pt x="290513" y="383381"/>
                  </a:lnTo>
                  <a:lnTo>
                    <a:pt x="59531" y="407194"/>
                  </a:lnTo>
                  <a:lnTo>
                    <a:pt x="0" y="228600"/>
                  </a:lnTo>
                  <a:lnTo>
                    <a:pt x="78581" y="223837"/>
                  </a:lnTo>
                  <a:lnTo>
                    <a:pt x="142875" y="223837"/>
                  </a:lnTo>
                  <a:lnTo>
                    <a:pt x="292894" y="214312"/>
                  </a:lnTo>
                  <a:lnTo>
                    <a:pt x="438150" y="202406"/>
                  </a:lnTo>
                  <a:lnTo>
                    <a:pt x="657225" y="176212"/>
                  </a:lnTo>
                  <a:lnTo>
                    <a:pt x="850106" y="150019"/>
                  </a:lnTo>
                  <a:lnTo>
                    <a:pt x="981075" y="130969"/>
                  </a:lnTo>
                  <a:lnTo>
                    <a:pt x="1178719" y="114300"/>
                  </a:lnTo>
                  <a:lnTo>
                    <a:pt x="1562100" y="71437"/>
                  </a:lnTo>
                  <a:lnTo>
                    <a:pt x="1843088" y="40481"/>
                  </a:lnTo>
                  <a:lnTo>
                    <a:pt x="2007394" y="19050"/>
                  </a:lnTo>
                  <a:lnTo>
                    <a:pt x="2059781" y="2381"/>
                  </a:lnTo>
                  <a:lnTo>
                    <a:pt x="2066925" y="0"/>
                  </a:lnTo>
                  <a:lnTo>
                    <a:pt x="2076450" y="0"/>
                  </a:lnTo>
                  <a:lnTo>
                    <a:pt x="2095500" y="4762"/>
                  </a:lnTo>
                  <a:lnTo>
                    <a:pt x="2171700" y="38100"/>
                  </a:lnTo>
                  <a:lnTo>
                    <a:pt x="2259806" y="78581"/>
                  </a:lnTo>
                  <a:lnTo>
                    <a:pt x="2338388" y="116681"/>
                  </a:lnTo>
                  <a:lnTo>
                    <a:pt x="2390775" y="145256"/>
                  </a:lnTo>
                  <a:lnTo>
                    <a:pt x="2421731" y="164306"/>
                  </a:lnTo>
                  <a:lnTo>
                    <a:pt x="2431256" y="173831"/>
                  </a:lnTo>
                  <a:lnTo>
                    <a:pt x="2438400" y="183356"/>
                  </a:lnTo>
                  <a:lnTo>
                    <a:pt x="2447925" y="200025"/>
                  </a:lnTo>
                  <a:lnTo>
                    <a:pt x="2447925" y="211931"/>
                  </a:lnTo>
                  <a:lnTo>
                    <a:pt x="2445544" y="238125"/>
                  </a:lnTo>
                  <a:lnTo>
                    <a:pt x="2431256" y="264319"/>
                  </a:lnTo>
                  <a:lnTo>
                    <a:pt x="2405063" y="292894"/>
                  </a:lnTo>
                  <a:lnTo>
                    <a:pt x="2371725" y="321469"/>
                  </a:lnTo>
                  <a:lnTo>
                    <a:pt x="2319338" y="402431"/>
                  </a:lnTo>
                  <a:lnTo>
                    <a:pt x="2240756" y="671512"/>
                  </a:lnTo>
                  <a:lnTo>
                    <a:pt x="2100263" y="1157287"/>
                  </a:lnTo>
                  <a:lnTo>
                    <a:pt x="2069306" y="1257300"/>
                  </a:lnTo>
                  <a:lnTo>
                    <a:pt x="2019300" y="1343025"/>
                  </a:lnTo>
                  <a:lnTo>
                    <a:pt x="2009775" y="1357312"/>
                  </a:lnTo>
                  <a:lnTo>
                    <a:pt x="1997869" y="1359694"/>
                  </a:lnTo>
                  <a:lnTo>
                    <a:pt x="1978819" y="1354931"/>
                  </a:lnTo>
                  <a:lnTo>
                    <a:pt x="1940719" y="1347787"/>
                  </a:lnTo>
                  <a:lnTo>
                    <a:pt x="1874044" y="1133475"/>
                  </a:lnTo>
                  <a:lnTo>
                    <a:pt x="1943100" y="733425"/>
                  </a:lnTo>
                  <a:lnTo>
                    <a:pt x="1978819" y="671512"/>
                  </a:lnTo>
                  <a:lnTo>
                    <a:pt x="2005013" y="495300"/>
                  </a:lnTo>
                  <a:lnTo>
                    <a:pt x="2031206" y="321469"/>
                  </a:lnTo>
                  <a:lnTo>
                    <a:pt x="2031206" y="290512"/>
                  </a:lnTo>
                  <a:lnTo>
                    <a:pt x="2026444" y="261937"/>
                  </a:lnTo>
                  <a:lnTo>
                    <a:pt x="2019300" y="245269"/>
                  </a:lnTo>
                  <a:lnTo>
                    <a:pt x="2009775" y="233362"/>
                  </a:lnTo>
                  <a:lnTo>
                    <a:pt x="1990725" y="226219"/>
                  </a:lnTo>
                  <a:lnTo>
                    <a:pt x="1964531" y="223837"/>
                  </a:lnTo>
                  <a:lnTo>
                    <a:pt x="1814513" y="235744"/>
                  </a:lnTo>
                  <a:lnTo>
                    <a:pt x="1447800" y="269081"/>
                  </a:lnTo>
                  <a:lnTo>
                    <a:pt x="912019" y="316706"/>
                  </a:lnTo>
                  <a:lnTo>
                    <a:pt x="642938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6">
              <a:extLst>
                <a:ext uri="{FF2B5EF4-FFF2-40B4-BE49-F238E27FC236}">
                  <a16:creationId xmlns:a16="http://schemas.microsoft.com/office/drawing/2014/main" id="{16230AF8-8BD5-43E2-87CA-CC63AF9A70F5}"/>
                </a:ext>
              </a:extLst>
            </p:cNvPr>
            <p:cNvSpPr/>
            <p:nvPr/>
          </p:nvSpPr>
          <p:spPr>
            <a:xfrm>
              <a:off x="4551363" y="3138488"/>
              <a:ext cx="1878012" cy="339725"/>
            </a:xfrm>
            <a:custGeom>
              <a:avLst/>
              <a:gdLst>
                <a:gd name="connsiteX0" fmla="*/ 316706 w 1878806"/>
                <a:gd name="connsiteY0" fmla="*/ 147637 h 340518"/>
                <a:gd name="connsiteX1" fmla="*/ 826294 w 1878806"/>
                <a:gd name="connsiteY1" fmla="*/ 85725 h 340518"/>
                <a:gd name="connsiteX2" fmla="*/ 1019175 w 1878806"/>
                <a:gd name="connsiteY2" fmla="*/ 71437 h 340518"/>
                <a:gd name="connsiteX3" fmla="*/ 1285875 w 1878806"/>
                <a:gd name="connsiteY3" fmla="*/ 33337 h 340518"/>
                <a:gd name="connsiteX4" fmla="*/ 1524000 w 1878806"/>
                <a:gd name="connsiteY4" fmla="*/ 0 h 340518"/>
                <a:gd name="connsiteX5" fmla="*/ 1557337 w 1878806"/>
                <a:gd name="connsiteY5" fmla="*/ 0 h 340518"/>
                <a:gd name="connsiteX6" fmla="*/ 1607344 w 1878806"/>
                <a:gd name="connsiteY6" fmla="*/ 4762 h 340518"/>
                <a:gd name="connsiteX7" fmla="*/ 1683544 w 1878806"/>
                <a:gd name="connsiteY7" fmla="*/ 16668 h 340518"/>
                <a:gd name="connsiteX8" fmla="*/ 1743075 w 1878806"/>
                <a:gd name="connsiteY8" fmla="*/ 33337 h 340518"/>
                <a:gd name="connsiteX9" fmla="*/ 1878806 w 1878806"/>
                <a:gd name="connsiteY9" fmla="*/ 92868 h 340518"/>
                <a:gd name="connsiteX10" fmla="*/ 1854994 w 1878806"/>
                <a:gd name="connsiteY10" fmla="*/ 166687 h 340518"/>
                <a:gd name="connsiteX11" fmla="*/ 1659731 w 1878806"/>
                <a:gd name="connsiteY11" fmla="*/ 207168 h 340518"/>
                <a:gd name="connsiteX12" fmla="*/ 1576387 w 1878806"/>
                <a:gd name="connsiteY12" fmla="*/ 226218 h 340518"/>
                <a:gd name="connsiteX13" fmla="*/ 1471612 w 1878806"/>
                <a:gd name="connsiteY13" fmla="*/ 230981 h 340518"/>
                <a:gd name="connsiteX14" fmla="*/ 1309687 w 1878806"/>
                <a:gd name="connsiteY14" fmla="*/ 240506 h 340518"/>
                <a:gd name="connsiteX15" fmla="*/ 1085850 w 1878806"/>
                <a:gd name="connsiteY15" fmla="*/ 245268 h 340518"/>
                <a:gd name="connsiteX16" fmla="*/ 1016794 w 1878806"/>
                <a:gd name="connsiteY16" fmla="*/ 242887 h 340518"/>
                <a:gd name="connsiteX17" fmla="*/ 819150 w 1878806"/>
                <a:gd name="connsiteY17" fmla="*/ 269081 h 340518"/>
                <a:gd name="connsiteX18" fmla="*/ 516731 w 1878806"/>
                <a:gd name="connsiteY18" fmla="*/ 295275 h 340518"/>
                <a:gd name="connsiteX19" fmla="*/ 11906 w 1878806"/>
                <a:gd name="connsiteY19" fmla="*/ 340518 h 340518"/>
                <a:gd name="connsiteX20" fmla="*/ 0 w 1878806"/>
                <a:gd name="connsiteY20" fmla="*/ 188118 h 340518"/>
                <a:gd name="connsiteX21" fmla="*/ 316706 w 1878806"/>
                <a:gd name="connsiteY21" fmla="*/ 147637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78806" h="340518">
                  <a:moveTo>
                    <a:pt x="316706" y="147637"/>
                  </a:moveTo>
                  <a:lnTo>
                    <a:pt x="826294" y="85725"/>
                  </a:lnTo>
                  <a:lnTo>
                    <a:pt x="1019175" y="71437"/>
                  </a:lnTo>
                  <a:lnTo>
                    <a:pt x="1285875" y="33337"/>
                  </a:lnTo>
                  <a:lnTo>
                    <a:pt x="1524000" y="0"/>
                  </a:lnTo>
                  <a:lnTo>
                    <a:pt x="1557337" y="0"/>
                  </a:lnTo>
                  <a:lnTo>
                    <a:pt x="1607344" y="4762"/>
                  </a:lnTo>
                  <a:lnTo>
                    <a:pt x="1683544" y="16668"/>
                  </a:lnTo>
                  <a:lnTo>
                    <a:pt x="1743075" y="33337"/>
                  </a:lnTo>
                  <a:lnTo>
                    <a:pt x="1878806" y="92868"/>
                  </a:lnTo>
                  <a:lnTo>
                    <a:pt x="1854994" y="166687"/>
                  </a:lnTo>
                  <a:lnTo>
                    <a:pt x="1659731" y="207168"/>
                  </a:lnTo>
                  <a:lnTo>
                    <a:pt x="1576387" y="226218"/>
                  </a:lnTo>
                  <a:lnTo>
                    <a:pt x="1471612" y="230981"/>
                  </a:lnTo>
                  <a:lnTo>
                    <a:pt x="1309687" y="240506"/>
                  </a:lnTo>
                  <a:lnTo>
                    <a:pt x="1085850" y="245268"/>
                  </a:lnTo>
                  <a:lnTo>
                    <a:pt x="1016794" y="242887"/>
                  </a:lnTo>
                  <a:lnTo>
                    <a:pt x="819150" y="269081"/>
                  </a:lnTo>
                  <a:lnTo>
                    <a:pt x="516731" y="295275"/>
                  </a:lnTo>
                  <a:lnTo>
                    <a:pt x="11906" y="340518"/>
                  </a:lnTo>
                  <a:lnTo>
                    <a:pt x="0" y="188118"/>
                  </a:lnTo>
                  <a:lnTo>
                    <a:pt x="316706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7">
              <a:extLst>
                <a:ext uri="{FF2B5EF4-FFF2-40B4-BE49-F238E27FC236}">
                  <a16:creationId xmlns:a16="http://schemas.microsoft.com/office/drawing/2014/main" id="{15C890EF-37F5-469B-89FC-EBE6AF27234D}"/>
                </a:ext>
              </a:extLst>
            </p:cNvPr>
            <p:cNvSpPr/>
            <p:nvPr/>
          </p:nvSpPr>
          <p:spPr>
            <a:xfrm>
              <a:off x="4603750" y="3694113"/>
              <a:ext cx="1749425" cy="315912"/>
            </a:xfrm>
            <a:custGeom>
              <a:avLst/>
              <a:gdLst>
                <a:gd name="connsiteX0" fmla="*/ 476250 w 1750219"/>
                <a:gd name="connsiteY0" fmla="*/ 107156 h 316706"/>
                <a:gd name="connsiteX1" fmla="*/ 766763 w 1750219"/>
                <a:gd name="connsiteY1" fmla="*/ 69056 h 316706"/>
                <a:gd name="connsiteX2" fmla="*/ 1047750 w 1750219"/>
                <a:gd name="connsiteY2" fmla="*/ 45244 h 316706"/>
                <a:gd name="connsiteX3" fmla="*/ 1276350 w 1750219"/>
                <a:gd name="connsiteY3" fmla="*/ 28575 h 316706"/>
                <a:gd name="connsiteX4" fmla="*/ 1540669 w 1750219"/>
                <a:gd name="connsiteY4" fmla="*/ 11906 h 316706"/>
                <a:gd name="connsiteX5" fmla="*/ 1724025 w 1750219"/>
                <a:gd name="connsiteY5" fmla="*/ 0 h 316706"/>
                <a:gd name="connsiteX6" fmla="*/ 1750219 w 1750219"/>
                <a:gd name="connsiteY6" fmla="*/ 216694 h 316706"/>
                <a:gd name="connsiteX7" fmla="*/ 1726407 w 1750219"/>
                <a:gd name="connsiteY7" fmla="*/ 214312 h 316706"/>
                <a:gd name="connsiteX8" fmla="*/ 1678782 w 1750219"/>
                <a:gd name="connsiteY8" fmla="*/ 207169 h 316706"/>
                <a:gd name="connsiteX9" fmla="*/ 1626394 w 1750219"/>
                <a:gd name="connsiteY9" fmla="*/ 204787 h 316706"/>
                <a:gd name="connsiteX10" fmla="*/ 1507332 w 1750219"/>
                <a:gd name="connsiteY10" fmla="*/ 204787 h 316706"/>
                <a:gd name="connsiteX11" fmla="*/ 1264444 w 1750219"/>
                <a:gd name="connsiteY11" fmla="*/ 204787 h 316706"/>
                <a:gd name="connsiteX12" fmla="*/ 1054894 w 1750219"/>
                <a:gd name="connsiteY12" fmla="*/ 202406 h 316706"/>
                <a:gd name="connsiteX13" fmla="*/ 969169 w 1750219"/>
                <a:gd name="connsiteY13" fmla="*/ 207169 h 316706"/>
                <a:gd name="connsiteX14" fmla="*/ 769144 w 1750219"/>
                <a:gd name="connsiteY14" fmla="*/ 252412 h 316706"/>
                <a:gd name="connsiteX15" fmla="*/ 673894 w 1750219"/>
                <a:gd name="connsiteY15" fmla="*/ 250031 h 316706"/>
                <a:gd name="connsiteX16" fmla="*/ 545307 w 1750219"/>
                <a:gd name="connsiteY16" fmla="*/ 261937 h 316706"/>
                <a:gd name="connsiteX17" fmla="*/ 459582 w 1750219"/>
                <a:gd name="connsiteY17" fmla="*/ 271462 h 316706"/>
                <a:gd name="connsiteX18" fmla="*/ 292894 w 1750219"/>
                <a:gd name="connsiteY18" fmla="*/ 300037 h 316706"/>
                <a:gd name="connsiteX19" fmla="*/ 219075 w 1750219"/>
                <a:gd name="connsiteY19" fmla="*/ 314325 h 316706"/>
                <a:gd name="connsiteX20" fmla="*/ 107157 w 1750219"/>
                <a:gd name="connsiteY20" fmla="*/ 316706 h 316706"/>
                <a:gd name="connsiteX21" fmla="*/ 2382 w 1750219"/>
                <a:gd name="connsiteY21" fmla="*/ 316706 h 316706"/>
                <a:gd name="connsiteX22" fmla="*/ 0 w 1750219"/>
                <a:gd name="connsiteY22" fmla="*/ 169069 h 316706"/>
                <a:gd name="connsiteX23" fmla="*/ 254794 w 1750219"/>
                <a:gd name="connsiteY23" fmla="*/ 135731 h 316706"/>
                <a:gd name="connsiteX24" fmla="*/ 476250 w 1750219"/>
                <a:gd name="connsiteY24" fmla="*/ 10715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0219" h="316706">
                  <a:moveTo>
                    <a:pt x="476250" y="107156"/>
                  </a:moveTo>
                  <a:lnTo>
                    <a:pt x="766763" y="69056"/>
                  </a:lnTo>
                  <a:lnTo>
                    <a:pt x="1047750" y="45244"/>
                  </a:lnTo>
                  <a:lnTo>
                    <a:pt x="1276350" y="28575"/>
                  </a:lnTo>
                  <a:lnTo>
                    <a:pt x="1540669" y="11906"/>
                  </a:lnTo>
                  <a:lnTo>
                    <a:pt x="1724025" y="0"/>
                  </a:lnTo>
                  <a:lnTo>
                    <a:pt x="1750219" y="216694"/>
                  </a:lnTo>
                  <a:lnTo>
                    <a:pt x="1726407" y="214312"/>
                  </a:lnTo>
                  <a:lnTo>
                    <a:pt x="1678782" y="207169"/>
                  </a:lnTo>
                  <a:lnTo>
                    <a:pt x="1626394" y="204787"/>
                  </a:lnTo>
                  <a:lnTo>
                    <a:pt x="1507332" y="204787"/>
                  </a:lnTo>
                  <a:lnTo>
                    <a:pt x="1264444" y="204787"/>
                  </a:lnTo>
                  <a:lnTo>
                    <a:pt x="1054894" y="202406"/>
                  </a:lnTo>
                  <a:lnTo>
                    <a:pt x="969169" y="207169"/>
                  </a:lnTo>
                  <a:lnTo>
                    <a:pt x="769144" y="252412"/>
                  </a:lnTo>
                  <a:lnTo>
                    <a:pt x="673894" y="250031"/>
                  </a:lnTo>
                  <a:lnTo>
                    <a:pt x="545307" y="261937"/>
                  </a:lnTo>
                  <a:lnTo>
                    <a:pt x="459582" y="271462"/>
                  </a:lnTo>
                  <a:lnTo>
                    <a:pt x="292894" y="300037"/>
                  </a:lnTo>
                  <a:lnTo>
                    <a:pt x="219075" y="314325"/>
                  </a:lnTo>
                  <a:lnTo>
                    <a:pt x="107157" y="316706"/>
                  </a:lnTo>
                  <a:lnTo>
                    <a:pt x="2382" y="316706"/>
                  </a:lnTo>
                  <a:lnTo>
                    <a:pt x="0" y="169069"/>
                  </a:lnTo>
                  <a:lnTo>
                    <a:pt x="254794" y="135731"/>
                  </a:lnTo>
                  <a:lnTo>
                    <a:pt x="476250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145362BE-1158-4C6D-B553-27E477895459}"/>
                </a:ext>
              </a:extLst>
            </p:cNvPr>
            <p:cNvSpPr/>
            <p:nvPr/>
          </p:nvSpPr>
          <p:spPr>
            <a:xfrm>
              <a:off x="3775075" y="4300538"/>
              <a:ext cx="3402013" cy="479425"/>
            </a:xfrm>
            <a:custGeom>
              <a:avLst/>
              <a:gdLst>
                <a:gd name="connsiteX0" fmla="*/ 1119158 w 3402354"/>
                <a:gd name="connsiteY0" fmla="*/ 173904 h 479639"/>
                <a:gd name="connsiteX1" fmla="*/ 1601603 w 3402354"/>
                <a:gd name="connsiteY1" fmla="*/ 106586 h 479639"/>
                <a:gd name="connsiteX2" fmla="*/ 1800751 w 3402354"/>
                <a:gd name="connsiteY2" fmla="*/ 89757 h 479639"/>
                <a:gd name="connsiteX3" fmla="*/ 2215877 w 3402354"/>
                <a:gd name="connsiteY3" fmla="*/ 84147 h 479639"/>
                <a:gd name="connsiteX4" fmla="*/ 2631004 w 3402354"/>
                <a:gd name="connsiteY4" fmla="*/ 72928 h 479639"/>
                <a:gd name="connsiteX5" fmla="*/ 2774054 w 3402354"/>
                <a:gd name="connsiteY5" fmla="*/ 67318 h 479639"/>
                <a:gd name="connsiteX6" fmla="*/ 2810518 w 3402354"/>
                <a:gd name="connsiteY6" fmla="*/ 64513 h 479639"/>
                <a:gd name="connsiteX7" fmla="*/ 2872226 w 3402354"/>
                <a:gd name="connsiteY7" fmla="*/ 36464 h 479639"/>
                <a:gd name="connsiteX8" fmla="*/ 2956373 w 3402354"/>
                <a:gd name="connsiteY8" fmla="*/ 5610 h 479639"/>
                <a:gd name="connsiteX9" fmla="*/ 2990032 w 3402354"/>
                <a:gd name="connsiteY9" fmla="*/ 0 h 479639"/>
                <a:gd name="connsiteX10" fmla="*/ 3018081 w 3402354"/>
                <a:gd name="connsiteY10" fmla="*/ 5610 h 479639"/>
                <a:gd name="connsiteX11" fmla="*/ 3091009 w 3402354"/>
                <a:gd name="connsiteY11" fmla="*/ 25244 h 479639"/>
                <a:gd name="connsiteX12" fmla="*/ 3169546 w 3402354"/>
                <a:gd name="connsiteY12" fmla="*/ 53293 h 479639"/>
                <a:gd name="connsiteX13" fmla="*/ 3228449 w 3402354"/>
                <a:gd name="connsiteY13" fmla="*/ 81342 h 479639"/>
                <a:gd name="connsiteX14" fmla="*/ 3290157 w 3402354"/>
                <a:gd name="connsiteY14" fmla="*/ 112196 h 479639"/>
                <a:gd name="connsiteX15" fmla="*/ 3363085 w 3402354"/>
                <a:gd name="connsiteY15" fmla="*/ 159880 h 479639"/>
                <a:gd name="connsiteX16" fmla="*/ 3382719 w 3402354"/>
                <a:gd name="connsiteY16" fmla="*/ 176709 h 479639"/>
                <a:gd name="connsiteX17" fmla="*/ 3391134 w 3402354"/>
                <a:gd name="connsiteY17" fmla="*/ 193539 h 479639"/>
                <a:gd name="connsiteX18" fmla="*/ 3399549 w 3402354"/>
                <a:gd name="connsiteY18" fmla="*/ 235612 h 479639"/>
                <a:gd name="connsiteX19" fmla="*/ 3402354 w 3402354"/>
                <a:gd name="connsiteY19" fmla="*/ 266466 h 479639"/>
                <a:gd name="connsiteX20" fmla="*/ 3393939 w 3402354"/>
                <a:gd name="connsiteY20" fmla="*/ 288905 h 479639"/>
                <a:gd name="connsiteX21" fmla="*/ 3374304 w 3402354"/>
                <a:gd name="connsiteY21" fmla="*/ 308540 h 479639"/>
                <a:gd name="connsiteX22" fmla="*/ 3346255 w 3402354"/>
                <a:gd name="connsiteY22" fmla="*/ 314150 h 479639"/>
                <a:gd name="connsiteX23" fmla="*/ 3306987 w 3402354"/>
                <a:gd name="connsiteY23" fmla="*/ 314150 h 479639"/>
                <a:gd name="connsiteX24" fmla="*/ 3172351 w 3402354"/>
                <a:gd name="connsiteY24" fmla="*/ 302930 h 479639"/>
                <a:gd name="connsiteX25" fmla="*/ 2967593 w 3402354"/>
                <a:gd name="connsiteY25" fmla="*/ 291710 h 479639"/>
                <a:gd name="connsiteX26" fmla="*/ 2751615 w 3402354"/>
                <a:gd name="connsiteY26" fmla="*/ 286101 h 479639"/>
                <a:gd name="connsiteX27" fmla="*/ 2381367 w 3402354"/>
                <a:gd name="connsiteY27" fmla="*/ 277686 h 479639"/>
                <a:gd name="connsiteX28" fmla="*/ 2053193 w 3402354"/>
                <a:gd name="connsiteY28" fmla="*/ 280491 h 479639"/>
                <a:gd name="connsiteX29" fmla="*/ 1800751 w 3402354"/>
                <a:gd name="connsiteY29" fmla="*/ 291710 h 479639"/>
                <a:gd name="connsiteX30" fmla="*/ 1531480 w 3402354"/>
                <a:gd name="connsiteY30" fmla="*/ 319759 h 479639"/>
                <a:gd name="connsiteX31" fmla="*/ 1208915 w 3402354"/>
                <a:gd name="connsiteY31" fmla="*/ 356223 h 479639"/>
                <a:gd name="connsiteX32" fmla="*/ 855497 w 3402354"/>
                <a:gd name="connsiteY32" fmla="*/ 403907 h 479639"/>
                <a:gd name="connsiteX33" fmla="*/ 603055 w 3402354"/>
                <a:gd name="connsiteY33" fmla="*/ 443175 h 479639"/>
                <a:gd name="connsiteX34" fmla="*/ 589031 w 3402354"/>
                <a:gd name="connsiteY34" fmla="*/ 448785 h 479639"/>
                <a:gd name="connsiteX35" fmla="*/ 558177 w 3402354"/>
                <a:gd name="connsiteY35" fmla="*/ 465615 h 479639"/>
                <a:gd name="connsiteX36" fmla="*/ 527323 w 3402354"/>
                <a:gd name="connsiteY36" fmla="*/ 476834 h 479639"/>
                <a:gd name="connsiteX37" fmla="*/ 507688 w 3402354"/>
                <a:gd name="connsiteY37" fmla="*/ 479639 h 479639"/>
                <a:gd name="connsiteX38" fmla="*/ 465615 w 3402354"/>
                <a:gd name="connsiteY38" fmla="*/ 479639 h 479639"/>
                <a:gd name="connsiteX39" fmla="*/ 417931 w 3402354"/>
                <a:gd name="connsiteY39" fmla="*/ 468420 h 479639"/>
                <a:gd name="connsiteX40" fmla="*/ 353419 w 3402354"/>
                <a:gd name="connsiteY40" fmla="*/ 443175 h 479639"/>
                <a:gd name="connsiteX41" fmla="*/ 235612 w 3402354"/>
                <a:gd name="connsiteY41" fmla="*/ 375858 h 479639"/>
                <a:gd name="connsiteX42" fmla="*/ 120611 w 3402354"/>
                <a:gd name="connsiteY42" fmla="*/ 297320 h 479639"/>
                <a:gd name="connsiteX43" fmla="*/ 39269 w 3402354"/>
                <a:gd name="connsiteY43" fmla="*/ 230002 h 479639"/>
                <a:gd name="connsiteX44" fmla="*/ 11220 w 3402354"/>
                <a:gd name="connsiteY44" fmla="*/ 207563 h 479639"/>
                <a:gd name="connsiteX45" fmla="*/ 5610 w 3402354"/>
                <a:gd name="connsiteY45" fmla="*/ 199148 h 479639"/>
                <a:gd name="connsiteX46" fmla="*/ 0 w 3402354"/>
                <a:gd name="connsiteY46" fmla="*/ 173904 h 479639"/>
                <a:gd name="connsiteX47" fmla="*/ 2805 w 3402354"/>
                <a:gd name="connsiteY47" fmla="*/ 159880 h 479639"/>
                <a:gd name="connsiteX48" fmla="*/ 16830 w 3402354"/>
                <a:gd name="connsiteY48" fmla="*/ 151465 h 479639"/>
                <a:gd name="connsiteX49" fmla="*/ 30854 w 3402354"/>
                <a:gd name="connsiteY49" fmla="*/ 151465 h 479639"/>
                <a:gd name="connsiteX50" fmla="*/ 70123 w 3402354"/>
                <a:gd name="connsiteY50" fmla="*/ 165489 h 479639"/>
                <a:gd name="connsiteX51" fmla="*/ 131831 w 3402354"/>
                <a:gd name="connsiteY51" fmla="*/ 196343 h 479639"/>
                <a:gd name="connsiteX52" fmla="*/ 213173 w 3402354"/>
                <a:gd name="connsiteY52" fmla="*/ 224393 h 479639"/>
                <a:gd name="connsiteX53" fmla="*/ 277686 w 3402354"/>
                <a:gd name="connsiteY53" fmla="*/ 241222 h 479639"/>
                <a:gd name="connsiteX54" fmla="*/ 347809 w 3402354"/>
                <a:gd name="connsiteY54" fmla="*/ 255247 h 479639"/>
                <a:gd name="connsiteX55" fmla="*/ 429151 w 3402354"/>
                <a:gd name="connsiteY55" fmla="*/ 266466 h 479639"/>
                <a:gd name="connsiteX56" fmla="*/ 546957 w 3402354"/>
                <a:gd name="connsiteY56" fmla="*/ 252442 h 479639"/>
                <a:gd name="connsiteX57" fmla="*/ 852692 w 3402354"/>
                <a:gd name="connsiteY57" fmla="*/ 207563 h 479639"/>
                <a:gd name="connsiteX58" fmla="*/ 1119158 w 3402354"/>
                <a:gd name="connsiteY58" fmla="*/ 173904 h 4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02354" h="479639">
                  <a:moveTo>
                    <a:pt x="1119158" y="173904"/>
                  </a:moveTo>
                  <a:lnTo>
                    <a:pt x="1601603" y="106586"/>
                  </a:lnTo>
                  <a:lnTo>
                    <a:pt x="1800751" y="89757"/>
                  </a:lnTo>
                  <a:lnTo>
                    <a:pt x="2215877" y="84147"/>
                  </a:lnTo>
                  <a:lnTo>
                    <a:pt x="2631004" y="72928"/>
                  </a:lnTo>
                  <a:lnTo>
                    <a:pt x="2774054" y="67318"/>
                  </a:lnTo>
                  <a:lnTo>
                    <a:pt x="2810518" y="64513"/>
                  </a:lnTo>
                  <a:lnTo>
                    <a:pt x="2872226" y="36464"/>
                  </a:lnTo>
                  <a:lnTo>
                    <a:pt x="2956373" y="5610"/>
                  </a:lnTo>
                  <a:lnTo>
                    <a:pt x="2990032" y="0"/>
                  </a:lnTo>
                  <a:lnTo>
                    <a:pt x="3018081" y="5610"/>
                  </a:lnTo>
                  <a:lnTo>
                    <a:pt x="3091009" y="25244"/>
                  </a:lnTo>
                  <a:lnTo>
                    <a:pt x="3169546" y="53293"/>
                  </a:lnTo>
                  <a:lnTo>
                    <a:pt x="3228449" y="81342"/>
                  </a:lnTo>
                  <a:lnTo>
                    <a:pt x="3290157" y="112196"/>
                  </a:lnTo>
                  <a:lnTo>
                    <a:pt x="3363085" y="159880"/>
                  </a:lnTo>
                  <a:lnTo>
                    <a:pt x="3382719" y="176709"/>
                  </a:lnTo>
                  <a:lnTo>
                    <a:pt x="3391134" y="193539"/>
                  </a:lnTo>
                  <a:lnTo>
                    <a:pt x="3399549" y="235612"/>
                  </a:lnTo>
                  <a:lnTo>
                    <a:pt x="3402354" y="266466"/>
                  </a:lnTo>
                  <a:lnTo>
                    <a:pt x="3393939" y="288905"/>
                  </a:lnTo>
                  <a:lnTo>
                    <a:pt x="3374304" y="308540"/>
                  </a:lnTo>
                  <a:lnTo>
                    <a:pt x="3346255" y="314150"/>
                  </a:lnTo>
                  <a:lnTo>
                    <a:pt x="3306987" y="314150"/>
                  </a:lnTo>
                  <a:lnTo>
                    <a:pt x="3172351" y="302930"/>
                  </a:lnTo>
                  <a:lnTo>
                    <a:pt x="2967593" y="291710"/>
                  </a:lnTo>
                  <a:lnTo>
                    <a:pt x="2751615" y="286101"/>
                  </a:lnTo>
                  <a:lnTo>
                    <a:pt x="2381367" y="277686"/>
                  </a:lnTo>
                  <a:lnTo>
                    <a:pt x="2053193" y="280491"/>
                  </a:lnTo>
                  <a:lnTo>
                    <a:pt x="1800751" y="291710"/>
                  </a:lnTo>
                  <a:lnTo>
                    <a:pt x="1531480" y="319759"/>
                  </a:lnTo>
                  <a:lnTo>
                    <a:pt x="1208915" y="356223"/>
                  </a:lnTo>
                  <a:lnTo>
                    <a:pt x="855497" y="403907"/>
                  </a:lnTo>
                  <a:lnTo>
                    <a:pt x="603055" y="443175"/>
                  </a:lnTo>
                  <a:lnTo>
                    <a:pt x="589031" y="448785"/>
                  </a:lnTo>
                  <a:lnTo>
                    <a:pt x="558177" y="465615"/>
                  </a:lnTo>
                  <a:lnTo>
                    <a:pt x="527323" y="476834"/>
                  </a:lnTo>
                  <a:lnTo>
                    <a:pt x="507688" y="479639"/>
                  </a:lnTo>
                  <a:lnTo>
                    <a:pt x="465615" y="479639"/>
                  </a:lnTo>
                  <a:lnTo>
                    <a:pt x="417931" y="468420"/>
                  </a:lnTo>
                  <a:lnTo>
                    <a:pt x="353419" y="443175"/>
                  </a:lnTo>
                  <a:lnTo>
                    <a:pt x="235612" y="375858"/>
                  </a:lnTo>
                  <a:lnTo>
                    <a:pt x="120611" y="297320"/>
                  </a:lnTo>
                  <a:lnTo>
                    <a:pt x="39269" y="230002"/>
                  </a:lnTo>
                  <a:lnTo>
                    <a:pt x="11220" y="207563"/>
                  </a:lnTo>
                  <a:lnTo>
                    <a:pt x="5610" y="199148"/>
                  </a:lnTo>
                  <a:lnTo>
                    <a:pt x="0" y="173904"/>
                  </a:lnTo>
                  <a:lnTo>
                    <a:pt x="2805" y="159880"/>
                  </a:lnTo>
                  <a:lnTo>
                    <a:pt x="16830" y="151465"/>
                  </a:lnTo>
                  <a:lnTo>
                    <a:pt x="30854" y="151465"/>
                  </a:lnTo>
                  <a:lnTo>
                    <a:pt x="70123" y="165489"/>
                  </a:lnTo>
                  <a:lnTo>
                    <a:pt x="131831" y="196343"/>
                  </a:lnTo>
                  <a:lnTo>
                    <a:pt x="213173" y="224393"/>
                  </a:lnTo>
                  <a:lnTo>
                    <a:pt x="277686" y="241222"/>
                  </a:lnTo>
                  <a:lnTo>
                    <a:pt x="347809" y="255247"/>
                  </a:lnTo>
                  <a:lnTo>
                    <a:pt x="429151" y="266466"/>
                  </a:lnTo>
                  <a:lnTo>
                    <a:pt x="546957" y="252442"/>
                  </a:lnTo>
                  <a:lnTo>
                    <a:pt x="852692" y="207563"/>
                  </a:lnTo>
                  <a:lnTo>
                    <a:pt x="1119158" y="173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3">
              <a:extLst>
                <a:ext uri="{FF2B5EF4-FFF2-40B4-BE49-F238E27FC236}">
                  <a16:creationId xmlns:a16="http://schemas.microsoft.com/office/drawing/2014/main" id="{7A44FD72-DCE3-4BE7-87C9-43F4296B97BC}"/>
                </a:ext>
              </a:extLst>
            </p:cNvPr>
            <p:cNvSpPr/>
            <p:nvPr/>
          </p:nvSpPr>
          <p:spPr>
            <a:xfrm rot="16200000">
              <a:off x="3370263" y="3163887"/>
              <a:ext cx="4019550" cy="536575"/>
            </a:xfrm>
            <a:custGeom>
              <a:avLst/>
              <a:gdLst>
                <a:gd name="connsiteX0" fmla="*/ 1223586 w 4019413"/>
                <a:gd name="connsiteY0" fmla="*/ 236823 h 536141"/>
                <a:gd name="connsiteX1" fmla="*/ 3180665 w 4019413"/>
                <a:gd name="connsiteY1" fmla="*/ 236823 h 536141"/>
                <a:gd name="connsiteX2" fmla="*/ 3348415 w 4019413"/>
                <a:gd name="connsiteY2" fmla="*/ 217088 h 536141"/>
                <a:gd name="connsiteX3" fmla="*/ 3572081 w 4019413"/>
                <a:gd name="connsiteY3" fmla="*/ 210509 h 536141"/>
                <a:gd name="connsiteX4" fmla="*/ 3657600 w 4019413"/>
                <a:gd name="connsiteY4" fmla="*/ 203931 h 536141"/>
                <a:gd name="connsiteX5" fmla="*/ 3736541 w 4019413"/>
                <a:gd name="connsiteY5" fmla="*/ 190774 h 536141"/>
                <a:gd name="connsiteX6" fmla="*/ 3779301 w 4019413"/>
                <a:gd name="connsiteY6" fmla="*/ 177617 h 536141"/>
                <a:gd name="connsiteX7" fmla="*/ 3805615 w 4019413"/>
                <a:gd name="connsiteY7" fmla="*/ 167749 h 536141"/>
                <a:gd name="connsiteX8" fmla="*/ 3831928 w 4019413"/>
                <a:gd name="connsiteY8" fmla="*/ 154593 h 536141"/>
                <a:gd name="connsiteX9" fmla="*/ 3861531 w 4019413"/>
                <a:gd name="connsiteY9" fmla="*/ 128279 h 536141"/>
                <a:gd name="connsiteX10" fmla="*/ 3897712 w 4019413"/>
                <a:gd name="connsiteY10" fmla="*/ 95387 h 536141"/>
                <a:gd name="connsiteX11" fmla="*/ 3930604 w 4019413"/>
                <a:gd name="connsiteY11" fmla="*/ 52627 h 536141"/>
                <a:gd name="connsiteX12" fmla="*/ 3947051 w 4019413"/>
                <a:gd name="connsiteY12" fmla="*/ 23024 h 536141"/>
                <a:gd name="connsiteX13" fmla="*/ 3963497 w 4019413"/>
                <a:gd name="connsiteY13" fmla="*/ 3289 h 536141"/>
                <a:gd name="connsiteX14" fmla="*/ 3973364 w 4019413"/>
                <a:gd name="connsiteY14" fmla="*/ 0 h 536141"/>
                <a:gd name="connsiteX15" fmla="*/ 3993099 w 4019413"/>
                <a:gd name="connsiteY15" fmla="*/ 6578 h 536141"/>
                <a:gd name="connsiteX16" fmla="*/ 4002967 w 4019413"/>
                <a:gd name="connsiteY16" fmla="*/ 16446 h 536141"/>
                <a:gd name="connsiteX17" fmla="*/ 4012835 w 4019413"/>
                <a:gd name="connsiteY17" fmla="*/ 49338 h 536141"/>
                <a:gd name="connsiteX18" fmla="*/ 4019413 w 4019413"/>
                <a:gd name="connsiteY18" fmla="*/ 118411 h 536141"/>
                <a:gd name="connsiteX19" fmla="*/ 4019413 w 4019413"/>
                <a:gd name="connsiteY19" fmla="*/ 174328 h 536141"/>
                <a:gd name="connsiteX20" fmla="*/ 3973364 w 4019413"/>
                <a:gd name="connsiteY20" fmla="*/ 309185 h 536141"/>
                <a:gd name="connsiteX21" fmla="*/ 3927315 w 4019413"/>
                <a:gd name="connsiteY21" fmla="*/ 440754 h 536141"/>
                <a:gd name="connsiteX22" fmla="*/ 3904291 w 4019413"/>
                <a:gd name="connsiteY22" fmla="*/ 496670 h 536141"/>
                <a:gd name="connsiteX23" fmla="*/ 3887845 w 4019413"/>
                <a:gd name="connsiteY23" fmla="*/ 513116 h 536141"/>
                <a:gd name="connsiteX24" fmla="*/ 3864820 w 4019413"/>
                <a:gd name="connsiteY24" fmla="*/ 529562 h 536141"/>
                <a:gd name="connsiteX25" fmla="*/ 3848374 w 4019413"/>
                <a:gd name="connsiteY25" fmla="*/ 536141 h 536141"/>
                <a:gd name="connsiteX26" fmla="*/ 3818771 w 4019413"/>
                <a:gd name="connsiteY26" fmla="*/ 532852 h 536141"/>
                <a:gd name="connsiteX27" fmla="*/ 3776012 w 4019413"/>
                <a:gd name="connsiteY27" fmla="*/ 519695 h 536141"/>
                <a:gd name="connsiteX28" fmla="*/ 3749698 w 4019413"/>
                <a:gd name="connsiteY28" fmla="*/ 506538 h 536141"/>
                <a:gd name="connsiteX29" fmla="*/ 3687203 w 4019413"/>
                <a:gd name="connsiteY29" fmla="*/ 493381 h 536141"/>
                <a:gd name="connsiteX30" fmla="*/ 3558924 w 4019413"/>
                <a:gd name="connsiteY30" fmla="*/ 483513 h 536141"/>
                <a:gd name="connsiteX31" fmla="*/ 440754 w 4019413"/>
                <a:gd name="connsiteY31" fmla="*/ 483513 h 536141"/>
                <a:gd name="connsiteX32" fmla="*/ 269715 w 4019413"/>
                <a:gd name="connsiteY32" fmla="*/ 476935 h 536141"/>
                <a:gd name="connsiteX33" fmla="*/ 171039 w 4019413"/>
                <a:gd name="connsiteY33" fmla="*/ 467067 h 536141"/>
                <a:gd name="connsiteX34" fmla="*/ 131569 w 4019413"/>
                <a:gd name="connsiteY34" fmla="*/ 460489 h 536141"/>
                <a:gd name="connsiteX35" fmla="*/ 69074 w 4019413"/>
                <a:gd name="connsiteY35" fmla="*/ 447332 h 536141"/>
                <a:gd name="connsiteX36" fmla="*/ 36181 w 4019413"/>
                <a:gd name="connsiteY36" fmla="*/ 434175 h 536141"/>
                <a:gd name="connsiteX37" fmla="*/ 16446 w 4019413"/>
                <a:gd name="connsiteY37" fmla="*/ 417729 h 536141"/>
                <a:gd name="connsiteX38" fmla="*/ 6579 w 4019413"/>
                <a:gd name="connsiteY38" fmla="*/ 397994 h 536141"/>
                <a:gd name="connsiteX39" fmla="*/ 0 w 4019413"/>
                <a:gd name="connsiteY39" fmla="*/ 378259 h 536141"/>
                <a:gd name="connsiteX40" fmla="*/ 0 w 4019413"/>
                <a:gd name="connsiteY40" fmla="*/ 365102 h 536141"/>
                <a:gd name="connsiteX41" fmla="*/ 9868 w 4019413"/>
                <a:gd name="connsiteY41" fmla="*/ 351945 h 536141"/>
                <a:gd name="connsiteX42" fmla="*/ 36181 w 4019413"/>
                <a:gd name="connsiteY42" fmla="*/ 338788 h 536141"/>
                <a:gd name="connsiteX43" fmla="*/ 101966 w 4019413"/>
                <a:gd name="connsiteY43" fmla="*/ 315764 h 536141"/>
                <a:gd name="connsiteX44" fmla="*/ 203931 w 4019413"/>
                <a:gd name="connsiteY44" fmla="*/ 289450 h 536141"/>
                <a:gd name="connsiteX45" fmla="*/ 312475 w 4019413"/>
                <a:gd name="connsiteY45" fmla="*/ 273004 h 536141"/>
                <a:gd name="connsiteX46" fmla="*/ 427597 w 4019413"/>
                <a:gd name="connsiteY46" fmla="*/ 266426 h 536141"/>
                <a:gd name="connsiteX47" fmla="*/ 522984 w 4019413"/>
                <a:gd name="connsiteY47" fmla="*/ 259847 h 536141"/>
                <a:gd name="connsiteX48" fmla="*/ 677577 w 4019413"/>
                <a:gd name="connsiteY48" fmla="*/ 259847 h 536141"/>
                <a:gd name="connsiteX49" fmla="*/ 832170 w 4019413"/>
                <a:gd name="connsiteY49" fmla="*/ 263137 h 536141"/>
                <a:gd name="connsiteX50" fmla="*/ 1026233 w 4019413"/>
                <a:gd name="connsiteY50" fmla="*/ 240112 h 536141"/>
                <a:gd name="connsiteX51" fmla="*/ 1223586 w 4019413"/>
                <a:gd name="connsiteY51" fmla="*/ 236823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9413" h="536141">
                  <a:moveTo>
                    <a:pt x="1223586" y="236823"/>
                  </a:moveTo>
                  <a:lnTo>
                    <a:pt x="3180665" y="236823"/>
                  </a:lnTo>
                  <a:lnTo>
                    <a:pt x="3348415" y="217088"/>
                  </a:lnTo>
                  <a:lnTo>
                    <a:pt x="3572081" y="210509"/>
                  </a:lnTo>
                  <a:lnTo>
                    <a:pt x="3657600" y="203931"/>
                  </a:lnTo>
                  <a:lnTo>
                    <a:pt x="3736541" y="190774"/>
                  </a:lnTo>
                  <a:lnTo>
                    <a:pt x="3779301" y="177617"/>
                  </a:lnTo>
                  <a:lnTo>
                    <a:pt x="3805615" y="167749"/>
                  </a:lnTo>
                  <a:lnTo>
                    <a:pt x="3831928" y="154593"/>
                  </a:lnTo>
                  <a:lnTo>
                    <a:pt x="3861531" y="128279"/>
                  </a:lnTo>
                  <a:lnTo>
                    <a:pt x="3897712" y="95387"/>
                  </a:lnTo>
                  <a:lnTo>
                    <a:pt x="3930604" y="52627"/>
                  </a:lnTo>
                  <a:lnTo>
                    <a:pt x="3947051" y="23024"/>
                  </a:lnTo>
                  <a:lnTo>
                    <a:pt x="3963497" y="3289"/>
                  </a:lnTo>
                  <a:lnTo>
                    <a:pt x="3973364" y="0"/>
                  </a:lnTo>
                  <a:lnTo>
                    <a:pt x="3993099" y="6578"/>
                  </a:lnTo>
                  <a:lnTo>
                    <a:pt x="4002967" y="16446"/>
                  </a:lnTo>
                  <a:lnTo>
                    <a:pt x="4012835" y="49338"/>
                  </a:lnTo>
                  <a:lnTo>
                    <a:pt x="4019413" y="118411"/>
                  </a:lnTo>
                  <a:lnTo>
                    <a:pt x="4019413" y="174328"/>
                  </a:lnTo>
                  <a:lnTo>
                    <a:pt x="3973364" y="309185"/>
                  </a:lnTo>
                  <a:lnTo>
                    <a:pt x="3927315" y="440754"/>
                  </a:lnTo>
                  <a:lnTo>
                    <a:pt x="3904291" y="496670"/>
                  </a:lnTo>
                  <a:lnTo>
                    <a:pt x="3887845" y="513116"/>
                  </a:lnTo>
                  <a:lnTo>
                    <a:pt x="3864820" y="529562"/>
                  </a:lnTo>
                  <a:lnTo>
                    <a:pt x="3848374" y="536141"/>
                  </a:lnTo>
                  <a:lnTo>
                    <a:pt x="3818771" y="532852"/>
                  </a:lnTo>
                  <a:lnTo>
                    <a:pt x="3776012" y="519695"/>
                  </a:lnTo>
                  <a:lnTo>
                    <a:pt x="3749698" y="506538"/>
                  </a:lnTo>
                  <a:lnTo>
                    <a:pt x="3687203" y="493381"/>
                  </a:lnTo>
                  <a:lnTo>
                    <a:pt x="3558924" y="483513"/>
                  </a:lnTo>
                  <a:lnTo>
                    <a:pt x="440754" y="483513"/>
                  </a:lnTo>
                  <a:lnTo>
                    <a:pt x="269715" y="476935"/>
                  </a:lnTo>
                  <a:lnTo>
                    <a:pt x="171039" y="467067"/>
                  </a:lnTo>
                  <a:lnTo>
                    <a:pt x="131569" y="460489"/>
                  </a:lnTo>
                  <a:lnTo>
                    <a:pt x="69074" y="447332"/>
                  </a:lnTo>
                  <a:lnTo>
                    <a:pt x="36181" y="434175"/>
                  </a:lnTo>
                  <a:lnTo>
                    <a:pt x="16446" y="417729"/>
                  </a:lnTo>
                  <a:lnTo>
                    <a:pt x="6579" y="397994"/>
                  </a:lnTo>
                  <a:lnTo>
                    <a:pt x="0" y="378259"/>
                  </a:lnTo>
                  <a:lnTo>
                    <a:pt x="0" y="365102"/>
                  </a:lnTo>
                  <a:lnTo>
                    <a:pt x="9868" y="351945"/>
                  </a:lnTo>
                  <a:lnTo>
                    <a:pt x="36181" y="338788"/>
                  </a:lnTo>
                  <a:lnTo>
                    <a:pt x="101966" y="315764"/>
                  </a:lnTo>
                  <a:lnTo>
                    <a:pt x="203931" y="289450"/>
                  </a:lnTo>
                  <a:lnTo>
                    <a:pt x="312475" y="273004"/>
                  </a:lnTo>
                  <a:lnTo>
                    <a:pt x="427597" y="266426"/>
                  </a:lnTo>
                  <a:lnTo>
                    <a:pt x="522984" y="259847"/>
                  </a:lnTo>
                  <a:lnTo>
                    <a:pt x="677577" y="259847"/>
                  </a:lnTo>
                  <a:lnTo>
                    <a:pt x="832170" y="263137"/>
                  </a:lnTo>
                  <a:lnTo>
                    <a:pt x="1026233" y="240112"/>
                  </a:lnTo>
                  <a:lnTo>
                    <a:pt x="1223586" y="236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0">
              <a:extLst>
                <a:ext uri="{FF2B5EF4-FFF2-40B4-BE49-F238E27FC236}">
                  <a16:creationId xmlns:a16="http://schemas.microsoft.com/office/drawing/2014/main" id="{369FD9EF-E05A-4674-90A6-8FA9DEA5791B}"/>
                </a:ext>
              </a:extLst>
            </p:cNvPr>
            <p:cNvSpPr/>
            <p:nvPr/>
          </p:nvSpPr>
          <p:spPr>
            <a:xfrm>
              <a:off x="2628900" y="4535488"/>
              <a:ext cx="1008063" cy="739775"/>
            </a:xfrm>
            <a:custGeom>
              <a:avLst/>
              <a:gdLst>
                <a:gd name="connsiteX0" fmla="*/ 509588 w 1007269"/>
                <a:gd name="connsiteY0" fmla="*/ 531019 h 738188"/>
                <a:gd name="connsiteX1" fmla="*/ 619125 w 1007269"/>
                <a:gd name="connsiteY1" fmla="*/ 464344 h 738188"/>
                <a:gd name="connsiteX2" fmla="*/ 771525 w 1007269"/>
                <a:gd name="connsiteY2" fmla="*/ 357188 h 738188"/>
                <a:gd name="connsiteX3" fmla="*/ 821531 w 1007269"/>
                <a:gd name="connsiteY3" fmla="*/ 319088 h 738188"/>
                <a:gd name="connsiteX4" fmla="*/ 876300 w 1007269"/>
                <a:gd name="connsiteY4" fmla="*/ 302419 h 738188"/>
                <a:gd name="connsiteX5" fmla="*/ 938213 w 1007269"/>
                <a:gd name="connsiteY5" fmla="*/ 280988 h 738188"/>
                <a:gd name="connsiteX6" fmla="*/ 964406 w 1007269"/>
                <a:gd name="connsiteY6" fmla="*/ 273844 h 738188"/>
                <a:gd name="connsiteX7" fmla="*/ 1007269 w 1007269"/>
                <a:gd name="connsiteY7" fmla="*/ 261938 h 738188"/>
                <a:gd name="connsiteX8" fmla="*/ 685800 w 1007269"/>
                <a:gd name="connsiteY8" fmla="*/ 0 h 738188"/>
                <a:gd name="connsiteX9" fmla="*/ 685800 w 1007269"/>
                <a:gd name="connsiteY9" fmla="*/ 33338 h 738188"/>
                <a:gd name="connsiteX10" fmla="*/ 685800 w 1007269"/>
                <a:gd name="connsiteY10" fmla="*/ 66675 h 738188"/>
                <a:gd name="connsiteX11" fmla="*/ 685800 w 1007269"/>
                <a:gd name="connsiteY11" fmla="*/ 95250 h 738188"/>
                <a:gd name="connsiteX12" fmla="*/ 678656 w 1007269"/>
                <a:gd name="connsiteY12" fmla="*/ 128588 h 738188"/>
                <a:gd name="connsiteX13" fmla="*/ 671513 w 1007269"/>
                <a:gd name="connsiteY13" fmla="*/ 157163 h 738188"/>
                <a:gd name="connsiteX14" fmla="*/ 645319 w 1007269"/>
                <a:gd name="connsiteY14" fmla="*/ 204788 h 738188"/>
                <a:gd name="connsiteX15" fmla="*/ 611981 w 1007269"/>
                <a:gd name="connsiteY15" fmla="*/ 245269 h 738188"/>
                <a:gd name="connsiteX16" fmla="*/ 554831 w 1007269"/>
                <a:gd name="connsiteY16" fmla="*/ 300038 h 738188"/>
                <a:gd name="connsiteX17" fmla="*/ 471488 w 1007269"/>
                <a:gd name="connsiteY17" fmla="*/ 369094 h 738188"/>
                <a:gd name="connsiteX18" fmla="*/ 407194 w 1007269"/>
                <a:gd name="connsiteY18" fmla="*/ 409575 h 738188"/>
                <a:gd name="connsiteX19" fmla="*/ 357188 w 1007269"/>
                <a:gd name="connsiteY19" fmla="*/ 440532 h 738188"/>
                <a:gd name="connsiteX20" fmla="*/ 297656 w 1007269"/>
                <a:gd name="connsiteY20" fmla="*/ 469107 h 738188"/>
                <a:gd name="connsiteX21" fmla="*/ 221456 w 1007269"/>
                <a:gd name="connsiteY21" fmla="*/ 497682 h 738188"/>
                <a:gd name="connsiteX22" fmla="*/ 161925 w 1007269"/>
                <a:gd name="connsiteY22" fmla="*/ 514350 h 738188"/>
                <a:gd name="connsiteX23" fmla="*/ 109538 w 1007269"/>
                <a:gd name="connsiteY23" fmla="*/ 526257 h 738188"/>
                <a:gd name="connsiteX24" fmla="*/ 85725 w 1007269"/>
                <a:gd name="connsiteY24" fmla="*/ 531019 h 738188"/>
                <a:gd name="connsiteX25" fmla="*/ 71438 w 1007269"/>
                <a:gd name="connsiteY25" fmla="*/ 540544 h 738188"/>
                <a:gd name="connsiteX26" fmla="*/ 54769 w 1007269"/>
                <a:gd name="connsiteY26" fmla="*/ 557213 h 738188"/>
                <a:gd name="connsiteX27" fmla="*/ 40481 w 1007269"/>
                <a:gd name="connsiteY27" fmla="*/ 578644 h 738188"/>
                <a:gd name="connsiteX28" fmla="*/ 26194 w 1007269"/>
                <a:gd name="connsiteY28" fmla="*/ 626269 h 738188"/>
                <a:gd name="connsiteX29" fmla="*/ 0 w 1007269"/>
                <a:gd name="connsiteY29" fmla="*/ 738188 h 738188"/>
                <a:gd name="connsiteX30" fmla="*/ 195263 w 1007269"/>
                <a:gd name="connsiteY30" fmla="*/ 726282 h 738188"/>
                <a:gd name="connsiteX31" fmla="*/ 359569 w 1007269"/>
                <a:gd name="connsiteY31" fmla="*/ 623888 h 738188"/>
                <a:gd name="connsiteX32" fmla="*/ 509588 w 1007269"/>
                <a:gd name="connsiteY32" fmla="*/ 53101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7269" h="738188">
                  <a:moveTo>
                    <a:pt x="509588" y="531019"/>
                  </a:moveTo>
                  <a:lnTo>
                    <a:pt x="619125" y="464344"/>
                  </a:lnTo>
                  <a:lnTo>
                    <a:pt x="771525" y="357188"/>
                  </a:lnTo>
                  <a:lnTo>
                    <a:pt x="821531" y="319088"/>
                  </a:lnTo>
                  <a:lnTo>
                    <a:pt x="876300" y="302419"/>
                  </a:lnTo>
                  <a:lnTo>
                    <a:pt x="938213" y="280988"/>
                  </a:lnTo>
                  <a:lnTo>
                    <a:pt x="964406" y="273844"/>
                  </a:lnTo>
                  <a:lnTo>
                    <a:pt x="1007269" y="261938"/>
                  </a:lnTo>
                  <a:lnTo>
                    <a:pt x="685800" y="0"/>
                  </a:lnTo>
                  <a:lnTo>
                    <a:pt x="685800" y="33338"/>
                  </a:lnTo>
                  <a:lnTo>
                    <a:pt x="685800" y="66675"/>
                  </a:lnTo>
                  <a:lnTo>
                    <a:pt x="685800" y="95250"/>
                  </a:lnTo>
                  <a:lnTo>
                    <a:pt x="678656" y="128588"/>
                  </a:lnTo>
                  <a:lnTo>
                    <a:pt x="671513" y="157163"/>
                  </a:lnTo>
                  <a:lnTo>
                    <a:pt x="645319" y="204788"/>
                  </a:lnTo>
                  <a:lnTo>
                    <a:pt x="611981" y="245269"/>
                  </a:lnTo>
                  <a:lnTo>
                    <a:pt x="554831" y="300038"/>
                  </a:lnTo>
                  <a:lnTo>
                    <a:pt x="471488" y="369094"/>
                  </a:lnTo>
                  <a:lnTo>
                    <a:pt x="407194" y="409575"/>
                  </a:lnTo>
                  <a:lnTo>
                    <a:pt x="357188" y="440532"/>
                  </a:lnTo>
                  <a:lnTo>
                    <a:pt x="297656" y="469107"/>
                  </a:lnTo>
                  <a:lnTo>
                    <a:pt x="221456" y="497682"/>
                  </a:lnTo>
                  <a:lnTo>
                    <a:pt x="161925" y="514350"/>
                  </a:lnTo>
                  <a:lnTo>
                    <a:pt x="109538" y="526257"/>
                  </a:lnTo>
                  <a:lnTo>
                    <a:pt x="85725" y="531019"/>
                  </a:lnTo>
                  <a:lnTo>
                    <a:pt x="71438" y="540544"/>
                  </a:lnTo>
                  <a:lnTo>
                    <a:pt x="54769" y="557213"/>
                  </a:lnTo>
                  <a:lnTo>
                    <a:pt x="40481" y="578644"/>
                  </a:lnTo>
                  <a:lnTo>
                    <a:pt x="26194" y="626269"/>
                  </a:lnTo>
                  <a:lnTo>
                    <a:pt x="0" y="738188"/>
                  </a:lnTo>
                  <a:lnTo>
                    <a:pt x="195263" y="726282"/>
                  </a:lnTo>
                  <a:lnTo>
                    <a:pt x="359569" y="623888"/>
                  </a:lnTo>
                  <a:lnTo>
                    <a:pt x="50958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1">
              <a:extLst>
                <a:ext uri="{FF2B5EF4-FFF2-40B4-BE49-F238E27FC236}">
                  <a16:creationId xmlns:a16="http://schemas.microsoft.com/office/drawing/2014/main" id="{01ECF884-BB69-4838-B33D-9563D4FDD7CD}"/>
                </a:ext>
              </a:extLst>
            </p:cNvPr>
            <p:cNvSpPr/>
            <p:nvPr/>
          </p:nvSpPr>
          <p:spPr>
            <a:xfrm>
              <a:off x="2590800" y="5075238"/>
              <a:ext cx="4702175" cy="1036637"/>
            </a:xfrm>
            <a:custGeom>
              <a:avLst/>
              <a:gdLst>
                <a:gd name="connsiteX0" fmla="*/ 1802130 w 4701540"/>
                <a:gd name="connsiteY0" fmla="*/ 487680 h 1036320"/>
                <a:gd name="connsiteX1" fmla="*/ 2122170 w 4701540"/>
                <a:gd name="connsiteY1" fmla="*/ 567690 h 1036320"/>
                <a:gd name="connsiteX2" fmla="*/ 2415540 w 4701540"/>
                <a:gd name="connsiteY2" fmla="*/ 643890 h 1036320"/>
                <a:gd name="connsiteX3" fmla="*/ 2743200 w 4701540"/>
                <a:gd name="connsiteY3" fmla="*/ 731520 h 1036320"/>
                <a:gd name="connsiteX4" fmla="*/ 3017520 w 4701540"/>
                <a:gd name="connsiteY4" fmla="*/ 807720 h 1036320"/>
                <a:gd name="connsiteX5" fmla="*/ 3230880 w 4701540"/>
                <a:gd name="connsiteY5" fmla="*/ 864870 h 1036320"/>
                <a:gd name="connsiteX6" fmla="*/ 3501390 w 4701540"/>
                <a:gd name="connsiteY6" fmla="*/ 933450 h 1036320"/>
                <a:gd name="connsiteX7" fmla="*/ 3672840 w 4701540"/>
                <a:gd name="connsiteY7" fmla="*/ 975360 h 1036320"/>
                <a:gd name="connsiteX8" fmla="*/ 3897630 w 4701540"/>
                <a:gd name="connsiteY8" fmla="*/ 1017270 h 1036320"/>
                <a:gd name="connsiteX9" fmla="*/ 4000500 w 4701540"/>
                <a:gd name="connsiteY9" fmla="*/ 1036320 h 1036320"/>
                <a:gd name="connsiteX10" fmla="*/ 4061460 w 4701540"/>
                <a:gd name="connsiteY10" fmla="*/ 1009650 h 1036320"/>
                <a:gd name="connsiteX11" fmla="*/ 4232910 w 4701540"/>
                <a:gd name="connsiteY11" fmla="*/ 944880 h 1036320"/>
                <a:gd name="connsiteX12" fmla="*/ 4461510 w 4701540"/>
                <a:gd name="connsiteY12" fmla="*/ 853440 h 1036320"/>
                <a:gd name="connsiteX13" fmla="*/ 4606290 w 4701540"/>
                <a:gd name="connsiteY13" fmla="*/ 796290 h 1036320"/>
                <a:gd name="connsiteX14" fmla="*/ 4674870 w 4701540"/>
                <a:gd name="connsiteY14" fmla="*/ 765810 h 1036320"/>
                <a:gd name="connsiteX15" fmla="*/ 4697730 w 4701540"/>
                <a:gd name="connsiteY15" fmla="*/ 742950 h 1036320"/>
                <a:gd name="connsiteX16" fmla="*/ 4701540 w 4701540"/>
                <a:gd name="connsiteY16" fmla="*/ 731520 h 1036320"/>
                <a:gd name="connsiteX17" fmla="*/ 4701540 w 4701540"/>
                <a:gd name="connsiteY17" fmla="*/ 720090 h 1036320"/>
                <a:gd name="connsiteX18" fmla="*/ 4697730 w 4701540"/>
                <a:gd name="connsiteY18" fmla="*/ 712470 h 1036320"/>
                <a:gd name="connsiteX19" fmla="*/ 4671060 w 4701540"/>
                <a:gd name="connsiteY19" fmla="*/ 701040 h 1036320"/>
                <a:gd name="connsiteX20" fmla="*/ 4602480 w 4701540"/>
                <a:gd name="connsiteY20" fmla="*/ 701040 h 1036320"/>
                <a:gd name="connsiteX21" fmla="*/ 4461510 w 4701540"/>
                <a:gd name="connsiteY21" fmla="*/ 693420 h 1036320"/>
                <a:gd name="connsiteX22" fmla="*/ 4347210 w 4701540"/>
                <a:gd name="connsiteY22" fmla="*/ 689610 h 1036320"/>
                <a:gd name="connsiteX23" fmla="*/ 4175760 w 4701540"/>
                <a:gd name="connsiteY23" fmla="*/ 678180 h 1036320"/>
                <a:gd name="connsiteX24" fmla="*/ 3977640 w 4701540"/>
                <a:gd name="connsiteY24" fmla="*/ 662940 h 1036320"/>
                <a:gd name="connsiteX25" fmla="*/ 3726180 w 4701540"/>
                <a:gd name="connsiteY25" fmla="*/ 636270 h 1036320"/>
                <a:gd name="connsiteX26" fmla="*/ 3467100 w 4701540"/>
                <a:gd name="connsiteY26" fmla="*/ 601980 h 1036320"/>
                <a:gd name="connsiteX27" fmla="*/ 3208020 w 4701540"/>
                <a:gd name="connsiteY27" fmla="*/ 552450 h 1036320"/>
                <a:gd name="connsiteX28" fmla="*/ 2716530 w 4701540"/>
                <a:gd name="connsiteY28" fmla="*/ 453390 h 1036320"/>
                <a:gd name="connsiteX29" fmla="*/ 2312670 w 4701540"/>
                <a:gd name="connsiteY29" fmla="*/ 381000 h 1036320"/>
                <a:gd name="connsiteX30" fmla="*/ 1977390 w 4701540"/>
                <a:gd name="connsiteY30" fmla="*/ 320040 h 1036320"/>
                <a:gd name="connsiteX31" fmla="*/ 1645920 w 4701540"/>
                <a:gd name="connsiteY31" fmla="*/ 266700 h 1036320"/>
                <a:gd name="connsiteX32" fmla="*/ 1291590 w 4701540"/>
                <a:gd name="connsiteY32" fmla="*/ 224790 h 1036320"/>
                <a:gd name="connsiteX33" fmla="*/ 1013460 w 4701540"/>
                <a:gd name="connsiteY33" fmla="*/ 194310 h 1036320"/>
                <a:gd name="connsiteX34" fmla="*/ 586740 w 4701540"/>
                <a:gd name="connsiteY34" fmla="*/ 156210 h 1036320"/>
                <a:gd name="connsiteX35" fmla="*/ 381000 w 4701540"/>
                <a:gd name="connsiteY35" fmla="*/ 140970 h 1036320"/>
                <a:gd name="connsiteX36" fmla="*/ 346710 w 4701540"/>
                <a:gd name="connsiteY36" fmla="*/ 137160 h 1036320"/>
                <a:gd name="connsiteX37" fmla="*/ 316230 w 4701540"/>
                <a:gd name="connsiteY37" fmla="*/ 110490 h 1036320"/>
                <a:gd name="connsiteX38" fmla="*/ 118110 w 4701540"/>
                <a:gd name="connsiteY38" fmla="*/ 0 h 1036320"/>
                <a:gd name="connsiteX39" fmla="*/ 64770 w 4701540"/>
                <a:gd name="connsiteY39" fmla="*/ 91440 h 1036320"/>
                <a:gd name="connsiteX40" fmla="*/ 38100 w 4701540"/>
                <a:gd name="connsiteY40" fmla="*/ 198120 h 1036320"/>
                <a:gd name="connsiteX41" fmla="*/ 19050 w 4701540"/>
                <a:gd name="connsiteY41" fmla="*/ 266700 h 1036320"/>
                <a:gd name="connsiteX42" fmla="*/ 3810 w 4701540"/>
                <a:gd name="connsiteY42" fmla="*/ 308610 h 1036320"/>
                <a:gd name="connsiteX43" fmla="*/ 0 w 4701540"/>
                <a:gd name="connsiteY43" fmla="*/ 342900 h 1036320"/>
                <a:gd name="connsiteX44" fmla="*/ 0 w 4701540"/>
                <a:gd name="connsiteY44" fmla="*/ 365760 h 1036320"/>
                <a:gd name="connsiteX45" fmla="*/ 11430 w 4701540"/>
                <a:gd name="connsiteY45" fmla="*/ 388620 h 1036320"/>
                <a:gd name="connsiteX46" fmla="*/ 26670 w 4701540"/>
                <a:gd name="connsiteY46" fmla="*/ 396240 h 1036320"/>
                <a:gd name="connsiteX47" fmla="*/ 49530 w 4701540"/>
                <a:gd name="connsiteY47" fmla="*/ 400050 h 1036320"/>
                <a:gd name="connsiteX48" fmla="*/ 87630 w 4701540"/>
                <a:gd name="connsiteY48" fmla="*/ 396240 h 1036320"/>
                <a:gd name="connsiteX49" fmla="*/ 125730 w 4701540"/>
                <a:gd name="connsiteY49" fmla="*/ 384810 h 1036320"/>
                <a:gd name="connsiteX50" fmla="*/ 194310 w 4701540"/>
                <a:gd name="connsiteY50" fmla="*/ 350520 h 1036320"/>
                <a:gd name="connsiteX51" fmla="*/ 243840 w 4701540"/>
                <a:gd name="connsiteY51" fmla="*/ 331470 h 1036320"/>
                <a:gd name="connsiteX52" fmla="*/ 411480 w 4701540"/>
                <a:gd name="connsiteY52" fmla="*/ 308610 h 1036320"/>
                <a:gd name="connsiteX53" fmla="*/ 529590 w 4701540"/>
                <a:gd name="connsiteY53" fmla="*/ 300990 h 1036320"/>
                <a:gd name="connsiteX54" fmla="*/ 670560 w 4701540"/>
                <a:gd name="connsiteY54" fmla="*/ 297180 h 1036320"/>
                <a:gd name="connsiteX55" fmla="*/ 792480 w 4701540"/>
                <a:gd name="connsiteY55" fmla="*/ 300990 h 1036320"/>
                <a:gd name="connsiteX56" fmla="*/ 1009650 w 4701540"/>
                <a:gd name="connsiteY56" fmla="*/ 323850 h 1036320"/>
                <a:gd name="connsiteX57" fmla="*/ 1215390 w 4701540"/>
                <a:gd name="connsiteY57" fmla="*/ 358140 h 1036320"/>
                <a:gd name="connsiteX58" fmla="*/ 1398270 w 4701540"/>
                <a:gd name="connsiteY58" fmla="*/ 392430 h 1036320"/>
                <a:gd name="connsiteX59" fmla="*/ 1664970 w 4701540"/>
                <a:gd name="connsiteY59" fmla="*/ 449580 h 1036320"/>
                <a:gd name="connsiteX60" fmla="*/ 1802130 w 4701540"/>
                <a:gd name="connsiteY60" fmla="*/ 487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01540" h="1036320">
                  <a:moveTo>
                    <a:pt x="1802130" y="487680"/>
                  </a:moveTo>
                  <a:lnTo>
                    <a:pt x="2122170" y="567690"/>
                  </a:lnTo>
                  <a:lnTo>
                    <a:pt x="2415540" y="643890"/>
                  </a:lnTo>
                  <a:lnTo>
                    <a:pt x="2743200" y="731520"/>
                  </a:lnTo>
                  <a:lnTo>
                    <a:pt x="3017520" y="807720"/>
                  </a:lnTo>
                  <a:lnTo>
                    <a:pt x="3230880" y="864870"/>
                  </a:lnTo>
                  <a:lnTo>
                    <a:pt x="3501390" y="933450"/>
                  </a:lnTo>
                  <a:lnTo>
                    <a:pt x="3672840" y="975360"/>
                  </a:lnTo>
                  <a:lnTo>
                    <a:pt x="3897630" y="1017270"/>
                  </a:lnTo>
                  <a:lnTo>
                    <a:pt x="4000500" y="1036320"/>
                  </a:lnTo>
                  <a:lnTo>
                    <a:pt x="4061460" y="1009650"/>
                  </a:lnTo>
                  <a:lnTo>
                    <a:pt x="4232910" y="944880"/>
                  </a:lnTo>
                  <a:lnTo>
                    <a:pt x="4461510" y="853440"/>
                  </a:lnTo>
                  <a:lnTo>
                    <a:pt x="4606290" y="796290"/>
                  </a:lnTo>
                  <a:lnTo>
                    <a:pt x="4674870" y="765810"/>
                  </a:lnTo>
                  <a:lnTo>
                    <a:pt x="4697730" y="742950"/>
                  </a:lnTo>
                  <a:lnTo>
                    <a:pt x="4701540" y="731520"/>
                  </a:lnTo>
                  <a:lnTo>
                    <a:pt x="4701540" y="720090"/>
                  </a:lnTo>
                  <a:lnTo>
                    <a:pt x="4697730" y="712470"/>
                  </a:lnTo>
                  <a:lnTo>
                    <a:pt x="4671060" y="701040"/>
                  </a:lnTo>
                  <a:lnTo>
                    <a:pt x="4602480" y="701040"/>
                  </a:lnTo>
                  <a:lnTo>
                    <a:pt x="4461510" y="693420"/>
                  </a:lnTo>
                  <a:lnTo>
                    <a:pt x="4347210" y="689610"/>
                  </a:lnTo>
                  <a:lnTo>
                    <a:pt x="4175760" y="678180"/>
                  </a:lnTo>
                  <a:lnTo>
                    <a:pt x="3977640" y="662940"/>
                  </a:lnTo>
                  <a:lnTo>
                    <a:pt x="3726180" y="636270"/>
                  </a:lnTo>
                  <a:lnTo>
                    <a:pt x="3467100" y="601980"/>
                  </a:lnTo>
                  <a:lnTo>
                    <a:pt x="3208020" y="552450"/>
                  </a:lnTo>
                  <a:lnTo>
                    <a:pt x="2716530" y="453390"/>
                  </a:lnTo>
                  <a:lnTo>
                    <a:pt x="2312670" y="381000"/>
                  </a:lnTo>
                  <a:lnTo>
                    <a:pt x="1977390" y="320040"/>
                  </a:lnTo>
                  <a:lnTo>
                    <a:pt x="1645920" y="266700"/>
                  </a:lnTo>
                  <a:lnTo>
                    <a:pt x="1291590" y="224790"/>
                  </a:lnTo>
                  <a:lnTo>
                    <a:pt x="1013460" y="194310"/>
                  </a:lnTo>
                  <a:lnTo>
                    <a:pt x="586740" y="156210"/>
                  </a:lnTo>
                  <a:lnTo>
                    <a:pt x="381000" y="140970"/>
                  </a:lnTo>
                  <a:lnTo>
                    <a:pt x="346710" y="137160"/>
                  </a:lnTo>
                  <a:lnTo>
                    <a:pt x="316230" y="110490"/>
                  </a:lnTo>
                  <a:lnTo>
                    <a:pt x="118110" y="0"/>
                  </a:lnTo>
                  <a:lnTo>
                    <a:pt x="64770" y="91440"/>
                  </a:lnTo>
                  <a:lnTo>
                    <a:pt x="38100" y="198120"/>
                  </a:lnTo>
                  <a:lnTo>
                    <a:pt x="19050" y="266700"/>
                  </a:lnTo>
                  <a:lnTo>
                    <a:pt x="3810" y="308610"/>
                  </a:lnTo>
                  <a:lnTo>
                    <a:pt x="0" y="342900"/>
                  </a:lnTo>
                  <a:lnTo>
                    <a:pt x="0" y="365760"/>
                  </a:lnTo>
                  <a:lnTo>
                    <a:pt x="11430" y="388620"/>
                  </a:lnTo>
                  <a:lnTo>
                    <a:pt x="26670" y="396240"/>
                  </a:lnTo>
                  <a:lnTo>
                    <a:pt x="49530" y="400050"/>
                  </a:lnTo>
                  <a:lnTo>
                    <a:pt x="87630" y="396240"/>
                  </a:lnTo>
                  <a:lnTo>
                    <a:pt x="125730" y="384810"/>
                  </a:lnTo>
                  <a:lnTo>
                    <a:pt x="194310" y="350520"/>
                  </a:lnTo>
                  <a:lnTo>
                    <a:pt x="243840" y="331470"/>
                  </a:lnTo>
                  <a:lnTo>
                    <a:pt x="411480" y="308610"/>
                  </a:lnTo>
                  <a:lnTo>
                    <a:pt x="529590" y="300990"/>
                  </a:lnTo>
                  <a:lnTo>
                    <a:pt x="670560" y="297180"/>
                  </a:lnTo>
                  <a:lnTo>
                    <a:pt x="792480" y="300990"/>
                  </a:lnTo>
                  <a:lnTo>
                    <a:pt x="1009650" y="323850"/>
                  </a:lnTo>
                  <a:lnTo>
                    <a:pt x="1215390" y="358140"/>
                  </a:lnTo>
                  <a:lnTo>
                    <a:pt x="1398270" y="392430"/>
                  </a:lnTo>
                  <a:lnTo>
                    <a:pt x="1664970" y="449580"/>
                  </a:lnTo>
                  <a:lnTo>
                    <a:pt x="1802130" y="4876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9267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2FC7CE-66D9-4C4E-9577-B850BE0A50D3}"/>
              </a:ext>
            </a:extLst>
          </p:cNvPr>
          <p:cNvGrpSpPr/>
          <p:nvPr/>
        </p:nvGrpSpPr>
        <p:grpSpPr>
          <a:xfrm>
            <a:off x="2538413" y="1422400"/>
            <a:ext cx="4754562" cy="4689475"/>
            <a:chOff x="2538413" y="1422400"/>
            <a:chExt cx="4754562" cy="4689475"/>
          </a:xfrm>
        </p:grpSpPr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FDB2672-4DE5-E94F-8AB4-B37ADDC3350E}"/>
                </a:ext>
              </a:extLst>
            </p:cNvPr>
            <p:cNvSpPr/>
            <p:nvPr/>
          </p:nvSpPr>
          <p:spPr>
            <a:xfrm>
              <a:off x="2857500" y="1941513"/>
              <a:ext cx="819150" cy="666750"/>
            </a:xfrm>
            <a:custGeom>
              <a:avLst/>
              <a:gdLst>
                <a:gd name="connsiteX0" fmla="*/ 238125 w 819150"/>
                <a:gd name="connsiteY0" fmla="*/ 376237 h 666750"/>
                <a:gd name="connsiteX1" fmla="*/ 183356 w 819150"/>
                <a:gd name="connsiteY1" fmla="*/ 323850 h 666750"/>
                <a:gd name="connsiteX2" fmla="*/ 147638 w 819150"/>
                <a:gd name="connsiteY2" fmla="*/ 285750 h 666750"/>
                <a:gd name="connsiteX3" fmla="*/ 116681 w 819150"/>
                <a:gd name="connsiteY3" fmla="*/ 247650 h 666750"/>
                <a:gd name="connsiteX4" fmla="*/ 85725 w 819150"/>
                <a:gd name="connsiteY4" fmla="*/ 204787 h 666750"/>
                <a:gd name="connsiteX5" fmla="*/ 54769 w 819150"/>
                <a:gd name="connsiteY5" fmla="*/ 157162 h 666750"/>
                <a:gd name="connsiteX6" fmla="*/ 35719 w 819150"/>
                <a:gd name="connsiteY6" fmla="*/ 119062 h 666750"/>
                <a:gd name="connsiteX7" fmla="*/ 14288 w 819150"/>
                <a:gd name="connsiteY7" fmla="*/ 66675 h 666750"/>
                <a:gd name="connsiteX8" fmla="*/ 0 w 819150"/>
                <a:gd name="connsiteY8" fmla="*/ 28575 h 666750"/>
                <a:gd name="connsiteX9" fmla="*/ 0 w 819150"/>
                <a:gd name="connsiteY9" fmla="*/ 14287 h 666750"/>
                <a:gd name="connsiteX10" fmla="*/ 2381 w 819150"/>
                <a:gd name="connsiteY10" fmla="*/ 4762 h 666750"/>
                <a:gd name="connsiteX11" fmla="*/ 7144 w 819150"/>
                <a:gd name="connsiteY11" fmla="*/ 0 h 666750"/>
                <a:gd name="connsiteX12" fmla="*/ 19050 w 819150"/>
                <a:gd name="connsiteY12" fmla="*/ 0 h 666750"/>
                <a:gd name="connsiteX13" fmla="*/ 40481 w 819150"/>
                <a:gd name="connsiteY13" fmla="*/ 7144 h 666750"/>
                <a:gd name="connsiteX14" fmla="*/ 69056 w 819150"/>
                <a:gd name="connsiteY14" fmla="*/ 26194 h 666750"/>
                <a:gd name="connsiteX15" fmla="*/ 104775 w 819150"/>
                <a:gd name="connsiteY15" fmla="*/ 50006 h 666750"/>
                <a:gd name="connsiteX16" fmla="*/ 159544 w 819150"/>
                <a:gd name="connsiteY16" fmla="*/ 83344 h 666750"/>
                <a:gd name="connsiteX17" fmla="*/ 202406 w 819150"/>
                <a:gd name="connsiteY17" fmla="*/ 107156 h 666750"/>
                <a:gd name="connsiteX18" fmla="*/ 252413 w 819150"/>
                <a:gd name="connsiteY18" fmla="*/ 128587 h 666750"/>
                <a:gd name="connsiteX19" fmla="*/ 295275 w 819150"/>
                <a:gd name="connsiteY19" fmla="*/ 147637 h 666750"/>
                <a:gd name="connsiteX20" fmla="*/ 330994 w 819150"/>
                <a:gd name="connsiteY20" fmla="*/ 159544 h 666750"/>
                <a:gd name="connsiteX21" fmla="*/ 371475 w 819150"/>
                <a:gd name="connsiteY21" fmla="*/ 169069 h 666750"/>
                <a:gd name="connsiteX22" fmla="*/ 416719 w 819150"/>
                <a:gd name="connsiteY22" fmla="*/ 178594 h 666750"/>
                <a:gd name="connsiteX23" fmla="*/ 483394 w 819150"/>
                <a:gd name="connsiteY23" fmla="*/ 190500 h 666750"/>
                <a:gd name="connsiteX24" fmla="*/ 528638 w 819150"/>
                <a:gd name="connsiteY24" fmla="*/ 195262 h 666750"/>
                <a:gd name="connsiteX25" fmla="*/ 554831 w 819150"/>
                <a:gd name="connsiteY25" fmla="*/ 195262 h 666750"/>
                <a:gd name="connsiteX26" fmla="*/ 564356 w 819150"/>
                <a:gd name="connsiteY26" fmla="*/ 195262 h 666750"/>
                <a:gd name="connsiteX27" fmla="*/ 578644 w 819150"/>
                <a:gd name="connsiteY27" fmla="*/ 200025 h 666750"/>
                <a:gd name="connsiteX28" fmla="*/ 604838 w 819150"/>
                <a:gd name="connsiteY28" fmla="*/ 216694 h 666750"/>
                <a:gd name="connsiteX29" fmla="*/ 650081 w 819150"/>
                <a:gd name="connsiteY29" fmla="*/ 254794 h 666750"/>
                <a:gd name="connsiteX30" fmla="*/ 685800 w 819150"/>
                <a:gd name="connsiteY30" fmla="*/ 288131 h 666750"/>
                <a:gd name="connsiteX31" fmla="*/ 719138 w 819150"/>
                <a:gd name="connsiteY31" fmla="*/ 321469 h 666750"/>
                <a:gd name="connsiteX32" fmla="*/ 745331 w 819150"/>
                <a:gd name="connsiteY32" fmla="*/ 352425 h 666750"/>
                <a:gd name="connsiteX33" fmla="*/ 766763 w 819150"/>
                <a:gd name="connsiteY33" fmla="*/ 383381 h 666750"/>
                <a:gd name="connsiteX34" fmla="*/ 785813 w 819150"/>
                <a:gd name="connsiteY34" fmla="*/ 414337 h 666750"/>
                <a:gd name="connsiteX35" fmla="*/ 797719 w 819150"/>
                <a:gd name="connsiteY35" fmla="*/ 442912 h 666750"/>
                <a:gd name="connsiteX36" fmla="*/ 809625 w 819150"/>
                <a:gd name="connsiteY36" fmla="*/ 473869 h 666750"/>
                <a:gd name="connsiteX37" fmla="*/ 816769 w 819150"/>
                <a:gd name="connsiteY37" fmla="*/ 514350 h 666750"/>
                <a:gd name="connsiteX38" fmla="*/ 819150 w 819150"/>
                <a:gd name="connsiteY38" fmla="*/ 542925 h 666750"/>
                <a:gd name="connsiteX39" fmla="*/ 816769 w 819150"/>
                <a:gd name="connsiteY39" fmla="*/ 588169 h 666750"/>
                <a:gd name="connsiteX40" fmla="*/ 809625 w 819150"/>
                <a:gd name="connsiteY40" fmla="*/ 616744 h 666750"/>
                <a:gd name="connsiteX41" fmla="*/ 797719 w 819150"/>
                <a:gd name="connsiteY41" fmla="*/ 635794 h 666750"/>
                <a:gd name="connsiteX42" fmla="*/ 781050 w 819150"/>
                <a:gd name="connsiteY42" fmla="*/ 650081 h 666750"/>
                <a:gd name="connsiteX43" fmla="*/ 757238 w 819150"/>
                <a:gd name="connsiteY43" fmla="*/ 659606 h 666750"/>
                <a:gd name="connsiteX44" fmla="*/ 731044 w 819150"/>
                <a:gd name="connsiteY44" fmla="*/ 666750 h 666750"/>
                <a:gd name="connsiteX45" fmla="*/ 704850 w 819150"/>
                <a:gd name="connsiteY45" fmla="*/ 666750 h 666750"/>
                <a:gd name="connsiteX46" fmla="*/ 659606 w 819150"/>
                <a:gd name="connsiteY46" fmla="*/ 657225 h 666750"/>
                <a:gd name="connsiteX47" fmla="*/ 597694 w 819150"/>
                <a:gd name="connsiteY47" fmla="*/ 633412 h 666750"/>
                <a:gd name="connsiteX48" fmla="*/ 500063 w 819150"/>
                <a:gd name="connsiteY48" fmla="*/ 581025 h 666750"/>
                <a:gd name="connsiteX49" fmla="*/ 414338 w 819150"/>
                <a:gd name="connsiteY49" fmla="*/ 523875 h 666750"/>
                <a:gd name="connsiteX50" fmla="*/ 328613 w 819150"/>
                <a:gd name="connsiteY50" fmla="*/ 454819 h 666750"/>
                <a:gd name="connsiteX51" fmla="*/ 238125 w 819150"/>
                <a:gd name="connsiteY51" fmla="*/ 37623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19150" h="666750">
                  <a:moveTo>
                    <a:pt x="238125" y="376237"/>
                  </a:moveTo>
                  <a:lnTo>
                    <a:pt x="183356" y="323850"/>
                  </a:lnTo>
                  <a:lnTo>
                    <a:pt x="147638" y="285750"/>
                  </a:lnTo>
                  <a:lnTo>
                    <a:pt x="116681" y="247650"/>
                  </a:lnTo>
                  <a:lnTo>
                    <a:pt x="85725" y="204787"/>
                  </a:lnTo>
                  <a:lnTo>
                    <a:pt x="54769" y="157162"/>
                  </a:lnTo>
                  <a:lnTo>
                    <a:pt x="35719" y="119062"/>
                  </a:lnTo>
                  <a:lnTo>
                    <a:pt x="14288" y="6667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7144"/>
                  </a:lnTo>
                  <a:lnTo>
                    <a:pt x="69056" y="26194"/>
                  </a:lnTo>
                  <a:lnTo>
                    <a:pt x="104775" y="50006"/>
                  </a:lnTo>
                  <a:lnTo>
                    <a:pt x="159544" y="83344"/>
                  </a:lnTo>
                  <a:lnTo>
                    <a:pt x="202406" y="107156"/>
                  </a:lnTo>
                  <a:lnTo>
                    <a:pt x="252413" y="128587"/>
                  </a:lnTo>
                  <a:lnTo>
                    <a:pt x="295275" y="147637"/>
                  </a:lnTo>
                  <a:lnTo>
                    <a:pt x="330994" y="159544"/>
                  </a:lnTo>
                  <a:lnTo>
                    <a:pt x="371475" y="169069"/>
                  </a:lnTo>
                  <a:lnTo>
                    <a:pt x="416719" y="178594"/>
                  </a:lnTo>
                  <a:lnTo>
                    <a:pt x="483394" y="190500"/>
                  </a:lnTo>
                  <a:lnTo>
                    <a:pt x="528638" y="195262"/>
                  </a:lnTo>
                  <a:lnTo>
                    <a:pt x="554831" y="195262"/>
                  </a:lnTo>
                  <a:lnTo>
                    <a:pt x="564356" y="195262"/>
                  </a:lnTo>
                  <a:lnTo>
                    <a:pt x="578644" y="200025"/>
                  </a:lnTo>
                  <a:lnTo>
                    <a:pt x="604838" y="216694"/>
                  </a:lnTo>
                  <a:lnTo>
                    <a:pt x="650081" y="254794"/>
                  </a:lnTo>
                  <a:lnTo>
                    <a:pt x="685800" y="288131"/>
                  </a:lnTo>
                  <a:lnTo>
                    <a:pt x="719138" y="321469"/>
                  </a:lnTo>
                  <a:lnTo>
                    <a:pt x="745331" y="352425"/>
                  </a:lnTo>
                  <a:lnTo>
                    <a:pt x="766763" y="383381"/>
                  </a:lnTo>
                  <a:lnTo>
                    <a:pt x="785813" y="414337"/>
                  </a:lnTo>
                  <a:lnTo>
                    <a:pt x="797719" y="442912"/>
                  </a:lnTo>
                  <a:lnTo>
                    <a:pt x="809625" y="473869"/>
                  </a:lnTo>
                  <a:lnTo>
                    <a:pt x="816769" y="514350"/>
                  </a:lnTo>
                  <a:lnTo>
                    <a:pt x="819150" y="542925"/>
                  </a:lnTo>
                  <a:lnTo>
                    <a:pt x="816769" y="588169"/>
                  </a:lnTo>
                  <a:lnTo>
                    <a:pt x="809625" y="616744"/>
                  </a:lnTo>
                  <a:lnTo>
                    <a:pt x="797719" y="635794"/>
                  </a:lnTo>
                  <a:lnTo>
                    <a:pt x="781050" y="650081"/>
                  </a:lnTo>
                  <a:lnTo>
                    <a:pt x="757238" y="659606"/>
                  </a:lnTo>
                  <a:lnTo>
                    <a:pt x="731044" y="666750"/>
                  </a:lnTo>
                  <a:lnTo>
                    <a:pt x="704850" y="666750"/>
                  </a:lnTo>
                  <a:lnTo>
                    <a:pt x="659606" y="657225"/>
                  </a:lnTo>
                  <a:lnTo>
                    <a:pt x="597694" y="633412"/>
                  </a:lnTo>
                  <a:lnTo>
                    <a:pt x="500063" y="581025"/>
                  </a:lnTo>
                  <a:lnTo>
                    <a:pt x="414338" y="523875"/>
                  </a:lnTo>
                  <a:lnTo>
                    <a:pt x="328613" y="454819"/>
                  </a:lnTo>
                  <a:lnTo>
                    <a:pt x="238125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EB4F8D3-E077-8841-BBD1-A0047A20FE18}"/>
                </a:ext>
              </a:extLst>
            </p:cNvPr>
            <p:cNvSpPr/>
            <p:nvPr/>
          </p:nvSpPr>
          <p:spPr>
            <a:xfrm>
              <a:off x="4165600" y="1912938"/>
              <a:ext cx="2405063" cy="425450"/>
            </a:xfrm>
            <a:custGeom>
              <a:avLst/>
              <a:gdLst>
                <a:gd name="connsiteX0" fmla="*/ 831057 w 2405063"/>
                <a:gd name="connsiteY0" fmla="*/ 219075 h 426244"/>
                <a:gd name="connsiteX1" fmla="*/ 1166813 w 2405063"/>
                <a:gd name="connsiteY1" fmla="*/ 178594 h 426244"/>
                <a:gd name="connsiteX2" fmla="*/ 1409700 w 2405063"/>
                <a:gd name="connsiteY2" fmla="*/ 135731 h 426244"/>
                <a:gd name="connsiteX3" fmla="*/ 1662113 w 2405063"/>
                <a:gd name="connsiteY3" fmla="*/ 102394 h 426244"/>
                <a:gd name="connsiteX4" fmla="*/ 1843088 w 2405063"/>
                <a:gd name="connsiteY4" fmla="*/ 71437 h 426244"/>
                <a:gd name="connsiteX5" fmla="*/ 1878807 w 2405063"/>
                <a:gd name="connsiteY5" fmla="*/ 64294 h 426244"/>
                <a:gd name="connsiteX6" fmla="*/ 1931194 w 2405063"/>
                <a:gd name="connsiteY6" fmla="*/ 45244 h 426244"/>
                <a:gd name="connsiteX7" fmla="*/ 2012157 w 2405063"/>
                <a:gd name="connsiteY7" fmla="*/ 21431 h 426244"/>
                <a:gd name="connsiteX8" fmla="*/ 2097882 w 2405063"/>
                <a:gd name="connsiteY8" fmla="*/ 2381 h 426244"/>
                <a:gd name="connsiteX9" fmla="*/ 2150269 w 2405063"/>
                <a:gd name="connsiteY9" fmla="*/ 0 h 426244"/>
                <a:gd name="connsiteX10" fmla="*/ 2207419 w 2405063"/>
                <a:gd name="connsiteY10" fmla="*/ 7144 h 426244"/>
                <a:gd name="connsiteX11" fmla="*/ 2245519 w 2405063"/>
                <a:gd name="connsiteY11" fmla="*/ 16669 h 426244"/>
                <a:gd name="connsiteX12" fmla="*/ 2281238 w 2405063"/>
                <a:gd name="connsiteY12" fmla="*/ 26194 h 426244"/>
                <a:gd name="connsiteX13" fmla="*/ 2316957 w 2405063"/>
                <a:gd name="connsiteY13" fmla="*/ 42862 h 426244"/>
                <a:gd name="connsiteX14" fmla="*/ 2343150 w 2405063"/>
                <a:gd name="connsiteY14" fmla="*/ 57150 h 426244"/>
                <a:gd name="connsiteX15" fmla="*/ 2359819 w 2405063"/>
                <a:gd name="connsiteY15" fmla="*/ 71437 h 426244"/>
                <a:gd name="connsiteX16" fmla="*/ 2376488 w 2405063"/>
                <a:gd name="connsiteY16" fmla="*/ 90487 h 426244"/>
                <a:gd name="connsiteX17" fmla="*/ 2390775 w 2405063"/>
                <a:gd name="connsiteY17" fmla="*/ 111919 h 426244"/>
                <a:gd name="connsiteX18" fmla="*/ 2400300 w 2405063"/>
                <a:gd name="connsiteY18" fmla="*/ 133350 h 426244"/>
                <a:gd name="connsiteX19" fmla="*/ 2405063 w 2405063"/>
                <a:gd name="connsiteY19" fmla="*/ 157162 h 426244"/>
                <a:gd name="connsiteX20" fmla="*/ 2405063 w 2405063"/>
                <a:gd name="connsiteY20" fmla="*/ 176212 h 426244"/>
                <a:gd name="connsiteX21" fmla="*/ 2397919 w 2405063"/>
                <a:gd name="connsiteY21" fmla="*/ 195262 h 426244"/>
                <a:gd name="connsiteX22" fmla="*/ 2383632 w 2405063"/>
                <a:gd name="connsiteY22" fmla="*/ 216694 h 426244"/>
                <a:gd name="connsiteX23" fmla="*/ 2355057 w 2405063"/>
                <a:gd name="connsiteY23" fmla="*/ 233362 h 426244"/>
                <a:gd name="connsiteX24" fmla="*/ 2309813 w 2405063"/>
                <a:gd name="connsiteY24" fmla="*/ 245269 h 426244"/>
                <a:gd name="connsiteX25" fmla="*/ 2264569 w 2405063"/>
                <a:gd name="connsiteY25" fmla="*/ 245269 h 426244"/>
                <a:gd name="connsiteX26" fmla="*/ 2155032 w 2405063"/>
                <a:gd name="connsiteY26" fmla="*/ 250031 h 426244"/>
                <a:gd name="connsiteX27" fmla="*/ 1862138 w 2405063"/>
                <a:gd name="connsiteY27" fmla="*/ 285750 h 426244"/>
                <a:gd name="connsiteX28" fmla="*/ 1693069 w 2405063"/>
                <a:gd name="connsiteY28" fmla="*/ 307181 h 426244"/>
                <a:gd name="connsiteX29" fmla="*/ 1497807 w 2405063"/>
                <a:gd name="connsiteY29" fmla="*/ 328612 h 426244"/>
                <a:gd name="connsiteX30" fmla="*/ 1162050 w 2405063"/>
                <a:gd name="connsiteY30" fmla="*/ 361950 h 426244"/>
                <a:gd name="connsiteX31" fmla="*/ 931069 w 2405063"/>
                <a:gd name="connsiteY31" fmla="*/ 395287 h 426244"/>
                <a:gd name="connsiteX32" fmla="*/ 783432 w 2405063"/>
                <a:gd name="connsiteY32" fmla="*/ 411956 h 426244"/>
                <a:gd name="connsiteX33" fmla="*/ 673894 w 2405063"/>
                <a:gd name="connsiteY33" fmla="*/ 419100 h 426244"/>
                <a:gd name="connsiteX34" fmla="*/ 571500 w 2405063"/>
                <a:gd name="connsiteY34" fmla="*/ 426244 h 426244"/>
                <a:gd name="connsiteX35" fmla="*/ 495300 w 2405063"/>
                <a:gd name="connsiteY35" fmla="*/ 423862 h 426244"/>
                <a:gd name="connsiteX36" fmla="*/ 442913 w 2405063"/>
                <a:gd name="connsiteY36" fmla="*/ 419100 h 426244"/>
                <a:gd name="connsiteX37" fmla="*/ 381000 w 2405063"/>
                <a:gd name="connsiteY37" fmla="*/ 404812 h 426244"/>
                <a:gd name="connsiteX38" fmla="*/ 321469 w 2405063"/>
                <a:gd name="connsiteY38" fmla="*/ 388144 h 426244"/>
                <a:gd name="connsiteX39" fmla="*/ 233363 w 2405063"/>
                <a:gd name="connsiteY39" fmla="*/ 350044 h 426244"/>
                <a:gd name="connsiteX40" fmla="*/ 173832 w 2405063"/>
                <a:gd name="connsiteY40" fmla="*/ 316706 h 426244"/>
                <a:gd name="connsiteX41" fmla="*/ 130969 w 2405063"/>
                <a:gd name="connsiteY41" fmla="*/ 290512 h 426244"/>
                <a:gd name="connsiteX42" fmla="*/ 85725 w 2405063"/>
                <a:gd name="connsiteY42" fmla="*/ 254794 h 426244"/>
                <a:gd name="connsiteX43" fmla="*/ 47625 w 2405063"/>
                <a:gd name="connsiteY43" fmla="*/ 226219 h 426244"/>
                <a:gd name="connsiteX44" fmla="*/ 23813 w 2405063"/>
                <a:gd name="connsiteY44" fmla="*/ 207169 h 426244"/>
                <a:gd name="connsiteX45" fmla="*/ 9525 w 2405063"/>
                <a:gd name="connsiteY45" fmla="*/ 180975 h 426244"/>
                <a:gd name="connsiteX46" fmla="*/ 0 w 2405063"/>
                <a:gd name="connsiteY46" fmla="*/ 154781 h 426244"/>
                <a:gd name="connsiteX47" fmla="*/ 0 w 2405063"/>
                <a:gd name="connsiteY47" fmla="*/ 142875 h 426244"/>
                <a:gd name="connsiteX48" fmla="*/ 7144 w 2405063"/>
                <a:gd name="connsiteY48" fmla="*/ 133350 h 426244"/>
                <a:gd name="connsiteX49" fmla="*/ 21432 w 2405063"/>
                <a:gd name="connsiteY49" fmla="*/ 133350 h 426244"/>
                <a:gd name="connsiteX50" fmla="*/ 61913 w 2405063"/>
                <a:gd name="connsiteY50" fmla="*/ 145256 h 426244"/>
                <a:gd name="connsiteX51" fmla="*/ 152400 w 2405063"/>
                <a:gd name="connsiteY51" fmla="*/ 180975 h 426244"/>
                <a:gd name="connsiteX52" fmla="*/ 233363 w 2405063"/>
                <a:gd name="connsiteY52" fmla="*/ 204787 h 426244"/>
                <a:gd name="connsiteX53" fmla="*/ 378619 w 2405063"/>
                <a:gd name="connsiteY53" fmla="*/ 233362 h 426244"/>
                <a:gd name="connsiteX54" fmla="*/ 490538 w 2405063"/>
                <a:gd name="connsiteY54" fmla="*/ 245269 h 426244"/>
                <a:gd name="connsiteX55" fmla="*/ 569119 w 2405063"/>
                <a:gd name="connsiteY55" fmla="*/ 240506 h 426244"/>
                <a:gd name="connsiteX56" fmla="*/ 831057 w 2405063"/>
                <a:gd name="connsiteY56" fmla="*/ 2190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05063" h="426244">
                  <a:moveTo>
                    <a:pt x="831057" y="219075"/>
                  </a:moveTo>
                  <a:lnTo>
                    <a:pt x="1166813" y="178594"/>
                  </a:lnTo>
                  <a:lnTo>
                    <a:pt x="1409700" y="135731"/>
                  </a:lnTo>
                  <a:lnTo>
                    <a:pt x="1662113" y="102394"/>
                  </a:lnTo>
                  <a:lnTo>
                    <a:pt x="1843088" y="71437"/>
                  </a:lnTo>
                  <a:lnTo>
                    <a:pt x="1878807" y="64294"/>
                  </a:lnTo>
                  <a:lnTo>
                    <a:pt x="1931194" y="45244"/>
                  </a:lnTo>
                  <a:lnTo>
                    <a:pt x="2012157" y="21431"/>
                  </a:lnTo>
                  <a:lnTo>
                    <a:pt x="2097882" y="2381"/>
                  </a:lnTo>
                  <a:lnTo>
                    <a:pt x="2150269" y="0"/>
                  </a:lnTo>
                  <a:lnTo>
                    <a:pt x="2207419" y="7144"/>
                  </a:lnTo>
                  <a:lnTo>
                    <a:pt x="2245519" y="16669"/>
                  </a:lnTo>
                  <a:lnTo>
                    <a:pt x="2281238" y="26194"/>
                  </a:lnTo>
                  <a:lnTo>
                    <a:pt x="2316957" y="42862"/>
                  </a:lnTo>
                  <a:lnTo>
                    <a:pt x="2343150" y="57150"/>
                  </a:lnTo>
                  <a:lnTo>
                    <a:pt x="2359819" y="71437"/>
                  </a:lnTo>
                  <a:lnTo>
                    <a:pt x="2376488" y="90487"/>
                  </a:lnTo>
                  <a:lnTo>
                    <a:pt x="2390775" y="111919"/>
                  </a:lnTo>
                  <a:lnTo>
                    <a:pt x="2400300" y="133350"/>
                  </a:lnTo>
                  <a:lnTo>
                    <a:pt x="2405063" y="157162"/>
                  </a:lnTo>
                  <a:lnTo>
                    <a:pt x="2405063" y="176212"/>
                  </a:lnTo>
                  <a:lnTo>
                    <a:pt x="2397919" y="195262"/>
                  </a:lnTo>
                  <a:lnTo>
                    <a:pt x="2383632" y="216694"/>
                  </a:lnTo>
                  <a:lnTo>
                    <a:pt x="2355057" y="233362"/>
                  </a:lnTo>
                  <a:lnTo>
                    <a:pt x="2309813" y="245269"/>
                  </a:lnTo>
                  <a:lnTo>
                    <a:pt x="2264569" y="245269"/>
                  </a:lnTo>
                  <a:lnTo>
                    <a:pt x="2155032" y="250031"/>
                  </a:lnTo>
                  <a:lnTo>
                    <a:pt x="1862138" y="285750"/>
                  </a:lnTo>
                  <a:lnTo>
                    <a:pt x="1693069" y="307181"/>
                  </a:lnTo>
                  <a:lnTo>
                    <a:pt x="1497807" y="328612"/>
                  </a:lnTo>
                  <a:lnTo>
                    <a:pt x="1162050" y="361950"/>
                  </a:lnTo>
                  <a:lnTo>
                    <a:pt x="931069" y="395287"/>
                  </a:lnTo>
                  <a:lnTo>
                    <a:pt x="783432" y="411956"/>
                  </a:lnTo>
                  <a:lnTo>
                    <a:pt x="673894" y="419100"/>
                  </a:lnTo>
                  <a:lnTo>
                    <a:pt x="571500" y="426244"/>
                  </a:lnTo>
                  <a:lnTo>
                    <a:pt x="495300" y="423862"/>
                  </a:lnTo>
                  <a:lnTo>
                    <a:pt x="442913" y="419100"/>
                  </a:lnTo>
                  <a:lnTo>
                    <a:pt x="381000" y="404812"/>
                  </a:lnTo>
                  <a:lnTo>
                    <a:pt x="321469" y="388144"/>
                  </a:lnTo>
                  <a:lnTo>
                    <a:pt x="233363" y="350044"/>
                  </a:lnTo>
                  <a:lnTo>
                    <a:pt x="173832" y="316706"/>
                  </a:lnTo>
                  <a:lnTo>
                    <a:pt x="130969" y="290512"/>
                  </a:lnTo>
                  <a:lnTo>
                    <a:pt x="85725" y="254794"/>
                  </a:lnTo>
                  <a:lnTo>
                    <a:pt x="47625" y="226219"/>
                  </a:lnTo>
                  <a:lnTo>
                    <a:pt x="23813" y="207169"/>
                  </a:lnTo>
                  <a:lnTo>
                    <a:pt x="9525" y="180975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21432" y="133350"/>
                  </a:lnTo>
                  <a:lnTo>
                    <a:pt x="61913" y="145256"/>
                  </a:lnTo>
                  <a:lnTo>
                    <a:pt x="152400" y="180975"/>
                  </a:lnTo>
                  <a:lnTo>
                    <a:pt x="233363" y="204787"/>
                  </a:lnTo>
                  <a:lnTo>
                    <a:pt x="378619" y="233362"/>
                  </a:lnTo>
                  <a:lnTo>
                    <a:pt x="490538" y="245269"/>
                  </a:lnTo>
                  <a:lnTo>
                    <a:pt x="569119" y="240506"/>
                  </a:lnTo>
                  <a:lnTo>
                    <a:pt x="83105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227EF68-F909-184F-8784-82A93F2C9945}"/>
                </a:ext>
              </a:extLst>
            </p:cNvPr>
            <p:cNvSpPr/>
            <p:nvPr/>
          </p:nvSpPr>
          <p:spPr>
            <a:xfrm>
              <a:off x="4100513" y="2695575"/>
              <a:ext cx="561975" cy="1376363"/>
            </a:xfrm>
            <a:custGeom>
              <a:avLst/>
              <a:gdLst>
                <a:gd name="connsiteX0" fmla="*/ 426243 w 561975"/>
                <a:gd name="connsiteY0" fmla="*/ 381000 h 1376363"/>
                <a:gd name="connsiteX1" fmla="*/ 392906 w 561975"/>
                <a:gd name="connsiteY1" fmla="*/ 242888 h 1376363"/>
                <a:gd name="connsiteX2" fmla="*/ 333375 w 561975"/>
                <a:gd name="connsiteY2" fmla="*/ 90488 h 1376363"/>
                <a:gd name="connsiteX3" fmla="*/ 292893 w 561975"/>
                <a:gd name="connsiteY3" fmla="*/ 71438 h 1376363"/>
                <a:gd name="connsiteX4" fmla="*/ 233362 w 561975"/>
                <a:gd name="connsiteY4" fmla="*/ 45244 h 1376363"/>
                <a:gd name="connsiteX5" fmla="*/ 169068 w 561975"/>
                <a:gd name="connsiteY5" fmla="*/ 23813 h 1376363"/>
                <a:gd name="connsiteX6" fmla="*/ 111918 w 561975"/>
                <a:gd name="connsiteY6" fmla="*/ 9525 h 1376363"/>
                <a:gd name="connsiteX7" fmla="*/ 50006 w 561975"/>
                <a:gd name="connsiteY7" fmla="*/ 0 h 1376363"/>
                <a:gd name="connsiteX8" fmla="*/ 21431 w 561975"/>
                <a:gd name="connsiteY8" fmla="*/ 0 h 1376363"/>
                <a:gd name="connsiteX9" fmla="*/ 4762 w 561975"/>
                <a:gd name="connsiteY9" fmla="*/ 0 h 1376363"/>
                <a:gd name="connsiteX10" fmla="*/ 0 w 561975"/>
                <a:gd name="connsiteY10" fmla="*/ 4763 h 1376363"/>
                <a:gd name="connsiteX11" fmla="*/ 4762 w 561975"/>
                <a:gd name="connsiteY11" fmla="*/ 19050 h 1376363"/>
                <a:gd name="connsiteX12" fmla="*/ 28575 w 561975"/>
                <a:gd name="connsiteY12" fmla="*/ 50006 h 1376363"/>
                <a:gd name="connsiteX13" fmla="*/ 61912 w 561975"/>
                <a:gd name="connsiteY13" fmla="*/ 85725 h 1376363"/>
                <a:gd name="connsiteX14" fmla="*/ 97631 w 561975"/>
                <a:gd name="connsiteY14" fmla="*/ 128588 h 1376363"/>
                <a:gd name="connsiteX15" fmla="*/ 130968 w 561975"/>
                <a:gd name="connsiteY15" fmla="*/ 171450 h 1376363"/>
                <a:gd name="connsiteX16" fmla="*/ 164306 w 561975"/>
                <a:gd name="connsiteY16" fmla="*/ 228600 h 1376363"/>
                <a:gd name="connsiteX17" fmla="*/ 180975 w 561975"/>
                <a:gd name="connsiteY17" fmla="*/ 271463 h 1376363"/>
                <a:gd name="connsiteX18" fmla="*/ 216693 w 561975"/>
                <a:gd name="connsiteY18" fmla="*/ 395288 h 1376363"/>
                <a:gd name="connsiteX19" fmla="*/ 261937 w 561975"/>
                <a:gd name="connsiteY19" fmla="*/ 588169 h 1376363"/>
                <a:gd name="connsiteX20" fmla="*/ 288131 w 561975"/>
                <a:gd name="connsiteY20" fmla="*/ 726281 h 1376363"/>
                <a:gd name="connsiteX21" fmla="*/ 307181 w 561975"/>
                <a:gd name="connsiteY21" fmla="*/ 838200 h 1376363"/>
                <a:gd name="connsiteX22" fmla="*/ 304800 w 561975"/>
                <a:gd name="connsiteY22" fmla="*/ 914400 h 1376363"/>
                <a:gd name="connsiteX23" fmla="*/ 288131 w 561975"/>
                <a:gd name="connsiteY23" fmla="*/ 1092994 h 1376363"/>
                <a:gd name="connsiteX24" fmla="*/ 288131 w 561975"/>
                <a:gd name="connsiteY24" fmla="*/ 1126331 h 1376363"/>
                <a:gd name="connsiteX25" fmla="*/ 290512 w 561975"/>
                <a:gd name="connsiteY25" fmla="*/ 1154906 h 1376363"/>
                <a:gd name="connsiteX26" fmla="*/ 302418 w 561975"/>
                <a:gd name="connsiteY26" fmla="*/ 1190625 h 1376363"/>
                <a:gd name="connsiteX27" fmla="*/ 326231 w 561975"/>
                <a:gd name="connsiteY27" fmla="*/ 1240631 h 1376363"/>
                <a:gd name="connsiteX28" fmla="*/ 359568 w 561975"/>
                <a:gd name="connsiteY28" fmla="*/ 1288256 h 1376363"/>
                <a:gd name="connsiteX29" fmla="*/ 385762 w 561975"/>
                <a:gd name="connsiteY29" fmla="*/ 1321594 h 1376363"/>
                <a:gd name="connsiteX30" fmla="*/ 409575 w 561975"/>
                <a:gd name="connsiteY30" fmla="*/ 1350169 h 1376363"/>
                <a:gd name="connsiteX31" fmla="*/ 423862 w 561975"/>
                <a:gd name="connsiteY31" fmla="*/ 1362075 h 1376363"/>
                <a:gd name="connsiteX32" fmla="*/ 442912 w 561975"/>
                <a:gd name="connsiteY32" fmla="*/ 1371600 h 1376363"/>
                <a:gd name="connsiteX33" fmla="*/ 459581 w 561975"/>
                <a:gd name="connsiteY33" fmla="*/ 1376363 h 1376363"/>
                <a:gd name="connsiteX34" fmla="*/ 478631 w 561975"/>
                <a:gd name="connsiteY34" fmla="*/ 1373981 h 1376363"/>
                <a:gd name="connsiteX35" fmla="*/ 497681 w 561975"/>
                <a:gd name="connsiteY35" fmla="*/ 1366838 h 1376363"/>
                <a:gd name="connsiteX36" fmla="*/ 523875 w 561975"/>
                <a:gd name="connsiteY36" fmla="*/ 1350169 h 1376363"/>
                <a:gd name="connsiteX37" fmla="*/ 540543 w 561975"/>
                <a:gd name="connsiteY37" fmla="*/ 1333500 h 1376363"/>
                <a:gd name="connsiteX38" fmla="*/ 561975 w 561975"/>
                <a:gd name="connsiteY38" fmla="*/ 1295400 h 1376363"/>
                <a:gd name="connsiteX39" fmla="*/ 561975 w 561975"/>
                <a:gd name="connsiteY39" fmla="*/ 1288256 h 1376363"/>
                <a:gd name="connsiteX40" fmla="*/ 554831 w 561975"/>
                <a:gd name="connsiteY40" fmla="*/ 1164431 h 1376363"/>
                <a:gd name="connsiteX41" fmla="*/ 554831 w 561975"/>
                <a:gd name="connsiteY41" fmla="*/ 1052513 h 1376363"/>
                <a:gd name="connsiteX42" fmla="*/ 545306 w 561975"/>
                <a:gd name="connsiteY42" fmla="*/ 988219 h 1376363"/>
                <a:gd name="connsiteX43" fmla="*/ 507206 w 561975"/>
                <a:gd name="connsiteY43" fmla="*/ 759619 h 1376363"/>
                <a:gd name="connsiteX44" fmla="*/ 492918 w 561975"/>
                <a:gd name="connsiteY44" fmla="*/ 640556 h 1376363"/>
                <a:gd name="connsiteX45" fmla="*/ 426243 w 561975"/>
                <a:gd name="connsiteY45" fmla="*/ 381000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376363">
                  <a:moveTo>
                    <a:pt x="426243" y="381000"/>
                  </a:moveTo>
                  <a:lnTo>
                    <a:pt x="392906" y="242888"/>
                  </a:lnTo>
                  <a:lnTo>
                    <a:pt x="333375" y="90488"/>
                  </a:lnTo>
                  <a:lnTo>
                    <a:pt x="292893" y="71438"/>
                  </a:lnTo>
                  <a:lnTo>
                    <a:pt x="233362" y="45244"/>
                  </a:lnTo>
                  <a:lnTo>
                    <a:pt x="169068" y="23813"/>
                  </a:lnTo>
                  <a:lnTo>
                    <a:pt x="111918" y="9525"/>
                  </a:lnTo>
                  <a:lnTo>
                    <a:pt x="50006" y="0"/>
                  </a:lnTo>
                  <a:lnTo>
                    <a:pt x="21431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4762" y="19050"/>
                  </a:lnTo>
                  <a:lnTo>
                    <a:pt x="28575" y="50006"/>
                  </a:lnTo>
                  <a:lnTo>
                    <a:pt x="61912" y="85725"/>
                  </a:lnTo>
                  <a:lnTo>
                    <a:pt x="97631" y="128588"/>
                  </a:lnTo>
                  <a:lnTo>
                    <a:pt x="130968" y="171450"/>
                  </a:lnTo>
                  <a:lnTo>
                    <a:pt x="164306" y="228600"/>
                  </a:lnTo>
                  <a:lnTo>
                    <a:pt x="180975" y="271463"/>
                  </a:lnTo>
                  <a:lnTo>
                    <a:pt x="216693" y="395288"/>
                  </a:lnTo>
                  <a:lnTo>
                    <a:pt x="261937" y="588169"/>
                  </a:lnTo>
                  <a:lnTo>
                    <a:pt x="288131" y="726281"/>
                  </a:lnTo>
                  <a:lnTo>
                    <a:pt x="307181" y="838200"/>
                  </a:lnTo>
                  <a:cubicBezTo>
                    <a:pt x="306387" y="863600"/>
                    <a:pt x="305594" y="889000"/>
                    <a:pt x="304800" y="914400"/>
                  </a:cubicBezTo>
                  <a:lnTo>
                    <a:pt x="288131" y="1092994"/>
                  </a:lnTo>
                  <a:lnTo>
                    <a:pt x="288131" y="1126331"/>
                  </a:lnTo>
                  <a:lnTo>
                    <a:pt x="290512" y="1154906"/>
                  </a:lnTo>
                  <a:lnTo>
                    <a:pt x="302418" y="1190625"/>
                  </a:lnTo>
                  <a:lnTo>
                    <a:pt x="326231" y="1240631"/>
                  </a:lnTo>
                  <a:lnTo>
                    <a:pt x="359568" y="1288256"/>
                  </a:lnTo>
                  <a:lnTo>
                    <a:pt x="385762" y="1321594"/>
                  </a:lnTo>
                  <a:lnTo>
                    <a:pt x="409575" y="1350169"/>
                  </a:lnTo>
                  <a:lnTo>
                    <a:pt x="423862" y="1362075"/>
                  </a:lnTo>
                  <a:lnTo>
                    <a:pt x="442912" y="1371600"/>
                  </a:lnTo>
                  <a:lnTo>
                    <a:pt x="459581" y="1376363"/>
                  </a:lnTo>
                  <a:lnTo>
                    <a:pt x="478631" y="1373981"/>
                  </a:lnTo>
                  <a:lnTo>
                    <a:pt x="497681" y="1366838"/>
                  </a:lnTo>
                  <a:lnTo>
                    <a:pt x="523875" y="1350169"/>
                  </a:lnTo>
                  <a:lnTo>
                    <a:pt x="540543" y="1333500"/>
                  </a:lnTo>
                  <a:lnTo>
                    <a:pt x="561975" y="1295400"/>
                  </a:lnTo>
                  <a:lnTo>
                    <a:pt x="561975" y="1288256"/>
                  </a:lnTo>
                  <a:lnTo>
                    <a:pt x="554831" y="1164431"/>
                  </a:lnTo>
                  <a:lnTo>
                    <a:pt x="554831" y="1052513"/>
                  </a:lnTo>
                  <a:lnTo>
                    <a:pt x="545306" y="988219"/>
                  </a:lnTo>
                  <a:lnTo>
                    <a:pt x="507206" y="759619"/>
                  </a:lnTo>
                  <a:lnTo>
                    <a:pt x="492918" y="640556"/>
                  </a:lnTo>
                  <a:lnTo>
                    <a:pt x="426243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90CDA5B2-27D3-334F-8D41-D0800A991D22}"/>
                </a:ext>
              </a:extLst>
            </p:cNvPr>
            <p:cNvSpPr/>
            <p:nvPr/>
          </p:nvSpPr>
          <p:spPr>
            <a:xfrm>
              <a:off x="2538413" y="3354388"/>
              <a:ext cx="1241425" cy="1457325"/>
            </a:xfrm>
            <a:custGeom>
              <a:avLst/>
              <a:gdLst>
                <a:gd name="connsiteX0" fmla="*/ 964406 w 1240631"/>
                <a:gd name="connsiteY0" fmla="*/ 597694 h 1457325"/>
                <a:gd name="connsiteX1" fmla="*/ 1092993 w 1240631"/>
                <a:gd name="connsiteY1" fmla="*/ 473869 h 1457325"/>
                <a:gd name="connsiteX2" fmla="*/ 1159668 w 1240631"/>
                <a:gd name="connsiteY2" fmla="*/ 407194 h 1457325"/>
                <a:gd name="connsiteX3" fmla="*/ 1212056 w 1240631"/>
                <a:gd name="connsiteY3" fmla="*/ 354807 h 1457325"/>
                <a:gd name="connsiteX4" fmla="*/ 1226343 w 1240631"/>
                <a:gd name="connsiteY4" fmla="*/ 330994 h 1457325"/>
                <a:gd name="connsiteX5" fmla="*/ 1235868 w 1240631"/>
                <a:gd name="connsiteY5" fmla="*/ 307182 h 1457325"/>
                <a:gd name="connsiteX6" fmla="*/ 1240631 w 1240631"/>
                <a:gd name="connsiteY6" fmla="*/ 280988 h 1457325"/>
                <a:gd name="connsiteX7" fmla="*/ 1235868 w 1240631"/>
                <a:gd name="connsiteY7" fmla="*/ 259557 h 1457325"/>
                <a:gd name="connsiteX8" fmla="*/ 1226343 w 1240631"/>
                <a:gd name="connsiteY8" fmla="*/ 235744 h 1457325"/>
                <a:gd name="connsiteX9" fmla="*/ 1204912 w 1240631"/>
                <a:gd name="connsiteY9" fmla="*/ 195263 h 1457325"/>
                <a:gd name="connsiteX10" fmla="*/ 1176337 w 1240631"/>
                <a:gd name="connsiteY10" fmla="*/ 157163 h 1457325"/>
                <a:gd name="connsiteX11" fmla="*/ 1140618 w 1240631"/>
                <a:gd name="connsiteY11" fmla="*/ 119063 h 1457325"/>
                <a:gd name="connsiteX12" fmla="*/ 1092993 w 1240631"/>
                <a:gd name="connsiteY12" fmla="*/ 73819 h 1457325"/>
                <a:gd name="connsiteX13" fmla="*/ 1031081 w 1240631"/>
                <a:gd name="connsiteY13" fmla="*/ 33338 h 1457325"/>
                <a:gd name="connsiteX14" fmla="*/ 995362 w 1240631"/>
                <a:gd name="connsiteY14" fmla="*/ 11907 h 1457325"/>
                <a:gd name="connsiteX15" fmla="*/ 969168 w 1240631"/>
                <a:gd name="connsiteY15" fmla="*/ 0 h 1457325"/>
                <a:gd name="connsiteX16" fmla="*/ 945356 w 1240631"/>
                <a:gd name="connsiteY16" fmla="*/ 0 h 1457325"/>
                <a:gd name="connsiteX17" fmla="*/ 933450 w 1240631"/>
                <a:gd name="connsiteY17" fmla="*/ 7144 h 1457325"/>
                <a:gd name="connsiteX18" fmla="*/ 914400 w 1240631"/>
                <a:gd name="connsiteY18" fmla="*/ 28575 h 1457325"/>
                <a:gd name="connsiteX19" fmla="*/ 895350 w 1240631"/>
                <a:gd name="connsiteY19" fmla="*/ 66675 h 1457325"/>
                <a:gd name="connsiteX20" fmla="*/ 883443 w 1240631"/>
                <a:gd name="connsiteY20" fmla="*/ 97632 h 1457325"/>
                <a:gd name="connsiteX21" fmla="*/ 752475 w 1240631"/>
                <a:gd name="connsiteY21" fmla="*/ 157163 h 1457325"/>
                <a:gd name="connsiteX22" fmla="*/ 564356 w 1240631"/>
                <a:gd name="connsiteY22" fmla="*/ 238125 h 1457325"/>
                <a:gd name="connsiteX23" fmla="*/ 347662 w 1240631"/>
                <a:gd name="connsiteY23" fmla="*/ 321469 h 1457325"/>
                <a:gd name="connsiteX24" fmla="*/ 292893 w 1240631"/>
                <a:gd name="connsiteY24" fmla="*/ 340519 h 1457325"/>
                <a:gd name="connsiteX25" fmla="*/ 266700 w 1240631"/>
                <a:gd name="connsiteY25" fmla="*/ 342900 h 1457325"/>
                <a:gd name="connsiteX26" fmla="*/ 219075 w 1240631"/>
                <a:gd name="connsiteY26" fmla="*/ 338138 h 1457325"/>
                <a:gd name="connsiteX27" fmla="*/ 173831 w 1240631"/>
                <a:gd name="connsiteY27" fmla="*/ 326232 h 1457325"/>
                <a:gd name="connsiteX28" fmla="*/ 142875 w 1240631"/>
                <a:gd name="connsiteY28" fmla="*/ 309563 h 1457325"/>
                <a:gd name="connsiteX29" fmla="*/ 107156 w 1240631"/>
                <a:gd name="connsiteY29" fmla="*/ 285750 h 1457325"/>
                <a:gd name="connsiteX30" fmla="*/ 83343 w 1240631"/>
                <a:gd name="connsiteY30" fmla="*/ 259557 h 1457325"/>
                <a:gd name="connsiteX31" fmla="*/ 64293 w 1240631"/>
                <a:gd name="connsiteY31" fmla="*/ 233363 h 1457325"/>
                <a:gd name="connsiteX32" fmla="*/ 50006 w 1240631"/>
                <a:gd name="connsiteY32" fmla="*/ 221457 h 1457325"/>
                <a:gd name="connsiteX33" fmla="*/ 28575 w 1240631"/>
                <a:gd name="connsiteY33" fmla="*/ 211932 h 1457325"/>
                <a:gd name="connsiteX34" fmla="*/ 9525 w 1240631"/>
                <a:gd name="connsiteY34" fmla="*/ 216694 h 1457325"/>
                <a:gd name="connsiteX35" fmla="*/ 0 w 1240631"/>
                <a:gd name="connsiteY35" fmla="*/ 235744 h 1457325"/>
                <a:gd name="connsiteX36" fmla="*/ 0 w 1240631"/>
                <a:gd name="connsiteY36" fmla="*/ 261938 h 1457325"/>
                <a:gd name="connsiteX37" fmla="*/ 16668 w 1240631"/>
                <a:gd name="connsiteY37" fmla="*/ 330994 h 1457325"/>
                <a:gd name="connsiteX38" fmla="*/ 35718 w 1240631"/>
                <a:gd name="connsiteY38" fmla="*/ 376238 h 1457325"/>
                <a:gd name="connsiteX39" fmla="*/ 69056 w 1240631"/>
                <a:gd name="connsiteY39" fmla="*/ 435769 h 1457325"/>
                <a:gd name="connsiteX40" fmla="*/ 107156 w 1240631"/>
                <a:gd name="connsiteY40" fmla="*/ 492919 h 1457325"/>
                <a:gd name="connsiteX41" fmla="*/ 157162 w 1240631"/>
                <a:gd name="connsiteY41" fmla="*/ 550069 h 1457325"/>
                <a:gd name="connsiteX42" fmla="*/ 202406 w 1240631"/>
                <a:gd name="connsiteY42" fmla="*/ 595313 h 1457325"/>
                <a:gd name="connsiteX43" fmla="*/ 221456 w 1240631"/>
                <a:gd name="connsiteY43" fmla="*/ 611982 h 1457325"/>
                <a:gd name="connsiteX44" fmla="*/ 233362 w 1240631"/>
                <a:gd name="connsiteY44" fmla="*/ 619125 h 1457325"/>
                <a:gd name="connsiteX45" fmla="*/ 242887 w 1240631"/>
                <a:gd name="connsiteY45" fmla="*/ 621507 h 1457325"/>
                <a:gd name="connsiteX46" fmla="*/ 259556 w 1240631"/>
                <a:gd name="connsiteY46" fmla="*/ 619125 h 1457325"/>
                <a:gd name="connsiteX47" fmla="*/ 300037 w 1240631"/>
                <a:gd name="connsiteY47" fmla="*/ 600075 h 1457325"/>
                <a:gd name="connsiteX48" fmla="*/ 333375 w 1240631"/>
                <a:gd name="connsiteY48" fmla="*/ 571500 h 1457325"/>
                <a:gd name="connsiteX49" fmla="*/ 364331 w 1240631"/>
                <a:gd name="connsiteY49" fmla="*/ 535782 h 1457325"/>
                <a:gd name="connsiteX50" fmla="*/ 397668 w 1240631"/>
                <a:gd name="connsiteY50" fmla="*/ 511969 h 1457325"/>
                <a:gd name="connsiteX51" fmla="*/ 554831 w 1240631"/>
                <a:gd name="connsiteY51" fmla="*/ 431007 h 1457325"/>
                <a:gd name="connsiteX52" fmla="*/ 821531 w 1240631"/>
                <a:gd name="connsiteY52" fmla="*/ 297657 h 1457325"/>
                <a:gd name="connsiteX53" fmla="*/ 885825 w 1240631"/>
                <a:gd name="connsiteY53" fmla="*/ 269082 h 1457325"/>
                <a:gd name="connsiteX54" fmla="*/ 902493 w 1240631"/>
                <a:gd name="connsiteY54" fmla="*/ 264319 h 1457325"/>
                <a:gd name="connsiteX55" fmla="*/ 909637 w 1240631"/>
                <a:gd name="connsiteY55" fmla="*/ 264319 h 1457325"/>
                <a:gd name="connsiteX56" fmla="*/ 919162 w 1240631"/>
                <a:gd name="connsiteY56" fmla="*/ 266700 h 1457325"/>
                <a:gd name="connsiteX57" fmla="*/ 928687 w 1240631"/>
                <a:gd name="connsiteY57" fmla="*/ 271463 h 1457325"/>
                <a:gd name="connsiteX58" fmla="*/ 931068 w 1240631"/>
                <a:gd name="connsiteY58" fmla="*/ 280988 h 1457325"/>
                <a:gd name="connsiteX59" fmla="*/ 928687 w 1240631"/>
                <a:gd name="connsiteY59" fmla="*/ 302419 h 1457325"/>
                <a:gd name="connsiteX60" fmla="*/ 916781 w 1240631"/>
                <a:gd name="connsiteY60" fmla="*/ 354807 h 1457325"/>
                <a:gd name="connsiteX61" fmla="*/ 876300 w 1240631"/>
                <a:gd name="connsiteY61" fmla="*/ 414338 h 1457325"/>
                <a:gd name="connsiteX62" fmla="*/ 738187 w 1240631"/>
                <a:gd name="connsiteY62" fmla="*/ 614363 h 1457325"/>
                <a:gd name="connsiteX63" fmla="*/ 638175 w 1240631"/>
                <a:gd name="connsiteY63" fmla="*/ 752475 h 1457325"/>
                <a:gd name="connsiteX64" fmla="*/ 607218 w 1240631"/>
                <a:gd name="connsiteY64" fmla="*/ 795338 h 1457325"/>
                <a:gd name="connsiteX65" fmla="*/ 588168 w 1240631"/>
                <a:gd name="connsiteY65" fmla="*/ 833438 h 1457325"/>
                <a:gd name="connsiteX66" fmla="*/ 578643 w 1240631"/>
                <a:gd name="connsiteY66" fmla="*/ 866775 h 1457325"/>
                <a:gd name="connsiteX67" fmla="*/ 576262 w 1240631"/>
                <a:gd name="connsiteY67" fmla="*/ 890588 h 1457325"/>
                <a:gd name="connsiteX68" fmla="*/ 578643 w 1240631"/>
                <a:gd name="connsiteY68" fmla="*/ 909638 h 1457325"/>
                <a:gd name="connsiteX69" fmla="*/ 588168 w 1240631"/>
                <a:gd name="connsiteY69" fmla="*/ 933450 h 1457325"/>
                <a:gd name="connsiteX70" fmla="*/ 626268 w 1240631"/>
                <a:gd name="connsiteY70" fmla="*/ 969169 h 1457325"/>
                <a:gd name="connsiteX71" fmla="*/ 673893 w 1240631"/>
                <a:gd name="connsiteY71" fmla="*/ 1019175 h 1457325"/>
                <a:gd name="connsiteX72" fmla="*/ 709612 w 1240631"/>
                <a:gd name="connsiteY72" fmla="*/ 1059657 h 1457325"/>
                <a:gd name="connsiteX73" fmla="*/ 735806 w 1240631"/>
                <a:gd name="connsiteY73" fmla="*/ 1097757 h 1457325"/>
                <a:gd name="connsiteX74" fmla="*/ 757237 w 1240631"/>
                <a:gd name="connsiteY74" fmla="*/ 1138238 h 1457325"/>
                <a:gd name="connsiteX75" fmla="*/ 771525 w 1240631"/>
                <a:gd name="connsiteY75" fmla="*/ 1176338 h 1457325"/>
                <a:gd name="connsiteX76" fmla="*/ 778668 w 1240631"/>
                <a:gd name="connsiteY76" fmla="*/ 1219200 h 1457325"/>
                <a:gd name="connsiteX77" fmla="*/ 1052512 w 1240631"/>
                <a:gd name="connsiteY77" fmla="*/ 1457325 h 1457325"/>
                <a:gd name="connsiteX78" fmla="*/ 1092993 w 1240631"/>
                <a:gd name="connsiteY78" fmla="*/ 1447800 h 1457325"/>
                <a:gd name="connsiteX79" fmla="*/ 1123950 w 1240631"/>
                <a:gd name="connsiteY79" fmla="*/ 1431132 h 1457325"/>
                <a:gd name="connsiteX80" fmla="*/ 1138237 w 1240631"/>
                <a:gd name="connsiteY80" fmla="*/ 1416844 h 1457325"/>
                <a:gd name="connsiteX81" fmla="*/ 1150143 w 1240631"/>
                <a:gd name="connsiteY81" fmla="*/ 1400175 h 1457325"/>
                <a:gd name="connsiteX82" fmla="*/ 1154906 w 1240631"/>
                <a:gd name="connsiteY82" fmla="*/ 1376363 h 1457325"/>
                <a:gd name="connsiteX83" fmla="*/ 1154906 w 1240631"/>
                <a:gd name="connsiteY83" fmla="*/ 1359694 h 1457325"/>
                <a:gd name="connsiteX84" fmla="*/ 1150143 w 1240631"/>
                <a:gd name="connsiteY84" fmla="*/ 1321594 h 1457325"/>
                <a:gd name="connsiteX85" fmla="*/ 1138237 w 1240631"/>
                <a:gd name="connsiteY85" fmla="*/ 1281113 h 1457325"/>
                <a:gd name="connsiteX86" fmla="*/ 1119187 w 1240631"/>
                <a:gd name="connsiteY86" fmla="*/ 1245394 h 1457325"/>
                <a:gd name="connsiteX87" fmla="*/ 1085850 w 1240631"/>
                <a:gd name="connsiteY87" fmla="*/ 1197769 h 1457325"/>
                <a:gd name="connsiteX88" fmla="*/ 1035843 w 1240631"/>
                <a:gd name="connsiteY88" fmla="*/ 1135857 h 1457325"/>
                <a:gd name="connsiteX89" fmla="*/ 971550 w 1240631"/>
                <a:gd name="connsiteY89" fmla="*/ 1071563 h 1457325"/>
                <a:gd name="connsiteX90" fmla="*/ 892968 w 1240631"/>
                <a:gd name="connsiteY90" fmla="*/ 1004888 h 1457325"/>
                <a:gd name="connsiteX91" fmla="*/ 795337 w 1240631"/>
                <a:gd name="connsiteY91" fmla="*/ 931069 h 1457325"/>
                <a:gd name="connsiteX92" fmla="*/ 704850 w 1240631"/>
                <a:gd name="connsiteY92" fmla="*/ 866775 h 1457325"/>
                <a:gd name="connsiteX93" fmla="*/ 700087 w 1240631"/>
                <a:gd name="connsiteY93" fmla="*/ 862013 h 1457325"/>
                <a:gd name="connsiteX94" fmla="*/ 697706 w 1240631"/>
                <a:gd name="connsiteY94" fmla="*/ 857250 h 1457325"/>
                <a:gd name="connsiteX95" fmla="*/ 702468 w 1240631"/>
                <a:gd name="connsiteY95" fmla="*/ 840582 h 1457325"/>
                <a:gd name="connsiteX96" fmla="*/ 747712 w 1240631"/>
                <a:gd name="connsiteY96" fmla="*/ 800100 h 1457325"/>
                <a:gd name="connsiteX97" fmla="*/ 852487 w 1240631"/>
                <a:gd name="connsiteY97" fmla="*/ 704850 h 1457325"/>
                <a:gd name="connsiteX98" fmla="*/ 964406 w 1240631"/>
                <a:gd name="connsiteY98" fmla="*/ 597694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240631" h="1457325">
                  <a:moveTo>
                    <a:pt x="964406" y="597694"/>
                  </a:moveTo>
                  <a:lnTo>
                    <a:pt x="1092993" y="473869"/>
                  </a:lnTo>
                  <a:lnTo>
                    <a:pt x="1159668" y="407194"/>
                  </a:lnTo>
                  <a:lnTo>
                    <a:pt x="1212056" y="354807"/>
                  </a:lnTo>
                  <a:lnTo>
                    <a:pt x="1226343" y="330994"/>
                  </a:lnTo>
                  <a:lnTo>
                    <a:pt x="1235868" y="307182"/>
                  </a:lnTo>
                  <a:lnTo>
                    <a:pt x="1240631" y="280988"/>
                  </a:lnTo>
                  <a:lnTo>
                    <a:pt x="1235868" y="259557"/>
                  </a:lnTo>
                  <a:lnTo>
                    <a:pt x="1226343" y="235744"/>
                  </a:lnTo>
                  <a:lnTo>
                    <a:pt x="1204912" y="195263"/>
                  </a:lnTo>
                  <a:lnTo>
                    <a:pt x="1176337" y="157163"/>
                  </a:lnTo>
                  <a:lnTo>
                    <a:pt x="1140618" y="119063"/>
                  </a:lnTo>
                  <a:lnTo>
                    <a:pt x="1092993" y="73819"/>
                  </a:lnTo>
                  <a:lnTo>
                    <a:pt x="1031081" y="33338"/>
                  </a:lnTo>
                  <a:lnTo>
                    <a:pt x="995362" y="11907"/>
                  </a:lnTo>
                  <a:lnTo>
                    <a:pt x="969168" y="0"/>
                  </a:lnTo>
                  <a:lnTo>
                    <a:pt x="945356" y="0"/>
                  </a:lnTo>
                  <a:lnTo>
                    <a:pt x="933450" y="7144"/>
                  </a:lnTo>
                  <a:lnTo>
                    <a:pt x="914400" y="28575"/>
                  </a:lnTo>
                  <a:lnTo>
                    <a:pt x="895350" y="66675"/>
                  </a:lnTo>
                  <a:lnTo>
                    <a:pt x="883443" y="97632"/>
                  </a:lnTo>
                  <a:lnTo>
                    <a:pt x="752475" y="157163"/>
                  </a:lnTo>
                  <a:lnTo>
                    <a:pt x="564356" y="238125"/>
                  </a:lnTo>
                  <a:lnTo>
                    <a:pt x="347662" y="321469"/>
                  </a:lnTo>
                  <a:lnTo>
                    <a:pt x="292893" y="340519"/>
                  </a:lnTo>
                  <a:lnTo>
                    <a:pt x="266700" y="342900"/>
                  </a:lnTo>
                  <a:lnTo>
                    <a:pt x="219075" y="338138"/>
                  </a:lnTo>
                  <a:lnTo>
                    <a:pt x="173831" y="326232"/>
                  </a:lnTo>
                  <a:lnTo>
                    <a:pt x="142875" y="309563"/>
                  </a:lnTo>
                  <a:lnTo>
                    <a:pt x="107156" y="285750"/>
                  </a:lnTo>
                  <a:lnTo>
                    <a:pt x="83343" y="259557"/>
                  </a:lnTo>
                  <a:lnTo>
                    <a:pt x="64293" y="233363"/>
                  </a:lnTo>
                  <a:lnTo>
                    <a:pt x="50006" y="221457"/>
                  </a:lnTo>
                  <a:lnTo>
                    <a:pt x="28575" y="211932"/>
                  </a:lnTo>
                  <a:lnTo>
                    <a:pt x="9525" y="216694"/>
                  </a:lnTo>
                  <a:lnTo>
                    <a:pt x="0" y="235744"/>
                  </a:lnTo>
                  <a:lnTo>
                    <a:pt x="0" y="261938"/>
                  </a:lnTo>
                  <a:lnTo>
                    <a:pt x="16668" y="330994"/>
                  </a:lnTo>
                  <a:lnTo>
                    <a:pt x="35718" y="376238"/>
                  </a:lnTo>
                  <a:lnTo>
                    <a:pt x="69056" y="435769"/>
                  </a:lnTo>
                  <a:lnTo>
                    <a:pt x="107156" y="492919"/>
                  </a:lnTo>
                  <a:lnTo>
                    <a:pt x="157162" y="550069"/>
                  </a:lnTo>
                  <a:lnTo>
                    <a:pt x="202406" y="595313"/>
                  </a:lnTo>
                  <a:lnTo>
                    <a:pt x="221456" y="611982"/>
                  </a:lnTo>
                  <a:lnTo>
                    <a:pt x="233362" y="619125"/>
                  </a:lnTo>
                  <a:lnTo>
                    <a:pt x="242887" y="621507"/>
                  </a:lnTo>
                  <a:lnTo>
                    <a:pt x="259556" y="619125"/>
                  </a:lnTo>
                  <a:lnTo>
                    <a:pt x="300037" y="600075"/>
                  </a:lnTo>
                  <a:lnTo>
                    <a:pt x="333375" y="571500"/>
                  </a:lnTo>
                  <a:lnTo>
                    <a:pt x="364331" y="535782"/>
                  </a:lnTo>
                  <a:lnTo>
                    <a:pt x="397668" y="511969"/>
                  </a:lnTo>
                  <a:lnTo>
                    <a:pt x="554831" y="431007"/>
                  </a:lnTo>
                  <a:lnTo>
                    <a:pt x="821531" y="297657"/>
                  </a:lnTo>
                  <a:lnTo>
                    <a:pt x="885825" y="269082"/>
                  </a:lnTo>
                  <a:lnTo>
                    <a:pt x="902493" y="264319"/>
                  </a:lnTo>
                  <a:lnTo>
                    <a:pt x="909637" y="264319"/>
                  </a:lnTo>
                  <a:lnTo>
                    <a:pt x="919162" y="266700"/>
                  </a:lnTo>
                  <a:lnTo>
                    <a:pt x="928687" y="271463"/>
                  </a:lnTo>
                  <a:lnTo>
                    <a:pt x="931068" y="280988"/>
                  </a:lnTo>
                  <a:lnTo>
                    <a:pt x="928687" y="302419"/>
                  </a:lnTo>
                  <a:lnTo>
                    <a:pt x="916781" y="354807"/>
                  </a:lnTo>
                  <a:lnTo>
                    <a:pt x="876300" y="414338"/>
                  </a:lnTo>
                  <a:lnTo>
                    <a:pt x="738187" y="614363"/>
                  </a:lnTo>
                  <a:lnTo>
                    <a:pt x="638175" y="752475"/>
                  </a:lnTo>
                  <a:lnTo>
                    <a:pt x="607218" y="795338"/>
                  </a:lnTo>
                  <a:lnTo>
                    <a:pt x="588168" y="833438"/>
                  </a:lnTo>
                  <a:lnTo>
                    <a:pt x="578643" y="866775"/>
                  </a:lnTo>
                  <a:lnTo>
                    <a:pt x="576262" y="890588"/>
                  </a:lnTo>
                  <a:lnTo>
                    <a:pt x="578643" y="909638"/>
                  </a:lnTo>
                  <a:lnTo>
                    <a:pt x="588168" y="933450"/>
                  </a:lnTo>
                  <a:lnTo>
                    <a:pt x="626268" y="969169"/>
                  </a:lnTo>
                  <a:lnTo>
                    <a:pt x="673893" y="1019175"/>
                  </a:lnTo>
                  <a:lnTo>
                    <a:pt x="709612" y="1059657"/>
                  </a:lnTo>
                  <a:lnTo>
                    <a:pt x="735806" y="1097757"/>
                  </a:lnTo>
                  <a:lnTo>
                    <a:pt x="757237" y="1138238"/>
                  </a:lnTo>
                  <a:lnTo>
                    <a:pt x="771525" y="1176338"/>
                  </a:lnTo>
                  <a:lnTo>
                    <a:pt x="778668" y="1219200"/>
                  </a:lnTo>
                  <a:lnTo>
                    <a:pt x="1052512" y="1457325"/>
                  </a:lnTo>
                  <a:lnTo>
                    <a:pt x="1092993" y="1447800"/>
                  </a:lnTo>
                  <a:lnTo>
                    <a:pt x="1123950" y="1431132"/>
                  </a:lnTo>
                  <a:lnTo>
                    <a:pt x="1138237" y="1416844"/>
                  </a:lnTo>
                  <a:lnTo>
                    <a:pt x="1150143" y="1400175"/>
                  </a:lnTo>
                  <a:lnTo>
                    <a:pt x="1154906" y="1376363"/>
                  </a:lnTo>
                  <a:lnTo>
                    <a:pt x="1154906" y="1359694"/>
                  </a:lnTo>
                  <a:lnTo>
                    <a:pt x="1150143" y="1321594"/>
                  </a:lnTo>
                  <a:lnTo>
                    <a:pt x="1138237" y="1281113"/>
                  </a:lnTo>
                  <a:lnTo>
                    <a:pt x="1119187" y="1245394"/>
                  </a:lnTo>
                  <a:lnTo>
                    <a:pt x="1085850" y="1197769"/>
                  </a:lnTo>
                  <a:lnTo>
                    <a:pt x="1035843" y="1135857"/>
                  </a:lnTo>
                  <a:lnTo>
                    <a:pt x="971550" y="1071563"/>
                  </a:lnTo>
                  <a:lnTo>
                    <a:pt x="892968" y="1004888"/>
                  </a:lnTo>
                  <a:lnTo>
                    <a:pt x="795337" y="931069"/>
                  </a:lnTo>
                  <a:lnTo>
                    <a:pt x="704850" y="866775"/>
                  </a:lnTo>
                  <a:lnTo>
                    <a:pt x="700087" y="862013"/>
                  </a:lnTo>
                  <a:lnTo>
                    <a:pt x="697706" y="857250"/>
                  </a:lnTo>
                  <a:lnTo>
                    <a:pt x="702468" y="840582"/>
                  </a:lnTo>
                  <a:lnTo>
                    <a:pt x="747712" y="800100"/>
                  </a:lnTo>
                  <a:lnTo>
                    <a:pt x="852487" y="704850"/>
                  </a:lnTo>
                  <a:lnTo>
                    <a:pt x="964406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AB5BD34-F707-1B4D-A8DF-0BAC04105904}"/>
                </a:ext>
              </a:extLst>
            </p:cNvPr>
            <p:cNvSpPr/>
            <p:nvPr/>
          </p:nvSpPr>
          <p:spPr>
            <a:xfrm>
              <a:off x="4391025" y="2560638"/>
              <a:ext cx="2447925" cy="1358900"/>
            </a:xfrm>
            <a:custGeom>
              <a:avLst/>
              <a:gdLst>
                <a:gd name="connsiteX0" fmla="*/ 642938 w 2447925"/>
                <a:gd name="connsiteY0" fmla="*/ 345281 h 1359694"/>
                <a:gd name="connsiteX1" fmla="*/ 290513 w 2447925"/>
                <a:gd name="connsiteY1" fmla="*/ 383381 h 1359694"/>
                <a:gd name="connsiteX2" fmla="*/ 59531 w 2447925"/>
                <a:gd name="connsiteY2" fmla="*/ 407194 h 1359694"/>
                <a:gd name="connsiteX3" fmla="*/ 0 w 2447925"/>
                <a:gd name="connsiteY3" fmla="*/ 228600 h 1359694"/>
                <a:gd name="connsiteX4" fmla="*/ 78581 w 2447925"/>
                <a:gd name="connsiteY4" fmla="*/ 223837 h 1359694"/>
                <a:gd name="connsiteX5" fmla="*/ 142875 w 2447925"/>
                <a:gd name="connsiteY5" fmla="*/ 223837 h 1359694"/>
                <a:gd name="connsiteX6" fmla="*/ 292894 w 2447925"/>
                <a:gd name="connsiteY6" fmla="*/ 214312 h 1359694"/>
                <a:gd name="connsiteX7" fmla="*/ 438150 w 2447925"/>
                <a:gd name="connsiteY7" fmla="*/ 202406 h 1359694"/>
                <a:gd name="connsiteX8" fmla="*/ 657225 w 2447925"/>
                <a:gd name="connsiteY8" fmla="*/ 176212 h 1359694"/>
                <a:gd name="connsiteX9" fmla="*/ 850106 w 2447925"/>
                <a:gd name="connsiteY9" fmla="*/ 150019 h 1359694"/>
                <a:gd name="connsiteX10" fmla="*/ 981075 w 2447925"/>
                <a:gd name="connsiteY10" fmla="*/ 130969 h 1359694"/>
                <a:gd name="connsiteX11" fmla="*/ 1178719 w 2447925"/>
                <a:gd name="connsiteY11" fmla="*/ 114300 h 1359694"/>
                <a:gd name="connsiteX12" fmla="*/ 1562100 w 2447925"/>
                <a:gd name="connsiteY12" fmla="*/ 71437 h 1359694"/>
                <a:gd name="connsiteX13" fmla="*/ 1843088 w 2447925"/>
                <a:gd name="connsiteY13" fmla="*/ 40481 h 1359694"/>
                <a:gd name="connsiteX14" fmla="*/ 2007394 w 2447925"/>
                <a:gd name="connsiteY14" fmla="*/ 19050 h 1359694"/>
                <a:gd name="connsiteX15" fmla="*/ 2059781 w 2447925"/>
                <a:gd name="connsiteY15" fmla="*/ 2381 h 1359694"/>
                <a:gd name="connsiteX16" fmla="*/ 2066925 w 2447925"/>
                <a:gd name="connsiteY16" fmla="*/ 0 h 1359694"/>
                <a:gd name="connsiteX17" fmla="*/ 2076450 w 2447925"/>
                <a:gd name="connsiteY17" fmla="*/ 0 h 1359694"/>
                <a:gd name="connsiteX18" fmla="*/ 2095500 w 2447925"/>
                <a:gd name="connsiteY18" fmla="*/ 4762 h 1359694"/>
                <a:gd name="connsiteX19" fmla="*/ 2171700 w 2447925"/>
                <a:gd name="connsiteY19" fmla="*/ 38100 h 1359694"/>
                <a:gd name="connsiteX20" fmla="*/ 2259806 w 2447925"/>
                <a:gd name="connsiteY20" fmla="*/ 78581 h 1359694"/>
                <a:gd name="connsiteX21" fmla="*/ 2338388 w 2447925"/>
                <a:gd name="connsiteY21" fmla="*/ 116681 h 1359694"/>
                <a:gd name="connsiteX22" fmla="*/ 2390775 w 2447925"/>
                <a:gd name="connsiteY22" fmla="*/ 145256 h 1359694"/>
                <a:gd name="connsiteX23" fmla="*/ 2421731 w 2447925"/>
                <a:gd name="connsiteY23" fmla="*/ 164306 h 1359694"/>
                <a:gd name="connsiteX24" fmla="*/ 2431256 w 2447925"/>
                <a:gd name="connsiteY24" fmla="*/ 173831 h 1359694"/>
                <a:gd name="connsiteX25" fmla="*/ 2438400 w 2447925"/>
                <a:gd name="connsiteY25" fmla="*/ 183356 h 1359694"/>
                <a:gd name="connsiteX26" fmla="*/ 2447925 w 2447925"/>
                <a:gd name="connsiteY26" fmla="*/ 200025 h 1359694"/>
                <a:gd name="connsiteX27" fmla="*/ 2447925 w 2447925"/>
                <a:gd name="connsiteY27" fmla="*/ 211931 h 1359694"/>
                <a:gd name="connsiteX28" fmla="*/ 2445544 w 2447925"/>
                <a:gd name="connsiteY28" fmla="*/ 238125 h 1359694"/>
                <a:gd name="connsiteX29" fmla="*/ 2431256 w 2447925"/>
                <a:gd name="connsiteY29" fmla="*/ 264319 h 1359694"/>
                <a:gd name="connsiteX30" fmla="*/ 2405063 w 2447925"/>
                <a:gd name="connsiteY30" fmla="*/ 292894 h 1359694"/>
                <a:gd name="connsiteX31" fmla="*/ 2371725 w 2447925"/>
                <a:gd name="connsiteY31" fmla="*/ 321469 h 1359694"/>
                <a:gd name="connsiteX32" fmla="*/ 2319338 w 2447925"/>
                <a:gd name="connsiteY32" fmla="*/ 402431 h 1359694"/>
                <a:gd name="connsiteX33" fmla="*/ 2240756 w 2447925"/>
                <a:gd name="connsiteY33" fmla="*/ 671512 h 1359694"/>
                <a:gd name="connsiteX34" fmla="*/ 2100263 w 2447925"/>
                <a:gd name="connsiteY34" fmla="*/ 1157287 h 1359694"/>
                <a:gd name="connsiteX35" fmla="*/ 2069306 w 2447925"/>
                <a:gd name="connsiteY35" fmla="*/ 1257300 h 1359694"/>
                <a:gd name="connsiteX36" fmla="*/ 2019300 w 2447925"/>
                <a:gd name="connsiteY36" fmla="*/ 1343025 h 1359694"/>
                <a:gd name="connsiteX37" fmla="*/ 2009775 w 2447925"/>
                <a:gd name="connsiteY37" fmla="*/ 1357312 h 1359694"/>
                <a:gd name="connsiteX38" fmla="*/ 1997869 w 2447925"/>
                <a:gd name="connsiteY38" fmla="*/ 1359694 h 1359694"/>
                <a:gd name="connsiteX39" fmla="*/ 1978819 w 2447925"/>
                <a:gd name="connsiteY39" fmla="*/ 1354931 h 1359694"/>
                <a:gd name="connsiteX40" fmla="*/ 1940719 w 2447925"/>
                <a:gd name="connsiteY40" fmla="*/ 1347787 h 1359694"/>
                <a:gd name="connsiteX41" fmla="*/ 1874044 w 2447925"/>
                <a:gd name="connsiteY41" fmla="*/ 1133475 h 1359694"/>
                <a:gd name="connsiteX42" fmla="*/ 1943100 w 2447925"/>
                <a:gd name="connsiteY42" fmla="*/ 733425 h 1359694"/>
                <a:gd name="connsiteX43" fmla="*/ 1978819 w 2447925"/>
                <a:gd name="connsiteY43" fmla="*/ 671512 h 1359694"/>
                <a:gd name="connsiteX44" fmla="*/ 2005013 w 2447925"/>
                <a:gd name="connsiteY44" fmla="*/ 495300 h 1359694"/>
                <a:gd name="connsiteX45" fmla="*/ 2031206 w 2447925"/>
                <a:gd name="connsiteY45" fmla="*/ 321469 h 1359694"/>
                <a:gd name="connsiteX46" fmla="*/ 2031206 w 2447925"/>
                <a:gd name="connsiteY46" fmla="*/ 290512 h 1359694"/>
                <a:gd name="connsiteX47" fmla="*/ 2026444 w 2447925"/>
                <a:gd name="connsiteY47" fmla="*/ 261937 h 1359694"/>
                <a:gd name="connsiteX48" fmla="*/ 2019300 w 2447925"/>
                <a:gd name="connsiteY48" fmla="*/ 245269 h 1359694"/>
                <a:gd name="connsiteX49" fmla="*/ 2009775 w 2447925"/>
                <a:gd name="connsiteY49" fmla="*/ 233362 h 1359694"/>
                <a:gd name="connsiteX50" fmla="*/ 1990725 w 2447925"/>
                <a:gd name="connsiteY50" fmla="*/ 226219 h 1359694"/>
                <a:gd name="connsiteX51" fmla="*/ 1964531 w 2447925"/>
                <a:gd name="connsiteY51" fmla="*/ 223837 h 1359694"/>
                <a:gd name="connsiteX52" fmla="*/ 1814513 w 2447925"/>
                <a:gd name="connsiteY52" fmla="*/ 235744 h 1359694"/>
                <a:gd name="connsiteX53" fmla="*/ 1447800 w 2447925"/>
                <a:gd name="connsiteY53" fmla="*/ 269081 h 1359694"/>
                <a:gd name="connsiteX54" fmla="*/ 912019 w 2447925"/>
                <a:gd name="connsiteY54" fmla="*/ 316706 h 1359694"/>
                <a:gd name="connsiteX55" fmla="*/ 642938 w 2447925"/>
                <a:gd name="connsiteY55" fmla="*/ 3452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47925" h="1359694">
                  <a:moveTo>
                    <a:pt x="642938" y="345281"/>
                  </a:moveTo>
                  <a:lnTo>
                    <a:pt x="290513" y="383381"/>
                  </a:lnTo>
                  <a:lnTo>
                    <a:pt x="59531" y="407194"/>
                  </a:lnTo>
                  <a:lnTo>
                    <a:pt x="0" y="228600"/>
                  </a:lnTo>
                  <a:lnTo>
                    <a:pt x="78581" y="223837"/>
                  </a:lnTo>
                  <a:lnTo>
                    <a:pt x="142875" y="223837"/>
                  </a:lnTo>
                  <a:lnTo>
                    <a:pt x="292894" y="214312"/>
                  </a:lnTo>
                  <a:lnTo>
                    <a:pt x="438150" y="202406"/>
                  </a:lnTo>
                  <a:lnTo>
                    <a:pt x="657225" y="176212"/>
                  </a:lnTo>
                  <a:lnTo>
                    <a:pt x="850106" y="150019"/>
                  </a:lnTo>
                  <a:lnTo>
                    <a:pt x="981075" y="130969"/>
                  </a:lnTo>
                  <a:lnTo>
                    <a:pt x="1178719" y="114300"/>
                  </a:lnTo>
                  <a:lnTo>
                    <a:pt x="1562100" y="71437"/>
                  </a:lnTo>
                  <a:lnTo>
                    <a:pt x="1843088" y="40481"/>
                  </a:lnTo>
                  <a:lnTo>
                    <a:pt x="2007394" y="19050"/>
                  </a:lnTo>
                  <a:lnTo>
                    <a:pt x="2059781" y="2381"/>
                  </a:lnTo>
                  <a:lnTo>
                    <a:pt x="2066925" y="0"/>
                  </a:lnTo>
                  <a:lnTo>
                    <a:pt x="2076450" y="0"/>
                  </a:lnTo>
                  <a:lnTo>
                    <a:pt x="2095500" y="4762"/>
                  </a:lnTo>
                  <a:lnTo>
                    <a:pt x="2171700" y="38100"/>
                  </a:lnTo>
                  <a:lnTo>
                    <a:pt x="2259806" y="78581"/>
                  </a:lnTo>
                  <a:lnTo>
                    <a:pt x="2338388" y="116681"/>
                  </a:lnTo>
                  <a:lnTo>
                    <a:pt x="2390775" y="145256"/>
                  </a:lnTo>
                  <a:lnTo>
                    <a:pt x="2421731" y="164306"/>
                  </a:lnTo>
                  <a:lnTo>
                    <a:pt x="2431256" y="173831"/>
                  </a:lnTo>
                  <a:lnTo>
                    <a:pt x="2438400" y="183356"/>
                  </a:lnTo>
                  <a:lnTo>
                    <a:pt x="2447925" y="200025"/>
                  </a:lnTo>
                  <a:lnTo>
                    <a:pt x="2447925" y="211931"/>
                  </a:lnTo>
                  <a:lnTo>
                    <a:pt x="2445544" y="238125"/>
                  </a:lnTo>
                  <a:lnTo>
                    <a:pt x="2431256" y="264319"/>
                  </a:lnTo>
                  <a:lnTo>
                    <a:pt x="2405063" y="292894"/>
                  </a:lnTo>
                  <a:lnTo>
                    <a:pt x="2371725" y="321469"/>
                  </a:lnTo>
                  <a:lnTo>
                    <a:pt x="2319338" y="402431"/>
                  </a:lnTo>
                  <a:lnTo>
                    <a:pt x="2240756" y="671512"/>
                  </a:lnTo>
                  <a:lnTo>
                    <a:pt x="2100263" y="1157287"/>
                  </a:lnTo>
                  <a:lnTo>
                    <a:pt x="2069306" y="1257300"/>
                  </a:lnTo>
                  <a:lnTo>
                    <a:pt x="2019300" y="1343025"/>
                  </a:lnTo>
                  <a:lnTo>
                    <a:pt x="2009775" y="1357312"/>
                  </a:lnTo>
                  <a:lnTo>
                    <a:pt x="1997869" y="1359694"/>
                  </a:lnTo>
                  <a:lnTo>
                    <a:pt x="1978819" y="1354931"/>
                  </a:lnTo>
                  <a:lnTo>
                    <a:pt x="1940719" y="1347787"/>
                  </a:lnTo>
                  <a:lnTo>
                    <a:pt x="1874044" y="1133475"/>
                  </a:lnTo>
                  <a:lnTo>
                    <a:pt x="1943100" y="733425"/>
                  </a:lnTo>
                  <a:lnTo>
                    <a:pt x="1978819" y="671512"/>
                  </a:lnTo>
                  <a:lnTo>
                    <a:pt x="2005013" y="495300"/>
                  </a:lnTo>
                  <a:lnTo>
                    <a:pt x="2031206" y="321469"/>
                  </a:lnTo>
                  <a:lnTo>
                    <a:pt x="2031206" y="290512"/>
                  </a:lnTo>
                  <a:lnTo>
                    <a:pt x="2026444" y="261937"/>
                  </a:lnTo>
                  <a:lnTo>
                    <a:pt x="2019300" y="245269"/>
                  </a:lnTo>
                  <a:lnTo>
                    <a:pt x="2009775" y="233362"/>
                  </a:lnTo>
                  <a:lnTo>
                    <a:pt x="1990725" y="226219"/>
                  </a:lnTo>
                  <a:lnTo>
                    <a:pt x="1964531" y="223837"/>
                  </a:lnTo>
                  <a:lnTo>
                    <a:pt x="1814513" y="235744"/>
                  </a:lnTo>
                  <a:lnTo>
                    <a:pt x="1447800" y="269081"/>
                  </a:lnTo>
                  <a:lnTo>
                    <a:pt x="912019" y="316706"/>
                  </a:lnTo>
                  <a:lnTo>
                    <a:pt x="642938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CD2CB0F-EFDD-1542-970F-FF6C6788AC9A}"/>
                </a:ext>
              </a:extLst>
            </p:cNvPr>
            <p:cNvSpPr/>
            <p:nvPr/>
          </p:nvSpPr>
          <p:spPr>
            <a:xfrm>
              <a:off x="4551363" y="3138488"/>
              <a:ext cx="1878012" cy="339725"/>
            </a:xfrm>
            <a:custGeom>
              <a:avLst/>
              <a:gdLst>
                <a:gd name="connsiteX0" fmla="*/ 316706 w 1878806"/>
                <a:gd name="connsiteY0" fmla="*/ 147637 h 340518"/>
                <a:gd name="connsiteX1" fmla="*/ 826294 w 1878806"/>
                <a:gd name="connsiteY1" fmla="*/ 85725 h 340518"/>
                <a:gd name="connsiteX2" fmla="*/ 1019175 w 1878806"/>
                <a:gd name="connsiteY2" fmla="*/ 71437 h 340518"/>
                <a:gd name="connsiteX3" fmla="*/ 1285875 w 1878806"/>
                <a:gd name="connsiteY3" fmla="*/ 33337 h 340518"/>
                <a:gd name="connsiteX4" fmla="*/ 1524000 w 1878806"/>
                <a:gd name="connsiteY4" fmla="*/ 0 h 340518"/>
                <a:gd name="connsiteX5" fmla="*/ 1557337 w 1878806"/>
                <a:gd name="connsiteY5" fmla="*/ 0 h 340518"/>
                <a:gd name="connsiteX6" fmla="*/ 1607344 w 1878806"/>
                <a:gd name="connsiteY6" fmla="*/ 4762 h 340518"/>
                <a:gd name="connsiteX7" fmla="*/ 1683544 w 1878806"/>
                <a:gd name="connsiteY7" fmla="*/ 16668 h 340518"/>
                <a:gd name="connsiteX8" fmla="*/ 1743075 w 1878806"/>
                <a:gd name="connsiteY8" fmla="*/ 33337 h 340518"/>
                <a:gd name="connsiteX9" fmla="*/ 1878806 w 1878806"/>
                <a:gd name="connsiteY9" fmla="*/ 92868 h 340518"/>
                <a:gd name="connsiteX10" fmla="*/ 1854994 w 1878806"/>
                <a:gd name="connsiteY10" fmla="*/ 166687 h 340518"/>
                <a:gd name="connsiteX11" fmla="*/ 1659731 w 1878806"/>
                <a:gd name="connsiteY11" fmla="*/ 207168 h 340518"/>
                <a:gd name="connsiteX12" fmla="*/ 1576387 w 1878806"/>
                <a:gd name="connsiteY12" fmla="*/ 226218 h 340518"/>
                <a:gd name="connsiteX13" fmla="*/ 1471612 w 1878806"/>
                <a:gd name="connsiteY13" fmla="*/ 230981 h 340518"/>
                <a:gd name="connsiteX14" fmla="*/ 1309687 w 1878806"/>
                <a:gd name="connsiteY14" fmla="*/ 240506 h 340518"/>
                <a:gd name="connsiteX15" fmla="*/ 1085850 w 1878806"/>
                <a:gd name="connsiteY15" fmla="*/ 245268 h 340518"/>
                <a:gd name="connsiteX16" fmla="*/ 1016794 w 1878806"/>
                <a:gd name="connsiteY16" fmla="*/ 242887 h 340518"/>
                <a:gd name="connsiteX17" fmla="*/ 819150 w 1878806"/>
                <a:gd name="connsiteY17" fmla="*/ 269081 h 340518"/>
                <a:gd name="connsiteX18" fmla="*/ 516731 w 1878806"/>
                <a:gd name="connsiteY18" fmla="*/ 295275 h 340518"/>
                <a:gd name="connsiteX19" fmla="*/ 11906 w 1878806"/>
                <a:gd name="connsiteY19" fmla="*/ 340518 h 340518"/>
                <a:gd name="connsiteX20" fmla="*/ 0 w 1878806"/>
                <a:gd name="connsiteY20" fmla="*/ 188118 h 340518"/>
                <a:gd name="connsiteX21" fmla="*/ 316706 w 1878806"/>
                <a:gd name="connsiteY21" fmla="*/ 147637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78806" h="340518">
                  <a:moveTo>
                    <a:pt x="316706" y="147637"/>
                  </a:moveTo>
                  <a:lnTo>
                    <a:pt x="826294" y="85725"/>
                  </a:lnTo>
                  <a:lnTo>
                    <a:pt x="1019175" y="71437"/>
                  </a:lnTo>
                  <a:lnTo>
                    <a:pt x="1285875" y="33337"/>
                  </a:lnTo>
                  <a:lnTo>
                    <a:pt x="1524000" y="0"/>
                  </a:lnTo>
                  <a:lnTo>
                    <a:pt x="1557337" y="0"/>
                  </a:lnTo>
                  <a:lnTo>
                    <a:pt x="1607344" y="4762"/>
                  </a:lnTo>
                  <a:lnTo>
                    <a:pt x="1683544" y="16668"/>
                  </a:lnTo>
                  <a:lnTo>
                    <a:pt x="1743075" y="33337"/>
                  </a:lnTo>
                  <a:lnTo>
                    <a:pt x="1878806" y="92868"/>
                  </a:lnTo>
                  <a:lnTo>
                    <a:pt x="1854994" y="166687"/>
                  </a:lnTo>
                  <a:lnTo>
                    <a:pt x="1659731" y="207168"/>
                  </a:lnTo>
                  <a:lnTo>
                    <a:pt x="1576387" y="226218"/>
                  </a:lnTo>
                  <a:lnTo>
                    <a:pt x="1471612" y="230981"/>
                  </a:lnTo>
                  <a:lnTo>
                    <a:pt x="1309687" y="240506"/>
                  </a:lnTo>
                  <a:lnTo>
                    <a:pt x="1085850" y="245268"/>
                  </a:lnTo>
                  <a:lnTo>
                    <a:pt x="1016794" y="242887"/>
                  </a:lnTo>
                  <a:lnTo>
                    <a:pt x="819150" y="269081"/>
                  </a:lnTo>
                  <a:lnTo>
                    <a:pt x="516731" y="295275"/>
                  </a:lnTo>
                  <a:lnTo>
                    <a:pt x="11906" y="340518"/>
                  </a:lnTo>
                  <a:lnTo>
                    <a:pt x="0" y="188118"/>
                  </a:lnTo>
                  <a:lnTo>
                    <a:pt x="316706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15EB7C0A-EDF8-A444-A9A5-98AC6DFD4191}"/>
                </a:ext>
              </a:extLst>
            </p:cNvPr>
            <p:cNvSpPr/>
            <p:nvPr/>
          </p:nvSpPr>
          <p:spPr>
            <a:xfrm>
              <a:off x="4603750" y="3694113"/>
              <a:ext cx="1749425" cy="315912"/>
            </a:xfrm>
            <a:custGeom>
              <a:avLst/>
              <a:gdLst>
                <a:gd name="connsiteX0" fmla="*/ 476250 w 1750219"/>
                <a:gd name="connsiteY0" fmla="*/ 107156 h 316706"/>
                <a:gd name="connsiteX1" fmla="*/ 766763 w 1750219"/>
                <a:gd name="connsiteY1" fmla="*/ 69056 h 316706"/>
                <a:gd name="connsiteX2" fmla="*/ 1047750 w 1750219"/>
                <a:gd name="connsiteY2" fmla="*/ 45244 h 316706"/>
                <a:gd name="connsiteX3" fmla="*/ 1276350 w 1750219"/>
                <a:gd name="connsiteY3" fmla="*/ 28575 h 316706"/>
                <a:gd name="connsiteX4" fmla="*/ 1540669 w 1750219"/>
                <a:gd name="connsiteY4" fmla="*/ 11906 h 316706"/>
                <a:gd name="connsiteX5" fmla="*/ 1724025 w 1750219"/>
                <a:gd name="connsiteY5" fmla="*/ 0 h 316706"/>
                <a:gd name="connsiteX6" fmla="*/ 1750219 w 1750219"/>
                <a:gd name="connsiteY6" fmla="*/ 216694 h 316706"/>
                <a:gd name="connsiteX7" fmla="*/ 1726407 w 1750219"/>
                <a:gd name="connsiteY7" fmla="*/ 214312 h 316706"/>
                <a:gd name="connsiteX8" fmla="*/ 1678782 w 1750219"/>
                <a:gd name="connsiteY8" fmla="*/ 207169 h 316706"/>
                <a:gd name="connsiteX9" fmla="*/ 1626394 w 1750219"/>
                <a:gd name="connsiteY9" fmla="*/ 204787 h 316706"/>
                <a:gd name="connsiteX10" fmla="*/ 1507332 w 1750219"/>
                <a:gd name="connsiteY10" fmla="*/ 204787 h 316706"/>
                <a:gd name="connsiteX11" fmla="*/ 1264444 w 1750219"/>
                <a:gd name="connsiteY11" fmla="*/ 204787 h 316706"/>
                <a:gd name="connsiteX12" fmla="*/ 1054894 w 1750219"/>
                <a:gd name="connsiteY12" fmla="*/ 202406 h 316706"/>
                <a:gd name="connsiteX13" fmla="*/ 969169 w 1750219"/>
                <a:gd name="connsiteY13" fmla="*/ 207169 h 316706"/>
                <a:gd name="connsiteX14" fmla="*/ 769144 w 1750219"/>
                <a:gd name="connsiteY14" fmla="*/ 252412 h 316706"/>
                <a:gd name="connsiteX15" fmla="*/ 673894 w 1750219"/>
                <a:gd name="connsiteY15" fmla="*/ 250031 h 316706"/>
                <a:gd name="connsiteX16" fmla="*/ 545307 w 1750219"/>
                <a:gd name="connsiteY16" fmla="*/ 261937 h 316706"/>
                <a:gd name="connsiteX17" fmla="*/ 459582 w 1750219"/>
                <a:gd name="connsiteY17" fmla="*/ 271462 h 316706"/>
                <a:gd name="connsiteX18" fmla="*/ 292894 w 1750219"/>
                <a:gd name="connsiteY18" fmla="*/ 300037 h 316706"/>
                <a:gd name="connsiteX19" fmla="*/ 219075 w 1750219"/>
                <a:gd name="connsiteY19" fmla="*/ 314325 h 316706"/>
                <a:gd name="connsiteX20" fmla="*/ 107157 w 1750219"/>
                <a:gd name="connsiteY20" fmla="*/ 316706 h 316706"/>
                <a:gd name="connsiteX21" fmla="*/ 2382 w 1750219"/>
                <a:gd name="connsiteY21" fmla="*/ 316706 h 316706"/>
                <a:gd name="connsiteX22" fmla="*/ 0 w 1750219"/>
                <a:gd name="connsiteY22" fmla="*/ 169069 h 316706"/>
                <a:gd name="connsiteX23" fmla="*/ 254794 w 1750219"/>
                <a:gd name="connsiteY23" fmla="*/ 135731 h 316706"/>
                <a:gd name="connsiteX24" fmla="*/ 476250 w 1750219"/>
                <a:gd name="connsiteY24" fmla="*/ 10715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0219" h="316706">
                  <a:moveTo>
                    <a:pt x="476250" y="107156"/>
                  </a:moveTo>
                  <a:lnTo>
                    <a:pt x="766763" y="69056"/>
                  </a:lnTo>
                  <a:lnTo>
                    <a:pt x="1047750" y="45244"/>
                  </a:lnTo>
                  <a:lnTo>
                    <a:pt x="1276350" y="28575"/>
                  </a:lnTo>
                  <a:lnTo>
                    <a:pt x="1540669" y="11906"/>
                  </a:lnTo>
                  <a:lnTo>
                    <a:pt x="1724025" y="0"/>
                  </a:lnTo>
                  <a:lnTo>
                    <a:pt x="1750219" y="216694"/>
                  </a:lnTo>
                  <a:lnTo>
                    <a:pt x="1726407" y="214312"/>
                  </a:lnTo>
                  <a:lnTo>
                    <a:pt x="1678782" y="207169"/>
                  </a:lnTo>
                  <a:lnTo>
                    <a:pt x="1626394" y="204787"/>
                  </a:lnTo>
                  <a:lnTo>
                    <a:pt x="1507332" y="204787"/>
                  </a:lnTo>
                  <a:lnTo>
                    <a:pt x="1264444" y="204787"/>
                  </a:lnTo>
                  <a:lnTo>
                    <a:pt x="1054894" y="202406"/>
                  </a:lnTo>
                  <a:lnTo>
                    <a:pt x="969169" y="207169"/>
                  </a:lnTo>
                  <a:lnTo>
                    <a:pt x="769144" y="252412"/>
                  </a:lnTo>
                  <a:lnTo>
                    <a:pt x="673894" y="250031"/>
                  </a:lnTo>
                  <a:lnTo>
                    <a:pt x="545307" y="261937"/>
                  </a:lnTo>
                  <a:lnTo>
                    <a:pt x="459582" y="271462"/>
                  </a:lnTo>
                  <a:lnTo>
                    <a:pt x="292894" y="300037"/>
                  </a:lnTo>
                  <a:lnTo>
                    <a:pt x="219075" y="314325"/>
                  </a:lnTo>
                  <a:lnTo>
                    <a:pt x="107157" y="316706"/>
                  </a:lnTo>
                  <a:lnTo>
                    <a:pt x="2382" y="316706"/>
                  </a:lnTo>
                  <a:lnTo>
                    <a:pt x="0" y="169069"/>
                  </a:lnTo>
                  <a:lnTo>
                    <a:pt x="254794" y="135731"/>
                  </a:lnTo>
                  <a:lnTo>
                    <a:pt x="476250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2EE1A672-6CCA-504A-8ED7-5A7E81C34DCC}"/>
                </a:ext>
              </a:extLst>
            </p:cNvPr>
            <p:cNvSpPr/>
            <p:nvPr/>
          </p:nvSpPr>
          <p:spPr>
            <a:xfrm>
              <a:off x="3775075" y="4300538"/>
              <a:ext cx="3402013" cy="479425"/>
            </a:xfrm>
            <a:custGeom>
              <a:avLst/>
              <a:gdLst>
                <a:gd name="connsiteX0" fmla="*/ 1119158 w 3402354"/>
                <a:gd name="connsiteY0" fmla="*/ 173904 h 479639"/>
                <a:gd name="connsiteX1" fmla="*/ 1601603 w 3402354"/>
                <a:gd name="connsiteY1" fmla="*/ 106586 h 479639"/>
                <a:gd name="connsiteX2" fmla="*/ 1800751 w 3402354"/>
                <a:gd name="connsiteY2" fmla="*/ 89757 h 479639"/>
                <a:gd name="connsiteX3" fmla="*/ 2215877 w 3402354"/>
                <a:gd name="connsiteY3" fmla="*/ 84147 h 479639"/>
                <a:gd name="connsiteX4" fmla="*/ 2631004 w 3402354"/>
                <a:gd name="connsiteY4" fmla="*/ 72928 h 479639"/>
                <a:gd name="connsiteX5" fmla="*/ 2774054 w 3402354"/>
                <a:gd name="connsiteY5" fmla="*/ 67318 h 479639"/>
                <a:gd name="connsiteX6" fmla="*/ 2810518 w 3402354"/>
                <a:gd name="connsiteY6" fmla="*/ 64513 h 479639"/>
                <a:gd name="connsiteX7" fmla="*/ 2872226 w 3402354"/>
                <a:gd name="connsiteY7" fmla="*/ 36464 h 479639"/>
                <a:gd name="connsiteX8" fmla="*/ 2956373 w 3402354"/>
                <a:gd name="connsiteY8" fmla="*/ 5610 h 479639"/>
                <a:gd name="connsiteX9" fmla="*/ 2990032 w 3402354"/>
                <a:gd name="connsiteY9" fmla="*/ 0 h 479639"/>
                <a:gd name="connsiteX10" fmla="*/ 3018081 w 3402354"/>
                <a:gd name="connsiteY10" fmla="*/ 5610 h 479639"/>
                <a:gd name="connsiteX11" fmla="*/ 3091009 w 3402354"/>
                <a:gd name="connsiteY11" fmla="*/ 25244 h 479639"/>
                <a:gd name="connsiteX12" fmla="*/ 3169546 w 3402354"/>
                <a:gd name="connsiteY12" fmla="*/ 53293 h 479639"/>
                <a:gd name="connsiteX13" fmla="*/ 3228449 w 3402354"/>
                <a:gd name="connsiteY13" fmla="*/ 81342 h 479639"/>
                <a:gd name="connsiteX14" fmla="*/ 3290157 w 3402354"/>
                <a:gd name="connsiteY14" fmla="*/ 112196 h 479639"/>
                <a:gd name="connsiteX15" fmla="*/ 3363085 w 3402354"/>
                <a:gd name="connsiteY15" fmla="*/ 159880 h 479639"/>
                <a:gd name="connsiteX16" fmla="*/ 3382719 w 3402354"/>
                <a:gd name="connsiteY16" fmla="*/ 176709 h 479639"/>
                <a:gd name="connsiteX17" fmla="*/ 3391134 w 3402354"/>
                <a:gd name="connsiteY17" fmla="*/ 193539 h 479639"/>
                <a:gd name="connsiteX18" fmla="*/ 3399549 w 3402354"/>
                <a:gd name="connsiteY18" fmla="*/ 235612 h 479639"/>
                <a:gd name="connsiteX19" fmla="*/ 3402354 w 3402354"/>
                <a:gd name="connsiteY19" fmla="*/ 266466 h 479639"/>
                <a:gd name="connsiteX20" fmla="*/ 3393939 w 3402354"/>
                <a:gd name="connsiteY20" fmla="*/ 288905 h 479639"/>
                <a:gd name="connsiteX21" fmla="*/ 3374304 w 3402354"/>
                <a:gd name="connsiteY21" fmla="*/ 308540 h 479639"/>
                <a:gd name="connsiteX22" fmla="*/ 3346255 w 3402354"/>
                <a:gd name="connsiteY22" fmla="*/ 314150 h 479639"/>
                <a:gd name="connsiteX23" fmla="*/ 3306987 w 3402354"/>
                <a:gd name="connsiteY23" fmla="*/ 314150 h 479639"/>
                <a:gd name="connsiteX24" fmla="*/ 3172351 w 3402354"/>
                <a:gd name="connsiteY24" fmla="*/ 302930 h 479639"/>
                <a:gd name="connsiteX25" fmla="*/ 2967593 w 3402354"/>
                <a:gd name="connsiteY25" fmla="*/ 291710 h 479639"/>
                <a:gd name="connsiteX26" fmla="*/ 2751615 w 3402354"/>
                <a:gd name="connsiteY26" fmla="*/ 286101 h 479639"/>
                <a:gd name="connsiteX27" fmla="*/ 2381367 w 3402354"/>
                <a:gd name="connsiteY27" fmla="*/ 277686 h 479639"/>
                <a:gd name="connsiteX28" fmla="*/ 2053193 w 3402354"/>
                <a:gd name="connsiteY28" fmla="*/ 280491 h 479639"/>
                <a:gd name="connsiteX29" fmla="*/ 1800751 w 3402354"/>
                <a:gd name="connsiteY29" fmla="*/ 291710 h 479639"/>
                <a:gd name="connsiteX30" fmla="*/ 1531480 w 3402354"/>
                <a:gd name="connsiteY30" fmla="*/ 319759 h 479639"/>
                <a:gd name="connsiteX31" fmla="*/ 1208915 w 3402354"/>
                <a:gd name="connsiteY31" fmla="*/ 356223 h 479639"/>
                <a:gd name="connsiteX32" fmla="*/ 855497 w 3402354"/>
                <a:gd name="connsiteY32" fmla="*/ 403907 h 479639"/>
                <a:gd name="connsiteX33" fmla="*/ 603055 w 3402354"/>
                <a:gd name="connsiteY33" fmla="*/ 443175 h 479639"/>
                <a:gd name="connsiteX34" fmla="*/ 589031 w 3402354"/>
                <a:gd name="connsiteY34" fmla="*/ 448785 h 479639"/>
                <a:gd name="connsiteX35" fmla="*/ 558177 w 3402354"/>
                <a:gd name="connsiteY35" fmla="*/ 465615 h 479639"/>
                <a:gd name="connsiteX36" fmla="*/ 527323 w 3402354"/>
                <a:gd name="connsiteY36" fmla="*/ 476834 h 479639"/>
                <a:gd name="connsiteX37" fmla="*/ 507688 w 3402354"/>
                <a:gd name="connsiteY37" fmla="*/ 479639 h 479639"/>
                <a:gd name="connsiteX38" fmla="*/ 465615 w 3402354"/>
                <a:gd name="connsiteY38" fmla="*/ 479639 h 479639"/>
                <a:gd name="connsiteX39" fmla="*/ 417931 w 3402354"/>
                <a:gd name="connsiteY39" fmla="*/ 468420 h 479639"/>
                <a:gd name="connsiteX40" fmla="*/ 353419 w 3402354"/>
                <a:gd name="connsiteY40" fmla="*/ 443175 h 479639"/>
                <a:gd name="connsiteX41" fmla="*/ 235612 w 3402354"/>
                <a:gd name="connsiteY41" fmla="*/ 375858 h 479639"/>
                <a:gd name="connsiteX42" fmla="*/ 120611 w 3402354"/>
                <a:gd name="connsiteY42" fmla="*/ 297320 h 479639"/>
                <a:gd name="connsiteX43" fmla="*/ 39269 w 3402354"/>
                <a:gd name="connsiteY43" fmla="*/ 230002 h 479639"/>
                <a:gd name="connsiteX44" fmla="*/ 11220 w 3402354"/>
                <a:gd name="connsiteY44" fmla="*/ 207563 h 479639"/>
                <a:gd name="connsiteX45" fmla="*/ 5610 w 3402354"/>
                <a:gd name="connsiteY45" fmla="*/ 199148 h 479639"/>
                <a:gd name="connsiteX46" fmla="*/ 0 w 3402354"/>
                <a:gd name="connsiteY46" fmla="*/ 173904 h 479639"/>
                <a:gd name="connsiteX47" fmla="*/ 2805 w 3402354"/>
                <a:gd name="connsiteY47" fmla="*/ 159880 h 479639"/>
                <a:gd name="connsiteX48" fmla="*/ 16830 w 3402354"/>
                <a:gd name="connsiteY48" fmla="*/ 151465 h 479639"/>
                <a:gd name="connsiteX49" fmla="*/ 30854 w 3402354"/>
                <a:gd name="connsiteY49" fmla="*/ 151465 h 479639"/>
                <a:gd name="connsiteX50" fmla="*/ 70123 w 3402354"/>
                <a:gd name="connsiteY50" fmla="*/ 165489 h 479639"/>
                <a:gd name="connsiteX51" fmla="*/ 131831 w 3402354"/>
                <a:gd name="connsiteY51" fmla="*/ 196343 h 479639"/>
                <a:gd name="connsiteX52" fmla="*/ 213173 w 3402354"/>
                <a:gd name="connsiteY52" fmla="*/ 224393 h 479639"/>
                <a:gd name="connsiteX53" fmla="*/ 277686 w 3402354"/>
                <a:gd name="connsiteY53" fmla="*/ 241222 h 479639"/>
                <a:gd name="connsiteX54" fmla="*/ 347809 w 3402354"/>
                <a:gd name="connsiteY54" fmla="*/ 255247 h 479639"/>
                <a:gd name="connsiteX55" fmla="*/ 429151 w 3402354"/>
                <a:gd name="connsiteY55" fmla="*/ 266466 h 479639"/>
                <a:gd name="connsiteX56" fmla="*/ 546957 w 3402354"/>
                <a:gd name="connsiteY56" fmla="*/ 252442 h 479639"/>
                <a:gd name="connsiteX57" fmla="*/ 852692 w 3402354"/>
                <a:gd name="connsiteY57" fmla="*/ 207563 h 479639"/>
                <a:gd name="connsiteX58" fmla="*/ 1119158 w 3402354"/>
                <a:gd name="connsiteY58" fmla="*/ 173904 h 4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02354" h="479639">
                  <a:moveTo>
                    <a:pt x="1119158" y="173904"/>
                  </a:moveTo>
                  <a:lnTo>
                    <a:pt x="1601603" y="106586"/>
                  </a:lnTo>
                  <a:lnTo>
                    <a:pt x="1800751" y="89757"/>
                  </a:lnTo>
                  <a:lnTo>
                    <a:pt x="2215877" y="84147"/>
                  </a:lnTo>
                  <a:lnTo>
                    <a:pt x="2631004" y="72928"/>
                  </a:lnTo>
                  <a:lnTo>
                    <a:pt x="2774054" y="67318"/>
                  </a:lnTo>
                  <a:lnTo>
                    <a:pt x="2810518" y="64513"/>
                  </a:lnTo>
                  <a:lnTo>
                    <a:pt x="2872226" y="36464"/>
                  </a:lnTo>
                  <a:lnTo>
                    <a:pt x="2956373" y="5610"/>
                  </a:lnTo>
                  <a:lnTo>
                    <a:pt x="2990032" y="0"/>
                  </a:lnTo>
                  <a:lnTo>
                    <a:pt x="3018081" y="5610"/>
                  </a:lnTo>
                  <a:lnTo>
                    <a:pt x="3091009" y="25244"/>
                  </a:lnTo>
                  <a:lnTo>
                    <a:pt x="3169546" y="53293"/>
                  </a:lnTo>
                  <a:lnTo>
                    <a:pt x="3228449" y="81342"/>
                  </a:lnTo>
                  <a:lnTo>
                    <a:pt x="3290157" y="112196"/>
                  </a:lnTo>
                  <a:lnTo>
                    <a:pt x="3363085" y="159880"/>
                  </a:lnTo>
                  <a:lnTo>
                    <a:pt x="3382719" y="176709"/>
                  </a:lnTo>
                  <a:lnTo>
                    <a:pt x="3391134" y="193539"/>
                  </a:lnTo>
                  <a:lnTo>
                    <a:pt x="3399549" y="235612"/>
                  </a:lnTo>
                  <a:lnTo>
                    <a:pt x="3402354" y="266466"/>
                  </a:lnTo>
                  <a:lnTo>
                    <a:pt x="3393939" y="288905"/>
                  </a:lnTo>
                  <a:lnTo>
                    <a:pt x="3374304" y="308540"/>
                  </a:lnTo>
                  <a:lnTo>
                    <a:pt x="3346255" y="314150"/>
                  </a:lnTo>
                  <a:lnTo>
                    <a:pt x="3306987" y="314150"/>
                  </a:lnTo>
                  <a:lnTo>
                    <a:pt x="3172351" y="302930"/>
                  </a:lnTo>
                  <a:lnTo>
                    <a:pt x="2967593" y="291710"/>
                  </a:lnTo>
                  <a:lnTo>
                    <a:pt x="2751615" y="286101"/>
                  </a:lnTo>
                  <a:lnTo>
                    <a:pt x="2381367" y="277686"/>
                  </a:lnTo>
                  <a:lnTo>
                    <a:pt x="2053193" y="280491"/>
                  </a:lnTo>
                  <a:lnTo>
                    <a:pt x="1800751" y="291710"/>
                  </a:lnTo>
                  <a:lnTo>
                    <a:pt x="1531480" y="319759"/>
                  </a:lnTo>
                  <a:lnTo>
                    <a:pt x="1208915" y="356223"/>
                  </a:lnTo>
                  <a:lnTo>
                    <a:pt x="855497" y="403907"/>
                  </a:lnTo>
                  <a:lnTo>
                    <a:pt x="603055" y="443175"/>
                  </a:lnTo>
                  <a:lnTo>
                    <a:pt x="589031" y="448785"/>
                  </a:lnTo>
                  <a:lnTo>
                    <a:pt x="558177" y="465615"/>
                  </a:lnTo>
                  <a:lnTo>
                    <a:pt x="527323" y="476834"/>
                  </a:lnTo>
                  <a:lnTo>
                    <a:pt x="507688" y="479639"/>
                  </a:lnTo>
                  <a:lnTo>
                    <a:pt x="465615" y="479639"/>
                  </a:lnTo>
                  <a:lnTo>
                    <a:pt x="417931" y="468420"/>
                  </a:lnTo>
                  <a:lnTo>
                    <a:pt x="353419" y="443175"/>
                  </a:lnTo>
                  <a:lnTo>
                    <a:pt x="235612" y="375858"/>
                  </a:lnTo>
                  <a:lnTo>
                    <a:pt x="120611" y="297320"/>
                  </a:lnTo>
                  <a:lnTo>
                    <a:pt x="39269" y="230002"/>
                  </a:lnTo>
                  <a:lnTo>
                    <a:pt x="11220" y="207563"/>
                  </a:lnTo>
                  <a:lnTo>
                    <a:pt x="5610" y="199148"/>
                  </a:lnTo>
                  <a:lnTo>
                    <a:pt x="0" y="173904"/>
                  </a:lnTo>
                  <a:lnTo>
                    <a:pt x="2805" y="159880"/>
                  </a:lnTo>
                  <a:lnTo>
                    <a:pt x="16830" y="151465"/>
                  </a:lnTo>
                  <a:lnTo>
                    <a:pt x="30854" y="151465"/>
                  </a:lnTo>
                  <a:lnTo>
                    <a:pt x="70123" y="165489"/>
                  </a:lnTo>
                  <a:lnTo>
                    <a:pt x="131831" y="196343"/>
                  </a:lnTo>
                  <a:lnTo>
                    <a:pt x="213173" y="224393"/>
                  </a:lnTo>
                  <a:lnTo>
                    <a:pt x="277686" y="241222"/>
                  </a:lnTo>
                  <a:lnTo>
                    <a:pt x="347809" y="255247"/>
                  </a:lnTo>
                  <a:lnTo>
                    <a:pt x="429151" y="266466"/>
                  </a:lnTo>
                  <a:lnTo>
                    <a:pt x="546957" y="252442"/>
                  </a:lnTo>
                  <a:lnTo>
                    <a:pt x="852692" y="207563"/>
                  </a:lnTo>
                  <a:lnTo>
                    <a:pt x="1119158" y="173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B9EE575-4F50-CE43-9C94-53BBB8E1B2CF}"/>
                </a:ext>
              </a:extLst>
            </p:cNvPr>
            <p:cNvSpPr/>
            <p:nvPr/>
          </p:nvSpPr>
          <p:spPr>
            <a:xfrm rot="16200000">
              <a:off x="3370263" y="3163887"/>
              <a:ext cx="4019550" cy="536575"/>
            </a:xfrm>
            <a:custGeom>
              <a:avLst/>
              <a:gdLst>
                <a:gd name="connsiteX0" fmla="*/ 1223586 w 4019413"/>
                <a:gd name="connsiteY0" fmla="*/ 236823 h 536141"/>
                <a:gd name="connsiteX1" fmla="*/ 3180665 w 4019413"/>
                <a:gd name="connsiteY1" fmla="*/ 236823 h 536141"/>
                <a:gd name="connsiteX2" fmla="*/ 3348415 w 4019413"/>
                <a:gd name="connsiteY2" fmla="*/ 217088 h 536141"/>
                <a:gd name="connsiteX3" fmla="*/ 3572081 w 4019413"/>
                <a:gd name="connsiteY3" fmla="*/ 210509 h 536141"/>
                <a:gd name="connsiteX4" fmla="*/ 3657600 w 4019413"/>
                <a:gd name="connsiteY4" fmla="*/ 203931 h 536141"/>
                <a:gd name="connsiteX5" fmla="*/ 3736541 w 4019413"/>
                <a:gd name="connsiteY5" fmla="*/ 190774 h 536141"/>
                <a:gd name="connsiteX6" fmla="*/ 3779301 w 4019413"/>
                <a:gd name="connsiteY6" fmla="*/ 177617 h 536141"/>
                <a:gd name="connsiteX7" fmla="*/ 3805615 w 4019413"/>
                <a:gd name="connsiteY7" fmla="*/ 167749 h 536141"/>
                <a:gd name="connsiteX8" fmla="*/ 3831928 w 4019413"/>
                <a:gd name="connsiteY8" fmla="*/ 154593 h 536141"/>
                <a:gd name="connsiteX9" fmla="*/ 3861531 w 4019413"/>
                <a:gd name="connsiteY9" fmla="*/ 128279 h 536141"/>
                <a:gd name="connsiteX10" fmla="*/ 3897712 w 4019413"/>
                <a:gd name="connsiteY10" fmla="*/ 95387 h 536141"/>
                <a:gd name="connsiteX11" fmla="*/ 3930604 w 4019413"/>
                <a:gd name="connsiteY11" fmla="*/ 52627 h 536141"/>
                <a:gd name="connsiteX12" fmla="*/ 3947051 w 4019413"/>
                <a:gd name="connsiteY12" fmla="*/ 23024 h 536141"/>
                <a:gd name="connsiteX13" fmla="*/ 3963497 w 4019413"/>
                <a:gd name="connsiteY13" fmla="*/ 3289 h 536141"/>
                <a:gd name="connsiteX14" fmla="*/ 3973364 w 4019413"/>
                <a:gd name="connsiteY14" fmla="*/ 0 h 536141"/>
                <a:gd name="connsiteX15" fmla="*/ 3993099 w 4019413"/>
                <a:gd name="connsiteY15" fmla="*/ 6578 h 536141"/>
                <a:gd name="connsiteX16" fmla="*/ 4002967 w 4019413"/>
                <a:gd name="connsiteY16" fmla="*/ 16446 h 536141"/>
                <a:gd name="connsiteX17" fmla="*/ 4012835 w 4019413"/>
                <a:gd name="connsiteY17" fmla="*/ 49338 h 536141"/>
                <a:gd name="connsiteX18" fmla="*/ 4019413 w 4019413"/>
                <a:gd name="connsiteY18" fmla="*/ 118411 h 536141"/>
                <a:gd name="connsiteX19" fmla="*/ 4019413 w 4019413"/>
                <a:gd name="connsiteY19" fmla="*/ 174328 h 536141"/>
                <a:gd name="connsiteX20" fmla="*/ 3973364 w 4019413"/>
                <a:gd name="connsiteY20" fmla="*/ 309185 h 536141"/>
                <a:gd name="connsiteX21" fmla="*/ 3927315 w 4019413"/>
                <a:gd name="connsiteY21" fmla="*/ 440754 h 536141"/>
                <a:gd name="connsiteX22" fmla="*/ 3904291 w 4019413"/>
                <a:gd name="connsiteY22" fmla="*/ 496670 h 536141"/>
                <a:gd name="connsiteX23" fmla="*/ 3887845 w 4019413"/>
                <a:gd name="connsiteY23" fmla="*/ 513116 h 536141"/>
                <a:gd name="connsiteX24" fmla="*/ 3864820 w 4019413"/>
                <a:gd name="connsiteY24" fmla="*/ 529562 h 536141"/>
                <a:gd name="connsiteX25" fmla="*/ 3848374 w 4019413"/>
                <a:gd name="connsiteY25" fmla="*/ 536141 h 536141"/>
                <a:gd name="connsiteX26" fmla="*/ 3818771 w 4019413"/>
                <a:gd name="connsiteY26" fmla="*/ 532852 h 536141"/>
                <a:gd name="connsiteX27" fmla="*/ 3776012 w 4019413"/>
                <a:gd name="connsiteY27" fmla="*/ 519695 h 536141"/>
                <a:gd name="connsiteX28" fmla="*/ 3749698 w 4019413"/>
                <a:gd name="connsiteY28" fmla="*/ 506538 h 536141"/>
                <a:gd name="connsiteX29" fmla="*/ 3687203 w 4019413"/>
                <a:gd name="connsiteY29" fmla="*/ 493381 h 536141"/>
                <a:gd name="connsiteX30" fmla="*/ 3558924 w 4019413"/>
                <a:gd name="connsiteY30" fmla="*/ 483513 h 536141"/>
                <a:gd name="connsiteX31" fmla="*/ 440754 w 4019413"/>
                <a:gd name="connsiteY31" fmla="*/ 483513 h 536141"/>
                <a:gd name="connsiteX32" fmla="*/ 269715 w 4019413"/>
                <a:gd name="connsiteY32" fmla="*/ 476935 h 536141"/>
                <a:gd name="connsiteX33" fmla="*/ 171039 w 4019413"/>
                <a:gd name="connsiteY33" fmla="*/ 467067 h 536141"/>
                <a:gd name="connsiteX34" fmla="*/ 131569 w 4019413"/>
                <a:gd name="connsiteY34" fmla="*/ 460489 h 536141"/>
                <a:gd name="connsiteX35" fmla="*/ 69074 w 4019413"/>
                <a:gd name="connsiteY35" fmla="*/ 447332 h 536141"/>
                <a:gd name="connsiteX36" fmla="*/ 36181 w 4019413"/>
                <a:gd name="connsiteY36" fmla="*/ 434175 h 536141"/>
                <a:gd name="connsiteX37" fmla="*/ 16446 w 4019413"/>
                <a:gd name="connsiteY37" fmla="*/ 417729 h 536141"/>
                <a:gd name="connsiteX38" fmla="*/ 6579 w 4019413"/>
                <a:gd name="connsiteY38" fmla="*/ 397994 h 536141"/>
                <a:gd name="connsiteX39" fmla="*/ 0 w 4019413"/>
                <a:gd name="connsiteY39" fmla="*/ 378259 h 536141"/>
                <a:gd name="connsiteX40" fmla="*/ 0 w 4019413"/>
                <a:gd name="connsiteY40" fmla="*/ 365102 h 536141"/>
                <a:gd name="connsiteX41" fmla="*/ 9868 w 4019413"/>
                <a:gd name="connsiteY41" fmla="*/ 351945 h 536141"/>
                <a:gd name="connsiteX42" fmla="*/ 36181 w 4019413"/>
                <a:gd name="connsiteY42" fmla="*/ 338788 h 536141"/>
                <a:gd name="connsiteX43" fmla="*/ 101966 w 4019413"/>
                <a:gd name="connsiteY43" fmla="*/ 315764 h 536141"/>
                <a:gd name="connsiteX44" fmla="*/ 203931 w 4019413"/>
                <a:gd name="connsiteY44" fmla="*/ 289450 h 536141"/>
                <a:gd name="connsiteX45" fmla="*/ 312475 w 4019413"/>
                <a:gd name="connsiteY45" fmla="*/ 273004 h 536141"/>
                <a:gd name="connsiteX46" fmla="*/ 427597 w 4019413"/>
                <a:gd name="connsiteY46" fmla="*/ 266426 h 536141"/>
                <a:gd name="connsiteX47" fmla="*/ 522984 w 4019413"/>
                <a:gd name="connsiteY47" fmla="*/ 259847 h 536141"/>
                <a:gd name="connsiteX48" fmla="*/ 677577 w 4019413"/>
                <a:gd name="connsiteY48" fmla="*/ 259847 h 536141"/>
                <a:gd name="connsiteX49" fmla="*/ 832170 w 4019413"/>
                <a:gd name="connsiteY49" fmla="*/ 263137 h 536141"/>
                <a:gd name="connsiteX50" fmla="*/ 1026233 w 4019413"/>
                <a:gd name="connsiteY50" fmla="*/ 240112 h 536141"/>
                <a:gd name="connsiteX51" fmla="*/ 1223586 w 4019413"/>
                <a:gd name="connsiteY51" fmla="*/ 236823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9413" h="536141">
                  <a:moveTo>
                    <a:pt x="1223586" y="236823"/>
                  </a:moveTo>
                  <a:lnTo>
                    <a:pt x="3180665" y="236823"/>
                  </a:lnTo>
                  <a:lnTo>
                    <a:pt x="3348415" y="217088"/>
                  </a:lnTo>
                  <a:lnTo>
                    <a:pt x="3572081" y="210509"/>
                  </a:lnTo>
                  <a:lnTo>
                    <a:pt x="3657600" y="203931"/>
                  </a:lnTo>
                  <a:lnTo>
                    <a:pt x="3736541" y="190774"/>
                  </a:lnTo>
                  <a:lnTo>
                    <a:pt x="3779301" y="177617"/>
                  </a:lnTo>
                  <a:lnTo>
                    <a:pt x="3805615" y="167749"/>
                  </a:lnTo>
                  <a:lnTo>
                    <a:pt x="3831928" y="154593"/>
                  </a:lnTo>
                  <a:lnTo>
                    <a:pt x="3861531" y="128279"/>
                  </a:lnTo>
                  <a:lnTo>
                    <a:pt x="3897712" y="95387"/>
                  </a:lnTo>
                  <a:lnTo>
                    <a:pt x="3930604" y="52627"/>
                  </a:lnTo>
                  <a:lnTo>
                    <a:pt x="3947051" y="23024"/>
                  </a:lnTo>
                  <a:lnTo>
                    <a:pt x="3963497" y="3289"/>
                  </a:lnTo>
                  <a:lnTo>
                    <a:pt x="3973364" y="0"/>
                  </a:lnTo>
                  <a:lnTo>
                    <a:pt x="3993099" y="6578"/>
                  </a:lnTo>
                  <a:lnTo>
                    <a:pt x="4002967" y="16446"/>
                  </a:lnTo>
                  <a:lnTo>
                    <a:pt x="4012835" y="49338"/>
                  </a:lnTo>
                  <a:lnTo>
                    <a:pt x="4019413" y="118411"/>
                  </a:lnTo>
                  <a:lnTo>
                    <a:pt x="4019413" y="174328"/>
                  </a:lnTo>
                  <a:lnTo>
                    <a:pt x="3973364" y="309185"/>
                  </a:lnTo>
                  <a:lnTo>
                    <a:pt x="3927315" y="440754"/>
                  </a:lnTo>
                  <a:lnTo>
                    <a:pt x="3904291" y="496670"/>
                  </a:lnTo>
                  <a:lnTo>
                    <a:pt x="3887845" y="513116"/>
                  </a:lnTo>
                  <a:lnTo>
                    <a:pt x="3864820" y="529562"/>
                  </a:lnTo>
                  <a:lnTo>
                    <a:pt x="3848374" y="536141"/>
                  </a:lnTo>
                  <a:lnTo>
                    <a:pt x="3818771" y="532852"/>
                  </a:lnTo>
                  <a:lnTo>
                    <a:pt x="3776012" y="519695"/>
                  </a:lnTo>
                  <a:lnTo>
                    <a:pt x="3749698" y="506538"/>
                  </a:lnTo>
                  <a:lnTo>
                    <a:pt x="3687203" y="493381"/>
                  </a:lnTo>
                  <a:lnTo>
                    <a:pt x="3558924" y="483513"/>
                  </a:lnTo>
                  <a:lnTo>
                    <a:pt x="440754" y="483513"/>
                  </a:lnTo>
                  <a:lnTo>
                    <a:pt x="269715" y="476935"/>
                  </a:lnTo>
                  <a:lnTo>
                    <a:pt x="171039" y="467067"/>
                  </a:lnTo>
                  <a:lnTo>
                    <a:pt x="131569" y="460489"/>
                  </a:lnTo>
                  <a:lnTo>
                    <a:pt x="69074" y="447332"/>
                  </a:lnTo>
                  <a:lnTo>
                    <a:pt x="36181" y="434175"/>
                  </a:lnTo>
                  <a:lnTo>
                    <a:pt x="16446" y="417729"/>
                  </a:lnTo>
                  <a:lnTo>
                    <a:pt x="6579" y="397994"/>
                  </a:lnTo>
                  <a:lnTo>
                    <a:pt x="0" y="378259"/>
                  </a:lnTo>
                  <a:lnTo>
                    <a:pt x="0" y="365102"/>
                  </a:lnTo>
                  <a:lnTo>
                    <a:pt x="9868" y="351945"/>
                  </a:lnTo>
                  <a:lnTo>
                    <a:pt x="36181" y="338788"/>
                  </a:lnTo>
                  <a:lnTo>
                    <a:pt x="101966" y="315764"/>
                  </a:lnTo>
                  <a:lnTo>
                    <a:pt x="203931" y="289450"/>
                  </a:lnTo>
                  <a:lnTo>
                    <a:pt x="312475" y="273004"/>
                  </a:lnTo>
                  <a:lnTo>
                    <a:pt x="427597" y="266426"/>
                  </a:lnTo>
                  <a:lnTo>
                    <a:pt x="522984" y="259847"/>
                  </a:lnTo>
                  <a:lnTo>
                    <a:pt x="677577" y="259847"/>
                  </a:lnTo>
                  <a:lnTo>
                    <a:pt x="832170" y="263137"/>
                  </a:lnTo>
                  <a:lnTo>
                    <a:pt x="1026233" y="240112"/>
                  </a:lnTo>
                  <a:lnTo>
                    <a:pt x="1223586" y="236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43F68089-FEEA-5841-B656-020B6C1D882E}"/>
                </a:ext>
              </a:extLst>
            </p:cNvPr>
            <p:cNvSpPr/>
            <p:nvPr/>
          </p:nvSpPr>
          <p:spPr>
            <a:xfrm>
              <a:off x="2628900" y="4535488"/>
              <a:ext cx="1008063" cy="739775"/>
            </a:xfrm>
            <a:custGeom>
              <a:avLst/>
              <a:gdLst>
                <a:gd name="connsiteX0" fmla="*/ 509588 w 1007269"/>
                <a:gd name="connsiteY0" fmla="*/ 531019 h 738188"/>
                <a:gd name="connsiteX1" fmla="*/ 619125 w 1007269"/>
                <a:gd name="connsiteY1" fmla="*/ 464344 h 738188"/>
                <a:gd name="connsiteX2" fmla="*/ 771525 w 1007269"/>
                <a:gd name="connsiteY2" fmla="*/ 357188 h 738188"/>
                <a:gd name="connsiteX3" fmla="*/ 821531 w 1007269"/>
                <a:gd name="connsiteY3" fmla="*/ 319088 h 738188"/>
                <a:gd name="connsiteX4" fmla="*/ 876300 w 1007269"/>
                <a:gd name="connsiteY4" fmla="*/ 302419 h 738188"/>
                <a:gd name="connsiteX5" fmla="*/ 938213 w 1007269"/>
                <a:gd name="connsiteY5" fmla="*/ 280988 h 738188"/>
                <a:gd name="connsiteX6" fmla="*/ 964406 w 1007269"/>
                <a:gd name="connsiteY6" fmla="*/ 273844 h 738188"/>
                <a:gd name="connsiteX7" fmla="*/ 1007269 w 1007269"/>
                <a:gd name="connsiteY7" fmla="*/ 261938 h 738188"/>
                <a:gd name="connsiteX8" fmla="*/ 685800 w 1007269"/>
                <a:gd name="connsiteY8" fmla="*/ 0 h 738188"/>
                <a:gd name="connsiteX9" fmla="*/ 685800 w 1007269"/>
                <a:gd name="connsiteY9" fmla="*/ 33338 h 738188"/>
                <a:gd name="connsiteX10" fmla="*/ 685800 w 1007269"/>
                <a:gd name="connsiteY10" fmla="*/ 66675 h 738188"/>
                <a:gd name="connsiteX11" fmla="*/ 685800 w 1007269"/>
                <a:gd name="connsiteY11" fmla="*/ 95250 h 738188"/>
                <a:gd name="connsiteX12" fmla="*/ 678656 w 1007269"/>
                <a:gd name="connsiteY12" fmla="*/ 128588 h 738188"/>
                <a:gd name="connsiteX13" fmla="*/ 671513 w 1007269"/>
                <a:gd name="connsiteY13" fmla="*/ 157163 h 738188"/>
                <a:gd name="connsiteX14" fmla="*/ 645319 w 1007269"/>
                <a:gd name="connsiteY14" fmla="*/ 204788 h 738188"/>
                <a:gd name="connsiteX15" fmla="*/ 611981 w 1007269"/>
                <a:gd name="connsiteY15" fmla="*/ 245269 h 738188"/>
                <a:gd name="connsiteX16" fmla="*/ 554831 w 1007269"/>
                <a:gd name="connsiteY16" fmla="*/ 300038 h 738188"/>
                <a:gd name="connsiteX17" fmla="*/ 471488 w 1007269"/>
                <a:gd name="connsiteY17" fmla="*/ 369094 h 738188"/>
                <a:gd name="connsiteX18" fmla="*/ 407194 w 1007269"/>
                <a:gd name="connsiteY18" fmla="*/ 409575 h 738188"/>
                <a:gd name="connsiteX19" fmla="*/ 357188 w 1007269"/>
                <a:gd name="connsiteY19" fmla="*/ 440532 h 738188"/>
                <a:gd name="connsiteX20" fmla="*/ 297656 w 1007269"/>
                <a:gd name="connsiteY20" fmla="*/ 469107 h 738188"/>
                <a:gd name="connsiteX21" fmla="*/ 221456 w 1007269"/>
                <a:gd name="connsiteY21" fmla="*/ 497682 h 738188"/>
                <a:gd name="connsiteX22" fmla="*/ 161925 w 1007269"/>
                <a:gd name="connsiteY22" fmla="*/ 514350 h 738188"/>
                <a:gd name="connsiteX23" fmla="*/ 109538 w 1007269"/>
                <a:gd name="connsiteY23" fmla="*/ 526257 h 738188"/>
                <a:gd name="connsiteX24" fmla="*/ 85725 w 1007269"/>
                <a:gd name="connsiteY24" fmla="*/ 531019 h 738188"/>
                <a:gd name="connsiteX25" fmla="*/ 71438 w 1007269"/>
                <a:gd name="connsiteY25" fmla="*/ 540544 h 738188"/>
                <a:gd name="connsiteX26" fmla="*/ 54769 w 1007269"/>
                <a:gd name="connsiteY26" fmla="*/ 557213 h 738188"/>
                <a:gd name="connsiteX27" fmla="*/ 40481 w 1007269"/>
                <a:gd name="connsiteY27" fmla="*/ 578644 h 738188"/>
                <a:gd name="connsiteX28" fmla="*/ 26194 w 1007269"/>
                <a:gd name="connsiteY28" fmla="*/ 626269 h 738188"/>
                <a:gd name="connsiteX29" fmla="*/ 0 w 1007269"/>
                <a:gd name="connsiteY29" fmla="*/ 738188 h 738188"/>
                <a:gd name="connsiteX30" fmla="*/ 195263 w 1007269"/>
                <a:gd name="connsiteY30" fmla="*/ 726282 h 738188"/>
                <a:gd name="connsiteX31" fmla="*/ 359569 w 1007269"/>
                <a:gd name="connsiteY31" fmla="*/ 623888 h 738188"/>
                <a:gd name="connsiteX32" fmla="*/ 509588 w 1007269"/>
                <a:gd name="connsiteY32" fmla="*/ 53101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7269" h="738188">
                  <a:moveTo>
                    <a:pt x="509588" y="531019"/>
                  </a:moveTo>
                  <a:lnTo>
                    <a:pt x="619125" y="464344"/>
                  </a:lnTo>
                  <a:lnTo>
                    <a:pt x="771525" y="357188"/>
                  </a:lnTo>
                  <a:lnTo>
                    <a:pt x="821531" y="319088"/>
                  </a:lnTo>
                  <a:lnTo>
                    <a:pt x="876300" y="302419"/>
                  </a:lnTo>
                  <a:lnTo>
                    <a:pt x="938213" y="280988"/>
                  </a:lnTo>
                  <a:lnTo>
                    <a:pt x="964406" y="273844"/>
                  </a:lnTo>
                  <a:lnTo>
                    <a:pt x="1007269" y="261938"/>
                  </a:lnTo>
                  <a:lnTo>
                    <a:pt x="685800" y="0"/>
                  </a:lnTo>
                  <a:lnTo>
                    <a:pt x="685800" y="33338"/>
                  </a:lnTo>
                  <a:lnTo>
                    <a:pt x="685800" y="66675"/>
                  </a:lnTo>
                  <a:lnTo>
                    <a:pt x="685800" y="95250"/>
                  </a:lnTo>
                  <a:lnTo>
                    <a:pt x="678656" y="128588"/>
                  </a:lnTo>
                  <a:lnTo>
                    <a:pt x="671513" y="157163"/>
                  </a:lnTo>
                  <a:lnTo>
                    <a:pt x="645319" y="204788"/>
                  </a:lnTo>
                  <a:lnTo>
                    <a:pt x="611981" y="245269"/>
                  </a:lnTo>
                  <a:lnTo>
                    <a:pt x="554831" y="300038"/>
                  </a:lnTo>
                  <a:lnTo>
                    <a:pt x="471488" y="369094"/>
                  </a:lnTo>
                  <a:lnTo>
                    <a:pt x="407194" y="409575"/>
                  </a:lnTo>
                  <a:lnTo>
                    <a:pt x="357188" y="440532"/>
                  </a:lnTo>
                  <a:lnTo>
                    <a:pt x="297656" y="469107"/>
                  </a:lnTo>
                  <a:lnTo>
                    <a:pt x="221456" y="497682"/>
                  </a:lnTo>
                  <a:lnTo>
                    <a:pt x="161925" y="514350"/>
                  </a:lnTo>
                  <a:lnTo>
                    <a:pt x="109538" y="526257"/>
                  </a:lnTo>
                  <a:lnTo>
                    <a:pt x="85725" y="531019"/>
                  </a:lnTo>
                  <a:lnTo>
                    <a:pt x="71438" y="540544"/>
                  </a:lnTo>
                  <a:lnTo>
                    <a:pt x="54769" y="557213"/>
                  </a:lnTo>
                  <a:lnTo>
                    <a:pt x="40481" y="578644"/>
                  </a:lnTo>
                  <a:lnTo>
                    <a:pt x="26194" y="626269"/>
                  </a:lnTo>
                  <a:lnTo>
                    <a:pt x="0" y="738188"/>
                  </a:lnTo>
                  <a:lnTo>
                    <a:pt x="195263" y="726282"/>
                  </a:lnTo>
                  <a:lnTo>
                    <a:pt x="359569" y="623888"/>
                  </a:lnTo>
                  <a:lnTo>
                    <a:pt x="50958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F0B3FBCF-14A1-A84B-9926-6693212C77EF}"/>
                </a:ext>
              </a:extLst>
            </p:cNvPr>
            <p:cNvSpPr/>
            <p:nvPr/>
          </p:nvSpPr>
          <p:spPr>
            <a:xfrm>
              <a:off x="2590800" y="5075238"/>
              <a:ext cx="4702175" cy="1036637"/>
            </a:xfrm>
            <a:custGeom>
              <a:avLst/>
              <a:gdLst>
                <a:gd name="connsiteX0" fmla="*/ 1802130 w 4701540"/>
                <a:gd name="connsiteY0" fmla="*/ 487680 h 1036320"/>
                <a:gd name="connsiteX1" fmla="*/ 2122170 w 4701540"/>
                <a:gd name="connsiteY1" fmla="*/ 567690 h 1036320"/>
                <a:gd name="connsiteX2" fmla="*/ 2415540 w 4701540"/>
                <a:gd name="connsiteY2" fmla="*/ 643890 h 1036320"/>
                <a:gd name="connsiteX3" fmla="*/ 2743200 w 4701540"/>
                <a:gd name="connsiteY3" fmla="*/ 731520 h 1036320"/>
                <a:gd name="connsiteX4" fmla="*/ 3017520 w 4701540"/>
                <a:gd name="connsiteY4" fmla="*/ 807720 h 1036320"/>
                <a:gd name="connsiteX5" fmla="*/ 3230880 w 4701540"/>
                <a:gd name="connsiteY5" fmla="*/ 864870 h 1036320"/>
                <a:gd name="connsiteX6" fmla="*/ 3501390 w 4701540"/>
                <a:gd name="connsiteY6" fmla="*/ 933450 h 1036320"/>
                <a:gd name="connsiteX7" fmla="*/ 3672840 w 4701540"/>
                <a:gd name="connsiteY7" fmla="*/ 975360 h 1036320"/>
                <a:gd name="connsiteX8" fmla="*/ 3897630 w 4701540"/>
                <a:gd name="connsiteY8" fmla="*/ 1017270 h 1036320"/>
                <a:gd name="connsiteX9" fmla="*/ 4000500 w 4701540"/>
                <a:gd name="connsiteY9" fmla="*/ 1036320 h 1036320"/>
                <a:gd name="connsiteX10" fmla="*/ 4061460 w 4701540"/>
                <a:gd name="connsiteY10" fmla="*/ 1009650 h 1036320"/>
                <a:gd name="connsiteX11" fmla="*/ 4232910 w 4701540"/>
                <a:gd name="connsiteY11" fmla="*/ 944880 h 1036320"/>
                <a:gd name="connsiteX12" fmla="*/ 4461510 w 4701540"/>
                <a:gd name="connsiteY12" fmla="*/ 853440 h 1036320"/>
                <a:gd name="connsiteX13" fmla="*/ 4606290 w 4701540"/>
                <a:gd name="connsiteY13" fmla="*/ 796290 h 1036320"/>
                <a:gd name="connsiteX14" fmla="*/ 4674870 w 4701540"/>
                <a:gd name="connsiteY14" fmla="*/ 765810 h 1036320"/>
                <a:gd name="connsiteX15" fmla="*/ 4697730 w 4701540"/>
                <a:gd name="connsiteY15" fmla="*/ 742950 h 1036320"/>
                <a:gd name="connsiteX16" fmla="*/ 4701540 w 4701540"/>
                <a:gd name="connsiteY16" fmla="*/ 731520 h 1036320"/>
                <a:gd name="connsiteX17" fmla="*/ 4701540 w 4701540"/>
                <a:gd name="connsiteY17" fmla="*/ 720090 h 1036320"/>
                <a:gd name="connsiteX18" fmla="*/ 4697730 w 4701540"/>
                <a:gd name="connsiteY18" fmla="*/ 712470 h 1036320"/>
                <a:gd name="connsiteX19" fmla="*/ 4671060 w 4701540"/>
                <a:gd name="connsiteY19" fmla="*/ 701040 h 1036320"/>
                <a:gd name="connsiteX20" fmla="*/ 4602480 w 4701540"/>
                <a:gd name="connsiteY20" fmla="*/ 701040 h 1036320"/>
                <a:gd name="connsiteX21" fmla="*/ 4461510 w 4701540"/>
                <a:gd name="connsiteY21" fmla="*/ 693420 h 1036320"/>
                <a:gd name="connsiteX22" fmla="*/ 4347210 w 4701540"/>
                <a:gd name="connsiteY22" fmla="*/ 689610 h 1036320"/>
                <a:gd name="connsiteX23" fmla="*/ 4175760 w 4701540"/>
                <a:gd name="connsiteY23" fmla="*/ 678180 h 1036320"/>
                <a:gd name="connsiteX24" fmla="*/ 3977640 w 4701540"/>
                <a:gd name="connsiteY24" fmla="*/ 662940 h 1036320"/>
                <a:gd name="connsiteX25" fmla="*/ 3726180 w 4701540"/>
                <a:gd name="connsiteY25" fmla="*/ 636270 h 1036320"/>
                <a:gd name="connsiteX26" fmla="*/ 3467100 w 4701540"/>
                <a:gd name="connsiteY26" fmla="*/ 601980 h 1036320"/>
                <a:gd name="connsiteX27" fmla="*/ 3208020 w 4701540"/>
                <a:gd name="connsiteY27" fmla="*/ 552450 h 1036320"/>
                <a:gd name="connsiteX28" fmla="*/ 2716530 w 4701540"/>
                <a:gd name="connsiteY28" fmla="*/ 453390 h 1036320"/>
                <a:gd name="connsiteX29" fmla="*/ 2312670 w 4701540"/>
                <a:gd name="connsiteY29" fmla="*/ 381000 h 1036320"/>
                <a:gd name="connsiteX30" fmla="*/ 1977390 w 4701540"/>
                <a:gd name="connsiteY30" fmla="*/ 320040 h 1036320"/>
                <a:gd name="connsiteX31" fmla="*/ 1645920 w 4701540"/>
                <a:gd name="connsiteY31" fmla="*/ 266700 h 1036320"/>
                <a:gd name="connsiteX32" fmla="*/ 1291590 w 4701540"/>
                <a:gd name="connsiteY32" fmla="*/ 224790 h 1036320"/>
                <a:gd name="connsiteX33" fmla="*/ 1013460 w 4701540"/>
                <a:gd name="connsiteY33" fmla="*/ 194310 h 1036320"/>
                <a:gd name="connsiteX34" fmla="*/ 586740 w 4701540"/>
                <a:gd name="connsiteY34" fmla="*/ 156210 h 1036320"/>
                <a:gd name="connsiteX35" fmla="*/ 381000 w 4701540"/>
                <a:gd name="connsiteY35" fmla="*/ 140970 h 1036320"/>
                <a:gd name="connsiteX36" fmla="*/ 346710 w 4701540"/>
                <a:gd name="connsiteY36" fmla="*/ 137160 h 1036320"/>
                <a:gd name="connsiteX37" fmla="*/ 316230 w 4701540"/>
                <a:gd name="connsiteY37" fmla="*/ 110490 h 1036320"/>
                <a:gd name="connsiteX38" fmla="*/ 118110 w 4701540"/>
                <a:gd name="connsiteY38" fmla="*/ 0 h 1036320"/>
                <a:gd name="connsiteX39" fmla="*/ 64770 w 4701540"/>
                <a:gd name="connsiteY39" fmla="*/ 91440 h 1036320"/>
                <a:gd name="connsiteX40" fmla="*/ 38100 w 4701540"/>
                <a:gd name="connsiteY40" fmla="*/ 198120 h 1036320"/>
                <a:gd name="connsiteX41" fmla="*/ 19050 w 4701540"/>
                <a:gd name="connsiteY41" fmla="*/ 266700 h 1036320"/>
                <a:gd name="connsiteX42" fmla="*/ 3810 w 4701540"/>
                <a:gd name="connsiteY42" fmla="*/ 308610 h 1036320"/>
                <a:gd name="connsiteX43" fmla="*/ 0 w 4701540"/>
                <a:gd name="connsiteY43" fmla="*/ 342900 h 1036320"/>
                <a:gd name="connsiteX44" fmla="*/ 0 w 4701540"/>
                <a:gd name="connsiteY44" fmla="*/ 365760 h 1036320"/>
                <a:gd name="connsiteX45" fmla="*/ 11430 w 4701540"/>
                <a:gd name="connsiteY45" fmla="*/ 388620 h 1036320"/>
                <a:gd name="connsiteX46" fmla="*/ 26670 w 4701540"/>
                <a:gd name="connsiteY46" fmla="*/ 396240 h 1036320"/>
                <a:gd name="connsiteX47" fmla="*/ 49530 w 4701540"/>
                <a:gd name="connsiteY47" fmla="*/ 400050 h 1036320"/>
                <a:gd name="connsiteX48" fmla="*/ 87630 w 4701540"/>
                <a:gd name="connsiteY48" fmla="*/ 396240 h 1036320"/>
                <a:gd name="connsiteX49" fmla="*/ 125730 w 4701540"/>
                <a:gd name="connsiteY49" fmla="*/ 384810 h 1036320"/>
                <a:gd name="connsiteX50" fmla="*/ 194310 w 4701540"/>
                <a:gd name="connsiteY50" fmla="*/ 350520 h 1036320"/>
                <a:gd name="connsiteX51" fmla="*/ 243840 w 4701540"/>
                <a:gd name="connsiteY51" fmla="*/ 331470 h 1036320"/>
                <a:gd name="connsiteX52" fmla="*/ 411480 w 4701540"/>
                <a:gd name="connsiteY52" fmla="*/ 308610 h 1036320"/>
                <a:gd name="connsiteX53" fmla="*/ 529590 w 4701540"/>
                <a:gd name="connsiteY53" fmla="*/ 300990 h 1036320"/>
                <a:gd name="connsiteX54" fmla="*/ 670560 w 4701540"/>
                <a:gd name="connsiteY54" fmla="*/ 297180 h 1036320"/>
                <a:gd name="connsiteX55" fmla="*/ 792480 w 4701540"/>
                <a:gd name="connsiteY55" fmla="*/ 300990 h 1036320"/>
                <a:gd name="connsiteX56" fmla="*/ 1009650 w 4701540"/>
                <a:gd name="connsiteY56" fmla="*/ 323850 h 1036320"/>
                <a:gd name="connsiteX57" fmla="*/ 1215390 w 4701540"/>
                <a:gd name="connsiteY57" fmla="*/ 358140 h 1036320"/>
                <a:gd name="connsiteX58" fmla="*/ 1398270 w 4701540"/>
                <a:gd name="connsiteY58" fmla="*/ 392430 h 1036320"/>
                <a:gd name="connsiteX59" fmla="*/ 1664970 w 4701540"/>
                <a:gd name="connsiteY59" fmla="*/ 449580 h 1036320"/>
                <a:gd name="connsiteX60" fmla="*/ 1802130 w 4701540"/>
                <a:gd name="connsiteY60" fmla="*/ 487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01540" h="1036320">
                  <a:moveTo>
                    <a:pt x="1802130" y="487680"/>
                  </a:moveTo>
                  <a:lnTo>
                    <a:pt x="2122170" y="567690"/>
                  </a:lnTo>
                  <a:lnTo>
                    <a:pt x="2415540" y="643890"/>
                  </a:lnTo>
                  <a:lnTo>
                    <a:pt x="2743200" y="731520"/>
                  </a:lnTo>
                  <a:lnTo>
                    <a:pt x="3017520" y="807720"/>
                  </a:lnTo>
                  <a:lnTo>
                    <a:pt x="3230880" y="864870"/>
                  </a:lnTo>
                  <a:lnTo>
                    <a:pt x="3501390" y="933450"/>
                  </a:lnTo>
                  <a:lnTo>
                    <a:pt x="3672840" y="975360"/>
                  </a:lnTo>
                  <a:lnTo>
                    <a:pt x="3897630" y="1017270"/>
                  </a:lnTo>
                  <a:lnTo>
                    <a:pt x="4000500" y="1036320"/>
                  </a:lnTo>
                  <a:lnTo>
                    <a:pt x="4061460" y="1009650"/>
                  </a:lnTo>
                  <a:lnTo>
                    <a:pt x="4232910" y="944880"/>
                  </a:lnTo>
                  <a:lnTo>
                    <a:pt x="4461510" y="853440"/>
                  </a:lnTo>
                  <a:lnTo>
                    <a:pt x="4606290" y="796290"/>
                  </a:lnTo>
                  <a:lnTo>
                    <a:pt x="4674870" y="765810"/>
                  </a:lnTo>
                  <a:lnTo>
                    <a:pt x="4697730" y="742950"/>
                  </a:lnTo>
                  <a:lnTo>
                    <a:pt x="4701540" y="731520"/>
                  </a:lnTo>
                  <a:lnTo>
                    <a:pt x="4701540" y="720090"/>
                  </a:lnTo>
                  <a:lnTo>
                    <a:pt x="4697730" y="712470"/>
                  </a:lnTo>
                  <a:lnTo>
                    <a:pt x="4671060" y="701040"/>
                  </a:lnTo>
                  <a:lnTo>
                    <a:pt x="4602480" y="701040"/>
                  </a:lnTo>
                  <a:lnTo>
                    <a:pt x="4461510" y="693420"/>
                  </a:lnTo>
                  <a:lnTo>
                    <a:pt x="4347210" y="689610"/>
                  </a:lnTo>
                  <a:lnTo>
                    <a:pt x="4175760" y="678180"/>
                  </a:lnTo>
                  <a:lnTo>
                    <a:pt x="3977640" y="662940"/>
                  </a:lnTo>
                  <a:lnTo>
                    <a:pt x="3726180" y="636270"/>
                  </a:lnTo>
                  <a:lnTo>
                    <a:pt x="3467100" y="601980"/>
                  </a:lnTo>
                  <a:lnTo>
                    <a:pt x="3208020" y="552450"/>
                  </a:lnTo>
                  <a:lnTo>
                    <a:pt x="2716530" y="453390"/>
                  </a:lnTo>
                  <a:lnTo>
                    <a:pt x="2312670" y="381000"/>
                  </a:lnTo>
                  <a:lnTo>
                    <a:pt x="1977390" y="320040"/>
                  </a:lnTo>
                  <a:lnTo>
                    <a:pt x="1645920" y="266700"/>
                  </a:lnTo>
                  <a:lnTo>
                    <a:pt x="1291590" y="224790"/>
                  </a:lnTo>
                  <a:lnTo>
                    <a:pt x="1013460" y="194310"/>
                  </a:lnTo>
                  <a:lnTo>
                    <a:pt x="586740" y="156210"/>
                  </a:lnTo>
                  <a:lnTo>
                    <a:pt x="381000" y="140970"/>
                  </a:lnTo>
                  <a:lnTo>
                    <a:pt x="346710" y="137160"/>
                  </a:lnTo>
                  <a:lnTo>
                    <a:pt x="316230" y="110490"/>
                  </a:lnTo>
                  <a:lnTo>
                    <a:pt x="118110" y="0"/>
                  </a:lnTo>
                  <a:lnTo>
                    <a:pt x="64770" y="91440"/>
                  </a:lnTo>
                  <a:lnTo>
                    <a:pt x="38100" y="198120"/>
                  </a:lnTo>
                  <a:lnTo>
                    <a:pt x="19050" y="266700"/>
                  </a:lnTo>
                  <a:lnTo>
                    <a:pt x="3810" y="308610"/>
                  </a:lnTo>
                  <a:lnTo>
                    <a:pt x="0" y="342900"/>
                  </a:lnTo>
                  <a:lnTo>
                    <a:pt x="0" y="365760"/>
                  </a:lnTo>
                  <a:lnTo>
                    <a:pt x="11430" y="388620"/>
                  </a:lnTo>
                  <a:lnTo>
                    <a:pt x="26670" y="396240"/>
                  </a:lnTo>
                  <a:lnTo>
                    <a:pt x="49530" y="400050"/>
                  </a:lnTo>
                  <a:lnTo>
                    <a:pt x="87630" y="396240"/>
                  </a:lnTo>
                  <a:lnTo>
                    <a:pt x="125730" y="384810"/>
                  </a:lnTo>
                  <a:lnTo>
                    <a:pt x="194310" y="350520"/>
                  </a:lnTo>
                  <a:lnTo>
                    <a:pt x="243840" y="331470"/>
                  </a:lnTo>
                  <a:lnTo>
                    <a:pt x="411480" y="308610"/>
                  </a:lnTo>
                  <a:lnTo>
                    <a:pt x="529590" y="300990"/>
                  </a:lnTo>
                  <a:lnTo>
                    <a:pt x="670560" y="297180"/>
                  </a:lnTo>
                  <a:lnTo>
                    <a:pt x="792480" y="300990"/>
                  </a:lnTo>
                  <a:lnTo>
                    <a:pt x="1009650" y="323850"/>
                  </a:lnTo>
                  <a:lnTo>
                    <a:pt x="1215390" y="358140"/>
                  </a:lnTo>
                  <a:lnTo>
                    <a:pt x="1398270" y="392430"/>
                  </a:lnTo>
                  <a:lnTo>
                    <a:pt x="1664970" y="449580"/>
                  </a:lnTo>
                  <a:lnTo>
                    <a:pt x="1802130" y="4876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4571229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699181D-0E45-384D-A191-EA2AC7C53431}"/>
              </a:ext>
            </a:extLst>
          </p:cNvPr>
          <p:cNvSpPr/>
          <p:nvPr/>
        </p:nvSpPr>
        <p:spPr>
          <a:xfrm>
            <a:off x="3228975" y="1458913"/>
            <a:ext cx="904875" cy="1768475"/>
          </a:xfrm>
          <a:custGeom>
            <a:avLst/>
            <a:gdLst>
              <a:gd name="connsiteX0" fmla="*/ 733425 w 904875"/>
              <a:gd name="connsiteY0" fmla="*/ 633413 h 1766888"/>
              <a:gd name="connsiteX1" fmla="*/ 778669 w 904875"/>
              <a:gd name="connsiteY1" fmla="*/ 516732 h 1766888"/>
              <a:gd name="connsiteX2" fmla="*/ 816769 w 904875"/>
              <a:gd name="connsiteY2" fmla="*/ 421482 h 1766888"/>
              <a:gd name="connsiteX3" fmla="*/ 826294 w 904875"/>
              <a:gd name="connsiteY3" fmla="*/ 404813 h 1766888"/>
              <a:gd name="connsiteX4" fmla="*/ 852488 w 904875"/>
              <a:gd name="connsiteY4" fmla="*/ 383382 h 1766888"/>
              <a:gd name="connsiteX5" fmla="*/ 881063 w 904875"/>
              <a:gd name="connsiteY5" fmla="*/ 350044 h 1766888"/>
              <a:gd name="connsiteX6" fmla="*/ 897731 w 904875"/>
              <a:gd name="connsiteY6" fmla="*/ 323850 h 1766888"/>
              <a:gd name="connsiteX7" fmla="*/ 904875 w 904875"/>
              <a:gd name="connsiteY7" fmla="*/ 292894 h 1766888"/>
              <a:gd name="connsiteX8" fmla="*/ 904875 w 904875"/>
              <a:gd name="connsiteY8" fmla="*/ 276225 h 1766888"/>
              <a:gd name="connsiteX9" fmla="*/ 888206 w 904875"/>
              <a:gd name="connsiteY9" fmla="*/ 242888 h 1766888"/>
              <a:gd name="connsiteX10" fmla="*/ 862013 w 904875"/>
              <a:gd name="connsiteY10" fmla="*/ 202407 h 1766888"/>
              <a:gd name="connsiteX11" fmla="*/ 826294 w 904875"/>
              <a:gd name="connsiteY11" fmla="*/ 159544 h 1766888"/>
              <a:gd name="connsiteX12" fmla="*/ 785813 w 904875"/>
              <a:gd name="connsiteY12" fmla="*/ 126207 h 1766888"/>
              <a:gd name="connsiteX13" fmla="*/ 733425 w 904875"/>
              <a:gd name="connsiteY13" fmla="*/ 88107 h 1766888"/>
              <a:gd name="connsiteX14" fmla="*/ 683419 w 904875"/>
              <a:gd name="connsiteY14" fmla="*/ 59532 h 1766888"/>
              <a:gd name="connsiteX15" fmla="*/ 626269 w 904875"/>
              <a:gd name="connsiteY15" fmla="*/ 26194 h 1766888"/>
              <a:gd name="connsiteX16" fmla="*/ 590550 w 904875"/>
              <a:gd name="connsiteY16" fmla="*/ 9525 h 1766888"/>
              <a:gd name="connsiteX17" fmla="*/ 550069 w 904875"/>
              <a:gd name="connsiteY17" fmla="*/ 0 h 1766888"/>
              <a:gd name="connsiteX18" fmla="*/ 511969 w 904875"/>
              <a:gd name="connsiteY18" fmla="*/ 0 h 1766888"/>
              <a:gd name="connsiteX19" fmla="*/ 483394 w 904875"/>
              <a:gd name="connsiteY19" fmla="*/ 4763 h 1766888"/>
              <a:gd name="connsiteX20" fmla="*/ 466725 w 904875"/>
              <a:gd name="connsiteY20" fmla="*/ 11907 h 1766888"/>
              <a:gd name="connsiteX21" fmla="*/ 464344 w 904875"/>
              <a:gd name="connsiteY21" fmla="*/ 21432 h 1766888"/>
              <a:gd name="connsiteX22" fmla="*/ 471488 w 904875"/>
              <a:gd name="connsiteY22" fmla="*/ 35719 h 1766888"/>
              <a:gd name="connsiteX23" fmla="*/ 488156 w 904875"/>
              <a:gd name="connsiteY23" fmla="*/ 57150 h 1766888"/>
              <a:gd name="connsiteX24" fmla="*/ 523875 w 904875"/>
              <a:gd name="connsiteY24" fmla="*/ 85725 h 1766888"/>
              <a:gd name="connsiteX25" fmla="*/ 542925 w 904875"/>
              <a:gd name="connsiteY25" fmla="*/ 102394 h 1766888"/>
              <a:gd name="connsiteX26" fmla="*/ 554831 w 904875"/>
              <a:gd name="connsiteY26" fmla="*/ 119063 h 1766888"/>
              <a:gd name="connsiteX27" fmla="*/ 566738 w 904875"/>
              <a:gd name="connsiteY27" fmla="*/ 142875 h 1766888"/>
              <a:gd name="connsiteX28" fmla="*/ 576263 w 904875"/>
              <a:gd name="connsiteY28" fmla="*/ 166688 h 1766888"/>
              <a:gd name="connsiteX29" fmla="*/ 581025 w 904875"/>
              <a:gd name="connsiteY29" fmla="*/ 195263 h 1766888"/>
              <a:gd name="connsiteX30" fmla="*/ 578644 w 904875"/>
              <a:gd name="connsiteY30" fmla="*/ 238125 h 1766888"/>
              <a:gd name="connsiteX31" fmla="*/ 573881 w 904875"/>
              <a:gd name="connsiteY31" fmla="*/ 283369 h 1766888"/>
              <a:gd name="connsiteX32" fmla="*/ 552450 w 904875"/>
              <a:gd name="connsiteY32" fmla="*/ 381000 h 1766888"/>
              <a:gd name="connsiteX33" fmla="*/ 514350 w 904875"/>
              <a:gd name="connsiteY33" fmla="*/ 526257 h 1766888"/>
              <a:gd name="connsiteX34" fmla="*/ 450056 w 904875"/>
              <a:gd name="connsiteY34" fmla="*/ 719138 h 1766888"/>
              <a:gd name="connsiteX35" fmla="*/ 402431 w 904875"/>
              <a:gd name="connsiteY35" fmla="*/ 869157 h 1766888"/>
              <a:gd name="connsiteX36" fmla="*/ 354806 w 904875"/>
              <a:gd name="connsiteY36" fmla="*/ 1023938 h 1766888"/>
              <a:gd name="connsiteX37" fmla="*/ 323850 w 904875"/>
              <a:gd name="connsiteY37" fmla="*/ 1128713 h 1766888"/>
              <a:gd name="connsiteX38" fmla="*/ 200025 w 904875"/>
              <a:gd name="connsiteY38" fmla="*/ 1385888 h 1766888"/>
              <a:gd name="connsiteX39" fmla="*/ 147638 w 904875"/>
              <a:gd name="connsiteY39" fmla="*/ 1476375 h 1766888"/>
              <a:gd name="connsiteX40" fmla="*/ 109538 w 904875"/>
              <a:gd name="connsiteY40" fmla="*/ 1531144 h 1766888"/>
              <a:gd name="connsiteX41" fmla="*/ 69056 w 904875"/>
              <a:gd name="connsiteY41" fmla="*/ 1581150 h 1766888"/>
              <a:gd name="connsiteX42" fmla="*/ 45244 w 904875"/>
              <a:gd name="connsiteY42" fmla="*/ 1607344 h 1766888"/>
              <a:gd name="connsiteX43" fmla="*/ 19050 w 904875"/>
              <a:gd name="connsiteY43" fmla="*/ 1631157 h 1766888"/>
              <a:gd name="connsiteX44" fmla="*/ 7144 w 904875"/>
              <a:gd name="connsiteY44" fmla="*/ 1664494 h 1766888"/>
              <a:gd name="connsiteX45" fmla="*/ 0 w 904875"/>
              <a:gd name="connsiteY45" fmla="*/ 1704975 h 1766888"/>
              <a:gd name="connsiteX46" fmla="*/ 2381 w 904875"/>
              <a:gd name="connsiteY46" fmla="*/ 1738313 h 1766888"/>
              <a:gd name="connsiteX47" fmla="*/ 9525 w 904875"/>
              <a:gd name="connsiteY47" fmla="*/ 1754982 h 1766888"/>
              <a:gd name="connsiteX48" fmla="*/ 19050 w 904875"/>
              <a:gd name="connsiteY48" fmla="*/ 1762125 h 1766888"/>
              <a:gd name="connsiteX49" fmla="*/ 35719 w 904875"/>
              <a:gd name="connsiteY49" fmla="*/ 1766888 h 1766888"/>
              <a:gd name="connsiteX50" fmla="*/ 73819 w 904875"/>
              <a:gd name="connsiteY50" fmla="*/ 1764507 h 1766888"/>
              <a:gd name="connsiteX51" fmla="*/ 116681 w 904875"/>
              <a:gd name="connsiteY51" fmla="*/ 1750219 h 1766888"/>
              <a:gd name="connsiteX52" fmla="*/ 211931 w 904875"/>
              <a:gd name="connsiteY52" fmla="*/ 1671638 h 1766888"/>
              <a:gd name="connsiteX53" fmla="*/ 283369 w 904875"/>
              <a:gd name="connsiteY53" fmla="*/ 1583532 h 1766888"/>
              <a:gd name="connsiteX54" fmla="*/ 347663 w 904875"/>
              <a:gd name="connsiteY54" fmla="*/ 1493044 h 1766888"/>
              <a:gd name="connsiteX55" fmla="*/ 404813 w 904875"/>
              <a:gd name="connsiteY55" fmla="*/ 1397794 h 1766888"/>
              <a:gd name="connsiteX56" fmla="*/ 445294 w 904875"/>
              <a:gd name="connsiteY56" fmla="*/ 1323975 h 1766888"/>
              <a:gd name="connsiteX57" fmla="*/ 483394 w 904875"/>
              <a:gd name="connsiteY57" fmla="*/ 1245394 h 1766888"/>
              <a:gd name="connsiteX58" fmla="*/ 604838 w 904875"/>
              <a:gd name="connsiteY58" fmla="*/ 966788 h 1766888"/>
              <a:gd name="connsiteX59" fmla="*/ 697706 w 904875"/>
              <a:gd name="connsiteY59" fmla="*/ 726282 h 1766888"/>
              <a:gd name="connsiteX60" fmla="*/ 733425 w 904875"/>
              <a:gd name="connsiteY60" fmla="*/ 633413 h 1766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904875" h="1766888">
                <a:moveTo>
                  <a:pt x="733425" y="633413"/>
                </a:moveTo>
                <a:lnTo>
                  <a:pt x="778669" y="516732"/>
                </a:lnTo>
                <a:lnTo>
                  <a:pt x="816769" y="421482"/>
                </a:lnTo>
                <a:lnTo>
                  <a:pt x="826294" y="404813"/>
                </a:lnTo>
                <a:lnTo>
                  <a:pt x="852488" y="383382"/>
                </a:lnTo>
                <a:lnTo>
                  <a:pt x="881063" y="350044"/>
                </a:lnTo>
                <a:lnTo>
                  <a:pt x="897731" y="323850"/>
                </a:lnTo>
                <a:lnTo>
                  <a:pt x="904875" y="292894"/>
                </a:lnTo>
                <a:lnTo>
                  <a:pt x="904875" y="276225"/>
                </a:lnTo>
                <a:lnTo>
                  <a:pt x="888206" y="242888"/>
                </a:lnTo>
                <a:lnTo>
                  <a:pt x="862013" y="202407"/>
                </a:lnTo>
                <a:lnTo>
                  <a:pt x="826294" y="159544"/>
                </a:lnTo>
                <a:lnTo>
                  <a:pt x="785813" y="126207"/>
                </a:lnTo>
                <a:lnTo>
                  <a:pt x="733425" y="88107"/>
                </a:lnTo>
                <a:lnTo>
                  <a:pt x="683419" y="59532"/>
                </a:lnTo>
                <a:lnTo>
                  <a:pt x="626269" y="26194"/>
                </a:lnTo>
                <a:lnTo>
                  <a:pt x="590550" y="9525"/>
                </a:lnTo>
                <a:lnTo>
                  <a:pt x="550069" y="0"/>
                </a:lnTo>
                <a:lnTo>
                  <a:pt x="511969" y="0"/>
                </a:lnTo>
                <a:lnTo>
                  <a:pt x="483394" y="4763"/>
                </a:lnTo>
                <a:lnTo>
                  <a:pt x="466725" y="11907"/>
                </a:lnTo>
                <a:lnTo>
                  <a:pt x="464344" y="21432"/>
                </a:lnTo>
                <a:lnTo>
                  <a:pt x="471488" y="35719"/>
                </a:lnTo>
                <a:lnTo>
                  <a:pt x="488156" y="57150"/>
                </a:lnTo>
                <a:lnTo>
                  <a:pt x="523875" y="85725"/>
                </a:lnTo>
                <a:lnTo>
                  <a:pt x="542925" y="102394"/>
                </a:lnTo>
                <a:lnTo>
                  <a:pt x="554831" y="119063"/>
                </a:lnTo>
                <a:lnTo>
                  <a:pt x="566738" y="142875"/>
                </a:lnTo>
                <a:lnTo>
                  <a:pt x="576263" y="166688"/>
                </a:lnTo>
                <a:lnTo>
                  <a:pt x="581025" y="195263"/>
                </a:lnTo>
                <a:lnTo>
                  <a:pt x="578644" y="238125"/>
                </a:lnTo>
                <a:lnTo>
                  <a:pt x="573881" y="283369"/>
                </a:lnTo>
                <a:lnTo>
                  <a:pt x="552450" y="381000"/>
                </a:lnTo>
                <a:lnTo>
                  <a:pt x="514350" y="526257"/>
                </a:lnTo>
                <a:lnTo>
                  <a:pt x="450056" y="719138"/>
                </a:lnTo>
                <a:lnTo>
                  <a:pt x="402431" y="869157"/>
                </a:lnTo>
                <a:lnTo>
                  <a:pt x="354806" y="1023938"/>
                </a:lnTo>
                <a:lnTo>
                  <a:pt x="323850" y="1128713"/>
                </a:lnTo>
                <a:lnTo>
                  <a:pt x="200025" y="1385888"/>
                </a:lnTo>
                <a:lnTo>
                  <a:pt x="147638" y="1476375"/>
                </a:lnTo>
                <a:lnTo>
                  <a:pt x="109538" y="1531144"/>
                </a:lnTo>
                <a:lnTo>
                  <a:pt x="69056" y="1581150"/>
                </a:lnTo>
                <a:lnTo>
                  <a:pt x="45244" y="1607344"/>
                </a:lnTo>
                <a:lnTo>
                  <a:pt x="19050" y="1631157"/>
                </a:lnTo>
                <a:lnTo>
                  <a:pt x="7144" y="1664494"/>
                </a:lnTo>
                <a:lnTo>
                  <a:pt x="0" y="1704975"/>
                </a:lnTo>
                <a:lnTo>
                  <a:pt x="2381" y="1738313"/>
                </a:lnTo>
                <a:lnTo>
                  <a:pt x="9525" y="1754982"/>
                </a:lnTo>
                <a:lnTo>
                  <a:pt x="19050" y="1762125"/>
                </a:lnTo>
                <a:lnTo>
                  <a:pt x="35719" y="1766888"/>
                </a:lnTo>
                <a:lnTo>
                  <a:pt x="73819" y="1764507"/>
                </a:lnTo>
                <a:lnTo>
                  <a:pt x="116681" y="1750219"/>
                </a:lnTo>
                <a:lnTo>
                  <a:pt x="211931" y="1671638"/>
                </a:lnTo>
                <a:lnTo>
                  <a:pt x="283369" y="1583532"/>
                </a:lnTo>
                <a:lnTo>
                  <a:pt x="347663" y="1493044"/>
                </a:lnTo>
                <a:lnTo>
                  <a:pt x="404813" y="1397794"/>
                </a:lnTo>
                <a:lnTo>
                  <a:pt x="445294" y="1323975"/>
                </a:lnTo>
                <a:lnTo>
                  <a:pt x="483394" y="1245394"/>
                </a:lnTo>
                <a:lnTo>
                  <a:pt x="604838" y="966788"/>
                </a:lnTo>
                <a:lnTo>
                  <a:pt x="697706" y="726282"/>
                </a:lnTo>
                <a:lnTo>
                  <a:pt x="733425" y="633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4F378723-CAB9-724D-99DE-E60235ACAA1B}"/>
              </a:ext>
            </a:extLst>
          </p:cNvPr>
          <p:cNvSpPr/>
          <p:nvPr/>
        </p:nvSpPr>
        <p:spPr>
          <a:xfrm>
            <a:off x="5005388" y="1781175"/>
            <a:ext cx="1793875" cy="420688"/>
          </a:xfrm>
          <a:custGeom>
            <a:avLst/>
            <a:gdLst>
              <a:gd name="connsiteX0" fmla="*/ 879327 w 1793727"/>
              <a:gd name="connsiteY0" fmla="*/ 288099 h 420875"/>
              <a:gd name="connsiteX1" fmla="*/ 1009597 w 1793727"/>
              <a:gd name="connsiteY1" fmla="*/ 265552 h 420875"/>
              <a:gd name="connsiteX2" fmla="*/ 1147384 w 1793727"/>
              <a:gd name="connsiteY2" fmla="*/ 245510 h 420875"/>
              <a:gd name="connsiteX3" fmla="*/ 1275149 w 1793727"/>
              <a:gd name="connsiteY3" fmla="*/ 230479 h 420875"/>
              <a:gd name="connsiteX4" fmla="*/ 1332769 w 1793727"/>
              <a:gd name="connsiteY4" fmla="*/ 225469 h 420875"/>
              <a:gd name="connsiteX5" fmla="*/ 1357821 w 1793727"/>
              <a:gd name="connsiteY5" fmla="*/ 225469 h 420875"/>
              <a:gd name="connsiteX6" fmla="*/ 1385378 w 1793727"/>
              <a:gd name="connsiteY6" fmla="*/ 230479 h 420875"/>
              <a:gd name="connsiteX7" fmla="*/ 1402915 w 1793727"/>
              <a:gd name="connsiteY7" fmla="*/ 237995 h 420875"/>
              <a:gd name="connsiteX8" fmla="*/ 1698529 w 1793727"/>
              <a:gd name="connsiteY8" fmla="*/ 380791 h 420875"/>
              <a:gd name="connsiteX9" fmla="*/ 1743623 w 1793727"/>
              <a:gd name="connsiteY9" fmla="*/ 363255 h 420875"/>
              <a:gd name="connsiteX10" fmla="*/ 1768675 w 1793727"/>
              <a:gd name="connsiteY10" fmla="*/ 348224 h 420875"/>
              <a:gd name="connsiteX11" fmla="*/ 1786211 w 1793727"/>
              <a:gd name="connsiteY11" fmla="*/ 328182 h 420875"/>
              <a:gd name="connsiteX12" fmla="*/ 1791221 w 1793727"/>
              <a:gd name="connsiteY12" fmla="*/ 318161 h 420875"/>
              <a:gd name="connsiteX13" fmla="*/ 1793727 w 1793727"/>
              <a:gd name="connsiteY13" fmla="*/ 295614 h 420875"/>
              <a:gd name="connsiteX14" fmla="*/ 1786211 w 1793727"/>
              <a:gd name="connsiteY14" fmla="*/ 273067 h 420875"/>
              <a:gd name="connsiteX15" fmla="*/ 1766169 w 1793727"/>
              <a:gd name="connsiteY15" fmla="*/ 240500 h 420875"/>
              <a:gd name="connsiteX16" fmla="*/ 1738612 w 1793727"/>
              <a:gd name="connsiteY16" fmla="*/ 212943 h 420875"/>
              <a:gd name="connsiteX17" fmla="*/ 1673477 w 1793727"/>
              <a:gd name="connsiteY17" fmla="*/ 137786 h 420875"/>
              <a:gd name="connsiteX18" fmla="*/ 1610847 w 1793727"/>
              <a:gd name="connsiteY18" fmla="*/ 77661 h 420875"/>
              <a:gd name="connsiteX19" fmla="*/ 1540701 w 1793727"/>
              <a:gd name="connsiteY19" fmla="*/ 22547 h 420875"/>
              <a:gd name="connsiteX20" fmla="*/ 1505628 w 1793727"/>
              <a:gd name="connsiteY20" fmla="*/ 0 h 420875"/>
              <a:gd name="connsiteX21" fmla="*/ 1483081 w 1793727"/>
              <a:gd name="connsiteY21" fmla="*/ 10021 h 420875"/>
              <a:gd name="connsiteX22" fmla="*/ 1420451 w 1793727"/>
              <a:gd name="connsiteY22" fmla="*/ 35073 h 420875"/>
              <a:gd name="connsiteX23" fmla="*/ 1337779 w 1793727"/>
              <a:gd name="connsiteY23" fmla="*/ 60125 h 420875"/>
              <a:gd name="connsiteX24" fmla="*/ 1247592 w 1793727"/>
              <a:gd name="connsiteY24" fmla="*/ 70146 h 420875"/>
              <a:gd name="connsiteX25" fmla="*/ 1099785 w 1793727"/>
              <a:gd name="connsiteY25" fmla="*/ 87682 h 420875"/>
              <a:gd name="connsiteX26" fmla="*/ 921915 w 1793727"/>
              <a:gd name="connsiteY26" fmla="*/ 112734 h 420875"/>
              <a:gd name="connsiteX27" fmla="*/ 751561 w 1793727"/>
              <a:gd name="connsiteY27" fmla="*/ 140292 h 420875"/>
              <a:gd name="connsiteX28" fmla="*/ 633817 w 1793727"/>
              <a:gd name="connsiteY28" fmla="*/ 162838 h 420875"/>
              <a:gd name="connsiteX29" fmla="*/ 511061 w 1793727"/>
              <a:gd name="connsiteY29" fmla="*/ 185385 h 420875"/>
              <a:gd name="connsiteX30" fmla="*/ 433400 w 1793727"/>
              <a:gd name="connsiteY30" fmla="*/ 197911 h 420875"/>
              <a:gd name="connsiteX31" fmla="*/ 360749 w 1793727"/>
              <a:gd name="connsiteY31" fmla="*/ 205427 h 420875"/>
              <a:gd name="connsiteX32" fmla="*/ 295614 w 1793727"/>
              <a:gd name="connsiteY32" fmla="*/ 205427 h 420875"/>
              <a:gd name="connsiteX33" fmla="*/ 255531 w 1793727"/>
              <a:gd name="connsiteY33" fmla="*/ 202922 h 420875"/>
              <a:gd name="connsiteX34" fmla="*/ 207932 w 1793727"/>
              <a:gd name="connsiteY34" fmla="*/ 192901 h 420875"/>
              <a:gd name="connsiteX35" fmla="*/ 167848 w 1793727"/>
              <a:gd name="connsiteY35" fmla="*/ 175364 h 420875"/>
              <a:gd name="connsiteX36" fmla="*/ 127765 w 1793727"/>
              <a:gd name="connsiteY36" fmla="*/ 152818 h 420875"/>
              <a:gd name="connsiteX37" fmla="*/ 87682 w 1793727"/>
              <a:gd name="connsiteY37" fmla="*/ 120250 h 420875"/>
              <a:gd name="connsiteX38" fmla="*/ 55114 w 1793727"/>
              <a:gd name="connsiteY38" fmla="*/ 90187 h 420875"/>
              <a:gd name="connsiteX39" fmla="*/ 27557 w 1793727"/>
              <a:gd name="connsiteY39" fmla="*/ 77661 h 420875"/>
              <a:gd name="connsiteX40" fmla="*/ 10020 w 1793727"/>
              <a:gd name="connsiteY40" fmla="*/ 77661 h 420875"/>
              <a:gd name="connsiteX41" fmla="*/ 0 w 1793727"/>
              <a:gd name="connsiteY41" fmla="*/ 85177 h 420875"/>
              <a:gd name="connsiteX42" fmla="*/ 0 w 1793727"/>
              <a:gd name="connsiteY42" fmla="*/ 110229 h 420875"/>
              <a:gd name="connsiteX43" fmla="*/ 17536 w 1793727"/>
              <a:gd name="connsiteY43" fmla="*/ 152818 h 420875"/>
              <a:gd name="connsiteX44" fmla="*/ 57619 w 1793727"/>
              <a:gd name="connsiteY44" fmla="*/ 217953 h 420875"/>
              <a:gd name="connsiteX45" fmla="*/ 95197 w 1793727"/>
              <a:gd name="connsiteY45" fmla="*/ 270562 h 420875"/>
              <a:gd name="connsiteX46" fmla="*/ 145301 w 1793727"/>
              <a:gd name="connsiteY46" fmla="*/ 323172 h 420875"/>
              <a:gd name="connsiteX47" fmla="*/ 187890 w 1793727"/>
              <a:gd name="connsiteY47" fmla="*/ 358244 h 420875"/>
              <a:gd name="connsiteX48" fmla="*/ 225468 w 1793727"/>
              <a:gd name="connsiteY48" fmla="*/ 383297 h 420875"/>
              <a:gd name="connsiteX49" fmla="*/ 260541 w 1793727"/>
              <a:gd name="connsiteY49" fmla="*/ 400833 h 420875"/>
              <a:gd name="connsiteX50" fmla="*/ 295614 w 1793727"/>
              <a:gd name="connsiteY50" fmla="*/ 415864 h 420875"/>
              <a:gd name="connsiteX51" fmla="*/ 320666 w 1793727"/>
              <a:gd name="connsiteY51" fmla="*/ 420875 h 420875"/>
              <a:gd name="connsiteX52" fmla="*/ 385801 w 1793727"/>
              <a:gd name="connsiteY52" fmla="*/ 398328 h 420875"/>
              <a:gd name="connsiteX53" fmla="*/ 538619 w 1793727"/>
              <a:gd name="connsiteY53" fmla="*/ 358244 h 420875"/>
              <a:gd name="connsiteX54" fmla="*/ 628806 w 1793727"/>
              <a:gd name="connsiteY54" fmla="*/ 335698 h 420875"/>
              <a:gd name="connsiteX55" fmla="*/ 774108 w 1793727"/>
              <a:gd name="connsiteY55" fmla="*/ 305635 h 420875"/>
              <a:gd name="connsiteX56" fmla="*/ 879327 w 1793727"/>
              <a:gd name="connsiteY56" fmla="*/ 288099 h 4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793727" h="420875">
                <a:moveTo>
                  <a:pt x="879327" y="288099"/>
                </a:moveTo>
                <a:lnTo>
                  <a:pt x="1009597" y="265552"/>
                </a:lnTo>
                <a:lnTo>
                  <a:pt x="1147384" y="245510"/>
                </a:lnTo>
                <a:lnTo>
                  <a:pt x="1275149" y="230479"/>
                </a:lnTo>
                <a:lnTo>
                  <a:pt x="1332769" y="225469"/>
                </a:lnTo>
                <a:lnTo>
                  <a:pt x="1357821" y="225469"/>
                </a:lnTo>
                <a:lnTo>
                  <a:pt x="1385378" y="230479"/>
                </a:lnTo>
                <a:lnTo>
                  <a:pt x="1402915" y="237995"/>
                </a:lnTo>
                <a:lnTo>
                  <a:pt x="1698529" y="380791"/>
                </a:lnTo>
                <a:lnTo>
                  <a:pt x="1743623" y="363255"/>
                </a:lnTo>
                <a:lnTo>
                  <a:pt x="1768675" y="348224"/>
                </a:lnTo>
                <a:lnTo>
                  <a:pt x="1786211" y="328182"/>
                </a:lnTo>
                <a:lnTo>
                  <a:pt x="1791221" y="318161"/>
                </a:lnTo>
                <a:lnTo>
                  <a:pt x="1793727" y="295614"/>
                </a:lnTo>
                <a:lnTo>
                  <a:pt x="1786211" y="273067"/>
                </a:lnTo>
                <a:lnTo>
                  <a:pt x="1766169" y="240500"/>
                </a:lnTo>
                <a:lnTo>
                  <a:pt x="1738612" y="212943"/>
                </a:lnTo>
                <a:lnTo>
                  <a:pt x="1673477" y="137786"/>
                </a:lnTo>
                <a:lnTo>
                  <a:pt x="1610847" y="77661"/>
                </a:lnTo>
                <a:lnTo>
                  <a:pt x="1540701" y="22547"/>
                </a:lnTo>
                <a:lnTo>
                  <a:pt x="1505628" y="0"/>
                </a:lnTo>
                <a:lnTo>
                  <a:pt x="1483081" y="10021"/>
                </a:lnTo>
                <a:lnTo>
                  <a:pt x="1420451" y="35073"/>
                </a:lnTo>
                <a:lnTo>
                  <a:pt x="1337779" y="60125"/>
                </a:lnTo>
                <a:lnTo>
                  <a:pt x="1247592" y="70146"/>
                </a:lnTo>
                <a:lnTo>
                  <a:pt x="1099785" y="87682"/>
                </a:lnTo>
                <a:lnTo>
                  <a:pt x="921915" y="112734"/>
                </a:lnTo>
                <a:lnTo>
                  <a:pt x="751561" y="140292"/>
                </a:lnTo>
                <a:lnTo>
                  <a:pt x="633817" y="162838"/>
                </a:lnTo>
                <a:lnTo>
                  <a:pt x="511061" y="185385"/>
                </a:lnTo>
                <a:lnTo>
                  <a:pt x="433400" y="197911"/>
                </a:lnTo>
                <a:lnTo>
                  <a:pt x="360749" y="205427"/>
                </a:lnTo>
                <a:lnTo>
                  <a:pt x="295614" y="205427"/>
                </a:lnTo>
                <a:lnTo>
                  <a:pt x="255531" y="202922"/>
                </a:lnTo>
                <a:lnTo>
                  <a:pt x="207932" y="192901"/>
                </a:lnTo>
                <a:lnTo>
                  <a:pt x="167848" y="175364"/>
                </a:lnTo>
                <a:lnTo>
                  <a:pt x="127765" y="152818"/>
                </a:lnTo>
                <a:lnTo>
                  <a:pt x="87682" y="120250"/>
                </a:lnTo>
                <a:lnTo>
                  <a:pt x="55114" y="90187"/>
                </a:lnTo>
                <a:lnTo>
                  <a:pt x="27557" y="77661"/>
                </a:lnTo>
                <a:lnTo>
                  <a:pt x="10020" y="77661"/>
                </a:lnTo>
                <a:lnTo>
                  <a:pt x="0" y="85177"/>
                </a:lnTo>
                <a:lnTo>
                  <a:pt x="0" y="110229"/>
                </a:lnTo>
                <a:lnTo>
                  <a:pt x="17536" y="152818"/>
                </a:lnTo>
                <a:lnTo>
                  <a:pt x="57619" y="217953"/>
                </a:lnTo>
                <a:lnTo>
                  <a:pt x="95197" y="270562"/>
                </a:lnTo>
                <a:lnTo>
                  <a:pt x="145301" y="323172"/>
                </a:lnTo>
                <a:lnTo>
                  <a:pt x="187890" y="358244"/>
                </a:lnTo>
                <a:lnTo>
                  <a:pt x="225468" y="383297"/>
                </a:lnTo>
                <a:lnTo>
                  <a:pt x="260541" y="400833"/>
                </a:lnTo>
                <a:lnTo>
                  <a:pt x="295614" y="415864"/>
                </a:lnTo>
                <a:lnTo>
                  <a:pt x="320666" y="420875"/>
                </a:lnTo>
                <a:lnTo>
                  <a:pt x="385801" y="398328"/>
                </a:lnTo>
                <a:lnTo>
                  <a:pt x="538619" y="358244"/>
                </a:lnTo>
                <a:lnTo>
                  <a:pt x="628806" y="335698"/>
                </a:lnTo>
                <a:lnTo>
                  <a:pt x="774108" y="305635"/>
                </a:lnTo>
                <a:lnTo>
                  <a:pt x="879327" y="28809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94851E29-1981-1C46-9C64-2FDEDDE9677A}"/>
              </a:ext>
            </a:extLst>
          </p:cNvPr>
          <p:cNvSpPr/>
          <p:nvPr/>
        </p:nvSpPr>
        <p:spPr>
          <a:xfrm>
            <a:off x="3233738" y="3074988"/>
            <a:ext cx="1181100" cy="704850"/>
          </a:xfrm>
          <a:custGeom>
            <a:avLst/>
            <a:gdLst>
              <a:gd name="connsiteX0" fmla="*/ 500062 w 1181100"/>
              <a:gd name="connsiteY0" fmla="*/ 121444 h 704850"/>
              <a:gd name="connsiteX1" fmla="*/ 419100 w 1181100"/>
              <a:gd name="connsiteY1" fmla="*/ 95250 h 704850"/>
              <a:gd name="connsiteX2" fmla="*/ 326231 w 1181100"/>
              <a:gd name="connsiteY2" fmla="*/ 69056 h 704850"/>
              <a:gd name="connsiteX3" fmla="*/ 233362 w 1181100"/>
              <a:gd name="connsiteY3" fmla="*/ 47625 h 704850"/>
              <a:gd name="connsiteX4" fmla="*/ 38100 w 1181100"/>
              <a:gd name="connsiteY4" fmla="*/ 0 h 704850"/>
              <a:gd name="connsiteX5" fmla="*/ 4762 w 1181100"/>
              <a:gd name="connsiteY5" fmla="*/ 47625 h 704850"/>
              <a:gd name="connsiteX6" fmla="*/ 0 w 1181100"/>
              <a:gd name="connsiteY6" fmla="*/ 111919 h 704850"/>
              <a:gd name="connsiteX7" fmla="*/ 16668 w 1181100"/>
              <a:gd name="connsiteY7" fmla="*/ 142875 h 704850"/>
              <a:gd name="connsiteX8" fmla="*/ 50006 w 1181100"/>
              <a:gd name="connsiteY8" fmla="*/ 147637 h 704850"/>
              <a:gd name="connsiteX9" fmla="*/ 109537 w 1181100"/>
              <a:gd name="connsiteY9" fmla="*/ 133350 h 704850"/>
              <a:gd name="connsiteX10" fmla="*/ 147637 w 1181100"/>
              <a:gd name="connsiteY10" fmla="*/ 138112 h 704850"/>
              <a:gd name="connsiteX11" fmla="*/ 238125 w 1181100"/>
              <a:gd name="connsiteY11" fmla="*/ 157162 h 704850"/>
              <a:gd name="connsiteX12" fmla="*/ 321468 w 1181100"/>
              <a:gd name="connsiteY12" fmla="*/ 180975 h 704850"/>
              <a:gd name="connsiteX13" fmla="*/ 376237 w 1181100"/>
              <a:gd name="connsiteY13" fmla="*/ 202406 h 704850"/>
              <a:gd name="connsiteX14" fmla="*/ 400050 w 1181100"/>
              <a:gd name="connsiteY14" fmla="*/ 221456 h 704850"/>
              <a:gd name="connsiteX15" fmla="*/ 445293 w 1181100"/>
              <a:gd name="connsiteY15" fmla="*/ 252412 h 704850"/>
              <a:gd name="connsiteX16" fmla="*/ 500062 w 1181100"/>
              <a:gd name="connsiteY16" fmla="*/ 283369 h 704850"/>
              <a:gd name="connsiteX17" fmla="*/ 571500 w 1181100"/>
              <a:gd name="connsiteY17" fmla="*/ 319087 h 704850"/>
              <a:gd name="connsiteX18" fmla="*/ 773906 w 1181100"/>
              <a:gd name="connsiteY18" fmla="*/ 454819 h 704850"/>
              <a:gd name="connsiteX19" fmla="*/ 838200 w 1181100"/>
              <a:gd name="connsiteY19" fmla="*/ 504825 h 704850"/>
              <a:gd name="connsiteX20" fmla="*/ 869156 w 1181100"/>
              <a:gd name="connsiteY20" fmla="*/ 538162 h 704850"/>
              <a:gd name="connsiteX21" fmla="*/ 907256 w 1181100"/>
              <a:gd name="connsiteY21" fmla="*/ 585787 h 704850"/>
              <a:gd name="connsiteX22" fmla="*/ 933450 w 1181100"/>
              <a:gd name="connsiteY22" fmla="*/ 621506 h 704850"/>
              <a:gd name="connsiteX23" fmla="*/ 964406 w 1181100"/>
              <a:gd name="connsiteY23" fmla="*/ 661987 h 704850"/>
              <a:gd name="connsiteX24" fmla="*/ 985837 w 1181100"/>
              <a:gd name="connsiteY24" fmla="*/ 681037 h 704850"/>
              <a:gd name="connsiteX25" fmla="*/ 1016793 w 1181100"/>
              <a:gd name="connsiteY25" fmla="*/ 697706 h 704850"/>
              <a:gd name="connsiteX26" fmla="*/ 1042987 w 1181100"/>
              <a:gd name="connsiteY26" fmla="*/ 704850 h 704850"/>
              <a:gd name="connsiteX27" fmla="*/ 1076325 w 1181100"/>
              <a:gd name="connsiteY27" fmla="*/ 704850 h 704850"/>
              <a:gd name="connsiteX28" fmla="*/ 1128712 w 1181100"/>
              <a:gd name="connsiteY28" fmla="*/ 692944 h 704850"/>
              <a:gd name="connsiteX29" fmla="*/ 1159668 w 1181100"/>
              <a:gd name="connsiteY29" fmla="*/ 676275 h 704850"/>
              <a:gd name="connsiteX30" fmla="*/ 1173956 w 1181100"/>
              <a:gd name="connsiteY30" fmla="*/ 661987 h 704850"/>
              <a:gd name="connsiteX31" fmla="*/ 1181100 w 1181100"/>
              <a:gd name="connsiteY31" fmla="*/ 642937 h 704850"/>
              <a:gd name="connsiteX32" fmla="*/ 1181100 w 1181100"/>
              <a:gd name="connsiteY32" fmla="*/ 611981 h 704850"/>
              <a:gd name="connsiteX33" fmla="*/ 1173956 w 1181100"/>
              <a:gd name="connsiteY33" fmla="*/ 569119 h 704850"/>
              <a:gd name="connsiteX34" fmla="*/ 1162050 w 1181100"/>
              <a:gd name="connsiteY34" fmla="*/ 535781 h 704850"/>
              <a:gd name="connsiteX35" fmla="*/ 1152525 w 1181100"/>
              <a:gd name="connsiteY35" fmla="*/ 509587 h 704850"/>
              <a:gd name="connsiteX36" fmla="*/ 1123950 w 1181100"/>
              <a:gd name="connsiteY36" fmla="*/ 461962 h 704850"/>
              <a:gd name="connsiteX37" fmla="*/ 1078706 w 1181100"/>
              <a:gd name="connsiteY37" fmla="*/ 402431 h 704850"/>
              <a:gd name="connsiteX38" fmla="*/ 1047750 w 1181100"/>
              <a:gd name="connsiteY38" fmla="*/ 366712 h 704850"/>
              <a:gd name="connsiteX39" fmla="*/ 1014412 w 1181100"/>
              <a:gd name="connsiteY39" fmla="*/ 333375 h 704850"/>
              <a:gd name="connsiteX40" fmla="*/ 983456 w 1181100"/>
              <a:gd name="connsiteY40" fmla="*/ 304800 h 704850"/>
              <a:gd name="connsiteX41" fmla="*/ 945356 w 1181100"/>
              <a:gd name="connsiteY41" fmla="*/ 276225 h 704850"/>
              <a:gd name="connsiteX42" fmla="*/ 912018 w 1181100"/>
              <a:gd name="connsiteY42" fmla="*/ 257175 h 704850"/>
              <a:gd name="connsiteX43" fmla="*/ 707231 w 1181100"/>
              <a:gd name="connsiteY43" fmla="*/ 190500 h 704850"/>
              <a:gd name="connsiteX44" fmla="*/ 500062 w 1181100"/>
              <a:gd name="connsiteY44" fmla="*/ 121444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81100" h="704850">
                <a:moveTo>
                  <a:pt x="500062" y="121444"/>
                </a:moveTo>
                <a:lnTo>
                  <a:pt x="419100" y="95250"/>
                </a:lnTo>
                <a:lnTo>
                  <a:pt x="326231" y="69056"/>
                </a:lnTo>
                <a:lnTo>
                  <a:pt x="233362" y="47625"/>
                </a:lnTo>
                <a:lnTo>
                  <a:pt x="38100" y="0"/>
                </a:lnTo>
                <a:lnTo>
                  <a:pt x="4762" y="47625"/>
                </a:lnTo>
                <a:lnTo>
                  <a:pt x="0" y="111919"/>
                </a:lnTo>
                <a:lnTo>
                  <a:pt x="16668" y="142875"/>
                </a:lnTo>
                <a:lnTo>
                  <a:pt x="50006" y="147637"/>
                </a:lnTo>
                <a:lnTo>
                  <a:pt x="109537" y="133350"/>
                </a:lnTo>
                <a:lnTo>
                  <a:pt x="147637" y="138112"/>
                </a:lnTo>
                <a:lnTo>
                  <a:pt x="238125" y="157162"/>
                </a:lnTo>
                <a:lnTo>
                  <a:pt x="321468" y="180975"/>
                </a:lnTo>
                <a:lnTo>
                  <a:pt x="376237" y="202406"/>
                </a:lnTo>
                <a:lnTo>
                  <a:pt x="400050" y="221456"/>
                </a:lnTo>
                <a:lnTo>
                  <a:pt x="445293" y="252412"/>
                </a:lnTo>
                <a:lnTo>
                  <a:pt x="500062" y="283369"/>
                </a:lnTo>
                <a:lnTo>
                  <a:pt x="571500" y="319087"/>
                </a:lnTo>
                <a:lnTo>
                  <a:pt x="773906" y="454819"/>
                </a:lnTo>
                <a:lnTo>
                  <a:pt x="838200" y="504825"/>
                </a:lnTo>
                <a:lnTo>
                  <a:pt x="869156" y="538162"/>
                </a:lnTo>
                <a:lnTo>
                  <a:pt x="907256" y="585787"/>
                </a:lnTo>
                <a:lnTo>
                  <a:pt x="933450" y="621506"/>
                </a:lnTo>
                <a:lnTo>
                  <a:pt x="964406" y="661987"/>
                </a:lnTo>
                <a:lnTo>
                  <a:pt x="985837" y="681037"/>
                </a:lnTo>
                <a:lnTo>
                  <a:pt x="1016793" y="697706"/>
                </a:lnTo>
                <a:lnTo>
                  <a:pt x="1042987" y="704850"/>
                </a:lnTo>
                <a:lnTo>
                  <a:pt x="1076325" y="704850"/>
                </a:lnTo>
                <a:lnTo>
                  <a:pt x="1128712" y="692944"/>
                </a:lnTo>
                <a:lnTo>
                  <a:pt x="1159668" y="676275"/>
                </a:lnTo>
                <a:lnTo>
                  <a:pt x="1173956" y="661987"/>
                </a:lnTo>
                <a:lnTo>
                  <a:pt x="1181100" y="642937"/>
                </a:lnTo>
                <a:lnTo>
                  <a:pt x="1181100" y="611981"/>
                </a:lnTo>
                <a:lnTo>
                  <a:pt x="1173956" y="569119"/>
                </a:lnTo>
                <a:lnTo>
                  <a:pt x="1162050" y="535781"/>
                </a:lnTo>
                <a:lnTo>
                  <a:pt x="1152525" y="509587"/>
                </a:lnTo>
                <a:lnTo>
                  <a:pt x="1123950" y="461962"/>
                </a:lnTo>
                <a:lnTo>
                  <a:pt x="1078706" y="402431"/>
                </a:lnTo>
                <a:lnTo>
                  <a:pt x="1047750" y="366712"/>
                </a:lnTo>
                <a:lnTo>
                  <a:pt x="1014412" y="333375"/>
                </a:lnTo>
                <a:lnTo>
                  <a:pt x="983456" y="304800"/>
                </a:lnTo>
                <a:lnTo>
                  <a:pt x="945356" y="276225"/>
                </a:lnTo>
                <a:lnTo>
                  <a:pt x="912018" y="257175"/>
                </a:lnTo>
                <a:lnTo>
                  <a:pt x="707231" y="190500"/>
                </a:lnTo>
                <a:lnTo>
                  <a:pt x="500062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A29BE8BD-315B-924A-B91D-1743B4E2A6BC}"/>
              </a:ext>
            </a:extLst>
          </p:cNvPr>
          <p:cNvSpPr/>
          <p:nvPr/>
        </p:nvSpPr>
        <p:spPr>
          <a:xfrm>
            <a:off x="2947988" y="2051050"/>
            <a:ext cx="1728787" cy="1931988"/>
          </a:xfrm>
          <a:custGeom>
            <a:avLst/>
            <a:gdLst>
              <a:gd name="connsiteX0" fmla="*/ 1665961 w 1728592"/>
              <a:gd name="connsiteY0" fmla="*/ 493526 h 1931514"/>
              <a:gd name="connsiteX1" fmla="*/ 1696024 w 1728592"/>
              <a:gd name="connsiteY1" fmla="*/ 405844 h 1931514"/>
              <a:gd name="connsiteX2" fmla="*/ 1716066 w 1728592"/>
              <a:gd name="connsiteY2" fmla="*/ 333193 h 1931514"/>
              <a:gd name="connsiteX3" fmla="*/ 1728592 w 1728592"/>
              <a:gd name="connsiteY3" fmla="*/ 273068 h 1931514"/>
              <a:gd name="connsiteX4" fmla="*/ 1713560 w 1728592"/>
              <a:gd name="connsiteY4" fmla="*/ 197912 h 1931514"/>
              <a:gd name="connsiteX5" fmla="*/ 1670972 w 1728592"/>
              <a:gd name="connsiteY5" fmla="*/ 157828 h 1931514"/>
              <a:gd name="connsiteX6" fmla="*/ 1620868 w 1728592"/>
              <a:gd name="connsiteY6" fmla="*/ 112735 h 1931514"/>
              <a:gd name="connsiteX7" fmla="*/ 1578279 w 1728592"/>
              <a:gd name="connsiteY7" fmla="*/ 82672 h 1931514"/>
              <a:gd name="connsiteX8" fmla="*/ 1545712 w 1728592"/>
              <a:gd name="connsiteY8" fmla="*/ 62630 h 1931514"/>
              <a:gd name="connsiteX9" fmla="*/ 1500618 w 1728592"/>
              <a:gd name="connsiteY9" fmla="*/ 45094 h 1931514"/>
              <a:gd name="connsiteX10" fmla="*/ 1442998 w 1728592"/>
              <a:gd name="connsiteY10" fmla="*/ 25052 h 1931514"/>
              <a:gd name="connsiteX11" fmla="*/ 1395399 w 1728592"/>
              <a:gd name="connsiteY11" fmla="*/ 15032 h 1931514"/>
              <a:gd name="connsiteX12" fmla="*/ 1372852 w 1728592"/>
              <a:gd name="connsiteY12" fmla="*/ 7516 h 1931514"/>
              <a:gd name="connsiteX13" fmla="*/ 1335274 w 1728592"/>
              <a:gd name="connsiteY13" fmla="*/ 0 h 1931514"/>
              <a:gd name="connsiteX14" fmla="*/ 1320243 w 1728592"/>
              <a:gd name="connsiteY14" fmla="*/ 7516 h 1931514"/>
              <a:gd name="connsiteX15" fmla="*/ 1315233 w 1728592"/>
              <a:gd name="connsiteY15" fmla="*/ 22547 h 1931514"/>
              <a:gd name="connsiteX16" fmla="*/ 1320243 w 1728592"/>
              <a:gd name="connsiteY16" fmla="*/ 50104 h 1931514"/>
              <a:gd name="connsiteX17" fmla="*/ 1332769 w 1728592"/>
              <a:gd name="connsiteY17" fmla="*/ 65136 h 1931514"/>
              <a:gd name="connsiteX18" fmla="*/ 1345295 w 1728592"/>
              <a:gd name="connsiteY18" fmla="*/ 72651 h 1931514"/>
              <a:gd name="connsiteX19" fmla="*/ 1370347 w 1728592"/>
              <a:gd name="connsiteY19" fmla="*/ 92693 h 1931514"/>
              <a:gd name="connsiteX20" fmla="*/ 1387884 w 1728592"/>
              <a:gd name="connsiteY20" fmla="*/ 112735 h 1931514"/>
              <a:gd name="connsiteX21" fmla="*/ 1405420 w 1728592"/>
              <a:gd name="connsiteY21" fmla="*/ 140292 h 1931514"/>
              <a:gd name="connsiteX22" fmla="*/ 1420451 w 1728592"/>
              <a:gd name="connsiteY22" fmla="*/ 182880 h 1931514"/>
              <a:gd name="connsiteX23" fmla="*/ 1427967 w 1728592"/>
              <a:gd name="connsiteY23" fmla="*/ 212943 h 1931514"/>
              <a:gd name="connsiteX24" fmla="*/ 1437988 w 1728592"/>
              <a:gd name="connsiteY24" fmla="*/ 270562 h 1931514"/>
              <a:gd name="connsiteX25" fmla="*/ 1430472 w 1728592"/>
              <a:gd name="connsiteY25" fmla="*/ 435906 h 1931514"/>
              <a:gd name="connsiteX26" fmla="*/ 1400410 w 1728592"/>
              <a:gd name="connsiteY26" fmla="*/ 548640 h 1931514"/>
              <a:gd name="connsiteX27" fmla="*/ 1362832 w 1728592"/>
              <a:gd name="connsiteY27" fmla="*/ 648849 h 1931514"/>
              <a:gd name="connsiteX28" fmla="*/ 1322748 w 1728592"/>
              <a:gd name="connsiteY28" fmla="*/ 746552 h 1931514"/>
              <a:gd name="connsiteX29" fmla="*/ 1270139 w 1728592"/>
              <a:gd name="connsiteY29" fmla="*/ 856781 h 1931514"/>
              <a:gd name="connsiteX30" fmla="*/ 1225045 w 1728592"/>
              <a:gd name="connsiteY30" fmla="*/ 936947 h 1931514"/>
              <a:gd name="connsiteX31" fmla="*/ 1162415 w 1728592"/>
              <a:gd name="connsiteY31" fmla="*/ 1034650 h 1931514"/>
              <a:gd name="connsiteX32" fmla="*/ 1089764 w 1728592"/>
              <a:gd name="connsiteY32" fmla="*/ 1134858 h 1931514"/>
              <a:gd name="connsiteX33" fmla="*/ 1004587 w 1728592"/>
              <a:gd name="connsiteY33" fmla="*/ 1235067 h 1931514"/>
              <a:gd name="connsiteX34" fmla="*/ 824212 w 1728592"/>
              <a:gd name="connsiteY34" fmla="*/ 1410431 h 1931514"/>
              <a:gd name="connsiteX35" fmla="*/ 746551 w 1728592"/>
              <a:gd name="connsiteY35" fmla="*/ 1478072 h 1931514"/>
              <a:gd name="connsiteX36" fmla="*/ 651353 w 1728592"/>
              <a:gd name="connsiteY36" fmla="*/ 1548217 h 1931514"/>
              <a:gd name="connsiteX37" fmla="*/ 556155 w 1728592"/>
              <a:gd name="connsiteY37" fmla="*/ 1613353 h 1931514"/>
              <a:gd name="connsiteX38" fmla="*/ 486010 w 1728592"/>
              <a:gd name="connsiteY38" fmla="*/ 1655941 h 1931514"/>
              <a:gd name="connsiteX39" fmla="*/ 380791 w 1728592"/>
              <a:gd name="connsiteY39" fmla="*/ 1711056 h 1931514"/>
              <a:gd name="connsiteX40" fmla="*/ 222963 w 1728592"/>
              <a:gd name="connsiteY40" fmla="*/ 1786212 h 1931514"/>
              <a:gd name="connsiteX41" fmla="*/ 82672 w 1728592"/>
              <a:gd name="connsiteY41" fmla="*/ 1848842 h 1931514"/>
              <a:gd name="connsiteX42" fmla="*/ 22547 w 1728592"/>
              <a:gd name="connsiteY42" fmla="*/ 1876399 h 1931514"/>
              <a:gd name="connsiteX43" fmla="*/ 10021 w 1728592"/>
              <a:gd name="connsiteY43" fmla="*/ 1891430 h 1931514"/>
              <a:gd name="connsiteX44" fmla="*/ 0 w 1728592"/>
              <a:gd name="connsiteY44" fmla="*/ 1911472 h 1931514"/>
              <a:gd name="connsiteX45" fmla="*/ 7515 w 1728592"/>
              <a:gd name="connsiteY45" fmla="*/ 1926503 h 1931514"/>
              <a:gd name="connsiteX46" fmla="*/ 30062 w 1728592"/>
              <a:gd name="connsiteY46" fmla="*/ 1931514 h 1931514"/>
              <a:gd name="connsiteX47" fmla="*/ 85177 w 1728592"/>
              <a:gd name="connsiteY47" fmla="*/ 1916482 h 1931514"/>
              <a:gd name="connsiteX48" fmla="*/ 263046 w 1728592"/>
              <a:gd name="connsiteY48" fmla="*/ 1863873 h 1931514"/>
              <a:gd name="connsiteX49" fmla="*/ 430895 w 1728592"/>
              <a:gd name="connsiteY49" fmla="*/ 1798738 h 1931514"/>
              <a:gd name="connsiteX50" fmla="*/ 583713 w 1728592"/>
              <a:gd name="connsiteY50" fmla="*/ 1733602 h 1931514"/>
              <a:gd name="connsiteX51" fmla="*/ 703963 w 1728592"/>
              <a:gd name="connsiteY51" fmla="*/ 1673478 h 1931514"/>
              <a:gd name="connsiteX52" fmla="*/ 856780 w 1728592"/>
              <a:gd name="connsiteY52" fmla="*/ 1585795 h 1931514"/>
              <a:gd name="connsiteX53" fmla="*/ 972020 w 1728592"/>
              <a:gd name="connsiteY53" fmla="*/ 1513144 h 1931514"/>
              <a:gd name="connsiteX54" fmla="*/ 1062207 w 1728592"/>
              <a:gd name="connsiteY54" fmla="*/ 1450514 h 1931514"/>
              <a:gd name="connsiteX55" fmla="*/ 1227551 w 1728592"/>
              <a:gd name="connsiteY55" fmla="*/ 1277655 h 1931514"/>
              <a:gd name="connsiteX56" fmla="*/ 1280160 w 1728592"/>
              <a:gd name="connsiteY56" fmla="*/ 1215025 h 1931514"/>
              <a:gd name="connsiteX57" fmla="*/ 1347800 w 1728592"/>
              <a:gd name="connsiteY57" fmla="*/ 1124838 h 1931514"/>
              <a:gd name="connsiteX58" fmla="*/ 1402915 w 1728592"/>
              <a:gd name="connsiteY58" fmla="*/ 1044671 h 1931514"/>
              <a:gd name="connsiteX59" fmla="*/ 1450514 w 1728592"/>
              <a:gd name="connsiteY59" fmla="*/ 969515 h 1931514"/>
              <a:gd name="connsiteX60" fmla="*/ 1503123 w 1728592"/>
              <a:gd name="connsiteY60" fmla="*/ 879327 h 1931514"/>
              <a:gd name="connsiteX61" fmla="*/ 1578279 w 1728592"/>
              <a:gd name="connsiteY61" fmla="*/ 724005 h 1931514"/>
              <a:gd name="connsiteX62" fmla="*/ 1620868 w 1728592"/>
              <a:gd name="connsiteY62" fmla="*/ 621291 h 1931514"/>
              <a:gd name="connsiteX63" fmla="*/ 1665961 w 1728592"/>
              <a:gd name="connsiteY63" fmla="*/ 493526 h 19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28592" h="1931514">
                <a:moveTo>
                  <a:pt x="1665961" y="493526"/>
                </a:moveTo>
                <a:lnTo>
                  <a:pt x="1696024" y="405844"/>
                </a:lnTo>
                <a:lnTo>
                  <a:pt x="1716066" y="333193"/>
                </a:lnTo>
                <a:lnTo>
                  <a:pt x="1728592" y="273068"/>
                </a:lnTo>
                <a:lnTo>
                  <a:pt x="1713560" y="197912"/>
                </a:lnTo>
                <a:lnTo>
                  <a:pt x="1670972" y="157828"/>
                </a:lnTo>
                <a:lnTo>
                  <a:pt x="1620868" y="112735"/>
                </a:lnTo>
                <a:lnTo>
                  <a:pt x="1578279" y="82672"/>
                </a:lnTo>
                <a:lnTo>
                  <a:pt x="1545712" y="62630"/>
                </a:lnTo>
                <a:lnTo>
                  <a:pt x="1500618" y="45094"/>
                </a:lnTo>
                <a:lnTo>
                  <a:pt x="1442998" y="25052"/>
                </a:lnTo>
                <a:lnTo>
                  <a:pt x="1395399" y="15032"/>
                </a:lnTo>
                <a:lnTo>
                  <a:pt x="1372852" y="7516"/>
                </a:lnTo>
                <a:lnTo>
                  <a:pt x="1335274" y="0"/>
                </a:lnTo>
                <a:lnTo>
                  <a:pt x="1320243" y="7516"/>
                </a:lnTo>
                <a:lnTo>
                  <a:pt x="1315233" y="22547"/>
                </a:lnTo>
                <a:lnTo>
                  <a:pt x="1320243" y="50104"/>
                </a:lnTo>
                <a:lnTo>
                  <a:pt x="1332769" y="65136"/>
                </a:lnTo>
                <a:lnTo>
                  <a:pt x="1345295" y="72651"/>
                </a:lnTo>
                <a:lnTo>
                  <a:pt x="1370347" y="92693"/>
                </a:lnTo>
                <a:lnTo>
                  <a:pt x="1387884" y="112735"/>
                </a:lnTo>
                <a:lnTo>
                  <a:pt x="1405420" y="140292"/>
                </a:lnTo>
                <a:lnTo>
                  <a:pt x="1420451" y="182880"/>
                </a:lnTo>
                <a:lnTo>
                  <a:pt x="1427967" y="212943"/>
                </a:lnTo>
                <a:lnTo>
                  <a:pt x="1437988" y="270562"/>
                </a:lnTo>
                <a:lnTo>
                  <a:pt x="1430472" y="435906"/>
                </a:lnTo>
                <a:lnTo>
                  <a:pt x="1400410" y="548640"/>
                </a:lnTo>
                <a:lnTo>
                  <a:pt x="1362832" y="648849"/>
                </a:lnTo>
                <a:lnTo>
                  <a:pt x="1322748" y="746552"/>
                </a:lnTo>
                <a:lnTo>
                  <a:pt x="1270139" y="856781"/>
                </a:lnTo>
                <a:lnTo>
                  <a:pt x="1225045" y="936947"/>
                </a:lnTo>
                <a:lnTo>
                  <a:pt x="1162415" y="1034650"/>
                </a:lnTo>
                <a:lnTo>
                  <a:pt x="1089764" y="1134858"/>
                </a:lnTo>
                <a:lnTo>
                  <a:pt x="1004587" y="1235067"/>
                </a:lnTo>
                <a:lnTo>
                  <a:pt x="824212" y="1410431"/>
                </a:lnTo>
                <a:lnTo>
                  <a:pt x="746551" y="1478072"/>
                </a:lnTo>
                <a:lnTo>
                  <a:pt x="651353" y="1548217"/>
                </a:lnTo>
                <a:lnTo>
                  <a:pt x="556155" y="1613353"/>
                </a:lnTo>
                <a:lnTo>
                  <a:pt x="486010" y="1655941"/>
                </a:lnTo>
                <a:lnTo>
                  <a:pt x="380791" y="1711056"/>
                </a:lnTo>
                <a:lnTo>
                  <a:pt x="222963" y="1786212"/>
                </a:lnTo>
                <a:lnTo>
                  <a:pt x="82672" y="1848842"/>
                </a:lnTo>
                <a:lnTo>
                  <a:pt x="22547" y="1876399"/>
                </a:lnTo>
                <a:lnTo>
                  <a:pt x="10021" y="1891430"/>
                </a:lnTo>
                <a:lnTo>
                  <a:pt x="0" y="1911472"/>
                </a:lnTo>
                <a:lnTo>
                  <a:pt x="7515" y="1926503"/>
                </a:lnTo>
                <a:lnTo>
                  <a:pt x="30062" y="1931514"/>
                </a:lnTo>
                <a:lnTo>
                  <a:pt x="85177" y="1916482"/>
                </a:lnTo>
                <a:lnTo>
                  <a:pt x="263046" y="1863873"/>
                </a:lnTo>
                <a:lnTo>
                  <a:pt x="430895" y="1798738"/>
                </a:lnTo>
                <a:lnTo>
                  <a:pt x="583713" y="1733602"/>
                </a:lnTo>
                <a:lnTo>
                  <a:pt x="703963" y="1673478"/>
                </a:lnTo>
                <a:lnTo>
                  <a:pt x="856780" y="1585795"/>
                </a:lnTo>
                <a:lnTo>
                  <a:pt x="972020" y="1513144"/>
                </a:lnTo>
                <a:lnTo>
                  <a:pt x="1062207" y="1450514"/>
                </a:lnTo>
                <a:lnTo>
                  <a:pt x="1227551" y="1277655"/>
                </a:lnTo>
                <a:lnTo>
                  <a:pt x="1280160" y="1215025"/>
                </a:lnTo>
                <a:lnTo>
                  <a:pt x="1347800" y="1124838"/>
                </a:lnTo>
                <a:lnTo>
                  <a:pt x="1402915" y="1044671"/>
                </a:lnTo>
                <a:lnTo>
                  <a:pt x="1450514" y="969515"/>
                </a:lnTo>
                <a:lnTo>
                  <a:pt x="1503123" y="879327"/>
                </a:lnTo>
                <a:lnTo>
                  <a:pt x="1578279" y="724005"/>
                </a:lnTo>
                <a:lnTo>
                  <a:pt x="1620868" y="621291"/>
                </a:lnTo>
                <a:lnTo>
                  <a:pt x="1665961" y="4935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81326F2-2962-AC4C-A10D-CF9E7041DB94}"/>
              </a:ext>
            </a:extLst>
          </p:cNvPr>
          <p:cNvSpPr/>
          <p:nvPr/>
        </p:nvSpPr>
        <p:spPr>
          <a:xfrm>
            <a:off x="2733675" y="2143125"/>
            <a:ext cx="2243138" cy="852488"/>
          </a:xfrm>
          <a:custGeom>
            <a:avLst/>
            <a:gdLst>
              <a:gd name="connsiteX0" fmla="*/ 1283494 w 2243138"/>
              <a:gd name="connsiteY0" fmla="*/ 471488 h 852488"/>
              <a:gd name="connsiteX1" fmla="*/ 1545431 w 2243138"/>
              <a:gd name="connsiteY1" fmla="*/ 369094 h 852488"/>
              <a:gd name="connsiteX2" fmla="*/ 1683544 w 2243138"/>
              <a:gd name="connsiteY2" fmla="*/ 314325 h 852488"/>
              <a:gd name="connsiteX3" fmla="*/ 2031206 w 2243138"/>
              <a:gd name="connsiteY3" fmla="*/ 150019 h 852488"/>
              <a:gd name="connsiteX4" fmla="*/ 2166938 w 2243138"/>
              <a:gd name="connsiteY4" fmla="*/ 80963 h 852488"/>
              <a:gd name="connsiteX5" fmla="*/ 2216944 w 2243138"/>
              <a:gd name="connsiteY5" fmla="*/ 54769 h 852488"/>
              <a:gd name="connsiteX6" fmla="*/ 2226469 w 2243138"/>
              <a:gd name="connsiteY6" fmla="*/ 45244 h 852488"/>
              <a:gd name="connsiteX7" fmla="*/ 2240756 w 2243138"/>
              <a:gd name="connsiteY7" fmla="*/ 26194 h 852488"/>
              <a:gd name="connsiteX8" fmla="*/ 2243138 w 2243138"/>
              <a:gd name="connsiteY8" fmla="*/ 9525 h 852488"/>
              <a:gd name="connsiteX9" fmla="*/ 2226469 w 2243138"/>
              <a:gd name="connsiteY9" fmla="*/ 0 h 852488"/>
              <a:gd name="connsiteX10" fmla="*/ 2200275 w 2243138"/>
              <a:gd name="connsiteY10" fmla="*/ 2381 h 852488"/>
              <a:gd name="connsiteX11" fmla="*/ 2128838 w 2243138"/>
              <a:gd name="connsiteY11" fmla="*/ 28575 h 852488"/>
              <a:gd name="connsiteX12" fmla="*/ 1981200 w 2243138"/>
              <a:gd name="connsiteY12" fmla="*/ 83344 h 852488"/>
              <a:gd name="connsiteX13" fmla="*/ 1895475 w 2243138"/>
              <a:gd name="connsiteY13" fmla="*/ 111919 h 852488"/>
              <a:gd name="connsiteX14" fmla="*/ 1643063 w 2243138"/>
              <a:gd name="connsiteY14" fmla="*/ 176213 h 852488"/>
              <a:gd name="connsiteX15" fmla="*/ 1435894 w 2243138"/>
              <a:gd name="connsiteY15" fmla="*/ 238125 h 852488"/>
              <a:gd name="connsiteX16" fmla="*/ 1107281 w 2243138"/>
              <a:gd name="connsiteY16" fmla="*/ 338138 h 852488"/>
              <a:gd name="connsiteX17" fmla="*/ 797719 w 2243138"/>
              <a:gd name="connsiteY17" fmla="*/ 423863 h 852488"/>
              <a:gd name="connsiteX18" fmla="*/ 626269 w 2243138"/>
              <a:gd name="connsiteY18" fmla="*/ 471488 h 852488"/>
              <a:gd name="connsiteX19" fmla="*/ 500063 w 2243138"/>
              <a:gd name="connsiteY19" fmla="*/ 504825 h 852488"/>
              <a:gd name="connsiteX20" fmla="*/ 383381 w 2243138"/>
              <a:gd name="connsiteY20" fmla="*/ 531019 h 852488"/>
              <a:gd name="connsiteX21" fmla="*/ 297656 w 2243138"/>
              <a:gd name="connsiteY21" fmla="*/ 547688 h 852488"/>
              <a:gd name="connsiteX22" fmla="*/ 247650 w 2243138"/>
              <a:gd name="connsiteY22" fmla="*/ 550069 h 852488"/>
              <a:gd name="connsiteX23" fmla="*/ 200025 w 2243138"/>
              <a:gd name="connsiteY23" fmla="*/ 547688 h 852488"/>
              <a:gd name="connsiteX24" fmla="*/ 157163 w 2243138"/>
              <a:gd name="connsiteY24" fmla="*/ 533400 h 852488"/>
              <a:gd name="connsiteX25" fmla="*/ 119063 w 2243138"/>
              <a:gd name="connsiteY25" fmla="*/ 514350 h 852488"/>
              <a:gd name="connsiteX26" fmla="*/ 92869 w 2243138"/>
              <a:gd name="connsiteY26" fmla="*/ 490538 h 852488"/>
              <a:gd name="connsiteX27" fmla="*/ 71438 w 2243138"/>
              <a:gd name="connsiteY27" fmla="*/ 464344 h 852488"/>
              <a:gd name="connsiteX28" fmla="*/ 57150 w 2243138"/>
              <a:gd name="connsiteY28" fmla="*/ 452438 h 852488"/>
              <a:gd name="connsiteX29" fmla="*/ 42863 w 2243138"/>
              <a:gd name="connsiteY29" fmla="*/ 445294 h 852488"/>
              <a:gd name="connsiteX30" fmla="*/ 28575 w 2243138"/>
              <a:gd name="connsiteY30" fmla="*/ 447675 h 852488"/>
              <a:gd name="connsiteX31" fmla="*/ 11906 w 2243138"/>
              <a:gd name="connsiteY31" fmla="*/ 461963 h 852488"/>
              <a:gd name="connsiteX32" fmla="*/ 4763 w 2243138"/>
              <a:gd name="connsiteY32" fmla="*/ 495300 h 852488"/>
              <a:gd name="connsiteX33" fmla="*/ 0 w 2243138"/>
              <a:gd name="connsiteY33" fmla="*/ 545306 h 852488"/>
              <a:gd name="connsiteX34" fmla="*/ 0 w 2243138"/>
              <a:gd name="connsiteY34" fmla="*/ 592931 h 852488"/>
              <a:gd name="connsiteX35" fmla="*/ 9525 w 2243138"/>
              <a:gd name="connsiteY35" fmla="*/ 640556 h 852488"/>
              <a:gd name="connsiteX36" fmla="*/ 35719 w 2243138"/>
              <a:gd name="connsiteY36" fmla="*/ 695325 h 852488"/>
              <a:gd name="connsiteX37" fmla="*/ 69056 w 2243138"/>
              <a:gd name="connsiteY37" fmla="*/ 747713 h 852488"/>
              <a:gd name="connsiteX38" fmla="*/ 92869 w 2243138"/>
              <a:gd name="connsiteY38" fmla="*/ 776288 h 852488"/>
              <a:gd name="connsiteX39" fmla="*/ 126206 w 2243138"/>
              <a:gd name="connsiteY39" fmla="*/ 807244 h 852488"/>
              <a:gd name="connsiteX40" fmla="*/ 154781 w 2243138"/>
              <a:gd name="connsiteY40" fmla="*/ 828675 h 852488"/>
              <a:gd name="connsiteX41" fmla="*/ 190500 w 2243138"/>
              <a:gd name="connsiteY41" fmla="*/ 847725 h 852488"/>
              <a:gd name="connsiteX42" fmla="*/ 214313 w 2243138"/>
              <a:gd name="connsiteY42" fmla="*/ 852488 h 852488"/>
              <a:gd name="connsiteX43" fmla="*/ 250031 w 2243138"/>
              <a:gd name="connsiteY43" fmla="*/ 852488 h 852488"/>
              <a:gd name="connsiteX44" fmla="*/ 271463 w 2243138"/>
              <a:gd name="connsiteY44" fmla="*/ 840581 h 852488"/>
              <a:gd name="connsiteX45" fmla="*/ 350044 w 2243138"/>
              <a:gd name="connsiteY45" fmla="*/ 807244 h 852488"/>
              <a:gd name="connsiteX46" fmla="*/ 626269 w 2243138"/>
              <a:gd name="connsiteY46" fmla="*/ 695325 h 852488"/>
              <a:gd name="connsiteX47" fmla="*/ 731044 w 2243138"/>
              <a:gd name="connsiteY47" fmla="*/ 654844 h 852488"/>
              <a:gd name="connsiteX48" fmla="*/ 962025 w 2243138"/>
              <a:gd name="connsiteY48" fmla="*/ 597694 h 852488"/>
              <a:gd name="connsiteX49" fmla="*/ 1283494 w 2243138"/>
              <a:gd name="connsiteY49" fmla="*/ 471488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43138" h="852488">
                <a:moveTo>
                  <a:pt x="1283494" y="471488"/>
                </a:moveTo>
                <a:lnTo>
                  <a:pt x="1545431" y="369094"/>
                </a:lnTo>
                <a:lnTo>
                  <a:pt x="1683544" y="314325"/>
                </a:lnTo>
                <a:lnTo>
                  <a:pt x="2031206" y="150019"/>
                </a:lnTo>
                <a:lnTo>
                  <a:pt x="2166938" y="80963"/>
                </a:lnTo>
                <a:lnTo>
                  <a:pt x="2216944" y="54769"/>
                </a:lnTo>
                <a:lnTo>
                  <a:pt x="2226469" y="45244"/>
                </a:lnTo>
                <a:lnTo>
                  <a:pt x="2240756" y="26194"/>
                </a:lnTo>
                <a:lnTo>
                  <a:pt x="2243138" y="9525"/>
                </a:lnTo>
                <a:lnTo>
                  <a:pt x="2226469" y="0"/>
                </a:lnTo>
                <a:lnTo>
                  <a:pt x="2200275" y="2381"/>
                </a:lnTo>
                <a:lnTo>
                  <a:pt x="2128838" y="28575"/>
                </a:lnTo>
                <a:lnTo>
                  <a:pt x="1981200" y="83344"/>
                </a:lnTo>
                <a:lnTo>
                  <a:pt x="1895475" y="111919"/>
                </a:lnTo>
                <a:lnTo>
                  <a:pt x="1643063" y="176213"/>
                </a:lnTo>
                <a:lnTo>
                  <a:pt x="1435894" y="238125"/>
                </a:lnTo>
                <a:lnTo>
                  <a:pt x="1107281" y="338138"/>
                </a:lnTo>
                <a:lnTo>
                  <a:pt x="797719" y="423863"/>
                </a:lnTo>
                <a:lnTo>
                  <a:pt x="626269" y="471488"/>
                </a:lnTo>
                <a:lnTo>
                  <a:pt x="500063" y="504825"/>
                </a:lnTo>
                <a:lnTo>
                  <a:pt x="383381" y="531019"/>
                </a:lnTo>
                <a:lnTo>
                  <a:pt x="297656" y="547688"/>
                </a:lnTo>
                <a:lnTo>
                  <a:pt x="247650" y="550069"/>
                </a:lnTo>
                <a:lnTo>
                  <a:pt x="200025" y="547688"/>
                </a:lnTo>
                <a:lnTo>
                  <a:pt x="157163" y="533400"/>
                </a:lnTo>
                <a:lnTo>
                  <a:pt x="119063" y="514350"/>
                </a:lnTo>
                <a:lnTo>
                  <a:pt x="92869" y="490538"/>
                </a:lnTo>
                <a:lnTo>
                  <a:pt x="71438" y="464344"/>
                </a:lnTo>
                <a:lnTo>
                  <a:pt x="57150" y="452438"/>
                </a:lnTo>
                <a:lnTo>
                  <a:pt x="42863" y="445294"/>
                </a:lnTo>
                <a:lnTo>
                  <a:pt x="28575" y="447675"/>
                </a:lnTo>
                <a:lnTo>
                  <a:pt x="11906" y="461963"/>
                </a:lnTo>
                <a:lnTo>
                  <a:pt x="4763" y="495300"/>
                </a:lnTo>
                <a:lnTo>
                  <a:pt x="0" y="545306"/>
                </a:lnTo>
                <a:lnTo>
                  <a:pt x="0" y="592931"/>
                </a:lnTo>
                <a:lnTo>
                  <a:pt x="9525" y="640556"/>
                </a:lnTo>
                <a:lnTo>
                  <a:pt x="35719" y="695325"/>
                </a:lnTo>
                <a:lnTo>
                  <a:pt x="69056" y="747713"/>
                </a:lnTo>
                <a:lnTo>
                  <a:pt x="92869" y="776288"/>
                </a:lnTo>
                <a:lnTo>
                  <a:pt x="126206" y="807244"/>
                </a:lnTo>
                <a:lnTo>
                  <a:pt x="154781" y="828675"/>
                </a:lnTo>
                <a:lnTo>
                  <a:pt x="190500" y="847725"/>
                </a:lnTo>
                <a:lnTo>
                  <a:pt x="214313" y="852488"/>
                </a:lnTo>
                <a:lnTo>
                  <a:pt x="250031" y="852488"/>
                </a:lnTo>
                <a:lnTo>
                  <a:pt x="271463" y="840581"/>
                </a:lnTo>
                <a:lnTo>
                  <a:pt x="350044" y="807244"/>
                </a:lnTo>
                <a:lnTo>
                  <a:pt x="626269" y="695325"/>
                </a:lnTo>
                <a:lnTo>
                  <a:pt x="731044" y="654844"/>
                </a:lnTo>
                <a:lnTo>
                  <a:pt x="962025" y="597694"/>
                </a:lnTo>
                <a:lnTo>
                  <a:pt x="1283494" y="471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936158D4-A594-364E-801B-F1950B8B5A15}"/>
              </a:ext>
            </a:extLst>
          </p:cNvPr>
          <p:cNvSpPr/>
          <p:nvPr/>
        </p:nvSpPr>
        <p:spPr>
          <a:xfrm>
            <a:off x="4710113" y="1997075"/>
            <a:ext cx="2051050" cy="1708150"/>
          </a:xfrm>
          <a:custGeom>
            <a:avLst/>
            <a:gdLst>
              <a:gd name="connsiteX0" fmla="*/ 1523165 w 2051764"/>
              <a:gd name="connsiteY0" fmla="*/ 458452 h 1708550"/>
              <a:gd name="connsiteX1" fmla="*/ 1598321 w 2051764"/>
              <a:gd name="connsiteY1" fmla="*/ 333192 h 1708550"/>
              <a:gd name="connsiteX2" fmla="*/ 1660952 w 2051764"/>
              <a:gd name="connsiteY2" fmla="*/ 215447 h 1708550"/>
              <a:gd name="connsiteX3" fmla="*/ 1703540 w 2051764"/>
              <a:gd name="connsiteY3" fmla="*/ 130270 h 1708550"/>
              <a:gd name="connsiteX4" fmla="*/ 1711056 w 2051764"/>
              <a:gd name="connsiteY4" fmla="*/ 105218 h 1708550"/>
              <a:gd name="connsiteX5" fmla="*/ 1711056 w 2051764"/>
              <a:gd name="connsiteY5" fmla="*/ 80166 h 1708550"/>
              <a:gd name="connsiteX6" fmla="*/ 1708550 w 2051764"/>
              <a:gd name="connsiteY6" fmla="*/ 47599 h 1708550"/>
              <a:gd name="connsiteX7" fmla="*/ 1693519 w 2051764"/>
              <a:gd name="connsiteY7" fmla="*/ 17536 h 1708550"/>
              <a:gd name="connsiteX8" fmla="*/ 1633394 w 2051764"/>
              <a:gd name="connsiteY8" fmla="*/ 0 h 1708550"/>
              <a:gd name="connsiteX9" fmla="*/ 2051764 w 2051764"/>
              <a:gd name="connsiteY9" fmla="*/ 137786 h 1708550"/>
              <a:gd name="connsiteX10" fmla="*/ 1996649 w 2051764"/>
              <a:gd name="connsiteY10" fmla="*/ 165343 h 1708550"/>
              <a:gd name="connsiteX11" fmla="*/ 1964081 w 2051764"/>
              <a:gd name="connsiteY11" fmla="*/ 217953 h 1708550"/>
              <a:gd name="connsiteX12" fmla="*/ 1888925 w 2051764"/>
              <a:gd name="connsiteY12" fmla="*/ 333192 h 1708550"/>
              <a:gd name="connsiteX13" fmla="*/ 1798738 w 2051764"/>
              <a:gd name="connsiteY13" fmla="*/ 470978 h 1708550"/>
              <a:gd name="connsiteX14" fmla="*/ 1693519 w 2051764"/>
              <a:gd name="connsiteY14" fmla="*/ 616280 h 1708550"/>
              <a:gd name="connsiteX15" fmla="*/ 1605837 w 2051764"/>
              <a:gd name="connsiteY15" fmla="*/ 731520 h 1708550"/>
              <a:gd name="connsiteX16" fmla="*/ 1503124 w 2051764"/>
              <a:gd name="connsiteY16" fmla="*/ 854275 h 1708550"/>
              <a:gd name="connsiteX17" fmla="*/ 1425462 w 2051764"/>
              <a:gd name="connsiteY17" fmla="*/ 939452 h 1708550"/>
              <a:gd name="connsiteX18" fmla="*/ 1322749 w 2051764"/>
              <a:gd name="connsiteY18" fmla="*/ 1039660 h 1708550"/>
              <a:gd name="connsiteX19" fmla="*/ 1192478 w 2051764"/>
              <a:gd name="connsiteY19" fmla="*/ 1152394 h 1708550"/>
              <a:gd name="connsiteX20" fmla="*/ 1064713 w 2051764"/>
              <a:gd name="connsiteY20" fmla="*/ 1235066 h 1708550"/>
              <a:gd name="connsiteX21" fmla="*/ 949473 w 2051764"/>
              <a:gd name="connsiteY21" fmla="*/ 1307717 h 1708550"/>
              <a:gd name="connsiteX22" fmla="*/ 796656 w 2051764"/>
              <a:gd name="connsiteY22" fmla="*/ 1397904 h 1708550"/>
              <a:gd name="connsiteX23" fmla="*/ 696447 w 2051764"/>
              <a:gd name="connsiteY23" fmla="*/ 1458029 h 1708550"/>
              <a:gd name="connsiteX24" fmla="*/ 621291 w 2051764"/>
              <a:gd name="connsiteY24" fmla="*/ 1500618 h 1708550"/>
              <a:gd name="connsiteX25" fmla="*/ 563672 w 2051764"/>
              <a:gd name="connsiteY25" fmla="*/ 1528175 h 1708550"/>
              <a:gd name="connsiteX26" fmla="*/ 483505 w 2051764"/>
              <a:gd name="connsiteY26" fmla="*/ 1560743 h 1708550"/>
              <a:gd name="connsiteX27" fmla="*/ 413359 w 2051764"/>
              <a:gd name="connsiteY27" fmla="*/ 1588300 h 1708550"/>
              <a:gd name="connsiteX28" fmla="*/ 313151 w 2051764"/>
              <a:gd name="connsiteY28" fmla="*/ 1625878 h 1708550"/>
              <a:gd name="connsiteX29" fmla="*/ 187891 w 2051764"/>
              <a:gd name="connsiteY29" fmla="*/ 1665961 h 1708550"/>
              <a:gd name="connsiteX30" fmla="*/ 117745 w 2051764"/>
              <a:gd name="connsiteY30" fmla="*/ 1683498 h 1708550"/>
              <a:gd name="connsiteX31" fmla="*/ 0 w 2051764"/>
              <a:gd name="connsiteY31" fmla="*/ 1708550 h 1708550"/>
              <a:gd name="connsiteX32" fmla="*/ 0 w 2051764"/>
              <a:gd name="connsiteY32" fmla="*/ 1696024 h 1708550"/>
              <a:gd name="connsiteX33" fmla="*/ 7516 w 2051764"/>
              <a:gd name="connsiteY33" fmla="*/ 1680993 h 1708550"/>
              <a:gd name="connsiteX34" fmla="*/ 50104 w 2051764"/>
              <a:gd name="connsiteY34" fmla="*/ 1660951 h 1708550"/>
              <a:gd name="connsiteX35" fmla="*/ 197912 w 2051764"/>
              <a:gd name="connsiteY35" fmla="*/ 1588300 h 1708550"/>
              <a:gd name="connsiteX36" fmla="*/ 390812 w 2051764"/>
              <a:gd name="connsiteY36" fmla="*/ 1483081 h 1708550"/>
              <a:gd name="connsiteX37" fmla="*/ 586218 w 2051764"/>
              <a:gd name="connsiteY37" fmla="*/ 1367842 h 1708550"/>
              <a:gd name="connsiteX38" fmla="*/ 744046 w 2051764"/>
              <a:gd name="connsiteY38" fmla="*/ 1265129 h 1708550"/>
              <a:gd name="connsiteX39" fmla="*/ 861791 w 2051764"/>
              <a:gd name="connsiteY39" fmla="*/ 1184962 h 1708550"/>
              <a:gd name="connsiteX40" fmla="*/ 1012103 w 2051764"/>
              <a:gd name="connsiteY40" fmla="*/ 1069723 h 1708550"/>
              <a:gd name="connsiteX41" fmla="*/ 1077239 w 2051764"/>
              <a:gd name="connsiteY41" fmla="*/ 1019618 h 1708550"/>
              <a:gd name="connsiteX42" fmla="*/ 1197489 w 2051764"/>
              <a:gd name="connsiteY42" fmla="*/ 901874 h 1708550"/>
              <a:gd name="connsiteX43" fmla="*/ 1307718 w 2051764"/>
              <a:gd name="connsiteY43" fmla="*/ 766593 h 1708550"/>
              <a:gd name="connsiteX44" fmla="*/ 1402915 w 2051764"/>
              <a:gd name="connsiteY44" fmla="*/ 636322 h 1708550"/>
              <a:gd name="connsiteX45" fmla="*/ 1523165 w 2051764"/>
              <a:gd name="connsiteY45" fmla="*/ 458452 h 1708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51764" h="1708550">
                <a:moveTo>
                  <a:pt x="1523165" y="458452"/>
                </a:moveTo>
                <a:lnTo>
                  <a:pt x="1598321" y="333192"/>
                </a:lnTo>
                <a:lnTo>
                  <a:pt x="1660952" y="215447"/>
                </a:lnTo>
                <a:lnTo>
                  <a:pt x="1703540" y="130270"/>
                </a:lnTo>
                <a:lnTo>
                  <a:pt x="1711056" y="105218"/>
                </a:lnTo>
                <a:lnTo>
                  <a:pt x="1711056" y="80166"/>
                </a:lnTo>
                <a:lnTo>
                  <a:pt x="1708550" y="47599"/>
                </a:lnTo>
                <a:lnTo>
                  <a:pt x="1693519" y="17536"/>
                </a:lnTo>
                <a:lnTo>
                  <a:pt x="1633394" y="0"/>
                </a:lnTo>
                <a:lnTo>
                  <a:pt x="2051764" y="137786"/>
                </a:lnTo>
                <a:lnTo>
                  <a:pt x="1996649" y="165343"/>
                </a:lnTo>
                <a:lnTo>
                  <a:pt x="1964081" y="217953"/>
                </a:lnTo>
                <a:lnTo>
                  <a:pt x="1888925" y="333192"/>
                </a:lnTo>
                <a:lnTo>
                  <a:pt x="1798738" y="470978"/>
                </a:lnTo>
                <a:lnTo>
                  <a:pt x="1693519" y="616280"/>
                </a:lnTo>
                <a:lnTo>
                  <a:pt x="1605837" y="731520"/>
                </a:lnTo>
                <a:lnTo>
                  <a:pt x="1503124" y="854275"/>
                </a:lnTo>
                <a:lnTo>
                  <a:pt x="1425462" y="939452"/>
                </a:lnTo>
                <a:lnTo>
                  <a:pt x="1322749" y="1039660"/>
                </a:lnTo>
                <a:lnTo>
                  <a:pt x="1192478" y="1152394"/>
                </a:lnTo>
                <a:lnTo>
                  <a:pt x="1064713" y="1235066"/>
                </a:lnTo>
                <a:lnTo>
                  <a:pt x="949473" y="1307717"/>
                </a:lnTo>
                <a:lnTo>
                  <a:pt x="796656" y="1397904"/>
                </a:lnTo>
                <a:lnTo>
                  <a:pt x="696447" y="1458029"/>
                </a:lnTo>
                <a:lnTo>
                  <a:pt x="621291" y="1500618"/>
                </a:lnTo>
                <a:lnTo>
                  <a:pt x="563672" y="1528175"/>
                </a:lnTo>
                <a:lnTo>
                  <a:pt x="483505" y="1560743"/>
                </a:lnTo>
                <a:lnTo>
                  <a:pt x="413359" y="1588300"/>
                </a:lnTo>
                <a:lnTo>
                  <a:pt x="313151" y="1625878"/>
                </a:lnTo>
                <a:lnTo>
                  <a:pt x="187891" y="1665961"/>
                </a:lnTo>
                <a:lnTo>
                  <a:pt x="117745" y="1683498"/>
                </a:lnTo>
                <a:lnTo>
                  <a:pt x="0" y="1708550"/>
                </a:lnTo>
                <a:lnTo>
                  <a:pt x="0" y="1696024"/>
                </a:lnTo>
                <a:lnTo>
                  <a:pt x="7516" y="1680993"/>
                </a:lnTo>
                <a:lnTo>
                  <a:pt x="50104" y="1660951"/>
                </a:lnTo>
                <a:lnTo>
                  <a:pt x="197912" y="1588300"/>
                </a:lnTo>
                <a:lnTo>
                  <a:pt x="390812" y="1483081"/>
                </a:lnTo>
                <a:lnTo>
                  <a:pt x="586218" y="1367842"/>
                </a:lnTo>
                <a:lnTo>
                  <a:pt x="744046" y="1265129"/>
                </a:lnTo>
                <a:lnTo>
                  <a:pt x="861791" y="1184962"/>
                </a:lnTo>
                <a:lnTo>
                  <a:pt x="1012103" y="1069723"/>
                </a:lnTo>
                <a:lnTo>
                  <a:pt x="1077239" y="1019618"/>
                </a:lnTo>
                <a:lnTo>
                  <a:pt x="1197489" y="901874"/>
                </a:lnTo>
                <a:lnTo>
                  <a:pt x="1307718" y="766593"/>
                </a:lnTo>
                <a:lnTo>
                  <a:pt x="1402915" y="636322"/>
                </a:lnTo>
                <a:lnTo>
                  <a:pt x="1523165" y="4584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A747289-4089-C14C-BC03-31B06A438EC6}"/>
              </a:ext>
            </a:extLst>
          </p:cNvPr>
          <p:cNvSpPr/>
          <p:nvPr/>
        </p:nvSpPr>
        <p:spPr>
          <a:xfrm>
            <a:off x="5122863" y="2360613"/>
            <a:ext cx="2112962" cy="1452562"/>
          </a:xfrm>
          <a:custGeom>
            <a:avLst/>
            <a:gdLst>
              <a:gd name="connsiteX0" fmla="*/ 553651 w 2111888"/>
              <a:gd name="connsiteY0" fmla="*/ 556155 h 1453019"/>
              <a:gd name="connsiteX1" fmla="*/ 643838 w 2111888"/>
              <a:gd name="connsiteY1" fmla="*/ 666384 h 1453019"/>
              <a:gd name="connsiteX2" fmla="*/ 786635 w 2111888"/>
              <a:gd name="connsiteY2" fmla="*/ 836738 h 1453019"/>
              <a:gd name="connsiteX3" fmla="*/ 859286 w 2111888"/>
              <a:gd name="connsiteY3" fmla="*/ 916905 h 1453019"/>
              <a:gd name="connsiteX4" fmla="*/ 949473 w 2111888"/>
              <a:gd name="connsiteY4" fmla="*/ 1014608 h 1453019"/>
              <a:gd name="connsiteX5" fmla="*/ 1017114 w 2111888"/>
              <a:gd name="connsiteY5" fmla="*/ 1089764 h 1453019"/>
              <a:gd name="connsiteX6" fmla="*/ 1082249 w 2111888"/>
              <a:gd name="connsiteY6" fmla="*/ 1162415 h 1453019"/>
              <a:gd name="connsiteX7" fmla="*/ 1144879 w 2111888"/>
              <a:gd name="connsiteY7" fmla="*/ 1235066 h 1453019"/>
              <a:gd name="connsiteX8" fmla="*/ 1212520 w 2111888"/>
              <a:gd name="connsiteY8" fmla="*/ 1297696 h 1453019"/>
              <a:gd name="connsiteX9" fmla="*/ 1292686 w 2111888"/>
              <a:gd name="connsiteY9" fmla="*/ 1362831 h 1453019"/>
              <a:gd name="connsiteX10" fmla="*/ 1375358 w 2111888"/>
              <a:gd name="connsiteY10" fmla="*/ 1422956 h 1453019"/>
              <a:gd name="connsiteX11" fmla="*/ 1417947 w 2111888"/>
              <a:gd name="connsiteY11" fmla="*/ 1448008 h 1453019"/>
              <a:gd name="connsiteX12" fmla="*/ 1465545 w 2111888"/>
              <a:gd name="connsiteY12" fmla="*/ 1453019 h 1453019"/>
              <a:gd name="connsiteX13" fmla="*/ 1613353 w 2111888"/>
              <a:gd name="connsiteY13" fmla="*/ 1442998 h 1453019"/>
              <a:gd name="connsiteX14" fmla="*/ 1743623 w 2111888"/>
              <a:gd name="connsiteY14" fmla="*/ 1430472 h 1453019"/>
              <a:gd name="connsiteX15" fmla="*/ 1911472 w 2111888"/>
              <a:gd name="connsiteY15" fmla="*/ 1415441 h 1453019"/>
              <a:gd name="connsiteX16" fmla="*/ 2049258 w 2111888"/>
              <a:gd name="connsiteY16" fmla="*/ 1392894 h 1453019"/>
              <a:gd name="connsiteX17" fmla="*/ 2091847 w 2111888"/>
              <a:gd name="connsiteY17" fmla="*/ 1385378 h 1453019"/>
              <a:gd name="connsiteX18" fmla="*/ 2104373 w 2111888"/>
              <a:gd name="connsiteY18" fmla="*/ 1377863 h 1453019"/>
              <a:gd name="connsiteX19" fmla="*/ 2109383 w 2111888"/>
              <a:gd name="connsiteY19" fmla="*/ 1367842 h 1453019"/>
              <a:gd name="connsiteX20" fmla="*/ 2111888 w 2111888"/>
              <a:gd name="connsiteY20" fmla="*/ 1355316 h 1453019"/>
              <a:gd name="connsiteX21" fmla="*/ 2104373 w 2111888"/>
              <a:gd name="connsiteY21" fmla="*/ 1342790 h 1453019"/>
              <a:gd name="connsiteX22" fmla="*/ 2071805 w 2111888"/>
              <a:gd name="connsiteY22" fmla="*/ 1330264 h 1453019"/>
              <a:gd name="connsiteX23" fmla="*/ 2004165 w 2111888"/>
              <a:gd name="connsiteY23" fmla="*/ 1310222 h 1453019"/>
              <a:gd name="connsiteX24" fmla="*/ 1893936 w 2111888"/>
              <a:gd name="connsiteY24" fmla="*/ 1270139 h 1453019"/>
              <a:gd name="connsiteX25" fmla="*/ 1786212 w 2111888"/>
              <a:gd name="connsiteY25" fmla="*/ 1227550 h 1453019"/>
              <a:gd name="connsiteX26" fmla="*/ 1675983 w 2111888"/>
              <a:gd name="connsiteY26" fmla="*/ 1177446 h 1453019"/>
              <a:gd name="connsiteX27" fmla="*/ 1548217 w 2111888"/>
              <a:gd name="connsiteY27" fmla="*/ 1112311 h 1453019"/>
              <a:gd name="connsiteX28" fmla="*/ 1465545 w 2111888"/>
              <a:gd name="connsiteY28" fmla="*/ 1064712 h 1453019"/>
              <a:gd name="connsiteX29" fmla="*/ 1345296 w 2111888"/>
              <a:gd name="connsiteY29" fmla="*/ 977030 h 1453019"/>
              <a:gd name="connsiteX30" fmla="*/ 1205004 w 2111888"/>
              <a:gd name="connsiteY30" fmla="*/ 879327 h 1453019"/>
              <a:gd name="connsiteX31" fmla="*/ 1037155 w 2111888"/>
              <a:gd name="connsiteY31" fmla="*/ 756572 h 1453019"/>
              <a:gd name="connsiteX32" fmla="*/ 911895 w 2111888"/>
              <a:gd name="connsiteY32" fmla="*/ 666384 h 1453019"/>
              <a:gd name="connsiteX33" fmla="*/ 789140 w 2111888"/>
              <a:gd name="connsiteY33" fmla="*/ 541124 h 1453019"/>
              <a:gd name="connsiteX34" fmla="*/ 661374 w 2111888"/>
              <a:gd name="connsiteY34" fmla="*/ 425884 h 1453019"/>
              <a:gd name="connsiteX35" fmla="*/ 526093 w 2111888"/>
              <a:gd name="connsiteY35" fmla="*/ 305635 h 1453019"/>
              <a:gd name="connsiteX36" fmla="*/ 443422 w 2111888"/>
              <a:gd name="connsiteY36" fmla="*/ 232984 h 1453019"/>
              <a:gd name="connsiteX37" fmla="*/ 388307 w 2111888"/>
              <a:gd name="connsiteY37" fmla="*/ 185385 h 1453019"/>
              <a:gd name="connsiteX38" fmla="*/ 370771 w 2111888"/>
              <a:gd name="connsiteY38" fmla="*/ 167848 h 1453019"/>
              <a:gd name="connsiteX39" fmla="*/ 345719 w 2111888"/>
              <a:gd name="connsiteY39" fmla="*/ 135281 h 1453019"/>
              <a:gd name="connsiteX40" fmla="*/ 305635 w 2111888"/>
              <a:gd name="connsiteY40" fmla="*/ 95197 h 1453019"/>
              <a:gd name="connsiteX41" fmla="*/ 270562 w 2111888"/>
              <a:gd name="connsiteY41" fmla="*/ 72651 h 1453019"/>
              <a:gd name="connsiteX42" fmla="*/ 230479 w 2111888"/>
              <a:gd name="connsiteY42" fmla="*/ 50104 h 1453019"/>
              <a:gd name="connsiteX43" fmla="*/ 197911 w 2111888"/>
              <a:gd name="connsiteY43" fmla="*/ 32567 h 1453019"/>
              <a:gd name="connsiteX44" fmla="*/ 145302 w 2111888"/>
              <a:gd name="connsiteY44" fmla="*/ 12526 h 1453019"/>
              <a:gd name="connsiteX45" fmla="*/ 92693 w 2111888"/>
              <a:gd name="connsiteY45" fmla="*/ 2505 h 1453019"/>
              <a:gd name="connsiteX46" fmla="*/ 47599 w 2111888"/>
              <a:gd name="connsiteY46" fmla="*/ 0 h 1453019"/>
              <a:gd name="connsiteX47" fmla="*/ 25052 w 2111888"/>
              <a:gd name="connsiteY47" fmla="*/ 0 h 1453019"/>
              <a:gd name="connsiteX48" fmla="*/ 12526 w 2111888"/>
              <a:gd name="connsiteY48" fmla="*/ 10020 h 1453019"/>
              <a:gd name="connsiteX49" fmla="*/ 2505 w 2111888"/>
              <a:gd name="connsiteY49" fmla="*/ 27557 h 1453019"/>
              <a:gd name="connsiteX50" fmla="*/ 0 w 2111888"/>
              <a:gd name="connsiteY50" fmla="*/ 50104 h 1453019"/>
              <a:gd name="connsiteX51" fmla="*/ 10021 w 2111888"/>
              <a:gd name="connsiteY51" fmla="*/ 72651 h 1453019"/>
              <a:gd name="connsiteX52" fmla="*/ 20042 w 2111888"/>
              <a:gd name="connsiteY52" fmla="*/ 85177 h 1453019"/>
              <a:gd name="connsiteX53" fmla="*/ 47599 w 2111888"/>
              <a:gd name="connsiteY53" fmla="*/ 95197 h 1453019"/>
              <a:gd name="connsiteX54" fmla="*/ 92693 w 2111888"/>
              <a:gd name="connsiteY54" fmla="*/ 110229 h 1453019"/>
              <a:gd name="connsiteX55" fmla="*/ 150313 w 2111888"/>
              <a:gd name="connsiteY55" fmla="*/ 137786 h 1453019"/>
              <a:gd name="connsiteX56" fmla="*/ 220458 w 2111888"/>
              <a:gd name="connsiteY56" fmla="*/ 182880 h 1453019"/>
              <a:gd name="connsiteX57" fmla="*/ 273068 w 2111888"/>
              <a:gd name="connsiteY57" fmla="*/ 225468 h 1453019"/>
              <a:gd name="connsiteX58" fmla="*/ 353234 w 2111888"/>
              <a:gd name="connsiteY58" fmla="*/ 318161 h 1453019"/>
              <a:gd name="connsiteX59" fmla="*/ 423380 w 2111888"/>
              <a:gd name="connsiteY59" fmla="*/ 400832 h 1453019"/>
              <a:gd name="connsiteX60" fmla="*/ 511062 w 2111888"/>
              <a:gd name="connsiteY60" fmla="*/ 503546 h 1453019"/>
              <a:gd name="connsiteX61" fmla="*/ 553651 w 2111888"/>
              <a:gd name="connsiteY61" fmla="*/ 556155 h 145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11888" h="1453019">
                <a:moveTo>
                  <a:pt x="553651" y="556155"/>
                </a:moveTo>
                <a:lnTo>
                  <a:pt x="643838" y="666384"/>
                </a:lnTo>
                <a:lnTo>
                  <a:pt x="786635" y="836738"/>
                </a:lnTo>
                <a:lnTo>
                  <a:pt x="859286" y="916905"/>
                </a:lnTo>
                <a:lnTo>
                  <a:pt x="949473" y="1014608"/>
                </a:lnTo>
                <a:lnTo>
                  <a:pt x="1017114" y="1089764"/>
                </a:lnTo>
                <a:lnTo>
                  <a:pt x="1082249" y="1162415"/>
                </a:lnTo>
                <a:lnTo>
                  <a:pt x="1144879" y="1235066"/>
                </a:lnTo>
                <a:lnTo>
                  <a:pt x="1212520" y="1297696"/>
                </a:lnTo>
                <a:lnTo>
                  <a:pt x="1292686" y="1362831"/>
                </a:lnTo>
                <a:lnTo>
                  <a:pt x="1375358" y="1422956"/>
                </a:lnTo>
                <a:lnTo>
                  <a:pt x="1417947" y="1448008"/>
                </a:lnTo>
                <a:lnTo>
                  <a:pt x="1465545" y="1453019"/>
                </a:lnTo>
                <a:lnTo>
                  <a:pt x="1613353" y="1442998"/>
                </a:lnTo>
                <a:lnTo>
                  <a:pt x="1743623" y="1430472"/>
                </a:lnTo>
                <a:lnTo>
                  <a:pt x="1911472" y="1415441"/>
                </a:lnTo>
                <a:lnTo>
                  <a:pt x="2049258" y="1392894"/>
                </a:lnTo>
                <a:lnTo>
                  <a:pt x="2091847" y="1385378"/>
                </a:lnTo>
                <a:lnTo>
                  <a:pt x="2104373" y="1377863"/>
                </a:lnTo>
                <a:lnTo>
                  <a:pt x="2109383" y="1367842"/>
                </a:lnTo>
                <a:lnTo>
                  <a:pt x="2111888" y="1355316"/>
                </a:lnTo>
                <a:lnTo>
                  <a:pt x="2104373" y="1342790"/>
                </a:lnTo>
                <a:lnTo>
                  <a:pt x="2071805" y="1330264"/>
                </a:lnTo>
                <a:lnTo>
                  <a:pt x="2004165" y="1310222"/>
                </a:lnTo>
                <a:lnTo>
                  <a:pt x="1893936" y="1270139"/>
                </a:lnTo>
                <a:lnTo>
                  <a:pt x="1786212" y="1227550"/>
                </a:lnTo>
                <a:lnTo>
                  <a:pt x="1675983" y="1177446"/>
                </a:lnTo>
                <a:lnTo>
                  <a:pt x="1548217" y="1112311"/>
                </a:lnTo>
                <a:lnTo>
                  <a:pt x="1465545" y="1064712"/>
                </a:lnTo>
                <a:lnTo>
                  <a:pt x="1345296" y="977030"/>
                </a:lnTo>
                <a:lnTo>
                  <a:pt x="1205004" y="879327"/>
                </a:lnTo>
                <a:lnTo>
                  <a:pt x="1037155" y="756572"/>
                </a:lnTo>
                <a:lnTo>
                  <a:pt x="911895" y="666384"/>
                </a:lnTo>
                <a:lnTo>
                  <a:pt x="789140" y="541124"/>
                </a:lnTo>
                <a:lnTo>
                  <a:pt x="661374" y="425884"/>
                </a:lnTo>
                <a:lnTo>
                  <a:pt x="526093" y="305635"/>
                </a:lnTo>
                <a:lnTo>
                  <a:pt x="443422" y="232984"/>
                </a:lnTo>
                <a:lnTo>
                  <a:pt x="388307" y="185385"/>
                </a:lnTo>
                <a:lnTo>
                  <a:pt x="370771" y="167848"/>
                </a:lnTo>
                <a:lnTo>
                  <a:pt x="345719" y="135281"/>
                </a:lnTo>
                <a:lnTo>
                  <a:pt x="305635" y="95197"/>
                </a:lnTo>
                <a:lnTo>
                  <a:pt x="270562" y="72651"/>
                </a:lnTo>
                <a:lnTo>
                  <a:pt x="230479" y="50104"/>
                </a:lnTo>
                <a:lnTo>
                  <a:pt x="197911" y="32567"/>
                </a:lnTo>
                <a:lnTo>
                  <a:pt x="145302" y="12526"/>
                </a:lnTo>
                <a:lnTo>
                  <a:pt x="92693" y="2505"/>
                </a:lnTo>
                <a:lnTo>
                  <a:pt x="47599" y="0"/>
                </a:lnTo>
                <a:lnTo>
                  <a:pt x="25052" y="0"/>
                </a:lnTo>
                <a:lnTo>
                  <a:pt x="12526" y="10020"/>
                </a:lnTo>
                <a:lnTo>
                  <a:pt x="2505" y="27557"/>
                </a:lnTo>
                <a:lnTo>
                  <a:pt x="0" y="50104"/>
                </a:lnTo>
                <a:lnTo>
                  <a:pt x="10021" y="72651"/>
                </a:lnTo>
                <a:lnTo>
                  <a:pt x="20042" y="85177"/>
                </a:lnTo>
                <a:lnTo>
                  <a:pt x="47599" y="95197"/>
                </a:lnTo>
                <a:lnTo>
                  <a:pt x="92693" y="110229"/>
                </a:lnTo>
                <a:lnTo>
                  <a:pt x="150313" y="137786"/>
                </a:lnTo>
                <a:lnTo>
                  <a:pt x="220458" y="182880"/>
                </a:lnTo>
                <a:lnTo>
                  <a:pt x="273068" y="225468"/>
                </a:lnTo>
                <a:lnTo>
                  <a:pt x="353234" y="318161"/>
                </a:lnTo>
                <a:lnTo>
                  <a:pt x="423380" y="400832"/>
                </a:lnTo>
                <a:lnTo>
                  <a:pt x="511062" y="503546"/>
                </a:lnTo>
                <a:lnTo>
                  <a:pt x="553651" y="55615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55E8A305-506A-8143-8378-537ED51DB3CA}"/>
              </a:ext>
            </a:extLst>
          </p:cNvPr>
          <p:cNvSpPr/>
          <p:nvPr/>
        </p:nvSpPr>
        <p:spPr>
          <a:xfrm>
            <a:off x="3567113" y="4097338"/>
            <a:ext cx="2651125" cy="514350"/>
          </a:xfrm>
          <a:custGeom>
            <a:avLst/>
            <a:gdLst>
              <a:gd name="connsiteX0" fmla="*/ 812006 w 2650331"/>
              <a:gd name="connsiteY0" fmla="*/ 219075 h 514350"/>
              <a:gd name="connsiteX1" fmla="*/ 1185862 w 2650331"/>
              <a:gd name="connsiteY1" fmla="*/ 176213 h 514350"/>
              <a:gd name="connsiteX2" fmla="*/ 1431131 w 2650331"/>
              <a:gd name="connsiteY2" fmla="*/ 138113 h 514350"/>
              <a:gd name="connsiteX3" fmla="*/ 1597818 w 2650331"/>
              <a:gd name="connsiteY3" fmla="*/ 123825 h 514350"/>
              <a:gd name="connsiteX4" fmla="*/ 1688306 w 2650331"/>
              <a:gd name="connsiteY4" fmla="*/ 114300 h 514350"/>
              <a:gd name="connsiteX5" fmla="*/ 1776412 w 2650331"/>
              <a:gd name="connsiteY5" fmla="*/ 104775 h 514350"/>
              <a:gd name="connsiteX6" fmla="*/ 1928812 w 2650331"/>
              <a:gd name="connsiteY6" fmla="*/ 80963 h 514350"/>
              <a:gd name="connsiteX7" fmla="*/ 2069306 w 2650331"/>
              <a:gd name="connsiteY7" fmla="*/ 59532 h 514350"/>
              <a:gd name="connsiteX8" fmla="*/ 2140743 w 2650331"/>
              <a:gd name="connsiteY8" fmla="*/ 45244 h 514350"/>
              <a:gd name="connsiteX9" fmla="*/ 2262187 w 2650331"/>
              <a:gd name="connsiteY9" fmla="*/ 7144 h 514350"/>
              <a:gd name="connsiteX10" fmla="*/ 2295525 w 2650331"/>
              <a:gd name="connsiteY10" fmla="*/ 0 h 514350"/>
              <a:gd name="connsiteX11" fmla="*/ 2319337 w 2650331"/>
              <a:gd name="connsiteY11" fmla="*/ 16669 h 514350"/>
              <a:gd name="connsiteX12" fmla="*/ 2388393 w 2650331"/>
              <a:gd name="connsiteY12" fmla="*/ 59532 h 514350"/>
              <a:gd name="connsiteX13" fmla="*/ 2452687 w 2650331"/>
              <a:gd name="connsiteY13" fmla="*/ 100013 h 514350"/>
              <a:gd name="connsiteX14" fmla="*/ 2512218 w 2650331"/>
              <a:gd name="connsiteY14" fmla="*/ 130969 h 514350"/>
              <a:gd name="connsiteX15" fmla="*/ 2547937 w 2650331"/>
              <a:gd name="connsiteY15" fmla="*/ 150019 h 514350"/>
              <a:gd name="connsiteX16" fmla="*/ 2566987 w 2650331"/>
              <a:gd name="connsiteY16" fmla="*/ 159544 h 514350"/>
              <a:gd name="connsiteX17" fmla="*/ 2583656 w 2650331"/>
              <a:gd name="connsiteY17" fmla="*/ 173832 h 514350"/>
              <a:gd name="connsiteX18" fmla="*/ 2607468 w 2650331"/>
              <a:gd name="connsiteY18" fmla="*/ 200025 h 514350"/>
              <a:gd name="connsiteX19" fmla="*/ 2628900 w 2650331"/>
              <a:gd name="connsiteY19" fmla="*/ 223838 h 514350"/>
              <a:gd name="connsiteX20" fmla="*/ 2640806 w 2650331"/>
              <a:gd name="connsiteY20" fmla="*/ 245269 h 514350"/>
              <a:gd name="connsiteX21" fmla="*/ 2647950 w 2650331"/>
              <a:gd name="connsiteY21" fmla="*/ 266700 h 514350"/>
              <a:gd name="connsiteX22" fmla="*/ 2650331 w 2650331"/>
              <a:gd name="connsiteY22" fmla="*/ 280988 h 514350"/>
              <a:gd name="connsiteX23" fmla="*/ 2650331 w 2650331"/>
              <a:gd name="connsiteY23" fmla="*/ 292894 h 514350"/>
              <a:gd name="connsiteX24" fmla="*/ 2643187 w 2650331"/>
              <a:gd name="connsiteY24" fmla="*/ 309563 h 514350"/>
              <a:gd name="connsiteX25" fmla="*/ 2628900 w 2650331"/>
              <a:gd name="connsiteY25" fmla="*/ 323850 h 514350"/>
              <a:gd name="connsiteX26" fmla="*/ 2602706 w 2650331"/>
              <a:gd name="connsiteY26" fmla="*/ 338138 h 514350"/>
              <a:gd name="connsiteX27" fmla="*/ 2302668 w 2650331"/>
              <a:gd name="connsiteY27" fmla="*/ 254794 h 514350"/>
              <a:gd name="connsiteX28" fmla="*/ 2274093 w 2650331"/>
              <a:gd name="connsiteY28" fmla="*/ 245269 h 514350"/>
              <a:gd name="connsiteX29" fmla="*/ 2216943 w 2650331"/>
              <a:gd name="connsiteY29" fmla="*/ 250032 h 514350"/>
              <a:gd name="connsiteX30" fmla="*/ 2028825 w 2650331"/>
              <a:gd name="connsiteY30" fmla="*/ 266700 h 514350"/>
              <a:gd name="connsiteX31" fmla="*/ 1847850 w 2650331"/>
              <a:gd name="connsiteY31" fmla="*/ 283369 h 514350"/>
              <a:gd name="connsiteX32" fmla="*/ 1657350 w 2650331"/>
              <a:gd name="connsiteY32" fmla="*/ 297657 h 514350"/>
              <a:gd name="connsiteX33" fmla="*/ 1409700 w 2650331"/>
              <a:gd name="connsiteY33" fmla="*/ 311944 h 514350"/>
              <a:gd name="connsiteX34" fmla="*/ 1350168 w 2650331"/>
              <a:gd name="connsiteY34" fmla="*/ 316707 h 514350"/>
              <a:gd name="connsiteX35" fmla="*/ 1052512 w 2650331"/>
              <a:gd name="connsiteY35" fmla="*/ 359569 h 514350"/>
              <a:gd name="connsiteX36" fmla="*/ 897731 w 2650331"/>
              <a:gd name="connsiteY36" fmla="*/ 383382 h 514350"/>
              <a:gd name="connsiteX37" fmla="*/ 771525 w 2650331"/>
              <a:gd name="connsiteY37" fmla="*/ 404813 h 514350"/>
              <a:gd name="connsiteX38" fmla="*/ 619125 w 2650331"/>
              <a:gd name="connsiteY38" fmla="*/ 435769 h 514350"/>
              <a:gd name="connsiteX39" fmla="*/ 507206 w 2650331"/>
              <a:gd name="connsiteY39" fmla="*/ 466725 h 514350"/>
              <a:gd name="connsiteX40" fmla="*/ 414337 w 2650331"/>
              <a:gd name="connsiteY40" fmla="*/ 495300 h 514350"/>
              <a:gd name="connsiteX41" fmla="*/ 383381 w 2650331"/>
              <a:gd name="connsiteY41" fmla="*/ 507207 h 514350"/>
              <a:gd name="connsiteX42" fmla="*/ 359568 w 2650331"/>
              <a:gd name="connsiteY42" fmla="*/ 514350 h 514350"/>
              <a:gd name="connsiteX43" fmla="*/ 338137 w 2650331"/>
              <a:gd name="connsiteY43" fmla="*/ 514350 h 514350"/>
              <a:gd name="connsiteX44" fmla="*/ 302418 w 2650331"/>
              <a:gd name="connsiteY44" fmla="*/ 507207 h 514350"/>
              <a:gd name="connsiteX45" fmla="*/ 283368 w 2650331"/>
              <a:gd name="connsiteY45" fmla="*/ 495300 h 514350"/>
              <a:gd name="connsiteX46" fmla="*/ 245268 w 2650331"/>
              <a:gd name="connsiteY46" fmla="*/ 471488 h 514350"/>
              <a:gd name="connsiteX47" fmla="*/ 200025 w 2650331"/>
              <a:gd name="connsiteY47" fmla="*/ 440532 h 514350"/>
              <a:gd name="connsiteX48" fmla="*/ 159543 w 2650331"/>
              <a:gd name="connsiteY48" fmla="*/ 407194 h 514350"/>
              <a:gd name="connsiteX49" fmla="*/ 128587 w 2650331"/>
              <a:gd name="connsiteY49" fmla="*/ 373857 h 514350"/>
              <a:gd name="connsiteX50" fmla="*/ 97631 w 2650331"/>
              <a:gd name="connsiteY50" fmla="*/ 338138 h 514350"/>
              <a:gd name="connsiteX51" fmla="*/ 69056 w 2650331"/>
              <a:gd name="connsiteY51" fmla="*/ 292894 h 514350"/>
              <a:gd name="connsiteX52" fmla="*/ 35718 w 2650331"/>
              <a:gd name="connsiteY52" fmla="*/ 228600 h 514350"/>
              <a:gd name="connsiteX53" fmla="*/ 11906 w 2650331"/>
              <a:gd name="connsiteY53" fmla="*/ 171450 h 514350"/>
              <a:gd name="connsiteX54" fmla="*/ 0 w 2650331"/>
              <a:gd name="connsiteY54" fmla="*/ 116682 h 514350"/>
              <a:gd name="connsiteX55" fmla="*/ 2381 w 2650331"/>
              <a:gd name="connsiteY55" fmla="*/ 102394 h 514350"/>
              <a:gd name="connsiteX56" fmla="*/ 7143 w 2650331"/>
              <a:gd name="connsiteY56" fmla="*/ 90488 h 514350"/>
              <a:gd name="connsiteX57" fmla="*/ 19050 w 2650331"/>
              <a:gd name="connsiteY57" fmla="*/ 90488 h 514350"/>
              <a:gd name="connsiteX58" fmla="*/ 33337 w 2650331"/>
              <a:gd name="connsiteY58" fmla="*/ 95250 h 514350"/>
              <a:gd name="connsiteX59" fmla="*/ 61912 w 2650331"/>
              <a:gd name="connsiteY59" fmla="*/ 114300 h 514350"/>
              <a:gd name="connsiteX60" fmla="*/ 111918 w 2650331"/>
              <a:gd name="connsiteY60" fmla="*/ 154782 h 514350"/>
              <a:gd name="connsiteX61" fmla="*/ 166687 w 2650331"/>
              <a:gd name="connsiteY61" fmla="*/ 195263 h 514350"/>
              <a:gd name="connsiteX62" fmla="*/ 221456 w 2650331"/>
              <a:gd name="connsiteY62" fmla="*/ 223838 h 514350"/>
              <a:gd name="connsiteX63" fmla="*/ 271462 w 2650331"/>
              <a:gd name="connsiteY63" fmla="*/ 247650 h 514350"/>
              <a:gd name="connsiteX64" fmla="*/ 326231 w 2650331"/>
              <a:gd name="connsiteY64" fmla="*/ 264319 h 514350"/>
              <a:gd name="connsiteX65" fmla="*/ 371475 w 2650331"/>
              <a:gd name="connsiteY65" fmla="*/ 271463 h 514350"/>
              <a:gd name="connsiteX66" fmla="*/ 461962 w 2650331"/>
              <a:gd name="connsiteY66" fmla="*/ 264319 h 514350"/>
              <a:gd name="connsiteX67" fmla="*/ 726281 w 2650331"/>
              <a:gd name="connsiteY67" fmla="*/ 230982 h 514350"/>
              <a:gd name="connsiteX68" fmla="*/ 812006 w 2650331"/>
              <a:gd name="connsiteY68" fmla="*/ 2190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650331" h="514350">
                <a:moveTo>
                  <a:pt x="812006" y="219075"/>
                </a:moveTo>
                <a:lnTo>
                  <a:pt x="1185862" y="176213"/>
                </a:lnTo>
                <a:lnTo>
                  <a:pt x="1431131" y="138113"/>
                </a:lnTo>
                <a:lnTo>
                  <a:pt x="1597818" y="123825"/>
                </a:lnTo>
                <a:lnTo>
                  <a:pt x="1688306" y="114300"/>
                </a:lnTo>
                <a:lnTo>
                  <a:pt x="1776412" y="104775"/>
                </a:lnTo>
                <a:lnTo>
                  <a:pt x="1928812" y="80963"/>
                </a:lnTo>
                <a:lnTo>
                  <a:pt x="2069306" y="59532"/>
                </a:lnTo>
                <a:lnTo>
                  <a:pt x="2140743" y="45244"/>
                </a:lnTo>
                <a:lnTo>
                  <a:pt x="2262187" y="7144"/>
                </a:lnTo>
                <a:lnTo>
                  <a:pt x="2295525" y="0"/>
                </a:lnTo>
                <a:lnTo>
                  <a:pt x="2319337" y="16669"/>
                </a:lnTo>
                <a:lnTo>
                  <a:pt x="2388393" y="59532"/>
                </a:lnTo>
                <a:lnTo>
                  <a:pt x="2452687" y="100013"/>
                </a:lnTo>
                <a:lnTo>
                  <a:pt x="2512218" y="130969"/>
                </a:lnTo>
                <a:lnTo>
                  <a:pt x="2547937" y="150019"/>
                </a:lnTo>
                <a:lnTo>
                  <a:pt x="2566987" y="159544"/>
                </a:lnTo>
                <a:lnTo>
                  <a:pt x="2583656" y="173832"/>
                </a:lnTo>
                <a:lnTo>
                  <a:pt x="2607468" y="200025"/>
                </a:lnTo>
                <a:lnTo>
                  <a:pt x="2628900" y="223838"/>
                </a:lnTo>
                <a:lnTo>
                  <a:pt x="2640806" y="245269"/>
                </a:lnTo>
                <a:lnTo>
                  <a:pt x="2647950" y="266700"/>
                </a:lnTo>
                <a:lnTo>
                  <a:pt x="2650331" y="280988"/>
                </a:lnTo>
                <a:lnTo>
                  <a:pt x="2650331" y="292894"/>
                </a:lnTo>
                <a:lnTo>
                  <a:pt x="2643187" y="309563"/>
                </a:lnTo>
                <a:lnTo>
                  <a:pt x="2628900" y="323850"/>
                </a:lnTo>
                <a:lnTo>
                  <a:pt x="2602706" y="338138"/>
                </a:lnTo>
                <a:lnTo>
                  <a:pt x="2302668" y="254794"/>
                </a:lnTo>
                <a:lnTo>
                  <a:pt x="2274093" y="245269"/>
                </a:lnTo>
                <a:lnTo>
                  <a:pt x="2216943" y="250032"/>
                </a:lnTo>
                <a:lnTo>
                  <a:pt x="2028825" y="266700"/>
                </a:lnTo>
                <a:lnTo>
                  <a:pt x="1847850" y="283369"/>
                </a:lnTo>
                <a:lnTo>
                  <a:pt x="1657350" y="297657"/>
                </a:lnTo>
                <a:lnTo>
                  <a:pt x="1409700" y="311944"/>
                </a:lnTo>
                <a:lnTo>
                  <a:pt x="1350168" y="316707"/>
                </a:lnTo>
                <a:lnTo>
                  <a:pt x="1052512" y="359569"/>
                </a:lnTo>
                <a:lnTo>
                  <a:pt x="897731" y="383382"/>
                </a:lnTo>
                <a:lnTo>
                  <a:pt x="771525" y="404813"/>
                </a:lnTo>
                <a:lnTo>
                  <a:pt x="619125" y="435769"/>
                </a:lnTo>
                <a:lnTo>
                  <a:pt x="507206" y="466725"/>
                </a:lnTo>
                <a:lnTo>
                  <a:pt x="414337" y="495300"/>
                </a:lnTo>
                <a:lnTo>
                  <a:pt x="383381" y="507207"/>
                </a:lnTo>
                <a:lnTo>
                  <a:pt x="359568" y="514350"/>
                </a:lnTo>
                <a:lnTo>
                  <a:pt x="338137" y="514350"/>
                </a:lnTo>
                <a:lnTo>
                  <a:pt x="302418" y="507207"/>
                </a:lnTo>
                <a:lnTo>
                  <a:pt x="283368" y="495300"/>
                </a:lnTo>
                <a:lnTo>
                  <a:pt x="245268" y="471488"/>
                </a:lnTo>
                <a:lnTo>
                  <a:pt x="200025" y="440532"/>
                </a:lnTo>
                <a:lnTo>
                  <a:pt x="159543" y="407194"/>
                </a:lnTo>
                <a:lnTo>
                  <a:pt x="128587" y="373857"/>
                </a:lnTo>
                <a:lnTo>
                  <a:pt x="97631" y="338138"/>
                </a:lnTo>
                <a:lnTo>
                  <a:pt x="69056" y="292894"/>
                </a:lnTo>
                <a:lnTo>
                  <a:pt x="35718" y="228600"/>
                </a:lnTo>
                <a:lnTo>
                  <a:pt x="11906" y="171450"/>
                </a:lnTo>
                <a:lnTo>
                  <a:pt x="0" y="116682"/>
                </a:lnTo>
                <a:lnTo>
                  <a:pt x="2381" y="102394"/>
                </a:lnTo>
                <a:lnTo>
                  <a:pt x="7143" y="90488"/>
                </a:lnTo>
                <a:lnTo>
                  <a:pt x="19050" y="90488"/>
                </a:lnTo>
                <a:lnTo>
                  <a:pt x="33337" y="95250"/>
                </a:lnTo>
                <a:lnTo>
                  <a:pt x="61912" y="114300"/>
                </a:lnTo>
                <a:lnTo>
                  <a:pt x="111918" y="154782"/>
                </a:lnTo>
                <a:lnTo>
                  <a:pt x="166687" y="195263"/>
                </a:lnTo>
                <a:lnTo>
                  <a:pt x="221456" y="223838"/>
                </a:lnTo>
                <a:lnTo>
                  <a:pt x="271462" y="247650"/>
                </a:lnTo>
                <a:lnTo>
                  <a:pt x="326231" y="264319"/>
                </a:lnTo>
                <a:lnTo>
                  <a:pt x="371475" y="271463"/>
                </a:lnTo>
                <a:lnTo>
                  <a:pt x="461962" y="264319"/>
                </a:lnTo>
                <a:lnTo>
                  <a:pt x="726281" y="230982"/>
                </a:lnTo>
                <a:lnTo>
                  <a:pt x="812006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4C9E3D92-148D-D74F-B22D-935E4D0B4B62}"/>
              </a:ext>
            </a:extLst>
          </p:cNvPr>
          <p:cNvSpPr/>
          <p:nvPr/>
        </p:nvSpPr>
        <p:spPr>
          <a:xfrm>
            <a:off x="4868863" y="4341813"/>
            <a:ext cx="1343025" cy="1797050"/>
          </a:xfrm>
          <a:custGeom>
            <a:avLst/>
            <a:gdLst>
              <a:gd name="connsiteX0" fmla="*/ 1054894 w 1343025"/>
              <a:gd name="connsiteY0" fmla="*/ 678656 h 1797844"/>
              <a:gd name="connsiteX1" fmla="*/ 1107282 w 1343025"/>
              <a:gd name="connsiteY1" fmla="*/ 540544 h 1797844"/>
              <a:gd name="connsiteX2" fmla="*/ 1143000 w 1343025"/>
              <a:gd name="connsiteY2" fmla="*/ 450056 h 1797844"/>
              <a:gd name="connsiteX3" fmla="*/ 1185863 w 1343025"/>
              <a:gd name="connsiteY3" fmla="*/ 342900 h 1797844"/>
              <a:gd name="connsiteX4" fmla="*/ 1228725 w 1343025"/>
              <a:gd name="connsiteY4" fmla="*/ 238125 h 1797844"/>
              <a:gd name="connsiteX5" fmla="*/ 1262063 w 1343025"/>
              <a:gd name="connsiteY5" fmla="*/ 166687 h 1797844"/>
              <a:gd name="connsiteX6" fmla="*/ 1290638 w 1343025"/>
              <a:gd name="connsiteY6" fmla="*/ 109537 h 1797844"/>
              <a:gd name="connsiteX7" fmla="*/ 1300163 w 1343025"/>
              <a:gd name="connsiteY7" fmla="*/ 92869 h 1797844"/>
              <a:gd name="connsiteX8" fmla="*/ 1321594 w 1343025"/>
              <a:gd name="connsiteY8" fmla="*/ 80962 h 1797844"/>
              <a:gd name="connsiteX9" fmla="*/ 1343025 w 1343025"/>
              <a:gd name="connsiteY9" fmla="*/ 54769 h 1797844"/>
              <a:gd name="connsiteX10" fmla="*/ 973932 w 1343025"/>
              <a:gd name="connsiteY10" fmla="*/ 0 h 1797844"/>
              <a:gd name="connsiteX11" fmla="*/ 1002507 w 1343025"/>
              <a:gd name="connsiteY11" fmla="*/ 14287 h 1797844"/>
              <a:gd name="connsiteX12" fmla="*/ 1007269 w 1343025"/>
              <a:gd name="connsiteY12" fmla="*/ 26194 h 1797844"/>
              <a:gd name="connsiteX13" fmla="*/ 1009650 w 1343025"/>
              <a:gd name="connsiteY13" fmla="*/ 42862 h 1797844"/>
              <a:gd name="connsiteX14" fmla="*/ 1012032 w 1343025"/>
              <a:gd name="connsiteY14" fmla="*/ 61912 h 1797844"/>
              <a:gd name="connsiteX15" fmla="*/ 1004888 w 1343025"/>
              <a:gd name="connsiteY15" fmla="*/ 109537 h 1797844"/>
              <a:gd name="connsiteX16" fmla="*/ 950119 w 1343025"/>
              <a:gd name="connsiteY16" fmla="*/ 307181 h 1797844"/>
              <a:gd name="connsiteX17" fmla="*/ 900113 w 1343025"/>
              <a:gd name="connsiteY17" fmla="*/ 469106 h 1797844"/>
              <a:gd name="connsiteX18" fmla="*/ 840582 w 1343025"/>
              <a:gd name="connsiteY18" fmla="*/ 635794 h 1797844"/>
              <a:gd name="connsiteX19" fmla="*/ 778669 w 1343025"/>
              <a:gd name="connsiteY19" fmla="*/ 781050 h 1797844"/>
              <a:gd name="connsiteX20" fmla="*/ 731044 w 1343025"/>
              <a:gd name="connsiteY20" fmla="*/ 885825 h 1797844"/>
              <a:gd name="connsiteX21" fmla="*/ 673894 w 1343025"/>
              <a:gd name="connsiteY21" fmla="*/ 981075 h 1797844"/>
              <a:gd name="connsiteX22" fmla="*/ 619125 w 1343025"/>
              <a:gd name="connsiteY22" fmla="*/ 1064419 h 1797844"/>
              <a:gd name="connsiteX23" fmla="*/ 547688 w 1343025"/>
              <a:gd name="connsiteY23" fmla="*/ 1162050 h 1797844"/>
              <a:gd name="connsiteX24" fmla="*/ 485775 w 1343025"/>
              <a:gd name="connsiteY24" fmla="*/ 1233487 h 1797844"/>
              <a:gd name="connsiteX25" fmla="*/ 433388 w 1343025"/>
              <a:gd name="connsiteY25" fmla="*/ 1285875 h 1797844"/>
              <a:gd name="connsiteX26" fmla="*/ 388144 w 1343025"/>
              <a:gd name="connsiteY26" fmla="*/ 1323975 h 1797844"/>
              <a:gd name="connsiteX27" fmla="*/ 345282 w 1343025"/>
              <a:gd name="connsiteY27" fmla="*/ 1352550 h 1797844"/>
              <a:gd name="connsiteX28" fmla="*/ 285750 w 1343025"/>
              <a:gd name="connsiteY28" fmla="*/ 1381125 h 1797844"/>
              <a:gd name="connsiteX29" fmla="*/ 4763 w 1343025"/>
              <a:gd name="connsiteY29" fmla="*/ 1728787 h 1797844"/>
              <a:gd name="connsiteX30" fmla="*/ 0 w 1343025"/>
              <a:gd name="connsiteY30" fmla="*/ 1752600 h 1797844"/>
              <a:gd name="connsiteX31" fmla="*/ 2382 w 1343025"/>
              <a:gd name="connsiteY31" fmla="*/ 1771650 h 1797844"/>
              <a:gd name="connsiteX32" fmla="*/ 4763 w 1343025"/>
              <a:gd name="connsiteY32" fmla="*/ 1785937 h 1797844"/>
              <a:gd name="connsiteX33" fmla="*/ 14288 w 1343025"/>
              <a:gd name="connsiteY33" fmla="*/ 1795462 h 1797844"/>
              <a:gd name="connsiteX34" fmla="*/ 45244 w 1343025"/>
              <a:gd name="connsiteY34" fmla="*/ 1797844 h 1797844"/>
              <a:gd name="connsiteX35" fmla="*/ 88107 w 1343025"/>
              <a:gd name="connsiteY35" fmla="*/ 1785937 h 1797844"/>
              <a:gd name="connsiteX36" fmla="*/ 145257 w 1343025"/>
              <a:gd name="connsiteY36" fmla="*/ 1766887 h 1797844"/>
              <a:gd name="connsiteX37" fmla="*/ 247650 w 1343025"/>
              <a:gd name="connsiteY37" fmla="*/ 1714500 h 1797844"/>
              <a:gd name="connsiteX38" fmla="*/ 361950 w 1343025"/>
              <a:gd name="connsiteY38" fmla="*/ 1643062 h 1797844"/>
              <a:gd name="connsiteX39" fmla="*/ 454819 w 1343025"/>
              <a:gd name="connsiteY39" fmla="*/ 1576387 h 1797844"/>
              <a:gd name="connsiteX40" fmla="*/ 571500 w 1343025"/>
              <a:gd name="connsiteY40" fmla="*/ 1471612 h 1797844"/>
              <a:gd name="connsiteX41" fmla="*/ 647700 w 1343025"/>
              <a:gd name="connsiteY41" fmla="*/ 1390650 h 1797844"/>
              <a:gd name="connsiteX42" fmla="*/ 759619 w 1343025"/>
              <a:gd name="connsiteY42" fmla="*/ 1247775 h 1797844"/>
              <a:gd name="connsiteX43" fmla="*/ 845344 w 1343025"/>
              <a:gd name="connsiteY43" fmla="*/ 1119187 h 1797844"/>
              <a:gd name="connsiteX44" fmla="*/ 921544 w 1343025"/>
              <a:gd name="connsiteY44" fmla="*/ 988219 h 1797844"/>
              <a:gd name="connsiteX45" fmla="*/ 971550 w 1343025"/>
              <a:gd name="connsiteY45" fmla="*/ 883444 h 1797844"/>
              <a:gd name="connsiteX46" fmla="*/ 1054894 w 1343025"/>
              <a:gd name="connsiteY46" fmla="*/ 678656 h 179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43025" h="1797844">
                <a:moveTo>
                  <a:pt x="1054894" y="678656"/>
                </a:moveTo>
                <a:lnTo>
                  <a:pt x="1107282" y="540544"/>
                </a:lnTo>
                <a:lnTo>
                  <a:pt x="1143000" y="450056"/>
                </a:lnTo>
                <a:lnTo>
                  <a:pt x="1185863" y="342900"/>
                </a:lnTo>
                <a:lnTo>
                  <a:pt x="1228725" y="238125"/>
                </a:lnTo>
                <a:lnTo>
                  <a:pt x="1262063" y="166687"/>
                </a:lnTo>
                <a:lnTo>
                  <a:pt x="1290638" y="109537"/>
                </a:lnTo>
                <a:lnTo>
                  <a:pt x="1300163" y="92869"/>
                </a:lnTo>
                <a:lnTo>
                  <a:pt x="1321594" y="80962"/>
                </a:lnTo>
                <a:lnTo>
                  <a:pt x="1343025" y="54769"/>
                </a:lnTo>
                <a:lnTo>
                  <a:pt x="973932" y="0"/>
                </a:lnTo>
                <a:lnTo>
                  <a:pt x="1002507" y="14287"/>
                </a:lnTo>
                <a:lnTo>
                  <a:pt x="1007269" y="26194"/>
                </a:lnTo>
                <a:lnTo>
                  <a:pt x="1009650" y="42862"/>
                </a:lnTo>
                <a:lnTo>
                  <a:pt x="1012032" y="61912"/>
                </a:lnTo>
                <a:lnTo>
                  <a:pt x="1004888" y="109537"/>
                </a:lnTo>
                <a:lnTo>
                  <a:pt x="950119" y="307181"/>
                </a:lnTo>
                <a:lnTo>
                  <a:pt x="900113" y="469106"/>
                </a:lnTo>
                <a:lnTo>
                  <a:pt x="840582" y="635794"/>
                </a:lnTo>
                <a:lnTo>
                  <a:pt x="778669" y="781050"/>
                </a:lnTo>
                <a:lnTo>
                  <a:pt x="731044" y="885825"/>
                </a:lnTo>
                <a:lnTo>
                  <a:pt x="673894" y="981075"/>
                </a:lnTo>
                <a:lnTo>
                  <a:pt x="619125" y="1064419"/>
                </a:lnTo>
                <a:lnTo>
                  <a:pt x="547688" y="1162050"/>
                </a:lnTo>
                <a:lnTo>
                  <a:pt x="485775" y="1233487"/>
                </a:lnTo>
                <a:lnTo>
                  <a:pt x="433388" y="1285875"/>
                </a:lnTo>
                <a:lnTo>
                  <a:pt x="388144" y="1323975"/>
                </a:lnTo>
                <a:lnTo>
                  <a:pt x="345282" y="1352550"/>
                </a:lnTo>
                <a:lnTo>
                  <a:pt x="285750" y="1381125"/>
                </a:lnTo>
                <a:lnTo>
                  <a:pt x="4763" y="1728787"/>
                </a:lnTo>
                <a:lnTo>
                  <a:pt x="0" y="1752600"/>
                </a:lnTo>
                <a:lnTo>
                  <a:pt x="2382" y="1771650"/>
                </a:lnTo>
                <a:lnTo>
                  <a:pt x="4763" y="1785937"/>
                </a:lnTo>
                <a:lnTo>
                  <a:pt x="14288" y="1795462"/>
                </a:lnTo>
                <a:lnTo>
                  <a:pt x="45244" y="1797844"/>
                </a:lnTo>
                <a:lnTo>
                  <a:pt x="88107" y="1785937"/>
                </a:lnTo>
                <a:lnTo>
                  <a:pt x="145257" y="1766887"/>
                </a:lnTo>
                <a:lnTo>
                  <a:pt x="247650" y="1714500"/>
                </a:lnTo>
                <a:lnTo>
                  <a:pt x="361950" y="1643062"/>
                </a:lnTo>
                <a:lnTo>
                  <a:pt x="454819" y="1576387"/>
                </a:lnTo>
                <a:lnTo>
                  <a:pt x="571500" y="1471612"/>
                </a:lnTo>
                <a:lnTo>
                  <a:pt x="647700" y="1390650"/>
                </a:lnTo>
                <a:lnTo>
                  <a:pt x="759619" y="1247775"/>
                </a:lnTo>
                <a:lnTo>
                  <a:pt x="845344" y="1119187"/>
                </a:lnTo>
                <a:lnTo>
                  <a:pt x="921544" y="988219"/>
                </a:lnTo>
                <a:lnTo>
                  <a:pt x="971550" y="883444"/>
                </a:lnTo>
                <a:lnTo>
                  <a:pt x="1054894" y="678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CBAC5E20-ABC2-5F43-B76D-7842E2C0B339}"/>
              </a:ext>
            </a:extLst>
          </p:cNvPr>
          <p:cNvSpPr/>
          <p:nvPr/>
        </p:nvSpPr>
        <p:spPr>
          <a:xfrm>
            <a:off x="4481513" y="5513388"/>
            <a:ext cx="714375" cy="609600"/>
          </a:xfrm>
          <a:custGeom>
            <a:avLst/>
            <a:gdLst>
              <a:gd name="connsiteX0" fmla="*/ 152400 w 714375"/>
              <a:gd name="connsiteY0" fmla="*/ 59531 h 609600"/>
              <a:gd name="connsiteX1" fmla="*/ 247650 w 714375"/>
              <a:gd name="connsiteY1" fmla="*/ 111919 h 609600"/>
              <a:gd name="connsiteX2" fmla="*/ 319087 w 714375"/>
              <a:gd name="connsiteY2" fmla="*/ 150019 h 609600"/>
              <a:gd name="connsiteX3" fmla="*/ 357187 w 714375"/>
              <a:gd name="connsiteY3" fmla="*/ 166687 h 609600"/>
              <a:gd name="connsiteX4" fmla="*/ 416718 w 714375"/>
              <a:gd name="connsiteY4" fmla="*/ 190500 h 609600"/>
              <a:gd name="connsiteX5" fmla="*/ 466725 w 714375"/>
              <a:gd name="connsiteY5" fmla="*/ 204787 h 609600"/>
              <a:gd name="connsiteX6" fmla="*/ 550068 w 714375"/>
              <a:gd name="connsiteY6" fmla="*/ 214312 h 609600"/>
              <a:gd name="connsiteX7" fmla="*/ 609600 w 714375"/>
              <a:gd name="connsiteY7" fmla="*/ 219075 h 609600"/>
              <a:gd name="connsiteX8" fmla="*/ 671512 w 714375"/>
              <a:gd name="connsiteY8" fmla="*/ 209550 h 609600"/>
              <a:gd name="connsiteX9" fmla="*/ 714375 w 714375"/>
              <a:gd name="connsiteY9" fmla="*/ 195262 h 609600"/>
              <a:gd name="connsiteX10" fmla="*/ 395287 w 714375"/>
              <a:gd name="connsiteY10" fmla="*/ 609600 h 609600"/>
              <a:gd name="connsiteX11" fmla="*/ 390525 w 714375"/>
              <a:gd name="connsiteY11" fmla="*/ 583406 h 609600"/>
              <a:gd name="connsiteX12" fmla="*/ 390525 w 714375"/>
              <a:gd name="connsiteY12" fmla="*/ 554831 h 609600"/>
              <a:gd name="connsiteX13" fmla="*/ 390525 w 714375"/>
              <a:gd name="connsiteY13" fmla="*/ 538162 h 609600"/>
              <a:gd name="connsiteX14" fmla="*/ 388143 w 714375"/>
              <a:gd name="connsiteY14" fmla="*/ 516731 h 609600"/>
              <a:gd name="connsiteX15" fmla="*/ 381000 w 714375"/>
              <a:gd name="connsiteY15" fmla="*/ 478631 h 609600"/>
              <a:gd name="connsiteX16" fmla="*/ 369093 w 714375"/>
              <a:gd name="connsiteY16" fmla="*/ 426244 h 609600"/>
              <a:gd name="connsiteX17" fmla="*/ 354806 w 714375"/>
              <a:gd name="connsiteY17" fmla="*/ 392906 h 609600"/>
              <a:gd name="connsiteX18" fmla="*/ 326231 w 714375"/>
              <a:gd name="connsiteY18" fmla="*/ 335756 h 609600"/>
              <a:gd name="connsiteX19" fmla="*/ 297656 w 714375"/>
              <a:gd name="connsiteY19" fmla="*/ 300037 h 609600"/>
              <a:gd name="connsiteX20" fmla="*/ 276225 w 714375"/>
              <a:gd name="connsiteY20" fmla="*/ 273844 h 609600"/>
              <a:gd name="connsiteX21" fmla="*/ 197643 w 714375"/>
              <a:gd name="connsiteY21" fmla="*/ 202406 h 609600"/>
              <a:gd name="connsiteX22" fmla="*/ 102393 w 714375"/>
              <a:gd name="connsiteY22" fmla="*/ 121444 h 609600"/>
              <a:gd name="connsiteX23" fmla="*/ 30956 w 714375"/>
              <a:gd name="connsiteY23" fmla="*/ 69056 h 609600"/>
              <a:gd name="connsiteX24" fmla="*/ 4762 w 714375"/>
              <a:gd name="connsiteY24" fmla="*/ 47625 h 609600"/>
              <a:gd name="connsiteX25" fmla="*/ 0 w 714375"/>
              <a:gd name="connsiteY25" fmla="*/ 38100 h 609600"/>
              <a:gd name="connsiteX26" fmla="*/ 0 w 714375"/>
              <a:gd name="connsiteY26" fmla="*/ 26194 h 609600"/>
              <a:gd name="connsiteX27" fmla="*/ 9525 w 714375"/>
              <a:gd name="connsiteY27" fmla="*/ 11906 h 609600"/>
              <a:gd name="connsiteX28" fmla="*/ 28575 w 714375"/>
              <a:gd name="connsiteY28" fmla="*/ 0 h 609600"/>
              <a:gd name="connsiteX29" fmla="*/ 50006 w 714375"/>
              <a:gd name="connsiteY29" fmla="*/ 0 h 609600"/>
              <a:gd name="connsiteX30" fmla="*/ 57150 w 714375"/>
              <a:gd name="connsiteY30" fmla="*/ 4762 h 609600"/>
              <a:gd name="connsiteX31" fmla="*/ 104775 w 714375"/>
              <a:gd name="connsiteY31" fmla="*/ 30956 h 609600"/>
              <a:gd name="connsiteX32" fmla="*/ 152400 w 714375"/>
              <a:gd name="connsiteY32" fmla="*/ 5953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4375" h="609600">
                <a:moveTo>
                  <a:pt x="152400" y="59531"/>
                </a:moveTo>
                <a:lnTo>
                  <a:pt x="247650" y="111919"/>
                </a:lnTo>
                <a:lnTo>
                  <a:pt x="319087" y="150019"/>
                </a:lnTo>
                <a:lnTo>
                  <a:pt x="357187" y="166687"/>
                </a:lnTo>
                <a:lnTo>
                  <a:pt x="416718" y="190500"/>
                </a:lnTo>
                <a:lnTo>
                  <a:pt x="466725" y="204787"/>
                </a:lnTo>
                <a:lnTo>
                  <a:pt x="550068" y="214312"/>
                </a:lnTo>
                <a:lnTo>
                  <a:pt x="609600" y="219075"/>
                </a:lnTo>
                <a:lnTo>
                  <a:pt x="671512" y="209550"/>
                </a:lnTo>
                <a:lnTo>
                  <a:pt x="714375" y="195262"/>
                </a:lnTo>
                <a:lnTo>
                  <a:pt x="395287" y="609600"/>
                </a:lnTo>
                <a:lnTo>
                  <a:pt x="390525" y="583406"/>
                </a:lnTo>
                <a:lnTo>
                  <a:pt x="390525" y="554831"/>
                </a:lnTo>
                <a:lnTo>
                  <a:pt x="390525" y="538162"/>
                </a:lnTo>
                <a:lnTo>
                  <a:pt x="388143" y="516731"/>
                </a:lnTo>
                <a:lnTo>
                  <a:pt x="381000" y="478631"/>
                </a:lnTo>
                <a:lnTo>
                  <a:pt x="369093" y="426244"/>
                </a:lnTo>
                <a:lnTo>
                  <a:pt x="354806" y="392906"/>
                </a:lnTo>
                <a:lnTo>
                  <a:pt x="326231" y="335756"/>
                </a:lnTo>
                <a:lnTo>
                  <a:pt x="297656" y="300037"/>
                </a:lnTo>
                <a:lnTo>
                  <a:pt x="276225" y="273844"/>
                </a:lnTo>
                <a:lnTo>
                  <a:pt x="197643" y="202406"/>
                </a:lnTo>
                <a:lnTo>
                  <a:pt x="102393" y="121444"/>
                </a:lnTo>
                <a:lnTo>
                  <a:pt x="30956" y="69056"/>
                </a:lnTo>
                <a:lnTo>
                  <a:pt x="4762" y="47625"/>
                </a:lnTo>
                <a:lnTo>
                  <a:pt x="0" y="38100"/>
                </a:lnTo>
                <a:lnTo>
                  <a:pt x="0" y="26194"/>
                </a:lnTo>
                <a:lnTo>
                  <a:pt x="9525" y="11906"/>
                </a:lnTo>
                <a:lnTo>
                  <a:pt x="28575" y="0"/>
                </a:lnTo>
                <a:lnTo>
                  <a:pt x="50006" y="0"/>
                </a:lnTo>
                <a:lnTo>
                  <a:pt x="57150" y="4762"/>
                </a:lnTo>
                <a:lnTo>
                  <a:pt x="104775" y="30956"/>
                </a:lnTo>
                <a:lnTo>
                  <a:pt x="152400" y="59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FEFF4DD7-5D82-7A4C-8547-E4912408E697}"/>
              </a:ext>
            </a:extLst>
          </p:cNvPr>
          <p:cNvSpPr/>
          <p:nvPr/>
        </p:nvSpPr>
        <p:spPr>
          <a:xfrm>
            <a:off x="3103563" y="3671888"/>
            <a:ext cx="2087562" cy="2270125"/>
          </a:xfrm>
          <a:custGeom>
            <a:avLst/>
            <a:gdLst>
              <a:gd name="connsiteX0" fmla="*/ 1322454 w 2087929"/>
              <a:gd name="connsiteY0" fmla="*/ 1108002 h 2269618"/>
              <a:gd name="connsiteX1" fmla="*/ 1382024 w 2087929"/>
              <a:gd name="connsiteY1" fmla="*/ 1021626 h 2269618"/>
              <a:gd name="connsiteX2" fmla="*/ 1435637 w 2087929"/>
              <a:gd name="connsiteY2" fmla="*/ 941206 h 2269618"/>
              <a:gd name="connsiteX3" fmla="*/ 1486272 w 2087929"/>
              <a:gd name="connsiteY3" fmla="*/ 860786 h 2269618"/>
              <a:gd name="connsiteX4" fmla="*/ 1539885 w 2087929"/>
              <a:gd name="connsiteY4" fmla="*/ 762496 h 2269618"/>
              <a:gd name="connsiteX5" fmla="*/ 1626262 w 2087929"/>
              <a:gd name="connsiteY5" fmla="*/ 583786 h 2269618"/>
              <a:gd name="connsiteX6" fmla="*/ 1656047 w 2087929"/>
              <a:gd name="connsiteY6" fmla="*/ 506345 h 2269618"/>
              <a:gd name="connsiteX7" fmla="*/ 1682853 w 2087929"/>
              <a:gd name="connsiteY7" fmla="*/ 446775 h 2269618"/>
              <a:gd name="connsiteX8" fmla="*/ 1697746 w 2087929"/>
              <a:gd name="connsiteY8" fmla="*/ 419968 h 2269618"/>
              <a:gd name="connsiteX9" fmla="*/ 1706681 w 2087929"/>
              <a:gd name="connsiteY9" fmla="*/ 402097 h 2269618"/>
              <a:gd name="connsiteX10" fmla="*/ 1718595 w 2087929"/>
              <a:gd name="connsiteY10" fmla="*/ 363377 h 2269618"/>
              <a:gd name="connsiteX11" fmla="*/ 1724552 w 2087929"/>
              <a:gd name="connsiteY11" fmla="*/ 321678 h 2269618"/>
              <a:gd name="connsiteX12" fmla="*/ 1730509 w 2087929"/>
              <a:gd name="connsiteY12" fmla="*/ 282957 h 2269618"/>
              <a:gd name="connsiteX13" fmla="*/ 1730509 w 2087929"/>
              <a:gd name="connsiteY13" fmla="*/ 238280 h 2269618"/>
              <a:gd name="connsiteX14" fmla="*/ 1724552 w 2087929"/>
              <a:gd name="connsiteY14" fmla="*/ 199559 h 2269618"/>
              <a:gd name="connsiteX15" fmla="*/ 1709660 w 2087929"/>
              <a:gd name="connsiteY15" fmla="*/ 154882 h 2269618"/>
              <a:gd name="connsiteX16" fmla="*/ 1685832 w 2087929"/>
              <a:gd name="connsiteY16" fmla="*/ 113183 h 2269618"/>
              <a:gd name="connsiteX17" fmla="*/ 1664982 w 2087929"/>
              <a:gd name="connsiteY17" fmla="*/ 92333 h 2269618"/>
              <a:gd name="connsiteX18" fmla="*/ 1641154 w 2087929"/>
              <a:gd name="connsiteY18" fmla="*/ 80419 h 2269618"/>
              <a:gd name="connsiteX19" fmla="*/ 1620305 w 2087929"/>
              <a:gd name="connsiteY19" fmla="*/ 65527 h 2269618"/>
              <a:gd name="connsiteX20" fmla="*/ 1608391 w 2087929"/>
              <a:gd name="connsiteY20" fmla="*/ 47656 h 2269618"/>
              <a:gd name="connsiteX21" fmla="*/ 1605412 w 2087929"/>
              <a:gd name="connsiteY21" fmla="*/ 29785 h 2269618"/>
              <a:gd name="connsiteX22" fmla="*/ 1614348 w 2087929"/>
              <a:gd name="connsiteY22" fmla="*/ 5957 h 2269618"/>
              <a:gd name="connsiteX23" fmla="*/ 1751359 w 2087929"/>
              <a:gd name="connsiteY23" fmla="*/ 0 h 2269618"/>
              <a:gd name="connsiteX24" fmla="*/ 1796036 w 2087929"/>
              <a:gd name="connsiteY24" fmla="*/ 32763 h 2269618"/>
              <a:gd name="connsiteX25" fmla="*/ 1888370 w 2087929"/>
              <a:gd name="connsiteY25" fmla="*/ 95312 h 2269618"/>
              <a:gd name="connsiteX26" fmla="*/ 1953897 w 2087929"/>
              <a:gd name="connsiteY26" fmla="*/ 142968 h 2269618"/>
              <a:gd name="connsiteX27" fmla="*/ 2007510 w 2087929"/>
              <a:gd name="connsiteY27" fmla="*/ 190624 h 2269618"/>
              <a:gd name="connsiteX28" fmla="*/ 2040273 w 2087929"/>
              <a:gd name="connsiteY28" fmla="*/ 217430 h 2269618"/>
              <a:gd name="connsiteX29" fmla="*/ 2061123 w 2087929"/>
              <a:gd name="connsiteY29" fmla="*/ 235301 h 2269618"/>
              <a:gd name="connsiteX30" fmla="*/ 2076015 w 2087929"/>
              <a:gd name="connsiteY30" fmla="*/ 256151 h 2269618"/>
              <a:gd name="connsiteX31" fmla="*/ 2084951 w 2087929"/>
              <a:gd name="connsiteY31" fmla="*/ 279979 h 2269618"/>
              <a:gd name="connsiteX32" fmla="*/ 2087929 w 2087929"/>
              <a:gd name="connsiteY32" fmla="*/ 303807 h 2269618"/>
              <a:gd name="connsiteX33" fmla="*/ 2078994 w 2087929"/>
              <a:gd name="connsiteY33" fmla="*/ 321678 h 2269618"/>
              <a:gd name="connsiteX34" fmla="*/ 2055166 w 2087929"/>
              <a:gd name="connsiteY34" fmla="*/ 342527 h 2269618"/>
              <a:gd name="connsiteX35" fmla="*/ 2016445 w 2087929"/>
              <a:gd name="connsiteY35" fmla="*/ 387205 h 2269618"/>
              <a:gd name="connsiteX36" fmla="*/ 1962832 w 2087929"/>
              <a:gd name="connsiteY36" fmla="*/ 467624 h 2269618"/>
              <a:gd name="connsiteX37" fmla="*/ 1906241 w 2087929"/>
              <a:gd name="connsiteY37" fmla="*/ 568893 h 2269618"/>
              <a:gd name="connsiteX38" fmla="*/ 1846671 w 2087929"/>
              <a:gd name="connsiteY38" fmla="*/ 735689 h 2269618"/>
              <a:gd name="connsiteX39" fmla="*/ 1772208 w 2087929"/>
              <a:gd name="connsiteY39" fmla="*/ 848872 h 2269618"/>
              <a:gd name="connsiteX40" fmla="*/ 1697746 w 2087929"/>
              <a:gd name="connsiteY40" fmla="*/ 959077 h 2269618"/>
              <a:gd name="connsiteX41" fmla="*/ 1572649 w 2087929"/>
              <a:gd name="connsiteY41" fmla="*/ 1122895 h 2269618"/>
              <a:gd name="connsiteX42" fmla="*/ 1453508 w 2087929"/>
              <a:gd name="connsiteY42" fmla="*/ 1262884 h 2269618"/>
              <a:gd name="connsiteX43" fmla="*/ 1346282 w 2087929"/>
              <a:gd name="connsiteY43" fmla="*/ 1379046 h 2269618"/>
              <a:gd name="connsiteX44" fmla="*/ 1242035 w 2087929"/>
              <a:gd name="connsiteY44" fmla="*/ 1483293 h 2269618"/>
              <a:gd name="connsiteX45" fmla="*/ 1134809 w 2087929"/>
              <a:gd name="connsiteY45" fmla="*/ 1575627 h 2269618"/>
              <a:gd name="connsiteX46" fmla="*/ 1006733 w 2087929"/>
              <a:gd name="connsiteY46" fmla="*/ 1685831 h 2269618"/>
              <a:gd name="connsiteX47" fmla="*/ 896529 w 2087929"/>
              <a:gd name="connsiteY47" fmla="*/ 1769229 h 2269618"/>
              <a:gd name="connsiteX48" fmla="*/ 753561 w 2087929"/>
              <a:gd name="connsiteY48" fmla="*/ 1870499 h 2269618"/>
              <a:gd name="connsiteX49" fmla="*/ 631442 w 2087929"/>
              <a:gd name="connsiteY49" fmla="*/ 1950918 h 2269618"/>
              <a:gd name="connsiteX50" fmla="*/ 518259 w 2087929"/>
              <a:gd name="connsiteY50" fmla="*/ 2019424 h 2269618"/>
              <a:gd name="connsiteX51" fmla="*/ 416990 w 2087929"/>
              <a:gd name="connsiteY51" fmla="*/ 2078994 h 2269618"/>
              <a:gd name="connsiteX52" fmla="*/ 253172 w 2087929"/>
              <a:gd name="connsiteY52" fmla="*/ 2162392 h 2269618"/>
              <a:gd name="connsiteX53" fmla="*/ 110204 w 2087929"/>
              <a:gd name="connsiteY53" fmla="*/ 2233876 h 2269618"/>
              <a:gd name="connsiteX54" fmla="*/ 41699 w 2087929"/>
              <a:gd name="connsiteY54" fmla="*/ 2263661 h 2269618"/>
              <a:gd name="connsiteX55" fmla="*/ 11914 w 2087929"/>
              <a:gd name="connsiteY55" fmla="*/ 2269618 h 2269618"/>
              <a:gd name="connsiteX56" fmla="*/ 0 w 2087929"/>
              <a:gd name="connsiteY56" fmla="*/ 2269618 h 2269618"/>
              <a:gd name="connsiteX57" fmla="*/ 0 w 2087929"/>
              <a:gd name="connsiteY57" fmla="*/ 2257704 h 2269618"/>
              <a:gd name="connsiteX58" fmla="*/ 8935 w 2087929"/>
              <a:gd name="connsiteY58" fmla="*/ 2233876 h 2269618"/>
              <a:gd name="connsiteX59" fmla="*/ 35742 w 2087929"/>
              <a:gd name="connsiteY59" fmla="*/ 2210048 h 2269618"/>
              <a:gd name="connsiteX60" fmla="*/ 154882 w 2087929"/>
              <a:gd name="connsiteY60" fmla="*/ 2135585 h 2269618"/>
              <a:gd name="connsiteX61" fmla="*/ 268065 w 2087929"/>
              <a:gd name="connsiteY61" fmla="*/ 2058144 h 2269618"/>
              <a:gd name="connsiteX62" fmla="*/ 419968 w 2087929"/>
              <a:gd name="connsiteY62" fmla="*/ 1950918 h 2269618"/>
              <a:gd name="connsiteX63" fmla="*/ 598679 w 2087929"/>
              <a:gd name="connsiteY63" fmla="*/ 1813907 h 2269618"/>
              <a:gd name="connsiteX64" fmla="*/ 762496 w 2087929"/>
              <a:gd name="connsiteY64" fmla="*/ 1682853 h 2269618"/>
              <a:gd name="connsiteX65" fmla="*/ 896529 w 2087929"/>
              <a:gd name="connsiteY65" fmla="*/ 1566691 h 2269618"/>
              <a:gd name="connsiteX66" fmla="*/ 1015669 w 2087929"/>
              <a:gd name="connsiteY66" fmla="*/ 1450530 h 2269618"/>
              <a:gd name="connsiteX67" fmla="*/ 1125873 w 2087929"/>
              <a:gd name="connsiteY67" fmla="*/ 1340325 h 2269618"/>
              <a:gd name="connsiteX68" fmla="*/ 1274798 w 2087929"/>
              <a:gd name="connsiteY68" fmla="*/ 1170551 h 2269618"/>
              <a:gd name="connsiteX69" fmla="*/ 1322454 w 2087929"/>
              <a:gd name="connsiteY69" fmla="*/ 1108002 h 226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087929" h="2269618">
                <a:moveTo>
                  <a:pt x="1322454" y="1108002"/>
                </a:moveTo>
                <a:lnTo>
                  <a:pt x="1382024" y="1021626"/>
                </a:lnTo>
                <a:lnTo>
                  <a:pt x="1435637" y="941206"/>
                </a:lnTo>
                <a:lnTo>
                  <a:pt x="1486272" y="860786"/>
                </a:lnTo>
                <a:lnTo>
                  <a:pt x="1539885" y="762496"/>
                </a:lnTo>
                <a:lnTo>
                  <a:pt x="1626262" y="583786"/>
                </a:lnTo>
                <a:lnTo>
                  <a:pt x="1656047" y="506345"/>
                </a:lnTo>
                <a:lnTo>
                  <a:pt x="1682853" y="446775"/>
                </a:lnTo>
                <a:lnTo>
                  <a:pt x="1697746" y="419968"/>
                </a:lnTo>
                <a:lnTo>
                  <a:pt x="1706681" y="402097"/>
                </a:lnTo>
                <a:lnTo>
                  <a:pt x="1718595" y="363377"/>
                </a:lnTo>
                <a:lnTo>
                  <a:pt x="1724552" y="321678"/>
                </a:lnTo>
                <a:lnTo>
                  <a:pt x="1730509" y="282957"/>
                </a:lnTo>
                <a:lnTo>
                  <a:pt x="1730509" y="238280"/>
                </a:lnTo>
                <a:lnTo>
                  <a:pt x="1724552" y="199559"/>
                </a:lnTo>
                <a:lnTo>
                  <a:pt x="1709660" y="154882"/>
                </a:lnTo>
                <a:lnTo>
                  <a:pt x="1685832" y="113183"/>
                </a:lnTo>
                <a:lnTo>
                  <a:pt x="1664982" y="92333"/>
                </a:lnTo>
                <a:lnTo>
                  <a:pt x="1641154" y="80419"/>
                </a:lnTo>
                <a:lnTo>
                  <a:pt x="1620305" y="65527"/>
                </a:lnTo>
                <a:lnTo>
                  <a:pt x="1608391" y="47656"/>
                </a:lnTo>
                <a:lnTo>
                  <a:pt x="1605412" y="29785"/>
                </a:lnTo>
                <a:lnTo>
                  <a:pt x="1614348" y="5957"/>
                </a:lnTo>
                <a:lnTo>
                  <a:pt x="1751359" y="0"/>
                </a:lnTo>
                <a:lnTo>
                  <a:pt x="1796036" y="32763"/>
                </a:lnTo>
                <a:lnTo>
                  <a:pt x="1888370" y="95312"/>
                </a:lnTo>
                <a:lnTo>
                  <a:pt x="1953897" y="142968"/>
                </a:lnTo>
                <a:lnTo>
                  <a:pt x="2007510" y="190624"/>
                </a:lnTo>
                <a:lnTo>
                  <a:pt x="2040273" y="217430"/>
                </a:lnTo>
                <a:lnTo>
                  <a:pt x="2061123" y="235301"/>
                </a:lnTo>
                <a:lnTo>
                  <a:pt x="2076015" y="256151"/>
                </a:lnTo>
                <a:lnTo>
                  <a:pt x="2084951" y="279979"/>
                </a:lnTo>
                <a:lnTo>
                  <a:pt x="2087929" y="303807"/>
                </a:lnTo>
                <a:lnTo>
                  <a:pt x="2078994" y="321678"/>
                </a:lnTo>
                <a:lnTo>
                  <a:pt x="2055166" y="342527"/>
                </a:lnTo>
                <a:lnTo>
                  <a:pt x="2016445" y="387205"/>
                </a:lnTo>
                <a:lnTo>
                  <a:pt x="1962832" y="467624"/>
                </a:lnTo>
                <a:lnTo>
                  <a:pt x="1906241" y="568893"/>
                </a:lnTo>
                <a:lnTo>
                  <a:pt x="1846671" y="735689"/>
                </a:lnTo>
                <a:lnTo>
                  <a:pt x="1772208" y="848872"/>
                </a:lnTo>
                <a:lnTo>
                  <a:pt x="1697746" y="959077"/>
                </a:lnTo>
                <a:lnTo>
                  <a:pt x="1572649" y="1122895"/>
                </a:lnTo>
                <a:lnTo>
                  <a:pt x="1453508" y="1262884"/>
                </a:lnTo>
                <a:lnTo>
                  <a:pt x="1346282" y="1379046"/>
                </a:lnTo>
                <a:lnTo>
                  <a:pt x="1242035" y="1483293"/>
                </a:lnTo>
                <a:lnTo>
                  <a:pt x="1134809" y="1575627"/>
                </a:lnTo>
                <a:lnTo>
                  <a:pt x="1006733" y="1685831"/>
                </a:lnTo>
                <a:lnTo>
                  <a:pt x="896529" y="1769229"/>
                </a:lnTo>
                <a:lnTo>
                  <a:pt x="753561" y="1870499"/>
                </a:lnTo>
                <a:lnTo>
                  <a:pt x="631442" y="1950918"/>
                </a:lnTo>
                <a:lnTo>
                  <a:pt x="518259" y="2019424"/>
                </a:lnTo>
                <a:lnTo>
                  <a:pt x="416990" y="2078994"/>
                </a:lnTo>
                <a:lnTo>
                  <a:pt x="253172" y="2162392"/>
                </a:lnTo>
                <a:lnTo>
                  <a:pt x="110204" y="2233876"/>
                </a:lnTo>
                <a:lnTo>
                  <a:pt x="41699" y="2263661"/>
                </a:lnTo>
                <a:lnTo>
                  <a:pt x="11914" y="2269618"/>
                </a:lnTo>
                <a:lnTo>
                  <a:pt x="0" y="2269618"/>
                </a:lnTo>
                <a:lnTo>
                  <a:pt x="0" y="2257704"/>
                </a:lnTo>
                <a:lnTo>
                  <a:pt x="8935" y="2233876"/>
                </a:lnTo>
                <a:lnTo>
                  <a:pt x="35742" y="2210048"/>
                </a:lnTo>
                <a:lnTo>
                  <a:pt x="154882" y="2135585"/>
                </a:lnTo>
                <a:lnTo>
                  <a:pt x="268065" y="2058144"/>
                </a:lnTo>
                <a:lnTo>
                  <a:pt x="419968" y="1950918"/>
                </a:lnTo>
                <a:lnTo>
                  <a:pt x="598679" y="1813907"/>
                </a:lnTo>
                <a:lnTo>
                  <a:pt x="762496" y="1682853"/>
                </a:lnTo>
                <a:lnTo>
                  <a:pt x="896529" y="1566691"/>
                </a:lnTo>
                <a:lnTo>
                  <a:pt x="1015669" y="1450530"/>
                </a:lnTo>
                <a:lnTo>
                  <a:pt x="1125873" y="1340325"/>
                </a:lnTo>
                <a:lnTo>
                  <a:pt x="1274798" y="1170551"/>
                </a:lnTo>
                <a:lnTo>
                  <a:pt x="1322454" y="11080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9B236E-2840-4291-9EEA-87274D0FBEBC}"/>
              </a:ext>
            </a:extLst>
          </p:cNvPr>
          <p:cNvGrpSpPr/>
          <p:nvPr/>
        </p:nvGrpSpPr>
        <p:grpSpPr>
          <a:xfrm>
            <a:off x="2701925" y="1473200"/>
            <a:ext cx="4502150" cy="4679950"/>
            <a:chOff x="2886075" y="1611313"/>
            <a:chExt cx="4502150" cy="4679950"/>
          </a:xfrm>
        </p:grpSpPr>
        <p:sp>
          <p:nvSpPr>
            <p:cNvPr id="13" name="フリーフォーム 77">
              <a:extLst>
                <a:ext uri="{FF2B5EF4-FFF2-40B4-BE49-F238E27FC236}">
                  <a16:creationId xmlns:a16="http://schemas.microsoft.com/office/drawing/2014/main" id="{FB72E97A-A8BD-4979-AD97-A45E3E5E1DAC}"/>
                </a:ext>
              </a:extLst>
            </p:cNvPr>
            <p:cNvSpPr/>
            <p:nvPr/>
          </p:nvSpPr>
          <p:spPr>
            <a:xfrm>
              <a:off x="3381375" y="1611313"/>
              <a:ext cx="904875" cy="1768475"/>
            </a:xfrm>
            <a:custGeom>
              <a:avLst/>
              <a:gdLst>
                <a:gd name="connsiteX0" fmla="*/ 733425 w 904875"/>
                <a:gd name="connsiteY0" fmla="*/ 633413 h 1766888"/>
                <a:gd name="connsiteX1" fmla="*/ 778669 w 904875"/>
                <a:gd name="connsiteY1" fmla="*/ 516732 h 1766888"/>
                <a:gd name="connsiteX2" fmla="*/ 816769 w 904875"/>
                <a:gd name="connsiteY2" fmla="*/ 421482 h 1766888"/>
                <a:gd name="connsiteX3" fmla="*/ 826294 w 904875"/>
                <a:gd name="connsiteY3" fmla="*/ 404813 h 1766888"/>
                <a:gd name="connsiteX4" fmla="*/ 852488 w 904875"/>
                <a:gd name="connsiteY4" fmla="*/ 383382 h 1766888"/>
                <a:gd name="connsiteX5" fmla="*/ 881063 w 904875"/>
                <a:gd name="connsiteY5" fmla="*/ 350044 h 1766888"/>
                <a:gd name="connsiteX6" fmla="*/ 897731 w 904875"/>
                <a:gd name="connsiteY6" fmla="*/ 323850 h 1766888"/>
                <a:gd name="connsiteX7" fmla="*/ 904875 w 904875"/>
                <a:gd name="connsiteY7" fmla="*/ 292894 h 1766888"/>
                <a:gd name="connsiteX8" fmla="*/ 904875 w 904875"/>
                <a:gd name="connsiteY8" fmla="*/ 276225 h 1766888"/>
                <a:gd name="connsiteX9" fmla="*/ 888206 w 904875"/>
                <a:gd name="connsiteY9" fmla="*/ 242888 h 1766888"/>
                <a:gd name="connsiteX10" fmla="*/ 862013 w 904875"/>
                <a:gd name="connsiteY10" fmla="*/ 202407 h 1766888"/>
                <a:gd name="connsiteX11" fmla="*/ 826294 w 904875"/>
                <a:gd name="connsiteY11" fmla="*/ 159544 h 1766888"/>
                <a:gd name="connsiteX12" fmla="*/ 785813 w 904875"/>
                <a:gd name="connsiteY12" fmla="*/ 126207 h 1766888"/>
                <a:gd name="connsiteX13" fmla="*/ 733425 w 904875"/>
                <a:gd name="connsiteY13" fmla="*/ 88107 h 1766888"/>
                <a:gd name="connsiteX14" fmla="*/ 683419 w 904875"/>
                <a:gd name="connsiteY14" fmla="*/ 59532 h 1766888"/>
                <a:gd name="connsiteX15" fmla="*/ 626269 w 904875"/>
                <a:gd name="connsiteY15" fmla="*/ 26194 h 1766888"/>
                <a:gd name="connsiteX16" fmla="*/ 590550 w 904875"/>
                <a:gd name="connsiteY16" fmla="*/ 9525 h 1766888"/>
                <a:gd name="connsiteX17" fmla="*/ 550069 w 904875"/>
                <a:gd name="connsiteY17" fmla="*/ 0 h 1766888"/>
                <a:gd name="connsiteX18" fmla="*/ 511969 w 904875"/>
                <a:gd name="connsiteY18" fmla="*/ 0 h 1766888"/>
                <a:gd name="connsiteX19" fmla="*/ 483394 w 904875"/>
                <a:gd name="connsiteY19" fmla="*/ 4763 h 1766888"/>
                <a:gd name="connsiteX20" fmla="*/ 466725 w 904875"/>
                <a:gd name="connsiteY20" fmla="*/ 11907 h 1766888"/>
                <a:gd name="connsiteX21" fmla="*/ 464344 w 904875"/>
                <a:gd name="connsiteY21" fmla="*/ 21432 h 1766888"/>
                <a:gd name="connsiteX22" fmla="*/ 471488 w 904875"/>
                <a:gd name="connsiteY22" fmla="*/ 35719 h 1766888"/>
                <a:gd name="connsiteX23" fmla="*/ 488156 w 904875"/>
                <a:gd name="connsiteY23" fmla="*/ 57150 h 1766888"/>
                <a:gd name="connsiteX24" fmla="*/ 523875 w 904875"/>
                <a:gd name="connsiteY24" fmla="*/ 85725 h 1766888"/>
                <a:gd name="connsiteX25" fmla="*/ 542925 w 904875"/>
                <a:gd name="connsiteY25" fmla="*/ 102394 h 1766888"/>
                <a:gd name="connsiteX26" fmla="*/ 554831 w 904875"/>
                <a:gd name="connsiteY26" fmla="*/ 119063 h 1766888"/>
                <a:gd name="connsiteX27" fmla="*/ 566738 w 904875"/>
                <a:gd name="connsiteY27" fmla="*/ 142875 h 1766888"/>
                <a:gd name="connsiteX28" fmla="*/ 576263 w 904875"/>
                <a:gd name="connsiteY28" fmla="*/ 166688 h 1766888"/>
                <a:gd name="connsiteX29" fmla="*/ 581025 w 904875"/>
                <a:gd name="connsiteY29" fmla="*/ 195263 h 1766888"/>
                <a:gd name="connsiteX30" fmla="*/ 578644 w 904875"/>
                <a:gd name="connsiteY30" fmla="*/ 238125 h 1766888"/>
                <a:gd name="connsiteX31" fmla="*/ 573881 w 904875"/>
                <a:gd name="connsiteY31" fmla="*/ 283369 h 1766888"/>
                <a:gd name="connsiteX32" fmla="*/ 552450 w 904875"/>
                <a:gd name="connsiteY32" fmla="*/ 381000 h 1766888"/>
                <a:gd name="connsiteX33" fmla="*/ 514350 w 904875"/>
                <a:gd name="connsiteY33" fmla="*/ 526257 h 1766888"/>
                <a:gd name="connsiteX34" fmla="*/ 450056 w 904875"/>
                <a:gd name="connsiteY34" fmla="*/ 719138 h 1766888"/>
                <a:gd name="connsiteX35" fmla="*/ 402431 w 904875"/>
                <a:gd name="connsiteY35" fmla="*/ 869157 h 1766888"/>
                <a:gd name="connsiteX36" fmla="*/ 354806 w 904875"/>
                <a:gd name="connsiteY36" fmla="*/ 1023938 h 1766888"/>
                <a:gd name="connsiteX37" fmla="*/ 323850 w 904875"/>
                <a:gd name="connsiteY37" fmla="*/ 1128713 h 1766888"/>
                <a:gd name="connsiteX38" fmla="*/ 200025 w 904875"/>
                <a:gd name="connsiteY38" fmla="*/ 1385888 h 1766888"/>
                <a:gd name="connsiteX39" fmla="*/ 147638 w 904875"/>
                <a:gd name="connsiteY39" fmla="*/ 1476375 h 1766888"/>
                <a:gd name="connsiteX40" fmla="*/ 109538 w 904875"/>
                <a:gd name="connsiteY40" fmla="*/ 1531144 h 1766888"/>
                <a:gd name="connsiteX41" fmla="*/ 69056 w 904875"/>
                <a:gd name="connsiteY41" fmla="*/ 1581150 h 1766888"/>
                <a:gd name="connsiteX42" fmla="*/ 45244 w 904875"/>
                <a:gd name="connsiteY42" fmla="*/ 1607344 h 1766888"/>
                <a:gd name="connsiteX43" fmla="*/ 19050 w 904875"/>
                <a:gd name="connsiteY43" fmla="*/ 1631157 h 1766888"/>
                <a:gd name="connsiteX44" fmla="*/ 7144 w 904875"/>
                <a:gd name="connsiteY44" fmla="*/ 1664494 h 1766888"/>
                <a:gd name="connsiteX45" fmla="*/ 0 w 904875"/>
                <a:gd name="connsiteY45" fmla="*/ 1704975 h 1766888"/>
                <a:gd name="connsiteX46" fmla="*/ 2381 w 904875"/>
                <a:gd name="connsiteY46" fmla="*/ 1738313 h 1766888"/>
                <a:gd name="connsiteX47" fmla="*/ 9525 w 904875"/>
                <a:gd name="connsiteY47" fmla="*/ 1754982 h 1766888"/>
                <a:gd name="connsiteX48" fmla="*/ 19050 w 904875"/>
                <a:gd name="connsiteY48" fmla="*/ 1762125 h 1766888"/>
                <a:gd name="connsiteX49" fmla="*/ 35719 w 904875"/>
                <a:gd name="connsiteY49" fmla="*/ 1766888 h 1766888"/>
                <a:gd name="connsiteX50" fmla="*/ 73819 w 904875"/>
                <a:gd name="connsiteY50" fmla="*/ 1764507 h 1766888"/>
                <a:gd name="connsiteX51" fmla="*/ 116681 w 904875"/>
                <a:gd name="connsiteY51" fmla="*/ 1750219 h 1766888"/>
                <a:gd name="connsiteX52" fmla="*/ 211931 w 904875"/>
                <a:gd name="connsiteY52" fmla="*/ 1671638 h 1766888"/>
                <a:gd name="connsiteX53" fmla="*/ 283369 w 904875"/>
                <a:gd name="connsiteY53" fmla="*/ 1583532 h 1766888"/>
                <a:gd name="connsiteX54" fmla="*/ 347663 w 904875"/>
                <a:gd name="connsiteY54" fmla="*/ 1493044 h 1766888"/>
                <a:gd name="connsiteX55" fmla="*/ 404813 w 904875"/>
                <a:gd name="connsiteY55" fmla="*/ 1397794 h 1766888"/>
                <a:gd name="connsiteX56" fmla="*/ 445294 w 904875"/>
                <a:gd name="connsiteY56" fmla="*/ 1323975 h 1766888"/>
                <a:gd name="connsiteX57" fmla="*/ 483394 w 904875"/>
                <a:gd name="connsiteY57" fmla="*/ 1245394 h 1766888"/>
                <a:gd name="connsiteX58" fmla="*/ 604838 w 904875"/>
                <a:gd name="connsiteY58" fmla="*/ 966788 h 1766888"/>
                <a:gd name="connsiteX59" fmla="*/ 697706 w 904875"/>
                <a:gd name="connsiteY59" fmla="*/ 726282 h 1766888"/>
                <a:gd name="connsiteX60" fmla="*/ 733425 w 904875"/>
                <a:gd name="connsiteY60" fmla="*/ 633413 h 176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904875" h="1766888">
                  <a:moveTo>
                    <a:pt x="733425" y="633413"/>
                  </a:moveTo>
                  <a:lnTo>
                    <a:pt x="778669" y="516732"/>
                  </a:lnTo>
                  <a:lnTo>
                    <a:pt x="816769" y="421482"/>
                  </a:lnTo>
                  <a:lnTo>
                    <a:pt x="826294" y="404813"/>
                  </a:lnTo>
                  <a:lnTo>
                    <a:pt x="852488" y="383382"/>
                  </a:lnTo>
                  <a:lnTo>
                    <a:pt x="881063" y="350044"/>
                  </a:lnTo>
                  <a:lnTo>
                    <a:pt x="897731" y="323850"/>
                  </a:lnTo>
                  <a:lnTo>
                    <a:pt x="904875" y="292894"/>
                  </a:lnTo>
                  <a:lnTo>
                    <a:pt x="904875" y="276225"/>
                  </a:lnTo>
                  <a:lnTo>
                    <a:pt x="888206" y="242888"/>
                  </a:lnTo>
                  <a:lnTo>
                    <a:pt x="862013" y="202407"/>
                  </a:lnTo>
                  <a:lnTo>
                    <a:pt x="826294" y="159544"/>
                  </a:lnTo>
                  <a:lnTo>
                    <a:pt x="785813" y="126207"/>
                  </a:lnTo>
                  <a:lnTo>
                    <a:pt x="733425" y="88107"/>
                  </a:lnTo>
                  <a:lnTo>
                    <a:pt x="683419" y="59532"/>
                  </a:lnTo>
                  <a:lnTo>
                    <a:pt x="626269" y="26194"/>
                  </a:lnTo>
                  <a:lnTo>
                    <a:pt x="590550" y="9525"/>
                  </a:lnTo>
                  <a:lnTo>
                    <a:pt x="550069" y="0"/>
                  </a:lnTo>
                  <a:lnTo>
                    <a:pt x="511969" y="0"/>
                  </a:lnTo>
                  <a:lnTo>
                    <a:pt x="483394" y="4763"/>
                  </a:lnTo>
                  <a:lnTo>
                    <a:pt x="466725" y="11907"/>
                  </a:lnTo>
                  <a:lnTo>
                    <a:pt x="464344" y="21432"/>
                  </a:lnTo>
                  <a:lnTo>
                    <a:pt x="471488" y="35719"/>
                  </a:lnTo>
                  <a:lnTo>
                    <a:pt x="488156" y="57150"/>
                  </a:lnTo>
                  <a:lnTo>
                    <a:pt x="523875" y="85725"/>
                  </a:lnTo>
                  <a:lnTo>
                    <a:pt x="542925" y="102394"/>
                  </a:lnTo>
                  <a:lnTo>
                    <a:pt x="554831" y="119063"/>
                  </a:lnTo>
                  <a:lnTo>
                    <a:pt x="566738" y="142875"/>
                  </a:lnTo>
                  <a:lnTo>
                    <a:pt x="576263" y="166688"/>
                  </a:lnTo>
                  <a:lnTo>
                    <a:pt x="581025" y="195263"/>
                  </a:lnTo>
                  <a:lnTo>
                    <a:pt x="578644" y="238125"/>
                  </a:lnTo>
                  <a:lnTo>
                    <a:pt x="573881" y="283369"/>
                  </a:lnTo>
                  <a:lnTo>
                    <a:pt x="552450" y="381000"/>
                  </a:lnTo>
                  <a:lnTo>
                    <a:pt x="514350" y="526257"/>
                  </a:lnTo>
                  <a:lnTo>
                    <a:pt x="450056" y="719138"/>
                  </a:lnTo>
                  <a:lnTo>
                    <a:pt x="402431" y="869157"/>
                  </a:lnTo>
                  <a:lnTo>
                    <a:pt x="354806" y="1023938"/>
                  </a:lnTo>
                  <a:lnTo>
                    <a:pt x="323850" y="1128713"/>
                  </a:lnTo>
                  <a:lnTo>
                    <a:pt x="200025" y="1385888"/>
                  </a:lnTo>
                  <a:lnTo>
                    <a:pt x="147638" y="1476375"/>
                  </a:lnTo>
                  <a:lnTo>
                    <a:pt x="109538" y="1531144"/>
                  </a:lnTo>
                  <a:lnTo>
                    <a:pt x="69056" y="1581150"/>
                  </a:lnTo>
                  <a:lnTo>
                    <a:pt x="45244" y="1607344"/>
                  </a:lnTo>
                  <a:lnTo>
                    <a:pt x="19050" y="1631157"/>
                  </a:lnTo>
                  <a:lnTo>
                    <a:pt x="7144" y="1664494"/>
                  </a:lnTo>
                  <a:lnTo>
                    <a:pt x="0" y="1704975"/>
                  </a:lnTo>
                  <a:lnTo>
                    <a:pt x="2381" y="1738313"/>
                  </a:lnTo>
                  <a:lnTo>
                    <a:pt x="9525" y="1754982"/>
                  </a:lnTo>
                  <a:lnTo>
                    <a:pt x="19050" y="1762125"/>
                  </a:lnTo>
                  <a:lnTo>
                    <a:pt x="35719" y="1766888"/>
                  </a:lnTo>
                  <a:lnTo>
                    <a:pt x="73819" y="1764507"/>
                  </a:lnTo>
                  <a:lnTo>
                    <a:pt x="116681" y="1750219"/>
                  </a:lnTo>
                  <a:lnTo>
                    <a:pt x="211931" y="1671638"/>
                  </a:lnTo>
                  <a:lnTo>
                    <a:pt x="283369" y="1583532"/>
                  </a:lnTo>
                  <a:lnTo>
                    <a:pt x="347663" y="1493044"/>
                  </a:lnTo>
                  <a:lnTo>
                    <a:pt x="404813" y="1397794"/>
                  </a:lnTo>
                  <a:lnTo>
                    <a:pt x="445294" y="1323975"/>
                  </a:lnTo>
                  <a:lnTo>
                    <a:pt x="483394" y="1245394"/>
                  </a:lnTo>
                  <a:lnTo>
                    <a:pt x="604838" y="966788"/>
                  </a:lnTo>
                  <a:lnTo>
                    <a:pt x="697706" y="726282"/>
                  </a:lnTo>
                  <a:lnTo>
                    <a:pt x="733425" y="633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1">
              <a:extLst>
                <a:ext uri="{FF2B5EF4-FFF2-40B4-BE49-F238E27FC236}">
                  <a16:creationId xmlns:a16="http://schemas.microsoft.com/office/drawing/2014/main" id="{1D6701DD-8688-433F-B865-6A8B66720852}"/>
                </a:ext>
              </a:extLst>
            </p:cNvPr>
            <p:cNvSpPr/>
            <p:nvPr/>
          </p:nvSpPr>
          <p:spPr>
            <a:xfrm>
              <a:off x="5157788" y="1933575"/>
              <a:ext cx="1793875" cy="420688"/>
            </a:xfrm>
            <a:custGeom>
              <a:avLst/>
              <a:gdLst>
                <a:gd name="connsiteX0" fmla="*/ 879327 w 1793727"/>
                <a:gd name="connsiteY0" fmla="*/ 288099 h 420875"/>
                <a:gd name="connsiteX1" fmla="*/ 1009597 w 1793727"/>
                <a:gd name="connsiteY1" fmla="*/ 265552 h 420875"/>
                <a:gd name="connsiteX2" fmla="*/ 1147384 w 1793727"/>
                <a:gd name="connsiteY2" fmla="*/ 245510 h 420875"/>
                <a:gd name="connsiteX3" fmla="*/ 1275149 w 1793727"/>
                <a:gd name="connsiteY3" fmla="*/ 230479 h 420875"/>
                <a:gd name="connsiteX4" fmla="*/ 1332769 w 1793727"/>
                <a:gd name="connsiteY4" fmla="*/ 225469 h 420875"/>
                <a:gd name="connsiteX5" fmla="*/ 1357821 w 1793727"/>
                <a:gd name="connsiteY5" fmla="*/ 225469 h 420875"/>
                <a:gd name="connsiteX6" fmla="*/ 1385378 w 1793727"/>
                <a:gd name="connsiteY6" fmla="*/ 230479 h 420875"/>
                <a:gd name="connsiteX7" fmla="*/ 1402915 w 1793727"/>
                <a:gd name="connsiteY7" fmla="*/ 237995 h 420875"/>
                <a:gd name="connsiteX8" fmla="*/ 1698529 w 1793727"/>
                <a:gd name="connsiteY8" fmla="*/ 380791 h 420875"/>
                <a:gd name="connsiteX9" fmla="*/ 1743623 w 1793727"/>
                <a:gd name="connsiteY9" fmla="*/ 363255 h 420875"/>
                <a:gd name="connsiteX10" fmla="*/ 1768675 w 1793727"/>
                <a:gd name="connsiteY10" fmla="*/ 348224 h 420875"/>
                <a:gd name="connsiteX11" fmla="*/ 1786211 w 1793727"/>
                <a:gd name="connsiteY11" fmla="*/ 328182 h 420875"/>
                <a:gd name="connsiteX12" fmla="*/ 1791221 w 1793727"/>
                <a:gd name="connsiteY12" fmla="*/ 318161 h 420875"/>
                <a:gd name="connsiteX13" fmla="*/ 1793727 w 1793727"/>
                <a:gd name="connsiteY13" fmla="*/ 295614 h 420875"/>
                <a:gd name="connsiteX14" fmla="*/ 1786211 w 1793727"/>
                <a:gd name="connsiteY14" fmla="*/ 273067 h 420875"/>
                <a:gd name="connsiteX15" fmla="*/ 1766169 w 1793727"/>
                <a:gd name="connsiteY15" fmla="*/ 240500 h 420875"/>
                <a:gd name="connsiteX16" fmla="*/ 1738612 w 1793727"/>
                <a:gd name="connsiteY16" fmla="*/ 212943 h 420875"/>
                <a:gd name="connsiteX17" fmla="*/ 1673477 w 1793727"/>
                <a:gd name="connsiteY17" fmla="*/ 137786 h 420875"/>
                <a:gd name="connsiteX18" fmla="*/ 1610847 w 1793727"/>
                <a:gd name="connsiteY18" fmla="*/ 77661 h 420875"/>
                <a:gd name="connsiteX19" fmla="*/ 1540701 w 1793727"/>
                <a:gd name="connsiteY19" fmla="*/ 22547 h 420875"/>
                <a:gd name="connsiteX20" fmla="*/ 1505628 w 1793727"/>
                <a:gd name="connsiteY20" fmla="*/ 0 h 420875"/>
                <a:gd name="connsiteX21" fmla="*/ 1483081 w 1793727"/>
                <a:gd name="connsiteY21" fmla="*/ 10021 h 420875"/>
                <a:gd name="connsiteX22" fmla="*/ 1420451 w 1793727"/>
                <a:gd name="connsiteY22" fmla="*/ 35073 h 420875"/>
                <a:gd name="connsiteX23" fmla="*/ 1337779 w 1793727"/>
                <a:gd name="connsiteY23" fmla="*/ 60125 h 420875"/>
                <a:gd name="connsiteX24" fmla="*/ 1247592 w 1793727"/>
                <a:gd name="connsiteY24" fmla="*/ 70146 h 420875"/>
                <a:gd name="connsiteX25" fmla="*/ 1099785 w 1793727"/>
                <a:gd name="connsiteY25" fmla="*/ 87682 h 420875"/>
                <a:gd name="connsiteX26" fmla="*/ 921915 w 1793727"/>
                <a:gd name="connsiteY26" fmla="*/ 112734 h 420875"/>
                <a:gd name="connsiteX27" fmla="*/ 751561 w 1793727"/>
                <a:gd name="connsiteY27" fmla="*/ 140292 h 420875"/>
                <a:gd name="connsiteX28" fmla="*/ 633817 w 1793727"/>
                <a:gd name="connsiteY28" fmla="*/ 162838 h 420875"/>
                <a:gd name="connsiteX29" fmla="*/ 511061 w 1793727"/>
                <a:gd name="connsiteY29" fmla="*/ 185385 h 420875"/>
                <a:gd name="connsiteX30" fmla="*/ 433400 w 1793727"/>
                <a:gd name="connsiteY30" fmla="*/ 197911 h 420875"/>
                <a:gd name="connsiteX31" fmla="*/ 360749 w 1793727"/>
                <a:gd name="connsiteY31" fmla="*/ 205427 h 420875"/>
                <a:gd name="connsiteX32" fmla="*/ 295614 w 1793727"/>
                <a:gd name="connsiteY32" fmla="*/ 205427 h 420875"/>
                <a:gd name="connsiteX33" fmla="*/ 255531 w 1793727"/>
                <a:gd name="connsiteY33" fmla="*/ 202922 h 420875"/>
                <a:gd name="connsiteX34" fmla="*/ 207932 w 1793727"/>
                <a:gd name="connsiteY34" fmla="*/ 192901 h 420875"/>
                <a:gd name="connsiteX35" fmla="*/ 167848 w 1793727"/>
                <a:gd name="connsiteY35" fmla="*/ 175364 h 420875"/>
                <a:gd name="connsiteX36" fmla="*/ 127765 w 1793727"/>
                <a:gd name="connsiteY36" fmla="*/ 152818 h 420875"/>
                <a:gd name="connsiteX37" fmla="*/ 87682 w 1793727"/>
                <a:gd name="connsiteY37" fmla="*/ 120250 h 420875"/>
                <a:gd name="connsiteX38" fmla="*/ 55114 w 1793727"/>
                <a:gd name="connsiteY38" fmla="*/ 90187 h 420875"/>
                <a:gd name="connsiteX39" fmla="*/ 27557 w 1793727"/>
                <a:gd name="connsiteY39" fmla="*/ 77661 h 420875"/>
                <a:gd name="connsiteX40" fmla="*/ 10020 w 1793727"/>
                <a:gd name="connsiteY40" fmla="*/ 77661 h 420875"/>
                <a:gd name="connsiteX41" fmla="*/ 0 w 1793727"/>
                <a:gd name="connsiteY41" fmla="*/ 85177 h 420875"/>
                <a:gd name="connsiteX42" fmla="*/ 0 w 1793727"/>
                <a:gd name="connsiteY42" fmla="*/ 110229 h 420875"/>
                <a:gd name="connsiteX43" fmla="*/ 17536 w 1793727"/>
                <a:gd name="connsiteY43" fmla="*/ 152818 h 420875"/>
                <a:gd name="connsiteX44" fmla="*/ 57619 w 1793727"/>
                <a:gd name="connsiteY44" fmla="*/ 217953 h 420875"/>
                <a:gd name="connsiteX45" fmla="*/ 95197 w 1793727"/>
                <a:gd name="connsiteY45" fmla="*/ 270562 h 420875"/>
                <a:gd name="connsiteX46" fmla="*/ 145301 w 1793727"/>
                <a:gd name="connsiteY46" fmla="*/ 323172 h 420875"/>
                <a:gd name="connsiteX47" fmla="*/ 187890 w 1793727"/>
                <a:gd name="connsiteY47" fmla="*/ 358244 h 420875"/>
                <a:gd name="connsiteX48" fmla="*/ 225468 w 1793727"/>
                <a:gd name="connsiteY48" fmla="*/ 383297 h 420875"/>
                <a:gd name="connsiteX49" fmla="*/ 260541 w 1793727"/>
                <a:gd name="connsiteY49" fmla="*/ 400833 h 420875"/>
                <a:gd name="connsiteX50" fmla="*/ 295614 w 1793727"/>
                <a:gd name="connsiteY50" fmla="*/ 415864 h 420875"/>
                <a:gd name="connsiteX51" fmla="*/ 320666 w 1793727"/>
                <a:gd name="connsiteY51" fmla="*/ 420875 h 420875"/>
                <a:gd name="connsiteX52" fmla="*/ 385801 w 1793727"/>
                <a:gd name="connsiteY52" fmla="*/ 398328 h 420875"/>
                <a:gd name="connsiteX53" fmla="*/ 538619 w 1793727"/>
                <a:gd name="connsiteY53" fmla="*/ 358244 h 420875"/>
                <a:gd name="connsiteX54" fmla="*/ 628806 w 1793727"/>
                <a:gd name="connsiteY54" fmla="*/ 335698 h 420875"/>
                <a:gd name="connsiteX55" fmla="*/ 774108 w 1793727"/>
                <a:gd name="connsiteY55" fmla="*/ 305635 h 420875"/>
                <a:gd name="connsiteX56" fmla="*/ 879327 w 1793727"/>
                <a:gd name="connsiteY56" fmla="*/ 288099 h 42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3727" h="420875">
                  <a:moveTo>
                    <a:pt x="879327" y="288099"/>
                  </a:moveTo>
                  <a:lnTo>
                    <a:pt x="1009597" y="265552"/>
                  </a:lnTo>
                  <a:lnTo>
                    <a:pt x="1147384" y="245510"/>
                  </a:lnTo>
                  <a:lnTo>
                    <a:pt x="1275149" y="230479"/>
                  </a:lnTo>
                  <a:lnTo>
                    <a:pt x="1332769" y="225469"/>
                  </a:lnTo>
                  <a:lnTo>
                    <a:pt x="1357821" y="225469"/>
                  </a:lnTo>
                  <a:lnTo>
                    <a:pt x="1385378" y="230479"/>
                  </a:lnTo>
                  <a:lnTo>
                    <a:pt x="1402915" y="237995"/>
                  </a:lnTo>
                  <a:lnTo>
                    <a:pt x="1698529" y="380791"/>
                  </a:lnTo>
                  <a:lnTo>
                    <a:pt x="1743623" y="363255"/>
                  </a:lnTo>
                  <a:lnTo>
                    <a:pt x="1768675" y="348224"/>
                  </a:lnTo>
                  <a:lnTo>
                    <a:pt x="1786211" y="328182"/>
                  </a:lnTo>
                  <a:lnTo>
                    <a:pt x="1791221" y="318161"/>
                  </a:lnTo>
                  <a:lnTo>
                    <a:pt x="1793727" y="295614"/>
                  </a:lnTo>
                  <a:lnTo>
                    <a:pt x="1786211" y="273067"/>
                  </a:lnTo>
                  <a:lnTo>
                    <a:pt x="1766169" y="240500"/>
                  </a:lnTo>
                  <a:lnTo>
                    <a:pt x="1738612" y="212943"/>
                  </a:lnTo>
                  <a:lnTo>
                    <a:pt x="1673477" y="137786"/>
                  </a:lnTo>
                  <a:lnTo>
                    <a:pt x="1610847" y="77661"/>
                  </a:lnTo>
                  <a:lnTo>
                    <a:pt x="1540701" y="22547"/>
                  </a:lnTo>
                  <a:lnTo>
                    <a:pt x="1505628" y="0"/>
                  </a:lnTo>
                  <a:lnTo>
                    <a:pt x="1483081" y="10021"/>
                  </a:lnTo>
                  <a:lnTo>
                    <a:pt x="1420451" y="35073"/>
                  </a:lnTo>
                  <a:lnTo>
                    <a:pt x="1337779" y="60125"/>
                  </a:lnTo>
                  <a:lnTo>
                    <a:pt x="1247592" y="70146"/>
                  </a:lnTo>
                  <a:lnTo>
                    <a:pt x="1099785" y="87682"/>
                  </a:lnTo>
                  <a:lnTo>
                    <a:pt x="921915" y="112734"/>
                  </a:lnTo>
                  <a:lnTo>
                    <a:pt x="751561" y="140292"/>
                  </a:lnTo>
                  <a:lnTo>
                    <a:pt x="633817" y="162838"/>
                  </a:lnTo>
                  <a:lnTo>
                    <a:pt x="511061" y="185385"/>
                  </a:lnTo>
                  <a:lnTo>
                    <a:pt x="433400" y="197911"/>
                  </a:lnTo>
                  <a:lnTo>
                    <a:pt x="360749" y="205427"/>
                  </a:lnTo>
                  <a:lnTo>
                    <a:pt x="295614" y="205427"/>
                  </a:lnTo>
                  <a:lnTo>
                    <a:pt x="255531" y="202922"/>
                  </a:lnTo>
                  <a:lnTo>
                    <a:pt x="207932" y="192901"/>
                  </a:lnTo>
                  <a:lnTo>
                    <a:pt x="167848" y="175364"/>
                  </a:lnTo>
                  <a:lnTo>
                    <a:pt x="127765" y="152818"/>
                  </a:lnTo>
                  <a:lnTo>
                    <a:pt x="87682" y="120250"/>
                  </a:lnTo>
                  <a:lnTo>
                    <a:pt x="55114" y="90187"/>
                  </a:lnTo>
                  <a:lnTo>
                    <a:pt x="27557" y="77661"/>
                  </a:lnTo>
                  <a:lnTo>
                    <a:pt x="10020" y="77661"/>
                  </a:lnTo>
                  <a:lnTo>
                    <a:pt x="0" y="85177"/>
                  </a:lnTo>
                  <a:lnTo>
                    <a:pt x="0" y="110229"/>
                  </a:lnTo>
                  <a:lnTo>
                    <a:pt x="17536" y="152818"/>
                  </a:lnTo>
                  <a:lnTo>
                    <a:pt x="57619" y="217953"/>
                  </a:lnTo>
                  <a:lnTo>
                    <a:pt x="95197" y="270562"/>
                  </a:lnTo>
                  <a:lnTo>
                    <a:pt x="145301" y="323172"/>
                  </a:lnTo>
                  <a:lnTo>
                    <a:pt x="187890" y="358244"/>
                  </a:lnTo>
                  <a:lnTo>
                    <a:pt x="225468" y="383297"/>
                  </a:lnTo>
                  <a:lnTo>
                    <a:pt x="260541" y="400833"/>
                  </a:lnTo>
                  <a:lnTo>
                    <a:pt x="295614" y="415864"/>
                  </a:lnTo>
                  <a:lnTo>
                    <a:pt x="320666" y="420875"/>
                  </a:lnTo>
                  <a:lnTo>
                    <a:pt x="385801" y="398328"/>
                  </a:lnTo>
                  <a:lnTo>
                    <a:pt x="538619" y="358244"/>
                  </a:lnTo>
                  <a:lnTo>
                    <a:pt x="628806" y="335698"/>
                  </a:lnTo>
                  <a:lnTo>
                    <a:pt x="774108" y="305635"/>
                  </a:lnTo>
                  <a:lnTo>
                    <a:pt x="879327" y="28809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9">
              <a:extLst>
                <a:ext uri="{FF2B5EF4-FFF2-40B4-BE49-F238E27FC236}">
                  <a16:creationId xmlns:a16="http://schemas.microsoft.com/office/drawing/2014/main" id="{682C3040-595A-419D-B50A-91E9A6E78EE8}"/>
                </a:ext>
              </a:extLst>
            </p:cNvPr>
            <p:cNvSpPr/>
            <p:nvPr/>
          </p:nvSpPr>
          <p:spPr>
            <a:xfrm>
              <a:off x="3386138" y="3227388"/>
              <a:ext cx="1181100" cy="704850"/>
            </a:xfrm>
            <a:custGeom>
              <a:avLst/>
              <a:gdLst>
                <a:gd name="connsiteX0" fmla="*/ 500062 w 1181100"/>
                <a:gd name="connsiteY0" fmla="*/ 121444 h 704850"/>
                <a:gd name="connsiteX1" fmla="*/ 419100 w 1181100"/>
                <a:gd name="connsiteY1" fmla="*/ 95250 h 704850"/>
                <a:gd name="connsiteX2" fmla="*/ 326231 w 1181100"/>
                <a:gd name="connsiteY2" fmla="*/ 69056 h 704850"/>
                <a:gd name="connsiteX3" fmla="*/ 233362 w 1181100"/>
                <a:gd name="connsiteY3" fmla="*/ 47625 h 704850"/>
                <a:gd name="connsiteX4" fmla="*/ 38100 w 1181100"/>
                <a:gd name="connsiteY4" fmla="*/ 0 h 704850"/>
                <a:gd name="connsiteX5" fmla="*/ 4762 w 1181100"/>
                <a:gd name="connsiteY5" fmla="*/ 47625 h 704850"/>
                <a:gd name="connsiteX6" fmla="*/ 0 w 1181100"/>
                <a:gd name="connsiteY6" fmla="*/ 111919 h 704850"/>
                <a:gd name="connsiteX7" fmla="*/ 16668 w 1181100"/>
                <a:gd name="connsiteY7" fmla="*/ 142875 h 704850"/>
                <a:gd name="connsiteX8" fmla="*/ 50006 w 1181100"/>
                <a:gd name="connsiteY8" fmla="*/ 147637 h 704850"/>
                <a:gd name="connsiteX9" fmla="*/ 109537 w 1181100"/>
                <a:gd name="connsiteY9" fmla="*/ 133350 h 704850"/>
                <a:gd name="connsiteX10" fmla="*/ 147637 w 1181100"/>
                <a:gd name="connsiteY10" fmla="*/ 138112 h 704850"/>
                <a:gd name="connsiteX11" fmla="*/ 238125 w 1181100"/>
                <a:gd name="connsiteY11" fmla="*/ 157162 h 704850"/>
                <a:gd name="connsiteX12" fmla="*/ 321468 w 1181100"/>
                <a:gd name="connsiteY12" fmla="*/ 180975 h 704850"/>
                <a:gd name="connsiteX13" fmla="*/ 376237 w 1181100"/>
                <a:gd name="connsiteY13" fmla="*/ 202406 h 704850"/>
                <a:gd name="connsiteX14" fmla="*/ 400050 w 1181100"/>
                <a:gd name="connsiteY14" fmla="*/ 221456 h 704850"/>
                <a:gd name="connsiteX15" fmla="*/ 445293 w 1181100"/>
                <a:gd name="connsiteY15" fmla="*/ 252412 h 704850"/>
                <a:gd name="connsiteX16" fmla="*/ 500062 w 1181100"/>
                <a:gd name="connsiteY16" fmla="*/ 283369 h 704850"/>
                <a:gd name="connsiteX17" fmla="*/ 571500 w 1181100"/>
                <a:gd name="connsiteY17" fmla="*/ 319087 h 704850"/>
                <a:gd name="connsiteX18" fmla="*/ 773906 w 1181100"/>
                <a:gd name="connsiteY18" fmla="*/ 454819 h 704850"/>
                <a:gd name="connsiteX19" fmla="*/ 838200 w 1181100"/>
                <a:gd name="connsiteY19" fmla="*/ 504825 h 704850"/>
                <a:gd name="connsiteX20" fmla="*/ 869156 w 1181100"/>
                <a:gd name="connsiteY20" fmla="*/ 538162 h 704850"/>
                <a:gd name="connsiteX21" fmla="*/ 907256 w 1181100"/>
                <a:gd name="connsiteY21" fmla="*/ 585787 h 704850"/>
                <a:gd name="connsiteX22" fmla="*/ 933450 w 1181100"/>
                <a:gd name="connsiteY22" fmla="*/ 621506 h 704850"/>
                <a:gd name="connsiteX23" fmla="*/ 964406 w 1181100"/>
                <a:gd name="connsiteY23" fmla="*/ 661987 h 704850"/>
                <a:gd name="connsiteX24" fmla="*/ 985837 w 1181100"/>
                <a:gd name="connsiteY24" fmla="*/ 681037 h 704850"/>
                <a:gd name="connsiteX25" fmla="*/ 1016793 w 1181100"/>
                <a:gd name="connsiteY25" fmla="*/ 697706 h 704850"/>
                <a:gd name="connsiteX26" fmla="*/ 1042987 w 1181100"/>
                <a:gd name="connsiteY26" fmla="*/ 704850 h 704850"/>
                <a:gd name="connsiteX27" fmla="*/ 1076325 w 1181100"/>
                <a:gd name="connsiteY27" fmla="*/ 704850 h 704850"/>
                <a:gd name="connsiteX28" fmla="*/ 1128712 w 1181100"/>
                <a:gd name="connsiteY28" fmla="*/ 692944 h 704850"/>
                <a:gd name="connsiteX29" fmla="*/ 1159668 w 1181100"/>
                <a:gd name="connsiteY29" fmla="*/ 676275 h 704850"/>
                <a:gd name="connsiteX30" fmla="*/ 1173956 w 1181100"/>
                <a:gd name="connsiteY30" fmla="*/ 661987 h 704850"/>
                <a:gd name="connsiteX31" fmla="*/ 1181100 w 1181100"/>
                <a:gd name="connsiteY31" fmla="*/ 642937 h 704850"/>
                <a:gd name="connsiteX32" fmla="*/ 1181100 w 1181100"/>
                <a:gd name="connsiteY32" fmla="*/ 611981 h 704850"/>
                <a:gd name="connsiteX33" fmla="*/ 1173956 w 1181100"/>
                <a:gd name="connsiteY33" fmla="*/ 569119 h 704850"/>
                <a:gd name="connsiteX34" fmla="*/ 1162050 w 1181100"/>
                <a:gd name="connsiteY34" fmla="*/ 535781 h 704850"/>
                <a:gd name="connsiteX35" fmla="*/ 1152525 w 1181100"/>
                <a:gd name="connsiteY35" fmla="*/ 509587 h 704850"/>
                <a:gd name="connsiteX36" fmla="*/ 1123950 w 1181100"/>
                <a:gd name="connsiteY36" fmla="*/ 461962 h 704850"/>
                <a:gd name="connsiteX37" fmla="*/ 1078706 w 1181100"/>
                <a:gd name="connsiteY37" fmla="*/ 402431 h 704850"/>
                <a:gd name="connsiteX38" fmla="*/ 1047750 w 1181100"/>
                <a:gd name="connsiteY38" fmla="*/ 366712 h 704850"/>
                <a:gd name="connsiteX39" fmla="*/ 1014412 w 1181100"/>
                <a:gd name="connsiteY39" fmla="*/ 333375 h 704850"/>
                <a:gd name="connsiteX40" fmla="*/ 983456 w 1181100"/>
                <a:gd name="connsiteY40" fmla="*/ 304800 h 704850"/>
                <a:gd name="connsiteX41" fmla="*/ 945356 w 1181100"/>
                <a:gd name="connsiteY41" fmla="*/ 276225 h 704850"/>
                <a:gd name="connsiteX42" fmla="*/ 912018 w 1181100"/>
                <a:gd name="connsiteY42" fmla="*/ 257175 h 704850"/>
                <a:gd name="connsiteX43" fmla="*/ 707231 w 1181100"/>
                <a:gd name="connsiteY43" fmla="*/ 190500 h 704850"/>
                <a:gd name="connsiteX44" fmla="*/ 500062 w 1181100"/>
                <a:gd name="connsiteY44" fmla="*/ 12144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1100" h="704850">
                  <a:moveTo>
                    <a:pt x="500062" y="121444"/>
                  </a:moveTo>
                  <a:lnTo>
                    <a:pt x="419100" y="95250"/>
                  </a:lnTo>
                  <a:lnTo>
                    <a:pt x="326231" y="69056"/>
                  </a:lnTo>
                  <a:lnTo>
                    <a:pt x="233362" y="47625"/>
                  </a:lnTo>
                  <a:lnTo>
                    <a:pt x="38100" y="0"/>
                  </a:lnTo>
                  <a:lnTo>
                    <a:pt x="4762" y="47625"/>
                  </a:lnTo>
                  <a:lnTo>
                    <a:pt x="0" y="111919"/>
                  </a:lnTo>
                  <a:lnTo>
                    <a:pt x="16668" y="142875"/>
                  </a:lnTo>
                  <a:lnTo>
                    <a:pt x="50006" y="147637"/>
                  </a:lnTo>
                  <a:lnTo>
                    <a:pt x="109537" y="133350"/>
                  </a:lnTo>
                  <a:lnTo>
                    <a:pt x="147637" y="138112"/>
                  </a:lnTo>
                  <a:lnTo>
                    <a:pt x="238125" y="157162"/>
                  </a:lnTo>
                  <a:lnTo>
                    <a:pt x="321468" y="180975"/>
                  </a:lnTo>
                  <a:lnTo>
                    <a:pt x="376237" y="202406"/>
                  </a:lnTo>
                  <a:lnTo>
                    <a:pt x="400050" y="221456"/>
                  </a:lnTo>
                  <a:lnTo>
                    <a:pt x="445293" y="252412"/>
                  </a:lnTo>
                  <a:lnTo>
                    <a:pt x="500062" y="283369"/>
                  </a:lnTo>
                  <a:lnTo>
                    <a:pt x="571500" y="319087"/>
                  </a:lnTo>
                  <a:lnTo>
                    <a:pt x="773906" y="454819"/>
                  </a:lnTo>
                  <a:lnTo>
                    <a:pt x="838200" y="504825"/>
                  </a:lnTo>
                  <a:lnTo>
                    <a:pt x="869156" y="538162"/>
                  </a:lnTo>
                  <a:lnTo>
                    <a:pt x="907256" y="585787"/>
                  </a:lnTo>
                  <a:lnTo>
                    <a:pt x="933450" y="621506"/>
                  </a:lnTo>
                  <a:lnTo>
                    <a:pt x="964406" y="661987"/>
                  </a:lnTo>
                  <a:lnTo>
                    <a:pt x="985837" y="681037"/>
                  </a:lnTo>
                  <a:lnTo>
                    <a:pt x="1016793" y="697706"/>
                  </a:lnTo>
                  <a:lnTo>
                    <a:pt x="1042987" y="704850"/>
                  </a:lnTo>
                  <a:lnTo>
                    <a:pt x="1076325" y="704850"/>
                  </a:lnTo>
                  <a:lnTo>
                    <a:pt x="1128712" y="692944"/>
                  </a:lnTo>
                  <a:lnTo>
                    <a:pt x="1159668" y="676275"/>
                  </a:lnTo>
                  <a:lnTo>
                    <a:pt x="1173956" y="661987"/>
                  </a:lnTo>
                  <a:lnTo>
                    <a:pt x="1181100" y="642937"/>
                  </a:lnTo>
                  <a:lnTo>
                    <a:pt x="1181100" y="611981"/>
                  </a:lnTo>
                  <a:lnTo>
                    <a:pt x="1173956" y="569119"/>
                  </a:lnTo>
                  <a:lnTo>
                    <a:pt x="1162050" y="535781"/>
                  </a:lnTo>
                  <a:lnTo>
                    <a:pt x="1152525" y="509587"/>
                  </a:lnTo>
                  <a:lnTo>
                    <a:pt x="1123950" y="461962"/>
                  </a:lnTo>
                  <a:lnTo>
                    <a:pt x="1078706" y="402431"/>
                  </a:lnTo>
                  <a:lnTo>
                    <a:pt x="1047750" y="366712"/>
                  </a:lnTo>
                  <a:lnTo>
                    <a:pt x="1014412" y="333375"/>
                  </a:lnTo>
                  <a:lnTo>
                    <a:pt x="983456" y="304800"/>
                  </a:lnTo>
                  <a:lnTo>
                    <a:pt x="945356" y="276225"/>
                  </a:lnTo>
                  <a:lnTo>
                    <a:pt x="912018" y="257175"/>
                  </a:lnTo>
                  <a:lnTo>
                    <a:pt x="707231" y="190500"/>
                  </a:lnTo>
                  <a:lnTo>
                    <a:pt x="500062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E296A62F-A36D-4791-8648-BAC991C5CC1F}"/>
                </a:ext>
              </a:extLst>
            </p:cNvPr>
            <p:cNvSpPr/>
            <p:nvPr/>
          </p:nvSpPr>
          <p:spPr>
            <a:xfrm>
              <a:off x="3100388" y="2203450"/>
              <a:ext cx="1728787" cy="1931988"/>
            </a:xfrm>
            <a:custGeom>
              <a:avLst/>
              <a:gdLst>
                <a:gd name="connsiteX0" fmla="*/ 1665961 w 1728592"/>
                <a:gd name="connsiteY0" fmla="*/ 493526 h 1931514"/>
                <a:gd name="connsiteX1" fmla="*/ 1696024 w 1728592"/>
                <a:gd name="connsiteY1" fmla="*/ 405844 h 1931514"/>
                <a:gd name="connsiteX2" fmla="*/ 1716066 w 1728592"/>
                <a:gd name="connsiteY2" fmla="*/ 333193 h 1931514"/>
                <a:gd name="connsiteX3" fmla="*/ 1728592 w 1728592"/>
                <a:gd name="connsiteY3" fmla="*/ 273068 h 1931514"/>
                <a:gd name="connsiteX4" fmla="*/ 1713560 w 1728592"/>
                <a:gd name="connsiteY4" fmla="*/ 197912 h 1931514"/>
                <a:gd name="connsiteX5" fmla="*/ 1670972 w 1728592"/>
                <a:gd name="connsiteY5" fmla="*/ 157828 h 1931514"/>
                <a:gd name="connsiteX6" fmla="*/ 1620868 w 1728592"/>
                <a:gd name="connsiteY6" fmla="*/ 112735 h 1931514"/>
                <a:gd name="connsiteX7" fmla="*/ 1578279 w 1728592"/>
                <a:gd name="connsiteY7" fmla="*/ 82672 h 1931514"/>
                <a:gd name="connsiteX8" fmla="*/ 1545712 w 1728592"/>
                <a:gd name="connsiteY8" fmla="*/ 62630 h 1931514"/>
                <a:gd name="connsiteX9" fmla="*/ 1500618 w 1728592"/>
                <a:gd name="connsiteY9" fmla="*/ 45094 h 1931514"/>
                <a:gd name="connsiteX10" fmla="*/ 1442998 w 1728592"/>
                <a:gd name="connsiteY10" fmla="*/ 25052 h 1931514"/>
                <a:gd name="connsiteX11" fmla="*/ 1395399 w 1728592"/>
                <a:gd name="connsiteY11" fmla="*/ 15032 h 1931514"/>
                <a:gd name="connsiteX12" fmla="*/ 1372852 w 1728592"/>
                <a:gd name="connsiteY12" fmla="*/ 7516 h 1931514"/>
                <a:gd name="connsiteX13" fmla="*/ 1335274 w 1728592"/>
                <a:gd name="connsiteY13" fmla="*/ 0 h 1931514"/>
                <a:gd name="connsiteX14" fmla="*/ 1320243 w 1728592"/>
                <a:gd name="connsiteY14" fmla="*/ 7516 h 1931514"/>
                <a:gd name="connsiteX15" fmla="*/ 1315233 w 1728592"/>
                <a:gd name="connsiteY15" fmla="*/ 22547 h 1931514"/>
                <a:gd name="connsiteX16" fmla="*/ 1320243 w 1728592"/>
                <a:gd name="connsiteY16" fmla="*/ 50104 h 1931514"/>
                <a:gd name="connsiteX17" fmla="*/ 1332769 w 1728592"/>
                <a:gd name="connsiteY17" fmla="*/ 65136 h 1931514"/>
                <a:gd name="connsiteX18" fmla="*/ 1345295 w 1728592"/>
                <a:gd name="connsiteY18" fmla="*/ 72651 h 1931514"/>
                <a:gd name="connsiteX19" fmla="*/ 1370347 w 1728592"/>
                <a:gd name="connsiteY19" fmla="*/ 92693 h 1931514"/>
                <a:gd name="connsiteX20" fmla="*/ 1387884 w 1728592"/>
                <a:gd name="connsiteY20" fmla="*/ 112735 h 1931514"/>
                <a:gd name="connsiteX21" fmla="*/ 1405420 w 1728592"/>
                <a:gd name="connsiteY21" fmla="*/ 140292 h 1931514"/>
                <a:gd name="connsiteX22" fmla="*/ 1420451 w 1728592"/>
                <a:gd name="connsiteY22" fmla="*/ 182880 h 1931514"/>
                <a:gd name="connsiteX23" fmla="*/ 1427967 w 1728592"/>
                <a:gd name="connsiteY23" fmla="*/ 212943 h 1931514"/>
                <a:gd name="connsiteX24" fmla="*/ 1437988 w 1728592"/>
                <a:gd name="connsiteY24" fmla="*/ 270562 h 1931514"/>
                <a:gd name="connsiteX25" fmla="*/ 1430472 w 1728592"/>
                <a:gd name="connsiteY25" fmla="*/ 435906 h 1931514"/>
                <a:gd name="connsiteX26" fmla="*/ 1400410 w 1728592"/>
                <a:gd name="connsiteY26" fmla="*/ 548640 h 1931514"/>
                <a:gd name="connsiteX27" fmla="*/ 1362832 w 1728592"/>
                <a:gd name="connsiteY27" fmla="*/ 648849 h 1931514"/>
                <a:gd name="connsiteX28" fmla="*/ 1322748 w 1728592"/>
                <a:gd name="connsiteY28" fmla="*/ 746552 h 1931514"/>
                <a:gd name="connsiteX29" fmla="*/ 1270139 w 1728592"/>
                <a:gd name="connsiteY29" fmla="*/ 856781 h 1931514"/>
                <a:gd name="connsiteX30" fmla="*/ 1225045 w 1728592"/>
                <a:gd name="connsiteY30" fmla="*/ 936947 h 1931514"/>
                <a:gd name="connsiteX31" fmla="*/ 1162415 w 1728592"/>
                <a:gd name="connsiteY31" fmla="*/ 1034650 h 1931514"/>
                <a:gd name="connsiteX32" fmla="*/ 1089764 w 1728592"/>
                <a:gd name="connsiteY32" fmla="*/ 1134858 h 1931514"/>
                <a:gd name="connsiteX33" fmla="*/ 1004587 w 1728592"/>
                <a:gd name="connsiteY33" fmla="*/ 1235067 h 1931514"/>
                <a:gd name="connsiteX34" fmla="*/ 824212 w 1728592"/>
                <a:gd name="connsiteY34" fmla="*/ 1410431 h 1931514"/>
                <a:gd name="connsiteX35" fmla="*/ 746551 w 1728592"/>
                <a:gd name="connsiteY35" fmla="*/ 1478072 h 1931514"/>
                <a:gd name="connsiteX36" fmla="*/ 651353 w 1728592"/>
                <a:gd name="connsiteY36" fmla="*/ 1548217 h 1931514"/>
                <a:gd name="connsiteX37" fmla="*/ 556155 w 1728592"/>
                <a:gd name="connsiteY37" fmla="*/ 1613353 h 1931514"/>
                <a:gd name="connsiteX38" fmla="*/ 486010 w 1728592"/>
                <a:gd name="connsiteY38" fmla="*/ 1655941 h 1931514"/>
                <a:gd name="connsiteX39" fmla="*/ 380791 w 1728592"/>
                <a:gd name="connsiteY39" fmla="*/ 1711056 h 1931514"/>
                <a:gd name="connsiteX40" fmla="*/ 222963 w 1728592"/>
                <a:gd name="connsiteY40" fmla="*/ 1786212 h 1931514"/>
                <a:gd name="connsiteX41" fmla="*/ 82672 w 1728592"/>
                <a:gd name="connsiteY41" fmla="*/ 1848842 h 1931514"/>
                <a:gd name="connsiteX42" fmla="*/ 22547 w 1728592"/>
                <a:gd name="connsiteY42" fmla="*/ 1876399 h 1931514"/>
                <a:gd name="connsiteX43" fmla="*/ 10021 w 1728592"/>
                <a:gd name="connsiteY43" fmla="*/ 1891430 h 1931514"/>
                <a:gd name="connsiteX44" fmla="*/ 0 w 1728592"/>
                <a:gd name="connsiteY44" fmla="*/ 1911472 h 1931514"/>
                <a:gd name="connsiteX45" fmla="*/ 7515 w 1728592"/>
                <a:gd name="connsiteY45" fmla="*/ 1926503 h 1931514"/>
                <a:gd name="connsiteX46" fmla="*/ 30062 w 1728592"/>
                <a:gd name="connsiteY46" fmla="*/ 1931514 h 1931514"/>
                <a:gd name="connsiteX47" fmla="*/ 85177 w 1728592"/>
                <a:gd name="connsiteY47" fmla="*/ 1916482 h 1931514"/>
                <a:gd name="connsiteX48" fmla="*/ 263046 w 1728592"/>
                <a:gd name="connsiteY48" fmla="*/ 1863873 h 1931514"/>
                <a:gd name="connsiteX49" fmla="*/ 430895 w 1728592"/>
                <a:gd name="connsiteY49" fmla="*/ 1798738 h 1931514"/>
                <a:gd name="connsiteX50" fmla="*/ 583713 w 1728592"/>
                <a:gd name="connsiteY50" fmla="*/ 1733602 h 1931514"/>
                <a:gd name="connsiteX51" fmla="*/ 703963 w 1728592"/>
                <a:gd name="connsiteY51" fmla="*/ 1673478 h 1931514"/>
                <a:gd name="connsiteX52" fmla="*/ 856780 w 1728592"/>
                <a:gd name="connsiteY52" fmla="*/ 1585795 h 1931514"/>
                <a:gd name="connsiteX53" fmla="*/ 972020 w 1728592"/>
                <a:gd name="connsiteY53" fmla="*/ 1513144 h 1931514"/>
                <a:gd name="connsiteX54" fmla="*/ 1062207 w 1728592"/>
                <a:gd name="connsiteY54" fmla="*/ 1450514 h 1931514"/>
                <a:gd name="connsiteX55" fmla="*/ 1227551 w 1728592"/>
                <a:gd name="connsiteY55" fmla="*/ 1277655 h 1931514"/>
                <a:gd name="connsiteX56" fmla="*/ 1280160 w 1728592"/>
                <a:gd name="connsiteY56" fmla="*/ 1215025 h 1931514"/>
                <a:gd name="connsiteX57" fmla="*/ 1347800 w 1728592"/>
                <a:gd name="connsiteY57" fmla="*/ 1124838 h 1931514"/>
                <a:gd name="connsiteX58" fmla="*/ 1402915 w 1728592"/>
                <a:gd name="connsiteY58" fmla="*/ 1044671 h 1931514"/>
                <a:gd name="connsiteX59" fmla="*/ 1450514 w 1728592"/>
                <a:gd name="connsiteY59" fmla="*/ 969515 h 1931514"/>
                <a:gd name="connsiteX60" fmla="*/ 1503123 w 1728592"/>
                <a:gd name="connsiteY60" fmla="*/ 879327 h 1931514"/>
                <a:gd name="connsiteX61" fmla="*/ 1578279 w 1728592"/>
                <a:gd name="connsiteY61" fmla="*/ 724005 h 1931514"/>
                <a:gd name="connsiteX62" fmla="*/ 1620868 w 1728592"/>
                <a:gd name="connsiteY62" fmla="*/ 621291 h 1931514"/>
                <a:gd name="connsiteX63" fmla="*/ 1665961 w 1728592"/>
                <a:gd name="connsiteY63" fmla="*/ 4935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28592" h="1931514">
                  <a:moveTo>
                    <a:pt x="1665961" y="493526"/>
                  </a:moveTo>
                  <a:lnTo>
                    <a:pt x="1696024" y="405844"/>
                  </a:lnTo>
                  <a:lnTo>
                    <a:pt x="1716066" y="333193"/>
                  </a:lnTo>
                  <a:lnTo>
                    <a:pt x="1728592" y="273068"/>
                  </a:lnTo>
                  <a:lnTo>
                    <a:pt x="1713560" y="197912"/>
                  </a:lnTo>
                  <a:lnTo>
                    <a:pt x="1670972" y="157828"/>
                  </a:lnTo>
                  <a:lnTo>
                    <a:pt x="1620868" y="112735"/>
                  </a:lnTo>
                  <a:lnTo>
                    <a:pt x="1578279" y="82672"/>
                  </a:lnTo>
                  <a:lnTo>
                    <a:pt x="1545712" y="62630"/>
                  </a:lnTo>
                  <a:lnTo>
                    <a:pt x="1500618" y="45094"/>
                  </a:lnTo>
                  <a:lnTo>
                    <a:pt x="1442998" y="25052"/>
                  </a:lnTo>
                  <a:lnTo>
                    <a:pt x="1395399" y="15032"/>
                  </a:lnTo>
                  <a:lnTo>
                    <a:pt x="1372852" y="7516"/>
                  </a:lnTo>
                  <a:lnTo>
                    <a:pt x="1335274" y="0"/>
                  </a:lnTo>
                  <a:lnTo>
                    <a:pt x="1320243" y="7516"/>
                  </a:lnTo>
                  <a:lnTo>
                    <a:pt x="1315233" y="22547"/>
                  </a:lnTo>
                  <a:lnTo>
                    <a:pt x="1320243" y="50104"/>
                  </a:lnTo>
                  <a:lnTo>
                    <a:pt x="1332769" y="65136"/>
                  </a:lnTo>
                  <a:lnTo>
                    <a:pt x="1345295" y="72651"/>
                  </a:lnTo>
                  <a:lnTo>
                    <a:pt x="1370347" y="92693"/>
                  </a:lnTo>
                  <a:lnTo>
                    <a:pt x="1387884" y="112735"/>
                  </a:lnTo>
                  <a:lnTo>
                    <a:pt x="1405420" y="140292"/>
                  </a:lnTo>
                  <a:lnTo>
                    <a:pt x="1420451" y="182880"/>
                  </a:lnTo>
                  <a:lnTo>
                    <a:pt x="1427967" y="212943"/>
                  </a:lnTo>
                  <a:lnTo>
                    <a:pt x="1437988" y="270562"/>
                  </a:lnTo>
                  <a:lnTo>
                    <a:pt x="1430472" y="435906"/>
                  </a:lnTo>
                  <a:lnTo>
                    <a:pt x="1400410" y="548640"/>
                  </a:lnTo>
                  <a:lnTo>
                    <a:pt x="1362832" y="648849"/>
                  </a:lnTo>
                  <a:lnTo>
                    <a:pt x="1322748" y="746552"/>
                  </a:lnTo>
                  <a:lnTo>
                    <a:pt x="1270139" y="856781"/>
                  </a:lnTo>
                  <a:lnTo>
                    <a:pt x="1225045" y="936947"/>
                  </a:lnTo>
                  <a:lnTo>
                    <a:pt x="1162415" y="1034650"/>
                  </a:lnTo>
                  <a:lnTo>
                    <a:pt x="1089764" y="1134858"/>
                  </a:lnTo>
                  <a:lnTo>
                    <a:pt x="1004587" y="1235067"/>
                  </a:lnTo>
                  <a:lnTo>
                    <a:pt x="824212" y="1410431"/>
                  </a:lnTo>
                  <a:lnTo>
                    <a:pt x="746551" y="1478072"/>
                  </a:lnTo>
                  <a:lnTo>
                    <a:pt x="651353" y="1548217"/>
                  </a:lnTo>
                  <a:lnTo>
                    <a:pt x="556155" y="1613353"/>
                  </a:lnTo>
                  <a:lnTo>
                    <a:pt x="486010" y="1655941"/>
                  </a:lnTo>
                  <a:lnTo>
                    <a:pt x="380791" y="1711056"/>
                  </a:lnTo>
                  <a:lnTo>
                    <a:pt x="222963" y="1786212"/>
                  </a:lnTo>
                  <a:lnTo>
                    <a:pt x="82672" y="1848842"/>
                  </a:lnTo>
                  <a:lnTo>
                    <a:pt x="22547" y="1876399"/>
                  </a:lnTo>
                  <a:lnTo>
                    <a:pt x="10021" y="1891430"/>
                  </a:lnTo>
                  <a:lnTo>
                    <a:pt x="0" y="1911472"/>
                  </a:lnTo>
                  <a:lnTo>
                    <a:pt x="7515" y="1926503"/>
                  </a:lnTo>
                  <a:lnTo>
                    <a:pt x="30062" y="1931514"/>
                  </a:lnTo>
                  <a:lnTo>
                    <a:pt x="85177" y="1916482"/>
                  </a:lnTo>
                  <a:lnTo>
                    <a:pt x="263046" y="1863873"/>
                  </a:lnTo>
                  <a:lnTo>
                    <a:pt x="430895" y="1798738"/>
                  </a:lnTo>
                  <a:lnTo>
                    <a:pt x="583713" y="1733602"/>
                  </a:lnTo>
                  <a:lnTo>
                    <a:pt x="703963" y="1673478"/>
                  </a:lnTo>
                  <a:lnTo>
                    <a:pt x="856780" y="1585795"/>
                  </a:lnTo>
                  <a:lnTo>
                    <a:pt x="972020" y="1513144"/>
                  </a:lnTo>
                  <a:lnTo>
                    <a:pt x="1062207" y="1450514"/>
                  </a:lnTo>
                  <a:lnTo>
                    <a:pt x="1227551" y="1277655"/>
                  </a:lnTo>
                  <a:lnTo>
                    <a:pt x="1280160" y="1215025"/>
                  </a:lnTo>
                  <a:lnTo>
                    <a:pt x="1347800" y="1124838"/>
                  </a:lnTo>
                  <a:lnTo>
                    <a:pt x="1402915" y="1044671"/>
                  </a:lnTo>
                  <a:lnTo>
                    <a:pt x="1450514" y="969515"/>
                  </a:lnTo>
                  <a:lnTo>
                    <a:pt x="1503123" y="879327"/>
                  </a:lnTo>
                  <a:lnTo>
                    <a:pt x="1578279" y="724005"/>
                  </a:lnTo>
                  <a:lnTo>
                    <a:pt x="1620868" y="621291"/>
                  </a:lnTo>
                  <a:lnTo>
                    <a:pt x="1665961" y="4935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8">
              <a:extLst>
                <a:ext uri="{FF2B5EF4-FFF2-40B4-BE49-F238E27FC236}">
                  <a16:creationId xmlns:a16="http://schemas.microsoft.com/office/drawing/2014/main" id="{76B3A034-18DB-442D-ADE8-FB1AE47EC2B8}"/>
                </a:ext>
              </a:extLst>
            </p:cNvPr>
            <p:cNvSpPr/>
            <p:nvPr/>
          </p:nvSpPr>
          <p:spPr>
            <a:xfrm>
              <a:off x="2886075" y="2295525"/>
              <a:ext cx="2243138" cy="852488"/>
            </a:xfrm>
            <a:custGeom>
              <a:avLst/>
              <a:gdLst>
                <a:gd name="connsiteX0" fmla="*/ 1283494 w 2243138"/>
                <a:gd name="connsiteY0" fmla="*/ 471488 h 852488"/>
                <a:gd name="connsiteX1" fmla="*/ 1545431 w 2243138"/>
                <a:gd name="connsiteY1" fmla="*/ 369094 h 852488"/>
                <a:gd name="connsiteX2" fmla="*/ 1683544 w 2243138"/>
                <a:gd name="connsiteY2" fmla="*/ 314325 h 852488"/>
                <a:gd name="connsiteX3" fmla="*/ 2031206 w 2243138"/>
                <a:gd name="connsiteY3" fmla="*/ 150019 h 852488"/>
                <a:gd name="connsiteX4" fmla="*/ 2166938 w 2243138"/>
                <a:gd name="connsiteY4" fmla="*/ 80963 h 852488"/>
                <a:gd name="connsiteX5" fmla="*/ 2216944 w 2243138"/>
                <a:gd name="connsiteY5" fmla="*/ 54769 h 852488"/>
                <a:gd name="connsiteX6" fmla="*/ 2226469 w 2243138"/>
                <a:gd name="connsiteY6" fmla="*/ 45244 h 852488"/>
                <a:gd name="connsiteX7" fmla="*/ 2240756 w 2243138"/>
                <a:gd name="connsiteY7" fmla="*/ 26194 h 852488"/>
                <a:gd name="connsiteX8" fmla="*/ 2243138 w 2243138"/>
                <a:gd name="connsiteY8" fmla="*/ 9525 h 852488"/>
                <a:gd name="connsiteX9" fmla="*/ 2226469 w 2243138"/>
                <a:gd name="connsiteY9" fmla="*/ 0 h 852488"/>
                <a:gd name="connsiteX10" fmla="*/ 2200275 w 2243138"/>
                <a:gd name="connsiteY10" fmla="*/ 2381 h 852488"/>
                <a:gd name="connsiteX11" fmla="*/ 2128838 w 2243138"/>
                <a:gd name="connsiteY11" fmla="*/ 28575 h 852488"/>
                <a:gd name="connsiteX12" fmla="*/ 1981200 w 2243138"/>
                <a:gd name="connsiteY12" fmla="*/ 83344 h 852488"/>
                <a:gd name="connsiteX13" fmla="*/ 1895475 w 2243138"/>
                <a:gd name="connsiteY13" fmla="*/ 111919 h 852488"/>
                <a:gd name="connsiteX14" fmla="*/ 1643063 w 2243138"/>
                <a:gd name="connsiteY14" fmla="*/ 176213 h 852488"/>
                <a:gd name="connsiteX15" fmla="*/ 1435894 w 2243138"/>
                <a:gd name="connsiteY15" fmla="*/ 238125 h 852488"/>
                <a:gd name="connsiteX16" fmla="*/ 1107281 w 2243138"/>
                <a:gd name="connsiteY16" fmla="*/ 338138 h 852488"/>
                <a:gd name="connsiteX17" fmla="*/ 797719 w 2243138"/>
                <a:gd name="connsiteY17" fmla="*/ 423863 h 852488"/>
                <a:gd name="connsiteX18" fmla="*/ 626269 w 2243138"/>
                <a:gd name="connsiteY18" fmla="*/ 471488 h 852488"/>
                <a:gd name="connsiteX19" fmla="*/ 500063 w 2243138"/>
                <a:gd name="connsiteY19" fmla="*/ 504825 h 852488"/>
                <a:gd name="connsiteX20" fmla="*/ 383381 w 2243138"/>
                <a:gd name="connsiteY20" fmla="*/ 531019 h 852488"/>
                <a:gd name="connsiteX21" fmla="*/ 297656 w 2243138"/>
                <a:gd name="connsiteY21" fmla="*/ 547688 h 852488"/>
                <a:gd name="connsiteX22" fmla="*/ 247650 w 2243138"/>
                <a:gd name="connsiteY22" fmla="*/ 550069 h 852488"/>
                <a:gd name="connsiteX23" fmla="*/ 200025 w 2243138"/>
                <a:gd name="connsiteY23" fmla="*/ 547688 h 852488"/>
                <a:gd name="connsiteX24" fmla="*/ 157163 w 2243138"/>
                <a:gd name="connsiteY24" fmla="*/ 533400 h 852488"/>
                <a:gd name="connsiteX25" fmla="*/ 119063 w 2243138"/>
                <a:gd name="connsiteY25" fmla="*/ 514350 h 852488"/>
                <a:gd name="connsiteX26" fmla="*/ 92869 w 2243138"/>
                <a:gd name="connsiteY26" fmla="*/ 490538 h 852488"/>
                <a:gd name="connsiteX27" fmla="*/ 71438 w 2243138"/>
                <a:gd name="connsiteY27" fmla="*/ 464344 h 852488"/>
                <a:gd name="connsiteX28" fmla="*/ 57150 w 2243138"/>
                <a:gd name="connsiteY28" fmla="*/ 452438 h 852488"/>
                <a:gd name="connsiteX29" fmla="*/ 42863 w 2243138"/>
                <a:gd name="connsiteY29" fmla="*/ 445294 h 852488"/>
                <a:gd name="connsiteX30" fmla="*/ 28575 w 2243138"/>
                <a:gd name="connsiteY30" fmla="*/ 447675 h 852488"/>
                <a:gd name="connsiteX31" fmla="*/ 11906 w 2243138"/>
                <a:gd name="connsiteY31" fmla="*/ 461963 h 852488"/>
                <a:gd name="connsiteX32" fmla="*/ 4763 w 2243138"/>
                <a:gd name="connsiteY32" fmla="*/ 495300 h 852488"/>
                <a:gd name="connsiteX33" fmla="*/ 0 w 2243138"/>
                <a:gd name="connsiteY33" fmla="*/ 545306 h 852488"/>
                <a:gd name="connsiteX34" fmla="*/ 0 w 2243138"/>
                <a:gd name="connsiteY34" fmla="*/ 592931 h 852488"/>
                <a:gd name="connsiteX35" fmla="*/ 9525 w 2243138"/>
                <a:gd name="connsiteY35" fmla="*/ 640556 h 852488"/>
                <a:gd name="connsiteX36" fmla="*/ 35719 w 2243138"/>
                <a:gd name="connsiteY36" fmla="*/ 695325 h 852488"/>
                <a:gd name="connsiteX37" fmla="*/ 69056 w 2243138"/>
                <a:gd name="connsiteY37" fmla="*/ 747713 h 852488"/>
                <a:gd name="connsiteX38" fmla="*/ 92869 w 2243138"/>
                <a:gd name="connsiteY38" fmla="*/ 776288 h 852488"/>
                <a:gd name="connsiteX39" fmla="*/ 126206 w 2243138"/>
                <a:gd name="connsiteY39" fmla="*/ 807244 h 852488"/>
                <a:gd name="connsiteX40" fmla="*/ 154781 w 2243138"/>
                <a:gd name="connsiteY40" fmla="*/ 828675 h 852488"/>
                <a:gd name="connsiteX41" fmla="*/ 190500 w 2243138"/>
                <a:gd name="connsiteY41" fmla="*/ 847725 h 852488"/>
                <a:gd name="connsiteX42" fmla="*/ 214313 w 2243138"/>
                <a:gd name="connsiteY42" fmla="*/ 852488 h 852488"/>
                <a:gd name="connsiteX43" fmla="*/ 250031 w 2243138"/>
                <a:gd name="connsiteY43" fmla="*/ 852488 h 852488"/>
                <a:gd name="connsiteX44" fmla="*/ 271463 w 2243138"/>
                <a:gd name="connsiteY44" fmla="*/ 840581 h 852488"/>
                <a:gd name="connsiteX45" fmla="*/ 350044 w 2243138"/>
                <a:gd name="connsiteY45" fmla="*/ 807244 h 852488"/>
                <a:gd name="connsiteX46" fmla="*/ 626269 w 2243138"/>
                <a:gd name="connsiteY46" fmla="*/ 695325 h 852488"/>
                <a:gd name="connsiteX47" fmla="*/ 731044 w 2243138"/>
                <a:gd name="connsiteY47" fmla="*/ 654844 h 852488"/>
                <a:gd name="connsiteX48" fmla="*/ 962025 w 2243138"/>
                <a:gd name="connsiteY48" fmla="*/ 597694 h 852488"/>
                <a:gd name="connsiteX49" fmla="*/ 1283494 w 2243138"/>
                <a:gd name="connsiteY49" fmla="*/ 4714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3138" h="852488">
                  <a:moveTo>
                    <a:pt x="1283494" y="471488"/>
                  </a:moveTo>
                  <a:lnTo>
                    <a:pt x="1545431" y="369094"/>
                  </a:lnTo>
                  <a:lnTo>
                    <a:pt x="1683544" y="314325"/>
                  </a:lnTo>
                  <a:lnTo>
                    <a:pt x="2031206" y="150019"/>
                  </a:lnTo>
                  <a:lnTo>
                    <a:pt x="2166938" y="80963"/>
                  </a:lnTo>
                  <a:lnTo>
                    <a:pt x="2216944" y="54769"/>
                  </a:lnTo>
                  <a:lnTo>
                    <a:pt x="2226469" y="45244"/>
                  </a:lnTo>
                  <a:lnTo>
                    <a:pt x="2240756" y="26194"/>
                  </a:lnTo>
                  <a:lnTo>
                    <a:pt x="2243138" y="9525"/>
                  </a:lnTo>
                  <a:lnTo>
                    <a:pt x="2226469" y="0"/>
                  </a:lnTo>
                  <a:lnTo>
                    <a:pt x="2200275" y="2381"/>
                  </a:lnTo>
                  <a:lnTo>
                    <a:pt x="2128838" y="28575"/>
                  </a:lnTo>
                  <a:lnTo>
                    <a:pt x="1981200" y="83344"/>
                  </a:lnTo>
                  <a:lnTo>
                    <a:pt x="1895475" y="111919"/>
                  </a:lnTo>
                  <a:lnTo>
                    <a:pt x="1643063" y="176213"/>
                  </a:lnTo>
                  <a:lnTo>
                    <a:pt x="1435894" y="238125"/>
                  </a:lnTo>
                  <a:lnTo>
                    <a:pt x="1107281" y="338138"/>
                  </a:lnTo>
                  <a:lnTo>
                    <a:pt x="797719" y="423863"/>
                  </a:lnTo>
                  <a:lnTo>
                    <a:pt x="626269" y="471488"/>
                  </a:lnTo>
                  <a:lnTo>
                    <a:pt x="500063" y="504825"/>
                  </a:lnTo>
                  <a:lnTo>
                    <a:pt x="383381" y="531019"/>
                  </a:lnTo>
                  <a:lnTo>
                    <a:pt x="297656" y="547688"/>
                  </a:lnTo>
                  <a:lnTo>
                    <a:pt x="247650" y="550069"/>
                  </a:lnTo>
                  <a:lnTo>
                    <a:pt x="200025" y="547688"/>
                  </a:lnTo>
                  <a:lnTo>
                    <a:pt x="157163" y="533400"/>
                  </a:lnTo>
                  <a:lnTo>
                    <a:pt x="119063" y="514350"/>
                  </a:lnTo>
                  <a:lnTo>
                    <a:pt x="92869" y="490538"/>
                  </a:lnTo>
                  <a:lnTo>
                    <a:pt x="71438" y="464344"/>
                  </a:lnTo>
                  <a:lnTo>
                    <a:pt x="57150" y="452438"/>
                  </a:lnTo>
                  <a:lnTo>
                    <a:pt x="42863" y="445294"/>
                  </a:lnTo>
                  <a:lnTo>
                    <a:pt x="28575" y="447675"/>
                  </a:lnTo>
                  <a:lnTo>
                    <a:pt x="11906" y="461963"/>
                  </a:lnTo>
                  <a:lnTo>
                    <a:pt x="4763" y="495300"/>
                  </a:lnTo>
                  <a:lnTo>
                    <a:pt x="0" y="545306"/>
                  </a:lnTo>
                  <a:lnTo>
                    <a:pt x="0" y="592931"/>
                  </a:lnTo>
                  <a:lnTo>
                    <a:pt x="9525" y="640556"/>
                  </a:lnTo>
                  <a:lnTo>
                    <a:pt x="35719" y="695325"/>
                  </a:lnTo>
                  <a:lnTo>
                    <a:pt x="69056" y="747713"/>
                  </a:lnTo>
                  <a:lnTo>
                    <a:pt x="92869" y="776288"/>
                  </a:lnTo>
                  <a:lnTo>
                    <a:pt x="126206" y="807244"/>
                  </a:lnTo>
                  <a:lnTo>
                    <a:pt x="154781" y="828675"/>
                  </a:lnTo>
                  <a:lnTo>
                    <a:pt x="190500" y="847725"/>
                  </a:lnTo>
                  <a:lnTo>
                    <a:pt x="214313" y="852488"/>
                  </a:lnTo>
                  <a:lnTo>
                    <a:pt x="250031" y="852488"/>
                  </a:lnTo>
                  <a:lnTo>
                    <a:pt x="271463" y="840581"/>
                  </a:lnTo>
                  <a:lnTo>
                    <a:pt x="350044" y="807244"/>
                  </a:lnTo>
                  <a:lnTo>
                    <a:pt x="626269" y="695325"/>
                  </a:lnTo>
                  <a:lnTo>
                    <a:pt x="731044" y="654844"/>
                  </a:lnTo>
                  <a:lnTo>
                    <a:pt x="962025" y="597694"/>
                  </a:lnTo>
                  <a:lnTo>
                    <a:pt x="1283494" y="471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2">
              <a:extLst>
                <a:ext uri="{FF2B5EF4-FFF2-40B4-BE49-F238E27FC236}">
                  <a16:creationId xmlns:a16="http://schemas.microsoft.com/office/drawing/2014/main" id="{E6C11FE8-70DB-4E6A-92CE-9DFF5EC23749}"/>
                </a:ext>
              </a:extLst>
            </p:cNvPr>
            <p:cNvSpPr/>
            <p:nvPr/>
          </p:nvSpPr>
          <p:spPr>
            <a:xfrm>
              <a:off x="4862513" y="2149475"/>
              <a:ext cx="2051050" cy="1708150"/>
            </a:xfrm>
            <a:custGeom>
              <a:avLst/>
              <a:gdLst>
                <a:gd name="connsiteX0" fmla="*/ 1523165 w 2051764"/>
                <a:gd name="connsiteY0" fmla="*/ 458452 h 1708550"/>
                <a:gd name="connsiteX1" fmla="*/ 1598321 w 2051764"/>
                <a:gd name="connsiteY1" fmla="*/ 333192 h 1708550"/>
                <a:gd name="connsiteX2" fmla="*/ 1660952 w 2051764"/>
                <a:gd name="connsiteY2" fmla="*/ 215447 h 1708550"/>
                <a:gd name="connsiteX3" fmla="*/ 1703540 w 2051764"/>
                <a:gd name="connsiteY3" fmla="*/ 130270 h 1708550"/>
                <a:gd name="connsiteX4" fmla="*/ 1711056 w 2051764"/>
                <a:gd name="connsiteY4" fmla="*/ 105218 h 1708550"/>
                <a:gd name="connsiteX5" fmla="*/ 1711056 w 2051764"/>
                <a:gd name="connsiteY5" fmla="*/ 80166 h 1708550"/>
                <a:gd name="connsiteX6" fmla="*/ 1708550 w 2051764"/>
                <a:gd name="connsiteY6" fmla="*/ 47599 h 1708550"/>
                <a:gd name="connsiteX7" fmla="*/ 1693519 w 2051764"/>
                <a:gd name="connsiteY7" fmla="*/ 17536 h 1708550"/>
                <a:gd name="connsiteX8" fmla="*/ 1633394 w 2051764"/>
                <a:gd name="connsiteY8" fmla="*/ 0 h 1708550"/>
                <a:gd name="connsiteX9" fmla="*/ 2051764 w 2051764"/>
                <a:gd name="connsiteY9" fmla="*/ 137786 h 1708550"/>
                <a:gd name="connsiteX10" fmla="*/ 1996649 w 2051764"/>
                <a:gd name="connsiteY10" fmla="*/ 165343 h 1708550"/>
                <a:gd name="connsiteX11" fmla="*/ 1964081 w 2051764"/>
                <a:gd name="connsiteY11" fmla="*/ 217953 h 1708550"/>
                <a:gd name="connsiteX12" fmla="*/ 1888925 w 2051764"/>
                <a:gd name="connsiteY12" fmla="*/ 333192 h 1708550"/>
                <a:gd name="connsiteX13" fmla="*/ 1798738 w 2051764"/>
                <a:gd name="connsiteY13" fmla="*/ 470978 h 1708550"/>
                <a:gd name="connsiteX14" fmla="*/ 1693519 w 2051764"/>
                <a:gd name="connsiteY14" fmla="*/ 616280 h 1708550"/>
                <a:gd name="connsiteX15" fmla="*/ 1605837 w 2051764"/>
                <a:gd name="connsiteY15" fmla="*/ 731520 h 1708550"/>
                <a:gd name="connsiteX16" fmla="*/ 1503124 w 2051764"/>
                <a:gd name="connsiteY16" fmla="*/ 854275 h 1708550"/>
                <a:gd name="connsiteX17" fmla="*/ 1425462 w 2051764"/>
                <a:gd name="connsiteY17" fmla="*/ 939452 h 1708550"/>
                <a:gd name="connsiteX18" fmla="*/ 1322749 w 2051764"/>
                <a:gd name="connsiteY18" fmla="*/ 1039660 h 1708550"/>
                <a:gd name="connsiteX19" fmla="*/ 1192478 w 2051764"/>
                <a:gd name="connsiteY19" fmla="*/ 1152394 h 1708550"/>
                <a:gd name="connsiteX20" fmla="*/ 1064713 w 2051764"/>
                <a:gd name="connsiteY20" fmla="*/ 1235066 h 1708550"/>
                <a:gd name="connsiteX21" fmla="*/ 949473 w 2051764"/>
                <a:gd name="connsiteY21" fmla="*/ 1307717 h 1708550"/>
                <a:gd name="connsiteX22" fmla="*/ 796656 w 2051764"/>
                <a:gd name="connsiteY22" fmla="*/ 1397904 h 1708550"/>
                <a:gd name="connsiteX23" fmla="*/ 696447 w 2051764"/>
                <a:gd name="connsiteY23" fmla="*/ 1458029 h 1708550"/>
                <a:gd name="connsiteX24" fmla="*/ 621291 w 2051764"/>
                <a:gd name="connsiteY24" fmla="*/ 1500618 h 1708550"/>
                <a:gd name="connsiteX25" fmla="*/ 563672 w 2051764"/>
                <a:gd name="connsiteY25" fmla="*/ 1528175 h 1708550"/>
                <a:gd name="connsiteX26" fmla="*/ 483505 w 2051764"/>
                <a:gd name="connsiteY26" fmla="*/ 1560743 h 1708550"/>
                <a:gd name="connsiteX27" fmla="*/ 413359 w 2051764"/>
                <a:gd name="connsiteY27" fmla="*/ 1588300 h 1708550"/>
                <a:gd name="connsiteX28" fmla="*/ 313151 w 2051764"/>
                <a:gd name="connsiteY28" fmla="*/ 1625878 h 1708550"/>
                <a:gd name="connsiteX29" fmla="*/ 187891 w 2051764"/>
                <a:gd name="connsiteY29" fmla="*/ 1665961 h 1708550"/>
                <a:gd name="connsiteX30" fmla="*/ 117745 w 2051764"/>
                <a:gd name="connsiteY30" fmla="*/ 1683498 h 1708550"/>
                <a:gd name="connsiteX31" fmla="*/ 0 w 2051764"/>
                <a:gd name="connsiteY31" fmla="*/ 1708550 h 1708550"/>
                <a:gd name="connsiteX32" fmla="*/ 0 w 2051764"/>
                <a:gd name="connsiteY32" fmla="*/ 1696024 h 1708550"/>
                <a:gd name="connsiteX33" fmla="*/ 7516 w 2051764"/>
                <a:gd name="connsiteY33" fmla="*/ 1680993 h 1708550"/>
                <a:gd name="connsiteX34" fmla="*/ 50104 w 2051764"/>
                <a:gd name="connsiteY34" fmla="*/ 1660951 h 1708550"/>
                <a:gd name="connsiteX35" fmla="*/ 197912 w 2051764"/>
                <a:gd name="connsiteY35" fmla="*/ 1588300 h 1708550"/>
                <a:gd name="connsiteX36" fmla="*/ 390812 w 2051764"/>
                <a:gd name="connsiteY36" fmla="*/ 1483081 h 1708550"/>
                <a:gd name="connsiteX37" fmla="*/ 586218 w 2051764"/>
                <a:gd name="connsiteY37" fmla="*/ 1367842 h 1708550"/>
                <a:gd name="connsiteX38" fmla="*/ 744046 w 2051764"/>
                <a:gd name="connsiteY38" fmla="*/ 1265129 h 1708550"/>
                <a:gd name="connsiteX39" fmla="*/ 861791 w 2051764"/>
                <a:gd name="connsiteY39" fmla="*/ 1184962 h 1708550"/>
                <a:gd name="connsiteX40" fmla="*/ 1012103 w 2051764"/>
                <a:gd name="connsiteY40" fmla="*/ 1069723 h 1708550"/>
                <a:gd name="connsiteX41" fmla="*/ 1077239 w 2051764"/>
                <a:gd name="connsiteY41" fmla="*/ 1019618 h 1708550"/>
                <a:gd name="connsiteX42" fmla="*/ 1197489 w 2051764"/>
                <a:gd name="connsiteY42" fmla="*/ 901874 h 1708550"/>
                <a:gd name="connsiteX43" fmla="*/ 1307718 w 2051764"/>
                <a:gd name="connsiteY43" fmla="*/ 766593 h 1708550"/>
                <a:gd name="connsiteX44" fmla="*/ 1402915 w 2051764"/>
                <a:gd name="connsiteY44" fmla="*/ 636322 h 1708550"/>
                <a:gd name="connsiteX45" fmla="*/ 1523165 w 2051764"/>
                <a:gd name="connsiteY45" fmla="*/ 458452 h 170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1764" h="1708550">
                  <a:moveTo>
                    <a:pt x="1523165" y="458452"/>
                  </a:moveTo>
                  <a:lnTo>
                    <a:pt x="1598321" y="333192"/>
                  </a:lnTo>
                  <a:lnTo>
                    <a:pt x="1660952" y="215447"/>
                  </a:lnTo>
                  <a:lnTo>
                    <a:pt x="1703540" y="130270"/>
                  </a:lnTo>
                  <a:lnTo>
                    <a:pt x="1711056" y="105218"/>
                  </a:lnTo>
                  <a:lnTo>
                    <a:pt x="1711056" y="80166"/>
                  </a:lnTo>
                  <a:lnTo>
                    <a:pt x="1708550" y="47599"/>
                  </a:lnTo>
                  <a:lnTo>
                    <a:pt x="1693519" y="17536"/>
                  </a:lnTo>
                  <a:lnTo>
                    <a:pt x="1633394" y="0"/>
                  </a:lnTo>
                  <a:lnTo>
                    <a:pt x="2051764" y="137786"/>
                  </a:lnTo>
                  <a:lnTo>
                    <a:pt x="1996649" y="165343"/>
                  </a:lnTo>
                  <a:lnTo>
                    <a:pt x="1964081" y="217953"/>
                  </a:lnTo>
                  <a:lnTo>
                    <a:pt x="1888925" y="333192"/>
                  </a:lnTo>
                  <a:lnTo>
                    <a:pt x="1798738" y="470978"/>
                  </a:lnTo>
                  <a:lnTo>
                    <a:pt x="1693519" y="616280"/>
                  </a:lnTo>
                  <a:lnTo>
                    <a:pt x="1605837" y="731520"/>
                  </a:lnTo>
                  <a:lnTo>
                    <a:pt x="1503124" y="854275"/>
                  </a:lnTo>
                  <a:lnTo>
                    <a:pt x="1425462" y="939452"/>
                  </a:lnTo>
                  <a:lnTo>
                    <a:pt x="1322749" y="1039660"/>
                  </a:lnTo>
                  <a:lnTo>
                    <a:pt x="1192478" y="1152394"/>
                  </a:lnTo>
                  <a:lnTo>
                    <a:pt x="1064713" y="1235066"/>
                  </a:lnTo>
                  <a:lnTo>
                    <a:pt x="949473" y="1307717"/>
                  </a:lnTo>
                  <a:lnTo>
                    <a:pt x="796656" y="1397904"/>
                  </a:lnTo>
                  <a:lnTo>
                    <a:pt x="696447" y="1458029"/>
                  </a:lnTo>
                  <a:lnTo>
                    <a:pt x="621291" y="1500618"/>
                  </a:lnTo>
                  <a:lnTo>
                    <a:pt x="563672" y="1528175"/>
                  </a:lnTo>
                  <a:lnTo>
                    <a:pt x="483505" y="1560743"/>
                  </a:lnTo>
                  <a:lnTo>
                    <a:pt x="413359" y="1588300"/>
                  </a:lnTo>
                  <a:lnTo>
                    <a:pt x="313151" y="1625878"/>
                  </a:lnTo>
                  <a:lnTo>
                    <a:pt x="187891" y="1665961"/>
                  </a:lnTo>
                  <a:lnTo>
                    <a:pt x="117745" y="1683498"/>
                  </a:lnTo>
                  <a:lnTo>
                    <a:pt x="0" y="1708550"/>
                  </a:lnTo>
                  <a:lnTo>
                    <a:pt x="0" y="1696024"/>
                  </a:lnTo>
                  <a:lnTo>
                    <a:pt x="7516" y="1680993"/>
                  </a:lnTo>
                  <a:lnTo>
                    <a:pt x="50104" y="1660951"/>
                  </a:lnTo>
                  <a:lnTo>
                    <a:pt x="197912" y="1588300"/>
                  </a:lnTo>
                  <a:lnTo>
                    <a:pt x="390812" y="1483081"/>
                  </a:lnTo>
                  <a:lnTo>
                    <a:pt x="586218" y="1367842"/>
                  </a:lnTo>
                  <a:lnTo>
                    <a:pt x="744046" y="1265129"/>
                  </a:lnTo>
                  <a:lnTo>
                    <a:pt x="861791" y="1184962"/>
                  </a:lnTo>
                  <a:lnTo>
                    <a:pt x="1012103" y="1069723"/>
                  </a:lnTo>
                  <a:lnTo>
                    <a:pt x="1077239" y="1019618"/>
                  </a:lnTo>
                  <a:lnTo>
                    <a:pt x="1197489" y="901874"/>
                  </a:lnTo>
                  <a:lnTo>
                    <a:pt x="1307718" y="766593"/>
                  </a:lnTo>
                  <a:lnTo>
                    <a:pt x="1402915" y="636322"/>
                  </a:lnTo>
                  <a:lnTo>
                    <a:pt x="1523165" y="4584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055C0472-BA84-44CD-9080-6BB541984DA9}"/>
                </a:ext>
              </a:extLst>
            </p:cNvPr>
            <p:cNvSpPr/>
            <p:nvPr/>
          </p:nvSpPr>
          <p:spPr>
            <a:xfrm>
              <a:off x="5275263" y="2513013"/>
              <a:ext cx="2112962" cy="1452562"/>
            </a:xfrm>
            <a:custGeom>
              <a:avLst/>
              <a:gdLst>
                <a:gd name="connsiteX0" fmla="*/ 553651 w 2111888"/>
                <a:gd name="connsiteY0" fmla="*/ 556155 h 1453019"/>
                <a:gd name="connsiteX1" fmla="*/ 643838 w 2111888"/>
                <a:gd name="connsiteY1" fmla="*/ 666384 h 1453019"/>
                <a:gd name="connsiteX2" fmla="*/ 786635 w 2111888"/>
                <a:gd name="connsiteY2" fmla="*/ 836738 h 1453019"/>
                <a:gd name="connsiteX3" fmla="*/ 859286 w 2111888"/>
                <a:gd name="connsiteY3" fmla="*/ 916905 h 1453019"/>
                <a:gd name="connsiteX4" fmla="*/ 949473 w 2111888"/>
                <a:gd name="connsiteY4" fmla="*/ 1014608 h 1453019"/>
                <a:gd name="connsiteX5" fmla="*/ 1017114 w 2111888"/>
                <a:gd name="connsiteY5" fmla="*/ 1089764 h 1453019"/>
                <a:gd name="connsiteX6" fmla="*/ 1082249 w 2111888"/>
                <a:gd name="connsiteY6" fmla="*/ 1162415 h 1453019"/>
                <a:gd name="connsiteX7" fmla="*/ 1144879 w 2111888"/>
                <a:gd name="connsiteY7" fmla="*/ 1235066 h 1453019"/>
                <a:gd name="connsiteX8" fmla="*/ 1212520 w 2111888"/>
                <a:gd name="connsiteY8" fmla="*/ 1297696 h 1453019"/>
                <a:gd name="connsiteX9" fmla="*/ 1292686 w 2111888"/>
                <a:gd name="connsiteY9" fmla="*/ 1362831 h 1453019"/>
                <a:gd name="connsiteX10" fmla="*/ 1375358 w 2111888"/>
                <a:gd name="connsiteY10" fmla="*/ 1422956 h 1453019"/>
                <a:gd name="connsiteX11" fmla="*/ 1417947 w 2111888"/>
                <a:gd name="connsiteY11" fmla="*/ 1448008 h 1453019"/>
                <a:gd name="connsiteX12" fmla="*/ 1465545 w 2111888"/>
                <a:gd name="connsiteY12" fmla="*/ 1453019 h 1453019"/>
                <a:gd name="connsiteX13" fmla="*/ 1613353 w 2111888"/>
                <a:gd name="connsiteY13" fmla="*/ 1442998 h 1453019"/>
                <a:gd name="connsiteX14" fmla="*/ 1743623 w 2111888"/>
                <a:gd name="connsiteY14" fmla="*/ 1430472 h 1453019"/>
                <a:gd name="connsiteX15" fmla="*/ 1911472 w 2111888"/>
                <a:gd name="connsiteY15" fmla="*/ 1415441 h 1453019"/>
                <a:gd name="connsiteX16" fmla="*/ 2049258 w 2111888"/>
                <a:gd name="connsiteY16" fmla="*/ 1392894 h 1453019"/>
                <a:gd name="connsiteX17" fmla="*/ 2091847 w 2111888"/>
                <a:gd name="connsiteY17" fmla="*/ 1385378 h 1453019"/>
                <a:gd name="connsiteX18" fmla="*/ 2104373 w 2111888"/>
                <a:gd name="connsiteY18" fmla="*/ 1377863 h 1453019"/>
                <a:gd name="connsiteX19" fmla="*/ 2109383 w 2111888"/>
                <a:gd name="connsiteY19" fmla="*/ 1367842 h 1453019"/>
                <a:gd name="connsiteX20" fmla="*/ 2111888 w 2111888"/>
                <a:gd name="connsiteY20" fmla="*/ 1355316 h 1453019"/>
                <a:gd name="connsiteX21" fmla="*/ 2104373 w 2111888"/>
                <a:gd name="connsiteY21" fmla="*/ 1342790 h 1453019"/>
                <a:gd name="connsiteX22" fmla="*/ 2071805 w 2111888"/>
                <a:gd name="connsiteY22" fmla="*/ 1330264 h 1453019"/>
                <a:gd name="connsiteX23" fmla="*/ 2004165 w 2111888"/>
                <a:gd name="connsiteY23" fmla="*/ 1310222 h 1453019"/>
                <a:gd name="connsiteX24" fmla="*/ 1893936 w 2111888"/>
                <a:gd name="connsiteY24" fmla="*/ 1270139 h 1453019"/>
                <a:gd name="connsiteX25" fmla="*/ 1786212 w 2111888"/>
                <a:gd name="connsiteY25" fmla="*/ 1227550 h 1453019"/>
                <a:gd name="connsiteX26" fmla="*/ 1675983 w 2111888"/>
                <a:gd name="connsiteY26" fmla="*/ 1177446 h 1453019"/>
                <a:gd name="connsiteX27" fmla="*/ 1548217 w 2111888"/>
                <a:gd name="connsiteY27" fmla="*/ 1112311 h 1453019"/>
                <a:gd name="connsiteX28" fmla="*/ 1465545 w 2111888"/>
                <a:gd name="connsiteY28" fmla="*/ 1064712 h 1453019"/>
                <a:gd name="connsiteX29" fmla="*/ 1345296 w 2111888"/>
                <a:gd name="connsiteY29" fmla="*/ 977030 h 1453019"/>
                <a:gd name="connsiteX30" fmla="*/ 1205004 w 2111888"/>
                <a:gd name="connsiteY30" fmla="*/ 879327 h 1453019"/>
                <a:gd name="connsiteX31" fmla="*/ 1037155 w 2111888"/>
                <a:gd name="connsiteY31" fmla="*/ 756572 h 1453019"/>
                <a:gd name="connsiteX32" fmla="*/ 911895 w 2111888"/>
                <a:gd name="connsiteY32" fmla="*/ 666384 h 1453019"/>
                <a:gd name="connsiteX33" fmla="*/ 789140 w 2111888"/>
                <a:gd name="connsiteY33" fmla="*/ 541124 h 1453019"/>
                <a:gd name="connsiteX34" fmla="*/ 661374 w 2111888"/>
                <a:gd name="connsiteY34" fmla="*/ 425884 h 1453019"/>
                <a:gd name="connsiteX35" fmla="*/ 526093 w 2111888"/>
                <a:gd name="connsiteY35" fmla="*/ 305635 h 1453019"/>
                <a:gd name="connsiteX36" fmla="*/ 443422 w 2111888"/>
                <a:gd name="connsiteY36" fmla="*/ 232984 h 1453019"/>
                <a:gd name="connsiteX37" fmla="*/ 388307 w 2111888"/>
                <a:gd name="connsiteY37" fmla="*/ 185385 h 1453019"/>
                <a:gd name="connsiteX38" fmla="*/ 370771 w 2111888"/>
                <a:gd name="connsiteY38" fmla="*/ 167848 h 1453019"/>
                <a:gd name="connsiteX39" fmla="*/ 345719 w 2111888"/>
                <a:gd name="connsiteY39" fmla="*/ 135281 h 1453019"/>
                <a:gd name="connsiteX40" fmla="*/ 305635 w 2111888"/>
                <a:gd name="connsiteY40" fmla="*/ 95197 h 1453019"/>
                <a:gd name="connsiteX41" fmla="*/ 270562 w 2111888"/>
                <a:gd name="connsiteY41" fmla="*/ 72651 h 1453019"/>
                <a:gd name="connsiteX42" fmla="*/ 230479 w 2111888"/>
                <a:gd name="connsiteY42" fmla="*/ 50104 h 1453019"/>
                <a:gd name="connsiteX43" fmla="*/ 197911 w 2111888"/>
                <a:gd name="connsiteY43" fmla="*/ 32567 h 1453019"/>
                <a:gd name="connsiteX44" fmla="*/ 145302 w 2111888"/>
                <a:gd name="connsiteY44" fmla="*/ 12526 h 1453019"/>
                <a:gd name="connsiteX45" fmla="*/ 92693 w 2111888"/>
                <a:gd name="connsiteY45" fmla="*/ 2505 h 1453019"/>
                <a:gd name="connsiteX46" fmla="*/ 47599 w 2111888"/>
                <a:gd name="connsiteY46" fmla="*/ 0 h 1453019"/>
                <a:gd name="connsiteX47" fmla="*/ 25052 w 2111888"/>
                <a:gd name="connsiteY47" fmla="*/ 0 h 1453019"/>
                <a:gd name="connsiteX48" fmla="*/ 12526 w 2111888"/>
                <a:gd name="connsiteY48" fmla="*/ 10020 h 1453019"/>
                <a:gd name="connsiteX49" fmla="*/ 2505 w 2111888"/>
                <a:gd name="connsiteY49" fmla="*/ 27557 h 1453019"/>
                <a:gd name="connsiteX50" fmla="*/ 0 w 2111888"/>
                <a:gd name="connsiteY50" fmla="*/ 50104 h 1453019"/>
                <a:gd name="connsiteX51" fmla="*/ 10021 w 2111888"/>
                <a:gd name="connsiteY51" fmla="*/ 72651 h 1453019"/>
                <a:gd name="connsiteX52" fmla="*/ 20042 w 2111888"/>
                <a:gd name="connsiteY52" fmla="*/ 85177 h 1453019"/>
                <a:gd name="connsiteX53" fmla="*/ 47599 w 2111888"/>
                <a:gd name="connsiteY53" fmla="*/ 95197 h 1453019"/>
                <a:gd name="connsiteX54" fmla="*/ 92693 w 2111888"/>
                <a:gd name="connsiteY54" fmla="*/ 110229 h 1453019"/>
                <a:gd name="connsiteX55" fmla="*/ 150313 w 2111888"/>
                <a:gd name="connsiteY55" fmla="*/ 137786 h 1453019"/>
                <a:gd name="connsiteX56" fmla="*/ 220458 w 2111888"/>
                <a:gd name="connsiteY56" fmla="*/ 182880 h 1453019"/>
                <a:gd name="connsiteX57" fmla="*/ 273068 w 2111888"/>
                <a:gd name="connsiteY57" fmla="*/ 225468 h 1453019"/>
                <a:gd name="connsiteX58" fmla="*/ 353234 w 2111888"/>
                <a:gd name="connsiteY58" fmla="*/ 318161 h 1453019"/>
                <a:gd name="connsiteX59" fmla="*/ 423380 w 2111888"/>
                <a:gd name="connsiteY59" fmla="*/ 400832 h 1453019"/>
                <a:gd name="connsiteX60" fmla="*/ 511062 w 2111888"/>
                <a:gd name="connsiteY60" fmla="*/ 503546 h 1453019"/>
                <a:gd name="connsiteX61" fmla="*/ 553651 w 2111888"/>
                <a:gd name="connsiteY61" fmla="*/ 556155 h 145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1888" h="1453019">
                  <a:moveTo>
                    <a:pt x="553651" y="556155"/>
                  </a:moveTo>
                  <a:lnTo>
                    <a:pt x="643838" y="666384"/>
                  </a:lnTo>
                  <a:lnTo>
                    <a:pt x="786635" y="836738"/>
                  </a:lnTo>
                  <a:lnTo>
                    <a:pt x="859286" y="916905"/>
                  </a:lnTo>
                  <a:lnTo>
                    <a:pt x="949473" y="1014608"/>
                  </a:lnTo>
                  <a:lnTo>
                    <a:pt x="1017114" y="1089764"/>
                  </a:lnTo>
                  <a:lnTo>
                    <a:pt x="1082249" y="1162415"/>
                  </a:lnTo>
                  <a:lnTo>
                    <a:pt x="1144879" y="1235066"/>
                  </a:lnTo>
                  <a:lnTo>
                    <a:pt x="1212520" y="1297696"/>
                  </a:lnTo>
                  <a:lnTo>
                    <a:pt x="1292686" y="1362831"/>
                  </a:lnTo>
                  <a:lnTo>
                    <a:pt x="1375358" y="1422956"/>
                  </a:lnTo>
                  <a:lnTo>
                    <a:pt x="1417947" y="1448008"/>
                  </a:lnTo>
                  <a:lnTo>
                    <a:pt x="1465545" y="1453019"/>
                  </a:lnTo>
                  <a:lnTo>
                    <a:pt x="1613353" y="1442998"/>
                  </a:lnTo>
                  <a:lnTo>
                    <a:pt x="1743623" y="1430472"/>
                  </a:lnTo>
                  <a:lnTo>
                    <a:pt x="1911472" y="1415441"/>
                  </a:lnTo>
                  <a:lnTo>
                    <a:pt x="2049258" y="1392894"/>
                  </a:lnTo>
                  <a:lnTo>
                    <a:pt x="2091847" y="1385378"/>
                  </a:lnTo>
                  <a:lnTo>
                    <a:pt x="2104373" y="1377863"/>
                  </a:lnTo>
                  <a:lnTo>
                    <a:pt x="2109383" y="1367842"/>
                  </a:lnTo>
                  <a:lnTo>
                    <a:pt x="2111888" y="1355316"/>
                  </a:lnTo>
                  <a:lnTo>
                    <a:pt x="2104373" y="1342790"/>
                  </a:lnTo>
                  <a:lnTo>
                    <a:pt x="2071805" y="1330264"/>
                  </a:lnTo>
                  <a:lnTo>
                    <a:pt x="2004165" y="1310222"/>
                  </a:lnTo>
                  <a:lnTo>
                    <a:pt x="1893936" y="1270139"/>
                  </a:lnTo>
                  <a:lnTo>
                    <a:pt x="1786212" y="1227550"/>
                  </a:lnTo>
                  <a:lnTo>
                    <a:pt x="1675983" y="1177446"/>
                  </a:lnTo>
                  <a:lnTo>
                    <a:pt x="1548217" y="1112311"/>
                  </a:lnTo>
                  <a:lnTo>
                    <a:pt x="1465545" y="1064712"/>
                  </a:lnTo>
                  <a:lnTo>
                    <a:pt x="1345296" y="977030"/>
                  </a:lnTo>
                  <a:lnTo>
                    <a:pt x="1205004" y="879327"/>
                  </a:lnTo>
                  <a:lnTo>
                    <a:pt x="1037155" y="756572"/>
                  </a:lnTo>
                  <a:lnTo>
                    <a:pt x="911895" y="666384"/>
                  </a:lnTo>
                  <a:lnTo>
                    <a:pt x="789140" y="541124"/>
                  </a:lnTo>
                  <a:lnTo>
                    <a:pt x="661374" y="425884"/>
                  </a:lnTo>
                  <a:lnTo>
                    <a:pt x="526093" y="305635"/>
                  </a:lnTo>
                  <a:lnTo>
                    <a:pt x="443422" y="232984"/>
                  </a:lnTo>
                  <a:lnTo>
                    <a:pt x="388307" y="185385"/>
                  </a:lnTo>
                  <a:lnTo>
                    <a:pt x="370771" y="167848"/>
                  </a:lnTo>
                  <a:lnTo>
                    <a:pt x="345719" y="135281"/>
                  </a:lnTo>
                  <a:lnTo>
                    <a:pt x="305635" y="95197"/>
                  </a:lnTo>
                  <a:lnTo>
                    <a:pt x="270562" y="72651"/>
                  </a:lnTo>
                  <a:lnTo>
                    <a:pt x="230479" y="50104"/>
                  </a:lnTo>
                  <a:lnTo>
                    <a:pt x="197911" y="32567"/>
                  </a:lnTo>
                  <a:lnTo>
                    <a:pt x="145302" y="12526"/>
                  </a:lnTo>
                  <a:lnTo>
                    <a:pt x="92693" y="2505"/>
                  </a:lnTo>
                  <a:lnTo>
                    <a:pt x="47599" y="0"/>
                  </a:lnTo>
                  <a:lnTo>
                    <a:pt x="25052" y="0"/>
                  </a:lnTo>
                  <a:lnTo>
                    <a:pt x="12526" y="10020"/>
                  </a:lnTo>
                  <a:lnTo>
                    <a:pt x="2505" y="27557"/>
                  </a:lnTo>
                  <a:lnTo>
                    <a:pt x="0" y="50104"/>
                  </a:lnTo>
                  <a:lnTo>
                    <a:pt x="10021" y="72651"/>
                  </a:lnTo>
                  <a:lnTo>
                    <a:pt x="20042" y="85177"/>
                  </a:lnTo>
                  <a:lnTo>
                    <a:pt x="47599" y="95197"/>
                  </a:lnTo>
                  <a:lnTo>
                    <a:pt x="92693" y="110229"/>
                  </a:lnTo>
                  <a:lnTo>
                    <a:pt x="150313" y="137786"/>
                  </a:lnTo>
                  <a:lnTo>
                    <a:pt x="220458" y="182880"/>
                  </a:lnTo>
                  <a:lnTo>
                    <a:pt x="273068" y="225468"/>
                  </a:lnTo>
                  <a:lnTo>
                    <a:pt x="353234" y="318161"/>
                  </a:lnTo>
                  <a:lnTo>
                    <a:pt x="423380" y="400832"/>
                  </a:lnTo>
                  <a:lnTo>
                    <a:pt x="511062" y="503546"/>
                  </a:lnTo>
                  <a:lnTo>
                    <a:pt x="553651" y="55615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4">
              <a:extLst>
                <a:ext uri="{FF2B5EF4-FFF2-40B4-BE49-F238E27FC236}">
                  <a16:creationId xmlns:a16="http://schemas.microsoft.com/office/drawing/2014/main" id="{07A386AC-90FC-4008-8D4D-B3FF79C8E9F5}"/>
                </a:ext>
              </a:extLst>
            </p:cNvPr>
            <p:cNvSpPr/>
            <p:nvPr/>
          </p:nvSpPr>
          <p:spPr>
            <a:xfrm>
              <a:off x="3719513" y="4249738"/>
              <a:ext cx="2651125" cy="514350"/>
            </a:xfrm>
            <a:custGeom>
              <a:avLst/>
              <a:gdLst>
                <a:gd name="connsiteX0" fmla="*/ 812006 w 2650331"/>
                <a:gd name="connsiteY0" fmla="*/ 219075 h 514350"/>
                <a:gd name="connsiteX1" fmla="*/ 1185862 w 2650331"/>
                <a:gd name="connsiteY1" fmla="*/ 176213 h 514350"/>
                <a:gd name="connsiteX2" fmla="*/ 1431131 w 2650331"/>
                <a:gd name="connsiteY2" fmla="*/ 138113 h 514350"/>
                <a:gd name="connsiteX3" fmla="*/ 1597818 w 2650331"/>
                <a:gd name="connsiteY3" fmla="*/ 123825 h 514350"/>
                <a:gd name="connsiteX4" fmla="*/ 1688306 w 2650331"/>
                <a:gd name="connsiteY4" fmla="*/ 114300 h 514350"/>
                <a:gd name="connsiteX5" fmla="*/ 1776412 w 2650331"/>
                <a:gd name="connsiteY5" fmla="*/ 104775 h 514350"/>
                <a:gd name="connsiteX6" fmla="*/ 1928812 w 2650331"/>
                <a:gd name="connsiteY6" fmla="*/ 80963 h 514350"/>
                <a:gd name="connsiteX7" fmla="*/ 2069306 w 2650331"/>
                <a:gd name="connsiteY7" fmla="*/ 59532 h 514350"/>
                <a:gd name="connsiteX8" fmla="*/ 2140743 w 2650331"/>
                <a:gd name="connsiteY8" fmla="*/ 45244 h 514350"/>
                <a:gd name="connsiteX9" fmla="*/ 2262187 w 2650331"/>
                <a:gd name="connsiteY9" fmla="*/ 7144 h 514350"/>
                <a:gd name="connsiteX10" fmla="*/ 2295525 w 2650331"/>
                <a:gd name="connsiteY10" fmla="*/ 0 h 514350"/>
                <a:gd name="connsiteX11" fmla="*/ 2319337 w 2650331"/>
                <a:gd name="connsiteY11" fmla="*/ 16669 h 514350"/>
                <a:gd name="connsiteX12" fmla="*/ 2388393 w 2650331"/>
                <a:gd name="connsiteY12" fmla="*/ 59532 h 514350"/>
                <a:gd name="connsiteX13" fmla="*/ 2452687 w 2650331"/>
                <a:gd name="connsiteY13" fmla="*/ 100013 h 514350"/>
                <a:gd name="connsiteX14" fmla="*/ 2512218 w 2650331"/>
                <a:gd name="connsiteY14" fmla="*/ 130969 h 514350"/>
                <a:gd name="connsiteX15" fmla="*/ 2547937 w 2650331"/>
                <a:gd name="connsiteY15" fmla="*/ 150019 h 514350"/>
                <a:gd name="connsiteX16" fmla="*/ 2566987 w 2650331"/>
                <a:gd name="connsiteY16" fmla="*/ 159544 h 514350"/>
                <a:gd name="connsiteX17" fmla="*/ 2583656 w 2650331"/>
                <a:gd name="connsiteY17" fmla="*/ 173832 h 514350"/>
                <a:gd name="connsiteX18" fmla="*/ 2607468 w 2650331"/>
                <a:gd name="connsiteY18" fmla="*/ 200025 h 514350"/>
                <a:gd name="connsiteX19" fmla="*/ 2628900 w 2650331"/>
                <a:gd name="connsiteY19" fmla="*/ 223838 h 514350"/>
                <a:gd name="connsiteX20" fmla="*/ 2640806 w 2650331"/>
                <a:gd name="connsiteY20" fmla="*/ 245269 h 514350"/>
                <a:gd name="connsiteX21" fmla="*/ 2647950 w 2650331"/>
                <a:gd name="connsiteY21" fmla="*/ 266700 h 514350"/>
                <a:gd name="connsiteX22" fmla="*/ 2650331 w 2650331"/>
                <a:gd name="connsiteY22" fmla="*/ 280988 h 514350"/>
                <a:gd name="connsiteX23" fmla="*/ 2650331 w 2650331"/>
                <a:gd name="connsiteY23" fmla="*/ 292894 h 514350"/>
                <a:gd name="connsiteX24" fmla="*/ 2643187 w 2650331"/>
                <a:gd name="connsiteY24" fmla="*/ 309563 h 514350"/>
                <a:gd name="connsiteX25" fmla="*/ 2628900 w 2650331"/>
                <a:gd name="connsiteY25" fmla="*/ 323850 h 514350"/>
                <a:gd name="connsiteX26" fmla="*/ 2602706 w 2650331"/>
                <a:gd name="connsiteY26" fmla="*/ 338138 h 514350"/>
                <a:gd name="connsiteX27" fmla="*/ 2302668 w 2650331"/>
                <a:gd name="connsiteY27" fmla="*/ 254794 h 514350"/>
                <a:gd name="connsiteX28" fmla="*/ 2274093 w 2650331"/>
                <a:gd name="connsiteY28" fmla="*/ 245269 h 514350"/>
                <a:gd name="connsiteX29" fmla="*/ 2216943 w 2650331"/>
                <a:gd name="connsiteY29" fmla="*/ 250032 h 514350"/>
                <a:gd name="connsiteX30" fmla="*/ 2028825 w 2650331"/>
                <a:gd name="connsiteY30" fmla="*/ 266700 h 514350"/>
                <a:gd name="connsiteX31" fmla="*/ 1847850 w 2650331"/>
                <a:gd name="connsiteY31" fmla="*/ 283369 h 514350"/>
                <a:gd name="connsiteX32" fmla="*/ 1657350 w 2650331"/>
                <a:gd name="connsiteY32" fmla="*/ 297657 h 514350"/>
                <a:gd name="connsiteX33" fmla="*/ 1409700 w 2650331"/>
                <a:gd name="connsiteY33" fmla="*/ 311944 h 514350"/>
                <a:gd name="connsiteX34" fmla="*/ 1350168 w 2650331"/>
                <a:gd name="connsiteY34" fmla="*/ 316707 h 514350"/>
                <a:gd name="connsiteX35" fmla="*/ 1052512 w 2650331"/>
                <a:gd name="connsiteY35" fmla="*/ 359569 h 514350"/>
                <a:gd name="connsiteX36" fmla="*/ 897731 w 2650331"/>
                <a:gd name="connsiteY36" fmla="*/ 383382 h 514350"/>
                <a:gd name="connsiteX37" fmla="*/ 771525 w 2650331"/>
                <a:gd name="connsiteY37" fmla="*/ 404813 h 514350"/>
                <a:gd name="connsiteX38" fmla="*/ 619125 w 2650331"/>
                <a:gd name="connsiteY38" fmla="*/ 435769 h 514350"/>
                <a:gd name="connsiteX39" fmla="*/ 507206 w 2650331"/>
                <a:gd name="connsiteY39" fmla="*/ 466725 h 514350"/>
                <a:gd name="connsiteX40" fmla="*/ 414337 w 2650331"/>
                <a:gd name="connsiteY40" fmla="*/ 495300 h 514350"/>
                <a:gd name="connsiteX41" fmla="*/ 383381 w 2650331"/>
                <a:gd name="connsiteY41" fmla="*/ 507207 h 514350"/>
                <a:gd name="connsiteX42" fmla="*/ 359568 w 2650331"/>
                <a:gd name="connsiteY42" fmla="*/ 514350 h 514350"/>
                <a:gd name="connsiteX43" fmla="*/ 338137 w 2650331"/>
                <a:gd name="connsiteY43" fmla="*/ 514350 h 514350"/>
                <a:gd name="connsiteX44" fmla="*/ 302418 w 2650331"/>
                <a:gd name="connsiteY44" fmla="*/ 507207 h 514350"/>
                <a:gd name="connsiteX45" fmla="*/ 283368 w 2650331"/>
                <a:gd name="connsiteY45" fmla="*/ 495300 h 514350"/>
                <a:gd name="connsiteX46" fmla="*/ 245268 w 2650331"/>
                <a:gd name="connsiteY46" fmla="*/ 471488 h 514350"/>
                <a:gd name="connsiteX47" fmla="*/ 200025 w 2650331"/>
                <a:gd name="connsiteY47" fmla="*/ 440532 h 514350"/>
                <a:gd name="connsiteX48" fmla="*/ 159543 w 2650331"/>
                <a:gd name="connsiteY48" fmla="*/ 407194 h 514350"/>
                <a:gd name="connsiteX49" fmla="*/ 128587 w 2650331"/>
                <a:gd name="connsiteY49" fmla="*/ 373857 h 514350"/>
                <a:gd name="connsiteX50" fmla="*/ 97631 w 2650331"/>
                <a:gd name="connsiteY50" fmla="*/ 338138 h 514350"/>
                <a:gd name="connsiteX51" fmla="*/ 69056 w 2650331"/>
                <a:gd name="connsiteY51" fmla="*/ 292894 h 514350"/>
                <a:gd name="connsiteX52" fmla="*/ 35718 w 2650331"/>
                <a:gd name="connsiteY52" fmla="*/ 228600 h 514350"/>
                <a:gd name="connsiteX53" fmla="*/ 11906 w 2650331"/>
                <a:gd name="connsiteY53" fmla="*/ 171450 h 514350"/>
                <a:gd name="connsiteX54" fmla="*/ 0 w 2650331"/>
                <a:gd name="connsiteY54" fmla="*/ 116682 h 514350"/>
                <a:gd name="connsiteX55" fmla="*/ 2381 w 2650331"/>
                <a:gd name="connsiteY55" fmla="*/ 102394 h 514350"/>
                <a:gd name="connsiteX56" fmla="*/ 7143 w 2650331"/>
                <a:gd name="connsiteY56" fmla="*/ 90488 h 514350"/>
                <a:gd name="connsiteX57" fmla="*/ 19050 w 2650331"/>
                <a:gd name="connsiteY57" fmla="*/ 90488 h 514350"/>
                <a:gd name="connsiteX58" fmla="*/ 33337 w 2650331"/>
                <a:gd name="connsiteY58" fmla="*/ 95250 h 514350"/>
                <a:gd name="connsiteX59" fmla="*/ 61912 w 2650331"/>
                <a:gd name="connsiteY59" fmla="*/ 114300 h 514350"/>
                <a:gd name="connsiteX60" fmla="*/ 111918 w 2650331"/>
                <a:gd name="connsiteY60" fmla="*/ 154782 h 514350"/>
                <a:gd name="connsiteX61" fmla="*/ 166687 w 2650331"/>
                <a:gd name="connsiteY61" fmla="*/ 195263 h 514350"/>
                <a:gd name="connsiteX62" fmla="*/ 221456 w 2650331"/>
                <a:gd name="connsiteY62" fmla="*/ 223838 h 514350"/>
                <a:gd name="connsiteX63" fmla="*/ 271462 w 2650331"/>
                <a:gd name="connsiteY63" fmla="*/ 247650 h 514350"/>
                <a:gd name="connsiteX64" fmla="*/ 326231 w 2650331"/>
                <a:gd name="connsiteY64" fmla="*/ 264319 h 514350"/>
                <a:gd name="connsiteX65" fmla="*/ 371475 w 2650331"/>
                <a:gd name="connsiteY65" fmla="*/ 271463 h 514350"/>
                <a:gd name="connsiteX66" fmla="*/ 461962 w 2650331"/>
                <a:gd name="connsiteY66" fmla="*/ 264319 h 514350"/>
                <a:gd name="connsiteX67" fmla="*/ 726281 w 2650331"/>
                <a:gd name="connsiteY67" fmla="*/ 230982 h 514350"/>
                <a:gd name="connsiteX68" fmla="*/ 812006 w 2650331"/>
                <a:gd name="connsiteY68" fmla="*/ 2190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50331" h="514350">
                  <a:moveTo>
                    <a:pt x="812006" y="219075"/>
                  </a:moveTo>
                  <a:lnTo>
                    <a:pt x="1185862" y="176213"/>
                  </a:lnTo>
                  <a:lnTo>
                    <a:pt x="1431131" y="138113"/>
                  </a:lnTo>
                  <a:lnTo>
                    <a:pt x="1597818" y="123825"/>
                  </a:lnTo>
                  <a:lnTo>
                    <a:pt x="1688306" y="114300"/>
                  </a:lnTo>
                  <a:lnTo>
                    <a:pt x="1776412" y="104775"/>
                  </a:lnTo>
                  <a:lnTo>
                    <a:pt x="1928812" y="80963"/>
                  </a:lnTo>
                  <a:lnTo>
                    <a:pt x="2069306" y="59532"/>
                  </a:lnTo>
                  <a:lnTo>
                    <a:pt x="2140743" y="45244"/>
                  </a:lnTo>
                  <a:lnTo>
                    <a:pt x="2262187" y="7144"/>
                  </a:lnTo>
                  <a:lnTo>
                    <a:pt x="2295525" y="0"/>
                  </a:lnTo>
                  <a:lnTo>
                    <a:pt x="2319337" y="16669"/>
                  </a:lnTo>
                  <a:lnTo>
                    <a:pt x="2388393" y="59532"/>
                  </a:lnTo>
                  <a:lnTo>
                    <a:pt x="2452687" y="100013"/>
                  </a:lnTo>
                  <a:lnTo>
                    <a:pt x="2512218" y="130969"/>
                  </a:lnTo>
                  <a:lnTo>
                    <a:pt x="2547937" y="150019"/>
                  </a:lnTo>
                  <a:lnTo>
                    <a:pt x="2566987" y="159544"/>
                  </a:lnTo>
                  <a:lnTo>
                    <a:pt x="2583656" y="173832"/>
                  </a:lnTo>
                  <a:lnTo>
                    <a:pt x="2607468" y="200025"/>
                  </a:lnTo>
                  <a:lnTo>
                    <a:pt x="2628900" y="223838"/>
                  </a:lnTo>
                  <a:lnTo>
                    <a:pt x="2640806" y="245269"/>
                  </a:lnTo>
                  <a:lnTo>
                    <a:pt x="2647950" y="266700"/>
                  </a:lnTo>
                  <a:lnTo>
                    <a:pt x="2650331" y="280988"/>
                  </a:lnTo>
                  <a:lnTo>
                    <a:pt x="2650331" y="292894"/>
                  </a:lnTo>
                  <a:lnTo>
                    <a:pt x="2643187" y="309563"/>
                  </a:lnTo>
                  <a:lnTo>
                    <a:pt x="2628900" y="323850"/>
                  </a:lnTo>
                  <a:lnTo>
                    <a:pt x="2602706" y="338138"/>
                  </a:lnTo>
                  <a:lnTo>
                    <a:pt x="2302668" y="254794"/>
                  </a:lnTo>
                  <a:lnTo>
                    <a:pt x="2274093" y="245269"/>
                  </a:lnTo>
                  <a:lnTo>
                    <a:pt x="2216943" y="250032"/>
                  </a:lnTo>
                  <a:lnTo>
                    <a:pt x="2028825" y="266700"/>
                  </a:lnTo>
                  <a:lnTo>
                    <a:pt x="1847850" y="283369"/>
                  </a:lnTo>
                  <a:lnTo>
                    <a:pt x="1657350" y="297657"/>
                  </a:lnTo>
                  <a:lnTo>
                    <a:pt x="1409700" y="311944"/>
                  </a:lnTo>
                  <a:lnTo>
                    <a:pt x="1350168" y="316707"/>
                  </a:lnTo>
                  <a:lnTo>
                    <a:pt x="1052512" y="359569"/>
                  </a:lnTo>
                  <a:lnTo>
                    <a:pt x="897731" y="383382"/>
                  </a:lnTo>
                  <a:lnTo>
                    <a:pt x="771525" y="404813"/>
                  </a:lnTo>
                  <a:lnTo>
                    <a:pt x="619125" y="435769"/>
                  </a:lnTo>
                  <a:lnTo>
                    <a:pt x="507206" y="466725"/>
                  </a:lnTo>
                  <a:lnTo>
                    <a:pt x="414337" y="495300"/>
                  </a:lnTo>
                  <a:lnTo>
                    <a:pt x="383381" y="507207"/>
                  </a:lnTo>
                  <a:lnTo>
                    <a:pt x="359568" y="514350"/>
                  </a:lnTo>
                  <a:lnTo>
                    <a:pt x="338137" y="514350"/>
                  </a:lnTo>
                  <a:lnTo>
                    <a:pt x="302418" y="507207"/>
                  </a:lnTo>
                  <a:lnTo>
                    <a:pt x="283368" y="495300"/>
                  </a:lnTo>
                  <a:lnTo>
                    <a:pt x="245268" y="471488"/>
                  </a:lnTo>
                  <a:lnTo>
                    <a:pt x="200025" y="440532"/>
                  </a:lnTo>
                  <a:lnTo>
                    <a:pt x="159543" y="407194"/>
                  </a:lnTo>
                  <a:lnTo>
                    <a:pt x="128587" y="373857"/>
                  </a:lnTo>
                  <a:lnTo>
                    <a:pt x="97631" y="338138"/>
                  </a:lnTo>
                  <a:lnTo>
                    <a:pt x="69056" y="292894"/>
                  </a:lnTo>
                  <a:lnTo>
                    <a:pt x="35718" y="228600"/>
                  </a:lnTo>
                  <a:lnTo>
                    <a:pt x="11906" y="171450"/>
                  </a:lnTo>
                  <a:lnTo>
                    <a:pt x="0" y="116682"/>
                  </a:lnTo>
                  <a:lnTo>
                    <a:pt x="2381" y="102394"/>
                  </a:lnTo>
                  <a:lnTo>
                    <a:pt x="7143" y="90488"/>
                  </a:lnTo>
                  <a:lnTo>
                    <a:pt x="19050" y="90488"/>
                  </a:lnTo>
                  <a:lnTo>
                    <a:pt x="33337" y="95250"/>
                  </a:lnTo>
                  <a:lnTo>
                    <a:pt x="61912" y="114300"/>
                  </a:lnTo>
                  <a:lnTo>
                    <a:pt x="111918" y="154782"/>
                  </a:lnTo>
                  <a:lnTo>
                    <a:pt x="166687" y="195263"/>
                  </a:lnTo>
                  <a:lnTo>
                    <a:pt x="221456" y="223838"/>
                  </a:lnTo>
                  <a:lnTo>
                    <a:pt x="271462" y="247650"/>
                  </a:lnTo>
                  <a:lnTo>
                    <a:pt x="326231" y="264319"/>
                  </a:lnTo>
                  <a:lnTo>
                    <a:pt x="371475" y="271463"/>
                  </a:lnTo>
                  <a:lnTo>
                    <a:pt x="461962" y="264319"/>
                  </a:lnTo>
                  <a:lnTo>
                    <a:pt x="726281" y="230982"/>
                  </a:lnTo>
                  <a:lnTo>
                    <a:pt x="812006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5">
              <a:extLst>
                <a:ext uri="{FF2B5EF4-FFF2-40B4-BE49-F238E27FC236}">
                  <a16:creationId xmlns:a16="http://schemas.microsoft.com/office/drawing/2014/main" id="{154D62A6-D6E9-4FCF-A704-A4BFB04F3486}"/>
                </a:ext>
              </a:extLst>
            </p:cNvPr>
            <p:cNvSpPr/>
            <p:nvPr/>
          </p:nvSpPr>
          <p:spPr>
            <a:xfrm>
              <a:off x="5021263" y="4494213"/>
              <a:ext cx="1343025" cy="1797050"/>
            </a:xfrm>
            <a:custGeom>
              <a:avLst/>
              <a:gdLst>
                <a:gd name="connsiteX0" fmla="*/ 1054894 w 1343025"/>
                <a:gd name="connsiteY0" fmla="*/ 678656 h 1797844"/>
                <a:gd name="connsiteX1" fmla="*/ 1107282 w 1343025"/>
                <a:gd name="connsiteY1" fmla="*/ 540544 h 1797844"/>
                <a:gd name="connsiteX2" fmla="*/ 1143000 w 1343025"/>
                <a:gd name="connsiteY2" fmla="*/ 450056 h 1797844"/>
                <a:gd name="connsiteX3" fmla="*/ 1185863 w 1343025"/>
                <a:gd name="connsiteY3" fmla="*/ 342900 h 1797844"/>
                <a:gd name="connsiteX4" fmla="*/ 1228725 w 1343025"/>
                <a:gd name="connsiteY4" fmla="*/ 238125 h 1797844"/>
                <a:gd name="connsiteX5" fmla="*/ 1262063 w 1343025"/>
                <a:gd name="connsiteY5" fmla="*/ 166687 h 1797844"/>
                <a:gd name="connsiteX6" fmla="*/ 1290638 w 1343025"/>
                <a:gd name="connsiteY6" fmla="*/ 109537 h 1797844"/>
                <a:gd name="connsiteX7" fmla="*/ 1300163 w 1343025"/>
                <a:gd name="connsiteY7" fmla="*/ 92869 h 1797844"/>
                <a:gd name="connsiteX8" fmla="*/ 1321594 w 1343025"/>
                <a:gd name="connsiteY8" fmla="*/ 80962 h 1797844"/>
                <a:gd name="connsiteX9" fmla="*/ 1343025 w 1343025"/>
                <a:gd name="connsiteY9" fmla="*/ 54769 h 1797844"/>
                <a:gd name="connsiteX10" fmla="*/ 973932 w 1343025"/>
                <a:gd name="connsiteY10" fmla="*/ 0 h 1797844"/>
                <a:gd name="connsiteX11" fmla="*/ 1002507 w 1343025"/>
                <a:gd name="connsiteY11" fmla="*/ 14287 h 1797844"/>
                <a:gd name="connsiteX12" fmla="*/ 1007269 w 1343025"/>
                <a:gd name="connsiteY12" fmla="*/ 26194 h 1797844"/>
                <a:gd name="connsiteX13" fmla="*/ 1009650 w 1343025"/>
                <a:gd name="connsiteY13" fmla="*/ 42862 h 1797844"/>
                <a:gd name="connsiteX14" fmla="*/ 1012032 w 1343025"/>
                <a:gd name="connsiteY14" fmla="*/ 61912 h 1797844"/>
                <a:gd name="connsiteX15" fmla="*/ 1004888 w 1343025"/>
                <a:gd name="connsiteY15" fmla="*/ 109537 h 1797844"/>
                <a:gd name="connsiteX16" fmla="*/ 950119 w 1343025"/>
                <a:gd name="connsiteY16" fmla="*/ 307181 h 1797844"/>
                <a:gd name="connsiteX17" fmla="*/ 900113 w 1343025"/>
                <a:gd name="connsiteY17" fmla="*/ 469106 h 1797844"/>
                <a:gd name="connsiteX18" fmla="*/ 840582 w 1343025"/>
                <a:gd name="connsiteY18" fmla="*/ 635794 h 1797844"/>
                <a:gd name="connsiteX19" fmla="*/ 778669 w 1343025"/>
                <a:gd name="connsiteY19" fmla="*/ 781050 h 1797844"/>
                <a:gd name="connsiteX20" fmla="*/ 731044 w 1343025"/>
                <a:gd name="connsiteY20" fmla="*/ 885825 h 1797844"/>
                <a:gd name="connsiteX21" fmla="*/ 673894 w 1343025"/>
                <a:gd name="connsiteY21" fmla="*/ 981075 h 1797844"/>
                <a:gd name="connsiteX22" fmla="*/ 619125 w 1343025"/>
                <a:gd name="connsiteY22" fmla="*/ 1064419 h 1797844"/>
                <a:gd name="connsiteX23" fmla="*/ 547688 w 1343025"/>
                <a:gd name="connsiteY23" fmla="*/ 1162050 h 1797844"/>
                <a:gd name="connsiteX24" fmla="*/ 485775 w 1343025"/>
                <a:gd name="connsiteY24" fmla="*/ 1233487 h 1797844"/>
                <a:gd name="connsiteX25" fmla="*/ 433388 w 1343025"/>
                <a:gd name="connsiteY25" fmla="*/ 1285875 h 1797844"/>
                <a:gd name="connsiteX26" fmla="*/ 388144 w 1343025"/>
                <a:gd name="connsiteY26" fmla="*/ 1323975 h 1797844"/>
                <a:gd name="connsiteX27" fmla="*/ 345282 w 1343025"/>
                <a:gd name="connsiteY27" fmla="*/ 1352550 h 1797844"/>
                <a:gd name="connsiteX28" fmla="*/ 285750 w 1343025"/>
                <a:gd name="connsiteY28" fmla="*/ 1381125 h 1797844"/>
                <a:gd name="connsiteX29" fmla="*/ 4763 w 1343025"/>
                <a:gd name="connsiteY29" fmla="*/ 1728787 h 1797844"/>
                <a:gd name="connsiteX30" fmla="*/ 0 w 1343025"/>
                <a:gd name="connsiteY30" fmla="*/ 1752600 h 1797844"/>
                <a:gd name="connsiteX31" fmla="*/ 2382 w 1343025"/>
                <a:gd name="connsiteY31" fmla="*/ 1771650 h 1797844"/>
                <a:gd name="connsiteX32" fmla="*/ 4763 w 1343025"/>
                <a:gd name="connsiteY32" fmla="*/ 1785937 h 1797844"/>
                <a:gd name="connsiteX33" fmla="*/ 14288 w 1343025"/>
                <a:gd name="connsiteY33" fmla="*/ 1795462 h 1797844"/>
                <a:gd name="connsiteX34" fmla="*/ 45244 w 1343025"/>
                <a:gd name="connsiteY34" fmla="*/ 1797844 h 1797844"/>
                <a:gd name="connsiteX35" fmla="*/ 88107 w 1343025"/>
                <a:gd name="connsiteY35" fmla="*/ 1785937 h 1797844"/>
                <a:gd name="connsiteX36" fmla="*/ 145257 w 1343025"/>
                <a:gd name="connsiteY36" fmla="*/ 1766887 h 1797844"/>
                <a:gd name="connsiteX37" fmla="*/ 247650 w 1343025"/>
                <a:gd name="connsiteY37" fmla="*/ 1714500 h 1797844"/>
                <a:gd name="connsiteX38" fmla="*/ 361950 w 1343025"/>
                <a:gd name="connsiteY38" fmla="*/ 1643062 h 1797844"/>
                <a:gd name="connsiteX39" fmla="*/ 454819 w 1343025"/>
                <a:gd name="connsiteY39" fmla="*/ 1576387 h 1797844"/>
                <a:gd name="connsiteX40" fmla="*/ 571500 w 1343025"/>
                <a:gd name="connsiteY40" fmla="*/ 1471612 h 1797844"/>
                <a:gd name="connsiteX41" fmla="*/ 647700 w 1343025"/>
                <a:gd name="connsiteY41" fmla="*/ 1390650 h 1797844"/>
                <a:gd name="connsiteX42" fmla="*/ 759619 w 1343025"/>
                <a:gd name="connsiteY42" fmla="*/ 1247775 h 1797844"/>
                <a:gd name="connsiteX43" fmla="*/ 845344 w 1343025"/>
                <a:gd name="connsiteY43" fmla="*/ 1119187 h 1797844"/>
                <a:gd name="connsiteX44" fmla="*/ 921544 w 1343025"/>
                <a:gd name="connsiteY44" fmla="*/ 988219 h 1797844"/>
                <a:gd name="connsiteX45" fmla="*/ 971550 w 1343025"/>
                <a:gd name="connsiteY45" fmla="*/ 883444 h 1797844"/>
                <a:gd name="connsiteX46" fmla="*/ 1054894 w 1343025"/>
                <a:gd name="connsiteY46" fmla="*/ 67865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43025" h="1797844">
                  <a:moveTo>
                    <a:pt x="1054894" y="678656"/>
                  </a:moveTo>
                  <a:lnTo>
                    <a:pt x="1107282" y="540544"/>
                  </a:lnTo>
                  <a:lnTo>
                    <a:pt x="1143000" y="450056"/>
                  </a:lnTo>
                  <a:lnTo>
                    <a:pt x="1185863" y="342900"/>
                  </a:lnTo>
                  <a:lnTo>
                    <a:pt x="1228725" y="238125"/>
                  </a:lnTo>
                  <a:lnTo>
                    <a:pt x="1262063" y="166687"/>
                  </a:lnTo>
                  <a:lnTo>
                    <a:pt x="1290638" y="109537"/>
                  </a:lnTo>
                  <a:lnTo>
                    <a:pt x="1300163" y="92869"/>
                  </a:lnTo>
                  <a:lnTo>
                    <a:pt x="1321594" y="80962"/>
                  </a:lnTo>
                  <a:lnTo>
                    <a:pt x="1343025" y="54769"/>
                  </a:lnTo>
                  <a:lnTo>
                    <a:pt x="973932" y="0"/>
                  </a:lnTo>
                  <a:lnTo>
                    <a:pt x="1002507" y="14287"/>
                  </a:lnTo>
                  <a:lnTo>
                    <a:pt x="1007269" y="26194"/>
                  </a:lnTo>
                  <a:lnTo>
                    <a:pt x="1009650" y="42862"/>
                  </a:lnTo>
                  <a:lnTo>
                    <a:pt x="1012032" y="61912"/>
                  </a:lnTo>
                  <a:lnTo>
                    <a:pt x="1004888" y="109537"/>
                  </a:lnTo>
                  <a:lnTo>
                    <a:pt x="950119" y="307181"/>
                  </a:lnTo>
                  <a:lnTo>
                    <a:pt x="900113" y="469106"/>
                  </a:lnTo>
                  <a:lnTo>
                    <a:pt x="840582" y="635794"/>
                  </a:lnTo>
                  <a:lnTo>
                    <a:pt x="778669" y="781050"/>
                  </a:lnTo>
                  <a:lnTo>
                    <a:pt x="731044" y="885825"/>
                  </a:lnTo>
                  <a:lnTo>
                    <a:pt x="673894" y="981075"/>
                  </a:lnTo>
                  <a:lnTo>
                    <a:pt x="619125" y="1064419"/>
                  </a:lnTo>
                  <a:lnTo>
                    <a:pt x="547688" y="1162050"/>
                  </a:lnTo>
                  <a:lnTo>
                    <a:pt x="485775" y="1233487"/>
                  </a:lnTo>
                  <a:lnTo>
                    <a:pt x="433388" y="1285875"/>
                  </a:lnTo>
                  <a:lnTo>
                    <a:pt x="388144" y="1323975"/>
                  </a:lnTo>
                  <a:lnTo>
                    <a:pt x="345282" y="1352550"/>
                  </a:lnTo>
                  <a:lnTo>
                    <a:pt x="285750" y="1381125"/>
                  </a:lnTo>
                  <a:lnTo>
                    <a:pt x="4763" y="1728787"/>
                  </a:lnTo>
                  <a:lnTo>
                    <a:pt x="0" y="1752600"/>
                  </a:lnTo>
                  <a:lnTo>
                    <a:pt x="2382" y="1771650"/>
                  </a:lnTo>
                  <a:lnTo>
                    <a:pt x="4763" y="1785937"/>
                  </a:lnTo>
                  <a:lnTo>
                    <a:pt x="14288" y="1795462"/>
                  </a:lnTo>
                  <a:lnTo>
                    <a:pt x="45244" y="1797844"/>
                  </a:lnTo>
                  <a:lnTo>
                    <a:pt x="88107" y="1785937"/>
                  </a:lnTo>
                  <a:lnTo>
                    <a:pt x="145257" y="1766887"/>
                  </a:lnTo>
                  <a:lnTo>
                    <a:pt x="247650" y="1714500"/>
                  </a:lnTo>
                  <a:lnTo>
                    <a:pt x="361950" y="1643062"/>
                  </a:lnTo>
                  <a:lnTo>
                    <a:pt x="454819" y="1576387"/>
                  </a:lnTo>
                  <a:lnTo>
                    <a:pt x="571500" y="1471612"/>
                  </a:lnTo>
                  <a:lnTo>
                    <a:pt x="647700" y="1390650"/>
                  </a:lnTo>
                  <a:lnTo>
                    <a:pt x="759619" y="1247775"/>
                  </a:lnTo>
                  <a:lnTo>
                    <a:pt x="845344" y="1119187"/>
                  </a:lnTo>
                  <a:lnTo>
                    <a:pt x="921544" y="988219"/>
                  </a:lnTo>
                  <a:lnTo>
                    <a:pt x="971550" y="883444"/>
                  </a:lnTo>
                  <a:lnTo>
                    <a:pt x="1054894" y="678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6">
              <a:extLst>
                <a:ext uri="{FF2B5EF4-FFF2-40B4-BE49-F238E27FC236}">
                  <a16:creationId xmlns:a16="http://schemas.microsoft.com/office/drawing/2014/main" id="{66C7A198-6C4E-4CF3-9428-42EBC186DEAD}"/>
                </a:ext>
              </a:extLst>
            </p:cNvPr>
            <p:cNvSpPr/>
            <p:nvPr/>
          </p:nvSpPr>
          <p:spPr>
            <a:xfrm>
              <a:off x="4633913" y="5665788"/>
              <a:ext cx="714375" cy="609600"/>
            </a:xfrm>
            <a:custGeom>
              <a:avLst/>
              <a:gdLst>
                <a:gd name="connsiteX0" fmla="*/ 152400 w 714375"/>
                <a:gd name="connsiteY0" fmla="*/ 59531 h 609600"/>
                <a:gd name="connsiteX1" fmla="*/ 247650 w 714375"/>
                <a:gd name="connsiteY1" fmla="*/ 111919 h 609600"/>
                <a:gd name="connsiteX2" fmla="*/ 319087 w 714375"/>
                <a:gd name="connsiteY2" fmla="*/ 150019 h 609600"/>
                <a:gd name="connsiteX3" fmla="*/ 357187 w 714375"/>
                <a:gd name="connsiteY3" fmla="*/ 166687 h 609600"/>
                <a:gd name="connsiteX4" fmla="*/ 416718 w 714375"/>
                <a:gd name="connsiteY4" fmla="*/ 190500 h 609600"/>
                <a:gd name="connsiteX5" fmla="*/ 466725 w 714375"/>
                <a:gd name="connsiteY5" fmla="*/ 204787 h 609600"/>
                <a:gd name="connsiteX6" fmla="*/ 550068 w 714375"/>
                <a:gd name="connsiteY6" fmla="*/ 214312 h 609600"/>
                <a:gd name="connsiteX7" fmla="*/ 609600 w 714375"/>
                <a:gd name="connsiteY7" fmla="*/ 219075 h 609600"/>
                <a:gd name="connsiteX8" fmla="*/ 671512 w 714375"/>
                <a:gd name="connsiteY8" fmla="*/ 209550 h 609600"/>
                <a:gd name="connsiteX9" fmla="*/ 714375 w 714375"/>
                <a:gd name="connsiteY9" fmla="*/ 195262 h 609600"/>
                <a:gd name="connsiteX10" fmla="*/ 395287 w 714375"/>
                <a:gd name="connsiteY10" fmla="*/ 609600 h 609600"/>
                <a:gd name="connsiteX11" fmla="*/ 390525 w 714375"/>
                <a:gd name="connsiteY11" fmla="*/ 583406 h 609600"/>
                <a:gd name="connsiteX12" fmla="*/ 390525 w 714375"/>
                <a:gd name="connsiteY12" fmla="*/ 554831 h 609600"/>
                <a:gd name="connsiteX13" fmla="*/ 390525 w 714375"/>
                <a:gd name="connsiteY13" fmla="*/ 538162 h 609600"/>
                <a:gd name="connsiteX14" fmla="*/ 388143 w 714375"/>
                <a:gd name="connsiteY14" fmla="*/ 516731 h 609600"/>
                <a:gd name="connsiteX15" fmla="*/ 381000 w 714375"/>
                <a:gd name="connsiteY15" fmla="*/ 478631 h 609600"/>
                <a:gd name="connsiteX16" fmla="*/ 369093 w 714375"/>
                <a:gd name="connsiteY16" fmla="*/ 426244 h 609600"/>
                <a:gd name="connsiteX17" fmla="*/ 354806 w 714375"/>
                <a:gd name="connsiteY17" fmla="*/ 392906 h 609600"/>
                <a:gd name="connsiteX18" fmla="*/ 326231 w 714375"/>
                <a:gd name="connsiteY18" fmla="*/ 335756 h 609600"/>
                <a:gd name="connsiteX19" fmla="*/ 297656 w 714375"/>
                <a:gd name="connsiteY19" fmla="*/ 300037 h 609600"/>
                <a:gd name="connsiteX20" fmla="*/ 276225 w 714375"/>
                <a:gd name="connsiteY20" fmla="*/ 273844 h 609600"/>
                <a:gd name="connsiteX21" fmla="*/ 197643 w 714375"/>
                <a:gd name="connsiteY21" fmla="*/ 202406 h 609600"/>
                <a:gd name="connsiteX22" fmla="*/ 102393 w 714375"/>
                <a:gd name="connsiteY22" fmla="*/ 121444 h 609600"/>
                <a:gd name="connsiteX23" fmla="*/ 30956 w 714375"/>
                <a:gd name="connsiteY23" fmla="*/ 69056 h 609600"/>
                <a:gd name="connsiteX24" fmla="*/ 4762 w 714375"/>
                <a:gd name="connsiteY24" fmla="*/ 47625 h 609600"/>
                <a:gd name="connsiteX25" fmla="*/ 0 w 714375"/>
                <a:gd name="connsiteY25" fmla="*/ 38100 h 609600"/>
                <a:gd name="connsiteX26" fmla="*/ 0 w 714375"/>
                <a:gd name="connsiteY26" fmla="*/ 26194 h 609600"/>
                <a:gd name="connsiteX27" fmla="*/ 9525 w 714375"/>
                <a:gd name="connsiteY27" fmla="*/ 11906 h 609600"/>
                <a:gd name="connsiteX28" fmla="*/ 28575 w 714375"/>
                <a:gd name="connsiteY28" fmla="*/ 0 h 609600"/>
                <a:gd name="connsiteX29" fmla="*/ 50006 w 714375"/>
                <a:gd name="connsiteY29" fmla="*/ 0 h 609600"/>
                <a:gd name="connsiteX30" fmla="*/ 57150 w 714375"/>
                <a:gd name="connsiteY30" fmla="*/ 4762 h 609600"/>
                <a:gd name="connsiteX31" fmla="*/ 104775 w 714375"/>
                <a:gd name="connsiteY31" fmla="*/ 30956 h 609600"/>
                <a:gd name="connsiteX32" fmla="*/ 152400 w 714375"/>
                <a:gd name="connsiteY32" fmla="*/ 595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609600">
                  <a:moveTo>
                    <a:pt x="152400" y="59531"/>
                  </a:moveTo>
                  <a:lnTo>
                    <a:pt x="247650" y="111919"/>
                  </a:lnTo>
                  <a:lnTo>
                    <a:pt x="319087" y="150019"/>
                  </a:lnTo>
                  <a:lnTo>
                    <a:pt x="357187" y="166687"/>
                  </a:lnTo>
                  <a:lnTo>
                    <a:pt x="416718" y="190500"/>
                  </a:lnTo>
                  <a:lnTo>
                    <a:pt x="466725" y="204787"/>
                  </a:lnTo>
                  <a:lnTo>
                    <a:pt x="550068" y="214312"/>
                  </a:lnTo>
                  <a:lnTo>
                    <a:pt x="609600" y="219075"/>
                  </a:lnTo>
                  <a:lnTo>
                    <a:pt x="671512" y="209550"/>
                  </a:lnTo>
                  <a:lnTo>
                    <a:pt x="714375" y="195262"/>
                  </a:lnTo>
                  <a:lnTo>
                    <a:pt x="395287" y="609600"/>
                  </a:lnTo>
                  <a:lnTo>
                    <a:pt x="390525" y="583406"/>
                  </a:lnTo>
                  <a:lnTo>
                    <a:pt x="390525" y="554831"/>
                  </a:lnTo>
                  <a:lnTo>
                    <a:pt x="390525" y="538162"/>
                  </a:lnTo>
                  <a:lnTo>
                    <a:pt x="388143" y="516731"/>
                  </a:lnTo>
                  <a:lnTo>
                    <a:pt x="381000" y="478631"/>
                  </a:lnTo>
                  <a:lnTo>
                    <a:pt x="369093" y="426244"/>
                  </a:lnTo>
                  <a:lnTo>
                    <a:pt x="354806" y="392906"/>
                  </a:lnTo>
                  <a:lnTo>
                    <a:pt x="326231" y="335756"/>
                  </a:lnTo>
                  <a:lnTo>
                    <a:pt x="297656" y="300037"/>
                  </a:lnTo>
                  <a:lnTo>
                    <a:pt x="276225" y="273844"/>
                  </a:lnTo>
                  <a:lnTo>
                    <a:pt x="197643" y="202406"/>
                  </a:lnTo>
                  <a:lnTo>
                    <a:pt x="102393" y="121444"/>
                  </a:lnTo>
                  <a:lnTo>
                    <a:pt x="30956" y="69056"/>
                  </a:lnTo>
                  <a:lnTo>
                    <a:pt x="4762" y="4762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9525" y="11906"/>
                  </a:lnTo>
                  <a:lnTo>
                    <a:pt x="28575" y="0"/>
                  </a:lnTo>
                  <a:lnTo>
                    <a:pt x="50006" y="0"/>
                  </a:lnTo>
                  <a:lnTo>
                    <a:pt x="57150" y="4762"/>
                  </a:lnTo>
                  <a:lnTo>
                    <a:pt x="104775" y="30956"/>
                  </a:lnTo>
                  <a:lnTo>
                    <a:pt x="152400" y="59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7">
              <a:extLst>
                <a:ext uri="{FF2B5EF4-FFF2-40B4-BE49-F238E27FC236}">
                  <a16:creationId xmlns:a16="http://schemas.microsoft.com/office/drawing/2014/main" id="{981750DF-EEFB-4CD5-B553-31D6B4FB1022}"/>
                </a:ext>
              </a:extLst>
            </p:cNvPr>
            <p:cNvSpPr/>
            <p:nvPr/>
          </p:nvSpPr>
          <p:spPr>
            <a:xfrm>
              <a:off x="3255963" y="3824288"/>
              <a:ext cx="2087562" cy="2270125"/>
            </a:xfrm>
            <a:custGeom>
              <a:avLst/>
              <a:gdLst>
                <a:gd name="connsiteX0" fmla="*/ 1322454 w 2087929"/>
                <a:gd name="connsiteY0" fmla="*/ 1108002 h 2269618"/>
                <a:gd name="connsiteX1" fmla="*/ 1382024 w 2087929"/>
                <a:gd name="connsiteY1" fmla="*/ 1021626 h 2269618"/>
                <a:gd name="connsiteX2" fmla="*/ 1435637 w 2087929"/>
                <a:gd name="connsiteY2" fmla="*/ 941206 h 2269618"/>
                <a:gd name="connsiteX3" fmla="*/ 1486272 w 2087929"/>
                <a:gd name="connsiteY3" fmla="*/ 860786 h 2269618"/>
                <a:gd name="connsiteX4" fmla="*/ 1539885 w 2087929"/>
                <a:gd name="connsiteY4" fmla="*/ 762496 h 2269618"/>
                <a:gd name="connsiteX5" fmla="*/ 1626262 w 2087929"/>
                <a:gd name="connsiteY5" fmla="*/ 583786 h 2269618"/>
                <a:gd name="connsiteX6" fmla="*/ 1656047 w 2087929"/>
                <a:gd name="connsiteY6" fmla="*/ 506345 h 2269618"/>
                <a:gd name="connsiteX7" fmla="*/ 1682853 w 2087929"/>
                <a:gd name="connsiteY7" fmla="*/ 446775 h 2269618"/>
                <a:gd name="connsiteX8" fmla="*/ 1697746 w 2087929"/>
                <a:gd name="connsiteY8" fmla="*/ 419968 h 2269618"/>
                <a:gd name="connsiteX9" fmla="*/ 1706681 w 2087929"/>
                <a:gd name="connsiteY9" fmla="*/ 402097 h 2269618"/>
                <a:gd name="connsiteX10" fmla="*/ 1718595 w 2087929"/>
                <a:gd name="connsiteY10" fmla="*/ 363377 h 2269618"/>
                <a:gd name="connsiteX11" fmla="*/ 1724552 w 2087929"/>
                <a:gd name="connsiteY11" fmla="*/ 321678 h 2269618"/>
                <a:gd name="connsiteX12" fmla="*/ 1730509 w 2087929"/>
                <a:gd name="connsiteY12" fmla="*/ 282957 h 2269618"/>
                <a:gd name="connsiteX13" fmla="*/ 1730509 w 2087929"/>
                <a:gd name="connsiteY13" fmla="*/ 238280 h 2269618"/>
                <a:gd name="connsiteX14" fmla="*/ 1724552 w 2087929"/>
                <a:gd name="connsiteY14" fmla="*/ 199559 h 2269618"/>
                <a:gd name="connsiteX15" fmla="*/ 1709660 w 2087929"/>
                <a:gd name="connsiteY15" fmla="*/ 154882 h 2269618"/>
                <a:gd name="connsiteX16" fmla="*/ 1685832 w 2087929"/>
                <a:gd name="connsiteY16" fmla="*/ 113183 h 2269618"/>
                <a:gd name="connsiteX17" fmla="*/ 1664982 w 2087929"/>
                <a:gd name="connsiteY17" fmla="*/ 92333 h 2269618"/>
                <a:gd name="connsiteX18" fmla="*/ 1641154 w 2087929"/>
                <a:gd name="connsiteY18" fmla="*/ 80419 h 2269618"/>
                <a:gd name="connsiteX19" fmla="*/ 1620305 w 2087929"/>
                <a:gd name="connsiteY19" fmla="*/ 65527 h 2269618"/>
                <a:gd name="connsiteX20" fmla="*/ 1608391 w 2087929"/>
                <a:gd name="connsiteY20" fmla="*/ 47656 h 2269618"/>
                <a:gd name="connsiteX21" fmla="*/ 1605412 w 2087929"/>
                <a:gd name="connsiteY21" fmla="*/ 29785 h 2269618"/>
                <a:gd name="connsiteX22" fmla="*/ 1614348 w 2087929"/>
                <a:gd name="connsiteY22" fmla="*/ 5957 h 2269618"/>
                <a:gd name="connsiteX23" fmla="*/ 1751359 w 2087929"/>
                <a:gd name="connsiteY23" fmla="*/ 0 h 2269618"/>
                <a:gd name="connsiteX24" fmla="*/ 1796036 w 2087929"/>
                <a:gd name="connsiteY24" fmla="*/ 32763 h 2269618"/>
                <a:gd name="connsiteX25" fmla="*/ 1888370 w 2087929"/>
                <a:gd name="connsiteY25" fmla="*/ 95312 h 2269618"/>
                <a:gd name="connsiteX26" fmla="*/ 1953897 w 2087929"/>
                <a:gd name="connsiteY26" fmla="*/ 142968 h 2269618"/>
                <a:gd name="connsiteX27" fmla="*/ 2007510 w 2087929"/>
                <a:gd name="connsiteY27" fmla="*/ 190624 h 2269618"/>
                <a:gd name="connsiteX28" fmla="*/ 2040273 w 2087929"/>
                <a:gd name="connsiteY28" fmla="*/ 217430 h 2269618"/>
                <a:gd name="connsiteX29" fmla="*/ 2061123 w 2087929"/>
                <a:gd name="connsiteY29" fmla="*/ 235301 h 2269618"/>
                <a:gd name="connsiteX30" fmla="*/ 2076015 w 2087929"/>
                <a:gd name="connsiteY30" fmla="*/ 256151 h 2269618"/>
                <a:gd name="connsiteX31" fmla="*/ 2084951 w 2087929"/>
                <a:gd name="connsiteY31" fmla="*/ 279979 h 2269618"/>
                <a:gd name="connsiteX32" fmla="*/ 2087929 w 2087929"/>
                <a:gd name="connsiteY32" fmla="*/ 303807 h 2269618"/>
                <a:gd name="connsiteX33" fmla="*/ 2078994 w 2087929"/>
                <a:gd name="connsiteY33" fmla="*/ 321678 h 2269618"/>
                <a:gd name="connsiteX34" fmla="*/ 2055166 w 2087929"/>
                <a:gd name="connsiteY34" fmla="*/ 342527 h 2269618"/>
                <a:gd name="connsiteX35" fmla="*/ 2016445 w 2087929"/>
                <a:gd name="connsiteY35" fmla="*/ 387205 h 2269618"/>
                <a:gd name="connsiteX36" fmla="*/ 1962832 w 2087929"/>
                <a:gd name="connsiteY36" fmla="*/ 467624 h 2269618"/>
                <a:gd name="connsiteX37" fmla="*/ 1906241 w 2087929"/>
                <a:gd name="connsiteY37" fmla="*/ 568893 h 2269618"/>
                <a:gd name="connsiteX38" fmla="*/ 1846671 w 2087929"/>
                <a:gd name="connsiteY38" fmla="*/ 735689 h 2269618"/>
                <a:gd name="connsiteX39" fmla="*/ 1772208 w 2087929"/>
                <a:gd name="connsiteY39" fmla="*/ 848872 h 2269618"/>
                <a:gd name="connsiteX40" fmla="*/ 1697746 w 2087929"/>
                <a:gd name="connsiteY40" fmla="*/ 959077 h 2269618"/>
                <a:gd name="connsiteX41" fmla="*/ 1572649 w 2087929"/>
                <a:gd name="connsiteY41" fmla="*/ 1122895 h 2269618"/>
                <a:gd name="connsiteX42" fmla="*/ 1453508 w 2087929"/>
                <a:gd name="connsiteY42" fmla="*/ 1262884 h 2269618"/>
                <a:gd name="connsiteX43" fmla="*/ 1346282 w 2087929"/>
                <a:gd name="connsiteY43" fmla="*/ 1379046 h 2269618"/>
                <a:gd name="connsiteX44" fmla="*/ 1242035 w 2087929"/>
                <a:gd name="connsiteY44" fmla="*/ 1483293 h 2269618"/>
                <a:gd name="connsiteX45" fmla="*/ 1134809 w 2087929"/>
                <a:gd name="connsiteY45" fmla="*/ 1575627 h 2269618"/>
                <a:gd name="connsiteX46" fmla="*/ 1006733 w 2087929"/>
                <a:gd name="connsiteY46" fmla="*/ 1685831 h 2269618"/>
                <a:gd name="connsiteX47" fmla="*/ 896529 w 2087929"/>
                <a:gd name="connsiteY47" fmla="*/ 1769229 h 2269618"/>
                <a:gd name="connsiteX48" fmla="*/ 753561 w 2087929"/>
                <a:gd name="connsiteY48" fmla="*/ 1870499 h 2269618"/>
                <a:gd name="connsiteX49" fmla="*/ 631442 w 2087929"/>
                <a:gd name="connsiteY49" fmla="*/ 1950918 h 2269618"/>
                <a:gd name="connsiteX50" fmla="*/ 518259 w 2087929"/>
                <a:gd name="connsiteY50" fmla="*/ 2019424 h 2269618"/>
                <a:gd name="connsiteX51" fmla="*/ 416990 w 2087929"/>
                <a:gd name="connsiteY51" fmla="*/ 2078994 h 2269618"/>
                <a:gd name="connsiteX52" fmla="*/ 253172 w 2087929"/>
                <a:gd name="connsiteY52" fmla="*/ 2162392 h 2269618"/>
                <a:gd name="connsiteX53" fmla="*/ 110204 w 2087929"/>
                <a:gd name="connsiteY53" fmla="*/ 2233876 h 2269618"/>
                <a:gd name="connsiteX54" fmla="*/ 41699 w 2087929"/>
                <a:gd name="connsiteY54" fmla="*/ 2263661 h 2269618"/>
                <a:gd name="connsiteX55" fmla="*/ 11914 w 2087929"/>
                <a:gd name="connsiteY55" fmla="*/ 2269618 h 2269618"/>
                <a:gd name="connsiteX56" fmla="*/ 0 w 2087929"/>
                <a:gd name="connsiteY56" fmla="*/ 2269618 h 2269618"/>
                <a:gd name="connsiteX57" fmla="*/ 0 w 2087929"/>
                <a:gd name="connsiteY57" fmla="*/ 2257704 h 2269618"/>
                <a:gd name="connsiteX58" fmla="*/ 8935 w 2087929"/>
                <a:gd name="connsiteY58" fmla="*/ 2233876 h 2269618"/>
                <a:gd name="connsiteX59" fmla="*/ 35742 w 2087929"/>
                <a:gd name="connsiteY59" fmla="*/ 2210048 h 2269618"/>
                <a:gd name="connsiteX60" fmla="*/ 154882 w 2087929"/>
                <a:gd name="connsiteY60" fmla="*/ 2135585 h 2269618"/>
                <a:gd name="connsiteX61" fmla="*/ 268065 w 2087929"/>
                <a:gd name="connsiteY61" fmla="*/ 2058144 h 2269618"/>
                <a:gd name="connsiteX62" fmla="*/ 419968 w 2087929"/>
                <a:gd name="connsiteY62" fmla="*/ 1950918 h 2269618"/>
                <a:gd name="connsiteX63" fmla="*/ 598679 w 2087929"/>
                <a:gd name="connsiteY63" fmla="*/ 1813907 h 2269618"/>
                <a:gd name="connsiteX64" fmla="*/ 762496 w 2087929"/>
                <a:gd name="connsiteY64" fmla="*/ 1682853 h 2269618"/>
                <a:gd name="connsiteX65" fmla="*/ 896529 w 2087929"/>
                <a:gd name="connsiteY65" fmla="*/ 1566691 h 2269618"/>
                <a:gd name="connsiteX66" fmla="*/ 1015669 w 2087929"/>
                <a:gd name="connsiteY66" fmla="*/ 1450530 h 2269618"/>
                <a:gd name="connsiteX67" fmla="*/ 1125873 w 2087929"/>
                <a:gd name="connsiteY67" fmla="*/ 1340325 h 2269618"/>
                <a:gd name="connsiteX68" fmla="*/ 1274798 w 2087929"/>
                <a:gd name="connsiteY68" fmla="*/ 1170551 h 2269618"/>
                <a:gd name="connsiteX69" fmla="*/ 1322454 w 2087929"/>
                <a:gd name="connsiteY69" fmla="*/ 1108002 h 22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087929" h="2269618">
                  <a:moveTo>
                    <a:pt x="1322454" y="1108002"/>
                  </a:moveTo>
                  <a:lnTo>
                    <a:pt x="1382024" y="1021626"/>
                  </a:lnTo>
                  <a:lnTo>
                    <a:pt x="1435637" y="941206"/>
                  </a:lnTo>
                  <a:lnTo>
                    <a:pt x="1486272" y="860786"/>
                  </a:lnTo>
                  <a:lnTo>
                    <a:pt x="1539885" y="762496"/>
                  </a:lnTo>
                  <a:lnTo>
                    <a:pt x="1626262" y="583786"/>
                  </a:lnTo>
                  <a:lnTo>
                    <a:pt x="1656047" y="506345"/>
                  </a:lnTo>
                  <a:lnTo>
                    <a:pt x="1682853" y="446775"/>
                  </a:lnTo>
                  <a:lnTo>
                    <a:pt x="1697746" y="419968"/>
                  </a:lnTo>
                  <a:lnTo>
                    <a:pt x="1706681" y="402097"/>
                  </a:lnTo>
                  <a:lnTo>
                    <a:pt x="1718595" y="363377"/>
                  </a:lnTo>
                  <a:lnTo>
                    <a:pt x="1724552" y="321678"/>
                  </a:lnTo>
                  <a:lnTo>
                    <a:pt x="1730509" y="282957"/>
                  </a:lnTo>
                  <a:lnTo>
                    <a:pt x="1730509" y="238280"/>
                  </a:lnTo>
                  <a:lnTo>
                    <a:pt x="1724552" y="199559"/>
                  </a:lnTo>
                  <a:lnTo>
                    <a:pt x="1709660" y="154882"/>
                  </a:lnTo>
                  <a:lnTo>
                    <a:pt x="1685832" y="113183"/>
                  </a:lnTo>
                  <a:lnTo>
                    <a:pt x="1664982" y="92333"/>
                  </a:lnTo>
                  <a:lnTo>
                    <a:pt x="1641154" y="80419"/>
                  </a:lnTo>
                  <a:lnTo>
                    <a:pt x="1620305" y="65527"/>
                  </a:lnTo>
                  <a:lnTo>
                    <a:pt x="1608391" y="47656"/>
                  </a:lnTo>
                  <a:lnTo>
                    <a:pt x="1605412" y="29785"/>
                  </a:lnTo>
                  <a:lnTo>
                    <a:pt x="1614348" y="5957"/>
                  </a:lnTo>
                  <a:lnTo>
                    <a:pt x="1751359" y="0"/>
                  </a:lnTo>
                  <a:lnTo>
                    <a:pt x="1796036" y="32763"/>
                  </a:lnTo>
                  <a:lnTo>
                    <a:pt x="1888370" y="95312"/>
                  </a:lnTo>
                  <a:lnTo>
                    <a:pt x="1953897" y="142968"/>
                  </a:lnTo>
                  <a:lnTo>
                    <a:pt x="2007510" y="190624"/>
                  </a:lnTo>
                  <a:lnTo>
                    <a:pt x="2040273" y="217430"/>
                  </a:lnTo>
                  <a:lnTo>
                    <a:pt x="2061123" y="235301"/>
                  </a:lnTo>
                  <a:lnTo>
                    <a:pt x="2076015" y="256151"/>
                  </a:lnTo>
                  <a:lnTo>
                    <a:pt x="2084951" y="279979"/>
                  </a:lnTo>
                  <a:lnTo>
                    <a:pt x="2087929" y="303807"/>
                  </a:lnTo>
                  <a:lnTo>
                    <a:pt x="2078994" y="321678"/>
                  </a:lnTo>
                  <a:lnTo>
                    <a:pt x="2055166" y="342527"/>
                  </a:lnTo>
                  <a:lnTo>
                    <a:pt x="2016445" y="387205"/>
                  </a:lnTo>
                  <a:lnTo>
                    <a:pt x="1962832" y="467624"/>
                  </a:lnTo>
                  <a:lnTo>
                    <a:pt x="1906241" y="568893"/>
                  </a:lnTo>
                  <a:lnTo>
                    <a:pt x="1846671" y="735689"/>
                  </a:lnTo>
                  <a:lnTo>
                    <a:pt x="1772208" y="848872"/>
                  </a:lnTo>
                  <a:lnTo>
                    <a:pt x="1697746" y="959077"/>
                  </a:lnTo>
                  <a:lnTo>
                    <a:pt x="1572649" y="1122895"/>
                  </a:lnTo>
                  <a:lnTo>
                    <a:pt x="1453508" y="1262884"/>
                  </a:lnTo>
                  <a:lnTo>
                    <a:pt x="1346282" y="1379046"/>
                  </a:lnTo>
                  <a:lnTo>
                    <a:pt x="1242035" y="1483293"/>
                  </a:lnTo>
                  <a:lnTo>
                    <a:pt x="1134809" y="1575627"/>
                  </a:lnTo>
                  <a:lnTo>
                    <a:pt x="1006733" y="1685831"/>
                  </a:lnTo>
                  <a:lnTo>
                    <a:pt x="896529" y="1769229"/>
                  </a:lnTo>
                  <a:lnTo>
                    <a:pt x="753561" y="1870499"/>
                  </a:lnTo>
                  <a:lnTo>
                    <a:pt x="631442" y="1950918"/>
                  </a:lnTo>
                  <a:lnTo>
                    <a:pt x="518259" y="2019424"/>
                  </a:lnTo>
                  <a:lnTo>
                    <a:pt x="416990" y="2078994"/>
                  </a:lnTo>
                  <a:lnTo>
                    <a:pt x="253172" y="2162392"/>
                  </a:lnTo>
                  <a:lnTo>
                    <a:pt x="110204" y="2233876"/>
                  </a:lnTo>
                  <a:lnTo>
                    <a:pt x="41699" y="2263661"/>
                  </a:lnTo>
                  <a:lnTo>
                    <a:pt x="11914" y="2269618"/>
                  </a:lnTo>
                  <a:lnTo>
                    <a:pt x="0" y="2269618"/>
                  </a:lnTo>
                  <a:lnTo>
                    <a:pt x="0" y="2257704"/>
                  </a:lnTo>
                  <a:lnTo>
                    <a:pt x="8935" y="2233876"/>
                  </a:lnTo>
                  <a:lnTo>
                    <a:pt x="35742" y="2210048"/>
                  </a:lnTo>
                  <a:lnTo>
                    <a:pt x="154882" y="2135585"/>
                  </a:lnTo>
                  <a:lnTo>
                    <a:pt x="268065" y="2058144"/>
                  </a:lnTo>
                  <a:lnTo>
                    <a:pt x="419968" y="1950918"/>
                  </a:lnTo>
                  <a:lnTo>
                    <a:pt x="598679" y="1813907"/>
                  </a:lnTo>
                  <a:lnTo>
                    <a:pt x="762496" y="1682853"/>
                  </a:lnTo>
                  <a:lnTo>
                    <a:pt x="896529" y="1566691"/>
                  </a:lnTo>
                  <a:lnTo>
                    <a:pt x="1015669" y="1450530"/>
                  </a:lnTo>
                  <a:lnTo>
                    <a:pt x="1125873" y="1340325"/>
                  </a:lnTo>
                  <a:lnTo>
                    <a:pt x="1274798" y="1170551"/>
                  </a:lnTo>
                  <a:lnTo>
                    <a:pt x="1322454" y="11080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C9F23897-9C28-45CF-A3BF-1A727ECB8793}"/>
              </a:ext>
            </a:extLst>
          </p:cNvPr>
          <p:cNvGrpSpPr/>
          <p:nvPr/>
        </p:nvGrpSpPr>
        <p:grpSpPr>
          <a:xfrm>
            <a:off x="2733675" y="1458913"/>
            <a:ext cx="4502150" cy="4679950"/>
            <a:chOff x="2733675" y="1458913"/>
            <a:chExt cx="4502150" cy="4679950"/>
          </a:xfrm>
        </p:grpSpPr>
        <p:sp>
          <p:nvSpPr>
            <p:cNvPr id="26" name="フリーフォーム 77">
              <a:extLst>
                <a:ext uri="{FF2B5EF4-FFF2-40B4-BE49-F238E27FC236}">
                  <a16:creationId xmlns:a16="http://schemas.microsoft.com/office/drawing/2014/main" id="{48F7E9EE-5C93-474B-8536-DC80A2EA6D09}"/>
                </a:ext>
              </a:extLst>
            </p:cNvPr>
            <p:cNvSpPr/>
            <p:nvPr/>
          </p:nvSpPr>
          <p:spPr>
            <a:xfrm>
              <a:off x="3228975" y="1458913"/>
              <a:ext cx="904875" cy="1768475"/>
            </a:xfrm>
            <a:custGeom>
              <a:avLst/>
              <a:gdLst>
                <a:gd name="connsiteX0" fmla="*/ 733425 w 904875"/>
                <a:gd name="connsiteY0" fmla="*/ 633413 h 1766888"/>
                <a:gd name="connsiteX1" fmla="*/ 778669 w 904875"/>
                <a:gd name="connsiteY1" fmla="*/ 516732 h 1766888"/>
                <a:gd name="connsiteX2" fmla="*/ 816769 w 904875"/>
                <a:gd name="connsiteY2" fmla="*/ 421482 h 1766888"/>
                <a:gd name="connsiteX3" fmla="*/ 826294 w 904875"/>
                <a:gd name="connsiteY3" fmla="*/ 404813 h 1766888"/>
                <a:gd name="connsiteX4" fmla="*/ 852488 w 904875"/>
                <a:gd name="connsiteY4" fmla="*/ 383382 h 1766888"/>
                <a:gd name="connsiteX5" fmla="*/ 881063 w 904875"/>
                <a:gd name="connsiteY5" fmla="*/ 350044 h 1766888"/>
                <a:gd name="connsiteX6" fmla="*/ 897731 w 904875"/>
                <a:gd name="connsiteY6" fmla="*/ 323850 h 1766888"/>
                <a:gd name="connsiteX7" fmla="*/ 904875 w 904875"/>
                <a:gd name="connsiteY7" fmla="*/ 292894 h 1766888"/>
                <a:gd name="connsiteX8" fmla="*/ 904875 w 904875"/>
                <a:gd name="connsiteY8" fmla="*/ 276225 h 1766888"/>
                <a:gd name="connsiteX9" fmla="*/ 888206 w 904875"/>
                <a:gd name="connsiteY9" fmla="*/ 242888 h 1766888"/>
                <a:gd name="connsiteX10" fmla="*/ 862013 w 904875"/>
                <a:gd name="connsiteY10" fmla="*/ 202407 h 1766888"/>
                <a:gd name="connsiteX11" fmla="*/ 826294 w 904875"/>
                <a:gd name="connsiteY11" fmla="*/ 159544 h 1766888"/>
                <a:gd name="connsiteX12" fmla="*/ 785813 w 904875"/>
                <a:gd name="connsiteY12" fmla="*/ 126207 h 1766888"/>
                <a:gd name="connsiteX13" fmla="*/ 733425 w 904875"/>
                <a:gd name="connsiteY13" fmla="*/ 88107 h 1766888"/>
                <a:gd name="connsiteX14" fmla="*/ 683419 w 904875"/>
                <a:gd name="connsiteY14" fmla="*/ 59532 h 1766888"/>
                <a:gd name="connsiteX15" fmla="*/ 626269 w 904875"/>
                <a:gd name="connsiteY15" fmla="*/ 26194 h 1766888"/>
                <a:gd name="connsiteX16" fmla="*/ 590550 w 904875"/>
                <a:gd name="connsiteY16" fmla="*/ 9525 h 1766888"/>
                <a:gd name="connsiteX17" fmla="*/ 550069 w 904875"/>
                <a:gd name="connsiteY17" fmla="*/ 0 h 1766888"/>
                <a:gd name="connsiteX18" fmla="*/ 511969 w 904875"/>
                <a:gd name="connsiteY18" fmla="*/ 0 h 1766888"/>
                <a:gd name="connsiteX19" fmla="*/ 483394 w 904875"/>
                <a:gd name="connsiteY19" fmla="*/ 4763 h 1766888"/>
                <a:gd name="connsiteX20" fmla="*/ 466725 w 904875"/>
                <a:gd name="connsiteY20" fmla="*/ 11907 h 1766888"/>
                <a:gd name="connsiteX21" fmla="*/ 464344 w 904875"/>
                <a:gd name="connsiteY21" fmla="*/ 21432 h 1766888"/>
                <a:gd name="connsiteX22" fmla="*/ 471488 w 904875"/>
                <a:gd name="connsiteY22" fmla="*/ 35719 h 1766888"/>
                <a:gd name="connsiteX23" fmla="*/ 488156 w 904875"/>
                <a:gd name="connsiteY23" fmla="*/ 57150 h 1766888"/>
                <a:gd name="connsiteX24" fmla="*/ 523875 w 904875"/>
                <a:gd name="connsiteY24" fmla="*/ 85725 h 1766888"/>
                <a:gd name="connsiteX25" fmla="*/ 542925 w 904875"/>
                <a:gd name="connsiteY25" fmla="*/ 102394 h 1766888"/>
                <a:gd name="connsiteX26" fmla="*/ 554831 w 904875"/>
                <a:gd name="connsiteY26" fmla="*/ 119063 h 1766888"/>
                <a:gd name="connsiteX27" fmla="*/ 566738 w 904875"/>
                <a:gd name="connsiteY27" fmla="*/ 142875 h 1766888"/>
                <a:gd name="connsiteX28" fmla="*/ 576263 w 904875"/>
                <a:gd name="connsiteY28" fmla="*/ 166688 h 1766888"/>
                <a:gd name="connsiteX29" fmla="*/ 581025 w 904875"/>
                <a:gd name="connsiteY29" fmla="*/ 195263 h 1766888"/>
                <a:gd name="connsiteX30" fmla="*/ 578644 w 904875"/>
                <a:gd name="connsiteY30" fmla="*/ 238125 h 1766888"/>
                <a:gd name="connsiteX31" fmla="*/ 573881 w 904875"/>
                <a:gd name="connsiteY31" fmla="*/ 283369 h 1766888"/>
                <a:gd name="connsiteX32" fmla="*/ 552450 w 904875"/>
                <a:gd name="connsiteY32" fmla="*/ 381000 h 1766888"/>
                <a:gd name="connsiteX33" fmla="*/ 514350 w 904875"/>
                <a:gd name="connsiteY33" fmla="*/ 526257 h 1766888"/>
                <a:gd name="connsiteX34" fmla="*/ 450056 w 904875"/>
                <a:gd name="connsiteY34" fmla="*/ 719138 h 1766888"/>
                <a:gd name="connsiteX35" fmla="*/ 402431 w 904875"/>
                <a:gd name="connsiteY35" fmla="*/ 869157 h 1766888"/>
                <a:gd name="connsiteX36" fmla="*/ 354806 w 904875"/>
                <a:gd name="connsiteY36" fmla="*/ 1023938 h 1766888"/>
                <a:gd name="connsiteX37" fmla="*/ 323850 w 904875"/>
                <a:gd name="connsiteY37" fmla="*/ 1128713 h 1766888"/>
                <a:gd name="connsiteX38" fmla="*/ 200025 w 904875"/>
                <a:gd name="connsiteY38" fmla="*/ 1385888 h 1766888"/>
                <a:gd name="connsiteX39" fmla="*/ 147638 w 904875"/>
                <a:gd name="connsiteY39" fmla="*/ 1476375 h 1766888"/>
                <a:gd name="connsiteX40" fmla="*/ 109538 w 904875"/>
                <a:gd name="connsiteY40" fmla="*/ 1531144 h 1766888"/>
                <a:gd name="connsiteX41" fmla="*/ 69056 w 904875"/>
                <a:gd name="connsiteY41" fmla="*/ 1581150 h 1766888"/>
                <a:gd name="connsiteX42" fmla="*/ 45244 w 904875"/>
                <a:gd name="connsiteY42" fmla="*/ 1607344 h 1766888"/>
                <a:gd name="connsiteX43" fmla="*/ 19050 w 904875"/>
                <a:gd name="connsiteY43" fmla="*/ 1631157 h 1766888"/>
                <a:gd name="connsiteX44" fmla="*/ 7144 w 904875"/>
                <a:gd name="connsiteY44" fmla="*/ 1664494 h 1766888"/>
                <a:gd name="connsiteX45" fmla="*/ 0 w 904875"/>
                <a:gd name="connsiteY45" fmla="*/ 1704975 h 1766888"/>
                <a:gd name="connsiteX46" fmla="*/ 2381 w 904875"/>
                <a:gd name="connsiteY46" fmla="*/ 1738313 h 1766888"/>
                <a:gd name="connsiteX47" fmla="*/ 9525 w 904875"/>
                <a:gd name="connsiteY47" fmla="*/ 1754982 h 1766888"/>
                <a:gd name="connsiteX48" fmla="*/ 19050 w 904875"/>
                <a:gd name="connsiteY48" fmla="*/ 1762125 h 1766888"/>
                <a:gd name="connsiteX49" fmla="*/ 35719 w 904875"/>
                <a:gd name="connsiteY49" fmla="*/ 1766888 h 1766888"/>
                <a:gd name="connsiteX50" fmla="*/ 73819 w 904875"/>
                <a:gd name="connsiteY50" fmla="*/ 1764507 h 1766888"/>
                <a:gd name="connsiteX51" fmla="*/ 116681 w 904875"/>
                <a:gd name="connsiteY51" fmla="*/ 1750219 h 1766888"/>
                <a:gd name="connsiteX52" fmla="*/ 211931 w 904875"/>
                <a:gd name="connsiteY52" fmla="*/ 1671638 h 1766888"/>
                <a:gd name="connsiteX53" fmla="*/ 283369 w 904875"/>
                <a:gd name="connsiteY53" fmla="*/ 1583532 h 1766888"/>
                <a:gd name="connsiteX54" fmla="*/ 347663 w 904875"/>
                <a:gd name="connsiteY54" fmla="*/ 1493044 h 1766888"/>
                <a:gd name="connsiteX55" fmla="*/ 404813 w 904875"/>
                <a:gd name="connsiteY55" fmla="*/ 1397794 h 1766888"/>
                <a:gd name="connsiteX56" fmla="*/ 445294 w 904875"/>
                <a:gd name="connsiteY56" fmla="*/ 1323975 h 1766888"/>
                <a:gd name="connsiteX57" fmla="*/ 483394 w 904875"/>
                <a:gd name="connsiteY57" fmla="*/ 1245394 h 1766888"/>
                <a:gd name="connsiteX58" fmla="*/ 604838 w 904875"/>
                <a:gd name="connsiteY58" fmla="*/ 966788 h 1766888"/>
                <a:gd name="connsiteX59" fmla="*/ 697706 w 904875"/>
                <a:gd name="connsiteY59" fmla="*/ 726282 h 1766888"/>
                <a:gd name="connsiteX60" fmla="*/ 733425 w 904875"/>
                <a:gd name="connsiteY60" fmla="*/ 633413 h 176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904875" h="1766888">
                  <a:moveTo>
                    <a:pt x="733425" y="633413"/>
                  </a:moveTo>
                  <a:lnTo>
                    <a:pt x="778669" y="516732"/>
                  </a:lnTo>
                  <a:lnTo>
                    <a:pt x="816769" y="421482"/>
                  </a:lnTo>
                  <a:lnTo>
                    <a:pt x="826294" y="404813"/>
                  </a:lnTo>
                  <a:lnTo>
                    <a:pt x="852488" y="383382"/>
                  </a:lnTo>
                  <a:lnTo>
                    <a:pt x="881063" y="350044"/>
                  </a:lnTo>
                  <a:lnTo>
                    <a:pt x="897731" y="323850"/>
                  </a:lnTo>
                  <a:lnTo>
                    <a:pt x="904875" y="292894"/>
                  </a:lnTo>
                  <a:lnTo>
                    <a:pt x="904875" y="276225"/>
                  </a:lnTo>
                  <a:lnTo>
                    <a:pt x="888206" y="242888"/>
                  </a:lnTo>
                  <a:lnTo>
                    <a:pt x="862013" y="202407"/>
                  </a:lnTo>
                  <a:lnTo>
                    <a:pt x="826294" y="159544"/>
                  </a:lnTo>
                  <a:lnTo>
                    <a:pt x="785813" y="126207"/>
                  </a:lnTo>
                  <a:lnTo>
                    <a:pt x="733425" y="88107"/>
                  </a:lnTo>
                  <a:lnTo>
                    <a:pt x="683419" y="59532"/>
                  </a:lnTo>
                  <a:lnTo>
                    <a:pt x="626269" y="26194"/>
                  </a:lnTo>
                  <a:lnTo>
                    <a:pt x="590550" y="9525"/>
                  </a:lnTo>
                  <a:lnTo>
                    <a:pt x="550069" y="0"/>
                  </a:lnTo>
                  <a:lnTo>
                    <a:pt x="511969" y="0"/>
                  </a:lnTo>
                  <a:lnTo>
                    <a:pt x="483394" y="4763"/>
                  </a:lnTo>
                  <a:lnTo>
                    <a:pt x="466725" y="11907"/>
                  </a:lnTo>
                  <a:lnTo>
                    <a:pt x="464344" y="21432"/>
                  </a:lnTo>
                  <a:lnTo>
                    <a:pt x="471488" y="35719"/>
                  </a:lnTo>
                  <a:lnTo>
                    <a:pt x="488156" y="57150"/>
                  </a:lnTo>
                  <a:lnTo>
                    <a:pt x="523875" y="85725"/>
                  </a:lnTo>
                  <a:lnTo>
                    <a:pt x="542925" y="102394"/>
                  </a:lnTo>
                  <a:lnTo>
                    <a:pt x="554831" y="119063"/>
                  </a:lnTo>
                  <a:lnTo>
                    <a:pt x="566738" y="142875"/>
                  </a:lnTo>
                  <a:lnTo>
                    <a:pt x="576263" y="166688"/>
                  </a:lnTo>
                  <a:lnTo>
                    <a:pt x="581025" y="195263"/>
                  </a:lnTo>
                  <a:lnTo>
                    <a:pt x="578644" y="238125"/>
                  </a:lnTo>
                  <a:lnTo>
                    <a:pt x="573881" y="283369"/>
                  </a:lnTo>
                  <a:lnTo>
                    <a:pt x="552450" y="381000"/>
                  </a:lnTo>
                  <a:lnTo>
                    <a:pt x="514350" y="526257"/>
                  </a:lnTo>
                  <a:lnTo>
                    <a:pt x="450056" y="719138"/>
                  </a:lnTo>
                  <a:lnTo>
                    <a:pt x="402431" y="869157"/>
                  </a:lnTo>
                  <a:lnTo>
                    <a:pt x="354806" y="1023938"/>
                  </a:lnTo>
                  <a:lnTo>
                    <a:pt x="323850" y="1128713"/>
                  </a:lnTo>
                  <a:lnTo>
                    <a:pt x="200025" y="1385888"/>
                  </a:lnTo>
                  <a:lnTo>
                    <a:pt x="147638" y="1476375"/>
                  </a:lnTo>
                  <a:lnTo>
                    <a:pt x="109538" y="1531144"/>
                  </a:lnTo>
                  <a:lnTo>
                    <a:pt x="69056" y="1581150"/>
                  </a:lnTo>
                  <a:lnTo>
                    <a:pt x="45244" y="1607344"/>
                  </a:lnTo>
                  <a:lnTo>
                    <a:pt x="19050" y="1631157"/>
                  </a:lnTo>
                  <a:lnTo>
                    <a:pt x="7144" y="1664494"/>
                  </a:lnTo>
                  <a:lnTo>
                    <a:pt x="0" y="1704975"/>
                  </a:lnTo>
                  <a:lnTo>
                    <a:pt x="2381" y="1738313"/>
                  </a:lnTo>
                  <a:lnTo>
                    <a:pt x="9525" y="1754982"/>
                  </a:lnTo>
                  <a:lnTo>
                    <a:pt x="19050" y="1762125"/>
                  </a:lnTo>
                  <a:lnTo>
                    <a:pt x="35719" y="1766888"/>
                  </a:lnTo>
                  <a:lnTo>
                    <a:pt x="73819" y="1764507"/>
                  </a:lnTo>
                  <a:lnTo>
                    <a:pt x="116681" y="1750219"/>
                  </a:lnTo>
                  <a:lnTo>
                    <a:pt x="211931" y="1671638"/>
                  </a:lnTo>
                  <a:lnTo>
                    <a:pt x="283369" y="1583532"/>
                  </a:lnTo>
                  <a:lnTo>
                    <a:pt x="347663" y="1493044"/>
                  </a:lnTo>
                  <a:lnTo>
                    <a:pt x="404813" y="1397794"/>
                  </a:lnTo>
                  <a:lnTo>
                    <a:pt x="445294" y="1323975"/>
                  </a:lnTo>
                  <a:lnTo>
                    <a:pt x="483394" y="1245394"/>
                  </a:lnTo>
                  <a:lnTo>
                    <a:pt x="604838" y="966788"/>
                  </a:lnTo>
                  <a:lnTo>
                    <a:pt x="697706" y="726282"/>
                  </a:lnTo>
                  <a:lnTo>
                    <a:pt x="733425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1">
              <a:extLst>
                <a:ext uri="{FF2B5EF4-FFF2-40B4-BE49-F238E27FC236}">
                  <a16:creationId xmlns:a16="http://schemas.microsoft.com/office/drawing/2014/main" id="{4D0F8215-1A4E-42FC-8066-F76045D59FEE}"/>
                </a:ext>
              </a:extLst>
            </p:cNvPr>
            <p:cNvSpPr/>
            <p:nvPr/>
          </p:nvSpPr>
          <p:spPr>
            <a:xfrm>
              <a:off x="5005388" y="1781175"/>
              <a:ext cx="1793875" cy="420688"/>
            </a:xfrm>
            <a:custGeom>
              <a:avLst/>
              <a:gdLst>
                <a:gd name="connsiteX0" fmla="*/ 879327 w 1793727"/>
                <a:gd name="connsiteY0" fmla="*/ 288099 h 420875"/>
                <a:gd name="connsiteX1" fmla="*/ 1009597 w 1793727"/>
                <a:gd name="connsiteY1" fmla="*/ 265552 h 420875"/>
                <a:gd name="connsiteX2" fmla="*/ 1147384 w 1793727"/>
                <a:gd name="connsiteY2" fmla="*/ 245510 h 420875"/>
                <a:gd name="connsiteX3" fmla="*/ 1275149 w 1793727"/>
                <a:gd name="connsiteY3" fmla="*/ 230479 h 420875"/>
                <a:gd name="connsiteX4" fmla="*/ 1332769 w 1793727"/>
                <a:gd name="connsiteY4" fmla="*/ 225469 h 420875"/>
                <a:gd name="connsiteX5" fmla="*/ 1357821 w 1793727"/>
                <a:gd name="connsiteY5" fmla="*/ 225469 h 420875"/>
                <a:gd name="connsiteX6" fmla="*/ 1385378 w 1793727"/>
                <a:gd name="connsiteY6" fmla="*/ 230479 h 420875"/>
                <a:gd name="connsiteX7" fmla="*/ 1402915 w 1793727"/>
                <a:gd name="connsiteY7" fmla="*/ 237995 h 420875"/>
                <a:gd name="connsiteX8" fmla="*/ 1698529 w 1793727"/>
                <a:gd name="connsiteY8" fmla="*/ 380791 h 420875"/>
                <a:gd name="connsiteX9" fmla="*/ 1743623 w 1793727"/>
                <a:gd name="connsiteY9" fmla="*/ 363255 h 420875"/>
                <a:gd name="connsiteX10" fmla="*/ 1768675 w 1793727"/>
                <a:gd name="connsiteY10" fmla="*/ 348224 h 420875"/>
                <a:gd name="connsiteX11" fmla="*/ 1786211 w 1793727"/>
                <a:gd name="connsiteY11" fmla="*/ 328182 h 420875"/>
                <a:gd name="connsiteX12" fmla="*/ 1791221 w 1793727"/>
                <a:gd name="connsiteY12" fmla="*/ 318161 h 420875"/>
                <a:gd name="connsiteX13" fmla="*/ 1793727 w 1793727"/>
                <a:gd name="connsiteY13" fmla="*/ 295614 h 420875"/>
                <a:gd name="connsiteX14" fmla="*/ 1786211 w 1793727"/>
                <a:gd name="connsiteY14" fmla="*/ 273067 h 420875"/>
                <a:gd name="connsiteX15" fmla="*/ 1766169 w 1793727"/>
                <a:gd name="connsiteY15" fmla="*/ 240500 h 420875"/>
                <a:gd name="connsiteX16" fmla="*/ 1738612 w 1793727"/>
                <a:gd name="connsiteY16" fmla="*/ 212943 h 420875"/>
                <a:gd name="connsiteX17" fmla="*/ 1673477 w 1793727"/>
                <a:gd name="connsiteY17" fmla="*/ 137786 h 420875"/>
                <a:gd name="connsiteX18" fmla="*/ 1610847 w 1793727"/>
                <a:gd name="connsiteY18" fmla="*/ 77661 h 420875"/>
                <a:gd name="connsiteX19" fmla="*/ 1540701 w 1793727"/>
                <a:gd name="connsiteY19" fmla="*/ 22547 h 420875"/>
                <a:gd name="connsiteX20" fmla="*/ 1505628 w 1793727"/>
                <a:gd name="connsiteY20" fmla="*/ 0 h 420875"/>
                <a:gd name="connsiteX21" fmla="*/ 1483081 w 1793727"/>
                <a:gd name="connsiteY21" fmla="*/ 10021 h 420875"/>
                <a:gd name="connsiteX22" fmla="*/ 1420451 w 1793727"/>
                <a:gd name="connsiteY22" fmla="*/ 35073 h 420875"/>
                <a:gd name="connsiteX23" fmla="*/ 1337779 w 1793727"/>
                <a:gd name="connsiteY23" fmla="*/ 60125 h 420875"/>
                <a:gd name="connsiteX24" fmla="*/ 1247592 w 1793727"/>
                <a:gd name="connsiteY24" fmla="*/ 70146 h 420875"/>
                <a:gd name="connsiteX25" fmla="*/ 1099785 w 1793727"/>
                <a:gd name="connsiteY25" fmla="*/ 87682 h 420875"/>
                <a:gd name="connsiteX26" fmla="*/ 921915 w 1793727"/>
                <a:gd name="connsiteY26" fmla="*/ 112734 h 420875"/>
                <a:gd name="connsiteX27" fmla="*/ 751561 w 1793727"/>
                <a:gd name="connsiteY27" fmla="*/ 140292 h 420875"/>
                <a:gd name="connsiteX28" fmla="*/ 633817 w 1793727"/>
                <a:gd name="connsiteY28" fmla="*/ 162838 h 420875"/>
                <a:gd name="connsiteX29" fmla="*/ 511061 w 1793727"/>
                <a:gd name="connsiteY29" fmla="*/ 185385 h 420875"/>
                <a:gd name="connsiteX30" fmla="*/ 433400 w 1793727"/>
                <a:gd name="connsiteY30" fmla="*/ 197911 h 420875"/>
                <a:gd name="connsiteX31" fmla="*/ 360749 w 1793727"/>
                <a:gd name="connsiteY31" fmla="*/ 205427 h 420875"/>
                <a:gd name="connsiteX32" fmla="*/ 295614 w 1793727"/>
                <a:gd name="connsiteY32" fmla="*/ 205427 h 420875"/>
                <a:gd name="connsiteX33" fmla="*/ 255531 w 1793727"/>
                <a:gd name="connsiteY33" fmla="*/ 202922 h 420875"/>
                <a:gd name="connsiteX34" fmla="*/ 207932 w 1793727"/>
                <a:gd name="connsiteY34" fmla="*/ 192901 h 420875"/>
                <a:gd name="connsiteX35" fmla="*/ 167848 w 1793727"/>
                <a:gd name="connsiteY35" fmla="*/ 175364 h 420875"/>
                <a:gd name="connsiteX36" fmla="*/ 127765 w 1793727"/>
                <a:gd name="connsiteY36" fmla="*/ 152818 h 420875"/>
                <a:gd name="connsiteX37" fmla="*/ 87682 w 1793727"/>
                <a:gd name="connsiteY37" fmla="*/ 120250 h 420875"/>
                <a:gd name="connsiteX38" fmla="*/ 55114 w 1793727"/>
                <a:gd name="connsiteY38" fmla="*/ 90187 h 420875"/>
                <a:gd name="connsiteX39" fmla="*/ 27557 w 1793727"/>
                <a:gd name="connsiteY39" fmla="*/ 77661 h 420875"/>
                <a:gd name="connsiteX40" fmla="*/ 10020 w 1793727"/>
                <a:gd name="connsiteY40" fmla="*/ 77661 h 420875"/>
                <a:gd name="connsiteX41" fmla="*/ 0 w 1793727"/>
                <a:gd name="connsiteY41" fmla="*/ 85177 h 420875"/>
                <a:gd name="connsiteX42" fmla="*/ 0 w 1793727"/>
                <a:gd name="connsiteY42" fmla="*/ 110229 h 420875"/>
                <a:gd name="connsiteX43" fmla="*/ 17536 w 1793727"/>
                <a:gd name="connsiteY43" fmla="*/ 152818 h 420875"/>
                <a:gd name="connsiteX44" fmla="*/ 57619 w 1793727"/>
                <a:gd name="connsiteY44" fmla="*/ 217953 h 420875"/>
                <a:gd name="connsiteX45" fmla="*/ 95197 w 1793727"/>
                <a:gd name="connsiteY45" fmla="*/ 270562 h 420875"/>
                <a:gd name="connsiteX46" fmla="*/ 145301 w 1793727"/>
                <a:gd name="connsiteY46" fmla="*/ 323172 h 420875"/>
                <a:gd name="connsiteX47" fmla="*/ 187890 w 1793727"/>
                <a:gd name="connsiteY47" fmla="*/ 358244 h 420875"/>
                <a:gd name="connsiteX48" fmla="*/ 225468 w 1793727"/>
                <a:gd name="connsiteY48" fmla="*/ 383297 h 420875"/>
                <a:gd name="connsiteX49" fmla="*/ 260541 w 1793727"/>
                <a:gd name="connsiteY49" fmla="*/ 400833 h 420875"/>
                <a:gd name="connsiteX50" fmla="*/ 295614 w 1793727"/>
                <a:gd name="connsiteY50" fmla="*/ 415864 h 420875"/>
                <a:gd name="connsiteX51" fmla="*/ 320666 w 1793727"/>
                <a:gd name="connsiteY51" fmla="*/ 420875 h 420875"/>
                <a:gd name="connsiteX52" fmla="*/ 385801 w 1793727"/>
                <a:gd name="connsiteY52" fmla="*/ 398328 h 420875"/>
                <a:gd name="connsiteX53" fmla="*/ 538619 w 1793727"/>
                <a:gd name="connsiteY53" fmla="*/ 358244 h 420875"/>
                <a:gd name="connsiteX54" fmla="*/ 628806 w 1793727"/>
                <a:gd name="connsiteY54" fmla="*/ 335698 h 420875"/>
                <a:gd name="connsiteX55" fmla="*/ 774108 w 1793727"/>
                <a:gd name="connsiteY55" fmla="*/ 305635 h 420875"/>
                <a:gd name="connsiteX56" fmla="*/ 879327 w 1793727"/>
                <a:gd name="connsiteY56" fmla="*/ 288099 h 42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3727" h="420875">
                  <a:moveTo>
                    <a:pt x="879327" y="288099"/>
                  </a:moveTo>
                  <a:lnTo>
                    <a:pt x="1009597" y="265552"/>
                  </a:lnTo>
                  <a:lnTo>
                    <a:pt x="1147384" y="245510"/>
                  </a:lnTo>
                  <a:lnTo>
                    <a:pt x="1275149" y="230479"/>
                  </a:lnTo>
                  <a:lnTo>
                    <a:pt x="1332769" y="225469"/>
                  </a:lnTo>
                  <a:lnTo>
                    <a:pt x="1357821" y="225469"/>
                  </a:lnTo>
                  <a:lnTo>
                    <a:pt x="1385378" y="230479"/>
                  </a:lnTo>
                  <a:lnTo>
                    <a:pt x="1402915" y="237995"/>
                  </a:lnTo>
                  <a:lnTo>
                    <a:pt x="1698529" y="380791"/>
                  </a:lnTo>
                  <a:lnTo>
                    <a:pt x="1743623" y="363255"/>
                  </a:lnTo>
                  <a:lnTo>
                    <a:pt x="1768675" y="348224"/>
                  </a:lnTo>
                  <a:lnTo>
                    <a:pt x="1786211" y="328182"/>
                  </a:lnTo>
                  <a:lnTo>
                    <a:pt x="1791221" y="318161"/>
                  </a:lnTo>
                  <a:lnTo>
                    <a:pt x="1793727" y="295614"/>
                  </a:lnTo>
                  <a:lnTo>
                    <a:pt x="1786211" y="273067"/>
                  </a:lnTo>
                  <a:lnTo>
                    <a:pt x="1766169" y="240500"/>
                  </a:lnTo>
                  <a:lnTo>
                    <a:pt x="1738612" y="212943"/>
                  </a:lnTo>
                  <a:lnTo>
                    <a:pt x="1673477" y="137786"/>
                  </a:lnTo>
                  <a:lnTo>
                    <a:pt x="1610847" y="77661"/>
                  </a:lnTo>
                  <a:lnTo>
                    <a:pt x="1540701" y="22547"/>
                  </a:lnTo>
                  <a:lnTo>
                    <a:pt x="1505628" y="0"/>
                  </a:lnTo>
                  <a:lnTo>
                    <a:pt x="1483081" y="10021"/>
                  </a:lnTo>
                  <a:lnTo>
                    <a:pt x="1420451" y="35073"/>
                  </a:lnTo>
                  <a:lnTo>
                    <a:pt x="1337779" y="60125"/>
                  </a:lnTo>
                  <a:lnTo>
                    <a:pt x="1247592" y="70146"/>
                  </a:lnTo>
                  <a:lnTo>
                    <a:pt x="1099785" y="87682"/>
                  </a:lnTo>
                  <a:lnTo>
                    <a:pt x="921915" y="112734"/>
                  </a:lnTo>
                  <a:lnTo>
                    <a:pt x="751561" y="140292"/>
                  </a:lnTo>
                  <a:lnTo>
                    <a:pt x="633817" y="162838"/>
                  </a:lnTo>
                  <a:lnTo>
                    <a:pt x="511061" y="185385"/>
                  </a:lnTo>
                  <a:lnTo>
                    <a:pt x="433400" y="197911"/>
                  </a:lnTo>
                  <a:lnTo>
                    <a:pt x="360749" y="205427"/>
                  </a:lnTo>
                  <a:lnTo>
                    <a:pt x="295614" y="205427"/>
                  </a:lnTo>
                  <a:lnTo>
                    <a:pt x="255531" y="202922"/>
                  </a:lnTo>
                  <a:lnTo>
                    <a:pt x="207932" y="192901"/>
                  </a:lnTo>
                  <a:lnTo>
                    <a:pt x="167848" y="175364"/>
                  </a:lnTo>
                  <a:lnTo>
                    <a:pt x="127765" y="152818"/>
                  </a:lnTo>
                  <a:lnTo>
                    <a:pt x="87682" y="120250"/>
                  </a:lnTo>
                  <a:lnTo>
                    <a:pt x="55114" y="90187"/>
                  </a:lnTo>
                  <a:lnTo>
                    <a:pt x="27557" y="77661"/>
                  </a:lnTo>
                  <a:lnTo>
                    <a:pt x="10020" y="77661"/>
                  </a:lnTo>
                  <a:lnTo>
                    <a:pt x="0" y="85177"/>
                  </a:lnTo>
                  <a:lnTo>
                    <a:pt x="0" y="110229"/>
                  </a:lnTo>
                  <a:lnTo>
                    <a:pt x="17536" y="152818"/>
                  </a:lnTo>
                  <a:lnTo>
                    <a:pt x="57619" y="217953"/>
                  </a:lnTo>
                  <a:lnTo>
                    <a:pt x="95197" y="270562"/>
                  </a:lnTo>
                  <a:lnTo>
                    <a:pt x="145301" y="323172"/>
                  </a:lnTo>
                  <a:lnTo>
                    <a:pt x="187890" y="358244"/>
                  </a:lnTo>
                  <a:lnTo>
                    <a:pt x="225468" y="383297"/>
                  </a:lnTo>
                  <a:lnTo>
                    <a:pt x="260541" y="400833"/>
                  </a:lnTo>
                  <a:lnTo>
                    <a:pt x="295614" y="415864"/>
                  </a:lnTo>
                  <a:lnTo>
                    <a:pt x="320666" y="420875"/>
                  </a:lnTo>
                  <a:lnTo>
                    <a:pt x="385801" y="398328"/>
                  </a:lnTo>
                  <a:lnTo>
                    <a:pt x="538619" y="358244"/>
                  </a:lnTo>
                  <a:lnTo>
                    <a:pt x="628806" y="335698"/>
                  </a:lnTo>
                  <a:lnTo>
                    <a:pt x="774108" y="305635"/>
                  </a:lnTo>
                  <a:lnTo>
                    <a:pt x="879327" y="2880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9">
              <a:extLst>
                <a:ext uri="{FF2B5EF4-FFF2-40B4-BE49-F238E27FC236}">
                  <a16:creationId xmlns:a16="http://schemas.microsoft.com/office/drawing/2014/main" id="{A3C4B672-264F-440C-A19E-37F296B88827}"/>
                </a:ext>
              </a:extLst>
            </p:cNvPr>
            <p:cNvSpPr/>
            <p:nvPr/>
          </p:nvSpPr>
          <p:spPr>
            <a:xfrm>
              <a:off x="3233738" y="3074988"/>
              <a:ext cx="1181100" cy="704850"/>
            </a:xfrm>
            <a:custGeom>
              <a:avLst/>
              <a:gdLst>
                <a:gd name="connsiteX0" fmla="*/ 500062 w 1181100"/>
                <a:gd name="connsiteY0" fmla="*/ 121444 h 704850"/>
                <a:gd name="connsiteX1" fmla="*/ 419100 w 1181100"/>
                <a:gd name="connsiteY1" fmla="*/ 95250 h 704850"/>
                <a:gd name="connsiteX2" fmla="*/ 326231 w 1181100"/>
                <a:gd name="connsiteY2" fmla="*/ 69056 h 704850"/>
                <a:gd name="connsiteX3" fmla="*/ 233362 w 1181100"/>
                <a:gd name="connsiteY3" fmla="*/ 47625 h 704850"/>
                <a:gd name="connsiteX4" fmla="*/ 38100 w 1181100"/>
                <a:gd name="connsiteY4" fmla="*/ 0 h 704850"/>
                <a:gd name="connsiteX5" fmla="*/ 4762 w 1181100"/>
                <a:gd name="connsiteY5" fmla="*/ 47625 h 704850"/>
                <a:gd name="connsiteX6" fmla="*/ 0 w 1181100"/>
                <a:gd name="connsiteY6" fmla="*/ 111919 h 704850"/>
                <a:gd name="connsiteX7" fmla="*/ 16668 w 1181100"/>
                <a:gd name="connsiteY7" fmla="*/ 142875 h 704850"/>
                <a:gd name="connsiteX8" fmla="*/ 50006 w 1181100"/>
                <a:gd name="connsiteY8" fmla="*/ 147637 h 704850"/>
                <a:gd name="connsiteX9" fmla="*/ 109537 w 1181100"/>
                <a:gd name="connsiteY9" fmla="*/ 133350 h 704850"/>
                <a:gd name="connsiteX10" fmla="*/ 147637 w 1181100"/>
                <a:gd name="connsiteY10" fmla="*/ 138112 h 704850"/>
                <a:gd name="connsiteX11" fmla="*/ 238125 w 1181100"/>
                <a:gd name="connsiteY11" fmla="*/ 157162 h 704850"/>
                <a:gd name="connsiteX12" fmla="*/ 321468 w 1181100"/>
                <a:gd name="connsiteY12" fmla="*/ 180975 h 704850"/>
                <a:gd name="connsiteX13" fmla="*/ 376237 w 1181100"/>
                <a:gd name="connsiteY13" fmla="*/ 202406 h 704850"/>
                <a:gd name="connsiteX14" fmla="*/ 400050 w 1181100"/>
                <a:gd name="connsiteY14" fmla="*/ 221456 h 704850"/>
                <a:gd name="connsiteX15" fmla="*/ 445293 w 1181100"/>
                <a:gd name="connsiteY15" fmla="*/ 252412 h 704850"/>
                <a:gd name="connsiteX16" fmla="*/ 500062 w 1181100"/>
                <a:gd name="connsiteY16" fmla="*/ 283369 h 704850"/>
                <a:gd name="connsiteX17" fmla="*/ 571500 w 1181100"/>
                <a:gd name="connsiteY17" fmla="*/ 319087 h 704850"/>
                <a:gd name="connsiteX18" fmla="*/ 773906 w 1181100"/>
                <a:gd name="connsiteY18" fmla="*/ 454819 h 704850"/>
                <a:gd name="connsiteX19" fmla="*/ 838200 w 1181100"/>
                <a:gd name="connsiteY19" fmla="*/ 504825 h 704850"/>
                <a:gd name="connsiteX20" fmla="*/ 869156 w 1181100"/>
                <a:gd name="connsiteY20" fmla="*/ 538162 h 704850"/>
                <a:gd name="connsiteX21" fmla="*/ 907256 w 1181100"/>
                <a:gd name="connsiteY21" fmla="*/ 585787 h 704850"/>
                <a:gd name="connsiteX22" fmla="*/ 933450 w 1181100"/>
                <a:gd name="connsiteY22" fmla="*/ 621506 h 704850"/>
                <a:gd name="connsiteX23" fmla="*/ 964406 w 1181100"/>
                <a:gd name="connsiteY23" fmla="*/ 661987 h 704850"/>
                <a:gd name="connsiteX24" fmla="*/ 985837 w 1181100"/>
                <a:gd name="connsiteY24" fmla="*/ 681037 h 704850"/>
                <a:gd name="connsiteX25" fmla="*/ 1016793 w 1181100"/>
                <a:gd name="connsiteY25" fmla="*/ 697706 h 704850"/>
                <a:gd name="connsiteX26" fmla="*/ 1042987 w 1181100"/>
                <a:gd name="connsiteY26" fmla="*/ 704850 h 704850"/>
                <a:gd name="connsiteX27" fmla="*/ 1076325 w 1181100"/>
                <a:gd name="connsiteY27" fmla="*/ 704850 h 704850"/>
                <a:gd name="connsiteX28" fmla="*/ 1128712 w 1181100"/>
                <a:gd name="connsiteY28" fmla="*/ 692944 h 704850"/>
                <a:gd name="connsiteX29" fmla="*/ 1159668 w 1181100"/>
                <a:gd name="connsiteY29" fmla="*/ 676275 h 704850"/>
                <a:gd name="connsiteX30" fmla="*/ 1173956 w 1181100"/>
                <a:gd name="connsiteY30" fmla="*/ 661987 h 704850"/>
                <a:gd name="connsiteX31" fmla="*/ 1181100 w 1181100"/>
                <a:gd name="connsiteY31" fmla="*/ 642937 h 704850"/>
                <a:gd name="connsiteX32" fmla="*/ 1181100 w 1181100"/>
                <a:gd name="connsiteY32" fmla="*/ 611981 h 704850"/>
                <a:gd name="connsiteX33" fmla="*/ 1173956 w 1181100"/>
                <a:gd name="connsiteY33" fmla="*/ 569119 h 704850"/>
                <a:gd name="connsiteX34" fmla="*/ 1162050 w 1181100"/>
                <a:gd name="connsiteY34" fmla="*/ 535781 h 704850"/>
                <a:gd name="connsiteX35" fmla="*/ 1152525 w 1181100"/>
                <a:gd name="connsiteY35" fmla="*/ 509587 h 704850"/>
                <a:gd name="connsiteX36" fmla="*/ 1123950 w 1181100"/>
                <a:gd name="connsiteY36" fmla="*/ 461962 h 704850"/>
                <a:gd name="connsiteX37" fmla="*/ 1078706 w 1181100"/>
                <a:gd name="connsiteY37" fmla="*/ 402431 h 704850"/>
                <a:gd name="connsiteX38" fmla="*/ 1047750 w 1181100"/>
                <a:gd name="connsiteY38" fmla="*/ 366712 h 704850"/>
                <a:gd name="connsiteX39" fmla="*/ 1014412 w 1181100"/>
                <a:gd name="connsiteY39" fmla="*/ 333375 h 704850"/>
                <a:gd name="connsiteX40" fmla="*/ 983456 w 1181100"/>
                <a:gd name="connsiteY40" fmla="*/ 304800 h 704850"/>
                <a:gd name="connsiteX41" fmla="*/ 945356 w 1181100"/>
                <a:gd name="connsiteY41" fmla="*/ 276225 h 704850"/>
                <a:gd name="connsiteX42" fmla="*/ 912018 w 1181100"/>
                <a:gd name="connsiteY42" fmla="*/ 257175 h 704850"/>
                <a:gd name="connsiteX43" fmla="*/ 707231 w 1181100"/>
                <a:gd name="connsiteY43" fmla="*/ 190500 h 704850"/>
                <a:gd name="connsiteX44" fmla="*/ 500062 w 1181100"/>
                <a:gd name="connsiteY44" fmla="*/ 12144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1100" h="704850">
                  <a:moveTo>
                    <a:pt x="500062" y="121444"/>
                  </a:moveTo>
                  <a:lnTo>
                    <a:pt x="419100" y="95250"/>
                  </a:lnTo>
                  <a:lnTo>
                    <a:pt x="326231" y="69056"/>
                  </a:lnTo>
                  <a:lnTo>
                    <a:pt x="233362" y="47625"/>
                  </a:lnTo>
                  <a:lnTo>
                    <a:pt x="38100" y="0"/>
                  </a:lnTo>
                  <a:lnTo>
                    <a:pt x="4762" y="47625"/>
                  </a:lnTo>
                  <a:lnTo>
                    <a:pt x="0" y="111919"/>
                  </a:lnTo>
                  <a:lnTo>
                    <a:pt x="16668" y="142875"/>
                  </a:lnTo>
                  <a:lnTo>
                    <a:pt x="50006" y="147637"/>
                  </a:lnTo>
                  <a:lnTo>
                    <a:pt x="109537" y="133350"/>
                  </a:lnTo>
                  <a:lnTo>
                    <a:pt x="147637" y="138112"/>
                  </a:lnTo>
                  <a:lnTo>
                    <a:pt x="238125" y="157162"/>
                  </a:lnTo>
                  <a:lnTo>
                    <a:pt x="321468" y="180975"/>
                  </a:lnTo>
                  <a:lnTo>
                    <a:pt x="376237" y="202406"/>
                  </a:lnTo>
                  <a:lnTo>
                    <a:pt x="400050" y="221456"/>
                  </a:lnTo>
                  <a:lnTo>
                    <a:pt x="445293" y="252412"/>
                  </a:lnTo>
                  <a:lnTo>
                    <a:pt x="500062" y="283369"/>
                  </a:lnTo>
                  <a:lnTo>
                    <a:pt x="571500" y="319087"/>
                  </a:lnTo>
                  <a:lnTo>
                    <a:pt x="773906" y="454819"/>
                  </a:lnTo>
                  <a:lnTo>
                    <a:pt x="838200" y="504825"/>
                  </a:lnTo>
                  <a:lnTo>
                    <a:pt x="869156" y="538162"/>
                  </a:lnTo>
                  <a:lnTo>
                    <a:pt x="907256" y="585787"/>
                  </a:lnTo>
                  <a:lnTo>
                    <a:pt x="933450" y="621506"/>
                  </a:lnTo>
                  <a:lnTo>
                    <a:pt x="964406" y="661987"/>
                  </a:lnTo>
                  <a:lnTo>
                    <a:pt x="985837" y="681037"/>
                  </a:lnTo>
                  <a:lnTo>
                    <a:pt x="1016793" y="697706"/>
                  </a:lnTo>
                  <a:lnTo>
                    <a:pt x="1042987" y="704850"/>
                  </a:lnTo>
                  <a:lnTo>
                    <a:pt x="1076325" y="704850"/>
                  </a:lnTo>
                  <a:lnTo>
                    <a:pt x="1128712" y="692944"/>
                  </a:lnTo>
                  <a:lnTo>
                    <a:pt x="1159668" y="676275"/>
                  </a:lnTo>
                  <a:lnTo>
                    <a:pt x="1173956" y="661987"/>
                  </a:lnTo>
                  <a:lnTo>
                    <a:pt x="1181100" y="642937"/>
                  </a:lnTo>
                  <a:lnTo>
                    <a:pt x="1181100" y="611981"/>
                  </a:lnTo>
                  <a:lnTo>
                    <a:pt x="1173956" y="569119"/>
                  </a:lnTo>
                  <a:lnTo>
                    <a:pt x="1162050" y="535781"/>
                  </a:lnTo>
                  <a:lnTo>
                    <a:pt x="1152525" y="509587"/>
                  </a:lnTo>
                  <a:lnTo>
                    <a:pt x="1123950" y="461962"/>
                  </a:lnTo>
                  <a:lnTo>
                    <a:pt x="1078706" y="402431"/>
                  </a:lnTo>
                  <a:lnTo>
                    <a:pt x="1047750" y="366712"/>
                  </a:lnTo>
                  <a:lnTo>
                    <a:pt x="1014412" y="333375"/>
                  </a:lnTo>
                  <a:lnTo>
                    <a:pt x="983456" y="304800"/>
                  </a:lnTo>
                  <a:lnTo>
                    <a:pt x="945356" y="276225"/>
                  </a:lnTo>
                  <a:lnTo>
                    <a:pt x="912018" y="257175"/>
                  </a:lnTo>
                  <a:lnTo>
                    <a:pt x="707231" y="190500"/>
                  </a:lnTo>
                  <a:lnTo>
                    <a:pt x="500062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0">
              <a:extLst>
                <a:ext uri="{FF2B5EF4-FFF2-40B4-BE49-F238E27FC236}">
                  <a16:creationId xmlns:a16="http://schemas.microsoft.com/office/drawing/2014/main" id="{F531BDC0-800D-4F73-A424-AE4753284DBB}"/>
                </a:ext>
              </a:extLst>
            </p:cNvPr>
            <p:cNvSpPr/>
            <p:nvPr/>
          </p:nvSpPr>
          <p:spPr>
            <a:xfrm>
              <a:off x="2947988" y="2051050"/>
              <a:ext cx="1728787" cy="1931988"/>
            </a:xfrm>
            <a:custGeom>
              <a:avLst/>
              <a:gdLst>
                <a:gd name="connsiteX0" fmla="*/ 1665961 w 1728592"/>
                <a:gd name="connsiteY0" fmla="*/ 493526 h 1931514"/>
                <a:gd name="connsiteX1" fmla="*/ 1696024 w 1728592"/>
                <a:gd name="connsiteY1" fmla="*/ 405844 h 1931514"/>
                <a:gd name="connsiteX2" fmla="*/ 1716066 w 1728592"/>
                <a:gd name="connsiteY2" fmla="*/ 333193 h 1931514"/>
                <a:gd name="connsiteX3" fmla="*/ 1728592 w 1728592"/>
                <a:gd name="connsiteY3" fmla="*/ 273068 h 1931514"/>
                <a:gd name="connsiteX4" fmla="*/ 1713560 w 1728592"/>
                <a:gd name="connsiteY4" fmla="*/ 197912 h 1931514"/>
                <a:gd name="connsiteX5" fmla="*/ 1670972 w 1728592"/>
                <a:gd name="connsiteY5" fmla="*/ 157828 h 1931514"/>
                <a:gd name="connsiteX6" fmla="*/ 1620868 w 1728592"/>
                <a:gd name="connsiteY6" fmla="*/ 112735 h 1931514"/>
                <a:gd name="connsiteX7" fmla="*/ 1578279 w 1728592"/>
                <a:gd name="connsiteY7" fmla="*/ 82672 h 1931514"/>
                <a:gd name="connsiteX8" fmla="*/ 1545712 w 1728592"/>
                <a:gd name="connsiteY8" fmla="*/ 62630 h 1931514"/>
                <a:gd name="connsiteX9" fmla="*/ 1500618 w 1728592"/>
                <a:gd name="connsiteY9" fmla="*/ 45094 h 1931514"/>
                <a:gd name="connsiteX10" fmla="*/ 1442998 w 1728592"/>
                <a:gd name="connsiteY10" fmla="*/ 25052 h 1931514"/>
                <a:gd name="connsiteX11" fmla="*/ 1395399 w 1728592"/>
                <a:gd name="connsiteY11" fmla="*/ 15032 h 1931514"/>
                <a:gd name="connsiteX12" fmla="*/ 1372852 w 1728592"/>
                <a:gd name="connsiteY12" fmla="*/ 7516 h 1931514"/>
                <a:gd name="connsiteX13" fmla="*/ 1335274 w 1728592"/>
                <a:gd name="connsiteY13" fmla="*/ 0 h 1931514"/>
                <a:gd name="connsiteX14" fmla="*/ 1320243 w 1728592"/>
                <a:gd name="connsiteY14" fmla="*/ 7516 h 1931514"/>
                <a:gd name="connsiteX15" fmla="*/ 1315233 w 1728592"/>
                <a:gd name="connsiteY15" fmla="*/ 22547 h 1931514"/>
                <a:gd name="connsiteX16" fmla="*/ 1320243 w 1728592"/>
                <a:gd name="connsiteY16" fmla="*/ 50104 h 1931514"/>
                <a:gd name="connsiteX17" fmla="*/ 1332769 w 1728592"/>
                <a:gd name="connsiteY17" fmla="*/ 65136 h 1931514"/>
                <a:gd name="connsiteX18" fmla="*/ 1345295 w 1728592"/>
                <a:gd name="connsiteY18" fmla="*/ 72651 h 1931514"/>
                <a:gd name="connsiteX19" fmla="*/ 1370347 w 1728592"/>
                <a:gd name="connsiteY19" fmla="*/ 92693 h 1931514"/>
                <a:gd name="connsiteX20" fmla="*/ 1387884 w 1728592"/>
                <a:gd name="connsiteY20" fmla="*/ 112735 h 1931514"/>
                <a:gd name="connsiteX21" fmla="*/ 1405420 w 1728592"/>
                <a:gd name="connsiteY21" fmla="*/ 140292 h 1931514"/>
                <a:gd name="connsiteX22" fmla="*/ 1420451 w 1728592"/>
                <a:gd name="connsiteY22" fmla="*/ 182880 h 1931514"/>
                <a:gd name="connsiteX23" fmla="*/ 1427967 w 1728592"/>
                <a:gd name="connsiteY23" fmla="*/ 212943 h 1931514"/>
                <a:gd name="connsiteX24" fmla="*/ 1437988 w 1728592"/>
                <a:gd name="connsiteY24" fmla="*/ 270562 h 1931514"/>
                <a:gd name="connsiteX25" fmla="*/ 1430472 w 1728592"/>
                <a:gd name="connsiteY25" fmla="*/ 435906 h 1931514"/>
                <a:gd name="connsiteX26" fmla="*/ 1400410 w 1728592"/>
                <a:gd name="connsiteY26" fmla="*/ 548640 h 1931514"/>
                <a:gd name="connsiteX27" fmla="*/ 1362832 w 1728592"/>
                <a:gd name="connsiteY27" fmla="*/ 648849 h 1931514"/>
                <a:gd name="connsiteX28" fmla="*/ 1322748 w 1728592"/>
                <a:gd name="connsiteY28" fmla="*/ 746552 h 1931514"/>
                <a:gd name="connsiteX29" fmla="*/ 1270139 w 1728592"/>
                <a:gd name="connsiteY29" fmla="*/ 856781 h 1931514"/>
                <a:gd name="connsiteX30" fmla="*/ 1225045 w 1728592"/>
                <a:gd name="connsiteY30" fmla="*/ 936947 h 1931514"/>
                <a:gd name="connsiteX31" fmla="*/ 1162415 w 1728592"/>
                <a:gd name="connsiteY31" fmla="*/ 1034650 h 1931514"/>
                <a:gd name="connsiteX32" fmla="*/ 1089764 w 1728592"/>
                <a:gd name="connsiteY32" fmla="*/ 1134858 h 1931514"/>
                <a:gd name="connsiteX33" fmla="*/ 1004587 w 1728592"/>
                <a:gd name="connsiteY33" fmla="*/ 1235067 h 1931514"/>
                <a:gd name="connsiteX34" fmla="*/ 824212 w 1728592"/>
                <a:gd name="connsiteY34" fmla="*/ 1410431 h 1931514"/>
                <a:gd name="connsiteX35" fmla="*/ 746551 w 1728592"/>
                <a:gd name="connsiteY35" fmla="*/ 1478072 h 1931514"/>
                <a:gd name="connsiteX36" fmla="*/ 651353 w 1728592"/>
                <a:gd name="connsiteY36" fmla="*/ 1548217 h 1931514"/>
                <a:gd name="connsiteX37" fmla="*/ 556155 w 1728592"/>
                <a:gd name="connsiteY37" fmla="*/ 1613353 h 1931514"/>
                <a:gd name="connsiteX38" fmla="*/ 486010 w 1728592"/>
                <a:gd name="connsiteY38" fmla="*/ 1655941 h 1931514"/>
                <a:gd name="connsiteX39" fmla="*/ 380791 w 1728592"/>
                <a:gd name="connsiteY39" fmla="*/ 1711056 h 1931514"/>
                <a:gd name="connsiteX40" fmla="*/ 222963 w 1728592"/>
                <a:gd name="connsiteY40" fmla="*/ 1786212 h 1931514"/>
                <a:gd name="connsiteX41" fmla="*/ 82672 w 1728592"/>
                <a:gd name="connsiteY41" fmla="*/ 1848842 h 1931514"/>
                <a:gd name="connsiteX42" fmla="*/ 22547 w 1728592"/>
                <a:gd name="connsiteY42" fmla="*/ 1876399 h 1931514"/>
                <a:gd name="connsiteX43" fmla="*/ 10021 w 1728592"/>
                <a:gd name="connsiteY43" fmla="*/ 1891430 h 1931514"/>
                <a:gd name="connsiteX44" fmla="*/ 0 w 1728592"/>
                <a:gd name="connsiteY44" fmla="*/ 1911472 h 1931514"/>
                <a:gd name="connsiteX45" fmla="*/ 7515 w 1728592"/>
                <a:gd name="connsiteY45" fmla="*/ 1926503 h 1931514"/>
                <a:gd name="connsiteX46" fmla="*/ 30062 w 1728592"/>
                <a:gd name="connsiteY46" fmla="*/ 1931514 h 1931514"/>
                <a:gd name="connsiteX47" fmla="*/ 85177 w 1728592"/>
                <a:gd name="connsiteY47" fmla="*/ 1916482 h 1931514"/>
                <a:gd name="connsiteX48" fmla="*/ 263046 w 1728592"/>
                <a:gd name="connsiteY48" fmla="*/ 1863873 h 1931514"/>
                <a:gd name="connsiteX49" fmla="*/ 430895 w 1728592"/>
                <a:gd name="connsiteY49" fmla="*/ 1798738 h 1931514"/>
                <a:gd name="connsiteX50" fmla="*/ 583713 w 1728592"/>
                <a:gd name="connsiteY50" fmla="*/ 1733602 h 1931514"/>
                <a:gd name="connsiteX51" fmla="*/ 703963 w 1728592"/>
                <a:gd name="connsiteY51" fmla="*/ 1673478 h 1931514"/>
                <a:gd name="connsiteX52" fmla="*/ 856780 w 1728592"/>
                <a:gd name="connsiteY52" fmla="*/ 1585795 h 1931514"/>
                <a:gd name="connsiteX53" fmla="*/ 972020 w 1728592"/>
                <a:gd name="connsiteY53" fmla="*/ 1513144 h 1931514"/>
                <a:gd name="connsiteX54" fmla="*/ 1062207 w 1728592"/>
                <a:gd name="connsiteY54" fmla="*/ 1450514 h 1931514"/>
                <a:gd name="connsiteX55" fmla="*/ 1227551 w 1728592"/>
                <a:gd name="connsiteY55" fmla="*/ 1277655 h 1931514"/>
                <a:gd name="connsiteX56" fmla="*/ 1280160 w 1728592"/>
                <a:gd name="connsiteY56" fmla="*/ 1215025 h 1931514"/>
                <a:gd name="connsiteX57" fmla="*/ 1347800 w 1728592"/>
                <a:gd name="connsiteY57" fmla="*/ 1124838 h 1931514"/>
                <a:gd name="connsiteX58" fmla="*/ 1402915 w 1728592"/>
                <a:gd name="connsiteY58" fmla="*/ 1044671 h 1931514"/>
                <a:gd name="connsiteX59" fmla="*/ 1450514 w 1728592"/>
                <a:gd name="connsiteY59" fmla="*/ 969515 h 1931514"/>
                <a:gd name="connsiteX60" fmla="*/ 1503123 w 1728592"/>
                <a:gd name="connsiteY60" fmla="*/ 879327 h 1931514"/>
                <a:gd name="connsiteX61" fmla="*/ 1578279 w 1728592"/>
                <a:gd name="connsiteY61" fmla="*/ 724005 h 1931514"/>
                <a:gd name="connsiteX62" fmla="*/ 1620868 w 1728592"/>
                <a:gd name="connsiteY62" fmla="*/ 621291 h 1931514"/>
                <a:gd name="connsiteX63" fmla="*/ 1665961 w 1728592"/>
                <a:gd name="connsiteY63" fmla="*/ 4935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28592" h="1931514">
                  <a:moveTo>
                    <a:pt x="1665961" y="493526"/>
                  </a:moveTo>
                  <a:lnTo>
                    <a:pt x="1696024" y="405844"/>
                  </a:lnTo>
                  <a:lnTo>
                    <a:pt x="1716066" y="333193"/>
                  </a:lnTo>
                  <a:lnTo>
                    <a:pt x="1728592" y="273068"/>
                  </a:lnTo>
                  <a:lnTo>
                    <a:pt x="1713560" y="197912"/>
                  </a:lnTo>
                  <a:lnTo>
                    <a:pt x="1670972" y="157828"/>
                  </a:lnTo>
                  <a:lnTo>
                    <a:pt x="1620868" y="112735"/>
                  </a:lnTo>
                  <a:lnTo>
                    <a:pt x="1578279" y="82672"/>
                  </a:lnTo>
                  <a:lnTo>
                    <a:pt x="1545712" y="62630"/>
                  </a:lnTo>
                  <a:lnTo>
                    <a:pt x="1500618" y="45094"/>
                  </a:lnTo>
                  <a:lnTo>
                    <a:pt x="1442998" y="25052"/>
                  </a:lnTo>
                  <a:lnTo>
                    <a:pt x="1395399" y="15032"/>
                  </a:lnTo>
                  <a:lnTo>
                    <a:pt x="1372852" y="7516"/>
                  </a:lnTo>
                  <a:lnTo>
                    <a:pt x="1335274" y="0"/>
                  </a:lnTo>
                  <a:lnTo>
                    <a:pt x="1320243" y="7516"/>
                  </a:lnTo>
                  <a:lnTo>
                    <a:pt x="1315233" y="22547"/>
                  </a:lnTo>
                  <a:lnTo>
                    <a:pt x="1320243" y="50104"/>
                  </a:lnTo>
                  <a:lnTo>
                    <a:pt x="1332769" y="65136"/>
                  </a:lnTo>
                  <a:lnTo>
                    <a:pt x="1345295" y="72651"/>
                  </a:lnTo>
                  <a:lnTo>
                    <a:pt x="1370347" y="92693"/>
                  </a:lnTo>
                  <a:lnTo>
                    <a:pt x="1387884" y="112735"/>
                  </a:lnTo>
                  <a:lnTo>
                    <a:pt x="1405420" y="140292"/>
                  </a:lnTo>
                  <a:lnTo>
                    <a:pt x="1420451" y="182880"/>
                  </a:lnTo>
                  <a:lnTo>
                    <a:pt x="1427967" y="212943"/>
                  </a:lnTo>
                  <a:lnTo>
                    <a:pt x="1437988" y="270562"/>
                  </a:lnTo>
                  <a:lnTo>
                    <a:pt x="1430472" y="435906"/>
                  </a:lnTo>
                  <a:lnTo>
                    <a:pt x="1400410" y="548640"/>
                  </a:lnTo>
                  <a:lnTo>
                    <a:pt x="1362832" y="648849"/>
                  </a:lnTo>
                  <a:lnTo>
                    <a:pt x="1322748" y="746552"/>
                  </a:lnTo>
                  <a:lnTo>
                    <a:pt x="1270139" y="856781"/>
                  </a:lnTo>
                  <a:lnTo>
                    <a:pt x="1225045" y="936947"/>
                  </a:lnTo>
                  <a:lnTo>
                    <a:pt x="1162415" y="1034650"/>
                  </a:lnTo>
                  <a:lnTo>
                    <a:pt x="1089764" y="1134858"/>
                  </a:lnTo>
                  <a:lnTo>
                    <a:pt x="1004587" y="1235067"/>
                  </a:lnTo>
                  <a:lnTo>
                    <a:pt x="824212" y="1410431"/>
                  </a:lnTo>
                  <a:lnTo>
                    <a:pt x="746551" y="1478072"/>
                  </a:lnTo>
                  <a:lnTo>
                    <a:pt x="651353" y="1548217"/>
                  </a:lnTo>
                  <a:lnTo>
                    <a:pt x="556155" y="1613353"/>
                  </a:lnTo>
                  <a:lnTo>
                    <a:pt x="486010" y="1655941"/>
                  </a:lnTo>
                  <a:lnTo>
                    <a:pt x="380791" y="1711056"/>
                  </a:lnTo>
                  <a:lnTo>
                    <a:pt x="222963" y="1786212"/>
                  </a:lnTo>
                  <a:lnTo>
                    <a:pt x="82672" y="1848842"/>
                  </a:lnTo>
                  <a:lnTo>
                    <a:pt x="22547" y="1876399"/>
                  </a:lnTo>
                  <a:lnTo>
                    <a:pt x="10021" y="1891430"/>
                  </a:lnTo>
                  <a:lnTo>
                    <a:pt x="0" y="1911472"/>
                  </a:lnTo>
                  <a:lnTo>
                    <a:pt x="7515" y="1926503"/>
                  </a:lnTo>
                  <a:lnTo>
                    <a:pt x="30062" y="1931514"/>
                  </a:lnTo>
                  <a:lnTo>
                    <a:pt x="85177" y="1916482"/>
                  </a:lnTo>
                  <a:lnTo>
                    <a:pt x="263046" y="1863873"/>
                  </a:lnTo>
                  <a:lnTo>
                    <a:pt x="430895" y="1798738"/>
                  </a:lnTo>
                  <a:lnTo>
                    <a:pt x="583713" y="1733602"/>
                  </a:lnTo>
                  <a:lnTo>
                    <a:pt x="703963" y="1673478"/>
                  </a:lnTo>
                  <a:lnTo>
                    <a:pt x="856780" y="1585795"/>
                  </a:lnTo>
                  <a:lnTo>
                    <a:pt x="972020" y="1513144"/>
                  </a:lnTo>
                  <a:lnTo>
                    <a:pt x="1062207" y="1450514"/>
                  </a:lnTo>
                  <a:lnTo>
                    <a:pt x="1227551" y="1277655"/>
                  </a:lnTo>
                  <a:lnTo>
                    <a:pt x="1280160" y="1215025"/>
                  </a:lnTo>
                  <a:lnTo>
                    <a:pt x="1347800" y="1124838"/>
                  </a:lnTo>
                  <a:lnTo>
                    <a:pt x="1402915" y="1044671"/>
                  </a:lnTo>
                  <a:lnTo>
                    <a:pt x="1450514" y="969515"/>
                  </a:lnTo>
                  <a:lnTo>
                    <a:pt x="1503123" y="879327"/>
                  </a:lnTo>
                  <a:lnTo>
                    <a:pt x="1578279" y="724005"/>
                  </a:lnTo>
                  <a:lnTo>
                    <a:pt x="1620868" y="621291"/>
                  </a:lnTo>
                  <a:lnTo>
                    <a:pt x="1665961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8">
              <a:extLst>
                <a:ext uri="{FF2B5EF4-FFF2-40B4-BE49-F238E27FC236}">
                  <a16:creationId xmlns:a16="http://schemas.microsoft.com/office/drawing/2014/main" id="{870E0914-8638-4D79-A6AE-F8B9BA54C414}"/>
                </a:ext>
              </a:extLst>
            </p:cNvPr>
            <p:cNvSpPr/>
            <p:nvPr/>
          </p:nvSpPr>
          <p:spPr>
            <a:xfrm>
              <a:off x="2733675" y="2143125"/>
              <a:ext cx="2243138" cy="852488"/>
            </a:xfrm>
            <a:custGeom>
              <a:avLst/>
              <a:gdLst>
                <a:gd name="connsiteX0" fmla="*/ 1283494 w 2243138"/>
                <a:gd name="connsiteY0" fmla="*/ 471488 h 852488"/>
                <a:gd name="connsiteX1" fmla="*/ 1545431 w 2243138"/>
                <a:gd name="connsiteY1" fmla="*/ 369094 h 852488"/>
                <a:gd name="connsiteX2" fmla="*/ 1683544 w 2243138"/>
                <a:gd name="connsiteY2" fmla="*/ 314325 h 852488"/>
                <a:gd name="connsiteX3" fmla="*/ 2031206 w 2243138"/>
                <a:gd name="connsiteY3" fmla="*/ 150019 h 852488"/>
                <a:gd name="connsiteX4" fmla="*/ 2166938 w 2243138"/>
                <a:gd name="connsiteY4" fmla="*/ 80963 h 852488"/>
                <a:gd name="connsiteX5" fmla="*/ 2216944 w 2243138"/>
                <a:gd name="connsiteY5" fmla="*/ 54769 h 852488"/>
                <a:gd name="connsiteX6" fmla="*/ 2226469 w 2243138"/>
                <a:gd name="connsiteY6" fmla="*/ 45244 h 852488"/>
                <a:gd name="connsiteX7" fmla="*/ 2240756 w 2243138"/>
                <a:gd name="connsiteY7" fmla="*/ 26194 h 852488"/>
                <a:gd name="connsiteX8" fmla="*/ 2243138 w 2243138"/>
                <a:gd name="connsiteY8" fmla="*/ 9525 h 852488"/>
                <a:gd name="connsiteX9" fmla="*/ 2226469 w 2243138"/>
                <a:gd name="connsiteY9" fmla="*/ 0 h 852488"/>
                <a:gd name="connsiteX10" fmla="*/ 2200275 w 2243138"/>
                <a:gd name="connsiteY10" fmla="*/ 2381 h 852488"/>
                <a:gd name="connsiteX11" fmla="*/ 2128838 w 2243138"/>
                <a:gd name="connsiteY11" fmla="*/ 28575 h 852488"/>
                <a:gd name="connsiteX12" fmla="*/ 1981200 w 2243138"/>
                <a:gd name="connsiteY12" fmla="*/ 83344 h 852488"/>
                <a:gd name="connsiteX13" fmla="*/ 1895475 w 2243138"/>
                <a:gd name="connsiteY13" fmla="*/ 111919 h 852488"/>
                <a:gd name="connsiteX14" fmla="*/ 1643063 w 2243138"/>
                <a:gd name="connsiteY14" fmla="*/ 176213 h 852488"/>
                <a:gd name="connsiteX15" fmla="*/ 1435894 w 2243138"/>
                <a:gd name="connsiteY15" fmla="*/ 238125 h 852488"/>
                <a:gd name="connsiteX16" fmla="*/ 1107281 w 2243138"/>
                <a:gd name="connsiteY16" fmla="*/ 338138 h 852488"/>
                <a:gd name="connsiteX17" fmla="*/ 797719 w 2243138"/>
                <a:gd name="connsiteY17" fmla="*/ 423863 h 852488"/>
                <a:gd name="connsiteX18" fmla="*/ 626269 w 2243138"/>
                <a:gd name="connsiteY18" fmla="*/ 471488 h 852488"/>
                <a:gd name="connsiteX19" fmla="*/ 500063 w 2243138"/>
                <a:gd name="connsiteY19" fmla="*/ 504825 h 852488"/>
                <a:gd name="connsiteX20" fmla="*/ 383381 w 2243138"/>
                <a:gd name="connsiteY20" fmla="*/ 531019 h 852488"/>
                <a:gd name="connsiteX21" fmla="*/ 297656 w 2243138"/>
                <a:gd name="connsiteY21" fmla="*/ 547688 h 852488"/>
                <a:gd name="connsiteX22" fmla="*/ 247650 w 2243138"/>
                <a:gd name="connsiteY22" fmla="*/ 550069 h 852488"/>
                <a:gd name="connsiteX23" fmla="*/ 200025 w 2243138"/>
                <a:gd name="connsiteY23" fmla="*/ 547688 h 852488"/>
                <a:gd name="connsiteX24" fmla="*/ 157163 w 2243138"/>
                <a:gd name="connsiteY24" fmla="*/ 533400 h 852488"/>
                <a:gd name="connsiteX25" fmla="*/ 119063 w 2243138"/>
                <a:gd name="connsiteY25" fmla="*/ 514350 h 852488"/>
                <a:gd name="connsiteX26" fmla="*/ 92869 w 2243138"/>
                <a:gd name="connsiteY26" fmla="*/ 490538 h 852488"/>
                <a:gd name="connsiteX27" fmla="*/ 71438 w 2243138"/>
                <a:gd name="connsiteY27" fmla="*/ 464344 h 852488"/>
                <a:gd name="connsiteX28" fmla="*/ 57150 w 2243138"/>
                <a:gd name="connsiteY28" fmla="*/ 452438 h 852488"/>
                <a:gd name="connsiteX29" fmla="*/ 42863 w 2243138"/>
                <a:gd name="connsiteY29" fmla="*/ 445294 h 852488"/>
                <a:gd name="connsiteX30" fmla="*/ 28575 w 2243138"/>
                <a:gd name="connsiteY30" fmla="*/ 447675 h 852488"/>
                <a:gd name="connsiteX31" fmla="*/ 11906 w 2243138"/>
                <a:gd name="connsiteY31" fmla="*/ 461963 h 852488"/>
                <a:gd name="connsiteX32" fmla="*/ 4763 w 2243138"/>
                <a:gd name="connsiteY32" fmla="*/ 495300 h 852488"/>
                <a:gd name="connsiteX33" fmla="*/ 0 w 2243138"/>
                <a:gd name="connsiteY33" fmla="*/ 545306 h 852488"/>
                <a:gd name="connsiteX34" fmla="*/ 0 w 2243138"/>
                <a:gd name="connsiteY34" fmla="*/ 592931 h 852488"/>
                <a:gd name="connsiteX35" fmla="*/ 9525 w 2243138"/>
                <a:gd name="connsiteY35" fmla="*/ 640556 h 852488"/>
                <a:gd name="connsiteX36" fmla="*/ 35719 w 2243138"/>
                <a:gd name="connsiteY36" fmla="*/ 695325 h 852488"/>
                <a:gd name="connsiteX37" fmla="*/ 69056 w 2243138"/>
                <a:gd name="connsiteY37" fmla="*/ 747713 h 852488"/>
                <a:gd name="connsiteX38" fmla="*/ 92869 w 2243138"/>
                <a:gd name="connsiteY38" fmla="*/ 776288 h 852488"/>
                <a:gd name="connsiteX39" fmla="*/ 126206 w 2243138"/>
                <a:gd name="connsiteY39" fmla="*/ 807244 h 852488"/>
                <a:gd name="connsiteX40" fmla="*/ 154781 w 2243138"/>
                <a:gd name="connsiteY40" fmla="*/ 828675 h 852488"/>
                <a:gd name="connsiteX41" fmla="*/ 190500 w 2243138"/>
                <a:gd name="connsiteY41" fmla="*/ 847725 h 852488"/>
                <a:gd name="connsiteX42" fmla="*/ 214313 w 2243138"/>
                <a:gd name="connsiteY42" fmla="*/ 852488 h 852488"/>
                <a:gd name="connsiteX43" fmla="*/ 250031 w 2243138"/>
                <a:gd name="connsiteY43" fmla="*/ 852488 h 852488"/>
                <a:gd name="connsiteX44" fmla="*/ 271463 w 2243138"/>
                <a:gd name="connsiteY44" fmla="*/ 840581 h 852488"/>
                <a:gd name="connsiteX45" fmla="*/ 350044 w 2243138"/>
                <a:gd name="connsiteY45" fmla="*/ 807244 h 852488"/>
                <a:gd name="connsiteX46" fmla="*/ 626269 w 2243138"/>
                <a:gd name="connsiteY46" fmla="*/ 695325 h 852488"/>
                <a:gd name="connsiteX47" fmla="*/ 731044 w 2243138"/>
                <a:gd name="connsiteY47" fmla="*/ 654844 h 852488"/>
                <a:gd name="connsiteX48" fmla="*/ 962025 w 2243138"/>
                <a:gd name="connsiteY48" fmla="*/ 597694 h 852488"/>
                <a:gd name="connsiteX49" fmla="*/ 1283494 w 2243138"/>
                <a:gd name="connsiteY49" fmla="*/ 4714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3138" h="852488">
                  <a:moveTo>
                    <a:pt x="1283494" y="471488"/>
                  </a:moveTo>
                  <a:lnTo>
                    <a:pt x="1545431" y="369094"/>
                  </a:lnTo>
                  <a:lnTo>
                    <a:pt x="1683544" y="314325"/>
                  </a:lnTo>
                  <a:lnTo>
                    <a:pt x="2031206" y="150019"/>
                  </a:lnTo>
                  <a:lnTo>
                    <a:pt x="2166938" y="80963"/>
                  </a:lnTo>
                  <a:lnTo>
                    <a:pt x="2216944" y="54769"/>
                  </a:lnTo>
                  <a:lnTo>
                    <a:pt x="2226469" y="45244"/>
                  </a:lnTo>
                  <a:lnTo>
                    <a:pt x="2240756" y="26194"/>
                  </a:lnTo>
                  <a:lnTo>
                    <a:pt x="2243138" y="9525"/>
                  </a:lnTo>
                  <a:lnTo>
                    <a:pt x="2226469" y="0"/>
                  </a:lnTo>
                  <a:lnTo>
                    <a:pt x="2200275" y="2381"/>
                  </a:lnTo>
                  <a:lnTo>
                    <a:pt x="2128838" y="28575"/>
                  </a:lnTo>
                  <a:lnTo>
                    <a:pt x="1981200" y="83344"/>
                  </a:lnTo>
                  <a:lnTo>
                    <a:pt x="1895475" y="111919"/>
                  </a:lnTo>
                  <a:lnTo>
                    <a:pt x="1643063" y="176213"/>
                  </a:lnTo>
                  <a:lnTo>
                    <a:pt x="1435894" y="238125"/>
                  </a:lnTo>
                  <a:lnTo>
                    <a:pt x="1107281" y="338138"/>
                  </a:lnTo>
                  <a:lnTo>
                    <a:pt x="797719" y="423863"/>
                  </a:lnTo>
                  <a:lnTo>
                    <a:pt x="626269" y="471488"/>
                  </a:lnTo>
                  <a:lnTo>
                    <a:pt x="500063" y="504825"/>
                  </a:lnTo>
                  <a:lnTo>
                    <a:pt x="383381" y="531019"/>
                  </a:lnTo>
                  <a:lnTo>
                    <a:pt x="297656" y="547688"/>
                  </a:lnTo>
                  <a:lnTo>
                    <a:pt x="247650" y="550069"/>
                  </a:lnTo>
                  <a:lnTo>
                    <a:pt x="200025" y="547688"/>
                  </a:lnTo>
                  <a:lnTo>
                    <a:pt x="157163" y="533400"/>
                  </a:lnTo>
                  <a:lnTo>
                    <a:pt x="119063" y="514350"/>
                  </a:lnTo>
                  <a:lnTo>
                    <a:pt x="92869" y="490538"/>
                  </a:lnTo>
                  <a:lnTo>
                    <a:pt x="71438" y="464344"/>
                  </a:lnTo>
                  <a:lnTo>
                    <a:pt x="57150" y="452438"/>
                  </a:lnTo>
                  <a:lnTo>
                    <a:pt x="42863" y="445294"/>
                  </a:lnTo>
                  <a:lnTo>
                    <a:pt x="28575" y="447675"/>
                  </a:lnTo>
                  <a:lnTo>
                    <a:pt x="11906" y="461963"/>
                  </a:lnTo>
                  <a:lnTo>
                    <a:pt x="4763" y="495300"/>
                  </a:lnTo>
                  <a:lnTo>
                    <a:pt x="0" y="545306"/>
                  </a:lnTo>
                  <a:lnTo>
                    <a:pt x="0" y="592931"/>
                  </a:lnTo>
                  <a:lnTo>
                    <a:pt x="9525" y="640556"/>
                  </a:lnTo>
                  <a:lnTo>
                    <a:pt x="35719" y="695325"/>
                  </a:lnTo>
                  <a:lnTo>
                    <a:pt x="69056" y="747713"/>
                  </a:lnTo>
                  <a:lnTo>
                    <a:pt x="92869" y="776288"/>
                  </a:lnTo>
                  <a:lnTo>
                    <a:pt x="126206" y="807244"/>
                  </a:lnTo>
                  <a:lnTo>
                    <a:pt x="154781" y="828675"/>
                  </a:lnTo>
                  <a:lnTo>
                    <a:pt x="190500" y="847725"/>
                  </a:lnTo>
                  <a:lnTo>
                    <a:pt x="214313" y="852488"/>
                  </a:lnTo>
                  <a:lnTo>
                    <a:pt x="250031" y="852488"/>
                  </a:lnTo>
                  <a:lnTo>
                    <a:pt x="271463" y="840581"/>
                  </a:lnTo>
                  <a:lnTo>
                    <a:pt x="350044" y="807244"/>
                  </a:lnTo>
                  <a:lnTo>
                    <a:pt x="626269" y="695325"/>
                  </a:lnTo>
                  <a:lnTo>
                    <a:pt x="731044" y="654844"/>
                  </a:lnTo>
                  <a:lnTo>
                    <a:pt x="962025" y="597694"/>
                  </a:lnTo>
                  <a:lnTo>
                    <a:pt x="1283494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2">
              <a:extLst>
                <a:ext uri="{FF2B5EF4-FFF2-40B4-BE49-F238E27FC236}">
                  <a16:creationId xmlns:a16="http://schemas.microsoft.com/office/drawing/2014/main" id="{7BDA4453-73F7-4519-80BC-393F79F1631F}"/>
                </a:ext>
              </a:extLst>
            </p:cNvPr>
            <p:cNvSpPr/>
            <p:nvPr/>
          </p:nvSpPr>
          <p:spPr>
            <a:xfrm>
              <a:off x="4710113" y="1997075"/>
              <a:ext cx="2051050" cy="1708150"/>
            </a:xfrm>
            <a:custGeom>
              <a:avLst/>
              <a:gdLst>
                <a:gd name="connsiteX0" fmla="*/ 1523165 w 2051764"/>
                <a:gd name="connsiteY0" fmla="*/ 458452 h 1708550"/>
                <a:gd name="connsiteX1" fmla="*/ 1598321 w 2051764"/>
                <a:gd name="connsiteY1" fmla="*/ 333192 h 1708550"/>
                <a:gd name="connsiteX2" fmla="*/ 1660952 w 2051764"/>
                <a:gd name="connsiteY2" fmla="*/ 215447 h 1708550"/>
                <a:gd name="connsiteX3" fmla="*/ 1703540 w 2051764"/>
                <a:gd name="connsiteY3" fmla="*/ 130270 h 1708550"/>
                <a:gd name="connsiteX4" fmla="*/ 1711056 w 2051764"/>
                <a:gd name="connsiteY4" fmla="*/ 105218 h 1708550"/>
                <a:gd name="connsiteX5" fmla="*/ 1711056 w 2051764"/>
                <a:gd name="connsiteY5" fmla="*/ 80166 h 1708550"/>
                <a:gd name="connsiteX6" fmla="*/ 1708550 w 2051764"/>
                <a:gd name="connsiteY6" fmla="*/ 47599 h 1708550"/>
                <a:gd name="connsiteX7" fmla="*/ 1693519 w 2051764"/>
                <a:gd name="connsiteY7" fmla="*/ 17536 h 1708550"/>
                <a:gd name="connsiteX8" fmla="*/ 1633394 w 2051764"/>
                <a:gd name="connsiteY8" fmla="*/ 0 h 1708550"/>
                <a:gd name="connsiteX9" fmla="*/ 2051764 w 2051764"/>
                <a:gd name="connsiteY9" fmla="*/ 137786 h 1708550"/>
                <a:gd name="connsiteX10" fmla="*/ 1996649 w 2051764"/>
                <a:gd name="connsiteY10" fmla="*/ 165343 h 1708550"/>
                <a:gd name="connsiteX11" fmla="*/ 1964081 w 2051764"/>
                <a:gd name="connsiteY11" fmla="*/ 217953 h 1708550"/>
                <a:gd name="connsiteX12" fmla="*/ 1888925 w 2051764"/>
                <a:gd name="connsiteY12" fmla="*/ 333192 h 1708550"/>
                <a:gd name="connsiteX13" fmla="*/ 1798738 w 2051764"/>
                <a:gd name="connsiteY13" fmla="*/ 470978 h 1708550"/>
                <a:gd name="connsiteX14" fmla="*/ 1693519 w 2051764"/>
                <a:gd name="connsiteY14" fmla="*/ 616280 h 1708550"/>
                <a:gd name="connsiteX15" fmla="*/ 1605837 w 2051764"/>
                <a:gd name="connsiteY15" fmla="*/ 731520 h 1708550"/>
                <a:gd name="connsiteX16" fmla="*/ 1503124 w 2051764"/>
                <a:gd name="connsiteY16" fmla="*/ 854275 h 1708550"/>
                <a:gd name="connsiteX17" fmla="*/ 1425462 w 2051764"/>
                <a:gd name="connsiteY17" fmla="*/ 939452 h 1708550"/>
                <a:gd name="connsiteX18" fmla="*/ 1322749 w 2051764"/>
                <a:gd name="connsiteY18" fmla="*/ 1039660 h 1708550"/>
                <a:gd name="connsiteX19" fmla="*/ 1192478 w 2051764"/>
                <a:gd name="connsiteY19" fmla="*/ 1152394 h 1708550"/>
                <a:gd name="connsiteX20" fmla="*/ 1064713 w 2051764"/>
                <a:gd name="connsiteY20" fmla="*/ 1235066 h 1708550"/>
                <a:gd name="connsiteX21" fmla="*/ 949473 w 2051764"/>
                <a:gd name="connsiteY21" fmla="*/ 1307717 h 1708550"/>
                <a:gd name="connsiteX22" fmla="*/ 796656 w 2051764"/>
                <a:gd name="connsiteY22" fmla="*/ 1397904 h 1708550"/>
                <a:gd name="connsiteX23" fmla="*/ 696447 w 2051764"/>
                <a:gd name="connsiteY23" fmla="*/ 1458029 h 1708550"/>
                <a:gd name="connsiteX24" fmla="*/ 621291 w 2051764"/>
                <a:gd name="connsiteY24" fmla="*/ 1500618 h 1708550"/>
                <a:gd name="connsiteX25" fmla="*/ 563672 w 2051764"/>
                <a:gd name="connsiteY25" fmla="*/ 1528175 h 1708550"/>
                <a:gd name="connsiteX26" fmla="*/ 483505 w 2051764"/>
                <a:gd name="connsiteY26" fmla="*/ 1560743 h 1708550"/>
                <a:gd name="connsiteX27" fmla="*/ 413359 w 2051764"/>
                <a:gd name="connsiteY27" fmla="*/ 1588300 h 1708550"/>
                <a:gd name="connsiteX28" fmla="*/ 313151 w 2051764"/>
                <a:gd name="connsiteY28" fmla="*/ 1625878 h 1708550"/>
                <a:gd name="connsiteX29" fmla="*/ 187891 w 2051764"/>
                <a:gd name="connsiteY29" fmla="*/ 1665961 h 1708550"/>
                <a:gd name="connsiteX30" fmla="*/ 117745 w 2051764"/>
                <a:gd name="connsiteY30" fmla="*/ 1683498 h 1708550"/>
                <a:gd name="connsiteX31" fmla="*/ 0 w 2051764"/>
                <a:gd name="connsiteY31" fmla="*/ 1708550 h 1708550"/>
                <a:gd name="connsiteX32" fmla="*/ 0 w 2051764"/>
                <a:gd name="connsiteY32" fmla="*/ 1696024 h 1708550"/>
                <a:gd name="connsiteX33" fmla="*/ 7516 w 2051764"/>
                <a:gd name="connsiteY33" fmla="*/ 1680993 h 1708550"/>
                <a:gd name="connsiteX34" fmla="*/ 50104 w 2051764"/>
                <a:gd name="connsiteY34" fmla="*/ 1660951 h 1708550"/>
                <a:gd name="connsiteX35" fmla="*/ 197912 w 2051764"/>
                <a:gd name="connsiteY35" fmla="*/ 1588300 h 1708550"/>
                <a:gd name="connsiteX36" fmla="*/ 390812 w 2051764"/>
                <a:gd name="connsiteY36" fmla="*/ 1483081 h 1708550"/>
                <a:gd name="connsiteX37" fmla="*/ 586218 w 2051764"/>
                <a:gd name="connsiteY37" fmla="*/ 1367842 h 1708550"/>
                <a:gd name="connsiteX38" fmla="*/ 744046 w 2051764"/>
                <a:gd name="connsiteY38" fmla="*/ 1265129 h 1708550"/>
                <a:gd name="connsiteX39" fmla="*/ 861791 w 2051764"/>
                <a:gd name="connsiteY39" fmla="*/ 1184962 h 1708550"/>
                <a:gd name="connsiteX40" fmla="*/ 1012103 w 2051764"/>
                <a:gd name="connsiteY40" fmla="*/ 1069723 h 1708550"/>
                <a:gd name="connsiteX41" fmla="*/ 1077239 w 2051764"/>
                <a:gd name="connsiteY41" fmla="*/ 1019618 h 1708550"/>
                <a:gd name="connsiteX42" fmla="*/ 1197489 w 2051764"/>
                <a:gd name="connsiteY42" fmla="*/ 901874 h 1708550"/>
                <a:gd name="connsiteX43" fmla="*/ 1307718 w 2051764"/>
                <a:gd name="connsiteY43" fmla="*/ 766593 h 1708550"/>
                <a:gd name="connsiteX44" fmla="*/ 1402915 w 2051764"/>
                <a:gd name="connsiteY44" fmla="*/ 636322 h 1708550"/>
                <a:gd name="connsiteX45" fmla="*/ 1523165 w 2051764"/>
                <a:gd name="connsiteY45" fmla="*/ 458452 h 170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1764" h="1708550">
                  <a:moveTo>
                    <a:pt x="1523165" y="458452"/>
                  </a:moveTo>
                  <a:lnTo>
                    <a:pt x="1598321" y="333192"/>
                  </a:lnTo>
                  <a:lnTo>
                    <a:pt x="1660952" y="215447"/>
                  </a:lnTo>
                  <a:lnTo>
                    <a:pt x="1703540" y="130270"/>
                  </a:lnTo>
                  <a:lnTo>
                    <a:pt x="1711056" y="105218"/>
                  </a:lnTo>
                  <a:lnTo>
                    <a:pt x="1711056" y="80166"/>
                  </a:lnTo>
                  <a:lnTo>
                    <a:pt x="1708550" y="47599"/>
                  </a:lnTo>
                  <a:lnTo>
                    <a:pt x="1693519" y="17536"/>
                  </a:lnTo>
                  <a:lnTo>
                    <a:pt x="1633394" y="0"/>
                  </a:lnTo>
                  <a:lnTo>
                    <a:pt x="2051764" y="137786"/>
                  </a:lnTo>
                  <a:lnTo>
                    <a:pt x="1996649" y="165343"/>
                  </a:lnTo>
                  <a:lnTo>
                    <a:pt x="1964081" y="217953"/>
                  </a:lnTo>
                  <a:lnTo>
                    <a:pt x="1888925" y="333192"/>
                  </a:lnTo>
                  <a:lnTo>
                    <a:pt x="1798738" y="470978"/>
                  </a:lnTo>
                  <a:lnTo>
                    <a:pt x="1693519" y="616280"/>
                  </a:lnTo>
                  <a:lnTo>
                    <a:pt x="1605837" y="731520"/>
                  </a:lnTo>
                  <a:lnTo>
                    <a:pt x="1503124" y="854275"/>
                  </a:lnTo>
                  <a:lnTo>
                    <a:pt x="1425462" y="939452"/>
                  </a:lnTo>
                  <a:lnTo>
                    <a:pt x="1322749" y="1039660"/>
                  </a:lnTo>
                  <a:lnTo>
                    <a:pt x="1192478" y="1152394"/>
                  </a:lnTo>
                  <a:lnTo>
                    <a:pt x="1064713" y="1235066"/>
                  </a:lnTo>
                  <a:lnTo>
                    <a:pt x="949473" y="1307717"/>
                  </a:lnTo>
                  <a:lnTo>
                    <a:pt x="796656" y="1397904"/>
                  </a:lnTo>
                  <a:lnTo>
                    <a:pt x="696447" y="1458029"/>
                  </a:lnTo>
                  <a:lnTo>
                    <a:pt x="621291" y="1500618"/>
                  </a:lnTo>
                  <a:lnTo>
                    <a:pt x="563672" y="1528175"/>
                  </a:lnTo>
                  <a:lnTo>
                    <a:pt x="483505" y="1560743"/>
                  </a:lnTo>
                  <a:lnTo>
                    <a:pt x="413359" y="1588300"/>
                  </a:lnTo>
                  <a:lnTo>
                    <a:pt x="313151" y="1625878"/>
                  </a:lnTo>
                  <a:lnTo>
                    <a:pt x="187891" y="1665961"/>
                  </a:lnTo>
                  <a:lnTo>
                    <a:pt x="117745" y="1683498"/>
                  </a:lnTo>
                  <a:lnTo>
                    <a:pt x="0" y="1708550"/>
                  </a:lnTo>
                  <a:lnTo>
                    <a:pt x="0" y="1696024"/>
                  </a:lnTo>
                  <a:lnTo>
                    <a:pt x="7516" y="1680993"/>
                  </a:lnTo>
                  <a:lnTo>
                    <a:pt x="50104" y="1660951"/>
                  </a:lnTo>
                  <a:lnTo>
                    <a:pt x="197912" y="1588300"/>
                  </a:lnTo>
                  <a:lnTo>
                    <a:pt x="390812" y="1483081"/>
                  </a:lnTo>
                  <a:lnTo>
                    <a:pt x="586218" y="1367842"/>
                  </a:lnTo>
                  <a:lnTo>
                    <a:pt x="744046" y="1265129"/>
                  </a:lnTo>
                  <a:lnTo>
                    <a:pt x="861791" y="1184962"/>
                  </a:lnTo>
                  <a:lnTo>
                    <a:pt x="1012103" y="1069723"/>
                  </a:lnTo>
                  <a:lnTo>
                    <a:pt x="1077239" y="1019618"/>
                  </a:lnTo>
                  <a:lnTo>
                    <a:pt x="1197489" y="901874"/>
                  </a:lnTo>
                  <a:lnTo>
                    <a:pt x="1307718" y="766593"/>
                  </a:lnTo>
                  <a:lnTo>
                    <a:pt x="1402915" y="636322"/>
                  </a:lnTo>
                  <a:lnTo>
                    <a:pt x="1523165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3">
              <a:extLst>
                <a:ext uri="{FF2B5EF4-FFF2-40B4-BE49-F238E27FC236}">
                  <a16:creationId xmlns:a16="http://schemas.microsoft.com/office/drawing/2014/main" id="{A3E98338-3C45-429F-BB0D-53CAA63757CA}"/>
                </a:ext>
              </a:extLst>
            </p:cNvPr>
            <p:cNvSpPr/>
            <p:nvPr/>
          </p:nvSpPr>
          <p:spPr>
            <a:xfrm>
              <a:off x="5122863" y="2360613"/>
              <a:ext cx="2112962" cy="1452562"/>
            </a:xfrm>
            <a:custGeom>
              <a:avLst/>
              <a:gdLst>
                <a:gd name="connsiteX0" fmla="*/ 553651 w 2111888"/>
                <a:gd name="connsiteY0" fmla="*/ 556155 h 1453019"/>
                <a:gd name="connsiteX1" fmla="*/ 643838 w 2111888"/>
                <a:gd name="connsiteY1" fmla="*/ 666384 h 1453019"/>
                <a:gd name="connsiteX2" fmla="*/ 786635 w 2111888"/>
                <a:gd name="connsiteY2" fmla="*/ 836738 h 1453019"/>
                <a:gd name="connsiteX3" fmla="*/ 859286 w 2111888"/>
                <a:gd name="connsiteY3" fmla="*/ 916905 h 1453019"/>
                <a:gd name="connsiteX4" fmla="*/ 949473 w 2111888"/>
                <a:gd name="connsiteY4" fmla="*/ 1014608 h 1453019"/>
                <a:gd name="connsiteX5" fmla="*/ 1017114 w 2111888"/>
                <a:gd name="connsiteY5" fmla="*/ 1089764 h 1453019"/>
                <a:gd name="connsiteX6" fmla="*/ 1082249 w 2111888"/>
                <a:gd name="connsiteY6" fmla="*/ 1162415 h 1453019"/>
                <a:gd name="connsiteX7" fmla="*/ 1144879 w 2111888"/>
                <a:gd name="connsiteY7" fmla="*/ 1235066 h 1453019"/>
                <a:gd name="connsiteX8" fmla="*/ 1212520 w 2111888"/>
                <a:gd name="connsiteY8" fmla="*/ 1297696 h 1453019"/>
                <a:gd name="connsiteX9" fmla="*/ 1292686 w 2111888"/>
                <a:gd name="connsiteY9" fmla="*/ 1362831 h 1453019"/>
                <a:gd name="connsiteX10" fmla="*/ 1375358 w 2111888"/>
                <a:gd name="connsiteY10" fmla="*/ 1422956 h 1453019"/>
                <a:gd name="connsiteX11" fmla="*/ 1417947 w 2111888"/>
                <a:gd name="connsiteY11" fmla="*/ 1448008 h 1453019"/>
                <a:gd name="connsiteX12" fmla="*/ 1465545 w 2111888"/>
                <a:gd name="connsiteY12" fmla="*/ 1453019 h 1453019"/>
                <a:gd name="connsiteX13" fmla="*/ 1613353 w 2111888"/>
                <a:gd name="connsiteY13" fmla="*/ 1442998 h 1453019"/>
                <a:gd name="connsiteX14" fmla="*/ 1743623 w 2111888"/>
                <a:gd name="connsiteY14" fmla="*/ 1430472 h 1453019"/>
                <a:gd name="connsiteX15" fmla="*/ 1911472 w 2111888"/>
                <a:gd name="connsiteY15" fmla="*/ 1415441 h 1453019"/>
                <a:gd name="connsiteX16" fmla="*/ 2049258 w 2111888"/>
                <a:gd name="connsiteY16" fmla="*/ 1392894 h 1453019"/>
                <a:gd name="connsiteX17" fmla="*/ 2091847 w 2111888"/>
                <a:gd name="connsiteY17" fmla="*/ 1385378 h 1453019"/>
                <a:gd name="connsiteX18" fmla="*/ 2104373 w 2111888"/>
                <a:gd name="connsiteY18" fmla="*/ 1377863 h 1453019"/>
                <a:gd name="connsiteX19" fmla="*/ 2109383 w 2111888"/>
                <a:gd name="connsiteY19" fmla="*/ 1367842 h 1453019"/>
                <a:gd name="connsiteX20" fmla="*/ 2111888 w 2111888"/>
                <a:gd name="connsiteY20" fmla="*/ 1355316 h 1453019"/>
                <a:gd name="connsiteX21" fmla="*/ 2104373 w 2111888"/>
                <a:gd name="connsiteY21" fmla="*/ 1342790 h 1453019"/>
                <a:gd name="connsiteX22" fmla="*/ 2071805 w 2111888"/>
                <a:gd name="connsiteY22" fmla="*/ 1330264 h 1453019"/>
                <a:gd name="connsiteX23" fmla="*/ 2004165 w 2111888"/>
                <a:gd name="connsiteY23" fmla="*/ 1310222 h 1453019"/>
                <a:gd name="connsiteX24" fmla="*/ 1893936 w 2111888"/>
                <a:gd name="connsiteY24" fmla="*/ 1270139 h 1453019"/>
                <a:gd name="connsiteX25" fmla="*/ 1786212 w 2111888"/>
                <a:gd name="connsiteY25" fmla="*/ 1227550 h 1453019"/>
                <a:gd name="connsiteX26" fmla="*/ 1675983 w 2111888"/>
                <a:gd name="connsiteY26" fmla="*/ 1177446 h 1453019"/>
                <a:gd name="connsiteX27" fmla="*/ 1548217 w 2111888"/>
                <a:gd name="connsiteY27" fmla="*/ 1112311 h 1453019"/>
                <a:gd name="connsiteX28" fmla="*/ 1465545 w 2111888"/>
                <a:gd name="connsiteY28" fmla="*/ 1064712 h 1453019"/>
                <a:gd name="connsiteX29" fmla="*/ 1345296 w 2111888"/>
                <a:gd name="connsiteY29" fmla="*/ 977030 h 1453019"/>
                <a:gd name="connsiteX30" fmla="*/ 1205004 w 2111888"/>
                <a:gd name="connsiteY30" fmla="*/ 879327 h 1453019"/>
                <a:gd name="connsiteX31" fmla="*/ 1037155 w 2111888"/>
                <a:gd name="connsiteY31" fmla="*/ 756572 h 1453019"/>
                <a:gd name="connsiteX32" fmla="*/ 911895 w 2111888"/>
                <a:gd name="connsiteY32" fmla="*/ 666384 h 1453019"/>
                <a:gd name="connsiteX33" fmla="*/ 789140 w 2111888"/>
                <a:gd name="connsiteY33" fmla="*/ 541124 h 1453019"/>
                <a:gd name="connsiteX34" fmla="*/ 661374 w 2111888"/>
                <a:gd name="connsiteY34" fmla="*/ 425884 h 1453019"/>
                <a:gd name="connsiteX35" fmla="*/ 526093 w 2111888"/>
                <a:gd name="connsiteY35" fmla="*/ 305635 h 1453019"/>
                <a:gd name="connsiteX36" fmla="*/ 443422 w 2111888"/>
                <a:gd name="connsiteY36" fmla="*/ 232984 h 1453019"/>
                <a:gd name="connsiteX37" fmla="*/ 388307 w 2111888"/>
                <a:gd name="connsiteY37" fmla="*/ 185385 h 1453019"/>
                <a:gd name="connsiteX38" fmla="*/ 370771 w 2111888"/>
                <a:gd name="connsiteY38" fmla="*/ 167848 h 1453019"/>
                <a:gd name="connsiteX39" fmla="*/ 345719 w 2111888"/>
                <a:gd name="connsiteY39" fmla="*/ 135281 h 1453019"/>
                <a:gd name="connsiteX40" fmla="*/ 305635 w 2111888"/>
                <a:gd name="connsiteY40" fmla="*/ 95197 h 1453019"/>
                <a:gd name="connsiteX41" fmla="*/ 270562 w 2111888"/>
                <a:gd name="connsiteY41" fmla="*/ 72651 h 1453019"/>
                <a:gd name="connsiteX42" fmla="*/ 230479 w 2111888"/>
                <a:gd name="connsiteY42" fmla="*/ 50104 h 1453019"/>
                <a:gd name="connsiteX43" fmla="*/ 197911 w 2111888"/>
                <a:gd name="connsiteY43" fmla="*/ 32567 h 1453019"/>
                <a:gd name="connsiteX44" fmla="*/ 145302 w 2111888"/>
                <a:gd name="connsiteY44" fmla="*/ 12526 h 1453019"/>
                <a:gd name="connsiteX45" fmla="*/ 92693 w 2111888"/>
                <a:gd name="connsiteY45" fmla="*/ 2505 h 1453019"/>
                <a:gd name="connsiteX46" fmla="*/ 47599 w 2111888"/>
                <a:gd name="connsiteY46" fmla="*/ 0 h 1453019"/>
                <a:gd name="connsiteX47" fmla="*/ 25052 w 2111888"/>
                <a:gd name="connsiteY47" fmla="*/ 0 h 1453019"/>
                <a:gd name="connsiteX48" fmla="*/ 12526 w 2111888"/>
                <a:gd name="connsiteY48" fmla="*/ 10020 h 1453019"/>
                <a:gd name="connsiteX49" fmla="*/ 2505 w 2111888"/>
                <a:gd name="connsiteY49" fmla="*/ 27557 h 1453019"/>
                <a:gd name="connsiteX50" fmla="*/ 0 w 2111888"/>
                <a:gd name="connsiteY50" fmla="*/ 50104 h 1453019"/>
                <a:gd name="connsiteX51" fmla="*/ 10021 w 2111888"/>
                <a:gd name="connsiteY51" fmla="*/ 72651 h 1453019"/>
                <a:gd name="connsiteX52" fmla="*/ 20042 w 2111888"/>
                <a:gd name="connsiteY52" fmla="*/ 85177 h 1453019"/>
                <a:gd name="connsiteX53" fmla="*/ 47599 w 2111888"/>
                <a:gd name="connsiteY53" fmla="*/ 95197 h 1453019"/>
                <a:gd name="connsiteX54" fmla="*/ 92693 w 2111888"/>
                <a:gd name="connsiteY54" fmla="*/ 110229 h 1453019"/>
                <a:gd name="connsiteX55" fmla="*/ 150313 w 2111888"/>
                <a:gd name="connsiteY55" fmla="*/ 137786 h 1453019"/>
                <a:gd name="connsiteX56" fmla="*/ 220458 w 2111888"/>
                <a:gd name="connsiteY56" fmla="*/ 182880 h 1453019"/>
                <a:gd name="connsiteX57" fmla="*/ 273068 w 2111888"/>
                <a:gd name="connsiteY57" fmla="*/ 225468 h 1453019"/>
                <a:gd name="connsiteX58" fmla="*/ 353234 w 2111888"/>
                <a:gd name="connsiteY58" fmla="*/ 318161 h 1453019"/>
                <a:gd name="connsiteX59" fmla="*/ 423380 w 2111888"/>
                <a:gd name="connsiteY59" fmla="*/ 400832 h 1453019"/>
                <a:gd name="connsiteX60" fmla="*/ 511062 w 2111888"/>
                <a:gd name="connsiteY60" fmla="*/ 503546 h 1453019"/>
                <a:gd name="connsiteX61" fmla="*/ 553651 w 2111888"/>
                <a:gd name="connsiteY61" fmla="*/ 556155 h 145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1888" h="1453019">
                  <a:moveTo>
                    <a:pt x="553651" y="556155"/>
                  </a:moveTo>
                  <a:lnTo>
                    <a:pt x="643838" y="666384"/>
                  </a:lnTo>
                  <a:lnTo>
                    <a:pt x="786635" y="836738"/>
                  </a:lnTo>
                  <a:lnTo>
                    <a:pt x="859286" y="916905"/>
                  </a:lnTo>
                  <a:lnTo>
                    <a:pt x="949473" y="1014608"/>
                  </a:lnTo>
                  <a:lnTo>
                    <a:pt x="1017114" y="1089764"/>
                  </a:lnTo>
                  <a:lnTo>
                    <a:pt x="1082249" y="1162415"/>
                  </a:lnTo>
                  <a:lnTo>
                    <a:pt x="1144879" y="1235066"/>
                  </a:lnTo>
                  <a:lnTo>
                    <a:pt x="1212520" y="1297696"/>
                  </a:lnTo>
                  <a:lnTo>
                    <a:pt x="1292686" y="1362831"/>
                  </a:lnTo>
                  <a:lnTo>
                    <a:pt x="1375358" y="1422956"/>
                  </a:lnTo>
                  <a:lnTo>
                    <a:pt x="1417947" y="1448008"/>
                  </a:lnTo>
                  <a:lnTo>
                    <a:pt x="1465545" y="1453019"/>
                  </a:lnTo>
                  <a:lnTo>
                    <a:pt x="1613353" y="1442998"/>
                  </a:lnTo>
                  <a:lnTo>
                    <a:pt x="1743623" y="1430472"/>
                  </a:lnTo>
                  <a:lnTo>
                    <a:pt x="1911472" y="1415441"/>
                  </a:lnTo>
                  <a:lnTo>
                    <a:pt x="2049258" y="1392894"/>
                  </a:lnTo>
                  <a:lnTo>
                    <a:pt x="2091847" y="1385378"/>
                  </a:lnTo>
                  <a:lnTo>
                    <a:pt x="2104373" y="1377863"/>
                  </a:lnTo>
                  <a:lnTo>
                    <a:pt x="2109383" y="1367842"/>
                  </a:lnTo>
                  <a:lnTo>
                    <a:pt x="2111888" y="1355316"/>
                  </a:lnTo>
                  <a:lnTo>
                    <a:pt x="2104373" y="1342790"/>
                  </a:lnTo>
                  <a:lnTo>
                    <a:pt x="2071805" y="1330264"/>
                  </a:lnTo>
                  <a:lnTo>
                    <a:pt x="2004165" y="1310222"/>
                  </a:lnTo>
                  <a:lnTo>
                    <a:pt x="1893936" y="1270139"/>
                  </a:lnTo>
                  <a:lnTo>
                    <a:pt x="1786212" y="1227550"/>
                  </a:lnTo>
                  <a:lnTo>
                    <a:pt x="1675983" y="1177446"/>
                  </a:lnTo>
                  <a:lnTo>
                    <a:pt x="1548217" y="1112311"/>
                  </a:lnTo>
                  <a:lnTo>
                    <a:pt x="1465545" y="1064712"/>
                  </a:lnTo>
                  <a:lnTo>
                    <a:pt x="1345296" y="977030"/>
                  </a:lnTo>
                  <a:lnTo>
                    <a:pt x="1205004" y="879327"/>
                  </a:lnTo>
                  <a:lnTo>
                    <a:pt x="1037155" y="756572"/>
                  </a:lnTo>
                  <a:lnTo>
                    <a:pt x="911895" y="666384"/>
                  </a:lnTo>
                  <a:lnTo>
                    <a:pt x="789140" y="541124"/>
                  </a:lnTo>
                  <a:lnTo>
                    <a:pt x="661374" y="425884"/>
                  </a:lnTo>
                  <a:lnTo>
                    <a:pt x="526093" y="305635"/>
                  </a:lnTo>
                  <a:lnTo>
                    <a:pt x="443422" y="232984"/>
                  </a:lnTo>
                  <a:lnTo>
                    <a:pt x="388307" y="185385"/>
                  </a:lnTo>
                  <a:lnTo>
                    <a:pt x="370771" y="167848"/>
                  </a:lnTo>
                  <a:lnTo>
                    <a:pt x="345719" y="135281"/>
                  </a:lnTo>
                  <a:lnTo>
                    <a:pt x="305635" y="95197"/>
                  </a:lnTo>
                  <a:lnTo>
                    <a:pt x="270562" y="72651"/>
                  </a:lnTo>
                  <a:lnTo>
                    <a:pt x="230479" y="50104"/>
                  </a:lnTo>
                  <a:lnTo>
                    <a:pt x="197911" y="32567"/>
                  </a:lnTo>
                  <a:lnTo>
                    <a:pt x="145302" y="12526"/>
                  </a:lnTo>
                  <a:lnTo>
                    <a:pt x="92693" y="2505"/>
                  </a:lnTo>
                  <a:lnTo>
                    <a:pt x="47599" y="0"/>
                  </a:lnTo>
                  <a:lnTo>
                    <a:pt x="25052" y="0"/>
                  </a:lnTo>
                  <a:lnTo>
                    <a:pt x="12526" y="10020"/>
                  </a:lnTo>
                  <a:lnTo>
                    <a:pt x="2505" y="27557"/>
                  </a:lnTo>
                  <a:lnTo>
                    <a:pt x="0" y="50104"/>
                  </a:lnTo>
                  <a:lnTo>
                    <a:pt x="10021" y="72651"/>
                  </a:lnTo>
                  <a:lnTo>
                    <a:pt x="20042" y="85177"/>
                  </a:lnTo>
                  <a:lnTo>
                    <a:pt x="47599" y="95197"/>
                  </a:lnTo>
                  <a:lnTo>
                    <a:pt x="92693" y="110229"/>
                  </a:lnTo>
                  <a:lnTo>
                    <a:pt x="150313" y="137786"/>
                  </a:lnTo>
                  <a:lnTo>
                    <a:pt x="220458" y="182880"/>
                  </a:lnTo>
                  <a:lnTo>
                    <a:pt x="273068" y="225468"/>
                  </a:lnTo>
                  <a:lnTo>
                    <a:pt x="353234" y="318161"/>
                  </a:lnTo>
                  <a:lnTo>
                    <a:pt x="423380" y="400832"/>
                  </a:lnTo>
                  <a:lnTo>
                    <a:pt x="511062" y="503546"/>
                  </a:lnTo>
                  <a:lnTo>
                    <a:pt x="553651" y="556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4">
              <a:extLst>
                <a:ext uri="{FF2B5EF4-FFF2-40B4-BE49-F238E27FC236}">
                  <a16:creationId xmlns:a16="http://schemas.microsoft.com/office/drawing/2014/main" id="{AF7CDE77-8BC3-4DEE-8FF5-F15439DC98DD}"/>
                </a:ext>
              </a:extLst>
            </p:cNvPr>
            <p:cNvSpPr/>
            <p:nvPr/>
          </p:nvSpPr>
          <p:spPr>
            <a:xfrm>
              <a:off x="3567113" y="4097338"/>
              <a:ext cx="2651125" cy="514350"/>
            </a:xfrm>
            <a:custGeom>
              <a:avLst/>
              <a:gdLst>
                <a:gd name="connsiteX0" fmla="*/ 812006 w 2650331"/>
                <a:gd name="connsiteY0" fmla="*/ 219075 h 514350"/>
                <a:gd name="connsiteX1" fmla="*/ 1185862 w 2650331"/>
                <a:gd name="connsiteY1" fmla="*/ 176213 h 514350"/>
                <a:gd name="connsiteX2" fmla="*/ 1431131 w 2650331"/>
                <a:gd name="connsiteY2" fmla="*/ 138113 h 514350"/>
                <a:gd name="connsiteX3" fmla="*/ 1597818 w 2650331"/>
                <a:gd name="connsiteY3" fmla="*/ 123825 h 514350"/>
                <a:gd name="connsiteX4" fmla="*/ 1688306 w 2650331"/>
                <a:gd name="connsiteY4" fmla="*/ 114300 h 514350"/>
                <a:gd name="connsiteX5" fmla="*/ 1776412 w 2650331"/>
                <a:gd name="connsiteY5" fmla="*/ 104775 h 514350"/>
                <a:gd name="connsiteX6" fmla="*/ 1928812 w 2650331"/>
                <a:gd name="connsiteY6" fmla="*/ 80963 h 514350"/>
                <a:gd name="connsiteX7" fmla="*/ 2069306 w 2650331"/>
                <a:gd name="connsiteY7" fmla="*/ 59532 h 514350"/>
                <a:gd name="connsiteX8" fmla="*/ 2140743 w 2650331"/>
                <a:gd name="connsiteY8" fmla="*/ 45244 h 514350"/>
                <a:gd name="connsiteX9" fmla="*/ 2262187 w 2650331"/>
                <a:gd name="connsiteY9" fmla="*/ 7144 h 514350"/>
                <a:gd name="connsiteX10" fmla="*/ 2295525 w 2650331"/>
                <a:gd name="connsiteY10" fmla="*/ 0 h 514350"/>
                <a:gd name="connsiteX11" fmla="*/ 2319337 w 2650331"/>
                <a:gd name="connsiteY11" fmla="*/ 16669 h 514350"/>
                <a:gd name="connsiteX12" fmla="*/ 2388393 w 2650331"/>
                <a:gd name="connsiteY12" fmla="*/ 59532 h 514350"/>
                <a:gd name="connsiteX13" fmla="*/ 2452687 w 2650331"/>
                <a:gd name="connsiteY13" fmla="*/ 100013 h 514350"/>
                <a:gd name="connsiteX14" fmla="*/ 2512218 w 2650331"/>
                <a:gd name="connsiteY14" fmla="*/ 130969 h 514350"/>
                <a:gd name="connsiteX15" fmla="*/ 2547937 w 2650331"/>
                <a:gd name="connsiteY15" fmla="*/ 150019 h 514350"/>
                <a:gd name="connsiteX16" fmla="*/ 2566987 w 2650331"/>
                <a:gd name="connsiteY16" fmla="*/ 159544 h 514350"/>
                <a:gd name="connsiteX17" fmla="*/ 2583656 w 2650331"/>
                <a:gd name="connsiteY17" fmla="*/ 173832 h 514350"/>
                <a:gd name="connsiteX18" fmla="*/ 2607468 w 2650331"/>
                <a:gd name="connsiteY18" fmla="*/ 200025 h 514350"/>
                <a:gd name="connsiteX19" fmla="*/ 2628900 w 2650331"/>
                <a:gd name="connsiteY19" fmla="*/ 223838 h 514350"/>
                <a:gd name="connsiteX20" fmla="*/ 2640806 w 2650331"/>
                <a:gd name="connsiteY20" fmla="*/ 245269 h 514350"/>
                <a:gd name="connsiteX21" fmla="*/ 2647950 w 2650331"/>
                <a:gd name="connsiteY21" fmla="*/ 266700 h 514350"/>
                <a:gd name="connsiteX22" fmla="*/ 2650331 w 2650331"/>
                <a:gd name="connsiteY22" fmla="*/ 280988 h 514350"/>
                <a:gd name="connsiteX23" fmla="*/ 2650331 w 2650331"/>
                <a:gd name="connsiteY23" fmla="*/ 292894 h 514350"/>
                <a:gd name="connsiteX24" fmla="*/ 2643187 w 2650331"/>
                <a:gd name="connsiteY24" fmla="*/ 309563 h 514350"/>
                <a:gd name="connsiteX25" fmla="*/ 2628900 w 2650331"/>
                <a:gd name="connsiteY25" fmla="*/ 323850 h 514350"/>
                <a:gd name="connsiteX26" fmla="*/ 2602706 w 2650331"/>
                <a:gd name="connsiteY26" fmla="*/ 338138 h 514350"/>
                <a:gd name="connsiteX27" fmla="*/ 2302668 w 2650331"/>
                <a:gd name="connsiteY27" fmla="*/ 254794 h 514350"/>
                <a:gd name="connsiteX28" fmla="*/ 2274093 w 2650331"/>
                <a:gd name="connsiteY28" fmla="*/ 245269 h 514350"/>
                <a:gd name="connsiteX29" fmla="*/ 2216943 w 2650331"/>
                <a:gd name="connsiteY29" fmla="*/ 250032 h 514350"/>
                <a:gd name="connsiteX30" fmla="*/ 2028825 w 2650331"/>
                <a:gd name="connsiteY30" fmla="*/ 266700 h 514350"/>
                <a:gd name="connsiteX31" fmla="*/ 1847850 w 2650331"/>
                <a:gd name="connsiteY31" fmla="*/ 283369 h 514350"/>
                <a:gd name="connsiteX32" fmla="*/ 1657350 w 2650331"/>
                <a:gd name="connsiteY32" fmla="*/ 297657 h 514350"/>
                <a:gd name="connsiteX33" fmla="*/ 1409700 w 2650331"/>
                <a:gd name="connsiteY33" fmla="*/ 311944 h 514350"/>
                <a:gd name="connsiteX34" fmla="*/ 1350168 w 2650331"/>
                <a:gd name="connsiteY34" fmla="*/ 316707 h 514350"/>
                <a:gd name="connsiteX35" fmla="*/ 1052512 w 2650331"/>
                <a:gd name="connsiteY35" fmla="*/ 359569 h 514350"/>
                <a:gd name="connsiteX36" fmla="*/ 897731 w 2650331"/>
                <a:gd name="connsiteY36" fmla="*/ 383382 h 514350"/>
                <a:gd name="connsiteX37" fmla="*/ 771525 w 2650331"/>
                <a:gd name="connsiteY37" fmla="*/ 404813 h 514350"/>
                <a:gd name="connsiteX38" fmla="*/ 619125 w 2650331"/>
                <a:gd name="connsiteY38" fmla="*/ 435769 h 514350"/>
                <a:gd name="connsiteX39" fmla="*/ 507206 w 2650331"/>
                <a:gd name="connsiteY39" fmla="*/ 466725 h 514350"/>
                <a:gd name="connsiteX40" fmla="*/ 414337 w 2650331"/>
                <a:gd name="connsiteY40" fmla="*/ 495300 h 514350"/>
                <a:gd name="connsiteX41" fmla="*/ 383381 w 2650331"/>
                <a:gd name="connsiteY41" fmla="*/ 507207 h 514350"/>
                <a:gd name="connsiteX42" fmla="*/ 359568 w 2650331"/>
                <a:gd name="connsiteY42" fmla="*/ 514350 h 514350"/>
                <a:gd name="connsiteX43" fmla="*/ 338137 w 2650331"/>
                <a:gd name="connsiteY43" fmla="*/ 514350 h 514350"/>
                <a:gd name="connsiteX44" fmla="*/ 302418 w 2650331"/>
                <a:gd name="connsiteY44" fmla="*/ 507207 h 514350"/>
                <a:gd name="connsiteX45" fmla="*/ 283368 w 2650331"/>
                <a:gd name="connsiteY45" fmla="*/ 495300 h 514350"/>
                <a:gd name="connsiteX46" fmla="*/ 245268 w 2650331"/>
                <a:gd name="connsiteY46" fmla="*/ 471488 h 514350"/>
                <a:gd name="connsiteX47" fmla="*/ 200025 w 2650331"/>
                <a:gd name="connsiteY47" fmla="*/ 440532 h 514350"/>
                <a:gd name="connsiteX48" fmla="*/ 159543 w 2650331"/>
                <a:gd name="connsiteY48" fmla="*/ 407194 h 514350"/>
                <a:gd name="connsiteX49" fmla="*/ 128587 w 2650331"/>
                <a:gd name="connsiteY49" fmla="*/ 373857 h 514350"/>
                <a:gd name="connsiteX50" fmla="*/ 97631 w 2650331"/>
                <a:gd name="connsiteY50" fmla="*/ 338138 h 514350"/>
                <a:gd name="connsiteX51" fmla="*/ 69056 w 2650331"/>
                <a:gd name="connsiteY51" fmla="*/ 292894 h 514350"/>
                <a:gd name="connsiteX52" fmla="*/ 35718 w 2650331"/>
                <a:gd name="connsiteY52" fmla="*/ 228600 h 514350"/>
                <a:gd name="connsiteX53" fmla="*/ 11906 w 2650331"/>
                <a:gd name="connsiteY53" fmla="*/ 171450 h 514350"/>
                <a:gd name="connsiteX54" fmla="*/ 0 w 2650331"/>
                <a:gd name="connsiteY54" fmla="*/ 116682 h 514350"/>
                <a:gd name="connsiteX55" fmla="*/ 2381 w 2650331"/>
                <a:gd name="connsiteY55" fmla="*/ 102394 h 514350"/>
                <a:gd name="connsiteX56" fmla="*/ 7143 w 2650331"/>
                <a:gd name="connsiteY56" fmla="*/ 90488 h 514350"/>
                <a:gd name="connsiteX57" fmla="*/ 19050 w 2650331"/>
                <a:gd name="connsiteY57" fmla="*/ 90488 h 514350"/>
                <a:gd name="connsiteX58" fmla="*/ 33337 w 2650331"/>
                <a:gd name="connsiteY58" fmla="*/ 95250 h 514350"/>
                <a:gd name="connsiteX59" fmla="*/ 61912 w 2650331"/>
                <a:gd name="connsiteY59" fmla="*/ 114300 h 514350"/>
                <a:gd name="connsiteX60" fmla="*/ 111918 w 2650331"/>
                <a:gd name="connsiteY60" fmla="*/ 154782 h 514350"/>
                <a:gd name="connsiteX61" fmla="*/ 166687 w 2650331"/>
                <a:gd name="connsiteY61" fmla="*/ 195263 h 514350"/>
                <a:gd name="connsiteX62" fmla="*/ 221456 w 2650331"/>
                <a:gd name="connsiteY62" fmla="*/ 223838 h 514350"/>
                <a:gd name="connsiteX63" fmla="*/ 271462 w 2650331"/>
                <a:gd name="connsiteY63" fmla="*/ 247650 h 514350"/>
                <a:gd name="connsiteX64" fmla="*/ 326231 w 2650331"/>
                <a:gd name="connsiteY64" fmla="*/ 264319 h 514350"/>
                <a:gd name="connsiteX65" fmla="*/ 371475 w 2650331"/>
                <a:gd name="connsiteY65" fmla="*/ 271463 h 514350"/>
                <a:gd name="connsiteX66" fmla="*/ 461962 w 2650331"/>
                <a:gd name="connsiteY66" fmla="*/ 264319 h 514350"/>
                <a:gd name="connsiteX67" fmla="*/ 726281 w 2650331"/>
                <a:gd name="connsiteY67" fmla="*/ 230982 h 514350"/>
                <a:gd name="connsiteX68" fmla="*/ 812006 w 2650331"/>
                <a:gd name="connsiteY68" fmla="*/ 2190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50331" h="514350">
                  <a:moveTo>
                    <a:pt x="812006" y="219075"/>
                  </a:moveTo>
                  <a:lnTo>
                    <a:pt x="1185862" y="176213"/>
                  </a:lnTo>
                  <a:lnTo>
                    <a:pt x="1431131" y="138113"/>
                  </a:lnTo>
                  <a:lnTo>
                    <a:pt x="1597818" y="123825"/>
                  </a:lnTo>
                  <a:lnTo>
                    <a:pt x="1688306" y="114300"/>
                  </a:lnTo>
                  <a:lnTo>
                    <a:pt x="1776412" y="104775"/>
                  </a:lnTo>
                  <a:lnTo>
                    <a:pt x="1928812" y="80963"/>
                  </a:lnTo>
                  <a:lnTo>
                    <a:pt x="2069306" y="59532"/>
                  </a:lnTo>
                  <a:lnTo>
                    <a:pt x="2140743" y="45244"/>
                  </a:lnTo>
                  <a:lnTo>
                    <a:pt x="2262187" y="7144"/>
                  </a:lnTo>
                  <a:lnTo>
                    <a:pt x="2295525" y="0"/>
                  </a:lnTo>
                  <a:lnTo>
                    <a:pt x="2319337" y="16669"/>
                  </a:lnTo>
                  <a:lnTo>
                    <a:pt x="2388393" y="59532"/>
                  </a:lnTo>
                  <a:lnTo>
                    <a:pt x="2452687" y="100013"/>
                  </a:lnTo>
                  <a:lnTo>
                    <a:pt x="2512218" y="130969"/>
                  </a:lnTo>
                  <a:lnTo>
                    <a:pt x="2547937" y="150019"/>
                  </a:lnTo>
                  <a:lnTo>
                    <a:pt x="2566987" y="159544"/>
                  </a:lnTo>
                  <a:lnTo>
                    <a:pt x="2583656" y="173832"/>
                  </a:lnTo>
                  <a:lnTo>
                    <a:pt x="2607468" y="200025"/>
                  </a:lnTo>
                  <a:lnTo>
                    <a:pt x="2628900" y="223838"/>
                  </a:lnTo>
                  <a:lnTo>
                    <a:pt x="2640806" y="245269"/>
                  </a:lnTo>
                  <a:lnTo>
                    <a:pt x="2647950" y="266700"/>
                  </a:lnTo>
                  <a:lnTo>
                    <a:pt x="2650331" y="280988"/>
                  </a:lnTo>
                  <a:lnTo>
                    <a:pt x="2650331" y="292894"/>
                  </a:lnTo>
                  <a:lnTo>
                    <a:pt x="2643187" y="309563"/>
                  </a:lnTo>
                  <a:lnTo>
                    <a:pt x="2628900" y="323850"/>
                  </a:lnTo>
                  <a:lnTo>
                    <a:pt x="2602706" y="338138"/>
                  </a:lnTo>
                  <a:lnTo>
                    <a:pt x="2302668" y="254794"/>
                  </a:lnTo>
                  <a:lnTo>
                    <a:pt x="2274093" y="245269"/>
                  </a:lnTo>
                  <a:lnTo>
                    <a:pt x="2216943" y="250032"/>
                  </a:lnTo>
                  <a:lnTo>
                    <a:pt x="2028825" y="266700"/>
                  </a:lnTo>
                  <a:lnTo>
                    <a:pt x="1847850" y="283369"/>
                  </a:lnTo>
                  <a:lnTo>
                    <a:pt x="1657350" y="297657"/>
                  </a:lnTo>
                  <a:lnTo>
                    <a:pt x="1409700" y="311944"/>
                  </a:lnTo>
                  <a:lnTo>
                    <a:pt x="1350168" y="316707"/>
                  </a:lnTo>
                  <a:lnTo>
                    <a:pt x="1052512" y="359569"/>
                  </a:lnTo>
                  <a:lnTo>
                    <a:pt x="897731" y="383382"/>
                  </a:lnTo>
                  <a:lnTo>
                    <a:pt x="771525" y="404813"/>
                  </a:lnTo>
                  <a:lnTo>
                    <a:pt x="619125" y="435769"/>
                  </a:lnTo>
                  <a:lnTo>
                    <a:pt x="507206" y="466725"/>
                  </a:lnTo>
                  <a:lnTo>
                    <a:pt x="414337" y="495300"/>
                  </a:lnTo>
                  <a:lnTo>
                    <a:pt x="383381" y="507207"/>
                  </a:lnTo>
                  <a:lnTo>
                    <a:pt x="359568" y="514350"/>
                  </a:lnTo>
                  <a:lnTo>
                    <a:pt x="338137" y="514350"/>
                  </a:lnTo>
                  <a:lnTo>
                    <a:pt x="302418" y="507207"/>
                  </a:lnTo>
                  <a:lnTo>
                    <a:pt x="283368" y="495300"/>
                  </a:lnTo>
                  <a:lnTo>
                    <a:pt x="245268" y="471488"/>
                  </a:lnTo>
                  <a:lnTo>
                    <a:pt x="200025" y="440532"/>
                  </a:lnTo>
                  <a:lnTo>
                    <a:pt x="159543" y="407194"/>
                  </a:lnTo>
                  <a:lnTo>
                    <a:pt x="128587" y="373857"/>
                  </a:lnTo>
                  <a:lnTo>
                    <a:pt x="97631" y="338138"/>
                  </a:lnTo>
                  <a:lnTo>
                    <a:pt x="69056" y="292894"/>
                  </a:lnTo>
                  <a:lnTo>
                    <a:pt x="35718" y="228600"/>
                  </a:lnTo>
                  <a:lnTo>
                    <a:pt x="11906" y="171450"/>
                  </a:lnTo>
                  <a:lnTo>
                    <a:pt x="0" y="116682"/>
                  </a:lnTo>
                  <a:lnTo>
                    <a:pt x="2381" y="102394"/>
                  </a:lnTo>
                  <a:lnTo>
                    <a:pt x="7143" y="90488"/>
                  </a:lnTo>
                  <a:lnTo>
                    <a:pt x="19050" y="90488"/>
                  </a:lnTo>
                  <a:lnTo>
                    <a:pt x="33337" y="95250"/>
                  </a:lnTo>
                  <a:lnTo>
                    <a:pt x="61912" y="114300"/>
                  </a:lnTo>
                  <a:lnTo>
                    <a:pt x="111918" y="154782"/>
                  </a:lnTo>
                  <a:lnTo>
                    <a:pt x="166687" y="195263"/>
                  </a:lnTo>
                  <a:lnTo>
                    <a:pt x="221456" y="223838"/>
                  </a:lnTo>
                  <a:lnTo>
                    <a:pt x="271462" y="247650"/>
                  </a:lnTo>
                  <a:lnTo>
                    <a:pt x="326231" y="264319"/>
                  </a:lnTo>
                  <a:lnTo>
                    <a:pt x="371475" y="271463"/>
                  </a:lnTo>
                  <a:lnTo>
                    <a:pt x="461962" y="264319"/>
                  </a:lnTo>
                  <a:lnTo>
                    <a:pt x="726281" y="230982"/>
                  </a:lnTo>
                  <a:lnTo>
                    <a:pt x="81200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5">
              <a:extLst>
                <a:ext uri="{FF2B5EF4-FFF2-40B4-BE49-F238E27FC236}">
                  <a16:creationId xmlns:a16="http://schemas.microsoft.com/office/drawing/2014/main" id="{41E8D610-D67F-4ED0-9E22-E3A0925C2D0C}"/>
                </a:ext>
              </a:extLst>
            </p:cNvPr>
            <p:cNvSpPr/>
            <p:nvPr/>
          </p:nvSpPr>
          <p:spPr>
            <a:xfrm>
              <a:off x="4868863" y="4341813"/>
              <a:ext cx="1343025" cy="1797050"/>
            </a:xfrm>
            <a:custGeom>
              <a:avLst/>
              <a:gdLst>
                <a:gd name="connsiteX0" fmla="*/ 1054894 w 1343025"/>
                <a:gd name="connsiteY0" fmla="*/ 678656 h 1797844"/>
                <a:gd name="connsiteX1" fmla="*/ 1107282 w 1343025"/>
                <a:gd name="connsiteY1" fmla="*/ 540544 h 1797844"/>
                <a:gd name="connsiteX2" fmla="*/ 1143000 w 1343025"/>
                <a:gd name="connsiteY2" fmla="*/ 450056 h 1797844"/>
                <a:gd name="connsiteX3" fmla="*/ 1185863 w 1343025"/>
                <a:gd name="connsiteY3" fmla="*/ 342900 h 1797844"/>
                <a:gd name="connsiteX4" fmla="*/ 1228725 w 1343025"/>
                <a:gd name="connsiteY4" fmla="*/ 238125 h 1797844"/>
                <a:gd name="connsiteX5" fmla="*/ 1262063 w 1343025"/>
                <a:gd name="connsiteY5" fmla="*/ 166687 h 1797844"/>
                <a:gd name="connsiteX6" fmla="*/ 1290638 w 1343025"/>
                <a:gd name="connsiteY6" fmla="*/ 109537 h 1797844"/>
                <a:gd name="connsiteX7" fmla="*/ 1300163 w 1343025"/>
                <a:gd name="connsiteY7" fmla="*/ 92869 h 1797844"/>
                <a:gd name="connsiteX8" fmla="*/ 1321594 w 1343025"/>
                <a:gd name="connsiteY8" fmla="*/ 80962 h 1797844"/>
                <a:gd name="connsiteX9" fmla="*/ 1343025 w 1343025"/>
                <a:gd name="connsiteY9" fmla="*/ 54769 h 1797844"/>
                <a:gd name="connsiteX10" fmla="*/ 973932 w 1343025"/>
                <a:gd name="connsiteY10" fmla="*/ 0 h 1797844"/>
                <a:gd name="connsiteX11" fmla="*/ 1002507 w 1343025"/>
                <a:gd name="connsiteY11" fmla="*/ 14287 h 1797844"/>
                <a:gd name="connsiteX12" fmla="*/ 1007269 w 1343025"/>
                <a:gd name="connsiteY12" fmla="*/ 26194 h 1797844"/>
                <a:gd name="connsiteX13" fmla="*/ 1009650 w 1343025"/>
                <a:gd name="connsiteY13" fmla="*/ 42862 h 1797844"/>
                <a:gd name="connsiteX14" fmla="*/ 1012032 w 1343025"/>
                <a:gd name="connsiteY14" fmla="*/ 61912 h 1797844"/>
                <a:gd name="connsiteX15" fmla="*/ 1004888 w 1343025"/>
                <a:gd name="connsiteY15" fmla="*/ 109537 h 1797844"/>
                <a:gd name="connsiteX16" fmla="*/ 950119 w 1343025"/>
                <a:gd name="connsiteY16" fmla="*/ 307181 h 1797844"/>
                <a:gd name="connsiteX17" fmla="*/ 900113 w 1343025"/>
                <a:gd name="connsiteY17" fmla="*/ 469106 h 1797844"/>
                <a:gd name="connsiteX18" fmla="*/ 840582 w 1343025"/>
                <a:gd name="connsiteY18" fmla="*/ 635794 h 1797844"/>
                <a:gd name="connsiteX19" fmla="*/ 778669 w 1343025"/>
                <a:gd name="connsiteY19" fmla="*/ 781050 h 1797844"/>
                <a:gd name="connsiteX20" fmla="*/ 731044 w 1343025"/>
                <a:gd name="connsiteY20" fmla="*/ 885825 h 1797844"/>
                <a:gd name="connsiteX21" fmla="*/ 673894 w 1343025"/>
                <a:gd name="connsiteY21" fmla="*/ 981075 h 1797844"/>
                <a:gd name="connsiteX22" fmla="*/ 619125 w 1343025"/>
                <a:gd name="connsiteY22" fmla="*/ 1064419 h 1797844"/>
                <a:gd name="connsiteX23" fmla="*/ 547688 w 1343025"/>
                <a:gd name="connsiteY23" fmla="*/ 1162050 h 1797844"/>
                <a:gd name="connsiteX24" fmla="*/ 485775 w 1343025"/>
                <a:gd name="connsiteY24" fmla="*/ 1233487 h 1797844"/>
                <a:gd name="connsiteX25" fmla="*/ 433388 w 1343025"/>
                <a:gd name="connsiteY25" fmla="*/ 1285875 h 1797844"/>
                <a:gd name="connsiteX26" fmla="*/ 388144 w 1343025"/>
                <a:gd name="connsiteY26" fmla="*/ 1323975 h 1797844"/>
                <a:gd name="connsiteX27" fmla="*/ 345282 w 1343025"/>
                <a:gd name="connsiteY27" fmla="*/ 1352550 h 1797844"/>
                <a:gd name="connsiteX28" fmla="*/ 285750 w 1343025"/>
                <a:gd name="connsiteY28" fmla="*/ 1381125 h 1797844"/>
                <a:gd name="connsiteX29" fmla="*/ 4763 w 1343025"/>
                <a:gd name="connsiteY29" fmla="*/ 1728787 h 1797844"/>
                <a:gd name="connsiteX30" fmla="*/ 0 w 1343025"/>
                <a:gd name="connsiteY30" fmla="*/ 1752600 h 1797844"/>
                <a:gd name="connsiteX31" fmla="*/ 2382 w 1343025"/>
                <a:gd name="connsiteY31" fmla="*/ 1771650 h 1797844"/>
                <a:gd name="connsiteX32" fmla="*/ 4763 w 1343025"/>
                <a:gd name="connsiteY32" fmla="*/ 1785937 h 1797844"/>
                <a:gd name="connsiteX33" fmla="*/ 14288 w 1343025"/>
                <a:gd name="connsiteY33" fmla="*/ 1795462 h 1797844"/>
                <a:gd name="connsiteX34" fmla="*/ 45244 w 1343025"/>
                <a:gd name="connsiteY34" fmla="*/ 1797844 h 1797844"/>
                <a:gd name="connsiteX35" fmla="*/ 88107 w 1343025"/>
                <a:gd name="connsiteY35" fmla="*/ 1785937 h 1797844"/>
                <a:gd name="connsiteX36" fmla="*/ 145257 w 1343025"/>
                <a:gd name="connsiteY36" fmla="*/ 1766887 h 1797844"/>
                <a:gd name="connsiteX37" fmla="*/ 247650 w 1343025"/>
                <a:gd name="connsiteY37" fmla="*/ 1714500 h 1797844"/>
                <a:gd name="connsiteX38" fmla="*/ 361950 w 1343025"/>
                <a:gd name="connsiteY38" fmla="*/ 1643062 h 1797844"/>
                <a:gd name="connsiteX39" fmla="*/ 454819 w 1343025"/>
                <a:gd name="connsiteY39" fmla="*/ 1576387 h 1797844"/>
                <a:gd name="connsiteX40" fmla="*/ 571500 w 1343025"/>
                <a:gd name="connsiteY40" fmla="*/ 1471612 h 1797844"/>
                <a:gd name="connsiteX41" fmla="*/ 647700 w 1343025"/>
                <a:gd name="connsiteY41" fmla="*/ 1390650 h 1797844"/>
                <a:gd name="connsiteX42" fmla="*/ 759619 w 1343025"/>
                <a:gd name="connsiteY42" fmla="*/ 1247775 h 1797844"/>
                <a:gd name="connsiteX43" fmla="*/ 845344 w 1343025"/>
                <a:gd name="connsiteY43" fmla="*/ 1119187 h 1797844"/>
                <a:gd name="connsiteX44" fmla="*/ 921544 w 1343025"/>
                <a:gd name="connsiteY44" fmla="*/ 988219 h 1797844"/>
                <a:gd name="connsiteX45" fmla="*/ 971550 w 1343025"/>
                <a:gd name="connsiteY45" fmla="*/ 883444 h 1797844"/>
                <a:gd name="connsiteX46" fmla="*/ 1054894 w 1343025"/>
                <a:gd name="connsiteY46" fmla="*/ 67865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43025" h="1797844">
                  <a:moveTo>
                    <a:pt x="1054894" y="678656"/>
                  </a:moveTo>
                  <a:lnTo>
                    <a:pt x="1107282" y="540544"/>
                  </a:lnTo>
                  <a:lnTo>
                    <a:pt x="1143000" y="450056"/>
                  </a:lnTo>
                  <a:lnTo>
                    <a:pt x="1185863" y="342900"/>
                  </a:lnTo>
                  <a:lnTo>
                    <a:pt x="1228725" y="238125"/>
                  </a:lnTo>
                  <a:lnTo>
                    <a:pt x="1262063" y="166687"/>
                  </a:lnTo>
                  <a:lnTo>
                    <a:pt x="1290638" y="109537"/>
                  </a:lnTo>
                  <a:lnTo>
                    <a:pt x="1300163" y="92869"/>
                  </a:lnTo>
                  <a:lnTo>
                    <a:pt x="1321594" y="80962"/>
                  </a:lnTo>
                  <a:lnTo>
                    <a:pt x="1343025" y="54769"/>
                  </a:lnTo>
                  <a:lnTo>
                    <a:pt x="973932" y="0"/>
                  </a:lnTo>
                  <a:lnTo>
                    <a:pt x="1002507" y="14287"/>
                  </a:lnTo>
                  <a:lnTo>
                    <a:pt x="1007269" y="26194"/>
                  </a:lnTo>
                  <a:lnTo>
                    <a:pt x="1009650" y="42862"/>
                  </a:lnTo>
                  <a:lnTo>
                    <a:pt x="1012032" y="61912"/>
                  </a:lnTo>
                  <a:lnTo>
                    <a:pt x="1004888" y="109537"/>
                  </a:lnTo>
                  <a:lnTo>
                    <a:pt x="950119" y="307181"/>
                  </a:lnTo>
                  <a:lnTo>
                    <a:pt x="900113" y="469106"/>
                  </a:lnTo>
                  <a:lnTo>
                    <a:pt x="840582" y="635794"/>
                  </a:lnTo>
                  <a:lnTo>
                    <a:pt x="778669" y="781050"/>
                  </a:lnTo>
                  <a:lnTo>
                    <a:pt x="731044" y="885825"/>
                  </a:lnTo>
                  <a:lnTo>
                    <a:pt x="673894" y="981075"/>
                  </a:lnTo>
                  <a:lnTo>
                    <a:pt x="619125" y="1064419"/>
                  </a:lnTo>
                  <a:lnTo>
                    <a:pt x="547688" y="1162050"/>
                  </a:lnTo>
                  <a:lnTo>
                    <a:pt x="485775" y="1233487"/>
                  </a:lnTo>
                  <a:lnTo>
                    <a:pt x="433388" y="1285875"/>
                  </a:lnTo>
                  <a:lnTo>
                    <a:pt x="388144" y="1323975"/>
                  </a:lnTo>
                  <a:lnTo>
                    <a:pt x="345282" y="1352550"/>
                  </a:lnTo>
                  <a:lnTo>
                    <a:pt x="285750" y="1381125"/>
                  </a:lnTo>
                  <a:lnTo>
                    <a:pt x="4763" y="1728787"/>
                  </a:lnTo>
                  <a:lnTo>
                    <a:pt x="0" y="1752600"/>
                  </a:lnTo>
                  <a:lnTo>
                    <a:pt x="2382" y="1771650"/>
                  </a:lnTo>
                  <a:lnTo>
                    <a:pt x="4763" y="1785937"/>
                  </a:lnTo>
                  <a:lnTo>
                    <a:pt x="14288" y="1795462"/>
                  </a:lnTo>
                  <a:lnTo>
                    <a:pt x="45244" y="1797844"/>
                  </a:lnTo>
                  <a:lnTo>
                    <a:pt x="88107" y="1785937"/>
                  </a:lnTo>
                  <a:lnTo>
                    <a:pt x="145257" y="1766887"/>
                  </a:lnTo>
                  <a:lnTo>
                    <a:pt x="247650" y="1714500"/>
                  </a:lnTo>
                  <a:lnTo>
                    <a:pt x="361950" y="1643062"/>
                  </a:lnTo>
                  <a:lnTo>
                    <a:pt x="454819" y="1576387"/>
                  </a:lnTo>
                  <a:lnTo>
                    <a:pt x="571500" y="1471612"/>
                  </a:lnTo>
                  <a:lnTo>
                    <a:pt x="647700" y="1390650"/>
                  </a:lnTo>
                  <a:lnTo>
                    <a:pt x="759619" y="1247775"/>
                  </a:lnTo>
                  <a:lnTo>
                    <a:pt x="845344" y="1119187"/>
                  </a:lnTo>
                  <a:lnTo>
                    <a:pt x="921544" y="988219"/>
                  </a:lnTo>
                  <a:lnTo>
                    <a:pt x="971550" y="883444"/>
                  </a:lnTo>
                  <a:lnTo>
                    <a:pt x="1054894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6">
              <a:extLst>
                <a:ext uri="{FF2B5EF4-FFF2-40B4-BE49-F238E27FC236}">
                  <a16:creationId xmlns:a16="http://schemas.microsoft.com/office/drawing/2014/main" id="{270FDDE4-369A-46CA-8CA0-6D28AA2155FF}"/>
                </a:ext>
              </a:extLst>
            </p:cNvPr>
            <p:cNvSpPr/>
            <p:nvPr/>
          </p:nvSpPr>
          <p:spPr>
            <a:xfrm>
              <a:off x="4481513" y="5513388"/>
              <a:ext cx="714375" cy="609600"/>
            </a:xfrm>
            <a:custGeom>
              <a:avLst/>
              <a:gdLst>
                <a:gd name="connsiteX0" fmla="*/ 152400 w 714375"/>
                <a:gd name="connsiteY0" fmla="*/ 59531 h 609600"/>
                <a:gd name="connsiteX1" fmla="*/ 247650 w 714375"/>
                <a:gd name="connsiteY1" fmla="*/ 111919 h 609600"/>
                <a:gd name="connsiteX2" fmla="*/ 319087 w 714375"/>
                <a:gd name="connsiteY2" fmla="*/ 150019 h 609600"/>
                <a:gd name="connsiteX3" fmla="*/ 357187 w 714375"/>
                <a:gd name="connsiteY3" fmla="*/ 166687 h 609600"/>
                <a:gd name="connsiteX4" fmla="*/ 416718 w 714375"/>
                <a:gd name="connsiteY4" fmla="*/ 190500 h 609600"/>
                <a:gd name="connsiteX5" fmla="*/ 466725 w 714375"/>
                <a:gd name="connsiteY5" fmla="*/ 204787 h 609600"/>
                <a:gd name="connsiteX6" fmla="*/ 550068 w 714375"/>
                <a:gd name="connsiteY6" fmla="*/ 214312 h 609600"/>
                <a:gd name="connsiteX7" fmla="*/ 609600 w 714375"/>
                <a:gd name="connsiteY7" fmla="*/ 219075 h 609600"/>
                <a:gd name="connsiteX8" fmla="*/ 671512 w 714375"/>
                <a:gd name="connsiteY8" fmla="*/ 209550 h 609600"/>
                <a:gd name="connsiteX9" fmla="*/ 714375 w 714375"/>
                <a:gd name="connsiteY9" fmla="*/ 195262 h 609600"/>
                <a:gd name="connsiteX10" fmla="*/ 395287 w 714375"/>
                <a:gd name="connsiteY10" fmla="*/ 609600 h 609600"/>
                <a:gd name="connsiteX11" fmla="*/ 390525 w 714375"/>
                <a:gd name="connsiteY11" fmla="*/ 583406 h 609600"/>
                <a:gd name="connsiteX12" fmla="*/ 390525 w 714375"/>
                <a:gd name="connsiteY12" fmla="*/ 554831 h 609600"/>
                <a:gd name="connsiteX13" fmla="*/ 390525 w 714375"/>
                <a:gd name="connsiteY13" fmla="*/ 538162 h 609600"/>
                <a:gd name="connsiteX14" fmla="*/ 388143 w 714375"/>
                <a:gd name="connsiteY14" fmla="*/ 516731 h 609600"/>
                <a:gd name="connsiteX15" fmla="*/ 381000 w 714375"/>
                <a:gd name="connsiteY15" fmla="*/ 478631 h 609600"/>
                <a:gd name="connsiteX16" fmla="*/ 369093 w 714375"/>
                <a:gd name="connsiteY16" fmla="*/ 426244 h 609600"/>
                <a:gd name="connsiteX17" fmla="*/ 354806 w 714375"/>
                <a:gd name="connsiteY17" fmla="*/ 392906 h 609600"/>
                <a:gd name="connsiteX18" fmla="*/ 326231 w 714375"/>
                <a:gd name="connsiteY18" fmla="*/ 335756 h 609600"/>
                <a:gd name="connsiteX19" fmla="*/ 297656 w 714375"/>
                <a:gd name="connsiteY19" fmla="*/ 300037 h 609600"/>
                <a:gd name="connsiteX20" fmla="*/ 276225 w 714375"/>
                <a:gd name="connsiteY20" fmla="*/ 273844 h 609600"/>
                <a:gd name="connsiteX21" fmla="*/ 197643 w 714375"/>
                <a:gd name="connsiteY21" fmla="*/ 202406 h 609600"/>
                <a:gd name="connsiteX22" fmla="*/ 102393 w 714375"/>
                <a:gd name="connsiteY22" fmla="*/ 121444 h 609600"/>
                <a:gd name="connsiteX23" fmla="*/ 30956 w 714375"/>
                <a:gd name="connsiteY23" fmla="*/ 69056 h 609600"/>
                <a:gd name="connsiteX24" fmla="*/ 4762 w 714375"/>
                <a:gd name="connsiteY24" fmla="*/ 47625 h 609600"/>
                <a:gd name="connsiteX25" fmla="*/ 0 w 714375"/>
                <a:gd name="connsiteY25" fmla="*/ 38100 h 609600"/>
                <a:gd name="connsiteX26" fmla="*/ 0 w 714375"/>
                <a:gd name="connsiteY26" fmla="*/ 26194 h 609600"/>
                <a:gd name="connsiteX27" fmla="*/ 9525 w 714375"/>
                <a:gd name="connsiteY27" fmla="*/ 11906 h 609600"/>
                <a:gd name="connsiteX28" fmla="*/ 28575 w 714375"/>
                <a:gd name="connsiteY28" fmla="*/ 0 h 609600"/>
                <a:gd name="connsiteX29" fmla="*/ 50006 w 714375"/>
                <a:gd name="connsiteY29" fmla="*/ 0 h 609600"/>
                <a:gd name="connsiteX30" fmla="*/ 57150 w 714375"/>
                <a:gd name="connsiteY30" fmla="*/ 4762 h 609600"/>
                <a:gd name="connsiteX31" fmla="*/ 104775 w 714375"/>
                <a:gd name="connsiteY31" fmla="*/ 30956 h 609600"/>
                <a:gd name="connsiteX32" fmla="*/ 152400 w 714375"/>
                <a:gd name="connsiteY32" fmla="*/ 595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609600">
                  <a:moveTo>
                    <a:pt x="152400" y="59531"/>
                  </a:moveTo>
                  <a:lnTo>
                    <a:pt x="247650" y="111919"/>
                  </a:lnTo>
                  <a:lnTo>
                    <a:pt x="319087" y="150019"/>
                  </a:lnTo>
                  <a:lnTo>
                    <a:pt x="357187" y="166687"/>
                  </a:lnTo>
                  <a:lnTo>
                    <a:pt x="416718" y="190500"/>
                  </a:lnTo>
                  <a:lnTo>
                    <a:pt x="466725" y="204787"/>
                  </a:lnTo>
                  <a:lnTo>
                    <a:pt x="550068" y="214312"/>
                  </a:lnTo>
                  <a:lnTo>
                    <a:pt x="609600" y="219075"/>
                  </a:lnTo>
                  <a:lnTo>
                    <a:pt x="671512" y="209550"/>
                  </a:lnTo>
                  <a:lnTo>
                    <a:pt x="714375" y="195262"/>
                  </a:lnTo>
                  <a:lnTo>
                    <a:pt x="395287" y="609600"/>
                  </a:lnTo>
                  <a:lnTo>
                    <a:pt x="390525" y="583406"/>
                  </a:lnTo>
                  <a:lnTo>
                    <a:pt x="390525" y="554831"/>
                  </a:lnTo>
                  <a:lnTo>
                    <a:pt x="390525" y="538162"/>
                  </a:lnTo>
                  <a:lnTo>
                    <a:pt x="388143" y="516731"/>
                  </a:lnTo>
                  <a:lnTo>
                    <a:pt x="381000" y="478631"/>
                  </a:lnTo>
                  <a:lnTo>
                    <a:pt x="369093" y="426244"/>
                  </a:lnTo>
                  <a:lnTo>
                    <a:pt x="354806" y="392906"/>
                  </a:lnTo>
                  <a:lnTo>
                    <a:pt x="326231" y="335756"/>
                  </a:lnTo>
                  <a:lnTo>
                    <a:pt x="297656" y="300037"/>
                  </a:lnTo>
                  <a:lnTo>
                    <a:pt x="276225" y="273844"/>
                  </a:lnTo>
                  <a:lnTo>
                    <a:pt x="197643" y="202406"/>
                  </a:lnTo>
                  <a:lnTo>
                    <a:pt x="102393" y="121444"/>
                  </a:lnTo>
                  <a:lnTo>
                    <a:pt x="30956" y="69056"/>
                  </a:lnTo>
                  <a:lnTo>
                    <a:pt x="4762" y="4762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9525" y="11906"/>
                  </a:lnTo>
                  <a:lnTo>
                    <a:pt x="28575" y="0"/>
                  </a:lnTo>
                  <a:lnTo>
                    <a:pt x="50006" y="0"/>
                  </a:lnTo>
                  <a:lnTo>
                    <a:pt x="57150" y="4762"/>
                  </a:lnTo>
                  <a:lnTo>
                    <a:pt x="104775" y="30956"/>
                  </a:lnTo>
                  <a:lnTo>
                    <a:pt x="152400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7">
              <a:extLst>
                <a:ext uri="{FF2B5EF4-FFF2-40B4-BE49-F238E27FC236}">
                  <a16:creationId xmlns:a16="http://schemas.microsoft.com/office/drawing/2014/main" id="{5B176E56-B3AD-4CB8-96A0-735D4E137588}"/>
                </a:ext>
              </a:extLst>
            </p:cNvPr>
            <p:cNvSpPr/>
            <p:nvPr/>
          </p:nvSpPr>
          <p:spPr>
            <a:xfrm>
              <a:off x="3103563" y="3671888"/>
              <a:ext cx="2087562" cy="2270125"/>
            </a:xfrm>
            <a:custGeom>
              <a:avLst/>
              <a:gdLst>
                <a:gd name="connsiteX0" fmla="*/ 1322454 w 2087929"/>
                <a:gd name="connsiteY0" fmla="*/ 1108002 h 2269618"/>
                <a:gd name="connsiteX1" fmla="*/ 1382024 w 2087929"/>
                <a:gd name="connsiteY1" fmla="*/ 1021626 h 2269618"/>
                <a:gd name="connsiteX2" fmla="*/ 1435637 w 2087929"/>
                <a:gd name="connsiteY2" fmla="*/ 941206 h 2269618"/>
                <a:gd name="connsiteX3" fmla="*/ 1486272 w 2087929"/>
                <a:gd name="connsiteY3" fmla="*/ 860786 h 2269618"/>
                <a:gd name="connsiteX4" fmla="*/ 1539885 w 2087929"/>
                <a:gd name="connsiteY4" fmla="*/ 762496 h 2269618"/>
                <a:gd name="connsiteX5" fmla="*/ 1626262 w 2087929"/>
                <a:gd name="connsiteY5" fmla="*/ 583786 h 2269618"/>
                <a:gd name="connsiteX6" fmla="*/ 1656047 w 2087929"/>
                <a:gd name="connsiteY6" fmla="*/ 506345 h 2269618"/>
                <a:gd name="connsiteX7" fmla="*/ 1682853 w 2087929"/>
                <a:gd name="connsiteY7" fmla="*/ 446775 h 2269618"/>
                <a:gd name="connsiteX8" fmla="*/ 1697746 w 2087929"/>
                <a:gd name="connsiteY8" fmla="*/ 419968 h 2269618"/>
                <a:gd name="connsiteX9" fmla="*/ 1706681 w 2087929"/>
                <a:gd name="connsiteY9" fmla="*/ 402097 h 2269618"/>
                <a:gd name="connsiteX10" fmla="*/ 1718595 w 2087929"/>
                <a:gd name="connsiteY10" fmla="*/ 363377 h 2269618"/>
                <a:gd name="connsiteX11" fmla="*/ 1724552 w 2087929"/>
                <a:gd name="connsiteY11" fmla="*/ 321678 h 2269618"/>
                <a:gd name="connsiteX12" fmla="*/ 1730509 w 2087929"/>
                <a:gd name="connsiteY12" fmla="*/ 282957 h 2269618"/>
                <a:gd name="connsiteX13" fmla="*/ 1730509 w 2087929"/>
                <a:gd name="connsiteY13" fmla="*/ 238280 h 2269618"/>
                <a:gd name="connsiteX14" fmla="*/ 1724552 w 2087929"/>
                <a:gd name="connsiteY14" fmla="*/ 199559 h 2269618"/>
                <a:gd name="connsiteX15" fmla="*/ 1709660 w 2087929"/>
                <a:gd name="connsiteY15" fmla="*/ 154882 h 2269618"/>
                <a:gd name="connsiteX16" fmla="*/ 1685832 w 2087929"/>
                <a:gd name="connsiteY16" fmla="*/ 113183 h 2269618"/>
                <a:gd name="connsiteX17" fmla="*/ 1664982 w 2087929"/>
                <a:gd name="connsiteY17" fmla="*/ 92333 h 2269618"/>
                <a:gd name="connsiteX18" fmla="*/ 1641154 w 2087929"/>
                <a:gd name="connsiteY18" fmla="*/ 80419 h 2269618"/>
                <a:gd name="connsiteX19" fmla="*/ 1620305 w 2087929"/>
                <a:gd name="connsiteY19" fmla="*/ 65527 h 2269618"/>
                <a:gd name="connsiteX20" fmla="*/ 1608391 w 2087929"/>
                <a:gd name="connsiteY20" fmla="*/ 47656 h 2269618"/>
                <a:gd name="connsiteX21" fmla="*/ 1605412 w 2087929"/>
                <a:gd name="connsiteY21" fmla="*/ 29785 h 2269618"/>
                <a:gd name="connsiteX22" fmla="*/ 1614348 w 2087929"/>
                <a:gd name="connsiteY22" fmla="*/ 5957 h 2269618"/>
                <a:gd name="connsiteX23" fmla="*/ 1751359 w 2087929"/>
                <a:gd name="connsiteY23" fmla="*/ 0 h 2269618"/>
                <a:gd name="connsiteX24" fmla="*/ 1796036 w 2087929"/>
                <a:gd name="connsiteY24" fmla="*/ 32763 h 2269618"/>
                <a:gd name="connsiteX25" fmla="*/ 1888370 w 2087929"/>
                <a:gd name="connsiteY25" fmla="*/ 95312 h 2269618"/>
                <a:gd name="connsiteX26" fmla="*/ 1953897 w 2087929"/>
                <a:gd name="connsiteY26" fmla="*/ 142968 h 2269618"/>
                <a:gd name="connsiteX27" fmla="*/ 2007510 w 2087929"/>
                <a:gd name="connsiteY27" fmla="*/ 190624 h 2269618"/>
                <a:gd name="connsiteX28" fmla="*/ 2040273 w 2087929"/>
                <a:gd name="connsiteY28" fmla="*/ 217430 h 2269618"/>
                <a:gd name="connsiteX29" fmla="*/ 2061123 w 2087929"/>
                <a:gd name="connsiteY29" fmla="*/ 235301 h 2269618"/>
                <a:gd name="connsiteX30" fmla="*/ 2076015 w 2087929"/>
                <a:gd name="connsiteY30" fmla="*/ 256151 h 2269618"/>
                <a:gd name="connsiteX31" fmla="*/ 2084951 w 2087929"/>
                <a:gd name="connsiteY31" fmla="*/ 279979 h 2269618"/>
                <a:gd name="connsiteX32" fmla="*/ 2087929 w 2087929"/>
                <a:gd name="connsiteY32" fmla="*/ 303807 h 2269618"/>
                <a:gd name="connsiteX33" fmla="*/ 2078994 w 2087929"/>
                <a:gd name="connsiteY33" fmla="*/ 321678 h 2269618"/>
                <a:gd name="connsiteX34" fmla="*/ 2055166 w 2087929"/>
                <a:gd name="connsiteY34" fmla="*/ 342527 h 2269618"/>
                <a:gd name="connsiteX35" fmla="*/ 2016445 w 2087929"/>
                <a:gd name="connsiteY35" fmla="*/ 387205 h 2269618"/>
                <a:gd name="connsiteX36" fmla="*/ 1962832 w 2087929"/>
                <a:gd name="connsiteY36" fmla="*/ 467624 h 2269618"/>
                <a:gd name="connsiteX37" fmla="*/ 1906241 w 2087929"/>
                <a:gd name="connsiteY37" fmla="*/ 568893 h 2269618"/>
                <a:gd name="connsiteX38" fmla="*/ 1846671 w 2087929"/>
                <a:gd name="connsiteY38" fmla="*/ 735689 h 2269618"/>
                <a:gd name="connsiteX39" fmla="*/ 1772208 w 2087929"/>
                <a:gd name="connsiteY39" fmla="*/ 848872 h 2269618"/>
                <a:gd name="connsiteX40" fmla="*/ 1697746 w 2087929"/>
                <a:gd name="connsiteY40" fmla="*/ 959077 h 2269618"/>
                <a:gd name="connsiteX41" fmla="*/ 1572649 w 2087929"/>
                <a:gd name="connsiteY41" fmla="*/ 1122895 h 2269618"/>
                <a:gd name="connsiteX42" fmla="*/ 1453508 w 2087929"/>
                <a:gd name="connsiteY42" fmla="*/ 1262884 h 2269618"/>
                <a:gd name="connsiteX43" fmla="*/ 1346282 w 2087929"/>
                <a:gd name="connsiteY43" fmla="*/ 1379046 h 2269618"/>
                <a:gd name="connsiteX44" fmla="*/ 1242035 w 2087929"/>
                <a:gd name="connsiteY44" fmla="*/ 1483293 h 2269618"/>
                <a:gd name="connsiteX45" fmla="*/ 1134809 w 2087929"/>
                <a:gd name="connsiteY45" fmla="*/ 1575627 h 2269618"/>
                <a:gd name="connsiteX46" fmla="*/ 1006733 w 2087929"/>
                <a:gd name="connsiteY46" fmla="*/ 1685831 h 2269618"/>
                <a:gd name="connsiteX47" fmla="*/ 896529 w 2087929"/>
                <a:gd name="connsiteY47" fmla="*/ 1769229 h 2269618"/>
                <a:gd name="connsiteX48" fmla="*/ 753561 w 2087929"/>
                <a:gd name="connsiteY48" fmla="*/ 1870499 h 2269618"/>
                <a:gd name="connsiteX49" fmla="*/ 631442 w 2087929"/>
                <a:gd name="connsiteY49" fmla="*/ 1950918 h 2269618"/>
                <a:gd name="connsiteX50" fmla="*/ 518259 w 2087929"/>
                <a:gd name="connsiteY50" fmla="*/ 2019424 h 2269618"/>
                <a:gd name="connsiteX51" fmla="*/ 416990 w 2087929"/>
                <a:gd name="connsiteY51" fmla="*/ 2078994 h 2269618"/>
                <a:gd name="connsiteX52" fmla="*/ 253172 w 2087929"/>
                <a:gd name="connsiteY52" fmla="*/ 2162392 h 2269618"/>
                <a:gd name="connsiteX53" fmla="*/ 110204 w 2087929"/>
                <a:gd name="connsiteY53" fmla="*/ 2233876 h 2269618"/>
                <a:gd name="connsiteX54" fmla="*/ 41699 w 2087929"/>
                <a:gd name="connsiteY54" fmla="*/ 2263661 h 2269618"/>
                <a:gd name="connsiteX55" fmla="*/ 11914 w 2087929"/>
                <a:gd name="connsiteY55" fmla="*/ 2269618 h 2269618"/>
                <a:gd name="connsiteX56" fmla="*/ 0 w 2087929"/>
                <a:gd name="connsiteY56" fmla="*/ 2269618 h 2269618"/>
                <a:gd name="connsiteX57" fmla="*/ 0 w 2087929"/>
                <a:gd name="connsiteY57" fmla="*/ 2257704 h 2269618"/>
                <a:gd name="connsiteX58" fmla="*/ 8935 w 2087929"/>
                <a:gd name="connsiteY58" fmla="*/ 2233876 h 2269618"/>
                <a:gd name="connsiteX59" fmla="*/ 35742 w 2087929"/>
                <a:gd name="connsiteY59" fmla="*/ 2210048 h 2269618"/>
                <a:gd name="connsiteX60" fmla="*/ 154882 w 2087929"/>
                <a:gd name="connsiteY60" fmla="*/ 2135585 h 2269618"/>
                <a:gd name="connsiteX61" fmla="*/ 268065 w 2087929"/>
                <a:gd name="connsiteY61" fmla="*/ 2058144 h 2269618"/>
                <a:gd name="connsiteX62" fmla="*/ 419968 w 2087929"/>
                <a:gd name="connsiteY62" fmla="*/ 1950918 h 2269618"/>
                <a:gd name="connsiteX63" fmla="*/ 598679 w 2087929"/>
                <a:gd name="connsiteY63" fmla="*/ 1813907 h 2269618"/>
                <a:gd name="connsiteX64" fmla="*/ 762496 w 2087929"/>
                <a:gd name="connsiteY64" fmla="*/ 1682853 h 2269618"/>
                <a:gd name="connsiteX65" fmla="*/ 896529 w 2087929"/>
                <a:gd name="connsiteY65" fmla="*/ 1566691 h 2269618"/>
                <a:gd name="connsiteX66" fmla="*/ 1015669 w 2087929"/>
                <a:gd name="connsiteY66" fmla="*/ 1450530 h 2269618"/>
                <a:gd name="connsiteX67" fmla="*/ 1125873 w 2087929"/>
                <a:gd name="connsiteY67" fmla="*/ 1340325 h 2269618"/>
                <a:gd name="connsiteX68" fmla="*/ 1274798 w 2087929"/>
                <a:gd name="connsiteY68" fmla="*/ 1170551 h 2269618"/>
                <a:gd name="connsiteX69" fmla="*/ 1322454 w 2087929"/>
                <a:gd name="connsiteY69" fmla="*/ 1108002 h 22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087929" h="2269618">
                  <a:moveTo>
                    <a:pt x="1322454" y="1108002"/>
                  </a:moveTo>
                  <a:lnTo>
                    <a:pt x="1382024" y="1021626"/>
                  </a:lnTo>
                  <a:lnTo>
                    <a:pt x="1435637" y="941206"/>
                  </a:lnTo>
                  <a:lnTo>
                    <a:pt x="1486272" y="860786"/>
                  </a:lnTo>
                  <a:lnTo>
                    <a:pt x="1539885" y="762496"/>
                  </a:lnTo>
                  <a:lnTo>
                    <a:pt x="1626262" y="583786"/>
                  </a:lnTo>
                  <a:lnTo>
                    <a:pt x="1656047" y="506345"/>
                  </a:lnTo>
                  <a:lnTo>
                    <a:pt x="1682853" y="446775"/>
                  </a:lnTo>
                  <a:lnTo>
                    <a:pt x="1697746" y="419968"/>
                  </a:lnTo>
                  <a:lnTo>
                    <a:pt x="1706681" y="402097"/>
                  </a:lnTo>
                  <a:lnTo>
                    <a:pt x="1718595" y="363377"/>
                  </a:lnTo>
                  <a:lnTo>
                    <a:pt x="1724552" y="321678"/>
                  </a:lnTo>
                  <a:lnTo>
                    <a:pt x="1730509" y="282957"/>
                  </a:lnTo>
                  <a:lnTo>
                    <a:pt x="1730509" y="238280"/>
                  </a:lnTo>
                  <a:lnTo>
                    <a:pt x="1724552" y="199559"/>
                  </a:lnTo>
                  <a:lnTo>
                    <a:pt x="1709660" y="154882"/>
                  </a:lnTo>
                  <a:lnTo>
                    <a:pt x="1685832" y="113183"/>
                  </a:lnTo>
                  <a:lnTo>
                    <a:pt x="1664982" y="92333"/>
                  </a:lnTo>
                  <a:lnTo>
                    <a:pt x="1641154" y="80419"/>
                  </a:lnTo>
                  <a:lnTo>
                    <a:pt x="1620305" y="65527"/>
                  </a:lnTo>
                  <a:lnTo>
                    <a:pt x="1608391" y="47656"/>
                  </a:lnTo>
                  <a:lnTo>
                    <a:pt x="1605412" y="29785"/>
                  </a:lnTo>
                  <a:lnTo>
                    <a:pt x="1614348" y="5957"/>
                  </a:lnTo>
                  <a:lnTo>
                    <a:pt x="1751359" y="0"/>
                  </a:lnTo>
                  <a:lnTo>
                    <a:pt x="1796036" y="32763"/>
                  </a:lnTo>
                  <a:lnTo>
                    <a:pt x="1888370" y="95312"/>
                  </a:lnTo>
                  <a:lnTo>
                    <a:pt x="1953897" y="142968"/>
                  </a:lnTo>
                  <a:lnTo>
                    <a:pt x="2007510" y="190624"/>
                  </a:lnTo>
                  <a:lnTo>
                    <a:pt x="2040273" y="217430"/>
                  </a:lnTo>
                  <a:lnTo>
                    <a:pt x="2061123" y="235301"/>
                  </a:lnTo>
                  <a:lnTo>
                    <a:pt x="2076015" y="256151"/>
                  </a:lnTo>
                  <a:lnTo>
                    <a:pt x="2084951" y="279979"/>
                  </a:lnTo>
                  <a:lnTo>
                    <a:pt x="2087929" y="303807"/>
                  </a:lnTo>
                  <a:lnTo>
                    <a:pt x="2078994" y="321678"/>
                  </a:lnTo>
                  <a:lnTo>
                    <a:pt x="2055166" y="342527"/>
                  </a:lnTo>
                  <a:lnTo>
                    <a:pt x="2016445" y="387205"/>
                  </a:lnTo>
                  <a:lnTo>
                    <a:pt x="1962832" y="467624"/>
                  </a:lnTo>
                  <a:lnTo>
                    <a:pt x="1906241" y="568893"/>
                  </a:lnTo>
                  <a:lnTo>
                    <a:pt x="1846671" y="735689"/>
                  </a:lnTo>
                  <a:lnTo>
                    <a:pt x="1772208" y="848872"/>
                  </a:lnTo>
                  <a:lnTo>
                    <a:pt x="1697746" y="959077"/>
                  </a:lnTo>
                  <a:lnTo>
                    <a:pt x="1572649" y="1122895"/>
                  </a:lnTo>
                  <a:lnTo>
                    <a:pt x="1453508" y="1262884"/>
                  </a:lnTo>
                  <a:lnTo>
                    <a:pt x="1346282" y="1379046"/>
                  </a:lnTo>
                  <a:lnTo>
                    <a:pt x="1242035" y="1483293"/>
                  </a:lnTo>
                  <a:lnTo>
                    <a:pt x="1134809" y="1575627"/>
                  </a:lnTo>
                  <a:lnTo>
                    <a:pt x="1006733" y="1685831"/>
                  </a:lnTo>
                  <a:lnTo>
                    <a:pt x="896529" y="1769229"/>
                  </a:lnTo>
                  <a:lnTo>
                    <a:pt x="753561" y="1870499"/>
                  </a:lnTo>
                  <a:lnTo>
                    <a:pt x="631442" y="1950918"/>
                  </a:lnTo>
                  <a:lnTo>
                    <a:pt x="518259" y="2019424"/>
                  </a:lnTo>
                  <a:lnTo>
                    <a:pt x="416990" y="2078994"/>
                  </a:lnTo>
                  <a:lnTo>
                    <a:pt x="253172" y="2162392"/>
                  </a:lnTo>
                  <a:lnTo>
                    <a:pt x="110204" y="2233876"/>
                  </a:lnTo>
                  <a:lnTo>
                    <a:pt x="41699" y="2263661"/>
                  </a:lnTo>
                  <a:lnTo>
                    <a:pt x="11914" y="2269618"/>
                  </a:lnTo>
                  <a:lnTo>
                    <a:pt x="0" y="2269618"/>
                  </a:lnTo>
                  <a:lnTo>
                    <a:pt x="0" y="2257704"/>
                  </a:lnTo>
                  <a:lnTo>
                    <a:pt x="8935" y="2233876"/>
                  </a:lnTo>
                  <a:lnTo>
                    <a:pt x="35742" y="2210048"/>
                  </a:lnTo>
                  <a:lnTo>
                    <a:pt x="154882" y="2135585"/>
                  </a:lnTo>
                  <a:lnTo>
                    <a:pt x="268065" y="2058144"/>
                  </a:lnTo>
                  <a:lnTo>
                    <a:pt x="419968" y="1950918"/>
                  </a:lnTo>
                  <a:lnTo>
                    <a:pt x="598679" y="1813907"/>
                  </a:lnTo>
                  <a:lnTo>
                    <a:pt x="762496" y="1682853"/>
                  </a:lnTo>
                  <a:lnTo>
                    <a:pt x="896529" y="1566691"/>
                  </a:lnTo>
                  <a:lnTo>
                    <a:pt x="1015669" y="1450530"/>
                  </a:lnTo>
                  <a:lnTo>
                    <a:pt x="1125873" y="1340325"/>
                  </a:lnTo>
                  <a:lnTo>
                    <a:pt x="1274798" y="1170551"/>
                  </a:lnTo>
                  <a:lnTo>
                    <a:pt x="1322454" y="1108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13616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481BA7-6F14-42B4-8480-D73619A23851}"/>
              </a:ext>
            </a:extLst>
          </p:cNvPr>
          <p:cNvGrpSpPr/>
          <p:nvPr/>
        </p:nvGrpSpPr>
        <p:grpSpPr>
          <a:xfrm>
            <a:off x="2733675" y="1458913"/>
            <a:ext cx="4502150" cy="4679950"/>
            <a:chOff x="2733675" y="1458913"/>
            <a:chExt cx="4502150" cy="4679950"/>
          </a:xfrm>
        </p:grpSpPr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90FE3A07-3B8D-F64D-B6DF-6A98355434A0}"/>
                </a:ext>
              </a:extLst>
            </p:cNvPr>
            <p:cNvSpPr/>
            <p:nvPr/>
          </p:nvSpPr>
          <p:spPr>
            <a:xfrm>
              <a:off x="3228975" y="1458913"/>
              <a:ext cx="904875" cy="1768475"/>
            </a:xfrm>
            <a:custGeom>
              <a:avLst/>
              <a:gdLst>
                <a:gd name="connsiteX0" fmla="*/ 733425 w 904875"/>
                <a:gd name="connsiteY0" fmla="*/ 633413 h 1766888"/>
                <a:gd name="connsiteX1" fmla="*/ 778669 w 904875"/>
                <a:gd name="connsiteY1" fmla="*/ 516732 h 1766888"/>
                <a:gd name="connsiteX2" fmla="*/ 816769 w 904875"/>
                <a:gd name="connsiteY2" fmla="*/ 421482 h 1766888"/>
                <a:gd name="connsiteX3" fmla="*/ 826294 w 904875"/>
                <a:gd name="connsiteY3" fmla="*/ 404813 h 1766888"/>
                <a:gd name="connsiteX4" fmla="*/ 852488 w 904875"/>
                <a:gd name="connsiteY4" fmla="*/ 383382 h 1766888"/>
                <a:gd name="connsiteX5" fmla="*/ 881063 w 904875"/>
                <a:gd name="connsiteY5" fmla="*/ 350044 h 1766888"/>
                <a:gd name="connsiteX6" fmla="*/ 897731 w 904875"/>
                <a:gd name="connsiteY6" fmla="*/ 323850 h 1766888"/>
                <a:gd name="connsiteX7" fmla="*/ 904875 w 904875"/>
                <a:gd name="connsiteY7" fmla="*/ 292894 h 1766888"/>
                <a:gd name="connsiteX8" fmla="*/ 904875 w 904875"/>
                <a:gd name="connsiteY8" fmla="*/ 276225 h 1766888"/>
                <a:gd name="connsiteX9" fmla="*/ 888206 w 904875"/>
                <a:gd name="connsiteY9" fmla="*/ 242888 h 1766888"/>
                <a:gd name="connsiteX10" fmla="*/ 862013 w 904875"/>
                <a:gd name="connsiteY10" fmla="*/ 202407 h 1766888"/>
                <a:gd name="connsiteX11" fmla="*/ 826294 w 904875"/>
                <a:gd name="connsiteY11" fmla="*/ 159544 h 1766888"/>
                <a:gd name="connsiteX12" fmla="*/ 785813 w 904875"/>
                <a:gd name="connsiteY12" fmla="*/ 126207 h 1766888"/>
                <a:gd name="connsiteX13" fmla="*/ 733425 w 904875"/>
                <a:gd name="connsiteY13" fmla="*/ 88107 h 1766888"/>
                <a:gd name="connsiteX14" fmla="*/ 683419 w 904875"/>
                <a:gd name="connsiteY14" fmla="*/ 59532 h 1766888"/>
                <a:gd name="connsiteX15" fmla="*/ 626269 w 904875"/>
                <a:gd name="connsiteY15" fmla="*/ 26194 h 1766888"/>
                <a:gd name="connsiteX16" fmla="*/ 590550 w 904875"/>
                <a:gd name="connsiteY16" fmla="*/ 9525 h 1766888"/>
                <a:gd name="connsiteX17" fmla="*/ 550069 w 904875"/>
                <a:gd name="connsiteY17" fmla="*/ 0 h 1766888"/>
                <a:gd name="connsiteX18" fmla="*/ 511969 w 904875"/>
                <a:gd name="connsiteY18" fmla="*/ 0 h 1766888"/>
                <a:gd name="connsiteX19" fmla="*/ 483394 w 904875"/>
                <a:gd name="connsiteY19" fmla="*/ 4763 h 1766888"/>
                <a:gd name="connsiteX20" fmla="*/ 466725 w 904875"/>
                <a:gd name="connsiteY20" fmla="*/ 11907 h 1766888"/>
                <a:gd name="connsiteX21" fmla="*/ 464344 w 904875"/>
                <a:gd name="connsiteY21" fmla="*/ 21432 h 1766888"/>
                <a:gd name="connsiteX22" fmla="*/ 471488 w 904875"/>
                <a:gd name="connsiteY22" fmla="*/ 35719 h 1766888"/>
                <a:gd name="connsiteX23" fmla="*/ 488156 w 904875"/>
                <a:gd name="connsiteY23" fmla="*/ 57150 h 1766888"/>
                <a:gd name="connsiteX24" fmla="*/ 523875 w 904875"/>
                <a:gd name="connsiteY24" fmla="*/ 85725 h 1766888"/>
                <a:gd name="connsiteX25" fmla="*/ 542925 w 904875"/>
                <a:gd name="connsiteY25" fmla="*/ 102394 h 1766888"/>
                <a:gd name="connsiteX26" fmla="*/ 554831 w 904875"/>
                <a:gd name="connsiteY26" fmla="*/ 119063 h 1766888"/>
                <a:gd name="connsiteX27" fmla="*/ 566738 w 904875"/>
                <a:gd name="connsiteY27" fmla="*/ 142875 h 1766888"/>
                <a:gd name="connsiteX28" fmla="*/ 576263 w 904875"/>
                <a:gd name="connsiteY28" fmla="*/ 166688 h 1766888"/>
                <a:gd name="connsiteX29" fmla="*/ 581025 w 904875"/>
                <a:gd name="connsiteY29" fmla="*/ 195263 h 1766888"/>
                <a:gd name="connsiteX30" fmla="*/ 578644 w 904875"/>
                <a:gd name="connsiteY30" fmla="*/ 238125 h 1766888"/>
                <a:gd name="connsiteX31" fmla="*/ 573881 w 904875"/>
                <a:gd name="connsiteY31" fmla="*/ 283369 h 1766888"/>
                <a:gd name="connsiteX32" fmla="*/ 552450 w 904875"/>
                <a:gd name="connsiteY32" fmla="*/ 381000 h 1766888"/>
                <a:gd name="connsiteX33" fmla="*/ 514350 w 904875"/>
                <a:gd name="connsiteY33" fmla="*/ 526257 h 1766888"/>
                <a:gd name="connsiteX34" fmla="*/ 450056 w 904875"/>
                <a:gd name="connsiteY34" fmla="*/ 719138 h 1766888"/>
                <a:gd name="connsiteX35" fmla="*/ 402431 w 904875"/>
                <a:gd name="connsiteY35" fmla="*/ 869157 h 1766888"/>
                <a:gd name="connsiteX36" fmla="*/ 354806 w 904875"/>
                <a:gd name="connsiteY36" fmla="*/ 1023938 h 1766888"/>
                <a:gd name="connsiteX37" fmla="*/ 323850 w 904875"/>
                <a:gd name="connsiteY37" fmla="*/ 1128713 h 1766888"/>
                <a:gd name="connsiteX38" fmla="*/ 200025 w 904875"/>
                <a:gd name="connsiteY38" fmla="*/ 1385888 h 1766888"/>
                <a:gd name="connsiteX39" fmla="*/ 147638 w 904875"/>
                <a:gd name="connsiteY39" fmla="*/ 1476375 h 1766888"/>
                <a:gd name="connsiteX40" fmla="*/ 109538 w 904875"/>
                <a:gd name="connsiteY40" fmla="*/ 1531144 h 1766888"/>
                <a:gd name="connsiteX41" fmla="*/ 69056 w 904875"/>
                <a:gd name="connsiteY41" fmla="*/ 1581150 h 1766888"/>
                <a:gd name="connsiteX42" fmla="*/ 45244 w 904875"/>
                <a:gd name="connsiteY42" fmla="*/ 1607344 h 1766888"/>
                <a:gd name="connsiteX43" fmla="*/ 19050 w 904875"/>
                <a:gd name="connsiteY43" fmla="*/ 1631157 h 1766888"/>
                <a:gd name="connsiteX44" fmla="*/ 7144 w 904875"/>
                <a:gd name="connsiteY44" fmla="*/ 1664494 h 1766888"/>
                <a:gd name="connsiteX45" fmla="*/ 0 w 904875"/>
                <a:gd name="connsiteY45" fmla="*/ 1704975 h 1766888"/>
                <a:gd name="connsiteX46" fmla="*/ 2381 w 904875"/>
                <a:gd name="connsiteY46" fmla="*/ 1738313 h 1766888"/>
                <a:gd name="connsiteX47" fmla="*/ 9525 w 904875"/>
                <a:gd name="connsiteY47" fmla="*/ 1754982 h 1766888"/>
                <a:gd name="connsiteX48" fmla="*/ 19050 w 904875"/>
                <a:gd name="connsiteY48" fmla="*/ 1762125 h 1766888"/>
                <a:gd name="connsiteX49" fmla="*/ 35719 w 904875"/>
                <a:gd name="connsiteY49" fmla="*/ 1766888 h 1766888"/>
                <a:gd name="connsiteX50" fmla="*/ 73819 w 904875"/>
                <a:gd name="connsiteY50" fmla="*/ 1764507 h 1766888"/>
                <a:gd name="connsiteX51" fmla="*/ 116681 w 904875"/>
                <a:gd name="connsiteY51" fmla="*/ 1750219 h 1766888"/>
                <a:gd name="connsiteX52" fmla="*/ 211931 w 904875"/>
                <a:gd name="connsiteY52" fmla="*/ 1671638 h 1766888"/>
                <a:gd name="connsiteX53" fmla="*/ 283369 w 904875"/>
                <a:gd name="connsiteY53" fmla="*/ 1583532 h 1766888"/>
                <a:gd name="connsiteX54" fmla="*/ 347663 w 904875"/>
                <a:gd name="connsiteY54" fmla="*/ 1493044 h 1766888"/>
                <a:gd name="connsiteX55" fmla="*/ 404813 w 904875"/>
                <a:gd name="connsiteY55" fmla="*/ 1397794 h 1766888"/>
                <a:gd name="connsiteX56" fmla="*/ 445294 w 904875"/>
                <a:gd name="connsiteY56" fmla="*/ 1323975 h 1766888"/>
                <a:gd name="connsiteX57" fmla="*/ 483394 w 904875"/>
                <a:gd name="connsiteY57" fmla="*/ 1245394 h 1766888"/>
                <a:gd name="connsiteX58" fmla="*/ 604838 w 904875"/>
                <a:gd name="connsiteY58" fmla="*/ 966788 h 1766888"/>
                <a:gd name="connsiteX59" fmla="*/ 697706 w 904875"/>
                <a:gd name="connsiteY59" fmla="*/ 726282 h 1766888"/>
                <a:gd name="connsiteX60" fmla="*/ 733425 w 904875"/>
                <a:gd name="connsiteY60" fmla="*/ 633413 h 176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904875" h="1766888">
                  <a:moveTo>
                    <a:pt x="733425" y="633413"/>
                  </a:moveTo>
                  <a:lnTo>
                    <a:pt x="778669" y="516732"/>
                  </a:lnTo>
                  <a:lnTo>
                    <a:pt x="816769" y="421482"/>
                  </a:lnTo>
                  <a:lnTo>
                    <a:pt x="826294" y="404813"/>
                  </a:lnTo>
                  <a:lnTo>
                    <a:pt x="852488" y="383382"/>
                  </a:lnTo>
                  <a:lnTo>
                    <a:pt x="881063" y="350044"/>
                  </a:lnTo>
                  <a:lnTo>
                    <a:pt x="897731" y="323850"/>
                  </a:lnTo>
                  <a:lnTo>
                    <a:pt x="904875" y="292894"/>
                  </a:lnTo>
                  <a:lnTo>
                    <a:pt x="904875" y="276225"/>
                  </a:lnTo>
                  <a:lnTo>
                    <a:pt x="888206" y="242888"/>
                  </a:lnTo>
                  <a:lnTo>
                    <a:pt x="862013" y="202407"/>
                  </a:lnTo>
                  <a:lnTo>
                    <a:pt x="826294" y="159544"/>
                  </a:lnTo>
                  <a:lnTo>
                    <a:pt x="785813" y="126207"/>
                  </a:lnTo>
                  <a:lnTo>
                    <a:pt x="733425" y="88107"/>
                  </a:lnTo>
                  <a:lnTo>
                    <a:pt x="683419" y="59532"/>
                  </a:lnTo>
                  <a:lnTo>
                    <a:pt x="626269" y="26194"/>
                  </a:lnTo>
                  <a:lnTo>
                    <a:pt x="590550" y="9525"/>
                  </a:lnTo>
                  <a:lnTo>
                    <a:pt x="550069" y="0"/>
                  </a:lnTo>
                  <a:lnTo>
                    <a:pt x="511969" y="0"/>
                  </a:lnTo>
                  <a:lnTo>
                    <a:pt x="483394" y="4763"/>
                  </a:lnTo>
                  <a:lnTo>
                    <a:pt x="466725" y="11907"/>
                  </a:lnTo>
                  <a:lnTo>
                    <a:pt x="464344" y="21432"/>
                  </a:lnTo>
                  <a:lnTo>
                    <a:pt x="471488" y="35719"/>
                  </a:lnTo>
                  <a:lnTo>
                    <a:pt x="488156" y="57150"/>
                  </a:lnTo>
                  <a:lnTo>
                    <a:pt x="523875" y="85725"/>
                  </a:lnTo>
                  <a:lnTo>
                    <a:pt x="542925" y="102394"/>
                  </a:lnTo>
                  <a:lnTo>
                    <a:pt x="554831" y="119063"/>
                  </a:lnTo>
                  <a:lnTo>
                    <a:pt x="566738" y="142875"/>
                  </a:lnTo>
                  <a:lnTo>
                    <a:pt x="576263" y="166688"/>
                  </a:lnTo>
                  <a:lnTo>
                    <a:pt x="581025" y="195263"/>
                  </a:lnTo>
                  <a:lnTo>
                    <a:pt x="578644" y="238125"/>
                  </a:lnTo>
                  <a:lnTo>
                    <a:pt x="573881" y="283369"/>
                  </a:lnTo>
                  <a:lnTo>
                    <a:pt x="552450" y="381000"/>
                  </a:lnTo>
                  <a:lnTo>
                    <a:pt x="514350" y="526257"/>
                  </a:lnTo>
                  <a:lnTo>
                    <a:pt x="450056" y="719138"/>
                  </a:lnTo>
                  <a:lnTo>
                    <a:pt x="402431" y="869157"/>
                  </a:lnTo>
                  <a:lnTo>
                    <a:pt x="354806" y="1023938"/>
                  </a:lnTo>
                  <a:lnTo>
                    <a:pt x="323850" y="1128713"/>
                  </a:lnTo>
                  <a:lnTo>
                    <a:pt x="200025" y="1385888"/>
                  </a:lnTo>
                  <a:lnTo>
                    <a:pt x="147638" y="1476375"/>
                  </a:lnTo>
                  <a:lnTo>
                    <a:pt x="109538" y="1531144"/>
                  </a:lnTo>
                  <a:lnTo>
                    <a:pt x="69056" y="1581150"/>
                  </a:lnTo>
                  <a:lnTo>
                    <a:pt x="45244" y="1607344"/>
                  </a:lnTo>
                  <a:lnTo>
                    <a:pt x="19050" y="1631157"/>
                  </a:lnTo>
                  <a:lnTo>
                    <a:pt x="7144" y="1664494"/>
                  </a:lnTo>
                  <a:lnTo>
                    <a:pt x="0" y="1704975"/>
                  </a:lnTo>
                  <a:lnTo>
                    <a:pt x="2381" y="1738313"/>
                  </a:lnTo>
                  <a:lnTo>
                    <a:pt x="9525" y="1754982"/>
                  </a:lnTo>
                  <a:lnTo>
                    <a:pt x="19050" y="1762125"/>
                  </a:lnTo>
                  <a:lnTo>
                    <a:pt x="35719" y="1766888"/>
                  </a:lnTo>
                  <a:lnTo>
                    <a:pt x="73819" y="1764507"/>
                  </a:lnTo>
                  <a:lnTo>
                    <a:pt x="116681" y="1750219"/>
                  </a:lnTo>
                  <a:lnTo>
                    <a:pt x="211931" y="1671638"/>
                  </a:lnTo>
                  <a:lnTo>
                    <a:pt x="283369" y="1583532"/>
                  </a:lnTo>
                  <a:lnTo>
                    <a:pt x="347663" y="1493044"/>
                  </a:lnTo>
                  <a:lnTo>
                    <a:pt x="404813" y="1397794"/>
                  </a:lnTo>
                  <a:lnTo>
                    <a:pt x="445294" y="1323975"/>
                  </a:lnTo>
                  <a:lnTo>
                    <a:pt x="483394" y="1245394"/>
                  </a:lnTo>
                  <a:lnTo>
                    <a:pt x="604838" y="966788"/>
                  </a:lnTo>
                  <a:lnTo>
                    <a:pt x="697706" y="726282"/>
                  </a:lnTo>
                  <a:lnTo>
                    <a:pt x="733425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CEF8291-785E-E04D-968E-AECD6C56043F}"/>
                </a:ext>
              </a:extLst>
            </p:cNvPr>
            <p:cNvSpPr/>
            <p:nvPr/>
          </p:nvSpPr>
          <p:spPr>
            <a:xfrm>
              <a:off x="5005388" y="1781175"/>
              <a:ext cx="1793875" cy="420688"/>
            </a:xfrm>
            <a:custGeom>
              <a:avLst/>
              <a:gdLst>
                <a:gd name="connsiteX0" fmla="*/ 879327 w 1793727"/>
                <a:gd name="connsiteY0" fmla="*/ 288099 h 420875"/>
                <a:gd name="connsiteX1" fmla="*/ 1009597 w 1793727"/>
                <a:gd name="connsiteY1" fmla="*/ 265552 h 420875"/>
                <a:gd name="connsiteX2" fmla="*/ 1147384 w 1793727"/>
                <a:gd name="connsiteY2" fmla="*/ 245510 h 420875"/>
                <a:gd name="connsiteX3" fmla="*/ 1275149 w 1793727"/>
                <a:gd name="connsiteY3" fmla="*/ 230479 h 420875"/>
                <a:gd name="connsiteX4" fmla="*/ 1332769 w 1793727"/>
                <a:gd name="connsiteY4" fmla="*/ 225469 h 420875"/>
                <a:gd name="connsiteX5" fmla="*/ 1357821 w 1793727"/>
                <a:gd name="connsiteY5" fmla="*/ 225469 h 420875"/>
                <a:gd name="connsiteX6" fmla="*/ 1385378 w 1793727"/>
                <a:gd name="connsiteY6" fmla="*/ 230479 h 420875"/>
                <a:gd name="connsiteX7" fmla="*/ 1402915 w 1793727"/>
                <a:gd name="connsiteY7" fmla="*/ 237995 h 420875"/>
                <a:gd name="connsiteX8" fmla="*/ 1698529 w 1793727"/>
                <a:gd name="connsiteY8" fmla="*/ 380791 h 420875"/>
                <a:gd name="connsiteX9" fmla="*/ 1743623 w 1793727"/>
                <a:gd name="connsiteY9" fmla="*/ 363255 h 420875"/>
                <a:gd name="connsiteX10" fmla="*/ 1768675 w 1793727"/>
                <a:gd name="connsiteY10" fmla="*/ 348224 h 420875"/>
                <a:gd name="connsiteX11" fmla="*/ 1786211 w 1793727"/>
                <a:gd name="connsiteY11" fmla="*/ 328182 h 420875"/>
                <a:gd name="connsiteX12" fmla="*/ 1791221 w 1793727"/>
                <a:gd name="connsiteY12" fmla="*/ 318161 h 420875"/>
                <a:gd name="connsiteX13" fmla="*/ 1793727 w 1793727"/>
                <a:gd name="connsiteY13" fmla="*/ 295614 h 420875"/>
                <a:gd name="connsiteX14" fmla="*/ 1786211 w 1793727"/>
                <a:gd name="connsiteY14" fmla="*/ 273067 h 420875"/>
                <a:gd name="connsiteX15" fmla="*/ 1766169 w 1793727"/>
                <a:gd name="connsiteY15" fmla="*/ 240500 h 420875"/>
                <a:gd name="connsiteX16" fmla="*/ 1738612 w 1793727"/>
                <a:gd name="connsiteY16" fmla="*/ 212943 h 420875"/>
                <a:gd name="connsiteX17" fmla="*/ 1673477 w 1793727"/>
                <a:gd name="connsiteY17" fmla="*/ 137786 h 420875"/>
                <a:gd name="connsiteX18" fmla="*/ 1610847 w 1793727"/>
                <a:gd name="connsiteY18" fmla="*/ 77661 h 420875"/>
                <a:gd name="connsiteX19" fmla="*/ 1540701 w 1793727"/>
                <a:gd name="connsiteY19" fmla="*/ 22547 h 420875"/>
                <a:gd name="connsiteX20" fmla="*/ 1505628 w 1793727"/>
                <a:gd name="connsiteY20" fmla="*/ 0 h 420875"/>
                <a:gd name="connsiteX21" fmla="*/ 1483081 w 1793727"/>
                <a:gd name="connsiteY21" fmla="*/ 10021 h 420875"/>
                <a:gd name="connsiteX22" fmla="*/ 1420451 w 1793727"/>
                <a:gd name="connsiteY22" fmla="*/ 35073 h 420875"/>
                <a:gd name="connsiteX23" fmla="*/ 1337779 w 1793727"/>
                <a:gd name="connsiteY23" fmla="*/ 60125 h 420875"/>
                <a:gd name="connsiteX24" fmla="*/ 1247592 w 1793727"/>
                <a:gd name="connsiteY24" fmla="*/ 70146 h 420875"/>
                <a:gd name="connsiteX25" fmla="*/ 1099785 w 1793727"/>
                <a:gd name="connsiteY25" fmla="*/ 87682 h 420875"/>
                <a:gd name="connsiteX26" fmla="*/ 921915 w 1793727"/>
                <a:gd name="connsiteY26" fmla="*/ 112734 h 420875"/>
                <a:gd name="connsiteX27" fmla="*/ 751561 w 1793727"/>
                <a:gd name="connsiteY27" fmla="*/ 140292 h 420875"/>
                <a:gd name="connsiteX28" fmla="*/ 633817 w 1793727"/>
                <a:gd name="connsiteY28" fmla="*/ 162838 h 420875"/>
                <a:gd name="connsiteX29" fmla="*/ 511061 w 1793727"/>
                <a:gd name="connsiteY29" fmla="*/ 185385 h 420875"/>
                <a:gd name="connsiteX30" fmla="*/ 433400 w 1793727"/>
                <a:gd name="connsiteY30" fmla="*/ 197911 h 420875"/>
                <a:gd name="connsiteX31" fmla="*/ 360749 w 1793727"/>
                <a:gd name="connsiteY31" fmla="*/ 205427 h 420875"/>
                <a:gd name="connsiteX32" fmla="*/ 295614 w 1793727"/>
                <a:gd name="connsiteY32" fmla="*/ 205427 h 420875"/>
                <a:gd name="connsiteX33" fmla="*/ 255531 w 1793727"/>
                <a:gd name="connsiteY33" fmla="*/ 202922 h 420875"/>
                <a:gd name="connsiteX34" fmla="*/ 207932 w 1793727"/>
                <a:gd name="connsiteY34" fmla="*/ 192901 h 420875"/>
                <a:gd name="connsiteX35" fmla="*/ 167848 w 1793727"/>
                <a:gd name="connsiteY35" fmla="*/ 175364 h 420875"/>
                <a:gd name="connsiteX36" fmla="*/ 127765 w 1793727"/>
                <a:gd name="connsiteY36" fmla="*/ 152818 h 420875"/>
                <a:gd name="connsiteX37" fmla="*/ 87682 w 1793727"/>
                <a:gd name="connsiteY37" fmla="*/ 120250 h 420875"/>
                <a:gd name="connsiteX38" fmla="*/ 55114 w 1793727"/>
                <a:gd name="connsiteY38" fmla="*/ 90187 h 420875"/>
                <a:gd name="connsiteX39" fmla="*/ 27557 w 1793727"/>
                <a:gd name="connsiteY39" fmla="*/ 77661 h 420875"/>
                <a:gd name="connsiteX40" fmla="*/ 10020 w 1793727"/>
                <a:gd name="connsiteY40" fmla="*/ 77661 h 420875"/>
                <a:gd name="connsiteX41" fmla="*/ 0 w 1793727"/>
                <a:gd name="connsiteY41" fmla="*/ 85177 h 420875"/>
                <a:gd name="connsiteX42" fmla="*/ 0 w 1793727"/>
                <a:gd name="connsiteY42" fmla="*/ 110229 h 420875"/>
                <a:gd name="connsiteX43" fmla="*/ 17536 w 1793727"/>
                <a:gd name="connsiteY43" fmla="*/ 152818 h 420875"/>
                <a:gd name="connsiteX44" fmla="*/ 57619 w 1793727"/>
                <a:gd name="connsiteY44" fmla="*/ 217953 h 420875"/>
                <a:gd name="connsiteX45" fmla="*/ 95197 w 1793727"/>
                <a:gd name="connsiteY45" fmla="*/ 270562 h 420875"/>
                <a:gd name="connsiteX46" fmla="*/ 145301 w 1793727"/>
                <a:gd name="connsiteY46" fmla="*/ 323172 h 420875"/>
                <a:gd name="connsiteX47" fmla="*/ 187890 w 1793727"/>
                <a:gd name="connsiteY47" fmla="*/ 358244 h 420875"/>
                <a:gd name="connsiteX48" fmla="*/ 225468 w 1793727"/>
                <a:gd name="connsiteY48" fmla="*/ 383297 h 420875"/>
                <a:gd name="connsiteX49" fmla="*/ 260541 w 1793727"/>
                <a:gd name="connsiteY49" fmla="*/ 400833 h 420875"/>
                <a:gd name="connsiteX50" fmla="*/ 295614 w 1793727"/>
                <a:gd name="connsiteY50" fmla="*/ 415864 h 420875"/>
                <a:gd name="connsiteX51" fmla="*/ 320666 w 1793727"/>
                <a:gd name="connsiteY51" fmla="*/ 420875 h 420875"/>
                <a:gd name="connsiteX52" fmla="*/ 385801 w 1793727"/>
                <a:gd name="connsiteY52" fmla="*/ 398328 h 420875"/>
                <a:gd name="connsiteX53" fmla="*/ 538619 w 1793727"/>
                <a:gd name="connsiteY53" fmla="*/ 358244 h 420875"/>
                <a:gd name="connsiteX54" fmla="*/ 628806 w 1793727"/>
                <a:gd name="connsiteY54" fmla="*/ 335698 h 420875"/>
                <a:gd name="connsiteX55" fmla="*/ 774108 w 1793727"/>
                <a:gd name="connsiteY55" fmla="*/ 305635 h 420875"/>
                <a:gd name="connsiteX56" fmla="*/ 879327 w 1793727"/>
                <a:gd name="connsiteY56" fmla="*/ 288099 h 42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3727" h="420875">
                  <a:moveTo>
                    <a:pt x="879327" y="288099"/>
                  </a:moveTo>
                  <a:lnTo>
                    <a:pt x="1009597" y="265552"/>
                  </a:lnTo>
                  <a:lnTo>
                    <a:pt x="1147384" y="245510"/>
                  </a:lnTo>
                  <a:lnTo>
                    <a:pt x="1275149" y="230479"/>
                  </a:lnTo>
                  <a:lnTo>
                    <a:pt x="1332769" y="225469"/>
                  </a:lnTo>
                  <a:lnTo>
                    <a:pt x="1357821" y="225469"/>
                  </a:lnTo>
                  <a:lnTo>
                    <a:pt x="1385378" y="230479"/>
                  </a:lnTo>
                  <a:lnTo>
                    <a:pt x="1402915" y="237995"/>
                  </a:lnTo>
                  <a:lnTo>
                    <a:pt x="1698529" y="380791"/>
                  </a:lnTo>
                  <a:lnTo>
                    <a:pt x="1743623" y="363255"/>
                  </a:lnTo>
                  <a:lnTo>
                    <a:pt x="1768675" y="348224"/>
                  </a:lnTo>
                  <a:lnTo>
                    <a:pt x="1786211" y="328182"/>
                  </a:lnTo>
                  <a:lnTo>
                    <a:pt x="1791221" y="318161"/>
                  </a:lnTo>
                  <a:lnTo>
                    <a:pt x="1793727" y="295614"/>
                  </a:lnTo>
                  <a:lnTo>
                    <a:pt x="1786211" y="273067"/>
                  </a:lnTo>
                  <a:lnTo>
                    <a:pt x="1766169" y="240500"/>
                  </a:lnTo>
                  <a:lnTo>
                    <a:pt x="1738612" y="212943"/>
                  </a:lnTo>
                  <a:lnTo>
                    <a:pt x="1673477" y="137786"/>
                  </a:lnTo>
                  <a:lnTo>
                    <a:pt x="1610847" y="77661"/>
                  </a:lnTo>
                  <a:lnTo>
                    <a:pt x="1540701" y="22547"/>
                  </a:lnTo>
                  <a:lnTo>
                    <a:pt x="1505628" y="0"/>
                  </a:lnTo>
                  <a:lnTo>
                    <a:pt x="1483081" y="10021"/>
                  </a:lnTo>
                  <a:lnTo>
                    <a:pt x="1420451" y="35073"/>
                  </a:lnTo>
                  <a:lnTo>
                    <a:pt x="1337779" y="60125"/>
                  </a:lnTo>
                  <a:lnTo>
                    <a:pt x="1247592" y="70146"/>
                  </a:lnTo>
                  <a:lnTo>
                    <a:pt x="1099785" y="87682"/>
                  </a:lnTo>
                  <a:lnTo>
                    <a:pt x="921915" y="112734"/>
                  </a:lnTo>
                  <a:lnTo>
                    <a:pt x="751561" y="140292"/>
                  </a:lnTo>
                  <a:lnTo>
                    <a:pt x="633817" y="162838"/>
                  </a:lnTo>
                  <a:lnTo>
                    <a:pt x="511061" y="185385"/>
                  </a:lnTo>
                  <a:lnTo>
                    <a:pt x="433400" y="197911"/>
                  </a:lnTo>
                  <a:lnTo>
                    <a:pt x="360749" y="205427"/>
                  </a:lnTo>
                  <a:lnTo>
                    <a:pt x="295614" y="205427"/>
                  </a:lnTo>
                  <a:lnTo>
                    <a:pt x="255531" y="202922"/>
                  </a:lnTo>
                  <a:lnTo>
                    <a:pt x="207932" y="192901"/>
                  </a:lnTo>
                  <a:lnTo>
                    <a:pt x="167848" y="175364"/>
                  </a:lnTo>
                  <a:lnTo>
                    <a:pt x="127765" y="152818"/>
                  </a:lnTo>
                  <a:lnTo>
                    <a:pt x="87682" y="120250"/>
                  </a:lnTo>
                  <a:lnTo>
                    <a:pt x="55114" y="90187"/>
                  </a:lnTo>
                  <a:lnTo>
                    <a:pt x="27557" y="77661"/>
                  </a:lnTo>
                  <a:lnTo>
                    <a:pt x="10020" y="77661"/>
                  </a:lnTo>
                  <a:lnTo>
                    <a:pt x="0" y="85177"/>
                  </a:lnTo>
                  <a:lnTo>
                    <a:pt x="0" y="110229"/>
                  </a:lnTo>
                  <a:lnTo>
                    <a:pt x="17536" y="152818"/>
                  </a:lnTo>
                  <a:lnTo>
                    <a:pt x="57619" y="217953"/>
                  </a:lnTo>
                  <a:lnTo>
                    <a:pt x="95197" y="270562"/>
                  </a:lnTo>
                  <a:lnTo>
                    <a:pt x="145301" y="323172"/>
                  </a:lnTo>
                  <a:lnTo>
                    <a:pt x="187890" y="358244"/>
                  </a:lnTo>
                  <a:lnTo>
                    <a:pt x="225468" y="383297"/>
                  </a:lnTo>
                  <a:lnTo>
                    <a:pt x="260541" y="400833"/>
                  </a:lnTo>
                  <a:lnTo>
                    <a:pt x="295614" y="415864"/>
                  </a:lnTo>
                  <a:lnTo>
                    <a:pt x="320666" y="420875"/>
                  </a:lnTo>
                  <a:lnTo>
                    <a:pt x="385801" y="398328"/>
                  </a:lnTo>
                  <a:lnTo>
                    <a:pt x="538619" y="358244"/>
                  </a:lnTo>
                  <a:lnTo>
                    <a:pt x="628806" y="335698"/>
                  </a:lnTo>
                  <a:lnTo>
                    <a:pt x="774108" y="305635"/>
                  </a:lnTo>
                  <a:lnTo>
                    <a:pt x="879327" y="2880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07465DE1-581A-FB42-BB7F-ABE721C2E124}"/>
                </a:ext>
              </a:extLst>
            </p:cNvPr>
            <p:cNvSpPr/>
            <p:nvPr/>
          </p:nvSpPr>
          <p:spPr>
            <a:xfrm>
              <a:off x="3233738" y="3074988"/>
              <a:ext cx="1181100" cy="704850"/>
            </a:xfrm>
            <a:custGeom>
              <a:avLst/>
              <a:gdLst>
                <a:gd name="connsiteX0" fmla="*/ 500062 w 1181100"/>
                <a:gd name="connsiteY0" fmla="*/ 121444 h 704850"/>
                <a:gd name="connsiteX1" fmla="*/ 419100 w 1181100"/>
                <a:gd name="connsiteY1" fmla="*/ 95250 h 704850"/>
                <a:gd name="connsiteX2" fmla="*/ 326231 w 1181100"/>
                <a:gd name="connsiteY2" fmla="*/ 69056 h 704850"/>
                <a:gd name="connsiteX3" fmla="*/ 233362 w 1181100"/>
                <a:gd name="connsiteY3" fmla="*/ 47625 h 704850"/>
                <a:gd name="connsiteX4" fmla="*/ 38100 w 1181100"/>
                <a:gd name="connsiteY4" fmla="*/ 0 h 704850"/>
                <a:gd name="connsiteX5" fmla="*/ 4762 w 1181100"/>
                <a:gd name="connsiteY5" fmla="*/ 47625 h 704850"/>
                <a:gd name="connsiteX6" fmla="*/ 0 w 1181100"/>
                <a:gd name="connsiteY6" fmla="*/ 111919 h 704850"/>
                <a:gd name="connsiteX7" fmla="*/ 16668 w 1181100"/>
                <a:gd name="connsiteY7" fmla="*/ 142875 h 704850"/>
                <a:gd name="connsiteX8" fmla="*/ 50006 w 1181100"/>
                <a:gd name="connsiteY8" fmla="*/ 147637 h 704850"/>
                <a:gd name="connsiteX9" fmla="*/ 109537 w 1181100"/>
                <a:gd name="connsiteY9" fmla="*/ 133350 h 704850"/>
                <a:gd name="connsiteX10" fmla="*/ 147637 w 1181100"/>
                <a:gd name="connsiteY10" fmla="*/ 138112 h 704850"/>
                <a:gd name="connsiteX11" fmla="*/ 238125 w 1181100"/>
                <a:gd name="connsiteY11" fmla="*/ 157162 h 704850"/>
                <a:gd name="connsiteX12" fmla="*/ 321468 w 1181100"/>
                <a:gd name="connsiteY12" fmla="*/ 180975 h 704850"/>
                <a:gd name="connsiteX13" fmla="*/ 376237 w 1181100"/>
                <a:gd name="connsiteY13" fmla="*/ 202406 h 704850"/>
                <a:gd name="connsiteX14" fmla="*/ 400050 w 1181100"/>
                <a:gd name="connsiteY14" fmla="*/ 221456 h 704850"/>
                <a:gd name="connsiteX15" fmla="*/ 445293 w 1181100"/>
                <a:gd name="connsiteY15" fmla="*/ 252412 h 704850"/>
                <a:gd name="connsiteX16" fmla="*/ 500062 w 1181100"/>
                <a:gd name="connsiteY16" fmla="*/ 283369 h 704850"/>
                <a:gd name="connsiteX17" fmla="*/ 571500 w 1181100"/>
                <a:gd name="connsiteY17" fmla="*/ 319087 h 704850"/>
                <a:gd name="connsiteX18" fmla="*/ 773906 w 1181100"/>
                <a:gd name="connsiteY18" fmla="*/ 454819 h 704850"/>
                <a:gd name="connsiteX19" fmla="*/ 838200 w 1181100"/>
                <a:gd name="connsiteY19" fmla="*/ 504825 h 704850"/>
                <a:gd name="connsiteX20" fmla="*/ 869156 w 1181100"/>
                <a:gd name="connsiteY20" fmla="*/ 538162 h 704850"/>
                <a:gd name="connsiteX21" fmla="*/ 907256 w 1181100"/>
                <a:gd name="connsiteY21" fmla="*/ 585787 h 704850"/>
                <a:gd name="connsiteX22" fmla="*/ 933450 w 1181100"/>
                <a:gd name="connsiteY22" fmla="*/ 621506 h 704850"/>
                <a:gd name="connsiteX23" fmla="*/ 964406 w 1181100"/>
                <a:gd name="connsiteY23" fmla="*/ 661987 h 704850"/>
                <a:gd name="connsiteX24" fmla="*/ 985837 w 1181100"/>
                <a:gd name="connsiteY24" fmla="*/ 681037 h 704850"/>
                <a:gd name="connsiteX25" fmla="*/ 1016793 w 1181100"/>
                <a:gd name="connsiteY25" fmla="*/ 697706 h 704850"/>
                <a:gd name="connsiteX26" fmla="*/ 1042987 w 1181100"/>
                <a:gd name="connsiteY26" fmla="*/ 704850 h 704850"/>
                <a:gd name="connsiteX27" fmla="*/ 1076325 w 1181100"/>
                <a:gd name="connsiteY27" fmla="*/ 704850 h 704850"/>
                <a:gd name="connsiteX28" fmla="*/ 1128712 w 1181100"/>
                <a:gd name="connsiteY28" fmla="*/ 692944 h 704850"/>
                <a:gd name="connsiteX29" fmla="*/ 1159668 w 1181100"/>
                <a:gd name="connsiteY29" fmla="*/ 676275 h 704850"/>
                <a:gd name="connsiteX30" fmla="*/ 1173956 w 1181100"/>
                <a:gd name="connsiteY30" fmla="*/ 661987 h 704850"/>
                <a:gd name="connsiteX31" fmla="*/ 1181100 w 1181100"/>
                <a:gd name="connsiteY31" fmla="*/ 642937 h 704850"/>
                <a:gd name="connsiteX32" fmla="*/ 1181100 w 1181100"/>
                <a:gd name="connsiteY32" fmla="*/ 611981 h 704850"/>
                <a:gd name="connsiteX33" fmla="*/ 1173956 w 1181100"/>
                <a:gd name="connsiteY33" fmla="*/ 569119 h 704850"/>
                <a:gd name="connsiteX34" fmla="*/ 1162050 w 1181100"/>
                <a:gd name="connsiteY34" fmla="*/ 535781 h 704850"/>
                <a:gd name="connsiteX35" fmla="*/ 1152525 w 1181100"/>
                <a:gd name="connsiteY35" fmla="*/ 509587 h 704850"/>
                <a:gd name="connsiteX36" fmla="*/ 1123950 w 1181100"/>
                <a:gd name="connsiteY36" fmla="*/ 461962 h 704850"/>
                <a:gd name="connsiteX37" fmla="*/ 1078706 w 1181100"/>
                <a:gd name="connsiteY37" fmla="*/ 402431 h 704850"/>
                <a:gd name="connsiteX38" fmla="*/ 1047750 w 1181100"/>
                <a:gd name="connsiteY38" fmla="*/ 366712 h 704850"/>
                <a:gd name="connsiteX39" fmla="*/ 1014412 w 1181100"/>
                <a:gd name="connsiteY39" fmla="*/ 333375 h 704850"/>
                <a:gd name="connsiteX40" fmla="*/ 983456 w 1181100"/>
                <a:gd name="connsiteY40" fmla="*/ 304800 h 704850"/>
                <a:gd name="connsiteX41" fmla="*/ 945356 w 1181100"/>
                <a:gd name="connsiteY41" fmla="*/ 276225 h 704850"/>
                <a:gd name="connsiteX42" fmla="*/ 912018 w 1181100"/>
                <a:gd name="connsiteY42" fmla="*/ 257175 h 704850"/>
                <a:gd name="connsiteX43" fmla="*/ 707231 w 1181100"/>
                <a:gd name="connsiteY43" fmla="*/ 190500 h 704850"/>
                <a:gd name="connsiteX44" fmla="*/ 500062 w 1181100"/>
                <a:gd name="connsiteY44" fmla="*/ 12144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1100" h="704850">
                  <a:moveTo>
                    <a:pt x="500062" y="121444"/>
                  </a:moveTo>
                  <a:lnTo>
                    <a:pt x="419100" y="95250"/>
                  </a:lnTo>
                  <a:lnTo>
                    <a:pt x="326231" y="69056"/>
                  </a:lnTo>
                  <a:lnTo>
                    <a:pt x="233362" y="47625"/>
                  </a:lnTo>
                  <a:lnTo>
                    <a:pt x="38100" y="0"/>
                  </a:lnTo>
                  <a:lnTo>
                    <a:pt x="4762" y="47625"/>
                  </a:lnTo>
                  <a:lnTo>
                    <a:pt x="0" y="111919"/>
                  </a:lnTo>
                  <a:lnTo>
                    <a:pt x="16668" y="142875"/>
                  </a:lnTo>
                  <a:lnTo>
                    <a:pt x="50006" y="147637"/>
                  </a:lnTo>
                  <a:lnTo>
                    <a:pt x="109537" y="133350"/>
                  </a:lnTo>
                  <a:lnTo>
                    <a:pt x="147637" y="138112"/>
                  </a:lnTo>
                  <a:lnTo>
                    <a:pt x="238125" y="157162"/>
                  </a:lnTo>
                  <a:lnTo>
                    <a:pt x="321468" y="180975"/>
                  </a:lnTo>
                  <a:lnTo>
                    <a:pt x="376237" y="202406"/>
                  </a:lnTo>
                  <a:lnTo>
                    <a:pt x="400050" y="221456"/>
                  </a:lnTo>
                  <a:lnTo>
                    <a:pt x="445293" y="252412"/>
                  </a:lnTo>
                  <a:lnTo>
                    <a:pt x="500062" y="283369"/>
                  </a:lnTo>
                  <a:lnTo>
                    <a:pt x="571500" y="319087"/>
                  </a:lnTo>
                  <a:lnTo>
                    <a:pt x="773906" y="454819"/>
                  </a:lnTo>
                  <a:lnTo>
                    <a:pt x="838200" y="504825"/>
                  </a:lnTo>
                  <a:lnTo>
                    <a:pt x="869156" y="538162"/>
                  </a:lnTo>
                  <a:lnTo>
                    <a:pt x="907256" y="585787"/>
                  </a:lnTo>
                  <a:lnTo>
                    <a:pt x="933450" y="621506"/>
                  </a:lnTo>
                  <a:lnTo>
                    <a:pt x="964406" y="661987"/>
                  </a:lnTo>
                  <a:lnTo>
                    <a:pt x="985837" y="681037"/>
                  </a:lnTo>
                  <a:lnTo>
                    <a:pt x="1016793" y="697706"/>
                  </a:lnTo>
                  <a:lnTo>
                    <a:pt x="1042987" y="704850"/>
                  </a:lnTo>
                  <a:lnTo>
                    <a:pt x="1076325" y="704850"/>
                  </a:lnTo>
                  <a:lnTo>
                    <a:pt x="1128712" y="692944"/>
                  </a:lnTo>
                  <a:lnTo>
                    <a:pt x="1159668" y="676275"/>
                  </a:lnTo>
                  <a:lnTo>
                    <a:pt x="1173956" y="661987"/>
                  </a:lnTo>
                  <a:lnTo>
                    <a:pt x="1181100" y="642937"/>
                  </a:lnTo>
                  <a:lnTo>
                    <a:pt x="1181100" y="611981"/>
                  </a:lnTo>
                  <a:lnTo>
                    <a:pt x="1173956" y="569119"/>
                  </a:lnTo>
                  <a:lnTo>
                    <a:pt x="1162050" y="535781"/>
                  </a:lnTo>
                  <a:lnTo>
                    <a:pt x="1152525" y="509587"/>
                  </a:lnTo>
                  <a:lnTo>
                    <a:pt x="1123950" y="461962"/>
                  </a:lnTo>
                  <a:lnTo>
                    <a:pt x="1078706" y="402431"/>
                  </a:lnTo>
                  <a:lnTo>
                    <a:pt x="1047750" y="366712"/>
                  </a:lnTo>
                  <a:lnTo>
                    <a:pt x="1014412" y="333375"/>
                  </a:lnTo>
                  <a:lnTo>
                    <a:pt x="983456" y="304800"/>
                  </a:lnTo>
                  <a:lnTo>
                    <a:pt x="945356" y="276225"/>
                  </a:lnTo>
                  <a:lnTo>
                    <a:pt x="912018" y="257175"/>
                  </a:lnTo>
                  <a:lnTo>
                    <a:pt x="707231" y="190500"/>
                  </a:lnTo>
                  <a:lnTo>
                    <a:pt x="500062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D4DDC8AF-A238-8740-ABDB-B0BFB886FA78}"/>
                </a:ext>
              </a:extLst>
            </p:cNvPr>
            <p:cNvSpPr/>
            <p:nvPr/>
          </p:nvSpPr>
          <p:spPr>
            <a:xfrm>
              <a:off x="2947988" y="2051050"/>
              <a:ext cx="1728787" cy="1931988"/>
            </a:xfrm>
            <a:custGeom>
              <a:avLst/>
              <a:gdLst>
                <a:gd name="connsiteX0" fmla="*/ 1665961 w 1728592"/>
                <a:gd name="connsiteY0" fmla="*/ 493526 h 1931514"/>
                <a:gd name="connsiteX1" fmla="*/ 1696024 w 1728592"/>
                <a:gd name="connsiteY1" fmla="*/ 405844 h 1931514"/>
                <a:gd name="connsiteX2" fmla="*/ 1716066 w 1728592"/>
                <a:gd name="connsiteY2" fmla="*/ 333193 h 1931514"/>
                <a:gd name="connsiteX3" fmla="*/ 1728592 w 1728592"/>
                <a:gd name="connsiteY3" fmla="*/ 273068 h 1931514"/>
                <a:gd name="connsiteX4" fmla="*/ 1713560 w 1728592"/>
                <a:gd name="connsiteY4" fmla="*/ 197912 h 1931514"/>
                <a:gd name="connsiteX5" fmla="*/ 1670972 w 1728592"/>
                <a:gd name="connsiteY5" fmla="*/ 157828 h 1931514"/>
                <a:gd name="connsiteX6" fmla="*/ 1620868 w 1728592"/>
                <a:gd name="connsiteY6" fmla="*/ 112735 h 1931514"/>
                <a:gd name="connsiteX7" fmla="*/ 1578279 w 1728592"/>
                <a:gd name="connsiteY7" fmla="*/ 82672 h 1931514"/>
                <a:gd name="connsiteX8" fmla="*/ 1545712 w 1728592"/>
                <a:gd name="connsiteY8" fmla="*/ 62630 h 1931514"/>
                <a:gd name="connsiteX9" fmla="*/ 1500618 w 1728592"/>
                <a:gd name="connsiteY9" fmla="*/ 45094 h 1931514"/>
                <a:gd name="connsiteX10" fmla="*/ 1442998 w 1728592"/>
                <a:gd name="connsiteY10" fmla="*/ 25052 h 1931514"/>
                <a:gd name="connsiteX11" fmla="*/ 1395399 w 1728592"/>
                <a:gd name="connsiteY11" fmla="*/ 15032 h 1931514"/>
                <a:gd name="connsiteX12" fmla="*/ 1372852 w 1728592"/>
                <a:gd name="connsiteY12" fmla="*/ 7516 h 1931514"/>
                <a:gd name="connsiteX13" fmla="*/ 1335274 w 1728592"/>
                <a:gd name="connsiteY13" fmla="*/ 0 h 1931514"/>
                <a:gd name="connsiteX14" fmla="*/ 1320243 w 1728592"/>
                <a:gd name="connsiteY14" fmla="*/ 7516 h 1931514"/>
                <a:gd name="connsiteX15" fmla="*/ 1315233 w 1728592"/>
                <a:gd name="connsiteY15" fmla="*/ 22547 h 1931514"/>
                <a:gd name="connsiteX16" fmla="*/ 1320243 w 1728592"/>
                <a:gd name="connsiteY16" fmla="*/ 50104 h 1931514"/>
                <a:gd name="connsiteX17" fmla="*/ 1332769 w 1728592"/>
                <a:gd name="connsiteY17" fmla="*/ 65136 h 1931514"/>
                <a:gd name="connsiteX18" fmla="*/ 1345295 w 1728592"/>
                <a:gd name="connsiteY18" fmla="*/ 72651 h 1931514"/>
                <a:gd name="connsiteX19" fmla="*/ 1370347 w 1728592"/>
                <a:gd name="connsiteY19" fmla="*/ 92693 h 1931514"/>
                <a:gd name="connsiteX20" fmla="*/ 1387884 w 1728592"/>
                <a:gd name="connsiteY20" fmla="*/ 112735 h 1931514"/>
                <a:gd name="connsiteX21" fmla="*/ 1405420 w 1728592"/>
                <a:gd name="connsiteY21" fmla="*/ 140292 h 1931514"/>
                <a:gd name="connsiteX22" fmla="*/ 1420451 w 1728592"/>
                <a:gd name="connsiteY22" fmla="*/ 182880 h 1931514"/>
                <a:gd name="connsiteX23" fmla="*/ 1427967 w 1728592"/>
                <a:gd name="connsiteY23" fmla="*/ 212943 h 1931514"/>
                <a:gd name="connsiteX24" fmla="*/ 1437988 w 1728592"/>
                <a:gd name="connsiteY24" fmla="*/ 270562 h 1931514"/>
                <a:gd name="connsiteX25" fmla="*/ 1430472 w 1728592"/>
                <a:gd name="connsiteY25" fmla="*/ 435906 h 1931514"/>
                <a:gd name="connsiteX26" fmla="*/ 1400410 w 1728592"/>
                <a:gd name="connsiteY26" fmla="*/ 548640 h 1931514"/>
                <a:gd name="connsiteX27" fmla="*/ 1362832 w 1728592"/>
                <a:gd name="connsiteY27" fmla="*/ 648849 h 1931514"/>
                <a:gd name="connsiteX28" fmla="*/ 1322748 w 1728592"/>
                <a:gd name="connsiteY28" fmla="*/ 746552 h 1931514"/>
                <a:gd name="connsiteX29" fmla="*/ 1270139 w 1728592"/>
                <a:gd name="connsiteY29" fmla="*/ 856781 h 1931514"/>
                <a:gd name="connsiteX30" fmla="*/ 1225045 w 1728592"/>
                <a:gd name="connsiteY30" fmla="*/ 936947 h 1931514"/>
                <a:gd name="connsiteX31" fmla="*/ 1162415 w 1728592"/>
                <a:gd name="connsiteY31" fmla="*/ 1034650 h 1931514"/>
                <a:gd name="connsiteX32" fmla="*/ 1089764 w 1728592"/>
                <a:gd name="connsiteY32" fmla="*/ 1134858 h 1931514"/>
                <a:gd name="connsiteX33" fmla="*/ 1004587 w 1728592"/>
                <a:gd name="connsiteY33" fmla="*/ 1235067 h 1931514"/>
                <a:gd name="connsiteX34" fmla="*/ 824212 w 1728592"/>
                <a:gd name="connsiteY34" fmla="*/ 1410431 h 1931514"/>
                <a:gd name="connsiteX35" fmla="*/ 746551 w 1728592"/>
                <a:gd name="connsiteY35" fmla="*/ 1478072 h 1931514"/>
                <a:gd name="connsiteX36" fmla="*/ 651353 w 1728592"/>
                <a:gd name="connsiteY36" fmla="*/ 1548217 h 1931514"/>
                <a:gd name="connsiteX37" fmla="*/ 556155 w 1728592"/>
                <a:gd name="connsiteY37" fmla="*/ 1613353 h 1931514"/>
                <a:gd name="connsiteX38" fmla="*/ 486010 w 1728592"/>
                <a:gd name="connsiteY38" fmla="*/ 1655941 h 1931514"/>
                <a:gd name="connsiteX39" fmla="*/ 380791 w 1728592"/>
                <a:gd name="connsiteY39" fmla="*/ 1711056 h 1931514"/>
                <a:gd name="connsiteX40" fmla="*/ 222963 w 1728592"/>
                <a:gd name="connsiteY40" fmla="*/ 1786212 h 1931514"/>
                <a:gd name="connsiteX41" fmla="*/ 82672 w 1728592"/>
                <a:gd name="connsiteY41" fmla="*/ 1848842 h 1931514"/>
                <a:gd name="connsiteX42" fmla="*/ 22547 w 1728592"/>
                <a:gd name="connsiteY42" fmla="*/ 1876399 h 1931514"/>
                <a:gd name="connsiteX43" fmla="*/ 10021 w 1728592"/>
                <a:gd name="connsiteY43" fmla="*/ 1891430 h 1931514"/>
                <a:gd name="connsiteX44" fmla="*/ 0 w 1728592"/>
                <a:gd name="connsiteY44" fmla="*/ 1911472 h 1931514"/>
                <a:gd name="connsiteX45" fmla="*/ 7515 w 1728592"/>
                <a:gd name="connsiteY45" fmla="*/ 1926503 h 1931514"/>
                <a:gd name="connsiteX46" fmla="*/ 30062 w 1728592"/>
                <a:gd name="connsiteY46" fmla="*/ 1931514 h 1931514"/>
                <a:gd name="connsiteX47" fmla="*/ 85177 w 1728592"/>
                <a:gd name="connsiteY47" fmla="*/ 1916482 h 1931514"/>
                <a:gd name="connsiteX48" fmla="*/ 263046 w 1728592"/>
                <a:gd name="connsiteY48" fmla="*/ 1863873 h 1931514"/>
                <a:gd name="connsiteX49" fmla="*/ 430895 w 1728592"/>
                <a:gd name="connsiteY49" fmla="*/ 1798738 h 1931514"/>
                <a:gd name="connsiteX50" fmla="*/ 583713 w 1728592"/>
                <a:gd name="connsiteY50" fmla="*/ 1733602 h 1931514"/>
                <a:gd name="connsiteX51" fmla="*/ 703963 w 1728592"/>
                <a:gd name="connsiteY51" fmla="*/ 1673478 h 1931514"/>
                <a:gd name="connsiteX52" fmla="*/ 856780 w 1728592"/>
                <a:gd name="connsiteY52" fmla="*/ 1585795 h 1931514"/>
                <a:gd name="connsiteX53" fmla="*/ 972020 w 1728592"/>
                <a:gd name="connsiteY53" fmla="*/ 1513144 h 1931514"/>
                <a:gd name="connsiteX54" fmla="*/ 1062207 w 1728592"/>
                <a:gd name="connsiteY54" fmla="*/ 1450514 h 1931514"/>
                <a:gd name="connsiteX55" fmla="*/ 1227551 w 1728592"/>
                <a:gd name="connsiteY55" fmla="*/ 1277655 h 1931514"/>
                <a:gd name="connsiteX56" fmla="*/ 1280160 w 1728592"/>
                <a:gd name="connsiteY56" fmla="*/ 1215025 h 1931514"/>
                <a:gd name="connsiteX57" fmla="*/ 1347800 w 1728592"/>
                <a:gd name="connsiteY57" fmla="*/ 1124838 h 1931514"/>
                <a:gd name="connsiteX58" fmla="*/ 1402915 w 1728592"/>
                <a:gd name="connsiteY58" fmla="*/ 1044671 h 1931514"/>
                <a:gd name="connsiteX59" fmla="*/ 1450514 w 1728592"/>
                <a:gd name="connsiteY59" fmla="*/ 969515 h 1931514"/>
                <a:gd name="connsiteX60" fmla="*/ 1503123 w 1728592"/>
                <a:gd name="connsiteY60" fmla="*/ 879327 h 1931514"/>
                <a:gd name="connsiteX61" fmla="*/ 1578279 w 1728592"/>
                <a:gd name="connsiteY61" fmla="*/ 724005 h 1931514"/>
                <a:gd name="connsiteX62" fmla="*/ 1620868 w 1728592"/>
                <a:gd name="connsiteY62" fmla="*/ 621291 h 1931514"/>
                <a:gd name="connsiteX63" fmla="*/ 1665961 w 1728592"/>
                <a:gd name="connsiteY63" fmla="*/ 4935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28592" h="1931514">
                  <a:moveTo>
                    <a:pt x="1665961" y="493526"/>
                  </a:moveTo>
                  <a:lnTo>
                    <a:pt x="1696024" y="405844"/>
                  </a:lnTo>
                  <a:lnTo>
                    <a:pt x="1716066" y="333193"/>
                  </a:lnTo>
                  <a:lnTo>
                    <a:pt x="1728592" y="273068"/>
                  </a:lnTo>
                  <a:lnTo>
                    <a:pt x="1713560" y="197912"/>
                  </a:lnTo>
                  <a:lnTo>
                    <a:pt x="1670972" y="157828"/>
                  </a:lnTo>
                  <a:lnTo>
                    <a:pt x="1620868" y="112735"/>
                  </a:lnTo>
                  <a:lnTo>
                    <a:pt x="1578279" y="82672"/>
                  </a:lnTo>
                  <a:lnTo>
                    <a:pt x="1545712" y="62630"/>
                  </a:lnTo>
                  <a:lnTo>
                    <a:pt x="1500618" y="45094"/>
                  </a:lnTo>
                  <a:lnTo>
                    <a:pt x="1442998" y="25052"/>
                  </a:lnTo>
                  <a:lnTo>
                    <a:pt x="1395399" y="15032"/>
                  </a:lnTo>
                  <a:lnTo>
                    <a:pt x="1372852" y="7516"/>
                  </a:lnTo>
                  <a:lnTo>
                    <a:pt x="1335274" y="0"/>
                  </a:lnTo>
                  <a:lnTo>
                    <a:pt x="1320243" y="7516"/>
                  </a:lnTo>
                  <a:lnTo>
                    <a:pt x="1315233" y="22547"/>
                  </a:lnTo>
                  <a:lnTo>
                    <a:pt x="1320243" y="50104"/>
                  </a:lnTo>
                  <a:lnTo>
                    <a:pt x="1332769" y="65136"/>
                  </a:lnTo>
                  <a:lnTo>
                    <a:pt x="1345295" y="72651"/>
                  </a:lnTo>
                  <a:lnTo>
                    <a:pt x="1370347" y="92693"/>
                  </a:lnTo>
                  <a:lnTo>
                    <a:pt x="1387884" y="112735"/>
                  </a:lnTo>
                  <a:lnTo>
                    <a:pt x="1405420" y="140292"/>
                  </a:lnTo>
                  <a:lnTo>
                    <a:pt x="1420451" y="182880"/>
                  </a:lnTo>
                  <a:lnTo>
                    <a:pt x="1427967" y="212943"/>
                  </a:lnTo>
                  <a:lnTo>
                    <a:pt x="1437988" y="270562"/>
                  </a:lnTo>
                  <a:lnTo>
                    <a:pt x="1430472" y="435906"/>
                  </a:lnTo>
                  <a:lnTo>
                    <a:pt x="1400410" y="548640"/>
                  </a:lnTo>
                  <a:lnTo>
                    <a:pt x="1362832" y="648849"/>
                  </a:lnTo>
                  <a:lnTo>
                    <a:pt x="1322748" y="746552"/>
                  </a:lnTo>
                  <a:lnTo>
                    <a:pt x="1270139" y="856781"/>
                  </a:lnTo>
                  <a:lnTo>
                    <a:pt x="1225045" y="936947"/>
                  </a:lnTo>
                  <a:lnTo>
                    <a:pt x="1162415" y="1034650"/>
                  </a:lnTo>
                  <a:lnTo>
                    <a:pt x="1089764" y="1134858"/>
                  </a:lnTo>
                  <a:lnTo>
                    <a:pt x="1004587" y="1235067"/>
                  </a:lnTo>
                  <a:lnTo>
                    <a:pt x="824212" y="1410431"/>
                  </a:lnTo>
                  <a:lnTo>
                    <a:pt x="746551" y="1478072"/>
                  </a:lnTo>
                  <a:lnTo>
                    <a:pt x="651353" y="1548217"/>
                  </a:lnTo>
                  <a:lnTo>
                    <a:pt x="556155" y="1613353"/>
                  </a:lnTo>
                  <a:lnTo>
                    <a:pt x="486010" y="1655941"/>
                  </a:lnTo>
                  <a:lnTo>
                    <a:pt x="380791" y="1711056"/>
                  </a:lnTo>
                  <a:lnTo>
                    <a:pt x="222963" y="1786212"/>
                  </a:lnTo>
                  <a:lnTo>
                    <a:pt x="82672" y="1848842"/>
                  </a:lnTo>
                  <a:lnTo>
                    <a:pt x="22547" y="1876399"/>
                  </a:lnTo>
                  <a:lnTo>
                    <a:pt x="10021" y="1891430"/>
                  </a:lnTo>
                  <a:lnTo>
                    <a:pt x="0" y="1911472"/>
                  </a:lnTo>
                  <a:lnTo>
                    <a:pt x="7515" y="1926503"/>
                  </a:lnTo>
                  <a:lnTo>
                    <a:pt x="30062" y="1931514"/>
                  </a:lnTo>
                  <a:lnTo>
                    <a:pt x="85177" y="1916482"/>
                  </a:lnTo>
                  <a:lnTo>
                    <a:pt x="263046" y="1863873"/>
                  </a:lnTo>
                  <a:lnTo>
                    <a:pt x="430895" y="1798738"/>
                  </a:lnTo>
                  <a:lnTo>
                    <a:pt x="583713" y="1733602"/>
                  </a:lnTo>
                  <a:lnTo>
                    <a:pt x="703963" y="1673478"/>
                  </a:lnTo>
                  <a:lnTo>
                    <a:pt x="856780" y="1585795"/>
                  </a:lnTo>
                  <a:lnTo>
                    <a:pt x="972020" y="1513144"/>
                  </a:lnTo>
                  <a:lnTo>
                    <a:pt x="1062207" y="1450514"/>
                  </a:lnTo>
                  <a:lnTo>
                    <a:pt x="1227551" y="1277655"/>
                  </a:lnTo>
                  <a:lnTo>
                    <a:pt x="1280160" y="1215025"/>
                  </a:lnTo>
                  <a:lnTo>
                    <a:pt x="1347800" y="1124838"/>
                  </a:lnTo>
                  <a:lnTo>
                    <a:pt x="1402915" y="1044671"/>
                  </a:lnTo>
                  <a:lnTo>
                    <a:pt x="1450514" y="969515"/>
                  </a:lnTo>
                  <a:lnTo>
                    <a:pt x="1503123" y="879327"/>
                  </a:lnTo>
                  <a:lnTo>
                    <a:pt x="1578279" y="724005"/>
                  </a:lnTo>
                  <a:lnTo>
                    <a:pt x="1620868" y="621291"/>
                  </a:lnTo>
                  <a:lnTo>
                    <a:pt x="1665961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7D4C7C02-05AC-3E49-AFD6-3ABB186CA7E2}"/>
                </a:ext>
              </a:extLst>
            </p:cNvPr>
            <p:cNvSpPr/>
            <p:nvPr/>
          </p:nvSpPr>
          <p:spPr>
            <a:xfrm>
              <a:off x="2733675" y="2143125"/>
              <a:ext cx="2243138" cy="852488"/>
            </a:xfrm>
            <a:custGeom>
              <a:avLst/>
              <a:gdLst>
                <a:gd name="connsiteX0" fmla="*/ 1283494 w 2243138"/>
                <a:gd name="connsiteY0" fmla="*/ 471488 h 852488"/>
                <a:gd name="connsiteX1" fmla="*/ 1545431 w 2243138"/>
                <a:gd name="connsiteY1" fmla="*/ 369094 h 852488"/>
                <a:gd name="connsiteX2" fmla="*/ 1683544 w 2243138"/>
                <a:gd name="connsiteY2" fmla="*/ 314325 h 852488"/>
                <a:gd name="connsiteX3" fmla="*/ 2031206 w 2243138"/>
                <a:gd name="connsiteY3" fmla="*/ 150019 h 852488"/>
                <a:gd name="connsiteX4" fmla="*/ 2166938 w 2243138"/>
                <a:gd name="connsiteY4" fmla="*/ 80963 h 852488"/>
                <a:gd name="connsiteX5" fmla="*/ 2216944 w 2243138"/>
                <a:gd name="connsiteY5" fmla="*/ 54769 h 852488"/>
                <a:gd name="connsiteX6" fmla="*/ 2226469 w 2243138"/>
                <a:gd name="connsiteY6" fmla="*/ 45244 h 852488"/>
                <a:gd name="connsiteX7" fmla="*/ 2240756 w 2243138"/>
                <a:gd name="connsiteY7" fmla="*/ 26194 h 852488"/>
                <a:gd name="connsiteX8" fmla="*/ 2243138 w 2243138"/>
                <a:gd name="connsiteY8" fmla="*/ 9525 h 852488"/>
                <a:gd name="connsiteX9" fmla="*/ 2226469 w 2243138"/>
                <a:gd name="connsiteY9" fmla="*/ 0 h 852488"/>
                <a:gd name="connsiteX10" fmla="*/ 2200275 w 2243138"/>
                <a:gd name="connsiteY10" fmla="*/ 2381 h 852488"/>
                <a:gd name="connsiteX11" fmla="*/ 2128838 w 2243138"/>
                <a:gd name="connsiteY11" fmla="*/ 28575 h 852488"/>
                <a:gd name="connsiteX12" fmla="*/ 1981200 w 2243138"/>
                <a:gd name="connsiteY12" fmla="*/ 83344 h 852488"/>
                <a:gd name="connsiteX13" fmla="*/ 1895475 w 2243138"/>
                <a:gd name="connsiteY13" fmla="*/ 111919 h 852488"/>
                <a:gd name="connsiteX14" fmla="*/ 1643063 w 2243138"/>
                <a:gd name="connsiteY14" fmla="*/ 176213 h 852488"/>
                <a:gd name="connsiteX15" fmla="*/ 1435894 w 2243138"/>
                <a:gd name="connsiteY15" fmla="*/ 238125 h 852488"/>
                <a:gd name="connsiteX16" fmla="*/ 1107281 w 2243138"/>
                <a:gd name="connsiteY16" fmla="*/ 338138 h 852488"/>
                <a:gd name="connsiteX17" fmla="*/ 797719 w 2243138"/>
                <a:gd name="connsiteY17" fmla="*/ 423863 h 852488"/>
                <a:gd name="connsiteX18" fmla="*/ 626269 w 2243138"/>
                <a:gd name="connsiteY18" fmla="*/ 471488 h 852488"/>
                <a:gd name="connsiteX19" fmla="*/ 500063 w 2243138"/>
                <a:gd name="connsiteY19" fmla="*/ 504825 h 852488"/>
                <a:gd name="connsiteX20" fmla="*/ 383381 w 2243138"/>
                <a:gd name="connsiteY20" fmla="*/ 531019 h 852488"/>
                <a:gd name="connsiteX21" fmla="*/ 297656 w 2243138"/>
                <a:gd name="connsiteY21" fmla="*/ 547688 h 852488"/>
                <a:gd name="connsiteX22" fmla="*/ 247650 w 2243138"/>
                <a:gd name="connsiteY22" fmla="*/ 550069 h 852488"/>
                <a:gd name="connsiteX23" fmla="*/ 200025 w 2243138"/>
                <a:gd name="connsiteY23" fmla="*/ 547688 h 852488"/>
                <a:gd name="connsiteX24" fmla="*/ 157163 w 2243138"/>
                <a:gd name="connsiteY24" fmla="*/ 533400 h 852488"/>
                <a:gd name="connsiteX25" fmla="*/ 119063 w 2243138"/>
                <a:gd name="connsiteY25" fmla="*/ 514350 h 852488"/>
                <a:gd name="connsiteX26" fmla="*/ 92869 w 2243138"/>
                <a:gd name="connsiteY26" fmla="*/ 490538 h 852488"/>
                <a:gd name="connsiteX27" fmla="*/ 71438 w 2243138"/>
                <a:gd name="connsiteY27" fmla="*/ 464344 h 852488"/>
                <a:gd name="connsiteX28" fmla="*/ 57150 w 2243138"/>
                <a:gd name="connsiteY28" fmla="*/ 452438 h 852488"/>
                <a:gd name="connsiteX29" fmla="*/ 42863 w 2243138"/>
                <a:gd name="connsiteY29" fmla="*/ 445294 h 852488"/>
                <a:gd name="connsiteX30" fmla="*/ 28575 w 2243138"/>
                <a:gd name="connsiteY30" fmla="*/ 447675 h 852488"/>
                <a:gd name="connsiteX31" fmla="*/ 11906 w 2243138"/>
                <a:gd name="connsiteY31" fmla="*/ 461963 h 852488"/>
                <a:gd name="connsiteX32" fmla="*/ 4763 w 2243138"/>
                <a:gd name="connsiteY32" fmla="*/ 495300 h 852488"/>
                <a:gd name="connsiteX33" fmla="*/ 0 w 2243138"/>
                <a:gd name="connsiteY33" fmla="*/ 545306 h 852488"/>
                <a:gd name="connsiteX34" fmla="*/ 0 w 2243138"/>
                <a:gd name="connsiteY34" fmla="*/ 592931 h 852488"/>
                <a:gd name="connsiteX35" fmla="*/ 9525 w 2243138"/>
                <a:gd name="connsiteY35" fmla="*/ 640556 h 852488"/>
                <a:gd name="connsiteX36" fmla="*/ 35719 w 2243138"/>
                <a:gd name="connsiteY36" fmla="*/ 695325 h 852488"/>
                <a:gd name="connsiteX37" fmla="*/ 69056 w 2243138"/>
                <a:gd name="connsiteY37" fmla="*/ 747713 h 852488"/>
                <a:gd name="connsiteX38" fmla="*/ 92869 w 2243138"/>
                <a:gd name="connsiteY38" fmla="*/ 776288 h 852488"/>
                <a:gd name="connsiteX39" fmla="*/ 126206 w 2243138"/>
                <a:gd name="connsiteY39" fmla="*/ 807244 h 852488"/>
                <a:gd name="connsiteX40" fmla="*/ 154781 w 2243138"/>
                <a:gd name="connsiteY40" fmla="*/ 828675 h 852488"/>
                <a:gd name="connsiteX41" fmla="*/ 190500 w 2243138"/>
                <a:gd name="connsiteY41" fmla="*/ 847725 h 852488"/>
                <a:gd name="connsiteX42" fmla="*/ 214313 w 2243138"/>
                <a:gd name="connsiteY42" fmla="*/ 852488 h 852488"/>
                <a:gd name="connsiteX43" fmla="*/ 250031 w 2243138"/>
                <a:gd name="connsiteY43" fmla="*/ 852488 h 852488"/>
                <a:gd name="connsiteX44" fmla="*/ 271463 w 2243138"/>
                <a:gd name="connsiteY44" fmla="*/ 840581 h 852488"/>
                <a:gd name="connsiteX45" fmla="*/ 350044 w 2243138"/>
                <a:gd name="connsiteY45" fmla="*/ 807244 h 852488"/>
                <a:gd name="connsiteX46" fmla="*/ 626269 w 2243138"/>
                <a:gd name="connsiteY46" fmla="*/ 695325 h 852488"/>
                <a:gd name="connsiteX47" fmla="*/ 731044 w 2243138"/>
                <a:gd name="connsiteY47" fmla="*/ 654844 h 852488"/>
                <a:gd name="connsiteX48" fmla="*/ 962025 w 2243138"/>
                <a:gd name="connsiteY48" fmla="*/ 597694 h 852488"/>
                <a:gd name="connsiteX49" fmla="*/ 1283494 w 2243138"/>
                <a:gd name="connsiteY49" fmla="*/ 4714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3138" h="852488">
                  <a:moveTo>
                    <a:pt x="1283494" y="471488"/>
                  </a:moveTo>
                  <a:lnTo>
                    <a:pt x="1545431" y="369094"/>
                  </a:lnTo>
                  <a:lnTo>
                    <a:pt x="1683544" y="314325"/>
                  </a:lnTo>
                  <a:lnTo>
                    <a:pt x="2031206" y="150019"/>
                  </a:lnTo>
                  <a:lnTo>
                    <a:pt x="2166938" y="80963"/>
                  </a:lnTo>
                  <a:lnTo>
                    <a:pt x="2216944" y="54769"/>
                  </a:lnTo>
                  <a:lnTo>
                    <a:pt x="2226469" y="45244"/>
                  </a:lnTo>
                  <a:lnTo>
                    <a:pt x="2240756" y="26194"/>
                  </a:lnTo>
                  <a:lnTo>
                    <a:pt x="2243138" y="9525"/>
                  </a:lnTo>
                  <a:lnTo>
                    <a:pt x="2226469" y="0"/>
                  </a:lnTo>
                  <a:lnTo>
                    <a:pt x="2200275" y="2381"/>
                  </a:lnTo>
                  <a:lnTo>
                    <a:pt x="2128838" y="28575"/>
                  </a:lnTo>
                  <a:lnTo>
                    <a:pt x="1981200" y="83344"/>
                  </a:lnTo>
                  <a:lnTo>
                    <a:pt x="1895475" y="111919"/>
                  </a:lnTo>
                  <a:lnTo>
                    <a:pt x="1643063" y="176213"/>
                  </a:lnTo>
                  <a:lnTo>
                    <a:pt x="1435894" y="238125"/>
                  </a:lnTo>
                  <a:lnTo>
                    <a:pt x="1107281" y="338138"/>
                  </a:lnTo>
                  <a:lnTo>
                    <a:pt x="797719" y="423863"/>
                  </a:lnTo>
                  <a:lnTo>
                    <a:pt x="626269" y="471488"/>
                  </a:lnTo>
                  <a:lnTo>
                    <a:pt x="500063" y="504825"/>
                  </a:lnTo>
                  <a:lnTo>
                    <a:pt x="383381" y="531019"/>
                  </a:lnTo>
                  <a:lnTo>
                    <a:pt x="297656" y="547688"/>
                  </a:lnTo>
                  <a:lnTo>
                    <a:pt x="247650" y="550069"/>
                  </a:lnTo>
                  <a:lnTo>
                    <a:pt x="200025" y="547688"/>
                  </a:lnTo>
                  <a:lnTo>
                    <a:pt x="157163" y="533400"/>
                  </a:lnTo>
                  <a:lnTo>
                    <a:pt x="119063" y="514350"/>
                  </a:lnTo>
                  <a:lnTo>
                    <a:pt x="92869" y="490538"/>
                  </a:lnTo>
                  <a:lnTo>
                    <a:pt x="71438" y="464344"/>
                  </a:lnTo>
                  <a:lnTo>
                    <a:pt x="57150" y="452438"/>
                  </a:lnTo>
                  <a:lnTo>
                    <a:pt x="42863" y="445294"/>
                  </a:lnTo>
                  <a:lnTo>
                    <a:pt x="28575" y="447675"/>
                  </a:lnTo>
                  <a:lnTo>
                    <a:pt x="11906" y="461963"/>
                  </a:lnTo>
                  <a:lnTo>
                    <a:pt x="4763" y="495300"/>
                  </a:lnTo>
                  <a:lnTo>
                    <a:pt x="0" y="545306"/>
                  </a:lnTo>
                  <a:lnTo>
                    <a:pt x="0" y="592931"/>
                  </a:lnTo>
                  <a:lnTo>
                    <a:pt x="9525" y="640556"/>
                  </a:lnTo>
                  <a:lnTo>
                    <a:pt x="35719" y="695325"/>
                  </a:lnTo>
                  <a:lnTo>
                    <a:pt x="69056" y="747713"/>
                  </a:lnTo>
                  <a:lnTo>
                    <a:pt x="92869" y="776288"/>
                  </a:lnTo>
                  <a:lnTo>
                    <a:pt x="126206" y="807244"/>
                  </a:lnTo>
                  <a:lnTo>
                    <a:pt x="154781" y="828675"/>
                  </a:lnTo>
                  <a:lnTo>
                    <a:pt x="190500" y="847725"/>
                  </a:lnTo>
                  <a:lnTo>
                    <a:pt x="214313" y="852488"/>
                  </a:lnTo>
                  <a:lnTo>
                    <a:pt x="250031" y="852488"/>
                  </a:lnTo>
                  <a:lnTo>
                    <a:pt x="271463" y="840581"/>
                  </a:lnTo>
                  <a:lnTo>
                    <a:pt x="350044" y="807244"/>
                  </a:lnTo>
                  <a:lnTo>
                    <a:pt x="626269" y="695325"/>
                  </a:lnTo>
                  <a:lnTo>
                    <a:pt x="731044" y="654844"/>
                  </a:lnTo>
                  <a:lnTo>
                    <a:pt x="962025" y="597694"/>
                  </a:lnTo>
                  <a:lnTo>
                    <a:pt x="1283494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7ED20375-894F-7A42-8AF5-6B15AD0CE2F4}"/>
                </a:ext>
              </a:extLst>
            </p:cNvPr>
            <p:cNvSpPr/>
            <p:nvPr/>
          </p:nvSpPr>
          <p:spPr>
            <a:xfrm>
              <a:off x="4710113" y="1997075"/>
              <a:ext cx="2051050" cy="1708150"/>
            </a:xfrm>
            <a:custGeom>
              <a:avLst/>
              <a:gdLst>
                <a:gd name="connsiteX0" fmla="*/ 1523165 w 2051764"/>
                <a:gd name="connsiteY0" fmla="*/ 458452 h 1708550"/>
                <a:gd name="connsiteX1" fmla="*/ 1598321 w 2051764"/>
                <a:gd name="connsiteY1" fmla="*/ 333192 h 1708550"/>
                <a:gd name="connsiteX2" fmla="*/ 1660952 w 2051764"/>
                <a:gd name="connsiteY2" fmla="*/ 215447 h 1708550"/>
                <a:gd name="connsiteX3" fmla="*/ 1703540 w 2051764"/>
                <a:gd name="connsiteY3" fmla="*/ 130270 h 1708550"/>
                <a:gd name="connsiteX4" fmla="*/ 1711056 w 2051764"/>
                <a:gd name="connsiteY4" fmla="*/ 105218 h 1708550"/>
                <a:gd name="connsiteX5" fmla="*/ 1711056 w 2051764"/>
                <a:gd name="connsiteY5" fmla="*/ 80166 h 1708550"/>
                <a:gd name="connsiteX6" fmla="*/ 1708550 w 2051764"/>
                <a:gd name="connsiteY6" fmla="*/ 47599 h 1708550"/>
                <a:gd name="connsiteX7" fmla="*/ 1693519 w 2051764"/>
                <a:gd name="connsiteY7" fmla="*/ 17536 h 1708550"/>
                <a:gd name="connsiteX8" fmla="*/ 1633394 w 2051764"/>
                <a:gd name="connsiteY8" fmla="*/ 0 h 1708550"/>
                <a:gd name="connsiteX9" fmla="*/ 2051764 w 2051764"/>
                <a:gd name="connsiteY9" fmla="*/ 137786 h 1708550"/>
                <a:gd name="connsiteX10" fmla="*/ 1996649 w 2051764"/>
                <a:gd name="connsiteY10" fmla="*/ 165343 h 1708550"/>
                <a:gd name="connsiteX11" fmla="*/ 1964081 w 2051764"/>
                <a:gd name="connsiteY11" fmla="*/ 217953 h 1708550"/>
                <a:gd name="connsiteX12" fmla="*/ 1888925 w 2051764"/>
                <a:gd name="connsiteY12" fmla="*/ 333192 h 1708550"/>
                <a:gd name="connsiteX13" fmla="*/ 1798738 w 2051764"/>
                <a:gd name="connsiteY13" fmla="*/ 470978 h 1708550"/>
                <a:gd name="connsiteX14" fmla="*/ 1693519 w 2051764"/>
                <a:gd name="connsiteY14" fmla="*/ 616280 h 1708550"/>
                <a:gd name="connsiteX15" fmla="*/ 1605837 w 2051764"/>
                <a:gd name="connsiteY15" fmla="*/ 731520 h 1708550"/>
                <a:gd name="connsiteX16" fmla="*/ 1503124 w 2051764"/>
                <a:gd name="connsiteY16" fmla="*/ 854275 h 1708550"/>
                <a:gd name="connsiteX17" fmla="*/ 1425462 w 2051764"/>
                <a:gd name="connsiteY17" fmla="*/ 939452 h 1708550"/>
                <a:gd name="connsiteX18" fmla="*/ 1322749 w 2051764"/>
                <a:gd name="connsiteY18" fmla="*/ 1039660 h 1708550"/>
                <a:gd name="connsiteX19" fmla="*/ 1192478 w 2051764"/>
                <a:gd name="connsiteY19" fmla="*/ 1152394 h 1708550"/>
                <a:gd name="connsiteX20" fmla="*/ 1064713 w 2051764"/>
                <a:gd name="connsiteY20" fmla="*/ 1235066 h 1708550"/>
                <a:gd name="connsiteX21" fmla="*/ 949473 w 2051764"/>
                <a:gd name="connsiteY21" fmla="*/ 1307717 h 1708550"/>
                <a:gd name="connsiteX22" fmla="*/ 796656 w 2051764"/>
                <a:gd name="connsiteY22" fmla="*/ 1397904 h 1708550"/>
                <a:gd name="connsiteX23" fmla="*/ 696447 w 2051764"/>
                <a:gd name="connsiteY23" fmla="*/ 1458029 h 1708550"/>
                <a:gd name="connsiteX24" fmla="*/ 621291 w 2051764"/>
                <a:gd name="connsiteY24" fmla="*/ 1500618 h 1708550"/>
                <a:gd name="connsiteX25" fmla="*/ 563672 w 2051764"/>
                <a:gd name="connsiteY25" fmla="*/ 1528175 h 1708550"/>
                <a:gd name="connsiteX26" fmla="*/ 483505 w 2051764"/>
                <a:gd name="connsiteY26" fmla="*/ 1560743 h 1708550"/>
                <a:gd name="connsiteX27" fmla="*/ 413359 w 2051764"/>
                <a:gd name="connsiteY27" fmla="*/ 1588300 h 1708550"/>
                <a:gd name="connsiteX28" fmla="*/ 313151 w 2051764"/>
                <a:gd name="connsiteY28" fmla="*/ 1625878 h 1708550"/>
                <a:gd name="connsiteX29" fmla="*/ 187891 w 2051764"/>
                <a:gd name="connsiteY29" fmla="*/ 1665961 h 1708550"/>
                <a:gd name="connsiteX30" fmla="*/ 117745 w 2051764"/>
                <a:gd name="connsiteY30" fmla="*/ 1683498 h 1708550"/>
                <a:gd name="connsiteX31" fmla="*/ 0 w 2051764"/>
                <a:gd name="connsiteY31" fmla="*/ 1708550 h 1708550"/>
                <a:gd name="connsiteX32" fmla="*/ 0 w 2051764"/>
                <a:gd name="connsiteY32" fmla="*/ 1696024 h 1708550"/>
                <a:gd name="connsiteX33" fmla="*/ 7516 w 2051764"/>
                <a:gd name="connsiteY33" fmla="*/ 1680993 h 1708550"/>
                <a:gd name="connsiteX34" fmla="*/ 50104 w 2051764"/>
                <a:gd name="connsiteY34" fmla="*/ 1660951 h 1708550"/>
                <a:gd name="connsiteX35" fmla="*/ 197912 w 2051764"/>
                <a:gd name="connsiteY35" fmla="*/ 1588300 h 1708550"/>
                <a:gd name="connsiteX36" fmla="*/ 390812 w 2051764"/>
                <a:gd name="connsiteY36" fmla="*/ 1483081 h 1708550"/>
                <a:gd name="connsiteX37" fmla="*/ 586218 w 2051764"/>
                <a:gd name="connsiteY37" fmla="*/ 1367842 h 1708550"/>
                <a:gd name="connsiteX38" fmla="*/ 744046 w 2051764"/>
                <a:gd name="connsiteY38" fmla="*/ 1265129 h 1708550"/>
                <a:gd name="connsiteX39" fmla="*/ 861791 w 2051764"/>
                <a:gd name="connsiteY39" fmla="*/ 1184962 h 1708550"/>
                <a:gd name="connsiteX40" fmla="*/ 1012103 w 2051764"/>
                <a:gd name="connsiteY40" fmla="*/ 1069723 h 1708550"/>
                <a:gd name="connsiteX41" fmla="*/ 1077239 w 2051764"/>
                <a:gd name="connsiteY41" fmla="*/ 1019618 h 1708550"/>
                <a:gd name="connsiteX42" fmla="*/ 1197489 w 2051764"/>
                <a:gd name="connsiteY42" fmla="*/ 901874 h 1708550"/>
                <a:gd name="connsiteX43" fmla="*/ 1307718 w 2051764"/>
                <a:gd name="connsiteY43" fmla="*/ 766593 h 1708550"/>
                <a:gd name="connsiteX44" fmla="*/ 1402915 w 2051764"/>
                <a:gd name="connsiteY44" fmla="*/ 636322 h 1708550"/>
                <a:gd name="connsiteX45" fmla="*/ 1523165 w 2051764"/>
                <a:gd name="connsiteY45" fmla="*/ 458452 h 170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1764" h="1708550">
                  <a:moveTo>
                    <a:pt x="1523165" y="458452"/>
                  </a:moveTo>
                  <a:lnTo>
                    <a:pt x="1598321" y="333192"/>
                  </a:lnTo>
                  <a:lnTo>
                    <a:pt x="1660952" y="215447"/>
                  </a:lnTo>
                  <a:lnTo>
                    <a:pt x="1703540" y="130270"/>
                  </a:lnTo>
                  <a:lnTo>
                    <a:pt x="1711056" y="105218"/>
                  </a:lnTo>
                  <a:lnTo>
                    <a:pt x="1711056" y="80166"/>
                  </a:lnTo>
                  <a:lnTo>
                    <a:pt x="1708550" y="47599"/>
                  </a:lnTo>
                  <a:lnTo>
                    <a:pt x="1693519" y="17536"/>
                  </a:lnTo>
                  <a:lnTo>
                    <a:pt x="1633394" y="0"/>
                  </a:lnTo>
                  <a:lnTo>
                    <a:pt x="2051764" y="137786"/>
                  </a:lnTo>
                  <a:lnTo>
                    <a:pt x="1996649" y="165343"/>
                  </a:lnTo>
                  <a:lnTo>
                    <a:pt x="1964081" y="217953"/>
                  </a:lnTo>
                  <a:lnTo>
                    <a:pt x="1888925" y="333192"/>
                  </a:lnTo>
                  <a:lnTo>
                    <a:pt x="1798738" y="470978"/>
                  </a:lnTo>
                  <a:lnTo>
                    <a:pt x="1693519" y="616280"/>
                  </a:lnTo>
                  <a:lnTo>
                    <a:pt x="1605837" y="731520"/>
                  </a:lnTo>
                  <a:lnTo>
                    <a:pt x="1503124" y="854275"/>
                  </a:lnTo>
                  <a:lnTo>
                    <a:pt x="1425462" y="939452"/>
                  </a:lnTo>
                  <a:lnTo>
                    <a:pt x="1322749" y="1039660"/>
                  </a:lnTo>
                  <a:lnTo>
                    <a:pt x="1192478" y="1152394"/>
                  </a:lnTo>
                  <a:lnTo>
                    <a:pt x="1064713" y="1235066"/>
                  </a:lnTo>
                  <a:lnTo>
                    <a:pt x="949473" y="1307717"/>
                  </a:lnTo>
                  <a:lnTo>
                    <a:pt x="796656" y="1397904"/>
                  </a:lnTo>
                  <a:lnTo>
                    <a:pt x="696447" y="1458029"/>
                  </a:lnTo>
                  <a:lnTo>
                    <a:pt x="621291" y="1500618"/>
                  </a:lnTo>
                  <a:lnTo>
                    <a:pt x="563672" y="1528175"/>
                  </a:lnTo>
                  <a:lnTo>
                    <a:pt x="483505" y="1560743"/>
                  </a:lnTo>
                  <a:lnTo>
                    <a:pt x="413359" y="1588300"/>
                  </a:lnTo>
                  <a:lnTo>
                    <a:pt x="313151" y="1625878"/>
                  </a:lnTo>
                  <a:lnTo>
                    <a:pt x="187891" y="1665961"/>
                  </a:lnTo>
                  <a:lnTo>
                    <a:pt x="117745" y="1683498"/>
                  </a:lnTo>
                  <a:lnTo>
                    <a:pt x="0" y="1708550"/>
                  </a:lnTo>
                  <a:lnTo>
                    <a:pt x="0" y="1696024"/>
                  </a:lnTo>
                  <a:lnTo>
                    <a:pt x="7516" y="1680993"/>
                  </a:lnTo>
                  <a:lnTo>
                    <a:pt x="50104" y="1660951"/>
                  </a:lnTo>
                  <a:lnTo>
                    <a:pt x="197912" y="1588300"/>
                  </a:lnTo>
                  <a:lnTo>
                    <a:pt x="390812" y="1483081"/>
                  </a:lnTo>
                  <a:lnTo>
                    <a:pt x="586218" y="1367842"/>
                  </a:lnTo>
                  <a:lnTo>
                    <a:pt x="744046" y="1265129"/>
                  </a:lnTo>
                  <a:lnTo>
                    <a:pt x="861791" y="1184962"/>
                  </a:lnTo>
                  <a:lnTo>
                    <a:pt x="1012103" y="1069723"/>
                  </a:lnTo>
                  <a:lnTo>
                    <a:pt x="1077239" y="1019618"/>
                  </a:lnTo>
                  <a:lnTo>
                    <a:pt x="1197489" y="901874"/>
                  </a:lnTo>
                  <a:lnTo>
                    <a:pt x="1307718" y="766593"/>
                  </a:lnTo>
                  <a:lnTo>
                    <a:pt x="1402915" y="636322"/>
                  </a:lnTo>
                  <a:lnTo>
                    <a:pt x="1523165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2182AE2-DCC7-954F-9771-D1422452786C}"/>
                </a:ext>
              </a:extLst>
            </p:cNvPr>
            <p:cNvSpPr/>
            <p:nvPr/>
          </p:nvSpPr>
          <p:spPr>
            <a:xfrm>
              <a:off x="5122863" y="2360613"/>
              <a:ext cx="2112962" cy="1452562"/>
            </a:xfrm>
            <a:custGeom>
              <a:avLst/>
              <a:gdLst>
                <a:gd name="connsiteX0" fmla="*/ 553651 w 2111888"/>
                <a:gd name="connsiteY0" fmla="*/ 556155 h 1453019"/>
                <a:gd name="connsiteX1" fmla="*/ 643838 w 2111888"/>
                <a:gd name="connsiteY1" fmla="*/ 666384 h 1453019"/>
                <a:gd name="connsiteX2" fmla="*/ 786635 w 2111888"/>
                <a:gd name="connsiteY2" fmla="*/ 836738 h 1453019"/>
                <a:gd name="connsiteX3" fmla="*/ 859286 w 2111888"/>
                <a:gd name="connsiteY3" fmla="*/ 916905 h 1453019"/>
                <a:gd name="connsiteX4" fmla="*/ 949473 w 2111888"/>
                <a:gd name="connsiteY4" fmla="*/ 1014608 h 1453019"/>
                <a:gd name="connsiteX5" fmla="*/ 1017114 w 2111888"/>
                <a:gd name="connsiteY5" fmla="*/ 1089764 h 1453019"/>
                <a:gd name="connsiteX6" fmla="*/ 1082249 w 2111888"/>
                <a:gd name="connsiteY6" fmla="*/ 1162415 h 1453019"/>
                <a:gd name="connsiteX7" fmla="*/ 1144879 w 2111888"/>
                <a:gd name="connsiteY7" fmla="*/ 1235066 h 1453019"/>
                <a:gd name="connsiteX8" fmla="*/ 1212520 w 2111888"/>
                <a:gd name="connsiteY8" fmla="*/ 1297696 h 1453019"/>
                <a:gd name="connsiteX9" fmla="*/ 1292686 w 2111888"/>
                <a:gd name="connsiteY9" fmla="*/ 1362831 h 1453019"/>
                <a:gd name="connsiteX10" fmla="*/ 1375358 w 2111888"/>
                <a:gd name="connsiteY10" fmla="*/ 1422956 h 1453019"/>
                <a:gd name="connsiteX11" fmla="*/ 1417947 w 2111888"/>
                <a:gd name="connsiteY11" fmla="*/ 1448008 h 1453019"/>
                <a:gd name="connsiteX12" fmla="*/ 1465545 w 2111888"/>
                <a:gd name="connsiteY12" fmla="*/ 1453019 h 1453019"/>
                <a:gd name="connsiteX13" fmla="*/ 1613353 w 2111888"/>
                <a:gd name="connsiteY13" fmla="*/ 1442998 h 1453019"/>
                <a:gd name="connsiteX14" fmla="*/ 1743623 w 2111888"/>
                <a:gd name="connsiteY14" fmla="*/ 1430472 h 1453019"/>
                <a:gd name="connsiteX15" fmla="*/ 1911472 w 2111888"/>
                <a:gd name="connsiteY15" fmla="*/ 1415441 h 1453019"/>
                <a:gd name="connsiteX16" fmla="*/ 2049258 w 2111888"/>
                <a:gd name="connsiteY16" fmla="*/ 1392894 h 1453019"/>
                <a:gd name="connsiteX17" fmla="*/ 2091847 w 2111888"/>
                <a:gd name="connsiteY17" fmla="*/ 1385378 h 1453019"/>
                <a:gd name="connsiteX18" fmla="*/ 2104373 w 2111888"/>
                <a:gd name="connsiteY18" fmla="*/ 1377863 h 1453019"/>
                <a:gd name="connsiteX19" fmla="*/ 2109383 w 2111888"/>
                <a:gd name="connsiteY19" fmla="*/ 1367842 h 1453019"/>
                <a:gd name="connsiteX20" fmla="*/ 2111888 w 2111888"/>
                <a:gd name="connsiteY20" fmla="*/ 1355316 h 1453019"/>
                <a:gd name="connsiteX21" fmla="*/ 2104373 w 2111888"/>
                <a:gd name="connsiteY21" fmla="*/ 1342790 h 1453019"/>
                <a:gd name="connsiteX22" fmla="*/ 2071805 w 2111888"/>
                <a:gd name="connsiteY22" fmla="*/ 1330264 h 1453019"/>
                <a:gd name="connsiteX23" fmla="*/ 2004165 w 2111888"/>
                <a:gd name="connsiteY23" fmla="*/ 1310222 h 1453019"/>
                <a:gd name="connsiteX24" fmla="*/ 1893936 w 2111888"/>
                <a:gd name="connsiteY24" fmla="*/ 1270139 h 1453019"/>
                <a:gd name="connsiteX25" fmla="*/ 1786212 w 2111888"/>
                <a:gd name="connsiteY25" fmla="*/ 1227550 h 1453019"/>
                <a:gd name="connsiteX26" fmla="*/ 1675983 w 2111888"/>
                <a:gd name="connsiteY26" fmla="*/ 1177446 h 1453019"/>
                <a:gd name="connsiteX27" fmla="*/ 1548217 w 2111888"/>
                <a:gd name="connsiteY27" fmla="*/ 1112311 h 1453019"/>
                <a:gd name="connsiteX28" fmla="*/ 1465545 w 2111888"/>
                <a:gd name="connsiteY28" fmla="*/ 1064712 h 1453019"/>
                <a:gd name="connsiteX29" fmla="*/ 1345296 w 2111888"/>
                <a:gd name="connsiteY29" fmla="*/ 977030 h 1453019"/>
                <a:gd name="connsiteX30" fmla="*/ 1205004 w 2111888"/>
                <a:gd name="connsiteY30" fmla="*/ 879327 h 1453019"/>
                <a:gd name="connsiteX31" fmla="*/ 1037155 w 2111888"/>
                <a:gd name="connsiteY31" fmla="*/ 756572 h 1453019"/>
                <a:gd name="connsiteX32" fmla="*/ 911895 w 2111888"/>
                <a:gd name="connsiteY32" fmla="*/ 666384 h 1453019"/>
                <a:gd name="connsiteX33" fmla="*/ 789140 w 2111888"/>
                <a:gd name="connsiteY33" fmla="*/ 541124 h 1453019"/>
                <a:gd name="connsiteX34" fmla="*/ 661374 w 2111888"/>
                <a:gd name="connsiteY34" fmla="*/ 425884 h 1453019"/>
                <a:gd name="connsiteX35" fmla="*/ 526093 w 2111888"/>
                <a:gd name="connsiteY35" fmla="*/ 305635 h 1453019"/>
                <a:gd name="connsiteX36" fmla="*/ 443422 w 2111888"/>
                <a:gd name="connsiteY36" fmla="*/ 232984 h 1453019"/>
                <a:gd name="connsiteX37" fmla="*/ 388307 w 2111888"/>
                <a:gd name="connsiteY37" fmla="*/ 185385 h 1453019"/>
                <a:gd name="connsiteX38" fmla="*/ 370771 w 2111888"/>
                <a:gd name="connsiteY38" fmla="*/ 167848 h 1453019"/>
                <a:gd name="connsiteX39" fmla="*/ 345719 w 2111888"/>
                <a:gd name="connsiteY39" fmla="*/ 135281 h 1453019"/>
                <a:gd name="connsiteX40" fmla="*/ 305635 w 2111888"/>
                <a:gd name="connsiteY40" fmla="*/ 95197 h 1453019"/>
                <a:gd name="connsiteX41" fmla="*/ 270562 w 2111888"/>
                <a:gd name="connsiteY41" fmla="*/ 72651 h 1453019"/>
                <a:gd name="connsiteX42" fmla="*/ 230479 w 2111888"/>
                <a:gd name="connsiteY42" fmla="*/ 50104 h 1453019"/>
                <a:gd name="connsiteX43" fmla="*/ 197911 w 2111888"/>
                <a:gd name="connsiteY43" fmla="*/ 32567 h 1453019"/>
                <a:gd name="connsiteX44" fmla="*/ 145302 w 2111888"/>
                <a:gd name="connsiteY44" fmla="*/ 12526 h 1453019"/>
                <a:gd name="connsiteX45" fmla="*/ 92693 w 2111888"/>
                <a:gd name="connsiteY45" fmla="*/ 2505 h 1453019"/>
                <a:gd name="connsiteX46" fmla="*/ 47599 w 2111888"/>
                <a:gd name="connsiteY46" fmla="*/ 0 h 1453019"/>
                <a:gd name="connsiteX47" fmla="*/ 25052 w 2111888"/>
                <a:gd name="connsiteY47" fmla="*/ 0 h 1453019"/>
                <a:gd name="connsiteX48" fmla="*/ 12526 w 2111888"/>
                <a:gd name="connsiteY48" fmla="*/ 10020 h 1453019"/>
                <a:gd name="connsiteX49" fmla="*/ 2505 w 2111888"/>
                <a:gd name="connsiteY49" fmla="*/ 27557 h 1453019"/>
                <a:gd name="connsiteX50" fmla="*/ 0 w 2111888"/>
                <a:gd name="connsiteY50" fmla="*/ 50104 h 1453019"/>
                <a:gd name="connsiteX51" fmla="*/ 10021 w 2111888"/>
                <a:gd name="connsiteY51" fmla="*/ 72651 h 1453019"/>
                <a:gd name="connsiteX52" fmla="*/ 20042 w 2111888"/>
                <a:gd name="connsiteY52" fmla="*/ 85177 h 1453019"/>
                <a:gd name="connsiteX53" fmla="*/ 47599 w 2111888"/>
                <a:gd name="connsiteY53" fmla="*/ 95197 h 1453019"/>
                <a:gd name="connsiteX54" fmla="*/ 92693 w 2111888"/>
                <a:gd name="connsiteY54" fmla="*/ 110229 h 1453019"/>
                <a:gd name="connsiteX55" fmla="*/ 150313 w 2111888"/>
                <a:gd name="connsiteY55" fmla="*/ 137786 h 1453019"/>
                <a:gd name="connsiteX56" fmla="*/ 220458 w 2111888"/>
                <a:gd name="connsiteY56" fmla="*/ 182880 h 1453019"/>
                <a:gd name="connsiteX57" fmla="*/ 273068 w 2111888"/>
                <a:gd name="connsiteY57" fmla="*/ 225468 h 1453019"/>
                <a:gd name="connsiteX58" fmla="*/ 353234 w 2111888"/>
                <a:gd name="connsiteY58" fmla="*/ 318161 h 1453019"/>
                <a:gd name="connsiteX59" fmla="*/ 423380 w 2111888"/>
                <a:gd name="connsiteY59" fmla="*/ 400832 h 1453019"/>
                <a:gd name="connsiteX60" fmla="*/ 511062 w 2111888"/>
                <a:gd name="connsiteY60" fmla="*/ 503546 h 1453019"/>
                <a:gd name="connsiteX61" fmla="*/ 553651 w 2111888"/>
                <a:gd name="connsiteY61" fmla="*/ 556155 h 145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1888" h="1453019">
                  <a:moveTo>
                    <a:pt x="553651" y="556155"/>
                  </a:moveTo>
                  <a:lnTo>
                    <a:pt x="643838" y="666384"/>
                  </a:lnTo>
                  <a:lnTo>
                    <a:pt x="786635" y="836738"/>
                  </a:lnTo>
                  <a:lnTo>
                    <a:pt x="859286" y="916905"/>
                  </a:lnTo>
                  <a:lnTo>
                    <a:pt x="949473" y="1014608"/>
                  </a:lnTo>
                  <a:lnTo>
                    <a:pt x="1017114" y="1089764"/>
                  </a:lnTo>
                  <a:lnTo>
                    <a:pt x="1082249" y="1162415"/>
                  </a:lnTo>
                  <a:lnTo>
                    <a:pt x="1144879" y="1235066"/>
                  </a:lnTo>
                  <a:lnTo>
                    <a:pt x="1212520" y="1297696"/>
                  </a:lnTo>
                  <a:lnTo>
                    <a:pt x="1292686" y="1362831"/>
                  </a:lnTo>
                  <a:lnTo>
                    <a:pt x="1375358" y="1422956"/>
                  </a:lnTo>
                  <a:lnTo>
                    <a:pt x="1417947" y="1448008"/>
                  </a:lnTo>
                  <a:lnTo>
                    <a:pt x="1465545" y="1453019"/>
                  </a:lnTo>
                  <a:lnTo>
                    <a:pt x="1613353" y="1442998"/>
                  </a:lnTo>
                  <a:lnTo>
                    <a:pt x="1743623" y="1430472"/>
                  </a:lnTo>
                  <a:lnTo>
                    <a:pt x="1911472" y="1415441"/>
                  </a:lnTo>
                  <a:lnTo>
                    <a:pt x="2049258" y="1392894"/>
                  </a:lnTo>
                  <a:lnTo>
                    <a:pt x="2091847" y="1385378"/>
                  </a:lnTo>
                  <a:lnTo>
                    <a:pt x="2104373" y="1377863"/>
                  </a:lnTo>
                  <a:lnTo>
                    <a:pt x="2109383" y="1367842"/>
                  </a:lnTo>
                  <a:lnTo>
                    <a:pt x="2111888" y="1355316"/>
                  </a:lnTo>
                  <a:lnTo>
                    <a:pt x="2104373" y="1342790"/>
                  </a:lnTo>
                  <a:lnTo>
                    <a:pt x="2071805" y="1330264"/>
                  </a:lnTo>
                  <a:lnTo>
                    <a:pt x="2004165" y="1310222"/>
                  </a:lnTo>
                  <a:lnTo>
                    <a:pt x="1893936" y="1270139"/>
                  </a:lnTo>
                  <a:lnTo>
                    <a:pt x="1786212" y="1227550"/>
                  </a:lnTo>
                  <a:lnTo>
                    <a:pt x="1675983" y="1177446"/>
                  </a:lnTo>
                  <a:lnTo>
                    <a:pt x="1548217" y="1112311"/>
                  </a:lnTo>
                  <a:lnTo>
                    <a:pt x="1465545" y="1064712"/>
                  </a:lnTo>
                  <a:lnTo>
                    <a:pt x="1345296" y="977030"/>
                  </a:lnTo>
                  <a:lnTo>
                    <a:pt x="1205004" y="879327"/>
                  </a:lnTo>
                  <a:lnTo>
                    <a:pt x="1037155" y="756572"/>
                  </a:lnTo>
                  <a:lnTo>
                    <a:pt x="911895" y="666384"/>
                  </a:lnTo>
                  <a:lnTo>
                    <a:pt x="789140" y="541124"/>
                  </a:lnTo>
                  <a:lnTo>
                    <a:pt x="661374" y="425884"/>
                  </a:lnTo>
                  <a:lnTo>
                    <a:pt x="526093" y="305635"/>
                  </a:lnTo>
                  <a:lnTo>
                    <a:pt x="443422" y="232984"/>
                  </a:lnTo>
                  <a:lnTo>
                    <a:pt x="388307" y="185385"/>
                  </a:lnTo>
                  <a:lnTo>
                    <a:pt x="370771" y="167848"/>
                  </a:lnTo>
                  <a:lnTo>
                    <a:pt x="345719" y="135281"/>
                  </a:lnTo>
                  <a:lnTo>
                    <a:pt x="305635" y="95197"/>
                  </a:lnTo>
                  <a:lnTo>
                    <a:pt x="270562" y="72651"/>
                  </a:lnTo>
                  <a:lnTo>
                    <a:pt x="230479" y="50104"/>
                  </a:lnTo>
                  <a:lnTo>
                    <a:pt x="197911" y="32567"/>
                  </a:lnTo>
                  <a:lnTo>
                    <a:pt x="145302" y="12526"/>
                  </a:lnTo>
                  <a:lnTo>
                    <a:pt x="92693" y="2505"/>
                  </a:lnTo>
                  <a:lnTo>
                    <a:pt x="47599" y="0"/>
                  </a:lnTo>
                  <a:lnTo>
                    <a:pt x="25052" y="0"/>
                  </a:lnTo>
                  <a:lnTo>
                    <a:pt x="12526" y="10020"/>
                  </a:lnTo>
                  <a:lnTo>
                    <a:pt x="2505" y="27557"/>
                  </a:lnTo>
                  <a:lnTo>
                    <a:pt x="0" y="50104"/>
                  </a:lnTo>
                  <a:lnTo>
                    <a:pt x="10021" y="72651"/>
                  </a:lnTo>
                  <a:lnTo>
                    <a:pt x="20042" y="85177"/>
                  </a:lnTo>
                  <a:lnTo>
                    <a:pt x="47599" y="95197"/>
                  </a:lnTo>
                  <a:lnTo>
                    <a:pt x="92693" y="110229"/>
                  </a:lnTo>
                  <a:lnTo>
                    <a:pt x="150313" y="137786"/>
                  </a:lnTo>
                  <a:lnTo>
                    <a:pt x="220458" y="182880"/>
                  </a:lnTo>
                  <a:lnTo>
                    <a:pt x="273068" y="225468"/>
                  </a:lnTo>
                  <a:lnTo>
                    <a:pt x="353234" y="318161"/>
                  </a:lnTo>
                  <a:lnTo>
                    <a:pt x="423380" y="400832"/>
                  </a:lnTo>
                  <a:lnTo>
                    <a:pt x="511062" y="503546"/>
                  </a:lnTo>
                  <a:lnTo>
                    <a:pt x="553651" y="556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664B8A9A-B693-A043-A2CA-4261797E98DC}"/>
                </a:ext>
              </a:extLst>
            </p:cNvPr>
            <p:cNvSpPr/>
            <p:nvPr/>
          </p:nvSpPr>
          <p:spPr>
            <a:xfrm>
              <a:off x="3567113" y="4097338"/>
              <a:ext cx="2651125" cy="514350"/>
            </a:xfrm>
            <a:custGeom>
              <a:avLst/>
              <a:gdLst>
                <a:gd name="connsiteX0" fmla="*/ 812006 w 2650331"/>
                <a:gd name="connsiteY0" fmla="*/ 219075 h 514350"/>
                <a:gd name="connsiteX1" fmla="*/ 1185862 w 2650331"/>
                <a:gd name="connsiteY1" fmla="*/ 176213 h 514350"/>
                <a:gd name="connsiteX2" fmla="*/ 1431131 w 2650331"/>
                <a:gd name="connsiteY2" fmla="*/ 138113 h 514350"/>
                <a:gd name="connsiteX3" fmla="*/ 1597818 w 2650331"/>
                <a:gd name="connsiteY3" fmla="*/ 123825 h 514350"/>
                <a:gd name="connsiteX4" fmla="*/ 1688306 w 2650331"/>
                <a:gd name="connsiteY4" fmla="*/ 114300 h 514350"/>
                <a:gd name="connsiteX5" fmla="*/ 1776412 w 2650331"/>
                <a:gd name="connsiteY5" fmla="*/ 104775 h 514350"/>
                <a:gd name="connsiteX6" fmla="*/ 1928812 w 2650331"/>
                <a:gd name="connsiteY6" fmla="*/ 80963 h 514350"/>
                <a:gd name="connsiteX7" fmla="*/ 2069306 w 2650331"/>
                <a:gd name="connsiteY7" fmla="*/ 59532 h 514350"/>
                <a:gd name="connsiteX8" fmla="*/ 2140743 w 2650331"/>
                <a:gd name="connsiteY8" fmla="*/ 45244 h 514350"/>
                <a:gd name="connsiteX9" fmla="*/ 2262187 w 2650331"/>
                <a:gd name="connsiteY9" fmla="*/ 7144 h 514350"/>
                <a:gd name="connsiteX10" fmla="*/ 2295525 w 2650331"/>
                <a:gd name="connsiteY10" fmla="*/ 0 h 514350"/>
                <a:gd name="connsiteX11" fmla="*/ 2319337 w 2650331"/>
                <a:gd name="connsiteY11" fmla="*/ 16669 h 514350"/>
                <a:gd name="connsiteX12" fmla="*/ 2388393 w 2650331"/>
                <a:gd name="connsiteY12" fmla="*/ 59532 h 514350"/>
                <a:gd name="connsiteX13" fmla="*/ 2452687 w 2650331"/>
                <a:gd name="connsiteY13" fmla="*/ 100013 h 514350"/>
                <a:gd name="connsiteX14" fmla="*/ 2512218 w 2650331"/>
                <a:gd name="connsiteY14" fmla="*/ 130969 h 514350"/>
                <a:gd name="connsiteX15" fmla="*/ 2547937 w 2650331"/>
                <a:gd name="connsiteY15" fmla="*/ 150019 h 514350"/>
                <a:gd name="connsiteX16" fmla="*/ 2566987 w 2650331"/>
                <a:gd name="connsiteY16" fmla="*/ 159544 h 514350"/>
                <a:gd name="connsiteX17" fmla="*/ 2583656 w 2650331"/>
                <a:gd name="connsiteY17" fmla="*/ 173832 h 514350"/>
                <a:gd name="connsiteX18" fmla="*/ 2607468 w 2650331"/>
                <a:gd name="connsiteY18" fmla="*/ 200025 h 514350"/>
                <a:gd name="connsiteX19" fmla="*/ 2628900 w 2650331"/>
                <a:gd name="connsiteY19" fmla="*/ 223838 h 514350"/>
                <a:gd name="connsiteX20" fmla="*/ 2640806 w 2650331"/>
                <a:gd name="connsiteY20" fmla="*/ 245269 h 514350"/>
                <a:gd name="connsiteX21" fmla="*/ 2647950 w 2650331"/>
                <a:gd name="connsiteY21" fmla="*/ 266700 h 514350"/>
                <a:gd name="connsiteX22" fmla="*/ 2650331 w 2650331"/>
                <a:gd name="connsiteY22" fmla="*/ 280988 h 514350"/>
                <a:gd name="connsiteX23" fmla="*/ 2650331 w 2650331"/>
                <a:gd name="connsiteY23" fmla="*/ 292894 h 514350"/>
                <a:gd name="connsiteX24" fmla="*/ 2643187 w 2650331"/>
                <a:gd name="connsiteY24" fmla="*/ 309563 h 514350"/>
                <a:gd name="connsiteX25" fmla="*/ 2628900 w 2650331"/>
                <a:gd name="connsiteY25" fmla="*/ 323850 h 514350"/>
                <a:gd name="connsiteX26" fmla="*/ 2602706 w 2650331"/>
                <a:gd name="connsiteY26" fmla="*/ 338138 h 514350"/>
                <a:gd name="connsiteX27" fmla="*/ 2302668 w 2650331"/>
                <a:gd name="connsiteY27" fmla="*/ 254794 h 514350"/>
                <a:gd name="connsiteX28" fmla="*/ 2274093 w 2650331"/>
                <a:gd name="connsiteY28" fmla="*/ 245269 h 514350"/>
                <a:gd name="connsiteX29" fmla="*/ 2216943 w 2650331"/>
                <a:gd name="connsiteY29" fmla="*/ 250032 h 514350"/>
                <a:gd name="connsiteX30" fmla="*/ 2028825 w 2650331"/>
                <a:gd name="connsiteY30" fmla="*/ 266700 h 514350"/>
                <a:gd name="connsiteX31" fmla="*/ 1847850 w 2650331"/>
                <a:gd name="connsiteY31" fmla="*/ 283369 h 514350"/>
                <a:gd name="connsiteX32" fmla="*/ 1657350 w 2650331"/>
                <a:gd name="connsiteY32" fmla="*/ 297657 h 514350"/>
                <a:gd name="connsiteX33" fmla="*/ 1409700 w 2650331"/>
                <a:gd name="connsiteY33" fmla="*/ 311944 h 514350"/>
                <a:gd name="connsiteX34" fmla="*/ 1350168 w 2650331"/>
                <a:gd name="connsiteY34" fmla="*/ 316707 h 514350"/>
                <a:gd name="connsiteX35" fmla="*/ 1052512 w 2650331"/>
                <a:gd name="connsiteY35" fmla="*/ 359569 h 514350"/>
                <a:gd name="connsiteX36" fmla="*/ 897731 w 2650331"/>
                <a:gd name="connsiteY36" fmla="*/ 383382 h 514350"/>
                <a:gd name="connsiteX37" fmla="*/ 771525 w 2650331"/>
                <a:gd name="connsiteY37" fmla="*/ 404813 h 514350"/>
                <a:gd name="connsiteX38" fmla="*/ 619125 w 2650331"/>
                <a:gd name="connsiteY38" fmla="*/ 435769 h 514350"/>
                <a:gd name="connsiteX39" fmla="*/ 507206 w 2650331"/>
                <a:gd name="connsiteY39" fmla="*/ 466725 h 514350"/>
                <a:gd name="connsiteX40" fmla="*/ 414337 w 2650331"/>
                <a:gd name="connsiteY40" fmla="*/ 495300 h 514350"/>
                <a:gd name="connsiteX41" fmla="*/ 383381 w 2650331"/>
                <a:gd name="connsiteY41" fmla="*/ 507207 h 514350"/>
                <a:gd name="connsiteX42" fmla="*/ 359568 w 2650331"/>
                <a:gd name="connsiteY42" fmla="*/ 514350 h 514350"/>
                <a:gd name="connsiteX43" fmla="*/ 338137 w 2650331"/>
                <a:gd name="connsiteY43" fmla="*/ 514350 h 514350"/>
                <a:gd name="connsiteX44" fmla="*/ 302418 w 2650331"/>
                <a:gd name="connsiteY44" fmla="*/ 507207 h 514350"/>
                <a:gd name="connsiteX45" fmla="*/ 283368 w 2650331"/>
                <a:gd name="connsiteY45" fmla="*/ 495300 h 514350"/>
                <a:gd name="connsiteX46" fmla="*/ 245268 w 2650331"/>
                <a:gd name="connsiteY46" fmla="*/ 471488 h 514350"/>
                <a:gd name="connsiteX47" fmla="*/ 200025 w 2650331"/>
                <a:gd name="connsiteY47" fmla="*/ 440532 h 514350"/>
                <a:gd name="connsiteX48" fmla="*/ 159543 w 2650331"/>
                <a:gd name="connsiteY48" fmla="*/ 407194 h 514350"/>
                <a:gd name="connsiteX49" fmla="*/ 128587 w 2650331"/>
                <a:gd name="connsiteY49" fmla="*/ 373857 h 514350"/>
                <a:gd name="connsiteX50" fmla="*/ 97631 w 2650331"/>
                <a:gd name="connsiteY50" fmla="*/ 338138 h 514350"/>
                <a:gd name="connsiteX51" fmla="*/ 69056 w 2650331"/>
                <a:gd name="connsiteY51" fmla="*/ 292894 h 514350"/>
                <a:gd name="connsiteX52" fmla="*/ 35718 w 2650331"/>
                <a:gd name="connsiteY52" fmla="*/ 228600 h 514350"/>
                <a:gd name="connsiteX53" fmla="*/ 11906 w 2650331"/>
                <a:gd name="connsiteY53" fmla="*/ 171450 h 514350"/>
                <a:gd name="connsiteX54" fmla="*/ 0 w 2650331"/>
                <a:gd name="connsiteY54" fmla="*/ 116682 h 514350"/>
                <a:gd name="connsiteX55" fmla="*/ 2381 w 2650331"/>
                <a:gd name="connsiteY55" fmla="*/ 102394 h 514350"/>
                <a:gd name="connsiteX56" fmla="*/ 7143 w 2650331"/>
                <a:gd name="connsiteY56" fmla="*/ 90488 h 514350"/>
                <a:gd name="connsiteX57" fmla="*/ 19050 w 2650331"/>
                <a:gd name="connsiteY57" fmla="*/ 90488 h 514350"/>
                <a:gd name="connsiteX58" fmla="*/ 33337 w 2650331"/>
                <a:gd name="connsiteY58" fmla="*/ 95250 h 514350"/>
                <a:gd name="connsiteX59" fmla="*/ 61912 w 2650331"/>
                <a:gd name="connsiteY59" fmla="*/ 114300 h 514350"/>
                <a:gd name="connsiteX60" fmla="*/ 111918 w 2650331"/>
                <a:gd name="connsiteY60" fmla="*/ 154782 h 514350"/>
                <a:gd name="connsiteX61" fmla="*/ 166687 w 2650331"/>
                <a:gd name="connsiteY61" fmla="*/ 195263 h 514350"/>
                <a:gd name="connsiteX62" fmla="*/ 221456 w 2650331"/>
                <a:gd name="connsiteY62" fmla="*/ 223838 h 514350"/>
                <a:gd name="connsiteX63" fmla="*/ 271462 w 2650331"/>
                <a:gd name="connsiteY63" fmla="*/ 247650 h 514350"/>
                <a:gd name="connsiteX64" fmla="*/ 326231 w 2650331"/>
                <a:gd name="connsiteY64" fmla="*/ 264319 h 514350"/>
                <a:gd name="connsiteX65" fmla="*/ 371475 w 2650331"/>
                <a:gd name="connsiteY65" fmla="*/ 271463 h 514350"/>
                <a:gd name="connsiteX66" fmla="*/ 461962 w 2650331"/>
                <a:gd name="connsiteY66" fmla="*/ 264319 h 514350"/>
                <a:gd name="connsiteX67" fmla="*/ 726281 w 2650331"/>
                <a:gd name="connsiteY67" fmla="*/ 230982 h 514350"/>
                <a:gd name="connsiteX68" fmla="*/ 812006 w 2650331"/>
                <a:gd name="connsiteY68" fmla="*/ 2190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50331" h="514350">
                  <a:moveTo>
                    <a:pt x="812006" y="219075"/>
                  </a:moveTo>
                  <a:lnTo>
                    <a:pt x="1185862" y="176213"/>
                  </a:lnTo>
                  <a:lnTo>
                    <a:pt x="1431131" y="138113"/>
                  </a:lnTo>
                  <a:lnTo>
                    <a:pt x="1597818" y="123825"/>
                  </a:lnTo>
                  <a:lnTo>
                    <a:pt x="1688306" y="114300"/>
                  </a:lnTo>
                  <a:lnTo>
                    <a:pt x="1776412" y="104775"/>
                  </a:lnTo>
                  <a:lnTo>
                    <a:pt x="1928812" y="80963"/>
                  </a:lnTo>
                  <a:lnTo>
                    <a:pt x="2069306" y="59532"/>
                  </a:lnTo>
                  <a:lnTo>
                    <a:pt x="2140743" y="45244"/>
                  </a:lnTo>
                  <a:lnTo>
                    <a:pt x="2262187" y="7144"/>
                  </a:lnTo>
                  <a:lnTo>
                    <a:pt x="2295525" y="0"/>
                  </a:lnTo>
                  <a:lnTo>
                    <a:pt x="2319337" y="16669"/>
                  </a:lnTo>
                  <a:lnTo>
                    <a:pt x="2388393" y="59532"/>
                  </a:lnTo>
                  <a:lnTo>
                    <a:pt x="2452687" y="100013"/>
                  </a:lnTo>
                  <a:lnTo>
                    <a:pt x="2512218" y="130969"/>
                  </a:lnTo>
                  <a:lnTo>
                    <a:pt x="2547937" y="150019"/>
                  </a:lnTo>
                  <a:lnTo>
                    <a:pt x="2566987" y="159544"/>
                  </a:lnTo>
                  <a:lnTo>
                    <a:pt x="2583656" y="173832"/>
                  </a:lnTo>
                  <a:lnTo>
                    <a:pt x="2607468" y="200025"/>
                  </a:lnTo>
                  <a:lnTo>
                    <a:pt x="2628900" y="223838"/>
                  </a:lnTo>
                  <a:lnTo>
                    <a:pt x="2640806" y="245269"/>
                  </a:lnTo>
                  <a:lnTo>
                    <a:pt x="2647950" y="266700"/>
                  </a:lnTo>
                  <a:lnTo>
                    <a:pt x="2650331" y="280988"/>
                  </a:lnTo>
                  <a:lnTo>
                    <a:pt x="2650331" y="292894"/>
                  </a:lnTo>
                  <a:lnTo>
                    <a:pt x="2643187" y="309563"/>
                  </a:lnTo>
                  <a:lnTo>
                    <a:pt x="2628900" y="323850"/>
                  </a:lnTo>
                  <a:lnTo>
                    <a:pt x="2602706" y="338138"/>
                  </a:lnTo>
                  <a:lnTo>
                    <a:pt x="2302668" y="254794"/>
                  </a:lnTo>
                  <a:lnTo>
                    <a:pt x="2274093" y="245269"/>
                  </a:lnTo>
                  <a:lnTo>
                    <a:pt x="2216943" y="250032"/>
                  </a:lnTo>
                  <a:lnTo>
                    <a:pt x="2028825" y="266700"/>
                  </a:lnTo>
                  <a:lnTo>
                    <a:pt x="1847850" y="283369"/>
                  </a:lnTo>
                  <a:lnTo>
                    <a:pt x="1657350" y="297657"/>
                  </a:lnTo>
                  <a:lnTo>
                    <a:pt x="1409700" y="311944"/>
                  </a:lnTo>
                  <a:lnTo>
                    <a:pt x="1350168" y="316707"/>
                  </a:lnTo>
                  <a:lnTo>
                    <a:pt x="1052512" y="359569"/>
                  </a:lnTo>
                  <a:lnTo>
                    <a:pt x="897731" y="383382"/>
                  </a:lnTo>
                  <a:lnTo>
                    <a:pt x="771525" y="404813"/>
                  </a:lnTo>
                  <a:lnTo>
                    <a:pt x="619125" y="435769"/>
                  </a:lnTo>
                  <a:lnTo>
                    <a:pt x="507206" y="466725"/>
                  </a:lnTo>
                  <a:lnTo>
                    <a:pt x="414337" y="495300"/>
                  </a:lnTo>
                  <a:lnTo>
                    <a:pt x="383381" y="507207"/>
                  </a:lnTo>
                  <a:lnTo>
                    <a:pt x="359568" y="514350"/>
                  </a:lnTo>
                  <a:lnTo>
                    <a:pt x="338137" y="514350"/>
                  </a:lnTo>
                  <a:lnTo>
                    <a:pt x="302418" y="507207"/>
                  </a:lnTo>
                  <a:lnTo>
                    <a:pt x="283368" y="495300"/>
                  </a:lnTo>
                  <a:lnTo>
                    <a:pt x="245268" y="471488"/>
                  </a:lnTo>
                  <a:lnTo>
                    <a:pt x="200025" y="440532"/>
                  </a:lnTo>
                  <a:lnTo>
                    <a:pt x="159543" y="407194"/>
                  </a:lnTo>
                  <a:lnTo>
                    <a:pt x="128587" y="373857"/>
                  </a:lnTo>
                  <a:lnTo>
                    <a:pt x="97631" y="338138"/>
                  </a:lnTo>
                  <a:lnTo>
                    <a:pt x="69056" y="292894"/>
                  </a:lnTo>
                  <a:lnTo>
                    <a:pt x="35718" y="228600"/>
                  </a:lnTo>
                  <a:lnTo>
                    <a:pt x="11906" y="171450"/>
                  </a:lnTo>
                  <a:lnTo>
                    <a:pt x="0" y="116682"/>
                  </a:lnTo>
                  <a:lnTo>
                    <a:pt x="2381" y="102394"/>
                  </a:lnTo>
                  <a:lnTo>
                    <a:pt x="7143" y="90488"/>
                  </a:lnTo>
                  <a:lnTo>
                    <a:pt x="19050" y="90488"/>
                  </a:lnTo>
                  <a:lnTo>
                    <a:pt x="33337" y="95250"/>
                  </a:lnTo>
                  <a:lnTo>
                    <a:pt x="61912" y="114300"/>
                  </a:lnTo>
                  <a:lnTo>
                    <a:pt x="111918" y="154782"/>
                  </a:lnTo>
                  <a:lnTo>
                    <a:pt x="166687" y="195263"/>
                  </a:lnTo>
                  <a:lnTo>
                    <a:pt x="221456" y="223838"/>
                  </a:lnTo>
                  <a:lnTo>
                    <a:pt x="271462" y="247650"/>
                  </a:lnTo>
                  <a:lnTo>
                    <a:pt x="326231" y="264319"/>
                  </a:lnTo>
                  <a:lnTo>
                    <a:pt x="371475" y="271463"/>
                  </a:lnTo>
                  <a:lnTo>
                    <a:pt x="461962" y="264319"/>
                  </a:lnTo>
                  <a:lnTo>
                    <a:pt x="726281" y="230982"/>
                  </a:lnTo>
                  <a:lnTo>
                    <a:pt x="81200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912E09D9-B2FD-5042-AEC7-AA0E55DC7F2C}"/>
                </a:ext>
              </a:extLst>
            </p:cNvPr>
            <p:cNvSpPr/>
            <p:nvPr/>
          </p:nvSpPr>
          <p:spPr>
            <a:xfrm>
              <a:off x="4868863" y="4341813"/>
              <a:ext cx="1343025" cy="1797050"/>
            </a:xfrm>
            <a:custGeom>
              <a:avLst/>
              <a:gdLst>
                <a:gd name="connsiteX0" fmla="*/ 1054894 w 1343025"/>
                <a:gd name="connsiteY0" fmla="*/ 678656 h 1797844"/>
                <a:gd name="connsiteX1" fmla="*/ 1107282 w 1343025"/>
                <a:gd name="connsiteY1" fmla="*/ 540544 h 1797844"/>
                <a:gd name="connsiteX2" fmla="*/ 1143000 w 1343025"/>
                <a:gd name="connsiteY2" fmla="*/ 450056 h 1797844"/>
                <a:gd name="connsiteX3" fmla="*/ 1185863 w 1343025"/>
                <a:gd name="connsiteY3" fmla="*/ 342900 h 1797844"/>
                <a:gd name="connsiteX4" fmla="*/ 1228725 w 1343025"/>
                <a:gd name="connsiteY4" fmla="*/ 238125 h 1797844"/>
                <a:gd name="connsiteX5" fmla="*/ 1262063 w 1343025"/>
                <a:gd name="connsiteY5" fmla="*/ 166687 h 1797844"/>
                <a:gd name="connsiteX6" fmla="*/ 1290638 w 1343025"/>
                <a:gd name="connsiteY6" fmla="*/ 109537 h 1797844"/>
                <a:gd name="connsiteX7" fmla="*/ 1300163 w 1343025"/>
                <a:gd name="connsiteY7" fmla="*/ 92869 h 1797844"/>
                <a:gd name="connsiteX8" fmla="*/ 1321594 w 1343025"/>
                <a:gd name="connsiteY8" fmla="*/ 80962 h 1797844"/>
                <a:gd name="connsiteX9" fmla="*/ 1343025 w 1343025"/>
                <a:gd name="connsiteY9" fmla="*/ 54769 h 1797844"/>
                <a:gd name="connsiteX10" fmla="*/ 973932 w 1343025"/>
                <a:gd name="connsiteY10" fmla="*/ 0 h 1797844"/>
                <a:gd name="connsiteX11" fmla="*/ 1002507 w 1343025"/>
                <a:gd name="connsiteY11" fmla="*/ 14287 h 1797844"/>
                <a:gd name="connsiteX12" fmla="*/ 1007269 w 1343025"/>
                <a:gd name="connsiteY12" fmla="*/ 26194 h 1797844"/>
                <a:gd name="connsiteX13" fmla="*/ 1009650 w 1343025"/>
                <a:gd name="connsiteY13" fmla="*/ 42862 h 1797844"/>
                <a:gd name="connsiteX14" fmla="*/ 1012032 w 1343025"/>
                <a:gd name="connsiteY14" fmla="*/ 61912 h 1797844"/>
                <a:gd name="connsiteX15" fmla="*/ 1004888 w 1343025"/>
                <a:gd name="connsiteY15" fmla="*/ 109537 h 1797844"/>
                <a:gd name="connsiteX16" fmla="*/ 950119 w 1343025"/>
                <a:gd name="connsiteY16" fmla="*/ 307181 h 1797844"/>
                <a:gd name="connsiteX17" fmla="*/ 900113 w 1343025"/>
                <a:gd name="connsiteY17" fmla="*/ 469106 h 1797844"/>
                <a:gd name="connsiteX18" fmla="*/ 840582 w 1343025"/>
                <a:gd name="connsiteY18" fmla="*/ 635794 h 1797844"/>
                <a:gd name="connsiteX19" fmla="*/ 778669 w 1343025"/>
                <a:gd name="connsiteY19" fmla="*/ 781050 h 1797844"/>
                <a:gd name="connsiteX20" fmla="*/ 731044 w 1343025"/>
                <a:gd name="connsiteY20" fmla="*/ 885825 h 1797844"/>
                <a:gd name="connsiteX21" fmla="*/ 673894 w 1343025"/>
                <a:gd name="connsiteY21" fmla="*/ 981075 h 1797844"/>
                <a:gd name="connsiteX22" fmla="*/ 619125 w 1343025"/>
                <a:gd name="connsiteY22" fmla="*/ 1064419 h 1797844"/>
                <a:gd name="connsiteX23" fmla="*/ 547688 w 1343025"/>
                <a:gd name="connsiteY23" fmla="*/ 1162050 h 1797844"/>
                <a:gd name="connsiteX24" fmla="*/ 485775 w 1343025"/>
                <a:gd name="connsiteY24" fmla="*/ 1233487 h 1797844"/>
                <a:gd name="connsiteX25" fmla="*/ 433388 w 1343025"/>
                <a:gd name="connsiteY25" fmla="*/ 1285875 h 1797844"/>
                <a:gd name="connsiteX26" fmla="*/ 388144 w 1343025"/>
                <a:gd name="connsiteY26" fmla="*/ 1323975 h 1797844"/>
                <a:gd name="connsiteX27" fmla="*/ 345282 w 1343025"/>
                <a:gd name="connsiteY27" fmla="*/ 1352550 h 1797844"/>
                <a:gd name="connsiteX28" fmla="*/ 285750 w 1343025"/>
                <a:gd name="connsiteY28" fmla="*/ 1381125 h 1797844"/>
                <a:gd name="connsiteX29" fmla="*/ 4763 w 1343025"/>
                <a:gd name="connsiteY29" fmla="*/ 1728787 h 1797844"/>
                <a:gd name="connsiteX30" fmla="*/ 0 w 1343025"/>
                <a:gd name="connsiteY30" fmla="*/ 1752600 h 1797844"/>
                <a:gd name="connsiteX31" fmla="*/ 2382 w 1343025"/>
                <a:gd name="connsiteY31" fmla="*/ 1771650 h 1797844"/>
                <a:gd name="connsiteX32" fmla="*/ 4763 w 1343025"/>
                <a:gd name="connsiteY32" fmla="*/ 1785937 h 1797844"/>
                <a:gd name="connsiteX33" fmla="*/ 14288 w 1343025"/>
                <a:gd name="connsiteY33" fmla="*/ 1795462 h 1797844"/>
                <a:gd name="connsiteX34" fmla="*/ 45244 w 1343025"/>
                <a:gd name="connsiteY34" fmla="*/ 1797844 h 1797844"/>
                <a:gd name="connsiteX35" fmla="*/ 88107 w 1343025"/>
                <a:gd name="connsiteY35" fmla="*/ 1785937 h 1797844"/>
                <a:gd name="connsiteX36" fmla="*/ 145257 w 1343025"/>
                <a:gd name="connsiteY36" fmla="*/ 1766887 h 1797844"/>
                <a:gd name="connsiteX37" fmla="*/ 247650 w 1343025"/>
                <a:gd name="connsiteY37" fmla="*/ 1714500 h 1797844"/>
                <a:gd name="connsiteX38" fmla="*/ 361950 w 1343025"/>
                <a:gd name="connsiteY38" fmla="*/ 1643062 h 1797844"/>
                <a:gd name="connsiteX39" fmla="*/ 454819 w 1343025"/>
                <a:gd name="connsiteY39" fmla="*/ 1576387 h 1797844"/>
                <a:gd name="connsiteX40" fmla="*/ 571500 w 1343025"/>
                <a:gd name="connsiteY40" fmla="*/ 1471612 h 1797844"/>
                <a:gd name="connsiteX41" fmla="*/ 647700 w 1343025"/>
                <a:gd name="connsiteY41" fmla="*/ 1390650 h 1797844"/>
                <a:gd name="connsiteX42" fmla="*/ 759619 w 1343025"/>
                <a:gd name="connsiteY42" fmla="*/ 1247775 h 1797844"/>
                <a:gd name="connsiteX43" fmla="*/ 845344 w 1343025"/>
                <a:gd name="connsiteY43" fmla="*/ 1119187 h 1797844"/>
                <a:gd name="connsiteX44" fmla="*/ 921544 w 1343025"/>
                <a:gd name="connsiteY44" fmla="*/ 988219 h 1797844"/>
                <a:gd name="connsiteX45" fmla="*/ 971550 w 1343025"/>
                <a:gd name="connsiteY45" fmla="*/ 883444 h 1797844"/>
                <a:gd name="connsiteX46" fmla="*/ 1054894 w 1343025"/>
                <a:gd name="connsiteY46" fmla="*/ 67865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43025" h="1797844">
                  <a:moveTo>
                    <a:pt x="1054894" y="678656"/>
                  </a:moveTo>
                  <a:lnTo>
                    <a:pt x="1107282" y="540544"/>
                  </a:lnTo>
                  <a:lnTo>
                    <a:pt x="1143000" y="450056"/>
                  </a:lnTo>
                  <a:lnTo>
                    <a:pt x="1185863" y="342900"/>
                  </a:lnTo>
                  <a:lnTo>
                    <a:pt x="1228725" y="238125"/>
                  </a:lnTo>
                  <a:lnTo>
                    <a:pt x="1262063" y="166687"/>
                  </a:lnTo>
                  <a:lnTo>
                    <a:pt x="1290638" y="109537"/>
                  </a:lnTo>
                  <a:lnTo>
                    <a:pt x="1300163" y="92869"/>
                  </a:lnTo>
                  <a:lnTo>
                    <a:pt x="1321594" y="80962"/>
                  </a:lnTo>
                  <a:lnTo>
                    <a:pt x="1343025" y="54769"/>
                  </a:lnTo>
                  <a:lnTo>
                    <a:pt x="973932" y="0"/>
                  </a:lnTo>
                  <a:lnTo>
                    <a:pt x="1002507" y="14287"/>
                  </a:lnTo>
                  <a:lnTo>
                    <a:pt x="1007269" y="26194"/>
                  </a:lnTo>
                  <a:lnTo>
                    <a:pt x="1009650" y="42862"/>
                  </a:lnTo>
                  <a:lnTo>
                    <a:pt x="1012032" y="61912"/>
                  </a:lnTo>
                  <a:lnTo>
                    <a:pt x="1004888" y="109537"/>
                  </a:lnTo>
                  <a:lnTo>
                    <a:pt x="950119" y="307181"/>
                  </a:lnTo>
                  <a:lnTo>
                    <a:pt x="900113" y="469106"/>
                  </a:lnTo>
                  <a:lnTo>
                    <a:pt x="840582" y="635794"/>
                  </a:lnTo>
                  <a:lnTo>
                    <a:pt x="778669" y="781050"/>
                  </a:lnTo>
                  <a:lnTo>
                    <a:pt x="731044" y="885825"/>
                  </a:lnTo>
                  <a:lnTo>
                    <a:pt x="673894" y="981075"/>
                  </a:lnTo>
                  <a:lnTo>
                    <a:pt x="619125" y="1064419"/>
                  </a:lnTo>
                  <a:lnTo>
                    <a:pt x="547688" y="1162050"/>
                  </a:lnTo>
                  <a:lnTo>
                    <a:pt x="485775" y="1233487"/>
                  </a:lnTo>
                  <a:lnTo>
                    <a:pt x="433388" y="1285875"/>
                  </a:lnTo>
                  <a:lnTo>
                    <a:pt x="388144" y="1323975"/>
                  </a:lnTo>
                  <a:lnTo>
                    <a:pt x="345282" y="1352550"/>
                  </a:lnTo>
                  <a:lnTo>
                    <a:pt x="285750" y="1381125"/>
                  </a:lnTo>
                  <a:lnTo>
                    <a:pt x="4763" y="1728787"/>
                  </a:lnTo>
                  <a:lnTo>
                    <a:pt x="0" y="1752600"/>
                  </a:lnTo>
                  <a:lnTo>
                    <a:pt x="2382" y="1771650"/>
                  </a:lnTo>
                  <a:lnTo>
                    <a:pt x="4763" y="1785937"/>
                  </a:lnTo>
                  <a:lnTo>
                    <a:pt x="14288" y="1795462"/>
                  </a:lnTo>
                  <a:lnTo>
                    <a:pt x="45244" y="1797844"/>
                  </a:lnTo>
                  <a:lnTo>
                    <a:pt x="88107" y="1785937"/>
                  </a:lnTo>
                  <a:lnTo>
                    <a:pt x="145257" y="1766887"/>
                  </a:lnTo>
                  <a:lnTo>
                    <a:pt x="247650" y="1714500"/>
                  </a:lnTo>
                  <a:lnTo>
                    <a:pt x="361950" y="1643062"/>
                  </a:lnTo>
                  <a:lnTo>
                    <a:pt x="454819" y="1576387"/>
                  </a:lnTo>
                  <a:lnTo>
                    <a:pt x="571500" y="1471612"/>
                  </a:lnTo>
                  <a:lnTo>
                    <a:pt x="647700" y="1390650"/>
                  </a:lnTo>
                  <a:lnTo>
                    <a:pt x="759619" y="1247775"/>
                  </a:lnTo>
                  <a:lnTo>
                    <a:pt x="845344" y="1119187"/>
                  </a:lnTo>
                  <a:lnTo>
                    <a:pt x="921544" y="988219"/>
                  </a:lnTo>
                  <a:lnTo>
                    <a:pt x="971550" y="883444"/>
                  </a:lnTo>
                  <a:lnTo>
                    <a:pt x="1054894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A1BA0BBE-63B9-8148-9D58-B60C44AC48A1}"/>
                </a:ext>
              </a:extLst>
            </p:cNvPr>
            <p:cNvSpPr/>
            <p:nvPr/>
          </p:nvSpPr>
          <p:spPr>
            <a:xfrm>
              <a:off x="4481513" y="5513388"/>
              <a:ext cx="714375" cy="609600"/>
            </a:xfrm>
            <a:custGeom>
              <a:avLst/>
              <a:gdLst>
                <a:gd name="connsiteX0" fmla="*/ 152400 w 714375"/>
                <a:gd name="connsiteY0" fmla="*/ 59531 h 609600"/>
                <a:gd name="connsiteX1" fmla="*/ 247650 w 714375"/>
                <a:gd name="connsiteY1" fmla="*/ 111919 h 609600"/>
                <a:gd name="connsiteX2" fmla="*/ 319087 w 714375"/>
                <a:gd name="connsiteY2" fmla="*/ 150019 h 609600"/>
                <a:gd name="connsiteX3" fmla="*/ 357187 w 714375"/>
                <a:gd name="connsiteY3" fmla="*/ 166687 h 609600"/>
                <a:gd name="connsiteX4" fmla="*/ 416718 w 714375"/>
                <a:gd name="connsiteY4" fmla="*/ 190500 h 609600"/>
                <a:gd name="connsiteX5" fmla="*/ 466725 w 714375"/>
                <a:gd name="connsiteY5" fmla="*/ 204787 h 609600"/>
                <a:gd name="connsiteX6" fmla="*/ 550068 w 714375"/>
                <a:gd name="connsiteY6" fmla="*/ 214312 h 609600"/>
                <a:gd name="connsiteX7" fmla="*/ 609600 w 714375"/>
                <a:gd name="connsiteY7" fmla="*/ 219075 h 609600"/>
                <a:gd name="connsiteX8" fmla="*/ 671512 w 714375"/>
                <a:gd name="connsiteY8" fmla="*/ 209550 h 609600"/>
                <a:gd name="connsiteX9" fmla="*/ 714375 w 714375"/>
                <a:gd name="connsiteY9" fmla="*/ 195262 h 609600"/>
                <a:gd name="connsiteX10" fmla="*/ 395287 w 714375"/>
                <a:gd name="connsiteY10" fmla="*/ 609600 h 609600"/>
                <a:gd name="connsiteX11" fmla="*/ 390525 w 714375"/>
                <a:gd name="connsiteY11" fmla="*/ 583406 h 609600"/>
                <a:gd name="connsiteX12" fmla="*/ 390525 w 714375"/>
                <a:gd name="connsiteY12" fmla="*/ 554831 h 609600"/>
                <a:gd name="connsiteX13" fmla="*/ 390525 w 714375"/>
                <a:gd name="connsiteY13" fmla="*/ 538162 h 609600"/>
                <a:gd name="connsiteX14" fmla="*/ 388143 w 714375"/>
                <a:gd name="connsiteY14" fmla="*/ 516731 h 609600"/>
                <a:gd name="connsiteX15" fmla="*/ 381000 w 714375"/>
                <a:gd name="connsiteY15" fmla="*/ 478631 h 609600"/>
                <a:gd name="connsiteX16" fmla="*/ 369093 w 714375"/>
                <a:gd name="connsiteY16" fmla="*/ 426244 h 609600"/>
                <a:gd name="connsiteX17" fmla="*/ 354806 w 714375"/>
                <a:gd name="connsiteY17" fmla="*/ 392906 h 609600"/>
                <a:gd name="connsiteX18" fmla="*/ 326231 w 714375"/>
                <a:gd name="connsiteY18" fmla="*/ 335756 h 609600"/>
                <a:gd name="connsiteX19" fmla="*/ 297656 w 714375"/>
                <a:gd name="connsiteY19" fmla="*/ 300037 h 609600"/>
                <a:gd name="connsiteX20" fmla="*/ 276225 w 714375"/>
                <a:gd name="connsiteY20" fmla="*/ 273844 h 609600"/>
                <a:gd name="connsiteX21" fmla="*/ 197643 w 714375"/>
                <a:gd name="connsiteY21" fmla="*/ 202406 h 609600"/>
                <a:gd name="connsiteX22" fmla="*/ 102393 w 714375"/>
                <a:gd name="connsiteY22" fmla="*/ 121444 h 609600"/>
                <a:gd name="connsiteX23" fmla="*/ 30956 w 714375"/>
                <a:gd name="connsiteY23" fmla="*/ 69056 h 609600"/>
                <a:gd name="connsiteX24" fmla="*/ 4762 w 714375"/>
                <a:gd name="connsiteY24" fmla="*/ 47625 h 609600"/>
                <a:gd name="connsiteX25" fmla="*/ 0 w 714375"/>
                <a:gd name="connsiteY25" fmla="*/ 38100 h 609600"/>
                <a:gd name="connsiteX26" fmla="*/ 0 w 714375"/>
                <a:gd name="connsiteY26" fmla="*/ 26194 h 609600"/>
                <a:gd name="connsiteX27" fmla="*/ 9525 w 714375"/>
                <a:gd name="connsiteY27" fmla="*/ 11906 h 609600"/>
                <a:gd name="connsiteX28" fmla="*/ 28575 w 714375"/>
                <a:gd name="connsiteY28" fmla="*/ 0 h 609600"/>
                <a:gd name="connsiteX29" fmla="*/ 50006 w 714375"/>
                <a:gd name="connsiteY29" fmla="*/ 0 h 609600"/>
                <a:gd name="connsiteX30" fmla="*/ 57150 w 714375"/>
                <a:gd name="connsiteY30" fmla="*/ 4762 h 609600"/>
                <a:gd name="connsiteX31" fmla="*/ 104775 w 714375"/>
                <a:gd name="connsiteY31" fmla="*/ 30956 h 609600"/>
                <a:gd name="connsiteX32" fmla="*/ 152400 w 714375"/>
                <a:gd name="connsiteY32" fmla="*/ 595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609600">
                  <a:moveTo>
                    <a:pt x="152400" y="59531"/>
                  </a:moveTo>
                  <a:lnTo>
                    <a:pt x="247650" y="111919"/>
                  </a:lnTo>
                  <a:lnTo>
                    <a:pt x="319087" y="150019"/>
                  </a:lnTo>
                  <a:lnTo>
                    <a:pt x="357187" y="166687"/>
                  </a:lnTo>
                  <a:lnTo>
                    <a:pt x="416718" y="190500"/>
                  </a:lnTo>
                  <a:lnTo>
                    <a:pt x="466725" y="204787"/>
                  </a:lnTo>
                  <a:lnTo>
                    <a:pt x="550068" y="214312"/>
                  </a:lnTo>
                  <a:lnTo>
                    <a:pt x="609600" y="219075"/>
                  </a:lnTo>
                  <a:lnTo>
                    <a:pt x="671512" y="209550"/>
                  </a:lnTo>
                  <a:lnTo>
                    <a:pt x="714375" y="195262"/>
                  </a:lnTo>
                  <a:lnTo>
                    <a:pt x="395287" y="609600"/>
                  </a:lnTo>
                  <a:lnTo>
                    <a:pt x="390525" y="583406"/>
                  </a:lnTo>
                  <a:lnTo>
                    <a:pt x="390525" y="554831"/>
                  </a:lnTo>
                  <a:lnTo>
                    <a:pt x="390525" y="538162"/>
                  </a:lnTo>
                  <a:lnTo>
                    <a:pt x="388143" y="516731"/>
                  </a:lnTo>
                  <a:lnTo>
                    <a:pt x="381000" y="478631"/>
                  </a:lnTo>
                  <a:lnTo>
                    <a:pt x="369093" y="426244"/>
                  </a:lnTo>
                  <a:lnTo>
                    <a:pt x="354806" y="392906"/>
                  </a:lnTo>
                  <a:lnTo>
                    <a:pt x="326231" y="335756"/>
                  </a:lnTo>
                  <a:lnTo>
                    <a:pt x="297656" y="300037"/>
                  </a:lnTo>
                  <a:lnTo>
                    <a:pt x="276225" y="273844"/>
                  </a:lnTo>
                  <a:lnTo>
                    <a:pt x="197643" y="202406"/>
                  </a:lnTo>
                  <a:lnTo>
                    <a:pt x="102393" y="121444"/>
                  </a:lnTo>
                  <a:lnTo>
                    <a:pt x="30956" y="69056"/>
                  </a:lnTo>
                  <a:lnTo>
                    <a:pt x="4762" y="4762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9525" y="11906"/>
                  </a:lnTo>
                  <a:lnTo>
                    <a:pt x="28575" y="0"/>
                  </a:lnTo>
                  <a:lnTo>
                    <a:pt x="50006" y="0"/>
                  </a:lnTo>
                  <a:lnTo>
                    <a:pt x="57150" y="4762"/>
                  </a:lnTo>
                  <a:lnTo>
                    <a:pt x="104775" y="30956"/>
                  </a:lnTo>
                  <a:lnTo>
                    <a:pt x="152400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D6A55CE-6BA2-9C42-9B4F-F9B1BCD318E1}"/>
                </a:ext>
              </a:extLst>
            </p:cNvPr>
            <p:cNvSpPr/>
            <p:nvPr/>
          </p:nvSpPr>
          <p:spPr>
            <a:xfrm>
              <a:off x="3103563" y="3671888"/>
              <a:ext cx="2087562" cy="2270125"/>
            </a:xfrm>
            <a:custGeom>
              <a:avLst/>
              <a:gdLst>
                <a:gd name="connsiteX0" fmla="*/ 1322454 w 2087929"/>
                <a:gd name="connsiteY0" fmla="*/ 1108002 h 2269618"/>
                <a:gd name="connsiteX1" fmla="*/ 1382024 w 2087929"/>
                <a:gd name="connsiteY1" fmla="*/ 1021626 h 2269618"/>
                <a:gd name="connsiteX2" fmla="*/ 1435637 w 2087929"/>
                <a:gd name="connsiteY2" fmla="*/ 941206 h 2269618"/>
                <a:gd name="connsiteX3" fmla="*/ 1486272 w 2087929"/>
                <a:gd name="connsiteY3" fmla="*/ 860786 h 2269618"/>
                <a:gd name="connsiteX4" fmla="*/ 1539885 w 2087929"/>
                <a:gd name="connsiteY4" fmla="*/ 762496 h 2269618"/>
                <a:gd name="connsiteX5" fmla="*/ 1626262 w 2087929"/>
                <a:gd name="connsiteY5" fmla="*/ 583786 h 2269618"/>
                <a:gd name="connsiteX6" fmla="*/ 1656047 w 2087929"/>
                <a:gd name="connsiteY6" fmla="*/ 506345 h 2269618"/>
                <a:gd name="connsiteX7" fmla="*/ 1682853 w 2087929"/>
                <a:gd name="connsiteY7" fmla="*/ 446775 h 2269618"/>
                <a:gd name="connsiteX8" fmla="*/ 1697746 w 2087929"/>
                <a:gd name="connsiteY8" fmla="*/ 419968 h 2269618"/>
                <a:gd name="connsiteX9" fmla="*/ 1706681 w 2087929"/>
                <a:gd name="connsiteY9" fmla="*/ 402097 h 2269618"/>
                <a:gd name="connsiteX10" fmla="*/ 1718595 w 2087929"/>
                <a:gd name="connsiteY10" fmla="*/ 363377 h 2269618"/>
                <a:gd name="connsiteX11" fmla="*/ 1724552 w 2087929"/>
                <a:gd name="connsiteY11" fmla="*/ 321678 h 2269618"/>
                <a:gd name="connsiteX12" fmla="*/ 1730509 w 2087929"/>
                <a:gd name="connsiteY12" fmla="*/ 282957 h 2269618"/>
                <a:gd name="connsiteX13" fmla="*/ 1730509 w 2087929"/>
                <a:gd name="connsiteY13" fmla="*/ 238280 h 2269618"/>
                <a:gd name="connsiteX14" fmla="*/ 1724552 w 2087929"/>
                <a:gd name="connsiteY14" fmla="*/ 199559 h 2269618"/>
                <a:gd name="connsiteX15" fmla="*/ 1709660 w 2087929"/>
                <a:gd name="connsiteY15" fmla="*/ 154882 h 2269618"/>
                <a:gd name="connsiteX16" fmla="*/ 1685832 w 2087929"/>
                <a:gd name="connsiteY16" fmla="*/ 113183 h 2269618"/>
                <a:gd name="connsiteX17" fmla="*/ 1664982 w 2087929"/>
                <a:gd name="connsiteY17" fmla="*/ 92333 h 2269618"/>
                <a:gd name="connsiteX18" fmla="*/ 1641154 w 2087929"/>
                <a:gd name="connsiteY18" fmla="*/ 80419 h 2269618"/>
                <a:gd name="connsiteX19" fmla="*/ 1620305 w 2087929"/>
                <a:gd name="connsiteY19" fmla="*/ 65527 h 2269618"/>
                <a:gd name="connsiteX20" fmla="*/ 1608391 w 2087929"/>
                <a:gd name="connsiteY20" fmla="*/ 47656 h 2269618"/>
                <a:gd name="connsiteX21" fmla="*/ 1605412 w 2087929"/>
                <a:gd name="connsiteY21" fmla="*/ 29785 h 2269618"/>
                <a:gd name="connsiteX22" fmla="*/ 1614348 w 2087929"/>
                <a:gd name="connsiteY22" fmla="*/ 5957 h 2269618"/>
                <a:gd name="connsiteX23" fmla="*/ 1751359 w 2087929"/>
                <a:gd name="connsiteY23" fmla="*/ 0 h 2269618"/>
                <a:gd name="connsiteX24" fmla="*/ 1796036 w 2087929"/>
                <a:gd name="connsiteY24" fmla="*/ 32763 h 2269618"/>
                <a:gd name="connsiteX25" fmla="*/ 1888370 w 2087929"/>
                <a:gd name="connsiteY25" fmla="*/ 95312 h 2269618"/>
                <a:gd name="connsiteX26" fmla="*/ 1953897 w 2087929"/>
                <a:gd name="connsiteY26" fmla="*/ 142968 h 2269618"/>
                <a:gd name="connsiteX27" fmla="*/ 2007510 w 2087929"/>
                <a:gd name="connsiteY27" fmla="*/ 190624 h 2269618"/>
                <a:gd name="connsiteX28" fmla="*/ 2040273 w 2087929"/>
                <a:gd name="connsiteY28" fmla="*/ 217430 h 2269618"/>
                <a:gd name="connsiteX29" fmla="*/ 2061123 w 2087929"/>
                <a:gd name="connsiteY29" fmla="*/ 235301 h 2269618"/>
                <a:gd name="connsiteX30" fmla="*/ 2076015 w 2087929"/>
                <a:gd name="connsiteY30" fmla="*/ 256151 h 2269618"/>
                <a:gd name="connsiteX31" fmla="*/ 2084951 w 2087929"/>
                <a:gd name="connsiteY31" fmla="*/ 279979 h 2269618"/>
                <a:gd name="connsiteX32" fmla="*/ 2087929 w 2087929"/>
                <a:gd name="connsiteY32" fmla="*/ 303807 h 2269618"/>
                <a:gd name="connsiteX33" fmla="*/ 2078994 w 2087929"/>
                <a:gd name="connsiteY33" fmla="*/ 321678 h 2269618"/>
                <a:gd name="connsiteX34" fmla="*/ 2055166 w 2087929"/>
                <a:gd name="connsiteY34" fmla="*/ 342527 h 2269618"/>
                <a:gd name="connsiteX35" fmla="*/ 2016445 w 2087929"/>
                <a:gd name="connsiteY35" fmla="*/ 387205 h 2269618"/>
                <a:gd name="connsiteX36" fmla="*/ 1962832 w 2087929"/>
                <a:gd name="connsiteY36" fmla="*/ 467624 h 2269618"/>
                <a:gd name="connsiteX37" fmla="*/ 1906241 w 2087929"/>
                <a:gd name="connsiteY37" fmla="*/ 568893 h 2269618"/>
                <a:gd name="connsiteX38" fmla="*/ 1846671 w 2087929"/>
                <a:gd name="connsiteY38" fmla="*/ 735689 h 2269618"/>
                <a:gd name="connsiteX39" fmla="*/ 1772208 w 2087929"/>
                <a:gd name="connsiteY39" fmla="*/ 848872 h 2269618"/>
                <a:gd name="connsiteX40" fmla="*/ 1697746 w 2087929"/>
                <a:gd name="connsiteY40" fmla="*/ 959077 h 2269618"/>
                <a:gd name="connsiteX41" fmla="*/ 1572649 w 2087929"/>
                <a:gd name="connsiteY41" fmla="*/ 1122895 h 2269618"/>
                <a:gd name="connsiteX42" fmla="*/ 1453508 w 2087929"/>
                <a:gd name="connsiteY42" fmla="*/ 1262884 h 2269618"/>
                <a:gd name="connsiteX43" fmla="*/ 1346282 w 2087929"/>
                <a:gd name="connsiteY43" fmla="*/ 1379046 h 2269618"/>
                <a:gd name="connsiteX44" fmla="*/ 1242035 w 2087929"/>
                <a:gd name="connsiteY44" fmla="*/ 1483293 h 2269618"/>
                <a:gd name="connsiteX45" fmla="*/ 1134809 w 2087929"/>
                <a:gd name="connsiteY45" fmla="*/ 1575627 h 2269618"/>
                <a:gd name="connsiteX46" fmla="*/ 1006733 w 2087929"/>
                <a:gd name="connsiteY46" fmla="*/ 1685831 h 2269618"/>
                <a:gd name="connsiteX47" fmla="*/ 896529 w 2087929"/>
                <a:gd name="connsiteY47" fmla="*/ 1769229 h 2269618"/>
                <a:gd name="connsiteX48" fmla="*/ 753561 w 2087929"/>
                <a:gd name="connsiteY48" fmla="*/ 1870499 h 2269618"/>
                <a:gd name="connsiteX49" fmla="*/ 631442 w 2087929"/>
                <a:gd name="connsiteY49" fmla="*/ 1950918 h 2269618"/>
                <a:gd name="connsiteX50" fmla="*/ 518259 w 2087929"/>
                <a:gd name="connsiteY50" fmla="*/ 2019424 h 2269618"/>
                <a:gd name="connsiteX51" fmla="*/ 416990 w 2087929"/>
                <a:gd name="connsiteY51" fmla="*/ 2078994 h 2269618"/>
                <a:gd name="connsiteX52" fmla="*/ 253172 w 2087929"/>
                <a:gd name="connsiteY52" fmla="*/ 2162392 h 2269618"/>
                <a:gd name="connsiteX53" fmla="*/ 110204 w 2087929"/>
                <a:gd name="connsiteY53" fmla="*/ 2233876 h 2269618"/>
                <a:gd name="connsiteX54" fmla="*/ 41699 w 2087929"/>
                <a:gd name="connsiteY54" fmla="*/ 2263661 h 2269618"/>
                <a:gd name="connsiteX55" fmla="*/ 11914 w 2087929"/>
                <a:gd name="connsiteY55" fmla="*/ 2269618 h 2269618"/>
                <a:gd name="connsiteX56" fmla="*/ 0 w 2087929"/>
                <a:gd name="connsiteY56" fmla="*/ 2269618 h 2269618"/>
                <a:gd name="connsiteX57" fmla="*/ 0 w 2087929"/>
                <a:gd name="connsiteY57" fmla="*/ 2257704 h 2269618"/>
                <a:gd name="connsiteX58" fmla="*/ 8935 w 2087929"/>
                <a:gd name="connsiteY58" fmla="*/ 2233876 h 2269618"/>
                <a:gd name="connsiteX59" fmla="*/ 35742 w 2087929"/>
                <a:gd name="connsiteY59" fmla="*/ 2210048 h 2269618"/>
                <a:gd name="connsiteX60" fmla="*/ 154882 w 2087929"/>
                <a:gd name="connsiteY60" fmla="*/ 2135585 h 2269618"/>
                <a:gd name="connsiteX61" fmla="*/ 268065 w 2087929"/>
                <a:gd name="connsiteY61" fmla="*/ 2058144 h 2269618"/>
                <a:gd name="connsiteX62" fmla="*/ 419968 w 2087929"/>
                <a:gd name="connsiteY62" fmla="*/ 1950918 h 2269618"/>
                <a:gd name="connsiteX63" fmla="*/ 598679 w 2087929"/>
                <a:gd name="connsiteY63" fmla="*/ 1813907 h 2269618"/>
                <a:gd name="connsiteX64" fmla="*/ 762496 w 2087929"/>
                <a:gd name="connsiteY64" fmla="*/ 1682853 h 2269618"/>
                <a:gd name="connsiteX65" fmla="*/ 896529 w 2087929"/>
                <a:gd name="connsiteY65" fmla="*/ 1566691 h 2269618"/>
                <a:gd name="connsiteX66" fmla="*/ 1015669 w 2087929"/>
                <a:gd name="connsiteY66" fmla="*/ 1450530 h 2269618"/>
                <a:gd name="connsiteX67" fmla="*/ 1125873 w 2087929"/>
                <a:gd name="connsiteY67" fmla="*/ 1340325 h 2269618"/>
                <a:gd name="connsiteX68" fmla="*/ 1274798 w 2087929"/>
                <a:gd name="connsiteY68" fmla="*/ 1170551 h 2269618"/>
                <a:gd name="connsiteX69" fmla="*/ 1322454 w 2087929"/>
                <a:gd name="connsiteY69" fmla="*/ 1108002 h 22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087929" h="2269618">
                  <a:moveTo>
                    <a:pt x="1322454" y="1108002"/>
                  </a:moveTo>
                  <a:lnTo>
                    <a:pt x="1382024" y="1021626"/>
                  </a:lnTo>
                  <a:lnTo>
                    <a:pt x="1435637" y="941206"/>
                  </a:lnTo>
                  <a:lnTo>
                    <a:pt x="1486272" y="860786"/>
                  </a:lnTo>
                  <a:lnTo>
                    <a:pt x="1539885" y="762496"/>
                  </a:lnTo>
                  <a:lnTo>
                    <a:pt x="1626262" y="583786"/>
                  </a:lnTo>
                  <a:lnTo>
                    <a:pt x="1656047" y="506345"/>
                  </a:lnTo>
                  <a:lnTo>
                    <a:pt x="1682853" y="446775"/>
                  </a:lnTo>
                  <a:lnTo>
                    <a:pt x="1697746" y="419968"/>
                  </a:lnTo>
                  <a:lnTo>
                    <a:pt x="1706681" y="402097"/>
                  </a:lnTo>
                  <a:lnTo>
                    <a:pt x="1718595" y="363377"/>
                  </a:lnTo>
                  <a:lnTo>
                    <a:pt x="1724552" y="321678"/>
                  </a:lnTo>
                  <a:lnTo>
                    <a:pt x="1730509" y="282957"/>
                  </a:lnTo>
                  <a:lnTo>
                    <a:pt x="1730509" y="238280"/>
                  </a:lnTo>
                  <a:lnTo>
                    <a:pt x="1724552" y="199559"/>
                  </a:lnTo>
                  <a:lnTo>
                    <a:pt x="1709660" y="154882"/>
                  </a:lnTo>
                  <a:lnTo>
                    <a:pt x="1685832" y="113183"/>
                  </a:lnTo>
                  <a:lnTo>
                    <a:pt x="1664982" y="92333"/>
                  </a:lnTo>
                  <a:lnTo>
                    <a:pt x="1641154" y="80419"/>
                  </a:lnTo>
                  <a:lnTo>
                    <a:pt x="1620305" y="65527"/>
                  </a:lnTo>
                  <a:lnTo>
                    <a:pt x="1608391" y="47656"/>
                  </a:lnTo>
                  <a:lnTo>
                    <a:pt x="1605412" y="29785"/>
                  </a:lnTo>
                  <a:lnTo>
                    <a:pt x="1614348" y="5957"/>
                  </a:lnTo>
                  <a:lnTo>
                    <a:pt x="1751359" y="0"/>
                  </a:lnTo>
                  <a:lnTo>
                    <a:pt x="1796036" y="32763"/>
                  </a:lnTo>
                  <a:lnTo>
                    <a:pt x="1888370" y="95312"/>
                  </a:lnTo>
                  <a:lnTo>
                    <a:pt x="1953897" y="142968"/>
                  </a:lnTo>
                  <a:lnTo>
                    <a:pt x="2007510" y="190624"/>
                  </a:lnTo>
                  <a:lnTo>
                    <a:pt x="2040273" y="217430"/>
                  </a:lnTo>
                  <a:lnTo>
                    <a:pt x="2061123" y="235301"/>
                  </a:lnTo>
                  <a:lnTo>
                    <a:pt x="2076015" y="256151"/>
                  </a:lnTo>
                  <a:lnTo>
                    <a:pt x="2084951" y="279979"/>
                  </a:lnTo>
                  <a:lnTo>
                    <a:pt x="2087929" y="303807"/>
                  </a:lnTo>
                  <a:lnTo>
                    <a:pt x="2078994" y="321678"/>
                  </a:lnTo>
                  <a:lnTo>
                    <a:pt x="2055166" y="342527"/>
                  </a:lnTo>
                  <a:lnTo>
                    <a:pt x="2016445" y="387205"/>
                  </a:lnTo>
                  <a:lnTo>
                    <a:pt x="1962832" y="467624"/>
                  </a:lnTo>
                  <a:lnTo>
                    <a:pt x="1906241" y="568893"/>
                  </a:lnTo>
                  <a:lnTo>
                    <a:pt x="1846671" y="735689"/>
                  </a:lnTo>
                  <a:lnTo>
                    <a:pt x="1772208" y="848872"/>
                  </a:lnTo>
                  <a:lnTo>
                    <a:pt x="1697746" y="959077"/>
                  </a:lnTo>
                  <a:lnTo>
                    <a:pt x="1572649" y="1122895"/>
                  </a:lnTo>
                  <a:lnTo>
                    <a:pt x="1453508" y="1262884"/>
                  </a:lnTo>
                  <a:lnTo>
                    <a:pt x="1346282" y="1379046"/>
                  </a:lnTo>
                  <a:lnTo>
                    <a:pt x="1242035" y="1483293"/>
                  </a:lnTo>
                  <a:lnTo>
                    <a:pt x="1134809" y="1575627"/>
                  </a:lnTo>
                  <a:lnTo>
                    <a:pt x="1006733" y="1685831"/>
                  </a:lnTo>
                  <a:lnTo>
                    <a:pt x="896529" y="1769229"/>
                  </a:lnTo>
                  <a:lnTo>
                    <a:pt x="753561" y="1870499"/>
                  </a:lnTo>
                  <a:lnTo>
                    <a:pt x="631442" y="1950918"/>
                  </a:lnTo>
                  <a:lnTo>
                    <a:pt x="518259" y="2019424"/>
                  </a:lnTo>
                  <a:lnTo>
                    <a:pt x="416990" y="2078994"/>
                  </a:lnTo>
                  <a:lnTo>
                    <a:pt x="253172" y="2162392"/>
                  </a:lnTo>
                  <a:lnTo>
                    <a:pt x="110204" y="2233876"/>
                  </a:lnTo>
                  <a:lnTo>
                    <a:pt x="41699" y="2263661"/>
                  </a:lnTo>
                  <a:lnTo>
                    <a:pt x="11914" y="2269618"/>
                  </a:lnTo>
                  <a:lnTo>
                    <a:pt x="0" y="2269618"/>
                  </a:lnTo>
                  <a:lnTo>
                    <a:pt x="0" y="2257704"/>
                  </a:lnTo>
                  <a:lnTo>
                    <a:pt x="8935" y="2233876"/>
                  </a:lnTo>
                  <a:lnTo>
                    <a:pt x="35742" y="2210048"/>
                  </a:lnTo>
                  <a:lnTo>
                    <a:pt x="154882" y="2135585"/>
                  </a:lnTo>
                  <a:lnTo>
                    <a:pt x="268065" y="2058144"/>
                  </a:lnTo>
                  <a:lnTo>
                    <a:pt x="419968" y="1950918"/>
                  </a:lnTo>
                  <a:lnTo>
                    <a:pt x="598679" y="1813907"/>
                  </a:lnTo>
                  <a:lnTo>
                    <a:pt x="762496" y="1682853"/>
                  </a:lnTo>
                  <a:lnTo>
                    <a:pt x="896529" y="1566691"/>
                  </a:lnTo>
                  <a:lnTo>
                    <a:pt x="1015669" y="1450530"/>
                  </a:lnTo>
                  <a:lnTo>
                    <a:pt x="1125873" y="1340325"/>
                  </a:lnTo>
                  <a:lnTo>
                    <a:pt x="1274798" y="1170551"/>
                  </a:lnTo>
                  <a:lnTo>
                    <a:pt x="1322454" y="1108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404291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97EF84C-C5A8-7D48-9602-68BBF021DD3D}"/>
              </a:ext>
            </a:extLst>
          </p:cNvPr>
          <p:cNvSpPr/>
          <p:nvPr/>
        </p:nvSpPr>
        <p:spPr>
          <a:xfrm>
            <a:off x="3322638" y="1543050"/>
            <a:ext cx="3706812" cy="2000250"/>
          </a:xfrm>
          <a:custGeom>
            <a:avLst/>
            <a:gdLst>
              <a:gd name="connsiteX0" fmla="*/ 1107713 w 3706879"/>
              <a:gd name="connsiteY0" fmla="*/ 279229 h 2000633"/>
              <a:gd name="connsiteX1" fmla="*/ 892921 w 3706879"/>
              <a:gd name="connsiteY1" fmla="*/ 322187 h 2000633"/>
              <a:gd name="connsiteX2" fmla="*/ 675061 w 3706879"/>
              <a:gd name="connsiteY2" fmla="*/ 365146 h 2000633"/>
              <a:gd name="connsiteX3" fmla="*/ 469474 w 3706879"/>
              <a:gd name="connsiteY3" fmla="*/ 405036 h 2000633"/>
              <a:gd name="connsiteX4" fmla="*/ 411173 w 3706879"/>
              <a:gd name="connsiteY4" fmla="*/ 414241 h 2000633"/>
              <a:gd name="connsiteX5" fmla="*/ 346736 w 3706879"/>
              <a:gd name="connsiteY5" fmla="*/ 417310 h 2000633"/>
              <a:gd name="connsiteX6" fmla="*/ 282298 w 3706879"/>
              <a:gd name="connsiteY6" fmla="*/ 411173 h 2000633"/>
              <a:gd name="connsiteX7" fmla="*/ 248545 w 3706879"/>
              <a:gd name="connsiteY7" fmla="*/ 401967 h 2000633"/>
              <a:gd name="connsiteX8" fmla="*/ 199450 w 3706879"/>
              <a:gd name="connsiteY8" fmla="*/ 377420 h 2000633"/>
              <a:gd name="connsiteX9" fmla="*/ 159560 w 3706879"/>
              <a:gd name="connsiteY9" fmla="*/ 349804 h 2000633"/>
              <a:gd name="connsiteX10" fmla="*/ 119670 w 3706879"/>
              <a:gd name="connsiteY10" fmla="*/ 312982 h 2000633"/>
              <a:gd name="connsiteX11" fmla="*/ 76712 w 3706879"/>
              <a:gd name="connsiteY11" fmla="*/ 273092 h 2000633"/>
              <a:gd name="connsiteX12" fmla="*/ 61369 w 3706879"/>
              <a:gd name="connsiteY12" fmla="*/ 257750 h 2000633"/>
              <a:gd name="connsiteX13" fmla="*/ 46027 w 3706879"/>
              <a:gd name="connsiteY13" fmla="*/ 251613 h 2000633"/>
              <a:gd name="connsiteX14" fmla="*/ 24548 w 3706879"/>
              <a:gd name="connsiteY14" fmla="*/ 245476 h 2000633"/>
              <a:gd name="connsiteX15" fmla="*/ 12274 w 3706879"/>
              <a:gd name="connsiteY15" fmla="*/ 245476 h 2000633"/>
              <a:gd name="connsiteX16" fmla="*/ 0 w 3706879"/>
              <a:gd name="connsiteY16" fmla="*/ 251613 h 2000633"/>
              <a:gd name="connsiteX17" fmla="*/ 3069 w 3706879"/>
              <a:gd name="connsiteY17" fmla="*/ 279229 h 2000633"/>
              <a:gd name="connsiteX18" fmla="*/ 18411 w 3706879"/>
              <a:gd name="connsiteY18" fmla="*/ 319119 h 2000633"/>
              <a:gd name="connsiteX19" fmla="*/ 64438 w 3706879"/>
              <a:gd name="connsiteY19" fmla="*/ 405036 h 2000633"/>
              <a:gd name="connsiteX20" fmla="*/ 104328 w 3706879"/>
              <a:gd name="connsiteY20" fmla="*/ 472542 h 2000633"/>
              <a:gd name="connsiteX21" fmla="*/ 153423 w 3706879"/>
              <a:gd name="connsiteY21" fmla="*/ 546185 h 2000633"/>
              <a:gd name="connsiteX22" fmla="*/ 211724 w 3706879"/>
              <a:gd name="connsiteY22" fmla="*/ 610622 h 2000633"/>
              <a:gd name="connsiteX23" fmla="*/ 263888 w 3706879"/>
              <a:gd name="connsiteY23" fmla="*/ 656649 h 2000633"/>
              <a:gd name="connsiteX24" fmla="*/ 312983 w 3706879"/>
              <a:gd name="connsiteY24" fmla="*/ 681197 h 2000633"/>
              <a:gd name="connsiteX25" fmla="*/ 334462 w 3706879"/>
              <a:gd name="connsiteY25" fmla="*/ 681197 h 2000633"/>
              <a:gd name="connsiteX26" fmla="*/ 432653 w 3706879"/>
              <a:gd name="connsiteY26" fmla="*/ 619828 h 2000633"/>
              <a:gd name="connsiteX27" fmla="*/ 466406 w 3706879"/>
              <a:gd name="connsiteY27" fmla="*/ 607554 h 2000633"/>
              <a:gd name="connsiteX28" fmla="*/ 644376 w 3706879"/>
              <a:gd name="connsiteY28" fmla="*/ 564596 h 2000633"/>
              <a:gd name="connsiteX29" fmla="*/ 837689 w 3706879"/>
              <a:gd name="connsiteY29" fmla="*/ 512432 h 2000633"/>
              <a:gd name="connsiteX30" fmla="*/ 1073960 w 3706879"/>
              <a:gd name="connsiteY30" fmla="*/ 447994 h 2000633"/>
              <a:gd name="connsiteX31" fmla="*/ 1153740 w 3706879"/>
              <a:gd name="connsiteY31" fmla="*/ 417310 h 2000633"/>
              <a:gd name="connsiteX32" fmla="*/ 1506612 w 3706879"/>
              <a:gd name="connsiteY32" fmla="*/ 346735 h 2000633"/>
              <a:gd name="connsiteX33" fmla="*/ 1810390 w 3706879"/>
              <a:gd name="connsiteY33" fmla="*/ 282298 h 2000633"/>
              <a:gd name="connsiteX34" fmla="*/ 2019045 w 3706879"/>
              <a:gd name="connsiteY34" fmla="*/ 239339 h 2000633"/>
              <a:gd name="connsiteX35" fmla="*/ 2046661 w 3706879"/>
              <a:gd name="connsiteY35" fmla="*/ 236271 h 2000633"/>
              <a:gd name="connsiteX36" fmla="*/ 2062003 w 3706879"/>
              <a:gd name="connsiteY36" fmla="*/ 236271 h 2000633"/>
              <a:gd name="connsiteX37" fmla="*/ 2077345 w 3706879"/>
              <a:gd name="connsiteY37" fmla="*/ 242408 h 2000633"/>
              <a:gd name="connsiteX38" fmla="*/ 2086551 w 3706879"/>
              <a:gd name="connsiteY38" fmla="*/ 257750 h 2000633"/>
              <a:gd name="connsiteX39" fmla="*/ 2089619 w 3706879"/>
              <a:gd name="connsiteY39" fmla="*/ 328324 h 2000633"/>
              <a:gd name="connsiteX40" fmla="*/ 2089619 w 3706879"/>
              <a:gd name="connsiteY40" fmla="*/ 472542 h 2000633"/>
              <a:gd name="connsiteX41" fmla="*/ 2095756 w 3706879"/>
              <a:gd name="connsiteY41" fmla="*/ 583006 h 2000633"/>
              <a:gd name="connsiteX42" fmla="*/ 2111098 w 3706879"/>
              <a:gd name="connsiteY42" fmla="*/ 779387 h 2000633"/>
              <a:gd name="connsiteX43" fmla="*/ 2135646 w 3706879"/>
              <a:gd name="connsiteY43" fmla="*/ 975769 h 2000633"/>
              <a:gd name="connsiteX44" fmla="*/ 2147920 w 3706879"/>
              <a:gd name="connsiteY44" fmla="*/ 1049412 h 2000633"/>
              <a:gd name="connsiteX45" fmla="*/ 2172467 w 3706879"/>
              <a:gd name="connsiteY45" fmla="*/ 1162945 h 2000633"/>
              <a:gd name="connsiteX46" fmla="*/ 2203152 w 3706879"/>
              <a:gd name="connsiteY46" fmla="*/ 1258067 h 2000633"/>
              <a:gd name="connsiteX47" fmla="*/ 2224631 w 3706879"/>
              <a:gd name="connsiteY47" fmla="*/ 1322504 h 2000633"/>
              <a:gd name="connsiteX48" fmla="*/ 2249179 w 3706879"/>
              <a:gd name="connsiteY48" fmla="*/ 1386942 h 2000633"/>
              <a:gd name="connsiteX49" fmla="*/ 2273726 w 3706879"/>
              <a:gd name="connsiteY49" fmla="*/ 1439106 h 2000633"/>
              <a:gd name="connsiteX50" fmla="*/ 2304411 w 3706879"/>
              <a:gd name="connsiteY50" fmla="*/ 1503543 h 2000633"/>
              <a:gd name="connsiteX51" fmla="*/ 2353506 w 3706879"/>
              <a:gd name="connsiteY51" fmla="*/ 1580255 h 2000633"/>
              <a:gd name="connsiteX52" fmla="*/ 2396465 w 3706879"/>
              <a:gd name="connsiteY52" fmla="*/ 1632418 h 2000633"/>
              <a:gd name="connsiteX53" fmla="*/ 2436355 w 3706879"/>
              <a:gd name="connsiteY53" fmla="*/ 1675377 h 2000633"/>
              <a:gd name="connsiteX54" fmla="*/ 2482381 w 3706879"/>
              <a:gd name="connsiteY54" fmla="*/ 1721404 h 2000633"/>
              <a:gd name="connsiteX55" fmla="*/ 2531477 w 3706879"/>
              <a:gd name="connsiteY55" fmla="*/ 1758225 h 2000633"/>
              <a:gd name="connsiteX56" fmla="*/ 2592846 w 3706879"/>
              <a:gd name="connsiteY56" fmla="*/ 1804252 h 2000633"/>
              <a:gd name="connsiteX57" fmla="*/ 2648078 w 3706879"/>
              <a:gd name="connsiteY57" fmla="*/ 1838005 h 2000633"/>
              <a:gd name="connsiteX58" fmla="*/ 2746269 w 3706879"/>
              <a:gd name="connsiteY58" fmla="*/ 1880963 h 2000633"/>
              <a:gd name="connsiteX59" fmla="*/ 2832185 w 3706879"/>
              <a:gd name="connsiteY59" fmla="*/ 1914716 h 2000633"/>
              <a:gd name="connsiteX60" fmla="*/ 2918102 w 3706879"/>
              <a:gd name="connsiteY60" fmla="*/ 1939264 h 2000633"/>
              <a:gd name="connsiteX61" fmla="*/ 3019361 w 3706879"/>
              <a:gd name="connsiteY61" fmla="*/ 1963812 h 2000633"/>
              <a:gd name="connsiteX62" fmla="*/ 3093004 w 3706879"/>
              <a:gd name="connsiteY62" fmla="*/ 1976085 h 2000633"/>
              <a:gd name="connsiteX63" fmla="*/ 3178921 w 3706879"/>
              <a:gd name="connsiteY63" fmla="*/ 1985291 h 2000633"/>
              <a:gd name="connsiteX64" fmla="*/ 3264838 w 3706879"/>
              <a:gd name="connsiteY64" fmla="*/ 1994496 h 2000633"/>
              <a:gd name="connsiteX65" fmla="*/ 3433603 w 3706879"/>
              <a:gd name="connsiteY65" fmla="*/ 2000633 h 2000633"/>
              <a:gd name="connsiteX66" fmla="*/ 3510314 w 3706879"/>
              <a:gd name="connsiteY66" fmla="*/ 2000633 h 2000633"/>
              <a:gd name="connsiteX67" fmla="*/ 3602368 w 3706879"/>
              <a:gd name="connsiteY67" fmla="*/ 1991428 h 2000633"/>
              <a:gd name="connsiteX68" fmla="*/ 3645326 w 3706879"/>
              <a:gd name="connsiteY68" fmla="*/ 1982222 h 2000633"/>
              <a:gd name="connsiteX69" fmla="*/ 3669874 w 3706879"/>
              <a:gd name="connsiteY69" fmla="*/ 1963812 h 2000633"/>
              <a:gd name="connsiteX70" fmla="*/ 3685216 w 3706879"/>
              <a:gd name="connsiteY70" fmla="*/ 1939264 h 2000633"/>
              <a:gd name="connsiteX71" fmla="*/ 3700559 w 3706879"/>
              <a:gd name="connsiteY71" fmla="*/ 1908579 h 2000633"/>
              <a:gd name="connsiteX72" fmla="*/ 3706696 w 3706879"/>
              <a:gd name="connsiteY72" fmla="*/ 1871758 h 2000633"/>
              <a:gd name="connsiteX73" fmla="*/ 3700559 w 3706879"/>
              <a:gd name="connsiteY73" fmla="*/ 1844142 h 2000633"/>
              <a:gd name="connsiteX74" fmla="*/ 3688285 w 3706879"/>
              <a:gd name="connsiteY74" fmla="*/ 1819594 h 2000633"/>
              <a:gd name="connsiteX75" fmla="*/ 3663737 w 3706879"/>
              <a:gd name="connsiteY75" fmla="*/ 1788910 h 2000633"/>
              <a:gd name="connsiteX76" fmla="*/ 3286317 w 3706879"/>
              <a:gd name="connsiteY76" fmla="*/ 1755157 h 2000633"/>
              <a:gd name="connsiteX77" fmla="*/ 3169716 w 3706879"/>
              <a:gd name="connsiteY77" fmla="*/ 1752088 h 2000633"/>
              <a:gd name="connsiteX78" fmla="*/ 3068457 w 3706879"/>
              <a:gd name="connsiteY78" fmla="*/ 1745951 h 2000633"/>
              <a:gd name="connsiteX79" fmla="*/ 2997882 w 3706879"/>
              <a:gd name="connsiteY79" fmla="*/ 1736746 h 2000633"/>
              <a:gd name="connsiteX80" fmla="*/ 2930376 w 3706879"/>
              <a:gd name="connsiteY80" fmla="*/ 1724472 h 2000633"/>
              <a:gd name="connsiteX81" fmla="*/ 2862870 w 3706879"/>
              <a:gd name="connsiteY81" fmla="*/ 1709130 h 2000633"/>
              <a:gd name="connsiteX82" fmla="*/ 2773885 w 3706879"/>
              <a:gd name="connsiteY82" fmla="*/ 1678445 h 2000633"/>
              <a:gd name="connsiteX83" fmla="*/ 2691036 w 3706879"/>
              <a:gd name="connsiteY83" fmla="*/ 1641624 h 2000633"/>
              <a:gd name="connsiteX84" fmla="*/ 2608188 w 3706879"/>
              <a:gd name="connsiteY84" fmla="*/ 1595597 h 2000633"/>
              <a:gd name="connsiteX85" fmla="*/ 2549888 w 3706879"/>
              <a:gd name="connsiteY85" fmla="*/ 1552638 h 2000633"/>
              <a:gd name="connsiteX86" fmla="*/ 2516134 w 3706879"/>
              <a:gd name="connsiteY86" fmla="*/ 1515817 h 2000633"/>
              <a:gd name="connsiteX87" fmla="*/ 2488518 w 3706879"/>
              <a:gd name="connsiteY87" fmla="*/ 1485132 h 2000633"/>
              <a:gd name="connsiteX88" fmla="*/ 2451697 w 3706879"/>
              <a:gd name="connsiteY88" fmla="*/ 1436037 h 2000633"/>
              <a:gd name="connsiteX89" fmla="*/ 2417944 w 3706879"/>
              <a:gd name="connsiteY89" fmla="*/ 1383873 h 2000633"/>
              <a:gd name="connsiteX90" fmla="*/ 2396465 w 3706879"/>
              <a:gd name="connsiteY90" fmla="*/ 1334778 h 2000633"/>
              <a:gd name="connsiteX91" fmla="*/ 2365780 w 3706879"/>
              <a:gd name="connsiteY91" fmla="*/ 1258067 h 2000633"/>
              <a:gd name="connsiteX92" fmla="*/ 2344301 w 3706879"/>
              <a:gd name="connsiteY92" fmla="*/ 1175218 h 2000633"/>
              <a:gd name="connsiteX93" fmla="*/ 2325890 w 3706879"/>
              <a:gd name="connsiteY93" fmla="*/ 1040206 h 2000633"/>
              <a:gd name="connsiteX94" fmla="*/ 2313616 w 3706879"/>
              <a:gd name="connsiteY94" fmla="*/ 886783 h 2000633"/>
              <a:gd name="connsiteX95" fmla="*/ 2313616 w 3706879"/>
              <a:gd name="connsiteY95" fmla="*/ 828483 h 2000633"/>
              <a:gd name="connsiteX96" fmla="*/ 2304411 w 3706879"/>
              <a:gd name="connsiteY96" fmla="*/ 638238 h 2000633"/>
              <a:gd name="connsiteX97" fmla="*/ 2307479 w 3706879"/>
              <a:gd name="connsiteY97" fmla="*/ 546185 h 2000633"/>
              <a:gd name="connsiteX98" fmla="*/ 2313616 w 3706879"/>
              <a:gd name="connsiteY98" fmla="*/ 494021 h 2000633"/>
              <a:gd name="connsiteX99" fmla="*/ 2322822 w 3706879"/>
              <a:gd name="connsiteY99" fmla="*/ 447994 h 2000633"/>
              <a:gd name="connsiteX100" fmla="*/ 2344301 w 3706879"/>
              <a:gd name="connsiteY100" fmla="*/ 398899 h 2000633"/>
              <a:gd name="connsiteX101" fmla="*/ 2362712 w 3706879"/>
              <a:gd name="connsiteY101" fmla="*/ 368214 h 2000633"/>
              <a:gd name="connsiteX102" fmla="*/ 2378054 w 3706879"/>
              <a:gd name="connsiteY102" fmla="*/ 340598 h 2000633"/>
              <a:gd name="connsiteX103" fmla="*/ 2408739 w 3706879"/>
              <a:gd name="connsiteY103" fmla="*/ 300708 h 2000633"/>
              <a:gd name="connsiteX104" fmla="*/ 2445560 w 3706879"/>
              <a:gd name="connsiteY104" fmla="*/ 260818 h 2000633"/>
              <a:gd name="connsiteX105" fmla="*/ 2451697 w 3706879"/>
              <a:gd name="connsiteY105" fmla="*/ 248545 h 2000633"/>
              <a:gd name="connsiteX106" fmla="*/ 2451697 w 3706879"/>
              <a:gd name="connsiteY106" fmla="*/ 248545 h 2000633"/>
              <a:gd name="connsiteX107" fmla="*/ 2445560 w 3706879"/>
              <a:gd name="connsiteY107" fmla="*/ 217860 h 2000633"/>
              <a:gd name="connsiteX108" fmla="*/ 2433286 w 3706879"/>
              <a:gd name="connsiteY108" fmla="*/ 196381 h 2000633"/>
              <a:gd name="connsiteX109" fmla="*/ 2396465 w 3706879"/>
              <a:gd name="connsiteY109" fmla="*/ 162628 h 2000633"/>
              <a:gd name="connsiteX110" fmla="*/ 2273726 w 3706879"/>
              <a:gd name="connsiteY110" fmla="*/ 85916 h 2000633"/>
              <a:gd name="connsiteX111" fmla="*/ 2175536 w 3706879"/>
              <a:gd name="connsiteY111" fmla="*/ 21479 h 2000633"/>
              <a:gd name="connsiteX112" fmla="*/ 2132577 w 3706879"/>
              <a:gd name="connsiteY112" fmla="*/ 3068 h 2000633"/>
              <a:gd name="connsiteX113" fmla="*/ 2108030 w 3706879"/>
              <a:gd name="connsiteY113" fmla="*/ 0 h 2000633"/>
              <a:gd name="connsiteX114" fmla="*/ 2080414 w 3706879"/>
              <a:gd name="connsiteY114" fmla="*/ 21479 h 2000633"/>
              <a:gd name="connsiteX115" fmla="*/ 2043592 w 3706879"/>
              <a:gd name="connsiteY115" fmla="*/ 46026 h 2000633"/>
              <a:gd name="connsiteX116" fmla="*/ 1954607 w 3706879"/>
              <a:gd name="connsiteY116" fmla="*/ 82848 h 2000633"/>
              <a:gd name="connsiteX117" fmla="*/ 1742883 w 3706879"/>
              <a:gd name="connsiteY117" fmla="*/ 141149 h 2000633"/>
              <a:gd name="connsiteX118" fmla="*/ 1546502 w 3706879"/>
              <a:gd name="connsiteY118" fmla="*/ 187175 h 2000633"/>
              <a:gd name="connsiteX119" fmla="*/ 1236588 w 3706879"/>
              <a:gd name="connsiteY119" fmla="*/ 254681 h 2000633"/>
              <a:gd name="connsiteX120" fmla="*/ 1107713 w 3706879"/>
              <a:gd name="connsiteY120" fmla="*/ 279229 h 2000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3706879" h="2000633">
                <a:moveTo>
                  <a:pt x="1107713" y="279229"/>
                </a:moveTo>
                <a:lnTo>
                  <a:pt x="892921" y="322187"/>
                </a:lnTo>
                <a:lnTo>
                  <a:pt x="675061" y="365146"/>
                </a:lnTo>
                <a:lnTo>
                  <a:pt x="469474" y="405036"/>
                </a:lnTo>
                <a:lnTo>
                  <a:pt x="411173" y="414241"/>
                </a:lnTo>
                <a:lnTo>
                  <a:pt x="346736" y="417310"/>
                </a:lnTo>
                <a:lnTo>
                  <a:pt x="282298" y="411173"/>
                </a:lnTo>
                <a:lnTo>
                  <a:pt x="248545" y="401967"/>
                </a:lnTo>
                <a:lnTo>
                  <a:pt x="199450" y="377420"/>
                </a:lnTo>
                <a:lnTo>
                  <a:pt x="159560" y="349804"/>
                </a:lnTo>
                <a:lnTo>
                  <a:pt x="119670" y="312982"/>
                </a:lnTo>
                <a:lnTo>
                  <a:pt x="76712" y="273092"/>
                </a:lnTo>
                <a:lnTo>
                  <a:pt x="61369" y="257750"/>
                </a:lnTo>
                <a:lnTo>
                  <a:pt x="46027" y="251613"/>
                </a:lnTo>
                <a:lnTo>
                  <a:pt x="24548" y="245476"/>
                </a:lnTo>
                <a:lnTo>
                  <a:pt x="12274" y="245476"/>
                </a:lnTo>
                <a:lnTo>
                  <a:pt x="0" y="251613"/>
                </a:lnTo>
                <a:lnTo>
                  <a:pt x="3069" y="279229"/>
                </a:lnTo>
                <a:lnTo>
                  <a:pt x="18411" y="319119"/>
                </a:lnTo>
                <a:lnTo>
                  <a:pt x="64438" y="405036"/>
                </a:lnTo>
                <a:lnTo>
                  <a:pt x="104328" y="472542"/>
                </a:lnTo>
                <a:lnTo>
                  <a:pt x="153423" y="546185"/>
                </a:lnTo>
                <a:lnTo>
                  <a:pt x="211724" y="610622"/>
                </a:lnTo>
                <a:lnTo>
                  <a:pt x="263888" y="656649"/>
                </a:lnTo>
                <a:lnTo>
                  <a:pt x="312983" y="681197"/>
                </a:lnTo>
                <a:lnTo>
                  <a:pt x="334462" y="681197"/>
                </a:lnTo>
                <a:lnTo>
                  <a:pt x="432653" y="619828"/>
                </a:lnTo>
                <a:lnTo>
                  <a:pt x="466406" y="607554"/>
                </a:lnTo>
                <a:lnTo>
                  <a:pt x="644376" y="564596"/>
                </a:lnTo>
                <a:lnTo>
                  <a:pt x="837689" y="512432"/>
                </a:lnTo>
                <a:lnTo>
                  <a:pt x="1073960" y="447994"/>
                </a:lnTo>
                <a:lnTo>
                  <a:pt x="1153740" y="417310"/>
                </a:lnTo>
                <a:lnTo>
                  <a:pt x="1506612" y="346735"/>
                </a:lnTo>
                <a:lnTo>
                  <a:pt x="1810390" y="282298"/>
                </a:lnTo>
                <a:lnTo>
                  <a:pt x="2019045" y="239339"/>
                </a:lnTo>
                <a:lnTo>
                  <a:pt x="2046661" y="236271"/>
                </a:lnTo>
                <a:lnTo>
                  <a:pt x="2062003" y="236271"/>
                </a:lnTo>
                <a:lnTo>
                  <a:pt x="2077345" y="242408"/>
                </a:lnTo>
                <a:lnTo>
                  <a:pt x="2086551" y="257750"/>
                </a:lnTo>
                <a:lnTo>
                  <a:pt x="2089619" y="328324"/>
                </a:lnTo>
                <a:lnTo>
                  <a:pt x="2089619" y="472542"/>
                </a:lnTo>
                <a:lnTo>
                  <a:pt x="2095756" y="583006"/>
                </a:lnTo>
                <a:lnTo>
                  <a:pt x="2111098" y="779387"/>
                </a:lnTo>
                <a:lnTo>
                  <a:pt x="2135646" y="975769"/>
                </a:lnTo>
                <a:lnTo>
                  <a:pt x="2147920" y="1049412"/>
                </a:lnTo>
                <a:lnTo>
                  <a:pt x="2172467" y="1162945"/>
                </a:lnTo>
                <a:lnTo>
                  <a:pt x="2203152" y="1258067"/>
                </a:lnTo>
                <a:lnTo>
                  <a:pt x="2224631" y="1322504"/>
                </a:lnTo>
                <a:lnTo>
                  <a:pt x="2249179" y="1386942"/>
                </a:lnTo>
                <a:lnTo>
                  <a:pt x="2273726" y="1439106"/>
                </a:lnTo>
                <a:lnTo>
                  <a:pt x="2304411" y="1503543"/>
                </a:lnTo>
                <a:lnTo>
                  <a:pt x="2353506" y="1580255"/>
                </a:lnTo>
                <a:lnTo>
                  <a:pt x="2396465" y="1632418"/>
                </a:lnTo>
                <a:lnTo>
                  <a:pt x="2436355" y="1675377"/>
                </a:lnTo>
                <a:lnTo>
                  <a:pt x="2482381" y="1721404"/>
                </a:lnTo>
                <a:lnTo>
                  <a:pt x="2531477" y="1758225"/>
                </a:lnTo>
                <a:lnTo>
                  <a:pt x="2592846" y="1804252"/>
                </a:lnTo>
                <a:lnTo>
                  <a:pt x="2648078" y="1838005"/>
                </a:lnTo>
                <a:lnTo>
                  <a:pt x="2746269" y="1880963"/>
                </a:lnTo>
                <a:lnTo>
                  <a:pt x="2832185" y="1914716"/>
                </a:lnTo>
                <a:lnTo>
                  <a:pt x="2918102" y="1939264"/>
                </a:lnTo>
                <a:lnTo>
                  <a:pt x="3019361" y="1963812"/>
                </a:lnTo>
                <a:lnTo>
                  <a:pt x="3093004" y="1976085"/>
                </a:lnTo>
                <a:lnTo>
                  <a:pt x="3178921" y="1985291"/>
                </a:lnTo>
                <a:lnTo>
                  <a:pt x="3264838" y="1994496"/>
                </a:lnTo>
                <a:lnTo>
                  <a:pt x="3433603" y="2000633"/>
                </a:lnTo>
                <a:lnTo>
                  <a:pt x="3510314" y="2000633"/>
                </a:lnTo>
                <a:lnTo>
                  <a:pt x="3602368" y="1991428"/>
                </a:lnTo>
                <a:lnTo>
                  <a:pt x="3645326" y="1982222"/>
                </a:lnTo>
                <a:lnTo>
                  <a:pt x="3669874" y="1963812"/>
                </a:lnTo>
                <a:lnTo>
                  <a:pt x="3685216" y="1939264"/>
                </a:lnTo>
                <a:lnTo>
                  <a:pt x="3700559" y="1908579"/>
                </a:lnTo>
                <a:cubicBezTo>
                  <a:pt x="3706879" y="1873820"/>
                  <a:pt x="3706696" y="1886261"/>
                  <a:pt x="3706696" y="1871758"/>
                </a:cubicBezTo>
                <a:lnTo>
                  <a:pt x="3700559" y="1844142"/>
                </a:lnTo>
                <a:lnTo>
                  <a:pt x="3688285" y="1819594"/>
                </a:lnTo>
                <a:lnTo>
                  <a:pt x="3663737" y="1788910"/>
                </a:lnTo>
                <a:lnTo>
                  <a:pt x="3286317" y="1755157"/>
                </a:lnTo>
                <a:lnTo>
                  <a:pt x="3169716" y="1752088"/>
                </a:lnTo>
                <a:lnTo>
                  <a:pt x="3068457" y="1745951"/>
                </a:lnTo>
                <a:lnTo>
                  <a:pt x="2997882" y="1736746"/>
                </a:lnTo>
                <a:lnTo>
                  <a:pt x="2930376" y="1724472"/>
                </a:lnTo>
                <a:lnTo>
                  <a:pt x="2862870" y="1709130"/>
                </a:lnTo>
                <a:lnTo>
                  <a:pt x="2773885" y="1678445"/>
                </a:lnTo>
                <a:lnTo>
                  <a:pt x="2691036" y="1641624"/>
                </a:lnTo>
                <a:lnTo>
                  <a:pt x="2608188" y="1595597"/>
                </a:lnTo>
                <a:lnTo>
                  <a:pt x="2549888" y="1552638"/>
                </a:lnTo>
                <a:lnTo>
                  <a:pt x="2516134" y="1515817"/>
                </a:lnTo>
                <a:lnTo>
                  <a:pt x="2488518" y="1485132"/>
                </a:lnTo>
                <a:lnTo>
                  <a:pt x="2451697" y="1436037"/>
                </a:lnTo>
                <a:lnTo>
                  <a:pt x="2417944" y="1383873"/>
                </a:lnTo>
                <a:lnTo>
                  <a:pt x="2396465" y="1334778"/>
                </a:lnTo>
                <a:lnTo>
                  <a:pt x="2365780" y="1258067"/>
                </a:lnTo>
                <a:lnTo>
                  <a:pt x="2344301" y="1175218"/>
                </a:lnTo>
                <a:lnTo>
                  <a:pt x="2325890" y="1040206"/>
                </a:lnTo>
                <a:lnTo>
                  <a:pt x="2313616" y="886783"/>
                </a:lnTo>
                <a:lnTo>
                  <a:pt x="2313616" y="828483"/>
                </a:lnTo>
                <a:lnTo>
                  <a:pt x="2304411" y="638238"/>
                </a:lnTo>
                <a:cubicBezTo>
                  <a:pt x="2305434" y="607554"/>
                  <a:pt x="2306456" y="576869"/>
                  <a:pt x="2307479" y="546185"/>
                </a:cubicBezTo>
                <a:lnTo>
                  <a:pt x="2313616" y="494021"/>
                </a:lnTo>
                <a:lnTo>
                  <a:pt x="2322822" y="447994"/>
                </a:lnTo>
                <a:lnTo>
                  <a:pt x="2344301" y="398899"/>
                </a:lnTo>
                <a:lnTo>
                  <a:pt x="2362712" y="368214"/>
                </a:lnTo>
                <a:lnTo>
                  <a:pt x="2378054" y="340598"/>
                </a:lnTo>
                <a:lnTo>
                  <a:pt x="2408739" y="300708"/>
                </a:lnTo>
                <a:lnTo>
                  <a:pt x="2445560" y="260818"/>
                </a:lnTo>
                <a:lnTo>
                  <a:pt x="2451697" y="248545"/>
                </a:lnTo>
                <a:lnTo>
                  <a:pt x="2451697" y="248545"/>
                </a:lnTo>
                <a:lnTo>
                  <a:pt x="2445560" y="217860"/>
                </a:lnTo>
                <a:lnTo>
                  <a:pt x="2433286" y="196381"/>
                </a:lnTo>
                <a:lnTo>
                  <a:pt x="2396465" y="162628"/>
                </a:lnTo>
                <a:lnTo>
                  <a:pt x="2273726" y="85916"/>
                </a:lnTo>
                <a:lnTo>
                  <a:pt x="2175536" y="21479"/>
                </a:lnTo>
                <a:lnTo>
                  <a:pt x="2132577" y="3068"/>
                </a:lnTo>
                <a:lnTo>
                  <a:pt x="2108030" y="0"/>
                </a:lnTo>
                <a:lnTo>
                  <a:pt x="2080414" y="21479"/>
                </a:lnTo>
                <a:lnTo>
                  <a:pt x="2043592" y="46026"/>
                </a:lnTo>
                <a:lnTo>
                  <a:pt x="1954607" y="82848"/>
                </a:lnTo>
                <a:lnTo>
                  <a:pt x="1742883" y="141149"/>
                </a:lnTo>
                <a:lnTo>
                  <a:pt x="1546502" y="187175"/>
                </a:lnTo>
                <a:lnTo>
                  <a:pt x="1236588" y="254681"/>
                </a:lnTo>
                <a:lnTo>
                  <a:pt x="1107713" y="2792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D721815-60CC-6B4F-AB74-DBAC08E3B557}"/>
              </a:ext>
            </a:extLst>
          </p:cNvPr>
          <p:cNvSpPr/>
          <p:nvPr/>
        </p:nvSpPr>
        <p:spPr>
          <a:xfrm>
            <a:off x="5894388" y="1706563"/>
            <a:ext cx="649287" cy="511175"/>
          </a:xfrm>
          <a:custGeom>
            <a:avLst/>
            <a:gdLst>
              <a:gd name="connsiteX0" fmla="*/ 223837 w 650081"/>
              <a:gd name="connsiteY0" fmla="*/ 438150 h 509588"/>
              <a:gd name="connsiteX1" fmla="*/ 428625 w 650081"/>
              <a:gd name="connsiteY1" fmla="*/ 359569 h 509588"/>
              <a:gd name="connsiteX2" fmla="*/ 502444 w 650081"/>
              <a:gd name="connsiteY2" fmla="*/ 335757 h 509588"/>
              <a:gd name="connsiteX3" fmla="*/ 578644 w 650081"/>
              <a:gd name="connsiteY3" fmla="*/ 314325 h 509588"/>
              <a:gd name="connsiteX4" fmla="*/ 611981 w 650081"/>
              <a:gd name="connsiteY4" fmla="*/ 304800 h 509588"/>
              <a:gd name="connsiteX5" fmla="*/ 635794 w 650081"/>
              <a:gd name="connsiteY5" fmla="*/ 288132 h 509588"/>
              <a:gd name="connsiteX6" fmla="*/ 645319 w 650081"/>
              <a:gd name="connsiteY6" fmla="*/ 276225 h 509588"/>
              <a:gd name="connsiteX7" fmla="*/ 650081 w 650081"/>
              <a:gd name="connsiteY7" fmla="*/ 264319 h 509588"/>
              <a:gd name="connsiteX8" fmla="*/ 650081 w 650081"/>
              <a:gd name="connsiteY8" fmla="*/ 247650 h 509588"/>
              <a:gd name="connsiteX9" fmla="*/ 633412 w 650081"/>
              <a:gd name="connsiteY9" fmla="*/ 221457 h 509588"/>
              <a:gd name="connsiteX10" fmla="*/ 590550 w 650081"/>
              <a:gd name="connsiteY10" fmla="*/ 171450 h 509588"/>
              <a:gd name="connsiteX11" fmla="*/ 535781 w 650081"/>
              <a:gd name="connsiteY11" fmla="*/ 126207 h 509588"/>
              <a:gd name="connsiteX12" fmla="*/ 478631 w 650081"/>
              <a:gd name="connsiteY12" fmla="*/ 92869 h 509588"/>
              <a:gd name="connsiteX13" fmla="*/ 431006 w 650081"/>
              <a:gd name="connsiteY13" fmla="*/ 66675 h 509588"/>
              <a:gd name="connsiteX14" fmla="*/ 364331 w 650081"/>
              <a:gd name="connsiteY14" fmla="*/ 40482 h 509588"/>
              <a:gd name="connsiteX15" fmla="*/ 292894 w 650081"/>
              <a:gd name="connsiteY15" fmla="*/ 16669 h 509588"/>
              <a:gd name="connsiteX16" fmla="*/ 235744 w 650081"/>
              <a:gd name="connsiteY16" fmla="*/ 4763 h 509588"/>
              <a:gd name="connsiteX17" fmla="*/ 204787 w 650081"/>
              <a:gd name="connsiteY17" fmla="*/ 0 h 509588"/>
              <a:gd name="connsiteX18" fmla="*/ 183356 w 650081"/>
              <a:gd name="connsiteY18" fmla="*/ 0 h 509588"/>
              <a:gd name="connsiteX19" fmla="*/ 178594 w 650081"/>
              <a:gd name="connsiteY19" fmla="*/ 4763 h 509588"/>
              <a:gd name="connsiteX20" fmla="*/ 178594 w 650081"/>
              <a:gd name="connsiteY20" fmla="*/ 21432 h 509588"/>
              <a:gd name="connsiteX21" fmla="*/ 192881 w 650081"/>
              <a:gd name="connsiteY21" fmla="*/ 50007 h 509588"/>
              <a:gd name="connsiteX22" fmla="*/ 202406 w 650081"/>
              <a:gd name="connsiteY22" fmla="*/ 80963 h 509588"/>
              <a:gd name="connsiteX23" fmla="*/ 209550 w 650081"/>
              <a:gd name="connsiteY23" fmla="*/ 119063 h 509588"/>
              <a:gd name="connsiteX24" fmla="*/ 209550 w 650081"/>
              <a:gd name="connsiteY24" fmla="*/ 166688 h 509588"/>
              <a:gd name="connsiteX25" fmla="*/ 202406 w 650081"/>
              <a:gd name="connsiteY25" fmla="*/ 195263 h 509588"/>
              <a:gd name="connsiteX26" fmla="*/ 188119 w 650081"/>
              <a:gd name="connsiteY26" fmla="*/ 223838 h 509588"/>
              <a:gd name="connsiteX27" fmla="*/ 150019 w 650081"/>
              <a:gd name="connsiteY27" fmla="*/ 276225 h 509588"/>
              <a:gd name="connsiteX28" fmla="*/ 52387 w 650081"/>
              <a:gd name="connsiteY28" fmla="*/ 395288 h 509588"/>
              <a:gd name="connsiteX29" fmla="*/ 9525 w 650081"/>
              <a:gd name="connsiteY29" fmla="*/ 454819 h 509588"/>
              <a:gd name="connsiteX30" fmla="*/ 2381 w 650081"/>
              <a:gd name="connsiteY30" fmla="*/ 476250 h 509588"/>
              <a:gd name="connsiteX31" fmla="*/ 0 w 650081"/>
              <a:gd name="connsiteY31" fmla="*/ 495300 h 509588"/>
              <a:gd name="connsiteX32" fmla="*/ 2381 w 650081"/>
              <a:gd name="connsiteY32" fmla="*/ 502444 h 509588"/>
              <a:gd name="connsiteX33" fmla="*/ 11906 w 650081"/>
              <a:gd name="connsiteY33" fmla="*/ 509588 h 509588"/>
              <a:gd name="connsiteX34" fmla="*/ 45244 w 650081"/>
              <a:gd name="connsiteY34" fmla="*/ 502444 h 509588"/>
              <a:gd name="connsiteX35" fmla="*/ 161925 w 650081"/>
              <a:gd name="connsiteY35" fmla="*/ 459582 h 509588"/>
              <a:gd name="connsiteX36" fmla="*/ 223837 w 650081"/>
              <a:gd name="connsiteY36" fmla="*/ 438150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50081" h="509588">
                <a:moveTo>
                  <a:pt x="223837" y="438150"/>
                </a:moveTo>
                <a:lnTo>
                  <a:pt x="428625" y="359569"/>
                </a:lnTo>
                <a:lnTo>
                  <a:pt x="502444" y="335757"/>
                </a:lnTo>
                <a:lnTo>
                  <a:pt x="578644" y="314325"/>
                </a:lnTo>
                <a:lnTo>
                  <a:pt x="611981" y="304800"/>
                </a:lnTo>
                <a:lnTo>
                  <a:pt x="635794" y="288132"/>
                </a:lnTo>
                <a:lnTo>
                  <a:pt x="645319" y="276225"/>
                </a:lnTo>
                <a:lnTo>
                  <a:pt x="650081" y="264319"/>
                </a:lnTo>
                <a:lnTo>
                  <a:pt x="650081" y="247650"/>
                </a:lnTo>
                <a:lnTo>
                  <a:pt x="633412" y="221457"/>
                </a:lnTo>
                <a:lnTo>
                  <a:pt x="590550" y="171450"/>
                </a:lnTo>
                <a:lnTo>
                  <a:pt x="535781" y="126207"/>
                </a:lnTo>
                <a:lnTo>
                  <a:pt x="478631" y="92869"/>
                </a:lnTo>
                <a:lnTo>
                  <a:pt x="431006" y="66675"/>
                </a:lnTo>
                <a:lnTo>
                  <a:pt x="364331" y="40482"/>
                </a:lnTo>
                <a:lnTo>
                  <a:pt x="292894" y="16669"/>
                </a:lnTo>
                <a:lnTo>
                  <a:pt x="235744" y="4763"/>
                </a:lnTo>
                <a:lnTo>
                  <a:pt x="204787" y="0"/>
                </a:lnTo>
                <a:lnTo>
                  <a:pt x="183356" y="0"/>
                </a:lnTo>
                <a:lnTo>
                  <a:pt x="178594" y="4763"/>
                </a:lnTo>
                <a:lnTo>
                  <a:pt x="178594" y="21432"/>
                </a:lnTo>
                <a:lnTo>
                  <a:pt x="192881" y="50007"/>
                </a:lnTo>
                <a:lnTo>
                  <a:pt x="202406" y="80963"/>
                </a:lnTo>
                <a:lnTo>
                  <a:pt x="209550" y="119063"/>
                </a:lnTo>
                <a:lnTo>
                  <a:pt x="209550" y="166688"/>
                </a:lnTo>
                <a:lnTo>
                  <a:pt x="202406" y="195263"/>
                </a:lnTo>
                <a:lnTo>
                  <a:pt x="188119" y="223838"/>
                </a:lnTo>
                <a:lnTo>
                  <a:pt x="150019" y="276225"/>
                </a:lnTo>
                <a:lnTo>
                  <a:pt x="52387" y="395288"/>
                </a:lnTo>
                <a:lnTo>
                  <a:pt x="9525" y="454819"/>
                </a:lnTo>
                <a:lnTo>
                  <a:pt x="2381" y="476250"/>
                </a:lnTo>
                <a:lnTo>
                  <a:pt x="0" y="495300"/>
                </a:lnTo>
                <a:lnTo>
                  <a:pt x="2381" y="502444"/>
                </a:lnTo>
                <a:lnTo>
                  <a:pt x="11906" y="509588"/>
                </a:lnTo>
                <a:lnTo>
                  <a:pt x="45244" y="502444"/>
                </a:lnTo>
                <a:lnTo>
                  <a:pt x="161925" y="459582"/>
                </a:lnTo>
                <a:lnTo>
                  <a:pt x="223837" y="4381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BF5D816-B778-E541-8C8B-D3092FA014B0}"/>
              </a:ext>
            </a:extLst>
          </p:cNvPr>
          <p:cNvSpPr/>
          <p:nvPr/>
        </p:nvSpPr>
        <p:spPr>
          <a:xfrm>
            <a:off x="6581775" y="2700338"/>
            <a:ext cx="441325" cy="695325"/>
          </a:xfrm>
          <a:custGeom>
            <a:avLst/>
            <a:gdLst>
              <a:gd name="connsiteX0" fmla="*/ 219075 w 440531"/>
              <a:gd name="connsiteY0" fmla="*/ 204787 h 695325"/>
              <a:gd name="connsiteX1" fmla="*/ 252413 w 440531"/>
              <a:gd name="connsiteY1" fmla="*/ 47625 h 695325"/>
              <a:gd name="connsiteX2" fmla="*/ 261938 w 440531"/>
              <a:gd name="connsiteY2" fmla="*/ 16668 h 695325"/>
              <a:gd name="connsiteX3" fmla="*/ 269081 w 440531"/>
              <a:gd name="connsiteY3" fmla="*/ 4762 h 695325"/>
              <a:gd name="connsiteX4" fmla="*/ 276225 w 440531"/>
              <a:gd name="connsiteY4" fmla="*/ 0 h 695325"/>
              <a:gd name="connsiteX5" fmla="*/ 283369 w 440531"/>
              <a:gd name="connsiteY5" fmla="*/ 0 h 695325"/>
              <a:gd name="connsiteX6" fmla="*/ 295275 w 440531"/>
              <a:gd name="connsiteY6" fmla="*/ 4762 h 695325"/>
              <a:gd name="connsiteX7" fmla="*/ 302419 w 440531"/>
              <a:gd name="connsiteY7" fmla="*/ 21431 h 695325"/>
              <a:gd name="connsiteX8" fmla="*/ 307181 w 440531"/>
              <a:gd name="connsiteY8" fmla="*/ 59531 h 695325"/>
              <a:gd name="connsiteX9" fmla="*/ 311944 w 440531"/>
              <a:gd name="connsiteY9" fmla="*/ 195262 h 695325"/>
              <a:gd name="connsiteX10" fmla="*/ 319088 w 440531"/>
              <a:gd name="connsiteY10" fmla="*/ 326231 h 695325"/>
              <a:gd name="connsiteX11" fmla="*/ 326231 w 440531"/>
              <a:gd name="connsiteY11" fmla="*/ 416718 h 695325"/>
              <a:gd name="connsiteX12" fmla="*/ 326231 w 440531"/>
              <a:gd name="connsiteY12" fmla="*/ 445293 h 695325"/>
              <a:gd name="connsiteX13" fmla="*/ 333375 w 440531"/>
              <a:gd name="connsiteY13" fmla="*/ 497681 h 695325"/>
              <a:gd name="connsiteX14" fmla="*/ 345281 w 440531"/>
              <a:gd name="connsiteY14" fmla="*/ 538162 h 695325"/>
              <a:gd name="connsiteX15" fmla="*/ 359569 w 440531"/>
              <a:gd name="connsiteY15" fmla="*/ 573881 h 695325"/>
              <a:gd name="connsiteX16" fmla="*/ 376238 w 440531"/>
              <a:gd name="connsiteY16" fmla="*/ 600075 h 695325"/>
              <a:gd name="connsiteX17" fmla="*/ 423863 w 440531"/>
              <a:gd name="connsiteY17" fmla="*/ 652462 h 695325"/>
              <a:gd name="connsiteX18" fmla="*/ 440531 w 440531"/>
              <a:gd name="connsiteY18" fmla="*/ 695325 h 695325"/>
              <a:gd name="connsiteX19" fmla="*/ 0 w 440531"/>
              <a:gd name="connsiteY19" fmla="*/ 597693 h 695325"/>
              <a:gd name="connsiteX20" fmla="*/ 52388 w 440531"/>
              <a:gd name="connsiteY20" fmla="*/ 592931 h 695325"/>
              <a:gd name="connsiteX21" fmla="*/ 92869 w 440531"/>
              <a:gd name="connsiteY21" fmla="*/ 581025 h 695325"/>
              <a:gd name="connsiteX22" fmla="*/ 123825 w 440531"/>
              <a:gd name="connsiteY22" fmla="*/ 557212 h 695325"/>
              <a:gd name="connsiteX23" fmla="*/ 147638 w 440531"/>
              <a:gd name="connsiteY23" fmla="*/ 531018 h 695325"/>
              <a:gd name="connsiteX24" fmla="*/ 159544 w 440531"/>
              <a:gd name="connsiteY24" fmla="*/ 485775 h 695325"/>
              <a:gd name="connsiteX25" fmla="*/ 219075 w 440531"/>
              <a:gd name="connsiteY25" fmla="*/ 204787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0531" h="695325">
                <a:moveTo>
                  <a:pt x="219075" y="204787"/>
                </a:moveTo>
                <a:lnTo>
                  <a:pt x="252413" y="47625"/>
                </a:lnTo>
                <a:lnTo>
                  <a:pt x="261938" y="16668"/>
                </a:lnTo>
                <a:lnTo>
                  <a:pt x="269081" y="4762"/>
                </a:lnTo>
                <a:lnTo>
                  <a:pt x="276225" y="0"/>
                </a:lnTo>
                <a:lnTo>
                  <a:pt x="283369" y="0"/>
                </a:lnTo>
                <a:lnTo>
                  <a:pt x="295275" y="4762"/>
                </a:lnTo>
                <a:lnTo>
                  <a:pt x="302419" y="21431"/>
                </a:lnTo>
                <a:lnTo>
                  <a:pt x="307181" y="59531"/>
                </a:lnTo>
                <a:lnTo>
                  <a:pt x="311944" y="195262"/>
                </a:lnTo>
                <a:lnTo>
                  <a:pt x="319088" y="326231"/>
                </a:lnTo>
                <a:lnTo>
                  <a:pt x="326231" y="416718"/>
                </a:lnTo>
                <a:lnTo>
                  <a:pt x="326231" y="445293"/>
                </a:lnTo>
                <a:lnTo>
                  <a:pt x="333375" y="497681"/>
                </a:lnTo>
                <a:lnTo>
                  <a:pt x="345281" y="538162"/>
                </a:lnTo>
                <a:lnTo>
                  <a:pt x="359569" y="573881"/>
                </a:lnTo>
                <a:lnTo>
                  <a:pt x="376238" y="600075"/>
                </a:lnTo>
                <a:lnTo>
                  <a:pt x="423863" y="652462"/>
                </a:lnTo>
                <a:lnTo>
                  <a:pt x="440531" y="695325"/>
                </a:lnTo>
                <a:lnTo>
                  <a:pt x="0" y="597693"/>
                </a:lnTo>
                <a:lnTo>
                  <a:pt x="52388" y="592931"/>
                </a:lnTo>
                <a:lnTo>
                  <a:pt x="92869" y="581025"/>
                </a:lnTo>
                <a:lnTo>
                  <a:pt x="123825" y="557212"/>
                </a:lnTo>
                <a:lnTo>
                  <a:pt x="147638" y="531018"/>
                </a:lnTo>
                <a:lnTo>
                  <a:pt x="159544" y="485775"/>
                </a:lnTo>
                <a:lnTo>
                  <a:pt x="219075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8875C1B-D2A8-BF47-A2EF-4BC48DBC9247}"/>
              </a:ext>
            </a:extLst>
          </p:cNvPr>
          <p:cNvSpPr/>
          <p:nvPr/>
        </p:nvSpPr>
        <p:spPr>
          <a:xfrm>
            <a:off x="5610225" y="2354263"/>
            <a:ext cx="857250" cy="542925"/>
          </a:xfrm>
          <a:custGeom>
            <a:avLst/>
            <a:gdLst>
              <a:gd name="connsiteX0" fmla="*/ 369094 w 857250"/>
              <a:gd name="connsiteY0" fmla="*/ 273844 h 542925"/>
              <a:gd name="connsiteX1" fmla="*/ 257175 w 857250"/>
              <a:gd name="connsiteY1" fmla="*/ 190500 h 542925"/>
              <a:gd name="connsiteX2" fmla="*/ 183356 w 857250"/>
              <a:gd name="connsiteY2" fmla="*/ 140494 h 542925"/>
              <a:gd name="connsiteX3" fmla="*/ 152400 w 857250"/>
              <a:gd name="connsiteY3" fmla="*/ 121444 h 542925"/>
              <a:gd name="connsiteX4" fmla="*/ 123825 w 857250"/>
              <a:gd name="connsiteY4" fmla="*/ 109538 h 542925"/>
              <a:gd name="connsiteX5" fmla="*/ 95250 w 857250"/>
              <a:gd name="connsiteY5" fmla="*/ 102394 h 542925"/>
              <a:gd name="connsiteX6" fmla="*/ 61913 w 857250"/>
              <a:gd name="connsiteY6" fmla="*/ 97632 h 542925"/>
              <a:gd name="connsiteX7" fmla="*/ 4763 w 857250"/>
              <a:gd name="connsiteY7" fmla="*/ 97632 h 542925"/>
              <a:gd name="connsiteX8" fmla="*/ 0 w 857250"/>
              <a:gd name="connsiteY8" fmla="*/ 0 h 542925"/>
              <a:gd name="connsiteX9" fmla="*/ 90488 w 857250"/>
              <a:gd name="connsiteY9" fmla="*/ 4763 h 542925"/>
              <a:gd name="connsiteX10" fmla="*/ 183356 w 857250"/>
              <a:gd name="connsiteY10" fmla="*/ 19050 h 542925"/>
              <a:gd name="connsiteX11" fmla="*/ 257175 w 857250"/>
              <a:gd name="connsiteY11" fmla="*/ 35719 h 542925"/>
              <a:gd name="connsiteX12" fmla="*/ 354806 w 857250"/>
              <a:gd name="connsiteY12" fmla="*/ 61913 h 542925"/>
              <a:gd name="connsiteX13" fmla="*/ 450056 w 857250"/>
              <a:gd name="connsiteY13" fmla="*/ 90488 h 542925"/>
              <a:gd name="connsiteX14" fmla="*/ 581025 w 857250"/>
              <a:gd name="connsiteY14" fmla="*/ 140494 h 542925"/>
              <a:gd name="connsiteX15" fmla="*/ 645319 w 857250"/>
              <a:gd name="connsiteY15" fmla="*/ 166688 h 542925"/>
              <a:gd name="connsiteX16" fmla="*/ 666750 w 857250"/>
              <a:gd name="connsiteY16" fmla="*/ 176213 h 542925"/>
              <a:gd name="connsiteX17" fmla="*/ 688181 w 857250"/>
              <a:gd name="connsiteY17" fmla="*/ 190500 h 542925"/>
              <a:gd name="connsiteX18" fmla="*/ 711994 w 857250"/>
              <a:gd name="connsiteY18" fmla="*/ 209550 h 542925"/>
              <a:gd name="connsiteX19" fmla="*/ 757238 w 857250"/>
              <a:gd name="connsiteY19" fmla="*/ 259557 h 542925"/>
              <a:gd name="connsiteX20" fmla="*/ 797719 w 857250"/>
              <a:gd name="connsiteY20" fmla="*/ 316707 h 542925"/>
              <a:gd name="connsiteX21" fmla="*/ 847725 w 857250"/>
              <a:gd name="connsiteY21" fmla="*/ 390525 h 542925"/>
              <a:gd name="connsiteX22" fmla="*/ 857250 w 857250"/>
              <a:gd name="connsiteY22" fmla="*/ 419100 h 542925"/>
              <a:gd name="connsiteX23" fmla="*/ 857250 w 857250"/>
              <a:gd name="connsiteY23" fmla="*/ 461963 h 542925"/>
              <a:gd name="connsiteX24" fmla="*/ 847725 w 857250"/>
              <a:gd name="connsiteY24" fmla="*/ 500063 h 542925"/>
              <a:gd name="connsiteX25" fmla="*/ 826294 w 857250"/>
              <a:gd name="connsiteY25" fmla="*/ 523875 h 542925"/>
              <a:gd name="connsiteX26" fmla="*/ 804863 w 857250"/>
              <a:gd name="connsiteY26" fmla="*/ 538163 h 542925"/>
              <a:gd name="connsiteX27" fmla="*/ 785813 w 857250"/>
              <a:gd name="connsiteY27" fmla="*/ 542925 h 542925"/>
              <a:gd name="connsiteX28" fmla="*/ 762000 w 857250"/>
              <a:gd name="connsiteY28" fmla="*/ 542925 h 542925"/>
              <a:gd name="connsiteX29" fmla="*/ 714375 w 857250"/>
              <a:gd name="connsiteY29" fmla="*/ 533400 h 542925"/>
              <a:gd name="connsiteX30" fmla="*/ 671513 w 857250"/>
              <a:gd name="connsiteY30" fmla="*/ 509588 h 542925"/>
              <a:gd name="connsiteX31" fmla="*/ 631031 w 857250"/>
              <a:gd name="connsiteY31" fmla="*/ 473869 h 542925"/>
              <a:gd name="connsiteX32" fmla="*/ 542925 w 857250"/>
              <a:gd name="connsiteY32" fmla="*/ 402432 h 542925"/>
              <a:gd name="connsiteX33" fmla="*/ 369094 w 857250"/>
              <a:gd name="connsiteY33" fmla="*/ 273844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57250" h="542925">
                <a:moveTo>
                  <a:pt x="369094" y="273844"/>
                </a:moveTo>
                <a:lnTo>
                  <a:pt x="257175" y="190500"/>
                </a:lnTo>
                <a:lnTo>
                  <a:pt x="183356" y="140494"/>
                </a:lnTo>
                <a:lnTo>
                  <a:pt x="152400" y="121444"/>
                </a:lnTo>
                <a:lnTo>
                  <a:pt x="123825" y="109538"/>
                </a:lnTo>
                <a:lnTo>
                  <a:pt x="95250" y="102394"/>
                </a:lnTo>
                <a:lnTo>
                  <a:pt x="61913" y="97632"/>
                </a:lnTo>
                <a:lnTo>
                  <a:pt x="4763" y="97632"/>
                </a:lnTo>
                <a:lnTo>
                  <a:pt x="0" y="0"/>
                </a:lnTo>
                <a:lnTo>
                  <a:pt x="90488" y="4763"/>
                </a:lnTo>
                <a:lnTo>
                  <a:pt x="183356" y="19050"/>
                </a:lnTo>
                <a:lnTo>
                  <a:pt x="257175" y="35719"/>
                </a:lnTo>
                <a:lnTo>
                  <a:pt x="354806" y="61913"/>
                </a:lnTo>
                <a:lnTo>
                  <a:pt x="450056" y="90488"/>
                </a:lnTo>
                <a:lnTo>
                  <a:pt x="581025" y="140494"/>
                </a:lnTo>
                <a:lnTo>
                  <a:pt x="645319" y="166688"/>
                </a:lnTo>
                <a:lnTo>
                  <a:pt x="666750" y="176213"/>
                </a:lnTo>
                <a:lnTo>
                  <a:pt x="688181" y="190500"/>
                </a:lnTo>
                <a:lnTo>
                  <a:pt x="711994" y="209550"/>
                </a:lnTo>
                <a:lnTo>
                  <a:pt x="757238" y="259557"/>
                </a:lnTo>
                <a:lnTo>
                  <a:pt x="797719" y="316707"/>
                </a:lnTo>
                <a:lnTo>
                  <a:pt x="847725" y="390525"/>
                </a:lnTo>
                <a:lnTo>
                  <a:pt x="857250" y="419100"/>
                </a:lnTo>
                <a:lnTo>
                  <a:pt x="857250" y="461963"/>
                </a:lnTo>
                <a:lnTo>
                  <a:pt x="847725" y="500063"/>
                </a:lnTo>
                <a:lnTo>
                  <a:pt x="826294" y="523875"/>
                </a:lnTo>
                <a:lnTo>
                  <a:pt x="804863" y="538163"/>
                </a:lnTo>
                <a:lnTo>
                  <a:pt x="785813" y="542925"/>
                </a:lnTo>
                <a:lnTo>
                  <a:pt x="762000" y="542925"/>
                </a:lnTo>
                <a:lnTo>
                  <a:pt x="714375" y="533400"/>
                </a:lnTo>
                <a:lnTo>
                  <a:pt x="671513" y="509588"/>
                </a:lnTo>
                <a:lnTo>
                  <a:pt x="631031" y="473869"/>
                </a:lnTo>
                <a:lnTo>
                  <a:pt x="542925" y="402432"/>
                </a:lnTo>
                <a:lnTo>
                  <a:pt x="369094" y="2738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56ABA88-E824-FC4A-95BB-B267E8D59EFC}"/>
              </a:ext>
            </a:extLst>
          </p:cNvPr>
          <p:cNvSpPr/>
          <p:nvPr/>
        </p:nvSpPr>
        <p:spPr>
          <a:xfrm rot="16200000">
            <a:off x="2647950" y="3609976"/>
            <a:ext cx="3781425" cy="431800"/>
          </a:xfrm>
          <a:custGeom>
            <a:avLst/>
            <a:gdLst>
              <a:gd name="connsiteX0" fmla="*/ 2308225 w 3781425"/>
              <a:gd name="connsiteY0" fmla="*/ 177800 h 431800"/>
              <a:gd name="connsiteX1" fmla="*/ 3543300 w 3781425"/>
              <a:gd name="connsiteY1" fmla="*/ 177800 h 431800"/>
              <a:gd name="connsiteX2" fmla="*/ 3590925 w 3781425"/>
              <a:gd name="connsiteY2" fmla="*/ 174625 h 431800"/>
              <a:gd name="connsiteX3" fmla="*/ 3619500 w 3781425"/>
              <a:gd name="connsiteY3" fmla="*/ 165100 h 431800"/>
              <a:gd name="connsiteX4" fmla="*/ 3651250 w 3781425"/>
              <a:gd name="connsiteY4" fmla="*/ 139700 h 431800"/>
              <a:gd name="connsiteX5" fmla="*/ 3689350 w 3781425"/>
              <a:gd name="connsiteY5" fmla="*/ 88900 h 431800"/>
              <a:gd name="connsiteX6" fmla="*/ 3746500 w 3781425"/>
              <a:gd name="connsiteY6" fmla="*/ 0 h 431800"/>
              <a:gd name="connsiteX7" fmla="*/ 3781425 w 3781425"/>
              <a:gd name="connsiteY7" fmla="*/ 142875 h 431800"/>
              <a:gd name="connsiteX8" fmla="*/ 3692525 w 3781425"/>
              <a:gd name="connsiteY8" fmla="*/ 266700 h 431800"/>
              <a:gd name="connsiteX9" fmla="*/ 3635375 w 3781425"/>
              <a:gd name="connsiteY9" fmla="*/ 346075 h 431800"/>
              <a:gd name="connsiteX10" fmla="*/ 3600450 w 3781425"/>
              <a:gd name="connsiteY10" fmla="*/ 396875 h 431800"/>
              <a:gd name="connsiteX11" fmla="*/ 3587750 w 3781425"/>
              <a:gd name="connsiteY11" fmla="*/ 419100 h 431800"/>
              <a:gd name="connsiteX12" fmla="*/ 3571875 w 3781425"/>
              <a:gd name="connsiteY12" fmla="*/ 428625 h 431800"/>
              <a:gd name="connsiteX13" fmla="*/ 3546475 w 3781425"/>
              <a:gd name="connsiteY13" fmla="*/ 431800 h 431800"/>
              <a:gd name="connsiteX14" fmla="*/ 3517900 w 3781425"/>
              <a:gd name="connsiteY14" fmla="*/ 428625 h 431800"/>
              <a:gd name="connsiteX15" fmla="*/ 3476625 w 3781425"/>
              <a:gd name="connsiteY15" fmla="*/ 412750 h 431800"/>
              <a:gd name="connsiteX16" fmla="*/ 3448050 w 3781425"/>
              <a:gd name="connsiteY16" fmla="*/ 400050 h 431800"/>
              <a:gd name="connsiteX17" fmla="*/ 3298825 w 3781425"/>
              <a:gd name="connsiteY17" fmla="*/ 400050 h 431800"/>
              <a:gd name="connsiteX18" fmla="*/ 2797175 w 3781425"/>
              <a:gd name="connsiteY18" fmla="*/ 387350 h 431800"/>
              <a:gd name="connsiteX19" fmla="*/ 2263775 w 3781425"/>
              <a:gd name="connsiteY19" fmla="*/ 381000 h 431800"/>
              <a:gd name="connsiteX20" fmla="*/ 1965325 w 3781425"/>
              <a:gd name="connsiteY20" fmla="*/ 377825 h 431800"/>
              <a:gd name="connsiteX21" fmla="*/ 1600200 w 3781425"/>
              <a:gd name="connsiteY21" fmla="*/ 377825 h 431800"/>
              <a:gd name="connsiteX22" fmla="*/ 1165225 w 3781425"/>
              <a:gd name="connsiteY22" fmla="*/ 377825 h 431800"/>
              <a:gd name="connsiteX23" fmla="*/ 803275 w 3781425"/>
              <a:gd name="connsiteY23" fmla="*/ 377825 h 431800"/>
              <a:gd name="connsiteX24" fmla="*/ 495300 w 3781425"/>
              <a:gd name="connsiteY24" fmla="*/ 377825 h 431800"/>
              <a:gd name="connsiteX25" fmla="*/ 317500 w 3781425"/>
              <a:gd name="connsiteY25" fmla="*/ 377825 h 431800"/>
              <a:gd name="connsiteX26" fmla="*/ 228600 w 3781425"/>
              <a:gd name="connsiteY26" fmla="*/ 374650 h 431800"/>
              <a:gd name="connsiteX27" fmla="*/ 152400 w 3781425"/>
              <a:gd name="connsiteY27" fmla="*/ 365125 h 431800"/>
              <a:gd name="connsiteX28" fmla="*/ 79375 w 3781425"/>
              <a:gd name="connsiteY28" fmla="*/ 346075 h 431800"/>
              <a:gd name="connsiteX29" fmla="*/ 38100 w 3781425"/>
              <a:gd name="connsiteY29" fmla="*/ 327025 h 431800"/>
              <a:gd name="connsiteX30" fmla="*/ 19050 w 3781425"/>
              <a:gd name="connsiteY30" fmla="*/ 314325 h 431800"/>
              <a:gd name="connsiteX31" fmla="*/ 6350 w 3781425"/>
              <a:gd name="connsiteY31" fmla="*/ 298450 h 431800"/>
              <a:gd name="connsiteX32" fmla="*/ 0 w 3781425"/>
              <a:gd name="connsiteY32" fmla="*/ 285750 h 431800"/>
              <a:gd name="connsiteX33" fmla="*/ 0 w 3781425"/>
              <a:gd name="connsiteY33" fmla="*/ 269875 h 431800"/>
              <a:gd name="connsiteX34" fmla="*/ 6350 w 3781425"/>
              <a:gd name="connsiteY34" fmla="*/ 247650 h 431800"/>
              <a:gd name="connsiteX35" fmla="*/ 28575 w 3781425"/>
              <a:gd name="connsiteY35" fmla="*/ 219075 h 431800"/>
              <a:gd name="connsiteX36" fmla="*/ 73025 w 3781425"/>
              <a:gd name="connsiteY36" fmla="*/ 184150 h 431800"/>
              <a:gd name="connsiteX37" fmla="*/ 127000 w 3781425"/>
              <a:gd name="connsiteY37" fmla="*/ 152400 h 431800"/>
              <a:gd name="connsiteX38" fmla="*/ 200025 w 3781425"/>
              <a:gd name="connsiteY38" fmla="*/ 123825 h 431800"/>
              <a:gd name="connsiteX39" fmla="*/ 279400 w 3781425"/>
              <a:gd name="connsiteY39" fmla="*/ 104775 h 431800"/>
              <a:gd name="connsiteX40" fmla="*/ 371475 w 3781425"/>
              <a:gd name="connsiteY40" fmla="*/ 92075 h 431800"/>
              <a:gd name="connsiteX41" fmla="*/ 419100 w 3781425"/>
              <a:gd name="connsiteY41" fmla="*/ 92075 h 431800"/>
              <a:gd name="connsiteX42" fmla="*/ 587375 w 3781425"/>
              <a:gd name="connsiteY42" fmla="*/ 104775 h 431800"/>
              <a:gd name="connsiteX43" fmla="*/ 1000125 w 3781425"/>
              <a:gd name="connsiteY43" fmla="*/ 136525 h 431800"/>
              <a:gd name="connsiteX44" fmla="*/ 1393825 w 3781425"/>
              <a:gd name="connsiteY44" fmla="*/ 155575 h 431800"/>
              <a:gd name="connsiteX45" fmla="*/ 1689100 w 3781425"/>
              <a:gd name="connsiteY45" fmla="*/ 168275 h 431800"/>
              <a:gd name="connsiteX46" fmla="*/ 2308225 w 3781425"/>
              <a:gd name="connsiteY46" fmla="*/ 177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81425" h="431800">
                <a:moveTo>
                  <a:pt x="2308225" y="177800"/>
                </a:moveTo>
                <a:lnTo>
                  <a:pt x="3543300" y="177800"/>
                </a:lnTo>
                <a:lnTo>
                  <a:pt x="3590925" y="174625"/>
                </a:lnTo>
                <a:lnTo>
                  <a:pt x="3619500" y="165100"/>
                </a:lnTo>
                <a:lnTo>
                  <a:pt x="3651250" y="139700"/>
                </a:lnTo>
                <a:lnTo>
                  <a:pt x="3689350" y="88900"/>
                </a:lnTo>
                <a:lnTo>
                  <a:pt x="3746500" y="0"/>
                </a:lnTo>
                <a:lnTo>
                  <a:pt x="3781425" y="142875"/>
                </a:lnTo>
                <a:lnTo>
                  <a:pt x="3692525" y="266700"/>
                </a:lnTo>
                <a:lnTo>
                  <a:pt x="3635375" y="346075"/>
                </a:lnTo>
                <a:lnTo>
                  <a:pt x="3600450" y="396875"/>
                </a:lnTo>
                <a:lnTo>
                  <a:pt x="3587750" y="419100"/>
                </a:lnTo>
                <a:lnTo>
                  <a:pt x="3571875" y="428625"/>
                </a:lnTo>
                <a:lnTo>
                  <a:pt x="3546475" y="431800"/>
                </a:lnTo>
                <a:lnTo>
                  <a:pt x="3517900" y="428625"/>
                </a:lnTo>
                <a:lnTo>
                  <a:pt x="3476625" y="412750"/>
                </a:lnTo>
                <a:lnTo>
                  <a:pt x="3448050" y="400050"/>
                </a:lnTo>
                <a:lnTo>
                  <a:pt x="3298825" y="400050"/>
                </a:lnTo>
                <a:lnTo>
                  <a:pt x="2797175" y="387350"/>
                </a:lnTo>
                <a:lnTo>
                  <a:pt x="2263775" y="381000"/>
                </a:lnTo>
                <a:lnTo>
                  <a:pt x="1965325" y="377825"/>
                </a:lnTo>
                <a:lnTo>
                  <a:pt x="1600200" y="377825"/>
                </a:lnTo>
                <a:lnTo>
                  <a:pt x="1165225" y="377825"/>
                </a:lnTo>
                <a:lnTo>
                  <a:pt x="803275" y="377825"/>
                </a:lnTo>
                <a:lnTo>
                  <a:pt x="495300" y="377825"/>
                </a:lnTo>
                <a:lnTo>
                  <a:pt x="317500" y="377825"/>
                </a:lnTo>
                <a:lnTo>
                  <a:pt x="228600" y="374650"/>
                </a:lnTo>
                <a:lnTo>
                  <a:pt x="152400" y="365125"/>
                </a:lnTo>
                <a:lnTo>
                  <a:pt x="79375" y="346075"/>
                </a:lnTo>
                <a:lnTo>
                  <a:pt x="38100" y="327025"/>
                </a:lnTo>
                <a:lnTo>
                  <a:pt x="19050" y="314325"/>
                </a:lnTo>
                <a:lnTo>
                  <a:pt x="6350" y="298450"/>
                </a:lnTo>
                <a:lnTo>
                  <a:pt x="0" y="285750"/>
                </a:lnTo>
                <a:lnTo>
                  <a:pt x="0" y="269875"/>
                </a:lnTo>
                <a:lnTo>
                  <a:pt x="6350" y="247650"/>
                </a:lnTo>
                <a:lnTo>
                  <a:pt x="28575" y="219075"/>
                </a:lnTo>
                <a:lnTo>
                  <a:pt x="73025" y="184150"/>
                </a:lnTo>
                <a:lnTo>
                  <a:pt x="127000" y="152400"/>
                </a:lnTo>
                <a:lnTo>
                  <a:pt x="200025" y="123825"/>
                </a:lnTo>
                <a:lnTo>
                  <a:pt x="279400" y="104775"/>
                </a:lnTo>
                <a:lnTo>
                  <a:pt x="371475" y="92075"/>
                </a:lnTo>
                <a:lnTo>
                  <a:pt x="419100" y="92075"/>
                </a:lnTo>
                <a:lnTo>
                  <a:pt x="587375" y="104775"/>
                </a:lnTo>
                <a:lnTo>
                  <a:pt x="1000125" y="136525"/>
                </a:lnTo>
                <a:lnTo>
                  <a:pt x="1393825" y="155575"/>
                </a:lnTo>
                <a:lnTo>
                  <a:pt x="1689100" y="168275"/>
                </a:lnTo>
                <a:lnTo>
                  <a:pt x="2308225" y="177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948D244-CCD9-9643-9016-2725FB996C79}"/>
              </a:ext>
            </a:extLst>
          </p:cNvPr>
          <p:cNvSpPr/>
          <p:nvPr/>
        </p:nvSpPr>
        <p:spPr>
          <a:xfrm>
            <a:off x="2700338" y="2411413"/>
            <a:ext cx="1150937" cy="1206500"/>
          </a:xfrm>
          <a:custGeom>
            <a:avLst/>
            <a:gdLst>
              <a:gd name="connsiteX0" fmla="*/ 490537 w 1150143"/>
              <a:gd name="connsiteY0" fmla="*/ 671513 h 1204913"/>
              <a:gd name="connsiteX1" fmla="*/ 678656 w 1150143"/>
              <a:gd name="connsiteY1" fmla="*/ 447675 h 1204913"/>
              <a:gd name="connsiteX2" fmla="*/ 781050 w 1150143"/>
              <a:gd name="connsiteY2" fmla="*/ 309563 h 1204913"/>
              <a:gd name="connsiteX3" fmla="*/ 814387 w 1150143"/>
              <a:gd name="connsiteY3" fmla="*/ 252413 h 1204913"/>
              <a:gd name="connsiteX4" fmla="*/ 816768 w 1150143"/>
              <a:gd name="connsiteY4" fmla="*/ 240507 h 1204913"/>
              <a:gd name="connsiteX5" fmla="*/ 804862 w 1150143"/>
              <a:gd name="connsiteY5" fmla="*/ 209550 h 1204913"/>
              <a:gd name="connsiteX6" fmla="*/ 754856 w 1150143"/>
              <a:gd name="connsiteY6" fmla="*/ 138113 h 1204913"/>
              <a:gd name="connsiteX7" fmla="*/ 714375 w 1150143"/>
              <a:gd name="connsiteY7" fmla="*/ 92869 h 1204913"/>
              <a:gd name="connsiteX8" fmla="*/ 688181 w 1150143"/>
              <a:gd name="connsiteY8" fmla="*/ 61913 h 1204913"/>
              <a:gd name="connsiteX9" fmla="*/ 673893 w 1150143"/>
              <a:gd name="connsiteY9" fmla="*/ 40482 h 1204913"/>
              <a:gd name="connsiteX10" fmla="*/ 669131 w 1150143"/>
              <a:gd name="connsiteY10" fmla="*/ 19050 h 1204913"/>
              <a:gd name="connsiteX11" fmla="*/ 671512 w 1150143"/>
              <a:gd name="connsiteY11" fmla="*/ 4763 h 1204913"/>
              <a:gd name="connsiteX12" fmla="*/ 690562 w 1150143"/>
              <a:gd name="connsiteY12" fmla="*/ 0 h 1204913"/>
              <a:gd name="connsiteX13" fmla="*/ 740568 w 1150143"/>
              <a:gd name="connsiteY13" fmla="*/ 16669 h 1204913"/>
              <a:gd name="connsiteX14" fmla="*/ 831056 w 1150143"/>
              <a:gd name="connsiteY14" fmla="*/ 50007 h 1204913"/>
              <a:gd name="connsiteX15" fmla="*/ 904875 w 1150143"/>
              <a:gd name="connsiteY15" fmla="*/ 88107 h 1204913"/>
              <a:gd name="connsiteX16" fmla="*/ 962025 w 1150143"/>
              <a:gd name="connsiteY16" fmla="*/ 123825 h 1204913"/>
              <a:gd name="connsiteX17" fmla="*/ 1009650 w 1150143"/>
              <a:gd name="connsiteY17" fmla="*/ 157163 h 1204913"/>
              <a:gd name="connsiteX18" fmla="*/ 1064418 w 1150143"/>
              <a:gd name="connsiteY18" fmla="*/ 197644 h 1204913"/>
              <a:gd name="connsiteX19" fmla="*/ 1116806 w 1150143"/>
              <a:gd name="connsiteY19" fmla="*/ 245269 h 1204913"/>
              <a:gd name="connsiteX20" fmla="*/ 1135856 w 1150143"/>
              <a:gd name="connsiteY20" fmla="*/ 264319 h 1204913"/>
              <a:gd name="connsiteX21" fmla="*/ 1145381 w 1150143"/>
              <a:gd name="connsiteY21" fmla="*/ 283369 h 1204913"/>
              <a:gd name="connsiteX22" fmla="*/ 1150143 w 1150143"/>
              <a:gd name="connsiteY22" fmla="*/ 302419 h 1204913"/>
              <a:gd name="connsiteX23" fmla="*/ 1150143 w 1150143"/>
              <a:gd name="connsiteY23" fmla="*/ 326232 h 1204913"/>
              <a:gd name="connsiteX24" fmla="*/ 1143000 w 1150143"/>
              <a:gd name="connsiteY24" fmla="*/ 352425 h 1204913"/>
              <a:gd name="connsiteX25" fmla="*/ 1126331 w 1150143"/>
              <a:gd name="connsiteY25" fmla="*/ 371475 h 1204913"/>
              <a:gd name="connsiteX26" fmla="*/ 1107281 w 1150143"/>
              <a:gd name="connsiteY26" fmla="*/ 378619 h 1204913"/>
              <a:gd name="connsiteX27" fmla="*/ 1062037 w 1150143"/>
              <a:gd name="connsiteY27" fmla="*/ 409575 h 1204913"/>
              <a:gd name="connsiteX28" fmla="*/ 947737 w 1150143"/>
              <a:gd name="connsiteY28" fmla="*/ 500063 h 1204913"/>
              <a:gd name="connsiteX29" fmla="*/ 797718 w 1150143"/>
              <a:gd name="connsiteY29" fmla="*/ 635794 h 1204913"/>
              <a:gd name="connsiteX30" fmla="*/ 669131 w 1150143"/>
              <a:gd name="connsiteY30" fmla="*/ 759619 h 1204913"/>
              <a:gd name="connsiteX31" fmla="*/ 538162 w 1150143"/>
              <a:gd name="connsiteY31" fmla="*/ 871538 h 1204913"/>
              <a:gd name="connsiteX32" fmla="*/ 371475 w 1150143"/>
              <a:gd name="connsiteY32" fmla="*/ 992982 h 1204913"/>
              <a:gd name="connsiteX33" fmla="*/ 242887 w 1150143"/>
              <a:gd name="connsiteY33" fmla="*/ 1083469 h 1204913"/>
              <a:gd name="connsiteX34" fmla="*/ 64293 w 1150143"/>
              <a:gd name="connsiteY34" fmla="*/ 1193007 h 1204913"/>
              <a:gd name="connsiteX35" fmla="*/ 33337 w 1150143"/>
              <a:gd name="connsiteY35" fmla="*/ 1204913 h 1204913"/>
              <a:gd name="connsiteX36" fmla="*/ 14287 w 1150143"/>
              <a:gd name="connsiteY36" fmla="*/ 1204913 h 1204913"/>
              <a:gd name="connsiteX37" fmla="*/ 2381 w 1150143"/>
              <a:gd name="connsiteY37" fmla="*/ 1197769 h 1204913"/>
              <a:gd name="connsiteX38" fmla="*/ 0 w 1150143"/>
              <a:gd name="connsiteY38" fmla="*/ 1185863 h 1204913"/>
              <a:gd name="connsiteX39" fmla="*/ 4762 w 1150143"/>
              <a:gd name="connsiteY39" fmla="*/ 1164432 h 1204913"/>
              <a:gd name="connsiteX40" fmla="*/ 14287 w 1150143"/>
              <a:gd name="connsiteY40" fmla="*/ 1147763 h 1204913"/>
              <a:gd name="connsiteX41" fmla="*/ 90487 w 1150143"/>
              <a:gd name="connsiteY41" fmla="*/ 1083469 h 1204913"/>
              <a:gd name="connsiteX42" fmla="*/ 235743 w 1150143"/>
              <a:gd name="connsiteY42" fmla="*/ 947738 h 1204913"/>
              <a:gd name="connsiteX43" fmla="*/ 416718 w 1150143"/>
              <a:gd name="connsiteY43" fmla="*/ 754857 h 1204913"/>
              <a:gd name="connsiteX44" fmla="*/ 490537 w 1150143"/>
              <a:gd name="connsiteY44" fmla="*/ 67151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50143" h="1204913">
                <a:moveTo>
                  <a:pt x="490537" y="671513"/>
                </a:moveTo>
                <a:lnTo>
                  <a:pt x="678656" y="447675"/>
                </a:lnTo>
                <a:lnTo>
                  <a:pt x="781050" y="309563"/>
                </a:lnTo>
                <a:lnTo>
                  <a:pt x="814387" y="252413"/>
                </a:lnTo>
                <a:lnTo>
                  <a:pt x="816768" y="240507"/>
                </a:lnTo>
                <a:lnTo>
                  <a:pt x="804862" y="209550"/>
                </a:lnTo>
                <a:lnTo>
                  <a:pt x="754856" y="138113"/>
                </a:lnTo>
                <a:lnTo>
                  <a:pt x="714375" y="92869"/>
                </a:lnTo>
                <a:lnTo>
                  <a:pt x="688181" y="61913"/>
                </a:lnTo>
                <a:lnTo>
                  <a:pt x="673893" y="40482"/>
                </a:lnTo>
                <a:lnTo>
                  <a:pt x="669131" y="19050"/>
                </a:lnTo>
                <a:lnTo>
                  <a:pt x="671512" y="4763"/>
                </a:lnTo>
                <a:lnTo>
                  <a:pt x="690562" y="0"/>
                </a:lnTo>
                <a:lnTo>
                  <a:pt x="740568" y="16669"/>
                </a:lnTo>
                <a:lnTo>
                  <a:pt x="831056" y="50007"/>
                </a:lnTo>
                <a:lnTo>
                  <a:pt x="904875" y="88107"/>
                </a:lnTo>
                <a:lnTo>
                  <a:pt x="962025" y="123825"/>
                </a:lnTo>
                <a:lnTo>
                  <a:pt x="1009650" y="157163"/>
                </a:lnTo>
                <a:lnTo>
                  <a:pt x="1064418" y="197644"/>
                </a:lnTo>
                <a:lnTo>
                  <a:pt x="1116806" y="245269"/>
                </a:lnTo>
                <a:lnTo>
                  <a:pt x="1135856" y="264319"/>
                </a:lnTo>
                <a:lnTo>
                  <a:pt x="1145381" y="283369"/>
                </a:lnTo>
                <a:lnTo>
                  <a:pt x="1150143" y="302419"/>
                </a:lnTo>
                <a:lnTo>
                  <a:pt x="1150143" y="326232"/>
                </a:lnTo>
                <a:lnTo>
                  <a:pt x="1143000" y="352425"/>
                </a:lnTo>
                <a:lnTo>
                  <a:pt x="1126331" y="371475"/>
                </a:lnTo>
                <a:lnTo>
                  <a:pt x="1107281" y="378619"/>
                </a:lnTo>
                <a:lnTo>
                  <a:pt x="1062037" y="409575"/>
                </a:lnTo>
                <a:lnTo>
                  <a:pt x="947737" y="500063"/>
                </a:lnTo>
                <a:lnTo>
                  <a:pt x="797718" y="635794"/>
                </a:lnTo>
                <a:lnTo>
                  <a:pt x="669131" y="759619"/>
                </a:lnTo>
                <a:lnTo>
                  <a:pt x="538162" y="871538"/>
                </a:lnTo>
                <a:lnTo>
                  <a:pt x="371475" y="992982"/>
                </a:lnTo>
                <a:lnTo>
                  <a:pt x="242887" y="1083469"/>
                </a:lnTo>
                <a:lnTo>
                  <a:pt x="64293" y="1193007"/>
                </a:lnTo>
                <a:lnTo>
                  <a:pt x="33337" y="1204913"/>
                </a:lnTo>
                <a:lnTo>
                  <a:pt x="14287" y="1204913"/>
                </a:lnTo>
                <a:lnTo>
                  <a:pt x="2381" y="1197769"/>
                </a:lnTo>
                <a:lnTo>
                  <a:pt x="0" y="1185863"/>
                </a:lnTo>
                <a:lnTo>
                  <a:pt x="4762" y="1164432"/>
                </a:lnTo>
                <a:lnTo>
                  <a:pt x="14287" y="1147763"/>
                </a:lnTo>
                <a:lnTo>
                  <a:pt x="90487" y="1083469"/>
                </a:lnTo>
                <a:lnTo>
                  <a:pt x="235743" y="947738"/>
                </a:lnTo>
                <a:lnTo>
                  <a:pt x="416718" y="754857"/>
                </a:lnTo>
                <a:lnTo>
                  <a:pt x="490537" y="6715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4C06E78-D66B-4A46-900F-7A3ABE532477}"/>
              </a:ext>
            </a:extLst>
          </p:cNvPr>
          <p:cNvSpPr/>
          <p:nvPr/>
        </p:nvSpPr>
        <p:spPr>
          <a:xfrm rot="16200000">
            <a:off x="2115344" y="3842544"/>
            <a:ext cx="2532063" cy="962025"/>
          </a:xfrm>
          <a:custGeom>
            <a:avLst/>
            <a:gdLst>
              <a:gd name="connsiteX0" fmla="*/ 1092994 w 2531269"/>
              <a:gd name="connsiteY0" fmla="*/ 752475 h 962025"/>
              <a:gd name="connsiteX1" fmla="*/ 1271587 w 2531269"/>
              <a:gd name="connsiteY1" fmla="*/ 795337 h 962025"/>
              <a:gd name="connsiteX2" fmla="*/ 1443037 w 2531269"/>
              <a:gd name="connsiteY2" fmla="*/ 831056 h 962025"/>
              <a:gd name="connsiteX3" fmla="*/ 1607344 w 2531269"/>
              <a:gd name="connsiteY3" fmla="*/ 859631 h 962025"/>
              <a:gd name="connsiteX4" fmla="*/ 1635919 w 2531269"/>
              <a:gd name="connsiteY4" fmla="*/ 862012 h 962025"/>
              <a:gd name="connsiteX5" fmla="*/ 1866900 w 2531269"/>
              <a:gd name="connsiteY5" fmla="*/ 892969 h 962025"/>
              <a:gd name="connsiteX6" fmla="*/ 2097881 w 2531269"/>
              <a:gd name="connsiteY6" fmla="*/ 923925 h 962025"/>
              <a:gd name="connsiteX7" fmla="*/ 2190750 w 2531269"/>
              <a:gd name="connsiteY7" fmla="*/ 938212 h 962025"/>
              <a:gd name="connsiteX8" fmla="*/ 2243137 w 2531269"/>
              <a:gd name="connsiteY8" fmla="*/ 950119 h 962025"/>
              <a:gd name="connsiteX9" fmla="*/ 2259806 w 2531269"/>
              <a:gd name="connsiteY9" fmla="*/ 957262 h 962025"/>
              <a:gd name="connsiteX10" fmla="*/ 2286000 w 2531269"/>
              <a:gd name="connsiteY10" fmla="*/ 962025 h 962025"/>
              <a:gd name="connsiteX11" fmla="*/ 2297906 w 2531269"/>
              <a:gd name="connsiteY11" fmla="*/ 962025 h 962025"/>
              <a:gd name="connsiteX12" fmla="*/ 2319337 w 2531269"/>
              <a:gd name="connsiteY12" fmla="*/ 952500 h 962025"/>
              <a:gd name="connsiteX13" fmla="*/ 2347912 w 2531269"/>
              <a:gd name="connsiteY13" fmla="*/ 923925 h 962025"/>
              <a:gd name="connsiteX14" fmla="*/ 2366962 w 2531269"/>
              <a:gd name="connsiteY14" fmla="*/ 890587 h 962025"/>
              <a:gd name="connsiteX15" fmla="*/ 2412206 w 2531269"/>
              <a:gd name="connsiteY15" fmla="*/ 802481 h 962025"/>
              <a:gd name="connsiteX16" fmla="*/ 2483644 w 2531269"/>
              <a:gd name="connsiteY16" fmla="*/ 650081 h 962025"/>
              <a:gd name="connsiteX17" fmla="*/ 2531269 w 2531269"/>
              <a:gd name="connsiteY17" fmla="*/ 538162 h 962025"/>
              <a:gd name="connsiteX18" fmla="*/ 2466975 w 2531269"/>
              <a:gd name="connsiteY18" fmla="*/ 481012 h 962025"/>
              <a:gd name="connsiteX19" fmla="*/ 2424112 w 2531269"/>
              <a:gd name="connsiteY19" fmla="*/ 535781 h 962025"/>
              <a:gd name="connsiteX20" fmla="*/ 2388394 w 2531269"/>
              <a:gd name="connsiteY20" fmla="*/ 573881 h 962025"/>
              <a:gd name="connsiteX21" fmla="*/ 2352675 w 2531269"/>
              <a:gd name="connsiteY21" fmla="*/ 602456 h 962025"/>
              <a:gd name="connsiteX22" fmla="*/ 2305050 w 2531269"/>
              <a:gd name="connsiteY22" fmla="*/ 633412 h 962025"/>
              <a:gd name="connsiteX23" fmla="*/ 2274094 w 2531269"/>
              <a:gd name="connsiteY23" fmla="*/ 645319 h 962025"/>
              <a:gd name="connsiteX24" fmla="*/ 2228850 w 2531269"/>
              <a:gd name="connsiteY24" fmla="*/ 652462 h 962025"/>
              <a:gd name="connsiteX25" fmla="*/ 2140744 w 2531269"/>
              <a:gd name="connsiteY25" fmla="*/ 659606 h 962025"/>
              <a:gd name="connsiteX26" fmla="*/ 1995487 w 2531269"/>
              <a:gd name="connsiteY26" fmla="*/ 661987 h 962025"/>
              <a:gd name="connsiteX27" fmla="*/ 1721644 w 2531269"/>
              <a:gd name="connsiteY27" fmla="*/ 659606 h 962025"/>
              <a:gd name="connsiteX28" fmla="*/ 1519237 w 2531269"/>
              <a:gd name="connsiteY28" fmla="*/ 638175 h 962025"/>
              <a:gd name="connsiteX29" fmla="*/ 1395412 w 2531269"/>
              <a:gd name="connsiteY29" fmla="*/ 628650 h 962025"/>
              <a:gd name="connsiteX30" fmla="*/ 1281112 w 2531269"/>
              <a:gd name="connsiteY30" fmla="*/ 614362 h 962025"/>
              <a:gd name="connsiteX31" fmla="*/ 1157287 w 2531269"/>
              <a:gd name="connsiteY31" fmla="*/ 590550 h 962025"/>
              <a:gd name="connsiteX32" fmla="*/ 1052512 w 2531269"/>
              <a:gd name="connsiteY32" fmla="*/ 564356 h 962025"/>
              <a:gd name="connsiteX33" fmla="*/ 933450 w 2531269"/>
              <a:gd name="connsiteY33" fmla="*/ 528637 h 962025"/>
              <a:gd name="connsiteX34" fmla="*/ 831056 w 2531269"/>
              <a:gd name="connsiteY34" fmla="*/ 492919 h 962025"/>
              <a:gd name="connsiteX35" fmla="*/ 723900 w 2531269"/>
              <a:gd name="connsiteY35" fmla="*/ 454819 h 962025"/>
              <a:gd name="connsiteX36" fmla="*/ 614362 w 2531269"/>
              <a:gd name="connsiteY36" fmla="*/ 404812 h 962025"/>
              <a:gd name="connsiteX37" fmla="*/ 535781 w 2531269"/>
              <a:gd name="connsiteY37" fmla="*/ 361950 h 962025"/>
              <a:gd name="connsiteX38" fmla="*/ 433387 w 2531269"/>
              <a:gd name="connsiteY38" fmla="*/ 297656 h 962025"/>
              <a:gd name="connsiteX39" fmla="*/ 345281 w 2531269"/>
              <a:gd name="connsiteY39" fmla="*/ 240506 h 962025"/>
              <a:gd name="connsiteX40" fmla="*/ 238125 w 2531269"/>
              <a:gd name="connsiteY40" fmla="*/ 161925 h 962025"/>
              <a:gd name="connsiteX41" fmla="*/ 138112 w 2531269"/>
              <a:gd name="connsiteY41" fmla="*/ 83344 h 962025"/>
              <a:gd name="connsiteX42" fmla="*/ 61912 w 2531269"/>
              <a:gd name="connsiteY42" fmla="*/ 16669 h 962025"/>
              <a:gd name="connsiteX43" fmla="*/ 50006 w 2531269"/>
              <a:gd name="connsiteY43" fmla="*/ 9525 h 962025"/>
              <a:gd name="connsiteX44" fmla="*/ 21431 w 2531269"/>
              <a:gd name="connsiteY44" fmla="*/ 0 h 962025"/>
              <a:gd name="connsiteX45" fmla="*/ 7144 w 2531269"/>
              <a:gd name="connsiteY45" fmla="*/ 0 h 962025"/>
              <a:gd name="connsiteX46" fmla="*/ 0 w 2531269"/>
              <a:gd name="connsiteY46" fmla="*/ 4762 h 962025"/>
              <a:gd name="connsiteX47" fmla="*/ 0 w 2531269"/>
              <a:gd name="connsiteY47" fmla="*/ 19050 h 962025"/>
              <a:gd name="connsiteX48" fmla="*/ 14287 w 2531269"/>
              <a:gd name="connsiteY48" fmla="*/ 57150 h 962025"/>
              <a:gd name="connsiteX49" fmla="*/ 42862 w 2531269"/>
              <a:gd name="connsiteY49" fmla="*/ 90487 h 962025"/>
              <a:gd name="connsiteX50" fmla="*/ 104775 w 2531269"/>
              <a:gd name="connsiteY50" fmla="*/ 157162 h 962025"/>
              <a:gd name="connsiteX51" fmla="*/ 178594 w 2531269"/>
              <a:gd name="connsiteY51" fmla="*/ 233362 h 962025"/>
              <a:gd name="connsiteX52" fmla="*/ 264319 w 2531269"/>
              <a:gd name="connsiteY52" fmla="*/ 311944 h 962025"/>
              <a:gd name="connsiteX53" fmla="*/ 381000 w 2531269"/>
              <a:gd name="connsiteY53" fmla="*/ 409575 h 962025"/>
              <a:gd name="connsiteX54" fmla="*/ 483394 w 2531269"/>
              <a:gd name="connsiteY54" fmla="*/ 485775 h 962025"/>
              <a:gd name="connsiteX55" fmla="*/ 595312 w 2531269"/>
              <a:gd name="connsiteY55" fmla="*/ 559594 h 962025"/>
              <a:gd name="connsiteX56" fmla="*/ 704850 w 2531269"/>
              <a:gd name="connsiteY56" fmla="*/ 616744 h 962025"/>
              <a:gd name="connsiteX57" fmla="*/ 797719 w 2531269"/>
              <a:gd name="connsiteY57" fmla="*/ 657225 h 962025"/>
              <a:gd name="connsiteX58" fmla="*/ 947737 w 2531269"/>
              <a:gd name="connsiteY58" fmla="*/ 711994 h 962025"/>
              <a:gd name="connsiteX59" fmla="*/ 1092994 w 2531269"/>
              <a:gd name="connsiteY59" fmla="*/ 752475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31269" h="962025">
                <a:moveTo>
                  <a:pt x="1092994" y="752475"/>
                </a:moveTo>
                <a:lnTo>
                  <a:pt x="1271587" y="795337"/>
                </a:lnTo>
                <a:lnTo>
                  <a:pt x="1443037" y="831056"/>
                </a:lnTo>
                <a:lnTo>
                  <a:pt x="1607344" y="859631"/>
                </a:lnTo>
                <a:lnTo>
                  <a:pt x="1635919" y="862012"/>
                </a:lnTo>
                <a:lnTo>
                  <a:pt x="1866900" y="892969"/>
                </a:lnTo>
                <a:lnTo>
                  <a:pt x="2097881" y="923925"/>
                </a:lnTo>
                <a:lnTo>
                  <a:pt x="2190750" y="938212"/>
                </a:lnTo>
                <a:lnTo>
                  <a:pt x="2243137" y="950119"/>
                </a:lnTo>
                <a:lnTo>
                  <a:pt x="2259806" y="957262"/>
                </a:lnTo>
                <a:lnTo>
                  <a:pt x="2286000" y="962025"/>
                </a:lnTo>
                <a:lnTo>
                  <a:pt x="2297906" y="962025"/>
                </a:lnTo>
                <a:lnTo>
                  <a:pt x="2319337" y="952500"/>
                </a:lnTo>
                <a:lnTo>
                  <a:pt x="2347912" y="923925"/>
                </a:lnTo>
                <a:lnTo>
                  <a:pt x="2366962" y="890587"/>
                </a:lnTo>
                <a:lnTo>
                  <a:pt x="2412206" y="802481"/>
                </a:lnTo>
                <a:lnTo>
                  <a:pt x="2483644" y="650081"/>
                </a:lnTo>
                <a:lnTo>
                  <a:pt x="2531269" y="538162"/>
                </a:lnTo>
                <a:lnTo>
                  <a:pt x="2466975" y="481012"/>
                </a:lnTo>
                <a:lnTo>
                  <a:pt x="2424112" y="535781"/>
                </a:lnTo>
                <a:lnTo>
                  <a:pt x="2388394" y="573881"/>
                </a:lnTo>
                <a:lnTo>
                  <a:pt x="2352675" y="602456"/>
                </a:lnTo>
                <a:lnTo>
                  <a:pt x="2305050" y="633412"/>
                </a:lnTo>
                <a:lnTo>
                  <a:pt x="2274094" y="645319"/>
                </a:lnTo>
                <a:lnTo>
                  <a:pt x="2228850" y="652462"/>
                </a:lnTo>
                <a:lnTo>
                  <a:pt x="2140744" y="659606"/>
                </a:lnTo>
                <a:lnTo>
                  <a:pt x="1995487" y="661987"/>
                </a:lnTo>
                <a:lnTo>
                  <a:pt x="1721644" y="659606"/>
                </a:lnTo>
                <a:lnTo>
                  <a:pt x="1519237" y="638175"/>
                </a:lnTo>
                <a:lnTo>
                  <a:pt x="1395412" y="628650"/>
                </a:lnTo>
                <a:lnTo>
                  <a:pt x="1281112" y="614362"/>
                </a:lnTo>
                <a:lnTo>
                  <a:pt x="1157287" y="590550"/>
                </a:lnTo>
                <a:lnTo>
                  <a:pt x="1052512" y="564356"/>
                </a:lnTo>
                <a:lnTo>
                  <a:pt x="933450" y="528637"/>
                </a:lnTo>
                <a:lnTo>
                  <a:pt x="831056" y="492919"/>
                </a:lnTo>
                <a:lnTo>
                  <a:pt x="723900" y="454819"/>
                </a:lnTo>
                <a:lnTo>
                  <a:pt x="614362" y="404812"/>
                </a:lnTo>
                <a:lnTo>
                  <a:pt x="535781" y="361950"/>
                </a:lnTo>
                <a:lnTo>
                  <a:pt x="433387" y="297656"/>
                </a:lnTo>
                <a:lnTo>
                  <a:pt x="345281" y="240506"/>
                </a:lnTo>
                <a:lnTo>
                  <a:pt x="238125" y="161925"/>
                </a:lnTo>
                <a:lnTo>
                  <a:pt x="138112" y="83344"/>
                </a:lnTo>
                <a:lnTo>
                  <a:pt x="61912" y="16669"/>
                </a:lnTo>
                <a:lnTo>
                  <a:pt x="50006" y="9525"/>
                </a:lnTo>
                <a:lnTo>
                  <a:pt x="21431" y="0"/>
                </a:lnTo>
                <a:lnTo>
                  <a:pt x="7144" y="0"/>
                </a:lnTo>
                <a:lnTo>
                  <a:pt x="0" y="4762"/>
                </a:lnTo>
                <a:lnTo>
                  <a:pt x="0" y="19050"/>
                </a:lnTo>
                <a:lnTo>
                  <a:pt x="14287" y="57150"/>
                </a:lnTo>
                <a:lnTo>
                  <a:pt x="42862" y="90487"/>
                </a:lnTo>
                <a:lnTo>
                  <a:pt x="104775" y="157162"/>
                </a:lnTo>
                <a:lnTo>
                  <a:pt x="178594" y="233362"/>
                </a:lnTo>
                <a:lnTo>
                  <a:pt x="264319" y="311944"/>
                </a:lnTo>
                <a:lnTo>
                  <a:pt x="381000" y="409575"/>
                </a:lnTo>
                <a:lnTo>
                  <a:pt x="483394" y="485775"/>
                </a:lnTo>
                <a:lnTo>
                  <a:pt x="595312" y="559594"/>
                </a:lnTo>
                <a:lnTo>
                  <a:pt x="704850" y="616744"/>
                </a:lnTo>
                <a:lnTo>
                  <a:pt x="797719" y="657225"/>
                </a:lnTo>
                <a:lnTo>
                  <a:pt x="947737" y="711994"/>
                </a:lnTo>
                <a:lnTo>
                  <a:pt x="1092994" y="7524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D9822B6-14B5-6740-9E58-E13CC43F58E7}"/>
              </a:ext>
            </a:extLst>
          </p:cNvPr>
          <p:cNvSpPr/>
          <p:nvPr/>
        </p:nvSpPr>
        <p:spPr>
          <a:xfrm>
            <a:off x="2809875" y="3241675"/>
            <a:ext cx="4349750" cy="2668588"/>
          </a:xfrm>
          <a:custGeom>
            <a:avLst/>
            <a:gdLst>
              <a:gd name="connsiteX0" fmla="*/ 1415731 w 4349578"/>
              <a:gd name="connsiteY0" fmla="*/ 406007 h 2669059"/>
              <a:gd name="connsiteX1" fmla="*/ 1705232 w 4349578"/>
              <a:gd name="connsiteY1" fmla="*/ 317745 h 2669059"/>
              <a:gd name="connsiteX2" fmla="*/ 1881757 w 4349578"/>
              <a:gd name="connsiteY2" fmla="*/ 282440 h 2669059"/>
              <a:gd name="connsiteX3" fmla="*/ 2150075 w 4349578"/>
              <a:gd name="connsiteY3" fmla="*/ 194177 h 2669059"/>
              <a:gd name="connsiteX4" fmla="*/ 2418393 w 4349578"/>
              <a:gd name="connsiteY4" fmla="*/ 112976 h 2669059"/>
              <a:gd name="connsiteX5" fmla="*/ 2580796 w 4349578"/>
              <a:gd name="connsiteY5" fmla="*/ 60018 h 2669059"/>
              <a:gd name="connsiteX6" fmla="*/ 2658467 w 4349578"/>
              <a:gd name="connsiteY6" fmla="*/ 31774 h 2669059"/>
              <a:gd name="connsiteX7" fmla="*/ 2693773 w 4349578"/>
              <a:gd name="connsiteY7" fmla="*/ 10591 h 2669059"/>
              <a:gd name="connsiteX8" fmla="*/ 2714956 w 4349578"/>
              <a:gd name="connsiteY8" fmla="*/ 0 h 2669059"/>
              <a:gd name="connsiteX9" fmla="*/ 2743200 w 4349578"/>
              <a:gd name="connsiteY9" fmla="*/ 10591 h 2669059"/>
              <a:gd name="connsiteX10" fmla="*/ 2785566 w 4349578"/>
              <a:gd name="connsiteY10" fmla="*/ 35305 h 2669059"/>
              <a:gd name="connsiteX11" fmla="*/ 2859706 w 4349578"/>
              <a:gd name="connsiteY11" fmla="*/ 95323 h 2669059"/>
              <a:gd name="connsiteX12" fmla="*/ 2944438 w 4349578"/>
              <a:gd name="connsiteY12" fmla="*/ 172994 h 2669059"/>
              <a:gd name="connsiteX13" fmla="*/ 3011518 w 4349578"/>
              <a:gd name="connsiteY13" fmla="*/ 233013 h 2669059"/>
              <a:gd name="connsiteX14" fmla="*/ 3032701 w 4349578"/>
              <a:gd name="connsiteY14" fmla="*/ 257726 h 2669059"/>
              <a:gd name="connsiteX15" fmla="*/ 3039762 w 4349578"/>
              <a:gd name="connsiteY15" fmla="*/ 275379 h 2669059"/>
              <a:gd name="connsiteX16" fmla="*/ 3039762 w 4349578"/>
              <a:gd name="connsiteY16" fmla="*/ 285970 h 2669059"/>
              <a:gd name="connsiteX17" fmla="*/ 3032701 w 4349578"/>
              <a:gd name="connsiteY17" fmla="*/ 310684 h 2669059"/>
              <a:gd name="connsiteX18" fmla="*/ 3000926 w 4349578"/>
              <a:gd name="connsiteY18" fmla="*/ 356580 h 2669059"/>
              <a:gd name="connsiteX19" fmla="*/ 2947969 w 4349578"/>
              <a:gd name="connsiteY19" fmla="*/ 406007 h 2669059"/>
              <a:gd name="connsiteX20" fmla="*/ 2930316 w 4349578"/>
              <a:gd name="connsiteY20" fmla="*/ 423660 h 2669059"/>
              <a:gd name="connsiteX21" fmla="*/ 2905603 w 4349578"/>
              <a:gd name="connsiteY21" fmla="*/ 483679 h 2669059"/>
              <a:gd name="connsiteX22" fmla="*/ 2880889 w 4349578"/>
              <a:gd name="connsiteY22" fmla="*/ 568411 h 2669059"/>
              <a:gd name="connsiteX23" fmla="*/ 2856176 w 4349578"/>
              <a:gd name="connsiteY23" fmla="*/ 660204 h 2669059"/>
              <a:gd name="connsiteX24" fmla="*/ 2838523 w 4349578"/>
              <a:gd name="connsiteY24" fmla="*/ 780241 h 2669059"/>
              <a:gd name="connsiteX25" fmla="*/ 2831462 w 4349578"/>
              <a:gd name="connsiteY25" fmla="*/ 886156 h 2669059"/>
              <a:gd name="connsiteX26" fmla="*/ 2827932 w 4349578"/>
              <a:gd name="connsiteY26" fmla="*/ 1002662 h 2669059"/>
              <a:gd name="connsiteX27" fmla="*/ 2831462 w 4349578"/>
              <a:gd name="connsiteY27" fmla="*/ 1115638 h 2669059"/>
              <a:gd name="connsiteX28" fmla="*/ 2845584 w 4349578"/>
              <a:gd name="connsiteY28" fmla="*/ 1256858 h 2669059"/>
              <a:gd name="connsiteX29" fmla="*/ 2866767 w 4349578"/>
              <a:gd name="connsiteY29" fmla="*/ 1376896 h 2669059"/>
              <a:gd name="connsiteX30" fmla="*/ 2902072 w 4349578"/>
              <a:gd name="connsiteY30" fmla="*/ 1503994 h 2669059"/>
              <a:gd name="connsiteX31" fmla="*/ 2933847 w 4349578"/>
              <a:gd name="connsiteY31" fmla="*/ 1588726 h 2669059"/>
              <a:gd name="connsiteX32" fmla="*/ 2976213 w 4349578"/>
              <a:gd name="connsiteY32" fmla="*/ 1680519 h 2669059"/>
              <a:gd name="connsiteX33" fmla="*/ 3022109 w 4349578"/>
              <a:gd name="connsiteY33" fmla="*/ 1765251 h 2669059"/>
              <a:gd name="connsiteX34" fmla="*/ 3075067 w 4349578"/>
              <a:gd name="connsiteY34" fmla="*/ 1846452 h 2669059"/>
              <a:gd name="connsiteX35" fmla="*/ 3138616 w 4349578"/>
              <a:gd name="connsiteY35" fmla="*/ 1920593 h 2669059"/>
              <a:gd name="connsiteX36" fmla="*/ 3202165 w 4349578"/>
              <a:gd name="connsiteY36" fmla="*/ 1980611 h 2669059"/>
              <a:gd name="connsiteX37" fmla="*/ 3265714 w 4349578"/>
              <a:gd name="connsiteY37" fmla="*/ 2037099 h 2669059"/>
              <a:gd name="connsiteX38" fmla="*/ 3357507 w 4349578"/>
              <a:gd name="connsiteY38" fmla="*/ 2100648 h 2669059"/>
              <a:gd name="connsiteX39" fmla="*/ 3424586 w 4349578"/>
              <a:gd name="connsiteY39" fmla="*/ 2143014 h 2669059"/>
              <a:gd name="connsiteX40" fmla="*/ 3526971 w 4349578"/>
              <a:gd name="connsiteY40" fmla="*/ 2203033 h 2669059"/>
              <a:gd name="connsiteX41" fmla="*/ 3661130 w 4349578"/>
              <a:gd name="connsiteY41" fmla="*/ 2270113 h 2669059"/>
              <a:gd name="connsiteX42" fmla="*/ 3798820 w 4349578"/>
              <a:gd name="connsiteY42" fmla="*/ 2326601 h 2669059"/>
              <a:gd name="connsiteX43" fmla="*/ 3872960 w 4349578"/>
              <a:gd name="connsiteY43" fmla="*/ 2344253 h 2669059"/>
              <a:gd name="connsiteX44" fmla="*/ 4286029 w 4349578"/>
              <a:gd name="connsiteY44" fmla="*/ 2450168 h 2669059"/>
              <a:gd name="connsiteX45" fmla="*/ 4317803 w 4349578"/>
              <a:gd name="connsiteY45" fmla="*/ 2489004 h 2669059"/>
              <a:gd name="connsiteX46" fmla="*/ 4338986 w 4349578"/>
              <a:gd name="connsiteY46" fmla="*/ 2520778 h 2669059"/>
              <a:gd name="connsiteX47" fmla="*/ 4346047 w 4349578"/>
              <a:gd name="connsiteY47" fmla="*/ 2549022 h 2669059"/>
              <a:gd name="connsiteX48" fmla="*/ 4349578 w 4349578"/>
              <a:gd name="connsiteY48" fmla="*/ 2573736 h 2669059"/>
              <a:gd name="connsiteX49" fmla="*/ 4342517 w 4349578"/>
              <a:gd name="connsiteY49" fmla="*/ 2601980 h 2669059"/>
              <a:gd name="connsiteX50" fmla="*/ 4324864 w 4349578"/>
              <a:gd name="connsiteY50" fmla="*/ 2626693 h 2669059"/>
              <a:gd name="connsiteX51" fmla="*/ 4293090 w 4349578"/>
              <a:gd name="connsiteY51" fmla="*/ 2647876 h 2669059"/>
              <a:gd name="connsiteX52" fmla="*/ 4254254 w 4349578"/>
              <a:gd name="connsiteY52" fmla="*/ 2661998 h 2669059"/>
              <a:gd name="connsiteX53" fmla="*/ 4190705 w 4349578"/>
              <a:gd name="connsiteY53" fmla="*/ 2669059 h 2669059"/>
              <a:gd name="connsiteX54" fmla="*/ 4102443 w 4349578"/>
              <a:gd name="connsiteY54" fmla="*/ 2658468 h 2669059"/>
              <a:gd name="connsiteX55" fmla="*/ 4021241 w 4349578"/>
              <a:gd name="connsiteY55" fmla="*/ 2644346 h 2669059"/>
              <a:gd name="connsiteX56" fmla="*/ 3890613 w 4349578"/>
              <a:gd name="connsiteY56" fmla="*/ 2612571 h 2669059"/>
              <a:gd name="connsiteX57" fmla="*/ 3763515 w 4349578"/>
              <a:gd name="connsiteY57" fmla="*/ 2573736 h 2669059"/>
              <a:gd name="connsiteX58" fmla="*/ 3654069 w 4349578"/>
              <a:gd name="connsiteY58" fmla="*/ 2541961 h 2669059"/>
              <a:gd name="connsiteX59" fmla="*/ 3502257 w 4349578"/>
              <a:gd name="connsiteY59" fmla="*/ 2467821 h 2669059"/>
              <a:gd name="connsiteX60" fmla="*/ 3357507 w 4349578"/>
              <a:gd name="connsiteY60" fmla="*/ 2383089 h 2669059"/>
              <a:gd name="connsiteX61" fmla="*/ 3205695 w 4349578"/>
              <a:gd name="connsiteY61" fmla="*/ 2273643 h 2669059"/>
              <a:gd name="connsiteX62" fmla="*/ 3103311 w 4349578"/>
              <a:gd name="connsiteY62" fmla="*/ 2181850 h 2669059"/>
              <a:gd name="connsiteX63" fmla="*/ 3004457 w 4349578"/>
              <a:gd name="connsiteY63" fmla="*/ 2086526 h 2669059"/>
              <a:gd name="connsiteX64" fmla="*/ 2909133 w 4349578"/>
              <a:gd name="connsiteY64" fmla="*/ 1962959 h 2669059"/>
              <a:gd name="connsiteX65" fmla="*/ 2845584 w 4349578"/>
              <a:gd name="connsiteY65" fmla="*/ 1857044 h 2669059"/>
              <a:gd name="connsiteX66" fmla="*/ 2796157 w 4349578"/>
              <a:gd name="connsiteY66" fmla="*/ 1758190 h 2669059"/>
              <a:gd name="connsiteX67" fmla="*/ 2757322 w 4349578"/>
              <a:gd name="connsiteY67" fmla="*/ 1655805 h 2669059"/>
              <a:gd name="connsiteX68" fmla="*/ 2718486 w 4349578"/>
              <a:gd name="connsiteY68" fmla="*/ 1525177 h 2669059"/>
              <a:gd name="connsiteX69" fmla="*/ 2690242 w 4349578"/>
              <a:gd name="connsiteY69" fmla="*/ 1408670 h 2669059"/>
              <a:gd name="connsiteX70" fmla="*/ 2661998 w 4349578"/>
              <a:gd name="connsiteY70" fmla="*/ 1203901 h 2669059"/>
              <a:gd name="connsiteX71" fmla="*/ 2647876 w 4349578"/>
              <a:gd name="connsiteY71" fmla="*/ 1016784 h 2669059"/>
              <a:gd name="connsiteX72" fmla="*/ 2647876 w 4349578"/>
              <a:gd name="connsiteY72" fmla="*/ 727283 h 2669059"/>
              <a:gd name="connsiteX73" fmla="*/ 2647876 w 4349578"/>
              <a:gd name="connsiteY73" fmla="*/ 303623 h 2669059"/>
              <a:gd name="connsiteX74" fmla="*/ 2647876 w 4349578"/>
              <a:gd name="connsiteY74" fmla="*/ 250665 h 2669059"/>
              <a:gd name="connsiteX75" fmla="*/ 2640815 w 4349578"/>
              <a:gd name="connsiteY75" fmla="*/ 233013 h 2669059"/>
              <a:gd name="connsiteX76" fmla="*/ 2630223 w 4349578"/>
              <a:gd name="connsiteY76" fmla="*/ 222421 h 2669059"/>
              <a:gd name="connsiteX77" fmla="*/ 2584327 w 4349578"/>
              <a:gd name="connsiteY77" fmla="*/ 233013 h 2669059"/>
              <a:gd name="connsiteX78" fmla="*/ 2316009 w 4349578"/>
              <a:gd name="connsiteY78" fmla="*/ 310684 h 2669059"/>
              <a:gd name="connsiteX79" fmla="*/ 1984142 w 4349578"/>
              <a:gd name="connsiteY79" fmla="*/ 406007 h 2669059"/>
              <a:gd name="connsiteX80" fmla="*/ 1857044 w 4349578"/>
              <a:gd name="connsiteY80" fmla="*/ 441313 h 2669059"/>
              <a:gd name="connsiteX81" fmla="*/ 1680518 w 4349578"/>
              <a:gd name="connsiteY81" fmla="*/ 480148 h 2669059"/>
              <a:gd name="connsiteX82" fmla="*/ 1408670 w 4349578"/>
              <a:gd name="connsiteY82" fmla="*/ 571941 h 2669059"/>
              <a:gd name="connsiteX83" fmla="*/ 1048559 w 4349578"/>
              <a:gd name="connsiteY83" fmla="*/ 691978 h 2669059"/>
              <a:gd name="connsiteX84" fmla="*/ 928522 w 4349578"/>
              <a:gd name="connsiteY84" fmla="*/ 734344 h 2669059"/>
              <a:gd name="connsiteX85" fmla="*/ 741405 w 4349578"/>
              <a:gd name="connsiteY85" fmla="*/ 826137 h 2669059"/>
              <a:gd name="connsiteX86" fmla="*/ 586063 w 4349578"/>
              <a:gd name="connsiteY86" fmla="*/ 896747 h 2669059"/>
              <a:gd name="connsiteX87" fmla="*/ 501331 w 4349578"/>
              <a:gd name="connsiteY87" fmla="*/ 939113 h 2669059"/>
              <a:gd name="connsiteX88" fmla="*/ 469556 w 4349578"/>
              <a:gd name="connsiteY88" fmla="*/ 956766 h 2669059"/>
              <a:gd name="connsiteX89" fmla="*/ 441312 w 4349578"/>
              <a:gd name="connsiteY89" fmla="*/ 981479 h 2669059"/>
              <a:gd name="connsiteX90" fmla="*/ 413068 w 4349578"/>
              <a:gd name="connsiteY90" fmla="*/ 995601 h 2669059"/>
              <a:gd name="connsiteX91" fmla="*/ 384824 w 4349578"/>
              <a:gd name="connsiteY91" fmla="*/ 999132 h 2669059"/>
              <a:gd name="connsiteX92" fmla="*/ 360111 w 4349578"/>
              <a:gd name="connsiteY92" fmla="*/ 992071 h 2669059"/>
              <a:gd name="connsiteX93" fmla="*/ 338928 w 4349578"/>
              <a:gd name="connsiteY93" fmla="*/ 981479 h 2669059"/>
              <a:gd name="connsiteX94" fmla="*/ 247135 w 4349578"/>
              <a:gd name="connsiteY94" fmla="*/ 886156 h 2669059"/>
              <a:gd name="connsiteX95" fmla="*/ 112976 w 4349578"/>
              <a:gd name="connsiteY95" fmla="*/ 755527 h 2669059"/>
              <a:gd name="connsiteX96" fmla="*/ 38835 w 4349578"/>
              <a:gd name="connsiteY96" fmla="*/ 684917 h 2669059"/>
              <a:gd name="connsiteX97" fmla="*/ 14122 w 4349578"/>
              <a:gd name="connsiteY97" fmla="*/ 653143 h 2669059"/>
              <a:gd name="connsiteX98" fmla="*/ 7061 w 4349578"/>
              <a:gd name="connsiteY98" fmla="*/ 639021 h 2669059"/>
              <a:gd name="connsiteX99" fmla="*/ 0 w 4349578"/>
              <a:gd name="connsiteY99" fmla="*/ 617838 h 2669059"/>
              <a:gd name="connsiteX100" fmla="*/ 7061 w 4349578"/>
              <a:gd name="connsiteY100" fmla="*/ 603716 h 2669059"/>
              <a:gd name="connsiteX101" fmla="*/ 28244 w 4349578"/>
              <a:gd name="connsiteY101" fmla="*/ 596655 h 2669059"/>
              <a:gd name="connsiteX102" fmla="*/ 63549 w 4349578"/>
              <a:gd name="connsiteY102" fmla="*/ 607246 h 2669059"/>
              <a:gd name="connsiteX103" fmla="*/ 102384 w 4349578"/>
              <a:gd name="connsiteY103" fmla="*/ 624899 h 2669059"/>
              <a:gd name="connsiteX104" fmla="*/ 201238 w 4349578"/>
              <a:gd name="connsiteY104" fmla="*/ 681387 h 2669059"/>
              <a:gd name="connsiteX105" fmla="*/ 271848 w 4349578"/>
              <a:gd name="connsiteY105" fmla="*/ 713161 h 2669059"/>
              <a:gd name="connsiteX106" fmla="*/ 324806 w 4349578"/>
              <a:gd name="connsiteY106" fmla="*/ 723753 h 2669059"/>
              <a:gd name="connsiteX107" fmla="*/ 367172 w 4349578"/>
              <a:gd name="connsiteY107" fmla="*/ 723753 h 2669059"/>
              <a:gd name="connsiteX108" fmla="*/ 469556 w 4349578"/>
              <a:gd name="connsiteY108" fmla="*/ 702570 h 2669059"/>
              <a:gd name="connsiteX109" fmla="*/ 653142 w 4349578"/>
              <a:gd name="connsiteY109" fmla="*/ 649612 h 2669059"/>
              <a:gd name="connsiteX110" fmla="*/ 776710 w 4349578"/>
              <a:gd name="connsiteY110" fmla="*/ 603716 h 2669059"/>
              <a:gd name="connsiteX111" fmla="*/ 1030906 w 4349578"/>
              <a:gd name="connsiteY111" fmla="*/ 526045 h 2669059"/>
              <a:gd name="connsiteX112" fmla="*/ 1415731 w 4349578"/>
              <a:gd name="connsiteY112" fmla="*/ 406007 h 266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349578" h="2669059">
                <a:moveTo>
                  <a:pt x="1415731" y="406007"/>
                </a:moveTo>
                <a:lnTo>
                  <a:pt x="1705232" y="317745"/>
                </a:lnTo>
                <a:lnTo>
                  <a:pt x="1881757" y="282440"/>
                </a:lnTo>
                <a:lnTo>
                  <a:pt x="2150075" y="194177"/>
                </a:lnTo>
                <a:lnTo>
                  <a:pt x="2418393" y="112976"/>
                </a:lnTo>
                <a:lnTo>
                  <a:pt x="2580796" y="60018"/>
                </a:lnTo>
                <a:lnTo>
                  <a:pt x="2658467" y="31774"/>
                </a:lnTo>
                <a:lnTo>
                  <a:pt x="2693773" y="10591"/>
                </a:lnTo>
                <a:lnTo>
                  <a:pt x="2714956" y="0"/>
                </a:lnTo>
                <a:lnTo>
                  <a:pt x="2743200" y="10591"/>
                </a:lnTo>
                <a:lnTo>
                  <a:pt x="2785566" y="35305"/>
                </a:lnTo>
                <a:lnTo>
                  <a:pt x="2859706" y="95323"/>
                </a:lnTo>
                <a:lnTo>
                  <a:pt x="2944438" y="172994"/>
                </a:lnTo>
                <a:lnTo>
                  <a:pt x="3011518" y="233013"/>
                </a:lnTo>
                <a:lnTo>
                  <a:pt x="3032701" y="257726"/>
                </a:lnTo>
                <a:lnTo>
                  <a:pt x="3039762" y="275379"/>
                </a:lnTo>
                <a:lnTo>
                  <a:pt x="3039762" y="285970"/>
                </a:lnTo>
                <a:lnTo>
                  <a:pt x="3032701" y="310684"/>
                </a:lnTo>
                <a:lnTo>
                  <a:pt x="3000926" y="356580"/>
                </a:lnTo>
                <a:lnTo>
                  <a:pt x="2947969" y="406007"/>
                </a:lnTo>
                <a:lnTo>
                  <a:pt x="2930316" y="423660"/>
                </a:lnTo>
                <a:lnTo>
                  <a:pt x="2905603" y="483679"/>
                </a:lnTo>
                <a:lnTo>
                  <a:pt x="2880889" y="568411"/>
                </a:lnTo>
                <a:lnTo>
                  <a:pt x="2856176" y="660204"/>
                </a:lnTo>
                <a:lnTo>
                  <a:pt x="2838523" y="780241"/>
                </a:lnTo>
                <a:lnTo>
                  <a:pt x="2831462" y="886156"/>
                </a:lnTo>
                <a:lnTo>
                  <a:pt x="2827932" y="1002662"/>
                </a:lnTo>
                <a:lnTo>
                  <a:pt x="2831462" y="1115638"/>
                </a:lnTo>
                <a:lnTo>
                  <a:pt x="2845584" y="1256858"/>
                </a:lnTo>
                <a:lnTo>
                  <a:pt x="2866767" y="1376896"/>
                </a:lnTo>
                <a:lnTo>
                  <a:pt x="2902072" y="1503994"/>
                </a:lnTo>
                <a:lnTo>
                  <a:pt x="2933847" y="1588726"/>
                </a:lnTo>
                <a:lnTo>
                  <a:pt x="2976213" y="1680519"/>
                </a:lnTo>
                <a:lnTo>
                  <a:pt x="3022109" y="1765251"/>
                </a:lnTo>
                <a:lnTo>
                  <a:pt x="3075067" y="1846452"/>
                </a:lnTo>
                <a:lnTo>
                  <a:pt x="3138616" y="1920593"/>
                </a:lnTo>
                <a:lnTo>
                  <a:pt x="3202165" y="1980611"/>
                </a:lnTo>
                <a:lnTo>
                  <a:pt x="3265714" y="2037099"/>
                </a:lnTo>
                <a:lnTo>
                  <a:pt x="3357507" y="2100648"/>
                </a:lnTo>
                <a:lnTo>
                  <a:pt x="3424586" y="2143014"/>
                </a:lnTo>
                <a:lnTo>
                  <a:pt x="3526971" y="2203033"/>
                </a:lnTo>
                <a:lnTo>
                  <a:pt x="3661130" y="2270113"/>
                </a:lnTo>
                <a:lnTo>
                  <a:pt x="3798820" y="2326601"/>
                </a:lnTo>
                <a:lnTo>
                  <a:pt x="3872960" y="2344253"/>
                </a:lnTo>
                <a:lnTo>
                  <a:pt x="4286029" y="2450168"/>
                </a:lnTo>
                <a:lnTo>
                  <a:pt x="4317803" y="2489004"/>
                </a:lnTo>
                <a:lnTo>
                  <a:pt x="4338986" y="2520778"/>
                </a:lnTo>
                <a:lnTo>
                  <a:pt x="4346047" y="2549022"/>
                </a:lnTo>
                <a:lnTo>
                  <a:pt x="4349578" y="2573736"/>
                </a:lnTo>
                <a:lnTo>
                  <a:pt x="4342517" y="2601980"/>
                </a:lnTo>
                <a:lnTo>
                  <a:pt x="4324864" y="2626693"/>
                </a:lnTo>
                <a:lnTo>
                  <a:pt x="4293090" y="2647876"/>
                </a:lnTo>
                <a:lnTo>
                  <a:pt x="4254254" y="2661998"/>
                </a:lnTo>
                <a:lnTo>
                  <a:pt x="4190705" y="2669059"/>
                </a:lnTo>
                <a:lnTo>
                  <a:pt x="4102443" y="2658468"/>
                </a:lnTo>
                <a:lnTo>
                  <a:pt x="4021241" y="2644346"/>
                </a:lnTo>
                <a:lnTo>
                  <a:pt x="3890613" y="2612571"/>
                </a:lnTo>
                <a:lnTo>
                  <a:pt x="3763515" y="2573736"/>
                </a:lnTo>
                <a:lnTo>
                  <a:pt x="3654069" y="2541961"/>
                </a:lnTo>
                <a:lnTo>
                  <a:pt x="3502257" y="2467821"/>
                </a:lnTo>
                <a:lnTo>
                  <a:pt x="3357507" y="2383089"/>
                </a:lnTo>
                <a:lnTo>
                  <a:pt x="3205695" y="2273643"/>
                </a:lnTo>
                <a:lnTo>
                  <a:pt x="3103311" y="2181850"/>
                </a:lnTo>
                <a:lnTo>
                  <a:pt x="3004457" y="2086526"/>
                </a:lnTo>
                <a:lnTo>
                  <a:pt x="2909133" y="1962959"/>
                </a:lnTo>
                <a:lnTo>
                  <a:pt x="2845584" y="1857044"/>
                </a:lnTo>
                <a:lnTo>
                  <a:pt x="2796157" y="1758190"/>
                </a:lnTo>
                <a:lnTo>
                  <a:pt x="2757322" y="1655805"/>
                </a:lnTo>
                <a:lnTo>
                  <a:pt x="2718486" y="1525177"/>
                </a:lnTo>
                <a:lnTo>
                  <a:pt x="2690242" y="1408670"/>
                </a:lnTo>
                <a:lnTo>
                  <a:pt x="2661998" y="1203901"/>
                </a:lnTo>
                <a:lnTo>
                  <a:pt x="2647876" y="1016784"/>
                </a:lnTo>
                <a:lnTo>
                  <a:pt x="2647876" y="727283"/>
                </a:lnTo>
                <a:lnTo>
                  <a:pt x="2647876" y="303623"/>
                </a:lnTo>
                <a:lnTo>
                  <a:pt x="2647876" y="250665"/>
                </a:lnTo>
                <a:lnTo>
                  <a:pt x="2640815" y="233013"/>
                </a:lnTo>
                <a:lnTo>
                  <a:pt x="2630223" y="222421"/>
                </a:lnTo>
                <a:lnTo>
                  <a:pt x="2584327" y="233013"/>
                </a:lnTo>
                <a:lnTo>
                  <a:pt x="2316009" y="310684"/>
                </a:lnTo>
                <a:lnTo>
                  <a:pt x="1984142" y="406007"/>
                </a:lnTo>
                <a:lnTo>
                  <a:pt x="1857044" y="441313"/>
                </a:lnTo>
                <a:lnTo>
                  <a:pt x="1680518" y="480148"/>
                </a:lnTo>
                <a:lnTo>
                  <a:pt x="1408670" y="571941"/>
                </a:lnTo>
                <a:lnTo>
                  <a:pt x="1048559" y="691978"/>
                </a:lnTo>
                <a:lnTo>
                  <a:pt x="928522" y="734344"/>
                </a:lnTo>
                <a:lnTo>
                  <a:pt x="741405" y="826137"/>
                </a:lnTo>
                <a:lnTo>
                  <a:pt x="586063" y="896747"/>
                </a:lnTo>
                <a:lnTo>
                  <a:pt x="501331" y="939113"/>
                </a:lnTo>
                <a:lnTo>
                  <a:pt x="469556" y="956766"/>
                </a:lnTo>
                <a:lnTo>
                  <a:pt x="441312" y="981479"/>
                </a:lnTo>
                <a:lnTo>
                  <a:pt x="413068" y="995601"/>
                </a:lnTo>
                <a:lnTo>
                  <a:pt x="384824" y="999132"/>
                </a:lnTo>
                <a:lnTo>
                  <a:pt x="360111" y="992071"/>
                </a:lnTo>
                <a:lnTo>
                  <a:pt x="338928" y="981479"/>
                </a:lnTo>
                <a:lnTo>
                  <a:pt x="247135" y="886156"/>
                </a:lnTo>
                <a:lnTo>
                  <a:pt x="112976" y="755527"/>
                </a:lnTo>
                <a:lnTo>
                  <a:pt x="38835" y="684917"/>
                </a:lnTo>
                <a:lnTo>
                  <a:pt x="14122" y="653143"/>
                </a:lnTo>
                <a:lnTo>
                  <a:pt x="7061" y="639021"/>
                </a:lnTo>
                <a:lnTo>
                  <a:pt x="0" y="617838"/>
                </a:lnTo>
                <a:lnTo>
                  <a:pt x="7061" y="603716"/>
                </a:lnTo>
                <a:lnTo>
                  <a:pt x="28244" y="596655"/>
                </a:lnTo>
                <a:lnTo>
                  <a:pt x="63549" y="607246"/>
                </a:lnTo>
                <a:lnTo>
                  <a:pt x="102384" y="624899"/>
                </a:lnTo>
                <a:lnTo>
                  <a:pt x="201238" y="681387"/>
                </a:lnTo>
                <a:lnTo>
                  <a:pt x="271848" y="713161"/>
                </a:lnTo>
                <a:lnTo>
                  <a:pt x="324806" y="723753"/>
                </a:lnTo>
                <a:lnTo>
                  <a:pt x="367172" y="723753"/>
                </a:lnTo>
                <a:lnTo>
                  <a:pt x="469556" y="702570"/>
                </a:lnTo>
                <a:lnTo>
                  <a:pt x="653142" y="649612"/>
                </a:lnTo>
                <a:lnTo>
                  <a:pt x="776710" y="603716"/>
                </a:lnTo>
                <a:lnTo>
                  <a:pt x="1030906" y="526045"/>
                </a:lnTo>
                <a:lnTo>
                  <a:pt x="1415731" y="4060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E87AEA6-FA31-874E-9D08-1DA942236671}"/>
              </a:ext>
            </a:extLst>
          </p:cNvPr>
          <p:cNvSpPr/>
          <p:nvPr/>
        </p:nvSpPr>
        <p:spPr>
          <a:xfrm>
            <a:off x="6584950" y="5029200"/>
            <a:ext cx="547688" cy="712788"/>
          </a:xfrm>
          <a:custGeom>
            <a:avLst/>
            <a:gdLst>
              <a:gd name="connsiteX0" fmla="*/ 381000 w 547688"/>
              <a:gd name="connsiteY0" fmla="*/ 252413 h 711994"/>
              <a:gd name="connsiteX1" fmla="*/ 364332 w 547688"/>
              <a:gd name="connsiteY1" fmla="*/ 150019 h 711994"/>
              <a:gd name="connsiteX2" fmla="*/ 352425 w 547688"/>
              <a:gd name="connsiteY2" fmla="*/ 52388 h 711994"/>
              <a:gd name="connsiteX3" fmla="*/ 347663 w 547688"/>
              <a:gd name="connsiteY3" fmla="*/ 21431 h 711994"/>
              <a:gd name="connsiteX4" fmla="*/ 342900 w 547688"/>
              <a:gd name="connsiteY4" fmla="*/ 7144 h 711994"/>
              <a:gd name="connsiteX5" fmla="*/ 330994 w 547688"/>
              <a:gd name="connsiteY5" fmla="*/ 0 h 711994"/>
              <a:gd name="connsiteX6" fmla="*/ 319088 w 547688"/>
              <a:gd name="connsiteY6" fmla="*/ 0 h 711994"/>
              <a:gd name="connsiteX7" fmla="*/ 309563 w 547688"/>
              <a:gd name="connsiteY7" fmla="*/ 7144 h 711994"/>
              <a:gd name="connsiteX8" fmla="*/ 297657 w 547688"/>
              <a:gd name="connsiteY8" fmla="*/ 23813 h 711994"/>
              <a:gd name="connsiteX9" fmla="*/ 292894 w 547688"/>
              <a:gd name="connsiteY9" fmla="*/ 95250 h 711994"/>
              <a:gd name="connsiteX10" fmla="*/ 271463 w 547688"/>
              <a:gd name="connsiteY10" fmla="*/ 245269 h 711994"/>
              <a:gd name="connsiteX11" fmla="*/ 252413 w 547688"/>
              <a:gd name="connsiteY11" fmla="*/ 369094 h 711994"/>
              <a:gd name="connsiteX12" fmla="*/ 233363 w 547688"/>
              <a:gd name="connsiteY12" fmla="*/ 435769 h 711994"/>
              <a:gd name="connsiteX13" fmla="*/ 209550 w 547688"/>
              <a:gd name="connsiteY13" fmla="*/ 492919 h 711994"/>
              <a:gd name="connsiteX14" fmla="*/ 180975 w 547688"/>
              <a:gd name="connsiteY14" fmla="*/ 533400 h 711994"/>
              <a:gd name="connsiteX15" fmla="*/ 152400 w 547688"/>
              <a:gd name="connsiteY15" fmla="*/ 550069 h 711994"/>
              <a:gd name="connsiteX16" fmla="*/ 121444 w 547688"/>
              <a:gd name="connsiteY16" fmla="*/ 554831 h 711994"/>
              <a:gd name="connsiteX17" fmla="*/ 73819 w 547688"/>
              <a:gd name="connsiteY17" fmla="*/ 554831 h 711994"/>
              <a:gd name="connsiteX18" fmla="*/ 0 w 547688"/>
              <a:gd name="connsiteY18" fmla="*/ 554831 h 711994"/>
              <a:gd name="connsiteX19" fmla="*/ 547688 w 547688"/>
              <a:gd name="connsiteY19" fmla="*/ 711994 h 711994"/>
              <a:gd name="connsiteX20" fmla="*/ 511969 w 547688"/>
              <a:gd name="connsiteY20" fmla="*/ 659606 h 711994"/>
              <a:gd name="connsiteX21" fmla="*/ 490538 w 547688"/>
              <a:gd name="connsiteY21" fmla="*/ 628650 h 711994"/>
              <a:gd name="connsiteX22" fmla="*/ 469107 w 547688"/>
              <a:gd name="connsiteY22" fmla="*/ 583406 h 711994"/>
              <a:gd name="connsiteX23" fmla="*/ 442913 w 547688"/>
              <a:gd name="connsiteY23" fmla="*/ 507206 h 711994"/>
              <a:gd name="connsiteX24" fmla="*/ 409575 w 547688"/>
              <a:gd name="connsiteY24" fmla="*/ 397669 h 711994"/>
              <a:gd name="connsiteX25" fmla="*/ 381000 w 547688"/>
              <a:gd name="connsiteY25" fmla="*/ 252413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47688" h="711994">
                <a:moveTo>
                  <a:pt x="381000" y="252413"/>
                </a:moveTo>
                <a:lnTo>
                  <a:pt x="364332" y="150019"/>
                </a:lnTo>
                <a:lnTo>
                  <a:pt x="352425" y="52388"/>
                </a:lnTo>
                <a:lnTo>
                  <a:pt x="347663" y="21431"/>
                </a:lnTo>
                <a:lnTo>
                  <a:pt x="342900" y="7144"/>
                </a:lnTo>
                <a:lnTo>
                  <a:pt x="330994" y="0"/>
                </a:lnTo>
                <a:lnTo>
                  <a:pt x="319088" y="0"/>
                </a:lnTo>
                <a:lnTo>
                  <a:pt x="309563" y="7144"/>
                </a:lnTo>
                <a:lnTo>
                  <a:pt x="297657" y="23813"/>
                </a:lnTo>
                <a:lnTo>
                  <a:pt x="292894" y="95250"/>
                </a:lnTo>
                <a:lnTo>
                  <a:pt x="271463" y="245269"/>
                </a:lnTo>
                <a:lnTo>
                  <a:pt x="252413" y="369094"/>
                </a:lnTo>
                <a:lnTo>
                  <a:pt x="233363" y="435769"/>
                </a:lnTo>
                <a:lnTo>
                  <a:pt x="209550" y="492919"/>
                </a:lnTo>
                <a:lnTo>
                  <a:pt x="180975" y="533400"/>
                </a:lnTo>
                <a:lnTo>
                  <a:pt x="152400" y="550069"/>
                </a:lnTo>
                <a:lnTo>
                  <a:pt x="121444" y="554831"/>
                </a:lnTo>
                <a:lnTo>
                  <a:pt x="73819" y="554831"/>
                </a:lnTo>
                <a:lnTo>
                  <a:pt x="0" y="554831"/>
                </a:lnTo>
                <a:lnTo>
                  <a:pt x="547688" y="711994"/>
                </a:lnTo>
                <a:lnTo>
                  <a:pt x="511969" y="659606"/>
                </a:lnTo>
                <a:lnTo>
                  <a:pt x="490538" y="628650"/>
                </a:lnTo>
                <a:lnTo>
                  <a:pt x="469107" y="583406"/>
                </a:lnTo>
                <a:lnTo>
                  <a:pt x="442913" y="507206"/>
                </a:lnTo>
                <a:lnTo>
                  <a:pt x="409575" y="397669"/>
                </a:lnTo>
                <a:lnTo>
                  <a:pt x="381000" y="2524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E3AC8BA3-F1C0-3148-B908-D6D762D21D39}"/>
              </a:ext>
            </a:extLst>
          </p:cNvPr>
          <p:cNvSpPr/>
          <p:nvPr/>
        </p:nvSpPr>
        <p:spPr>
          <a:xfrm>
            <a:off x="5913438" y="3705225"/>
            <a:ext cx="785812" cy="485775"/>
          </a:xfrm>
          <a:custGeom>
            <a:avLst/>
            <a:gdLst>
              <a:gd name="connsiteX0" fmla="*/ 311944 w 785812"/>
              <a:gd name="connsiteY0" fmla="*/ 402431 h 485775"/>
              <a:gd name="connsiteX1" fmla="*/ 538162 w 785812"/>
              <a:gd name="connsiteY1" fmla="*/ 338138 h 485775"/>
              <a:gd name="connsiteX2" fmla="*/ 647700 w 785812"/>
              <a:gd name="connsiteY2" fmla="*/ 311944 h 485775"/>
              <a:gd name="connsiteX3" fmla="*/ 702469 w 785812"/>
              <a:gd name="connsiteY3" fmla="*/ 302419 h 485775"/>
              <a:gd name="connsiteX4" fmla="*/ 750094 w 785812"/>
              <a:gd name="connsiteY4" fmla="*/ 302419 h 485775"/>
              <a:gd name="connsiteX5" fmla="*/ 771525 w 785812"/>
              <a:gd name="connsiteY5" fmla="*/ 297656 h 485775"/>
              <a:gd name="connsiteX6" fmla="*/ 783431 w 785812"/>
              <a:gd name="connsiteY6" fmla="*/ 288131 h 485775"/>
              <a:gd name="connsiteX7" fmla="*/ 785812 w 785812"/>
              <a:gd name="connsiteY7" fmla="*/ 276225 h 485775"/>
              <a:gd name="connsiteX8" fmla="*/ 783431 w 785812"/>
              <a:gd name="connsiteY8" fmla="*/ 264319 h 485775"/>
              <a:gd name="connsiteX9" fmla="*/ 771525 w 785812"/>
              <a:gd name="connsiteY9" fmla="*/ 235744 h 485775"/>
              <a:gd name="connsiteX10" fmla="*/ 716756 w 785812"/>
              <a:gd name="connsiteY10" fmla="*/ 183356 h 485775"/>
              <a:gd name="connsiteX11" fmla="*/ 635794 w 785812"/>
              <a:gd name="connsiteY11" fmla="*/ 121444 h 485775"/>
              <a:gd name="connsiteX12" fmla="*/ 559594 w 785812"/>
              <a:gd name="connsiteY12" fmla="*/ 80963 h 485775"/>
              <a:gd name="connsiteX13" fmla="*/ 466725 w 785812"/>
              <a:gd name="connsiteY13" fmla="*/ 33338 h 485775"/>
              <a:gd name="connsiteX14" fmla="*/ 392906 w 785812"/>
              <a:gd name="connsiteY14" fmla="*/ 2381 h 485775"/>
              <a:gd name="connsiteX15" fmla="*/ 373856 w 785812"/>
              <a:gd name="connsiteY15" fmla="*/ 0 h 485775"/>
              <a:gd name="connsiteX16" fmla="*/ 359569 w 785812"/>
              <a:gd name="connsiteY16" fmla="*/ 7144 h 485775"/>
              <a:gd name="connsiteX17" fmla="*/ 359569 w 785812"/>
              <a:gd name="connsiteY17" fmla="*/ 21431 h 485775"/>
              <a:gd name="connsiteX18" fmla="*/ 371475 w 785812"/>
              <a:gd name="connsiteY18" fmla="*/ 54769 h 485775"/>
              <a:gd name="connsiteX19" fmla="*/ 385762 w 785812"/>
              <a:gd name="connsiteY19" fmla="*/ 97631 h 485775"/>
              <a:gd name="connsiteX20" fmla="*/ 392906 w 785812"/>
              <a:gd name="connsiteY20" fmla="*/ 130969 h 485775"/>
              <a:gd name="connsiteX21" fmla="*/ 390525 w 785812"/>
              <a:gd name="connsiteY21" fmla="*/ 154781 h 485775"/>
              <a:gd name="connsiteX22" fmla="*/ 373856 w 785812"/>
              <a:gd name="connsiteY22" fmla="*/ 192881 h 485775"/>
              <a:gd name="connsiteX23" fmla="*/ 321469 w 785812"/>
              <a:gd name="connsiteY23" fmla="*/ 233363 h 485775"/>
              <a:gd name="connsiteX24" fmla="*/ 121444 w 785812"/>
              <a:gd name="connsiteY24" fmla="*/ 364331 h 485775"/>
              <a:gd name="connsiteX25" fmla="*/ 14287 w 785812"/>
              <a:gd name="connsiteY25" fmla="*/ 438150 h 485775"/>
              <a:gd name="connsiteX26" fmla="*/ 4762 w 785812"/>
              <a:gd name="connsiteY26" fmla="*/ 452438 h 485775"/>
              <a:gd name="connsiteX27" fmla="*/ 0 w 785812"/>
              <a:gd name="connsiteY27" fmla="*/ 464344 h 485775"/>
              <a:gd name="connsiteX28" fmla="*/ 2381 w 785812"/>
              <a:gd name="connsiteY28" fmla="*/ 476250 h 485775"/>
              <a:gd name="connsiteX29" fmla="*/ 21431 w 785812"/>
              <a:gd name="connsiteY29" fmla="*/ 485775 h 485775"/>
              <a:gd name="connsiteX30" fmla="*/ 42862 w 785812"/>
              <a:gd name="connsiteY30" fmla="*/ 485775 h 485775"/>
              <a:gd name="connsiteX31" fmla="*/ 150019 w 785812"/>
              <a:gd name="connsiteY31" fmla="*/ 450056 h 485775"/>
              <a:gd name="connsiteX32" fmla="*/ 311944 w 785812"/>
              <a:gd name="connsiteY32" fmla="*/ 402431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85812" h="485775">
                <a:moveTo>
                  <a:pt x="311944" y="402431"/>
                </a:moveTo>
                <a:lnTo>
                  <a:pt x="538162" y="338138"/>
                </a:lnTo>
                <a:lnTo>
                  <a:pt x="647700" y="311944"/>
                </a:lnTo>
                <a:lnTo>
                  <a:pt x="702469" y="302419"/>
                </a:lnTo>
                <a:lnTo>
                  <a:pt x="750094" y="302419"/>
                </a:lnTo>
                <a:lnTo>
                  <a:pt x="771525" y="297656"/>
                </a:lnTo>
                <a:lnTo>
                  <a:pt x="783431" y="288131"/>
                </a:lnTo>
                <a:lnTo>
                  <a:pt x="785812" y="276225"/>
                </a:lnTo>
                <a:lnTo>
                  <a:pt x="783431" y="264319"/>
                </a:lnTo>
                <a:lnTo>
                  <a:pt x="771525" y="235744"/>
                </a:lnTo>
                <a:lnTo>
                  <a:pt x="716756" y="183356"/>
                </a:lnTo>
                <a:lnTo>
                  <a:pt x="635794" y="121444"/>
                </a:lnTo>
                <a:lnTo>
                  <a:pt x="559594" y="80963"/>
                </a:lnTo>
                <a:lnTo>
                  <a:pt x="466725" y="33338"/>
                </a:lnTo>
                <a:lnTo>
                  <a:pt x="392906" y="2381"/>
                </a:lnTo>
                <a:lnTo>
                  <a:pt x="373856" y="0"/>
                </a:lnTo>
                <a:lnTo>
                  <a:pt x="359569" y="7144"/>
                </a:lnTo>
                <a:lnTo>
                  <a:pt x="359569" y="21431"/>
                </a:lnTo>
                <a:lnTo>
                  <a:pt x="371475" y="54769"/>
                </a:lnTo>
                <a:lnTo>
                  <a:pt x="385762" y="97631"/>
                </a:lnTo>
                <a:lnTo>
                  <a:pt x="392906" y="130969"/>
                </a:lnTo>
                <a:lnTo>
                  <a:pt x="390525" y="154781"/>
                </a:lnTo>
                <a:lnTo>
                  <a:pt x="373856" y="192881"/>
                </a:lnTo>
                <a:lnTo>
                  <a:pt x="321469" y="233363"/>
                </a:lnTo>
                <a:lnTo>
                  <a:pt x="121444" y="364331"/>
                </a:lnTo>
                <a:lnTo>
                  <a:pt x="14287" y="438150"/>
                </a:lnTo>
                <a:lnTo>
                  <a:pt x="4762" y="452438"/>
                </a:lnTo>
                <a:lnTo>
                  <a:pt x="0" y="464344"/>
                </a:lnTo>
                <a:lnTo>
                  <a:pt x="2381" y="476250"/>
                </a:lnTo>
                <a:lnTo>
                  <a:pt x="21431" y="485775"/>
                </a:lnTo>
                <a:lnTo>
                  <a:pt x="42862" y="485775"/>
                </a:lnTo>
                <a:lnTo>
                  <a:pt x="150019" y="450056"/>
                </a:lnTo>
                <a:lnTo>
                  <a:pt x="311944" y="402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15928A80-A58A-9C41-857C-CF35DA40C8FA}"/>
              </a:ext>
            </a:extLst>
          </p:cNvPr>
          <p:cNvSpPr/>
          <p:nvPr/>
        </p:nvSpPr>
        <p:spPr>
          <a:xfrm>
            <a:off x="6005513" y="4446588"/>
            <a:ext cx="636587" cy="574675"/>
          </a:xfrm>
          <a:custGeom>
            <a:avLst/>
            <a:gdLst>
              <a:gd name="connsiteX0" fmla="*/ 309562 w 635793"/>
              <a:gd name="connsiteY0" fmla="*/ 314325 h 576262"/>
              <a:gd name="connsiteX1" fmla="*/ 150018 w 635793"/>
              <a:gd name="connsiteY1" fmla="*/ 169069 h 576262"/>
              <a:gd name="connsiteX2" fmla="*/ 35718 w 635793"/>
              <a:gd name="connsiteY2" fmla="*/ 76200 h 576262"/>
              <a:gd name="connsiteX3" fmla="*/ 19050 w 635793"/>
              <a:gd name="connsiteY3" fmla="*/ 64294 h 576262"/>
              <a:gd name="connsiteX4" fmla="*/ 4762 w 635793"/>
              <a:gd name="connsiteY4" fmla="*/ 42862 h 576262"/>
              <a:gd name="connsiteX5" fmla="*/ 0 w 635793"/>
              <a:gd name="connsiteY5" fmla="*/ 21431 h 576262"/>
              <a:gd name="connsiteX6" fmla="*/ 2381 w 635793"/>
              <a:gd name="connsiteY6" fmla="*/ 2381 h 576262"/>
              <a:gd name="connsiteX7" fmla="*/ 7143 w 635793"/>
              <a:gd name="connsiteY7" fmla="*/ 0 h 576262"/>
              <a:gd name="connsiteX8" fmla="*/ 30956 w 635793"/>
              <a:gd name="connsiteY8" fmla="*/ 2381 h 576262"/>
              <a:gd name="connsiteX9" fmla="*/ 95250 w 635793"/>
              <a:gd name="connsiteY9" fmla="*/ 21431 h 576262"/>
              <a:gd name="connsiteX10" fmla="*/ 183356 w 635793"/>
              <a:gd name="connsiteY10" fmla="*/ 47625 h 576262"/>
              <a:gd name="connsiteX11" fmla="*/ 278606 w 635793"/>
              <a:gd name="connsiteY11" fmla="*/ 78581 h 576262"/>
              <a:gd name="connsiteX12" fmla="*/ 364331 w 635793"/>
              <a:gd name="connsiteY12" fmla="*/ 109537 h 576262"/>
              <a:gd name="connsiteX13" fmla="*/ 447675 w 635793"/>
              <a:gd name="connsiteY13" fmla="*/ 145256 h 576262"/>
              <a:gd name="connsiteX14" fmla="*/ 483393 w 635793"/>
              <a:gd name="connsiteY14" fmla="*/ 164306 h 576262"/>
              <a:gd name="connsiteX15" fmla="*/ 521493 w 635793"/>
              <a:gd name="connsiteY15" fmla="*/ 188119 h 576262"/>
              <a:gd name="connsiteX16" fmla="*/ 552450 w 635793"/>
              <a:gd name="connsiteY16" fmla="*/ 216694 h 576262"/>
              <a:gd name="connsiteX17" fmla="*/ 571500 w 635793"/>
              <a:gd name="connsiteY17" fmla="*/ 240506 h 576262"/>
              <a:gd name="connsiteX18" fmla="*/ 592931 w 635793"/>
              <a:gd name="connsiteY18" fmla="*/ 278606 h 576262"/>
              <a:gd name="connsiteX19" fmla="*/ 609600 w 635793"/>
              <a:gd name="connsiteY19" fmla="*/ 323850 h 576262"/>
              <a:gd name="connsiteX20" fmla="*/ 621506 w 635793"/>
              <a:gd name="connsiteY20" fmla="*/ 371475 h 576262"/>
              <a:gd name="connsiteX21" fmla="*/ 633412 w 635793"/>
              <a:gd name="connsiteY21" fmla="*/ 433387 h 576262"/>
              <a:gd name="connsiteX22" fmla="*/ 635793 w 635793"/>
              <a:gd name="connsiteY22" fmla="*/ 523875 h 576262"/>
              <a:gd name="connsiteX23" fmla="*/ 626268 w 635793"/>
              <a:gd name="connsiteY23" fmla="*/ 550069 h 576262"/>
              <a:gd name="connsiteX24" fmla="*/ 602456 w 635793"/>
              <a:gd name="connsiteY24" fmla="*/ 573881 h 576262"/>
              <a:gd name="connsiteX25" fmla="*/ 588168 w 635793"/>
              <a:gd name="connsiteY25" fmla="*/ 576262 h 576262"/>
              <a:gd name="connsiteX26" fmla="*/ 566737 w 635793"/>
              <a:gd name="connsiteY26" fmla="*/ 571500 h 576262"/>
              <a:gd name="connsiteX27" fmla="*/ 535781 w 635793"/>
              <a:gd name="connsiteY27" fmla="*/ 554831 h 576262"/>
              <a:gd name="connsiteX28" fmla="*/ 500062 w 635793"/>
              <a:gd name="connsiteY28" fmla="*/ 514350 h 576262"/>
              <a:gd name="connsiteX29" fmla="*/ 407193 w 635793"/>
              <a:gd name="connsiteY29" fmla="*/ 414337 h 576262"/>
              <a:gd name="connsiteX30" fmla="*/ 309562 w 635793"/>
              <a:gd name="connsiteY30" fmla="*/ 314325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35793" h="576262">
                <a:moveTo>
                  <a:pt x="309562" y="314325"/>
                </a:moveTo>
                <a:lnTo>
                  <a:pt x="150018" y="169069"/>
                </a:lnTo>
                <a:lnTo>
                  <a:pt x="35718" y="76200"/>
                </a:lnTo>
                <a:lnTo>
                  <a:pt x="19050" y="64294"/>
                </a:lnTo>
                <a:lnTo>
                  <a:pt x="4762" y="42862"/>
                </a:lnTo>
                <a:lnTo>
                  <a:pt x="0" y="21431"/>
                </a:lnTo>
                <a:lnTo>
                  <a:pt x="2381" y="2381"/>
                </a:lnTo>
                <a:lnTo>
                  <a:pt x="7143" y="0"/>
                </a:lnTo>
                <a:lnTo>
                  <a:pt x="30956" y="2381"/>
                </a:lnTo>
                <a:lnTo>
                  <a:pt x="95250" y="21431"/>
                </a:lnTo>
                <a:lnTo>
                  <a:pt x="183356" y="47625"/>
                </a:lnTo>
                <a:lnTo>
                  <a:pt x="278606" y="78581"/>
                </a:lnTo>
                <a:lnTo>
                  <a:pt x="364331" y="109537"/>
                </a:lnTo>
                <a:lnTo>
                  <a:pt x="447675" y="145256"/>
                </a:lnTo>
                <a:lnTo>
                  <a:pt x="483393" y="164306"/>
                </a:lnTo>
                <a:lnTo>
                  <a:pt x="521493" y="188119"/>
                </a:lnTo>
                <a:lnTo>
                  <a:pt x="552450" y="216694"/>
                </a:lnTo>
                <a:lnTo>
                  <a:pt x="571500" y="240506"/>
                </a:lnTo>
                <a:lnTo>
                  <a:pt x="592931" y="278606"/>
                </a:lnTo>
                <a:lnTo>
                  <a:pt x="609600" y="323850"/>
                </a:lnTo>
                <a:lnTo>
                  <a:pt x="621506" y="371475"/>
                </a:lnTo>
                <a:lnTo>
                  <a:pt x="633412" y="433387"/>
                </a:lnTo>
                <a:cubicBezTo>
                  <a:pt x="634206" y="463550"/>
                  <a:pt x="634999" y="493712"/>
                  <a:pt x="635793" y="523875"/>
                </a:cubicBezTo>
                <a:lnTo>
                  <a:pt x="626268" y="550069"/>
                </a:lnTo>
                <a:lnTo>
                  <a:pt x="602456" y="573881"/>
                </a:lnTo>
                <a:lnTo>
                  <a:pt x="588168" y="576262"/>
                </a:lnTo>
                <a:lnTo>
                  <a:pt x="566737" y="571500"/>
                </a:lnTo>
                <a:lnTo>
                  <a:pt x="535781" y="554831"/>
                </a:lnTo>
                <a:lnTo>
                  <a:pt x="500062" y="514350"/>
                </a:lnTo>
                <a:lnTo>
                  <a:pt x="407193" y="414337"/>
                </a:lnTo>
                <a:lnTo>
                  <a:pt x="309562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14622D-985A-40B4-84B7-DEFF49FD442E}"/>
              </a:ext>
            </a:extLst>
          </p:cNvPr>
          <p:cNvGrpSpPr/>
          <p:nvPr/>
        </p:nvGrpSpPr>
        <p:grpSpPr>
          <a:xfrm>
            <a:off x="2700338" y="1543050"/>
            <a:ext cx="4459287" cy="4367213"/>
            <a:chOff x="2852738" y="1695450"/>
            <a:chExt cx="4459287" cy="4367213"/>
          </a:xfrm>
        </p:grpSpPr>
        <p:sp>
          <p:nvSpPr>
            <p:cNvPr id="13" name="フリーフォーム 49">
              <a:extLst>
                <a:ext uri="{FF2B5EF4-FFF2-40B4-BE49-F238E27FC236}">
                  <a16:creationId xmlns:a16="http://schemas.microsoft.com/office/drawing/2014/main" id="{3F396797-7084-4991-9531-53802E635636}"/>
                </a:ext>
              </a:extLst>
            </p:cNvPr>
            <p:cNvSpPr/>
            <p:nvPr/>
          </p:nvSpPr>
          <p:spPr>
            <a:xfrm>
              <a:off x="3475038" y="1695450"/>
              <a:ext cx="3706812" cy="2000250"/>
            </a:xfrm>
            <a:custGeom>
              <a:avLst/>
              <a:gdLst>
                <a:gd name="connsiteX0" fmla="*/ 1107713 w 3706879"/>
                <a:gd name="connsiteY0" fmla="*/ 279229 h 2000633"/>
                <a:gd name="connsiteX1" fmla="*/ 892921 w 3706879"/>
                <a:gd name="connsiteY1" fmla="*/ 322187 h 2000633"/>
                <a:gd name="connsiteX2" fmla="*/ 675061 w 3706879"/>
                <a:gd name="connsiteY2" fmla="*/ 365146 h 2000633"/>
                <a:gd name="connsiteX3" fmla="*/ 469474 w 3706879"/>
                <a:gd name="connsiteY3" fmla="*/ 405036 h 2000633"/>
                <a:gd name="connsiteX4" fmla="*/ 411173 w 3706879"/>
                <a:gd name="connsiteY4" fmla="*/ 414241 h 2000633"/>
                <a:gd name="connsiteX5" fmla="*/ 346736 w 3706879"/>
                <a:gd name="connsiteY5" fmla="*/ 417310 h 2000633"/>
                <a:gd name="connsiteX6" fmla="*/ 282298 w 3706879"/>
                <a:gd name="connsiteY6" fmla="*/ 411173 h 2000633"/>
                <a:gd name="connsiteX7" fmla="*/ 248545 w 3706879"/>
                <a:gd name="connsiteY7" fmla="*/ 401967 h 2000633"/>
                <a:gd name="connsiteX8" fmla="*/ 199450 w 3706879"/>
                <a:gd name="connsiteY8" fmla="*/ 377420 h 2000633"/>
                <a:gd name="connsiteX9" fmla="*/ 159560 w 3706879"/>
                <a:gd name="connsiteY9" fmla="*/ 349804 h 2000633"/>
                <a:gd name="connsiteX10" fmla="*/ 119670 w 3706879"/>
                <a:gd name="connsiteY10" fmla="*/ 312982 h 2000633"/>
                <a:gd name="connsiteX11" fmla="*/ 76712 w 3706879"/>
                <a:gd name="connsiteY11" fmla="*/ 273092 h 2000633"/>
                <a:gd name="connsiteX12" fmla="*/ 61369 w 3706879"/>
                <a:gd name="connsiteY12" fmla="*/ 257750 h 2000633"/>
                <a:gd name="connsiteX13" fmla="*/ 46027 w 3706879"/>
                <a:gd name="connsiteY13" fmla="*/ 251613 h 2000633"/>
                <a:gd name="connsiteX14" fmla="*/ 24548 w 3706879"/>
                <a:gd name="connsiteY14" fmla="*/ 245476 h 2000633"/>
                <a:gd name="connsiteX15" fmla="*/ 12274 w 3706879"/>
                <a:gd name="connsiteY15" fmla="*/ 245476 h 2000633"/>
                <a:gd name="connsiteX16" fmla="*/ 0 w 3706879"/>
                <a:gd name="connsiteY16" fmla="*/ 251613 h 2000633"/>
                <a:gd name="connsiteX17" fmla="*/ 3069 w 3706879"/>
                <a:gd name="connsiteY17" fmla="*/ 279229 h 2000633"/>
                <a:gd name="connsiteX18" fmla="*/ 18411 w 3706879"/>
                <a:gd name="connsiteY18" fmla="*/ 319119 h 2000633"/>
                <a:gd name="connsiteX19" fmla="*/ 64438 w 3706879"/>
                <a:gd name="connsiteY19" fmla="*/ 405036 h 2000633"/>
                <a:gd name="connsiteX20" fmla="*/ 104328 w 3706879"/>
                <a:gd name="connsiteY20" fmla="*/ 472542 h 2000633"/>
                <a:gd name="connsiteX21" fmla="*/ 153423 w 3706879"/>
                <a:gd name="connsiteY21" fmla="*/ 546185 h 2000633"/>
                <a:gd name="connsiteX22" fmla="*/ 211724 w 3706879"/>
                <a:gd name="connsiteY22" fmla="*/ 610622 h 2000633"/>
                <a:gd name="connsiteX23" fmla="*/ 263888 w 3706879"/>
                <a:gd name="connsiteY23" fmla="*/ 656649 h 2000633"/>
                <a:gd name="connsiteX24" fmla="*/ 312983 w 3706879"/>
                <a:gd name="connsiteY24" fmla="*/ 681197 h 2000633"/>
                <a:gd name="connsiteX25" fmla="*/ 334462 w 3706879"/>
                <a:gd name="connsiteY25" fmla="*/ 681197 h 2000633"/>
                <a:gd name="connsiteX26" fmla="*/ 432653 w 3706879"/>
                <a:gd name="connsiteY26" fmla="*/ 619828 h 2000633"/>
                <a:gd name="connsiteX27" fmla="*/ 466406 w 3706879"/>
                <a:gd name="connsiteY27" fmla="*/ 607554 h 2000633"/>
                <a:gd name="connsiteX28" fmla="*/ 644376 w 3706879"/>
                <a:gd name="connsiteY28" fmla="*/ 564596 h 2000633"/>
                <a:gd name="connsiteX29" fmla="*/ 837689 w 3706879"/>
                <a:gd name="connsiteY29" fmla="*/ 512432 h 2000633"/>
                <a:gd name="connsiteX30" fmla="*/ 1073960 w 3706879"/>
                <a:gd name="connsiteY30" fmla="*/ 447994 h 2000633"/>
                <a:gd name="connsiteX31" fmla="*/ 1153740 w 3706879"/>
                <a:gd name="connsiteY31" fmla="*/ 417310 h 2000633"/>
                <a:gd name="connsiteX32" fmla="*/ 1506612 w 3706879"/>
                <a:gd name="connsiteY32" fmla="*/ 346735 h 2000633"/>
                <a:gd name="connsiteX33" fmla="*/ 1810390 w 3706879"/>
                <a:gd name="connsiteY33" fmla="*/ 282298 h 2000633"/>
                <a:gd name="connsiteX34" fmla="*/ 2019045 w 3706879"/>
                <a:gd name="connsiteY34" fmla="*/ 239339 h 2000633"/>
                <a:gd name="connsiteX35" fmla="*/ 2046661 w 3706879"/>
                <a:gd name="connsiteY35" fmla="*/ 236271 h 2000633"/>
                <a:gd name="connsiteX36" fmla="*/ 2062003 w 3706879"/>
                <a:gd name="connsiteY36" fmla="*/ 236271 h 2000633"/>
                <a:gd name="connsiteX37" fmla="*/ 2077345 w 3706879"/>
                <a:gd name="connsiteY37" fmla="*/ 242408 h 2000633"/>
                <a:gd name="connsiteX38" fmla="*/ 2086551 w 3706879"/>
                <a:gd name="connsiteY38" fmla="*/ 257750 h 2000633"/>
                <a:gd name="connsiteX39" fmla="*/ 2089619 w 3706879"/>
                <a:gd name="connsiteY39" fmla="*/ 328324 h 2000633"/>
                <a:gd name="connsiteX40" fmla="*/ 2089619 w 3706879"/>
                <a:gd name="connsiteY40" fmla="*/ 472542 h 2000633"/>
                <a:gd name="connsiteX41" fmla="*/ 2095756 w 3706879"/>
                <a:gd name="connsiteY41" fmla="*/ 583006 h 2000633"/>
                <a:gd name="connsiteX42" fmla="*/ 2111098 w 3706879"/>
                <a:gd name="connsiteY42" fmla="*/ 779387 h 2000633"/>
                <a:gd name="connsiteX43" fmla="*/ 2135646 w 3706879"/>
                <a:gd name="connsiteY43" fmla="*/ 975769 h 2000633"/>
                <a:gd name="connsiteX44" fmla="*/ 2147920 w 3706879"/>
                <a:gd name="connsiteY44" fmla="*/ 1049412 h 2000633"/>
                <a:gd name="connsiteX45" fmla="*/ 2172467 w 3706879"/>
                <a:gd name="connsiteY45" fmla="*/ 1162945 h 2000633"/>
                <a:gd name="connsiteX46" fmla="*/ 2203152 w 3706879"/>
                <a:gd name="connsiteY46" fmla="*/ 1258067 h 2000633"/>
                <a:gd name="connsiteX47" fmla="*/ 2224631 w 3706879"/>
                <a:gd name="connsiteY47" fmla="*/ 1322504 h 2000633"/>
                <a:gd name="connsiteX48" fmla="*/ 2249179 w 3706879"/>
                <a:gd name="connsiteY48" fmla="*/ 1386942 h 2000633"/>
                <a:gd name="connsiteX49" fmla="*/ 2273726 w 3706879"/>
                <a:gd name="connsiteY49" fmla="*/ 1439106 h 2000633"/>
                <a:gd name="connsiteX50" fmla="*/ 2304411 w 3706879"/>
                <a:gd name="connsiteY50" fmla="*/ 1503543 h 2000633"/>
                <a:gd name="connsiteX51" fmla="*/ 2353506 w 3706879"/>
                <a:gd name="connsiteY51" fmla="*/ 1580255 h 2000633"/>
                <a:gd name="connsiteX52" fmla="*/ 2396465 w 3706879"/>
                <a:gd name="connsiteY52" fmla="*/ 1632418 h 2000633"/>
                <a:gd name="connsiteX53" fmla="*/ 2436355 w 3706879"/>
                <a:gd name="connsiteY53" fmla="*/ 1675377 h 2000633"/>
                <a:gd name="connsiteX54" fmla="*/ 2482381 w 3706879"/>
                <a:gd name="connsiteY54" fmla="*/ 1721404 h 2000633"/>
                <a:gd name="connsiteX55" fmla="*/ 2531477 w 3706879"/>
                <a:gd name="connsiteY55" fmla="*/ 1758225 h 2000633"/>
                <a:gd name="connsiteX56" fmla="*/ 2592846 w 3706879"/>
                <a:gd name="connsiteY56" fmla="*/ 1804252 h 2000633"/>
                <a:gd name="connsiteX57" fmla="*/ 2648078 w 3706879"/>
                <a:gd name="connsiteY57" fmla="*/ 1838005 h 2000633"/>
                <a:gd name="connsiteX58" fmla="*/ 2746269 w 3706879"/>
                <a:gd name="connsiteY58" fmla="*/ 1880963 h 2000633"/>
                <a:gd name="connsiteX59" fmla="*/ 2832185 w 3706879"/>
                <a:gd name="connsiteY59" fmla="*/ 1914716 h 2000633"/>
                <a:gd name="connsiteX60" fmla="*/ 2918102 w 3706879"/>
                <a:gd name="connsiteY60" fmla="*/ 1939264 h 2000633"/>
                <a:gd name="connsiteX61" fmla="*/ 3019361 w 3706879"/>
                <a:gd name="connsiteY61" fmla="*/ 1963812 h 2000633"/>
                <a:gd name="connsiteX62" fmla="*/ 3093004 w 3706879"/>
                <a:gd name="connsiteY62" fmla="*/ 1976085 h 2000633"/>
                <a:gd name="connsiteX63" fmla="*/ 3178921 w 3706879"/>
                <a:gd name="connsiteY63" fmla="*/ 1985291 h 2000633"/>
                <a:gd name="connsiteX64" fmla="*/ 3264838 w 3706879"/>
                <a:gd name="connsiteY64" fmla="*/ 1994496 h 2000633"/>
                <a:gd name="connsiteX65" fmla="*/ 3433603 w 3706879"/>
                <a:gd name="connsiteY65" fmla="*/ 2000633 h 2000633"/>
                <a:gd name="connsiteX66" fmla="*/ 3510314 w 3706879"/>
                <a:gd name="connsiteY66" fmla="*/ 2000633 h 2000633"/>
                <a:gd name="connsiteX67" fmla="*/ 3602368 w 3706879"/>
                <a:gd name="connsiteY67" fmla="*/ 1991428 h 2000633"/>
                <a:gd name="connsiteX68" fmla="*/ 3645326 w 3706879"/>
                <a:gd name="connsiteY68" fmla="*/ 1982222 h 2000633"/>
                <a:gd name="connsiteX69" fmla="*/ 3669874 w 3706879"/>
                <a:gd name="connsiteY69" fmla="*/ 1963812 h 2000633"/>
                <a:gd name="connsiteX70" fmla="*/ 3685216 w 3706879"/>
                <a:gd name="connsiteY70" fmla="*/ 1939264 h 2000633"/>
                <a:gd name="connsiteX71" fmla="*/ 3700559 w 3706879"/>
                <a:gd name="connsiteY71" fmla="*/ 1908579 h 2000633"/>
                <a:gd name="connsiteX72" fmla="*/ 3706696 w 3706879"/>
                <a:gd name="connsiteY72" fmla="*/ 1871758 h 2000633"/>
                <a:gd name="connsiteX73" fmla="*/ 3700559 w 3706879"/>
                <a:gd name="connsiteY73" fmla="*/ 1844142 h 2000633"/>
                <a:gd name="connsiteX74" fmla="*/ 3688285 w 3706879"/>
                <a:gd name="connsiteY74" fmla="*/ 1819594 h 2000633"/>
                <a:gd name="connsiteX75" fmla="*/ 3663737 w 3706879"/>
                <a:gd name="connsiteY75" fmla="*/ 1788910 h 2000633"/>
                <a:gd name="connsiteX76" fmla="*/ 3286317 w 3706879"/>
                <a:gd name="connsiteY76" fmla="*/ 1755157 h 2000633"/>
                <a:gd name="connsiteX77" fmla="*/ 3169716 w 3706879"/>
                <a:gd name="connsiteY77" fmla="*/ 1752088 h 2000633"/>
                <a:gd name="connsiteX78" fmla="*/ 3068457 w 3706879"/>
                <a:gd name="connsiteY78" fmla="*/ 1745951 h 2000633"/>
                <a:gd name="connsiteX79" fmla="*/ 2997882 w 3706879"/>
                <a:gd name="connsiteY79" fmla="*/ 1736746 h 2000633"/>
                <a:gd name="connsiteX80" fmla="*/ 2930376 w 3706879"/>
                <a:gd name="connsiteY80" fmla="*/ 1724472 h 2000633"/>
                <a:gd name="connsiteX81" fmla="*/ 2862870 w 3706879"/>
                <a:gd name="connsiteY81" fmla="*/ 1709130 h 2000633"/>
                <a:gd name="connsiteX82" fmla="*/ 2773885 w 3706879"/>
                <a:gd name="connsiteY82" fmla="*/ 1678445 h 2000633"/>
                <a:gd name="connsiteX83" fmla="*/ 2691036 w 3706879"/>
                <a:gd name="connsiteY83" fmla="*/ 1641624 h 2000633"/>
                <a:gd name="connsiteX84" fmla="*/ 2608188 w 3706879"/>
                <a:gd name="connsiteY84" fmla="*/ 1595597 h 2000633"/>
                <a:gd name="connsiteX85" fmla="*/ 2549888 w 3706879"/>
                <a:gd name="connsiteY85" fmla="*/ 1552638 h 2000633"/>
                <a:gd name="connsiteX86" fmla="*/ 2516134 w 3706879"/>
                <a:gd name="connsiteY86" fmla="*/ 1515817 h 2000633"/>
                <a:gd name="connsiteX87" fmla="*/ 2488518 w 3706879"/>
                <a:gd name="connsiteY87" fmla="*/ 1485132 h 2000633"/>
                <a:gd name="connsiteX88" fmla="*/ 2451697 w 3706879"/>
                <a:gd name="connsiteY88" fmla="*/ 1436037 h 2000633"/>
                <a:gd name="connsiteX89" fmla="*/ 2417944 w 3706879"/>
                <a:gd name="connsiteY89" fmla="*/ 1383873 h 2000633"/>
                <a:gd name="connsiteX90" fmla="*/ 2396465 w 3706879"/>
                <a:gd name="connsiteY90" fmla="*/ 1334778 h 2000633"/>
                <a:gd name="connsiteX91" fmla="*/ 2365780 w 3706879"/>
                <a:gd name="connsiteY91" fmla="*/ 1258067 h 2000633"/>
                <a:gd name="connsiteX92" fmla="*/ 2344301 w 3706879"/>
                <a:gd name="connsiteY92" fmla="*/ 1175218 h 2000633"/>
                <a:gd name="connsiteX93" fmla="*/ 2325890 w 3706879"/>
                <a:gd name="connsiteY93" fmla="*/ 1040206 h 2000633"/>
                <a:gd name="connsiteX94" fmla="*/ 2313616 w 3706879"/>
                <a:gd name="connsiteY94" fmla="*/ 886783 h 2000633"/>
                <a:gd name="connsiteX95" fmla="*/ 2313616 w 3706879"/>
                <a:gd name="connsiteY95" fmla="*/ 828483 h 2000633"/>
                <a:gd name="connsiteX96" fmla="*/ 2304411 w 3706879"/>
                <a:gd name="connsiteY96" fmla="*/ 638238 h 2000633"/>
                <a:gd name="connsiteX97" fmla="*/ 2307479 w 3706879"/>
                <a:gd name="connsiteY97" fmla="*/ 546185 h 2000633"/>
                <a:gd name="connsiteX98" fmla="*/ 2313616 w 3706879"/>
                <a:gd name="connsiteY98" fmla="*/ 494021 h 2000633"/>
                <a:gd name="connsiteX99" fmla="*/ 2322822 w 3706879"/>
                <a:gd name="connsiteY99" fmla="*/ 447994 h 2000633"/>
                <a:gd name="connsiteX100" fmla="*/ 2344301 w 3706879"/>
                <a:gd name="connsiteY100" fmla="*/ 398899 h 2000633"/>
                <a:gd name="connsiteX101" fmla="*/ 2362712 w 3706879"/>
                <a:gd name="connsiteY101" fmla="*/ 368214 h 2000633"/>
                <a:gd name="connsiteX102" fmla="*/ 2378054 w 3706879"/>
                <a:gd name="connsiteY102" fmla="*/ 340598 h 2000633"/>
                <a:gd name="connsiteX103" fmla="*/ 2408739 w 3706879"/>
                <a:gd name="connsiteY103" fmla="*/ 300708 h 2000633"/>
                <a:gd name="connsiteX104" fmla="*/ 2445560 w 3706879"/>
                <a:gd name="connsiteY104" fmla="*/ 260818 h 2000633"/>
                <a:gd name="connsiteX105" fmla="*/ 2451697 w 3706879"/>
                <a:gd name="connsiteY105" fmla="*/ 248545 h 2000633"/>
                <a:gd name="connsiteX106" fmla="*/ 2451697 w 3706879"/>
                <a:gd name="connsiteY106" fmla="*/ 248545 h 2000633"/>
                <a:gd name="connsiteX107" fmla="*/ 2445560 w 3706879"/>
                <a:gd name="connsiteY107" fmla="*/ 217860 h 2000633"/>
                <a:gd name="connsiteX108" fmla="*/ 2433286 w 3706879"/>
                <a:gd name="connsiteY108" fmla="*/ 196381 h 2000633"/>
                <a:gd name="connsiteX109" fmla="*/ 2396465 w 3706879"/>
                <a:gd name="connsiteY109" fmla="*/ 162628 h 2000633"/>
                <a:gd name="connsiteX110" fmla="*/ 2273726 w 3706879"/>
                <a:gd name="connsiteY110" fmla="*/ 85916 h 2000633"/>
                <a:gd name="connsiteX111" fmla="*/ 2175536 w 3706879"/>
                <a:gd name="connsiteY111" fmla="*/ 21479 h 2000633"/>
                <a:gd name="connsiteX112" fmla="*/ 2132577 w 3706879"/>
                <a:gd name="connsiteY112" fmla="*/ 3068 h 2000633"/>
                <a:gd name="connsiteX113" fmla="*/ 2108030 w 3706879"/>
                <a:gd name="connsiteY113" fmla="*/ 0 h 2000633"/>
                <a:gd name="connsiteX114" fmla="*/ 2080414 w 3706879"/>
                <a:gd name="connsiteY114" fmla="*/ 21479 h 2000633"/>
                <a:gd name="connsiteX115" fmla="*/ 2043592 w 3706879"/>
                <a:gd name="connsiteY115" fmla="*/ 46026 h 2000633"/>
                <a:gd name="connsiteX116" fmla="*/ 1954607 w 3706879"/>
                <a:gd name="connsiteY116" fmla="*/ 82848 h 2000633"/>
                <a:gd name="connsiteX117" fmla="*/ 1742883 w 3706879"/>
                <a:gd name="connsiteY117" fmla="*/ 141149 h 2000633"/>
                <a:gd name="connsiteX118" fmla="*/ 1546502 w 3706879"/>
                <a:gd name="connsiteY118" fmla="*/ 187175 h 2000633"/>
                <a:gd name="connsiteX119" fmla="*/ 1236588 w 3706879"/>
                <a:gd name="connsiteY119" fmla="*/ 254681 h 2000633"/>
                <a:gd name="connsiteX120" fmla="*/ 1107713 w 3706879"/>
                <a:gd name="connsiteY120" fmla="*/ 279229 h 200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706879" h="2000633">
                  <a:moveTo>
                    <a:pt x="1107713" y="279229"/>
                  </a:moveTo>
                  <a:lnTo>
                    <a:pt x="892921" y="322187"/>
                  </a:lnTo>
                  <a:lnTo>
                    <a:pt x="675061" y="365146"/>
                  </a:lnTo>
                  <a:lnTo>
                    <a:pt x="469474" y="405036"/>
                  </a:lnTo>
                  <a:lnTo>
                    <a:pt x="411173" y="414241"/>
                  </a:lnTo>
                  <a:lnTo>
                    <a:pt x="346736" y="417310"/>
                  </a:lnTo>
                  <a:lnTo>
                    <a:pt x="282298" y="411173"/>
                  </a:lnTo>
                  <a:lnTo>
                    <a:pt x="248545" y="401967"/>
                  </a:lnTo>
                  <a:lnTo>
                    <a:pt x="199450" y="377420"/>
                  </a:lnTo>
                  <a:lnTo>
                    <a:pt x="159560" y="349804"/>
                  </a:lnTo>
                  <a:lnTo>
                    <a:pt x="119670" y="312982"/>
                  </a:lnTo>
                  <a:lnTo>
                    <a:pt x="76712" y="273092"/>
                  </a:lnTo>
                  <a:lnTo>
                    <a:pt x="61369" y="257750"/>
                  </a:lnTo>
                  <a:lnTo>
                    <a:pt x="46027" y="251613"/>
                  </a:lnTo>
                  <a:lnTo>
                    <a:pt x="24548" y="245476"/>
                  </a:lnTo>
                  <a:lnTo>
                    <a:pt x="12274" y="245476"/>
                  </a:lnTo>
                  <a:lnTo>
                    <a:pt x="0" y="251613"/>
                  </a:lnTo>
                  <a:lnTo>
                    <a:pt x="3069" y="279229"/>
                  </a:lnTo>
                  <a:lnTo>
                    <a:pt x="18411" y="319119"/>
                  </a:lnTo>
                  <a:lnTo>
                    <a:pt x="64438" y="405036"/>
                  </a:lnTo>
                  <a:lnTo>
                    <a:pt x="104328" y="472542"/>
                  </a:lnTo>
                  <a:lnTo>
                    <a:pt x="153423" y="546185"/>
                  </a:lnTo>
                  <a:lnTo>
                    <a:pt x="211724" y="610622"/>
                  </a:lnTo>
                  <a:lnTo>
                    <a:pt x="263888" y="656649"/>
                  </a:lnTo>
                  <a:lnTo>
                    <a:pt x="312983" y="681197"/>
                  </a:lnTo>
                  <a:lnTo>
                    <a:pt x="334462" y="681197"/>
                  </a:lnTo>
                  <a:lnTo>
                    <a:pt x="432653" y="619828"/>
                  </a:lnTo>
                  <a:lnTo>
                    <a:pt x="466406" y="607554"/>
                  </a:lnTo>
                  <a:lnTo>
                    <a:pt x="644376" y="564596"/>
                  </a:lnTo>
                  <a:lnTo>
                    <a:pt x="837689" y="512432"/>
                  </a:lnTo>
                  <a:lnTo>
                    <a:pt x="1073960" y="447994"/>
                  </a:lnTo>
                  <a:lnTo>
                    <a:pt x="1153740" y="417310"/>
                  </a:lnTo>
                  <a:lnTo>
                    <a:pt x="1506612" y="346735"/>
                  </a:lnTo>
                  <a:lnTo>
                    <a:pt x="1810390" y="282298"/>
                  </a:lnTo>
                  <a:lnTo>
                    <a:pt x="2019045" y="239339"/>
                  </a:lnTo>
                  <a:lnTo>
                    <a:pt x="2046661" y="236271"/>
                  </a:lnTo>
                  <a:lnTo>
                    <a:pt x="2062003" y="236271"/>
                  </a:lnTo>
                  <a:lnTo>
                    <a:pt x="2077345" y="242408"/>
                  </a:lnTo>
                  <a:lnTo>
                    <a:pt x="2086551" y="257750"/>
                  </a:lnTo>
                  <a:lnTo>
                    <a:pt x="2089619" y="328324"/>
                  </a:lnTo>
                  <a:lnTo>
                    <a:pt x="2089619" y="472542"/>
                  </a:lnTo>
                  <a:lnTo>
                    <a:pt x="2095756" y="583006"/>
                  </a:lnTo>
                  <a:lnTo>
                    <a:pt x="2111098" y="779387"/>
                  </a:lnTo>
                  <a:lnTo>
                    <a:pt x="2135646" y="975769"/>
                  </a:lnTo>
                  <a:lnTo>
                    <a:pt x="2147920" y="1049412"/>
                  </a:lnTo>
                  <a:lnTo>
                    <a:pt x="2172467" y="1162945"/>
                  </a:lnTo>
                  <a:lnTo>
                    <a:pt x="2203152" y="1258067"/>
                  </a:lnTo>
                  <a:lnTo>
                    <a:pt x="2224631" y="1322504"/>
                  </a:lnTo>
                  <a:lnTo>
                    <a:pt x="2249179" y="1386942"/>
                  </a:lnTo>
                  <a:lnTo>
                    <a:pt x="2273726" y="1439106"/>
                  </a:lnTo>
                  <a:lnTo>
                    <a:pt x="2304411" y="1503543"/>
                  </a:lnTo>
                  <a:lnTo>
                    <a:pt x="2353506" y="1580255"/>
                  </a:lnTo>
                  <a:lnTo>
                    <a:pt x="2396465" y="1632418"/>
                  </a:lnTo>
                  <a:lnTo>
                    <a:pt x="2436355" y="1675377"/>
                  </a:lnTo>
                  <a:lnTo>
                    <a:pt x="2482381" y="1721404"/>
                  </a:lnTo>
                  <a:lnTo>
                    <a:pt x="2531477" y="1758225"/>
                  </a:lnTo>
                  <a:lnTo>
                    <a:pt x="2592846" y="1804252"/>
                  </a:lnTo>
                  <a:lnTo>
                    <a:pt x="2648078" y="1838005"/>
                  </a:lnTo>
                  <a:lnTo>
                    <a:pt x="2746269" y="1880963"/>
                  </a:lnTo>
                  <a:lnTo>
                    <a:pt x="2832185" y="1914716"/>
                  </a:lnTo>
                  <a:lnTo>
                    <a:pt x="2918102" y="1939264"/>
                  </a:lnTo>
                  <a:lnTo>
                    <a:pt x="3019361" y="1963812"/>
                  </a:lnTo>
                  <a:lnTo>
                    <a:pt x="3093004" y="1976085"/>
                  </a:lnTo>
                  <a:lnTo>
                    <a:pt x="3178921" y="1985291"/>
                  </a:lnTo>
                  <a:lnTo>
                    <a:pt x="3264838" y="1994496"/>
                  </a:lnTo>
                  <a:lnTo>
                    <a:pt x="3433603" y="2000633"/>
                  </a:lnTo>
                  <a:lnTo>
                    <a:pt x="3510314" y="2000633"/>
                  </a:lnTo>
                  <a:lnTo>
                    <a:pt x="3602368" y="1991428"/>
                  </a:lnTo>
                  <a:lnTo>
                    <a:pt x="3645326" y="1982222"/>
                  </a:lnTo>
                  <a:lnTo>
                    <a:pt x="3669874" y="1963812"/>
                  </a:lnTo>
                  <a:lnTo>
                    <a:pt x="3685216" y="1939264"/>
                  </a:lnTo>
                  <a:lnTo>
                    <a:pt x="3700559" y="1908579"/>
                  </a:lnTo>
                  <a:cubicBezTo>
                    <a:pt x="3706879" y="1873820"/>
                    <a:pt x="3706696" y="1886261"/>
                    <a:pt x="3706696" y="1871758"/>
                  </a:cubicBezTo>
                  <a:lnTo>
                    <a:pt x="3700559" y="1844142"/>
                  </a:lnTo>
                  <a:lnTo>
                    <a:pt x="3688285" y="1819594"/>
                  </a:lnTo>
                  <a:lnTo>
                    <a:pt x="3663737" y="1788910"/>
                  </a:lnTo>
                  <a:lnTo>
                    <a:pt x="3286317" y="1755157"/>
                  </a:lnTo>
                  <a:lnTo>
                    <a:pt x="3169716" y="1752088"/>
                  </a:lnTo>
                  <a:lnTo>
                    <a:pt x="3068457" y="1745951"/>
                  </a:lnTo>
                  <a:lnTo>
                    <a:pt x="2997882" y="1736746"/>
                  </a:lnTo>
                  <a:lnTo>
                    <a:pt x="2930376" y="1724472"/>
                  </a:lnTo>
                  <a:lnTo>
                    <a:pt x="2862870" y="1709130"/>
                  </a:lnTo>
                  <a:lnTo>
                    <a:pt x="2773885" y="1678445"/>
                  </a:lnTo>
                  <a:lnTo>
                    <a:pt x="2691036" y="1641624"/>
                  </a:lnTo>
                  <a:lnTo>
                    <a:pt x="2608188" y="1595597"/>
                  </a:lnTo>
                  <a:lnTo>
                    <a:pt x="2549888" y="1552638"/>
                  </a:lnTo>
                  <a:lnTo>
                    <a:pt x="2516134" y="1515817"/>
                  </a:lnTo>
                  <a:lnTo>
                    <a:pt x="2488518" y="1485132"/>
                  </a:lnTo>
                  <a:lnTo>
                    <a:pt x="2451697" y="1436037"/>
                  </a:lnTo>
                  <a:lnTo>
                    <a:pt x="2417944" y="1383873"/>
                  </a:lnTo>
                  <a:lnTo>
                    <a:pt x="2396465" y="1334778"/>
                  </a:lnTo>
                  <a:lnTo>
                    <a:pt x="2365780" y="1258067"/>
                  </a:lnTo>
                  <a:lnTo>
                    <a:pt x="2344301" y="1175218"/>
                  </a:lnTo>
                  <a:lnTo>
                    <a:pt x="2325890" y="1040206"/>
                  </a:lnTo>
                  <a:lnTo>
                    <a:pt x="2313616" y="886783"/>
                  </a:lnTo>
                  <a:lnTo>
                    <a:pt x="2313616" y="828483"/>
                  </a:lnTo>
                  <a:lnTo>
                    <a:pt x="2304411" y="638238"/>
                  </a:lnTo>
                  <a:cubicBezTo>
                    <a:pt x="2305434" y="607554"/>
                    <a:pt x="2306456" y="576869"/>
                    <a:pt x="2307479" y="546185"/>
                  </a:cubicBezTo>
                  <a:lnTo>
                    <a:pt x="2313616" y="494021"/>
                  </a:lnTo>
                  <a:lnTo>
                    <a:pt x="2322822" y="447994"/>
                  </a:lnTo>
                  <a:lnTo>
                    <a:pt x="2344301" y="398899"/>
                  </a:lnTo>
                  <a:lnTo>
                    <a:pt x="2362712" y="368214"/>
                  </a:lnTo>
                  <a:lnTo>
                    <a:pt x="2378054" y="340598"/>
                  </a:lnTo>
                  <a:lnTo>
                    <a:pt x="2408739" y="300708"/>
                  </a:lnTo>
                  <a:lnTo>
                    <a:pt x="2445560" y="260818"/>
                  </a:lnTo>
                  <a:lnTo>
                    <a:pt x="2451697" y="248545"/>
                  </a:lnTo>
                  <a:lnTo>
                    <a:pt x="2451697" y="248545"/>
                  </a:lnTo>
                  <a:lnTo>
                    <a:pt x="2445560" y="217860"/>
                  </a:lnTo>
                  <a:lnTo>
                    <a:pt x="2433286" y="196381"/>
                  </a:lnTo>
                  <a:lnTo>
                    <a:pt x="2396465" y="162628"/>
                  </a:lnTo>
                  <a:lnTo>
                    <a:pt x="2273726" y="85916"/>
                  </a:lnTo>
                  <a:lnTo>
                    <a:pt x="2175536" y="21479"/>
                  </a:lnTo>
                  <a:lnTo>
                    <a:pt x="2132577" y="3068"/>
                  </a:lnTo>
                  <a:lnTo>
                    <a:pt x="2108030" y="0"/>
                  </a:lnTo>
                  <a:lnTo>
                    <a:pt x="2080414" y="21479"/>
                  </a:lnTo>
                  <a:lnTo>
                    <a:pt x="2043592" y="46026"/>
                  </a:lnTo>
                  <a:lnTo>
                    <a:pt x="1954607" y="82848"/>
                  </a:lnTo>
                  <a:lnTo>
                    <a:pt x="1742883" y="141149"/>
                  </a:lnTo>
                  <a:lnTo>
                    <a:pt x="1546502" y="187175"/>
                  </a:lnTo>
                  <a:lnTo>
                    <a:pt x="1236588" y="254681"/>
                  </a:lnTo>
                  <a:lnTo>
                    <a:pt x="1107713" y="2792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1">
              <a:extLst>
                <a:ext uri="{FF2B5EF4-FFF2-40B4-BE49-F238E27FC236}">
                  <a16:creationId xmlns:a16="http://schemas.microsoft.com/office/drawing/2014/main" id="{959E8B82-FAB0-4C9A-93B8-39F4590FD7AB}"/>
                </a:ext>
              </a:extLst>
            </p:cNvPr>
            <p:cNvSpPr/>
            <p:nvPr/>
          </p:nvSpPr>
          <p:spPr>
            <a:xfrm>
              <a:off x="6046788" y="1858963"/>
              <a:ext cx="649287" cy="511175"/>
            </a:xfrm>
            <a:custGeom>
              <a:avLst/>
              <a:gdLst>
                <a:gd name="connsiteX0" fmla="*/ 223837 w 650081"/>
                <a:gd name="connsiteY0" fmla="*/ 438150 h 509588"/>
                <a:gd name="connsiteX1" fmla="*/ 428625 w 650081"/>
                <a:gd name="connsiteY1" fmla="*/ 359569 h 509588"/>
                <a:gd name="connsiteX2" fmla="*/ 502444 w 650081"/>
                <a:gd name="connsiteY2" fmla="*/ 335757 h 509588"/>
                <a:gd name="connsiteX3" fmla="*/ 578644 w 650081"/>
                <a:gd name="connsiteY3" fmla="*/ 314325 h 509588"/>
                <a:gd name="connsiteX4" fmla="*/ 611981 w 650081"/>
                <a:gd name="connsiteY4" fmla="*/ 304800 h 509588"/>
                <a:gd name="connsiteX5" fmla="*/ 635794 w 650081"/>
                <a:gd name="connsiteY5" fmla="*/ 288132 h 509588"/>
                <a:gd name="connsiteX6" fmla="*/ 645319 w 650081"/>
                <a:gd name="connsiteY6" fmla="*/ 276225 h 509588"/>
                <a:gd name="connsiteX7" fmla="*/ 650081 w 650081"/>
                <a:gd name="connsiteY7" fmla="*/ 264319 h 509588"/>
                <a:gd name="connsiteX8" fmla="*/ 650081 w 650081"/>
                <a:gd name="connsiteY8" fmla="*/ 247650 h 509588"/>
                <a:gd name="connsiteX9" fmla="*/ 633412 w 650081"/>
                <a:gd name="connsiteY9" fmla="*/ 221457 h 509588"/>
                <a:gd name="connsiteX10" fmla="*/ 590550 w 650081"/>
                <a:gd name="connsiteY10" fmla="*/ 171450 h 509588"/>
                <a:gd name="connsiteX11" fmla="*/ 535781 w 650081"/>
                <a:gd name="connsiteY11" fmla="*/ 126207 h 509588"/>
                <a:gd name="connsiteX12" fmla="*/ 478631 w 650081"/>
                <a:gd name="connsiteY12" fmla="*/ 92869 h 509588"/>
                <a:gd name="connsiteX13" fmla="*/ 431006 w 650081"/>
                <a:gd name="connsiteY13" fmla="*/ 66675 h 509588"/>
                <a:gd name="connsiteX14" fmla="*/ 364331 w 650081"/>
                <a:gd name="connsiteY14" fmla="*/ 40482 h 509588"/>
                <a:gd name="connsiteX15" fmla="*/ 292894 w 650081"/>
                <a:gd name="connsiteY15" fmla="*/ 16669 h 509588"/>
                <a:gd name="connsiteX16" fmla="*/ 235744 w 650081"/>
                <a:gd name="connsiteY16" fmla="*/ 4763 h 509588"/>
                <a:gd name="connsiteX17" fmla="*/ 204787 w 650081"/>
                <a:gd name="connsiteY17" fmla="*/ 0 h 509588"/>
                <a:gd name="connsiteX18" fmla="*/ 183356 w 650081"/>
                <a:gd name="connsiteY18" fmla="*/ 0 h 509588"/>
                <a:gd name="connsiteX19" fmla="*/ 178594 w 650081"/>
                <a:gd name="connsiteY19" fmla="*/ 4763 h 509588"/>
                <a:gd name="connsiteX20" fmla="*/ 178594 w 650081"/>
                <a:gd name="connsiteY20" fmla="*/ 21432 h 509588"/>
                <a:gd name="connsiteX21" fmla="*/ 192881 w 650081"/>
                <a:gd name="connsiteY21" fmla="*/ 50007 h 509588"/>
                <a:gd name="connsiteX22" fmla="*/ 202406 w 650081"/>
                <a:gd name="connsiteY22" fmla="*/ 80963 h 509588"/>
                <a:gd name="connsiteX23" fmla="*/ 209550 w 650081"/>
                <a:gd name="connsiteY23" fmla="*/ 119063 h 509588"/>
                <a:gd name="connsiteX24" fmla="*/ 209550 w 650081"/>
                <a:gd name="connsiteY24" fmla="*/ 166688 h 509588"/>
                <a:gd name="connsiteX25" fmla="*/ 202406 w 650081"/>
                <a:gd name="connsiteY25" fmla="*/ 195263 h 509588"/>
                <a:gd name="connsiteX26" fmla="*/ 188119 w 650081"/>
                <a:gd name="connsiteY26" fmla="*/ 223838 h 509588"/>
                <a:gd name="connsiteX27" fmla="*/ 150019 w 650081"/>
                <a:gd name="connsiteY27" fmla="*/ 276225 h 509588"/>
                <a:gd name="connsiteX28" fmla="*/ 52387 w 650081"/>
                <a:gd name="connsiteY28" fmla="*/ 395288 h 509588"/>
                <a:gd name="connsiteX29" fmla="*/ 9525 w 650081"/>
                <a:gd name="connsiteY29" fmla="*/ 454819 h 509588"/>
                <a:gd name="connsiteX30" fmla="*/ 2381 w 650081"/>
                <a:gd name="connsiteY30" fmla="*/ 476250 h 509588"/>
                <a:gd name="connsiteX31" fmla="*/ 0 w 650081"/>
                <a:gd name="connsiteY31" fmla="*/ 495300 h 509588"/>
                <a:gd name="connsiteX32" fmla="*/ 2381 w 650081"/>
                <a:gd name="connsiteY32" fmla="*/ 502444 h 509588"/>
                <a:gd name="connsiteX33" fmla="*/ 11906 w 650081"/>
                <a:gd name="connsiteY33" fmla="*/ 509588 h 509588"/>
                <a:gd name="connsiteX34" fmla="*/ 45244 w 650081"/>
                <a:gd name="connsiteY34" fmla="*/ 502444 h 509588"/>
                <a:gd name="connsiteX35" fmla="*/ 161925 w 650081"/>
                <a:gd name="connsiteY35" fmla="*/ 459582 h 509588"/>
                <a:gd name="connsiteX36" fmla="*/ 223837 w 650081"/>
                <a:gd name="connsiteY36" fmla="*/ 438150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509588">
                  <a:moveTo>
                    <a:pt x="223837" y="438150"/>
                  </a:moveTo>
                  <a:lnTo>
                    <a:pt x="428625" y="359569"/>
                  </a:lnTo>
                  <a:lnTo>
                    <a:pt x="502444" y="335757"/>
                  </a:lnTo>
                  <a:lnTo>
                    <a:pt x="578644" y="314325"/>
                  </a:lnTo>
                  <a:lnTo>
                    <a:pt x="611981" y="304800"/>
                  </a:lnTo>
                  <a:lnTo>
                    <a:pt x="635794" y="288132"/>
                  </a:lnTo>
                  <a:lnTo>
                    <a:pt x="645319" y="276225"/>
                  </a:lnTo>
                  <a:lnTo>
                    <a:pt x="650081" y="264319"/>
                  </a:lnTo>
                  <a:lnTo>
                    <a:pt x="650081" y="247650"/>
                  </a:lnTo>
                  <a:lnTo>
                    <a:pt x="633412" y="221457"/>
                  </a:lnTo>
                  <a:lnTo>
                    <a:pt x="590550" y="171450"/>
                  </a:lnTo>
                  <a:lnTo>
                    <a:pt x="535781" y="126207"/>
                  </a:lnTo>
                  <a:lnTo>
                    <a:pt x="478631" y="92869"/>
                  </a:lnTo>
                  <a:lnTo>
                    <a:pt x="431006" y="66675"/>
                  </a:lnTo>
                  <a:lnTo>
                    <a:pt x="364331" y="40482"/>
                  </a:lnTo>
                  <a:lnTo>
                    <a:pt x="292894" y="16669"/>
                  </a:lnTo>
                  <a:lnTo>
                    <a:pt x="235744" y="4763"/>
                  </a:lnTo>
                  <a:lnTo>
                    <a:pt x="204787" y="0"/>
                  </a:lnTo>
                  <a:lnTo>
                    <a:pt x="183356" y="0"/>
                  </a:lnTo>
                  <a:lnTo>
                    <a:pt x="178594" y="4763"/>
                  </a:lnTo>
                  <a:lnTo>
                    <a:pt x="178594" y="21432"/>
                  </a:lnTo>
                  <a:lnTo>
                    <a:pt x="192881" y="50007"/>
                  </a:lnTo>
                  <a:lnTo>
                    <a:pt x="202406" y="80963"/>
                  </a:lnTo>
                  <a:lnTo>
                    <a:pt x="209550" y="119063"/>
                  </a:lnTo>
                  <a:lnTo>
                    <a:pt x="209550" y="166688"/>
                  </a:lnTo>
                  <a:lnTo>
                    <a:pt x="202406" y="195263"/>
                  </a:lnTo>
                  <a:lnTo>
                    <a:pt x="188119" y="223838"/>
                  </a:lnTo>
                  <a:lnTo>
                    <a:pt x="150019" y="276225"/>
                  </a:lnTo>
                  <a:lnTo>
                    <a:pt x="52387" y="395288"/>
                  </a:lnTo>
                  <a:lnTo>
                    <a:pt x="9525" y="454819"/>
                  </a:lnTo>
                  <a:lnTo>
                    <a:pt x="2381" y="476250"/>
                  </a:lnTo>
                  <a:lnTo>
                    <a:pt x="0" y="495300"/>
                  </a:lnTo>
                  <a:lnTo>
                    <a:pt x="2381" y="502444"/>
                  </a:lnTo>
                  <a:lnTo>
                    <a:pt x="11906" y="509588"/>
                  </a:lnTo>
                  <a:lnTo>
                    <a:pt x="45244" y="502444"/>
                  </a:lnTo>
                  <a:lnTo>
                    <a:pt x="161925" y="459582"/>
                  </a:lnTo>
                  <a:lnTo>
                    <a:pt x="223837" y="4381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0">
              <a:extLst>
                <a:ext uri="{FF2B5EF4-FFF2-40B4-BE49-F238E27FC236}">
                  <a16:creationId xmlns:a16="http://schemas.microsoft.com/office/drawing/2014/main" id="{9CD7819B-997E-4DFA-B1E1-5BBC7470931D}"/>
                </a:ext>
              </a:extLst>
            </p:cNvPr>
            <p:cNvSpPr/>
            <p:nvPr/>
          </p:nvSpPr>
          <p:spPr>
            <a:xfrm>
              <a:off x="6734175" y="2852738"/>
              <a:ext cx="441325" cy="695325"/>
            </a:xfrm>
            <a:custGeom>
              <a:avLst/>
              <a:gdLst>
                <a:gd name="connsiteX0" fmla="*/ 219075 w 440531"/>
                <a:gd name="connsiteY0" fmla="*/ 204787 h 695325"/>
                <a:gd name="connsiteX1" fmla="*/ 252413 w 440531"/>
                <a:gd name="connsiteY1" fmla="*/ 47625 h 695325"/>
                <a:gd name="connsiteX2" fmla="*/ 261938 w 440531"/>
                <a:gd name="connsiteY2" fmla="*/ 16668 h 695325"/>
                <a:gd name="connsiteX3" fmla="*/ 269081 w 440531"/>
                <a:gd name="connsiteY3" fmla="*/ 4762 h 695325"/>
                <a:gd name="connsiteX4" fmla="*/ 276225 w 440531"/>
                <a:gd name="connsiteY4" fmla="*/ 0 h 695325"/>
                <a:gd name="connsiteX5" fmla="*/ 283369 w 440531"/>
                <a:gd name="connsiteY5" fmla="*/ 0 h 695325"/>
                <a:gd name="connsiteX6" fmla="*/ 295275 w 440531"/>
                <a:gd name="connsiteY6" fmla="*/ 4762 h 695325"/>
                <a:gd name="connsiteX7" fmla="*/ 302419 w 440531"/>
                <a:gd name="connsiteY7" fmla="*/ 21431 h 695325"/>
                <a:gd name="connsiteX8" fmla="*/ 307181 w 440531"/>
                <a:gd name="connsiteY8" fmla="*/ 59531 h 695325"/>
                <a:gd name="connsiteX9" fmla="*/ 311944 w 440531"/>
                <a:gd name="connsiteY9" fmla="*/ 195262 h 695325"/>
                <a:gd name="connsiteX10" fmla="*/ 319088 w 440531"/>
                <a:gd name="connsiteY10" fmla="*/ 326231 h 695325"/>
                <a:gd name="connsiteX11" fmla="*/ 326231 w 440531"/>
                <a:gd name="connsiteY11" fmla="*/ 416718 h 695325"/>
                <a:gd name="connsiteX12" fmla="*/ 326231 w 440531"/>
                <a:gd name="connsiteY12" fmla="*/ 445293 h 695325"/>
                <a:gd name="connsiteX13" fmla="*/ 333375 w 440531"/>
                <a:gd name="connsiteY13" fmla="*/ 497681 h 695325"/>
                <a:gd name="connsiteX14" fmla="*/ 345281 w 440531"/>
                <a:gd name="connsiteY14" fmla="*/ 538162 h 695325"/>
                <a:gd name="connsiteX15" fmla="*/ 359569 w 440531"/>
                <a:gd name="connsiteY15" fmla="*/ 573881 h 695325"/>
                <a:gd name="connsiteX16" fmla="*/ 376238 w 440531"/>
                <a:gd name="connsiteY16" fmla="*/ 600075 h 695325"/>
                <a:gd name="connsiteX17" fmla="*/ 423863 w 440531"/>
                <a:gd name="connsiteY17" fmla="*/ 652462 h 695325"/>
                <a:gd name="connsiteX18" fmla="*/ 440531 w 440531"/>
                <a:gd name="connsiteY18" fmla="*/ 695325 h 695325"/>
                <a:gd name="connsiteX19" fmla="*/ 0 w 440531"/>
                <a:gd name="connsiteY19" fmla="*/ 597693 h 695325"/>
                <a:gd name="connsiteX20" fmla="*/ 52388 w 440531"/>
                <a:gd name="connsiteY20" fmla="*/ 592931 h 695325"/>
                <a:gd name="connsiteX21" fmla="*/ 92869 w 440531"/>
                <a:gd name="connsiteY21" fmla="*/ 581025 h 695325"/>
                <a:gd name="connsiteX22" fmla="*/ 123825 w 440531"/>
                <a:gd name="connsiteY22" fmla="*/ 557212 h 695325"/>
                <a:gd name="connsiteX23" fmla="*/ 147638 w 440531"/>
                <a:gd name="connsiteY23" fmla="*/ 531018 h 695325"/>
                <a:gd name="connsiteX24" fmla="*/ 159544 w 440531"/>
                <a:gd name="connsiteY24" fmla="*/ 485775 h 695325"/>
                <a:gd name="connsiteX25" fmla="*/ 219075 w 440531"/>
                <a:gd name="connsiteY25" fmla="*/ 20478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0531" h="695325">
                  <a:moveTo>
                    <a:pt x="219075" y="204787"/>
                  </a:moveTo>
                  <a:lnTo>
                    <a:pt x="252413" y="47625"/>
                  </a:lnTo>
                  <a:lnTo>
                    <a:pt x="261938" y="16668"/>
                  </a:lnTo>
                  <a:lnTo>
                    <a:pt x="269081" y="4762"/>
                  </a:lnTo>
                  <a:lnTo>
                    <a:pt x="276225" y="0"/>
                  </a:lnTo>
                  <a:lnTo>
                    <a:pt x="283369" y="0"/>
                  </a:lnTo>
                  <a:lnTo>
                    <a:pt x="295275" y="4762"/>
                  </a:lnTo>
                  <a:lnTo>
                    <a:pt x="302419" y="21431"/>
                  </a:lnTo>
                  <a:lnTo>
                    <a:pt x="307181" y="59531"/>
                  </a:lnTo>
                  <a:lnTo>
                    <a:pt x="311944" y="195262"/>
                  </a:lnTo>
                  <a:lnTo>
                    <a:pt x="319088" y="326231"/>
                  </a:lnTo>
                  <a:lnTo>
                    <a:pt x="326231" y="416718"/>
                  </a:lnTo>
                  <a:lnTo>
                    <a:pt x="326231" y="445293"/>
                  </a:lnTo>
                  <a:lnTo>
                    <a:pt x="333375" y="497681"/>
                  </a:lnTo>
                  <a:lnTo>
                    <a:pt x="345281" y="538162"/>
                  </a:lnTo>
                  <a:lnTo>
                    <a:pt x="359569" y="573881"/>
                  </a:lnTo>
                  <a:lnTo>
                    <a:pt x="376238" y="600075"/>
                  </a:lnTo>
                  <a:lnTo>
                    <a:pt x="423863" y="652462"/>
                  </a:lnTo>
                  <a:lnTo>
                    <a:pt x="440531" y="695325"/>
                  </a:lnTo>
                  <a:lnTo>
                    <a:pt x="0" y="597693"/>
                  </a:lnTo>
                  <a:lnTo>
                    <a:pt x="52388" y="592931"/>
                  </a:lnTo>
                  <a:lnTo>
                    <a:pt x="92869" y="581025"/>
                  </a:lnTo>
                  <a:lnTo>
                    <a:pt x="123825" y="557212"/>
                  </a:lnTo>
                  <a:lnTo>
                    <a:pt x="147638" y="531018"/>
                  </a:lnTo>
                  <a:lnTo>
                    <a:pt x="159544" y="485775"/>
                  </a:lnTo>
                  <a:lnTo>
                    <a:pt x="219075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2">
              <a:extLst>
                <a:ext uri="{FF2B5EF4-FFF2-40B4-BE49-F238E27FC236}">
                  <a16:creationId xmlns:a16="http://schemas.microsoft.com/office/drawing/2014/main" id="{871CE536-0008-44F1-9CE3-5C81502C90F1}"/>
                </a:ext>
              </a:extLst>
            </p:cNvPr>
            <p:cNvSpPr/>
            <p:nvPr/>
          </p:nvSpPr>
          <p:spPr>
            <a:xfrm>
              <a:off x="5762625" y="2506663"/>
              <a:ext cx="857250" cy="542925"/>
            </a:xfrm>
            <a:custGeom>
              <a:avLst/>
              <a:gdLst>
                <a:gd name="connsiteX0" fmla="*/ 369094 w 857250"/>
                <a:gd name="connsiteY0" fmla="*/ 273844 h 542925"/>
                <a:gd name="connsiteX1" fmla="*/ 257175 w 857250"/>
                <a:gd name="connsiteY1" fmla="*/ 190500 h 542925"/>
                <a:gd name="connsiteX2" fmla="*/ 183356 w 857250"/>
                <a:gd name="connsiteY2" fmla="*/ 140494 h 542925"/>
                <a:gd name="connsiteX3" fmla="*/ 152400 w 857250"/>
                <a:gd name="connsiteY3" fmla="*/ 121444 h 542925"/>
                <a:gd name="connsiteX4" fmla="*/ 123825 w 857250"/>
                <a:gd name="connsiteY4" fmla="*/ 109538 h 542925"/>
                <a:gd name="connsiteX5" fmla="*/ 95250 w 857250"/>
                <a:gd name="connsiteY5" fmla="*/ 102394 h 542925"/>
                <a:gd name="connsiteX6" fmla="*/ 61913 w 857250"/>
                <a:gd name="connsiteY6" fmla="*/ 97632 h 542925"/>
                <a:gd name="connsiteX7" fmla="*/ 4763 w 857250"/>
                <a:gd name="connsiteY7" fmla="*/ 97632 h 542925"/>
                <a:gd name="connsiteX8" fmla="*/ 0 w 857250"/>
                <a:gd name="connsiteY8" fmla="*/ 0 h 542925"/>
                <a:gd name="connsiteX9" fmla="*/ 90488 w 857250"/>
                <a:gd name="connsiteY9" fmla="*/ 4763 h 542925"/>
                <a:gd name="connsiteX10" fmla="*/ 183356 w 857250"/>
                <a:gd name="connsiteY10" fmla="*/ 19050 h 542925"/>
                <a:gd name="connsiteX11" fmla="*/ 257175 w 857250"/>
                <a:gd name="connsiteY11" fmla="*/ 35719 h 542925"/>
                <a:gd name="connsiteX12" fmla="*/ 354806 w 857250"/>
                <a:gd name="connsiteY12" fmla="*/ 61913 h 542925"/>
                <a:gd name="connsiteX13" fmla="*/ 450056 w 857250"/>
                <a:gd name="connsiteY13" fmla="*/ 90488 h 542925"/>
                <a:gd name="connsiteX14" fmla="*/ 581025 w 857250"/>
                <a:gd name="connsiteY14" fmla="*/ 140494 h 542925"/>
                <a:gd name="connsiteX15" fmla="*/ 645319 w 857250"/>
                <a:gd name="connsiteY15" fmla="*/ 166688 h 542925"/>
                <a:gd name="connsiteX16" fmla="*/ 666750 w 857250"/>
                <a:gd name="connsiteY16" fmla="*/ 176213 h 542925"/>
                <a:gd name="connsiteX17" fmla="*/ 688181 w 857250"/>
                <a:gd name="connsiteY17" fmla="*/ 190500 h 542925"/>
                <a:gd name="connsiteX18" fmla="*/ 711994 w 857250"/>
                <a:gd name="connsiteY18" fmla="*/ 209550 h 542925"/>
                <a:gd name="connsiteX19" fmla="*/ 757238 w 857250"/>
                <a:gd name="connsiteY19" fmla="*/ 259557 h 542925"/>
                <a:gd name="connsiteX20" fmla="*/ 797719 w 857250"/>
                <a:gd name="connsiteY20" fmla="*/ 316707 h 542925"/>
                <a:gd name="connsiteX21" fmla="*/ 847725 w 857250"/>
                <a:gd name="connsiteY21" fmla="*/ 390525 h 542925"/>
                <a:gd name="connsiteX22" fmla="*/ 857250 w 857250"/>
                <a:gd name="connsiteY22" fmla="*/ 419100 h 542925"/>
                <a:gd name="connsiteX23" fmla="*/ 857250 w 857250"/>
                <a:gd name="connsiteY23" fmla="*/ 461963 h 542925"/>
                <a:gd name="connsiteX24" fmla="*/ 847725 w 857250"/>
                <a:gd name="connsiteY24" fmla="*/ 500063 h 542925"/>
                <a:gd name="connsiteX25" fmla="*/ 826294 w 857250"/>
                <a:gd name="connsiteY25" fmla="*/ 523875 h 542925"/>
                <a:gd name="connsiteX26" fmla="*/ 804863 w 857250"/>
                <a:gd name="connsiteY26" fmla="*/ 538163 h 542925"/>
                <a:gd name="connsiteX27" fmla="*/ 785813 w 857250"/>
                <a:gd name="connsiteY27" fmla="*/ 542925 h 542925"/>
                <a:gd name="connsiteX28" fmla="*/ 762000 w 857250"/>
                <a:gd name="connsiteY28" fmla="*/ 542925 h 542925"/>
                <a:gd name="connsiteX29" fmla="*/ 714375 w 857250"/>
                <a:gd name="connsiteY29" fmla="*/ 533400 h 542925"/>
                <a:gd name="connsiteX30" fmla="*/ 671513 w 857250"/>
                <a:gd name="connsiteY30" fmla="*/ 509588 h 542925"/>
                <a:gd name="connsiteX31" fmla="*/ 631031 w 857250"/>
                <a:gd name="connsiteY31" fmla="*/ 473869 h 542925"/>
                <a:gd name="connsiteX32" fmla="*/ 542925 w 857250"/>
                <a:gd name="connsiteY32" fmla="*/ 402432 h 542925"/>
                <a:gd name="connsiteX33" fmla="*/ 369094 w 857250"/>
                <a:gd name="connsiteY33" fmla="*/ 2738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542925">
                  <a:moveTo>
                    <a:pt x="369094" y="273844"/>
                  </a:moveTo>
                  <a:lnTo>
                    <a:pt x="257175" y="190500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09538"/>
                  </a:lnTo>
                  <a:lnTo>
                    <a:pt x="95250" y="102394"/>
                  </a:lnTo>
                  <a:lnTo>
                    <a:pt x="61913" y="97632"/>
                  </a:lnTo>
                  <a:lnTo>
                    <a:pt x="4763" y="97632"/>
                  </a:lnTo>
                  <a:lnTo>
                    <a:pt x="0" y="0"/>
                  </a:lnTo>
                  <a:lnTo>
                    <a:pt x="90488" y="4763"/>
                  </a:lnTo>
                  <a:lnTo>
                    <a:pt x="183356" y="19050"/>
                  </a:lnTo>
                  <a:lnTo>
                    <a:pt x="257175" y="35719"/>
                  </a:lnTo>
                  <a:lnTo>
                    <a:pt x="354806" y="61913"/>
                  </a:lnTo>
                  <a:lnTo>
                    <a:pt x="450056" y="90488"/>
                  </a:lnTo>
                  <a:lnTo>
                    <a:pt x="581025" y="140494"/>
                  </a:lnTo>
                  <a:lnTo>
                    <a:pt x="645319" y="166688"/>
                  </a:lnTo>
                  <a:lnTo>
                    <a:pt x="666750" y="176213"/>
                  </a:lnTo>
                  <a:lnTo>
                    <a:pt x="688181" y="190500"/>
                  </a:lnTo>
                  <a:lnTo>
                    <a:pt x="711994" y="209550"/>
                  </a:lnTo>
                  <a:lnTo>
                    <a:pt x="757238" y="259557"/>
                  </a:lnTo>
                  <a:lnTo>
                    <a:pt x="797719" y="316707"/>
                  </a:lnTo>
                  <a:lnTo>
                    <a:pt x="847725" y="390525"/>
                  </a:lnTo>
                  <a:lnTo>
                    <a:pt x="857250" y="419100"/>
                  </a:lnTo>
                  <a:lnTo>
                    <a:pt x="857250" y="461963"/>
                  </a:lnTo>
                  <a:lnTo>
                    <a:pt x="847725" y="500063"/>
                  </a:lnTo>
                  <a:lnTo>
                    <a:pt x="826294" y="523875"/>
                  </a:lnTo>
                  <a:lnTo>
                    <a:pt x="804863" y="538163"/>
                  </a:lnTo>
                  <a:lnTo>
                    <a:pt x="785813" y="542925"/>
                  </a:lnTo>
                  <a:lnTo>
                    <a:pt x="762000" y="542925"/>
                  </a:lnTo>
                  <a:lnTo>
                    <a:pt x="714375" y="533400"/>
                  </a:lnTo>
                  <a:lnTo>
                    <a:pt x="671513" y="509588"/>
                  </a:lnTo>
                  <a:lnTo>
                    <a:pt x="631031" y="473869"/>
                  </a:lnTo>
                  <a:lnTo>
                    <a:pt x="542925" y="402432"/>
                  </a:lnTo>
                  <a:lnTo>
                    <a:pt x="369094" y="2738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D3E3DEB5-D88F-4ACC-8530-61B3378DA72A}"/>
                </a:ext>
              </a:extLst>
            </p:cNvPr>
            <p:cNvSpPr/>
            <p:nvPr/>
          </p:nvSpPr>
          <p:spPr>
            <a:xfrm rot="16200000">
              <a:off x="2800350" y="3762376"/>
              <a:ext cx="3781425" cy="431800"/>
            </a:xfrm>
            <a:custGeom>
              <a:avLst/>
              <a:gdLst>
                <a:gd name="connsiteX0" fmla="*/ 2308225 w 3781425"/>
                <a:gd name="connsiteY0" fmla="*/ 177800 h 431800"/>
                <a:gd name="connsiteX1" fmla="*/ 3543300 w 3781425"/>
                <a:gd name="connsiteY1" fmla="*/ 177800 h 431800"/>
                <a:gd name="connsiteX2" fmla="*/ 3590925 w 3781425"/>
                <a:gd name="connsiteY2" fmla="*/ 174625 h 431800"/>
                <a:gd name="connsiteX3" fmla="*/ 3619500 w 3781425"/>
                <a:gd name="connsiteY3" fmla="*/ 165100 h 431800"/>
                <a:gd name="connsiteX4" fmla="*/ 3651250 w 3781425"/>
                <a:gd name="connsiteY4" fmla="*/ 139700 h 431800"/>
                <a:gd name="connsiteX5" fmla="*/ 3689350 w 3781425"/>
                <a:gd name="connsiteY5" fmla="*/ 88900 h 431800"/>
                <a:gd name="connsiteX6" fmla="*/ 3746500 w 3781425"/>
                <a:gd name="connsiteY6" fmla="*/ 0 h 431800"/>
                <a:gd name="connsiteX7" fmla="*/ 3781425 w 3781425"/>
                <a:gd name="connsiteY7" fmla="*/ 142875 h 431800"/>
                <a:gd name="connsiteX8" fmla="*/ 3692525 w 3781425"/>
                <a:gd name="connsiteY8" fmla="*/ 266700 h 431800"/>
                <a:gd name="connsiteX9" fmla="*/ 3635375 w 3781425"/>
                <a:gd name="connsiteY9" fmla="*/ 346075 h 431800"/>
                <a:gd name="connsiteX10" fmla="*/ 3600450 w 3781425"/>
                <a:gd name="connsiteY10" fmla="*/ 396875 h 431800"/>
                <a:gd name="connsiteX11" fmla="*/ 3587750 w 3781425"/>
                <a:gd name="connsiteY11" fmla="*/ 419100 h 431800"/>
                <a:gd name="connsiteX12" fmla="*/ 3571875 w 3781425"/>
                <a:gd name="connsiteY12" fmla="*/ 428625 h 431800"/>
                <a:gd name="connsiteX13" fmla="*/ 3546475 w 3781425"/>
                <a:gd name="connsiteY13" fmla="*/ 431800 h 431800"/>
                <a:gd name="connsiteX14" fmla="*/ 3517900 w 3781425"/>
                <a:gd name="connsiteY14" fmla="*/ 428625 h 431800"/>
                <a:gd name="connsiteX15" fmla="*/ 3476625 w 3781425"/>
                <a:gd name="connsiteY15" fmla="*/ 412750 h 431800"/>
                <a:gd name="connsiteX16" fmla="*/ 3448050 w 3781425"/>
                <a:gd name="connsiteY16" fmla="*/ 400050 h 431800"/>
                <a:gd name="connsiteX17" fmla="*/ 3298825 w 3781425"/>
                <a:gd name="connsiteY17" fmla="*/ 400050 h 431800"/>
                <a:gd name="connsiteX18" fmla="*/ 2797175 w 3781425"/>
                <a:gd name="connsiteY18" fmla="*/ 387350 h 431800"/>
                <a:gd name="connsiteX19" fmla="*/ 2263775 w 3781425"/>
                <a:gd name="connsiteY19" fmla="*/ 381000 h 431800"/>
                <a:gd name="connsiteX20" fmla="*/ 1965325 w 3781425"/>
                <a:gd name="connsiteY20" fmla="*/ 377825 h 431800"/>
                <a:gd name="connsiteX21" fmla="*/ 1600200 w 3781425"/>
                <a:gd name="connsiteY21" fmla="*/ 377825 h 431800"/>
                <a:gd name="connsiteX22" fmla="*/ 1165225 w 3781425"/>
                <a:gd name="connsiteY22" fmla="*/ 377825 h 431800"/>
                <a:gd name="connsiteX23" fmla="*/ 803275 w 3781425"/>
                <a:gd name="connsiteY23" fmla="*/ 377825 h 431800"/>
                <a:gd name="connsiteX24" fmla="*/ 495300 w 3781425"/>
                <a:gd name="connsiteY24" fmla="*/ 377825 h 431800"/>
                <a:gd name="connsiteX25" fmla="*/ 317500 w 3781425"/>
                <a:gd name="connsiteY25" fmla="*/ 377825 h 431800"/>
                <a:gd name="connsiteX26" fmla="*/ 228600 w 3781425"/>
                <a:gd name="connsiteY26" fmla="*/ 374650 h 431800"/>
                <a:gd name="connsiteX27" fmla="*/ 152400 w 3781425"/>
                <a:gd name="connsiteY27" fmla="*/ 365125 h 431800"/>
                <a:gd name="connsiteX28" fmla="*/ 79375 w 3781425"/>
                <a:gd name="connsiteY28" fmla="*/ 346075 h 431800"/>
                <a:gd name="connsiteX29" fmla="*/ 38100 w 3781425"/>
                <a:gd name="connsiteY29" fmla="*/ 327025 h 431800"/>
                <a:gd name="connsiteX30" fmla="*/ 19050 w 3781425"/>
                <a:gd name="connsiteY30" fmla="*/ 314325 h 431800"/>
                <a:gd name="connsiteX31" fmla="*/ 6350 w 3781425"/>
                <a:gd name="connsiteY31" fmla="*/ 298450 h 431800"/>
                <a:gd name="connsiteX32" fmla="*/ 0 w 3781425"/>
                <a:gd name="connsiteY32" fmla="*/ 285750 h 431800"/>
                <a:gd name="connsiteX33" fmla="*/ 0 w 3781425"/>
                <a:gd name="connsiteY33" fmla="*/ 269875 h 431800"/>
                <a:gd name="connsiteX34" fmla="*/ 6350 w 3781425"/>
                <a:gd name="connsiteY34" fmla="*/ 247650 h 431800"/>
                <a:gd name="connsiteX35" fmla="*/ 28575 w 3781425"/>
                <a:gd name="connsiteY35" fmla="*/ 219075 h 431800"/>
                <a:gd name="connsiteX36" fmla="*/ 73025 w 3781425"/>
                <a:gd name="connsiteY36" fmla="*/ 184150 h 431800"/>
                <a:gd name="connsiteX37" fmla="*/ 127000 w 3781425"/>
                <a:gd name="connsiteY37" fmla="*/ 152400 h 431800"/>
                <a:gd name="connsiteX38" fmla="*/ 200025 w 3781425"/>
                <a:gd name="connsiteY38" fmla="*/ 123825 h 431800"/>
                <a:gd name="connsiteX39" fmla="*/ 279400 w 3781425"/>
                <a:gd name="connsiteY39" fmla="*/ 104775 h 431800"/>
                <a:gd name="connsiteX40" fmla="*/ 371475 w 3781425"/>
                <a:gd name="connsiteY40" fmla="*/ 92075 h 431800"/>
                <a:gd name="connsiteX41" fmla="*/ 419100 w 3781425"/>
                <a:gd name="connsiteY41" fmla="*/ 92075 h 431800"/>
                <a:gd name="connsiteX42" fmla="*/ 587375 w 3781425"/>
                <a:gd name="connsiteY42" fmla="*/ 104775 h 431800"/>
                <a:gd name="connsiteX43" fmla="*/ 1000125 w 3781425"/>
                <a:gd name="connsiteY43" fmla="*/ 136525 h 431800"/>
                <a:gd name="connsiteX44" fmla="*/ 1393825 w 3781425"/>
                <a:gd name="connsiteY44" fmla="*/ 155575 h 431800"/>
                <a:gd name="connsiteX45" fmla="*/ 1689100 w 3781425"/>
                <a:gd name="connsiteY45" fmla="*/ 168275 h 431800"/>
                <a:gd name="connsiteX46" fmla="*/ 2308225 w 3781425"/>
                <a:gd name="connsiteY46" fmla="*/ 177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1425" h="431800">
                  <a:moveTo>
                    <a:pt x="2308225" y="177800"/>
                  </a:moveTo>
                  <a:lnTo>
                    <a:pt x="3543300" y="177800"/>
                  </a:lnTo>
                  <a:lnTo>
                    <a:pt x="3590925" y="174625"/>
                  </a:lnTo>
                  <a:lnTo>
                    <a:pt x="3619500" y="165100"/>
                  </a:lnTo>
                  <a:lnTo>
                    <a:pt x="3651250" y="139700"/>
                  </a:lnTo>
                  <a:lnTo>
                    <a:pt x="3689350" y="88900"/>
                  </a:lnTo>
                  <a:lnTo>
                    <a:pt x="3746500" y="0"/>
                  </a:lnTo>
                  <a:lnTo>
                    <a:pt x="3781425" y="142875"/>
                  </a:lnTo>
                  <a:lnTo>
                    <a:pt x="3692525" y="266700"/>
                  </a:lnTo>
                  <a:lnTo>
                    <a:pt x="3635375" y="346075"/>
                  </a:lnTo>
                  <a:lnTo>
                    <a:pt x="3600450" y="396875"/>
                  </a:lnTo>
                  <a:lnTo>
                    <a:pt x="3587750" y="419100"/>
                  </a:lnTo>
                  <a:lnTo>
                    <a:pt x="3571875" y="428625"/>
                  </a:lnTo>
                  <a:lnTo>
                    <a:pt x="3546475" y="431800"/>
                  </a:lnTo>
                  <a:lnTo>
                    <a:pt x="3517900" y="428625"/>
                  </a:lnTo>
                  <a:lnTo>
                    <a:pt x="3476625" y="412750"/>
                  </a:lnTo>
                  <a:lnTo>
                    <a:pt x="3448050" y="400050"/>
                  </a:lnTo>
                  <a:lnTo>
                    <a:pt x="3298825" y="400050"/>
                  </a:lnTo>
                  <a:lnTo>
                    <a:pt x="2797175" y="387350"/>
                  </a:lnTo>
                  <a:lnTo>
                    <a:pt x="2263775" y="381000"/>
                  </a:lnTo>
                  <a:lnTo>
                    <a:pt x="1965325" y="377825"/>
                  </a:lnTo>
                  <a:lnTo>
                    <a:pt x="1600200" y="377825"/>
                  </a:lnTo>
                  <a:lnTo>
                    <a:pt x="1165225" y="377825"/>
                  </a:lnTo>
                  <a:lnTo>
                    <a:pt x="803275" y="377825"/>
                  </a:lnTo>
                  <a:lnTo>
                    <a:pt x="495300" y="377825"/>
                  </a:lnTo>
                  <a:lnTo>
                    <a:pt x="317500" y="377825"/>
                  </a:lnTo>
                  <a:lnTo>
                    <a:pt x="228600" y="374650"/>
                  </a:lnTo>
                  <a:lnTo>
                    <a:pt x="152400" y="365125"/>
                  </a:lnTo>
                  <a:lnTo>
                    <a:pt x="79375" y="346075"/>
                  </a:lnTo>
                  <a:lnTo>
                    <a:pt x="38100" y="327025"/>
                  </a:lnTo>
                  <a:lnTo>
                    <a:pt x="19050" y="314325"/>
                  </a:lnTo>
                  <a:lnTo>
                    <a:pt x="6350" y="298450"/>
                  </a:lnTo>
                  <a:lnTo>
                    <a:pt x="0" y="285750"/>
                  </a:lnTo>
                  <a:lnTo>
                    <a:pt x="0" y="269875"/>
                  </a:lnTo>
                  <a:lnTo>
                    <a:pt x="6350" y="247650"/>
                  </a:lnTo>
                  <a:lnTo>
                    <a:pt x="28575" y="219075"/>
                  </a:lnTo>
                  <a:lnTo>
                    <a:pt x="73025" y="184150"/>
                  </a:lnTo>
                  <a:lnTo>
                    <a:pt x="127000" y="152400"/>
                  </a:lnTo>
                  <a:lnTo>
                    <a:pt x="200025" y="123825"/>
                  </a:lnTo>
                  <a:lnTo>
                    <a:pt x="279400" y="104775"/>
                  </a:lnTo>
                  <a:lnTo>
                    <a:pt x="371475" y="92075"/>
                  </a:lnTo>
                  <a:lnTo>
                    <a:pt x="419100" y="92075"/>
                  </a:lnTo>
                  <a:lnTo>
                    <a:pt x="587375" y="104775"/>
                  </a:lnTo>
                  <a:lnTo>
                    <a:pt x="1000125" y="136525"/>
                  </a:lnTo>
                  <a:lnTo>
                    <a:pt x="1393825" y="155575"/>
                  </a:lnTo>
                  <a:lnTo>
                    <a:pt x="1689100" y="168275"/>
                  </a:lnTo>
                  <a:lnTo>
                    <a:pt x="2308225" y="177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2A51A3AF-ECAB-49F8-B24C-2E94D423A437}"/>
                </a:ext>
              </a:extLst>
            </p:cNvPr>
            <p:cNvSpPr/>
            <p:nvPr/>
          </p:nvSpPr>
          <p:spPr>
            <a:xfrm>
              <a:off x="2852738" y="2563813"/>
              <a:ext cx="1150937" cy="1206500"/>
            </a:xfrm>
            <a:custGeom>
              <a:avLst/>
              <a:gdLst>
                <a:gd name="connsiteX0" fmla="*/ 490537 w 1150143"/>
                <a:gd name="connsiteY0" fmla="*/ 671513 h 1204913"/>
                <a:gd name="connsiteX1" fmla="*/ 678656 w 1150143"/>
                <a:gd name="connsiteY1" fmla="*/ 447675 h 1204913"/>
                <a:gd name="connsiteX2" fmla="*/ 781050 w 1150143"/>
                <a:gd name="connsiteY2" fmla="*/ 309563 h 1204913"/>
                <a:gd name="connsiteX3" fmla="*/ 814387 w 1150143"/>
                <a:gd name="connsiteY3" fmla="*/ 252413 h 1204913"/>
                <a:gd name="connsiteX4" fmla="*/ 816768 w 1150143"/>
                <a:gd name="connsiteY4" fmla="*/ 240507 h 1204913"/>
                <a:gd name="connsiteX5" fmla="*/ 804862 w 1150143"/>
                <a:gd name="connsiteY5" fmla="*/ 209550 h 1204913"/>
                <a:gd name="connsiteX6" fmla="*/ 754856 w 1150143"/>
                <a:gd name="connsiteY6" fmla="*/ 138113 h 1204913"/>
                <a:gd name="connsiteX7" fmla="*/ 714375 w 1150143"/>
                <a:gd name="connsiteY7" fmla="*/ 92869 h 1204913"/>
                <a:gd name="connsiteX8" fmla="*/ 688181 w 1150143"/>
                <a:gd name="connsiteY8" fmla="*/ 61913 h 1204913"/>
                <a:gd name="connsiteX9" fmla="*/ 673893 w 1150143"/>
                <a:gd name="connsiteY9" fmla="*/ 40482 h 1204913"/>
                <a:gd name="connsiteX10" fmla="*/ 669131 w 1150143"/>
                <a:gd name="connsiteY10" fmla="*/ 19050 h 1204913"/>
                <a:gd name="connsiteX11" fmla="*/ 671512 w 1150143"/>
                <a:gd name="connsiteY11" fmla="*/ 4763 h 1204913"/>
                <a:gd name="connsiteX12" fmla="*/ 690562 w 1150143"/>
                <a:gd name="connsiteY12" fmla="*/ 0 h 1204913"/>
                <a:gd name="connsiteX13" fmla="*/ 740568 w 1150143"/>
                <a:gd name="connsiteY13" fmla="*/ 16669 h 1204913"/>
                <a:gd name="connsiteX14" fmla="*/ 831056 w 1150143"/>
                <a:gd name="connsiteY14" fmla="*/ 50007 h 1204913"/>
                <a:gd name="connsiteX15" fmla="*/ 904875 w 1150143"/>
                <a:gd name="connsiteY15" fmla="*/ 88107 h 1204913"/>
                <a:gd name="connsiteX16" fmla="*/ 962025 w 1150143"/>
                <a:gd name="connsiteY16" fmla="*/ 123825 h 1204913"/>
                <a:gd name="connsiteX17" fmla="*/ 1009650 w 1150143"/>
                <a:gd name="connsiteY17" fmla="*/ 157163 h 1204913"/>
                <a:gd name="connsiteX18" fmla="*/ 1064418 w 1150143"/>
                <a:gd name="connsiteY18" fmla="*/ 197644 h 1204913"/>
                <a:gd name="connsiteX19" fmla="*/ 1116806 w 1150143"/>
                <a:gd name="connsiteY19" fmla="*/ 245269 h 1204913"/>
                <a:gd name="connsiteX20" fmla="*/ 1135856 w 1150143"/>
                <a:gd name="connsiteY20" fmla="*/ 264319 h 1204913"/>
                <a:gd name="connsiteX21" fmla="*/ 1145381 w 1150143"/>
                <a:gd name="connsiteY21" fmla="*/ 283369 h 1204913"/>
                <a:gd name="connsiteX22" fmla="*/ 1150143 w 1150143"/>
                <a:gd name="connsiteY22" fmla="*/ 302419 h 1204913"/>
                <a:gd name="connsiteX23" fmla="*/ 1150143 w 1150143"/>
                <a:gd name="connsiteY23" fmla="*/ 326232 h 1204913"/>
                <a:gd name="connsiteX24" fmla="*/ 1143000 w 1150143"/>
                <a:gd name="connsiteY24" fmla="*/ 352425 h 1204913"/>
                <a:gd name="connsiteX25" fmla="*/ 1126331 w 1150143"/>
                <a:gd name="connsiteY25" fmla="*/ 371475 h 1204913"/>
                <a:gd name="connsiteX26" fmla="*/ 1107281 w 1150143"/>
                <a:gd name="connsiteY26" fmla="*/ 378619 h 1204913"/>
                <a:gd name="connsiteX27" fmla="*/ 1062037 w 1150143"/>
                <a:gd name="connsiteY27" fmla="*/ 409575 h 1204913"/>
                <a:gd name="connsiteX28" fmla="*/ 947737 w 1150143"/>
                <a:gd name="connsiteY28" fmla="*/ 500063 h 1204913"/>
                <a:gd name="connsiteX29" fmla="*/ 797718 w 1150143"/>
                <a:gd name="connsiteY29" fmla="*/ 635794 h 1204913"/>
                <a:gd name="connsiteX30" fmla="*/ 669131 w 1150143"/>
                <a:gd name="connsiteY30" fmla="*/ 759619 h 1204913"/>
                <a:gd name="connsiteX31" fmla="*/ 538162 w 1150143"/>
                <a:gd name="connsiteY31" fmla="*/ 871538 h 1204913"/>
                <a:gd name="connsiteX32" fmla="*/ 371475 w 1150143"/>
                <a:gd name="connsiteY32" fmla="*/ 992982 h 1204913"/>
                <a:gd name="connsiteX33" fmla="*/ 242887 w 1150143"/>
                <a:gd name="connsiteY33" fmla="*/ 1083469 h 1204913"/>
                <a:gd name="connsiteX34" fmla="*/ 64293 w 1150143"/>
                <a:gd name="connsiteY34" fmla="*/ 1193007 h 1204913"/>
                <a:gd name="connsiteX35" fmla="*/ 33337 w 1150143"/>
                <a:gd name="connsiteY35" fmla="*/ 1204913 h 1204913"/>
                <a:gd name="connsiteX36" fmla="*/ 14287 w 1150143"/>
                <a:gd name="connsiteY36" fmla="*/ 1204913 h 1204913"/>
                <a:gd name="connsiteX37" fmla="*/ 2381 w 1150143"/>
                <a:gd name="connsiteY37" fmla="*/ 1197769 h 1204913"/>
                <a:gd name="connsiteX38" fmla="*/ 0 w 1150143"/>
                <a:gd name="connsiteY38" fmla="*/ 1185863 h 1204913"/>
                <a:gd name="connsiteX39" fmla="*/ 4762 w 1150143"/>
                <a:gd name="connsiteY39" fmla="*/ 1164432 h 1204913"/>
                <a:gd name="connsiteX40" fmla="*/ 14287 w 1150143"/>
                <a:gd name="connsiteY40" fmla="*/ 1147763 h 1204913"/>
                <a:gd name="connsiteX41" fmla="*/ 90487 w 1150143"/>
                <a:gd name="connsiteY41" fmla="*/ 1083469 h 1204913"/>
                <a:gd name="connsiteX42" fmla="*/ 235743 w 1150143"/>
                <a:gd name="connsiteY42" fmla="*/ 947738 h 1204913"/>
                <a:gd name="connsiteX43" fmla="*/ 416718 w 1150143"/>
                <a:gd name="connsiteY43" fmla="*/ 754857 h 1204913"/>
                <a:gd name="connsiteX44" fmla="*/ 490537 w 1150143"/>
                <a:gd name="connsiteY44" fmla="*/ 6715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50143" h="1204913">
                  <a:moveTo>
                    <a:pt x="490537" y="671513"/>
                  </a:moveTo>
                  <a:lnTo>
                    <a:pt x="678656" y="447675"/>
                  </a:lnTo>
                  <a:lnTo>
                    <a:pt x="781050" y="309563"/>
                  </a:lnTo>
                  <a:lnTo>
                    <a:pt x="814387" y="252413"/>
                  </a:lnTo>
                  <a:lnTo>
                    <a:pt x="816768" y="240507"/>
                  </a:lnTo>
                  <a:lnTo>
                    <a:pt x="804862" y="209550"/>
                  </a:lnTo>
                  <a:lnTo>
                    <a:pt x="754856" y="138113"/>
                  </a:lnTo>
                  <a:lnTo>
                    <a:pt x="714375" y="92869"/>
                  </a:lnTo>
                  <a:lnTo>
                    <a:pt x="688181" y="61913"/>
                  </a:lnTo>
                  <a:lnTo>
                    <a:pt x="673893" y="40482"/>
                  </a:lnTo>
                  <a:lnTo>
                    <a:pt x="669131" y="19050"/>
                  </a:lnTo>
                  <a:lnTo>
                    <a:pt x="671512" y="4763"/>
                  </a:lnTo>
                  <a:lnTo>
                    <a:pt x="690562" y="0"/>
                  </a:lnTo>
                  <a:lnTo>
                    <a:pt x="740568" y="16669"/>
                  </a:lnTo>
                  <a:lnTo>
                    <a:pt x="831056" y="50007"/>
                  </a:lnTo>
                  <a:lnTo>
                    <a:pt x="904875" y="88107"/>
                  </a:lnTo>
                  <a:lnTo>
                    <a:pt x="962025" y="123825"/>
                  </a:lnTo>
                  <a:lnTo>
                    <a:pt x="1009650" y="157163"/>
                  </a:lnTo>
                  <a:lnTo>
                    <a:pt x="1064418" y="197644"/>
                  </a:lnTo>
                  <a:lnTo>
                    <a:pt x="1116806" y="245269"/>
                  </a:lnTo>
                  <a:lnTo>
                    <a:pt x="1135856" y="264319"/>
                  </a:lnTo>
                  <a:lnTo>
                    <a:pt x="1145381" y="283369"/>
                  </a:lnTo>
                  <a:lnTo>
                    <a:pt x="1150143" y="302419"/>
                  </a:lnTo>
                  <a:lnTo>
                    <a:pt x="1150143" y="326232"/>
                  </a:lnTo>
                  <a:lnTo>
                    <a:pt x="1143000" y="352425"/>
                  </a:lnTo>
                  <a:lnTo>
                    <a:pt x="1126331" y="371475"/>
                  </a:lnTo>
                  <a:lnTo>
                    <a:pt x="1107281" y="378619"/>
                  </a:lnTo>
                  <a:lnTo>
                    <a:pt x="1062037" y="409575"/>
                  </a:lnTo>
                  <a:lnTo>
                    <a:pt x="947737" y="500063"/>
                  </a:lnTo>
                  <a:lnTo>
                    <a:pt x="797718" y="635794"/>
                  </a:lnTo>
                  <a:lnTo>
                    <a:pt x="669131" y="759619"/>
                  </a:lnTo>
                  <a:lnTo>
                    <a:pt x="538162" y="871538"/>
                  </a:lnTo>
                  <a:lnTo>
                    <a:pt x="371475" y="992982"/>
                  </a:lnTo>
                  <a:lnTo>
                    <a:pt x="242887" y="1083469"/>
                  </a:lnTo>
                  <a:lnTo>
                    <a:pt x="64293" y="1193007"/>
                  </a:lnTo>
                  <a:lnTo>
                    <a:pt x="33337" y="1204913"/>
                  </a:lnTo>
                  <a:lnTo>
                    <a:pt x="14287" y="1204913"/>
                  </a:lnTo>
                  <a:lnTo>
                    <a:pt x="2381" y="1197769"/>
                  </a:lnTo>
                  <a:lnTo>
                    <a:pt x="0" y="1185863"/>
                  </a:lnTo>
                  <a:lnTo>
                    <a:pt x="4762" y="1164432"/>
                  </a:lnTo>
                  <a:lnTo>
                    <a:pt x="14287" y="1147763"/>
                  </a:lnTo>
                  <a:lnTo>
                    <a:pt x="90487" y="1083469"/>
                  </a:lnTo>
                  <a:lnTo>
                    <a:pt x="235743" y="947738"/>
                  </a:lnTo>
                  <a:lnTo>
                    <a:pt x="416718" y="754857"/>
                  </a:lnTo>
                  <a:lnTo>
                    <a:pt x="490537" y="6715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8D6AD614-0149-44FC-85B0-441C674B3265}"/>
                </a:ext>
              </a:extLst>
            </p:cNvPr>
            <p:cNvSpPr/>
            <p:nvPr/>
          </p:nvSpPr>
          <p:spPr>
            <a:xfrm rot="16200000">
              <a:off x="2267744" y="3994944"/>
              <a:ext cx="2532063" cy="962025"/>
            </a:xfrm>
            <a:custGeom>
              <a:avLst/>
              <a:gdLst>
                <a:gd name="connsiteX0" fmla="*/ 1092994 w 2531269"/>
                <a:gd name="connsiteY0" fmla="*/ 752475 h 962025"/>
                <a:gd name="connsiteX1" fmla="*/ 1271587 w 2531269"/>
                <a:gd name="connsiteY1" fmla="*/ 795337 h 962025"/>
                <a:gd name="connsiteX2" fmla="*/ 1443037 w 2531269"/>
                <a:gd name="connsiteY2" fmla="*/ 831056 h 962025"/>
                <a:gd name="connsiteX3" fmla="*/ 1607344 w 2531269"/>
                <a:gd name="connsiteY3" fmla="*/ 859631 h 962025"/>
                <a:gd name="connsiteX4" fmla="*/ 1635919 w 2531269"/>
                <a:gd name="connsiteY4" fmla="*/ 862012 h 962025"/>
                <a:gd name="connsiteX5" fmla="*/ 1866900 w 2531269"/>
                <a:gd name="connsiteY5" fmla="*/ 892969 h 962025"/>
                <a:gd name="connsiteX6" fmla="*/ 2097881 w 2531269"/>
                <a:gd name="connsiteY6" fmla="*/ 923925 h 962025"/>
                <a:gd name="connsiteX7" fmla="*/ 2190750 w 2531269"/>
                <a:gd name="connsiteY7" fmla="*/ 938212 h 962025"/>
                <a:gd name="connsiteX8" fmla="*/ 2243137 w 2531269"/>
                <a:gd name="connsiteY8" fmla="*/ 950119 h 962025"/>
                <a:gd name="connsiteX9" fmla="*/ 2259806 w 2531269"/>
                <a:gd name="connsiteY9" fmla="*/ 957262 h 962025"/>
                <a:gd name="connsiteX10" fmla="*/ 2286000 w 2531269"/>
                <a:gd name="connsiteY10" fmla="*/ 962025 h 962025"/>
                <a:gd name="connsiteX11" fmla="*/ 2297906 w 2531269"/>
                <a:gd name="connsiteY11" fmla="*/ 962025 h 962025"/>
                <a:gd name="connsiteX12" fmla="*/ 2319337 w 2531269"/>
                <a:gd name="connsiteY12" fmla="*/ 952500 h 962025"/>
                <a:gd name="connsiteX13" fmla="*/ 2347912 w 2531269"/>
                <a:gd name="connsiteY13" fmla="*/ 923925 h 962025"/>
                <a:gd name="connsiteX14" fmla="*/ 2366962 w 2531269"/>
                <a:gd name="connsiteY14" fmla="*/ 890587 h 962025"/>
                <a:gd name="connsiteX15" fmla="*/ 2412206 w 2531269"/>
                <a:gd name="connsiteY15" fmla="*/ 802481 h 962025"/>
                <a:gd name="connsiteX16" fmla="*/ 2483644 w 2531269"/>
                <a:gd name="connsiteY16" fmla="*/ 650081 h 962025"/>
                <a:gd name="connsiteX17" fmla="*/ 2531269 w 2531269"/>
                <a:gd name="connsiteY17" fmla="*/ 538162 h 962025"/>
                <a:gd name="connsiteX18" fmla="*/ 2466975 w 2531269"/>
                <a:gd name="connsiteY18" fmla="*/ 481012 h 962025"/>
                <a:gd name="connsiteX19" fmla="*/ 2424112 w 2531269"/>
                <a:gd name="connsiteY19" fmla="*/ 535781 h 962025"/>
                <a:gd name="connsiteX20" fmla="*/ 2388394 w 2531269"/>
                <a:gd name="connsiteY20" fmla="*/ 573881 h 962025"/>
                <a:gd name="connsiteX21" fmla="*/ 2352675 w 2531269"/>
                <a:gd name="connsiteY21" fmla="*/ 602456 h 962025"/>
                <a:gd name="connsiteX22" fmla="*/ 2305050 w 2531269"/>
                <a:gd name="connsiteY22" fmla="*/ 633412 h 962025"/>
                <a:gd name="connsiteX23" fmla="*/ 2274094 w 2531269"/>
                <a:gd name="connsiteY23" fmla="*/ 645319 h 962025"/>
                <a:gd name="connsiteX24" fmla="*/ 2228850 w 2531269"/>
                <a:gd name="connsiteY24" fmla="*/ 652462 h 962025"/>
                <a:gd name="connsiteX25" fmla="*/ 2140744 w 2531269"/>
                <a:gd name="connsiteY25" fmla="*/ 659606 h 962025"/>
                <a:gd name="connsiteX26" fmla="*/ 1995487 w 2531269"/>
                <a:gd name="connsiteY26" fmla="*/ 661987 h 962025"/>
                <a:gd name="connsiteX27" fmla="*/ 1721644 w 2531269"/>
                <a:gd name="connsiteY27" fmla="*/ 659606 h 962025"/>
                <a:gd name="connsiteX28" fmla="*/ 1519237 w 2531269"/>
                <a:gd name="connsiteY28" fmla="*/ 638175 h 962025"/>
                <a:gd name="connsiteX29" fmla="*/ 1395412 w 2531269"/>
                <a:gd name="connsiteY29" fmla="*/ 628650 h 962025"/>
                <a:gd name="connsiteX30" fmla="*/ 1281112 w 2531269"/>
                <a:gd name="connsiteY30" fmla="*/ 614362 h 962025"/>
                <a:gd name="connsiteX31" fmla="*/ 1157287 w 2531269"/>
                <a:gd name="connsiteY31" fmla="*/ 590550 h 962025"/>
                <a:gd name="connsiteX32" fmla="*/ 1052512 w 2531269"/>
                <a:gd name="connsiteY32" fmla="*/ 564356 h 962025"/>
                <a:gd name="connsiteX33" fmla="*/ 933450 w 2531269"/>
                <a:gd name="connsiteY33" fmla="*/ 528637 h 962025"/>
                <a:gd name="connsiteX34" fmla="*/ 831056 w 2531269"/>
                <a:gd name="connsiteY34" fmla="*/ 492919 h 962025"/>
                <a:gd name="connsiteX35" fmla="*/ 723900 w 2531269"/>
                <a:gd name="connsiteY35" fmla="*/ 454819 h 962025"/>
                <a:gd name="connsiteX36" fmla="*/ 614362 w 2531269"/>
                <a:gd name="connsiteY36" fmla="*/ 404812 h 962025"/>
                <a:gd name="connsiteX37" fmla="*/ 535781 w 2531269"/>
                <a:gd name="connsiteY37" fmla="*/ 361950 h 962025"/>
                <a:gd name="connsiteX38" fmla="*/ 433387 w 2531269"/>
                <a:gd name="connsiteY38" fmla="*/ 297656 h 962025"/>
                <a:gd name="connsiteX39" fmla="*/ 345281 w 2531269"/>
                <a:gd name="connsiteY39" fmla="*/ 240506 h 962025"/>
                <a:gd name="connsiteX40" fmla="*/ 238125 w 2531269"/>
                <a:gd name="connsiteY40" fmla="*/ 161925 h 962025"/>
                <a:gd name="connsiteX41" fmla="*/ 138112 w 2531269"/>
                <a:gd name="connsiteY41" fmla="*/ 83344 h 962025"/>
                <a:gd name="connsiteX42" fmla="*/ 61912 w 2531269"/>
                <a:gd name="connsiteY42" fmla="*/ 16669 h 962025"/>
                <a:gd name="connsiteX43" fmla="*/ 50006 w 2531269"/>
                <a:gd name="connsiteY43" fmla="*/ 9525 h 962025"/>
                <a:gd name="connsiteX44" fmla="*/ 21431 w 2531269"/>
                <a:gd name="connsiteY44" fmla="*/ 0 h 962025"/>
                <a:gd name="connsiteX45" fmla="*/ 7144 w 2531269"/>
                <a:gd name="connsiteY45" fmla="*/ 0 h 962025"/>
                <a:gd name="connsiteX46" fmla="*/ 0 w 2531269"/>
                <a:gd name="connsiteY46" fmla="*/ 4762 h 962025"/>
                <a:gd name="connsiteX47" fmla="*/ 0 w 2531269"/>
                <a:gd name="connsiteY47" fmla="*/ 19050 h 962025"/>
                <a:gd name="connsiteX48" fmla="*/ 14287 w 2531269"/>
                <a:gd name="connsiteY48" fmla="*/ 57150 h 962025"/>
                <a:gd name="connsiteX49" fmla="*/ 42862 w 2531269"/>
                <a:gd name="connsiteY49" fmla="*/ 90487 h 962025"/>
                <a:gd name="connsiteX50" fmla="*/ 104775 w 2531269"/>
                <a:gd name="connsiteY50" fmla="*/ 157162 h 962025"/>
                <a:gd name="connsiteX51" fmla="*/ 178594 w 2531269"/>
                <a:gd name="connsiteY51" fmla="*/ 233362 h 962025"/>
                <a:gd name="connsiteX52" fmla="*/ 264319 w 2531269"/>
                <a:gd name="connsiteY52" fmla="*/ 311944 h 962025"/>
                <a:gd name="connsiteX53" fmla="*/ 381000 w 2531269"/>
                <a:gd name="connsiteY53" fmla="*/ 409575 h 962025"/>
                <a:gd name="connsiteX54" fmla="*/ 483394 w 2531269"/>
                <a:gd name="connsiteY54" fmla="*/ 485775 h 962025"/>
                <a:gd name="connsiteX55" fmla="*/ 595312 w 2531269"/>
                <a:gd name="connsiteY55" fmla="*/ 559594 h 962025"/>
                <a:gd name="connsiteX56" fmla="*/ 704850 w 2531269"/>
                <a:gd name="connsiteY56" fmla="*/ 616744 h 962025"/>
                <a:gd name="connsiteX57" fmla="*/ 797719 w 2531269"/>
                <a:gd name="connsiteY57" fmla="*/ 657225 h 962025"/>
                <a:gd name="connsiteX58" fmla="*/ 947737 w 2531269"/>
                <a:gd name="connsiteY58" fmla="*/ 711994 h 962025"/>
                <a:gd name="connsiteX59" fmla="*/ 1092994 w 2531269"/>
                <a:gd name="connsiteY59" fmla="*/ 7524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31269" h="962025">
                  <a:moveTo>
                    <a:pt x="1092994" y="752475"/>
                  </a:moveTo>
                  <a:lnTo>
                    <a:pt x="1271587" y="795337"/>
                  </a:lnTo>
                  <a:lnTo>
                    <a:pt x="1443037" y="831056"/>
                  </a:lnTo>
                  <a:lnTo>
                    <a:pt x="1607344" y="859631"/>
                  </a:lnTo>
                  <a:lnTo>
                    <a:pt x="1635919" y="862012"/>
                  </a:lnTo>
                  <a:lnTo>
                    <a:pt x="1866900" y="892969"/>
                  </a:lnTo>
                  <a:lnTo>
                    <a:pt x="2097881" y="923925"/>
                  </a:lnTo>
                  <a:lnTo>
                    <a:pt x="2190750" y="938212"/>
                  </a:lnTo>
                  <a:lnTo>
                    <a:pt x="2243137" y="950119"/>
                  </a:lnTo>
                  <a:lnTo>
                    <a:pt x="2259806" y="957262"/>
                  </a:lnTo>
                  <a:lnTo>
                    <a:pt x="2286000" y="962025"/>
                  </a:lnTo>
                  <a:lnTo>
                    <a:pt x="2297906" y="962025"/>
                  </a:lnTo>
                  <a:lnTo>
                    <a:pt x="2319337" y="952500"/>
                  </a:lnTo>
                  <a:lnTo>
                    <a:pt x="2347912" y="923925"/>
                  </a:lnTo>
                  <a:lnTo>
                    <a:pt x="2366962" y="890587"/>
                  </a:lnTo>
                  <a:lnTo>
                    <a:pt x="2412206" y="802481"/>
                  </a:lnTo>
                  <a:lnTo>
                    <a:pt x="2483644" y="650081"/>
                  </a:lnTo>
                  <a:lnTo>
                    <a:pt x="2531269" y="538162"/>
                  </a:lnTo>
                  <a:lnTo>
                    <a:pt x="2466975" y="481012"/>
                  </a:lnTo>
                  <a:lnTo>
                    <a:pt x="2424112" y="535781"/>
                  </a:lnTo>
                  <a:lnTo>
                    <a:pt x="2388394" y="573881"/>
                  </a:lnTo>
                  <a:lnTo>
                    <a:pt x="2352675" y="602456"/>
                  </a:lnTo>
                  <a:lnTo>
                    <a:pt x="2305050" y="633412"/>
                  </a:lnTo>
                  <a:lnTo>
                    <a:pt x="2274094" y="645319"/>
                  </a:lnTo>
                  <a:lnTo>
                    <a:pt x="2228850" y="652462"/>
                  </a:lnTo>
                  <a:lnTo>
                    <a:pt x="2140744" y="659606"/>
                  </a:lnTo>
                  <a:lnTo>
                    <a:pt x="1995487" y="661987"/>
                  </a:lnTo>
                  <a:lnTo>
                    <a:pt x="1721644" y="659606"/>
                  </a:lnTo>
                  <a:lnTo>
                    <a:pt x="1519237" y="638175"/>
                  </a:lnTo>
                  <a:lnTo>
                    <a:pt x="1395412" y="628650"/>
                  </a:lnTo>
                  <a:lnTo>
                    <a:pt x="1281112" y="614362"/>
                  </a:lnTo>
                  <a:lnTo>
                    <a:pt x="1157287" y="590550"/>
                  </a:lnTo>
                  <a:lnTo>
                    <a:pt x="1052512" y="564356"/>
                  </a:lnTo>
                  <a:lnTo>
                    <a:pt x="933450" y="528637"/>
                  </a:lnTo>
                  <a:lnTo>
                    <a:pt x="831056" y="492919"/>
                  </a:lnTo>
                  <a:lnTo>
                    <a:pt x="723900" y="454819"/>
                  </a:lnTo>
                  <a:lnTo>
                    <a:pt x="614362" y="404812"/>
                  </a:lnTo>
                  <a:lnTo>
                    <a:pt x="535781" y="361950"/>
                  </a:lnTo>
                  <a:lnTo>
                    <a:pt x="433387" y="297656"/>
                  </a:lnTo>
                  <a:lnTo>
                    <a:pt x="345281" y="240506"/>
                  </a:lnTo>
                  <a:lnTo>
                    <a:pt x="238125" y="161925"/>
                  </a:lnTo>
                  <a:lnTo>
                    <a:pt x="138112" y="83344"/>
                  </a:lnTo>
                  <a:lnTo>
                    <a:pt x="61912" y="16669"/>
                  </a:lnTo>
                  <a:lnTo>
                    <a:pt x="50006" y="9525"/>
                  </a:lnTo>
                  <a:lnTo>
                    <a:pt x="21431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4287" y="57150"/>
                  </a:lnTo>
                  <a:lnTo>
                    <a:pt x="42862" y="90487"/>
                  </a:lnTo>
                  <a:lnTo>
                    <a:pt x="104775" y="157162"/>
                  </a:lnTo>
                  <a:lnTo>
                    <a:pt x="178594" y="233362"/>
                  </a:lnTo>
                  <a:lnTo>
                    <a:pt x="264319" y="311944"/>
                  </a:lnTo>
                  <a:lnTo>
                    <a:pt x="381000" y="409575"/>
                  </a:lnTo>
                  <a:lnTo>
                    <a:pt x="483394" y="485775"/>
                  </a:lnTo>
                  <a:lnTo>
                    <a:pt x="595312" y="559594"/>
                  </a:lnTo>
                  <a:lnTo>
                    <a:pt x="704850" y="616744"/>
                  </a:lnTo>
                  <a:lnTo>
                    <a:pt x="797719" y="657225"/>
                  </a:lnTo>
                  <a:lnTo>
                    <a:pt x="947737" y="711994"/>
                  </a:lnTo>
                  <a:lnTo>
                    <a:pt x="1092994" y="7524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4">
              <a:extLst>
                <a:ext uri="{FF2B5EF4-FFF2-40B4-BE49-F238E27FC236}">
                  <a16:creationId xmlns:a16="http://schemas.microsoft.com/office/drawing/2014/main" id="{AA9A5692-7B5C-4A3A-8C4F-D3F6E346831D}"/>
                </a:ext>
              </a:extLst>
            </p:cNvPr>
            <p:cNvSpPr/>
            <p:nvPr/>
          </p:nvSpPr>
          <p:spPr>
            <a:xfrm>
              <a:off x="2962275" y="3394075"/>
              <a:ext cx="4349750" cy="2668588"/>
            </a:xfrm>
            <a:custGeom>
              <a:avLst/>
              <a:gdLst>
                <a:gd name="connsiteX0" fmla="*/ 1415731 w 4349578"/>
                <a:gd name="connsiteY0" fmla="*/ 406007 h 2669059"/>
                <a:gd name="connsiteX1" fmla="*/ 1705232 w 4349578"/>
                <a:gd name="connsiteY1" fmla="*/ 317745 h 2669059"/>
                <a:gd name="connsiteX2" fmla="*/ 1881757 w 4349578"/>
                <a:gd name="connsiteY2" fmla="*/ 282440 h 2669059"/>
                <a:gd name="connsiteX3" fmla="*/ 2150075 w 4349578"/>
                <a:gd name="connsiteY3" fmla="*/ 194177 h 2669059"/>
                <a:gd name="connsiteX4" fmla="*/ 2418393 w 4349578"/>
                <a:gd name="connsiteY4" fmla="*/ 112976 h 2669059"/>
                <a:gd name="connsiteX5" fmla="*/ 2580796 w 4349578"/>
                <a:gd name="connsiteY5" fmla="*/ 60018 h 2669059"/>
                <a:gd name="connsiteX6" fmla="*/ 2658467 w 4349578"/>
                <a:gd name="connsiteY6" fmla="*/ 31774 h 2669059"/>
                <a:gd name="connsiteX7" fmla="*/ 2693773 w 4349578"/>
                <a:gd name="connsiteY7" fmla="*/ 10591 h 2669059"/>
                <a:gd name="connsiteX8" fmla="*/ 2714956 w 4349578"/>
                <a:gd name="connsiteY8" fmla="*/ 0 h 2669059"/>
                <a:gd name="connsiteX9" fmla="*/ 2743200 w 4349578"/>
                <a:gd name="connsiteY9" fmla="*/ 10591 h 2669059"/>
                <a:gd name="connsiteX10" fmla="*/ 2785566 w 4349578"/>
                <a:gd name="connsiteY10" fmla="*/ 35305 h 2669059"/>
                <a:gd name="connsiteX11" fmla="*/ 2859706 w 4349578"/>
                <a:gd name="connsiteY11" fmla="*/ 95323 h 2669059"/>
                <a:gd name="connsiteX12" fmla="*/ 2944438 w 4349578"/>
                <a:gd name="connsiteY12" fmla="*/ 172994 h 2669059"/>
                <a:gd name="connsiteX13" fmla="*/ 3011518 w 4349578"/>
                <a:gd name="connsiteY13" fmla="*/ 233013 h 2669059"/>
                <a:gd name="connsiteX14" fmla="*/ 3032701 w 4349578"/>
                <a:gd name="connsiteY14" fmla="*/ 257726 h 2669059"/>
                <a:gd name="connsiteX15" fmla="*/ 3039762 w 4349578"/>
                <a:gd name="connsiteY15" fmla="*/ 275379 h 2669059"/>
                <a:gd name="connsiteX16" fmla="*/ 3039762 w 4349578"/>
                <a:gd name="connsiteY16" fmla="*/ 285970 h 2669059"/>
                <a:gd name="connsiteX17" fmla="*/ 3032701 w 4349578"/>
                <a:gd name="connsiteY17" fmla="*/ 310684 h 2669059"/>
                <a:gd name="connsiteX18" fmla="*/ 3000926 w 4349578"/>
                <a:gd name="connsiteY18" fmla="*/ 356580 h 2669059"/>
                <a:gd name="connsiteX19" fmla="*/ 2947969 w 4349578"/>
                <a:gd name="connsiteY19" fmla="*/ 406007 h 2669059"/>
                <a:gd name="connsiteX20" fmla="*/ 2930316 w 4349578"/>
                <a:gd name="connsiteY20" fmla="*/ 423660 h 2669059"/>
                <a:gd name="connsiteX21" fmla="*/ 2905603 w 4349578"/>
                <a:gd name="connsiteY21" fmla="*/ 483679 h 2669059"/>
                <a:gd name="connsiteX22" fmla="*/ 2880889 w 4349578"/>
                <a:gd name="connsiteY22" fmla="*/ 568411 h 2669059"/>
                <a:gd name="connsiteX23" fmla="*/ 2856176 w 4349578"/>
                <a:gd name="connsiteY23" fmla="*/ 660204 h 2669059"/>
                <a:gd name="connsiteX24" fmla="*/ 2838523 w 4349578"/>
                <a:gd name="connsiteY24" fmla="*/ 780241 h 2669059"/>
                <a:gd name="connsiteX25" fmla="*/ 2831462 w 4349578"/>
                <a:gd name="connsiteY25" fmla="*/ 886156 h 2669059"/>
                <a:gd name="connsiteX26" fmla="*/ 2827932 w 4349578"/>
                <a:gd name="connsiteY26" fmla="*/ 1002662 h 2669059"/>
                <a:gd name="connsiteX27" fmla="*/ 2831462 w 4349578"/>
                <a:gd name="connsiteY27" fmla="*/ 1115638 h 2669059"/>
                <a:gd name="connsiteX28" fmla="*/ 2845584 w 4349578"/>
                <a:gd name="connsiteY28" fmla="*/ 1256858 h 2669059"/>
                <a:gd name="connsiteX29" fmla="*/ 2866767 w 4349578"/>
                <a:gd name="connsiteY29" fmla="*/ 1376896 h 2669059"/>
                <a:gd name="connsiteX30" fmla="*/ 2902072 w 4349578"/>
                <a:gd name="connsiteY30" fmla="*/ 1503994 h 2669059"/>
                <a:gd name="connsiteX31" fmla="*/ 2933847 w 4349578"/>
                <a:gd name="connsiteY31" fmla="*/ 1588726 h 2669059"/>
                <a:gd name="connsiteX32" fmla="*/ 2976213 w 4349578"/>
                <a:gd name="connsiteY32" fmla="*/ 1680519 h 2669059"/>
                <a:gd name="connsiteX33" fmla="*/ 3022109 w 4349578"/>
                <a:gd name="connsiteY33" fmla="*/ 1765251 h 2669059"/>
                <a:gd name="connsiteX34" fmla="*/ 3075067 w 4349578"/>
                <a:gd name="connsiteY34" fmla="*/ 1846452 h 2669059"/>
                <a:gd name="connsiteX35" fmla="*/ 3138616 w 4349578"/>
                <a:gd name="connsiteY35" fmla="*/ 1920593 h 2669059"/>
                <a:gd name="connsiteX36" fmla="*/ 3202165 w 4349578"/>
                <a:gd name="connsiteY36" fmla="*/ 1980611 h 2669059"/>
                <a:gd name="connsiteX37" fmla="*/ 3265714 w 4349578"/>
                <a:gd name="connsiteY37" fmla="*/ 2037099 h 2669059"/>
                <a:gd name="connsiteX38" fmla="*/ 3357507 w 4349578"/>
                <a:gd name="connsiteY38" fmla="*/ 2100648 h 2669059"/>
                <a:gd name="connsiteX39" fmla="*/ 3424586 w 4349578"/>
                <a:gd name="connsiteY39" fmla="*/ 2143014 h 2669059"/>
                <a:gd name="connsiteX40" fmla="*/ 3526971 w 4349578"/>
                <a:gd name="connsiteY40" fmla="*/ 2203033 h 2669059"/>
                <a:gd name="connsiteX41" fmla="*/ 3661130 w 4349578"/>
                <a:gd name="connsiteY41" fmla="*/ 2270113 h 2669059"/>
                <a:gd name="connsiteX42" fmla="*/ 3798820 w 4349578"/>
                <a:gd name="connsiteY42" fmla="*/ 2326601 h 2669059"/>
                <a:gd name="connsiteX43" fmla="*/ 3872960 w 4349578"/>
                <a:gd name="connsiteY43" fmla="*/ 2344253 h 2669059"/>
                <a:gd name="connsiteX44" fmla="*/ 4286029 w 4349578"/>
                <a:gd name="connsiteY44" fmla="*/ 2450168 h 2669059"/>
                <a:gd name="connsiteX45" fmla="*/ 4317803 w 4349578"/>
                <a:gd name="connsiteY45" fmla="*/ 2489004 h 2669059"/>
                <a:gd name="connsiteX46" fmla="*/ 4338986 w 4349578"/>
                <a:gd name="connsiteY46" fmla="*/ 2520778 h 2669059"/>
                <a:gd name="connsiteX47" fmla="*/ 4346047 w 4349578"/>
                <a:gd name="connsiteY47" fmla="*/ 2549022 h 2669059"/>
                <a:gd name="connsiteX48" fmla="*/ 4349578 w 4349578"/>
                <a:gd name="connsiteY48" fmla="*/ 2573736 h 2669059"/>
                <a:gd name="connsiteX49" fmla="*/ 4342517 w 4349578"/>
                <a:gd name="connsiteY49" fmla="*/ 2601980 h 2669059"/>
                <a:gd name="connsiteX50" fmla="*/ 4324864 w 4349578"/>
                <a:gd name="connsiteY50" fmla="*/ 2626693 h 2669059"/>
                <a:gd name="connsiteX51" fmla="*/ 4293090 w 4349578"/>
                <a:gd name="connsiteY51" fmla="*/ 2647876 h 2669059"/>
                <a:gd name="connsiteX52" fmla="*/ 4254254 w 4349578"/>
                <a:gd name="connsiteY52" fmla="*/ 2661998 h 2669059"/>
                <a:gd name="connsiteX53" fmla="*/ 4190705 w 4349578"/>
                <a:gd name="connsiteY53" fmla="*/ 2669059 h 2669059"/>
                <a:gd name="connsiteX54" fmla="*/ 4102443 w 4349578"/>
                <a:gd name="connsiteY54" fmla="*/ 2658468 h 2669059"/>
                <a:gd name="connsiteX55" fmla="*/ 4021241 w 4349578"/>
                <a:gd name="connsiteY55" fmla="*/ 2644346 h 2669059"/>
                <a:gd name="connsiteX56" fmla="*/ 3890613 w 4349578"/>
                <a:gd name="connsiteY56" fmla="*/ 2612571 h 2669059"/>
                <a:gd name="connsiteX57" fmla="*/ 3763515 w 4349578"/>
                <a:gd name="connsiteY57" fmla="*/ 2573736 h 2669059"/>
                <a:gd name="connsiteX58" fmla="*/ 3654069 w 4349578"/>
                <a:gd name="connsiteY58" fmla="*/ 2541961 h 2669059"/>
                <a:gd name="connsiteX59" fmla="*/ 3502257 w 4349578"/>
                <a:gd name="connsiteY59" fmla="*/ 2467821 h 2669059"/>
                <a:gd name="connsiteX60" fmla="*/ 3357507 w 4349578"/>
                <a:gd name="connsiteY60" fmla="*/ 2383089 h 2669059"/>
                <a:gd name="connsiteX61" fmla="*/ 3205695 w 4349578"/>
                <a:gd name="connsiteY61" fmla="*/ 2273643 h 2669059"/>
                <a:gd name="connsiteX62" fmla="*/ 3103311 w 4349578"/>
                <a:gd name="connsiteY62" fmla="*/ 2181850 h 2669059"/>
                <a:gd name="connsiteX63" fmla="*/ 3004457 w 4349578"/>
                <a:gd name="connsiteY63" fmla="*/ 2086526 h 2669059"/>
                <a:gd name="connsiteX64" fmla="*/ 2909133 w 4349578"/>
                <a:gd name="connsiteY64" fmla="*/ 1962959 h 2669059"/>
                <a:gd name="connsiteX65" fmla="*/ 2845584 w 4349578"/>
                <a:gd name="connsiteY65" fmla="*/ 1857044 h 2669059"/>
                <a:gd name="connsiteX66" fmla="*/ 2796157 w 4349578"/>
                <a:gd name="connsiteY66" fmla="*/ 1758190 h 2669059"/>
                <a:gd name="connsiteX67" fmla="*/ 2757322 w 4349578"/>
                <a:gd name="connsiteY67" fmla="*/ 1655805 h 2669059"/>
                <a:gd name="connsiteX68" fmla="*/ 2718486 w 4349578"/>
                <a:gd name="connsiteY68" fmla="*/ 1525177 h 2669059"/>
                <a:gd name="connsiteX69" fmla="*/ 2690242 w 4349578"/>
                <a:gd name="connsiteY69" fmla="*/ 1408670 h 2669059"/>
                <a:gd name="connsiteX70" fmla="*/ 2661998 w 4349578"/>
                <a:gd name="connsiteY70" fmla="*/ 1203901 h 2669059"/>
                <a:gd name="connsiteX71" fmla="*/ 2647876 w 4349578"/>
                <a:gd name="connsiteY71" fmla="*/ 1016784 h 2669059"/>
                <a:gd name="connsiteX72" fmla="*/ 2647876 w 4349578"/>
                <a:gd name="connsiteY72" fmla="*/ 727283 h 2669059"/>
                <a:gd name="connsiteX73" fmla="*/ 2647876 w 4349578"/>
                <a:gd name="connsiteY73" fmla="*/ 303623 h 2669059"/>
                <a:gd name="connsiteX74" fmla="*/ 2647876 w 4349578"/>
                <a:gd name="connsiteY74" fmla="*/ 250665 h 2669059"/>
                <a:gd name="connsiteX75" fmla="*/ 2640815 w 4349578"/>
                <a:gd name="connsiteY75" fmla="*/ 233013 h 2669059"/>
                <a:gd name="connsiteX76" fmla="*/ 2630223 w 4349578"/>
                <a:gd name="connsiteY76" fmla="*/ 222421 h 2669059"/>
                <a:gd name="connsiteX77" fmla="*/ 2584327 w 4349578"/>
                <a:gd name="connsiteY77" fmla="*/ 233013 h 2669059"/>
                <a:gd name="connsiteX78" fmla="*/ 2316009 w 4349578"/>
                <a:gd name="connsiteY78" fmla="*/ 310684 h 2669059"/>
                <a:gd name="connsiteX79" fmla="*/ 1984142 w 4349578"/>
                <a:gd name="connsiteY79" fmla="*/ 406007 h 2669059"/>
                <a:gd name="connsiteX80" fmla="*/ 1857044 w 4349578"/>
                <a:gd name="connsiteY80" fmla="*/ 441313 h 2669059"/>
                <a:gd name="connsiteX81" fmla="*/ 1680518 w 4349578"/>
                <a:gd name="connsiteY81" fmla="*/ 480148 h 2669059"/>
                <a:gd name="connsiteX82" fmla="*/ 1408670 w 4349578"/>
                <a:gd name="connsiteY82" fmla="*/ 571941 h 2669059"/>
                <a:gd name="connsiteX83" fmla="*/ 1048559 w 4349578"/>
                <a:gd name="connsiteY83" fmla="*/ 691978 h 2669059"/>
                <a:gd name="connsiteX84" fmla="*/ 928522 w 4349578"/>
                <a:gd name="connsiteY84" fmla="*/ 734344 h 2669059"/>
                <a:gd name="connsiteX85" fmla="*/ 741405 w 4349578"/>
                <a:gd name="connsiteY85" fmla="*/ 826137 h 2669059"/>
                <a:gd name="connsiteX86" fmla="*/ 586063 w 4349578"/>
                <a:gd name="connsiteY86" fmla="*/ 896747 h 2669059"/>
                <a:gd name="connsiteX87" fmla="*/ 501331 w 4349578"/>
                <a:gd name="connsiteY87" fmla="*/ 939113 h 2669059"/>
                <a:gd name="connsiteX88" fmla="*/ 469556 w 4349578"/>
                <a:gd name="connsiteY88" fmla="*/ 956766 h 2669059"/>
                <a:gd name="connsiteX89" fmla="*/ 441312 w 4349578"/>
                <a:gd name="connsiteY89" fmla="*/ 981479 h 2669059"/>
                <a:gd name="connsiteX90" fmla="*/ 413068 w 4349578"/>
                <a:gd name="connsiteY90" fmla="*/ 995601 h 2669059"/>
                <a:gd name="connsiteX91" fmla="*/ 384824 w 4349578"/>
                <a:gd name="connsiteY91" fmla="*/ 999132 h 2669059"/>
                <a:gd name="connsiteX92" fmla="*/ 360111 w 4349578"/>
                <a:gd name="connsiteY92" fmla="*/ 992071 h 2669059"/>
                <a:gd name="connsiteX93" fmla="*/ 338928 w 4349578"/>
                <a:gd name="connsiteY93" fmla="*/ 981479 h 2669059"/>
                <a:gd name="connsiteX94" fmla="*/ 247135 w 4349578"/>
                <a:gd name="connsiteY94" fmla="*/ 886156 h 2669059"/>
                <a:gd name="connsiteX95" fmla="*/ 112976 w 4349578"/>
                <a:gd name="connsiteY95" fmla="*/ 755527 h 2669059"/>
                <a:gd name="connsiteX96" fmla="*/ 38835 w 4349578"/>
                <a:gd name="connsiteY96" fmla="*/ 684917 h 2669059"/>
                <a:gd name="connsiteX97" fmla="*/ 14122 w 4349578"/>
                <a:gd name="connsiteY97" fmla="*/ 653143 h 2669059"/>
                <a:gd name="connsiteX98" fmla="*/ 7061 w 4349578"/>
                <a:gd name="connsiteY98" fmla="*/ 639021 h 2669059"/>
                <a:gd name="connsiteX99" fmla="*/ 0 w 4349578"/>
                <a:gd name="connsiteY99" fmla="*/ 617838 h 2669059"/>
                <a:gd name="connsiteX100" fmla="*/ 7061 w 4349578"/>
                <a:gd name="connsiteY100" fmla="*/ 603716 h 2669059"/>
                <a:gd name="connsiteX101" fmla="*/ 28244 w 4349578"/>
                <a:gd name="connsiteY101" fmla="*/ 596655 h 2669059"/>
                <a:gd name="connsiteX102" fmla="*/ 63549 w 4349578"/>
                <a:gd name="connsiteY102" fmla="*/ 607246 h 2669059"/>
                <a:gd name="connsiteX103" fmla="*/ 102384 w 4349578"/>
                <a:gd name="connsiteY103" fmla="*/ 624899 h 2669059"/>
                <a:gd name="connsiteX104" fmla="*/ 201238 w 4349578"/>
                <a:gd name="connsiteY104" fmla="*/ 681387 h 2669059"/>
                <a:gd name="connsiteX105" fmla="*/ 271848 w 4349578"/>
                <a:gd name="connsiteY105" fmla="*/ 713161 h 2669059"/>
                <a:gd name="connsiteX106" fmla="*/ 324806 w 4349578"/>
                <a:gd name="connsiteY106" fmla="*/ 723753 h 2669059"/>
                <a:gd name="connsiteX107" fmla="*/ 367172 w 4349578"/>
                <a:gd name="connsiteY107" fmla="*/ 723753 h 2669059"/>
                <a:gd name="connsiteX108" fmla="*/ 469556 w 4349578"/>
                <a:gd name="connsiteY108" fmla="*/ 702570 h 2669059"/>
                <a:gd name="connsiteX109" fmla="*/ 653142 w 4349578"/>
                <a:gd name="connsiteY109" fmla="*/ 649612 h 2669059"/>
                <a:gd name="connsiteX110" fmla="*/ 776710 w 4349578"/>
                <a:gd name="connsiteY110" fmla="*/ 603716 h 2669059"/>
                <a:gd name="connsiteX111" fmla="*/ 1030906 w 4349578"/>
                <a:gd name="connsiteY111" fmla="*/ 526045 h 2669059"/>
                <a:gd name="connsiteX112" fmla="*/ 1415731 w 4349578"/>
                <a:gd name="connsiteY112" fmla="*/ 406007 h 266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349578" h="2669059">
                  <a:moveTo>
                    <a:pt x="1415731" y="406007"/>
                  </a:moveTo>
                  <a:lnTo>
                    <a:pt x="1705232" y="317745"/>
                  </a:lnTo>
                  <a:lnTo>
                    <a:pt x="1881757" y="282440"/>
                  </a:lnTo>
                  <a:lnTo>
                    <a:pt x="2150075" y="194177"/>
                  </a:lnTo>
                  <a:lnTo>
                    <a:pt x="2418393" y="112976"/>
                  </a:lnTo>
                  <a:lnTo>
                    <a:pt x="2580796" y="60018"/>
                  </a:lnTo>
                  <a:lnTo>
                    <a:pt x="2658467" y="31774"/>
                  </a:lnTo>
                  <a:lnTo>
                    <a:pt x="2693773" y="10591"/>
                  </a:lnTo>
                  <a:lnTo>
                    <a:pt x="2714956" y="0"/>
                  </a:lnTo>
                  <a:lnTo>
                    <a:pt x="2743200" y="10591"/>
                  </a:lnTo>
                  <a:lnTo>
                    <a:pt x="2785566" y="35305"/>
                  </a:lnTo>
                  <a:lnTo>
                    <a:pt x="2859706" y="95323"/>
                  </a:lnTo>
                  <a:lnTo>
                    <a:pt x="2944438" y="172994"/>
                  </a:lnTo>
                  <a:lnTo>
                    <a:pt x="3011518" y="233013"/>
                  </a:lnTo>
                  <a:lnTo>
                    <a:pt x="3032701" y="257726"/>
                  </a:lnTo>
                  <a:lnTo>
                    <a:pt x="3039762" y="275379"/>
                  </a:lnTo>
                  <a:lnTo>
                    <a:pt x="3039762" y="285970"/>
                  </a:lnTo>
                  <a:lnTo>
                    <a:pt x="3032701" y="310684"/>
                  </a:lnTo>
                  <a:lnTo>
                    <a:pt x="3000926" y="356580"/>
                  </a:lnTo>
                  <a:lnTo>
                    <a:pt x="2947969" y="406007"/>
                  </a:lnTo>
                  <a:lnTo>
                    <a:pt x="2930316" y="423660"/>
                  </a:lnTo>
                  <a:lnTo>
                    <a:pt x="2905603" y="483679"/>
                  </a:lnTo>
                  <a:lnTo>
                    <a:pt x="2880889" y="568411"/>
                  </a:lnTo>
                  <a:lnTo>
                    <a:pt x="2856176" y="660204"/>
                  </a:lnTo>
                  <a:lnTo>
                    <a:pt x="2838523" y="780241"/>
                  </a:lnTo>
                  <a:lnTo>
                    <a:pt x="2831462" y="886156"/>
                  </a:lnTo>
                  <a:lnTo>
                    <a:pt x="2827932" y="1002662"/>
                  </a:lnTo>
                  <a:lnTo>
                    <a:pt x="2831462" y="1115638"/>
                  </a:lnTo>
                  <a:lnTo>
                    <a:pt x="2845584" y="1256858"/>
                  </a:lnTo>
                  <a:lnTo>
                    <a:pt x="2866767" y="1376896"/>
                  </a:lnTo>
                  <a:lnTo>
                    <a:pt x="2902072" y="1503994"/>
                  </a:lnTo>
                  <a:lnTo>
                    <a:pt x="2933847" y="1588726"/>
                  </a:lnTo>
                  <a:lnTo>
                    <a:pt x="2976213" y="1680519"/>
                  </a:lnTo>
                  <a:lnTo>
                    <a:pt x="3022109" y="1765251"/>
                  </a:lnTo>
                  <a:lnTo>
                    <a:pt x="3075067" y="1846452"/>
                  </a:lnTo>
                  <a:lnTo>
                    <a:pt x="3138616" y="1920593"/>
                  </a:lnTo>
                  <a:lnTo>
                    <a:pt x="3202165" y="1980611"/>
                  </a:lnTo>
                  <a:lnTo>
                    <a:pt x="3265714" y="2037099"/>
                  </a:lnTo>
                  <a:lnTo>
                    <a:pt x="3357507" y="2100648"/>
                  </a:lnTo>
                  <a:lnTo>
                    <a:pt x="3424586" y="2143014"/>
                  </a:lnTo>
                  <a:lnTo>
                    <a:pt x="3526971" y="2203033"/>
                  </a:lnTo>
                  <a:lnTo>
                    <a:pt x="3661130" y="2270113"/>
                  </a:lnTo>
                  <a:lnTo>
                    <a:pt x="3798820" y="2326601"/>
                  </a:lnTo>
                  <a:lnTo>
                    <a:pt x="3872960" y="2344253"/>
                  </a:lnTo>
                  <a:lnTo>
                    <a:pt x="4286029" y="2450168"/>
                  </a:lnTo>
                  <a:lnTo>
                    <a:pt x="4317803" y="2489004"/>
                  </a:lnTo>
                  <a:lnTo>
                    <a:pt x="4338986" y="2520778"/>
                  </a:lnTo>
                  <a:lnTo>
                    <a:pt x="4346047" y="2549022"/>
                  </a:lnTo>
                  <a:lnTo>
                    <a:pt x="4349578" y="2573736"/>
                  </a:lnTo>
                  <a:lnTo>
                    <a:pt x="4342517" y="2601980"/>
                  </a:lnTo>
                  <a:lnTo>
                    <a:pt x="4324864" y="2626693"/>
                  </a:lnTo>
                  <a:lnTo>
                    <a:pt x="4293090" y="2647876"/>
                  </a:lnTo>
                  <a:lnTo>
                    <a:pt x="4254254" y="2661998"/>
                  </a:lnTo>
                  <a:lnTo>
                    <a:pt x="4190705" y="2669059"/>
                  </a:lnTo>
                  <a:lnTo>
                    <a:pt x="4102443" y="2658468"/>
                  </a:lnTo>
                  <a:lnTo>
                    <a:pt x="4021241" y="2644346"/>
                  </a:lnTo>
                  <a:lnTo>
                    <a:pt x="3890613" y="2612571"/>
                  </a:lnTo>
                  <a:lnTo>
                    <a:pt x="3763515" y="2573736"/>
                  </a:lnTo>
                  <a:lnTo>
                    <a:pt x="3654069" y="2541961"/>
                  </a:lnTo>
                  <a:lnTo>
                    <a:pt x="3502257" y="2467821"/>
                  </a:lnTo>
                  <a:lnTo>
                    <a:pt x="3357507" y="2383089"/>
                  </a:lnTo>
                  <a:lnTo>
                    <a:pt x="3205695" y="2273643"/>
                  </a:lnTo>
                  <a:lnTo>
                    <a:pt x="3103311" y="2181850"/>
                  </a:lnTo>
                  <a:lnTo>
                    <a:pt x="3004457" y="2086526"/>
                  </a:lnTo>
                  <a:lnTo>
                    <a:pt x="2909133" y="1962959"/>
                  </a:lnTo>
                  <a:lnTo>
                    <a:pt x="2845584" y="1857044"/>
                  </a:lnTo>
                  <a:lnTo>
                    <a:pt x="2796157" y="1758190"/>
                  </a:lnTo>
                  <a:lnTo>
                    <a:pt x="2757322" y="1655805"/>
                  </a:lnTo>
                  <a:lnTo>
                    <a:pt x="2718486" y="1525177"/>
                  </a:lnTo>
                  <a:lnTo>
                    <a:pt x="2690242" y="1408670"/>
                  </a:lnTo>
                  <a:lnTo>
                    <a:pt x="2661998" y="1203901"/>
                  </a:lnTo>
                  <a:lnTo>
                    <a:pt x="2647876" y="1016784"/>
                  </a:lnTo>
                  <a:lnTo>
                    <a:pt x="2647876" y="727283"/>
                  </a:lnTo>
                  <a:lnTo>
                    <a:pt x="2647876" y="303623"/>
                  </a:lnTo>
                  <a:lnTo>
                    <a:pt x="2647876" y="250665"/>
                  </a:lnTo>
                  <a:lnTo>
                    <a:pt x="2640815" y="233013"/>
                  </a:lnTo>
                  <a:lnTo>
                    <a:pt x="2630223" y="222421"/>
                  </a:lnTo>
                  <a:lnTo>
                    <a:pt x="2584327" y="233013"/>
                  </a:lnTo>
                  <a:lnTo>
                    <a:pt x="2316009" y="310684"/>
                  </a:lnTo>
                  <a:lnTo>
                    <a:pt x="1984142" y="406007"/>
                  </a:lnTo>
                  <a:lnTo>
                    <a:pt x="1857044" y="441313"/>
                  </a:lnTo>
                  <a:lnTo>
                    <a:pt x="1680518" y="480148"/>
                  </a:lnTo>
                  <a:lnTo>
                    <a:pt x="1408670" y="571941"/>
                  </a:lnTo>
                  <a:lnTo>
                    <a:pt x="1048559" y="691978"/>
                  </a:lnTo>
                  <a:lnTo>
                    <a:pt x="928522" y="734344"/>
                  </a:lnTo>
                  <a:lnTo>
                    <a:pt x="741405" y="826137"/>
                  </a:lnTo>
                  <a:lnTo>
                    <a:pt x="586063" y="896747"/>
                  </a:lnTo>
                  <a:lnTo>
                    <a:pt x="501331" y="939113"/>
                  </a:lnTo>
                  <a:lnTo>
                    <a:pt x="469556" y="956766"/>
                  </a:lnTo>
                  <a:lnTo>
                    <a:pt x="441312" y="981479"/>
                  </a:lnTo>
                  <a:lnTo>
                    <a:pt x="413068" y="995601"/>
                  </a:lnTo>
                  <a:lnTo>
                    <a:pt x="384824" y="999132"/>
                  </a:lnTo>
                  <a:lnTo>
                    <a:pt x="360111" y="992071"/>
                  </a:lnTo>
                  <a:lnTo>
                    <a:pt x="338928" y="981479"/>
                  </a:lnTo>
                  <a:lnTo>
                    <a:pt x="247135" y="886156"/>
                  </a:lnTo>
                  <a:lnTo>
                    <a:pt x="112976" y="755527"/>
                  </a:lnTo>
                  <a:lnTo>
                    <a:pt x="38835" y="684917"/>
                  </a:lnTo>
                  <a:lnTo>
                    <a:pt x="14122" y="653143"/>
                  </a:lnTo>
                  <a:lnTo>
                    <a:pt x="7061" y="639021"/>
                  </a:lnTo>
                  <a:lnTo>
                    <a:pt x="0" y="617838"/>
                  </a:lnTo>
                  <a:lnTo>
                    <a:pt x="7061" y="603716"/>
                  </a:lnTo>
                  <a:lnTo>
                    <a:pt x="28244" y="596655"/>
                  </a:lnTo>
                  <a:lnTo>
                    <a:pt x="63549" y="607246"/>
                  </a:lnTo>
                  <a:lnTo>
                    <a:pt x="102384" y="624899"/>
                  </a:lnTo>
                  <a:lnTo>
                    <a:pt x="201238" y="681387"/>
                  </a:lnTo>
                  <a:lnTo>
                    <a:pt x="271848" y="713161"/>
                  </a:lnTo>
                  <a:lnTo>
                    <a:pt x="324806" y="723753"/>
                  </a:lnTo>
                  <a:lnTo>
                    <a:pt x="367172" y="723753"/>
                  </a:lnTo>
                  <a:lnTo>
                    <a:pt x="469556" y="702570"/>
                  </a:lnTo>
                  <a:lnTo>
                    <a:pt x="653142" y="649612"/>
                  </a:lnTo>
                  <a:lnTo>
                    <a:pt x="776710" y="603716"/>
                  </a:lnTo>
                  <a:lnTo>
                    <a:pt x="1030906" y="526045"/>
                  </a:lnTo>
                  <a:lnTo>
                    <a:pt x="1415731" y="4060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5">
              <a:extLst>
                <a:ext uri="{FF2B5EF4-FFF2-40B4-BE49-F238E27FC236}">
                  <a16:creationId xmlns:a16="http://schemas.microsoft.com/office/drawing/2014/main" id="{80D2A838-DE9C-406D-A8B1-E4DCE7B62B76}"/>
                </a:ext>
              </a:extLst>
            </p:cNvPr>
            <p:cNvSpPr/>
            <p:nvPr/>
          </p:nvSpPr>
          <p:spPr>
            <a:xfrm>
              <a:off x="6737350" y="5181600"/>
              <a:ext cx="547688" cy="712788"/>
            </a:xfrm>
            <a:custGeom>
              <a:avLst/>
              <a:gdLst>
                <a:gd name="connsiteX0" fmla="*/ 381000 w 547688"/>
                <a:gd name="connsiteY0" fmla="*/ 252413 h 711994"/>
                <a:gd name="connsiteX1" fmla="*/ 364332 w 547688"/>
                <a:gd name="connsiteY1" fmla="*/ 150019 h 711994"/>
                <a:gd name="connsiteX2" fmla="*/ 352425 w 547688"/>
                <a:gd name="connsiteY2" fmla="*/ 52388 h 711994"/>
                <a:gd name="connsiteX3" fmla="*/ 347663 w 547688"/>
                <a:gd name="connsiteY3" fmla="*/ 21431 h 711994"/>
                <a:gd name="connsiteX4" fmla="*/ 342900 w 547688"/>
                <a:gd name="connsiteY4" fmla="*/ 7144 h 711994"/>
                <a:gd name="connsiteX5" fmla="*/ 330994 w 547688"/>
                <a:gd name="connsiteY5" fmla="*/ 0 h 711994"/>
                <a:gd name="connsiteX6" fmla="*/ 319088 w 547688"/>
                <a:gd name="connsiteY6" fmla="*/ 0 h 711994"/>
                <a:gd name="connsiteX7" fmla="*/ 309563 w 547688"/>
                <a:gd name="connsiteY7" fmla="*/ 7144 h 711994"/>
                <a:gd name="connsiteX8" fmla="*/ 297657 w 547688"/>
                <a:gd name="connsiteY8" fmla="*/ 23813 h 711994"/>
                <a:gd name="connsiteX9" fmla="*/ 292894 w 547688"/>
                <a:gd name="connsiteY9" fmla="*/ 95250 h 711994"/>
                <a:gd name="connsiteX10" fmla="*/ 271463 w 547688"/>
                <a:gd name="connsiteY10" fmla="*/ 245269 h 711994"/>
                <a:gd name="connsiteX11" fmla="*/ 252413 w 547688"/>
                <a:gd name="connsiteY11" fmla="*/ 369094 h 711994"/>
                <a:gd name="connsiteX12" fmla="*/ 233363 w 547688"/>
                <a:gd name="connsiteY12" fmla="*/ 435769 h 711994"/>
                <a:gd name="connsiteX13" fmla="*/ 209550 w 547688"/>
                <a:gd name="connsiteY13" fmla="*/ 492919 h 711994"/>
                <a:gd name="connsiteX14" fmla="*/ 180975 w 547688"/>
                <a:gd name="connsiteY14" fmla="*/ 533400 h 711994"/>
                <a:gd name="connsiteX15" fmla="*/ 152400 w 547688"/>
                <a:gd name="connsiteY15" fmla="*/ 550069 h 711994"/>
                <a:gd name="connsiteX16" fmla="*/ 121444 w 547688"/>
                <a:gd name="connsiteY16" fmla="*/ 554831 h 711994"/>
                <a:gd name="connsiteX17" fmla="*/ 73819 w 547688"/>
                <a:gd name="connsiteY17" fmla="*/ 554831 h 711994"/>
                <a:gd name="connsiteX18" fmla="*/ 0 w 547688"/>
                <a:gd name="connsiteY18" fmla="*/ 554831 h 711994"/>
                <a:gd name="connsiteX19" fmla="*/ 547688 w 547688"/>
                <a:gd name="connsiteY19" fmla="*/ 711994 h 711994"/>
                <a:gd name="connsiteX20" fmla="*/ 511969 w 547688"/>
                <a:gd name="connsiteY20" fmla="*/ 659606 h 711994"/>
                <a:gd name="connsiteX21" fmla="*/ 490538 w 547688"/>
                <a:gd name="connsiteY21" fmla="*/ 628650 h 711994"/>
                <a:gd name="connsiteX22" fmla="*/ 469107 w 547688"/>
                <a:gd name="connsiteY22" fmla="*/ 583406 h 711994"/>
                <a:gd name="connsiteX23" fmla="*/ 442913 w 547688"/>
                <a:gd name="connsiteY23" fmla="*/ 507206 h 711994"/>
                <a:gd name="connsiteX24" fmla="*/ 409575 w 547688"/>
                <a:gd name="connsiteY24" fmla="*/ 397669 h 711994"/>
                <a:gd name="connsiteX25" fmla="*/ 381000 w 547688"/>
                <a:gd name="connsiteY25" fmla="*/ 25241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7688" h="711994">
                  <a:moveTo>
                    <a:pt x="381000" y="252413"/>
                  </a:moveTo>
                  <a:lnTo>
                    <a:pt x="364332" y="150019"/>
                  </a:lnTo>
                  <a:lnTo>
                    <a:pt x="352425" y="52388"/>
                  </a:lnTo>
                  <a:lnTo>
                    <a:pt x="347663" y="21431"/>
                  </a:lnTo>
                  <a:lnTo>
                    <a:pt x="342900" y="7144"/>
                  </a:lnTo>
                  <a:lnTo>
                    <a:pt x="330994" y="0"/>
                  </a:lnTo>
                  <a:lnTo>
                    <a:pt x="319088" y="0"/>
                  </a:lnTo>
                  <a:lnTo>
                    <a:pt x="309563" y="7144"/>
                  </a:lnTo>
                  <a:lnTo>
                    <a:pt x="297657" y="23813"/>
                  </a:lnTo>
                  <a:lnTo>
                    <a:pt x="292894" y="95250"/>
                  </a:lnTo>
                  <a:lnTo>
                    <a:pt x="271463" y="245269"/>
                  </a:lnTo>
                  <a:lnTo>
                    <a:pt x="252413" y="369094"/>
                  </a:lnTo>
                  <a:lnTo>
                    <a:pt x="233363" y="435769"/>
                  </a:lnTo>
                  <a:lnTo>
                    <a:pt x="209550" y="492919"/>
                  </a:lnTo>
                  <a:lnTo>
                    <a:pt x="180975" y="533400"/>
                  </a:lnTo>
                  <a:lnTo>
                    <a:pt x="152400" y="550069"/>
                  </a:lnTo>
                  <a:lnTo>
                    <a:pt x="121444" y="554831"/>
                  </a:lnTo>
                  <a:lnTo>
                    <a:pt x="73819" y="554831"/>
                  </a:lnTo>
                  <a:lnTo>
                    <a:pt x="0" y="554831"/>
                  </a:lnTo>
                  <a:lnTo>
                    <a:pt x="547688" y="711994"/>
                  </a:lnTo>
                  <a:lnTo>
                    <a:pt x="511969" y="659606"/>
                  </a:lnTo>
                  <a:lnTo>
                    <a:pt x="490538" y="628650"/>
                  </a:lnTo>
                  <a:lnTo>
                    <a:pt x="469107" y="583406"/>
                  </a:lnTo>
                  <a:lnTo>
                    <a:pt x="442913" y="507206"/>
                  </a:lnTo>
                  <a:lnTo>
                    <a:pt x="409575" y="397669"/>
                  </a:lnTo>
                  <a:lnTo>
                    <a:pt x="381000" y="2524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6">
              <a:extLst>
                <a:ext uri="{FF2B5EF4-FFF2-40B4-BE49-F238E27FC236}">
                  <a16:creationId xmlns:a16="http://schemas.microsoft.com/office/drawing/2014/main" id="{56590192-6F31-444C-B536-DDDDEFB7C554}"/>
                </a:ext>
              </a:extLst>
            </p:cNvPr>
            <p:cNvSpPr/>
            <p:nvPr/>
          </p:nvSpPr>
          <p:spPr>
            <a:xfrm>
              <a:off x="6065838" y="3857625"/>
              <a:ext cx="785812" cy="485775"/>
            </a:xfrm>
            <a:custGeom>
              <a:avLst/>
              <a:gdLst>
                <a:gd name="connsiteX0" fmla="*/ 311944 w 785812"/>
                <a:gd name="connsiteY0" fmla="*/ 402431 h 485775"/>
                <a:gd name="connsiteX1" fmla="*/ 538162 w 785812"/>
                <a:gd name="connsiteY1" fmla="*/ 338138 h 485775"/>
                <a:gd name="connsiteX2" fmla="*/ 647700 w 785812"/>
                <a:gd name="connsiteY2" fmla="*/ 311944 h 485775"/>
                <a:gd name="connsiteX3" fmla="*/ 702469 w 785812"/>
                <a:gd name="connsiteY3" fmla="*/ 302419 h 485775"/>
                <a:gd name="connsiteX4" fmla="*/ 750094 w 785812"/>
                <a:gd name="connsiteY4" fmla="*/ 302419 h 485775"/>
                <a:gd name="connsiteX5" fmla="*/ 771525 w 785812"/>
                <a:gd name="connsiteY5" fmla="*/ 297656 h 485775"/>
                <a:gd name="connsiteX6" fmla="*/ 783431 w 785812"/>
                <a:gd name="connsiteY6" fmla="*/ 288131 h 485775"/>
                <a:gd name="connsiteX7" fmla="*/ 785812 w 785812"/>
                <a:gd name="connsiteY7" fmla="*/ 276225 h 485775"/>
                <a:gd name="connsiteX8" fmla="*/ 783431 w 785812"/>
                <a:gd name="connsiteY8" fmla="*/ 264319 h 485775"/>
                <a:gd name="connsiteX9" fmla="*/ 771525 w 785812"/>
                <a:gd name="connsiteY9" fmla="*/ 235744 h 485775"/>
                <a:gd name="connsiteX10" fmla="*/ 716756 w 785812"/>
                <a:gd name="connsiteY10" fmla="*/ 183356 h 485775"/>
                <a:gd name="connsiteX11" fmla="*/ 635794 w 785812"/>
                <a:gd name="connsiteY11" fmla="*/ 121444 h 485775"/>
                <a:gd name="connsiteX12" fmla="*/ 559594 w 785812"/>
                <a:gd name="connsiteY12" fmla="*/ 80963 h 485775"/>
                <a:gd name="connsiteX13" fmla="*/ 466725 w 785812"/>
                <a:gd name="connsiteY13" fmla="*/ 33338 h 485775"/>
                <a:gd name="connsiteX14" fmla="*/ 392906 w 785812"/>
                <a:gd name="connsiteY14" fmla="*/ 2381 h 485775"/>
                <a:gd name="connsiteX15" fmla="*/ 373856 w 785812"/>
                <a:gd name="connsiteY15" fmla="*/ 0 h 485775"/>
                <a:gd name="connsiteX16" fmla="*/ 359569 w 785812"/>
                <a:gd name="connsiteY16" fmla="*/ 7144 h 485775"/>
                <a:gd name="connsiteX17" fmla="*/ 359569 w 785812"/>
                <a:gd name="connsiteY17" fmla="*/ 21431 h 485775"/>
                <a:gd name="connsiteX18" fmla="*/ 371475 w 785812"/>
                <a:gd name="connsiteY18" fmla="*/ 54769 h 485775"/>
                <a:gd name="connsiteX19" fmla="*/ 385762 w 785812"/>
                <a:gd name="connsiteY19" fmla="*/ 97631 h 485775"/>
                <a:gd name="connsiteX20" fmla="*/ 392906 w 785812"/>
                <a:gd name="connsiteY20" fmla="*/ 130969 h 485775"/>
                <a:gd name="connsiteX21" fmla="*/ 390525 w 785812"/>
                <a:gd name="connsiteY21" fmla="*/ 154781 h 485775"/>
                <a:gd name="connsiteX22" fmla="*/ 373856 w 785812"/>
                <a:gd name="connsiteY22" fmla="*/ 192881 h 485775"/>
                <a:gd name="connsiteX23" fmla="*/ 321469 w 785812"/>
                <a:gd name="connsiteY23" fmla="*/ 233363 h 485775"/>
                <a:gd name="connsiteX24" fmla="*/ 121444 w 785812"/>
                <a:gd name="connsiteY24" fmla="*/ 364331 h 485775"/>
                <a:gd name="connsiteX25" fmla="*/ 14287 w 785812"/>
                <a:gd name="connsiteY25" fmla="*/ 438150 h 485775"/>
                <a:gd name="connsiteX26" fmla="*/ 4762 w 785812"/>
                <a:gd name="connsiteY26" fmla="*/ 452438 h 485775"/>
                <a:gd name="connsiteX27" fmla="*/ 0 w 785812"/>
                <a:gd name="connsiteY27" fmla="*/ 464344 h 485775"/>
                <a:gd name="connsiteX28" fmla="*/ 2381 w 785812"/>
                <a:gd name="connsiteY28" fmla="*/ 476250 h 485775"/>
                <a:gd name="connsiteX29" fmla="*/ 21431 w 785812"/>
                <a:gd name="connsiteY29" fmla="*/ 485775 h 485775"/>
                <a:gd name="connsiteX30" fmla="*/ 42862 w 785812"/>
                <a:gd name="connsiteY30" fmla="*/ 485775 h 485775"/>
                <a:gd name="connsiteX31" fmla="*/ 150019 w 785812"/>
                <a:gd name="connsiteY31" fmla="*/ 450056 h 485775"/>
                <a:gd name="connsiteX32" fmla="*/ 311944 w 785812"/>
                <a:gd name="connsiteY32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2" h="485775">
                  <a:moveTo>
                    <a:pt x="311944" y="402431"/>
                  </a:moveTo>
                  <a:lnTo>
                    <a:pt x="538162" y="338138"/>
                  </a:lnTo>
                  <a:lnTo>
                    <a:pt x="647700" y="311944"/>
                  </a:lnTo>
                  <a:lnTo>
                    <a:pt x="702469" y="302419"/>
                  </a:lnTo>
                  <a:lnTo>
                    <a:pt x="750094" y="302419"/>
                  </a:lnTo>
                  <a:lnTo>
                    <a:pt x="771525" y="297656"/>
                  </a:lnTo>
                  <a:lnTo>
                    <a:pt x="783431" y="288131"/>
                  </a:lnTo>
                  <a:lnTo>
                    <a:pt x="785812" y="276225"/>
                  </a:lnTo>
                  <a:lnTo>
                    <a:pt x="783431" y="264319"/>
                  </a:lnTo>
                  <a:lnTo>
                    <a:pt x="771525" y="235744"/>
                  </a:lnTo>
                  <a:lnTo>
                    <a:pt x="716756" y="183356"/>
                  </a:lnTo>
                  <a:lnTo>
                    <a:pt x="635794" y="121444"/>
                  </a:lnTo>
                  <a:lnTo>
                    <a:pt x="559594" y="80963"/>
                  </a:lnTo>
                  <a:lnTo>
                    <a:pt x="466725" y="33338"/>
                  </a:lnTo>
                  <a:lnTo>
                    <a:pt x="392906" y="2381"/>
                  </a:lnTo>
                  <a:lnTo>
                    <a:pt x="373856" y="0"/>
                  </a:lnTo>
                  <a:lnTo>
                    <a:pt x="359569" y="7144"/>
                  </a:lnTo>
                  <a:lnTo>
                    <a:pt x="359569" y="21431"/>
                  </a:lnTo>
                  <a:lnTo>
                    <a:pt x="371475" y="54769"/>
                  </a:lnTo>
                  <a:lnTo>
                    <a:pt x="385762" y="97631"/>
                  </a:lnTo>
                  <a:lnTo>
                    <a:pt x="392906" y="130969"/>
                  </a:lnTo>
                  <a:lnTo>
                    <a:pt x="390525" y="154781"/>
                  </a:lnTo>
                  <a:lnTo>
                    <a:pt x="373856" y="192881"/>
                  </a:lnTo>
                  <a:lnTo>
                    <a:pt x="321469" y="233363"/>
                  </a:lnTo>
                  <a:lnTo>
                    <a:pt x="121444" y="364331"/>
                  </a:lnTo>
                  <a:lnTo>
                    <a:pt x="14287" y="438150"/>
                  </a:lnTo>
                  <a:lnTo>
                    <a:pt x="4762" y="452438"/>
                  </a:lnTo>
                  <a:lnTo>
                    <a:pt x="0" y="464344"/>
                  </a:lnTo>
                  <a:lnTo>
                    <a:pt x="2381" y="476250"/>
                  </a:lnTo>
                  <a:lnTo>
                    <a:pt x="21431" y="485775"/>
                  </a:lnTo>
                  <a:lnTo>
                    <a:pt x="42862" y="485775"/>
                  </a:lnTo>
                  <a:lnTo>
                    <a:pt x="150019" y="450056"/>
                  </a:lnTo>
                  <a:lnTo>
                    <a:pt x="311944" y="402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2A46B511-4E4A-49E3-8DAB-7C25BCA1CEA4}"/>
                </a:ext>
              </a:extLst>
            </p:cNvPr>
            <p:cNvSpPr/>
            <p:nvPr/>
          </p:nvSpPr>
          <p:spPr>
            <a:xfrm>
              <a:off x="6157913" y="4598988"/>
              <a:ext cx="636587" cy="574675"/>
            </a:xfrm>
            <a:custGeom>
              <a:avLst/>
              <a:gdLst>
                <a:gd name="connsiteX0" fmla="*/ 309562 w 635793"/>
                <a:gd name="connsiteY0" fmla="*/ 314325 h 576262"/>
                <a:gd name="connsiteX1" fmla="*/ 150018 w 635793"/>
                <a:gd name="connsiteY1" fmla="*/ 169069 h 576262"/>
                <a:gd name="connsiteX2" fmla="*/ 35718 w 635793"/>
                <a:gd name="connsiteY2" fmla="*/ 76200 h 576262"/>
                <a:gd name="connsiteX3" fmla="*/ 19050 w 635793"/>
                <a:gd name="connsiteY3" fmla="*/ 64294 h 576262"/>
                <a:gd name="connsiteX4" fmla="*/ 4762 w 635793"/>
                <a:gd name="connsiteY4" fmla="*/ 42862 h 576262"/>
                <a:gd name="connsiteX5" fmla="*/ 0 w 635793"/>
                <a:gd name="connsiteY5" fmla="*/ 21431 h 576262"/>
                <a:gd name="connsiteX6" fmla="*/ 2381 w 635793"/>
                <a:gd name="connsiteY6" fmla="*/ 2381 h 576262"/>
                <a:gd name="connsiteX7" fmla="*/ 7143 w 635793"/>
                <a:gd name="connsiteY7" fmla="*/ 0 h 576262"/>
                <a:gd name="connsiteX8" fmla="*/ 30956 w 635793"/>
                <a:gd name="connsiteY8" fmla="*/ 2381 h 576262"/>
                <a:gd name="connsiteX9" fmla="*/ 95250 w 635793"/>
                <a:gd name="connsiteY9" fmla="*/ 21431 h 576262"/>
                <a:gd name="connsiteX10" fmla="*/ 183356 w 635793"/>
                <a:gd name="connsiteY10" fmla="*/ 47625 h 576262"/>
                <a:gd name="connsiteX11" fmla="*/ 278606 w 635793"/>
                <a:gd name="connsiteY11" fmla="*/ 78581 h 576262"/>
                <a:gd name="connsiteX12" fmla="*/ 364331 w 635793"/>
                <a:gd name="connsiteY12" fmla="*/ 109537 h 576262"/>
                <a:gd name="connsiteX13" fmla="*/ 447675 w 635793"/>
                <a:gd name="connsiteY13" fmla="*/ 145256 h 576262"/>
                <a:gd name="connsiteX14" fmla="*/ 483393 w 635793"/>
                <a:gd name="connsiteY14" fmla="*/ 164306 h 576262"/>
                <a:gd name="connsiteX15" fmla="*/ 521493 w 635793"/>
                <a:gd name="connsiteY15" fmla="*/ 188119 h 576262"/>
                <a:gd name="connsiteX16" fmla="*/ 552450 w 635793"/>
                <a:gd name="connsiteY16" fmla="*/ 216694 h 576262"/>
                <a:gd name="connsiteX17" fmla="*/ 571500 w 635793"/>
                <a:gd name="connsiteY17" fmla="*/ 240506 h 576262"/>
                <a:gd name="connsiteX18" fmla="*/ 592931 w 635793"/>
                <a:gd name="connsiteY18" fmla="*/ 278606 h 576262"/>
                <a:gd name="connsiteX19" fmla="*/ 609600 w 635793"/>
                <a:gd name="connsiteY19" fmla="*/ 323850 h 576262"/>
                <a:gd name="connsiteX20" fmla="*/ 621506 w 635793"/>
                <a:gd name="connsiteY20" fmla="*/ 371475 h 576262"/>
                <a:gd name="connsiteX21" fmla="*/ 633412 w 635793"/>
                <a:gd name="connsiteY21" fmla="*/ 433387 h 576262"/>
                <a:gd name="connsiteX22" fmla="*/ 635793 w 635793"/>
                <a:gd name="connsiteY22" fmla="*/ 523875 h 576262"/>
                <a:gd name="connsiteX23" fmla="*/ 626268 w 635793"/>
                <a:gd name="connsiteY23" fmla="*/ 550069 h 576262"/>
                <a:gd name="connsiteX24" fmla="*/ 602456 w 635793"/>
                <a:gd name="connsiteY24" fmla="*/ 573881 h 576262"/>
                <a:gd name="connsiteX25" fmla="*/ 588168 w 635793"/>
                <a:gd name="connsiteY25" fmla="*/ 576262 h 576262"/>
                <a:gd name="connsiteX26" fmla="*/ 566737 w 635793"/>
                <a:gd name="connsiteY26" fmla="*/ 571500 h 576262"/>
                <a:gd name="connsiteX27" fmla="*/ 535781 w 635793"/>
                <a:gd name="connsiteY27" fmla="*/ 554831 h 576262"/>
                <a:gd name="connsiteX28" fmla="*/ 500062 w 635793"/>
                <a:gd name="connsiteY28" fmla="*/ 514350 h 576262"/>
                <a:gd name="connsiteX29" fmla="*/ 407193 w 635793"/>
                <a:gd name="connsiteY29" fmla="*/ 414337 h 576262"/>
                <a:gd name="connsiteX30" fmla="*/ 309562 w 635793"/>
                <a:gd name="connsiteY30" fmla="*/ 3143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3" h="576262">
                  <a:moveTo>
                    <a:pt x="309562" y="314325"/>
                  </a:moveTo>
                  <a:lnTo>
                    <a:pt x="150018" y="169069"/>
                  </a:lnTo>
                  <a:lnTo>
                    <a:pt x="35718" y="76200"/>
                  </a:lnTo>
                  <a:lnTo>
                    <a:pt x="19050" y="64294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2381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95250" y="21431"/>
                  </a:lnTo>
                  <a:lnTo>
                    <a:pt x="183356" y="47625"/>
                  </a:lnTo>
                  <a:lnTo>
                    <a:pt x="278606" y="78581"/>
                  </a:lnTo>
                  <a:lnTo>
                    <a:pt x="364331" y="109537"/>
                  </a:lnTo>
                  <a:lnTo>
                    <a:pt x="447675" y="145256"/>
                  </a:lnTo>
                  <a:lnTo>
                    <a:pt x="483393" y="164306"/>
                  </a:lnTo>
                  <a:lnTo>
                    <a:pt x="521493" y="188119"/>
                  </a:lnTo>
                  <a:lnTo>
                    <a:pt x="552450" y="216694"/>
                  </a:lnTo>
                  <a:lnTo>
                    <a:pt x="571500" y="240506"/>
                  </a:lnTo>
                  <a:lnTo>
                    <a:pt x="592931" y="278606"/>
                  </a:lnTo>
                  <a:lnTo>
                    <a:pt x="609600" y="323850"/>
                  </a:lnTo>
                  <a:lnTo>
                    <a:pt x="621506" y="371475"/>
                  </a:lnTo>
                  <a:lnTo>
                    <a:pt x="633412" y="433387"/>
                  </a:lnTo>
                  <a:cubicBezTo>
                    <a:pt x="634206" y="463550"/>
                    <a:pt x="634999" y="493712"/>
                    <a:pt x="635793" y="523875"/>
                  </a:cubicBezTo>
                  <a:lnTo>
                    <a:pt x="626268" y="550069"/>
                  </a:lnTo>
                  <a:lnTo>
                    <a:pt x="602456" y="573881"/>
                  </a:lnTo>
                  <a:lnTo>
                    <a:pt x="588168" y="576262"/>
                  </a:lnTo>
                  <a:lnTo>
                    <a:pt x="566737" y="571500"/>
                  </a:lnTo>
                  <a:lnTo>
                    <a:pt x="535781" y="554831"/>
                  </a:lnTo>
                  <a:lnTo>
                    <a:pt x="500062" y="514350"/>
                  </a:lnTo>
                  <a:lnTo>
                    <a:pt x="407193" y="414337"/>
                  </a:lnTo>
                  <a:lnTo>
                    <a:pt x="309562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ABE441BD-823B-4C3B-B6BD-DF56A24B54DF}"/>
              </a:ext>
            </a:extLst>
          </p:cNvPr>
          <p:cNvGrpSpPr/>
          <p:nvPr/>
        </p:nvGrpSpPr>
        <p:grpSpPr>
          <a:xfrm>
            <a:off x="2723356" y="1527175"/>
            <a:ext cx="4459287" cy="4367213"/>
            <a:chOff x="2700338" y="1543050"/>
            <a:chExt cx="4459287" cy="4367213"/>
          </a:xfrm>
        </p:grpSpPr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50DC6971-1461-4AD0-A6A0-6D8EFF6A3330}"/>
                </a:ext>
              </a:extLst>
            </p:cNvPr>
            <p:cNvSpPr/>
            <p:nvPr/>
          </p:nvSpPr>
          <p:spPr>
            <a:xfrm>
              <a:off x="3322638" y="1543050"/>
              <a:ext cx="3706812" cy="2000250"/>
            </a:xfrm>
            <a:custGeom>
              <a:avLst/>
              <a:gdLst>
                <a:gd name="connsiteX0" fmla="*/ 1107713 w 3706879"/>
                <a:gd name="connsiteY0" fmla="*/ 279229 h 2000633"/>
                <a:gd name="connsiteX1" fmla="*/ 892921 w 3706879"/>
                <a:gd name="connsiteY1" fmla="*/ 322187 h 2000633"/>
                <a:gd name="connsiteX2" fmla="*/ 675061 w 3706879"/>
                <a:gd name="connsiteY2" fmla="*/ 365146 h 2000633"/>
                <a:gd name="connsiteX3" fmla="*/ 469474 w 3706879"/>
                <a:gd name="connsiteY3" fmla="*/ 405036 h 2000633"/>
                <a:gd name="connsiteX4" fmla="*/ 411173 w 3706879"/>
                <a:gd name="connsiteY4" fmla="*/ 414241 h 2000633"/>
                <a:gd name="connsiteX5" fmla="*/ 346736 w 3706879"/>
                <a:gd name="connsiteY5" fmla="*/ 417310 h 2000633"/>
                <a:gd name="connsiteX6" fmla="*/ 282298 w 3706879"/>
                <a:gd name="connsiteY6" fmla="*/ 411173 h 2000633"/>
                <a:gd name="connsiteX7" fmla="*/ 248545 w 3706879"/>
                <a:gd name="connsiteY7" fmla="*/ 401967 h 2000633"/>
                <a:gd name="connsiteX8" fmla="*/ 199450 w 3706879"/>
                <a:gd name="connsiteY8" fmla="*/ 377420 h 2000633"/>
                <a:gd name="connsiteX9" fmla="*/ 159560 w 3706879"/>
                <a:gd name="connsiteY9" fmla="*/ 349804 h 2000633"/>
                <a:gd name="connsiteX10" fmla="*/ 119670 w 3706879"/>
                <a:gd name="connsiteY10" fmla="*/ 312982 h 2000633"/>
                <a:gd name="connsiteX11" fmla="*/ 76712 w 3706879"/>
                <a:gd name="connsiteY11" fmla="*/ 273092 h 2000633"/>
                <a:gd name="connsiteX12" fmla="*/ 61369 w 3706879"/>
                <a:gd name="connsiteY12" fmla="*/ 257750 h 2000633"/>
                <a:gd name="connsiteX13" fmla="*/ 46027 w 3706879"/>
                <a:gd name="connsiteY13" fmla="*/ 251613 h 2000633"/>
                <a:gd name="connsiteX14" fmla="*/ 24548 w 3706879"/>
                <a:gd name="connsiteY14" fmla="*/ 245476 h 2000633"/>
                <a:gd name="connsiteX15" fmla="*/ 12274 w 3706879"/>
                <a:gd name="connsiteY15" fmla="*/ 245476 h 2000633"/>
                <a:gd name="connsiteX16" fmla="*/ 0 w 3706879"/>
                <a:gd name="connsiteY16" fmla="*/ 251613 h 2000633"/>
                <a:gd name="connsiteX17" fmla="*/ 3069 w 3706879"/>
                <a:gd name="connsiteY17" fmla="*/ 279229 h 2000633"/>
                <a:gd name="connsiteX18" fmla="*/ 18411 w 3706879"/>
                <a:gd name="connsiteY18" fmla="*/ 319119 h 2000633"/>
                <a:gd name="connsiteX19" fmla="*/ 64438 w 3706879"/>
                <a:gd name="connsiteY19" fmla="*/ 405036 h 2000633"/>
                <a:gd name="connsiteX20" fmla="*/ 104328 w 3706879"/>
                <a:gd name="connsiteY20" fmla="*/ 472542 h 2000633"/>
                <a:gd name="connsiteX21" fmla="*/ 153423 w 3706879"/>
                <a:gd name="connsiteY21" fmla="*/ 546185 h 2000633"/>
                <a:gd name="connsiteX22" fmla="*/ 211724 w 3706879"/>
                <a:gd name="connsiteY22" fmla="*/ 610622 h 2000633"/>
                <a:gd name="connsiteX23" fmla="*/ 263888 w 3706879"/>
                <a:gd name="connsiteY23" fmla="*/ 656649 h 2000633"/>
                <a:gd name="connsiteX24" fmla="*/ 312983 w 3706879"/>
                <a:gd name="connsiteY24" fmla="*/ 681197 h 2000633"/>
                <a:gd name="connsiteX25" fmla="*/ 334462 w 3706879"/>
                <a:gd name="connsiteY25" fmla="*/ 681197 h 2000633"/>
                <a:gd name="connsiteX26" fmla="*/ 432653 w 3706879"/>
                <a:gd name="connsiteY26" fmla="*/ 619828 h 2000633"/>
                <a:gd name="connsiteX27" fmla="*/ 466406 w 3706879"/>
                <a:gd name="connsiteY27" fmla="*/ 607554 h 2000633"/>
                <a:gd name="connsiteX28" fmla="*/ 644376 w 3706879"/>
                <a:gd name="connsiteY28" fmla="*/ 564596 h 2000633"/>
                <a:gd name="connsiteX29" fmla="*/ 837689 w 3706879"/>
                <a:gd name="connsiteY29" fmla="*/ 512432 h 2000633"/>
                <a:gd name="connsiteX30" fmla="*/ 1073960 w 3706879"/>
                <a:gd name="connsiteY30" fmla="*/ 447994 h 2000633"/>
                <a:gd name="connsiteX31" fmla="*/ 1153740 w 3706879"/>
                <a:gd name="connsiteY31" fmla="*/ 417310 h 2000633"/>
                <a:gd name="connsiteX32" fmla="*/ 1506612 w 3706879"/>
                <a:gd name="connsiteY32" fmla="*/ 346735 h 2000633"/>
                <a:gd name="connsiteX33" fmla="*/ 1810390 w 3706879"/>
                <a:gd name="connsiteY33" fmla="*/ 282298 h 2000633"/>
                <a:gd name="connsiteX34" fmla="*/ 2019045 w 3706879"/>
                <a:gd name="connsiteY34" fmla="*/ 239339 h 2000633"/>
                <a:gd name="connsiteX35" fmla="*/ 2046661 w 3706879"/>
                <a:gd name="connsiteY35" fmla="*/ 236271 h 2000633"/>
                <a:gd name="connsiteX36" fmla="*/ 2062003 w 3706879"/>
                <a:gd name="connsiteY36" fmla="*/ 236271 h 2000633"/>
                <a:gd name="connsiteX37" fmla="*/ 2077345 w 3706879"/>
                <a:gd name="connsiteY37" fmla="*/ 242408 h 2000633"/>
                <a:gd name="connsiteX38" fmla="*/ 2086551 w 3706879"/>
                <a:gd name="connsiteY38" fmla="*/ 257750 h 2000633"/>
                <a:gd name="connsiteX39" fmla="*/ 2089619 w 3706879"/>
                <a:gd name="connsiteY39" fmla="*/ 328324 h 2000633"/>
                <a:gd name="connsiteX40" fmla="*/ 2089619 w 3706879"/>
                <a:gd name="connsiteY40" fmla="*/ 472542 h 2000633"/>
                <a:gd name="connsiteX41" fmla="*/ 2095756 w 3706879"/>
                <a:gd name="connsiteY41" fmla="*/ 583006 h 2000633"/>
                <a:gd name="connsiteX42" fmla="*/ 2111098 w 3706879"/>
                <a:gd name="connsiteY42" fmla="*/ 779387 h 2000633"/>
                <a:gd name="connsiteX43" fmla="*/ 2135646 w 3706879"/>
                <a:gd name="connsiteY43" fmla="*/ 975769 h 2000633"/>
                <a:gd name="connsiteX44" fmla="*/ 2147920 w 3706879"/>
                <a:gd name="connsiteY44" fmla="*/ 1049412 h 2000633"/>
                <a:gd name="connsiteX45" fmla="*/ 2172467 w 3706879"/>
                <a:gd name="connsiteY45" fmla="*/ 1162945 h 2000633"/>
                <a:gd name="connsiteX46" fmla="*/ 2203152 w 3706879"/>
                <a:gd name="connsiteY46" fmla="*/ 1258067 h 2000633"/>
                <a:gd name="connsiteX47" fmla="*/ 2224631 w 3706879"/>
                <a:gd name="connsiteY47" fmla="*/ 1322504 h 2000633"/>
                <a:gd name="connsiteX48" fmla="*/ 2249179 w 3706879"/>
                <a:gd name="connsiteY48" fmla="*/ 1386942 h 2000633"/>
                <a:gd name="connsiteX49" fmla="*/ 2273726 w 3706879"/>
                <a:gd name="connsiteY49" fmla="*/ 1439106 h 2000633"/>
                <a:gd name="connsiteX50" fmla="*/ 2304411 w 3706879"/>
                <a:gd name="connsiteY50" fmla="*/ 1503543 h 2000633"/>
                <a:gd name="connsiteX51" fmla="*/ 2353506 w 3706879"/>
                <a:gd name="connsiteY51" fmla="*/ 1580255 h 2000633"/>
                <a:gd name="connsiteX52" fmla="*/ 2396465 w 3706879"/>
                <a:gd name="connsiteY52" fmla="*/ 1632418 h 2000633"/>
                <a:gd name="connsiteX53" fmla="*/ 2436355 w 3706879"/>
                <a:gd name="connsiteY53" fmla="*/ 1675377 h 2000633"/>
                <a:gd name="connsiteX54" fmla="*/ 2482381 w 3706879"/>
                <a:gd name="connsiteY54" fmla="*/ 1721404 h 2000633"/>
                <a:gd name="connsiteX55" fmla="*/ 2531477 w 3706879"/>
                <a:gd name="connsiteY55" fmla="*/ 1758225 h 2000633"/>
                <a:gd name="connsiteX56" fmla="*/ 2592846 w 3706879"/>
                <a:gd name="connsiteY56" fmla="*/ 1804252 h 2000633"/>
                <a:gd name="connsiteX57" fmla="*/ 2648078 w 3706879"/>
                <a:gd name="connsiteY57" fmla="*/ 1838005 h 2000633"/>
                <a:gd name="connsiteX58" fmla="*/ 2746269 w 3706879"/>
                <a:gd name="connsiteY58" fmla="*/ 1880963 h 2000633"/>
                <a:gd name="connsiteX59" fmla="*/ 2832185 w 3706879"/>
                <a:gd name="connsiteY59" fmla="*/ 1914716 h 2000633"/>
                <a:gd name="connsiteX60" fmla="*/ 2918102 w 3706879"/>
                <a:gd name="connsiteY60" fmla="*/ 1939264 h 2000633"/>
                <a:gd name="connsiteX61" fmla="*/ 3019361 w 3706879"/>
                <a:gd name="connsiteY61" fmla="*/ 1963812 h 2000633"/>
                <a:gd name="connsiteX62" fmla="*/ 3093004 w 3706879"/>
                <a:gd name="connsiteY62" fmla="*/ 1976085 h 2000633"/>
                <a:gd name="connsiteX63" fmla="*/ 3178921 w 3706879"/>
                <a:gd name="connsiteY63" fmla="*/ 1985291 h 2000633"/>
                <a:gd name="connsiteX64" fmla="*/ 3264838 w 3706879"/>
                <a:gd name="connsiteY64" fmla="*/ 1994496 h 2000633"/>
                <a:gd name="connsiteX65" fmla="*/ 3433603 w 3706879"/>
                <a:gd name="connsiteY65" fmla="*/ 2000633 h 2000633"/>
                <a:gd name="connsiteX66" fmla="*/ 3510314 w 3706879"/>
                <a:gd name="connsiteY66" fmla="*/ 2000633 h 2000633"/>
                <a:gd name="connsiteX67" fmla="*/ 3602368 w 3706879"/>
                <a:gd name="connsiteY67" fmla="*/ 1991428 h 2000633"/>
                <a:gd name="connsiteX68" fmla="*/ 3645326 w 3706879"/>
                <a:gd name="connsiteY68" fmla="*/ 1982222 h 2000633"/>
                <a:gd name="connsiteX69" fmla="*/ 3669874 w 3706879"/>
                <a:gd name="connsiteY69" fmla="*/ 1963812 h 2000633"/>
                <a:gd name="connsiteX70" fmla="*/ 3685216 w 3706879"/>
                <a:gd name="connsiteY70" fmla="*/ 1939264 h 2000633"/>
                <a:gd name="connsiteX71" fmla="*/ 3700559 w 3706879"/>
                <a:gd name="connsiteY71" fmla="*/ 1908579 h 2000633"/>
                <a:gd name="connsiteX72" fmla="*/ 3706696 w 3706879"/>
                <a:gd name="connsiteY72" fmla="*/ 1871758 h 2000633"/>
                <a:gd name="connsiteX73" fmla="*/ 3700559 w 3706879"/>
                <a:gd name="connsiteY73" fmla="*/ 1844142 h 2000633"/>
                <a:gd name="connsiteX74" fmla="*/ 3688285 w 3706879"/>
                <a:gd name="connsiteY74" fmla="*/ 1819594 h 2000633"/>
                <a:gd name="connsiteX75" fmla="*/ 3663737 w 3706879"/>
                <a:gd name="connsiteY75" fmla="*/ 1788910 h 2000633"/>
                <a:gd name="connsiteX76" fmla="*/ 3286317 w 3706879"/>
                <a:gd name="connsiteY76" fmla="*/ 1755157 h 2000633"/>
                <a:gd name="connsiteX77" fmla="*/ 3169716 w 3706879"/>
                <a:gd name="connsiteY77" fmla="*/ 1752088 h 2000633"/>
                <a:gd name="connsiteX78" fmla="*/ 3068457 w 3706879"/>
                <a:gd name="connsiteY78" fmla="*/ 1745951 h 2000633"/>
                <a:gd name="connsiteX79" fmla="*/ 2997882 w 3706879"/>
                <a:gd name="connsiteY79" fmla="*/ 1736746 h 2000633"/>
                <a:gd name="connsiteX80" fmla="*/ 2930376 w 3706879"/>
                <a:gd name="connsiteY80" fmla="*/ 1724472 h 2000633"/>
                <a:gd name="connsiteX81" fmla="*/ 2862870 w 3706879"/>
                <a:gd name="connsiteY81" fmla="*/ 1709130 h 2000633"/>
                <a:gd name="connsiteX82" fmla="*/ 2773885 w 3706879"/>
                <a:gd name="connsiteY82" fmla="*/ 1678445 h 2000633"/>
                <a:gd name="connsiteX83" fmla="*/ 2691036 w 3706879"/>
                <a:gd name="connsiteY83" fmla="*/ 1641624 h 2000633"/>
                <a:gd name="connsiteX84" fmla="*/ 2608188 w 3706879"/>
                <a:gd name="connsiteY84" fmla="*/ 1595597 h 2000633"/>
                <a:gd name="connsiteX85" fmla="*/ 2549888 w 3706879"/>
                <a:gd name="connsiteY85" fmla="*/ 1552638 h 2000633"/>
                <a:gd name="connsiteX86" fmla="*/ 2516134 w 3706879"/>
                <a:gd name="connsiteY86" fmla="*/ 1515817 h 2000633"/>
                <a:gd name="connsiteX87" fmla="*/ 2488518 w 3706879"/>
                <a:gd name="connsiteY87" fmla="*/ 1485132 h 2000633"/>
                <a:gd name="connsiteX88" fmla="*/ 2451697 w 3706879"/>
                <a:gd name="connsiteY88" fmla="*/ 1436037 h 2000633"/>
                <a:gd name="connsiteX89" fmla="*/ 2417944 w 3706879"/>
                <a:gd name="connsiteY89" fmla="*/ 1383873 h 2000633"/>
                <a:gd name="connsiteX90" fmla="*/ 2396465 w 3706879"/>
                <a:gd name="connsiteY90" fmla="*/ 1334778 h 2000633"/>
                <a:gd name="connsiteX91" fmla="*/ 2365780 w 3706879"/>
                <a:gd name="connsiteY91" fmla="*/ 1258067 h 2000633"/>
                <a:gd name="connsiteX92" fmla="*/ 2344301 w 3706879"/>
                <a:gd name="connsiteY92" fmla="*/ 1175218 h 2000633"/>
                <a:gd name="connsiteX93" fmla="*/ 2325890 w 3706879"/>
                <a:gd name="connsiteY93" fmla="*/ 1040206 h 2000633"/>
                <a:gd name="connsiteX94" fmla="*/ 2313616 w 3706879"/>
                <a:gd name="connsiteY94" fmla="*/ 886783 h 2000633"/>
                <a:gd name="connsiteX95" fmla="*/ 2313616 w 3706879"/>
                <a:gd name="connsiteY95" fmla="*/ 828483 h 2000633"/>
                <a:gd name="connsiteX96" fmla="*/ 2304411 w 3706879"/>
                <a:gd name="connsiteY96" fmla="*/ 638238 h 2000633"/>
                <a:gd name="connsiteX97" fmla="*/ 2307479 w 3706879"/>
                <a:gd name="connsiteY97" fmla="*/ 546185 h 2000633"/>
                <a:gd name="connsiteX98" fmla="*/ 2313616 w 3706879"/>
                <a:gd name="connsiteY98" fmla="*/ 494021 h 2000633"/>
                <a:gd name="connsiteX99" fmla="*/ 2322822 w 3706879"/>
                <a:gd name="connsiteY99" fmla="*/ 447994 h 2000633"/>
                <a:gd name="connsiteX100" fmla="*/ 2344301 w 3706879"/>
                <a:gd name="connsiteY100" fmla="*/ 398899 h 2000633"/>
                <a:gd name="connsiteX101" fmla="*/ 2362712 w 3706879"/>
                <a:gd name="connsiteY101" fmla="*/ 368214 h 2000633"/>
                <a:gd name="connsiteX102" fmla="*/ 2378054 w 3706879"/>
                <a:gd name="connsiteY102" fmla="*/ 340598 h 2000633"/>
                <a:gd name="connsiteX103" fmla="*/ 2408739 w 3706879"/>
                <a:gd name="connsiteY103" fmla="*/ 300708 h 2000633"/>
                <a:gd name="connsiteX104" fmla="*/ 2445560 w 3706879"/>
                <a:gd name="connsiteY104" fmla="*/ 260818 h 2000633"/>
                <a:gd name="connsiteX105" fmla="*/ 2451697 w 3706879"/>
                <a:gd name="connsiteY105" fmla="*/ 248545 h 2000633"/>
                <a:gd name="connsiteX106" fmla="*/ 2451697 w 3706879"/>
                <a:gd name="connsiteY106" fmla="*/ 248545 h 2000633"/>
                <a:gd name="connsiteX107" fmla="*/ 2445560 w 3706879"/>
                <a:gd name="connsiteY107" fmla="*/ 217860 h 2000633"/>
                <a:gd name="connsiteX108" fmla="*/ 2433286 w 3706879"/>
                <a:gd name="connsiteY108" fmla="*/ 196381 h 2000633"/>
                <a:gd name="connsiteX109" fmla="*/ 2396465 w 3706879"/>
                <a:gd name="connsiteY109" fmla="*/ 162628 h 2000633"/>
                <a:gd name="connsiteX110" fmla="*/ 2273726 w 3706879"/>
                <a:gd name="connsiteY110" fmla="*/ 85916 h 2000633"/>
                <a:gd name="connsiteX111" fmla="*/ 2175536 w 3706879"/>
                <a:gd name="connsiteY111" fmla="*/ 21479 h 2000633"/>
                <a:gd name="connsiteX112" fmla="*/ 2132577 w 3706879"/>
                <a:gd name="connsiteY112" fmla="*/ 3068 h 2000633"/>
                <a:gd name="connsiteX113" fmla="*/ 2108030 w 3706879"/>
                <a:gd name="connsiteY113" fmla="*/ 0 h 2000633"/>
                <a:gd name="connsiteX114" fmla="*/ 2080414 w 3706879"/>
                <a:gd name="connsiteY114" fmla="*/ 21479 h 2000633"/>
                <a:gd name="connsiteX115" fmla="*/ 2043592 w 3706879"/>
                <a:gd name="connsiteY115" fmla="*/ 46026 h 2000633"/>
                <a:gd name="connsiteX116" fmla="*/ 1954607 w 3706879"/>
                <a:gd name="connsiteY116" fmla="*/ 82848 h 2000633"/>
                <a:gd name="connsiteX117" fmla="*/ 1742883 w 3706879"/>
                <a:gd name="connsiteY117" fmla="*/ 141149 h 2000633"/>
                <a:gd name="connsiteX118" fmla="*/ 1546502 w 3706879"/>
                <a:gd name="connsiteY118" fmla="*/ 187175 h 2000633"/>
                <a:gd name="connsiteX119" fmla="*/ 1236588 w 3706879"/>
                <a:gd name="connsiteY119" fmla="*/ 254681 h 2000633"/>
                <a:gd name="connsiteX120" fmla="*/ 1107713 w 3706879"/>
                <a:gd name="connsiteY120" fmla="*/ 279229 h 200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706879" h="2000633">
                  <a:moveTo>
                    <a:pt x="1107713" y="279229"/>
                  </a:moveTo>
                  <a:lnTo>
                    <a:pt x="892921" y="322187"/>
                  </a:lnTo>
                  <a:lnTo>
                    <a:pt x="675061" y="365146"/>
                  </a:lnTo>
                  <a:lnTo>
                    <a:pt x="469474" y="405036"/>
                  </a:lnTo>
                  <a:lnTo>
                    <a:pt x="411173" y="414241"/>
                  </a:lnTo>
                  <a:lnTo>
                    <a:pt x="346736" y="417310"/>
                  </a:lnTo>
                  <a:lnTo>
                    <a:pt x="282298" y="411173"/>
                  </a:lnTo>
                  <a:lnTo>
                    <a:pt x="248545" y="401967"/>
                  </a:lnTo>
                  <a:lnTo>
                    <a:pt x="199450" y="377420"/>
                  </a:lnTo>
                  <a:lnTo>
                    <a:pt x="159560" y="349804"/>
                  </a:lnTo>
                  <a:lnTo>
                    <a:pt x="119670" y="312982"/>
                  </a:lnTo>
                  <a:lnTo>
                    <a:pt x="76712" y="273092"/>
                  </a:lnTo>
                  <a:lnTo>
                    <a:pt x="61369" y="257750"/>
                  </a:lnTo>
                  <a:lnTo>
                    <a:pt x="46027" y="251613"/>
                  </a:lnTo>
                  <a:lnTo>
                    <a:pt x="24548" y="245476"/>
                  </a:lnTo>
                  <a:lnTo>
                    <a:pt x="12274" y="245476"/>
                  </a:lnTo>
                  <a:lnTo>
                    <a:pt x="0" y="251613"/>
                  </a:lnTo>
                  <a:lnTo>
                    <a:pt x="3069" y="279229"/>
                  </a:lnTo>
                  <a:lnTo>
                    <a:pt x="18411" y="319119"/>
                  </a:lnTo>
                  <a:lnTo>
                    <a:pt x="64438" y="405036"/>
                  </a:lnTo>
                  <a:lnTo>
                    <a:pt x="104328" y="472542"/>
                  </a:lnTo>
                  <a:lnTo>
                    <a:pt x="153423" y="546185"/>
                  </a:lnTo>
                  <a:lnTo>
                    <a:pt x="211724" y="610622"/>
                  </a:lnTo>
                  <a:lnTo>
                    <a:pt x="263888" y="656649"/>
                  </a:lnTo>
                  <a:lnTo>
                    <a:pt x="312983" y="681197"/>
                  </a:lnTo>
                  <a:lnTo>
                    <a:pt x="334462" y="681197"/>
                  </a:lnTo>
                  <a:lnTo>
                    <a:pt x="432653" y="619828"/>
                  </a:lnTo>
                  <a:lnTo>
                    <a:pt x="466406" y="607554"/>
                  </a:lnTo>
                  <a:lnTo>
                    <a:pt x="644376" y="564596"/>
                  </a:lnTo>
                  <a:lnTo>
                    <a:pt x="837689" y="512432"/>
                  </a:lnTo>
                  <a:lnTo>
                    <a:pt x="1073960" y="447994"/>
                  </a:lnTo>
                  <a:lnTo>
                    <a:pt x="1153740" y="417310"/>
                  </a:lnTo>
                  <a:lnTo>
                    <a:pt x="1506612" y="346735"/>
                  </a:lnTo>
                  <a:lnTo>
                    <a:pt x="1810390" y="282298"/>
                  </a:lnTo>
                  <a:lnTo>
                    <a:pt x="2019045" y="239339"/>
                  </a:lnTo>
                  <a:lnTo>
                    <a:pt x="2046661" y="236271"/>
                  </a:lnTo>
                  <a:lnTo>
                    <a:pt x="2062003" y="236271"/>
                  </a:lnTo>
                  <a:lnTo>
                    <a:pt x="2077345" y="242408"/>
                  </a:lnTo>
                  <a:lnTo>
                    <a:pt x="2086551" y="257750"/>
                  </a:lnTo>
                  <a:lnTo>
                    <a:pt x="2089619" y="328324"/>
                  </a:lnTo>
                  <a:lnTo>
                    <a:pt x="2089619" y="472542"/>
                  </a:lnTo>
                  <a:lnTo>
                    <a:pt x="2095756" y="583006"/>
                  </a:lnTo>
                  <a:lnTo>
                    <a:pt x="2111098" y="779387"/>
                  </a:lnTo>
                  <a:lnTo>
                    <a:pt x="2135646" y="975769"/>
                  </a:lnTo>
                  <a:lnTo>
                    <a:pt x="2147920" y="1049412"/>
                  </a:lnTo>
                  <a:lnTo>
                    <a:pt x="2172467" y="1162945"/>
                  </a:lnTo>
                  <a:lnTo>
                    <a:pt x="2203152" y="1258067"/>
                  </a:lnTo>
                  <a:lnTo>
                    <a:pt x="2224631" y="1322504"/>
                  </a:lnTo>
                  <a:lnTo>
                    <a:pt x="2249179" y="1386942"/>
                  </a:lnTo>
                  <a:lnTo>
                    <a:pt x="2273726" y="1439106"/>
                  </a:lnTo>
                  <a:lnTo>
                    <a:pt x="2304411" y="1503543"/>
                  </a:lnTo>
                  <a:lnTo>
                    <a:pt x="2353506" y="1580255"/>
                  </a:lnTo>
                  <a:lnTo>
                    <a:pt x="2396465" y="1632418"/>
                  </a:lnTo>
                  <a:lnTo>
                    <a:pt x="2436355" y="1675377"/>
                  </a:lnTo>
                  <a:lnTo>
                    <a:pt x="2482381" y="1721404"/>
                  </a:lnTo>
                  <a:lnTo>
                    <a:pt x="2531477" y="1758225"/>
                  </a:lnTo>
                  <a:lnTo>
                    <a:pt x="2592846" y="1804252"/>
                  </a:lnTo>
                  <a:lnTo>
                    <a:pt x="2648078" y="1838005"/>
                  </a:lnTo>
                  <a:lnTo>
                    <a:pt x="2746269" y="1880963"/>
                  </a:lnTo>
                  <a:lnTo>
                    <a:pt x="2832185" y="1914716"/>
                  </a:lnTo>
                  <a:lnTo>
                    <a:pt x="2918102" y="1939264"/>
                  </a:lnTo>
                  <a:lnTo>
                    <a:pt x="3019361" y="1963812"/>
                  </a:lnTo>
                  <a:lnTo>
                    <a:pt x="3093004" y="1976085"/>
                  </a:lnTo>
                  <a:lnTo>
                    <a:pt x="3178921" y="1985291"/>
                  </a:lnTo>
                  <a:lnTo>
                    <a:pt x="3264838" y="1994496"/>
                  </a:lnTo>
                  <a:lnTo>
                    <a:pt x="3433603" y="2000633"/>
                  </a:lnTo>
                  <a:lnTo>
                    <a:pt x="3510314" y="2000633"/>
                  </a:lnTo>
                  <a:lnTo>
                    <a:pt x="3602368" y="1991428"/>
                  </a:lnTo>
                  <a:lnTo>
                    <a:pt x="3645326" y="1982222"/>
                  </a:lnTo>
                  <a:lnTo>
                    <a:pt x="3669874" y="1963812"/>
                  </a:lnTo>
                  <a:lnTo>
                    <a:pt x="3685216" y="1939264"/>
                  </a:lnTo>
                  <a:lnTo>
                    <a:pt x="3700559" y="1908579"/>
                  </a:lnTo>
                  <a:cubicBezTo>
                    <a:pt x="3706879" y="1873820"/>
                    <a:pt x="3706696" y="1886261"/>
                    <a:pt x="3706696" y="1871758"/>
                  </a:cubicBezTo>
                  <a:lnTo>
                    <a:pt x="3700559" y="1844142"/>
                  </a:lnTo>
                  <a:lnTo>
                    <a:pt x="3688285" y="1819594"/>
                  </a:lnTo>
                  <a:lnTo>
                    <a:pt x="3663737" y="1788910"/>
                  </a:lnTo>
                  <a:lnTo>
                    <a:pt x="3286317" y="1755157"/>
                  </a:lnTo>
                  <a:lnTo>
                    <a:pt x="3169716" y="1752088"/>
                  </a:lnTo>
                  <a:lnTo>
                    <a:pt x="3068457" y="1745951"/>
                  </a:lnTo>
                  <a:lnTo>
                    <a:pt x="2997882" y="1736746"/>
                  </a:lnTo>
                  <a:lnTo>
                    <a:pt x="2930376" y="1724472"/>
                  </a:lnTo>
                  <a:lnTo>
                    <a:pt x="2862870" y="1709130"/>
                  </a:lnTo>
                  <a:lnTo>
                    <a:pt x="2773885" y="1678445"/>
                  </a:lnTo>
                  <a:lnTo>
                    <a:pt x="2691036" y="1641624"/>
                  </a:lnTo>
                  <a:lnTo>
                    <a:pt x="2608188" y="1595597"/>
                  </a:lnTo>
                  <a:lnTo>
                    <a:pt x="2549888" y="1552638"/>
                  </a:lnTo>
                  <a:lnTo>
                    <a:pt x="2516134" y="1515817"/>
                  </a:lnTo>
                  <a:lnTo>
                    <a:pt x="2488518" y="1485132"/>
                  </a:lnTo>
                  <a:lnTo>
                    <a:pt x="2451697" y="1436037"/>
                  </a:lnTo>
                  <a:lnTo>
                    <a:pt x="2417944" y="1383873"/>
                  </a:lnTo>
                  <a:lnTo>
                    <a:pt x="2396465" y="1334778"/>
                  </a:lnTo>
                  <a:lnTo>
                    <a:pt x="2365780" y="1258067"/>
                  </a:lnTo>
                  <a:lnTo>
                    <a:pt x="2344301" y="1175218"/>
                  </a:lnTo>
                  <a:lnTo>
                    <a:pt x="2325890" y="1040206"/>
                  </a:lnTo>
                  <a:lnTo>
                    <a:pt x="2313616" y="886783"/>
                  </a:lnTo>
                  <a:lnTo>
                    <a:pt x="2313616" y="828483"/>
                  </a:lnTo>
                  <a:lnTo>
                    <a:pt x="2304411" y="638238"/>
                  </a:lnTo>
                  <a:cubicBezTo>
                    <a:pt x="2305434" y="607554"/>
                    <a:pt x="2306456" y="576869"/>
                    <a:pt x="2307479" y="546185"/>
                  </a:cubicBezTo>
                  <a:lnTo>
                    <a:pt x="2313616" y="494021"/>
                  </a:lnTo>
                  <a:lnTo>
                    <a:pt x="2322822" y="447994"/>
                  </a:lnTo>
                  <a:lnTo>
                    <a:pt x="2344301" y="398899"/>
                  </a:lnTo>
                  <a:lnTo>
                    <a:pt x="2362712" y="368214"/>
                  </a:lnTo>
                  <a:lnTo>
                    <a:pt x="2378054" y="340598"/>
                  </a:lnTo>
                  <a:lnTo>
                    <a:pt x="2408739" y="300708"/>
                  </a:lnTo>
                  <a:lnTo>
                    <a:pt x="2445560" y="260818"/>
                  </a:lnTo>
                  <a:lnTo>
                    <a:pt x="2451697" y="248545"/>
                  </a:lnTo>
                  <a:lnTo>
                    <a:pt x="2451697" y="248545"/>
                  </a:lnTo>
                  <a:lnTo>
                    <a:pt x="2445560" y="217860"/>
                  </a:lnTo>
                  <a:lnTo>
                    <a:pt x="2433286" y="196381"/>
                  </a:lnTo>
                  <a:lnTo>
                    <a:pt x="2396465" y="162628"/>
                  </a:lnTo>
                  <a:lnTo>
                    <a:pt x="2273726" y="85916"/>
                  </a:lnTo>
                  <a:lnTo>
                    <a:pt x="2175536" y="21479"/>
                  </a:lnTo>
                  <a:lnTo>
                    <a:pt x="2132577" y="3068"/>
                  </a:lnTo>
                  <a:lnTo>
                    <a:pt x="2108030" y="0"/>
                  </a:lnTo>
                  <a:lnTo>
                    <a:pt x="2080414" y="21479"/>
                  </a:lnTo>
                  <a:lnTo>
                    <a:pt x="2043592" y="46026"/>
                  </a:lnTo>
                  <a:lnTo>
                    <a:pt x="1954607" y="82848"/>
                  </a:lnTo>
                  <a:lnTo>
                    <a:pt x="1742883" y="141149"/>
                  </a:lnTo>
                  <a:lnTo>
                    <a:pt x="1546502" y="187175"/>
                  </a:lnTo>
                  <a:lnTo>
                    <a:pt x="1236588" y="254681"/>
                  </a:lnTo>
                  <a:lnTo>
                    <a:pt x="1107713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E40F60AA-87FC-4361-ADCF-5BAD0454AC82}"/>
                </a:ext>
              </a:extLst>
            </p:cNvPr>
            <p:cNvSpPr/>
            <p:nvPr/>
          </p:nvSpPr>
          <p:spPr>
            <a:xfrm>
              <a:off x="5894388" y="1706563"/>
              <a:ext cx="649287" cy="511175"/>
            </a:xfrm>
            <a:custGeom>
              <a:avLst/>
              <a:gdLst>
                <a:gd name="connsiteX0" fmla="*/ 223837 w 650081"/>
                <a:gd name="connsiteY0" fmla="*/ 438150 h 509588"/>
                <a:gd name="connsiteX1" fmla="*/ 428625 w 650081"/>
                <a:gd name="connsiteY1" fmla="*/ 359569 h 509588"/>
                <a:gd name="connsiteX2" fmla="*/ 502444 w 650081"/>
                <a:gd name="connsiteY2" fmla="*/ 335757 h 509588"/>
                <a:gd name="connsiteX3" fmla="*/ 578644 w 650081"/>
                <a:gd name="connsiteY3" fmla="*/ 314325 h 509588"/>
                <a:gd name="connsiteX4" fmla="*/ 611981 w 650081"/>
                <a:gd name="connsiteY4" fmla="*/ 304800 h 509588"/>
                <a:gd name="connsiteX5" fmla="*/ 635794 w 650081"/>
                <a:gd name="connsiteY5" fmla="*/ 288132 h 509588"/>
                <a:gd name="connsiteX6" fmla="*/ 645319 w 650081"/>
                <a:gd name="connsiteY6" fmla="*/ 276225 h 509588"/>
                <a:gd name="connsiteX7" fmla="*/ 650081 w 650081"/>
                <a:gd name="connsiteY7" fmla="*/ 264319 h 509588"/>
                <a:gd name="connsiteX8" fmla="*/ 650081 w 650081"/>
                <a:gd name="connsiteY8" fmla="*/ 247650 h 509588"/>
                <a:gd name="connsiteX9" fmla="*/ 633412 w 650081"/>
                <a:gd name="connsiteY9" fmla="*/ 221457 h 509588"/>
                <a:gd name="connsiteX10" fmla="*/ 590550 w 650081"/>
                <a:gd name="connsiteY10" fmla="*/ 171450 h 509588"/>
                <a:gd name="connsiteX11" fmla="*/ 535781 w 650081"/>
                <a:gd name="connsiteY11" fmla="*/ 126207 h 509588"/>
                <a:gd name="connsiteX12" fmla="*/ 478631 w 650081"/>
                <a:gd name="connsiteY12" fmla="*/ 92869 h 509588"/>
                <a:gd name="connsiteX13" fmla="*/ 431006 w 650081"/>
                <a:gd name="connsiteY13" fmla="*/ 66675 h 509588"/>
                <a:gd name="connsiteX14" fmla="*/ 364331 w 650081"/>
                <a:gd name="connsiteY14" fmla="*/ 40482 h 509588"/>
                <a:gd name="connsiteX15" fmla="*/ 292894 w 650081"/>
                <a:gd name="connsiteY15" fmla="*/ 16669 h 509588"/>
                <a:gd name="connsiteX16" fmla="*/ 235744 w 650081"/>
                <a:gd name="connsiteY16" fmla="*/ 4763 h 509588"/>
                <a:gd name="connsiteX17" fmla="*/ 204787 w 650081"/>
                <a:gd name="connsiteY17" fmla="*/ 0 h 509588"/>
                <a:gd name="connsiteX18" fmla="*/ 183356 w 650081"/>
                <a:gd name="connsiteY18" fmla="*/ 0 h 509588"/>
                <a:gd name="connsiteX19" fmla="*/ 178594 w 650081"/>
                <a:gd name="connsiteY19" fmla="*/ 4763 h 509588"/>
                <a:gd name="connsiteX20" fmla="*/ 178594 w 650081"/>
                <a:gd name="connsiteY20" fmla="*/ 21432 h 509588"/>
                <a:gd name="connsiteX21" fmla="*/ 192881 w 650081"/>
                <a:gd name="connsiteY21" fmla="*/ 50007 h 509588"/>
                <a:gd name="connsiteX22" fmla="*/ 202406 w 650081"/>
                <a:gd name="connsiteY22" fmla="*/ 80963 h 509588"/>
                <a:gd name="connsiteX23" fmla="*/ 209550 w 650081"/>
                <a:gd name="connsiteY23" fmla="*/ 119063 h 509588"/>
                <a:gd name="connsiteX24" fmla="*/ 209550 w 650081"/>
                <a:gd name="connsiteY24" fmla="*/ 166688 h 509588"/>
                <a:gd name="connsiteX25" fmla="*/ 202406 w 650081"/>
                <a:gd name="connsiteY25" fmla="*/ 195263 h 509588"/>
                <a:gd name="connsiteX26" fmla="*/ 188119 w 650081"/>
                <a:gd name="connsiteY26" fmla="*/ 223838 h 509588"/>
                <a:gd name="connsiteX27" fmla="*/ 150019 w 650081"/>
                <a:gd name="connsiteY27" fmla="*/ 276225 h 509588"/>
                <a:gd name="connsiteX28" fmla="*/ 52387 w 650081"/>
                <a:gd name="connsiteY28" fmla="*/ 395288 h 509588"/>
                <a:gd name="connsiteX29" fmla="*/ 9525 w 650081"/>
                <a:gd name="connsiteY29" fmla="*/ 454819 h 509588"/>
                <a:gd name="connsiteX30" fmla="*/ 2381 w 650081"/>
                <a:gd name="connsiteY30" fmla="*/ 476250 h 509588"/>
                <a:gd name="connsiteX31" fmla="*/ 0 w 650081"/>
                <a:gd name="connsiteY31" fmla="*/ 495300 h 509588"/>
                <a:gd name="connsiteX32" fmla="*/ 2381 w 650081"/>
                <a:gd name="connsiteY32" fmla="*/ 502444 h 509588"/>
                <a:gd name="connsiteX33" fmla="*/ 11906 w 650081"/>
                <a:gd name="connsiteY33" fmla="*/ 509588 h 509588"/>
                <a:gd name="connsiteX34" fmla="*/ 45244 w 650081"/>
                <a:gd name="connsiteY34" fmla="*/ 502444 h 509588"/>
                <a:gd name="connsiteX35" fmla="*/ 161925 w 650081"/>
                <a:gd name="connsiteY35" fmla="*/ 459582 h 509588"/>
                <a:gd name="connsiteX36" fmla="*/ 223837 w 650081"/>
                <a:gd name="connsiteY36" fmla="*/ 438150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509588">
                  <a:moveTo>
                    <a:pt x="223837" y="438150"/>
                  </a:moveTo>
                  <a:lnTo>
                    <a:pt x="428625" y="359569"/>
                  </a:lnTo>
                  <a:lnTo>
                    <a:pt x="502444" y="335757"/>
                  </a:lnTo>
                  <a:lnTo>
                    <a:pt x="578644" y="314325"/>
                  </a:lnTo>
                  <a:lnTo>
                    <a:pt x="611981" y="304800"/>
                  </a:lnTo>
                  <a:lnTo>
                    <a:pt x="635794" y="288132"/>
                  </a:lnTo>
                  <a:lnTo>
                    <a:pt x="645319" y="276225"/>
                  </a:lnTo>
                  <a:lnTo>
                    <a:pt x="650081" y="264319"/>
                  </a:lnTo>
                  <a:lnTo>
                    <a:pt x="650081" y="247650"/>
                  </a:lnTo>
                  <a:lnTo>
                    <a:pt x="633412" y="221457"/>
                  </a:lnTo>
                  <a:lnTo>
                    <a:pt x="590550" y="171450"/>
                  </a:lnTo>
                  <a:lnTo>
                    <a:pt x="535781" y="126207"/>
                  </a:lnTo>
                  <a:lnTo>
                    <a:pt x="478631" y="92869"/>
                  </a:lnTo>
                  <a:lnTo>
                    <a:pt x="431006" y="66675"/>
                  </a:lnTo>
                  <a:lnTo>
                    <a:pt x="364331" y="40482"/>
                  </a:lnTo>
                  <a:lnTo>
                    <a:pt x="292894" y="16669"/>
                  </a:lnTo>
                  <a:lnTo>
                    <a:pt x="235744" y="4763"/>
                  </a:lnTo>
                  <a:lnTo>
                    <a:pt x="204787" y="0"/>
                  </a:lnTo>
                  <a:lnTo>
                    <a:pt x="183356" y="0"/>
                  </a:lnTo>
                  <a:lnTo>
                    <a:pt x="178594" y="4763"/>
                  </a:lnTo>
                  <a:lnTo>
                    <a:pt x="178594" y="21432"/>
                  </a:lnTo>
                  <a:lnTo>
                    <a:pt x="192881" y="50007"/>
                  </a:lnTo>
                  <a:lnTo>
                    <a:pt x="202406" y="80963"/>
                  </a:lnTo>
                  <a:lnTo>
                    <a:pt x="209550" y="119063"/>
                  </a:lnTo>
                  <a:lnTo>
                    <a:pt x="209550" y="166688"/>
                  </a:lnTo>
                  <a:lnTo>
                    <a:pt x="202406" y="195263"/>
                  </a:lnTo>
                  <a:lnTo>
                    <a:pt x="188119" y="223838"/>
                  </a:lnTo>
                  <a:lnTo>
                    <a:pt x="150019" y="276225"/>
                  </a:lnTo>
                  <a:lnTo>
                    <a:pt x="52387" y="395288"/>
                  </a:lnTo>
                  <a:lnTo>
                    <a:pt x="9525" y="454819"/>
                  </a:lnTo>
                  <a:lnTo>
                    <a:pt x="2381" y="476250"/>
                  </a:lnTo>
                  <a:lnTo>
                    <a:pt x="0" y="495300"/>
                  </a:lnTo>
                  <a:lnTo>
                    <a:pt x="2381" y="502444"/>
                  </a:lnTo>
                  <a:lnTo>
                    <a:pt x="11906" y="509588"/>
                  </a:lnTo>
                  <a:lnTo>
                    <a:pt x="45244" y="502444"/>
                  </a:lnTo>
                  <a:lnTo>
                    <a:pt x="161925" y="459582"/>
                  </a:lnTo>
                  <a:lnTo>
                    <a:pt x="223837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0">
              <a:extLst>
                <a:ext uri="{FF2B5EF4-FFF2-40B4-BE49-F238E27FC236}">
                  <a16:creationId xmlns:a16="http://schemas.microsoft.com/office/drawing/2014/main" id="{32F1F29D-9C42-4321-91B5-4D7189D5D689}"/>
                </a:ext>
              </a:extLst>
            </p:cNvPr>
            <p:cNvSpPr/>
            <p:nvPr/>
          </p:nvSpPr>
          <p:spPr>
            <a:xfrm>
              <a:off x="6581775" y="2700338"/>
              <a:ext cx="441325" cy="695325"/>
            </a:xfrm>
            <a:custGeom>
              <a:avLst/>
              <a:gdLst>
                <a:gd name="connsiteX0" fmla="*/ 219075 w 440531"/>
                <a:gd name="connsiteY0" fmla="*/ 204787 h 695325"/>
                <a:gd name="connsiteX1" fmla="*/ 252413 w 440531"/>
                <a:gd name="connsiteY1" fmla="*/ 47625 h 695325"/>
                <a:gd name="connsiteX2" fmla="*/ 261938 w 440531"/>
                <a:gd name="connsiteY2" fmla="*/ 16668 h 695325"/>
                <a:gd name="connsiteX3" fmla="*/ 269081 w 440531"/>
                <a:gd name="connsiteY3" fmla="*/ 4762 h 695325"/>
                <a:gd name="connsiteX4" fmla="*/ 276225 w 440531"/>
                <a:gd name="connsiteY4" fmla="*/ 0 h 695325"/>
                <a:gd name="connsiteX5" fmla="*/ 283369 w 440531"/>
                <a:gd name="connsiteY5" fmla="*/ 0 h 695325"/>
                <a:gd name="connsiteX6" fmla="*/ 295275 w 440531"/>
                <a:gd name="connsiteY6" fmla="*/ 4762 h 695325"/>
                <a:gd name="connsiteX7" fmla="*/ 302419 w 440531"/>
                <a:gd name="connsiteY7" fmla="*/ 21431 h 695325"/>
                <a:gd name="connsiteX8" fmla="*/ 307181 w 440531"/>
                <a:gd name="connsiteY8" fmla="*/ 59531 h 695325"/>
                <a:gd name="connsiteX9" fmla="*/ 311944 w 440531"/>
                <a:gd name="connsiteY9" fmla="*/ 195262 h 695325"/>
                <a:gd name="connsiteX10" fmla="*/ 319088 w 440531"/>
                <a:gd name="connsiteY10" fmla="*/ 326231 h 695325"/>
                <a:gd name="connsiteX11" fmla="*/ 326231 w 440531"/>
                <a:gd name="connsiteY11" fmla="*/ 416718 h 695325"/>
                <a:gd name="connsiteX12" fmla="*/ 326231 w 440531"/>
                <a:gd name="connsiteY12" fmla="*/ 445293 h 695325"/>
                <a:gd name="connsiteX13" fmla="*/ 333375 w 440531"/>
                <a:gd name="connsiteY13" fmla="*/ 497681 h 695325"/>
                <a:gd name="connsiteX14" fmla="*/ 345281 w 440531"/>
                <a:gd name="connsiteY14" fmla="*/ 538162 h 695325"/>
                <a:gd name="connsiteX15" fmla="*/ 359569 w 440531"/>
                <a:gd name="connsiteY15" fmla="*/ 573881 h 695325"/>
                <a:gd name="connsiteX16" fmla="*/ 376238 w 440531"/>
                <a:gd name="connsiteY16" fmla="*/ 600075 h 695325"/>
                <a:gd name="connsiteX17" fmla="*/ 423863 w 440531"/>
                <a:gd name="connsiteY17" fmla="*/ 652462 h 695325"/>
                <a:gd name="connsiteX18" fmla="*/ 440531 w 440531"/>
                <a:gd name="connsiteY18" fmla="*/ 695325 h 695325"/>
                <a:gd name="connsiteX19" fmla="*/ 0 w 440531"/>
                <a:gd name="connsiteY19" fmla="*/ 597693 h 695325"/>
                <a:gd name="connsiteX20" fmla="*/ 52388 w 440531"/>
                <a:gd name="connsiteY20" fmla="*/ 592931 h 695325"/>
                <a:gd name="connsiteX21" fmla="*/ 92869 w 440531"/>
                <a:gd name="connsiteY21" fmla="*/ 581025 h 695325"/>
                <a:gd name="connsiteX22" fmla="*/ 123825 w 440531"/>
                <a:gd name="connsiteY22" fmla="*/ 557212 h 695325"/>
                <a:gd name="connsiteX23" fmla="*/ 147638 w 440531"/>
                <a:gd name="connsiteY23" fmla="*/ 531018 h 695325"/>
                <a:gd name="connsiteX24" fmla="*/ 159544 w 440531"/>
                <a:gd name="connsiteY24" fmla="*/ 485775 h 695325"/>
                <a:gd name="connsiteX25" fmla="*/ 219075 w 440531"/>
                <a:gd name="connsiteY25" fmla="*/ 20478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0531" h="695325">
                  <a:moveTo>
                    <a:pt x="219075" y="204787"/>
                  </a:moveTo>
                  <a:lnTo>
                    <a:pt x="252413" y="47625"/>
                  </a:lnTo>
                  <a:lnTo>
                    <a:pt x="261938" y="16668"/>
                  </a:lnTo>
                  <a:lnTo>
                    <a:pt x="269081" y="4762"/>
                  </a:lnTo>
                  <a:lnTo>
                    <a:pt x="276225" y="0"/>
                  </a:lnTo>
                  <a:lnTo>
                    <a:pt x="283369" y="0"/>
                  </a:lnTo>
                  <a:lnTo>
                    <a:pt x="295275" y="4762"/>
                  </a:lnTo>
                  <a:lnTo>
                    <a:pt x="302419" y="21431"/>
                  </a:lnTo>
                  <a:lnTo>
                    <a:pt x="307181" y="59531"/>
                  </a:lnTo>
                  <a:lnTo>
                    <a:pt x="311944" y="195262"/>
                  </a:lnTo>
                  <a:lnTo>
                    <a:pt x="319088" y="326231"/>
                  </a:lnTo>
                  <a:lnTo>
                    <a:pt x="326231" y="416718"/>
                  </a:lnTo>
                  <a:lnTo>
                    <a:pt x="326231" y="445293"/>
                  </a:lnTo>
                  <a:lnTo>
                    <a:pt x="333375" y="497681"/>
                  </a:lnTo>
                  <a:lnTo>
                    <a:pt x="345281" y="538162"/>
                  </a:lnTo>
                  <a:lnTo>
                    <a:pt x="359569" y="573881"/>
                  </a:lnTo>
                  <a:lnTo>
                    <a:pt x="376238" y="600075"/>
                  </a:lnTo>
                  <a:lnTo>
                    <a:pt x="423863" y="652462"/>
                  </a:lnTo>
                  <a:lnTo>
                    <a:pt x="440531" y="695325"/>
                  </a:lnTo>
                  <a:lnTo>
                    <a:pt x="0" y="597693"/>
                  </a:lnTo>
                  <a:lnTo>
                    <a:pt x="52388" y="592931"/>
                  </a:lnTo>
                  <a:lnTo>
                    <a:pt x="92869" y="581025"/>
                  </a:lnTo>
                  <a:lnTo>
                    <a:pt x="123825" y="557212"/>
                  </a:lnTo>
                  <a:lnTo>
                    <a:pt x="147638" y="531018"/>
                  </a:lnTo>
                  <a:lnTo>
                    <a:pt x="159544" y="485775"/>
                  </a:lnTo>
                  <a:lnTo>
                    <a:pt x="219075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5512AC93-FC62-4DBC-B5F8-1BEEBFE50311}"/>
                </a:ext>
              </a:extLst>
            </p:cNvPr>
            <p:cNvSpPr/>
            <p:nvPr/>
          </p:nvSpPr>
          <p:spPr>
            <a:xfrm>
              <a:off x="5610225" y="2354263"/>
              <a:ext cx="857250" cy="542925"/>
            </a:xfrm>
            <a:custGeom>
              <a:avLst/>
              <a:gdLst>
                <a:gd name="connsiteX0" fmla="*/ 369094 w 857250"/>
                <a:gd name="connsiteY0" fmla="*/ 273844 h 542925"/>
                <a:gd name="connsiteX1" fmla="*/ 257175 w 857250"/>
                <a:gd name="connsiteY1" fmla="*/ 190500 h 542925"/>
                <a:gd name="connsiteX2" fmla="*/ 183356 w 857250"/>
                <a:gd name="connsiteY2" fmla="*/ 140494 h 542925"/>
                <a:gd name="connsiteX3" fmla="*/ 152400 w 857250"/>
                <a:gd name="connsiteY3" fmla="*/ 121444 h 542925"/>
                <a:gd name="connsiteX4" fmla="*/ 123825 w 857250"/>
                <a:gd name="connsiteY4" fmla="*/ 109538 h 542925"/>
                <a:gd name="connsiteX5" fmla="*/ 95250 w 857250"/>
                <a:gd name="connsiteY5" fmla="*/ 102394 h 542925"/>
                <a:gd name="connsiteX6" fmla="*/ 61913 w 857250"/>
                <a:gd name="connsiteY6" fmla="*/ 97632 h 542925"/>
                <a:gd name="connsiteX7" fmla="*/ 4763 w 857250"/>
                <a:gd name="connsiteY7" fmla="*/ 97632 h 542925"/>
                <a:gd name="connsiteX8" fmla="*/ 0 w 857250"/>
                <a:gd name="connsiteY8" fmla="*/ 0 h 542925"/>
                <a:gd name="connsiteX9" fmla="*/ 90488 w 857250"/>
                <a:gd name="connsiteY9" fmla="*/ 4763 h 542925"/>
                <a:gd name="connsiteX10" fmla="*/ 183356 w 857250"/>
                <a:gd name="connsiteY10" fmla="*/ 19050 h 542925"/>
                <a:gd name="connsiteX11" fmla="*/ 257175 w 857250"/>
                <a:gd name="connsiteY11" fmla="*/ 35719 h 542925"/>
                <a:gd name="connsiteX12" fmla="*/ 354806 w 857250"/>
                <a:gd name="connsiteY12" fmla="*/ 61913 h 542925"/>
                <a:gd name="connsiteX13" fmla="*/ 450056 w 857250"/>
                <a:gd name="connsiteY13" fmla="*/ 90488 h 542925"/>
                <a:gd name="connsiteX14" fmla="*/ 581025 w 857250"/>
                <a:gd name="connsiteY14" fmla="*/ 140494 h 542925"/>
                <a:gd name="connsiteX15" fmla="*/ 645319 w 857250"/>
                <a:gd name="connsiteY15" fmla="*/ 166688 h 542925"/>
                <a:gd name="connsiteX16" fmla="*/ 666750 w 857250"/>
                <a:gd name="connsiteY16" fmla="*/ 176213 h 542925"/>
                <a:gd name="connsiteX17" fmla="*/ 688181 w 857250"/>
                <a:gd name="connsiteY17" fmla="*/ 190500 h 542925"/>
                <a:gd name="connsiteX18" fmla="*/ 711994 w 857250"/>
                <a:gd name="connsiteY18" fmla="*/ 209550 h 542925"/>
                <a:gd name="connsiteX19" fmla="*/ 757238 w 857250"/>
                <a:gd name="connsiteY19" fmla="*/ 259557 h 542925"/>
                <a:gd name="connsiteX20" fmla="*/ 797719 w 857250"/>
                <a:gd name="connsiteY20" fmla="*/ 316707 h 542925"/>
                <a:gd name="connsiteX21" fmla="*/ 847725 w 857250"/>
                <a:gd name="connsiteY21" fmla="*/ 390525 h 542925"/>
                <a:gd name="connsiteX22" fmla="*/ 857250 w 857250"/>
                <a:gd name="connsiteY22" fmla="*/ 419100 h 542925"/>
                <a:gd name="connsiteX23" fmla="*/ 857250 w 857250"/>
                <a:gd name="connsiteY23" fmla="*/ 461963 h 542925"/>
                <a:gd name="connsiteX24" fmla="*/ 847725 w 857250"/>
                <a:gd name="connsiteY24" fmla="*/ 500063 h 542925"/>
                <a:gd name="connsiteX25" fmla="*/ 826294 w 857250"/>
                <a:gd name="connsiteY25" fmla="*/ 523875 h 542925"/>
                <a:gd name="connsiteX26" fmla="*/ 804863 w 857250"/>
                <a:gd name="connsiteY26" fmla="*/ 538163 h 542925"/>
                <a:gd name="connsiteX27" fmla="*/ 785813 w 857250"/>
                <a:gd name="connsiteY27" fmla="*/ 542925 h 542925"/>
                <a:gd name="connsiteX28" fmla="*/ 762000 w 857250"/>
                <a:gd name="connsiteY28" fmla="*/ 542925 h 542925"/>
                <a:gd name="connsiteX29" fmla="*/ 714375 w 857250"/>
                <a:gd name="connsiteY29" fmla="*/ 533400 h 542925"/>
                <a:gd name="connsiteX30" fmla="*/ 671513 w 857250"/>
                <a:gd name="connsiteY30" fmla="*/ 509588 h 542925"/>
                <a:gd name="connsiteX31" fmla="*/ 631031 w 857250"/>
                <a:gd name="connsiteY31" fmla="*/ 473869 h 542925"/>
                <a:gd name="connsiteX32" fmla="*/ 542925 w 857250"/>
                <a:gd name="connsiteY32" fmla="*/ 402432 h 542925"/>
                <a:gd name="connsiteX33" fmla="*/ 369094 w 857250"/>
                <a:gd name="connsiteY33" fmla="*/ 2738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542925">
                  <a:moveTo>
                    <a:pt x="369094" y="273844"/>
                  </a:moveTo>
                  <a:lnTo>
                    <a:pt x="257175" y="190500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09538"/>
                  </a:lnTo>
                  <a:lnTo>
                    <a:pt x="95250" y="102394"/>
                  </a:lnTo>
                  <a:lnTo>
                    <a:pt x="61913" y="97632"/>
                  </a:lnTo>
                  <a:lnTo>
                    <a:pt x="4763" y="97632"/>
                  </a:lnTo>
                  <a:lnTo>
                    <a:pt x="0" y="0"/>
                  </a:lnTo>
                  <a:lnTo>
                    <a:pt x="90488" y="4763"/>
                  </a:lnTo>
                  <a:lnTo>
                    <a:pt x="183356" y="19050"/>
                  </a:lnTo>
                  <a:lnTo>
                    <a:pt x="257175" y="35719"/>
                  </a:lnTo>
                  <a:lnTo>
                    <a:pt x="354806" y="61913"/>
                  </a:lnTo>
                  <a:lnTo>
                    <a:pt x="450056" y="90488"/>
                  </a:lnTo>
                  <a:lnTo>
                    <a:pt x="581025" y="140494"/>
                  </a:lnTo>
                  <a:lnTo>
                    <a:pt x="645319" y="166688"/>
                  </a:lnTo>
                  <a:lnTo>
                    <a:pt x="666750" y="176213"/>
                  </a:lnTo>
                  <a:lnTo>
                    <a:pt x="688181" y="190500"/>
                  </a:lnTo>
                  <a:lnTo>
                    <a:pt x="711994" y="209550"/>
                  </a:lnTo>
                  <a:lnTo>
                    <a:pt x="757238" y="259557"/>
                  </a:lnTo>
                  <a:lnTo>
                    <a:pt x="797719" y="316707"/>
                  </a:lnTo>
                  <a:lnTo>
                    <a:pt x="847725" y="390525"/>
                  </a:lnTo>
                  <a:lnTo>
                    <a:pt x="857250" y="419100"/>
                  </a:lnTo>
                  <a:lnTo>
                    <a:pt x="857250" y="461963"/>
                  </a:lnTo>
                  <a:lnTo>
                    <a:pt x="847725" y="500063"/>
                  </a:lnTo>
                  <a:lnTo>
                    <a:pt x="826294" y="523875"/>
                  </a:lnTo>
                  <a:lnTo>
                    <a:pt x="804863" y="538163"/>
                  </a:lnTo>
                  <a:lnTo>
                    <a:pt x="785813" y="542925"/>
                  </a:lnTo>
                  <a:lnTo>
                    <a:pt x="762000" y="542925"/>
                  </a:lnTo>
                  <a:lnTo>
                    <a:pt x="714375" y="533400"/>
                  </a:lnTo>
                  <a:lnTo>
                    <a:pt x="671513" y="509588"/>
                  </a:lnTo>
                  <a:lnTo>
                    <a:pt x="631031" y="473869"/>
                  </a:lnTo>
                  <a:lnTo>
                    <a:pt x="542925" y="402432"/>
                  </a:lnTo>
                  <a:lnTo>
                    <a:pt x="3690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0">
              <a:extLst>
                <a:ext uri="{FF2B5EF4-FFF2-40B4-BE49-F238E27FC236}">
                  <a16:creationId xmlns:a16="http://schemas.microsoft.com/office/drawing/2014/main" id="{7135579F-5914-4A1B-843E-31159BCBDA63}"/>
                </a:ext>
              </a:extLst>
            </p:cNvPr>
            <p:cNvSpPr/>
            <p:nvPr/>
          </p:nvSpPr>
          <p:spPr>
            <a:xfrm rot="16200000">
              <a:off x="2647950" y="3609976"/>
              <a:ext cx="3781425" cy="431800"/>
            </a:xfrm>
            <a:custGeom>
              <a:avLst/>
              <a:gdLst>
                <a:gd name="connsiteX0" fmla="*/ 2308225 w 3781425"/>
                <a:gd name="connsiteY0" fmla="*/ 177800 h 431800"/>
                <a:gd name="connsiteX1" fmla="*/ 3543300 w 3781425"/>
                <a:gd name="connsiteY1" fmla="*/ 177800 h 431800"/>
                <a:gd name="connsiteX2" fmla="*/ 3590925 w 3781425"/>
                <a:gd name="connsiteY2" fmla="*/ 174625 h 431800"/>
                <a:gd name="connsiteX3" fmla="*/ 3619500 w 3781425"/>
                <a:gd name="connsiteY3" fmla="*/ 165100 h 431800"/>
                <a:gd name="connsiteX4" fmla="*/ 3651250 w 3781425"/>
                <a:gd name="connsiteY4" fmla="*/ 139700 h 431800"/>
                <a:gd name="connsiteX5" fmla="*/ 3689350 w 3781425"/>
                <a:gd name="connsiteY5" fmla="*/ 88900 h 431800"/>
                <a:gd name="connsiteX6" fmla="*/ 3746500 w 3781425"/>
                <a:gd name="connsiteY6" fmla="*/ 0 h 431800"/>
                <a:gd name="connsiteX7" fmla="*/ 3781425 w 3781425"/>
                <a:gd name="connsiteY7" fmla="*/ 142875 h 431800"/>
                <a:gd name="connsiteX8" fmla="*/ 3692525 w 3781425"/>
                <a:gd name="connsiteY8" fmla="*/ 266700 h 431800"/>
                <a:gd name="connsiteX9" fmla="*/ 3635375 w 3781425"/>
                <a:gd name="connsiteY9" fmla="*/ 346075 h 431800"/>
                <a:gd name="connsiteX10" fmla="*/ 3600450 w 3781425"/>
                <a:gd name="connsiteY10" fmla="*/ 396875 h 431800"/>
                <a:gd name="connsiteX11" fmla="*/ 3587750 w 3781425"/>
                <a:gd name="connsiteY11" fmla="*/ 419100 h 431800"/>
                <a:gd name="connsiteX12" fmla="*/ 3571875 w 3781425"/>
                <a:gd name="connsiteY12" fmla="*/ 428625 h 431800"/>
                <a:gd name="connsiteX13" fmla="*/ 3546475 w 3781425"/>
                <a:gd name="connsiteY13" fmla="*/ 431800 h 431800"/>
                <a:gd name="connsiteX14" fmla="*/ 3517900 w 3781425"/>
                <a:gd name="connsiteY14" fmla="*/ 428625 h 431800"/>
                <a:gd name="connsiteX15" fmla="*/ 3476625 w 3781425"/>
                <a:gd name="connsiteY15" fmla="*/ 412750 h 431800"/>
                <a:gd name="connsiteX16" fmla="*/ 3448050 w 3781425"/>
                <a:gd name="connsiteY16" fmla="*/ 400050 h 431800"/>
                <a:gd name="connsiteX17" fmla="*/ 3298825 w 3781425"/>
                <a:gd name="connsiteY17" fmla="*/ 400050 h 431800"/>
                <a:gd name="connsiteX18" fmla="*/ 2797175 w 3781425"/>
                <a:gd name="connsiteY18" fmla="*/ 387350 h 431800"/>
                <a:gd name="connsiteX19" fmla="*/ 2263775 w 3781425"/>
                <a:gd name="connsiteY19" fmla="*/ 381000 h 431800"/>
                <a:gd name="connsiteX20" fmla="*/ 1965325 w 3781425"/>
                <a:gd name="connsiteY20" fmla="*/ 377825 h 431800"/>
                <a:gd name="connsiteX21" fmla="*/ 1600200 w 3781425"/>
                <a:gd name="connsiteY21" fmla="*/ 377825 h 431800"/>
                <a:gd name="connsiteX22" fmla="*/ 1165225 w 3781425"/>
                <a:gd name="connsiteY22" fmla="*/ 377825 h 431800"/>
                <a:gd name="connsiteX23" fmla="*/ 803275 w 3781425"/>
                <a:gd name="connsiteY23" fmla="*/ 377825 h 431800"/>
                <a:gd name="connsiteX24" fmla="*/ 495300 w 3781425"/>
                <a:gd name="connsiteY24" fmla="*/ 377825 h 431800"/>
                <a:gd name="connsiteX25" fmla="*/ 317500 w 3781425"/>
                <a:gd name="connsiteY25" fmla="*/ 377825 h 431800"/>
                <a:gd name="connsiteX26" fmla="*/ 228600 w 3781425"/>
                <a:gd name="connsiteY26" fmla="*/ 374650 h 431800"/>
                <a:gd name="connsiteX27" fmla="*/ 152400 w 3781425"/>
                <a:gd name="connsiteY27" fmla="*/ 365125 h 431800"/>
                <a:gd name="connsiteX28" fmla="*/ 79375 w 3781425"/>
                <a:gd name="connsiteY28" fmla="*/ 346075 h 431800"/>
                <a:gd name="connsiteX29" fmla="*/ 38100 w 3781425"/>
                <a:gd name="connsiteY29" fmla="*/ 327025 h 431800"/>
                <a:gd name="connsiteX30" fmla="*/ 19050 w 3781425"/>
                <a:gd name="connsiteY30" fmla="*/ 314325 h 431800"/>
                <a:gd name="connsiteX31" fmla="*/ 6350 w 3781425"/>
                <a:gd name="connsiteY31" fmla="*/ 298450 h 431800"/>
                <a:gd name="connsiteX32" fmla="*/ 0 w 3781425"/>
                <a:gd name="connsiteY32" fmla="*/ 285750 h 431800"/>
                <a:gd name="connsiteX33" fmla="*/ 0 w 3781425"/>
                <a:gd name="connsiteY33" fmla="*/ 269875 h 431800"/>
                <a:gd name="connsiteX34" fmla="*/ 6350 w 3781425"/>
                <a:gd name="connsiteY34" fmla="*/ 247650 h 431800"/>
                <a:gd name="connsiteX35" fmla="*/ 28575 w 3781425"/>
                <a:gd name="connsiteY35" fmla="*/ 219075 h 431800"/>
                <a:gd name="connsiteX36" fmla="*/ 73025 w 3781425"/>
                <a:gd name="connsiteY36" fmla="*/ 184150 h 431800"/>
                <a:gd name="connsiteX37" fmla="*/ 127000 w 3781425"/>
                <a:gd name="connsiteY37" fmla="*/ 152400 h 431800"/>
                <a:gd name="connsiteX38" fmla="*/ 200025 w 3781425"/>
                <a:gd name="connsiteY38" fmla="*/ 123825 h 431800"/>
                <a:gd name="connsiteX39" fmla="*/ 279400 w 3781425"/>
                <a:gd name="connsiteY39" fmla="*/ 104775 h 431800"/>
                <a:gd name="connsiteX40" fmla="*/ 371475 w 3781425"/>
                <a:gd name="connsiteY40" fmla="*/ 92075 h 431800"/>
                <a:gd name="connsiteX41" fmla="*/ 419100 w 3781425"/>
                <a:gd name="connsiteY41" fmla="*/ 92075 h 431800"/>
                <a:gd name="connsiteX42" fmla="*/ 587375 w 3781425"/>
                <a:gd name="connsiteY42" fmla="*/ 104775 h 431800"/>
                <a:gd name="connsiteX43" fmla="*/ 1000125 w 3781425"/>
                <a:gd name="connsiteY43" fmla="*/ 136525 h 431800"/>
                <a:gd name="connsiteX44" fmla="*/ 1393825 w 3781425"/>
                <a:gd name="connsiteY44" fmla="*/ 155575 h 431800"/>
                <a:gd name="connsiteX45" fmla="*/ 1689100 w 3781425"/>
                <a:gd name="connsiteY45" fmla="*/ 168275 h 431800"/>
                <a:gd name="connsiteX46" fmla="*/ 2308225 w 3781425"/>
                <a:gd name="connsiteY46" fmla="*/ 177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1425" h="431800">
                  <a:moveTo>
                    <a:pt x="2308225" y="177800"/>
                  </a:moveTo>
                  <a:lnTo>
                    <a:pt x="3543300" y="177800"/>
                  </a:lnTo>
                  <a:lnTo>
                    <a:pt x="3590925" y="174625"/>
                  </a:lnTo>
                  <a:lnTo>
                    <a:pt x="3619500" y="165100"/>
                  </a:lnTo>
                  <a:lnTo>
                    <a:pt x="3651250" y="139700"/>
                  </a:lnTo>
                  <a:lnTo>
                    <a:pt x="3689350" y="88900"/>
                  </a:lnTo>
                  <a:lnTo>
                    <a:pt x="3746500" y="0"/>
                  </a:lnTo>
                  <a:lnTo>
                    <a:pt x="3781425" y="142875"/>
                  </a:lnTo>
                  <a:lnTo>
                    <a:pt x="3692525" y="266700"/>
                  </a:lnTo>
                  <a:lnTo>
                    <a:pt x="3635375" y="346075"/>
                  </a:lnTo>
                  <a:lnTo>
                    <a:pt x="3600450" y="396875"/>
                  </a:lnTo>
                  <a:lnTo>
                    <a:pt x="3587750" y="419100"/>
                  </a:lnTo>
                  <a:lnTo>
                    <a:pt x="3571875" y="428625"/>
                  </a:lnTo>
                  <a:lnTo>
                    <a:pt x="3546475" y="431800"/>
                  </a:lnTo>
                  <a:lnTo>
                    <a:pt x="3517900" y="428625"/>
                  </a:lnTo>
                  <a:lnTo>
                    <a:pt x="3476625" y="412750"/>
                  </a:lnTo>
                  <a:lnTo>
                    <a:pt x="3448050" y="400050"/>
                  </a:lnTo>
                  <a:lnTo>
                    <a:pt x="3298825" y="400050"/>
                  </a:lnTo>
                  <a:lnTo>
                    <a:pt x="2797175" y="387350"/>
                  </a:lnTo>
                  <a:lnTo>
                    <a:pt x="2263775" y="381000"/>
                  </a:lnTo>
                  <a:lnTo>
                    <a:pt x="1965325" y="377825"/>
                  </a:lnTo>
                  <a:lnTo>
                    <a:pt x="1600200" y="377825"/>
                  </a:lnTo>
                  <a:lnTo>
                    <a:pt x="1165225" y="377825"/>
                  </a:lnTo>
                  <a:lnTo>
                    <a:pt x="803275" y="377825"/>
                  </a:lnTo>
                  <a:lnTo>
                    <a:pt x="495300" y="377825"/>
                  </a:lnTo>
                  <a:lnTo>
                    <a:pt x="317500" y="377825"/>
                  </a:lnTo>
                  <a:lnTo>
                    <a:pt x="228600" y="374650"/>
                  </a:lnTo>
                  <a:lnTo>
                    <a:pt x="152400" y="365125"/>
                  </a:lnTo>
                  <a:lnTo>
                    <a:pt x="79375" y="346075"/>
                  </a:lnTo>
                  <a:lnTo>
                    <a:pt x="38100" y="327025"/>
                  </a:lnTo>
                  <a:lnTo>
                    <a:pt x="19050" y="314325"/>
                  </a:lnTo>
                  <a:lnTo>
                    <a:pt x="6350" y="298450"/>
                  </a:lnTo>
                  <a:lnTo>
                    <a:pt x="0" y="285750"/>
                  </a:lnTo>
                  <a:lnTo>
                    <a:pt x="0" y="269875"/>
                  </a:lnTo>
                  <a:lnTo>
                    <a:pt x="6350" y="247650"/>
                  </a:lnTo>
                  <a:lnTo>
                    <a:pt x="28575" y="219075"/>
                  </a:lnTo>
                  <a:lnTo>
                    <a:pt x="73025" y="184150"/>
                  </a:lnTo>
                  <a:lnTo>
                    <a:pt x="127000" y="152400"/>
                  </a:lnTo>
                  <a:lnTo>
                    <a:pt x="200025" y="123825"/>
                  </a:lnTo>
                  <a:lnTo>
                    <a:pt x="279400" y="104775"/>
                  </a:lnTo>
                  <a:lnTo>
                    <a:pt x="371475" y="92075"/>
                  </a:lnTo>
                  <a:lnTo>
                    <a:pt x="419100" y="92075"/>
                  </a:lnTo>
                  <a:lnTo>
                    <a:pt x="587375" y="104775"/>
                  </a:lnTo>
                  <a:lnTo>
                    <a:pt x="1000125" y="136525"/>
                  </a:lnTo>
                  <a:lnTo>
                    <a:pt x="1393825" y="155575"/>
                  </a:lnTo>
                  <a:lnTo>
                    <a:pt x="1689100" y="168275"/>
                  </a:lnTo>
                  <a:lnTo>
                    <a:pt x="23082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ADAD6DFE-3A63-435F-8A8A-D6DDAC71DB5C}"/>
                </a:ext>
              </a:extLst>
            </p:cNvPr>
            <p:cNvSpPr/>
            <p:nvPr/>
          </p:nvSpPr>
          <p:spPr>
            <a:xfrm>
              <a:off x="2700338" y="2411413"/>
              <a:ext cx="1150937" cy="1206500"/>
            </a:xfrm>
            <a:custGeom>
              <a:avLst/>
              <a:gdLst>
                <a:gd name="connsiteX0" fmla="*/ 490537 w 1150143"/>
                <a:gd name="connsiteY0" fmla="*/ 671513 h 1204913"/>
                <a:gd name="connsiteX1" fmla="*/ 678656 w 1150143"/>
                <a:gd name="connsiteY1" fmla="*/ 447675 h 1204913"/>
                <a:gd name="connsiteX2" fmla="*/ 781050 w 1150143"/>
                <a:gd name="connsiteY2" fmla="*/ 309563 h 1204913"/>
                <a:gd name="connsiteX3" fmla="*/ 814387 w 1150143"/>
                <a:gd name="connsiteY3" fmla="*/ 252413 h 1204913"/>
                <a:gd name="connsiteX4" fmla="*/ 816768 w 1150143"/>
                <a:gd name="connsiteY4" fmla="*/ 240507 h 1204913"/>
                <a:gd name="connsiteX5" fmla="*/ 804862 w 1150143"/>
                <a:gd name="connsiteY5" fmla="*/ 209550 h 1204913"/>
                <a:gd name="connsiteX6" fmla="*/ 754856 w 1150143"/>
                <a:gd name="connsiteY6" fmla="*/ 138113 h 1204913"/>
                <a:gd name="connsiteX7" fmla="*/ 714375 w 1150143"/>
                <a:gd name="connsiteY7" fmla="*/ 92869 h 1204913"/>
                <a:gd name="connsiteX8" fmla="*/ 688181 w 1150143"/>
                <a:gd name="connsiteY8" fmla="*/ 61913 h 1204913"/>
                <a:gd name="connsiteX9" fmla="*/ 673893 w 1150143"/>
                <a:gd name="connsiteY9" fmla="*/ 40482 h 1204913"/>
                <a:gd name="connsiteX10" fmla="*/ 669131 w 1150143"/>
                <a:gd name="connsiteY10" fmla="*/ 19050 h 1204913"/>
                <a:gd name="connsiteX11" fmla="*/ 671512 w 1150143"/>
                <a:gd name="connsiteY11" fmla="*/ 4763 h 1204913"/>
                <a:gd name="connsiteX12" fmla="*/ 690562 w 1150143"/>
                <a:gd name="connsiteY12" fmla="*/ 0 h 1204913"/>
                <a:gd name="connsiteX13" fmla="*/ 740568 w 1150143"/>
                <a:gd name="connsiteY13" fmla="*/ 16669 h 1204913"/>
                <a:gd name="connsiteX14" fmla="*/ 831056 w 1150143"/>
                <a:gd name="connsiteY14" fmla="*/ 50007 h 1204913"/>
                <a:gd name="connsiteX15" fmla="*/ 904875 w 1150143"/>
                <a:gd name="connsiteY15" fmla="*/ 88107 h 1204913"/>
                <a:gd name="connsiteX16" fmla="*/ 962025 w 1150143"/>
                <a:gd name="connsiteY16" fmla="*/ 123825 h 1204913"/>
                <a:gd name="connsiteX17" fmla="*/ 1009650 w 1150143"/>
                <a:gd name="connsiteY17" fmla="*/ 157163 h 1204913"/>
                <a:gd name="connsiteX18" fmla="*/ 1064418 w 1150143"/>
                <a:gd name="connsiteY18" fmla="*/ 197644 h 1204913"/>
                <a:gd name="connsiteX19" fmla="*/ 1116806 w 1150143"/>
                <a:gd name="connsiteY19" fmla="*/ 245269 h 1204913"/>
                <a:gd name="connsiteX20" fmla="*/ 1135856 w 1150143"/>
                <a:gd name="connsiteY20" fmla="*/ 264319 h 1204913"/>
                <a:gd name="connsiteX21" fmla="*/ 1145381 w 1150143"/>
                <a:gd name="connsiteY21" fmla="*/ 283369 h 1204913"/>
                <a:gd name="connsiteX22" fmla="*/ 1150143 w 1150143"/>
                <a:gd name="connsiteY22" fmla="*/ 302419 h 1204913"/>
                <a:gd name="connsiteX23" fmla="*/ 1150143 w 1150143"/>
                <a:gd name="connsiteY23" fmla="*/ 326232 h 1204913"/>
                <a:gd name="connsiteX24" fmla="*/ 1143000 w 1150143"/>
                <a:gd name="connsiteY24" fmla="*/ 352425 h 1204913"/>
                <a:gd name="connsiteX25" fmla="*/ 1126331 w 1150143"/>
                <a:gd name="connsiteY25" fmla="*/ 371475 h 1204913"/>
                <a:gd name="connsiteX26" fmla="*/ 1107281 w 1150143"/>
                <a:gd name="connsiteY26" fmla="*/ 378619 h 1204913"/>
                <a:gd name="connsiteX27" fmla="*/ 1062037 w 1150143"/>
                <a:gd name="connsiteY27" fmla="*/ 409575 h 1204913"/>
                <a:gd name="connsiteX28" fmla="*/ 947737 w 1150143"/>
                <a:gd name="connsiteY28" fmla="*/ 500063 h 1204913"/>
                <a:gd name="connsiteX29" fmla="*/ 797718 w 1150143"/>
                <a:gd name="connsiteY29" fmla="*/ 635794 h 1204913"/>
                <a:gd name="connsiteX30" fmla="*/ 669131 w 1150143"/>
                <a:gd name="connsiteY30" fmla="*/ 759619 h 1204913"/>
                <a:gd name="connsiteX31" fmla="*/ 538162 w 1150143"/>
                <a:gd name="connsiteY31" fmla="*/ 871538 h 1204913"/>
                <a:gd name="connsiteX32" fmla="*/ 371475 w 1150143"/>
                <a:gd name="connsiteY32" fmla="*/ 992982 h 1204913"/>
                <a:gd name="connsiteX33" fmla="*/ 242887 w 1150143"/>
                <a:gd name="connsiteY33" fmla="*/ 1083469 h 1204913"/>
                <a:gd name="connsiteX34" fmla="*/ 64293 w 1150143"/>
                <a:gd name="connsiteY34" fmla="*/ 1193007 h 1204913"/>
                <a:gd name="connsiteX35" fmla="*/ 33337 w 1150143"/>
                <a:gd name="connsiteY35" fmla="*/ 1204913 h 1204913"/>
                <a:gd name="connsiteX36" fmla="*/ 14287 w 1150143"/>
                <a:gd name="connsiteY36" fmla="*/ 1204913 h 1204913"/>
                <a:gd name="connsiteX37" fmla="*/ 2381 w 1150143"/>
                <a:gd name="connsiteY37" fmla="*/ 1197769 h 1204913"/>
                <a:gd name="connsiteX38" fmla="*/ 0 w 1150143"/>
                <a:gd name="connsiteY38" fmla="*/ 1185863 h 1204913"/>
                <a:gd name="connsiteX39" fmla="*/ 4762 w 1150143"/>
                <a:gd name="connsiteY39" fmla="*/ 1164432 h 1204913"/>
                <a:gd name="connsiteX40" fmla="*/ 14287 w 1150143"/>
                <a:gd name="connsiteY40" fmla="*/ 1147763 h 1204913"/>
                <a:gd name="connsiteX41" fmla="*/ 90487 w 1150143"/>
                <a:gd name="connsiteY41" fmla="*/ 1083469 h 1204913"/>
                <a:gd name="connsiteX42" fmla="*/ 235743 w 1150143"/>
                <a:gd name="connsiteY42" fmla="*/ 947738 h 1204913"/>
                <a:gd name="connsiteX43" fmla="*/ 416718 w 1150143"/>
                <a:gd name="connsiteY43" fmla="*/ 754857 h 1204913"/>
                <a:gd name="connsiteX44" fmla="*/ 490537 w 1150143"/>
                <a:gd name="connsiteY44" fmla="*/ 6715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50143" h="1204913">
                  <a:moveTo>
                    <a:pt x="490537" y="671513"/>
                  </a:moveTo>
                  <a:lnTo>
                    <a:pt x="678656" y="447675"/>
                  </a:lnTo>
                  <a:lnTo>
                    <a:pt x="781050" y="309563"/>
                  </a:lnTo>
                  <a:lnTo>
                    <a:pt x="814387" y="252413"/>
                  </a:lnTo>
                  <a:lnTo>
                    <a:pt x="816768" y="240507"/>
                  </a:lnTo>
                  <a:lnTo>
                    <a:pt x="804862" y="209550"/>
                  </a:lnTo>
                  <a:lnTo>
                    <a:pt x="754856" y="138113"/>
                  </a:lnTo>
                  <a:lnTo>
                    <a:pt x="714375" y="92869"/>
                  </a:lnTo>
                  <a:lnTo>
                    <a:pt x="688181" y="61913"/>
                  </a:lnTo>
                  <a:lnTo>
                    <a:pt x="673893" y="40482"/>
                  </a:lnTo>
                  <a:lnTo>
                    <a:pt x="669131" y="19050"/>
                  </a:lnTo>
                  <a:lnTo>
                    <a:pt x="671512" y="4763"/>
                  </a:lnTo>
                  <a:lnTo>
                    <a:pt x="690562" y="0"/>
                  </a:lnTo>
                  <a:lnTo>
                    <a:pt x="740568" y="16669"/>
                  </a:lnTo>
                  <a:lnTo>
                    <a:pt x="831056" y="50007"/>
                  </a:lnTo>
                  <a:lnTo>
                    <a:pt x="904875" y="88107"/>
                  </a:lnTo>
                  <a:lnTo>
                    <a:pt x="962025" y="123825"/>
                  </a:lnTo>
                  <a:lnTo>
                    <a:pt x="1009650" y="157163"/>
                  </a:lnTo>
                  <a:lnTo>
                    <a:pt x="1064418" y="197644"/>
                  </a:lnTo>
                  <a:lnTo>
                    <a:pt x="1116806" y="245269"/>
                  </a:lnTo>
                  <a:lnTo>
                    <a:pt x="1135856" y="264319"/>
                  </a:lnTo>
                  <a:lnTo>
                    <a:pt x="1145381" y="283369"/>
                  </a:lnTo>
                  <a:lnTo>
                    <a:pt x="1150143" y="302419"/>
                  </a:lnTo>
                  <a:lnTo>
                    <a:pt x="1150143" y="326232"/>
                  </a:lnTo>
                  <a:lnTo>
                    <a:pt x="1143000" y="352425"/>
                  </a:lnTo>
                  <a:lnTo>
                    <a:pt x="1126331" y="371475"/>
                  </a:lnTo>
                  <a:lnTo>
                    <a:pt x="1107281" y="378619"/>
                  </a:lnTo>
                  <a:lnTo>
                    <a:pt x="1062037" y="409575"/>
                  </a:lnTo>
                  <a:lnTo>
                    <a:pt x="947737" y="500063"/>
                  </a:lnTo>
                  <a:lnTo>
                    <a:pt x="797718" y="635794"/>
                  </a:lnTo>
                  <a:lnTo>
                    <a:pt x="669131" y="759619"/>
                  </a:lnTo>
                  <a:lnTo>
                    <a:pt x="538162" y="871538"/>
                  </a:lnTo>
                  <a:lnTo>
                    <a:pt x="371475" y="992982"/>
                  </a:lnTo>
                  <a:lnTo>
                    <a:pt x="242887" y="1083469"/>
                  </a:lnTo>
                  <a:lnTo>
                    <a:pt x="64293" y="1193007"/>
                  </a:lnTo>
                  <a:lnTo>
                    <a:pt x="33337" y="1204913"/>
                  </a:lnTo>
                  <a:lnTo>
                    <a:pt x="14287" y="1204913"/>
                  </a:lnTo>
                  <a:lnTo>
                    <a:pt x="2381" y="1197769"/>
                  </a:lnTo>
                  <a:lnTo>
                    <a:pt x="0" y="1185863"/>
                  </a:lnTo>
                  <a:lnTo>
                    <a:pt x="4762" y="1164432"/>
                  </a:lnTo>
                  <a:lnTo>
                    <a:pt x="14287" y="1147763"/>
                  </a:lnTo>
                  <a:lnTo>
                    <a:pt x="90487" y="1083469"/>
                  </a:lnTo>
                  <a:lnTo>
                    <a:pt x="235743" y="947738"/>
                  </a:lnTo>
                  <a:lnTo>
                    <a:pt x="416718" y="754857"/>
                  </a:lnTo>
                  <a:lnTo>
                    <a:pt x="490537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9">
              <a:extLst>
                <a:ext uri="{FF2B5EF4-FFF2-40B4-BE49-F238E27FC236}">
                  <a16:creationId xmlns:a16="http://schemas.microsoft.com/office/drawing/2014/main" id="{A0BA3D27-CE8C-415D-8AD9-B189B4DAC7E0}"/>
                </a:ext>
              </a:extLst>
            </p:cNvPr>
            <p:cNvSpPr/>
            <p:nvPr/>
          </p:nvSpPr>
          <p:spPr>
            <a:xfrm rot="16200000">
              <a:off x="2115344" y="3842544"/>
              <a:ext cx="2532063" cy="962025"/>
            </a:xfrm>
            <a:custGeom>
              <a:avLst/>
              <a:gdLst>
                <a:gd name="connsiteX0" fmla="*/ 1092994 w 2531269"/>
                <a:gd name="connsiteY0" fmla="*/ 752475 h 962025"/>
                <a:gd name="connsiteX1" fmla="*/ 1271587 w 2531269"/>
                <a:gd name="connsiteY1" fmla="*/ 795337 h 962025"/>
                <a:gd name="connsiteX2" fmla="*/ 1443037 w 2531269"/>
                <a:gd name="connsiteY2" fmla="*/ 831056 h 962025"/>
                <a:gd name="connsiteX3" fmla="*/ 1607344 w 2531269"/>
                <a:gd name="connsiteY3" fmla="*/ 859631 h 962025"/>
                <a:gd name="connsiteX4" fmla="*/ 1635919 w 2531269"/>
                <a:gd name="connsiteY4" fmla="*/ 862012 h 962025"/>
                <a:gd name="connsiteX5" fmla="*/ 1866900 w 2531269"/>
                <a:gd name="connsiteY5" fmla="*/ 892969 h 962025"/>
                <a:gd name="connsiteX6" fmla="*/ 2097881 w 2531269"/>
                <a:gd name="connsiteY6" fmla="*/ 923925 h 962025"/>
                <a:gd name="connsiteX7" fmla="*/ 2190750 w 2531269"/>
                <a:gd name="connsiteY7" fmla="*/ 938212 h 962025"/>
                <a:gd name="connsiteX8" fmla="*/ 2243137 w 2531269"/>
                <a:gd name="connsiteY8" fmla="*/ 950119 h 962025"/>
                <a:gd name="connsiteX9" fmla="*/ 2259806 w 2531269"/>
                <a:gd name="connsiteY9" fmla="*/ 957262 h 962025"/>
                <a:gd name="connsiteX10" fmla="*/ 2286000 w 2531269"/>
                <a:gd name="connsiteY10" fmla="*/ 962025 h 962025"/>
                <a:gd name="connsiteX11" fmla="*/ 2297906 w 2531269"/>
                <a:gd name="connsiteY11" fmla="*/ 962025 h 962025"/>
                <a:gd name="connsiteX12" fmla="*/ 2319337 w 2531269"/>
                <a:gd name="connsiteY12" fmla="*/ 952500 h 962025"/>
                <a:gd name="connsiteX13" fmla="*/ 2347912 w 2531269"/>
                <a:gd name="connsiteY13" fmla="*/ 923925 h 962025"/>
                <a:gd name="connsiteX14" fmla="*/ 2366962 w 2531269"/>
                <a:gd name="connsiteY14" fmla="*/ 890587 h 962025"/>
                <a:gd name="connsiteX15" fmla="*/ 2412206 w 2531269"/>
                <a:gd name="connsiteY15" fmla="*/ 802481 h 962025"/>
                <a:gd name="connsiteX16" fmla="*/ 2483644 w 2531269"/>
                <a:gd name="connsiteY16" fmla="*/ 650081 h 962025"/>
                <a:gd name="connsiteX17" fmla="*/ 2531269 w 2531269"/>
                <a:gd name="connsiteY17" fmla="*/ 538162 h 962025"/>
                <a:gd name="connsiteX18" fmla="*/ 2466975 w 2531269"/>
                <a:gd name="connsiteY18" fmla="*/ 481012 h 962025"/>
                <a:gd name="connsiteX19" fmla="*/ 2424112 w 2531269"/>
                <a:gd name="connsiteY19" fmla="*/ 535781 h 962025"/>
                <a:gd name="connsiteX20" fmla="*/ 2388394 w 2531269"/>
                <a:gd name="connsiteY20" fmla="*/ 573881 h 962025"/>
                <a:gd name="connsiteX21" fmla="*/ 2352675 w 2531269"/>
                <a:gd name="connsiteY21" fmla="*/ 602456 h 962025"/>
                <a:gd name="connsiteX22" fmla="*/ 2305050 w 2531269"/>
                <a:gd name="connsiteY22" fmla="*/ 633412 h 962025"/>
                <a:gd name="connsiteX23" fmla="*/ 2274094 w 2531269"/>
                <a:gd name="connsiteY23" fmla="*/ 645319 h 962025"/>
                <a:gd name="connsiteX24" fmla="*/ 2228850 w 2531269"/>
                <a:gd name="connsiteY24" fmla="*/ 652462 h 962025"/>
                <a:gd name="connsiteX25" fmla="*/ 2140744 w 2531269"/>
                <a:gd name="connsiteY25" fmla="*/ 659606 h 962025"/>
                <a:gd name="connsiteX26" fmla="*/ 1995487 w 2531269"/>
                <a:gd name="connsiteY26" fmla="*/ 661987 h 962025"/>
                <a:gd name="connsiteX27" fmla="*/ 1721644 w 2531269"/>
                <a:gd name="connsiteY27" fmla="*/ 659606 h 962025"/>
                <a:gd name="connsiteX28" fmla="*/ 1519237 w 2531269"/>
                <a:gd name="connsiteY28" fmla="*/ 638175 h 962025"/>
                <a:gd name="connsiteX29" fmla="*/ 1395412 w 2531269"/>
                <a:gd name="connsiteY29" fmla="*/ 628650 h 962025"/>
                <a:gd name="connsiteX30" fmla="*/ 1281112 w 2531269"/>
                <a:gd name="connsiteY30" fmla="*/ 614362 h 962025"/>
                <a:gd name="connsiteX31" fmla="*/ 1157287 w 2531269"/>
                <a:gd name="connsiteY31" fmla="*/ 590550 h 962025"/>
                <a:gd name="connsiteX32" fmla="*/ 1052512 w 2531269"/>
                <a:gd name="connsiteY32" fmla="*/ 564356 h 962025"/>
                <a:gd name="connsiteX33" fmla="*/ 933450 w 2531269"/>
                <a:gd name="connsiteY33" fmla="*/ 528637 h 962025"/>
                <a:gd name="connsiteX34" fmla="*/ 831056 w 2531269"/>
                <a:gd name="connsiteY34" fmla="*/ 492919 h 962025"/>
                <a:gd name="connsiteX35" fmla="*/ 723900 w 2531269"/>
                <a:gd name="connsiteY35" fmla="*/ 454819 h 962025"/>
                <a:gd name="connsiteX36" fmla="*/ 614362 w 2531269"/>
                <a:gd name="connsiteY36" fmla="*/ 404812 h 962025"/>
                <a:gd name="connsiteX37" fmla="*/ 535781 w 2531269"/>
                <a:gd name="connsiteY37" fmla="*/ 361950 h 962025"/>
                <a:gd name="connsiteX38" fmla="*/ 433387 w 2531269"/>
                <a:gd name="connsiteY38" fmla="*/ 297656 h 962025"/>
                <a:gd name="connsiteX39" fmla="*/ 345281 w 2531269"/>
                <a:gd name="connsiteY39" fmla="*/ 240506 h 962025"/>
                <a:gd name="connsiteX40" fmla="*/ 238125 w 2531269"/>
                <a:gd name="connsiteY40" fmla="*/ 161925 h 962025"/>
                <a:gd name="connsiteX41" fmla="*/ 138112 w 2531269"/>
                <a:gd name="connsiteY41" fmla="*/ 83344 h 962025"/>
                <a:gd name="connsiteX42" fmla="*/ 61912 w 2531269"/>
                <a:gd name="connsiteY42" fmla="*/ 16669 h 962025"/>
                <a:gd name="connsiteX43" fmla="*/ 50006 w 2531269"/>
                <a:gd name="connsiteY43" fmla="*/ 9525 h 962025"/>
                <a:gd name="connsiteX44" fmla="*/ 21431 w 2531269"/>
                <a:gd name="connsiteY44" fmla="*/ 0 h 962025"/>
                <a:gd name="connsiteX45" fmla="*/ 7144 w 2531269"/>
                <a:gd name="connsiteY45" fmla="*/ 0 h 962025"/>
                <a:gd name="connsiteX46" fmla="*/ 0 w 2531269"/>
                <a:gd name="connsiteY46" fmla="*/ 4762 h 962025"/>
                <a:gd name="connsiteX47" fmla="*/ 0 w 2531269"/>
                <a:gd name="connsiteY47" fmla="*/ 19050 h 962025"/>
                <a:gd name="connsiteX48" fmla="*/ 14287 w 2531269"/>
                <a:gd name="connsiteY48" fmla="*/ 57150 h 962025"/>
                <a:gd name="connsiteX49" fmla="*/ 42862 w 2531269"/>
                <a:gd name="connsiteY49" fmla="*/ 90487 h 962025"/>
                <a:gd name="connsiteX50" fmla="*/ 104775 w 2531269"/>
                <a:gd name="connsiteY50" fmla="*/ 157162 h 962025"/>
                <a:gd name="connsiteX51" fmla="*/ 178594 w 2531269"/>
                <a:gd name="connsiteY51" fmla="*/ 233362 h 962025"/>
                <a:gd name="connsiteX52" fmla="*/ 264319 w 2531269"/>
                <a:gd name="connsiteY52" fmla="*/ 311944 h 962025"/>
                <a:gd name="connsiteX53" fmla="*/ 381000 w 2531269"/>
                <a:gd name="connsiteY53" fmla="*/ 409575 h 962025"/>
                <a:gd name="connsiteX54" fmla="*/ 483394 w 2531269"/>
                <a:gd name="connsiteY54" fmla="*/ 485775 h 962025"/>
                <a:gd name="connsiteX55" fmla="*/ 595312 w 2531269"/>
                <a:gd name="connsiteY55" fmla="*/ 559594 h 962025"/>
                <a:gd name="connsiteX56" fmla="*/ 704850 w 2531269"/>
                <a:gd name="connsiteY56" fmla="*/ 616744 h 962025"/>
                <a:gd name="connsiteX57" fmla="*/ 797719 w 2531269"/>
                <a:gd name="connsiteY57" fmla="*/ 657225 h 962025"/>
                <a:gd name="connsiteX58" fmla="*/ 947737 w 2531269"/>
                <a:gd name="connsiteY58" fmla="*/ 711994 h 962025"/>
                <a:gd name="connsiteX59" fmla="*/ 1092994 w 2531269"/>
                <a:gd name="connsiteY59" fmla="*/ 7524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31269" h="962025">
                  <a:moveTo>
                    <a:pt x="1092994" y="752475"/>
                  </a:moveTo>
                  <a:lnTo>
                    <a:pt x="1271587" y="795337"/>
                  </a:lnTo>
                  <a:lnTo>
                    <a:pt x="1443037" y="831056"/>
                  </a:lnTo>
                  <a:lnTo>
                    <a:pt x="1607344" y="859631"/>
                  </a:lnTo>
                  <a:lnTo>
                    <a:pt x="1635919" y="862012"/>
                  </a:lnTo>
                  <a:lnTo>
                    <a:pt x="1866900" y="892969"/>
                  </a:lnTo>
                  <a:lnTo>
                    <a:pt x="2097881" y="923925"/>
                  </a:lnTo>
                  <a:lnTo>
                    <a:pt x="2190750" y="938212"/>
                  </a:lnTo>
                  <a:lnTo>
                    <a:pt x="2243137" y="950119"/>
                  </a:lnTo>
                  <a:lnTo>
                    <a:pt x="2259806" y="957262"/>
                  </a:lnTo>
                  <a:lnTo>
                    <a:pt x="2286000" y="962025"/>
                  </a:lnTo>
                  <a:lnTo>
                    <a:pt x="2297906" y="962025"/>
                  </a:lnTo>
                  <a:lnTo>
                    <a:pt x="2319337" y="952500"/>
                  </a:lnTo>
                  <a:lnTo>
                    <a:pt x="2347912" y="923925"/>
                  </a:lnTo>
                  <a:lnTo>
                    <a:pt x="2366962" y="890587"/>
                  </a:lnTo>
                  <a:lnTo>
                    <a:pt x="2412206" y="802481"/>
                  </a:lnTo>
                  <a:lnTo>
                    <a:pt x="2483644" y="650081"/>
                  </a:lnTo>
                  <a:lnTo>
                    <a:pt x="2531269" y="538162"/>
                  </a:lnTo>
                  <a:lnTo>
                    <a:pt x="2466975" y="481012"/>
                  </a:lnTo>
                  <a:lnTo>
                    <a:pt x="2424112" y="535781"/>
                  </a:lnTo>
                  <a:lnTo>
                    <a:pt x="2388394" y="573881"/>
                  </a:lnTo>
                  <a:lnTo>
                    <a:pt x="2352675" y="602456"/>
                  </a:lnTo>
                  <a:lnTo>
                    <a:pt x="2305050" y="633412"/>
                  </a:lnTo>
                  <a:lnTo>
                    <a:pt x="2274094" y="645319"/>
                  </a:lnTo>
                  <a:lnTo>
                    <a:pt x="2228850" y="652462"/>
                  </a:lnTo>
                  <a:lnTo>
                    <a:pt x="2140744" y="659606"/>
                  </a:lnTo>
                  <a:lnTo>
                    <a:pt x="1995487" y="661987"/>
                  </a:lnTo>
                  <a:lnTo>
                    <a:pt x="1721644" y="659606"/>
                  </a:lnTo>
                  <a:lnTo>
                    <a:pt x="1519237" y="638175"/>
                  </a:lnTo>
                  <a:lnTo>
                    <a:pt x="1395412" y="628650"/>
                  </a:lnTo>
                  <a:lnTo>
                    <a:pt x="1281112" y="614362"/>
                  </a:lnTo>
                  <a:lnTo>
                    <a:pt x="1157287" y="590550"/>
                  </a:lnTo>
                  <a:lnTo>
                    <a:pt x="1052512" y="564356"/>
                  </a:lnTo>
                  <a:lnTo>
                    <a:pt x="933450" y="528637"/>
                  </a:lnTo>
                  <a:lnTo>
                    <a:pt x="831056" y="492919"/>
                  </a:lnTo>
                  <a:lnTo>
                    <a:pt x="723900" y="454819"/>
                  </a:lnTo>
                  <a:lnTo>
                    <a:pt x="614362" y="404812"/>
                  </a:lnTo>
                  <a:lnTo>
                    <a:pt x="535781" y="361950"/>
                  </a:lnTo>
                  <a:lnTo>
                    <a:pt x="433387" y="297656"/>
                  </a:lnTo>
                  <a:lnTo>
                    <a:pt x="345281" y="240506"/>
                  </a:lnTo>
                  <a:lnTo>
                    <a:pt x="238125" y="161925"/>
                  </a:lnTo>
                  <a:lnTo>
                    <a:pt x="138112" y="83344"/>
                  </a:lnTo>
                  <a:lnTo>
                    <a:pt x="61912" y="16669"/>
                  </a:lnTo>
                  <a:lnTo>
                    <a:pt x="50006" y="9525"/>
                  </a:lnTo>
                  <a:lnTo>
                    <a:pt x="21431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4287" y="57150"/>
                  </a:lnTo>
                  <a:lnTo>
                    <a:pt x="42862" y="90487"/>
                  </a:lnTo>
                  <a:lnTo>
                    <a:pt x="104775" y="157162"/>
                  </a:lnTo>
                  <a:lnTo>
                    <a:pt x="178594" y="233362"/>
                  </a:lnTo>
                  <a:lnTo>
                    <a:pt x="264319" y="311944"/>
                  </a:lnTo>
                  <a:lnTo>
                    <a:pt x="381000" y="409575"/>
                  </a:lnTo>
                  <a:lnTo>
                    <a:pt x="483394" y="485775"/>
                  </a:lnTo>
                  <a:lnTo>
                    <a:pt x="595312" y="559594"/>
                  </a:lnTo>
                  <a:lnTo>
                    <a:pt x="704850" y="616744"/>
                  </a:lnTo>
                  <a:lnTo>
                    <a:pt x="797719" y="657225"/>
                  </a:lnTo>
                  <a:lnTo>
                    <a:pt x="947737" y="711994"/>
                  </a:lnTo>
                  <a:lnTo>
                    <a:pt x="1092994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4">
              <a:extLst>
                <a:ext uri="{FF2B5EF4-FFF2-40B4-BE49-F238E27FC236}">
                  <a16:creationId xmlns:a16="http://schemas.microsoft.com/office/drawing/2014/main" id="{B8F125BA-FF06-45D3-8548-B24D46663FFC}"/>
                </a:ext>
              </a:extLst>
            </p:cNvPr>
            <p:cNvSpPr/>
            <p:nvPr/>
          </p:nvSpPr>
          <p:spPr>
            <a:xfrm>
              <a:off x="2809875" y="3241675"/>
              <a:ext cx="4349750" cy="2668588"/>
            </a:xfrm>
            <a:custGeom>
              <a:avLst/>
              <a:gdLst>
                <a:gd name="connsiteX0" fmla="*/ 1415731 w 4349578"/>
                <a:gd name="connsiteY0" fmla="*/ 406007 h 2669059"/>
                <a:gd name="connsiteX1" fmla="*/ 1705232 w 4349578"/>
                <a:gd name="connsiteY1" fmla="*/ 317745 h 2669059"/>
                <a:gd name="connsiteX2" fmla="*/ 1881757 w 4349578"/>
                <a:gd name="connsiteY2" fmla="*/ 282440 h 2669059"/>
                <a:gd name="connsiteX3" fmla="*/ 2150075 w 4349578"/>
                <a:gd name="connsiteY3" fmla="*/ 194177 h 2669059"/>
                <a:gd name="connsiteX4" fmla="*/ 2418393 w 4349578"/>
                <a:gd name="connsiteY4" fmla="*/ 112976 h 2669059"/>
                <a:gd name="connsiteX5" fmla="*/ 2580796 w 4349578"/>
                <a:gd name="connsiteY5" fmla="*/ 60018 h 2669059"/>
                <a:gd name="connsiteX6" fmla="*/ 2658467 w 4349578"/>
                <a:gd name="connsiteY6" fmla="*/ 31774 h 2669059"/>
                <a:gd name="connsiteX7" fmla="*/ 2693773 w 4349578"/>
                <a:gd name="connsiteY7" fmla="*/ 10591 h 2669059"/>
                <a:gd name="connsiteX8" fmla="*/ 2714956 w 4349578"/>
                <a:gd name="connsiteY8" fmla="*/ 0 h 2669059"/>
                <a:gd name="connsiteX9" fmla="*/ 2743200 w 4349578"/>
                <a:gd name="connsiteY9" fmla="*/ 10591 h 2669059"/>
                <a:gd name="connsiteX10" fmla="*/ 2785566 w 4349578"/>
                <a:gd name="connsiteY10" fmla="*/ 35305 h 2669059"/>
                <a:gd name="connsiteX11" fmla="*/ 2859706 w 4349578"/>
                <a:gd name="connsiteY11" fmla="*/ 95323 h 2669059"/>
                <a:gd name="connsiteX12" fmla="*/ 2944438 w 4349578"/>
                <a:gd name="connsiteY12" fmla="*/ 172994 h 2669059"/>
                <a:gd name="connsiteX13" fmla="*/ 3011518 w 4349578"/>
                <a:gd name="connsiteY13" fmla="*/ 233013 h 2669059"/>
                <a:gd name="connsiteX14" fmla="*/ 3032701 w 4349578"/>
                <a:gd name="connsiteY14" fmla="*/ 257726 h 2669059"/>
                <a:gd name="connsiteX15" fmla="*/ 3039762 w 4349578"/>
                <a:gd name="connsiteY15" fmla="*/ 275379 h 2669059"/>
                <a:gd name="connsiteX16" fmla="*/ 3039762 w 4349578"/>
                <a:gd name="connsiteY16" fmla="*/ 285970 h 2669059"/>
                <a:gd name="connsiteX17" fmla="*/ 3032701 w 4349578"/>
                <a:gd name="connsiteY17" fmla="*/ 310684 h 2669059"/>
                <a:gd name="connsiteX18" fmla="*/ 3000926 w 4349578"/>
                <a:gd name="connsiteY18" fmla="*/ 356580 h 2669059"/>
                <a:gd name="connsiteX19" fmla="*/ 2947969 w 4349578"/>
                <a:gd name="connsiteY19" fmla="*/ 406007 h 2669059"/>
                <a:gd name="connsiteX20" fmla="*/ 2930316 w 4349578"/>
                <a:gd name="connsiteY20" fmla="*/ 423660 h 2669059"/>
                <a:gd name="connsiteX21" fmla="*/ 2905603 w 4349578"/>
                <a:gd name="connsiteY21" fmla="*/ 483679 h 2669059"/>
                <a:gd name="connsiteX22" fmla="*/ 2880889 w 4349578"/>
                <a:gd name="connsiteY22" fmla="*/ 568411 h 2669059"/>
                <a:gd name="connsiteX23" fmla="*/ 2856176 w 4349578"/>
                <a:gd name="connsiteY23" fmla="*/ 660204 h 2669059"/>
                <a:gd name="connsiteX24" fmla="*/ 2838523 w 4349578"/>
                <a:gd name="connsiteY24" fmla="*/ 780241 h 2669059"/>
                <a:gd name="connsiteX25" fmla="*/ 2831462 w 4349578"/>
                <a:gd name="connsiteY25" fmla="*/ 886156 h 2669059"/>
                <a:gd name="connsiteX26" fmla="*/ 2827932 w 4349578"/>
                <a:gd name="connsiteY26" fmla="*/ 1002662 h 2669059"/>
                <a:gd name="connsiteX27" fmla="*/ 2831462 w 4349578"/>
                <a:gd name="connsiteY27" fmla="*/ 1115638 h 2669059"/>
                <a:gd name="connsiteX28" fmla="*/ 2845584 w 4349578"/>
                <a:gd name="connsiteY28" fmla="*/ 1256858 h 2669059"/>
                <a:gd name="connsiteX29" fmla="*/ 2866767 w 4349578"/>
                <a:gd name="connsiteY29" fmla="*/ 1376896 h 2669059"/>
                <a:gd name="connsiteX30" fmla="*/ 2902072 w 4349578"/>
                <a:gd name="connsiteY30" fmla="*/ 1503994 h 2669059"/>
                <a:gd name="connsiteX31" fmla="*/ 2933847 w 4349578"/>
                <a:gd name="connsiteY31" fmla="*/ 1588726 h 2669059"/>
                <a:gd name="connsiteX32" fmla="*/ 2976213 w 4349578"/>
                <a:gd name="connsiteY32" fmla="*/ 1680519 h 2669059"/>
                <a:gd name="connsiteX33" fmla="*/ 3022109 w 4349578"/>
                <a:gd name="connsiteY33" fmla="*/ 1765251 h 2669059"/>
                <a:gd name="connsiteX34" fmla="*/ 3075067 w 4349578"/>
                <a:gd name="connsiteY34" fmla="*/ 1846452 h 2669059"/>
                <a:gd name="connsiteX35" fmla="*/ 3138616 w 4349578"/>
                <a:gd name="connsiteY35" fmla="*/ 1920593 h 2669059"/>
                <a:gd name="connsiteX36" fmla="*/ 3202165 w 4349578"/>
                <a:gd name="connsiteY36" fmla="*/ 1980611 h 2669059"/>
                <a:gd name="connsiteX37" fmla="*/ 3265714 w 4349578"/>
                <a:gd name="connsiteY37" fmla="*/ 2037099 h 2669059"/>
                <a:gd name="connsiteX38" fmla="*/ 3357507 w 4349578"/>
                <a:gd name="connsiteY38" fmla="*/ 2100648 h 2669059"/>
                <a:gd name="connsiteX39" fmla="*/ 3424586 w 4349578"/>
                <a:gd name="connsiteY39" fmla="*/ 2143014 h 2669059"/>
                <a:gd name="connsiteX40" fmla="*/ 3526971 w 4349578"/>
                <a:gd name="connsiteY40" fmla="*/ 2203033 h 2669059"/>
                <a:gd name="connsiteX41" fmla="*/ 3661130 w 4349578"/>
                <a:gd name="connsiteY41" fmla="*/ 2270113 h 2669059"/>
                <a:gd name="connsiteX42" fmla="*/ 3798820 w 4349578"/>
                <a:gd name="connsiteY42" fmla="*/ 2326601 h 2669059"/>
                <a:gd name="connsiteX43" fmla="*/ 3872960 w 4349578"/>
                <a:gd name="connsiteY43" fmla="*/ 2344253 h 2669059"/>
                <a:gd name="connsiteX44" fmla="*/ 4286029 w 4349578"/>
                <a:gd name="connsiteY44" fmla="*/ 2450168 h 2669059"/>
                <a:gd name="connsiteX45" fmla="*/ 4317803 w 4349578"/>
                <a:gd name="connsiteY45" fmla="*/ 2489004 h 2669059"/>
                <a:gd name="connsiteX46" fmla="*/ 4338986 w 4349578"/>
                <a:gd name="connsiteY46" fmla="*/ 2520778 h 2669059"/>
                <a:gd name="connsiteX47" fmla="*/ 4346047 w 4349578"/>
                <a:gd name="connsiteY47" fmla="*/ 2549022 h 2669059"/>
                <a:gd name="connsiteX48" fmla="*/ 4349578 w 4349578"/>
                <a:gd name="connsiteY48" fmla="*/ 2573736 h 2669059"/>
                <a:gd name="connsiteX49" fmla="*/ 4342517 w 4349578"/>
                <a:gd name="connsiteY49" fmla="*/ 2601980 h 2669059"/>
                <a:gd name="connsiteX50" fmla="*/ 4324864 w 4349578"/>
                <a:gd name="connsiteY50" fmla="*/ 2626693 h 2669059"/>
                <a:gd name="connsiteX51" fmla="*/ 4293090 w 4349578"/>
                <a:gd name="connsiteY51" fmla="*/ 2647876 h 2669059"/>
                <a:gd name="connsiteX52" fmla="*/ 4254254 w 4349578"/>
                <a:gd name="connsiteY52" fmla="*/ 2661998 h 2669059"/>
                <a:gd name="connsiteX53" fmla="*/ 4190705 w 4349578"/>
                <a:gd name="connsiteY53" fmla="*/ 2669059 h 2669059"/>
                <a:gd name="connsiteX54" fmla="*/ 4102443 w 4349578"/>
                <a:gd name="connsiteY54" fmla="*/ 2658468 h 2669059"/>
                <a:gd name="connsiteX55" fmla="*/ 4021241 w 4349578"/>
                <a:gd name="connsiteY55" fmla="*/ 2644346 h 2669059"/>
                <a:gd name="connsiteX56" fmla="*/ 3890613 w 4349578"/>
                <a:gd name="connsiteY56" fmla="*/ 2612571 h 2669059"/>
                <a:gd name="connsiteX57" fmla="*/ 3763515 w 4349578"/>
                <a:gd name="connsiteY57" fmla="*/ 2573736 h 2669059"/>
                <a:gd name="connsiteX58" fmla="*/ 3654069 w 4349578"/>
                <a:gd name="connsiteY58" fmla="*/ 2541961 h 2669059"/>
                <a:gd name="connsiteX59" fmla="*/ 3502257 w 4349578"/>
                <a:gd name="connsiteY59" fmla="*/ 2467821 h 2669059"/>
                <a:gd name="connsiteX60" fmla="*/ 3357507 w 4349578"/>
                <a:gd name="connsiteY60" fmla="*/ 2383089 h 2669059"/>
                <a:gd name="connsiteX61" fmla="*/ 3205695 w 4349578"/>
                <a:gd name="connsiteY61" fmla="*/ 2273643 h 2669059"/>
                <a:gd name="connsiteX62" fmla="*/ 3103311 w 4349578"/>
                <a:gd name="connsiteY62" fmla="*/ 2181850 h 2669059"/>
                <a:gd name="connsiteX63" fmla="*/ 3004457 w 4349578"/>
                <a:gd name="connsiteY63" fmla="*/ 2086526 h 2669059"/>
                <a:gd name="connsiteX64" fmla="*/ 2909133 w 4349578"/>
                <a:gd name="connsiteY64" fmla="*/ 1962959 h 2669059"/>
                <a:gd name="connsiteX65" fmla="*/ 2845584 w 4349578"/>
                <a:gd name="connsiteY65" fmla="*/ 1857044 h 2669059"/>
                <a:gd name="connsiteX66" fmla="*/ 2796157 w 4349578"/>
                <a:gd name="connsiteY66" fmla="*/ 1758190 h 2669059"/>
                <a:gd name="connsiteX67" fmla="*/ 2757322 w 4349578"/>
                <a:gd name="connsiteY67" fmla="*/ 1655805 h 2669059"/>
                <a:gd name="connsiteX68" fmla="*/ 2718486 w 4349578"/>
                <a:gd name="connsiteY68" fmla="*/ 1525177 h 2669059"/>
                <a:gd name="connsiteX69" fmla="*/ 2690242 w 4349578"/>
                <a:gd name="connsiteY69" fmla="*/ 1408670 h 2669059"/>
                <a:gd name="connsiteX70" fmla="*/ 2661998 w 4349578"/>
                <a:gd name="connsiteY70" fmla="*/ 1203901 h 2669059"/>
                <a:gd name="connsiteX71" fmla="*/ 2647876 w 4349578"/>
                <a:gd name="connsiteY71" fmla="*/ 1016784 h 2669059"/>
                <a:gd name="connsiteX72" fmla="*/ 2647876 w 4349578"/>
                <a:gd name="connsiteY72" fmla="*/ 727283 h 2669059"/>
                <a:gd name="connsiteX73" fmla="*/ 2647876 w 4349578"/>
                <a:gd name="connsiteY73" fmla="*/ 303623 h 2669059"/>
                <a:gd name="connsiteX74" fmla="*/ 2647876 w 4349578"/>
                <a:gd name="connsiteY74" fmla="*/ 250665 h 2669059"/>
                <a:gd name="connsiteX75" fmla="*/ 2640815 w 4349578"/>
                <a:gd name="connsiteY75" fmla="*/ 233013 h 2669059"/>
                <a:gd name="connsiteX76" fmla="*/ 2630223 w 4349578"/>
                <a:gd name="connsiteY76" fmla="*/ 222421 h 2669059"/>
                <a:gd name="connsiteX77" fmla="*/ 2584327 w 4349578"/>
                <a:gd name="connsiteY77" fmla="*/ 233013 h 2669059"/>
                <a:gd name="connsiteX78" fmla="*/ 2316009 w 4349578"/>
                <a:gd name="connsiteY78" fmla="*/ 310684 h 2669059"/>
                <a:gd name="connsiteX79" fmla="*/ 1984142 w 4349578"/>
                <a:gd name="connsiteY79" fmla="*/ 406007 h 2669059"/>
                <a:gd name="connsiteX80" fmla="*/ 1857044 w 4349578"/>
                <a:gd name="connsiteY80" fmla="*/ 441313 h 2669059"/>
                <a:gd name="connsiteX81" fmla="*/ 1680518 w 4349578"/>
                <a:gd name="connsiteY81" fmla="*/ 480148 h 2669059"/>
                <a:gd name="connsiteX82" fmla="*/ 1408670 w 4349578"/>
                <a:gd name="connsiteY82" fmla="*/ 571941 h 2669059"/>
                <a:gd name="connsiteX83" fmla="*/ 1048559 w 4349578"/>
                <a:gd name="connsiteY83" fmla="*/ 691978 h 2669059"/>
                <a:gd name="connsiteX84" fmla="*/ 928522 w 4349578"/>
                <a:gd name="connsiteY84" fmla="*/ 734344 h 2669059"/>
                <a:gd name="connsiteX85" fmla="*/ 741405 w 4349578"/>
                <a:gd name="connsiteY85" fmla="*/ 826137 h 2669059"/>
                <a:gd name="connsiteX86" fmla="*/ 586063 w 4349578"/>
                <a:gd name="connsiteY86" fmla="*/ 896747 h 2669059"/>
                <a:gd name="connsiteX87" fmla="*/ 501331 w 4349578"/>
                <a:gd name="connsiteY87" fmla="*/ 939113 h 2669059"/>
                <a:gd name="connsiteX88" fmla="*/ 469556 w 4349578"/>
                <a:gd name="connsiteY88" fmla="*/ 956766 h 2669059"/>
                <a:gd name="connsiteX89" fmla="*/ 441312 w 4349578"/>
                <a:gd name="connsiteY89" fmla="*/ 981479 h 2669059"/>
                <a:gd name="connsiteX90" fmla="*/ 413068 w 4349578"/>
                <a:gd name="connsiteY90" fmla="*/ 995601 h 2669059"/>
                <a:gd name="connsiteX91" fmla="*/ 384824 w 4349578"/>
                <a:gd name="connsiteY91" fmla="*/ 999132 h 2669059"/>
                <a:gd name="connsiteX92" fmla="*/ 360111 w 4349578"/>
                <a:gd name="connsiteY92" fmla="*/ 992071 h 2669059"/>
                <a:gd name="connsiteX93" fmla="*/ 338928 w 4349578"/>
                <a:gd name="connsiteY93" fmla="*/ 981479 h 2669059"/>
                <a:gd name="connsiteX94" fmla="*/ 247135 w 4349578"/>
                <a:gd name="connsiteY94" fmla="*/ 886156 h 2669059"/>
                <a:gd name="connsiteX95" fmla="*/ 112976 w 4349578"/>
                <a:gd name="connsiteY95" fmla="*/ 755527 h 2669059"/>
                <a:gd name="connsiteX96" fmla="*/ 38835 w 4349578"/>
                <a:gd name="connsiteY96" fmla="*/ 684917 h 2669059"/>
                <a:gd name="connsiteX97" fmla="*/ 14122 w 4349578"/>
                <a:gd name="connsiteY97" fmla="*/ 653143 h 2669059"/>
                <a:gd name="connsiteX98" fmla="*/ 7061 w 4349578"/>
                <a:gd name="connsiteY98" fmla="*/ 639021 h 2669059"/>
                <a:gd name="connsiteX99" fmla="*/ 0 w 4349578"/>
                <a:gd name="connsiteY99" fmla="*/ 617838 h 2669059"/>
                <a:gd name="connsiteX100" fmla="*/ 7061 w 4349578"/>
                <a:gd name="connsiteY100" fmla="*/ 603716 h 2669059"/>
                <a:gd name="connsiteX101" fmla="*/ 28244 w 4349578"/>
                <a:gd name="connsiteY101" fmla="*/ 596655 h 2669059"/>
                <a:gd name="connsiteX102" fmla="*/ 63549 w 4349578"/>
                <a:gd name="connsiteY102" fmla="*/ 607246 h 2669059"/>
                <a:gd name="connsiteX103" fmla="*/ 102384 w 4349578"/>
                <a:gd name="connsiteY103" fmla="*/ 624899 h 2669059"/>
                <a:gd name="connsiteX104" fmla="*/ 201238 w 4349578"/>
                <a:gd name="connsiteY104" fmla="*/ 681387 h 2669059"/>
                <a:gd name="connsiteX105" fmla="*/ 271848 w 4349578"/>
                <a:gd name="connsiteY105" fmla="*/ 713161 h 2669059"/>
                <a:gd name="connsiteX106" fmla="*/ 324806 w 4349578"/>
                <a:gd name="connsiteY106" fmla="*/ 723753 h 2669059"/>
                <a:gd name="connsiteX107" fmla="*/ 367172 w 4349578"/>
                <a:gd name="connsiteY107" fmla="*/ 723753 h 2669059"/>
                <a:gd name="connsiteX108" fmla="*/ 469556 w 4349578"/>
                <a:gd name="connsiteY108" fmla="*/ 702570 h 2669059"/>
                <a:gd name="connsiteX109" fmla="*/ 653142 w 4349578"/>
                <a:gd name="connsiteY109" fmla="*/ 649612 h 2669059"/>
                <a:gd name="connsiteX110" fmla="*/ 776710 w 4349578"/>
                <a:gd name="connsiteY110" fmla="*/ 603716 h 2669059"/>
                <a:gd name="connsiteX111" fmla="*/ 1030906 w 4349578"/>
                <a:gd name="connsiteY111" fmla="*/ 526045 h 2669059"/>
                <a:gd name="connsiteX112" fmla="*/ 1415731 w 4349578"/>
                <a:gd name="connsiteY112" fmla="*/ 406007 h 266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349578" h="2669059">
                  <a:moveTo>
                    <a:pt x="1415731" y="406007"/>
                  </a:moveTo>
                  <a:lnTo>
                    <a:pt x="1705232" y="317745"/>
                  </a:lnTo>
                  <a:lnTo>
                    <a:pt x="1881757" y="282440"/>
                  </a:lnTo>
                  <a:lnTo>
                    <a:pt x="2150075" y="194177"/>
                  </a:lnTo>
                  <a:lnTo>
                    <a:pt x="2418393" y="112976"/>
                  </a:lnTo>
                  <a:lnTo>
                    <a:pt x="2580796" y="60018"/>
                  </a:lnTo>
                  <a:lnTo>
                    <a:pt x="2658467" y="31774"/>
                  </a:lnTo>
                  <a:lnTo>
                    <a:pt x="2693773" y="10591"/>
                  </a:lnTo>
                  <a:lnTo>
                    <a:pt x="2714956" y="0"/>
                  </a:lnTo>
                  <a:lnTo>
                    <a:pt x="2743200" y="10591"/>
                  </a:lnTo>
                  <a:lnTo>
                    <a:pt x="2785566" y="35305"/>
                  </a:lnTo>
                  <a:lnTo>
                    <a:pt x="2859706" y="95323"/>
                  </a:lnTo>
                  <a:lnTo>
                    <a:pt x="2944438" y="172994"/>
                  </a:lnTo>
                  <a:lnTo>
                    <a:pt x="3011518" y="233013"/>
                  </a:lnTo>
                  <a:lnTo>
                    <a:pt x="3032701" y="257726"/>
                  </a:lnTo>
                  <a:lnTo>
                    <a:pt x="3039762" y="275379"/>
                  </a:lnTo>
                  <a:lnTo>
                    <a:pt x="3039762" y="285970"/>
                  </a:lnTo>
                  <a:lnTo>
                    <a:pt x="3032701" y="310684"/>
                  </a:lnTo>
                  <a:lnTo>
                    <a:pt x="3000926" y="356580"/>
                  </a:lnTo>
                  <a:lnTo>
                    <a:pt x="2947969" y="406007"/>
                  </a:lnTo>
                  <a:lnTo>
                    <a:pt x="2930316" y="423660"/>
                  </a:lnTo>
                  <a:lnTo>
                    <a:pt x="2905603" y="483679"/>
                  </a:lnTo>
                  <a:lnTo>
                    <a:pt x="2880889" y="568411"/>
                  </a:lnTo>
                  <a:lnTo>
                    <a:pt x="2856176" y="660204"/>
                  </a:lnTo>
                  <a:lnTo>
                    <a:pt x="2838523" y="780241"/>
                  </a:lnTo>
                  <a:lnTo>
                    <a:pt x="2831462" y="886156"/>
                  </a:lnTo>
                  <a:lnTo>
                    <a:pt x="2827932" y="1002662"/>
                  </a:lnTo>
                  <a:lnTo>
                    <a:pt x="2831462" y="1115638"/>
                  </a:lnTo>
                  <a:lnTo>
                    <a:pt x="2845584" y="1256858"/>
                  </a:lnTo>
                  <a:lnTo>
                    <a:pt x="2866767" y="1376896"/>
                  </a:lnTo>
                  <a:lnTo>
                    <a:pt x="2902072" y="1503994"/>
                  </a:lnTo>
                  <a:lnTo>
                    <a:pt x="2933847" y="1588726"/>
                  </a:lnTo>
                  <a:lnTo>
                    <a:pt x="2976213" y="1680519"/>
                  </a:lnTo>
                  <a:lnTo>
                    <a:pt x="3022109" y="1765251"/>
                  </a:lnTo>
                  <a:lnTo>
                    <a:pt x="3075067" y="1846452"/>
                  </a:lnTo>
                  <a:lnTo>
                    <a:pt x="3138616" y="1920593"/>
                  </a:lnTo>
                  <a:lnTo>
                    <a:pt x="3202165" y="1980611"/>
                  </a:lnTo>
                  <a:lnTo>
                    <a:pt x="3265714" y="2037099"/>
                  </a:lnTo>
                  <a:lnTo>
                    <a:pt x="3357507" y="2100648"/>
                  </a:lnTo>
                  <a:lnTo>
                    <a:pt x="3424586" y="2143014"/>
                  </a:lnTo>
                  <a:lnTo>
                    <a:pt x="3526971" y="2203033"/>
                  </a:lnTo>
                  <a:lnTo>
                    <a:pt x="3661130" y="2270113"/>
                  </a:lnTo>
                  <a:lnTo>
                    <a:pt x="3798820" y="2326601"/>
                  </a:lnTo>
                  <a:lnTo>
                    <a:pt x="3872960" y="2344253"/>
                  </a:lnTo>
                  <a:lnTo>
                    <a:pt x="4286029" y="2450168"/>
                  </a:lnTo>
                  <a:lnTo>
                    <a:pt x="4317803" y="2489004"/>
                  </a:lnTo>
                  <a:lnTo>
                    <a:pt x="4338986" y="2520778"/>
                  </a:lnTo>
                  <a:lnTo>
                    <a:pt x="4346047" y="2549022"/>
                  </a:lnTo>
                  <a:lnTo>
                    <a:pt x="4349578" y="2573736"/>
                  </a:lnTo>
                  <a:lnTo>
                    <a:pt x="4342517" y="2601980"/>
                  </a:lnTo>
                  <a:lnTo>
                    <a:pt x="4324864" y="2626693"/>
                  </a:lnTo>
                  <a:lnTo>
                    <a:pt x="4293090" y="2647876"/>
                  </a:lnTo>
                  <a:lnTo>
                    <a:pt x="4254254" y="2661998"/>
                  </a:lnTo>
                  <a:lnTo>
                    <a:pt x="4190705" y="2669059"/>
                  </a:lnTo>
                  <a:lnTo>
                    <a:pt x="4102443" y="2658468"/>
                  </a:lnTo>
                  <a:lnTo>
                    <a:pt x="4021241" y="2644346"/>
                  </a:lnTo>
                  <a:lnTo>
                    <a:pt x="3890613" y="2612571"/>
                  </a:lnTo>
                  <a:lnTo>
                    <a:pt x="3763515" y="2573736"/>
                  </a:lnTo>
                  <a:lnTo>
                    <a:pt x="3654069" y="2541961"/>
                  </a:lnTo>
                  <a:lnTo>
                    <a:pt x="3502257" y="2467821"/>
                  </a:lnTo>
                  <a:lnTo>
                    <a:pt x="3357507" y="2383089"/>
                  </a:lnTo>
                  <a:lnTo>
                    <a:pt x="3205695" y="2273643"/>
                  </a:lnTo>
                  <a:lnTo>
                    <a:pt x="3103311" y="2181850"/>
                  </a:lnTo>
                  <a:lnTo>
                    <a:pt x="3004457" y="2086526"/>
                  </a:lnTo>
                  <a:lnTo>
                    <a:pt x="2909133" y="1962959"/>
                  </a:lnTo>
                  <a:lnTo>
                    <a:pt x="2845584" y="1857044"/>
                  </a:lnTo>
                  <a:lnTo>
                    <a:pt x="2796157" y="1758190"/>
                  </a:lnTo>
                  <a:lnTo>
                    <a:pt x="2757322" y="1655805"/>
                  </a:lnTo>
                  <a:lnTo>
                    <a:pt x="2718486" y="1525177"/>
                  </a:lnTo>
                  <a:lnTo>
                    <a:pt x="2690242" y="1408670"/>
                  </a:lnTo>
                  <a:lnTo>
                    <a:pt x="2661998" y="1203901"/>
                  </a:lnTo>
                  <a:lnTo>
                    <a:pt x="2647876" y="1016784"/>
                  </a:lnTo>
                  <a:lnTo>
                    <a:pt x="2647876" y="727283"/>
                  </a:lnTo>
                  <a:lnTo>
                    <a:pt x="2647876" y="303623"/>
                  </a:lnTo>
                  <a:lnTo>
                    <a:pt x="2647876" y="250665"/>
                  </a:lnTo>
                  <a:lnTo>
                    <a:pt x="2640815" y="233013"/>
                  </a:lnTo>
                  <a:lnTo>
                    <a:pt x="2630223" y="222421"/>
                  </a:lnTo>
                  <a:lnTo>
                    <a:pt x="2584327" y="233013"/>
                  </a:lnTo>
                  <a:lnTo>
                    <a:pt x="2316009" y="310684"/>
                  </a:lnTo>
                  <a:lnTo>
                    <a:pt x="1984142" y="406007"/>
                  </a:lnTo>
                  <a:lnTo>
                    <a:pt x="1857044" y="441313"/>
                  </a:lnTo>
                  <a:lnTo>
                    <a:pt x="1680518" y="480148"/>
                  </a:lnTo>
                  <a:lnTo>
                    <a:pt x="1408670" y="571941"/>
                  </a:lnTo>
                  <a:lnTo>
                    <a:pt x="1048559" y="691978"/>
                  </a:lnTo>
                  <a:lnTo>
                    <a:pt x="928522" y="734344"/>
                  </a:lnTo>
                  <a:lnTo>
                    <a:pt x="741405" y="826137"/>
                  </a:lnTo>
                  <a:lnTo>
                    <a:pt x="586063" y="896747"/>
                  </a:lnTo>
                  <a:lnTo>
                    <a:pt x="501331" y="939113"/>
                  </a:lnTo>
                  <a:lnTo>
                    <a:pt x="469556" y="956766"/>
                  </a:lnTo>
                  <a:lnTo>
                    <a:pt x="441312" y="981479"/>
                  </a:lnTo>
                  <a:lnTo>
                    <a:pt x="413068" y="995601"/>
                  </a:lnTo>
                  <a:lnTo>
                    <a:pt x="384824" y="999132"/>
                  </a:lnTo>
                  <a:lnTo>
                    <a:pt x="360111" y="992071"/>
                  </a:lnTo>
                  <a:lnTo>
                    <a:pt x="338928" y="981479"/>
                  </a:lnTo>
                  <a:lnTo>
                    <a:pt x="247135" y="886156"/>
                  </a:lnTo>
                  <a:lnTo>
                    <a:pt x="112976" y="755527"/>
                  </a:lnTo>
                  <a:lnTo>
                    <a:pt x="38835" y="684917"/>
                  </a:lnTo>
                  <a:lnTo>
                    <a:pt x="14122" y="653143"/>
                  </a:lnTo>
                  <a:lnTo>
                    <a:pt x="7061" y="639021"/>
                  </a:lnTo>
                  <a:lnTo>
                    <a:pt x="0" y="617838"/>
                  </a:lnTo>
                  <a:lnTo>
                    <a:pt x="7061" y="603716"/>
                  </a:lnTo>
                  <a:lnTo>
                    <a:pt x="28244" y="596655"/>
                  </a:lnTo>
                  <a:lnTo>
                    <a:pt x="63549" y="607246"/>
                  </a:lnTo>
                  <a:lnTo>
                    <a:pt x="102384" y="624899"/>
                  </a:lnTo>
                  <a:lnTo>
                    <a:pt x="201238" y="681387"/>
                  </a:lnTo>
                  <a:lnTo>
                    <a:pt x="271848" y="713161"/>
                  </a:lnTo>
                  <a:lnTo>
                    <a:pt x="324806" y="723753"/>
                  </a:lnTo>
                  <a:lnTo>
                    <a:pt x="367172" y="723753"/>
                  </a:lnTo>
                  <a:lnTo>
                    <a:pt x="469556" y="702570"/>
                  </a:lnTo>
                  <a:lnTo>
                    <a:pt x="653142" y="649612"/>
                  </a:lnTo>
                  <a:lnTo>
                    <a:pt x="776710" y="603716"/>
                  </a:lnTo>
                  <a:lnTo>
                    <a:pt x="1030906" y="526045"/>
                  </a:lnTo>
                  <a:lnTo>
                    <a:pt x="1415731" y="406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5">
              <a:extLst>
                <a:ext uri="{FF2B5EF4-FFF2-40B4-BE49-F238E27FC236}">
                  <a16:creationId xmlns:a16="http://schemas.microsoft.com/office/drawing/2014/main" id="{9470B894-9E20-4D73-B2D4-2A618E8F584A}"/>
                </a:ext>
              </a:extLst>
            </p:cNvPr>
            <p:cNvSpPr/>
            <p:nvPr/>
          </p:nvSpPr>
          <p:spPr>
            <a:xfrm>
              <a:off x="6584950" y="5029200"/>
              <a:ext cx="547688" cy="712788"/>
            </a:xfrm>
            <a:custGeom>
              <a:avLst/>
              <a:gdLst>
                <a:gd name="connsiteX0" fmla="*/ 381000 w 547688"/>
                <a:gd name="connsiteY0" fmla="*/ 252413 h 711994"/>
                <a:gd name="connsiteX1" fmla="*/ 364332 w 547688"/>
                <a:gd name="connsiteY1" fmla="*/ 150019 h 711994"/>
                <a:gd name="connsiteX2" fmla="*/ 352425 w 547688"/>
                <a:gd name="connsiteY2" fmla="*/ 52388 h 711994"/>
                <a:gd name="connsiteX3" fmla="*/ 347663 w 547688"/>
                <a:gd name="connsiteY3" fmla="*/ 21431 h 711994"/>
                <a:gd name="connsiteX4" fmla="*/ 342900 w 547688"/>
                <a:gd name="connsiteY4" fmla="*/ 7144 h 711994"/>
                <a:gd name="connsiteX5" fmla="*/ 330994 w 547688"/>
                <a:gd name="connsiteY5" fmla="*/ 0 h 711994"/>
                <a:gd name="connsiteX6" fmla="*/ 319088 w 547688"/>
                <a:gd name="connsiteY6" fmla="*/ 0 h 711994"/>
                <a:gd name="connsiteX7" fmla="*/ 309563 w 547688"/>
                <a:gd name="connsiteY7" fmla="*/ 7144 h 711994"/>
                <a:gd name="connsiteX8" fmla="*/ 297657 w 547688"/>
                <a:gd name="connsiteY8" fmla="*/ 23813 h 711994"/>
                <a:gd name="connsiteX9" fmla="*/ 292894 w 547688"/>
                <a:gd name="connsiteY9" fmla="*/ 95250 h 711994"/>
                <a:gd name="connsiteX10" fmla="*/ 271463 w 547688"/>
                <a:gd name="connsiteY10" fmla="*/ 245269 h 711994"/>
                <a:gd name="connsiteX11" fmla="*/ 252413 w 547688"/>
                <a:gd name="connsiteY11" fmla="*/ 369094 h 711994"/>
                <a:gd name="connsiteX12" fmla="*/ 233363 w 547688"/>
                <a:gd name="connsiteY12" fmla="*/ 435769 h 711994"/>
                <a:gd name="connsiteX13" fmla="*/ 209550 w 547688"/>
                <a:gd name="connsiteY13" fmla="*/ 492919 h 711994"/>
                <a:gd name="connsiteX14" fmla="*/ 180975 w 547688"/>
                <a:gd name="connsiteY14" fmla="*/ 533400 h 711994"/>
                <a:gd name="connsiteX15" fmla="*/ 152400 w 547688"/>
                <a:gd name="connsiteY15" fmla="*/ 550069 h 711994"/>
                <a:gd name="connsiteX16" fmla="*/ 121444 w 547688"/>
                <a:gd name="connsiteY16" fmla="*/ 554831 h 711994"/>
                <a:gd name="connsiteX17" fmla="*/ 73819 w 547688"/>
                <a:gd name="connsiteY17" fmla="*/ 554831 h 711994"/>
                <a:gd name="connsiteX18" fmla="*/ 0 w 547688"/>
                <a:gd name="connsiteY18" fmla="*/ 554831 h 711994"/>
                <a:gd name="connsiteX19" fmla="*/ 547688 w 547688"/>
                <a:gd name="connsiteY19" fmla="*/ 711994 h 711994"/>
                <a:gd name="connsiteX20" fmla="*/ 511969 w 547688"/>
                <a:gd name="connsiteY20" fmla="*/ 659606 h 711994"/>
                <a:gd name="connsiteX21" fmla="*/ 490538 w 547688"/>
                <a:gd name="connsiteY21" fmla="*/ 628650 h 711994"/>
                <a:gd name="connsiteX22" fmla="*/ 469107 w 547688"/>
                <a:gd name="connsiteY22" fmla="*/ 583406 h 711994"/>
                <a:gd name="connsiteX23" fmla="*/ 442913 w 547688"/>
                <a:gd name="connsiteY23" fmla="*/ 507206 h 711994"/>
                <a:gd name="connsiteX24" fmla="*/ 409575 w 547688"/>
                <a:gd name="connsiteY24" fmla="*/ 397669 h 711994"/>
                <a:gd name="connsiteX25" fmla="*/ 381000 w 547688"/>
                <a:gd name="connsiteY25" fmla="*/ 25241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7688" h="711994">
                  <a:moveTo>
                    <a:pt x="381000" y="252413"/>
                  </a:moveTo>
                  <a:lnTo>
                    <a:pt x="364332" y="150019"/>
                  </a:lnTo>
                  <a:lnTo>
                    <a:pt x="352425" y="52388"/>
                  </a:lnTo>
                  <a:lnTo>
                    <a:pt x="347663" y="21431"/>
                  </a:lnTo>
                  <a:lnTo>
                    <a:pt x="342900" y="7144"/>
                  </a:lnTo>
                  <a:lnTo>
                    <a:pt x="330994" y="0"/>
                  </a:lnTo>
                  <a:lnTo>
                    <a:pt x="319088" y="0"/>
                  </a:lnTo>
                  <a:lnTo>
                    <a:pt x="309563" y="7144"/>
                  </a:lnTo>
                  <a:lnTo>
                    <a:pt x="297657" y="23813"/>
                  </a:lnTo>
                  <a:lnTo>
                    <a:pt x="292894" y="95250"/>
                  </a:lnTo>
                  <a:lnTo>
                    <a:pt x="271463" y="245269"/>
                  </a:lnTo>
                  <a:lnTo>
                    <a:pt x="252413" y="369094"/>
                  </a:lnTo>
                  <a:lnTo>
                    <a:pt x="233363" y="435769"/>
                  </a:lnTo>
                  <a:lnTo>
                    <a:pt x="209550" y="492919"/>
                  </a:lnTo>
                  <a:lnTo>
                    <a:pt x="180975" y="533400"/>
                  </a:lnTo>
                  <a:lnTo>
                    <a:pt x="152400" y="550069"/>
                  </a:lnTo>
                  <a:lnTo>
                    <a:pt x="121444" y="554831"/>
                  </a:lnTo>
                  <a:lnTo>
                    <a:pt x="73819" y="554831"/>
                  </a:lnTo>
                  <a:lnTo>
                    <a:pt x="0" y="554831"/>
                  </a:lnTo>
                  <a:lnTo>
                    <a:pt x="547688" y="711994"/>
                  </a:lnTo>
                  <a:lnTo>
                    <a:pt x="511969" y="659606"/>
                  </a:lnTo>
                  <a:lnTo>
                    <a:pt x="490538" y="628650"/>
                  </a:lnTo>
                  <a:lnTo>
                    <a:pt x="469107" y="583406"/>
                  </a:lnTo>
                  <a:lnTo>
                    <a:pt x="442913" y="507206"/>
                  </a:lnTo>
                  <a:lnTo>
                    <a:pt x="409575" y="397669"/>
                  </a:lnTo>
                  <a:lnTo>
                    <a:pt x="381000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B8025694-B61D-4A26-BCC5-04E1961AF639}"/>
                </a:ext>
              </a:extLst>
            </p:cNvPr>
            <p:cNvSpPr/>
            <p:nvPr/>
          </p:nvSpPr>
          <p:spPr>
            <a:xfrm>
              <a:off x="5913438" y="3705225"/>
              <a:ext cx="785812" cy="485775"/>
            </a:xfrm>
            <a:custGeom>
              <a:avLst/>
              <a:gdLst>
                <a:gd name="connsiteX0" fmla="*/ 311944 w 785812"/>
                <a:gd name="connsiteY0" fmla="*/ 402431 h 485775"/>
                <a:gd name="connsiteX1" fmla="*/ 538162 w 785812"/>
                <a:gd name="connsiteY1" fmla="*/ 338138 h 485775"/>
                <a:gd name="connsiteX2" fmla="*/ 647700 w 785812"/>
                <a:gd name="connsiteY2" fmla="*/ 311944 h 485775"/>
                <a:gd name="connsiteX3" fmla="*/ 702469 w 785812"/>
                <a:gd name="connsiteY3" fmla="*/ 302419 h 485775"/>
                <a:gd name="connsiteX4" fmla="*/ 750094 w 785812"/>
                <a:gd name="connsiteY4" fmla="*/ 302419 h 485775"/>
                <a:gd name="connsiteX5" fmla="*/ 771525 w 785812"/>
                <a:gd name="connsiteY5" fmla="*/ 297656 h 485775"/>
                <a:gd name="connsiteX6" fmla="*/ 783431 w 785812"/>
                <a:gd name="connsiteY6" fmla="*/ 288131 h 485775"/>
                <a:gd name="connsiteX7" fmla="*/ 785812 w 785812"/>
                <a:gd name="connsiteY7" fmla="*/ 276225 h 485775"/>
                <a:gd name="connsiteX8" fmla="*/ 783431 w 785812"/>
                <a:gd name="connsiteY8" fmla="*/ 264319 h 485775"/>
                <a:gd name="connsiteX9" fmla="*/ 771525 w 785812"/>
                <a:gd name="connsiteY9" fmla="*/ 235744 h 485775"/>
                <a:gd name="connsiteX10" fmla="*/ 716756 w 785812"/>
                <a:gd name="connsiteY10" fmla="*/ 183356 h 485775"/>
                <a:gd name="connsiteX11" fmla="*/ 635794 w 785812"/>
                <a:gd name="connsiteY11" fmla="*/ 121444 h 485775"/>
                <a:gd name="connsiteX12" fmla="*/ 559594 w 785812"/>
                <a:gd name="connsiteY12" fmla="*/ 80963 h 485775"/>
                <a:gd name="connsiteX13" fmla="*/ 466725 w 785812"/>
                <a:gd name="connsiteY13" fmla="*/ 33338 h 485775"/>
                <a:gd name="connsiteX14" fmla="*/ 392906 w 785812"/>
                <a:gd name="connsiteY14" fmla="*/ 2381 h 485775"/>
                <a:gd name="connsiteX15" fmla="*/ 373856 w 785812"/>
                <a:gd name="connsiteY15" fmla="*/ 0 h 485775"/>
                <a:gd name="connsiteX16" fmla="*/ 359569 w 785812"/>
                <a:gd name="connsiteY16" fmla="*/ 7144 h 485775"/>
                <a:gd name="connsiteX17" fmla="*/ 359569 w 785812"/>
                <a:gd name="connsiteY17" fmla="*/ 21431 h 485775"/>
                <a:gd name="connsiteX18" fmla="*/ 371475 w 785812"/>
                <a:gd name="connsiteY18" fmla="*/ 54769 h 485775"/>
                <a:gd name="connsiteX19" fmla="*/ 385762 w 785812"/>
                <a:gd name="connsiteY19" fmla="*/ 97631 h 485775"/>
                <a:gd name="connsiteX20" fmla="*/ 392906 w 785812"/>
                <a:gd name="connsiteY20" fmla="*/ 130969 h 485775"/>
                <a:gd name="connsiteX21" fmla="*/ 390525 w 785812"/>
                <a:gd name="connsiteY21" fmla="*/ 154781 h 485775"/>
                <a:gd name="connsiteX22" fmla="*/ 373856 w 785812"/>
                <a:gd name="connsiteY22" fmla="*/ 192881 h 485775"/>
                <a:gd name="connsiteX23" fmla="*/ 321469 w 785812"/>
                <a:gd name="connsiteY23" fmla="*/ 233363 h 485775"/>
                <a:gd name="connsiteX24" fmla="*/ 121444 w 785812"/>
                <a:gd name="connsiteY24" fmla="*/ 364331 h 485775"/>
                <a:gd name="connsiteX25" fmla="*/ 14287 w 785812"/>
                <a:gd name="connsiteY25" fmla="*/ 438150 h 485775"/>
                <a:gd name="connsiteX26" fmla="*/ 4762 w 785812"/>
                <a:gd name="connsiteY26" fmla="*/ 452438 h 485775"/>
                <a:gd name="connsiteX27" fmla="*/ 0 w 785812"/>
                <a:gd name="connsiteY27" fmla="*/ 464344 h 485775"/>
                <a:gd name="connsiteX28" fmla="*/ 2381 w 785812"/>
                <a:gd name="connsiteY28" fmla="*/ 476250 h 485775"/>
                <a:gd name="connsiteX29" fmla="*/ 21431 w 785812"/>
                <a:gd name="connsiteY29" fmla="*/ 485775 h 485775"/>
                <a:gd name="connsiteX30" fmla="*/ 42862 w 785812"/>
                <a:gd name="connsiteY30" fmla="*/ 485775 h 485775"/>
                <a:gd name="connsiteX31" fmla="*/ 150019 w 785812"/>
                <a:gd name="connsiteY31" fmla="*/ 450056 h 485775"/>
                <a:gd name="connsiteX32" fmla="*/ 311944 w 785812"/>
                <a:gd name="connsiteY32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2" h="485775">
                  <a:moveTo>
                    <a:pt x="311944" y="402431"/>
                  </a:moveTo>
                  <a:lnTo>
                    <a:pt x="538162" y="338138"/>
                  </a:lnTo>
                  <a:lnTo>
                    <a:pt x="647700" y="311944"/>
                  </a:lnTo>
                  <a:lnTo>
                    <a:pt x="702469" y="302419"/>
                  </a:lnTo>
                  <a:lnTo>
                    <a:pt x="750094" y="302419"/>
                  </a:lnTo>
                  <a:lnTo>
                    <a:pt x="771525" y="297656"/>
                  </a:lnTo>
                  <a:lnTo>
                    <a:pt x="783431" y="288131"/>
                  </a:lnTo>
                  <a:lnTo>
                    <a:pt x="785812" y="276225"/>
                  </a:lnTo>
                  <a:lnTo>
                    <a:pt x="783431" y="264319"/>
                  </a:lnTo>
                  <a:lnTo>
                    <a:pt x="771525" y="235744"/>
                  </a:lnTo>
                  <a:lnTo>
                    <a:pt x="716756" y="183356"/>
                  </a:lnTo>
                  <a:lnTo>
                    <a:pt x="635794" y="121444"/>
                  </a:lnTo>
                  <a:lnTo>
                    <a:pt x="559594" y="80963"/>
                  </a:lnTo>
                  <a:lnTo>
                    <a:pt x="466725" y="33338"/>
                  </a:lnTo>
                  <a:lnTo>
                    <a:pt x="392906" y="2381"/>
                  </a:lnTo>
                  <a:lnTo>
                    <a:pt x="373856" y="0"/>
                  </a:lnTo>
                  <a:lnTo>
                    <a:pt x="359569" y="7144"/>
                  </a:lnTo>
                  <a:lnTo>
                    <a:pt x="359569" y="21431"/>
                  </a:lnTo>
                  <a:lnTo>
                    <a:pt x="371475" y="54769"/>
                  </a:lnTo>
                  <a:lnTo>
                    <a:pt x="385762" y="97631"/>
                  </a:lnTo>
                  <a:lnTo>
                    <a:pt x="392906" y="130969"/>
                  </a:lnTo>
                  <a:lnTo>
                    <a:pt x="390525" y="154781"/>
                  </a:lnTo>
                  <a:lnTo>
                    <a:pt x="373856" y="192881"/>
                  </a:lnTo>
                  <a:lnTo>
                    <a:pt x="321469" y="233363"/>
                  </a:lnTo>
                  <a:lnTo>
                    <a:pt x="121444" y="364331"/>
                  </a:lnTo>
                  <a:lnTo>
                    <a:pt x="14287" y="438150"/>
                  </a:lnTo>
                  <a:lnTo>
                    <a:pt x="4762" y="452438"/>
                  </a:lnTo>
                  <a:lnTo>
                    <a:pt x="0" y="464344"/>
                  </a:lnTo>
                  <a:lnTo>
                    <a:pt x="2381" y="476250"/>
                  </a:lnTo>
                  <a:lnTo>
                    <a:pt x="21431" y="485775"/>
                  </a:lnTo>
                  <a:lnTo>
                    <a:pt x="42862" y="485775"/>
                  </a:lnTo>
                  <a:lnTo>
                    <a:pt x="150019" y="450056"/>
                  </a:lnTo>
                  <a:lnTo>
                    <a:pt x="3119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7">
              <a:extLst>
                <a:ext uri="{FF2B5EF4-FFF2-40B4-BE49-F238E27FC236}">
                  <a16:creationId xmlns:a16="http://schemas.microsoft.com/office/drawing/2014/main" id="{1BB9431F-CBE2-4310-AAEA-830C18CABBCD}"/>
                </a:ext>
              </a:extLst>
            </p:cNvPr>
            <p:cNvSpPr/>
            <p:nvPr/>
          </p:nvSpPr>
          <p:spPr>
            <a:xfrm>
              <a:off x="6005513" y="4446588"/>
              <a:ext cx="636587" cy="574675"/>
            </a:xfrm>
            <a:custGeom>
              <a:avLst/>
              <a:gdLst>
                <a:gd name="connsiteX0" fmla="*/ 309562 w 635793"/>
                <a:gd name="connsiteY0" fmla="*/ 314325 h 576262"/>
                <a:gd name="connsiteX1" fmla="*/ 150018 w 635793"/>
                <a:gd name="connsiteY1" fmla="*/ 169069 h 576262"/>
                <a:gd name="connsiteX2" fmla="*/ 35718 w 635793"/>
                <a:gd name="connsiteY2" fmla="*/ 76200 h 576262"/>
                <a:gd name="connsiteX3" fmla="*/ 19050 w 635793"/>
                <a:gd name="connsiteY3" fmla="*/ 64294 h 576262"/>
                <a:gd name="connsiteX4" fmla="*/ 4762 w 635793"/>
                <a:gd name="connsiteY4" fmla="*/ 42862 h 576262"/>
                <a:gd name="connsiteX5" fmla="*/ 0 w 635793"/>
                <a:gd name="connsiteY5" fmla="*/ 21431 h 576262"/>
                <a:gd name="connsiteX6" fmla="*/ 2381 w 635793"/>
                <a:gd name="connsiteY6" fmla="*/ 2381 h 576262"/>
                <a:gd name="connsiteX7" fmla="*/ 7143 w 635793"/>
                <a:gd name="connsiteY7" fmla="*/ 0 h 576262"/>
                <a:gd name="connsiteX8" fmla="*/ 30956 w 635793"/>
                <a:gd name="connsiteY8" fmla="*/ 2381 h 576262"/>
                <a:gd name="connsiteX9" fmla="*/ 95250 w 635793"/>
                <a:gd name="connsiteY9" fmla="*/ 21431 h 576262"/>
                <a:gd name="connsiteX10" fmla="*/ 183356 w 635793"/>
                <a:gd name="connsiteY10" fmla="*/ 47625 h 576262"/>
                <a:gd name="connsiteX11" fmla="*/ 278606 w 635793"/>
                <a:gd name="connsiteY11" fmla="*/ 78581 h 576262"/>
                <a:gd name="connsiteX12" fmla="*/ 364331 w 635793"/>
                <a:gd name="connsiteY12" fmla="*/ 109537 h 576262"/>
                <a:gd name="connsiteX13" fmla="*/ 447675 w 635793"/>
                <a:gd name="connsiteY13" fmla="*/ 145256 h 576262"/>
                <a:gd name="connsiteX14" fmla="*/ 483393 w 635793"/>
                <a:gd name="connsiteY14" fmla="*/ 164306 h 576262"/>
                <a:gd name="connsiteX15" fmla="*/ 521493 w 635793"/>
                <a:gd name="connsiteY15" fmla="*/ 188119 h 576262"/>
                <a:gd name="connsiteX16" fmla="*/ 552450 w 635793"/>
                <a:gd name="connsiteY16" fmla="*/ 216694 h 576262"/>
                <a:gd name="connsiteX17" fmla="*/ 571500 w 635793"/>
                <a:gd name="connsiteY17" fmla="*/ 240506 h 576262"/>
                <a:gd name="connsiteX18" fmla="*/ 592931 w 635793"/>
                <a:gd name="connsiteY18" fmla="*/ 278606 h 576262"/>
                <a:gd name="connsiteX19" fmla="*/ 609600 w 635793"/>
                <a:gd name="connsiteY19" fmla="*/ 323850 h 576262"/>
                <a:gd name="connsiteX20" fmla="*/ 621506 w 635793"/>
                <a:gd name="connsiteY20" fmla="*/ 371475 h 576262"/>
                <a:gd name="connsiteX21" fmla="*/ 633412 w 635793"/>
                <a:gd name="connsiteY21" fmla="*/ 433387 h 576262"/>
                <a:gd name="connsiteX22" fmla="*/ 635793 w 635793"/>
                <a:gd name="connsiteY22" fmla="*/ 523875 h 576262"/>
                <a:gd name="connsiteX23" fmla="*/ 626268 w 635793"/>
                <a:gd name="connsiteY23" fmla="*/ 550069 h 576262"/>
                <a:gd name="connsiteX24" fmla="*/ 602456 w 635793"/>
                <a:gd name="connsiteY24" fmla="*/ 573881 h 576262"/>
                <a:gd name="connsiteX25" fmla="*/ 588168 w 635793"/>
                <a:gd name="connsiteY25" fmla="*/ 576262 h 576262"/>
                <a:gd name="connsiteX26" fmla="*/ 566737 w 635793"/>
                <a:gd name="connsiteY26" fmla="*/ 571500 h 576262"/>
                <a:gd name="connsiteX27" fmla="*/ 535781 w 635793"/>
                <a:gd name="connsiteY27" fmla="*/ 554831 h 576262"/>
                <a:gd name="connsiteX28" fmla="*/ 500062 w 635793"/>
                <a:gd name="connsiteY28" fmla="*/ 514350 h 576262"/>
                <a:gd name="connsiteX29" fmla="*/ 407193 w 635793"/>
                <a:gd name="connsiteY29" fmla="*/ 414337 h 576262"/>
                <a:gd name="connsiteX30" fmla="*/ 309562 w 635793"/>
                <a:gd name="connsiteY30" fmla="*/ 3143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3" h="576262">
                  <a:moveTo>
                    <a:pt x="309562" y="314325"/>
                  </a:moveTo>
                  <a:lnTo>
                    <a:pt x="150018" y="169069"/>
                  </a:lnTo>
                  <a:lnTo>
                    <a:pt x="35718" y="76200"/>
                  </a:lnTo>
                  <a:lnTo>
                    <a:pt x="19050" y="64294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2381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95250" y="21431"/>
                  </a:lnTo>
                  <a:lnTo>
                    <a:pt x="183356" y="47625"/>
                  </a:lnTo>
                  <a:lnTo>
                    <a:pt x="278606" y="78581"/>
                  </a:lnTo>
                  <a:lnTo>
                    <a:pt x="364331" y="109537"/>
                  </a:lnTo>
                  <a:lnTo>
                    <a:pt x="447675" y="145256"/>
                  </a:lnTo>
                  <a:lnTo>
                    <a:pt x="483393" y="164306"/>
                  </a:lnTo>
                  <a:lnTo>
                    <a:pt x="521493" y="188119"/>
                  </a:lnTo>
                  <a:lnTo>
                    <a:pt x="552450" y="216694"/>
                  </a:lnTo>
                  <a:lnTo>
                    <a:pt x="571500" y="240506"/>
                  </a:lnTo>
                  <a:lnTo>
                    <a:pt x="592931" y="278606"/>
                  </a:lnTo>
                  <a:lnTo>
                    <a:pt x="609600" y="323850"/>
                  </a:lnTo>
                  <a:lnTo>
                    <a:pt x="621506" y="371475"/>
                  </a:lnTo>
                  <a:lnTo>
                    <a:pt x="633412" y="433387"/>
                  </a:lnTo>
                  <a:cubicBezTo>
                    <a:pt x="634206" y="463550"/>
                    <a:pt x="634999" y="493712"/>
                    <a:pt x="635793" y="523875"/>
                  </a:cubicBezTo>
                  <a:lnTo>
                    <a:pt x="626268" y="550069"/>
                  </a:lnTo>
                  <a:lnTo>
                    <a:pt x="602456" y="573881"/>
                  </a:lnTo>
                  <a:lnTo>
                    <a:pt x="588168" y="576262"/>
                  </a:lnTo>
                  <a:lnTo>
                    <a:pt x="566737" y="571500"/>
                  </a:lnTo>
                  <a:lnTo>
                    <a:pt x="535781" y="554831"/>
                  </a:lnTo>
                  <a:lnTo>
                    <a:pt x="500062" y="514350"/>
                  </a:lnTo>
                  <a:lnTo>
                    <a:pt x="407193" y="414337"/>
                  </a:lnTo>
                  <a:lnTo>
                    <a:pt x="309562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803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D1E84D8-57FC-4CEB-991E-C196210965EE}"/>
              </a:ext>
            </a:extLst>
          </p:cNvPr>
          <p:cNvGrpSpPr/>
          <p:nvPr/>
        </p:nvGrpSpPr>
        <p:grpSpPr>
          <a:xfrm>
            <a:off x="2700338" y="1543050"/>
            <a:ext cx="4459287" cy="4367213"/>
            <a:chOff x="2700338" y="1543050"/>
            <a:chExt cx="4459287" cy="4367213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18349002-B08E-FC42-B749-7CCCD67B0894}"/>
                </a:ext>
              </a:extLst>
            </p:cNvPr>
            <p:cNvSpPr/>
            <p:nvPr/>
          </p:nvSpPr>
          <p:spPr>
            <a:xfrm>
              <a:off x="3322638" y="1543050"/>
              <a:ext cx="3706812" cy="2000250"/>
            </a:xfrm>
            <a:custGeom>
              <a:avLst/>
              <a:gdLst>
                <a:gd name="connsiteX0" fmla="*/ 1107713 w 3706879"/>
                <a:gd name="connsiteY0" fmla="*/ 279229 h 2000633"/>
                <a:gd name="connsiteX1" fmla="*/ 892921 w 3706879"/>
                <a:gd name="connsiteY1" fmla="*/ 322187 h 2000633"/>
                <a:gd name="connsiteX2" fmla="*/ 675061 w 3706879"/>
                <a:gd name="connsiteY2" fmla="*/ 365146 h 2000633"/>
                <a:gd name="connsiteX3" fmla="*/ 469474 w 3706879"/>
                <a:gd name="connsiteY3" fmla="*/ 405036 h 2000633"/>
                <a:gd name="connsiteX4" fmla="*/ 411173 w 3706879"/>
                <a:gd name="connsiteY4" fmla="*/ 414241 h 2000633"/>
                <a:gd name="connsiteX5" fmla="*/ 346736 w 3706879"/>
                <a:gd name="connsiteY5" fmla="*/ 417310 h 2000633"/>
                <a:gd name="connsiteX6" fmla="*/ 282298 w 3706879"/>
                <a:gd name="connsiteY6" fmla="*/ 411173 h 2000633"/>
                <a:gd name="connsiteX7" fmla="*/ 248545 w 3706879"/>
                <a:gd name="connsiteY7" fmla="*/ 401967 h 2000633"/>
                <a:gd name="connsiteX8" fmla="*/ 199450 w 3706879"/>
                <a:gd name="connsiteY8" fmla="*/ 377420 h 2000633"/>
                <a:gd name="connsiteX9" fmla="*/ 159560 w 3706879"/>
                <a:gd name="connsiteY9" fmla="*/ 349804 h 2000633"/>
                <a:gd name="connsiteX10" fmla="*/ 119670 w 3706879"/>
                <a:gd name="connsiteY10" fmla="*/ 312982 h 2000633"/>
                <a:gd name="connsiteX11" fmla="*/ 76712 w 3706879"/>
                <a:gd name="connsiteY11" fmla="*/ 273092 h 2000633"/>
                <a:gd name="connsiteX12" fmla="*/ 61369 w 3706879"/>
                <a:gd name="connsiteY12" fmla="*/ 257750 h 2000633"/>
                <a:gd name="connsiteX13" fmla="*/ 46027 w 3706879"/>
                <a:gd name="connsiteY13" fmla="*/ 251613 h 2000633"/>
                <a:gd name="connsiteX14" fmla="*/ 24548 w 3706879"/>
                <a:gd name="connsiteY14" fmla="*/ 245476 h 2000633"/>
                <a:gd name="connsiteX15" fmla="*/ 12274 w 3706879"/>
                <a:gd name="connsiteY15" fmla="*/ 245476 h 2000633"/>
                <a:gd name="connsiteX16" fmla="*/ 0 w 3706879"/>
                <a:gd name="connsiteY16" fmla="*/ 251613 h 2000633"/>
                <a:gd name="connsiteX17" fmla="*/ 3069 w 3706879"/>
                <a:gd name="connsiteY17" fmla="*/ 279229 h 2000633"/>
                <a:gd name="connsiteX18" fmla="*/ 18411 w 3706879"/>
                <a:gd name="connsiteY18" fmla="*/ 319119 h 2000633"/>
                <a:gd name="connsiteX19" fmla="*/ 64438 w 3706879"/>
                <a:gd name="connsiteY19" fmla="*/ 405036 h 2000633"/>
                <a:gd name="connsiteX20" fmla="*/ 104328 w 3706879"/>
                <a:gd name="connsiteY20" fmla="*/ 472542 h 2000633"/>
                <a:gd name="connsiteX21" fmla="*/ 153423 w 3706879"/>
                <a:gd name="connsiteY21" fmla="*/ 546185 h 2000633"/>
                <a:gd name="connsiteX22" fmla="*/ 211724 w 3706879"/>
                <a:gd name="connsiteY22" fmla="*/ 610622 h 2000633"/>
                <a:gd name="connsiteX23" fmla="*/ 263888 w 3706879"/>
                <a:gd name="connsiteY23" fmla="*/ 656649 h 2000633"/>
                <a:gd name="connsiteX24" fmla="*/ 312983 w 3706879"/>
                <a:gd name="connsiteY24" fmla="*/ 681197 h 2000633"/>
                <a:gd name="connsiteX25" fmla="*/ 334462 w 3706879"/>
                <a:gd name="connsiteY25" fmla="*/ 681197 h 2000633"/>
                <a:gd name="connsiteX26" fmla="*/ 432653 w 3706879"/>
                <a:gd name="connsiteY26" fmla="*/ 619828 h 2000633"/>
                <a:gd name="connsiteX27" fmla="*/ 466406 w 3706879"/>
                <a:gd name="connsiteY27" fmla="*/ 607554 h 2000633"/>
                <a:gd name="connsiteX28" fmla="*/ 644376 w 3706879"/>
                <a:gd name="connsiteY28" fmla="*/ 564596 h 2000633"/>
                <a:gd name="connsiteX29" fmla="*/ 837689 w 3706879"/>
                <a:gd name="connsiteY29" fmla="*/ 512432 h 2000633"/>
                <a:gd name="connsiteX30" fmla="*/ 1073960 w 3706879"/>
                <a:gd name="connsiteY30" fmla="*/ 447994 h 2000633"/>
                <a:gd name="connsiteX31" fmla="*/ 1153740 w 3706879"/>
                <a:gd name="connsiteY31" fmla="*/ 417310 h 2000633"/>
                <a:gd name="connsiteX32" fmla="*/ 1506612 w 3706879"/>
                <a:gd name="connsiteY32" fmla="*/ 346735 h 2000633"/>
                <a:gd name="connsiteX33" fmla="*/ 1810390 w 3706879"/>
                <a:gd name="connsiteY33" fmla="*/ 282298 h 2000633"/>
                <a:gd name="connsiteX34" fmla="*/ 2019045 w 3706879"/>
                <a:gd name="connsiteY34" fmla="*/ 239339 h 2000633"/>
                <a:gd name="connsiteX35" fmla="*/ 2046661 w 3706879"/>
                <a:gd name="connsiteY35" fmla="*/ 236271 h 2000633"/>
                <a:gd name="connsiteX36" fmla="*/ 2062003 w 3706879"/>
                <a:gd name="connsiteY36" fmla="*/ 236271 h 2000633"/>
                <a:gd name="connsiteX37" fmla="*/ 2077345 w 3706879"/>
                <a:gd name="connsiteY37" fmla="*/ 242408 h 2000633"/>
                <a:gd name="connsiteX38" fmla="*/ 2086551 w 3706879"/>
                <a:gd name="connsiteY38" fmla="*/ 257750 h 2000633"/>
                <a:gd name="connsiteX39" fmla="*/ 2089619 w 3706879"/>
                <a:gd name="connsiteY39" fmla="*/ 328324 h 2000633"/>
                <a:gd name="connsiteX40" fmla="*/ 2089619 w 3706879"/>
                <a:gd name="connsiteY40" fmla="*/ 472542 h 2000633"/>
                <a:gd name="connsiteX41" fmla="*/ 2095756 w 3706879"/>
                <a:gd name="connsiteY41" fmla="*/ 583006 h 2000633"/>
                <a:gd name="connsiteX42" fmla="*/ 2111098 w 3706879"/>
                <a:gd name="connsiteY42" fmla="*/ 779387 h 2000633"/>
                <a:gd name="connsiteX43" fmla="*/ 2135646 w 3706879"/>
                <a:gd name="connsiteY43" fmla="*/ 975769 h 2000633"/>
                <a:gd name="connsiteX44" fmla="*/ 2147920 w 3706879"/>
                <a:gd name="connsiteY44" fmla="*/ 1049412 h 2000633"/>
                <a:gd name="connsiteX45" fmla="*/ 2172467 w 3706879"/>
                <a:gd name="connsiteY45" fmla="*/ 1162945 h 2000633"/>
                <a:gd name="connsiteX46" fmla="*/ 2203152 w 3706879"/>
                <a:gd name="connsiteY46" fmla="*/ 1258067 h 2000633"/>
                <a:gd name="connsiteX47" fmla="*/ 2224631 w 3706879"/>
                <a:gd name="connsiteY47" fmla="*/ 1322504 h 2000633"/>
                <a:gd name="connsiteX48" fmla="*/ 2249179 w 3706879"/>
                <a:gd name="connsiteY48" fmla="*/ 1386942 h 2000633"/>
                <a:gd name="connsiteX49" fmla="*/ 2273726 w 3706879"/>
                <a:gd name="connsiteY49" fmla="*/ 1439106 h 2000633"/>
                <a:gd name="connsiteX50" fmla="*/ 2304411 w 3706879"/>
                <a:gd name="connsiteY50" fmla="*/ 1503543 h 2000633"/>
                <a:gd name="connsiteX51" fmla="*/ 2353506 w 3706879"/>
                <a:gd name="connsiteY51" fmla="*/ 1580255 h 2000633"/>
                <a:gd name="connsiteX52" fmla="*/ 2396465 w 3706879"/>
                <a:gd name="connsiteY52" fmla="*/ 1632418 h 2000633"/>
                <a:gd name="connsiteX53" fmla="*/ 2436355 w 3706879"/>
                <a:gd name="connsiteY53" fmla="*/ 1675377 h 2000633"/>
                <a:gd name="connsiteX54" fmla="*/ 2482381 w 3706879"/>
                <a:gd name="connsiteY54" fmla="*/ 1721404 h 2000633"/>
                <a:gd name="connsiteX55" fmla="*/ 2531477 w 3706879"/>
                <a:gd name="connsiteY55" fmla="*/ 1758225 h 2000633"/>
                <a:gd name="connsiteX56" fmla="*/ 2592846 w 3706879"/>
                <a:gd name="connsiteY56" fmla="*/ 1804252 h 2000633"/>
                <a:gd name="connsiteX57" fmla="*/ 2648078 w 3706879"/>
                <a:gd name="connsiteY57" fmla="*/ 1838005 h 2000633"/>
                <a:gd name="connsiteX58" fmla="*/ 2746269 w 3706879"/>
                <a:gd name="connsiteY58" fmla="*/ 1880963 h 2000633"/>
                <a:gd name="connsiteX59" fmla="*/ 2832185 w 3706879"/>
                <a:gd name="connsiteY59" fmla="*/ 1914716 h 2000633"/>
                <a:gd name="connsiteX60" fmla="*/ 2918102 w 3706879"/>
                <a:gd name="connsiteY60" fmla="*/ 1939264 h 2000633"/>
                <a:gd name="connsiteX61" fmla="*/ 3019361 w 3706879"/>
                <a:gd name="connsiteY61" fmla="*/ 1963812 h 2000633"/>
                <a:gd name="connsiteX62" fmla="*/ 3093004 w 3706879"/>
                <a:gd name="connsiteY62" fmla="*/ 1976085 h 2000633"/>
                <a:gd name="connsiteX63" fmla="*/ 3178921 w 3706879"/>
                <a:gd name="connsiteY63" fmla="*/ 1985291 h 2000633"/>
                <a:gd name="connsiteX64" fmla="*/ 3264838 w 3706879"/>
                <a:gd name="connsiteY64" fmla="*/ 1994496 h 2000633"/>
                <a:gd name="connsiteX65" fmla="*/ 3433603 w 3706879"/>
                <a:gd name="connsiteY65" fmla="*/ 2000633 h 2000633"/>
                <a:gd name="connsiteX66" fmla="*/ 3510314 w 3706879"/>
                <a:gd name="connsiteY66" fmla="*/ 2000633 h 2000633"/>
                <a:gd name="connsiteX67" fmla="*/ 3602368 w 3706879"/>
                <a:gd name="connsiteY67" fmla="*/ 1991428 h 2000633"/>
                <a:gd name="connsiteX68" fmla="*/ 3645326 w 3706879"/>
                <a:gd name="connsiteY68" fmla="*/ 1982222 h 2000633"/>
                <a:gd name="connsiteX69" fmla="*/ 3669874 w 3706879"/>
                <a:gd name="connsiteY69" fmla="*/ 1963812 h 2000633"/>
                <a:gd name="connsiteX70" fmla="*/ 3685216 w 3706879"/>
                <a:gd name="connsiteY70" fmla="*/ 1939264 h 2000633"/>
                <a:gd name="connsiteX71" fmla="*/ 3700559 w 3706879"/>
                <a:gd name="connsiteY71" fmla="*/ 1908579 h 2000633"/>
                <a:gd name="connsiteX72" fmla="*/ 3706696 w 3706879"/>
                <a:gd name="connsiteY72" fmla="*/ 1871758 h 2000633"/>
                <a:gd name="connsiteX73" fmla="*/ 3700559 w 3706879"/>
                <a:gd name="connsiteY73" fmla="*/ 1844142 h 2000633"/>
                <a:gd name="connsiteX74" fmla="*/ 3688285 w 3706879"/>
                <a:gd name="connsiteY74" fmla="*/ 1819594 h 2000633"/>
                <a:gd name="connsiteX75" fmla="*/ 3663737 w 3706879"/>
                <a:gd name="connsiteY75" fmla="*/ 1788910 h 2000633"/>
                <a:gd name="connsiteX76" fmla="*/ 3286317 w 3706879"/>
                <a:gd name="connsiteY76" fmla="*/ 1755157 h 2000633"/>
                <a:gd name="connsiteX77" fmla="*/ 3169716 w 3706879"/>
                <a:gd name="connsiteY77" fmla="*/ 1752088 h 2000633"/>
                <a:gd name="connsiteX78" fmla="*/ 3068457 w 3706879"/>
                <a:gd name="connsiteY78" fmla="*/ 1745951 h 2000633"/>
                <a:gd name="connsiteX79" fmla="*/ 2997882 w 3706879"/>
                <a:gd name="connsiteY79" fmla="*/ 1736746 h 2000633"/>
                <a:gd name="connsiteX80" fmla="*/ 2930376 w 3706879"/>
                <a:gd name="connsiteY80" fmla="*/ 1724472 h 2000633"/>
                <a:gd name="connsiteX81" fmla="*/ 2862870 w 3706879"/>
                <a:gd name="connsiteY81" fmla="*/ 1709130 h 2000633"/>
                <a:gd name="connsiteX82" fmla="*/ 2773885 w 3706879"/>
                <a:gd name="connsiteY82" fmla="*/ 1678445 h 2000633"/>
                <a:gd name="connsiteX83" fmla="*/ 2691036 w 3706879"/>
                <a:gd name="connsiteY83" fmla="*/ 1641624 h 2000633"/>
                <a:gd name="connsiteX84" fmla="*/ 2608188 w 3706879"/>
                <a:gd name="connsiteY84" fmla="*/ 1595597 h 2000633"/>
                <a:gd name="connsiteX85" fmla="*/ 2549888 w 3706879"/>
                <a:gd name="connsiteY85" fmla="*/ 1552638 h 2000633"/>
                <a:gd name="connsiteX86" fmla="*/ 2516134 w 3706879"/>
                <a:gd name="connsiteY86" fmla="*/ 1515817 h 2000633"/>
                <a:gd name="connsiteX87" fmla="*/ 2488518 w 3706879"/>
                <a:gd name="connsiteY87" fmla="*/ 1485132 h 2000633"/>
                <a:gd name="connsiteX88" fmla="*/ 2451697 w 3706879"/>
                <a:gd name="connsiteY88" fmla="*/ 1436037 h 2000633"/>
                <a:gd name="connsiteX89" fmla="*/ 2417944 w 3706879"/>
                <a:gd name="connsiteY89" fmla="*/ 1383873 h 2000633"/>
                <a:gd name="connsiteX90" fmla="*/ 2396465 w 3706879"/>
                <a:gd name="connsiteY90" fmla="*/ 1334778 h 2000633"/>
                <a:gd name="connsiteX91" fmla="*/ 2365780 w 3706879"/>
                <a:gd name="connsiteY91" fmla="*/ 1258067 h 2000633"/>
                <a:gd name="connsiteX92" fmla="*/ 2344301 w 3706879"/>
                <a:gd name="connsiteY92" fmla="*/ 1175218 h 2000633"/>
                <a:gd name="connsiteX93" fmla="*/ 2325890 w 3706879"/>
                <a:gd name="connsiteY93" fmla="*/ 1040206 h 2000633"/>
                <a:gd name="connsiteX94" fmla="*/ 2313616 w 3706879"/>
                <a:gd name="connsiteY94" fmla="*/ 886783 h 2000633"/>
                <a:gd name="connsiteX95" fmla="*/ 2313616 w 3706879"/>
                <a:gd name="connsiteY95" fmla="*/ 828483 h 2000633"/>
                <a:gd name="connsiteX96" fmla="*/ 2304411 w 3706879"/>
                <a:gd name="connsiteY96" fmla="*/ 638238 h 2000633"/>
                <a:gd name="connsiteX97" fmla="*/ 2307479 w 3706879"/>
                <a:gd name="connsiteY97" fmla="*/ 546185 h 2000633"/>
                <a:gd name="connsiteX98" fmla="*/ 2313616 w 3706879"/>
                <a:gd name="connsiteY98" fmla="*/ 494021 h 2000633"/>
                <a:gd name="connsiteX99" fmla="*/ 2322822 w 3706879"/>
                <a:gd name="connsiteY99" fmla="*/ 447994 h 2000633"/>
                <a:gd name="connsiteX100" fmla="*/ 2344301 w 3706879"/>
                <a:gd name="connsiteY100" fmla="*/ 398899 h 2000633"/>
                <a:gd name="connsiteX101" fmla="*/ 2362712 w 3706879"/>
                <a:gd name="connsiteY101" fmla="*/ 368214 h 2000633"/>
                <a:gd name="connsiteX102" fmla="*/ 2378054 w 3706879"/>
                <a:gd name="connsiteY102" fmla="*/ 340598 h 2000633"/>
                <a:gd name="connsiteX103" fmla="*/ 2408739 w 3706879"/>
                <a:gd name="connsiteY103" fmla="*/ 300708 h 2000633"/>
                <a:gd name="connsiteX104" fmla="*/ 2445560 w 3706879"/>
                <a:gd name="connsiteY104" fmla="*/ 260818 h 2000633"/>
                <a:gd name="connsiteX105" fmla="*/ 2451697 w 3706879"/>
                <a:gd name="connsiteY105" fmla="*/ 248545 h 2000633"/>
                <a:gd name="connsiteX106" fmla="*/ 2451697 w 3706879"/>
                <a:gd name="connsiteY106" fmla="*/ 248545 h 2000633"/>
                <a:gd name="connsiteX107" fmla="*/ 2445560 w 3706879"/>
                <a:gd name="connsiteY107" fmla="*/ 217860 h 2000633"/>
                <a:gd name="connsiteX108" fmla="*/ 2433286 w 3706879"/>
                <a:gd name="connsiteY108" fmla="*/ 196381 h 2000633"/>
                <a:gd name="connsiteX109" fmla="*/ 2396465 w 3706879"/>
                <a:gd name="connsiteY109" fmla="*/ 162628 h 2000633"/>
                <a:gd name="connsiteX110" fmla="*/ 2273726 w 3706879"/>
                <a:gd name="connsiteY110" fmla="*/ 85916 h 2000633"/>
                <a:gd name="connsiteX111" fmla="*/ 2175536 w 3706879"/>
                <a:gd name="connsiteY111" fmla="*/ 21479 h 2000633"/>
                <a:gd name="connsiteX112" fmla="*/ 2132577 w 3706879"/>
                <a:gd name="connsiteY112" fmla="*/ 3068 h 2000633"/>
                <a:gd name="connsiteX113" fmla="*/ 2108030 w 3706879"/>
                <a:gd name="connsiteY113" fmla="*/ 0 h 2000633"/>
                <a:gd name="connsiteX114" fmla="*/ 2080414 w 3706879"/>
                <a:gd name="connsiteY114" fmla="*/ 21479 h 2000633"/>
                <a:gd name="connsiteX115" fmla="*/ 2043592 w 3706879"/>
                <a:gd name="connsiteY115" fmla="*/ 46026 h 2000633"/>
                <a:gd name="connsiteX116" fmla="*/ 1954607 w 3706879"/>
                <a:gd name="connsiteY116" fmla="*/ 82848 h 2000633"/>
                <a:gd name="connsiteX117" fmla="*/ 1742883 w 3706879"/>
                <a:gd name="connsiteY117" fmla="*/ 141149 h 2000633"/>
                <a:gd name="connsiteX118" fmla="*/ 1546502 w 3706879"/>
                <a:gd name="connsiteY118" fmla="*/ 187175 h 2000633"/>
                <a:gd name="connsiteX119" fmla="*/ 1236588 w 3706879"/>
                <a:gd name="connsiteY119" fmla="*/ 254681 h 2000633"/>
                <a:gd name="connsiteX120" fmla="*/ 1107713 w 3706879"/>
                <a:gd name="connsiteY120" fmla="*/ 279229 h 200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706879" h="2000633">
                  <a:moveTo>
                    <a:pt x="1107713" y="279229"/>
                  </a:moveTo>
                  <a:lnTo>
                    <a:pt x="892921" y="322187"/>
                  </a:lnTo>
                  <a:lnTo>
                    <a:pt x="675061" y="365146"/>
                  </a:lnTo>
                  <a:lnTo>
                    <a:pt x="469474" y="405036"/>
                  </a:lnTo>
                  <a:lnTo>
                    <a:pt x="411173" y="414241"/>
                  </a:lnTo>
                  <a:lnTo>
                    <a:pt x="346736" y="417310"/>
                  </a:lnTo>
                  <a:lnTo>
                    <a:pt x="282298" y="411173"/>
                  </a:lnTo>
                  <a:lnTo>
                    <a:pt x="248545" y="401967"/>
                  </a:lnTo>
                  <a:lnTo>
                    <a:pt x="199450" y="377420"/>
                  </a:lnTo>
                  <a:lnTo>
                    <a:pt x="159560" y="349804"/>
                  </a:lnTo>
                  <a:lnTo>
                    <a:pt x="119670" y="312982"/>
                  </a:lnTo>
                  <a:lnTo>
                    <a:pt x="76712" y="273092"/>
                  </a:lnTo>
                  <a:lnTo>
                    <a:pt x="61369" y="257750"/>
                  </a:lnTo>
                  <a:lnTo>
                    <a:pt x="46027" y="251613"/>
                  </a:lnTo>
                  <a:lnTo>
                    <a:pt x="24548" y="245476"/>
                  </a:lnTo>
                  <a:lnTo>
                    <a:pt x="12274" y="245476"/>
                  </a:lnTo>
                  <a:lnTo>
                    <a:pt x="0" y="251613"/>
                  </a:lnTo>
                  <a:lnTo>
                    <a:pt x="3069" y="279229"/>
                  </a:lnTo>
                  <a:lnTo>
                    <a:pt x="18411" y="319119"/>
                  </a:lnTo>
                  <a:lnTo>
                    <a:pt x="64438" y="405036"/>
                  </a:lnTo>
                  <a:lnTo>
                    <a:pt x="104328" y="472542"/>
                  </a:lnTo>
                  <a:lnTo>
                    <a:pt x="153423" y="546185"/>
                  </a:lnTo>
                  <a:lnTo>
                    <a:pt x="211724" y="610622"/>
                  </a:lnTo>
                  <a:lnTo>
                    <a:pt x="263888" y="656649"/>
                  </a:lnTo>
                  <a:lnTo>
                    <a:pt x="312983" y="681197"/>
                  </a:lnTo>
                  <a:lnTo>
                    <a:pt x="334462" y="681197"/>
                  </a:lnTo>
                  <a:lnTo>
                    <a:pt x="432653" y="619828"/>
                  </a:lnTo>
                  <a:lnTo>
                    <a:pt x="466406" y="607554"/>
                  </a:lnTo>
                  <a:lnTo>
                    <a:pt x="644376" y="564596"/>
                  </a:lnTo>
                  <a:lnTo>
                    <a:pt x="837689" y="512432"/>
                  </a:lnTo>
                  <a:lnTo>
                    <a:pt x="1073960" y="447994"/>
                  </a:lnTo>
                  <a:lnTo>
                    <a:pt x="1153740" y="417310"/>
                  </a:lnTo>
                  <a:lnTo>
                    <a:pt x="1506612" y="346735"/>
                  </a:lnTo>
                  <a:lnTo>
                    <a:pt x="1810390" y="282298"/>
                  </a:lnTo>
                  <a:lnTo>
                    <a:pt x="2019045" y="239339"/>
                  </a:lnTo>
                  <a:lnTo>
                    <a:pt x="2046661" y="236271"/>
                  </a:lnTo>
                  <a:lnTo>
                    <a:pt x="2062003" y="236271"/>
                  </a:lnTo>
                  <a:lnTo>
                    <a:pt x="2077345" y="242408"/>
                  </a:lnTo>
                  <a:lnTo>
                    <a:pt x="2086551" y="257750"/>
                  </a:lnTo>
                  <a:lnTo>
                    <a:pt x="2089619" y="328324"/>
                  </a:lnTo>
                  <a:lnTo>
                    <a:pt x="2089619" y="472542"/>
                  </a:lnTo>
                  <a:lnTo>
                    <a:pt x="2095756" y="583006"/>
                  </a:lnTo>
                  <a:lnTo>
                    <a:pt x="2111098" y="779387"/>
                  </a:lnTo>
                  <a:lnTo>
                    <a:pt x="2135646" y="975769"/>
                  </a:lnTo>
                  <a:lnTo>
                    <a:pt x="2147920" y="1049412"/>
                  </a:lnTo>
                  <a:lnTo>
                    <a:pt x="2172467" y="1162945"/>
                  </a:lnTo>
                  <a:lnTo>
                    <a:pt x="2203152" y="1258067"/>
                  </a:lnTo>
                  <a:lnTo>
                    <a:pt x="2224631" y="1322504"/>
                  </a:lnTo>
                  <a:lnTo>
                    <a:pt x="2249179" y="1386942"/>
                  </a:lnTo>
                  <a:lnTo>
                    <a:pt x="2273726" y="1439106"/>
                  </a:lnTo>
                  <a:lnTo>
                    <a:pt x="2304411" y="1503543"/>
                  </a:lnTo>
                  <a:lnTo>
                    <a:pt x="2353506" y="1580255"/>
                  </a:lnTo>
                  <a:lnTo>
                    <a:pt x="2396465" y="1632418"/>
                  </a:lnTo>
                  <a:lnTo>
                    <a:pt x="2436355" y="1675377"/>
                  </a:lnTo>
                  <a:lnTo>
                    <a:pt x="2482381" y="1721404"/>
                  </a:lnTo>
                  <a:lnTo>
                    <a:pt x="2531477" y="1758225"/>
                  </a:lnTo>
                  <a:lnTo>
                    <a:pt x="2592846" y="1804252"/>
                  </a:lnTo>
                  <a:lnTo>
                    <a:pt x="2648078" y="1838005"/>
                  </a:lnTo>
                  <a:lnTo>
                    <a:pt x="2746269" y="1880963"/>
                  </a:lnTo>
                  <a:lnTo>
                    <a:pt x="2832185" y="1914716"/>
                  </a:lnTo>
                  <a:lnTo>
                    <a:pt x="2918102" y="1939264"/>
                  </a:lnTo>
                  <a:lnTo>
                    <a:pt x="3019361" y="1963812"/>
                  </a:lnTo>
                  <a:lnTo>
                    <a:pt x="3093004" y="1976085"/>
                  </a:lnTo>
                  <a:lnTo>
                    <a:pt x="3178921" y="1985291"/>
                  </a:lnTo>
                  <a:lnTo>
                    <a:pt x="3264838" y="1994496"/>
                  </a:lnTo>
                  <a:lnTo>
                    <a:pt x="3433603" y="2000633"/>
                  </a:lnTo>
                  <a:lnTo>
                    <a:pt x="3510314" y="2000633"/>
                  </a:lnTo>
                  <a:lnTo>
                    <a:pt x="3602368" y="1991428"/>
                  </a:lnTo>
                  <a:lnTo>
                    <a:pt x="3645326" y="1982222"/>
                  </a:lnTo>
                  <a:lnTo>
                    <a:pt x="3669874" y="1963812"/>
                  </a:lnTo>
                  <a:lnTo>
                    <a:pt x="3685216" y="1939264"/>
                  </a:lnTo>
                  <a:lnTo>
                    <a:pt x="3700559" y="1908579"/>
                  </a:lnTo>
                  <a:cubicBezTo>
                    <a:pt x="3706879" y="1873820"/>
                    <a:pt x="3706696" y="1886261"/>
                    <a:pt x="3706696" y="1871758"/>
                  </a:cubicBezTo>
                  <a:lnTo>
                    <a:pt x="3700559" y="1844142"/>
                  </a:lnTo>
                  <a:lnTo>
                    <a:pt x="3688285" y="1819594"/>
                  </a:lnTo>
                  <a:lnTo>
                    <a:pt x="3663737" y="1788910"/>
                  </a:lnTo>
                  <a:lnTo>
                    <a:pt x="3286317" y="1755157"/>
                  </a:lnTo>
                  <a:lnTo>
                    <a:pt x="3169716" y="1752088"/>
                  </a:lnTo>
                  <a:lnTo>
                    <a:pt x="3068457" y="1745951"/>
                  </a:lnTo>
                  <a:lnTo>
                    <a:pt x="2997882" y="1736746"/>
                  </a:lnTo>
                  <a:lnTo>
                    <a:pt x="2930376" y="1724472"/>
                  </a:lnTo>
                  <a:lnTo>
                    <a:pt x="2862870" y="1709130"/>
                  </a:lnTo>
                  <a:lnTo>
                    <a:pt x="2773885" y="1678445"/>
                  </a:lnTo>
                  <a:lnTo>
                    <a:pt x="2691036" y="1641624"/>
                  </a:lnTo>
                  <a:lnTo>
                    <a:pt x="2608188" y="1595597"/>
                  </a:lnTo>
                  <a:lnTo>
                    <a:pt x="2549888" y="1552638"/>
                  </a:lnTo>
                  <a:lnTo>
                    <a:pt x="2516134" y="1515817"/>
                  </a:lnTo>
                  <a:lnTo>
                    <a:pt x="2488518" y="1485132"/>
                  </a:lnTo>
                  <a:lnTo>
                    <a:pt x="2451697" y="1436037"/>
                  </a:lnTo>
                  <a:lnTo>
                    <a:pt x="2417944" y="1383873"/>
                  </a:lnTo>
                  <a:lnTo>
                    <a:pt x="2396465" y="1334778"/>
                  </a:lnTo>
                  <a:lnTo>
                    <a:pt x="2365780" y="1258067"/>
                  </a:lnTo>
                  <a:lnTo>
                    <a:pt x="2344301" y="1175218"/>
                  </a:lnTo>
                  <a:lnTo>
                    <a:pt x="2325890" y="1040206"/>
                  </a:lnTo>
                  <a:lnTo>
                    <a:pt x="2313616" y="886783"/>
                  </a:lnTo>
                  <a:lnTo>
                    <a:pt x="2313616" y="828483"/>
                  </a:lnTo>
                  <a:lnTo>
                    <a:pt x="2304411" y="638238"/>
                  </a:lnTo>
                  <a:cubicBezTo>
                    <a:pt x="2305434" y="607554"/>
                    <a:pt x="2306456" y="576869"/>
                    <a:pt x="2307479" y="546185"/>
                  </a:cubicBezTo>
                  <a:lnTo>
                    <a:pt x="2313616" y="494021"/>
                  </a:lnTo>
                  <a:lnTo>
                    <a:pt x="2322822" y="447994"/>
                  </a:lnTo>
                  <a:lnTo>
                    <a:pt x="2344301" y="398899"/>
                  </a:lnTo>
                  <a:lnTo>
                    <a:pt x="2362712" y="368214"/>
                  </a:lnTo>
                  <a:lnTo>
                    <a:pt x="2378054" y="340598"/>
                  </a:lnTo>
                  <a:lnTo>
                    <a:pt x="2408739" y="300708"/>
                  </a:lnTo>
                  <a:lnTo>
                    <a:pt x="2445560" y="260818"/>
                  </a:lnTo>
                  <a:lnTo>
                    <a:pt x="2451697" y="248545"/>
                  </a:lnTo>
                  <a:lnTo>
                    <a:pt x="2451697" y="248545"/>
                  </a:lnTo>
                  <a:lnTo>
                    <a:pt x="2445560" y="217860"/>
                  </a:lnTo>
                  <a:lnTo>
                    <a:pt x="2433286" y="196381"/>
                  </a:lnTo>
                  <a:lnTo>
                    <a:pt x="2396465" y="162628"/>
                  </a:lnTo>
                  <a:lnTo>
                    <a:pt x="2273726" y="85916"/>
                  </a:lnTo>
                  <a:lnTo>
                    <a:pt x="2175536" y="21479"/>
                  </a:lnTo>
                  <a:lnTo>
                    <a:pt x="2132577" y="3068"/>
                  </a:lnTo>
                  <a:lnTo>
                    <a:pt x="2108030" y="0"/>
                  </a:lnTo>
                  <a:lnTo>
                    <a:pt x="2080414" y="21479"/>
                  </a:lnTo>
                  <a:lnTo>
                    <a:pt x="2043592" y="46026"/>
                  </a:lnTo>
                  <a:lnTo>
                    <a:pt x="1954607" y="82848"/>
                  </a:lnTo>
                  <a:lnTo>
                    <a:pt x="1742883" y="141149"/>
                  </a:lnTo>
                  <a:lnTo>
                    <a:pt x="1546502" y="187175"/>
                  </a:lnTo>
                  <a:lnTo>
                    <a:pt x="1236588" y="254681"/>
                  </a:lnTo>
                  <a:lnTo>
                    <a:pt x="1107713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93A027D-CB15-B247-B1FF-F8568D06010D}"/>
                </a:ext>
              </a:extLst>
            </p:cNvPr>
            <p:cNvSpPr/>
            <p:nvPr/>
          </p:nvSpPr>
          <p:spPr>
            <a:xfrm>
              <a:off x="5894388" y="1706563"/>
              <a:ext cx="649287" cy="511175"/>
            </a:xfrm>
            <a:custGeom>
              <a:avLst/>
              <a:gdLst>
                <a:gd name="connsiteX0" fmla="*/ 223837 w 650081"/>
                <a:gd name="connsiteY0" fmla="*/ 438150 h 509588"/>
                <a:gd name="connsiteX1" fmla="*/ 428625 w 650081"/>
                <a:gd name="connsiteY1" fmla="*/ 359569 h 509588"/>
                <a:gd name="connsiteX2" fmla="*/ 502444 w 650081"/>
                <a:gd name="connsiteY2" fmla="*/ 335757 h 509588"/>
                <a:gd name="connsiteX3" fmla="*/ 578644 w 650081"/>
                <a:gd name="connsiteY3" fmla="*/ 314325 h 509588"/>
                <a:gd name="connsiteX4" fmla="*/ 611981 w 650081"/>
                <a:gd name="connsiteY4" fmla="*/ 304800 h 509588"/>
                <a:gd name="connsiteX5" fmla="*/ 635794 w 650081"/>
                <a:gd name="connsiteY5" fmla="*/ 288132 h 509588"/>
                <a:gd name="connsiteX6" fmla="*/ 645319 w 650081"/>
                <a:gd name="connsiteY6" fmla="*/ 276225 h 509588"/>
                <a:gd name="connsiteX7" fmla="*/ 650081 w 650081"/>
                <a:gd name="connsiteY7" fmla="*/ 264319 h 509588"/>
                <a:gd name="connsiteX8" fmla="*/ 650081 w 650081"/>
                <a:gd name="connsiteY8" fmla="*/ 247650 h 509588"/>
                <a:gd name="connsiteX9" fmla="*/ 633412 w 650081"/>
                <a:gd name="connsiteY9" fmla="*/ 221457 h 509588"/>
                <a:gd name="connsiteX10" fmla="*/ 590550 w 650081"/>
                <a:gd name="connsiteY10" fmla="*/ 171450 h 509588"/>
                <a:gd name="connsiteX11" fmla="*/ 535781 w 650081"/>
                <a:gd name="connsiteY11" fmla="*/ 126207 h 509588"/>
                <a:gd name="connsiteX12" fmla="*/ 478631 w 650081"/>
                <a:gd name="connsiteY12" fmla="*/ 92869 h 509588"/>
                <a:gd name="connsiteX13" fmla="*/ 431006 w 650081"/>
                <a:gd name="connsiteY13" fmla="*/ 66675 h 509588"/>
                <a:gd name="connsiteX14" fmla="*/ 364331 w 650081"/>
                <a:gd name="connsiteY14" fmla="*/ 40482 h 509588"/>
                <a:gd name="connsiteX15" fmla="*/ 292894 w 650081"/>
                <a:gd name="connsiteY15" fmla="*/ 16669 h 509588"/>
                <a:gd name="connsiteX16" fmla="*/ 235744 w 650081"/>
                <a:gd name="connsiteY16" fmla="*/ 4763 h 509588"/>
                <a:gd name="connsiteX17" fmla="*/ 204787 w 650081"/>
                <a:gd name="connsiteY17" fmla="*/ 0 h 509588"/>
                <a:gd name="connsiteX18" fmla="*/ 183356 w 650081"/>
                <a:gd name="connsiteY18" fmla="*/ 0 h 509588"/>
                <a:gd name="connsiteX19" fmla="*/ 178594 w 650081"/>
                <a:gd name="connsiteY19" fmla="*/ 4763 h 509588"/>
                <a:gd name="connsiteX20" fmla="*/ 178594 w 650081"/>
                <a:gd name="connsiteY20" fmla="*/ 21432 h 509588"/>
                <a:gd name="connsiteX21" fmla="*/ 192881 w 650081"/>
                <a:gd name="connsiteY21" fmla="*/ 50007 h 509588"/>
                <a:gd name="connsiteX22" fmla="*/ 202406 w 650081"/>
                <a:gd name="connsiteY22" fmla="*/ 80963 h 509588"/>
                <a:gd name="connsiteX23" fmla="*/ 209550 w 650081"/>
                <a:gd name="connsiteY23" fmla="*/ 119063 h 509588"/>
                <a:gd name="connsiteX24" fmla="*/ 209550 w 650081"/>
                <a:gd name="connsiteY24" fmla="*/ 166688 h 509588"/>
                <a:gd name="connsiteX25" fmla="*/ 202406 w 650081"/>
                <a:gd name="connsiteY25" fmla="*/ 195263 h 509588"/>
                <a:gd name="connsiteX26" fmla="*/ 188119 w 650081"/>
                <a:gd name="connsiteY26" fmla="*/ 223838 h 509588"/>
                <a:gd name="connsiteX27" fmla="*/ 150019 w 650081"/>
                <a:gd name="connsiteY27" fmla="*/ 276225 h 509588"/>
                <a:gd name="connsiteX28" fmla="*/ 52387 w 650081"/>
                <a:gd name="connsiteY28" fmla="*/ 395288 h 509588"/>
                <a:gd name="connsiteX29" fmla="*/ 9525 w 650081"/>
                <a:gd name="connsiteY29" fmla="*/ 454819 h 509588"/>
                <a:gd name="connsiteX30" fmla="*/ 2381 w 650081"/>
                <a:gd name="connsiteY30" fmla="*/ 476250 h 509588"/>
                <a:gd name="connsiteX31" fmla="*/ 0 w 650081"/>
                <a:gd name="connsiteY31" fmla="*/ 495300 h 509588"/>
                <a:gd name="connsiteX32" fmla="*/ 2381 w 650081"/>
                <a:gd name="connsiteY32" fmla="*/ 502444 h 509588"/>
                <a:gd name="connsiteX33" fmla="*/ 11906 w 650081"/>
                <a:gd name="connsiteY33" fmla="*/ 509588 h 509588"/>
                <a:gd name="connsiteX34" fmla="*/ 45244 w 650081"/>
                <a:gd name="connsiteY34" fmla="*/ 502444 h 509588"/>
                <a:gd name="connsiteX35" fmla="*/ 161925 w 650081"/>
                <a:gd name="connsiteY35" fmla="*/ 459582 h 509588"/>
                <a:gd name="connsiteX36" fmla="*/ 223837 w 650081"/>
                <a:gd name="connsiteY36" fmla="*/ 438150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509588">
                  <a:moveTo>
                    <a:pt x="223837" y="438150"/>
                  </a:moveTo>
                  <a:lnTo>
                    <a:pt x="428625" y="359569"/>
                  </a:lnTo>
                  <a:lnTo>
                    <a:pt x="502444" y="335757"/>
                  </a:lnTo>
                  <a:lnTo>
                    <a:pt x="578644" y="314325"/>
                  </a:lnTo>
                  <a:lnTo>
                    <a:pt x="611981" y="304800"/>
                  </a:lnTo>
                  <a:lnTo>
                    <a:pt x="635794" y="288132"/>
                  </a:lnTo>
                  <a:lnTo>
                    <a:pt x="645319" y="276225"/>
                  </a:lnTo>
                  <a:lnTo>
                    <a:pt x="650081" y="264319"/>
                  </a:lnTo>
                  <a:lnTo>
                    <a:pt x="650081" y="247650"/>
                  </a:lnTo>
                  <a:lnTo>
                    <a:pt x="633412" y="221457"/>
                  </a:lnTo>
                  <a:lnTo>
                    <a:pt x="590550" y="171450"/>
                  </a:lnTo>
                  <a:lnTo>
                    <a:pt x="535781" y="126207"/>
                  </a:lnTo>
                  <a:lnTo>
                    <a:pt x="478631" y="92869"/>
                  </a:lnTo>
                  <a:lnTo>
                    <a:pt x="431006" y="66675"/>
                  </a:lnTo>
                  <a:lnTo>
                    <a:pt x="364331" y="40482"/>
                  </a:lnTo>
                  <a:lnTo>
                    <a:pt x="292894" y="16669"/>
                  </a:lnTo>
                  <a:lnTo>
                    <a:pt x="235744" y="4763"/>
                  </a:lnTo>
                  <a:lnTo>
                    <a:pt x="204787" y="0"/>
                  </a:lnTo>
                  <a:lnTo>
                    <a:pt x="183356" y="0"/>
                  </a:lnTo>
                  <a:lnTo>
                    <a:pt x="178594" y="4763"/>
                  </a:lnTo>
                  <a:lnTo>
                    <a:pt x="178594" y="21432"/>
                  </a:lnTo>
                  <a:lnTo>
                    <a:pt x="192881" y="50007"/>
                  </a:lnTo>
                  <a:lnTo>
                    <a:pt x="202406" y="80963"/>
                  </a:lnTo>
                  <a:lnTo>
                    <a:pt x="209550" y="119063"/>
                  </a:lnTo>
                  <a:lnTo>
                    <a:pt x="209550" y="166688"/>
                  </a:lnTo>
                  <a:lnTo>
                    <a:pt x="202406" y="195263"/>
                  </a:lnTo>
                  <a:lnTo>
                    <a:pt x="188119" y="223838"/>
                  </a:lnTo>
                  <a:lnTo>
                    <a:pt x="150019" y="276225"/>
                  </a:lnTo>
                  <a:lnTo>
                    <a:pt x="52387" y="395288"/>
                  </a:lnTo>
                  <a:lnTo>
                    <a:pt x="9525" y="454819"/>
                  </a:lnTo>
                  <a:lnTo>
                    <a:pt x="2381" y="476250"/>
                  </a:lnTo>
                  <a:lnTo>
                    <a:pt x="0" y="495300"/>
                  </a:lnTo>
                  <a:lnTo>
                    <a:pt x="2381" y="502444"/>
                  </a:lnTo>
                  <a:lnTo>
                    <a:pt x="11906" y="509588"/>
                  </a:lnTo>
                  <a:lnTo>
                    <a:pt x="45244" y="502444"/>
                  </a:lnTo>
                  <a:lnTo>
                    <a:pt x="161925" y="459582"/>
                  </a:lnTo>
                  <a:lnTo>
                    <a:pt x="223837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152D862-2872-4D42-AAB2-4F1122BACDAC}"/>
                </a:ext>
              </a:extLst>
            </p:cNvPr>
            <p:cNvSpPr/>
            <p:nvPr/>
          </p:nvSpPr>
          <p:spPr>
            <a:xfrm>
              <a:off x="6581775" y="2700338"/>
              <a:ext cx="441325" cy="695325"/>
            </a:xfrm>
            <a:custGeom>
              <a:avLst/>
              <a:gdLst>
                <a:gd name="connsiteX0" fmla="*/ 219075 w 440531"/>
                <a:gd name="connsiteY0" fmla="*/ 204787 h 695325"/>
                <a:gd name="connsiteX1" fmla="*/ 252413 w 440531"/>
                <a:gd name="connsiteY1" fmla="*/ 47625 h 695325"/>
                <a:gd name="connsiteX2" fmla="*/ 261938 w 440531"/>
                <a:gd name="connsiteY2" fmla="*/ 16668 h 695325"/>
                <a:gd name="connsiteX3" fmla="*/ 269081 w 440531"/>
                <a:gd name="connsiteY3" fmla="*/ 4762 h 695325"/>
                <a:gd name="connsiteX4" fmla="*/ 276225 w 440531"/>
                <a:gd name="connsiteY4" fmla="*/ 0 h 695325"/>
                <a:gd name="connsiteX5" fmla="*/ 283369 w 440531"/>
                <a:gd name="connsiteY5" fmla="*/ 0 h 695325"/>
                <a:gd name="connsiteX6" fmla="*/ 295275 w 440531"/>
                <a:gd name="connsiteY6" fmla="*/ 4762 h 695325"/>
                <a:gd name="connsiteX7" fmla="*/ 302419 w 440531"/>
                <a:gd name="connsiteY7" fmla="*/ 21431 h 695325"/>
                <a:gd name="connsiteX8" fmla="*/ 307181 w 440531"/>
                <a:gd name="connsiteY8" fmla="*/ 59531 h 695325"/>
                <a:gd name="connsiteX9" fmla="*/ 311944 w 440531"/>
                <a:gd name="connsiteY9" fmla="*/ 195262 h 695325"/>
                <a:gd name="connsiteX10" fmla="*/ 319088 w 440531"/>
                <a:gd name="connsiteY10" fmla="*/ 326231 h 695325"/>
                <a:gd name="connsiteX11" fmla="*/ 326231 w 440531"/>
                <a:gd name="connsiteY11" fmla="*/ 416718 h 695325"/>
                <a:gd name="connsiteX12" fmla="*/ 326231 w 440531"/>
                <a:gd name="connsiteY12" fmla="*/ 445293 h 695325"/>
                <a:gd name="connsiteX13" fmla="*/ 333375 w 440531"/>
                <a:gd name="connsiteY13" fmla="*/ 497681 h 695325"/>
                <a:gd name="connsiteX14" fmla="*/ 345281 w 440531"/>
                <a:gd name="connsiteY14" fmla="*/ 538162 h 695325"/>
                <a:gd name="connsiteX15" fmla="*/ 359569 w 440531"/>
                <a:gd name="connsiteY15" fmla="*/ 573881 h 695325"/>
                <a:gd name="connsiteX16" fmla="*/ 376238 w 440531"/>
                <a:gd name="connsiteY16" fmla="*/ 600075 h 695325"/>
                <a:gd name="connsiteX17" fmla="*/ 423863 w 440531"/>
                <a:gd name="connsiteY17" fmla="*/ 652462 h 695325"/>
                <a:gd name="connsiteX18" fmla="*/ 440531 w 440531"/>
                <a:gd name="connsiteY18" fmla="*/ 695325 h 695325"/>
                <a:gd name="connsiteX19" fmla="*/ 0 w 440531"/>
                <a:gd name="connsiteY19" fmla="*/ 597693 h 695325"/>
                <a:gd name="connsiteX20" fmla="*/ 52388 w 440531"/>
                <a:gd name="connsiteY20" fmla="*/ 592931 h 695325"/>
                <a:gd name="connsiteX21" fmla="*/ 92869 w 440531"/>
                <a:gd name="connsiteY21" fmla="*/ 581025 h 695325"/>
                <a:gd name="connsiteX22" fmla="*/ 123825 w 440531"/>
                <a:gd name="connsiteY22" fmla="*/ 557212 h 695325"/>
                <a:gd name="connsiteX23" fmla="*/ 147638 w 440531"/>
                <a:gd name="connsiteY23" fmla="*/ 531018 h 695325"/>
                <a:gd name="connsiteX24" fmla="*/ 159544 w 440531"/>
                <a:gd name="connsiteY24" fmla="*/ 485775 h 695325"/>
                <a:gd name="connsiteX25" fmla="*/ 219075 w 440531"/>
                <a:gd name="connsiteY25" fmla="*/ 20478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0531" h="695325">
                  <a:moveTo>
                    <a:pt x="219075" y="204787"/>
                  </a:moveTo>
                  <a:lnTo>
                    <a:pt x="252413" y="47625"/>
                  </a:lnTo>
                  <a:lnTo>
                    <a:pt x="261938" y="16668"/>
                  </a:lnTo>
                  <a:lnTo>
                    <a:pt x="269081" y="4762"/>
                  </a:lnTo>
                  <a:lnTo>
                    <a:pt x="276225" y="0"/>
                  </a:lnTo>
                  <a:lnTo>
                    <a:pt x="283369" y="0"/>
                  </a:lnTo>
                  <a:lnTo>
                    <a:pt x="295275" y="4762"/>
                  </a:lnTo>
                  <a:lnTo>
                    <a:pt x="302419" y="21431"/>
                  </a:lnTo>
                  <a:lnTo>
                    <a:pt x="307181" y="59531"/>
                  </a:lnTo>
                  <a:lnTo>
                    <a:pt x="311944" y="195262"/>
                  </a:lnTo>
                  <a:lnTo>
                    <a:pt x="319088" y="326231"/>
                  </a:lnTo>
                  <a:lnTo>
                    <a:pt x="326231" y="416718"/>
                  </a:lnTo>
                  <a:lnTo>
                    <a:pt x="326231" y="445293"/>
                  </a:lnTo>
                  <a:lnTo>
                    <a:pt x="333375" y="497681"/>
                  </a:lnTo>
                  <a:lnTo>
                    <a:pt x="345281" y="538162"/>
                  </a:lnTo>
                  <a:lnTo>
                    <a:pt x="359569" y="573881"/>
                  </a:lnTo>
                  <a:lnTo>
                    <a:pt x="376238" y="600075"/>
                  </a:lnTo>
                  <a:lnTo>
                    <a:pt x="423863" y="652462"/>
                  </a:lnTo>
                  <a:lnTo>
                    <a:pt x="440531" y="695325"/>
                  </a:lnTo>
                  <a:lnTo>
                    <a:pt x="0" y="597693"/>
                  </a:lnTo>
                  <a:lnTo>
                    <a:pt x="52388" y="592931"/>
                  </a:lnTo>
                  <a:lnTo>
                    <a:pt x="92869" y="581025"/>
                  </a:lnTo>
                  <a:lnTo>
                    <a:pt x="123825" y="557212"/>
                  </a:lnTo>
                  <a:lnTo>
                    <a:pt x="147638" y="531018"/>
                  </a:lnTo>
                  <a:lnTo>
                    <a:pt x="159544" y="485775"/>
                  </a:lnTo>
                  <a:lnTo>
                    <a:pt x="219075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A1FFA257-CA7F-A546-9E8C-E98233CDE827}"/>
                </a:ext>
              </a:extLst>
            </p:cNvPr>
            <p:cNvSpPr/>
            <p:nvPr/>
          </p:nvSpPr>
          <p:spPr>
            <a:xfrm>
              <a:off x="5610225" y="2354263"/>
              <a:ext cx="857250" cy="542925"/>
            </a:xfrm>
            <a:custGeom>
              <a:avLst/>
              <a:gdLst>
                <a:gd name="connsiteX0" fmla="*/ 369094 w 857250"/>
                <a:gd name="connsiteY0" fmla="*/ 273844 h 542925"/>
                <a:gd name="connsiteX1" fmla="*/ 257175 w 857250"/>
                <a:gd name="connsiteY1" fmla="*/ 190500 h 542925"/>
                <a:gd name="connsiteX2" fmla="*/ 183356 w 857250"/>
                <a:gd name="connsiteY2" fmla="*/ 140494 h 542925"/>
                <a:gd name="connsiteX3" fmla="*/ 152400 w 857250"/>
                <a:gd name="connsiteY3" fmla="*/ 121444 h 542925"/>
                <a:gd name="connsiteX4" fmla="*/ 123825 w 857250"/>
                <a:gd name="connsiteY4" fmla="*/ 109538 h 542925"/>
                <a:gd name="connsiteX5" fmla="*/ 95250 w 857250"/>
                <a:gd name="connsiteY5" fmla="*/ 102394 h 542925"/>
                <a:gd name="connsiteX6" fmla="*/ 61913 w 857250"/>
                <a:gd name="connsiteY6" fmla="*/ 97632 h 542925"/>
                <a:gd name="connsiteX7" fmla="*/ 4763 w 857250"/>
                <a:gd name="connsiteY7" fmla="*/ 97632 h 542925"/>
                <a:gd name="connsiteX8" fmla="*/ 0 w 857250"/>
                <a:gd name="connsiteY8" fmla="*/ 0 h 542925"/>
                <a:gd name="connsiteX9" fmla="*/ 90488 w 857250"/>
                <a:gd name="connsiteY9" fmla="*/ 4763 h 542925"/>
                <a:gd name="connsiteX10" fmla="*/ 183356 w 857250"/>
                <a:gd name="connsiteY10" fmla="*/ 19050 h 542925"/>
                <a:gd name="connsiteX11" fmla="*/ 257175 w 857250"/>
                <a:gd name="connsiteY11" fmla="*/ 35719 h 542925"/>
                <a:gd name="connsiteX12" fmla="*/ 354806 w 857250"/>
                <a:gd name="connsiteY12" fmla="*/ 61913 h 542925"/>
                <a:gd name="connsiteX13" fmla="*/ 450056 w 857250"/>
                <a:gd name="connsiteY13" fmla="*/ 90488 h 542925"/>
                <a:gd name="connsiteX14" fmla="*/ 581025 w 857250"/>
                <a:gd name="connsiteY14" fmla="*/ 140494 h 542925"/>
                <a:gd name="connsiteX15" fmla="*/ 645319 w 857250"/>
                <a:gd name="connsiteY15" fmla="*/ 166688 h 542925"/>
                <a:gd name="connsiteX16" fmla="*/ 666750 w 857250"/>
                <a:gd name="connsiteY16" fmla="*/ 176213 h 542925"/>
                <a:gd name="connsiteX17" fmla="*/ 688181 w 857250"/>
                <a:gd name="connsiteY17" fmla="*/ 190500 h 542925"/>
                <a:gd name="connsiteX18" fmla="*/ 711994 w 857250"/>
                <a:gd name="connsiteY18" fmla="*/ 209550 h 542925"/>
                <a:gd name="connsiteX19" fmla="*/ 757238 w 857250"/>
                <a:gd name="connsiteY19" fmla="*/ 259557 h 542925"/>
                <a:gd name="connsiteX20" fmla="*/ 797719 w 857250"/>
                <a:gd name="connsiteY20" fmla="*/ 316707 h 542925"/>
                <a:gd name="connsiteX21" fmla="*/ 847725 w 857250"/>
                <a:gd name="connsiteY21" fmla="*/ 390525 h 542925"/>
                <a:gd name="connsiteX22" fmla="*/ 857250 w 857250"/>
                <a:gd name="connsiteY22" fmla="*/ 419100 h 542925"/>
                <a:gd name="connsiteX23" fmla="*/ 857250 w 857250"/>
                <a:gd name="connsiteY23" fmla="*/ 461963 h 542925"/>
                <a:gd name="connsiteX24" fmla="*/ 847725 w 857250"/>
                <a:gd name="connsiteY24" fmla="*/ 500063 h 542925"/>
                <a:gd name="connsiteX25" fmla="*/ 826294 w 857250"/>
                <a:gd name="connsiteY25" fmla="*/ 523875 h 542925"/>
                <a:gd name="connsiteX26" fmla="*/ 804863 w 857250"/>
                <a:gd name="connsiteY26" fmla="*/ 538163 h 542925"/>
                <a:gd name="connsiteX27" fmla="*/ 785813 w 857250"/>
                <a:gd name="connsiteY27" fmla="*/ 542925 h 542925"/>
                <a:gd name="connsiteX28" fmla="*/ 762000 w 857250"/>
                <a:gd name="connsiteY28" fmla="*/ 542925 h 542925"/>
                <a:gd name="connsiteX29" fmla="*/ 714375 w 857250"/>
                <a:gd name="connsiteY29" fmla="*/ 533400 h 542925"/>
                <a:gd name="connsiteX30" fmla="*/ 671513 w 857250"/>
                <a:gd name="connsiteY30" fmla="*/ 509588 h 542925"/>
                <a:gd name="connsiteX31" fmla="*/ 631031 w 857250"/>
                <a:gd name="connsiteY31" fmla="*/ 473869 h 542925"/>
                <a:gd name="connsiteX32" fmla="*/ 542925 w 857250"/>
                <a:gd name="connsiteY32" fmla="*/ 402432 h 542925"/>
                <a:gd name="connsiteX33" fmla="*/ 369094 w 857250"/>
                <a:gd name="connsiteY33" fmla="*/ 2738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542925">
                  <a:moveTo>
                    <a:pt x="369094" y="273844"/>
                  </a:moveTo>
                  <a:lnTo>
                    <a:pt x="257175" y="190500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09538"/>
                  </a:lnTo>
                  <a:lnTo>
                    <a:pt x="95250" y="102394"/>
                  </a:lnTo>
                  <a:lnTo>
                    <a:pt x="61913" y="97632"/>
                  </a:lnTo>
                  <a:lnTo>
                    <a:pt x="4763" y="97632"/>
                  </a:lnTo>
                  <a:lnTo>
                    <a:pt x="0" y="0"/>
                  </a:lnTo>
                  <a:lnTo>
                    <a:pt x="90488" y="4763"/>
                  </a:lnTo>
                  <a:lnTo>
                    <a:pt x="183356" y="19050"/>
                  </a:lnTo>
                  <a:lnTo>
                    <a:pt x="257175" y="35719"/>
                  </a:lnTo>
                  <a:lnTo>
                    <a:pt x="354806" y="61913"/>
                  </a:lnTo>
                  <a:lnTo>
                    <a:pt x="450056" y="90488"/>
                  </a:lnTo>
                  <a:lnTo>
                    <a:pt x="581025" y="140494"/>
                  </a:lnTo>
                  <a:lnTo>
                    <a:pt x="645319" y="166688"/>
                  </a:lnTo>
                  <a:lnTo>
                    <a:pt x="666750" y="176213"/>
                  </a:lnTo>
                  <a:lnTo>
                    <a:pt x="688181" y="190500"/>
                  </a:lnTo>
                  <a:lnTo>
                    <a:pt x="711994" y="209550"/>
                  </a:lnTo>
                  <a:lnTo>
                    <a:pt x="757238" y="259557"/>
                  </a:lnTo>
                  <a:lnTo>
                    <a:pt x="797719" y="316707"/>
                  </a:lnTo>
                  <a:lnTo>
                    <a:pt x="847725" y="390525"/>
                  </a:lnTo>
                  <a:lnTo>
                    <a:pt x="857250" y="419100"/>
                  </a:lnTo>
                  <a:lnTo>
                    <a:pt x="857250" y="461963"/>
                  </a:lnTo>
                  <a:lnTo>
                    <a:pt x="847725" y="500063"/>
                  </a:lnTo>
                  <a:lnTo>
                    <a:pt x="826294" y="523875"/>
                  </a:lnTo>
                  <a:lnTo>
                    <a:pt x="804863" y="538163"/>
                  </a:lnTo>
                  <a:lnTo>
                    <a:pt x="785813" y="542925"/>
                  </a:lnTo>
                  <a:lnTo>
                    <a:pt x="762000" y="542925"/>
                  </a:lnTo>
                  <a:lnTo>
                    <a:pt x="714375" y="533400"/>
                  </a:lnTo>
                  <a:lnTo>
                    <a:pt x="671513" y="509588"/>
                  </a:lnTo>
                  <a:lnTo>
                    <a:pt x="631031" y="473869"/>
                  </a:lnTo>
                  <a:lnTo>
                    <a:pt x="542925" y="402432"/>
                  </a:lnTo>
                  <a:lnTo>
                    <a:pt x="3690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0F95256A-FC5E-6342-BF93-E9210D586132}"/>
                </a:ext>
              </a:extLst>
            </p:cNvPr>
            <p:cNvSpPr/>
            <p:nvPr/>
          </p:nvSpPr>
          <p:spPr>
            <a:xfrm rot="16200000">
              <a:off x="2647950" y="3609976"/>
              <a:ext cx="3781425" cy="431800"/>
            </a:xfrm>
            <a:custGeom>
              <a:avLst/>
              <a:gdLst>
                <a:gd name="connsiteX0" fmla="*/ 2308225 w 3781425"/>
                <a:gd name="connsiteY0" fmla="*/ 177800 h 431800"/>
                <a:gd name="connsiteX1" fmla="*/ 3543300 w 3781425"/>
                <a:gd name="connsiteY1" fmla="*/ 177800 h 431800"/>
                <a:gd name="connsiteX2" fmla="*/ 3590925 w 3781425"/>
                <a:gd name="connsiteY2" fmla="*/ 174625 h 431800"/>
                <a:gd name="connsiteX3" fmla="*/ 3619500 w 3781425"/>
                <a:gd name="connsiteY3" fmla="*/ 165100 h 431800"/>
                <a:gd name="connsiteX4" fmla="*/ 3651250 w 3781425"/>
                <a:gd name="connsiteY4" fmla="*/ 139700 h 431800"/>
                <a:gd name="connsiteX5" fmla="*/ 3689350 w 3781425"/>
                <a:gd name="connsiteY5" fmla="*/ 88900 h 431800"/>
                <a:gd name="connsiteX6" fmla="*/ 3746500 w 3781425"/>
                <a:gd name="connsiteY6" fmla="*/ 0 h 431800"/>
                <a:gd name="connsiteX7" fmla="*/ 3781425 w 3781425"/>
                <a:gd name="connsiteY7" fmla="*/ 142875 h 431800"/>
                <a:gd name="connsiteX8" fmla="*/ 3692525 w 3781425"/>
                <a:gd name="connsiteY8" fmla="*/ 266700 h 431800"/>
                <a:gd name="connsiteX9" fmla="*/ 3635375 w 3781425"/>
                <a:gd name="connsiteY9" fmla="*/ 346075 h 431800"/>
                <a:gd name="connsiteX10" fmla="*/ 3600450 w 3781425"/>
                <a:gd name="connsiteY10" fmla="*/ 396875 h 431800"/>
                <a:gd name="connsiteX11" fmla="*/ 3587750 w 3781425"/>
                <a:gd name="connsiteY11" fmla="*/ 419100 h 431800"/>
                <a:gd name="connsiteX12" fmla="*/ 3571875 w 3781425"/>
                <a:gd name="connsiteY12" fmla="*/ 428625 h 431800"/>
                <a:gd name="connsiteX13" fmla="*/ 3546475 w 3781425"/>
                <a:gd name="connsiteY13" fmla="*/ 431800 h 431800"/>
                <a:gd name="connsiteX14" fmla="*/ 3517900 w 3781425"/>
                <a:gd name="connsiteY14" fmla="*/ 428625 h 431800"/>
                <a:gd name="connsiteX15" fmla="*/ 3476625 w 3781425"/>
                <a:gd name="connsiteY15" fmla="*/ 412750 h 431800"/>
                <a:gd name="connsiteX16" fmla="*/ 3448050 w 3781425"/>
                <a:gd name="connsiteY16" fmla="*/ 400050 h 431800"/>
                <a:gd name="connsiteX17" fmla="*/ 3298825 w 3781425"/>
                <a:gd name="connsiteY17" fmla="*/ 400050 h 431800"/>
                <a:gd name="connsiteX18" fmla="*/ 2797175 w 3781425"/>
                <a:gd name="connsiteY18" fmla="*/ 387350 h 431800"/>
                <a:gd name="connsiteX19" fmla="*/ 2263775 w 3781425"/>
                <a:gd name="connsiteY19" fmla="*/ 381000 h 431800"/>
                <a:gd name="connsiteX20" fmla="*/ 1965325 w 3781425"/>
                <a:gd name="connsiteY20" fmla="*/ 377825 h 431800"/>
                <a:gd name="connsiteX21" fmla="*/ 1600200 w 3781425"/>
                <a:gd name="connsiteY21" fmla="*/ 377825 h 431800"/>
                <a:gd name="connsiteX22" fmla="*/ 1165225 w 3781425"/>
                <a:gd name="connsiteY22" fmla="*/ 377825 h 431800"/>
                <a:gd name="connsiteX23" fmla="*/ 803275 w 3781425"/>
                <a:gd name="connsiteY23" fmla="*/ 377825 h 431800"/>
                <a:gd name="connsiteX24" fmla="*/ 495300 w 3781425"/>
                <a:gd name="connsiteY24" fmla="*/ 377825 h 431800"/>
                <a:gd name="connsiteX25" fmla="*/ 317500 w 3781425"/>
                <a:gd name="connsiteY25" fmla="*/ 377825 h 431800"/>
                <a:gd name="connsiteX26" fmla="*/ 228600 w 3781425"/>
                <a:gd name="connsiteY26" fmla="*/ 374650 h 431800"/>
                <a:gd name="connsiteX27" fmla="*/ 152400 w 3781425"/>
                <a:gd name="connsiteY27" fmla="*/ 365125 h 431800"/>
                <a:gd name="connsiteX28" fmla="*/ 79375 w 3781425"/>
                <a:gd name="connsiteY28" fmla="*/ 346075 h 431800"/>
                <a:gd name="connsiteX29" fmla="*/ 38100 w 3781425"/>
                <a:gd name="connsiteY29" fmla="*/ 327025 h 431800"/>
                <a:gd name="connsiteX30" fmla="*/ 19050 w 3781425"/>
                <a:gd name="connsiteY30" fmla="*/ 314325 h 431800"/>
                <a:gd name="connsiteX31" fmla="*/ 6350 w 3781425"/>
                <a:gd name="connsiteY31" fmla="*/ 298450 h 431800"/>
                <a:gd name="connsiteX32" fmla="*/ 0 w 3781425"/>
                <a:gd name="connsiteY32" fmla="*/ 285750 h 431800"/>
                <a:gd name="connsiteX33" fmla="*/ 0 w 3781425"/>
                <a:gd name="connsiteY33" fmla="*/ 269875 h 431800"/>
                <a:gd name="connsiteX34" fmla="*/ 6350 w 3781425"/>
                <a:gd name="connsiteY34" fmla="*/ 247650 h 431800"/>
                <a:gd name="connsiteX35" fmla="*/ 28575 w 3781425"/>
                <a:gd name="connsiteY35" fmla="*/ 219075 h 431800"/>
                <a:gd name="connsiteX36" fmla="*/ 73025 w 3781425"/>
                <a:gd name="connsiteY36" fmla="*/ 184150 h 431800"/>
                <a:gd name="connsiteX37" fmla="*/ 127000 w 3781425"/>
                <a:gd name="connsiteY37" fmla="*/ 152400 h 431800"/>
                <a:gd name="connsiteX38" fmla="*/ 200025 w 3781425"/>
                <a:gd name="connsiteY38" fmla="*/ 123825 h 431800"/>
                <a:gd name="connsiteX39" fmla="*/ 279400 w 3781425"/>
                <a:gd name="connsiteY39" fmla="*/ 104775 h 431800"/>
                <a:gd name="connsiteX40" fmla="*/ 371475 w 3781425"/>
                <a:gd name="connsiteY40" fmla="*/ 92075 h 431800"/>
                <a:gd name="connsiteX41" fmla="*/ 419100 w 3781425"/>
                <a:gd name="connsiteY41" fmla="*/ 92075 h 431800"/>
                <a:gd name="connsiteX42" fmla="*/ 587375 w 3781425"/>
                <a:gd name="connsiteY42" fmla="*/ 104775 h 431800"/>
                <a:gd name="connsiteX43" fmla="*/ 1000125 w 3781425"/>
                <a:gd name="connsiteY43" fmla="*/ 136525 h 431800"/>
                <a:gd name="connsiteX44" fmla="*/ 1393825 w 3781425"/>
                <a:gd name="connsiteY44" fmla="*/ 155575 h 431800"/>
                <a:gd name="connsiteX45" fmla="*/ 1689100 w 3781425"/>
                <a:gd name="connsiteY45" fmla="*/ 168275 h 431800"/>
                <a:gd name="connsiteX46" fmla="*/ 2308225 w 3781425"/>
                <a:gd name="connsiteY46" fmla="*/ 177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1425" h="431800">
                  <a:moveTo>
                    <a:pt x="2308225" y="177800"/>
                  </a:moveTo>
                  <a:lnTo>
                    <a:pt x="3543300" y="177800"/>
                  </a:lnTo>
                  <a:lnTo>
                    <a:pt x="3590925" y="174625"/>
                  </a:lnTo>
                  <a:lnTo>
                    <a:pt x="3619500" y="165100"/>
                  </a:lnTo>
                  <a:lnTo>
                    <a:pt x="3651250" y="139700"/>
                  </a:lnTo>
                  <a:lnTo>
                    <a:pt x="3689350" y="88900"/>
                  </a:lnTo>
                  <a:lnTo>
                    <a:pt x="3746500" y="0"/>
                  </a:lnTo>
                  <a:lnTo>
                    <a:pt x="3781425" y="142875"/>
                  </a:lnTo>
                  <a:lnTo>
                    <a:pt x="3692525" y="266700"/>
                  </a:lnTo>
                  <a:lnTo>
                    <a:pt x="3635375" y="346075"/>
                  </a:lnTo>
                  <a:lnTo>
                    <a:pt x="3600450" y="396875"/>
                  </a:lnTo>
                  <a:lnTo>
                    <a:pt x="3587750" y="419100"/>
                  </a:lnTo>
                  <a:lnTo>
                    <a:pt x="3571875" y="428625"/>
                  </a:lnTo>
                  <a:lnTo>
                    <a:pt x="3546475" y="431800"/>
                  </a:lnTo>
                  <a:lnTo>
                    <a:pt x="3517900" y="428625"/>
                  </a:lnTo>
                  <a:lnTo>
                    <a:pt x="3476625" y="412750"/>
                  </a:lnTo>
                  <a:lnTo>
                    <a:pt x="3448050" y="400050"/>
                  </a:lnTo>
                  <a:lnTo>
                    <a:pt x="3298825" y="400050"/>
                  </a:lnTo>
                  <a:lnTo>
                    <a:pt x="2797175" y="387350"/>
                  </a:lnTo>
                  <a:lnTo>
                    <a:pt x="2263775" y="381000"/>
                  </a:lnTo>
                  <a:lnTo>
                    <a:pt x="1965325" y="377825"/>
                  </a:lnTo>
                  <a:lnTo>
                    <a:pt x="1600200" y="377825"/>
                  </a:lnTo>
                  <a:lnTo>
                    <a:pt x="1165225" y="377825"/>
                  </a:lnTo>
                  <a:lnTo>
                    <a:pt x="803275" y="377825"/>
                  </a:lnTo>
                  <a:lnTo>
                    <a:pt x="495300" y="377825"/>
                  </a:lnTo>
                  <a:lnTo>
                    <a:pt x="317500" y="377825"/>
                  </a:lnTo>
                  <a:lnTo>
                    <a:pt x="228600" y="374650"/>
                  </a:lnTo>
                  <a:lnTo>
                    <a:pt x="152400" y="365125"/>
                  </a:lnTo>
                  <a:lnTo>
                    <a:pt x="79375" y="346075"/>
                  </a:lnTo>
                  <a:lnTo>
                    <a:pt x="38100" y="327025"/>
                  </a:lnTo>
                  <a:lnTo>
                    <a:pt x="19050" y="314325"/>
                  </a:lnTo>
                  <a:lnTo>
                    <a:pt x="6350" y="298450"/>
                  </a:lnTo>
                  <a:lnTo>
                    <a:pt x="0" y="285750"/>
                  </a:lnTo>
                  <a:lnTo>
                    <a:pt x="0" y="269875"/>
                  </a:lnTo>
                  <a:lnTo>
                    <a:pt x="6350" y="247650"/>
                  </a:lnTo>
                  <a:lnTo>
                    <a:pt x="28575" y="219075"/>
                  </a:lnTo>
                  <a:lnTo>
                    <a:pt x="73025" y="184150"/>
                  </a:lnTo>
                  <a:lnTo>
                    <a:pt x="127000" y="152400"/>
                  </a:lnTo>
                  <a:lnTo>
                    <a:pt x="200025" y="123825"/>
                  </a:lnTo>
                  <a:lnTo>
                    <a:pt x="279400" y="104775"/>
                  </a:lnTo>
                  <a:lnTo>
                    <a:pt x="371475" y="92075"/>
                  </a:lnTo>
                  <a:lnTo>
                    <a:pt x="419100" y="92075"/>
                  </a:lnTo>
                  <a:lnTo>
                    <a:pt x="587375" y="104775"/>
                  </a:lnTo>
                  <a:lnTo>
                    <a:pt x="1000125" y="136525"/>
                  </a:lnTo>
                  <a:lnTo>
                    <a:pt x="1393825" y="155575"/>
                  </a:lnTo>
                  <a:lnTo>
                    <a:pt x="1689100" y="168275"/>
                  </a:lnTo>
                  <a:lnTo>
                    <a:pt x="23082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78E0C918-2E02-9447-AD34-E738E81F11F7}"/>
                </a:ext>
              </a:extLst>
            </p:cNvPr>
            <p:cNvSpPr/>
            <p:nvPr/>
          </p:nvSpPr>
          <p:spPr>
            <a:xfrm>
              <a:off x="2700338" y="2411413"/>
              <a:ext cx="1150937" cy="1206500"/>
            </a:xfrm>
            <a:custGeom>
              <a:avLst/>
              <a:gdLst>
                <a:gd name="connsiteX0" fmla="*/ 490537 w 1150143"/>
                <a:gd name="connsiteY0" fmla="*/ 671513 h 1204913"/>
                <a:gd name="connsiteX1" fmla="*/ 678656 w 1150143"/>
                <a:gd name="connsiteY1" fmla="*/ 447675 h 1204913"/>
                <a:gd name="connsiteX2" fmla="*/ 781050 w 1150143"/>
                <a:gd name="connsiteY2" fmla="*/ 309563 h 1204913"/>
                <a:gd name="connsiteX3" fmla="*/ 814387 w 1150143"/>
                <a:gd name="connsiteY3" fmla="*/ 252413 h 1204913"/>
                <a:gd name="connsiteX4" fmla="*/ 816768 w 1150143"/>
                <a:gd name="connsiteY4" fmla="*/ 240507 h 1204913"/>
                <a:gd name="connsiteX5" fmla="*/ 804862 w 1150143"/>
                <a:gd name="connsiteY5" fmla="*/ 209550 h 1204913"/>
                <a:gd name="connsiteX6" fmla="*/ 754856 w 1150143"/>
                <a:gd name="connsiteY6" fmla="*/ 138113 h 1204913"/>
                <a:gd name="connsiteX7" fmla="*/ 714375 w 1150143"/>
                <a:gd name="connsiteY7" fmla="*/ 92869 h 1204913"/>
                <a:gd name="connsiteX8" fmla="*/ 688181 w 1150143"/>
                <a:gd name="connsiteY8" fmla="*/ 61913 h 1204913"/>
                <a:gd name="connsiteX9" fmla="*/ 673893 w 1150143"/>
                <a:gd name="connsiteY9" fmla="*/ 40482 h 1204913"/>
                <a:gd name="connsiteX10" fmla="*/ 669131 w 1150143"/>
                <a:gd name="connsiteY10" fmla="*/ 19050 h 1204913"/>
                <a:gd name="connsiteX11" fmla="*/ 671512 w 1150143"/>
                <a:gd name="connsiteY11" fmla="*/ 4763 h 1204913"/>
                <a:gd name="connsiteX12" fmla="*/ 690562 w 1150143"/>
                <a:gd name="connsiteY12" fmla="*/ 0 h 1204913"/>
                <a:gd name="connsiteX13" fmla="*/ 740568 w 1150143"/>
                <a:gd name="connsiteY13" fmla="*/ 16669 h 1204913"/>
                <a:gd name="connsiteX14" fmla="*/ 831056 w 1150143"/>
                <a:gd name="connsiteY14" fmla="*/ 50007 h 1204913"/>
                <a:gd name="connsiteX15" fmla="*/ 904875 w 1150143"/>
                <a:gd name="connsiteY15" fmla="*/ 88107 h 1204913"/>
                <a:gd name="connsiteX16" fmla="*/ 962025 w 1150143"/>
                <a:gd name="connsiteY16" fmla="*/ 123825 h 1204913"/>
                <a:gd name="connsiteX17" fmla="*/ 1009650 w 1150143"/>
                <a:gd name="connsiteY17" fmla="*/ 157163 h 1204913"/>
                <a:gd name="connsiteX18" fmla="*/ 1064418 w 1150143"/>
                <a:gd name="connsiteY18" fmla="*/ 197644 h 1204913"/>
                <a:gd name="connsiteX19" fmla="*/ 1116806 w 1150143"/>
                <a:gd name="connsiteY19" fmla="*/ 245269 h 1204913"/>
                <a:gd name="connsiteX20" fmla="*/ 1135856 w 1150143"/>
                <a:gd name="connsiteY20" fmla="*/ 264319 h 1204913"/>
                <a:gd name="connsiteX21" fmla="*/ 1145381 w 1150143"/>
                <a:gd name="connsiteY21" fmla="*/ 283369 h 1204913"/>
                <a:gd name="connsiteX22" fmla="*/ 1150143 w 1150143"/>
                <a:gd name="connsiteY22" fmla="*/ 302419 h 1204913"/>
                <a:gd name="connsiteX23" fmla="*/ 1150143 w 1150143"/>
                <a:gd name="connsiteY23" fmla="*/ 326232 h 1204913"/>
                <a:gd name="connsiteX24" fmla="*/ 1143000 w 1150143"/>
                <a:gd name="connsiteY24" fmla="*/ 352425 h 1204913"/>
                <a:gd name="connsiteX25" fmla="*/ 1126331 w 1150143"/>
                <a:gd name="connsiteY25" fmla="*/ 371475 h 1204913"/>
                <a:gd name="connsiteX26" fmla="*/ 1107281 w 1150143"/>
                <a:gd name="connsiteY26" fmla="*/ 378619 h 1204913"/>
                <a:gd name="connsiteX27" fmla="*/ 1062037 w 1150143"/>
                <a:gd name="connsiteY27" fmla="*/ 409575 h 1204913"/>
                <a:gd name="connsiteX28" fmla="*/ 947737 w 1150143"/>
                <a:gd name="connsiteY28" fmla="*/ 500063 h 1204913"/>
                <a:gd name="connsiteX29" fmla="*/ 797718 w 1150143"/>
                <a:gd name="connsiteY29" fmla="*/ 635794 h 1204913"/>
                <a:gd name="connsiteX30" fmla="*/ 669131 w 1150143"/>
                <a:gd name="connsiteY30" fmla="*/ 759619 h 1204913"/>
                <a:gd name="connsiteX31" fmla="*/ 538162 w 1150143"/>
                <a:gd name="connsiteY31" fmla="*/ 871538 h 1204913"/>
                <a:gd name="connsiteX32" fmla="*/ 371475 w 1150143"/>
                <a:gd name="connsiteY32" fmla="*/ 992982 h 1204913"/>
                <a:gd name="connsiteX33" fmla="*/ 242887 w 1150143"/>
                <a:gd name="connsiteY33" fmla="*/ 1083469 h 1204913"/>
                <a:gd name="connsiteX34" fmla="*/ 64293 w 1150143"/>
                <a:gd name="connsiteY34" fmla="*/ 1193007 h 1204913"/>
                <a:gd name="connsiteX35" fmla="*/ 33337 w 1150143"/>
                <a:gd name="connsiteY35" fmla="*/ 1204913 h 1204913"/>
                <a:gd name="connsiteX36" fmla="*/ 14287 w 1150143"/>
                <a:gd name="connsiteY36" fmla="*/ 1204913 h 1204913"/>
                <a:gd name="connsiteX37" fmla="*/ 2381 w 1150143"/>
                <a:gd name="connsiteY37" fmla="*/ 1197769 h 1204913"/>
                <a:gd name="connsiteX38" fmla="*/ 0 w 1150143"/>
                <a:gd name="connsiteY38" fmla="*/ 1185863 h 1204913"/>
                <a:gd name="connsiteX39" fmla="*/ 4762 w 1150143"/>
                <a:gd name="connsiteY39" fmla="*/ 1164432 h 1204913"/>
                <a:gd name="connsiteX40" fmla="*/ 14287 w 1150143"/>
                <a:gd name="connsiteY40" fmla="*/ 1147763 h 1204913"/>
                <a:gd name="connsiteX41" fmla="*/ 90487 w 1150143"/>
                <a:gd name="connsiteY41" fmla="*/ 1083469 h 1204913"/>
                <a:gd name="connsiteX42" fmla="*/ 235743 w 1150143"/>
                <a:gd name="connsiteY42" fmla="*/ 947738 h 1204913"/>
                <a:gd name="connsiteX43" fmla="*/ 416718 w 1150143"/>
                <a:gd name="connsiteY43" fmla="*/ 754857 h 1204913"/>
                <a:gd name="connsiteX44" fmla="*/ 490537 w 1150143"/>
                <a:gd name="connsiteY44" fmla="*/ 6715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50143" h="1204913">
                  <a:moveTo>
                    <a:pt x="490537" y="671513"/>
                  </a:moveTo>
                  <a:lnTo>
                    <a:pt x="678656" y="447675"/>
                  </a:lnTo>
                  <a:lnTo>
                    <a:pt x="781050" y="309563"/>
                  </a:lnTo>
                  <a:lnTo>
                    <a:pt x="814387" y="252413"/>
                  </a:lnTo>
                  <a:lnTo>
                    <a:pt x="816768" y="240507"/>
                  </a:lnTo>
                  <a:lnTo>
                    <a:pt x="804862" y="209550"/>
                  </a:lnTo>
                  <a:lnTo>
                    <a:pt x="754856" y="138113"/>
                  </a:lnTo>
                  <a:lnTo>
                    <a:pt x="714375" y="92869"/>
                  </a:lnTo>
                  <a:lnTo>
                    <a:pt x="688181" y="61913"/>
                  </a:lnTo>
                  <a:lnTo>
                    <a:pt x="673893" y="40482"/>
                  </a:lnTo>
                  <a:lnTo>
                    <a:pt x="669131" y="19050"/>
                  </a:lnTo>
                  <a:lnTo>
                    <a:pt x="671512" y="4763"/>
                  </a:lnTo>
                  <a:lnTo>
                    <a:pt x="690562" y="0"/>
                  </a:lnTo>
                  <a:lnTo>
                    <a:pt x="740568" y="16669"/>
                  </a:lnTo>
                  <a:lnTo>
                    <a:pt x="831056" y="50007"/>
                  </a:lnTo>
                  <a:lnTo>
                    <a:pt x="904875" y="88107"/>
                  </a:lnTo>
                  <a:lnTo>
                    <a:pt x="962025" y="123825"/>
                  </a:lnTo>
                  <a:lnTo>
                    <a:pt x="1009650" y="157163"/>
                  </a:lnTo>
                  <a:lnTo>
                    <a:pt x="1064418" y="197644"/>
                  </a:lnTo>
                  <a:lnTo>
                    <a:pt x="1116806" y="245269"/>
                  </a:lnTo>
                  <a:lnTo>
                    <a:pt x="1135856" y="264319"/>
                  </a:lnTo>
                  <a:lnTo>
                    <a:pt x="1145381" y="283369"/>
                  </a:lnTo>
                  <a:lnTo>
                    <a:pt x="1150143" y="302419"/>
                  </a:lnTo>
                  <a:lnTo>
                    <a:pt x="1150143" y="326232"/>
                  </a:lnTo>
                  <a:lnTo>
                    <a:pt x="1143000" y="352425"/>
                  </a:lnTo>
                  <a:lnTo>
                    <a:pt x="1126331" y="371475"/>
                  </a:lnTo>
                  <a:lnTo>
                    <a:pt x="1107281" y="378619"/>
                  </a:lnTo>
                  <a:lnTo>
                    <a:pt x="1062037" y="409575"/>
                  </a:lnTo>
                  <a:lnTo>
                    <a:pt x="947737" y="500063"/>
                  </a:lnTo>
                  <a:lnTo>
                    <a:pt x="797718" y="635794"/>
                  </a:lnTo>
                  <a:lnTo>
                    <a:pt x="669131" y="759619"/>
                  </a:lnTo>
                  <a:lnTo>
                    <a:pt x="538162" y="871538"/>
                  </a:lnTo>
                  <a:lnTo>
                    <a:pt x="371475" y="992982"/>
                  </a:lnTo>
                  <a:lnTo>
                    <a:pt x="242887" y="1083469"/>
                  </a:lnTo>
                  <a:lnTo>
                    <a:pt x="64293" y="1193007"/>
                  </a:lnTo>
                  <a:lnTo>
                    <a:pt x="33337" y="1204913"/>
                  </a:lnTo>
                  <a:lnTo>
                    <a:pt x="14287" y="1204913"/>
                  </a:lnTo>
                  <a:lnTo>
                    <a:pt x="2381" y="1197769"/>
                  </a:lnTo>
                  <a:lnTo>
                    <a:pt x="0" y="1185863"/>
                  </a:lnTo>
                  <a:lnTo>
                    <a:pt x="4762" y="1164432"/>
                  </a:lnTo>
                  <a:lnTo>
                    <a:pt x="14287" y="1147763"/>
                  </a:lnTo>
                  <a:lnTo>
                    <a:pt x="90487" y="1083469"/>
                  </a:lnTo>
                  <a:lnTo>
                    <a:pt x="235743" y="947738"/>
                  </a:lnTo>
                  <a:lnTo>
                    <a:pt x="416718" y="754857"/>
                  </a:lnTo>
                  <a:lnTo>
                    <a:pt x="490537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05238448-F145-7848-AC2E-B0DA148DC9AA}"/>
                </a:ext>
              </a:extLst>
            </p:cNvPr>
            <p:cNvSpPr/>
            <p:nvPr/>
          </p:nvSpPr>
          <p:spPr>
            <a:xfrm rot="16200000">
              <a:off x="2115344" y="3842544"/>
              <a:ext cx="2532063" cy="962025"/>
            </a:xfrm>
            <a:custGeom>
              <a:avLst/>
              <a:gdLst>
                <a:gd name="connsiteX0" fmla="*/ 1092994 w 2531269"/>
                <a:gd name="connsiteY0" fmla="*/ 752475 h 962025"/>
                <a:gd name="connsiteX1" fmla="*/ 1271587 w 2531269"/>
                <a:gd name="connsiteY1" fmla="*/ 795337 h 962025"/>
                <a:gd name="connsiteX2" fmla="*/ 1443037 w 2531269"/>
                <a:gd name="connsiteY2" fmla="*/ 831056 h 962025"/>
                <a:gd name="connsiteX3" fmla="*/ 1607344 w 2531269"/>
                <a:gd name="connsiteY3" fmla="*/ 859631 h 962025"/>
                <a:gd name="connsiteX4" fmla="*/ 1635919 w 2531269"/>
                <a:gd name="connsiteY4" fmla="*/ 862012 h 962025"/>
                <a:gd name="connsiteX5" fmla="*/ 1866900 w 2531269"/>
                <a:gd name="connsiteY5" fmla="*/ 892969 h 962025"/>
                <a:gd name="connsiteX6" fmla="*/ 2097881 w 2531269"/>
                <a:gd name="connsiteY6" fmla="*/ 923925 h 962025"/>
                <a:gd name="connsiteX7" fmla="*/ 2190750 w 2531269"/>
                <a:gd name="connsiteY7" fmla="*/ 938212 h 962025"/>
                <a:gd name="connsiteX8" fmla="*/ 2243137 w 2531269"/>
                <a:gd name="connsiteY8" fmla="*/ 950119 h 962025"/>
                <a:gd name="connsiteX9" fmla="*/ 2259806 w 2531269"/>
                <a:gd name="connsiteY9" fmla="*/ 957262 h 962025"/>
                <a:gd name="connsiteX10" fmla="*/ 2286000 w 2531269"/>
                <a:gd name="connsiteY10" fmla="*/ 962025 h 962025"/>
                <a:gd name="connsiteX11" fmla="*/ 2297906 w 2531269"/>
                <a:gd name="connsiteY11" fmla="*/ 962025 h 962025"/>
                <a:gd name="connsiteX12" fmla="*/ 2319337 w 2531269"/>
                <a:gd name="connsiteY12" fmla="*/ 952500 h 962025"/>
                <a:gd name="connsiteX13" fmla="*/ 2347912 w 2531269"/>
                <a:gd name="connsiteY13" fmla="*/ 923925 h 962025"/>
                <a:gd name="connsiteX14" fmla="*/ 2366962 w 2531269"/>
                <a:gd name="connsiteY14" fmla="*/ 890587 h 962025"/>
                <a:gd name="connsiteX15" fmla="*/ 2412206 w 2531269"/>
                <a:gd name="connsiteY15" fmla="*/ 802481 h 962025"/>
                <a:gd name="connsiteX16" fmla="*/ 2483644 w 2531269"/>
                <a:gd name="connsiteY16" fmla="*/ 650081 h 962025"/>
                <a:gd name="connsiteX17" fmla="*/ 2531269 w 2531269"/>
                <a:gd name="connsiteY17" fmla="*/ 538162 h 962025"/>
                <a:gd name="connsiteX18" fmla="*/ 2466975 w 2531269"/>
                <a:gd name="connsiteY18" fmla="*/ 481012 h 962025"/>
                <a:gd name="connsiteX19" fmla="*/ 2424112 w 2531269"/>
                <a:gd name="connsiteY19" fmla="*/ 535781 h 962025"/>
                <a:gd name="connsiteX20" fmla="*/ 2388394 w 2531269"/>
                <a:gd name="connsiteY20" fmla="*/ 573881 h 962025"/>
                <a:gd name="connsiteX21" fmla="*/ 2352675 w 2531269"/>
                <a:gd name="connsiteY21" fmla="*/ 602456 h 962025"/>
                <a:gd name="connsiteX22" fmla="*/ 2305050 w 2531269"/>
                <a:gd name="connsiteY22" fmla="*/ 633412 h 962025"/>
                <a:gd name="connsiteX23" fmla="*/ 2274094 w 2531269"/>
                <a:gd name="connsiteY23" fmla="*/ 645319 h 962025"/>
                <a:gd name="connsiteX24" fmla="*/ 2228850 w 2531269"/>
                <a:gd name="connsiteY24" fmla="*/ 652462 h 962025"/>
                <a:gd name="connsiteX25" fmla="*/ 2140744 w 2531269"/>
                <a:gd name="connsiteY25" fmla="*/ 659606 h 962025"/>
                <a:gd name="connsiteX26" fmla="*/ 1995487 w 2531269"/>
                <a:gd name="connsiteY26" fmla="*/ 661987 h 962025"/>
                <a:gd name="connsiteX27" fmla="*/ 1721644 w 2531269"/>
                <a:gd name="connsiteY27" fmla="*/ 659606 h 962025"/>
                <a:gd name="connsiteX28" fmla="*/ 1519237 w 2531269"/>
                <a:gd name="connsiteY28" fmla="*/ 638175 h 962025"/>
                <a:gd name="connsiteX29" fmla="*/ 1395412 w 2531269"/>
                <a:gd name="connsiteY29" fmla="*/ 628650 h 962025"/>
                <a:gd name="connsiteX30" fmla="*/ 1281112 w 2531269"/>
                <a:gd name="connsiteY30" fmla="*/ 614362 h 962025"/>
                <a:gd name="connsiteX31" fmla="*/ 1157287 w 2531269"/>
                <a:gd name="connsiteY31" fmla="*/ 590550 h 962025"/>
                <a:gd name="connsiteX32" fmla="*/ 1052512 w 2531269"/>
                <a:gd name="connsiteY32" fmla="*/ 564356 h 962025"/>
                <a:gd name="connsiteX33" fmla="*/ 933450 w 2531269"/>
                <a:gd name="connsiteY33" fmla="*/ 528637 h 962025"/>
                <a:gd name="connsiteX34" fmla="*/ 831056 w 2531269"/>
                <a:gd name="connsiteY34" fmla="*/ 492919 h 962025"/>
                <a:gd name="connsiteX35" fmla="*/ 723900 w 2531269"/>
                <a:gd name="connsiteY35" fmla="*/ 454819 h 962025"/>
                <a:gd name="connsiteX36" fmla="*/ 614362 w 2531269"/>
                <a:gd name="connsiteY36" fmla="*/ 404812 h 962025"/>
                <a:gd name="connsiteX37" fmla="*/ 535781 w 2531269"/>
                <a:gd name="connsiteY37" fmla="*/ 361950 h 962025"/>
                <a:gd name="connsiteX38" fmla="*/ 433387 w 2531269"/>
                <a:gd name="connsiteY38" fmla="*/ 297656 h 962025"/>
                <a:gd name="connsiteX39" fmla="*/ 345281 w 2531269"/>
                <a:gd name="connsiteY39" fmla="*/ 240506 h 962025"/>
                <a:gd name="connsiteX40" fmla="*/ 238125 w 2531269"/>
                <a:gd name="connsiteY40" fmla="*/ 161925 h 962025"/>
                <a:gd name="connsiteX41" fmla="*/ 138112 w 2531269"/>
                <a:gd name="connsiteY41" fmla="*/ 83344 h 962025"/>
                <a:gd name="connsiteX42" fmla="*/ 61912 w 2531269"/>
                <a:gd name="connsiteY42" fmla="*/ 16669 h 962025"/>
                <a:gd name="connsiteX43" fmla="*/ 50006 w 2531269"/>
                <a:gd name="connsiteY43" fmla="*/ 9525 h 962025"/>
                <a:gd name="connsiteX44" fmla="*/ 21431 w 2531269"/>
                <a:gd name="connsiteY44" fmla="*/ 0 h 962025"/>
                <a:gd name="connsiteX45" fmla="*/ 7144 w 2531269"/>
                <a:gd name="connsiteY45" fmla="*/ 0 h 962025"/>
                <a:gd name="connsiteX46" fmla="*/ 0 w 2531269"/>
                <a:gd name="connsiteY46" fmla="*/ 4762 h 962025"/>
                <a:gd name="connsiteX47" fmla="*/ 0 w 2531269"/>
                <a:gd name="connsiteY47" fmla="*/ 19050 h 962025"/>
                <a:gd name="connsiteX48" fmla="*/ 14287 w 2531269"/>
                <a:gd name="connsiteY48" fmla="*/ 57150 h 962025"/>
                <a:gd name="connsiteX49" fmla="*/ 42862 w 2531269"/>
                <a:gd name="connsiteY49" fmla="*/ 90487 h 962025"/>
                <a:gd name="connsiteX50" fmla="*/ 104775 w 2531269"/>
                <a:gd name="connsiteY50" fmla="*/ 157162 h 962025"/>
                <a:gd name="connsiteX51" fmla="*/ 178594 w 2531269"/>
                <a:gd name="connsiteY51" fmla="*/ 233362 h 962025"/>
                <a:gd name="connsiteX52" fmla="*/ 264319 w 2531269"/>
                <a:gd name="connsiteY52" fmla="*/ 311944 h 962025"/>
                <a:gd name="connsiteX53" fmla="*/ 381000 w 2531269"/>
                <a:gd name="connsiteY53" fmla="*/ 409575 h 962025"/>
                <a:gd name="connsiteX54" fmla="*/ 483394 w 2531269"/>
                <a:gd name="connsiteY54" fmla="*/ 485775 h 962025"/>
                <a:gd name="connsiteX55" fmla="*/ 595312 w 2531269"/>
                <a:gd name="connsiteY55" fmla="*/ 559594 h 962025"/>
                <a:gd name="connsiteX56" fmla="*/ 704850 w 2531269"/>
                <a:gd name="connsiteY56" fmla="*/ 616744 h 962025"/>
                <a:gd name="connsiteX57" fmla="*/ 797719 w 2531269"/>
                <a:gd name="connsiteY57" fmla="*/ 657225 h 962025"/>
                <a:gd name="connsiteX58" fmla="*/ 947737 w 2531269"/>
                <a:gd name="connsiteY58" fmla="*/ 711994 h 962025"/>
                <a:gd name="connsiteX59" fmla="*/ 1092994 w 2531269"/>
                <a:gd name="connsiteY59" fmla="*/ 7524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31269" h="962025">
                  <a:moveTo>
                    <a:pt x="1092994" y="752475"/>
                  </a:moveTo>
                  <a:lnTo>
                    <a:pt x="1271587" y="795337"/>
                  </a:lnTo>
                  <a:lnTo>
                    <a:pt x="1443037" y="831056"/>
                  </a:lnTo>
                  <a:lnTo>
                    <a:pt x="1607344" y="859631"/>
                  </a:lnTo>
                  <a:lnTo>
                    <a:pt x="1635919" y="862012"/>
                  </a:lnTo>
                  <a:lnTo>
                    <a:pt x="1866900" y="892969"/>
                  </a:lnTo>
                  <a:lnTo>
                    <a:pt x="2097881" y="923925"/>
                  </a:lnTo>
                  <a:lnTo>
                    <a:pt x="2190750" y="938212"/>
                  </a:lnTo>
                  <a:lnTo>
                    <a:pt x="2243137" y="950119"/>
                  </a:lnTo>
                  <a:lnTo>
                    <a:pt x="2259806" y="957262"/>
                  </a:lnTo>
                  <a:lnTo>
                    <a:pt x="2286000" y="962025"/>
                  </a:lnTo>
                  <a:lnTo>
                    <a:pt x="2297906" y="962025"/>
                  </a:lnTo>
                  <a:lnTo>
                    <a:pt x="2319337" y="952500"/>
                  </a:lnTo>
                  <a:lnTo>
                    <a:pt x="2347912" y="923925"/>
                  </a:lnTo>
                  <a:lnTo>
                    <a:pt x="2366962" y="890587"/>
                  </a:lnTo>
                  <a:lnTo>
                    <a:pt x="2412206" y="802481"/>
                  </a:lnTo>
                  <a:lnTo>
                    <a:pt x="2483644" y="650081"/>
                  </a:lnTo>
                  <a:lnTo>
                    <a:pt x="2531269" y="538162"/>
                  </a:lnTo>
                  <a:lnTo>
                    <a:pt x="2466975" y="481012"/>
                  </a:lnTo>
                  <a:lnTo>
                    <a:pt x="2424112" y="535781"/>
                  </a:lnTo>
                  <a:lnTo>
                    <a:pt x="2388394" y="573881"/>
                  </a:lnTo>
                  <a:lnTo>
                    <a:pt x="2352675" y="602456"/>
                  </a:lnTo>
                  <a:lnTo>
                    <a:pt x="2305050" y="633412"/>
                  </a:lnTo>
                  <a:lnTo>
                    <a:pt x="2274094" y="645319"/>
                  </a:lnTo>
                  <a:lnTo>
                    <a:pt x="2228850" y="652462"/>
                  </a:lnTo>
                  <a:lnTo>
                    <a:pt x="2140744" y="659606"/>
                  </a:lnTo>
                  <a:lnTo>
                    <a:pt x="1995487" y="661987"/>
                  </a:lnTo>
                  <a:lnTo>
                    <a:pt x="1721644" y="659606"/>
                  </a:lnTo>
                  <a:lnTo>
                    <a:pt x="1519237" y="638175"/>
                  </a:lnTo>
                  <a:lnTo>
                    <a:pt x="1395412" y="628650"/>
                  </a:lnTo>
                  <a:lnTo>
                    <a:pt x="1281112" y="614362"/>
                  </a:lnTo>
                  <a:lnTo>
                    <a:pt x="1157287" y="590550"/>
                  </a:lnTo>
                  <a:lnTo>
                    <a:pt x="1052512" y="564356"/>
                  </a:lnTo>
                  <a:lnTo>
                    <a:pt x="933450" y="528637"/>
                  </a:lnTo>
                  <a:lnTo>
                    <a:pt x="831056" y="492919"/>
                  </a:lnTo>
                  <a:lnTo>
                    <a:pt x="723900" y="454819"/>
                  </a:lnTo>
                  <a:lnTo>
                    <a:pt x="614362" y="404812"/>
                  </a:lnTo>
                  <a:lnTo>
                    <a:pt x="535781" y="361950"/>
                  </a:lnTo>
                  <a:lnTo>
                    <a:pt x="433387" y="297656"/>
                  </a:lnTo>
                  <a:lnTo>
                    <a:pt x="345281" y="240506"/>
                  </a:lnTo>
                  <a:lnTo>
                    <a:pt x="238125" y="161925"/>
                  </a:lnTo>
                  <a:lnTo>
                    <a:pt x="138112" y="83344"/>
                  </a:lnTo>
                  <a:lnTo>
                    <a:pt x="61912" y="16669"/>
                  </a:lnTo>
                  <a:lnTo>
                    <a:pt x="50006" y="9525"/>
                  </a:lnTo>
                  <a:lnTo>
                    <a:pt x="21431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4287" y="57150"/>
                  </a:lnTo>
                  <a:lnTo>
                    <a:pt x="42862" y="90487"/>
                  </a:lnTo>
                  <a:lnTo>
                    <a:pt x="104775" y="157162"/>
                  </a:lnTo>
                  <a:lnTo>
                    <a:pt x="178594" y="233362"/>
                  </a:lnTo>
                  <a:lnTo>
                    <a:pt x="264319" y="311944"/>
                  </a:lnTo>
                  <a:lnTo>
                    <a:pt x="381000" y="409575"/>
                  </a:lnTo>
                  <a:lnTo>
                    <a:pt x="483394" y="485775"/>
                  </a:lnTo>
                  <a:lnTo>
                    <a:pt x="595312" y="559594"/>
                  </a:lnTo>
                  <a:lnTo>
                    <a:pt x="704850" y="616744"/>
                  </a:lnTo>
                  <a:lnTo>
                    <a:pt x="797719" y="657225"/>
                  </a:lnTo>
                  <a:lnTo>
                    <a:pt x="947737" y="711994"/>
                  </a:lnTo>
                  <a:lnTo>
                    <a:pt x="1092994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35D76050-DE87-3649-866D-1A2E060E25DC}"/>
                </a:ext>
              </a:extLst>
            </p:cNvPr>
            <p:cNvSpPr/>
            <p:nvPr/>
          </p:nvSpPr>
          <p:spPr>
            <a:xfrm>
              <a:off x="2809875" y="3241675"/>
              <a:ext cx="4349750" cy="2668588"/>
            </a:xfrm>
            <a:custGeom>
              <a:avLst/>
              <a:gdLst>
                <a:gd name="connsiteX0" fmla="*/ 1415731 w 4349578"/>
                <a:gd name="connsiteY0" fmla="*/ 406007 h 2669059"/>
                <a:gd name="connsiteX1" fmla="*/ 1705232 w 4349578"/>
                <a:gd name="connsiteY1" fmla="*/ 317745 h 2669059"/>
                <a:gd name="connsiteX2" fmla="*/ 1881757 w 4349578"/>
                <a:gd name="connsiteY2" fmla="*/ 282440 h 2669059"/>
                <a:gd name="connsiteX3" fmla="*/ 2150075 w 4349578"/>
                <a:gd name="connsiteY3" fmla="*/ 194177 h 2669059"/>
                <a:gd name="connsiteX4" fmla="*/ 2418393 w 4349578"/>
                <a:gd name="connsiteY4" fmla="*/ 112976 h 2669059"/>
                <a:gd name="connsiteX5" fmla="*/ 2580796 w 4349578"/>
                <a:gd name="connsiteY5" fmla="*/ 60018 h 2669059"/>
                <a:gd name="connsiteX6" fmla="*/ 2658467 w 4349578"/>
                <a:gd name="connsiteY6" fmla="*/ 31774 h 2669059"/>
                <a:gd name="connsiteX7" fmla="*/ 2693773 w 4349578"/>
                <a:gd name="connsiteY7" fmla="*/ 10591 h 2669059"/>
                <a:gd name="connsiteX8" fmla="*/ 2714956 w 4349578"/>
                <a:gd name="connsiteY8" fmla="*/ 0 h 2669059"/>
                <a:gd name="connsiteX9" fmla="*/ 2743200 w 4349578"/>
                <a:gd name="connsiteY9" fmla="*/ 10591 h 2669059"/>
                <a:gd name="connsiteX10" fmla="*/ 2785566 w 4349578"/>
                <a:gd name="connsiteY10" fmla="*/ 35305 h 2669059"/>
                <a:gd name="connsiteX11" fmla="*/ 2859706 w 4349578"/>
                <a:gd name="connsiteY11" fmla="*/ 95323 h 2669059"/>
                <a:gd name="connsiteX12" fmla="*/ 2944438 w 4349578"/>
                <a:gd name="connsiteY12" fmla="*/ 172994 h 2669059"/>
                <a:gd name="connsiteX13" fmla="*/ 3011518 w 4349578"/>
                <a:gd name="connsiteY13" fmla="*/ 233013 h 2669059"/>
                <a:gd name="connsiteX14" fmla="*/ 3032701 w 4349578"/>
                <a:gd name="connsiteY14" fmla="*/ 257726 h 2669059"/>
                <a:gd name="connsiteX15" fmla="*/ 3039762 w 4349578"/>
                <a:gd name="connsiteY15" fmla="*/ 275379 h 2669059"/>
                <a:gd name="connsiteX16" fmla="*/ 3039762 w 4349578"/>
                <a:gd name="connsiteY16" fmla="*/ 285970 h 2669059"/>
                <a:gd name="connsiteX17" fmla="*/ 3032701 w 4349578"/>
                <a:gd name="connsiteY17" fmla="*/ 310684 h 2669059"/>
                <a:gd name="connsiteX18" fmla="*/ 3000926 w 4349578"/>
                <a:gd name="connsiteY18" fmla="*/ 356580 h 2669059"/>
                <a:gd name="connsiteX19" fmla="*/ 2947969 w 4349578"/>
                <a:gd name="connsiteY19" fmla="*/ 406007 h 2669059"/>
                <a:gd name="connsiteX20" fmla="*/ 2930316 w 4349578"/>
                <a:gd name="connsiteY20" fmla="*/ 423660 h 2669059"/>
                <a:gd name="connsiteX21" fmla="*/ 2905603 w 4349578"/>
                <a:gd name="connsiteY21" fmla="*/ 483679 h 2669059"/>
                <a:gd name="connsiteX22" fmla="*/ 2880889 w 4349578"/>
                <a:gd name="connsiteY22" fmla="*/ 568411 h 2669059"/>
                <a:gd name="connsiteX23" fmla="*/ 2856176 w 4349578"/>
                <a:gd name="connsiteY23" fmla="*/ 660204 h 2669059"/>
                <a:gd name="connsiteX24" fmla="*/ 2838523 w 4349578"/>
                <a:gd name="connsiteY24" fmla="*/ 780241 h 2669059"/>
                <a:gd name="connsiteX25" fmla="*/ 2831462 w 4349578"/>
                <a:gd name="connsiteY25" fmla="*/ 886156 h 2669059"/>
                <a:gd name="connsiteX26" fmla="*/ 2827932 w 4349578"/>
                <a:gd name="connsiteY26" fmla="*/ 1002662 h 2669059"/>
                <a:gd name="connsiteX27" fmla="*/ 2831462 w 4349578"/>
                <a:gd name="connsiteY27" fmla="*/ 1115638 h 2669059"/>
                <a:gd name="connsiteX28" fmla="*/ 2845584 w 4349578"/>
                <a:gd name="connsiteY28" fmla="*/ 1256858 h 2669059"/>
                <a:gd name="connsiteX29" fmla="*/ 2866767 w 4349578"/>
                <a:gd name="connsiteY29" fmla="*/ 1376896 h 2669059"/>
                <a:gd name="connsiteX30" fmla="*/ 2902072 w 4349578"/>
                <a:gd name="connsiteY30" fmla="*/ 1503994 h 2669059"/>
                <a:gd name="connsiteX31" fmla="*/ 2933847 w 4349578"/>
                <a:gd name="connsiteY31" fmla="*/ 1588726 h 2669059"/>
                <a:gd name="connsiteX32" fmla="*/ 2976213 w 4349578"/>
                <a:gd name="connsiteY32" fmla="*/ 1680519 h 2669059"/>
                <a:gd name="connsiteX33" fmla="*/ 3022109 w 4349578"/>
                <a:gd name="connsiteY33" fmla="*/ 1765251 h 2669059"/>
                <a:gd name="connsiteX34" fmla="*/ 3075067 w 4349578"/>
                <a:gd name="connsiteY34" fmla="*/ 1846452 h 2669059"/>
                <a:gd name="connsiteX35" fmla="*/ 3138616 w 4349578"/>
                <a:gd name="connsiteY35" fmla="*/ 1920593 h 2669059"/>
                <a:gd name="connsiteX36" fmla="*/ 3202165 w 4349578"/>
                <a:gd name="connsiteY36" fmla="*/ 1980611 h 2669059"/>
                <a:gd name="connsiteX37" fmla="*/ 3265714 w 4349578"/>
                <a:gd name="connsiteY37" fmla="*/ 2037099 h 2669059"/>
                <a:gd name="connsiteX38" fmla="*/ 3357507 w 4349578"/>
                <a:gd name="connsiteY38" fmla="*/ 2100648 h 2669059"/>
                <a:gd name="connsiteX39" fmla="*/ 3424586 w 4349578"/>
                <a:gd name="connsiteY39" fmla="*/ 2143014 h 2669059"/>
                <a:gd name="connsiteX40" fmla="*/ 3526971 w 4349578"/>
                <a:gd name="connsiteY40" fmla="*/ 2203033 h 2669059"/>
                <a:gd name="connsiteX41" fmla="*/ 3661130 w 4349578"/>
                <a:gd name="connsiteY41" fmla="*/ 2270113 h 2669059"/>
                <a:gd name="connsiteX42" fmla="*/ 3798820 w 4349578"/>
                <a:gd name="connsiteY42" fmla="*/ 2326601 h 2669059"/>
                <a:gd name="connsiteX43" fmla="*/ 3872960 w 4349578"/>
                <a:gd name="connsiteY43" fmla="*/ 2344253 h 2669059"/>
                <a:gd name="connsiteX44" fmla="*/ 4286029 w 4349578"/>
                <a:gd name="connsiteY44" fmla="*/ 2450168 h 2669059"/>
                <a:gd name="connsiteX45" fmla="*/ 4317803 w 4349578"/>
                <a:gd name="connsiteY45" fmla="*/ 2489004 h 2669059"/>
                <a:gd name="connsiteX46" fmla="*/ 4338986 w 4349578"/>
                <a:gd name="connsiteY46" fmla="*/ 2520778 h 2669059"/>
                <a:gd name="connsiteX47" fmla="*/ 4346047 w 4349578"/>
                <a:gd name="connsiteY47" fmla="*/ 2549022 h 2669059"/>
                <a:gd name="connsiteX48" fmla="*/ 4349578 w 4349578"/>
                <a:gd name="connsiteY48" fmla="*/ 2573736 h 2669059"/>
                <a:gd name="connsiteX49" fmla="*/ 4342517 w 4349578"/>
                <a:gd name="connsiteY49" fmla="*/ 2601980 h 2669059"/>
                <a:gd name="connsiteX50" fmla="*/ 4324864 w 4349578"/>
                <a:gd name="connsiteY50" fmla="*/ 2626693 h 2669059"/>
                <a:gd name="connsiteX51" fmla="*/ 4293090 w 4349578"/>
                <a:gd name="connsiteY51" fmla="*/ 2647876 h 2669059"/>
                <a:gd name="connsiteX52" fmla="*/ 4254254 w 4349578"/>
                <a:gd name="connsiteY52" fmla="*/ 2661998 h 2669059"/>
                <a:gd name="connsiteX53" fmla="*/ 4190705 w 4349578"/>
                <a:gd name="connsiteY53" fmla="*/ 2669059 h 2669059"/>
                <a:gd name="connsiteX54" fmla="*/ 4102443 w 4349578"/>
                <a:gd name="connsiteY54" fmla="*/ 2658468 h 2669059"/>
                <a:gd name="connsiteX55" fmla="*/ 4021241 w 4349578"/>
                <a:gd name="connsiteY55" fmla="*/ 2644346 h 2669059"/>
                <a:gd name="connsiteX56" fmla="*/ 3890613 w 4349578"/>
                <a:gd name="connsiteY56" fmla="*/ 2612571 h 2669059"/>
                <a:gd name="connsiteX57" fmla="*/ 3763515 w 4349578"/>
                <a:gd name="connsiteY57" fmla="*/ 2573736 h 2669059"/>
                <a:gd name="connsiteX58" fmla="*/ 3654069 w 4349578"/>
                <a:gd name="connsiteY58" fmla="*/ 2541961 h 2669059"/>
                <a:gd name="connsiteX59" fmla="*/ 3502257 w 4349578"/>
                <a:gd name="connsiteY59" fmla="*/ 2467821 h 2669059"/>
                <a:gd name="connsiteX60" fmla="*/ 3357507 w 4349578"/>
                <a:gd name="connsiteY60" fmla="*/ 2383089 h 2669059"/>
                <a:gd name="connsiteX61" fmla="*/ 3205695 w 4349578"/>
                <a:gd name="connsiteY61" fmla="*/ 2273643 h 2669059"/>
                <a:gd name="connsiteX62" fmla="*/ 3103311 w 4349578"/>
                <a:gd name="connsiteY62" fmla="*/ 2181850 h 2669059"/>
                <a:gd name="connsiteX63" fmla="*/ 3004457 w 4349578"/>
                <a:gd name="connsiteY63" fmla="*/ 2086526 h 2669059"/>
                <a:gd name="connsiteX64" fmla="*/ 2909133 w 4349578"/>
                <a:gd name="connsiteY64" fmla="*/ 1962959 h 2669059"/>
                <a:gd name="connsiteX65" fmla="*/ 2845584 w 4349578"/>
                <a:gd name="connsiteY65" fmla="*/ 1857044 h 2669059"/>
                <a:gd name="connsiteX66" fmla="*/ 2796157 w 4349578"/>
                <a:gd name="connsiteY66" fmla="*/ 1758190 h 2669059"/>
                <a:gd name="connsiteX67" fmla="*/ 2757322 w 4349578"/>
                <a:gd name="connsiteY67" fmla="*/ 1655805 h 2669059"/>
                <a:gd name="connsiteX68" fmla="*/ 2718486 w 4349578"/>
                <a:gd name="connsiteY68" fmla="*/ 1525177 h 2669059"/>
                <a:gd name="connsiteX69" fmla="*/ 2690242 w 4349578"/>
                <a:gd name="connsiteY69" fmla="*/ 1408670 h 2669059"/>
                <a:gd name="connsiteX70" fmla="*/ 2661998 w 4349578"/>
                <a:gd name="connsiteY70" fmla="*/ 1203901 h 2669059"/>
                <a:gd name="connsiteX71" fmla="*/ 2647876 w 4349578"/>
                <a:gd name="connsiteY71" fmla="*/ 1016784 h 2669059"/>
                <a:gd name="connsiteX72" fmla="*/ 2647876 w 4349578"/>
                <a:gd name="connsiteY72" fmla="*/ 727283 h 2669059"/>
                <a:gd name="connsiteX73" fmla="*/ 2647876 w 4349578"/>
                <a:gd name="connsiteY73" fmla="*/ 303623 h 2669059"/>
                <a:gd name="connsiteX74" fmla="*/ 2647876 w 4349578"/>
                <a:gd name="connsiteY74" fmla="*/ 250665 h 2669059"/>
                <a:gd name="connsiteX75" fmla="*/ 2640815 w 4349578"/>
                <a:gd name="connsiteY75" fmla="*/ 233013 h 2669059"/>
                <a:gd name="connsiteX76" fmla="*/ 2630223 w 4349578"/>
                <a:gd name="connsiteY76" fmla="*/ 222421 h 2669059"/>
                <a:gd name="connsiteX77" fmla="*/ 2584327 w 4349578"/>
                <a:gd name="connsiteY77" fmla="*/ 233013 h 2669059"/>
                <a:gd name="connsiteX78" fmla="*/ 2316009 w 4349578"/>
                <a:gd name="connsiteY78" fmla="*/ 310684 h 2669059"/>
                <a:gd name="connsiteX79" fmla="*/ 1984142 w 4349578"/>
                <a:gd name="connsiteY79" fmla="*/ 406007 h 2669059"/>
                <a:gd name="connsiteX80" fmla="*/ 1857044 w 4349578"/>
                <a:gd name="connsiteY80" fmla="*/ 441313 h 2669059"/>
                <a:gd name="connsiteX81" fmla="*/ 1680518 w 4349578"/>
                <a:gd name="connsiteY81" fmla="*/ 480148 h 2669059"/>
                <a:gd name="connsiteX82" fmla="*/ 1408670 w 4349578"/>
                <a:gd name="connsiteY82" fmla="*/ 571941 h 2669059"/>
                <a:gd name="connsiteX83" fmla="*/ 1048559 w 4349578"/>
                <a:gd name="connsiteY83" fmla="*/ 691978 h 2669059"/>
                <a:gd name="connsiteX84" fmla="*/ 928522 w 4349578"/>
                <a:gd name="connsiteY84" fmla="*/ 734344 h 2669059"/>
                <a:gd name="connsiteX85" fmla="*/ 741405 w 4349578"/>
                <a:gd name="connsiteY85" fmla="*/ 826137 h 2669059"/>
                <a:gd name="connsiteX86" fmla="*/ 586063 w 4349578"/>
                <a:gd name="connsiteY86" fmla="*/ 896747 h 2669059"/>
                <a:gd name="connsiteX87" fmla="*/ 501331 w 4349578"/>
                <a:gd name="connsiteY87" fmla="*/ 939113 h 2669059"/>
                <a:gd name="connsiteX88" fmla="*/ 469556 w 4349578"/>
                <a:gd name="connsiteY88" fmla="*/ 956766 h 2669059"/>
                <a:gd name="connsiteX89" fmla="*/ 441312 w 4349578"/>
                <a:gd name="connsiteY89" fmla="*/ 981479 h 2669059"/>
                <a:gd name="connsiteX90" fmla="*/ 413068 w 4349578"/>
                <a:gd name="connsiteY90" fmla="*/ 995601 h 2669059"/>
                <a:gd name="connsiteX91" fmla="*/ 384824 w 4349578"/>
                <a:gd name="connsiteY91" fmla="*/ 999132 h 2669059"/>
                <a:gd name="connsiteX92" fmla="*/ 360111 w 4349578"/>
                <a:gd name="connsiteY92" fmla="*/ 992071 h 2669059"/>
                <a:gd name="connsiteX93" fmla="*/ 338928 w 4349578"/>
                <a:gd name="connsiteY93" fmla="*/ 981479 h 2669059"/>
                <a:gd name="connsiteX94" fmla="*/ 247135 w 4349578"/>
                <a:gd name="connsiteY94" fmla="*/ 886156 h 2669059"/>
                <a:gd name="connsiteX95" fmla="*/ 112976 w 4349578"/>
                <a:gd name="connsiteY95" fmla="*/ 755527 h 2669059"/>
                <a:gd name="connsiteX96" fmla="*/ 38835 w 4349578"/>
                <a:gd name="connsiteY96" fmla="*/ 684917 h 2669059"/>
                <a:gd name="connsiteX97" fmla="*/ 14122 w 4349578"/>
                <a:gd name="connsiteY97" fmla="*/ 653143 h 2669059"/>
                <a:gd name="connsiteX98" fmla="*/ 7061 w 4349578"/>
                <a:gd name="connsiteY98" fmla="*/ 639021 h 2669059"/>
                <a:gd name="connsiteX99" fmla="*/ 0 w 4349578"/>
                <a:gd name="connsiteY99" fmla="*/ 617838 h 2669059"/>
                <a:gd name="connsiteX100" fmla="*/ 7061 w 4349578"/>
                <a:gd name="connsiteY100" fmla="*/ 603716 h 2669059"/>
                <a:gd name="connsiteX101" fmla="*/ 28244 w 4349578"/>
                <a:gd name="connsiteY101" fmla="*/ 596655 h 2669059"/>
                <a:gd name="connsiteX102" fmla="*/ 63549 w 4349578"/>
                <a:gd name="connsiteY102" fmla="*/ 607246 h 2669059"/>
                <a:gd name="connsiteX103" fmla="*/ 102384 w 4349578"/>
                <a:gd name="connsiteY103" fmla="*/ 624899 h 2669059"/>
                <a:gd name="connsiteX104" fmla="*/ 201238 w 4349578"/>
                <a:gd name="connsiteY104" fmla="*/ 681387 h 2669059"/>
                <a:gd name="connsiteX105" fmla="*/ 271848 w 4349578"/>
                <a:gd name="connsiteY105" fmla="*/ 713161 h 2669059"/>
                <a:gd name="connsiteX106" fmla="*/ 324806 w 4349578"/>
                <a:gd name="connsiteY106" fmla="*/ 723753 h 2669059"/>
                <a:gd name="connsiteX107" fmla="*/ 367172 w 4349578"/>
                <a:gd name="connsiteY107" fmla="*/ 723753 h 2669059"/>
                <a:gd name="connsiteX108" fmla="*/ 469556 w 4349578"/>
                <a:gd name="connsiteY108" fmla="*/ 702570 h 2669059"/>
                <a:gd name="connsiteX109" fmla="*/ 653142 w 4349578"/>
                <a:gd name="connsiteY109" fmla="*/ 649612 h 2669059"/>
                <a:gd name="connsiteX110" fmla="*/ 776710 w 4349578"/>
                <a:gd name="connsiteY110" fmla="*/ 603716 h 2669059"/>
                <a:gd name="connsiteX111" fmla="*/ 1030906 w 4349578"/>
                <a:gd name="connsiteY111" fmla="*/ 526045 h 2669059"/>
                <a:gd name="connsiteX112" fmla="*/ 1415731 w 4349578"/>
                <a:gd name="connsiteY112" fmla="*/ 406007 h 266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349578" h="2669059">
                  <a:moveTo>
                    <a:pt x="1415731" y="406007"/>
                  </a:moveTo>
                  <a:lnTo>
                    <a:pt x="1705232" y="317745"/>
                  </a:lnTo>
                  <a:lnTo>
                    <a:pt x="1881757" y="282440"/>
                  </a:lnTo>
                  <a:lnTo>
                    <a:pt x="2150075" y="194177"/>
                  </a:lnTo>
                  <a:lnTo>
                    <a:pt x="2418393" y="112976"/>
                  </a:lnTo>
                  <a:lnTo>
                    <a:pt x="2580796" y="60018"/>
                  </a:lnTo>
                  <a:lnTo>
                    <a:pt x="2658467" y="31774"/>
                  </a:lnTo>
                  <a:lnTo>
                    <a:pt x="2693773" y="10591"/>
                  </a:lnTo>
                  <a:lnTo>
                    <a:pt x="2714956" y="0"/>
                  </a:lnTo>
                  <a:lnTo>
                    <a:pt x="2743200" y="10591"/>
                  </a:lnTo>
                  <a:lnTo>
                    <a:pt x="2785566" y="35305"/>
                  </a:lnTo>
                  <a:lnTo>
                    <a:pt x="2859706" y="95323"/>
                  </a:lnTo>
                  <a:lnTo>
                    <a:pt x="2944438" y="172994"/>
                  </a:lnTo>
                  <a:lnTo>
                    <a:pt x="3011518" y="233013"/>
                  </a:lnTo>
                  <a:lnTo>
                    <a:pt x="3032701" y="257726"/>
                  </a:lnTo>
                  <a:lnTo>
                    <a:pt x="3039762" y="275379"/>
                  </a:lnTo>
                  <a:lnTo>
                    <a:pt x="3039762" y="285970"/>
                  </a:lnTo>
                  <a:lnTo>
                    <a:pt x="3032701" y="310684"/>
                  </a:lnTo>
                  <a:lnTo>
                    <a:pt x="3000926" y="356580"/>
                  </a:lnTo>
                  <a:lnTo>
                    <a:pt x="2947969" y="406007"/>
                  </a:lnTo>
                  <a:lnTo>
                    <a:pt x="2930316" y="423660"/>
                  </a:lnTo>
                  <a:lnTo>
                    <a:pt x="2905603" y="483679"/>
                  </a:lnTo>
                  <a:lnTo>
                    <a:pt x="2880889" y="568411"/>
                  </a:lnTo>
                  <a:lnTo>
                    <a:pt x="2856176" y="660204"/>
                  </a:lnTo>
                  <a:lnTo>
                    <a:pt x="2838523" y="780241"/>
                  </a:lnTo>
                  <a:lnTo>
                    <a:pt x="2831462" y="886156"/>
                  </a:lnTo>
                  <a:lnTo>
                    <a:pt x="2827932" y="1002662"/>
                  </a:lnTo>
                  <a:lnTo>
                    <a:pt x="2831462" y="1115638"/>
                  </a:lnTo>
                  <a:lnTo>
                    <a:pt x="2845584" y="1256858"/>
                  </a:lnTo>
                  <a:lnTo>
                    <a:pt x="2866767" y="1376896"/>
                  </a:lnTo>
                  <a:lnTo>
                    <a:pt x="2902072" y="1503994"/>
                  </a:lnTo>
                  <a:lnTo>
                    <a:pt x="2933847" y="1588726"/>
                  </a:lnTo>
                  <a:lnTo>
                    <a:pt x="2976213" y="1680519"/>
                  </a:lnTo>
                  <a:lnTo>
                    <a:pt x="3022109" y="1765251"/>
                  </a:lnTo>
                  <a:lnTo>
                    <a:pt x="3075067" y="1846452"/>
                  </a:lnTo>
                  <a:lnTo>
                    <a:pt x="3138616" y="1920593"/>
                  </a:lnTo>
                  <a:lnTo>
                    <a:pt x="3202165" y="1980611"/>
                  </a:lnTo>
                  <a:lnTo>
                    <a:pt x="3265714" y="2037099"/>
                  </a:lnTo>
                  <a:lnTo>
                    <a:pt x="3357507" y="2100648"/>
                  </a:lnTo>
                  <a:lnTo>
                    <a:pt x="3424586" y="2143014"/>
                  </a:lnTo>
                  <a:lnTo>
                    <a:pt x="3526971" y="2203033"/>
                  </a:lnTo>
                  <a:lnTo>
                    <a:pt x="3661130" y="2270113"/>
                  </a:lnTo>
                  <a:lnTo>
                    <a:pt x="3798820" y="2326601"/>
                  </a:lnTo>
                  <a:lnTo>
                    <a:pt x="3872960" y="2344253"/>
                  </a:lnTo>
                  <a:lnTo>
                    <a:pt x="4286029" y="2450168"/>
                  </a:lnTo>
                  <a:lnTo>
                    <a:pt x="4317803" y="2489004"/>
                  </a:lnTo>
                  <a:lnTo>
                    <a:pt x="4338986" y="2520778"/>
                  </a:lnTo>
                  <a:lnTo>
                    <a:pt x="4346047" y="2549022"/>
                  </a:lnTo>
                  <a:lnTo>
                    <a:pt x="4349578" y="2573736"/>
                  </a:lnTo>
                  <a:lnTo>
                    <a:pt x="4342517" y="2601980"/>
                  </a:lnTo>
                  <a:lnTo>
                    <a:pt x="4324864" y="2626693"/>
                  </a:lnTo>
                  <a:lnTo>
                    <a:pt x="4293090" y="2647876"/>
                  </a:lnTo>
                  <a:lnTo>
                    <a:pt x="4254254" y="2661998"/>
                  </a:lnTo>
                  <a:lnTo>
                    <a:pt x="4190705" y="2669059"/>
                  </a:lnTo>
                  <a:lnTo>
                    <a:pt x="4102443" y="2658468"/>
                  </a:lnTo>
                  <a:lnTo>
                    <a:pt x="4021241" y="2644346"/>
                  </a:lnTo>
                  <a:lnTo>
                    <a:pt x="3890613" y="2612571"/>
                  </a:lnTo>
                  <a:lnTo>
                    <a:pt x="3763515" y="2573736"/>
                  </a:lnTo>
                  <a:lnTo>
                    <a:pt x="3654069" y="2541961"/>
                  </a:lnTo>
                  <a:lnTo>
                    <a:pt x="3502257" y="2467821"/>
                  </a:lnTo>
                  <a:lnTo>
                    <a:pt x="3357507" y="2383089"/>
                  </a:lnTo>
                  <a:lnTo>
                    <a:pt x="3205695" y="2273643"/>
                  </a:lnTo>
                  <a:lnTo>
                    <a:pt x="3103311" y="2181850"/>
                  </a:lnTo>
                  <a:lnTo>
                    <a:pt x="3004457" y="2086526"/>
                  </a:lnTo>
                  <a:lnTo>
                    <a:pt x="2909133" y="1962959"/>
                  </a:lnTo>
                  <a:lnTo>
                    <a:pt x="2845584" y="1857044"/>
                  </a:lnTo>
                  <a:lnTo>
                    <a:pt x="2796157" y="1758190"/>
                  </a:lnTo>
                  <a:lnTo>
                    <a:pt x="2757322" y="1655805"/>
                  </a:lnTo>
                  <a:lnTo>
                    <a:pt x="2718486" y="1525177"/>
                  </a:lnTo>
                  <a:lnTo>
                    <a:pt x="2690242" y="1408670"/>
                  </a:lnTo>
                  <a:lnTo>
                    <a:pt x="2661998" y="1203901"/>
                  </a:lnTo>
                  <a:lnTo>
                    <a:pt x="2647876" y="1016784"/>
                  </a:lnTo>
                  <a:lnTo>
                    <a:pt x="2647876" y="727283"/>
                  </a:lnTo>
                  <a:lnTo>
                    <a:pt x="2647876" y="303623"/>
                  </a:lnTo>
                  <a:lnTo>
                    <a:pt x="2647876" y="250665"/>
                  </a:lnTo>
                  <a:lnTo>
                    <a:pt x="2640815" y="233013"/>
                  </a:lnTo>
                  <a:lnTo>
                    <a:pt x="2630223" y="222421"/>
                  </a:lnTo>
                  <a:lnTo>
                    <a:pt x="2584327" y="233013"/>
                  </a:lnTo>
                  <a:lnTo>
                    <a:pt x="2316009" y="310684"/>
                  </a:lnTo>
                  <a:lnTo>
                    <a:pt x="1984142" y="406007"/>
                  </a:lnTo>
                  <a:lnTo>
                    <a:pt x="1857044" y="441313"/>
                  </a:lnTo>
                  <a:lnTo>
                    <a:pt x="1680518" y="480148"/>
                  </a:lnTo>
                  <a:lnTo>
                    <a:pt x="1408670" y="571941"/>
                  </a:lnTo>
                  <a:lnTo>
                    <a:pt x="1048559" y="691978"/>
                  </a:lnTo>
                  <a:lnTo>
                    <a:pt x="928522" y="734344"/>
                  </a:lnTo>
                  <a:lnTo>
                    <a:pt x="741405" y="826137"/>
                  </a:lnTo>
                  <a:lnTo>
                    <a:pt x="586063" y="896747"/>
                  </a:lnTo>
                  <a:lnTo>
                    <a:pt x="501331" y="939113"/>
                  </a:lnTo>
                  <a:lnTo>
                    <a:pt x="469556" y="956766"/>
                  </a:lnTo>
                  <a:lnTo>
                    <a:pt x="441312" y="981479"/>
                  </a:lnTo>
                  <a:lnTo>
                    <a:pt x="413068" y="995601"/>
                  </a:lnTo>
                  <a:lnTo>
                    <a:pt x="384824" y="999132"/>
                  </a:lnTo>
                  <a:lnTo>
                    <a:pt x="360111" y="992071"/>
                  </a:lnTo>
                  <a:lnTo>
                    <a:pt x="338928" y="981479"/>
                  </a:lnTo>
                  <a:lnTo>
                    <a:pt x="247135" y="886156"/>
                  </a:lnTo>
                  <a:lnTo>
                    <a:pt x="112976" y="755527"/>
                  </a:lnTo>
                  <a:lnTo>
                    <a:pt x="38835" y="684917"/>
                  </a:lnTo>
                  <a:lnTo>
                    <a:pt x="14122" y="653143"/>
                  </a:lnTo>
                  <a:lnTo>
                    <a:pt x="7061" y="639021"/>
                  </a:lnTo>
                  <a:lnTo>
                    <a:pt x="0" y="617838"/>
                  </a:lnTo>
                  <a:lnTo>
                    <a:pt x="7061" y="603716"/>
                  </a:lnTo>
                  <a:lnTo>
                    <a:pt x="28244" y="596655"/>
                  </a:lnTo>
                  <a:lnTo>
                    <a:pt x="63549" y="607246"/>
                  </a:lnTo>
                  <a:lnTo>
                    <a:pt x="102384" y="624899"/>
                  </a:lnTo>
                  <a:lnTo>
                    <a:pt x="201238" y="681387"/>
                  </a:lnTo>
                  <a:lnTo>
                    <a:pt x="271848" y="713161"/>
                  </a:lnTo>
                  <a:lnTo>
                    <a:pt x="324806" y="723753"/>
                  </a:lnTo>
                  <a:lnTo>
                    <a:pt x="367172" y="723753"/>
                  </a:lnTo>
                  <a:lnTo>
                    <a:pt x="469556" y="702570"/>
                  </a:lnTo>
                  <a:lnTo>
                    <a:pt x="653142" y="649612"/>
                  </a:lnTo>
                  <a:lnTo>
                    <a:pt x="776710" y="603716"/>
                  </a:lnTo>
                  <a:lnTo>
                    <a:pt x="1030906" y="526045"/>
                  </a:lnTo>
                  <a:lnTo>
                    <a:pt x="1415731" y="406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14DBB971-44A6-9847-AB6E-1DFB877948F0}"/>
                </a:ext>
              </a:extLst>
            </p:cNvPr>
            <p:cNvSpPr/>
            <p:nvPr/>
          </p:nvSpPr>
          <p:spPr>
            <a:xfrm>
              <a:off x="6584950" y="5029200"/>
              <a:ext cx="547688" cy="712788"/>
            </a:xfrm>
            <a:custGeom>
              <a:avLst/>
              <a:gdLst>
                <a:gd name="connsiteX0" fmla="*/ 381000 w 547688"/>
                <a:gd name="connsiteY0" fmla="*/ 252413 h 711994"/>
                <a:gd name="connsiteX1" fmla="*/ 364332 w 547688"/>
                <a:gd name="connsiteY1" fmla="*/ 150019 h 711994"/>
                <a:gd name="connsiteX2" fmla="*/ 352425 w 547688"/>
                <a:gd name="connsiteY2" fmla="*/ 52388 h 711994"/>
                <a:gd name="connsiteX3" fmla="*/ 347663 w 547688"/>
                <a:gd name="connsiteY3" fmla="*/ 21431 h 711994"/>
                <a:gd name="connsiteX4" fmla="*/ 342900 w 547688"/>
                <a:gd name="connsiteY4" fmla="*/ 7144 h 711994"/>
                <a:gd name="connsiteX5" fmla="*/ 330994 w 547688"/>
                <a:gd name="connsiteY5" fmla="*/ 0 h 711994"/>
                <a:gd name="connsiteX6" fmla="*/ 319088 w 547688"/>
                <a:gd name="connsiteY6" fmla="*/ 0 h 711994"/>
                <a:gd name="connsiteX7" fmla="*/ 309563 w 547688"/>
                <a:gd name="connsiteY7" fmla="*/ 7144 h 711994"/>
                <a:gd name="connsiteX8" fmla="*/ 297657 w 547688"/>
                <a:gd name="connsiteY8" fmla="*/ 23813 h 711994"/>
                <a:gd name="connsiteX9" fmla="*/ 292894 w 547688"/>
                <a:gd name="connsiteY9" fmla="*/ 95250 h 711994"/>
                <a:gd name="connsiteX10" fmla="*/ 271463 w 547688"/>
                <a:gd name="connsiteY10" fmla="*/ 245269 h 711994"/>
                <a:gd name="connsiteX11" fmla="*/ 252413 w 547688"/>
                <a:gd name="connsiteY11" fmla="*/ 369094 h 711994"/>
                <a:gd name="connsiteX12" fmla="*/ 233363 w 547688"/>
                <a:gd name="connsiteY12" fmla="*/ 435769 h 711994"/>
                <a:gd name="connsiteX13" fmla="*/ 209550 w 547688"/>
                <a:gd name="connsiteY13" fmla="*/ 492919 h 711994"/>
                <a:gd name="connsiteX14" fmla="*/ 180975 w 547688"/>
                <a:gd name="connsiteY14" fmla="*/ 533400 h 711994"/>
                <a:gd name="connsiteX15" fmla="*/ 152400 w 547688"/>
                <a:gd name="connsiteY15" fmla="*/ 550069 h 711994"/>
                <a:gd name="connsiteX16" fmla="*/ 121444 w 547688"/>
                <a:gd name="connsiteY16" fmla="*/ 554831 h 711994"/>
                <a:gd name="connsiteX17" fmla="*/ 73819 w 547688"/>
                <a:gd name="connsiteY17" fmla="*/ 554831 h 711994"/>
                <a:gd name="connsiteX18" fmla="*/ 0 w 547688"/>
                <a:gd name="connsiteY18" fmla="*/ 554831 h 711994"/>
                <a:gd name="connsiteX19" fmla="*/ 547688 w 547688"/>
                <a:gd name="connsiteY19" fmla="*/ 711994 h 711994"/>
                <a:gd name="connsiteX20" fmla="*/ 511969 w 547688"/>
                <a:gd name="connsiteY20" fmla="*/ 659606 h 711994"/>
                <a:gd name="connsiteX21" fmla="*/ 490538 w 547688"/>
                <a:gd name="connsiteY21" fmla="*/ 628650 h 711994"/>
                <a:gd name="connsiteX22" fmla="*/ 469107 w 547688"/>
                <a:gd name="connsiteY22" fmla="*/ 583406 h 711994"/>
                <a:gd name="connsiteX23" fmla="*/ 442913 w 547688"/>
                <a:gd name="connsiteY23" fmla="*/ 507206 h 711994"/>
                <a:gd name="connsiteX24" fmla="*/ 409575 w 547688"/>
                <a:gd name="connsiteY24" fmla="*/ 397669 h 711994"/>
                <a:gd name="connsiteX25" fmla="*/ 381000 w 547688"/>
                <a:gd name="connsiteY25" fmla="*/ 25241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7688" h="711994">
                  <a:moveTo>
                    <a:pt x="381000" y="252413"/>
                  </a:moveTo>
                  <a:lnTo>
                    <a:pt x="364332" y="150019"/>
                  </a:lnTo>
                  <a:lnTo>
                    <a:pt x="352425" y="52388"/>
                  </a:lnTo>
                  <a:lnTo>
                    <a:pt x="347663" y="21431"/>
                  </a:lnTo>
                  <a:lnTo>
                    <a:pt x="342900" y="7144"/>
                  </a:lnTo>
                  <a:lnTo>
                    <a:pt x="330994" y="0"/>
                  </a:lnTo>
                  <a:lnTo>
                    <a:pt x="319088" y="0"/>
                  </a:lnTo>
                  <a:lnTo>
                    <a:pt x="309563" y="7144"/>
                  </a:lnTo>
                  <a:lnTo>
                    <a:pt x="297657" y="23813"/>
                  </a:lnTo>
                  <a:lnTo>
                    <a:pt x="292894" y="95250"/>
                  </a:lnTo>
                  <a:lnTo>
                    <a:pt x="271463" y="245269"/>
                  </a:lnTo>
                  <a:lnTo>
                    <a:pt x="252413" y="369094"/>
                  </a:lnTo>
                  <a:lnTo>
                    <a:pt x="233363" y="435769"/>
                  </a:lnTo>
                  <a:lnTo>
                    <a:pt x="209550" y="492919"/>
                  </a:lnTo>
                  <a:lnTo>
                    <a:pt x="180975" y="533400"/>
                  </a:lnTo>
                  <a:lnTo>
                    <a:pt x="152400" y="550069"/>
                  </a:lnTo>
                  <a:lnTo>
                    <a:pt x="121444" y="554831"/>
                  </a:lnTo>
                  <a:lnTo>
                    <a:pt x="73819" y="554831"/>
                  </a:lnTo>
                  <a:lnTo>
                    <a:pt x="0" y="554831"/>
                  </a:lnTo>
                  <a:lnTo>
                    <a:pt x="547688" y="711994"/>
                  </a:lnTo>
                  <a:lnTo>
                    <a:pt x="511969" y="659606"/>
                  </a:lnTo>
                  <a:lnTo>
                    <a:pt x="490538" y="628650"/>
                  </a:lnTo>
                  <a:lnTo>
                    <a:pt x="469107" y="583406"/>
                  </a:lnTo>
                  <a:lnTo>
                    <a:pt x="442913" y="507206"/>
                  </a:lnTo>
                  <a:lnTo>
                    <a:pt x="409575" y="397669"/>
                  </a:lnTo>
                  <a:lnTo>
                    <a:pt x="381000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00BE210-F197-5340-A47E-4E1867B9F739}"/>
                </a:ext>
              </a:extLst>
            </p:cNvPr>
            <p:cNvSpPr/>
            <p:nvPr/>
          </p:nvSpPr>
          <p:spPr>
            <a:xfrm>
              <a:off x="5913438" y="3705225"/>
              <a:ext cx="785812" cy="485775"/>
            </a:xfrm>
            <a:custGeom>
              <a:avLst/>
              <a:gdLst>
                <a:gd name="connsiteX0" fmla="*/ 311944 w 785812"/>
                <a:gd name="connsiteY0" fmla="*/ 402431 h 485775"/>
                <a:gd name="connsiteX1" fmla="*/ 538162 w 785812"/>
                <a:gd name="connsiteY1" fmla="*/ 338138 h 485775"/>
                <a:gd name="connsiteX2" fmla="*/ 647700 w 785812"/>
                <a:gd name="connsiteY2" fmla="*/ 311944 h 485775"/>
                <a:gd name="connsiteX3" fmla="*/ 702469 w 785812"/>
                <a:gd name="connsiteY3" fmla="*/ 302419 h 485775"/>
                <a:gd name="connsiteX4" fmla="*/ 750094 w 785812"/>
                <a:gd name="connsiteY4" fmla="*/ 302419 h 485775"/>
                <a:gd name="connsiteX5" fmla="*/ 771525 w 785812"/>
                <a:gd name="connsiteY5" fmla="*/ 297656 h 485775"/>
                <a:gd name="connsiteX6" fmla="*/ 783431 w 785812"/>
                <a:gd name="connsiteY6" fmla="*/ 288131 h 485775"/>
                <a:gd name="connsiteX7" fmla="*/ 785812 w 785812"/>
                <a:gd name="connsiteY7" fmla="*/ 276225 h 485775"/>
                <a:gd name="connsiteX8" fmla="*/ 783431 w 785812"/>
                <a:gd name="connsiteY8" fmla="*/ 264319 h 485775"/>
                <a:gd name="connsiteX9" fmla="*/ 771525 w 785812"/>
                <a:gd name="connsiteY9" fmla="*/ 235744 h 485775"/>
                <a:gd name="connsiteX10" fmla="*/ 716756 w 785812"/>
                <a:gd name="connsiteY10" fmla="*/ 183356 h 485775"/>
                <a:gd name="connsiteX11" fmla="*/ 635794 w 785812"/>
                <a:gd name="connsiteY11" fmla="*/ 121444 h 485775"/>
                <a:gd name="connsiteX12" fmla="*/ 559594 w 785812"/>
                <a:gd name="connsiteY12" fmla="*/ 80963 h 485775"/>
                <a:gd name="connsiteX13" fmla="*/ 466725 w 785812"/>
                <a:gd name="connsiteY13" fmla="*/ 33338 h 485775"/>
                <a:gd name="connsiteX14" fmla="*/ 392906 w 785812"/>
                <a:gd name="connsiteY14" fmla="*/ 2381 h 485775"/>
                <a:gd name="connsiteX15" fmla="*/ 373856 w 785812"/>
                <a:gd name="connsiteY15" fmla="*/ 0 h 485775"/>
                <a:gd name="connsiteX16" fmla="*/ 359569 w 785812"/>
                <a:gd name="connsiteY16" fmla="*/ 7144 h 485775"/>
                <a:gd name="connsiteX17" fmla="*/ 359569 w 785812"/>
                <a:gd name="connsiteY17" fmla="*/ 21431 h 485775"/>
                <a:gd name="connsiteX18" fmla="*/ 371475 w 785812"/>
                <a:gd name="connsiteY18" fmla="*/ 54769 h 485775"/>
                <a:gd name="connsiteX19" fmla="*/ 385762 w 785812"/>
                <a:gd name="connsiteY19" fmla="*/ 97631 h 485775"/>
                <a:gd name="connsiteX20" fmla="*/ 392906 w 785812"/>
                <a:gd name="connsiteY20" fmla="*/ 130969 h 485775"/>
                <a:gd name="connsiteX21" fmla="*/ 390525 w 785812"/>
                <a:gd name="connsiteY21" fmla="*/ 154781 h 485775"/>
                <a:gd name="connsiteX22" fmla="*/ 373856 w 785812"/>
                <a:gd name="connsiteY22" fmla="*/ 192881 h 485775"/>
                <a:gd name="connsiteX23" fmla="*/ 321469 w 785812"/>
                <a:gd name="connsiteY23" fmla="*/ 233363 h 485775"/>
                <a:gd name="connsiteX24" fmla="*/ 121444 w 785812"/>
                <a:gd name="connsiteY24" fmla="*/ 364331 h 485775"/>
                <a:gd name="connsiteX25" fmla="*/ 14287 w 785812"/>
                <a:gd name="connsiteY25" fmla="*/ 438150 h 485775"/>
                <a:gd name="connsiteX26" fmla="*/ 4762 w 785812"/>
                <a:gd name="connsiteY26" fmla="*/ 452438 h 485775"/>
                <a:gd name="connsiteX27" fmla="*/ 0 w 785812"/>
                <a:gd name="connsiteY27" fmla="*/ 464344 h 485775"/>
                <a:gd name="connsiteX28" fmla="*/ 2381 w 785812"/>
                <a:gd name="connsiteY28" fmla="*/ 476250 h 485775"/>
                <a:gd name="connsiteX29" fmla="*/ 21431 w 785812"/>
                <a:gd name="connsiteY29" fmla="*/ 485775 h 485775"/>
                <a:gd name="connsiteX30" fmla="*/ 42862 w 785812"/>
                <a:gd name="connsiteY30" fmla="*/ 485775 h 485775"/>
                <a:gd name="connsiteX31" fmla="*/ 150019 w 785812"/>
                <a:gd name="connsiteY31" fmla="*/ 450056 h 485775"/>
                <a:gd name="connsiteX32" fmla="*/ 311944 w 785812"/>
                <a:gd name="connsiteY32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2" h="485775">
                  <a:moveTo>
                    <a:pt x="311944" y="402431"/>
                  </a:moveTo>
                  <a:lnTo>
                    <a:pt x="538162" y="338138"/>
                  </a:lnTo>
                  <a:lnTo>
                    <a:pt x="647700" y="311944"/>
                  </a:lnTo>
                  <a:lnTo>
                    <a:pt x="702469" y="302419"/>
                  </a:lnTo>
                  <a:lnTo>
                    <a:pt x="750094" y="302419"/>
                  </a:lnTo>
                  <a:lnTo>
                    <a:pt x="771525" y="297656"/>
                  </a:lnTo>
                  <a:lnTo>
                    <a:pt x="783431" y="288131"/>
                  </a:lnTo>
                  <a:lnTo>
                    <a:pt x="785812" y="276225"/>
                  </a:lnTo>
                  <a:lnTo>
                    <a:pt x="783431" y="264319"/>
                  </a:lnTo>
                  <a:lnTo>
                    <a:pt x="771525" y="235744"/>
                  </a:lnTo>
                  <a:lnTo>
                    <a:pt x="716756" y="183356"/>
                  </a:lnTo>
                  <a:lnTo>
                    <a:pt x="635794" y="121444"/>
                  </a:lnTo>
                  <a:lnTo>
                    <a:pt x="559594" y="80963"/>
                  </a:lnTo>
                  <a:lnTo>
                    <a:pt x="466725" y="33338"/>
                  </a:lnTo>
                  <a:lnTo>
                    <a:pt x="392906" y="2381"/>
                  </a:lnTo>
                  <a:lnTo>
                    <a:pt x="373856" y="0"/>
                  </a:lnTo>
                  <a:lnTo>
                    <a:pt x="359569" y="7144"/>
                  </a:lnTo>
                  <a:lnTo>
                    <a:pt x="359569" y="21431"/>
                  </a:lnTo>
                  <a:lnTo>
                    <a:pt x="371475" y="54769"/>
                  </a:lnTo>
                  <a:lnTo>
                    <a:pt x="385762" y="97631"/>
                  </a:lnTo>
                  <a:lnTo>
                    <a:pt x="392906" y="130969"/>
                  </a:lnTo>
                  <a:lnTo>
                    <a:pt x="390525" y="154781"/>
                  </a:lnTo>
                  <a:lnTo>
                    <a:pt x="373856" y="192881"/>
                  </a:lnTo>
                  <a:lnTo>
                    <a:pt x="321469" y="233363"/>
                  </a:lnTo>
                  <a:lnTo>
                    <a:pt x="121444" y="364331"/>
                  </a:lnTo>
                  <a:lnTo>
                    <a:pt x="14287" y="438150"/>
                  </a:lnTo>
                  <a:lnTo>
                    <a:pt x="4762" y="452438"/>
                  </a:lnTo>
                  <a:lnTo>
                    <a:pt x="0" y="464344"/>
                  </a:lnTo>
                  <a:lnTo>
                    <a:pt x="2381" y="476250"/>
                  </a:lnTo>
                  <a:lnTo>
                    <a:pt x="21431" y="485775"/>
                  </a:lnTo>
                  <a:lnTo>
                    <a:pt x="42862" y="485775"/>
                  </a:lnTo>
                  <a:lnTo>
                    <a:pt x="150019" y="450056"/>
                  </a:lnTo>
                  <a:lnTo>
                    <a:pt x="3119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2CC3776C-CCF5-DB4C-9958-C876BACC2FEE}"/>
                </a:ext>
              </a:extLst>
            </p:cNvPr>
            <p:cNvSpPr/>
            <p:nvPr/>
          </p:nvSpPr>
          <p:spPr>
            <a:xfrm>
              <a:off x="6005513" y="4446588"/>
              <a:ext cx="636587" cy="574675"/>
            </a:xfrm>
            <a:custGeom>
              <a:avLst/>
              <a:gdLst>
                <a:gd name="connsiteX0" fmla="*/ 309562 w 635793"/>
                <a:gd name="connsiteY0" fmla="*/ 314325 h 576262"/>
                <a:gd name="connsiteX1" fmla="*/ 150018 w 635793"/>
                <a:gd name="connsiteY1" fmla="*/ 169069 h 576262"/>
                <a:gd name="connsiteX2" fmla="*/ 35718 w 635793"/>
                <a:gd name="connsiteY2" fmla="*/ 76200 h 576262"/>
                <a:gd name="connsiteX3" fmla="*/ 19050 w 635793"/>
                <a:gd name="connsiteY3" fmla="*/ 64294 h 576262"/>
                <a:gd name="connsiteX4" fmla="*/ 4762 w 635793"/>
                <a:gd name="connsiteY4" fmla="*/ 42862 h 576262"/>
                <a:gd name="connsiteX5" fmla="*/ 0 w 635793"/>
                <a:gd name="connsiteY5" fmla="*/ 21431 h 576262"/>
                <a:gd name="connsiteX6" fmla="*/ 2381 w 635793"/>
                <a:gd name="connsiteY6" fmla="*/ 2381 h 576262"/>
                <a:gd name="connsiteX7" fmla="*/ 7143 w 635793"/>
                <a:gd name="connsiteY7" fmla="*/ 0 h 576262"/>
                <a:gd name="connsiteX8" fmla="*/ 30956 w 635793"/>
                <a:gd name="connsiteY8" fmla="*/ 2381 h 576262"/>
                <a:gd name="connsiteX9" fmla="*/ 95250 w 635793"/>
                <a:gd name="connsiteY9" fmla="*/ 21431 h 576262"/>
                <a:gd name="connsiteX10" fmla="*/ 183356 w 635793"/>
                <a:gd name="connsiteY10" fmla="*/ 47625 h 576262"/>
                <a:gd name="connsiteX11" fmla="*/ 278606 w 635793"/>
                <a:gd name="connsiteY11" fmla="*/ 78581 h 576262"/>
                <a:gd name="connsiteX12" fmla="*/ 364331 w 635793"/>
                <a:gd name="connsiteY12" fmla="*/ 109537 h 576262"/>
                <a:gd name="connsiteX13" fmla="*/ 447675 w 635793"/>
                <a:gd name="connsiteY13" fmla="*/ 145256 h 576262"/>
                <a:gd name="connsiteX14" fmla="*/ 483393 w 635793"/>
                <a:gd name="connsiteY14" fmla="*/ 164306 h 576262"/>
                <a:gd name="connsiteX15" fmla="*/ 521493 w 635793"/>
                <a:gd name="connsiteY15" fmla="*/ 188119 h 576262"/>
                <a:gd name="connsiteX16" fmla="*/ 552450 w 635793"/>
                <a:gd name="connsiteY16" fmla="*/ 216694 h 576262"/>
                <a:gd name="connsiteX17" fmla="*/ 571500 w 635793"/>
                <a:gd name="connsiteY17" fmla="*/ 240506 h 576262"/>
                <a:gd name="connsiteX18" fmla="*/ 592931 w 635793"/>
                <a:gd name="connsiteY18" fmla="*/ 278606 h 576262"/>
                <a:gd name="connsiteX19" fmla="*/ 609600 w 635793"/>
                <a:gd name="connsiteY19" fmla="*/ 323850 h 576262"/>
                <a:gd name="connsiteX20" fmla="*/ 621506 w 635793"/>
                <a:gd name="connsiteY20" fmla="*/ 371475 h 576262"/>
                <a:gd name="connsiteX21" fmla="*/ 633412 w 635793"/>
                <a:gd name="connsiteY21" fmla="*/ 433387 h 576262"/>
                <a:gd name="connsiteX22" fmla="*/ 635793 w 635793"/>
                <a:gd name="connsiteY22" fmla="*/ 523875 h 576262"/>
                <a:gd name="connsiteX23" fmla="*/ 626268 w 635793"/>
                <a:gd name="connsiteY23" fmla="*/ 550069 h 576262"/>
                <a:gd name="connsiteX24" fmla="*/ 602456 w 635793"/>
                <a:gd name="connsiteY24" fmla="*/ 573881 h 576262"/>
                <a:gd name="connsiteX25" fmla="*/ 588168 w 635793"/>
                <a:gd name="connsiteY25" fmla="*/ 576262 h 576262"/>
                <a:gd name="connsiteX26" fmla="*/ 566737 w 635793"/>
                <a:gd name="connsiteY26" fmla="*/ 571500 h 576262"/>
                <a:gd name="connsiteX27" fmla="*/ 535781 w 635793"/>
                <a:gd name="connsiteY27" fmla="*/ 554831 h 576262"/>
                <a:gd name="connsiteX28" fmla="*/ 500062 w 635793"/>
                <a:gd name="connsiteY28" fmla="*/ 514350 h 576262"/>
                <a:gd name="connsiteX29" fmla="*/ 407193 w 635793"/>
                <a:gd name="connsiteY29" fmla="*/ 414337 h 576262"/>
                <a:gd name="connsiteX30" fmla="*/ 309562 w 635793"/>
                <a:gd name="connsiteY30" fmla="*/ 3143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3" h="576262">
                  <a:moveTo>
                    <a:pt x="309562" y="314325"/>
                  </a:moveTo>
                  <a:lnTo>
                    <a:pt x="150018" y="169069"/>
                  </a:lnTo>
                  <a:lnTo>
                    <a:pt x="35718" y="76200"/>
                  </a:lnTo>
                  <a:lnTo>
                    <a:pt x="19050" y="64294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2381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95250" y="21431"/>
                  </a:lnTo>
                  <a:lnTo>
                    <a:pt x="183356" y="47625"/>
                  </a:lnTo>
                  <a:lnTo>
                    <a:pt x="278606" y="78581"/>
                  </a:lnTo>
                  <a:lnTo>
                    <a:pt x="364331" y="109537"/>
                  </a:lnTo>
                  <a:lnTo>
                    <a:pt x="447675" y="145256"/>
                  </a:lnTo>
                  <a:lnTo>
                    <a:pt x="483393" y="164306"/>
                  </a:lnTo>
                  <a:lnTo>
                    <a:pt x="521493" y="188119"/>
                  </a:lnTo>
                  <a:lnTo>
                    <a:pt x="552450" y="216694"/>
                  </a:lnTo>
                  <a:lnTo>
                    <a:pt x="571500" y="240506"/>
                  </a:lnTo>
                  <a:lnTo>
                    <a:pt x="592931" y="278606"/>
                  </a:lnTo>
                  <a:lnTo>
                    <a:pt x="609600" y="323850"/>
                  </a:lnTo>
                  <a:lnTo>
                    <a:pt x="621506" y="371475"/>
                  </a:lnTo>
                  <a:lnTo>
                    <a:pt x="633412" y="433387"/>
                  </a:lnTo>
                  <a:cubicBezTo>
                    <a:pt x="634206" y="463550"/>
                    <a:pt x="634999" y="493712"/>
                    <a:pt x="635793" y="523875"/>
                  </a:cubicBezTo>
                  <a:lnTo>
                    <a:pt x="626268" y="550069"/>
                  </a:lnTo>
                  <a:lnTo>
                    <a:pt x="602456" y="573881"/>
                  </a:lnTo>
                  <a:lnTo>
                    <a:pt x="588168" y="576262"/>
                  </a:lnTo>
                  <a:lnTo>
                    <a:pt x="566737" y="571500"/>
                  </a:lnTo>
                  <a:lnTo>
                    <a:pt x="535781" y="554831"/>
                  </a:lnTo>
                  <a:lnTo>
                    <a:pt x="500062" y="514350"/>
                  </a:lnTo>
                  <a:lnTo>
                    <a:pt x="407193" y="414337"/>
                  </a:lnTo>
                  <a:lnTo>
                    <a:pt x="309562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502088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26FE8F8-D7B2-0C40-85AE-17088450A45A}"/>
              </a:ext>
            </a:extLst>
          </p:cNvPr>
          <p:cNvSpPr/>
          <p:nvPr/>
        </p:nvSpPr>
        <p:spPr>
          <a:xfrm>
            <a:off x="3157538" y="1674813"/>
            <a:ext cx="806450" cy="733425"/>
          </a:xfrm>
          <a:custGeom>
            <a:avLst/>
            <a:gdLst>
              <a:gd name="connsiteX0" fmla="*/ 442912 w 807243"/>
              <a:gd name="connsiteY0" fmla="*/ 573881 h 733425"/>
              <a:gd name="connsiteX1" fmla="*/ 338137 w 807243"/>
              <a:gd name="connsiteY1" fmla="*/ 469106 h 733425"/>
              <a:gd name="connsiteX2" fmla="*/ 250031 w 807243"/>
              <a:gd name="connsiteY2" fmla="*/ 371475 h 733425"/>
              <a:gd name="connsiteX3" fmla="*/ 159543 w 807243"/>
              <a:gd name="connsiteY3" fmla="*/ 261937 h 733425"/>
              <a:gd name="connsiteX4" fmla="*/ 78581 w 807243"/>
              <a:gd name="connsiteY4" fmla="*/ 159544 h 733425"/>
              <a:gd name="connsiteX5" fmla="*/ 30956 w 807243"/>
              <a:gd name="connsiteY5" fmla="*/ 95250 h 733425"/>
              <a:gd name="connsiteX6" fmla="*/ 11906 w 807243"/>
              <a:gd name="connsiteY6" fmla="*/ 66675 h 733425"/>
              <a:gd name="connsiteX7" fmla="*/ 2381 w 807243"/>
              <a:gd name="connsiteY7" fmla="*/ 38100 h 733425"/>
              <a:gd name="connsiteX8" fmla="*/ 0 w 807243"/>
              <a:gd name="connsiteY8" fmla="*/ 21431 h 733425"/>
              <a:gd name="connsiteX9" fmla="*/ 2381 w 807243"/>
              <a:gd name="connsiteY9" fmla="*/ 9525 h 733425"/>
              <a:gd name="connsiteX10" fmla="*/ 11906 w 807243"/>
              <a:gd name="connsiteY10" fmla="*/ 2381 h 733425"/>
              <a:gd name="connsiteX11" fmla="*/ 38100 w 807243"/>
              <a:gd name="connsiteY11" fmla="*/ 0 h 733425"/>
              <a:gd name="connsiteX12" fmla="*/ 80962 w 807243"/>
              <a:gd name="connsiteY12" fmla="*/ 4762 h 733425"/>
              <a:gd name="connsiteX13" fmla="*/ 97631 w 807243"/>
              <a:gd name="connsiteY13" fmla="*/ 14287 h 733425"/>
              <a:gd name="connsiteX14" fmla="*/ 126206 w 807243"/>
              <a:gd name="connsiteY14" fmla="*/ 47625 h 733425"/>
              <a:gd name="connsiteX15" fmla="*/ 159543 w 807243"/>
              <a:gd name="connsiteY15" fmla="*/ 73819 h 733425"/>
              <a:gd name="connsiteX16" fmla="*/ 238125 w 807243"/>
              <a:gd name="connsiteY16" fmla="*/ 128587 h 733425"/>
              <a:gd name="connsiteX17" fmla="*/ 300037 w 807243"/>
              <a:gd name="connsiteY17" fmla="*/ 166687 h 733425"/>
              <a:gd name="connsiteX18" fmla="*/ 357187 w 807243"/>
              <a:gd name="connsiteY18" fmla="*/ 197644 h 733425"/>
              <a:gd name="connsiteX19" fmla="*/ 416718 w 807243"/>
              <a:gd name="connsiteY19" fmla="*/ 221456 h 733425"/>
              <a:gd name="connsiteX20" fmla="*/ 495300 w 807243"/>
              <a:gd name="connsiteY20" fmla="*/ 252412 h 733425"/>
              <a:gd name="connsiteX21" fmla="*/ 600075 w 807243"/>
              <a:gd name="connsiteY21" fmla="*/ 285750 h 733425"/>
              <a:gd name="connsiteX22" fmla="*/ 676275 w 807243"/>
              <a:gd name="connsiteY22" fmla="*/ 304800 h 733425"/>
              <a:gd name="connsiteX23" fmla="*/ 700087 w 807243"/>
              <a:gd name="connsiteY23" fmla="*/ 330994 h 733425"/>
              <a:gd name="connsiteX24" fmla="*/ 733425 w 807243"/>
              <a:gd name="connsiteY24" fmla="*/ 381000 h 733425"/>
              <a:gd name="connsiteX25" fmla="*/ 769143 w 807243"/>
              <a:gd name="connsiteY25" fmla="*/ 447675 h 733425"/>
              <a:gd name="connsiteX26" fmla="*/ 800100 w 807243"/>
              <a:gd name="connsiteY26" fmla="*/ 523875 h 733425"/>
              <a:gd name="connsiteX27" fmla="*/ 807243 w 807243"/>
              <a:gd name="connsiteY27" fmla="*/ 583406 h 733425"/>
              <a:gd name="connsiteX28" fmla="*/ 802481 w 807243"/>
              <a:gd name="connsiteY28" fmla="*/ 631031 h 733425"/>
              <a:gd name="connsiteX29" fmla="*/ 790575 w 807243"/>
              <a:gd name="connsiteY29" fmla="*/ 678656 h 733425"/>
              <a:gd name="connsiteX30" fmla="*/ 776287 w 807243"/>
              <a:gd name="connsiteY30" fmla="*/ 707231 h 733425"/>
              <a:gd name="connsiteX31" fmla="*/ 757237 w 807243"/>
              <a:gd name="connsiteY31" fmla="*/ 723900 h 733425"/>
              <a:gd name="connsiteX32" fmla="*/ 723900 w 807243"/>
              <a:gd name="connsiteY32" fmla="*/ 733425 h 733425"/>
              <a:gd name="connsiteX33" fmla="*/ 688181 w 807243"/>
              <a:gd name="connsiteY33" fmla="*/ 728662 h 733425"/>
              <a:gd name="connsiteX34" fmla="*/ 645318 w 807243"/>
              <a:gd name="connsiteY34" fmla="*/ 711994 h 733425"/>
              <a:gd name="connsiteX35" fmla="*/ 597693 w 807243"/>
              <a:gd name="connsiteY35" fmla="*/ 685800 h 733425"/>
              <a:gd name="connsiteX36" fmla="*/ 557212 w 807243"/>
              <a:gd name="connsiteY36" fmla="*/ 659606 h 733425"/>
              <a:gd name="connsiteX37" fmla="*/ 442912 w 807243"/>
              <a:gd name="connsiteY37" fmla="*/ 573881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07243" h="733425">
                <a:moveTo>
                  <a:pt x="442912" y="573881"/>
                </a:moveTo>
                <a:lnTo>
                  <a:pt x="338137" y="469106"/>
                </a:lnTo>
                <a:lnTo>
                  <a:pt x="250031" y="371475"/>
                </a:lnTo>
                <a:lnTo>
                  <a:pt x="159543" y="261937"/>
                </a:lnTo>
                <a:lnTo>
                  <a:pt x="78581" y="159544"/>
                </a:lnTo>
                <a:lnTo>
                  <a:pt x="30956" y="95250"/>
                </a:lnTo>
                <a:lnTo>
                  <a:pt x="11906" y="66675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9525"/>
                </a:lnTo>
                <a:lnTo>
                  <a:pt x="11906" y="2381"/>
                </a:lnTo>
                <a:lnTo>
                  <a:pt x="38100" y="0"/>
                </a:lnTo>
                <a:lnTo>
                  <a:pt x="80962" y="4762"/>
                </a:lnTo>
                <a:lnTo>
                  <a:pt x="97631" y="14287"/>
                </a:lnTo>
                <a:lnTo>
                  <a:pt x="126206" y="47625"/>
                </a:lnTo>
                <a:lnTo>
                  <a:pt x="159543" y="73819"/>
                </a:lnTo>
                <a:lnTo>
                  <a:pt x="238125" y="128587"/>
                </a:lnTo>
                <a:lnTo>
                  <a:pt x="300037" y="166687"/>
                </a:lnTo>
                <a:lnTo>
                  <a:pt x="357187" y="197644"/>
                </a:lnTo>
                <a:lnTo>
                  <a:pt x="416718" y="221456"/>
                </a:lnTo>
                <a:lnTo>
                  <a:pt x="495300" y="252412"/>
                </a:lnTo>
                <a:lnTo>
                  <a:pt x="600075" y="285750"/>
                </a:lnTo>
                <a:lnTo>
                  <a:pt x="676275" y="304800"/>
                </a:lnTo>
                <a:lnTo>
                  <a:pt x="700087" y="330994"/>
                </a:lnTo>
                <a:lnTo>
                  <a:pt x="733425" y="381000"/>
                </a:lnTo>
                <a:lnTo>
                  <a:pt x="769143" y="447675"/>
                </a:lnTo>
                <a:lnTo>
                  <a:pt x="800100" y="523875"/>
                </a:lnTo>
                <a:lnTo>
                  <a:pt x="807243" y="583406"/>
                </a:lnTo>
                <a:lnTo>
                  <a:pt x="802481" y="631031"/>
                </a:lnTo>
                <a:lnTo>
                  <a:pt x="790575" y="678656"/>
                </a:lnTo>
                <a:lnTo>
                  <a:pt x="776287" y="707231"/>
                </a:lnTo>
                <a:lnTo>
                  <a:pt x="757237" y="723900"/>
                </a:lnTo>
                <a:lnTo>
                  <a:pt x="723900" y="733425"/>
                </a:lnTo>
                <a:lnTo>
                  <a:pt x="688181" y="728662"/>
                </a:lnTo>
                <a:lnTo>
                  <a:pt x="645318" y="711994"/>
                </a:lnTo>
                <a:lnTo>
                  <a:pt x="597693" y="685800"/>
                </a:lnTo>
                <a:lnTo>
                  <a:pt x="557212" y="659606"/>
                </a:lnTo>
                <a:lnTo>
                  <a:pt x="442912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59B4558-9282-AA49-8148-AF880FC54760}"/>
              </a:ext>
            </a:extLst>
          </p:cNvPr>
          <p:cNvSpPr/>
          <p:nvPr/>
        </p:nvSpPr>
        <p:spPr>
          <a:xfrm>
            <a:off x="2757488" y="2859088"/>
            <a:ext cx="776287" cy="600075"/>
          </a:xfrm>
          <a:custGeom>
            <a:avLst/>
            <a:gdLst>
              <a:gd name="connsiteX0" fmla="*/ 423862 w 776287"/>
              <a:gd name="connsiteY0" fmla="*/ 509588 h 600075"/>
              <a:gd name="connsiteX1" fmla="*/ 335756 w 776287"/>
              <a:gd name="connsiteY1" fmla="*/ 442913 h 600075"/>
              <a:gd name="connsiteX2" fmla="*/ 271462 w 776287"/>
              <a:gd name="connsiteY2" fmla="*/ 383382 h 600075"/>
              <a:gd name="connsiteX3" fmla="*/ 185737 w 776287"/>
              <a:gd name="connsiteY3" fmla="*/ 285750 h 600075"/>
              <a:gd name="connsiteX4" fmla="*/ 116681 w 776287"/>
              <a:gd name="connsiteY4" fmla="*/ 209550 h 600075"/>
              <a:gd name="connsiteX5" fmla="*/ 61912 w 776287"/>
              <a:gd name="connsiteY5" fmla="*/ 138113 h 600075"/>
              <a:gd name="connsiteX6" fmla="*/ 23812 w 776287"/>
              <a:gd name="connsiteY6" fmla="*/ 85725 h 600075"/>
              <a:gd name="connsiteX7" fmla="*/ 9525 w 776287"/>
              <a:gd name="connsiteY7" fmla="*/ 52388 h 600075"/>
              <a:gd name="connsiteX8" fmla="*/ 0 w 776287"/>
              <a:gd name="connsiteY8" fmla="*/ 26194 h 600075"/>
              <a:gd name="connsiteX9" fmla="*/ 2381 w 776287"/>
              <a:gd name="connsiteY9" fmla="*/ 9525 h 600075"/>
              <a:gd name="connsiteX10" fmla="*/ 16668 w 776287"/>
              <a:gd name="connsiteY10" fmla="*/ 0 h 600075"/>
              <a:gd name="connsiteX11" fmla="*/ 33337 w 776287"/>
              <a:gd name="connsiteY11" fmla="*/ 0 h 600075"/>
              <a:gd name="connsiteX12" fmla="*/ 59531 w 776287"/>
              <a:gd name="connsiteY12" fmla="*/ 14288 h 600075"/>
              <a:gd name="connsiteX13" fmla="*/ 92868 w 776287"/>
              <a:gd name="connsiteY13" fmla="*/ 35719 h 600075"/>
              <a:gd name="connsiteX14" fmla="*/ 130968 w 776287"/>
              <a:gd name="connsiteY14" fmla="*/ 61913 h 600075"/>
              <a:gd name="connsiteX15" fmla="*/ 166687 w 776287"/>
              <a:gd name="connsiteY15" fmla="*/ 83344 h 600075"/>
              <a:gd name="connsiteX16" fmla="*/ 226218 w 776287"/>
              <a:gd name="connsiteY16" fmla="*/ 114300 h 600075"/>
              <a:gd name="connsiteX17" fmla="*/ 295275 w 776287"/>
              <a:gd name="connsiteY17" fmla="*/ 142875 h 600075"/>
              <a:gd name="connsiteX18" fmla="*/ 376237 w 776287"/>
              <a:gd name="connsiteY18" fmla="*/ 171450 h 600075"/>
              <a:gd name="connsiteX19" fmla="*/ 469106 w 776287"/>
              <a:gd name="connsiteY19" fmla="*/ 192882 h 600075"/>
              <a:gd name="connsiteX20" fmla="*/ 583406 w 776287"/>
              <a:gd name="connsiteY20" fmla="*/ 211932 h 600075"/>
              <a:gd name="connsiteX21" fmla="*/ 609600 w 776287"/>
              <a:gd name="connsiteY21" fmla="*/ 228600 h 600075"/>
              <a:gd name="connsiteX22" fmla="*/ 650081 w 776287"/>
              <a:gd name="connsiteY22" fmla="*/ 261938 h 600075"/>
              <a:gd name="connsiteX23" fmla="*/ 719137 w 776287"/>
              <a:gd name="connsiteY23" fmla="*/ 333375 h 600075"/>
              <a:gd name="connsiteX24" fmla="*/ 745331 w 776287"/>
              <a:gd name="connsiteY24" fmla="*/ 371475 h 600075"/>
              <a:gd name="connsiteX25" fmla="*/ 764381 w 776287"/>
              <a:gd name="connsiteY25" fmla="*/ 411957 h 600075"/>
              <a:gd name="connsiteX26" fmla="*/ 776287 w 776287"/>
              <a:gd name="connsiteY26" fmla="*/ 452438 h 600075"/>
              <a:gd name="connsiteX27" fmla="*/ 776287 w 776287"/>
              <a:gd name="connsiteY27" fmla="*/ 485775 h 600075"/>
              <a:gd name="connsiteX28" fmla="*/ 769143 w 776287"/>
              <a:gd name="connsiteY28" fmla="*/ 528638 h 600075"/>
              <a:gd name="connsiteX29" fmla="*/ 757237 w 776287"/>
              <a:gd name="connsiteY29" fmla="*/ 554832 h 600075"/>
              <a:gd name="connsiteX30" fmla="*/ 733425 w 776287"/>
              <a:gd name="connsiteY30" fmla="*/ 581025 h 600075"/>
              <a:gd name="connsiteX31" fmla="*/ 704850 w 776287"/>
              <a:gd name="connsiteY31" fmla="*/ 597694 h 600075"/>
              <a:gd name="connsiteX32" fmla="*/ 666750 w 776287"/>
              <a:gd name="connsiteY32" fmla="*/ 600075 h 600075"/>
              <a:gd name="connsiteX33" fmla="*/ 607218 w 776287"/>
              <a:gd name="connsiteY33" fmla="*/ 592932 h 600075"/>
              <a:gd name="connsiteX34" fmla="*/ 559593 w 776287"/>
              <a:gd name="connsiteY34" fmla="*/ 581025 h 600075"/>
              <a:gd name="connsiteX35" fmla="*/ 511968 w 776287"/>
              <a:gd name="connsiteY35" fmla="*/ 564357 h 600075"/>
              <a:gd name="connsiteX36" fmla="*/ 423862 w 776287"/>
              <a:gd name="connsiteY36" fmla="*/ 509588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6287" h="600075">
                <a:moveTo>
                  <a:pt x="423862" y="509588"/>
                </a:moveTo>
                <a:lnTo>
                  <a:pt x="335756" y="442913"/>
                </a:lnTo>
                <a:lnTo>
                  <a:pt x="271462" y="383382"/>
                </a:lnTo>
                <a:lnTo>
                  <a:pt x="185737" y="285750"/>
                </a:lnTo>
                <a:lnTo>
                  <a:pt x="116681" y="209550"/>
                </a:lnTo>
                <a:lnTo>
                  <a:pt x="61912" y="138113"/>
                </a:lnTo>
                <a:lnTo>
                  <a:pt x="23812" y="85725"/>
                </a:lnTo>
                <a:lnTo>
                  <a:pt x="9525" y="52388"/>
                </a:lnTo>
                <a:lnTo>
                  <a:pt x="0" y="26194"/>
                </a:lnTo>
                <a:lnTo>
                  <a:pt x="2381" y="9525"/>
                </a:lnTo>
                <a:lnTo>
                  <a:pt x="16668" y="0"/>
                </a:lnTo>
                <a:lnTo>
                  <a:pt x="33337" y="0"/>
                </a:lnTo>
                <a:lnTo>
                  <a:pt x="59531" y="14288"/>
                </a:lnTo>
                <a:lnTo>
                  <a:pt x="92868" y="35719"/>
                </a:lnTo>
                <a:lnTo>
                  <a:pt x="130968" y="61913"/>
                </a:lnTo>
                <a:lnTo>
                  <a:pt x="166687" y="83344"/>
                </a:lnTo>
                <a:lnTo>
                  <a:pt x="226218" y="114300"/>
                </a:lnTo>
                <a:lnTo>
                  <a:pt x="295275" y="142875"/>
                </a:lnTo>
                <a:lnTo>
                  <a:pt x="376237" y="171450"/>
                </a:lnTo>
                <a:lnTo>
                  <a:pt x="469106" y="192882"/>
                </a:lnTo>
                <a:lnTo>
                  <a:pt x="583406" y="211932"/>
                </a:lnTo>
                <a:lnTo>
                  <a:pt x="609600" y="228600"/>
                </a:lnTo>
                <a:lnTo>
                  <a:pt x="650081" y="261938"/>
                </a:lnTo>
                <a:lnTo>
                  <a:pt x="719137" y="333375"/>
                </a:lnTo>
                <a:lnTo>
                  <a:pt x="745331" y="371475"/>
                </a:lnTo>
                <a:lnTo>
                  <a:pt x="764381" y="411957"/>
                </a:lnTo>
                <a:lnTo>
                  <a:pt x="776287" y="452438"/>
                </a:lnTo>
                <a:lnTo>
                  <a:pt x="776287" y="485775"/>
                </a:lnTo>
                <a:lnTo>
                  <a:pt x="769143" y="528638"/>
                </a:lnTo>
                <a:lnTo>
                  <a:pt x="757237" y="554832"/>
                </a:lnTo>
                <a:lnTo>
                  <a:pt x="733425" y="581025"/>
                </a:lnTo>
                <a:lnTo>
                  <a:pt x="704850" y="597694"/>
                </a:lnTo>
                <a:lnTo>
                  <a:pt x="666750" y="600075"/>
                </a:lnTo>
                <a:lnTo>
                  <a:pt x="607218" y="592932"/>
                </a:lnTo>
                <a:lnTo>
                  <a:pt x="559593" y="581025"/>
                </a:lnTo>
                <a:lnTo>
                  <a:pt x="511968" y="564357"/>
                </a:lnTo>
                <a:lnTo>
                  <a:pt x="423862" y="5095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1FA3FCF-6F06-154C-9B32-8A41200744A4}"/>
              </a:ext>
            </a:extLst>
          </p:cNvPr>
          <p:cNvSpPr/>
          <p:nvPr/>
        </p:nvSpPr>
        <p:spPr>
          <a:xfrm>
            <a:off x="2609850" y="5278438"/>
            <a:ext cx="552450" cy="596900"/>
          </a:xfrm>
          <a:custGeom>
            <a:avLst/>
            <a:gdLst>
              <a:gd name="connsiteX0" fmla="*/ 257175 w 552450"/>
              <a:gd name="connsiteY0" fmla="*/ 450057 h 595313"/>
              <a:gd name="connsiteX1" fmla="*/ 173831 w 552450"/>
              <a:gd name="connsiteY1" fmla="*/ 361950 h 595313"/>
              <a:gd name="connsiteX2" fmla="*/ 130969 w 552450"/>
              <a:gd name="connsiteY2" fmla="*/ 311944 h 595313"/>
              <a:gd name="connsiteX3" fmla="*/ 90488 w 552450"/>
              <a:gd name="connsiteY3" fmla="*/ 252413 h 595313"/>
              <a:gd name="connsiteX4" fmla="*/ 66675 w 552450"/>
              <a:gd name="connsiteY4" fmla="*/ 214313 h 595313"/>
              <a:gd name="connsiteX5" fmla="*/ 40481 w 552450"/>
              <a:gd name="connsiteY5" fmla="*/ 161925 h 595313"/>
              <a:gd name="connsiteX6" fmla="*/ 19050 w 552450"/>
              <a:gd name="connsiteY6" fmla="*/ 121444 h 595313"/>
              <a:gd name="connsiteX7" fmla="*/ 7144 w 552450"/>
              <a:gd name="connsiteY7" fmla="*/ 73819 h 595313"/>
              <a:gd name="connsiteX8" fmla="*/ 0 w 552450"/>
              <a:gd name="connsiteY8" fmla="*/ 40482 h 595313"/>
              <a:gd name="connsiteX9" fmla="*/ 2381 w 552450"/>
              <a:gd name="connsiteY9" fmla="*/ 19050 h 595313"/>
              <a:gd name="connsiteX10" fmla="*/ 7144 w 552450"/>
              <a:gd name="connsiteY10" fmla="*/ 7144 h 595313"/>
              <a:gd name="connsiteX11" fmla="*/ 26194 w 552450"/>
              <a:gd name="connsiteY11" fmla="*/ 0 h 595313"/>
              <a:gd name="connsiteX12" fmla="*/ 45244 w 552450"/>
              <a:gd name="connsiteY12" fmla="*/ 4763 h 595313"/>
              <a:gd name="connsiteX13" fmla="*/ 78581 w 552450"/>
              <a:gd name="connsiteY13" fmla="*/ 26194 h 595313"/>
              <a:gd name="connsiteX14" fmla="*/ 126206 w 552450"/>
              <a:gd name="connsiteY14" fmla="*/ 64294 h 595313"/>
              <a:gd name="connsiteX15" fmla="*/ 159544 w 552450"/>
              <a:gd name="connsiteY15" fmla="*/ 92869 h 595313"/>
              <a:gd name="connsiteX16" fmla="*/ 192881 w 552450"/>
              <a:gd name="connsiteY16" fmla="*/ 107157 h 595313"/>
              <a:gd name="connsiteX17" fmla="*/ 223838 w 552450"/>
              <a:gd name="connsiteY17" fmla="*/ 111919 h 595313"/>
              <a:gd name="connsiteX18" fmla="*/ 264319 w 552450"/>
              <a:gd name="connsiteY18" fmla="*/ 104775 h 595313"/>
              <a:gd name="connsiteX19" fmla="*/ 552450 w 552450"/>
              <a:gd name="connsiteY19" fmla="*/ 433388 h 595313"/>
              <a:gd name="connsiteX20" fmla="*/ 542925 w 552450"/>
              <a:gd name="connsiteY20" fmla="*/ 500063 h 595313"/>
              <a:gd name="connsiteX21" fmla="*/ 526256 w 552450"/>
              <a:gd name="connsiteY21" fmla="*/ 547688 h 595313"/>
              <a:gd name="connsiteX22" fmla="*/ 519113 w 552450"/>
              <a:gd name="connsiteY22" fmla="*/ 571500 h 595313"/>
              <a:gd name="connsiteX23" fmla="*/ 507206 w 552450"/>
              <a:gd name="connsiteY23" fmla="*/ 585788 h 595313"/>
              <a:gd name="connsiteX24" fmla="*/ 490538 w 552450"/>
              <a:gd name="connsiteY24" fmla="*/ 592932 h 595313"/>
              <a:gd name="connsiteX25" fmla="*/ 466725 w 552450"/>
              <a:gd name="connsiteY25" fmla="*/ 595313 h 595313"/>
              <a:gd name="connsiteX26" fmla="*/ 428625 w 552450"/>
              <a:gd name="connsiteY26" fmla="*/ 581025 h 595313"/>
              <a:gd name="connsiteX27" fmla="*/ 381000 w 552450"/>
              <a:gd name="connsiteY27" fmla="*/ 550069 h 595313"/>
              <a:gd name="connsiteX28" fmla="*/ 338138 w 552450"/>
              <a:gd name="connsiteY28" fmla="*/ 514350 h 595313"/>
              <a:gd name="connsiteX29" fmla="*/ 257175 w 552450"/>
              <a:gd name="connsiteY29" fmla="*/ 450057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2450" h="595313">
                <a:moveTo>
                  <a:pt x="257175" y="450057"/>
                </a:moveTo>
                <a:lnTo>
                  <a:pt x="173831" y="361950"/>
                </a:lnTo>
                <a:lnTo>
                  <a:pt x="130969" y="311944"/>
                </a:lnTo>
                <a:lnTo>
                  <a:pt x="90488" y="252413"/>
                </a:lnTo>
                <a:lnTo>
                  <a:pt x="66675" y="214313"/>
                </a:lnTo>
                <a:lnTo>
                  <a:pt x="40481" y="161925"/>
                </a:lnTo>
                <a:lnTo>
                  <a:pt x="19050" y="121444"/>
                </a:lnTo>
                <a:lnTo>
                  <a:pt x="7144" y="73819"/>
                </a:lnTo>
                <a:lnTo>
                  <a:pt x="0" y="40482"/>
                </a:lnTo>
                <a:lnTo>
                  <a:pt x="2381" y="19050"/>
                </a:lnTo>
                <a:lnTo>
                  <a:pt x="7144" y="7144"/>
                </a:lnTo>
                <a:lnTo>
                  <a:pt x="26194" y="0"/>
                </a:lnTo>
                <a:lnTo>
                  <a:pt x="45244" y="4763"/>
                </a:lnTo>
                <a:lnTo>
                  <a:pt x="78581" y="26194"/>
                </a:lnTo>
                <a:lnTo>
                  <a:pt x="126206" y="64294"/>
                </a:lnTo>
                <a:lnTo>
                  <a:pt x="159544" y="92869"/>
                </a:lnTo>
                <a:lnTo>
                  <a:pt x="192881" y="107157"/>
                </a:lnTo>
                <a:lnTo>
                  <a:pt x="223838" y="111919"/>
                </a:lnTo>
                <a:lnTo>
                  <a:pt x="264319" y="104775"/>
                </a:lnTo>
                <a:lnTo>
                  <a:pt x="552450" y="433388"/>
                </a:lnTo>
                <a:lnTo>
                  <a:pt x="542925" y="500063"/>
                </a:lnTo>
                <a:lnTo>
                  <a:pt x="526256" y="547688"/>
                </a:lnTo>
                <a:lnTo>
                  <a:pt x="519113" y="571500"/>
                </a:lnTo>
                <a:lnTo>
                  <a:pt x="507206" y="585788"/>
                </a:lnTo>
                <a:lnTo>
                  <a:pt x="490538" y="592932"/>
                </a:lnTo>
                <a:lnTo>
                  <a:pt x="466725" y="595313"/>
                </a:lnTo>
                <a:lnTo>
                  <a:pt x="428625" y="581025"/>
                </a:lnTo>
                <a:lnTo>
                  <a:pt x="381000" y="550069"/>
                </a:lnTo>
                <a:lnTo>
                  <a:pt x="338138" y="514350"/>
                </a:lnTo>
                <a:lnTo>
                  <a:pt x="257175" y="4500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7A70B3C-ED5A-5C48-A693-0997BCE139F6}"/>
              </a:ext>
            </a:extLst>
          </p:cNvPr>
          <p:cNvSpPr/>
          <p:nvPr/>
        </p:nvSpPr>
        <p:spPr>
          <a:xfrm>
            <a:off x="4611688" y="1617663"/>
            <a:ext cx="1298575" cy="1858962"/>
          </a:xfrm>
          <a:custGeom>
            <a:avLst/>
            <a:gdLst>
              <a:gd name="connsiteX0" fmla="*/ 691437 w 1297697"/>
              <a:gd name="connsiteY0" fmla="*/ 1147384 h 1858862"/>
              <a:gd name="connsiteX1" fmla="*/ 157828 w 1297697"/>
              <a:gd name="connsiteY1" fmla="*/ 1858862 h 1858862"/>
              <a:gd name="connsiteX2" fmla="*/ 0 w 1297697"/>
              <a:gd name="connsiteY2" fmla="*/ 1806253 h 1858862"/>
              <a:gd name="connsiteX3" fmla="*/ 170354 w 1297697"/>
              <a:gd name="connsiteY3" fmla="*/ 1558238 h 1858862"/>
              <a:gd name="connsiteX4" fmla="*/ 315656 w 1297697"/>
              <a:gd name="connsiteY4" fmla="*/ 1332769 h 1858862"/>
              <a:gd name="connsiteX5" fmla="*/ 463463 w 1297697"/>
              <a:gd name="connsiteY5" fmla="*/ 1094775 h 1858862"/>
              <a:gd name="connsiteX6" fmla="*/ 576198 w 1297697"/>
              <a:gd name="connsiteY6" fmla="*/ 894358 h 1858862"/>
              <a:gd name="connsiteX7" fmla="*/ 681416 w 1297697"/>
              <a:gd name="connsiteY7" fmla="*/ 701457 h 1858862"/>
              <a:gd name="connsiteX8" fmla="*/ 764088 w 1297697"/>
              <a:gd name="connsiteY8" fmla="*/ 543629 h 1858862"/>
              <a:gd name="connsiteX9" fmla="*/ 846760 w 1297697"/>
              <a:gd name="connsiteY9" fmla="*/ 388307 h 1858862"/>
              <a:gd name="connsiteX10" fmla="*/ 861791 w 1297697"/>
              <a:gd name="connsiteY10" fmla="*/ 350729 h 1858862"/>
              <a:gd name="connsiteX11" fmla="*/ 864296 w 1297697"/>
              <a:gd name="connsiteY11" fmla="*/ 330687 h 1858862"/>
              <a:gd name="connsiteX12" fmla="*/ 866801 w 1297697"/>
              <a:gd name="connsiteY12" fmla="*/ 290604 h 1858862"/>
              <a:gd name="connsiteX13" fmla="*/ 864296 w 1297697"/>
              <a:gd name="connsiteY13" fmla="*/ 258036 h 1858862"/>
              <a:gd name="connsiteX14" fmla="*/ 849265 w 1297697"/>
              <a:gd name="connsiteY14" fmla="*/ 212942 h 1858862"/>
              <a:gd name="connsiteX15" fmla="*/ 829223 w 1297697"/>
              <a:gd name="connsiteY15" fmla="*/ 175364 h 1858862"/>
              <a:gd name="connsiteX16" fmla="*/ 786635 w 1297697"/>
              <a:gd name="connsiteY16" fmla="*/ 127765 h 1858862"/>
              <a:gd name="connsiteX17" fmla="*/ 761583 w 1297697"/>
              <a:gd name="connsiteY17" fmla="*/ 100208 h 1858862"/>
              <a:gd name="connsiteX18" fmla="*/ 736531 w 1297697"/>
              <a:gd name="connsiteY18" fmla="*/ 75156 h 1858862"/>
              <a:gd name="connsiteX19" fmla="*/ 718994 w 1297697"/>
              <a:gd name="connsiteY19" fmla="*/ 47599 h 1858862"/>
              <a:gd name="connsiteX20" fmla="*/ 716489 w 1297697"/>
              <a:gd name="connsiteY20" fmla="*/ 25052 h 1858862"/>
              <a:gd name="connsiteX21" fmla="*/ 721499 w 1297697"/>
              <a:gd name="connsiteY21" fmla="*/ 10021 h 1858862"/>
              <a:gd name="connsiteX22" fmla="*/ 739036 w 1297697"/>
              <a:gd name="connsiteY22" fmla="*/ 2505 h 1858862"/>
              <a:gd name="connsiteX23" fmla="*/ 779119 w 1297697"/>
              <a:gd name="connsiteY23" fmla="*/ 0 h 1858862"/>
              <a:gd name="connsiteX24" fmla="*/ 809182 w 1297697"/>
              <a:gd name="connsiteY24" fmla="*/ 5010 h 1858862"/>
              <a:gd name="connsiteX25" fmla="*/ 859286 w 1297697"/>
              <a:gd name="connsiteY25" fmla="*/ 20041 h 1858862"/>
              <a:gd name="connsiteX26" fmla="*/ 914400 w 1297697"/>
              <a:gd name="connsiteY26" fmla="*/ 42588 h 1858862"/>
              <a:gd name="connsiteX27" fmla="*/ 982041 w 1297697"/>
              <a:gd name="connsiteY27" fmla="*/ 75156 h 1858862"/>
              <a:gd name="connsiteX28" fmla="*/ 1044671 w 1297697"/>
              <a:gd name="connsiteY28" fmla="*/ 110229 h 1858862"/>
              <a:gd name="connsiteX29" fmla="*/ 1112312 w 1297697"/>
              <a:gd name="connsiteY29" fmla="*/ 152817 h 1858862"/>
              <a:gd name="connsiteX30" fmla="*/ 1172436 w 1297697"/>
              <a:gd name="connsiteY30" fmla="*/ 192901 h 1858862"/>
              <a:gd name="connsiteX31" fmla="*/ 1235067 w 1297697"/>
              <a:gd name="connsiteY31" fmla="*/ 235489 h 1858862"/>
              <a:gd name="connsiteX32" fmla="*/ 1260119 w 1297697"/>
              <a:gd name="connsiteY32" fmla="*/ 258036 h 1858862"/>
              <a:gd name="connsiteX33" fmla="*/ 1275150 w 1297697"/>
              <a:gd name="connsiteY33" fmla="*/ 278078 h 1858862"/>
              <a:gd name="connsiteX34" fmla="*/ 1287676 w 1297697"/>
              <a:gd name="connsiteY34" fmla="*/ 305635 h 1858862"/>
              <a:gd name="connsiteX35" fmla="*/ 1297697 w 1297697"/>
              <a:gd name="connsiteY35" fmla="*/ 350729 h 1858862"/>
              <a:gd name="connsiteX36" fmla="*/ 1295192 w 1297697"/>
              <a:gd name="connsiteY36" fmla="*/ 365760 h 1858862"/>
              <a:gd name="connsiteX37" fmla="*/ 1287676 w 1297697"/>
              <a:gd name="connsiteY37" fmla="*/ 388307 h 1858862"/>
              <a:gd name="connsiteX38" fmla="*/ 1262624 w 1297697"/>
              <a:gd name="connsiteY38" fmla="*/ 410853 h 1858862"/>
              <a:gd name="connsiteX39" fmla="*/ 1205004 w 1297697"/>
              <a:gd name="connsiteY39" fmla="*/ 450937 h 1858862"/>
              <a:gd name="connsiteX40" fmla="*/ 1164921 w 1297697"/>
              <a:gd name="connsiteY40" fmla="*/ 480999 h 1858862"/>
              <a:gd name="connsiteX41" fmla="*/ 1059702 w 1297697"/>
              <a:gd name="connsiteY41" fmla="*/ 641332 h 1858862"/>
              <a:gd name="connsiteX42" fmla="*/ 824213 w 1297697"/>
              <a:gd name="connsiteY42" fmla="*/ 972019 h 1858862"/>
              <a:gd name="connsiteX43" fmla="*/ 691437 w 1297697"/>
              <a:gd name="connsiteY43" fmla="*/ 1147384 h 185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97697" h="1858862">
                <a:moveTo>
                  <a:pt x="691437" y="1147384"/>
                </a:moveTo>
                <a:lnTo>
                  <a:pt x="157828" y="1858862"/>
                </a:lnTo>
                <a:lnTo>
                  <a:pt x="0" y="1806253"/>
                </a:lnTo>
                <a:lnTo>
                  <a:pt x="170354" y="1558238"/>
                </a:lnTo>
                <a:lnTo>
                  <a:pt x="315656" y="1332769"/>
                </a:lnTo>
                <a:lnTo>
                  <a:pt x="463463" y="1094775"/>
                </a:lnTo>
                <a:lnTo>
                  <a:pt x="576198" y="894358"/>
                </a:lnTo>
                <a:lnTo>
                  <a:pt x="681416" y="701457"/>
                </a:lnTo>
                <a:lnTo>
                  <a:pt x="764088" y="543629"/>
                </a:lnTo>
                <a:lnTo>
                  <a:pt x="846760" y="388307"/>
                </a:lnTo>
                <a:lnTo>
                  <a:pt x="861791" y="350729"/>
                </a:lnTo>
                <a:lnTo>
                  <a:pt x="864296" y="330687"/>
                </a:lnTo>
                <a:lnTo>
                  <a:pt x="866801" y="290604"/>
                </a:lnTo>
                <a:lnTo>
                  <a:pt x="864296" y="258036"/>
                </a:lnTo>
                <a:lnTo>
                  <a:pt x="849265" y="212942"/>
                </a:lnTo>
                <a:lnTo>
                  <a:pt x="829223" y="175364"/>
                </a:lnTo>
                <a:lnTo>
                  <a:pt x="786635" y="127765"/>
                </a:lnTo>
                <a:lnTo>
                  <a:pt x="761583" y="100208"/>
                </a:lnTo>
                <a:lnTo>
                  <a:pt x="736531" y="75156"/>
                </a:lnTo>
                <a:lnTo>
                  <a:pt x="718994" y="47599"/>
                </a:lnTo>
                <a:lnTo>
                  <a:pt x="716489" y="25052"/>
                </a:lnTo>
                <a:lnTo>
                  <a:pt x="721499" y="10021"/>
                </a:lnTo>
                <a:lnTo>
                  <a:pt x="739036" y="2505"/>
                </a:lnTo>
                <a:lnTo>
                  <a:pt x="779119" y="0"/>
                </a:lnTo>
                <a:lnTo>
                  <a:pt x="809182" y="5010"/>
                </a:lnTo>
                <a:lnTo>
                  <a:pt x="859286" y="20041"/>
                </a:lnTo>
                <a:lnTo>
                  <a:pt x="914400" y="42588"/>
                </a:lnTo>
                <a:lnTo>
                  <a:pt x="982041" y="75156"/>
                </a:lnTo>
                <a:lnTo>
                  <a:pt x="1044671" y="110229"/>
                </a:lnTo>
                <a:lnTo>
                  <a:pt x="1112312" y="152817"/>
                </a:lnTo>
                <a:lnTo>
                  <a:pt x="1172436" y="192901"/>
                </a:lnTo>
                <a:lnTo>
                  <a:pt x="1235067" y="235489"/>
                </a:lnTo>
                <a:lnTo>
                  <a:pt x="1260119" y="258036"/>
                </a:lnTo>
                <a:lnTo>
                  <a:pt x="1275150" y="278078"/>
                </a:lnTo>
                <a:lnTo>
                  <a:pt x="1287676" y="305635"/>
                </a:lnTo>
                <a:lnTo>
                  <a:pt x="1297697" y="350729"/>
                </a:lnTo>
                <a:lnTo>
                  <a:pt x="1295192" y="365760"/>
                </a:lnTo>
                <a:lnTo>
                  <a:pt x="1287676" y="388307"/>
                </a:lnTo>
                <a:lnTo>
                  <a:pt x="1262624" y="410853"/>
                </a:lnTo>
                <a:lnTo>
                  <a:pt x="1205004" y="450937"/>
                </a:lnTo>
                <a:lnTo>
                  <a:pt x="1164921" y="480999"/>
                </a:lnTo>
                <a:lnTo>
                  <a:pt x="1059702" y="641332"/>
                </a:lnTo>
                <a:lnTo>
                  <a:pt x="824213" y="972019"/>
                </a:lnTo>
                <a:lnTo>
                  <a:pt x="691437" y="11473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784EE3D-AE0E-AE4D-8550-3EB468E49CD7}"/>
              </a:ext>
            </a:extLst>
          </p:cNvPr>
          <p:cNvSpPr/>
          <p:nvPr/>
        </p:nvSpPr>
        <p:spPr>
          <a:xfrm>
            <a:off x="4551363" y="4329113"/>
            <a:ext cx="506412" cy="1509712"/>
          </a:xfrm>
          <a:custGeom>
            <a:avLst/>
            <a:gdLst>
              <a:gd name="connsiteX0" fmla="*/ 238125 w 507206"/>
              <a:gd name="connsiteY0" fmla="*/ 735806 h 1509712"/>
              <a:gd name="connsiteX1" fmla="*/ 202406 w 507206"/>
              <a:gd name="connsiteY1" fmla="*/ 497681 h 1509712"/>
              <a:gd name="connsiteX2" fmla="*/ 171450 w 507206"/>
              <a:gd name="connsiteY2" fmla="*/ 376237 h 1509712"/>
              <a:gd name="connsiteX3" fmla="*/ 130969 w 507206"/>
              <a:gd name="connsiteY3" fmla="*/ 276225 h 1509712"/>
              <a:gd name="connsiteX4" fmla="*/ 80962 w 507206"/>
              <a:gd name="connsiteY4" fmla="*/ 183356 h 1509712"/>
              <a:gd name="connsiteX5" fmla="*/ 19050 w 507206"/>
              <a:gd name="connsiteY5" fmla="*/ 92868 h 1509712"/>
              <a:gd name="connsiteX6" fmla="*/ 4762 w 507206"/>
              <a:gd name="connsiteY6" fmla="*/ 64293 h 1509712"/>
              <a:gd name="connsiteX7" fmla="*/ 0 w 507206"/>
              <a:gd name="connsiteY7" fmla="*/ 30956 h 1509712"/>
              <a:gd name="connsiteX8" fmla="*/ 4762 w 507206"/>
              <a:gd name="connsiteY8" fmla="*/ 14287 h 1509712"/>
              <a:gd name="connsiteX9" fmla="*/ 16669 w 507206"/>
              <a:gd name="connsiteY9" fmla="*/ 4762 h 1509712"/>
              <a:gd name="connsiteX10" fmla="*/ 38100 w 507206"/>
              <a:gd name="connsiteY10" fmla="*/ 0 h 1509712"/>
              <a:gd name="connsiteX11" fmla="*/ 85725 w 507206"/>
              <a:gd name="connsiteY11" fmla="*/ 11906 h 1509712"/>
              <a:gd name="connsiteX12" fmla="*/ 209550 w 507206"/>
              <a:gd name="connsiteY12" fmla="*/ 59531 h 1509712"/>
              <a:gd name="connsiteX13" fmla="*/ 361950 w 507206"/>
              <a:gd name="connsiteY13" fmla="*/ 121443 h 1509712"/>
              <a:gd name="connsiteX14" fmla="*/ 423862 w 507206"/>
              <a:gd name="connsiteY14" fmla="*/ 147637 h 1509712"/>
              <a:gd name="connsiteX15" fmla="*/ 419100 w 507206"/>
              <a:gd name="connsiteY15" fmla="*/ 311943 h 1509712"/>
              <a:gd name="connsiteX16" fmla="*/ 454819 w 507206"/>
              <a:gd name="connsiteY16" fmla="*/ 511968 h 1509712"/>
              <a:gd name="connsiteX17" fmla="*/ 476250 w 507206"/>
              <a:gd name="connsiteY17" fmla="*/ 692943 h 1509712"/>
              <a:gd name="connsiteX18" fmla="*/ 483394 w 507206"/>
              <a:gd name="connsiteY18" fmla="*/ 809625 h 1509712"/>
              <a:gd name="connsiteX19" fmla="*/ 485775 w 507206"/>
              <a:gd name="connsiteY19" fmla="*/ 931068 h 1509712"/>
              <a:gd name="connsiteX20" fmla="*/ 488156 w 507206"/>
              <a:gd name="connsiteY20" fmla="*/ 1059656 h 1509712"/>
              <a:gd name="connsiteX21" fmla="*/ 485775 w 507206"/>
              <a:gd name="connsiteY21" fmla="*/ 1185862 h 1509712"/>
              <a:gd name="connsiteX22" fmla="*/ 507206 w 507206"/>
              <a:gd name="connsiteY22" fmla="*/ 1383506 h 1509712"/>
              <a:gd name="connsiteX23" fmla="*/ 492919 w 507206"/>
              <a:gd name="connsiteY23" fmla="*/ 1431131 h 1509712"/>
              <a:gd name="connsiteX24" fmla="*/ 464344 w 507206"/>
              <a:gd name="connsiteY24" fmla="*/ 1473993 h 1509712"/>
              <a:gd name="connsiteX25" fmla="*/ 438150 w 507206"/>
              <a:gd name="connsiteY25" fmla="*/ 1497806 h 1509712"/>
              <a:gd name="connsiteX26" fmla="*/ 414337 w 507206"/>
              <a:gd name="connsiteY26" fmla="*/ 1507331 h 1509712"/>
              <a:gd name="connsiteX27" fmla="*/ 390525 w 507206"/>
              <a:gd name="connsiteY27" fmla="*/ 1509712 h 1509712"/>
              <a:gd name="connsiteX28" fmla="*/ 359569 w 507206"/>
              <a:gd name="connsiteY28" fmla="*/ 1502568 h 1509712"/>
              <a:gd name="connsiteX29" fmla="*/ 335756 w 507206"/>
              <a:gd name="connsiteY29" fmla="*/ 1481137 h 1509712"/>
              <a:gd name="connsiteX30" fmla="*/ 302419 w 507206"/>
              <a:gd name="connsiteY30" fmla="*/ 1438275 h 1509712"/>
              <a:gd name="connsiteX31" fmla="*/ 271462 w 507206"/>
              <a:gd name="connsiteY31" fmla="*/ 1381125 h 1509712"/>
              <a:gd name="connsiteX32" fmla="*/ 242887 w 507206"/>
              <a:gd name="connsiteY32" fmla="*/ 1300162 h 1509712"/>
              <a:gd name="connsiteX33" fmla="*/ 240506 w 507206"/>
              <a:gd name="connsiteY33" fmla="*/ 1254918 h 1509712"/>
              <a:gd name="connsiteX34" fmla="*/ 250031 w 507206"/>
              <a:gd name="connsiteY34" fmla="*/ 1185862 h 1509712"/>
              <a:gd name="connsiteX35" fmla="*/ 252412 w 507206"/>
              <a:gd name="connsiteY35" fmla="*/ 1088231 h 1509712"/>
              <a:gd name="connsiteX36" fmla="*/ 254794 w 507206"/>
              <a:gd name="connsiteY36" fmla="*/ 983456 h 1509712"/>
              <a:gd name="connsiteX37" fmla="*/ 250031 w 507206"/>
              <a:gd name="connsiteY37" fmla="*/ 857250 h 1509712"/>
              <a:gd name="connsiteX38" fmla="*/ 238125 w 507206"/>
              <a:gd name="connsiteY38" fmla="*/ 735806 h 150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7206" h="1509712">
                <a:moveTo>
                  <a:pt x="238125" y="735806"/>
                </a:moveTo>
                <a:lnTo>
                  <a:pt x="202406" y="497681"/>
                </a:lnTo>
                <a:lnTo>
                  <a:pt x="171450" y="376237"/>
                </a:lnTo>
                <a:lnTo>
                  <a:pt x="130969" y="276225"/>
                </a:lnTo>
                <a:lnTo>
                  <a:pt x="80962" y="183356"/>
                </a:lnTo>
                <a:lnTo>
                  <a:pt x="19050" y="92868"/>
                </a:lnTo>
                <a:lnTo>
                  <a:pt x="4762" y="64293"/>
                </a:lnTo>
                <a:lnTo>
                  <a:pt x="0" y="30956"/>
                </a:lnTo>
                <a:lnTo>
                  <a:pt x="4762" y="14287"/>
                </a:lnTo>
                <a:lnTo>
                  <a:pt x="16669" y="4762"/>
                </a:lnTo>
                <a:lnTo>
                  <a:pt x="38100" y="0"/>
                </a:lnTo>
                <a:lnTo>
                  <a:pt x="85725" y="11906"/>
                </a:lnTo>
                <a:lnTo>
                  <a:pt x="209550" y="59531"/>
                </a:lnTo>
                <a:lnTo>
                  <a:pt x="361950" y="121443"/>
                </a:lnTo>
                <a:lnTo>
                  <a:pt x="423862" y="147637"/>
                </a:lnTo>
                <a:lnTo>
                  <a:pt x="419100" y="311943"/>
                </a:lnTo>
                <a:lnTo>
                  <a:pt x="454819" y="511968"/>
                </a:lnTo>
                <a:lnTo>
                  <a:pt x="476250" y="692943"/>
                </a:lnTo>
                <a:lnTo>
                  <a:pt x="483394" y="809625"/>
                </a:lnTo>
                <a:cubicBezTo>
                  <a:pt x="484188" y="850106"/>
                  <a:pt x="484981" y="890587"/>
                  <a:pt x="485775" y="931068"/>
                </a:cubicBezTo>
                <a:cubicBezTo>
                  <a:pt x="486569" y="973931"/>
                  <a:pt x="487362" y="1016793"/>
                  <a:pt x="488156" y="1059656"/>
                </a:cubicBezTo>
                <a:cubicBezTo>
                  <a:pt x="487362" y="1101725"/>
                  <a:pt x="486569" y="1143793"/>
                  <a:pt x="485775" y="1185862"/>
                </a:cubicBezTo>
                <a:lnTo>
                  <a:pt x="507206" y="1383506"/>
                </a:lnTo>
                <a:lnTo>
                  <a:pt x="492919" y="1431131"/>
                </a:lnTo>
                <a:lnTo>
                  <a:pt x="464344" y="1473993"/>
                </a:lnTo>
                <a:lnTo>
                  <a:pt x="438150" y="1497806"/>
                </a:lnTo>
                <a:lnTo>
                  <a:pt x="414337" y="1507331"/>
                </a:lnTo>
                <a:lnTo>
                  <a:pt x="390525" y="1509712"/>
                </a:lnTo>
                <a:lnTo>
                  <a:pt x="359569" y="1502568"/>
                </a:lnTo>
                <a:lnTo>
                  <a:pt x="335756" y="1481137"/>
                </a:lnTo>
                <a:lnTo>
                  <a:pt x="302419" y="1438275"/>
                </a:lnTo>
                <a:lnTo>
                  <a:pt x="271462" y="1381125"/>
                </a:lnTo>
                <a:lnTo>
                  <a:pt x="242887" y="1300162"/>
                </a:lnTo>
                <a:lnTo>
                  <a:pt x="240506" y="1254918"/>
                </a:lnTo>
                <a:lnTo>
                  <a:pt x="250031" y="1185862"/>
                </a:lnTo>
                <a:cubicBezTo>
                  <a:pt x="250825" y="1153318"/>
                  <a:pt x="251618" y="1120775"/>
                  <a:pt x="252412" y="1088231"/>
                </a:cubicBezTo>
                <a:lnTo>
                  <a:pt x="254794" y="983456"/>
                </a:lnTo>
                <a:lnTo>
                  <a:pt x="250031" y="857250"/>
                </a:lnTo>
                <a:lnTo>
                  <a:pt x="238125" y="735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21E7747-7CB0-6E4A-967D-F8A40D143D2B}"/>
              </a:ext>
            </a:extLst>
          </p:cNvPr>
          <p:cNvSpPr/>
          <p:nvPr/>
        </p:nvSpPr>
        <p:spPr>
          <a:xfrm>
            <a:off x="2819400" y="4005263"/>
            <a:ext cx="973138" cy="1749425"/>
          </a:xfrm>
          <a:custGeom>
            <a:avLst/>
            <a:gdLst>
              <a:gd name="connsiteX0" fmla="*/ 752475 w 973931"/>
              <a:gd name="connsiteY0" fmla="*/ 640556 h 1750218"/>
              <a:gd name="connsiteX1" fmla="*/ 552450 w 973931"/>
              <a:gd name="connsiteY1" fmla="*/ 1123950 h 1750218"/>
              <a:gd name="connsiteX2" fmla="*/ 423863 w 973931"/>
              <a:gd name="connsiteY2" fmla="*/ 1423987 h 1750218"/>
              <a:gd name="connsiteX3" fmla="*/ 388144 w 973931"/>
              <a:gd name="connsiteY3" fmla="*/ 1516856 h 1750218"/>
              <a:gd name="connsiteX4" fmla="*/ 361950 w 973931"/>
              <a:gd name="connsiteY4" fmla="*/ 1604962 h 1750218"/>
              <a:gd name="connsiteX5" fmla="*/ 333375 w 973931"/>
              <a:gd name="connsiteY5" fmla="*/ 1750218 h 1750218"/>
              <a:gd name="connsiteX6" fmla="*/ 0 w 973931"/>
              <a:gd name="connsiteY6" fmla="*/ 1400175 h 1750218"/>
              <a:gd name="connsiteX7" fmla="*/ 52388 w 973931"/>
              <a:gd name="connsiteY7" fmla="*/ 1378743 h 1750218"/>
              <a:gd name="connsiteX8" fmla="*/ 83344 w 973931"/>
              <a:gd name="connsiteY8" fmla="*/ 1359693 h 1750218"/>
              <a:gd name="connsiteX9" fmla="*/ 116681 w 973931"/>
              <a:gd name="connsiteY9" fmla="*/ 1319212 h 1750218"/>
              <a:gd name="connsiteX10" fmla="*/ 240506 w 973931"/>
              <a:gd name="connsiteY10" fmla="*/ 1128712 h 1750218"/>
              <a:gd name="connsiteX11" fmla="*/ 392906 w 973931"/>
              <a:gd name="connsiteY11" fmla="*/ 900112 h 1750218"/>
              <a:gd name="connsiteX12" fmla="*/ 547688 w 973931"/>
              <a:gd name="connsiteY12" fmla="*/ 659606 h 1750218"/>
              <a:gd name="connsiteX13" fmla="*/ 683419 w 973931"/>
              <a:gd name="connsiteY13" fmla="*/ 431006 h 1750218"/>
              <a:gd name="connsiteX14" fmla="*/ 785813 w 973931"/>
              <a:gd name="connsiteY14" fmla="*/ 264318 h 1750218"/>
              <a:gd name="connsiteX15" fmla="*/ 862013 w 973931"/>
              <a:gd name="connsiteY15" fmla="*/ 128587 h 1750218"/>
              <a:gd name="connsiteX16" fmla="*/ 907256 w 973931"/>
              <a:gd name="connsiteY16" fmla="*/ 47625 h 1750218"/>
              <a:gd name="connsiteX17" fmla="*/ 921544 w 973931"/>
              <a:gd name="connsiteY17" fmla="*/ 23812 h 1750218"/>
              <a:gd name="connsiteX18" fmla="*/ 935831 w 973931"/>
              <a:gd name="connsiteY18" fmla="*/ 9525 h 1750218"/>
              <a:gd name="connsiteX19" fmla="*/ 950119 w 973931"/>
              <a:gd name="connsiteY19" fmla="*/ 0 h 1750218"/>
              <a:gd name="connsiteX20" fmla="*/ 962025 w 973931"/>
              <a:gd name="connsiteY20" fmla="*/ 2381 h 1750218"/>
              <a:gd name="connsiteX21" fmla="*/ 969169 w 973931"/>
              <a:gd name="connsiteY21" fmla="*/ 7143 h 1750218"/>
              <a:gd name="connsiteX22" fmla="*/ 973931 w 973931"/>
              <a:gd name="connsiteY22" fmla="*/ 23812 h 1750218"/>
              <a:gd name="connsiteX23" fmla="*/ 962025 w 973931"/>
              <a:gd name="connsiteY23" fmla="*/ 78581 h 1750218"/>
              <a:gd name="connsiteX24" fmla="*/ 909638 w 973931"/>
              <a:gd name="connsiteY24" fmla="*/ 240506 h 1750218"/>
              <a:gd name="connsiteX25" fmla="*/ 752475 w 973931"/>
              <a:gd name="connsiteY25" fmla="*/ 640556 h 175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73931" h="1750218">
                <a:moveTo>
                  <a:pt x="752475" y="640556"/>
                </a:moveTo>
                <a:lnTo>
                  <a:pt x="552450" y="1123950"/>
                </a:lnTo>
                <a:lnTo>
                  <a:pt x="423863" y="1423987"/>
                </a:lnTo>
                <a:lnTo>
                  <a:pt x="388144" y="1516856"/>
                </a:lnTo>
                <a:lnTo>
                  <a:pt x="361950" y="1604962"/>
                </a:lnTo>
                <a:lnTo>
                  <a:pt x="333375" y="1750218"/>
                </a:lnTo>
                <a:lnTo>
                  <a:pt x="0" y="1400175"/>
                </a:lnTo>
                <a:lnTo>
                  <a:pt x="52388" y="1378743"/>
                </a:lnTo>
                <a:lnTo>
                  <a:pt x="83344" y="1359693"/>
                </a:lnTo>
                <a:lnTo>
                  <a:pt x="116681" y="1319212"/>
                </a:lnTo>
                <a:lnTo>
                  <a:pt x="240506" y="1128712"/>
                </a:lnTo>
                <a:lnTo>
                  <a:pt x="392906" y="900112"/>
                </a:lnTo>
                <a:lnTo>
                  <a:pt x="547688" y="659606"/>
                </a:lnTo>
                <a:lnTo>
                  <a:pt x="683419" y="431006"/>
                </a:lnTo>
                <a:lnTo>
                  <a:pt x="785813" y="264318"/>
                </a:lnTo>
                <a:lnTo>
                  <a:pt x="862013" y="128587"/>
                </a:lnTo>
                <a:lnTo>
                  <a:pt x="907256" y="47625"/>
                </a:lnTo>
                <a:lnTo>
                  <a:pt x="921544" y="23812"/>
                </a:lnTo>
                <a:lnTo>
                  <a:pt x="935831" y="9525"/>
                </a:lnTo>
                <a:lnTo>
                  <a:pt x="950119" y="0"/>
                </a:lnTo>
                <a:lnTo>
                  <a:pt x="962025" y="2381"/>
                </a:lnTo>
                <a:lnTo>
                  <a:pt x="969169" y="7143"/>
                </a:lnTo>
                <a:lnTo>
                  <a:pt x="973931" y="23812"/>
                </a:lnTo>
                <a:lnTo>
                  <a:pt x="962025" y="78581"/>
                </a:lnTo>
                <a:lnTo>
                  <a:pt x="909638" y="240506"/>
                </a:lnTo>
                <a:lnTo>
                  <a:pt x="752475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3C1AD0E-C252-774F-847A-1DA7BA1D788F}"/>
              </a:ext>
            </a:extLst>
          </p:cNvPr>
          <p:cNvSpPr/>
          <p:nvPr/>
        </p:nvSpPr>
        <p:spPr>
          <a:xfrm>
            <a:off x="4449763" y="3078163"/>
            <a:ext cx="2422525" cy="708025"/>
          </a:xfrm>
          <a:custGeom>
            <a:avLst/>
            <a:gdLst>
              <a:gd name="connsiteX0" fmla="*/ 1493044 w 2421732"/>
              <a:gd name="connsiteY0" fmla="*/ 292894 h 707344"/>
              <a:gd name="connsiteX1" fmla="*/ 1090613 w 2421732"/>
              <a:gd name="connsiteY1" fmla="*/ 383382 h 707344"/>
              <a:gd name="connsiteX2" fmla="*/ 785813 w 2421732"/>
              <a:gd name="connsiteY2" fmla="*/ 459582 h 707344"/>
              <a:gd name="connsiteX3" fmla="*/ 592932 w 2421732"/>
              <a:gd name="connsiteY3" fmla="*/ 507207 h 707344"/>
              <a:gd name="connsiteX4" fmla="*/ 459582 w 2421732"/>
              <a:gd name="connsiteY4" fmla="*/ 545307 h 707344"/>
              <a:gd name="connsiteX5" fmla="*/ 361950 w 2421732"/>
              <a:gd name="connsiteY5" fmla="*/ 581025 h 707344"/>
              <a:gd name="connsiteX6" fmla="*/ 278607 w 2421732"/>
              <a:gd name="connsiteY6" fmla="*/ 616744 h 707344"/>
              <a:gd name="connsiteX7" fmla="*/ 226219 w 2421732"/>
              <a:gd name="connsiteY7" fmla="*/ 645319 h 707344"/>
              <a:gd name="connsiteX8" fmla="*/ 188119 w 2421732"/>
              <a:gd name="connsiteY8" fmla="*/ 673894 h 707344"/>
              <a:gd name="connsiteX9" fmla="*/ 161925 w 2421732"/>
              <a:gd name="connsiteY9" fmla="*/ 688182 h 707344"/>
              <a:gd name="connsiteX10" fmla="*/ 130969 w 2421732"/>
              <a:gd name="connsiteY10" fmla="*/ 702469 h 707344"/>
              <a:gd name="connsiteX11" fmla="*/ 95250 w 2421732"/>
              <a:gd name="connsiteY11" fmla="*/ 707232 h 707344"/>
              <a:gd name="connsiteX12" fmla="*/ 76200 w 2421732"/>
              <a:gd name="connsiteY12" fmla="*/ 707232 h 707344"/>
              <a:gd name="connsiteX13" fmla="*/ 45244 w 2421732"/>
              <a:gd name="connsiteY13" fmla="*/ 692944 h 707344"/>
              <a:gd name="connsiteX14" fmla="*/ 26194 w 2421732"/>
              <a:gd name="connsiteY14" fmla="*/ 666750 h 707344"/>
              <a:gd name="connsiteX15" fmla="*/ 7144 w 2421732"/>
              <a:gd name="connsiteY15" fmla="*/ 535782 h 707344"/>
              <a:gd name="connsiteX16" fmla="*/ 0 w 2421732"/>
              <a:gd name="connsiteY16" fmla="*/ 440532 h 707344"/>
              <a:gd name="connsiteX17" fmla="*/ 2382 w 2421732"/>
              <a:gd name="connsiteY17" fmla="*/ 376238 h 707344"/>
              <a:gd name="connsiteX18" fmla="*/ 14288 w 2421732"/>
              <a:gd name="connsiteY18" fmla="*/ 342900 h 707344"/>
              <a:gd name="connsiteX19" fmla="*/ 23813 w 2421732"/>
              <a:gd name="connsiteY19" fmla="*/ 330994 h 707344"/>
              <a:gd name="connsiteX20" fmla="*/ 54769 w 2421732"/>
              <a:gd name="connsiteY20" fmla="*/ 321469 h 707344"/>
              <a:gd name="connsiteX21" fmla="*/ 233363 w 2421732"/>
              <a:gd name="connsiteY21" fmla="*/ 276225 h 707344"/>
              <a:gd name="connsiteX22" fmla="*/ 378619 w 2421732"/>
              <a:gd name="connsiteY22" fmla="*/ 309563 h 707344"/>
              <a:gd name="connsiteX23" fmla="*/ 611982 w 2421732"/>
              <a:gd name="connsiteY23" fmla="*/ 261938 h 707344"/>
              <a:gd name="connsiteX24" fmla="*/ 983457 w 2421732"/>
              <a:gd name="connsiteY24" fmla="*/ 188119 h 707344"/>
              <a:gd name="connsiteX25" fmla="*/ 1323975 w 2421732"/>
              <a:gd name="connsiteY25" fmla="*/ 128588 h 707344"/>
              <a:gd name="connsiteX26" fmla="*/ 1704975 w 2421732"/>
              <a:gd name="connsiteY26" fmla="*/ 71438 h 707344"/>
              <a:gd name="connsiteX27" fmla="*/ 2331244 w 2421732"/>
              <a:gd name="connsiteY27" fmla="*/ 0 h 707344"/>
              <a:gd name="connsiteX28" fmla="*/ 2421732 w 2421732"/>
              <a:gd name="connsiteY28" fmla="*/ 166688 h 707344"/>
              <a:gd name="connsiteX29" fmla="*/ 2169319 w 2421732"/>
              <a:gd name="connsiteY29" fmla="*/ 180975 h 707344"/>
              <a:gd name="connsiteX30" fmla="*/ 1976438 w 2421732"/>
              <a:gd name="connsiteY30" fmla="*/ 204788 h 707344"/>
              <a:gd name="connsiteX31" fmla="*/ 1774032 w 2421732"/>
              <a:gd name="connsiteY31" fmla="*/ 240507 h 707344"/>
              <a:gd name="connsiteX32" fmla="*/ 1493044 w 2421732"/>
              <a:gd name="connsiteY32" fmla="*/ 292894 h 70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21732" h="707344">
                <a:moveTo>
                  <a:pt x="1493044" y="292894"/>
                </a:moveTo>
                <a:lnTo>
                  <a:pt x="1090613" y="383382"/>
                </a:lnTo>
                <a:lnTo>
                  <a:pt x="785813" y="459582"/>
                </a:lnTo>
                <a:lnTo>
                  <a:pt x="592932" y="507207"/>
                </a:lnTo>
                <a:lnTo>
                  <a:pt x="459582" y="545307"/>
                </a:lnTo>
                <a:lnTo>
                  <a:pt x="361950" y="581025"/>
                </a:lnTo>
                <a:lnTo>
                  <a:pt x="278607" y="616744"/>
                </a:lnTo>
                <a:lnTo>
                  <a:pt x="226219" y="645319"/>
                </a:lnTo>
                <a:lnTo>
                  <a:pt x="188119" y="673894"/>
                </a:lnTo>
                <a:lnTo>
                  <a:pt x="161925" y="688182"/>
                </a:lnTo>
                <a:lnTo>
                  <a:pt x="130969" y="702469"/>
                </a:lnTo>
                <a:cubicBezTo>
                  <a:pt x="96846" y="707344"/>
                  <a:pt x="108857" y="707232"/>
                  <a:pt x="95250" y="707232"/>
                </a:cubicBezTo>
                <a:lnTo>
                  <a:pt x="76200" y="707232"/>
                </a:lnTo>
                <a:lnTo>
                  <a:pt x="45244" y="692944"/>
                </a:lnTo>
                <a:lnTo>
                  <a:pt x="26194" y="666750"/>
                </a:lnTo>
                <a:lnTo>
                  <a:pt x="7144" y="535782"/>
                </a:lnTo>
                <a:lnTo>
                  <a:pt x="0" y="440532"/>
                </a:lnTo>
                <a:lnTo>
                  <a:pt x="2382" y="376238"/>
                </a:lnTo>
                <a:lnTo>
                  <a:pt x="14288" y="342900"/>
                </a:lnTo>
                <a:lnTo>
                  <a:pt x="23813" y="330994"/>
                </a:lnTo>
                <a:lnTo>
                  <a:pt x="54769" y="321469"/>
                </a:lnTo>
                <a:lnTo>
                  <a:pt x="233363" y="276225"/>
                </a:lnTo>
                <a:lnTo>
                  <a:pt x="378619" y="309563"/>
                </a:lnTo>
                <a:lnTo>
                  <a:pt x="611982" y="261938"/>
                </a:lnTo>
                <a:lnTo>
                  <a:pt x="983457" y="188119"/>
                </a:lnTo>
                <a:lnTo>
                  <a:pt x="1323975" y="128588"/>
                </a:lnTo>
                <a:lnTo>
                  <a:pt x="1704975" y="71438"/>
                </a:lnTo>
                <a:lnTo>
                  <a:pt x="2331244" y="0"/>
                </a:lnTo>
                <a:lnTo>
                  <a:pt x="2421732" y="166688"/>
                </a:lnTo>
                <a:lnTo>
                  <a:pt x="2169319" y="180975"/>
                </a:lnTo>
                <a:lnTo>
                  <a:pt x="1976438" y="204788"/>
                </a:lnTo>
                <a:lnTo>
                  <a:pt x="1774032" y="240507"/>
                </a:lnTo>
                <a:lnTo>
                  <a:pt x="1493044" y="292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8D7598-F5C6-5B47-B28F-91AF122CC240}"/>
              </a:ext>
            </a:extLst>
          </p:cNvPr>
          <p:cNvSpPr/>
          <p:nvPr/>
        </p:nvSpPr>
        <p:spPr>
          <a:xfrm>
            <a:off x="6303963" y="2524125"/>
            <a:ext cx="873125" cy="1100138"/>
          </a:xfrm>
          <a:custGeom>
            <a:avLst/>
            <a:gdLst>
              <a:gd name="connsiteX0" fmla="*/ 523875 w 873919"/>
              <a:gd name="connsiteY0" fmla="*/ 823913 h 1100138"/>
              <a:gd name="connsiteX1" fmla="*/ 338137 w 873919"/>
              <a:gd name="connsiteY1" fmla="*/ 497681 h 1100138"/>
              <a:gd name="connsiteX2" fmla="*/ 257175 w 873919"/>
              <a:gd name="connsiteY2" fmla="*/ 371475 h 1100138"/>
              <a:gd name="connsiteX3" fmla="*/ 169069 w 873919"/>
              <a:gd name="connsiteY3" fmla="*/ 245269 h 1100138"/>
              <a:gd name="connsiteX4" fmla="*/ 92869 w 873919"/>
              <a:gd name="connsiteY4" fmla="*/ 150019 h 1100138"/>
              <a:gd name="connsiteX5" fmla="*/ 33337 w 873919"/>
              <a:gd name="connsiteY5" fmla="*/ 76200 h 1100138"/>
              <a:gd name="connsiteX6" fmla="*/ 11906 w 873919"/>
              <a:gd name="connsiteY6" fmla="*/ 54769 h 1100138"/>
              <a:gd name="connsiteX7" fmla="*/ 2381 w 873919"/>
              <a:gd name="connsiteY7" fmla="*/ 33338 h 1100138"/>
              <a:gd name="connsiteX8" fmla="*/ 0 w 873919"/>
              <a:gd name="connsiteY8" fmla="*/ 11906 h 1100138"/>
              <a:gd name="connsiteX9" fmla="*/ 9525 w 873919"/>
              <a:gd name="connsiteY9" fmla="*/ 0 h 1100138"/>
              <a:gd name="connsiteX10" fmla="*/ 33337 w 873919"/>
              <a:gd name="connsiteY10" fmla="*/ 0 h 1100138"/>
              <a:gd name="connsiteX11" fmla="*/ 59531 w 873919"/>
              <a:gd name="connsiteY11" fmla="*/ 11906 h 1100138"/>
              <a:gd name="connsiteX12" fmla="*/ 188119 w 873919"/>
              <a:gd name="connsiteY12" fmla="*/ 107156 h 1100138"/>
              <a:gd name="connsiteX13" fmla="*/ 297656 w 873919"/>
              <a:gd name="connsiteY13" fmla="*/ 185738 h 1100138"/>
              <a:gd name="connsiteX14" fmla="*/ 416719 w 873919"/>
              <a:gd name="connsiteY14" fmla="*/ 280988 h 1100138"/>
              <a:gd name="connsiteX15" fmla="*/ 507206 w 873919"/>
              <a:gd name="connsiteY15" fmla="*/ 350044 h 1100138"/>
              <a:gd name="connsiteX16" fmla="*/ 604837 w 873919"/>
              <a:gd name="connsiteY16" fmla="*/ 433388 h 1100138"/>
              <a:gd name="connsiteX17" fmla="*/ 664369 w 873919"/>
              <a:gd name="connsiteY17" fmla="*/ 488156 h 1100138"/>
              <a:gd name="connsiteX18" fmla="*/ 707231 w 873919"/>
              <a:gd name="connsiteY18" fmla="*/ 540544 h 1100138"/>
              <a:gd name="connsiteX19" fmla="*/ 778669 w 873919"/>
              <a:gd name="connsiteY19" fmla="*/ 657225 h 1100138"/>
              <a:gd name="connsiteX20" fmla="*/ 819150 w 873919"/>
              <a:gd name="connsiteY20" fmla="*/ 742950 h 1100138"/>
              <a:gd name="connsiteX21" fmla="*/ 847725 w 873919"/>
              <a:gd name="connsiteY21" fmla="*/ 819150 h 1100138"/>
              <a:gd name="connsiteX22" fmla="*/ 873919 w 873919"/>
              <a:gd name="connsiteY22" fmla="*/ 947738 h 1100138"/>
              <a:gd name="connsiteX23" fmla="*/ 869156 w 873919"/>
              <a:gd name="connsiteY23" fmla="*/ 973931 h 1100138"/>
              <a:gd name="connsiteX24" fmla="*/ 845344 w 873919"/>
              <a:gd name="connsiteY24" fmla="*/ 1021556 h 1100138"/>
              <a:gd name="connsiteX25" fmla="*/ 812006 w 873919"/>
              <a:gd name="connsiteY25" fmla="*/ 1073944 h 1100138"/>
              <a:gd name="connsiteX26" fmla="*/ 783431 w 873919"/>
              <a:gd name="connsiteY26" fmla="*/ 1095375 h 1100138"/>
              <a:gd name="connsiteX27" fmla="*/ 757237 w 873919"/>
              <a:gd name="connsiteY27" fmla="*/ 1100138 h 1100138"/>
              <a:gd name="connsiteX28" fmla="*/ 723900 w 873919"/>
              <a:gd name="connsiteY28" fmla="*/ 1092994 h 1100138"/>
              <a:gd name="connsiteX29" fmla="*/ 678656 w 873919"/>
              <a:gd name="connsiteY29" fmla="*/ 1066800 h 1100138"/>
              <a:gd name="connsiteX30" fmla="*/ 642937 w 873919"/>
              <a:gd name="connsiteY30" fmla="*/ 1035844 h 1100138"/>
              <a:gd name="connsiteX31" fmla="*/ 604837 w 873919"/>
              <a:gd name="connsiteY31" fmla="*/ 997744 h 1100138"/>
              <a:gd name="connsiteX32" fmla="*/ 523875 w 873919"/>
              <a:gd name="connsiteY32" fmla="*/ 823913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73919" h="1100138">
                <a:moveTo>
                  <a:pt x="523875" y="823913"/>
                </a:moveTo>
                <a:lnTo>
                  <a:pt x="338137" y="497681"/>
                </a:lnTo>
                <a:lnTo>
                  <a:pt x="257175" y="371475"/>
                </a:lnTo>
                <a:lnTo>
                  <a:pt x="169069" y="245269"/>
                </a:lnTo>
                <a:lnTo>
                  <a:pt x="92869" y="150019"/>
                </a:lnTo>
                <a:lnTo>
                  <a:pt x="33337" y="76200"/>
                </a:lnTo>
                <a:lnTo>
                  <a:pt x="11906" y="54769"/>
                </a:lnTo>
                <a:lnTo>
                  <a:pt x="2381" y="33338"/>
                </a:lnTo>
                <a:lnTo>
                  <a:pt x="0" y="11906"/>
                </a:lnTo>
                <a:lnTo>
                  <a:pt x="9525" y="0"/>
                </a:lnTo>
                <a:lnTo>
                  <a:pt x="33337" y="0"/>
                </a:lnTo>
                <a:lnTo>
                  <a:pt x="59531" y="11906"/>
                </a:lnTo>
                <a:lnTo>
                  <a:pt x="188119" y="107156"/>
                </a:lnTo>
                <a:lnTo>
                  <a:pt x="297656" y="185738"/>
                </a:lnTo>
                <a:lnTo>
                  <a:pt x="416719" y="280988"/>
                </a:lnTo>
                <a:lnTo>
                  <a:pt x="507206" y="350044"/>
                </a:lnTo>
                <a:lnTo>
                  <a:pt x="604837" y="433388"/>
                </a:lnTo>
                <a:lnTo>
                  <a:pt x="664369" y="488156"/>
                </a:lnTo>
                <a:lnTo>
                  <a:pt x="707231" y="540544"/>
                </a:lnTo>
                <a:lnTo>
                  <a:pt x="778669" y="657225"/>
                </a:lnTo>
                <a:lnTo>
                  <a:pt x="819150" y="742950"/>
                </a:lnTo>
                <a:lnTo>
                  <a:pt x="847725" y="819150"/>
                </a:lnTo>
                <a:lnTo>
                  <a:pt x="873919" y="947738"/>
                </a:lnTo>
                <a:lnTo>
                  <a:pt x="869156" y="973931"/>
                </a:lnTo>
                <a:lnTo>
                  <a:pt x="845344" y="1021556"/>
                </a:lnTo>
                <a:lnTo>
                  <a:pt x="812006" y="1073944"/>
                </a:lnTo>
                <a:lnTo>
                  <a:pt x="783431" y="1095375"/>
                </a:lnTo>
                <a:lnTo>
                  <a:pt x="757237" y="1100138"/>
                </a:lnTo>
                <a:lnTo>
                  <a:pt x="723900" y="1092994"/>
                </a:lnTo>
                <a:lnTo>
                  <a:pt x="678656" y="1066800"/>
                </a:lnTo>
                <a:lnTo>
                  <a:pt x="642937" y="1035844"/>
                </a:lnTo>
                <a:lnTo>
                  <a:pt x="604837" y="997744"/>
                </a:lnTo>
                <a:lnTo>
                  <a:pt x="523875" y="8239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FBAB46A-EACF-7C4F-BAEC-E8527261651C}"/>
              </a:ext>
            </a:extLst>
          </p:cNvPr>
          <p:cNvSpPr/>
          <p:nvPr/>
        </p:nvSpPr>
        <p:spPr>
          <a:xfrm>
            <a:off x="4821238" y="4211638"/>
            <a:ext cx="2289175" cy="1498600"/>
          </a:xfrm>
          <a:custGeom>
            <a:avLst/>
            <a:gdLst>
              <a:gd name="connsiteX0" fmla="*/ 511969 w 2288382"/>
              <a:gd name="connsiteY0" fmla="*/ 359569 h 1497807"/>
              <a:gd name="connsiteX1" fmla="*/ 66675 w 2288382"/>
              <a:gd name="connsiteY1" fmla="*/ 438150 h 1497807"/>
              <a:gd name="connsiteX2" fmla="*/ 0 w 2288382"/>
              <a:gd name="connsiteY2" fmla="*/ 250032 h 1497807"/>
              <a:gd name="connsiteX3" fmla="*/ 152400 w 2288382"/>
              <a:gd name="connsiteY3" fmla="*/ 235744 h 1497807"/>
              <a:gd name="connsiteX4" fmla="*/ 478632 w 2288382"/>
              <a:gd name="connsiteY4" fmla="*/ 192882 h 1497807"/>
              <a:gd name="connsiteX5" fmla="*/ 919163 w 2288382"/>
              <a:gd name="connsiteY5" fmla="*/ 145257 h 1497807"/>
              <a:gd name="connsiteX6" fmla="*/ 1221582 w 2288382"/>
              <a:gd name="connsiteY6" fmla="*/ 114300 h 1497807"/>
              <a:gd name="connsiteX7" fmla="*/ 1562100 w 2288382"/>
              <a:gd name="connsiteY7" fmla="*/ 85725 h 1497807"/>
              <a:gd name="connsiteX8" fmla="*/ 1807369 w 2288382"/>
              <a:gd name="connsiteY8" fmla="*/ 64294 h 1497807"/>
              <a:gd name="connsiteX9" fmla="*/ 1859757 w 2288382"/>
              <a:gd name="connsiteY9" fmla="*/ 35719 h 1497807"/>
              <a:gd name="connsiteX10" fmla="*/ 1928813 w 2288382"/>
              <a:gd name="connsiteY10" fmla="*/ 0 h 1497807"/>
              <a:gd name="connsiteX11" fmla="*/ 1943100 w 2288382"/>
              <a:gd name="connsiteY11" fmla="*/ 2382 h 1497807"/>
              <a:gd name="connsiteX12" fmla="*/ 2016919 w 2288382"/>
              <a:gd name="connsiteY12" fmla="*/ 45244 h 1497807"/>
              <a:gd name="connsiteX13" fmla="*/ 2124075 w 2288382"/>
              <a:gd name="connsiteY13" fmla="*/ 109538 h 1497807"/>
              <a:gd name="connsiteX14" fmla="*/ 2202657 w 2288382"/>
              <a:gd name="connsiteY14" fmla="*/ 171450 h 1497807"/>
              <a:gd name="connsiteX15" fmla="*/ 2243138 w 2288382"/>
              <a:gd name="connsiteY15" fmla="*/ 216694 h 1497807"/>
              <a:gd name="connsiteX16" fmla="*/ 2271713 w 2288382"/>
              <a:gd name="connsiteY16" fmla="*/ 257175 h 1497807"/>
              <a:gd name="connsiteX17" fmla="*/ 2286000 w 2288382"/>
              <a:gd name="connsiteY17" fmla="*/ 288132 h 1497807"/>
              <a:gd name="connsiteX18" fmla="*/ 2288382 w 2288382"/>
              <a:gd name="connsiteY18" fmla="*/ 316707 h 1497807"/>
              <a:gd name="connsiteX19" fmla="*/ 2283619 w 2288382"/>
              <a:gd name="connsiteY19" fmla="*/ 354807 h 1497807"/>
              <a:gd name="connsiteX20" fmla="*/ 2271713 w 2288382"/>
              <a:gd name="connsiteY20" fmla="*/ 376238 h 1497807"/>
              <a:gd name="connsiteX21" fmla="*/ 2238375 w 2288382"/>
              <a:gd name="connsiteY21" fmla="*/ 402432 h 1497807"/>
              <a:gd name="connsiteX22" fmla="*/ 2212182 w 2288382"/>
              <a:gd name="connsiteY22" fmla="*/ 421482 h 1497807"/>
              <a:gd name="connsiteX23" fmla="*/ 2181225 w 2288382"/>
              <a:gd name="connsiteY23" fmla="*/ 452438 h 1497807"/>
              <a:gd name="connsiteX24" fmla="*/ 2164557 w 2288382"/>
              <a:gd name="connsiteY24" fmla="*/ 490538 h 1497807"/>
              <a:gd name="connsiteX25" fmla="*/ 2126457 w 2288382"/>
              <a:gd name="connsiteY25" fmla="*/ 645319 h 1497807"/>
              <a:gd name="connsiteX26" fmla="*/ 2055019 w 2288382"/>
              <a:gd name="connsiteY26" fmla="*/ 969169 h 1497807"/>
              <a:gd name="connsiteX27" fmla="*/ 1990725 w 2288382"/>
              <a:gd name="connsiteY27" fmla="*/ 1269207 h 1497807"/>
              <a:gd name="connsiteX28" fmla="*/ 1969294 w 2288382"/>
              <a:gd name="connsiteY28" fmla="*/ 1350169 h 1497807"/>
              <a:gd name="connsiteX29" fmla="*/ 1947863 w 2288382"/>
              <a:gd name="connsiteY29" fmla="*/ 1407319 h 1497807"/>
              <a:gd name="connsiteX30" fmla="*/ 1924050 w 2288382"/>
              <a:gd name="connsiteY30" fmla="*/ 1447800 h 1497807"/>
              <a:gd name="connsiteX31" fmla="*/ 1895475 w 2288382"/>
              <a:gd name="connsiteY31" fmla="*/ 1476375 h 1497807"/>
              <a:gd name="connsiteX32" fmla="*/ 1866900 w 2288382"/>
              <a:gd name="connsiteY32" fmla="*/ 1488282 h 1497807"/>
              <a:gd name="connsiteX33" fmla="*/ 1840707 w 2288382"/>
              <a:gd name="connsiteY33" fmla="*/ 1495425 h 1497807"/>
              <a:gd name="connsiteX34" fmla="*/ 1800225 w 2288382"/>
              <a:gd name="connsiteY34" fmla="*/ 1497807 h 1497807"/>
              <a:gd name="connsiteX35" fmla="*/ 1766888 w 2288382"/>
              <a:gd name="connsiteY35" fmla="*/ 1495425 h 1497807"/>
              <a:gd name="connsiteX36" fmla="*/ 1738313 w 2288382"/>
              <a:gd name="connsiteY36" fmla="*/ 1488282 h 1497807"/>
              <a:gd name="connsiteX37" fmla="*/ 1716882 w 2288382"/>
              <a:gd name="connsiteY37" fmla="*/ 1481138 h 1497807"/>
              <a:gd name="connsiteX38" fmla="*/ 1702594 w 2288382"/>
              <a:gd name="connsiteY38" fmla="*/ 1464469 h 1497807"/>
              <a:gd name="connsiteX39" fmla="*/ 1688307 w 2288382"/>
              <a:gd name="connsiteY39" fmla="*/ 1428750 h 1497807"/>
              <a:gd name="connsiteX40" fmla="*/ 1685925 w 2288382"/>
              <a:gd name="connsiteY40" fmla="*/ 1352550 h 1497807"/>
              <a:gd name="connsiteX41" fmla="*/ 1726407 w 2288382"/>
              <a:gd name="connsiteY41" fmla="*/ 1233488 h 1497807"/>
              <a:gd name="connsiteX42" fmla="*/ 1793082 w 2288382"/>
              <a:gd name="connsiteY42" fmla="*/ 726282 h 1497807"/>
              <a:gd name="connsiteX43" fmla="*/ 1843088 w 2288382"/>
              <a:gd name="connsiteY43" fmla="*/ 335757 h 1497807"/>
              <a:gd name="connsiteX44" fmla="*/ 1840707 w 2288382"/>
              <a:gd name="connsiteY44" fmla="*/ 304800 h 1497807"/>
              <a:gd name="connsiteX45" fmla="*/ 1826419 w 2288382"/>
              <a:gd name="connsiteY45" fmla="*/ 278607 h 1497807"/>
              <a:gd name="connsiteX46" fmla="*/ 1797844 w 2288382"/>
              <a:gd name="connsiteY46" fmla="*/ 259557 h 1497807"/>
              <a:gd name="connsiteX47" fmla="*/ 1747838 w 2288382"/>
              <a:gd name="connsiteY47" fmla="*/ 245269 h 1497807"/>
              <a:gd name="connsiteX48" fmla="*/ 1576388 w 2288382"/>
              <a:gd name="connsiteY48" fmla="*/ 247650 h 1497807"/>
              <a:gd name="connsiteX49" fmla="*/ 1164432 w 2288382"/>
              <a:gd name="connsiteY49" fmla="*/ 283369 h 1497807"/>
              <a:gd name="connsiteX50" fmla="*/ 759619 w 2288382"/>
              <a:gd name="connsiteY50" fmla="*/ 326232 h 1497807"/>
              <a:gd name="connsiteX51" fmla="*/ 511969 w 2288382"/>
              <a:gd name="connsiteY51" fmla="*/ 359569 h 149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88382" h="1497807">
                <a:moveTo>
                  <a:pt x="511969" y="359569"/>
                </a:moveTo>
                <a:lnTo>
                  <a:pt x="66675" y="438150"/>
                </a:lnTo>
                <a:lnTo>
                  <a:pt x="0" y="250032"/>
                </a:lnTo>
                <a:lnTo>
                  <a:pt x="152400" y="235744"/>
                </a:lnTo>
                <a:lnTo>
                  <a:pt x="478632" y="192882"/>
                </a:lnTo>
                <a:lnTo>
                  <a:pt x="919163" y="145257"/>
                </a:lnTo>
                <a:lnTo>
                  <a:pt x="1221582" y="114300"/>
                </a:lnTo>
                <a:lnTo>
                  <a:pt x="1562100" y="85725"/>
                </a:lnTo>
                <a:lnTo>
                  <a:pt x="1807369" y="64294"/>
                </a:lnTo>
                <a:lnTo>
                  <a:pt x="1859757" y="35719"/>
                </a:lnTo>
                <a:lnTo>
                  <a:pt x="1928813" y="0"/>
                </a:lnTo>
                <a:lnTo>
                  <a:pt x="1943100" y="2382"/>
                </a:lnTo>
                <a:lnTo>
                  <a:pt x="2016919" y="45244"/>
                </a:lnTo>
                <a:lnTo>
                  <a:pt x="2124075" y="109538"/>
                </a:lnTo>
                <a:lnTo>
                  <a:pt x="2202657" y="171450"/>
                </a:lnTo>
                <a:lnTo>
                  <a:pt x="2243138" y="216694"/>
                </a:lnTo>
                <a:lnTo>
                  <a:pt x="2271713" y="257175"/>
                </a:lnTo>
                <a:lnTo>
                  <a:pt x="2286000" y="288132"/>
                </a:lnTo>
                <a:lnTo>
                  <a:pt x="2288382" y="316707"/>
                </a:lnTo>
                <a:lnTo>
                  <a:pt x="2283619" y="354807"/>
                </a:lnTo>
                <a:lnTo>
                  <a:pt x="2271713" y="376238"/>
                </a:lnTo>
                <a:lnTo>
                  <a:pt x="2238375" y="402432"/>
                </a:lnTo>
                <a:lnTo>
                  <a:pt x="2212182" y="421482"/>
                </a:lnTo>
                <a:lnTo>
                  <a:pt x="2181225" y="452438"/>
                </a:lnTo>
                <a:lnTo>
                  <a:pt x="2164557" y="490538"/>
                </a:lnTo>
                <a:lnTo>
                  <a:pt x="2126457" y="645319"/>
                </a:lnTo>
                <a:lnTo>
                  <a:pt x="2055019" y="969169"/>
                </a:lnTo>
                <a:lnTo>
                  <a:pt x="1990725" y="1269207"/>
                </a:lnTo>
                <a:lnTo>
                  <a:pt x="1969294" y="1350169"/>
                </a:lnTo>
                <a:lnTo>
                  <a:pt x="1947863" y="1407319"/>
                </a:lnTo>
                <a:lnTo>
                  <a:pt x="1924050" y="1447800"/>
                </a:lnTo>
                <a:lnTo>
                  <a:pt x="1895475" y="1476375"/>
                </a:lnTo>
                <a:lnTo>
                  <a:pt x="1866900" y="1488282"/>
                </a:lnTo>
                <a:lnTo>
                  <a:pt x="1840707" y="1495425"/>
                </a:lnTo>
                <a:lnTo>
                  <a:pt x="1800225" y="1497807"/>
                </a:lnTo>
                <a:lnTo>
                  <a:pt x="1766888" y="1495425"/>
                </a:lnTo>
                <a:lnTo>
                  <a:pt x="1738313" y="1488282"/>
                </a:lnTo>
                <a:lnTo>
                  <a:pt x="1716882" y="1481138"/>
                </a:lnTo>
                <a:lnTo>
                  <a:pt x="1702594" y="1464469"/>
                </a:lnTo>
                <a:lnTo>
                  <a:pt x="1688307" y="1428750"/>
                </a:lnTo>
                <a:lnTo>
                  <a:pt x="1685925" y="1352550"/>
                </a:lnTo>
                <a:lnTo>
                  <a:pt x="1726407" y="1233488"/>
                </a:lnTo>
                <a:lnTo>
                  <a:pt x="1793082" y="726282"/>
                </a:lnTo>
                <a:lnTo>
                  <a:pt x="1843088" y="335757"/>
                </a:lnTo>
                <a:lnTo>
                  <a:pt x="1840707" y="304800"/>
                </a:lnTo>
                <a:lnTo>
                  <a:pt x="1826419" y="278607"/>
                </a:lnTo>
                <a:lnTo>
                  <a:pt x="1797844" y="259557"/>
                </a:lnTo>
                <a:lnTo>
                  <a:pt x="1747838" y="245269"/>
                </a:lnTo>
                <a:lnTo>
                  <a:pt x="1576388" y="247650"/>
                </a:lnTo>
                <a:lnTo>
                  <a:pt x="1164432" y="283369"/>
                </a:lnTo>
                <a:lnTo>
                  <a:pt x="759619" y="326232"/>
                </a:lnTo>
                <a:lnTo>
                  <a:pt x="511969" y="3595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6568339-AD1A-A846-8CC9-9F2AF1729437}"/>
              </a:ext>
            </a:extLst>
          </p:cNvPr>
          <p:cNvSpPr/>
          <p:nvPr/>
        </p:nvSpPr>
        <p:spPr>
          <a:xfrm>
            <a:off x="4962525" y="5411788"/>
            <a:ext cx="1662113" cy="311150"/>
          </a:xfrm>
          <a:custGeom>
            <a:avLst/>
            <a:gdLst>
              <a:gd name="connsiteX0" fmla="*/ 492919 w 1662113"/>
              <a:gd name="connsiteY0" fmla="*/ 233363 h 309563"/>
              <a:gd name="connsiteX1" fmla="*/ 21431 w 1662113"/>
              <a:gd name="connsiteY1" fmla="*/ 309563 h 309563"/>
              <a:gd name="connsiteX2" fmla="*/ 0 w 1662113"/>
              <a:gd name="connsiteY2" fmla="*/ 100013 h 309563"/>
              <a:gd name="connsiteX3" fmla="*/ 147638 w 1662113"/>
              <a:gd name="connsiteY3" fmla="*/ 83344 h 309563"/>
              <a:gd name="connsiteX4" fmla="*/ 411956 w 1662113"/>
              <a:gd name="connsiteY4" fmla="*/ 52388 h 309563"/>
              <a:gd name="connsiteX5" fmla="*/ 721519 w 1662113"/>
              <a:gd name="connsiteY5" fmla="*/ 23813 h 309563"/>
              <a:gd name="connsiteX6" fmla="*/ 1000125 w 1662113"/>
              <a:gd name="connsiteY6" fmla="*/ 7144 h 309563"/>
              <a:gd name="connsiteX7" fmla="*/ 1209675 w 1662113"/>
              <a:gd name="connsiteY7" fmla="*/ 0 h 309563"/>
              <a:gd name="connsiteX8" fmla="*/ 1428750 w 1662113"/>
              <a:gd name="connsiteY8" fmla="*/ 0 h 309563"/>
              <a:gd name="connsiteX9" fmla="*/ 1650206 w 1662113"/>
              <a:gd name="connsiteY9" fmla="*/ 2382 h 309563"/>
              <a:gd name="connsiteX10" fmla="*/ 1662113 w 1662113"/>
              <a:gd name="connsiteY10" fmla="*/ 192882 h 309563"/>
              <a:gd name="connsiteX11" fmla="*/ 1478756 w 1662113"/>
              <a:gd name="connsiteY11" fmla="*/ 178594 h 309563"/>
              <a:gd name="connsiteX12" fmla="*/ 1135856 w 1662113"/>
              <a:gd name="connsiteY12" fmla="*/ 183357 h 309563"/>
              <a:gd name="connsiteX13" fmla="*/ 892969 w 1662113"/>
              <a:gd name="connsiteY13" fmla="*/ 195263 h 309563"/>
              <a:gd name="connsiteX14" fmla="*/ 711994 w 1662113"/>
              <a:gd name="connsiteY14" fmla="*/ 211932 h 309563"/>
              <a:gd name="connsiteX15" fmla="*/ 492919 w 1662113"/>
              <a:gd name="connsiteY15" fmla="*/ 233363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62113" h="309563">
                <a:moveTo>
                  <a:pt x="492919" y="233363"/>
                </a:moveTo>
                <a:lnTo>
                  <a:pt x="21431" y="309563"/>
                </a:lnTo>
                <a:lnTo>
                  <a:pt x="0" y="100013"/>
                </a:lnTo>
                <a:lnTo>
                  <a:pt x="147638" y="83344"/>
                </a:lnTo>
                <a:lnTo>
                  <a:pt x="411956" y="52388"/>
                </a:lnTo>
                <a:lnTo>
                  <a:pt x="721519" y="23813"/>
                </a:lnTo>
                <a:lnTo>
                  <a:pt x="1000125" y="7144"/>
                </a:lnTo>
                <a:lnTo>
                  <a:pt x="1209675" y="0"/>
                </a:lnTo>
                <a:lnTo>
                  <a:pt x="1428750" y="0"/>
                </a:lnTo>
                <a:lnTo>
                  <a:pt x="1650206" y="2382"/>
                </a:lnTo>
                <a:lnTo>
                  <a:pt x="1662113" y="192882"/>
                </a:lnTo>
                <a:lnTo>
                  <a:pt x="1478756" y="178594"/>
                </a:lnTo>
                <a:lnTo>
                  <a:pt x="1135856" y="183357"/>
                </a:lnTo>
                <a:lnTo>
                  <a:pt x="892969" y="195263"/>
                </a:lnTo>
                <a:lnTo>
                  <a:pt x="711994" y="211932"/>
                </a:lnTo>
                <a:lnTo>
                  <a:pt x="492919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915CEE-495E-4323-9124-CFA0696BB59C}"/>
              </a:ext>
            </a:extLst>
          </p:cNvPr>
          <p:cNvGrpSpPr/>
          <p:nvPr/>
        </p:nvGrpSpPr>
        <p:grpSpPr>
          <a:xfrm>
            <a:off x="2609850" y="1657350"/>
            <a:ext cx="4567238" cy="4257675"/>
            <a:chOff x="2762250" y="1770063"/>
            <a:chExt cx="4567238" cy="42576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0C96F86-5DA1-4F29-ABB6-024CFDD10E3C}"/>
                </a:ext>
              </a:extLst>
            </p:cNvPr>
            <p:cNvSpPr/>
            <p:nvPr/>
          </p:nvSpPr>
          <p:spPr>
            <a:xfrm>
              <a:off x="3309938" y="1827213"/>
              <a:ext cx="806450" cy="733425"/>
            </a:xfrm>
            <a:custGeom>
              <a:avLst/>
              <a:gdLst>
                <a:gd name="connsiteX0" fmla="*/ 442912 w 807243"/>
                <a:gd name="connsiteY0" fmla="*/ 573881 h 733425"/>
                <a:gd name="connsiteX1" fmla="*/ 338137 w 807243"/>
                <a:gd name="connsiteY1" fmla="*/ 469106 h 733425"/>
                <a:gd name="connsiteX2" fmla="*/ 250031 w 807243"/>
                <a:gd name="connsiteY2" fmla="*/ 371475 h 733425"/>
                <a:gd name="connsiteX3" fmla="*/ 159543 w 807243"/>
                <a:gd name="connsiteY3" fmla="*/ 261937 h 733425"/>
                <a:gd name="connsiteX4" fmla="*/ 78581 w 807243"/>
                <a:gd name="connsiteY4" fmla="*/ 159544 h 733425"/>
                <a:gd name="connsiteX5" fmla="*/ 30956 w 807243"/>
                <a:gd name="connsiteY5" fmla="*/ 95250 h 733425"/>
                <a:gd name="connsiteX6" fmla="*/ 11906 w 807243"/>
                <a:gd name="connsiteY6" fmla="*/ 66675 h 733425"/>
                <a:gd name="connsiteX7" fmla="*/ 2381 w 807243"/>
                <a:gd name="connsiteY7" fmla="*/ 38100 h 733425"/>
                <a:gd name="connsiteX8" fmla="*/ 0 w 807243"/>
                <a:gd name="connsiteY8" fmla="*/ 21431 h 733425"/>
                <a:gd name="connsiteX9" fmla="*/ 2381 w 807243"/>
                <a:gd name="connsiteY9" fmla="*/ 9525 h 733425"/>
                <a:gd name="connsiteX10" fmla="*/ 11906 w 807243"/>
                <a:gd name="connsiteY10" fmla="*/ 2381 h 733425"/>
                <a:gd name="connsiteX11" fmla="*/ 38100 w 807243"/>
                <a:gd name="connsiteY11" fmla="*/ 0 h 733425"/>
                <a:gd name="connsiteX12" fmla="*/ 80962 w 807243"/>
                <a:gd name="connsiteY12" fmla="*/ 4762 h 733425"/>
                <a:gd name="connsiteX13" fmla="*/ 97631 w 807243"/>
                <a:gd name="connsiteY13" fmla="*/ 14287 h 733425"/>
                <a:gd name="connsiteX14" fmla="*/ 126206 w 807243"/>
                <a:gd name="connsiteY14" fmla="*/ 47625 h 733425"/>
                <a:gd name="connsiteX15" fmla="*/ 159543 w 807243"/>
                <a:gd name="connsiteY15" fmla="*/ 73819 h 733425"/>
                <a:gd name="connsiteX16" fmla="*/ 238125 w 807243"/>
                <a:gd name="connsiteY16" fmla="*/ 128587 h 733425"/>
                <a:gd name="connsiteX17" fmla="*/ 300037 w 807243"/>
                <a:gd name="connsiteY17" fmla="*/ 166687 h 733425"/>
                <a:gd name="connsiteX18" fmla="*/ 357187 w 807243"/>
                <a:gd name="connsiteY18" fmla="*/ 197644 h 733425"/>
                <a:gd name="connsiteX19" fmla="*/ 416718 w 807243"/>
                <a:gd name="connsiteY19" fmla="*/ 221456 h 733425"/>
                <a:gd name="connsiteX20" fmla="*/ 495300 w 807243"/>
                <a:gd name="connsiteY20" fmla="*/ 252412 h 733425"/>
                <a:gd name="connsiteX21" fmla="*/ 600075 w 807243"/>
                <a:gd name="connsiteY21" fmla="*/ 285750 h 733425"/>
                <a:gd name="connsiteX22" fmla="*/ 676275 w 807243"/>
                <a:gd name="connsiteY22" fmla="*/ 304800 h 733425"/>
                <a:gd name="connsiteX23" fmla="*/ 700087 w 807243"/>
                <a:gd name="connsiteY23" fmla="*/ 330994 h 733425"/>
                <a:gd name="connsiteX24" fmla="*/ 733425 w 807243"/>
                <a:gd name="connsiteY24" fmla="*/ 381000 h 733425"/>
                <a:gd name="connsiteX25" fmla="*/ 769143 w 807243"/>
                <a:gd name="connsiteY25" fmla="*/ 447675 h 733425"/>
                <a:gd name="connsiteX26" fmla="*/ 800100 w 807243"/>
                <a:gd name="connsiteY26" fmla="*/ 523875 h 733425"/>
                <a:gd name="connsiteX27" fmla="*/ 807243 w 807243"/>
                <a:gd name="connsiteY27" fmla="*/ 583406 h 733425"/>
                <a:gd name="connsiteX28" fmla="*/ 802481 w 807243"/>
                <a:gd name="connsiteY28" fmla="*/ 631031 h 733425"/>
                <a:gd name="connsiteX29" fmla="*/ 790575 w 807243"/>
                <a:gd name="connsiteY29" fmla="*/ 678656 h 733425"/>
                <a:gd name="connsiteX30" fmla="*/ 776287 w 807243"/>
                <a:gd name="connsiteY30" fmla="*/ 707231 h 733425"/>
                <a:gd name="connsiteX31" fmla="*/ 757237 w 807243"/>
                <a:gd name="connsiteY31" fmla="*/ 723900 h 733425"/>
                <a:gd name="connsiteX32" fmla="*/ 723900 w 807243"/>
                <a:gd name="connsiteY32" fmla="*/ 733425 h 733425"/>
                <a:gd name="connsiteX33" fmla="*/ 688181 w 807243"/>
                <a:gd name="connsiteY33" fmla="*/ 728662 h 733425"/>
                <a:gd name="connsiteX34" fmla="*/ 645318 w 807243"/>
                <a:gd name="connsiteY34" fmla="*/ 711994 h 733425"/>
                <a:gd name="connsiteX35" fmla="*/ 597693 w 807243"/>
                <a:gd name="connsiteY35" fmla="*/ 685800 h 733425"/>
                <a:gd name="connsiteX36" fmla="*/ 557212 w 807243"/>
                <a:gd name="connsiteY36" fmla="*/ 659606 h 733425"/>
                <a:gd name="connsiteX37" fmla="*/ 442912 w 807243"/>
                <a:gd name="connsiteY37" fmla="*/ 57388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7243" h="733425">
                  <a:moveTo>
                    <a:pt x="442912" y="573881"/>
                  </a:moveTo>
                  <a:lnTo>
                    <a:pt x="338137" y="469106"/>
                  </a:lnTo>
                  <a:lnTo>
                    <a:pt x="250031" y="371475"/>
                  </a:lnTo>
                  <a:lnTo>
                    <a:pt x="159543" y="261937"/>
                  </a:lnTo>
                  <a:lnTo>
                    <a:pt x="78581" y="159544"/>
                  </a:lnTo>
                  <a:lnTo>
                    <a:pt x="30956" y="95250"/>
                  </a:lnTo>
                  <a:lnTo>
                    <a:pt x="11906" y="66675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2381"/>
                  </a:lnTo>
                  <a:lnTo>
                    <a:pt x="38100" y="0"/>
                  </a:lnTo>
                  <a:lnTo>
                    <a:pt x="80962" y="4762"/>
                  </a:lnTo>
                  <a:lnTo>
                    <a:pt x="97631" y="14287"/>
                  </a:lnTo>
                  <a:lnTo>
                    <a:pt x="126206" y="47625"/>
                  </a:lnTo>
                  <a:lnTo>
                    <a:pt x="159543" y="73819"/>
                  </a:lnTo>
                  <a:lnTo>
                    <a:pt x="238125" y="128587"/>
                  </a:lnTo>
                  <a:lnTo>
                    <a:pt x="300037" y="166687"/>
                  </a:lnTo>
                  <a:lnTo>
                    <a:pt x="357187" y="197644"/>
                  </a:lnTo>
                  <a:lnTo>
                    <a:pt x="416718" y="221456"/>
                  </a:lnTo>
                  <a:lnTo>
                    <a:pt x="495300" y="252412"/>
                  </a:lnTo>
                  <a:lnTo>
                    <a:pt x="600075" y="285750"/>
                  </a:lnTo>
                  <a:lnTo>
                    <a:pt x="676275" y="304800"/>
                  </a:lnTo>
                  <a:lnTo>
                    <a:pt x="700087" y="330994"/>
                  </a:lnTo>
                  <a:lnTo>
                    <a:pt x="733425" y="381000"/>
                  </a:lnTo>
                  <a:lnTo>
                    <a:pt x="769143" y="447675"/>
                  </a:lnTo>
                  <a:lnTo>
                    <a:pt x="800100" y="523875"/>
                  </a:lnTo>
                  <a:lnTo>
                    <a:pt x="807243" y="583406"/>
                  </a:lnTo>
                  <a:lnTo>
                    <a:pt x="802481" y="631031"/>
                  </a:lnTo>
                  <a:lnTo>
                    <a:pt x="790575" y="678656"/>
                  </a:lnTo>
                  <a:lnTo>
                    <a:pt x="776287" y="707231"/>
                  </a:lnTo>
                  <a:lnTo>
                    <a:pt x="757237" y="723900"/>
                  </a:lnTo>
                  <a:lnTo>
                    <a:pt x="723900" y="733425"/>
                  </a:lnTo>
                  <a:lnTo>
                    <a:pt x="688181" y="728662"/>
                  </a:lnTo>
                  <a:lnTo>
                    <a:pt x="645318" y="711994"/>
                  </a:lnTo>
                  <a:lnTo>
                    <a:pt x="597693" y="685800"/>
                  </a:lnTo>
                  <a:lnTo>
                    <a:pt x="557212" y="659606"/>
                  </a:lnTo>
                  <a:lnTo>
                    <a:pt x="442912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4C590418-524F-4F81-800E-8718EA3E3380}"/>
                </a:ext>
              </a:extLst>
            </p:cNvPr>
            <p:cNvSpPr/>
            <p:nvPr/>
          </p:nvSpPr>
          <p:spPr>
            <a:xfrm>
              <a:off x="2909888" y="3011488"/>
              <a:ext cx="776287" cy="600075"/>
            </a:xfrm>
            <a:custGeom>
              <a:avLst/>
              <a:gdLst>
                <a:gd name="connsiteX0" fmla="*/ 423862 w 776287"/>
                <a:gd name="connsiteY0" fmla="*/ 509588 h 600075"/>
                <a:gd name="connsiteX1" fmla="*/ 335756 w 776287"/>
                <a:gd name="connsiteY1" fmla="*/ 442913 h 600075"/>
                <a:gd name="connsiteX2" fmla="*/ 271462 w 776287"/>
                <a:gd name="connsiteY2" fmla="*/ 383382 h 600075"/>
                <a:gd name="connsiteX3" fmla="*/ 185737 w 776287"/>
                <a:gd name="connsiteY3" fmla="*/ 285750 h 600075"/>
                <a:gd name="connsiteX4" fmla="*/ 116681 w 776287"/>
                <a:gd name="connsiteY4" fmla="*/ 209550 h 600075"/>
                <a:gd name="connsiteX5" fmla="*/ 61912 w 776287"/>
                <a:gd name="connsiteY5" fmla="*/ 138113 h 600075"/>
                <a:gd name="connsiteX6" fmla="*/ 23812 w 776287"/>
                <a:gd name="connsiteY6" fmla="*/ 85725 h 600075"/>
                <a:gd name="connsiteX7" fmla="*/ 9525 w 776287"/>
                <a:gd name="connsiteY7" fmla="*/ 52388 h 600075"/>
                <a:gd name="connsiteX8" fmla="*/ 0 w 776287"/>
                <a:gd name="connsiteY8" fmla="*/ 26194 h 600075"/>
                <a:gd name="connsiteX9" fmla="*/ 2381 w 776287"/>
                <a:gd name="connsiteY9" fmla="*/ 9525 h 600075"/>
                <a:gd name="connsiteX10" fmla="*/ 16668 w 776287"/>
                <a:gd name="connsiteY10" fmla="*/ 0 h 600075"/>
                <a:gd name="connsiteX11" fmla="*/ 33337 w 776287"/>
                <a:gd name="connsiteY11" fmla="*/ 0 h 600075"/>
                <a:gd name="connsiteX12" fmla="*/ 59531 w 776287"/>
                <a:gd name="connsiteY12" fmla="*/ 14288 h 600075"/>
                <a:gd name="connsiteX13" fmla="*/ 92868 w 776287"/>
                <a:gd name="connsiteY13" fmla="*/ 35719 h 600075"/>
                <a:gd name="connsiteX14" fmla="*/ 130968 w 776287"/>
                <a:gd name="connsiteY14" fmla="*/ 61913 h 600075"/>
                <a:gd name="connsiteX15" fmla="*/ 166687 w 776287"/>
                <a:gd name="connsiteY15" fmla="*/ 83344 h 600075"/>
                <a:gd name="connsiteX16" fmla="*/ 226218 w 776287"/>
                <a:gd name="connsiteY16" fmla="*/ 114300 h 600075"/>
                <a:gd name="connsiteX17" fmla="*/ 295275 w 776287"/>
                <a:gd name="connsiteY17" fmla="*/ 142875 h 600075"/>
                <a:gd name="connsiteX18" fmla="*/ 376237 w 776287"/>
                <a:gd name="connsiteY18" fmla="*/ 171450 h 600075"/>
                <a:gd name="connsiteX19" fmla="*/ 469106 w 776287"/>
                <a:gd name="connsiteY19" fmla="*/ 192882 h 600075"/>
                <a:gd name="connsiteX20" fmla="*/ 583406 w 776287"/>
                <a:gd name="connsiteY20" fmla="*/ 211932 h 600075"/>
                <a:gd name="connsiteX21" fmla="*/ 609600 w 776287"/>
                <a:gd name="connsiteY21" fmla="*/ 228600 h 600075"/>
                <a:gd name="connsiteX22" fmla="*/ 650081 w 776287"/>
                <a:gd name="connsiteY22" fmla="*/ 261938 h 600075"/>
                <a:gd name="connsiteX23" fmla="*/ 719137 w 776287"/>
                <a:gd name="connsiteY23" fmla="*/ 333375 h 600075"/>
                <a:gd name="connsiteX24" fmla="*/ 745331 w 776287"/>
                <a:gd name="connsiteY24" fmla="*/ 371475 h 600075"/>
                <a:gd name="connsiteX25" fmla="*/ 764381 w 776287"/>
                <a:gd name="connsiteY25" fmla="*/ 411957 h 600075"/>
                <a:gd name="connsiteX26" fmla="*/ 776287 w 776287"/>
                <a:gd name="connsiteY26" fmla="*/ 452438 h 600075"/>
                <a:gd name="connsiteX27" fmla="*/ 776287 w 776287"/>
                <a:gd name="connsiteY27" fmla="*/ 485775 h 600075"/>
                <a:gd name="connsiteX28" fmla="*/ 769143 w 776287"/>
                <a:gd name="connsiteY28" fmla="*/ 528638 h 600075"/>
                <a:gd name="connsiteX29" fmla="*/ 757237 w 776287"/>
                <a:gd name="connsiteY29" fmla="*/ 554832 h 600075"/>
                <a:gd name="connsiteX30" fmla="*/ 733425 w 776287"/>
                <a:gd name="connsiteY30" fmla="*/ 581025 h 600075"/>
                <a:gd name="connsiteX31" fmla="*/ 704850 w 776287"/>
                <a:gd name="connsiteY31" fmla="*/ 597694 h 600075"/>
                <a:gd name="connsiteX32" fmla="*/ 666750 w 776287"/>
                <a:gd name="connsiteY32" fmla="*/ 600075 h 600075"/>
                <a:gd name="connsiteX33" fmla="*/ 607218 w 776287"/>
                <a:gd name="connsiteY33" fmla="*/ 592932 h 600075"/>
                <a:gd name="connsiteX34" fmla="*/ 559593 w 776287"/>
                <a:gd name="connsiteY34" fmla="*/ 581025 h 600075"/>
                <a:gd name="connsiteX35" fmla="*/ 511968 w 776287"/>
                <a:gd name="connsiteY35" fmla="*/ 564357 h 600075"/>
                <a:gd name="connsiteX36" fmla="*/ 423862 w 776287"/>
                <a:gd name="connsiteY36" fmla="*/ 509588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287" h="600075">
                  <a:moveTo>
                    <a:pt x="423862" y="509588"/>
                  </a:moveTo>
                  <a:lnTo>
                    <a:pt x="335756" y="442913"/>
                  </a:lnTo>
                  <a:lnTo>
                    <a:pt x="271462" y="383382"/>
                  </a:lnTo>
                  <a:lnTo>
                    <a:pt x="185737" y="285750"/>
                  </a:lnTo>
                  <a:lnTo>
                    <a:pt x="116681" y="209550"/>
                  </a:lnTo>
                  <a:lnTo>
                    <a:pt x="61912" y="138113"/>
                  </a:lnTo>
                  <a:lnTo>
                    <a:pt x="23812" y="85725"/>
                  </a:lnTo>
                  <a:lnTo>
                    <a:pt x="9525" y="52388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9531" y="14288"/>
                  </a:lnTo>
                  <a:lnTo>
                    <a:pt x="92868" y="35719"/>
                  </a:lnTo>
                  <a:lnTo>
                    <a:pt x="130968" y="61913"/>
                  </a:lnTo>
                  <a:lnTo>
                    <a:pt x="166687" y="83344"/>
                  </a:lnTo>
                  <a:lnTo>
                    <a:pt x="226218" y="114300"/>
                  </a:lnTo>
                  <a:lnTo>
                    <a:pt x="295275" y="142875"/>
                  </a:lnTo>
                  <a:lnTo>
                    <a:pt x="376237" y="171450"/>
                  </a:lnTo>
                  <a:lnTo>
                    <a:pt x="469106" y="192882"/>
                  </a:lnTo>
                  <a:lnTo>
                    <a:pt x="583406" y="211932"/>
                  </a:lnTo>
                  <a:lnTo>
                    <a:pt x="609600" y="228600"/>
                  </a:lnTo>
                  <a:lnTo>
                    <a:pt x="650081" y="261938"/>
                  </a:lnTo>
                  <a:lnTo>
                    <a:pt x="719137" y="333375"/>
                  </a:lnTo>
                  <a:lnTo>
                    <a:pt x="745331" y="371475"/>
                  </a:lnTo>
                  <a:lnTo>
                    <a:pt x="764381" y="411957"/>
                  </a:lnTo>
                  <a:lnTo>
                    <a:pt x="776287" y="452438"/>
                  </a:lnTo>
                  <a:lnTo>
                    <a:pt x="776287" y="485775"/>
                  </a:lnTo>
                  <a:lnTo>
                    <a:pt x="769143" y="528638"/>
                  </a:lnTo>
                  <a:lnTo>
                    <a:pt x="757237" y="554832"/>
                  </a:lnTo>
                  <a:lnTo>
                    <a:pt x="733425" y="581025"/>
                  </a:lnTo>
                  <a:lnTo>
                    <a:pt x="704850" y="597694"/>
                  </a:lnTo>
                  <a:lnTo>
                    <a:pt x="666750" y="600075"/>
                  </a:lnTo>
                  <a:lnTo>
                    <a:pt x="607218" y="592932"/>
                  </a:lnTo>
                  <a:lnTo>
                    <a:pt x="559593" y="581025"/>
                  </a:lnTo>
                  <a:lnTo>
                    <a:pt x="511968" y="564357"/>
                  </a:lnTo>
                  <a:lnTo>
                    <a:pt x="423862" y="5095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96353ACC-EA28-4B3C-8CCC-D38E3BD933BD}"/>
                </a:ext>
              </a:extLst>
            </p:cNvPr>
            <p:cNvSpPr/>
            <p:nvPr/>
          </p:nvSpPr>
          <p:spPr>
            <a:xfrm>
              <a:off x="2762250" y="5430838"/>
              <a:ext cx="552450" cy="596900"/>
            </a:xfrm>
            <a:custGeom>
              <a:avLst/>
              <a:gdLst>
                <a:gd name="connsiteX0" fmla="*/ 257175 w 552450"/>
                <a:gd name="connsiteY0" fmla="*/ 450057 h 595313"/>
                <a:gd name="connsiteX1" fmla="*/ 173831 w 552450"/>
                <a:gd name="connsiteY1" fmla="*/ 361950 h 595313"/>
                <a:gd name="connsiteX2" fmla="*/ 130969 w 552450"/>
                <a:gd name="connsiteY2" fmla="*/ 311944 h 595313"/>
                <a:gd name="connsiteX3" fmla="*/ 90488 w 552450"/>
                <a:gd name="connsiteY3" fmla="*/ 252413 h 595313"/>
                <a:gd name="connsiteX4" fmla="*/ 66675 w 552450"/>
                <a:gd name="connsiteY4" fmla="*/ 214313 h 595313"/>
                <a:gd name="connsiteX5" fmla="*/ 40481 w 552450"/>
                <a:gd name="connsiteY5" fmla="*/ 161925 h 595313"/>
                <a:gd name="connsiteX6" fmla="*/ 19050 w 552450"/>
                <a:gd name="connsiteY6" fmla="*/ 121444 h 595313"/>
                <a:gd name="connsiteX7" fmla="*/ 7144 w 552450"/>
                <a:gd name="connsiteY7" fmla="*/ 73819 h 595313"/>
                <a:gd name="connsiteX8" fmla="*/ 0 w 552450"/>
                <a:gd name="connsiteY8" fmla="*/ 40482 h 595313"/>
                <a:gd name="connsiteX9" fmla="*/ 2381 w 552450"/>
                <a:gd name="connsiteY9" fmla="*/ 19050 h 595313"/>
                <a:gd name="connsiteX10" fmla="*/ 7144 w 552450"/>
                <a:gd name="connsiteY10" fmla="*/ 7144 h 595313"/>
                <a:gd name="connsiteX11" fmla="*/ 26194 w 552450"/>
                <a:gd name="connsiteY11" fmla="*/ 0 h 595313"/>
                <a:gd name="connsiteX12" fmla="*/ 45244 w 552450"/>
                <a:gd name="connsiteY12" fmla="*/ 4763 h 595313"/>
                <a:gd name="connsiteX13" fmla="*/ 78581 w 552450"/>
                <a:gd name="connsiteY13" fmla="*/ 26194 h 595313"/>
                <a:gd name="connsiteX14" fmla="*/ 126206 w 552450"/>
                <a:gd name="connsiteY14" fmla="*/ 64294 h 595313"/>
                <a:gd name="connsiteX15" fmla="*/ 159544 w 552450"/>
                <a:gd name="connsiteY15" fmla="*/ 92869 h 595313"/>
                <a:gd name="connsiteX16" fmla="*/ 192881 w 552450"/>
                <a:gd name="connsiteY16" fmla="*/ 107157 h 595313"/>
                <a:gd name="connsiteX17" fmla="*/ 223838 w 552450"/>
                <a:gd name="connsiteY17" fmla="*/ 111919 h 595313"/>
                <a:gd name="connsiteX18" fmla="*/ 264319 w 552450"/>
                <a:gd name="connsiteY18" fmla="*/ 104775 h 595313"/>
                <a:gd name="connsiteX19" fmla="*/ 552450 w 552450"/>
                <a:gd name="connsiteY19" fmla="*/ 433388 h 595313"/>
                <a:gd name="connsiteX20" fmla="*/ 542925 w 552450"/>
                <a:gd name="connsiteY20" fmla="*/ 500063 h 595313"/>
                <a:gd name="connsiteX21" fmla="*/ 526256 w 552450"/>
                <a:gd name="connsiteY21" fmla="*/ 547688 h 595313"/>
                <a:gd name="connsiteX22" fmla="*/ 519113 w 552450"/>
                <a:gd name="connsiteY22" fmla="*/ 571500 h 595313"/>
                <a:gd name="connsiteX23" fmla="*/ 507206 w 552450"/>
                <a:gd name="connsiteY23" fmla="*/ 585788 h 595313"/>
                <a:gd name="connsiteX24" fmla="*/ 490538 w 552450"/>
                <a:gd name="connsiteY24" fmla="*/ 592932 h 595313"/>
                <a:gd name="connsiteX25" fmla="*/ 466725 w 552450"/>
                <a:gd name="connsiteY25" fmla="*/ 595313 h 595313"/>
                <a:gd name="connsiteX26" fmla="*/ 428625 w 552450"/>
                <a:gd name="connsiteY26" fmla="*/ 581025 h 595313"/>
                <a:gd name="connsiteX27" fmla="*/ 381000 w 552450"/>
                <a:gd name="connsiteY27" fmla="*/ 550069 h 595313"/>
                <a:gd name="connsiteX28" fmla="*/ 338138 w 552450"/>
                <a:gd name="connsiteY28" fmla="*/ 514350 h 595313"/>
                <a:gd name="connsiteX29" fmla="*/ 257175 w 552450"/>
                <a:gd name="connsiteY29" fmla="*/ 450057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2450" h="595313">
                  <a:moveTo>
                    <a:pt x="257175" y="450057"/>
                  </a:moveTo>
                  <a:lnTo>
                    <a:pt x="173831" y="361950"/>
                  </a:lnTo>
                  <a:lnTo>
                    <a:pt x="130969" y="311944"/>
                  </a:lnTo>
                  <a:lnTo>
                    <a:pt x="90488" y="252413"/>
                  </a:lnTo>
                  <a:lnTo>
                    <a:pt x="66675" y="214313"/>
                  </a:lnTo>
                  <a:lnTo>
                    <a:pt x="40481" y="161925"/>
                  </a:lnTo>
                  <a:lnTo>
                    <a:pt x="19050" y="121444"/>
                  </a:lnTo>
                  <a:lnTo>
                    <a:pt x="7144" y="73819"/>
                  </a:lnTo>
                  <a:lnTo>
                    <a:pt x="0" y="40482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78581" y="26194"/>
                  </a:lnTo>
                  <a:lnTo>
                    <a:pt x="126206" y="64294"/>
                  </a:lnTo>
                  <a:lnTo>
                    <a:pt x="159544" y="92869"/>
                  </a:lnTo>
                  <a:lnTo>
                    <a:pt x="192881" y="107157"/>
                  </a:lnTo>
                  <a:lnTo>
                    <a:pt x="223838" y="111919"/>
                  </a:lnTo>
                  <a:lnTo>
                    <a:pt x="264319" y="104775"/>
                  </a:lnTo>
                  <a:lnTo>
                    <a:pt x="552450" y="433388"/>
                  </a:lnTo>
                  <a:lnTo>
                    <a:pt x="542925" y="500063"/>
                  </a:lnTo>
                  <a:lnTo>
                    <a:pt x="526256" y="547688"/>
                  </a:lnTo>
                  <a:lnTo>
                    <a:pt x="519113" y="571500"/>
                  </a:lnTo>
                  <a:lnTo>
                    <a:pt x="507206" y="585788"/>
                  </a:lnTo>
                  <a:lnTo>
                    <a:pt x="490538" y="592932"/>
                  </a:lnTo>
                  <a:lnTo>
                    <a:pt x="466725" y="595313"/>
                  </a:lnTo>
                  <a:lnTo>
                    <a:pt x="428625" y="581025"/>
                  </a:lnTo>
                  <a:lnTo>
                    <a:pt x="381000" y="550069"/>
                  </a:lnTo>
                  <a:lnTo>
                    <a:pt x="338138" y="514350"/>
                  </a:lnTo>
                  <a:lnTo>
                    <a:pt x="257175" y="4500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BA544122-9FE6-4780-9E07-8C6C9FDA8B79}"/>
                </a:ext>
              </a:extLst>
            </p:cNvPr>
            <p:cNvSpPr/>
            <p:nvPr/>
          </p:nvSpPr>
          <p:spPr>
            <a:xfrm>
              <a:off x="4764088" y="1770063"/>
              <a:ext cx="1298575" cy="1858962"/>
            </a:xfrm>
            <a:custGeom>
              <a:avLst/>
              <a:gdLst>
                <a:gd name="connsiteX0" fmla="*/ 691437 w 1297697"/>
                <a:gd name="connsiteY0" fmla="*/ 1147384 h 1858862"/>
                <a:gd name="connsiteX1" fmla="*/ 157828 w 1297697"/>
                <a:gd name="connsiteY1" fmla="*/ 1858862 h 1858862"/>
                <a:gd name="connsiteX2" fmla="*/ 0 w 1297697"/>
                <a:gd name="connsiteY2" fmla="*/ 1806253 h 1858862"/>
                <a:gd name="connsiteX3" fmla="*/ 170354 w 1297697"/>
                <a:gd name="connsiteY3" fmla="*/ 1558238 h 1858862"/>
                <a:gd name="connsiteX4" fmla="*/ 315656 w 1297697"/>
                <a:gd name="connsiteY4" fmla="*/ 1332769 h 1858862"/>
                <a:gd name="connsiteX5" fmla="*/ 463463 w 1297697"/>
                <a:gd name="connsiteY5" fmla="*/ 1094775 h 1858862"/>
                <a:gd name="connsiteX6" fmla="*/ 576198 w 1297697"/>
                <a:gd name="connsiteY6" fmla="*/ 894358 h 1858862"/>
                <a:gd name="connsiteX7" fmla="*/ 681416 w 1297697"/>
                <a:gd name="connsiteY7" fmla="*/ 701457 h 1858862"/>
                <a:gd name="connsiteX8" fmla="*/ 764088 w 1297697"/>
                <a:gd name="connsiteY8" fmla="*/ 543629 h 1858862"/>
                <a:gd name="connsiteX9" fmla="*/ 846760 w 1297697"/>
                <a:gd name="connsiteY9" fmla="*/ 388307 h 1858862"/>
                <a:gd name="connsiteX10" fmla="*/ 861791 w 1297697"/>
                <a:gd name="connsiteY10" fmla="*/ 350729 h 1858862"/>
                <a:gd name="connsiteX11" fmla="*/ 864296 w 1297697"/>
                <a:gd name="connsiteY11" fmla="*/ 330687 h 1858862"/>
                <a:gd name="connsiteX12" fmla="*/ 866801 w 1297697"/>
                <a:gd name="connsiteY12" fmla="*/ 290604 h 1858862"/>
                <a:gd name="connsiteX13" fmla="*/ 864296 w 1297697"/>
                <a:gd name="connsiteY13" fmla="*/ 258036 h 1858862"/>
                <a:gd name="connsiteX14" fmla="*/ 849265 w 1297697"/>
                <a:gd name="connsiteY14" fmla="*/ 212942 h 1858862"/>
                <a:gd name="connsiteX15" fmla="*/ 829223 w 1297697"/>
                <a:gd name="connsiteY15" fmla="*/ 175364 h 1858862"/>
                <a:gd name="connsiteX16" fmla="*/ 786635 w 1297697"/>
                <a:gd name="connsiteY16" fmla="*/ 127765 h 1858862"/>
                <a:gd name="connsiteX17" fmla="*/ 761583 w 1297697"/>
                <a:gd name="connsiteY17" fmla="*/ 100208 h 1858862"/>
                <a:gd name="connsiteX18" fmla="*/ 736531 w 1297697"/>
                <a:gd name="connsiteY18" fmla="*/ 75156 h 1858862"/>
                <a:gd name="connsiteX19" fmla="*/ 718994 w 1297697"/>
                <a:gd name="connsiteY19" fmla="*/ 47599 h 1858862"/>
                <a:gd name="connsiteX20" fmla="*/ 716489 w 1297697"/>
                <a:gd name="connsiteY20" fmla="*/ 25052 h 1858862"/>
                <a:gd name="connsiteX21" fmla="*/ 721499 w 1297697"/>
                <a:gd name="connsiteY21" fmla="*/ 10021 h 1858862"/>
                <a:gd name="connsiteX22" fmla="*/ 739036 w 1297697"/>
                <a:gd name="connsiteY22" fmla="*/ 2505 h 1858862"/>
                <a:gd name="connsiteX23" fmla="*/ 779119 w 1297697"/>
                <a:gd name="connsiteY23" fmla="*/ 0 h 1858862"/>
                <a:gd name="connsiteX24" fmla="*/ 809182 w 1297697"/>
                <a:gd name="connsiteY24" fmla="*/ 5010 h 1858862"/>
                <a:gd name="connsiteX25" fmla="*/ 859286 w 1297697"/>
                <a:gd name="connsiteY25" fmla="*/ 20041 h 1858862"/>
                <a:gd name="connsiteX26" fmla="*/ 914400 w 1297697"/>
                <a:gd name="connsiteY26" fmla="*/ 42588 h 1858862"/>
                <a:gd name="connsiteX27" fmla="*/ 982041 w 1297697"/>
                <a:gd name="connsiteY27" fmla="*/ 75156 h 1858862"/>
                <a:gd name="connsiteX28" fmla="*/ 1044671 w 1297697"/>
                <a:gd name="connsiteY28" fmla="*/ 110229 h 1858862"/>
                <a:gd name="connsiteX29" fmla="*/ 1112312 w 1297697"/>
                <a:gd name="connsiteY29" fmla="*/ 152817 h 1858862"/>
                <a:gd name="connsiteX30" fmla="*/ 1172436 w 1297697"/>
                <a:gd name="connsiteY30" fmla="*/ 192901 h 1858862"/>
                <a:gd name="connsiteX31" fmla="*/ 1235067 w 1297697"/>
                <a:gd name="connsiteY31" fmla="*/ 235489 h 1858862"/>
                <a:gd name="connsiteX32" fmla="*/ 1260119 w 1297697"/>
                <a:gd name="connsiteY32" fmla="*/ 258036 h 1858862"/>
                <a:gd name="connsiteX33" fmla="*/ 1275150 w 1297697"/>
                <a:gd name="connsiteY33" fmla="*/ 278078 h 1858862"/>
                <a:gd name="connsiteX34" fmla="*/ 1287676 w 1297697"/>
                <a:gd name="connsiteY34" fmla="*/ 305635 h 1858862"/>
                <a:gd name="connsiteX35" fmla="*/ 1297697 w 1297697"/>
                <a:gd name="connsiteY35" fmla="*/ 350729 h 1858862"/>
                <a:gd name="connsiteX36" fmla="*/ 1295192 w 1297697"/>
                <a:gd name="connsiteY36" fmla="*/ 365760 h 1858862"/>
                <a:gd name="connsiteX37" fmla="*/ 1287676 w 1297697"/>
                <a:gd name="connsiteY37" fmla="*/ 388307 h 1858862"/>
                <a:gd name="connsiteX38" fmla="*/ 1262624 w 1297697"/>
                <a:gd name="connsiteY38" fmla="*/ 410853 h 1858862"/>
                <a:gd name="connsiteX39" fmla="*/ 1205004 w 1297697"/>
                <a:gd name="connsiteY39" fmla="*/ 450937 h 1858862"/>
                <a:gd name="connsiteX40" fmla="*/ 1164921 w 1297697"/>
                <a:gd name="connsiteY40" fmla="*/ 480999 h 1858862"/>
                <a:gd name="connsiteX41" fmla="*/ 1059702 w 1297697"/>
                <a:gd name="connsiteY41" fmla="*/ 641332 h 1858862"/>
                <a:gd name="connsiteX42" fmla="*/ 824213 w 1297697"/>
                <a:gd name="connsiteY42" fmla="*/ 972019 h 1858862"/>
                <a:gd name="connsiteX43" fmla="*/ 691437 w 1297697"/>
                <a:gd name="connsiteY43" fmla="*/ 1147384 h 185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7697" h="1858862">
                  <a:moveTo>
                    <a:pt x="691437" y="1147384"/>
                  </a:moveTo>
                  <a:lnTo>
                    <a:pt x="157828" y="1858862"/>
                  </a:lnTo>
                  <a:lnTo>
                    <a:pt x="0" y="1806253"/>
                  </a:lnTo>
                  <a:lnTo>
                    <a:pt x="170354" y="1558238"/>
                  </a:lnTo>
                  <a:lnTo>
                    <a:pt x="315656" y="1332769"/>
                  </a:lnTo>
                  <a:lnTo>
                    <a:pt x="463463" y="1094775"/>
                  </a:lnTo>
                  <a:lnTo>
                    <a:pt x="576198" y="894358"/>
                  </a:lnTo>
                  <a:lnTo>
                    <a:pt x="681416" y="701457"/>
                  </a:lnTo>
                  <a:lnTo>
                    <a:pt x="764088" y="543629"/>
                  </a:lnTo>
                  <a:lnTo>
                    <a:pt x="846760" y="388307"/>
                  </a:lnTo>
                  <a:lnTo>
                    <a:pt x="861791" y="350729"/>
                  </a:lnTo>
                  <a:lnTo>
                    <a:pt x="864296" y="330687"/>
                  </a:lnTo>
                  <a:lnTo>
                    <a:pt x="866801" y="290604"/>
                  </a:lnTo>
                  <a:lnTo>
                    <a:pt x="864296" y="258036"/>
                  </a:lnTo>
                  <a:lnTo>
                    <a:pt x="849265" y="212942"/>
                  </a:lnTo>
                  <a:lnTo>
                    <a:pt x="829223" y="175364"/>
                  </a:lnTo>
                  <a:lnTo>
                    <a:pt x="786635" y="127765"/>
                  </a:lnTo>
                  <a:lnTo>
                    <a:pt x="761583" y="100208"/>
                  </a:lnTo>
                  <a:lnTo>
                    <a:pt x="736531" y="75156"/>
                  </a:lnTo>
                  <a:lnTo>
                    <a:pt x="718994" y="47599"/>
                  </a:lnTo>
                  <a:lnTo>
                    <a:pt x="716489" y="25052"/>
                  </a:lnTo>
                  <a:lnTo>
                    <a:pt x="721499" y="10021"/>
                  </a:lnTo>
                  <a:lnTo>
                    <a:pt x="739036" y="2505"/>
                  </a:lnTo>
                  <a:lnTo>
                    <a:pt x="779119" y="0"/>
                  </a:lnTo>
                  <a:lnTo>
                    <a:pt x="809182" y="5010"/>
                  </a:lnTo>
                  <a:lnTo>
                    <a:pt x="859286" y="20041"/>
                  </a:lnTo>
                  <a:lnTo>
                    <a:pt x="914400" y="42588"/>
                  </a:lnTo>
                  <a:lnTo>
                    <a:pt x="982041" y="75156"/>
                  </a:lnTo>
                  <a:lnTo>
                    <a:pt x="1044671" y="110229"/>
                  </a:lnTo>
                  <a:lnTo>
                    <a:pt x="1112312" y="152817"/>
                  </a:lnTo>
                  <a:lnTo>
                    <a:pt x="1172436" y="192901"/>
                  </a:lnTo>
                  <a:lnTo>
                    <a:pt x="1235067" y="235489"/>
                  </a:lnTo>
                  <a:lnTo>
                    <a:pt x="1260119" y="258036"/>
                  </a:lnTo>
                  <a:lnTo>
                    <a:pt x="1275150" y="278078"/>
                  </a:lnTo>
                  <a:lnTo>
                    <a:pt x="1287676" y="305635"/>
                  </a:lnTo>
                  <a:lnTo>
                    <a:pt x="1297697" y="350729"/>
                  </a:lnTo>
                  <a:lnTo>
                    <a:pt x="1295192" y="365760"/>
                  </a:lnTo>
                  <a:lnTo>
                    <a:pt x="1287676" y="388307"/>
                  </a:lnTo>
                  <a:lnTo>
                    <a:pt x="1262624" y="410853"/>
                  </a:lnTo>
                  <a:lnTo>
                    <a:pt x="1205004" y="450937"/>
                  </a:lnTo>
                  <a:lnTo>
                    <a:pt x="1164921" y="480999"/>
                  </a:lnTo>
                  <a:lnTo>
                    <a:pt x="1059702" y="641332"/>
                  </a:lnTo>
                  <a:lnTo>
                    <a:pt x="824213" y="972019"/>
                  </a:lnTo>
                  <a:lnTo>
                    <a:pt x="691437" y="11473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C0F69712-9BFC-4D17-943A-4768D8193D19}"/>
                </a:ext>
              </a:extLst>
            </p:cNvPr>
            <p:cNvSpPr/>
            <p:nvPr/>
          </p:nvSpPr>
          <p:spPr>
            <a:xfrm>
              <a:off x="4703763" y="4481513"/>
              <a:ext cx="506412" cy="1509712"/>
            </a:xfrm>
            <a:custGeom>
              <a:avLst/>
              <a:gdLst>
                <a:gd name="connsiteX0" fmla="*/ 238125 w 507206"/>
                <a:gd name="connsiteY0" fmla="*/ 735806 h 1509712"/>
                <a:gd name="connsiteX1" fmla="*/ 202406 w 507206"/>
                <a:gd name="connsiteY1" fmla="*/ 497681 h 1509712"/>
                <a:gd name="connsiteX2" fmla="*/ 171450 w 507206"/>
                <a:gd name="connsiteY2" fmla="*/ 376237 h 1509712"/>
                <a:gd name="connsiteX3" fmla="*/ 130969 w 507206"/>
                <a:gd name="connsiteY3" fmla="*/ 276225 h 1509712"/>
                <a:gd name="connsiteX4" fmla="*/ 80962 w 507206"/>
                <a:gd name="connsiteY4" fmla="*/ 183356 h 1509712"/>
                <a:gd name="connsiteX5" fmla="*/ 19050 w 507206"/>
                <a:gd name="connsiteY5" fmla="*/ 92868 h 1509712"/>
                <a:gd name="connsiteX6" fmla="*/ 4762 w 507206"/>
                <a:gd name="connsiteY6" fmla="*/ 64293 h 1509712"/>
                <a:gd name="connsiteX7" fmla="*/ 0 w 507206"/>
                <a:gd name="connsiteY7" fmla="*/ 30956 h 1509712"/>
                <a:gd name="connsiteX8" fmla="*/ 4762 w 507206"/>
                <a:gd name="connsiteY8" fmla="*/ 14287 h 1509712"/>
                <a:gd name="connsiteX9" fmla="*/ 16669 w 507206"/>
                <a:gd name="connsiteY9" fmla="*/ 4762 h 1509712"/>
                <a:gd name="connsiteX10" fmla="*/ 38100 w 507206"/>
                <a:gd name="connsiteY10" fmla="*/ 0 h 1509712"/>
                <a:gd name="connsiteX11" fmla="*/ 85725 w 507206"/>
                <a:gd name="connsiteY11" fmla="*/ 11906 h 1509712"/>
                <a:gd name="connsiteX12" fmla="*/ 209550 w 507206"/>
                <a:gd name="connsiteY12" fmla="*/ 59531 h 1509712"/>
                <a:gd name="connsiteX13" fmla="*/ 361950 w 507206"/>
                <a:gd name="connsiteY13" fmla="*/ 121443 h 1509712"/>
                <a:gd name="connsiteX14" fmla="*/ 423862 w 507206"/>
                <a:gd name="connsiteY14" fmla="*/ 147637 h 1509712"/>
                <a:gd name="connsiteX15" fmla="*/ 419100 w 507206"/>
                <a:gd name="connsiteY15" fmla="*/ 311943 h 1509712"/>
                <a:gd name="connsiteX16" fmla="*/ 454819 w 507206"/>
                <a:gd name="connsiteY16" fmla="*/ 511968 h 1509712"/>
                <a:gd name="connsiteX17" fmla="*/ 476250 w 507206"/>
                <a:gd name="connsiteY17" fmla="*/ 692943 h 1509712"/>
                <a:gd name="connsiteX18" fmla="*/ 483394 w 507206"/>
                <a:gd name="connsiteY18" fmla="*/ 809625 h 1509712"/>
                <a:gd name="connsiteX19" fmla="*/ 485775 w 507206"/>
                <a:gd name="connsiteY19" fmla="*/ 931068 h 1509712"/>
                <a:gd name="connsiteX20" fmla="*/ 488156 w 507206"/>
                <a:gd name="connsiteY20" fmla="*/ 1059656 h 1509712"/>
                <a:gd name="connsiteX21" fmla="*/ 485775 w 507206"/>
                <a:gd name="connsiteY21" fmla="*/ 1185862 h 1509712"/>
                <a:gd name="connsiteX22" fmla="*/ 507206 w 507206"/>
                <a:gd name="connsiteY22" fmla="*/ 1383506 h 1509712"/>
                <a:gd name="connsiteX23" fmla="*/ 492919 w 507206"/>
                <a:gd name="connsiteY23" fmla="*/ 1431131 h 1509712"/>
                <a:gd name="connsiteX24" fmla="*/ 464344 w 507206"/>
                <a:gd name="connsiteY24" fmla="*/ 1473993 h 1509712"/>
                <a:gd name="connsiteX25" fmla="*/ 438150 w 507206"/>
                <a:gd name="connsiteY25" fmla="*/ 1497806 h 1509712"/>
                <a:gd name="connsiteX26" fmla="*/ 414337 w 507206"/>
                <a:gd name="connsiteY26" fmla="*/ 1507331 h 1509712"/>
                <a:gd name="connsiteX27" fmla="*/ 390525 w 507206"/>
                <a:gd name="connsiteY27" fmla="*/ 1509712 h 1509712"/>
                <a:gd name="connsiteX28" fmla="*/ 359569 w 507206"/>
                <a:gd name="connsiteY28" fmla="*/ 1502568 h 1509712"/>
                <a:gd name="connsiteX29" fmla="*/ 335756 w 507206"/>
                <a:gd name="connsiteY29" fmla="*/ 1481137 h 1509712"/>
                <a:gd name="connsiteX30" fmla="*/ 302419 w 507206"/>
                <a:gd name="connsiteY30" fmla="*/ 1438275 h 1509712"/>
                <a:gd name="connsiteX31" fmla="*/ 271462 w 507206"/>
                <a:gd name="connsiteY31" fmla="*/ 1381125 h 1509712"/>
                <a:gd name="connsiteX32" fmla="*/ 242887 w 507206"/>
                <a:gd name="connsiteY32" fmla="*/ 1300162 h 1509712"/>
                <a:gd name="connsiteX33" fmla="*/ 240506 w 507206"/>
                <a:gd name="connsiteY33" fmla="*/ 1254918 h 1509712"/>
                <a:gd name="connsiteX34" fmla="*/ 250031 w 507206"/>
                <a:gd name="connsiteY34" fmla="*/ 1185862 h 1509712"/>
                <a:gd name="connsiteX35" fmla="*/ 252412 w 507206"/>
                <a:gd name="connsiteY35" fmla="*/ 1088231 h 1509712"/>
                <a:gd name="connsiteX36" fmla="*/ 254794 w 507206"/>
                <a:gd name="connsiteY36" fmla="*/ 983456 h 1509712"/>
                <a:gd name="connsiteX37" fmla="*/ 250031 w 507206"/>
                <a:gd name="connsiteY37" fmla="*/ 857250 h 1509712"/>
                <a:gd name="connsiteX38" fmla="*/ 238125 w 507206"/>
                <a:gd name="connsiteY38" fmla="*/ 735806 h 150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7206" h="1509712">
                  <a:moveTo>
                    <a:pt x="238125" y="735806"/>
                  </a:moveTo>
                  <a:lnTo>
                    <a:pt x="202406" y="497681"/>
                  </a:lnTo>
                  <a:lnTo>
                    <a:pt x="171450" y="376237"/>
                  </a:lnTo>
                  <a:lnTo>
                    <a:pt x="130969" y="276225"/>
                  </a:lnTo>
                  <a:lnTo>
                    <a:pt x="80962" y="183356"/>
                  </a:lnTo>
                  <a:lnTo>
                    <a:pt x="19050" y="92868"/>
                  </a:lnTo>
                  <a:lnTo>
                    <a:pt x="4762" y="6429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16669" y="4762"/>
                  </a:lnTo>
                  <a:lnTo>
                    <a:pt x="38100" y="0"/>
                  </a:lnTo>
                  <a:lnTo>
                    <a:pt x="85725" y="11906"/>
                  </a:lnTo>
                  <a:lnTo>
                    <a:pt x="209550" y="59531"/>
                  </a:lnTo>
                  <a:lnTo>
                    <a:pt x="361950" y="121443"/>
                  </a:lnTo>
                  <a:lnTo>
                    <a:pt x="423862" y="147637"/>
                  </a:lnTo>
                  <a:lnTo>
                    <a:pt x="419100" y="311943"/>
                  </a:lnTo>
                  <a:lnTo>
                    <a:pt x="454819" y="511968"/>
                  </a:lnTo>
                  <a:lnTo>
                    <a:pt x="476250" y="692943"/>
                  </a:lnTo>
                  <a:lnTo>
                    <a:pt x="483394" y="809625"/>
                  </a:lnTo>
                  <a:cubicBezTo>
                    <a:pt x="484188" y="850106"/>
                    <a:pt x="484981" y="890587"/>
                    <a:pt x="485775" y="931068"/>
                  </a:cubicBezTo>
                  <a:cubicBezTo>
                    <a:pt x="486569" y="973931"/>
                    <a:pt x="487362" y="1016793"/>
                    <a:pt x="488156" y="1059656"/>
                  </a:cubicBezTo>
                  <a:cubicBezTo>
                    <a:pt x="487362" y="1101725"/>
                    <a:pt x="486569" y="1143793"/>
                    <a:pt x="485775" y="1185862"/>
                  </a:cubicBezTo>
                  <a:lnTo>
                    <a:pt x="507206" y="1383506"/>
                  </a:lnTo>
                  <a:lnTo>
                    <a:pt x="492919" y="1431131"/>
                  </a:lnTo>
                  <a:lnTo>
                    <a:pt x="464344" y="1473993"/>
                  </a:lnTo>
                  <a:lnTo>
                    <a:pt x="438150" y="1497806"/>
                  </a:lnTo>
                  <a:lnTo>
                    <a:pt x="414337" y="1507331"/>
                  </a:lnTo>
                  <a:lnTo>
                    <a:pt x="390525" y="1509712"/>
                  </a:lnTo>
                  <a:lnTo>
                    <a:pt x="359569" y="1502568"/>
                  </a:lnTo>
                  <a:lnTo>
                    <a:pt x="335756" y="1481137"/>
                  </a:lnTo>
                  <a:lnTo>
                    <a:pt x="302419" y="1438275"/>
                  </a:lnTo>
                  <a:lnTo>
                    <a:pt x="271462" y="1381125"/>
                  </a:lnTo>
                  <a:lnTo>
                    <a:pt x="242887" y="1300162"/>
                  </a:lnTo>
                  <a:lnTo>
                    <a:pt x="240506" y="1254918"/>
                  </a:lnTo>
                  <a:lnTo>
                    <a:pt x="250031" y="1185862"/>
                  </a:lnTo>
                  <a:cubicBezTo>
                    <a:pt x="250825" y="1153318"/>
                    <a:pt x="251618" y="1120775"/>
                    <a:pt x="252412" y="1088231"/>
                  </a:cubicBezTo>
                  <a:lnTo>
                    <a:pt x="254794" y="983456"/>
                  </a:lnTo>
                  <a:lnTo>
                    <a:pt x="250031" y="857250"/>
                  </a:lnTo>
                  <a:lnTo>
                    <a:pt x="238125" y="735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8B18DCF9-0B69-454F-B8FA-DA0C23925E75}"/>
                </a:ext>
              </a:extLst>
            </p:cNvPr>
            <p:cNvSpPr/>
            <p:nvPr/>
          </p:nvSpPr>
          <p:spPr>
            <a:xfrm>
              <a:off x="2971800" y="4157663"/>
              <a:ext cx="973138" cy="1749425"/>
            </a:xfrm>
            <a:custGeom>
              <a:avLst/>
              <a:gdLst>
                <a:gd name="connsiteX0" fmla="*/ 752475 w 973931"/>
                <a:gd name="connsiteY0" fmla="*/ 640556 h 1750218"/>
                <a:gd name="connsiteX1" fmla="*/ 552450 w 973931"/>
                <a:gd name="connsiteY1" fmla="*/ 1123950 h 1750218"/>
                <a:gd name="connsiteX2" fmla="*/ 423863 w 973931"/>
                <a:gd name="connsiteY2" fmla="*/ 1423987 h 1750218"/>
                <a:gd name="connsiteX3" fmla="*/ 388144 w 973931"/>
                <a:gd name="connsiteY3" fmla="*/ 1516856 h 1750218"/>
                <a:gd name="connsiteX4" fmla="*/ 361950 w 973931"/>
                <a:gd name="connsiteY4" fmla="*/ 1604962 h 1750218"/>
                <a:gd name="connsiteX5" fmla="*/ 333375 w 973931"/>
                <a:gd name="connsiteY5" fmla="*/ 1750218 h 1750218"/>
                <a:gd name="connsiteX6" fmla="*/ 0 w 973931"/>
                <a:gd name="connsiteY6" fmla="*/ 1400175 h 1750218"/>
                <a:gd name="connsiteX7" fmla="*/ 52388 w 973931"/>
                <a:gd name="connsiteY7" fmla="*/ 1378743 h 1750218"/>
                <a:gd name="connsiteX8" fmla="*/ 83344 w 973931"/>
                <a:gd name="connsiteY8" fmla="*/ 1359693 h 1750218"/>
                <a:gd name="connsiteX9" fmla="*/ 116681 w 973931"/>
                <a:gd name="connsiteY9" fmla="*/ 1319212 h 1750218"/>
                <a:gd name="connsiteX10" fmla="*/ 240506 w 973931"/>
                <a:gd name="connsiteY10" fmla="*/ 1128712 h 1750218"/>
                <a:gd name="connsiteX11" fmla="*/ 392906 w 973931"/>
                <a:gd name="connsiteY11" fmla="*/ 900112 h 1750218"/>
                <a:gd name="connsiteX12" fmla="*/ 547688 w 973931"/>
                <a:gd name="connsiteY12" fmla="*/ 659606 h 1750218"/>
                <a:gd name="connsiteX13" fmla="*/ 683419 w 973931"/>
                <a:gd name="connsiteY13" fmla="*/ 431006 h 1750218"/>
                <a:gd name="connsiteX14" fmla="*/ 785813 w 973931"/>
                <a:gd name="connsiteY14" fmla="*/ 264318 h 1750218"/>
                <a:gd name="connsiteX15" fmla="*/ 862013 w 973931"/>
                <a:gd name="connsiteY15" fmla="*/ 128587 h 1750218"/>
                <a:gd name="connsiteX16" fmla="*/ 907256 w 973931"/>
                <a:gd name="connsiteY16" fmla="*/ 47625 h 1750218"/>
                <a:gd name="connsiteX17" fmla="*/ 921544 w 973931"/>
                <a:gd name="connsiteY17" fmla="*/ 23812 h 1750218"/>
                <a:gd name="connsiteX18" fmla="*/ 935831 w 973931"/>
                <a:gd name="connsiteY18" fmla="*/ 9525 h 1750218"/>
                <a:gd name="connsiteX19" fmla="*/ 950119 w 973931"/>
                <a:gd name="connsiteY19" fmla="*/ 0 h 1750218"/>
                <a:gd name="connsiteX20" fmla="*/ 962025 w 973931"/>
                <a:gd name="connsiteY20" fmla="*/ 2381 h 1750218"/>
                <a:gd name="connsiteX21" fmla="*/ 969169 w 973931"/>
                <a:gd name="connsiteY21" fmla="*/ 7143 h 1750218"/>
                <a:gd name="connsiteX22" fmla="*/ 973931 w 973931"/>
                <a:gd name="connsiteY22" fmla="*/ 23812 h 1750218"/>
                <a:gd name="connsiteX23" fmla="*/ 962025 w 973931"/>
                <a:gd name="connsiteY23" fmla="*/ 78581 h 1750218"/>
                <a:gd name="connsiteX24" fmla="*/ 909638 w 973931"/>
                <a:gd name="connsiteY24" fmla="*/ 240506 h 1750218"/>
                <a:gd name="connsiteX25" fmla="*/ 752475 w 973931"/>
                <a:gd name="connsiteY25" fmla="*/ 64055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931" h="1750218">
                  <a:moveTo>
                    <a:pt x="752475" y="640556"/>
                  </a:moveTo>
                  <a:lnTo>
                    <a:pt x="552450" y="1123950"/>
                  </a:lnTo>
                  <a:lnTo>
                    <a:pt x="423863" y="1423987"/>
                  </a:lnTo>
                  <a:lnTo>
                    <a:pt x="388144" y="1516856"/>
                  </a:lnTo>
                  <a:lnTo>
                    <a:pt x="361950" y="1604962"/>
                  </a:lnTo>
                  <a:lnTo>
                    <a:pt x="333375" y="1750218"/>
                  </a:lnTo>
                  <a:lnTo>
                    <a:pt x="0" y="1400175"/>
                  </a:lnTo>
                  <a:lnTo>
                    <a:pt x="52388" y="1378743"/>
                  </a:lnTo>
                  <a:lnTo>
                    <a:pt x="83344" y="1359693"/>
                  </a:lnTo>
                  <a:lnTo>
                    <a:pt x="116681" y="1319212"/>
                  </a:lnTo>
                  <a:lnTo>
                    <a:pt x="240506" y="1128712"/>
                  </a:lnTo>
                  <a:lnTo>
                    <a:pt x="392906" y="900112"/>
                  </a:lnTo>
                  <a:lnTo>
                    <a:pt x="547688" y="659606"/>
                  </a:lnTo>
                  <a:lnTo>
                    <a:pt x="683419" y="431006"/>
                  </a:lnTo>
                  <a:lnTo>
                    <a:pt x="785813" y="264318"/>
                  </a:lnTo>
                  <a:lnTo>
                    <a:pt x="862013" y="128587"/>
                  </a:lnTo>
                  <a:lnTo>
                    <a:pt x="907256" y="47625"/>
                  </a:lnTo>
                  <a:lnTo>
                    <a:pt x="921544" y="23812"/>
                  </a:lnTo>
                  <a:lnTo>
                    <a:pt x="935831" y="9525"/>
                  </a:lnTo>
                  <a:lnTo>
                    <a:pt x="950119" y="0"/>
                  </a:lnTo>
                  <a:lnTo>
                    <a:pt x="962025" y="2381"/>
                  </a:lnTo>
                  <a:lnTo>
                    <a:pt x="969169" y="7143"/>
                  </a:lnTo>
                  <a:lnTo>
                    <a:pt x="973931" y="23812"/>
                  </a:lnTo>
                  <a:lnTo>
                    <a:pt x="962025" y="78581"/>
                  </a:lnTo>
                  <a:lnTo>
                    <a:pt x="909638" y="240506"/>
                  </a:lnTo>
                  <a:lnTo>
                    <a:pt x="752475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9B427E0-EF74-4E68-B558-BDCDED43200D}"/>
                </a:ext>
              </a:extLst>
            </p:cNvPr>
            <p:cNvSpPr/>
            <p:nvPr/>
          </p:nvSpPr>
          <p:spPr>
            <a:xfrm>
              <a:off x="4602163" y="3230563"/>
              <a:ext cx="2422525" cy="708025"/>
            </a:xfrm>
            <a:custGeom>
              <a:avLst/>
              <a:gdLst>
                <a:gd name="connsiteX0" fmla="*/ 1493044 w 2421732"/>
                <a:gd name="connsiteY0" fmla="*/ 292894 h 707344"/>
                <a:gd name="connsiteX1" fmla="*/ 1090613 w 2421732"/>
                <a:gd name="connsiteY1" fmla="*/ 383382 h 707344"/>
                <a:gd name="connsiteX2" fmla="*/ 785813 w 2421732"/>
                <a:gd name="connsiteY2" fmla="*/ 459582 h 707344"/>
                <a:gd name="connsiteX3" fmla="*/ 592932 w 2421732"/>
                <a:gd name="connsiteY3" fmla="*/ 507207 h 707344"/>
                <a:gd name="connsiteX4" fmla="*/ 459582 w 2421732"/>
                <a:gd name="connsiteY4" fmla="*/ 545307 h 707344"/>
                <a:gd name="connsiteX5" fmla="*/ 361950 w 2421732"/>
                <a:gd name="connsiteY5" fmla="*/ 581025 h 707344"/>
                <a:gd name="connsiteX6" fmla="*/ 278607 w 2421732"/>
                <a:gd name="connsiteY6" fmla="*/ 616744 h 707344"/>
                <a:gd name="connsiteX7" fmla="*/ 226219 w 2421732"/>
                <a:gd name="connsiteY7" fmla="*/ 645319 h 707344"/>
                <a:gd name="connsiteX8" fmla="*/ 188119 w 2421732"/>
                <a:gd name="connsiteY8" fmla="*/ 673894 h 707344"/>
                <a:gd name="connsiteX9" fmla="*/ 161925 w 2421732"/>
                <a:gd name="connsiteY9" fmla="*/ 688182 h 707344"/>
                <a:gd name="connsiteX10" fmla="*/ 130969 w 2421732"/>
                <a:gd name="connsiteY10" fmla="*/ 702469 h 707344"/>
                <a:gd name="connsiteX11" fmla="*/ 95250 w 2421732"/>
                <a:gd name="connsiteY11" fmla="*/ 707232 h 707344"/>
                <a:gd name="connsiteX12" fmla="*/ 76200 w 2421732"/>
                <a:gd name="connsiteY12" fmla="*/ 707232 h 707344"/>
                <a:gd name="connsiteX13" fmla="*/ 45244 w 2421732"/>
                <a:gd name="connsiteY13" fmla="*/ 692944 h 707344"/>
                <a:gd name="connsiteX14" fmla="*/ 26194 w 2421732"/>
                <a:gd name="connsiteY14" fmla="*/ 666750 h 707344"/>
                <a:gd name="connsiteX15" fmla="*/ 7144 w 2421732"/>
                <a:gd name="connsiteY15" fmla="*/ 535782 h 707344"/>
                <a:gd name="connsiteX16" fmla="*/ 0 w 2421732"/>
                <a:gd name="connsiteY16" fmla="*/ 440532 h 707344"/>
                <a:gd name="connsiteX17" fmla="*/ 2382 w 2421732"/>
                <a:gd name="connsiteY17" fmla="*/ 376238 h 707344"/>
                <a:gd name="connsiteX18" fmla="*/ 14288 w 2421732"/>
                <a:gd name="connsiteY18" fmla="*/ 342900 h 707344"/>
                <a:gd name="connsiteX19" fmla="*/ 23813 w 2421732"/>
                <a:gd name="connsiteY19" fmla="*/ 330994 h 707344"/>
                <a:gd name="connsiteX20" fmla="*/ 54769 w 2421732"/>
                <a:gd name="connsiteY20" fmla="*/ 321469 h 707344"/>
                <a:gd name="connsiteX21" fmla="*/ 233363 w 2421732"/>
                <a:gd name="connsiteY21" fmla="*/ 276225 h 707344"/>
                <a:gd name="connsiteX22" fmla="*/ 378619 w 2421732"/>
                <a:gd name="connsiteY22" fmla="*/ 309563 h 707344"/>
                <a:gd name="connsiteX23" fmla="*/ 611982 w 2421732"/>
                <a:gd name="connsiteY23" fmla="*/ 261938 h 707344"/>
                <a:gd name="connsiteX24" fmla="*/ 983457 w 2421732"/>
                <a:gd name="connsiteY24" fmla="*/ 188119 h 707344"/>
                <a:gd name="connsiteX25" fmla="*/ 1323975 w 2421732"/>
                <a:gd name="connsiteY25" fmla="*/ 128588 h 707344"/>
                <a:gd name="connsiteX26" fmla="*/ 1704975 w 2421732"/>
                <a:gd name="connsiteY26" fmla="*/ 71438 h 707344"/>
                <a:gd name="connsiteX27" fmla="*/ 2331244 w 2421732"/>
                <a:gd name="connsiteY27" fmla="*/ 0 h 707344"/>
                <a:gd name="connsiteX28" fmla="*/ 2421732 w 2421732"/>
                <a:gd name="connsiteY28" fmla="*/ 166688 h 707344"/>
                <a:gd name="connsiteX29" fmla="*/ 2169319 w 2421732"/>
                <a:gd name="connsiteY29" fmla="*/ 180975 h 707344"/>
                <a:gd name="connsiteX30" fmla="*/ 1976438 w 2421732"/>
                <a:gd name="connsiteY30" fmla="*/ 204788 h 707344"/>
                <a:gd name="connsiteX31" fmla="*/ 1774032 w 2421732"/>
                <a:gd name="connsiteY31" fmla="*/ 240507 h 707344"/>
                <a:gd name="connsiteX32" fmla="*/ 1493044 w 2421732"/>
                <a:gd name="connsiteY32" fmla="*/ 292894 h 7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707344">
                  <a:moveTo>
                    <a:pt x="1493044" y="292894"/>
                  </a:moveTo>
                  <a:lnTo>
                    <a:pt x="1090613" y="383382"/>
                  </a:lnTo>
                  <a:lnTo>
                    <a:pt x="785813" y="459582"/>
                  </a:lnTo>
                  <a:lnTo>
                    <a:pt x="592932" y="507207"/>
                  </a:lnTo>
                  <a:lnTo>
                    <a:pt x="459582" y="545307"/>
                  </a:lnTo>
                  <a:lnTo>
                    <a:pt x="361950" y="581025"/>
                  </a:lnTo>
                  <a:lnTo>
                    <a:pt x="278607" y="616744"/>
                  </a:lnTo>
                  <a:lnTo>
                    <a:pt x="226219" y="645319"/>
                  </a:lnTo>
                  <a:lnTo>
                    <a:pt x="188119" y="673894"/>
                  </a:lnTo>
                  <a:lnTo>
                    <a:pt x="161925" y="688182"/>
                  </a:lnTo>
                  <a:lnTo>
                    <a:pt x="130969" y="702469"/>
                  </a:lnTo>
                  <a:cubicBezTo>
                    <a:pt x="96846" y="707344"/>
                    <a:pt x="108857" y="707232"/>
                    <a:pt x="95250" y="707232"/>
                  </a:cubicBezTo>
                  <a:lnTo>
                    <a:pt x="76200" y="707232"/>
                  </a:lnTo>
                  <a:lnTo>
                    <a:pt x="45244" y="692944"/>
                  </a:lnTo>
                  <a:lnTo>
                    <a:pt x="26194" y="666750"/>
                  </a:lnTo>
                  <a:lnTo>
                    <a:pt x="7144" y="535782"/>
                  </a:lnTo>
                  <a:lnTo>
                    <a:pt x="0" y="440532"/>
                  </a:lnTo>
                  <a:lnTo>
                    <a:pt x="2382" y="376238"/>
                  </a:lnTo>
                  <a:lnTo>
                    <a:pt x="14288" y="342900"/>
                  </a:lnTo>
                  <a:lnTo>
                    <a:pt x="23813" y="330994"/>
                  </a:lnTo>
                  <a:lnTo>
                    <a:pt x="54769" y="321469"/>
                  </a:lnTo>
                  <a:lnTo>
                    <a:pt x="233363" y="276225"/>
                  </a:lnTo>
                  <a:lnTo>
                    <a:pt x="378619" y="309563"/>
                  </a:lnTo>
                  <a:lnTo>
                    <a:pt x="611982" y="261938"/>
                  </a:lnTo>
                  <a:lnTo>
                    <a:pt x="983457" y="188119"/>
                  </a:lnTo>
                  <a:lnTo>
                    <a:pt x="1323975" y="128588"/>
                  </a:lnTo>
                  <a:lnTo>
                    <a:pt x="1704975" y="71438"/>
                  </a:lnTo>
                  <a:lnTo>
                    <a:pt x="2331244" y="0"/>
                  </a:lnTo>
                  <a:lnTo>
                    <a:pt x="2421732" y="166688"/>
                  </a:lnTo>
                  <a:lnTo>
                    <a:pt x="2169319" y="180975"/>
                  </a:lnTo>
                  <a:lnTo>
                    <a:pt x="1976438" y="204788"/>
                  </a:lnTo>
                  <a:lnTo>
                    <a:pt x="1774032" y="240507"/>
                  </a:lnTo>
                  <a:lnTo>
                    <a:pt x="1493044" y="292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C147849-60AE-4F87-934F-54FA0F59898B}"/>
                </a:ext>
              </a:extLst>
            </p:cNvPr>
            <p:cNvSpPr/>
            <p:nvPr/>
          </p:nvSpPr>
          <p:spPr>
            <a:xfrm>
              <a:off x="6456363" y="2676525"/>
              <a:ext cx="873125" cy="1100138"/>
            </a:xfrm>
            <a:custGeom>
              <a:avLst/>
              <a:gdLst>
                <a:gd name="connsiteX0" fmla="*/ 523875 w 873919"/>
                <a:gd name="connsiteY0" fmla="*/ 823913 h 1100138"/>
                <a:gd name="connsiteX1" fmla="*/ 338137 w 873919"/>
                <a:gd name="connsiteY1" fmla="*/ 497681 h 1100138"/>
                <a:gd name="connsiteX2" fmla="*/ 257175 w 873919"/>
                <a:gd name="connsiteY2" fmla="*/ 371475 h 1100138"/>
                <a:gd name="connsiteX3" fmla="*/ 169069 w 873919"/>
                <a:gd name="connsiteY3" fmla="*/ 245269 h 1100138"/>
                <a:gd name="connsiteX4" fmla="*/ 92869 w 873919"/>
                <a:gd name="connsiteY4" fmla="*/ 150019 h 1100138"/>
                <a:gd name="connsiteX5" fmla="*/ 33337 w 873919"/>
                <a:gd name="connsiteY5" fmla="*/ 76200 h 1100138"/>
                <a:gd name="connsiteX6" fmla="*/ 11906 w 873919"/>
                <a:gd name="connsiteY6" fmla="*/ 54769 h 1100138"/>
                <a:gd name="connsiteX7" fmla="*/ 2381 w 873919"/>
                <a:gd name="connsiteY7" fmla="*/ 33338 h 1100138"/>
                <a:gd name="connsiteX8" fmla="*/ 0 w 873919"/>
                <a:gd name="connsiteY8" fmla="*/ 11906 h 1100138"/>
                <a:gd name="connsiteX9" fmla="*/ 9525 w 873919"/>
                <a:gd name="connsiteY9" fmla="*/ 0 h 1100138"/>
                <a:gd name="connsiteX10" fmla="*/ 33337 w 873919"/>
                <a:gd name="connsiteY10" fmla="*/ 0 h 1100138"/>
                <a:gd name="connsiteX11" fmla="*/ 59531 w 873919"/>
                <a:gd name="connsiteY11" fmla="*/ 11906 h 1100138"/>
                <a:gd name="connsiteX12" fmla="*/ 188119 w 873919"/>
                <a:gd name="connsiteY12" fmla="*/ 107156 h 1100138"/>
                <a:gd name="connsiteX13" fmla="*/ 297656 w 873919"/>
                <a:gd name="connsiteY13" fmla="*/ 185738 h 1100138"/>
                <a:gd name="connsiteX14" fmla="*/ 416719 w 873919"/>
                <a:gd name="connsiteY14" fmla="*/ 280988 h 1100138"/>
                <a:gd name="connsiteX15" fmla="*/ 507206 w 873919"/>
                <a:gd name="connsiteY15" fmla="*/ 350044 h 1100138"/>
                <a:gd name="connsiteX16" fmla="*/ 604837 w 873919"/>
                <a:gd name="connsiteY16" fmla="*/ 433388 h 1100138"/>
                <a:gd name="connsiteX17" fmla="*/ 664369 w 873919"/>
                <a:gd name="connsiteY17" fmla="*/ 488156 h 1100138"/>
                <a:gd name="connsiteX18" fmla="*/ 707231 w 873919"/>
                <a:gd name="connsiteY18" fmla="*/ 540544 h 1100138"/>
                <a:gd name="connsiteX19" fmla="*/ 778669 w 873919"/>
                <a:gd name="connsiteY19" fmla="*/ 657225 h 1100138"/>
                <a:gd name="connsiteX20" fmla="*/ 819150 w 873919"/>
                <a:gd name="connsiteY20" fmla="*/ 742950 h 1100138"/>
                <a:gd name="connsiteX21" fmla="*/ 847725 w 873919"/>
                <a:gd name="connsiteY21" fmla="*/ 819150 h 1100138"/>
                <a:gd name="connsiteX22" fmla="*/ 873919 w 873919"/>
                <a:gd name="connsiteY22" fmla="*/ 947738 h 1100138"/>
                <a:gd name="connsiteX23" fmla="*/ 869156 w 873919"/>
                <a:gd name="connsiteY23" fmla="*/ 973931 h 1100138"/>
                <a:gd name="connsiteX24" fmla="*/ 845344 w 873919"/>
                <a:gd name="connsiteY24" fmla="*/ 1021556 h 1100138"/>
                <a:gd name="connsiteX25" fmla="*/ 812006 w 873919"/>
                <a:gd name="connsiteY25" fmla="*/ 1073944 h 1100138"/>
                <a:gd name="connsiteX26" fmla="*/ 783431 w 873919"/>
                <a:gd name="connsiteY26" fmla="*/ 1095375 h 1100138"/>
                <a:gd name="connsiteX27" fmla="*/ 757237 w 873919"/>
                <a:gd name="connsiteY27" fmla="*/ 1100138 h 1100138"/>
                <a:gd name="connsiteX28" fmla="*/ 723900 w 873919"/>
                <a:gd name="connsiteY28" fmla="*/ 1092994 h 1100138"/>
                <a:gd name="connsiteX29" fmla="*/ 678656 w 873919"/>
                <a:gd name="connsiteY29" fmla="*/ 1066800 h 1100138"/>
                <a:gd name="connsiteX30" fmla="*/ 642937 w 873919"/>
                <a:gd name="connsiteY30" fmla="*/ 1035844 h 1100138"/>
                <a:gd name="connsiteX31" fmla="*/ 604837 w 873919"/>
                <a:gd name="connsiteY31" fmla="*/ 997744 h 1100138"/>
                <a:gd name="connsiteX32" fmla="*/ 523875 w 873919"/>
                <a:gd name="connsiteY32" fmla="*/ 823913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3919" h="1100138">
                  <a:moveTo>
                    <a:pt x="523875" y="823913"/>
                  </a:moveTo>
                  <a:lnTo>
                    <a:pt x="338137" y="497681"/>
                  </a:lnTo>
                  <a:lnTo>
                    <a:pt x="257175" y="371475"/>
                  </a:lnTo>
                  <a:lnTo>
                    <a:pt x="169069" y="245269"/>
                  </a:lnTo>
                  <a:lnTo>
                    <a:pt x="92869" y="150019"/>
                  </a:lnTo>
                  <a:lnTo>
                    <a:pt x="33337" y="76200"/>
                  </a:lnTo>
                  <a:lnTo>
                    <a:pt x="11906" y="54769"/>
                  </a:lnTo>
                  <a:lnTo>
                    <a:pt x="2381" y="33338"/>
                  </a:lnTo>
                  <a:lnTo>
                    <a:pt x="0" y="11906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59531" y="11906"/>
                  </a:lnTo>
                  <a:lnTo>
                    <a:pt x="188119" y="107156"/>
                  </a:lnTo>
                  <a:lnTo>
                    <a:pt x="297656" y="185738"/>
                  </a:lnTo>
                  <a:lnTo>
                    <a:pt x="416719" y="280988"/>
                  </a:lnTo>
                  <a:lnTo>
                    <a:pt x="507206" y="350044"/>
                  </a:lnTo>
                  <a:lnTo>
                    <a:pt x="604837" y="433388"/>
                  </a:lnTo>
                  <a:lnTo>
                    <a:pt x="664369" y="488156"/>
                  </a:lnTo>
                  <a:lnTo>
                    <a:pt x="707231" y="540544"/>
                  </a:lnTo>
                  <a:lnTo>
                    <a:pt x="778669" y="657225"/>
                  </a:lnTo>
                  <a:lnTo>
                    <a:pt x="819150" y="742950"/>
                  </a:lnTo>
                  <a:lnTo>
                    <a:pt x="847725" y="819150"/>
                  </a:lnTo>
                  <a:lnTo>
                    <a:pt x="873919" y="947738"/>
                  </a:lnTo>
                  <a:lnTo>
                    <a:pt x="869156" y="973931"/>
                  </a:lnTo>
                  <a:lnTo>
                    <a:pt x="845344" y="1021556"/>
                  </a:lnTo>
                  <a:lnTo>
                    <a:pt x="812006" y="1073944"/>
                  </a:lnTo>
                  <a:lnTo>
                    <a:pt x="783431" y="1095375"/>
                  </a:lnTo>
                  <a:lnTo>
                    <a:pt x="757237" y="1100138"/>
                  </a:lnTo>
                  <a:lnTo>
                    <a:pt x="723900" y="1092994"/>
                  </a:lnTo>
                  <a:lnTo>
                    <a:pt x="678656" y="1066800"/>
                  </a:lnTo>
                  <a:lnTo>
                    <a:pt x="642937" y="1035844"/>
                  </a:lnTo>
                  <a:lnTo>
                    <a:pt x="604837" y="997744"/>
                  </a:lnTo>
                  <a:lnTo>
                    <a:pt x="523875" y="8239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1675576C-B1E4-414C-9FF2-FF7885EFDD53}"/>
                </a:ext>
              </a:extLst>
            </p:cNvPr>
            <p:cNvSpPr/>
            <p:nvPr/>
          </p:nvSpPr>
          <p:spPr>
            <a:xfrm>
              <a:off x="4973638" y="4364038"/>
              <a:ext cx="2289175" cy="1498600"/>
            </a:xfrm>
            <a:custGeom>
              <a:avLst/>
              <a:gdLst>
                <a:gd name="connsiteX0" fmla="*/ 511969 w 2288382"/>
                <a:gd name="connsiteY0" fmla="*/ 359569 h 1497807"/>
                <a:gd name="connsiteX1" fmla="*/ 66675 w 2288382"/>
                <a:gd name="connsiteY1" fmla="*/ 438150 h 1497807"/>
                <a:gd name="connsiteX2" fmla="*/ 0 w 2288382"/>
                <a:gd name="connsiteY2" fmla="*/ 250032 h 1497807"/>
                <a:gd name="connsiteX3" fmla="*/ 152400 w 2288382"/>
                <a:gd name="connsiteY3" fmla="*/ 235744 h 1497807"/>
                <a:gd name="connsiteX4" fmla="*/ 478632 w 2288382"/>
                <a:gd name="connsiteY4" fmla="*/ 192882 h 1497807"/>
                <a:gd name="connsiteX5" fmla="*/ 919163 w 2288382"/>
                <a:gd name="connsiteY5" fmla="*/ 145257 h 1497807"/>
                <a:gd name="connsiteX6" fmla="*/ 1221582 w 2288382"/>
                <a:gd name="connsiteY6" fmla="*/ 114300 h 1497807"/>
                <a:gd name="connsiteX7" fmla="*/ 1562100 w 2288382"/>
                <a:gd name="connsiteY7" fmla="*/ 85725 h 1497807"/>
                <a:gd name="connsiteX8" fmla="*/ 1807369 w 2288382"/>
                <a:gd name="connsiteY8" fmla="*/ 64294 h 1497807"/>
                <a:gd name="connsiteX9" fmla="*/ 1859757 w 2288382"/>
                <a:gd name="connsiteY9" fmla="*/ 35719 h 1497807"/>
                <a:gd name="connsiteX10" fmla="*/ 1928813 w 2288382"/>
                <a:gd name="connsiteY10" fmla="*/ 0 h 1497807"/>
                <a:gd name="connsiteX11" fmla="*/ 1943100 w 2288382"/>
                <a:gd name="connsiteY11" fmla="*/ 2382 h 1497807"/>
                <a:gd name="connsiteX12" fmla="*/ 2016919 w 2288382"/>
                <a:gd name="connsiteY12" fmla="*/ 45244 h 1497807"/>
                <a:gd name="connsiteX13" fmla="*/ 2124075 w 2288382"/>
                <a:gd name="connsiteY13" fmla="*/ 109538 h 1497807"/>
                <a:gd name="connsiteX14" fmla="*/ 2202657 w 2288382"/>
                <a:gd name="connsiteY14" fmla="*/ 171450 h 1497807"/>
                <a:gd name="connsiteX15" fmla="*/ 2243138 w 2288382"/>
                <a:gd name="connsiteY15" fmla="*/ 216694 h 1497807"/>
                <a:gd name="connsiteX16" fmla="*/ 2271713 w 2288382"/>
                <a:gd name="connsiteY16" fmla="*/ 257175 h 1497807"/>
                <a:gd name="connsiteX17" fmla="*/ 2286000 w 2288382"/>
                <a:gd name="connsiteY17" fmla="*/ 288132 h 1497807"/>
                <a:gd name="connsiteX18" fmla="*/ 2288382 w 2288382"/>
                <a:gd name="connsiteY18" fmla="*/ 316707 h 1497807"/>
                <a:gd name="connsiteX19" fmla="*/ 2283619 w 2288382"/>
                <a:gd name="connsiteY19" fmla="*/ 354807 h 1497807"/>
                <a:gd name="connsiteX20" fmla="*/ 2271713 w 2288382"/>
                <a:gd name="connsiteY20" fmla="*/ 376238 h 1497807"/>
                <a:gd name="connsiteX21" fmla="*/ 2238375 w 2288382"/>
                <a:gd name="connsiteY21" fmla="*/ 402432 h 1497807"/>
                <a:gd name="connsiteX22" fmla="*/ 2212182 w 2288382"/>
                <a:gd name="connsiteY22" fmla="*/ 421482 h 1497807"/>
                <a:gd name="connsiteX23" fmla="*/ 2181225 w 2288382"/>
                <a:gd name="connsiteY23" fmla="*/ 452438 h 1497807"/>
                <a:gd name="connsiteX24" fmla="*/ 2164557 w 2288382"/>
                <a:gd name="connsiteY24" fmla="*/ 490538 h 1497807"/>
                <a:gd name="connsiteX25" fmla="*/ 2126457 w 2288382"/>
                <a:gd name="connsiteY25" fmla="*/ 645319 h 1497807"/>
                <a:gd name="connsiteX26" fmla="*/ 2055019 w 2288382"/>
                <a:gd name="connsiteY26" fmla="*/ 969169 h 1497807"/>
                <a:gd name="connsiteX27" fmla="*/ 1990725 w 2288382"/>
                <a:gd name="connsiteY27" fmla="*/ 1269207 h 1497807"/>
                <a:gd name="connsiteX28" fmla="*/ 1969294 w 2288382"/>
                <a:gd name="connsiteY28" fmla="*/ 1350169 h 1497807"/>
                <a:gd name="connsiteX29" fmla="*/ 1947863 w 2288382"/>
                <a:gd name="connsiteY29" fmla="*/ 1407319 h 1497807"/>
                <a:gd name="connsiteX30" fmla="*/ 1924050 w 2288382"/>
                <a:gd name="connsiteY30" fmla="*/ 1447800 h 1497807"/>
                <a:gd name="connsiteX31" fmla="*/ 1895475 w 2288382"/>
                <a:gd name="connsiteY31" fmla="*/ 1476375 h 1497807"/>
                <a:gd name="connsiteX32" fmla="*/ 1866900 w 2288382"/>
                <a:gd name="connsiteY32" fmla="*/ 1488282 h 1497807"/>
                <a:gd name="connsiteX33" fmla="*/ 1840707 w 2288382"/>
                <a:gd name="connsiteY33" fmla="*/ 1495425 h 1497807"/>
                <a:gd name="connsiteX34" fmla="*/ 1800225 w 2288382"/>
                <a:gd name="connsiteY34" fmla="*/ 1497807 h 1497807"/>
                <a:gd name="connsiteX35" fmla="*/ 1766888 w 2288382"/>
                <a:gd name="connsiteY35" fmla="*/ 1495425 h 1497807"/>
                <a:gd name="connsiteX36" fmla="*/ 1738313 w 2288382"/>
                <a:gd name="connsiteY36" fmla="*/ 1488282 h 1497807"/>
                <a:gd name="connsiteX37" fmla="*/ 1716882 w 2288382"/>
                <a:gd name="connsiteY37" fmla="*/ 1481138 h 1497807"/>
                <a:gd name="connsiteX38" fmla="*/ 1702594 w 2288382"/>
                <a:gd name="connsiteY38" fmla="*/ 1464469 h 1497807"/>
                <a:gd name="connsiteX39" fmla="*/ 1688307 w 2288382"/>
                <a:gd name="connsiteY39" fmla="*/ 1428750 h 1497807"/>
                <a:gd name="connsiteX40" fmla="*/ 1685925 w 2288382"/>
                <a:gd name="connsiteY40" fmla="*/ 1352550 h 1497807"/>
                <a:gd name="connsiteX41" fmla="*/ 1726407 w 2288382"/>
                <a:gd name="connsiteY41" fmla="*/ 1233488 h 1497807"/>
                <a:gd name="connsiteX42" fmla="*/ 1793082 w 2288382"/>
                <a:gd name="connsiteY42" fmla="*/ 726282 h 1497807"/>
                <a:gd name="connsiteX43" fmla="*/ 1843088 w 2288382"/>
                <a:gd name="connsiteY43" fmla="*/ 335757 h 1497807"/>
                <a:gd name="connsiteX44" fmla="*/ 1840707 w 2288382"/>
                <a:gd name="connsiteY44" fmla="*/ 304800 h 1497807"/>
                <a:gd name="connsiteX45" fmla="*/ 1826419 w 2288382"/>
                <a:gd name="connsiteY45" fmla="*/ 278607 h 1497807"/>
                <a:gd name="connsiteX46" fmla="*/ 1797844 w 2288382"/>
                <a:gd name="connsiteY46" fmla="*/ 259557 h 1497807"/>
                <a:gd name="connsiteX47" fmla="*/ 1747838 w 2288382"/>
                <a:gd name="connsiteY47" fmla="*/ 245269 h 1497807"/>
                <a:gd name="connsiteX48" fmla="*/ 1576388 w 2288382"/>
                <a:gd name="connsiteY48" fmla="*/ 247650 h 1497807"/>
                <a:gd name="connsiteX49" fmla="*/ 1164432 w 2288382"/>
                <a:gd name="connsiteY49" fmla="*/ 283369 h 1497807"/>
                <a:gd name="connsiteX50" fmla="*/ 759619 w 2288382"/>
                <a:gd name="connsiteY50" fmla="*/ 326232 h 1497807"/>
                <a:gd name="connsiteX51" fmla="*/ 511969 w 2288382"/>
                <a:gd name="connsiteY51" fmla="*/ 359569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8382" h="1497807">
                  <a:moveTo>
                    <a:pt x="511969" y="359569"/>
                  </a:moveTo>
                  <a:lnTo>
                    <a:pt x="66675" y="438150"/>
                  </a:lnTo>
                  <a:lnTo>
                    <a:pt x="0" y="250032"/>
                  </a:lnTo>
                  <a:lnTo>
                    <a:pt x="152400" y="235744"/>
                  </a:lnTo>
                  <a:lnTo>
                    <a:pt x="478632" y="192882"/>
                  </a:lnTo>
                  <a:lnTo>
                    <a:pt x="919163" y="145257"/>
                  </a:lnTo>
                  <a:lnTo>
                    <a:pt x="1221582" y="114300"/>
                  </a:lnTo>
                  <a:lnTo>
                    <a:pt x="1562100" y="85725"/>
                  </a:lnTo>
                  <a:lnTo>
                    <a:pt x="1807369" y="64294"/>
                  </a:lnTo>
                  <a:lnTo>
                    <a:pt x="1859757" y="35719"/>
                  </a:lnTo>
                  <a:lnTo>
                    <a:pt x="1928813" y="0"/>
                  </a:lnTo>
                  <a:lnTo>
                    <a:pt x="1943100" y="2382"/>
                  </a:lnTo>
                  <a:lnTo>
                    <a:pt x="2016919" y="45244"/>
                  </a:lnTo>
                  <a:lnTo>
                    <a:pt x="2124075" y="109538"/>
                  </a:lnTo>
                  <a:lnTo>
                    <a:pt x="2202657" y="171450"/>
                  </a:lnTo>
                  <a:lnTo>
                    <a:pt x="2243138" y="216694"/>
                  </a:lnTo>
                  <a:lnTo>
                    <a:pt x="2271713" y="257175"/>
                  </a:lnTo>
                  <a:lnTo>
                    <a:pt x="2286000" y="288132"/>
                  </a:lnTo>
                  <a:lnTo>
                    <a:pt x="2288382" y="316707"/>
                  </a:lnTo>
                  <a:lnTo>
                    <a:pt x="2283619" y="354807"/>
                  </a:lnTo>
                  <a:lnTo>
                    <a:pt x="2271713" y="376238"/>
                  </a:lnTo>
                  <a:lnTo>
                    <a:pt x="2238375" y="402432"/>
                  </a:lnTo>
                  <a:lnTo>
                    <a:pt x="2212182" y="421482"/>
                  </a:lnTo>
                  <a:lnTo>
                    <a:pt x="2181225" y="452438"/>
                  </a:lnTo>
                  <a:lnTo>
                    <a:pt x="2164557" y="490538"/>
                  </a:lnTo>
                  <a:lnTo>
                    <a:pt x="2126457" y="645319"/>
                  </a:lnTo>
                  <a:lnTo>
                    <a:pt x="2055019" y="969169"/>
                  </a:lnTo>
                  <a:lnTo>
                    <a:pt x="1990725" y="1269207"/>
                  </a:lnTo>
                  <a:lnTo>
                    <a:pt x="1969294" y="1350169"/>
                  </a:lnTo>
                  <a:lnTo>
                    <a:pt x="1947863" y="1407319"/>
                  </a:lnTo>
                  <a:lnTo>
                    <a:pt x="1924050" y="1447800"/>
                  </a:lnTo>
                  <a:lnTo>
                    <a:pt x="1895475" y="1476375"/>
                  </a:lnTo>
                  <a:lnTo>
                    <a:pt x="1866900" y="1488282"/>
                  </a:lnTo>
                  <a:lnTo>
                    <a:pt x="1840707" y="1495425"/>
                  </a:lnTo>
                  <a:lnTo>
                    <a:pt x="1800225" y="1497807"/>
                  </a:lnTo>
                  <a:lnTo>
                    <a:pt x="1766888" y="1495425"/>
                  </a:lnTo>
                  <a:lnTo>
                    <a:pt x="1738313" y="1488282"/>
                  </a:lnTo>
                  <a:lnTo>
                    <a:pt x="1716882" y="1481138"/>
                  </a:lnTo>
                  <a:lnTo>
                    <a:pt x="1702594" y="1464469"/>
                  </a:lnTo>
                  <a:lnTo>
                    <a:pt x="1688307" y="1428750"/>
                  </a:lnTo>
                  <a:lnTo>
                    <a:pt x="1685925" y="1352550"/>
                  </a:lnTo>
                  <a:lnTo>
                    <a:pt x="1726407" y="1233488"/>
                  </a:lnTo>
                  <a:lnTo>
                    <a:pt x="1793082" y="726282"/>
                  </a:lnTo>
                  <a:lnTo>
                    <a:pt x="1843088" y="335757"/>
                  </a:lnTo>
                  <a:lnTo>
                    <a:pt x="1840707" y="304800"/>
                  </a:lnTo>
                  <a:lnTo>
                    <a:pt x="1826419" y="278607"/>
                  </a:lnTo>
                  <a:lnTo>
                    <a:pt x="1797844" y="259557"/>
                  </a:lnTo>
                  <a:lnTo>
                    <a:pt x="1747838" y="245269"/>
                  </a:lnTo>
                  <a:lnTo>
                    <a:pt x="1576388" y="247650"/>
                  </a:lnTo>
                  <a:lnTo>
                    <a:pt x="1164432" y="283369"/>
                  </a:lnTo>
                  <a:lnTo>
                    <a:pt x="759619" y="326232"/>
                  </a:lnTo>
                  <a:lnTo>
                    <a:pt x="511969" y="3595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E8765A0D-8A62-402C-8EE1-B0A3F68BB313}"/>
                </a:ext>
              </a:extLst>
            </p:cNvPr>
            <p:cNvSpPr/>
            <p:nvPr/>
          </p:nvSpPr>
          <p:spPr>
            <a:xfrm>
              <a:off x="5114925" y="5564188"/>
              <a:ext cx="1662113" cy="311150"/>
            </a:xfrm>
            <a:custGeom>
              <a:avLst/>
              <a:gdLst>
                <a:gd name="connsiteX0" fmla="*/ 492919 w 1662113"/>
                <a:gd name="connsiteY0" fmla="*/ 233363 h 309563"/>
                <a:gd name="connsiteX1" fmla="*/ 21431 w 1662113"/>
                <a:gd name="connsiteY1" fmla="*/ 309563 h 309563"/>
                <a:gd name="connsiteX2" fmla="*/ 0 w 1662113"/>
                <a:gd name="connsiteY2" fmla="*/ 100013 h 309563"/>
                <a:gd name="connsiteX3" fmla="*/ 147638 w 1662113"/>
                <a:gd name="connsiteY3" fmla="*/ 83344 h 309563"/>
                <a:gd name="connsiteX4" fmla="*/ 411956 w 1662113"/>
                <a:gd name="connsiteY4" fmla="*/ 52388 h 309563"/>
                <a:gd name="connsiteX5" fmla="*/ 721519 w 1662113"/>
                <a:gd name="connsiteY5" fmla="*/ 23813 h 309563"/>
                <a:gd name="connsiteX6" fmla="*/ 1000125 w 1662113"/>
                <a:gd name="connsiteY6" fmla="*/ 7144 h 309563"/>
                <a:gd name="connsiteX7" fmla="*/ 1209675 w 1662113"/>
                <a:gd name="connsiteY7" fmla="*/ 0 h 309563"/>
                <a:gd name="connsiteX8" fmla="*/ 1428750 w 1662113"/>
                <a:gd name="connsiteY8" fmla="*/ 0 h 309563"/>
                <a:gd name="connsiteX9" fmla="*/ 1650206 w 1662113"/>
                <a:gd name="connsiteY9" fmla="*/ 2382 h 309563"/>
                <a:gd name="connsiteX10" fmla="*/ 1662113 w 1662113"/>
                <a:gd name="connsiteY10" fmla="*/ 192882 h 309563"/>
                <a:gd name="connsiteX11" fmla="*/ 1478756 w 1662113"/>
                <a:gd name="connsiteY11" fmla="*/ 178594 h 309563"/>
                <a:gd name="connsiteX12" fmla="*/ 1135856 w 1662113"/>
                <a:gd name="connsiteY12" fmla="*/ 183357 h 309563"/>
                <a:gd name="connsiteX13" fmla="*/ 892969 w 1662113"/>
                <a:gd name="connsiteY13" fmla="*/ 195263 h 309563"/>
                <a:gd name="connsiteX14" fmla="*/ 711994 w 1662113"/>
                <a:gd name="connsiteY14" fmla="*/ 211932 h 309563"/>
                <a:gd name="connsiteX15" fmla="*/ 492919 w 1662113"/>
                <a:gd name="connsiteY15" fmla="*/ 23336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2113" h="309563">
                  <a:moveTo>
                    <a:pt x="492919" y="233363"/>
                  </a:moveTo>
                  <a:lnTo>
                    <a:pt x="21431" y="309563"/>
                  </a:lnTo>
                  <a:lnTo>
                    <a:pt x="0" y="100013"/>
                  </a:lnTo>
                  <a:lnTo>
                    <a:pt x="147638" y="83344"/>
                  </a:lnTo>
                  <a:lnTo>
                    <a:pt x="411956" y="52388"/>
                  </a:lnTo>
                  <a:lnTo>
                    <a:pt x="721519" y="23813"/>
                  </a:lnTo>
                  <a:lnTo>
                    <a:pt x="1000125" y="7144"/>
                  </a:lnTo>
                  <a:lnTo>
                    <a:pt x="1209675" y="0"/>
                  </a:lnTo>
                  <a:lnTo>
                    <a:pt x="1428750" y="0"/>
                  </a:lnTo>
                  <a:lnTo>
                    <a:pt x="1650206" y="2382"/>
                  </a:lnTo>
                  <a:lnTo>
                    <a:pt x="1662113" y="192882"/>
                  </a:lnTo>
                  <a:lnTo>
                    <a:pt x="1478756" y="178594"/>
                  </a:lnTo>
                  <a:lnTo>
                    <a:pt x="1135856" y="183357"/>
                  </a:lnTo>
                  <a:lnTo>
                    <a:pt x="892969" y="195263"/>
                  </a:lnTo>
                  <a:lnTo>
                    <a:pt x="711994" y="211932"/>
                  </a:lnTo>
                  <a:lnTo>
                    <a:pt x="492919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18EF2EB-F7D4-4474-9C21-5AC0F9790CC2}"/>
              </a:ext>
            </a:extLst>
          </p:cNvPr>
          <p:cNvGrpSpPr/>
          <p:nvPr/>
        </p:nvGrpSpPr>
        <p:grpSpPr>
          <a:xfrm>
            <a:off x="2609850" y="1617663"/>
            <a:ext cx="4567238" cy="4257675"/>
            <a:chOff x="2609850" y="1617663"/>
            <a:chExt cx="4567238" cy="425767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B76C13D3-F7EF-4339-A332-511650DD9BD0}"/>
                </a:ext>
              </a:extLst>
            </p:cNvPr>
            <p:cNvSpPr/>
            <p:nvPr/>
          </p:nvSpPr>
          <p:spPr>
            <a:xfrm>
              <a:off x="3157538" y="1674813"/>
              <a:ext cx="806450" cy="733425"/>
            </a:xfrm>
            <a:custGeom>
              <a:avLst/>
              <a:gdLst>
                <a:gd name="connsiteX0" fmla="*/ 442912 w 807243"/>
                <a:gd name="connsiteY0" fmla="*/ 573881 h 733425"/>
                <a:gd name="connsiteX1" fmla="*/ 338137 w 807243"/>
                <a:gd name="connsiteY1" fmla="*/ 469106 h 733425"/>
                <a:gd name="connsiteX2" fmla="*/ 250031 w 807243"/>
                <a:gd name="connsiteY2" fmla="*/ 371475 h 733425"/>
                <a:gd name="connsiteX3" fmla="*/ 159543 w 807243"/>
                <a:gd name="connsiteY3" fmla="*/ 261937 h 733425"/>
                <a:gd name="connsiteX4" fmla="*/ 78581 w 807243"/>
                <a:gd name="connsiteY4" fmla="*/ 159544 h 733425"/>
                <a:gd name="connsiteX5" fmla="*/ 30956 w 807243"/>
                <a:gd name="connsiteY5" fmla="*/ 95250 h 733425"/>
                <a:gd name="connsiteX6" fmla="*/ 11906 w 807243"/>
                <a:gd name="connsiteY6" fmla="*/ 66675 h 733425"/>
                <a:gd name="connsiteX7" fmla="*/ 2381 w 807243"/>
                <a:gd name="connsiteY7" fmla="*/ 38100 h 733425"/>
                <a:gd name="connsiteX8" fmla="*/ 0 w 807243"/>
                <a:gd name="connsiteY8" fmla="*/ 21431 h 733425"/>
                <a:gd name="connsiteX9" fmla="*/ 2381 w 807243"/>
                <a:gd name="connsiteY9" fmla="*/ 9525 h 733425"/>
                <a:gd name="connsiteX10" fmla="*/ 11906 w 807243"/>
                <a:gd name="connsiteY10" fmla="*/ 2381 h 733425"/>
                <a:gd name="connsiteX11" fmla="*/ 38100 w 807243"/>
                <a:gd name="connsiteY11" fmla="*/ 0 h 733425"/>
                <a:gd name="connsiteX12" fmla="*/ 80962 w 807243"/>
                <a:gd name="connsiteY12" fmla="*/ 4762 h 733425"/>
                <a:gd name="connsiteX13" fmla="*/ 97631 w 807243"/>
                <a:gd name="connsiteY13" fmla="*/ 14287 h 733425"/>
                <a:gd name="connsiteX14" fmla="*/ 126206 w 807243"/>
                <a:gd name="connsiteY14" fmla="*/ 47625 h 733425"/>
                <a:gd name="connsiteX15" fmla="*/ 159543 w 807243"/>
                <a:gd name="connsiteY15" fmla="*/ 73819 h 733425"/>
                <a:gd name="connsiteX16" fmla="*/ 238125 w 807243"/>
                <a:gd name="connsiteY16" fmla="*/ 128587 h 733425"/>
                <a:gd name="connsiteX17" fmla="*/ 300037 w 807243"/>
                <a:gd name="connsiteY17" fmla="*/ 166687 h 733425"/>
                <a:gd name="connsiteX18" fmla="*/ 357187 w 807243"/>
                <a:gd name="connsiteY18" fmla="*/ 197644 h 733425"/>
                <a:gd name="connsiteX19" fmla="*/ 416718 w 807243"/>
                <a:gd name="connsiteY19" fmla="*/ 221456 h 733425"/>
                <a:gd name="connsiteX20" fmla="*/ 495300 w 807243"/>
                <a:gd name="connsiteY20" fmla="*/ 252412 h 733425"/>
                <a:gd name="connsiteX21" fmla="*/ 600075 w 807243"/>
                <a:gd name="connsiteY21" fmla="*/ 285750 h 733425"/>
                <a:gd name="connsiteX22" fmla="*/ 676275 w 807243"/>
                <a:gd name="connsiteY22" fmla="*/ 304800 h 733425"/>
                <a:gd name="connsiteX23" fmla="*/ 700087 w 807243"/>
                <a:gd name="connsiteY23" fmla="*/ 330994 h 733425"/>
                <a:gd name="connsiteX24" fmla="*/ 733425 w 807243"/>
                <a:gd name="connsiteY24" fmla="*/ 381000 h 733425"/>
                <a:gd name="connsiteX25" fmla="*/ 769143 w 807243"/>
                <a:gd name="connsiteY25" fmla="*/ 447675 h 733425"/>
                <a:gd name="connsiteX26" fmla="*/ 800100 w 807243"/>
                <a:gd name="connsiteY26" fmla="*/ 523875 h 733425"/>
                <a:gd name="connsiteX27" fmla="*/ 807243 w 807243"/>
                <a:gd name="connsiteY27" fmla="*/ 583406 h 733425"/>
                <a:gd name="connsiteX28" fmla="*/ 802481 w 807243"/>
                <a:gd name="connsiteY28" fmla="*/ 631031 h 733425"/>
                <a:gd name="connsiteX29" fmla="*/ 790575 w 807243"/>
                <a:gd name="connsiteY29" fmla="*/ 678656 h 733425"/>
                <a:gd name="connsiteX30" fmla="*/ 776287 w 807243"/>
                <a:gd name="connsiteY30" fmla="*/ 707231 h 733425"/>
                <a:gd name="connsiteX31" fmla="*/ 757237 w 807243"/>
                <a:gd name="connsiteY31" fmla="*/ 723900 h 733425"/>
                <a:gd name="connsiteX32" fmla="*/ 723900 w 807243"/>
                <a:gd name="connsiteY32" fmla="*/ 733425 h 733425"/>
                <a:gd name="connsiteX33" fmla="*/ 688181 w 807243"/>
                <a:gd name="connsiteY33" fmla="*/ 728662 h 733425"/>
                <a:gd name="connsiteX34" fmla="*/ 645318 w 807243"/>
                <a:gd name="connsiteY34" fmla="*/ 711994 h 733425"/>
                <a:gd name="connsiteX35" fmla="*/ 597693 w 807243"/>
                <a:gd name="connsiteY35" fmla="*/ 685800 h 733425"/>
                <a:gd name="connsiteX36" fmla="*/ 557212 w 807243"/>
                <a:gd name="connsiteY36" fmla="*/ 659606 h 733425"/>
                <a:gd name="connsiteX37" fmla="*/ 442912 w 807243"/>
                <a:gd name="connsiteY37" fmla="*/ 57388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7243" h="733425">
                  <a:moveTo>
                    <a:pt x="442912" y="573881"/>
                  </a:moveTo>
                  <a:lnTo>
                    <a:pt x="338137" y="469106"/>
                  </a:lnTo>
                  <a:lnTo>
                    <a:pt x="250031" y="371475"/>
                  </a:lnTo>
                  <a:lnTo>
                    <a:pt x="159543" y="261937"/>
                  </a:lnTo>
                  <a:lnTo>
                    <a:pt x="78581" y="159544"/>
                  </a:lnTo>
                  <a:lnTo>
                    <a:pt x="30956" y="95250"/>
                  </a:lnTo>
                  <a:lnTo>
                    <a:pt x="11906" y="66675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2381"/>
                  </a:lnTo>
                  <a:lnTo>
                    <a:pt x="38100" y="0"/>
                  </a:lnTo>
                  <a:lnTo>
                    <a:pt x="80962" y="4762"/>
                  </a:lnTo>
                  <a:lnTo>
                    <a:pt x="97631" y="14287"/>
                  </a:lnTo>
                  <a:lnTo>
                    <a:pt x="126206" y="47625"/>
                  </a:lnTo>
                  <a:lnTo>
                    <a:pt x="159543" y="73819"/>
                  </a:lnTo>
                  <a:lnTo>
                    <a:pt x="238125" y="128587"/>
                  </a:lnTo>
                  <a:lnTo>
                    <a:pt x="300037" y="166687"/>
                  </a:lnTo>
                  <a:lnTo>
                    <a:pt x="357187" y="197644"/>
                  </a:lnTo>
                  <a:lnTo>
                    <a:pt x="416718" y="221456"/>
                  </a:lnTo>
                  <a:lnTo>
                    <a:pt x="495300" y="252412"/>
                  </a:lnTo>
                  <a:lnTo>
                    <a:pt x="600075" y="285750"/>
                  </a:lnTo>
                  <a:lnTo>
                    <a:pt x="676275" y="304800"/>
                  </a:lnTo>
                  <a:lnTo>
                    <a:pt x="700087" y="330994"/>
                  </a:lnTo>
                  <a:lnTo>
                    <a:pt x="733425" y="381000"/>
                  </a:lnTo>
                  <a:lnTo>
                    <a:pt x="769143" y="447675"/>
                  </a:lnTo>
                  <a:lnTo>
                    <a:pt x="800100" y="523875"/>
                  </a:lnTo>
                  <a:lnTo>
                    <a:pt x="807243" y="583406"/>
                  </a:lnTo>
                  <a:lnTo>
                    <a:pt x="802481" y="631031"/>
                  </a:lnTo>
                  <a:lnTo>
                    <a:pt x="790575" y="678656"/>
                  </a:lnTo>
                  <a:lnTo>
                    <a:pt x="776287" y="707231"/>
                  </a:lnTo>
                  <a:lnTo>
                    <a:pt x="757237" y="723900"/>
                  </a:lnTo>
                  <a:lnTo>
                    <a:pt x="723900" y="733425"/>
                  </a:lnTo>
                  <a:lnTo>
                    <a:pt x="688181" y="728662"/>
                  </a:lnTo>
                  <a:lnTo>
                    <a:pt x="645318" y="711994"/>
                  </a:lnTo>
                  <a:lnTo>
                    <a:pt x="597693" y="685800"/>
                  </a:lnTo>
                  <a:lnTo>
                    <a:pt x="557212" y="659606"/>
                  </a:lnTo>
                  <a:lnTo>
                    <a:pt x="44291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51B1DF90-0097-40C7-85B5-9DC4C2453E18}"/>
                </a:ext>
              </a:extLst>
            </p:cNvPr>
            <p:cNvSpPr/>
            <p:nvPr/>
          </p:nvSpPr>
          <p:spPr>
            <a:xfrm>
              <a:off x="2757488" y="2859088"/>
              <a:ext cx="776287" cy="600075"/>
            </a:xfrm>
            <a:custGeom>
              <a:avLst/>
              <a:gdLst>
                <a:gd name="connsiteX0" fmla="*/ 423862 w 776287"/>
                <a:gd name="connsiteY0" fmla="*/ 509588 h 600075"/>
                <a:gd name="connsiteX1" fmla="*/ 335756 w 776287"/>
                <a:gd name="connsiteY1" fmla="*/ 442913 h 600075"/>
                <a:gd name="connsiteX2" fmla="*/ 271462 w 776287"/>
                <a:gd name="connsiteY2" fmla="*/ 383382 h 600075"/>
                <a:gd name="connsiteX3" fmla="*/ 185737 w 776287"/>
                <a:gd name="connsiteY3" fmla="*/ 285750 h 600075"/>
                <a:gd name="connsiteX4" fmla="*/ 116681 w 776287"/>
                <a:gd name="connsiteY4" fmla="*/ 209550 h 600075"/>
                <a:gd name="connsiteX5" fmla="*/ 61912 w 776287"/>
                <a:gd name="connsiteY5" fmla="*/ 138113 h 600075"/>
                <a:gd name="connsiteX6" fmla="*/ 23812 w 776287"/>
                <a:gd name="connsiteY6" fmla="*/ 85725 h 600075"/>
                <a:gd name="connsiteX7" fmla="*/ 9525 w 776287"/>
                <a:gd name="connsiteY7" fmla="*/ 52388 h 600075"/>
                <a:gd name="connsiteX8" fmla="*/ 0 w 776287"/>
                <a:gd name="connsiteY8" fmla="*/ 26194 h 600075"/>
                <a:gd name="connsiteX9" fmla="*/ 2381 w 776287"/>
                <a:gd name="connsiteY9" fmla="*/ 9525 h 600075"/>
                <a:gd name="connsiteX10" fmla="*/ 16668 w 776287"/>
                <a:gd name="connsiteY10" fmla="*/ 0 h 600075"/>
                <a:gd name="connsiteX11" fmla="*/ 33337 w 776287"/>
                <a:gd name="connsiteY11" fmla="*/ 0 h 600075"/>
                <a:gd name="connsiteX12" fmla="*/ 59531 w 776287"/>
                <a:gd name="connsiteY12" fmla="*/ 14288 h 600075"/>
                <a:gd name="connsiteX13" fmla="*/ 92868 w 776287"/>
                <a:gd name="connsiteY13" fmla="*/ 35719 h 600075"/>
                <a:gd name="connsiteX14" fmla="*/ 130968 w 776287"/>
                <a:gd name="connsiteY14" fmla="*/ 61913 h 600075"/>
                <a:gd name="connsiteX15" fmla="*/ 166687 w 776287"/>
                <a:gd name="connsiteY15" fmla="*/ 83344 h 600075"/>
                <a:gd name="connsiteX16" fmla="*/ 226218 w 776287"/>
                <a:gd name="connsiteY16" fmla="*/ 114300 h 600075"/>
                <a:gd name="connsiteX17" fmla="*/ 295275 w 776287"/>
                <a:gd name="connsiteY17" fmla="*/ 142875 h 600075"/>
                <a:gd name="connsiteX18" fmla="*/ 376237 w 776287"/>
                <a:gd name="connsiteY18" fmla="*/ 171450 h 600075"/>
                <a:gd name="connsiteX19" fmla="*/ 469106 w 776287"/>
                <a:gd name="connsiteY19" fmla="*/ 192882 h 600075"/>
                <a:gd name="connsiteX20" fmla="*/ 583406 w 776287"/>
                <a:gd name="connsiteY20" fmla="*/ 211932 h 600075"/>
                <a:gd name="connsiteX21" fmla="*/ 609600 w 776287"/>
                <a:gd name="connsiteY21" fmla="*/ 228600 h 600075"/>
                <a:gd name="connsiteX22" fmla="*/ 650081 w 776287"/>
                <a:gd name="connsiteY22" fmla="*/ 261938 h 600075"/>
                <a:gd name="connsiteX23" fmla="*/ 719137 w 776287"/>
                <a:gd name="connsiteY23" fmla="*/ 333375 h 600075"/>
                <a:gd name="connsiteX24" fmla="*/ 745331 w 776287"/>
                <a:gd name="connsiteY24" fmla="*/ 371475 h 600075"/>
                <a:gd name="connsiteX25" fmla="*/ 764381 w 776287"/>
                <a:gd name="connsiteY25" fmla="*/ 411957 h 600075"/>
                <a:gd name="connsiteX26" fmla="*/ 776287 w 776287"/>
                <a:gd name="connsiteY26" fmla="*/ 452438 h 600075"/>
                <a:gd name="connsiteX27" fmla="*/ 776287 w 776287"/>
                <a:gd name="connsiteY27" fmla="*/ 485775 h 600075"/>
                <a:gd name="connsiteX28" fmla="*/ 769143 w 776287"/>
                <a:gd name="connsiteY28" fmla="*/ 528638 h 600075"/>
                <a:gd name="connsiteX29" fmla="*/ 757237 w 776287"/>
                <a:gd name="connsiteY29" fmla="*/ 554832 h 600075"/>
                <a:gd name="connsiteX30" fmla="*/ 733425 w 776287"/>
                <a:gd name="connsiteY30" fmla="*/ 581025 h 600075"/>
                <a:gd name="connsiteX31" fmla="*/ 704850 w 776287"/>
                <a:gd name="connsiteY31" fmla="*/ 597694 h 600075"/>
                <a:gd name="connsiteX32" fmla="*/ 666750 w 776287"/>
                <a:gd name="connsiteY32" fmla="*/ 600075 h 600075"/>
                <a:gd name="connsiteX33" fmla="*/ 607218 w 776287"/>
                <a:gd name="connsiteY33" fmla="*/ 592932 h 600075"/>
                <a:gd name="connsiteX34" fmla="*/ 559593 w 776287"/>
                <a:gd name="connsiteY34" fmla="*/ 581025 h 600075"/>
                <a:gd name="connsiteX35" fmla="*/ 511968 w 776287"/>
                <a:gd name="connsiteY35" fmla="*/ 564357 h 600075"/>
                <a:gd name="connsiteX36" fmla="*/ 423862 w 776287"/>
                <a:gd name="connsiteY36" fmla="*/ 509588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287" h="600075">
                  <a:moveTo>
                    <a:pt x="423862" y="509588"/>
                  </a:moveTo>
                  <a:lnTo>
                    <a:pt x="335756" y="442913"/>
                  </a:lnTo>
                  <a:lnTo>
                    <a:pt x="271462" y="383382"/>
                  </a:lnTo>
                  <a:lnTo>
                    <a:pt x="185737" y="285750"/>
                  </a:lnTo>
                  <a:lnTo>
                    <a:pt x="116681" y="209550"/>
                  </a:lnTo>
                  <a:lnTo>
                    <a:pt x="61912" y="138113"/>
                  </a:lnTo>
                  <a:lnTo>
                    <a:pt x="23812" y="85725"/>
                  </a:lnTo>
                  <a:lnTo>
                    <a:pt x="9525" y="52388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9531" y="14288"/>
                  </a:lnTo>
                  <a:lnTo>
                    <a:pt x="92868" y="35719"/>
                  </a:lnTo>
                  <a:lnTo>
                    <a:pt x="130968" y="61913"/>
                  </a:lnTo>
                  <a:lnTo>
                    <a:pt x="166687" y="83344"/>
                  </a:lnTo>
                  <a:lnTo>
                    <a:pt x="226218" y="114300"/>
                  </a:lnTo>
                  <a:lnTo>
                    <a:pt x="295275" y="142875"/>
                  </a:lnTo>
                  <a:lnTo>
                    <a:pt x="376237" y="171450"/>
                  </a:lnTo>
                  <a:lnTo>
                    <a:pt x="469106" y="192882"/>
                  </a:lnTo>
                  <a:lnTo>
                    <a:pt x="583406" y="211932"/>
                  </a:lnTo>
                  <a:lnTo>
                    <a:pt x="609600" y="228600"/>
                  </a:lnTo>
                  <a:lnTo>
                    <a:pt x="650081" y="261938"/>
                  </a:lnTo>
                  <a:lnTo>
                    <a:pt x="719137" y="333375"/>
                  </a:lnTo>
                  <a:lnTo>
                    <a:pt x="745331" y="371475"/>
                  </a:lnTo>
                  <a:lnTo>
                    <a:pt x="764381" y="411957"/>
                  </a:lnTo>
                  <a:lnTo>
                    <a:pt x="776287" y="452438"/>
                  </a:lnTo>
                  <a:lnTo>
                    <a:pt x="776287" y="485775"/>
                  </a:lnTo>
                  <a:lnTo>
                    <a:pt x="769143" y="528638"/>
                  </a:lnTo>
                  <a:lnTo>
                    <a:pt x="757237" y="554832"/>
                  </a:lnTo>
                  <a:lnTo>
                    <a:pt x="733425" y="581025"/>
                  </a:lnTo>
                  <a:lnTo>
                    <a:pt x="704850" y="597694"/>
                  </a:lnTo>
                  <a:lnTo>
                    <a:pt x="666750" y="600075"/>
                  </a:lnTo>
                  <a:lnTo>
                    <a:pt x="607218" y="592932"/>
                  </a:lnTo>
                  <a:lnTo>
                    <a:pt x="559593" y="581025"/>
                  </a:lnTo>
                  <a:lnTo>
                    <a:pt x="511968" y="564357"/>
                  </a:lnTo>
                  <a:lnTo>
                    <a:pt x="42386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01AA9697-BCF7-468A-8B3D-C810A78A5400}"/>
                </a:ext>
              </a:extLst>
            </p:cNvPr>
            <p:cNvSpPr/>
            <p:nvPr/>
          </p:nvSpPr>
          <p:spPr>
            <a:xfrm>
              <a:off x="2609850" y="5278438"/>
              <a:ext cx="552450" cy="596900"/>
            </a:xfrm>
            <a:custGeom>
              <a:avLst/>
              <a:gdLst>
                <a:gd name="connsiteX0" fmla="*/ 257175 w 552450"/>
                <a:gd name="connsiteY0" fmla="*/ 450057 h 595313"/>
                <a:gd name="connsiteX1" fmla="*/ 173831 w 552450"/>
                <a:gd name="connsiteY1" fmla="*/ 361950 h 595313"/>
                <a:gd name="connsiteX2" fmla="*/ 130969 w 552450"/>
                <a:gd name="connsiteY2" fmla="*/ 311944 h 595313"/>
                <a:gd name="connsiteX3" fmla="*/ 90488 w 552450"/>
                <a:gd name="connsiteY3" fmla="*/ 252413 h 595313"/>
                <a:gd name="connsiteX4" fmla="*/ 66675 w 552450"/>
                <a:gd name="connsiteY4" fmla="*/ 214313 h 595313"/>
                <a:gd name="connsiteX5" fmla="*/ 40481 w 552450"/>
                <a:gd name="connsiteY5" fmla="*/ 161925 h 595313"/>
                <a:gd name="connsiteX6" fmla="*/ 19050 w 552450"/>
                <a:gd name="connsiteY6" fmla="*/ 121444 h 595313"/>
                <a:gd name="connsiteX7" fmla="*/ 7144 w 552450"/>
                <a:gd name="connsiteY7" fmla="*/ 73819 h 595313"/>
                <a:gd name="connsiteX8" fmla="*/ 0 w 552450"/>
                <a:gd name="connsiteY8" fmla="*/ 40482 h 595313"/>
                <a:gd name="connsiteX9" fmla="*/ 2381 w 552450"/>
                <a:gd name="connsiteY9" fmla="*/ 19050 h 595313"/>
                <a:gd name="connsiteX10" fmla="*/ 7144 w 552450"/>
                <a:gd name="connsiteY10" fmla="*/ 7144 h 595313"/>
                <a:gd name="connsiteX11" fmla="*/ 26194 w 552450"/>
                <a:gd name="connsiteY11" fmla="*/ 0 h 595313"/>
                <a:gd name="connsiteX12" fmla="*/ 45244 w 552450"/>
                <a:gd name="connsiteY12" fmla="*/ 4763 h 595313"/>
                <a:gd name="connsiteX13" fmla="*/ 78581 w 552450"/>
                <a:gd name="connsiteY13" fmla="*/ 26194 h 595313"/>
                <a:gd name="connsiteX14" fmla="*/ 126206 w 552450"/>
                <a:gd name="connsiteY14" fmla="*/ 64294 h 595313"/>
                <a:gd name="connsiteX15" fmla="*/ 159544 w 552450"/>
                <a:gd name="connsiteY15" fmla="*/ 92869 h 595313"/>
                <a:gd name="connsiteX16" fmla="*/ 192881 w 552450"/>
                <a:gd name="connsiteY16" fmla="*/ 107157 h 595313"/>
                <a:gd name="connsiteX17" fmla="*/ 223838 w 552450"/>
                <a:gd name="connsiteY17" fmla="*/ 111919 h 595313"/>
                <a:gd name="connsiteX18" fmla="*/ 264319 w 552450"/>
                <a:gd name="connsiteY18" fmla="*/ 104775 h 595313"/>
                <a:gd name="connsiteX19" fmla="*/ 552450 w 552450"/>
                <a:gd name="connsiteY19" fmla="*/ 433388 h 595313"/>
                <a:gd name="connsiteX20" fmla="*/ 542925 w 552450"/>
                <a:gd name="connsiteY20" fmla="*/ 500063 h 595313"/>
                <a:gd name="connsiteX21" fmla="*/ 526256 w 552450"/>
                <a:gd name="connsiteY21" fmla="*/ 547688 h 595313"/>
                <a:gd name="connsiteX22" fmla="*/ 519113 w 552450"/>
                <a:gd name="connsiteY22" fmla="*/ 571500 h 595313"/>
                <a:gd name="connsiteX23" fmla="*/ 507206 w 552450"/>
                <a:gd name="connsiteY23" fmla="*/ 585788 h 595313"/>
                <a:gd name="connsiteX24" fmla="*/ 490538 w 552450"/>
                <a:gd name="connsiteY24" fmla="*/ 592932 h 595313"/>
                <a:gd name="connsiteX25" fmla="*/ 466725 w 552450"/>
                <a:gd name="connsiteY25" fmla="*/ 595313 h 595313"/>
                <a:gd name="connsiteX26" fmla="*/ 428625 w 552450"/>
                <a:gd name="connsiteY26" fmla="*/ 581025 h 595313"/>
                <a:gd name="connsiteX27" fmla="*/ 381000 w 552450"/>
                <a:gd name="connsiteY27" fmla="*/ 550069 h 595313"/>
                <a:gd name="connsiteX28" fmla="*/ 338138 w 552450"/>
                <a:gd name="connsiteY28" fmla="*/ 514350 h 595313"/>
                <a:gd name="connsiteX29" fmla="*/ 257175 w 552450"/>
                <a:gd name="connsiteY29" fmla="*/ 450057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2450" h="595313">
                  <a:moveTo>
                    <a:pt x="257175" y="450057"/>
                  </a:moveTo>
                  <a:lnTo>
                    <a:pt x="173831" y="361950"/>
                  </a:lnTo>
                  <a:lnTo>
                    <a:pt x="130969" y="311944"/>
                  </a:lnTo>
                  <a:lnTo>
                    <a:pt x="90488" y="252413"/>
                  </a:lnTo>
                  <a:lnTo>
                    <a:pt x="66675" y="214313"/>
                  </a:lnTo>
                  <a:lnTo>
                    <a:pt x="40481" y="161925"/>
                  </a:lnTo>
                  <a:lnTo>
                    <a:pt x="19050" y="121444"/>
                  </a:lnTo>
                  <a:lnTo>
                    <a:pt x="7144" y="73819"/>
                  </a:lnTo>
                  <a:lnTo>
                    <a:pt x="0" y="40482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78581" y="26194"/>
                  </a:lnTo>
                  <a:lnTo>
                    <a:pt x="126206" y="64294"/>
                  </a:lnTo>
                  <a:lnTo>
                    <a:pt x="159544" y="92869"/>
                  </a:lnTo>
                  <a:lnTo>
                    <a:pt x="192881" y="107157"/>
                  </a:lnTo>
                  <a:lnTo>
                    <a:pt x="223838" y="111919"/>
                  </a:lnTo>
                  <a:lnTo>
                    <a:pt x="264319" y="104775"/>
                  </a:lnTo>
                  <a:lnTo>
                    <a:pt x="552450" y="433388"/>
                  </a:lnTo>
                  <a:lnTo>
                    <a:pt x="542925" y="500063"/>
                  </a:lnTo>
                  <a:lnTo>
                    <a:pt x="526256" y="547688"/>
                  </a:lnTo>
                  <a:lnTo>
                    <a:pt x="519113" y="571500"/>
                  </a:lnTo>
                  <a:lnTo>
                    <a:pt x="507206" y="585788"/>
                  </a:lnTo>
                  <a:lnTo>
                    <a:pt x="490538" y="592932"/>
                  </a:lnTo>
                  <a:lnTo>
                    <a:pt x="466725" y="595313"/>
                  </a:lnTo>
                  <a:lnTo>
                    <a:pt x="428625" y="581025"/>
                  </a:lnTo>
                  <a:lnTo>
                    <a:pt x="381000" y="550069"/>
                  </a:lnTo>
                  <a:lnTo>
                    <a:pt x="338138" y="514350"/>
                  </a:lnTo>
                  <a:lnTo>
                    <a:pt x="257175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83586F1A-D6DB-475F-89D9-FDB138D971B1}"/>
                </a:ext>
              </a:extLst>
            </p:cNvPr>
            <p:cNvSpPr/>
            <p:nvPr/>
          </p:nvSpPr>
          <p:spPr>
            <a:xfrm>
              <a:off x="4611688" y="1617663"/>
              <a:ext cx="1298575" cy="1858962"/>
            </a:xfrm>
            <a:custGeom>
              <a:avLst/>
              <a:gdLst>
                <a:gd name="connsiteX0" fmla="*/ 691437 w 1297697"/>
                <a:gd name="connsiteY0" fmla="*/ 1147384 h 1858862"/>
                <a:gd name="connsiteX1" fmla="*/ 157828 w 1297697"/>
                <a:gd name="connsiteY1" fmla="*/ 1858862 h 1858862"/>
                <a:gd name="connsiteX2" fmla="*/ 0 w 1297697"/>
                <a:gd name="connsiteY2" fmla="*/ 1806253 h 1858862"/>
                <a:gd name="connsiteX3" fmla="*/ 170354 w 1297697"/>
                <a:gd name="connsiteY3" fmla="*/ 1558238 h 1858862"/>
                <a:gd name="connsiteX4" fmla="*/ 315656 w 1297697"/>
                <a:gd name="connsiteY4" fmla="*/ 1332769 h 1858862"/>
                <a:gd name="connsiteX5" fmla="*/ 463463 w 1297697"/>
                <a:gd name="connsiteY5" fmla="*/ 1094775 h 1858862"/>
                <a:gd name="connsiteX6" fmla="*/ 576198 w 1297697"/>
                <a:gd name="connsiteY6" fmla="*/ 894358 h 1858862"/>
                <a:gd name="connsiteX7" fmla="*/ 681416 w 1297697"/>
                <a:gd name="connsiteY7" fmla="*/ 701457 h 1858862"/>
                <a:gd name="connsiteX8" fmla="*/ 764088 w 1297697"/>
                <a:gd name="connsiteY8" fmla="*/ 543629 h 1858862"/>
                <a:gd name="connsiteX9" fmla="*/ 846760 w 1297697"/>
                <a:gd name="connsiteY9" fmla="*/ 388307 h 1858862"/>
                <a:gd name="connsiteX10" fmla="*/ 861791 w 1297697"/>
                <a:gd name="connsiteY10" fmla="*/ 350729 h 1858862"/>
                <a:gd name="connsiteX11" fmla="*/ 864296 w 1297697"/>
                <a:gd name="connsiteY11" fmla="*/ 330687 h 1858862"/>
                <a:gd name="connsiteX12" fmla="*/ 866801 w 1297697"/>
                <a:gd name="connsiteY12" fmla="*/ 290604 h 1858862"/>
                <a:gd name="connsiteX13" fmla="*/ 864296 w 1297697"/>
                <a:gd name="connsiteY13" fmla="*/ 258036 h 1858862"/>
                <a:gd name="connsiteX14" fmla="*/ 849265 w 1297697"/>
                <a:gd name="connsiteY14" fmla="*/ 212942 h 1858862"/>
                <a:gd name="connsiteX15" fmla="*/ 829223 w 1297697"/>
                <a:gd name="connsiteY15" fmla="*/ 175364 h 1858862"/>
                <a:gd name="connsiteX16" fmla="*/ 786635 w 1297697"/>
                <a:gd name="connsiteY16" fmla="*/ 127765 h 1858862"/>
                <a:gd name="connsiteX17" fmla="*/ 761583 w 1297697"/>
                <a:gd name="connsiteY17" fmla="*/ 100208 h 1858862"/>
                <a:gd name="connsiteX18" fmla="*/ 736531 w 1297697"/>
                <a:gd name="connsiteY18" fmla="*/ 75156 h 1858862"/>
                <a:gd name="connsiteX19" fmla="*/ 718994 w 1297697"/>
                <a:gd name="connsiteY19" fmla="*/ 47599 h 1858862"/>
                <a:gd name="connsiteX20" fmla="*/ 716489 w 1297697"/>
                <a:gd name="connsiteY20" fmla="*/ 25052 h 1858862"/>
                <a:gd name="connsiteX21" fmla="*/ 721499 w 1297697"/>
                <a:gd name="connsiteY21" fmla="*/ 10021 h 1858862"/>
                <a:gd name="connsiteX22" fmla="*/ 739036 w 1297697"/>
                <a:gd name="connsiteY22" fmla="*/ 2505 h 1858862"/>
                <a:gd name="connsiteX23" fmla="*/ 779119 w 1297697"/>
                <a:gd name="connsiteY23" fmla="*/ 0 h 1858862"/>
                <a:gd name="connsiteX24" fmla="*/ 809182 w 1297697"/>
                <a:gd name="connsiteY24" fmla="*/ 5010 h 1858862"/>
                <a:gd name="connsiteX25" fmla="*/ 859286 w 1297697"/>
                <a:gd name="connsiteY25" fmla="*/ 20041 h 1858862"/>
                <a:gd name="connsiteX26" fmla="*/ 914400 w 1297697"/>
                <a:gd name="connsiteY26" fmla="*/ 42588 h 1858862"/>
                <a:gd name="connsiteX27" fmla="*/ 982041 w 1297697"/>
                <a:gd name="connsiteY27" fmla="*/ 75156 h 1858862"/>
                <a:gd name="connsiteX28" fmla="*/ 1044671 w 1297697"/>
                <a:gd name="connsiteY28" fmla="*/ 110229 h 1858862"/>
                <a:gd name="connsiteX29" fmla="*/ 1112312 w 1297697"/>
                <a:gd name="connsiteY29" fmla="*/ 152817 h 1858862"/>
                <a:gd name="connsiteX30" fmla="*/ 1172436 w 1297697"/>
                <a:gd name="connsiteY30" fmla="*/ 192901 h 1858862"/>
                <a:gd name="connsiteX31" fmla="*/ 1235067 w 1297697"/>
                <a:gd name="connsiteY31" fmla="*/ 235489 h 1858862"/>
                <a:gd name="connsiteX32" fmla="*/ 1260119 w 1297697"/>
                <a:gd name="connsiteY32" fmla="*/ 258036 h 1858862"/>
                <a:gd name="connsiteX33" fmla="*/ 1275150 w 1297697"/>
                <a:gd name="connsiteY33" fmla="*/ 278078 h 1858862"/>
                <a:gd name="connsiteX34" fmla="*/ 1287676 w 1297697"/>
                <a:gd name="connsiteY34" fmla="*/ 305635 h 1858862"/>
                <a:gd name="connsiteX35" fmla="*/ 1297697 w 1297697"/>
                <a:gd name="connsiteY35" fmla="*/ 350729 h 1858862"/>
                <a:gd name="connsiteX36" fmla="*/ 1295192 w 1297697"/>
                <a:gd name="connsiteY36" fmla="*/ 365760 h 1858862"/>
                <a:gd name="connsiteX37" fmla="*/ 1287676 w 1297697"/>
                <a:gd name="connsiteY37" fmla="*/ 388307 h 1858862"/>
                <a:gd name="connsiteX38" fmla="*/ 1262624 w 1297697"/>
                <a:gd name="connsiteY38" fmla="*/ 410853 h 1858862"/>
                <a:gd name="connsiteX39" fmla="*/ 1205004 w 1297697"/>
                <a:gd name="connsiteY39" fmla="*/ 450937 h 1858862"/>
                <a:gd name="connsiteX40" fmla="*/ 1164921 w 1297697"/>
                <a:gd name="connsiteY40" fmla="*/ 480999 h 1858862"/>
                <a:gd name="connsiteX41" fmla="*/ 1059702 w 1297697"/>
                <a:gd name="connsiteY41" fmla="*/ 641332 h 1858862"/>
                <a:gd name="connsiteX42" fmla="*/ 824213 w 1297697"/>
                <a:gd name="connsiteY42" fmla="*/ 972019 h 1858862"/>
                <a:gd name="connsiteX43" fmla="*/ 691437 w 1297697"/>
                <a:gd name="connsiteY43" fmla="*/ 1147384 h 185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7697" h="1858862">
                  <a:moveTo>
                    <a:pt x="691437" y="1147384"/>
                  </a:moveTo>
                  <a:lnTo>
                    <a:pt x="157828" y="1858862"/>
                  </a:lnTo>
                  <a:lnTo>
                    <a:pt x="0" y="1806253"/>
                  </a:lnTo>
                  <a:lnTo>
                    <a:pt x="170354" y="1558238"/>
                  </a:lnTo>
                  <a:lnTo>
                    <a:pt x="315656" y="1332769"/>
                  </a:lnTo>
                  <a:lnTo>
                    <a:pt x="463463" y="1094775"/>
                  </a:lnTo>
                  <a:lnTo>
                    <a:pt x="576198" y="894358"/>
                  </a:lnTo>
                  <a:lnTo>
                    <a:pt x="681416" y="701457"/>
                  </a:lnTo>
                  <a:lnTo>
                    <a:pt x="764088" y="543629"/>
                  </a:lnTo>
                  <a:lnTo>
                    <a:pt x="846760" y="388307"/>
                  </a:lnTo>
                  <a:lnTo>
                    <a:pt x="861791" y="350729"/>
                  </a:lnTo>
                  <a:lnTo>
                    <a:pt x="864296" y="330687"/>
                  </a:lnTo>
                  <a:lnTo>
                    <a:pt x="866801" y="290604"/>
                  </a:lnTo>
                  <a:lnTo>
                    <a:pt x="864296" y="258036"/>
                  </a:lnTo>
                  <a:lnTo>
                    <a:pt x="849265" y="212942"/>
                  </a:lnTo>
                  <a:lnTo>
                    <a:pt x="829223" y="175364"/>
                  </a:lnTo>
                  <a:lnTo>
                    <a:pt x="786635" y="127765"/>
                  </a:lnTo>
                  <a:lnTo>
                    <a:pt x="761583" y="100208"/>
                  </a:lnTo>
                  <a:lnTo>
                    <a:pt x="736531" y="75156"/>
                  </a:lnTo>
                  <a:lnTo>
                    <a:pt x="718994" y="47599"/>
                  </a:lnTo>
                  <a:lnTo>
                    <a:pt x="716489" y="25052"/>
                  </a:lnTo>
                  <a:lnTo>
                    <a:pt x="721499" y="10021"/>
                  </a:lnTo>
                  <a:lnTo>
                    <a:pt x="739036" y="2505"/>
                  </a:lnTo>
                  <a:lnTo>
                    <a:pt x="779119" y="0"/>
                  </a:lnTo>
                  <a:lnTo>
                    <a:pt x="809182" y="5010"/>
                  </a:lnTo>
                  <a:lnTo>
                    <a:pt x="859286" y="20041"/>
                  </a:lnTo>
                  <a:lnTo>
                    <a:pt x="914400" y="42588"/>
                  </a:lnTo>
                  <a:lnTo>
                    <a:pt x="982041" y="75156"/>
                  </a:lnTo>
                  <a:lnTo>
                    <a:pt x="1044671" y="110229"/>
                  </a:lnTo>
                  <a:lnTo>
                    <a:pt x="1112312" y="152817"/>
                  </a:lnTo>
                  <a:lnTo>
                    <a:pt x="1172436" y="192901"/>
                  </a:lnTo>
                  <a:lnTo>
                    <a:pt x="1235067" y="235489"/>
                  </a:lnTo>
                  <a:lnTo>
                    <a:pt x="1260119" y="258036"/>
                  </a:lnTo>
                  <a:lnTo>
                    <a:pt x="1275150" y="278078"/>
                  </a:lnTo>
                  <a:lnTo>
                    <a:pt x="1287676" y="305635"/>
                  </a:lnTo>
                  <a:lnTo>
                    <a:pt x="1297697" y="350729"/>
                  </a:lnTo>
                  <a:lnTo>
                    <a:pt x="1295192" y="365760"/>
                  </a:lnTo>
                  <a:lnTo>
                    <a:pt x="1287676" y="388307"/>
                  </a:lnTo>
                  <a:lnTo>
                    <a:pt x="1262624" y="410853"/>
                  </a:lnTo>
                  <a:lnTo>
                    <a:pt x="1205004" y="450937"/>
                  </a:lnTo>
                  <a:lnTo>
                    <a:pt x="1164921" y="480999"/>
                  </a:lnTo>
                  <a:lnTo>
                    <a:pt x="1059702" y="641332"/>
                  </a:lnTo>
                  <a:lnTo>
                    <a:pt x="824213" y="972019"/>
                  </a:lnTo>
                  <a:lnTo>
                    <a:pt x="691437" y="11473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9465688C-63EC-41BA-A27B-1768E0781139}"/>
                </a:ext>
              </a:extLst>
            </p:cNvPr>
            <p:cNvSpPr/>
            <p:nvPr/>
          </p:nvSpPr>
          <p:spPr>
            <a:xfrm>
              <a:off x="4551363" y="4329113"/>
              <a:ext cx="506412" cy="1509712"/>
            </a:xfrm>
            <a:custGeom>
              <a:avLst/>
              <a:gdLst>
                <a:gd name="connsiteX0" fmla="*/ 238125 w 507206"/>
                <a:gd name="connsiteY0" fmla="*/ 735806 h 1509712"/>
                <a:gd name="connsiteX1" fmla="*/ 202406 w 507206"/>
                <a:gd name="connsiteY1" fmla="*/ 497681 h 1509712"/>
                <a:gd name="connsiteX2" fmla="*/ 171450 w 507206"/>
                <a:gd name="connsiteY2" fmla="*/ 376237 h 1509712"/>
                <a:gd name="connsiteX3" fmla="*/ 130969 w 507206"/>
                <a:gd name="connsiteY3" fmla="*/ 276225 h 1509712"/>
                <a:gd name="connsiteX4" fmla="*/ 80962 w 507206"/>
                <a:gd name="connsiteY4" fmla="*/ 183356 h 1509712"/>
                <a:gd name="connsiteX5" fmla="*/ 19050 w 507206"/>
                <a:gd name="connsiteY5" fmla="*/ 92868 h 1509712"/>
                <a:gd name="connsiteX6" fmla="*/ 4762 w 507206"/>
                <a:gd name="connsiteY6" fmla="*/ 64293 h 1509712"/>
                <a:gd name="connsiteX7" fmla="*/ 0 w 507206"/>
                <a:gd name="connsiteY7" fmla="*/ 30956 h 1509712"/>
                <a:gd name="connsiteX8" fmla="*/ 4762 w 507206"/>
                <a:gd name="connsiteY8" fmla="*/ 14287 h 1509712"/>
                <a:gd name="connsiteX9" fmla="*/ 16669 w 507206"/>
                <a:gd name="connsiteY9" fmla="*/ 4762 h 1509712"/>
                <a:gd name="connsiteX10" fmla="*/ 38100 w 507206"/>
                <a:gd name="connsiteY10" fmla="*/ 0 h 1509712"/>
                <a:gd name="connsiteX11" fmla="*/ 85725 w 507206"/>
                <a:gd name="connsiteY11" fmla="*/ 11906 h 1509712"/>
                <a:gd name="connsiteX12" fmla="*/ 209550 w 507206"/>
                <a:gd name="connsiteY12" fmla="*/ 59531 h 1509712"/>
                <a:gd name="connsiteX13" fmla="*/ 361950 w 507206"/>
                <a:gd name="connsiteY13" fmla="*/ 121443 h 1509712"/>
                <a:gd name="connsiteX14" fmla="*/ 423862 w 507206"/>
                <a:gd name="connsiteY14" fmla="*/ 147637 h 1509712"/>
                <a:gd name="connsiteX15" fmla="*/ 419100 w 507206"/>
                <a:gd name="connsiteY15" fmla="*/ 311943 h 1509712"/>
                <a:gd name="connsiteX16" fmla="*/ 454819 w 507206"/>
                <a:gd name="connsiteY16" fmla="*/ 511968 h 1509712"/>
                <a:gd name="connsiteX17" fmla="*/ 476250 w 507206"/>
                <a:gd name="connsiteY17" fmla="*/ 692943 h 1509712"/>
                <a:gd name="connsiteX18" fmla="*/ 483394 w 507206"/>
                <a:gd name="connsiteY18" fmla="*/ 809625 h 1509712"/>
                <a:gd name="connsiteX19" fmla="*/ 485775 w 507206"/>
                <a:gd name="connsiteY19" fmla="*/ 931068 h 1509712"/>
                <a:gd name="connsiteX20" fmla="*/ 488156 w 507206"/>
                <a:gd name="connsiteY20" fmla="*/ 1059656 h 1509712"/>
                <a:gd name="connsiteX21" fmla="*/ 485775 w 507206"/>
                <a:gd name="connsiteY21" fmla="*/ 1185862 h 1509712"/>
                <a:gd name="connsiteX22" fmla="*/ 507206 w 507206"/>
                <a:gd name="connsiteY22" fmla="*/ 1383506 h 1509712"/>
                <a:gd name="connsiteX23" fmla="*/ 492919 w 507206"/>
                <a:gd name="connsiteY23" fmla="*/ 1431131 h 1509712"/>
                <a:gd name="connsiteX24" fmla="*/ 464344 w 507206"/>
                <a:gd name="connsiteY24" fmla="*/ 1473993 h 1509712"/>
                <a:gd name="connsiteX25" fmla="*/ 438150 w 507206"/>
                <a:gd name="connsiteY25" fmla="*/ 1497806 h 1509712"/>
                <a:gd name="connsiteX26" fmla="*/ 414337 w 507206"/>
                <a:gd name="connsiteY26" fmla="*/ 1507331 h 1509712"/>
                <a:gd name="connsiteX27" fmla="*/ 390525 w 507206"/>
                <a:gd name="connsiteY27" fmla="*/ 1509712 h 1509712"/>
                <a:gd name="connsiteX28" fmla="*/ 359569 w 507206"/>
                <a:gd name="connsiteY28" fmla="*/ 1502568 h 1509712"/>
                <a:gd name="connsiteX29" fmla="*/ 335756 w 507206"/>
                <a:gd name="connsiteY29" fmla="*/ 1481137 h 1509712"/>
                <a:gd name="connsiteX30" fmla="*/ 302419 w 507206"/>
                <a:gd name="connsiteY30" fmla="*/ 1438275 h 1509712"/>
                <a:gd name="connsiteX31" fmla="*/ 271462 w 507206"/>
                <a:gd name="connsiteY31" fmla="*/ 1381125 h 1509712"/>
                <a:gd name="connsiteX32" fmla="*/ 242887 w 507206"/>
                <a:gd name="connsiteY32" fmla="*/ 1300162 h 1509712"/>
                <a:gd name="connsiteX33" fmla="*/ 240506 w 507206"/>
                <a:gd name="connsiteY33" fmla="*/ 1254918 h 1509712"/>
                <a:gd name="connsiteX34" fmla="*/ 250031 w 507206"/>
                <a:gd name="connsiteY34" fmla="*/ 1185862 h 1509712"/>
                <a:gd name="connsiteX35" fmla="*/ 252412 w 507206"/>
                <a:gd name="connsiteY35" fmla="*/ 1088231 h 1509712"/>
                <a:gd name="connsiteX36" fmla="*/ 254794 w 507206"/>
                <a:gd name="connsiteY36" fmla="*/ 983456 h 1509712"/>
                <a:gd name="connsiteX37" fmla="*/ 250031 w 507206"/>
                <a:gd name="connsiteY37" fmla="*/ 857250 h 1509712"/>
                <a:gd name="connsiteX38" fmla="*/ 238125 w 507206"/>
                <a:gd name="connsiteY38" fmla="*/ 735806 h 150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7206" h="1509712">
                  <a:moveTo>
                    <a:pt x="238125" y="735806"/>
                  </a:moveTo>
                  <a:lnTo>
                    <a:pt x="202406" y="497681"/>
                  </a:lnTo>
                  <a:lnTo>
                    <a:pt x="171450" y="376237"/>
                  </a:lnTo>
                  <a:lnTo>
                    <a:pt x="130969" y="276225"/>
                  </a:lnTo>
                  <a:lnTo>
                    <a:pt x="80962" y="183356"/>
                  </a:lnTo>
                  <a:lnTo>
                    <a:pt x="19050" y="92868"/>
                  </a:lnTo>
                  <a:lnTo>
                    <a:pt x="4762" y="6429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16669" y="4762"/>
                  </a:lnTo>
                  <a:lnTo>
                    <a:pt x="38100" y="0"/>
                  </a:lnTo>
                  <a:lnTo>
                    <a:pt x="85725" y="11906"/>
                  </a:lnTo>
                  <a:lnTo>
                    <a:pt x="209550" y="59531"/>
                  </a:lnTo>
                  <a:lnTo>
                    <a:pt x="361950" y="121443"/>
                  </a:lnTo>
                  <a:lnTo>
                    <a:pt x="423862" y="147637"/>
                  </a:lnTo>
                  <a:lnTo>
                    <a:pt x="419100" y="311943"/>
                  </a:lnTo>
                  <a:lnTo>
                    <a:pt x="454819" y="511968"/>
                  </a:lnTo>
                  <a:lnTo>
                    <a:pt x="476250" y="692943"/>
                  </a:lnTo>
                  <a:lnTo>
                    <a:pt x="483394" y="809625"/>
                  </a:lnTo>
                  <a:cubicBezTo>
                    <a:pt x="484188" y="850106"/>
                    <a:pt x="484981" y="890587"/>
                    <a:pt x="485775" y="931068"/>
                  </a:cubicBezTo>
                  <a:cubicBezTo>
                    <a:pt x="486569" y="973931"/>
                    <a:pt x="487362" y="1016793"/>
                    <a:pt x="488156" y="1059656"/>
                  </a:cubicBezTo>
                  <a:cubicBezTo>
                    <a:pt x="487362" y="1101725"/>
                    <a:pt x="486569" y="1143793"/>
                    <a:pt x="485775" y="1185862"/>
                  </a:cubicBezTo>
                  <a:lnTo>
                    <a:pt x="507206" y="1383506"/>
                  </a:lnTo>
                  <a:lnTo>
                    <a:pt x="492919" y="1431131"/>
                  </a:lnTo>
                  <a:lnTo>
                    <a:pt x="464344" y="1473993"/>
                  </a:lnTo>
                  <a:lnTo>
                    <a:pt x="438150" y="1497806"/>
                  </a:lnTo>
                  <a:lnTo>
                    <a:pt x="414337" y="1507331"/>
                  </a:lnTo>
                  <a:lnTo>
                    <a:pt x="390525" y="1509712"/>
                  </a:lnTo>
                  <a:lnTo>
                    <a:pt x="359569" y="1502568"/>
                  </a:lnTo>
                  <a:lnTo>
                    <a:pt x="335756" y="1481137"/>
                  </a:lnTo>
                  <a:lnTo>
                    <a:pt x="302419" y="1438275"/>
                  </a:lnTo>
                  <a:lnTo>
                    <a:pt x="271462" y="1381125"/>
                  </a:lnTo>
                  <a:lnTo>
                    <a:pt x="242887" y="1300162"/>
                  </a:lnTo>
                  <a:lnTo>
                    <a:pt x="240506" y="1254918"/>
                  </a:lnTo>
                  <a:lnTo>
                    <a:pt x="250031" y="1185862"/>
                  </a:lnTo>
                  <a:cubicBezTo>
                    <a:pt x="250825" y="1153318"/>
                    <a:pt x="251618" y="1120775"/>
                    <a:pt x="252412" y="1088231"/>
                  </a:cubicBezTo>
                  <a:lnTo>
                    <a:pt x="254794" y="983456"/>
                  </a:lnTo>
                  <a:lnTo>
                    <a:pt x="250031" y="857250"/>
                  </a:lnTo>
                  <a:lnTo>
                    <a:pt x="23812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D729D00B-2B02-4EFF-A6A7-95A91B20C2CE}"/>
                </a:ext>
              </a:extLst>
            </p:cNvPr>
            <p:cNvSpPr/>
            <p:nvPr/>
          </p:nvSpPr>
          <p:spPr>
            <a:xfrm>
              <a:off x="2819400" y="4005263"/>
              <a:ext cx="973138" cy="1749425"/>
            </a:xfrm>
            <a:custGeom>
              <a:avLst/>
              <a:gdLst>
                <a:gd name="connsiteX0" fmla="*/ 752475 w 973931"/>
                <a:gd name="connsiteY0" fmla="*/ 640556 h 1750218"/>
                <a:gd name="connsiteX1" fmla="*/ 552450 w 973931"/>
                <a:gd name="connsiteY1" fmla="*/ 1123950 h 1750218"/>
                <a:gd name="connsiteX2" fmla="*/ 423863 w 973931"/>
                <a:gd name="connsiteY2" fmla="*/ 1423987 h 1750218"/>
                <a:gd name="connsiteX3" fmla="*/ 388144 w 973931"/>
                <a:gd name="connsiteY3" fmla="*/ 1516856 h 1750218"/>
                <a:gd name="connsiteX4" fmla="*/ 361950 w 973931"/>
                <a:gd name="connsiteY4" fmla="*/ 1604962 h 1750218"/>
                <a:gd name="connsiteX5" fmla="*/ 333375 w 973931"/>
                <a:gd name="connsiteY5" fmla="*/ 1750218 h 1750218"/>
                <a:gd name="connsiteX6" fmla="*/ 0 w 973931"/>
                <a:gd name="connsiteY6" fmla="*/ 1400175 h 1750218"/>
                <a:gd name="connsiteX7" fmla="*/ 52388 w 973931"/>
                <a:gd name="connsiteY7" fmla="*/ 1378743 h 1750218"/>
                <a:gd name="connsiteX8" fmla="*/ 83344 w 973931"/>
                <a:gd name="connsiteY8" fmla="*/ 1359693 h 1750218"/>
                <a:gd name="connsiteX9" fmla="*/ 116681 w 973931"/>
                <a:gd name="connsiteY9" fmla="*/ 1319212 h 1750218"/>
                <a:gd name="connsiteX10" fmla="*/ 240506 w 973931"/>
                <a:gd name="connsiteY10" fmla="*/ 1128712 h 1750218"/>
                <a:gd name="connsiteX11" fmla="*/ 392906 w 973931"/>
                <a:gd name="connsiteY11" fmla="*/ 900112 h 1750218"/>
                <a:gd name="connsiteX12" fmla="*/ 547688 w 973931"/>
                <a:gd name="connsiteY12" fmla="*/ 659606 h 1750218"/>
                <a:gd name="connsiteX13" fmla="*/ 683419 w 973931"/>
                <a:gd name="connsiteY13" fmla="*/ 431006 h 1750218"/>
                <a:gd name="connsiteX14" fmla="*/ 785813 w 973931"/>
                <a:gd name="connsiteY14" fmla="*/ 264318 h 1750218"/>
                <a:gd name="connsiteX15" fmla="*/ 862013 w 973931"/>
                <a:gd name="connsiteY15" fmla="*/ 128587 h 1750218"/>
                <a:gd name="connsiteX16" fmla="*/ 907256 w 973931"/>
                <a:gd name="connsiteY16" fmla="*/ 47625 h 1750218"/>
                <a:gd name="connsiteX17" fmla="*/ 921544 w 973931"/>
                <a:gd name="connsiteY17" fmla="*/ 23812 h 1750218"/>
                <a:gd name="connsiteX18" fmla="*/ 935831 w 973931"/>
                <a:gd name="connsiteY18" fmla="*/ 9525 h 1750218"/>
                <a:gd name="connsiteX19" fmla="*/ 950119 w 973931"/>
                <a:gd name="connsiteY19" fmla="*/ 0 h 1750218"/>
                <a:gd name="connsiteX20" fmla="*/ 962025 w 973931"/>
                <a:gd name="connsiteY20" fmla="*/ 2381 h 1750218"/>
                <a:gd name="connsiteX21" fmla="*/ 969169 w 973931"/>
                <a:gd name="connsiteY21" fmla="*/ 7143 h 1750218"/>
                <a:gd name="connsiteX22" fmla="*/ 973931 w 973931"/>
                <a:gd name="connsiteY22" fmla="*/ 23812 h 1750218"/>
                <a:gd name="connsiteX23" fmla="*/ 962025 w 973931"/>
                <a:gd name="connsiteY23" fmla="*/ 78581 h 1750218"/>
                <a:gd name="connsiteX24" fmla="*/ 909638 w 973931"/>
                <a:gd name="connsiteY24" fmla="*/ 240506 h 1750218"/>
                <a:gd name="connsiteX25" fmla="*/ 752475 w 973931"/>
                <a:gd name="connsiteY25" fmla="*/ 64055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931" h="1750218">
                  <a:moveTo>
                    <a:pt x="752475" y="640556"/>
                  </a:moveTo>
                  <a:lnTo>
                    <a:pt x="552450" y="1123950"/>
                  </a:lnTo>
                  <a:lnTo>
                    <a:pt x="423863" y="1423987"/>
                  </a:lnTo>
                  <a:lnTo>
                    <a:pt x="388144" y="1516856"/>
                  </a:lnTo>
                  <a:lnTo>
                    <a:pt x="361950" y="1604962"/>
                  </a:lnTo>
                  <a:lnTo>
                    <a:pt x="333375" y="1750218"/>
                  </a:lnTo>
                  <a:lnTo>
                    <a:pt x="0" y="1400175"/>
                  </a:lnTo>
                  <a:lnTo>
                    <a:pt x="52388" y="1378743"/>
                  </a:lnTo>
                  <a:lnTo>
                    <a:pt x="83344" y="1359693"/>
                  </a:lnTo>
                  <a:lnTo>
                    <a:pt x="116681" y="1319212"/>
                  </a:lnTo>
                  <a:lnTo>
                    <a:pt x="240506" y="1128712"/>
                  </a:lnTo>
                  <a:lnTo>
                    <a:pt x="392906" y="900112"/>
                  </a:lnTo>
                  <a:lnTo>
                    <a:pt x="547688" y="659606"/>
                  </a:lnTo>
                  <a:lnTo>
                    <a:pt x="683419" y="431006"/>
                  </a:lnTo>
                  <a:lnTo>
                    <a:pt x="785813" y="264318"/>
                  </a:lnTo>
                  <a:lnTo>
                    <a:pt x="862013" y="128587"/>
                  </a:lnTo>
                  <a:lnTo>
                    <a:pt x="907256" y="47625"/>
                  </a:lnTo>
                  <a:lnTo>
                    <a:pt x="921544" y="23812"/>
                  </a:lnTo>
                  <a:lnTo>
                    <a:pt x="935831" y="9525"/>
                  </a:lnTo>
                  <a:lnTo>
                    <a:pt x="950119" y="0"/>
                  </a:lnTo>
                  <a:lnTo>
                    <a:pt x="962025" y="2381"/>
                  </a:lnTo>
                  <a:lnTo>
                    <a:pt x="969169" y="7143"/>
                  </a:lnTo>
                  <a:lnTo>
                    <a:pt x="973931" y="23812"/>
                  </a:lnTo>
                  <a:lnTo>
                    <a:pt x="962025" y="78581"/>
                  </a:lnTo>
                  <a:lnTo>
                    <a:pt x="909638" y="240506"/>
                  </a:lnTo>
                  <a:lnTo>
                    <a:pt x="752475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AED814F6-0110-4065-8719-57B114E1E342}"/>
                </a:ext>
              </a:extLst>
            </p:cNvPr>
            <p:cNvSpPr/>
            <p:nvPr/>
          </p:nvSpPr>
          <p:spPr>
            <a:xfrm>
              <a:off x="4449763" y="3078163"/>
              <a:ext cx="2422525" cy="708025"/>
            </a:xfrm>
            <a:custGeom>
              <a:avLst/>
              <a:gdLst>
                <a:gd name="connsiteX0" fmla="*/ 1493044 w 2421732"/>
                <a:gd name="connsiteY0" fmla="*/ 292894 h 707344"/>
                <a:gd name="connsiteX1" fmla="*/ 1090613 w 2421732"/>
                <a:gd name="connsiteY1" fmla="*/ 383382 h 707344"/>
                <a:gd name="connsiteX2" fmla="*/ 785813 w 2421732"/>
                <a:gd name="connsiteY2" fmla="*/ 459582 h 707344"/>
                <a:gd name="connsiteX3" fmla="*/ 592932 w 2421732"/>
                <a:gd name="connsiteY3" fmla="*/ 507207 h 707344"/>
                <a:gd name="connsiteX4" fmla="*/ 459582 w 2421732"/>
                <a:gd name="connsiteY4" fmla="*/ 545307 h 707344"/>
                <a:gd name="connsiteX5" fmla="*/ 361950 w 2421732"/>
                <a:gd name="connsiteY5" fmla="*/ 581025 h 707344"/>
                <a:gd name="connsiteX6" fmla="*/ 278607 w 2421732"/>
                <a:gd name="connsiteY6" fmla="*/ 616744 h 707344"/>
                <a:gd name="connsiteX7" fmla="*/ 226219 w 2421732"/>
                <a:gd name="connsiteY7" fmla="*/ 645319 h 707344"/>
                <a:gd name="connsiteX8" fmla="*/ 188119 w 2421732"/>
                <a:gd name="connsiteY8" fmla="*/ 673894 h 707344"/>
                <a:gd name="connsiteX9" fmla="*/ 161925 w 2421732"/>
                <a:gd name="connsiteY9" fmla="*/ 688182 h 707344"/>
                <a:gd name="connsiteX10" fmla="*/ 130969 w 2421732"/>
                <a:gd name="connsiteY10" fmla="*/ 702469 h 707344"/>
                <a:gd name="connsiteX11" fmla="*/ 95250 w 2421732"/>
                <a:gd name="connsiteY11" fmla="*/ 707232 h 707344"/>
                <a:gd name="connsiteX12" fmla="*/ 76200 w 2421732"/>
                <a:gd name="connsiteY12" fmla="*/ 707232 h 707344"/>
                <a:gd name="connsiteX13" fmla="*/ 45244 w 2421732"/>
                <a:gd name="connsiteY13" fmla="*/ 692944 h 707344"/>
                <a:gd name="connsiteX14" fmla="*/ 26194 w 2421732"/>
                <a:gd name="connsiteY14" fmla="*/ 666750 h 707344"/>
                <a:gd name="connsiteX15" fmla="*/ 7144 w 2421732"/>
                <a:gd name="connsiteY15" fmla="*/ 535782 h 707344"/>
                <a:gd name="connsiteX16" fmla="*/ 0 w 2421732"/>
                <a:gd name="connsiteY16" fmla="*/ 440532 h 707344"/>
                <a:gd name="connsiteX17" fmla="*/ 2382 w 2421732"/>
                <a:gd name="connsiteY17" fmla="*/ 376238 h 707344"/>
                <a:gd name="connsiteX18" fmla="*/ 14288 w 2421732"/>
                <a:gd name="connsiteY18" fmla="*/ 342900 h 707344"/>
                <a:gd name="connsiteX19" fmla="*/ 23813 w 2421732"/>
                <a:gd name="connsiteY19" fmla="*/ 330994 h 707344"/>
                <a:gd name="connsiteX20" fmla="*/ 54769 w 2421732"/>
                <a:gd name="connsiteY20" fmla="*/ 321469 h 707344"/>
                <a:gd name="connsiteX21" fmla="*/ 233363 w 2421732"/>
                <a:gd name="connsiteY21" fmla="*/ 276225 h 707344"/>
                <a:gd name="connsiteX22" fmla="*/ 378619 w 2421732"/>
                <a:gd name="connsiteY22" fmla="*/ 309563 h 707344"/>
                <a:gd name="connsiteX23" fmla="*/ 611982 w 2421732"/>
                <a:gd name="connsiteY23" fmla="*/ 261938 h 707344"/>
                <a:gd name="connsiteX24" fmla="*/ 983457 w 2421732"/>
                <a:gd name="connsiteY24" fmla="*/ 188119 h 707344"/>
                <a:gd name="connsiteX25" fmla="*/ 1323975 w 2421732"/>
                <a:gd name="connsiteY25" fmla="*/ 128588 h 707344"/>
                <a:gd name="connsiteX26" fmla="*/ 1704975 w 2421732"/>
                <a:gd name="connsiteY26" fmla="*/ 71438 h 707344"/>
                <a:gd name="connsiteX27" fmla="*/ 2331244 w 2421732"/>
                <a:gd name="connsiteY27" fmla="*/ 0 h 707344"/>
                <a:gd name="connsiteX28" fmla="*/ 2421732 w 2421732"/>
                <a:gd name="connsiteY28" fmla="*/ 166688 h 707344"/>
                <a:gd name="connsiteX29" fmla="*/ 2169319 w 2421732"/>
                <a:gd name="connsiteY29" fmla="*/ 180975 h 707344"/>
                <a:gd name="connsiteX30" fmla="*/ 1976438 w 2421732"/>
                <a:gd name="connsiteY30" fmla="*/ 204788 h 707344"/>
                <a:gd name="connsiteX31" fmla="*/ 1774032 w 2421732"/>
                <a:gd name="connsiteY31" fmla="*/ 240507 h 707344"/>
                <a:gd name="connsiteX32" fmla="*/ 1493044 w 2421732"/>
                <a:gd name="connsiteY32" fmla="*/ 292894 h 7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707344">
                  <a:moveTo>
                    <a:pt x="1493044" y="292894"/>
                  </a:moveTo>
                  <a:lnTo>
                    <a:pt x="1090613" y="383382"/>
                  </a:lnTo>
                  <a:lnTo>
                    <a:pt x="785813" y="459582"/>
                  </a:lnTo>
                  <a:lnTo>
                    <a:pt x="592932" y="507207"/>
                  </a:lnTo>
                  <a:lnTo>
                    <a:pt x="459582" y="545307"/>
                  </a:lnTo>
                  <a:lnTo>
                    <a:pt x="361950" y="581025"/>
                  </a:lnTo>
                  <a:lnTo>
                    <a:pt x="278607" y="616744"/>
                  </a:lnTo>
                  <a:lnTo>
                    <a:pt x="226219" y="645319"/>
                  </a:lnTo>
                  <a:lnTo>
                    <a:pt x="188119" y="673894"/>
                  </a:lnTo>
                  <a:lnTo>
                    <a:pt x="161925" y="688182"/>
                  </a:lnTo>
                  <a:lnTo>
                    <a:pt x="130969" y="702469"/>
                  </a:lnTo>
                  <a:cubicBezTo>
                    <a:pt x="96846" y="707344"/>
                    <a:pt x="108857" y="707232"/>
                    <a:pt x="95250" y="707232"/>
                  </a:cubicBezTo>
                  <a:lnTo>
                    <a:pt x="76200" y="707232"/>
                  </a:lnTo>
                  <a:lnTo>
                    <a:pt x="45244" y="692944"/>
                  </a:lnTo>
                  <a:lnTo>
                    <a:pt x="26194" y="666750"/>
                  </a:lnTo>
                  <a:lnTo>
                    <a:pt x="7144" y="535782"/>
                  </a:lnTo>
                  <a:lnTo>
                    <a:pt x="0" y="440532"/>
                  </a:lnTo>
                  <a:lnTo>
                    <a:pt x="2382" y="376238"/>
                  </a:lnTo>
                  <a:lnTo>
                    <a:pt x="14288" y="342900"/>
                  </a:lnTo>
                  <a:lnTo>
                    <a:pt x="23813" y="330994"/>
                  </a:lnTo>
                  <a:lnTo>
                    <a:pt x="54769" y="321469"/>
                  </a:lnTo>
                  <a:lnTo>
                    <a:pt x="233363" y="276225"/>
                  </a:lnTo>
                  <a:lnTo>
                    <a:pt x="378619" y="309563"/>
                  </a:lnTo>
                  <a:lnTo>
                    <a:pt x="611982" y="261938"/>
                  </a:lnTo>
                  <a:lnTo>
                    <a:pt x="983457" y="188119"/>
                  </a:lnTo>
                  <a:lnTo>
                    <a:pt x="1323975" y="128588"/>
                  </a:lnTo>
                  <a:lnTo>
                    <a:pt x="1704975" y="71438"/>
                  </a:lnTo>
                  <a:lnTo>
                    <a:pt x="2331244" y="0"/>
                  </a:lnTo>
                  <a:lnTo>
                    <a:pt x="2421732" y="166688"/>
                  </a:lnTo>
                  <a:lnTo>
                    <a:pt x="2169319" y="180975"/>
                  </a:lnTo>
                  <a:lnTo>
                    <a:pt x="1976438" y="204788"/>
                  </a:lnTo>
                  <a:lnTo>
                    <a:pt x="1774032" y="240507"/>
                  </a:lnTo>
                  <a:lnTo>
                    <a:pt x="14930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131C6F2D-26B1-45F1-8B80-CE5D8866B775}"/>
                </a:ext>
              </a:extLst>
            </p:cNvPr>
            <p:cNvSpPr/>
            <p:nvPr/>
          </p:nvSpPr>
          <p:spPr>
            <a:xfrm>
              <a:off x="6303963" y="2524125"/>
              <a:ext cx="873125" cy="1100138"/>
            </a:xfrm>
            <a:custGeom>
              <a:avLst/>
              <a:gdLst>
                <a:gd name="connsiteX0" fmla="*/ 523875 w 873919"/>
                <a:gd name="connsiteY0" fmla="*/ 823913 h 1100138"/>
                <a:gd name="connsiteX1" fmla="*/ 338137 w 873919"/>
                <a:gd name="connsiteY1" fmla="*/ 497681 h 1100138"/>
                <a:gd name="connsiteX2" fmla="*/ 257175 w 873919"/>
                <a:gd name="connsiteY2" fmla="*/ 371475 h 1100138"/>
                <a:gd name="connsiteX3" fmla="*/ 169069 w 873919"/>
                <a:gd name="connsiteY3" fmla="*/ 245269 h 1100138"/>
                <a:gd name="connsiteX4" fmla="*/ 92869 w 873919"/>
                <a:gd name="connsiteY4" fmla="*/ 150019 h 1100138"/>
                <a:gd name="connsiteX5" fmla="*/ 33337 w 873919"/>
                <a:gd name="connsiteY5" fmla="*/ 76200 h 1100138"/>
                <a:gd name="connsiteX6" fmla="*/ 11906 w 873919"/>
                <a:gd name="connsiteY6" fmla="*/ 54769 h 1100138"/>
                <a:gd name="connsiteX7" fmla="*/ 2381 w 873919"/>
                <a:gd name="connsiteY7" fmla="*/ 33338 h 1100138"/>
                <a:gd name="connsiteX8" fmla="*/ 0 w 873919"/>
                <a:gd name="connsiteY8" fmla="*/ 11906 h 1100138"/>
                <a:gd name="connsiteX9" fmla="*/ 9525 w 873919"/>
                <a:gd name="connsiteY9" fmla="*/ 0 h 1100138"/>
                <a:gd name="connsiteX10" fmla="*/ 33337 w 873919"/>
                <a:gd name="connsiteY10" fmla="*/ 0 h 1100138"/>
                <a:gd name="connsiteX11" fmla="*/ 59531 w 873919"/>
                <a:gd name="connsiteY11" fmla="*/ 11906 h 1100138"/>
                <a:gd name="connsiteX12" fmla="*/ 188119 w 873919"/>
                <a:gd name="connsiteY12" fmla="*/ 107156 h 1100138"/>
                <a:gd name="connsiteX13" fmla="*/ 297656 w 873919"/>
                <a:gd name="connsiteY13" fmla="*/ 185738 h 1100138"/>
                <a:gd name="connsiteX14" fmla="*/ 416719 w 873919"/>
                <a:gd name="connsiteY14" fmla="*/ 280988 h 1100138"/>
                <a:gd name="connsiteX15" fmla="*/ 507206 w 873919"/>
                <a:gd name="connsiteY15" fmla="*/ 350044 h 1100138"/>
                <a:gd name="connsiteX16" fmla="*/ 604837 w 873919"/>
                <a:gd name="connsiteY16" fmla="*/ 433388 h 1100138"/>
                <a:gd name="connsiteX17" fmla="*/ 664369 w 873919"/>
                <a:gd name="connsiteY17" fmla="*/ 488156 h 1100138"/>
                <a:gd name="connsiteX18" fmla="*/ 707231 w 873919"/>
                <a:gd name="connsiteY18" fmla="*/ 540544 h 1100138"/>
                <a:gd name="connsiteX19" fmla="*/ 778669 w 873919"/>
                <a:gd name="connsiteY19" fmla="*/ 657225 h 1100138"/>
                <a:gd name="connsiteX20" fmla="*/ 819150 w 873919"/>
                <a:gd name="connsiteY20" fmla="*/ 742950 h 1100138"/>
                <a:gd name="connsiteX21" fmla="*/ 847725 w 873919"/>
                <a:gd name="connsiteY21" fmla="*/ 819150 h 1100138"/>
                <a:gd name="connsiteX22" fmla="*/ 873919 w 873919"/>
                <a:gd name="connsiteY22" fmla="*/ 947738 h 1100138"/>
                <a:gd name="connsiteX23" fmla="*/ 869156 w 873919"/>
                <a:gd name="connsiteY23" fmla="*/ 973931 h 1100138"/>
                <a:gd name="connsiteX24" fmla="*/ 845344 w 873919"/>
                <a:gd name="connsiteY24" fmla="*/ 1021556 h 1100138"/>
                <a:gd name="connsiteX25" fmla="*/ 812006 w 873919"/>
                <a:gd name="connsiteY25" fmla="*/ 1073944 h 1100138"/>
                <a:gd name="connsiteX26" fmla="*/ 783431 w 873919"/>
                <a:gd name="connsiteY26" fmla="*/ 1095375 h 1100138"/>
                <a:gd name="connsiteX27" fmla="*/ 757237 w 873919"/>
                <a:gd name="connsiteY27" fmla="*/ 1100138 h 1100138"/>
                <a:gd name="connsiteX28" fmla="*/ 723900 w 873919"/>
                <a:gd name="connsiteY28" fmla="*/ 1092994 h 1100138"/>
                <a:gd name="connsiteX29" fmla="*/ 678656 w 873919"/>
                <a:gd name="connsiteY29" fmla="*/ 1066800 h 1100138"/>
                <a:gd name="connsiteX30" fmla="*/ 642937 w 873919"/>
                <a:gd name="connsiteY30" fmla="*/ 1035844 h 1100138"/>
                <a:gd name="connsiteX31" fmla="*/ 604837 w 873919"/>
                <a:gd name="connsiteY31" fmla="*/ 997744 h 1100138"/>
                <a:gd name="connsiteX32" fmla="*/ 523875 w 873919"/>
                <a:gd name="connsiteY32" fmla="*/ 823913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3919" h="1100138">
                  <a:moveTo>
                    <a:pt x="523875" y="823913"/>
                  </a:moveTo>
                  <a:lnTo>
                    <a:pt x="338137" y="497681"/>
                  </a:lnTo>
                  <a:lnTo>
                    <a:pt x="257175" y="371475"/>
                  </a:lnTo>
                  <a:lnTo>
                    <a:pt x="169069" y="245269"/>
                  </a:lnTo>
                  <a:lnTo>
                    <a:pt x="92869" y="150019"/>
                  </a:lnTo>
                  <a:lnTo>
                    <a:pt x="33337" y="76200"/>
                  </a:lnTo>
                  <a:lnTo>
                    <a:pt x="11906" y="54769"/>
                  </a:lnTo>
                  <a:lnTo>
                    <a:pt x="2381" y="33338"/>
                  </a:lnTo>
                  <a:lnTo>
                    <a:pt x="0" y="11906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59531" y="11906"/>
                  </a:lnTo>
                  <a:lnTo>
                    <a:pt x="188119" y="107156"/>
                  </a:lnTo>
                  <a:lnTo>
                    <a:pt x="297656" y="185738"/>
                  </a:lnTo>
                  <a:lnTo>
                    <a:pt x="416719" y="280988"/>
                  </a:lnTo>
                  <a:lnTo>
                    <a:pt x="507206" y="350044"/>
                  </a:lnTo>
                  <a:lnTo>
                    <a:pt x="604837" y="433388"/>
                  </a:lnTo>
                  <a:lnTo>
                    <a:pt x="664369" y="488156"/>
                  </a:lnTo>
                  <a:lnTo>
                    <a:pt x="707231" y="540544"/>
                  </a:lnTo>
                  <a:lnTo>
                    <a:pt x="778669" y="657225"/>
                  </a:lnTo>
                  <a:lnTo>
                    <a:pt x="819150" y="742950"/>
                  </a:lnTo>
                  <a:lnTo>
                    <a:pt x="847725" y="819150"/>
                  </a:lnTo>
                  <a:lnTo>
                    <a:pt x="873919" y="947738"/>
                  </a:lnTo>
                  <a:lnTo>
                    <a:pt x="869156" y="973931"/>
                  </a:lnTo>
                  <a:lnTo>
                    <a:pt x="845344" y="1021556"/>
                  </a:lnTo>
                  <a:lnTo>
                    <a:pt x="812006" y="1073944"/>
                  </a:lnTo>
                  <a:lnTo>
                    <a:pt x="783431" y="1095375"/>
                  </a:lnTo>
                  <a:lnTo>
                    <a:pt x="757237" y="1100138"/>
                  </a:lnTo>
                  <a:lnTo>
                    <a:pt x="723900" y="1092994"/>
                  </a:lnTo>
                  <a:lnTo>
                    <a:pt x="678656" y="1066800"/>
                  </a:lnTo>
                  <a:lnTo>
                    <a:pt x="642937" y="1035844"/>
                  </a:lnTo>
                  <a:lnTo>
                    <a:pt x="604837" y="997744"/>
                  </a:lnTo>
                  <a:lnTo>
                    <a:pt x="523875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CB105F51-1F28-4E81-9F76-505F38DD096B}"/>
                </a:ext>
              </a:extLst>
            </p:cNvPr>
            <p:cNvSpPr/>
            <p:nvPr/>
          </p:nvSpPr>
          <p:spPr>
            <a:xfrm>
              <a:off x="4821238" y="4211638"/>
              <a:ext cx="2289175" cy="1498600"/>
            </a:xfrm>
            <a:custGeom>
              <a:avLst/>
              <a:gdLst>
                <a:gd name="connsiteX0" fmla="*/ 511969 w 2288382"/>
                <a:gd name="connsiteY0" fmla="*/ 359569 h 1497807"/>
                <a:gd name="connsiteX1" fmla="*/ 66675 w 2288382"/>
                <a:gd name="connsiteY1" fmla="*/ 438150 h 1497807"/>
                <a:gd name="connsiteX2" fmla="*/ 0 w 2288382"/>
                <a:gd name="connsiteY2" fmla="*/ 250032 h 1497807"/>
                <a:gd name="connsiteX3" fmla="*/ 152400 w 2288382"/>
                <a:gd name="connsiteY3" fmla="*/ 235744 h 1497807"/>
                <a:gd name="connsiteX4" fmla="*/ 478632 w 2288382"/>
                <a:gd name="connsiteY4" fmla="*/ 192882 h 1497807"/>
                <a:gd name="connsiteX5" fmla="*/ 919163 w 2288382"/>
                <a:gd name="connsiteY5" fmla="*/ 145257 h 1497807"/>
                <a:gd name="connsiteX6" fmla="*/ 1221582 w 2288382"/>
                <a:gd name="connsiteY6" fmla="*/ 114300 h 1497807"/>
                <a:gd name="connsiteX7" fmla="*/ 1562100 w 2288382"/>
                <a:gd name="connsiteY7" fmla="*/ 85725 h 1497807"/>
                <a:gd name="connsiteX8" fmla="*/ 1807369 w 2288382"/>
                <a:gd name="connsiteY8" fmla="*/ 64294 h 1497807"/>
                <a:gd name="connsiteX9" fmla="*/ 1859757 w 2288382"/>
                <a:gd name="connsiteY9" fmla="*/ 35719 h 1497807"/>
                <a:gd name="connsiteX10" fmla="*/ 1928813 w 2288382"/>
                <a:gd name="connsiteY10" fmla="*/ 0 h 1497807"/>
                <a:gd name="connsiteX11" fmla="*/ 1943100 w 2288382"/>
                <a:gd name="connsiteY11" fmla="*/ 2382 h 1497807"/>
                <a:gd name="connsiteX12" fmla="*/ 2016919 w 2288382"/>
                <a:gd name="connsiteY12" fmla="*/ 45244 h 1497807"/>
                <a:gd name="connsiteX13" fmla="*/ 2124075 w 2288382"/>
                <a:gd name="connsiteY13" fmla="*/ 109538 h 1497807"/>
                <a:gd name="connsiteX14" fmla="*/ 2202657 w 2288382"/>
                <a:gd name="connsiteY14" fmla="*/ 171450 h 1497807"/>
                <a:gd name="connsiteX15" fmla="*/ 2243138 w 2288382"/>
                <a:gd name="connsiteY15" fmla="*/ 216694 h 1497807"/>
                <a:gd name="connsiteX16" fmla="*/ 2271713 w 2288382"/>
                <a:gd name="connsiteY16" fmla="*/ 257175 h 1497807"/>
                <a:gd name="connsiteX17" fmla="*/ 2286000 w 2288382"/>
                <a:gd name="connsiteY17" fmla="*/ 288132 h 1497807"/>
                <a:gd name="connsiteX18" fmla="*/ 2288382 w 2288382"/>
                <a:gd name="connsiteY18" fmla="*/ 316707 h 1497807"/>
                <a:gd name="connsiteX19" fmla="*/ 2283619 w 2288382"/>
                <a:gd name="connsiteY19" fmla="*/ 354807 h 1497807"/>
                <a:gd name="connsiteX20" fmla="*/ 2271713 w 2288382"/>
                <a:gd name="connsiteY20" fmla="*/ 376238 h 1497807"/>
                <a:gd name="connsiteX21" fmla="*/ 2238375 w 2288382"/>
                <a:gd name="connsiteY21" fmla="*/ 402432 h 1497807"/>
                <a:gd name="connsiteX22" fmla="*/ 2212182 w 2288382"/>
                <a:gd name="connsiteY22" fmla="*/ 421482 h 1497807"/>
                <a:gd name="connsiteX23" fmla="*/ 2181225 w 2288382"/>
                <a:gd name="connsiteY23" fmla="*/ 452438 h 1497807"/>
                <a:gd name="connsiteX24" fmla="*/ 2164557 w 2288382"/>
                <a:gd name="connsiteY24" fmla="*/ 490538 h 1497807"/>
                <a:gd name="connsiteX25" fmla="*/ 2126457 w 2288382"/>
                <a:gd name="connsiteY25" fmla="*/ 645319 h 1497807"/>
                <a:gd name="connsiteX26" fmla="*/ 2055019 w 2288382"/>
                <a:gd name="connsiteY26" fmla="*/ 969169 h 1497807"/>
                <a:gd name="connsiteX27" fmla="*/ 1990725 w 2288382"/>
                <a:gd name="connsiteY27" fmla="*/ 1269207 h 1497807"/>
                <a:gd name="connsiteX28" fmla="*/ 1969294 w 2288382"/>
                <a:gd name="connsiteY28" fmla="*/ 1350169 h 1497807"/>
                <a:gd name="connsiteX29" fmla="*/ 1947863 w 2288382"/>
                <a:gd name="connsiteY29" fmla="*/ 1407319 h 1497807"/>
                <a:gd name="connsiteX30" fmla="*/ 1924050 w 2288382"/>
                <a:gd name="connsiteY30" fmla="*/ 1447800 h 1497807"/>
                <a:gd name="connsiteX31" fmla="*/ 1895475 w 2288382"/>
                <a:gd name="connsiteY31" fmla="*/ 1476375 h 1497807"/>
                <a:gd name="connsiteX32" fmla="*/ 1866900 w 2288382"/>
                <a:gd name="connsiteY32" fmla="*/ 1488282 h 1497807"/>
                <a:gd name="connsiteX33" fmla="*/ 1840707 w 2288382"/>
                <a:gd name="connsiteY33" fmla="*/ 1495425 h 1497807"/>
                <a:gd name="connsiteX34" fmla="*/ 1800225 w 2288382"/>
                <a:gd name="connsiteY34" fmla="*/ 1497807 h 1497807"/>
                <a:gd name="connsiteX35" fmla="*/ 1766888 w 2288382"/>
                <a:gd name="connsiteY35" fmla="*/ 1495425 h 1497807"/>
                <a:gd name="connsiteX36" fmla="*/ 1738313 w 2288382"/>
                <a:gd name="connsiteY36" fmla="*/ 1488282 h 1497807"/>
                <a:gd name="connsiteX37" fmla="*/ 1716882 w 2288382"/>
                <a:gd name="connsiteY37" fmla="*/ 1481138 h 1497807"/>
                <a:gd name="connsiteX38" fmla="*/ 1702594 w 2288382"/>
                <a:gd name="connsiteY38" fmla="*/ 1464469 h 1497807"/>
                <a:gd name="connsiteX39" fmla="*/ 1688307 w 2288382"/>
                <a:gd name="connsiteY39" fmla="*/ 1428750 h 1497807"/>
                <a:gd name="connsiteX40" fmla="*/ 1685925 w 2288382"/>
                <a:gd name="connsiteY40" fmla="*/ 1352550 h 1497807"/>
                <a:gd name="connsiteX41" fmla="*/ 1726407 w 2288382"/>
                <a:gd name="connsiteY41" fmla="*/ 1233488 h 1497807"/>
                <a:gd name="connsiteX42" fmla="*/ 1793082 w 2288382"/>
                <a:gd name="connsiteY42" fmla="*/ 726282 h 1497807"/>
                <a:gd name="connsiteX43" fmla="*/ 1843088 w 2288382"/>
                <a:gd name="connsiteY43" fmla="*/ 335757 h 1497807"/>
                <a:gd name="connsiteX44" fmla="*/ 1840707 w 2288382"/>
                <a:gd name="connsiteY44" fmla="*/ 304800 h 1497807"/>
                <a:gd name="connsiteX45" fmla="*/ 1826419 w 2288382"/>
                <a:gd name="connsiteY45" fmla="*/ 278607 h 1497807"/>
                <a:gd name="connsiteX46" fmla="*/ 1797844 w 2288382"/>
                <a:gd name="connsiteY46" fmla="*/ 259557 h 1497807"/>
                <a:gd name="connsiteX47" fmla="*/ 1747838 w 2288382"/>
                <a:gd name="connsiteY47" fmla="*/ 245269 h 1497807"/>
                <a:gd name="connsiteX48" fmla="*/ 1576388 w 2288382"/>
                <a:gd name="connsiteY48" fmla="*/ 247650 h 1497807"/>
                <a:gd name="connsiteX49" fmla="*/ 1164432 w 2288382"/>
                <a:gd name="connsiteY49" fmla="*/ 283369 h 1497807"/>
                <a:gd name="connsiteX50" fmla="*/ 759619 w 2288382"/>
                <a:gd name="connsiteY50" fmla="*/ 326232 h 1497807"/>
                <a:gd name="connsiteX51" fmla="*/ 511969 w 2288382"/>
                <a:gd name="connsiteY51" fmla="*/ 359569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8382" h="1497807">
                  <a:moveTo>
                    <a:pt x="511969" y="359569"/>
                  </a:moveTo>
                  <a:lnTo>
                    <a:pt x="66675" y="438150"/>
                  </a:lnTo>
                  <a:lnTo>
                    <a:pt x="0" y="250032"/>
                  </a:lnTo>
                  <a:lnTo>
                    <a:pt x="152400" y="235744"/>
                  </a:lnTo>
                  <a:lnTo>
                    <a:pt x="478632" y="192882"/>
                  </a:lnTo>
                  <a:lnTo>
                    <a:pt x="919163" y="145257"/>
                  </a:lnTo>
                  <a:lnTo>
                    <a:pt x="1221582" y="114300"/>
                  </a:lnTo>
                  <a:lnTo>
                    <a:pt x="1562100" y="85725"/>
                  </a:lnTo>
                  <a:lnTo>
                    <a:pt x="1807369" y="64294"/>
                  </a:lnTo>
                  <a:lnTo>
                    <a:pt x="1859757" y="35719"/>
                  </a:lnTo>
                  <a:lnTo>
                    <a:pt x="1928813" y="0"/>
                  </a:lnTo>
                  <a:lnTo>
                    <a:pt x="1943100" y="2382"/>
                  </a:lnTo>
                  <a:lnTo>
                    <a:pt x="2016919" y="45244"/>
                  </a:lnTo>
                  <a:lnTo>
                    <a:pt x="2124075" y="109538"/>
                  </a:lnTo>
                  <a:lnTo>
                    <a:pt x="2202657" y="171450"/>
                  </a:lnTo>
                  <a:lnTo>
                    <a:pt x="2243138" y="216694"/>
                  </a:lnTo>
                  <a:lnTo>
                    <a:pt x="2271713" y="257175"/>
                  </a:lnTo>
                  <a:lnTo>
                    <a:pt x="2286000" y="288132"/>
                  </a:lnTo>
                  <a:lnTo>
                    <a:pt x="2288382" y="316707"/>
                  </a:lnTo>
                  <a:lnTo>
                    <a:pt x="2283619" y="354807"/>
                  </a:lnTo>
                  <a:lnTo>
                    <a:pt x="2271713" y="376238"/>
                  </a:lnTo>
                  <a:lnTo>
                    <a:pt x="2238375" y="402432"/>
                  </a:lnTo>
                  <a:lnTo>
                    <a:pt x="2212182" y="421482"/>
                  </a:lnTo>
                  <a:lnTo>
                    <a:pt x="2181225" y="452438"/>
                  </a:lnTo>
                  <a:lnTo>
                    <a:pt x="2164557" y="490538"/>
                  </a:lnTo>
                  <a:lnTo>
                    <a:pt x="2126457" y="645319"/>
                  </a:lnTo>
                  <a:lnTo>
                    <a:pt x="2055019" y="969169"/>
                  </a:lnTo>
                  <a:lnTo>
                    <a:pt x="1990725" y="1269207"/>
                  </a:lnTo>
                  <a:lnTo>
                    <a:pt x="1969294" y="1350169"/>
                  </a:lnTo>
                  <a:lnTo>
                    <a:pt x="1947863" y="1407319"/>
                  </a:lnTo>
                  <a:lnTo>
                    <a:pt x="1924050" y="1447800"/>
                  </a:lnTo>
                  <a:lnTo>
                    <a:pt x="1895475" y="1476375"/>
                  </a:lnTo>
                  <a:lnTo>
                    <a:pt x="1866900" y="1488282"/>
                  </a:lnTo>
                  <a:lnTo>
                    <a:pt x="1840707" y="1495425"/>
                  </a:lnTo>
                  <a:lnTo>
                    <a:pt x="1800225" y="1497807"/>
                  </a:lnTo>
                  <a:lnTo>
                    <a:pt x="1766888" y="1495425"/>
                  </a:lnTo>
                  <a:lnTo>
                    <a:pt x="1738313" y="1488282"/>
                  </a:lnTo>
                  <a:lnTo>
                    <a:pt x="1716882" y="1481138"/>
                  </a:lnTo>
                  <a:lnTo>
                    <a:pt x="1702594" y="1464469"/>
                  </a:lnTo>
                  <a:lnTo>
                    <a:pt x="1688307" y="1428750"/>
                  </a:lnTo>
                  <a:lnTo>
                    <a:pt x="1685925" y="1352550"/>
                  </a:lnTo>
                  <a:lnTo>
                    <a:pt x="1726407" y="1233488"/>
                  </a:lnTo>
                  <a:lnTo>
                    <a:pt x="1793082" y="726282"/>
                  </a:lnTo>
                  <a:lnTo>
                    <a:pt x="1843088" y="335757"/>
                  </a:lnTo>
                  <a:lnTo>
                    <a:pt x="1840707" y="304800"/>
                  </a:lnTo>
                  <a:lnTo>
                    <a:pt x="1826419" y="278607"/>
                  </a:lnTo>
                  <a:lnTo>
                    <a:pt x="1797844" y="259557"/>
                  </a:lnTo>
                  <a:lnTo>
                    <a:pt x="1747838" y="245269"/>
                  </a:lnTo>
                  <a:lnTo>
                    <a:pt x="1576388" y="247650"/>
                  </a:lnTo>
                  <a:lnTo>
                    <a:pt x="1164432" y="283369"/>
                  </a:lnTo>
                  <a:lnTo>
                    <a:pt x="759619" y="326232"/>
                  </a:lnTo>
                  <a:lnTo>
                    <a:pt x="51196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D1BB2C63-244E-489E-8A14-89D2D2849636}"/>
                </a:ext>
              </a:extLst>
            </p:cNvPr>
            <p:cNvSpPr/>
            <p:nvPr/>
          </p:nvSpPr>
          <p:spPr>
            <a:xfrm>
              <a:off x="4962525" y="5411788"/>
              <a:ext cx="1662113" cy="311150"/>
            </a:xfrm>
            <a:custGeom>
              <a:avLst/>
              <a:gdLst>
                <a:gd name="connsiteX0" fmla="*/ 492919 w 1662113"/>
                <a:gd name="connsiteY0" fmla="*/ 233363 h 309563"/>
                <a:gd name="connsiteX1" fmla="*/ 21431 w 1662113"/>
                <a:gd name="connsiteY1" fmla="*/ 309563 h 309563"/>
                <a:gd name="connsiteX2" fmla="*/ 0 w 1662113"/>
                <a:gd name="connsiteY2" fmla="*/ 100013 h 309563"/>
                <a:gd name="connsiteX3" fmla="*/ 147638 w 1662113"/>
                <a:gd name="connsiteY3" fmla="*/ 83344 h 309563"/>
                <a:gd name="connsiteX4" fmla="*/ 411956 w 1662113"/>
                <a:gd name="connsiteY4" fmla="*/ 52388 h 309563"/>
                <a:gd name="connsiteX5" fmla="*/ 721519 w 1662113"/>
                <a:gd name="connsiteY5" fmla="*/ 23813 h 309563"/>
                <a:gd name="connsiteX6" fmla="*/ 1000125 w 1662113"/>
                <a:gd name="connsiteY6" fmla="*/ 7144 h 309563"/>
                <a:gd name="connsiteX7" fmla="*/ 1209675 w 1662113"/>
                <a:gd name="connsiteY7" fmla="*/ 0 h 309563"/>
                <a:gd name="connsiteX8" fmla="*/ 1428750 w 1662113"/>
                <a:gd name="connsiteY8" fmla="*/ 0 h 309563"/>
                <a:gd name="connsiteX9" fmla="*/ 1650206 w 1662113"/>
                <a:gd name="connsiteY9" fmla="*/ 2382 h 309563"/>
                <a:gd name="connsiteX10" fmla="*/ 1662113 w 1662113"/>
                <a:gd name="connsiteY10" fmla="*/ 192882 h 309563"/>
                <a:gd name="connsiteX11" fmla="*/ 1478756 w 1662113"/>
                <a:gd name="connsiteY11" fmla="*/ 178594 h 309563"/>
                <a:gd name="connsiteX12" fmla="*/ 1135856 w 1662113"/>
                <a:gd name="connsiteY12" fmla="*/ 183357 h 309563"/>
                <a:gd name="connsiteX13" fmla="*/ 892969 w 1662113"/>
                <a:gd name="connsiteY13" fmla="*/ 195263 h 309563"/>
                <a:gd name="connsiteX14" fmla="*/ 711994 w 1662113"/>
                <a:gd name="connsiteY14" fmla="*/ 211932 h 309563"/>
                <a:gd name="connsiteX15" fmla="*/ 492919 w 1662113"/>
                <a:gd name="connsiteY15" fmla="*/ 23336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2113" h="309563">
                  <a:moveTo>
                    <a:pt x="492919" y="233363"/>
                  </a:moveTo>
                  <a:lnTo>
                    <a:pt x="21431" y="309563"/>
                  </a:lnTo>
                  <a:lnTo>
                    <a:pt x="0" y="100013"/>
                  </a:lnTo>
                  <a:lnTo>
                    <a:pt x="147638" y="83344"/>
                  </a:lnTo>
                  <a:lnTo>
                    <a:pt x="411956" y="52388"/>
                  </a:lnTo>
                  <a:lnTo>
                    <a:pt x="721519" y="23813"/>
                  </a:lnTo>
                  <a:lnTo>
                    <a:pt x="1000125" y="7144"/>
                  </a:lnTo>
                  <a:lnTo>
                    <a:pt x="1209675" y="0"/>
                  </a:lnTo>
                  <a:lnTo>
                    <a:pt x="1428750" y="0"/>
                  </a:lnTo>
                  <a:lnTo>
                    <a:pt x="1650206" y="2382"/>
                  </a:lnTo>
                  <a:lnTo>
                    <a:pt x="1662113" y="192882"/>
                  </a:lnTo>
                  <a:lnTo>
                    <a:pt x="1478756" y="178594"/>
                  </a:lnTo>
                  <a:lnTo>
                    <a:pt x="1135856" y="183357"/>
                  </a:lnTo>
                  <a:lnTo>
                    <a:pt x="892969" y="195263"/>
                  </a:lnTo>
                  <a:lnTo>
                    <a:pt x="711994" y="211932"/>
                  </a:lnTo>
                  <a:lnTo>
                    <a:pt x="4929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77886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D8FD90DC-531B-B34D-B566-2C614FD37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088D1E-311D-4163-98A3-B993B792301A}"/>
              </a:ext>
            </a:extLst>
          </p:cNvPr>
          <p:cNvGrpSpPr/>
          <p:nvPr/>
        </p:nvGrpSpPr>
        <p:grpSpPr>
          <a:xfrm>
            <a:off x="2609850" y="1617663"/>
            <a:ext cx="4567238" cy="4257675"/>
            <a:chOff x="2609850" y="1617663"/>
            <a:chExt cx="4567238" cy="42576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EF65791-3CB1-BC45-A61F-3EDB8B8D8948}"/>
                </a:ext>
              </a:extLst>
            </p:cNvPr>
            <p:cNvSpPr/>
            <p:nvPr/>
          </p:nvSpPr>
          <p:spPr>
            <a:xfrm>
              <a:off x="3157538" y="1674813"/>
              <a:ext cx="806450" cy="733425"/>
            </a:xfrm>
            <a:custGeom>
              <a:avLst/>
              <a:gdLst>
                <a:gd name="connsiteX0" fmla="*/ 442912 w 807243"/>
                <a:gd name="connsiteY0" fmla="*/ 573881 h 733425"/>
                <a:gd name="connsiteX1" fmla="*/ 338137 w 807243"/>
                <a:gd name="connsiteY1" fmla="*/ 469106 h 733425"/>
                <a:gd name="connsiteX2" fmla="*/ 250031 w 807243"/>
                <a:gd name="connsiteY2" fmla="*/ 371475 h 733425"/>
                <a:gd name="connsiteX3" fmla="*/ 159543 w 807243"/>
                <a:gd name="connsiteY3" fmla="*/ 261937 h 733425"/>
                <a:gd name="connsiteX4" fmla="*/ 78581 w 807243"/>
                <a:gd name="connsiteY4" fmla="*/ 159544 h 733425"/>
                <a:gd name="connsiteX5" fmla="*/ 30956 w 807243"/>
                <a:gd name="connsiteY5" fmla="*/ 95250 h 733425"/>
                <a:gd name="connsiteX6" fmla="*/ 11906 w 807243"/>
                <a:gd name="connsiteY6" fmla="*/ 66675 h 733425"/>
                <a:gd name="connsiteX7" fmla="*/ 2381 w 807243"/>
                <a:gd name="connsiteY7" fmla="*/ 38100 h 733425"/>
                <a:gd name="connsiteX8" fmla="*/ 0 w 807243"/>
                <a:gd name="connsiteY8" fmla="*/ 21431 h 733425"/>
                <a:gd name="connsiteX9" fmla="*/ 2381 w 807243"/>
                <a:gd name="connsiteY9" fmla="*/ 9525 h 733425"/>
                <a:gd name="connsiteX10" fmla="*/ 11906 w 807243"/>
                <a:gd name="connsiteY10" fmla="*/ 2381 h 733425"/>
                <a:gd name="connsiteX11" fmla="*/ 38100 w 807243"/>
                <a:gd name="connsiteY11" fmla="*/ 0 h 733425"/>
                <a:gd name="connsiteX12" fmla="*/ 80962 w 807243"/>
                <a:gd name="connsiteY12" fmla="*/ 4762 h 733425"/>
                <a:gd name="connsiteX13" fmla="*/ 97631 w 807243"/>
                <a:gd name="connsiteY13" fmla="*/ 14287 h 733425"/>
                <a:gd name="connsiteX14" fmla="*/ 126206 w 807243"/>
                <a:gd name="connsiteY14" fmla="*/ 47625 h 733425"/>
                <a:gd name="connsiteX15" fmla="*/ 159543 w 807243"/>
                <a:gd name="connsiteY15" fmla="*/ 73819 h 733425"/>
                <a:gd name="connsiteX16" fmla="*/ 238125 w 807243"/>
                <a:gd name="connsiteY16" fmla="*/ 128587 h 733425"/>
                <a:gd name="connsiteX17" fmla="*/ 300037 w 807243"/>
                <a:gd name="connsiteY17" fmla="*/ 166687 h 733425"/>
                <a:gd name="connsiteX18" fmla="*/ 357187 w 807243"/>
                <a:gd name="connsiteY18" fmla="*/ 197644 h 733425"/>
                <a:gd name="connsiteX19" fmla="*/ 416718 w 807243"/>
                <a:gd name="connsiteY19" fmla="*/ 221456 h 733425"/>
                <a:gd name="connsiteX20" fmla="*/ 495300 w 807243"/>
                <a:gd name="connsiteY20" fmla="*/ 252412 h 733425"/>
                <a:gd name="connsiteX21" fmla="*/ 600075 w 807243"/>
                <a:gd name="connsiteY21" fmla="*/ 285750 h 733425"/>
                <a:gd name="connsiteX22" fmla="*/ 676275 w 807243"/>
                <a:gd name="connsiteY22" fmla="*/ 304800 h 733425"/>
                <a:gd name="connsiteX23" fmla="*/ 700087 w 807243"/>
                <a:gd name="connsiteY23" fmla="*/ 330994 h 733425"/>
                <a:gd name="connsiteX24" fmla="*/ 733425 w 807243"/>
                <a:gd name="connsiteY24" fmla="*/ 381000 h 733425"/>
                <a:gd name="connsiteX25" fmla="*/ 769143 w 807243"/>
                <a:gd name="connsiteY25" fmla="*/ 447675 h 733425"/>
                <a:gd name="connsiteX26" fmla="*/ 800100 w 807243"/>
                <a:gd name="connsiteY26" fmla="*/ 523875 h 733425"/>
                <a:gd name="connsiteX27" fmla="*/ 807243 w 807243"/>
                <a:gd name="connsiteY27" fmla="*/ 583406 h 733425"/>
                <a:gd name="connsiteX28" fmla="*/ 802481 w 807243"/>
                <a:gd name="connsiteY28" fmla="*/ 631031 h 733425"/>
                <a:gd name="connsiteX29" fmla="*/ 790575 w 807243"/>
                <a:gd name="connsiteY29" fmla="*/ 678656 h 733425"/>
                <a:gd name="connsiteX30" fmla="*/ 776287 w 807243"/>
                <a:gd name="connsiteY30" fmla="*/ 707231 h 733425"/>
                <a:gd name="connsiteX31" fmla="*/ 757237 w 807243"/>
                <a:gd name="connsiteY31" fmla="*/ 723900 h 733425"/>
                <a:gd name="connsiteX32" fmla="*/ 723900 w 807243"/>
                <a:gd name="connsiteY32" fmla="*/ 733425 h 733425"/>
                <a:gd name="connsiteX33" fmla="*/ 688181 w 807243"/>
                <a:gd name="connsiteY33" fmla="*/ 728662 h 733425"/>
                <a:gd name="connsiteX34" fmla="*/ 645318 w 807243"/>
                <a:gd name="connsiteY34" fmla="*/ 711994 h 733425"/>
                <a:gd name="connsiteX35" fmla="*/ 597693 w 807243"/>
                <a:gd name="connsiteY35" fmla="*/ 685800 h 733425"/>
                <a:gd name="connsiteX36" fmla="*/ 557212 w 807243"/>
                <a:gd name="connsiteY36" fmla="*/ 659606 h 733425"/>
                <a:gd name="connsiteX37" fmla="*/ 442912 w 807243"/>
                <a:gd name="connsiteY37" fmla="*/ 57388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7243" h="733425">
                  <a:moveTo>
                    <a:pt x="442912" y="573881"/>
                  </a:moveTo>
                  <a:lnTo>
                    <a:pt x="338137" y="469106"/>
                  </a:lnTo>
                  <a:lnTo>
                    <a:pt x="250031" y="371475"/>
                  </a:lnTo>
                  <a:lnTo>
                    <a:pt x="159543" y="261937"/>
                  </a:lnTo>
                  <a:lnTo>
                    <a:pt x="78581" y="159544"/>
                  </a:lnTo>
                  <a:lnTo>
                    <a:pt x="30956" y="95250"/>
                  </a:lnTo>
                  <a:lnTo>
                    <a:pt x="11906" y="66675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2381"/>
                  </a:lnTo>
                  <a:lnTo>
                    <a:pt x="38100" y="0"/>
                  </a:lnTo>
                  <a:lnTo>
                    <a:pt x="80962" y="4762"/>
                  </a:lnTo>
                  <a:lnTo>
                    <a:pt x="97631" y="14287"/>
                  </a:lnTo>
                  <a:lnTo>
                    <a:pt x="126206" y="47625"/>
                  </a:lnTo>
                  <a:lnTo>
                    <a:pt x="159543" y="73819"/>
                  </a:lnTo>
                  <a:lnTo>
                    <a:pt x="238125" y="128587"/>
                  </a:lnTo>
                  <a:lnTo>
                    <a:pt x="300037" y="166687"/>
                  </a:lnTo>
                  <a:lnTo>
                    <a:pt x="357187" y="197644"/>
                  </a:lnTo>
                  <a:lnTo>
                    <a:pt x="416718" y="221456"/>
                  </a:lnTo>
                  <a:lnTo>
                    <a:pt x="495300" y="252412"/>
                  </a:lnTo>
                  <a:lnTo>
                    <a:pt x="600075" y="285750"/>
                  </a:lnTo>
                  <a:lnTo>
                    <a:pt x="676275" y="304800"/>
                  </a:lnTo>
                  <a:lnTo>
                    <a:pt x="700087" y="330994"/>
                  </a:lnTo>
                  <a:lnTo>
                    <a:pt x="733425" y="381000"/>
                  </a:lnTo>
                  <a:lnTo>
                    <a:pt x="769143" y="447675"/>
                  </a:lnTo>
                  <a:lnTo>
                    <a:pt x="800100" y="523875"/>
                  </a:lnTo>
                  <a:lnTo>
                    <a:pt x="807243" y="583406"/>
                  </a:lnTo>
                  <a:lnTo>
                    <a:pt x="802481" y="631031"/>
                  </a:lnTo>
                  <a:lnTo>
                    <a:pt x="790575" y="678656"/>
                  </a:lnTo>
                  <a:lnTo>
                    <a:pt x="776287" y="707231"/>
                  </a:lnTo>
                  <a:lnTo>
                    <a:pt x="757237" y="723900"/>
                  </a:lnTo>
                  <a:lnTo>
                    <a:pt x="723900" y="733425"/>
                  </a:lnTo>
                  <a:lnTo>
                    <a:pt x="688181" y="728662"/>
                  </a:lnTo>
                  <a:lnTo>
                    <a:pt x="645318" y="711994"/>
                  </a:lnTo>
                  <a:lnTo>
                    <a:pt x="597693" y="685800"/>
                  </a:lnTo>
                  <a:lnTo>
                    <a:pt x="557212" y="659606"/>
                  </a:lnTo>
                  <a:lnTo>
                    <a:pt x="44291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1A21E23-8454-354A-9D99-48F432D6F8E5}"/>
                </a:ext>
              </a:extLst>
            </p:cNvPr>
            <p:cNvSpPr/>
            <p:nvPr/>
          </p:nvSpPr>
          <p:spPr>
            <a:xfrm>
              <a:off x="2757488" y="2859088"/>
              <a:ext cx="776287" cy="600075"/>
            </a:xfrm>
            <a:custGeom>
              <a:avLst/>
              <a:gdLst>
                <a:gd name="connsiteX0" fmla="*/ 423862 w 776287"/>
                <a:gd name="connsiteY0" fmla="*/ 509588 h 600075"/>
                <a:gd name="connsiteX1" fmla="*/ 335756 w 776287"/>
                <a:gd name="connsiteY1" fmla="*/ 442913 h 600075"/>
                <a:gd name="connsiteX2" fmla="*/ 271462 w 776287"/>
                <a:gd name="connsiteY2" fmla="*/ 383382 h 600075"/>
                <a:gd name="connsiteX3" fmla="*/ 185737 w 776287"/>
                <a:gd name="connsiteY3" fmla="*/ 285750 h 600075"/>
                <a:gd name="connsiteX4" fmla="*/ 116681 w 776287"/>
                <a:gd name="connsiteY4" fmla="*/ 209550 h 600075"/>
                <a:gd name="connsiteX5" fmla="*/ 61912 w 776287"/>
                <a:gd name="connsiteY5" fmla="*/ 138113 h 600075"/>
                <a:gd name="connsiteX6" fmla="*/ 23812 w 776287"/>
                <a:gd name="connsiteY6" fmla="*/ 85725 h 600075"/>
                <a:gd name="connsiteX7" fmla="*/ 9525 w 776287"/>
                <a:gd name="connsiteY7" fmla="*/ 52388 h 600075"/>
                <a:gd name="connsiteX8" fmla="*/ 0 w 776287"/>
                <a:gd name="connsiteY8" fmla="*/ 26194 h 600075"/>
                <a:gd name="connsiteX9" fmla="*/ 2381 w 776287"/>
                <a:gd name="connsiteY9" fmla="*/ 9525 h 600075"/>
                <a:gd name="connsiteX10" fmla="*/ 16668 w 776287"/>
                <a:gd name="connsiteY10" fmla="*/ 0 h 600075"/>
                <a:gd name="connsiteX11" fmla="*/ 33337 w 776287"/>
                <a:gd name="connsiteY11" fmla="*/ 0 h 600075"/>
                <a:gd name="connsiteX12" fmla="*/ 59531 w 776287"/>
                <a:gd name="connsiteY12" fmla="*/ 14288 h 600075"/>
                <a:gd name="connsiteX13" fmla="*/ 92868 w 776287"/>
                <a:gd name="connsiteY13" fmla="*/ 35719 h 600075"/>
                <a:gd name="connsiteX14" fmla="*/ 130968 w 776287"/>
                <a:gd name="connsiteY14" fmla="*/ 61913 h 600075"/>
                <a:gd name="connsiteX15" fmla="*/ 166687 w 776287"/>
                <a:gd name="connsiteY15" fmla="*/ 83344 h 600075"/>
                <a:gd name="connsiteX16" fmla="*/ 226218 w 776287"/>
                <a:gd name="connsiteY16" fmla="*/ 114300 h 600075"/>
                <a:gd name="connsiteX17" fmla="*/ 295275 w 776287"/>
                <a:gd name="connsiteY17" fmla="*/ 142875 h 600075"/>
                <a:gd name="connsiteX18" fmla="*/ 376237 w 776287"/>
                <a:gd name="connsiteY18" fmla="*/ 171450 h 600075"/>
                <a:gd name="connsiteX19" fmla="*/ 469106 w 776287"/>
                <a:gd name="connsiteY19" fmla="*/ 192882 h 600075"/>
                <a:gd name="connsiteX20" fmla="*/ 583406 w 776287"/>
                <a:gd name="connsiteY20" fmla="*/ 211932 h 600075"/>
                <a:gd name="connsiteX21" fmla="*/ 609600 w 776287"/>
                <a:gd name="connsiteY21" fmla="*/ 228600 h 600075"/>
                <a:gd name="connsiteX22" fmla="*/ 650081 w 776287"/>
                <a:gd name="connsiteY22" fmla="*/ 261938 h 600075"/>
                <a:gd name="connsiteX23" fmla="*/ 719137 w 776287"/>
                <a:gd name="connsiteY23" fmla="*/ 333375 h 600075"/>
                <a:gd name="connsiteX24" fmla="*/ 745331 w 776287"/>
                <a:gd name="connsiteY24" fmla="*/ 371475 h 600075"/>
                <a:gd name="connsiteX25" fmla="*/ 764381 w 776287"/>
                <a:gd name="connsiteY25" fmla="*/ 411957 h 600075"/>
                <a:gd name="connsiteX26" fmla="*/ 776287 w 776287"/>
                <a:gd name="connsiteY26" fmla="*/ 452438 h 600075"/>
                <a:gd name="connsiteX27" fmla="*/ 776287 w 776287"/>
                <a:gd name="connsiteY27" fmla="*/ 485775 h 600075"/>
                <a:gd name="connsiteX28" fmla="*/ 769143 w 776287"/>
                <a:gd name="connsiteY28" fmla="*/ 528638 h 600075"/>
                <a:gd name="connsiteX29" fmla="*/ 757237 w 776287"/>
                <a:gd name="connsiteY29" fmla="*/ 554832 h 600075"/>
                <a:gd name="connsiteX30" fmla="*/ 733425 w 776287"/>
                <a:gd name="connsiteY30" fmla="*/ 581025 h 600075"/>
                <a:gd name="connsiteX31" fmla="*/ 704850 w 776287"/>
                <a:gd name="connsiteY31" fmla="*/ 597694 h 600075"/>
                <a:gd name="connsiteX32" fmla="*/ 666750 w 776287"/>
                <a:gd name="connsiteY32" fmla="*/ 600075 h 600075"/>
                <a:gd name="connsiteX33" fmla="*/ 607218 w 776287"/>
                <a:gd name="connsiteY33" fmla="*/ 592932 h 600075"/>
                <a:gd name="connsiteX34" fmla="*/ 559593 w 776287"/>
                <a:gd name="connsiteY34" fmla="*/ 581025 h 600075"/>
                <a:gd name="connsiteX35" fmla="*/ 511968 w 776287"/>
                <a:gd name="connsiteY35" fmla="*/ 564357 h 600075"/>
                <a:gd name="connsiteX36" fmla="*/ 423862 w 776287"/>
                <a:gd name="connsiteY36" fmla="*/ 509588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287" h="600075">
                  <a:moveTo>
                    <a:pt x="423862" y="509588"/>
                  </a:moveTo>
                  <a:lnTo>
                    <a:pt x="335756" y="442913"/>
                  </a:lnTo>
                  <a:lnTo>
                    <a:pt x="271462" y="383382"/>
                  </a:lnTo>
                  <a:lnTo>
                    <a:pt x="185737" y="285750"/>
                  </a:lnTo>
                  <a:lnTo>
                    <a:pt x="116681" y="209550"/>
                  </a:lnTo>
                  <a:lnTo>
                    <a:pt x="61912" y="138113"/>
                  </a:lnTo>
                  <a:lnTo>
                    <a:pt x="23812" y="85725"/>
                  </a:lnTo>
                  <a:lnTo>
                    <a:pt x="9525" y="52388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9531" y="14288"/>
                  </a:lnTo>
                  <a:lnTo>
                    <a:pt x="92868" y="35719"/>
                  </a:lnTo>
                  <a:lnTo>
                    <a:pt x="130968" y="61913"/>
                  </a:lnTo>
                  <a:lnTo>
                    <a:pt x="166687" y="83344"/>
                  </a:lnTo>
                  <a:lnTo>
                    <a:pt x="226218" y="114300"/>
                  </a:lnTo>
                  <a:lnTo>
                    <a:pt x="295275" y="142875"/>
                  </a:lnTo>
                  <a:lnTo>
                    <a:pt x="376237" y="171450"/>
                  </a:lnTo>
                  <a:lnTo>
                    <a:pt x="469106" y="192882"/>
                  </a:lnTo>
                  <a:lnTo>
                    <a:pt x="583406" y="211932"/>
                  </a:lnTo>
                  <a:lnTo>
                    <a:pt x="609600" y="228600"/>
                  </a:lnTo>
                  <a:lnTo>
                    <a:pt x="650081" y="261938"/>
                  </a:lnTo>
                  <a:lnTo>
                    <a:pt x="719137" y="333375"/>
                  </a:lnTo>
                  <a:lnTo>
                    <a:pt x="745331" y="371475"/>
                  </a:lnTo>
                  <a:lnTo>
                    <a:pt x="764381" y="411957"/>
                  </a:lnTo>
                  <a:lnTo>
                    <a:pt x="776287" y="452438"/>
                  </a:lnTo>
                  <a:lnTo>
                    <a:pt x="776287" y="485775"/>
                  </a:lnTo>
                  <a:lnTo>
                    <a:pt x="769143" y="528638"/>
                  </a:lnTo>
                  <a:lnTo>
                    <a:pt x="757237" y="554832"/>
                  </a:lnTo>
                  <a:lnTo>
                    <a:pt x="733425" y="581025"/>
                  </a:lnTo>
                  <a:lnTo>
                    <a:pt x="704850" y="597694"/>
                  </a:lnTo>
                  <a:lnTo>
                    <a:pt x="666750" y="600075"/>
                  </a:lnTo>
                  <a:lnTo>
                    <a:pt x="607218" y="592932"/>
                  </a:lnTo>
                  <a:lnTo>
                    <a:pt x="559593" y="581025"/>
                  </a:lnTo>
                  <a:lnTo>
                    <a:pt x="511968" y="564357"/>
                  </a:lnTo>
                  <a:lnTo>
                    <a:pt x="42386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59E25C9-B545-AB44-BBC9-58EA4C333B09}"/>
                </a:ext>
              </a:extLst>
            </p:cNvPr>
            <p:cNvSpPr/>
            <p:nvPr/>
          </p:nvSpPr>
          <p:spPr>
            <a:xfrm>
              <a:off x="2609850" y="5278438"/>
              <a:ext cx="552450" cy="596900"/>
            </a:xfrm>
            <a:custGeom>
              <a:avLst/>
              <a:gdLst>
                <a:gd name="connsiteX0" fmla="*/ 257175 w 552450"/>
                <a:gd name="connsiteY0" fmla="*/ 450057 h 595313"/>
                <a:gd name="connsiteX1" fmla="*/ 173831 w 552450"/>
                <a:gd name="connsiteY1" fmla="*/ 361950 h 595313"/>
                <a:gd name="connsiteX2" fmla="*/ 130969 w 552450"/>
                <a:gd name="connsiteY2" fmla="*/ 311944 h 595313"/>
                <a:gd name="connsiteX3" fmla="*/ 90488 w 552450"/>
                <a:gd name="connsiteY3" fmla="*/ 252413 h 595313"/>
                <a:gd name="connsiteX4" fmla="*/ 66675 w 552450"/>
                <a:gd name="connsiteY4" fmla="*/ 214313 h 595313"/>
                <a:gd name="connsiteX5" fmla="*/ 40481 w 552450"/>
                <a:gd name="connsiteY5" fmla="*/ 161925 h 595313"/>
                <a:gd name="connsiteX6" fmla="*/ 19050 w 552450"/>
                <a:gd name="connsiteY6" fmla="*/ 121444 h 595313"/>
                <a:gd name="connsiteX7" fmla="*/ 7144 w 552450"/>
                <a:gd name="connsiteY7" fmla="*/ 73819 h 595313"/>
                <a:gd name="connsiteX8" fmla="*/ 0 w 552450"/>
                <a:gd name="connsiteY8" fmla="*/ 40482 h 595313"/>
                <a:gd name="connsiteX9" fmla="*/ 2381 w 552450"/>
                <a:gd name="connsiteY9" fmla="*/ 19050 h 595313"/>
                <a:gd name="connsiteX10" fmla="*/ 7144 w 552450"/>
                <a:gd name="connsiteY10" fmla="*/ 7144 h 595313"/>
                <a:gd name="connsiteX11" fmla="*/ 26194 w 552450"/>
                <a:gd name="connsiteY11" fmla="*/ 0 h 595313"/>
                <a:gd name="connsiteX12" fmla="*/ 45244 w 552450"/>
                <a:gd name="connsiteY12" fmla="*/ 4763 h 595313"/>
                <a:gd name="connsiteX13" fmla="*/ 78581 w 552450"/>
                <a:gd name="connsiteY13" fmla="*/ 26194 h 595313"/>
                <a:gd name="connsiteX14" fmla="*/ 126206 w 552450"/>
                <a:gd name="connsiteY14" fmla="*/ 64294 h 595313"/>
                <a:gd name="connsiteX15" fmla="*/ 159544 w 552450"/>
                <a:gd name="connsiteY15" fmla="*/ 92869 h 595313"/>
                <a:gd name="connsiteX16" fmla="*/ 192881 w 552450"/>
                <a:gd name="connsiteY16" fmla="*/ 107157 h 595313"/>
                <a:gd name="connsiteX17" fmla="*/ 223838 w 552450"/>
                <a:gd name="connsiteY17" fmla="*/ 111919 h 595313"/>
                <a:gd name="connsiteX18" fmla="*/ 264319 w 552450"/>
                <a:gd name="connsiteY18" fmla="*/ 104775 h 595313"/>
                <a:gd name="connsiteX19" fmla="*/ 552450 w 552450"/>
                <a:gd name="connsiteY19" fmla="*/ 433388 h 595313"/>
                <a:gd name="connsiteX20" fmla="*/ 542925 w 552450"/>
                <a:gd name="connsiteY20" fmla="*/ 500063 h 595313"/>
                <a:gd name="connsiteX21" fmla="*/ 526256 w 552450"/>
                <a:gd name="connsiteY21" fmla="*/ 547688 h 595313"/>
                <a:gd name="connsiteX22" fmla="*/ 519113 w 552450"/>
                <a:gd name="connsiteY22" fmla="*/ 571500 h 595313"/>
                <a:gd name="connsiteX23" fmla="*/ 507206 w 552450"/>
                <a:gd name="connsiteY23" fmla="*/ 585788 h 595313"/>
                <a:gd name="connsiteX24" fmla="*/ 490538 w 552450"/>
                <a:gd name="connsiteY24" fmla="*/ 592932 h 595313"/>
                <a:gd name="connsiteX25" fmla="*/ 466725 w 552450"/>
                <a:gd name="connsiteY25" fmla="*/ 595313 h 595313"/>
                <a:gd name="connsiteX26" fmla="*/ 428625 w 552450"/>
                <a:gd name="connsiteY26" fmla="*/ 581025 h 595313"/>
                <a:gd name="connsiteX27" fmla="*/ 381000 w 552450"/>
                <a:gd name="connsiteY27" fmla="*/ 550069 h 595313"/>
                <a:gd name="connsiteX28" fmla="*/ 338138 w 552450"/>
                <a:gd name="connsiteY28" fmla="*/ 514350 h 595313"/>
                <a:gd name="connsiteX29" fmla="*/ 257175 w 552450"/>
                <a:gd name="connsiteY29" fmla="*/ 450057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2450" h="595313">
                  <a:moveTo>
                    <a:pt x="257175" y="450057"/>
                  </a:moveTo>
                  <a:lnTo>
                    <a:pt x="173831" y="361950"/>
                  </a:lnTo>
                  <a:lnTo>
                    <a:pt x="130969" y="311944"/>
                  </a:lnTo>
                  <a:lnTo>
                    <a:pt x="90488" y="252413"/>
                  </a:lnTo>
                  <a:lnTo>
                    <a:pt x="66675" y="214313"/>
                  </a:lnTo>
                  <a:lnTo>
                    <a:pt x="40481" y="161925"/>
                  </a:lnTo>
                  <a:lnTo>
                    <a:pt x="19050" y="121444"/>
                  </a:lnTo>
                  <a:lnTo>
                    <a:pt x="7144" y="73819"/>
                  </a:lnTo>
                  <a:lnTo>
                    <a:pt x="0" y="40482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78581" y="26194"/>
                  </a:lnTo>
                  <a:lnTo>
                    <a:pt x="126206" y="64294"/>
                  </a:lnTo>
                  <a:lnTo>
                    <a:pt x="159544" y="92869"/>
                  </a:lnTo>
                  <a:lnTo>
                    <a:pt x="192881" y="107157"/>
                  </a:lnTo>
                  <a:lnTo>
                    <a:pt x="223838" y="111919"/>
                  </a:lnTo>
                  <a:lnTo>
                    <a:pt x="264319" y="104775"/>
                  </a:lnTo>
                  <a:lnTo>
                    <a:pt x="552450" y="433388"/>
                  </a:lnTo>
                  <a:lnTo>
                    <a:pt x="542925" y="500063"/>
                  </a:lnTo>
                  <a:lnTo>
                    <a:pt x="526256" y="547688"/>
                  </a:lnTo>
                  <a:lnTo>
                    <a:pt x="519113" y="571500"/>
                  </a:lnTo>
                  <a:lnTo>
                    <a:pt x="507206" y="585788"/>
                  </a:lnTo>
                  <a:lnTo>
                    <a:pt x="490538" y="592932"/>
                  </a:lnTo>
                  <a:lnTo>
                    <a:pt x="466725" y="595313"/>
                  </a:lnTo>
                  <a:lnTo>
                    <a:pt x="428625" y="581025"/>
                  </a:lnTo>
                  <a:lnTo>
                    <a:pt x="381000" y="550069"/>
                  </a:lnTo>
                  <a:lnTo>
                    <a:pt x="338138" y="514350"/>
                  </a:lnTo>
                  <a:lnTo>
                    <a:pt x="257175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308602B-E202-EE45-8F40-932611DA5E3B}"/>
                </a:ext>
              </a:extLst>
            </p:cNvPr>
            <p:cNvSpPr/>
            <p:nvPr/>
          </p:nvSpPr>
          <p:spPr>
            <a:xfrm>
              <a:off x="4611688" y="1617663"/>
              <a:ext cx="1298575" cy="1858962"/>
            </a:xfrm>
            <a:custGeom>
              <a:avLst/>
              <a:gdLst>
                <a:gd name="connsiteX0" fmla="*/ 691437 w 1297697"/>
                <a:gd name="connsiteY0" fmla="*/ 1147384 h 1858862"/>
                <a:gd name="connsiteX1" fmla="*/ 157828 w 1297697"/>
                <a:gd name="connsiteY1" fmla="*/ 1858862 h 1858862"/>
                <a:gd name="connsiteX2" fmla="*/ 0 w 1297697"/>
                <a:gd name="connsiteY2" fmla="*/ 1806253 h 1858862"/>
                <a:gd name="connsiteX3" fmla="*/ 170354 w 1297697"/>
                <a:gd name="connsiteY3" fmla="*/ 1558238 h 1858862"/>
                <a:gd name="connsiteX4" fmla="*/ 315656 w 1297697"/>
                <a:gd name="connsiteY4" fmla="*/ 1332769 h 1858862"/>
                <a:gd name="connsiteX5" fmla="*/ 463463 w 1297697"/>
                <a:gd name="connsiteY5" fmla="*/ 1094775 h 1858862"/>
                <a:gd name="connsiteX6" fmla="*/ 576198 w 1297697"/>
                <a:gd name="connsiteY6" fmla="*/ 894358 h 1858862"/>
                <a:gd name="connsiteX7" fmla="*/ 681416 w 1297697"/>
                <a:gd name="connsiteY7" fmla="*/ 701457 h 1858862"/>
                <a:gd name="connsiteX8" fmla="*/ 764088 w 1297697"/>
                <a:gd name="connsiteY8" fmla="*/ 543629 h 1858862"/>
                <a:gd name="connsiteX9" fmla="*/ 846760 w 1297697"/>
                <a:gd name="connsiteY9" fmla="*/ 388307 h 1858862"/>
                <a:gd name="connsiteX10" fmla="*/ 861791 w 1297697"/>
                <a:gd name="connsiteY10" fmla="*/ 350729 h 1858862"/>
                <a:gd name="connsiteX11" fmla="*/ 864296 w 1297697"/>
                <a:gd name="connsiteY11" fmla="*/ 330687 h 1858862"/>
                <a:gd name="connsiteX12" fmla="*/ 866801 w 1297697"/>
                <a:gd name="connsiteY12" fmla="*/ 290604 h 1858862"/>
                <a:gd name="connsiteX13" fmla="*/ 864296 w 1297697"/>
                <a:gd name="connsiteY13" fmla="*/ 258036 h 1858862"/>
                <a:gd name="connsiteX14" fmla="*/ 849265 w 1297697"/>
                <a:gd name="connsiteY14" fmla="*/ 212942 h 1858862"/>
                <a:gd name="connsiteX15" fmla="*/ 829223 w 1297697"/>
                <a:gd name="connsiteY15" fmla="*/ 175364 h 1858862"/>
                <a:gd name="connsiteX16" fmla="*/ 786635 w 1297697"/>
                <a:gd name="connsiteY16" fmla="*/ 127765 h 1858862"/>
                <a:gd name="connsiteX17" fmla="*/ 761583 w 1297697"/>
                <a:gd name="connsiteY17" fmla="*/ 100208 h 1858862"/>
                <a:gd name="connsiteX18" fmla="*/ 736531 w 1297697"/>
                <a:gd name="connsiteY18" fmla="*/ 75156 h 1858862"/>
                <a:gd name="connsiteX19" fmla="*/ 718994 w 1297697"/>
                <a:gd name="connsiteY19" fmla="*/ 47599 h 1858862"/>
                <a:gd name="connsiteX20" fmla="*/ 716489 w 1297697"/>
                <a:gd name="connsiteY20" fmla="*/ 25052 h 1858862"/>
                <a:gd name="connsiteX21" fmla="*/ 721499 w 1297697"/>
                <a:gd name="connsiteY21" fmla="*/ 10021 h 1858862"/>
                <a:gd name="connsiteX22" fmla="*/ 739036 w 1297697"/>
                <a:gd name="connsiteY22" fmla="*/ 2505 h 1858862"/>
                <a:gd name="connsiteX23" fmla="*/ 779119 w 1297697"/>
                <a:gd name="connsiteY23" fmla="*/ 0 h 1858862"/>
                <a:gd name="connsiteX24" fmla="*/ 809182 w 1297697"/>
                <a:gd name="connsiteY24" fmla="*/ 5010 h 1858862"/>
                <a:gd name="connsiteX25" fmla="*/ 859286 w 1297697"/>
                <a:gd name="connsiteY25" fmla="*/ 20041 h 1858862"/>
                <a:gd name="connsiteX26" fmla="*/ 914400 w 1297697"/>
                <a:gd name="connsiteY26" fmla="*/ 42588 h 1858862"/>
                <a:gd name="connsiteX27" fmla="*/ 982041 w 1297697"/>
                <a:gd name="connsiteY27" fmla="*/ 75156 h 1858862"/>
                <a:gd name="connsiteX28" fmla="*/ 1044671 w 1297697"/>
                <a:gd name="connsiteY28" fmla="*/ 110229 h 1858862"/>
                <a:gd name="connsiteX29" fmla="*/ 1112312 w 1297697"/>
                <a:gd name="connsiteY29" fmla="*/ 152817 h 1858862"/>
                <a:gd name="connsiteX30" fmla="*/ 1172436 w 1297697"/>
                <a:gd name="connsiteY30" fmla="*/ 192901 h 1858862"/>
                <a:gd name="connsiteX31" fmla="*/ 1235067 w 1297697"/>
                <a:gd name="connsiteY31" fmla="*/ 235489 h 1858862"/>
                <a:gd name="connsiteX32" fmla="*/ 1260119 w 1297697"/>
                <a:gd name="connsiteY32" fmla="*/ 258036 h 1858862"/>
                <a:gd name="connsiteX33" fmla="*/ 1275150 w 1297697"/>
                <a:gd name="connsiteY33" fmla="*/ 278078 h 1858862"/>
                <a:gd name="connsiteX34" fmla="*/ 1287676 w 1297697"/>
                <a:gd name="connsiteY34" fmla="*/ 305635 h 1858862"/>
                <a:gd name="connsiteX35" fmla="*/ 1297697 w 1297697"/>
                <a:gd name="connsiteY35" fmla="*/ 350729 h 1858862"/>
                <a:gd name="connsiteX36" fmla="*/ 1295192 w 1297697"/>
                <a:gd name="connsiteY36" fmla="*/ 365760 h 1858862"/>
                <a:gd name="connsiteX37" fmla="*/ 1287676 w 1297697"/>
                <a:gd name="connsiteY37" fmla="*/ 388307 h 1858862"/>
                <a:gd name="connsiteX38" fmla="*/ 1262624 w 1297697"/>
                <a:gd name="connsiteY38" fmla="*/ 410853 h 1858862"/>
                <a:gd name="connsiteX39" fmla="*/ 1205004 w 1297697"/>
                <a:gd name="connsiteY39" fmla="*/ 450937 h 1858862"/>
                <a:gd name="connsiteX40" fmla="*/ 1164921 w 1297697"/>
                <a:gd name="connsiteY40" fmla="*/ 480999 h 1858862"/>
                <a:gd name="connsiteX41" fmla="*/ 1059702 w 1297697"/>
                <a:gd name="connsiteY41" fmla="*/ 641332 h 1858862"/>
                <a:gd name="connsiteX42" fmla="*/ 824213 w 1297697"/>
                <a:gd name="connsiteY42" fmla="*/ 972019 h 1858862"/>
                <a:gd name="connsiteX43" fmla="*/ 691437 w 1297697"/>
                <a:gd name="connsiteY43" fmla="*/ 1147384 h 185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7697" h="1858862">
                  <a:moveTo>
                    <a:pt x="691437" y="1147384"/>
                  </a:moveTo>
                  <a:lnTo>
                    <a:pt x="157828" y="1858862"/>
                  </a:lnTo>
                  <a:lnTo>
                    <a:pt x="0" y="1806253"/>
                  </a:lnTo>
                  <a:lnTo>
                    <a:pt x="170354" y="1558238"/>
                  </a:lnTo>
                  <a:lnTo>
                    <a:pt x="315656" y="1332769"/>
                  </a:lnTo>
                  <a:lnTo>
                    <a:pt x="463463" y="1094775"/>
                  </a:lnTo>
                  <a:lnTo>
                    <a:pt x="576198" y="894358"/>
                  </a:lnTo>
                  <a:lnTo>
                    <a:pt x="681416" y="701457"/>
                  </a:lnTo>
                  <a:lnTo>
                    <a:pt x="764088" y="543629"/>
                  </a:lnTo>
                  <a:lnTo>
                    <a:pt x="846760" y="388307"/>
                  </a:lnTo>
                  <a:lnTo>
                    <a:pt x="861791" y="350729"/>
                  </a:lnTo>
                  <a:lnTo>
                    <a:pt x="864296" y="330687"/>
                  </a:lnTo>
                  <a:lnTo>
                    <a:pt x="866801" y="290604"/>
                  </a:lnTo>
                  <a:lnTo>
                    <a:pt x="864296" y="258036"/>
                  </a:lnTo>
                  <a:lnTo>
                    <a:pt x="849265" y="212942"/>
                  </a:lnTo>
                  <a:lnTo>
                    <a:pt x="829223" y="175364"/>
                  </a:lnTo>
                  <a:lnTo>
                    <a:pt x="786635" y="127765"/>
                  </a:lnTo>
                  <a:lnTo>
                    <a:pt x="761583" y="100208"/>
                  </a:lnTo>
                  <a:lnTo>
                    <a:pt x="736531" y="75156"/>
                  </a:lnTo>
                  <a:lnTo>
                    <a:pt x="718994" y="47599"/>
                  </a:lnTo>
                  <a:lnTo>
                    <a:pt x="716489" y="25052"/>
                  </a:lnTo>
                  <a:lnTo>
                    <a:pt x="721499" y="10021"/>
                  </a:lnTo>
                  <a:lnTo>
                    <a:pt x="739036" y="2505"/>
                  </a:lnTo>
                  <a:lnTo>
                    <a:pt x="779119" y="0"/>
                  </a:lnTo>
                  <a:lnTo>
                    <a:pt x="809182" y="5010"/>
                  </a:lnTo>
                  <a:lnTo>
                    <a:pt x="859286" y="20041"/>
                  </a:lnTo>
                  <a:lnTo>
                    <a:pt x="914400" y="42588"/>
                  </a:lnTo>
                  <a:lnTo>
                    <a:pt x="982041" y="75156"/>
                  </a:lnTo>
                  <a:lnTo>
                    <a:pt x="1044671" y="110229"/>
                  </a:lnTo>
                  <a:lnTo>
                    <a:pt x="1112312" y="152817"/>
                  </a:lnTo>
                  <a:lnTo>
                    <a:pt x="1172436" y="192901"/>
                  </a:lnTo>
                  <a:lnTo>
                    <a:pt x="1235067" y="235489"/>
                  </a:lnTo>
                  <a:lnTo>
                    <a:pt x="1260119" y="258036"/>
                  </a:lnTo>
                  <a:lnTo>
                    <a:pt x="1275150" y="278078"/>
                  </a:lnTo>
                  <a:lnTo>
                    <a:pt x="1287676" y="305635"/>
                  </a:lnTo>
                  <a:lnTo>
                    <a:pt x="1297697" y="350729"/>
                  </a:lnTo>
                  <a:lnTo>
                    <a:pt x="1295192" y="365760"/>
                  </a:lnTo>
                  <a:lnTo>
                    <a:pt x="1287676" y="388307"/>
                  </a:lnTo>
                  <a:lnTo>
                    <a:pt x="1262624" y="410853"/>
                  </a:lnTo>
                  <a:lnTo>
                    <a:pt x="1205004" y="450937"/>
                  </a:lnTo>
                  <a:lnTo>
                    <a:pt x="1164921" y="480999"/>
                  </a:lnTo>
                  <a:lnTo>
                    <a:pt x="1059702" y="641332"/>
                  </a:lnTo>
                  <a:lnTo>
                    <a:pt x="824213" y="972019"/>
                  </a:lnTo>
                  <a:lnTo>
                    <a:pt x="691437" y="11473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B0E86CF-032D-9D4D-84C7-E9A5181183E6}"/>
                </a:ext>
              </a:extLst>
            </p:cNvPr>
            <p:cNvSpPr/>
            <p:nvPr/>
          </p:nvSpPr>
          <p:spPr>
            <a:xfrm>
              <a:off x="4551363" y="4329113"/>
              <a:ext cx="506412" cy="1509712"/>
            </a:xfrm>
            <a:custGeom>
              <a:avLst/>
              <a:gdLst>
                <a:gd name="connsiteX0" fmla="*/ 238125 w 507206"/>
                <a:gd name="connsiteY0" fmla="*/ 735806 h 1509712"/>
                <a:gd name="connsiteX1" fmla="*/ 202406 w 507206"/>
                <a:gd name="connsiteY1" fmla="*/ 497681 h 1509712"/>
                <a:gd name="connsiteX2" fmla="*/ 171450 w 507206"/>
                <a:gd name="connsiteY2" fmla="*/ 376237 h 1509712"/>
                <a:gd name="connsiteX3" fmla="*/ 130969 w 507206"/>
                <a:gd name="connsiteY3" fmla="*/ 276225 h 1509712"/>
                <a:gd name="connsiteX4" fmla="*/ 80962 w 507206"/>
                <a:gd name="connsiteY4" fmla="*/ 183356 h 1509712"/>
                <a:gd name="connsiteX5" fmla="*/ 19050 w 507206"/>
                <a:gd name="connsiteY5" fmla="*/ 92868 h 1509712"/>
                <a:gd name="connsiteX6" fmla="*/ 4762 w 507206"/>
                <a:gd name="connsiteY6" fmla="*/ 64293 h 1509712"/>
                <a:gd name="connsiteX7" fmla="*/ 0 w 507206"/>
                <a:gd name="connsiteY7" fmla="*/ 30956 h 1509712"/>
                <a:gd name="connsiteX8" fmla="*/ 4762 w 507206"/>
                <a:gd name="connsiteY8" fmla="*/ 14287 h 1509712"/>
                <a:gd name="connsiteX9" fmla="*/ 16669 w 507206"/>
                <a:gd name="connsiteY9" fmla="*/ 4762 h 1509712"/>
                <a:gd name="connsiteX10" fmla="*/ 38100 w 507206"/>
                <a:gd name="connsiteY10" fmla="*/ 0 h 1509712"/>
                <a:gd name="connsiteX11" fmla="*/ 85725 w 507206"/>
                <a:gd name="connsiteY11" fmla="*/ 11906 h 1509712"/>
                <a:gd name="connsiteX12" fmla="*/ 209550 w 507206"/>
                <a:gd name="connsiteY12" fmla="*/ 59531 h 1509712"/>
                <a:gd name="connsiteX13" fmla="*/ 361950 w 507206"/>
                <a:gd name="connsiteY13" fmla="*/ 121443 h 1509712"/>
                <a:gd name="connsiteX14" fmla="*/ 423862 w 507206"/>
                <a:gd name="connsiteY14" fmla="*/ 147637 h 1509712"/>
                <a:gd name="connsiteX15" fmla="*/ 419100 w 507206"/>
                <a:gd name="connsiteY15" fmla="*/ 311943 h 1509712"/>
                <a:gd name="connsiteX16" fmla="*/ 454819 w 507206"/>
                <a:gd name="connsiteY16" fmla="*/ 511968 h 1509712"/>
                <a:gd name="connsiteX17" fmla="*/ 476250 w 507206"/>
                <a:gd name="connsiteY17" fmla="*/ 692943 h 1509712"/>
                <a:gd name="connsiteX18" fmla="*/ 483394 w 507206"/>
                <a:gd name="connsiteY18" fmla="*/ 809625 h 1509712"/>
                <a:gd name="connsiteX19" fmla="*/ 485775 w 507206"/>
                <a:gd name="connsiteY19" fmla="*/ 931068 h 1509712"/>
                <a:gd name="connsiteX20" fmla="*/ 488156 w 507206"/>
                <a:gd name="connsiteY20" fmla="*/ 1059656 h 1509712"/>
                <a:gd name="connsiteX21" fmla="*/ 485775 w 507206"/>
                <a:gd name="connsiteY21" fmla="*/ 1185862 h 1509712"/>
                <a:gd name="connsiteX22" fmla="*/ 507206 w 507206"/>
                <a:gd name="connsiteY22" fmla="*/ 1383506 h 1509712"/>
                <a:gd name="connsiteX23" fmla="*/ 492919 w 507206"/>
                <a:gd name="connsiteY23" fmla="*/ 1431131 h 1509712"/>
                <a:gd name="connsiteX24" fmla="*/ 464344 w 507206"/>
                <a:gd name="connsiteY24" fmla="*/ 1473993 h 1509712"/>
                <a:gd name="connsiteX25" fmla="*/ 438150 w 507206"/>
                <a:gd name="connsiteY25" fmla="*/ 1497806 h 1509712"/>
                <a:gd name="connsiteX26" fmla="*/ 414337 w 507206"/>
                <a:gd name="connsiteY26" fmla="*/ 1507331 h 1509712"/>
                <a:gd name="connsiteX27" fmla="*/ 390525 w 507206"/>
                <a:gd name="connsiteY27" fmla="*/ 1509712 h 1509712"/>
                <a:gd name="connsiteX28" fmla="*/ 359569 w 507206"/>
                <a:gd name="connsiteY28" fmla="*/ 1502568 h 1509712"/>
                <a:gd name="connsiteX29" fmla="*/ 335756 w 507206"/>
                <a:gd name="connsiteY29" fmla="*/ 1481137 h 1509712"/>
                <a:gd name="connsiteX30" fmla="*/ 302419 w 507206"/>
                <a:gd name="connsiteY30" fmla="*/ 1438275 h 1509712"/>
                <a:gd name="connsiteX31" fmla="*/ 271462 w 507206"/>
                <a:gd name="connsiteY31" fmla="*/ 1381125 h 1509712"/>
                <a:gd name="connsiteX32" fmla="*/ 242887 w 507206"/>
                <a:gd name="connsiteY32" fmla="*/ 1300162 h 1509712"/>
                <a:gd name="connsiteX33" fmla="*/ 240506 w 507206"/>
                <a:gd name="connsiteY33" fmla="*/ 1254918 h 1509712"/>
                <a:gd name="connsiteX34" fmla="*/ 250031 w 507206"/>
                <a:gd name="connsiteY34" fmla="*/ 1185862 h 1509712"/>
                <a:gd name="connsiteX35" fmla="*/ 252412 w 507206"/>
                <a:gd name="connsiteY35" fmla="*/ 1088231 h 1509712"/>
                <a:gd name="connsiteX36" fmla="*/ 254794 w 507206"/>
                <a:gd name="connsiteY36" fmla="*/ 983456 h 1509712"/>
                <a:gd name="connsiteX37" fmla="*/ 250031 w 507206"/>
                <a:gd name="connsiteY37" fmla="*/ 857250 h 1509712"/>
                <a:gd name="connsiteX38" fmla="*/ 238125 w 507206"/>
                <a:gd name="connsiteY38" fmla="*/ 735806 h 150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7206" h="1509712">
                  <a:moveTo>
                    <a:pt x="238125" y="735806"/>
                  </a:moveTo>
                  <a:lnTo>
                    <a:pt x="202406" y="497681"/>
                  </a:lnTo>
                  <a:lnTo>
                    <a:pt x="171450" y="376237"/>
                  </a:lnTo>
                  <a:lnTo>
                    <a:pt x="130969" y="276225"/>
                  </a:lnTo>
                  <a:lnTo>
                    <a:pt x="80962" y="183356"/>
                  </a:lnTo>
                  <a:lnTo>
                    <a:pt x="19050" y="92868"/>
                  </a:lnTo>
                  <a:lnTo>
                    <a:pt x="4762" y="6429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16669" y="4762"/>
                  </a:lnTo>
                  <a:lnTo>
                    <a:pt x="38100" y="0"/>
                  </a:lnTo>
                  <a:lnTo>
                    <a:pt x="85725" y="11906"/>
                  </a:lnTo>
                  <a:lnTo>
                    <a:pt x="209550" y="59531"/>
                  </a:lnTo>
                  <a:lnTo>
                    <a:pt x="361950" y="121443"/>
                  </a:lnTo>
                  <a:lnTo>
                    <a:pt x="423862" y="147637"/>
                  </a:lnTo>
                  <a:lnTo>
                    <a:pt x="419100" y="311943"/>
                  </a:lnTo>
                  <a:lnTo>
                    <a:pt x="454819" y="511968"/>
                  </a:lnTo>
                  <a:lnTo>
                    <a:pt x="476250" y="692943"/>
                  </a:lnTo>
                  <a:lnTo>
                    <a:pt x="483394" y="809625"/>
                  </a:lnTo>
                  <a:cubicBezTo>
                    <a:pt x="484188" y="850106"/>
                    <a:pt x="484981" y="890587"/>
                    <a:pt x="485775" y="931068"/>
                  </a:cubicBezTo>
                  <a:cubicBezTo>
                    <a:pt x="486569" y="973931"/>
                    <a:pt x="487362" y="1016793"/>
                    <a:pt x="488156" y="1059656"/>
                  </a:cubicBezTo>
                  <a:cubicBezTo>
                    <a:pt x="487362" y="1101725"/>
                    <a:pt x="486569" y="1143793"/>
                    <a:pt x="485775" y="1185862"/>
                  </a:cubicBezTo>
                  <a:lnTo>
                    <a:pt x="507206" y="1383506"/>
                  </a:lnTo>
                  <a:lnTo>
                    <a:pt x="492919" y="1431131"/>
                  </a:lnTo>
                  <a:lnTo>
                    <a:pt x="464344" y="1473993"/>
                  </a:lnTo>
                  <a:lnTo>
                    <a:pt x="438150" y="1497806"/>
                  </a:lnTo>
                  <a:lnTo>
                    <a:pt x="414337" y="1507331"/>
                  </a:lnTo>
                  <a:lnTo>
                    <a:pt x="390525" y="1509712"/>
                  </a:lnTo>
                  <a:lnTo>
                    <a:pt x="359569" y="1502568"/>
                  </a:lnTo>
                  <a:lnTo>
                    <a:pt x="335756" y="1481137"/>
                  </a:lnTo>
                  <a:lnTo>
                    <a:pt x="302419" y="1438275"/>
                  </a:lnTo>
                  <a:lnTo>
                    <a:pt x="271462" y="1381125"/>
                  </a:lnTo>
                  <a:lnTo>
                    <a:pt x="242887" y="1300162"/>
                  </a:lnTo>
                  <a:lnTo>
                    <a:pt x="240506" y="1254918"/>
                  </a:lnTo>
                  <a:lnTo>
                    <a:pt x="250031" y="1185862"/>
                  </a:lnTo>
                  <a:cubicBezTo>
                    <a:pt x="250825" y="1153318"/>
                    <a:pt x="251618" y="1120775"/>
                    <a:pt x="252412" y="1088231"/>
                  </a:cubicBezTo>
                  <a:lnTo>
                    <a:pt x="254794" y="983456"/>
                  </a:lnTo>
                  <a:lnTo>
                    <a:pt x="250031" y="857250"/>
                  </a:lnTo>
                  <a:lnTo>
                    <a:pt x="23812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7D574A3-AF41-294D-98BA-B64AB83513EC}"/>
                </a:ext>
              </a:extLst>
            </p:cNvPr>
            <p:cNvSpPr/>
            <p:nvPr/>
          </p:nvSpPr>
          <p:spPr>
            <a:xfrm>
              <a:off x="2819400" y="4005263"/>
              <a:ext cx="973138" cy="1749425"/>
            </a:xfrm>
            <a:custGeom>
              <a:avLst/>
              <a:gdLst>
                <a:gd name="connsiteX0" fmla="*/ 752475 w 973931"/>
                <a:gd name="connsiteY0" fmla="*/ 640556 h 1750218"/>
                <a:gd name="connsiteX1" fmla="*/ 552450 w 973931"/>
                <a:gd name="connsiteY1" fmla="*/ 1123950 h 1750218"/>
                <a:gd name="connsiteX2" fmla="*/ 423863 w 973931"/>
                <a:gd name="connsiteY2" fmla="*/ 1423987 h 1750218"/>
                <a:gd name="connsiteX3" fmla="*/ 388144 w 973931"/>
                <a:gd name="connsiteY3" fmla="*/ 1516856 h 1750218"/>
                <a:gd name="connsiteX4" fmla="*/ 361950 w 973931"/>
                <a:gd name="connsiteY4" fmla="*/ 1604962 h 1750218"/>
                <a:gd name="connsiteX5" fmla="*/ 333375 w 973931"/>
                <a:gd name="connsiteY5" fmla="*/ 1750218 h 1750218"/>
                <a:gd name="connsiteX6" fmla="*/ 0 w 973931"/>
                <a:gd name="connsiteY6" fmla="*/ 1400175 h 1750218"/>
                <a:gd name="connsiteX7" fmla="*/ 52388 w 973931"/>
                <a:gd name="connsiteY7" fmla="*/ 1378743 h 1750218"/>
                <a:gd name="connsiteX8" fmla="*/ 83344 w 973931"/>
                <a:gd name="connsiteY8" fmla="*/ 1359693 h 1750218"/>
                <a:gd name="connsiteX9" fmla="*/ 116681 w 973931"/>
                <a:gd name="connsiteY9" fmla="*/ 1319212 h 1750218"/>
                <a:gd name="connsiteX10" fmla="*/ 240506 w 973931"/>
                <a:gd name="connsiteY10" fmla="*/ 1128712 h 1750218"/>
                <a:gd name="connsiteX11" fmla="*/ 392906 w 973931"/>
                <a:gd name="connsiteY11" fmla="*/ 900112 h 1750218"/>
                <a:gd name="connsiteX12" fmla="*/ 547688 w 973931"/>
                <a:gd name="connsiteY12" fmla="*/ 659606 h 1750218"/>
                <a:gd name="connsiteX13" fmla="*/ 683419 w 973931"/>
                <a:gd name="connsiteY13" fmla="*/ 431006 h 1750218"/>
                <a:gd name="connsiteX14" fmla="*/ 785813 w 973931"/>
                <a:gd name="connsiteY14" fmla="*/ 264318 h 1750218"/>
                <a:gd name="connsiteX15" fmla="*/ 862013 w 973931"/>
                <a:gd name="connsiteY15" fmla="*/ 128587 h 1750218"/>
                <a:gd name="connsiteX16" fmla="*/ 907256 w 973931"/>
                <a:gd name="connsiteY16" fmla="*/ 47625 h 1750218"/>
                <a:gd name="connsiteX17" fmla="*/ 921544 w 973931"/>
                <a:gd name="connsiteY17" fmla="*/ 23812 h 1750218"/>
                <a:gd name="connsiteX18" fmla="*/ 935831 w 973931"/>
                <a:gd name="connsiteY18" fmla="*/ 9525 h 1750218"/>
                <a:gd name="connsiteX19" fmla="*/ 950119 w 973931"/>
                <a:gd name="connsiteY19" fmla="*/ 0 h 1750218"/>
                <a:gd name="connsiteX20" fmla="*/ 962025 w 973931"/>
                <a:gd name="connsiteY20" fmla="*/ 2381 h 1750218"/>
                <a:gd name="connsiteX21" fmla="*/ 969169 w 973931"/>
                <a:gd name="connsiteY21" fmla="*/ 7143 h 1750218"/>
                <a:gd name="connsiteX22" fmla="*/ 973931 w 973931"/>
                <a:gd name="connsiteY22" fmla="*/ 23812 h 1750218"/>
                <a:gd name="connsiteX23" fmla="*/ 962025 w 973931"/>
                <a:gd name="connsiteY23" fmla="*/ 78581 h 1750218"/>
                <a:gd name="connsiteX24" fmla="*/ 909638 w 973931"/>
                <a:gd name="connsiteY24" fmla="*/ 240506 h 1750218"/>
                <a:gd name="connsiteX25" fmla="*/ 752475 w 973931"/>
                <a:gd name="connsiteY25" fmla="*/ 64055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931" h="1750218">
                  <a:moveTo>
                    <a:pt x="752475" y="640556"/>
                  </a:moveTo>
                  <a:lnTo>
                    <a:pt x="552450" y="1123950"/>
                  </a:lnTo>
                  <a:lnTo>
                    <a:pt x="423863" y="1423987"/>
                  </a:lnTo>
                  <a:lnTo>
                    <a:pt x="388144" y="1516856"/>
                  </a:lnTo>
                  <a:lnTo>
                    <a:pt x="361950" y="1604962"/>
                  </a:lnTo>
                  <a:lnTo>
                    <a:pt x="333375" y="1750218"/>
                  </a:lnTo>
                  <a:lnTo>
                    <a:pt x="0" y="1400175"/>
                  </a:lnTo>
                  <a:lnTo>
                    <a:pt x="52388" y="1378743"/>
                  </a:lnTo>
                  <a:lnTo>
                    <a:pt x="83344" y="1359693"/>
                  </a:lnTo>
                  <a:lnTo>
                    <a:pt x="116681" y="1319212"/>
                  </a:lnTo>
                  <a:lnTo>
                    <a:pt x="240506" y="1128712"/>
                  </a:lnTo>
                  <a:lnTo>
                    <a:pt x="392906" y="900112"/>
                  </a:lnTo>
                  <a:lnTo>
                    <a:pt x="547688" y="659606"/>
                  </a:lnTo>
                  <a:lnTo>
                    <a:pt x="683419" y="431006"/>
                  </a:lnTo>
                  <a:lnTo>
                    <a:pt x="785813" y="264318"/>
                  </a:lnTo>
                  <a:lnTo>
                    <a:pt x="862013" y="128587"/>
                  </a:lnTo>
                  <a:lnTo>
                    <a:pt x="907256" y="47625"/>
                  </a:lnTo>
                  <a:lnTo>
                    <a:pt x="921544" y="23812"/>
                  </a:lnTo>
                  <a:lnTo>
                    <a:pt x="935831" y="9525"/>
                  </a:lnTo>
                  <a:lnTo>
                    <a:pt x="950119" y="0"/>
                  </a:lnTo>
                  <a:lnTo>
                    <a:pt x="962025" y="2381"/>
                  </a:lnTo>
                  <a:lnTo>
                    <a:pt x="969169" y="7143"/>
                  </a:lnTo>
                  <a:lnTo>
                    <a:pt x="973931" y="23812"/>
                  </a:lnTo>
                  <a:lnTo>
                    <a:pt x="962025" y="78581"/>
                  </a:lnTo>
                  <a:lnTo>
                    <a:pt x="909638" y="240506"/>
                  </a:lnTo>
                  <a:lnTo>
                    <a:pt x="752475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A89A7BE-D1AF-CB4B-A073-5F6F7163ADFD}"/>
                </a:ext>
              </a:extLst>
            </p:cNvPr>
            <p:cNvSpPr/>
            <p:nvPr/>
          </p:nvSpPr>
          <p:spPr>
            <a:xfrm>
              <a:off x="4449763" y="3078163"/>
              <a:ext cx="2422525" cy="708025"/>
            </a:xfrm>
            <a:custGeom>
              <a:avLst/>
              <a:gdLst>
                <a:gd name="connsiteX0" fmla="*/ 1493044 w 2421732"/>
                <a:gd name="connsiteY0" fmla="*/ 292894 h 707344"/>
                <a:gd name="connsiteX1" fmla="*/ 1090613 w 2421732"/>
                <a:gd name="connsiteY1" fmla="*/ 383382 h 707344"/>
                <a:gd name="connsiteX2" fmla="*/ 785813 w 2421732"/>
                <a:gd name="connsiteY2" fmla="*/ 459582 h 707344"/>
                <a:gd name="connsiteX3" fmla="*/ 592932 w 2421732"/>
                <a:gd name="connsiteY3" fmla="*/ 507207 h 707344"/>
                <a:gd name="connsiteX4" fmla="*/ 459582 w 2421732"/>
                <a:gd name="connsiteY4" fmla="*/ 545307 h 707344"/>
                <a:gd name="connsiteX5" fmla="*/ 361950 w 2421732"/>
                <a:gd name="connsiteY5" fmla="*/ 581025 h 707344"/>
                <a:gd name="connsiteX6" fmla="*/ 278607 w 2421732"/>
                <a:gd name="connsiteY6" fmla="*/ 616744 h 707344"/>
                <a:gd name="connsiteX7" fmla="*/ 226219 w 2421732"/>
                <a:gd name="connsiteY7" fmla="*/ 645319 h 707344"/>
                <a:gd name="connsiteX8" fmla="*/ 188119 w 2421732"/>
                <a:gd name="connsiteY8" fmla="*/ 673894 h 707344"/>
                <a:gd name="connsiteX9" fmla="*/ 161925 w 2421732"/>
                <a:gd name="connsiteY9" fmla="*/ 688182 h 707344"/>
                <a:gd name="connsiteX10" fmla="*/ 130969 w 2421732"/>
                <a:gd name="connsiteY10" fmla="*/ 702469 h 707344"/>
                <a:gd name="connsiteX11" fmla="*/ 95250 w 2421732"/>
                <a:gd name="connsiteY11" fmla="*/ 707232 h 707344"/>
                <a:gd name="connsiteX12" fmla="*/ 76200 w 2421732"/>
                <a:gd name="connsiteY12" fmla="*/ 707232 h 707344"/>
                <a:gd name="connsiteX13" fmla="*/ 45244 w 2421732"/>
                <a:gd name="connsiteY13" fmla="*/ 692944 h 707344"/>
                <a:gd name="connsiteX14" fmla="*/ 26194 w 2421732"/>
                <a:gd name="connsiteY14" fmla="*/ 666750 h 707344"/>
                <a:gd name="connsiteX15" fmla="*/ 7144 w 2421732"/>
                <a:gd name="connsiteY15" fmla="*/ 535782 h 707344"/>
                <a:gd name="connsiteX16" fmla="*/ 0 w 2421732"/>
                <a:gd name="connsiteY16" fmla="*/ 440532 h 707344"/>
                <a:gd name="connsiteX17" fmla="*/ 2382 w 2421732"/>
                <a:gd name="connsiteY17" fmla="*/ 376238 h 707344"/>
                <a:gd name="connsiteX18" fmla="*/ 14288 w 2421732"/>
                <a:gd name="connsiteY18" fmla="*/ 342900 h 707344"/>
                <a:gd name="connsiteX19" fmla="*/ 23813 w 2421732"/>
                <a:gd name="connsiteY19" fmla="*/ 330994 h 707344"/>
                <a:gd name="connsiteX20" fmla="*/ 54769 w 2421732"/>
                <a:gd name="connsiteY20" fmla="*/ 321469 h 707344"/>
                <a:gd name="connsiteX21" fmla="*/ 233363 w 2421732"/>
                <a:gd name="connsiteY21" fmla="*/ 276225 h 707344"/>
                <a:gd name="connsiteX22" fmla="*/ 378619 w 2421732"/>
                <a:gd name="connsiteY22" fmla="*/ 309563 h 707344"/>
                <a:gd name="connsiteX23" fmla="*/ 611982 w 2421732"/>
                <a:gd name="connsiteY23" fmla="*/ 261938 h 707344"/>
                <a:gd name="connsiteX24" fmla="*/ 983457 w 2421732"/>
                <a:gd name="connsiteY24" fmla="*/ 188119 h 707344"/>
                <a:gd name="connsiteX25" fmla="*/ 1323975 w 2421732"/>
                <a:gd name="connsiteY25" fmla="*/ 128588 h 707344"/>
                <a:gd name="connsiteX26" fmla="*/ 1704975 w 2421732"/>
                <a:gd name="connsiteY26" fmla="*/ 71438 h 707344"/>
                <a:gd name="connsiteX27" fmla="*/ 2331244 w 2421732"/>
                <a:gd name="connsiteY27" fmla="*/ 0 h 707344"/>
                <a:gd name="connsiteX28" fmla="*/ 2421732 w 2421732"/>
                <a:gd name="connsiteY28" fmla="*/ 166688 h 707344"/>
                <a:gd name="connsiteX29" fmla="*/ 2169319 w 2421732"/>
                <a:gd name="connsiteY29" fmla="*/ 180975 h 707344"/>
                <a:gd name="connsiteX30" fmla="*/ 1976438 w 2421732"/>
                <a:gd name="connsiteY30" fmla="*/ 204788 h 707344"/>
                <a:gd name="connsiteX31" fmla="*/ 1774032 w 2421732"/>
                <a:gd name="connsiteY31" fmla="*/ 240507 h 707344"/>
                <a:gd name="connsiteX32" fmla="*/ 1493044 w 2421732"/>
                <a:gd name="connsiteY32" fmla="*/ 292894 h 7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707344">
                  <a:moveTo>
                    <a:pt x="1493044" y="292894"/>
                  </a:moveTo>
                  <a:lnTo>
                    <a:pt x="1090613" y="383382"/>
                  </a:lnTo>
                  <a:lnTo>
                    <a:pt x="785813" y="459582"/>
                  </a:lnTo>
                  <a:lnTo>
                    <a:pt x="592932" y="507207"/>
                  </a:lnTo>
                  <a:lnTo>
                    <a:pt x="459582" y="545307"/>
                  </a:lnTo>
                  <a:lnTo>
                    <a:pt x="361950" y="581025"/>
                  </a:lnTo>
                  <a:lnTo>
                    <a:pt x="278607" y="616744"/>
                  </a:lnTo>
                  <a:lnTo>
                    <a:pt x="226219" y="645319"/>
                  </a:lnTo>
                  <a:lnTo>
                    <a:pt x="188119" y="673894"/>
                  </a:lnTo>
                  <a:lnTo>
                    <a:pt x="161925" y="688182"/>
                  </a:lnTo>
                  <a:lnTo>
                    <a:pt x="130969" y="702469"/>
                  </a:lnTo>
                  <a:cubicBezTo>
                    <a:pt x="96846" y="707344"/>
                    <a:pt x="108857" y="707232"/>
                    <a:pt x="95250" y="707232"/>
                  </a:cubicBezTo>
                  <a:lnTo>
                    <a:pt x="76200" y="707232"/>
                  </a:lnTo>
                  <a:lnTo>
                    <a:pt x="45244" y="692944"/>
                  </a:lnTo>
                  <a:lnTo>
                    <a:pt x="26194" y="666750"/>
                  </a:lnTo>
                  <a:lnTo>
                    <a:pt x="7144" y="535782"/>
                  </a:lnTo>
                  <a:lnTo>
                    <a:pt x="0" y="440532"/>
                  </a:lnTo>
                  <a:lnTo>
                    <a:pt x="2382" y="376238"/>
                  </a:lnTo>
                  <a:lnTo>
                    <a:pt x="14288" y="342900"/>
                  </a:lnTo>
                  <a:lnTo>
                    <a:pt x="23813" y="330994"/>
                  </a:lnTo>
                  <a:lnTo>
                    <a:pt x="54769" y="321469"/>
                  </a:lnTo>
                  <a:lnTo>
                    <a:pt x="233363" y="276225"/>
                  </a:lnTo>
                  <a:lnTo>
                    <a:pt x="378619" y="309563"/>
                  </a:lnTo>
                  <a:lnTo>
                    <a:pt x="611982" y="261938"/>
                  </a:lnTo>
                  <a:lnTo>
                    <a:pt x="983457" y="188119"/>
                  </a:lnTo>
                  <a:lnTo>
                    <a:pt x="1323975" y="128588"/>
                  </a:lnTo>
                  <a:lnTo>
                    <a:pt x="1704975" y="71438"/>
                  </a:lnTo>
                  <a:lnTo>
                    <a:pt x="2331244" y="0"/>
                  </a:lnTo>
                  <a:lnTo>
                    <a:pt x="2421732" y="166688"/>
                  </a:lnTo>
                  <a:lnTo>
                    <a:pt x="2169319" y="180975"/>
                  </a:lnTo>
                  <a:lnTo>
                    <a:pt x="1976438" y="204788"/>
                  </a:lnTo>
                  <a:lnTo>
                    <a:pt x="1774032" y="240507"/>
                  </a:lnTo>
                  <a:lnTo>
                    <a:pt x="14930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B4D61E2-DF7E-554B-AC1B-86CD66D18A16}"/>
                </a:ext>
              </a:extLst>
            </p:cNvPr>
            <p:cNvSpPr/>
            <p:nvPr/>
          </p:nvSpPr>
          <p:spPr>
            <a:xfrm>
              <a:off x="6303963" y="2524125"/>
              <a:ext cx="873125" cy="1100138"/>
            </a:xfrm>
            <a:custGeom>
              <a:avLst/>
              <a:gdLst>
                <a:gd name="connsiteX0" fmla="*/ 523875 w 873919"/>
                <a:gd name="connsiteY0" fmla="*/ 823913 h 1100138"/>
                <a:gd name="connsiteX1" fmla="*/ 338137 w 873919"/>
                <a:gd name="connsiteY1" fmla="*/ 497681 h 1100138"/>
                <a:gd name="connsiteX2" fmla="*/ 257175 w 873919"/>
                <a:gd name="connsiteY2" fmla="*/ 371475 h 1100138"/>
                <a:gd name="connsiteX3" fmla="*/ 169069 w 873919"/>
                <a:gd name="connsiteY3" fmla="*/ 245269 h 1100138"/>
                <a:gd name="connsiteX4" fmla="*/ 92869 w 873919"/>
                <a:gd name="connsiteY4" fmla="*/ 150019 h 1100138"/>
                <a:gd name="connsiteX5" fmla="*/ 33337 w 873919"/>
                <a:gd name="connsiteY5" fmla="*/ 76200 h 1100138"/>
                <a:gd name="connsiteX6" fmla="*/ 11906 w 873919"/>
                <a:gd name="connsiteY6" fmla="*/ 54769 h 1100138"/>
                <a:gd name="connsiteX7" fmla="*/ 2381 w 873919"/>
                <a:gd name="connsiteY7" fmla="*/ 33338 h 1100138"/>
                <a:gd name="connsiteX8" fmla="*/ 0 w 873919"/>
                <a:gd name="connsiteY8" fmla="*/ 11906 h 1100138"/>
                <a:gd name="connsiteX9" fmla="*/ 9525 w 873919"/>
                <a:gd name="connsiteY9" fmla="*/ 0 h 1100138"/>
                <a:gd name="connsiteX10" fmla="*/ 33337 w 873919"/>
                <a:gd name="connsiteY10" fmla="*/ 0 h 1100138"/>
                <a:gd name="connsiteX11" fmla="*/ 59531 w 873919"/>
                <a:gd name="connsiteY11" fmla="*/ 11906 h 1100138"/>
                <a:gd name="connsiteX12" fmla="*/ 188119 w 873919"/>
                <a:gd name="connsiteY12" fmla="*/ 107156 h 1100138"/>
                <a:gd name="connsiteX13" fmla="*/ 297656 w 873919"/>
                <a:gd name="connsiteY13" fmla="*/ 185738 h 1100138"/>
                <a:gd name="connsiteX14" fmla="*/ 416719 w 873919"/>
                <a:gd name="connsiteY14" fmla="*/ 280988 h 1100138"/>
                <a:gd name="connsiteX15" fmla="*/ 507206 w 873919"/>
                <a:gd name="connsiteY15" fmla="*/ 350044 h 1100138"/>
                <a:gd name="connsiteX16" fmla="*/ 604837 w 873919"/>
                <a:gd name="connsiteY16" fmla="*/ 433388 h 1100138"/>
                <a:gd name="connsiteX17" fmla="*/ 664369 w 873919"/>
                <a:gd name="connsiteY17" fmla="*/ 488156 h 1100138"/>
                <a:gd name="connsiteX18" fmla="*/ 707231 w 873919"/>
                <a:gd name="connsiteY18" fmla="*/ 540544 h 1100138"/>
                <a:gd name="connsiteX19" fmla="*/ 778669 w 873919"/>
                <a:gd name="connsiteY19" fmla="*/ 657225 h 1100138"/>
                <a:gd name="connsiteX20" fmla="*/ 819150 w 873919"/>
                <a:gd name="connsiteY20" fmla="*/ 742950 h 1100138"/>
                <a:gd name="connsiteX21" fmla="*/ 847725 w 873919"/>
                <a:gd name="connsiteY21" fmla="*/ 819150 h 1100138"/>
                <a:gd name="connsiteX22" fmla="*/ 873919 w 873919"/>
                <a:gd name="connsiteY22" fmla="*/ 947738 h 1100138"/>
                <a:gd name="connsiteX23" fmla="*/ 869156 w 873919"/>
                <a:gd name="connsiteY23" fmla="*/ 973931 h 1100138"/>
                <a:gd name="connsiteX24" fmla="*/ 845344 w 873919"/>
                <a:gd name="connsiteY24" fmla="*/ 1021556 h 1100138"/>
                <a:gd name="connsiteX25" fmla="*/ 812006 w 873919"/>
                <a:gd name="connsiteY25" fmla="*/ 1073944 h 1100138"/>
                <a:gd name="connsiteX26" fmla="*/ 783431 w 873919"/>
                <a:gd name="connsiteY26" fmla="*/ 1095375 h 1100138"/>
                <a:gd name="connsiteX27" fmla="*/ 757237 w 873919"/>
                <a:gd name="connsiteY27" fmla="*/ 1100138 h 1100138"/>
                <a:gd name="connsiteX28" fmla="*/ 723900 w 873919"/>
                <a:gd name="connsiteY28" fmla="*/ 1092994 h 1100138"/>
                <a:gd name="connsiteX29" fmla="*/ 678656 w 873919"/>
                <a:gd name="connsiteY29" fmla="*/ 1066800 h 1100138"/>
                <a:gd name="connsiteX30" fmla="*/ 642937 w 873919"/>
                <a:gd name="connsiteY30" fmla="*/ 1035844 h 1100138"/>
                <a:gd name="connsiteX31" fmla="*/ 604837 w 873919"/>
                <a:gd name="connsiteY31" fmla="*/ 997744 h 1100138"/>
                <a:gd name="connsiteX32" fmla="*/ 523875 w 873919"/>
                <a:gd name="connsiteY32" fmla="*/ 823913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3919" h="1100138">
                  <a:moveTo>
                    <a:pt x="523875" y="823913"/>
                  </a:moveTo>
                  <a:lnTo>
                    <a:pt x="338137" y="497681"/>
                  </a:lnTo>
                  <a:lnTo>
                    <a:pt x="257175" y="371475"/>
                  </a:lnTo>
                  <a:lnTo>
                    <a:pt x="169069" y="245269"/>
                  </a:lnTo>
                  <a:lnTo>
                    <a:pt x="92869" y="150019"/>
                  </a:lnTo>
                  <a:lnTo>
                    <a:pt x="33337" y="76200"/>
                  </a:lnTo>
                  <a:lnTo>
                    <a:pt x="11906" y="54769"/>
                  </a:lnTo>
                  <a:lnTo>
                    <a:pt x="2381" y="33338"/>
                  </a:lnTo>
                  <a:lnTo>
                    <a:pt x="0" y="11906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59531" y="11906"/>
                  </a:lnTo>
                  <a:lnTo>
                    <a:pt x="188119" y="107156"/>
                  </a:lnTo>
                  <a:lnTo>
                    <a:pt x="297656" y="185738"/>
                  </a:lnTo>
                  <a:lnTo>
                    <a:pt x="416719" y="280988"/>
                  </a:lnTo>
                  <a:lnTo>
                    <a:pt x="507206" y="350044"/>
                  </a:lnTo>
                  <a:lnTo>
                    <a:pt x="604837" y="433388"/>
                  </a:lnTo>
                  <a:lnTo>
                    <a:pt x="664369" y="488156"/>
                  </a:lnTo>
                  <a:lnTo>
                    <a:pt x="707231" y="540544"/>
                  </a:lnTo>
                  <a:lnTo>
                    <a:pt x="778669" y="657225"/>
                  </a:lnTo>
                  <a:lnTo>
                    <a:pt x="819150" y="742950"/>
                  </a:lnTo>
                  <a:lnTo>
                    <a:pt x="847725" y="819150"/>
                  </a:lnTo>
                  <a:lnTo>
                    <a:pt x="873919" y="947738"/>
                  </a:lnTo>
                  <a:lnTo>
                    <a:pt x="869156" y="973931"/>
                  </a:lnTo>
                  <a:lnTo>
                    <a:pt x="845344" y="1021556"/>
                  </a:lnTo>
                  <a:lnTo>
                    <a:pt x="812006" y="1073944"/>
                  </a:lnTo>
                  <a:lnTo>
                    <a:pt x="783431" y="1095375"/>
                  </a:lnTo>
                  <a:lnTo>
                    <a:pt x="757237" y="1100138"/>
                  </a:lnTo>
                  <a:lnTo>
                    <a:pt x="723900" y="1092994"/>
                  </a:lnTo>
                  <a:lnTo>
                    <a:pt x="678656" y="1066800"/>
                  </a:lnTo>
                  <a:lnTo>
                    <a:pt x="642937" y="1035844"/>
                  </a:lnTo>
                  <a:lnTo>
                    <a:pt x="604837" y="997744"/>
                  </a:lnTo>
                  <a:lnTo>
                    <a:pt x="523875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EC13BFD-F8E2-5E4A-A2A6-33D5B8C239C6}"/>
                </a:ext>
              </a:extLst>
            </p:cNvPr>
            <p:cNvSpPr/>
            <p:nvPr/>
          </p:nvSpPr>
          <p:spPr>
            <a:xfrm>
              <a:off x="4821238" y="4211638"/>
              <a:ext cx="2289175" cy="1498600"/>
            </a:xfrm>
            <a:custGeom>
              <a:avLst/>
              <a:gdLst>
                <a:gd name="connsiteX0" fmla="*/ 511969 w 2288382"/>
                <a:gd name="connsiteY0" fmla="*/ 359569 h 1497807"/>
                <a:gd name="connsiteX1" fmla="*/ 66675 w 2288382"/>
                <a:gd name="connsiteY1" fmla="*/ 438150 h 1497807"/>
                <a:gd name="connsiteX2" fmla="*/ 0 w 2288382"/>
                <a:gd name="connsiteY2" fmla="*/ 250032 h 1497807"/>
                <a:gd name="connsiteX3" fmla="*/ 152400 w 2288382"/>
                <a:gd name="connsiteY3" fmla="*/ 235744 h 1497807"/>
                <a:gd name="connsiteX4" fmla="*/ 478632 w 2288382"/>
                <a:gd name="connsiteY4" fmla="*/ 192882 h 1497807"/>
                <a:gd name="connsiteX5" fmla="*/ 919163 w 2288382"/>
                <a:gd name="connsiteY5" fmla="*/ 145257 h 1497807"/>
                <a:gd name="connsiteX6" fmla="*/ 1221582 w 2288382"/>
                <a:gd name="connsiteY6" fmla="*/ 114300 h 1497807"/>
                <a:gd name="connsiteX7" fmla="*/ 1562100 w 2288382"/>
                <a:gd name="connsiteY7" fmla="*/ 85725 h 1497807"/>
                <a:gd name="connsiteX8" fmla="*/ 1807369 w 2288382"/>
                <a:gd name="connsiteY8" fmla="*/ 64294 h 1497807"/>
                <a:gd name="connsiteX9" fmla="*/ 1859757 w 2288382"/>
                <a:gd name="connsiteY9" fmla="*/ 35719 h 1497807"/>
                <a:gd name="connsiteX10" fmla="*/ 1928813 w 2288382"/>
                <a:gd name="connsiteY10" fmla="*/ 0 h 1497807"/>
                <a:gd name="connsiteX11" fmla="*/ 1943100 w 2288382"/>
                <a:gd name="connsiteY11" fmla="*/ 2382 h 1497807"/>
                <a:gd name="connsiteX12" fmla="*/ 2016919 w 2288382"/>
                <a:gd name="connsiteY12" fmla="*/ 45244 h 1497807"/>
                <a:gd name="connsiteX13" fmla="*/ 2124075 w 2288382"/>
                <a:gd name="connsiteY13" fmla="*/ 109538 h 1497807"/>
                <a:gd name="connsiteX14" fmla="*/ 2202657 w 2288382"/>
                <a:gd name="connsiteY14" fmla="*/ 171450 h 1497807"/>
                <a:gd name="connsiteX15" fmla="*/ 2243138 w 2288382"/>
                <a:gd name="connsiteY15" fmla="*/ 216694 h 1497807"/>
                <a:gd name="connsiteX16" fmla="*/ 2271713 w 2288382"/>
                <a:gd name="connsiteY16" fmla="*/ 257175 h 1497807"/>
                <a:gd name="connsiteX17" fmla="*/ 2286000 w 2288382"/>
                <a:gd name="connsiteY17" fmla="*/ 288132 h 1497807"/>
                <a:gd name="connsiteX18" fmla="*/ 2288382 w 2288382"/>
                <a:gd name="connsiteY18" fmla="*/ 316707 h 1497807"/>
                <a:gd name="connsiteX19" fmla="*/ 2283619 w 2288382"/>
                <a:gd name="connsiteY19" fmla="*/ 354807 h 1497807"/>
                <a:gd name="connsiteX20" fmla="*/ 2271713 w 2288382"/>
                <a:gd name="connsiteY20" fmla="*/ 376238 h 1497807"/>
                <a:gd name="connsiteX21" fmla="*/ 2238375 w 2288382"/>
                <a:gd name="connsiteY21" fmla="*/ 402432 h 1497807"/>
                <a:gd name="connsiteX22" fmla="*/ 2212182 w 2288382"/>
                <a:gd name="connsiteY22" fmla="*/ 421482 h 1497807"/>
                <a:gd name="connsiteX23" fmla="*/ 2181225 w 2288382"/>
                <a:gd name="connsiteY23" fmla="*/ 452438 h 1497807"/>
                <a:gd name="connsiteX24" fmla="*/ 2164557 w 2288382"/>
                <a:gd name="connsiteY24" fmla="*/ 490538 h 1497807"/>
                <a:gd name="connsiteX25" fmla="*/ 2126457 w 2288382"/>
                <a:gd name="connsiteY25" fmla="*/ 645319 h 1497807"/>
                <a:gd name="connsiteX26" fmla="*/ 2055019 w 2288382"/>
                <a:gd name="connsiteY26" fmla="*/ 969169 h 1497807"/>
                <a:gd name="connsiteX27" fmla="*/ 1990725 w 2288382"/>
                <a:gd name="connsiteY27" fmla="*/ 1269207 h 1497807"/>
                <a:gd name="connsiteX28" fmla="*/ 1969294 w 2288382"/>
                <a:gd name="connsiteY28" fmla="*/ 1350169 h 1497807"/>
                <a:gd name="connsiteX29" fmla="*/ 1947863 w 2288382"/>
                <a:gd name="connsiteY29" fmla="*/ 1407319 h 1497807"/>
                <a:gd name="connsiteX30" fmla="*/ 1924050 w 2288382"/>
                <a:gd name="connsiteY30" fmla="*/ 1447800 h 1497807"/>
                <a:gd name="connsiteX31" fmla="*/ 1895475 w 2288382"/>
                <a:gd name="connsiteY31" fmla="*/ 1476375 h 1497807"/>
                <a:gd name="connsiteX32" fmla="*/ 1866900 w 2288382"/>
                <a:gd name="connsiteY32" fmla="*/ 1488282 h 1497807"/>
                <a:gd name="connsiteX33" fmla="*/ 1840707 w 2288382"/>
                <a:gd name="connsiteY33" fmla="*/ 1495425 h 1497807"/>
                <a:gd name="connsiteX34" fmla="*/ 1800225 w 2288382"/>
                <a:gd name="connsiteY34" fmla="*/ 1497807 h 1497807"/>
                <a:gd name="connsiteX35" fmla="*/ 1766888 w 2288382"/>
                <a:gd name="connsiteY35" fmla="*/ 1495425 h 1497807"/>
                <a:gd name="connsiteX36" fmla="*/ 1738313 w 2288382"/>
                <a:gd name="connsiteY36" fmla="*/ 1488282 h 1497807"/>
                <a:gd name="connsiteX37" fmla="*/ 1716882 w 2288382"/>
                <a:gd name="connsiteY37" fmla="*/ 1481138 h 1497807"/>
                <a:gd name="connsiteX38" fmla="*/ 1702594 w 2288382"/>
                <a:gd name="connsiteY38" fmla="*/ 1464469 h 1497807"/>
                <a:gd name="connsiteX39" fmla="*/ 1688307 w 2288382"/>
                <a:gd name="connsiteY39" fmla="*/ 1428750 h 1497807"/>
                <a:gd name="connsiteX40" fmla="*/ 1685925 w 2288382"/>
                <a:gd name="connsiteY40" fmla="*/ 1352550 h 1497807"/>
                <a:gd name="connsiteX41" fmla="*/ 1726407 w 2288382"/>
                <a:gd name="connsiteY41" fmla="*/ 1233488 h 1497807"/>
                <a:gd name="connsiteX42" fmla="*/ 1793082 w 2288382"/>
                <a:gd name="connsiteY42" fmla="*/ 726282 h 1497807"/>
                <a:gd name="connsiteX43" fmla="*/ 1843088 w 2288382"/>
                <a:gd name="connsiteY43" fmla="*/ 335757 h 1497807"/>
                <a:gd name="connsiteX44" fmla="*/ 1840707 w 2288382"/>
                <a:gd name="connsiteY44" fmla="*/ 304800 h 1497807"/>
                <a:gd name="connsiteX45" fmla="*/ 1826419 w 2288382"/>
                <a:gd name="connsiteY45" fmla="*/ 278607 h 1497807"/>
                <a:gd name="connsiteX46" fmla="*/ 1797844 w 2288382"/>
                <a:gd name="connsiteY46" fmla="*/ 259557 h 1497807"/>
                <a:gd name="connsiteX47" fmla="*/ 1747838 w 2288382"/>
                <a:gd name="connsiteY47" fmla="*/ 245269 h 1497807"/>
                <a:gd name="connsiteX48" fmla="*/ 1576388 w 2288382"/>
                <a:gd name="connsiteY48" fmla="*/ 247650 h 1497807"/>
                <a:gd name="connsiteX49" fmla="*/ 1164432 w 2288382"/>
                <a:gd name="connsiteY49" fmla="*/ 283369 h 1497807"/>
                <a:gd name="connsiteX50" fmla="*/ 759619 w 2288382"/>
                <a:gd name="connsiteY50" fmla="*/ 326232 h 1497807"/>
                <a:gd name="connsiteX51" fmla="*/ 511969 w 2288382"/>
                <a:gd name="connsiteY51" fmla="*/ 359569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8382" h="1497807">
                  <a:moveTo>
                    <a:pt x="511969" y="359569"/>
                  </a:moveTo>
                  <a:lnTo>
                    <a:pt x="66675" y="438150"/>
                  </a:lnTo>
                  <a:lnTo>
                    <a:pt x="0" y="250032"/>
                  </a:lnTo>
                  <a:lnTo>
                    <a:pt x="152400" y="235744"/>
                  </a:lnTo>
                  <a:lnTo>
                    <a:pt x="478632" y="192882"/>
                  </a:lnTo>
                  <a:lnTo>
                    <a:pt x="919163" y="145257"/>
                  </a:lnTo>
                  <a:lnTo>
                    <a:pt x="1221582" y="114300"/>
                  </a:lnTo>
                  <a:lnTo>
                    <a:pt x="1562100" y="85725"/>
                  </a:lnTo>
                  <a:lnTo>
                    <a:pt x="1807369" y="64294"/>
                  </a:lnTo>
                  <a:lnTo>
                    <a:pt x="1859757" y="35719"/>
                  </a:lnTo>
                  <a:lnTo>
                    <a:pt x="1928813" y="0"/>
                  </a:lnTo>
                  <a:lnTo>
                    <a:pt x="1943100" y="2382"/>
                  </a:lnTo>
                  <a:lnTo>
                    <a:pt x="2016919" y="45244"/>
                  </a:lnTo>
                  <a:lnTo>
                    <a:pt x="2124075" y="109538"/>
                  </a:lnTo>
                  <a:lnTo>
                    <a:pt x="2202657" y="171450"/>
                  </a:lnTo>
                  <a:lnTo>
                    <a:pt x="2243138" y="216694"/>
                  </a:lnTo>
                  <a:lnTo>
                    <a:pt x="2271713" y="257175"/>
                  </a:lnTo>
                  <a:lnTo>
                    <a:pt x="2286000" y="288132"/>
                  </a:lnTo>
                  <a:lnTo>
                    <a:pt x="2288382" y="316707"/>
                  </a:lnTo>
                  <a:lnTo>
                    <a:pt x="2283619" y="354807"/>
                  </a:lnTo>
                  <a:lnTo>
                    <a:pt x="2271713" y="376238"/>
                  </a:lnTo>
                  <a:lnTo>
                    <a:pt x="2238375" y="402432"/>
                  </a:lnTo>
                  <a:lnTo>
                    <a:pt x="2212182" y="421482"/>
                  </a:lnTo>
                  <a:lnTo>
                    <a:pt x="2181225" y="452438"/>
                  </a:lnTo>
                  <a:lnTo>
                    <a:pt x="2164557" y="490538"/>
                  </a:lnTo>
                  <a:lnTo>
                    <a:pt x="2126457" y="645319"/>
                  </a:lnTo>
                  <a:lnTo>
                    <a:pt x="2055019" y="969169"/>
                  </a:lnTo>
                  <a:lnTo>
                    <a:pt x="1990725" y="1269207"/>
                  </a:lnTo>
                  <a:lnTo>
                    <a:pt x="1969294" y="1350169"/>
                  </a:lnTo>
                  <a:lnTo>
                    <a:pt x="1947863" y="1407319"/>
                  </a:lnTo>
                  <a:lnTo>
                    <a:pt x="1924050" y="1447800"/>
                  </a:lnTo>
                  <a:lnTo>
                    <a:pt x="1895475" y="1476375"/>
                  </a:lnTo>
                  <a:lnTo>
                    <a:pt x="1866900" y="1488282"/>
                  </a:lnTo>
                  <a:lnTo>
                    <a:pt x="1840707" y="1495425"/>
                  </a:lnTo>
                  <a:lnTo>
                    <a:pt x="1800225" y="1497807"/>
                  </a:lnTo>
                  <a:lnTo>
                    <a:pt x="1766888" y="1495425"/>
                  </a:lnTo>
                  <a:lnTo>
                    <a:pt x="1738313" y="1488282"/>
                  </a:lnTo>
                  <a:lnTo>
                    <a:pt x="1716882" y="1481138"/>
                  </a:lnTo>
                  <a:lnTo>
                    <a:pt x="1702594" y="1464469"/>
                  </a:lnTo>
                  <a:lnTo>
                    <a:pt x="1688307" y="1428750"/>
                  </a:lnTo>
                  <a:lnTo>
                    <a:pt x="1685925" y="1352550"/>
                  </a:lnTo>
                  <a:lnTo>
                    <a:pt x="1726407" y="1233488"/>
                  </a:lnTo>
                  <a:lnTo>
                    <a:pt x="1793082" y="726282"/>
                  </a:lnTo>
                  <a:lnTo>
                    <a:pt x="1843088" y="335757"/>
                  </a:lnTo>
                  <a:lnTo>
                    <a:pt x="1840707" y="304800"/>
                  </a:lnTo>
                  <a:lnTo>
                    <a:pt x="1826419" y="278607"/>
                  </a:lnTo>
                  <a:lnTo>
                    <a:pt x="1797844" y="259557"/>
                  </a:lnTo>
                  <a:lnTo>
                    <a:pt x="1747838" y="245269"/>
                  </a:lnTo>
                  <a:lnTo>
                    <a:pt x="1576388" y="247650"/>
                  </a:lnTo>
                  <a:lnTo>
                    <a:pt x="1164432" y="283369"/>
                  </a:lnTo>
                  <a:lnTo>
                    <a:pt x="759619" y="326232"/>
                  </a:lnTo>
                  <a:lnTo>
                    <a:pt x="51196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137B910-ECD2-9147-B6D4-F6A1CAF0D9D4}"/>
                </a:ext>
              </a:extLst>
            </p:cNvPr>
            <p:cNvSpPr/>
            <p:nvPr/>
          </p:nvSpPr>
          <p:spPr>
            <a:xfrm>
              <a:off x="4962525" y="5411788"/>
              <a:ext cx="1662113" cy="311150"/>
            </a:xfrm>
            <a:custGeom>
              <a:avLst/>
              <a:gdLst>
                <a:gd name="connsiteX0" fmla="*/ 492919 w 1662113"/>
                <a:gd name="connsiteY0" fmla="*/ 233363 h 309563"/>
                <a:gd name="connsiteX1" fmla="*/ 21431 w 1662113"/>
                <a:gd name="connsiteY1" fmla="*/ 309563 h 309563"/>
                <a:gd name="connsiteX2" fmla="*/ 0 w 1662113"/>
                <a:gd name="connsiteY2" fmla="*/ 100013 h 309563"/>
                <a:gd name="connsiteX3" fmla="*/ 147638 w 1662113"/>
                <a:gd name="connsiteY3" fmla="*/ 83344 h 309563"/>
                <a:gd name="connsiteX4" fmla="*/ 411956 w 1662113"/>
                <a:gd name="connsiteY4" fmla="*/ 52388 h 309563"/>
                <a:gd name="connsiteX5" fmla="*/ 721519 w 1662113"/>
                <a:gd name="connsiteY5" fmla="*/ 23813 h 309563"/>
                <a:gd name="connsiteX6" fmla="*/ 1000125 w 1662113"/>
                <a:gd name="connsiteY6" fmla="*/ 7144 h 309563"/>
                <a:gd name="connsiteX7" fmla="*/ 1209675 w 1662113"/>
                <a:gd name="connsiteY7" fmla="*/ 0 h 309563"/>
                <a:gd name="connsiteX8" fmla="*/ 1428750 w 1662113"/>
                <a:gd name="connsiteY8" fmla="*/ 0 h 309563"/>
                <a:gd name="connsiteX9" fmla="*/ 1650206 w 1662113"/>
                <a:gd name="connsiteY9" fmla="*/ 2382 h 309563"/>
                <a:gd name="connsiteX10" fmla="*/ 1662113 w 1662113"/>
                <a:gd name="connsiteY10" fmla="*/ 192882 h 309563"/>
                <a:gd name="connsiteX11" fmla="*/ 1478756 w 1662113"/>
                <a:gd name="connsiteY11" fmla="*/ 178594 h 309563"/>
                <a:gd name="connsiteX12" fmla="*/ 1135856 w 1662113"/>
                <a:gd name="connsiteY12" fmla="*/ 183357 h 309563"/>
                <a:gd name="connsiteX13" fmla="*/ 892969 w 1662113"/>
                <a:gd name="connsiteY13" fmla="*/ 195263 h 309563"/>
                <a:gd name="connsiteX14" fmla="*/ 711994 w 1662113"/>
                <a:gd name="connsiteY14" fmla="*/ 211932 h 309563"/>
                <a:gd name="connsiteX15" fmla="*/ 492919 w 1662113"/>
                <a:gd name="connsiteY15" fmla="*/ 23336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2113" h="309563">
                  <a:moveTo>
                    <a:pt x="492919" y="233363"/>
                  </a:moveTo>
                  <a:lnTo>
                    <a:pt x="21431" y="309563"/>
                  </a:lnTo>
                  <a:lnTo>
                    <a:pt x="0" y="100013"/>
                  </a:lnTo>
                  <a:lnTo>
                    <a:pt x="147638" y="83344"/>
                  </a:lnTo>
                  <a:lnTo>
                    <a:pt x="411956" y="52388"/>
                  </a:lnTo>
                  <a:lnTo>
                    <a:pt x="721519" y="23813"/>
                  </a:lnTo>
                  <a:lnTo>
                    <a:pt x="1000125" y="7144"/>
                  </a:lnTo>
                  <a:lnTo>
                    <a:pt x="1209675" y="0"/>
                  </a:lnTo>
                  <a:lnTo>
                    <a:pt x="1428750" y="0"/>
                  </a:lnTo>
                  <a:lnTo>
                    <a:pt x="1650206" y="2382"/>
                  </a:lnTo>
                  <a:lnTo>
                    <a:pt x="1662113" y="192882"/>
                  </a:lnTo>
                  <a:lnTo>
                    <a:pt x="1478756" y="178594"/>
                  </a:lnTo>
                  <a:lnTo>
                    <a:pt x="1135856" y="183357"/>
                  </a:lnTo>
                  <a:lnTo>
                    <a:pt x="892969" y="195263"/>
                  </a:lnTo>
                  <a:lnTo>
                    <a:pt x="711994" y="211932"/>
                  </a:lnTo>
                  <a:lnTo>
                    <a:pt x="4929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783379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042285-8425-4347-BEE1-F994C4B90381}"/>
              </a:ext>
            </a:extLst>
          </p:cNvPr>
          <p:cNvSpPr/>
          <p:nvPr/>
        </p:nvSpPr>
        <p:spPr>
          <a:xfrm>
            <a:off x="3155950" y="2446338"/>
            <a:ext cx="3405188" cy="647700"/>
          </a:xfrm>
          <a:custGeom>
            <a:avLst/>
            <a:gdLst>
              <a:gd name="connsiteX0" fmla="*/ 1767092 w 3405159"/>
              <a:gd name="connsiteY0" fmla="*/ 381467 h 647933"/>
              <a:gd name="connsiteX1" fmla="*/ 1175257 w 3405159"/>
              <a:gd name="connsiteY1" fmla="*/ 465614 h 647933"/>
              <a:gd name="connsiteX2" fmla="*/ 920010 w 3405159"/>
              <a:gd name="connsiteY2" fmla="*/ 516103 h 647933"/>
              <a:gd name="connsiteX3" fmla="*/ 776960 w 3405159"/>
              <a:gd name="connsiteY3" fmla="*/ 538542 h 647933"/>
              <a:gd name="connsiteX4" fmla="*/ 656349 w 3405159"/>
              <a:gd name="connsiteY4" fmla="*/ 563786 h 647933"/>
              <a:gd name="connsiteX5" fmla="*/ 583421 w 3405159"/>
              <a:gd name="connsiteY5" fmla="*/ 586226 h 647933"/>
              <a:gd name="connsiteX6" fmla="*/ 443176 w 3405159"/>
              <a:gd name="connsiteY6" fmla="*/ 633909 h 647933"/>
              <a:gd name="connsiteX7" fmla="*/ 395492 w 3405159"/>
              <a:gd name="connsiteY7" fmla="*/ 647933 h 647933"/>
              <a:gd name="connsiteX8" fmla="*/ 361834 w 3405159"/>
              <a:gd name="connsiteY8" fmla="*/ 642324 h 647933"/>
              <a:gd name="connsiteX9" fmla="*/ 316955 w 3405159"/>
              <a:gd name="connsiteY9" fmla="*/ 622689 h 647933"/>
              <a:gd name="connsiteX10" fmla="*/ 244027 w 3405159"/>
              <a:gd name="connsiteY10" fmla="*/ 569396 h 647933"/>
              <a:gd name="connsiteX11" fmla="*/ 173905 w 3405159"/>
              <a:gd name="connsiteY11" fmla="*/ 510493 h 647933"/>
              <a:gd name="connsiteX12" fmla="*/ 112197 w 3405159"/>
              <a:gd name="connsiteY12" fmla="*/ 454395 h 647933"/>
              <a:gd name="connsiteX13" fmla="*/ 56099 w 3405159"/>
              <a:gd name="connsiteY13" fmla="*/ 384272 h 647933"/>
              <a:gd name="connsiteX14" fmla="*/ 16830 w 3405159"/>
              <a:gd name="connsiteY14" fmla="*/ 322564 h 647933"/>
              <a:gd name="connsiteX15" fmla="*/ 0 w 3405159"/>
              <a:gd name="connsiteY15" fmla="*/ 280491 h 647933"/>
              <a:gd name="connsiteX16" fmla="*/ 0 w 3405159"/>
              <a:gd name="connsiteY16" fmla="*/ 260856 h 647933"/>
              <a:gd name="connsiteX17" fmla="*/ 5610 w 3405159"/>
              <a:gd name="connsiteY17" fmla="*/ 241222 h 647933"/>
              <a:gd name="connsiteX18" fmla="*/ 19635 w 3405159"/>
              <a:gd name="connsiteY18" fmla="*/ 235612 h 647933"/>
              <a:gd name="connsiteX19" fmla="*/ 50489 w 3405159"/>
              <a:gd name="connsiteY19" fmla="*/ 244027 h 647933"/>
              <a:gd name="connsiteX20" fmla="*/ 148661 w 3405159"/>
              <a:gd name="connsiteY20" fmla="*/ 297320 h 647933"/>
              <a:gd name="connsiteX21" fmla="*/ 244027 w 3405159"/>
              <a:gd name="connsiteY21" fmla="*/ 353418 h 647933"/>
              <a:gd name="connsiteX22" fmla="*/ 272077 w 3405159"/>
              <a:gd name="connsiteY22" fmla="*/ 367443 h 647933"/>
              <a:gd name="connsiteX23" fmla="*/ 305735 w 3405159"/>
              <a:gd name="connsiteY23" fmla="*/ 375857 h 647933"/>
              <a:gd name="connsiteX24" fmla="*/ 359029 w 3405159"/>
              <a:gd name="connsiteY24" fmla="*/ 381467 h 647933"/>
              <a:gd name="connsiteX25" fmla="*/ 426346 w 3405159"/>
              <a:gd name="connsiteY25" fmla="*/ 375857 h 647933"/>
              <a:gd name="connsiteX26" fmla="*/ 552567 w 3405159"/>
              <a:gd name="connsiteY26" fmla="*/ 361833 h 647933"/>
              <a:gd name="connsiteX27" fmla="*/ 656349 w 3405159"/>
              <a:gd name="connsiteY27" fmla="*/ 345003 h 647933"/>
              <a:gd name="connsiteX28" fmla="*/ 911596 w 3405159"/>
              <a:gd name="connsiteY28" fmla="*/ 311345 h 647933"/>
              <a:gd name="connsiteX29" fmla="*/ 1164037 w 3405159"/>
              <a:gd name="connsiteY29" fmla="*/ 263661 h 647933"/>
              <a:gd name="connsiteX30" fmla="*/ 1539895 w 3405159"/>
              <a:gd name="connsiteY30" fmla="*/ 221587 h 647933"/>
              <a:gd name="connsiteX31" fmla="*/ 1943802 w 3405159"/>
              <a:gd name="connsiteY31" fmla="*/ 173904 h 647933"/>
              <a:gd name="connsiteX32" fmla="*/ 2302830 w 3405159"/>
              <a:gd name="connsiteY32" fmla="*/ 131830 h 647933"/>
              <a:gd name="connsiteX33" fmla="*/ 2574906 w 3405159"/>
              <a:gd name="connsiteY33" fmla="*/ 109391 h 647933"/>
              <a:gd name="connsiteX34" fmla="*/ 2667468 w 3405159"/>
              <a:gd name="connsiteY34" fmla="*/ 92562 h 647933"/>
              <a:gd name="connsiteX35" fmla="*/ 2788079 w 3405159"/>
              <a:gd name="connsiteY35" fmla="*/ 64513 h 647933"/>
              <a:gd name="connsiteX36" fmla="*/ 2872226 w 3405159"/>
              <a:gd name="connsiteY36" fmla="*/ 30854 h 647933"/>
              <a:gd name="connsiteX37" fmla="*/ 2959178 w 3405159"/>
              <a:gd name="connsiteY37" fmla="*/ 2805 h 647933"/>
              <a:gd name="connsiteX38" fmla="*/ 2995642 w 3405159"/>
              <a:gd name="connsiteY38" fmla="*/ 0 h 647933"/>
              <a:gd name="connsiteX39" fmla="*/ 3051740 w 3405159"/>
              <a:gd name="connsiteY39" fmla="*/ 5610 h 647933"/>
              <a:gd name="connsiteX40" fmla="*/ 3147107 w 3405159"/>
              <a:gd name="connsiteY40" fmla="*/ 30854 h 647933"/>
              <a:gd name="connsiteX41" fmla="*/ 3225645 w 3405159"/>
              <a:gd name="connsiteY41" fmla="*/ 61708 h 647933"/>
              <a:gd name="connsiteX42" fmla="*/ 3326621 w 3405159"/>
              <a:gd name="connsiteY42" fmla="*/ 115001 h 647933"/>
              <a:gd name="connsiteX43" fmla="*/ 3374305 w 3405159"/>
              <a:gd name="connsiteY43" fmla="*/ 145855 h 647933"/>
              <a:gd name="connsiteX44" fmla="*/ 3393939 w 3405159"/>
              <a:gd name="connsiteY44" fmla="*/ 171099 h 647933"/>
              <a:gd name="connsiteX45" fmla="*/ 3402354 w 3405159"/>
              <a:gd name="connsiteY45" fmla="*/ 187929 h 647933"/>
              <a:gd name="connsiteX46" fmla="*/ 3405159 w 3405159"/>
              <a:gd name="connsiteY46" fmla="*/ 207563 h 647933"/>
              <a:gd name="connsiteX47" fmla="*/ 3405159 w 3405159"/>
              <a:gd name="connsiteY47" fmla="*/ 227197 h 647933"/>
              <a:gd name="connsiteX48" fmla="*/ 3388329 w 3405159"/>
              <a:gd name="connsiteY48" fmla="*/ 263661 h 647933"/>
              <a:gd name="connsiteX49" fmla="*/ 3337841 w 3405159"/>
              <a:gd name="connsiteY49" fmla="*/ 305735 h 647933"/>
              <a:gd name="connsiteX50" fmla="*/ 3321012 w 3405159"/>
              <a:gd name="connsiteY50" fmla="*/ 308540 h 647933"/>
              <a:gd name="connsiteX51" fmla="*/ 3116253 w 3405159"/>
              <a:gd name="connsiteY51" fmla="*/ 302930 h 647933"/>
              <a:gd name="connsiteX52" fmla="*/ 2863812 w 3405159"/>
              <a:gd name="connsiteY52" fmla="*/ 300125 h 647933"/>
              <a:gd name="connsiteX53" fmla="*/ 2535637 w 3405159"/>
              <a:gd name="connsiteY53" fmla="*/ 308540 h 647933"/>
              <a:gd name="connsiteX54" fmla="*/ 2260756 w 3405159"/>
              <a:gd name="connsiteY54" fmla="*/ 336589 h 647933"/>
              <a:gd name="connsiteX55" fmla="*/ 1767092 w 3405159"/>
              <a:gd name="connsiteY55" fmla="*/ 381467 h 647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05159" h="647933">
                <a:moveTo>
                  <a:pt x="1767092" y="381467"/>
                </a:moveTo>
                <a:lnTo>
                  <a:pt x="1175257" y="465614"/>
                </a:lnTo>
                <a:lnTo>
                  <a:pt x="920010" y="516103"/>
                </a:lnTo>
                <a:lnTo>
                  <a:pt x="776960" y="538542"/>
                </a:lnTo>
                <a:lnTo>
                  <a:pt x="656349" y="563786"/>
                </a:lnTo>
                <a:lnTo>
                  <a:pt x="583421" y="586226"/>
                </a:lnTo>
                <a:lnTo>
                  <a:pt x="443176" y="633909"/>
                </a:lnTo>
                <a:lnTo>
                  <a:pt x="395492" y="647933"/>
                </a:lnTo>
                <a:lnTo>
                  <a:pt x="361834" y="642324"/>
                </a:lnTo>
                <a:lnTo>
                  <a:pt x="316955" y="622689"/>
                </a:lnTo>
                <a:lnTo>
                  <a:pt x="244027" y="569396"/>
                </a:lnTo>
                <a:lnTo>
                  <a:pt x="173905" y="510493"/>
                </a:lnTo>
                <a:lnTo>
                  <a:pt x="112197" y="454395"/>
                </a:lnTo>
                <a:lnTo>
                  <a:pt x="56099" y="384272"/>
                </a:lnTo>
                <a:lnTo>
                  <a:pt x="16830" y="322564"/>
                </a:lnTo>
                <a:lnTo>
                  <a:pt x="0" y="280491"/>
                </a:lnTo>
                <a:lnTo>
                  <a:pt x="0" y="260856"/>
                </a:lnTo>
                <a:lnTo>
                  <a:pt x="5610" y="241222"/>
                </a:lnTo>
                <a:lnTo>
                  <a:pt x="19635" y="235612"/>
                </a:lnTo>
                <a:lnTo>
                  <a:pt x="50489" y="244027"/>
                </a:lnTo>
                <a:lnTo>
                  <a:pt x="148661" y="297320"/>
                </a:lnTo>
                <a:lnTo>
                  <a:pt x="244027" y="353418"/>
                </a:lnTo>
                <a:lnTo>
                  <a:pt x="272077" y="367443"/>
                </a:lnTo>
                <a:lnTo>
                  <a:pt x="305735" y="375857"/>
                </a:lnTo>
                <a:lnTo>
                  <a:pt x="359029" y="381467"/>
                </a:lnTo>
                <a:lnTo>
                  <a:pt x="426346" y="375857"/>
                </a:lnTo>
                <a:lnTo>
                  <a:pt x="552567" y="361833"/>
                </a:lnTo>
                <a:lnTo>
                  <a:pt x="656349" y="345003"/>
                </a:lnTo>
                <a:lnTo>
                  <a:pt x="911596" y="311345"/>
                </a:lnTo>
                <a:lnTo>
                  <a:pt x="1164037" y="263661"/>
                </a:lnTo>
                <a:lnTo>
                  <a:pt x="1539895" y="221587"/>
                </a:lnTo>
                <a:lnTo>
                  <a:pt x="1943802" y="173904"/>
                </a:lnTo>
                <a:lnTo>
                  <a:pt x="2302830" y="131830"/>
                </a:lnTo>
                <a:lnTo>
                  <a:pt x="2574906" y="109391"/>
                </a:lnTo>
                <a:lnTo>
                  <a:pt x="2667468" y="92562"/>
                </a:lnTo>
                <a:lnTo>
                  <a:pt x="2788079" y="64513"/>
                </a:lnTo>
                <a:lnTo>
                  <a:pt x="2872226" y="30854"/>
                </a:lnTo>
                <a:lnTo>
                  <a:pt x="2959178" y="2805"/>
                </a:lnTo>
                <a:lnTo>
                  <a:pt x="2995642" y="0"/>
                </a:lnTo>
                <a:lnTo>
                  <a:pt x="3051740" y="5610"/>
                </a:lnTo>
                <a:lnTo>
                  <a:pt x="3147107" y="30854"/>
                </a:lnTo>
                <a:lnTo>
                  <a:pt x="3225645" y="61708"/>
                </a:lnTo>
                <a:lnTo>
                  <a:pt x="3326621" y="115001"/>
                </a:lnTo>
                <a:lnTo>
                  <a:pt x="3374305" y="145855"/>
                </a:lnTo>
                <a:lnTo>
                  <a:pt x="3393939" y="171099"/>
                </a:lnTo>
                <a:lnTo>
                  <a:pt x="3402354" y="187929"/>
                </a:lnTo>
                <a:lnTo>
                  <a:pt x="3405159" y="207563"/>
                </a:lnTo>
                <a:lnTo>
                  <a:pt x="3405159" y="227197"/>
                </a:lnTo>
                <a:lnTo>
                  <a:pt x="3388329" y="263661"/>
                </a:lnTo>
                <a:lnTo>
                  <a:pt x="3337841" y="305735"/>
                </a:lnTo>
                <a:lnTo>
                  <a:pt x="3321012" y="308540"/>
                </a:lnTo>
                <a:lnTo>
                  <a:pt x="3116253" y="302930"/>
                </a:lnTo>
                <a:lnTo>
                  <a:pt x="2863812" y="300125"/>
                </a:lnTo>
                <a:lnTo>
                  <a:pt x="2535637" y="308540"/>
                </a:lnTo>
                <a:lnTo>
                  <a:pt x="2260756" y="336589"/>
                </a:lnTo>
                <a:lnTo>
                  <a:pt x="1767092" y="3814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D5EB363-20ED-0641-BBDF-A5F2C2FFFBAD}"/>
              </a:ext>
            </a:extLst>
          </p:cNvPr>
          <p:cNvSpPr/>
          <p:nvPr/>
        </p:nvSpPr>
        <p:spPr>
          <a:xfrm>
            <a:off x="3014663" y="4443413"/>
            <a:ext cx="1460500" cy="1357312"/>
          </a:xfrm>
          <a:custGeom>
            <a:avLst/>
            <a:gdLst>
              <a:gd name="connsiteX0" fmla="*/ 990600 w 1459706"/>
              <a:gd name="connsiteY0" fmla="*/ 757237 h 1357312"/>
              <a:gd name="connsiteX1" fmla="*/ 812006 w 1459706"/>
              <a:gd name="connsiteY1" fmla="*/ 928687 h 1357312"/>
              <a:gd name="connsiteX2" fmla="*/ 678656 w 1459706"/>
              <a:gd name="connsiteY2" fmla="*/ 1033462 h 1357312"/>
              <a:gd name="connsiteX3" fmla="*/ 461962 w 1459706"/>
              <a:gd name="connsiteY3" fmla="*/ 1173956 h 1357312"/>
              <a:gd name="connsiteX4" fmla="*/ 295275 w 1459706"/>
              <a:gd name="connsiteY4" fmla="*/ 1266825 h 1357312"/>
              <a:gd name="connsiteX5" fmla="*/ 111918 w 1459706"/>
              <a:gd name="connsiteY5" fmla="*/ 1350168 h 1357312"/>
              <a:gd name="connsiteX6" fmla="*/ 61912 w 1459706"/>
              <a:gd name="connsiteY6" fmla="*/ 1357312 h 1357312"/>
              <a:gd name="connsiteX7" fmla="*/ 28575 w 1459706"/>
              <a:gd name="connsiteY7" fmla="*/ 1357312 h 1357312"/>
              <a:gd name="connsiteX8" fmla="*/ 14287 w 1459706"/>
              <a:gd name="connsiteY8" fmla="*/ 1354931 h 1357312"/>
              <a:gd name="connsiteX9" fmla="*/ 2381 w 1459706"/>
              <a:gd name="connsiteY9" fmla="*/ 1345406 h 1357312"/>
              <a:gd name="connsiteX10" fmla="*/ 0 w 1459706"/>
              <a:gd name="connsiteY10" fmla="*/ 1328737 h 1357312"/>
              <a:gd name="connsiteX11" fmla="*/ 9525 w 1459706"/>
              <a:gd name="connsiteY11" fmla="*/ 1309687 h 1357312"/>
              <a:gd name="connsiteX12" fmla="*/ 47625 w 1459706"/>
              <a:gd name="connsiteY12" fmla="*/ 1283493 h 1357312"/>
              <a:gd name="connsiteX13" fmla="*/ 171450 w 1459706"/>
              <a:gd name="connsiteY13" fmla="*/ 1195387 h 1357312"/>
              <a:gd name="connsiteX14" fmla="*/ 328612 w 1459706"/>
              <a:gd name="connsiteY14" fmla="*/ 1076325 h 1357312"/>
              <a:gd name="connsiteX15" fmla="*/ 476250 w 1459706"/>
              <a:gd name="connsiteY15" fmla="*/ 942975 h 1357312"/>
              <a:gd name="connsiteX16" fmla="*/ 635793 w 1459706"/>
              <a:gd name="connsiteY16" fmla="*/ 788193 h 1357312"/>
              <a:gd name="connsiteX17" fmla="*/ 757237 w 1459706"/>
              <a:gd name="connsiteY17" fmla="*/ 657225 h 1357312"/>
              <a:gd name="connsiteX18" fmla="*/ 878681 w 1459706"/>
              <a:gd name="connsiteY18" fmla="*/ 509587 h 1357312"/>
              <a:gd name="connsiteX19" fmla="*/ 940593 w 1459706"/>
              <a:gd name="connsiteY19" fmla="*/ 426243 h 1357312"/>
              <a:gd name="connsiteX20" fmla="*/ 997743 w 1459706"/>
              <a:gd name="connsiteY20" fmla="*/ 345281 h 1357312"/>
              <a:gd name="connsiteX21" fmla="*/ 1040606 w 1459706"/>
              <a:gd name="connsiteY21" fmla="*/ 276225 h 1357312"/>
              <a:gd name="connsiteX22" fmla="*/ 1064418 w 1459706"/>
              <a:gd name="connsiteY22" fmla="*/ 216693 h 1357312"/>
              <a:gd name="connsiteX23" fmla="*/ 1064418 w 1459706"/>
              <a:gd name="connsiteY23" fmla="*/ 197643 h 1357312"/>
              <a:gd name="connsiteX24" fmla="*/ 1045368 w 1459706"/>
              <a:gd name="connsiteY24" fmla="*/ 178593 h 1357312"/>
              <a:gd name="connsiteX25" fmla="*/ 1014412 w 1459706"/>
              <a:gd name="connsiteY25" fmla="*/ 145256 h 1357312"/>
              <a:gd name="connsiteX26" fmla="*/ 995362 w 1459706"/>
              <a:gd name="connsiteY26" fmla="*/ 114300 h 1357312"/>
              <a:gd name="connsiteX27" fmla="*/ 985837 w 1459706"/>
              <a:gd name="connsiteY27" fmla="*/ 80962 h 1357312"/>
              <a:gd name="connsiteX28" fmla="*/ 981075 w 1459706"/>
              <a:gd name="connsiteY28" fmla="*/ 54768 h 1357312"/>
              <a:gd name="connsiteX29" fmla="*/ 983456 w 1459706"/>
              <a:gd name="connsiteY29" fmla="*/ 26193 h 1357312"/>
              <a:gd name="connsiteX30" fmla="*/ 995362 w 1459706"/>
              <a:gd name="connsiteY30" fmla="*/ 11906 h 1357312"/>
              <a:gd name="connsiteX31" fmla="*/ 1016793 w 1459706"/>
              <a:gd name="connsiteY31" fmla="*/ 2381 h 1357312"/>
              <a:gd name="connsiteX32" fmla="*/ 1045368 w 1459706"/>
              <a:gd name="connsiteY32" fmla="*/ 0 h 1357312"/>
              <a:gd name="connsiteX33" fmla="*/ 1083468 w 1459706"/>
              <a:gd name="connsiteY33" fmla="*/ 9525 h 1357312"/>
              <a:gd name="connsiteX34" fmla="*/ 1164431 w 1459706"/>
              <a:gd name="connsiteY34" fmla="*/ 54768 h 1357312"/>
              <a:gd name="connsiteX35" fmla="*/ 1252537 w 1459706"/>
              <a:gd name="connsiteY35" fmla="*/ 104775 h 1357312"/>
              <a:gd name="connsiteX36" fmla="*/ 1345406 w 1459706"/>
              <a:gd name="connsiteY36" fmla="*/ 157162 h 1357312"/>
              <a:gd name="connsiteX37" fmla="*/ 1404937 w 1459706"/>
              <a:gd name="connsiteY37" fmla="*/ 197643 h 1357312"/>
              <a:gd name="connsiteX38" fmla="*/ 1433512 w 1459706"/>
              <a:gd name="connsiteY38" fmla="*/ 221456 h 1357312"/>
              <a:gd name="connsiteX39" fmla="*/ 1445418 w 1459706"/>
              <a:gd name="connsiteY39" fmla="*/ 238125 h 1357312"/>
              <a:gd name="connsiteX40" fmla="*/ 1454943 w 1459706"/>
              <a:gd name="connsiteY40" fmla="*/ 264318 h 1357312"/>
              <a:gd name="connsiteX41" fmla="*/ 1459706 w 1459706"/>
              <a:gd name="connsiteY41" fmla="*/ 283368 h 1357312"/>
              <a:gd name="connsiteX42" fmla="*/ 1459706 w 1459706"/>
              <a:gd name="connsiteY42" fmla="*/ 304800 h 1357312"/>
              <a:gd name="connsiteX43" fmla="*/ 1450181 w 1459706"/>
              <a:gd name="connsiteY43" fmla="*/ 333375 h 1357312"/>
              <a:gd name="connsiteX44" fmla="*/ 1435893 w 1459706"/>
              <a:gd name="connsiteY44" fmla="*/ 350043 h 1357312"/>
              <a:gd name="connsiteX45" fmla="*/ 1409700 w 1459706"/>
              <a:gd name="connsiteY45" fmla="*/ 361950 h 1357312"/>
              <a:gd name="connsiteX46" fmla="*/ 1373981 w 1459706"/>
              <a:gd name="connsiteY46" fmla="*/ 373856 h 1357312"/>
              <a:gd name="connsiteX47" fmla="*/ 1345406 w 1459706"/>
              <a:gd name="connsiteY47" fmla="*/ 388143 h 1357312"/>
              <a:gd name="connsiteX48" fmla="*/ 1288256 w 1459706"/>
              <a:gd name="connsiteY48" fmla="*/ 435768 h 1357312"/>
              <a:gd name="connsiteX49" fmla="*/ 1243012 w 1459706"/>
              <a:gd name="connsiteY49" fmla="*/ 476250 h 1357312"/>
              <a:gd name="connsiteX50" fmla="*/ 1188243 w 1459706"/>
              <a:gd name="connsiteY50" fmla="*/ 552450 h 1357312"/>
              <a:gd name="connsiteX51" fmla="*/ 1135856 w 1459706"/>
              <a:gd name="connsiteY51" fmla="*/ 616743 h 1357312"/>
              <a:gd name="connsiteX52" fmla="*/ 990600 w 1459706"/>
              <a:gd name="connsiteY52" fmla="*/ 757237 h 135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59706" h="1357312">
                <a:moveTo>
                  <a:pt x="990600" y="757237"/>
                </a:moveTo>
                <a:lnTo>
                  <a:pt x="812006" y="928687"/>
                </a:lnTo>
                <a:lnTo>
                  <a:pt x="678656" y="1033462"/>
                </a:lnTo>
                <a:lnTo>
                  <a:pt x="461962" y="1173956"/>
                </a:lnTo>
                <a:lnTo>
                  <a:pt x="295275" y="1266825"/>
                </a:lnTo>
                <a:lnTo>
                  <a:pt x="111918" y="1350168"/>
                </a:lnTo>
                <a:lnTo>
                  <a:pt x="61912" y="1357312"/>
                </a:lnTo>
                <a:lnTo>
                  <a:pt x="28575" y="1357312"/>
                </a:lnTo>
                <a:lnTo>
                  <a:pt x="14287" y="1354931"/>
                </a:lnTo>
                <a:lnTo>
                  <a:pt x="2381" y="1345406"/>
                </a:lnTo>
                <a:lnTo>
                  <a:pt x="0" y="1328737"/>
                </a:lnTo>
                <a:lnTo>
                  <a:pt x="9525" y="1309687"/>
                </a:lnTo>
                <a:lnTo>
                  <a:pt x="47625" y="1283493"/>
                </a:lnTo>
                <a:lnTo>
                  <a:pt x="171450" y="1195387"/>
                </a:lnTo>
                <a:lnTo>
                  <a:pt x="328612" y="1076325"/>
                </a:lnTo>
                <a:lnTo>
                  <a:pt x="476250" y="942975"/>
                </a:lnTo>
                <a:lnTo>
                  <a:pt x="635793" y="788193"/>
                </a:lnTo>
                <a:lnTo>
                  <a:pt x="757237" y="657225"/>
                </a:lnTo>
                <a:lnTo>
                  <a:pt x="878681" y="509587"/>
                </a:lnTo>
                <a:lnTo>
                  <a:pt x="940593" y="426243"/>
                </a:lnTo>
                <a:lnTo>
                  <a:pt x="997743" y="345281"/>
                </a:lnTo>
                <a:lnTo>
                  <a:pt x="1040606" y="276225"/>
                </a:lnTo>
                <a:lnTo>
                  <a:pt x="1064418" y="216693"/>
                </a:lnTo>
                <a:lnTo>
                  <a:pt x="1064418" y="197643"/>
                </a:lnTo>
                <a:lnTo>
                  <a:pt x="1045368" y="178593"/>
                </a:lnTo>
                <a:lnTo>
                  <a:pt x="1014412" y="145256"/>
                </a:lnTo>
                <a:lnTo>
                  <a:pt x="995362" y="114300"/>
                </a:lnTo>
                <a:lnTo>
                  <a:pt x="985837" y="80962"/>
                </a:lnTo>
                <a:lnTo>
                  <a:pt x="981075" y="54768"/>
                </a:lnTo>
                <a:lnTo>
                  <a:pt x="983456" y="26193"/>
                </a:lnTo>
                <a:lnTo>
                  <a:pt x="995362" y="11906"/>
                </a:lnTo>
                <a:lnTo>
                  <a:pt x="1016793" y="2381"/>
                </a:lnTo>
                <a:lnTo>
                  <a:pt x="1045368" y="0"/>
                </a:lnTo>
                <a:lnTo>
                  <a:pt x="1083468" y="9525"/>
                </a:lnTo>
                <a:lnTo>
                  <a:pt x="1164431" y="54768"/>
                </a:lnTo>
                <a:lnTo>
                  <a:pt x="1252537" y="104775"/>
                </a:lnTo>
                <a:lnTo>
                  <a:pt x="1345406" y="157162"/>
                </a:lnTo>
                <a:lnTo>
                  <a:pt x="1404937" y="197643"/>
                </a:lnTo>
                <a:lnTo>
                  <a:pt x="1433512" y="221456"/>
                </a:lnTo>
                <a:lnTo>
                  <a:pt x="1445418" y="238125"/>
                </a:lnTo>
                <a:lnTo>
                  <a:pt x="1454943" y="264318"/>
                </a:lnTo>
                <a:lnTo>
                  <a:pt x="1459706" y="283368"/>
                </a:lnTo>
                <a:lnTo>
                  <a:pt x="1459706" y="304800"/>
                </a:lnTo>
                <a:lnTo>
                  <a:pt x="1450181" y="333375"/>
                </a:lnTo>
                <a:lnTo>
                  <a:pt x="1435893" y="350043"/>
                </a:lnTo>
                <a:lnTo>
                  <a:pt x="1409700" y="361950"/>
                </a:lnTo>
                <a:lnTo>
                  <a:pt x="1373981" y="373856"/>
                </a:lnTo>
                <a:lnTo>
                  <a:pt x="1345406" y="388143"/>
                </a:lnTo>
                <a:lnTo>
                  <a:pt x="1288256" y="435768"/>
                </a:lnTo>
                <a:lnTo>
                  <a:pt x="1243012" y="476250"/>
                </a:lnTo>
                <a:lnTo>
                  <a:pt x="1188243" y="552450"/>
                </a:lnTo>
                <a:lnTo>
                  <a:pt x="1135856" y="616743"/>
                </a:lnTo>
                <a:lnTo>
                  <a:pt x="990600" y="757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9AC949A-E09C-5742-9B10-9A46CBEB6941}"/>
              </a:ext>
            </a:extLst>
          </p:cNvPr>
          <p:cNvSpPr/>
          <p:nvPr/>
        </p:nvSpPr>
        <p:spPr>
          <a:xfrm>
            <a:off x="5308600" y="4376738"/>
            <a:ext cx="1420813" cy="1419225"/>
          </a:xfrm>
          <a:custGeom>
            <a:avLst/>
            <a:gdLst>
              <a:gd name="connsiteX0" fmla="*/ 871538 w 1421607"/>
              <a:gd name="connsiteY0" fmla="*/ 971550 h 1419225"/>
              <a:gd name="connsiteX1" fmla="*/ 709613 w 1421607"/>
              <a:gd name="connsiteY1" fmla="*/ 771525 h 1419225"/>
              <a:gd name="connsiteX2" fmla="*/ 583407 w 1421607"/>
              <a:gd name="connsiteY2" fmla="*/ 628650 h 1419225"/>
              <a:gd name="connsiteX3" fmla="*/ 473869 w 1421607"/>
              <a:gd name="connsiteY3" fmla="*/ 511968 h 1419225"/>
              <a:gd name="connsiteX4" fmla="*/ 335757 w 1421607"/>
              <a:gd name="connsiteY4" fmla="*/ 373856 h 1419225"/>
              <a:gd name="connsiteX5" fmla="*/ 180975 w 1421607"/>
              <a:gd name="connsiteY5" fmla="*/ 221456 h 1419225"/>
              <a:gd name="connsiteX6" fmla="*/ 52388 w 1421607"/>
              <a:gd name="connsiteY6" fmla="*/ 97631 h 1419225"/>
              <a:gd name="connsiteX7" fmla="*/ 14288 w 1421607"/>
              <a:gd name="connsiteY7" fmla="*/ 59531 h 1419225"/>
              <a:gd name="connsiteX8" fmla="*/ 4763 w 1421607"/>
              <a:gd name="connsiteY8" fmla="*/ 35718 h 1419225"/>
              <a:gd name="connsiteX9" fmla="*/ 0 w 1421607"/>
              <a:gd name="connsiteY9" fmla="*/ 19050 h 1419225"/>
              <a:gd name="connsiteX10" fmla="*/ 7144 w 1421607"/>
              <a:gd name="connsiteY10" fmla="*/ 4762 h 1419225"/>
              <a:gd name="connsiteX11" fmla="*/ 28575 w 1421607"/>
              <a:gd name="connsiteY11" fmla="*/ 0 h 1419225"/>
              <a:gd name="connsiteX12" fmla="*/ 69057 w 1421607"/>
              <a:gd name="connsiteY12" fmla="*/ 11906 h 1419225"/>
              <a:gd name="connsiteX13" fmla="*/ 245269 w 1421607"/>
              <a:gd name="connsiteY13" fmla="*/ 119062 h 1419225"/>
              <a:gd name="connsiteX14" fmla="*/ 445294 w 1421607"/>
              <a:gd name="connsiteY14" fmla="*/ 245268 h 1419225"/>
              <a:gd name="connsiteX15" fmla="*/ 697707 w 1421607"/>
              <a:gd name="connsiteY15" fmla="*/ 407193 h 1419225"/>
              <a:gd name="connsiteX16" fmla="*/ 864394 w 1421607"/>
              <a:gd name="connsiteY16" fmla="*/ 514350 h 1419225"/>
              <a:gd name="connsiteX17" fmla="*/ 981075 w 1421607"/>
              <a:gd name="connsiteY17" fmla="*/ 600075 h 1419225"/>
              <a:gd name="connsiteX18" fmla="*/ 1033463 w 1421607"/>
              <a:gd name="connsiteY18" fmla="*/ 645318 h 1419225"/>
              <a:gd name="connsiteX19" fmla="*/ 1145382 w 1421607"/>
              <a:gd name="connsiteY19" fmla="*/ 764381 h 1419225"/>
              <a:gd name="connsiteX20" fmla="*/ 1233488 w 1421607"/>
              <a:gd name="connsiteY20" fmla="*/ 869156 h 1419225"/>
              <a:gd name="connsiteX21" fmla="*/ 1295400 w 1421607"/>
              <a:gd name="connsiteY21" fmla="*/ 950118 h 1419225"/>
              <a:gd name="connsiteX22" fmla="*/ 1373982 w 1421607"/>
              <a:gd name="connsiteY22" fmla="*/ 1088231 h 1419225"/>
              <a:gd name="connsiteX23" fmla="*/ 1402557 w 1421607"/>
              <a:gd name="connsiteY23" fmla="*/ 1162050 h 1419225"/>
              <a:gd name="connsiteX24" fmla="*/ 1421607 w 1421607"/>
              <a:gd name="connsiteY24" fmla="*/ 1247775 h 1419225"/>
              <a:gd name="connsiteX25" fmla="*/ 1421607 w 1421607"/>
              <a:gd name="connsiteY25" fmla="*/ 1312068 h 1419225"/>
              <a:gd name="connsiteX26" fmla="*/ 1407319 w 1421607"/>
              <a:gd name="connsiteY26" fmla="*/ 1369218 h 1419225"/>
              <a:gd name="connsiteX27" fmla="*/ 1388269 w 1421607"/>
              <a:gd name="connsiteY27" fmla="*/ 1395412 h 1419225"/>
              <a:gd name="connsiteX28" fmla="*/ 1364457 w 1421607"/>
              <a:gd name="connsiteY28" fmla="*/ 1414462 h 1419225"/>
              <a:gd name="connsiteX29" fmla="*/ 1338263 w 1421607"/>
              <a:gd name="connsiteY29" fmla="*/ 1419225 h 1419225"/>
              <a:gd name="connsiteX30" fmla="*/ 1276350 w 1421607"/>
              <a:gd name="connsiteY30" fmla="*/ 1416843 h 1419225"/>
              <a:gd name="connsiteX31" fmla="*/ 1228725 w 1421607"/>
              <a:gd name="connsiteY31" fmla="*/ 1400175 h 1419225"/>
              <a:gd name="connsiteX32" fmla="*/ 1193007 w 1421607"/>
              <a:gd name="connsiteY32" fmla="*/ 1378743 h 1419225"/>
              <a:gd name="connsiteX33" fmla="*/ 1152525 w 1421607"/>
              <a:gd name="connsiteY33" fmla="*/ 1343025 h 1419225"/>
              <a:gd name="connsiteX34" fmla="*/ 1104900 w 1421607"/>
              <a:gd name="connsiteY34" fmla="*/ 1271587 h 1419225"/>
              <a:gd name="connsiteX35" fmla="*/ 1004888 w 1421607"/>
              <a:gd name="connsiteY35" fmla="*/ 1143000 h 1419225"/>
              <a:gd name="connsiteX36" fmla="*/ 871538 w 1421607"/>
              <a:gd name="connsiteY36" fmla="*/ 971550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21607" h="1419225">
                <a:moveTo>
                  <a:pt x="871538" y="971550"/>
                </a:moveTo>
                <a:lnTo>
                  <a:pt x="709613" y="771525"/>
                </a:lnTo>
                <a:lnTo>
                  <a:pt x="583407" y="628650"/>
                </a:lnTo>
                <a:lnTo>
                  <a:pt x="473869" y="511968"/>
                </a:lnTo>
                <a:lnTo>
                  <a:pt x="335757" y="373856"/>
                </a:lnTo>
                <a:lnTo>
                  <a:pt x="180975" y="221456"/>
                </a:lnTo>
                <a:lnTo>
                  <a:pt x="52388" y="97631"/>
                </a:lnTo>
                <a:lnTo>
                  <a:pt x="14288" y="59531"/>
                </a:lnTo>
                <a:lnTo>
                  <a:pt x="4763" y="35718"/>
                </a:lnTo>
                <a:lnTo>
                  <a:pt x="0" y="19050"/>
                </a:lnTo>
                <a:lnTo>
                  <a:pt x="7144" y="4762"/>
                </a:lnTo>
                <a:lnTo>
                  <a:pt x="28575" y="0"/>
                </a:lnTo>
                <a:lnTo>
                  <a:pt x="69057" y="11906"/>
                </a:lnTo>
                <a:lnTo>
                  <a:pt x="245269" y="119062"/>
                </a:lnTo>
                <a:lnTo>
                  <a:pt x="445294" y="245268"/>
                </a:lnTo>
                <a:lnTo>
                  <a:pt x="697707" y="407193"/>
                </a:lnTo>
                <a:lnTo>
                  <a:pt x="864394" y="514350"/>
                </a:lnTo>
                <a:lnTo>
                  <a:pt x="981075" y="600075"/>
                </a:lnTo>
                <a:lnTo>
                  <a:pt x="1033463" y="645318"/>
                </a:lnTo>
                <a:lnTo>
                  <a:pt x="1145382" y="764381"/>
                </a:lnTo>
                <a:lnTo>
                  <a:pt x="1233488" y="869156"/>
                </a:lnTo>
                <a:lnTo>
                  <a:pt x="1295400" y="950118"/>
                </a:lnTo>
                <a:lnTo>
                  <a:pt x="1373982" y="1088231"/>
                </a:lnTo>
                <a:lnTo>
                  <a:pt x="1402557" y="1162050"/>
                </a:lnTo>
                <a:lnTo>
                  <a:pt x="1421607" y="1247775"/>
                </a:lnTo>
                <a:lnTo>
                  <a:pt x="1421607" y="1312068"/>
                </a:lnTo>
                <a:lnTo>
                  <a:pt x="1407319" y="1369218"/>
                </a:lnTo>
                <a:lnTo>
                  <a:pt x="1388269" y="1395412"/>
                </a:lnTo>
                <a:lnTo>
                  <a:pt x="1364457" y="1414462"/>
                </a:lnTo>
                <a:lnTo>
                  <a:pt x="1338263" y="1419225"/>
                </a:lnTo>
                <a:lnTo>
                  <a:pt x="1276350" y="1416843"/>
                </a:lnTo>
                <a:lnTo>
                  <a:pt x="1228725" y="1400175"/>
                </a:lnTo>
                <a:lnTo>
                  <a:pt x="1193007" y="1378743"/>
                </a:lnTo>
                <a:lnTo>
                  <a:pt x="1152525" y="1343025"/>
                </a:lnTo>
                <a:lnTo>
                  <a:pt x="1104900" y="1271587"/>
                </a:lnTo>
                <a:lnTo>
                  <a:pt x="1004888" y="1143000"/>
                </a:lnTo>
                <a:lnTo>
                  <a:pt x="871538" y="971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946C953-C756-DF4D-B87E-1FEB3A1D1569}"/>
              </a:ext>
            </a:extLst>
          </p:cNvPr>
          <p:cNvSpPr/>
          <p:nvPr/>
        </p:nvSpPr>
        <p:spPr>
          <a:xfrm rot="16200000">
            <a:off x="2978150" y="2570163"/>
            <a:ext cx="2166938" cy="671512"/>
          </a:xfrm>
          <a:custGeom>
            <a:avLst/>
            <a:gdLst>
              <a:gd name="connsiteX0" fmla="*/ 762000 w 2166937"/>
              <a:gd name="connsiteY0" fmla="*/ 616744 h 671513"/>
              <a:gd name="connsiteX1" fmla="*/ 30956 w 2166937"/>
              <a:gd name="connsiteY1" fmla="*/ 671513 h 671513"/>
              <a:gd name="connsiteX2" fmla="*/ 0 w 2166937"/>
              <a:gd name="connsiteY2" fmla="*/ 450057 h 671513"/>
              <a:gd name="connsiteX3" fmla="*/ 347662 w 2166937"/>
              <a:gd name="connsiteY3" fmla="*/ 421482 h 671513"/>
              <a:gd name="connsiteX4" fmla="*/ 1028700 w 2166937"/>
              <a:gd name="connsiteY4" fmla="*/ 373857 h 671513"/>
              <a:gd name="connsiteX5" fmla="*/ 1231106 w 2166937"/>
              <a:gd name="connsiteY5" fmla="*/ 352425 h 671513"/>
              <a:gd name="connsiteX6" fmla="*/ 1550194 w 2166937"/>
              <a:gd name="connsiteY6" fmla="*/ 323850 h 671513"/>
              <a:gd name="connsiteX7" fmla="*/ 1793081 w 2166937"/>
              <a:gd name="connsiteY7" fmla="*/ 304800 h 671513"/>
              <a:gd name="connsiteX8" fmla="*/ 1850231 w 2166937"/>
              <a:gd name="connsiteY8" fmla="*/ 292894 h 671513"/>
              <a:gd name="connsiteX9" fmla="*/ 1900237 w 2166937"/>
              <a:gd name="connsiteY9" fmla="*/ 278607 h 671513"/>
              <a:gd name="connsiteX10" fmla="*/ 1940719 w 2166937"/>
              <a:gd name="connsiteY10" fmla="*/ 257175 h 671513"/>
              <a:gd name="connsiteX11" fmla="*/ 1966912 w 2166937"/>
              <a:gd name="connsiteY11" fmla="*/ 240507 h 671513"/>
              <a:gd name="connsiteX12" fmla="*/ 1990725 w 2166937"/>
              <a:gd name="connsiteY12" fmla="*/ 211932 h 671513"/>
              <a:gd name="connsiteX13" fmla="*/ 2012156 w 2166937"/>
              <a:gd name="connsiteY13" fmla="*/ 166688 h 671513"/>
              <a:gd name="connsiteX14" fmla="*/ 2040731 w 2166937"/>
              <a:gd name="connsiteY14" fmla="*/ 95250 h 671513"/>
              <a:gd name="connsiteX15" fmla="*/ 2069306 w 2166937"/>
              <a:gd name="connsiteY15" fmla="*/ 47625 h 671513"/>
              <a:gd name="connsiteX16" fmla="*/ 2095500 w 2166937"/>
              <a:gd name="connsiteY16" fmla="*/ 19050 h 671513"/>
              <a:gd name="connsiteX17" fmla="*/ 2116931 w 2166937"/>
              <a:gd name="connsiteY17" fmla="*/ 4763 h 671513"/>
              <a:gd name="connsiteX18" fmla="*/ 2131219 w 2166937"/>
              <a:gd name="connsiteY18" fmla="*/ 0 h 671513"/>
              <a:gd name="connsiteX19" fmla="*/ 2147887 w 2166937"/>
              <a:gd name="connsiteY19" fmla="*/ 4763 h 671513"/>
              <a:gd name="connsiteX20" fmla="*/ 2157412 w 2166937"/>
              <a:gd name="connsiteY20" fmla="*/ 19050 h 671513"/>
              <a:gd name="connsiteX21" fmla="*/ 2162175 w 2166937"/>
              <a:gd name="connsiteY21" fmla="*/ 54769 h 671513"/>
              <a:gd name="connsiteX22" fmla="*/ 2164556 w 2166937"/>
              <a:gd name="connsiteY22" fmla="*/ 102394 h 671513"/>
              <a:gd name="connsiteX23" fmla="*/ 2166937 w 2166937"/>
              <a:gd name="connsiteY23" fmla="*/ 150019 h 671513"/>
              <a:gd name="connsiteX24" fmla="*/ 2159794 w 2166937"/>
              <a:gd name="connsiteY24" fmla="*/ 223838 h 671513"/>
              <a:gd name="connsiteX25" fmla="*/ 2145506 w 2166937"/>
              <a:gd name="connsiteY25" fmla="*/ 307182 h 671513"/>
              <a:gd name="connsiteX26" fmla="*/ 2128837 w 2166937"/>
              <a:gd name="connsiteY26" fmla="*/ 364332 h 671513"/>
              <a:gd name="connsiteX27" fmla="*/ 2107406 w 2166937"/>
              <a:gd name="connsiteY27" fmla="*/ 421482 h 671513"/>
              <a:gd name="connsiteX28" fmla="*/ 2066925 w 2166937"/>
              <a:gd name="connsiteY28" fmla="*/ 492919 h 671513"/>
              <a:gd name="connsiteX29" fmla="*/ 2005012 w 2166937"/>
              <a:gd name="connsiteY29" fmla="*/ 581025 h 671513"/>
              <a:gd name="connsiteX30" fmla="*/ 1964531 w 2166937"/>
              <a:gd name="connsiteY30" fmla="*/ 623888 h 671513"/>
              <a:gd name="connsiteX31" fmla="*/ 1940719 w 2166937"/>
              <a:gd name="connsiteY31" fmla="*/ 638175 h 671513"/>
              <a:gd name="connsiteX32" fmla="*/ 1924050 w 2166937"/>
              <a:gd name="connsiteY32" fmla="*/ 642938 h 671513"/>
              <a:gd name="connsiteX33" fmla="*/ 1909762 w 2166937"/>
              <a:gd name="connsiteY33" fmla="*/ 642938 h 671513"/>
              <a:gd name="connsiteX34" fmla="*/ 1890712 w 2166937"/>
              <a:gd name="connsiteY34" fmla="*/ 631032 h 671513"/>
              <a:gd name="connsiteX35" fmla="*/ 1852612 w 2166937"/>
              <a:gd name="connsiteY35" fmla="*/ 602457 h 671513"/>
              <a:gd name="connsiteX36" fmla="*/ 1816894 w 2166937"/>
              <a:gd name="connsiteY36" fmla="*/ 583407 h 671513"/>
              <a:gd name="connsiteX37" fmla="*/ 1774031 w 2166937"/>
              <a:gd name="connsiteY37" fmla="*/ 573882 h 671513"/>
              <a:gd name="connsiteX38" fmla="*/ 1683544 w 2166937"/>
              <a:gd name="connsiteY38" fmla="*/ 573882 h 671513"/>
              <a:gd name="connsiteX39" fmla="*/ 1269206 w 2166937"/>
              <a:gd name="connsiteY39" fmla="*/ 573882 h 671513"/>
              <a:gd name="connsiteX40" fmla="*/ 1076325 w 2166937"/>
              <a:gd name="connsiteY40" fmla="*/ 590550 h 671513"/>
              <a:gd name="connsiteX41" fmla="*/ 762000 w 2166937"/>
              <a:gd name="connsiteY41" fmla="*/ 616744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166937" h="671513">
                <a:moveTo>
                  <a:pt x="762000" y="616744"/>
                </a:moveTo>
                <a:lnTo>
                  <a:pt x="30956" y="671513"/>
                </a:lnTo>
                <a:lnTo>
                  <a:pt x="0" y="450057"/>
                </a:lnTo>
                <a:lnTo>
                  <a:pt x="347662" y="421482"/>
                </a:lnTo>
                <a:lnTo>
                  <a:pt x="1028700" y="373857"/>
                </a:lnTo>
                <a:lnTo>
                  <a:pt x="1231106" y="352425"/>
                </a:lnTo>
                <a:lnTo>
                  <a:pt x="1550194" y="323850"/>
                </a:lnTo>
                <a:lnTo>
                  <a:pt x="1793081" y="304800"/>
                </a:lnTo>
                <a:lnTo>
                  <a:pt x="1850231" y="292894"/>
                </a:lnTo>
                <a:lnTo>
                  <a:pt x="1900237" y="278607"/>
                </a:lnTo>
                <a:lnTo>
                  <a:pt x="1940719" y="257175"/>
                </a:lnTo>
                <a:lnTo>
                  <a:pt x="1966912" y="240507"/>
                </a:lnTo>
                <a:lnTo>
                  <a:pt x="1990725" y="211932"/>
                </a:lnTo>
                <a:lnTo>
                  <a:pt x="2012156" y="166688"/>
                </a:lnTo>
                <a:lnTo>
                  <a:pt x="2040731" y="95250"/>
                </a:lnTo>
                <a:lnTo>
                  <a:pt x="2069306" y="47625"/>
                </a:lnTo>
                <a:lnTo>
                  <a:pt x="2095500" y="19050"/>
                </a:lnTo>
                <a:lnTo>
                  <a:pt x="2116931" y="4763"/>
                </a:lnTo>
                <a:lnTo>
                  <a:pt x="2131219" y="0"/>
                </a:lnTo>
                <a:lnTo>
                  <a:pt x="2147887" y="4763"/>
                </a:lnTo>
                <a:lnTo>
                  <a:pt x="2157412" y="19050"/>
                </a:lnTo>
                <a:lnTo>
                  <a:pt x="2162175" y="54769"/>
                </a:lnTo>
                <a:lnTo>
                  <a:pt x="2164556" y="102394"/>
                </a:lnTo>
                <a:lnTo>
                  <a:pt x="2166937" y="150019"/>
                </a:lnTo>
                <a:lnTo>
                  <a:pt x="2159794" y="223838"/>
                </a:lnTo>
                <a:lnTo>
                  <a:pt x="2145506" y="307182"/>
                </a:lnTo>
                <a:lnTo>
                  <a:pt x="2128837" y="364332"/>
                </a:lnTo>
                <a:lnTo>
                  <a:pt x="2107406" y="421482"/>
                </a:lnTo>
                <a:lnTo>
                  <a:pt x="2066925" y="492919"/>
                </a:lnTo>
                <a:lnTo>
                  <a:pt x="2005012" y="581025"/>
                </a:lnTo>
                <a:lnTo>
                  <a:pt x="1964531" y="623888"/>
                </a:lnTo>
                <a:lnTo>
                  <a:pt x="1940719" y="638175"/>
                </a:lnTo>
                <a:lnTo>
                  <a:pt x="1924050" y="642938"/>
                </a:lnTo>
                <a:lnTo>
                  <a:pt x="1909762" y="642938"/>
                </a:lnTo>
                <a:lnTo>
                  <a:pt x="1890712" y="631032"/>
                </a:lnTo>
                <a:lnTo>
                  <a:pt x="1852612" y="602457"/>
                </a:lnTo>
                <a:lnTo>
                  <a:pt x="1816894" y="583407"/>
                </a:lnTo>
                <a:lnTo>
                  <a:pt x="1774031" y="573882"/>
                </a:lnTo>
                <a:lnTo>
                  <a:pt x="1683544" y="573882"/>
                </a:lnTo>
                <a:lnTo>
                  <a:pt x="1269206" y="573882"/>
                </a:lnTo>
                <a:lnTo>
                  <a:pt x="1076325" y="590550"/>
                </a:lnTo>
                <a:lnTo>
                  <a:pt x="762000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758102E-BE2B-CC4A-AF40-6085618DF628}"/>
              </a:ext>
            </a:extLst>
          </p:cNvPr>
          <p:cNvSpPr/>
          <p:nvPr/>
        </p:nvSpPr>
        <p:spPr>
          <a:xfrm rot="16200000">
            <a:off x="4417219" y="2372519"/>
            <a:ext cx="2309812" cy="622300"/>
          </a:xfrm>
          <a:custGeom>
            <a:avLst/>
            <a:gdLst>
              <a:gd name="connsiteX0" fmla="*/ 588168 w 2309812"/>
              <a:gd name="connsiteY0" fmla="*/ 364331 h 621506"/>
              <a:gd name="connsiteX1" fmla="*/ 16668 w 2309812"/>
              <a:gd name="connsiteY1" fmla="*/ 304800 h 621506"/>
              <a:gd name="connsiteX2" fmla="*/ 0 w 2309812"/>
              <a:gd name="connsiteY2" fmla="*/ 107156 h 621506"/>
              <a:gd name="connsiteX3" fmla="*/ 257175 w 2309812"/>
              <a:gd name="connsiteY3" fmla="*/ 123825 h 621506"/>
              <a:gd name="connsiteX4" fmla="*/ 592931 w 2309812"/>
              <a:gd name="connsiteY4" fmla="*/ 145256 h 621506"/>
              <a:gd name="connsiteX5" fmla="*/ 1062037 w 2309812"/>
              <a:gd name="connsiteY5" fmla="*/ 173831 h 621506"/>
              <a:gd name="connsiteX6" fmla="*/ 1247775 w 2309812"/>
              <a:gd name="connsiteY6" fmla="*/ 200025 h 621506"/>
              <a:gd name="connsiteX7" fmla="*/ 1540668 w 2309812"/>
              <a:gd name="connsiteY7" fmla="*/ 207168 h 621506"/>
              <a:gd name="connsiteX8" fmla="*/ 1864518 w 2309812"/>
              <a:gd name="connsiteY8" fmla="*/ 216693 h 621506"/>
              <a:gd name="connsiteX9" fmla="*/ 2005012 w 2309812"/>
              <a:gd name="connsiteY9" fmla="*/ 221456 h 621506"/>
              <a:gd name="connsiteX10" fmla="*/ 2047875 w 2309812"/>
              <a:gd name="connsiteY10" fmla="*/ 216693 h 621506"/>
              <a:gd name="connsiteX11" fmla="*/ 2083593 w 2309812"/>
              <a:gd name="connsiteY11" fmla="*/ 207168 h 621506"/>
              <a:gd name="connsiteX12" fmla="*/ 2112168 w 2309812"/>
              <a:gd name="connsiteY12" fmla="*/ 192881 h 621506"/>
              <a:gd name="connsiteX13" fmla="*/ 2135981 w 2309812"/>
              <a:gd name="connsiteY13" fmla="*/ 171450 h 621506"/>
              <a:gd name="connsiteX14" fmla="*/ 2166937 w 2309812"/>
              <a:gd name="connsiteY14" fmla="*/ 123825 h 621506"/>
              <a:gd name="connsiteX15" fmla="*/ 2212181 w 2309812"/>
              <a:gd name="connsiteY15" fmla="*/ 52387 h 621506"/>
              <a:gd name="connsiteX16" fmla="*/ 2243137 w 2309812"/>
              <a:gd name="connsiteY16" fmla="*/ 19050 h 621506"/>
              <a:gd name="connsiteX17" fmla="*/ 2259806 w 2309812"/>
              <a:gd name="connsiteY17" fmla="*/ 7143 h 621506"/>
              <a:gd name="connsiteX18" fmla="*/ 2276475 w 2309812"/>
              <a:gd name="connsiteY18" fmla="*/ 0 h 621506"/>
              <a:gd name="connsiteX19" fmla="*/ 2295525 w 2309812"/>
              <a:gd name="connsiteY19" fmla="*/ 4762 h 621506"/>
              <a:gd name="connsiteX20" fmla="*/ 2305050 w 2309812"/>
              <a:gd name="connsiteY20" fmla="*/ 26193 h 621506"/>
              <a:gd name="connsiteX21" fmla="*/ 2309812 w 2309812"/>
              <a:gd name="connsiteY21" fmla="*/ 66675 h 621506"/>
              <a:gd name="connsiteX22" fmla="*/ 2307431 w 2309812"/>
              <a:gd name="connsiteY22" fmla="*/ 145256 h 621506"/>
              <a:gd name="connsiteX23" fmla="*/ 2300287 w 2309812"/>
              <a:gd name="connsiteY23" fmla="*/ 209550 h 621506"/>
              <a:gd name="connsiteX24" fmla="*/ 2278856 w 2309812"/>
              <a:gd name="connsiteY24" fmla="*/ 280987 h 621506"/>
              <a:gd name="connsiteX25" fmla="*/ 2245518 w 2309812"/>
              <a:gd name="connsiteY25" fmla="*/ 369093 h 621506"/>
              <a:gd name="connsiteX26" fmla="*/ 2214562 w 2309812"/>
              <a:gd name="connsiteY26" fmla="*/ 428625 h 621506"/>
              <a:gd name="connsiteX27" fmla="*/ 2157412 w 2309812"/>
              <a:gd name="connsiteY27" fmla="*/ 514350 h 621506"/>
              <a:gd name="connsiteX28" fmla="*/ 2078831 w 2309812"/>
              <a:gd name="connsiteY28" fmla="*/ 607218 h 621506"/>
              <a:gd name="connsiteX29" fmla="*/ 2050256 w 2309812"/>
              <a:gd name="connsiteY29" fmla="*/ 621506 h 621506"/>
              <a:gd name="connsiteX30" fmla="*/ 2009775 w 2309812"/>
              <a:gd name="connsiteY30" fmla="*/ 621506 h 621506"/>
              <a:gd name="connsiteX31" fmla="*/ 1985962 w 2309812"/>
              <a:gd name="connsiteY31" fmla="*/ 614362 h 621506"/>
              <a:gd name="connsiteX32" fmla="*/ 1957387 w 2309812"/>
              <a:gd name="connsiteY32" fmla="*/ 590550 h 621506"/>
              <a:gd name="connsiteX33" fmla="*/ 1864518 w 2309812"/>
              <a:gd name="connsiteY33" fmla="*/ 516731 h 621506"/>
              <a:gd name="connsiteX34" fmla="*/ 1835943 w 2309812"/>
              <a:gd name="connsiteY34" fmla="*/ 509587 h 621506"/>
              <a:gd name="connsiteX35" fmla="*/ 1259681 w 2309812"/>
              <a:gd name="connsiteY35" fmla="*/ 442912 h 621506"/>
              <a:gd name="connsiteX36" fmla="*/ 1071562 w 2309812"/>
              <a:gd name="connsiteY36" fmla="*/ 421481 h 621506"/>
              <a:gd name="connsiteX37" fmla="*/ 588168 w 2309812"/>
              <a:gd name="connsiteY37" fmla="*/ 364331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09812" h="621506">
                <a:moveTo>
                  <a:pt x="588168" y="364331"/>
                </a:moveTo>
                <a:lnTo>
                  <a:pt x="16668" y="304800"/>
                </a:lnTo>
                <a:lnTo>
                  <a:pt x="0" y="107156"/>
                </a:lnTo>
                <a:lnTo>
                  <a:pt x="257175" y="123825"/>
                </a:lnTo>
                <a:lnTo>
                  <a:pt x="592931" y="145256"/>
                </a:lnTo>
                <a:lnTo>
                  <a:pt x="1062037" y="173831"/>
                </a:lnTo>
                <a:lnTo>
                  <a:pt x="1247775" y="200025"/>
                </a:lnTo>
                <a:lnTo>
                  <a:pt x="1540668" y="207168"/>
                </a:lnTo>
                <a:lnTo>
                  <a:pt x="1864518" y="216693"/>
                </a:lnTo>
                <a:lnTo>
                  <a:pt x="2005012" y="221456"/>
                </a:lnTo>
                <a:lnTo>
                  <a:pt x="2047875" y="216693"/>
                </a:lnTo>
                <a:lnTo>
                  <a:pt x="2083593" y="207168"/>
                </a:lnTo>
                <a:lnTo>
                  <a:pt x="2112168" y="192881"/>
                </a:lnTo>
                <a:lnTo>
                  <a:pt x="2135981" y="171450"/>
                </a:lnTo>
                <a:lnTo>
                  <a:pt x="2166937" y="123825"/>
                </a:lnTo>
                <a:lnTo>
                  <a:pt x="2212181" y="52387"/>
                </a:lnTo>
                <a:cubicBezTo>
                  <a:pt x="2241517" y="20606"/>
                  <a:pt x="2230826" y="31361"/>
                  <a:pt x="2243137" y="19050"/>
                </a:cubicBezTo>
                <a:lnTo>
                  <a:pt x="2259806" y="7143"/>
                </a:lnTo>
                <a:lnTo>
                  <a:pt x="2276475" y="0"/>
                </a:lnTo>
                <a:lnTo>
                  <a:pt x="2295525" y="4762"/>
                </a:lnTo>
                <a:lnTo>
                  <a:pt x="2305050" y="26193"/>
                </a:lnTo>
                <a:lnTo>
                  <a:pt x="2309812" y="66675"/>
                </a:lnTo>
                <a:cubicBezTo>
                  <a:pt x="2309018" y="92869"/>
                  <a:pt x="2308225" y="119062"/>
                  <a:pt x="2307431" y="145256"/>
                </a:cubicBezTo>
                <a:lnTo>
                  <a:pt x="2300287" y="209550"/>
                </a:lnTo>
                <a:lnTo>
                  <a:pt x="2278856" y="280987"/>
                </a:lnTo>
                <a:lnTo>
                  <a:pt x="2245518" y="369093"/>
                </a:lnTo>
                <a:lnTo>
                  <a:pt x="2214562" y="428625"/>
                </a:lnTo>
                <a:lnTo>
                  <a:pt x="2157412" y="514350"/>
                </a:lnTo>
                <a:lnTo>
                  <a:pt x="2078831" y="607218"/>
                </a:lnTo>
                <a:lnTo>
                  <a:pt x="2050256" y="621506"/>
                </a:lnTo>
                <a:lnTo>
                  <a:pt x="2009775" y="621506"/>
                </a:lnTo>
                <a:lnTo>
                  <a:pt x="1985962" y="614362"/>
                </a:lnTo>
                <a:lnTo>
                  <a:pt x="1957387" y="590550"/>
                </a:lnTo>
                <a:lnTo>
                  <a:pt x="1864518" y="516731"/>
                </a:lnTo>
                <a:lnTo>
                  <a:pt x="1835943" y="509587"/>
                </a:lnTo>
                <a:lnTo>
                  <a:pt x="1259681" y="442912"/>
                </a:lnTo>
                <a:lnTo>
                  <a:pt x="1071562" y="421481"/>
                </a:lnTo>
                <a:lnTo>
                  <a:pt x="588168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23BFE02-780F-7340-9565-A79208E8C7EC}"/>
              </a:ext>
            </a:extLst>
          </p:cNvPr>
          <p:cNvSpPr/>
          <p:nvPr/>
        </p:nvSpPr>
        <p:spPr>
          <a:xfrm>
            <a:off x="2586038" y="3646488"/>
            <a:ext cx="4524375" cy="742950"/>
          </a:xfrm>
          <a:custGeom>
            <a:avLst/>
            <a:gdLst>
              <a:gd name="connsiteX0" fmla="*/ 2476195 w 4524451"/>
              <a:gd name="connsiteY0" fmla="*/ 354787 h 742493"/>
              <a:gd name="connsiteX1" fmla="*/ 2187245 w 4524451"/>
              <a:gd name="connsiteY1" fmla="*/ 384048 h 742493"/>
              <a:gd name="connsiteX2" fmla="*/ 1880007 w 4524451"/>
              <a:gd name="connsiteY2" fmla="*/ 431597 h 742493"/>
              <a:gd name="connsiteX3" fmla="*/ 1569111 w 4524451"/>
              <a:gd name="connsiteY3" fmla="*/ 479146 h 742493"/>
              <a:gd name="connsiteX4" fmla="*/ 1313079 w 4524451"/>
              <a:gd name="connsiteY4" fmla="*/ 526695 h 742493"/>
              <a:gd name="connsiteX5" fmla="*/ 1064362 w 4524451"/>
              <a:gd name="connsiteY5" fmla="*/ 577901 h 742493"/>
              <a:gd name="connsiteX6" fmla="*/ 950976 w 4524451"/>
              <a:gd name="connsiteY6" fmla="*/ 614477 h 742493"/>
              <a:gd name="connsiteX7" fmla="*/ 811987 w 4524451"/>
              <a:gd name="connsiteY7" fmla="*/ 665683 h 742493"/>
              <a:gd name="connsiteX8" fmla="*/ 676656 w 4524451"/>
              <a:gd name="connsiteY8" fmla="*/ 709575 h 742493"/>
              <a:gd name="connsiteX9" fmla="*/ 574243 w 4524451"/>
              <a:gd name="connsiteY9" fmla="*/ 738835 h 742493"/>
              <a:gd name="connsiteX10" fmla="*/ 512064 w 4524451"/>
              <a:gd name="connsiteY10" fmla="*/ 742493 h 742493"/>
              <a:gd name="connsiteX11" fmla="*/ 457200 w 4524451"/>
              <a:gd name="connsiteY11" fmla="*/ 727863 h 742493"/>
              <a:gd name="connsiteX12" fmla="*/ 373075 w 4524451"/>
              <a:gd name="connsiteY12" fmla="*/ 691287 h 742493"/>
              <a:gd name="connsiteX13" fmla="*/ 299923 w 4524451"/>
              <a:gd name="connsiteY13" fmla="*/ 651053 h 742493"/>
              <a:gd name="connsiteX14" fmla="*/ 219456 w 4524451"/>
              <a:gd name="connsiteY14" fmla="*/ 596189 h 742493"/>
              <a:gd name="connsiteX15" fmla="*/ 135331 w 4524451"/>
              <a:gd name="connsiteY15" fmla="*/ 526695 h 742493"/>
              <a:gd name="connsiteX16" fmla="*/ 58522 w 4524451"/>
              <a:gd name="connsiteY16" fmla="*/ 453543 h 742493"/>
              <a:gd name="connsiteX17" fmla="*/ 18288 w 4524451"/>
              <a:gd name="connsiteY17" fmla="*/ 413309 h 742493"/>
              <a:gd name="connsiteX18" fmla="*/ 3658 w 4524451"/>
              <a:gd name="connsiteY18" fmla="*/ 387706 h 742493"/>
              <a:gd name="connsiteX19" fmla="*/ 0 w 4524451"/>
              <a:gd name="connsiteY19" fmla="*/ 365760 h 742493"/>
              <a:gd name="connsiteX20" fmla="*/ 3658 w 4524451"/>
              <a:gd name="connsiteY20" fmla="*/ 351130 h 742493"/>
              <a:gd name="connsiteX21" fmla="*/ 25603 w 4524451"/>
              <a:gd name="connsiteY21" fmla="*/ 343815 h 742493"/>
              <a:gd name="connsiteX22" fmla="*/ 73152 w 4524451"/>
              <a:gd name="connsiteY22" fmla="*/ 358445 h 742493"/>
              <a:gd name="connsiteX23" fmla="*/ 230429 w 4524451"/>
              <a:gd name="connsiteY23" fmla="*/ 409651 h 742493"/>
              <a:gd name="connsiteX24" fmla="*/ 321869 w 4524451"/>
              <a:gd name="connsiteY24" fmla="*/ 431597 h 742493"/>
              <a:gd name="connsiteX25" fmla="*/ 387706 w 4524451"/>
              <a:gd name="connsiteY25" fmla="*/ 446227 h 742493"/>
              <a:gd name="connsiteX26" fmla="*/ 449885 w 4524451"/>
              <a:gd name="connsiteY26" fmla="*/ 453543 h 742493"/>
              <a:gd name="connsiteX27" fmla="*/ 574243 w 4524451"/>
              <a:gd name="connsiteY27" fmla="*/ 446227 h 742493"/>
              <a:gd name="connsiteX28" fmla="*/ 731520 w 4524451"/>
              <a:gd name="connsiteY28" fmla="*/ 431597 h 742493"/>
              <a:gd name="connsiteX29" fmla="*/ 994867 w 4524451"/>
              <a:gd name="connsiteY29" fmla="*/ 380391 h 742493"/>
              <a:gd name="connsiteX30" fmla="*/ 1181405 w 4524451"/>
              <a:gd name="connsiteY30" fmla="*/ 340157 h 742493"/>
              <a:gd name="connsiteX31" fmla="*/ 1572768 w 4524451"/>
              <a:gd name="connsiteY31" fmla="*/ 270663 h 742493"/>
              <a:gd name="connsiteX32" fmla="*/ 1817827 w 4524451"/>
              <a:gd name="connsiteY32" fmla="*/ 241402 h 742493"/>
              <a:gd name="connsiteX33" fmla="*/ 2139696 w 4524451"/>
              <a:gd name="connsiteY33" fmla="*/ 204826 h 742493"/>
              <a:gd name="connsiteX34" fmla="*/ 2498141 w 4524451"/>
              <a:gd name="connsiteY34" fmla="*/ 164592 h 742493"/>
              <a:gd name="connsiteX35" fmla="*/ 2787091 w 4524451"/>
              <a:gd name="connsiteY35" fmla="*/ 135331 h 742493"/>
              <a:gd name="connsiteX36" fmla="*/ 3002890 w 4524451"/>
              <a:gd name="connsiteY36" fmla="*/ 113386 h 742493"/>
              <a:gd name="connsiteX37" fmla="*/ 3244291 w 4524451"/>
              <a:gd name="connsiteY37" fmla="*/ 113386 h 742493"/>
              <a:gd name="connsiteX38" fmla="*/ 3416199 w 4524451"/>
              <a:gd name="connsiteY38" fmla="*/ 109728 h 742493"/>
              <a:gd name="connsiteX39" fmla="*/ 3522269 w 4524451"/>
              <a:gd name="connsiteY39" fmla="*/ 102413 h 742493"/>
              <a:gd name="connsiteX40" fmla="*/ 3624682 w 4524451"/>
              <a:gd name="connsiteY40" fmla="*/ 91440 h 742493"/>
              <a:gd name="connsiteX41" fmla="*/ 3770986 w 4524451"/>
              <a:gd name="connsiteY41" fmla="*/ 76810 h 742493"/>
              <a:gd name="connsiteX42" fmla="*/ 3866083 w 4524451"/>
              <a:gd name="connsiteY42" fmla="*/ 58522 h 742493"/>
              <a:gd name="connsiteX43" fmla="*/ 3935578 w 4524451"/>
              <a:gd name="connsiteY43" fmla="*/ 32919 h 742493"/>
              <a:gd name="connsiteX44" fmla="*/ 4008730 w 4524451"/>
              <a:gd name="connsiteY44" fmla="*/ 0 h 742493"/>
              <a:gd name="connsiteX45" fmla="*/ 4100170 w 4524451"/>
              <a:gd name="connsiteY45" fmla="*/ 10973 h 742493"/>
              <a:gd name="connsiteX46" fmla="*/ 4195267 w 4524451"/>
              <a:gd name="connsiteY46" fmla="*/ 32919 h 742493"/>
              <a:gd name="connsiteX47" fmla="*/ 4315968 w 4524451"/>
              <a:gd name="connsiteY47" fmla="*/ 84125 h 742493"/>
              <a:gd name="connsiteX48" fmla="*/ 4414723 w 4524451"/>
              <a:gd name="connsiteY48" fmla="*/ 138989 h 742493"/>
              <a:gd name="connsiteX49" fmla="*/ 4476903 w 4524451"/>
              <a:gd name="connsiteY49" fmla="*/ 190195 h 742493"/>
              <a:gd name="connsiteX50" fmla="*/ 4513479 w 4524451"/>
              <a:gd name="connsiteY50" fmla="*/ 237744 h 742493"/>
              <a:gd name="connsiteX51" fmla="*/ 4524451 w 4524451"/>
              <a:gd name="connsiteY51" fmla="*/ 277978 h 742493"/>
              <a:gd name="connsiteX52" fmla="*/ 4517136 w 4524451"/>
              <a:gd name="connsiteY52" fmla="*/ 325527 h 742493"/>
              <a:gd name="connsiteX53" fmla="*/ 4469587 w 4524451"/>
              <a:gd name="connsiteY53" fmla="*/ 358445 h 742493"/>
              <a:gd name="connsiteX54" fmla="*/ 4414723 w 4524451"/>
              <a:gd name="connsiteY54" fmla="*/ 380391 h 742493"/>
              <a:gd name="connsiteX55" fmla="*/ 4359859 w 4524451"/>
              <a:gd name="connsiteY55" fmla="*/ 384048 h 742493"/>
              <a:gd name="connsiteX56" fmla="*/ 4261104 w 4524451"/>
              <a:gd name="connsiteY56" fmla="*/ 365760 h 742493"/>
              <a:gd name="connsiteX57" fmla="*/ 4056279 w 4524451"/>
              <a:gd name="connsiteY57" fmla="*/ 340157 h 742493"/>
              <a:gd name="connsiteX58" fmla="*/ 3814877 w 4524451"/>
              <a:gd name="connsiteY58" fmla="*/ 325527 h 742493"/>
              <a:gd name="connsiteX59" fmla="*/ 3529584 w 4524451"/>
              <a:gd name="connsiteY59" fmla="*/ 318211 h 742493"/>
              <a:gd name="connsiteX60" fmla="*/ 3141879 w 4524451"/>
              <a:gd name="connsiteY60" fmla="*/ 318211 h 742493"/>
              <a:gd name="connsiteX61" fmla="*/ 2710282 w 4524451"/>
              <a:gd name="connsiteY61" fmla="*/ 336499 h 742493"/>
              <a:gd name="connsiteX62" fmla="*/ 2476195 w 4524451"/>
              <a:gd name="connsiteY62" fmla="*/ 354787 h 74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524451" h="742493">
                <a:moveTo>
                  <a:pt x="2476195" y="354787"/>
                </a:moveTo>
                <a:lnTo>
                  <a:pt x="2187245" y="384048"/>
                </a:lnTo>
                <a:lnTo>
                  <a:pt x="1880007" y="431597"/>
                </a:lnTo>
                <a:lnTo>
                  <a:pt x="1569111" y="479146"/>
                </a:lnTo>
                <a:lnTo>
                  <a:pt x="1313079" y="526695"/>
                </a:lnTo>
                <a:lnTo>
                  <a:pt x="1064362" y="577901"/>
                </a:lnTo>
                <a:lnTo>
                  <a:pt x="950976" y="614477"/>
                </a:lnTo>
                <a:lnTo>
                  <a:pt x="811987" y="665683"/>
                </a:lnTo>
                <a:lnTo>
                  <a:pt x="676656" y="709575"/>
                </a:lnTo>
                <a:lnTo>
                  <a:pt x="574243" y="738835"/>
                </a:lnTo>
                <a:lnTo>
                  <a:pt x="512064" y="742493"/>
                </a:lnTo>
                <a:lnTo>
                  <a:pt x="457200" y="727863"/>
                </a:lnTo>
                <a:lnTo>
                  <a:pt x="373075" y="691287"/>
                </a:lnTo>
                <a:lnTo>
                  <a:pt x="299923" y="651053"/>
                </a:lnTo>
                <a:lnTo>
                  <a:pt x="219456" y="596189"/>
                </a:lnTo>
                <a:lnTo>
                  <a:pt x="135331" y="526695"/>
                </a:lnTo>
                <a:lnTo>
                  <a:pt x="58522" y="453543"/>
                </a:lnTo>
                <a:lnTo>
                  <a:pt x="18288" y="413309"/>
                </a:lnTo>
                <a:lnTo>
                  <a:pt x="3658" y="387706"/>
                </a:lnTo>
                <a:lnTo>
                  <a:pt x="0" y="365760"/>
                </a:lnTo>
                <a:lnTo>
                  <a:pt x="3658" y="351130"/>
                </a:lnTo>
                <a:lnTo>
                  <a:pt x="25603" y="343815"/>
                </a:lnTo>
                <a:lnTo>
                  <a:pt x="73152" y="358445"/>
                </a:lnTo>
                <a:lnTo>
                  <a:pt x="230429" y="409651"/>
                </a:lnTo>
                <a:lnTo>
                  <a:pt x="321869" y="431597"/>
                </a:lnTo>
                <a:lnTo>
                  <a:pt x="387706" y="446227"/>
                </a:lnTo>
                <a:cubicBezTo>
                  <a:pt x="444987" y="453865"/>
                  <a:pt x="424120" y="453543"/>
                  <a:pt x="449885" y="453543"/>
                </a:cubicBezTo>
                <a:lnTo>
                  <a:pt x="574243" y="446227"/>
                </a:lnTo>
                <a:lnTo>
                  <a:pt x="731520" y="431597"/>
                </a:lnTo>
                <a:lnTo>
                  <a:pt x="994867" y="380391"/>
                </a:lnTo>
                <a:lnTo>
                  <a:pt x="1181405" y="340157"/>
                </a:lnTo>
                <a:lnTo>
                  <a:pt x="1572768" y="270663"/>
                </a:lnTo>
                <a:lnTo>
                  <a:pt x="1817827" y="241402"/>
                </a:lnTo>
                <a:lnTo>
                  <a:pt x="2139696" y="204826"/>
                </a:lnTo>
                <a:lnTo>
                  <a:pt x="2498141" y="164592"/>
                </a:lnTo>
                <a:lnTo>
                  <a:pt x="2787091" y="135331"/>
                </a:lnTo>
                <a:lnTo>
                  <a:pt x="3002890" y="113386"/>
                </a:lnTo>
                <a:lnTo>
                  <a:pt x="3244291" y="113386"/>
                </a:lnTo>
                <a:lnTo>
                  <a:pt x="3416199" y="109728"/>
                </a:lnTo>
                <a:lnTo>
                  <a:pt x="3522269" y="102413"/>
                </a:lnTo>
                <a:lnTo>
                  <a:pt x="3624682" y="91440"/>
                </a:lnTo>
                <a:lnTo>
                  <a:pt x="3770986" y="76810"/>
                </a:lnTo>
                <a:lnTo>
                  <a:pt x="3866083" y="58522"/>
                </a:lnTo>
                <a:lnTo>
                  <a:pt x="3935578" y="32919"/>
                </a:lnTo>
                <a:lnTo>
                  <a:pt x="4008730" y="0"/>
                </a:lnTo>
                <a:lnTo>
                  <a:pt x="4100170" y="10973"/>
                </a:lnTo>
                <a:lnTo>
                  <a:pt x="4195267" y="32919"/>
                </a:lnTo>
                <a:lnTo>
                  <a:pt x="4315968" y="84125"/>
                </a:lnTo>
                <a:lnTo>
                  <a:pt x="4414723" y="138989"/>
                </a:lnTo>
                <a:lnTo>
                  <a:pt x="4476903" y="190195"/>
                </a:lnTo>
                <a:lnTo>
                  <a:pt x="4513479" y="237744"/>
                </a:lnTo>
                <a:lnTo>
                  <a:pt x="4524451" y="277978"/>
                </a:lnTo>
                <a:lnTo>
                  <a:pt x="4517136" y="325527"/>
                </a:lnTo>
                <a:lnTo>
                  <a:pt x="4469587" y="358445"/>
                </a:lnTo>
                <a:lnTo>
                  <a:pt x="4414723" y="380391"/>
                </a:lnTo>
                <a:lnTo>
                  <a:pt x="4359859" y="384048"/>
                </a:lnTo>
                <a:lnTo>
                  <a:pt x="4261104" y="365760"/>
                </a:lnTo>
                <a:lnTo>
                  <a:pt x="4056279" y="340157"/>
                </a:lnTo>
                <a:lnTo>
                  <a:pt x="3814877" y="325527"/>
                </a:lnTo>
                <a:lnTo>
                  <a:pt x="3529584" y="318211"/>
                </a:lnTo>
                <a:lnTo>
                  <a:pt x="3141879" y="318211"/>
                </a:lnTo>
                <a:lnTo>
                  <a:pt x="2710282" y="336499"/>
                </a:lnTo>
                <a:lnTo>
                  <a:pt x="2476195" y="35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C31ACA-BA4D-4800-B82F-8A0DA9C457FD}"/>
              </a:ext>
            </a:extLst>
          </p:cNvPr>
          <p:cNvGrpSpPr/>
          <p:nvPr/>
        </p:nvGrpSpPr>
        <p:grpSpPr>
          <a:xfrm>
            <a:off x="2596356" y="1524001"/>
            <a:ext cx="4524375" cy="4271962"/>
            <a:chOff x="2738438" y="1681163"/>
            <a:chExt cx="4524375" cy="4271962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47FB151D-2A44-4390-9EA9-8826D5CCFC26}"/>
                </a:ext>
              </a:extLst>
            </p:cNvPr>
            <p:cNvSpPr/>
            <p:nvPr/>
          </p:nvSpPr>
          <p:spPr>
            <a:xfrm>
              <a:off x="3308350" y="2598738"/>
              <a:ext cx="3405188" cy="647700"/>
            </a:xfrm>
            <a:custGeom>
              <a:avLst/>
              <a:gdLst>
                <a:gd name="connsiteX0" fmla="*/ 1767092 w 3405159"/>
                <a:gd name="connsiteY0" fmla="*/ 381467 h 647933"/>
                <a:gd name="connsiteX1" fmla="*/ 1175257 w 3405159"/>
                <a:gd name="connsiteY1" fmla="*/ 465614 h 647933"/>
                <a:gd name="connsiteX2" fmla="*/ 920010 w 3405159"/>
                <a:gd name="connsiteY2" fmla="*/ 516103 h 647933"/>
                <a:gd name="connsiteX3" fmla="*/ 776960 w 3405159"/>
                <a:gd name="connsiteY3" fmla="*/ 538542 h 647933"/>
                <a:gd name="connsiteX4" fmla="*/ 656349 w 3405159"/>
                <a:gd name="connsiteY4" fmla="*/ 563786 h 647933"/>
                <a:gd name="connsiteX5" fmla="*/ 583421 w 3405159"/>
                <a:gd name="connsiteY5" fmla="*/ 586226 h 647933"/>
                <a:gd name="connsiteX6" fmla="*/ 443176 w 3405159"/>
                <a:gd name="connsiteY6" fmla="*/ 633909 h 647933"/>
                <a:gd name="connsiteX7" fmla="*/ 395492 w 3405159"/>
                <a:gd name="connsiteY7" fmla="*/ 647933 h 647933"/>
                <a:gd name="connsiteX8" fmla="*/ 361834 w 3405159"/>
                <a:gd name="connsiteY8" fmla="*/ 642324 h 647933"/>
                <a:gd name="connsiteX9" fmla="*/ 316955 w 3405159"/>
                <a:gd name="connsiteY9" fmla="*/ 622689 h 647933"/>
                <a:gd name="connsiteX10" fmla="*/ 244027 w 3405159"/>
                <a:gd name="connsiteY10" fmla="*/ 569396 h 647933"/>
                <a:gd name="connsiteX11" fmla="*/ 173905 w 3405159"/>
                <a:gd name="connsiteY11" fmla="*/ 510493 h 647933"/>
                <a:gd name="connsiteX12" fmla="*/ 112197 w 3405159"/>
                <a:gd name="connsiteY12" fmla="*/ 454395 h 647933"/>
                <a:gd name="connsiteX13" fmla="*/ 56099 w 3405159"/>
                <a:gd name="connsiteY13" fmla="*/ 384272 h 647933"/>
                <a:gd name="connsiteX14" fmla="*/ 16830 w 3405159"/>
                <a:gd name="connsiteY14" fmla="*/ 322564 h 647933"/>
                <a:gd name="connsiteX15" fmla="*/ 0 w 3405159"/>
                <a:gd name="connsiteY15" fmla="*/ 280491 h 647933"/>
                <a:gd name="connsiteX16" fmla="*/ 0 w 3405159"/>
                <a:gd name="connsiteY16" fmla="*/ 260856 h 647933"/>
                <a:gd name="connsiteX17" fmla="*/ 5610 w 3405159"/>
                <a:gd name="connsiteY17" fmla="*/ 241222 h 647933"/>
                <a:gd name="connsiteX18" fmla="*/ 19635 w 3405159"/>
                <a:gd name="connsiteY18" fmla="*/ 235612 h 647933"/>
                <a:gd name="connsiteX19" fmla="*/ 50489 w 3405159"/>
                <a:gd name="connsiteY19" fmla="*/ 244027 h 647933"/>
                <a:gd name="connsiteX20" fmla="*/ 148661 w 3405159"/>
                <a:gd name="connsiteY20" fmla="*/ 297320 h 647933"/>
                <a:gd name="connsiteX21" fmla="*/ 244027 w 3405159"/>
                <a:gd name="connsiteY21" fmla="*/ 353418 h 647933"/>
                <a:gd name="connsiteX22" fmla="*/ 272077 w 3405159"/>
                <a:gd name="connsiteY22" fmla="*/ 367443 h 647933"/>
                <a:gd name="connsiteX23" fmla="*/ 305735 w 3405159"/>
                <a:gd name="connsiteY23" fmla="*/ 375857 h 647933"/>
                <a:gd name="connsiteX24" fmla="*/ 359029 w 3405159"/>
                <a:gd name="connsiteY24" fmla="*/ 381467 h 647933"/>
                <a:gd name="connsiteX25" fmla="*/ 426346 w 3405159"/>
                <a:gd name="connsiteY25" fmla="*/ 375857 h 647933"/>
                <a:gd name="connsiteX26" fmla="*/ 552567 w 3405159"/>
                <a:gd name="connsiteY26" fmla="*/ 361833 h 647933"/>
                <a:gd name="connsiteX27" fmla="*/ 656349 w 3405159"/>
                <a:gd name="connsiteY27" fmla="*/ 345003 h 647933"/>
                <a:gd name="connsiteX28" fmla="*/ 911596 w 3405159"/>
                <a:gd name="connsiteY28" fmla="*/ 311345 h 647933"/>
                <a:gd name="connsiteX29" fmla="*/ 1164037 w 3405159"/>
                <a:gd name="connsiteY29" fmla="*/ 263661 h 647933"/>
                <a:gd name="connsiteX30" fmla="*/ 1539895 w 3405159"/>
                <a:gd name="connsiteY30" fmla="*/ 221587 h 647933"/>
                <a:gd name="connsiteX31" fmla="*/ 1943802 w 3405159"/>
                <a:gd name="connsiteY31" fmla="*/ 173904 h 647933"/>
                <a:gd name="connsiteX32" fmla="*/ 2302830 w 3405159"/>
                <a:gd name="connsiteY32" fmla="*/ 131830 h 647933"/>
                <a:gd name="connsiteX33" fmla="*/ 2574906 w 3405159"/>
                <a:gd name="connsiteY33" fmla="*/ 109391 h 647933"/>
                <a:gd name="connsiteX34" fmla="*/ 2667468 w 3405159"/>
                <a:gd name="connsiteY34" fmla="*/ 92562 h 647933"/>
                <a:gd name="connsiteX35" fmla="*/ 2788079 w 3405159"/>
                <a:gd name="connsiteY35" fmla="*/ 64513 h 647933"/>
                <a:gd name="connsiteX36" fmla="*/ 2872226 w 3405159"/>
                <a:gd name="connsiteY36" fmla="*/ 30854 h 647933"/>
                <a:gd name="connsiteX37" fmla="*/ 2959178 w 3405159"/>
                <a:gd name="connsiteY37" fmla="*/ 2805 h 647933"/>
                <a:gd name="connsiteX38" fmla="*/ 2995642 w 3405159"/>
                <a:gd name="connsiteY38" fmla="*/ 0 h 647933"/>
                <a:gd name="connsiteX39" fmla="*/ 3051740 w 3405159"/>
                <a:gd name="connsiteY39" fmla="*/ 5610 h 647933"/>
                <a:gd name="connsiteX40" fmla="*/ 3147107 w 3405159"/>
                <a:gd name="connsiteY40" fmla="*/ 30854 h 647933"/>
                <a:gd name="connsiteX41" fmla="*/ 3225645 w 3405159"/>
                <a:gd name="connsiteY41" fmla="*/ 61708 h 647933"/>
                <a:gd name="connsiteX42" fmla="*/ 3326621 w 3405159"/>
                <a:gd name="connsiteY42" fmla="*/ 115001 h 647933"/>
                <a:gd name="connsiteX43" fmla="*/ 3374305 w 3405159"/>
                <a:gd name="connsiteY43" fmla="*/ 145855 h 647933"/>
                <a:gd name="connsiteX44" fmla="*/ 3393939 w 3405159"/>
                <a:gd name="connsiteY44" fmla="*/ 171099 h 647933"/>
                <a:gd name="connsiteX45" fmla="*/ 3402354 w 3405159"/>
                <a:gd name="connsiteY45" fmla="*/ 187929 h 647933"/>
                <a:gd name="connsiteX46" fmla="*/ 3405159 w 3405159"/>
                <a:gd name="connsiteY46" fmla="*/ 207563 h 647933"/>
                <a:gd name="connsiteX47" fmla="*/ 3405159 w 3405159"/>
                <a:gd name="connsiteY47" fmla="*/ 227197 h 647933"/>
                <a:gd name="connsiteX48" fmla="*/ 3388329 w 3405159"/>
                <a:gd name="connsiteY48" fmla="*/ 263661 h 647933"/>
                <a:gd name="connsiteX49" fmla="*/ 3337841 w 3405159"/>
                <a:gd name="connsiteY49" fmla="*/ 305735 h 647933"/>
                <a:gd name="connsiteX50" fmla="*/ 3321012 w 3405159"/>
                <a:gd name="connsiteY50" fmla="*/ 308540 h 647933"/>
                <a:gd name="connsiteX51" fmla="*/ 3116253 w 3405159"/>
                <a:gd name="connsiteY51" fmla="*/ 302930 h 647933"/>
                <a:gd name="connsiteX52" fmla="*/ 2863812 w 3405159"/>
                <a:gd name="connsiteY52" fmla="*/ 300125 h 647933"/>
                <a:gd name="connsiteX53" fmla="*/ 2535637 w 3405159"/>
                <a:gd name="connsiteY53" fmla="*/ 308540 h 647933"/>
                <a:gd name="connsiteX54" fmla="*/ 2260756 w 3405159"/>
                <a:gd name="connsiteY54" fmla="*/ 336589 h 647933"/>
                <a:gd name="connsiteX55" fmla="*/ 1767092 w 3405159"/>
                <a:gd name="connsiteY55" fmla="*/ 381467 h 64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05159" h="647933">
                  <a:moveTo>
                    <a:pt x="1767092" y="381467"/>
                  </a:moveTo>
                  <a:lnTo>
                    <a:pt x="1175257" y="465614"/>
                  </a:lnTo>
                  <a:lnTo>
                    <a:pt x="920010" y="516103"/>
                  </a:lnTo>
                  <a:lnTo>
                    <a:pt x="776960" y="538542"/>
                  </a:lnTo>
                  <a:lnTo>
                    <a:pt x="656349" y="563786"/>
                  </a:lnTo>
                  <a:lnTo>
                    <a:pt x="583421" y="586226"/>
                  </a:lnTo>
                  <a:lnTo>
                    <a:pt x="443176" y="633909"/>
                  </a:lnTo>
                  <a:lnTo>
                    <a:pt x="395492" y="647933"/>
                  </a:lnTo>
                  <a:lnTo>
                    <a:pt x="361834" y="642324"/>
                  </a:lnTo>
                  <a:lnTo>
                    <a:pt x="316955" y="622689"/>
                  </a:lnTo>
                  <a:lnTo>
                    <a:pt x="244027" y="569396"/>
                  </a:lnTo>
                  <a:lnTo>
                    <a:pt x="173905" y="510493"/>
                  </a:lnTo>
                  <a:lnTo>
                    <a:pt x="112197" y="454395"/>
                  </a:lnTo>
                  <a:lnTo>
                    <a:pt x="56099" y="384272"/>
                  </a:lnTo>
                  <a:lnTo>
                    <a:pt x="16830" y="322564"/>
                  </a:lnTo>
                  <a:lnTo>
                    <a:pt x="0" y="280491"/>
                  </a:lnTo>
                  <a:lnTo>
                    <a:pt x="0" y="260856"/>
                  </a:lnTo>
                  <a:lnTo>
                    <a:pt x="5610" y="241222"/>
                  </a:lnTo>
                  <a:lnTo>
                    <a:pt x="19635" y="235612"/>
                  </a:lnTo>
                  <a:lnTo>
                    <a:pt x="50489" y="244027"/>
                  </a:lnTo>
                  <a:lnTo>
                    <a:pt x="148661" y="297320"/>
                  </a:lnTo>
                  <a:lnTo>
                    <a:pt x="244027" y="353418"/>
                  </a:lnTo>
                  <a:lnTo>
                    <a:pt x="272077" y="367443"/>
                  </a:lnTo>
                  <a:lnTo>
                    <a:pt x="305735" y="375857"/>
                  </a:lnTo>
                  <a:lnTo>
                    <a:pt x="359029" y="381467"/>
                  </a:lnTo>
                  <a:lnTo>
                    <a:pt x="426346" y="375857"/>
                  </a:lnTo>
                  <a:lnTo>
                    <a:pt x="552567" y="361833"/>
                  </a:lnTo>
                  <a:lnTo>
                    <a:pt x="656349" y="345003"/>
                  </a:lnTo>
                  <a:lnTo>
                    <a:pt x="911596" y="311345"/>
                  </a:lnTo>
                  <a:lnTo>
                    <a:pt x="1164037" y="263661"/>
                  </a:lnTo>
                  <a:lnTo>
                    <a:pt x="1539895" y="221587"/>
                  </a:lnTo>
                  <a:lnTo>
                    <a:pt x="1943802" y="173904"/>
                  </a:lnTo>
                  <a:lnTo>
                    <a:pt x="2302830" y="131830"/>
                  </a:lnTo>
                  <a:lnTo>
                    <a:pt x="2574906" y="109391"/>
                  </a:lnTo>
                  <a:lnTo>
                    <a:pt x="2667468" y="92562"/>
                  </a:lnTo>
                  <a:lnTo>
                    <a:pt x="2788079" y="64513"/>
                  </a:lnTo>
                  <a:lnTo>
                    <a:pt x="2872226" y="30854"/>
                  </a:lnTo>
                  <a:lnTo>
                    <a:pt x="2959178" y="2805"/>
                  </a:lnTo>
                  <a:lnTo>
                    <a:pt x="2995642" y="0"/>
                  </a:lnTo>
                  <a:lnTo>
                    <a:pt x="3051740" y="5610"/>
                  </a:lnTo>
                  <a:lnTo>
                    <a:pt x="3147107" y="30854"/>
                  </a:lnTo>
                  <a:lnTo>
                    <a:pt x="3225645" y="61708"/>
                  </a:lnTo>
                  <a:lnTo>
                    <a:pt x="3326621" y="115001"/>
                  </a:lnTo>
                  <a:lnTo>
                    <a:pt x="3374305" y="145855"/>
                  </a:lnTo>
                  <a:lnTo>
                    <a:pt x="3393939" y="171099"/>
                  </a:lnTo>
                  <a:lnTo>
                    <a:pt x="3402354" y="187929"/>
                  </a:lnTo>
                  <a:lnTo>
                    <a:pt x="3405159" y="207563"/>
                  </a:lnTo>
                  <a:lnTo>
                    <a:pt x="3405159" y="227197"/>
                  </a:lnTo>
                  <a:lnTo>
                    <a:pt x="3388329" y="263661"/>
                  </a:lnTo>
                  <a:lnTo>
                    <a:pt x="3337841" y="305735"/>
                  </a:lnTo>
                  <a:lnTo>
                    <a:pt x="3321012" y="308540"/>
                  </a:lnTo>
                  <a:lnTo>
                    <a:pt x="3116253" y="302930"/>
                  </a:lnTo>
                  <a:lnTo>
                    <a:pt x="2863812" y="300125"/>
                  </a:lnTo>
                  <a:lnTo>
                    <a:pt x="2535637" y="308540"/>
                  </a:lnTo>
                  <a:lnTo>
                    <a:pt x="2260756" y="336589"/>
                  </a:lnTo>
                  <a:lnTo>
                    <a:pt x="1767092" y="3814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">
              <a:extLst>
                <a:ext uri="{FF2B5EF4-FFF2-40B4-BE49-F238E27FC236}">
                  <a16:creationId xmlns:a16="http://schemas.microsoft.com/office/drawing/2014/main" id="{705534B0-F2AE-4FB4-871D-22D6826A516F}"/>
                </a:ext>
              </a:extLst>
            </p:cNvPr>
            <p:cNvSpPr/>
            <p:nvPr/>
          </p:nvSpPr>
          <p:spPr>
            <a:xfrm>
              <a:off x="3167063" y="4595813"/>
              <a:ext cx="1460500" cy="1357312"/>
            </a:xfrm>
            <a:custGeom>
              <a:avLst/>
              <a:gdLst>
                <a:gd name="connsiteX0" fmla="*/ 990600 w 1459706"/>
                <a:gd name="connsiteY0" fmla="*/ 757237 h 1357312"/>
                <a:gd name="connsiteX1" fmla="*/ 812006 w 1459706"/>
                <a:gd name="connsiteY1" fmla="*/ 928687 h 1357312"/>
                <a:gd name="connsiteX2" fmla="*/ 678656 w 1459706"/>
                <a:gd name="connsiteY2" fmla="*/ 1033462 h 1357312"/>
                <a:gd name="connsiteX3" fmla="*/ 461962 w 1459706"/>
                <a:gd name="connsiteY3" fmla="*/ 1173956 h 1357312"/>
                <a:gd name="connsiteX4" fmla="*/ 295275 w 1459706"/>
                <a:gd name="connsiteY4" fmla="*/ 1266825 h 1357312"/>
                <a:gd name="connsiteX5" fmla="*/ 111918 w 1459706"/>
                <a:gd name="connsiteY5" fmla="*/ 1350168 h 1357312"/>
                <a:gd name="connsiteX6" fmla="*/ 61912 w 1459706"/>
                <a:gd name="connsiteY6" fmla="*/ 1357312 h 1357312"/>
                <a:gd name="connsiteX7" fmla="*/ 28575 w 1459706"/>
                <a:gd name="connsiteY7" fmla="*/ 1357312 h 1357312"/>
                <a:gd name="connsiteX8" fmla="*/ 14287 w 1459706"/>
                <a:gd name="connsiteY8" fmla="*/ 1354931 h 1357312"/>
                <a:gd name="connsiteX9" fmla="*/ 2381 w 1459706"/>
                <a:gd name="connsiteY9" fmla="*/ 1345406 h 1357312"/>
                <a:gd name="connsiteX10" fmla="*/ 0 w 1459706"/>
                <a:gd name="connsiteY10" fmla="*/ 1328737 h 1357312"/>
                <a:gd name="connsiteX11" fmla="*/ 9525 w 1459706"/>
                <a:gd name="connsiteY11" fmla="*/ 1309687 h 1357312"/>
                <a:gd name="connsiteX12" fmla="*/ 47625 w 1459706"/>
                <a:gd name="connsiteY12" fmla="*/ 1283493 h 1357312"/>
                <a:gd name="connsiteX13" fmla="*/ 171450 w 1459706"/>
                <a:gd name="connsiteY13" fmla="*/ 1195387 h 1357312"/>
                <a:gd name="connsiteX14" fmla="*/ 328612 w 1459706"/>
                <a:gd name="connsiteY14" fmla="*/ 1076325 h 1357312"/>
                <a:gd name="connsiteX15" fmla="*/ 476250 w 1459706"/>
                <a:gd name="connsiteY15" fmla="*/ 942975 h 1357312"/>
                <a:gd name="connsiteX16" fmla="*/ 635793 w 1459706"/>
                <a:gd name="connsiteY16" fmla="*/ 788193 h 1357312"/>
                <a:gd name="connsiteX17" fmla="*/ 757237 w 1459706"/>
                <a:gd name="connsiteY17" fmla="*/ 657225 h 1357312"/>
                <a:gd name="connsiteX18" fmla="*/ 878681 w 1459706"/>
                <a:gd name="connsiteY18" fmla="*/ 509587 h 1357312"/>
                <a:gd name="connsiteX19" fmla="*/ 940593 w 1459706"/>
                <a:gd name="connsiteY19" fmla="*/ 426243 h 1357312"/>
                <a:gd name="connsiteX20" fmla="*/ 997743 w 1459706"/>
                <a:gd name="connsiteY20" fmla="*/ 345281 h 1357312"/>
                <a:gd name="connsiteX21" fmla="*/ 1040606 w 1459706"/>
                <a:gd name="connsiteY21" fmla="*/ 276225 h 1357312"/>
                <a:gd name="connsiteX22" fmla="*/ 1064418 w 1459706"/>
                <a:gd name="connsiteY22" fmla="*/ 216693 h 1357312"/>
                <a:gd name="connsiteX23" fmla="*/ 1064418 w 1459706"/>
                <a:gd name="connsiteY23" fmla="*/ 197643 h 1357312"/>
                <a:gd name="connsiteX24" fmla="*/ 1045368 w 1459706"/>
                <a:gd name="connsiteY24" fmla="*/ 178593 h 1357312"/>
                <a:gd name="connsiteX25" fmla="*/ 1014412 w 1459706"/>
                <a:gd name="connsiteY25" fmla="*/ 145256 h 1357312"/>
                <a:gd name="connsiteX26" fmla="*/ 995362 w 1459706"/>
                <a:gd name="connsiteY26" fmla="*/ 114300 h 1357312"/>
                <a:gd name="connsiteX27" fmla="*/ 985837 w 1459706"/>
                <a:gd name="connsiteY27" fmla="*/ 80962 h 1357312"/>
                <a:gd name="connsiteX28" fmla="*/ 981075 w 1459706"/>
                <a:gd name="connsiteY28" fmla="*/ 54768 h 1357312"/>
                <a:gd name="connsiteX29" fmla="*/ 983456 w 1459706"/>
                <a:gd name="connsiteY29" fmla="*/ 26193 h 1357312"/>
                <a:gd name="connsiteX30" fmla="*/ 995362 w 1459706"/>
                <a:gd name="connsiteY30" fmla="*/ 11906 h 1357312"/>
                <a:gd name="connsiteX31" fmla="*/ 1016793 w 1459706"/>
                <a:gd name="connsiteY31" fmla="*/ 2381 h 1357312"/>
                <a:gd name="connsiteX32" fmla="*/ 1045368 w 1459706"/>
                <a:gd name="connsiteY32" fmla="*/ 0 h 1357312"/>
                <a:gd name="connsiteX33" fmla="*/ 1083468 w 1459706"/>
                <a:gd name="connsiteY33" fmla="*/ 9525 h 1357312"/>
                <a:gd name="connsiteX34" fmla="*/ 1164431 w 1459706"/>
                <a:gd name="connsiteY34" fmla="*/ 54768 h 1357312"/>
                <a:gd name="connsiteX35" fmla="*/ 1252537 w 1459706"/>
                <a:gd name="connsiteY35" fmla="*/ 104775 h 1357312"/>
                <a:gd name="connsiteX36" fmla="*/ 1345406 w 1459706"/>
                <a:gd name="connsiteY36" fmla="*/ 157162 h 1357312"/>
                <a:gd name="connsiteX37" fmla="*/ 1404937 w 1459706"/>
                <a:gd name="connsiteY37" fmla="*/ 197643 h 1357312"/>
                <a:gd name="connsiteX38" fmla="*/ 1433512 w 1459706"/>
                <a:gd name="connsiteY38" fmla="*/ 221456 h 1357312"/>
                <a:gd name="connsiteX39" fmla="*/ 1445418 w 1459706"/>
                <a:gd name="connsiteY39" fmla="*/ 238125 h 1357312"/>
                <a:gd name="connsiteX40" fmla="*/ 1454943 w 1459706"/>
                <a:gd name="connsiteY40" fmla="*/ 264318 h 1357312"/>
                <a:gd name="connsiteX41" fmla="*/ 1459706 w 1459706"/>
                <a:gd name="connsiteY41" fmla="*/ 283368 h 1357312"/>
                <a:gd name="connsiteX42" fmla="*/ 1459706 w 1459706"/>
                <a:gd name="connsiteY42" fmla="*/ 304800 h 1357312"/>
                <a:gd name="connsiteX43" fmla="*/ 1450181 w 1459706"/>
                <a:gd name="connsiteY43" fmla="*/ 333375 h 1357312"/>
                <a:gd name="connsiteX44" fmla="*/ 1435893 w 1459706"/>
                <a:gd name="connsiteY44" fmla="*/ 350043 h 1357312"/>
                <a:gd name="connsiteX45" fmla="*/ 1409700 w 1459706"/>
                <a:gd name="connsiteY45" fmla="*/ 361950 h 1357312"/>
                <a:gd name="connsiteX46" fmla="*/ 1373981 w 1459706"/>
                <a:gd name="connsiteY46" fmla="*/ 373856 h 1357312"/>
                <a:gd name="connsiteX47" fmla="*/ 1345406 w 1459706"/>
                <a:gd name="connsiteY47" fmla="*/ 388143 h 1357312"/>
                <a:gd name="connsiteX48" fmla="*/ 1288256 w 1459706"/>
                <a:gd name="connsiteY48" fmla="*/ 435768 h 1357312"/>
                <a:gd name="connsiteX49" fmla="*/ 1243012 w 1459706"/>
                <a:gd name="connsiteY49" fmla="*/ 476250 h 1357312"/>
                <a:gd name="connsiteX50" fmla="*/ 1188243 w 1459706"/>
                <a:gd name="connsiteY50" fmla="*/ 552450 h 1357312"/>
                <a:gd name="connsiteX51" fmla="*/ 1135856 w 1459706"/>
                <a:gd name="connsiteY51" fmla="*/ 616743 h 1357312"/>
                <a:gd name="connsiteX52" fmla="*/ 990600 w 1459706"/>
                <a:gd name="connsiteY52" fmla="*/ 757237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6" h="1357312">
                  <a:moveTo>
                    <a:pt x="990600" y="757237"/>
                  </a:moveTo>
                  <a:lnTo>
                    <a:pt x="812006" y="928687"/>
                  </a:lnTo>
                  <a:lnTo>
                    <a:pt x="678656" y="1033462"/>
                  </a:lnTo>
                  <a:lnTo>
                    <a:pt x="461962" y="1173956"/>
                  </a:lnTo>
                  <a:lnTo>
                    <a:pt x="295275" y="1266825"/>
                  </a:lnTo>
                  <a:lnTo>
                    <a:pt x="111918" y="1350168"/>
                  </a:lnTo>
                  <a:lnTo>
                    <a:pt x="61912" y="1357312"/>
                  </a:lnTo>
                  <a:lnTo>
                    <a:pt x="28575" y="1357312"/>
                  </a:lnTo>
                  <a:lnTo>
                    <a:pt x="14287" y="1354931"/>
                  </a:lnTo>
                  <a:lnTo>
                    <a:pt x="2381" y="1345406"/>
                  </a:lnTo>
                  <a:lnTo>
                    <a:pt x="0" y="1328737"/>
                  </a:lnTo>
                  <a:lnTo>
                    <a:pt x="9525" y="1309687"/>
                  </a:lnTo>
                  <a:lnTo>
                    <a:pt x="47625" y="1283493"/>
                  </a:lnTo>
                  <a:lnTo>
                    <a:pt x="171450" y="1195387"/>
                  </a:lnTo>
                  <a:lnTo>
                    <a:pt x="328612" y="1076325"/>
                  </a:lnTo>
                  <a:lnTo>
                    <a:pt x="476250" y="942975"/>
                  </a:lnTo>
                  <a:lnTo>
                    <a:pt x="635793" y="788193"/>
                  </a:lnTo>
                  <a:lnTo>
                    <a:pt x="757237" y="657225"/>
                  </a:lnTo>
                  <a:lnTo>
                    <a:pt x="878681" y="509587"/>
                  </a:lnTo>
                  <a:lnTo>
                    <a:pt x="940593" y="426243"/>
                  </a:lnTo>
                  <a:lnTo>
                    <a:pt x="997743" y="345281"/>
                  </a:lnTo>
                  <a:lnTo>
                    <a:pt x="1040606" y="276225"/>
                  </a:lnTo>
                  <a:lnTo>
                    <a:pt x="1064418" y="216693"/>
                  </a:lnTo>
                  <a:lnTo>
                    <a:pt x="1064418" y="197643"/>
                  </a:lnTo>
                  <a:lnTo>
                    <a:pt x="1045368" y="178593"/>
                  </a:lnTo>
                  <a:lnTo>
                    <a:pt x="1014412" y="145256"/>
                  </a:lnTo>
                  <a:lnTo>
                    <a:pt x="995362" y="114300"/>
                  </a:lnTo>
                  <a:lnTo>
                    <a:pt x="985837" y="80962"/>
                  </a:lnTo>
                  <a:lnTo>
                    <a:pt x="981075" y="54768"/>
                  </a:lnTo>
                  <a:lnTo>
                    <a:pt x="983456" y="26193"/>
                  </a:lnTo>
                  <a:lnTo>
                    <a:pt x="995362" y="11906"/>
                  </a:lnTo>
                  <a:lnTo>
                    <a:pt x="1016793" y="2381"/>
                  </a:lnTo>
                  <a:lnTo>
                    <a:pt x="1045368" y="0"/>
                  </a:lnTo>
                  <a:lnTo>
                    <a:pt x="1083468" y="9525"/>
                  </a:lnTo>
                  <a:lnTo>
                    <a:pt x="1164431" y="54768"/>
                  </a:lnTo>
                  <a:lnTo>
                    <a:pt x="1252537" y="104775"/>
                  </a:lnTo>
                  <a:lnTo>
                    <a:pt x="1345406" y="157162"/>
                  </a:lnTo>
                  <a:lnTo>
                    <a:pt x="1404937" y="197643"/>
                  </a:lnTo>
                  <a:lnTo>
                    <a:pt x="1433512" y="221456"/>
                  </a:lnTo>
                  <a:lnTo>
                    <a:pt x="1445418" y="238125"/>
                  </a:lnTo>
                  <a:lnTo>
                    <a:pt x="1454943" y="264318"/>
                  </a:lnTo>
                  <a:lnTo>
                    <a:pt x="1459706" y="283368"/>
                  </a:lnTo>
                  <a:lnTo>
                    <a:pt x="1459706" y="304800"/>
                  </a:lnTo>
                  <a:lnTo>
                    <a:pt x="1450181" y="333375"/>
                  </a:lnTo>
                  <a:lnTo>
                    <a:pt x="1435893" y="350043"/>
                  </a:lnTo>
                  <a:lnTo>
                    <a:pt x="1409700" y="361950"/>
                  </a:lnTo>
                  <a:lnTo>
                    <a:pt x="1373981" y="373856"/>
                  </a:lnTo>
                  <a:lnTo>
                    <a:pt x="1345406" y="388143"/>
                  </a:lnTo>
                  <a:lnTo>
                    <a:pt x="1288256" y="435768"/>
                  </a:lnTo>
                  <a:lnTo>
                    <a:pt x="1243012" y="476250"/>
                  </a:lnTo>
                  <a:lnTo>
                    <a:pt x="1188243" y="552450"/>
                  </a:lnTo>
                  <a:lnTo>
                    <a:pt x="1135856" y="616743"/>
                  </a:lnTo>
                  <a:lnTo>
                    <a:pt x="990600" y="757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E6E7D627-5C68-4B7D-A19E-104F4C2F7092}"/>
                </a:ext>
              </a:extLst>
            </p:cNvPr>
            <p:cNvSpPr/>
            <p:nvPr/>
          </p:nvSpPr>
          <p:spPr>
            <a:xfrm>
              <a:off x="5461000" y="4529138"/>
              <a:ext cx="1420813" cy="1419225"/>
            </a:xfrm>
            <a:custGeom>
              <a:avLst/>
              <a:gdLst>
                <a:gd name="connsiteX0" fmla="*/ 871538 w 1421607"/>
                <a:gd name="connsiteY0" fmla="*/ 971550 h 1419225"/>
                <a:gd name="connsiteX1" fmla="*/ 709613 w 1421607"/>
                <a:gd name="connsiteY1" fmla="*/ 771525 h 1419225"/>
                <a:gd name="connsiteX2" fmla="*/ 583407 w 1421607"/>
                <a:gd name="connsiteY2" fmla="*/ 628650 h 1419225"/>
                <a:gd name="connsiteX3" fmla="*/ 473869 w 1421607"/>
                <a:gd name="connsiteY3" fmla="*/ 511968 h 1419225"/>
                <a:gd name="connsiteX4" fmla="*/ 335757 w 1421607"/>
                <a:gd name="connsiteY4" fmla="*/ 373856 h 1419225"/>
                <a:gd name="connsiteX5" fmla="*/ 180975 w 1421607"/>
                <a:gd name="connsiteY5" fmla="*/ 221456 h 1419225"/>
                <a:gd name="connsiteX6" fmla="*/ 52388 w 1421607"/>
                <a:gd name="connsiteY6" fmla="*/ 97631 h 1419225"/>
                <a:gd name="connsiteX7" fmla="*/ 14288 w 1421607"/>
                <a:gd name="connsiteY7" fmla="*/ 59531 h 1419225"/>
                <a:gd name="connsiteX8" fmla="*/ 4763 w 1421607"/>
                <a:gd name="connsiteY8" fmla="*/ 35718 h 1419225"/>
                <a:gd name="connsiteX9" fmla="*/ 0 w 1421607"/>
                <a:gd name="connsiteY9" fmla="*/ 19050 h 1419225"/>
                <a:gd name="connsiteX10" fmla="*/ 7144 w 1421607"/>
                <a:gd name="connsiteY10" fmla="*/ 4762 h 1419225"/>
                <a:gd name="connsiteX11" fmla="*/ 28575 w 1421607"/>
                <a:gd name="connsiteY11" fmla="*/ 0 h 1419225"/>
                <a:gd name="connsiteX12" fmla="*/ 69057 w 1421607"/>
                <a:gd name="connsiteY12" fmla="*/ 11906 h 1419225"/>
                <a:gd name="connsiteX13" fmla="*/ 245269 w 1421607"/>
                <a:gd name="connsiteY13" fmla="*/ 119062 h 1419225"/>
                <a:gd name="connsiteX14" fmla="*/ 445294 w 1421607"/>
                <a:gd name="connsiteY14" fmla="*/ 245268 h 1419225"/>
                <a:gd name="connsiteX15" fmla="*/ 697707 w 1421607"/>
                <a:gd name="connsiteY15" fmla="*/ 407193 h 1419225"/>
                <a:gd name="connsiteX16" fmla="*/ 864394 w 1421607"/>
                <a:gd name="connsiteY16" fmla="*/ 514350 h 1419225"/>
                <a:gd name="connsiteX17" fmla="*/ 981075 w 1421607"/>
                <a:gd name="connsiteY17" fmla="*/ 600075 h 1419225"/>
                <a:gd name="connsiteX18" fmla="*/ 1033463 w 1421607"/>
                <a:gd name="connsiteY18" fmla="*/ 645318 h 1419225"/>
                <a:gd name="connsiteX19" fmla="*/ 1145382 w 1421607"/>
                <a:gd name="connsiteY19" fmla="*/ 764381 h 1419225"/>
                <a:gd name="connsiteX20" fmla="*/ 1233488 w 1421607"/>
                <a:gd name="connsiteY20" fmla="*/ 869156 h 1419225"/>
                <a:gd name="connsiteX21" fmla="*/ 1295400 w 1421607"/>
                <a:gd name="connsiteY21" fmla="*/ 950118 h 1419225"/>
                <a:gd name="connsiteX22" fmla="*/ 1373982 w 1421607"/>
                <a:gd name="connsiteY22" fmla="*/ 1088231 h 1419225"/>
                <a:gd name="connsiteX23" fmla="*/ 1402557 w 1421607"/>
                <a:gd name="connsiteY23" fmla="*/ 1162050 h 1419225"/>
                <a:gd name="connsiteX24" fmla="*/ 1421607 w 1421607"/>
                <a:gd name="connsiteY24" fmla="*/ 1247775 h 1419225"/>
                <a:gd name="connsiteX25" fmla="*/ 1421607 w 1421607"/>
                <a:gd name="connsiteY25" fmla="*/ 1312068 h 1419225"/>
                <a:gd name="connsiteX26" fmla="*/ 1407319 w 1421607"/>
                <a:gd name="connsiteY26" fmla="*/ 1369218 h 1419225"/>
                <a:gd name="connsiteX27" fmla="*/ 1388269 w 1421607"/>
                <a:gd name="connsiteY27" fmla="*/ 1395412 h 1419225"/>
                <a:gd name="connsiteX28" fmla="*/ 1364457 w 1421607"/>
                <a:gd name="connsiteY28" fmla="*/ 1414462 h 1419225"/>
                <a:gd name="connsiteX29" fmla="*/ 1338263 w 1421607"/>
                <a:gd name="connsiteY29" fmla="*/ 1419225 h 1419225"/>
                <a:gd name="connsiteX30" fmla="*/ 1276350 w 1421607"/>
                <a:gd name="connsiteY30" fmla="*/ 1416843 h 1419225"/>
                <a:gd name="connsiteX31" fmla="*/ 1228725 w 1421607"/>
                <a:gd name="connsiteY31" fmla="*/ 1400175 h 1419225"/>
                <a:gd name="connsiteX32" fmla="*/ 1193007 w 1421607"/>
                <a:gd name="connsiteY32" fmla="*/ 1378743 h 1419225"/>
                <a:gd name="connsiteX33" fmla="*/ 1152525 w 1421607"/>
                <a:gd name="connsiteY33" fmla="*/ 1343025 h 1419225"/>
                <a:gd name="connsiteX34" fmla="*/ 1104900 w 1421607"/>
                <a:gd name="connsiteY34" fmla="*/ 1271587 h 1419225"/>
                <a:gd name="connsiteX35" fmla="*/ 1004888 w 1421607"/>
                <a:gd name="connsiteY35" fmla="*/ 1143000 h 1419225"/>
                <a:gd name="connsiteX36" fmla="*/ 871538 w 1421607"/>
                <a:gd name="connsiteY36" fmla="*/ 97155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21607" h="1419225">
                  <a:moveTo>
                    <a:pt x="871538" y="971550"/>
                  </a:moveTo>
                  <a:lnTo>
                    <a:pt x="709613" y="771525"/>
                  </a:lnTo>
                  <a:lnTo>
                    <a:pt x="583407" y="628650"/>
                  </a:lnTo>
                  <a:lnTo>
                    <a:pt x="473869" y="511968"/>
                  </a:lnTo>
                  <a:lnTo>
                    <a:pt x="335757" y="373856"/>
                  </a:lnTo>
                  <a:lnTo>
                    <a:pt x="180975" y="221456"/>
                  </a:lnTo>
                  <a:lnTo>
                    <a:pt x="52388" y="97631"/>
                  </a:lnTo>
                  <a:lnTo>
                    <a:pt x="14288" y="59531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7" y="11906"/>
                  </a:lnTo>
                  <a:lnTo>
                    <a:pt x="245269" y="119062"/>
                  </a:lnTo>
                  <a:lnTo>
                    <a:pt x="445294" y="245268"/>
                  </a:lnTo>
                  <a:lnTo>
                    <a:pt x="697707" y="407193"/>
                  </a:lnTo>
                  <a:lnTo>
                    <a:pt x="864394" y="514350"/>
                  </a:lnTo>
                  <a:lnTo>
                    <a:pt x="981075" y="600075"/>
                  </a:lnTo>
                  <a:lnTo>
                    <a:pt x="1033463" y="645318"/>
                  </a:lnTo>
                  <a:lnTo>
                    <a:pt x="1145382" y="764381"/>
                  </a:lnTo>
                  <a:lnTo>
                    <a:pt x="1233488" y="869156"/>
                  </a:lnTo>
                  <a:lnTo>
                    <a:pt x="1295400" y="950118"/>
                  </a:lnTo>
                  <a:lnTo>
                    <a:pt x="1373982" y="1088231"/>
                  </a:lnTo>
                  <a:lnTo>
                    <a:pt x="1402557" y="1162050"/>
                  </a:lnTo>
                  <a:lnTo>
                    <a:pt x="1421607" y="1247775"/>
                  </a:lnTo>
                  <a:lnTo>
                    <a:pt x="1421607" y="1312068"/>
                  </a:lnTo>
                  <a:lnTo>
                    <a:pt x="1407319" y="1369218"/>
                  </a:lnTo>
                  <a:lnTo>
                    <a:pt x="1388269" y="1395412"/>
                  </a:lnTo>
                  <a:lnTo>
                    <a:pt x="1364457" y="1414462"/>
                  </a:lnTo>
                  <a:lnTo>
                    <a:pt x="1338263" y="1419225"/>
                  </a:lnTo>
                  <a:lnTo>
                    <a:pt x="1276350" y="1416843"/>
                  </a:lnTo>
                  <a:lnTo>
                    <a:pt x="1228725" y="1400175"/>
                  </a:lnTo>
                  <a:lnTo>
                    <a:pt x="1193007" y="1378743"/>
                  </a:lnTo>
                  <a:lnTo>
                    <a:pt x="1152525" y="1343025"/>
                  </a:lnTo>
                  <a:lnTo>
                    <a:pt x="1104900" y="1271587"/>
                  </a:lnTo>
                  <a:lnTo>
                    <a:pt x="1004888" y="1143000"/>
                  </a:lnTo>
                  <a:lnTo>
                    <a:pt x="871538" y="971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456583E1-F607-4670-AF4B-0836BDB0CAA2}"/>
                </a:ext>
              </a:extLst>
            </p:cNvPr>
            <p:cNvSpPr/>
            <p:nvPr/>
          </p:nvSpPr>
          <p:spPr>
            <a:xfrm rot="16200000">
              <a:off x="3130550" y="2722563"/>
              <a:ext cx="2166938" cy="671512"/>
            </a:xfrm>
            <a:custGeom>
              <a:avLst/>
              <a:gdLst>
                <a:gd name="connsiteX0" fmla="*/ 762000 w 2166937"/>
                <a:gd name="connsiteY0" fmla="*/ 616744 h 671513"/>
                <a:gd name="connsiteX1" fmla="*/ 30956 w 2166937"/>
                <a:gd name="connsiteY1" fmla="*/ 671513 h 671513"/>
                <a:gd name="connsiteX2" fmla="*/ 0 w 2166937"/>
                <a:gd name="connsiteY2" fmla="*/ 450057 h 671513"/>
                <a:gd name="connsiteX3" fmla="*/ 347662 w 2166937"/>
                <a:gd name="connsiteY3" fmla="*/ 421482 h 671513"/>
                <a:gd name="connsiteX4" fmla="*/ 1028700 w 2166937"/>
                <a:gd name="connsiteY4" fmla="*/ 373857 h 671513"/>
                <a:gd name="connsiteX5" fmla="*/ 1231106 w 2166937"/>
                <a:gd name="connsiteY5" fmla="*/ 352425 h 671513"/>
                <a:gd name="connsiteX6" fmla="*/ 1550194 w 2166937"/>
                <a:gd name="connsiteY6" fmla="*/ 323850 h 671513"/>
                <a:gd name="connsiteX7" fmla="*/ 1793081 w 2166937"/>
                <a:gd name="connsiteY7" fmla="*/ 304800 h 671513"/>
                <a:gd name="connsiteX8" fmla="*/ 1850231 w 2166937"/>
                <a:gd name="connsiteY8" fmla="*/ 292894 h 671513"/>
                <a:gd name="connsiteX9" fmla="*/ 1900237 w 2166937"/>
                <a:gd name="connsiteY9" fmla="*/ 278607 h 671513"/>
                <a:gd name="connsiteX10" fmla="*/ 1940719 w 2166937"/>
                <a:gd name="connsiteY10" fmla="*/ 257175 h 671513"/>
                <a:gd name="connsiteX11" fmla="*/ 1966912 w 2166937"/>
                <a:gd name="connsiteY11" fmla="*/ 240507 h 671513"/>
                <a:gd name="connsiteX12" fmla="*/ 1990725 w 2166937"/>
                <a:gd name="connsiteY12" fmla="*/ 211932 h 671513"/>
                <a:gd name="connsiteX13" fmla="*/ 2012156 w 2166937"/>
                <a:gd name="connsiteY13" fmla="*/ 166688 h 671513"/>
                <a:gd name="connsiteX14" fmla="*/ 2040731 w 2166937"/>
                <a:gd name="connsiteY14" fmla="*/ 95250 h 671513"/>
                <a:gd name="connsiteX15" fmla="*/ 2069306 w 2166937"/>
                <a:gd name="connsiteY15" fmla="*/ 47625 h 671513"/>
                <a:gd name="connsiteX16" fmla="*/ 2095500 w 2166937"/>
                <a:gd name="connsiteY16" fmla="*/ 19050 h 671513"/>
                <a:gd name="connsiteX17" fmla="*/ 2116931 w 2166937"/>
                <a:gd name="connsiteY17" fmla="*/ 4763 h 671513"/>
                <a:gd name="connsiteX18" fmla="*/ 2131219 w 2166937"/>
                <a:gd name="connsiteY18" fmla="*/ 0 h 671513"/>
                <a:gd name="connsiteX19" fmla="*/ 2147887 w 2166937"/>
                <a:gd name="connsiteY19" fmla="*/ 4763 h 671513"/>
                <a:gd name="connsiteX20" fmla="*/ 2157412 w 2166937"/>
                <a:gd name="connsiteY20" fmla="*/ 19050 h 671513"/>
                <a:gd name="connsiteX21" fmla="*/ 2162175 w 2166937"/>
                <a:gd name="connsiteY21" fmla="*/ 54769 h 671513"/>
                <a:gd name="connsiteX22" fmla="*/ 2164556 w 2166937"/>
                <a:gd name="connsiteY22" fmla="*/ 102394 h 671513"/>
                <a:gd name="connsiteX23" fmla="*/ 2166937 w 2166937"/>
                <a:gd name="connsiteY23" fmla="*/ 150019 h 671513"/>
                <a:gd name="connsiteX24" fmla="*/ 2159794 w 2166937"/>
                <a:gd name="connsiteY24" fmla="*/ 223838 h 671513"/>
                <a:gd name="connsiteX25" fmla="*/ 2145506 w 2166937"/>
                <a:gd name="connsiteY25" fmla="*/ 307182 h 671513"/>
                <a:gd name="connsiteX26" fmla="*/ 2128837 w 2166937"/>
                <a:gd name="connsiteY26" fmla="*/ 364332 h 671513"/>
                <a:gd name="connsiteX27" fmla="*/ 2107406 w 2166937"/>
                <a:gd name="connsiteY27" fmla="*/ 421482 h 671513"/>
                <a:gd name="connsiteX28" fmla="*/ 2066925 w 2166937"/>
                <a:gd name="connsiteY28" fmla="*/ 492919 h 671513"/>
                <a:gd name="connsiteX29" fmla="*/ 2005012 w 2166937"/>
                <a:gd name="connsiteY29" fmla="*/ 581025 h 671513"/>
                <a:gd name="connsiteX30" fmla="*/ 1964531 w 2166937"/>
                <a:gd name="connsiteY30" fmla="*/ 623888 h 671513"/>
                <a:gd name="connsiteX31" fmla="*/ 1940719 w 2166937"/>
                <a:gd name="connsiteY31" fmla="*/ 638175 h 671513"/>
                <a:gd name="connsiteX32" fmla="*/ 1924050 w 2166937"/>
                <a:gd name="connsiteY32" fmla="*/ 642938 h 671513"/>
                <a:gd name="connsiteX33" fmla="*/ 1909762 w 2166937"/>
                <a:gd name="connsiteY33" fmla="*/ 642938 h 671513"/>
                <a:gd name="connsiteX34" fmla="*/ 1890712 w 2166937"/>
                <a:gd name="connsiteY34" fmla="*/ 631032 h 671513"/>
                <a:gd name="connsiteX35" fmla="*/ 1852612 w 2166937"/>
                <a:gd name="connsiteY35" fmla="*/ 602457 h 671513"/>
                <a:gd name="connsiteX36" fmla="*/ 1816894 w 2166937"/>
                <a:gd name="connsiteY36" fmla="*/ 583407 h 671513"/>
                <a:gd name="connsiteX37" fmla="*/ 1774031 w 2166937"/>
                <a:gd name="connsiteY37" fmla="*/ 573882 h 671513"/>
                <a:gd name="connsiteX38" fmla="*/ 1683544 w 2166937"/>
                <a:gd name="connsiteY38" fmla="*/ 573882 h 671513"/>
                <a:gd name="connsiteX39" fmla="*/ 1269206 w 2166937"/>
                <a:gd name="connsiteY39" fmla="*/ 573882 h 671513"/>
                <a:gd name="connsiteX40" fmla="*/ 1076325 w 2166937"/>
                <a:gd name="connsiteY40" fmla="*/ 590550 h 671513"/>
                <a:gd name="connsiteX41" fmla="*/ 762000 w 2166937"/>
                <a:gd name="connsiteY41" fmla="*/ 616744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66937" h="671513">
                  <a:moveTo>
                    <a:pt x="762000" y="616744"/>
                  </a:moveTo>
                  <a:lnTo>
                    <a:pt x="30956" y="671513"/>
                  </a:lnTo>
                  <a:lnTo>
                    <a:pt x="0" y="450057"/>
                  </a:lnTo>
                  <a:lnTo>
                    <a:pt x="347662" y="421482"/>
                  </a:lnTo>
                  <a:lnTo>
                    <a:pt x="1028700" y="373857"/>
                  </a:lnTo>
                  <a:lnTo>
                    <a:pt x="1231106" y="352425"/>
                  </a:lnTo>
                  <a:lnTo>
                    <a:pt x="1550194" y="323850"/>
                  </a:lnTo>
                  <a:lnTo>
                    <a:pt x="1793081" y="304800"/>
                  </a:lnTo>
                  <a:lnTo>
                    <a:pt x="1850231" y="292894"/>
                  </a:lnTo>
                  <a:lnTo>
                    <a:pt x="1900237" y="278607"/>
                  </a:lnTo>
                  <a:lnTo>
                    <a:pt x="1940719" y="257175"/>
                  </a:lnTo>
                  <a:lnTo>
                    <a:pt x="1966912" y="240507"/>
                  </a:lnTo>
                  <a:lnTo>
                    <a:pt x="1990725" y="211932"/>
                  </a:lnTo>
                  <a:lnTo>
                    <a:pt x="2012156" y="166688"/>
                  </a:lnTo>
                  <a:lnTo>
                    <a:pt x="2040731" y="95250"/>
                  </a:lnTo>
                  <a:lnTo>
                    <a:pt x="2069306" y="47625"/>
                  </a:lnTo>
                  <a:lnTo>
                    <a:pt x="2095500" y="19050"/>
                  </a:lnTo>
                  <a:lnTo>
                    <a:pt x="2116931" y="4763"/>
                  </a:lnTo>
                  <a:lnTo>
                    <a:pt x="2131219" y="0"/>
                  </a:lnTo>
                  <a:lnTo>
                    <a:pt x="2147887" y="4763"/>
                  </a:lnTo>
                  <a:lnTo>
                    <a:pt x="2157412" y="19050"/>
                  </a:lnTo>
                  <a:lnTo>
                    <a:pt x="2162175" y="54769"/>
                  </a:lnTo>
                  <a:lnTo>
                    <a:pt x="2164556" y="102394"/>
                  </a:lnTo>
                  <a:lnTo>
                    <a:pt x="2166937" y="150019"/>
                  </a:lnTo>
                  <a:lnTo>
                    <a:pt x="2159794" y="223838"/>
                  </a:lnTo>
                  <a:lnTo>
                    <a:pt x="2145506" y="307182"/>
                  </a:lnTo>
                  <a:lnTo>
                    <a:pt x="2128837" y="364332"/>
                  </a:lnTo>
                  <a:lnTo>
                    <a:pt x="2107406" y="421482"/>
                  </a:lnTo>
                  <a:lnTo>
                    <a:pt x="2066925" y="492919"/>
                  </a:lnTo>
                  <a:lnTo>
                    <a:pt x="2005012" y="581025"/>
                  </a:lnTo>
                  <a:lnTo>
                    <a:pt x="1964531" y="623888"/>
                  </a:lnTo>
                  <a:lnTo>
                    <a:pt x="1940719" y="638175"/>
                  </a:lnTo>
                  <a:lnTo>
                    <a:pt x="1924050" y="642938"/>
                  </a:lnTo>
                  <a:lnTo>
                    <a:pt x="1909762" y="642938"/>
                  </a:lnTo>
                  <a:lnTo>
                    <a:pt x="1890712" y="631032"/>
                  </a:lnTo>
                  <a:lnTo>
                    <a:pt x="1852612" y="602457"/>
                  </a:lnTo>
                  <a:lnTo>
                    <a:pt x="1816894" y="583407"/>
                  </a:lnTo>
                  <a:lnTo>
                    <a:pt x="1774031" y="573882"/>
                  </a:lnTo>
                  <a:lnTo>
                    <a:pt x="1683544" y="573882"/>
                  </a:lnTo>
                  <a:lnTo>
                    <a:pt x="1269206" y="573882"/>
                  </a:lnTo>
                  <a:lnTo>
                    <a:pt x="1076325" y="590550"/>
                  </a:lnTo>
                  <a:lnTo>
                    <a:pt x="762000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0C1897F3-886E-4030-9990-D16DE87EC9E5}"/>
                </a:ext>
              </a:extLst>
            </p:cNvPr>
            <p:cNvSpPr/>
            <p:nvPr/>
          </p:nvSpPr>
          <p:spPr>
            <a:xfrm rot="16200000">
              <a:off x="4569619" y="2524919"/>
              <a:ext cx="2309812" cy="622300"/>
            </a:xfrm>
            <a:custGeom>
              <a:avLst/>
              <a:gdLst>
                <a:gd name="connsiteX0" fmla="*/ 588168 w 2309812"/>
                <a:gd name="connsiteY0" fmla="*/ 364331 h 621506"/>
                <a:gd name="connsiteX1" fmla="*/ 16668 w 2309812"/>
                <a:gd name="connsiteY1" fmla="*/ 304800 h 621506"/>
                <a:gd name="connsiteX2" fmla="*/ 0 w 2309812"/>
                <a:gd name="connsiteY2" fmla="*/ 107156 h 621506"/>
                <a:gd name="connsiteX3" fmla="*/ 257175 w 2309812"/>
                <a:gd name="connsiteY3" fmla="*/ 123825 h 621506"/>
                <a:gd name="connsiteX4" fmla="*/ 592931 w 2309812"/>
                <a:gd name="connsiteY4" fmla="*/ 145256 h 621506"/>
                <a:gd name="connsiteX5" fmla="*/ 1062037 w 2309812"/>
                <a:gd name="connsiteY5" fmla="*/ 173831 h 621506"/>
                <a:gd name="connsiteX6" fmla="*/ 1247775 w 2309812"/>
                <a:gd name="connsiteY6" fmla="*/ 200025 h 621506"/>
                <a:gd name="connsiteX7" fmla="*/ 1540668 w 2309812"/>
                <a:gd name="connsiteY7" fmla="*/ 207168 h 621506"/>
                <a:gd name="connsiteX8" fmla="*/ 1864518 w 2309812"/>
                <a:gd name="connsiteY8" fmla="*/ 216693 h 621506"/>
                <a:gd name="connsiteX9" fmla="*/ 2005012 w 2309812"/>
                <a:gd name="connsiteY9" fmla="*/ 221456 h 621506"/>
                <a:gd name="connsiteX10" fmla="*/ 2047875 w 2309812"/>
                <a:gd name="connsiteY10" fmla="*/ 216693 h 621506"/>
                <a:gd name="connsiteX11" fmla="*/ 2083593 w 2309812"/>
                <a:gd name="connsiteY11" fmla="*/ 207168 h 621506"/>
                <a:gd name="connsiteX12" fmla="*/ 2112168 w 2309812"/>
                <a:gd name="connsiteY12" fmla="*/ 192881 h 621506"/>
                <a:gd name="connsiteX13" fmla="*/ 2135981 w 2309812"/>
                <a:gd name="connsiteY13" fmla="*/ 171450 h 621506"/>
                <a:gd name="connsiteX14" fmla="*/ 2166937 w 2309812"/>
                <a:gd name="connsiteY14" fmla="*/ 123825 h 621506"/>
                <a:gd name="connsiteX15" fmla="*/ 2212181 w 2309812"/>
                <a:gd name="connsiteY15" fmla="*/ 52387 h 621506"/>
                <a:gd name="connsiteX16" fmla="*/ 2243137 w 2309812"/>
                <a:gd name="connsiteY16" fmla="*/ 19050 h 621506"/>
                <a:gd name="connsiteX17" fmla="*/ 2259806 w 2309812"/>
                <a:gd name="connsiteY17" fmla="*/ 7143 h 621506"/>
                <a:gd name="connsiteX18" fmla="*/ 2276475 w 2309812"/>
                <a:gd name="connsiteY18" fmla="*/ 0 h 621506"/>
                <a:gd name="connsiteX19" fmla="*/ 2295525 w 2309812"/>
                <a:gd name="connsiteY19" fmla="*/ 4762 h 621506"/>
                <a:gd name="connsiteX20" fmla="*/ 2305050 w 2309812"/>
                <a:gd name="connsiteY20" fmla="*/ 26193 h 621506"/>
                <a:gd name="connsiteX21" fmla="*/ 2309812 w 2309812"/>
                <a:gd name="connsiteY21" fmla="*/ 66675 h 621506"/>
                <a:gd name="connsiteX22" fmla="*/ 2307431 w 2309812"/>
                <a:gd name="connsiteY22" fmla="*/ 145256 h 621506"/>
                <a:gd name="connsiteX23" fmla="*/ 2300287 w 2309812"/>
                <a:gd name="connsiteY23" fmla="*/ 209550 h 621506"/>
                <a:gd name="connsiteX24" fmla="*/ 2278856 w 2309812"/>
                <a:gd name="connsiteY24" fmla="*/ 280987 h 621506"/>
                <a:gd name="connsiteX25" fmla="*/ 2245518 w 2309812"/>
                <a:gd name="connsiteY25" fmla="*/ 369093 h 621506"/>
                <a:gd name="connsiteX26" fmla="*/ 2214562 w 2309812"/>
                <a:gd name="connsiteY26" fmla="*/ 428625 h 621506"/>
                <a:gd name="connsiteX27" fmla="*/ 2157412 w 2309812"/>
                <a:gd name="connsiteY27" fmla="*/ 514350 h 621506"/>
                <a:gd name="connsiteX28" fmla="*/ 2078831 w 2309812"/>
                <a:gd name="connsiteY28" fmla="*/ 607218 h 621506"/>
                <a:gd name="connsiteX29" fmla="*/ 2050256 w 2309812"/>
                <a:gd name="connsiteY29" fmla="*/ 621506 h 621506"/>
                <a:gd name="connsiteX30" fmla="*/ 2009775 w 2309812"/>
                <a:gd name="connsiteY30" fmla="*/ 621506 h 621506"/>
                <a:gd name="connsiteX31" fmla="*/ 1985962 w 2309812"/>
                <a:gd name="connsiteY31" fmla="*/ 614362 h 621506"/>
                <a:gd name="connsiteX32" fmla="*/ 1957387 w 2309812"/>
                <a:gd name="connsiteY32" fmla="*/ 590550 h 621506"/>
                <a:gd name="connsiteX33" fmla="*/ 1864518 w 2309812"/>
                <a:gd name="connsiteY33" fmla="*/ 516731 h 621506"/>
                <a:gd name="connsiteX34" fmla="*/ 1835943 w 2309812"/>
                <a:gd name="connsiteY34" fmla="*/ 509587 h 621506"/>
                <a:gd name="connsiteX35" fmla="*/ 1259681 w 2309812"/>
                <a:gd name="connsiteY35" fmla="*/ 442912 h 621506"/>
                <a:gd name="connsiteX36" fmla="*/ 1071562 w 2309812"/>
                <a:gd name="connsiteY36" fmla="*/ 421481 h 621506"/>
                <a:gd name="connsiteX37" fmla="*/ 588168 w 2309812"/>
                <a:gd name="connsiteY37" fmla="*/ 364331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2" h="621506">
                  <a:moveTo>
                    <a:pt x="588168" y="364331"/>
                  </a:moveTo>
                  <a:lnTo>
                    <a:pt x="16668" y="304800"/>
                  </a:lnTo>
                  <a:lnTo>
                    <a:pt x="0" y="107156"/>
                  </a:lnTo>
                  <a:lnTo>
                    <a:pt x="257175" y="123825"/>
                  </a:lnTo>
                  <a:lnTo>
                    <a:pt x="592931" y="145256"/>
                  </a:lnTo>
                  <a:lnTo>
                    <a:pt x="1062037" y="173831"/>
                  </a:lnTo>
                  <a:lnTo>
                    <a:pt x="1247775" y="200025"/>
                  </a:lnTo>
                  <a:lnTo>
                    <a:pt x="1540668" y="207168"/>
                  </a:lnTo>
                  <a:lnTo>
                    <a:pt x="1864518" y="216693"/>
                  </a:lnTo>
                  <a:lnTo>
                    <a:pt x="2005012" y="221456"/>
                  </a:lnTo>
                  <a:lnTo>
                    <a:pt x="2047875" y="216693"/>
                  </a:lnTo>
                  <a:lnTo>
                    <a:pt x="2083593" y="207168"/>
                  </a:lnTo>
                  <a:lnTo>
                    <a:pt x="2112168" y="192881"/>
                  </a:lnTo>
                  <a:lnTo>
                    <a:pt x="2135981" y="171450"/>
                  </a:lnTo>
                  <a:lnTo>
                    <a:pt x="2166937" y="123825"/>
                  </a:lnTo>
                  <a:lnTo>
                    <a:pt x="2212181" y="52387"/>
                  </a:lnTo>
                  <a:cubicBezTo>
                    <a:pt x="2241517" y="20606"/>
                    <a:pt x="2230826" y="31361"/>
                    <a:pt x="2243137" y="19050"/>
                  </a:cubicBezTo>
                  <a:lnTo>
                    <a:pt x="2259806" y="7143"/>
                  </a:lnTo>
                  <a:lnTo>
                    <a:pt x="2276475" y="0"/>
                  </a:lnTo>
                  <a:lnTo>
                    <a:pt x="2295525" y="4762"/>
                  </a:lnTo>
                  <a:lnTo>
                    <a:pt x="2305050" y="26193"/>
                  </a:lnTo>
                  <a:lnTo>
                    <a:pt x="2309812" y="66675"/>
                  </a:lnTo>
                  <a:cubicBezTo>
                    <a:pt x="2309018" y="92869"/>
                    <a:pt x="2308225" y="119062"/>
                    <a:pt x="2307431" y="145256"/>
                  </a:cubicBezTo>
                  <a:lnTo>
                    <a:pt x="2300287" y="209550"/>
                  </a:lnTo>
                  <a:lnTo>
                    <a:pt x="2278856" y="280987"/>
                  </a:lnTo>
                  <a:lnTo>
                    <a:pt x="2245518" y="369093"/>
                  </a:lnTo>
                  <a:lnTo>
                    <a:pt x="2214562" y="428625"/>
                  </a:lnTo>
                  <a:lnTo>
                    <a:pt x="2157412" y="514350"/>
                  </a:lnTo>
                  <a:lnTo>
                    <a:pt x="2078831" y="607218"/>
                  </a:lnTo>
                  <a:lnTo>
                    <a:pt x="2050256" y="621506"/>
                  </a:lnTo>
                  <a:lnTo>
                    <a:pt x="2009775" y="621506"/>
                  </a:lnTo>
                  <a:lnTo>
                    <a:pt x="1985962" y="614362"/>
                  </a:lnTo>
                  <a:lnTo>
                    <a:pt x="1957387" y="590550"/>
                  </a:lnTo>
                  <a:lnTo>
                    <a:pt x="1864518" y="516731"/>
                  </a:lnTo>
                  <a:lnTo>
                    <a:pt x="1835943" y="509587"/>
                  </a:lnTo>
                  <a:lnTo>
                    <a:pt x="1259681" y="442912"/>
                  </a:lnTo>
                  <a:lnTo>
                    <a:pt x="1071562" y="421481"/>
                  </a:lnTo>
                  <a:lnTo>
                    <a:pt x="588168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652774AC-F3E9-4D58-B0BB-95B8D7644BB1}"/>
                </a:ext>
              </a:extLst>
            </p:cNvPr>
            <p:cNvSpPr/>
            <p:nvPr/>
          </p:nvSpPr>
          <p:spPr>
            <a:xfrm>
              <a:off x="2738438" y="3798888"/>
              <a:ext cx="4524375" cy="742950"/>
            </a:xfrm>
            <a:custGeom>
              <a:avLst/>
              <a:gdLst>
                <a:gd name="connsiteX0" fmla="*/ 2476195 w 4524451"/>
                <a:gd name="connsiteY0" fmla="*/ 354787 h 742493"/>
                <a:gd name="connsiteX1" fmla="*/ 2187245 w 4524451"/>
                <a:gd name="connsiteY1" fmla="*/ 384048 h 742493"/>
                <a:gd name="connsiteX2" fmla="*/ 1880007 w 4524451"/>
                <a:gd name="connsiteY2" fmla="*/ 431597 h 742493"/>
                <a:gd name="connsiteX3" fmla="*/ 1569111 w 4524451"/>
                <a:gd name="connsiteY3" fmla="*/ 479146 h 742493"/>
                <a:gd name="connsiteX4" fmla="*/ 1313079 w 4524451"/>
                <a:gd name="connsiteY4" fmla="*/ 526695 h 742493"/>
                <a:gd name="connsiteX5" fmla="*/ 1064362 w 4524451"/>
                <a:gd name="connsiteY5" fmla="*/ 577901 h 742493"/>
                <a:gd name="connsiteX6" fmla="*/ 950976 w 4524451"/>
                <a:gd name="connsiteY6" fmla="*/ 614477 h 742493"/>
                <a:gd name="connsiteX7" fmla="*/ 811987 w 4524451"/>
                <a:gd name="connsiteY7" fmla="*/ 665683 h 742493"/>
                <a:gd name="connsiteX8" fmla="*/ 676656 w 4524451"/>
                <a:gd name="connsiteY8" fmla="*/ 709575 h 742493"/>
                <a:gd name="connsiteX9" fmla="*/ 574243 w 4524451"/>
                <a:gd name="connsiteY9" fmla="*/ 738835 h 742493"/>
                <a:gd name="connsiteX10" fmla="*/ 512064 w 4524451"/>
                <a:gd name="connsiteY10" fmla="*/ 742493 h 742493"/>
                <a:gd name="connsiteX11" fmla="*/ 457200 w 4524451"/>
                <a:gd name="connsiteY11" fmla="*/ 727863 h 742493"/>
                <a:gd name="connsiteX12" fmla="*/ 373075 w 4524451"/>
                <a:gd name="connsiteY12" fmla="*/ 691287 h 742493"/>
                <a:gd name="connsiteX13" fmla="*/ 299923 w 4524451"/>
                <a:gd name="connsiteY13" fmla="*/ 651053 h 742493"/>
                <a:gd name="connsiteX14" fmla="*/ 219456 w 4524451"/>
                <a:gd name="connsiteY14" fmla="*/ 596189 h 742493"/>
                <a:gd name="connsiteX15" fmla="*/ 135331 w 4524451"/>
                <a:gd name="connsiteY15" fmla="*/ 526695 h 742493"/>
                <a:gd name="connsiteX16" fmla="*/ 58522 w 4524451"/>
                <a:gd name="connsiteY16" fmla="*/ 453543 h 742493"/>
                <a:gd name="connsiteX17" fmla="*/ 18288 w 4524451"/>
                <a:gd name="connsiteY17" fmla="*/ 413309 h 742493"/>
                <a:gd name="connsiteX18" fmla="*/ 3658 w 4524451"/>
                <a:gd name="connsiteY18" fmla="*/ 387706 h 742493"/>
                <a:gd name="connsiteX19" fmla="*/ 0 w 4524451"/>
                <a:gd name="connsiteY19" fmla="*/ 365760 h 742493"/>
                <a:gd name="connsiteX20" fmla="*/ 3658 w 4524451"/>
                <a:gd name="connsiteY20" fmla="*/ 351130 h 742493"/>
                <a:gd name="connsiteX21" fmla="*/ 25603 w 4524451"/>
                <a:gd name="connsiteY21" fmla="*/ 343815 h 742493"/>
                <a:gd name="connsiteX22" fmla="*/ 73152 w 4524451"/>
                <a:gd name="connsiteY22" fmla="*/ 358445 h 742493"/>
                <a:gd name="connsiteX23" fmla="*/ 230429 w 4524451"/>
                <a:gd name="connsiteY23" fmla="*/ 409651 h 742493"/>
                <a:gd name="connsiteX24" fmla="*/ 321869 w 4524451"/>
                <a:gd name="connsiteY24" fmla="*/ 431597 h 742493"/>
                <a:gd name="connsiteX25" fmla="*/ 387706 w 4524451"/>
                <a:gd name="connsiteY25" fmla="*/ 446227 h 742493"/>
                <a:gd name="connsiteX26" fmla="*/ 449885 w 4524451"/>
                <a:gd name="connsiteY26" fmla="*/ 453543 h 742493"/>
                <a:gd name="connsiteX27" fmla="*/ 574243 w 4524451"/>
                <a:gd name="connsiteY27" fmla="*/ 446227 h 742493"/>
                <a:gd name="connsiteX28" fmla="*/ 731520 w 4524451"/>
                <a:gd name="connsiteY28" fmla="*/ 431597 h 742493"/>
                <a:gd name="connsiteX29" fmla="*/ 994867 w 4524451"/>
                <a:gd name="connsiteY29" fmla="*/ 380391 h 742493"/>
                <a:gd name="connsiteX30" fmla="*/ 1181405 w 4524451"/>
                <a:gd name="connsiteY30" fmla="*/ 340157 h 742493"/>
                <a:gd name="connsiteX31" fmla="*/ 1572768 w 4524451"/>
                <a:gd name="connsiteY31" fmla="*/ 270663 h 742493"/>
                <a:gd name="connsiteX32" fmla="*/ 1817827 w 4524451"/>
                <a:gd name="connsiteY32" fmla="*/ 241402 h 742493"/>
                <a:gd name="connsiteX33" fmla="*/ 2139696 w 4524451"/>
                <a:gd name="connsiteY33" fmla="*/ 204826 h 742493"/>
                <a:gd name="connsiteX34" fmla="*/ 2498141 w 4524451"/>
                <a:gd name="connsiteY34" fmla="*/ 164592 h 742493"/>
                <a:gd name="connsiteX35" fmla="*/ 2787091 w 4524451"/>
                <a:gd name="connsiteY35" fmla="*/ 135331 h 742493"/>
                <a:gd name="connsiteX36" fmla="*/ 3002890 w 4524451"/>
                <a:gd name="connsiteY36" fmla="*/ 113386 h 742493"/>
                <a:gd name="connsiteX37" fmla="*/ 3244291 w 4524451"/>
                <a:gd name="connsiteY37" fmla="*/ 113386 h 742493"/>
                <a:gd name="connsiteX38" fmla="*/ 3416199 w 4524451"/>
                <a:gd name="connsiteY38" fmla="*/ 109728 h 742493"/>
                <a:gd name="connsiteX39" fmla="*/ 3522269 w 4524451"/>
                <a:gd name="connsiteY39" fmla="*/ 102413 h 742493"/>
                <a:gd name="connsiteX40" fmla="*/ 3624682 w 4524451"/>
                <a:gd name="connsiteY40" fmla="*/ 91440 h 742493"/>
                <a:gd name="connsiteX41" fmla="*/ 3770986 w 4524451"/>
                <a:gd name="connsiteY41" fmla="*/ 76810 h 742493"/>
                <a:gd name="connsiteX42" fmla="*/ 3866083 w 4524451"/>
                <a:gd name="connsiteY42" fmla="*/ 58522 h 742493"/>
                <a:gd name="connsiteX43" fmla="*/ 3935578 w 4524451"/>
                <a:gd name="connsiteY43" fmla="*/ 32919 h 742493"/>
                <a:gd name="connsiteX44" fmla="*/ 4008730 w 4524451"/>
                <a:gd name="connsiteY44" fmla="*/ 0 h 742493"/>
                <a:gd name="connsiteX45" fmla="*/ 4100170 w 4524451"/>
                <a:gd name="connsiteY45" fmla="*/ 10973 h 742493"/>
                <a:gd name="connsiteX46" fmla="*/ 4195267 w 4524451"/>
                <a:gd name="connsiteY46" fmla="*/ 32919 h 742493"/>
                <a:gd name="connsiteX47" fmla="*/ 4315968 w 4524451"/>
                <a:gd name="connsiteY47" fmla="*/ 84125 h 742493"/>
                <a:gd name="connsiteX48" fmla="*/ 4414723 w 4524451"/>
                <a:gd name="connsiteY48" fmla="*/ 138989 h 742493"/>
                <a:gd name="connsiteX49" fmla="*/ 4476903 w 4524451"/>
                <a:gd name="connsiteY49" fmla="*/ 190195 h 742493"/>
                <a:gd name="connsiteX50" fmla="*/ 4513479 w 4524451"/>
                <a:gd name="connsiteY50" fmla="*/ 237744 h 742493"/>
                <a:gd name="connsiteX51" fmla="*/ 4524451 w 4524451"/>
                <a:gd name="connsiteY51" fmla="*/ 277978 h 742493"/>
                <a:gd name="connsiteX52" fmla="*/ 4517136 w 4524451"/>
                <a:gd name="connsiteY52" fmla="*/ 325527 h 742493"/>
                <a:gd name="connsiteX53" fmla="*/ 4469587 w 4524451"/>
                <a:gd name="connsiteY53" fmla="*/ 358445 h 742493"/>
                <a:gd name="connsiteX54" fmla="*/ 4414723 w 4524451"/>
                <a:gd name="connsiteY54" fmla="*/ 380391 h 742493"/>
                <a:gd name="connsiteX55" fmla="*/ 4359859 w 4524451"/>
                <a:gd name="connsiteY55" fmla="*/ 384048 h 742493"/>
                <a:gd name="connsiteX56" fmla="*/ 4261104 w 4524451"/>
                <a:gd name="connsiteY56" fmla="*/ 365760 h 742493"/>
                <a:gd name="connsiteX57" fmla="*/ 4056279 w 4524451"/>
                <a:gd name="connsiteY57" fmla="*/ 340157 h 742493"/>
                <a:gd name="connsiteX58" fmla="*/ 3814877 w 4524451"/>
                <a:gd name="connsiteY58" fmla="*/ 325527 h 742493"/>
                <a:gd name="connsiteX59" fmla="*/ 3529584 w 4524451"/>
                <a:gd name="connsiteY59" fmla="*/ 318211 h 742493"/>
                <a:gd name="connsiteX60" fmla="*/ 3141879 w 4524451"/>
                <a:gd name="connsiteY60" fmla="*/ 318211 h 742493"/>
                <a:gd name="connsiteX61" fmla="*/ 2710282 w 4524451"/>
                <a:gd name="connsiteY61" fmla="*/ 336499 h 742493"/>
                <a:gd name="connsiteX62" fmla="*/ 2476195 w 4524451"/>
                <a:gd name="connsiteY62" fmla="*/ 354787 h 7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24451" h="742493">
                  <a:moveTo>
                    <a:pt x="2476195" y="354787"/>
                  </a:moveTo>
                  <a:lnTo>
                    <a:pt x="2187245" y="384048"/>
                  </a:lnTo>
                  <a:lnTo>
                    <a:pt x="1880007" y="431597"/>
                  </a:lnTo>
                  <a:lnTo>
                    <a:pt x="1569111" y="479146"/>
                  </a:lnTo>
                  <a:lnTo>
                    <a:pt x="1313079" y="526695"/>
                  </a:lnTo>
                  <a:lnTo>
                    <a:pt x="1064362" y="577901"/>
                  </a:lnTo>
                  <a:lnTo>
                    <a:pt x="950976" y="614477"/>
                  </a:lnTo>
                  <a:lnTo>
                    <a:pt x="811987" y="665683"/>
                  </a:lnTo>
                  <a:lnTo>
                    <a:pt x="676656" y="709575"/>
                  </a:lnTo>
                  <a:lnTo>
                    <a:pt x="574243" y="738835"/>
                  </a:lnTo>
                  <a:lnTo>
                    <a:pt x="512064" y="742493"/>
                  </a:lnTo>
                  <a:lnTo>
                    <a:pt x="457200" y="727863"/>
                  </a:lnTo>
                  <a:lnTo>
                    <a:pt x="373075" y="691287"/>
                  </a:lnTo>
                  <a:lnTo>
                    <a:pt x="299923" y="651053"/>
                  </a:lnTo>
                  <a:lnTo>
                    <a:pt x="219456" y="596189"/>
                  </a:lnTo>
                  <a:lnTo>
                    <a:pt x="135331" y="526695"/>
                  </a:lnTo>
                  <a:lnTo>
                    <a:pt x="58522" y="453543"/>
                  </a:lnTo>
                  <a:lnTo>
                    <a:pt x="18288" y="413309"/>
                  </a:lnTo>
                  <a:lnTo>
                    <a:pt x="3658" y="387706"/>
                  </a:lnTo>
                  <a:lnTo>
                    <a:pt x="0" y="365760"/>
                  </a:lnTo>
                  <a:lnTo>
                    <a:pt x="3658" y="351130"/>
                  </a:lnTo>
                  <a:lnTo>
                    <a:pt x="25603" y="343815"/>
                  </a:lnTo>
                  <a:lnTo>
                    <a:pt x="73152" y="358445"/>
                  </a:lnTo>
                  <a:lnTo>
                    <a:pt x="230429" y="409651"/>
                  </a:lnTo>
                  <a:lnTo>
                    <a:pt x="321869" y="431597"/>
                  </a:lnTo>
                  <a:lnTo>
                    <a:pt x="387706" y="446227"/>
                  </a:lnTo>
                  <a:cubicBezTo>
                    <a:pt x="444987" y="453865"/>
                    <a:pt x="424120" y="453543"/>
                    <a:pt x="449885" y="453543"/>
                  </a:cubicBezTo>
                  <a:lnTo>
                    <a:pt x="574243" y="446227"/>
                  </a:lnTo>
                  <a:lnTo>
                    <a:pt x="731520" y="431597"/>
                  </a:lnTo>
                  <a:lnTo>
                    <a:pt x="994867" y="380391"/>
                  </a:lnTo>
                  <a:lnTo>
                    <a:pt x="1181405" y="340157"/>
                  </a:lnTo>
                  <a:lnTo>
                    <a:pt x="1572768" y="270663"/>
                  </a:lnTo>
                  <a:lnTo>
                    <a:pt x="1817827" y="241402"/>
                  </a:lnTo>
                  <a:lnTo>
                    <a:pt x="2139696" y="204826"/>
                  </a:lnTo>
                  <a:lnTo>
                    <a:pt x="2498141" y="164592"/>
                  </a:lnTo>
                  <a:lnTo>
                    <a:pt x="2787091" y="135331"/>
                  </a:lnTo>
                  <a:lnTo>
                    <a:pt x="3002890" y="113386"/>
                  </a:lnTo>
                  <a:lnTo>
                    <a:pt x="3244291" y="113386"/>
                  </a:lnTo>
                  <a:lnTo>
                    <a:pt x="3416199" y="109728"/>
                  </a:lnTo>
                  <a:lnTo>
                    <a:pt x="3522269" y="102413"/>
                  </a:lnTo>
                  <a:lnTo>
                    <a:pt x="3624682" y="91440"/>
                  </a:lnTo>
                  <a:lnTo>
                    <a:pt x="3770986" y="76810"/>
                  </a:lnTo>
                  <a:lnTo>
                    <a:pt x="3866083" y="58522"/>
                  </a:lnTo>
                  <a:lnTo>
                    <a:pt x="3935578" y="32919"/>
                  </a:lnTo>
                  <a:lnTo>
                    <a:pt x="4008730" y="0"/>
                  </a:lnTo>
                  <a:lnTo>
                    <a:pt x="4100170" y="10973"/>
                  </a:lnTo>
                  <a:lnTo>
                    <a:pt x="4195267" y="32919"/>
                  </a:lnTo>
                  <a:lnTo>
                    <a:pt x="4315968" y="84125"/>
                  </a:lnTo>
                  <a:lnTo>
                    <a:pt x="4414723" y="138989"/>
                  </a:lnTo>
                  <a:lnTo>
                    <a:pt x="4476903" y="190195"/>
                  </a:lnTo>
                  <a:lnTo>
                    <a:pt x="4513479" y="237744"/>
                  </a:lnTo>
                  <a:lnTo>
                    <a:pt x="4524451" y="277978"/>
                  </a:lnTo>
                  <a:lnTo>
                    <a:pt x="4517136" y="325527"/>
                  </a:lnTo>
                  <a:lnTo>
                    <a:pt x="4469587" y="358445"/>
                  </a:lnTo>
                  <a:lnTo>
                    <a:pt x="4414723" y="380391"/>
                  </a:lnTo>
                  <a:lnTo>
                    <a:pt x="4359859" y="384048"/>
                  </a:lnTo>
                  <a:lnTo>
                    <a:pt x="4261104" y="365760"/>
                  </a:lnTo>
                  <a:lnTo>
                    <a:pt x="4056279" y="340157"/>
                  </a:lnTo>
                  <a:lnTo>
                    <a:pt x="3814877" y="325527"/>
                  </a:lnTo>
                  <a:lnTo>
                    <a:pt x="3529584" y="318211"/>
                  </a:lnTo>
                  <a:lnTo>
                    <a:pt x="3141879" y="318211"/>
                  </a:lnTo>
                  <a:lnTo>
                    <a:pt x="2710282" y="336499"/>
                  </a:lnTo>
                  <a:lnTo>
                    <a:pt x="2476195" y="35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A84937C4-1C89-4BFB-B923-F846D3DB727E}"/>
              </a:ext>
            </a:extLst>
          </p:cNvPr>
          <p:cNvGrpSpPr/>
          <p:nvPr/>
        </p:nvGrpSpPr>
        <p:grpSpPr>
          <a:xfrm>
            <a:off x="2586038" y="1528763"/>
            <a:ext cx="4524375" cy="4271962"/>
            <a:chOff x="2586038" y="1528763"/>
            <a:chExt cx="4524375" cy="4271962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8010E6AE-D5B7-426E-9CBF-B2C555DE8019}"/>
                </a:ext>
              </a:extLst>
            </p:cNvPr>
            <p:cNvSpPr/>
            <p:nvPr/>
          </p:nvSpPr>
          <p:spPr>
            <a:xfrm>
              <a:off x="3155950" y="2446338"/>
              <a:ext cx="3405188" cy="647700"/>
            </a:xfrm>
            <a:custGeom>
              <a:avLst/>
              <a:gdLst>
                <a:gd name="connsiteX0" fmla="*/ 1767092 w 3405159"/>
                <a:gd name="connsiteY0" fmla="*/ 381467 h 647933"/>
                <a:gd name="connsiteX1" fmla="*/ 1175257 w 3405159"/>
                <a:gd name="connsiteY1" fmla="*/ 465614 h 647933"/>
                <a:gd name="connsiteX2" fmla="*/ 920010 w 3405159"/>
                <a:gd name="connsiteY2" fmla="*/ 516103 h 647933"/>
                <a:gd name="connsiteX3" fmla="*/ 776960 w 3405159"/>
                <a:gd name="connsiteY3" fmla="*/ 538542 h 647933"/>
                <a:gd name="connsiteX4" fmla="*/ 656349 w 3405159"/>
                <a:gd name="connsiteY4" fmla="*/ 563786 h 647933"/>
                <a:gd name="connsiteX5" fmla="*/ 583421 w 3405159"/>
                <a:gd name="connsiteY5" fmla="*/ 586226 h 647933"/>
                <a:gd name="connsiteX6" fmla="*/ 443176 w 3405159"/>
                <a:gd name="connsiteY6" fmla="*/ 633909 h 647933"/>
                <a:gd name="connsiteX7" fmla="*/ 395492 w 3405159"/>
                <a:gd name="connsiteY7" fmla="*/ 647933 h 647933"/>
                <a:gd name="connsiteX8" fmla="*/ 361834 w 3405159"/>
                <a:gd name="connsiteY8" fmla="*/ 642324 h 647933"/>
                <a:gd name="connsiteX9" fmla="*/ 316955 w 3405159"/>
                <a:gd name="connsiteY9" fmla="*/ 622689 h 647933"/>
                <a:gd name="connsiteX10" fmla="*/ 244027 w 3405159"/>
                <a:gd name="connsiteY10" fmla="*/ 569396 h 647933"/>
                <a:gd name="connsiteX11" fmla="*/ 173905 w 3405159"/>
                <a:gd name="connsiteY11" fmla="*/ 510493 h 647933"/>
                <a:gd name="connsiteX12" fmla="*/ 112197 w 3405159"/>
                <a:gd name="connsiteY12" fmla="*/ 454395 h 647933"/>
                <a:gd name="connsiteX13" fmla="*/ 56099 w 3405159"/>
                <a:gd name="connsiteY13" fmla="*/ 384272 h 647933"/>
                <a:gd name="connsiteX14" fmla="*/ 16830 w 3405159"/>
                <a:gd name="connsiteY14" fmla="*/ 322564 h 647933"/>
                <a:gd name="connsiteX15" fmla="*/ 0 w 3405159"/>
                <a:gd name="connsiteY15" fmla="*/ 280491 h 647933"/>
                <a:gd name="connsiteX16" fmla="*/ 0 w 3405159"/>
                <a:gd name="connsiteY16" fmla="*/ 260856 h 647933"/>
                <a:gd name="connsiteX17" fmla="*/ 5610 w 3405159"/>
                <a:gd name="connsiteY17" fmla="*/ 241222 h 647933"/>
                <a:gd name="connsiteX18" fmla="*/ 19635 w 3405159"/>
                <a:gd name="connsiteY18" fmla="*/ 235612 h 647933"/>
                <a:gd name="connsiteX19" fmla="*/ 50489 w 3405159"/>
                <a:gd name="connsiteY19" fmla="*/ 244027 h 647933"/>
                <a:gd name="connsiteX20" fmla="*/ 148661 w 3405159"/>
                <a:gd name="connsiteY20" fmla="*/ 297320 h 647933"/>
                <a:gd name="connsiteX21" fmla="*/ 244027 w 3405159"/>
                <a:gd name="connsiteY21" fmla="*/ 353418 h 647933"/>
                <a:gd name="connsiteX22" fmla="*/ 272077 w 3405159"/>
                <a:gd name="connsiteY22" fmla="*/ 367443 h 647933"/>
                <a:gd name="connsiteX23" fmla="*/ 305735 w 3405159"/>
                <a:gd name="connsiteY23" fmla="*/ 375857 h 647933"/>
                <a:gd name="connsiteX24" fmla="*/ 359029 w 3405159"/>
                <a:gd name="connsiteY24" fmla="*/ 381467 h 647933"/>
                <a:gd name="connsiteX25" fmla="*/ 426346 w 3405159"/>
                <a:gd name="connsiteY25" fmla="*/ 375857 h 647933"/>
                <a:gd name="connsiteX26" fmla="*/ 552567 w 3405159"/>
                <a:gd name="connsiteY26" fmla="*/ 361833 h 647933"/>
                <a:gd name="connsiteX27" fmla="*/ 656349 w 3405159"/>
                <a:gd name="connsiteY27" fmla="*/ 345003 h 647933"/>
                <a:gd name="connsiteX28" fmla="*/ 911596 w 3405159"/>
                <a:gd name="connsiteY28" fmla="*/ 311345 h 647933"/>
                <a:gd name="connsiteX29" fmla="*/ 1164037 w 3405159"/>
                <a:gd name="connsiteY29" fmla="*/ 263661 h 647933"/>
                <a:gd name="connsiteX30" fmla="*/ 1539895 w 3405159"/>
                <a:gd name="connsiteY30" fmla="*/ 221587 h 647933"/>
                <a:gd name="connsiteX31" fmla="*/ 1943802 w 3405159"/>
                <a:gd name="connsiteY31" fmla="*/ 173904 h 647933"/>
                <a:gd name="connsiteX32" fmla="*/ 2302830 w 3405159"/>
                <a:gd name="connsiteY32" fmla="*/ 131830 h 647933"/>
                <a:gd name="connsiteX33" fmla="*/ 2574906 w 3405159"/>
                <a:gd name="connsiteY33" fmla="*/ 109391 h 647933"/>
                <a:gd name="connsiteX34" fmla="*/ 2667468 w 3405159"/>
                <a:gd name="connsiteY34" fmla="*/ 92562 h 647933"/>
                <a:gd name="connsiteX35" fmla="*/ 2788079 w 3405159"/>
                <a:gd name="connsiteY35" fmla="*/ 64513 h 647933"/>
                <a:gd name="connsiteX36" fmla="*/ 2872226 w 3405159"/>
                <a:gd name="connsiteY36" fmla="*/ 30854 h 647933"/>
                <a:gd name="connsiteX37" fmla="*/ 2959178 w 3405159"/>
                <a:gd name="connsiteY37" fmla="*/ 2805 h 647933"/>
                <a:gd name="connsiteX38" fmla="*/ 2995642 w 3405159"/>
                <a:gd name="connsiteY38" fmla="*/ 0 h 647933"/>
                <a:gd name="connsiteX39" fmla="*/ 3051740 w 3405159"/>
                <a:gd name="connsiteY39" fmla="*/ 5610 h 647933"/>
                <a:gd name="connsiteX40" fmla="*/ 3147107 w 3405159"/>
                <a:gd name="connsiteY40" fmla="*/ 30854 h 647933"/>
                <a:gd name="connsiteX41" fmla="*/ 3225645 w 3405159"/>
                <a:gd name="connsiteY41" fmla="*/ 61708 h 647933"/>
                <a:gd name="connsiteX42" fmla="*/ 3326621 w 3405159"/>
                <a:gd name="connsiteY42" fmla="*/ 115001 h 647933"/>
                <a:gd name="connsiteX43" fmla="*/ 3374305 w 3405159"/>
                <a:gd name="connsiteY43" fmla="*/ 145855 h 647933"/>
                <a:gd name="connsiteX44" fmla="*/ 3393939 w 3405159"/>
                <a:gd name="connsiteY44" fmla="*/ 171099 h 647933"/>
                <a:gd name="connsiteX45" fmla="*/ 3402354 w 3405159"/>
                <a:gd name="connsiteY45" fmla="*/ 187929 h 647933"/>
                <a:gd name="connsiteX46" fmla="*/ 3405159 w 3405159"/>
                <a:gd name="connsiteY46" fmla="*/ 207563 h 647933"/>
                <a:gd name="connsiteX47" fmla="*/ 3405159 w 3405159"/>
                <a:gd name="connsiteY47" fmla="*/ 227197 h 647933"/>
                <a:gd name="connsiteX48" fmla="*/ 3388329 w 3405159"/>
                <a:gd name="connsiteY48" fmla="*/ 263661 h 647933"/>
                <a:gd name="connsiteX49" fmla="*/ 3337841 w 3405159"/>
                <a:gd name="connsiteY49" fmla="*/ 305735 h 647933"/>
                <a:gd name="connsiteX50" fmla="*/ 3321012 w 3405159"/>
                <a:gd name="connsiteY50" fmla="*/ 308540 h 647933"/>
                <a:gd name="connsiteX51" fmla="*/ 3116253 w 3405159"/>
                <a:gd name="connsiteY51" fmla="*/ 302930 h 647933"/>
                <a:gd name="connsiteX52" fmla="*/ 2863812 w 3405159"/>
                <a:gd name="connsiteY52" fmla="*/ 300125 h 647933"/>
                <a:gd name="connsiteX53" fmla="*/ 2535637 w 3405159"/>
                <a:gd name="connsiteY53" fmla="*/ 308540 h 647933"/>
                <a:gd name="connsiteX54" fmla="*/ 2260756 w 3405159"/>
                <a:gd name="connsiteY54" fmla="*/ 336589 h 647933"/>
                <a:gd name="connsiteX55" fmla="*/ 1767092 w 3405159"/>
                <a:gd name="connsiteY55" fmla="*/ 381467 h 64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05159" h="647933">
                  <a:moveTo>
                    <a:pt x="1767092" y="381467"/>
                  </a:moveTo>
                  <a:lnTo>
                    <a:pt x="1175257" y="465614"/>
                  </a:lnTo>
                  <a:lnTo>
                    <a:pt x="920010" y="516103"/>
                  </a:lnTo>
                  <a:lnTo>
                    <a:pt x="776960" y="538542"/>
                  </a:lnTo>
                  <a:lnTo>
                    <a:pt x="656349" y="563786"/>
                  </a:lnTo>
                  <a:lnTo>
                    <a:pt x="583421" y="586226"/>
                  </a:lnTo>
                  <a:lnTo>
                    <a:pt x="443176" y="633909"/>
                  </a:lnTo>
                  <a:lnTo>
                    <a:pt x="395492" y="647933"/>
                  </a:lnTo>
                  <a:lnTo>
                    <a:pt x="361834" y="642324"/>
                  </a:lnTo>
                  <a:lnTo>
                    <a:pt x="316955" y="622689"/>
                  </a:lnTo>
                  <a:lnTo>
                    <a:pt x="244027" y="569396"/>
                  </a:lnTo>
                  <a:lnTo>
                    <a:pt x="173905" y="510493"/>
                  </a:lnTo>
                  <a:lnTo>
                    <a:pt x="112197" y="454395"/>
                  </a:lnTo>
                  <a:lnTo>
                    <a:pt x="56099" y="384272"/>
                  </a:lnTo>
                  <a:lnTo>
                    <a:pt x="16830" y="322564"/>
                  </a:lnTo>
                  <a:lnTo>
                    <a:pt x="0" y="280491"/>
                  </a:lnTo>
                  <a:lnTo>
                    <a:pt x="0" y="260856"/>
                  </a:lnTo>
                  <a:lnTo>
                    <a:pt x="5610" y="241222"/>
                  </a:lnTo>
                  <a:lnTo>
                    <a:pt x="19635" y="235612"/>
                  </a:lnTo>
                  <a:lnTo>
                    <a:pt x="50489" y="244027"/>
                  </a:lnTo>
                  <a:lnTo>
                    <a:pt x="148661" y="297320"/>
                  </a:lnTo>
                  <a:lnTo>
                    <a:pt x="244027" y="353418"/>
                  </a:lnTo>
                  <a:lnTo>
                    <a:pt x="272077" y="367443"/>
                  </a:lnTo>
                  <a:lnTo>
                    <a:pt x="305735" y="375857"/>
                  </a:lnTo>
                  <a:lnTo>
                    <a:pt x="359029" y="381467"/>
                  </a:lnTo>
                  <a:lnTo>
                    <a:pt x="426346" y="375857"/>
                  </a:lnTo>
                  <a:lnTo>
                    <a:pt x="552567" y="361833"/>
                  </a:lnTo>
                  <a:lnTo>
                    <a:pt x="656349" y="345003"/>
                  </a:lnTo>
                  <a:lnTo>
                    <a:pt x="911596" y="311345"/>
                  </a:lnTo>
                  <a:lnTo>
                    <a:pt x="1164037" y="263661"/>
                  </a:lnTo>
                  <a:lnTo>
                    <a:pt x="1539895" y="221587"/>
                  </a:lnTo>
                  <a:lnTo>
                    <a:pt x="1943802" y="173904"/>
                  </a:lnTo>
                  <a:lnTo>
                    <a:pt x="2302830" y="131830"/>
                  </a:lnTo>
                  <a:lnTo>
                    <a:pt x="2574906" y="109391"/>
                  </a:lnTo>
                  <a:lnTo>
                    <a:pt x="2667468" y="92562"/>
                  </a:lnTo>
                  <a:lnTo>
                    <a:pt x="2788079" y="64513"/>
                  </a:lnTo>
                  <a:lnTo>
                    <a:pt x="2872226" y="30854"/>
                  </a:lnTo>
                  <a:lnTo>
                    <a:pt x="2959178" y="2805"/>
                  </a:lnTo>
                  <a:lnTo>
                    <a:pt x="2995642" y="0"/>
                  </a:lnTo>
                  <a:lnTo>
                    <a:pt x="3051740" y="5610"/>
                  </a:lnTo>
                  <a:lnTo>
                    <a:pt x="3147107" y="30854"/>
                  </a:lnTo>
                  <a:lnTo>
                    <a:pt x="3225645" y="61708"/>
                  </a:lnTo>
                  <a:lnTo>
                    <a:pt x="3326621" y="115001"/>
                  </a:lnTo>
                  <a:lnTo>
                    <a:pt x="3374305" y="145855"/>
                  </a:lnTo>
                  <a:lnTo>
                    <a:pt x="3393939" y="171099"/>
                  </a:lnTo>
                  <a:lnTo>
                    <a:pt x="3402354" y="187929"/>
                  </a:lnTo>
                  <a:lnTo>
                    <a:pt x="3405159" y="207563"/>
                  </a:lnTo>
                  <a:lnTo>
                    <a:pt x="3405159" y="227197"/>
                  </a:lnTo>
                  <a:lnTo>
                    <a:pt x="3388329" y="263661"/>
                  </a:lnTo>
                  <a:lnTo>
                    <a:pt x="3337841" y="305735"/>
                  </a:lnTo>
                  <a:lnTo>
                    <a:pt x="3321012" y="308540"/>
                  </a:lnTo>
                  <a:lnTo>
                    <a:pt x="3116253" y="302930"/>
                  </a:lnTo>
                  <a:lnTo>
                    <a:pt x="2863812" y="300125"/>
                  </a:lnTo>
                  <a:lnTo>
                    <a:pt x="2535637" y="308540"/>
                  </a:lnTo>
                  <a:lnTo>
                    <a:pt x="2260756" y="336589"/>
                  </a:lnTo>
                  <a:lnTo>
                    <a:pt x="1767092" y="381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B525FC57-DA30-456D-9833-BFF237B1F546}"/>
                </a:ext>
              </a:extLst>
            </p:cNvPr>
            <p:cNvSpPr/>
            <p:nvPr/>
          </p:nvSpPr>
          <p:spPr>
            <a:xfrm>
              <a:off x="3014663" y="4443413"/>
              <a:ext cx="1460500" cy="1357312"/>
            </a:xfrm>
            <a:custGeom>
              <a:avLst/>
              <a:gdLst>
                <a:gd name="connsiteX0" fmla="*/ 990600 w 1459706"/>
                <a:gd name="connsiteY0" fmla="*/ 757237 h 1357312"/>
                <a:gd name="connsiteX1" fmla="*/ 812006 w 1459706"/>
                <a:gd name="connsiteY1" fmla="*/ 928687 h 1357312"/>
                <a:gd name="connsiteX2" fmla="*/ 678656 w 1459706"/>
                <a:gd name="connsiteY2" fmla="*/ 1033462 h 1357312"/>
                <a:gd name="connsiteX3" fmla="*/ 461962 w 1459706"/>
                <a:gd name="connsiteY3" fmla="*/ 1173956 h 1357312"/>
                <a:gd name="connsiteX4" fmla="*/ 295275 w 1459706"/>
                <a:gd name="connsiteY4" fmla="*/ 1266825 h 1357312"/>
                <a:gd name="connsiteX5" fmla="*/ 111918 w 1459706"/>
                <a:gd name="connsiteY5" fmla="*/ 1350168 h 1357312"/>
                <a:gd name="connsiteX6" fmla="*/ 61912 w 1459706"/>
                <a:gd name="connsiteY6" fmla="*/ 1357312 h 1357312"/>
                <a:gd name="connsiteX7" fmla="*/ 28575 w 1459706"/>
                <a:gd name="connsiteY7" fmla="*/ 1357312 h 1357312"/>
                <a:gd name="connsiteX8" fmla="*/ 14287 w 1459706"/>
                <a:gd name="connsiteY8" fmla="*/ 1354931 h 1357312"/>
                <a:gd name="connsiteX9" fmla="*/ 2381 w 1459706"/>
                <a:gd name="connsiteY9" fmla="*/ 1345406 h 1357312"/>
                <a:gd name="connsiteX10" fmla="*/ 0 w 1459706"/>
                <a:gd name="connsiteY10" fmla="*/ 1328737 h 1357312"/>
                <a:gd name="connsiteX11" fmla="*/ 9525 w 1459706"/>
                <a:gd name="connsiteY11" fmla="*/ 1309687 h 1357312"/>
                <a:gd name="connsiteX12" fmla="*/ 47625 w 1459706"/>
                <a:gd name="connsiteY12" fmla="*/ 1283493 h 1357312"/>
                <a:gd name="connsiteX13" fmla="*/ 171450 w 1459706"/>
                <a:gd name="connsiteY13" fmla="*/ 1195387 h 1357312"/>
                <a:gd name="connsiteX14" fmla="*/ 328612 w 1459706"/>
                <a:gd name="connsiteY14" fmla="*/ 1076325 h 1357312"/>
                <a:gd name="connsiteX15" fmla="*/ 476250 w 1459706"/>
                <a:gd name="connsiteY15" fmla="*/ 942975 h 1357312"/>
                <a:gd name="connsiteX16" fmla="*/ 635793 w 1459706"/>
                <a:gd name="connsiteY16" fmla="*/ 788193 h 1357312"/>
                <a:gd name="connsiteX17" fmla="*/ 757237 w 1459706"/>
                <a:gd name="connsiteY17" fmla="*/ 657225 h 1357312"/>
                <a:gd name="connsiteX18" fmla="*/ 878681 w 1459706"/>
                <a:gd name="connsiteY18" fmla="*/ 509587 h 1357312"/>
                <a:gd name="connsiteX19" fmla="*/ 940593 w 1459706"/>
                <a:gd name="connsiteY19" fmla="*/ 426243 h 1357312"/>
                <a:gd name="connsiteX20" fmla="*/ 997743 w 1459706"/>
                <a:gd name="connsiteY20" fmla="*/ 345281 h 1357312"/>
                <a:gd name="connsiteX21" fmla="*/ 1040606 w 1459706"/>
                <a:gd name="connsiteY21" fmla="*/ 276225 h 1357312"/>
                <a:gd name="connsiteX22" fmla="*/ 1064418 w 1459706"/>
                <a:gd name="connsiteY22" fmla="*/ 216693 h 1357312"/>
                <a:gd name="connsiteX23" fmla="*/ 1064418 w 1459706"/>
                <a:gd name="connsiteY23" fmla="*/ 197643 h 1357312"/>
                <a:gd name="connsiteX24" fmla="*/ 1045368 w 1459706"/>
                <a:gd name="connsiteY24" fmla="*/ 178593 h 1357312"/>
                <a:gd name="connsiteX25" fmla="*/ 1014412 w 1459706"/>
                <a:gd name="connsiteY25" fmla="*/ 145256 h 1357312"/>
                <a:gd name="connsiteX26" fmla="*/ 995362 w 1459706"/>
                <a:gd name="connsiteY26" fmla="*/ 114300 h 1357312"/>
                <a:gd name="connsiteX27" fmla="*/ 985837 w 1459706"/>
                <a:gd name="connsiteY27" fmla="*/ 80962 h 1357312"/>
                <a:gd name="connsiteX28" fmla="*/ 981075 w 1459706"/>
                <a:gd name="connsiteY28" fmla="*/ 54768 h 1357312"/>
                <a:gd name="connsiteX29" fmla="*/ 983456 w 1459706"/>
                <a:gd name="connsiteY29" fmla="*/ 26193 h 1357312"/>
                <a:gd name="connsiteX30" fmla="*/ 995362 w 1459706"/>
                <a:gd name="connsiteY30" fmla="*/ 11906 h 1357312"/>
                <a:gd name="connsiteX31" fmla="*/ 1016793 w 1459706"/>
                <a:gd name="connsiteY31" fmla="*/ 2381 h 1357312"/>
                <a:gd name="connsiteX32" fmla="*/ 1045368 w 1459706"/>
                <a:gd name="connsiteY32" fmla="*/ 0 h 1357312"/>
                <a:gd name="connsiteX33" fmla="*/ 1083468 w 1459706"/>
                <a:gd name="connsiteY33" fmla="*/ 9525 h 1357312"/>
                <a:gd name="connsiteX34" fmla="*/ 1164431 w 1459706"/>
                <a:gd name="connsiteY34" fmla="*/ 54768 h 1357312"/>
                <a:gd name="connsiteX35" fmla="*/ 1252537 w 1459706"/>
                <a:gd name="connsiteY35" fmla="*/ 104775 h 1357312"/>
                <a:gd name="connsiteX36" fmla="*/ 1345406 w 1459706"/>
                <a:gd name="connsiteY36" fmla="*/ 157162 h 1357312"/>
                <a:gd name="connsiteX37" fmla="*/ 1404937 w 1459706"/>
                <a:gd name="connsiteY37" fmla="*/ 197643 h 1357312"/>
                <a:gd name="connsiteX38" fmla="*/ 1433512 w 1459706"/>
                <a:gd name="connsiteY38" fmla="*/ 221456 h 1357312"/>
                <a:gd name="connsiteX39" fmla="*/ 1445418 w 1459706"/>
                <a:gd name="connsiteY39" fmla="*/ 238125 h 1357312"/>
                <a:gd name="connsiteX40" fmla="*/ 1454943 w 1459706"/>
                <a:gd name="connsiteY40" fmla="*/ 264318 h 1357312"/>
                <a:gd name="connsiteX41" fmla="*/ 1459706 w 1459706"/>
                <a:gd name="connsiteY41" fmla="*/ 283368 h 1357312"/>
                <a:gd name="connsiteX42" fmla="*/ 1459706 w 1459706"/>
                <a:gd name="connsiteY42" fmla="*/ 304800 h 1357312"/>
                <a:gd name="connsiteX43" fmla="*/ 1450181 w 1459706"/>
                <a:gd name="connsiteY43" fmla="*/ 333375 h 1357312"/>
                <a:gd name="connsiteX44" fmla="*/ 1435893 w 1459706"/>
                <a:gd name="connsiteY44" fmla="*/ 350043 h 1357312"/>
                <a:gd name="connsiteX45" fmla="*/ 1409700 w 1459706"/>
                <a:gd name="connsiteY45" fmla="*/ 361950 h 1357312"/>
                <a:gd name="connsiteX46" fmla="*/ 1373981 w 1459706"/>
                <a:gd name="connsiteY46" fmla="*/ 373856 h 1357312"/>
                <a:gd name="connsiteX47" fmla="*/ 1345406 w 1459706"/>
                <a:gd name="connsiteY47" fmla="*/ 388143 h 1357312"/>
                <a:gd name="connsiteX48" fmla="*/ 1288256 w 1459706"/>
                <a:gd name="connsiteY48" fmla="*/ 435768 h 1357312"/>
                <a:gd name="connsiteX49" fmla="*/ 1243012 w 1459706"/>
                <a:gd name="connsiteY49" fmla="*/ 476250 h 1357312"/>
                <a:gd name="connsiteX50" fmla="*/ 1188243 w 1459706"/>
                <a:gd name="connsiteY50" fmla="*/ 552450 h 1357312"/>
                <a:gd name="connsiteX51" fmla="*/ 1135856 w 1459706"/>
                <a:gd name="connsiteY51" fmla="*/ 616743 h 1357312"/>
                <a:gd name="connsiteX52" fmla="*/ 990600 w 1459706"/>
                <a:gd name="connsiteY52" fmla="*/ 757237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6" h="1357312">
                  <a:moveTo>
                    <a:pt x="990600" y="757237"/>
                  </a:moveTo>
                  <a:lnTo>
                    <a:pt x="812006" y="928687"/>
                  </a:lnTo>
                  <a:lnTo>
                    <a:pt x="678656" y="1033462"/>
                  </a:lnTo>
                  <a:lnTo>
                    <a:pt x="461962" y="1173956"/>
                  </a:lnTo>
                  <a:lnTo>
                    <a:pt x="295275" y="1266825"/>
                  </a:lnTo>
                  <a:lnTo>
                    <a:pt x="111918" y="1350168"/>
                  </a:lnTo>
                  <a:lnTo>
                    <a:pt x="61912" y="1357312"/>
                  </a:lnTo>
                  <a:lnTo>
                    <a:pt x="28575" y="1357312"/>
                  </a:lnTo>
                  <a:lnTo>
                    <a:pt x="14287" y="1354931"/>
                  </a:lnTo>
                  <a:lnTo>
                    <a:pt x="2381" y="1345406"/>
                  </a:lnTo>
                  <a:lnTo>
                    <a:pt x="0" y="1328737"/>
                  </a:lnTo>
                  <a:lnTo>
                    <a:pt x="9525" y="1309687"/>
                  </a:lnTo>
                  <a:lnTo>
                    <a:pt x="47625" y="1283493"/>
                  </a:lnTo>
                  <a:lnTo>
                    <a:pt x="171450" y="1195387"/>
                  </a:lnTo>
                  <a:lnTo>
                    <a:pt x="328612" y="1076325"/>
                  </a:lnTo>
                  <a:lnTo>
                    <a:pt x="476250" y="942975"/>
                  </a:lnTo>
                  <a:lnTo>
                    <a:pt x="635793" y="788193"/>
                  </a:lnTo>
                  <a:lnTo>
                    <a:pt x="757237" y="657225"/>
                  </a:lnTo>
                  <a:lnTo>
                    <a:pt x="878681" y="509587"/>
                  </a:lnTo>
                  <a:lnTo>
                    <a:pt x="940593" y="426243"/>
                  </a:lnTo>
                  <a:lnTo>
                    <a:pt x="997743" y="345281"/>
                  </a:lnTo>
                  <a:lnTo>
                    <a:pt x="1040606" y="276225"/>
                  </a:lnTo>
                  <a:lnTo>
                    <a:pt x="1064418" y="216693"/>
                  </a:lnTo>
                  <a:lnTo>
                    <a:pt x="1064418" y="197643"/>
                  </a:lnTo>
                  <a:lnTo>
                    <a:pt x="1045368" y="178593"/>
                  </a:lnTo>
                  <a:lnTo>
                    <a:pt x="1014412" y="145256"/>
                  </a:lnTo>
                  <a:lnTo>
                    <a:pt x="995362" y="114300"/>
                  </a:lnTo>
                  <a:lnTo>
                    <a:pt x="985837" y="80962"/>
                  </a:lnTo>
                  <a:lnTo>
                    <a:pt x="981075" y="54768"/>
                  </a:lnTo>
                  <a:lnTo>
                    <a:pt x="983456" y="26193"/>
                  </a:lnTo>
                  <a:lnTo>
                    <a:pt x="995362" y="11906"/>
                  </a:lnTo>
                  <a:lnTo>
                    <a:pt x="1016793" y="2381"/>
                  </a:lnTo>
                  <a:lnTo>
                    <a:pt x="1045368" y="0"/>
                  </a:lnTo>
                  <a:lnTo>
                    <a:pt x="1083468" y="9525"/>
                  </a:lnTo>
                  <a:lnTo>
                    <a:pt x="1164431" y="54768"/>
                  </a:lnTo>
                  <a:lnTo>
                    <a:pt x="1252537" y="104775"/>
                  </a:lnTo>
                  <a:lnTo>
                    <a:pt x="1345406" y="157162"/>
                  </a:lnTo>
                  <a:lnTo>
                    <a:pt x="1404937" y="197643"/>
                  </a:lnTo>
                  <a:lnTo>
                    <a:pt x="1433512" y="221456"/>
                  </a:lnTo>
                  <a:lnTo>
                    <a:pt x="1445418" y="238125"/>
                  </a:lnTo>
                  <a:lnTo>
                    <a:pt x="1454943" y="264318"/>
                  </a:lnTo>
                  <a:lnTo>
                    <a:pt x="1459706" y="283368"/>
                  </a:lnTo>
                  <a:lnTo>
                    <a:pt x="1459706" y="304800"/>
                  </a:lnTo>
                  <a:lnTo>
                    <a:pt x="1450181" y="333375"/>
                  </a:lnTo>
                  <a:lnTo>
                    <a:pt x="1435893" y="350043"/>
                  </a:lnTo>
                  <a:lnTo>
                    <a:pt x="1409700" y="361950"/>
                  </a:lnTo>
                  <a:lnTo>
                    <a:pt x="1373981" y="373856"/>
                  </a:lnTo>
                  <a:lnTo>
                    <a:pt x="1345406" y="388143"/>
                  </a:lnTo>
                  <a:lnTo>
                    <a:pt x="1288256" y="435768"/>
                  </a:lnTo>
                  <a:lnTo>
                    <a:pt x="1243012" y="476250"/>
                  </a:lnTo>
                  <a:lnTo>
                    <a:pt x="1188243" y="552450"/>
                  </a:lnTo>
                  <a:lnTo>
                    <a:pt x="1135856" y="616743"/>
                  </a:lnTo>
                  <a:lnTo>
                    <a:pt x="990600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F80A331A-832E-4060-873B-03C774308CFF}"/>
                </a:ext>
              </a:extLst>
            </p:cNvPr>
            <p:cNvSpPr/>
            <p:nvPr/>
          </p:nvSpPr>
          <p:spPr>
            <a:xfrm>
              <a:off x="5308600" y="4376738"/>
              <a:ext cx="1420813" cy="1419225"/>
            </a:xfrm>
            <a:custGeom>
              <a:avLst/>
              <a:gdLst>
                <a:gd name="connsiteX0" fmla="*/ 871538 w 1421607"/>
                <a:gd name="connsiteY0" fmla="*/ 971550 h 1419225"/>
                <a:gd name="connsiteX1" fmla="*/ 709613 w 1421607"/>
                <a:gd name="connsiteY1" fmla="*/ 771525 h 1419225"/>
                <a:gd name="connsiteX2" fmla="*/ 583407 w 1421607"/>
                <a:gd name="connsiteY2" fmla="*/ 628650 h 1419225"/>
                <a:gd name="connsiteX3" fmla="*/ 473869 w 1421607"/>
                <a:gd name="connsiteY3" fmla="*/ 511968 h 1419225"/>
                <a:gd name="connsiteX4" fmla="*/ 335757 w 1421607"/>
                <a:gd name="connsiteY4" fmla="*/ 373856 h 1419225"/>
                <a:gd name="connsiteX5" fmla="*/ 180975 w 1421607"/>
                <a:gd name="connsiteY5" fmla="*/ 221456 h 1419225"/>
                <a:gd name="connsiteX6" fmla="*/ 52388 w 1421607"/>
                <a:gd name="connsiteY6" fmla="*/ 97631 h 1419225"/>
                <a:gd name="connsiteX7" fmla="*/ 14288 w 1421607"/>
                <a:gd name="connsiteY7" fmla="*/ 59531 h 1419225"/>
                <a:gd name="connsiteX8" fmla="*/ 4763 w 1421607"/>
                <a:gd name="connsiteY8" fmla="*/ 35718 h 1419225"/>
                <a:gd name="connsiteX9" fmla="*/ 0 w 1421607"/>
                <a:gd name="connsiteY9" fmla="*/ 19050 h 1419225"/>
                <a:gd name="connsiteX10" fmla="*/ 7144 w 1421607"/>
                <a:gd name="connsiteY10" fmla="*/ 4762 h 1419225"/>
                <a:gd name="connsiteX11" fmla="*/ 28575 w 1421607"/>
                <a:gd name="connsiteY11" fmla="*/ 0 h 1419225"/>
                <a:gd name="connsiteX12" fmla="*/ 69057 w 1421607"/>
                <a:gd name="connsiteY12" fmla="*/ 11906 h 1419225"/>
                <a:gd name="connsiteX13" fmla="*/ 245269 w 1421607"/>
                <a:gd name="connsiteY13" fmla="*/ 119062 h 1419225"/>
                <a:gd name="connsiteX14" fmla="*/ 445294 w 1421607"/>
                <a:gd name="connsiteY14" fmla="*/ 245268 h 1419225"/>
                <a:gd name="connsiteX15" fmla="*/ 697707 w 1421607"/>
                <a:gd name="connsiteY15" fmla="*/ 407193 h 1419225"/>
                <a:gd name="connsiteX16" fmla="*/ 864394 w 1421607"/>
                <a:gd name="connsiteY16" fmla="*/ 514350 h 1419225"/>
                <a:gd name="connsiteX17" fmla="*/ 981075 w 1421607"/>
                <a:gd name="connsiteY17" fmla="*/ 600075 h 1419225"/>
                <a:gd name="connsiteX18" fmla="*/ 1033463 w 1421607"/>
                <a:gd name="connsiteY18" fmla="*/ 645318 h 1419225"/>
                <a:gd name="connsiteX19" fmla="*/ 1145382 w 1421607"/>
                <a:gd name="connsiteY19" fmla="*/ 764381 h 1419225"/>
                <a:gd name="connsiteX20" fmla="*/ 1233488 w 1421607"/>
                <a:gd name="connsiteY20" fmla="*/ 869156 h 1419225"/>
                <a:gd name="connsiteX21" fmla="*/ 1295400 w 1421607"/>
                <a:gd name="connsiteY21" fmla="*/ 950118 h 1419225"/>
                <a:gd name="connsiteX22" fmla="*/ 1373982 w 1421607"/>
                <a:gd name="connsiteY22" fmla="*/ 1088231 h 1419225"/>
                <a:gd name="connsiteX23" fmla="*/ 1402557 w 1421607"/>
                <a:gd name="connsiteY23" fmla="*/ 1162050 h 1419225"/>
                <a:gd name="connsiteX24" fmla="*/ 1421607 w 1421607"/>
                <a:gd name="connsiteY24" fmla="*/ 1247775 h 1419225"/>
                <a:gd name="connsiteX25" fmla="*/ 1421607 w 1421607"/>
                <a:gd name="connsiteY25" fmla="*/ 1312068 h 1419225"/>
                <a:gd name="connsiteX26" fmla="*/ 1407319 w 1421607"/>
                <a:gd name="connsiteY26" fmla="*/ 1369218 h 1419225"/>
                <a:gd name="connsiteX27" fmla="*/ 1388269 w 1421607"/>
                <a:gd name="connsiteY27" fmla="*/ 1395412 h 1419225"/>
                <a:gd name="connsiteX28" fmla="*/ 1364457 w 1421607"/>
                <a:gd name="connsiteY28" fmla="*/ 1414462 h 1419225"/>
                <a:gd name="connsiteX29" fmla="*/ 1338263 w 1421607"/>
                <a:gd name="connsiteY29" fmla="*/ 1419225 h 1419225"/>
                <a:gd name="connsiteX30" fmla="*/ 1276350 w 1421607"/>
                <a:gd name="connsiteY30" fmla="*/ 1416843 h 1419225"/>
                <a:gd name="connsiteX31" fmla="*/ 1228725 w 1421607"/>
                <a:gd name="connsiteY31" fmla="*/ 1400175 h 1419225"/>
                <a:gd name="connsiteX32" fmla="*/ 1193007 w 1421607"/>
                <a:gd name="connsiteY32" fmla="*/ 1378743 h 1419225"/>
                <a:gd name="connsiteX33" fmla="*/ 1152525 w 1421607"/>
                <a:gd name="connsiteY33" fmla="*/ 1343025 h 1419225"/>
                <a:gd name="connsiteX34" fmla="*/ 1104900 w 1421607"/>
                <a:gd name="connsiteY34" fmla="*/ 1271587 h 1419225"/>
                <a:gd name="connsiteX35" fmla="*/ 1004888 w 1421607"/>
                <a:gd name="connsiteY35" fmla="*/ 1143000 h 1419225"/>
                <a:gd name="connsiteX36" fmla="*/ 871538 w 1421607"/>
                <a:gd name="connsiteY36" fmla="*/ 97155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21607" h="1419225">
                  <a:moveTo>
                    <a:pt x="871538" y="971550"/>
                  </a:moveTo>
                  <a:lnTo>
                    <a:pt x="709613" y="771525"/>
                  </a:lnTo>
                  <a:lnTo>
                    <a:pt x="583407" y="628650"/>
                  </a:lnTo>
                  <a:lnTo>
                    <a:pt x="473869" y="511968"/>
                  </a:lnTo>
                  <a:lnTo>
                    <a:pt x="335757" y="373856"/>
                  </a:lnTo>
                  <a:lnTo>
                    <a:pt x="180975" y="221456"/>
                  </a:lnTo>
                  <a:lnTo>
                    <a:pt x="52388" y="97631"/>
                  </a:lnTo>
                  <a:lnTo>
                    <a:pt x="14288" y="59531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7" y="11906"/>
                  </a:lnTo>
                  <a:lnTo>
                    <a:pt x="245269" y="119062"/>
                  </a:lnTo>
                  <a:lnTo>
                    <a:pt x="445294" y="245268"/>
                  </a:lnTo>
                  <a:lnTo>
                    <a:pt x="697707" y="407193"/>
                  </a:lnTo>
                  <a:lnTo>
                    <a:pt x="864394" y="514350"/>
                  </a:lnTo>
                  <a:lnTo>
                    <a:pt x="981075" y="600075"/>
                  </a:lnTo>
                  <a:lnTo>
                    <a:pt x="1033463" y="645318"/>
                  </a:lnTo>
                  <a:lnTo>
                    <a:pt x="1145382" y="764381"/>
                  </a:lnTo>
                  <a:lnTo>
                    <a:pt x="1233488" y="869156"/>
                  </a:lnTo>
                  <a:lnTo>
                    <a:pt x="1295400" y="950118"/>
                  </a:lnTo>
                  <a:lnTo>
                    <a:pt x="1373982" y="1088231"/>
                  </a:lnTo>
                  <a:lnTo>
                    <a:pt x="1402557" y="1162050"/>
                  </a:lnTo>
                  <a:lnTo>
                    <a:pt x="1421607" y="1247775"/>
                  </a:lnTo>
                  <a:lnTo>
                    <a:pt x="1421607" y="1312068"/>
                  </a:lnTo>
                  <a:lnTo>
                    <a:pt x="1407319" y="1369218"/>
                  </a:lnTo>
                  <a:lnTo>
                    <a:pt x="1388269" y="1395412"/>
                  </a:lnTo>
                  <a:lnTo>
                    <a:pt x="1364457" y="1414462"/>
                  </a:lnTo>
                  <a:lnTo>
                    <a:pt x="1338263" y="1419225"/>
                  </a:lnTo>
                  <a:lnTo>
                    <a:pt x="1276350" y="1416843"/>
                  </a:lnTo>
                  <a:lnTo>
                    <a:pt x="1228725" y="1400175"/>
                  </a:lnTo>
                  <a:lnTo>
                    <a:pt x="1193007" y="1378743"/>
                  </a:lnTo>
                  <a:lnTo>
                    <a:pt x="1152525" y="1343025"/>
                  </a:lnTo>
                  <a:lnTo>
                    <a:pt x="1104900" y="1271587"/>
                  </a:lnTo>
                  <a:lnTo>
                    <a:pt x="1004888" y="1143000"/>
                  </a:lnTo>
                  <a:lnTo>
                    <a:pt x="871538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61D89DC-2523-4EA5-87B3-06F1E29C1F95}"/>
                </a:ext>
              </a:extLst>
            </p:cNvPr>
            <p:cNvSpPr/>
            <p:nvPr/>
          </p:nvSpPr>
          <p:spPr>
            <a:xfrm rot="16200000">
              <a:off x="2978150" y="2570163"/>
              <a:ext cx="2166938" cy="671512"/>
            </a:xfrm>
            <a:custGeom>
              <a:avLst/>
              <a:gdLst>
                <a:gd name="connsiteX0" fmla="*/ 762000 w 2166937"/>
                <a:gd name="connsiteY0" fmla="*/ 616744 h 671513"/>
                <a:gd name="connsiteX1" fmla="*/ 30956 w 2166937"/>
                <a:gd name="connsiteY1" fmla="*/ 671513 h 671513"/>
                <a:gd name="connsiteX2" fmla="*/ 0 w 2166937"/>
                <a:gd name="connsiteY2" fmla="*/ 450057 h 671513"/>
                <a:gd name="connsiteX3" fmla="*/ 347662 w 2166937"/>
                <a:gd name="connsiteY3" fmla="*/ 421482 h 671513"/>
                <a:gd name="connsiteX4" fmla="*/ 1028700 w 2166937"/>
                <a:gd name="connsiteY4" fmla="*/ 373857 h 671513"/>
                <a:gd name="connsiteX5" fmla="*/ 1231106 w 2166937"/>
                <a:gd name="connsiteY5" fmla="*/ 352425 h 671513"/>
                <a:gd name="connsiteX6" fmla="*/ 1550194 w 2166937"/>
                <a:gd name="connsiteY6" fmla="*/ 323850 h 671513"/>
                <a:gd name="connsiteX7" fmla="*/ 1793081 w 2166937"/>
                <a:gd name="connsiteY7" fmla="*/ 304800 h 671513"/>
                <a:gd name="connsiteX8" fmla="*/ 1850231 w 2166937"/>
                <a:gd name="connsiteY8" fmla="*/ 292894 h 671513"/>
                <a:gd name="connsiteX9" fmla="*/ 1900237 w 2166937"/>
                <a:gd name="connsiteY9" fmla="*/ 278607 h 671513"/>
                <a:gd name="connsiteX10" fmla="*/ 1940719 w 2166937"/>
                <a:gd name="connsiteY10" fmla="*/ 257175 h 671513"/>
                <a:gd name="connsiteX11" fmla="*/ 1966912 w 2166937"/>
                <a:gd name="connsiteY11" fmla="*/ 240507 h 671513"/>
                <a:gd name="connsiteX12" fmla="*/ 1990725 w 2166937"/>
                <a:gd name="connsiteY12" fmla="*/ 211932 h 671513"/>
                <a:gd name="connsiteX13" fmla="*/ 2012156 w 2166937"/>
                <a:gd name="connsiteY13" fmla="*/ 166688 h 671513"/>
                <a:gd name="connsiteX14" fmla="*/ 2040731 w 2166937"/>
                <a:gd name="connsiteY14" fmla="*/ 95250 h 671513"/>
                <a:gd name="connsiteX15" fmla="*/ 2069306 w 2166937"/>
                <a:gd name="connsiteY15" fmla="*/ 47625 h 671513"/>
                <a:gd name="connsiteX16" fmla="*/ 2095500 w 2166937"/>
                <a:gd name="connsiteY16" fmla="*/ 19050 h 671513"/>
                <a:gd name="connsiteX17" fmla="*/ 2116931 w 2166937"/>
                <a:gd name="connsiteY17" fmla="*/ 4763 h 671513"/>
                <a:gd name="connsiteX18" fmla="*/ 2131219 w 2166937"/>
                <a:gd name="connsiteY18" fmla="*/ 0 h 671513"/>
                <a:gd name="connsiteX19" fmla="*/ 2147887 w 2166937"/>
                <a:gd name="connsiteY19" fmla="*/ 4763 h 671513"/>
                <a:gd name="connsiteX20" fmla="*/ 2157412 w 2166937"/>
                <a:gd name="connsiteY20" fmla="*/ 19050 h 671513"/>
                <a:gd name="connsiteX21" fmla="*/ 2162175 w 2166937"/>
                <a:gd name="connsiteY21" fmla="*/ 54769 h 671513"/>
                <a:gd name="connsiteX22" fmla="*/ 2164556 w 2166937"/>
                <a:gd name="connsiteY22" fmla="*/ 102394 h 671513"/>
                <a:gd name="connsiteX23" fmla="*/ 2166937 w 2166937"/>
                <a:gd name="connsiteY23" fmla="*/ 150019 h 671513"/>
                <a:gd name="connsiteX24" fmla="*/ 2159794 w 2166937"/>
                <a:gd name="connsiteY24" fmla="*/ 223838 h 671513"/>
                <a:gd name="connsiteX25" fmla="*/ 2145506 w 2166937"/>
                <a:gd name="connsiteY25" fmla="*/ 307182 h 671513"/>
                <a:gd name="connsiteX26" fmla="*/ 2128837 w 2166937"/>
                <a:gd name="connsiteY26" fmla="*/ 364332 h 671513"/>
                <a:gd name="connsiteX27" fmla="*/ 2107406 w 2166937"/>
                <a:gd name="connsiteY27" fmla="*/ 421482 h 671513"/>
                <a:gd name="connsiteX28" fmla="*/ 2066925 w 2166937"/>
                <a:gd name="connsiteY28" fmla="*/ 492919 h 671513"/>
                <a:gd name="connsiteX29" fmla="*/ 2005012 w 2166937"/>
                <a:gd name="connsiteY29" fmla="*/ 581025 h 671513"/>
                <a:gd name="connsiteX30" fmla="*/ 1964531 w 2166937"/>
                <a:gd name="connsiteY30" fmla="*/ 623888 h 671513"/>
                <a:gd name="connsiteX31" fmla="*/ 1940719 w 2166937"/>
                <a:gd name="connsiteY31" fmla="*/ 638175 h 671513"/>
                <a:gd name="connsiteX32" fmla="*/ 1924050 w 2166937"/>
                <a:gd name="connsiteY32" fmla="*/ 642938 h 671513"/>
                <a:gd name="connsiteX33" fmla="*/ 1909762 w 2166937"/>
                <a:gd name="connsiteY33" fmla="*/ 642938 h 671513"/>
                <a:gd name="connsiteX34" fmla="*/ 1890712 w 2166937"/>
                <a:gd name="connsiteY34" fmla="*/ 631032 h 671513"/>
                <a:gd name="connsiteX35" fmla="*/ 1852612 w 2166937"/>
                <a:gd name="connsiteY35" fmla="*/ 602457 h 671513"/>
                <a:gd name="connsiteX36" fmla="*/ 1816894 w 2166937"/>
                <a:gd name="connsiteY36" fmla="*/ 583407 h 671513"/>
                <a:gd name="connsiteX37" fmla="*/ 1774031 w 2166937"/>
                <a:gd name="connsiteY37" fmla="*/ 573882 h 671513"/>
                <a:gd name="connsiteX38" fmla="*/ 1683544 w 2166937"/>
                <a:gd name="connsiteY38" fmla="*/ 573882 h 671513"/>
                <a:gd name="connsiteX39" fmla="*/ 1269206 w 2166937"/>
                <a:gd name="connsiteY39" fmla="*/ 573882 h 671513"/>
                <a:gd name="connsiteX40" fmla="*/ 1076325 w 2166937"/>
                <a:gd name="connsiteY40" fmla="*/ 590550 h 671513"/>
                <a:gd name="connsiteX41" fmla="*/ 762000 w 2166937"/>
                <a:gd name="connsiteY41" fmla="*/ 616744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66937" h="671513">
                  <a:moveTo>
                    <a:pt x="762000" y="616744"/>
                  </a:moveTo>
                  <a:lnTo>
                    <a:pt x="30956" y="671513"/>
                  </a:lnTo>
                  <a:lnTo>
                    <a:pt x="0" y="450057"/>
                  </a:lnTo>
                  <a:lnTo>
                    <a:pt x="347662" y="421482"/>
                  </a:lnTo>
                  <a:lnTo>
                    <a:pt x="1028700" y="373857"/>
                  </a:lnTo>
                  <a:lnTo>
                    <a:pt x="1231106" y="352425"/>
                  </a:lnTo>
                  <a:lnTo>
                    <a:pt x="1550194" y="323850"/>
                  </a:lnTo>
                  <a:lnTo>
                    <a:pt x="1793081" y="304800"/>
                  </a:lnTo>
                  <a:lnTo>
                    <a:pt x="1850231" y="292894"/>
                  </a:lnTo>
                  <a:lnTo>
                    <a:pt x="1900237" y="278607"/>
                  </a:lnTo>
                  <a:lnTo>
                    <a:pt x="1940719" y="257175"/>
                  </a:lnTo>
                  <a:lnTo>
                    <a:pt x="1966912" y="240507"/>
                  </a:lnTo>
                  <a:lnTo>
                    <a:pt x="1990725" y="211932"/>
                  </a:lnTo>
                  <a:lnTo>
                    <a:pt x="2012156" y="166688"/>
                  </a:lnTo>
                  <a:lnTo>
                    <a:pt x="2040731" y="95250"/>
                  </a:lnTo>
                  <a:lnTo>
                    <a:pt x="2069306" y="47625"/>
                  </a:lnTo>
                  <a:lnTo>
                    <a:pt x="2095500" y="19050"/>
                  </a:lnTo>
                  <a:lnTo>
                    <a:pt x="2116931" y="4763"/>
                  </a:lnTo>
                  <a:lnTo>
                    <a:pt x="2131219" y="0"/>
                  </a:lnTo>
                  <a:lnTo>
                    <a:pt x="2147887" y="4763"/>
                  </a:lnTo>
                  <a:lnTo>
                    <a:pt x="2157412" y="19050"/>
                  </a:lnTo>
                  <a:lnTo>
                    <a:pt x="2162175" y="54769"/>
                  </a:lnTo>
                  <a:lnTo>
                    <a:pt x="2164556" y="102394"/>
                  </a:lnTo>
                  <a:lnTo>
                    <a:pt x="2166937" y="150019"/>
                  </a:lnTo>
                  <a:lnTo>
                    <a:pt x="2159794" y="223838"/>
                  </a:lnTo>
                  <a:lnTo>
                    <a:pt x="2145506" y="307182"/>
                  </a:lnTo>
                  <a:lnTo>
                    <a:pt x="2128837" y="364332"/>
                  </a:lnTo>
                  <a:lnTo>
                    <a:pt x="2107406" y="421482"/>
                  </a:lnTo>
                  <a:lnTo>
                    <a:pt x="2066925" y="492919"/>
                  </a:lnTo>
                  <a:lnTo>
                    <a:pt x="2005012" y="581025"/>
                  </a:lnTo>
                  <a:lnTo>
                    <a:pt x="1964531" y="623888"/>
                  </a:lnTo>
                  <a:lnTo>
                    <a:pt x="1940719" y="638175"/>
                  </a:lnTo>
                  <a:lnTo>
                    <a:pt x="1924050" y="642938"/>
                  </a:lnTo>
                  <a:lnTo>
                    <a:pt x="1909762" y="642938"/>
                  </a:lnTo>
                  <a:lnTo>
                    <a:pt x="1890712" y="631032"/>
                  </a:lnTo>
                  <a:lnTo>
                    <a:pt x="1852612" y="602457"/>
                  </a:lnTo>
                  <a:lnTo>
                    <a:pt x="1816894" y="583407"/>
                  </a:lnTo>
                  <a:lnTo>
                    <a:pt x="1774031" y="573882"/>
                  </a:lnTo>
                  <a:lnTo>
                    <a:pt x="1683544" y="573882"/>
                  </a:lnTo>
                  <a:lnTo>
                    <a:pt x="1269206" y="573882"/>
                  </a:lnTo>
                  <a:lnTo>
                    <a:pt x="1076325" y="590550"/>
                  </a:lnTo>
                  <a:lnTo>
                    <a:pt x="7620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24BB32C0-F3C9-48D3-BADA-E3512CD17720}"/>
                </a:ext>
              </a:extLst>
            </p:cNvPr>
            <p:cNvSpPr/>
            <p:nvPr/>
          </p:nvSpPr>
          <p:spPr>
            <a:xfrm rot="16200000">
              <a:off x="4417219" y="2372519"/>
              <a:ext cx="2309812" cy="622300"/>
            </a:xfrm>
            <a:custGeom>
              <a:avLst/>
              <a:gdLst>
                <a:gd name="connsiteX0" fmla="*/ 588168 w 2309812"/>
                <a:gd name="connsiteY0" fmla="*/ 364331 h 621506"/>
                <a:gd name="connsiteX1" fmla="*/ 16668 w 2309812"/>
                <a:gd name="connsiteY1" fmla="*/ 304800 h 621506"/>
                <a:gd name="connsiteX2" fmla="*/ 0 w 2309812"/>
                <a:gd name="connsiteY2" fmla="*/ 107156 h 621506"/>
                <a:gd name="connsiteX3" fmla="*/ 257175 w 2309812"/>
                <a:gd name="connsiteY3" fmla="*/ 123825 h 621506"/>
                <a:gd name="connsiteX4" fmla="*/ 592931 w 2309812"/>
                <a:gd name="connsiteY4" fmla="*/ 145256 h 621506"/>
                <a:gd name="connsiteX5" fmla="*/ 1062037 w 2309812"/>
                <a:gd name="connsiteY5" fmla="*/ 173831 h 621506"/>
                <a:gd name="connsiteX6" fmla="*/ 1247775 w 2309812"/>
                <a:gd name="connsiteY6" fmla="*/ 200025 h 621506"/>
                <a:gd name="connsiteX7" fmla="*/ 1540668 w 2309812"/>
                <a:gd name="connsiteY7" fmla="*/ 207168 h 621506"/>
                <a:gd name="connsiteX8" fmla="*/ 1864518 w 2309812"/>
                <a:gd name="connsiteY8" fmla="*/ 216693 h 621506"/>
                <a:gd name="connsiteX9" fmla="*/ 2005012 w 2309812"/>
                <a:gd name="connsiteY9" fmla="*/ 221456 h 621506"/>
                <a:gd name="connsiteX10" fmla="*/ 2047875 w 2309812"/>
                <a:gd name="connsiteY10" fmla="*/ 216693 h 621506"/>
                <a:gd name="connsiteX11" fmla="*/ 2083593 w 2309812"/>
                <a:gd name="connsiteY11" fmla="*/ 207168 h 621506"/>
                <a:gd name="connsiteX12" fmla="*/ 2112168 w 2309812"/>
                <a:gd name="connsiteY12" fmla="*/ 192881 h 621506"/>
                <a:gd name="connsiteX13" fmla="*/ 2135981 w 2309812"/>
                <a:gd name="connsiteY13" fmla="*/ 171450 h 621506"/>
                <a:gd name="connsiteX14" fmla="*/ 2166937 w 2309812"/>
                <a:gd name="connsiteY14" fmla="*/ 123825 h 621506"/>
                <a:gd name="connsiteX15" fmla="*/ 2212181 w 2309812"/>
                <a:gd name="connsiteY15" fmla="*/ 52387 h 621506"/>
                <a:gd name="connsiteX16" fmla="*/ 2243137 w 2309812"/>
                <a:gd name="connsiteY16" fmla="*/ 19050 h 621506"/>
                <a:gd name="connsiteX17" fmla="*/ 2259806 w 2309812"/>
                <a:gd name="connsiteY17" fmla="*/ 7143 h 621506"/>
                <a:gd name="connsiteX18" fmla="*/ 2276475 w 2309812"/>
                <a:gd name="connsiteY18" fmla="*/ 0 h 621506"/>
                <a:gd name="connsiteX19" fmla="*/ 2295525 w 2309812"/>
                <a:gd name="connsiteY19" fmla="*/ 4762 h 621506"/>
                <a:gd name="connsiteX20" fmla="*/ 2305050 w 2309812"/>
                <a:gd name="connsiteY20" fmla="*/ 26193 h 621506"/>
                <a:gd name="connsiteX21" fmla="*/ 2309812 w 2309812"/>
                <a:gd name="connsiteY21" fmla="*/ 66675 h 621506"/>
                <a:gd name="connsiteX22" fmla="*/ 2307431 w 2309812"/>
                <a:gd name="connsiteY22" fmla="*/ 145256 h 621506"/>
                <a:gd name="connsiteX23" fmla="*/ 2300287 w 2309812"/>
                <a:gd name="connsiteY23" fmla="*/ 209550 h 621506"/>
                <a:gd name="connsiteX24" fmla="*/ 2278856 w 2309812"/>
                <a:gd name="connsiteY24" fmla="*/ 280987 h 621506"/>
                <a:gd name="connsiteX25" fmla="*/ 2245518 w 2309812"/>
                <a:gd name="connsiteY25" fmla="*/ 369093 h 621506"/>
                <a:gd name="connsiteX26" fmla="*/ 2214562 w 2309812"/>
                <a:gd name="connsiteY26" fmla="*/ 428625 h 621506"/>
                <a:gd name="connsiteX27" fmla="*/ 2157412 w 2309812"/>
                <a:gd name="connsiteY27" fmla="*/ 514350 h 621506"/>
                <a:gd name="connsiteX28" fmla="*/ 2078831 w 2309812"/>
                <a:gd name="connsiteY28" fmla="*/ 607218 h 621506"/>
                <a:gd name="connsiteX29" fmla="*/ 2050256 w 2309812"/>
                <a:gd name="connsiteY29" fmla="*/ 621506 h 621506"/>
                <a:gd name="connsiteX30" fmla="*/ 2009775 w 2309812"/>
                <a:gd name="connsiteY30" fmla="*/ 621506 h 621506"/>
                <a:gd name="connsiteX31" fmla="*/ 1985962 w 2309812"/>
                <a:gd name="connsiteY31" fmla="*/ 614362 h 621506"/>
                <a:gd name="connsiteX32" fmla="*/ 1957387 w 2309812"/>
                <a:gd name="connsiteY32" fmla="*/ 590550 h 621506"/>
                <a:gd name="connsiteX33" fmla="*/ 1864518 w 2309812"/>
                <a:gd name="connsiteY33" fmla="*/ 516731 h 621506"/>
                <a:gd name="connsiteX34" fmla="*/ 1835943 w 2309812"/>
                <a:gd name="connsiteY34" fmla="*/ 509587 h 621506"/>
                <a:gd name="connsiteX35" fmla="*/ 1259681 w 2309812"/>
                <a:gd name="connsiteY35" fmla="*/ 442912 h 621506"/>
                <a:gd name="connsiteX36" fmla="*/ 1071562 w 2309812"/>
                <a:gd name="connsiteY36" fmla="*/ 421481 h 621506"/>
                <a:gd name="connsiteX37" fmla="*/ 588168 w 2309812"/>
                <a:gd name="connsiteY37" fmla="*/ 364331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2" h="621506">
                  <a:moveTo>
                    <a:pt x="588168" y="364331"/>
                  </a:moveTo>
                  <a:lnTo>
                    <a:pt x="16668" y="304800"/>
                  </a:lnTo>
                  <a:lnTo>
                    <a:pt x="0" y="107156"/>
                  </a:lnTo>
                  <a:lnTo>
                    <a:pt x="257175" y="123825"/>
                  </a:lnTo>
                  <a:lnTo>
                    <a:pt x="592931" y="145256"/>
                  </a:lnTo>
                  <a:lnTo>
                    <a:pt x="1062037" y="173831"/>
                  </a:lnTo>
                  <a:lnTo>
                    <a:pt x="1247775" y="200025"/>
                  </a:lnTo>
                  <a:lnTo>
                    <a:pt x="1540668" y="207168"/>
                  </a:lnTo>
                  <a:lnTo>
                    <a:pt x="1864518" y="216693"/>
                  </a:lnTo>
                  <a:lnTo>
                    <a:pt x="2005012" y="221456"/>
                  </a:lnTo>
                  <a:lnTo>
                    <a:pt x="2047875" y="216693"/>
                  </a:lnTo>
                  <a:lnTo>
                    <a:pt x="2083593" y="207168"/>
                  </a:lnTo>
                  <a:lnTo>
                    <a:pt x="2112168" y="192881"/>
                  </a:lnTo>
                  <a:lnTo>
                    <a:pt x="2135981" y="171450"/>
                  </a:lnTo>
                  <a:lnTo>
                    <a:pt x="2166937" y="123825"/>
                  </a:lnTo>
                  <a:lnTo>
                    <a:pt x="2212181" y="52387"/>
                  </a:lnTo>
                  <a:cubicBezTo>
                    <a:pt x="2241517" y="20606"/>
                    <a:pt x="2230826" y="31361"/>
                    <a:pt x="2243137" y="19050"/>
                  </a:cubicBezTo>
                  <a:lnTo>
                    <a:pt x="2259806" y="7143"/>
                  </a:lnTo>
                  <a:lnTo>
                    <a:pt x="2276475" y="0"/>
                  </a:lnTo>
                  <a:lnTo>
                    <a:pt x="2295525" y="4762"/>
                  </a:lnTo>
                  <a:lnTo>
                    <a:pt x="2305050" y="26193"/>
                  </a:lnTo>
                  <a:lnTo>
                    <a:pt x="2309812" y="66675"/>
                  </a:lnTo>
                  <a:cubicBezTo>
                    <a:pt x="2309018" y="92869"/>
                    <a:pt x="2308225" y="119062"/>
                    <a:pt x="2307431" y="145256"/>
                  </a:cubicBezTo>
                  <a:lnTo>
                    <a:pt x="2300287" y="209550"/>
                  </a:lnTo>
                  <a:lnTo>
                    <a:pt x="2278856" y="280987"/>
                  </a:lnTo>
                  <a:lnTo>
                    <a:pt x="2245518" y="369093"/>
                  </a:lnTo>
                  <a:lnTo>
                    <a:pt x="2214562" y="428625"/>
                  </a:lnTo>
                  <a:lnTo>
                    <a:pt x="2157412" y="514350"/>
                  </a:lnTo>
                  <a:lnTo>
                    <a:pt x="2078831" y="607218"/>
                  </a:lnTo>
                  <a:lnTo>
                    <a:pt x="2050256" y="621506"/>
                  </a:lnTo>
                  <a:lnTo>
                    <a:pt x="2009775" y="621506"/>
                  </a:lnTo>
                  <a:lnTo>
                    <a:pt x="1985962" y="614362"/>
                  </a:lnTo>
                  <a:lnTo>
                    <a:pt x="1957387" y="590550"/>
                  </a:lnTo>
                  <a:lnTo>
                    <a:pt x="1864518" y="516731"/>
                  </a:lnTo>
                  <a:lnTo>
                    <a:pt x="1835943" y="509587"/>
                  </a:lnTo>
                  <a:lnTo>
                    <a:pt x="1259681" y="442912"/>
                  </a:lnTo>
                  <a:lnTo>
                    <a:pt x="1071562" y="421481"/>
                  </a:lnTo>
                  <a:lnTo>
                    <a:pt x="5881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FC70B7AC-07D7-41B1-94BC-A3F6CCE7B8A3}"/>
                </a:ext>
              </a:extLst>
            </p:cNvPr>
            <p:cNvSpPr/>
            <p:nvPr/>
          </p:nvSpPr>
          <p:spPr>
            <a:xfrm>
              <a:off x="2586038" y="3646488"/>
              <a:ext cx="4524375" cy="742950"/>
            </a:xfrm>
            <a:custGeom>
              <a:avLst/>
              <a:gdLst>
                <a:gd name="connsiteX0" fmla="*/ 2476195 w 4524451"/>
                <a:gd name="connsiteY0" fmla="*/ 354787 h 742493"/>
                <a:gd name="connsiteX1" fmla="*/ 2187245 w 4524451"/>
                <a:gd name="connsiteY1" fmla="*/ 384048 h 742493"/>
                <a:gd name="connsiteX2" fmla="*/ 1880007 w 4524451"/>
                <a:gd name="connsiteY2" fmla="*/ 431597 h 742493"/>
                <a:gd name="connsiteX3" fmla="*/ 1569111 w 4524451"/>
                <a:gd name="connsiteY3" fmla="*/ 479146 h 742493"/>
                <a:gd name="connsiteX4" fmla="*/ 1313079 w 4524451"/>
                <a:gd name="connsiteY4" fmla="*/ 526695 h 742493"/>
                <a:gd name="connsiteX5" fmla="*/ 1064362 w 4524451"/>
                <a:gd name="connsiteY5" fmla="*/ 577901 h 742493"/>
                <a:gd name="connsiteX6" fmla="*/ 950976 w 4524451"/>
                <a:gd name="connsiteY6" fmla="*/ 614477 h 742493"/>
                <a:gd name="connsiteX7" fmla="*/ 811987 w 4524451"/>
                <a:gd name="connsiteY7" fmla="*/ 665683 h 742493"/>
                <a:gd name="connsiteX8" fmla="*/ 676656 w 4524451"/>
                <a:gd name="connsiteY8" fmla="*/ 709575 h 742493"/>
                <a:gd name="connsiteX9" fmla="*/ 574243 w 4524451"/>
                <a:gd name="connsiteY9" fmla="*/ 738835 h 742493"/>
                <a:gd name="connsiteX10" fmla="*/ 512064 w 4524451"/>
                <a:gd name="connsiteY10" fmla="*/ 742493 h 742493"/>
                <a:gd name="connsiteX11" fmla="*/ 457200 w 4524451"/>
                <a:gd name="connsiteY11" fmla="*/ 727863 h 742493"/>
                <a:gd name="connsiteX12" fmla="*/ 373075 w 4524451"/>
                <a:gd name="connsiteY12" fmla="*/ 691287 h 742493"/>
                <a:gd name="connsiteX13" fmla="*/ 299923 w 4524451"/>
                <a:gd name="connsiteY13" fmla="*/ 651053 h 742493"/>
                <a:gd name="connsiteX14" fmla="*/ 219456 w 4524451"/>
                <a:gd name="connsiteY14" fmla="*/ 596189 h 742493"/>
                <a:gd name="connsiteX15" fmla="*/ 135331 w 4524451"/>
                <a:gd name="connsiteY15" fmla="*/ 526695 h 742493"/>
                <a:gd name="connsiteX16" fmla="*/ 58522 w 4524451"/>
                <a:gd name="connsiteY16" fmla="*/ 453543 h 742493"/>
                <a:gd name="connsiteX17" fmla="*/ 18288 w 4524451"/>
                <a:gd name="connsiteY17" fmla="*/ 413309 h 742493"/>
                <a:gd name="connsiteX18" fmla="*/ 3658 w 4524451"/>
                <a:gd name="connsiteY18" fmla="*/ 387706 h 742493"/>
                <a:gd name="connsiteX19" fmla="*/ 0 w 4524451"/>
                <a:gd name="connsiteY19" fmla="*/ 365760 h 742493"/>
                <a:gd name="connsiteX20" fmla="*/ 3658 w 4524451"/>
                <a:gd name="connsiteY20" fmla="*/ 351130 h 742493"/>
                <a:gd name="connsiteX21" fmla="*/ 25603 w 4524451"/>
                <a:gd name="connsiteY21" fmla="*/ 343815 h 742493"/>
                <a:gd name="connsiteX22" fmla="*/ 73152 w 4524451"/>
                <a:gd name="connsiteY22" fmla="*/ 358445 h 742493"/>
                <a:gd name="connsiteX23" fmla="*/ 230429 w 4524451"/>
                <a:gd name="connsiteY23" fmla="*/ 409651 h 742493"/>
                <a:gd name="connsiteX24" fmla="*/ 321869 w 4524451"/>
                <a:gd name="connsiteY24" fmla="*/ 431597 h 742493"/>
                <a:gd name="connsiteX25" fmla="*/ 387706 w 4524451"/>
                <a:gd name="connsiteY25" fmla="*/ 446227 h 742493"/>
                <a:gd name="connsiteX26" fmla="*/ 449885 w 4524451"/>
                <a:gd name="connsiteY26" fmla="*/ 453543 h 742493"/>
                <a:gd name="connsiteX27" fmla="*/ 574243 w 4524451"/>
                <a:gd name="connsiteY27" fmla="*/ 446227 h 742493"/>
                <a:gd name="connsiteX28" fmla="*/ 731520 w 4524451"/>
                <a:gd name="connsiteY28" fmla="*/ 431597 h 742493"/>
                <a:gd name="connsiteX29" fmla="*/ 994867 w 4524451"/>
                <a:gd name="connsiteY29" fmla="*/ 380391 h 742493"/>
                <a:gd name="connsiteX30" fmla="*/ 1181405 w 4524451"/>
                <a:gd name="connsiteY30" fmla="*/ 340157 h 742493"/>
                <a:gd name="connsiteX31" fmla="*/ 1572768 w 4524451"/>
                <a:gd name="connsiteY31" fmla="*/ 270663 h 742493"/>
                <a:gd name="connsiteX32" fmla="*/ 1817827 w 4524451"/>
                <a:gd name="connsiteY32" fmla="*/ 241402 h 742493"/>
                <a:gd name="connsiteX33" fmla="*/ 2139696 w 4524451"/>
                <a:gd name="connsiteY33" fmla="*/ 204826 h 742493"/>
                <a:gd name="connsiteX34" fmla="*/ 2498141 w 4524451"/>
                <a:gd name="connsiteY34" fmla="*/ 164592 h 742493"/>
                <a:gd name="connsiteX35" fmla="*/ 2787091 w 4524451"/>
                <a:gd name="connsiteY35" fmla="*/ 135331 h 742493"/>
                <a:gd name="connsiteX36" fmla="*/ 3002890 w 4524451"/>
                <a:gd name="connsiteY36" fmla="*/ 113386 h 742493"/>
                <a:gd name="connsiteX37" fmla="*/ 3244291 w 4524451"/>
                <a:gd name="connsiteY37" fmla="*/ 113386 h 742493"/>
                <a:gd name="connsiteX38" fmla="*/ 3416199 w 4524451"/>
                <a:gd name="connsiteY38" fmla="*/ 109728 h 742493"/>
                <a:gd name="connsiteX39" fmla="*/ 3522269 w 4524451"/>
                <a:gd name="connsiteY39" fmla="*/ 102413 h 742493"/>
                <a:gd name="connsiteX40" fmla="*/ 3624682 w 4524451"/>
                <a:gd name="connsiteY40" fmla="*/ 91440 h 742493"/>
                <a:gd name="connsiteX41" fmla="*/ 3770986 w 4524451"/>
                <a:gd name="connsiteY41" fmla="*/ 76810 h 742493"/>
                <a:gd name="connsiteX42" fmla="*/ 3866083 w 4524451"/>
                <a:gd name="connsiteY42" fmla="*/ 58522 h 742493"/>
                <a:gd name="connsiteX43" fmla="*/ 3935578 w 4524451"/>
                <a:gd name="connsiteY43" fmla="*/ 32919 h 742493"/>
                <a:gd name="connsiteX44" fmla="*/ 4008730 w 4524451"/>
                <a:gd name="connsiteY44" fmla="*/ 0 h 742493"/>
                <a:gd name="connsiteX45" fmla="*/ 4100170 w 4524451"/>
                <a:gd name="connsiteY45" fmla="*/ 10973 h 742493"/>
                <a:gd name="connsiteX46" fmla="*/ 4195267 w 4524451"/>
                <a:gd name="connsiteY46" fmla="*/ 32919 h 742493"/>
                <a:gd name="connsiteX47" fmla="*/ 4315968 w 4524451"/>
                <a:gd name="connsiteY47" fmla="*/ 84125 h 742493"/>
                <a:gd name="connsiteX48" fmla="*/ 4414723 w 4524451"/>
                <a:gd name="connsiteY48" fmla="*/ 138989 h 742493"/>
                <a:gd name="connsiteX49" fmla="*/ 4476903 w 4524451"/>
                <a:gd name="connsiteY49" fmla="*/ 190195 h 742493"/>
                <a:gd name="connsiteX50" fmla="*/ 4513479 w 4524451"/>
                <a:gd name="connsiteY50" fmla="*/ 237744 h 742493"/>
                <a:gd name="connsiteX51" fmla="*/ 4524451 w 4524451"/>
                <a:gd name="connsiteY51" fmla="*/ 277978 h 742493"/>
                <a:gd name="connsiteX52" fmla="*/ 4517136 w 4524451"/>
                <a:gd name="connsiteY52" fmla="*/ 325527 h 742493"/>
                <a:gd name="connsiteX53" fmla="*/ 4469587 w 4524451"/>
                <a:gd name="connsiteY53" fmla="*/ 358445 h 742493"/>
                <a:gd name="connsiteX54" fmla="*/ 4414723 w 4524451"/>
                <a:gd name="connsiteY54" fmla="*/ 380391 h 742493"/>
                <a:gd name="connsiteX55" fmla="*/ 4359859 w 4524451"/>
                <a:gd name="connsiteY55" fmla="*/ 384048 h 742493"/>
                <a:gd name="connsiteX56" fmla="*/ 4261104 w 4524451"/>
                <a:gd name="connsiteY56" fmla="*/ 365760 h 742493"/>
                <a:gd name="connsiteX57" fmla="*/ 4056279 w 4524451"/>
                <a:gd name="connsiteY57" fmla="*/ 340157 h 742493"/>
                <a:gd name="connsiteX58" fmla="*/ 3814877 w 4524451"/>
                <a:gd name="connsiteY58" fmla="*/ 325527 h 742493"/>
                <a:gd name="connsiteX59" fmla="*/ 3529584 w 4524451"/>
                <a:gd name="connsiteY59" fmla="*/ 318211 h 742493"/>
                <a:gd name="connsiteX60" fmla="*/ 3141879 w 4524451"/>
                <a:gd name="connsiteY60" fmla="*/ 318211 h 742493"/>
                <a:gd name="connsiteX61" fmla="*/ 2710282 w 4524451"/>
                <a:gd name="connsiteY61" fmla="*/ 336499 h 742493"/>
                <a:gd name="connsiteX62" fmla="*/ 2476195 w 4524451"/>
                <a:gd name="connsiteY62" fmla="*/ 354787 h 7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24451" h="742493">
                  <a:moveTo>
                    <a:pt x="2476195" y="354787"/>
                  </a:moveTo>
                  <a:lnTo>
                    <a:pt x="2187245" y="384048"/>
                  </a:lnTo>
                  <a:lnTo>
                    <a:pt x="1880007" y="431597"/>
                  </a:lnTo>
                  <a:lnTo>
                    <a:pt x="1569111" y="479146"/>
                  </a:lnTo>
                  <a:lnTo>
                    <a:pt x="1313079" y="526695"/>
                  </a:lnTo>
                  <a:lnTo>
                    <a:pt x="1064362" y="577901"/>
                  </a:lnTo>
                  <a:lnTo>
                    <a:pt x="950976" y="614477"/>
                  </a:lnTo>
                  <a:lnTo>
                    <a:pt x="811987" y="665683"/>
                  </a:lnTo>
                  <a:lnTo>
                    <a:pt x="676656" y="709575"/>
                  </a:lnTo>
                  <a:lnTo>
                    <a:pt x="574243" y="738835"/>
                  </a:lnTo>
                  <a:lnTo>
                    <a:pt x="512064" y="742493"/>
                  </a:lnTo>
                  <a:lnTo>
                    <a:pt x="457200" y="727863"/>
                  </a:lnTo>
                  <a:lnTo>
                    <a:pt x="373075" y="691287"/>
                  </a:lnTo>
                  <a:lnTo>
                    <a:pt x="299923" y="651053"/>
                  </a:lnTo>
                  <a:lnTo>
                    <a:pt x="219456" y="596189"/>
                  </a:lnTo>
                  <a:lnTo>
                    <a:pt x="135331" y="526695"/>
                  </a:lnTo>
                  <a:lnTo>
                    <a:pt x="58522" y="453543"/>
                  </a:lnTo>
                  <a:lnTo>
                    <a:pt x="18288" y="413309"/>
                  </a:lnTo>
                  <a:lnTo>
                    <a:pt x="3658" y="387706"/>
                  </a:lnTo>
                  <a:lnTo>
                    <a:pt x="0" y="365760"/>
                  </a:lnTo>
                  <a:lnTo>
                    <a:pt x="3658" y="351130"/>
                  </a:lnTo>
                  <a:lnTo>
                    <a:pt x="25603" y="343815"/>
                  </a:lnTo>
                  <a:lnTo>
                    <a:pt x="73152" y="358445"/>
                  </a:lnTo>
                  <a:lnTo>
                    <a:pt x="230429" y="409651"/>
                  </a:lnTo>
                  <a:lnTo>
                    <a:pt x="321869" y="431597"/>
                  </a:lnTo>
                  <a:lnTo>
                    <a:pt x="387706" y="446227"/>
                  </a:lnTo>
                  <a:cubicBezTo>
                    <a:pt x="444987" y="453865"/>
                    <a:pt x="424120" y="453543"/>
                    <a:pt x="449885" y="453543"/>
                  </a:cubicBezTo>
                  <a:lnTo>
                    <a:pt x="574243" y="446227"/>
                  </a:lnTo>
                  <a:lnTo>
                    <a:pt x="731520" y="431597"/>
                  </a:lnTo>
                  <a:lnTo>
                    <a:pt x="994867" y="380391"/>
                  </a:lnTo>
                  <a:lnTo>
                    <a:pt x="1181405" y="340157"/>
                  </a:lnTo>
                  <a:lnTo>
                    <a:pt x="1572768" y="270663"/>
                  </a:lnTo>
                  <a:lnTo>
                    <a:pt x="1817827" y="241402"/>
                  </a:lnTo>
                  <a:lnTo>
                    <a:pt x="2139696" y="204826"/>
                  </a:lnTo>
                  <a:lnTo>
                    <a:pt x="2498141" y="164592"/>
                  </a:lnTo>
                  <a:lnTo>
                    <a:pt x="2787091" y="135331"/>
                  </a:lnTo>
                  <a:lnTo>
                    <a:pt x="3002890" y="113386"/>
                  </a:lnTo>
                  <a:lnTo>
                    <a:pt x="3244291" y="113386"/>
                  </a:lnTo>
                  <a:lnTo>
                    <a:pt x="3416199" y="109728"/>
                  </a:lnTo>
                  <a:lnTo>
                    <a:pt x="3522269" y="102413"/>
                  </a:lnTo>
                  <a:lnTo>
                    <a:pt x="3624682" y="91440"/>
                  </a:lnTo>
                  <a:lnTo>
                    <a:pt x="3770986" y="76810"/>
                  </a:lnTo>
                  <a:lnTo>
                    <a:pt x="3866083" y="58522"/>
                  </a:lnTo>
                  <a:lnTo>
                    <a:pt x="3935578" y="32919"/>
                  </a:lnTo>
                  <a:lnTo>
                    <a:pt x="4008730" y="0"/>
                  </a:lnTo>
                  <a:lnTo>
                    <a:pt x="4100170" y="10973"/>
                  </a:lnTo>
                  <a:lnTo>
                    <a:pt x="4195267" y="32919"/>
                  </a:lnTo>
                  <a:lnTo>
                    <a:pt x="4315968" y="84125"/>
                  </a:lnTo>
                  <a:lnTo>
                    <a:pt x="4414723" y="138989"/>
                  </a:lnTo>
                  <a:lnTo>
                    <a:pt x="4476903" y="190195"/>
                  </a:lnTo>
                  <a:lnTo>
                    <a:pt x="4513479" y="237744"/>
                  </a:lnTo>
                  <a:lnTo>
                    <a:pt x="4524451" y="277978"/>
                  </a:lnTo>
                  <a:lnTo>
                    <a:pt x="4517136" y="325527"/>
                  </a:lnTo>
                  <a:lnTo>
                    <a:pt x="4469587" y="358445"/>
                  </a:lnTo>
                  <a:lnTo>
                    <a:pt x="4414723" y="380391"/>
                  </a:lnTo>
                  <a:lnTo>
                    <a:pt x="4359859" y="384048"/>
                  </a:lnTo>
                  <a:lnTo>
                    <a:pt x="4261104" y="365760"/>
                  </a:lnTo>
                  <a:lnTo>
                    <a:pt x="4056279" y="340157"/>
                  </a:lnTo>
                  <a:lnTo>
                    <a:pt x="3814877" y="325527"/>
                  </a:lnTo>
                  <a:lnTo>
                    <a:pt x="3529584" y="318211"/>
                  </a:lnTo>
                  <a:lnTo>
                    <a:pt x="3141879" y="318211"/>
                  </a:lnTo>
                  <a:lnTo>
                    <a:pt x="2710282" y="336499"/>
                  </a:lnTo>
                  <a:lnTo>
                    <a:pt x="2476195" y="35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9365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ヤドカリとイソギンチャク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仲 観 察 録 験 好 結 果 説 浴 富 念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3788036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F8A0F31-0A71-8544-B87D-50C59B2B1D2C}"/>
              </a:ext>
            </a:extLst>
          </p:cNvPr>
          <p:cNvSpPr/>
          <p:nvPr/>
        </p:nvSpPr>
        <p:spPr>
          <a:xfrm>
            <a:off x="4094163" y="2868613"/>
            <a:ext cx="476250" cy="1447800"/>
          </a:xfrm>
          <a:custGeom>
            <a:avLst/>
            <a:gdLst>
              <a:gd name="connsiteX0" fmla="*/ 423862 w 476250"/>
              <a:gd name="connsiteY0" fmla="*/ 554832 h 1447800"/>
              <a:gd name="connsiteX1" fmla="*/ 404812 w 476250"/>
              <a:gd name="connsiteY1" fmla="*/ 311944 h 1447800"/>
              <a:gd name="connsiteX2" fmla="*/ 383381 w 476250"/>
              <a:gd name="connsiteY2" fmla="*/ 159544 h 1447800"/>
              <a:gd name="connsiteX3" fmla="*/ 340519 w 476250"/>
              <a:gd name="connsiteY3" fmla="*/ 128588 h 1447800"/>
              <a:gd name="connsiteX4" fmla="*/ 269081 w 476250"/>
              <a:gd name="connsiteY4" fmla="*/ 90488 h 1447800"/>
              <a:gd name="connsiteX5" fmla="*/ 200025 w 476250"/>
              <a:gd name="connsiteY5" fmla="*/ 59532 h 1447800"/>
              <a:gd name="connsiteX6" fmla="*/ 135731 w 476250"/>
              <a:gd name="connsiteY6" fmla="*/ 33338 h 1447800"/>
              <a:gd name="connsiteX7" fmla="*/ 92869 w 476250"/>
              <a:gd name="connsiteY7" fmla="*/ 19050 h 1447800"/>
              <a:gd name="connsiteX8" fmla="*/ 38100 w 476250"/>
              <a:gd name="connsiteY8" fmla="*/ 0 h 1447800"/>
              <a:gd name="connsiteX9" fmla="*/ 19050 w 476250"/>
              <a:gd name="connsiteY9" fmla="*/ 0 h 1447800"/>
              <a:gd name="connsiteX10" fmla="*/ 4762 w 476250"/>
              <a:gd name="connsiteY10" fmla="*/ 2382 h 1447800"/>
              <a:gd name="connsiteX11" fmla="*/ 0 w 476250"/>
              <a:gd name="connsiteY11" fmla="*/ 11907 h 1447800"/>
              <a:gd name="connsiteX12" fmla="*/ 0 w 476250"/>
              <a:gd name="connsiteY12" fmla="*/ 30957 h 1447800"/>
              <a:gd name="connsiteX13" fmla="*/ 7144 w 476250"/>
              <a:gd name="connsiteY13" fmla="*/ 52388 h 1447800"/>
              <a:gd name="connsiteX14" fmla="*/ 33337 w 476250"/>
              <a:gd name="connsiteY14" fmla="*/ 85725 h 1447800"/>
              <a:gd name="connsiteX15" fmla="*/ 80962 w 476250"/>
              <a:gd name="connsiteY15" fmla="*/ 157163 h 1447800"/>
              <a:gd name="connsiteX16" fmla="*/ 123825 w 476250"/>
              <a:gd name="connsiteY16" fmla="*/ 235744 h 1447800"/>
              <a:gd name="connsiteX17" fmla="*/ 150019 w 476250"/>
              <a:gd name="connsiteY17" fmla="*/ 311944 h 1447800"/>
              <a:gd name="connsiteX18" fmla="*/ 164306 w 476250"/>
              <a:gd name="connsiteY18" fmla="*/ 392907 h 1447800"/>
              <a:gd name="connsiteX19" fmla="*/ 195262 w 476250"/>
              <a:gd name="connsiteY19" fmla="*/ 690563 h 1447800"/>
              <a:gd name="connsiteX20" fmla="*/ 233362 w 476250"/>
              <a:gd name="connsiteY20" fmla="*/ 1088232 h 1447800"/>
              <a:gd name="connsiteX21" fmla="*/ 245269 w 476250"/>
              <a:gd name="connsiteY21" fmla="*/ 1221582 h 1447800"/>
              <a:gd name="connsiteX22" fmla="*/ 257175 w 476250"/>
              <a:gd name="connsiteY22" fmla="*/ 1269207 h 1447800"/>
              <a:gd name="connsiteX23" fmla="*/ 278606 w 476250"/>
              <a:gd name="connsiteY23" fmla="*/ 1321594 h 1447800"/>
              <a:gd name="connsiteX24" fmla="*/ 304800 w 476250"/>
              <a:gd name="connsiteY24" fmla="*/ 1364457 h 1447800"/>
              <a:gd name="connsiteX25" fmla="*/ 326231 w 476250"/>
              <a:gd name="connsiteY25" fmla="*/ 1393032 h 1447800"/>
              <a:gd name="connsiteX26" fmla="*/ 347662 w 476250"/>
              <a:gd name="connsiteY26" fmla="*/ 1416844 h 1447800"/>
              <a:gd name="connsiteX27" fmla="*/ 376237 w 476250"/>
              <a:gd name="connsiteY27" fmla="*/ 1438275 h 1447800"/>
              <a:gd name="connsiteX28" fmla="*/ 400050 w 476250"/>
              <a:gd name="connsiteY28" fmla="*/ 1447800 h 1447800"/>
              <a:gd name="connsiteX29" fmla="*/ 409575 w 476250"/>
              <a:gd name="connsiteY29" fmla="*/ 1447800 h 1447800"/>
              <a:gd name="connsiteX30" fmla="*/ 431006 w 476250"/>
              <a:gd name="connsiteY30" fmla="*/ 1428750 h 1447800"/>
              <a:gd name="connsiteX31" fmla="*/ 450056 w 476250"/>
              <a:gd name="connsiteY31" fmla="*/ 1400175 h 1447800"/>
              <a:gd name="connsiteX32" fmla="*/ 464344 w 476250"/>
              <a:gd name="connsiteY32" fmla="*/ 1354932 h 1447800"/>
              <a:gd name="connsiteX33" fmla="*/ 476250 w 476250"/>
              <a:gd name="connsiteY33" fmla="*/ 1304925 h 1447800"/>
              <a:gd name="connsiteX34" fmla="*/ 476250 w 476250"/>
              <a:gd name="connsiteY34" fmla="*/ 1185863 h 1447800"/>
              <a:gd name="connsiteX35" fmla="*/ 423862 w 476250"/>
              <a:gd name="connsiteY35" fmla="*/ 554832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6250" h="1447800">
                <a:moveTo>
                  <a:pt x="423862" y="554832"/>
                </a:moveTo>
                <a:lnTo>
                  <a:pt x="404812" y="311944"/>
                </a:lnTo>
                <a:lnTo>
                  <a:pt x="383381" y="159544"/>
                </a:lnTo>
                <a:lnTo>
                  <a:pt x="340519" y="128588"/>
                </a:lnTo>
                <a:lnTo>
                  <a:pt x="269081" y="90488"/>
                </a:lnTo>
                <a:lnTo>
                  <a:pt x="200025" y="59532"/>
                </a:lnTo>
                <a:lnTo>
                  <a:pt x="135731" y="33338"/>
                </a:lnTo>
                <a:lnTo>
                  <a:pt x="92869" y="19050"/>
                </a:lnTo>
                <a:lnTo>
                  <a:pt x="38100" y="0"/>
                </a:lnTo>
                <a:lnTo>
                  <a:pt x="19050" y="0"/>
                </a:lnTo>
                <a:lnTo>
                  <a:pt x="4762" y="2382"/>
                </a:lnTo>
                <a:lnTo>
                  <a:pt x="0" y="11907"/>
                </a:lnTo>
                <a:lnTo>
                  <a:pt x="0" y="30957"/>
                </a:lnTo>
                <a:lnTo>
                  <a:pt x="7144" y="52388"/>
                </a:lnTo>
                <a:lnTo>
                  <a:pt x="33337" y="85725"/>
                </a:lnTo>
                <a:lnTo>
                  <a:pt x="80962" y="157163"/>
                </a:lnTo>
                <a:lnTo>
                  <a:pt x="123825" y="235744"/>
                </a:lnTo>
                <a:lnTo>
                  <a:pt x="150019" y="311944"/>
                </a:lnTo>
                <a:lnTo>
                  <a:pt x="164306" y="392907"/>
                </a:lnTo>
                <a:lnTo>
                  <a:pt x="195262" y="690563"/>
                </a:lnTo>
                <a:lnTo>
                  <a:pt x="233362" y="1088232"/>
                </a:lnTo>
                <a:lnTo>
                  <a:pt x="245269" y="1221582"/>
                </a:lnTo>
                <a:lnTo>
                  <a:pt x="257175" y="1269207"/>
                </a:lnTo>
                <a:lnTo>
                  <a:pt x="278606" y="1321594"/>
                </a:lnTo>
                <a:lnTo>
                  <a:pt x="304800" y="1364457"/>
                </a:lnTo>
                <a:lnTo>
                  <a:pt x="326231" y="1393032"/>
                </a:lnTo>
                <a:lnTo>
                  <a:pt x="347662" y="1416844"/>
                </a:lnTo>
                <a:lnTo>
                  <a:pt x="376237" y="1438275"/>
                </a:lnTo>
                <a:lnTo>
                  <a:pt x="400050" y="1447800"/>
                </a:lnTo>
                <a:lnTo>
                  <a:pt x="409575" y="1447800"/>
                </a:lnTo>
                <a:lnTo>
                  <a:pt x="431006" y="1428750"/>
                </a:lnTo>
                <a:lnTo>
                  <a:pt x="450056" y="1400175"/>
                </a:lnTo>
                <a:lnTo>
                  <a:pt x="464344" y="1354932"/>
                </a:lnTo>
                <a:lnTo>
                  <a:pt x="476250" y="1304925"/>
                </a:lnTo>
                <a:lnTo>
                  <a:pt x="476250" y="1185863"/>
                </a:lnTo>
                <a:lnTo>
                  <a:pt x="423862" y="554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36D8118-8B9F-E846-A001-9865540EED06}"/>
              </a:ext>
            </a:extLst>
          </p:cNvPr>
          <p:cNvSpPr/>
          <p:nvPr/>
        </p:nvSpPr>
        <p:spPr>
          <a:xfrm>
            <a:off x="2568575" y="1660525"/>
            <a:ext cx="1533525" cy="2403475"/>
          </a:xfrm>
          <a:custGeom>
            <a:avLst/>
            <a:gdLst>
              <a:gd name="connsiteX0" fmla="*/ 847725 w 1533525"/>
              <a:gd name="connsiteY0" fmla="*/ 1050925 h 2403475"/>
              <a:gd name="connsiteX1" fmla="*/ 908050 w 1533525"/>
              <a:gd name="connsiteY1" fmla="*/ 920750 h 2403475"/>
              <a:gd name="connsiteX2" fmla="*/ 949325 w 1533525"/>
              <a:gd name="connsiteY2" fmla="*/ 828675 h 2403475"/>
              <a:gd name="connsiteX3" fmla="*/ 993775 w 1533525"/>
              <a:gd name="connsiteY3" fmla="*/ 727075 h 2403475"/>
              <a:gd name="connsiteX4" fmla="*/ 1044575 w 1533525"/>
              <a:gd name="connsiteY4" fmla="*/ 584200 h 2403475"/>
              <a:gd name="connsiteX5" fmla="*/ 1095375 w 1533525"/>
              <a:gd name="connsiteY5" fmla="*/ 425450 h 2403475"/>
              <a:gd name="connsiteX6" fmla="*/ 1127125 w 1533525"/>
              <a:gd name="connsiteY6" fmla="*/ 301625 h 2403475"/>
              <a:gd name="connsiteX7" fmla="*/ 1143000 w 1533525"/>
              <a:gd name="connsiteY7" fmla="*/ 234950 h 2403475"/>
              <a:gd name="connsiteX8" fmla="*/ 1149350 w 1533525"/>
              <a:gd name="connsiteY8" fmla="*/ 196850 h 2403475"/>
              <a:gd name="connsiteX9" fmla="*/ 1146175 w 1533525"/>
              <a:gd name="connsiteY9" fmla="*/ 174625 h 2403475"/>
              <a:gd name="connsiteX10" fmla="*/ 1127125 w 1533525"/>
              <a:gd name="connsiteY10" fmla="*/ 133350 h 2403475"/>
              <a:gd name="connsiteX11" fmla="*/ 1098550 w 1533525"/>
              <a:gd name="connsiteY11" fmla="*/ 92075 h 2403475"/>
              <a:gd name="connsiteX12" fmla="*/ 1073150 w 1533525"/>
              <a:gd name="connsiteY12" fmla="*/ 63500 h 2403475"/>
              <a:gd name="connsiteX13" fmla="*/ 1063625 w 1533525"/>
              <a:gd name="connsiteY13" fmla="*/ 57150 h 2403475"/>
              <a:gd name="connsiteX14" fmla="*/ 1057275 w 1533525"/>
              <a:gd name="connsiteY14" fmla="*/ 44450 h 2403475"/>
              <a:gd name="connsiteX15" fmla="*/ 1057275 w 1533525"/>
              <a:gd name="connsiteY15" fmla="*/ 25400 h 2403475"/>
              <a:gd name="connsiteX16" fmla="*/ 1060450 w 1533525"/>
              <a:gd name="connsiteY16" fmla="*/ 9525 h 2403475"/>
              <a:gd name="connsiteX17" fmla="*/ 1069975 w 1533525"/>
              <a:gd name="connsiteY17" fmla="*/ 0 h 2403475"/>
              <a:gd name="connsiteX18" fmla="*/ 1104900 w 1533525"/>
              <a:gd name="connsiteY18" fmla="*/ 3175 h 2403475"/>
              <a:gd name="connsiteX19" fmla="*/ 1203325 w 1533525"/>
              <a:gd name="connsiteY19" fmla="*/ 31750 h 2403475"/>
              <a:gd name="connsiteX20" fmla="*/ 1295400 w 1533525"/>
              <a:gd name="connsiteY20" fmla="*/ 73025 h 2403475"/>
              <a:gd name="connsiteX21" fmla="*/ 1327150 w 1533525"/>
              <a:gd name="connsiteY21" fmla="*/ 92075 h 2403475"/>
              <a:gd name="connsiteX22" fmla="*/ 1362075 w 1533525"/>
              <a:gd name="connsiteY22" fmla="*/ 133350 h 2403475"/>
              <a:gd name="connsiteX23" fmla="*/ 1431925 w 1533525"/>
              <a:gd name="connsiteY23" fmla="*/ 225425 h 2403475"/>
              <a:gd name="connsiteX24" fmla="*/ 1489075 w 1533525"/>
              <a:gd name="connsiteY24" fmla="*/ 307975 h 2403475"/>
              <a:gd name="connsiteX25" fmla="*/ 1520825 w 1533525"/>
              <a:gd name="connsiteY25" fmla="*/ 365125 h 2403475"/>
              <a:gd name="connsiteX26" fmla="*/ 1530350 w 1533525"/>
              <a:gd name="connsiteY26" fmla="*/ 393700 h 2403475"/>
              <a:gd name="connsiteX27" fmla="*/ 1533525 w 1533525"/>
              <a:gd name="connsiteY27" fmla="*/ 419100 h 2403475"/>
              <a:gd name="connsiteX28" fmla="*/ 1527175 w 1533525"/>
              <a:gd name="connsiteY28" fmla="*/ 438150 h 2403475"/>
              <a:gd name="connsiteX29" fmla="*/ 1517650 w 1533525"/>
              <a:gd name="connsiteY29" fmla="*/ 457200 h 2403475"/>
              <a:gd name="connsiteX30" fmla="*/ 1482725 w 1533525"/>
              <a:gd name="connsiteY30" fmla="*/ 485775 h 2403475"/>
              <a:gd name="connsiteX31" fmla="*/ 1438275 w 1533525"/>
              <a:gd name="connsiteY31" fmla="*/ 511175 h 2403475"/>
              <a:gd name="connsiteX32" fmla="*/ 1393825 w 1533525"/>
              <a:gd name="connsiteY32" fmla="*/ 558800 h 2403475"/>
              <a:gd name="connsiteX33" fmla="*/ 1339850 w 1533525"/>
              <a:gd name="connsiteY33" fmla="*/ 625475 h 2403475"/>
              <a:gd name="connsiteX34" fmla="*/ 1216025 w 1533525"/>
              <a:gd name="connsiteY34" fmla="*/ 866775 h 2403475"/>
              <a:gd name="connsiteX35" fmla="*/ 1063625 w 1533525"/>
              <a:gd name="connsiteY35" fmla="*/ 1136650 h 2403475"/>
              <a:gd name="connsiteX36" fmla="*/ 939800 w 1533525"/>
              <a:gd name="connsiteY36" fmla="*/ 1333500 h 2403475"/>
              <a:gd name="connsiteX37" fmla="*/ 812800 w 1533525"/>
              <a:gd name="connsiteY37" fmla="*/ 1530350 h 2403475"/>
              <a:gd name="connsiteX38" fmla="*/ 685800 w 1533525"/>
              <a:gd name="connsiteY38" fmla="*/ 1695450 h 2403475"/>
              <a:gd name="connsiteX39" fmla="*/ 479425 w 1533525"/>
              <a:gd name="connsiteY39" fmla="*/ 1939925 h 2403475"/>
              <a:gd name="connsiteX40" fmla="*/ 244475 w 1533525"/>
              <a:gd name="connsiteY40" fmla="*/ 2197100 h 2403475"/>
              <a:gd name="connsiteX41" fmla="*/ 104775 w 1533525"/>
              <a:gd name="connsiteY41" fmla="*/ 2346325 h 2403475"/>
              <a:gd name="connsiteX42" fmla="*/ 53975 w 1533525"/>
              <a:gd name="connsiteY42" fmla="*/ 2393950 h 2403475"/>
              <a:gd name="connsiteX43" fmla="*/ 31750 w 1533525"/>
              <a:gd name="connsiteY43" fmla="*/ 2403475 h 2403475"/>
              <a:gd name="connsiteX44" fmla="*/ 9525 w 1533525"/>
              <a:gd name="connsiteY44" fmla="*/ 2403475 h 2403475"/>
              <a:gd name="connsiteX45" fmla="*/ 3175 w 1533525"/>
              <a:gd name="connsiteY45" fmla="*/ 2400300 h 2403475"/>
              <a:gd name="connsiteX46" fmla="*/ 0 w 1533525"/>
              <a:gd name="connsiteY46" fmla="*/ 2390775 h 2403475"/>
              <a:gd name="connsiteX47" fmla="*/ 6350 w 1533525"/>
              <a:gd name="connsiteY47" fmla="*/ 2362200 h 2403475"/>
              <a:gd name="connsiteX48" fmla="*/ 34925 w 1533525"/>
              <a:gd name="connsiteY48" fmla="*/ 2317750 h 2403475"/>
              <a:gd name="connsiteX49" fmla="*/ 142875 w 1533525"/>
              <a:gd name="connsiteY49" fmla="*/ 2171700 h 2403475"/>
              <a:gd name="connsiteX50" fmla="*/ 254000 w 1533525"/>
              <a:gd name="connsiteY50" fmla="*/ 2016125 h 2403475"/>
              <a:gd name="connsiteX51" fmla="*/ 365125 w 1533525"/>
              <a:gd name="connsiteY51" fmla="*/ 1857375 h 2403475"/>
              <a:gd name="connsiteX52" fmla="*/ 495300 w 1533525"/>
              <a:gd name="connsiteY52" fmla="*/ 1666875 h 2403475"/>
              <a:gd name="connsiteX53" fmla="*/ 628650 w 1533525"/>
              <a:gd name="connsiteY53" fmla="*/ 1457325 h 2403475"/>
              <a:gd name="connsiteX54" fmla="*/ 774700 w 1533525"/>
              <a:gd name="connsiteY54" fmla="*/ 1196975 h 2403475"/>
              <a:gd name="connsiteX55" fmla="*/ 847725 w 1533525"/>
              <a:gd name="connsiteY55" fmla="*/ 1050925 h 240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33525" h="2403475">
                <a:moveTo>
                  <a:pt x="847725" y="1050925"/>
                </a:moveTo>
                <a:lnTo>
                  <a:pt x="908050" y="920750"/>
                </a:lnTo>
                <a:lnTo>
                  <a:pt x="949325" y="828675"/>
                </a:lnTo>
                <a:lnTo>
                  <a:pt x="993775" y="727075"/>
                </a:lnTo>
                <a:lnTo>
                  <a:pt x="1044575" y="584200"/>
                </a:lnTo>
                <a:lnTo>
                  <a:pt x="1095375" y="425450"/>
                </a:lnTo>
                <a:lnTo>
                  <a:pt x="1127125" y="301625"/>
                </a:lnTo>
                <a:lnTo>
                  <a:pt x="1143000" y="234950"/>
                </a:lnTo>
                <a:lnTo>
                  <a:pt x="1149350" y="196850"/>
                </a:lnTo>
                <a:lnTo>
                  <a:pt x="1146175" y="174625"/>
                </a:lnTo>
                <a:lnTo>
                  <a:pt x="1127125" y="133350"/>
                </a:lnTo>
                <a:lnTo>
                  <a:pt x="1098550" y="92075"/>
                </a:lnTo>
                <a:lnTo>
                  <a:pt x="1073150" y="63500"/>
                </a:lnTo>
                <a:lnTo>
                  <a:pt x="1063625" y="57150"/>
                </a:lnTo>
                <a:lnTo>
                  <a:pt x="1057275" y="44450"/>
                </a:lnTo>
                <a:lnTo>
                  <a:pt x="1057275" y="25400"/>
                </a:lnTo>
                <a:lnTo>
                  <a:pt x="1060450" y="9525"/>
                </a:lnTo>
                <a:lnTo>
                  <a:pt x="1069975" y="0"/>
                </a:lnTo>
                <a:lnTo>
                  <a:pt x="1104900" y="3175"/>
                </a:lnTo>
                <a:lnTo>
                  <a:pt x="1203325" y="31750"/>
                </a:lnTo>
                <a:lnTo>
                  <a:pt x="1295400" y="73025"/>
                </a:lnTo>
                <a:lnTo>
                  <a:pt x="1327150" y="92075"/>
                </a:lnTo>
                <a:lnTo>
                  <a:pt x="1362075" y="133350"/>
                </a:lnTo>
                <a:lnTo>
                  <a:pt x="1431925" y="225425"/>
                </a:lnTo>
                <a:lnTo>
                  <a:pt x="1489075" y="307975"/>
                </a:lnTo>
                <a:lnTo>
                  <a:pt x="1520825" y="365125"/>
                </a:lnTo>
                <a:lnTo>
                  <a:pt x="1530350" y="393700"/>
                </a:lnTo>
                <a:lnTo>
                  <a:pt x="1533525" y="419100"/>
                </a:lnTo>
                <a:lnTo>
                  <a:pt x="1527175" y="438150"/>
                </a:lnTo>
                <a:lnTo>
                  <a:pt x="1517650" y="457200"/>
                </a:lnTo>
                <a:lnTo>
                  <a:pt x="1482725" y="485775"/>
                </a:lnTo>
                <a:lnTo>
                  <a:pt x="1438275" y="511175"/>
                </a:lnTo>
                <a:lnTo>
                  <a:pt x="1393825" y="558800"/>
                </a:lnTo>
                <a:lnTo>
                  <a:pt x="1339850" y="625475"/>
                </a:lnTo>
                <a:lnTo>
                  <a:pt x="1216025" y="866775"/>
                </a:lnTo>
                <a:lnTo>
                  <a:pt x="1063625" y="1136650"/>
                </a:lnTo>
                <a:lnTo>
                  <a:pt x="939800" y="1333500"/>
                </a:lnTo>
                <a:lnTo>
                  <a:pt x="812800" y="1530350"/>
                </a:lnTo>
                <a:lnTo>
                  <a:pt x="685800" y="1695450"/>
                </a:lnTo>
                <a:lnTo>
                  <a:pt x="479425" y="1939925"/>
                </a:lnTo>
                <a:lnTo>
                  <a:pt x="244475" y="2197100"/>
                </a:lnTo>
                <a:lnTo>
                  <a:pt x="104775" y="2346325"/>
                </a:lnTo>
                <a:lnTo>
                  <a:pt x="53975" y="2393950"/>
                </a:lnTo>
                <a:lnTo>
                  <a:pt x="31750" y="2403475"/>
                </a:lnTo>
                <a:lnTo>
                  <a:pt x="9525" y="2403475"/>
                </a:lnTo>
                <a:lnTo>
                  <a:pt x="3175" y="2400300"/>
                </a:lnTo>
                <a:lnTo>
                  <a:pt x="0" y="2390775"/>
                </a:lnTo>
                <a:lnTo>
                  <a:pt x="6350" y="2362200"/>
                </a:lnTo>
                <a:lnTo>
                  <a:pt x="34925" y="2317750"/>
                </a:lnTo>
                <a:lnTo>
                  <a:pt x="142875" y="2171700"/>
                </a:lnTo>
                <a:lnTo>
                  <a:pt x="254000" y="2016125"/>
                </a:lnTo>
                <a:lnTo>
                  <a:pt x="365125" y="1857375"/>
                </a:lnTo>
                <a:lnTo>
                  <a:pt x="495300" y="1666875"/>
                </a:lnTo>
                <a:lnTo>
                  <a:pt x="628650" y="1457325"/>
                </a:lnTo>
                <a:lnTo>
                  <a:pt x="774700" y="1196975"/>
                </a:lnTo>
                <a:lnTo>
                  <a:pt x="847725" y="1050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05B5C8E-3C82-AD4F-8162-CB1F120B0BE7}"/>
              </a:ext>
            </a:extLst>
          </p:cNvPr>
          <p:cNvSpPr/>
          <p:nvPr/>
        </p:nvSpPr>
        <p:spPr>
          <a:xfrm rot="16200000">
            <a:off x="2057400" y="4243388"/>
            <a:ext cx="2919413" cy="357187"/>
          </a:xfrm>
          <a:custGeom>
            <a:avLst/>
            <a:gdLst>
              <a:gd name="connsiteX0" fmla="*/ 1345406 w 2919413"/>
              <a:gd name="connsiteY0" fmla="*/ 107156 h 357187"/>
              <a:gd name="connsiteX1" fmla="*/ 1824038 w 2919413"/>
              <a:gd name="connsiteY1" fmla="*/ 126206 h 357187"/>
              <a:gd name="connsiteX2" fmla="*/ 2202656 w 2919413"/>
              <a:gd name="connsiteY2" fmla="*/ 142875 h 357187"/>
              <a:gd name="connsiteX3" fmla="*/ 2414588 w 2919413"/>
              <a:gd name="connsiteY3" fmla="*/ 150019 h 357187"/>
              <a:gd name="connsiteX4" fmla="*/ 2483644 w 2919413"/>
              <a:gd name="connsiteY4" fmla="*/ 152400 h 357187"/>
              <a:gd name="connsiteX5" fmla="*/ 2531269 w 2919413"/>
              <a:gd name="connsiteY5" fmla="*/ 154781 h 357187"/>
              <a:gd name="connsiteX6" fmla="*/ 2559844 w 2919413"/>
              <a:gd name="connsiteY6" fmla="*/ 152400 h 357187"/>
              <a:gd name="connsiteX7" fmla="*/ 2590800 w 2919413"/>
              <a:gd name="connsiteY7" fmla="*/ 152400 h 357187"/>
              <a:gd name="connsiteX8" fmla="*/ 2628900 w 2919413"/>
              <a:gd name="connsiteY8" fmla="*/ 142875 h 357187"/>
              <a:gd name="connsiteX9" fmla="*/ 2659856 w 2919413"/>
              <a:gd name="connsiteY9" fmla="*/ 130969 h 357187"/>
              <a:gd name="connsiteX10" fmla="*/ 2688431 w 2919413"/>
              <a:gd name="connsiteY10" fmla="*/ 114300 h 357187"/>
              <a:gd name="connsiteX11" fmla="*/ 2707481 w 2919413"/>
              <a:gd name="connsiteY11" fmla="*/ 95250 h 357187"/>
              <a:gd name="connsiteX12" fmla="*/ 2724150 w 2919413"/>
              <a:gd name="connsiteY12" fmla="*/ 66675 h 357187"/>
              <a:gd name="connsiteX13" fmla="*/ 2736056 w 2919413"/>
              <a:gd name="connsiteY13" fmla="*/ 19050 h 357187"/>
              <a:gd name="connsiteX14" fmla="*/ 2919413 w 2919413"/>
              <a:gd name="connsiteY14" fmla="*/ 138112 h 357187"/>
              <a:gd name="connsiteX15" fmla="*/ 2881313 w 2919413"/>
              <a:gd name="connsiteY15" fmla="*/ 197644 h 357187"/>
              <a:gd name="connsiteX16" fmla="*/ 2850356 w 2919413"/>
              <a:gd name="connsiteY16" fmla="*/ 235744 h 357187"/>
              <a:gd name="connsiteX17" fmla="*/ 2814638 w 2919413"/>
              <a:gd name="connsiteY17" fmla="*/ 271462 h 357187"/>
              <a:gd name="connsiteX18" fmla="*/ 2769394 w 2919413"/>
              <a:gd name="connsiteY18" fmla="*/ 307181 h 357187"/>
              <a:gd name="connsiteX19" fmla="*/ 2736056 w 2919413"/>
              <a:gd name="connsiteY19" fmla="*/ 330994 h 357187"/>
              <a:gd name="connsiteX20" fmla="*/ 2700338 w 2919413"/>
              <a:gd name="connsiteY20" fmla="*/ 347662 h 357187"/>
              <a:gd name="connsiteX21" fmla="*/ 2664619 w 2919413"/>
              <a:gd name="connsiteY21" fmla="*/ 357187 h 357187"/>
              <a:gd name="connsiteX22" fmla="*/ 2609850 w 2919413"/>
              <a:gd name="connsiteY22" fmla="*/ 357187 h 357187"/>
              <a:gd name="connsiteX23" fmla="*/ 2440781 w 2919413"/>
              <a:gd name="connsiteY23" fmla="*/ 352425 h 357187"/>
              <a:gd name="connsiteX24" fmla="*/ 2133600 w 2919413"/>
              <a:gd name="connsiteY24" fmla="*/ 345281 h 357187"/>
              <a:gd name="connsiteX25" fmla="*/ 1795463 w 2919413"/>
              <a:gd name="connsiteY25" fmla="*/ 338137 h 357187"/>
              <a:gd name="connsiteX26" fmla="*/ 1359694 w 2919413"/>
              <a:gd name="connsiteY26" fmla="*/ 326231 h 357187"/>
              <a:gd name="connsiteX27" fmla="*/ 962025 w 2919413"/>
              <a:gd name="connsiteY27" fmla="*/ 316706 h 357187"/>
              <a:gd name="connsiteX28" fmla="*/ 766763 w 2919413"/>
              <a:gd name="connsiteY28" fmla="*/ 314325 h 357187"/>
              <a:gd name="connsiteX29" fmla="*/ 585788 w 2919413"/>
              <a:gd name="connsiteY29" fmla="*/ 311944 h 357187"/>
              <a:gd name="connsiteX30" fmla="*/ 338138 w 2919413"/>
              <a:gd name="connsiteY30" fmla="*/ 311944 h 357187"/>
              <a:gd name="connsiteX31" fmla="*/ 221456 w 2919413"/>
              <a:gd name="connsiteY31" fmla="*/ 309562 h 357187"/>
              <a:gd name="connsiteX32" fmla="*/ 142875 w 2919413"/>
              <a:gd name="connsiteY32" fmla="*/ 300037 h 357187"/>
              <a:gd name="connsiteX33" fmla="*/ 64294 w 2919413"/>
              <a:gd name="connsiteY33" fmla="*/ 280987 h 357187"/>
              <a:gd name="connsiteX34" fmla="*/ 42863 w 2919413"/>
              <a:gd name="connsiteY34" fmla="*/ 271462 h 357187"/>
              <a:gd name="connsiteX35" fmla="*/ 21431 w 2919413"/>
              <a:gd name="connsiteY35" fmla="*/ 250031 h 357187"/>
              <a:gd name="connsiteX36" fmla="*/ 7144 w 2919413"/>
              <a:gd name="connsiteY36" fmla="*/ 223837 h 357187"/>
              <a:gd name="connsiteX37" fmla="*/ 0 w 2919413"/>
              <a:gd name="connsiteY37" fmla="*/ 200025 h 357187"/>
              <a:gd name="connsiteX38" fmla="*/ 2381 w 2919413"/>
              <a:gd name="connsiteY38" fmla="*/ 169069 h 357187"/>
              <a:gd name="connsiteX39" fmla="*/ 11906 w 2919413"/>
              <a:gd name="connsiteY39" fmla="*/ 138112 h 357187"/>
              <a:gd name="connsiteX40" fmla="*/ 35719 w 2919413"/>
              <a:gd name="connsiteY40" fmla="*/ 114300 h 357187"/>
              <a:gd name="connsiteX41" fmla="*/ 80963 w 2919413"/>
              <a:gd name="connsiteY41" fmla="*/ 85725 h 357187"/>
              <a:gd name="connsiteX42" fmla="*/ 135731 w 2919413"/>
              <a:gd name="connsiteY42" fmla="*/ 61912 h 357187"/>
              <a:gd name="connsiteX43" fmla="*/ 204788 w 2919413"/>
              <a:gd name="connsiteY43" fmla="*/ 45244 h 357187"/>
              <a:gd name="connsiteX44" fmla="*/ 266700 w 2919413"/>
              <a:gd name="connsiteY44" fmla="*/ 30956 h 357187"/>
              <a:gd name="connsiteX45" fmla="*/ 376238 w 2919413"/>
              <a:gd name="connsiteY45" fmla="*/ 9525 h 357187"/>
              <a:gd name="connsiteX46" fmla="*/ 469106 w 2919413"/>
              <a:gd name="connsiteY46" fmla="*/ 0 h 357187"/>
              <a:gd name="connsiteX47" fmla="*/ 542925 w 2919413"/>
              <a:gd name="connsiteY47" fmla="*/ 0 h 357187"/>
              <a:gd name="connsiteX48" fmla="*/ 578644 w 2919413"/>
              <a:gd name="connsiteY48" fmla="*/ 9525 h 357187"/>
              <a:gd name="connsiteX49" fmla="*/ 633413 w 2919413"/>
              <a:gd name="connsiteY49" fmla="*/ 28575 h 357187"/>
              <a:gd name="connsiteX50" fmla="*/ 740569 w 2919413"/>
              <a:gd name="connsiteY50" fmla="*/ 57150 h 357187"/>
              <a:gd name="connsiteX51" fmla="*/ 859631 w 2919413"/>
              <a:gd name="connsiteY51" fmla="*/ 78581 h 357187"/>
              <a:gd name="connsiteX52" fmla="*/ 931069 w 2919413"/>
              <a:gd name="connsiteY52" fmla="*/ 88106 h 357187"/>
              <a:gd name="connsiteX53" fmla="*/ 1092994 w 2919413"/>
              <a:gd name="connsiteY53" fmla="*/ 95250 h 357187"/>
              <a:gd name="connsiteX54" fmla="*/ 1295400 w 2919413"/>
              <a:gd name="connsiteY54" fmla="*/ 104775 h 357187"/>
              <a:gd name="connsiteX55" fmla="*/ 1345406 w 2919413"/>
              <a:gd name="connsiteY55" fmla="*/ 107156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919413" h="357187">
                <a:moveTo>
                  <a:pt x="1345406" y="107156"/>
                </a:moveTo>
                <a:lnTo>
                  <a:pt x="1824038" y="126206"/>
                </a:lnTo>
                <a:lnTo>
                  <a:pt x="2202656" y="142875"/>
                </a:lnTo>
                <a:lnTo>
                  <a:pt x="2414588" y="150019"/>
                </a:lnTo>
                <a:lnTo>
                  <a:pt x="2483644" y="152400"/>
                </a:lnTo>
                <a:lnTo>
                  <a:pt x="2531269" y="154781"/>
                </a:lnTo>
                <a:lnTo>
                  <a:pt x="2559844" y="152400"/>
                </a:lnTo>
                <a:lnTo>
                  <a:pt x="2590800" y="152400"/>
                </a:lnTo>
                <a:lnTo>
                  <a:pt x="2628900" y="142875"/>
                </a:lnTo>
                <a:lnTo>
                  <a:pt x="2659856" y="130969"/>
                </a:lnTo>
                <a:lnTo>
                  <a:pt x="2688431" y="114300"/>
                </a:lnTo>
                <a:lnTo>
                  <a:pt x="2707481" y="95250"/>
                </a:lnTo>
                <a:lnTo>
                  <a:pt x="2724150" y="66675"/>
                </a:lnTo>
                <a:lnTo>
                  <a:pt x="2736056" y="19050"/>
                </a:lnTo>
                <a:lnTo>
                  <a:pt x="2919413" y="138112"/>
                </a:lnTo>
                <a:lnTo>
                  <a:pt x="2881313" y="197644"/>
                </a:lnTo>
                <a:lnTo>
                  <a:pt x="2850356" y="235744"/>
                </a:lnTo>
                <a:lnTo>
                  <a:pt x="2814638" y="271462"/>
                </a:lnTo>
                <a:lnTo>
                  <a:pt x="2769394" y="307181"/>
                </a:lnTo>
                <a:lnTo>
                  <a:pt x="2736056" y="330994"/>
                </a:lnTo>
                <a:lnTo>
                  <a:pt x="2700338" y="347662"/>
                </a:lnTo>
                <a:lnTo>
                  <a:pt x="2664619" y="357187"/>
                </a:lnTo>
                <a:lnTo>
                  <a:pt x="2609850" y="357187"/>
                </a:lnTo>
                <a:lnTo>
                  <a:pt x="2440781" y="352425"/>
                </a:lnTo>
                <a:lnTo>
                  <a:pt x="2133600" y="345281"/>
                </a:lnTo>
                <a:lnTo>
                  <a:pt x="1795463" y="338137"/>
                </a:lnTo>
                <a:lnTo>
                  <a:pt x="1359694" y="326231"/>
                </a:lnTo>
                <a:lnTo>
                  <a:pt x="962025" y="316706"/>
                </a:lnTo>
                <a:lnTo>
                  <a:pt x="766763" y="314325"/>
                </a:lnTo>
                <a:lnTo>
                  <a:pt x="585788" y="311944"/>
                </a:lnTo>
                <a:lnTo>
                  <a:pt x="338138" y="311944"/>
                </a:lnTo>
                <a:lnTo>
                  <a:pt x="221456" y="309562"/>
                </a:lnTo>
                <a:lnTo>
                  <a:pt x="142875" y="300037"/>
                </a:lnTo>
                <a:lnTo>
                  <a:pt x="64294" y="280987"/>
                </a:lnTo>
                <a:lnTo>
                  <a:pt x="42863" y="271462"/>
                </a:lnTo>
                <a:lnTo>
                  <a:pt x="21431" y="250031"/>
                </a:lnTo>
                <a:lnTo>
                  <a:pt x="7144" y="223837"/>
                </a:lnTo>
                <a:lnTo>
                  <a:pt x="0" y="200025"/>
                </a:lnTo>
                <a:lnTo>
                  <a:pt x="2381" y="169069"/>
                </a:lnTo>
                <a:lnTo>
                  <a:pt x="11906" y="138112"/>
                </a:lnTo>
                <a:lnTo>
                  <a:pt x="35719" y="114300"/>
                </a:lnTo>
                <a:lnTo>
                  <a:pt x="80963" y="85725"/>
                </a:lnTo>
                <a:lnTo>
                  <a:pt x="135731" y="61912"/>
                </a:lnTo>
                <a:lnTo>
                  <a:pt x="204788" y="45244"/>
                </a:lnTo>
                <a:lnTo>
                  <a:pt x="266700" y="30956"/>
                </a:lnTo>
                <a:lnTo>
                  <a:pt x="376238" y="9525"/>
                </a:lnTo>
                <a:lnTo>
                  <a:pt x="469106" y="0"/>
                </a:lnTo>
                <a:lnTo>
                  <a:pt x="542925" y="0"/>
                </a:lnTo>
                <a:lnTo>
                  <a:pt x="578644" y="9525"/>
                </a:lnTo>
                <a:lnTo>
                  <a:pt x="633413" y="28575"/>
                </a:lnTo>
                <a:lnTo>
                  <a:pt x="740569" y="57150"/>
                </a:lnTo>
                <a:lnTo>
                  <a:pt x="859631" y="78581"/>
                </a:lnTo>
                <a:lnTo>
                  <a:pt x="931069" y="88106"/>
                </a:lnTo>
                <a:lnTo>
                  <a:pt x="1092994" y="95250"/>
                </a:lnTo>
                <a:lnTo>
                  <a:pt x="1295400" y="104775"/>
                </a:lnTo>
                <a:lnTo>
                  <a:pt x="1345406" y="107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51DF71F-A656-B549-9DF4-EC0C65EDA79B}"/>
              </a:ext>
            </a:extLst>
          </p:cNvPr>
          <p:cNvSpPr/>
          <p:nvPr/>
        </p:nvSpPr>
        <p:spPr>
          <a:xfrm>
            <a:off x="4413250" y="2716213"/>
            <a:ext cx="2738438" cy="1436687"/>
          </a:xfrm>
          <a:custGeom>
            <a:avLst/>
            <a:gdLst>
              <a:gd name="connsiteX0" fmla="*/ 800100 w 2738438"/>
              <a:gd name="connsiteY0" fmla="*/ 228600 h 1435894"/>
              <a:gd name="connsiteX1" fmla="*/ 402432 w 2738438"/>
              <a:gd name="connsiteY1" fmla="*/ 273844 h 1435894"/>
              <a:gd name="connsiteX2" fmla="*/ 0 w 2738438"/>
              <a:gd name="connsiteY2" fmla="*/ 319088 h 1435894"/>
              <a:gd name="connsiteX3" fmla="*/ 33338 w 2738438"/>
              <a:gd name="connsiteY3" fmla="*/ 492919 h 1435894"/>
              <a:gd name="connsiteX4" fmla="*/ 371475 w 2738438"/>
              <a:gd name="connsiteY4" fmla="*/ 457200 h 1435894"/>
              <a:gd name="connsiteX5" fmla="*/ 754857 w 2738438"/>
              <a:gd name="connsiteY5" fmla="*/ 411957 h 1435894"/>
              <a:gd name="connsiteX6" fmla="*/ 1076325 w 2738438"/>
              <a:gd name="connsiteY6" fmla="*/ 376238 h 1435894"/>
              <a:gd name="connsiteX7" fmla="*/ 1293019 w 2738438"/>
              <a:gd name="connsiteY7" fmla="*/ 359569 h 1435894"/>
              <a:gd name="connsiteX8" fmla="*/ 1583532 w 2738438"/>
              <a:gd name="connsiteY8" fmla="*/ 323850 h 1435894"/>
              <a:gd name="connsiteX9" fmla="*/ 2009775 w 2738438"/>
              <a:gd name="connsiteY9" fmla="*/ 271463 h 1435894"/>
              <a:gd name="connsiteX10" fmla="*/ 2247900 w 2738438"/>
              <a:gd name="connsiteY10" fmla="*/ 245269 h 1435894"/>
              <a:gd name="connsiteX11" fmla="*/ 2269332 w 2738438"/>
              <a:gd name="connsiteY11" fmla="*/ 245269 h 1435894"/>
              <a:gd name="connsiteX12" fmla="*/ 2293144 w 2738438"/>
              <a:gd name="connsiteY12" fmla="*/ 247650 h 1435894"/>
              <a:gd name="connsiteX13" fmla="*/ 2314575 w 2738438"/>
              <a:gd name="connsiteY13" fmla="*/ 254794 h 1435894"/>
              <a:gd name="connsiteX14" fmla="*/ 2336007 w 2738438"/>
              <a:gd name="connsiteY14" fmla="*/ 269082 h 1435894"/>
              <a:gd name="connsiteX15" fmla="*/ 2347913 w 2738438"/>
              <a:gd name="connsiteY15" fmla="*/ 283369 h 1435894"/>
              <a:gd name="connsiteX16" fmla="*/ 2355057 w 2738438"/>
              <a:gd name="connsiteY16" fmla="*/ 300038 h 1435894"/>
              <a:gd name="connsiteX17" fmla="*/ 2359819 w 2738438"/>
              <a:gd name="connsiteY17" fmla="*/ 319088 h 1435894"/>
              <a:gd name="connsiteX18" fmla="*/ 2364582 w 2738438"/>
              <a:gd name="connsiteY18" fmla="*/ 352425 h 1435894"/>
              <a:gd name="connsiteX19" fmla="*/ 2345532 w 2738438"/>
              <a:gd name="connsiteY19" fmla="*/ 426244 h 1435894"/>
              <a:gd name="connsiteX20" fmla="*/ 2255044 w 2738438"/>
              <a:gd name="connsiteY20" fmla="*/ 809625 h 1435894"/>
              <a:gd name="connsiteX21" fmla="*/ 2178844 w 2738438"/>
              <a:gd name="connsiteY21" fmla="*/ 1126332 h 1435894"/>
              <a:gd name="connsiteX22" fmla="*/ 2097882 w 2738438"/>
              <a:gd name="connsiteY22" fmla="*/ 1278732 h 1435894"/>
              <a:gd name="connsiteX23" fmla="*/ 2105025 w 2738438"/>
              <a:gd name="connsiteY23" fmla="*/ 1309688 h 1435894"/>
              <a:gd name="connsiteX24" fmla="*/ 2124075 w 2738438"/>
              <a:gd name="connsiteY24" fmla="*/ 1357313 h 1435894"/>
              <a:gd name="connsiteX25" fmla="*/ 2140744 w 2738438"/>
              <a:gd name="connsiteY25" fmla="*/ 1383507 h 1435894"/>
              <a:gd name="connsiteX26" fmla="*/ 2159794 w 2738438"/>
              <a:gd name="connsiteY26" fmla="*/ 1407319 h 1435894"/>
              <a:gd name="connsiteX27" fmla="*/ 2183607 w 2738438"/>
              <a:gd name="connsiteY27" fmla="*/ 1423988 h 1435894"/>
              <a:gd name="connsiteX28" fmla="*/ 2205038 w 2738438"/>
              <a:gd name="connsiteY28" fmla="*/ 1433513 h 1435894"/>
              <a:gd name="connsiteX29" fmla="*/ 2231232 w 2738438"/>
              <a:gd name="connsiteY29" fmla="*/ 1435894 h 1435894"/>
              <a:gd name="connsiteX30" fmla="*/ 2257425 w 2738438"/>
              <a:gd name="connsiteY30" fmla="*/ 1423988 h 1435894"/>
              <a:gd name="connsiteX31" fmla="*/ 2278857 w 2738438"/>
              <a:gd name="connsiteY31" fmla="*/ 1407319 h 1435894"/>
              <a:gd name="connsiteX32" fmla="*/ 2305050 w 2738438"/>
              <a:gd name="connsiteY32" fmla="*/ 1383507 h 1435894"/>
              <a:gd name="connsiteX33" fmla="*/ 2316957 w 2738438"/>
              <a:gd name="connsiteY33" fmla="*/ 1366838 h 1435894"/>
              <a:gd name="connsiteX34" fmla="*/ 2369344 w 2738438"/>
              <a:gd name="connsiteY34" fmla="*/ 1226344 h 1435894"/>
              <a:gd name="connsiteX35" fmla="*/ 2424113 w 2738438"/>
              <a:gd name="connsiteY35" fmla="*/ 1076325 h 1435894"/>
              <a:gd name="connsiteX36" fmla="*/ 2497932 w 2738438"/>
              <a:gd name="connsiteY36" fmla="*/ 876300 h 1435894"/>
              <a:gd name="connsiteX37" fmla="*/ 2559844 w 2738438"/>
              <a:gd name="connsiteY37" fmla="*/ 704850 h 1435894"/>
              <a:gd name="connsiteX38" fmla="*/ 2619375 w 2738438"/>
              <a:gd name="connsiteY38" fmla="*/ 545307 h 1435894"/>
              <a:gd name="connsiteX39" fmla="*/ 2650332 w 2738438"/>
              <a:gd name="connsiteY39" fmla="*/ 461963 h 1435894"/>
              <a:gd name="connsiteX40" fmla="*/ 2659857 w 2738438"/>
              <a:gd name="connsiteY40" fmla="*/ 442913 h 1435894"/>
              <a:gd name="connsiteX41" fmla="*/ 2678907 w 2738438"/>
              <a:gd name="connsiteY41" fmla="*/ 419100 h 1435894"/>
              <a:gd name="connsiteX42" fmla="*/ 2707482 w 2738438"/>
              <a:gd name="connsiteY42" fmla="*/ 390525 h 1435894"/>
              <a:gd name="connsiteX43" fmla="*/ 2731294 w 2738438"/>
              <a:gd name="connsiteY43" fmla="*/ 350044 h 1435894"/>
              <a:gd name="connsiteX44" fmla="*/ 2738438 w 2738438"/>
              <a:gd name="connsiteY44" fmla="*/ 311944 h 1435894"/>
              <a:gd name="connsiteX45" fmla="*/ 2738438 w 2738438"/>
              <a:gd name="connsiteY45" fmla="*/ 292894 h 1435894"/>
              <a:gd name="connsiteX46" fmla="*/ 2726532 w 2738438"/>
              <a:gd name="connsiteY46" fmla="*/ 266700 h 1435894"/>
              <a:gd name="connsiteX47" fmla="*/ 2676525 w 2738438"/>
              <a:gd name="connsiteY47" fmla="*/ 216694 h 1435894"/>
              <a:gd name="connsiteX48" fmla="*/ 2595563 w 2738438"/>
              <a:gd name="connsiteY48" fmla="*/ 145257 h 1435894"/>
              <a:gd name="connsiteX49" fmla="*/ 2521744 w 2738438"/>
              <a:gd name="connsiteY49" fmla="*/ 92869 h 1435894"/>
              <a:gd name="connsiteX50" fmla="*/ 2436019 w 2738438"/>
              <a:gd name="connsiteY50" fmla="*/ 45244 h 1435894"/>
              <a:gd name="connsiteX51" fmla="*/ 2355057 w 2738438"/>
              <a:gd name="connsiteY51" fmla="*/ 4763 h 1435894"/>
              <a:gd name="connsiteX52" fmla="*/ 2336007 w 2738438"/>
              <a:gd name="connsiteY52" fmla="*/ 0 h 1435894"/>
              <a:gd name="connsiteX53" fmla="*/ 2319338 w 2738438"/>
              <a:gd name="connsiteY53" fmla="*/ 4763 h 1435894"/>
              <a:gd name="connsiteX54" fmla="*/ 2219325 w 2738438"/>
              <a:gd name="connsiteY54" fmla="*/ 40482 h 1435894"/>
              <a:gd name="connsiteX55" fmla="*/ 2140744 w 2738438"/>
              <a:gd name="connsiteY55" fmla="*/ 64294 h 1435894"/>
              <a:gd name="connsiteX56" fmla="*/ 2064544 w 2738438"/>
              <a:gd name="connsiteY56" fmla="*/ 76200 h 1435894"/>
              <a:gd name="connsiteX57" fmla="*/ 1721644 w 2738438"/>
              <a:gd name="connsiteY57" fmla="*/ 121444 h 1435894"/>
              <a:gd name="connsiteX58" fmla="*/ 1283494 w 2738438"/>
              <a:gd name="connsiteY58" fmla="*/ 180975 h 1435894"/>
              <a:gd name="connsiteX59" fmla="*/ 957263 w 2738438"/>
              <a:gd name="connsiteY59" fmla="*/ 209550 h 1435894"/>
              <a:gd name="connsiteX60" fmla="*/ 800100 w 2738438"/>
              <a:gd name="connsiteY60" fmla="*/ 228600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38438" h="1435894">
                <a:moveTo>
                  <a:pt x="800100" y="228600"/>
                </a:moveTo>
                <a:lnTo>
                  <a:pt x="402432" y="273844"/>
                </a:lnTo>
                <a:lnTo>
                  <a:pt x="0" y="319088"/>
                </a:lnTo>
                <a:lnTo>
                  <a:pt x="33338" y="492919"/>
                </a:lnTo>
                <a:lnTo>
                  <a:pt x="371475" y="457200"/>
                </a:lnTo>
                <a:lnTo>
                  <a:pt x="754857" y="411957"/>
                </a:lnTo>
                <a:lnTo>
                  <a:pt x="1076325" y="376238"/>
                </a:lnTo>
                <a:lnTo>
                  <a:pt x="1293019" y="359569"/>
                </a:lnTo>
                <a:lnTo>
                  <a:pt x="1583532" y="323850"/>
                </a:lnTo>
                <a:lnTo>
                  <a:pt x="2009775" y="271463"/>
                </a:lnTo>
                <a:lnTo>
                  <a:pt x="2247900" y="245269"/>
                </a:lnTo>
                <a:lnTo>
                  <a:pt x="2269332" y="245269"/>
                </a:lnTo>
                <a:lnTo>
                  <a:pt x="2293144" y="247650"/>
                </a:lnTo>
                <a:lnTo>
                  <a:pt x="2314575" y="254794"/>
                </a:lnTo>
                <a:lnTo>
                  <a:pt x="2336007" y="269082"/>
                </a:lnTo>
                <a:lnTo>
                  <a:pt x="2347913" y="283369"/>
                </a:lnTo>
                <a:lnTo>
                  <a:pt x="2355057" y="300038"/>
                </a:lnTo>
                <a:lnTo>
                  <a:pt x="2359819" y="319088"/>
                </a:lnTo>
                <a:lnTo>
                  <a:pt x="2364582" y="352425"/>
                </a:lnTo>
                <a:lnTo>
                  <a:pt x="2345532" y="426244"/>
                </a:lnTo>
                <a:lnTo>
                  <a:pt x="2255044" y="809625"/>
                </a:lnTo>
                <a:lnTo>
                  <a:pt x="2178844" y="1126332"/>
                </a:lnTo>
                <a:lnTo>
                  <a:pt x="2097882" y="1278732"/>
                </a:lnTo>
                <a:lnTo>
                  <a:pt x="2105025" y="1309688"/>
                </a:lnTo>
                <a:lnTo>
                  <a:pt x="2124075" y="1357313"/>
                </a:lnTo>
                <a:lnTo>
                  <a:pt x="2140744" y="1383507"/>
                </a:lnTo>
                <a:lnTo>
                  <a:pt x="2159794" y="1407319"/>
                </a:lnTo>
                <a:lnTo>
                  <a:pt x="2183607" y="1423988"/>
                </a:lnTo>
                <a:lnTo>
                  <a:pt x="2205038" y="1433513"/>
                </a:lnTo>
                <a:lnTo>
                  <a:pt x="2231232" y="1435894"/>
                </a:lnTo>
                <a:lnTo>
                  <a:pt x="2257425" y="1423988"/>
                </a:lnTo>
                <a:lnTo>
                  <a:pt x="2278857" y="1407319"/>
                </a:lnTo>
                <a:lnTo>
                  <a:pt x="2305050" y="1383507"/>
                </a:lnTo>
                <a:lnTo>
                  <a:pt x="2316957" y="1366838"/>
                </a:lnTo>
                <a:lnTo>
                  <a:pt x="2369344" y="1226344"/>
                </a:lnTo>
                <a:lnTo>
                  <a:pt x="2424113" y="1076325"/>
                </a:lnTo>
                <a:lnTo>
                  <a:pt x="2497932" y="876300"/>
                </a:lnTo>
                <a:lnTo>
                  <a:pt x="2559844" y="704850"/>
                </a:lnTo>
                <a:lnTo>
                  <a:pt x="2619375" y="545307"/>
                </a:lnTo>
                <a:lnTo>
                  <a:pt x="2650332" y="461963"/>
                </a:lnTo>
                <a:lnTo>
                  <a:pt x="2659857" y="442913"/>
                </a:lnTo>
                <a:lnTo>
                  <a:pt x="2678907" y="419100"/>
                </a:lnTo>
                <a:lnTo>
                  <a:pt x="2707482" y="390525"/>
                </a:lnTo>
                <a:lnTo>
                  <a:pt x="2731294" y="350044"/>
                </a:lnTo>
                <a:lnTo>
                  <a:pt x="2738438" y="311944"/>
                </a:lnTo>
                <a:lnTo>
                  <a:pt x="2738438" y="292894"/>
                </a:lnTo>
                <a:lnTo>
                  <a:pt x="2726532" y="266700"/>
                </a:lnTo>
                <a:lnTo>
                  <a:pt x="2676525" y="216694"/>
                </a:lnTo>
                <a:lnTo>
                  <a:pt x="2595563" y="145257"/>
                </a:lnTo>
                <a:lnTo>
                  <a:pt x="2521744" y="92869"/>
                </a:lnTo>
                <a:lnTo>
                  <a:pt x="2436019" y="45244"/>
                </a:lnTo>
                <a:lnTo>
                  <a:pt x="2355057" y="4763"/>
                </a:lnTo>
                <a:lnTo>
                  <a:pt x="2336007" y="0"/>
                </a:lnTo>
                <a:lnTo>
                  <a:pt x="2319338" y="4763"/>
                </a:lnTo>
                <a:lnTo>
                  <a:pt x="2219325" y="40482"/>
                </a:lnTo>
                <a:lnTo>
                  <a:pt x="2140744" y="64294"/>
                </a:lnTo>
                <a:lnTo>
                  <a:pt x="2064544" y="76200"/>
                </a:lnTo>
                <a:lnTo>
                  <a:pt x="1721644" y="121444"/>
                </a:lnTo>
                <a:lnTo>
                  <a:pt x="1283494" y="180975"/>
                </a:lnTo>
                <a:lnTo>
                  <a:pt x="957263" y="209550"/>
                </a:lnTo>
                <a:lnTo>
                  <a:pt x="800100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85B8C6B-5D73-904F-B26C-48B60CA9F1A5}"/>
              </a:ext>
            </a:extLst>
          </p:cNvPr>
          <p:cNvSpPr/>
          <p:nvPr/>
        </p:nvSpPr>
        <p:spPr>
          <a:xfrm>
            <a:off x="4527550" y="3763963"/>
            <a:ext cx="2116138" cy="428625"/>
          </a:xfrm>
          <a:custGeom>
            <a:avLst/>
            <a:gdLst>
              <a:gd name="connsiteX0" fmla="*/ 788194 w 2116932"/>
              <a:gd name="connsiteY0" fmla="*/ 176213 h 428625"/>
              <a:gd name="connsiteX1" fmla="*/ 957263 w 2116932"/>
              <a:gd name="connsiteY1" fmla="*/ 152400 h 428625"/>
              <a:gd name="connsiteX2" fmla="*/ 1176338 w 2116932"/>
              <a:gd name="connsiteY2" fmla="*/ 116682 h 428625"/>
              <a:gd name="connsiteX3" fmla="*/ 1402557 w 2116932"/>
              <a:gd name="connsiteY3" fmla="*/ 90488 h 428625"/>
              <a:gd name="connsiteX4" fmla="*/ 1571625 w 2116932"/>
              <a:gd name="connsiteY4" fmla="*/ 61913 h 428625"/>
              <a:gd name="connsiteX5" fmla="*/ 1743075 w 2116932"/>
              <a:gd name="connsiteY5" fmla="*/ 30957 h 428625"/>
              <a:gd name="connsiteX6" fmla="*/ 1885950 w 2116932"/>
              <a:gd name="connsiteY6" fmla="*/ 0 h 428625"/>
              <a:gd name="connsiteX7" fmla="*/ 1895475 w 2116932"/>
              <a:gd name="connsiteY7" fmla="*/ 2382 h 428625"/>
              <a:gd name="connsiteX8" fmla="*/ 1935957 w 2116932"/>
              <a:gd name="connsiteY8" fmla="*/ 16669 h 428625"/>
              <a:gd name="connsiteX9" fmla="*/ 1974057 w 2116932"/>
              <a:gd name="connsiteY9" fmla="*/ 28575 h 428625"/>
              <a:gd name="connsiteX10" fmla="*/ 2009775 w 2116932"/>
              <a:gd name="connsiteY10" fmla="*/ 38100 h 428625"/>
              <a:gd name="connsiteX11" fmla="*/ 2057400 w 2116932"/>
              <a:gd name="connsiteY11" fmla="*/ 45244 h 428625"/>
              <a:gd name="connsiteX12" fmla="*/ 2102644 w 2116932"/>
              <a:gd name="connsiteY12" fmla="*/ 47625 h 428625"/>
              <a:gd name="connsiteX13" fmla="*/ 2116932 w 2116932"/>
              <a:gd name="connsiteY13" fmla="*/ 47625 h 428625"/>
              <a:gd name="connsiteX14" fmla="*/ 2016919 w 2116932"/>
              <a:gd name="connsiteY14" fmla="*/ 314325 h 428625"/>
              <a:gd name="connsiteX15" fmla="*/ 2002632 w 2116932"/>
              <a:gd name="connsiteY15" fmla="*/ 285750 h 428625"/>
              <a:gd name="connsiteX16" fmla="*/ 1981200 w 2116932"/>
              <a:gd name="connsiteY16" fmla="*/ 226219 h 428625"/>
              <a:gd name="connsiteX17" fmla="*/ 1921669 w 2116932"/>
              <a:gd name="connsiteY17" fmla="*/ 223838 h 428625"/>
              <a:gd name="connsiteX18" fmla="*/ 1802607 w 2116932"/>
              <a:gd name="connsiteY18" fmla="*/ 226219 h 428625"/>
              <a:gd name="connsiteX19" fmla="*/ 1633538 w 2116932"/>
              <a:gd name="connsiteY19" fmla="*/ 233363 h 428625"/>
              <a:gd name="connsiteX20" fmla="*/ 1478757 w 2116932"/>
              <a:gd name="connsiteY20" fmla="*/ 245269 h 428625"/>
              <a:gd name="connsiteX21" fmla="*/ 1323975 w 2116932"/>
              <a:gd name="connsiteY21" fmla="*/ 266700 h 428625"/>
              <a:gd name="connsiteX22" fmla="*/ 1176338 w 2116932"/>
              <a:gd name="connsiteY22" fmla="*/ 295275 h 428625"/>
              <a:gd name="connsiteX23" fmla="*/ 888207 w 2116932"/>
              <a:gd name="connsiteY23" fmla="*/ 316707 h 428625"/>
              <a:gd name="connsiteX24" fmla="*/ 671513 w 2116932"/>
              <a:gd name="connsiteY24" fmla="*/ 340519 h 428625"/>
              <a:gd name="connsiteX25" fmla="*/ 388144 w 2116932"/>
              <a:gd name="connsiteY25" fmla="*/ 373857 h 428625"/>
              <a:gd name="connsiteX26" fmla="*/ 147638 w 2116932"/>
              <a:gd name="connsiteY26" fmla="*/ 407194 h 428625"/>
              <a:gd name="connsiteX27" fmla="*/ 2382 w 2116932"/>
              <a:gd name="connsiteY27" fmla="*/ 428625 h 428625"/>
              <a:gd name="connsiteX28" fmla="*/ 0 w 2116932"/>
              <a:gd name="connsiteY28" fmla="*/ 273844 h 428625"/>
              <a:gd name="connsiteX29" fmla="*/ 361950 w 2116932"/>
              <a:gd name="connsiteY29" fmla="*/ 233363 h 428625"/>
              <a:gd name="connsiteX30" fmla="*/ 683419 w 2116932"/>
              <a:gd name="connsiteY30" fmla="*/ 192882 h 428625"/>
              <a:gd name="connsiteX31" fmla="*/ 788194 w 2116932"/>
              <a:gd name="connsiteY31" fmla="*/ 17621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16932" h="428625">
                <a:moveTo>
                  <a:pt x="788194" y="176213"/>
                </a:moveTo>
                <a:lnTo>
                  <a:pt x="957263" y="152400"/>
                </a:lnTo>
                <a:lnTo>
                  <a:pt x="1176338" y="116682"/>
                </a:lnTo>
                <a:lnTo>
                  <a:pt x="1402557" y="90488"/>
                </a:lnTo>
                <a:lnTo>
                  <a:pt x="1571625" y="61913"/>
                </a:lnTo>
                <a:lnTo>
                  <a:pt x="1743075" y="30957"/>
                </a:lnTo>
                <a:lnTo>
                  <a:pt x="1885950" y="0"/>
                </a:lnTo>
                <a:lnTo>
                  <a:pt x="1895475" y="2382"/>
                </a:lnTo>
                <a:lnTo>
                  <a:pt x="1935957" y="16669"/>
                </a:lnTo>
                <a:lnTo>
                  <a:pt x="1974057" y="28575"/>
                </a:lnTo>
                <a:lnTo>
                  <a:pt x="2009775" y="38100"/>
                </a:lnTo>
                <a:lnTo>
                  <a:pt x="2057400" y="45244"/>
                </a:lnTo>
                <a:lnTo>
                  <a:pt x="2102644" y="47625"/>
                </a:lnTo>
                <a:lnTo>
                  <a:pt x="2116932" y="47625"/>
                </a:lnTo>
                <a:lnTo>
                  <a:pt x="2016919" y="314325"/>
                </a:lnTo>
                <a:lnTo>
                  <a:pt x="2002632" y="285750"/>
                </a:lnTo>
                <a:lnTo>
                  <a:pt x="1981200" y="226219"/>
                </a:lnTo>
                <a:lnTo>
                  <a:pt x="1921669" y="223838"/>
                </a:lnTo>
                <a:lnTo>
                  <a:pt x="1802607" y="226219"/>
                </a:lnTo>
                <a:lnTo>
                  <a:pt x="1633538" y="233363"/>
                </a:lnTo>
                <a:lnTo>
                  <a:pt x="1478757" y="245269"/>
                </a:lnTo>
                <a:lnTo>
                  <a:pt x="1323975" y="266700"/>
                </a:lnTo>
                <a:lnTo>
                  <a:pt x="1176338" y="295275"/>
                </a:lnTo>
                <a:lnTo>
                  <a:pt x="888207" y="316707"/>
                </a:lnTo>
                <a:lnTo>
                  <a:pt x="671513" y="340519"/>
                </a:lnTo>
                <a:lnTo>
                  <a:pt x="388144" y="373857"/>
                </a:lnTo>
                <a:lnTo>
                  <a:pt x="147638" y="407194"/>
                </a:lnTo>
                <a:lnTo>
                  <a:pt x="2382" y="428625"/>
                </a:lnTo>
                <a:lnTo>
                  <a:pt x="0" y="273844"/>
                </a:lnTo>
                <a:lnTo>
                  <a:pt x="361950" y="233363"/>
                </a:lnTo>
                <a:lnTo>
                  <a:pt x="683419" y="192882"/>
                </a:lnTo>
                <a:lnTo>
                  <a:pt x="788194" y="176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6E7AF64-E0B4-F440-B970-C95146E71635}"/>
              </a:ext>
            </a:extLst>
          </p:cNvPr>
          <p:cNvSpPr/>
          <p:nvPr/>
        </p:nvSpPr>
        <p:spPr>
          <a:xfrm rot="16200000">
            <a:off x="3373438" y="3503613"/>
            <a:ext cx="4278312" cy="588962"/>
          </a:xfrm>
          <a:custGeom>
            <a:avLst/>
            <a:gdLst>
              <a:gd name="connsiteX0" fmla="*/ 2258291 w 4277591"/>
              <a:gd name="connsiteY0" fmla="*/ 242455 h 588818"/>
              <a:gd name="connsiteX1" fmla="*/ 2871354 w 4277591"/>
              <a:gd name="connsiteY1" fmla="*/ 242455 h 588818"/>
              <a:gd name="connsiteX2" fmla="*/ 3501736 w 4277591"/>
              <a:gd name="connsiteY2" fmla="*/ 242455 h 588818"/>
              <a:gd name="connsiteX3" fmla="*/ 3789218 w 4277591"/>
              <a:gd name="connsiteY3" fmla="*/ 242455 h 588818"/>
              <a:gd name="connsiteX4" fmla="*/ 3855027 w 4277591"/>
              <a:gd name="connsiteY4" fmla="*/ 242455 h 588818"/>
              <a:gd name="connsiteX5" fmla="*/ 3917372 w 4277591"/>
              <a:gd name="connsiteY5" fmla="*/ 238991 h 588818"/>
              <a:gd name="connsiteX6" fmla="*/ 3958936 w 4277591"/>
              <a:gd name="connsiteY6" fmla="*/ 228600 h 588818"/>
              <a:gd name="connsiteX7" fmla="*/ 4014354 w 4277591"/>
              <a:gd name="connsiteY7" fmla="*/ 204355 h 588818"/>
              <a:gd name="connsiteX8" fmla="*/ 4052454 w 4277591"/>
              <a:gd name="connsiteY8" fmla="*/ 180109 h 588818"/>
              <a:gd name="connsiteX9" fmla="*/ 4094018 w 4277591"/>
              <a:gd name="connsiteY9" fmla="*/ 145473 h 588818"/>
              <a:gd name="connsiteX10" fmla="*/ 4135582 w 4277591"/>
              <a:gd name="connsiteY10" fmla="*/ 103909 h 588818"/>
              <a:gd name="connsiteX11" fmla="*/ 4173682 w 4277591"/>
              <a:gd name="connsiteY11" fmla="*/ 55418 h 588818"/>
              <a:gd name="connsiteX12" fmla="*/ 4194463 w 4277591"/>
              <a:gd name="connsiteY12" fmla="*/ 24245 h 588818"/>
              <a:gd name="connsiteX13" fmla="*/ 4218709 w 4277591"/>
              <a:gd name="connsiteY13" fmla="*/ 3464 h 588818"/>
              <a:gd name="connsiteX14" fmla="*/ 4236027 w 4277591"/>
              <a:gd name="connsiteY14" fmla="*/ 0 h 588818"/>
              <a:gd name="connsiteX15" fmla="*/ 4256809 w 4277591"/>
              <a:gd name="connsiteY15" fmla="*/ 3464 h 588818"/>
              <a:gd name="connsiteX16" fmla="*/ 4267200 w 4277591"/>
              <a:gd name="connsiteY16" fmla="*/ 20782 h 588818"/>
              <a:gd name="connsiteX17" fmla="*/ 4274127 w 4277591"/>
              <a:gd name="connsiteY17" fmla="*/ 83127 h 588818"/>
              <a:gd name="connsiteX18" fmla="*/ 4277591 w 4277591"/>
              <a:gd name="connsiteY18" fmla="*/ 155864 h 588818"/>
              <a:gd name="connsiteX19" fmla="*/ 4277591 w 4277591"/>
              <a:gd name="connsiteY19" fmla="*/ 228600 h 588818"/>
              <a:gd name="connsiteX20" fmla="*/ 4267200 w 4277591"/>
              <a:gd name="connsiteY20" fmla="*/ 284018 h 588818"/>
              <a:gd name="connsiteX21" fmla="*/ 4249882 w 4277591"/>
              <a:gd name="connsiteY21" fmla="*/ 322118 h 588818"/>
              <a:gd name="connsiteX22" fmla="*/ 4204854 w 4277591"/>
              <a:gd name="connsiteY22" fmla="*/ 394855 h 588818"/>
              <a:gd name="connsiteX23" fmla="*/ 4139045 w 4277591"/>
              <a:gd name="connsiteY23" fmla="*/ 477982 h 588818"/>
              <a:gd name="connsiteX24" fmla="*/ 4073236 w 4277591"/>
              <a:gd name="connsiteY24" fmla="*/ 554182 h 588818"/>
              <a:gd name="connsiteX25" fmla="*/ 4035136 w 4277591"/>
              <a:gd name="connsiteY25" fmla="*/ 581891 h 588818"/>
              <a:gd name="connsiteX26" fmla="*/ 4000500 w 4277591"/>
              <a:gd name="connsiteY26" fmla="*/ 588818 h 588818"/>
              <a:gd name="connsiteX27" fmla="*/ 3965863 w 4277591"/>
              <a:gd name="connsiteY27" fmla="*/ 581891 h 588818"/>
              <a:gd name="connsiteX28" fmla="*/ 3924300 w 4277591"/>
              <a:gd name="connsiteY28" fmla="*/ 564573 h 588818"/>
              <a:gd name="connsiteX29" fmla="*/ 3882736 w 4277591"/>
              <a:gd name="connsiteY29" fmla="*/ 547255 h 588818"/>
              <a:gd name="connsiteX30" fmla="*/ 3806536 w 4277591"/>
              <a:gd name="connsiteY30" fmla="*/ 526473 h 588818"/>
              <a:gd name="connsiteX31" fmla="*/ 3706091 w 4277591"/>
              <a:gd name="connsiteY31" fmla="*/ 512618 h 588818"/>
              <a:gd name="connsiteX32" fmla="*/ 3491345 w 4277591"/>
              <a:gd name="connsiteY32" fmla="*/ 509155 h 588818"/>
              <a:gd name="connsiteX33" fmla="*/ 3030682 w 4277591"/>
              <a:gd name="connsiteY33" fmla="*/ 509155 h 588818"/>
              <a:gd name="connsiteX34" fmla="*/ 2497282 w 4277591"/>
              <a:gd name="connsiteY34" fmla="*/ 509155 h 588818"/>
              <a:gd name="connsiteX35" fmla="*/ 1666009 w 4277591"/>
              <a:gd name="connsiteY35" fmla="*/ 505691 h 588818"/>
              <a:gd name="connsiteX36" fmla="*/ 1298863 w 4277591"/>
              <a:gd name="connsiteY36" fmla="*/ 502227 h 588818"/>
              <a:gd name="connsiteX37" fmla="*/ 952500 w 4277591"/>
              <a:gd name="connsiteY37" fmla="*/ 498764 h 588818"/>
              <a:gd name="connsiteX38" fmla="*/ 606136 w 4277591"/>
              <a:gd name="connsiteY38" fmla="*/ 491836 h 588818"/>
              <a:gd name="connsiteX39" fmla="*/ 387927 w 4277591"/>
              <a:gd name="connsiteY39" fmla="*/ 491836 h 588818"/>
              <a:gd name="connsiteX40" fmla="*/ 245918 w 4277591"/>
              <a:gd name="connsiteY40" fmla="*/ 491836 h 588818"/>
              <a:gd name="connsiteX41" fmla="*/ 204354 w 4277591"/>
              <a:gd name="connsiteY41" fmla="*/ 481445 h 588818"/>
              <a:gd name="connsiteX42" fmla="*/ 159327 w 4277591"/>
              <a:gd name="connsiteY42" fmla="*/ 464127 h 588818"/>
              <a:gd name="connsiteX43" fmla="*/ 96982 w 4277591"/>
              <a:gd name="connsiteY43" fmla="*/ 439882 h 588818"/>
              <a:gd name="connsiteX44" fmla="*/ 45027 w 4277591"/>
              <a:gd name="connsiteY44" fmla="*/ 419100 h 588818"/>
              <a:gd name="connsiteX45" fmla="*/ 17318 w 4277591"/>
              <a:gd name="connsiteY45" fmla="*/ 405245 h 588818"/>
              <a:gd name="connsiteX46" fmla="*/ 3463 w 4277591"/>
              <a:gd name="connsiteY46" fmla="*/ 387927 h 588818"/>
              <a:gd name="connsiteX47" fmla="*/ 0 w 4277591"/>
              <a:gd name="connsiteY47" fmla="*/ 374073 h 588818"/>
              <a:gd name="connsiteX48" fmla="*/ 6927 w 4277591"/>
              <a:gd name="connsiteY48" fmla="*/ 353291 h 588818"/>
              <a:gd name="connsiteX49" fmla="*/ 34636 w 4277591"/>
              <a:gd name="connsiteY49" fmla="*/ 325582 h 588818"/>
              <a:gd name="connsiteX50" fmla="*/ 79663 w 4277591"/>
              <a:gd name="connsiteY50" fmla="*/ 294409 h 588818"/>
              <a:gd name="connsiteX51" fmla="*/ 117763 w 4277591"/>
              <a:gd name="connsiteY51" fmla="*/ 280555 h 588818"/>
              <a:gd name="connsiteX52" fmla="*/ 238991 w 4277591"/>
              <a:gd name="connsiteY52" fmla="*/ 263236 h 588818"/>
              <a:gd name="connsiteX53" fmla="*/ 398318 w 4277591"/>
              <a:gd name="connsiteY53" fmla="*/ 249382 h 588818"/>
              <a:gd name="connsiteX54" fmla="*/ 678872 w 4277591"/>
              <a:gd name="connsiteY54" fmla="*/ 238991 h 588818"/>
              <a:gd name="connsiteX55" fmla="*/ 990600 w 4277591"/>
              <a:gd name="connsiteY55" fmla="*/ 242455 h 588818"/>
              <a:gd name="connsiteX56" fmla="*/ 1364672 w 4277591"/>
              <a:gd name="connsiteY56" fmla="*/ 242455 h 588818"/>
              <a:gd name="connsiteX57" fmla="*/ 2258291 w 4277591"/>
              <a:gd name="connsiteY57" fmla="*/ 242455 h 58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277591" h="588818">
                <a:moveTo>
                  <a:pt x="2258291" y="242455"/>
                </a:moveTo>
                <a:lnTo>
                  <a:pt x="2871354" y="242455"/>
                </a:lnTo>
                <a:lnTo>
                  <a:pt x="3501736" y="242455"/>
                </a:lnTo>
                <a:lnTo>
                  <a:pt x="3789218" y="242455"/>
                </a:lnTo>
                <a:lnTo>
                  <a:pt x="3855027" y="242455"/>
                </a:lnTo>
                <a:lnTo>
                  <a:pt x="3917372" y="238991"/>
                </a:lnTo>
                <a:lnTo>
                  <a:pt x="3958936" y="228600"/>
                </a:lnTo>
                <a:lnTo>
                  <a:pt x="4014354" y="204355"/>
                </a:lnTo>
                <a:lnTo>
                  <a:pt x="4052454" y="180109"/>
                </a:lnTo>
                <a:lnTo>
                  <a:pt x="4094018" y="145473"/>
                </a:lnTo>
                <a:lnTo>
                  <a:pt x="4135582" y="103909"/>
                </a:lnTo>
                <a:lnTo>
                  <a:pt x="4173682" y="55418"/>
                </a:lnTo>
                <a:lnTo>
                  <a:pt x="4194463" y="24245"/>
                </a:lnTo>
                <a:lnTo>
                  <a:pt x="4218709" y="3464"/>
                </a:lnTo>
                <a:lnTo>
                  <a:pt x="4236027" y="0"/>
                </a:lnTo>
                <a:lnTo>
                  <a:pt x="4256809" y="3464"/>
                </a:lnTo>
                <a:lnTo>
                  <a:pt x="4267200" y="20782"/>
                </a:lnTo>
                <a:lnTo>
                  <a:pt x="4274127" y="83127"/>
                </a:lnTo>
                <a:lnTo>
                  <a:pt x="4277591" y="155864"/>
                </a:lnTo>
                <a:lnTo>
                  <a:pt x="4277591" y="228600"/>
                </a:lnTo>
                <a:lnTo>
                  <a:pt x="4267200" y="284018"/>
                </a:lnTo>
                <a:lnTo>
                  <a:pt x="4249882" y="322118"/>
                </a:lnTo>
                <a:lnTo>
                  <a:pt x="4204854" y="394855"/>
                </a:lnTo>
                <a:lnTo>
                  <a:pt x="4139045" y="477982"/>
                </a:lnTo>
                <a:lnTo>
                  <a:pt x="4073236" y="554182"/>
                </a:lnTo>
                <a:lnTo>
                  <a:pt x="4035136" y="581891"/>
                </a:lnTo>
                <a:lnTo>
                  <a:pt x="4000500" y="588818"/>
                </a:lnTo>
                <a:lnTo>
                  <a:pt x="3965863" y="581891"/>
                </a:lnTo>
                <a:lnTo>
                  <a:pt x="3924300" y="564573"/>
                </a:lnTo>
                <a:lnTo>
                  <a:pt x="3882736" y="547255"/>
                </a:lnTo>
                <a:lnTo>
                  <a:pt x="3806536" y="526473"/>
                </a:lnTo>
                <a:lnTo>
                  <a:pt x="3706091" y="512618"/>
                </a:lnTo>
                <a:lnTo>
                  <a:pt x="3491345" y="509155"/>
                </a:lnTo>
                <a:lnTo>
                  <a:pt x="3030682" y="509155"/>
                </a:lnTo>
                <a:lnTo>
                  <a:pt x="2497282" y="509155"/>
                </a:lnTo>
                <a:lnTo>
                  <a:pt x="1666009" y="505691"/>
                </a:lnTo>
                <a:lnTo>
                  <a:pt x="1298863" y="502227"/>
                </a:lnTo>
                <a:lnTo>
                  <a:pt x="952500" y="498764"/>
                </a:lnTo>
                <a:lnTo>
                  <a:pt x="606136" y="491836"/>
                </a:lnTo>
                <a:lnTo>
                  <a:pt x="387927" y="491836"/>
                </a:lnTo>
                <a:lnTo>
                  <a:pt x="245918" y="491836"/>
                </a:lnTo>
                <a:lnTo>
                  <a:pt x="204354" y="481445"/>
                </a:lnTo>
                <a:lnTo>
                  <a:pt x="159327" y="464127"/>
                </a:lnTo>
                <a:lnTo>
                  <a:pt x="96982" y="439882"/>
                </a:lnTo>
                <a:lnTo>
                  <a:pt x="45027" y="419100"/>
                </a:lnTo>
                <a:lnTo>
                  <a:pt x="17318" y="405245"/>
                </a:lnTo>
                <a:lnTo>
                  <a:pt x="3463" y="387927"/>
                </a:lnTo>
                <a:lnTo>
                  <a:pt x="0" y="374073"/>
                </a:lnTo>
                <a:lnTo>
                  <a:pt x="6927" y="353291"/>
                </a:lnTo>
                <a:lnTo>
                  <a:pt x="34636" y="325582"/>
                </a:lnTo>
                <a:lnTo>
                  <a:pt x="79663" y="294409"/>
                </a:lnTo>
                <a:lnTo>
                  <a:pt x="117763" y="280555"/>
                </a:lnTo>
                <a:lnTo>
                  <a:pt x="238991" y="263236"/>
                </a:lnTo>
                <a:lnTo>
                  <a:pt x="398318" y="249382"/>
                </a:lnTo>
                <a:lnTo>
                  <a:pt x="678872" y="238991"/>
                </a:lnTo>
                <a:lnTo>
                  <a:pt x="990600" y="242455"/>
                </a:lnTo>
                <a:lnTo>
                  <a:pt x="1364672" y="242455"/>
                </a:lnTo>
                <a:lnTo>
                  <a:pt x="2258291" y="2424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0663E61-AC6A-45C9-84D1-61EB8F4FCED1}"/>
              </a:ext>
            </a:extLst>
          </p:cNvPr>
          <p:cNvGrpSpPr/>
          <p:nvPr/>
        </p:nvGrpSpPr>
        <p:grpSpPr>
          <a:xfrm>
            <a:off x="2568575" y="1643965"/>
            <a:ext cx="4583113" cy="4278312"/>
            <a:chOff x="2720975" y="1811338"/>
            <a:chExt cx="4583113" cy="4278312"/>
          </a:xfrm>
        </p:grpSpPr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4158EE21-BC57-44B5-800D-99CE6BEDD3FA}"/>
                </a:ext>
              </a:extLst>
            </p:cNvPr>
            <p:cNvSpPr/>
            <p:nvPr/>
          </p:nvSpPr>
          <p:spPr>
            <a:xfrm>
              <a:off x="4246563" y="3021013"/>
              <a:ext cx="476250" cy="1447800"/>
            </a:xfrm>
            <a:custGeom>
              <a:avLst/>
              <a:gdLst>
                <a:gd name="connsiteX0" fmla="*/ 423862 w 476250"/>
                <a:gd name="connsiteY0" fmla="*/ 554832 h 1447800"/>
                <a:gd name="connsiteX1" fmla="*/ 404812 w 476250"/>
                <a:gd name="connsiteY1" fmla="*/ 311944 h 1447800"/>
                <a:gd name="connsiteX2" fmla="*/ 383381 w 476250"/>
                <a:gd name="connsiteY2" fmla="*/ 159544 h 1447800"/>
                <a:gd name="connsiteX3" fmla="*/ 340519 w 476250"/>
                <a:gd name="connsiteY3" fmla="*/ 128588 h 1447800"/>
                <a:gd name="connsiteX4" fmla="*/ 269081 w 476250"/>
                <a:gd name="connsiteY4" fmla="*/ 90488 h 1447800"/>
                <a:gd name="connsiteX5" fmla="*/ 200025 w 476250"/>
                <a:gd name="connsiteY5" fmla="*/ 59532 h 1447800"/>
                <a:gd name="connsiteX6" fmla="*/ 135731 w 476250"/>
                <a:gd name="connsiteY6" fmla="*/ 33338 h 1447800"/>
                <a:gd name="connsiteX7" fmla="*/ 92869 w 476250"/>
                <a:gd name="connsiteY7" fmla="*/ 19050 h 1447800"/>
                <a:gd name="connsiteX8" fmla="*/ 38100 w 476250"/>
                <a:gd name="connsiteY8" fmla="*/ 0 h 1447800"/>
                <a:gd name="connsiteX9" fmla="*/ 19050 w 476250"/>
                <a:gd name="connsiteY9" fmla="*/ 0 h 1447800"/>
                <a:gd name="connsiteX10" fmla="*/ 4762 w 476250"/>
                <a:gd name="connsiteY10" fmla="*/ 2382 h 1447800"/>
                <a:gd name="connsiteX11" fmla="*/ 0 w 476250"/>
                <a:gd name="connsiteY11" fmla="*/ 11907 h 1447800"/>
                <a:gd name="connsiteX12" fmla="*/ 0 w 476250"/>
                <a:gd name="connsiteY12" fmla="*/ 30957 h 1447800"/>
                <a:gd name="connsiteX13" fmla="*/ 7144 w 476250"/>
                <a:gd name="connsiteY13" fmla="*/ 52388 h 1447800"/>
                <a:gd name="connsiteX14" fmla="*/ 33337 w 476250"/>
                <a:gd name="connsiteY14" fmla="*/ 85725 h 1447800"/>
                <a:gd name="connsiteX15" fmla="*/ 80962 w 476250"/>
                <a:gd name="connsiteY15" fmla="*/ 157163 h 1447800"/>
                <a:gd name="connsiteX16" fmla="*/ 123825 w 476250"/>
                <a:gd name="connsiteY16" fmla="*/ 235744 h 1447800"/>
                <a:gd name="connsiteX17" fmla="*/ 150019 w 476250"/>
                <a:gd name="connsiteY17" fmla="*/ 311944 h 1447800"/>
                <a:gd name="connsiteX18" fmla="*/ 164306 w 476250"/>
                <a:gd name="connsiteY18" fmla="*/ 392907 h 1447800"/>
                <a:gd name="connsiteX19" fmla="*/ 195262 w 476250"/>
                <a:gd name="connsiteY19" fmla="*/ 690563 h 1447800"/>
                <a:gd name="connsiteX20" fmla="*/ 233362 w 476250"/>
                <a:gd name="connsiteY20" fmla="*/ 1088232 h 1447800"/>
                <a:gd name="connsiteX21" fmla="*/ 245269 w 476250"/>
                <a:gd name="connsiteY21" fmla="*/ 1221582 h 1447800"/>
                <a:gd name="connsiteX22" fmla="*/ 257175 w 476250"/>
                <a:gd name="connsiteY22" fmla="*/ 1269207 h 1447800"/>
                <a:gd name="connsiteX23" fmla="*/ 278606 w 476250"/>
                <a:gd name="connsiteY23" fmla="*/ 1321594 h 1447800"/>
                <a:gd name="connsiteX24" fmla="*/ 304800 w 476250"/>
                <a:gd name="connsiteY24" fmla="*/ 1364457 h 1447800"/>
                <a:gd name="connsiteX25" fmla="*/ 326231 w 476250"/>
                <a:gd name="connsiteY25" fmla="*/ 1393032 h 1447800"/>
                <a:gd name="connsiteX26" fmla="*/ 347662 w 476250"/>
                <a:gd name="connsiteY26" fmla="*/ 1416844 h 1447800"/>
                <a:gd name="connsiteX27" fmla="*/ 376237 w 476250"/>
                <a:gd name="connsiteY27" fmla="*/ 1438275 h 1447800"/>
                <a:gd name="connsiteX28" fmla="*/ 400050 w 476250"/>
                <a:gd name="connsiteY28" fmla="*/ 1447800 h 1447800"/>
                <a:gd name="connsiteX29" fmla="*/ 409575 w 476250"/>
                <a:gd name="connsiteY29" fmla="*/ 1447800 h 1447800"/>
                <a:gd name="connsiteX30" fmla="*/ 431006 w 476250"/>
                <a:gd name="connsiteY30" fmla="*/ 1428750 h 1447800"/>
                <a:gd name="connsiteX31" fmla="*/ 450056 w 476250"/>
                <a:gd name="connsiteY31" fmla="*/ 1400175 h 1447800"/>
                <a:gd name="connsiteX32" fmla="*/ 464344 w 476250"/>
                <a:gd name="connsiteY32" fmla="*/ 1354932 h 1447800"/>
                <a:gd name="connsiteX33" fmla="*/ 476250 w 476250"/>
                <a:gd name="connsiteY33" fmla="*/ 1304925 h 1447800"/>
                <a:gd name="connsiteX34" fmla="*/ 476250 w 476250"/>
                <a:gd name="connsiteY34" fmla="*/ 1185863 h 1447800"/>
                <a:gd name="connsiteX35" fmla="*/ 423862 w 476250"/>
                <a:gd name="connsiteY35" fmla="*/ 55483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6250" h="1447800">
                  <a:moveTo>
                    <a:pt x="423862" y="554832"/>
                  </a:moveTo>
                  <a:lnTo>
                    <a:pt x="404812" y="311944"/>
                  </a:lnTo>
                  <a:lnTo>
                    <a:pt x="383381" y="159544"/>
                  </a:lnTo>
                  <a:lnTo>
                    <a:pt x="340519" y="128588"/>
                  </a:lnTo>
                  <a:lnTo>
                    <a:pt x="269081" y="90488"/>
                  </a:lnTo>
                  <a:lnTo>
                    <a:pt x="200025" y="59532"/>
                  </a:lnTo>
                  <a:lnTo>
                    <a:pt x="135731" y="33338"/>
                  </a:lnTo>
                  <a:lnTo>
                    <a:pt x="92869" y="19050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0" y="30957"/>
                  </a:lnTo>
                  <a:lnTo>
                    <a:pt x="7144" y="52388"/>
                  </a:lnTo>
                  <a:lnTo>
                    <a:pt x="33337" y="85725"/>
                  </a:lnTo>
                  <a:lnTo>
                    <a:pt x="80962" y="157163"/>
                  </a:lnTo>
                  <a:lnTo>
                    <a:pt x="123825" y="235744"/>
                  </a:lnTo>
                  <a:lnTo>
                    <a:pt x="150019" y="311944"/>
                  </a:lnTo>
                  <a:lnTo>
                    <a:pt x="164306" y="392907"/>
                  </a:lnTo>
                  <a:lnTo>
                    <a:pt x="195262" y="690563"/>
                  </a:lnTo>
                  <a:lnTo>
                    <a:pt x="233362" y="1088232"/>
                  </a:lnTo>
                  <a:lnTo>
                    <a:pt x="245269" y="1221582"/>
                  </a:lnTo>
                  <a:lnTo>
                    <a:pt x="257175" y="1269207"/>
                  </a:lnTo>
                  <a:lnTo>
                    <a:pt x="278606" y="1321594"/>
                  </a:lnTo>
                  <a:lnTo>
                    <a:pt x="304800" y="1364457"/>
                  </a:lnTo>
                  <a:lnTo>
                    <a:pt x="326231" y="1393032"/>
                  </a:lnTo>
                  <a:lnTo>
                    <a:pt x="347662" y="1416844"/>
                  </a:lnTo>
                  <a:lnTo>
                    <a:pt x="376237" y="1438275"/>
                  </a:lnTo>
                  <a:lnTo>
                    <a:pt x="400050" y="1447800"/>
                  </a:lnTo>
                  <a:lnTo>
                    <a:pt x="409575" y="1447800"/>
                  </a:lnTo>
                  <a:lnTo>
                    <a:pt x="431006" y="1428750"/>
                  </a:lnTo>
                  <a:lnTo>
                    <a:pt x="450056" y="1400175"/>
                  </a:lnTo>
                  <a:lnTo>
                    <a:pt x="464344" y="1354932"/>
                  </a:lnTo>
                  <a:lnTo>
                    <a:pt x="476250" y="1304925"/>
                  </a:lnTo>
                  <a:lnTo>
                    <a:pt x="476250" y="1185863"/>
                  </a:lnTo>
                  <a:lnTo>
                    <a:pt x="423862" y="554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9E3B87D2-51B1-4781-BD07-9FFF4856B4D6}"/>
                </a:ext>
              </a:extLst>
            </p:cNvPr>
            <p:cNvSpPr/>
            <p:nvPr/>
          </p:nvSpPr>
          <p:spPr>
            <a:xfrm>
              <a:off x="2720975" y="1812925"/>
              <a:ext cx="1533525" cy="2403475"/>
            </a:xfrm>
            <a:custGeom>
              <a:avLst/>
              <a:gdLst>
                <a:gd name="connsiteX0" fmla="*/ 847725 w 1533525"/>
                <a:gd name="connsiteY0" fmla="*/ 1050925 h 2403475"/>
                <a:gd name="connsiteX1" fmla="*/ 908050 w 1533525"/>
                <a:gd name="connsiteY1" fmla="*/ 920750 h 2403475"/>
                <a:gd name="connsiteX2" fmla="*/ 949325 w 1533525"/>
                <a:gd name="connsiteY2" fmla="*/ 828675 h 2403475"/>
                <a:gd name="connsiteX3" fmla="*/ 993775 w 1533525"/>
                <a:gd name="connsiteY3" fmla="*/ 727075 h 2403475"/>
                <a:gd name="connsiteX4" fmla="*/ 1044575 w 1533525"/>
                <a:gd name="connsiteY4" fmla="*/ 584200 h 2403475"/>
                <a:gd name="connsiteX5" fmla="*/ 1095375 w 1533525"/>
                <a:gd name="connsiteY5" fmla="*/ 425450 h 2403475"/>
                <a:gd name="connsiteX6" fmla="*/ 1127125 w 1533525"/>
                <a:gd name="connsiteY6" fmla="*/ 301625 h 2403475"/>
                <a:gd name="connsiteX7" fmla="*/ 1143000 w 1533525"/>
                <a:gd name="connsiteY7" fmla="*/ 234950 h 2403475"/>
                <a:gd name="connsiteX8" fmla="*/ 1149350 w 1533525"/>
                <a:gd name="connsiteY8" fmla="*/ 196850 h 2403475"/>
                <a:gd name="connsiteX9" fmla="*/ 1146175 w 1533525"/>
                <a:gd name="connsiteY9" fmla="*/ 174625 h 2403475"/>
                <a:gd name="connsiteX10" fmla="*/ 1127125 w 1533525"/>
                <a:gd name="connsiteY10" fmla="*/ 133350 h 2403475"/>
                <a:gd name="connsiteX11" fmla="*/ 1098550 w 1533525"/>
                <a:gd name="connsiteY11" fmla="*/ 92075 h 2403475"/>
                <a:gd name="connsiteX12" fmla="*/ 1073150 w 1533525"/>
                <a:gd name="connsiteY12" fmla="*/ 63500 h 2403475"/>
                <a:gd name="connsiteX13" fmla="*/ 1063625 w 1533525"/>
                <a:gd name="connsiteY13" fmla="*/ 57150 h 2403475"/>
                <a:gd name="connsiteX14" fmla="*/ 1057275 w 1533525"/>
                <a:gd name="connsiteY14" fmla="*/ 44450 h 2403475"/>
                <a:gd name="connsiteX15" fmla="*/ 1057275 w 1533525"/>
                <a:gd name="connsiteY15" fmla="*/ 25400 h 2403475"/>
                <a:gd name="connsiteX16" fmla="*/ 1060450 w 1533525"/>
                <a:gd name="connsiteY16" fmla="*/ 9525 h 2403475"/>
                <a:gd name="connsiteX17" fmla="*/ 1069975 w 1533525"/>
                <a:gd name="connsiteY17" fmla="*/ 0 h 2403475"/>
                <a:gd name="connsiteX18" fmla="*/ 1104900 w 1533525"/>
                <a:gd name="connsiteY18" fmla="*/ 3175 h 2403475"/>
                <a:gd name="connsiteX19" fmla="*/ 1203325 w 1533525"/>
                <a:gd name="connsiteY19" fmla="*/ 31750 h 2403475"/>
                <a:gd name="connsiteX20" fmla="*/ 1295400 w 1533525"/>
                <a:gd name="connsiteY20" fmla="*/ 73025 h 2403475"/>
                <a:gd name="connsiteX21" fmla="*/ 1327150 w 1533525"/>
                <a:gd name="connsiteY21" fmla="*/ 92075 h 2403475"/>
                <a:gd name="connsiteX22" fmla="*/ 1362075 w 1533525"/>
                <a:gd name="connsiteY22" fmla="*/ 133350 h 2403475"/>
                <a:gd name="connsiteX23" fmla="*/ 1431925 w 1533525"/>
                <a:gd name="connsiteY23" fmla="*/ 225425 h 2403475"/>
                <a:gd name="connsiteX24" fmla="*/ 1489075 w 1533525"/>
                <a:gd name="connsiteY24" fmla="*/ 307975 h 2403475"/>
                <a:gd name="connsiteX25" fmla="*/ 1520825 w 1533525"/>
                <a:gd name="connsiteY25" fmla="*/ 365125 h 2403475"/>
                <a:gd name="connsiteX26" fmla="*/ 1530350 w 1533525"/>
                <a:gd name="connsiteY26" fmla="*/ 393700 h 2403475"/>
                <a:gd name="connsiteX27" fmla="*/ 1533525 w 1533525"/>
                <a:gd name="connsiteY27" fmla="*/ 419100 h 2403475"/>
                <a:gd name="connsiteX28" fmla="*/ 1527175 w 1533525"/>
                <a:gd name="connsiteY28" fmla="*/ 438150 h 2403475"/>
                <a:gd name="connsiteX29" fmla="*/ 1517650 w 1533525"/>
                <a:gd name="connsiteY29" fmla="*/ 457200 h 2403475"/>
                <a:gd name="connsiteX30" fmla="*/ 1482725 w 1533525"/>
                <a:gd name="connsiteY30" fmla="*/ 485775 h 2403475"/>
                <a:gd name="connsiteX31" fmla="*/ 1438275 w 1533525"/>
                <a:gd name="connsiteY31" fmla="*/ 511175 h 2403475"/>
                <a:gd name="connsiteX32" fmla="*/ 1393825 w 1533525"/>
                <a:gd name="connsiteY32" fmla="*/ 558800 h 2403475"/>
                <a:gd name="connsiteX33" fmla="*/ 1339850 w 1533525"/>
                <a:gd name="connsiteY33" fmla="*/ 625475 h 2403475"/>
                <a:gd name="connsiteX34" fmla="*/ 1216025 w 1533525"/>
                <a:gd name="connsiteY34" fmla="*/ 866775 h 2403475"/>
                <a:gd name="connsiteX35" fmla="*/ 1063625 w 1533525"/>
                <a:gd name="connsiteY35" fmla="*/ 1136650 h 2403475"/>
                <a:gd name="connsiteX36" fmla="*/ 939800 w 1533525"/>
                <a:gd name="connsiteY36" fmla="*/ 1333500 h 2403475"/>
                <a:gd name="connsiteX37" fmla="*/ 812800 w 1533525"/>
                <a:gd name="connsiteY37" fmla="*/ 1530350 h 2403475"/>
                <a:gd name="connsiteX38" fmla="*/ 685800 w 1533525"/>
                <a:gd name="connsiteY38" fmla="*/ 1695450 h 2403475"/>
                <a:gd name="connsiteX39" fmla="*/ 479425 w 1533525"/>
                <a:gd name="connsiteY39" fmla="*/ 1939925 h 2403475"/>
                <a:gd name="connsiteX40" fmla="*/ 244475 w 1533525"/>
                <a:gd name="connsiteY40" fmla="*/ 2197100 h 2403475"/>
                <a:gd name="connsiteX41" fmla="*/ 104775 w 1533525"/>
                <a:gd name="connsiteY41" fmla="*/ 2346325 h 2403475"/>
                <a:gd name="connsiteX42" fmla="*/ 53975 w 1533525"/>
                <a:gd name="connsiteY42" fmla="*/ 2393950 h 2403475"/>
                <a:gd name="connsiteX43" fmla="*/ 31750 w 1533525"/>
                <a:gd name="connsiteY43" fmla="*/ 2403475 h 2403475"/>
                <a:gd name="connsiteX44" fmla="*/ 9525 w 1533525"/>
                <a:gd name="connsiteY44" fmla="*/ 2403475 h 2403475"/>
                <a:gd name="connsiteX45" fmla="*/ 3175 w 1533525"/>
                <a:gd name="connsiteY45" fmla="*/ 2400300 h 2403475"/>
                <a:gd name="connsiteX46" fmla="*/ 0 w 1533525"/>
                <a:gd name="connsiteY46" fmla="*/ 2390775 h 2403475"/>
                <a:gd name="connsiteX47" fmla="*/ 6350 w 1533525"/>
                <a:gd name="connsiteY47" fmla="*/ 2362200 h 2403475"/>
                <a:gd name="connsiteX48" fmla="*/ 34925 w 1533525"/>
                <a:gd name="connsiteY48" fmla="*/ 2317750 h 2403475"/>
                <a:gd name="connsiteX49" fmla="*/ 142875 w 1533525"/>
                <a:gd name="connsiteY49" fmla="*/ 2171700 h 2403475"/>
                <a:gd name="connsiteX50" fmla="*/ 254000 w 1533525"/>
                <a:gd name="connsiteY50" fmla="*/ 2016125 h 2403475"/>
                <a:gd name="connsiteX51" fmla="*/ 365125 w 1533525"/>
                <a:gd name="connsiteY51" fmla="*/ 1857375 h 2403475"/>
                <a:gd name="connsiteX52" fmla="*/ 495300 w 1533525"/>
                <a:gd name="connsiteY52" fmla="*/ 1666875 h 2403475"/>
                <a:gd name="connsiteX53" fmla="*/ 628650 w 1533525"/>
                <a:gd name="connsiteY53" fmla="*/ 1457325 h 2403475"/>
                <a:gd name="connsiteX54" fmla="*/ 774700 w 1533525"/>
                <a:gd name="connsiteY54" fmla="*/ 1196975 h 2403475"/>
                <a:gd name="connsiteX55" fmla="*/ 847725 w 1533525"/>
                <a:gd name="connsiteY55" fmla="*/ 1050925 h 240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33525" h="2403475">
                  <a:moveTo>
                    <a:pt x="847725" y="1050925"/>
                  </a:moveTo>
                  <a:lnTo>
                    <a:pt x="908050" y="920750"/>
                  </a:lnTo>
                  <a:lnTo>
                    <a:pt x="949325" y="828675"/>
                  </a:lnTo>
                  <a:lnTo>
                    <a:pt x="993775" y="727075"/>
                  </a:lnTo>
                  <a:lnTo>
                    <a:pt x="1044575" y="584200"/>
                  </a:lnTo>
                  <a:lnTo>
                    <a:pt x="1095375" y="425450"/>
                  </a:lnTo>
                  <a:lnTo>
                    <a:pt x="1127125" y="301625"/>
                  </a:lnTo>
                  <a:lnTo>
                    <a:pt x="1143000" y="234950"/>
                  </a:lnTo>
                  <a:lnTo>
                    <a:pt x="1149350" y="196850"/>
                  </a:lnTo>
                  <a:lnTo>
                    <a:pt x="1146175" y="174625"/>
                  </a:lnTo>
                  <a:lnTo>
                    <a:pt x="1127125" y="133350"/>
                  </a:lnTo>
                  <a:lnTo>
                    <a:pt x="1098550" y="92075"/>
                  </a:lnTo>
                  <a:lnTo>
                    <a:pt x="1073150" y="63500"/>
                  </a:lnTo>
                  <a:lnTo>
                    <a:pt x="1063625" y="57150"/>
                  </a:lnTo>
                  <a:lnTo>
                    <a:pt x="1057275" y="44450"/>
                  </a:lnTo>
                  <a:lnTo>
                    <a:pt x="1057275" y="25400"/>
                  </a:lnTo>
                  <a:lnTo>
                    <a:pt x="1060450" y="9525"/>
                  </a:lnTo>
                  <a:lnTo>
                    <a:pt x="1069975" y="0"/>
                  </a:lnTo>
                  <a:lnTo>
                    <a:pt x="1104900" y="3175"/>
                  </a:lnTo>
                  <a:lnTo>
                    <a:pt x="1203325" y="31750"/>
                  </a:lnTo>
                  <a:lnTo>
                    <a:pt x="1295400" y="73025"/>
                  </a:lnTo>
                  <a:lnTo>
                    <a:pt x="1327150" y="92075"/>
                  </a:lnTo>
                  <a:lnTo>
                    <a:pt x="1362075" y="133350"/>
                  </a:lnTo>
                  <a:lnTo>
                    <a:pt x="1431925" y="225425"/>
                  </a:lnTo>
                  <a:lnTo>
                    <a:pt x="1489075" y="307975"/>
                  </a:lnTo>
                  <a:lnTo>
                    <a:pt x="1520825" y="365125"/>
                  </a:lnTo>
                  <a:lnTo>
                    <a:pt x="1530350" y="393700"/>
                  </a:lnTo>
                  <a:lnTo>
                    <a:pt x="1533525" y="419100"/>
                  </a:lnTo>
                  <a:lnTo>
                    <a:pt x="1527175" y="438150"/>
                  </a:lnTo>
                  <a:lnTo>
                    <a:pt x="1517650" y="457200"/>
                  </a:lnTo>
                  <a:lnTo>
                    <a:pt x="1482725" y="485775"/>
                  </a:lnTo>
                  <a:lnTo>
                    <a:pt x="1438275" y="511175"/>
                  </a:lnTo>
                  <a:lnTo>
                    <a:pt x="1393825" y="558800"/>
                  </a:lnTo>
                  <a:lnTo>
                    <a:pt x="1339850" y="625475"/>
                  </a:lnTo>
                  <a:lnTo>
                    <a:pt x="1216025" y="866775"/>
                  </a:lnTo>
                  <a:lnTo>
                    <a:pt x="1063625" y="1136650"/>
                  </a:lnTo>
                  <a:lnTo>
                    <a:pt x="939800" y="1333500"/>
                  </a:lnTo>
                  <a:lnTo>
                    <a:pt x="812800" y="1530350"/>
                  </a:lnTo>
                  <a:lnTo>
                    <a:pt x="685800" y="1695450"/>
                  </a:lnTo>
                  <a:lnTo>
                    <a:pt x="479425" y="1939925"/>
                  </a:lnTo>
                  <a:lnTo>
                    <a:pt x="244475" y="2197100"/>
                  </a:lnTo>
                  <a:lnTo>
                    <a:pt x="104775" y="2346325"/>
                  </a:lnTo>
                  <a:lnTo>
                    <a:pt x="53975" y="2393950"/>
                  </a:lnTo>
                  <a:lnTo>
                    <a:pt x="31750" y="2403475"/>
                  </a:lnTo>
                  <a:lnTo>
                    <a:pt x="9525" y="2403475"/>
                  </a:lnTo>
                  <a:lnTo>
                    <a:pt x="3175" y="2400300"/>
                  </a:lnTo>
                  <a:lnTo>
                    <a:pt x="0" y="2390775"/>
                  </a:lnTo>
                  <a:lnTo>
                    <a:pt x="6350" y="2362200"/>
                  </a:lnTo>
                  <a:lnTo>
                    <a:pt x="34925" y="2317750"/>
                  </a:lnTo>
                  <a:lnTo>
                    <a:pt x="142875" y="2171700"/>
                  </a:lnTo>
                  <a:lnTo>
                    <a:pt x="254000" y="2016125"/>
                  </a:lnTo>
                  <a:lnTo>
                    <a:pt x="365125" y="1857375"/>
                  </a:lnTo>
                  <a:lnTo>
                    <a:pt x="495300" y="1666875"/>
                  </a:lnTo>
                  <a:lnTo>
                    <a:pt x="628650" y="1457325"/>
                  </a:lnTo>
                  <a:lnTo>
                    <a:pt x="774700" y="1196975"/>
                  </a:lnTo>
                  <a:lnTo>
                    <a:pt x="847725" y="1050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4" name="フリーフォーム 14">
              <a:extLst>
                <a:ext uri="{FF2B5EF4-FFF2-40B4-BE49-F238E27FC236}">
                  <a16:creationId xmlns:a16="http://schemas.microsoft.com/office/drawing/2014/main" id="{CDD88F0C-EC3D-421F-B233-2B282A2F867F}"/>
                </a:ext>
              </a:extLst>
            </p:cNvPr>
            <p:cNvSpPr/>
            <p:nvPr/>
          </p:nvSpPr>
          <p:spPr>
            <a:xfrm rot="16200000">
              <a:off x="2209800" y="4395788"/>
              <a:ext cx="2919413" cy="357187"/>
            </a:xfrm>
            <a:custGeom>
              <a:avLst/>
              <a:gdLst>
                <a:gd name="connsiteX0" fmla="*/ 1345406 w 2919413"/>
                <a:gd name="connsiteY0" fmla="*/ 107156 h 357187"/>
                <a:gd name="connsiteX1" fmla="*/ 1824038 w 2919413"/>
                <a:gd name="connsiteY1" fmla="*/ 126206 h 357187"/>
                <a:gd name="connsiteX2" fmla="*/ 2202656 w 2919413"/>
                <a:gd name="connsiteY2" fmla="*/ 142875 h 357187"/>
                <a:gd name="connsiteX3" fmla="*/ 2414588 w 2919413"/>
                <a:gd name="connsiteY3" fmla="*/ 150019 h 357187"/>
                <a:gd name="connsiteX4" fmla="*/ 2483644 w 2919413"/>
                <a:gd name="connsiteY4" fmla="*/ 152400 h 357187"/>
                <a:gd name="connsiteX5" fmla="*/ 2531269 w 2919413"/>
                <a:gd name="connsiteY5" fmla="*/ 154781 h 357187"/>
                <a:gd name="connsiteX6" fmla="*/ 2559844 w 2919413"/>
                <a:gd name="connsiteY6" fmla="*/ 152400 h 357187"/>
                <a:gd name="connsiteX7" fmla="*/ 2590800 w 2919413"/>
                <a:gd name="connsiteY7" fmla="*/ 152400 h 357187"/>
                <a:gd name="connsiteX8" fmla="*/ 2628900 w 2919413"/>
                <a:gd name="connsiteY8" fmla="*/ 142875 h 357187"/>
                <a:gd name="connsiteX9" fmla="*/ 2659856 w 2919413"/>
                <a:gd name="connsiteY9" fmla="*/ 130969 h 357187"/>
                <a:gd name="connsiteX10" fmla="*/ 2688431 w 2919413"/>
                <a:gd name="connsiteY10" fmla="*/ 114300 h 357187"/>
                <a:gd name="connsiteX11" fmla="*/ 2707481 w 2919413"/>
                <a:gd name="connsiteY11" fmla="*/ 95250 h 357187"/>
                <a:gd name="connsiteX12" fmla="*/ 2724150 w 2919413"/>
                <a:gd name="connsiteY12" fmla="*/ 66675 h 357187"/>
                <a:gd name="connsiteX13" fmla="*/ 2736056 w 2919413"/>
                <a:gd name="connsiteY13" fmla="*/ 19050 h 357187"/>
                <a:gd name="connsiteX14" fmla="*/ 2919413 w 2919413"/>
                <a:gd name="connsiteY14" fmla="*/ 138112 h 357187"/>
                <a:gd name="connsiteX15" fmla="*/ 2881313 w 2919413"/>
                <a:gd name="connsiteY15" fmla="*/ 197644 h 357187"/>
                <a:gd name="connsiteX16" fmla="*/ 2850356 w 2919413"/>
                <a:gd name="connsiteY16" fmla="*/ 235744 h 357187"/>
                <a:gd name="connsiteX17" fmla="*/ 2814638 w 2919413"/>
                <a:gd name="connsiteY17" fmla="*/ 271462 h 357187"/>
                <a:gd name="connsiteX18" fmla="*/ 2769394 w 2919413"/>
                <a:gd name="connsiteY18" fmla="*/ 307181 h 357187"/>
                <a:gd name="connsiteX19" fmla="*/ 2736056 w 2919413"/>
                <a:gd name="connsiteY19" fmla="*/ 330994 h 357187"/>
                <a:gd name="connsiteX20" fmla="*/ 2700338 w 2919413"/>
                <a:gd name="connsiteY20" fmla="*/ 347662 h 357187"/>
                <a:gd name="connsiteX21" fmla="*/ 2664619 w 2919413"/>
                <a:gd name="connsiteY21" fmla="*/ 357187 h 357187"/>
                <a:gd name="connsiteX22" fmla="*/ 2609850 w 2919413"/>
                <a:gd name="connsiteY22" fmla="*/ 357187 h 357187"/>
                <a:gd name="connsiteX23" fmla="*/ 2440781 w 2919413"/>
                <a:gd name="connsiteY23" fmla="*/ 352425 h 357187"/>
                <a:gd name="connsiteX24" fmla="*/ 2133600 w 2919413"/>
                <a:gd name="connsiteY24" fmla="*/ 345281 h 357187"/>
                <a:gd name="connsiteX25" fmla="*/ 1795463 w 2919413"/>
                <a:gd name="connsiteY25" fmla="*/ 338137 h 357187"/>
                <a:gd name="connsiteX26" fmla="*/ 1359694 w 2919413"/>
                <a:gd name="connsiteY26" fmla="*/ 326231 h 357187"/>
                <a:gd name="connsiteX27" fmla="*/ 962025 w 2919413"/>
                <a:gd name="connsiteY27" fmla="*/ 316706 h 357187"/>
                <a:gd name="connsiteX28" fmla="*/ 766763 w 2919413"/>
                <a:gd name="connsiteY28" fmla="*/ 314325 h 357187"/>
                <a:gd name="connsiteX29" fmla="*/ 585788 w 2919413"/>
                <a:gd name="connsiteY29" fmla="*/ 311944 h 357187"/>
                <a:gd name="connsiteX30" fmla="*/ 338138 w 2919413"/>
                <a:gd name="connsiteY30" fmla="*/ 311944 h 357187"/>
                <a:gd name="connsiteX31" fmla="*/ 221456 w 2919413"/>
                <a:gd name="connsiteY31" fmla="*/ 309562 h 357187"/>
                <a:gd name="connsiteX32" fmla="*/ 142875 w 2919413"/>
                <a:gd name="connsiteY32" fmla="*/ 300037 h 357187"/>
                <a:gd name="connsiteX33" fmla="*/ 64294 w 2919413"/>
                <a:gd name="connsiteY33" fmla="*/ 280987 h 357187"/>
                <a:gd name="connsiteX34" fmla="*/ 42863 w 2919413"/>
                <a:gd name="connsiteY34" fmla="*/ 271462 h 357187"/>
                <a:gd name="connsiteX35" fmla="*/ 21431 w 2919413"/>
                <a:gd name="connsiteY35" fmla="*/ 250031 h 357187"/>
                <a:gd name="connsiteX36" fmla="*/ 7144 w 2919413"/>
                <a:gd name="connsiteY36" fmla="*/ 223837 h 357187"/>
                <a:gd name="connsiteX37" fmla="*/ 0 w 2919413"/>
                <a:gd name="connsiteY37" fmla="*/ 200025 h 357187"/>
                <a:gd name="connsiteX38" fmla="*/ 2381 w 2919413"/>
                <a:gd name="connsiteY38" fmla="*/ 169069 h 357187"/>
                <a:gd name="connsiteX39" fmla="*/ 11906 w 2919413"/>
                <a:gd name="connsiteY39" fmla="*/ 138112 h 357187"/>
                <a:gd name="connsiteX40" fmla="*/ 35719 w 2919413"/>
                <a:gd name="connsiteY40" fmla="*/ 114300 h 357187"/>
                <a:gd name="connsiteX41" fmla="*/ 80963 w 2919413"/>
                <a:gd name="connsiteY41" fmla="*/ 85725 h 357187"/>
                <a:gd name="connsiteX42" fmla="*/ 135731 w 2919413"/>
                <a:gd name="connsiteY42" fmla="*/ 61912 h 357187"/>
                <a:gd name="connsiteX43" fmla="*/ 204788 w 2919413"/>
                <a:gd name="connsiteY43" fmla="*/ 45244 h 357187"/>
                <a:gd name="connsiteX44" fmla="*/ 266700 w 2919413"/>
                <a:gd name="connsiteY44" fmla="*/ 30956 h 357187"/>
                <a:gd name="connsiteX45" fmla="*/ 376238 w 2919413"/>
                <a:gd name="connsiteY45" fmla="*/ 9525 h 357187"/>
                <a:gd name="connsiteX46" fmla="*/ 469106 w 2919413"/>
                <a:gd name="connsiteY46" fmla="*/ 0 h 357187"/>
                <a:gd name="connsiteX47" fmla="*/ 542925 w 2919413"/>
                <a:gd name="connsiteY47" fmla="*/ 0 h 357187"/>
                <a:gd name="connsiteX48" fmla="*/ 578644 w 2919413"/>
                <a:gd name="connsiteY48" fmla="*/ 9525 h 357187"/>
                <a:gd name="connsiteX49" fmla="*/ 633413 w 2919413"/>
                <a:gd name="connsiteY49" fmla="*/ 28575 h 357187"/>
                <a:gd name="connsiteX50" fmla="*/ 740569 w 2919413"/>
                <a:gd name="connsiteY50" fmla="*/ 57150 h 357187"/>
                <a:gd name="connsiteX51" fmla="*/ 859631 w 2919413"/>
                <a:gd name="connsiteY51" fmla="*/ 78581 h 357187"/>
                <a:gd name="connsiteX52" fmla="*/ 931069 w 2919413"/>
                <a:gd name="connsiteY52" fmla="*/ 88106 h 357187"/>
                <a:gd name="connsiteX53" fmla="*/ 1092994 w 2919413"/>
                <a:gd name="connsiteY53" fmla="*/ 95250 h 357187"/>
                <a:gd name="connsiteX54" fmla="*/ 1295400 w 2919413"/>
                <a:gd name="connsiteY54" fmla="*/ 104775 h 357187"/>
                <a:gd name="connsiteX55" fmla="*/ 1345406 w 2919413"/>
                <a:gd name="connsiteY55" fmla="*/ 1071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19413" h="357187">
                  <a:moveTo>
                    <a:pt x="1345406" y="107156"/>
                  </a:moveTo>
                  <a:lnTo>
                    <a:pt x="1824038" y="126206"/>
                  </a:lnTo>
                  <a:lnTo>
                    <a:pt x="2202656" y="142875"/>
                  </a:lnTo>
                  <a:lnTo>
                    <a:pt x="2414588" y="150019"/>
                  </a:lnTo>
                  <a:lnTo>
                    <a:pt x="2483644" y="152400"/>
                  </a:lnTo>
                  <a:lnTo>
                    <a:pt x="2531269" y="154781"/>
                  </a:lnTo>
                  <a:lnTo>
                    <a:pt x="2559844" y="152400"/>
                  </a:lnTo>
                  <a:lnTo>
                    <a:pt x="2590800" y="152400"/>
                  </a:lnTo>
                  <a:lnTo>
                    <a:pt x="2628900" y="142875"/>
                  </a:lnTo>
                  <a:lnTo>
                    <a:pt x="2659856" y="130969"/>
                  </a:lnTo>
                  <a:lnTo>
                    <a:pt x="2688431" y="114300"/>
                  </a:lnTo>
                  <a:lnTo>
                    <a:pt x="2707481" y="95250"/>
                  </a:lnTo>
                  <a:lnTo>
                    <a:pt x="2724150" y="66675"/>
                  </a:lnTo>
                  <a:lnTo>
                    <a:pt x="2736056" y="19050"/>
                  </a:lnTo>
                  <a:lnTo>
                    <a:pt x="2919413" y="138112"/>
                  </a:lnTo>
                  <a:lnTo>
                    <a:pt x="2881313" y="197644"/>
                  </a:lnTo>
                  <a:lnTo>
                    <a:pt x="2850356" y="235744"/>
                  </a:lnTo>
                  <a:lnTo>
                    <a:pt x="2814638" y="271462"/>
                  </a:lnTo>
                  <a:lnTo>
                    <a:pt x="2769394" y="307181"/>
                  </a:lnTo>
                  <a:lnTo>
                    <a:pt x="2736056" y="330994"/>
                  </a:lnTo>
                  <a:lnTo>
                    <a:pt x="2700338" y="347662"/>
                  </a:lnTo>
                  <a:lnTo>
                    <a:pt x="2664619" y="357187"/>
                  </a:lnTo>
                  <a:lnTo>
                    <a:pt x="2609850" y="357187"/>
                  </a:lnTo>
                  <a:lnTo>
                    <a:pt x="2440781" y="352425"/>
                  </a:lnTo>
                  <a:lnTo>
                    <a:pt x="2133600" y="345281"/>
                  </a:lnTo>
                  <a:lnTo>
                    <a:pt x="1795463" y="338137"/>
                  </a:lnTo>
                  <a:lnTo>
                    <a:pt x="1359694" y="326231"/>
                  </a:lnTo>
                  <a:lnTo>
                    <a:pt x="962025" y="316706"/>
                  </a:lnTo>
                  <a:lnTo>
                    <a:pt x="766763" y="314325"/>
                  </a:lnTo>
                  <a:lnTo>
                    <a:pt x="585788" y="311944"/>
                  </a:lnTo>
                  <a:lnTo>
                    <a:pt x="338138" y="311944"/>
                  </a:lnTo>
                  <a:lnTo>
                    <a:pt x="221456" y="309562"/>
                  </a:lnTo>
                  <a:lnTo>
                    <a:pt x="142875" y="300037"/>
                  </a:lnTo>
                  <a:lnTo>
                    <a:pt x="64294" y="280987"/>
                  </a:lnTo>
                  <a:lnTo>
                    <a:pt x="42863" y="271462"/>
                  </a:lnTo>
                  <a:lnTo>
                    <a:pt x="21431" y="250031"/>
                  </a:lnTo>
                  <a:lnTo>
                    <a:pt x="7144" y="223837"/>
                  </a:lnTo>
                  <a:lnTo>
                    <a:pt x="0" y="200025"/>
                  </a:lnTo>
                  <a:lnTo>
                    <a:pt x="2381" y="169069"/>
                  </a:lnTo>
                  <a:lnTo>
                    <a:pt x="11906" y="138112"/>
                  </a:lnTo>
                  <a:lnTo>
                    <a:pt x="35719" y="114300"/>
                  </a:lnTo>
                  <a:lnTo>
                    <a:pt x="80963" y="85725"/>
                  </a:lnTo>
                  <a:lnTo>
                    <a:pt x="135731" y="61912"/>
                  </a:lnTo>
                  <a:lnTo>
                    <a:pt x="204788" y="45244"/>
                  </a:lnTo>
                  <a:lnTo>
                    <a:pt x="266700" y="30956"/>
                  </a:lnTo>
                  <a:lnTo>
                    <a:pt x="376238" y="9525"/>
                  </a:lnTo>
                  <a:lnTo>
                    <a:pt x="469106" y="0"/>
                  </a:lnTo>
                  <a:lnTo>
                    <a:pt x="542925" y="0"/>
                  </a:lnTo>
                  <a:lnTo>
                    <a:pt x="578644" y="9525"/>
                  </a:lnTo>
                  <a:lnTo>
                    <a:pt x="633413" y="28575"/>
                  </a:lnTo>
                  <a:lnTo>
                    <a:pt x="740569" y="57150"/>
                  </a:lnTo>
                  <a:lnTo>
                    <a:pt x="859631" y="78581"/>
                  </a:lnTo>
                  <a:lnTo>
                    <a:pt x="931069" y="88106"/>
                  </a:lnTo>
                  <a:lnTo>
                    <a:pt x="1092994" y="95250"/>
                  </a:lnTo>
                  <a:lnTo>
                    <a:pt x="1295400" y="104775"/>
                  </a:lnTo>
                  <a:lnTo>
                    <a:pt x="1345406" y="107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F23DC3A4-C2AB-40DC-B4B4-0D4F509BD6E2}"/>
                </a:ext>
              </a:extLst>
            </p:cNvPr>
            <p:cNvSpPr/>
            <p:nvPr/>
          </p:nvSpPr>
          <p:spPr>
            <a:xfrm>
              <a:off x="4565650" y="2868613"/>
              <a:ext cx="2738438" cy="1436687"/>
            </a:xfrm>
            <a:custGeom>
              <a:avLst/>
              <a:gdLst>
                <a:gd name="connsiteX0" fmla="*/ 800100 w 2738438"/>
                <a:gd name="connsiteY0" fmla="*/ 228600 h 1435894"/>
                <a:gd name="connsiteX1" fmla="*/ 402432 w 2738438"/>
                <a:gd name="connsiteY1" fmla="*/ 273844 h 1435894"/>
                <a:gd name="connsiteX2" fmla="*/ 0 w 2738438"/>
                <a:gd name="connsiteY2" fmla="*/ 319088 h 1435894"/>
                <a:gd name="connsiteX3" fmla="*/ 33338 w 2738438"/>
                <a:gd name="connsiteY3" fmla="*/ 492919 h 1435894"/>
                <a:gd name="connsiteX4" fmla="*/ 371475 w 2738438"/>
                <a:gd name="connsiteY4" fmla="*/ 457200 h 1435894"/>
                <a:gd name="connsiteX5" fmla="*/ 754857 w 2738438"/>
                <a:gd name="connsiteY5" fmla="*/ 411957 h 1435894"/>
                <a:gd name="connsiteX6" fmla="*/ 1076325 w 2738438"/>
                <a:gd name="connsiteY6" fmla="*/ 376238 h 1435894"/>
                <a:gd name="connsiteX7" fmla="*/ 1293019 w 2738438"/>
                <a:gd name="connsiteY7" fmla="*/ 359569 h 1435894"/>
                <a:gd name="connsiteX8" fmla="*/ 1583532 w 2738438"/>
                <a:gd name="connsiteY8" fmla="*/ 323850 h 1435894"/>
                <a:gd name="connsiteX9" fmla="*/ 2009775 w 2738438"/>
                <a:gd name="connsiteY9" fmla="*/ 271463 h 1435894"/>
                <a:gd name="connsiteX10" fmla="*/ 2247900 w 2738438"/>
                <a:gd name="connsiteY10" fmla="*/ 245269 h 1435894"/>
                <a:gd name="connsiteX11" fmla="*/ 2269332 w 2738438"/>
                <a:gd name="connsiteY11" fmla="*/ 245269 h 1435894"/>
                <a:gd name="connsiteX12" fmla="*/ 2293144 w 2738438"/>
                <a:gd name="connsiteY12" fmla="*/ 247650 h 1435894"/>
                <a:gd name="connsiteX13" fmla="*/ 2314575 w 2738438"/>
                <a:gd name="connsiteY13" fmla="*/ 254794 h 1435894"/>
                <a:gd name="connsiteX14" fmla="*/ 2336007 w 2738438"/>
                <a:gd name="connsiteY14" fmla="*/ 269082 h 1435894"/>
                <a:gd name="connsiteX15" fmla="*/ 2347913 w 2738438"/>
                <a:gd name="connsiteY15" fmla="*/ 283369 h 1435894"/>
                <a:gd name="connsiteX16" fmla="*/ 2355057 w 2738438"/>
                <a:gd name="connsiteY16" fmla="*/ 300038 h 1435894"/>
                <a:gd name="connsiteX17" fmla="*/ 2359819 w 2738438"/>
                <a:gd name="connsiteY17" fmla="*/ 319088 h 1435894"/>
                <a:gd name="connsiteX18" fmla="*/ 2364582 w 2738438"/>
                <a:gd name="connsiteY18" fmla="*/ 352425 h 1435894"/>
                <a:gd name="connsiteX19" fmla="*/ 2345532 w 2738438"/>
                <a:gd name="connsiteY19" fmla="*/ 426244 h 1435894"/>
                <a:gd name="connsiteX20" fmla="*/ 2255044 w 2738438"/>
                <a:gd name="connsiteY20" fmla="*/ 809625 h 1435894"/>
                <a:gd name="connsiteX21" fmla="*/ 2178844 w 2738438"/>
                <a:gd name="connsiteY21" fmla="*/ 1126332 h 1435894"/>
                <a:gd name="connsiteX22" fmla="*/ 2097882 w 2738438"/>
                <a:gd name="connsiteY22" fmla="*/ 1278732 h 1435894"/>
                <a:gd name="connsiteX23" fmla="*/ 2105025 w 2738438"/>
                <a:gd name="connsiteY23" fmla="*/ 1309688 h 1435894"/>
                <a:gd name="connsiteX24" fmla="*/ 2124075 w 2738438"/>
                <a:gd name="connsiteY24" fmla="*/ 1357313 h 1435894"/>
                <a:gd name="connsiteX25" fmla="*/ 2140744 w 2738438"/>
                <a:gd name="connsiteY25" fmla="*/ 1383507 h 1435894"/>
                <a:gd name="connsiteX26" fmla="*/ 2159794 w 2738438"/>
                <a:gd name="connsiteY26" fmla="*/ 1407319 h 1435894"/>
                <a:gd name="connsiteX27" fmla="*/ 2183607 w 2738438"/>
                <a:gd name="connsiteY27" fmla="*/ 1423988 h 1435894"/>
                <a:gd name="connsiteX28" fmla="*/ 2205038 w 2738438"/>
                <a:gd name="connsiteY28" fmla="*/ 1433513 h 1435894"/>
                <a:gd name="connsiteX29" fmla="*/ 2231232 w 2738438"/>
                <a:gd name="connsiteY29" fmla="*/ 1435894 h 1435894"/>
                <a:gd name="connsiteX30" fmla="*/ 2257425 w 2738438"/>
                <a:gd name="connsiteY30" fmla="*/ 1423988 h 1435894"/>
                <a:gd name="connsiteX31" fmla="*/ 2278857 w 2738438"/>
                <a:gd name="connsiteY31" fmla="*/ 1407319 h 1435894"/>
                <a:gd name="connsiteX32" fmla="*/ 2305050 w 2738438"/>
                <a:gd name="connsiteY32" fmla="*/ 1383507 h 1435894"/>
                <a:gd name="connsiteX33" fmla="*/ 2316957 w 2738438"/>
                <a:gd name="connsiteY33" fmla="*/ 1366838 h 1435894"/>
                <a:gd name="connsiteX34" fmla="*/ 2369344 w 2738438"/>
                <a:gd name="connsiteY34" fmla="*/ 1226344 h 1435894"/>
                <a:gd name="connsiteX35" fmla="*/ 2424113 w 2738438"/>
                <a:gd name="connsiteY35" fmla="*/ 1076325 h 1435894"/>
                <a:gd name="connsiteX36" fmla="*/ 2497932 w 2738438"/>
                <a:gd name="connsiteY36" fmla="*/ 876300 h 1435894"/>
                <a:gd name="connsiteX37" fmla="*/ 2559844 w 2738438"/>
                <a:gd name="connsiteY37" fmla="*/ 704850 h 1435894"/>
                <a:gd name="connsiteX38" fmla="*/ 2619375 w 2738438"/>
                <a:gd name="connsiteY38" fmla="*/ 545307 h 1435894"/>
                <a:gd name="connsiteX39" fmla="*/ 2650332 w 2738438"/>
                <a:gd name="connsiteY39" fmla="*/ 461963 h 1435894"/>
                <a:gd name="connsiteX40" fmla="*/ 2659857 w 2738438"/>
                <a:gd name="connsiteY40" fmla="*/ 442913 h 1435894"/>
                <a:gd name="connsiteX41" fmla="*/ 2678907 w 2738438"/>
                <a:gd name="connsiteY41" fmla="*/ 419100 h 1435894"/>
                <a:gd name="connsiteX42" fmla="*/ 2707482 w 2738438"/>
                <a:gd name="connsiteY42" fmla="*/ 390525 h 1435894"/>
                <a:gd name="connsiteX43" fmla="*/ 2731294 w 2738438"/>
                <a:gd name="connsiteY43" fmla="*/ 350044 h 1435894"/>
                <a:gd name="connsiteX44" fmla="*/ 2738438 w 2738438"/>
                <a:gd name="connsiteY44" fmla="*/ 311944 h 1435894"/>
                <a:gd name="connsiteX45" fmla="*/ 2738438 w 2738438"/>
                <a:gd name="connsiteY45" fmla="*/ 292894 h 1435894"/>
                <a:gd name="connsiteX46" fmla="*/ 2726532 w 2738438"/>
                <a:gd name="connsiteY46" fmla="*/ 266700 h 1435894"/>
                <a:gd name="connsiteX47" fmla="*/ 2676525 w 2738438"/>
                <a:gd name="connsiteY47" fmla="*/ 216694 h 1435894"/>
                <a:gd name="connsiteX48" fmla="*/ 2595563 w 2738438"/>
                <a:gd name="connsiteY48" fmla="*/ 145257 h 1435894"/>
                <a:gd name="connsiteX49" fmla="*/ 2521744 w 2738438"/>
                <a:gd name="connsiteY49" fmla="*/ 92869 h 1435894"/>
                <a:gd name="connsiteX50" fmla="*/ 2436019 w 2738438"/>
                <a:gd name="connsiteY50" fmla="*/ 45244 h 1435894"/>
                <a:gd name="connsiteX51" fmla="*/ 2355057 w 2738438"/>
                <a:gd name="connsiteY51" fmla="*/ 4763 h 1435894"/>
                <a:gd name="connsiteX52" fmla="*/ 2336007 w 2738438"/>
                <a:gd name="connsiteY52" fmla="*/ 0 h 1435894"/>
                <a:gd name="connsiteX53" fmla="*/ 2319338 w 2738438"/>
                <a:gd name="connsiteY53" fmla="*/ 4763 h 1435894"/>
                <a:gd name="connsiteX54" fmla="*/ 2219325 w 2738438"/>
                <a:gd name="connsiteY54" fmla="*/ 40482 h 1435894"/>
                <a:gd name="connsiteX55" fmla="*/ 2140744 w 2738438"/>
                <a:gd name="connsiteY55" fmla="*/ 64294 h 1435894"/>
                <a:gd name="connsiteX56" fmla="*/ 2064544 w 2738438"/>
                <a:gd name="connsiteY56" fmla="*/ 76200 h 1435894"/>
                <a:gd name="connsiteX57" fmla="*/ 1721644 w 2738438"/>
                <a:gd name="connsiteY57" fmla="*/ 121444 h 1435894"/>
                <a:gd name="connsiteX58" fmla="*/ 1283494 w 2738438"/>
                <a:gd name="connsiteY58" fmla="*/ 180975 h 1435894"/>
                <a:gd name="connsiteX59" fmla="*/ 957263 w 2738438"/>
                <a:gd name="connsiteY59" fmla="*/ 209550 h 1435894"/>
                <a:gd name="connsiteX60" fmla="*/ 800100 w 2738438"/>
                <a:gd name="connsiteY60" fmla="*/ 228600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38438" h="1435894">
                  <a:moveTo>
                    <a:pt x="800100" y="228600"/>
                  </a:moveTo>
                  <a:lnTo>
                    <a:pt x="402432" y="273844"/>
                  </a:lnTo>
                  <a:lnTo>
                    <a:pt x="0" y="319088"/>
                  </a:lnTo>
                  <a:lnTo>
                    <a:pt x="33338" y="492919"/>
                  </a:lnTo>
                  <a:lnTo>
                    <a:pt x="371475" y="457200"/>
                  </a:lnTo>
                  <a:lnTo>
                    <a:pt x="754857" y="411957"/>
                  </a:lnTo>
                  <a:lnTo>
                    <a:pt x="1076325" y="376238"/>
                  </a:lnTo>
                  <a:lnTo>
                    <a:pt x="1293019" y="359569"/>
                  </a:lnTo>
                  <a:lnTo>
                    <a:pt x="1583532" y="323850"/>
                  </a:lnTo>
                  <a:lnTo>
                    <a:pt x="2009775" y="271463"/>
                  </a:lnTo>
                  <a:lnTo>
                    <a:pt x="2247900" y="245269"/>
                  </a:lnTo>
                  <a:lnTo>
                    <a:pt x="2269332" y="245269"/>
                  </a:lnTo>
                  <a:lnTo>
                    <a:pt x="2293144" y="247650"/>
                  </a:lnTo>
                  <a:lnTo>
                    <a:pt x="2314575" y="254794"/>
                  </a:lnTo>
                  <a:lnTo>
                    <a:pt x="2336007" y="269082"/>
                  </a:lnTo>
                  <a:lnTo>
                    <a:pt x="2347913" y="283369"/>
                  </a:lnTo>
                  <a:lnTo>
                    <a:pt x="2355057" y="300038"/>
                  </a:lnTo>
                  <a:lnTo>
                    <a:pt x="2359819" y="319088"/>
                  </a:lnTo>
                  <a:lnTo>
                    <a:pt x="2364582" y="352425"/>
                  </a:lnTo>
                  <a:lnTo>
                    <a:pt x="2345532" y="426244"/>
                  </a:lnTo>
                  <a:lnTo>
                    <a:pt x="2255044" y="809625"/>
                  </a:lnTo>
                  <a:lnTo>
                    <a:pt x="2178844" y="1126332"/>
                  </a:lnTo>
                  <a:lnTo>
                    <a:pt x="2097882" y="1278732"/>
                  </a:lnTo>
                  <a:lnTo>
                    <a:pt x="2105025" y="1309688"/>
                  </a:lnTo>
                  <a:lnTo>
                    <a:pt x="2124075" y="1357313"/>
                  </a:lnTo>
                  <a:lnTo>
                    <a:pt x="2140744" y="1383507"/>
                  </a:lnTo>
                  <a:lnTo>
                    <a:pt x="2159794" y="1407319"/>
                  </a:lnTo>
                  <a:lnTo>
                    <a:pt x="2183607" y="1423988"/>
                  </a:lnTo>
                  <a:lnTo>
                    <a:pt x="2205038" y="1433513"/>
                  </a:lnTo>
                  <a:lnTo>
                    <a:pt x="2231232" y="1435894"/>
                  </a:lnTo>
                  <a:lnTo>
                    <a:pt x="2257425" y="1423988"/>
                  </a:lnTo>
                  <a:lnTo>
                    <a:pt x="2278857" y="1407319"/>
                  </a:lnTo>
                  <a:lnTo>
                    <a:pt x="2305050" y="1383507"/>
                  </a:lnTo>
                  <a:lnTo>
                    <a:pt x="2316957" y="1366838"/>
                  </a:lnTo>
                  <a:lnTo>
                    <a:pt x="2369344" y="1226344"/>
                  </a:lnTo>
                  <a:lnTo>
                    <a:pt x="2424113" y="1076325"/>
                  </a:lnTo>
                  <a:lnTo>
                    <a:pt x="2497932" y="876300"/>
                  </a:lnTo>
                  <a:lnTo>
                    <a:pt x="2559844" y="704850"/>
                  </a:lnTo>
                  <a:lnTo>
                    <a:pt x="2619375" y="545307"/>
                  </a:lnTo>
                  <a:lnTo>
                    <a:pt x="2650332" y="461963"/>
                  </a:lnTo>
                  <a:lnTo>
                    <a:pt x="2659857" y="442913"/>
                  </a:lnTo>
                  <a:lnTo>
                    <a:pt x="2678907" y="419100"/>
                  </a:lnTo>
                  <a:lnTo>
                    <a:pt x="2707482" y="390525"/>
                  </a:lnTo>
                  <a:lnTo>
                    <a:pt x="2731294" y="350044"/>
                  </a:lnTo>
                  <a:lnTo>
                    <a:pt x="2738438" y="311944"/>
                  </a:lnTo>
                  <a:lnTo>
                    <a:pt x="2738438" y="292894"/>
                  </a:lnTo>
                  <a:lnTo>
                    <a:pt x="2726532" y="266700"/>
                  </a:lnTo>
                  <a:lnTo>
                    <a:pt x="2676525" y="216694"/>
                  </a:lnTo>
                  <a:lnTo>
                    <a:pt x="2595563" y="145257"/>
                  </a:lnTo>
                  <a:lnTo>
                    <a:pt x="2521744" y="92869"/>
                  </a:lnTo>
                  <a:lnTo>
                    <a:pt x="2436019" y="45244"/>
                  </a:lnTo>
                  <a:lnTo>
                    <a:pt x="2355057" y="4763"/>
                  </a:lnTo>
                  <a:lnTo>
                    <a:pt x="2336007" y="0"/>
                  </a:lnTo>
                  <a:lnTo>
                    <a:pt x="2319338" y="4763"/>
                  </a:lnTo>
                  <a:lnTo>
                    <a:pt x="2219325" y="40482"/>
                  </a:lnTo>
                  <a:lnTo>
                    <a:pt x="2140744" y="64294"/>
                  </a:lnTo>
                  <a:lnTo>
                    <a:pt x="2064544" y="76200"/>
                  </a:lnTo>
                  <a:lnTo>
                    <a:pt x="1721644" y="121444"/>
                  </a:lnTo>
                  <a:lnTo>
                    <a:pt x="1283494" y="180975"/>
                  </a:lnTo>
                  <a:lnTo>
                    <a:pt x="957263" y="209550"/>
                  </a:lnTo>
                  <a:lnTo>
                    <a:pt x="800100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AECEAB76-30FA-48F7-BB6E-E34068B6D5B2}"/>
                </a:ext>
              </a:extLst>
            </p:cNvPr>
            <p:cNvSpPr/>
            <p:nvPr/>
          </p:nvSpPr>
          <p:spPr>
            <a:xfrm>
              <a:off x="4679950" y="3916363"/>
              <a:ext cx="2116138" cy="428625"/>
            </a:xfrm>
            <a:custGeom>
              <a:avLst/>
              <a:gdLst>
                <a:gd name="connsiteX0" fmla="*/ 788194 w 2116932"/>
                <a:gd name="connsiteY0" fmla="*/ 176213 h 428625"/>
                <a:gd name="connsiteX1" fmla="*/ 957263 w 2116932"/>
                <a:gd name="connsiteY1" fmla="*/ 152400 h 428625"/>
                <a:gd name="connsiteX2" fmla="*/ 1176338 w 2116932"/>
                <a:gd name="connsiteY2" fmla="*/ 116682 h 428625"/>
                <a:gd name="connsiteX3" fmla="*/ 1402557 w 2116932"/>
                <a:gd name="connsiteY3" fmla="*/ 90488 h 428625"/>
                <a:gd name="connsiteX4" fmla="*/ 1571625 w 2116932"/>
                <a:gd name="connsiteY4" fmla="*/ 61913 h 428625"/>
                <a:gd name="connsiteX5" fmla="*/ 1743075 w 2116932"/>
                <a:gd name="connsiteY5" fmla="*/ 30957 h 428625"/>
                <a:gd name="connsiteX6" fmla="*/ 1885950 w 2116932"/>
                <a:gd name="connsiteY6" fmla="*/ 0 h 428625"/>
                <a:gd name="connsiteX7" fmla="*/ 1895475 w 2116932"/>
                <a:gd name="connsiteY7" fmla="*/ 2382 h 428625"/>
                <a:gd name="connsiteX8" fmla="*/ 1935957 w 2116932"/>
                <a:gd name="connsiteY8" fmla="*/ 16669 h 428625"/>
                <a:gd name="connsiteX9" fmla="*/ 1974057 w 2116932"/>
                <a:gd name="connsiteY9" fmla="*/ 28575 h 428625"/>
                <a:gd name="connsiteX10" fmla="*/ 2009775 w 2116932"/>
                <a:gd name="connsiteY10" fmla="*/ 38100 h 428625"/>
                <a:gd name="connsiteX11" fmla="*/ 2057400 w 2116932"/>
                <a:gd name="connsiteY11" fmla="*/ 45244 h 428625"/>
                <a:gd name="connsiteX12" fmla="*/ 2102644 w 2116932"/>
                <a:gd name="connsiteY12" fmla="*/ 47625 h 428625"/>
                <a:gd name="connsiteX13" fmla="*/ 2116932 w 2116932"/>
                <a:gd name="connsiteY13" fmla="*/ 47625 h 428625"/>
                <a:gd name="connsiteX14" fmla="*/ 2016919 w 2116932"/>
                <a:gd name="connsiteY14" fmla="*/ 314325 h 428625"/>
                <a:gd name="connsiteX15" fmla="*/ 2002632 w 2116932"/>
                <a:gd name="connsiteY15" fmla="*/ 285750 h 428625"/>
                <a:gd name="connsiteX16" fmla="*/ 1981200 w 2116932"/>
                <a:gd name="connsiteY16" fmla="*/ 226219 h 428625"/>
                <a:gd name="connsiteX17" fmla="*/ 1921669 w 2116932"/>
                <a:gd name="connsiteY17" fmla="*/ 223838 h 428625"/>
                <a:gd name="connsiteX18" fmla="*/ 1802607 w 2116932"/>
                <a:gd name="connsiteY18" fmla="*/ 226219 h 428625"/>
                <a:gd name="connsiteX19" fmla="*/ 1633538 w 2116932"/>
                <a:gd name="connsiteY19" fmla="*/ 233363 h 428625"/>
                <a:gd name="connsiteX20" fmla="*/ 1478757 w 2116932"/>
                <a:gd name="connsiteY20" fmla="*/ 245269 h 428625"/>
                <a:gd name="connsiteX21" fmla="*/ 1323975 w 2116932"/>
                <a:gd name="connsiteY21" fmla="*/ 266700 h 428625"/>
                <a:gd name="connsiteX22" fmla="*/ 1176338 w 2116932"/>
                <a:gd name="connsiteY22" fmla="*/ 295275 h 428625"/>
                <a:gd name="connsiteX23" fmla="*/ 888207 w 2116932"/>
                <a:gd name="connsiteY23" fmla="*/ 316707 h 428625"/>
                <a:gd name="connsiteX24" fmla="*/ 671513 w 2116932"/>
                <a:gd name="connsiteY24" fmla="*/ 340519 h 428625"/>
                <a:gd name="connsiteX25" fmla="*/ 388144 w 2116932"/>
                <a:gd name="connsiteY25" fmla="*/ 373857 h 428625"/>
                <a:gd name="connsiteX26" fmla="*/ 147638 w 2116932"/>
                <a:gd name="connsiteY26" fmla="*/ 407194 h 428625"/>
                <a:gd name="connsiteX27" fmla="*/ 2382 w 2116932"/>
                <a:gd name="connsiteY27" fmla="*/ 428625 h 428625"/>
                <a:gd name="connsiteX28" fmla="*/ 0 w 2116932"/>
                <a:gd name="connsiteY28" fmla="*/ 273844 h 428625"/>
                <a:gd name="connsiteX29" fmla="*/ 361950 w 2116932"/>
                <a:gd name="connsiteY29" fmla="*/ 233363 h 428625"/>
                <a:gd name="connsiteX30" fmla="*/ 683419 w 2116932"/>
                <a:gd name="connsiteY30" fmla="*/ 192882 h 428625"/>
                <a:gd name="connsiteX31" fmla="*/ 788194 w 2116932"/>
                <a:gd name="connsiteY31" fmla="*/ 1762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6932" h="428625">
                  <a:moveTo>
                    <a:pt x="788194" y="176213"/>
                  </a:moveTo>
                  <a:lnTo>
                    <a:pt x="957263" y="152400"/>
                  </a:lnTo>
                  <a:lnTo>
                    <a:pt x="1176338" y="116682"/>
                  </a:lnTo>
                  <a:lnTo>
                    <a:pt x="1402557" y="90488"/>
                  </a:lnTo>
                  <a:lnTo>
                    <a:pt x="1571625" y="61913"/>
                  </a:lnTo>
                  <a:lnTo>
                    <a:pt x="1743075" y="30957"/>
                  </a:lnTo>
                  <a:lnTo>
                    <a:pt x="1885950" y="0"/>
                  </a:lnTo>
                  <a:lnTo>
                    <a:pt x="1895475" y="2382"/>
                  </a:lnTo>
                  <a:lnTo>
                    <a:pt x="1935957" y="16669"/>
                  </a:lnTo>
                  <a:lnTo>
                    <a:pt x="1974057" y="28575"/>
                  </a:lnTo>
                  <a:lnTo>
                    <a:pt x="2009775" y="38100"/>
                  </a:lnTo>
                  <a:lnTo>
                    <a:pt x="2057400" y="45244"/>
                  </a:lnTo>
                  <a:lnTo>
                    <a:pt x="2102644" y="47625"/>
                  </a:lnTo>
                  <a:lnTo>
                    <a:pt x="2116932" y="47625"/>
                  </a:lnTo>
                  <a:lnTo>
                    <a:pt x="2016919" y="314325"/>
                  </a:lnTo>
                  <a:lnTo>
                    <a:pt x="2002632" y="285750"/>
                  </a:lnTo>
                  <a:lnTo>
                    <a:pt x="1981200" y="226219"/>
                  </a:lnTo>
                  <a:lnTo>
                    <a:pt x="1921669" y="223838"/>
                  </a:lnTo>
                  <a:lnTo>
                    <a:pt x="1802607" y="226219"/>
                  </a:lnTo>
                  <a:lnTo>
                    <a:pt x="1633538" y="233363"/>
                  </a:lnTo>
                  <a:lnTo>
                    <a:pt x="1478757" y="245269"/>
                  </a:lnTo>
                  <a:lnTo>
                    <a:pt x="1323975" y="266700"/>
                  </a:lnTo>
                  <a:lnTo>
                    <a:pt x="1176338" y="295275"/>
                  </a:lnTo>
                  <a:lnTo>
                    <a:pt x="888207" y="316707"/>
                  </a:lnTo>
                  <a:lnTo>
                    <a:pt x="671513" y="340519"/>
                  </a:lnTo>
                  <a:lnTo>
                    <a:pt x="388144" y="373857"/>
                  </a:lnTo>
                  <a:lnTo>
                    <a:pt x="147638" y="407194"/>
                  </a:lnTo>
                  <a:lnTo>
                    <a:pt x="2382" y="428625"/>
                  </a:lnTo>
                  <a:lnTo>
                    <a:pt x="0" y="273844"/>
                  </a:lnTo>
                  <a:lnTo>
                    <a:pt x="361950" y="233363"/>
                  </a:lnTo>
                  <a:lnTo>
                    <a:pt x="683419" y="192882"/>
                  </a:lnTo>
                  <a:lnTo>
                    <a:pt x="788194" y="176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9" name="フリーフォーム 15">
              <a:extLst>
                <a:ext uri="{FF2B5EF4-FFF2-40B4-BE49-F238E27FC236}">
                  <a16:creationId xmlns:a16="http://schemas.microsoft.com/office/drawing/2014/main" id="{8B481D49-BAB4-4229-A5D6-B54487F48C4C}"/>
                </a:ext>
              </a:extLst>
            </p:cNvPr>
            <p:cNvSpPr/>
            <p:nvPr/>
          </p:nvSpPr>
          <p:spPr>
            <a:xfrm rot="16200000">
              <a:off x="3525838" y="3656013"/>
              <a:ext cx="4278312" cy="588962"/>
            </a:xfrm>
            <a:custGeom>
              <a:avLst/>
              <a:gdLst>
                <a:gd name="connsiteX0" fmla="*/ 2258291 w 4277591"/>
                <a:gd name="connsiteY0" fmla="*/ 242455 h 588818"/>
                <a:gd name="connsiteX1" fmla="*/ 2871354 w 4277591"/>
                <a:gd name="connsiteY1" fmla="*/ 242455 h 588818"/>
                <a:gd name="connsiteX2" fmla="*/ 3501736 w 4277591"/>
                <a:gd name="connsiteY2" fmla="*/ 242455 h 588818"/>
                <a:gd name="connsiteX3" fmla="*/ 3789218 w 4277591"/>
                <a:gd name="connsiteY3" fmla="*/ 242455 h 588818"/>
                <a:gd name="connsiteX4" fmla="*/ 3855027 w 4277591"/>
                <a:gd name="connsiteY4" fmla="*/ 242455 h 588818"/>
                <a:gd name="connsiteX5" fmla="*/ 3917372 w 4277591"/>
                <a:gd name="connsiteY5" fmla="*/ 238991 h 588818"/>
                <a:gd name="connsiteX6" fmla="*/ 3958936 w 4277591"/>
                <a:gd name="connsiteY6" fmla="*/ 228600 h 588818"/>
                <a:gd name="connsiteX7" fmla="*/ 4014354 w 4277591"/>
                <a:gd name="connsiteY7" fmla="*/ 204355 h 588818"/>
                <a:gd name="connsiteX8" fmla="*/ 4052454 w 4277591"/>
                <a:gd name="connsiteY8" fmla="*/ 180109 h 588818"/>
                <a:gd name="connsiteX9" fmla="*/ 4094018 w 4277591"/>
                <a:gd name="connsiteY9" fmla="*/ 145473 h 588818"/>
                <a:gd name="connsiteX10" fmla="*/ 4135582 w 4277591"/>
                <a:gd name="connsiteY10" fmla="*/ 103909 h 588818"/>
                <a:gd name="connsiteX11" fmla="*/ 4173682 w 4277591"/>
                <a:gd name="connsiteY11" fmla="*/ 55418 h 588818"/>
                <a:gd name="connsiteX12" fmla="*/ 4194463 w 4277591"/>
                <a:gd name="connsiteY12" fmla="*/ 24245 h 588818"/>
                <a:gd name="connsiteX13" fmla="*/ 4218709 w 4277591"/>
                <a:gd name="connsiteY13" fmla="*/ 3464 h 588818"/>
                <a:gd name="connsiteX14" fmla="*/ 4236027 w 4277591"/>
                <a:gd name="connsiteY14" fmla="*/ 0 h 588818"/>
                <a:gd name="connsiteX15" fmla="*/ 4256809 w 4277591"/>
                <a:gd name="connsiteY15" fmla="*/ 3464 h 588818"/>
                <a:gd name="connsiteX16" fmla="*/ 4267200 w 4277591"/>
                <a:gd name="connsiteY16" fmla="*/ 20782 h 588818"/>
                <a:gd name="connsiteX17" fmla="*/ 4274127 w 4277591"/>
                <a:gd name="connsiteY17" fmla="*/ 83127 h 588818"/>
                <a:gd name="connsiteX18" fmla="*/ 4277591 w 4277591"/>
                <a:gd name="connsiteY18" fmla="*/ 155864 h 588818"/>
                <a:gd name="connsiteX19" fmla="*/ 4277591 w 4277591"/>
                <a:gd name="connsiteY19" fmla="*/ 228600 h 588818"/>
                <a:gd name="connsiteX20" fmla="*/ 4267200 w 4277591"/>
                <a:gd name="connsiteY20" fmla="*/ 284018 h 588818"/>
                <a:gd name="connsiteX21" fmla="*/ 4249882 w 4277591"/>
                <a:gd name="connsiteY21" fmla="*/ 322118 h 588818"/>
                <a:gd name="connsiteX22" fmla="*/ 4204854 w 4277591"/>
                <a:gd name="connsiteY22" fmla="*/ 394855 h 588818"/>
                <a:gd name="connsiteX23" fmla="*/ 4139045 w 4277591"/>
                <a:gd name="connsiteY23" fmla="*/ 477982 h 588818"/>
                <a:gd name="connsiteX24" fmla="*/ 4073236 w 4277591"/>
                <a:gd name="connsiteY24" fmla="*/ 554182 h 588818"/>
                <a:gd name="connsiteX25" fmla="*/ 4035136 w 4277591"/>
                <a:gd name="connsiteY25" fmla="*/ 581891 h 588818"/>
                <a:gd name="connsiteX26" fmla="*/ 4000500 w 4277591"/>
                <a:gd name="connsiteY26" fmla="*/ 588818 h 588818"/>
                <a:gd name="connsiteX27" fmla="*/ 3965863 w 4277591"/>
                <a:gd name="connsiteY27" fmla="*/ 581891 h 588818"/>
                <a:gd name="connsiteX28" fmla="*/ 3924300 w 4277591"/>
                <a:gd name="connsiteY28" fmla="*/ 564573 h 588818"/>
                <a:gd name="connsiteX29" fmla="*/ 3882736 w 4277591"/>
                <a:gd name="connsiteY29" fmla="*/ 547255 h 588818"/>
                <a:gd name="connsiteX30" fmla="*/ 3806536 w 4277591"/>
                <a:gd name="connsiteY30" fmla="*/ 526473 h 588818"/>
                <a:gd name="connsiteX31" fmla="*/ 3706091 w 4277591"/>
                <a:gd name="connsiteY31" fmla="*/ 512618 h 588818"/>
                <a:gd name="connsiteX32" fmla="*/ 3491345 w 4277591"/>
                <a:gd name="connsiteY32" fmla="*/ 509155 h 588818"/>
                <a:gd name="connsiteX33" fmla="*/ 3030682 w 4277591"/>
                <a:gd name="connsiteY33" fmla="*/ 509155 h 588818"/>
                <a:gd name="connsiteX34" fmla="*/ 2497282 w 4277591"/>
                <a:gd name="connsiteY34" fmla="*/ 509155 h 588818"/>
                <a:gd name="connsiteX35" fmla="*/ 1666009 w 4277591"/>
                <a:gd name="connsiteY35" fmla="*/ 505691 h 588818"/>
                <a:gd name="connsiteX36" fmla="*/ 1298863 w 4277591"/>
                <a:gd name="connsiteY36" fmla="*/ 502227 h 588818"/>
                <a:gd name="connsiteX37" fmla="*/ 952500 w 4277591"/>
                <a:gd name="connsiteY37" fmla="*/ 498764 h 588818"/>
                <a:gd name="connsiteX38" fmla="*/ 606136 w 4277591"/>
                <a:gd name="connsiteY38" fmla="*/ 491836 h 588818"/>
                <a:gd name="connsiteX39" fmla="*/ 387927 w 4277591"/>
                <a:gd name="connsiteY39" fmla="*/ 491836 h 588818"/>
                <a:gd name="connsiteX40" fmla="*/ 245918 w 4277591"/>
                <a:gd name="connsiteY40" fmla="*/ 491836 h 588818"/>
                <a:gd name="connsiteX41" fmla="*/ 204354 w 4277591"/>
                <a:gd name="connsiteY41" fmla="*/ 481445 h 588818"/>
                <a:gd name="connsiteX42" fmla="*/ 159327 w 4277591"/>
                <a:gd name="connsiteY42" fmla="*/ 464127 h 588818"/>
                <a:gd name="connsiteX43" fmla="*/ 96982 w 4277591"/>
                <a:gd name="connsiteY43" fmla="*/ 439882 h 588818"/>
                <a:gd name="connsiteX44" fmla="*/ 45027 w 4277591"/>
                <a:gd name="connsiteY44" fmla="*/ 419100 h 588818"/>
                <a:gd name="connsiteX45" fmla="*/ 17318 w 4277591"/>
                <a:gd name="connsiteY45" fmla="*/ 405245 h 588818"/>
                <a:gd name="connsiteX46" fmla="*/ 3463 w 4277591"/>
                <a:gd name="connsiteY46" fmla="*/ 387927 h 588818"/>
                <a:gd name="connsiteX47" fmla="*/ 0 w 4277591"/>
                <a:gd name="connsiteY47" fmla="*/ 374073 h 588818"/>
                <a:gd name="connsiteX48" fmla="*/ 6927 w 4277591"/>
                <a:gd name="connsiteY48" fmla="*/ 353291 h 588818"/>
                <a:gd name="connsiteX49" fmla="*/ 34636 w 4277591"/>
                <a:gd name="connsiteY49" fmla="*/ 325582 h 588818"/>
                <a:gd name="connsiteX50" fmla="*/ 79663 w 4277591"/>
                <a:gd name="connsiteY50" fmla="*/ 294409 h 588818"/>
                <a:gd name="connsiteX51" fmla="*/ 117763 w 4277591"/>
                <a:gd name="connsiteY51" fmla="*/ 280555 h 588818"/>
                <a:gd name="connsiteX52" fmla="*/ 238991 w 4277591"/>
                <a:gd name="connsiteY52" fmla="*/ 263236 h 588818"/>
                <a:gd name="connsiteX53" fmla="*/ 398318 w 4277591"/>
                <a:gd name="connsiteY53" fmla="*/ 249382 h 588818"/>
                <a:gd name="connsiteX54" fmla="*/ 678872 w 4277591"/>
                <a:gd name="connsiteY54" fmla="*/ 238991 h 588818"/>
                <a:gd name="connsiteX55" fmla="*/ 990600 w 4277591"/>
                <a:gd name="connsiteY55" fmla="*/ 242455 h 588818"/>
                <a:gd name="connsiteX56" fmla="*/ 1364672 w 4277591"/>
                <a:gd name="connsiteY56" fmla="*/ 242455 h 588818"/>
                <a:gd name="connsiteX57" fmla="*/ 2258291 w 4277591"/>
                <a:gd name="connsiteY57" fmla="*/ 242455 h 58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77591" h="588818">
                  <a:moveTo>
                    <a:pt x="2258291" y="242455"/>
                  </a:moveTo>
                  <a:lnTo>
                    <a:pt x="2871354" y="242455"/>
                  </a:lnTo>
                  <a:lnTo>
                    <a:pt x="3501736" y="242455"/>
                  </a:lnTo>
                  <a:lnTo>
                    <a:pt x="3789218" y="242455"/>
                  </a:lnTo>
                  <a:lnTo>
                    <a:pt x="3855027" y="242455"/>
                  </a:lnTo>
                  <a:lnTo>
                    <a:pt x="3917372" y="238991"/>
                  </a:lnTo>
                  <a:lnTo>
                    <a:pt x="3958936" y="228600"/>
                  </a:lnTo>
                  <a:lnTo>
                    <a:pt x="4014354" y="204355"/>
                  </a:lnTo>
                  <a:lnTo>
                    <a:pt x="4052454" y="180109"/>
                  </a:lnTo>
                  <a:lnTo>
                    <a:pt x="4094018" y="145473"/>
                  </a:lnTo>
                  <a:lnTo>
                    <a:pt x="4135582" y="103909"/>
                  </a:lnTo>
                  <a:lnTo>
                    <a:pt x="4173682" y="55418"/>
                  </a:lnTo>
                  <a:lnTo>
                    <a:pt x="4194463" y="24245"/>
                  </a:lnTo>
                  <a:lnTo>
                    <a:pt x="4218709" y="3464"/>
                  </a:lnTo>
                  <a:lnTo>
                    <a:pt x="4236027" y="0"/>
                  </a:lnTo>
                  <a:lnTo>
                    <a:pt x="4256809" y="3464"/>
                  </a:lnTo>
                  <a:lnTo>
                    <a:pt x="4267200" y="20782"/>
                  </a:lnTo>
                  <a:lnTo>
                    <a:pt x="4274127" y="83127"/>
                  </a:lnTo>
                  <a:lnTo>
                    <a:pt x="4277591" y="155864"/>
                  </a:lnTo>
                  <a:lnTo>
                    <a:pt x="4277591" y="228600"/>
                  </a:lnTo>
                  <a:lnTo>
                    <a:pt x="4267200" y="284018"/>
                  </a:lnTo>
                  <a:lnTo>
                    <a:pt x="4249882" y="322118"/>
                  </a:lnTo>
                  <a:lnTo>
                    <a:pt x="4204854" y="394855"/>
                  </a:lnTo>
                  <a:lnTo>
                    <a:pt x="4139045" y="477982"/>
                  </a:lnTo>
                  <a:lnTo>
                    <a:pt x="4073236" y="554182"/>
                  </a:lnTo>
                  <a:lnTo>
                    <a:pt x="4035136" y="581891"/>
                  </a:lnTo>
                  <a:lnTo>
                    <a:pt x="4000500" y="588818"/>
                  </a:lnTo>
                  <a:lnTo>
                    <a:pt x="3965863" y="581891"/>
                  </a:lnTo>
                  <a:lnTo>
                    <a:pt x="3924300" y="564573"/>
                  </a:lnTo>
                  <a:lnTo>
                    <a:pt x="3882736" y="547255"/>
                  </a:lnTo>
                  <a:lnTo>
                    <a:pt x="3806536" y="526473"/>
                  </a:lnTo>
                  <a:lnTo>
                    <a:pt x="3706091" y="512618"/>
                  </a:lnTo>
                  <a:lnTo>
                    <a:pt x="3491345" y="509155"/>
                  </a:lnTo>
                  <a:lnTo>
                    <a:pt x="3030682" y="509155"/>
                  </a:lnTo>
                  <a:lnTo>
                    <a:pt x="2497282" y="509155"/>
                  </a:lnTo>
                  <a:lnTo>
                    <a:pt x="1666009" y="505691"/>
                  </a:lnTo>
                  <a:lnTo>
                    <a:pt x="1298863" y="502227"/>
                  </a:lnTo>
                  <a:lnTo>
                    <a:pt x="952500" y="498764"/>
                  </a:lnTo>
                  <a:lnTo>
                    <a:pt x="606136" y="491836"/>
                  </a:lnTo>
                  <a:lnTo>
                    <a:pt x="387927" y="491836"/>
                  </a:lnTo>
                  <a:lnTo>
                    <a:pt x="245918" y="491836"/>
                  </a:lnTo>
                  <a:lnTo>
                    <a:pt x="204354" y="481445"/>
                  </a:lnTo>
                  <a:lnTo>
                    <a:pt x="159327" y="464127"/>
                  </a:lnTo>
                  <a:lnTo>
                    <a:pt x="96982" y="439882"/>
                  </a:lnTo>
                  <a:lnTo>
                    <a:pt x="45027" y="419100"/>
                  </a:lnTo>
                  <a:lnTo>
                    <a:pt x="17318" y="405245"/>
                  </a:lnTo>
                  <a:lnTo>
                    <a:pt x="3463" y="387927"/>
                  </a:lnTo>
                  <a:lnTo>
                    <a:pt x="0" y="374073"/>
                  </a:lnTo>
                  <a:lnTo>
                    <a:pt x="6927" y="353291"/>
                  </a:lnTo>
                  <a:lnTo>
                    <a:pt x="34636" y="325582"/>
                  </a:lnTo>
                  <a:lnTo>
                    <a:pt x="79663" y="294409"/>
                  </a:lnTo>
                  <a:lnTo>
                    <a:pt x="117763" y="280555"/>
                  </a:lnTo>
                  <a:lnTo>
                    <a:pt x="238991" y="263236"/>
                  </a:lnTo>
                  <a:lnTo>
                    <a:pt x="398318" y="249382"/>
                  </a:lnTo>
                  <a:lnTo>
                    <a:pt x="678872" y="238991"/>
                  </a:lnTo>
                  <a:lnTo>
                    <a:pt x="990600" y="242455"/>
                  </a:lnTo>
                  <a:lnTo>
                    <a:pt x="1364672" y="242455"/>
                  </a:lnTo>
                  <a:lnTo>
                    <a:pt x="2258291" y="2424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2093504A-2D18-4F61-977F-C599C8C5D2B3}"/>
              </a:ext>
            </a:extLst>
          </p:cNvPr>
          <p:cNvGrpSpPr/>
          <p:nvPr/>
        </p:nvGrpSpPr>
        <p:grpSpPr>
          <a:xfrm>
            <a:off x="2568575" y="1658938"/>
            <a:ext cx="4583113" cy="4278312"/>
            <a:chOff x="2568575" y="1658938"/>
            <a:chExt cx="4583113" cy="4278312"/>
          </a:xfrm>
        </p:grpSpPr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8085F71-5445-4908-9D94-C91F45C4C35B}"/>
                </a:ext>
              </a:extLst>
            </p:cNvPr>
            <p:cNvSpPr/>
            <p:nvPr/>
          </p:nvSpPr>
          <p:spPr>
            <a:xfrm>
              <a:off x="4094163" y="2868613"/>
              <a:ext cx="476250" cy="1447800"/>
            </a:xfrm>
            <a:custGeom>
              <a:avLst/>
              <a:gdLst>
                <a:gd name="connsiteX0" fmla="*/ 423862 w 476250"/>
                <a:gd name="connsiteY0" fmla="*/ 554832 h 1447800"/>
                <a:gd name="connsiteX1" fmla="*/ 404812 w 476250"/>
                <a:gd name="connsiteY1" fmla="*/ 311944 h 1447800"/>
                <a:gd name="connsiteX2" fmla="*/ 383381 w 476250"/>
                <a:gd name="connsiteY2" fmla="*/ 159544 h 1447800"/>
                <a:gd name="connsiteX3" fmla="*/ 340519 w 476250"/>
                <a:gd name="connsiteY3" fmla="*/ 128588 h 1447800"/>
                <a:gd name="connsiteX4" fmla="*/ 269081 w 476250"/>
                <a:gd name="connsiteY4" fmla="*/ 90488 h 1447800"/>
                <a:gd name="connsiteX5" fmla="*/ 200025 w 476250"/>
                <a:gd name="connsiteY5" fmla="*/ 59532 h 1447800"/>
                <a:gd name="connsiteX6" fmla="*/ 135731 w 476250"/>
                <a:gd name="connsiteY6" fmla="*/ 33338 h 1447800"/>
                <a:gd name="connsiteX7" fmla="*/ 92869 w 476250"/>
                <a:gd name="connsiteY7" fmla="*/ 19050 h 1447800"/>
                <a:gd name="connsiteX8" fmla="*/ 38100 w 476250"/>
                <a:gd name="connsiteY8" fmla="*/ 0 h 1447800"/>
                <a:gd name="connsiteX9" fmla="*/ 19050 w 476250"/>
                <a:gd name="connsiteY9" fmla="*/ 0 h 1447800"/>
                <a:gd name="connsiteX10" fmla="*/ 4762 w 476250"/>
                <a:gd name="connsiteY10" fmla="*/ 2382 h 1447800"/>
                <a:gd name="connsiteX11" fmla="*/ 0 w 476250"/>
                <a:gd name="connsiteY11" fmla="*/ 11907 h 1447800"/>
                <a:gd name="connsiteX12" fmla="*/ 0 w 476250"/>
                <a:gd name="connsiteY12" fmla="*/ 30957 h 1447800"/>
                <a:gd name="connsiteX13" fmla="*/ 7144 w 476250"/>
                <a:gd name="connsiteY13" fmla="*/ 52388 h 1447800"/>
                <a:gd name="connsiteX14" fmla="*/ 33337 w 476250"/>
                <a:gd name="connsiteY14" fmla="*/ 85725 h 1447800"/>
                <a:gd name="connsiteX15" fmla="*/ 80962 w 476250"/>
                <a:gd name="connsiteY15" fmla="*/ 157163 h 1447800"/>
                <a:gd name="connsiteX16" fmla="*/ 123825 w 476250"/>
                <a:gd name="connsiteY16" fmla="*/ 235744 h 1447800"/>
                <a:gd name="connsiteX17" fmla="*/ 150019 w 476250"/>
                <a:gd name="connsiteY17" fmla="*/ 311944 h 1447800"/>
                <a:gd name="connsiteX18" fmla="*/ 164306 w 476250"/>
                <a:gd name="connsiteY18" fmla="*/ 392907 h 1447800"/>
                <a:gd name="connsiteX19" fmla="*/ 195262 w 476250"/>
                <a:gd name="connsiteY19" fmla="*/ 690563 h 1447800"/>
                <a:gd name="connsiteX20" fmla="*/ 233362 w 476250"/>
                <a:gd name="connsiteY20" fmla="*/ 1088232 h 1447800"/>
                <a:gd name="connsiteX21" fmla="*/ 245269 w 476250"/>
                <a:gd name="connsiteY21" fmla="*/ 1221582 h 1447800"/>
                <a:gd name="connsiteX22" fmla="*/ 257175 w 476250"/>
                <a:gd name="connsiteY22" fmla="*/ 1269207 h 1447800"/>
                <a:gd name="connsiteX23" fmla="*/ 278606 w 476250"/>
                <a:gd name="connsiteY23" fmla="*/ 1321594 h 1447800"/>
                <a:gd name="connsiteX24" fmla="*/ 304800 w 476250"/>
                <a:gd name="connsiteY24" fmla="*/ 1364457 h 1447800"/>
                <a:gd name="connsiteX25" fmla="*/ 326231 w 476250"/>
                <a:gd name="connsiteY25" fmla="*/ 1393032 h 1447800"/>
                <a:gd name="connsiteX26" fmla="*/ 347662 w 476250"/>
                <a:gd name="connsiteY26" fmla="*/ 1416844 h 1447800"/>
                <a:gd name="connsiteX27" fmla="*/ 376237 w 476250"/>
                <a:gd name="connsiteY27" fmla="*/ 1438275 h 1447800"/>
                <a:gd name="connsiteX28" fmla="*/ 400050 w 476250"/>
                <a:gd name="connsiteY28" fmla="*/ 1447800 h 1447800"/>
                <a:gd name="connsiteX29" fmla="*/ 409575 w 476250"/>
                <a:gd name="connsiteY29" fmla="*/ 1447800 h 1447800"/>
                <a:gd name="connsiteX30" fmla="*/ 431006 w 476250"/>
                <a:gd name="connsiteY30" fmla="*/ 1428750 h 1447800"/>
                <a:gd name="connsiteX31" fmla="*/ 450056 w 476250"/>
                <a:gd name="connsiteY31" fmla="*/ 1400175 h 1447800"/>
                <a:gd name="connsiteX32" fmla="*/ 464344 w 476250"/>
                <a:gd name="connsiteY32" fmla="*/ 1354932 h 1447800"/>
                <a:gd name="connsiteX33" fmla="*/ 476250 w 476250"/>
                <a:gd name="connsiteY33" fmla="*/ 1304925 h 1447800"/>
                <a:gd name="connsiteX34" fmla="*/ 476250 w 476250"/>
                <a:gd name="connsiteY34" fmla="*/ 1185863 h 1447800"/>
                <a:gd name="connsiteX35" fmla="*/ 423862 w 476250"/>
                <a:gd name="connsiteY35" fmla="*/ 55483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6250" h="1447800">
                  <a:moveTo>
                    <a:pt x="423862" y="554832"/>
                  </a:moveTo>
                  <a:lnTo>
                    <a:pt x="404812" y="311944"/>
                  </a:lnTo>
                  <a:lnTo>
                    <a:pt x="383381" y="159544"/>
                  </a:lnTo>
                  <a:lnTo>
                    <a:pt x="340519" y="128588"/>
                  </a:lnTo>
                  <a:lnTo>
                    <a:pt x="269081" y="90488"/>
                  </a:lnTo>
                  <a:lnTo>
                    <a:pt x="200025" y="59532"/>
                  </a:lnTo>
                  <a:lnTo>
                    <a:pt x="135731" y="33338"/>
                  </a:lnTo>
                  <a:lnTo>
                    <a:pt x="92869" y="19050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0" y="30957"/>
                  </a:lnTo>
                  <a:lnTo>
                    <a:pt x="7144" y="52388"/>
                  </a:lnTo>
                  <a:lnTo>
                    <a:pt x="33337" y="85725"/>
                  </a:lnTo>
                  <a:lnTo>
                    <a:pt x="80962" y="157163"/>
                  </a:lnTo>
                  <a:lnTo>
                    <a:pt x="123825" y="235744"/>
                  </a:lnTo>
                  <a:lnTo>
                    <a:pt x="150019" y="311944"/>
                  </a:lnTo>
                  <a:lnTo>
                    <a:pt x="164306" y="392907"/>
                  </a:lnTo>
                  <a:lnTo>
                    <a:pt x="195262" y="690563"/>
                  </a:lnTo>
                  <a:lnTo>
                    <a:pt x="233362" y="1088232"/>
                  </a:lnTo>
                  <a:lnTo>
                    <a:pt x="245269" y="1221582"/>
                  </a:lnTo>
                  <a:lnTo>
                    <a:pt x="257175" y="1269207"/>
                  </a:lnTo>
                  <a:lnTo>
                    <a:pt x="278606" y="1321594"/>
                  </a:lnTo>
                  <a:lnTo>
                    <a:pt x="304800" y="1364457"/>
                  </a:lnTo>
                  <a:lnTo>
                    <a:pt x="326231" y="1393032"/>
                  </a:lnTo>
                  <a:lnTo>
                    <a:pt x="347662" y="1416844"/>
                  </a:lnTo>
                  <a:lnTo>
                    <a:pt x="376237" y="1438275"/>
                  </a:lnTo>
                  <a:lnTo>
                    <a:pt x="400050" y="1447800"/>
                  </a:lnTo>
                  <a:lnTo>
                    <a:pt x="409575" y="1447800"/>
                  </a:lnTo>
                  <a:lnTo>
                    <a:pt x="431006" y="1428750"/>
                  </a:lnTo>
                  <a:lnTo>
                    <a:pt x="450056" y="1400175"/>
                  </a:lnTo>
                  <a:lnTo>
                    <a:pt x="464344" y="1354932"/>
                  </a:lnTo>
                  <a:lnTo>
                    <a:pt x="476250" y="1304925"/>
                  </a:lnTo>
                  <a:lnTo>
                    <a:pt x="476250" y="1185863"/>
                  </a:lnTo>
                  <a:lnTo>
                    <a:pt x="423862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F3B58105-6B8C-4829-8BF5-54BE5AD330BB}"/>
                </a:ext>
              </a:extLst>
            </p:cNvPr>
            <p:cNvSpPr/>
            <p:nvPr/>
          </p:nvSpPr>
          <p:spPr>
            <a:xfrm>
              <a:off x="2568575" y="1660525"/>
              <a:ext cx="1533525" cy="2403475"/>
            </a:xfrm>
            <a:custGeom>
              <a:avLst/>
              <a:gdLst>
                <a:gd name="connsiteX0" fmla="*/ 847725 w 1533525"/>
                <a:gd name="connsiteY0" fmla="*/ 1050925 h 2403475"/>
                <a:gd name="connsiteX1" fmla="*/ 908050 w 1533525"/>
                <a:gd name="connsiteY1" fmla="*/ 920750 h 2403475"/>
                <a:gd name="connsiteX2" fmla="*/ 949325 w 1533525"/>
                <a:gd name="connsiteY2" fmla="*/ 828675 h 2403475"/>
                <a:gd name="connsiteX3" fmla="*/ 993775 w 1533525"/>
                <a:gd name="connsiteY3" fmla="*/ 727075 h 2403475"/>
                <a:gd name="connsiteX4" fmla="*/ 1044575 w 1533525"/>
                <a:gd name="connsiteY4" fmla="*/ 584200 h 2403475"/>
                <a:gd name="connsiteX5" fmla="*/ 1095375 w 1533525"/>
                <a:gd name="connsiteY5" fmla="*/ 425450 h 2403475"/>
                <a:gd name="connsiteX6" fmla="*/ 1127125 w 1533525"/>
                <a:gd name="connsiteY6" fmla="*/ 301625 h 2403475"/>
                <a:gd name="connsiteX7" fmla="*/ 1143000 w 1533525"/>
                <a:gd name="connsiteY7" fmla="*/ 234950 h 2403475"/>
                <a:gd name="connsiteX8" fmla="*/ 1149350 w 1533525"/>
                <a:gd name="connsiteY8" fmla="*/ 196850 h 2403475"/>
                <a:gd name="connsiteX9" fmla="*/ 1146175 w 1533525"/>
                <a:gd name="connsiteY9" fmla="*/ 174625 h 2403475"/>
                <a:gd name="connsiteX10" fmla="*/ 1127125 w 1533525"/>
                <a:gd name="connsiteY10" fmla="*/ 133350 h 2403475"/>
                <a:gd name="connsiteX11" fmla="*/ 1098550 w 1533525"/>
                <a:gd name="connsiteY11" fmla="*/ 92075 h 2403475"/>
                <a:gd name="connsiteX12" fmla="*/ 1073150 w 1533525"/>
                <a:gd name="connsiteY12" fmla="*/ 63500 h 2403475"/>
                <a:gd name="connsiteX13" fmla="*/ 1063625 w 1533525"/>
                <a:gd name="connsiteY13" fmla="*/ 57150 h 2403475"/>
                <a:gd name="connsiteX14" fmla="*/ 1057275 w 1533525"/>
                <a:gd name="connsiteY14" fmla="*/ 44450 h 2403475"/>
                <a:gd name="connsiteX15" fmla="*/ 1057275 w 1533525"/>
                <a:gd name="connsiteY15" fmla="*/ 25400 h 2403475"/>
                <a:gd name="connsiteX16" fmla="*/ 1060450 w 1533525"/>
                <a:gd name="connsiteY16" fmla="*/ 9525 h 2403475"/>
                <a:gd name="connsiteX17" fmla="*/ 1069975 w 1533525"/>
                <a:gd name="connsiteY17" fmla="*/ 0 h 2403475"/>
                <a:gd name="connsiteX18" fmla="*/ 1104900 w 1533525"/>
                <a:gd name="connsiteY18" fmla="*/ 3175 h 2403475"/>
                <a:gd name="connsiteX19" fmla="*/ 1203325 w 1533525"/>
                <a:gd name="connsiteY19" fmla="*/ 31750 h 2403475"/>
                <a:gd name="connsiteX20" fmla="*/ 1295400 w 1533525"/>
                <a:gd name="connsiteY20" fmla="*/ 73025 h 2403475"/>
                <a:gd name="connsiteX21" fmla="*/ 1327150 w 1533525"/>
                <a:gd name="connsiteY21" fmla="*/ 92075 h 2403475"/>
                <a:gd name="connsiteX22" fmla="*/ 1362075 w 1533525"/>
                <a:gd name="connsiteY22" fmla="*/ 133350 h 2403475"/>
                <a:gd name="connsiteX23" fmla="*/ 1431925 w 1533525"/>
                <a:gd name="connsiteY23" fmla="*/ 225425 h 2403475"/>
                <a:gd name="connsiteX24" fmla="*/ 1489075 w 1533525"/>
                <a:gd name="connsiteY24" fmla="*/ 307975 h 2403475"/>
                <a:gd name="connsiteX25" fmla="*/ 1520825 w 1533525"/>
                <a:gd name="connsiteY25" fmla="*/ 365125 h 2403475"/>
                <a:gd name="connsiteX26" fmla="*/ 1530350 w 1533525"/>
                <a:gd name="connsiteY26" fmla="*/ 393700 h 2403475"/>
                <a:gd name="connsiteX27" fmla="*/ 1533525 w 1533525"/>
                <a:gd name="connsiteY27" fmla="*/ 419100 h 2403475"/>
                <a:gd name="connsiteX28" fmla="*/ 1527175 w 1533525"/>
                <a:gd name="connsiteY28" fmla="*/ 438150 h 2403475"/>
                <a:gd name="connsiteX29" fmla="*/ 1517650 w 1533525"/>
                <a:gd name="connsiteY29" fmla="*/ 457200 h 2403475"/>
                <a:gd name="connsiteX30" fmla="*/ 1482725 w 1533525"/>
                <a:gd name="connsiteY30" fmla="*/ 485775 h 2403475"/>
                <a:gd name="connsiteX31" fmla="*/ 1438275 w 1533525"/>
                <a:gd name="connsiteY31" fmla="*/ 511175 h 2403475"/>
                <a:gd name="connsiteX32" fmla="*/ 1393825 w 1533525"/>
                <a:gd name="connsiteY32" fmla="*/ 558800 h 2403475"/>
                <a:gd name="connsiteX33" fmla="*/ 1339850 w 1533525"/>
                <a:gd name="connsiteY33" fmla="*/ 625475 h 2403475"/>
                <a:gd name="connsiteX34" fmla="*/ 1216025 w 1533525"/>
                <a:gd name="connsiteY34" fmla="*/ 866775 h 2403475"/>
                <a:gd name="connsiteX35" fmla="*/ 1063625 w 1533525"/>
                <a:gd name="connsiteY35" fmla="*/ 1136650 h 2403475"/>
                <a:gd name="connsiteX36" fmla="*/ 939800 w 1533525"/>
                <a:gd name="connsiteY36" fmla="*/ 1333500 h 2403475"/>
                <a:gd name="connsiteX37" fmla="*/ 812800 w 1533525"/>
                <a:gd name="connsiteY37" fmla="*/ 1530350 h 2403475"/>
                <a:gd name="connsiteX38" fmla="*/ 685800 w 1533525"/>
                <a:gd name="connsiteY38" fmla="*/ 1695450 h 2403475"/>
                <a:gd name="connsiteX39" fmla="*/ 479425 w 1533525"/>
                <a:gd name="connsiteY39" fmla="*/ 1939925 h 2403475"/>
                <a:gd name="connsiteX40" fmla="*/ 244475 w 1533525"/>
                <a:gd name="connsiteY40" fmla="*/ 2197100 h 2403475"/>
                <a:gd name="connsiteX41" fmla="*/ 104775 w 1533525"/>
                <a:gd name="connsiteY41" fmla="*/ 2346325 h 2403475"/>
                <a:gd name="connsiteX42" fmla="*/ 53975 w 1533525"/>
                <a:gd name="connsiteY42" fmla="*/ 2393950 h 2403475"/>
                <a:gd name="connsiteX43" fmla="*/ 31750 w 1533525"/>
                <a:gd name="connsiteY43" fmla="*/ 2403475 h 2403475"/>
                <a:gd name="connsiteX44" fmla="*/ 9525 w 1533525"/>
                <a:gd name="connsiteY44" fmla="*/ 2403475 h 2403475"/>
                <a:gd name="connsiteX45" fmla="*/ 3175 w 1533525"/>
                <a:gd name="connsiteY45" fmla="*/ 2400300 h 2403475"/>
                <a:gd name="connsiteX46" fmla="*/ 0 w 1533525"/>
                <a:gd name="connsiteY46" fmla="*/ 2390775 h 2403475"/>
                <a:gd name="connsiteX47" fmla="*/ 6350 w 1533525"/>
                <a:gd name="connsiteY47" fmla="*/ 2362200 h 2403475"/>
                <a:gd name="connsiteX48" fmla="*/ 34925 w 1533525"/>
                <a:gd name="connsiteY48" fmla="*/ 2317750 h 2403475"/>
                <a:gd name="connsiteX49" fmla="*/ 142875 w 1533525"/>
                <a:gd name="connsiteY49" fmla="*/ 2171700 h 2403475"/>
                <a:gd name="connsiteX50" fmla="*/ 254000 w 1533525"/>
                <a:gd name="connsiteY50" fmla="*/ 2016125 h 2403475"/>
                <a:gd name="connsiteX51" fmla="*/ 365125 w 1533525"/>
                <a:gd name="connsiteY51" fmla="*/ 1857375 h 2403475"/>
                <a:gd name="connsiteX52" fmla="*/ 495300 w 1533525"/>
                <a:gd name="connsiteY52" fmla="*/ 1666875 h 2403475"/>
                <a:gd name="connsiteX53" fmla="*/ 628650 w 1533525"/>
                <a:gd name="connsiteY53" fmla="*/ 1457325 h 2403475"/>
                <a:gd name="connsiteX54" fmla="*/ 774700 w 1533525"/>
                <a:gd name="connsiteY54" fmla="*/ 1196975 h 2403475"/>
                <a:gd name="connsiteX55" fmla="*/ 847725 w 1533525"/>
                <a:gd name="connsiteY55" fmla="*/ 1050925 h 240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33525" h="2403475">
                  <a:moveTo>
                    <a:pt x="847725" y="1050925"/>
                  </a:moveTo>
                  <a:lnTo>
                    <a:pt x="908050" y="920750"/>
                  </a:lnTo>
                  <a:lnTo>
                    <a:pt x="949325" y="828675"/>
                  </a:lnTo>
                  <a:lnTo>
                    <a:pt x="993775" y="727075"/>
                  </a:lnTo>
                  <a:lnTo>
                    <a:pt x="1044575" y="584200"/>
                  </a:lnTo>
                  <a:lnTo>
                    <a:pt x="1095375" y="425450"/>
                  </a:lnTo>
                  <a:lnTo>
                    <a:pt x="1127125" y="301625"/>
                  </a:lnTo>
                  <a:lnTo>
                    <a:pt x="1143000" y="234950"/>
                  </a:lnTo>
                  <a:lnTo>
                    <a:pt x="1149350" y="196850"/>
                  </a:lnTo>
                  <a:lnTo>
                    <a:pt x="1146175" y="174625"/>
                  </a:lnTo>
                  <a:lnTo>
                    <a:pt x="1127125" y="133350"/>
                  </a:lnTo>
                  <a:lnTo>
                    <a:pt x="1098550" y="92075"/>
                  </a:lnTo>
                  <a:lnTo>
                    <a:pt x="1073150" y="63500"/>
                  </a:lnTo>
                  <a:lnTo>
                    <a:pt x="1063625" y="57150"/>
                  </a:lnTo>
                  <a:lnTo>
                    <a:pt x="1057275" y="44450"/>
                  </a:lnTo>
                  <a:lnTo>
                    <a:pt x="1057275" y="25400"/>
                  </a:lnTo>
                  <a:lnTo>
                    <a:pt x="1060450" y="9525"/>
                  </a:lnTo>
                  <a:lnTo>
                    <a:pt x="1069975" y="0"/>
                  </a:lnTo>
                  <a:lnTo>
                    <a:pt x="1104900" y="3175"/>
                  </a:lnTo>
                  <a:lnTo>
                    <a:pt x="1203325" y="31750"/>
                  </a:lnTo>
                  <a:lnTo>
                    <a:pt x="1295400" y="73025"/>
                  </a:lnTo>
                  <a:lnTo>
                    <a:pt x="1327150" y="92075"/>
                  </a:lnTo>
                  <a:lnTo>
                    <a:pt x="1362075" y="133350"/>
                  </a:lnTo>
                  <a:lnTo>
                    <a:pt x="1431925" y="225425"/>
                  </a:lnTo>
                  <a:lnTo>
                    <a:pt x="1489075" y="307975"/>
                  </a:lnTo>
                  <a:lnTo>
                    <a:pt x="1520825" y="365125"/>
                  </a:lnTo>
                  <a:lnTo>
                    <a:pt x="1530350" y="393700"/>
                  </a:lnTo>
                  <a:lnTo>
                    <a:pt x="1533525" y="419100"/>
                  </a:lnTo>
                  <a:lnTo>
                    <a:pt x="1527175" y="438150"/>
                  </a:lnTo>
                  <a:lnTo>
                    <a:pt x="1517650" y="457200"/>
                  </a:lnTo>
                  <a:lnTo>
                    <a:pt x="1482725" y="485775"/>
                  </a:lnTo>
                  <a:lnTo>
                    <a:pt x="1438275" y="511175"/>
                  </a:lnTo>
                  <a:lnTo>
                    <a:pt x="1393825" y="558800"/>
                  </a:lnTo>
                  <a:lnTo>
                    <a:pt x="1339850" y="625475"/>
                  </a:lnTo>
                  <a:lnTo>
                    <a:pt x="1216025" y="866775"/>
                  </a:lnTo>
                  <a:lnTo>
                    <a:pt x="1063625" y="1136650"/>
                  </a:lnTo>
                  <a:lnTo>
                    <a:pt x="939800" y="1333500"/>
                  </a:lnTo>
                  <a:lnTo>
                    <a:pt x="812800" y="1530350"/>
                  </a:lnTo>
                  <a:lnTo>
                    <a:pt x="685800" y="1695450"/>
                  </a:lnTo>
                  <a:lnTo>
                    <a:pt x="479425" y="1939925"/>
                  </a:lnTo>
                  <a:lnTo>
                    <a:pt x="244475" y="2197100"/>
                  </a:lnTo>
                  <a:lnTo>
                    <a:pt x="104775" y="2346325"/>
                  </a:lnTo>
                  <a:lnTo>
                    <a:pt x="53975" y="2393950"/>
                  </a:lnTo>
                  <a:lnTo>
                    <a:pt x="31750" y="2403475"/>
                  </a:lnTo>
                  <a:lnTo>
                    <a:pt x="9525" y="2403475"/>
                  </a:lnTo>
                  <a:lnTo>
                    <a:pt x="3175" y="2400300"/>
                  </a:lnTo>
                  <a:lnTo>
                    <a:pt x="0" y="2390775"/>
                  </a:lnTo>
                  <a:lnTo>
                    <a:pt x="6350" y="2362200"/>
                  </a:lnTo>
                  <a:lnTo>
                    <a:pt x="34925" y="2317750"/>
                  </a:lnTo>
                  <a:lnTo>
                    <a:pt x="142875" y="2171700"/>
                  </a:lnTo>
                  <a:lnTo>
                    <a:pt x="254000" y="2016125"/>
                  </a:lnTo>
                  <a:lnTo>
                    <a:pt x="365125" y="1857375"/>
                  </a:lnTo>
                  <a:lnTo>
                    <a:pt x="495300" y="1666875"/>
                  </a:lnTo>
                  <a:lnTo>
                    <a:pt x="628650" y="1457325"/>
                  </a:lnTo>
                  <a:lnTo>
                    <a:pt x="774700" y="1196975"/>
                  </a:lnTo>
                  <a:lnTo>
                    <a:pt x="847725" y="10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3" name="フリーフォーム 14">
              <a:extLst>
                <a:ext uri="{FF2B5EF4-FFF2-40B4-BE49-F238E27FC236}">
                  <a16:creationId xmlns:a16="http://schemas.microsoft.com/office/drawing/2014/main" id="{B27A7075-5342-4F84-8CF3-D6EF58762C6D}"/>
                </a:ext>
              </a:extLst>
            </p:cNvPr>
            <p:cNvSpPr/>
            <p:nvPr/>
          </p:nvSpPr>
          <p:spPr>
            <a:xfrm rot="16200000">
              <a:off x="2057400" y="4243388"/>
              <a:ext cx="2919413" cy="357187"/>
            </a:xfrm>
            <a:custGeom>
              <a:avLst/>
              <a:gdLst>
                <a:gd name="connsiteX0" fmla="*/ 1345406 w 2919413"/>
                <a:gd name="connsiteY0" fmla="*/ 107156 h 357187"/>
                <a:gd name="connsiteX1" fmla="*/ 1824038 w 2919413"/>
                <a:gd name="connsiteY1" fmla="*/ 126206 h 357187"/>
                <a:gd name="connsiteX2" fmla="*/ 2202656 w 2919413"/>
                <a:gd name="connsiteY2" fmla="*/ 142875 h 357187"/>
                <a:gd name="connsiteX3" fmla="*/ 2414588 w 2919413"/>
                <a:gd name="connsiteY3" fmla="*/ 150019 h 357187"/>
                <a:gd name="connsiteX4" fmla="*/ 2483644 w 2919413"/>
                <a:gd name="connsiteY4" fmla="*/ 152400 h 357187"/>
                <a:gd name="connsiteX5" fmla="*/ 2531269 w 2919413"/>
                <a:gd name="connsiteY5" fmla="*/ 154781 h 357187"/>
                <a:gd name="connsiteX6" fmla="*/ 2559844 w 2919413"/>
                <a:gd name="connsiteY6" fmla="*/ 152400 h 357187"/>
                <a:gd name="connsiteX7" fmla="*/ 2590800 w 2919413"/>
                <a:gd name="connsiteY7" fmla="*/ 152400 h 357187"/>
                <a:gd name="connsiteX8" fmla="*/ 2628900 w 2919413"/>
                <a:gd name="connsiteY8" fmla="*/ 142875 h 357187"/>
                <a:gd name="connsiteX9" fmla="*/ 2659856 w 2919413"/>
                <a:gd name="connsiteY9" fmla="*/ 130969 h 357187"/>
                <a:gd name="connsiteX10" fmla="*/ 2688431 w 2919413"/>
                <a:gd name="connsiteY10" fmla="*/ 114300 h 357187"/>
                <a:gd name="connsiteX11" fmla="*/ 2707481 w 2919413"/>
                <a:gd name="connsiteY11" fmla="*/ 95250 h 357187"/>
                <a:gd name="connsiteX12" fmla="*/ 2724150 w 2919413"/>
                <a:gd name="connsiteY12" fmla="*/ 66675 h 357187"/>
                <a:gd name="connsiteX13" fmla="*/ 2736056 w 2919413"/>
                <a:gd name="connsiteY13" fmla="*/ 19050 h 357187"/>
                <a:gd name="connsiteX14" fmla="*/ 2919413 w 2919413"/>
                <a:gd name="connsiteY14" fmla="*/ 138112 h 357187"/>
                <a:gd name="connsiteX15" fmla="*/ 2881313 w 2919413"/>
                <a:gd name="connsiteY15" fmla="*/ 197644 h 357187"/>
                <a:gd name="connsiteX16" fmla="*/ 2850356 w 2919413"/>
                <a:gd name="connsiteY16" fmla="*/ 235744 h 357187"/>
                <a:gd name="connsiteX17" fmla="*/ 2814638 w 2919413"/>
                <a:gd name="connsiteY17" fmla="*/ 271462 h 357187"/>
                <a:gd name="connsiteX18" fmla="*/ 2769394 w 2919413"/>
                <a:gd name="connsiteY18" fmla="*/ 307181 h 357187"/>
                <a:gd name="connsiteX19" fmla="*/ 2736056 w 2919413"/>
                <a:gd name="connsiteY19" fmla="*/ 330994 h 357187"/>
                <a:gd name="connsiteX20" fmla="*/ 2700338 w 2919413"/>
                <a:gd name="connsiteY20" fmla="*/ 347662 h 357187"/>
                <a:gd name="connsiteX21" fmla="*/ 2664619 w 2919413"/>
                <a:gd name="connsiteY21" fmla="*/ 357187 h 357187"/>
                <a:gd name="connsiteX22" fmla="*/ 2609850 w 2919413"/>
                <a:gd name="connsiteY22" fmla="*/ 357187 h 357187"/>
                <a:gd name="connsiteX23" fmla="*/ 2440781 w 2919413"/>
                <a:gd name="connsiteY23" fmla="*/ 352425 h 357187"/>
                <a:gd name="connsiteX24" fmla="*/ 2133600 w 2919413"/>
                <a:gd name="connsiteY24" fmla="*/ 345281 h 357187"/>
                <a:gd name="connsiteX25" fmla="*/ 1795463 w 2919413"/>
                <a:gd name="connsiteY25" fmla="*/ 338137 h 357187"/>
                <a:gd name="connsiteX26" fmla="*/ 1359694 w 2919413"/>
                <a:gd name="connsiteY26" fmla="*/ 326231 h 357187"/>
                <a:gd name="connsiteX27" fmla="*/ 962025 w 2919413"/>
                <a:gd name="connsiteY27" fmla="*/ 316706 h 357187"/>
                <a:gd name="connsiteX28" fmla="*/ 766763 w 2919413"/>
                <a:gd name="connsiteY28" fmla="*/ 314325 h 357187"/>
                <a:gd name="connsiteX29" fmla="*/ 585788 w 2919413"/>
                <a:gd name="connsiteY29" fmla="*/ 311944 h 357187"/>
                <a:gd name="connsiteX30" fmla="*/ 338138 w 2919413"/>
                <a:gd name="connsiteY30" fmla="*/ 311944 h 357187"/>
                <a:gd name="connsiteX31" fmla="*/ 221456 w 2919413"/>
                <a:gd name="connsiteY31" fmla="*/ 309562 h 357187"/>
                <a:gd name="connsiteX32" fmla="*/ 142875 w 2919413"/>
                <a:gd name="connsiteY32" fmla="*/ 300037 h 357187"/>
                <a:gd name="connsiteX33" fmla="*/ 64294 w 2919413"/>
                <a:gd name="connsiteY33" fmla="*/ 280987 h 357187"/>
                <a:gd name="connsiteX34" fmla="*/ 42863 w 2919413"/>
                <a:gd name="connsiteY34" fmla="*/ 271462 h 357187"/>
                <a:gd name="connsiteX35" fmla="*/ 21431 w 2919413"/>
                <a:gd name="connsiteY35" fmla="*/ 250031 h 357187"/>
                <a:gd name="connsiteX36" fmla="*/ 7144 w 2919413"/>
                <a:gd name="connsiteY36" fmla="*/ 223837 h 357187"/>
                <a:gd name="connsiteX37" fmla="*/ 0 w 2919413"/>
                <a:gd name="connsiteY37" fmla="*/ 200025 h 357187"/>
                <a:gd name="connsiteX38" fmla="*/ 2381 w 2919413"/>
                <a:gd name="connsiteY38" fmla="*/ 169069 h 357187"/>
                <a:gd name="connsiteX39" fmla="*/ 11906 w 2919413"/>
                <a:gd name="connsiteY39" fmla="*/ 138112 h 357187"/>
                <a:gd name="connsiteX40" fmla="*/ 35719 w 2919413"/>
                <a:gd name="connsiteY40" fmla="*/ 114300 h 357187"/>
                <a:gd name="connsiteX41" fmla="*/ 80963 w 2919413"/>
                <a:gd name="connsiteY41" fmla="*/ 85725 h 357187"/>
                <a:gd name="connsiteX42" fmla="*/ 135731 w 2919413"/>
                <a:gd name="connsiteY42" fmla="*/ 61912 h 357187"/>
                <a:gd name="connsiteX43" fmla="*/ 204788 w 2919413"/>
                <a:gd name="connsiteY43" fmla="*/ 45244 h 357187"/>
                <a:gd name="connsiteX44" fmla="*/ 266700 w 2919413"/>
                <a:gd name="connsiteY44" fmla="*/ 30956 h 357187"/>
                <a:gd name="connsiteX45" fmla="*/ 376238 w 2919413"/>
                <a:gd name="connsiteY45" fmla="*/ 9525 h 357187"/>
                <a:gd name="connsiteX46" fmla="*/ 469106 w 2919413"/>
                <a:gd name="connsiteY46" fmla="*/ 0 h 357187"/>
                <a:gd name="connsiteX47" fmla="*/ 542925 w 2919413"/>
                <a:gd name="connsiteY47" fmla="*/ 0 h 357187"/>
                <a:gd name="connsiteX48" fmla="*/ 578644 w 2919413"/>
                <a:gd name="connsiteY48" fmla="*/ 9525 h 357187"/>
                <a:gd name="connsiteX49" fmla="*/ 633413 w 2919413"/>
                <a:gd name="connsiteY49" fmla="*/ 28575 h 357187"/>
                <a:gd name="connsiteX50" fmla="*/ 740569 w 2919413"/>
                <a:gd name="connsiteY50" fmla="*/ 57150 h 357187"/>
                <a:gd name="connsiteX51" fmla="*/ 859631 w 2919413"/>
                <a:gd name="connsiteY51" fmla="*/ 78581 h 357187"/>
                <a:gd name="connsiteX52" fmla="*/ 931069 w 2919413"/>
                <a:gd name="connsiteY52" fmla="*/ 88106 h 357187"/>
                <a:gd name="connsiteX53" fmla="*/ 1092994 w 2919413"/>
                <a:gd name="connsiteY53" fmla="*/ 95250 h 357187"/>
                <a:gd name="connsiteX54" fmla="*/ 1295400 w 2919413"/>
                <a:gd name="connsiteY54" fmla="*/ 104775 h 357187"/>
                <a:gd name="connsiteX55" fmla="*/ 1345406 w 2919413"/>
                <a:gd name="connsiteY55" fmla="*/ 1071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19413" h="357187">
                  <a:moveTo>
                    <a:pt x="1345406" y="107156"/>
                  </a:moveTo>
                  <a:lnTo>
                    <a:pt x="1824038" y="126206"/>
                  </a:lnTo>
                  <a:lnTo>
                    <a:pt x="2202656" y="142875"/>
                  </a:lnTo>
                  <a:lnTo>
                    <a:pt x="2414588" y="150019"/>
                  </a:lnTo>
                  <a:lnTo>
                    <a:pt x="2483644" y="152400"/>
                  </a:lnTo>
                  <a:lnTo>
                    <a:pt x="2531269" y="154781"/>
                  </a:lnTo>
                  <a:lnTo>
                    <a:pt x="2559844" y="152400"/>
                  </a:lnTo>
                  <a:lnTo>
                    <a:pt x="2590800" y="152400"/>
                  </a:lnTo>
                  <a:lnTo>
                    <a:pt x="2628900" y="142875"/>
                  </a:lnTo>
                  <a:lnTo>
                    <a:pt x="2659856" y="130969"/>
                  </a:lnTo>
                  <a:lnTo>
                    <a:pt x="2688431" y="114300"/>
                  </a:lnTo>
                  <a:lnTo>
                    <a:pt x="2707481" y="95250"/>
                  </a:lnTo>
                  <a:lnTo>
                    <a:pt x="2724150" y="66675"/>
                  </a:lnTo>
                  <a:lnTo>
                    <a:pt x="2736056" y="19050"/>
                  </a:lnTo>
                  <a:lnTo>
                    <a:pt x="2919413" y="138112"/>
                  </a:lnTo>
                  <a:lnTo>
                    <a:pt x="2881313" y="197644"/>
                  </a:lnTo>
                  <a:lnTo>
                    <a:pt x="2850356" y="235744"/>
                  </a:lnTo>
                  <a:lnTo>
                    <a:pt x="2814638" y="271462"/>
                  </a:lnTo>
                  <a:lnTo>
                    <a:pt x="2769394" y="307181"/>
                  </a:lnTo>
                  <a:lnTo>
                    <a:pt x="2736056" y="330994"/>
                  </a:lnTo>
                  <a:lnTo>
                    <a:pt x="2700338" y="347662"/>
                  </a:lnTo>
                  <a:lnTo>
                    <a:pt x="2664619" y="357187"/>
                  </a:lnTo>
                  <a:lnTo>
                    <a:pt x="2609850" y="357187"/>
                  </a:lnTo>
                  <a:lnTo>
                    <a:pt x="2440781" y="352425"/>
                  </a:lnTo>
                  <a:lnTo>
                    <a:pt x="2133600" y="345281"/>
                  </a:lnTo>
                  <a:lnTo>
                    <a:pt x="1795463" y="338137"/>
                  </a:lnTo>
                  <a:lnTo>
                    <a:pt x="1359694" y="326231"/>
                  </a:lnTo>
                  <a:lnTo>
                    <a:pt x="962025" y="316706"/>
                  </a:lnTo>
                  <a:lnTo>
                    <a:pt x="766763" y="314325"/>
                  </a:lnTo>
                  <a:lnTo>
                    <a:pt x="585788" y="311944"/>
                  </a:lnTo>
                  <a:lnTo>
                    <a:pt x="338138" y="311944"/>
                  </a:lnTo>
                  <a:lnTo>
                    <a:pt x="221456" y="309562"/>
                  </a:lnTo>
                  <a:lnTo>
                    <a:pt x="142875" y="300037"/>
                  </a:lnTo>
                  <a:lnTo>
                    <a:pt x="64294" y="280987"/>
                  </a:lnTo>
                  <a:lnTo>
                    <a:pt x="42863" y="271462"/>
                  </a:lnTo>
                  <a:lnTo>
                    <a:pt x="21431" y="250031"/>
                  </a:lnTo>
                  <a:lnTo>
                    <a:pt x="7144" y="223837"/>
                  </a:lnTo>
                  <a:lnTo>
                    <a:pt x="0" y="200025"/>
                  </a:lnTo>
                  <a:lnTo>
                    <a:pt x="2381" y="169069"/>
                  </a:lnTo>
                  <a:lnTo>
                    <a:pt x="11906" y="138112"/>
                  </a:lnTo>
                  <a:lnTo>
                    <a:pt x="35719" y="114300"/>
                  </a:lnTo>
                  <a:lnTo>
                    <a:pt x="80963" y="85725"/>
                  </a:lnTo>
                  <a:lnTo>
                    <a:pt x="135731" y="61912"/>
                  </a:lnTo>
                  <a:lnTo>
                    <a:pt x="204788" y="45244"/>
                  </a:lnTo>
                  <a:lnTo>
                    <a:pt x="266700" y="30956"/>
                  </a:lnTo>
                  <a:lnTo>
                    <a:pt x="376238" y="9525"/>
                  </a:lnTo>
                  <a:lnTo>
                    <a:pt x="469106" y="0"/>
                  </a:lnTo>
                  <a:lnTo>
                    <a:pt x="542925" y="0"/>
                  </a:lnTo>
                  <a:lnTo>
                    <a:pt x="578644" y="9525"/>
                  </a:lnTo>
                  <a:lnTo>
                    <a:pt x="633413" y="28575"/>
                  </a:lnTo>
                  <a:lnTo>
                    <a:pt x="740569" y="57150"/>
                  </a:lnTo>
                  <a:lnTo>
                    <a:pt x="859631" y="78581"/>
                  </a:lnTo>
                  <a:lnTo>
                    <a:pt x="931069" y="88106"/>
                  </a:lnTo>
                  <a:lnTo>
                    <a:pt x="1092994" y="95250"/>
                  </a:lnTo>
                  <a:lnTo>
                    <a:pt x="1295400" y="104775"/>
                  </a:lnTo>
                  <a:lnTo>
                    <a:pt x="134540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99AEF569-FEC5-4E3F-8125-E2DE0861E375}"/>
                </a:ext>
              </a:extLst>
            </p:cNvPr>
            <p:cNvSpPr/>
            <p:nvPr/>
          </p:nvSpPr>
          <p:spPr>
            <a:xfrm>
              <a:off x="4413250" y="2716213"/>
              <a:ext cx="2738438" cy="1436687"/>
            </a:xfrm>
            <a:custGeom>
              <a:avLst/>
              <a:gdLst>
                <a:gd name="connsiteX0" fmla="*/ 800100 w 2738438"/>
                <a:gd name="connsiteY0" fmla="*/ 228600 h 1435894"/>
                <a:gd name="connsiteX1" fmla="*/ 402432 w 2738438"/>
                <a:gd name="connsiteY1" fmla="*/ 273844 h 1435894"/>
                <a:gd name="connsiteX2" fmla="*/ 0 w 2738438"/>
                <a:gd name="connsiteY2" fmla="*/ 319088 h 1435894"/>
                <a:gd name="connsiteX3" fmla="*/ 33338 w 2738438"/>
                <a:gd name="connsiteY3" fmla="*/ 492919 h 1435894"/>
                <a:gd name="connsiteX4" fmla="*/ 371475 w 2738438"/>
                <a:gd name="connsiteY4" fmla="*/ 457200 h 1435894"/>
                <a:gd name="connsiteX5" fmla="*/ 754857 w 2738438"/>
                <a:gd name="connsiteY5" fmla="*/ 411957 h 1435894"/>
                <a:gd name="connsiteX6" fmla="*/ 1076325 w 2738438"/>
                <a:gd name="connsiteY6" fmla="*/ 376238 h 1435894"/>
                <a:gd name="connsiteX7" fmla="*/ 1293019 w 2738438"/>
                <a:gd name="connsiteY7" fmla="*/ 359569 h 1435894"/>
                <a:gd name="connsiteX8" fmla="*/ 1583532 w 2738438"/>
                <a:gd name="connsiteY8" fmla="*/ 323850 h 1435894"/>
                <a:gd name="connsiteX9" fmla="*/ 2009775 w 2738438"/>
                <a:gd name="connsiteY9" fmla="*/ 271463 h 1435894"/>
                <a:gd name="connsiteX10" fmla="*/ 2247900 w 2738438"/>
                <a:gd name="connsiteY10" fmla="*/ 245269 h 1435894"/>
                <a:gd name="connsiteX11" fmla="*/ 2269332 w 2738438"/>
                <a:gd name="connsiteY11" fmla="*/ 245269 h 1435894"/>
                <a:gd name="connsiteX12" fmla="*/ 2293144 w 2738438"/>
                <a:gd name="connsiteY12" fmla="*/ 247650 h 1435894"/>
                <a:gd name="connsiteX13" fmla="*/ 2314575 w 2738438"/>
                <a:gd name="connsiteY13" fmla="*/ 254794 h 1435894"/>
                <a:gd name="connsiteX14" fmla="*/ 2336007 w 2738438"/>
                <a:gd name="connsiteY14" fmla="*/ 269082 h 1435894"/>
                <a:gd name="connsiteX15" fmla="*/ 2347913 w 2738438"/>
                <a:gd name="connsiteY15" fmla="*/ 283369 h 1435894"/>
                <a:gd name="connsiteX16" fmla="*/ 2355057 w 2738438"/>
                <a:gd name="connsiteY16" fmla="*/ 300038 h 1435894"/>
                <a:gd name="connsiteX17" fmla="*/ 2359819 w 2738438"/>
                <a:gd name="connsiteY17" fmla="*/ 319088 h 1435894"/>
                <a:gd name="connsiteX18" fmla="*/ 2364582 w 2738438"/>
                <a:gd name="connsiteY18" fmla="*/ 352425 h 1435894"/>
                <a:gd name="connsiteX19" fmla="*/ 2345532 w 2738438"/>
                <a:gd name="connsiteY19" fmla="*/ 426244 h 1435894"/>
                <a:gd name="connsiteX20" fmla="*/ 2255044 w 2738438"/>
                <a:gd name="connsiteY20" fmla="*/ 809625 h 1435894"/>
                <a:gd name="connsiteX21" fmla="*/ 2178844 w 2738438"/>
                <a:gd name="connsiteY21" fmla="*/ 1126332 h 1435894"/>
                <a:gd name="connsiteX22" fmla="*/ 2097882 w 2738438"/>
                <a:gd name="connsiteY22" fmla="*/ 1278732 h 1435894"/>
                <a:gd name="connsiteX23" fmla="*/ 2105025 w 2738438"/>
                <a:gd name="connsiteY23" fmla="*/ 1309688 h 1435894"/>
                <a:gd name="connsiteX24" fmla="*/ 2124075 w 2738438"/>
                <a:gd name="connsiteY24" fmla="*/ 1357313 h 1435894"/>
                <a:gd name="connsiteX25" fmla="*/ 2140744 w 2738438"/>
                <a:gd name="connsiteY25" fmla="*/ 1383507 h 1435894"/>
                <a:gd name="connsiteX26" fmla="*/ 2159794 w 2738438"/>
                <a:gd name="connsiteY26" fmla="*/ 1407319 h 1435894"/>
                <a:gd name="connsiteX27" fmla="*/ 2183607 w 2738438"/>
                <a:gd name="connsiteY27" fmla="*/ 1423988 h 1435894"/>
                <a:gd name="connsiteX28" fmla="*/ 2205038 w 2738438"/>
                <a:gd name="connsiteY28" fmla="*/ 1433513 h 1435894"/>
                <a:gd name="connsiteX29" fmla="*/ 2231232 w 2738438"/>
                <a:gd name="connsiteY29" fmla="*/ 1435894 h 1435894"/>
                <a:gd name="connsiteX30" fmla="*/ 2257425 w 2738438"/>
                <a:gd name="connsiteY30" fmla="*/ 1423988 h 1435894"/>
                <a:gd name="connsiteX31" fmla="*/ 2278857 w 2738438"/>
                <a:gd name="connsiteY31" fmla="*/ 1407319 h 1435894"/>
                <a:gd name="connsiteX32" fmla="*/ 2305050 w 2738438"/>
                <a:gd name="connsiteY32" fmla="*/ 1383507 h 1435894"/>
                <a:gd name="connsiteX33" fmla="*/ 2316957 w 2738438"/>
                <a:gd name="connsiteY33" fmla="*/ 1366838 h 1435894"/>
                <a:gd name="connsiteX34" fmla="*/ 2369344 w 2738438"/>
                <a:gd name="connsiteY34" fmla="*/ 1226344 h 1435894"/>
                <a:gd name="connsiteX35" fmla="*/ 2424113 w 2738438"/>
                <a:gd name="connsiteY35" fmla="*/ 1076325 h 1435894"/>
                <a:gd name="connsiteX36" fmla="*/ 2497932 w 2738438"/>
                <a:gd name="connsiteY36" fmla="*/ 876300 h 1435894"/>
                <a:gd name="connsiteX37" fmla="*/ 2559844 w 2738438"/>
                <a:gd name="connsiteY37" fmla="*/ 704850 h 1435894"/>
                <a:gd name="connsiteX38" fmla="*/ 2619375 w 2738438"/>
                <a:gd name="connsiteY38" fmla="*/ 545307 h 1435894"/>
                <a:gd name="connsiteX39" fmla="*/ 2650332 w 2738438"/>
                <a:gd name="connsiteY39" fmla="*/ 461963 h 1435894"/>
                <a:gd name="connsiteX40" fmla="*/ 2659857 w 2738438"/>
                <a:gd name="connsiteY40" fmla="*/ 442913 h 1435894"/>
                <a:gd name="connsiteX41" fmla="*/ 2678907 w 2738438"/>
                <a:gd name="connsiteY41" fmla="*/ 419100 h 1435894"/>
                <a:gd name="connsiteX42" fmla="*/ 2707482 w 2738438"/>
                <a:gd name="connsiteY42" fmla="*/ 390525 h 1435894"/>
                <a:gd name="connsiteX43" fmla="*/ 2731294 w 2738438"/>
                <a:gd name="connsiteY43" fmla="*/ 350044 h 1435894"/>
                <a:gd name="connsiteX44" fmla="*/ 2738438 w 2738438"/>
                <a:gd name="connsiteY44" fmla="*/ 311944 h 1435894"/>
                <a:gd name="connsiteX45" fmla="*/ 2738438 w 2738438"/>
                <a:gd name="connsiteY45" fmla="*/ 292894 h 1435894"/>
                <a:gd name="connsiteX46" fmla="*/ 2726532 w 2738438"/>
                <a:gd name="connsiteY46" fmla="*/ 266700 h 1435894"/>
                <a:gd name="connsiteX47" fmla="*/ 2676525 w 2738438"/>
                <a:gd name="connsiteY47" fmla="*/ 216694 h 1435894"/>
                <a:gd name="connsiteX48" fmla="*/ 2595563 w 2738438"/>
                <a:gd name="connsiteY48" fmla="*/ 145257 h 1435894"/>
                <a:gd name="connsiteX49" fmla="*/ 2521744 w 2738438"/>
                <a:gd name="connsiteY49" fmla="*/ 92869 h 1435894"/>
                <a:gd name="connsiteX50" fmla="*/ 2436019 w 2738438"/>
                <a:gd name="connsiteY50" fmla="*/ 45244 h 1435894"/>
                <a:gd name="connsiteX51" fmla="*/ 2355057 w 2738438"/>
                <a:gd name="connsiteY51" fmla="*/ 4763 h 1435894"/>
                <a:gd name="connsiteX52" fmla="*/ 2336007 w 2738438"/>
                <a:gd name="connsiteY52" fmla="*/ 0 h 1435894"/>
                <a:gd name="connsiteX53" fmla="*/ 2319338 w 2738438"/>
                <a:gd name="connsiteY53" fmla="*/ 4763 h 1435894"/>
                <a:gd name="connsiteX54" fmla="*/ 2219325 w 2738438"/>
                <a:gd name="connsiteY54" fmla="*/ 40482 h 1435894"/>
                <a:gd name="connsiteX55" fmla="*/ 2140744 w 2738438"/>
                <a:gd name="connsiteY55" fmla="*/ 64294 h 1435894"/>
                <a:gd name="connsiteX56" fmla="*/ 2064544 w 2738438"/>
                <a:gd name="connsiteY56" fmla="*/ 76200 h 1435894"/>
                <a:gd name="connsiteX57" fmla="*/ 1721644 w 2738438"/>
                <a:gd name="connsiteY57" fmla="*/ 121444 h 1435894"/>
                <a:gd name="connsiteX58" fmla="*/ 1283494 w 2738438"/>
                <a:gd name="connsiteY58" fmla="*/ 180975 h 1435894"/>
                <a:gd name="connsiteX59" fmla="*/ 957263 w 2738438"/>
                <a:gd name="connsiteY59" fmla="*/ 209550 h 1435894"/>
                <a:gd name="connsiteX60" fmla="*/ 800100 w 2738438"/>
                <a:gd name="connsiteY60" fmla="*/ 228600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38438" h="1435894">
                  <a:moveTo>
                    <a:pt x="800100" y="228600"/>
                  </a:moveTo>
                  <a:lnTo>
                    <a:pt x="402432" y="273844"/>
                  </a:lnTo>
                  <a:lnTo>
                    <a:pt x="0" y="319088"/>
                  </a:lnTo>
                  <a:lnTo>
                    <a:pt x="33338" y="492919"/>
                  </a:lnTo>
                  <a:lnTo>
                    <a:pt x="371475" y="457200"/>
                  </a:lnTo>
                  <a:lnTo>
                    <a:pt x="754857" y="411957"/>
                  </a:lnTo>
                  <a:lnTo>
                    <a:pt x="1076325" y="376238"/>
                  </a:lnTo>
                  <a:lnTo>
                    <a:pt x="1293019" y="359569"/>
                  </a:lnTo>
                  <a:lnTo>
                    <a:pt x="1583532" y="323850"/>
                  </a:lnTo>
                  <a:lnTo>
                    <a:pt x="2009775" y="271463"/>
                  </a:lnTo>
                  <a:lnTo>
                    <a:pt x="2247900" y="245269"/>
                  </a:lnTo>
                  <a:lnTo>
                    <a:pt x="2269332" y="245269"/>
                  </a:lnTo>
                  <a:lnTo>
                    <a:pt x="2293144" y="247650"/>
                  </a:lnTo>
                  <a:lnTo>
                    <a:pt x="2314575" y="254794"/>
                  </a:lnTo>
                  <a:lnTo>
                    <a:pt x="2336007" y="269082"/>
                  </a:lnTo>
                  <a:lnTo>
                    <a:pt x="2347913" y="283369"/>
                  </a:lnTo>
                  <a:lnTo>
                    <a:pt x="2355057" y="300038"/>
                  </a:lnTo>
                  <a:lnTo>
                    <a:pt x="2359819" y="319088"/>
                  </a:lnTo>
                  <a:lnTo>
                    <a:pt x="2364582" y="352425"/>
                  </a:lnTo>
                  <a:lnTo>
                    <a:pt x="2345532" y="426244"/>
                  </a:lnTo>
                  <a:lnTo>
                    <a:pt x="2255044" y="809625"/>
                  </a:lnTo>
                  <a:lnTo>
                    <a:pt x="2178844" y="1126332"/>
                  </a:lnTo>
                  <a:lnTo>
                    <a:pt x="2097882" y="1278732"/>
                  </a:lnTo>
                  <a:lnTo>
                    <a:pt x="2105025" y="1309688"/>
                  </a:lnTo>
                  <a:lnTo>
                    <a:pt x="2124075" y="1357313"/>
                  </a:lnTo>
                  <a:lnTo>
                    <a:pt x="2140744" y="1383507"/>
                  </a:lnTo>
                  <a:lnTo>
                    <a:pt x="2159794" y="1407319"/>
                  </a:lnTo>
                  <a:lnTo>
                    <a:pt x="2183607" y="1423988"/>
                  </a:lnTo>
                  <a:lnTo>
                    <a:pt x="2205038" y="1433513"/>
                  </a:lnTo>
                  <a:lnTo>
                    <a:pt x="2231232" y="1435894"/>
                  </a:lnTo>
                  <a:lnTo>
                    <a:pt x="2257425" y="1423988"/>
                  </a:lnTo>
                  <a:lnTo>
                    <a:pt x="2278857" y="1407319"/>
                  </a:lnTo>
                  <a:lnTo>
                    <a:pt x="2305050" y="1383507"/>
                  </a:lnTo>
                  <a:lnTo>
                    <a:pt x="2316957" y="1366838"/>
                  </a:lnTo>
                  <a:lnTo>
                    <a:pt x="2369344" y="1226344"/>
                  </a:lnTo>
                  <a:lnTo>
                    <a:pt x="2424113" y="1076325"/>
                  </a:lnTo>
                  <a:lnTo>
                    <a:pt x="2497932" y="876300"/>
                  </a:lnTo>
                  <a:lnTo>
                    <a:pt x="2559844" y="704850"/>
                  </a:lnTo>
                  <a:lnTo>
                    <a:pt x="2619375" y="545307"/>
                  </a:lnTo>
                  <a:lnTo>
                    <a:pt x="2650332" y="461963"/>
                  </a:lnTo>
                  <a:lnTo>
                    <a:pt x="2659857" y="442913"/>
                  </a:lnTo>
                  <a:lnTo>
                    <a:pt x="2678907" y="419100"/>
                  </a:lnTo>
                  <a:lnTo>
                    <a:pt x="2707482" y="390525"/>
                  </a:lnTo>
                  <a:lnTo>
                    <a:pt x="2731294" y="350044"/>
                  </a:lnTo>
                  <a:lnTo>
                    <a:pt x="2738438" y="311944"/>
                  </a:lnTo>
                  <a:lnTo>
                    <a:pt x="2738438" y="292894"/>
                  </a:lnTo>
                  <a:lnTo>
                    <a:pt x="2726532" y="266700"/>
                  </a:lnTo>
                  <a:lnTo>
                    <a:pt x="2676525" y="216694"/>
                  </a:lnTo>
                  <a:lnTo>
                    <a:pt x="2595563" y="145257"/>
                  </a:lnTo>
                  <a:lnTo>
                    <a:pt x="2521744" y="92869"/>
                  </a:lnTo>
                  <a:lnTo>
                    <a:pt x="2436019" y="45244"/>
                  </a:lnTo>
                  <a:lnTo>
                    <a:pt x="2355057" y="4763"/>
                  </a:lnTo>
                  <a:lnTo>
                    <a:pt x="2336007" y="0"/>
                  </a:lnTo>
                  <a:lnTo>
                    <a:pt x="2319338" y="4763"/>
                  </a:lnTo>
                  <a:lnTo>
                    <a:pt x="2219325" y="40482"/>
                  </a:lnTo>
                  <a:lnTo>
                    <a:pt x="2140744" y="64294"/>
                  </a:lnTo>
                  <a:lnTo>
                    <a:pt x="2064544" y="76200"/>
                  </a:lnTo>
                  <a:lnTo>
                    <a:pt x="1721644" y="121444"/>
                  </a:lnTo>
                  <a:lnTo>
                    <a:pt x="1283494" y="180975"/>
                  </a:lnTo>
                  <a:lnTo>
                    <a:pt x="957263" y="209550"/>
                  </a:lnTo>
                  <a:lnTo>
                    <a:pt x="8001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866A1522-E06F-4D46-A539-13D4A7B37D5A}"/>
                </a:ext>
              </a:extLst>
            </p:cNvPr>
            <p:cNvSpPr/>
            <p:nvPr/>
          </p:nvSpPr>
          <p:spPr>
            <a:xfrm>
              <a:off x="4527550" y="3763963"/>
              <a:ext cx="2116138" cy="428625"/>
            </a:xfrm>
            <a:custGeom>
              <a:avLst/>
              <a:gdLst>
                <a:gd name="connsiteX0" fmla="*/ 788194 w 2116932"/>
                <a:gd name="connsiteY0" fmla="*/ 176213 h 428625"/>
                <a:gd name="connsiteX1" fmla="*/ 957263 w 2116932"/>
                <a:gd name="connsiteY1" fmla="*/ 152400 h 428625"/>
                <a:gd name="connsiteX2" fmla="*/ 1176338 w 2116932"/>
                <a:gd name="connsiteY2" fmla="*/ 116682 h 428625"/>
                <a:gd name="connsiteX3" fmla="*/ 1402557 w 2116932"/>
                <a:gd name="connsiteY3" fmla="*/ 90488 h 428625"/>
                <a:gd name="connsiteX4" fmla="*/ 1571625 w 2116932"/>
                <a:gd name="connsiteY4" fmla="*/ 61913 h 428625"/>
                <a:gd name="connsiteX5" fmla="*/ 1743075 w 2116932"/>
                <a:gd name="connsiteY5" fmla="*/ 30957 h 428625"/>
                <a:gd name="connsiteX6" fmla="*/ 1885950 w 2116932"/>
                <a:gd name="connsiteY6" fmla="*/ 0 h 428625"/>
                <a:gd name="connsiteX7" fmla="*/ 1895475 w 2116932"/>
                <a:gd name="connsiteY7" fmla="*/ 2382 h 428625"/>
                <a:gd name="connsiteX8" fmla="*/ 1935957 w 2116932"/>
                <a:gd name="connsiteY8" fmla="*/ 16669 h 428625"/>
                <a:gd name="connsiteX9" fmla="*/ 1974057 w 2116932"/>
                <a:gd name="connsiteY9" fmla="*/ 28575 h 428625"/>
                <a:gd name="connsiteX10" fmla="*/ 2009775 w 2116932"/>
                <a:gd name="connsiteY10" fmla="*/ 38100 h 428625"/>
                <a:gd name="connsiteX11" fmla="*/ 2057400 w 2116932"/>
                <a:gd name="connsiteY11" fmla="*/ 45244 h 428625"/>
                <a:gd name="connsiteX12" fmla="*/ 2102644 w 2116932"/>
                <a:gd name="connsiteY12" fmla="*/ 47625 h 428625"/>
                <a:gd name="connsiteX13" fmla="*/ 2116932 w 2116932"/>
                <a:gd name="connsiteY13" fmla="*/ 47625 h 428625"/>
                <a:gd name="connsiteX14" fmla="*/ 2016919 w 2116932"/>
                <a:gd name="connsiteY14" fmla="*/ 314325 h 428625"/>
                <a:gd name="connsiteX15" fmla="*/ 2002632 w 2116932"/>
                <a:gd name="connsiteY15" fmla="*/ 285750 h 428625"/>
                <a:gd name="connsiteX16" fmla="*/ 1981200 w 2116932"/>
                <a:gd name="connsiteY16" fmla="*/ 226219 h 428625"/>
                <a:gd name="connsiteX17" fmla="*/ 1921669 w 2116932"/>
                <a:gd name="connsiteY17" fmla="*/ 223838 h 428625"/>
                <a:gd name="connsiteX18" fmla="*/ 1802607 w 2116932"/>
                <a:gd name="connsiteY18" fmla="*/ 226219 h 428625"/>
                <a:gd name="connsiteX19" fmla="*/ 1633538 w 2116932"/>
                <a:gd name="connsiteY19" fmla="*/ 233363 h 428625"/>
                <a:gd name="connsiteX20" fmla="*/ 1478757 w 2116932"/>
                <a:gd name="connsiteY20" fmla="*/ 245269 h 428625"/>
                <a:gd name="connsiteX21" fmla="*/ 1323975 w 2116932"/>
                <a:gd name="connsiteY21" fmla="*/ 266700 h 428625"/>
                <a:gd name="connsiteX22" fmla="*/ 1176338 w 2116932"/>
                <a:gd name="connsiteY22" fmla="*/ 295275 h 428625"/>
                <a:gd name="connsiteX23" fmla="*/ 888207 w 2116932"/>
                <a:gd name="connsiteY23" fmla="*/ 316707 h 428625"/>
                <a:gd name="connsiteX24" fmla="*/ 671513 w 2116932"/>
                <a:gd name="connsiteY24" fmla="*/ 340519 h 428625"/>
                <a:gd name="connsiteX25" fmla="*/ 388144 w 2116932"/>
                <a:gd name="connsiteY25" fmla="*/ 373857 h 428625"/>
                <a:gd name="connsiteX26" fmla="*/ 147638 w 2116932"/>
                <a:gd name="connsiteY26" fmla="*/ 407194 h 428625"/>
                <a:gd name="connsiteX27" fmla="*/ 2382 w 2116932"/>
                <a:gd name="connsiteY27" fmla="*/ 428625 h 428625"/>
                <a:gd name="connsiteX28" fmla="*/ 0 w 2116932"/>
                <a:gd name="connsiteY28" fmla="*/ 273844 h 428625"/>
                <a:gd name="connsiteX29" fmla="*/ 361950 w 2116932"/>
                <a:gd name="connsiteY29" fmla="*/ 233363 h 428625"/>
                <a:gd name="connsiteX30" fmla="*/ 683419 w 2116932"/>
                <a:gd name="connsiteY30" fmla="*/ 192882 h 428625"/>
                <a:gd name="connsiteX31" fmla="*/ 788194 w 2116932"/>
                <a:gd name="connsiteY31" fmla="*/ 1762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6932" h="428625">
                  <a:moveTo>
                    <a:pt x="788194" y="176213"/>
                  </a:moveTo>
                  <a:lnTo>
                    <a:pt x="957263" y="152400"/>
                  </a:lnTo>
                  <a:lnTo>
                    <a:pt x="1176338" y="116682"/>
                  </a:lnTo>
                  <a:lnTo>
                    <a:pt x="1402557" y="90488"/>
                  </a:lnTo>
                  <a:lnTo>
                    <a:pt x="1571625" y="61913"/>
                  </a:lnTo>
                  <a:lnTo>
                    <a:pt x="1743075" y="30957"/>
                  </a:lnTo>
                  <a:lnTo>
                    <a:pt x="1885950" y="0"/>
                  </a:lnTo>
                  <a:lnTo>
                    <a:pt x="1895475" y="2382"/>
                  </a:lnTo>
                  <a:lnTo>
                    <a:pt x="1935957" y="16669"/>
                  </a:lnTo>
                  <a:lnTo>
                    <a:pt x="1974057" y="28575"/>
                  </a:lnTo>
                  <a:lnTo>
                    <a:pt x="2009775" y="38100"/>
                  </a:lnTo>
                  <a:lnTo>
                    <a:pt x="2057400" y="45244"/>
                  </a:lnTo>
                  <a:lnTo>
                    <a:pt x="2102644" y="47625"/>
                  </a:lnTo>
                  <a:lnTo>
                    <a:pt x="2116932" y="47625"/>
                  </a:lnTo>
                  <a:lnTo>
                    <a:pt x="2016919" y="314325"/>
                  </a:lnTo>
                  <a:lnTo>
                    <a:pt x="2002632" y="285750"/>
                  </a:lnTo>
                  <a:lnTo>
                    <a:pt x="1981200" y="226219"/>
                  </a:lnTo>
                  <a:lnTo>
                    <a:pt x="1921669" y="223838"/>
                  </a:lnTo>
                  <a:lnTo>
                    <a:pt x="1802607" y="226219"/>
                  </a:lnTo>
                  <a:lnTo>
                    <a:pt x="1633538" y="233363"/>
                  </a:lnTo>
                  <a:lnTo>
                    <a:pt x="1478757" y="245269"/>
                  </a:lnTo>
                  <a:lnTo>
                    <a:pt x="1323975" y="266700"/>
                  </a:lnTo>
                  <a:lnTo>
                    <a:pt x="1176338" y="295275"/>
                  </a:lnTo>
                  <a:lnTo>
                    <a:pt x="888207" y="316707"/>
                  </a:lnTo>
                  <a:lnTo>
                    <a:pt x="671513" y="340519"/>
                  </a:lnTo>
                  <a:lnTo>
                    <a:pt x="388144" y="373857"/>
                  </a:lnTo>
                  <a:lnTo>
                    <a:pt x="147638" y="407194"/>
                  </a:lnTo>
                  <a:lnTo>
                    <a:pt x="2382" y="428625"/>
                  </a:lnTo>
                  <a:lnTo>
                    <a:pt x="0" y="273844"/>
                  </a:lnTo>
                  <a:lnTo>
                    <a:pt x="361950" y="233363"/>
                  </a:lnTo>
                  <a:lnTo>
                    <a:pt x="683419" y="192882"/>
                  </a:lnTo>
                  <a:lnTo>
                    <a:pt x="788194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227788E3-71AC-4F58-91A7-8429EDF67936}"/>
                </a:ext>
              </a:extLst>
            </p:cNvPr>
            <p:cNvSpPr/>
            <p:nvPr/>
          </p:nvSpPr>
          <p:spPr>
            <a:xfrm rot="16200000">
              <a:off x="3373438" y="3503613"/>
              <a:ext cx="4278312" cy="588962"/>
            </a:xfrm>
            <a:custGeom>
              <a:avLst/>
              <a:gdLst>
                <a:gd name="connsiteX0" fmla="*/ 2258291 w 4277591"/>
                <a:gd name="connsiteY0" fmla="*/ 242455 h 588818"/>
                <a:gd name="connsiteX1" fmla="*/ 2871354 w 4277591"/>
                <a:gd name="connsiteY1" fmla="*/ 242455 h 588818"/>
                <a:gd name="connsiteX2" fmla="*/ 3501736 w 4277591"/>
                <a:gd name="connsiteY2" fmla="*/ 242455 h 588818"/>
                <a:gd name="connsiteX3" fmla="*/ 3789218 w 4277591"/>
                <a:gd name="connsiteY3" fmla="*/ 242455 h 588818"/>
                <a:gd name="connsiteX4" fmla="*/ 3855027 w 4277591"/>
                <a:gd name="connsiteY4" fmla="*/ 242455 h 588818"/>
                <a:gd name="connsiteX5" fmla="*/ 3917372 w 4277591"/>
                <a:gd name="connsiteY5" fmla="*/ 238991 h 588818"/>
                <a:gd name="connsiteX6" fmla="*/ 3958936 w 4277591"/>
                <a:gd name="connsiteY6" fmla="*/ 228600 h 588818"/>
                <a:gd name="connsiteX7" fmla="*/ 4014354 w 4277591"/>
                <a:gd name="connsiteY7" fmla="*/ 204355 h 588818"/>
                <a:gd name="connsiteX8" fmla="*/ 4052454 w 4277591"/>
                <a:gd name="connsiteY8" fmla="*/ 180109 h 588818"/>
                <a:gd name="connsiteX9" fmla="*/ 4094018 w 4277591"/>
                <a:gd name="connsiteY9" fmla="*/ 145473 h 588818"/>
                <a:gd name="connsiteX10" fmla="*/ 4135582 w 4277591"/>
                <a:gd name="connsiteY10" fmla="*/ 103909 h 588818"/>
                <a:gd name="connsiteX11" fmla="*/ 4173682 w 4277591"/>
                <a:gd name="connsiteY11" fmla="*/ 55418 h 588818"/>
                <a:gd name="connsiteX12" fmla="*/ 4194463 w 4277591"/>
                <a:gd name="connsiteY12" fmla="*/ 24245 h 588818"/>
                <a:gd name="connsiteX13" fmla="*/ 4218709 w 4277591"/>
                <a:gd name="connsiteY13" fmla="*/ 3464 h 588818"/>
                <a:gd name="connsiteX14" fmla="*/ 4236027 w 4277591"/>
                <a:gd name="connsiteY14" fmla="*/ 0 h 588818"/>
                <a:gd name="connsiteX15" fmla="*/ 4256809 w 4277591"/>
                <a:gd name="connsiteY15" fmla="*/ 3464 h 588818"/>
                <a:gd name="connsiteX16" fmla="*/ 4267200 w 4277591"/>
                <a:gd name="connsiteY16" fmla="*/ 20782 h 588818"/>
                <a:gd name="connsiteX17" fmla="*/ 4274127 w 4277591"/>
                <a:gd name="connsiteY17" fmla="*/ 83127 h 588818"/>
                <a:gd name="connsiteX18" fmla="*/ 4277591 w 4277591"/>
                <a:gd name="connsiteY18" fmla="*/ 155864 h 588818"/>
                <a:gd name="connsiteX19" fmla="*/ 4277591 w 4277591"/>
                <a:gd name="connsiteY19" fmla="*/ 228600 h 588818"/>
                <a:gd name="connsiteX20" fmla="*/ 4267200 w 4277591"/>
                <a:gd name="connsiteY20" fmla="*/ 284018 h 588818"/>
                <a:gd name="connsiteX21" fmla="*/ 4249882 w 4277591"/>
                <a:gd name="connsiteY21" fmla="*/ 322118 h 588818"/>
                <a:gd name="connsiteX22" fmla="*/ 4204854 w 4277591"/>
                <a:gd name="connsiteY22" fmla="*/ 394855 h 588818"/>
                <a:gd name="connsiteX23" fmla="*/ 4139045 w 4277591"/>
                <a:gd name="connsiteY23" fmla="*/ 477982 h 588818"/>
                <a:gd name="connsiteX24" fmla="*/ 4073236 w 4277591"/>
                <a:gd name="connsiteY24" fmla="*/ 554182 h 588818"/>
                <a:gd name="connsiteX25" fmla="*/ 4035136 w 4277591"/>
                <a:gd name="connsiteY25" fmla="*/ 581891 h 588818"/>
                <a:gd name="connsiteX26" fmla="*/ 4000500 w 4277591"/>
                <a:gd name="connsiteY26" fmla="*/ 588818 h 588818"/>
                <a:gd name="connsiteX27" fmla="*/ 3965863 w 4277591"/>
                <a:gd name="connsiteY27" fmla="*/ 581891 h 588818"/>
                <a:gd name="connsiteX28" fmla="*/ 3924300 w 4277591"/>
                <a:gd name="connsiteY28" fmla="*/ 564573 h 588818"/>
                <a:gd name="connsiteX29" fmla="*/ 3882736 w 4277591"/>
                <a:gd name="connsiteY29" fmla="*/ 547255 h 588818"/>
                <a:gd name="connsiteX30" fmla="*/ 3806536 w 4277591"/>
                <a:gd name="connsiteY30" fmla="*/ 526473 h 588818"/>
                <a:gd name="connsiteX31" fmla="*/ 3706091 w 4277591"/>
                <a:gd name="connsiteY31" fmla="*/ 512618 h 588818"/>
                <a:gd name="connsiteX32" fmla="*/ 3491345 w 4277591"/>
                <a:gd name="connsiteY32" fmla="*/ 509155 h 588818"/>
                <a:gd name="connsiteX33" fmla="*/ 3030682 w 4277591"/>
                <a:gd name="connsiteY33" fmla="*/ 509155 h 588818"/>
                <a:gd name="connsiteX34" fmla="*/ 2497282 w 4277591"/>
                <a:gd name="connsiteY34" fmla="*/ 509155 h 588818"/>
                <a:gd name="connsiteX35" fmla="*/ 1666009 w 4277591"/>
                <a:gd name="connsiteY35" fmla="*/ 505691 h 588818"/>
                <a:gd name="connsiteX36" fmla="*/ 1298863 w 4277591"/>
                <a:gd name="connsiteY36" fmla="*/ 502227 h 588818"/>
                <a:gd name="connsiteX37" fmla="*/ 952500 w 4277591"/>
                <a:gd name="connsiteY37" fmla="*/ 498764 h 588818"/>
                <a:gd name="connsiteX38" fmla="*/ 606136 w 4277591"/>
                <a:gd name="connsiteY38" fmla="*/ 491836 h 588818"/>
                <a:gd name="connsiteX39" fmla="*/ 387927 w 4277591"/>
                <a:gd name="connsiteY39" fmla="*/ 491836 h 588818"/>
                <a:gd name="connsiteX40" fmla="*/ 245918 w 4277591"/>
                <a:gd name="connsiteY40" fmla="*/ 491836 h 588818"/>
                <a:gd name="connsiteX41" fmla="*/ 204354 w 4277591"/>
                <a:gd name="connsiteY41" fmla="*/ 481445 h 588818"/>
                <a:gd name="connsiteX42" fmla="*/ 159327 w 4277591"/>
                <a:gd name="connsiteY42" fmla="*/ 464127 h 588818"/>
                <a:gd name="connsiteX43" fmla="*/ 96982 w 4277591"/>
                <a:gd name="connsiteY43" fmla="*/ 439882 h 588818"/>
                <a:gd name="connsiteX44" fmla="*/ 45027 w 4277591"/>
                <a:gd name="connsiteY44" fmla="*/ 419100 h 588818"/>
                <a:gd name="connsiteX45" fmla="*/ 17318 w 4277591"/>
                <a:gd name="connsiteY45" fmla="*/ 405245 h 588818"/>
                <a:gd name="connsiteX46" fmla="*/ 3463 w 4277591"/>
                <a:gd name="connsiteY46" fmla="*/ 387927 h 588818"/>
                <a:gd name="connsiteX47" fmla="*/ 0 w 4277591"/>
                <a:gd name="connsiteY47" fmla="*/ 374073 h 588818"/>
                <a:gd name="connsiteX48" fmla="*/ 6927 w 4277591"/>
                <a:gd name="connsiteY48" fmla="*/ 353291 h 588818"/>
                <a:gd name="connsiteX49" fmla="*/ 34636 w 4277591"/>
                <a:gd name="connsiteY49" fmla="*/ 325582 h 588818"/>
                <a:gd name="connsiteX50" fmla="*/ 79663 w 4277591"/>
                <a:gd name="connsiteY50" fmla="*/ 294409 h 588818"/>
                <a:gd name="connsiteX51" fmla="*/ 117763 w 4277591"/>
                <a:gd name="connsiteY51" fmla="*/ 280555 h 588818"/>
                <a:gd name="connsiteX52" fmla="*/ 238991 w 4277591"/>
                <a:gd name="connsiteY52" fmla="*/ 263236 h 588818"/>
                <a:gd name="connsiteX53" fmla="*/ 398318 w 4277591"/>
                <a:gd name="connsiteY53" fmla="*/ 249382 h 588818"/>
                <a:gd name="connsiteX54" fmla="*/ 678872 w 4277591"/>
                <a:gd name="connsiteY54" fmla="*/ 238991 h 588818"/>
                <a:gd name="connsiteX55" fmla="*/ 990600 w 4277591"/>
                <a:gd name="connsiteY55" fmla="*/ 242455 h 588818"/>
                <a:gd name="connsiteX56" fmla="*/ 1364672 w 4277591"/>
                <a:gd name="connsiteY56" fmla="*/ 242455 h 588818"/>
                <a:gd name="connsiteX57" fmla="*/ 2258291 w 4277591"/>
                <a:gd name="connsiteY57" fmla="*/ 242455 h 58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77591" h="588818">
                  <a:moveTo>
                    <a:pt x="2258291" y="242455"/>
                  </a:moveTo>
                  <a:lnTo>
                    <a:pt x="2871354" y="242455"/>
                  </a:lnTo>
                  <a:lnTo>
                    <a:pt x="3501736" y="242455"/>
                  </a:lnTo>
                  <a:lnTo>
                    <a:pt x="3789218" y="242455"/>
                  </a:lnTo>
                  <a:lnTo>
                    <a:pt x="3855027" y="242455"/>
                  </a:lnTo>
                  <a:lnTo>
                    <a:pt x="3917372" y="238991"/>
                  </a:lnTo>
                  <a:lnTo>
                    <a:pt x="3958936" y="228600"/>
                  </a:lnTo>
                  <a:lnTo>
                    <a:pt x="4014354" y="204355"/>
                  </a:lnTo>
                  <a:lnTo>
                    <a:pt x="4052454" y="180109"/>
                  </a:lnTo>
                  <a:lnTo>
                    <a:pt x="4094018" y="145473"/>
                  </a:lnTo>
                  <a:lnTo>
                    <a:pt x="4135582" y="103909"/>
                  </a:lnTo>
                  <a:lnTo>
                    <a:pt x="4173682" y="55418"/>
                  </a:lnTo>
                  <a:lnTo>
                    <a:pt x="4194463" y="24245"/>
                  </a:lnTo>
                  <a:lnTo>
                    <a:pt x="4218709" y="3464"/>
                  </a:lnTo>
                  <a:lnTo>
                    <a:pt x="4236027" y="0"/>
                  </a:lnTo>
                  <a:lnTo>
                    <a:pt x="4256809" y="3464"/>
                  </a:lnTo>
                  <a:lnTo>
                    <a:pt x="4267200" y="20782"/>
                  </a:lnTo>
                  <a:lnTo>
                    <a:pt x="4274127" y="83127"/>
                  </a:lnTo>
                  <a:lnTo>
                    <a:pt x="4277591" y="155864"/>
                  </a:lnTo>
                  <a:lnTo>
                    <a:pt x="4277591" y="228600"/>
                  </a:lnTo>
                  <a:lnTo>
                    <a:pt x="4267200" y="284018"/>
                  </a:lnTo>
                  <a:lnTo>
                    <a:pt x="4249882" y="322118"/>
                  </a:lnTo>
                  <a:lnTo>
                    <a:pt x="4204854" y="394855"/>
                  </a:lnTo>
                  <a:lnTo>
                    <a:pt x="4139045" y="477982"/>
                  </a:lnTo>
                  <a:lnTo>
                    <a:pt x="4073236" y="554182"/>
                  </a:lnTo>
                  <a:lnTo>
                    <a:pt x="4035136" y="581891"/>
                  </a:lnTo>
                  <a:lnTo>
                    <a:pt x="4000500" y="588818"/>
                  </a:lnTo>
                  <a:lnTo>
                    <a:pt x="3965863" y="581891"/>
                  </a:lnTo>
                  <a:lnTo>
                    <a:pt x="3924300" y="564573"/>
                  </a:lnTo>
                  <a:lnTo>
                    <a:pt x="3882736" y="547255"/>
                  </a:lnTo>
                  <a:lnTo>
                    <a:pt x="3806536" y="526473"/>
                  </a:lnTo>
                  <a:lnTo>
                    <a:pt x="3706091" y="512618"/>
                  </a:lnTo>
                  <a:lnTo>
                    <a:pt x="3491345" y="509155"/>
                  </a:lnTo>
                  <a:lnTo>
                    <a:pt x="3030682" y="509155"/>
                  </a:lnTo>
                  <a:lnTo>
                    <a:pt x="2497282" y="509155"/>
                  </a:lnTo>
                  <a:lnTo>
                    <a:pt x="1666009" y="505691"/>
                  </a:lnTo>
                  <a:lnTo>
                    <a:pt x="1298863" y="502227"/>
                  </a:lnTo>
                  <a:lnTo>
                    <a:pt x="952500" y="498764"/>
                  </a:lnTo>
                  <a:lnTo>
                    <a:pt x="606136" y="491836"/>
                  </a:lnTo>
                  <a:lnTo>
                    <a:pt x="387927" y="491836"/>
                  </a:lnTo>
                  <a:lnTo>
                    <a:pt x="245918" y="491836"/>
                  </a:lnTo>
                  <a:lnTo>
                    <a:pt x="204354" y="481445"/>
                  </a:lnTo>
                  <a:lnTo>
                    <a:pt x="159327" y="464127"/>
                  </a:lnTo>
                  <a:lnTo>
                    <a:pt x="96982" y="439882"/>
                  </a:lnTo>
                  <a:lnTo>
                    <a:pt x="45027" y="419100"/>
                  </a:lnTo>
                  <a:lnTo>
                    <a:pt x="17318" y="405245"/>
                  </a:lnTo>
                  <a:lnTo>
                    <a:pt x="3463" y="387927"/>
                  </a:lnTo>
                  <a:lnTo>
                    <a:pt x="0" y="374073"/>
                  </a:lnTo>
                  <a:lnTo>
                    <a:pt x="6927" y="353291"/>
                  </a:lnTo>
                  <a:lnTo>
                    <a:pt x="34636" y="325582"/>
                  </a:lnTo>
                  <a:lnTo>
                    <a:pt x="79663" y="294409"/>
                  </a:lnTo>
                  <a:lnTo>
                    <a:pt x="117763" y="280555"/>
                  </a:lnTo>
                  <a:lnTo>
                    <a:pt x="238991" y="263236"/>
                  </a:lnTo>
                  <a:lnTo>
                    <a:pt x="398318" y="249382"/>
                  </a:lnTo>
                  <a:lnTo>
                    <a:pt x="678872" y="238991"/>
                  </a:lnTo>
                  <a:lnTo>
                    <a:pt x="990600" y="242455"/>
                  </a:lnTo>
                  <a:lnTo>
                    <a:pt x="1364672" y="242455"/>
                  </a:lnTo>
                  <a:lnTo>
                    <a:pt x="2258291" y="2424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61233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FBBAB1-77D4-4173-AED3-62B9237BD0DD}"/>
              </a:ext>
            </a:extLst>
          </p:cNvPr>
          <p:cNvGrpSpPr/>
          <p:nvPr/>
        </p:nvGrpSpPr>
        <p:grpSpPr>
          <a:xfrm>
            <a:off x="2568575" y="1658938"/>
            <a:ext cx="4583113" cy="4278312"/>
            <a:chOff x="2568575" y="1658938"/>
            <a:chExt cx="4583113" cy="4278312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52F1094-9364-134D-9FD8-39E55C38C427}"/>
                </a:ext>
              </a:extLst>
            </p:cNvPr>
            <p:cNvSpPr/>
            <p:nvPr/>
          </p:nvSpPr>
          <p:spPr>
            <a:xfrm>
              <a:off x="4094163" y="2868613"/>
              <a:ext cx="476250" cy="1447800"/>
            </a:xfrm>
            <a:custGeom>
              <a:avLst/>
              <a:gdLst>
                <a:gd name="connsiteX0" fmla="*/ 423862 w 476250"/>
                <a:gd name="connsiteY0" fmla="*/ 554832 h 1447800"/>
                <a:gd name="connsiteX1" fmla="*/ 404812 w 476250"/>
                <a:gd name="connsiteY1" fmla="*/ 311944 h 1447800"/>
                <a:gd name="connsiteX2" fmla="*/ 383381 w 476250"/>
                <a:gd name="connsiteY2" fmla="*/ 159544 h 1447800"/>
                <a:gd name="connsiteX3" fmla="*/ 340519 w 476250"/>
                <a:gd name="connsiteY3" fmla="*/ 128588 h 1447800"/>
                <a:gd name="connsiteX4" fmla="*/ 269081 w 476250"/>
                <a:gd name="connsiteY4" fmla="*/ 90488 h 1447800"/>
                <a:gd name="connsiteX5" fmla="*/ 200025 w 476250"/>
                <a:gd name="connsiteY5" fmla="*/ 59532 h 1447800"/>
                <a:gd name="connsiteX6" fmla="*/ 135731 w 476250"/>
                <a:gd name="connsiteY6" fmla="*/ 33338 h 1447800"/>
                <a:gd name="connsiteX7" fmla="*/ 92869 w 476250"/>
                <a:gd name="connsiteY7" fmla="*/ 19050 h 1447800"/>
                <a:gd name="connsiteX8" fmla="*/ 38100 w 476250"/>
                <a:gd name="connsiteY8" fmla="*/ 0 h 1447800"/>
                <a:gd name="connsiteX9" fmla="*/ 19050 w 476250"/>
                <a:gd name="connsiteY9" fmla="*/ 0 h 1447800"/>
                <a:gd name="connsiteX10" fmla="*/ 4762 w 476250"/>
                <a:gd name="connsiteY10" fmla="*/ 2382 h 1447800"/>
                <a:gd name="connsiteX11" fmla="*/ 0 w 476250"/>
                <a:gd name="connsiteY11" fmla="*/ 11907 h 1447800"/>
                <a:gd name="connsiteX12" fmla="*/ 0 w 476250"/>
                <a:gd name="connsiteY12" fmla="*/ 30957 h 1447800"/>
                <a:gd name="connsiteX13" fmla="*/ 7144 w 476250"/>
                <a:gd name="connsiteY13" fmla="*/ 52388 h 1447800"/>
                <a:gd name="connsiteX14" fmla="*/ 33337 w 476250"/>
                <a:gd name="connsiteY14" fmla="*/ 85725 h 1447800"/>
                <a:gd name="connsiteX15" fmla="*/ 80962 w 476250"/>
                <a:gd name="connsiteY15" fmla="*/ 157163 h 1447800"/>
                <a:gd name="connsiteX16" fmla="*/ 123825 w 476250"/>
                <a:gd name="connsiteY16" fmla="*/ 235744 h 1447800"/>
                <a:gd name="connsiteX17" fmla="*/ 150019 w 476250"/>
                <a:gd name="connsiteY17" fmla="*/ 311944 h 1447800"/>
                <a:gd name="connsiteX18" fmla="*/ 164306 w 476250"/>
                <a:gd name="connsiteY18" fmla="*/ 392907 h 1447800"/>
                <a:gd name="connsiteX19" fmla="*/ 195262 w 476250"/>
                <a:gd name="connsiteY19" fmla="*/ 690563 h 1447800"/>
                <a:gd name="connsiteX20" fmla="*/ 233362 w 476250"/>
                <a:gd name="connsiteY20" fmla="*/ 1088232 h 1447800"/>
                <a:gd name="connsiteX21" fmla="*/ 245269 w 476250"/>
                <a:gd name="connsiteY21" fmla="*/ 1221582 h 1447800"/>
                <a:gd name="connsiteX22" fmla="*/ 257175 w 476250"/>
                <a:gd name="connsiteY22" fmla="*/ 1269207 h 1447800"/>
                <a:gd name="connsiteX23" fmla="*/ 278606 w 476250"/>
                <a:gd name="connsiteY23" fmla="*/ 1321594 h 1447800"/>
                <a:gd name="connsiteX24" fmla="*/ 304800 w 476250"/>
                <a:gd name="connsiteY24" fmla="*/ 1364457 h 1447800"/>
                <a:gd name="connsiteX25" fmla="*/ 326231 w 476250"/>
                <a:gd name="connsiteY25" fmla="*/ 1393032 h 1447800"/>
                <a:gd name="connsiteX26" fmla="*/ 347662 w 476250"/>
                <a:gd name="connsiteY26" fmla="*/ 1416844 h 1447800"/>
                <a:gd name="connsiteX27" fmla="*/ 376237 w 476250"/>
                <a:gd name="connsiteY27" fmla="*/ 1438275 h 1447800"/>
                <a:gd name="connsiteX28" fmla="*/ 400050 w 476250"/>
                <a:gd name="connsiteY28" fmla="*/ 1447800 h 1447800"/>
                <a:gd name="connsiteX29" fmla="*/ 409575 w 476250"/>
                <a:gd name="connsiteY29" fmla="*/ 1447800 h 1447800"/>
                <a:gd name="connsiteX30" fmla="*/ 431006 w 476250"/>
                <a:gd name="connsiteY30" fmla="*/ 1428750 h 1447800"/>
                <a:gd name="connsiteX31" fmla="*/ 450056 w 476250"/>
                <a:gd name="connsiteY31" fmla="*/ 1400175 h 1447800"/>
                <a:gd name="connsiteX32" fmla="*/ 464344 w 476250"/>
                <a:gd name="connsiteY32" fmla="*/ 1354932 h 1447800"/>
                <a:gd name="connsiteX33" fmla="*/ 476250 w 476250"/>
                <a:gd name="connsiteY33" fmla="*/ 1304925 h 1447800"/>
                <a:gd name="connsiteX34" fmla="*/ 476250 w 476250"/>
                <a:gd name="connsiteY34" fmla="*/ 1185863 h 1447800"/>
                <a:gd name="connsiteX35" fmla="*/ 423862 w 476250"/>
                <a:gd name="connsiteY35" fmla="*/ 55483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6250" h="1447800">
                  <a:moveTo>
                    <a:pt x="423862" y="554832"/>
                  </a:moveTo>
                  <a:lnTo>
                    <a:pt x="404812" y="311944"/>
                  </a:lnTo>
                  <a:lnTo>
                    <a:pt x="383381" y="159544"/>
                  </a:lnTo>
                  <a:lnTo>
                    <a:pt x="340519" y="128588"/>
                  </a:lnTo>
                  <a:lnTo>
                    <a:pt x="269081" y="90488"/>
                  </a:lnTo>
                  <a:lnTo>
                    <a:pt x="200025" y="59532"/>
                  </a:lnTo>
                  <a:lnTo>
                    <a:pt x="135731" y="33338"/>
                  </a:lnTo>
                  <a:lnTo>
                    <a:pt x="92869" y="19050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0" y="30957"/>
                  </a:lnTo>
                  <a:lnTo>
                    <a:pt x="7144" y="52388"/>
                  </a:lnTo>
                  <a:lnTo>
                    <a:pt x="33337" y="85725"/>
                  </a:lnTo>
                  <a:lnTo>
                    <a:pt x="80962" y="157163"/>
                  </a:lnTo>
                  <a:lnTo>
                    <a:pt x="123825" y="235744"/>
                  </a:lnTo>
                  <a:lnTo>
                    <a:pt x="150019" y="311944"/>
                  </a:lnTo>
                  <a:lnTo>
                    <a:pt x="164306" y="392907"/>
                  </a:lnTo>
                  <a:lnTo>
                    <a:pt x="195262" y="690563"/>
                  </a:lnTo>
                  <a:lnTo>
                    <a:pt x="233362" y="1088232"/>
                  </a:lnTo>
                  <a:lnTo>
                    <a:pt x="245269" y="1221582"/>
                  </a:lnTo>
                  <a:lnTo>
                    <a:pt x="257175" y="1269207"/>
                  </a:lnTo>
                  <a:lnTo>
                    <a:pt x="278606" y="1321594"/>
                  </a:lnTo>
                  <a:lnTo>
                    <a:pt x="304800" y="1364457"/>
                  </a:lnTo>
                  <a:lnTo>
                    <a:pt x="326231" y="1393032"/>
                  </a:lnTo>
                  <a:lnTo>
                    <a:pt x="347662" y="1416844"/>
                  </a:lnTo>
                  <a:lnTo>
                    <a:pt x="376237" y="1438275"/>
                  </a:lnTo>
                  <a:lnTo>
                    <a:pt x="400050" y="1447800"/>
                  </a:lnTo>
                  <a:lnTo>
                    <a:pt x="409575" y="1447800"/>
                  </a:lnTo>
                  <a:lnTo>
                    <a:pt x="431006" y="1428750"/>
                  </a:lnTo>
                  <a:lnTo>
                    <a:pt x="450056" y="1400175"/>
                  </a:lnTo>
                  <a:lnTo>
                    <a:pt x="464344" y="1354932"/>
                  </a:lnTo>
                  <a:lnTo>
                    <a:pt x="476250" y="1304925"/>
                  </a:lnTo>
                  <a:lnTo>
                    <a:pt x="476250" y="1185863"/>
                  </a:lnTo>
                  <a:lnTo>
                    <a:pt x="423862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15A5B9B-3C11-3247-9E43-DE5352BCB034}"/>
                </a:ext>
              </a:extLst>
            </p:cNvPr>
            <p:cNvSpPr/>
            <p:nvPr/>
          </p:nvSpPr>
          <p:spPr>
            <a:xfrm>
              <a:off x="2568575" y="1660525"/>
              <a:ext cx="1533525" cy="2403475"/>
            </a:xfrm>
            <a:custGeom>
              <a:avLst/>
              <a:gdLst>
                <a:gd name="connsiteX0" fmla="*/ 847725 w 1533525"/>
                <a:gd name="connsiteY0" fmla="*/ 1050925 h 2403475"/>
                <a:gd name="connsiteX1" fmla="*/ 908050 w 1533525"/>
                <a:gd name="connsiteY1" fmla="*/ 920750 h 2403475"/>
                <a:gd name="connsiteX2" fmla="*/ 949325 w 1533525"/>
                <a:gd name="connsiteY2" fmla="*/ 828675 h 2403475"/>
                <a:gd name="connsiteX3" fmla="*/ 993775 w 1533525"/>
                <a:gd name="connsiteY3" fmla="*/ 727075 h 2403475"/>
                <a:gd name="connsiteX4" fmla="*/ 1044575 w 1533525"/>
                <a:gd name="connsiteY4" fmla="*/ 584200 h 2403475"/>
                <a:gd name="connsiteX5" fmla="*/ 1095375 w 1533525"/>
                <a:gd name="connsiteY5" fmla="*/ 425450 h 2403475"/>
                <a:gd name="connsiteX6" fmla="*/ 1127125 w 1533525"/>
                <a:gd name="connsiteY6" fmla="*/ 301625 h 2403475"/>
                <a:gd name="connsiteX7" fmla="*/ 1143000 w 1533525"/>
                <a:gd name="connsiteY7" fmla="*/ 234950 h 2403475"/>
                <a:gd name="connsiteX8" fmla="*/ 1149350 w 1533525"/>
                <a:gd name="connsiteY8" fmla="*/ 196850 h 2403475"/>
                <a:gd name="connsiteX9" fmla="*/ 1146175 w 1533525"/>
                <a:gd name="connsiteY9" fmla="*/ 174625 h 2403475"/>
                <a:gd name="connsiteX10" fmla="*/ 1127125 w 1533525"/>
                <a:gd name="connsiteY10" fmla="*/ 133350 h 2403475"/>
                <a:gd name="connsiteX11" fmla="*/ 1098550 w 1533525"/>
                <a:gd name="connsiteY11" fmla="*/ 92075 h 2403475"/>
                <a:gd name="connsiteX12" fmla="*/ 1073150 w 1533525"/>
                <a:gd name="connsiteY12" fmla="*/ 63500 h 2403475"/>
                <a:gd name="connsiteX13" fmla="*/ 1063625 w 1533525"/>
                <a:gd name="connsiteY13" fmla="*/ 57150 h 2403475"/>
                <a:gd name="connsiteX14" fmla="*/ 1057275 w 1533525"/>
                <a:gd name="connsiteY14" fmla="*/ 44450 h 2403475"/>
                <a:gd name="connsiteX15" fmla="*/ 1057275 w 1533525"/>
                <a:gd name="connsiteY15" fmla="*/ 25400 h 2403475"/>
                <a:gd name="connsiteX16" fmla="*/ 1060450 w 1533525"/>
                <a:gd name="connsiteY16" fmla="*/ 9525 h 2403475"/>
                <a:gd name="connsiteX17" fmla="*/ 1069975 w 1533525"/>
                <a:gd name="connsiteY17" fmla="*/ 0 h 2403475"/>
                <a:gd name="connsiteX18" fmla="*/ 1104900 w 1533525"/>
                <a:gd name="connsiteY18" fmla="*/ 3175 h 2403475"/>
                <a:gd name="connsiteX19" fmla="*/ 1203325 w 1533525"/>
                <a:gd name="connsiteY19" fmla="*/ 31750 h 2403475"/>
                <a:gd name="connsiteX20" fmla="*/ 1295400 w 1533525"/>
                <a:gd name="connsiteY20" fmla="*/ 73025 h 2403475"/>
                <a:gd name="connsiteX21" fmla="*/ 1327150 w 1533525"/>
                <a:gd name="connsiteY21" fmla="*/ 92075 h 2403475"/>
                <a:gd name="connsiteX22" fmla="*/ 1362075 w 1533525"/>
                <a:gd name="connsiteY22" fmla="*/ 133350 h 2403475"/>
                <a:gd name="connsiteX23" fmla="*/ 1431925 w 1533525"/>
                <a:gd name="connsiteY23" fmla="*/ 225425 h 2403475"/>
                <a:gd name="connsiteX24" fmla="*/ 1489075 w 1533525"/>
                <a:gd name="connsiteY24" fmla="*/ 307975 h 2403475"/>
                <a:gd name="connsiteX25" fmla="*/ 1520825 w 1533525"/>
                <a:gd name="connsiteY25" fmla="*/ 365125 h 2403475"/>
                <a:gd name="connsiteX26" fmla="*/ 1530350 w 1533525"/>
                <a:gd name="connsiteY26" fmla="*/ 393700 h 2403475"/>
                <a:gd name="connsiteX27" fmla="*/ 1533525 w 1533525"/>
                <a:gd name="connsiteY27" fmla="*/ 419100 h 2403475"/>
                <a:gd name="connsiteX28" fmla="*/ 1527175 w 1533525"/>
                <a:gd name="connsiteY28" fmla="*/ 438150 h 2403475"/>
                <a:gd name="connsiteX29" fmla="*/ 1517650 w 1533525"/>
                <a:gd name="connsiteY29" fmla="*/ 457200 h 2403475"/>
                <a:gd name="connsiteX30" fmla="*/ 1482725 w 1533525"/>
                <a:gd name="connsiteY30" fmla="*/ 485775 h 2403475"/>
                <a:gd name="connsiteX31" fmla="*/ 1438275 w 1533525"/>
                <a:gd name="connsiteY31" fmla="*/ 511175 h 2403475"/>
                <a:gd name="connsiteX32" fmla="*/ 1393825 w 1533525"/>
                <a:gd name="connsiteY32" fmla="*/ 558800 h 2403475"/>
                <a:gd name="connsiteX33" fmla="*/ 1339850 w 1533525"/>
                <a:gd name="connsiteY33" fmla="*/ 625475 h 2403475"/>
                <a:gd name="connsiteX34" fmla="*/ 1216025 w 1533525"/>
                <a:gd name="connsiteY34" fmla="*/ 866775 h 2403475"/>
                <a:gd name="connsiteX35" fmla="*/ 1063625 w 1533525"/>
                <a:gd name="connsiteY35" fmla="*/ 1136650 h 2403475"/>
                <a:gd name="connsiteX36" fmla="*/ 939800 w 1533525"/>
                <a:gd name="connsiteY36" fmla="*/ 1333500 h 2403475"/>
                <a:gd name="connsiteX37" fmla="*/ 812800 w 1533525"/>
                <a:gd name="connsiteY37" fmla="*/ 1530350 h 2403475"/>
                <a:gd name="connsiteX38" fmla="*/ 685800 w 1533525"/>
                <a:gd name="connsiteY38" fmla="*/ 1695450 h 2403475"/>
                <a:gd name="connsiteX39" fmla="*/ 479425 w 1533525"/>
                <a:gd name="connsiteY39" fmla="*/ 1939925 h 2403475"/>
                <a:gd name="connsiteX40" fmla="*/ 244475 w 1533525"/>
                <a:gd name="connsiteY40" fmla="*/ 2197100 h 2403475"/>
                <a:gd name="connsiteX41" fmla="*/ 104775 w 1533525"/>
                <a:gd name="connsiteY41" fmla="*/ 2346325 h 2403475"/>
                <a:gd name="connsiteX42" fmla="*/ 53975 w 1533525"/>
                <a:gd name="connsiteY42" fmla="*/ 2393950 h 2403475"/>
                <a:gd name="connsiteX43" fmla="*/ 31750 w 1533525"/>
                <a:gd name="connsiteY43" fmla="*/ 2403475 h 2403475"/>
                <a:gd name="connsiteX44" fmla="*/ 9525 w 1533525"/>
                <a:gd name="connsiteY44" fmla="*/ 2403475 h 2403475"/>
                <a:gd name="connsiteX45" fmla="*/ 3175 w 1533525"/>
                <a:gd name="connsiteY45" fmla="*/ 2400300 h 2403475"/>
                <a:gd name="connsiteX46" fmla="*/ 0 w 1533525"/>
                <a:gd name="connsiteY46" fmla="*/ 2390775 h 2403475"/>
                <a:gd name="connsiteX47" fmla="*/ 6350 w 1533525"/>
                <a:gd name="connsiteY47" fmla="*/ 2362200 h 2403475"/>
                <a:gd name="connsiteX48" fmla="*/ 34925 w 1533525"/>
                <a:gd name="connsiteY48" fmla="*/ 2317750 h 2403475"/>
                <a:gd name="connsiteX49" fmla="*/ 142875 w 1533525"/>
                <a:gd name="connsiteY49" fmla="*/ 2171700 h 2403475"/>
                <a:gd name="connsiteX50" fmla="*/ 254000 w 1533525"/>
                <a:gd name="connsiteY50" fmla="*/ 2016125 h 2403475"/>
                <a:gd name="connsiteX51" fmla="*/ 365125 w 1533525"/>
                <a:gd name="connsiteY51" fmla="*/ 1857375 h 2403475"/>
                <a:gd name="connsiteX52" fmla="*/ 495300 w 1533525"/>
                <a:gd name="connsiteY52" fmla="*/ 1666875 h 2403475"/>
                <a:gd name="connsiteX53" fmla="*/ 628650 w 1533525"/>
                <a:gd name="connsiteY53" fmla="*/ 1457325 h 2403475"/>
                <a:gd name="connsiteX54" fmla="*/ 774700 w 1533525"/>
                <a:gd name="connsiteY54" fmla="*/ 1196975 h 2403475"/>
                <a:gd name="connsiteX55" fmla="*/ 847725 w 1533525"/>
                <a:gd name="connsiteY55" fmla="*/ 1050925 h 240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33525" h="2403475">
                  <a:moveTo>
                    <a:pt x="847725" y="1050925"/>
                  </a:moveTo>
                  <a:lnTo>
                    <a:pt x="908050" y="920750"/>
                  </a:lnTo>
                  <a:lnTo>
                    <a:pt x="949325" y="828675"/>
                  </a:lnTo>
                  <a:lnTo>
                    <a:pt x="993775" y="727075"/>
                  </a:lnTo>
                  <a:lnTo>
                    <a:pt x="1044575" y="584200"/>
                  </a:lnTo>
                  <a:lnTo>
                    <a:pt x="1095375" y="425450"/>
                  </a:lnTo>
                  <a:lnTo>
                    <a:pt x="1127125" y="301625"/>
                  </a:lnTo>
                  <a:lnTo>
                    <a:pt x="1143000" y="234950"/>
                  </a:lnTo>
                  <a:lnTo>
                    <a:pt x="1149350" y="196850"/>
                  </a:lnTo>
                  <a:lnTo>
                    <a:pt x="1146175" y="174625"/>
                  </a:lnTo>
                  <a:lnTo>
                    <a:pt x="1127125" y="133350"/>
                  </a:lnTo>
                  <a:lnTo>
                    <a:pt x="1098550" y="92075"/>
                  </a:lnTo>
                  <a:lnTo>
                    <a:pt x="1073150" y="63500"/>
                  </a:lnTo>
                  <a:lnTo>
                    <a:pt x="1063625" y="57150"/>
                  </a:lnTo>
                  <a:lnTo>
                    <a:pt x="1057275" y="44450"/>
                  </a:lnTo>
                  <a:lnTo>
                    <a:pt x="1057275" y="25400"/>
                  </a:lnTo>
                  <a:lnTo>
                    <a:pt x="1060450" y="9525"/>
                  </a:lnTo>
                  <a:lnTo>
                    <a:pt x="1069975" y="0"/>
                  </a:lnTo>
                  <a:lnTo>
                    <a:pt x="1104900" y="3175"/>
                  </a:lnTo>
                  <a:lnTo>
                    <a:pt x="1203325" y="31750"/>
                  </a:lnTo>
                  <a:lnTo>
                    <a:pt x="1295400" y="73025"/>
                  </a:lnTo>
                  <a:lnTo>
                    <a:pt x="1327150" y="92075"/>
                  </a:lnTo>
                  <a:lnTo>
                    <a:pt x="1362075" y="133350"/>
                  </a:lnTo>
                  <a:lnTo>
                    <a:pt x="1431925" y="225425"/>
                  </a:lnTo>
                  <a:lnTo>
                    <a:pt x="1489075" y="307975"/>
                  </a:lnTo>
                  <a:lnTo>
                    <a:pt x="1520825" y="365125"/>
                  </a:lnTo>
                  <a:lnTo>
                    <a:pt x="1530350" y="393700"/>
                  </a:lnTo>
                  <a:lnTo>
                    <a:pt x="1533525" y="419100"/>
                  </a:lnTo>
                  <a:lnTo>
                    <a:pt x="1527175" y="438150"/>
                  </a:lnTo>
                  <a:lnTo>
                    <a:pt x="1517650" y="457200"/>
                  </a:lnTo>
                  <a:lnTo>
                    <a:pt x="1482725" y="485775"/>
                  </a:lnTo>
                  <a:lnTo>
                    <a:pt x="1438275" y="511175"/>
                  </a:lnTo>
                  <a:lnTo>
                    <a:pt x="1393825" y="558800"/>
                  </a:lnTo>
                  <a:lnTo>
                    <a:pt x="1339850" y="625475"/>
                  </a:lnTo>
                  <a:lnTo>
                    <a:pt x="1216025" y="866775"/>
                  </a:lnTo>
                  <a:lnTo>
                    <a:pt x="1063625" y="1136650"/>
                  </a:lnTo>
                  <a:lnTo>
                    <a:pt x="939800" y="1333500"/>
                  </a:lnTo>
                  <a:lnTo>
                    <a:pt x="812800" y="1530350"/>
                  </a:lnTo>
                  <a:lnTo>
                    <a:pt x="685800" y="1695450"/>
                  </a:lnTo>
                  <a:lnTo>
                    <a:pt x="479425" y="1939925"/>
                  </a:lnTo>
                  <a:lnTo>
                    <a:pt x="244475" y="2197100"/>
                  </a:lnTo>
                  <a:lnTo>
                    <a:pt x="104775" y="2346325"/>
                  </a:lnTo>
                  <a:lnTo>
                    <a:pt x="53975" y="2393950"/>
                  </a:lnTo>
                  <a:lnTo>
                    <a:pt x="31750" y="2403475"/>
                  </a:lnTo>
                  <a:lnTo>
                    <a:pt x="9525" y="2403475"/>
                  </a:lnTo>
                  <a:lnTo>
                    <a:pt x="3175" y="2400300"/>
                  </a:lnTo>
                  <a:lnTo>
                    <a:pt x="0" y="2390775"/>
                  </a:lnTo>
                  <a:lnTo>
                    <a:pt x="6350" y="2362200"/>
                  </a:lnTo>
                  <a:lnTo>
                    <a:pt x="34925" y="2317750"/>
                  </a:lnTo>
                  <a:lnTo>
                    <a:pt x="142875" y="2171700"/>
                  </a:lnTo>
                  <a:lnTo>
                    <a:pt x="254000" y="2016125"/>
                  </a:lnTo>
                  <a:lnTo>
                    <a:pt x="365125" y="1857375"/>
                  </a:lnTo>
                  <a:lnTo>
                    <a:pt x="495300" y="1666875"/>
                  </a:lnTo>
                  <a:lnTo>
                    <a:pt x="628650" y="1457325"/>
                  </a:lnTo>
                  <a:lnTo>
                    <a:pt x="774700" y="1196975"/>
                  </a:lnTo>
                  <a:lnTo>
                    <a:pt x="847725" y="10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52B340C-4692-D742-8396-F49FAD6A82D7}"/>
                </a:ext>
              </a:extLst>
            </p:cNvPr>
            <p:cNvSpPr/>
            <p:nvPr/>
          </p:nvSpPr>
          <p:spPr>
            <a:xfrm rot="16200000">
              <a:off x="2057400" y="4243388"/>
              <a:ext cx="2919413" cy="357187"/>
            </a:xfrm>
            <a:custGeom>
              <a:avLst/>
              <a:gdLst>
                <a:gd name="connsiteX0" fmla="*/ 1345406 w 2919413"/>
                <a:gd name="connsiteY0" fmla="*/ 107156 h 357187"/>
                <a:gd name="connsiteX1" fmla="*/ 1824038 w 2919413"/>
                <a:gd name="connsiteY1" fmla="*/ 126206 h 357187"/>
                <a:gd name="connsiteX2" fmla="*/ 2202656 w 2919413"/>
                <a:gd name="connsiteY2" fmla="*/ 142875 h 357187"/>
                <a:gd name="connsiteX3" fmla="*/ 2414588 w 2919413"/>
                <a:gd name="connsiteY3" fmla="*/ 150019 h 357187"/>
                <a:gd name="connsiteX4" fmla="*/ 2483644 w 2919413"/>
                <a:gd name="connsiteY4" fmla="*/ 152400 h 357187"/>
                <a:gd name="connsiteX5" fmla="*/ 2531269 w 2919413"/>
                <a:gd name="connsiteY5" fmla="*/ 154781 h 357187"/>
                <a:gd name="connsiteX6" fmla="*/ 2559844 w 2919413"/>
                <a:gd name="connsiteY6" fmla="*/ 152400 h 357187"/>
                <a:gd name="connsiteX7" fmla="*/ 2590800 w 2919413"/>
                <a:gd name="connsiteY7" fmla="*/ 152400 h 357187"/>
                <a:gd name="connsiteX8" fmla="*/ 2628900 w 2919413"/>
                <a:gd name="connsiteY8" fmla="*/ 142875 h 357187"/>
                <a:gd name="connsiteX9" fmla="*/ 2659856 w 2919413"/>
                <a:gd name="connsiteY9" fmla="*/ 130969 h 357187"/>
                <a:gd name="connsiteX10" fmla="*/ 2688431 w 2919413"/>
                <a:gd name="connsiteY10" fmla="*/ 114300 h 357187"/>
                <a:gd name="connsiteX11" fmla="*/ 2707481 w 2919413"/>
                <a:gd name="connsiteY11" fmla="*/ 95250 h 357187"/>
                <a:gd name="connsiteX12" fmla="*/ 2724150 w 2919413"/>
                <a:gd name="connsiteY12" fmla="*/ 66675 h 357187"/>
                <a:gd name="connsiteX13" fmla="*/ 2736056 w 2919413"/>
                <a:gd name="connsiteY13" fmla="*/ 19050 h 357187"/>
                <a:gd name="connsiteX14" fmla="*/ 2919413 w 2919413"/>
                <a:gd name="connsiteY14" fmla="*/ 138112 h 357187"/>
                <a:gd name="connsiteX15" fmla="*/ 2881313 w 2919413"/>
                <a:gd name="connsiteY15" fmla="*/ 197644 h 357187"/>
                <a:gd name="connsiteX16" fmla="*/ 2850356 w 2919413"/>
                <a:gd name="connsiteY16" fmla="*/ 235744 h 357187"/>
                <a:gd name="connsiteX17" fmla="*/ 2814638 w 2919413"/>
                <a:gd name="connsiteY17" fmla="*/ 271462 h 357187"/>
                <a:gd name="connsiteX18" fmla="*/ 2769394 w 2919413"/>
                <a:gd name="connsiteY18" fmla="*/ 307181 h 357187"/>
                <a:gd name="connsiteX19" fmla="*/ 2736056 w 2919413"/>
                <a:gd name="connsiteY19" fmla="*/ 330994 h 357187"/>
                <a:gd name="connsiteX20" fmla="*/ 2700338 w 2919413"/>
                <a:gd name="connsiteY20" fmla="*/ 347662 h 357187"/>
                <a:gd name="connsiteX21" fmla="*/ 2664619 w 2919413"/>
                <a:gd name="connsiteY21" fmla="*/ 357187 h 357187"/>
                <a:gd name="connsiteX22" fmla="*/ 2609850 w 2919413"/>
                <a:gd name="connsiteY22" fmla="*/ 357187 h 357187"/>
                <a:gd name="connsiteX23" fmla="*/ 2440781 w 2919413"/>
                <a:gd name="connsiteY23" fmla="*/ 352425 h 357187"/>
                <a:gd name="connsiteX24" fmla="*/ 2133600 w 2919413"/>
                <a:gd name="connsiteY24" fmla="*/ 345281 h 357187"/>
                <a:gd name="connsiteX25" fmla="*/ 1795463 w 2919413"/>
                <a:gd name="connsiteY25" fmla="*/ 338137 h 357187"/>
                <a:gd name="connsiteX26" fmla="*/ 1359694 w 2919413"/>
                <a:gd name="connsiteY26" fmla="*/ 326231 h 357187"/>
                <a:gd name="connsiteX27" fmla="*/ 962025 w 2919413"/>
                <a:gd name="connsiteY27" fmla="*/ 316706 h 357187"/>
                <a:gd name="connsiteX28" fmla="*/ 766763 w 2919413"/>
                <a:gd name="connsiteY28" fmla="*/ 314325 h 357187"/>
                <a:gd name="connsiteX29" fmla="*/ 585788 w 2919413"/>
                <a:gd name="connsiteY29" fmla="*/ 311944 h 357187"/>
                <a:gd name="connsiteX30" fmla="*/ 338138 w 2919413"/>
                <a:gd name="connsiteY30" fmla="*/ 311944 h 357187"/>
                <a:gd name="connsiteX31" fmla="*/ 221456 w 2919413"/>
                <a:gd name="connsiteY31" fmla="*/ 309562 h 357187"/>
                <a:gd name="connsiteX32" fmla="*/ 142875 w 2919413"/>
                <a:gd name="connsiteY32" fmla="*/ 300037 h 357187"/>
                <a:gd name="connsiteX33" fmla="*/ 64294 w 2919413"/>
                <a:gd name="connsiteY33" fmla="*/ 280987 h 357187"/>
                <a:gd name="connsiteX34" fmla="*/ 42863 w 2919413"/>
                <a:gd name="connsiteY34" fmla="*/ 271462 h 357187"/>
                <a:gd name="connsiteX35" fmla="*/ 21431 w 2919413"/>
                <a:gd name="connsiteY35" fmla="*/ 250031 h 357187"/>
                <a:gd name="connsiteX36" fmla="*/ 7144 w 2919413"/>
                <a:gd name="connsiteY36" fmla="*/ 223837 h 357187"/>
                <a:gd name="connsiteX37" fmla="*/ 0 w 2919413"/>
                <a:gd name="connsiteY37" fmla="*/ 200025 h 357187"/>
                <a:gd name="connsiteX38" fmla="*/ 2381 w 2919413"/>
                <a:gd name="connsiteY38" fmla="*/ 169069 h 357187"/>
                <a:gd name="connsiteX39" fmla="*/ 11906 w 2919413"/>
                <a:gd name="connsiteY39" fmla="*/ 138112 h 357187"/>
                <a:gd name="connsiteX40" fmla="*/ 35719 w 2919413"/>
                <a:gd name="connsiteY40" fmla="*/ 114300 h 357187"/>
                <a:gd name="connsiteX41" fmla="*/ 80963 w 2919413"/>
                <a:gd name="connsiteY41" fmla="*/ 85725 h 357187"/>
                <a:gd name="connsiteX42" fmla="*/ 135731 w 2919413"/>
                <a:gd name="connsiteY42" fmla="*/ 61912 h 357187"/>
                <a:gd name="connsiteX43" fmla="*/ 204788 w 2919413"/>
                <a:gd name="connsiteY43" fmla="*/ 45244 h 357187"/>
                <a:gd name="connsiteX44" fmla="*/ 266700 w 2919413"/>
                <a:gd name="connsiteY44" fmla="*/ 30956 h 357187"/>
                <a:gd name="connsiteX45" fmla="*/ 376238 w 2919413"/>
                <a:gd name="connsiteY45" fmla="*/ 9525 h 357187"/>
                <a:gd name="connsiteX46" fmla="*/ 469106 w 2919413"/>
                <a:gd name="connsiteY46" fmla="*/ 0 h 357187"/>
                <a:gd name="connsiteX47" fmla="*/ 542925 w 2919413"/>
                <a:gd name="connsiteY47" fmla="*/ 0 h 357187"/>
                <a:gd name="connsiteX48" fmla="*/ 578644 w 2919413"/>
                <a:gd name="connsiteY48" fmla="*/ 9525 h 357187"/>
                <a:gd name="connsiteX49" fmla="*/ 633413 w 2919413"/>
                <a:gd name="connsiteY49" fmla="*/ 28575 h 357187"/>
                <a:gd name="connsiteX50" fmla="*/ 740569 w 2919413"/>
                <a:gd name="connsiteY50" fmla="*/ 57150 h 357187"/>
                <a:gd name="connsiteX51" fmla="*/ 859631 w 2919413"/>
                <a:gd name="connsiteY51" fmla="*/ 78581 h 357187"/>
                <a:gd name="connsiteX52" fmla="*/ 931069 w 2919413"/>
                <a:gd name="connsiteY52" fmla="*/ 88106 h 357187"/>
                <a:gd name="connsiteX53" fmla="*/ 1092994 w 2919413"/>
                <a:gd name="connsiteY53" fmla="*/ 95250 h 357187"/>
                <a:gd name="connsiteX54" fmla="*/ 1295400 w 2919413"/>
                <a:gd name="connsiteY54" fmla="*/ 104775 h 357187"/>
                <a:gd name="connsiteX55" fmla="*/ 1345406 w 2919413"/>
                <a:gd name="connsiteY55" fmla="*/ 1071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19413" h="357187">
                  <a:moveTo>
                    <a:pt x="1345406" y="107156"/>
                  </a:moveTo>
                  <a:lnTo>
                    <a:pt x="1824038" y="126206"/>
                  </a:lnTo>
                  <a:lnTo>
                    <a:pt x="2202656" y="142875"/>
                  </a:lnTo>
                  <a:lnTo>
                    <a:pt x="2414588" y="150019"/>
                  </a:lnTo>
                  <a:lnTo>
                    <a:pt x="2483644" y="152400"/>
                  </a:lnTo>
                  <a:lnTo>
                    <a:pt x="2531269" y="154781"/>
                  </a:lnTo>
                  <a:lnTo>
                    <a:pt x="2559844" y="152400"/>
                  </a:lnTo>
                  <a:lnTo>
                    <a:pt x="2590800" y="152400"/>
                  </a:lnTo>
                  <a:lnTo>
                    <a:pt x="2628900" y="142875"/>
                  </a:lnTo>
                  <a:lnTo>
                    <a:pt x="2659856" y="130969"/>
                  </a:lnTo>
                  <a:lnTo>
                    <a:pt x="2688431" y="114300"/>
                  </a:lnTo>
                  <a:lnTo>
                    <a:pt x="2707481" y="95250"/>
                  </a:lnTo>
                  <a:lnTo>
                    <a:pt x="2724150" y="66675"/>
                  </a:lnTo>
                  <a:lnTo>
                    <a:pt x="2736056" y="19050"/>
                  </a:lnTo>
                  <a:lnTo>
                    <a:pt x="2919413" y="138112"/>
                  </a:lnTo>
                  <a:lnTo>
                    <a:pt x="2881313" y="197644"/>
                  </a:lnTo>
                  <a:lnTo>
                    <a:pt x="2850356" y="235744"/>
                  </a:lnTo>
                  <a:lnTo>
                    <a:pt x="2814638" y="271462"/>
                  </a:lnTo>
                  <a:lnTo>
                    <a:pt x="2769394" y="307181"/>
                  </a:lnTo>
                  <a:lnTo>
                    <a:pt x="2736056" y="330994"/>
                  </a:lnTo>
                  <a:lnTo>
                    <a:pt x="2700338" y="347662"/>
                  </a:lnTo>
                  <a:lnTo>
                    <a:pt x="2664619" y="357187"/>
                  </a:lnTo>
                  <a:lnTo>
                    <a:pt x="2609850" y="357187"/>
                  </a:lnTo>
                  <a:lnTo>
                    <a:pt x="2440781" y="352425"/>
                  </a:lnTo>
                  <a:lnTo>
                    <a:pt x="2133600" y="345281"/>
                  </a:lnTo>
                  <a:lnTo>
                    <a:pt x="1795463" y="338137"/>
                  </a:lnTo>
                  <a:lnTo>
                    <a:pt x="1359694" y="326231"/>
                  </a:lnTo>
                  <a:lnTo>
                    <a:pt x="962025" y="316706"/>
                  </a:lnTo>
                  <a:lnTo>
                    <a:pt x="766763" y="314325"/>
                  </a:lnTo>
                  <a:lnTo>
                    <a:pt x="585788" y="311944"/>
                  </a:lnTo>
                  <a:lnTo>
                    <a:pt x="338138" y="311944"/>
                  </a:lnTo>
                  <a:lnTo>
                    <a:pt x="221456" y="309562"/>
                  </a:lnTo>
                  <a:lnTo>
                    <a:pt x="142875" y="300037"/>
                  </a:lnTo>
                  <a:lnTo>
                    <a:pt x="64294" y="280987"/>
                  </a:lnTo>
                  <a:lnTo>
                    <a:pt x="42863" y="271462"/>
                  </a:lnTo>
                  <a:lnTo>
                    <a:pt x="21431" y="250031"/>
                  </a:lnTo>
                  <a:lnTo>
                    <a:pt x="7144" y="223837"/>
                  </a:lnTo>
                  <a:lnTo>
                    <a:pt x="0" y="200025"/>
                  </a:lnTo>
                  <a:lnTo>
                    <a:pt x="2381" y="169069"/>
                  </a:lnTo>
                  <a:lnTo>
                    <a:pt x="11906" y="138112"/>
                  </a:lnTo>
                  <a:lnTo>
                    <a:pt x="35719" y="114300"/>
                  </a:lnTo>
                  <a:lnTo>
                    <a:pt x="80963" y="85725"/>
                  </a:lnTo>
                  <a:lnTo>
                    <a:pt x="135731" y="61912"/>
                  </a:lnTo>
                  <a:lnTo>
                    <a:pt x="204788" y="45244"/>
                  </a:lnTo>
                  <a:lnTo>
                    <a:pt x="266700" y="30956"/>
                  </a:lnTo>
                  <a:lnTo>
                    <a:pt x="376238" y="9525"/>
                  </a:lnTo>
                  <a:lnTo>
                    <a:pt x="469106" y="0"/>
                  </a:lnTo>
                  <a:lnTo>
                    <a:pt x="542925" y="0"/>
                  </a:lnTo>
                  <a:lnTo>
                    <a:pt x="578644" y="9525"/>
                  </a:lnTo>
                  <a:lnTo>
                    <a:pt x="633413" y="28575"/>
                  </a:lnTo>
                  <a:lnTo>
                    <a:pt x="740569" y="57150"/>
                  </a:lnTo>
                  <a:lnTo>
                    <a:pt x="859631" y="78581"/>
                  </a:lnTo>
                  <a:lnTo>
                    <a:pt x="931069" y="88106"/>
                  </a:lnTo>
                  <a:lnTo>
                    <a:pt x="1092994" y="95250"/>
                  </a:lnTo>
                  <a:lnTo>
                    <a:pt x="1295400" y="104775"/>
                  </a:lnTo>
                  <a:lnTo>
                    <a:pt x="134540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FB1D012-092D-1446-927E-9D886117A17F}"/>
                </a:ext>
              </a:extLst>
            </p:cNvPr>
            <p:cNvSpPr/>
            <p:nvPr/>
          </p:nvSpPr>
          <p:spPr>
            <a:xfrm>
              <a:off x="4413250" y="2716213"/>
              <a:ext cx="2738438" cy="1436687"/>
            </a:xfrm>
            <a:custGeom>
              <a:avLst/>
              <a:gdLst>
                <a:gd name="connsiteX0" fmla="*/ 800100 w 2738438"/>
                <a:gd name="connsiteY0" fmla="*/ 228600 h 1435894"/>
                <a:gd name="connsiteX1" fmla="*/ 402432 w 2738438"/>
                <a:gd name="connsiteY1" fmla="*/ 273844 h 1435894"/>
                <a:gd name="connsiteX2" fmla="*/ 0 w 2738438"/>
                <a:gd name="connsiteY2" fmla="*/ 319088 h 1435894"/>
                <a:gd name="connsiteX3" fmla="*/ 33338 w 2738438"/>
                <a:gd name="connsiteY3" fmla="*/ 492919 h 1435894"/>
                <a:gd name="connsiteX4" fmla="*/ 371475 w 2738438"/>
                <a:gd name="connsiteY4" fmla="*/ 457200 h 1435894"/>
                <a:gd name="connsiteX5" fmla="*/ 754857 w 2738438"/>
                <a:gd name="connsiteY5" fmla="*/ 411957 h 1435894"/>
                <a:gd name="connsiteX6" fmla="*/ 1076325 w 2738438"/>
                <a:gd name="connsiteY6" fmla="*/ 376238 h 1435894"/>
                <a:gd name="connsiteX7" fmla="*/ 1293019 w 2738438"/>
                <a:gd name="connsiteY7" fmla="*/ 359569 h 1435894"/>
                <a:gd name="connsiteX8" fmla="*/ 1583532 w 2738438"/>
                <a:gd name="connsiteY8" fmla="*/ 323850 h 1435894"/>
                <a:gd name="connsiteX9" fmla="*/ 2009775 w 2738438"/>
                <a:gd name="connsiteY9" fmla="*/ 271463 h 1435894"/>
                <a:gd name="connsiteX10" fmla="*/ 2247900 w 2738438"/>
                <a:gd name="connsiteY10" fmla="*/ 245269 h 1435894"/>
                <a:gd name="connsiteX11" fmla="*/ 2269332 w 2738438"/>
                <a:gd name="connsiteY11" fmla="*/ 245269 h 1435894"/>
                <a:gd name="connsiteX12" fmla="*/ 2293144 w 2738438"/>
                <a:gd name="connsiteY12" fmla="*/ 247650 h 1435894"/>
                <a:gd name="connsiteX13" fmla="*/ 2314575 w 2738438"/>
                <a:gd name="connsiteY13" fmla="*/ 254794 h 1435894"/>
                <a:gd name="connsiteX14" fmla="*/ 2336007 w 2738438"/>
                <a:gd name="connsiteY14" fmla="*/ 269082 h 1435894"/>
                <a:gd name="connsiteX15" fmla="*/ 2347913 w 2738438"/>
                <a:gd name="connsiteY15" fmla="*/ 283369 h 1435894"/>
                <a:gd name="connsiteX16" fmla="*/ 2355057 w 2738438"/>
                <a:gd name="connsiteY16" fmla="*/ 300038 h 1435894"/>
                <a:gd name="connsiteX17" fmla="*/ 2359819 w 2738438"/>
                <a:gd name="connsiteY17" fmla="*/ 319088 h 1435894"/>
                <a:gd name="connsiteX18" fmla="*/ 2364582 w 2738438"/>
                <a:gd name="connsiteY18" fmla="*/ 352425 h 1435894"/>
                <a:gd name="connsiteX19" fmla="*/ 2345532 w 2738438"/>
                <a:gd name="connsiteY19" fmla="*/ 426244 h 1435894"/>
                <a:gd name="connsiteX20" fmla="*/ 2255044 w 2738438"/>
                <a:gd name="connsiteY20" fmla="*/ 809625 h 1435894"/>
                <a:gd name="connsiteX21" fmla="*/ 2178844 w 2738438"/>
                <a:gd name="connsiteY21" fmla="*/ 1126332 h 1435894"/>
                <a:gd name="connsiteX22" fmla="*/ 2097882 w 2738438"/>
                <a:gd name="connsiteY22" fmla="*/ 1278732 h 1435894"/>
                <a:gd name="connsiteX23" fmla="*/ 2105025 w 2738438"/>
                <a:gd name="connsiteY23" fmla="*/ 1309688 h 1435894"/>
                <a:gd name="connsiteX24" fmla="*/ 2124075 w 2738438"/>
                <a:gd name="connsiteY24" fmla="*/ 1357313 h 1435894"/>
                <a:gd name="connsiteX25" fmla="*/ 2140744 w 2738438"/>
                <a:gd name="connsiteY25" fmla="*/ 1383507 h 1435894"/>
                <a:gd name="connsiteX26" fmla="*/ 2159794 w 2738438"/>
                <a:gd name="connsiteY26" fmla="*/ 1407319 h 1435894"/>
                <a:gd name="connsiteX27" fmla="*/ 2183607 w 2738438"/>
                <a:gd name="connsiteY27" fmla="*/ 1423988 h 1435894"/>
                <a:gd name="connsiteX28" fmla="*/ 2205038 w 2738438"/>
                <a:gd name="connsiteY28" fmla="*/ 1433513 h 1435894"/>
                <a:gd name="connsiteX29" fmla="*/ 2231232 w 2738438"/>
                <a:gd name="connsiteY29" fmla="*/ 1435894 h 1435894"/>
                <a:gd name="connsiteX30" fmla="*/ 2257425 w 2738438"/>
                <a:gd name="connsiteY30" fmla="*/ 1423988 h 1435894"/>
                <a:gd name="connsiteX31" fmla="*/ 2278857 w 2738438"/>
                <a:gd name="connsiteY31" fmla="*/ 1407319 h 1435894"/>
                <a:gd name="connsiteX32" fmla="*/ 2305050 w 2738438"/>
                <a:gd name="connsiteY32" fmla="*/ 1383507 h 1435894"/>
                <a:gd name="connsiteX33" fmla="*/ 2316957 w 2738438"/>
                <a:gd name="connsiteY33" fmla="*/ 1366838 h 1435894"/>
                <a:gd name="connsiteX34" fmla="*/ 2369344 w 2738438"/>
                <a:gd name="connsiteY34" fmla="*/ 1226344 h 1435894"/>
                <a:gd name="connsiteX35" fmla="*/ 2424113 w 2738438"/>
                <a:gd name="connsiteY35" fmla="*/ 1076325 h 1435894"/>
                <a:gd name="connsiteX36" fmla="*/ 2497932 w 2738438"/>
                <a:gd name="connsiteY36" fmla="*/ 876300 h 1435894"/>
                <a:gd name="connsiteX37" fmla="*/ 2559844 w 2738438"/>
                <a:gd name="connsiteY37" fmla="*/ 704850 h 1435894"/>
                <a:gd name="connsiteX38" fmla="*/ 2619375 w 2738438"/>
                <a:gd name="connsiteY38" fmla="*/ 545307 h 1435894"/>
                <a:gd name="connsiteX39" fmla="*/ 2650332 w 2738438"/>
                <a:gd name="connsiteY39" fmla="*/ 461963 h 1435894"/>
                <a:gd name="connsiteX40" fmla="*/ 2659857 w 2738438"/>
                <a:gd name="connsiteY40" fmla="*/ 442913 h 1435894"/>
                <a:gd name="connsiteX41" fmla="*/ 2678907 w 2738438"/>
                <a:gd name="connsiteY41" fmla="*/ 419100 h 1435894"/>
                <a:gd name="connsiteX42" fmla="*/ 2707482 w 2738438"/>
                <a:gd name="connsiteY42" fmla="*/ 390525 h 1435894"/>
                <a:gd name="connsiteX43" fmla="*/ 2731294 w 2738438"/>
                <a:gd name="connsiteY43" fmla="*/ 350044 h 1435894"/>
                <a:gd name="connsiteX44" fmla="*/ 2738438 w 2738438"/>
                <a:gd name="connsiteY44" fmla="*/ 311944 h 1435894"/>
                <a:gd name="connsiteX45" fmla="*/ 2738438 w 2738438"/>
                <a:gd name="connsiteY45" fmla="*/ 292894 h 1435894"/>
                <a:gd name="connsiteX46" fmla="*/ 2726532 w 2738438"/>
                <a:gd name="connsiteY46" fmla="*/ 266700 h 1435894"/>
                <a:gd name="connsiteX47" fmla="*/ 2676525 w 2738438"/>
                <a:gd name="connsiteY47" fmla="*/ 216694 h 1435894"/>
                <a:gd name="connsiteX48" fmla="*/ 2595563 w 2738438"/>
                <a:gd name="connsiteY48" fmla="*/ 145257 h 1435894"/>
                <a:gd name="connsiteX49" fmla="*/ 2521744 w 2738438"/>
                <a:gd name="connsiteY49" fmla="*/ 92869 h 1435894"/>
                <a:gd name="connsiteX50" fmla="*/ 2436019 w 2738438"/>
                <a:gd name="connsiteY50" fmla="*/ 45244 h 1435894"/>
                <a:gd name="connsiteX51" fmla="*/ 2355057 w 2738438"/>
                <a:gd name="connsiteY51" fmla="*/ 4763 h 1435894"/>
                <a:gd name="connsiteX52" fmla="*/ 2336007 w 2738438"/>
                <a:gd name="connsiteY52" fmla="*/ 0 h 1435894"/>
                <a:gd name="connsiteX53" fmla="*/ 2319338 w 2738438"/>
                <a:gd name="connsiteY53" fmla="*/ 4763 h 1435894"/>
                <a:gd name="connsiteX54" fmla="*/ 2219325 w 2738438"/>
                <a:gd name="connsiteY54" fmla="*/ 40482 h 1435894"/>
                <a:gd name="connsiteX55" fmla="*/ 2140744 w 2738438"/>
                <a:gd name="connsiteY55" fmla="*/ 64294 h 1435894"/>
                <a:gd name="connsiteX56" fmla="*/ 2064544 w 2738438"/>
                <a:gd name="connsiteY56" fmla="*/ 76200 h 1435894"/>
                <a:gd name="connsiteX57" fmla="*/ 1721644 w 2738438"/>
                <a:gd name="connsiteY57" fmla="*/ 121444 h 1435894"/>
                <a:gd name="connsiteX58" fmla="*/ 1283494 w 2738438"/>
                <a:gd name="connsiteY58" fmla="*/ 180975 h 1435894"/>
                <a:gd name="connsiteX59" fmla="*/ 957263 w 2738438"/>
                <a:gd name="connsiteY59" fmla="*/ 209550 h 1435894"/>
                <a:gd name="connsiteX60" fmla="*/ 800100 w 2738438"/>
                <a:gd name="connsiteY60" fmla="*/ 228600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38438" h="1435894">
                  <a:moveTo>
                    <a:pt x="800100" y="228600"/>
                  </a:moveTo>
                  <a:lnTo>
                    <a:pt x="402432" y="273844"/>
                  </a:lnTo>
                  <a:lnTo>
                    <a:pt x="0" y="319088"/>
                  </a:lnTo>
                  <a:lnTo>
                    <a:pt x="33338" y="492919"/>
                  </a:lnTo>
                  <a:lnTo>
                    <a:pt x="371475" y="457200"/>
                  </a:lnTo>
                  <a:lnTo>
                    <a:pt x="754857" y="411957"/>
                  </a:lnTo>
                  <a:lnTo>
                    <a:pt x="1076325" y="376238"/>
                  </a:lnTo>
                  <a:lnTo>
                    <a:pt x="1293019" y="359569"/>
                  </a:lnTo>
                  <a:lnTo>
                    <a:pt x="1583532" y="323850"/>
                  </a:lnTo>
                  <a:lnTo>
                    <a:pt x="2009775" y="271463"/>
                  </a:lnTo>
                  <a:lnTo>
                    <a:pt x="2247900" y="245269"/>
                  </a:lnTo>
                  <a:lnTo>
                    <a:pt x="2269332" y="245269"/>
                  </a:lnTo>
                  <a:lnTo>
                    <a:pt x="2293144" y="247650"/>
                  </a:lnTo>
                  <a:lnTo>
                    <a:pt x="2314575" y="254794"/>
                  </a:lnTo>
                  <a:lnTo>
                    <a:pt x="2336007" y="269082"/>
                  </a:lnTo>
                  <a:lnTo>
                    <a:pt x="2347913" y="283369"/>
                  </a:lnTo>
                  <a:lnTo>
                    <a:pt x="2355057" y="300038"/>
                  </a:lnTo>
                  <a:lnTo>
                    <a:pt x="2359819" y="319088"/>
                  </a:lnTo>
                  <a:lnTo>
                    <a:pt x="2364582" y="352425"/>
                  </a:lnTo>
                  <a:lnTo>
                    <a:pt x="2345532" y="426244"/>
                  </a:lnTo>
                  <a:lnTo>
                    <a:pt x="2255044" y="809625"/>
                  </a:lnTo>
                  <a:lnTo>
                    <a:pt x="2178844" y="1126332"/>
                  </a:lnTo>
                  <a:lnTo>
                    <a:pt x="2097882" y="1278732"/>
                  </a:lnTo>
                  <a:lnTo>
                    <a:pt x="2105025" y="1309688"/>
                  </a:lnTo>
                  <a:lnTo>
                    <a:pt x="2124075" y="1357313"/>
                  </a:lnTo>
                  <a:lnTo>
                    <a:pt x="2140744" y="1383507"/>
                  </a:lnTo>
                  <a:lnTo>
                    <a:pt x="2159794" y="1407319"/>
                  </a:lnTo>
                  <a:lnTo>
                    <a:pt x="2183607" y="1423988"/>
                  </a:lnTo>
                  <a:lnTo>
                    <a:pt x="2205038" y="1433513"/>
                  </a:lnTo>
                  <a:lnTo>
                    <a:pt x="2231232" y="1435894"/>
                  </a:lnTo>
                  <a:lnTo>
                    <a:pt x="2257425" y="1423988"/>
                  </a:lnTo>
                  <a:lnTo>
                    <a:pt x="2278857" y="1407319"/>
                  </a:lnTo>
                  <a:lnTo>
                    <a:pt x="2305050" y="1383507"/>
                  </a:lnTo>
                  <a:lnTo>
                    <a:pt x="2316957" y="1366838"/>
                  </a:lnTo>
                  <a:lnTo>
                    <a:pt x="2369344" y="1226344"/>
                  </a:lnTo>
                  <a:lnTo>
                    <a:pt x="2424113" y="1076325"/>
                  </a:lnTo>
                  <a:lnTo>
                    <a:pt x="2497932" y="876300"/>
                  </a:lnTo>
                  <a:lnTo>
                    <a:pt x="2559844" y="704850"/>
                  </a:lnTo>
                  <a:lnTo>
                    <a:pt x="2619375" y="545307"/>
                  </a:lnTo>
                  <a:lnTo>
                    <a:pt x="2650332" y="461963"/>
                  </a:lnTo>
                  <a:lnTo>
                    <a:pt x="2659857" y="442913"/>
                  </a:lnTo>
                  <a:lnTo>
                    <a:pt x="2678907" y="419100"/>
                  </a:lnTo>
                  <a:lnTo>
                    <a:pt x="2707482" y="390525"/>
                  </a:lnTo>
                  <a:lnTo>
                    <a:pt x="2731294" y="350044"/>
                  </a:lnTo>
                  <a:lnTo>
                    <a:pt x="2738438" y="311944"/>
                  </a:lnTo>
                  <a:lnTo>
                    <a:pt x="2738438" y="292894"/>
                  </a:lnTo>
                  <a:lnTo>
                    <a:pt x="2726532" y="266700"/>
                  </a:lnTo>
                  <a:lnTo>
                    <a:pt x="2676525" y="216694"/>
                  </a:lnTo>
                  <a:lnTo>
                    <a:pt x="2595563" y="145257"/>
                  </a:lnTo>
                  <a:lnTo>
                    <a:pt x="2521744" y="92869"/>
                  </a:lnTo>
                  <a:lnTo>
                    <a:pt x="2436019" y="45244"/>
                  </a:lnTo>
                  <a:lnTo>
                    <a:pt x="2355057" y="4763"/>
                  </a:lnTo>
                  <a:lnTo>
                    <a:pt x="2336007" y="0"/>
                  </a:lnTo>
                  <a:lnTo>
                    <a:pt x="2319338" y="4763"/>
                  </a:lnTo>
                  <a:lnTo>
                    <a:pt x="2219325" y="40482"/>
                  </a:lnTo>
                  <a:lnTo>
                    <a:pt x="2140744" y="64294"/>
                  </a:lnTo>
                  <a:lnTo>
                    <a:pt x="2064544" y="76200"/>
                  </a:lnTo>
                  <a:lnTo>
                    <a:pt x="1721644" y="121444"/>
                  </a:lnTo>
                  <a:lnTo>
                    <a:pt x="1283494" y="180975"/>
                  </a:lnTo>
                  <a:lnTo>
                    <a:pt x="957263" y="209550"/>
                  </a:lnTo>
                  <a:lnTo>
                    <a:pt x="8001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095DC6A-6768-5143-9A3D-306B51A5660D}"/>
                </a:ext>
              </a:extLst>
            </p:cNvPr>
            <p:cNvSpPr/>
            <p:nvPr/>
          </p:nvSpPr>
          <p:spPr>
            <a:xfrm>
              <a:off x="4527550" y="3763963"/>
              <a:ext cx="2116138" cy="428625"/>
            </a:xfrm>
            <a:custGeom>
              <a:avLst/>
              <a:gdLst>
                <a:gd name="connsiteX0" fmla="*/ 788194 w 2116932"/>
                <a:gd name="connsiteY0" fmla="*/ 176213 h 428625"/>
                <a:gd name="connsiteX1" fmla="*/ 957263 w 2116932"/>
                <a:gd name="connsiteY1" fmla="*/ 152400 h 428625"/>
                <a:gd name="connsiteX2" fmla="*/ 1176338 w 2116932"/>
                <a:gd name="connsiteY2" fmla="*/ 116682 h 428625"/>
                <a:gd name="connsiteX3" fmla="*/ 1402557 w 2116932"/>
                <a:gd name="connsiteY3" fmla="*/ 90488 h 428625"/>
                <a:gd name="connsiteX4" fmla="*/ 1571625 w 2116932"/>
                <a:gd name="connsiteY4" fmla="*/ 61913 h 428625"/>
                <a:gd name="connsiteX5" fmla="*/ 1743075 w 2116932"/>
                <a:gd name="connsiteY5" fmla="*/ 30957 h 428625"/>
                <a:gd name="connsiteX6" fmla="*/ 1885950 w 2116932"/>
                <a:gd name="connsiteY6" fmla="*/ 0 h 428625"/>
                <a:gd name="connsiteX7" fmla="*/ 1895475 w 2116932"/>
                <a:gd name="connsiteY7" fmla="*/ 2382 h 428625"/>
                <a:gd name="connsiteX8" fmla="*/ 1935957 w 2116932"/>
                <a:gd name="connsiteY8" fmla="*/ 16669 h 428625"/>
                <a:gd name="connsiteX9" fmla="*/ 1974057 w 2116932"/>
                <a:gd name="connsiteY9" fmla="*/ 28575 h 428625"/>
                <a:gd name="connsiteX10" fmla="*/ 2009775 w 2116932"/>
                <a:gd name="connsiteY10" fmla="*/ 38100 h 428625"/>
                <a:gd name="connsiteX11" fmla="*/ 2057400 w 2116932"/>
                <a:gd name="connsiteY11" fmla="*/ 45244 h 428625"/>
                <a:gd name="connsiteX12" fmla="*/ 2102644 w 2116932"/>
                <a:gd name="connsiteY12" fmla="*/ 47625 h 428625"/>
                <a:gd name="connsiteX13" fmla="*/ 2116932 w 2116932"/>
                <a:gd name="connsiteY13" fmla="*/ 47625 h 428625"/>
                <a:gd name="connsiteX14" fmla="*/ 2016919 w 2116932"/>
                <a:gd name="connsiteY14" fmla="*/ 314325 h 428625"/>
                <a:gd name="connsiteX15" fmla="*/ 2002632 w 2116932"/>
                <a:gd name="connsiteY15" fmla="*/ 285750 h 428625"/>
                <a:gd name="connsiteX16" fmla="*/ 1981200 w 2116932"/>
                <a:gd name="connsiteY16" fmla="*/ 226219 h 428625"/>
                <a:gd name="connsiteX17" fmla="*/ 1921669 w 2116932"/>
                <a:gd name="connsiteY17" fmla="*/ 223838 h 428625"/>
                <a:gd name="connsiteX18" fmla="*/ 1802607 w 2116932"/>
                <a:gd name="connsiteY18" fmla="*/ 226219 h 428625"/>
                <a:gd name="connsiteX19" fmla="*/ 1633538 w 2116932"/>
                <a:gd name="connsiteY19" fmla="*/ 233363 h 428625"/>
                <a:gd name="connsiteX20" fmla="*/ 1478757 w 2116932"/>
                <a:gd name="connsiteY20" fmla="*/ 245269 h 428625"/>
                <a:gd name="connsiteX21" fmla="*/ 1323975 w 2116932"/>
                <a:gd name="connsiteY21" fmla="*/ 266700 h 428625"/>
                <a:gd name="connsiteX22" fmla="*/ 1176338 w 2116932"/>
                <a:gd name="connsiteY22" fmla="*/ 295275 h 428625"/>
                <a:gd name="connsiteX23" fmla="*/ 888207 w 2116932"/>
                <a:gd name="connsiteY23" fmla="*/ 316707 h 428625"/>
                <a:gd name="connsiteX24" fmla="*/ 671513 w 2116932"/>
                <a:gd name="connsiteY24" fmla="*/ 340519 h 428625"/>
                <a:gd name="connsiteX25" fmla="*/ 388144 w 2116932"/>
                <a:gd name="connsiteY25" fmla="*/ 373857 h 428625"/>
                <a:gd name="connsiteX26" fmla="*/ 147638 w 2116932"/>
                <a:gd name="connsiteY26" fmla="*/ 407194 h 428625"/>
                <a:gd name="connsiteX27" fmla="*/ 2382 w 2116932"/>
                <a:gd name="connsiteY27" fmla="*/ 428625 h 428625"/>
                <a:gd name="connsiteX28" fmla="*/ 0 w 2116932"/>
                <a:gd name="connsiteY28" fmla="*/ 273844 h 428625"/>
                <a:gd name="connsiteX29" fmla="*/ 361950 w 2116932"/>
                <a:gd name="connsiteY29" fmla="*/ 233363 h 428625"/>
                <a:gd name="connsiteX30" fmla="*/ 683419 w 2116932"/>
                <a:gd name="connsiteY30" fmla="*/ 192882 h 428625"/>
                <a:gd name="connsiteX31" fmla="*/ 788194 w 2116932"/>
                <a:gd name="connsiteY31" fmla="*/ 1762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6932" h="428625">
                  <a:moveTo>
                    <a:pt x="788194" y="176213"/>
                  </a:moveTo>
                  <a:lnTo>
                    <a:pt x="957263" y="152400"/>
                  </a:lnTo>
                  <a:lnTo>
                    <a:pt x="1176338" y="116682"/>
                  </a:lnTo>
                  <a:lnTo>
                    <a:pt x="1402557" y="90488"/>
                  </a:lnTo>
                  <a:lnTo>
                    <a:pt x="1571625" y="61913"/>
                  </a:lnTo>
                  <a:lnTo>
                    <a:pt x="1743075" y="30957"/>
                  </a:lnTo>
                  <a:lnTo>
                    <a:pt x="1885950" y="0"/>
                  </a:lnTo>
                  <a:lnTo>
                    <a:pt x="1895475" y="2382"/>
                  </a:lnTo>
                  <a:lnTo>
                    <a:pt x="1935957" y="16669"/>
                  </a:lnTo>
                  <a:lnTo>
                    <a:pt x="1974057" y="28575"/>
                  </a:lnTo>
                  <a:lnTo>
                    <a:pt x="2009775" y="38100"/>
                  </a:lnTo>
                  <a:lnTo>
                    <a:pt x="2057400" y="45244"/>
                  </a:lnTo>
                  <a:lnTo>
                    <a:pt x="2102644" y="47625"/>
                  </a:lnTo>
                  <a:lnTo>
                    <a:pt x="2116932" y="47625"/>
                  </a:lnTo>
                  <a:lnTo>
                    <a:pt x="2016919" y="314325"/>
                  </a:lnTo>
                  <a:lnTo>
                    <a:pt x="2002632" y="285750"/>
                  </a:lnTo>
                  <a:lnTo>
                    <a:pt x="1981200" y="226219"/>
                  </a:lnTo>
                  <a:lnTo>
                    <a:pt x="1921669" y="223838"/>
                  </a:lnTo>
                  <a:lnTo>
                    <a:pt x="1802607" y="226219"/>
                  </a:lnTo>
                  <a:lnTo>
                    <a:pt x="1633538" y="233363"/>
                  </a:lnTo>
                  <a:lnTo>
                    <a:pt x="1478757" y="245269"/>
                  </a:lnTo>
                  <a:lnTo>
                    <a:pt x="1323975" y="266700"/>
                  </a:lnTo>
                  <a:lnTo>
                    <a:pt x="1176338" y="295275"/>
                  </a:lnTo>
                  <a:lnTo>
                    <a:pt x="888207" y="316707"/>
                  </a:lnTo>
                  <a:lnTo>
                    <a:pt x="671513" y="340519"/>
                  </a:lnTo>
                  <a:lnTo>
                    <a:pt x="388144" y="373857"/>
                  </a:lnTo>
                  <a:lnTo>
                    <a:pt x="147638" y="407194"/>
                  </a:lnTo>
                  <a:lnTo>
                    <a:pt x="2382" y="428625"/>
                  </a:lnTo>
                  <a:lnTo>
                    <a:pt x="0" y="273844"/>
                  </a:lnTo>
                  <a:lnTo>
                    <a:pt x="361950" y="233363"/>
                  </a:lnTo>
                  <a:lnTo>
                    <a:pt x="683419" y="192882"/>
                  </a:lnTo>
                  <a:lnTo>
                    <a:pt x="788194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AAC19807-AEF5-4B42-8336-6CAFD720F22A}"/>
                </a:ext>
              </a:extLst>
            </p:cNvPr>
            <p:cNvSpPr/>
            <p:nvPr/>
          </p:nvSpPr>
          <p:spPr>
            <a:xfrm rot="16200000">
              <a:off x="3373438" y="3503613"/>
              <a:ext cx="4278312" cy="588962"/>
            </a:xfrm>
            <a:custGeom>
              <a:avLst/>
              <a:gdLst>
                <a:gd name="connsiteX0" fmla="*/ 2258291 w 4277591"/>
                <a:gd name="connsiteY0" fmla="*/ 242455 h 588818"/>
                <a:gd name="connsiteX1" fmla="*/ 2871354 w 4277591"/>
                <a:gd name="connsiteY1" fmla="*/ 242455 h 588818"/>
                <a:gd name="connsiteX2" fmla="*/ 3501736 w 4277591"/>
                <a:gd name="connsiteY2" fmla="*/ 242455 h 588818"/>
                <a:gd name="connsiteX3" fmla="*/ 3789218 w 4277591"/>
                <a:gd name="connsiteY3" fmla="*/ 242455 h 588818"/>
                <a:gd name="connsiteX4" fmla="*/ 3855027 w 4277591"/>
                <a:gd name="connsiteY4" fmla="*/ 242455 h 588818"/>
                <a:gd name="connsiteX5" fmla="*/ 3917372 w 4277591"/>
                <a:gd name="connsiteY5" fmla="*/ 238991 h 588818"/>
                <a:gd name="connsiteX6" fmla="*/ 3958936 w 4277591"/>
                <a:gd name="connsiteY6" fmla="*/ 228600 h 588818"/>
                <a:gd name="connsiteX7" fmla="*/ 4014354 w 4277591"/>
                <a:gd name="connsiteY7" fmla="*/ 204355 h 588818"/>
                <a:gd name="connsiteX8" fmla="*/ 4052454 w 4277591"/>
                <a:gd name="connsiteY8" fmla="*/ 180109 h 588818"/>
                <a:gd name="connsiteX9" fmla="*/ 4094018 w 4277591"/>
                <a:gd name="connsiteY9" fmla="*/ 145473 h 588818"/>
                <a:gd name="connsiteX10" fmla="*/ 4135582 w 4277591"/>
                <a:gd name="connsiteY10" fmla="*/ 103909 h 588818"/>
                <a:gd name="connsiteX11" fmla="*/ 4173682 w 4277591"/>
                <a:gd name="connsiteY11" fmla="*/ 55418 h 588818"/>
                <a:gd name="connsiteX12" fmla="*/ 4194463 w 4277591"/>
                <a:gd name="connsiteY12" fmla="*/ 24245 h 588818"/>
                <a:gd name="connsiteX13" fmla="*/ 4218709 w 4277591"/>
                <a:gd name="connsiteY13" fmla="*/ 3464 h 588818"/>
                <a:gd name="connsiteX14" fmla="*/ 4236027 w 4277591"/>
                <a:gd name="connsiteY14" fmla="*/ 0 h 588818"/>
                <a:gd name="connsiteX15" fmla="*/ 4256809 w 4277591"/>
                <a:gd name="connsiteY15" fmla="*/ 3464 h 588818"/>
                <a:gd name="connsiteX16" fmla="*/ 4267200 w 4277591"/>
                <a:gd name="connsiteY16" fmla="*/ 20782 h 588818"/>
                <a:gd name="connsiteX17" fmla="*/ 4274127 w 4277591"/>
                <a:gd name="connsiteY17" fmla="*/ 83127 h 588818"/>
                <a:gd name="connsiteX18" fmla="*/ 4277591 w 4277591"/>
                <a:gd name="connsiteY18" fmla="*/ 155864 h 588818"/>
                <a:gd name="connsiteX19" fmla="*/ 4277591 w 4277591"/>
                <a:gd name="connsiteY19" fmla="*/ 228600 h 588818"/>
                <a:gd name="connsiteX20" fmla="*/ 4267200 w 4277591"/>
                <a:gd name="connsiteY20" fmla="*/ 284018 h 588818"/>
                <a:gd name="connsiteX21" fmla="*/ 4249882 w 4277591"/>
                <a:gd name="connsiteY21" fmla="*/ 322118 h 588818"/>
                <a:gd name="connsiteX22" fmla="*/ 4204854 w 4277591"/>
                <a:gd name="connsiteY22" fmla="*/ 394855 h 588818"/>
                <a:gd name="connsiteX23" fmla="*/ 4139045 w 4277591"/>
                <a:gd name="connsiteY23" fmla="*/ 477982 h 588818"/>
                <a:gd name="connsiteX24" fmla="*/ 4073236 w 4277591"/>
                <a:gd name="connsiteY24" fmla="*/ 554182 h 588818"/>
                <a:gd name="connsiteX25" fmla="*/ 4035136 w 4277591"/>
                <a:gd name="connsiteY25" fmla="*/ 581891 h 588818"/>
                <a:gd name="connsiteX26" fmla="*/ 4000500 w 4277591"/>
                <a:gd name="connsiteY26" fmla="*/ 588818 h 588818"/>
                <a:gd name="connsiteX27" fmla="*/ 3965863 w 4277591"/>
                <a:gd name="connsiteY27" fmla="*/ 581891 h 588818"/>
                <a:gd name="connsiteX28" fmla="*/ 3924300 w 4277591"/>
                <a:gd name="connsiteY28" fmla="*/ 564573 h 588818"/>
                <a:gd name="connsiteX29" fmla="*/ 3882736 w 4277591"/>
                <a:gd name="connsiteY29" fmla="*/ 547255 h 588818"/>
                <a:gd name="connsiteX30" fmla="*/ 3806536 w 4277591"/>
                <a:gd name="connsiteY30" fmla="*/ 526473 h 588818"/>
                <a:gd name="connsiteX31" fmla="*/ 3706091 w 4277591"/>
                <a:gd name="connsiteY31" fmla="*/ 512618 h 588818"/>
                <a:gd name="connsiteX32" fmla="*/ 3491345 w 4277591"/>
                <a:gd name="connsiteY32" fmla="*/ 509155 h 588818"/>
                <a:gd name="connsiteX33" fmla="*/ 3030682 w 4277591"/>
                <a:gd name="connsiteY33" fmla="*/ 509155 h 588818"/>
                <a:gd name="connsiteX34" fmla="*/ 2497282 w 4277591"/>
                <a:gd name="connsiteY34" fmla="*/ 509155 h 588818"/>
                <a:gd name="connsiteX35" fmla="*/ 1666009 w 4277591"/>
                <a:gd name="connsiteY35" fmla="*/ 505691 h 588818"/>
                <a:gd name="connsiteX36" fmla="*/ 1298863 w 4277591"/>
                <a:gd name="connsiteY36" fmla="*/ 502227 h 588818"/>
                <a:gd name="connsiteX37" fmla="*/ 952500 w 4277591"/>
                <a:gd name="connsiteY37" fmla="*/ 498764 h 588818"/>
                <a:gd name="connsiteX38" fmla="*/ 606136 w 4277591"/>
                <a:gd name="connsiteY38" fmla="*/ 491836 h 588818"/>
                <a:gd name="connsiteX39" fmla="*/ 387927 w 4277591"/>
                <a:gd name="connsiteY39" fmla="*/ 491836 h 588818"/>
                <a:gd name="connsiteX40" fmla="*/ 245918 w 4277591"/>
                <a:gd name="connsiteY40" fmla="*/ 491836 h 588818"/>
                <a:gd name="connsiteX41" fmla="*/ 204354 w 4277591"/>
                <a:gd name="connsiteY41" fmla="*/ 481445 h 588818"/>
                <a:gd name="connsiteX42" fmla="*/ 159327 w 4277591"/>
                <a:gd name="connsiteY42" fmla="*/ 464127 h 588818"/>
                <a:gd name="connsiteX43" fmla="*/ 96982 w 4277591"/>
                <a:gd name="connsiteY43" fmla="*/ 439882 h 588818"/>
                <a:gd name="connsiteX44" fmla="*/ 45027 w 4277591"/>
                <a:gd name="connsiteY44" fmla="*/ 419100 h 588818"/>
                <a:gd name="connsiteX45" fmla="*/ 17318 w 4277591"/>
                <a:gd name="connsiteY45" fmla="*/ 405245 h 588818"/>
                <a:gd name="connsiteX46" fmla="*/ 3463 w 4277591"/>
                <a:gd name="connsiteY46" fmla="*/ 387927 h 588818"/>
                <a:gd name="connsiteX47" fmla="*/ 0 w 4277591"/>
                <a:gd name="connsiteY47" fmla="*/ 374073 h 588818"/>
                <a:gd name="connsiteX48" fmla="*/ 6927 w 4277591"/>
                <a:gd name="connsiteY48" fmla="*/ 353291 h 588818"/>
                <a:gd name="connsiteX49" fmla="*/ 34636 w 4277591"/>
                <a:gd name="connsiteY49" fmla="*/ 325582 h 588818"/>
                <a:gd name="connsiteX50" fmla="*/ 79663 w 4277591"/>
                <a:gd name="connsiteY50" fmla="*/ 294409 h 588818"/>
                <a:gd name="connsiteX51" fmla="*/ 117763 w 4277591"/>
                <a:gd name="connsiteY51" fmla="*/ 280555 h 588818"/>
                <a:gd name="connsiteX52" fmla="*/ 238991 w 4277591"/>
                <a:gd name="connsiteY52" fmla="*/ 263236 h 588818"/>
                <a:gd name="connsiteX53" fmla="*/ 398318 w 4277591"/>
                <a:gd name="connsiteY53" fmla="*/ 249382 h 588818"/>
                <a:gd name="connsiteX54" fmla="*/ 678872 w 4277591"/>
                <a:gd name="connsiteY54" fmla="*/ 238991 h 588818"/>
                <a:gd name="connsiteX55" fmla="*/ 990600 w 4277591"/>
                <a:gd name="connsiteY55" fmla="*/ 242455 h 588818"/>
                <a:gd name="connsiteX56" fmla="*/ 1364672 w 4277591"/>
                <a:gd name="connsiteY56" fmla="*/ 242455 h 588818"/>
                <a:gd name="connsiteX57" fmla="*/ 2258291 w 4277591"/>
                <a:gd name="connsiteY57" fmla="*/ 242455 h 58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77591" h="588818">
                  <a:moveTo>
                    <a:pt x="2258291" y="242455"/>
                  </a:moveTo>
                  <a:lnTo>
                    <a:pt x="2871354" y="242455"/>
                  </a:lnTo>
                  <a:lnTo>
                    <a:pt x="3501736" y="242455"/>
                  </a:lnTo>
                  <a:lnTo>
                    <a:pt x="3789218" y="242455"/>
                  </a:lnTo>
                  <a:lnTo>
                    <a:pt x="3855027" y="242455"/>
                  </a:lnTo>
                  <a:lnTo>
                    <a:pt x="3917372" y="238991"/>
                  </a:lnTo>
                  <a:lnTo>
                    <a:pt x="3958936" y="228600"/>
                  </a:lnTo>
                  <a:lnTo>
                    <a:pt x="4014354" y="204355"/>
                  </a:lnTo>
                  <a:lnTo>
                    <a:pt x="4052454" y="180109"/>
                  </a:lnTo>
                  <a:lnTo>
                    <a:pt x="4094018" y="145473"/>
                  </a:lnTo>
                  <a:lnTo>
                    <a:pt x="4135582" y="103909"/>
                  </a:lnTo>
                  <a:lnTo>
                    <a:pt x="4173682" y="55418"/>
                  </a:lnTo>
                  <a:lnTo>
                    <a:pt x="4194463" y="24245"/>
                  </a:lnTo>
                  <a:lnTo>
                    <a:pt x="4218709" y="3464"/>
                  </a:lnTo>
                  <a:lnTo>
                    <a:pt x="4236027" y="0"/>
                  </a:lnTo>
                  <a:lnTo>
                    <a:pt x="4256809" y="3464"/>
                  </a:lnTo>
                  <a:lnTo>
                    <a:pt x="4267200" y="20782"/>
                  </a:lnTo>
                  <a:lnTo>
                    <a:pt x="4274127" y="83127"/>
                  </a:lnTo>
                  <a:lnTo>
                    <a:pt x="4277591" y="155864"/>
                  </a:lnTo>
                  <a:lnTo>
                    <a:pt x="4277591" y="228600"/>
                  </a:lnTo>
                  <a:lnTo>
                    <a:pt x="4267200" y="284018"/>
                  </a:lnTo>
                  <a:lnTo>
                    <a:pt x="4249882" y="322118"/>
                  </a:lnTo>
                  <a:lnTo>
                    <a:pt x="4204854" y="394855"/>
                  </a:lnTo>
                  <a:lnTo>
                    <a:pt x="4139045" y="477982"/>
                  </a:lnTo>
                  <a:lnTo>
                    <a:pt x="4073236" y="554182"/>
                  </a:lnTo>
                  <a:lnTo>
                    <a:pt x="4035136" y="581891"/>
                  </a:lnTo>
                  <a:lnTo>
                    <a:pt x="4000500" y="588818"/>
                  </a:lnTo>
                  <a:lnTo>
                    <a:pt x="3965863" y="581891"/>
                  </a:lnTo>
                  <a:lnTo>
                    <a:pt x="3924300" y="564573"/>
                  </a:lnTo>
                  <a:lnTo>
                    <a:pt x="3882736" y="547255"/>
                  </a:lnTo>
                  <a:lnTo>
                    <a:pt x="3806536" y="526473"/>
                  </a:lnTo>
                  <a:lnTo>
                    <a:pt x="3706091" y="512618"/>
                  </a:lnTo>
                  <a:lnTo>
                    <a:pt x="3491345" y="509155"/>
                  </a:lnTo>
                  <a:lnTo>
                    <a:pt x="3030682" y="509155"/>
                  </a:lnTo>
                  <a:lnTo>
                    <a:pt x="2497282" y="509155"/>
                  </a:lnTo>
                  <a:lnTo>
                    <a:pt x="1666009" y="505691"/>
                  </a:lnTo>
                  <a:lnTo>
                    <a:pt x="1298863" y="502227"/>
                  </a:lnTo>
                  <a:lnTo>
                    <a:pt x="952500" y="498764"/>
                  </a:lnTo>
                  <a:lnTo>
                    <a:pt x="606136" y="491836"/>
                  </a:lnTo>
                  <a:lnTo>
                    <a:pt x="387927" y="491836"/>
                  </a:lnTo>
                  <a:lnTo>
                    <a:pt x="245918" y="491836"/>
                  </a:lnTo>
                  <a:lnTo>
                    <a:pt x="204354" y="481445"/>
                  </a:lnTo>
                  <a:lnTo>
                    <a:pt x="159327" y="464127"/>
                  </a:lnTo>
                  <a:lnTo>
                    <a:pt x="96982" y="439882"/>
                  </a:lnTo>
                  <a:lnTo>
                    <a:pt x="45027" y="419100"/>
                  </a:lnTo>
                  <a:lnTo>
                    <a:pt x="17318" y="405245"/>
                  </a:lnTo>
                  <a:lnTo>
                    <a:pt x="3463" y="387927"/>
                  </a:lnTo>
                  <a:lnTo>
                    <a:pt x="0" y="374073"/>
                  </a:lnTo>
                  <a:lnTo>
                    <a:pt x="6927" y="353291"/>
                  </a:lnTo>
                  <a:lnTo>
                    <a:pt x="34636" y="325582"/>
                  </a:lnTo>
                  <a:lnTo>
                    <a:pt x="79663" y="294409"/>
                  </a:lnTo>
                  <a:lnTo>
                    <a:pt x="117763" y="280555"/>
                  </a:lnTo>
                  <a:lnTo>
                    <a:pt x="238991" y="263236"/>
                  </a:lnTo>
                  <a:lnTo>
                    <a:pt x="398318" y="249382"/>
                  </a:lnTo>
                  <a:lnTo>
                    <a:pt x="678872" y="238991"/>
                  </a:lnTo>
                  <a:lnTo>
                    <a:pt x="990600" y="242455"/>
                  </a:lnTo>
                  <a:lnTo>
                    <a:pt x="1364672" y="242455"/>
                  </a:lnTo>
                  <a:lnTo>
                    <a:pt x="2258291" y="2424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591207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AEBE094F-86AB-AE48-8BCA-7D4A24257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F1DA01F-E111-1140-B8F8-5620D0F8786D}"/>
              </a:ext>
            </a:extLst>
          </p:cNvPr>
          <p:cNvSpPr/>
          <p:nvPr/>
        </p:nvSpPr>
        <p:spPr>
          <a:xfrm>
            <a:off x="2671763" y="1401763"/>
            <a:ext cx="1160462" cy="1419225"/>
          </a:xfrm>
          <a:custGeom>
            <a:avLst/>
            <a:gdLst>
              <a:gd name="connsiteX0" fmla="*/ 392906 w 1159668"/>
              <a:gd name="connsiteY0" fmla="*/ 1140619 h 1419225"/>
              <a:gd name="connsiteX1" fmla="*/ 257175 w 1159668"/>
              <a:gd name="connsiteY1" fmla="*/ 1259682 h 1419225"/>
              <a:gd name="connsiteX2" fmla="*/ 83343 w 1159668"/>
              <a:gd name="connsiteY2" fmla="*/ 1390650 h 1419225"/>
              <a:gd name="connsiteX3" fmla="*/ 54768 w 1159668"/>
              <a:gd name="connsiteY3" fmla="*/ 1409700 h 1419225"/>
              <a:gd name="connsiteX4" fmla="*/ 30956 w 1159668"/>
              <a:gd name="connsiteY4" fmla="*/ 1416844 h 1419225"/>
              <a:gd name="connsiteX5" fmla="*/ 16668 w 1159668"/>
              <a:gd name="connsiteY5" fmla="*/ 1419225 h 1419225"/>
              <a:gd name="connsiteX6" fmla="*/ 2381 w 1159668"/>
              <a:gd name="connsiteY6" fmla="*/ 1409700 h 1419225"/>
              <a:gd name="connsiteX7" fmla="*/ 0 w 1159668"/>
              <a:gd name="connsiteY7" fmla="*/ 1395413 h 1419225"/>
              <a:gd name="connsiteX8" fmla="*/ 11906 w 1159668"/>
              <a:gd name="connsiteY8" fmla="*/ 1364457 h 1419225"/>
              <a:gd name="connsiteX9" fmla="*/ 35718 w 1159668"/>
              <a:gd name="connsiteY9" fmla="*/ 1333500 h 1419225"/>
              <a:gd name="connsiteX10" fmla="*/ 147637 w 1159668"/>
              <a:gd name="connsiteY10" fmla="*/ 1214438 h 1419225"/>
              <a:gd name="connsiteX11" fmla="*/ 266700 w 1159668"/>
              <a:gd name="connsiteY11" fmla="*/ 1078707 h 1419225"/>
              <a:gd name="connsiteX12" fmla="*/ 376237 w 1159668"/>
              <a:gd name="connsiteY12" fmla="*/ 938213 h 1419225"/>
              <a:gd name="connsiteX13" fmla="*/ 473868 w 1159668"/>
              <a:gd name="connsiteY13" fmla="*/ 809625 h 1419225"/>
              <a:gd name="connsiteX14" fmla="*/ 595312 w 1159668"/>
              <a:gd name="connsiteY14" fmla="*/ 628650 h 1419225"/>
              <a:gd name="connsiteX15" fmla="*/ 683418 w 1159668"/>
              <a:gd name="connsiteY15" fmla="*/ 478632 h 1419225"/>
              <a:gd name="connsiteX16" fmla="*/ 742950 w 1159668"/>
              <a:gd name="connsiteY16" fmla="*/ 364332 h 1419225"/>
              <a:gd name="connsiteX17" fmla="*/ 754856 w 1159668"/>
              <a:gd name="connsiteY17" fmla="*/ 321469 h 1419225"/>
              <a:gd name="connsiteX18" fmla="*/ 754856 w 1159668"/>
              <a:gd name="connsiteY18" fmla="*/ 283369 h 1419225"/>
              <a:gd name="connsiteX19" fmla="*/ 752475 w 1159668"/>
              <a:gd name="connsiteY19" fmla="*/ 242888 h 1419225"/>
              <a:gd name="connsiteX20" fmla="*/ 742950 w 1159668"/>
              <a:gd name="connsiteY20" fmla="*/ 202407 h 1419225"/>
              <a:gd name="connsiteX21" fmla="*/ 711993 w 1159668"/>
              <a:gd name="connsiteY21" fmla="*/ 138113 h 1419225"/>
              <a:gd name="connsiteX22" fmla="*/ 671512 w 1159668"/>
              <a:gd name="connsiteY22" fmla="*/ 73819 h 1419225"/>
              <a:gd name="connsiteX23" fmla="*/ 657225 w 1159668"/>
              <a:gd name="connsiteY23" fmla="*/ 47625 h 1419225"/>
              <a:gd name="connsiteX24" fmla="*/ 650081 w 1159668"/>
              <a:gd name="connsiteY24" fmla="*/ 21432 h 1419225"/>
              <a:gd name="connsiteX25" fmla="*/ 654843 w 1159668"/>
              <a:gd name="connsiteY25" fmla="*/ 4763 h 1419225"/>
              <a:gd name="connsiteX26" fmla="*/ 661987 w 1159668"/>
              <a:gd name="connsiteY26" fmla="*/ 0 h 1419225"/>
              <a:gd name="connsiteX27" fmla="*/ 676275 w 1159668"/>
              <a:gd name="connsiteY27" fmla="*/ 0 h 1419225"/>
              <a:gd name="connsiteX28" fmla="*/ 702468 w 1159668"/>
              <a:gd name="connsiteY28" fmla="*/ 11907 h 1419225"/>
              <a:gd name="connsiteX29" fmla="*/ 754856 w 1159668"/>
              <a:gd name="connsiteY29" fmla="*/ 28575 h 1419225"/>
              <a:gd name="connsiteX30" fmla="*/ 826293 w 1159668"/>
              <a:gd name="connsiteY30" fmla="*/ 50007 h 1419225"/>
              <a:gd name="connsiteX31" fmla="*/ 914400 w 1159668"/>
              <a:gd name="connsiteY31" fmla="*/ 88107 h 1419225"/>
              <a:gd name="connsiteX32" fmla="*/ 988218 w 1159668"/>
              <a:gd name="connsiteY32" fmla="*/ 123825 h 1419225"/>
              <a:gd name="connsiteX33" fmla="*/ 1059656 w 1159668"/>
              <a:gd name="connsiteY33" fmla="*/ 164307 h 1419225"/>
              <a:gd name="connsiteX34" fmla="*/ 1102518 w 1159668"/>
              <a:gd name="connsiteY34" fmla="*/ 197644 h 1419225"/>
              <a:gd name="connsiteX35" fmla="*/ 1133475 w 1159668"/>
              <a:gd name="connsiteY35" fmla="*/ 228600 h 1419225"/>
              <a:gd name="connsiteX36" fmla="*/ 1150143 w 1159668"/>
              <a:gd name="connsiteY36" fmla="*/ 252413 h 1419225"/>
              <a:gd name="connsiteX37" fmla="*/ 1159668 w 1159668"/>
              <a:gd name="connsiteY37" fmla="*/ 276225 h 1419225"/>
              <a:gd name="connsiteX38" fmla="*/ 1159668 w 1159668"/>
              <a:gd name="connsiteY38" fmla="*/ 292894 h 1419225"/>
              <a:gd name="connsiteX39" fmla="*/ 1152525 w 1159668"/>
              <a:gd name="connsiteY39" fmla="*/ 319088 h 1419225"/>
              <a:gd name="connsiteX40" fmla="*/ 1138237 w 1159668"/>
              <a:gd name="connsiteY40" fmla="*/ 335757 h 1419225"/>
              <a:gd name="connsiteX41" fmla="*/ 1090612 w 1159668"/>
              <a:gd name="connsiteY41" fmla="*/ 364332 h 1419225"/>
              <a:gd name="connsiteX42" fmla="*/ 1045368 w 1159668"/>
              <a:gd name="connsiteY42" fmla="*/ 388144 h 1419225"/>
              <a:gd name="connsiteX43" fmla="*/ 1009650 w 1159668"/>
              <a:gd name="connsiteY43" fmla="*/ 411957 h 1419225"/>
              <a:gd name="connsiteX44" fmla="*/ 981075 w 1159668"/>
              <a:gd name="connsiteY44" fmla="*/ 440532 h 1419225"/>
              <a:gd name="connsiteX45" fmla="*/ 881062 w 1159668"/>
              <a:gd name="connsiteY45" fmla="*/ 576263 h 1419225"/>
              <a:gd name="connsiteX46" fmla="*/ 762000 w 1159668"/>
              <a:gd name="connsiteY46" fmla="*/ 733425 h 1419225"/>
              <a:gd name="connsiteX47" fmla="*/ 657225 w 1159668"/>
              <a:gd name="connsiteY47" fmla="*/ 876300 h 1419225"/>
              <a:gd name="connsiteX48" fmla="*/ 547687 w 1159668"/>
              <a:gd name="connsiteY48" fmla="*/ 990600 h 1419225"/>
              <a:gd name="connsiteX49" fmla="*/ 392906 w 1159668"/>
              <a:gd name="connsiteY49" fmla="*/ 1140619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59668" h="1419225">
                <a:moveTo>
                  <a:pt x="392906" y="1140619"/>
                </a:moveTo>
                <a:lnTo>
                  <a:pt x="257175" y="1259682"/>
                </a:lnTo>
                <a:lnTo>
                  <a:pt x="83343" y="1390650"/>
                </a:lnTo>
                <a:lnTo>
                  <a:pt x="54768" y="1409700"/>
                </a:lnTo>
                <a:lnTo>
                  <a:pt x="30956" y="1416844"/>
                </a:lnTo>
                <a:lnTo>
                  <a:pt x="16668" y="1419225"/>
                </a:lnTo>
                <a:lnTo>
                  <a:pt x="2381" y="1409700"/>
                </a:lnTo>
                <a:lnTo>
                  <a:pt x="0" y="1395413"/>
                </a:lnTo>
                <a:lnTo>
                  <a:pt x="11906" y="1364457"/>
                </a:lnTo>
                <a:lnTo>
                  <a:pt x="35718" y="1333500"/>
                </a:lnTo>
                <a:lnTo>
                  <a:pt x="147637" y="1214438"/>
                </a:lnTo>
                <a:lnTo>
                  <a:pt x="266700" y="1078707"/>
                </a:lnTo>
                <a:lnTo>
                  <a:pt x="376237" y="938213"/>
                </a:lnTo>
                <a:lnTo>
                  <a:pt x="473868" y="809625"/>
                </a:lnTo>
                <a:lnTo>
                  <a:pt x="595312" y="628650"/>
                </a:lnTo>
                <a:lnTo>
                  <a:pt x="683418" y="478632"/>
                </a:lnTo>
                <a:lnTo>
                  <a:pt x="742950" y="364332"/>
                </a:lnTo>
                <a:lnTo>
                  <a:pt x="754856" y="321469"/>
                </a:lnTo>
                <a:lnTo>
                  <a:pt x="754856" y="283369"/>
                </a:lnTo>
                <a:lnTo>
                  <a:pt x="752475" y="242888"/>
                </a:lnTo>
                <a:lnTo>
                  <a:pt x="742950" y="202407"/>
                </a:lnTo>
                <a:lnTo>
                  <a:pt x="711993" y="138113"/>
                </a:lnTo>
                <a:lnTo>
                  <a:pt x="671512" y="73819"/>
                </a:lnTo>
                <a:lnTo>
                  <a:pt x="657225" y="47625"/>
                </a:lnTo>
                <a:lnTo>
                  <a:pt x="650081" y="21432"/>
                </a:lnTo>
                <a:lnTo>
                  <a:pt x="654843" y="4763"/>
                </a:lnTo>
                <a:lnTo>
                  <a:pt x="661987" y="0"/>
                </a:lnTo>
                <a:lnTo>
                  <a:pt x="676275" y="0"/>
                </a:lnTo>
                <a:lnTo>
                  <a:pt x="702468" y="11907"/>
                </a:lnTo>
                <a:lnTo>
                  <a:pt x="754856" y="28575"/>
                </a:lnTo>
                <a:lnTo>
                  <a:pt x="826293" y="50007"/>
                </a:lnTo>
                <a:lnTo>
                  <a:pt x="914400" y="88107"/>
                </a:lnTo>
                <a:lnTo>
                  <a:pt x="988218" y="123825"/>
                </a:lnTo>
                <a:lnTo>
                  <a:pt x="1059656" y="164307"/>
                </a:lnTo>
                <a:lnTo>
                  <a:pt x="1102518" y="197644"/>
                </a:lnTo>
                <a:lnTo>
                  <a:pt x="1133475" y="228600"/>
                </a:lnTo>
                <a:lnTo>
                  <a:pt x="1150143" y="252413"/>
                </a:lnTo>
                <a:lnTo>
                  <a:pt x="1159668" y="276225"/>
                </a:lnTo>
                <a:lnTo>
                  <a:pt x="1159668" y="292894"/>
                </a:lnTo>
                <a:lnTo>
                  <a:pt x="1152525" y="319088"/>
                </a:lnTo>
                <a:lnTo>
                  <a:pt x="1138237" y="335757"/>
                </a:lnTo>
                <a:lnTo>
                  <a:pt x="1090612" y="364332"/>
                </a:lnTo>
                <a:lnTo>
                  <a:pt x="1045368" y="388144"/>
                </a:lnTo>
                <a:lnTo>
                  <a:pt x="1009650" y="411957"/>
                </a:lnTo>
                <a:lnTo>
                  <a:pt x="981075" y="440532"/>
                </a:lnTo>
                <a:lnTo>
                  <a:pt x="881062" y="576263"/>
                </a:lnTo>
                <a:lnTo>
                  <a:pt x="762000" y="733425"/>
                </a:lnTo>
                <a:lnTo>
                  <a:pt x="657225" y="876300"/>
                </a:lnTo>
                <a:lnTo>
                  <a:pt x="547687" y="990600"/>
                </a:lnTo>
                <a:lnTo>
                  <a:pt x="392906" y="11406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A4EA435-9C7B-5C44-B997-E1A0587F4607}"/>
              </a:ext>
            </a:extLst>
          </p:cNvPr>
          <p:cNvSpPr/>
          <p:nvPr/>
        </p:nvSpPr>
        <p:spPr>
          <a:xfrm rot="16200000">
            <a:off x="3982244" y="2931319"/>
            <a:ext cx="2371725" cy="366713"/>
          </a:xfrm>
          <a:custGeom>
            <a:avLst/>
            <a:gdLst>
              <a:gd name="connsiteX0" fmla="*/ 1326356 w 2371725"/>
              <a:gd name="connsiteY0" fmla="*/ 361950 h 366712"/>
              <a:gd name="connsiteX1" fmla="*/ 964406 w 2371725"/>
              <a:gd name="connsiteY1" fmla="*/ 361950 h 366712"/>
              <a:gd name="connsiteX2" fmla="*/ 828675 w 2371725"/>
              <a:gd name="connsiteY2" fmla="*/ 361950 h 366712"/>
              <a:gd name="connsiteX3" fmla="*/ 261938 w 2371725"/>
              <a:gd name="connsiteY3" fmla="*/ 340518 h 366712"/>
              <a:gd name="connsiteX4" fmla="*/ 135731 w 2371725"/>
              <a:gd name="connsiteY4" fmla="*/ 297656 h 366712"/>
              <a:gd name="connsiteX5" fmla="*/ 78581 w 2371725"/>
              <a:gd name="connsiteY5" fmla="*/ 290512 h 366712"/>
              <a:gd name="connsiteX6" fmla="*/ 47625 w 2371725"/>
              <a:gd name="connsiteY6" fmla="*/ 283368 h 366712"/>
              <a:gd name="connsiteX7" fmla="*/ 26194 w 2371725"/>
              <a:gd name="connsiteY7" fmla="*/ 269081 h 366712"/>
              <a:gd name="connsiteX8" fmla="*/ 9525 w 2371725"/>
              <a:gd name="connsiteY8" fmla="*/ 252412 h 366712"/>
              <a:gd name="connsiteX9" fmla="*/ 2381 w 2371725"/>
              <a:gd name="connsiteY9" fmla="*/ 226218 h 366712"/>
              <a:gd name="connsiteX10" fmla="*/ 0 w 2371725"/>
              <a:gd name="connsiteY10" fmla="*/ 195262 h 366712"/>
              <a:gd name="connsiteX11" fmla="*/ 7144 w 2371725"/>
              <a:gd name="connsiteY11" fmla="*/ 171450 h 366712"/>
              <a:gd name="connsiteX12" fmla="*/ 19050 w 2371725"/>
              <a:gd name="connsiteY12" fmla="*/ 157162 h 366712"/>
              <a:gd name="connsiteX13" fmla="*/ 45244 w 2371725"/>
              <a:gd name="connsiteY13" fmla="*/ 140493 h 366712"/>
              <a:gd name="connsiteX14" fmla="*/ 83344 w 2371725"/>
              <a:gd name="connsiteY14" fmla="*/ 128587 h 366712"/>
              <a:gd name="connsiteX15" fmla="*/ 135731 w 2371725"/>
              <a:gd name="connsiteY15" fmla="*/ 121443 h 366712"/>
              <a:gd name="connsiteX16" fmla="*/ 259556 w 2371725"/>
              <a:gd name="connsiteY16" fmla="*/ 116681 h 366712"/>
              <a:gd name="connsiteX17" fmla="*/ 292894 w 2371725"/>
              <a:gd name="connsiteY17" fmla="*/ 121443 h 366712"/>
              <a:gd name="connsiteX18" fmla="*/ 352425 w 2371725"/>
              <a:gd name="connsiteY18" fmla="*/ 130968 h 366712"/>
              <a:gd name="connsiteX19" fmla="*/ 573881 w 2371725"/>
              <a:gd name="connsiteY19" fmla="*/ 140493 h 366712"/>
              <a:gd name="connsiteX20" fmla="*/ 897731 w 2371725"/>
              <a:gd name="connsiteY20" fmla="*/ 138112 h 366712"/>
              <a:gd name="connsiteX21" fmla="*/ 1312069 w 2371725"/>
              <a:gd name="connsiteY21" fmla="*/ 138112 h 366712"/>
              <a:gd name="connsiteX22" fmla="*/ 1726406 w 2371725"/>
              <a:gd name="connsiteY22" fmla="*/ 140493 h 366712"/>
              <a:gd name="connsiteX23" fmla="*/ 2081213 w 2371725"/>
              <a:gd name="connsiteY23" fmla="*/ 138112 h 366712"/>
              <a:gd name="connsiteX24" fmla="*/ 2119313 w 2371725"/>
              <a:gd name="connsiteY24" fmla="*/ 135731 h 366712"/>
              <a:gd name="connsiteX25" fmla="*/ 2150269 w 2371725"/>
              <a:gd name="connsiteY25" fmla="*/ 130968 h 366712"/>
              <a:gd name="connsiteX26" fmla="*/ 2185988 w 2371725"/>
              <a:gd name="connsiteY26" fmla="*/ 123825 h 366712"/>
              <a:gd name="connsiteX27" fmla="*/ 2216944 w 2371725"/>
              <a:gd name="connsiteY27" fmla="*/ 111918 h 366712"/>
              <a:gd name="connsiteX28" fmla="*/ 2247900 w 2371725"/>
              <a:gd name="connsiteY28" fmla="*/ 97631 h 366712"/>
              <a:gd name="connsiteX29" fmla="*/ 2271713 w 2371725"/>
              <a:gd name="connsiteY29" fmla="*/ 78581 h 366712"/>
              <a:gd name="connsiteX30" fmla="*/ 2288381 w 2371725"/>
              <a:gd name="connsiteY30" fmla="*/ 52387 h 366712"/>
              <a:gd name="connsiteX31" fmla="*/ 2314575 w 2371725"/>
              <a:gd name="connsiteY31" fmla="*/ 21431 h 366712"/>
              <a:gd name="connsiteX32" fmla="*/ 2331244 w 2371725"/>
              <a:gd name="connsiteY32" fmla="*/ 4762 h 366712"/>
              <a:gd name="connsiteX33" fmla="*/ 2345531 w 2371725"/>
              <a:gd name="connsiteY33" fmla="*/ 0 h 366712"/>
              <a:gd name="connsiteX34" fmla="*/ 2355056 w 2371725"/>
              <a:gd name="connsiteY34" fmla="*/ 2381 h 366712"/>
              <a:gd name="connsiteX35" fmla="*/ 2362200 w 2371725"/>
              <a:gd name="connsiteY35" fmla="*/ 9525 h 366712"/>
              <a:gd name="connsiteX36" fmla="*/ 2366963 w 2371725"/>
              <a:gd name="connsiteY36" fmla="*/ 26193 h 366712"/>
              <a:gd name="connsiteX37" fmla="*/ 2371725 w 2371725"/>
              <a:gd name="connsiteY37" fmla="*/ 59531 h 366712"/>
              <a:gd name="connsiteX38" fmla="*/ 2369344 w 2371725"/>
              <a:gd name="connsiteY38" fmla="*/ 111918 h 366712"/>
              <a:gd name="connsiteX39" fmla="*/ 2364581 w 2371725"/>
              <a:gd name="connsiteY39" fmla="*/ 161925 h 366712"/>
              <a:gd name="connsiteX40" fmla="*/ 2347913 w 2371725"/>
              <a:gd name="connsiteY40" fmla="*/ 245268 h 366712"/>
              <a:gd name="connsiteX41" fmla="*/ 2321719 w 2371725"/>
              <a:gd name="connsiteY41" fmla="*/ 366712 h 366712"/>
              <a:gd name="connsiteX42" fmla="*/ 2150269 w 2371725"/>
              <a:gd name="connsiteY42" fmla="*/ 364331 h 366712"/>
              <a:gd name="connsiteX43" fmla="*/ 1645444 w 2371725"/>
              <a:gd name="connsiteY43" fmla="*/ 361950 h 366712"/>
              <a:gd name="connsiteX44" fmla="*/ 1514475 w 2371725"/>
              <a:gd name="connsiteY44" fmla="*/ 361950 h 366712"/>
              <a:gd name="connsiteX45" fmla="*/ 1326356 w 2371725"/>
              <a:gd name="connsiteY45" fmla="*/ 361950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1725" h="366712">
                <a:moveTo>
                  <a:pt x="1326356" y="361950"/>
                </a:moveTo>
                <a:lnTo>
                  <a:pt x="964406" y="361950"/>
                </a:lnTo>
                <a:lnTo>
                  <a:pt x="828675" y="361950"/>
                </a:lnTo>
                <a:lnTo>
                  <a:pt x="261938" y="340518"/>
                </a:lnTo>
                <a:lnTo>
                  <a:pt x="135731" y="297656"/>
                </a:lnTo>
                <a:lnTo>
                  <a:pt x="78581" y="290512"/>
                </a:lnTo>
                <a:lnTo>
                  <a:pt x="47625" y="283368"/>
                </a:lnTo>
                <a:lnTo>
                  <a:pt x="26194" y="269081"/>
                </a:lnTo>
                <a:lnTo>
                  <a:pt x="9525" y="252412"/>
                </a:lnTo>
                <a:lnTo>
                  <a:pt x="2381" y="226218"/>
                </a:lnTo>
                <a:lnTo>
                  <a:pt x="0" y="195262"/>
                </a:lnTo>
                <a:lnTo>
                  <a:pt x="7144" y="171450"/>
                </a:lnTo>
                <a:lnTo>
                  <a:pt x="19050" y="157162"/>
                </a:lnTo>
                <a:lnTo>
                  <a:pt x="45244" y="140493"/>
                </a:lnTo>
                <a:lnTo>
                  <a:pt x="83344" y="128587"/>
                </a:lnTo>
                <a:lnTo>
                  <a:pt x="135731" y="121443"/>
                </a:lnTo>
                <a:lnTo>
                  <a:pt x="259556" y="116681"/>
                </a:lnTo>
                <a:lnTo>
                  <a:pt x="292894" y="121443"/>
                </a:lnTo>
                <a:lnTo>
                  <a:pt x="352425" y="130968"/>
                </a:lnTo>
                <a:lnTo>
                  <a:pt x="573881" y="140493"/>
                </a:lnTo>
                <a:lnTo>
                  <a:pt x="897731" y="138112"/>
                </a:lnTo>
                <a:lnTo>
                  <a:pt x="1312069" y="138112"/>
                </a:lnTo>
                <a:lnTo>
                  <a:pt x="1726406" y="140493"/>
                </a:lnTo>
                <a:lnTo>
                  <a:pt x="2081213" y="138112"/>
                </a:lnTo>
                <a:lnTo>
                  <a:pt x="2119313" y="135731"/>
                </a:lnTo>
                <a:lnTo>
                  <a:pt x="2150269" y="130968"/>
                </a:lnTo>
                <a:lnTo>
                  <a:pt x="2185988" y="123825"/>
                </a:lnTo>
                <a:lnTo>
                  <a:pt x="2216944" y="111918"/>
                </a:lnTo>
                <a:lnTo>
                  <a:pt x="2247900" y="97631"/>
                </a:lnTo>
                <a:lnTo>
                  <a:pt x="2271713" y="78581"/>
                </a:lnTo>
                <a:lnTo>
                  <a:pt x="2288381" y="52387"/>
                </a:lnTo>
                <a:lnTo>
                  <a:pt x="2314575" y="21431"/>
                </a:lnTo>
                <a:lnTo>
                  <a:pt x="2331244" y="4762"/>
                </a:lnTo>
                <a:lnTo>
                  <a:pt x="2345531" y="0"/>
                </a:lnTo>
                <a:lnTo>
                  <a:pt x="2355056" y="2381"/>
                </a:lnTo>
                <a:lnTo>
                  <a:pt x="2362200" y="9525"/>
                </a:lnTo>
                <a:lnTo>
                  <a:pt x="2366963" y="26193"/>
                </a:lnTo>
                <a:lnTo>
                  <a:pt x="2371725" y="59531"/>
                </a:lnTo>
                <a:lnTo>
                  <a:pt x="2369344" y="111918"/>
                </a:lnTo>
                <a:lnTo>
                  <a:pt x="2364581" y="161925"/>
                </a:lnTo>
                <a:lnTo>
                  <a:pt x="2347913" y="245268"/>
                </a:lnTo>
                <a:lnTo>
                  <a:pt x="2321719" y="366712"/>
                </a:lnTo>
                <a:lnTo>
                  <a:pt x="2150269" y="364331"/>
                </a:lnTo>
                <a:lnTo>
                  <a:pt x="1645444" y="361950"/>
                </a:lnTo>
                <a:lnTo>
                  <a:pt x="1514475" y="361950"/>
                </a:lnTo>
                <a:lnTo>
                  <a:pt x="1326356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C54050A-FE8E-4A4A-8714-0FBECDCFF806}"/>
              </a:ext>
            </a:extLst>
          </p:cNvPr>
          <p:cNvSpPr/>
          <p:nvPr/>
        </p:nvSpPr>
        <p:spPr>
          <a:xfrm>
            <a:off x="3179763" y="2046288"/>
            <a:ext cx="1443037" cy="431800"/>
          </a:xfrm>
          <a:custGeom>
            <a:avLst/>
            <a:gdLst>
              <a:gd name="connsiteX0" fmla="*/ 945356 w 1443037"/>
              <a:gd name="connsiteY0" fmla="*/ 304800 h 433387"/>
              <a:gd name="connsiteX1" fmla="*/ 647700 w 1443037"/>
              <a:gd name="connsiteY1" fmla="*/ 381000 h 433387"/>
              <a:gd name="connsiteX2" fmla="*/ 457200 w 1443037"/>
              <a:gd name="connsiteY2" fmla="*/ 426244 h 433387"/>
              <a:gd name="connsiteX3" fmla="*/ 404812 w 1443037"/>
              <a:gd name="connsiteY3" fmla="*/ 433387 h 433387"/>
              <a:gd name="connsiteX4" fmla="*/ 352425 w 1443037"/>
              <a:gd name="connsiteY4" fmla="*/ 433387 h 433387"/>
              <a:gd name="connsiteX5" fmla="*/ 302419 w 1443037"/>
              <a:gd name="connsiteY5" fmla="*/ 426244 h 433387"/>
              <a:gd name="connsiteX6" fmla="*/ 238125 w 1443037"/>
              <a:gd name="connsiteY6" fmla="*/ 411956 h 433387"/>
              <a:gd name="connsiteX7" fmla="*/ 157162 w 1443037"/>
              <a:gd name="connsiteY7" fmla="*/ 388144 h 433387"/>
              <a:gd name="connsiteX8" fmla="*/ 0 w 1443037"/>
              <a:gd name="connsiteY8" fmla="*/ 314325 h 433387"/>
              <a:gd name="connsiteX9" fmla="*/ 69056 w 1443037"/>
              <a:gd name="connsiteY9" fmla="*/ 192881 h 433387"/>
              <a:gd name="connsiteX10" fmla="*/ 202406 w 1443037"/>
              <a:gd name="connsiteY10" fmla="*/ 238125 h 433387"/>
              <a:gd name="connsiteX11" fmla="*/ 247650 w 1443037"/>
              <a:gd name="connsiteY11" fmla="*/ 250031 h 433387"/>
              <a:gd name="connsiteX12" fmla="*/ 280987 w 1443037"/>
              <a:gd name="connsiteY12" fmla="*/ 252412 h 433387"/>
              <a:gd name="connsiteX13" fmla="*/ 330994 w 1443037"/>
              <a:gd name="connsiteY13" fmla="*/ 252412 h 433387"/>
              <a:gd name="connsiteX14" fmla="*/ 423862 w 1443037"/>
              <a:gd name="connsiteY14" fmla="*/ 233362 h 433387"/>
              <a:gd name="connsiteX15" fmla="*/ 700087 w 1443037"/>
              <a:gd name="connsiteY15" fmla="*/ 169069 h 433387"/>
              <a:gd name="connsiteX16" fmla="*/ 1054894 w 1443037"/>
              <a:gd name="connsiteY16" fmla="*/ 85725 h 433387"/>
              <a:gd name="connsiteX17" fmla="*/ 1109662 w 1443037"/>
              <a:gd name="connsiteY17" fmla="*/ 54769 h 433387"/>
              <a:gd name="connsiteX18" fmla="*/ 1204912 w 1443037"/>
              <a:gd name="connsiteY18" fmla="*/ 0 h 433387"/>
              <a:gd name="connsiteX19" fmla="*/ 1243012 w 1443037"/>
              <a:gd name="connsiteY19" fmla="*/ 0 h 433387"/>
              <a:gd name="connsiteX20" fmla="*/ 1304925 w 1443037"/>
              <a:gd name="connsiteY20" fmla="*/ 7144 h 433387"/>
              <a:gd name="connsiteX21" fmla="*/ 1335881 w 1443037"/>
              <a:gd name="connsiteY21" fmla="*/ 14287 h 433387"/>
              <a:gd name="connsiteX22" fmla="*/ 1373981 w 1443037"/>
              <a:gd name="connsiteY22" fmla="*/ 28575 h 433387"/>
              <a:gd name="connsiteX23" fmla="*/ 1404937 w 1443037"/>
              <a:gd name="connsiteY23" fmla="*/ 47625 h 433387"/>
              <a:gd name="connsiteX24" fmla="*/ 1423987 w 1443037"/>
              <a:gd name="connsiteY24" fmla="*/ 69056 h 433387"/>
              <a:gd name="connsiteX25" fmla="*/ 1435894 w 1443037"/>
              <a:gd name="connsiteY25" fmla="*/ 92869 h 433387"/>
              <a:gd name="connsiteX26" fmla="*/ 1443037 w 1443037"/>
              <a:gd name="connsiteY26" fmla="*/ 111919 h 433387"/>
              <a:gd name="connsiteX27" fmla="*/ 1443037 w 1443037"/>
              <a:gd name="connsiteY27" fmla="*/ 133350 h 433387"/>
              <a:gd name="connsiteX28" fmla="*/ 1428750 w 1443037"/>
              <a:gd name="connsiteY28" fmla="*/ 157162 h 433387"/>
              <a:gd name="connsiteX29" fmla="*/ 1395412 w 1443037"/>
              <a:gd name="connsiteY29" fmla="*/ 180975 h 433387"/>
              <a:gd name="connsiteX30" fmla="*/ 1312069 w 1443037"/>
              <a:gd name="connsiteY30" fmla="*/ 214312 h 433387"/>
              <a:gd name="connsiteX31" fmla="*/ 1119187 w 1443037"/>
              <a:gd name="connsiteY31" fmla="*/ 261937 h 433387"/>
              <a:gd name="connsiteX32" fmla="*/ 945356 w 1443037"/>
              <a:gd name="connsiteY32" fmla="*/ 304800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43037" h="433387">
                <a:moveTo>
                  <a:pt x="945356" y="304800"/>
                </a:moveTo>
                <a:lnTo>
                  <a:pt x="647700" y="381000"/>
                </a:lnTo>
                <a:lnTo>
                  <a:pt x="457200" y="426244"/>
                </a:lnTo>
                <a:lnTo>
                  <a:pt x="404812" y="433387"/>
                </a:lnTo>
                <a:lnTo>
                  <a:pt x="352425" y="433387"/>
                </a:lnTo>
                <a:lnTo>
                  <a:pt x="302419" y="426244"/>
                </a:lnTo>
                <a:lnTo>
                  <a:pt x="238125" y="411956"/>
                </a:lnTo>
                <a:lnTo>
                  <a:pt x="157162" y="388144"/>
                </a:lnTo>
                <a:lnTo>
                  <a:pt x="0" y="314325"/>
                </a:lnTo>
                <a:lnTo>
                  <a:pt x="69056" y="192881"/>
                </a:lnTo>
                <a:lnTo>
                  <a:pt x="202406" y="238125"/>
                </a:lnTo>
                <a:lnTo>
                  <a:pt x="247650" y="250031"/>
                </a:lnTo>
                <a:lnTo>
                  <a:pt x="280987" y="252412"/>
                </a:lnTo>
                <a:lnTo>
                  <a:pt x="330994" y="252412"/>
                </a:lnTo>
                <a:lnTo>
                  <a:pt x="423862" y="233362"/>
                </a:lnTo>
                <a:lnTo>
                  <a:pt x="700087" y="169069"/>
                </a:lnTo>
                <a:lnTo>
                  <a:pt x="1054894" y="85725"/>
                </a:lnTo>
                <a:lnTo>
                  <a:pt x="1109662" y="54769"/>
                </a:lnTo>
                <a:lnTo>
                  <a:pt x="1204912" y="0"/>
                </a:lnTo>
                <a:lnTo>
                  <a:pt x="1243012" y="0"/>
                </a:lnTo>
                <a:lnTo>
                  <a:pt x="1304925" y="7144"/>
                </a:lnTo>
                <a:lnTo>
                  <a:pt x="1335881" y="14287"/>
                </a:lnTo>
                <a:lnTo>
                  <a:pt x="1373981" y="28575"/>
                </a:lnTo>
                <a:lnTo>
                  <a:pt x="1404937" y="47625"/>
                </a:lnTo>
                <a:lnTo>
                  <a:pt x="1423987" y="69056"/>
                </a:lnTo>
                <a:lnTo>
                  <a:pt x="1435894" y="92869"/>
                </a:lnTo>
                <a:lnTo>
                  <a:pt x="1443037" y="111919"/>
                </a:lnTo>
                <a:lnTo>
                  <a:pt x="1443037" y="133350"/>
                </a:lnTo>
                <a:lnTo>
                  <a:pt x="1428750" y="157162"/>
                </a:lnTo>
                <a:lnTo>
                  <a:pt x="1395412" y="180975"/>
                </a:lnTo>
                <a:lnTo>
                  <a:pt x="1312069" y="214312"/>
                </a:lnTo>
                <a:lnTo>
                  <a:pt x="1119187" y="261937"/>
                </a:lnTo>
                <a:lnTo>
                  <a:pt x="945356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53ACD0C-7929-7244-9584-423201057797}"/>
              </a:ext>
            </a:extLst>
          </p:cNvPr>
          <p:cNvSpPr/>
          <p:nvPr/>
        </p:nvSpPr>
        <p:spPr>
          <a:xfrm>
            <a:off x="2541588" y="2628900"/>
            <a:ext cx="2378075" cy="661988"/>
          </a:xfrm>
          <a:custGeom>
            <a:avLst/>
            <a:gdLst>
              <a:gd name="connsiteX0" fmla="*/ 1600200 w 2378869"/>
              <a:gd name="connsiteY0" fmla="*/ 314325 h 661988"/>
              <a:gd name="connsiteX1" fmla="*/ 1257300 w 2378869"/>
              <a:gd name="connsiteY1" fmla="*/ 376238 h 661988"/>
              <a:gd name="connsiteX2" fmla="*/ 957262 w 2378869"/>
              <a:gd name="connsiteY2" fmla="*/ 450056 h 661988"/>
              <a:gd name="connsiteX3" fmla="*/ 721519 w 2378869"/>
              <a:gd name="connsiteY3" fmla="*/ 521494 h 661988"/>
              <a:gd name="connsiteX4" fmla="*/ 611981 w 2378869"/>
              <a:gd name="connsiteY4" fmla="*/ 559594 h 661988"/>
              <a:gd name="connsiteX5" fmla="*/ 531019 w 2378869"/>
              <a:gd name="connsiteY5" fmla="*/ 576263 h 661988"/>
              <a:gd name="connsiteX6" fmla="*/ 447675 w 2378869"/>
              <a:gd name="connsiteY6" fmla="*/ 602456 h 661988"/>
              <a:gd name="connsiteX7" fmla="*/ 359569 w 2378869"/>
              <a:gd name="connsiteY7" fmla="*/ 638175 h 661988"/>
              <a:gd name="connsiteX8" fmla="*/ 321469 w 2378869"/>
              <a:gd name="connsiteY8" fmla="*/ 657225 h 661988"/>
              <a:gd name="connsiteX9" fmla="*/ 304800 w 2378869"/>
              <a:gd name="connsiteY9" fmla="*/ 661988 h 661988"/>
              <a:gd name="connsiteX10" fmla="*/ 283369 w 2378869"/>
              <a:gd name="connsiteY10" fmla="*/ 657225 h 661988"/>
              <a:gd name="connsiteX11" fmla="*/ 235744 w 2378869"/>
              <a:gd name="connsiteY11" fmla="*/ 628650 h 661988"/>
              <a:gd name="connsiteX12" fmla="*/ 166687 w 2378869"/>
              <a:gd name="connsiteY12" fmla="*/ 573881 h 661988"/>
              <a:gd name="connsiteX13" fmla="*/ 126206 w 2378869"/>
              <a:gd name="connsiteY13" fmla="*/ 533400 h 661988"/>
              <a:gd name="connsiteX14" fmla="*/ 83344 w 2378869"/>
              <a:gd name="connsiteY14" fmla="*/ 488156 h 661988"/>
              <a:gd name="connsiteX15" fmla="*/ 40481 w 2378869"/>
              <a:gd name="connsiteY15" fmla="*/ 438150 h 661988"/>
              <a:gd name="connsiteX16" fmla="*/ 14287 w 2378869"/>
              <a:gd name="connsiteY16" fmla="*/ 407194 h 661988"/>
              <a:gd name="connsiteX17" fmla="*/ 0 w 2378869"/>
              <a:gd name="connsiteY17" fmla="*/ 371475 h 661988"/>
              <a:gd name="connsiteX18" fmla="*/ 2381 w 2378869"/>
              <a:gd name="connsiteY18" fmla="*/ 350044 h 661988"/>
              <a:gd name="connsiteX19" fmla="*/ 14287 w 2378869"/>
              <a:gd name="connsiteY19" fmla="*/ 338138 h 661988"/>
              <a:gd name="connsiteX20" fmla="*/ 35719 w 2378869"/>
              <a:gd name="connsiteY20" fmla="*/ 338138 h 661988"/>
              <a:gd name="connsiteX21" fmla="*/ 64294 w 2378869"/>
              <a:gd name="connsiteY21" fmla="*/ 354806 h 661988"/>
              <a:gd name="connsiteX22" fmla="*/ 104775 w 2378869"/>
              <a:gd name="connsiteY22" fmla="*/ 378619 h 661988"/>
              <a:gd name="connsiteX23" fmla="*/ 152400 w 2378869"/>
              <a:gd name="connsiteY23" fmla="*/ 400050 h 661988"/>
              <a:gd name="connsiteX24" fmla="*/ 209550 w 2378869"/>
              <a:gd name="connsiteY24" fmla="*/ 421481 h 661988"/>
              <a:gd name="connsiteX25" fmla="*/ 245269 w 2378869"/>
              <a:gd name="connsiteY25" fmla="*/ 428625 h 661988"/>
              <a:gd name="connsiteX26" fmla="*/ 285750 w 2378869"/>
              <a:gd name="connsiteY26" fmla="*/ 433388 h 661988"/>
              <a:gd name="connsiteX27" fmla="*/ 330994 w 2378869"/>
              <a:gd name="connsiteY27" fmla="*/ 433388 h 661988"/>
              <a:gd name="connsiteX28" fmla="*/ 373856 w 2378869"/>
              <a:gd name="connsiteY28" fmla="*/ 431006 h 661988"/>
              <a:gd name="connsiteX29" fmla="*/ 457200 w 2378869"/>
              <a:gd name="connsiteY29" fmla="*/ 411956 h 661988"/>
              <a:gd name="connsiteX30" fmla="*/ 695325 w 2378869"/>
              <a:gd name="connsiteY30" fmla="*/ 352425 h 661988"/>
              <a:gd name="connsiteX31" fmla="*/ 1054894 w 2378869"/>
              <a:gd name="connsiteY31" fmla="*/ 259556 h 661988"/>
              <a:gd name="connsiteX32" fmla="*/ 1343025 w 2378869"/>
              <a:gd name="connsiteY32" fmla="*/ 195263 h 661988"/>
              <a:gd name="connsiteX33" fmla="*/ 1443037 w 2378869"/>
              <a:gd name="connsiteY33" fmla="*/ 185738 h 661988"/>
              <a:gd name="connsiteX34" fmla="*/ 1528762 w 2378869"/>
              <a:gd name="connsiteY34" fmla="*/ 173831 h 661988"/>
              <a:gd name="connsiteX35" fmla="*/ 1619250 w 2378869"/>
              <a:gd name="connsiteY35" fmla="*/ 154781 h 661988"/>
              <a:gd name="connsiteX36" fmla="*/ 1776412 w 2378869"/>
              <a:gd name="connsiteY36" fmla="*/ 119063 h 661988"/>
              <a:gd name="connsiteX37" fmla="*/ 1983581 w 2378869"/>
              <a:gd name="connsiteY37" fmla="*/ 64294 h 661988"/>
              <a:gd name="connsiteX38" fmla="*/ 2007394 w 2378869"/>
              <a:gd name="connsiteY38" fmla="*/ 47625 h 661988"/>
              <a:gd name="connsiteX39" fmla="*/ 2035969 w 2378869"/>
              <a:gd name="connsiteY39" fmla="*/ 28575 h 661988"/>
              <a:gd name="connsiteX40" fmla="*/ 2071687 w 2378869"/>
              <a:gd name="connsiteY40" fmla="*/ 9525 h 661988"/>
              <a:gd name="connsiteX41" fmla="*/ 2097881 w 2378869"/>
              <a:gd name="connsiteY41" fmla="*/ 0 h 661988"/>
              <a:gd name="connsiteX42" fmla="*/ 2121694 w 2378869"/>
              <a:gd name="connsiteY42" fmla="*/ 0 h 661988"/>
              <a:gd name="connsiteX43" fmla="*/ 2169319 w 2378869"/>
              <a:gd name="connsiteY43" fmla="*/ 7144 h 661988"/>
              <a:gd name="connsiteX44" fmla="*/ 2231231 w 2378869"/>
              <a:gd name="connsiteY44" fmla="*/ 26194 h 661988"/>
              <a:gd name="connsiteX45" fmla="*/ 2269331 w 2378869"/>
              <a:gd name="connsiteY45" fmla="*/ 45244 h 661988"/>
              <a:gd name="connsiteX46" fmla="*/ 2312194 w 2378869"/>
              <a:gd name="connsiteY46" fmla="*/ 73819 h 661988"/>
              <a:gd name="connsiteX47" fmla="*/ 2345531 w 2378869"/>
              <a:gd name="connsiteY47" fmla="*/ 104775 h 661988"/>
              <a:gd name="connsiteX48" fmla="*/ 2369344 w 2378869"/>
              <a:gd name="connsiteY48" fmla="*/ 133350 h 661988"/>
              <a:gd name="connsiteX49" fmla="*/ 2378869 w 2378869"/>
              <a:gd name="connsiteY49" fmla="*/ 152400 h 661988"/>
              <a:gd name="connsiteX50" fmla="*/ 2374106 w 2378869"/>
              <a:gd name="connsiteY50" fmla="*/ 176213 h 661988"/>
              <a:gd name="connsiteX51" fmla="*/ 2359819 w 2378869"/>
              <a:gd name="connsiteY51" fmla="*/ 197644 h 661988"/>
              <a:gd name="connsiteX52" fmla="*/ 2343150 w 2378869"/>
              <a:gd name="connsiteY52" fmla="*/ 207169 h 661988"/>
              <a:gd name="connsiteX53" fmla="*/ 2305050 w 2378869"/>
              <a:gd name="connsiteY53" fmla="*/ 216694 h 661988"/>
              <a:gd name="connsiteX54" fmla="*/ 2209800 w 2378869"/>
              <a:gd name="connsiteY54" fmla="*/ 221456 h 661988"/>
              <a:gd name="connsiteX55" fmla="*/ 2069306 w 2378869"/>
              <a:gd name="connsiteY55" fmla="*/ 235744 h 661988"/>
              <a:gd name="connsiteX56" fmla="*/ 1600200 w 2378869"/>
              <a:gd name="connsiteY56" fmla="*/ 314325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78869" h="661988">
                <a:moveTo>
                  <a:pt x="1600200" y="314325"/>
                </a:moveTo>
                <a:lnTo>
                  <a:pt x="1257300" y="376238"/>
                </a:lnTo>
                <a:lnTo>
                  <a:pt x="957262" y="450056"/>
                </a:lnTo>
                <a:lnTo>
                  <a:pt x="721519" y="521494"/>
                </a:lnTo>
                <a:lnTo>
                  <a:pt x="611981" y="559594"/>
                </a:lnTo>
                <a:lnTo>
                  <a:pt x="531019" y="576263"/>
                </a:lnTo>
                <a:lnTo>
                  <a:pt x="447675" y="602456"/>
                </a:lnTo>
                <a:lnTo>
                  <a:pt x="359569" y="638175"/>
                </a:lnTo>
                <a:lnTo>
                  <a:pt x="321469" y="657225"/>
                </a:lnTo>
                <a:lnTo>
                  <a:pt x="304800" y="661988"/>
                </a:lnTo>
                <a:lnTo>
                  <a:pt x="283369" y="657225"/>
                </a:lnTo>
                <a:lnTo>
                  <a:pt x="235744" y="628650"/>
                </a:lnTo>
                <a:lnTo>
                  <a:pt x="166687" y="573881"/>
                </a:lnTo>
                <a:lnTo>
                  <a:pt x="126206" y="533400"/>
                </a:lnTo>
                <a:lnTo>
                  <a:pt x="83344" y="488156"/>
                </a:lnTo>
                <a:lnTo>
                  <a:pt x="40481" y="438150"/>
                </a:lnTo>
                <a:lnTo>
                  <a:pt x="14287" y="407194"/>
                </a:lnTo>
                <a:lnTo>
                  <a:pt x="0" y="371475"/>
                </a:lnTo>
                <a:lnTo>
                  <a:pt x="2381" y="350044"/>
                </a:lnTo>
                <a:lnTo>
                  <a:pt x="14287" y="338138"/>
                </a:lnTo>
                <a:lnTo>
                  <a:pt x="35719" y="338138"/>
                </a:lnTo>
                <a:lnTo>
                  <a:pt x="64294" y="354806"/>
                </a:lnTo>
                <a:lnTo>
                  <a:pt x="104775" y="378619"/>
                </a:lnTo>
                <a:lnTo>
                  <a:pt x="152400" y="400050"/>
                </a:lnTo>
                <a:lnTo>
                  <a:pt x="209550" y="421481"/>
                </a:lnTo>
                <a:lnTo>
                  <a:pt x="245269" y="428625"/>
                </a:lnTo>
                <a:lnTo>
                  <a:pt x="285750" y="433388"/>
                </a:lnTo>
                <a:lnTo>
                  <a:pt x="330994" y="433388"/>
                </a:lnTo>
                <a:lnTo>
                  <a:pt x="373856" y="431006"/>
                </a:lnTo>
                <a:lnTo>
                  <a:pt x="457200" y="411956"/>
                </a:lnTo>
                <a:lnTo>
                  <a:pt x="695325" y="352425"/>
                </a:lnTo>
                <a:lnTo>
                  <a:pt x="1054894" y="259556"/>
                </a:lnTo>
                <a:lnTo>
                  <a:pt x="1343025" y="195263"/>
                </a:lnTo>
                <a:lnTo>
                  <a:pt x="1443037" y="185738"/>
                </a:lnTo>
                <a:lnTo>
                  <a:pt x="1528762" y="173831"/>
                </a:lnTo>
                <a:lnTo>
                  <a:pt x="1619250" y="154781"/>
                </a:lnTo>
                <a:lnTo>
                  <a:pt x="1776412" y="119063"/>
                </a:lnTo>
                <a:lnTo>
                  <a:pt x="1983581" y="64294"/>
                </a:lnTo>
                <a:lnTo>
                  <a:pt x="2007394" y="47625"/>
                </a:lnTo>
                <a:lnTo>
                  <a:pt x="2035969" y="28575"/>
                </a:lnTo>
                <a:lnTo>
                  <a:pt x="2071687" y="9525"/>
                </a:lnTo>
                <a:lnTo>
                  <a:pt x="2097881" y="0"/>
                </a:lnTo>
                <a:lnTo>
                  <a:pt x="2121694" y="0"/>
                </a:lnTo>
                <a:lnTo>
                  <a:pt x="2169319" y="7144"/>
                </a:lnTo>
                <a:lnTo>
                  <a:pt x="2231231" y="26194"/>
                </a:lnTo>
                <a:lnTo>
                  <a:pt x="2269331" y="45244"/>
                </a:lnTo>
                <a:lnTo>
                  <a:pt x="2312194" y="73819"/>
                </a:lnTo>
                <a:lnTo>
                  <a:pt x="2345531" y="104775"/>
                </a:lnTo>
                <a:lnTo>
                  <a:pt x="2369344" y="133350"/>
                </a:lnTo>
                <a:lnTo>
                  <a:pt x="2378869" y="152400"/>
                </a:lnTo>
                <a:lnTo>
                  <a:pt x="2374106" y="176213"/>
                </a:lnTo>
                <a:lnTo>
                  <a:pt x="2359819" y="197644"/>
                </a:lnTo>
                <a:lnTo>
                  <a:pt x="2343150" y="207169"/>
                </a:lnTo>
                <a:lnTo>
                  <a:pt x="2305050" y="216694"/>
                </a:lnTo>
                <a:lnTo>
                  <a:pt x="2209800" y="221456"/>
                </a:lnTo>
                <a:lnTo>
                  <a:pt x="2069306" y="235744"/>
                </a:lnTo>
                <a:lnTo>
                  <a:pt x="1600200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0AC1145-E229-9C42-947A-CA787BF43D8C}"/>
              </a:ext>
            </a:extLst>
          </p:cNvPr>
          <p:cNvSpPr/>
          <p:nvPr/>
        </p:nvSpPr>
        <p:spPr>
          <a:xfrm rot="16200000">
            <a:off x="2108200" y="2751138"/>
            <a:ext cx="2247900" cy="1466850"/>
          </a:xfrm>
          <a:custGeom>
            <a:avLst/>
            <a:gdLst>
              <a:gd name="connsiteX0" fmla="*/ 1026319 w 2247900"/>
              <a:gd name="connsiteY0" fmla="*/ 964406 h 1466850"/>
              <a:gd name="connsiteX1" fmla="*/ 821531 w 2247900"/>
              <a:gd name="connsiteY1" fmla="*/ 831056 h 1466850"/>
              <a:gd name="connsiteX2" fmla="*/ 657225 w 2247900"/>
              <a:gd name="connsiteY2" fmla="*/ 721518 h 1466850"/>
              <a:gd name="connsiteX3" fmla="*/ 571500 w 2247900"/>
              <a:gd name="connsiteY3" fmla="*/ 652462 h 1466850"/>
              <a:gd name="connsiteX4" fmla="*/ 473869 w 2247900"/>
              <a:gd name="connsiteY4" fmla="*/ 559593 h 1466850"/>
              <a:gd name="connsiteX5" fmla="*/ 395287 w 2247900"/>
              <a:gd name="connsiteY5" fmla="*/ 478631 h 1466850"/>
              <a:gd name="connsiteX6" fmla="*/ 297656 w 2247900"/>
              <a:gd name="connsiteY6" fmla="*/ 373856 h 1466850"/>
              <a:gd name="connsiteX7" fmla="*/ 233362 w 2247900"/>
              <a:gd name="connsiteY7" fmla="*/ 307181 h 1466850"/>
              <a:gd name="connsiteX8" fmla="*/ 138112 w 2247900"/>
              <a:gd name="connsiteY8" fmla="*/ 204787 h 1466850"/>
              <a:gd name="connsiteX9" fmla="*/ 76200 w 2247900"/>
              <a:gd name="connsiteY9" fmla="*/ 133350 h 1466850"/>
              <a:gd name="connsiteX10" fmla="*/ 19050 w 2247900"/>
              <a:gd name="connsiteY10" fmla="*/ 69056 h 1466850"/>
              <a:gd name="connsiteX11" fmla="*/ 4762 w 2247900"/>
              <a:gd name="connsiteY11" fmla="*/ 45243 h 1466850"/>
              <a:gd name="connsiteX12" fmla="*/ 0 w 2247900"/>
              <a:gd name="connsiteY12" fmla="*/ 30956 h 1466850"/>
              <a:gd name="connsiteX13" fmla="*/ 2381 w 2247900"/>
              <a:gd name="connsiteY13" fmla="*/ 14287 h 1466850"/>
              <a:gd name="connsiteX14" fmla="*/ 9525 w 2247900"/>
              <a:gd name="connsiteY14" fmla="*/ 4762 h 1466850"/>
              <a:gd name="connsiteX15" fmla="*/ 33337 w 2247900"/>
              <a:gd name="connsiteY15" fmla="*/ 0 h 1466850"/>
              <a:gd name="connsiteX16" fmla="*/ 64294 w 2247900"/>
              <a:gd name="connsiteY16" fmla="*/ 11906 h 1466850"/>
              <a:gd name="connsiteX17" fmla="*/ 180975 w 2247900"/>
              <a:gd name="connsiteY17" fmla="*/ 116681 h 1466850"/>
              <a:gd name="connsiteX18" fmla="*/ 345281 w 2247900"/>
              <a:gd name="connsiteY18" fmla="*/ 254793 h 1466850"/>
              <a:gd name="connsiteX19" fmla="*/ 509587 w 2247900"/>
              <a:gd name="connsiteY19" fmla="*/ 381000 h 1466850"/>
              <a:gd name="connsiteX20" fmla="*/ 664369 w 2247900"/>
              <a:gd name="connsiteY20" fmla="*/ 495300 h 1466850"/>
              <a:gd name="connsiteX21" fmla="*/ 885825 w 2247900"/>
              <a:gd name="connsiteY21" fmla="*/ 645318 h 1466850"/>
              <a:gd name="connsiteX22" fmla="*/ 1057275 w 2247900"/>
              <a:gd name="connsiteY22" fmla="*/ 752475 h 1466850"/>
              <a:gd name="connsiteX23" fmla="*/ 1350169 w 2247900"/>
              <a:gd name="connsiteY23" fmla="*/ 923925 h 1466850"/>
              <a:gd name="connsiteX24" fmla="*/ 1535906 w 2247900"/>
              <a:gd name="connsiteY24" fmla="*/ 1016793 h 1466850"/>
              <a:gd name="connsiteX25" fmla="*/ 1709737 w 2247900"/>
              <a:gd name="connsiteY25" fmla="*/ 1088231 h 1466850"/>
              <a:gd name="connsiteX26" fmla="*/ 1835944 w 2247900"/>
              <a:gd name="connsiteY26" fmla="*/ 1145381 h 1466850"/>
              <a:gd name="connsiteX27" fmla="*/ 1964531 w 2247900"/>
              <a:gd name="connsiteY27" fmla="*/ 1193006 h 1466850"/>
              <a:gd name="connsiteX28" fmla="*/ 1988344 w 2247900"/>
              <a:gd name="connsiteY28" fmla="*/ 1200150 h 1466850"/>
              <a:gd name="connsiteX29" fmla="*/ 2014537 w 2247900"/>
              <a:gd name="connsiteY29" fmla="*/ 1202531 h 1466850"/>
              <a:gd name="connsiteX30" fmla="*/ 2055019 w 2247900"/>
              <a:gd name="connsiteY30" fmla="*/ 1195387 h 1466850"/>
              <a:gd name="connsiteX31" fmla="*/ 2200275 w 2247900"/>
              <a:gd name="connsiteY31" fmla="*/ 1131093 h 1466850"/>
              <a:gd name="connsiteX32" fmla="*/ 2247900 w 2247900"/>
              <a:gd name="connsiteY32" fmla="*/ 1266825 h 1466850"/>
              <a:gd name="connsiteX33" fmla="*/ 2131219 w 2247900"/>
              <a:gd name="connsiteY33" fmla="*/ 1376362 h 1466850"/>
              <a:gd name="connsiteX34" fmla="*/ 2071687 w 2247900"/>
              <a:gd name="connsiteY34" fmla="*/ 1426368 h 1466850"/>
              <a:gd name="connsiteX35" fmla="*/ 2031206 w 2247900"/>
              <a:gd name="connsiteY35" fmla="*/ 1454943 h 1466850"/>
              <a:gd name="connsiteX36" fmla="*/ 1997869 w 2247900"/>
              <a:gd name="connsiteY36" fmla="*/ 1466850 h 1466850"/>
              <a:gd name="connsiteX37" fmla="*/ 1974056 w 2247900"/>
              <a:gd name="connsiteY37" fmla="*/ 1466850 h 1466850"/>
              <a:gd name="connsiteX38" fmla="*/ 1943100 w 2247900"/>
              <a:gd name="connsiteY38" fmla="*/ 1457325 h 1466850"/>
              <a:gd name="connsiteX39" fmla="*/ 1893094 w 2247900"/>
              <a:gd name="connsiteY39" fmla="*/ 1433512 h 1466850"/>
              <a:gd name="connsiteX40" fmla="*/ 1764506 w 2247900"/>
              <a:gd name="connsiteY40" fmla="*/ 1373981 h 1466850"/>
              <a:gd name="connsiteX41" fmla="*/ 1607344 w 2247900"/>
              <a:gd name="connsiteY41" fmla="*/ 1307306 h 1466850"/>
              <a:gd name="connsiteX42" fmla="*/ 1462087 w 2247900"/>
              <a:gd name="connsiteY42" fmla="*/ 1231106 h 1466850"/>
              <a:gd name="connsiteX43" fmla="*/ 1326356 w 2247900"/>
              <a:gd name="connsiteY43" fmla="*/ 1150143 h 1466850"/>
              <a:gd name="connsiteX44" fmla="*/ 1223962 w 2247900"/>
              <a:gd name="connsiteY44" fmla="*/ 1090612 h 1466850"/>
              <a:gd name="connsiteX45" fmla="*/ 1026319 w 2247900"/>
              <a:gd name="connsiteY45" fmla="*/ 964406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247900" h="1466850">
                <a:moveTo>
                  <a:pt x="1026319" y="964406"/>
                </a:moveTo>
                <a:lnTo>
                  <a:pt x="821531" y="831056"/>
                </a:lnTo>
                <a:lnTo>
                  <a:pt x="657225" y="721518"/>
                </a:lnTo>
                <a:lnTo>
                  <a:pt x="571500" y="652462"/>
                </a:lnTo>
                <a:lnTo>
                  <a:pt x="473869" y="559593"/>
                </a:lnTo>
                <a:lnTo>
                  <a:pt x="395287" y="478631"/>
                </a:lnTo>
                <a:lnTo>
                  <a:pt x="297656" y="373856"/>
                </a:lnTo>
                <a:lnTo>
                  <a:pt x="233362" y="307181"/>
                </a:lnTo>
                <a:lnTo>
                  <a:pt x="138112" y="204787"/>
                </a:lnTo>
                <a:lnTo>
                  <a:pt x="76200" y="133350"/>
                </a:lnTo>
                <a:lnTo>
                  <a:pt x="19050" y="69056"/>
                </a:lnTo>
                <a:lnTo>
                  <a:pt x="4762" y="45243"/>
                </a:lnTo>
                <a:lnTo>
                  <a:pt x="0" y="30956"/>
                </a:lnTo>
                <a:lnTo>
                  <a:pt x="2381" y="14287"/>
                </a:lnTo>
                <a:lnTo>
                  <a:pt x="9525" y="4762"/>
                </a:lnTo>
                <a:lnTo>
                  <a:pt x="33337" y="0"/>
                </a:lnTo>
                <a:lnTo>
                  <a:pt x="64294" y="11906"/>
                </a:lnTo>
                <a:lnTo>
                  <a:pt x="180975" y="116681"/>
                </a:lnTo>
                <a:lnTo>
                  <a:pt x="345281" y="254793"/>
                </a:lnTo>
                <a:lnTo>
                  <a:pt x="509587" y="381000"/>
                </a:lnTo>
                <a:lnTo>
                  <a:pt x="664369" y="495300"/>
                </a:lnTo>
                <a:lnTo>
                  <a:pt x="885825" y="645318"/>
                </a:lnTo>
                <a:lnTo>
                  <a:pt x="1057275" y="752475"/>
                </a:lnTo>
                <a:lnTo>
                  <a:pt x="1350169" y="923925"/>
                </a:lnTo>
                <a:lnTo>
                  <a:pt x="1535906" y="1016793"/>
                </a:lnTo>
                <a:lnTo>
                  <a:pt x="1709737" y="1088231"/>
                </a:lnTo>
                <a:lnTo>
                  <a:pt x="1835944" y="1145381"/>
                </a:lnTo>
                <a:lnTo>
                  <a:pt x="1964531" y="1193006"/>
                </a:lnTo>
                <a:lnTo>
                  <a:pt x="1988344" y="1200150"/>
                </a:lnTo>
                <a:lnTo>
                  <a:pt x="2014537" y="1202531"/>
                </a:lnTo>
                <a:lnTo>
                  <a:pt x="2055019" y="1195387"/>
                </a:lnTo>
                <a:lnTo>
                  <a:pt x="2200275" y="1131093"/>
                </a:lnTo>
                <a:lnTo>
                  <a:pt x="2247900" y="1266825"/>
                </a:lnTo>
                <a:lnTo>
                  <a:pt x="2131219" y="1376362"/>
                </a:lnTo>
                <a:lnTo>
                  <a:pt x="2071687" y="1426368"/>
                </a:lnTo>
                <a:lnTo>
                  <a:pt x="2031206" y="1454943"/>
                </a:lnTo>
                <a:lnTo>
                  <a:pt x="1997869" y="1466850"/>
                </a:lnTo>
                <a:lnTo>
                  <a:pt x="1974056" y="1466850"/>
                </a:lnTo>
                <a:lnTo>
                  <a:pt x="1943100" y="1457325"/>
                </a:lnTo>
                <a:lnTo>
                  <a:pt x="1893094" y="1433512"/>
                </a:lnTo>
                <a:lnTo>
                  <a:pt x="1764506" y="1373981"/>
                </a:lnTo>
                <a:lnTo>
                  <a:pt x="1607344" y="1307306"/>
                </a:lnTo>
                <a:lnTo>
                  <a:pt x="1462087" y="1231106"/>
                </a:lnTo>
                <a:lnTo>
                  <a:pt x="1326356" y="1150143"/>
                </a:lnTo>
                <a:lnTo>
                  <a:pt x="1223962" y="1090612"/>
                </a:lnTo>
                <a:lnTo>
                  <a:pt x="1026319" y="964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3627F51-F900-EA48-B8F7-4C5F4997A90A}"/>
              </a:ext>
            </a:extLst>
          </p:cNvPr>
          <p:cNvSpPr/>
          <p:nvPr/>
        </p:nvSpPr>
        <p:spPr>
          <a:xfrm rot="16200000">
            <a:off x="2158206" y="4764882"/>
            <a:ext cx="2295525" cy="290512"/>
          </a:xfrm>
          <a:custGeom>
            <a:avLst/>
            <a:gdLst>
              <a:gd name="connsiteX0" fmla="*/ 1371600 w 2295525"/>
              <a:gd name="connsiteY0" fmla="*/ 285750 h 290513"/>
              <a:gd name="connsiteX1" fmla="*/ 1164431 w 2295525"/>
              <a:gd name="connsiteY1" fmla="*/ 290513 h 290513"/>
              <a:gd name="connsiteX2" fmla="*/ 1014412 w 2295525"/>
              <a:gd name="connsiteY2" fmla="*/ 269081 h 290513"/>
              <a:gd name="connsiteX3" fmla="*/ 526256 w 2295525"/>
              <a:gd name="connsiteY3" fmla="*/ 266700 h 290513"/>
              <a:gd name="connsiteX4" fmla="*/ 366712 w 2295525"/>
              <a:gd name="connsiteY4" fmla="*/ 266700 h 290513"/>
              <a:gd name="connsiteX5" fmla="*/ 261937 w 2295525"/>
              <a:gd name="connsiteY5" fmla="*/ 254794 h 290513"/>
              <a:gd name="connsiteX6" fmla="*/ 185737 w 2295525"/>
              <a:gd name="connsiteY6" fmla="*/ 247650 h 290513"/>
              <a:gd name="connsiteX7" fmla="*/ 142875 w 2295525"/>
              <a:gd name="connsiteY7" fmla="*/ 240506 h 290513"/>
              <a:gd name="connsiteX8" fmla="*/ 100012 w 2295525"/>
              <a:gd name="connsiteY8" fmla="*/ 228600 h 290513"/>
              <a:gd name="connsiteX9" fmla="*/ 64293 w 2295525"/>
              <a:gd name="connsiteY9" fmla="*/ 216694 h 290513"/>
              <a:gd name="connsiteX10" fmla="*/ 30956 w 2295525"/>
              <a:gd name="connsiteY10" fmla="*/ 204788 h 290513"/>
              <a:gd name="connsiteX11" fmla="*/ 9525 w 2295525"/>
              <a:gd name="connsiteY11" fmla="*/ 188119 h 290513"/>
              <a:gd name="connsiteX12" fmla="*/ 0 w 2295525"/>
              <a:gd name="connsiteY12" fmla="*/ 169069 h 290513"/>
              <a:gd name="connsiteX13" fmla="*/ 4762 w 2295525"/>
              <a:gd name="connsiteY13" fmla="*/ 140494 h 290513"/>
              <a:gd name="connsiteX14" fmla="*/ 14287 w 2295525"/>
              <a:gd name="connsiteY14" fmla="*/ 121444 h 290513"/>
              <a:gd name="connsiteX15" fmla="*/ 30956 w 2295525"/>
              <a:gd name="connsiteY15" fmla="*/ 100013 h 290513"/>
              <a:gd name="connsiteX16" fmla="*/ 64293 w 2295525"/>
              <a:gd name="connsiteY16" fmla="*/ 76200 h 290513"/>
              <a:gd name="connsiteX17" fmla="*/ 111918 w 2295525"/>
              <a:gd name="connsiteY17" fmla="*/ 54769 h 290513"/>
              <a:gd name="connsiteX18" fmla="*/ 161925 w 2295525"/>
              <a:gd name="connsiteY18" fmla="*/ 33338 h 290513"/>
              <a:gd name="connsiteX19" fmla="*/ 207168 w 2295525"/>
              <a:gd name="connsiteY19" fmla="*/ 19050 h 290513"/>
              <a:gd name="connsiteX20" fmla="*/ 261937 w 2295525"/>
              <a:gd name="connsiteY20" fmla="*/ 7144 h 290513"/>
              <a:gd name="connsiteX21" fmla="*/ 316706 w 2295525"/>
              <a:gd name="connsiteY21" fmla="*/ 0 h 290513"/>
              <a:gd name="connsiteX22" fmla="*/ 395287 w 2295525"/>
              <a:gd name="connsiteY22" fmla="*/ 0 h 290513"/>
              <a:gd name="connsiteX23" fmla="*/ 435768 w 2295525"/>
              <a:gd name="connsiteY23" fmla="*/ 2381 h 290513"/>
              <a:gd name="connsiteX24" fmla="*/ 473868 w 2295525"/>
              <a:gd name="connsiteY24" fmla="*/ 9525 h 290513"/>
              <a:gd name="connsiteX25" fmla="*/ 531018 w 2295525"/>
              <a:gd name="connsiteY25" fmla="*/ 26194 h 290513"/>
              <a:gd name="connsiteX26" fmla="*/ 585787 w 2295525"/>
              <a:gd name="connsiteY26" fmla="*/ 47625 h 290513"/>
              <a:gd name="connsiteX27" fmla="*/ 840581 w 2295525"/>
              <a:gd name="connsiteY27" fmla="*/ 59531 h 290513"/>
              <a:gd name="connsiteX28" fmla="*/ 1140618 w 2295525"/>
              <a:gd name="connsiteY28" fmla="*/ 80963 h 290513"/>
              <a:gd name="connsiteX29" fmla="*/ 1312068 w 2295525"/>
              <a:gd name="connsiteY29" fmla="*/ 88106 h 290513"/>
              <a:gd name="connsiteX30" fmla="*/ 1654968 w 2295525"/>
              <a:gd name="connsiteY30" fmla="*/ 90488 h 290513"/>
              <a:gd name="connsiteX31" fmla="*/ 1912143 w 2295525"/>
              <a:gd name="connsiteY31" fmla="*/ 90488 h 290513"/>
              <a:gd name="connsiteX32" fmla="*/ 1993106 w 2295525"/>
              <a:gd name="connsiteY32" fmla="*/ 85725 h 290513"/>
              <a:gd name="connsiteX33" fmla="*/ 2043112 w 2295525"/>
              <a:gd name="connsiteY33" fmla="*/ 78581 h 290513"/>
              <a:gd name="connsiteX34" fmla="*/ 2202656 w 2295525"/>
              <a:gd name="connsiteY34" fmla="*/ 40481 h 290513"/>
              <a:gd name="connsiteX35" fmla="*/ 2295525 w 2295525"/>
              <a:gd name="connsiteY35" fmla="*/ 157163 h 290513"/>
              <a:gd name="connsiteX36" fmla="*/ 2243137 w 2295525"/>
              <a:gd name="connsiteY36" fmla="*/ 288131 h 290513"/>
              <a:gd name="connsiteX37" fmla="*/ 1745456 w 2295525"/>
              <a:gd name="connsiteY37" fmla="*/ 285750 h 290513"/>
              <a:gd name="connsiteX38" fmla="*/ 1371600 w 2295525"/>
              <a:gd name="connsiteY38" fmla="*/ 285750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95525" h="290513">
                <a:moveTo>
                  <a:pt x="1371600" y="285750"/>
                </a:moveTo>
                <a:lnTo>
                  <a:pt x="1164431" y="290513"/>
                </a:lnTo>
                <a:lnTo>
                  <a:pt x="1014412" y="269081"/>
                </a:lnTo>
                <a:lnTo>
                  <a:pt x="526256" y="266700"/>
                </a:lnTo>
                <a:lnTo>
                  <a:pt x="366712" y="266700"/>
                </a:lnTo>
                <a:lnTo>
                  <a:pt x="261937" y="254794"/>
                </a:lnTo>
                <a:lnTo>
                  <a:pt x="185737" y="247650"/>
                </a:lnTo>
                <a:lnTo>
                  <a:pt x="142875" y="240506"/>
                </a:lnTo>
                <a:lnTo>
                  <a:pt x="100012" y="228600"/>
                </a:lnTo>
                <a:lnTo>
                  <a:pt x="64293" y="216694"/>
                </a:lnTo>
                <a:lnTo>
                  <a:pt x="30956" y="204788"/>
                </a:lnTo>
                <a:lnTo>
                  <a:pt x="9525" y="188119"/>
                </a:lnTo>
                <a:lnTo>
                  <a:pt x="0" y="169069"/>
                </a:lnTo>
                <a:lnTo>
                  <a:pt x="4762" y="140494"/>
                </a:lnTo>
                <a:lnTo>
                  <a:pt x="14287" y="121444"/>
                </a:lnTo>
                <a:lnTo>
                  <a:pt x="30956" y="100013"/>
                </a:lnTo>
                <a:lnTo>
                  <a:pt x="64293" y="76200"/>
                </a:lnTo>
                <a:lnTo>
                  <a:pt x="111918" y="54769"/>
                </a:lnTo>
                <a:lnTo>
                  <a:pt x="161925" y="33338"/>
                </a:lnTo>
                <a:lnTo>
                  <a:pt x="207168" y="19050"/>
                </a:lnTo>
                <a:lnTo>
                  <a:pt x="261937" y="7144"/>
                </a:lnTo>
                <a:lnTo>
                  <a:pt x="316706" y="0"/>
                </a:lnTo>
                <a:lnTo>
                  <a:pt x="395287" y="0"/>
                </a:lnTo>
                <a:lnTo>
                  <a:pt x="435768" y="2381"/>
                </a:lnTo>
                <a:lnTo>
                  <a:pt x="473868" y="9525"/>
                </a:lnTo>
                <a:lnTo>
                  <a:pt x="531018" y="26194"/>
                </a:lnTo>
                <a:lnTo>
                  <a:pt x="585787" y="47625"/>
                </a:lnTo>
                <a:lnTo>
                  <a:pt x="840581" y="59531"/>
                </a:lnTo>
                <a:lnTo>
                  <a:pt x="1140618" y="80963"/>
                </a:lnTo>
                <a:lnTo>
                  <a:pt x="1312068" y="88106"/>
                </a:lnTo>
                <a:lnTo>
                  <a:pt x="1654968" y="90488"/>
                </a:lnTo>
                <a:lnTo>
                  <a:pt x="1912143" y="90488"/>
                </a:lnTo>
                <a:lnTo>
                  <a:pt x="1993106" y="85725"/>
                </a:lnTo>
                <a:lnTo>
                  <a:pt x="2043112" y="78581"/>
                </a:lnTo>
                <a:lnTo>
                  <a:pt x="2202656" y="40481"/>
                </a:lnTo>
                <a:lnTo>
                  <a:pt x="2295525" y="157163"/>
                </a:lnTo>
                <a:lnTo>
                  <a:pt x="2243137" y="288131"/>
                </a:lnTo>
                <a:lnTo>
                  <a:pt x="1745456" y="285750"/>
                </a:lnTo>
                <a:lnTo>
                  <a:pt x="1371600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38F66B9-6400-6641-9B32-7049D7FF7DC1}"/>
              </a:ext>
            </a:extLst>
          </p:cNvPr>
          <p:cNvSpPr/>
          <p:nvPr/>
        </p:nvSpPr>
        <p:spPr>
          <a:xfrm>
            <a:off x="3898900" y="3160713"/>
            <a:ext cx="463550" cy="615950"/>
          </a:xfrm>
          <a:custGeom>
            <a:avLst/>
            <a:gdLst>
              <a:gd name="connsiteX0" fmla="*/ 83344 w 464344"/>
              <a:gd name="connsiteY0" fmla="*/ 359569 h 616744"/>
              <a:gd name="connsiteX1" fmla="*/ 119063 w 464344"/>
              <a:gd name="connsiteY1" fmla="*/ 259556 h 616744"/>
              <a:gd name="connsiteX2" fmla="*/ 152400 w 464344"/>
              <a:gd name="connsiteY2" fmla="*/ 142875 h 616744"/>
              <a:gd name="connsiteX3" fmla="*/ 152400 w 464344"/>
              <a:gd name="connsiteY3" fmla="*/ 54769 h 616744"/>
              <a:gd name="connsiteX4" fmla="*/ 154782 w 464344"/>
              <a:gd name="connsiteY4" fmla="*/ 16669 h 616744"/>
              <a:gd name="connsiteX5" fmla="*/ 159544 w 464344"/>
              <a:gd name="connsiteY5" fmla="*/ 4762 h 616744"/>
              <a:gd name="connsiteX6" fmla="*/ 176213 w 464344"/>
              <a:gd name="connsiteY6" fmla="*/ 0 h 616744"/>
              <a:gd name="connsiteX7" fmla="*/ 230982 w 464344"/>
              <a:gd name="connsiteY7" fmla="*/ 9525 h 616744"/>
              <a:gd name="connsiteX8" fmla="*/ 300038 w 464344"/>
              <a:gd name="connsiteY8" fmla="*/ 26194 h 616744"/>
              <a:gd name="connsiteX9" fmla="*/ 364332 w 464344"/>
              <a:gd name="connsiteY9" fmla="*/ 50006 h 616744"/>
              <a:gd name="connsiteX10" fmla="*/ 411957 w 464344"/>
              <a:gd name="connsiteY10" fmla="*/ 73819 h 616744"/>
              <a:gd name="connsiteX11" fmla="*/ 440532 w 464344"/>
              <a:gd name="connsiteY11" fmla="*/ 95250 h 616744"/>
              <a:gd name="connsiteX12" fmla="*/ 459582 w 464344"/>
              <a:gd name="connsiteY12" fmla="*/ 116681 h 616744"/>
              <a:gd name="connsiteX13" fmla="*/ 464344 w 464344"/>
              <a:gd name="connsiteY13" fmla="*/ 135731 h 616744"/>
              <a:gd name="connsiteX14" fmla="*/ 459582 w 464344"/>
              <a:gd name="connsiteY14" fmla="*/ 157162 h 616744"/>
              <a:gd name="connsiteX15" fmla="*/ 419100 w 464344"/>
              <a:gd name="connsiteY15" fmla="*/ 207169 h 616744"/>
              <a:gd name="connsiteX16" fmla="*/ 342900 w 464344"/>
              <a:gd name="connsiteY16" fmla="*/ 285750 h 616744"/>
              <a:gd name="connsiteX17" fmla="*/ 307182 w 464344"/>
              <a:gd name="connsiteY17" fmla="*/ 323850 h 616744"/>
              <a:gd name="connsiteX18" fmla="*/ 250032 w 464344"/>
              <a:gd name="connsiteY18" fmla="*/ 400050 h 616744"/>
              <a:gd name="connsiteX19" fmla="*/ 121444 w 464344"/>
              <a:gd name="connsiteY19" fmla="*/ 602456 h 616744"/>
              <a:gd name="connsiteX20" fmla="*/ 0 w 464344"/>
              <a:gd name="connsiteY20" fmla="*/ 616744 h 616744"/>
              <a:gd name="connsiteX21" fmla="*/ 83344 w 464344"/>
              <a:gd name="connsiteY21" fmla="*/ 359569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64344" h="616744">
                <a:moveTo>
                  <a:pt x="83344" y="359569"/>
                </a:moveTo>
                <a:lnTo>
                  <a:pt x="119063" y="259556"/>
                </a:lnTo>
                <a:lnTo>
                  <a:pt x="152400" y="142875"/>
                </a:lnTo>
                <a:lnTo>
                  <a:pt x="152400" y="54769"/>
                </a:lnTo>
                <a:lnTo>
                  <a:pt x="154782" y="16669"/>
                </a:lnTo>
                <a:lnTo>
                  <a:pt x="159544" y="4762"/>
                </a:lnTo>
                <a:lnTo>
                  <a:pt x="176213" y="0"/>
                </a:lnTo>
                <a:lnTo>
                  <a:pt x="230982" y="9525"/>
                </a:lnTo>
                <a:lnTo>
                  <a:pt x="300038" y="26194"/>
                </a:lnTo>
                <a:lnTo>
                  <a:pt x="364332" y="50006"/>
                </a:lnTo>
                <a:lnTo>
                  <a:pt x="411957" y="73819"/>
                </a:lnTo>
                <a:lnTo>
                  <a:pt x="440532" y="95250"/>
                </a:lnTo>
                <a:lnTo>
                  <a:pt x="459582" y="116681"/>
                </a:lnTo>
                <a:lnTo>
                  <a:pt x="464344" y="135731"/>
                </a:lnTo>
                <a:lnTo>
                  <a:pt x="459582" y="157162"/>
                </a:lnTo>
                <a:lnTo>
                  <a:pt x="419100" y="207169"/>
                </a:lnTo>
                <a:lnTo>
                  <a:pt x="342900" y="285750"/>
                </a:lnTo>
                <a:lnTo>
                  <a:pt x="307182" y="323850"/>
                </a:lnTo>
                <a:lnTo>
                  <a:pt x="250032" y="400050"/>
                </a:lnTo>
                <a:lnTo>
                  <a:pt x="121444" y="602456"/>
                </a:lnTo>
                <a:lnTo>
                  <a:pt x="0" y="616744"/>
                </a:lnTo>
                <a:lnTo>
                  <a:pt x="83344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70B8C3C-75FF-244B-99B8-38E699CD4C84}"/>
              </a:ext>
            </a:extLst>
          </p:cNvPr>
          <p:cNvSpPr/>
          <p:nvPr/>
        </p:nvSpPr>
        <p:spPr>
          <a:xfrm>
            <a:off x="3262313" y="3519488"/>
            <a:ext cx="1608137" cy="441325"/>
          </a:xfrm>
          <a:custGeom>
            <a:avLst/>
            <a:gdLst>
              <a:gd name="connsiteX0" fmla="*/ 609600 w 1607343"/>
              <a:gd name="connsiteY0" fmla="*/ 364331 h 440531"/>
              <a:gd name="connsiteX1" fmla="*/ 95250 w 1607343"/>
              <a:gd name="connsiteY1" fmla="*/ 440531 h 440531"/>
              <a:gd name="connsiteX2" fmla="*/ 0 w 1607343"/>
              <a:gd name="connsiteY2" fmla="*/ 235743 h 440531"/>
              <a:gd name="connsiteX3" fmla="*/ 202406 w 1607343"/>
              <a:gd name="connsiteY3" fmla="*/ 247650 h 440531"/>
              <a:gd name="connsiteX4" fmla="*/ 319087 w 1607343"/>
              <a:gd name="connsiteY4" fmla="*/ 228600 h 440531"/>
              <a:gd name="connsiteX5" fmla="*/ 666750 w 1607343"/>
              <a:gd name="connsiteY5" fmla="*/ 173831 h 440531"/>
              <a:gd name="connsiteX6" fmla="*/ 831056 w 1607343"/>
              <a:gd name="connsiteY6" fmla="*/ 150018 h 440531"/>
              <a:gd name="connsiteX7" fmla="*/ 1085850 w 1607343"/>
              <a:gd name="connsiteY7" fmla="*/ 97631 h 440531"/>
              <a:gd name="connsiteX8" fmla="*/ 1264443 w 1607343"/>
              <a:gd name="connsiteY8" fmla="*/ 66675 h 440531"/>
              <a:gd name="connsiteX9" fmla="*/ 1331118 w 1607343"/>
              <a:gd name="connsiteY9" fmla="*/ 33337 h 440531"/>
              <a:gd name="connsiteX10" fmla="*/ 1407318 w 1607343"/>
              <a:gd name="connsiteY10" fmla="*/ 0 h 440531"/>
              <a:gd name="connsiteX11" fmla="*/ 1423987 w 1607343"/>
              <a:gd name="connsiteY11" fmla="*/ 0 h 440531"/>
              <a:gd name="connsiteX12" fmla="*/ 1471612 w 1607343"/>
              <a:gd name="connsiteY12" fmla="*/ 9525 h 440531"/>
              <a:gd name="connsiteX13" fmla="*/ 1521618 w 1607343"/>
              <a:gd name="connsiteY13" fmla="*/ 28575 h 440531"/>
              <a:gd name="connsiteX14" fmla="*/ 1552575 w 1607343"/>
              <a:gd name="connsiteY14" fmla="*/ 45243 h 440531"/>
              <a:gd name="connsiteX15" fmla="*/ 1576387 w 1607343"/>
              <a:gd name="connsiteY15" fmla="*/ 66675 h 440531"/>
              <a:gd name="connsiteX16" fmla="*/ 1595437 w 1607343"/>
              <a:gd name="connsiteY16" fmla="*/ 88106 h 440531"/>
              <a:gd name="connsiteX17" fmla="*/ 1604962 w 1607343"/>
              <a:gd name="connsiteY17" fmla="*/ 109537 h 440531"/>
              <a:gd name="connsiteX18" fmla="*/ 1607343 w 1607343"/>
              <a:gd name="connsiteY18" fmla="*/ 135731 h 440531"/>
              <a:gd name="connsiteX19" fmla="*/ 1597818 w 1607343"/>
              <a:gd name="connsiteY19" fmla="*/ 161925 h 440531"/>
              <a:gd name="connsiteX20" fmla="*/ 1581150 w 1607343"/>
              <a:gd name="connsiteY20" fmla="*/ 178593 h 440531"/>
              <a:gd name="connsiteX21" fmla="*/ 1543050 w 1607343"/>
              <a:gd name="connsiteY21" fmla="*/ 195262 h 440531"/>
              <a:gd name="connsiteX22" fmla="*/ 1504950 w 1607343"/>
              <a:gd name="connsiteY22" fmla="*/ 200025 h 440531"/>
              <a:gd name="connsiteX23" fmla="*/ 1454943 w 1607343"/>
              <a:gd name="connsiteY23" fmla="*/ 204787 h 440531"/>
              <a:gd name="connsiteX24" fmla="*/ 1402556 w 1607343"/>
              <a:gd name="connsiteY24" fmla="*/ 211931 h 440531"/>
              <a:gd name="connsiteX25" fmla="*/ 1278731 w 1607343"/>
              <a:gd name="connsiteY25" fmla="*/ 235743 h 440531"/>
              <a:gd name="connsiteX26" fmla="*/ 904875 w 1607343"/>
              <a:gd name="connsiteY26" fmla="*/ 309562 h 440531"/>
              <a:gd name="connsiteX27" fmla="*/ 676275 w 1607343"/>
              <a:gd name="connsiteY27" fmla="*/ 357187 h 440531"/>
              <a:gd name="connsiteX28" fmla="*/ 609600 w 1607343"/>
              <a:gd name="connsiteY28" fmla="*/ 364331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07343" h="440531">
                <a:moveTo>
                  <a:pt x="609600" y="364331"/>
                </a:moveTo>
                <a:lnTo>
                  <a:pt x="95250" y="440531"/>
                </a:lnTo>
                <a:lnTo>
                  <a:pt x="0" y="235743"/>
                </a:lnTo>
                <a:lnTo>
                  <a:pt x="202406" y="247650"/>
                </a:lnTo>
                <a:lnTo>
                  <a:pt x="319087" y="228600"/>
                </a:lnTo>
                <a:lnTo>
                  <a:pt x="666750" y="173831"/>
                </a:lnTo>
                <a:lnTo>
                  <a:pt x="831056" y="150018"/>
                </a:lnTo>
                <a:lnTo>
                  <a:pt x="1085850" y="97631"/>
                </a:lnTo>
                <a:lnTo>
                  <a:pt x="1264443" y="66675"/>
                </a:lnTo>
                <a:lnTo>
                  <a:pt x="1331118" y="33337"/>
                </a:lnTo>
                <a:lnTo>
                  <a:pt x="1407318" y="0"/>
                </a:lnTo>
                <a:lnTo>
                  <a:pt x="1423987" y="0"/>
                </a:lnTo>
                <a:lnTo>
                  <a:pt x="1471612" y="9525"/>
                </a:lnTo>
                <a:lnTo>
                  <a:pt x="1521618" y="28575"/>
                </a:lnTo>
                <a:lnTo>
                  <a:pt x="1552575" y="45243"/>
                </a:lnTo>
                <a:lnTo>
                  <a:pt x="1576387" y="66675"/>
                </a:lnTo>
                <a:lnTo>
                  <a:pt x="1595437" y="88106"/>
                </a:lnTo>
                <a:lnTo>
                  <a:pt x="1604962" y="109537"/>
                </a:lnTo>
                <a:lnTo>
                  <a:pt x="1607343" y="135731"/>
                </a:lnTo>
                <a:lnTo>
                  <a:pt x="1597818" y="161925"/>
                </a:lnTo>
                <a:lnTo>
                  <a:pt x="1581150" y="178593"/>
                </a:lnTo>
                <a:lnTo>
                  <a:pt x="1543050" y="195262"/>
                </a:lnTo>
                <a:lnTo>
                  <a:pt x="1504950" y="200025"/>
                </a:lnTo>
                <a:lnTo>
                  <a:pt x="1454943" y="204787"/>
                </a:lnTo>
                <a:lnTo>
                  <a:pt x="1402556" y="211931"/>
                </a:lnTo>
                <a:lnTo>
                  <a:pt x="1278731" y="235743"/>
                </a:lnTo>
                <a:lnTo>
                  <a:pt x="904875" y="309562"/>
                </a:lnTo>
                <a:lnTo>
                  <a:pt x="676275" y="357187"/>
                </a:lnTo>
                <a:lnTo>
                  <a:pt x="609600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22DB4E0-11C9-E84C-8656-92A662A3E41C}"/>
              </a:ext>
            </a:extLst>
          </p:cNvPr>
          <p:cNvSpPr/>
          <p:nvPr/>
        </p:nvSpPr>
        <p:spPr>
          <a:xfrm rot="16200000">
            <a:off x="3206750" y="4486276"/>
            <a:ext cx="1716087" cy="284162"/>
          </a:xfrm>
          <a:custGeom>
            <a:avLst/>
            <a:gdLst>
              <a:gd name="connsiteX0" fmla="*/ 890587 w 1716881"/>
              <a:gd name="connsiteY0" fmla="*/ 250031 h 283369"/>
              <a:gd name="connsiteX1" fmla="*/ 681037 w 1716881"/>
              <a:gd name="connsiteY1" fmla="*/ 245269 h 283369"/>
              <a:gd name="connsiteX2" fmla="*/ 516731 w 1716881"/>
              <a:gd name="connsiteY2" fmla="*/ 240506 h 283369"/>
              <a:gd name="connsiteX3" fmla="*/ 30956 w 1716881"/>
              <a:gd name="connsiteY3" fmla="*/ 245269 h 283369"/>
              <a:gd name="connsiteX4" fmla="*/ 0 w 1716881"/>
              <a:gd name="connsiteY4" fmla="*/ 66675 h 283369"/>
              <a:gd name="connsiteX5" fmla="*/ 500062 w 1716881"/>
              <a:gd name="connsiteY5" fmla="*/ 61913 h 283369"/>
              <a:gd name="connsiteX6" fmla="*/ 664368 w 1716881"/>
              <a:gd name="connsiteY6" fmla="*/ 61913 h 283369"/>
              <a:gd name="connsiteX7" fmla="*/ 1085850 w 1716881"/>
              <a:gd name="connsiteY7" fmla="*/ 61913 h 283369"/>
              <a:gd name="connsiteX8" fmla="*/ 1245393 w 1716881"/>
              <a:gd name="connsiteY8" fmla="*/ 64294 h 283369"/>
              <a:gd name="connsiteX9" fmla="*/ 1378743 w 1716881"/>
              <a:gd name="connsiteY9" fmla="*/ 64294 h 283369"/>
              <a:gd name="connsiteX10" fmla="*/ 1431131 w 1716881"/>
              <a:gd name="connsiteY10" fmla="*/ 64294 h 283369"/>
              <a:gd name="connsiteX11" fmla="*/ 1485900 w 1716881"/>
              <a:gd name="connsiteY11" fmla="*/ 59531 h 283369"/>
              <a:gd name="connsiteX12" fmla="*/ 1531143 w 1716881"/>
              <a:gd name="connsiteY12" fmla="*/ 50006 h 283369"/>
              <a:gd name="connsiteX13" fmla="*/ 1564481 w 1716881"/>
              <a:gd name="connsiteY13" fmla="*/ 40481 h 283369"/>
              <a:gd name="connsiteX14" fmla="*/ 1654968 w 1716881"/>
              <a:gd name="connsiteY14" fmla="*/ 0 h 283369"/>
              <a:gd name="connsiteX15" fmla="*/ 1716881 w 1716881"/>
              <a:gd name="connsiteY15" fmla="*/ 211931 h 283369"/>
              <a:gd name="connsiteX16" fmla="*/ 1554956 w 1716881"/>
              <a:gd name="connsiteY16" fmla="*/ 280988 h 283369"/>
              <a:gd name="connsiteX17" fmla="*/ 1526381 w 1716881"/>
              <a:gd name="connsiteY17" fmla="*/ 283369 h 283369"/>
              <a:gd name="connsiteX18" fmla="*/ 1290637 w 1716881"/>
              <a:gd name="connsiteY18" fmla="*/ 264319 h 283369"/>
              <a:gd name="connsiteX19" fmla="*/ 1095375 w 1716881"/>
              <a:gd name="connsiteY19" fmla="*/ 264319 h 283369"/>
              <a:gd name="connsiteX20" fmla="*/ 890587 w 1716881"/>
              <a:gd name="connsiteY20" fmla="*/ 250031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16881" h="283369">
                <a:moveTo>
                  <a:pt x="890587" y="250031"/>
                </a:moveTo>
                <a:lnTo>
                  <a:pt x="681037" y="245269"/>
                </a:lnTo>
                <a:lnTo>
                  <a:pt x="516731" y="240506"/>
                </a:lnTo>
                <a:lnTo>
                  <a:pt x="30956" y="245269"/>
                </a:lnTo>
                <a:lnTo>
                  <a:pt x="0" y="66675"/>
                </a:lnTo>
                <a:lnTo>
                  <a:pt x="500062" y="61913"/>
                </a:lnTo>
                <a:lnTo>
                  <a:pt x="664368" y="61913"/>
                </a:lnTo>
                <a:lnTo>
                  <a:pt x="1085850" y="61913"/>
                </a:lnTo>
                <a:lnTo>
                  <a:pt x="1245393" y="64294"/>
                </a:lnTo>
                <a:lnTo>
                  <a:pt x="1378743" y="64294"/>
                </a:lnTo>
                <a:lnTo>
                  <a:pt x="1431131" y="64294"/>
                </a:lnTo>
                <a:lnTo>
                  <a:pt x="1485900" y="59531"/>
                </a:lnTo>
                <a:lnTo>
                  <a:pt x="1531143" y="50006"/>
                </a:lnTo>
                <a:lnTo>
                  <a:pt x="1564481" y="40481"/>
                </a:lnTo>
                <a:lnTo>
                  <a:pt x="1654968" y="0"/>
                </a:lnTo>
                <a:lnTo>
                  <a:pt x="1716881" y="211931"/>
                </a:lnTo>
                <a:lnTo>
                  <a:pt x="1554956" y="280988"/>
                </a:lnTo>
                <a:lnTo>
                  <a:pt x="1526381" y="283369"/>
                </a:lnTo>
                <a:lnTo>
                  <a:pt x="1290637" y="264319"/>
                </a:lnTo>
                <a:lnTo>
                  <a:pt x="1095375" y="264319"/>
                </a:lnTo>
                <a:lnTo>
                  <a:pt x="890587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830278C-6298-8A40-B599-3456B23FAA71}"/>
              </a:ext>
            </a:extLst>
          </p:cNvPr>
          <p:cNvSpPr/>
          <p:nvPr/>
        </p:nvSpPr>
        <p:spPr>
          <a:xfrm>
            <a:off x="3362325" y="4119563"/>
            <a:ext cx="1336675" cy="396875"/>
          </a:xfrm>
          <a:custGeom>
            <a:avLst/>
            <a:gdLst>
              <a:gd name="connsiteX0" fmla="*/ 400050 w 1335881"/>
              <a:gd name="connsiteY0" fmla="*/ 326231 h 397668"/>
              <a:gd name="connsiteX1" fmla="*/ 11906 w 1335881"/>
              <a:gd name="connsiteY1" fmla="*/ 397668 h 397668"/>
              <a:gd name="connsiteX2" fmla="*/ 0 w 1335881"/>
              <a:gd name="connsiteY2" fmla="*/ 180975 h 397668"/>
              <a:gd name="connsiteX3" fmla="*/ 107156 w 1335881"/>
              <a:gd name="connsiteY3" fmla="*/ 176212 h 397668"/>
              <a:gd name="connsiteX4" fmla="*/ 319088 w 1335881"/>
              <a:gd name="connsiteY4" fmla="*/ 152400 h 397668"/>
              <a:gd name="connsiteX5" fmla="*/ 616744 w 1335881"/>
              <a:gd name="connsiteY5" fmla="*/ 111918 h 397668"/>
              <a:gd name="connsiteX6" fmla="*/ 828675 w 1335881"/>
              <a:gd name="connsiteY6" fmla="*/ 66675 h 397668"/>
              <a:gd name="connsiteX7" fmla="*/ 1066800 w 1335881"/>
              <a:gd name="connsiteY7" fmla="*/ 45243 h 397668"/>
              <a:gd name="connsiteX8" fmla="*/ 1081088 w 1335881"/>
              <a:gd name="connsiteY8" fmla="*/ 30956 h 397668"/>
              <a:gd name="connsiteX9" fmla="*/ 1102519 w 1335881"/>
              <a:gd name="connsiteY9" fmla="*/ 14287 h 397668"/>
              <a:gd name="connsiteX10" fmla="*/ 1126331 w 1335881"/>
              <a:gd name="connsiteY10" fmla="*/ 4762 h 397668"/>
              <a:gd name="connsiteX11" fmla="*/ 1166813 w 1335881"/>
              <a:gd name="connsiteY11" fmla="*/ 0 h 397668"/>
              <a:gd name="connsiteX12" fmla="*/ 1193006 w 1335881"/>
              <a:gd name="connsiteY12" fmla="*/ 0 h 397668"/>
              <a:gd name="connsiteX13" fmla="*/ 1216819 w 1335881"/>
              <a:gd name="connsiteY13" fmla="*/ 7143 h 397668"/>
              <a:gd name="connsiteX14" fmla="*/ 1250156 w 1335881"/>
              <a:gd name="connsiteY14" fmla="*/ 26193 h 397668"/>
              <a:gd name="connsiteX15" fmla="*/ 1281113 w 1335881"/>
              <a:gd name="connsiteY15" fmla="*/ 45243 h 397668"/>
              <a:gd name="connsiteX16" fmla="*/ 1326356 w 1335881"/>
              <a:gd name="connsiteY16" fmla="*/ 78581 h 397668"/>
              <a:gd name="connsiteX17" fmla="*/ 1335881 w 1335881"/>
              <a:gd name="connsiteY17" fmla="*/ 95250 h 397668"/>
              <a:gd name="connsiteX18" fmla="*/ 1335881 w 1335881"/>
              <a:gd name="connsiteY18" fmla="*/ 121443 h 397668"/>
              <a:gd name="connsiteX19" fmla="*/ 1328738 w 1335881"/>
              <a:gd name="connsiteY19" fmla="*/ 150018 h 397668"/>
              <a:gd name="connsiteX20" fmla="*/ 1312069 w 1335881"/>
              <a:gd name="connsiteY20" fmla="*/ 176212 h 397668"/>
              <a:gd name="connsiteX21" fmla="*/ 1293019 w 1335881"/>
              <a:gd name="connsiteY21" fmla="*/ 192881 h 397668"/>
              <a:gd name="connsiteX22" fmla="*/ 1262063 w 1335881"/>
              <a:gd name="connsiteY22" fmla="*/ 204787 h 397668"/>
              <a:gd name="connsiteX23" fmla="*/ 1178719 w 1335881"/>
              <a:gd name="connsiteY23" fmla="*/ 219075 h 397668"/>
              <a:gd name="connsiteX24" fmla="*/ 816769 w 1335881"/>
              <a:gd name="connsiteY24" fmla="*/ 273843 h 397668"/>
              <a:gd name="connsiteX25" fmla="*/ 609600 w 1335881"/>
              <a:gd name="connsiteY25" fmla="*/ 297656 h 397668"/>
              <a:gd name="connsiteX26" fmla="*/ 400050 w 1335881"/>
              <a:gd name="connsiteY26" fmla="*/ 326231 h 3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35881" h="397668">
                <a:moveTo>
                  <a:pt x="400050" y="326231"/>
                </a:moveTo>
                <a:lnTo>
                  <a:pt x="11906" y="397668"/>
                </a:lnTo>
                <a:lnTo>
                  <a:pt x="0" y="180975"/>
                </a:lnTo>
                <a:lnTo>
                  <a:pt x="107156" y="176212"/>
                </a:lnTo>
                <a:lnTo>
                  <a:pt x="319088" y="152400"/>
                </a:lnTo>
                <a:lnTo>
                  <a:pt x="616744" y="111918"/>
                </a:lnTo>
                <a:lnTo>
                  <a:pt x="828675" y="66675"/>
                </a:lnTo>
                <a:lnTo>
                  <a:pt x="1066800" y="45243"/>
                </a:lnTo>
                <a:lnTo>
                  <a:pt x="1081088" y="30956"/>
                </a:lnTo>
                <a:lnTo>
                  <a:pt x="1102519" y="14287"/>
                </a:lnTo>
                <a:lnTo>
                  <a:pt x="1126331" y="4762"/>
                </a:lnTo>
                <a:lnTo>
                  <a:pt x="1166813" y="0"/>
                </a:lnTo>
                <a:lnTo>
                  <a:pt x="1193006" y="0"/>
                </a:lnTo>
                <a:lnTo>
                  <a:pt x="1216819" y="7143"/>
                </a:lnTo>
                <a:lnTo>
                  <a:pt x="1250156" y="26193"/>
                </a:lnTo>
                <a:lnTo>
                  <a:pt x="1281113" y="45243"/>
                </a:lnTo>
                <a:lnTo>
                  <a:pt x="1326356" y="78581"/>
                </a:lnTo>
                <a:lnTo>
                  <a:pt x="1335881" y="95250"/>
                </a:lnTo>
                <a:lnTo>
                  <a:pt x="1335881" y="121443"/>
                </a:lnTo>
                <a:lnTo>
                  <a:pt x="1328738" y="150018"/>
                </a:lnTo>
                <a:lnTo>
                  <a:pt x="1312069" y="176212"/>
                </a:lnTo>
                <a:lnTo>
                  <a:pt x="1293019" y="192881"/>
                </a:lnTo>
                <a:lnTo>
                  <a:pt x="1262063" y="204787"/>
                </a:lnTo>
                <a:lnTo>
                  <a:pt x="1178719" y="219075"/>
                </a:lnTo>
                <a:lnTo>
                  <a:pt x="816769" y="273843"/>
                </a:lnTo>
                <a:lnTo>
                  <a:pt x="609600" y="297656"/>
                </a:lnTo>
                <a:lnTo>
                  <a:pt x="400050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D7BC037-4E64-FB49-9E62-252DA1BE9540}"/>
              </a:ext>
            </a:extLst>
          </p:cNvPr>
          <p:cNvSpPr/>
          <p:nvPr/>
        </p:nvSpPr>
        <p:spPr>
          <a:xfrm>
            <a:off x="3362325" y="4703763"/>
            <a:ext cx="1395413" cy="344487"/>
          </a:xfrm>
          <a:custGeom>
            <a:avLst/>
            <a:gdLst>
              <a:gd name="connsiteX0" fmla="*/ 526256 w 1395413"/>
              <a:gd name="connsiteY0" fmla="*/ 300037 h 345281"/>
              <a:gd name="connsiteX1" fmla="*/ 2381 w 1395413"/>
              <a:gd name="connsiteY1" fmla="*/ 345281 h 345281"/>
              <a:gd name="connsiteX2" fmla="*/ 0 w 1395413"/>
              <a:gd name="connsiteY2" fmla="*/ 188119 h 345281"/>
              <a:gd name="connsiteX3" fmla="*/ 307181 w 1395413"/>
              <a:gd name="connsiteY3" fmla="*/ 152400 h 345281"/>
              <a:gd name="connsiteX4" fmla="*/ 616744 w 1395413"/>
              <a:gd name="connsiteY4" fmla="*/ 111919 h 345281"/>
              <a:gd name="connsiteX5" fmla="*/ 802481 w 1395413"/>
              <a:gd name="connsiteY5" fmla="*/ 88106 h 345281"/>
              <a:gd name="connsiteX6" fmla="*/ 1116806 w 1395413"/>
              <a:gd name="connsiteY6" fmla="*/ 42862 h 345281"/>
              <a:gd name="connsiteX7" fmla="*/ 1202531 w 1395413"/>
              <a:gd name="connsiteY7" fmla="*/ 0 h 345281"/>
              <a:gd name="connsiteX8" fmla="*/ 1221581 w 1395413"/>
              <a:gd name="connsiteY8" fmla="*/ 4762 h 345281"/>
              <a:gd name="connsiteX9" fmla="*/ 1266825 w 1395413"/>
              <a:gd name="connsiteY9" fmla="*/ 21431 h 345281"/>
              <a:gd name="connsiteX10" fmla="*/ 1304925 w 1395413"/>
              <a:gd name="connsiteY10" fmla="*/ 42862 h 345281"/>
              <a:gd name="connsiteX11" fmla="*/ 1343025 w 1395413"/>
              <a:gd name="connsiteY11" fmla="*/ 66675 h 345281"/>
              <a:gd name="connsiteX12" fmla="*/ 1366838 w 1395413"/>
              <a:gd name="connsiteY12" fmla="*/ 85725 h 345281"/>
              <a:gd name="connsiteX13" fmla="*/ 1378744 w 1395413"/>
              <a:gd name="connsiteY13" fmla="*/ 100012 h 345281"/>
              <a:gd name="connsiteX14" fmla="*/ 1390650 w 1395413"/>
              <a:gd name="connsiteY14" fmla="*/ 119062 h 345281"/>
              <a:gd name="connsiteX15" fmla="*/ 1395413 w 1395413"/>
              <a:gd name="connsiteY15" fmla="*/ 142875 h 345281"/>
              <a:gd name="connsiteX16" fmla="*/ 1393031 w 1395413"/>
              <a:gd name="connsiteY16" fmla="*/ 183356 h 345281"/>
              <a:gd name="connsiteX17" fmla="*/ 1381125 w 1395413"/>
              <a:gd name="connsiteY17" fmla="*/ 200025 h 345281"/>
              <a:gd name="connsiteX18" fmla="*/ 1343025 w 1395413"/>
              <a:gd name="connsiteY18" fmla="*/ 209550 h 345281"/>
              <a:gd name="connsiteX19" fmla="*/ 1259681 w 1395413"/>
              <a:gd name="connsiteY19" fmla="*/ 219075 h 345281"/>
              <a:gd name="connsiteX20" fmla="*/ 1140619 w 1395413"/>
              <a:gd name="connsiteY20" fmla="*/ 228600 h 345281"/>
              <a:gd name="connsiteX21" fmla="*/ 912019 w 1395413"/>
              <a:gd name="connsiteY21" fmla="*/ 257175 h 345281"/>
              <a:gd name="connsiteX22" fmla="*/ 812006 w 1395413"/>
              <a:gd name="connsiteY22" fmla="*/ 266700 h 345281"/>
              <a:gd name="connsiteX23" fmla="*/ 614363 w 1395413"/>
              <a:gd name="connsiteY23" fmla="*/ 292894 h 345281"/>
              <a:gd name="connsiteX24" fmla="*/ 526256 w 1395413"/>
              <a:gd name="connsiteY24" fmla="*/ 300037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95413" h="345281">
                <a:moveTo>
                  <a:pt x="526256" y="300037"/>
                </a:moveTo>
                <a:lnTo>
                  <a:pt x="2381" y="345281"/>
                </a:lnTo>
                <a:cubicBezTo>
                  <a:pt x="1587" y="292894"/>
                  <a:pt x="794" y="240506"/>
                  <a:pt x="0" y="188119"/>
                </a:cubicBezTo>
                <a:lnTo>
                  <a:pt x="307181" y="152400"/>
                </a:lnTo>
                <a:lnTo>
                  <a:pt x="616744" y="111919"/>
                </a:lnTo>
                <a:lnTo>
                  <a:pt x="802481" y="88106"/>
                </a:lnTo>
                <a:lnTo>
                  <a:pt x="1116806" y="42862"/>
                </a:lnTo>
                <a:lnTo>
                  <a:pt x="1202531" y="0"/>
                </a:lnTo>
                <a:lnTo>
                  <a:pt x="1221581" y="4762"/>
                </a:lnTo>
                <a:lnTo>
                  <a:pt x="1266825" y="21431"/>
                </a:lnTo>
                <a:lnTo>
                  <a:pt x="1304925" y="42862"/>
                </a:lnTo>
                <a:lnTo>
                  <a:pt x="1343025" y="66675"/>
                </a:lnTo>
                <a:lnTo>
                  <a:pt x="1366838" y="85725"/>
                </a:lnTo>
                <a:lnTo>
                  <a:pt x="1378744" y="100012"/>
                </a:lnTo>
                <a:lnTo>
                  <a:pt x="1390650" y="119062"/>
                </a:lnTo>
                <a:lnTo>
                  <a:pt x="1395413" y="142875"/>
                </a:lnTo>
                <a:lnTo>
                  <a:pt x="1393031" y="183356"/>
                </a:lnTo>
                <a:lnTo>
                  <a:pt x="1381125" y="200025"/>
                </a:lnTo>
                <a:lnTo>
                  <a:pt x="1343025" y="209550"/>
                </a:lnTo>
                <a:lnTo>
                  <a:pt x="1259681" y="219075"/>
                </a:lnTo>
                <a:lnTo>
                  <a:pt x="1140619" y="228600"/>
                </a:lnTo>
                <a:lnTo>
                  <a:pt x="912019" y="257175"/>
                </a:lnTo>
                <a:lnTo>
                  <a:pt x="812006" y="266700"/>
                </a:lnTo>
                <a:lnTo>
                  <a:pt x="614363" y="292894"/>
                </a:lnTo>
                <a:lnTo>
                  <a:pt x="526256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FA64F6D-9D91-FC4B-AED1-8B7A6AE1D8DD}"/>
              </a:ext>
            </a:extLst>
          </p:cNvPr>
          <p:cNvSpPr/>
          <p:nvPr/>
        </p:nvSpPr>
        <p:spPr>
          <a:xfrm>
            <a:off x="3348038" y="5351463"/>
            <a:ext cx="1408112" cy="346075"/>
          </a:xfrm>
          <a:custGeom>
            <a:avLst/>
            <a:gdLst>
              <a:gd name="connsiteX0" fmla="*/ 502443 w 1407318"/>
              <a:gd name="connsiteY0" fmla="*/ 266700 h 347662"/>
              <a:gd name="connsiteX1" fmla="*/ 7143 w 1407318"/>
              <a:gd name="connsiteY1" fmla="*/ 347662 h 347662"/>
              <a:gd name="connsiteX2" fmla="*/ 0 w 1407318"/>
              <a:gd name="connsiteY2" fmla="*/ 185737 h 347662"/>
              <a:gd name="connsiteX3" fmla="*/ 233362 w 1407318"/>
              <a:gd name="connsiteY3" fmla="*/ 152400 h 347662"/>
              <a:gd name="connsiteX4" fmla="*/ 450056 w 1407318"/>
              <a:gd name="connsiteY4" fmla="*/ 119062 h 347662"/>
              <a:gd name="connsiteX5" fmla="*/ 635793 w 1407318"/>
              <a:gd name="connsiteY5" fmla="*/ 88106 h 347662"/>
              <a:gd name="connsiteX6" fmla="*/ 819150 w 1407318"/>
              <a:gd name="connsiteY6" fmla="*/ 64294 h 347662"/>
              <a:gd name="connsiteX7" fmla="*/ 1035843 w 1407318"/>
              <a:gd name="connsiteY7" fmla="*/ 45244 h 347662"/>
              <a:gd name="connsiteX8" fmla="*/ 1078706 w 1407318"/>
              <a:gd name="connsiteY8" fmla="*/ 30956 h 347662"/>
              <a:gd name="connsiteX9" fmla="*/ 1147762 w 1407318"/>
              <a:gd name="connsiteY9" fmla="*/ 7144 h 347662"/>
              <a:gd name="connsiteX10" fmla="*/ 1178718 w 1407318"/>
              <a:gd name="connsiteY10" fmla="*/ 0 h 347662"/>
              <a:gd name="connsiteX11" fmla="*/ 1212056 w 1407318"/>
              <a:gd name="connsiteY11" fmla="*/ 7144 h 347662"/>
              <a:gd name="connsiteX12" fmla="*/ 1285875 w 1407318"/>
              <a:gd name="connsiteY12" fmla="*/ 30956 h 347662"/>
              <a:gd name="connsiteX13" fmla="*/ 1362075 w 1407318"/>
              <a:gd name="connsiteY13" fmla="*/ 66675 h 347662"/>
              <a:gd name="connsiteX14" fmla="*/ 1397793 w 1407318"/>
              <a:gd name="connsiteY14" fmla="*/ 88106 h 347662"/>
              <a:gd name="connsiteX15" fmla="*/ 1402556 w 1407318"/>
              <a:gd name="connsiteY15" fmla="*/ 100012 h 347662"/>
              <a:gd name="connsiteX16" fmla="*/ 1407318 w 1407318"/>
              <a:gd name="connsiteY16" fmla="*/ 133350 h 347662"/>
              <a:gd name="connsiteX17" fmla="*/ 1400175 w 1407318"/>
              <a:gd name="connsiteY17" fmla="*/ 161925 h 347662"/>
              <a:gd name="connsiteX18" fmla="*/ 1383506 w 1407318"/>
              <a:gd name="connsiteY18" fmla="*/ 180975 h 347662"/>
              <a:gd name="connsiteX19" fmla="*/ 1354931 w 1407318"/>
              <a:gd name="connsiteY19" fmla="*/ 195262 h 347662"/>
              <a:gd name="connsiteX20" fmla="*/ 1304925 w 1407318"/>
              <a:gd name="connsiteY20" fmla="*/ 202406 h 347662"/>
              <a:gd name="connsiteX21" fmla="*/ 1162050 w 1407318"/>
              <a:gd name="connsiteY21" fmla="*/ 197644 h 347662"/>
              <a:gd name="connsiteX22" fmla="*/ 1057275 w 1407318"/>
              <a:gd name="connsiteY22" fmla="*/ 197644 h 347662"/>
              <a:gd name="connsiteX23" fmla="*/ 981075 w 1407318"/>
              <a:gd name="connsiteY23" fmla="*/ 204787 h 347662"/>
              <a:gd name="connsiteX24" fmla="*/ 502443 w 1407318"/>
              <a:gd name="connsiteY24" fmla="*/ 266700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07318" h="347662">
                <a:moveTo>
                  <a:pt x="502443" y="266700"/>
                </a:moveTo>
                <a:lnTo>
                  <a:pt x="7143" y="347662"/>
                </a:lnTo>
                <a:lnTo>
                  <a:pt x="0" y="185737"/>
                </a:lnTo>
                <a:lnTo>
                  <a:pt x="233362" y="152400"/>
                </a:lnTo>
                <a:lnTo>
                  <a:pt x="450056" y="119062"/>
                </a:lnTo>
                <a:lnTo>
                  <a:pt x="635793" y="88106"/>
                </a:lnTo>
                <a:lnTo>
                  <a:pt x="819150" y="64294"/>
                </a:lnTo>
                <a:lnTo>
                  <a:pt x="1035843" y="45244"/>
                </a:lnTo>
                <a:lnTo>
                  <a:pt x="1078706" y="30956"/>
                </a:lnTo>
                <a:lnTo>
                  <a:pt x="1147762" y="7144"/>
                </a:lnTo>
                <a:lnTo>
                  <a:pt x="1178718" y="0"/>
                </a:lnTo>
                <a:lnTo>
                  <a:pt x="1212056" y="7144"/>
                </a:lnTo>
                <a:lnTo>
                  <a:pt x="1285875" y="30956"/>
                </a:lnTo>
                <a:lnTo>
                  <a:pt x="1362075" y="66675"/>
                </a:lnTo>
                <a:lnTo>
                  <a:pt x="1397793" y="88106"/>
                </a:lnTo>
                <a:lnTo>
                  <a:pt x="1402556" y="100012"/>
                </a:lnTo>
                <a:lnTo>
                  <a:pt x="1407318" y="133350"/>
                </a:lnTo>
                <a:lnTo>
                  <a:pt x="1400175" y="161925"/>
                </a:lnTo>
                <a:lnTo>
                  <a:pt x="1383506" y="180975"/>
                </a:lnTo>
                <a:lnTo>
                  <a:pt x="1354931" y="195262"/>
                </a:lnTo>
                <a:lnTo>
                  <a:pt x="1304925" y="202406"/>
                </a:lnTo>
                <a:lnTo>
                  <a:pt x="1162050" y="197644"/>
                </a:lnTo>
                <a:lnTo>
                  <a:pt x="1057275" y="197644"/>
                </a:lnTo>
                <a:lnTo>
                  <a:pt x="981075" y="204787"/>
                </a:lnTo>
                <a:lnTo>
                  <a:pt x="502443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7B571F1-8AEA-CE46-9B03-6CA460ED7B6B}"/>
              </a:ext>
            </a:extLst>
          </p:cNvPr>
          <p:cNvSpPr/>
          <p:nvPr/>
        </p:nvSpPr>
        <p:spPr>
          <a:xfrm rot="16200000">
            <a:off x="4801394" y="2185194"/>
            <a:ext cx="2459037" cy="1590675"/>
          </a:xfrm>
          <a:custGeom>
            <a:avLst/>
            <a:gdLst>
              <a:gd name="connsiteX0" fmla="*/ 812006 w 2459831"/>
              <a:gd name="connsiteY0" fmla="*/ 1471612 h 1590675"/>
              <a:gd name="connsiteX1" fmla="*/ 216693 w 2459831"/>
              <a:gd name="connsiteY1" fmla="*/ 1457325 h 1590675"/>
              <a:gd name="connsiteX2" fmla="*/ 135731 w 2459831"/>
              <a:gd name="connsiteY2" fmla="*/ 1454944 h 1590675"/>
              <a:gd name="connsiteX3" fmla="*/ 109537 w 2459831"/>
              <a:gd name="connsiteY3" fmla="*/ 1450181 h 1590675"/>
              <a:gd name="connsiteX4" fmla="*/ 71437 w 2459831"/>
              <a:gd name="connsiteY4" fmla="*/ 1433512 h 1590675"/>
              <a:gd name="connsiteX5" fmla="*/ 42862 w 2459831"/>
              <a:gd name="connsiteY5" fmla="*/ 1416844 h 1590675"/>
              <a:gd name="connsiteX6" fmla="*/ 19050 w 2459831"/>
              <a:gd name="connsiteY6" fmla="*/ 1390650 h 1590675"/>
              <a:gd name="connsiteX7" fmla="*/ 7143 w 2459831"/>
              <a:gd name="connsiteY7" fmla="*/ 1369219 h 1590675"/>
              <a:gd name="connsiteX8" fmla="*/ 2381 w 2459831"/>
              <a:gd name="connsiteY8" fmla="*/ 1347787 h 1590675"/>
              <a:gd name="connsiteX9" fmla="*/ 0 w 2459831"/>
              <a:gd name="connsiteY9" fmla="*/ 1328737 h 1590675"/>
              <a:gd name="connsiteX10" fmla="*/ 7143 w 2459831"/>
              <a:gd name="connsiteY10" fmla="*/ 1300162 h 1590675"/>
              <a:gd name="connsiteX11" fmla="*/ 30956 w 2459831"/>
              <a:gd name="connsiteY11" fmla="*/ 1273969 h 1590675"/>
              <a:gd name="connsiteX12" fmla="*/ 57150 w 2459831"/>
              <a:gd name="connsiteY12" fmla="*/ 1252537 h 1590675"/>
              <a:gd name="connsiteX13" fmla="*/ 100012 w 2459831"/>
              <a:gd name="connsiteY13" fmla="*/ 1233487 h 1590675"/>
              <a:gd name="connsiteX14" fmla="*/ 164306 w 2459831"/>
              <a:gd name="connsiteY14" fmla="*/ 1221581 h 1590675"/>
              <a:gd name="connsiteX15" fmla="*/ 338137 w 2459831"/>
              <a:gd name="connsiteY15" fmla="*/ 1228725 h 1590675"/>
              <a:gd name="connsiteX16" fmla="*/ 866775 w 2459831"/>
              <a:gd name="connsiteY16" fmla="*/ 1226344 h 1590675"/>
              <a:gd name="connsiteX17" fmla="*/ 1040606 w 2459831"/>
              <a:gd name="connsiteY17" fmla="*/ 1228725 h 1590675"/>
              <a:gd name="connsiteX18" fmla="*/ 1538287 w 2459831"/>
              <a:gd name="connsiteY18" fmla="*/ 1228725 h 1590675"/>
              <a:gd name="connsiteX19" fmla="*/ 1735931 w 2459831"/>
              <a:gd name="connsiteY19" fmla="*/ 1228725 h 1590675"/>
              <a:gd name="connsiteX20" fmla="*/ 1928812 w 2459831"/>
              <a:gd name="connsiteY20" fmla="*/ 1231106 h 1590675"/>
              <a:gd name="connsiteX21" fmla="*/ 2050256 w 2459831"/>
              <a:gd name="connsiteY21" fmla="*/ 1231106 h 1590675"/>
              <a:gd name="connsiteX22" fmla="*/ 2095500 w 2459831"/>
              <a:gd name="connsiteY22" fmla="*/ 1228725 h 1590675"/>
              <a:gd name="connsiteX23" fmla="*/ 2155031 w 2459831"/>
              <a:gd name="connsiteY23" fmla="*/ 1226344 h 1590675"/>
              <a:gd name="connsiteX24" fmla="*/ 2178843 w 2459831"/>
              <a:gd name="connsiteY24" fmla="*/ 1221581 h 1590675"/>
              <a:gd name="connsiteX25" fmla="*/ 2195512 w 2459831"/>
              <a:gd name="connsiteY25" fmla="*/ 1212056 h 1590675"/>
              <a:gd name="connsiteX26" fmla="*/ 2216943 w 2459831"/>
              <a:gd name="connsiteY26" fmla="*/ 1193006 h 1590675"/>
              <a:gd name="connsiteX27" fmla="*/ 2226468 w 2459831"/>
              <a:gd name="connsiteY27" fmla="*/ 1164431 h 1590675"/>
              <a:gd name="connsiteX28" fmla="*/ 2228850 w 2459831"/>
              <a:gd name="connsiteY28" fmla="*/ 1138237 h 1590675"/>
              <a:gd name="connsiteX29" fmla="*/ 2200275 w 2459831"/>
              <a:gd name="connsiteY29" fmla="*/ 950119 h 1590675"/>
              <a:gd name="connsiteX30" fmla="*/ 2157412 w 2459831"/>
              <a:gd name="connsiteY30" fmla="*/ 669131 h 1590675"/>
              <a:gd name="connsiteX31" fmla="*/ 2119312 w 2459831"/>
              <a:gd name="connsiteY31" fmla="*/ 419100 h 1590675"/>
              <a:gd name="connsiteX32" fmla="*/ 2062162 w 2459831"/>
              <a:gd name="connsiteY32" fmla="*/ 61912 h 1590675"/>
              <a:gd name="connsiteX33" fmla="*/ 2221706 w 2459831"/>
              <a:gd name="connsiteY33" fmla="*/ 0 h 1590675"/>
              <a:gd name="connsiteX34" fmla="*/ 2238375 w 2459831"/>
              <a:gd name="connsiteY34" fmla="*/ 138112 h 1590675"/>
              <a:gd name="connsiteX35" fmla="*/ 2276475 w 2459831"/>
              <a:gd name="connsiteY35" fmla="*/ 350044 h 1590675"/>
              <a:gd name="connsiteX36" fmla="*/ 2328862 w 2459831"/>
              <a:gd name="connsiteY36" fmla="*/ 638175 h 1590675"/>
              <a:gd name="connsiteX37" fmla="*/ 2364581 w 2459831"/>
              <a:gd name="connsiteY37" fmla="*/ 826294 h 1590675"/>
              <a:gd name="connsiteX38" fmla="*/ 2407443 w 2459831"/>
              <a:gd name="connsiteY38" fmla="*/ 1071562 h 1590675"/>
              <a:gd name="connsiteX39" fmla="*/ 2421731 w 2459831"/>
              <a:gd name="connsiteY39" fmla="*/ 1081087 h 1590675"/>
              <a:gd name="connsiteX40" fmla="*/ 2436018 w 2459831"/>
              <a:gd name="connsiteY40" fmla="*/ 1095375 h 1590675"/>
              <a:gd name="connsiteX41" fmla="*/ 2447925 w 2459831"/>
              <a:gd name="connsiteY41" fmla="*/ 1112044 h 1590675"/>
              <a:gd name="connsiteX42" fmla="*/ 2459831 w 2459831"/>
              <a:gd name="connsiteY42" fmla="*/ 1145381 h 1590675"/>
              <a:gd name="connsiteX43" fmla="*/ 2459831 w 2459831"/>
              <a:gd name="connsiteY43" fmla="*/ 1166812 h 1590675"/>
              <a:gd name="connsiteX44" fmla="*/ 2457450 w 2459831"/>
              <a:gd name="connsiteY44" fmla="*/ 1190625 h 1590675"/>
              <a:gd name="connsiteX45" fmla="*/ 2428875 w 2459831"/>
              <a:gd name="connsiteY45" fmla="*/ 1273969 h 1590675"/>
              <a:gd name="connsiteX46" fmla="*/ 2366962 w 2459831"/>
              <a:gd name="connsiteY46" fmla="*/ 1426369 h 1590675"/>
              <a:gd name="connsiteX47" fmla="*/ 2321718 w 2459831"/>
              <a:gd name="connsiteY47" fmla="*/ 1526381 h 1590675"/>
              <a:gd name="connsiteX48" fmla="*/ 2297906 w 2459831"/>
              <a:gd name="connsiteY48" fmla="*/ 1550194 h 1590675"/>
              <a:gd name="connsiteX49" fmla="*/ 2264568 w 2459831"/>
              <a:gd name="connsiteY49" fmla="*/ 1571625 h 1590675"/>
              <a:gd name="connsiteX50" fmla="*/ 2224087 w 2459831"/>
              <a:gd name="connsiteY50" fmla="*/ 1590675 h 1590675"/>
              <a:gd name="connsiteX51" fmla="*/ 2195512 w 2459831"/>
              <a:gd name="connsiteY51" fmla="*/ 1590675 h 1590675"/>
              <a:gd name="connsiteX52" fmla="*/ 2166937 w 2459831"/>
              <a:gd name="connsiteY52" fmla="*/ 1581150 h 1590675"/>
              <a:gd name="connsiteX53" fmla="*/ 2138362 w 2459831"/>
              <a:gd name="connsiteY53" fmla="*/ 1569244 h 1590675"/>
              <a:gd name="connsiteX54" fmla="*/ 2100262 w 2459831"/>
              <a:gd name="connsiteY54" fmla="*/ 1540669 h 1590675"/>
              <a:gd name="connsiteX55" fmla="*/ 2066925 w 2459831"/>
              <a:gd name="connsiteY55" fmla="*/ 1521619 h 1590675"/>
              <a:gd name="connsiteX56" fmla="*/ 2012156 w 2459831"/>
              <a:gd name="connsiteY56" fmla="*/ 1504950 h 1590675"/>
              <a:gd name="connsiteX57" fmla="*/ 1933575 w 2459831"/>
              <a:gd name="connsiteY57" fmla="*/ 1497806 h 1590675"/>
              <a:gd name="connsiteX58" fmla="*/ 1671637 w 2459831"/>
              <a:gd name="connsiteY58" fmla="*/ 1493044 h 1590675"/>
              <a:gd name="connsiteX59" fmla="*/ 1202531 w 2459831"/>
              <a:gd name="connsiteY59" fmla="*/ 1483519 h 1590675"/>
              <a:gd name="connsiteX60" fmla="*/ 812006 w 2459831"/>
              <a:gd name="connsiteY60" fmla="*/ 1471612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59831" h="1590675">
                <a:moveTo>
                  <a:pt x="812006" y="1471612"/>
                </a:moveTo>
                <a:lnTo>
                  <a:pt x="216693" y="1457325"/>
                </a:lnTo>
                <a:lnTo>
                  <a:pt x="135731" y="1454944"/>
                </a:lnTo>
                <a:lnTo>
                  <a:pt x="109537" y="1450181"/>
                </a:lnTo>
                <a:lnTo>
                  <a:pt x="71437" y="1433512"/>
                </a:lnTo>
                <a:lnTo>
                  <a:pt x="42862" y="1416844"/>
                </a:lnTo>
                <a:lnTo>
                  <a:pt x="19050" y="1390650"/>
                </a:lnTo>
                <a:lnTo>
                  <a:pt x="7143" y="1369219"/>
                </a:lnTo>
                <a:lnTo>
                  <a:pt x="2381" y="1347787"/>
                </a:lnTo>
                <a:lnTo>
                  <a:pt x="0" y="1328737"/>
                </a:lnTo>
                <a:lnTo>
                  <a:pt x="7143" y="1300162"/>
                </a:lnTo>
                <a:lnTo>
                  <a:pt x="30956" y="1273969"/>
                </a:lnTo>
                <a:lnTo>
                  <a:pt x="57150" y="1252537"/>
                </a:lnTo>
                <a:lnTo>
                  <a:pt x="100012" y="1233487"/>
                </a:lnTo>
                <a:lnTo>
                  <a:pt x="164306" y="1221581"/>
                </a:lnTo>
                <a:lnTo>
                  <a:pt x="338137" y="1228725"/>
                </a:lnTo>
                <a:lnTo>
                  <a:pt x="866775" y="1226344"/>
                </a:lnTo>
                <a:lnTo>
                  <a:pt x="1040606" y="1228725"/>
                </a:lnTo>
                <a:lnTo>
                  <a:pt x="1538287" y="1228725"/>
                </a:lnTo>
                <a:lnTo>
                  <a:pt x="1735931" y="1228725"/>
                </a:lnTo>
                <a:lnTo>
                  <a:pt x="1928812" y="1231106"/>
                </a:lnTo>
                <a:lnTo>
                  <a:pt x="2050256" y="1231106"/>
                </a:lnTo>
                <a:lnTo>
                  <a:pt x="2095500" y="1228725"/>
                </a:lnTo>
                <a:lnTo>
                  <a:pt x="2155031" y="1226344"/>
                </a:lnTo>
                <a:lnTo>
                  <a:pt x="2178843" y="1221581"/>
                </a:lnTo>
                <a:lnTo>
                  <a:pt x="2195512" y="1212056"/>
                </a:lnTo>
                <a:lnTo>
                  <a:pt x="2216943" y="1193006"/>
                </a:lnTo>
                <a:lnTo>
                  <a:pt x="2226468" y="1164431"/>
                </a:lnTo>
                <a:lnTo>
                  <a:pt x="2228850" y="1138237"/>
                </a:lnTo>
                <a:lnTo>
                  <a:pt x="2200275" y="950119"/>
                </a:lnTo>
                <a:lnTo>
                  <a:pt x="2157412" y="669131"/>
                </a:lnTo>
                <a:lnTo>
                  <a:pt x="2119312" y="419100"/>
                </a:lnTo>
                <a:lnTo>
                  <a:pt x="2062162" y="61912"/>
                </a:lnTo>
                <a:lnTo>
                  <a:pt x="2221706" y="0"/>
                </a:lnTo>
                <a:lnTo>
                  <a:pt x="2238375" y="138112"/>
                </a:lnTo>
                <a:lnTo>
                  <a:pt x="2276475" y="350044"/>
                </a:lnTo>
                <a:lnTo>
                  <a:pt x="2328862" y="638175"/>
                </a:lnTo>
                <a:lnTo>
                  <a:pt x="2364581" y="826294"/>
                </a:lnTo>
                <a:lnTo>
                  <a:pt x="2407443" y="1071562"/>
                </a:lnTo>
                <a:lnTo>
                  <a:pt x="2421731" y="1081087"/>
                </a:lnTo>
                <a:lnTo>
                  <a:pt x="2436018" y="1095375"/>
                </a:lnTo>
                <a:lnTo>
                  <a:pt x="2447925" y="1112044"/>
                </a:lnTo>
                <a:lnTo>
                  <a:pt x="2459831" y="1145381"/>
                </a:lnTo>
                <a:lnTo>
                  <a:pt x="2459831" y="1166812"/>
                </a:lnTo>
                <a:lnTo>
                  <a:pt x="2457450" y="1190625"/>
                </a:lnTo>
                <a:lnTo>
                  <a:pt x="2428875" y="1273969"/>
                </a:lnTo>
                <a:lnTo>
                  <a:pt x="2366962" y="1426369"/>
                </a:lnTo>
                <a:lnTo>
                  <a:pt x="2321718" y="1526381"/>
                </a:lnTo>
                <a:lnTo>
                  <a:pt x="2297906" y="1550194"/>
                </a:lnTo>
                <a:lnTo>
                  <a:pt x="2264568" y="1571625"/>
                </a:lnTo>
                <a:lnTo>
                  <a:pt x="2224087" y="1590675"/>
                </a:lnTo>
                <a:lnTo>
                  <a:pt x="2195512" y="1590675"/>
                </a:lnTo>
                <a:lnTo>
                  <a:pt x="2166937" y="1581150"/>
                </a:lnTo>
                <a:lnTo>
                  <a:pt x="2138362" y="1569244"/>
                </a:lnTo>
                <a:lnTo>
                  <a:pt x="2100262" y="1540669"/>
                </a:lnTo>
                <a:lnTo>
                  <a:pt x="2066925" y="1521619"/>
                </a:lnTo>
                <a:lnTo>
                  <a:pt x="2012156" y="1504950"/>
                </a:lnTo>
                <a:lnTo>
                  <a:pt x="1933575" y="1497806"/>
                </a:lnTo>
                <a:lnTo>
                  <a:pt x="1671637" y="1493044"/>
                </a:lnTo>
                <a:lnTo>
                  <a:pt x="1202531" y="1483519"/>
                </a:lnTo>
                <a:lnTo>
                  <a:pt x="812006" y="1471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7F0FCAD-368D-BE47-BAED-C5D23AFC26D5}"/>
              </a:ext>
            </a:extLst>
          </p:cNvPr>
          <p:cNvSpPr/>
          <p:nvPr/>
        </p:nvSpPr>
        <p:spPr>
          <a:xfrm>
            <a:off x="5256213" y="2465388"/>
            <a:ext cx="1281112" cy="325437"/>
          </a:xfrm>
          <a:custGeom>
            <a:avLst/>
            <a:gdLst>
              <a:gd name="connsiteX0" fmla="*/ 585787 w 1281112"/>
              <a:gd name="connsiteY0" fmla="*/ 269081 h 326231"/>
              <a:gd name="connsiteX1" fmla="*/ 4762 w 1281112"/>
              <a:gd name="connsiteY1" fmla="*/ 326231 h 326231"/>
              <a:gd name="connsiteX2" fmla="*/ 0 w 1281112"/>
              <a:gd name="connsiteY2" fmla="*/ 195262 h 326231"/>
              <a:gd name="connsiteX3" fmla="*/ 183356 w 1281112"/>
              <a:gd name="connsiteY3" fmla="*/ 166687 h 326231"/>
              <a:gd name="connsiteX4" fmla="*/ 431006 w 1281112"/>
              <a:gd name="connsiteY4" fmla="*/ 128587 h 326231"/>
              <a:gd name="connsiteX5" fmla="*/ 771525 w 1281112"/>
              <a:gd name="connsiteY5" fmla="*/ 73819 h 326231"/>
              <a:gd name="connsiteX6" fmla="*/ 807244 w 1281112"/>
              <a:gd name="connsiteY6" fmla="*/ 64294 h 326231"/>
              <a:gd name="connsiteX7" fmla="*/ 854869 w 1281112"/>
              <a:gd name="connsiteY7" fmla="*/ 45244 h 326231"/>
              <a:gd name="connsiteX8" fmla="*/ 907256 w 1281112"/>
              <a:gd name="connsiteY8" fmla="*/ 28575 h 326231"/>
              <a:gd name="connsiteX9" fmla="*/ 957262 w 1281112"/>
              <a:gd name="connsiteY9" fmla="*/ 16669 h 326231"/>
              <a:gd name="connsiteX10" fmla="*/ 1023937 w 1281112"/>
              <a:gd name="connsiteY10" fmla="*/ 4762 h 326231"/>
              <a:gd name="connsiteX11" fmla="*/ 1107281 w 1281112"/>
              <a:gd name="connsiteY11" fmla="*/ 0 h 326231"/>
              <a:gd name="connsiteX12" fmla="*/ 1159669 w 1281112"/>
              <a:gd name="connsiteY12" fmla="*/ 0 h 326231"/>
              <a:gd name="connsiteX13" fmla="*/ 1278731 w 1281112"/>
              <a:gd name="connsiteY13" fmla="*/ 19050 h 326231"/>
              <a:gd name="connsiteX14" fmla="*/ 1281112 w 1281112"/>
              <a:gd name="connsiteY14" fmla="*/ 202406 h 326231"/>
              <a:gd name="connsiteX15" fmla="*/ 1066800 w 1281112"/>
              <a:gd name="connsiteY15" fmla="*/ 219075 h 326231"/>
              <a:gd name="connsiteX16" fmla="*/ 585787 w 1281112"/>
              <a:gd name="connsiteY16" fmla="*/ 269081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81112" h="326231">
                <a:moveTo>
                  <a:pt x="585787" y="269081"/>
                </a:moveTo>
                <a:lnTo>
                  <a:pt x="4762" y="326231"/>
                </a:lnTo>
                <a:lnTo>
                  <a:pt x="0" y="195262"/>
                </a:lnTo>
                <a:lnTo>
                  <a:pt x="183356" y="166687"/>
                </a:lnTo>
                <a:lnTo>
                  <a:pt x="431006" y="128587"/>
                </a:lnTo>
                <a:lnTo>
                  <a:pt x="771525" y="73819"/>
                </a:lnTo>
                <a:lnTo>
                  <a:pt x="807244" y="64294"/>
                </a:lnTo>
                <a:lnTo>
                  <a:pt x="854869" y="45244"/>
                </a:lnTo>
                <a:lnTo>
                  <a:pt x="907256" y="28575"/>
                </a:lnTo>
                <a:lnTo>
                  <a:pt x="957262" y="16669"/>
                </a:lnTo>
                <a:lnTo>
                  <a:pt x="1023937" y="4762"/>
                </a:lnTo>
                <a:lnTo>
                  <a:pt x="1107281" y="0"/>
                </a:lnTo>
                <a:lnTo>
                  <a:pt x="1159669" y="0"/>
                </a:lnTo>
                <a:lnTo>
                  <a:pt x="1278731" y="19050"/>
                </a:lnTo>
                <a:cubicBezTo>
                  <a:pt x="1279525" y="80169"/>
                  <a:pt x="1280318" y="141287"/>
                  <a:pt x="1281112" y="202406"/>
                </a:cubicBezTo>
                <a:lnTo>
                  <a:pt x="1066800" y="219075"/>
                </a:lnTo>
                <a:lnTo>
                  <a:pt x="585787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0F98908-86F5-3046-9B91-C9C7FFD87255}"/>
              </a:ext>
            </a:extLst>
          </p:cNvPr>
          <p:cNvSpPr/>
          <p:nvPr/>
        </p:nvSpPr>
        <p:spPr>
          <a:xfrm>
            <a:off x="5257800" y="3141663"/>
            <a:ext cx="1293813" cy="349250"/>
          </a:xfrm>
          <a:custGeom>
            <a:avLst/>
            <a:gdLst>
              <a:gd name="connsiteX0" fmla="*/ 476250 w 1293019"/>
              <a:gd name="connsiteY0" fmla="*/ 278606 h 350044"/>
              <a:gd name="connsiteX1" fmla="*/ 2381 w 1293019"/>
              <a:gd name="connsiteY1" fmla="*/ 350044 h 350044"/>
              <a:gd name="connsiteX2" fmla="*/ 0 w 1293019"/>
              <a:gd name="connsiteY2" fmla="*/ 192881 h 350044"/>
              <a:gd name="connsiteX3" fmla="*/ 254794 w 1293019"/>
              <a:gd name="connsiteY3" fmla="*/ 145256 h 350044"/>
              <a:gd name="connsiteX4" fmla="*/ 535781 w 1293019"/>
              <a:gd name="connsiteY4" fmla="*/ 90487 h 350044"/>
              <a:gd name="connsiteX5" fmla="*/ 788194 w 1293019"/>
              <a:gd name="connsiteY5" fmla="*/ 42862 h 350044"/>
              <a:gd name="connsiteX6" fmla="*/ 1021556 w 1293019"/>
              <a:gd name="connsiteY6" fmla="*/ 0 h 350044"/>
              <a:gd name="connsiteX7" fmla="*/ 1038225 w 1293019"/>
              <a:gd name="connsiteY7" fmla="*/ 0 h 350044"/>
              <a:gd name="connsiteX8" fmla="*/ 1293019 w 1293019"/>
              <a:gd name="connsiteY8" fmla="*/ 35719 h 350044"/>
              <a:gd name="connsiteX9" fmla="*/ 1290638 w 1293019"/>
              <a:gd name="connsiteY9" fmla="*/ 200025 h 350044"/>
              <a:gd name="connsiteX10" fmla="*/ 1066800 w 1293019"/>
              <a:gd name="connsiteY10" fmla="*/ 200025 h 350044"/>
              <a:gd name="connsiteX11" fmla="*/ 1004888 w 1293019"/>
              <a:gd name="connsiteY11" fmla="*/ 204787 h 350044"/>
              <a:gd name="connsiteX12" fmla="*/ 476250 w 1293019"/>
              <a:gd name="connsiteY12" fmla="*/ 278606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93019" h="350044">
                <a:moveTo>
                  <a:pt x="476250" y="278606"/>
                </a:moveTo>
                <a:lnTo>
                  <a:pt x="2381" y="350044"/>
                </a:lnTo>
                <a:cubicBezTo>
                  <a:pt x="1587" y="297656"/>
                  <a:pt x="794" y="245269"/>
                  <a:pt x="0" y="192881"/>
                </a:cubicBezTo>
                <a:lnTo>
                  <a:pt x="254794" y="145256"/>
                </a:lnTo>
                <a:lnTo>
                  <a:pt x="535781" y="90487"/>
                </a:lnTo>
                <a:lnTo>
                  <a:pt x="788194" y="42862"/>
                </a:lnTo>
                <a:lnTo>
                  <a:pt x="1021556" y="0"/>
                </a:lnTo>
                <a:lnTo>
                  <a:pt x="1038225" y="0"/>
                </a:lnTo>
                <a:lnTo>
                  <a:pt x="1293019" y="35719"/>
                </a:lnTo>
                <a:cubicBezTo>
                  <a:pt x="1292225" y="90488"/>
                  <a:pt x="1291432" y="145256"/>
                  <a:pt x="1290638" y="200025"/>
                </a:cubicBezTo>
                <a:lnTo>
                  <a:pt x="1066800" y="200025"/>
                </a:lnTo>
                <a:lnTo>
                  <a:pt x="1004888" y="204787"/>
                </a:lnTo>
                <a:lnTo>
                  <a:pt x="476250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DCC180C-30A7-8F4F-B85A-2D72887B100F}"/>
              </a:ext>
            </a:extLst>
          </p:cNvPr>
          <p:cNvSpPr/>
          <p:nvPr/>
        </p:nvSpPr>
        <p:spPr>
          <a:xfrm>
            <a:off x="5218113" y="3840163"/>
            <a:ext cx="1311275" cy="327025"/>
          </a:xfrm>
          <a:custGeom>
            <a:avLst/>
            <a:gdLst>
              <a:gd name="connsiteX0" fmla="*/ 511969 w 1312069"/>
              <a:gd name="connsiteY0" fmla="*/ 266700 h 326232"/>
              <a:gd name="connsiteX1" fmla="*/ 230981 w 1312069"/>
              <a:gd name="connsiteY1" fmla="*/ 302419 h 326232"/>
              <a:gd name="connsiteX2" fmla="*/ 138112 w 1312069"/>
              <a:gd name="connsiteY2" fmla="*/ 323850 h 326232"/>
              <a:gd name="connsiteX3" fmla="*/ 9525 w 1312069"/>
              <a:gd name="connsiteY3" fmla="*/ 326232 h 326232"/>
              <a:gd name="connsiteX4" fmla="*/ 0 w 1312069"/>
              <a:gd name="connsiteY4" fmla="*/ 185738 h 326232"/>
              <a:gd name="connsiteX5" fmla="*/ 240506 w 1312069"/>
              <a:gd name="connsiteY5" fmla="*/ 152400 h 326232"/>
              <a:gd name="connsiteX6" fmla="*/ 602456 w 1312069"/>
              <a:gd name="connsiteY6" fmla="*/ 100013 h 326232"/>
              <a:gd name="connsiteX7" fmla="*/ 954881 w 1312069"/>
              <a:gd name="connsiteY7" fmla="*/ 52388 h 326232"/>
              <a:gd name="connsiteX8" fmla="*/ 1312069 w 1312069"/>
              <a:gd name="connsiteY8" fmla="*/ 0 h 326232"/>
              <a:gd name="connsiteX9" fmla="*/ 1312069 w 1312069"/>
              <a:gd name="connsiteY9" fmla="*/ 211932 h 326232"/>
              <a:gd name="connsiteX10" fmla="*/ 1085850 w 1312069"/>
              <a:gd name="connsiteY10" fmla="*/ 214313 h 326232"/>
              <a:gd name="connsiteX11" fmla="*/ 871537 w 1312069"/>
              <a:gd name="connsiteY11" fmla="*/ 228600 h 326232"/>
              <a:gd name="connsiteX12" fmla="*/ 678656 w 1312069"/>
              <a:gd name="connsiteY12" fmla="*/ 254794 h 326232"/>
              <a:gd name="connsiteX13" fmla="*/ 511969 w 1312069"/>
              <a:gd name="connsiteY13" fmla="*/ 266700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2069" h="326232">
                <a:moveTo>
                  <a:pt x="511969" y="266700"/>
                </a:moveTo>
                <a:lnTo>
                  <a:pt x="230981" y="302419"/>
                </a:lnTo>
                <a:lnTo>
                  <a:pt x="138112" y="323850"/>
                </a:lnTo>
                <a:lnTo>
                  <a:pt x="9525" y="326232"/>
                </a:lnTo>
                <a:lnTo>
                  <a:pt x="0" y="185738"/>
                </a:lnTo>
                <a:lnTo>
                  <a:pt x="240506" y="152400"/>
                </a:lnTo>
                <a:lnTo>
                  <a:pt x="602456" y="100013"/>
                </a:lnTo>
                <a:lnTo>
                  <a:pt x="954881" y="52388"/>
                </a:lnTo>
                <a:lnTo>
                  <a:pt x="1312069" y="0"/>
                </a:lnTo>
                <a:lnTo>
                  <a:pt x="1312069" y="211932"/>
                </a:lnTo>
                <a:lnTo>
                  <a:pt x="1085850" y="214313"/>
                </a:lnTo>
                <a:lnTo>
                  <a:pt x="871537" y="228600"/>
                </a:lnTo>
                <a:lnTo>
                  <a:pt x="678656" y="254794"/>
                </a:lnTo>
                <a:lnTo>
                  <a:pt x="511969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BFF7496-B4CF-2F4A-BB49-CA0A2E413EA1}"/>
              </a:ext>
            </a:extLst>
          </p:cNvPr>
          <p:cNvSpPr/>
          <p:nvPr/>
        </p:nvSpPr>
        <p:spPr>
          <a:xfrm>
            <a:off x="4524375" y="4095750"/>
            <a:ext cx="1231900" cy="1871663"/>
          </a:xfrm>
          <a:custGeom>
            <a:avLst/>
            <a:gdLst>
              <a:gd name="connsiteX0" fmla="*/ 661374 w 1232561"/>
              <a:gd name="connsiteY0" fmla="*/ 1350306 h 1871388"/>
              <a:gd name="connsiteX1" fmla="*/ 576197 w 1232561"/>
              <a:gd name="connsiteY1" fmla="*/ 1450514 h 1871388"/>
              <a:gd name="connsiteX2" fmla="*/ 508557 w 1232561"/>
              <a:gd name="connsiteY2" fmla="*/ 1523165 h 1871388"/>
              <a:gd name="connsiteX3" fmla="*/ 418369 w 1232561"/>
              <a:gd name="connsiteY3" fmla="*/ 1608342 h 1871388"/>
              <a:gd name="connsiteX4" fmla="*/ 343213 w 1232561"/>
              <a:gd name="connsiteY4" fmla="*/ 1675982 h 1871388"/>
              <a:gd name="connsiteX5" fmla="*/ 253026 w 1232561"/>
              <a:gd name="connsiteY5" fmla="*/ 1746128 h 1871388"/>
              <a:gd name="connsiteX6" fmla="*/ 117745 w 1232561"/>
              <a:gd name="connsiteY6" fmla="*/ 1833810 h 1871388"/>
              <a:gd name="connsiteX7" fmla="*/ 35073 w 1232561"/>
              <a:gd name="connsiteY7" fmla="*/ 1871388 h 1871388"/>
              <a:gd name="connsiteX8" fmla="*/ 22547 w 1232561"/>
              <a:gd name="connsiteY8" fmla="*/ 1871388 h 1871388"/>
              <a:gd name="connsiteX9" fmla="*/ 2505 w 1232561"/>
              <a:gd name="connsiteY9" fmla="*/ 1863873 h 1871388"/>
              <a:gd name="connsiteX10" fmla="*/ 0 w 1232561"/>
              <a:gd name="connsiteY10" fmla="*/ 1853852 h 1871388"/>
              <a:gd name="connsiteX11" fmla="*/ 7516 w 1232561"/>
              <a:gd name="connsiteY11" fmla="*/ 1828800 h 1871388"/>
              <a:gd name="connsiteX12" fmla="*/ 25052 w 1232561"/>
              <a:gd name="connsiteY12" fmla="*/ 1806253 h 1871388"/>
              <a:gd name="connsiteX13" fmla="*/ 92693 w 1232561"/>
              <a:gd name="connsiteY13" fmla="*/ 1748633 h 1871388"/>
              <a:gd name="connsiteX14" fmla="*/ 177870 w 1232561"/>
              <a:gd name="connsiteY14" fmla="*/ 1668467 h 1871388"/>
              <a:gd name="connsiteX15" fmla="*/ 250521 w 1232561"/>
              <a:gd name="connsiteY15" fmla="*/ 1590805 h 1871388"/>
              <a:gd name="connsiteX16" fmla="*/ 328182 w 1232561"/>
              <a:gd name="connsiteY16" fmla="*/ 1500618 h 1871388"/>
              <a:gd name="connsiteX17" fmla="*/ 430895 w 1232561"/>
              <a:gd name="connsiteY17" fmla="*/ 1362832 h 1871388"/>
              <a:gd name="connsiteX18" fmla="*/ 523588 w 1232561"/>
              <a:gd name="connsiteY18" fmla="*/ 1222540 h 1871388"/>
              <a:gd name="connsiteX19" fmla="*/ 616281 w 1232561"/>
              <a:gd name="connsiteY19" fmla="*/ 1059702 h 1871388"/>
              <a:gd name="connsiteX20" fmla="*/ 706468 w 1232561"/>
              <a:gd name="connsiteY20" fmla="*/ 886843 h 1871388"/>
              <a:gd name="connsiteX21" fmla="*/ 816697 w 1232561"/>
              <a:gd name="connsiteY21" fmla="*/ 651353 h 1871388"/>
              <a:gd name="connsiteX22" fmla="*/ 854275 w 1232561"/>
              <a:gd name="connsiteY22" fmla="*/ 561166 h 1871388"/>
              <a:gd name="connsiteX23" fmla="*/ 881832 w 1232561"/>
              <a:gd name="connsiteY23" fmla="*/ 483505 h 1871388"/>
              <a:gd name="connsiteX24" fmla="*/ 896864 w 1232561"/>
              <a:gd name="connsiteY24" fmla="*/ 428390 h 1871388"/>
              <a:gd name="connsiteX25" fmla="*/ 906884 w 1232561"/>
              <a:gd name="connsiteY25" fmla="*/ 388307 h 1871388"/>
              <a:gd name="connsiteX26" fmla="*/ 911895 w 1232561"/>
              <a:gd name="connsiteY26" fmla="*/ 360750 h 1871388"/>
              <a:gd name="connsiteX27" fmla="*/ 909390 w 1232561"/>
              <a:gd name="connsiteY27" fmla="*/ 310645 h 1871388"/>
              <a:gd name="connsiteX28" fmla="*/ 909390 w 1232561"/>
              <a:gd name="connsiteY28" fmla="*/ 273067 h 1871388"/>
              <a:gd name="connsiteX29" fmla="*/ 899369 w 1232561"/>
              <a:gd name="connsiteY29" fmla="*/ 225468 h 1871388"/>
              <a:gd name="connsiteX30" fmla="*/ 886843 w 1232561"/>
              <a:gd name="connsiteY30" fmla="*/ 182880 h 1871388"/>
              <a:gd name="connsiteX31" fmla="*/ 864296 w 1232561"/>
              <a:gd name="connsiteY31" fmla="*/ 135281 h 1871388"/>
              <a:gd name="connsiteX32" fmla="*/ 796655 w 1232561"/>
              <a:gd name="connsiteY32" fmla="*/ 35073 h 1871388"/>
              <a:gd name="connsiteX33" fmla="*/ 891853 w 1232561"/>
              <a:gd name="connsiteY33" fmla="*/ 0 h 1871388"/>
              <a:gd name="connsiteX34" fmla="*/ 1009598 w 1232561"/>
              <a:gd name="connsiteY34" fmla="*/ 120250 h 1871388"/>
              <a:gd name="connsiteX35" fmla="*/ 1124837 w 1232561"/>
              <a:gd name="connsiteY35" fmla="*/ 248015 h 1871388"/>
              <a:gd name="connsiteX36" fmla="*/ 1217530 w 1232561"/>
              <a:gd name="connsiteY36" fmla="*/ 353234 h 1871388"/>
              <a:gd name="connsiteX37" fmla="*/ 1230056 w 1232561"/>
              <a:gd name="connsiteY37" fmla="*/ 373276 h 1871388"/>
              <a:gd name="connsiteX38" fmla="*/ 1232561 w 1232561"/>
              <a:gd name="connsiteY38" fmla="*/ 393317 h 1871388"/>
              <a:gd name="connsiteX39" fmla="*/ 1227551 w 1232561"/>
              <a:gd name="connsiteY39" fmla="*/ 420874 h 1871388"/>
              <a:gd name="connsiteX40" fmla="*/ 1210014 w 1232561"/>
              <a:gd name="connsiteY40" fmla="*/ 443421 h 1871388"/>
              <a:gd name="connsiteX41" fmla="*/ 1174941 w 1232561"/>
              <a:gd name="connsiteY41" fmla="*/ 475989 h 1871388"/>
              <a:gd name="connsiteX42" fmla="*/ 1139869 w 1232561"/>
              <a:gd name="connsiteY42" fmla="*/ 493525 h 1871388"/>
              <a:gd name="connsiteX43" fmla="*/ 1129848 w 1232561"/>
              <a:gd name="connsiteY43" fmla="*/ 503546 h 1871388"/>
              <a:gd name="connsiteX44" fmla="*/ 1092270 w 1232561"/>
              <a:gd name="connsiteY44" fmla="*/ 618786 h 1871388"/>
              <a:gd name="connsiteX45" fmla="*/ 1009598 w 1232561"/>
              <a:gd name="connsiteY45" fmla="*/ 809181 h 1871388"/>
              <a:gd name="connsiteX46" fmla="*/ 941957 w 1232561"/>
              <a:gd name="connsiteY46" fmla="*/ 939452 h 1871388"/>
              <a:gd name="connsiteX47" fmla="*/ 866801 w 1232561"/>
              <a:gd name="connsiteY47" fmla="*/ 1064712 h 1871388"/>
              <a:gd name="connsiteX48" fmla="*/ 764088 w 1232561"/>
              <a:gd name="connsiteY48" fmla="*/ 1222540 h 1871388"/>
              <a:gd name="connsiteX49" fmla="*/ 661374 w 1232561"/>
              <a:gd name="connsiteY49" fmla="*/ 1350306 h 1871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32561" h="1871388">
                <a:moveTo>
                  <a:pt x="661374" y="1350306"/>
                </a:moveTo>
                <a:lnTo>
                  <a:pt x="576197" y="1450514"/>
                </a:lnTo>
                <a:lnTo>
                  <a:pt x="508557" y="1523165"/>
                </a:lnTo>
                <a:lnTo>
                  <a:pt x="418369" y="1608342"/>
                </a:lnTo>
                <a:lnTo>
                  <a:pt x="343213" y="1675982"/>
                </a:lnTo>
                <a:lnTo>
                  <a:pt x="253026" y="1746128"/>
                </a:lnTo>
                <a:lnTo>
                  <a:pt x="117745" y="1833810"/>
                </a:lnTo>
                <a:lnTo>
                  <a:pt x="35073" y="1871388"/>
                </a:lnTo>
                <a:lnTo>
                  <a:pt x="22547" y="1871388"/>
                </a:lnTo>
                <a:lnTo>
                  <a:pt x="2505" y="1863873"/>
                </a:lnTo>
                <a:lnTo>
                  <a:pt x="0" y="1853852"/>
                </a:lnTo>
                <a:lnTo>
                  <a:pt x="7516" y="1828800"/>
                </a:lnTo>
                <a:lnTo>
                  <a:pt x="25052" y="1806253"/>
                </a:lnTo>
                <a:lnTo>
                  <a:pt x="92693" y="1748633"/>
                </a:lnTo>
                <a:lnTo>
                  <a:pt x="177870" y="1668467"/>
                </a:lnTo>
                <a:lnTo>
                  <a:pt x="250521" y="1590805"/>
                </a:lnTo>
                <a:lnTo>
                  <a:pt x="328182" y="1500618"/>
                </a:lnTo>
                <a:lnTo>
                  <a:pt x="430895" y="1362832"/>
                </a:lnTo>
                <a:lnTo>
                  <a:pt x="523588" y="1222540"/>
                </a:lnTo>
                <a:lnTo>
                  <a:pt x="616281" y="1059702"/>
                </a:lnTo>
                <a:lnTo>
                  <a:pt x="706468" y="886843"/>
                </a:lnTo>
                <a:lnTo>
                  <a:pt x="816697" y="651353"/>
                </a:lnTo>
                <a:lnTo>
                  <a:pt x="854275" y="561166"/>
                </a:lnTo>
                <a:lnTo>
                  <a:pt x="881832" y="483505"/>
                </a:lnTo>
                <a:lnTo>
                  <a:pt x="896864" y="428390"/>
                </a:lnTo>
                <a:lnTo>
                  <a:pt x="906884" y="388307"/>
                </a:lnTo>
                <a:lnTo>
                  <a:pt x="911895" y="360750"/>
                </a:lnTo>
                <a:lnTo>
                  <a:pt x="909390" y="310645"/>
                </a:lnTo>
                <a:lnTo>
                  <a:pt x="909390" y="273067"/>
                </a:lnTo>
                <a:lnTo>
                  <a:pt x="899369" y="225468"/>
                </a:lnTo>
                <a:lnTo>
                  <a:pt x="886843" y="182880"/>
                </a:lnTo>
                <a:lnTo>
                  <a:pt x="864296" y="135281"/>
                </a:lnTo>
                <a:lnTo>
                  <a:pt x="796655" y="35073"/>
                </a:lnTo>
                <a:lnTo>
                  <a:pt x="891853" y="0"/>
                </a:lnTo>
                <a:lnTo>
                  <a:pt x="1009598" y="120250"/>
                </a:lnTo>
                <a:lnTo>
                  <a:pt x="1124837" y="248015"/>
                </a:lnTo>
                <a:lnTo>
                  <a:pt x="1217530" y="353234"/>
                </a:lnTo>
                <a:lnTo>
                  <a:pt x="1230056" y="373276"/>
                </a:lnTo>
                <a:lnTo>
                  <a:pt x="1232561" y="393317"/>
                </a:lnTo>
                <a:lnTo>
                  <a:pt x="1227551" y="420874"/>
                </a:lnTo>
                <a:lnTo>
                  <a:pt x="1210014" y="443421"/>
                </a:lnTo>
                <a:lnTo>
                  <a:pt x="1174941" y="475989"/>
                </a:lnTo>
                <a:lnTo>
                  <a:pt x="1139869" y="493525"/>
                </a:lnTo>
                <a:lnTo>
                  <a:pt x="1129848" y="503546"/>
                </a:lnTo>
                <a:lnTo>
                  <a:pt x="1092270" y="618786"/>
                </a:lnTo>
                <a:lnTo>
                  <a:pt x="1009598" y="809181"/>
                </a:lnTo>
                <a:lnTo>
                  <a:pt x="941957" y="939452"/>
                </a:lnTo>
                <a:lnTo>
                  <a:pt x="866801" y="1064712"/>
                </a:lnTo>
                <a:lnTo>
                  <a:pt x="764088" y="1222540"/>
                </a:lnTo>
                <a:lnTo>
                  <a:pt x="661374" y="1350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32D7BEF-A518-A348-8E2E-E7CBBE688D4C}"/>
              </a:ext>
            </a:extLst>
          </p:cNvPr>
          <p:cNvSpPr/>
          <p:nvPr/>
        </p:nvSpPr>
        <p:spPr>
          <a:xfrm>
            <a:off x="5749925" y="4070350"/>
            <a:ext cx="1565275" cy="1816100"/>
          </a:xfrm>
          <a:custGeom>
            <a:avLst/>
            <a:gdLst>
              <a:gd name="connsiteX0" fmla="*/ 202921 w 1565753"/>
              <a:gd name="connsiteY0" fmla="*/ 836739 h 1816274"/>
              <a:gd name="connsiteX1" fmla="*/ 197911 w 1565753"/>
              <a:gd name="connsiteY1" fmla="*/ 293109 h 1816274"/>
              <a:gd name="connsiteX2" fmla="*/ 187890 w 1565753"/>
              <a:gd name="connsiteY2" fmla="*/ 215448 h 1816274"/>
              <a:gd name="connsiteX3" fmla="*/ 180374 w 1565753"/>
              <a:gd name="connsiteY3" fmla="*/ 190396 h 1816274"/>
              <a:gd name="connsiteX4" fmla="*/ 165343 w 1565753"/>
              <a:gd name="connsiteY4" fmla="*/ 167849 h 1816274"/>
              <a:gd name="connsiteX5" fmla="*/ 140291 w 1565753"/>
              <a:gd name="connsiteY5" fmla="*/ 137786 h 1816274"/>
              <a:gd name="connsiteX6" fmla="*/ 0 w 1565753"/>
              <a:gd name="connsiteY6" fmla="*/ 0 h 1816274"/>
              <a:gd name="connsiteX7" fmla="*/ 122755 w 1565753"/>
              <a:gd name="connsiteY7" fmla="*/ 17536 h 1816274"/>
              <a:gd name="connsiteX8" fmla="*/ 245510 w 1565753"/>
              <a:gd name="connsiteY8" fmla="*/ 62630 h 1816274"/>
              <a:gd name="connsiteX9" fmla="*/ 313150 w 1565753"/>
              <a:gd name="connsiteY9" fmla="*/ 92693 h 1816274"/>
              <a:gd name="connsiteX10" fmla="*/ 375780 w 1565753"/>
              <a:gd name="connsiteY10" fmla="*/ 127765 h 1816274"/>
              <a:gd name="connsiteX11" fmla="*/ 405843 w 1565753"/>
              <a:gd name="connsiteY11" fmla="*/ 147807 h 1816274"/>
              <a:gd name="connsiteX12" fmla="*/ 448431 w 1565753"/>
              <a:gd name="connsiteY12" fmla="*/ 187890 h 1816274"/>
              <a:gd name="connsiteX13" fmla="*/ 475989 w 1565753"/>
              <a:gd name="connsiteY13" fmla="*/ 222963 h 1816274"/>
              <a:gd name="connsiteX14" fmla="*/ 486009 w 1565753"/>
              <a:gd name="connsiteY14" fmla="*/ 243005 h 1816274"/>
              <a:gd name="connsiteX15" fmla="*/ 496030 w 1565753"/>
              <a:gd name="connsiteY15" fmla="*/ 268057 h 1816274"/>
              <a:gd name="connsiteX16" fmla="*/ 501041 w 1565753"/>
              <a:gd name="connsiteY16" fmla="*/ 308140 h 1816274"/>
              <a:gd name="connsiteX17" fmla="*/ 498535 w 1565753"/>
              <a:gd name="connsiteY17" fmla="*/ 328182 h 1816274"/>
              <a:gd name="connsiteX18" fmla="*/ 478494 w 1565753"/>
              <a:gd name="connsiteY18" fmla="*/ 355739 h 1816274"/>
              <a:gd name="connsiteX19" fmla="*/ 455947 w 1565753"/>
              <a:gd name="connsiteY19" fmla="*/ 380791 h 1816274"/>
              <a:gd name="connsiteX20" fmla="*/ 435905 w 1565753"/>
              <a:gd name="connsiteY20" fmla="*/ 428390 h 1816274"/>
              <a:gd name="connsiteX21" fmla="*/ 415864 w 1565753"/>
              <a:gd name="connsiteY21" fmla="*/ 493525 h 1816274"/>
              <a:gd name="connsiteX22" fmla="*/ 395822 w 1565753"/>
              <a:gd name="connsiteY22" fmla="*/ 616280 h 1816274"/>
              <a:gd name="connsiteX23" fmla="*/ 383296 w 1565753"/>
              <a:gd name="connsiteY23" fmla="*/ 789140 h 1816274"/>
              <a:gd name="connsiteX24" fmla="*/ 378286 w 1565753"/>
              <a:gd name="connsiteY24" fmla="*/ 931936 h 1816274"/>
              <a:gd name="connsiteX25" fmla="*/ 378286 w 1565753"/>
              <a:gd name="connsiteY25" fmla="*/ 1042165 h 1816274"/>
              <a:gd name="connsiteX26" fmla="*/ 378286 w 1565753"/>
              <a:gd name="connsiteY26" fmla="*/ 1187467 h 1816274"/>
              <a:gd name="connsiteX27" fmla="*/ 378286 w 1565753"/>
              <a:gd name="connsiteY27" fmla="*/ 1317738 h 1816274"/>
              <a:gd name="connsiteX28" fmla="*/ 380791 w 1565753"/>
              <a:gd name="connsiteY28" fmla="*/ 1395399 h 1816274"/>
              <a:gd name="connsiteX29" fmla="*/ 390812 w 1565753"/>
              <a:gd name="connsiteY29" fmla="*/ 1430472 h 1816274"/>
              <a:gd name="connsiteX30" fmla="*/ 403338 w 1565753"/>
              <a:gd name="connsiteY30" fmla="*/ 1463040 h 1816274"/>
              <a:gd name="connsiteX31" fmla="*/ 423379 w 1565753"/>
              <a:gd name="connsiteY31" fmla="*/ 1488092 h 1816274"/>
              <a:gd name="connsiteX32" fmla="*/ 453442 w 1565753"/>
              <a:gd name="connsiteY32" fmla="*/ 1518154 h 1816274"/>
              <a:gd name="connsiteX33" fmla="*/ 478494 w 1565753"/>
              <a:gd name="connsiteY33" fmla="*/ 1538196 h 1816274"/>
              <a:gd name="connsiteX34" fmla="*/ 511061 w 1565753"/>
              <a:gd name="connsiteY34" fmla="*/ 1555733 h 1816274"/>
              <a:gd name="connsiteX35" fmla="*/ 531103 w 1565753"/>
              <a:gd name="connsiteY35" fmla="*/ 1563248 h 1816274"/>
              <a:gd name="connsiteX36" fmla="*/ 611270 w 1565753"/>
              <a:gd name="connsiteY36" fmla="*/ 1583290 h 1816274"/>
              <a:gd name="connsiteX37" fmla="*/ 673900 w 1565753"/>
              <a:gd name="connsiteY37" fmla="*/ 1590805 h 1816274"/>
              <a:gd name="connsiteX38" fmla="*/ 734025 w 1565753"/>
              <a:gd name="connsiteY38" fmla="*/ 1593311 h 1816274"/>
              <a:gd name="connsiteX39" fmla="*/ 799160 w 1565753"/>
              <a:gd name="connsiteY39" fmla="*/ 1593311 h 1816274"/>
              <a:gd name="connsiteX40" fmla="*/ 844254 w 1565753"/>
              <a:gd name="connsiteY40" fmla="*/ 1588300 h 1816274"/>
              <a:gd name="connsiteX41" fmla="*/ 904379 w 1565753"/>
              <a:gd name="connsiteY41" fmla="*/ 1583290 h 1816274"/>
              <a:gd name="connsiteX42" fmla="*/ 972019 w 1565753"/>
              <a:gd name="connsiteY42" fmla="*/ 1578279 h 1816274"/>
              <a:gd name="connsiteX43" fmla="*/ 1029639 w 1565753"/>
              <a:gd name="connsiteY43" fmla="*/ 1568259 h 1816274"/>
              <a:gd name="connsiteX44" fmla="*/ 1084754 w 1565753"/>
              <a:gd name="connsiteY44" fmla="*/ 1550722 h 1816274"/>
              <a:gd name="connsiteX45" fmla="*/ 1142373 w 1565753"/>
              <a:gd name="connsiteY45" fmla="*/ 1528175 h 1816274"/>
              <a:gd name="connsiteX46" fmla="*/ 1182457 w 1565753"/>
              <a:gd name="connsiteY46" fmla="*/ 1503123 h 1816274"/>
              <a:gd name="connsiteX47" fmla="*/ 1215024 w 1565753"/>
              <a:gd name="connsiteY47" fmla="*/ 1470556 h 1816274"/>
              <a:gd name="connsiteX48" fmla="*/ 1470555 w 1565753"/>
              <a:gd name="connsiteY48" fmla="*/ 1468050 h 1816274"/>
              <a:gd name="connsiteX49" fmla="*/ 1488092 w 1565753"/>
              <a:gd name="connsiteY49" fmla="*/ 1508134 h 1816274"/>
              <a:gd name="connsiteX50" fmla="*/ 1508133 w 1565753"/>
              <a:gd name="connsiteY50" fmla="*/ 1548217 h 1816274"/>
              <a:gd name="connsiteX51" fmla="*/ 1523165 w 1565753"/>
              <a:gd name="connsiteY51" fmla="*/ 1570764 h 1816274"/>
              <a:gd name="connsiteX52" fmla="*/ 1550722 w 1565753"/>
              <a:gd name="connsiteY52" fmla="*/ 1600826 h 1816274"/>
              <a:gd name="connsiteX53" fmla="*/ 1565753 w 1565753"/>
              <a:gd name="connsiteY53" fmla="*/ 1618363 h 1816274"/>
              <a:gd name="connsiteX54" fmla="*/ 1565753 w 1565753"/>
              <a:gd name="connsiteY54" fmla="*/ 1630889 h 1816274"/>
              <a:gd name="connsiteX55" fmla="*/ 1560743 w 1565753"/>
              <a:gd name="connsiteY55" fmla="*/ 1663456 h 1816274"/>
              <a:gd name="connsiteX56" fmla="*/ 1543206 w 1565753"/>
              <a:gd name="connsiteY56" fmla="*/ 1696024 h 1816274"/>
              <a:gd name="connsiteX57" fmla="*/ 1510638 w 1565753"/>
              <a:gd name="connsiteY57" fmla="*/ 1726086 h 1816274"/>
              <a:gd name="connsiteX58" fmla="*/ 1475566 w 1565753"/>
              <a:gd name="connsiteY58" fmla="*/ 1746128 h 1816274"/>
              <a:gd name="connsiteX59" fmla="*/ 1347800 w 1565753"/>
              <a:gd name="connsiteY59" fmla="*/ 1766170 h 1816274"/>
              <a:gd name="connsiteX60" fmla="*/ 1297696 w 1565753"/>
              <a:gd name="connsiteY60" fmla="*/ 1771180 h 1816274"/>
              <a:gd name="connsiteX61" fmla="*/ 1199993 w 1565753"/>
              <a:gd name="connsiteY61" fmla="*/ 1786211 h 1816274"/>
              <a:gd name="connsiteX62" fmla="*/ 977030 w 1565753"/>
              <a:gd name="connsiteY62" fmla="*/ 1806253 h 1816274"/>
              <a:gd name="connsiteX63" fmla="*/ 814191 w 1565753"/>
              <a:gd name="connsiteY63" fmla="*/ 1816274 h 1816274"/>
              <a:gd name="connsiteX64" fmla="*/ 641332 w 1565753"/>
              <a:gd name="connsiteY64" fmla="*/ 1813769 h 1816274"/>
              <a:gd name="connsiteX65" fmla="*/ 591228 w 1565753"/>
              <a:gd name="connsiteY65" fmla="*/ 1808758 h 1816274"/>
              <a:gd name="connsiteX66" fmla="*/ 536114 w 1565753"/>
              <a:gd name="connsiteY66" fmla="*/ 1798737 h 1816274"/>
              <a:gd name="connsiteX67" fmla="*/ 473483 w 1565753"/>
              <a:gd name="connsiteY67" fmla="*/ 1778696 h 1816274"/>
              <a:gd name="connsiteX68" fmla="*/ 410853 w 1565753"/>
              <a:gd name="connsiteY68" fmla="*/ 1753644 h 1816274"/>
              <a:gd name="connsiteX69" fmla="*/ 348223 w 1565753"/>
              <a:gd name="connsiteY69" fmla="*/ 1716066 h 1816274"/>
              <a:gd name="connsiteX70" fmla="*/ 308140 w 1565753"/>
              <a:gd name="connsiteY70" fmla="*/ 1678488 h 1816274"/>
              <a:gd name="connsiteX71" fmla="*/ 273067 w 1565753"/>
              <a:gd name="connsiteY71" fmla="*/ 1638404 h 1816274"/>
              <a:gd name="connsiteX72" fmla="*/ 243005 w 1565753"/>
              <a:gd name="connsiteY72" fmla="*/ 1580785 h 1816274"/>
              <a:gd name="connsiteX73" fmla="*/ 222963 w 1565753"/>
              <a:gd name="connsiteY73" fmla="*/ 1520660 h 1816274"/>
              <a:gd name="connsiteX74" fmla="*/ 205426 w 1565753"/>
              <a:gd name="connsiteY74" fmla="*/ 1463040 h 1816274"/>
              <a:gd name="connsiteX75" fmla="*/ 197911 w 1565753"/>
              <a:gd name="connsiteY75" fmla="*/ 1337780 h 1816274"/>
              <a:gd name="connsiteX76" fmla="*/ 200416 w 1565753"/>
              <a:gd name="connsiteY76" fmla="*/ 1074733 h 1816274"/>
              <a:gd name="connsiteX77" fmla="*/ 202921 w 1565753"/>
              <a:gd name="connsiteY77" fmla="*/ 836739 h 1816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565753" h="1816274">
                <a:moveTo>
                  <a:pt x="202921" y="836739"/>
                </a:moveTo>
                <a:lnTo>
                  <a:pt x="197911" y="293109"/>
                </a:lnTo>
                <a:lnTo>
                  <a:pt x="187890" y="215448"/>
                </a:lnTo>
                <a:lnTo>
                  <a:pt x="180374" y="190396"/>
                </a:lnTo>
                <a:lnTo>
                  <a:pt x="165343" y="167849"/>
                </a:lnTo>
                <a:lnTo>
                  <a:pt x="140291" y="137786"/>
                </a:lnTo>
                <a:lnTo>
                  <a:pt x="0" y="0"/>
                </a:lnTo>
                <a:lnTo>
                  <a:pt x="122755" y="17536"/>
                </a:lnTo>
                <a:lnTo>
                  <a:pt x="245510" y="62630"/>
                </a:lnTo>
                <a:lnTo>
                  <a:pt x="313150" y="92693"/>
                </a:lnTo>
                <a:lnTo>
                  <a:pt x="375780" y="127765"/>
                </a:lnTo>
                <a:lnTo>
                  <a:pt x="405843" y="147807"/>
                </a:lnTo>
                <a:lnTo>
                  <a:pt x="448431" y="187890"/>
                </a:lnTo>
                <a:lnTo>
                  <a:pt x="475989" y="222963"/>
                </a:lnTo>
                <a:lnTo>
                  <a:pt x="486009" y="243005"/>
                </a:lnTo>
                <a:lnTo>
                  <a:pt x="496030" y="268057"/>
                </a:lnTo>
                <a:lnTo>
                  <a:pt x="501041" y="308140"/>
                </a:lnTo>
                <a:lnTo>
                  <a:pt x="498535" y="328182"/>
                </a:lnTo>
                <a:lnTo>
                  <a:pt x="478494" y="355739"/>
                </a:lnTo>
                <a:lnTo>
                  <a:pt x="455947" y="380791"/>
                </a:lnTo>
                <a:lnTo>
                  <a:pt x="435905" y="428390"/>
                </a:lnTo>
                <a:lnTo>
                  <a:pt x="415864" y="493525"/>
                </a:lnTo>
                <a:lnTo>
                  <a:pt x="395822" y="616280"/>
                </a:lnTo>
                <a:lnTo>
                  <a:pt x="383296" y="789140"/>
                </a:lnTo>
                <a:lnTo>
                  <a:pt x="378286" y="931936"/>
                </a:lnTo>
                <a:lnTo>
                  <a:pt x="378286" y="1042165"/>
                </a:lnTo>
                <a:lnTo>
                  <a:pt x="378286" y="1187467"/>
                </a:lnTo>
                <a:lnTo>
                  <a:pt x="378286" y="1317738"/>
                </a:lnTo>
                <a:lnTo>
                  <a:pt x="380791" y="1395399"/>
                </a:lnTo>
                <a:lnTo>
                  <a:pt x="390812" y="1430472"/>
                </a:lnTo>
                <a:lnTo>
                  <a:pt x="403338" y="1463040"/>
                </a:lnTo>
                <a:lnTo>
                  <a:pt x="423379" y="1488092"/>
                </a:lnTo>
                <a:lnTo>
                  <a:pt x="453442" y="1518154"/>
                </a:lnTo>
                <a:lnTo>
                  <a:pt x="478494" y="1538196"/>
                </a:lnTo>
                <a:lnTo>
                  <a:pt x="511061" y="1555733"/>
                </a:lnTo>
                <a:lnTo>
                  <a:pt x="531103" y="1563248"/>
                </a:lnTo>
                <a:lnTo>
                  <a:pt x="611270" y="1583290"/>
                </a:lnTo>
                <a:lnTo>
                  <a:pt x="673900" y="1590805"/>
                </a:lnTo>
                <a:lnTo>
                  <a:pt x="734025" y="1593311"/>
                </a:lnTo>
                <a:lnTo>
                  <a:pt x="799160" y="1593311"/>
                </a:lnTo>
                <a:lnTo>
                  <a:pt x="844254" y="1588300"/>
                </a:lnTo>
                <a:lnTo>
                  <a:pt x="904379" y="1583290"/>
                </a:lnTo>
                <a:lnTo>
                  <a:pt x="972019" y="1578279"/>
                </a:lnTo>
                <a:lnTo>
                  <a:pt x="1029639" y="1568259"/>
                </a:lnTo>
                <a:lnTo>
                  <a:pt x="1084754" y="1550722"/>
                </a:lnTo>
                <a:lnTo>
                  <a:pt x="1142373" y="1528175"/>
                </a:lnTo>
                <a:lnTo>
                  <a:pt x="1182457" y="1503123"/>
                </a:lnTo>
                <a:lnTo>
                  <a:pt x="1215024" y="1470556"/>
                </a:lnTo>
                <a:lnTo>
                  <a:pt x="1470555" y="1468050"/>
                </a:lnTo>
                <a:lnTo>
                  <a:pt x="1488092" y="1508134"/>
                </a:lnTo>
                <a:lnTo>
                  <a:pt x="1508133" y="1548217"/>
                </a:lnTo>
                <a:lnTo>
                  <a:pt x="1523165" y="1570764"/>
                </a:lnTo>
                <a:lnTo>
                  <a:pt x="1550722" y="1600826"/>
                </a:lnTo>
                <a:lnTo>
                  <a:pt x="1565753" y="1618363"/>
                </a:lnTo>
                <a:lnTo>
                  <a:pt x="1565753" y="1630889"/>
                </a:lnTo>
                <a:lnTo>
                  <a:pt x="1560743" y="1663456"/>
                </a:lnTo>
                <a:lnTo>
                  <a:pt x="1543206" y="1696024"/>
                </a:lnTo>
                <a:lnTo>
                  <a:pt x="1510638" y="1726086"/>
                </a:lnTo>
                <a:lnTo>
                  <a:pt x="1475566" y="1746128"/>
                </a:lnTo>
                <a:lnTo>
                  <a:pt x="1347800" y="1766170"/>
                </a:lnTo>
                <a:lnTo>
                  <a:pt x="1297696" y="1771180"/>
                </a:lnTo>
                <a:lnTo>
                  <a:pt x="1199993" y="1786211"/>
                </a:lnTo>
                <a:lnTo>
                  <a:pt x="977030" y="1806253"/>
                </a:lnTo>
                <a:lnTo>
                  <a:pt x="814191" y="1816274"/>
                </a:lnTo>
                <a:lnTo>
                  <a:pt x="641332" y="1813769"/>
                </a:lnTo>
                <a:lnTo>
                  <a:pt x="591228" y="1808758"/>
                </a:lnTo>
                <a:lnTo>
                  <a:pt x="536114" y="1798737"/>
                </a:lnTo>
                <a:lnTo>
                  <a:pt x="473483" y="1778696"/>
                </a:lnTo>
                <a:lnTo>
                  <a:pt x="410853" y="1753644"/>
                </a:lnTo>
                <a:lnTo>
                  <a:pt x="348223" y="1716066"/>
                </a:lnTo>
                <a:lnTo>
                  <a:pt x="308140" y="1678488"/>
                </a:lnTo>
                <a:lnTo>
                  <a:pt x="273067" y="1638404"/>
                </a:lnTo>
                <a:lnTo>
                  <a:pt x="243005" y="1580785"/>
                </a:lnTo>
                <a:lnTo>
                  <a:pt x="222963" y="1520660"/>
                </a:lnTo>
                <a:lnTo>
                  <a:pt x="205426" y="1463040"/>
                </a:lnTo>
                <a:lnTo>
                  <a:pt x="197911" y="1337780"/>
                </a:lnTo>
                <a:lnTo>
                  <a:pt x="200416" y="1074733"/>
                </a:lnTo>
                <a:lnTo>
                  <a:pt x="202921" y="83673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92A1663-8C03-BE4F-A133-B5BCBD278D7E}"/>
              </a:ext>
            </a:extLst>
          </p:cNvPr>
          <p:cNvSpPr/>
          <p:nvPr/>
        </p:nvSpPr>
        <p:spPr>
          <a:xfrm>
            <a:off x="6958013" y="4857750"/>
            <a:ext cx="285750" cy="722313"/>
          </a:xfrm>
          <a:custGeom>
            <a:avLst/>
            <a:gdLst>
              <a:gd name="connsiteX0" fmla="*/ 257175 w 285750"/>
              <a:gd name="connsiteY0" fmla="*/ 316706 h 721519"/>
              <a:gd name="connsiteX1" fmla="*/ 245268 w 285750"/>
              <a:gd name="connsiteY1" fmla="*/ 485775 h 721519"/>
              <a:gd name="connsiteX2" fmla="*/ 245268 w 285750"/>
              <a:gd name="connsiteY2" fmla="*/ 576263 h 721519"/>
              <a:gd name="connsiteX3" fmla="*/ 242887 w 285750"/>
              <a:gd name="connsiteY3" fmla="*/ 614363 h 721519"/>
              <a:gd name="connsiteX4" fmla="*/ 247650 w 285750"/>
              <a:gd name="connsiteY4" fmla="*/ 642938 h 721519"/>
              <a:gd name="connsiteX5" fmla="*/ 276225 w 285750"/>
              <a:gd name="connsiteY5" fmla="*/ 721519 h 721519"/>
              <a:gd name="connsiteX6" fmla="*/ 0 w 285750"/>
              <a:gd name="connsiteY6" fmla="*/ 711994 h 721519"/>
              <a:gd name="connsiteX7" fmla="*/ 7143 w 285750"/>
              <a:gd name="connsiteY7" fmla="*/ 683419 h 721519"/>
              <a:gd name="connsiteX8" fmla="*/ 38100 w 285750"/>
              <a:gd name="connsiteY8" fmla="*/ 638175 h 721519"/>
              <a:gd name="connsiteX9" fmla="*/ 59531 w 285750"/>
              <a:gd name="connsiteY9" fmla="*/ 592931 h 721519"/>
              <a:gd name="connsiteX10" fmla="*/ 88106 w 285750"/>
              <a:gd name="connsiteY10" fmla="*/ 521494 h 721519"/>
              <a:gd name="connsiteX11" fmla="*/ 116681 w 285750"/>
              <a:gd name="connsiteY11" fmla="*/ 414338 h 721519"/>
              <a:gd name="connsiteX12" fmla="*/ 147637 w 285750"/>
              <a:gd name="connsiteY12" fmla="*/ 300038 h 721519"/>
              <a:gd name="connsiteX13" fmla="*/ 173831 w 285750"/>
              <a:gd name="connsiteY13" fmla="*/ 173831 h 721519"/>
              <a:gd name="connsiteX14" fmla="*/ 195262 w 285750"/>
              <a:gd name="connsiteY14" fmla="*/ 66675 h 721519"/>
              <a:gd name="connsiteX15" fmla="*/ 204787 w 285750"/>
              <a:gd name="connsiteY15" fmla="*/ 38100 h 721519"/>
              <a:gd name="connsiteX16" fmla="*/ 221456 w 285750"/>
              <a:gd name="connsiteY16" fmla="*/ 11906 h 721519"/>
              <a:gd name="connsiteX17" fmla="*/ 238125 w 285750"/>
              <a:gd name="connsiteY17" fmla="*/ 0 h 721519"/>
              <a:gd name="connsiteX18" fmla="*/ 252412 w 285750"/>
              <a:gd name="connsiteY18" fmla="*/ 0 h 721519"/>
              <a:gd name="connsiteX19" fmla="*/ 261937 w 285750"/>
              <a:gd name="connsiteY19" fmla="*/ 7144 h 721519"/>
              <a:gd name="connsiteX20" fmla="*/ 273843 w 285750"/>
              <a:gd name="connsiteY20" fmla="*/ 30956 h 721519"/>
              <a:gd name="connsiteX21" fmla="*/ 283368 w 285750"/>
              <a:gd name="connsiteY21" fmla="*/ 61913 h 721519"/>
              <a:gd name="connsiteX22" fmla="*/ 285750 w 285750"/>
              <a:gd name="connsiteY22" fmla="*/ 90488 h 721519"/>
              <a:gd name="connsiteX23" fmla="*/ 257175 w 285750"/>
              <a:gd name="connsiteY23" fmla="*/ 316706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85750" h="721519">
                <a:moveTo>
                  <a:pt x="257175" y="316706"/>
                </a:moveTo>
                <a:lnTo>
                  <a:pt x="245268" y="485775"/>
                </a:lnTo>
                <a:lnTo>
                  <a:pt x="245268" y="576263"/>
                </a:lnTo>
                <a:lnTo>
                  <a:pt x="242887" y="614363"/>
                </a:lnTo>
                <a:lnTo>
                  <a:pt x="247650" y="642938"/>
                </a:lnTo>
                <a:lnTo>
                  <a:pt x="276225" y="721519"/>
                </a:lnTo>
                <a:lnTo>
                  <a:pt x="0" y="711994"/>
                </a:lnTo>
                <a:lnTo>
                  <a:pt x="7143" y="683419"/>
                </a:lnTo>
                <a:lnTo>
                  <a:pt x="38100" y="638175"/>
                </a:lnTo>
                <a:lnTo>
                  <a:pt x="59531" y="592931"/>
                </a:lnTo>
                <a:lnTo>
                  <a:pt x="88106" y="521494"/>
                </a:lnTo>
                <a:lnTo>
                  <a:pt x="116681" y="414338"/>
                </a:lnTo>
                <a:lnTo>
                  <a:pt x="147637" y="300038"/>
                </a:lnTo>
                <a:lnTo>
                  <a:pt x="173831" y="173831"/>
                </a:lnTo>
                <a:lnTo>
                  <a:pt x="195262" y="66675"/>
                </a:lnTo>
                <a:lnTo>
                  <a:pt x="204787" y="38100"/>
                </a:lnTo>
                <a:lnTo>
                  <a:pt x="221456" y="11906"/>
                </a:lnTo>
                <a:lnTo>
                  <a:pt x="238125" y="0"/>
                </a:lnTo>
                <a:lnTo>
                  <a:pt x="252412" y="0"/>
                </a:lnTo>
                <a:lnTo>
                  <a:pt x="261937" y="7144"/>
                </a:lnTo>
                <a:lnTo>
                  <a:pt x="273843" y="30956"/>
                </a:lnTo>
                <a:lnTo>
                  <a:pt x="283368" y="61913"/>
                </a:lnTo>
                <a:lnTo>
                  <a:pt x="285750" y="90488"/>
                </a:lnTo>
                <a:lnTo>
                  <a:pt x="257175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517A17D-C28B-4C60-99AB-A0BC451120EB}"/>
              </a:ext>
            </a:extLst>
          </p:cNvPr>
          <p:cNvGrpSpPr/>
          <p:nvPr/>
        </p:nvGrpSpPr>
        <p:grpSpPr>
          <a:xfrm>
            <a:off x="2498724" y="1400110"/>
            <a:ext cx="4816475" cy="4656137"/>
            <a:chOff x="2651125" y="1554163"/>
            <a:chExt cx="4816475" cy="465613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44BE0702-96A1-4C8D-9C2B-73B0E83730FC}"/>
                </a:ext>
              </a:extLst>
            </p:cNvPr>
            <p:cNvSpPr/>
            <p:nvPr/>
          </p:nvSpPr>
          <p:spPr>
            <a:xfrm>
              <a:off x="2824163" y="1554163"/>
              <a:ext cx="1160462" cy="1419225"/>
            </a:xfrm>
            <a:custGeom>
              <a:avLst/>
              <a:gdLst>
                <a:gd name="connsiteX0" fmla="*/ 392906 w 1159668"/>
                <a:gd name="connsiteY0" fmla="*/ 1140619 h 1419225"/>
                <a:gd name="connsiteX1" fmla="*/ 257175 w 1159668"/>
                <a:gd name="connsiteY1" fmla="*/ 1259682 h 1419225"/>
                <a:gd name="connsiteX2" fmla="*/ 83343 w 1159668"/>
                <a:gd name="connsiteY2" fmla="*/ 1390650 h 1419225"/>
                <a:gd name="connsiteX3" fmla="*/ 54768 w 1159668"/>
                <a:gd name="connsiteY3" fmla="*/ 1409700 h 1419225"/>
                <a:gd name="connsiteX4" fmla="*/ 30956 w 1159668"/>
                <a:gd name="connsiteY4" fmla="*/ 1416844 h 1419225"/>
                <a:gd name="connsiteX5" fmla="*/ 16668 w 1159668"/>
                <a:gd name="connsiteY5" fmla="*/ 1419225 h 1419225"/>
                <a:gd name="connsiteX6" fmla="*/ 2381 w 1159668"/>
                <a:gd name="connsiteY6" fmla="*/ 1409700 h 1419225"/>
                <a:gd name="connsiteX7" fmla="*/ 0 w 1159668"/>
                <a:gd name="connsiteY7" fmla="*/ 1395413 h 1419225"/>
                <a:gd name="connsiteX8" fmla="*/ 11906 w 1159668"/>
                <a:gd name="connsiteY8" fmla="*/ 1364457 h 1419225"/>
                <a:gd name="connsiteX9" fmla="*/ 35718 w 1159668"/>
                <a:gd name="connsiteY9" fmla="*/ 1333500 h 1419225"/>
                <a:gd name="connsiteX10" fmla="*/ 147637 w 1159668"/>
                <a:gd name="connsiteY10" fmla="*/ 1214438 h 1419225"/>
                <a:gd name="connsiteX11" fmla="*/ 266700 w 1159668"/>
                <a:gd name="connsiteY11" fmla="*/ 1078707 h 1419225"/>
                <a:gd name="connsiteX12" fmla="*/ 376237 w 1159668"/>
                <a:gd name="connsiteY12" fmla="*/ 938213 h 1419225"/>
                <a:gd name="connsiteX13" fmla="*/ 473868 w 1159668"/>
                <a:gd name="connsiteY13" fmla="*/ 809625 h 1419225"/>
                <a:gd name="connsiteX14" fmla="*/ 595312 w 1159668"/>
                <a:gd name="connsiteY14" fmla="*/ 628650 h 1419225"/>
                <a:gd name="connsiteX15" fmla="*/ 683418 w 1159668"/>
                <a:gd name="connsiteY15" fmla="*/ 478632 h 1419225"/>
                <a:gd name="connsiteX16" fmla="*/ 742950 w 1159668"/>
                <a:gd name="connsiteY16" fmla="*/ 364332 h 1419225"/>
                <a:gd name="connsiteX17" fmla="*/ 754856 w 1159668"/>
                <a:gd name="connsiteY17" fmla="*/ 321469 h 1419225"/>
                <a:gd name="connsiteX18" fmla="*/ 754856 w 1159668"/>
                <a:gd name="connsiteY18" fmla="*/ 283369 h 1419225"/>
                <a:gd name="connsiteX19" fmla="*/ 752475 w 1159668"/>
                <a:gd name="connsiteY19" fmla="*/ 242888 h 1419225"/>
                <a:gd name="connsiteX20" fmla="*/ 742950 w 1159668"/>
                <a:gd name="connsiteY20" fmla="*/ 202407 h 1419225"/>
                <a:gd name="connsiteX21" fmla="*/ 711993 w 1159668"/>
                <a:gd name="connsiteY21" fmla="*/ 138113 h 1419225"/>
                <a:gd name="connsiteX22" fmla="*/ 671512 w 1159668"/>
                <a:gd name="connsiteY22" fmla="*/ 73819 h 1419225"/>
                <a:gd name="connsiteX23" fmla="*/ 657225 w 1159668"/>
                <a:gd name="connsiteY23" fmla="*/ 47625 h 1419225"/>
                <a:gd name="connsiteX24" fmla="*/ 650081 w 1159668"/>
                <a:gd name="connsiteY24" fmla="*/ 21432 h 1419225"/>
                <a:gd name="connsiteX25" fmla="*/ 654843 w 1159668"/>
                <a:gd name="connsiteY25" fmla="*/ 4763 h 1419225"/>
                <a:gd name="connsiteX26" fmla="*/ 661987 w 1159668"/>
                <a:gd name="connsiteY26" fmla="*/ 0 h 1419225"/>
                <a:gd name="connsiteX27" fmla="*/ 676275 w 1159668"/>
                <a:gd name="connsiteY27" fmla="*/ 0 h 1419225"/>
                <a:gd name="connsiteX28" fmla="*/ 702468 w 1159668"/>
                <a:gd name="connsiteY28" fmla="*/ 11907 h 1419225"/>
                <a:gd name="connsiteX29" fmla="*/ 754856 w 1159668"/>
                <a:gd name="connsiteY29" fmla="*/ 28575 h 1419225"/>
                <a:gd name="connsiteX30" fmla="*/ 826293 w 1159668"/>
                <a:gd name="connsiteY30" fmla="*/ 50007 h 1419225"/>
                <a:gd name="connsiteX31" fmla="*/ 914400 w 1159668"/>
                <a:gd name="connsiteY31" fmla="*/ 88107 h 1419225"/>
                <a:gd name="connsiteX32" fmla="*/ 988218 w 1159668"/>
                <a:gd name="connsiteY32" fmla="*/ 123825 h 1419225"/>
                <a:gd name="connsiteX33" fmla="*/ 1059656 w 1159668"/>
                <a:gd name="connsiteY33" fmla="*/ 164307 h 1419225"/>
                <a:gd name="connsiteX34" fmla="*/ 1102518 w 1159668"/>
                <a:gd name="connsiteY34" fmla="*/ 197644 h 1419225"/>
                <a:gd name="connsiteX35" fmla="*/ 1133475 w 1159668"/>
                <a:gd name="connsiteY35" fmla="*/ 228600 h 1419225"/>
                <a:gd name="connsiteX36" fmla="*/ 1150143 w 1159668"/>
                <a:gd name="connsiteY36" fmla="*/ 252413 h 1419225"/>
                <a:gd name="connsiteX37" fmla="*/ 1159668 w 1159668"/>
                <a:gd name="connsiteY37" fmla="*/ 276225 h 1419225"/>
                <a:gd name="connsiteX38" fmla="*/ 1159668 w 1159668"/>
                <a:gd name="connsiteY38" fmla="*/ 292894 h 1419225"/>
                <a:gd name="connsiteX39" fmla="*/ 1152525 w 1159668"/>
                <a:gd name="connsiteY39" fmla="*/ 319088 h 1419225"/>
                <a:gd name="connsiteX40" fmla="*/ 1138237 w 1159668"/>
                <a:gd name="connsiteY40" fmla="*/ 335757 h 1419225"/>
                <a:gd name="connsiteX41" fmla="*/ 1090612 w 1159668"/>
                <a:gd name="connsiteY41" fmla="*/ 364332 h 1419225"/>
                <a:gd name="connsiteX42" fmla="*/ 1045368 w 1159668"/>
                <a:gd name="connsiteY42" fmla="*/ 388144 h 1419225"/>
                <a:gd name="connsiteX43" fmla="*/ 1009650 w 1159668"/>
                <a:gd name="connsiteY43" fmla="*/ 411957 h 1419225"/>
                <a:gd name="connsiteX44" fmla="*/ 981075 w 1159668"/>
                <a:gd name="connsiteY44" fmla="*/ 440532 h 1419225"/>
                <a:gd name="connsiteX45" fmla="*/ 881062 w 1159668"/>
                <a:gd name="connsiteY45" fmla="*/ 576263 h 1419225"/>
                <a:gd name="connsiteX46" fmla="*/ 762000 w 1159668"/>
                <a:gd name="connsiteY46" fmla="*/ 733425 h 1419225"/>
                <a:gd name="connsiteX47" fmla="*/ 657225 w 1159668"/>
                <a:gd name="connsiteY47" fmla="*/ 876300 h 1419225"/>
                <a:gd name="connsiteX48" fmla="*/ 547687 w 1159668"/>
                <a:gd name="connsiteY48" fmla="*/ 990600 h 1419225"/>
                <a:gd name="connsiteX49" fmla="*/ 392906 w 1159668"/>
                <a:gd name="connsiteY49" fmla="*/ 114061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9668" h="1419225">
                  <a:moveTo>
                    <a:pt x="392906" y="1140619"/>
                  </a:moveTo>
                  <a:lnTo>
                    <a:pt x="257175" y="1259682"/>
                  </a:lnTo>
                  <a:lnTo>
                    <a:pt x="83343" y="1390650"/>
                  </a:lnTo>
                  <a:lnTo>
                    <a:pt x="54768" y="1409700"/>
                  </a:lnTo>
                  <a:lnTo>
                    <a:pt x="30956" y="1416844"/>
                  </a:lnTo>
                  <a:lnTo>
                    <a:pt x="16668" y="1419225"/>
                  </a:lnTo>
                  <a:lnTo>
                    <a:pt x="2381" y="1409700"/>
                  </a:lnTo>
                  <a:lnTo>
                    <a:pt x="0" y="1395413"/>
                  </a:lnTo>
                  <a:lnTo>
                    <a:pt x="11906" y="1364457"/>
                  </a:lnTo>
                  <a:lnTo>
                    <a:pt x="35718" y="1333500"/>
                  </a:lnTo>
                  <a:lnTo>
                    <a:pt x="147637" y="1214438"/>
                  </a:lnTo>
                  <a:lnTo>
                    <a:pt x="266700" y="1078707"/>
                  </a:lnTo>
                  <a:lnTo>
                    <a:pt x="376237" y="938213"/>
                  </a:lnTo>
                  <a:lnTo>
                    <a:pt x="473868" y="809625"/>
                  </a:lnTo>
                  <a:lnTo>
                    <a:pt x="595312" y="628650"/>
                  </a:lnTo>
                  <a:lnTo>
                    <a:pt x="683418" y="478632"/>
                  </a:lnTo>
                  <a:lnTo>
                    <a:pt x="742950" y="364332"/>
                  </a:lnTo>
                  <a:lnTo>
                    <a:pt x="754856" y="321469"/>
                  </a:lnTo>
                  <a:lnTo>
                    <a:pt x="754856" y="283369"/>
                  </a:lnTo>
                  <a:lnTo>
                    <a:pt x="752475" y="242888"/>
                  </a:lnTo>
                  <a:lnTo>
                    <a:pt x="742950" y="202407"/>
                  </a:lnTo>
                  <a:lnTo>
                    <a:pt x="711993" y="138113"/>
                  </a:lnTo>
                  <a:lnTo>
                    <a:pt x="671512" y="73819"/>
                  </a:lnTo>
                  <a:lnTo>
                    <a:pt x="657225" y="47625"/>
                  </a:lnTo>
                  <a:lnTo>
                    <a:pt x="650081" y="21432"/>
                  </a:lnTo>
                  <a:lnTo>
                    <a:pt x="654843" y="4763"/>
                  </a:lnTo>
                  <a:lnTo>
                    <a:pt x="661987" y="0"/>
                  </a:lnTo>
                  <a:lnTo>
                    <a:pt x="676275" y="0"/>
                  </a:lnTo>
                  <a:lnTo>
                    <a:pt x="702468" y="11907"/>
                  </a:lnTo>
                  <a:lnTo>
                    <a:pt x="754856" y="28575"/>
                  </a:lnTo>
                  <a:lnTo>
                    <a:pt x="826293" y="50007"/>
                  </a:lnTo>
                  <a:lnTo>
                    <a:pt x="914400" y="88107"/>
                  </a:lnTo>
                  <a:lnTo>
                    <a:pt x="988218" y="123825"/>
                  </a:lnTo>
                  <a:lnTo>
                    <a:pt x="1059656" y="164307"/>
                  </a:lnTo>
                  <a:lnTo>
                    <a:pt x="1102518" y="197644"/>
                  </a:lnTo>
                  <a:lnTo>
                    <a:pt x="1133475" y="228600"/>
                  </a:lnTo>
                  <a:lnTo>
                    <a:pt x="1150143" y="252413"/>
                  </a:lnTo>
                  <a:lnTo>
                    <a:pt x="1159668" y="276225"/>
                  </a:lnTo>
                  <a:lnTo>
                    <a:pt x="1159668" y="292894"/>
                  </a:lnTo>
                  <a:lnTo>
                    <a:pt x="1152525" y="319088"/>
                  </a:lnTo>
                  <a:lnTo>
                    <a:pt x="1138237" y="335757"/>
                  </a:lnTo>
                  <a:lnTo>
                    <a:pt x="1090612" y="364332"/>
                  </a:lnTo>
                  <a:lnTo>
                    <a:pt x="1045368" y="388144"/>
                  </a:lnTo>
                  <a:lnTo>
                    <a:pt x="1009650" y="411957"/>
                  </a:lnTo>
                  <a:lnTo>
                    <a:pt x="981075" y="440532"/>
                  </a:lnTo>
                  <a:lnTo>
                    <a:pt x="881062" y="576263"/>
                  </a:lnTo>
                  <a:lnTo>
                    <a:pt x="762000" y="733425"/>
                  </a:lnTo>
                  <a:lnTo>
                    <a:pt x="657225" y="876300"/>
                  </a:lnTo>
                  <a:lnTo>
                    <a:pt x="547687" y="990600"/>
                  </a:lnTo>
                  <a:lnTo>
                    <a:pt x="392906" y="11406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9">
              <a:extLst>
                <a:ext uri="{FF2B5EF4-FFF2-40B4-BE49-F238E27FC236}">
                  <a16:creationId xmlns:a16="http://schemas.microsoft.com/office/drawing/2014/main" id="{84F75BA9-B0F8-4033-9F84-6564E7C72CB9}"/>
                </a:ext>
              </a:extLst>
            </p:cNvPr>
            <p:cNvSpPr/>
            <p:nvPr/>
          </p:nvSpPr>
          <p:spPr>
            <a:xfrm rot="16200000">
              <a:off x="4134644" y="3083719"/>
              <a:ext cx="2371725" cy="366713"/>
            </a:xfrm>
            <a:custGeom>
              <a:avLst/>
              <a:gdLst>
                <a:gd name="connsiteX0" fmla="*/ 1326356 w 2371725"/>
                <a:gd name="connsiteY0" fmla="*/ 361950 h 366712"/>
                <a:gd name="connsiteX1" fmla="*/ 964406 w 2371725"/>
                <a:gd name="connsiteY1" fmla="*/ 361950 h 366712"/>
                <a:gd name="connsiteX2" fmla="*/ 828675 w 2371725"/>
                <a:gd name="connsiteY2" fmla="*/ 361950 h 366712"/>
                <a:gd name="connsiteX3" fmla="*/ 261938 w 2371725"/>
                <a:gd name="connsiteY3" fmla="*/ 340518 h 366712"/>
                <a:gd name="connsiteX4" fmla="*/ 135731 w 2371725"/>
                <a:gd name="connsiteY4" fmla="*/ 297656 h 366712"/>
                <a:gd name="connsiteX5" fmla="*/ 78581 w 2371725"/>
                <a:gd name="connsiteY5" fmla="*/ 290512 h 366712"/>
                <a:gd name="connsiteX6" fmla="*/ 47625 w 2371725"/>
                <a:gd name="connsiteY6" fmla="*/ 283368 h 366712"/>
                <a:gd name="connsiteX7" fmla="*/ 26194 w 2371725"/>
                <a:gd name="connsiteY7" fmla="*/ 269081 h 366712"/>
                <a:gd name="connsiteX8" fmla="*/ 9525 w 2371725"/>
                <a:gd name="connsiteY8" fmla="*/ 252412 h 366712"/>
                <a:gd name="connsiteX9" fmla="*/ 2381 w 2371725"/>
                <a:gd name="connsiteY9" fmla="*/ 226218 h 366712"/>
                <a:gd name="connsiteX10" fmla="*/ 0 w 2371725"/>
                <a:gd name="connsiteY10" fmla="*/ 195262 h 366712"/>
                <a:gd name="connsiteX11" fmla="*/ 7144 w 2371725"/>
                <a:gd name="connsiteY11" fmla="*/ 171450 h 366712"/>
                <a:gd name="connsiteX12" fmla="*/ 19050 w 2371725"/>
                <a:gd name="connsiteY12" fmla="*/ 157162 h 366712"/>
                <a:gd name="connsiteX13" fmla="*/ 45244 w 2371725"/>
                <a:gd name="connsiteY13" fmla="*/ 140493 h 366712"/>
                <a:gd name="connsiteX14" fmla="*/ 83344 w 2371725"/>
                <a:gd name="connsiteY14" fmla="*/ 128587 h 366712"/>
                <a:gd name="connsiteX15" fmla="*/ 135731 w 2371725"/>
                <a:gd name="connsiteY15" fmla="*/ 121443 h 366712"/>
                <a:gd name="connsiteX16" fmla="*/ 259556 w 2371725"/>
                <a:gd name="connsiteY16" fmla="*/ 116681 h 366712"/>
                <a:gd name="connsiteX17" fmla="*/ 292894 w 2371725"/>
                <a:gd name="connsiteY17" fmla="*/ 121443 h 366712"/>
                <a:gd name="connsiteX18" fmla="*/ 352425 w 2371725"/>
                <a:gd name="connsiteY18" fmla="*/ 130968 h 366712"/>
                <a:gd name="connsiteX19" fmla="*/ 573881 w 2371725"/>
                <a:gd name="connsiteY19" fmla="*/ 140493 h 366712"/>
                <a:gd name="connsiteX20" fmla="*/ 897731 w 2371725"/>
                <a:gd name="connsiteY20" fmla="*/ 138112 h 366712"/>
                <a:gd name="connsiteX21" fmla="*/ 1312069 w 2371725"/>
                <a:gd name="connsiteY21" fmla="*/ 138112 h 366712"/>
                <a:gd name="connsiteX22" fmla="*/ 1726406 w 2371725"/>
                <a:gd name="connsiteY22" fmla="*/ 140493 h 366712"/>
                <a:gd name="connsiteX23" fmla="*/ 2081213 w 2371725"/>
                <a:gd name="connsiteY23" fmla="*/ 138112 h 366712"/>
                <a:gd name="connsiteX24" fmla="*/ 2119313 w 2371725"/>
                <a:gd name="connsiteY24" fmla="*/ 135731 h 366712"/>
                <a:gd name="connsiteX25" fmla="*/ 2150269 w 2371725"/>
                <a:gd name="connsiteY25" fmla="*/ 130968 h 366712"/>
                <a:gd name="connsiteX26" fmla="*/ 2185988 w 2371725"/>
                <a:gd name="connsiteY26" fmla="*/ 123825 h 366712"/>
                <a:gd name="connsiteX27" fmla="*/ 2216944 w 2371725"/>
                <a:gd name="connsiteY27" fmla="*/ 111918 h 366712"/>
                <a:gd name="connsiteX28" fmla="*/ 2247900 w 2371725"/>
                <a:gd name="connsiteY28" fmla="*/ 97631 h 366712"/>
                <a:gd name="connsiteX29" fmla="*/ 2271713 w 2371725"/>
                <a:gd name="connsiteY29" fmla="*/ 78581 h 366712"/>
                <a:gd name="connsiteX30" fmla="*/ 2288381 w 2371725"/>
                <a:gd name="connsiteY30" fmla="*/ 52387 h 366712"/>
                <a:gd name="connsiteX31" fmla="*/ 2314575 w 2371725"/>
                <a:gd name="connsiteY31" fmla="*/ 21431 h 366712"/>
                <a:gd name="connsiteX32" fmla="*/ 2331244 w 2371725"/>
                <a:gd name="connsiteY32" fmla="*/ 4762 h 366712"/>
                <a:gd name="connsiteX33" fmla="*/ 2345531 w 2371725"/>
                <a:gd name="connsiteY33" fmla="*/ 0 h 366712"/>
                <a:gd name="connsiteX34" fmla="*/ 2355056 w 2371725"/>
                <a:gd name="connsiteY34" fmla="*/ 2381 h 366712"/>
                <a:gd name="connsiteX35" fmla="*/ 2362200 w 2371725"/>
                <a:gd name="connsiteY35" fmla="*/ 9525 h 366712"/>
                <a:gd name="connsiteX36" fmla="*/ 2366963 w 2371725"/>
                <a:gd name="connsiteY36" fmla="*/ 26193 h 366712"/>
                <a:gd name="connsiteX37" fmla="*/ 2371725 w 2371725"/>
                <a:gd name="connsiteY37" fmla="*/ 59531 h 366712"/>
                <a:gd name="connsiteX38" fmla="*/ 2369344 w 2371725"/>
                <a:gd name="connsiteY38" fmla="*/ 111918 h 366712"/>
                <a:gd name="connsiteX39" fmla="*/ 2364581 w 2371725"/>
                <a:gd name="connsiteY39" fmla="*/ 161925 h 366712"/>
                <a:gd name="connsiteX40" fmla="*/ 2347913 w 2371725"/>
                <a:gd name="connsiteY40" fmla="*/ 245268 h 366712"/>
                <a:gd name="connsiteX41" fmla="*/ 2321719 w 2371725"/>
                <a:gd name="connsiteY41" fmla="*/ 366712 h 366712"/>
                <a:gd name="connsiteX42" fmla="*/ 2150269 w 2371725"/>
                <a:gd name="connsiteY42" fmla="*/ 364331 h 366712"/>
                <a:gd name="connsiteX43" fmla="*/ 1645444 w 2371725"/>
                <a:gd name="connsiteY43" fmla="*/ 361950 h 366712"/>
                <a:gd name="connsiteX44" fmla="*/ 1514475 w 2371725"/>
                <a:gd name="connsiteY44" fmla="*/ 361950 h 366712"/>
                <a:gd name="connsiteX45" fmla="*/ 1326356 w 2371725"/>
                <a:gd name="connsiteY45" fmla="*/ 3619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71725" h="366712">
                  <a:moveTo>
                    <a:pt x="1326356" y="361950"/>
                  </a:moveTo>
                  <a:lnTo>
                    <a:pt x="964406" y="361950"/>
                  </a:lnTo>
                  <a:lnTo>
                    <a:pt x="828675" y="361950"/>
                  </a:lnTo>
                  <a:lnTo>
                    <a:pt x="261938" y="340518"/>
                  </a:lnTo>
                  <a:lnTo>
                    <a:pt x="135731" y="297656"/>
                  </a:lnTo>
                  <a:lnTo>
                    <a:pt x="78581" y="290512"/>
                  </a:lnTo>
                  <a:lnTo>
                    <a:pt x="47625" y="283368"/>
                  </a:lnTo>
                  <a:lnTo>
                    <a:pt x="26194" y="269081"/>
                  </a:lnTo>
                  <a:lnTo>
                    <a:pt x="9525" y="252412"/>
                  </a:lnTo>
                  <a:lnTo>
                    <a:pt x="2381" y="226218"/>
                  </a:lnTo>
                  <a:lnTo>
                    <a:pt x="0" y="195262"/>
                  </a:lnTo>
                  <a:lnTo>
                    <a:pt x="7144" y="171450"/>
                  </a:lnTo>
                  <a:lnTo>
                    <a:pt x="19050" y="157162"/>
                  </a:lnTo>
                  <a:lnTo>
                    <a:pt x="45244" y="140493"/>
                  </a:lnTo>
                  <a:lnTo>
                    <a:pt x="83344" y="128587"/>
                  </a:lnTo>
                  <a:lnTo>
                    <a:pt x="135731" y="121443"/>
                  </a:lnTo>
                  <a:lnTo>
                    <a:pt x="259556" y="116681"/>
                  </a:lnTo>
                  <a:lnTo>
                    <a:pt x="292894" y="121443"/>
                  </a:lnTo>
                  <a:lnTo>
                    <a:pt x="352425" y="130968"/>
                  </a:lnTo>
                  <a:lnTo>
                    <a:pt x="573881" y="140493"/>
                  </a:lnTo>
                  <a:lnTo>
                    <a:pt x="897731" y="138112"/>
                  </a:lnTo>
                  <a:lnTo>
                    <a:pt x="1312069" y="138112"/>
                  </a:lnTo>
                  <a:lnTo>
                    <a:pt x="1726406" y="140493"/>
                  </a:lnTo>
                  <a:lnTo>
                    <a:pt x="2081213" y="138112"/>
                  </a:lnTo>
                  <a:lnTo>
                    <a:pt x="2119313" y="135731"/>
                  </a:lnTo>
                  <a:lnTo>
                    <a:pt x="2150269" y="130968"/>
                  </a:lnTo>
                  <a:lnTo>
                    <a:pt x="2185988" y="123825"/>
                  </a:lnTo>
                  <a:lnTo>
                    <a:pt x="2216944" y="111918"/>
                  </a:lnTo>
                  <a:lnTo>
                    <a:pt x="2247900" y="97631"/>
                  </a:lnTo>
                  <a:lnTo>
                    <a:pt x="2271713" y="78581"/>
                  </a:lnTo>
                  <a:lnTo>
                    <a:pt x="2288381" y="52387"/>
                  </a:lnTo>
                  <a:lnTo>
                    <a:pt x="2314575" y="21431"/>
                  </a:lnTo>
                  <a:lnTo>
                    <a:pt x="2331244" y="4762"/>
                  </a:lnTo>
                  <a:lnTo>
                    <a:pt x="2345531" y="0"/>
                  </a:lnTo>
                  <a:lnTo>
                    <a:pt x="2355056" y="2381"/>
                  </a:lnTo>
                  <a:lnTo>
                    <a:pt x="2362200" y="9525"/>
                  </a:lnTo>
                  <a:lnTo>
                    <a:pt x="2366963" y="26193"/>
                  </a:lnTo>
                  <a:lnTo>
                    <a:pt x="2371725" y="59531"/>
                  </a:lnTo>
                  <a:lnTo>
                    <a:pt x="2369344" y="111918"/>
                  </a:lnTo>
                  <a:lnTo>
                    <a:pt x="2364581" y="161925"/>
                  </a:lnTo>
                  <a:lnTo>
                    <a:pt x="2347913" y="245268"/>
                  </a:lnTo>
                  <a:lnTo>
                    <a:pt x="2321719" y="366712"/>
                  </a:lnTo>
                  <a:lnTo>
                    <a:pt x="2150269" y="364331"/>
                  </a:lnTo>
                  <a:lnTo>
                    <a:pt x="1645444" y="361950"/>
                  </a:lnTo>
                  <a:lnTo>
                    <a:pt x="1514475" y="361950"/>
                  </a:lnTo>
                  <a:lnTo>
                    <a:pt x="1326356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9FAEA40D-4E4F-475A-AAF1-DF9EAC0F0858}"/>
                </a:ext>
              </a:extLst>
            </p:cNvPr>
            <p:cNvSpPr/>
            <p:nvPr/>
          </p:nvSpPr>
          <p:spPr>
            <a:xfrm>
              <a:off x="3332163" y="2198688"/>
              <a:ext cx="1443037" cy="431800"/>
            </a:xfrm>
            <a:custGeom>
              <a:avLst/>
              <a:gdLst>
                <a:gd name="connsiteX0" fmla="*/ 945356 w 1443037"/>
                <a:gd name="connsiteY0" fmla="*/ 304800 h 433387"/>
                <a:gd name="connsiteX1" fmla="*/ 647700 w 1443037"/>
                <a:gd name="connsiteY1" fmla="*/ 381000 h 433387"/>
                <a:gd name="connsiteX2" fmla="*/ 457200 w 1443037"/>
                <a:gd name="connsiteY2" fmla="*/ 426244 h 433387"/>
                <a:gd name="connsiteX3" fmla="*/ 404812 w 1443037"/>
                <a:gd name="connsiteY3" fmla="*/ 433387 h 433387"/>
                <a:gd name="connsiteX4" fmla="*/ 352425 w 1443037"/>
                <a:gd name="connsiteY4" fmla="*/ 433387 h 433387"/>
                <a:gd name="connsiteX5" fmla="*/ 302419 w 1443037"/>
                <a:gd name="connsiteY5" fmla="*/ 426244 h 433387"/>
                <a:gd name="connsiteX6" fmla="*/ 238125 w 1443037"/>
                <a:gd name="connsiteY6" fmla="*/ 411956 h 433387"/>
                <a:gd name="connsiteX7" fmla="*/ 157162 w 1443037"/>
                <a:gd name="connsiteY7" fmla="*/ 388144 h 433387"/>
                <a:gd name="connsiteX8" fmla="*/ 0 w 1443037"/>
                <a:gd name="connsiteY8" fmla="*/ 314325 h 433387"/>
                <a:gd name="connsiteX9" fmla="*/ 69056 w 1443037"/>
                <a:gd name="connsiteY9" fmla="*/ 192881 h 433387"/>
                <a:gd name="connsiteX10" fmla="*/ 202406 w 1443037"/>
                <a:gd name="connsiteY10" fmla="*/ 238125 h 433387"/>
                <a:gd name="connsiteX11" fmla="*/ 247650 w 1443037"/>
                <a:gd name="connsiteY11" fmla="*/ 250031 h 433387"/>
                <a:gd name="connsiteX12" fmla="*/ 280987 w 1443037"/>
                <a:gd name="connsiteY12" fmla="*/ 252412 h 433387"/>
                <a:gd name="connsiteX13" fmla="*/ 330994 w 1443037"/>
                <a:gd name="connsiteY13" fmla="*/ 252412 h 433387"/>
                <a:gd name="connsiteX14" fmla="*/ 423862 w 1443037"/>
                <a:gd name="connsiteY14" fmla="*/ 233362 h 433387"/>
                <a:gd name="connsiteX15" fmla="*/ 700087 w 1443037"/>
                <a:gd name="connsiteY15" fmla="*/ 169069 h 433387"/>
                <a:gd name="connsiteX16" fmla="*/ 1054894 w 1443037"/>
                <a:gd name="connsiteY16" fmla="*/ 85725 h 433387"/>
                <a:gd name="connsiteX17" fmla="*/ 1109662 w 1443037"/>
                <a:gd name="connsiteY17" fmla="*/ 54769 h 433387"/>
                <a:gd name="connsiteX18" fmla="*/ 1204912 w 1443037"/>
                <a:gd name="connsiteY18" fmla="*/ 0 h 433387"/>
                <a:gd name="connsiteX19" fmla="*/ 1243012 w 1443037"/>
                <a:gd name="connsiteY19" fmla="*/ 0 h 433387"/>
                <a:gd name="connsiteX20" fmla="*/ 1304925 w 1443037"/>
                <a:gd name="connsiteY20" fmla="*/ 7144 h 433387"/>
                <a:gd name="connsiteX21" fmla="*/ 1335881 w 1443037"/>
                <a:gd name="connsiteY21" fmla="*/ 14287 h 433387"/>
                <a:gd name="connsiteX22" fmla="*/ 1373981 w 1443037"/>
                <a:gd name="connsiteY22" fmla="*/ 28575 h 433387"/>
                <a:gd name="connsiteX23" fmla="*/ 1404937 w 1443037"/>
                <a:gd name="connsiteY23" fmla="*/ 47625 h 433387"/>
                <a:gd name="connsiteX24" fmla="*/ 1423987 w 1443037"/>
                <a:gd name="connsiteY24" fmla="*/ 69056 h 433387"/>
                <a:gd name="connsiteX25" fmla="*/ 1435894 w 1443037"/>
                <a:gd name="connsiteY25" fmla="*/ 92869 h 433387"/>
                <a:gd name="connsiteX26" fmla="*/ 1443037 w 1443037"/>
                <a:gd name="connsiteY26" fmla="*/ 111919 h 433387"/>
                <a:gd name="connsiteX27" fmla="*/ 1443037 w 1443037"/>
                <a:gd name="connsiteY27" fmla="*/ 133350 h 433387"/>
                <a:gd name="connsiteX28" fmla="*/ 1428750 w 1443037"/>
                <a:gd name="connsiteY28" fmla="*/ 157162 h 433387"/>
                <a:gd name="connsiteX29" fmla="*/ 1395412 w 1443037"/>
                <a:gd name="connsiteY29" fmla="*/ 180975 h 433387"/>
                <a:gd name="connsiteX30" fmla="*/ 1312069 w 1443037"/>
                <a:gd name="connsiteY30" fmla="*/ 214312 h 433387"/>
                <a:gd name="connsiteX31" fmla="*/ 1119187 w 1443037"/>
                <a:gd name="connsiteY31" fmla="*/ 261937 h 433387"/>
                <a:gd name="connsiteX32" fmla="*/ 945356 w 1443037"/>
                <a:gd name="connsiteY32" fmla="*/ 30480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43037" h="433387">
                  <a:moveTo>
                    <a:pt x="945356" y="304800"/>
                  </a:moveTo>
                  <a:lnTo>
                    <a:pt x="647700" y="381000"/>
                  </a:lnTo>
                  <a:lnTo>
                    <a:pt x="457200" y="426244"/>
                  </a:lnTo>
                  <a:lnTo>
                    <a:pt x="404812" y="433387"/>
                  </a:lnTo>
                  <a:lnTo>
                    <a:pt x="352425" y="433387"/>
                  </a:lnTo>
                  <a:lnTo>
                    <a:pt x="302419" y="426244"/>
                  </a:lnTo>
                  <a:lnTo>
                    <a:pt x="238125" y="411956"/>
                  </a:lnTo>
                  <a:lnTo>
                    <a:pt x="157162" y="388144"/>
                  </a:lnTo>
                  <a:lnTo>
                    <a:pt x="0" y="314325"/>
                  </a:lnTo>
                  <a:lnTo>
                    <a:pt x="69056" y="192881"/>
                  </a:lnTo>
                  <a:lnTo>
                    <a:pt x="202406" y="238125"/>
                  </a:lnTo>
                  <a:lnTo>
                    <a:pt x="247650" y="250031"/>
                  </a:lnTo>
                  <a:lnTo>
                    <a:pt x="280987" y="252412"/>
                  </a:lnTo>
                  <a:lnTo>
                    <a:pt x="330994" y="252412"/>
                  </a:lnTo>
                  <a:lnTo>
                    <a:pt x="423862" y="233362"/>
                  </a:lnTo>
                  <a:lnTo>
                    <a:pt x="700087" y="169069"/>
                  </a:lnTo>
                  <a:lnTo>
                    <a:pt x="1054894" y="85725"/>
                  </a:lnTo>
                  <a:lnTo>
                    <a:pt x="1109662" y="54769"/>
                  </a:lnTo>
                  <a:lnTo>
                    <a:pt x="1204912" y="0"/>
                  </a:lnTo>
                  <a:lnTo>
                    <a:pt x="1243012" y="0"/>
                  </a:lnTo>
                  <a:lnTo>
                    <a:pt x="1304925" y="7144"/>
                  </a:lnTo>
                  <a:lnTo>
                    <a:pt x="1335881" y="14287"/>
                  </a:lnTo>
                  <a:lnTo>
                    <a:pt x="1373981" y="28575"/>
                  </a:lnTo>
                  <a:lnTo>
                    <a:pt x="1404937" y="47625"/>
                  </a:lnTo>
                  <a:lnTo>
                    <a:pt x="1423987" y="69056"/>
                  </a:lnTo>
                  <a:lnTo>
                    <a:pt x="1435894" y="92869"/>
                  </a:lnTo>
                  <a:lnTo>
                    <a:pt x="1443037" y="111919"/>
                  </a:lnTo>
                  <a:lnTo>
                    <a:pt x="1443037" y="133350"/>
                  </a:lnTo>
                  <a:lnTo>
                    <a:pt x="1428750" y="157162"/>
                  </a:lnTo>
                  <a:lnTo>
                    <a:pt x="1395412" y="180975"/>
                  </a:lnTo>
                  <a:lnTo>
                    <a:pt x="1312069" y="214312"/>
                  </a:lnTo>
                  <a:lnTo>
                    <a:pt x="1119187" y="261937"/>
                  </a:lnTo>
                  <a:lnTo>
                    <a:pt x="945356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8ECF2CB6-999E-44E5-B1FD-82A1357F3EA3}"/>
                </a:ext>
              </a:extLst>
            </p:cNvPr>
            <p:cNvSpPr/>
            <p:nvPr/>
          </p:nvSpPr>
          <p:spPr>
            <a:xfrm>
              <a:off x="2693988" y="2781300"/>
              <a:ext cx="2378075" cy="661988"/>
            </a:xfrm>
            <a:custGeom>
              <a:avLst/>
              <a:gdLst>
                <a:gd name="connsiteX0" fmla="*/ 1600200 w 2378869"/>
                <a:gd name="connsiteY0" fmla="*/ 314325 h 661988"/>
                <a:gd name="connsiteX1" fmla="*/ 1257300 w 2378869"/>
                <a:gd name="connsiteY1" fmla="*/ 376238 h 661988"/>
                <a:gd name="connsiteX2" fmla="*/ 957262 w 2378869"/>
                <a:gd name="connsiteY2" fmla="*/ 450056 h 661988"/>
                <a:gd name="connsiteX3" fmla="*/ 721519 w 2378869"/>
                <a:gd name="connsiteY3" fmla="*/ 521494 h 661988"/>
                <a:gd name="connsiteX4" fmla="*/ 611981 w 2378869"/>
                <a:gd name="connsiteY4" fmla="*/ 559594 h 661988"/>
                <a:gd name="connsiteX5" fmla="*/ 531019 w 2378869"/>
                <a:gd name="connsiteY5" fmla="*/ 576263 h 661988"/>
                <a:gd name="connsiteX6" fmla="*/ 447675 w 2378869"/>
                <a:gd name="connsiteY6" fmla="*/ 602456 h 661988"/>
                <a:gd name="connsiteX7" fmla="*/ 359569 w 2378869"/>
                <a:gd name="connsiteY7" fmla="*/ 638175 h 661988"/>
                <a:gd name="connsiteX8" fmla="*/ 321469 w 2378869"/>
                <a:gd name="connsiteY8" fmla="*/ 657225 h 661988"/>
                <a:gd name="connsiteX9" fmla="*/ 304800 w 2378869"/>
                <a:gd name="connsiteY9" fmla="*/ 661988 h 661988"/>
                <a:gd name="connsiteX10" fmla="*/ 283369 w 2378869"/>
                <a:gd name="connsiteY10" fmla="*/ 657225 h 661988"/>
                <a:gd name="connsiteX11" fmla="*/ 235744 w 2378869"/>
                <a:gd name="connsiteY11" fmla="*/ 628650 h 661988"/>
                <a:gd name="connsiteX12" fmla="*/ 166687 w 2378869"/>
                <a:gd name="connsiteY12" fmla="*/ 573881 h 661988"/>
                <a:gd name="connsiteX13" fmla="*/ 126206 w 2378869"/>
                <a:gd name="connsiteY13" fmla="*/ 533400 h 661988"/>
                <a:gd name="connsiteX14" fmla="*/ 83344 w 2378869"/>
                <a:gd name="connsiteY14" fmla="*/ 488156 h 661988"/>
                <a:gd name="connsiteX15" fmla="*/ 40481 w 2378869"/>
                <a:gd name="connsiteY15" fmla="*/ 438150 h 661988"/>
                <a:gd name="connsiteX16" fmla="*/ 14287 w 2378869"/>
                <a:gd name="connsiteY16" fmla="*/ 407194 h 661988"/>
                <a:gd name="connsiteX17" fmla="*/ 0 w 2378869"/>
                <a:gd name="connsiteY17" fmla="*/ 371475 h 661988"/>
                <a:gd name="connsiteX18" fmla="*/ 2381 w 2378869"/>
                <a:gd name="connsiteY18" fmla="*/ 350044 h 661988"/>
                <a:gd name="connsiteX19" fmla="*/ 14287 w 2378869"/>
                <a:gd name="connsiteY19" fmla="*/ 338138 h 661988"/>
                <a:gd name="connsiteX20" fmla="*/ 35719 w 2378869"/>
                <a:gd name="connsiteY20" fmla="*/ 338138 h 661988"/>
                <a:gd name="connsiteX21" fmla="*/ 64294 w 2378869"/>
                <a:gd name="connsiteY21" fmla="*/ 354806 h 661988"/>
                <a:gd name="connsiteX22" fmla="*/ 104775 w 2378869"/>
                <a:gd name="connsiteY22" fmla="*/ 378619 h 661988"/>
                <a:gd name="connsiteX23" fmla="*/ 152400 w 2378869"/>
                <a:gd name="connsiteY23" fmla="*/ 400050 h 661988"/>
                <a:gd name="connsiteX24" fmla="*/ 209550 w 2378869"/>
                <a:gd name="connsiteY24" fmla="*/ 421481 h 661988"/>
                <a:gd name="connsiteX25" fmla="*/ 245269 w 2378869"/>
                <a:gd name="connsiteY25" fmla="*/ 428625 h 661988"/>
                <a:gd name="connsiteX26" fmla="*/ 285750 w 2378869"/>
                <a:gd name="connsiteY26" fmla="*/ 433388 h 661988"/>
                <a:gd name="connsiteX27" fmla="*/ 330994 w 2378869"/>
                <a:gd name="connsiteY27" fmla="*/ 433388 h 661988"/>
                <a:gd name="connsiteX28" fmla="*/ 373856 w 2378869"/>
                <a:gd name="connsiteY28" fmla="*/ 431006 h 661988"/>
                <a:gd name="connsiteX29" fmla="*/ 457200 w 2378869"/>
                <a:gd name="connsiteY29" fmla="*/ 411956 h 661988"/>
                <a:gd name="connsiteX30" fmla="*/ 695325 w 2378869"/>
                <a:gd name="connsiteY30" fmla="*/ 352425 h 661988"/>
                <a:gd name="connsiteX31" fmla="*/ 1054894 w 2378869"/>
                <a:gd name="connsiteY31" fmla="*/ 259556 h 661988"/>
                <a:gd name="connsiteX32" fmla="*/ 1343025 w 2378869"/>
                <a:gd name="connsiteY32" fmla="*/ 195263 h 661988"/>
                <a:gd name="connsiteX33" fmla="*/ 1443037 w 2378869"/>
                <a:gd name="connsiteY33" fmla="*/ 185738 h 661988"/>
                <a:gd name="connsiteX34" fmla="*/ 1528762 w 2378869"/>
                <a:gd name="connsiteY34" fmla="*/ 173831 h 661988"/>
                <a:gd name="connsiteX35" fmla="*/ 1619250 w 2378869"/>
                <a:gd name="connsiteY35" fmla="*/ 154781 h 661988"/>
                <a:gd name="connsiteX36" fmla="*/ 1776412 w 2378869"/>
                <a:gd name="connsiteY36" fmla="*/ 119063 h 661988"/>
                <a:gd name="connsiteX37" fmla="*/ 1983581 w 2378869"/>
                <a:gd name="connsiteY37" fmla="*/ 64294 h 661988"/>
                <a:gd name="connsiteX38" fmla="*/ 2007394 w 2378869"/>
                <a:gd name="connsiteY38" fmla="*/ 47625 h 661988"/>
                <a:gd name="connsiteX39" fmla="*/ 2035969 w 2378869"/>
                <a:gd name="connsiteY39" fmla="*/ 28575 h 661988"/>
                <a:gd name="connsiteX40" fmla="*/ 2071687 w 2378869"/>
                <a:gd name="connsiteY40" fmla="*/ 9525 h 661988"/>
                <a:gd name="connsiteX41" fmla="*/ 2097881 w 2378869"/>
                <a:gd name="connsiteY41" fmla="*/ 0 h 661988"/>
                <a:gd name="connsiteX42" fmla="*/ 2121694 w 2378869"/>
                <a:gd name="connsiteY42" fmla="*/ 0 h 661988"/>
                <a:gd name="connsiteX43" fmla="*/ 2169319 w 2378869"/>
                <a:gd name="connsiteY43" fmla="*/ 7144 h 661988"/>
                <a:gd name="connsiteX44" fmla="*/ 2231231 w 2378869"/>
                <a:gd name="connsiteY44" fmla="*/ 26194 h 661988"/>
                <a:gd name="connsiteX45" fmla="*/ 2269331 w 2378869"/>
                <a:gd name="connsiteY45" fmla="*/ 45244 h 661988"/>
                <a:gd name="connsiteX46" fmla="*/ 2312194 w 2378869"/>
                <a:gd name="connsiteY46" fmla="*/ 73819 h 661988"/>
                <a:gd name="connsiteX47" fmla="*/ 2345531 w 2378869"/>
                <a:gd name="connsiteY47" fmla="*/ 104775 h 661988"/>
                <a:gd name="connsiteX48" fmla="*/ 2369344 w 2378869"/>
                <a:gd name="connsiteY48" fmla="*/ 133350 h 661988"/>
                <a:gd name="connsiteX49" fmla="*/ 2378869 w 2378869"/>
                <a:gd name="connsiteY49" fmla="*/ 152400 h 661988"/>
                <a:gd name="connsiteX50" fmla="*/ 2374106 w 2378869"/>
                <a:gd name="connsiteY50" fmla="*/ 176213 h 661988"/>
                <a:gd name="connsiteX51" fmla="*/ 2359819 w 2378869"/>
                <a:gd name="connsiteY51" fmla="*/ 197644 h 661988"/>
                <a:gd name="connsiteX52" fmla="*/ 2343150 w 2378869"/>
                <a:gd name="connsiteY52" fmla="*/ 207169 h 661988"/>
                <a:gd name="connsiteX53" fmla="*/ 2305050 w 2378869"/>
                <a:gd name="connsiteY53" fmla="*/ 216694 h 661988"/>
                <a:gd name="connsiteX54" fmla="*/ 2209800 w 2378869"/>
                <a:gd name="connsiteY54" fmla="*/ 221456 h 661988"/>
                <a:gd name="connsiteX55" fmla="*/ 2069306 w 2378869"/>
                <a:gd name="connsiteY55" fmla="*/ 235744 h 661988"/>
                <a:gd name="connsiteX56" fmla="*/ 1600200 w 2378869"/>
                <a:gd name="connsiteY56" fmla="*/ 314325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8869" h="661988">
                  <a:moveTo>
                    <a:pt x="1600200" y="314325"/>
                  </a:moveTo>
                  <a:lnTo>
                    <a:pt x="1257300" y="376238"/>
                  </a:lnTo>
                  <a:lnTo>
                    <a:pt x="957262" y="450056"/>
                  </a:lnTo>
                  <a:lnTo>
                    <a:pt x="721519" y="521494"/>
                  </a:lnTo>
                  <a:lnTo>
                    <a:pt x="611981" y="559594"/>
                  </a:lnTo>
                  <a:lnTo>
                    <a:pt x="531019" y="576263"/>
                  </a:lnTo>
                  <a:lnTo>
                    <a:pt x="447675" y="602456"/>
                  </a:lnTo>
                  <a:lnTo>
                    <a:pt x="359569" y="638175"/>
                  </a:lnTo>
                  <a:lnTo>
                    <a:pt x="321469" y="657225"/>
                  </a:lnTo>
                  <a:lnTo>
                    <a:pt x="304800" y="661988"/>
                  </a:lnTo>
                  <a:lnTo>
                    <a:pt x="283369" y="657225"/>
                  </a:lnTo>
                  <a:lnTo>
                    <a:pt x="235744" y="628650"/>
                  </a:lnTo>
                  <a:lnTo>
                    <a:pt x="166687" y="573881"/>
                  </a:lnTo>
                  <a:lnTo>
                    <a:pt x="126206" y="533400"/>
                  </a:lnTo>
                  <a:lnTo>
                    <a:pt x="83344" y="488156"/>
                  </a:lnTo>
                  <a:lnTo>
                    <a:pt x="40481" y="438150"/>
                  </a:lnTo>
                  <a:lnTo>
                    <a:pt x="14287" y="407194"/>
                  </a:lnTo>
                  <a:lnTo>
                    <a:pt x="0" y="371475"/>
                  </a:lnTo>
                  <a:lnTo>
                    <a:pt x="2381" y="350044"/>
                  </a:lnTo>
                  <a:lnTo>
                    <a:pt x="14287" y="338138"/>
                  </a:lnTo>
                  <a:lnTo>
                    <a:pt x="35719" y="338138"/>
                  </a:lnTo>
                  <a:lnTo>
                    <a:pt x="64294" y="354806"/>
                  </a:lnTo>
                  <a:lnTo>
                    <a:pt x="104775" y="378619"/>
                  </a:lnTo>
                  <a:lnTo>
                    <a:pt x="152400" y="400050"/>
                  </a:lnTo>
                  <a:lnTo>
                    <a:pt x="209550" y="421481"/>
                  </a:lnTo>
                  <a:lnTo>
                    <a:pt x="245269" y="428625"/>
                  </a:lnTo>
                  <a:lnTo>
                    <a:pt x="285750" y="433388"/>
                  </a:lnTo>
                  <a:lnTo>
                    <a:pt x="330994" y="433388"/>
                  </a:lnTo>
                  <a:lnTo>
                    <a:pt x="373856" y="431006"/>
                  </a:lnTo>
                  <a:lnTo>
                    <a:pt x="457200" y="411956"/>
                  </a:lnTo>
                  <a:lnTo>
                    <a:pt x="695325" y="352425"/>
                  </a:lnTo>
                  <a:lnTo>
                    <a:pt x="1054894" y="259556"/>
                  </a:lnTo>
                  <a:lnTo>
                    <a:pt x="1343025" y="195263"/>
                  </a:lnTo>
                  <a:lnTo>
                    <a:pt x="1443037" y="185738"/>
                  </a:lnTo>
                  <a:lnTo>
                    <a:pt x="1528762" y="173831"/>
                  </a:lnTo>
                  <a:lnTo>
                    <a:pt x="1619250" y="154781"/>
                  </a:lnTo>
                  <a:lnTo>
                    <a:pt x="1776412" y="119063"/>
                  </a:lnTo>
                  <a:lnTo>
                    <a:pt x="1983581" y="64294"/>
                  </a:lnTo>
                  <a:lnTo>
                    <a:pt x="2007394" y="47625"/>
                  </a:lnTo>
                  <a:lnTo>
                    <a:pt x="2035969" y="28575"/>
                  </a:lnTo>
                  <a:lnTo>
                    <a:pt x="2071687" y="9525"/>
                  </a:lnTo>
                  <a:lnTo>
                    <a:pt x="2097881" y="0"/>
                  </a:lnTo>
                  <a:lnTo>
                    <a:pt x="2121694" y="0"/>
                  </a:lnTo>
                  <a:lnTo>
                    <a:pt x="2169319" y="7144"/>
                  </a:lnTo>
                  <a:lnTo>
                    <a:pt x="2231231" y="26194"/>
                  </a:lnTo>
                  <a:lnTo>
                    <a:pt x="2269331" y="45244"/>
                  </a:lnTo>
                  <a:lnTo>
                    <a:pt x="2312194" y="73819"/>
                  </a:lnTo>
                  <a:lnTo>
                    <a:pt x="2345531" y="104775"/>
                  </a:lnTo>
                  <a:lnTo>
                    <a:pt x="2369344" y="133350"/>
                  </a:lnTo>
                  <a:lnTo>
                    <a:pt x="2378869" y="152400"/>
                  </a:lnTo>
                  <a:lnTo>
                    <a:pt x="2374106" y="176213"/>
                  </a:lnTo>
                  <a:lnTo>
                    <a:pt x="2359819" y="197644"/>
                  </a:lnTo>
                  <a:lnTo>
                    <a:pt x="2343150" y="207169"/>
                  </a:lnTo>
                  <a:lnTo>
                    <a:pt x="2305050" y="216694"/>
                  </a:lnTo>
                  <a:lnTo>
                    <a:pt x="2209800" y="221456"/>
                  </a:lnTo>
                  <a:lnTo>
                    <a:pt x="2069306" y="235744"/>
                  </a:lnTo>
                  <a:lnTo>
                    <a:pt x="1600200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42B8C041-73CA-45D9-AA1D-8643AB531FE2}"/>
                </a:ext>
              </a:extLst>
            </p:cNvPr>
            <p:cNvSpPr/>
            <p:nvPr/>
          </p:nvSpPr>
          <p:spPr>
            <a:xfrm rot="16200000">
              <a:off x="2260600" y="2903538"/>
              <a:ext cx="2247900" cy="1466850"/>
            </a:xfrm>
            <a:custGeom>
              <a:avLst/>
              <a:gdLst>
                <a:gd name="connsiteX0" fmla="*/ 1026319 w 2247900"/>
                <a:gd name="connsiteY0" fmla="*/ 964406 h 1466850"/>
                <a:gd name="connsiteX1" fmla="*/ 821531 w 2247900"/>
                <a:gd name="connsiteY1" fmla="*/ 831056 h 1466850"/>
                <a:gd name="connsiteX2" fmla="*/ 657225 w 2247900"/>
                <a:gd name="connsiteY2" fmla="*/ 721518 h 1466850"/>
                <a:gd name="connsiteX3" fmla="*/ 571500 w 2247900"/>
                <a:gd name="connsiteY3" fmla="*/ 652462 h 1466850"/>
                <a:gd name="connsiteX4" fmla="*/ 473869 w 2247900"/>
                <a:gd name="connsiteY4" fmla="*/ 559593 h 1466850"/>
                <a:gd name="connsiteX5" fmla="*/ 395287 w 2247900"/>
                <a:gd name="connsiteY5" fmla="*/ 478631 h 1466850"/>
                <a:gd name="connsiteX6" fmla="*/ 297656 w 2247900"/>
                <a:gd name="connsiteY6" fmla="*/ 373856 h 1466850"/>
                <a:gd name="connsiteX7" fmla="*/ 233362 w 2247900"/>
                <a:gd name="connsiteY7" fmla="*/ 307181 h 1466850"/>
                <a:gd name="connsiteX8" fmla="*/ 138112 w 2247900"/>
                <a:gd name="connsiteY8" fmla="*/ 204787 h 1466850"/>
                <a:gd name="connsiteX9" fmla="*/ 76200 w 2247900"/>
                <a:gd name="connsiteY9" fmla="*/ 133350 h 1466850"/>
                <a:gd name="connsiteX10" fmla="*/ 19050 w 2247900"/>
                <a:gd name="connsiteY10" fmla="*/ 69056 h 1466850"/>
                <a:gd name="connsiteX11" fmla="*/ 4762 w 2247900"/>
                <a:gd name="connsiteY11" fmla="*/ 45243 h 1466850"/>
                <a:gd name="connsiteX12" fmla="*/ 0 w 2247900"/>
                <a:gd name="connsiteY12" fmla="*/ 30956 h 1466850"/>
                <a:gd name="connsiteX13" fmla="*/ 2381 w 2247900"/>
                <a:gd name="connsiteY13" fmla="*/ 14287 h 1466850"/>
                <a:gd name="connsiteX14" fmla="*/ 9525 w 2247900"/>
                <a:gd name="connsiteY14" fmla="*/ 4762 h 1466850"/>
                <a:gd name="connsiteX15" fmla="*/ 33337 w 2247900"/>
                <a:gd name="connsiteY15" fmla="*/ 0 h 1466850"/>
                <a:gd name="connsiteX16" fmla="*/ 64294 w 2247900"/>
                <a:gd name="connsiteY16" fmla="*/ 11906 h 1466850"/>
                <a:gd name="connsiteX17" fmla="*/ 180975 w 2247900"/>
                <a:gd name="connsiteY17" fmla="*/ 116681 h 1466850"/>
                <a:gd name="connsiteX18" fmla="*/ 345281 w 2247900"/>
                <a:gd name="connsiteY18" fmla="*/ 254793 h 1466850"/>
                <a:gd name="connsiteX19" fmla="*/ 509587 w 2247900"/>
                <a:gd name="connsiteY19" fmla="*/ 381000 h 1466850"/>
                <a:gd name="connsiteX20" fmla="*/ 664369 w 2247900"/>
                <a:gd name="connsiteY20" fmla="*/ 495300 h 1466850"/>
                <a:gd name="connsiteX21" fmla="*/ 885825 w 2247900"/>
                <a:gd name="connsiteY21" fmla="*/ 645318 h 1466850"/>
                <a:gd name="connsiteX22" fmla="*/ 1057275 w 2247900"/>
                <a:gd name="connsiteY22" fmla="*/ 752475 h 1466850"/>
                <a:gd name="connsiteX23" fmla="*/ 1350169 w 2247900"/>
                <a:gd name="connsiteY23" fmla="*/ 923925 h 1466850"/>
                <a:gd name="connsiteX24" fmla="*/ 1535906 w 2247900"/>
                <a:gd name="connsiteY24" fmla="*/ 1016793 h 1466850"/>
                <a:gd name="connsiteX25" fmla="*/ 1709737 w 2247900"/>
                <a:gd name="connsiteY25" fmla="*/ 1088231 h 1466850"/>
                <a:gd name="connsiteX26" fmla="*/ 1835944 w 2247900"/>
                <a:gd name="connsiteY26" fmla="*/ 1145381 h 1466850"/>
                <a:gd name="connsiteX27" fmla="*/ 1964531 w 2247900"/>
                <a:gd name="connsiteY27" fmla="*/ 1193006 h 1466850"/>
                <a:gd name="connsiteX28" fmla="*/ 1988344 w 2247900"/>
                <a:gd name="connsiteY28" fmla="*/ 1200150 h 1466850"/>
                <a:gd name="connsiteX29" fmla="*/ 2014537 w 2247900"/>
                <a:gd name="connsiteY29" fmla="*/ 1202531 h 1466850"/>
                <a:gd name="connsiteX30" fmla="*/ 2055019 w 2247900"/>
                <a:gd name="connsiteY30" fmla="*/ 1195387 h 1466850"/>
                <a:gd name="connsiteX31" fmla="*/ 2200275 w 2247900"/>
                <a:gd name="connsiteY31" fmla="*/ 1131093 h 1466850"/>
                <a:gd name="connsiteX32" fmla="*/ 2247900 w 2247900"/>
                <a:gd name="connsiteY32" fmla="*/ 1266825 h 1466850"/>
                <a:gd name="connsiteX33" fmla="*/ 2131219 w 2247900"/>
                <a:gd name="connsiteY33" fmla="*/ 1376362 h 1466850"/>
                <a:gd name="connsiteX34" fmla="*/ 2071687 w 2247900"/>
                <a:gd name="connsiteY34" fmla="*/ 1426368 h 1466850"/>
                <a:gd name="connsiteX35" fmla="*/ 2031206 w 2247900"/>
                <a:gd name="connsiteY35" fmla="*/ 1454943 h 1466850"/>
                <a:gd name="connsiteX36" fmla="*/ 1997869 w 2247900"/>
                <a:gd name="connsiteY36" fmla="*/ 1466850 h 1466850"/>
                <a:gd name="connsiteX37" fmla="*/ 1974056 w 2247900"/>
                <a:gd name="connsiteY37" fmla="*/ 1466850 h 1466850"/>
                <a:gd name="connsiteX38" fmla="*/ 1943100 w 2247900"/>
                <a:gd name="connsiteY38" fmla="*/ 1457325 h 1466850"/>
                <a:gd name="connsiteX39" fmla="*/ 1893094 w 2247900"/>
                <a:gd name="connsiteY39" fmla="*/ 1433512 h 1466850"/>
                <a:gd name="connsiteX40" fmla="*/ 1764506 w 2247900"/>
                <a:gd name="connsiteY40" fmla="*/ 1373981 h 1466850"/>
                <a:gd name="connsiteX41" fmla="*/ 1607344 w 2247900"/>
                <a:gd name="connsiteY41" fmla="*/ 1307306 h 1466850"/>
                <a:gd name="connsiteX42" fmla="*/ 1462087 w 2247900"/>
                <a:gd name="connsiteY42" fmla="*/ 1231106 h 1466850"/>
                <a:gd name="connsiteX43" fmla="*/ 1326356 w 2247900"/>
                <a:gd name="connsiteY43" fmla="*/ 1150143 h 1466850"/>
                <a:gd name="connsiteX44" fmla="*/ 1223962 w 2247900"/>
                <a:gd name="connsiteY44" fmla="*/ 1090612 h 1466850"/>
                <a:gd name="connsiteX45" fmla="*/ 1026319 w 2247900"/>
                <a:gd name="connsiteY45" fmla="*/ 964406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47900" h="1466850">
                  <a:moveTo>
                    <a:pt x="1026319" y="964406"/>
                  </a:moveTo>
                  <a:lnTo>
                    <a:pt x="821531" y="831056"/>
                  </a:lnTo>
                  <a:lnTo>
                    <a:pt x="657225" y="721518"/>
                  </a:lnTo>
                  <a:lnTo>
                    <a:pt x="571500" y="652462"/>
                  </a:lnTo>
                  <a:lnTo>
                    <a:pt x="473869" y="559593"/>
                  </a:lnTo>
                  <a:lnTo>
                    <a:pt x="395287" y="478631"/>
                  </a:lnTo>
                  <a:lnTo>
                    <a:pt x="297656" y="373856"/>
                  </a:lnTo>
                  <a:lnTo>
                    <a:pt x="233362" y="307181"/>
                  </a:lnTo>
                  <a:lnTo>
                    <a:pt x="138112" y="204787"/>
                  </a:lnTo>
                  <a:lnTo>
                    <a:pt x="76200" y="133350"/>
                  </a:lnTo>
                  <a:lnTo>
                    <a:pt x="19050" y="69056"/>
                  </a:lnTo>
                  <a:lnTo>
                    <a:pt x="4762" y="45243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64294" y="11906"/>
                  </a:lnTo>
                  <a:lnTo>
                    <a:pt x="180975" y="116681"/>
                  </a:lnTo>
                  <a:lnTo>
                    <a:pt x="345281" y="254793"/>
                  </a:lnTo>
                  <a:lnTo>
                    <a:pt x="509587" y="381000"/>
                  </a:lnTo>
                  <a:lnTo>
                    <a:pt x="664369" y="495300"/>
                  </a:lnTo>
                  <a:lnTo>
                    <a:pt x="885825" y="645318"/>
                  </a:lnTo>
                  <a:lnTo>
                    <a:pt x="1057275" y="752475"/>
                  </a:lnTo>
                  <a:lnTo>
                    <a:pt x="1350169" y="923925"/>
                  </a:lnTo>
                  <a:lnTo>
                    <a:pt x="1535906" y="1016793"/>
                  </a:lnTo>
                  <a:lnTo>
                    <a:pt x="1709737" y="1088231"/>
                  </a:lnTo>
                  <a:lnTo>
                    <a:pt x="1835944" y="1145381"/>
                  </a:lnTo>
                  <a:lnTo>
                    <a:pt x="1964531" y="1193006"/>
                  </a:lnTo>
                  <a:lnTo>
                    <a:pt x="1988344" y="1200150"/>
                  </a:lnTo>
                  <a:lnTo>
                    <a:pt x="2014537" y="1202531"/>
                  </a:lnTo>
                  <a:lnTo>
                    <a:pt x="2055019" y="1195387"/>
                  </a:lnTo>
                  <a:lnTo>
                    <a:pt x="2200275" y="1131093"/>
                  </a:lnTo>
                  <a:lnTo>
                    <a:pt x="2247900" y="1266825"/>
                  </a:lnTo>
                  <a:lnTo>
                    <a:pt x="2131219" y="1376362"/>
                  </a:lnTo>
                  <a:lnTo>
                    <a:pt x="2071687" y="1426368"/>
                  </a:lnTo>
                  <a:lnTo>
                    <a:pt x="2031206" y="1454943"/>
                  </a:lnTo>
                  <a:lnTo>
                    <a:pt x="1997869" y="1466850"/>
                  </a:lnTo>
                  <a:lnTo>
                    <a:pt x="1974056" y="1466850"/>
                  </a:lnTo>
                  <a:lnTo>
                    <a:pt x="1943100" y="1457325"/>
                  </a:lnTo>
                  <a:lnTo>
                    <a:pt x="1893094" y="1433512"/>
                  </a:lnTo>
                  <a:lnTo>
                    <a:pt x="1764506" y="1373981"/>
                  </a:lnTo>
                  <a:lnTo>
                    <a:pt x="1607344" y="1307306"/>
                  </a:lnTo>
                  <a:lnTo>
                    <a:pt x="1462087" y="1231106"/>
                  </a:lnTo>
                  <a:lnTo>
                    <a:pt x="1326356" y="1150143"/>
                  </a:lnTo>
                  <a:lnTo>
                    <a:pt x="1223962" y="1090612"/>
                  </a:lnTo>
                  <a:lnTo>
                    <a:pt x="1026319" y="964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CF140502-0C15-45D5-80FE-7BCF79A3B3F6}"/>
                </a:ext>
              </a:extLst>
            </p:cNvPr>
            <p:cNvSpPr/>
            <p:nvPr/>
          </p:nvSpPr>
          <p:spPr>
            <a:xfrm rot="16200000">
              <a:off x="2310606" y="4917282"/>
              <a:ext cx="2295525" cy="290512"/>
            </a:xfrm>
            <a:custGeom>
              <a:avLst/>
              <a:gdLst>
                <a:gd name="connsiteX0" fmla="*/ 1371600 w 2295525"/>
                <a:gd name="connsiteY0" fmla="*/ 285750 h 290513"/>
                <a:gd name="connsiteX1" fmla="*/ 1164431 w 2295525"/>
                <a:gd name="connsiteY1" fmla="*/ 290513 h 290513"/>
                <a:gd name="connsiteX2" fmla="*/ 1014412 w 2295525"/>
                <a:gd name="connsiteY2" fmla="*/ 269081 h 290513"/>
                <a:gd name="connsiteX3" fmla="*/ 526256 w 2295525"/>
                <a:gd name="connsiteY3" fmla="*/ 266700 h 290513"/>
                <a:gd name="connsiteX4" fmla="*/ 366712 w 2295525"/>
                <a:gd name="connsiteY4" fmla="*/ 266700 h 290513"/>
                <a:gd name="connsiteX5" fmla="*/ 261937 w 2295525"/>
                <a:gd name="connsiteY5" fmla="*/ 254794 h 290513"/>
                <a:gd name="connsiteX6" fmla="*/ 185737 w 2295525"/>
                <a:gd name="connsiteY6" fmla="*/ 247650 h 290513"/>
                <a:gd name="connsiteX7" fmla="*/ 142875 w 2295525"/>
                <a:gd name="connsiteY7" fmla="*/ 240506 h 290513"/>
                <a:gd name="connsiteX8" fmla="*/ 100012 w 2295525"/>
                <a:gd name="connsiteY8" fmla="*/ 228600 h 290513"/>
                <a:gd name="connsiteX9" fmla="*/ 64293 w 2295525"/>
                <a:gd name="connsiteY9" fmla="*/ 216694 h 290513"/>
                <a:gd name="connsiteX10" fmla="*/ 30956 w 2295525"/>
                <a:gd name="connsiteY10" fmla="*/ 204788 h 290513"/>
                <a:gd name="connsiteX11" fmla="*/ 9525 w 2295525"/>
                <a:gd name="connsiteY11" fmla="*/ 188119 h 290513"/>
                <a:gd name="connsiteX12" fmla="*/ 0 w 2295525"/>
                <a:gd name="connsiteY12" fmla="*/ 169069 h 290513"/>
                <a:gd name="connsiteX13" fmla="*/ 4762 w 2295525"/>
                <a:gd name="connsiteY13" fmla="*/ 140494 h 290513"/>
                <a:gd name="connsiteX14" fmla="*/ 14287 w 2295525"/>
                <a:gd name="connsiteY14" fmla="*/ 121444 h 290513"/>
                <a:gd name="connsiteX15" fmla="*/ 30956 w 2295525"/>
                <a:gd name="connsiteY15" fmla="*/ 100013 h 290513"/>
                <a:gd name="connsiteX16" fmla="*/ 64293 w 2295525"/>
                <a:gd name="connsiteY16" fmla="*/ 76200 h 290513"/>
                <a:gd name="connsiteX17" fmla="*/ 111918 w 2295525"/>
                <a:gd name="connsiteY17" fmla="*/ 54769 h 290513"/>
                <a:gd name="connsiteX18" fmla="*/ 161925 w 2295525"/>
                <a:gd name="connsiteY18" fmla="*/ 33338 h 290513"/>
                <a:gd name="connsiteX19" fmla="*/ 207168 w 2295525"/>
                <a:gd name="connsiteY19" fmla="*/ 19050 h 290513"/>
                <a:gd name="connsiteX20" fmla="*/ 261937 w 2295525"/>
                <a:gd name="connsiteY20" fmla="*/ 7144 h 290513"/>
                <a:gd name="connsiteX21" fmla="*/ 316706 w 2295525"/>
                <a:gd name="connsiteY21" fmla="*/ 0 h 290513"/>
                <a:gd name="connsiteX22" fmla="*/ 395287 w 2295525"/>
                <a:gd name="connsiteY22" fmla="*/ 0 h 290513"/>
                <a:gd name="connsiteX23" fmla="*/ 435768 w 2295525"/>
                <a:gd name="connsiteY23" fmla="*/ 2381 h 290513"/>
                <a:gd name="connsiteX24" fmla="*/ 473868 w 2295525"/>
                <a:gd name="connsiteY24" fmla="*/ 9525 h 290513"/>
                <a:gd name="connsiteX25" fmla="*/ 531018 w 2295525"/>
                <a:gd name="connsiteY25" fmla="*/ 26194 h 290513"/>
                <a:gd name="connsiteX26" fmla="*/ 585787 w 2295525"/>
                <a:gd name="connsiteY26" fmla="*/ 47625 h 290513"/>
                <a:gd name="connsiteX27" fmla="*/ 840581 w 2295525"/>
                <a:gd name="connsiteY27" fmla="*/ 59531 h 290513"/>
                <a:gd name="connsiteX28" fmla="*/ 1140618 w 2295525"/>
                <a:gd name="connsiteY28" fmla="*/ 80963 h 290513"/>
                <a:gd name="connsiteX29" fmla="*/ 1312068 w 2295525"/>
                <a:gd name="connsiteY29" fmla="*/ 88106 h 290513"/>
                <a:gd name="connsiteX30" fmla="*/ 1654968 w 2295525"/>
                <a:gd name="connsiteY30" fmla="*/ 90488 h 290513"/>
                <a:gd name="connsiteX31" fmla="*/ 1912143 w 2295525"/>
                <a:gd name="connsiteY31" fmla="*/ 90488 h 290513"/>
                <a:gd name="connsiteX32" fmla="*/ 1993106 w 2295525"/>
                <a:gd name="connsiteY32" fmla="*/ 85725 h 290513"/>
                <a:gd name="connsiteX33" fmla="*/ 2043112 w 2295525"/>
                <a:gd name="connsiteY33" fmla="*/ 78581 h 290513"/>
                <a:gd name="connsiteX34" fmla="*/ 2202656 w 2295525"/>
                <a:gd name="connsiteY34" fmla="*/ 40481 h 290513"/>
                <a:gd name="connsiteX35" fmla="*/ 2295525 w 2295525"/>
                <a:gd name="connsiteY35" fmla="*/ 157163 h 290513"/>
                <a:gd name="connsiteX36" fmla="*/ 2243137 w 2295525"/>
                <a:gd name="connsiteY36" fmla="*/ 288131 h 290513"/>
                <a:gd name="connsiteX37" fmla="*/ 1745456 w 2295525"/>
                <a:gd name="connsiteY37" fmla="*/ 285750 h 290513"/>
                <a:gd name="connsiteX38" fmla="*/ 1371600 w 2295525"/>
                <a:gd name="connsiteY38" fmla="*/ 285750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290513">
                  <a:moveTo>
                    <a:pt x="1371600" y="285750"/>
                  </a:moveTo>
                  <a:lnTo>
                    <a:pt x="1164431" y="290513"/>
                  </a:lnTo>
                  <a:lnTo>
                    <a:pt x="1014412" y="269081"/>
                  </a:lnTo>
                  <a:lnTo>
                    <a:pt x="526256" y="266700"/>
                  </a:lnTo>
                  <a:lnTo>
                    <a:pt x="366712" y="266700"/>
                  </a:lnTo>
                  <a:lnTo>
                    <a:pt x="261937" y="254794"/>
                  </a:lnTo>
                  <a:lnTo>
                    <a:pt x="185737" y="247650"/>
                  </a:lnTo>
                  <a:lnTo>
                    <a:pt x="142875" y="240506"/>
                  </a:lnTo>
                  <a:lnTo>
                    <a:pt x="100012" y="228600"/>
                  </a:lnTo>
                  <a:lnTo>
                    <a:pt x="64293" y="216694"/>
                  </a:lnTo>
                  <a:lnTo>
                    <a:pt x="30956" y="204788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4762" y="140494"/>
                  </a:lnTo>
                  <a:lnTo>
                    <a:pt x="14287" y="121444"/>
                  </a:lnTo>
                  <a:lnTo>
                    <a:pt x="30956" y="100013"/>
                  </a:lnTo>
                  <a:lnTo>
                    <a:pt x="64293" y="76200"/>
                  </a:lnTo>
                  <a:lnTo>
                    <a:pt x="111918" y="54769"/>
                  </a:lnTo>
                  <a:lnTo>
                    <a:pt x="161925" y="33338"/>
                  </a:lnTo>
                  <a:lnTo>
                    <a:pt x="207168" y="19050"/>
                  </a:lnTo>
                  <a:lnTo>
                    <a:pt x="261937" y="7144"/>
                  </a:lnTo>
                  <a:lnTo>
                    <a:pt x="316706" y="0"/>
                  </a:lnTo>
                  <a:lnTo>
                    <a:pt x="395287" y="0"/>
                  </a:lnTo>
                  <a:lnTo>
                    <a:pt x="435768" y="2381"/>
                  </a:lnTo>
                  <a:lnTo>
                    <a:pt x="473868" y="9525"/>
                  </a:lnTo>
                  <a:lnTo>
                    <a:pt x="531018" y="26194"/>
                  </a:lnTo>
                  <a:lnTo>
                    <a:pt x="585787" y="47625"/>
                  </a:lnTo>
                  <a:lnTo>
                    <a:pt x="840581" y="59531"/>
                  </a:lnTo>
                  <a:lnTo>
                    <a:pt x="1140618" y="80963"/>
                  </a:lnTo>
                  <a:lnTo>
                    <a:pt x="1312068" y="88106"/>
                  </a:lnTo>
                  <a:lnTo>
                    <a:pt x="1654968" y="90488"/>
                  </a:lnTo>
                  <a:lnTo>
                    <a:pt x="1912143" y="90488"/>
                  </a:lnTo>
                  <a:lnTo>
                    <a:pt x="1993106" y="85725"/>
                  </a:lnTo>
                  <a:lnTo>
                    <a:pt x="2043112" y="78581"/>
                  </a:lnTo>
                  <a:lnTo>
                    <a:pt x="2202656" y="40481"/>
                  </a:lnTo>
                  <a:lnTo>
                    <a:pt x="2295525" y="157163"/>
                  </a:lnTo>
                  <a:lnTo>
                    <a:pt x="2243137" y="288131"/>
                  </a:lnTo>
                  <a:lnTo>
                    <a:pt x="1745456" y="285750"/>
                  </a:lnTo>
                  <a:lnTo>
                    <a:pt x="1371600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FE152674-6572-4069-9C31-3D5D85FB698C}"/>
                </a:ext>
              </a:extLst>
            </p:cNvPr>
            <p:cNvSpPr/>
            <p:nvPr/>
          </p:nvSpPr>
          <p:spPr>
            <a:xfrm>
              <a:off x="4051300" y="3313113"/>
              <a:ext cx="463550" cy="615950"/>
            </a:xfrm>
            <a:custGeom>
              <a:avLst/>
              <a:gdLst>
                <a:gd name="connsiteX0" fmla="*/ 83344 w 464344"/>
                <a:gd name="connsiteY0" fmla="*/ 359569 h 616744"/>
                <a:gd name="connsiteX1" fmla="*/ 119063 w 464344"/>
                <a:gd name="connsiteY1" fmla="*/ 259556 h 616744"/>
                <a:gd name="connsiteX2" fmla="*/ 152400 w 464344"/>
                <a:gd name="connsiteY2" fmla="*/ 142875 h 616744"/>
                <a:gd name="connsiteX3" fmla="*/ 152400 w 464344"/>
                <a:gd name="connsiteY3" fmla="*/ 54769 h 616744"/>
                <a:gd name="connsiteX4" fmla="*/ 154782 w 464344"/>
                <a:gd name="connsiteY4" fmla="*/ 16669 h 616744"/>
                <a:gd name="connsiteX5" fmla="*/ 159544 w 464344"/>
                <a:gd name="connsiteY5" fmla="*/ 4762 h 616744"/>
                <a:gd name="connsiteX6" fmla="*/ 176213 w 464344"/>
                <a:gd name="connsiteY6" fmla="*/ 0 h 616744"/>
                <a:gd name="connsiteX7" fmla="*/ 230982 w 464344"/>
                <a:gd name="connsiteY7" fmla="*/ 9525 h 616744"/>
                <a:gd name="connsiteX8" fmla="*/ 300038 w 464344"/>
                <a:gd name="connsiteY8" fmla="*/ 26194 h 616744"/>
                <a:gd name="connsiteX9" fmla="*/ 364332 w 464344"/>
                <a:gd name="connsiteY9" fmla="*/ 50006 h 616744"/>
                <a:gd name="connsiteX10" fmla="*/ 411957 w 464344"/>
                <a:gd name="connsiteY10" fmla="*/ 73819 h 616744"/>
                <a:gd name="connsiteX11" fmla="*/ 440532 w 464344"/>
                <a:gd name="connsiteY11" fmla="*/ 95250 h 616744"/>
                <a:gd name="connsiteX12" fmla="*/ 459582 w 464344"/>
                <a:gd name="connsiteY12" fmla="*/ 116681 h 616744"/>
                <a:gd name="connsiteX13" fmla="*/ 464344 w 464344"/>
                <a:gd name="connsiteY13" fmla="*/ 135731 h 616744"/>
                <a:gd name="connsiteX14" fmla="*/ 459582 w 464344"/>
                <a:gd name="connsiteY14" fmla="*/ 157162 h 616744"/>
                <a:gd name="connsiteX15" fmla="*/ 419100 w 464344"/>
                <a:gd name="connsiteY15" fmla="*/ 207169 h 616744"/>
                <a:gd name="connsiteX16" fmla="*/ 342900 w 464344"/>
                <a:gd name="connsiteY16" fmla="*/ 285750 h 616744"/>
                <a:gd name="connsiteX17" fmla="*/ 307182 w 464344"/>
                <a:gd name="connsiteY17" fmla="*/ 323850 h 616744"/>
                <a:gd name="connsiteX18" fmla="*/ 250032 w 464344"/>
                <a:gd name="connsiteY18" fmla="*/ 400050 h 616744"/>
                <a:gd name="connsiteX19" fmla="*/ 121444 w 464344"/>
                <a:gd name="connsiteY19" fmla="*/ 602456 h 616744"/>
                <a:gd name="connsiteX20" fmla="*/ 0 w 464344"/>
                <a:gd name="connsiteY20" fmla="*/ 616744 h 616744"/>
                <a:gd name="connsiteX21" fmla="*/ 83344 w 464344"/>
                <a:gd name="connsiteY21" fmla="*/ 35956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344" h="616744">
                  <a:moveTo>
                    <a:pt x="83344" y="359569"/>
                  </a:moveTo>
                  <a:lnTo>
                    <a:pt x="119063" y="259556"/>
                  </a:lnTo>
                  <a:lnTo>
                    <a:pt x="152400" y="142875"/>
                  </a:lnTo>
                  <a:lnTo>
                    <a:pt x="152400" y="54769"/>
                  </a:lnTo>
                  <a:lnTo>
                    <a:pt x="154782" y="16669"/>
                  </a:lnTo>
                  <a:lnTo>
                    <a:pt x="159544" y="4762"/>
                  </a:lnTo>
                  <a:lnTo>
                    <a:pt x="176213" y="0"/>
                  </a:lnTo>
                  <a:lnTo>
                    <a:pt x="230982" y="9525"/>
                  </a:lnTo>
                  <a:lnTo>
                    <a:pt x="300038" y="26194"/>
                  </a:lnTo>
                  <a:lnTo>
                    <a:pt x="364332" y="50006"/>
                  </a:lnTo>
                  <a:lnTo>
                    <a:pt x="411957" y="73819"/>
                  </a:lnTo>
                  <a:lnTo>
                    <a:pt x="440532" y="95250"/>
                  </a:lnTo>
                  <a:lnTo>
                    <a:pt x="459582" y="116681"/>
                  </a:lnTo>
                  <a:lnTo>
                    <a:pt x="464344" y="135731"/>
                  </a:lnTo>
                  <a:lnTo>
                    <a:pt x="459582" y="157162"/>
                  </a:lnTo>
                  <a:lnTo>
                    <a:pt x="419100" y="207169"/>
                  </a:lnTo>
                  <a:lnTo>
                    <a:pt x="342900" y="285750"/>
                  </a:lnTo>
                  <a:lnTo>
                    <a:pt x="307182" y="323850"/>
                  </a:lnTo>
                  <a:lnTo>
                    <a:pt x="250032" y="400050"/>
                  </a:lnTo>
                  <a:lnTo>
                    <a:pt x="121444" y="602456"/>
                  </a:lnTo>
                  <a:lnTo>
                    <a:pt x="0" y="616744"/>
                  </a:lnTo>
                  <a:lnTo>
                    <a:pt x="83344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A0A32E49-E114-4C40-B387-C8104010E13C}"/>
                </a:ext>
              </a:extLst>
            </p:cNvPr>
            <p:cNvSpPr/>
            <p:nvPr/>
          </p:nvSpPr>
          <p:spPr>
            <a:xfrm>
              <a:off x="3414713" y="3671888"/>
              <a:ext cx="1608137" cy="441325"/>
            </a:xfrm>
            <a:custGeom>
              <a:avLst/>
              <a:gdLst>
                <a:gd name="connsiteX0" fmla="*/ 609600 w 1607343"/>
                <a:gd name="connsiteY0" fmla="*/ 364331 h 440531"/>
                <a:gd name="connsiteX1" fmla="*/ 95250 w 1607343"/>
                <a:gd name="connsiteY1" fmla="*/ 440531 h 440531"/>
                <a:gd name="connsiteX2" fmla="*/ 0 w 1607343"/>
                <a:gd name="connsiteY2" fmla="*/ 235743 h 440531"/>
                <a:gd name="connsiteX3" fmla="*/ 202406 w 1607343"/>
                <a:gd name="connsiteY3" fmla="*/ 247650 h 440531"/>
                <a:gd name="connsiteX4" fmla="*/ 319087 w 1607343"/>
                <a:gd name="connsiteY4" fmla="*/ 228600 h 440531"/>
                <a:gd name="connsiteX5" fmla="*/ 666750 w 1607343"/>
                <a:gd name="connsiteY5" fmla="*/ 173831 h 440531"/>
                <a:gd name="connsiteX6" fmla="*/ 831056 w 1607343"/>
                <a:gd name="connsiteY6" fmla="*/ 150018 h 440531"/>
                <a:gd name="connsiteX7" fmla="*/ 1085850 w 1607343"/>
                <a:gd name="connsiteY7" fmla="*/ 97631 h 440531"/>
                <a:gd name="connsiteX8" fmla="*/ 1264443 w 1607343"/>
                <a:gd name="connsiteY8" fmla="*/ 66675 h 440531"/>
                <a:gd name="connsiteX9" fmla="*/ 1331118 w 1607343"/>
                <a:gd name="connsiteY9" fmla="*/ 33337 h 440531"/>
                <a:gd name="connsiteX10" fmla="*/ 1407318 w 1607343"/>
                <a:gd name="connsiteY10" fmla="*/ 0 h 440531"/>
                <a:gd name="connsiteX11" fmla="*/ 1423987 w 1607343"/>
                <a:gd name="connsiteY11" fmla="*/ 0 h 440531"/>
                <a:gd name="connsiteX12" fmla="*/ 1471612 w 1607343"/>
                <a:gd name="connsiteY12" fmla="*/ 9525 h 440531"/>
                <a:gd name="connsiteX13" fmla="*/ 1521618 w 1607343"/>
                <a:gd name="connsiteY13" fmla="*/ 28575 h 440531"/>
                <a:gd name="connsiteX14" fmla="*/ 1552575 w 1607343"/>
                <a:gd name="connsiteY14" fmla="*/ 45243 h 440531"/>
                <a:gd name="connsiteX15" fmla="*/ 1576387 w 1607343"/>
                <a:gd name="connsiteY15" fmla="*/ 66675 h 440531"/>
                <a:gd name="connsiteX16" fmla="*/ 1595437 w 1607343"/>
                <a:gd name="connsiteY16" fmla="*/ 88106 h 440531"/>
                <a:gd name="connsiteX17" fmla="*/ 1604962 w 1607343"/>
                <a:gd name="connsiteY17" fmla="*/ 109537 h 440531"/>
                <a:gd name="connsiteX18" fmla="*/ 1607343 w 1607343"/>
                <a:gd name="connsiteY18" fmla="*/ 135731 h 440531"/>
                <a:gd name="connsiteX19" fmla="*/ 1597818 w 1607343"/>
                <a:gd name="connsiteY19" fmla="*/ 161925 h 440531"/>
                <a:gd name="connsiteX20" fmla="*/ 1581150 w 1607343"/>
                <a:gd name="connsiteY20" fmla="*/ 178593 h 440531"/>
                <a:gd name="connsiteX21" fmla="*/ 1543050 w 1607343"/>
                <a:gd name="connsiteY21" fmla="*/ 195262 h 440531"/>
                <a:gd name="connsiteX22" fmla="*/ 1504950 w 1607343"/>
                <a:gd name="connsiteY22" fmla="*/ 200025 h 440531"/>
                <a:gd name="connsiteX23" fmla="*/ 1454943 w 1607343"/>
                <a:gd name="connsiteY23" fmla="*/ 204787 h 440531"/>
                <a:gd name="connsiteX24" fmla="*/ 1402556 w 1607343"/>
                <a:gd name="connsiteY24" fmla="*/ 211931 h 440531"/>
                <a:gd name="connsiteX25" fmla="*/ 1278731 w 1607343"/>
                <a:gd name="connsiteY25" fmla="*/ 235743 h 440531"/>
                <a:gd name="connsiteX26" fmla="*/ 904875 w 1607343"/>
                <a:gd name="connsiteY26" fmla="*/ 309562 h 440531"/>
                <a:gd name="connsiteX27" fmla="*/ 676275 w 1607343"/>
                <a:gd name="connsiteY27" fmla="*/ 357187 h 440531"/>
                <a:gd name="connsiteX28" fmla="*/ 609600 w 1607343"/>
                <a:gd name="connsiteY28" fmla="*/ 3643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07343" h="440531">
                  <a:moveTo>
                    <a:pt x="609600" y="364331"/>
                  </a:moveTo>
                  <a:lnTo>
                    <a:pt x="95250" y="440531"/>
                  </a:lnTo>
                  <a:lnTo>
                    <a:pt x="0" y="235743"/>
                  </a:lnTo>
                  <a:lnTo>
                    <a:pt x="202406" y="247650"/>
                  </a:lnTo>
                  <a:lnTo>
                    <a:pt x="319087" y="228600"/>
                  </a:lnTo>
                  <a:lnTo>
                    <a:pt x="666750" y="173831"/>
                  </a:lnTo>
                  <a:lnTo>
                    <a:pt x="831056" y="150018"/>
                  </a:lnTo>
                  <a:lnTo>
                    <a:pt x="1085850" y="97631"/>
                  </a:lnTo>
                  <a:lnTo>
                    <a:pt x="1264443" y="66675"/>
                  </a:lnTo>
                  <a:lnTo>
                    <a:pt x="1331118" y="33337"/>
                  </a:lnTo>
                  <a:lnTo>
                    <a:pt x="1407318" y="0"/>
                  </a:lnTo>
                  <a:lnTo>
                    <a:pt x="1423987" y="0"/>
                  </a:lnTo>
                  <a:lnTo>
                    <a:pt x="1471612" y="9525"/>
                  </a:lnTo>
                  <a:lnTo>
                    <a:pt x="1521618" y="28575"/>
                  </a:lnTo>
                  <a:lnTo>
                    <a:pt x="1552575" y="45243"/>
                  </a:lnTo>
                  <a:lnTo>
                    <a:pt x="1576387" y="66675"/>
                  </a:lnTo>
                  <a:lnTo>
                    <a:pt x="1595437" y="88106"/>
                  </a:lnTo>
                  <a:lnTo>
                    <a:pt x="1604962" y="109537"/>
                  </a:lnTo>
                  <a:lnTo>
                    <a:pt x="1607343" y="135731"/>
                  </a:lnTo>
                  <a:lnTo>
                    <a:pt x="1597818" y="161925"/>
                  </a:lnTo>
                  <a:lnTo>
                    <a:pt x="1581150" y="178593"/>
                  </a:lnTo>
                  <a:lnTo>
                    <a:pt x="1543050" y="195262"/>
                  </a:lnTo>
                  <a:lnTo>
                    <a:pt x="1504950" y="200025"/>
                  </a:lnTo>
                  <a:lnTo>
                    <a:pt x="1454943" y="204787"/>
                  </a:lnTo>
                  <a:lnTo>
                    <a:pt x="1402556" y="211931"/>
                  </a:lnTo>
                  <a:lnTo>
                    <a:pt x="1278731" y="235743"/>
                  </a:lnTo>
                  <a:lnTo>
                    <a:pt x="904875" y="309562"/>
                  </a:lnTo>
                  <a:lnTo>
                    <a:pt x="676275" y="357187"/>
                  </a:lnTo>
                  <a:lnTo>
                    <a:pt x="609600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88B925A2-62B8-47D4-8624-FEFECB0A0341}"/>
                </a:ext>
              </a:extLst>
            </p:cNvPr>
            <p:cNvSpPr/>
            <p:nvPr/>
          </p:nvSpPr>
          <p:spPr>
            <a:xfrm rot="16200000">
              <a:off x="3359150" y="4638676"/>
              <a:ext cx="1716087" cy="284162"/>
            </a:xfrm>
            <a:custGeom>
              <a:avLst/>
              <a:gdLst>
                <a:gd name="connsiteX0" fmla="*/ 890587 w 1716881"/>
                <a:gd name="connsiteY0" fmla="*/ 250031 h 283369"/>
                <a:gd name="connsiteX1" fmla="*/ 681037 w 1716881"/>
                <a:gd name="connsiteY1" fmla="*/ 245269 h 283369"/>
                <a:gd name="connsiteX2" fmla="*/ 516731 w 1716881"/>
                <a:gd name="connsiteY2" fmla="*/ 240506 h 283369"/>
                <a:gd name="connsiteX3" fmla="*/ 30956 w 1716881"/>
                <a:gd name="connsiteY3" fmla="*/ 245269 h 283369"/>
                <a:gd name="connsiteX4" fmla="*/ 0 w 1716881"/>
                <a:gd name="connsiteY4" fmla="*/ 66675 h 283369"/>
                <a:gd name="connsiteX5" fmla="*/ 500062 w 1716881"/>
                <a:gd name="connsiteY5" fmla="*/ 61913 h 283369"/>
                <a:gd name="connsiteX6" fmla="*/ 664368 w 1716881"/>
                <a:gd name="connsiteY6" fmla="*/ 61913 h 283369"/>
                <a:gd name="connsiteX7" fmla="*/ 1085850 w 1716881"/>
                <a:gd name="connsiteY7" fmla="*/ 61913 h 283369"/>
                <a:gd name="connsiteX8" fmla="*/ 1245393 w 1716881"/>
                <a:gd name="connsiteY8" fmla="*/ 64294 h 283369"/>
                <a:gd name="connsiteX9" fmla="*/ 1378743 w 1716881"/>
                <a:gd name="connsiteY9" fmla="*/ 64294 h 283369"/>
                <a:gd name="connsiteX10" fmla="*/ 1431131 w 1716881"/>
                <a:gd name="connsiteY10" fmla="*/ 64294 h 283369"/>
                <a:gd name="connsiteX11" fmla="*/ 1485900 w 1716881"/>
                <a:gd name="connsiteY11" fmla="*/ 59531 h 283369"/>
                <a:gd name="connsiteX12" fmla="*/ 1531143 w 1716881"/>
                <a:gd name="connsiteY12" fmla="*/ 50006 h 283369"/>
                <a:gd name="connsiteX13" fmla="*/ 1564481 w 1716881"/>
                <a:gd name="connsiteY13" fmla="*/ 40481 h 283369"/>
                <a:gd name="connsiteX14" fmla="*/ 1654968 w 1716881"/>
                <a:gd name="connsiteY14" fmla="*/ 0 h 283369"/>
                <a:gd name="connsiteX15" fmla="*/ 1716881 w 1716881"/>
                <a:gd name="connsiteY15" fmla="*/ 211931 h 283369"/>
                <a:gd name="connsiteX16" fmla="*/ 1554956 w 1716881"/>
                <a:gd name="connsiteY16" fmla="*/ 280988 h 283369"/>
                <a:gd name="connsiteX17" fmla="*/ 1526381 w 1716881"/>
                <a:gd name="connsiteY17" fmla="*/ 283369 h 283369"/>
                <a:gd name="connsiteX18" fmla="*/ 1290637 w 1716881"/>
                <a:gd name="connsiteY18" fmla="*/ 264319 h 283369"/>
                <a:gd name="connsiteX19" fmla="*/ 1095375 w 1716881"/>
                <a:gd name="connsiteY19" fmla="*/ 264319 h 283369"/>
                <a:gd name="connsiteX20" fmla="*/ 890587 w 1716881"/>
                <a:gd name="connsiteY20" fmla="*/ 25003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6881" h="283369">
                  <a:moveTo>
                    <a:pt x="890587" y="250031"/>
                  </a:moveTo>
                  <a:lnTo>
                    <a:pt x="681037" y="245269"/>
                  </a:lnTo>
                  <a:lnTo>
                    <a:pt x="516731" y="240506"/>
                  </a:lnTo>
                  <a:lnTo>
                    <a:pt x="30956" y="245269"/>
                  </a:lnTo>
                  <a:lnTo>
                    <a:pt x="0" y="66675"/>
                  </a:lnTo>
                  <a:lnTo>
                    <a:pt x="500062" y="61913"/>
                  </a:lnTo>
                  <a:lnTo>
                    <a:pt x="664368" y="61913"/>
                  </a:lnTo>
                  <a:lnTo>
                    <a:pt x="1085850" y="61913"/>
                  </a:lnTo>
                  <a:lnTo>
                    <a:pt x="1245393" y="64294"/>
                  </a:lnTo>
                  <a:lnTo>
                    <a:pt x="1378743" y="64294"/>
                  </a:lnTo>
                  <a:lnTo>
                    <a:pt x="1431131" y="64294"/>
                  </a:lnTo>
                  <a:lnTo>
                    <a:pt x="1485900" y="59531"/>
                  </a:lnTo>
                  <a:lnTo>
                    <a:pt x="1531143" y="50006"/>
                  </a:lnTo>
                  <a:lnTo>
                    <a:pt x="1564481" y="40481"/>
                  </a:lnTo>
                  <a:lnTo>
                    <a:pt x="1654968" y="0"/>
                  </a:lnTo>
                  <a:lnTo>
                    <a:pt x="1716881" y="211931"/>
                  </a:lnTo>
                  <a:lnTo>
                    <a:pt x="1554956" y="280988"/>
                  </a:lnTo>
                  <a:lnTo>
                    <a:pt x="1526381" y="283369"/>
                  </a:lnTo>
                  <a:lnTo>
                    <a:pt x="1290637" y="264319"/>
                  </a:lnTo>
                  <a:lnTo>
                    <a:pt x="1095375" y="264319"/>
                  </a:lnTo>
                  <a:lnTo>
                    <a:pt x="890587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02DDF398-79A0-47F9-A5B2-534A3392EBE1}"/>
                </a:ext>
              </a:extLst>
            </p:cNvPr>
            <p:cNvSpPr/>
            <p:nvPr/>
          </p:nvSpPr>
          <p:spPr>
            <a:xfrm>
              <a:off x="3514725" y="4271963"/>
              <a:ext cx="1336675" cy="396875"/>
            </a:xfrm>
            <a:custGeom>
              <a:avLst/>
              <a:gdLst>
                <a:gd name="connsiteX0" fmla="*/ 400050 w 1335881"/>
                <a:gd name="connsiteY0" fmla="*/ 326231 h 397668"/>
                <a:gd name="connsiteX1" fmla="*/ 11906 w 1335881"/>
                <a:gd name="connsiteY1" fmla="*/ 397668 h 397668"/>
                <a:gd name="connsiteX2" fmla="*/ 0 w 1335881"/>
                <a:gd name="connsiteY2" fmla="*/ 180975 h 397668"/>
                <a:gd name="connsiteX3" fmla="*/ 107156 w 1335881"/>
                <a:gd name="connsiteY3" fmla="*/ 176212 h 397668"/>
                <a:gd name="connsiteX4" fmla="*/ 319088 w 1335881"/>
                <a:gd name="connsiteY4" fmla="*/ 152400 h 397668"/>
                <a:gd name="connsiteX5" fmla="*/ 616744 w 1335881"/>
                <a:gd name="connsiteY5" fmla="*/ 111918 h 397668"/>
                <a:gd name="connsiteX6" fmla="*/ 828675 w 1335881"/>
                <a:gd name="connsiteY6" fmla="*/ 66675 h 397668"/>
                <a:gd name="connsiteX7" fmla="*/ 1066800 w 1335881"/>
                <a:gd name="connsiteY7" fmla="*/ 45243 h 397668"/>
                <a:gd name="connsiteX8" fmla="*/ 1081088 w 1335881"/>
                <a:gd name="connsiteY8" fmla="*/ 30956 h 397668"/>
                <a:gd name="connsiteX9" fmla="*/ 1102519 w 1335881"/>
                <a:gd name="connsiteY9" fmla="*/ 14287 h 397668"/>
                <a:gd name="connsiteX10" fmla="*/ 1126331 w 1335881"/>
                <a:gd name="connsiteY10" fmla="*/ 4762 h 397668"/>
                <a:gd name="connsiteX11" fmla="*/ 1166813 w 1335881"/>
                <a:gd name="connsiteY11" fmla="*/ 0 h 397668"/>
                <a:gd name="connsiteX12" fmla="*/ 1193006 w 1335881"/>
                <a:gd name="connsiteY12" fmla="*/ 0 h 397668"/>
                <a:gd name="connsiteX13" fmla="*/ 1216819 w 1335881"/>
                <a:gd name="connsiteY13" fmla="*/ 7143 h 397668"/>
                <a:gd name="connsiteX14" fmla="*/ 1250156 w 1335881"/>
                <a:gd name="connsiteY14" fmla="*/ 26193 h 397668"/>
                <a:gd name="connsiteX15" fmla="*/ 1281113 w 1335881"/>
                <a:gd name="connsiteY15" fmla="*/ 45243 h 397668"/>
                <a:gd name="connsiteX16" fmla="*/ 1326356 w 1335881"/>
                <a:gd name="connsiteY16" fmla="*/ 78581 h 397668"/>
                <a:gd name="connsiteX17" fmla="*/ 1335881 w 1335881"/>
                <a:gd name="connsiteY17" fmla="*/ 95250 h 397668"/>
                <a:gd name="connsiteX18" fmla="*/ 1335881 w 1335881"/>
                <a:gd name="connsiteY18" fmla="*/ 121443 h 397668"/>
                <a:gd name="connsiteX19" fmla="*/ 1328738 w 1335881"/>
                <a:gd name="connsiteY19" fmla="*/ 150018 h 397668"/>
                <a:gd name="connsiteX20" fmla="*/ 1312069 w 1335881"/>
                <a:gd name="connsiteY20" fmla="*/ 176212 h 397668"/>
                <a:gd name="connsiteX21" fmla="*/ 1293019 w 1335881"/>
                <a:gd name="connsiteY21" fmla="*/ 192881 h 397668"/>
                <a:gd name="connsiteX22" fmla="*/ 1262063 w 1335881"/>
                <a:gd name="connsiteY22" fmla="*/ 204787 h 397668"/>
                <a:gd name="connsiteX23" fmla="*/ 1178719 w 1335881"/>
                <a:gd name="connsiteY23" fmla="*/ 219075 h 397668"/>
                <a:gd name="connsiteX24" fmla="*/ 816769 w 1335881"/>
                <a:gd name="connsiteY24" fmla="*/ 273843 h 397668"/>
                <a:gd name="connsiteX25" fmla="*/ 609600 w 1335881"/>
                <a:gd name="connsiteY25" fmla="*/ 297656 h 397668"/>
                <a:gd name="connsiteX26" fmla="*/ 400050 w 1335881"/>
                <a:gd name="connsiteY26" fmla="*/ 326231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881" h="397668">
                  <a:moveTo>
                    <a:pt x="400050" y="326231"/>
                  </a:moveTo>
                  <a:lnTo>
                    <a:pt x="11906" y="397668"/>
                  </a:lnTo>
                  <a:lnTo>
                    <a:pt x="0" y="180975"/>
                  </a:lnTo>
                  <a:lnTo>
                    <a:pt x="107156" y="176212"/>
                  </a:lnTo>
                  <a:lnTo>
                    <a:pt x="319088" y="152400"/>
                  </a:lnTo>
                  <a:lnTo>
                    <a:pt x="616744" y="111918"/>
                  </a:lnTo>
                  <a:lnTo>
                    <a:pt x="828675" y="66675"/>
                  </a:lnTo>
                  <a:lnTo>
                    <a:pt x="1066800" y="45243"/>
                  </a:lnTo>
                  <a:lnTo>
                    <a:pt x="1081088" y="30956"/>
                  </a:lnTo>
                  <a:lnTo>
                    <a:pt x="1102519" y="14287"/>
                  </a:lnTo>
                  <a:lnTo>
                    <a:pt x="1126331" y="4762"/>
                  </a:lnTo>
                  <a:lnTo>
                    <a:pt x="1166813" y="0"/>
                  </a:lnTo>
                  <a:lnTo>
                    <a:pt x="1193006" y="0"/>
                  </a:lnTo>
                  <a:lnTo>
                    <a:pt x="1216819" y="7143"/>
                  </a:lnTo>
                  <a:lnTo>
                    <a:pt x="1250156" y="26193"/>
                  </a:lnTo>
                  <a:lnTo>
                    <a:pt x="1281113" y="45243"/>
                  </a:lnTo>
                  <a:lnTo>
                    <a:pt x="1326356" y="78581"/>
                  </a:lnTo>
                  <a:lnTo>
                    <a:pt x="1335881" y="95250"/>
                  </a:lnTo>
                  <a:lnTo>
                    <a:pt x="1335881" y="121443"/>
                  </a:lnTo>
                  <a:lnTo>
                    <a:pt x="1328738" y="150018"/>
                  </a:lnTo>
                  <a:lnTo>
                    <a:pt x="1312069" y="176212"/>
                  </a:lnTo>
                  <a:lnTo>
                    <a:pt x="1293019" y="192881"/>
                  </a:lnTo>
                  <a:lnTo>
                    <a:pt x="1262063" y="204787"/>
                  </a:lnTo>
                  <a:lnTo>
                    <a:pt x="1178719" y="219075"/>
                  </a:lnTo>
                  <a:lnTo>
                    <a:pt x="816769" y="273843"/>
                  </a:lnTo>
                  <a:lnTo>
                    <a:pt x="609600" y="297656"/>
                  </a:lnTo>
                  <a:lnTo>
                    <a:pt x="400050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6966A7E6-00DC-4F8B-97A6-49676CB85510}"/>
                </a:ext>
              </a:extLst>
            </p:cNvPr>
            <p:cNvSpPr/>
            <p:nvPr/>
          </p:nvSpPr>
          <p:spPr>
            <a:xfrm>
              <a:off x="3514725" y="4856163"/>
              <a:ext cx="1395413" cy="344487"/>
            </a:xfrm>
            <a:custGeom>
              <a:avLst/>
              <a:gdLst>
                <a:gd name="connsiteX0" fmla="*/ 526256 w 1395413"/>
                <a:gd name="connsiteY0" fmla="*/ 300037 h 345281"/>
                <a:gd name="connsiteX1" fmla="*/ 2381 w 1395413"/>
                <a:gd name="connsiteY1" fmla="*/ 345281 h 345281"/>
                <a:gd name="connsiteX2" fmla="*/ 0 w 1395413"/>
                <a:gd name="connsiteY2" fmla="*/ 188119 h 345281"/>
                <a:gd name="connsiteX3" fmla="*/ 307181 w 1395413"/>
                <a:gd name="connsiteY3" fmla="*/ 152400 h 345281"/>
                <a:gd name="connsiteX4" fmla="*/ 616744 w 1395413"/>
                <a:gd name="connsiteY4" fmla="*/ 111919 h 345281"/>
                <a:gd name="connsiteX5" fmla="*/ 802481 w 1395413"/>
                <a:gd name="connsiteY5" fmla="*/ 88106 h 345281"/>
                <a:gd name="connsiteX6" fmla="*/ 1116806 w 1395413"/>
                <a:gd name="connsiteY6" fmla="*/ 42862 h 345281"/>
                <a:gd name="connsiteX7" fmla="*/ 1202531 w 1395413"/>
                <a:gd name="connsiteY7" fmla="*/ 0 h 345281"/>
                <a:gd name="connsiteX8" fmla="*/ 1221581 w 1395413"/>
                <a:gd name="connsiteY8" fmla="*/ 4762 h 345281"/>
                <a:gd name="connsiteX9" fmla="*/ 1266825 w 1395413"/>
                <a:gd name="connsiteY9" fmla="*/ 21431 h 345281"/>
                <a:gd name="connsiteX10" fmla="*/ 1304925 w 1395413"/>
                <a:gd name="connsiteY10" fmla="*/ 42862 h 345281"/>
                <a:gd name="connsiteX11" fmla="*/ 1343025 w 1395413"/>
                <a:gd name="connsiteY11" fmla="*/ 66675 h 345281"/>
                <a:gd name="connsiteX12" fmla="*/ 1366838 w 1395413"/>
                <a:gd name="connsiteY12" fmla="*/ 85725 h 345281"/>
                <a:gd name="connsiteX13" fmla="*/ 1378744 w 1395413"/>
                <a:gd name="connsiteY13" fmla="*/ 100012 h 345281"/>
                <a:gd name="connsiteX14" fmla="*/ 1390650 w 1395413"/>
                <a:gd name="connsiteY14" fmla="*/ 119062 h 345281"/>
                <a:gd name="connsiteX15" fmla="*/ 1395413 w 1395413"/>
                <a:gd name="connsiteY15" fmla="*/ 142875 h 345281"/>
                <a:gd name="connsiteX16" fmla="*/ 1393031 w 1395413"/>
                <a:gd name="connsiteY16" fmla="*/ 183356 h 345281"/>
                <a:gd name="connsiteX17" fmla="*/ 1381125 w 1395413"/>
                <a:gd name="connsiteY17" fmla="*/ 200025 h 345281"/>
                <a:gd name="connsiteX18" fmla="*/ 1343025 w 1395413"/>
                <a:gd name="connsiteY18" fmla="*/ 209550 h 345281"/>
                <a:gd name="connsiteX19" fmla="*/ 1259681 w 1395413"/>
                <a:gd name="connsiteY19" fmla="*/ 219075 h 345281"/>
                <a:gd name="connsiteX20" fmla="*/ 1140619 w 1395413"/>
                <a:gd name="connsiteY20" fmla="*/ 228600 h 345281"/>
                <a:gd name="connsiteX21" fmla="*/ 912019 w 1395413"/>
                <a:gd name="connsiteY21" fmla="*/ 257175 h 345281"/>
                <a:gd name="connsiteX22" fmla="*/ 812006 w 1395413"/>
                <a:gd name="connsiteY22" fmla="*/ 266700 h 345281"/>
                <a:gd name="connsiteX23" fmla="*/ 614363 w 1395413"/>
                <a:gd name="connsiteY23" fmla="*/ 292894 h 345281"/>
                <a:gd name="connsiteX24" fmla="*/ 526256 w 1395413"/>
                <a:gd name="connsiteY24" fmla="*/ 30003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413" h="345281">
                  <a:moveTo>
                    <a:pt x="526256" y="300037"/>
                  </a:moveTo>
                  <a:lnTo>
                    <a:pt x="2381" y="345281"/>
                  </a:lnTo>
                  <a:cubicBezTo>
                    <a:pt x="1587" y="292894"/>
                    <a:pt x="794" y="240506"/>
                    <a:pt x="0" y="188119"/>
                  </a:cubicBezTo>
                  <a:lnTo>
                    <a:pt x="307181" y="152400"/>
                  </a:lnTo>
                  <a:lnTo>
                    <a:pt x="616744" y="111919"/>
                  </a:lnTo>
                  <a:lnTo>
                    <a:pt x="802481" y="88106"/>
                  </a:lnTo>
                  <a:lnTo>
                    <a:pt x="1116806" y="42862"/>
                  </a:lnTo>
                  <a:lnTo>
                    <a:pt x="1202531" y="0"/>
                  </a:lnTo>
                  <a:lnTo>
                    <a:pt x="1221581" y="4762"/>
                  </a:lnTo>
                  <a:lnTo>
                    <a:pt x="1266825" y="21431"/>
                  </a:lnTo>
                  <a:lnTo>
                    <a:pt x="1304925" y="42862"/>
                  </a:lnTo>
                  <a:lnTo>
                    <a:pt x="1343025" y="66675"/>
                  </a:lnTo>
                  <a:lnTo>
                    <a:pt x="1366838" y="85725"/>
                  </a:lnTo>
                  <a:lnTo>
                    <a:pt x="1378744" y="100012"/>
                  </a:lnTo>
                  <a:lnTo>
                    <a:pt x="1390650" y="119062"/>
                  </a:lnTo>
                  <a:lnTo>
                    <a:pt x="1395413" y="142875"/>
                  </a:lnTo>
                  <a:lnTo>
                    <a:pt x="1393031" y="183356"/>
                  </a:lnTo>
                  <a:lnTo>
                    <a:pt x="1381125" y="200025"/>
                  </a:lnTo>
                  <a:lnTo>
                    <a:pt x="1343025" y="209550"/>
                  </a:lnTo>
                  <a:lnTo>
                    <a:pt x="1259681" y="219075"/>
                  </a:lnTo>
                  <a:lnTo>
                    <a:pt x="1140619" y="228600"/>
                  </a:lnTo>
                  <a:lnTo>
                    <a:pt x="912019" y="257175"/>
                  </a:lnTo>
                  <a:lnTo>
                    <a:pt x="812006" y="266700"/>
                  </a:lnTo>
                  <a:lnTo>
                    <a:pt x="614363" y="292894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E3DAB52A-D197-40FF-BD98-0F02F49ADCB7}"/>
                </a:ext>
              </a:extLst>
            </p:cNvPr>
            <p:cNvSpPr/>
            <p:nvPr/>
          </p:nvSpPr>
          <p:spPr>
            <a:xfrm>
              <a:off x="3500438" y="5503863"/>
              <a:ext cx="1408112" cy="346075"/>
            </a:xfrm>
            <a:custGeom>
              <a:avLst/>
              <a:gdLst>
                <a:gd name="connsiteX0" fmla="*/ 502443 w 1407318"/>
                <a:gd name="connsiteY0" fmla="*/ 266700 h 347662"/>
                <a:gd name="connsiteX1" fmla="*/ 7143 w 1407318"/>
                <a:gd name="connsiteY1" fmla="*/ 347662 h 347662"/>
                <a:gd name="connsiteX2" fmla="*/ 0 w 1407318"/>
                <a:gd name="connsiteY2" fmla="*/ 185737 h 347662"/>
                <a:gd name="connsiteX3" fmla="*/ 233362 w 1407318"/>
                <a:gd name="connsiteY3" fmla="*/ 152400 h 347662"/>
                <a:gd name="connsiteX4" fmla="*/ 450056 w 1407318"/>
                <a:gd name="connsiteY4" fmla="*/ 119062 h 347662"/>
                <a:gd name="connsiteX5" fmla="*/ 635793 w 1407318"/>
                <a:gd name="connsiteY5" fmla="*/ 88106 h 347662"/>
                <a:gd name="connsiteX6" fmla="*/ 819150 w 1407318"/>
                <a:gd name="connsiteY6" fmla="*/ 64294 h 347662"/>
                <a:gd name="connsiteX7" fmla="*/ 1035843 w 1407318"/>
                <a:gd name="connsiteY7" fmla="*/ 45244 h 347662"/>
                <a:gd name="connsiteX8" fmla="*/ 1078706 w 1407318"/>
                <a:gd name="connsiteY8" fmla="*/ 30956 h 347662"/>
                <a:gd name="connsiteX9" fmla="*/ 1147762 w 1407318"/>
                <a:gd name="connsiteY9" fmla="*/ 7144 h 347662"/>
                <a:gd name="connsiteX10" fmla="*/ 1178718 w 1407318"/>
                <a:gd name="connsiteY10" fmla="*/ 0 h 347662"/>
                <a:gd name="connsiteX11" fmla="*/ 1212056 w 1407318"/>
                <a:gd name="connsiteY11" fmla="*/ 7144 h 347662"/>
                <a:gd name="connsiteX12" fmla="*/ 1285875 w 1407318"/>
                <a:gd name="connsiteY12" fmla="*/ 30956 h 347662"/>
                <a:gd name="connsiteX13" fmla="*/ 1362075 w 1407318"/>
                <a:gd name="connsiteY13" fmla="*/ 66675 h 347662"/>
                <a:gd name="connsiteX14" fmla="*/ 1397793 w 1407318"/>
                <a:gd name="connsiteY14" fmla="*/ 88106 h 347662"/>
                <a:gd name="connsiteX15" fmla="*/ 1402556 w 1407318"/>
                <a:gd name="connsiteY15" fmla="*/ 100012 h 347662"/>
                <a:gd name="connsiteX16" fmla="*/ 1407318 w 1407318"/>
                <a:gd name="connsiteY16" fmla="*/ 133350 h 347662"/>
                <a:gd name="connsiteX17" fmla="*/ 1400175 w 1407318"/>
                <a:gd name="connsiteY17" fmla="*/ 161925 h 347662"/>
                <a:gd name="connsiteX18" fmla="*/ 1383506 w 1407318"/>
                <a:gd name="connsiteY18" fmla="*/ 180975 h 347662"/>
                <a:gd name="connsiteX19" fmla="*/ 1354931 w 1407318"/>
                <a:gd name="connsiteY19" fmla="*/ 195262 h 347662"/>
                <a:gd name="connsiteX20" fmla="*/ 1304925 w 1407318"/>
                <a:gd name="connsiteY20" fmla="*/ 202406 h 347662"/>
                <a:gd name="connsiteX21" fmla="*/ 1162050 w 1407318"/>
                <a:gd name="connsiteY21" fmla="*/ 197644 h 347662"/>
                <a:gd name="connsiteX22" fmla="*/ 1057275 w 1407318"/>
                <a:gd name="connsiteY22" fmla="*/ 197644 h 347662"/>
                <a:gd name="connsiteX23" fmla="*/ 981075 w 1407318"/>
                <a:gd name="connsiteY23" fmla="*/ 204787 h 347662"/>
                <a:gd name="connsiteX24" fmla="*/ 502443 w 1407318"/>
                <a:gd name="connsiteY24" fmla="*/ 2667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7318" h="347662">
                  <a:moveTo>
                    <a:pt x="502443" y="266700"/>
                  </a:moveTo>
                  <a:lnTo>
                    <a:pt x="7143" y="347662"/>
                  </a:lnTo>
                  <a:lnTo>
                    <a:pt x="0" y="185737"/>
                  </a:lnTo>
                  <a:lnTo>
                    <a:pt x="233362" y="152400"/>
                  </a:lnTo>
                  <a:lnTo>
                    <a:pt x="450056" y="119062"/>
                  </a:lnTo>
                  <a:lnTo>
                    <a:pt x="635793" y="88106"/>
                  </a:lnTo>
                  <a:lnTo>
                    <a:pt x="819150" y="64294"/>
                  </a:lnTo>
                  <a:lnTo>
                    <a:pt x="1035843" y="45244"/>
                  </a:lnTo>
                  <a:lnTo>
                    <a:pt x="1078706" y="30956"/>
                  </a:lnTo>
                  <a:lnTo>
                    <a:pt x="1147762" y="7144"/>
                  </a:lnTo>
                  <a:lnTo>
                    <a:pt x="1178718" y="0"/>
                  </a:lnTo>
                  <a:lnTo>
                    <a:pt x="1212056" y="7144"/>
                  </a:lnTo>
                  <a:lnTo>
                    <a:pt x="1285875" y="30956"/>
                  </a:lnTo>
                  <a:lnTo>
                    <a:pt x="1362075" y="66675"/>
                  </a:lnTo>
                  <a:lnTo>
                    <a:pt x="1397793" y="88106"/>
                  </a:lnTo>
                  <a:lnTo>
                    <a:pt x="1402556" y="100012"/>
                  </a:lnTo>
                  <a:lnTo>
                    <a:pt x="1407318" y="133350"/>
                  </a:lnTo>
                  <a:lnTo>
                    <a:pt x="1400175" y="161925"/>
                  </a:lnTo>
                  <a:lnTo>
                    <a:pt x="1383506" y="180975"/>
                  </a:lnTo>
                  <a:lnTo>
                    <a:pt x="1354931" y="195262"/>
                  </a:lnTo>
                  <a:lnTo>
                    <a:pt x="1304925" y="202406"/>
                  </a:lnTo>
                  <a:lnTo>
                    <a:pt x="1162050" y="197644"/>
                  </a:lnTo>
                  <a:lnTo>
                    <a:pt x="1057275" y="197644"/>
                  </a:lnTo>
                  <a:lnTo>
                    <a:pt x="981075" y="204787"/>
                  </a:lnTo>
                  <a:lnTo>
                    <a:pt x="502443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2CE1745D-6D94-45EA-84E0-6078F1E18351}"/>
                </a:ext>
              </a:extLst>
            </p:cNvPr>
            <p:cNvSpPr/>
            <p:nvPr/>
          </p:nvSpPr>
          <p:spPr>
            <a:xfrm rot="16200000">
              <a:off x="4953794" y="2337594"/>
              <a:ext cx="2459037" cy="1590675"/>
            </a:xfrm>
            <a:custGeom>
              <a:avLst/>
              <a:gdLst>
                <a:gd name="connsiteX0" fmla="*/ 812006 w 2459831"/>
                <a:gd name="connsiteY0" fmla="*/ 1471612 h 1590675"/>
                <a:gd name="connsiteX1" fmla="*/ 216693 w 2459831"/>
                <a:gd name="connsiteY1" fmla="*/ 1457325 h 1590675"/>
                <a:gd name="connsiteX2" fmla="*/ 135731 w 2459831"/>
                <a:gd name="connsiteY2" fmla="*/ 1454944 h 1590675"/>
                <a:gd name="connsiteX3" fmla="*/ 109537 w 2459831"/>
                <a:gd name="connsiteY3" fmla="*/ 1450181 h 1590675"/>
                <a:gd name="connsiteX4" fmla="*/ 71437 w 2459831"/>
                <a:gd name="connsiteY4" fmla="*/ 1433512 h 1590675"/>
                <a:gd name="connsiteX5" fmla="*/ 42862 w 2459831"/>
                <a:gd name="connsiteY5" fmla="*/ 1416844 h 1590675"/>
                <a:gd name="connsiteX6" fmla="*/ 19050 w 2459831"/>
                <a:gd name="connsiteY6" fmla="*/ 1390650 h 1590675"/>
                <a:gd name="connsiteX7" fmla="*/ 7143 w 2459831"/>
                <a:gd name="connsiteY7" fmla="*/ 1369219 h 1590675"/>
                <a:gd name="connsiteX8" fmla="*/ 2381 w 2459831"/>
                <a:gd name="connsiteY8" fmla="*/ 1347787 h 1590675"/>
                <a:gd name="connsiteX9" fmla="*/ 0 w 2459831"/>
                <a:gd name="connsiteY9" fmla="*/ 1328737 h 1590675"/>
                <a:gd name="connsiteX10" fmla="*/ 7143 w 2459831"/>
                <a:gd name="connsiteY10" fmla="*/ 1300162 h 1590675"/>
                <a:gd name="connsiteX11" fmla="*/ 30956 w 2459831"/>
                <a:gd name="connsiteY11" fmla="*/ 1273969 h 1590675"/>
                <a:gd name="connsiteX12" fmla="*/ 57150 w 2459831"/>
                <a:gd name="connsiteY12" fmla="*/ 1252537 h 1590675"/>
                <a:gd name="connsiteX13" fmla="*/ 100012 w 2459831"/>
                <a:gd name="connsiteY13" fmla="*/ 1233487 h 1590675"/>
                <a:gd name="connsiteX14" fmla="*/ 164306 w 2459831"/>
                <a:gd name="connsiteY14" fmla="*/ 1221581 h 1590675"/>
                <a:gd name="connsiteX15" fmla="*/ 338137 w 2459831"/>
                <a:gd name="connsiteY15" fmla="*/ 1228725 h 1590675"/>
                <a:gd name="connsiteX16" fmla="*/ 866775 w 2459831"/>
                <a:gd name="connsiteY16" fmla="*/ 1226344 h 1590675"/>
                <a:gd name="connsiteX17" fmla="*/ 1040606 w 2459831"/>
                <a:gd name="connsiteY17" fmla="*/ 1228725 h 1590675"/>
                <a:gd name="connsiteX18" fmla="*/ 1538287 w 2459831"/>
                <a:gd name="connsiteY18" fmla="*/ 1228725 h 1590675"/>
                <a:gd name="connsiteX19" fmla="*/ 1735931 w 2459831"/>
                <a:gd name="connsiteY19" fmla="*/ 1228725 h 1590675"/>
                <a:gd name="connsiteX20" fmla="*/ 1928812 w 2459831"/>
                <a:gd name="connsiteY20" fmla="*/ 1231106 h 1590675"/>
                <a:gd name="connsiteX21" fmla="*/ 2050256 w 2459831"/>
                <a:gd name="connsiteY21" fmla="*/ 1231106 h 1590675"/>
                <a:gd name="connsiteX22" fmla="*/ 2095500 w 2459831"/>
                <a:gd name="connsiteY22" fmla="*/ 1228725 h 1590675"/>
                <a:gd name="connsiteX23" fmla="*/ 2155031 w 2459831"/>
                <a:gd name="connsiteY23" fmla="*/ 1226344 h 1590675"/>
                <a:gd name="connsiteX24" fmla="*/ 2178843 w 2459831"/>
                <a:gd name="connsiteY24" fmla="*/ 1221581 h 1590675"/>
                <a:gd name="connsiteX25" fmla="*/ 2195512 w 2459831"/>
                <a:gd name="connsiteY25" fmla="*/ 1212056 h 1590675"/>
                <a:gd name="connsiteX26" fmla="*/ 2216943 w 2459831"/>
                <a:gd name="connsiteY26" fmla="*/ 1193006 h 1590675"/>
                <a:gd name="connsiteX27" fmla="*/ 2226468 w 2459831"/>
                <a:gd name="connsiteY27" fmla="*/ 1164431 h 1590675"/>
                <a:gd name="connsiteX28" fmla="*/ 2228850 w 2459831"/>
                <a:gd name="connsiteY28" fmla="*/ 1138237 h 1590675"/>
                <a:gd name="connsiteX29" fmla="*/ 2200275 w 2459831"/>
                <a:gd name="connsiteY29" fmla="*/ 950119 h 1590675"/>
                <a:gd name="connsiteX30" fmla="*/ 2157412 w 2459831"/>
                <a:gd name="connsiteY30" fmla="*/ 669131 h 1590675"/>
                <a:gd name="connsiteX31" fmla="*/ 2119312 w 2459831"/>
                <a:gd name="connsiteY31" fmla="*/ 419100 h 1590675"/>
                <a:gd name="connsiteX32" fmla="*/ 2062162 w 2459831"/>
                <a:gd name="connsiteY32" fmla="*/ 61912 h 1590675"/>
                <a:gd name="connsiteX33" fmla="*/ 2221706 w 2459831"/>
                <a:gd name="connsiteY33" fmla="*/ 0 h 1590675"/>
                <a:gd name="connsiteX34" fmla="*/ 2238375 w 2459831"/>
                <a:gd name="connsiteY34" fmla="*/ 138112 h 1590675"/>
                <a:gd name="connsiteX35" fmla="*/ 2276475 w 2459831"/>
                <a:gd name="connsiteY35" fmla="*/ 350044 h 1590675"/>
                <a:gd name="connsiteX36" fmla="*/ 2328862 w 2459831"/>
                <a:gd name="connsiteY36" fmla="*/ 638175 h 1590675"/>
                <a:gd name="connsiteX37" fmla="*/ 2364581 w 2459831"/>
                <a:gd name="connsiteY37" fmla="*/ 826294 h 1590675"/>
                <a:gd name="connsiteX38" fmla="*/ 2407443 w 2459831"/>
                <a:gd name="connsiteY38" fmla="*/ 1071562 h 1590675"/>
                <a:gd name="connsiteX39" fmla="*/ 2421731 w 2459831"/>
                <a:gd name="connsiteY39" fmla="*/ 1081087 h 1590675"/>
                <a:gd name="connsiteX40" fmla="*/ 2436018 w 2459831"/>
                <a:gd name="connsiteY40" fmla="*/ 1095375 h 1590675"/>
                <a:gd name="connsiteX41" fmla="*/ 2447925 w 2459831"/>
                <a:gd name="connsiteY41" fmla="*/ 1112044 h 1590675"/>
                <a:gd name="connsiteX42" fmla="*/ 2459831 w 2459831"/>
                <a:gd name="connsiteY42" fmla="*/ 1145381 h 1590675"/>
                <a:gd name="connsiteX43" fmla="*/ 2459831 w 2459831"/>
                <a:gd name="connsiteY43" fmla="*/ 1166812 h 1590675"/>
                <a:gd name="connsiteX44" fmla="*/ 2457450 w 2459831"/>
                <a:gd name="connsiteY44" fmla="*/ 1190625 h 1590675"/>
                <a:gd name="connsiteX45" fmla="*/ 2428875 w 2459831"/>
                <a:gd name="connsiteY45" fmla="*/ 1273969 h 1590675"/>
                <a:gd name="connsiteX46" fmla="*/ 2366962 w 2459831"/>
                <a:gd name="connsiteY46" fmla="*/ 1426369 h 1590675"/>
                <a:gd name="connsiteX47" fmla="*/ 2321718 w 2459831"/>
                <a:gd name="connsiteY47" fmla="*/ 1526381 h 1590675"/>
                <a:gd name="connsiteX48" fmla="*/ 2297906 w 2459831"/>
                <a:gd name="connsiteY48" fmla="*/ 1550194 h 1590675"/>
                <a:gd name="connsiteX49" fmla="*/ 2264568 w 2459831"/>
                <a:gd name="connsiteY49" fmla="*/ 1571625 h 1590675"/>
                <a:gd name="connsiteX50" fmla="*/ 2224087 w 2459831"/>
                <a:gd name="connsiteY50" fmla="*/ 1590675 h 1590675"/>
                <a:gd name="connsiteX51" fmla="*/ 2195512 w 2459831"/>
                <a:gd name="connsiteY51" fmla="*/ 1590675 h 1590675"/>
                <a:gd name="connsiteX52" fmla="*/ 2166937 w 2459831"/>
                <a:gd name="connsiteY52" fmla="*/ 1581150 h 1590675"/>
                <a:gd name="connsiteX53" fmla="*/ 2138362 w 2459831"/>
                <a:gd name="connsiteY53" fmla="*/ 1569244 h 1590675"/>
                <a:gd name="connsiteX54" fmla="*/ 2100262 w 2459831"/>
                <a:gd name="connsiteY54" fmla="*/ 1540669 h 1590675"/>
                <a:gd name="connsiteX55" fmla="*/ 2066925 w 2459831"/>
                <a:gd name="connsiteY55" fmla="*/ 1521619 h 1590675"/>
                <a:gd name="connsiteX56" fmla="*/ 2012156 w 2459831"/>
                <a:gd name="connsiteY56" fmla="*/ 1504950 h 1590675"/>
                <a:gd name="connsiteX57" fmla="*/ 1933575 w 2459831"/>
                <a:gd name="connsiteY57" fmla="*/ 1497806 h 1590675"/>
                <a:gd name="connsiteX58" fmla="*/ 1671637 w 2459831"/>
                <a:gd name="connsiteY58" fmla="*/ 1493044 h 1590675"/>
                <a:gd name="connsiteX59" fmla="*/ 1202531 w 2459831"/>
                <a:gd name="connsiteY59" fmla="*/ 1483519 h 1590675"/>
                <a:gd name="connsiteX60" fmla="*/ 812006 w 2459831"/>
                <a:gd name="connsiteY60" fmla="*/ 1471612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9831" h="1590675">
                  <a:moveTo>
                    <a:pt x="812006" y="1471612"/>
                  </a:moveTo>
                  <a:lnTo>
                    <a:pt x="216693" y="1457325"/>
                  </a:lnTo>
                  <a:lnTo>
                    <a:pt x="135731" y="1454944"/>
                  </a:lnTo>
                  <a:lnTo>
                    <a:pt x="109537" y="1450181"/>
                  </a:lnTo>
                  <a:lnTo>
                    <a:pt x="71437" y="1433512"/>
                  </a:lnTo>
                  <a:lnTo>
                    <a:pt x="42862" y="1416844"/>
                  </a:lnTo>
                  <a:lnTo>
                    <a:pt x="19050" y="1390650"/>
                  </a:lnTo>
                  <a:lnTo>
                    <a:pt x="7143" y="1369219"/>
                  </a:lnTo>
                  <a:lnTo>
                    <a:pt x="2381" y="1347787"/>
                  </a:lnTo>
                  <a:lnTo>
                    <a:pt x="0" y="1328737"/>
                  </a:lnTo>
                  <a:lnTo>
                    <a:pt x="7143" y="1300162"/>
                  </a:lnTo>
                  <a:lnTo>
                    <a:pt x="30956" y="1273969"/>
                  </a:lnTo>
                  <a:lnTo>
                    <a:pt x="57150" y="1252537"/>
                  </a:lnTo>
                  <a:lnTo>
                    <a:pt x="100012" y="1233487"/>
                  </a:lnTo>
                  <a:lnTo>
                    <a:pt x="164306" y="1221581"/>
                  </a:lnTo>
                  <a:lnTo>
                    <a:pt x="338137" y="1228725"/>
                  </a:lnTo>
                  <a:lnTo>
                    <a:pt x="866775" y="1226344"/>
                  </a:lnTo>
                  <a:lnTo>
                    <a:pt x="1040606" y="1228725"/>
                  </a:lnTo>
                  <a:lnTo>
                    <a:pt x="1538287" y="1228725"/>
                  </a:lnTo>
                  <a:lnTo>
                    <a:pt x="1735931" y="1228725"/>
                  </a:lnTo>
                  <a:lnTo>
                    <a:pt x="1928812" y="1231106"/>
                  </a:lnTo>
                  <a:lnTo>
                    <a:pt x="2050256" y="1231106"/>
                  </a:lnTo>
                  <a:lnTo>
                    <a:pt x="2095500" y="1228725"/>
                  </a:lnTo>
                  <a:lnTo>
                    <a:pt x="2155031" y="1226344"/>
                  </a:lnTo>
                  <a:lnTo>
                    <a:pt x="2178843" y="1221581"/>
                  </a:lnTo>
                  <a:lnTo>
                    <a:pt x="2195512" y="1212056"/>
                  </a:lnTo>
                  <a:lnTo>
                    <a:pt x="2216943" y="1193006"/>
                  </a:lnTo>
                  <a:lnTo>
                    <a:pt x="2226468" y="1164431"/>
                  </a:lnTo>
                  <a:lnTo>
                    <a:pt x="2228850" y="1138237"/>
                  </a:lnTo>
                  <a:lnTo>
                    <a:pt x="2200275" y="950119"/>
                  </a:lnTo>
                  <a:lnTo>
                    <a:pt x="2157412" y="669131"/>
                  </a:lnTo>
                  <a:lnTo>
                    <a:pt x="2119312" y="419100"/>
                  </a:lnTo>
                  <a:lnTo>
                    <a:pt x="2062162" y="61912"/>
                  </a:lnTo>
                  <a:lnTo>
                    <a:pt x="2221706" y="0"/>
                  </a:lnTo>
                  <a:lnTo>
                    <a:pt x="2238375" y="138112"/>
                  </a:lnTo>
                  <a:lnTo>
                    <a:pt x="2276475" y="350044"/>
                  </a:lnTo>
                  <a:lnTo>
                    <a:pt x="2328862" y="638175"/>
                  </a:lnTo>
                  <a:lnTo>
                    <a:pt x="2364581" y="826294"/>
                  </a:lnTo>
                  <a:lnTo>
                    <a:pt x="2407443" y="1071562"/>
                  </a:lnTo>
                  <a:lnTo>
                    <a:pt x="2421731" y="1081087"/>
                  </a:lnTo>
                  <a:lnTo>
                    <a:pt x="2436018" y="1095375"/>
                  </a:lnTo>
                  <a:lnTo>
                    <a:pt x="2447925" y="1112044"/>
                  </a:lnTo>
                  <a:lnTo>
                    <a:pt x="2459831" y="1145381"/>
                  </a:lnTo>
                  <a:lnTo>
                    <a:pt x="2459831" y="1166812"/>
                  </a:lnTo>
                  <a:lnTo>
                    <a:pt x="2457450" y="1190625"/>
                  </a:lnTo>
                  <a:lnTo>
                    <a:pt x="2428875" y="1273969"/>
                  </a:lnTo>
                  <a:lnTo>
                    <a:pt x="2366962" y="1426369"/>
                  </a:lnTo>
                  <a:lnTo>
                    <a:pt x="2321718" y="1526381"/>
                  </a:lnTo>
                  <a:lnTo>
                    <a:pt x="2297906" y="1550194"/>
                  </a:lnTo>
                  <a:lnTo>
                    <a:pt x="2264568" y="1571625"/>
                  </a:lnTo>
                  <a:lnTo>
                    <a:pt x="2224087" y="1590675"/>
                  </a:lnTo>
                  <a:lnTo>
                    <a:pt x="2195512" y="1590675"/>
                  </a:lnTo>
                  <a:lnTo>
                    <a:pt x="2166937" y="1581150"/>
                  </a:lnTo>
                  <a:lnTo>
                    <a:pt x="2138362" y="1569244"/>
                  </a:lnTo>
                  <a:lnTo>
                    <a:pt x="2100262" y="1540669"/>
                  </a:lnTo>
                  <a:lnTo>
                    <a:pt x="2066925" y="1521619"/>
                  </a:lnTo>
                  <a:lnTo>
                    <a:pt x="2012156" y="1504950"/>
                  </a:lnTo>
                  <a:lnTo>
                    <a:pt x="1933575" y="1497806"/>
                  </a:lnTo>
                  <a:lnTo>
                    <a:pt x="1671637" y="1493044"/>
                  </a:lnTo>
                  <a:lnTo>
                    <a:pt x="1202531" y="1483519"/>
                  </a:lnTo>
                  <a:lnTo>
                    <a:pt x="812006" y="1471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FC8C08C2-C443-4E71-85B7-7D635901BDEC}"/>
                </a:ext>
              </a:extLst>
            </p:cNvPr>
            <p:cNvSpPr/>
            <p:nvPr/>
          </p:nvSpPr>
          <p:spPr>
            <a:xfrm>
              <a:off x="5408613" y="2617788"/>
              <a:ext cx="1281112" cy="325437"/>
            </a:xfrm>
            <a:custGeom>
              <a:avLst/>
              <a:gdLst>
                <a:gd name="connsiteX0" fmla="*/ 585787 w 1281112"/>
                <a:gd name="connsiteY0" fmla="*/ 269081 h 326231"/>
                <a:gd name="connsiteX1" fmla="*/ 4762 w 1281112"/>
                <a:gd name="connsiteY1" fmla="*/ 326231 h 326231"/>
                <a:gd name="connsiteX2" fmla="*/ 0 w 1281112"/>
                <a:gd name="connsiteY2" fmla="*/ 195262 h 326231"/>
                <a:gd name="connsiteX3" fmla="*/ 183356 w 1281112"/>
                <a:gd name="connsiteY3" fmla="*/ 166687 h 326231"/>
                <a:gd name="connsiteX4" fmla="*/ 431006 w 1281112"/>
                <a:gd name="connsiteY4" fmla="*/ 128587 h 326231"/>
                <a:gd name="connsiteX5" fmla="*/ 771525 w 1281112"/>
                <a:gd name="connsiteY5" fmla="*/ 73819 h 326231"/>
                <a:gd name="connsiteX6" fmla="*/ 807244 w 1281112"/>
                <a:gd name="connsiteY6" fmla="*/ 64294 h 326231"/>
                <a:gd name="connsiteX7" fmla="*/ 854869 w 1281112"/>
                <a:gd name="connsiteY7" fmla="*/ 45244 h 326231"/>
                <a:gd name="connsiteX8" fmla="*/ 907256 w 1281112"/>
                <a:gd name="connsiteY8" fmla="*/ 28575 h 326231"/>
                <a:gd name="connsiteX9" fmla="*/ 957262 w 1281112"/>
                <a:gd name="connsiteY9" fmla="*/ 16669 h 326231"/>
                <a:gd name="connsiteX10" fmla="*/ 1023937 w 1281112"/>
                <a:gd name="connsiteY10" fmla="*/ 4762 h 326231"/>
                <a:gd name="connsiteX11" fmla="*/ 1107281 w 1281112"/>
                <a:gd name="connsiteY11" fmla="*/ 0 h 326231"/>
                <a:gd name="connsiteX12" fmla="*/ 1159669 w 1281112"/>
                <a:gd name="connsiteY12" fmla="*/ 0 h 326231"/>
                <a:gd name="connsiteX13" fmla="*/ 1278731 w 1281112"/>
                <a:gd name="connsiteY13" fmla="*/ 19050 h 326231"/>
                <a:gd name="connsiteX14" fmla="*/ 1281112 w 1281112"/>
                <a:gd name="connsiteY14" fmla="*/ 202406 h 326231"/>
                <a:gd name="connsiteX15" fmla="*/ 1066800 w 1281112"/>
                <a:gd name="connsiteY15" fmla="*/ 219075 h 326231"/>
                <a:gd name="connsiteX16" fmla="*/ 585787 w 1281112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1112" h="326231">
                  <a:moveTo>
                    <a:pt x="585787" y="269081"/>
                  </a:moveTo>
                  <a:lnTo>
                    <a:pt x="4762" y="326231"/>
                  </a:lnTo>
                  <a:lnTo>
                    <a:pt x="0" y="195262"/>
                  </a:lnTo>
                  <a:lnTo>
                    <a:pt x="183356" y="166687"/>
                  </a:lnTo>
                  <a:lnTo>
                    <a:pt x="431006" y="128587"/>
                  </a:lnTo>
                  <a:lnTo>
                    <a:pt x="771525" y="73819"/>
                  </a:lnTo>
                  <a:lnTo>
                    <a:pt x="807244" y="64294"/>
                  </a:lnTo>
                  <a:lnTo>
                    <a:pt x="854869" y="45244"/>
                  </a:lnTo>
                  <a:lnTo>
                    <a:pt x="907256" y="28575"/>
                  </a:lnTo>
                  <a:lnTo>
                    <a:pt x="957262" y="16669"/>
                  </a:lnTo>
                  <a:lnTo>
                    <a:pt x="1023937" y="4762"/>
                  </a:lnTo>
                  <a:lnTo>
                    <a:pt x="1107281" y="0"/>
                  </a:lnTo>
                  <a:lnTo>
                    <a:pt x="1159669" y="0"/>
                  </a:lnTo>
                  <a:lnTo>
                    <a:pt x="1278731" y="19050"/>
                  </a:lnTo>
                  <a:cubicBezTo>
                    <a:pt x="1279525" y="80169"/>
                    <a:pt x="1280318" y="141287"/>
                    <a:pt x="1281112" y="202406"/>
                  </a:cubicBezTo>
                  <a:lnTo>
                    <a:pt x="1066800" y="219075"/>
                  </a:lnTo>
                  <a:lnTo>
                    <a:pt x="585787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89F425B4-6D9A-43F3-B36D-893F7BB26025}"/>
                </a:ext>
              </a:extLst>
            </p:cNvPr>
            <p:cNvSpPr/>
            <p:nvPr/>
          </p:nvSpPr>
          <p:spPr>
            <a:xfrm>
              <a:off x="5410200" y="3294063"/>
              <a:ext cx="1293813" cy="349250"/>
            </a:xfrm>
            <a:custGeom>
              <a:avLst/>
              <a:gdLst>
                <a:gd name="connsiteX0" fmla="*/ 476250 w 1293019"/>
                <a:gd name="connsiteY0" fmla="*/ 278606 h 350044"/>
                <a:gd name="connsiteX1" fmla="*/ 2381 w 1293019"/>
                <a:gd name="connsiteY1" fmla="*/ 350044 h 350044"/>
                <a:gd name="connsiteX2" fmla="*/ 0 w 1293019"/>
                <a:gd name="connsiteY2" fmla="*/ 192881 h 350044"/>
                <a:gd name="connsiteX3" fmla="*/ 254794 w 1293019"/>
                <a:gd name="connsiteY3" fmla="*/ 145256 h 350044"/>
                <a:gd name="connsiteX4" fmla="*/ 535781 w 1293019"/>
                <a:gd name="connsiteY4" fmla="*/ 90487 h 350044"/>
                <a:gd name="connsiteX5" fmla="*/ 788194 w 1293019"/>
                <a:gd name="connsiteY5" fmla="*/ 42862 h 350044"/>
                <a:gd name="connsiteX6" fmla="*/ 1021556 w 1293019"/>
                <a:gd name="connsiteY6" fmla="*/ 0 h 350044"/>
                <a:gd name="connsiteX7" fmla="*/ 1038225 w 1293019"/>
                <a:gd name="connsiteY7" fmla="*/ 0 h 350044"/>
                <a:gd name="connsiteX8" fmla="*/ 1293019 w 1293019"/>
                <a:gd name="connsiteY8" fmla="*/ 35719 h 350044"/>
                <a:gd name="connsiteX9" fmla="*/ 1290638 w 1293019"/>
                <a:gd name="connsiteY9" fmla="*/ 200025 h 350044"/>
                <a:gd name="connsiteX10" fmla="*/ 1066800 w 1293019"/>
                <a:gd name="connsiteY10" fmla="*/ 200025 h 350044"/>
                <a:gd name="connsiteX11" fmla="*/ 1004888 w 1293019"/>
                <a:gd name="connsiteY11" fmla="*/ 204787 h 350044"/>
                <a:gd name="connsiteX12" fmla="*/ 476250 w 1293019"/>
                <a:gd name="connsiteY12" fmla="*/ 2786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3019" h="350044">
                  <a:moveTo>
                    <a:pt x="476250" y="278606"/>
                  </a:moveTo>
                  <a:lnTo>
                    <a:pt x="2381" y="350044"/>
                  </a:lnTo>
                  <a:cubicBezTo>
                    <a:pt x="1587" y="297656"/>
                    <a:pt x="794" y="245269"/>
                    <a:pt x="0" y="192881"/>
                  </a:cubicBezTo>
                  <a:lnTo>
                    <a:pt x="254794" y="145256"/>
                  </a:lnTo>
                  <a:lnTo>
                    <a:pt x="535781" y="90487"/>
                  </a:lnTo>
                  <a:lnTo>
                    <a:pt x="788194" y="42862"/>
                  </a:lnTo>
                  <a:lnTo>
                    <a:pt x="1021556" y="0"/>
                  </a:lnTo>
                  <a:lnTo>
                    <a:pt x="1038225" y="0"/>
                  </a:lnTo>
                  <a:lnTo>
                    <a:pt x="1293019" y="35719"/>
                  </a:lnTo>
                  <a:cubicBezTo>
                    <a:pt x="1292225" y="90488"/>
                    <a:pt x="1291432" y="145256"/>
                    <a:pt x="1290638" y="200025"/>
                  </a:cubicBezTo>
                  <a:lnTo>
                    <a:pt x="1066800" y="200025"/>
                  </a:lnTo>
                  <a:lnTo>
                    <a:pt x="1004888" y="204787"/>
                  </a:lnTo>
                  <a:lnTo>
                    <a:pt x="476250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7D926B30-9CA9-41F7-84F0-3A1F6811E892}"/>
                </a:ext>
              </a:extLst>
            </p:cNvPr>
            <p:cNvSpPr/>
            <p:nvPr/>
          </p:nvSpPr>
          <p:spPr>
            <a:xfrm>
              <a:off x="5370513" y="3992563"/>
              <a:ext cx="1311275" cy="327025"/>
            </a:xfrm>
            <a:custGeom>
              <a:avLst/>
              <a:gdLst>
                <a:gd name="connsiteX0" fmla="*/ 511969 w 1312069"/>
                <a:gd name="connsiteY0" fmla="*/ 266700 h 326232"/>
                <a:gd name="connsiteX1" fmla="*/ 230981 w 1312069"/>
                <a:gd name="connsiteY1" fmla="*/ 302419 h 326232"/>
                <a:gd name="connsiteX2" fmla="*/ 138112 w 1312069"/>
                <a:gd name="connsiteY2" fmla="*/ 323850 h 326232"/>
                <a:gd name="connsiteX3" fmla="*/ 9525 w 1312069"/>
                <a:gd name="connsiteY3" fmla="*/ 326232 h 326232"/>
                <a:gd name="connsiteX4" fmla="*/ 0 w 1312069"/>
                <a:gd name="connsiteY4" fmla="*/ 185738 h 326232"/>
                <a:gd name="connsiteX5" fmla="*/ 240506 w 1312069"/>
                <a:gd name="connsiteY5" fmla="*/ 152400 h 326232"/>
                <a:gd name="connsiteX6" fmla="*/ 602456 w 1312069"/>
                <a:gd name="connsiteY6" fmla="*/ 100013 h 326232"/>
                <a:gd name="connsiteX7" fmla="*/ 954881 w 1312069"/>
                <a:gd name="connsiteY7" fmla="*/ 52388 h 326232"/>
                <a:gd name="connsiteX8" fmla="*/ 1312069 w 1312069"/>
                <a:gd name="connsiteY8" fmla="*/ 0 h 326232"/>
                <a:gd name="connsiteX9" fmla="*/ 1312069 w 1312069"/>
                <a:gd name="connsiteY9" fmla="*/ 211932 h 326232"/>
                <a:gd name="connsiteX10" fmla="*/ 1085850 w 1312069"/>
                <a:gd name="connsiteY10" fmla="*/ 214313 h 326232"/>
                <a:gd name="connsiteX11" fmla="*/ 871537 w 1312069"/>
                <a:gd name="connsiteY11" fmla="*/ 228600 h 326232"/>
                <a:gd name="connsiteX12" fmla="*/ 678656 w 1312069"/>
                <a:gd name="connsiteY12" fmla="*/ 254794 h 326232"/>
                <a:gd name="connsiteX13" fmla="*/ 511969 w 1312069"/>
                <a:gd name="connsiteY13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069" h="326232">
                  <a:moveTo>
                    <a:pt x="511969" y="266700"/>
                  </a:moveTo>
                  <a:lnTo>
                    <a:pt x="230981" y="302419"/>
                  </a:lnTo>
                  <a:lnTo>
                    <a:pt x="138112" y="323850"/>
                  </a:lnTo>
                  <a:lnTo>
                    <a:pt x="9525" y="326232"/>
                  </a:lnTo>
                  <a:lnTo>
                    <a:pt x="0" y="185738"/>
                  </a:lnTo>
                  <a:lnTo>
                    <a:pt x="240506" y="152400"/>
                  </a:lnTo>
                  <a:lnTo>
                    <a:pt x="602456" y="100013"/>
                  </a:lnTo>
                  <a:lnTo>
                    <a:pt x="954881" y="52388"/>
                  </a:lnTo>
                  <a:lnTo>
                    <a:pt x="1312069" y="0"/>
                  </a:lnTo>
                  <a:lnTo>
                    <a:pt x="1312069" y="211932"/>
                  </a:lnTo>
                  <a:lnTo>
                    <a:pt x="1085850" y="214313"/>
                  </a:lnTo>
                  <a:lnTo>
                    <a:pt x="871537" y="228600"/>
                  </a:lnTo>
                  <a:lnTo>
                    <a:pt x="678656" y="254794"/>
                  </a:lnTo>
                  <a:lnTo>
                    <a:pt x="511969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8545047E-20E8-41FC-B838-E0867D47FAF6}"/>
                </a:ext>
              </a:extLst>
            </p:cNvPr>
            <p:cNvSpPr/>
            <p:nvPr/>
          </p:nvSpPr>
          <p:spPr>
            <a:xfrm>
              <a:off x="4676775" y="4248150"/>
              <a:ext cx="1231900" cy="1871663"/>
            </a:xfrm>
            <a:custGeom>
              <a:avLst/>
              <a:gdLst>
                <a:gd name="connsiteX0" fmla="*/ 661374 w 1232561"/>
                <a:gd name="connsiteY0" fmla="*/ 1350306 h 1871388"/>
                <a:gd name="connsiteX1" fmla="*/ 576197 w 1232561"/>
                <a:gd name="connsiteY1" fmla="*/ 1450514 h 1871388"/>
                <a:gd name="connsiteX2" fmla="*/ 508557 w 1232561"/>
                <a:gd name="connsiteY2" fmla="*/ 1523165 h 1871388"/>
                <a:gd name="connsiteX3" fmla="*/ 418369 w 1232561"/>
                <a:gd name="connsiteY3" fmla="*/ 1608342 h 1871388"/>
                <a:gd name="connsiteX4" fmla="*/ 343213 w 1232561"/>
                <a:gd name="connsiteY4" fmla="*/ 1675982 h 1871388"/>
                <a:gd name="connsiteX5" fmla="*/ 253026 w 1232561"/>
                <a:gd name="connsiteY5" fmla="*/ 1746128 h 1871388"/>
                <a:gd name="connsiteX6" fmla="*/ 117745 w 1232561"/>
                <a:gd name="connsiteY6" fmla="*/ 1833810 h 1871388"/>
                <a:gd name="connsiteX7" fmla="*/ 35073 w 1232561"/>
                <a:gd name="connsiteY7" fmla="*/ 1871388 h 1871388"/>
                <a:gd name="connsiteX8" fmla="*/ 22547 w 1232561"/>
                <a:gd name="connsiteY8" fmla="*/ 1871388 h 1871388"/>
                <a:gd name="connsiteX9" fmla="*/ 2505 w 1232561"/>
                <a:gd name="connsiteY9" fmla="*/ 1863873 h 1871388"/>
                <a:gd name="connsiteX10" fmla="*/ 0 w 1232561"/>
                <a:gd name="connsiteY10" fmla="*/ 1853852 h 1871388"/>
                <a:gd name="connsiteX11" fmla="*/ 7516 w 1232561"/>
                <a:gd name="connsiteY11" fmla="*/ 1828800 h 1871388"/>
                <a:gd name="connsiteX12" fmla="*/ 25052 w 1232561"/>
                <a:gd name="connsiteY12" fmla="*/ 1806253 h 1871388"/>
                <a:gd name="connsiteX13" fmla="*/ 92693 w 1232561"/>
                <a:gd name="connsiteY13" fmla="*/ 1748633 h 1871388"/>
                <a:gd name="connsiteX14" fmla="*/ 177870 w 1232561"/>
                <a:gd name="connsiteY14" fmla="*/ 1668467 h 1871388"/>
                <a:gd name="connsiteX15" fmla="*/ 250521 w 1232561"/>
                <a:gd name="connsiteY15" fmla="*/ 1590805 h 1871388"/>
                <a:gd name="connsiteX16" fmla="*/ 328182 w 1232561"/>
                <a:gd name="connsiteY16" fmla="*/ 1500618 h 1871388"/>
                <a:gd name="connsiteX17" fmla="*/ 430895 w 1232561"/>
                <a:gd name="connsiteY17" fmla="*/ 1362832 h 1871388"/>
                <a:gd name="connsiteX18" fmla="*/ 523588 w 1232561"/>
                <a:gd name="connsiteY18" fmla="*/ 1222540 h 1871388"/>
                <a:gd name="connsiteX19" fmla="*/ 616281 w 1232561"/>
                <a:gd name="connsiteY19" fmla="*/ 1059702 h 1871388"/>
                <a:gd name="connsiteX20" fmla="*/ 706468 w 1232561"/>
                <a:gd name="connsiteY20" fmla="*/ 886843 h 1871388"/>
                <a:gd name="connsiteX21" fmla="*/ 816697 w 1232561"/>
                <a:gd name="connsiteY21" fmla="*/ 651353 h 1871388"/>
                <a:gd name="connsiteX22" fmla="*/ 854275 w 1232561"/>
                <a:gd name="connsiteY22" fmla="*/ 561166 h 1871388"/>
                <a:gd name="connsiteX23" fmla="*/ 881832 w 1232561"/>
                <a:gd name="connsiteY23" fmla="*/ 483505 h 1871388"/>
                <a:gd name="connsiteX24" fmla="*/ 896864 w 1232561"/>
                <a:gd name="connsiteY24" fmla="*/ 428390 h 1871388"/>
                <a:gd name="connsiteX25" fmla="*/ 906884 w 1232561"/>
                <a:gd name="connsiteY25" fmla="*/ 388307 h 1871388"/>
                <a:gd name="connsiteX26" fmla="*/ 911895 w 1232561"/>
                <a:gd name="connsiteY26" fmla="*/ 360750 h 1871388"/>
                <a:gd name="connsiteX27" fmla="*/ 909390 w 1232561"/>
                <a:gd name="connsiteY27" fmla="*/ 310645 h 1871388"/>
                <a:gd name="connsiteX28" fmla="*/ 909390 w 1232561"/>
                <a:gd name="connsiteY28" fmla="*/ 273067 h 1871388"/>
                <a:gd name="connsiteX29" fmla="*/ 899369 w 1232561"/>
                <a:gd name="connsiteY29" fmla="*/ 225468 h 1871388"/>
                <a:gd name="connsiteX30" fmla="*/ 886843 w 1232561"/>
                <a:gd name="connsiteY30" fmla="*/ 182880 h 1871388"/>
                <a:gd name="connsiteX31" fmla="*/ 864296 w 1232561"/>
                <a:gd name="connsiteY31" fmla="*/ 135281 h 1871388"/>
                <a:gd name="connsiteX32" fmla="*/ 796655 w 1232561"/>
                <a:gd name="connsiteY32" fmla="*/ 35073 h 1871388"/>
                <a:gd name="connsiteX33" fmla="*/ 891853 w 1232561"/>
                <a:gd name="connsiteY33" fmla="*/ 0 h 1871388"/>
                <a:gd name="connsiteX34" fmla="*/ 1009598 w 1232561"/>
                <a:gd name="connsiteY34" fmla="*/ 120250 h 1871388"/>
                <a:gd name="connsiteX35" fmla="*/ 1124837 w 1232561"/>
                <a:gd name="connsiteY35" fmla="*/ 248015 h 1871388"/>
                <a:gd name="connsiteX36" fmla="*/ 1217530 w 1232561"/>
                <a:gd name="connsiteY36" fmla="*/ 353234 h 1871388"/>
                <a:gd name="connsiteX37" fmla="*/ 1230056 w 1232561"/>
                <a:gd name="connsiteY37" fmla="*/ 373276 h 1871388"/>
                <a:gd name="connsiteX38" fmla="*/ 1232561 w 1232561"/>
                <a:gd name="connsiteY38" fmla="*/ 393317 h 1871388"/>
                <a:gd name="connsiteX39" fmla="*/ 1227551 w 1232561"/>
                <a:gd name="connsiteY39" fmla="*/ 420874 h 1871388"/>
                <a:gd name="connsiteX40" fmla="*/ 1210014 w 1232561"/>
                <a:gd name="connsiteY40" fmla="*/ 443421 h 1871388"/>
                <a:gd name="connsiteX41" fmla="*/ 1174941 w 1232561"/>
                <a:gd name="connsiteY41" fmla="*/ 475989 h 1871388"/>
                <a:gd name="connsiteX42" fmla="*/ 1139869 w 1232561"/>
                <a:gd name="connsiteY42" fmla="*/ 493525 h 1871388"/>
                <a:gd name="connsiteX43" fmla="*/ 1129848 w 1232561"/>
                <a:gd name="connsiteY43" fmla="*/ 503546 h 1871388"/>
                <a:gd name="connsiteX44" fmla="*/ 1092270 w 1232561"/>
                <a:gd name="connsiteY44" fmla="*/ 618786 h 1871388"/>
                <a:gd name="connsiteX45" fmla="*/ 1009598 w 1232561"/>
                <a:gd name="connsiteY45" fmla="*/ 809181 h 1871388"/>
                <a:gd name="connsiteX46" fmla="*/ 941957 w 1232561"/>
                <a:gd name="connsiteY46" fmla="*/ 939452 h 1871388"/>
                <a:gd name="connsiteX47" fmla="*/ 866801 w 1232561"/>
                <a:gd name="connsiteY47" fmla="*/ 1064712 h 1871388"/>
                <a:gd name="connsiteX48" fmla="*/ 764088 w 1232561"/>
                <a:gd name="connsiteY48" fmla="*/ 1222540 h 1871388"/>
                <a:gd name="connsiteX49" fmla="*/ 661374 w 1232561"/>
                <a:gd name="connsiteY49" fmla="*/ 1350306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32561" h="1871388">
                  <a:moveTo>
                    <a:pt x="661374" y="1350306"/>
                  </a:moveTo>
                  <a:lnTo>
                    <a:pt x="576197" y="1450514"/>
                  </a:lnTo>
                  <a:lnTo>
                    <a:pt x="508557" y="1523165"/>
                  </a:lnTo>
                  <a:lnTo>
                    <a:pt x="418369" y="1608342"/>
                  </a:lnTo>
                  <a:lnTo>
                    <a:pt x="343213" y="1675982"/>
                  </a:lnTo>
                  <a:lnTo>
                    <a:pt x="253026" y="1746128"/>
                  </a:lnTo>
                  <a:lnTo>
                    <a:pt x="117745" y="1833810"/>
                  </a:lnTo>
                  <a:lnTo>
                    <a:pt x="35073" y="1871388"/>
                  </a:lnTo>
                  <a:lnTo>
                    <a:pt x="22547" y="1871388"/>
                  </a:lnTo>
                  <a:lnTo>
                    <a:pt x="2505" y="1863873"/>
                  </a:lnTo>
                  <a:lnTo>
                    <a:pt x="0" y="1853852"/>
                  </a:lnTo>
                  <a:lnTo>
                    <a:pt x="7516" y="1828800"/>
                  </a:lnTo>
                  <a:lnTo>
                    <a:pt x="25052" y="1806253"/>
                  </a:lnTo>
                  <a:lnTo>
                    <a:pt x="92693" y="1748633"/>
                  </a:lnTo>
                  <a:lnTo>
                    <a:pt x="177870" y="1668467"/>
                  </a:lnTo>
                  <a:lnTo>
                    <a:pt x="250521" y="1590805"/>
                  </a:lnTo>
                  <a:lnTo>
                    <a:pt x="328182" y="1500618"/>
                  </a:lnTo>
                  <a:lnTo>
                    <a:pt x="430895" y="1362832"/>
                  </a:lnTo>
                  <a:lnTo>
                    <a:pt x="523588" y="1222540"/>
                  </a:lnTo>
                  <a:lnTo>
                    <a:pt x="616281" y="1059702"/>
                  </a:lnTo>
                  <a:lnTo>
                    <a:pt x="706468" y="886843"/>
                  </a:lnTo>
                  <a:lnTo>
                    <a:pt x="816697" y="651353"/>
                  </a:lnTo>
                  <a:lnTo>
                    <a:pt x="854275" y="561166"/>
                  </a:lnTo>
                  <a:lnTo>
                    <a:pt x="881832" y="483505"/>
                  </a:lnTo>
                  <a:lnTo>
                    <a:pt x="896864" y="428390"/>
                  </a:lnTo>
                  <a:lnTo>
                    <a:pt x="906884" y="388307"/>
                  </a:lnTo>
                  <a:lnTo>
                    <a:pt x="911895" y="360750"/>
                  </a:lnTo>
                  <a:lnTo>
                    <a:pt x="909390" y="310645"/>
                  </a:lnTo>
                  <a:lnTo>
                    <a:pt x="909390" y="273067"/>
                  </a:lnTo>
                  <a:lnTo>
                    <a:pt x="899369" y="225468"/>
                  </a:lnTo>
                  <a:lnTo>
                    <a:pt x="886843" y="182880"/>
                  </a:lnTo>
                  <a:lnTo>
                    <a:pt x="864296" y="135281"/>
                  </a:lnTo>
                  <a:lnTo>
                    <a:pt x="796655" y="35073"/>
                  </a:lnTo>
                  <a:lnTo>
                    <a:pt x="891853" y="0"/>
                  </a:lnTo>
                  <a:lnTo>
                    <a:pt x="1009598" y="120250"/>
                  </a:lnTo>
                  <a:lnTo>
                    <a:pt x="1124837" y="248015"/>
                  </a:lnTo>
                  <a:lnTo>
                    <a:pt x="1217530" y="353234"/>
                  </a:lnTo>
                  <a:lnTo>
                    <a:pt x="1230056" y="373276"/>
                  </a:lnTo>
                  <a:lnTo>
                    <a:pt x="1232561" y="393317"/>
                  </a:lnTo>
                  <a:lnTo>
                    <a:pt x="1227551" y="420874"/>
                  </a:lnTo>
                  <a:lnTo>
                    <a:pt x="1210014" y="443421"/>
                  </a:lnTo>
                  <a:lnTo>
                    <a:pt x="1174941" y="475989"/>
                  </a:lnTo>
                  <a:lnTo>
                    <a:pt x="1139869" y="493525"/>
                  </a:lnTo>
                  <a:lnTo>
                    <a:pt x="1129848" y="503546"/>
                  </a:lnTo>
                  <a:lnTo>
                    <a:pt x="1092270" y="618786"/>
                  </a:lnTo>
                  <a:lnTo>
                    <a:pt x="1009598" y="809181"/>
                  </a:lnTo>
                  <a:lnTo>
                    <a:pt x="941957" y="939452"/>
                  </a:lnTo>
                  <a:lnTo>
                    <a:pt x="866801" y="1064712"/>
                  </a:lnTo>
                  <a:lnTo>
                    <a:pt x="764088" y="1222540"/>
                  </a:lnTo>
                  <a:lnTo>
                    <a:pt x="661374" y="1350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B0D71171-68C1-4DBB-BA62-8B3DD904EA50}"/>
                </a:ext>
              </a:extLst>
            </p:cNvPr>
            <p:cNvSpPr/>
            <p:nvPr/>
          </p:nvSpPr>
          <p:spPr>
            <a:xfrm>
              <a:off x="5902325" y="4222750"/>
              <a:ext cx="1565275" cy="1816100"/>
            </a:xfrm>
            <a:custGeom>
              <a:avLst/>
              <a:gdLst>
                <a:gd name="connsiteX0" fmla="*/ 202921 w 1565753"/>
                <a:gd name="connsiteY0" fmla="*/ 836739 h 1816274"/>
                <a:gd name="connsiteX1" fmla="*/ 197911 w 1565753"/>
                <a:gd name="connsiteY1" fmla="*/ 293109 h 1816274"/>
                <a:gd name="connsiteX2" fmla="*/ 187890 w 1565753"/>
                <a:gd name="connsiteY2" fmla="*/ 215448 h 1816274"/>
                <a:gd name="connsiteX3" fmla="*/ 180374 w 1565753"/>
                <a:gd name="connsiteY3" fmla="*/ 190396 h 1816274"/>
                <a:gd name="connsiteX4" fmla="*/ 165343 w 1565753"/>
                <a:gd name="connsiteY4" fmla="*/ 167849 h 1816274"/>
                <a:gd name="connsiteX5" fmla="*/ 140291 w 1565753"/>
                <a:gd name="connsiteY5" fmla="*/ 137786 h 1816274"/>
                <a:gd name="connsiteX6" fmla="*/ 0 w 1565753"/>
                <a:gd name="connsiteY6" fmla="*/ 0 h 1816274"/>
                <a:gd name="connsiteX7" fmla="*/ 122755 w 1565753"/>
                <a:gd name="connsiteY7" fmla="*/ 17536 h 1816274"/>
                <a:gd name="connsiteX8" fmla="*/ 245510 w 1565753"/>
                <a:gd name="connsiteY8" fmla="*/ 62630 h 1816274"/>
                <a:gd name="connsiteX9" fmla="*/ 313150 w 1565753"/>
                <a:gd name="connsiteY9" fmla="*/ 92693 h 1816274"/>
                <a:gd name="connsiteX10" fmla="*/ 375780 w 1565753"/>
                <a:gd name="connsiteY10" fmla="*/ 127765 h 1816274"/>
                <a:gd name="connsiteX11" fmla="*/ 405843 w 1565753"/>
                <a:gd name="connsiteY11" fmla="*/ 147807 h 1816274"/>
                <a:gd name="connsiteX12" fmla="*/ 448431 w 1565753"/>
                <a:gd name="connsiteY12" fmla="*/ 187890 h 1816274"/>
                <a:gd name="connsiteX13" fmla="*/ 475989 w 1565753"/>
                <a:gd name="connsiteY13" fmla="*/ 222963 h 1816274"/>
                <a:gd name="connsiteX14" fmla="*/ 486009 w 1565753"/>
                <a:gd name="connsiteY14" fmla="*/ 243005 h 1816274"/>
                <a:gd name="connsiteX15" fmla="*/ 496030 w 1565753"/>
                <a:gd name="connsiteY15" fmla="*/ 268057 h 1816274"/>
                <a:gd name="connsiteX16" fmla="*/ 501041 w 1565753"/>
                <a:gd name="connsiteY16" fmla="*/ 308140 h 1816274"/>
                <a:gd name="connsiteX17" fmla="*/ 498535 w 1565753"/>
                <a:gd name="connsiteY17" fmla="*/ 328182 h 1816274"/>
                <a:gd name="connsiteX18" fmla="*/ 478494 w 1565753"/>
                <a:gd name="connsiteY18" fmla="*/ 355739 h 1816274"/>
                <a:gd name="connsiteX19" fmla="*/ 455947 w 1565753"/>
                <a:gd name="connsiteY19" fmla="*/ 380791 h 1816274"/>
                <a:gd name="connsiteX20" fmla="*/ 435905 w 1565753"/>
                <a:gd name="connsiteY20" fmla="*/ 428390 h 1816274"/>
                <a:gd name="connsiteX21" fmla="*/ 415864 w 1565753"/>
                <a:gd name="connsiteY21" fmla="*/ 493525 h 1816274"/>
                <a:gd name="connsiteX22" fmla="*/ 395822 w 1565753"/>
                <a:gd name="connsiteY22" fmla="*/ 616280 h 1816274"/>
                <a:gd name="connsiteX23" fmla="*/ 383296 w 1565753"/>
                <a:gd name="connsiteY23" fmla="*/ 789140 h 1816274"/>
                <a:gd name="connsiteX24" fmla="*/ 378286 w 1565753"/>
                <a:gd name="connsiteY24" fmla="*/ 931936 h 1816274"/>
                <a:gd name="connsiteX25" fmla="*/ 378286 w 1565753"/>
                <a:gd name="connsiteY25" fmla="*/ 1042165 h 1816274"/>
                <a:gd name="connsiteX26" fmla="*/ 378286 w 1565753"/>
                <a:gd name="connsiteY26" fmla="*/ 1187467 h 1816274"/>
                <a:gd name="connsiteX27" fmla="*/ 378286 w 1565753"/>
                <a:gd name="connsiteY27" fmla="*/ 1317738 h 1816274"/>
                <a:gd name="connsiteX28" fmla="*/ 380791 w 1565753"/>
                <a:gd name="connsiteY28" fmla="*/ 1395399 h 1816274"/>
                <a:gd name="connsiteX29" fmla="*/ 390812 w 1565753"/>
                <a:gd name="connsiteY29" fmla="*/ 1430472 h 1816274"/>
                <a:gd name="connsiteX30" fmla="*/ 403338 w 1565753"/>
                <a:gd name="connsiteY30" fmla="*/ 1463040 h 1816274"/>
                <a:gd name="connsiteX31" fmla="*/ 423379 w 1565753"/>
                <a:gd name="connsiteY31" fmla="*/ 1488092 h 1816274"/>
                <a:gd name="connsiteX32" fmla="*/ 453442 w 1565753"/>
                <a:gd name="connsiteY32" fmla="*/ 1518154 h 1816274"/>
                <a:gd name="connsiteX33" fmla="*/ 478494 w 1565753"/>
                <a:gd name="connsiteY33" fmla="*/ 1538196 h 1816274"/>
                <a:gd name="connsiteX34" fmla="*/ 511061 w 1565753"/>
                <a:gd name="connsiteY34" fmla="*/ 1555733 h 1816274"/>
                <a:gd name="connsiteX35" fmla="*/ 531103 w 1565753"/>
                <a:gd name="connsiteY35" fmla="*/ 1563248 h 1816274"/>
                <a:gd name="connsiteX36" fmla="*/ 611270 w 1565753"/>
                <a:gd name="connsiteY36" fmla="*/ 1583290 h 1816274"/>
                <a:gd name="connsiteX37" fmla="*/ 673900 w 1565753"/>
                <a:gd name="connsiteY37" fmla="*/ 1590805 h 1816274"/>
                <a:gd name="connsiteX38" fmla="*/ 734025 w 1565753"/>
                <a:gd name="connsiteY38" fmla="*/ 1593311 h 1816274"/>
                <a:gd name="connsiteX39" fmla="*/ 799160 w 1565753"/>
                <a:gd name="connsiteY39" fmla="*/ 1593311 h 1816274"/>
                <a:gd name="connsiteX40" fmla="*/ 844254 w 1565753"/>
                <a:gd name="connsiteY40" fmla="*/ 1588300 h 1816274"/>
                <a:gd name="connsiteX41" fmla="*/ 904379 w 1565753"/>
                <a:gd name="connsiteY41" fmla="*/ 1583290 h 1816274"/>
                <a:gd name="connsiteX42" fmla="*/ 972019 w 1565753"/>
                <a:gd name="connsiteY42" fmla="*/ 1578279 h 1816274"/>
                <a:gd name="connsiteX43" fmla="*/ 1029639 w 1565753"/>
                <a:gd name="connsiteY43" fmla="*/ 1568259 h 1816274"/>
                <a:gd name="connsiteX44" fmla="*/ 1084754 w 1565753"/>
                <a:gd name="connsiteY44" fmla="*/ 1550722 h 1816274"/>
                <a:gd name="connsiteX45" fmla="*/ 1142373 w 1565753"/>
                <a:gd name="connsiteY45" fmla="*/ 1528175 h 1816274"/>
                <a:gd name="connsiteX46" fmla="*/ 1182457 w 1565753"/>
                <a:gd name="connsiteY46" fmla="*/ 1503123 h 1816274"/>
                <a:gd name="connsiteX47" fmla="*/ 1215024 w 1565753"/>
                <a:gd name="connsiteY47" fmla="*/ 1470556 h 1816274"/>
                <a:gd name="connsiteX48" fmla="*/ 1470555 w 1565753"/>
                <a:gd name="connsiteY48" fmla="*/ 1468050 h 1816274"/>
                <a:gd name="connsiteX49" fmla="*/ 1488092 w 1565753"/>
                <a:gd name="connsiteY49" fmla="*/ 1508134 h 1816274"/>
                <a:gd name="connsiteX50" fmla="*/ 1508133 w 1565753"/>
                <a:gd name="connsiteY50" fmla="*/ 1548217 h 1816274"/>
                <a:gd name="connsiteX51" fmla="*/ 1523165 w 1565753"/>
                <a:gd name="connsiteY51" fmla="*/ 1570764 h 1816274"/>
                <a:gd name="connsiteX52" fmla="*/ 1550722 w 1565753"/>
                <a:gd name="connsiteY52" fmla="*/ 1600826 h 1816274"/>
                <a:gd name="connsiteX53" fmla="*/ 1565753 w 1565753"/>
                <a:gd name="connsiteY53" fmla="*/ 1618363 h 1816274"/>
                <a:gd name="connsiteX54" fmla="*/ 1565753 w 1565753"/>
                <a:gd name="connsiteY54" fmla="*/ 1630889 h 1816274"/>
                <a:gd name="connsiteX55" fmla="*/ 1560743 w 1565753"/>
                <a:gd name="connsiteY55" fmla="*/ 1663456 h 1816274"/>
                <a:gd name="connsiteX56" fmla="*/ 1543206 w 1565753"/>
                <a:gd name="connsiteY56" fmla="*/ 1696024 h 1816274"/>
                <a:gd name="connsiteX57" fmla="*/ 1510638 w 1565753"/>
                <a:gd name="connsiteY57" fmla="*/ 1726086 h 1816274"/>
                <a:gd name="connsiteX58" fmla="*/ 1475566 w 1565753"/>
                <a:gd name="connsiteY58" fmla="*/ 1746128 h 1816274"/>
                <a:gd name="connsiteX59" fmla="*/ 1347800 w 1565753"/>
                <a:gd name="connsiteY59" fmla="*/ 1766170 h 1816274"/>
                <a:gd name="connsiteX60" fmla="*/ 1297696 w 1565753"/>
                <a:gd name="connsiteY60" fmla="*/ 1771180 h 1816274"/>
                <a:gd name="connsiteX61" fmla="*/ 1199993 w 1565753"/>
                <a:gd name="connsiteY61" fmla="*/ 1786211 h 1816274"/>
                <a:gd name="connsiteX62" fmla="*/ 977030 w 1565753"/>
                <a:gd name="connsiteY62" fmla="*/ 1806253 h 1816274"/>
                <a:gd name="connsiteX63" fmla="*/ 814191 w 1565753"/>
                <a:gd name="connsiteY63" fmla="*/ 1816274 h 1816274"/>
                <a:gd name="connsiteX64" fmla="*/ 641332 w 1565753"/>
                <a:gd name="connsiteY64" fmla="*/ 1813769 h 1816274"/>
                <a:gd name="connsiteX65" fmla="*/ 591228 w 1565753"/>
                <a:gd name="connsiteY65" fmla="*/ 1808758 h 1816274"/>
                <a:gd name="connsiteX66" fmla="*/ 536114 w 1565753"/>
                <a:gd name="connsiteY66" fmla="*/ 1798737 h 1816274"/>
                <a:gd name="connsiteX67" fmla="*/ 473483 w 1565753"/>
                <a:gd name="connsiteY67" fmla="*/ 1778696 h 1816274"/>
                <a:gd name="connsiteX68" fmla="*/ 410853 w 1565753"/>
                <a:gd name="connsiteY68" fmla="*/ 1753644 h 1816274"/>
                <a:gd name="connsiteX69" fmla="*/ 348223 w 1565753"/>
                <a:gd name="connsiteY69" fmla="*/ 1716066 h 1816274"/>
                <a:gd name="connsiteX70" fmla="*/ 308140 w 1565753"/>
                <a:gd name="connsiteY70" fmla="*/ 1678488 h 1816274"/>
                <a:gd name="connsiteX71" fmla="*/ 273067 w 1565753"/>
                <a:gd name="connsiteY71" fmla="*/ 1638404 h 1816274"/>
                <a:gd name="connsiteX72" fmla="*/ 243005 w 1565753"/>
                <a:gd name="connsiteY72" fmla="*/ 1580785 h 1816274"/>
                <a:gd name="connsiteX73" fmla="*/ 222963 w 1565753"/>
                <a:gd name="connsiteY73" fmla="*/ 1520660 h 1816274"/>
                <a:gd name="connsiteX74" fmla="*/ 205426 w 1565753"/>
                <a:gd name="connsiteY74" fmla="*/ 1463040 h 1816274"/>
                <a:gd name="connsiteX75" fmla="*/ 197911 w 1565753"/>
                <a:gd name="connsiteY75" fmla="*/ 1337780 h 1816274"/>
                <a:gd name="connsiteX76" fmla="*/ 200416 w 1565753"/>
                <a:gd name="connsiteY76" fmla="*/ 1074733 h 1816274"/>
                <a:gd name="connsiteX77" fmla="*/ 202921 w 1565753"/>
                <a:gd name="connsiteY77" fmla="*/ 83673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65753" h="1816274">
                  <a:moveTo>
                    <a:pt x="202921" y="836739"/>
                  </a:moveTo>
                  <a:lnTo>
                    <a:pt x="197911" y="293109"/>
                  </a:lnTo>
                  <a:lnTo>
                    <a:pt x="187890" y="215448"/>
                  </a:lnTo>
                  <a:lnTo>
                    <a:pt x="180374" y="190396"/>
                  </a:lnTo>
                  <a:lnTo>
                    <a:pt x="165343" y="167849"/>
                  </a:lnTo>
                  <a:lnTo>
                    <a:pt x="140291" y="137786"/>
                  </a:lnTo>
                  <a:lnTo>
                    <a:pt x="0" y="0"/>
                  </a:lnTo>
                  <a:lnTo>
                    <a:pt x="122755" y="17536"/>
                  </a:lnTo>
                  <a:lnTo>
                    <a:pt x="245510" y="62630"/>
                  </a:lnTo>
                  <a:lnTo>
                    <a:pt x="313150" y="92693"/>
                  </a:lnTo>
                  <a:lnTo>
                    <a:pt x="375780" y="127765"/>
                  </a:lnTo>
                  <a:lnTo>
                    <a:pt x="405843" y="147807"/>
                  </a:lnTo>
                  <a:lnTo>
                    <a:pt x="448431" y="187890"/>
                  </a:lnTo>
                  <a:lnTo>
                    <a:pt x="475989" y="222963"/>
                  </a:lnTo>
                  <a:lnTo>
                    <a:pt x="486009" y="243005"/>
                  </a:lnTo>
                  <a:lnTo>
                    <a:pt x="496030" y="268057"/>
                  </a:lnTo>
                  <a:lnTo>
                    <a:pt x="501041" y="308140"/>
                  </a:lnTo>
                  <a:lnTo>
                    <a:pt x="498535" y="328182"/>
                  </a:lnTo>
                  <a:lnTo>
                    <a:pt x="478494" y="355739"/>
                  </a:lnTo>
                  <a:lnTo>
                    <a:pt x="455947" y="380791"/>
                  </a:lnTo>
                  <a:lnTo>
                    <a:pt x="435905" y="428390"/>
                  </a:lnTo>
                  <a:lnTo>
                    <a:pt x="415864" y="493525"/>
                  </a:lnTo>
                  <a:lnTo>
                    <a:pt x="395822" y="616280"/>
                  </a:lnTo>
                  <a:lnTo>
                    <a:pt x="383296" y="789140"/>
                  </a:lnTo>
                  <a:lnTo>
                    <a:pt x="378286" y="931936"/>
                  </a:lnTo>
                  <a:lnTo>
                    <a:pt x="378286" y="1042165"/>
                  </a:lnTo>
                  <a:lnTo>
                    <a:pt x="378286" y="1187467"/>
                  </a:lnTo>
                  <a:lnTo>
                    <a:pt x="378286" y="1317738"/>
                  </a:lnTo>
                  <a:lnTo>
                    <a:pt x="380791" y="1395399"/>
                  </a:lnTo>
                  <a:lnTo>
                    <a:pt x="390812" y="1430472"/>
                  </a:lnTo>
                  <a:lnTo>
                    <a:pt x="403338" y="1463040"/>
                  </a:lnTo>
                  <a:lnTo>
                    <a:pt x="423379" y="1488092"/>
                  </a:lnTo>
                  <a:lnTo>
                    <a:pt x="453442" y="1518154"/>
                  </a:lnTo>
                  <a:lnTo>
                    <a:pt x="478494" y="1538196"/>
                  </a:lnTo>
                  <a:lnTo>
                    <a:pt x="511061" y="1555733"/>
                  </a:lnTo>
                  <a:lnTo>
                    <a:pt x="531103" y="1563248"/>
                  </a:lnTo>
                  <a:lnTo>
                    <a:pt x="611270" y="1583290"/>
                  </a:lnTo>
                  <a:lnTo>
                    <a:pt x="673900" y="1590805"/>
                  </a:lnTo>
                  <a:lnTo>
                    <a:pt x="734025" y="1593311"/>
                  </a:lnTo>
                  <a:lnTo>
                    <a:pt x="799160" y="1593311"/>
                  </a:lnTo>
                  <a:lnTo>
                    <a:pt x="844254" y="1588300"/>
                  </a:lnTo>
                  <a:lnTo>
                    <a:pt x="904379" y="1583290"/>
                  </a:lnTo>
                  <a:lnTo>
                    <a:pt x="972019" y="1578279"/>
                  </a:lnTo>
                  <a:lnTo>
                    <a:pt x="1029639" y="1568259"/>
                  </a:lnTo>
                  <a:lnTo>
                    <a:pt x="1084754" y="1550722"/>
                  </a:lnTo>
                  <a:lnTo>
                    <a:pt x="1142373" y="1528175"/>
                  </a:lnTo>
                  <a:lnTo>
                    <a:pt x="1182457" y="1503123"/>
                  </a:lnTo>
                  <a:lnTo>
                    <a:pt x="1215024" y="1470556"/>
                  </a:lnTo>
                  <a:lnTo>
                    <a:pt x="1470555" y="1468050"/>
                  </a:lnTo>
                  <a:lnTo>
                    <a:pt x="1488092" y="1508134"/>
                  </a:lnTo>
                  <a:lnTo>
                    <a:pt x="1508133" y="1548217"/>
                  </a:lnTo>
                  <a:lnTo>
                    <a:pt x="1523165" y="1570764"/>
                  </a:lnTo>
                  <a:lnTo>
                    <a:pt x="1550722" y="1600826"/>
                  </a:lnTo>
                  <a:lnTo>
                    <a:pt x="1565753" y="1618363"/>
                  </a:lnTo>
                  <a:lnTo>
                    <a:pt x="1565753" y="1630889"/>
                  </a:lnTo>
                  <a:lnTo>
                    <a:pt x="1560743" y="1663456"/>
                  </a:lnTo>
                  <a:lnTo>
                    <a:pt x="1543206" y="1696024"/>
                  </a:lnTo>
                  <a:lnTo>
                    <a:pt x="1510638" y="1726086"/>
                  </a:lnTo>
                  <a:lnTo>
                    <a:pt x="1475566" y="1746128"/>
                  </a:lnTo>
                  <a:lnTo>
                    <a:pt x="1347800" y="1766170"/>
                  </a:lnTo>
                  <a:lnTo>
                    <a:pt x="1297696" y="1771180"/>
                  </a:lnTo>
                  <a:lnTo>
                    <a:pt x="1199993" y="1786211"/>
                  </a:lnTo>
                  <a:lnTo>
                    <a:pt x="977030" y="1806253"/>
                  </a:lnTo>
                  <a:lnTo>
                    <a:pt x="814191" y="1816274"/>
                  </a:lnTo>
                  <a:lnTo>
                    <a:pt x="641332" y="1813769"/>
                  </a:lnTo>
                  <a:lnTo>
                    <a:pt x="591228" y="1808758"/>
                  </a:lnTo>
                  <a:lnTo>
                    <a:pt x="536114" y="1798737"/>
                  </a:lnTo>
                  <a:lnTo>
                    <a:pt x="473483" y="1778696"/>
                  </a:lnTo>
                  <a:lnTo>
                    <a:pt x="410853" y="1753644"/>
                  </a:lnTo>
                  <a:lnTo>
                    <a:pt x="348223" y="1716066"/>
                  </a:lnTo>
                  <a:lnTo>
                    <a:pt x="308140" y="1678488"/>
                  </a:lnTo>
                  <a:lnTo>
                    <a:pt x="273067" y="1638404"/>
                  </a:lnTo>
                  <a:lnTo>
                    <a:pt x="243005" y="1580785"/>
                  </a:lnTo>
                  <a:lnTo>
                    <a:pt x="222963" y="1520660"/>
                  </a:lnTo>
                  <a:lnTo>
                    <a:pt x="205426" y="1463040"/>
                  </a:lnTo>
                  <a:lnTo>
                    <a:pt x="197911" y="1337780"/>
                  </a:lnTo>
                  <a:lnTo>
                    <a:pt x="200416" y="1074733"/>
                  </a:lnTo>
                  <a:lnTo>
                    <a:pt x="202921" y="83673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62AE6117-6036-4AE3-9734-EF048A1C0A3F}"/>
                </a:ext>
              </a:extLst>
            </p:cNvPr>
            <p:cNvSpPr/>
            <p:nvPr/>
          </p:nvSpPr>
          <p:spPr>
            <a:xfrm>
              <a:off x="7110413" y="5010150"/>
              <a:ext cx="285750" cy="722313"/>
            </a:xfrm>
            <a:custGeom>
              <a:avLst/>
              <a:gdLst>
                <a:gd name="connsiteX0" fmla="*/ 257175 w 285750"/>
                <a:gd name="connsiteY0" fmla="*/ 316706 h 721519"/>
                <a:gd name="connsiteX1" fmla="*/ 245268 w 285750"/>
                <a:gd name="connsiteY1" fmla="*/ 485775 h 721519"/>
                <a:gd name="connsiteX2" fmla="*/ 245268 w 285750"/>
                <a:gd name="connsiteY2" fmla="*/ 576263 h 721519"/>
                <a:gd name="connsiteX3" fmla="*/ 242887 w 285750"/>
                <a:gd name="connsiteY3" fmla="*/ 614363 h 721519"/>
                <a:gd name="connsiteX4" fmla="*/ 247650 w 285750"/>
                <a:gd name="connsiteY4" fmla="*/ 642938 h 721519"/>
                <a:gd name="connsiteX5" fmla="*/ 276225 w 285750"/>
                <a:gd name="connsiteY5" fmla="*/ 721519 h 721519"/>
                <a:gd name="connsiteX6" fmla="*/ 0 w 285750"/>
                <a:gd name="connsiteY6" fmla="*/ 711994 h 721519"/>
                <a:gd name="connsiteX7" fmla="*/ 7143 w 285750"/>
                <a:gd name="connsiteY7" fmla="*/ 683419 h 721519"/>
                <a:gd name="connsiteX8" fmla="*/ 38100 w 285750"/>
                <a:gd name="connsiteY8" fmla="*/ 638175 h 721519"/>
                <a:gd name="connsiteX9" fmla="*/ 59531 w 285750"/>
                <a:gd name="connsiteY9" fmla="*/ 592931 h 721519"/>
                <a:gd name="connsiteX10" fmla="*/ 88106 w 285750"/>
                <a:gd name="connsiteY10" fmla="*/ 521494 h 721519"/>
                <a:gd name="connsiteX11" fmla="*/ 116681 w 285750"/>
                <a:gd name="connsiteY11" fmla="*/ 414338 h 721519"/>
                <a:gd name="connsiteX12" fmla="*/ 147637 w 285750"/>
                <a:gd name="connsiteY12" fmla="*/ 300038 h 721519"/>
                <a:gd name="connsiteX13" fmla="*/ 173831 w 285750"/>
                <a:gd name="connsiteY13" fmla="*/ 173831 h 721519"/>
                <a:gd name="connsiteX14" fmla="*/ 195262 w 285750"/>
                <a:gd name="connsiteY14" fmla="*/ 66675 h 721519"/>
                <a:gd name="connsiteX15" fmla="*/ 204787 w 285750"/>
                <a:gd name="connsiteY15" fmla="*/ 38100 h 721519"/>
                <a:gd name="connsiteX16" fmla="*/ 221456 w 285750"/>
                <a:gd name="connsiteY16" fmla="*/ 11906 h 721519"/>
                <a:gd name="connsiteX17" fmla="*/ 238125 w 285750"/>
                <a:gd name="connsiteY17" fmla="*/ 0 h 721519"/>
                <a:gd name="connsiteX18" fmla="*/ 252412 w 285750"/>
                <a:gd name="connsiteY18" fmla="*/ 0 h 721519"/>
                <a:gd name="connsiteX19" fmla="*/ 261937 w 285750"/>
                <a:gd name="connsiteY19" fmla="*/ 7144 h 721519"/>
                <a:gd name="connsiteX20" fmla="*/ 273843 w 285750"/>
                <a:gd name="connsiteY20" fmla="*/ 30956 h 721519"/>
                <a:gd name="connsiteX21" fmla="*/ 283368 w 285750"/>
                <a:gd name="connsiteY21" fmla="*/ 61913 h 721519"/>
                <a:gd name="connsiteX22" fmla="*/ 285750 w 285750"/>
                <a:gd name="connsiteY22" fmla="*/ 90488 h 721519"/>
                <a:gd name="connsiteX23" fmla="*/ 257175 w 285750"/>
                <a:gd name="connsiteY2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721519">
                  <a:moveTo>
                    <a:pt x="257175" y="316706"/>
                  </a:moveTo>
                  <a:lnTo>
                    <a:pt x="245268" y="485775"/>
                  </a:lnTo>
                  <a:lnTo>
                    <a:pt x="245268" y="576263"/>
                  </a:lnTo>
                  <a:lnTo>
                    <a:pt x="242887" y="614363"/>
                  </a:lnTo>
                  <a:lnTo>
                    <a:pt x="247650" y="642938"/>
                  </a:lnTo>
                  <a:lnTo>
                    <a:pt x="276225" y="721519"/>
                  </a:lnTo>
                  <a:lnTo>
                    <a:pt x="0" y="711994"/>
                  </a:lnTo>
                  <a:lnTo>
                    <a:pt x="7143" y="683419"/>
                  </a:lnTo>
                  <a:lnTo>
                    <a:pt x="38100" y="638175"/>
                  </a:lnTo>
                  <a:lnTo>
                    <a:pt x="59531" y="592931"/>
                  </a:lnTo>
                  <a:lnTo>
                    <a:pt x="88106" y="521494"/>
                  </a:lnTo>
                  <a:lnTo>
                    <a:pt x="116681" y="414338"/>
                  </a:lnTo>
                  <a:lnTo>
                    <a:pt x="147637" y="300038"/>
                  </a:lnTo>
                  <a:lnTo>
                    <a:pt x="173831" y="173831"/>
                  </a:lnTo>
                  <a:lnTo>
                    <a:pt x="195262" y="66675"/>
                  </a:lnTo>
                  <a:lnTo>
                    <a:pt x="204787" y="38100"/>
                  </a:lnTo>
                  <a:lnTo>
                    <a:pt x="221456" y="11906"/>
                  </a:lnTo>
                  <a:lnTo>
                    <a:pt x="238125" y="0"/>
                  </a:lnTo>
                  <a:lnTo>
                    <a:pt x="252412" y="0"/>
                  </a:lnTo>
                  <a:lnTo>
                    <a:pt x="261937" y="7144"/>
                  </a:lnTo>
                  <a:lnTo>
                    <a:pt x="273843" y="30956"/>
                  </a:lnTo>
                  <a:lnTo>
                    <a:pt x="283368" y="61913"/>
                  </a:lnTo>
                  <a:lnTo>
                    <a:pt x="285750" y="90488"/>
                  </a:lnTo>
                  <a:lnTo>
                    <a:pt x="257175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37386E58-A941-412B-A52B-D940FA84E4B0}"/>
              </a:ext>
            </a:extLst>
          </p:cNvPr>
          <p:cNvGrpSpPr/>
          <p:nvPr/>
        </p:nvGrpSpPr>
        <p:grpSpPr>
          <a:xfrm>
            <a:off x="2498725" y="1401763"/>
            <a:ext cx="4816475" cy="4656137"/>
            <a:chOff x="2498725" y="1401763"/>
            <a:chExt cx="4816475" cy="4656137"/>
          </a:xfrm>
        </p:grpSpPr>
        <p:sp>
          <p:nvSpPr>
            <p:cNvPr id="51" name="フリーフォーム 6">
              <a:extLst>
                <a:ext uri="{FF2B5EF4-FFF2-40B4-BE49-F238E27FC236}">
                  <a16:creationId xmlns:a16="http://schemas.microsoft.com/office/drawing/2014/main" id="{2869468A-2C48-45ED-AF65-60CBAF5F455E}"/>
                </a:ext>
              </a:extLst>
            </p:cNvPr>
            <p:cNvSpPr/>
            <p:nvPr/>
          </p:nvSpPr>
          <p:spPr>
            <a:xfrm>
              <a:off x="2671763" y="1401763"/>
              <a:ext cx="1160462" cy="1419225"/>
            </a:xfrm>
            <a:custGeom>
              <a:avLst/>
              <a:gdLst>
                <a:gd name="connsiteX0" fmla="*/ 392906 w 1159668"/>
                <a:gd name="connsiteY0" fmla="*/ 1140619 h 1419225"/>
                <a:gd name="connsiteX1" fmla="*/ 257175 w 1159668"/>
                <a:gd name="connsiteY1" fmla="*/ 1259682 h 1419225"/>
                <a:gd name="connsiteX2" fmla="*/ 83343 w 1159668"/>
                <a:gd name="connsiteY2" fmla="*/ 1390650 h 1419225"/>
                <a:gd name="connsiteX3" fmla="*/ 54768 w 1159668"/>
                <a:gd name="connsiteY3" fmla="*/ 1409700 h 1419225"/>
                <a:gd name="connsiteX4" fmla="*/ 30956 w 1159668"/>
                <a:gd name="connsiteY4" fmla="*/ 1416844 h 1419225"/>
                <a:gd name="connsiteX5" fmla="*/ 16668 w 1159668"/>
                <a:gd name="connsiteY5" fmla="*/ 1419225 h 1419225"/>
                <a:gd name="connsiteX6" fmla="*/ 2381 w 1159668"/>
                <a:gd name="connsiteY6" fmla="*/ 1409700 h 1419225"/>
                <a:gd name="connsiteX7" fmla="*/ 0 w 1159668"/>
                <a:gd name="connsiteY7" fmla="*/ 1395413 h 1419225"/>
                <a:gd name="connsiteX8" fmla="*/ 11906 w 1159668"/>
                <a:gd name="connsiteY8" fmla="*/ 1364457 h 1419225"/>
                <a:gd name="connsiteX9" fmla="*/ 35718 w 1159668"/>
                <a:gd name="connsiteY9" fmla="*/ 1333500 h 1419225"/>
                <a:gd name="connsiteX10" fmla="*/ 147637 w 1159668"/>
                <a:gd name="connsiteY10" fmla="*/ 1214438 h 1419225"/>
                <a:gd name="connsiteX11" fmla="*/ 266700 w 1159668"/>
                <a:gd name="connsiteY11" fmla="*/ 1078707 h 1419225"/>
                <a:gd name="connsiteX12" fmla="*/ 376237 w 1159668"/>
                <a:gd name="connsiteY12" fmla="*/ 938213 h 1419225"/>
                <a:gd name="connsiteX13" fmla="*/ 473868 w 1159668"/>
                <a:gd name="connsiteY13" fmla="*/ 809625 h 1419225"/>
                <a:gd name="connsiteX14" fmla="*/ 595312 w 1159668"/>
                <a:gd name="connsiteY14" fmla="*/ 628650 h 1419225"/>
                <a:gd name="connsiteX15" fmla="*/ 683418 w 1159668"/>
                <a:gd name="connsiteY15" fmla="*/ 478632 h 1419225"/>
                <a:gd name="connsiteX16" fmla="*/ 742950 w 1159668"/>
                <a:gd name="connsiteY16" fmla="*/ 364332 h 1419225"/>
                <a:gd name="connsiteX17" fmla="*/ 754856 w 1159668"/>
                <a:gd name="connsiteY17" fmla="*/ 321469 h 1419225"/>
                <a:gd name="connsiteX18" fmla="*/ 754856 w 1159668"/>
                <a:gd name="connsiteY18" fmla="*/ 283369 h 1419225"/>
                <a:gd name="connsiteX19" fmla="*/ 752475 w 1159668"/>
                <a:gd name="connsiteY19" fmla="*/ 242888 h 1419225"/>
                <a:gd name="connsiteX20" fmla="*/ 742950 w 1159668"/>
                <a:gd name="connsiteY20" fmla="*/ 202407 h 1419225"/>
                <a:gd name="connsiteX21" fmla="*/ 711993 w 1159668"/>
                <a:gd name="connsiteY21" fmla="*/ 138113 h 1419225"/>
                <a:gd name="connsiteX22" fmla="*/ 671512 w 1159668"/>
                <a:gd name="connsiteY22" fmla="*/ 73819 h 1419225"/>
                <a:gd name="connsiteX23" fmla="*/ 657225 w 1159668"/>
                <a:gd name="connsiteY23" fmla="*/ 47625 h 1419225"/>
                <a:gd name="connsiteX24" fmla="*/ 650081 w 1159668"/>
                <a:gd name="connsiteY24" fmla="*/ 21432 h 1419225"/>
                <a:gd name="connsiteX25" fmla="*/ 654843 w 1159668"/>
                <a:gd name="connsiteY25" fmla="*/ 4763 h 1419225"/>
                <a:gd name="connsiteX26" fmla="*/ 661987 w 1159668"/>
                <a:gd name="connsiteY26" fmla="*/ 0 h 1419225"/>
                <a:gd name="connsiteX27" fmla="*/ 676275 w 1159668"/>
                <a:gd name="connsiteY27" fmla="*/ 0 h 1419225"/>
                <a:gd name="connsiteX28" fmla="*/ 702468 w 1159668"/>
                <a:gd name="connsiteY28" fmla="*/ 11907 h 1419225"/>
                <a:gd name="connsiteX29" fmla="*/ 754856 w 1159668"/>
                <a:gd name="connsiteY29" fmla="*/ 28575 h 1419225"/>
                <a:gd name="connsiteX30" fmla="*/ 826293 w 1159668"/>
                <a:gd name="connsiteY30" fmla="*/ 50007 h 1419225"/>
                <a:gd name="connsiteX31" fmla="*/ 914400 w 1159668"/>
                <a:gd name="connsiteY31" fmla="*/ 88107 h 1419225"/>
                <a:gd name="connsiteX32" fmla="*/ 988218 w 1159668"/>
                <a:gd name="connsiteY32" fmla="*/ 123825 h 1419225"/>
                <a:gd name="connsiteX33" fmla="*/ 1059656 w 1159668"/>
                <a:gd name="connsiteY33" fmla="*/ 164307 h 1419225"/>
                <a:gd name="connsiteX34" fmla="*/ 1102518 w 1159668"/>
                <a:gd name="connsiteY34" fmla="*/ 197644 h 1419225"/>
                <a:gd name="connsiteX35" fmla="*/ 1133475 w 1159668"/>
                <a:gd name="connsiteY35" fmla="*/ 228600 h 1419225"/>
                <a:gd name="connsiteX36" fmla="*/ 1150143 w 1159668"/>
                <a:gd name="connsiteY36" fmla="*/ 252413 h 1419225"/>
                <a:gd name="connsiteX37" fmla="*/ 1159668 w 1159668"/>
                <a:gd name="connsiteY37" fmla="*/ 276225 h 1419225"/>
                <a:gd name="connsiteX38" fmla="*/ 1159668 w 1159668"/>
                <a:gd name="connsiteY38" fmla="*/ 292894 h 1419225"/>
                <a:gd name="connsiteX39" fmla="*/ 1152525 w 1159668"/>
                <a:gd name="connsiteY39" fmla="*/ 319088 h 1419225"/>
                <a:gd name="connsiteX40" fmla="*/ 1138237 w 1159668"/>
                <a:gd name="connsiteY40" fmla="*/ 335757 h 1419225"/>
                <a:gd name="connsiteX41" fmla="*/ 1090612 w 1159668"/>
                <a:gd name="connsiteY41" fmla="*/ 364332 h 1419225"/>
                <a:gd name="connsiteX42" fmla="*/ 1045368 w 1159668"/>
                <a:gd name="connsiteY42" fmla="*/ 388144 h 1419225"/>
                <a:gd name="connsiteX43" fmla="*/ 1009650 w 1159668"/>
                <a:gd name="connsiteY43" fmla="*/ 411957 h 1419225"/>
                <a:gd name="connsiteX44" fmla="*/ 981075 w 1159668"/>
                <a:gd name="connsiteY44" fmla="*/ 440532 h 1419225"/>
                <a:gd name="connsiteX45" fmla="*/ 881062 w 1159668"/>
                <a:gd name="connsiteY45" fmla="*/ 576263 h 1419225"/>
                <a:gd name="connsiteX46" fmla="*/ 762000 w 1159668"/>
                <a:gd name="connsiteY46" fmla="*/ 733425 h 1419225"/>
                <a:gd name="connsiteX47" fmla="*/ 657225 w 1159668"/>
                <a:gd name="connsiteY47" fmla="*/ 876300 h 1419225"/>
                <a:gd name="connsiteX48" fmla="*/ 547687 w 1159668"/>
                <a:gd name="connsiteY48" fmla="*/ 990600 h 1419225"/>
                <a:gd name="connsiteX49" fmla="*/ 392906 w 1159668"/>
                <a:gd name="connsiteY49" fmla="*/ 114061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9668" h="1419225">
                  <a:moveTo>
                    <a:pt x="392906" y="1140619"/>
                  </a:moveTo>
                  <a:lnTo>
                    <a:pt x="257175" y="1259682"/>
                  </a:lnTo>
                  <a:lnTo>
                    <a:pt x="83343" y="1390650"/>
                  </a:lnTo>
                  <a:lnTo>
                    <a:pt x="54768" y="1409700"/>
                  </a:lnTo>
                  <a:lnTo>
                    <a:pt x="30956" y="1416844"/>
                  </a:lnTo>
                  <a:lnTo>
                    <a:pt x="16668" y="1419225"/>
                  </a:lnTo>
                  <a:lnTo>
                    <a:pt x="2381" y="1409700"/>
                  </a:lnTo>
                  <a:lnTo>
                    <a:pt x="0" y="1395413"/>
                  </a:lnTo>
                  <a:lnTo>
                    <a:pt x="11906" y="1364457"/>
                  </a:lnTo>
                  <a:lnTo>
                    <a:pt x="35718" y="1333500"/>
                  </a:lnTo>
                  <a:lnTo>
                    <a:pt x="147637" y="1214438"/>
                  </a:lnTo>
                  <a:lnTo>
                    <a:pt x="266700" y="1078707"/>
                  </a:lnTo>
                  <a:lnTo>
                    <a:pt x="376237" y="938213"/>
                  </a:lnTo>
                  <a:lnTo>
                    <a:pt x="473868" y="809625"/>
                  </a:lnTo>
                  <a:lnTo>
                    <a:pt x="595312" y="628650"/>
                  </a:lnTo>
                  <a:lnTo>
                    <a:pt x="683418" y="478632"/>
                  </a:lnTo>
                  <a:lnTo>
                    <a:pt x="742950" y="364332"/>
                  </a:lnTo>
                  <a:lnTo>
                    <a:pt x="754856" y="321469"/>
                  </a:lnTo>
                  <a:lnTo>
                    <a:pt x="754856" y="283369"/>
                  </a:lnTo>
                  <a:lnTo>
                    <a:pt x="752475" y="242888"/>
                  </a:lnTo>
                  <a:lnTo>
                    <a:pt x="742950" y="202407"/>
                  </a:lnTo>
                  <a:lnTo>
                    <a:pt x="711993" y="138113"/>
                  </a:lnTo>
                  <a:lnTo>
                    <a:pt x="671512" y="73819"/>
                  </a:lnTo>
                  <a:lnTo>
                    <a:pt x="657225" y="47625"/>
                  </a:lnTo>
                  <a:lnTo>
                    <a:pt x="650081" y="21432"/>
                  </a:lnTo>
                  <a:lnTo>
                    <a:pt x="654843" y="4763"/>
                  </a:lnTo>
                  <a:lnTo>
                    <a:pt x="661987" y="0"/>
                  </a:lnTo>
                  <a:lnTo>
                    <a:pt x="676275" y="0"/>
                  </a:lnTo>
                  <a:lnTo>
                    <a:pt x="702468" y="11907"/>
                  </a:lnTo>
                  <a:lnTo>
                    <a:pt x="754856" y="28575"/>
                  </a:lnTo>
                  <a:lnTo>
                    <a:pt x="826293" y="50007"/>
                  </a:lnTo>
                  <a:lnTo>
                    <a:pt x="914400" y="88107"/>
                  </a:lnTo>
                  <a:lnTo>
                    <a:pt x="988218" y="123825"/>
                  </a:lnTo>
                  <a:lnTo>
                    <a:pt x="1059656" y="164307"/>
                  </a:lnTo>
                  <a:lnTo>
                    <a:pt x="1102518" y="197644"/>
                  </a:lnTo>
                  <a:lnTo>
                    <a:pt x="1133475" y="228600"/>
                  </a:lnTo>
                  <a:lnTo>
                    <a:pt x="1150143" y="252413"/>
                  </a:lnTo>
                  <a:lnTo>
                    <a:pt x="1159668" y="276225"/>
                  </a:lnTo>
                  <a:lnTo>
                    <a:pt x="1159668" y="292894"/>
                  </a:lnTo>
                  <a:lnTo>
                    <a:pt x="1152525" y="319088"/>
                  </a:lnTo>
                  <a:lnTo>
                    <a:pt x="1138237" y="335757"/>
                  </a:lnTo>
                  <a:lnTo>
                    <a:pt x="1090612" y="364332"/>
                  </a:lnTo>
                  <a:lnTo>
                    <a:pt x="1045368" y="388144"/>
                  </a:lnTo>
                  <a:lnTo>
                    <a:pt x="1009650" y="411957"/>
                  </a:lnTo>
                  <a:lnTo>
                    <a:pt x="981075" y="440532"/>
                  </a:lnTo>
                  <a:lnTo>
                    <a:pt x="881062" y="576263"/>
                  </a:lnTo>
                  <a:lnTo>
                    <a:pt x="762000" y="733425"/>
                  </a:lnTo>
                  <a:lnTo>
                    <a:pt x="657225" y="876300"/>
                  </a:lnTo>
                  <a:lnTo>
                    <a:pt x="547687" y="990600"/>
                  </a:lnTo>
                  <a:lnTo>
                    <a:pt x="392906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01CD8652-5709-412E-8C06-43662D375D01}"/>
                </a:ext>
              </a:extLst>
            </p:cNvPr>
            <p:cNvSpPr/>
            <p:nvPr/>
          </p:nvSpPr>
          <p:spPr>
            <a:xfrm rot="16200000">
              <a:off x="3982244" y="2931319"/>
              <a:ext cx="2371725" cy="366713"/>
            </a:xfrm>
            <a:custGeom>
              <a:avLst/>
              <a:gdLst>
                <a:gd name="connsiteX0" fmla="*/ 1326356 w 2371725"/>
                <a:gd name="connsiteY0" fmla="*/ 361950 h 366712"/>
                <a:gd name="connsiteX1" fmla="*/ 964406 w 2371725"/>
                <a:gd name="connsiteY1" fmla="*/ 361950 h 366712"/>
                <a:gd name="connsiteX2" fmla="*/ 828675 w 2371725"/>
                <a:gd name="connsiteY2" fmla="*/ 361950 h 366712"/>
                <a:gd name="connsiteX3" fmla="*/ 261938 w 2371725"/>
                <a:gd name="connsiteY3" fmla="*/ 340518 h 366712"/>
                <a:gd name="connsiteX4" fmla="*/ 135731 w 2371725"/>
                <a:gd name="connsiteY4" fmla="*/ 297656 h 366712"/>
                <a:gd name="connsiteX5" fmla="*/ 78581 w 2371725"/>
                <a:gd name="connsiteY5" fmla="*/ 290512 h 366712"/>
                <a:gd name="connsiteX6" fmla="*/ 47625 w 2371725"/>
                <a:gd name="connsiteY6" fmla="*/ 283368 h 366712"/>
                <a:gd name="connsiteX7" fmla="*/ 26194 w 2371725"/>
                <a:gd name="connsiteY7" fmla="*/ 269081 h 366712"/>
                <a:gd name="connsiteX8" fmla="*/ 9525 w 2371725"/>
                <a:gd name="connsiteY8" fmla="*/ 252412 h 366712"/>
                <a:gd name="connsiteX9" fmla="*/ 2381 w 2371725"/>
                <a:gd name="connsiteY9" fmla="*/ 226218 h 366712"/>
                <a:gd name="connsiteX10" fmla="*/ 0 w 2371725"/>
                <a:gd name="connsiteY10" fmla="*/ 195262 h 366712"/>
                <a:gd name="connsiteX11" fmla="*/ 7144 w 2371725"/>
                <a:gd name="connsiteY11" fmla="*/ 171450 h 366712"/>
                <a:gd name="connsiteX12" fmla="*/ 19050 w 2371725"/>
                <a:gd name="connsiteY12" fmla="*/ 157162 h 366712"/>
                <a:gd name="connsiteX13" fmla="*/ 45244 w 2371725"/>
                <a:gd name="connsiteY13" fmla="*/ 140493 h 366712"/>
                <a:gd name="connsiteX14" fmla="*/ 83344 w 2371725"/>
                <a:gd name="connsiteY14" fmla="*/ 128587 h 366712"/>
                <a:gd name="connsiteX15" fmla="*/ 135731 w 2371725"/>
                <a:gd name="connsiteY15" fmla="*/ 121443 h 366712"/>
                <a:gd name="connsiteX16" fmla="*/ 259556 w 2371725"/>
                <a:gd name="connsiteY16" fmla="*/ 116681 h 366712"/>
                <a:gd name="connsiteX17" fmla="*/ 292894 w 2371725"/>
                <a:gd name="connsiteY17" fmla="*/ 121443 h 366712"/>
                <a:gd name="connsiteX18" fmla="*/ 352425 w 2371725"/>
                <a:gd name="connsiteY18" fmla="*/ 130968 h 366712"/>
                <a:gd name="connsiteX19" fmla="*/ 573881 w 2371725"/>
                <a:gd name="connsiteY19" fmla="*/ 140493 h 366712"/>
                <a:gd name="connsiteX20" fmla="*/ 897731 w 2371725"/>
                <a:gd name="connsiteY20" fmla="*/ 138112 h 366712"/>
                <a:gd name="connsiteX21" fmla="*/ 1312069 w 2371725"/>
                <a:gd name="connsiteY21" fmla="*/ 138112 h 366712"/>
                <a:gd name="connsiteX22" fmla="*/ 1726406 w 2371725"/>
                <a:gd name="connsiteY22" fmla="*/ 140493 h 366712"/>
                <a:gd name="connsiteX23" fmla="*/ 2081213 w 2371725"/>
                <a:gd name="connsiteY23" fmla="*/ 138112 h 366712"/>
                <a:gd name="connsiteX24" fmla="*/ 2119313 w 2371725"/>
                <a:gd name="connsiteY24" fmla="*/ 135731 h 366712"/>
                <a:gd name="connsiteX25" fmla="*/ 2150269 w 2371725"/>
                <a:gd name="connsiteY25" fmla="*/ 130968 h 366712"/>
                <a:gd name="connsiteX26" fmla="*/ 2185988 w 2371725"/>
                <a:gd name="connsiteY26" fmla="*/ 123825 h 366712"/>
                <a:gd name="connsiteX27" fmla="*/ 2216944 w 2371725"/>
                <a:gd name="connsiteY27" fmla="*/ 111918 h 366712"/>
                <a:gd name="connsiteX28" fmla="*/ 2247900 w 2371725"/>
                <a:gd name="connsiteY28" fmla="*/ 97631 h 366712"/>
                <a:gd name="connsiteX29" fmla="*/ 2271713 w 2371725"/>
                <a:gd name="connsiteY29" fmla="*/ 78581 h 366712"/>
                <a:gd name="connsiteX30" fmla="*/ 2288381 w 2371725"/>
                <a:gd name="connsiteY30" fmla="*/ 52387 h 366712"/>
                <a:gd name="connsiteX31" fmla="*/ 2314575 w 2371725"/>
                <a:gd name="connsiteY31" fmla="*/ 21431 h 366712"/>
                <a:gd name="connsiteX32" fmla="*/ 2331244 w 2371725"/>
                <a:gd name="connsiteY32" fmla="*/ 4762 h 366712"/>
                <a:gd name="connsiteX33" fmla="*/ 2345531 w 2371725"/>
                <a:gd name="connsiteY33" fmla="*/ 0 h 366712"/>
                <a:gd name="connsiteX34" fmla="*/ 2355056 w 2371725"/>
                <a:gd name="connsiteY34" fmla="*/ 2381 h 366712"/>
                <a:gd name="connsiteX35" fmla="*/ 2362200 w 2371725"/>
                <a:gd name="connsiteY35" fmla="*/ 9525 h 366712"/>
                <a:gd name="connsiteX36" fmla="*/ 2366963 w 2371725"/>
                <a:gd name="connsiteY36" fmla="*/ 26193 h 366712"/>
                <a:gd name="connsiteX37" fmla="*/ 2371725 w 2371725"/>
                <a:gd name="connsiteY37" fmla="*/ 59531 h 366712"/>
                <a:gd name="connsiteX38" fmla="*/ 2369344 w 2371725"/>
                <a:gd name="connsiteY38" fmla="*/ 111918 h 366712"/>
                <a:gd name="connsiteX39" fmla="*/ 2364581 w 2371725"/>
                <a:gd name="connsiteY39" fmla="*/ 161925 h 366712"/>
                <a:gd name="connsiteX40" fmla="*/ 2347913 w 2371725"/>
                <a:gd name="connsiteY40" fmla="*/ 245268 h 366712"/>
                <a:gd name="connsiteX41" fmla="*/ 2321719 w 2371725"/>
                <a:gd name="connsiteY41" fmla="*/ 366712 h 366712"/>
                <a:gd name="connsiteX42" fmla="*/ 2150269 w 2371725"/>
                <a:gd name="connsiteY42" fmla="*/ 364331 h 366712"/>
                <a:gd name="connsiteX43" fmla="*/ 1645444 w 2371725"/>
                <a:gd name="connsiteY43" fmla="*/ 361950 h 366712"/>
                <a:gd name="connsiteX44" fmla="*/ 1514475 w 2371725"/>
                <a:gd name="connsiteY44" fmla="*/ 361950 h 366712"/>
                <a:gd name="connsiteX45" fmla="*/ 1326356 w 2371725"/>
                <a:gd name="connsiteY45" fmla="*/ 3619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71725" h="366712">
                  <a:moveTo>
                    <a:pt x="1326356" y="361950"/>
                  </a:moveTo>
                  <a:lnTo>
                    <a:pt x="964406" y="361950"/>
                  </a:lnTo>
                  <a:lnTo>
                    <a:pt x="828675" y="361950"/>
                  </a:lnTo>
                  <a:lnTo>
                    <a:pt x="261938" y="340518"/>
                  </a:lnTo>
                  <a:lnTo>
                    <a:pt x="135731" y="297656"/>
                  </a:lnTo>
                  <a:lnTo>
                    <a:pt x="78581" y="290512"/>
                  </a:lnTo>
                  <a:lnTo>
                    <a:pt x="47625" y="283368"/>
                  </a:lnTo>
                  <a:lnTo>
                    <a:pt x="26194" y="269081"/>
                  </a:lnTo>
                  <a:lnTo>
                    <a:pt x="9525" y="252412"/>
                  </a:lnTo>
                  <a:lnTo>
                    <a:pt x="2381" y="226218"/>
                  </a:lnTo>
                  <a:lnTo>
                    <a:pt x="0" y="195262"/>
                  </a:lnTo>
                  <a:lnTo>
                    <a:pt x="7144" y="171450"/>
                  </a:lnTo>
                  <a:lnTo>
                    <a:pt x="19050" y="157162"/>
                  </a:lnTo>
                  <a:lnTo>
                    <a:pt x="45244" y="140493"/>
                  </a:lnTo>
                  <a:lnTo>
                    <a:pt x="83344" y="128587"/>
                  </a:lnTo>
                  <a:lnTo>
                    <a:pt x="135731" y="121443"/>
                  </a:lnTo>
                  <a:lnTo>
                    <a:pt x="259556" y="116681"/>
                  </a:lnTo>
                  <a:lnTo>
                    <a:pt x="292894" y="121443"/>
                  </a:lnTo>
                  <a:lnTo>
                    <a:pt x="352425" y="130968"/>
                  </a:lnTo>
                  <a:lnTo>
                    <a:pt x="573881" y="140493"/>
                  </a:lnTo>
                  <a:lnTo>
                    <a:pt x="897731" y="138112"/>
                  </a:lnTo>
                  <a:lnTo>
                    <a:pt x="1312069" y="138112"/>
                  </a:lnTo>
                  <a:lnTo>
                    <a:pt x="1726406" y="140493"/>
                  </a:lnTo>
                  <a:lnTo>
                    <a:pt x="2081213" y="138112"/>
                  </a:lnTo>
                  <a:lnTo>
                    <a:pt x="2119313" y="135731"/>
                  </a:lnTo>
                  <a:lnTo>
                    <a:pt x="2150269" y="130968"/>
                  </a:lnTo>
                  <a:lnTo>
                    <a:pt x="2185988" y="123825"/>
                  </a:lnTo>
                  <a:lnTo>
                    <a:pt x="2216944" y="111918"/>
                  </a:lnTo>
                  <a:lnTo>
                    <a:pt x="2247900" y="97631"/>
                  </a:lnTo>
                  <a:lnTo>
                    <a:pt x="2271713" y="78581"/>
                  </a:lnTo>
                  <a:lnTo>
                    <a:pt x="2288381" y="52387"/>
                  </a:lnTo>
                  <a:lnTo>
                    <a:pt x="2314575" y="21431"/>
                  </a:lnTo>
                  <a:lnTo>
                    <a:pt x="2331244" y="4762"/>
                  </a:lnTo>
                  <a:lnTo>
                    <a:pt x="2345531" y="0"/>
                  </a:lnTo>
                  <a:lnTo>
                    <a:pt x="2355056" y="2381"/>
                  </a:lnTo>
                  <a:lnTo>
                    <a:pt x="2362200" y="9525"/>
                  </a:lnTo>
                  <a:lnTo>
                    <a:pt x="2366963" y="26193"/>
                  </a:lnTo>
                  <a:lnTo>
                    <a:pt x="2371725" y="59531"/>
                  </a:lnTo>
                  <a:lnTo>
                    <a:pt x="2369344" y="111918"/>
                  </a:lnTo>
                  <a:lnTo>
                    <a:pt x="2364581" y="161925"/>
                  </a:lnTo>
                  <a:lnTo>
                    <a:pt x="2347913" y="245268"/>
                  </a:lnTo>
                  <a:lnTo>
                    <a:pt x="2321719" y="366712"/>
                  </a:lnTo>
                  <a:lnTo>
                    <a:pt x="2150269" y="364331"/>
                  </a:lnTo>
                  <a:lnTo>
                    <a:pt x="1645444" y="361950"/>
                  </a:lnTo>
                  <a:lnTo>
                    <a:pt x="1514475" y="361950"/>
                  </a:lnTo>
                  <a:lnTo>
                    <a:pt x="132635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E65ADB84-E6C4-4661-83ED-4E86E7FE2B26}"/>
                </a:ext>
              </a:extLst>
            </p:cNvPr>
            <p:cNvSpPr/>
            <p:nvPr/>
          </p:nvSpPr>
          <p:spPr>
            <a:xfrm>
              <a:off x="3179763" y="2046288"/>
              <a:ext cx="1443037" cy="431800"/>
            </a:xfrm>
            <a:custGeom>
              <a:avLst/>
              <a:gdLst>
                <a:gd name="connsiteX0" fmla="*/ 945356 w 1443037"/>
                <a:gd name="connsiteY0" fmla="*/ 304800 h 433387"/>
                <a:gd name="connsiteX1" fmla="*/ 647700 w 1443037"/>
                <a:gd name="connsiteY1" fmla="*/ 381000 h 433387"/>
                <a:gd name="connsiteX2" fmla="*/ 457200 w 1443037"/>
                <a:gd name="connsiteY2" fmla="*/ 426244 h 433387"/>
                <a:gd name="connsiteX3" fmla="*/ 404812 w 1443037"/>
                <a:gd name="connsiteY3" fmla="*/ 433387 h 433387"/>
                <a:gd name="connsiteX4" fmla="*/ 352425 w 1443037"/>
                <a:gd name="connsiteY4" fmla="*/ 433387 h 433387"/>
                <a:gd name="connsiteX5" fmla="*/ 302419 w 1443037"/>
                <a:gd name="connsiteY5" fmla="*/ 426244 h 433387"/>
                <a:gd name="connsiteX6" fmla="*/ 238125 w 1443037"/>
                <a:gd name="connsiteY6" fmla="*/ 411956 h 433387"/>
                <a:gd name="connsiteX7" fmla="*/ 157162 w 1443037"/>
                <a:gd name="connsiteY7" fmla="*/ 388144 h 433387"/>
                <a:gd name="connsiteX8" fmla="*/ 0 w 1443037"/>
                <a:gd name="connsiteY8" fmla="*/ 314325 h 433387"/>
                <a:gd name="connsiteX9" fmla="*/ 69056 w 1443037"/>
                <a:gd name="connsiteY9" fmla="*/ 192881 h 433387"/>
                <a:gd name="connsiteX10" fmla="*/ 202406 w 1443037"/>
                <a:gd name="connsiteY10" fmla="*/ 238125 h 433387"/>
                <a:gd name="connsiteX11" fmla="*/ 247650 w 1443037"/>
                <a:gd name="connsiteY11" fmla="*/ 250031 h 433387"/>
                <a:gd name="connsiteX12" fmla="*/ 280987 w 1443037"/>
                <a:gd name="connsiteY12" fmla="*/ 252412 h 433387"/>
                <a:gd name="connsiteX13" fmla="*/ 330994 w 1443037"/>
                <a:gd name="connsiteY13" fmla="*/ 252412 h 433387"/>
                <a:gd name="connsiteX14" fmla="*/ 423862 w 1443037"/>
                <a:gd name="connsiteY14" fmla="*/ 233362 h 433387"/>
                <a:gd name="connsiteX15" fmla="*/ 700087 w 1443037"/>
                <a:gd name="connsiteY15" fmla="*/ 169069 h 433387"/>
                <a:gd name="connsiteX16" fmla="*/ 1054894 w 1443037"/>
                <a:gd name="connsiteY16" fmla="*/ 85725 h 433387"/>
                <a:gd name="connsiteX17" fmla="*/ 1109662 w 1443037"/>
                <a:gd name="connsiteY17" fmla="*/ 54769 h 433387"/>
                <a:gd name="connsiteX18" fmla="*/ 1204912 w 1443037"/>
                <a:gd name="connsiteY18" fmla="*/ 0 h 433387"/>
                <a:gd name="connsiteX19" fmla="*/ 1243012 w 1443037"/>
                <a:gd name="connsiteY19" fmla="*/ 0 h 433387"/>
                <a:gd name="connsiteX20" fmla="*/ 1304925 w 1443037"/>
                <a:gd name="connsiteY20" fmla="*/ 7144 h 433387"/>
                <a:gd name="connsiteX21" fmla="*/ 1335881 w 1443037"/>
                <a:gd name="connsiteY21" fmla="*/ 14287 h 433387"/>
                <a:gd name="connsiteX22" fmla="*/ 1373981 w 1443037"/>
                <a:gd name="connsiteY22" fmla="*/ 28575 h 433387"/>
                <a:gd name="connsiteX23" fmla="*/ 1404937 w 1443037"/>
                <a:gd name="connsiteY23" fmla="*/ 47625 h 433387"/>
                <a:gd name="connsiteX24" fmla="*/ 1423987 w 1443037"/>
                <a:gd name="connsiteY24" fmla="*/ 69056 h 433387"/>
                <a:gd name="connsiteX25" fmla="*/ 1435894 w 1443037"/>
                <a:gd name="connsiteY25" fmla="*/ 92869 h 433387"/>
                <a:gd name="connsiteX26" fmla="*/ 1443037 w 1443037"/>
                <a:gd name="connsiteY26" fmla="*/ 111919 h 433387"/>
                <a:gd name="connsiteX27" fmla="*/ 1443037 w 1443037"/>
                <a:gd name="connsiteY27" fmla="*/ 133350 h 433387"/>
                <a:gd name="connsiteX28" fmla="*/ 1428750 w 1443037"/>
                <a:gd name="connsiteY28" fmla="*/ 157162 h 433387"/>
                <a:gd name="connsiteX29" fmla="*/ 1395412 w 1443037"/>
                <a:gd name="connsiteY29" fmla="*/ 180975 h 433387"/>
                <a:gd name="connsiteX30" fmla="*/ 1312069 w 1443037"/>
                <a:gd name="connsiteY30" fmla="*/ 214312 h 433387"/>
                <a:gd name="connsiteX31" fmla="*/ 1119187 w 1443037"/>
                <a:gd name="connsiteY31" fmla="*/ 261937 h 433387"/>
                <a:gd name="connsiteX32" fmla="*/ 945356 w 1443037"/>
                <a:gd name="connsiteY32" fmla="*/ 30480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43037" h="433387">
                  <a:moveTo>
                    <a:pt x="945356" y="304800"/>
                  </a:moveTo>
                  <a:lnTo>
                    <a:pt x="647700" y="381000"/>
                  </a:lnTo>
                  <a:lnTo>
                    <a:pt x="457200" y="426244"/>
                  </a:lnTo>
                  <a:lnTo>
                    <a:pt x="404812" y="433387"/>
                  </a:lnTo>
                  <a:lnTo>
                    <a:pt x="352425" y="433387"/>
                  </a:lnTo>
                  <a:lnTo>
                    <a:pt x="302419" y="426244"/>
                  </a:lnTo>
                  <a:lnTo>
                    <a:pt x="238125" y="411956"/>
                  </a:lnTo>
                  <a:lnTo>
                    <a:pt x="157162" y="388144"/>
                  </a:lnTo>
                  <a:lnTo>
                    <a:pt x="0" y="314325"/>
                  </a:lnTo>
                  <a:lnTo>
                    <a:pt x="69056" y="192881"/>
                  </a:lnTo>
                  <a:lnTo>
                    <a:pt x="202406" y="238125"/>
                  </a:lnTo>
                  <a:lnTo>
                    <a:pt x="247650" y="250031"/>
                  </a:lnTo>
                  <a:lnTo>
                    <a:pt x="280987" y="252412"/>
                  </a:lnTo>
                  <a:lnTo>
                    <a:pt x="330994" y="252412"/>
                  </a:lnTo>
                  <a:lnTo>
                    <a:pt x="423862" y="233362"/>
                  </a:lnTo>
                  <a:lnTo>
                    <a:pt x="700087" y="169069"/>
                  </a:lnTo>
                  <a:lnTo>
                    <a:pt x="1054894" y="85725"/>
                  </a:lnTo>
                  <a:lnTo>
                    <a:pt x="1109662" y="54769"/>
                  </a:lnTo>
                  <a:lnTo>
                    <a:pt x="1204912" y="0"/>
                  </a:lnTo>
                  <a:lnTo>
                    <a:pt x="1243012" y="0"/>
                  </a:lnTo>
                  <a:lnTo>
                    <a:pt x="1304925" y="7144"/>
                  </a:lnTo>
                  <a:lnTo>
                    <a:pt x="1335881" y="14287"/>
                  </a:lnTo>
                  <a:lnTo>
                    <a:pt x="1373981" y="28575"/>
                  </a:lnTo>
                  <a:lnTo>
                    <a:pt x="1404937" y="47625"/>
                  </a:lnTo>
                  <a:lnTo>
                    <a:pt x="1423987" y="69056"/>
                  </a:lnTo>
                  <a:lnTo>
                    <a:pt x="1435894" y="92869"/>
                  </a:lnTo>
                  <a:lnTo>
                    <a:pt x="1443037" y="111919"/>
                  </a:lnTo>
                  <a:lnTo>
                    <a:pt x="1443037" y="133350"/>
                  </a:lnTo>
                  <a:lnTo>
                    <a:pt x="1428750" y="157162"/>
                  </a:lnTo>
                  <a:lnTo>
                    <a:pt x="1395412" y="180975"/>
                  </a:lnTo>
                  <a:lnTo>
                    <a:pt x="1312069" y="214312"/>
                  </a:lnTo>
                  <a:lnTo>
                    <a:pt x="1119187" y="261937"/>
                  </a:lnTo>
                  <a:lnTo>
                    <a:pt x="9453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8">
              <a:extLst>
                <a:ext uri="{FF2B5EF4-FFF2-40B4-BE49-F238E27FC236}">
                  <a16:creationId xmlns:a16="http://schemas.microsoft.com/office/drawing/2014/main" id="{E5586600-FAD5-43CC-9A2F-9B75A9F6D9D7}"/>
                </a:ext>
              </a:extLst>
            </p:cNvPr>
            <p:cNvSpPr/>
            <p:nvPr/>
          </p:nvSpPr>
          <p:spPr>
            <a:xfrm>
              <a:off x="2541588" y="2628900"/>
              <a:ext cx="2378075" cy="661988"/>
            </a:xfrm>
            <a:custGeom>
              <a:avLst/>
              <a:gdLst>
                <a:gd name="connsiteX0" fmla="*/ 1600200 w 2378869"/>
                <a:gd name="connsiteY0" fmla="*/ 314325 h 661988"/>
                <a:gd name="connsiteX1" fmla="*/ 1257300 w 2378869"/>
                <a:gd name="connsiteY1" fmla="*/ 376238 h 661988"/>
                <a:gd name="connsiteX2" fmla="*/ 957262 w 2378869"/>
                <a:gd name="connsiteY2" fmla="*/ 450056 h 661988"/>
                <a:gd name="connsiteX3" fmla="*/ 721519 w 2378869"/>
                <a:gd name="connsiteY3" fmla="*/ 521494 h 661988"/>
                <a:gd name="connsiteX4" fmla="*/ 611981 w 2378869"/>
                <a:gd name="connsiteY4" fmla="*/ 559594 h 661988"/>
                <a:gd name="connsiteX5" fmla="*/ 531019 w 2378869"/>
                <a:gd name="connsiteY5" fmla="*/ 576263 h 661988"/>
                <a:gd name="connsiteX6" fmla="*/ 447675 w 2378869"/>
                <a:gd name="connsiteY6" fmla="*/ 602456 h 661988"/>
                <a:gd name="connsiteX7" fmla="*/ 359569 w 2378869"/>
                <a:gd name="connsiteY7" fmla="*/ 638175 h 661988"/>
                <a:gd name="connsiteX8" fmla="*/ 321469 w 2378869"/>
                <a:gd name="connsiteY8" fmla="*/ 657225 h 661988"/>
                <a:gd name="connsiteX9" fmla="*/ 304800 w 2378869"/>
                <a:gd name="connsiteY9" fmla="*/ 661988 h 661988"/>
                <a:gd name="connsiteX10" fmla="*/ 283369 w 2378869"/>
                <a:gd name="connsiteY10" fmla="*/ 657225 h 661988"/>
                <a:gd name="connsiteX11" fmla="*/ 235744 w 2378869"/>
                <a:gd name="connsiteY11" fmla="*/ 628650 h 661988"/>
                <a:gd name="connsiteX12" fmla="*/ 166687 w 2378869"/>
                <a:gd name="connsiteY12" fmla="*/ 573881 h 661988"/>
                <a:gd name="connsiteX13" fmla="*/ 126206 w 2378869"/>
                <a:gd name="connsiteY13" fmla="*/ 533400 h 661988"/>
                <a:gd name="connsiteX14" fmla="*/ 83344 w 2378869"/>
                <a:gd name="connsiteY14" fmla="*/ 488156 h 661988"/>
                <a:gd name="connsiteX15" fmla="*/ 40481 w 2378869"/>
                <a:gd name="connsiteY15" fmla="*/ 438150 h 661988"/>
                <a:gd name="connsiteX16" fmla="*/ 14287 w 2378869"/>
                <a:gd name="connsiteY16" fmla="*/ 407194 h 661988"/>
                <a:gd name="connsiteX17" fmla="*/ 0 w 2378869"/>
                <a:gd name="connsiteY17" fmla="*/ 371475 h 661988"/>
                <a:gd name="connsiteX18" fmla="*/ 2381 w 2378869"/>
                <a:gd name="connsiteY18" fmla="*/ 350044 h 661988"/>
                <a:gd name="connsiteX19" fmla="*/ 14287 w 2378869"/>
                <a:gd name="connsiteY19" fmla="*/ 338138 h 661988"/>
                <a:gd name="connsiteX20" fmla="*/ 35719 w 2378869"/>
                <a:gd name="connsiteY20" fmla="*/ 338138 h 661988"/>
                <a:gd name="connsiteX21" fmla="*/ 64294 w 2378869"/>
                <a:gd name="connsiteY21" fmla="*/ 354806 h 661988"/>
                <a:gd name="connsiteX22" fmla="*/ 104775 w 2378869"/>
                <a:gd name="connsiteY22" fmla="*/ 378619 h 661988"/>
                <a:gd name="connsiteX23" fmla="*/ 152400 w 2378869"/>
                <a:gd name="connsiteY23" fmla="*/ 400050 h 661988"/>
                <a:gd name="connsiteX24" fmla="*/ 209550 w 2378869"/>
                <a:gd name="connsiteY24" fmla="*/ 421481 h 661988"/>
                <a:gd name="connsiteX25" fmla="*/ 245269 w 2378869"/>
                <a:gd name="connsiteY25" fmla="*/ 428625 h 661988"/>
                <a:gd name="connsiteX26" fmla="*/ 285750 w 2378869"/>
                <a:gd name="connsiteY26" fmla="*/ 433388 h 661988"/>
                <a:gd name="connsiteX27" fmla="*/ 330994 w 2378869"/>
                <a:gd name="connsiteY27" fmla="*/ 433388 h 661988"/>
                <a:gd name="connsiteX28" fmla="*/ 373856 w 2378869"/>
                <a:gd name="connsiteY28" fmla="*/ 431006 h 661988"/>
                <a:gd name="connsiteX29" fmla="*/ 457200 w 2378869"/>
                <a:gd name="connsiteY29" fmla="*/ 411956 h 661988"/>
                <a:gd name="connsiteX30" fmla="*/ 695325 w 2378869"/>
                <a:gd name="connsiteY30" fmla="*/ 352425 h 661988"/>
                <a:gd name="connsiteX31" fmla="*/ 1054894 w 2378869"/>
                <a:gd name="connsiteY31" fmla="*/ 259556 h 661988"/>
                <a:gd name="connsiteX32" fmla="*/ 1343025 w 2378869"/>
                <a:gd name="connsiteY32" fmla="*/ 195263 h 661988"/>
                <a:gd name="connsiteX33" fmla="*/ 1443037 w 2378869"/>
                <a:gd name="connsiteY33" fmla="*/ 185738 h 661988"/>
                <a:gd name="connsiteX34" fmla="*/ 1528762 w 2378869"/>
                <a:gd name="connsiteY34" fmla="*/ 173831 h 661988"/>
                <a:gd name="connsiteX35" fmla="*/ 1619250 w 2378869"/>
                <a:gd name="connsiteY35" fmla="*/ 154781 h 661988"/>
                <a:gd name="connsiteX36" fmla="*/ 1776412 w 2378869"/>
                <a:gd name="connsiteY36" fmla="*/ 119063 h 661988"/>
                <a:gd name="connsiteX37" fmla="*/ 1983581 w 2378869"/>
                <a:gd name="connsiteY37" fmla="*/ 64294 h 661988"/>
                <a:gd name="connsiteX38" fmla="*/ 2007394 w 2378869"/>
                <a:gd name="connsiteY38" fmla="*/ 47625 h 661988"/>
                <a:gd name="connsiteX39" fmla="*/ 2035969 w 2378869"/>
                <a:gd name="connsiteY39" fmla="*/ 28575 h 661988"/>
                <a:gd name="connsiteX40" fmla="*/ 2071687 w 2378869"/>
                <a:gd name="connsiteY40" fmla="*/ 9525 h 661988"/>
                <a:gd name="connsiteX41" fmla="*/ 2097881 w 2378869"/>
                <a:gd name="connsiteY41" fmla="*/ 0 h 661988"/>
                <a:gd name="connsiteX42" fmla="*/ 2121694 w 2378869"/>
                <a:gd name="connsiteY42" fmla="*/ 0 h 661988"/>
                <a:gd name="connsiteX43" fmla="*/ 2169319 w 2378869"/>
                <a:gd name="connsiteY43" fmla="*/ 7144 h 661988"/>
                <a:gd name="connsiteX44" fmla="*/ 2231231 w 2378869"/>
                <a:gd name="connsiteY44" fmla="*/ 26194 h 661988"/>
                <a:gd name="connsiteX45" fmla="*/ 2269331 w 2378869"/>
                <a:gd name="connsiteY45" fmla="*/ 45244 h 661988"/>
                <a:gd name="connsiteX46" fmla="*/ 2312194 w 2378869"/>
                <a:gd name="connsiteY46" fmla="*/ 73819 h 661988"/>
                <a:gd name="connsiteX47" fmla="*/ 2345531 w 2378869"/>
                <a:gd name="connsiteY47" fmla="*/ 104775 h 661988"/>
                <a:gd name="connsiteX48" fmla="*/ 2369344 w 2378869"/>
                <a:gd name="connsiteY48" fmla="*/ 133350 h 661988"/>
                <a:gd name="connsiteX49" fmla="*/ 2378869 w 2378869"/>
                <a:gd name="connsiteY49" fmla="*/ 152400 h 661988"/>
                <a:gd name="connsiteX50" fmla="*/ 2374106 w 2378869"/>
                <a:gd name="connsiteY50" fmla="*/ 176213 h 661988"/>
                <a:gd name="connsiteX51" fmla="*/ 2359819 w 2378869"/>
                <a:gd name="connsiteY51" fmla="*/ 197644 h 661988"/>
                <a:gd name="connsiteX52" fmla="*/ 2343150 w 2378869"/>
                <a:gd name="connsiteY52" fmla="*/ 207169 h 661988"/>
                <a:gd name="connsiteX53" fmla="*/ 2305050 w 2378869"/>
                <a:gd name="connsiteY53" fmla="*/ 216694 h 661988"/>
                <a:gd name="connsiteX54" fmla="*/ 2209800 w 2378869"/>
                <a:gd name="connsiteY54" fmla="*/ 221456 h 661988"/>
                <a:gd name="connsiteX55" fmla="*/ 2069306 w 2378869"/>
                <a:gd name="connsiteY55" fmla="*/ 235744 h 661988"/>
                <a:gd name="connsiteX56" fmla="*/ 1600200 w 2378869"/>
                <a:gd name="connsiteY56" fmla="*/ 314325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8869" h="661988">
                  <a:moveTo>
                    <a:pt x="1600200" y="314325"/>
                  </a:moveTo>
                  <a:lnTo>
                    <a:pt x="1257300" y="376238"/>
                  </a:lnTo>
                  <a:lnTo>
                    <a:pt x="957262" y="450056"/>
                  </a:lnTo>
                  <a:lnTo>
                    <a:pt x="721519" y="521494"/>
                  </a:lnTo>
                  <a:lnTo>
                    <a:pt x="611981" y="559594"/>
                  </a:lnTo>
                  <a:lnTo>
                    <a:pt x="531019" y="576263"/>
                  </a:lnTo>
                  <a:lnTo>
                    <a:pt x="447675" y="602456"/>
                  </a:lnTo>
                  <a:lnTo>
                    <a:pt x="359569" y="638175"/>
                  </a:lnTo>
                  <a:lnTo>
                    <a:pt x="321469" y="657225"/>
                  </a:lnTo>
                  <a:lnTo>
                    <a:pt x="304800" y="661988"/>
                  </a:lnTo>
                  <a:lnTo>
                    <a:pt x="283369" y="657225"/>
                  </a:lnTo>
                  <a:lnTo>
                    <a:pt x="235744" y="628650"/>
                  </a:lnTo>
                  <a:lnTo>
                    <a:pt x="166687" y="573881"/>
                  </a:lnTo>
                  <a:lnTo>
                    <a:pt x="126206" y="533400"/>
                  </a:lnTo>
                  <a:lnTo>
                    <a:pt x="83344" y="488156"/>
                  </a:lnTo>
                  <a:lnTo>
                    <a:pt x="40481" y="438150"/>
                  </a:lnTo>
                  <a:lnTo>
                    <a:pt x="14287" y="407194"/>
                  </a:lnTo>
                  <a:lnTo>
                    <a:pt x="0" y="371475"/>
                  </a:lnTo>
                  <a:lnTo>
                    <a:pt x="2381" y="350044"/>
                  </a:lnTo>
                  <a:lnTo>
                    <a:pt x="14287" y="338138"/>
                  </a:lnTo>
                  <a:lnTo>
                    <a:pt x="35719" y="338138"/>
                  </a:lnTo>
                  <a:lnTo>
                    <a:pt x="64294" y="354806"/>
                  </a:lnTo>
                  <a:lnTo>
                    <a:pt x="104775" y="378619"/>
                  </a:lnTo>
                  <a:lnTo>
                    <a:pt x="152400" y="400050"/>
                  </a:lnTo>
                  <a:lnTo>
                    <a:pt x="209550" y="421481"/>
                  </a:lnTo>
                  <a:lnTo>
                    <a:pt x="245269" y="428625"/>
                  </a:lnTo>
                  <a:lnTo>
                    <a:pt x="285750" y="433388"/>
                  </a:lnTo>
                  <a:lnTo>
                    <a:pt x="330994" y="433388"/>
                  </a:lnTo>
                  <a:lnTo>
                    <a:pt x="373856" y="431006"/>
                  </a:lnTo>
                  <a:lnTo>
                    <a:pt x="457200" y="411956"/>
                  </a:lnTo>
                  <a:lnTo>
                    <a:pt x="695325" y="352425"/>
                  </a:lnTo>
                  <a:lnTo>
                    <a:pt x="1054894" y="259556"/>
                  </a:lnTo>
                  <a:lnTo>
                    <a:pt x="1343025" y="195263"/>
                  </a:lnTo>
                  <a:lnTo>
                    <a:pt x="1443037" y="185738"/>
                  </a:lnTo>
                  <a:lnTo>
                    <a:pt x="1528762" y="173831"/>
                  </a:lnTo>
                  <a:lnTo>
                    <a:pt x="1619250" y="154781"/>
                  </a:lnTo>
                  <a:lnTo>
                    <a:pt x="1776412" y="119063"/>
                  </a:lnTo>
                  <a:lnTo>
                    <a:pt x="1983581" y="64294"/>
                  </a:lnTo>
                  <a:lnTo>
                    <a:pt x="2007394" y="47625"/>
                  </a:lnTo>
                  <a:lnTo>
                    <a:pt x="2035969" y="28575"/>
                  </a:lnTo>
                  <a:lnTo>
                    <a:pt x="2071687" y="9525"/>
                  </a:lnTo>
                  <a:lnTo>
                    <a:pt x="2097881" y="0"/>
                  </a:lnTo>
                  <a:lnTo>
                    <a:pt x="2121694" y="0"/>
                  </a:lnTo>
                  <a:lnTo>
                    <a:pt x="2169319" y="7144"/>
                  </a:lnTo>
                  <a:lnTo>
                    <a:pt x="2231231" y="26194"/>
                  </a:lnTo>
                  <a:lnTo>
                    <a:pt x="2269331" y="45244"/>
                  </a:lnTo>
                  <a:lnTo>
                    <a:pt x="2312194" y="73819"/>
                  </a:lnTo>
                  <a:lnTo>
                    <a:pt x="2345531" y="104775"/>
                  </a:lnTo>
                  <a:lnTo>
                    <a:pt x="2369344" y="133350"/>
                  </a:lnTo>
                  <a:lnTo>
                    <a:pt x="2378869" y="152400"/>
                  </a:lnTo>
                  <a:lnTo>
                    <a:pt x="2374106" y="176213"/>
                  </a:lnTo>
                  <a:lnTo>
                    <a:pt x="2359819" y="197644"/>
                  </a:lnTo>
                  <a:lnTo>
                    <a:pt x="2343150" y="207169"/>
                  </a:lnTo>
                  <a:lnTo>
                    <a:pt x="2305050" y="216694"/>
                  </a:lnTo>
                  <a:lnTo>
                    <a:pt x="2209800" y="221456"/>
                  </a:lnTo>
                  <a:lnTo>
                    <a:pt x="2069306" y="235744"/>
                  </a:lnTo>
                  <a:lnTo>
                    <a:pt x="16002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DA585E6B-3A76-48E9-BBA4-59CA7468A5C6}"/>
                </a:ext>
              </a:extLst>
            </p:cNvPr>
            <p:cNvSpPr/>
            <p:nvPr/>
          </p:nvSpPr>
          <p:spPr>
            <a:xfrm rot="16200000">
              <a:off x="2108200" y="2751138"/>
              <a:ext cx="2247900" cy="1466850"/>
            </a:xfrm>
            <a:custGeom>
              <a:avLst/>
              <a:gdLst>
                <a:gd name="connsiteX0" fmla="*/ 1026319 w 2247900"/>
                <a:gd name="connsiteY0" fmla="*/ 964406 h 1466850"/>
                <a:gd name="connsiteX1" fmla="*/ 821531 w 2247900"/>
                <a:gd name="connsiteY1" fmla="*/ 831056 h 1466850"/>
                <a:gd name="connsiteX2" fmla="*/ 657225 w 2247900"/>
                <a:gd name="connsiteY2" fmla="*/ 721518 h 1466850"/>
                <a:gd name="connsiteX3" fmla="*/ 571500 w 2247900"/>
                <a:gd name="connsiteY3" fmla="*/ 652462 h 1466850"/>
                <a:gd name="connsiteX4" fmla="*/ 473869 w 2247900"/>
                <a:gd name="connsiteY4" fmla="*/ 559593 h 1466850"/>
                <a:gd name="connsiteX5" fmla="*/ 395287 w 2247900"/>
                <a:gd name="connsiteY5" fmla="*/ 478631 h 1466850"/>
                <a:gd name="connsiteX6" fmla="*/ 297656 w 2247900"/>
                <a:gd name="connsiteY6" fmla="*/ 373856 h 1466850"/>
                <a:gd name="connsiteX7" fmla="*/ 233362 w 2247900"/>
                <a:gd name="connsiteY7" fmla="*/ 307181 h 1466850"/>
                <a:gd name="connsiteX8" fmla="*/ 138112 w 2247900"/>
                <a:gd name="connsiteY8" fmla="*/ 204787 h 1466850"/>
                <a:gd name="connsiteX9" fmla="*/ 76200 w 2247900"/>
                <a:gd name="connsiteY9" fmla="*/ 133350 h 1466850"/>
                <a:gd name="connsiteX10" fmla="*/ 19050 w 2247900"/>
                <a:gd name="connsiteY10" fmla="*/ 69056 h 1466850"/>
                <a:gd name="connsiteX11" fmla="*/ 4762 w 2247900"/>
                <a:gd name="connsiteY11" fmla="*/ 45243 h 1466850"/>
                <a:gd name="connsiteX12" fmla="*/ 0 w 2247900"/>
                <a:gd name="connsiteY12" fmla="*/ 30956 h 1466850"/>
                <a:gd name="connsiteX13" fmla="*/ 2381 w 2247900"/>
                <a:gd name="connsiteY13" fmla="*/ 14287 h 1466850"/>
                <a:gd name="connsiteX14" fmla="*/ 9525 w 2247900"/>
                <a:gd name="connsiteY14" fmla="*/ 4762 h 1466850"/>
                <a:gd name="connsiteX15" fmla="*/ 33337 w 2247900"/>
                <a:gd name="connsiteY15" fmla="*/ 0 h 1466850"/>
                <a:gd name="connsiteX16" fmla="*/ 64294 w 2247900"/>
                <a:gd name="connsiteY16" fmla="*/ 11906 h 1466850"/>
                <a:gd name="connsiteX17" fmla="*/ 180975 w 2247900"/>
                <a:gd name="connsiteY17" fmla="*/ 116681 h 1466850"/>
                <a:gd name="connsiteX18" fmla="*/ 345281 w 2247900"/>
                <a:gd name="connsiteY18" fmla="*/ 254793 h 1466850"/>
                <a:gd name="connsiteX19" fmla="*/ 509587 w 2247900"/>
                <a:gd name="connsiteY19" fmla="*/ 381000 h 1466850"/>
                <a:gd name="connsiteX20" fmla="*/ 664369 w 2247900"/>
                <a:gd name="connsiteY20" fmla="*/ 495300 h 1466850"/>
                <a:gd name="connsiteX21" fmla="*/ 885825 w 2247900"/>
                <a:gd name="connsiteY21" fmla="*/ 645318 h 1466850"/>
                <a:gd name="connsiteX22" fmla="*/ 1057275 w 2247900"/>
                <a:gd name="connsiteY22" fmla="*/ 752475 h 1466850"/>
                <a:gd name="connsiteX23" fmla="*/ 1350169 w 2247900"/>
                <a:gd name="connsiteY23" fmla="*/ 923925 h 1466850"/>
                <a:gd name="connsiteX24" fmla="*/ 1535906 w 2247900"/>
                <a:gd name="connsiteY24" fmla="*/ 1016793 h 1466850"/>
                <a:gd name="connsiteX25" fmla="*/ 1709737 w 2247900"/>
                <a:gd name="connsiteY25" fmla="*/ 1088231 h 1466850"/>
                <a:gd name="connsiteX26" fmla="*/ 1835944 w 2247900"/>
                <a:gd name="connsiteY26" fmla="*/ 1145381 h 1466850"/>
                <a:gd name="connsiteX27" fmla="*/ 1964531 w 2247900"/>
                <a:gd name="connsiteY27" fmla="*/ 1193006 h 1466850"/>
                <a:gd name="connsiteX28" fmla="*/ 1988344 w 2247900"/>
                <a:gd name="connsiteY28" fmla="*/ 1200150 h 1466850"/>
                <a:gd name="connsiteX29" fmla="*/ 2014537 w 2247900"/>
                <a:gd name="connsiteY29" fmla="*/ 1202531 h 1466850"/>
                <a:gd name="connsiteX30" fmla="*/ 2055019 w 2247900"/>
                <a:gd name="connsiteY30" fmla="*/ 1195387 h 1466850"/>
                <a:gd name="connsiteX31" fmla="*/ 2200275 w 2247900"/>
                <a:gd name="connsiteY31" fmla="*/ 1131093 h 1466850"/>
                <a:gd name="connsiteX32" fmla="*/ 2247900 w 2247900"/>
                <a:gd name="connsiteY32" fmla="*/ 1266825 h 1466850"/>
                <a:gd name="connsiteX33" fmla="*/ 2131219 w 2247900"/>
                <a:gd name="connsiteY33" fmla="*/ 1376362 h 1466850"/>
                <a:gd name="connsiteX34" fmla="*/ 2071687 w 2247900"/>
                <a:gd name="connsiteY34" fmla="*/ 1426368 h 1466850"/>
                <a:gd name="connsiteX35" fmla="*/ 2031206 w 2247900"/>
                <a:gd name="connsiteY35" fmla="*/ 1454943 h 1466850"/>
                <a:gd name="connsiteX36" fmla="*/ 1997869 w 2247900"/>
                <a:gd name="connsiteY36" fmla="*/ 1466850 h 1466850"/>
                <a:gd name="connsiteX37" fmla="*/ 1974056 w 2247900"/>
                <a:gd name="connsiteY37" fmla="*/ 1466850 h 1466850"/>
                <a:gd name="connsiteX38" fmla="*/ 1943100 w 2247900"/>
                <a:gd name="connsiteY38" fmla="*/ 1457325 h 1466850"/>
                <a:gd name="connsiteX39" fmla="*/ 1893094 w 2247900"/>
                <a:gd name="connsiteY39" fmla="*/ 1433512 h 1466850"/>
                <a:gd name="connsiteX40" fmla="*/ 1764506 w 2247900"/>
                <a:gd name="connsiteY40" fmla="*/ 1373981 h 1466850"/>
                <a:gd name="connsiteX41" fmla="*/ 1607344 w 2247900"/>
                <a:gd name="connsiteY41" fmla="*/ 1307306 h 1466850"/>
                <a:gd name="connsiteX42" fmla="*/ 1462087 w 2247900"/>
                <a:gd name="connsiteY42" fmla="*/ 1231106 h 1466850"/>
                <a:gd name="connsiteX43" fmla="*/ 1326356 w 2247900"/>
                <a:gd name="connsiteY43" fmla="*/ 1150143 h 1466850"/>
                <a:gd name="connsiteX44" fmla="*/ 1223962 w 2247900"/>
                <a:gd name="connsiteY44" fmla="*/ 1090612 h 1466850"/>
                <a:gd name="connsiteX45" fmla="*/ 1026319 w 2247900"/>
                <a:gd name="connsiteY45" fmla="*/ 964406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47900" h="1466850">
                  <a:moveTo>
                    <a:pt x="1026319" y="964406"/>
                  </a:moveTo>
                  <a:lnTo>
                    <a:pt x="821531" y="831056"/>
                  </a:lnTo>
                  <a:lnTo>
                    <a:pt x="657225" y="721518"/>
                  </a:lnTo>
                  <a:lnTo>
                    <a:pt x="571500" y="652462"/>
                  </a:lnTo>
                  <a:lnTo>
                    <a:pt x="473869" y="559593"/>
                  </a:lnTo>
                  <a:lnTo>
                    <a:pt x="395287" y="478631"/>
                  </a:lnTo>
                  <a:lnTo>
                    <a:pt x="297656" y="373856"/>
                  </a:lnTo>
                  <a:lnTo>
                    <a:pt x="233362" y="307181"/>
                  </a:lnTo>
                  <a:lnTo>
                    <a:pt x="138112" y="204787"/>
                  </a:lnTo>
                  <a:lnTo>
                    <a:pt x="76200" y="133350"/>
                  </a:lnTo>
                  <a:lnTo>
                    <a:pt x="19050" y="69056"/>
                  </a:lnTo>
                  <a:lnTo>
                    <a:pt x="4762" y="45243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64294" y="11906"/>
                  </a:lnTo>
                  <a:lnTo>
                    <a:pt x="180975" y="116681"/>
                  </a:lnTo>
                  <a:lnTo>
                    <a:pt x="345281" y="254793"/>
                  </a:lnTo>
                  <a:lnTo>
                    <a:pt x="509587" y="381000"/>
                  </a:lnTo>
                  <a:lnTo>
                    <a:pt x="664369" y="495300"/>
                  </a:lnTo>
                  <a:lnTo>
                    <a:pt x="885825" y="645318"/>
                  </a:lnTo>
                  <a:lnTo>
                    <a:pt x="1057275" y="752475"/>
                  </a:lnTo>
                  <a:lnTo>
                    <a:pt x="1350169" y="923925"/>
                  </a:lnTo>
                  <a:lnTo>
                    <a:pt x="1535906" y="1016793"/>
                  </a:lnTo>
                  <a:lnTo>
                    <a:pt x="1709737" y="1088231"/>
                  </a:lnTo>
                  <a:lnTo>
                    <a:pt x="1835944" y="1145381"/>
                  </a:lnTo>
                  <a:lnTo>
                    <a:pt x="1964531" y="1193006"/>
                  </a:lnTo>
                  <a:lnTo>
                    <a:pt x="1988344" y="1200150"/>
                  </a:lnTo>
                  <a:lnTo>
                    <a:pt x="2014537" y="1202531"/>
                  </a:lnTo>
                  <a:lnTo>
                    <a:pt x="2055019" y="1195387"/>
                  </a:lnTo>
                  <a:lnTo>
                    <a:pt x="2200275" y="1131093"/>
                  </a:lnTo>
                  <a:lnTo>
                    <a:pt x="2247900" y="1266825"/>
                  </a:lnTo>
                  <a:lnTo>
                    <a:pt x="2131219" y="1376362"/>
                  </a:lnTo>
                  <a:lnTo>
                    <a:pt x="2071687" y="1426368"/>
                  </a:lnTo>
                  <a:lnTo>
                    <a:pt x="2031206" y="1454943"/>
                  </a:lnTo>
                  <a:lnTo>
                    <a:pt x="1997869" y="1466850"/>
                  </a:lnTo>
                  <a:lnTo>
                    <a:pt x="1974056" y="1466850"/>
                  </a:lnTo>
                  <a:lnTo>
                    <a:pt x="1943100" y="1457325"/>
                  </a:lnTo>
                  <a:lnTo>
                    <a:pt x="1893094" y="1433512"/>
                  </a:lnTo>
                  <a:lnTo>
                    <a:pt x="1764506" y="1373981"/>
                  </a:lnTo>
                  <a:lnTo>
                    <a:pt x="1607344" y="1307306"/>
                  </a:lnTo>
                  <a:lnTo>
                    <a:pt x="1462087" y="1231106"/>
                  </a:lnTo>
                  <a:lnTo>
                    <a:pt x="1326356" y="1150143"/>
                  </a:lnTo>
                  <a:lnTo>
                    <a:pt x="1223962" y="1090612"/>
                  </a:lnTo>
                  <a:lnTo>
                    <a:pt x="1026319" y="964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7">
              <a:extLst>
                <a:ext uri="{FF2B5EF4-FFF2-40B4-BE49-F238E27FC236}">
                  <a16:creationId xmlns:a16="http://schemas.microsoft.com/office/drawing/2014/main" id="{FF29CE94-DF56-4A89-8BCE-FCC93D6A956C}"/>
                </a:ext>
              </a:extLst>
            </p:cNvPr>
            <p:cNvSpPr/>
            <p:nvPr/>
          </p:nvSpPr>
          <p:spPr>
            <a:xfrm rot="16200000">
              <a:off x="2158206" y="4764882"/>
              <a:ext cx="2295525" cy="290512"/>
            </a:xfrm>
            <a:custGeom>
              <a:avLst/>
              <a:gdLst>
                <a:gd name="connsiteX0" fmla="*/ 1371600 w 2295525"/>
                <a:gd name="connsiteY0" fmla="*/ 285750 h 290513"/>
                <a:gd name="connsiteX1" fmla="*/ 1164431 w 2295525"/>
                <a:gd name="connsiteY1" fmla="*/ 290513 h 290513"/>
                <a:gd name="connsiteX2" fmla="*/ 1014412 w 2295525"/>
                <a:gd name="connsiteY2" fmla="*/ 269081 h 290513"/>
                <a:gd name="connsiteX3" fmla="*/ 526256 w 2295525"/>
                <a:gd name="connsiteY3" fmla="*/ 266700 h 290513"/>
                <a:gd name="connsiteX4" fmla="*/ 366712 w 2295525"/>
                <a:gd name="connsiteY4" fmla="*/ 266700 h 290513"/>
                <a:gd name="connsiteX5" fmla="*/ 261937 w 2295525"/>
                <a:gd name="connsiteY5" fmla="*/ 254794 h 290513"/>
                <a:gd name="connsiteX6" fmla="*/ 185737 w 2295525"/>
                <a:gd name="connsiteY6" fmla="*/ 247650 h 290513"/>
                <a:gd name="connsiteX7" fmla="*/ 142875 w 2295525"/>
                <a:gd name="connsiteY7" fmla="*/ 240506 h 290513"/>
                <a:gd name="connsiteX8" fmla="*/ 100012 w 2295525"/>
                <a:gd name="connsiteY8" fmla="*/ 228600 h 290513"/>
                <a:gd name="connsiteX9" fmla="*/ 64293 w 2295525"/>
                <a:gd name="connsiteY9" fmla="*/ 216694 h 290513"/>
                <a:gd name="connsiteX10" fmla="*/ 30956 w 2295525"/>
                <a:gd name="connsiteY10" fmla="*/ 204788 h 290513"/>
                <a:gd name="connsiteX11" fmla="*/ 9525 w 2295525"/>
                <a:gd name="connsiteY11" fmla="*/ 188119 h 290513"/>
                <a:gd name="connsiteX12" fmla="*/ 0 w 2295525"/>
                <a:gd name="connsiteY12" fmla="*/ 169069 h 290513"/>
                <a:gd name="connsiteX13" fmla="*/ 4762 w 2295525"/>
                <a:gd name="connsiteY13" fmla="*/ 140494 h 290513"/>
                <a:gd name="connsiteX14" fmla="*/ 14287 w 2295525"/>
                <a:gd name="connsiteY14" fmla="*/ 121444 h 290513"/>
                <a:gd name="connsiteX15" fmla="*/ 30956 w 2295525"/>
                <a:gd name="connsiteY15" fmla="*/ 100013 h 290513"/>
                <a:gd name="connsiteX16" fmla="*/ 64293 w 2295525"/>
                <a:gd name="connsiteY16" fmla="*/ 76200 h 290513"/>
                <a:gd name="connsiteX17" fmla="*/ 111918 w 2295525"/>
                <a:gd name="connsiteY17" fmla="*/ 54769 h 290513"/>
                <a:gd name="connsiteX18" fmla="*/ 161925 w 2295525"/>
                <a:gd name="connsiteY18" fmla="*/ 33338 h 290513"/>
                <a:gd name="connsiteX19" fmla="*/ 207168 w 2295525"/>
                <a:gd name="connsiteY19" fmla="*/ 19050 h 290513"/>
                <a:gd name="connsiteX20" fmla="*/ 261937 w 2295525"/>
                <a:gd name="connsiteY20" fmla="*/ 7144 h 290513"/>
                <a:gd name="connsiteX21" fmla="*/ 316706 w 2295525"/>
                <a:gd name="connsiteY21" fmla="*/ 0 h 290513"/>
                <a:gd name="connsiteX22" fmla="*/ 395287 w 2295525"/>
                <a:gd name="connsiteY22" fmla="*/ 0 h 290513"/>
                <a:gd name="connsiteX23" fmla="*/ 435768 w 2295525"/>
                <a:gd name="connsiteY23" fmla="*/ 2381 h 290513"/>
                <a:gd name="connsiteX24" fmla="*/ 473868 w 2295525"/>
                <a:gd name="connsiteY24" fmla="*/ 9525 h 290513"/>
                <a:gd name="connsiteX25" fmla="*/ 531018 w 2295525"/>
                <a:gd name="connsiteY25" fmla="*/ 26194 h 290513"/>
                <a:gd name="connsiteX26" fmla="*/ 585787 w 2295525"/>
                <a:gd name="connsiteY26" fmla="*/ 47625 h 290513"/>
                <a:gd name="connsiteX27" fmla="*/ 840581 w 2295525"/>
                <a:gd name="connsiteY27" fmla="*/ 59531 h 290513"/>
                <a:gd name="connsiteX28" fmla="*/ 1140618 w 2295525"/>
                <a:gd name="connsiteY28" fmla="*/ 80963 h 290513"/>
                <a:gd name="connsiteX29" fmla="*/ 1312068 w 2295525"/>
                <a:gd name="connsiteY29" fmla="*/ 88106 h 290513"/>
                <a:gd name="connsiteX30" fmla="*/ 1654968 w 2295525"/>
                <a:gd name="connsiteY30" fmla="*/ 90488 h 290513"/>
                <a:gd name="connsiteX31" fmla="*/ 1912143 w 2295525"/>
                <a:gd name="connsiteY31" fmla="*/ 90488 h 290513"/>
                <a:gd name="connsiteX32" fmla="*/ 1993106 w 2295525"/>
                <a:gd name="connsiteY32" fmla="*/ 85725 h 290513"/>
                <a:gd name="connsiteX33" fmla="*/ 2043112 w 2295525"/>
                <a:gd name="connsiteY33" fmla="*/ 78581 h 290513"/>
                <a:gd name="connsiteX34" fmla="*/ 2202656 w 2295525"/>
                <a:gd name="connsiteY34" fmla="*/ 40481 h 290513"/>
                <a:gd name="connsiteX35" fmla="*/ 2295525 w 2295525"/>
                <a:gd name="connsiteY35" fmla="*/ 157163 h 290513"/>
                <a:gd name="connsiteX36" fmla="*/ 2243137 w 2295525"/>
                <a:gd name="connsiteY36" fmla="*/ 288131 h 290513"/>
                <a:gd name="connsiteX37" fmla="*/ 1745456 w 2295525"/>
                <a:gd name="connsiteY37" fmla="*/ 285750 h 290513"/>
                <a:gd name="connsiteX38" fmla="*/ 1371600 w 2295525"/>
                <a:gd name="connsiteY38" fmla="*/ 285750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290513">
                  <a:moveTo>
                    <a:pt x="1371600" y="285750"/>
                  </a:moveTo>
                  <a:lnTo>
                    <a:pt x="1164431" y="290513"/>
                  </a:lnTo>
                  <a:lnTo>
                    <a:pt x="1014412" y="269081"/>
                  </a:lnTo>
                  <a:lnTo>
                    <a:pt x="526256" y="266700"/>
                  </a:lnTo>
                  <a:lnTo>
                    <a:pt x="366712" y="266700"/>
                  </a:lnTo>
                  <a:lnTo>
                    <a:pt x="261937" y="254794"/>
                  </a:lnTo>
                  <a:lnTo>
                    <a:pt x="185737" y="247650"/>
                  </a:lnTo>
                  <a:lnTo>
                    <a:pt x="142875" y="240506"/>
                  </a:lnTo>
                  <a:lnTo>
                    <a:pt x="100012" y="228600"/>
                  </a:lnTo>
                  <a:lnTo>
                    <a:pt x="64293" y="216694"/>
                  </a:lnTo>
                  <a:lnTo>
                    <a:pt x="30956" y="204788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4762" y="140494"/>
                  </a:lnTo>
                  <a:lnTo>
                    <a:pt x="14287" y="121444"/>
                  </a:lnTo>
                  <a:lnTo>
                    <a:pt x="30956" y="100013"/>
                  </a:lnTo>
                  <a:lnTo>
                    <a:pt x="64293" y="76200"/>
                  </a:lnTo>
                  <a:lnTo>
                    <a:pt x="111918" y="54769"/>
                  </a:lnTo>
                  <a:lnTo>
                    <a:pt x="161925" y="33338"/>
                  </a:lnTo>
                  <a:lnTo>
                    <a:pt x="207168" y="19050"/>
                  </a:lnTo>
                  <a:lnTo>
                    <a:pt x="261937" y="7144"/>
                  </a:lnTo>
                  <a:lnTo>
                    <a:pt x="316706" y="0"/>
                  </a:lnTo>
                  <a:lnTo>
                    <a:pt x="395287" y="0"/>
                  </a:lnTo>
                  <a:lnTo>
                    <a:pt x="435768" y="2381"/>
                  </a:lnTo>
                  <a:lnTo>
                    <a:pt x="473868" y="9525"/>
                  </a:lnTo>
                  <a:lnTo>
                    <a:pt x="531018" y="26194"/>
                  </a:lnTo>
                  <a:lnTo>
                    <a:pt x="585787" y="47625"/>
                  </a:lnTo>
                  <a:lnTo>
                    <a:pt x="840581" y="59531"/>
                  </a:lnTo>
                  <a:lnTo>
                    <a:pt x="1140618" y="80963"/>
                  </a:lnTo>
                  <a:lnTo>
                    <a:pt x="1312068" y="88106"/>
                  </a:lnTo>
                  <a:lnTo>
                    <a:pt x="1654968" y="90488"/>
                  </a:lnTo>
                  <a:lnTo>
                    <a:pt x="1912143" y="90488"/>
                  </a:lnTo>
                  <a:lnTo>
                    <a:pt x="1993106" y="85725"/>
                  </a:lnTo>
                  <a:lnTo>
                    <a:pt x="2043112" y="78581"/>
                  </a:lnTo>
                  <a:lnTo>
                    <a:pt x="2202656" y="40481"/>
                  </a:lnTo>
                  <a:lnTo>
                    <a:pt x="2295525" y="157163"/>
                  </a:lnTo>
                  <a:lnTo>
                    <a:pt x="2243137" y="288131"/>
                  </a:lnTo>
                  <a:lnTo>
                    <a:pt x="1745456" y="285750"/>
                  </a:lnTo>
                  <a:lnTo>
                    <a:pt x="137160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82FA7DB8-7B63-4B9A-9316-39406F5312C9}"/>
                </a:ext>
              </a:extLst>
            </p:cNvPr>
            <p:cNvSpPr/>
            <p:nvPr/>
          </p:nvSpPr>
          <p:spPr>
            <a:xfrm>
              <a:off x="3898900" y="3160713"/>
              <a:ext cx="463550" cy="615950"/>
            </a:xfrm>
            <a:custGeom>
              <a:avLst/>
              <a:gdLst>
                <a:gd name="connsiteX0" fmla="*/ 83344 w 464344"/>
                <a:gd name="connsiteY0" fmla="*/ 359569 h 616744"/>
                <a:gd name="connsiteX1" fmla="*/ 119063 w 464344"/>
                <a:gd name="connsiteY1" fmla="*/ 259556 h 616744"/>
                <a:gd name="connsiteX2" fmla="*/ 152400 w 464344"/>
                <a:gd name="connsiteY2" fmla="*/ 142875 h 616744"/>
                <a:gd name="connsiteX3" fmla="*/ 152400 w 464344"/>
                <a:gd name="connsiteY3" fmla="*/ 54769 h 616744"/>
                <a:gd name="connsiteX4" fmla="*/ 154782 w 464344"/>
                <a:gd name="connsiteY4" fmla="*/ 16669 h 616744"/>
                <a:gd name="connsiteX5" fmla="*/ 159544 w 464344"/>
                <a:gd name="connsiteY5" fmla="*/ 4762 h 616744"/>
                <a:gd name="connsiteX6" fmla="*/ 176213 w 464344"/>
                <a:gd name="connsiteY6" fmla="*/ 0 h 616744"/>
                <a:gd name="connsiteX7" fmla="*/ 230982 w 464344"/>
                <a:gd name="connsiteY7" fmla="*/ 9525 h 616744"/>
                <a:gd name="connsiteX8" fmla="*/ 300038 w 464344"/>
                <a:gd name="connsiteY8" fmla="*/ 26194 h 616744"/>
                <a:gd name="connsiteX9" fmla="*/ 364332 w 464344"/>
                <a:gd name="connsiteY9" fmla="*/ 50006 h 616744"/>
                <a:gd name="connsiteX10" fmla="*/ 411957 w 464344"/>
                <a:gd name="connsiteY10" fmla="*/ 73819 h 616744"/>
                <a:gd name="connsiteX11" fmla="*/ 440532 w 464344"/>
                <a:gd name="connsiteY11" fmla="*/ 95250 h 616744"/>
                <a:gd name="connsiteX12" fmla="*/ 459582 w 464344"/>
                <a:gd name="connsiteY12" fmla="*/ 116681 h 616744"/>
                <a:gd name="connsiteX13" fmla="*/ 464344 w 464344"/>
                <a:gd name="connsiteY13" fmla="*/ 135731 h 616744"/>
                <a:gd name="connsiteX14" fmla="*/ 459582 w 464344"/>
                <a:gd name="connsiteY14" fmla="*/ 157162 h 616744"/>
                <a:gd name="connsiteX15" fmla="*/ 419100 w 464344"/>
                <a:gd name="connsiteY15" fmla="*/ 207169 h 616744"/>
                <a:gd name="connsiteX16" fmla="*/ 342900 w 464344"/>
                <a:gd name="connsiteY16" fmla="*/ 285750 h 616744"/>
                <a:gd name="connsiteX17" fmla="*/ 307182 w 464344"/>
                <a:gd name="connsiteY17" fmla="*/ 323850 h 616744"/>
                <a:gd name="connsiteX18" fmla="*/ 250032 w 464344"/>
                <a:gd name="connsiteY18" fmla="*/ 400050 h 616744"/>
                <a:gd name="connsiteX19" fmla="*/ 121444 w 464344"/>
                <a:gd name="connsiteY19" fmla="*/ 602456 h 616744"/>
                <a:gd name="connsiteX20" fmla="*/ 0 w 464344"/>
                <a:gd name="connsiteY20" fmla="*/ 616744 h 616744"/>
                <a:gd name="connsiteX21" fmla="*/ 83344 w 464344"/>
                <a:gd name="connsiteY21" fmla="*/ 35956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344" h="616744">
                  <a:moveTo>
                    <a:pt x="83344" y="359569"/>
                  </a:moveTo>
                  <a:lnTo>
                    <a:pt x="119063" y="259556"/>
                  </a:lnTo>
                  <a:lnTo>
                    <a:pt x="152400" y="142875"/>
                  </a:lnTo>
                  <a:lnTo>
                    <a:pt x="152400" y="54769"/>
                  </a:lnTo>
                  <a:lnTo>
                    <a:pt x="154782" y="16669"/>
                  </a:lnTo>
                  <a:lnTo>
                    <a:pt x="159544" y="4762"/>
                  </a:lnTo>
                  <a:lnTo>
                    <a:pt x="176213" y="0"/>
                  </a:lnTo>
                  <a:lnTo>
                    <a:pt x="230982" y="9525"/>
                  </a:lnTo>
                  <a:lnTo>
                    <a:pt x="300038" y="26194"/>
                  </a:lnTo>
                  <a:lnTo>
                    <a:pt x="364332" y="50006"/>
                  </a:lnTo>
                  <a:lnTo>
                    <a:pt x="411957" y="73819"/>
                  </a:lnTo>
                  <a:lnTo>
                    <a:pt x="440532" y="95250"/>
                  </a:lnTo>
                  <a:lnTo>
                    <a:pt x="459582" y="116681"/>
                  </a:lnTo>
                  <a:lnTo>
                    <a:pt x="464344" y="135731"/>
                  </a:lnTo>
                  <a:lnTo>
                    <a:pt x="459582" y="157162"/>
                  </a:lnTo>
                  <a:lnTo>
                    <a:pt x="419100" y="207169"/>
                  </a:lnTo>
                  <a:lnTo>
                    <a:pt x="342900" y="285750"/>
                  </a:lnTo>
                  <a:lnTo>
                    <a:pt x="307182" y="323850"/>
                  </a:lnTo>
                  <a:lnTo>
                    <a:pt x="250032" y="400050"/>
                  </a:lnTo>
                  <a:lnTo>
                    <a:pt x="121444" y="602456"/>
                  </a:lnTo>
                  <a:lnTo>
                    <a:pt x="0" y="616744"/>
                  </a:lnTo>
                  <a:lnTo>
                    <a:pt x="833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64F7DCDF-1F24-4F2E-8F63-C3B5FC8AEFCC}"/>
                </a:ext>
              </a:extLst>
            </p:cNvPr>
            <p:cNvSpPr/>
            <p:nvPr/>
          </p:nvSpPr>
          <p:spPr>
            <a:xfrm>
              <a:off x="3262313" y="3519488"/>
              <a:ext cx="1608137" cy="441325"/>
            </a:xfrm>
            <a:custGeom>
              <a:avLst/>
              <a:gdLst>
                <a:gd name="connsiteX0" fmla="*/ 609600 w 1607343"/>
                <a:gd name="connsiteY0" fmla="*/ 364331 h 440531"/>
                <a:gd name="connsiteX1" fmla="*/ 95250 w 1607343"/>
                <a:gd name="connsiteY1" fmla="*/ 440531 h 440531"/>
                <a:gd name="connsiteX2" fmla="*/ 0 w 1607343"/>
                <a:gd name="connsiteY2" fmla="*/ 235743 h 440531"/>
                <a:gd name="connsiteX3" fmla="*/ 202406 w 1607343"/>
                <a:gd name="connsiteY3" fmla="*/ 247650 h 440531"/>
                <a:gd name="connsiteX4" fmla="*/ 319087 w 1607343"/>
                <a:gd name="connsiteY4" fmla="*/ 228600 h 440531"/>
                <a:gd name="connsiteX5" fmla="*/ 666750 w 1607343"/>
                <a:gd name="connsiteY5" fmla="*/ 173831 h 440531"/>
                <a:gd name="connsiteX6" fmla="*/ 831056 w 1607343"/>
                <a:gd name="connsiteY6" fmla="*/ 150018 h 440531"/>
                <a:gd name="connsiteX7" fmla="*/ 1085850 w 1607343"/>
                <a:gd name="connsiteY7" fmla="*/ 97631 h 440531"/>
                <a:gd name="connsiteX8" fmla="*/ 1264443 w 1607343"/>
                <a:gd name="connsiteY8" fmla="*/ 66675 h 440531"/>
                <a:gd name="connsiteX9" fmla="*/ 1331118 w 1607343"/>
                <a:gd name="connsiteY9" fmla="*/ 33337 h 440531"/>
                <a:gd name="connsiteX10" fmla="*/ 1407318 w 1607343"/>
                <a:gd name="connsiteY10" fmla="*/ 0 h 440531"/>
                <a:gd name="connsiteX11" fmla="*/ 1423987 w 1607343"/>
                <a:gd name="connsiteY11" fmla="*/ 0 h 440531"/>
                <a:gd name="connsiteX12" fmla="*/ 1471612 w 1607343"/>
                <a:gd name="connsiteY12" fmla="*/ 9525 h 440531"/>
                <a:gd name="connsiteX13" fmla="*/ 1521618 w 1607343"/>
                <a:gd name="connsiteY13" fmla="*/ 28575 h 440531"/>
                <a:gd name="connsiteX14" fmla="*/ 1552575 w 1607343"/>
                <a:gd name="connsiteY14" fmla="*/ 45243 h 440531"/>
                <a:gd name="connsiteX15" fmla="*/ 1576387 w 1607343"/>
                <a:gd name="connsiteY15" fmla="*/ 66675 h 440531"/>
                <a:gd name="connsiteX16" fmla="*/ 1595437 w 1607343"/>
                <a:gd name="connsiteY16" fmla="*/ 88106 h 440531"/>
                <a:gd name="connsiteX17" fmla="*/ 1604962 w 1607343"/>
                <a:gd name="connsiteY17" fmla="*/ 109537 h 440531"/>
                <a:gd name="connsiteX18" fmla="*/ 1607343 w 1607343"/>
                <a:gd name="connsiteY18" fmla="*/ 135731 h 440531"/>
                <a:gd name="connsiteX19" fmla="*/ 1597818 w 1607343"/>
                <a:gd name="connsiteY19" fmla="*/ 161925 h 440531"/>
                <a:gd name="connsiteX20" fmla="*/ 1581150 w 1607343"/>
                <a:gd name="connsiteY20" fmla="*/ 178593 h 440531"/>
                <a:gd name="connsiteX21" fmla="*/ 1543050 w 1607343"/>
                <a:gd name="connsiteY21" fmla="*/ 195262 h 440531"/>
                <a:gd name="connsiteX22" fmla="*/ 1504950 w 1607343"/>
                <a:gd name="connsiteY22" fmla="*/ 200025 h 440531"/>
                <a:gd name="connsiteX23" fmla="*/ 1454943 w 1607343"/>
                <a:gd name="connsiteY23" fmla="*/ 204787 h 440531"/>
                <a:gd name="connsiteX24" fmla="*/ 1402556 w 1607343"/>
                <a:gd name="connsiteY24" fmla="*/ 211931 h 440531"/>
                <a:gd name="connsiteX25" fmla="*/ 1278731 w 1607343"/>
                <a:gd name="connsiteY25" fmla="*/ 235743 h 440531"/>
                <a:gd name="connsiteX26" fmla="*/ 904875 w 1607343"/>
                <a:gd name="connsiteY26" fmla="*/ 309562 h 440531"/>
                <a:gd name="connsiteX27" fmla="*/ 676275 w 1607343"/>
                <a:gd name="connsiteY27" fmla="*/ 357187 h 440531"/>
                <a:gd name="connsiteX28" fmla="*/ 609600 w 1607343"/>
                <a:gd name="connsiteY28" fmla="*/ 3643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07343" h="440531">
                  <a:moveTo>
                    <a:pt x="609600" y="364331"/>
                  </a:moveTo>
                  <a:lnTo>
                    <a:pt x="95250" y="440531"/>
                  </a:lnTo>
                  <a:lnTo>
                    <a:pt x="0" y="235743"/>
                  </a:lnTo>
                  <a:lnTo>
                    <a:pt x="202406" y="247650"/>
                  </a:lnTo>
                  <a:lnTo>
                    <a:pt x="319087" y="228600"/>
                  </a:lnTo>
                  <a:lnTo>
                    <a:pt x="666750" y="173831"/>
                  </a:lnTo>
                  <a:lnTo>
                    <a:pt x="831056" y="150018"/>
                  </a:lnTo>
                  <a:lnTo>
                    <a:pt x="1085850" y="97631"/>
                  </a:lnTo>
                  <a:lnTo>
                    <a:pt x="1264443" y="66675"/>
                  </a:lnTo>
                  <a:lnTo>
                    <a:pt x="1331118" y="33337"/>
                  </a:lnTo>
                  <a:lnTo>
                    <a:pt x="1407318" y="0"/>
                  </a:lnTo>
                  <a:lnTo>
                    <a:pt x="1423987" y="0"/>
                  </a:lnTo>
                  <a:lnTo>
                    <a:pt x="1471612" y="9525"/>
                  </a:lnTo>
                  <a:lnTo>
                    <a:pt x="1521618" y="28575"/>
                  </a:lnTo>
                  <a:lnTo>
                    <a:pt x="1552575" y="45243"/>
                  </a:lnTo>
                  <a:lnTo>
                    <a:pt x="1576387" y="66675"/>
                  </a:lnTo>
                  <a:lnTo>
                    <a:pt x="1595437" y="88106"/>
                  </a:lnTo>
                  <a:lnTo>
                    <a:pt x="1604962" y="109537"/>
                  </a:lnTo>
                  <a:lnTo>
                    <a:pt x="1607343" y="135731"/>
                  </a:lnTo>
                  <a:lnTo>
                    <a:pt x="1597818" y="161925"/>
                  </a:lnTo>
                  <a:lnTo>
                    <a:pt x="1581150" y="178593"/>
                  </a:lnTo>
                  <a:lnTo>
                    <a:pt x="1543050" y="195262"/>
                  </a:lnTo>
                  <a:lnTo>
                    <a:pt x="1504950" y="200025"/>
                  </a:lnTo>
                  <a:lnTo>
                    <a:pt x="1454943" y="204787"/>
                  </a:lnTo>
                  <a:lnTo>
                    <a:pt x="1402556" y="211931"/>
                  </a:lnTo>
                  <a:lnTo>
                    <a:pt x="1278731" y="235743"/>
                  </a:lnTo>
                  <a:lnTo>
                    <a:pt x="904875" y="309562"/>
                  </a:lnTo>
                  <a:lnTo>
                    <a:pt x="676275" y="357187"/>
                  </a:lnTo>
                  <a:lnTo>
                    <a:pt x="609600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8">
              <a:extLst>
                <a:ext uri="{FF2B5EF4-FFF2-40B4-BE49-F238E27FC236}">
                  <a16:creationId xmlns:a16="http://schemas.microsoft.com/office/drawing/2014/main" id="{6B12A8B4-076F-4570-A2BB-1E2D2754B842}"/>
                </a:ext>
              </a:extLst>
            </p:cNvPr>
            <p:cNvSpPr/>
            <p:nvPr/>
          </p:nvSpPr>
          <p:spPr>
            <a:xfrm rot="16200000">
              <a:off x="3206750" y="4486276"/>
              <a:ext cx="1716087" cy="284162"/>
            </a:xfrm>
            <a:custGeom>
              <a:avLst/>
              <a:gdLst>
                <a:gd name="connsiteX0" fmla="*/ 890587 w 1716881"/>
                <a:gd name="connsiteY0" fmla="*/ 250031 h 283369"/>
                <a:gd name="connsiteX1" fmla="*/ 681037 w 1716881"/>
                <a:gd name="connsiteY1" fmla="*/ 245269 h 283369"/>
                <a:gd name="connsiteX2" fmla="*/ 516731 w 1716881"/>
                <a:gd name="connsiteY2" fmla="*/ 240506 h 283369"/>
                <a:gd name="connsiteX3" fmla="*/ 30956 w 1716881"/>
                <a:gd name="connsiteY3" fmla="*/ 245269 h 283369"/>
                <a:gd name="connsiteX4" fmla="*/ 0 w 1716881"/>
                <a:gd name="connsiteY4" fmla="*/ 66675 h 283369"/>
                <a:gd name="connsiteX5" fmla="*/ 500062 w 1716881"/>
                <a:gd name="connsiteY5" fmla="*/ 61913 h 283369"/>
                <a:gd name="connsiteX6" fmla="*/ 664368 w 1716881"/>
                <a:gd name="connsiteY6" fmla="*/ 61913 h 283369"/>
                <a:gd name="connsiteX7" fmla="*/ 1085850 w 1716881"/>
                <a:gd name="connsiteY7" fmla="*/ 61913 h 283369"/>
                <a:gd name="connsiteX8" fmla="*/ 1245393 w 1716881"/>
                <a:gd name="connsiteY8" fmla="*/ 64294 h 283369"/>
                <a:gd name="connsiteX9" fmla="*/ 1378743 w 1716881"/>
                <a:gd name="connsiteY9" fmla="*/ 64294 h 283369"/>
                <a:gd name="connsiteX10" fmla="*/ 1431131 w 1716881"/>
                <a:gd name="connsiteY10" fmla="*/ 64294 h 283369"/>
                <a:gd name="connsiteX11" fmla="*/ 1485900 w 1716881"/>
                <a:gd name="connsiteY11" fmla="*/ 59531 h 283369"/>
                <a:gd name="connsiteX12" fmla="*/ 1531143 w 1716881"/>
                <a:gd name="connsiteY12" fmla="*/ 50006 h 283369"/>
                <a:gd name="connsiteX13" fmla="*/ 1564481 w 1716881"/>
                <a:gd name="connsiteY13" fmla="*/ 40481 h 283369"/>
                <a:gd name="connsiteX14" fmla="*/ 1654968 w 1716881"/>
                <a:gd name="connsiteY14" fmla="*/ 0 h 283369"/>
                <a:gd name="connsiteX15" fmla="*/ 1716881 w 1716881"/>
                <a:gd name="connsiteY15" fmla="*/ 211931 h 283369"/>
                <a:gd name="connsiteX16" fmla="*/ 1554956 w 1716881"/>
                <a:gd name="connsiteY16" fmla="*/ 280988 h 283369"/>
                <a:gd name="connsiteX17" fmla="*/ 1526381 w 1716881"/>
                <a:gd name="connsiteY17" fmla="*/ 283369 h 283369"/>
                <a:gd name="connsiteX18" fmla="*/ 1290637 w 1716881"/>
                <a:gd name="connsiteY18" fmla="*/ 264319 h 283369"/>
                <a:gd name="connsiteX19" fmla="*/ 1095375 w 1716881"/>
                <a:gd name="connsiteY19" fmla="*/ 264319 h 283369"/>
                <a:gd name="connsiteX20" fmla="*/ 890587 w 1716881"/>
                <a:gd name="connsiteY20" fmla="*/ 25003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6881" h="283369">
                  <a:moveTo>
                    <a:pt x="890587" y="250031"/>
                  </a:moveTo>
                  <a:lnTo>
                    <a:pt x="681037" y="245269"/>
                  </a:lnTo>
                  <a:lnTo>
                    <a:pt x="516731" y="240506"/>
                  </a:lnTo>
                  <a:lnTo>
                    <a:pt x="30956" y="245269"/>
                  </a:lnTo>
                  <a:lnTo>
                    <a:pt x="0" y="66675"/>
                  </a:lnTo>
                  <a:lnTo>
                    <a:pt x="500062" y="61913"/>
                  </a:lnTo>
                  <a:lnTo>
                    <a:pt x="664368" y="61913"/>
                  </a:lnTo>
                  <a:lnTo>
                    <a:pt x="1085850" y="61913"/>
                  </a:lnTo>
                  <a:lnTo>
                    <a:pt x="1245393" y="64294"/>
                  </a:lnTo>
                  <a:lnTo>
                    <a:pt x="1378743" y="64294"/>
                  </a:lnTo>
                  <a:lnTo>
                    <a:pt x="1431131" y="64294"/>
                  </a:lnTo>
                  <a:lnTo>
                    <a:pt x="1485900" y="59531"/>
                  </a:lnTo>
                  <a:lnTo>
                    <a:pt x="1531143" y="50006"/>
                  </a:lnTo>
                  <a:lnTo>
                    <a:pt x="1564481" y="40481"/>
                  </a:lnTo>
                  <a:lnTo>
                    <a:pt x="1654968" y="0"/>
                  </a:lnTo>
                  <a:lnTo>
                    <a:pt x="1716881" y="211931"/>
                  </a:lnTo>
                  <a:lnTo>
                    <a:pt x="1554956" y="280988"/>
                  </a:lnTo>
                  <a:lnTo>
                    <a:pt x="1526381" y="283369"/>
                  </a:lnTo>
                  <a:lnTo>
                    <a:pt x="1290637" y="264319"/>
                  </a:lnTo>
                  <a:lnTo>
                    <a:pt x="1095375" y="264319"/>
                  </a:lnTo>
                  <a:lnTo>
                    <a:pt x="8905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7E601D8A-5E45-4EA7-8D27-9216D0EF02AA}"/>
                </a:ext>
              </a:extLst>
            </p:cNvPr>
            <p:cNvSpPr/>
            <p:nvPr/>
          </p:nvSpPr>
          <p:spPr>
            <a:xfrm>
              <a:off x="3362325" y="4119563"/>
              <a:ext cx="1336675" cy="396875"/>
            </a:xfrm>
            <a:custGeom>
              <a:avLst/>
              <a:gdLst>
                <a:gd name="connsiteX0" fmla="*/ 400050 w 1335881"/>
                <a:gd name="connsiteY0" fmla="*/ 326231 h 397668"/>
                <a:gd name="connsiteX1" fmla="*/ 11906 w 1335881"/>
                <a:gd name="connsiteY1" fmla="*/ 397668 h 397668"/>
                <a:gd name="connsiteX2" fmla="*/ 0 w 1335881"/>
                <a:gd name="connsiteY2" fmla="*/ 180975 h 397668"/>
                <a:gd name="connsiteX3" fmla="*/ 107156 w 1335881"/>
                <a:gd name="connsiteY3" fmla="*/ 176212 h 397668"/>
                <a:gd name="connsiteX4" fmla="*/ 319088 w 1335881"/>
                <a:gd name="connsiteY4" fmla="*/ 152400 h 397668"/>
                <a:gd name="connsiteX5" fmla="*/ 616744 w 1335881"/>
                <a:gd name="connsiteY5" fmla="*/ 111918 h 397668"/>
                <a:gd name="connsiteX6" fmla="*/ 828675 w 1335881"/>
                <a:gd name="connsiteY6" fmla="*/ 66675 h 397668"/>
                <a:gd name="connsiteX7" fmla="*/ 1066800 w 1335881"/>
                <a:gd name="connsiteY7" fmla="*/ 45243 h 397668"/>
                <a:gd name="connsiteX8" fmla="*/ 1081088 w 1335881"/>
                <a:gd name="connsiteY8" fmla="*/ 30956 h 397668"/>
                <a:gd name="connsiteX9" fmla="*/ 1102519 w 1335881"/>
                <a:gd name="connsiteY9" fmla="*/ 14287 h 397668"/>
                <a:gd name="connsiteX10" fmla="*/ 1126331 w 1335881"/>
                <a:gd name="connsiteY10" fmla="*/ 4762 h 397668"/>
                <a:gd name="connsiteX11" fmla="*/ 1166813 w 1335881"/>
                <a:gd name="connsiteY11" fmla="*/ 0 h 397668"/>
                <a:gd name="connsiteX12" fmla="*/ 1193006 w 1335881"/>
                <a:gd name="connsiteY12" fmla="*/ 0 h 397668"/>
                <a:gd name="connsiteX13" fmla="*/ 1216819 w 1335881"/>
                <a:gd name="connsiteY13" fmla="*/ 7143 h 397668"/>
                <a:gd name="connsiteX14" fmla="*/ 1250156 w 1335881"/>
                <a:gd name="connsiteY14" fmla="*/ 26193 h 397668"/>
                <a:gd name="connsiteX15" fmla="*/ 1281113 w 1335881"/>
                <a:gd name="connsiteY15" fmla="*/ 45243 h 397668"/>
                <a:gd name="connsiteX16" fmla="*/ 1326356 w 1335881"/>
                <a:gd name="connsiteY16" fmla="*/ 78581 h 397668"/>
                <a:gd name="connsiteX17" fmla="*/ 1335881 w 1335881"/>
                <a:gd name="connsiteY17" fmla="*/ 95250 h 397668"/>
                <a:gd name="connsiteX18" fmla="*/ 1335881 w 1335881"/>
                <a:gd name="connsiteY18" fmla="*/ 121443 h 397668"/>
                <a:gd name="connsiteX19" fmla="*/ 1328738 w 1335881"/>
                <a:gd name="connsiteY19" fmla="*/ 150018 h 397668"/>
                <a:gd name="connsiteX20" fmla="*/ 1312069 w 1335881"/>
                <a:gd name="connsiteY20" fmla="*/ 176212 h 397668"/>
                <a:gd name="connsiteX21" fmla="*/ 1293019 w 1335881"/>
                <a:gd name="connsiteY21" fmla="*/ 192881 h 397668"/>
                <a:gd name="connsiteX22" fmla="*/ 1262063 w 1335881"/>
                <a:gd name="connsiteY22" fmla="*/ 204787 h 397668"/>
                <a:gd name="connsiteX23" fmla="*/ 1178719 w 1335881"/>
                <a:gd name="connsiteY23" fmla="*/ 219075 h 397668"/>
                <a:gd name="connsiteX24" fmla="*/ 816769 w 1335881"/>
                <a:gd name="connsiteY24" fmla="*/ 273843 h 397668"/>
                <a:gd name="connsiteX25" fmla="*/ 609600 w 1335881"/>
                <a:gd name="connsiteY25" fmla="*/ 297656 h 397668"/>
                <a:gd name="connsiteX26" fmla="*/ 400050 w 1335881"/>
                <a:gd name="connsiteY26" fmla="*/ 326231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881" h="397668">
                  <a:moveTo>
                    <a:pt x="400050" y="326231"/>
                  </a:moveTo>
                  <a:lnTo>
                    <a:pt x="11906" y="397668"/>
                  </a:lnTo>
                  <a:lnTo>
                    <a:pt x="0" y="180975"/>
                  </a:lnTo>
                  <a:lnTo>
                    <a:pt x="107156" y="176212"/>
                  </a:lnTo>
                  <a:lnTo>
                    <a:pt x="319088" y="152400"/>
                  </a:lnTo>
                  <a:lnTo>
                    <a:pt x="616744" y="111918"/>
                  </a:lnTo>
                  <a:lnTo>
                    <a:pt x="828675" y="66675"/>
                  </a:lnTo>
                  <a:lnTo>
                    <a:pt x="1066800" y="45243"/>
                  </a:lnTo>
                  <a:lnTo>
                    <a:pt x="1081088" y="30956"/>
                  </a:lnTo>
                  <a:lnTo>
                    <a:pt x="1102519" y="14287"/>
                  </a:lnTo>
                  <a:lnTo>
                    <a:pt x="1126331" y="4762"/>
                  </a:lnTo>
                  <a:lnTo>
                    <a:pt x="1166813" y="0"/>
                  </a:lnTo>
                  <a:lnTo>
                    <a:pt x="1193006" y="0"/>
                  </a:lnTo>
                  <a:lnTo>
                    <a:pt x="1216819" y="7143"/>
                  </a:lnTo>
                  <a:lnTo>
                    <a:pt x="1250156" y="26193"/>
                  </a:lnTo>
                  <a:lnTo>
                    <a:pt x="1281113" y="45243"/>
                  </a:lnTo>
                  <a:lnTo>
                    <a:pt x="1326356" y="78581"/>
                  </a:lnTo>
                  <a:lnTo>
                    <a:pt x="1335881" y="95250"/>
                  </a:lnTo>
                  <a:lnTo>
                    <a:pt x="1335881" y="121443"/>
                  </a:lnTo>
                  <a:lnTo>
                    <a:pt x="1328738" y="150018"/>
                  </a:lnTo>
                  <a:lnTo>
                    <a:pt x="1312069" y="176212"/>
                  </a:lnTo>
                  <a:lnTo>
                    <a:pt x="1293019" y="192881"/>
                  </a:lnTo>
                  <a:lnTo>
                    <a:pt x="1262063" y="204787"/>
                  </a:lnTo>
                  <a:lnTo>
                    <a:pt x="1178719" y="219075"/>
                  </a:lnTo>
                  <a:lnTo>
                    <a:pt x="816769" y="273843"/>
                  </a:lnTo>
                  <a:lnTo>
                    <a:pt x="609600" y="297656"/>
                  </a:lnTo>
                  <a:lnTo>
                    <a:pt x="4000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2">
              <a:extLst>
                <a:ext uri="{FF2B5EF4-FFF2-40B4-BE49-F238E27FC236}">
                  <a16:creationId xmlns:a16="http://schemas.microsoft.com/office/drawing/2014/main" id="{05DF6C37-9E9C-4E80-A292-06FD2A56B4B4}"/>
                </a:ext>
              </a:extLst>
            </p:cNvPr>
            <p:cNvSpPr/>
            <p:nvPr/>
          </p:nvSpPr>
          <p:spPr>
            <a:xfrm>
              <a:off x="3362325" y="4703763"/>
              <a:ext cx="1395413" cy="344487"/>
            </a:xfrm>
            <a:custGeom>
              <a:avLst/>
              <a:gdLst>
                <a:gd name="connsiteX0" fmla="*/ 526256 w 1395413"/>
                <a:gd name="connsiteY0" fmla="*/ 300037 h 345281"/>
                <a:gd name="connsiteX1" fmla="*/ 2381 w 1395413"/>
                <a:gd name="connsiteY1" fmla="*/ 345281 h 345281"/>
                <a:gd name="connsiteX2" fmla="*/ 0 w 1395413"/>
                <a:gd name="connsiteY2" fmla="*/ 188119 h 345281"/>
                <a:gd name="connsiteX3" fmla="*/ 307181 w 1395413"/>
                <a:gd name="connsiteY3" fmla="*/ 152400 h 345281"/>
                <a:gd name="connsiteX4" fmla="*/ 616744 w 1395413"/>
                <a:gd name="connsiteY4" fmla="*/ 111919 h 345281"/>
                <a:gd name="connsiteX5" fmla="*/ 802481 w 1395413"/>
                <a:gd name="connsiteY5" fmla="*/ 88106 h 345281"/>
                <a:gd name="connsiteX6" fmla="*/ 1116806 w 1395413"/>
                <a:gd name="connsiteY6" fmla="*/ 42862 h 345281"/>
                <a:gd name="connsiteX7" fmla="*/ 1202531 w 1395413"/>
                <a:gd name="connsiteY7" fmla="*/ 0 h 345281"/>
                <a:gd name="connsiteX8" fmla="*/ 1221581 w 1395413"/>
                <a:gd name="connsiteY8" fmla="*/ 4762 h 345281"/>
                <a:gd name="connsiteX9" fmla="*/ 1266825 w 1395413"/>
                <a:gd name="connsiteY9" fmla="*/ 21431 h 345281"/>
                <a:gd name="connsiteX10" fmla="*/ 1304925 w 1395413"/>
                <a:gd name="connsiteY10" fmla="*/ 42862 h 345281"/>
                <a:gd name="connsiteX11" fmla="*/ 1343025 w 1395413"/>
                <a:gd name="connsiteY11" fmla="*/ 66675 h 345281"/>
                <a:gd name="connsiteX12" fmla="*/ 1366838 w 1395413"/>
                <a:gd name="connsiteY12" fmla="*/ 85725 h 345281"/>
                <a:gd name="connsiteX13" fmla="*/ 1378744 w 1395413"/>
                <a:gd name="connsiteY13" fmla="*/ 100012 h 345281"/>
                <a:gd name="connsiteX14" fmla="*/ 1390650 w 1395413"/>
                <a:gd name="connsiteY14" fmla="*/ 119062 h 345281"/>
                <a:gd name="connsiteX15" fmla="*/ 1395413 w 1395413"/>
                <a:gd name="connsiteY15" fmla="*/ 142875 h 345281"/>
                <a:gd name="connsiteX16" fmla="*/ 1393031 w 1395413"/>
                <a:gd name="connsiteY16" fmla="*/ 183356 h 345281"/>
                <a:gd name="connsiteX17" fmla="*/ 1381125 w 1395413"/>
                <a:gd name="connsiteY17" fmla="*/ 200025 h 345281"/>
                <a:gd name="connsiteX18" fmla="*/ 1343025 w 1395413"/>
                <a:gd name="connsiteY18" fmla="*/ 209550 h 345281"/>
                <a:gd name="connsiteX19" fmla="*/ 1259681 w 1395413"/>
                <a:gd name="connsiteY19" fmla="*/ 219075 h 345281"/>
                <a:gd name="connsiteX20" fmla="*/ 1140619 w 1395413"/>
                <a:gd name="connsiteY20" fmla="*/ 228600 h 345281"/>
                <a:gd name="connsiteX21" fmla="*/ 912019 w 1395413"/>
                <a:gd name="connsiteY21" fmla="*/ 257175 h 345281"/>
                <a:gd name="connsiteX22" fmla="*/ 812006 w 1395413"/>
                <a:gd name="connsiteY22" fmla="*/ 266700 h 345281"/>
                <a:gd name="connsiteX23" fmla="*/ 614363 w 1395413"/>
                <a:gd name="connsiteY23" fmla="*/ 292894 h 345281"/>
                <a:gd name="connsiteX24" fmla="*/ 526256 w 1395413"/>
                <a:gd name="connsiteY24" fmla="*/ 30003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413" h="345281">
                  <a:moveTo>
                    <a:pt x="526256" y="300037"/>
                  </a:moveTo>
                  <a:lnTo>
                    <a:pt x="2381" y="345281"/>
                  </a:lnTo>
                  <a:cubicBezTo>
                    <a:pt x="1587" y="292894"/>
                    <a:pt x="794" y="240506"/>
                    <a:pt x="0" y="188119"/>
                  </a:cubicBezTo>
                  <a:lnTo>
                    <a:pt x="307181" y="152400"/>
                  </a:lnTo>
                  <a:lnTo>
                    <a:pt x="616744" y="111919"/>
                  </a:lnTo>
                  <a:lnTo>
                    <a:pt x="802481" y="88106"/>
                  </a:lnTo>
                  <a:lnTo>
                    <a:pt x="1116806" y="42862"/>
                  </a:lnTo>
                  <a:lnTo>
                    <a:pt x="1202531" y="0"/>
                  </a:lnTo>
                  <a:lnTo>
                    <a:pt x="1221581" y="4762"/>
                  </a:lnTo>
                  <a:lnTo>
                    <a:pt x="1266825" y="21431"/>
                  </a:lnTo>
                  <a:lnTo>
                    <a:pt x="1304925" y="42862"/>
                  </a:lnTo>
                  <a:lnTo>
                    <a:pt x="1343025" y="66675"/>
                  </a:lnTo>
                  <a:lnTo>
                    <a:pt x="1366838" y="85725"/>
                  </a:lnTo>
                  <a:lnTo>
                    <a:pt x="1378744" y="100012"/>
                  </a:lnTo>
                  <a:lnTo>
                    <a:pt x="1390650" y="119062"/>
                  </a:lnTo>
                  <a:lnTo>
                    <a:pt x="1395413" y="142875"/>
                  </a:lnTo>
                  <a:lnTo>
                    <a:pt x="1393031" y="183356"/>
                  </a:lnTo>
                  <a:lnTo>
                    <a:pt x="1381125" y="200025"/>
                  </a:lnTo>
                  <a:lnTo>
                    <a:pt x="1343025" y="209550"/>
                  </a:lnTo>
                  <a:lnTo>
                    <a:pt x="1259681" y="219075"/>
                  </a:lnTo>
                  <a:lnTo>
                    <a:pt x="1140619" y="228600"/>
                  </a:lnTo>
                  <a:lnTo>
                    <a:pt x="912019" y="257175"/>
                  </a:lnTo>
                  <a:lnTo>
                    <a:pt x="812006" y="266700"/>
                  </a:lnTo>
                  <a:lnTo>
                    <a:pt x="614363" y="292894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3">
              <a:extLst>
                <a:ext uri="{FF2B5EF4-FFF2-40B4-BE49-F238E27FC236}">
                  <a16:creationId xmlns:a16="http://schemas.microsoft.com/office/drawing/2014/main" id="{5F449A76-4F23-4B71-A08C-DCFFA8666ED4}"/>
                </a:ext>
              </a:extLst>
            </p:cNvPr>
            <p:cNvSpPr/>
            <p:nvPr/>
          </p:nvSpPr>
          <p:spPr>
            <a:xfrm>
              <a:off x="3348038" y="5351463"/>
              <a:ext cx="1408112" cy="346075"/>
            </a:xfrm>
            <a:custGeom>
              <a:avLst/>
              <a:gdLst>
                <a:gd name="connsiteX0" fmla="*/ 502443 w 1407318"/>
                <a:gd name="connsiteY0" fmla="*/ 266700 h 347662"/>
                <a:gd name="connsiteX1" fmla="*/ 7143 w 1407318"/>
                <a:gd name="connsiteY1" fmla="*/ 347662 h 347662"/>
                <a:gd name="connsiteX2" fmla="*/ 0 w 1407318"/>
                <a:gd name="connsiteY2" fmla="*/ 185737 h 347662"/>
                <a:gd name="connsiteX3" fmla="*/ 233362 w 1407318"/>
                <a:gd name="connsiteY3" fmla="*/ 152400 h 347662"/>
                <a:gd name="connsiteX4" fmla="*/ 450056 w 1407318"/>
                <a:gd name="connsiteY4" fmla="*/ 119062 h 347662"/>
                <a:gd name="connsiteX5" fmla="*/ 635793 w 1407318"/>
                <a:gd name="connsiteY5" fmla="*/ 88106 h 347662"/>
                <a:gd name="connsiteX6" fmla="*/ 819150 w 1407318"/>
                <a:gd name="connsiteY6" fmla="*/ 64294 h 347662"/>
                <a:gd name="connsiteX7" fmla="*/ 1035843 w 1407318"/>
                <a:gd name="connsiteY7" fmla="*/ 45244 h 347662"/>
                <a:gd name="connsiteX8" fmla="*/ 1078706 w 1407318"/>
                <a:gd name="connsiteY8" fmla="*/ 30956 h 347662"/>
                <a:gd name="connsiteX9" fmla="*/ 1147762 w 1407318"/>
                <a:gd name="connsiteY9" fmla="*/ 7144 h 347662"/>
                <a:gd name="connsiteX10" fmla="*/ 1178718 w 1407318"/>
                <a:gd name="connsiteY10" fmla="*/ 0 h 347662"/>
                <a:gd name="connsiteX11" fmla="*/ 1212056 w 1407318"/>
                <a:gd name="connsiteY11" fmla="*/ 7144 h 347662"/>
                <a:gd name="connsiteX12" fmla="*/ 1285875 w 1407318"/>
                <a:gd name="connsiteY12" fmla="*/ 30956 h 347662"/>
                <a:gd name="connsiteX13" fmla="*/ 1362075 w 1407318"/>
                <a:gd name="connsiteY13" fmla="*/ 66675 h 347662"/>
                <a:gd name="connsiteX14" fmla="*/ 1397793 w 1407318"/>
                <a:gd name="connsiteY14" fmla="*/ 88106 h 347662"/>
                <a:gd name="connsiteX15" fmla="*/ 1402556 w 1407318"/>
                <a:gd name="connsiteY15" fmla="*/ 100012 h 347662"/>
                <a:gd name="connsiteX16" fmla="*/ 1407318 w 1407318"/>
                <a:gd name="connsiteY16" fmla="*/ 133350 h 347662"/>
                <a:gd name="connsiteX17" fmla="*/ 1400175 w 1407318"/>
                <a:gd name="connsiteY17" fmla="*/ 161925 h 347662"/>
                <a:gd name="connsiteX18" fmla="*/ 1383506 w 1407318"/>
                <a:gd name="connsiteY18" fmla="*/ 180975 h 347662"/>
                <a:gd name="connsiteX19" fmla="*/ 1354931 w 1407318"/>
                <a:gd name="connsiteY19" fmla="*/ 195262 h 347662"/>
                <a:gd name="connsiteX20" fmla="*/ 1304925 w 1407318"/>
                <a:gd name="connsiteY20" fmla="*/ 202406 h 347662"/>
                <a:gd name="connsiteX21" fmla="*/ 1162050 w 1407318"/>
                <a:gd name="connsiteY21" fmla="*/ 197644 h 347662"/>
                <a:gd name="connsiteX22" fmla="*/ 1057275 w 1407318"/>
                <a:gd name="connsiteY22" fmla="*/ 197644 h 347662"/>
                <a:gd name="connsiteX23" fmla="*/ 981075 w 1407318"/>
                <a:gd name="connsiteY23" fmla="*/ 204787 h 347662"/>
                <a:gd name="connsiteX24" fmla="*/ 502443 w 1407318"/>
                <a:gd name="connsiteY24" fmla="*/ 2667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7318" h="347662">
                  <a:moveTo>
                    <a:pt x="502443" y="266700"/>
                  </a:moveTo>
                  <a:lnTo>
                    <a:pt x="7143" y="347662"/>
                  </a:lnTo>
                  <a:lnTo>
                    <a:pt x="0" y="185737"/>
                  </a:lnTo>
                  <a:lnTo>
                    <a:pt x="233362" y="152400"/>
                  </a:lnTo>
                  <a:lnTo>
                    <a:pt x="450056" y="119062"/>
                  </a:lnTo>
                  <a:lnTo>
                    <a:pt x="635793" y="88106"/>
                  </a:lnTo>
                  <a:lnTo>
                    <a:pt x="819150" y="64294"/>
                  </a:lnTo>
                  <a:lnTo>
                    <a:pt x="1035843" y="45244"/>
                  </a:lnTo>
                  <a:lnTo>
                    <a:pt x="1078706" y="30956"/>
                  </a:lnTo>
                  <a:lnTo>
                    <a:pt x="1147762" y="7144"/>
                  </a:lnTo>
                  <a:lnTo>
                    <a:pt x="1178718" y="0"/>
                  </a:lnTo>
                  <a:lnTo>
                    <a:pt x="1212056" y="7144"/>
                  </a:lnTo>
                  <a:lnTo>
                    <a:pt x="1285875" y="30956"/>
                  </a:lnTo>
                  <a:lnTo>
                    <a:pt x="1362075" y="66675"/>
                  </a:lnTo>
                  <a:lnTo>
                    <a:pt x="1397793" y="88106"/>
                  </a:lnTo>
                  <a:lnTo>
                    <a:pt x="1402556" y="100012"/>
                  </a:lnTo>
                  <a:lnTo>
                    <a:pt x="1407318" y="133350"/>
                  </a:lnTo>
                  <a:lnTo>
                    <a:pt x="1400175" y="161925"/>
                  </a:lnTo>
                  <a:lnTo>
                    <a:pt x="1383506" y="180975"/>
                  </a:lnTo>
                  <a:lnTo>
                    <a:pt x="1354931" y="195262"/>
                  </a:lnTo>
                  <a:lnTo>
                    <a:pt x="1304925" y="202406"/>
                  </a:lnTo>
                  <a:lnTo>
                    <a:pt x="1162050" y="197644"/>
                  </a:lnTo>
                  <a:lnTo>
                    <a:pt x="1057275" y="197644"/>
                  </a:lnTo>
                  <a:lnTo>
                    <a:pt x="981075" y="204787"/>
                  </a:lnTo>
                  <a:lnTo>
                    <a:pt x="50244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75C5F39B-601A-4B2F-A29F-347298D90679}"/>
                </a:ext>
              </a:extLst>
            </p:cNvPr>
            <p:cNvSpPr/>
            <p:nvPr/>
          </p:nvSpPr>
          <p:spPr>
            <a:xfrm rot="16200000">
              <a:off x="4801394" y="2185194"/>
              <a:ext cx="2459037" cy="1590675"/>
            </a:xfrm>
            <a:custGeom>
              <a:avLst/>
              <a:gdLst>
                <a:gd name="connsiteX0" fmla="*/ 812006 w 2459831"/>
                <a:gd name="connsiteY0" fmla="*/ 1471612 h 1590675"/>
                <a:gd name="connsiteX1" fmla="*/ 216693 w 2459831"/>
                <a:gd name="connsiteY1" fmla="*/ 1457325 h 1590675"/>
                <a:gd name="connsiteX2" fmla="*/ 135731 w 2459831"/>
                <a:gd name="connsiteY2" fmla="*/ 1454944 h 1590675"/>
                <a:gd name="connsiteX3" fmla="*/ 109537 w 2459831"/>
                <a:gd name="connsiteY3" fmla="*/ 1450181 h 1590675"/>
                <a:gd name="connsiteX4" fmla="*/ 71437 w 2459831"/>
                <a:gd name="connsiteY4" fmla="*/ 1433512 h 1590675"/>
                <a:gd name="connsiteX5" fmla="*/ 42862 w 2459831"/>
                <a:gd name="connsiteY5" fmla="*/ 1416844 h 1590675"/>
                <a:gd name="connsiteX6" fmla="*/ 19050 w 2459831"/>
                <a:gd name="connsiteY6" fmla="*/ 1390650 h 1590675"/>
                <a:gd name="connsiteX7" fmla="*/ 7143 w 2459831"/>
                <a:gd name="connsiteY7" fmla="*/ 1369219 h 1590675"/>
                <a:gd name="connsiteX8" fmla="*/ 2381 w 2459831"/>
                <a:gd name="connsiteY8" fmla="*/ 1347787 h 1590675"/>
                <a:gd name="connsiteX9" fmla="*/ 0 w 2459831"/>
                <a:gd name="connsiteY9" fmla="*/ 1328737 h 1590675"/>
                <a:gd name="connsiteX10" fmla="*/ 7143 w 2459831"/>
                <a:gd name="connsiteY10" fmla="*/ 1300162 h 1590675"/>
                <a:gd name="connsiteX11" fmla="*/ 30956 w 2459831"/>
                <a:gd name="connsiteY11" fmla="*/ 1273969 h 1590675"/>
                <a:gd name="connsiteX12" fmla="*/ 57150 w 2459831"/>
                <a:gd name="connsiteY12" fmla="*/ 1252537 h 1590675"/>
                <a:gd name="connsiteX13" fmla="*/ 100012 w 2459831"/>
                <a:gd name="connsiteY13" fmla="*/ 1233487 h 1590675"/>
                <a:gd name="connsiteX14" fmla="*/ 164306 w 2459831"/>
                <a:gd name="connsiteY14" fmla="*/ 1221581 h 1590675"/>
                <a:gd name="connsiteX15" fmla="*/ 338137 w 2459831"/>
                <a:gd name="connsiteY15" fmla="*/ 1228725 h 1590675"/>
                <a:gd name="connsiteX16" fmla="*/ 866775 w 2459831"/>
                <a:gd name="connsiteY16" fmla="*/ 1226344 h 1590675"/>
                <a:gd name="connsiteX17" fmla="*/ 1040606 w 2459831"/>
                <a:gd name="connsiteY17" fmla="*/ 1228725 h 1590675"/>
                <a:gd name="connsiteX18" fmla="*/ 1538287 w 2459831"/>
                <a:gd name="connsiteY18" fmla="*/ 1228725 h 1590675"/>
                <a:gd name="connsiteX19" fmla="*/ 1735931 w 2459831"/>
                <a:gd name="connsiteY19" fmla="*/ 1228725 h 1590675"/>
                <a:gd name="connsiteX20" fmla="*/ 1928812 w 2459831"/>
                <a:gd name="connsiteY20" fmla="*/ 1231106 h 1590675"/>
                <a:gd name="connsiteX21" fmla="*/ 2050256 w 2459831"/>
                <a:gd name="connsiteY21" fmla="*/ 1231106 h 1590675"/>
                <a:gd name="connsiteX22" fmla="*/ 2095500 w 2459831"/>
                <a:gd name="connsiteY22" fmla="*/ 1228725 h 1590675"/>
                <a:gd name="connsiteX23" fmla="*/ 2155031 w 2459831"/>
                <a:gd name="connsiteY23" fmla="*/ 1226344 h 1590675"/>
                <a:gd name="connsiteX24" fmla="*/ 2178843 w 2459831"/>
                <a:gd name="connsiteY24" fmla="*/ 1221581 h 1590675"/>
                <a:gd name="connsiteX25" fmla="*/ 2195512 w 2459831"/>
                <a:gd name="connsiteY25" fmla="*/ 1212056 h 1590675"/>
                <a:gd name="connsiteX26" fmla="*/ 2216943 w 2459831"/>
                <a:gd name="connsiteY26" fmla="*/ 1193006 h 1590675"/>
                <a:gd name="connsiteX27" fmla="*/ 2226468 w 2459831"/>
                <a:gd name="connsiteY27" fmla="*/ 1164431 h 1590675"/>
                <a:gd name="connsiteX28" fmla="*/ 2228850 w 2459831"/>
                <a:gd name="connsiteY28" fmla="*/ 1138237 h 1590675"/>
                <a:gd name="connsiteX29" fmla="*/ 2200275 w 2459831"/>
                <a:gd name="connsiteY29" fmla="*/ 950119 h 1590675"/>
                <a:gd name="connsiteX30" fmla="*/ 2157412 w 2459831"/>
                <a:gd name="connsiteY30" fmla="*/ 669131 h 1590675"/>
                <a:gd name="connsiteX31" fmla="*/ 2119312 w 2459831"/>
                <a:gd name="connsiteY31" fmla="*/ 419100 h 1590675"/>
                <a:gd name="connsiteX32" fmla="*/ 2062162 w 2459831"/>
                <a:gd name="connsiteY32" fmla="*/ 61912 h 1590675"/>
                <a:gd name="connsiteX33" fmla="*/ 2221706 w 2459831"/>
                <a:gd name="connsiteY33" fmla="*/ 0 h 1590675"/>
                <a:gd name="connsiteX34" fmla="*/ 2238375 w 2459831"/>
                <a:gd name="connsiteY34" fmla="*/ 138112 h 1590675"/>
                <a:gd name="connsiteX35" fmla="*/ 2276475 w 2459831"/>
                <a:gd name="connsiteY35" fmla="*/ 350044 h 1590675"/>
                <a:gd name="connsiteX36" fmla="*/ 2328862 w 2459831"/>
                <a:gd name="connsiteY36" fmla="*/ 638175 h 1590675"/>
                <a:gd name="connsiteX37" fmla="*/ 2364581 w 2459831"/>
                <a:gd name="connsiteY37" fmla="*/ 826294 h 1590675"/>
                <a:gd name="connsiteX38" fmla="*/ 2407443 w 2459831"/>
                <a:gd name="connsiteY38" fmla="*/ 1071562 h 1590675"/>
                <a:gd name="connsiteX39" fmla="*/ 2421731 w 2459831"/>
                <a:gd name="connsiteY39" fmla="*/ 1081087 h 1590675"/>
                <a:gd name="connsiteX40" fmla="*/ 2436018 w 2459831"/>
                <a:gd name="connsiteY40" fmla="*/ 1095375 h 1590675"/>
                <a:gd name="connsiteX41" fmla="*/ 2447925 w 2459831"/>
                <a:gd name="connsiteY41" fmla="*/ 1112044 h 1590675"/>
                <a:gd name="connsiteX42" fmla="*/ 2459831 w 2459831"/>
                <a:gd name="connsiteY42" fmla="*/ 1145381 h 1590675"/>
                <a:gd name="connsiteX43" fmla="*/ 2459831 w 2459831"/>
                <a:gd name="connsiteY43" fmla="*/ 1166812 h 1590675"/>
                <a:gd name="connsiteX44" fmla="*/ 2457450 w 2459831"/>
                <a:gd name="connsiteY44" fmla="*/ 1190625 h 1590675"/>
                <a:gd name="connsiteX45" fmla="*/ 2428875 w 2459831"/>
                <a:gd name="connsiteY45" fmla="*/ 1273969 h 1590675"/>
                <a:gd name="connsiteX46" fmla="*/ 2366962 w 2459831"/>
                <a:gd name="connsiteY46" fmla="*/ 1426369 h 1590675"/>
                <a:gd name="connsiteX47" fmla="*/ 2321718 w 2459831"/>
                <a:gd name="connsiteY47" fmla="*/ 1526381 h 1590675"/>
                <a:gd name="connsiteX48" fmla="*/ 2297906 w 2459831"/>
                <a:gd name="connsiteY48" fmla="*/ 1550194 h 1590675"/>
                <a:gd name="connsiteX49" fmla="*/ 2264568 w 2459831"/>
                <a:gd name="connsiteY49" fmla="*/ 1571625 h 1590675"/>
                <a:gd name="connsiteX50" fmla="*/ 2224087 w 2459831"/>
                <a:gd name="connsiteY50" fmla="*/ 1590675 h 1590675"/>
                <a:gd name="connsiteX51" fmla="*/ 2195512 w 2459831"/>
                <a:gd name="connsiteY51" fmla="*/ 1590675 h 1590675"/>
                <a:gd name="connsiteX52" fmla="*/ 2166937 w 2459831"/>
                <a:gd name="connsiteY52" fmla="*/ 1581150 h 1590675"/>
                <a:gd name="connsiteX53" fmla="*/ 2138362 w 2459831"/>
                <a:gd name="connsiteY53" fmla="*/ 1569244 h 1590675"/>
                <a:gd name="connsiteX54" fmla="*/ 2100262 w 2459831"/>
                <a:gd name="connsiteY54" fmla="*/ 1540669 h 1590675"/>
                <a:gd name="connsiteX55" fmla="*/ 2066925 w 2459831"/>
                <a:gd name="connsiteY55" fmla="*/ 1521619 h 1590675"/>
                <a:gd name="connsiteX56" fmla="*/ 2012156 w 2459831"/>
                <a:gd name="connsiteY56" fmla="*/ 1504950 h 1590675"/>
                <a:gd name="connsiteX57" fmla="*/ 1933575 w 2459831"/>
                <a:gd name="connsiteY57" fmla="*/ 1497806 h 1590675"/>
                <a:gd name="connsiteX58" fmla="*/ 1671637 w 2459831"/>
                <a:gd name="connsiteY58" fmla="*/ 1493044 h 1590675"/>
                <a:gd name="connsiteX59" fmla="*/ 1202531 w 2459831"/>
                <a:gd name="connsiteY59" fmla="*/ 1483519 h 1590675"/>
                <a:gd name="connsiteX60" fmla="*/ 812006 w 2459831"/>
                <a:gd name="connsiteY60" fmla="*/ 1471612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9831" h="1590675">
                  <a:moveTo>
                    <a:pt x="812006" y="1471612"/>
                  </a:moveTo>
                  <a:lnTo>
                    <a:pt x="216693" y="1457325"/>
                  </a:lnTo>
                  <a:lnTo>
                    <a:pt x="135731" y="1454944"/>
                  </a:lnTo>
                  <a:lnTo>
                    <a:pt x="109537" y="1450181"/>
                  </a:lnTo>
                  <a:lnTo>
                    <a:pt x="71437" y="1433512"/>
                  </a:lnTo>
                  <a:lnTo>
                    <a:pt x="42862" y="1416844"/>
                  </a:lnTo>
                  <a:lnTo>
                    <a:pt x="19050" y="1390650"/>
                  </a:lnTo>
                  <a:lnTo>
                    <a:pt x="7143" y="1369219"/>
                  </a:lnTo>
                  <a:lnTo>
                    <a:pt x="2381" y="1347787"/>
                  </a:lnTo>
                  <a:lnTo>
                    <a:pt x="0" y="1328737"/>
                  </a:lnTo>
                  <a:lnTo>
                    <a:pt x="7143" y="1300162"/>
                  </a:lnTo>
                  <a:lnTo>
                    <a:pt x="30956" y="1273969"/>
                  </a:lnTo>
                  <a:lnTo>
                    <a:pt x="57150" y="1252537"/>
                  </a:lnTo>
                  <a:lnTo>
                    <a:pt x="100012" y="1233487"/>
                  </a:lnTo>
                  <a:lnTo>
                    <a:pt x="164306" y="1221581"/>
                  </a:lnTo>
                  <a:lnTo>
                    <a:pt x="338137" y="1228725"/>
                  </a:lnTo>
                  <a:lnTo>
                    <a:pt x="866775" y="1226344"/>
                  </a:lnTo>
                  <a:lnTo>
                    <a:pt x="1040606" y="1228725"/>
                  </a:lnTo>
                  <a:lnTo>
                    <a:pt x="1538287" y="1228725"/>
                  </a:lnTo>
                  <a:lnTo>
                    <a:pt x="1735931" y="1228725"/>
                  </a:lnTo>
                  <a:lnTo>
                    <a:pt x="1928812" y="1231106"/>
                  </a:lnTo>
                  <a:lnTo>
                    <a:pt x="2050256" y="1231106"/>
                  </a:lnTo>
                  <a:lnTo>
                    <a:pt x="2095500" y="1228725"/>
                  </a:lnTo>
                  <a:lnTo>
                    <a:pt x="2155031" y="1226344"/>
                  </a:lnTo>
                  <a:lnTo>
                    <a:pt x="2178843" y="1221581"/>
                  </a:lnTo>
                  <a:lnTo>
                    <a:pt x="2195512" y="1212056"/>
                  </a:lnTo>
                  <a:lnTo>
                    <a:pt x="2216943" y="1193006"/>
                  </a:lnTo>
                  <a:lnTo>
                    <a:pt x="2226468" y="1164431"/>
                  </a:lnTo>
                  <a:lnTo>
                    <a:pt x="2228850" y="1138237"/>
                  </a:lnTo>
                  <a:lnTo>
                    <a:pt x="2200275" y="950119"/>
                  </a:lnTo>
                  <a:lnTo>
                    <a:pt x="2157412" y="669131"/>
                  </a:lnTo>
                  <a:lnTo>
                    <a:pt x="2119312" y="419100"/>
                  </a:lnTo>
                  <a:lnTo>
                    <a:pt x="2062162" y="61912"/>
                  </a:lnTo>
                  <a:lnTo>
                    <a:pt x="2221706" y="0"/>
                  </a:lnTo>
                  <a:lnTo>
                    <a:pt x="2238375" y="138112"/>
                  </a:lnTo>
                  <a:lnTo>
                    <a:pt x="2276475" y="350044"/>
                  </a:lnTo>
                  <a:lnTo>
                    <a:pt x="2328862" y="638175"/>
                  </a:lnTo>
                  <a:lnTo>
                    <a:pt x="2364581" y="826294"/>
                  </a:lnTo>
                  <a:lnTo>
                    <a:pt x="2407443" y="1071562"/>
                  </a:lnTo>
                  <a:lnTo>
                    <a:pt x="2421731" y="1081087"/>
                  </a:lnTo>
                  <a:lnTo>
                    <a:pt x="2436018" y="1095375"/>
                  </a:lnTo>
                  <a:lnTo>
                    <a:pt x="2447925" y="1112044"/>
                  </a:lnTo>
                  <a:lnTo>
                    <a:pt x="2459831" y="1145381"/>
                  </a:lnTo>
                  <a:lnTo>
                    <a:pt x="2459831" y="1166812"/>
                  </a:lnTo>
                  <a:lnTo>
                    <a:pt x="2457450" y="1190625"/>
                  </a:lnTo>
                  <a:lnTo>
                    <a:pt x="2428875" y="1273969"/>
                  </a:lnTo>
                  <a:lnTo>
                    <a:pt x="2366962" y="1426369"/>
                  </a:lnTo>
                  <a:lnTo>
                    <a:pt x="2321718" y="1526381"/>
                  </a:lnTo>
                  <a:lnTo>
                    <a:pt x="2297906" y="1550194"/>
                  </a:lnTo>
                  <a:lnTo>
                    <a:pt x="2264568" y="1571625"/>
                  </a:lnTo>
                  <a:lnTo>
                    <a:pt x="2224087" y="1590675"/>
                  </a:lnTo>
                  <a:lnTo>
                    <a:pt x="2195512" y="1590675"/>
                  </a:lnTo>
                  <a:lnTo>
                    <a:pt x="2166937" y="1581150"/>
                  </a:lnTo>
                  <a:lnTo>
                    <a:pt x="2138362" y="1569244"/>
                  </a:lnTo>
                  <a:lnTo>
                    <a:pt x="2100262" y="1540669"/>
                  </a:lnTo>
                  <a:lnTo>
                    <a:pt x="2066925" y="1521619"/>
                  </a:lnTo>
                  <a:lnTo>
                    <a:pt x="2012156" y="1504950"/>
                  </a:lnTo>
                  <a:lnTo>
                    <a:pt x="1933575" y="1497806"/>
                  </a:lnTo>
                  <a:lnTo>
                    <a:pt x="1671637" y="1493044"/>
                  </a:lnTo>
                  <a:lnTo>
                    <a:pt x="1202531" y="1483519"/>
                  </a:lnTo>
                  <a:lnTo>
                    <a:pt x="812006" y="1471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09F2A8B3-612E-4789-B15C-F0177950E414}"/>
                </a:ext>
              </a:extLst>
            </p:cNvPr>
            <p:cNvSpPr/>
            <p:nvPr/>
          </p:nvSpPr>
          <p:spPr>
            <a:xfrm>
              <a:off x="5256213" y="2465388"/>
              <a:ext cx="1281112" cy="325437"/>
            </a:xfrm>
            <a:custGeom>
              <a:avLst/>
              <a:gdLst>
                <a:gd name="connsiteX0" fmla="*/ 585787 w 1281112"/>
                <a:gd name="connsiteY0" fmla="*/ 269081 h 326231"/>
                <a:gd name="connsiteX1" fmla="*/ 4762 w 1281112"/>
                <a:gd name="connsiteY1" fmla="*/ 326231 h 326231"/>
                <a:gd name="connsiteX2" fmla="*/ 0 w 1281112"/>
                <a:gd name="connsiteY2" fmla="*/ 195262 h 326231"/>
                <a:gd name="connsiteX3" fmla="*/ 183356 w 1281112"/>
                <a:gd name="connsiteY3" fmla="*/ 166687 h 326231"/>
                <a:gd name="connsiteX4" fmla="*/ 431006 w 1281112"/>
                <a:gd name="connsiteY4" fmla="*/ 128587 h 326231"/>
                <a:gd name="connsiteX5" fmla="*/ 771525 w 1281112"/>
                <a:gd name="connsiteY5" fmla="*/ 73819 h 326231"/>
                <a:gd name="connsiteX6" fmla="*/ 807244 w 1281112"/>
                <a:gd name="connsiteY6" fmla="*/ 64294 h 326231"/>
                <a:gd name="connsiteX7" fmla="*/ 854869 w 1281112"/>
                <a:gd name="connsiteY7" fmla="*/ 45244 h 326231"/>
                <a:gd name="connsiteX8" fmla="*/ 907256 w 1281112"/>
                <a:gd name="connsiteY8" fmla="*/ 28575 h 326231"/>
                <a:gd name="connsiteX9" fmla="*/ 957262 w 1281112"/>
                <a:gd name="connsiteY9" fmla="*/ 16669 h 326231"/>
                <a:gd name="connsiteX10" fmla="*/ 1023937 w 1281112"/>
                <a:gd name="connsiteY10" fmla="*/ 4762 h 326231"/>
                <a:gd name="connsiteX11" fmla="*/ 1107281 w 1281112"/>
                <a:gd name="connsiteY11" fmla="*/ 0 h 326231"/>
                <a:gd name="connsiteX12" fmla="*/ 1159669 w 1281112"/>
                <a:gd name="connsiteY12" fmla="*/ 0 h 326231"/>
                <a:gd name="connsiteX13" fmla="*/ 1278731 w 1281112"/>
                <a:gd name="connsiteY13" fmla="*/ 19050 h 326231"/>
                <a:gd name="connsiteX14" fmla="*/ 1281112 w 1281112"/>
                <a:gd name="connsiteY14" fmla="*/ 202406 h 326231"/>
                <a:gd name="connsiteX15" fmla="*/ 1066800 w 1281112"/>
                <a:gd name="connsiteY15" fmla="*/ 219075 h 326231"/>
                <a:gd name="connsiteX16" fmla="*/ 585787 w 1281112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1112" h="326231">
                  <a:moveTo>
                    <a:pt x="585787" y="269081"/>
                  </a:moveTo>
                  <a:lnTo>
                    <a:pt x="4762" y="326231"/>
                  </a:lnTo>
                  <a:lnTo>
                    <a:pt x="0" y="195262"/>
                  </a:lnTo>
                  <a:lnTo>
                    <a:pt x="183356" y="166687"/>
                  </a:lnTo>
                  <a:lnTo>
                    <a:pt x="431006" y="128587"/>
                  </a:lnTo>
                  <a:lnTo>
                    <a:pt x="771525" y="73819"/>
                  </a:lnTo>
                  <a:lnTo>
                    <a:pt x="807244" y="64294"/>
                  </a:lnTo>
                  <a:lnTo>
                    <a:pt x="854869" y="45244"/>
                  </a:lnTo>
                  <a:lnTo>
                    <a:pt x="907256" y="28575"/>
                  </a:lnTo>
                  <a:lnTo>
                    <a:pt x="957262" y="16669"/>
                  </a:lnTo>
                  <a:lnTo>
                    <a:pt x="1023937" y="4762"/>
                  </a:lnTo>
                  <a:lnTo>
                    <a:pt x="1107281" y="0"/>
                  </a:lnTo>
                  <a:lnTo>
                    <a:pt x="1159669" y="0"/>
                  </a:lnTo>
                  <a:lnTo>
                    <a:pt x="1278731" y="19050"/>
                  </a:lnTo>
                  <a:cubicBezTo>
                    <a:pt x="1279525" y="80169"/>
                    <a:pt x="1280318" y="141287"/>
                    <a:pt x="1281112" y="202406"/>
                  </a:cubicBezTo>
                  <a:lnTo>
                    <a:pt x="1066800" y="219075"/>
                  </a:lnTo>
                  <a:lnTo>
                    <a:pt x="58578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F713E0F5-D945-4CC4-A753-DEDA34E93A15}"/>
                </a:ext>
              </a:extLst>
            </p:cNvPr>
            <p:cNvSpPr/>
            <p:nvPr/>
          </p:nvSpPr>
          <p:spPr>
            <a:xfrm>
              <a:off x="5257800" y="3141663"/>
              <a:ext cx="1293813" cy="349250"/>
            </a:xfrm>
            <a:custGeom>
              <a:avLst/>
              <a:gdLst>
                <a:gd name="connsiteX0" fmla="*/ 476250 w 1293019"/>
                <a:gd name="connsiteY0" fmla="*/ 278606 h 350044"/>
                <a:gd name="connsiteX1" fmla="*/ 2381 w 1293019"/>
                <a:gd name="connsiteY1" fmla="*/ 350044 h 350044"/>
                <a:gd name="connsiteX2" fmla="*/ 0 w 1293019"/>
                <a:gd name="connsiteY2" fmla="*/ 192881 h 350044"/>
                <a:gd name="connsiteX3" fmla="*/ 254794 w 1293019"/>
                <a:gd name="connsiteY3" fmla="*/ 145256 h 350044"/>
                <a:gd name="connsiteX4" fmla="*/ 535781 w 1293019"/>
                <a:gd name="connsiteY4" fmla="*/ 90487 h 350044"/>
                <a:gd name="connsiteX5" fmla="*/ 788194 w 1293019"/>
                <a:gd name="connsiteY5" fmla="*/ 42862 h 350044"/>
                <a:gd name="connsiteX6" fmla="*/ 1021556 w 1293019"/>
                <a:gd name="connsiteY6" fmla="*/ 0 h 350044"/>
                <a:gd name="connsiteX7" fmla="*/ 1038225 w 1293019"/>
                <a:gd name="connsiteY7" fmla="*/ 0 h 350044"/>
                <a:gd name="connsiteX8" fmla="*/ 1293019 w 1293019"/>
                <a:gd name="connsiteY8" fmla="*/ 35719 h 350044"/>
                <a:gd name="connsiteX9" fmla="*/ 1290638 w 1293019"/>
                <a:gd name="connsiteY9" fmla="*/ 200025 h 350044"/>
                <a:gd name="connsiteX10" fmla="*/ 1066800 w 1293019"/>
                <a:gd name="connsiteY10" fmla="*/ 200025 h 350044"/>
                <a:gd name="connsiteX11" fmla="*/ 1004888 w 1293019"/>
                <a:gd name="connsiteY11" fmla="*/ 204787 h 350044"/>
                <a:gd name="connsiteX12" fmla="*/ 476250 w 1293019"/>
                <a:gd name="connsiteY12" fmla="*/ 2786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3019" h="350044">
                  <a:moveTo>
                    <a:pt x="476250" y="278606"/>
                  </a:moveTo>
                  <a:lnTo>
                    <a:pt x="2381" y="350044"/>
                  </a:lnTo>
                  <a:cubicBezTo>
                    <a:pt x="1587" y="297656"/>
                    <a:pt x="794" y="245269"/>
                    <a:pt x="0" y="192881"/>
                  </a:cubicBezTo>
                  <a:lnTo>
                    <a:pt x="254794" y="145256"/>
                  </a:lnTo>
                  <a:lnTo>
                    <a:pt x="535781" y="90487"/>
                  </a:lnTo>
                  <a:lnTo>
                    <a:pt x="788194" y="42862"/>
                  </a:lnTo>
                  <a:lnTo>
                    <a:pt x="1021556" y="0"/>
                  </a:lnTo>
                  <a:lnTo>
                    <a:pt x="1038225" y="0"/>
                  </a:lnTo>
                  <a:lnTo>
                    <a:pt x="1293019" y="35719"/>
                  </a:lnTo>
                  <a:cubicBezTo>
                    <a:pt x="1292225" y="90488"/>
                    <a:pt x="1291432" y="145256"/>
                    <a:pt x="1290638" y="200025"/>
                  </a:cubicBezTo>
                  <a:lnTo>
                    <a:pt x="1066800" y="200025"/>
                  </a:lnTo>
                  <a:lnTo>
                    <a:pt x="1004888" y="204787"/>
                  </a:lnTo>
                  <a:lnTo>
                    <a:pt x="4762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8EFAA9F4-D5EC-4B05-9003-C94BB3BA28DE}"/>
                </a:ext>
              </a:extLst>
            </p:cNvPr>
            <p:cNvSpPr/>
            <p:nvPr/>
          </p:nvSpPr>
          <p:spPr>
            <a:xfrm>
              <a:off x="5218113" y="3840163"/>
              <a:ext cx="1311275" cy="327025"/>
            </a:xfrm>
            <a:custGeom>
              <a:avLst/>
              <a:gdLst>
                <a:gd name="connsiteX0" fmla="*/ 511969 w 1312069"/>
                <a:gd name="connsiteY0" fmla="*/ 266700 h 326232"/>
                <a:gd name="connsiteX1" fmla="*/ 230981 w 1312069"/>
                <a:gd name="connsiteY1" fmla="*/ 302419 h 326232"/>
                <a:gd name="connsiteX2" fmla="*/ 138112 w 1312069"/>
                <a:gd name="connsiteY2" fmla="*/ 323850 h 326232"/>
                <a:gd name="connsiteX3" fmla="*/ 9525 w 1312069"/>
                <a:gd name="connsiteY3" fmla="*/ 326232 h 326232"/>
                <a:gd name="connsiteX4" fmla="*/ 0 w 1312069"/>
                <a:gd name="connsiteY4" fmla="*/ 185738 h 326232"/>
                <a:gd name="connsiteX5" fmla="*/ 240506 w 1312069"/>
                <a:gd name="connsiteY5" fmla="*/ 152400 h 326232"/>
                <a:gd name="connsiteX6" fmla="*/ 602456 w 1312069"/>
                <a:gd name="connsiteY6" fmla="*/ 100013 h 326232"/>
                <a:gd name="connsiteX7" fmla="*/ 954881 w 1312069"/>
                <a:gd name="connsiteY7" fmla="*/ 52388 h 326232"/>
                <a:gd name="connsiteX8" fmla="*/ 1312069 w 1312069"/>
                <a:gd name="connsiteY8" fmla="*/ 0 h 326232"/>
                <a:gd name="connsiteX9" fmla="*/ 1312069 w 1312069"/>
                <a:gd name="connsiteY9" fmla="*/ 211932 h 326232"/>
                <a:gd name="connsiteX10" fmla="*/ 1085850 w 1312069"/>
                <a:gd name="connsiteY10" fmla="*/ 214313 h 326232"/>
                <a:gd name="connsiteX11" fmla="*/ 871537 w 1312069"/>
                <a:gd name="connsiteY11" fmla="*/ 228600 h 326232"/>
                <a:gd name="connsiteX12" fmla="*/ 678656 w 1312069"/>
                <a:gd name="connsiteY12" fmla="*/ 254794 h 326232"/>
                <a:gd name="connsiteX13" fmla="*/ 511969 w 1312069"/>
                <a:gd name="connsiteY13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069" h="326232">
                  <a:moveTo>
                    <a:pt x="511969" y="266700"/>
                  </a:moveTo>
                  <a:lnTo>
                    <a:pt x="230981" y="302419"/>
                  </a:lnTo>
                  <a:lnTo>
                    <a:pt x="138112" y="323850"/>
                  </a:lnTo>
                  <a:lnTo>
                    <a:pt x="9525" y="326232"/>
                  </a:lnTo>
                  <a:lnTo>
                    <a:pt x="0" y="185738"/>
                  </a:lnTo>
                  <a:lnTo>
                    <a:pt x="240506" y="152400"/>
                  </a:lnTo>
                  <a:lnTo>
                    <a:pt x="602456" y="100013"/>
                  </a:lnTo>
                  <a:lnTo>
                    <a:pt x="954881" y="52388"/>
                  </a:lnTo>
                  <a:lnTo>
                    <a:pt x="1312069" y="0"/>
                  </a:lnTo>
                  <a:lnTo>
                    <a:pt x="1312069" y="211932"/>
                  </a:lnTo>
                  <a:lnTo>
                    <a:pt x="1085850" y="214313"/>
                  </a:lnTo>
                  <a:lnTo>
                    <a:pt x="871537" y="228600"/>
                  </a:lnTo>
                  <a:lnTo>
                    <a:pt x="678656" y="254794"/>
                  </a:lnTo>
                  <a:lnTo>
                    <a:pt x="511969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6D10E90B-0141-4C13-8F6F-9ABA11658F37}"/>
                </a:ext>
              </a:extLst>
            </p:cNvPr>
            <p:cNvSpPr/>
            <p:nvPr/>
          </p:nvSpPr>
          <p:spPr>
            <a:xfrm>
              <a:off x="4524375" y="4095750"/>
              <a:ext cx="1231900" cy="1871663"/>
            </a:xfrm>
            <a:custGeom>
              <a:avLst/>
              <a:gdLst>
                <a:gd name="connsiteX0" fmla="*/ 661374 w 1232561"/>
                <a:gd name="connsiteY0" fmla="*/ 1350306 h 1871388"/>
                <a:gd name="connsiteX1" fmla="*/ 576197 w 1232561"/>
                <a:gd name="connsiteY1" fmla="*/ 1450514 h 1871388"/>
                <a:gd name="connsiteX2" fmla="*/ 508557 w 1232561"/>
                <a:gd name="connsiteY2" fmla="*/ 1523165 h 1871388"/>
                <a:gd name="connsiteX3" fmla="*/ 418369 w 1232561"/>
                <a:gd name="connsiteY3" fmla="*/ 1608342 h 1871388"/>
                <a:gd name="connsiteX4" fmla="*/ 343213 w 1232561"/>
                <a:gd name="connsiteY4" fmla="*/ 1675982 h 1871388"/>
                <a:gd name="connsiteX5" fmla="*/ 253026 w 1232561"/>
                <a:gd name="connsiteY5" fmla="*/ 1746128 h 1871388"/>
                <a:gd name="connsiteX6" fmla="*/ 117745 w 1232561"/>
                <a:gd name="connsiteY6" fmla="*/ 1833810 h 1871388"/>
                <a:gd name="connsiteX7" fmla="*/ 35073 w 1232561"/>
                <a:gd name="connsiteY7" fmla="*/ 1871388 h 1871388"/>
                <a:gd name="connsiteX8" fmla="*/ 22547 w 1232561"/>
                <a:gd name="connsiteY8" fmla="*/ 1871388 h 1871388"/>
                <a:gd name="connsiteX9" fmla="*/ 2505 w 1232561"/>
                <a:gd name="connsiteY9" fmla="*/ 1863873 h 1871388"/>
                <a:gd name="connsiteX10" fmla="*/ 0 w 1232561"/>
                <a:gd name="connsiteY10" fmla="*/ 1853852 h 1871388"/>
                <a:gd name="connsiteX11" fmla="*/ 7516 w 1232561"/>
                <a:gd name="connsiteY11" fmla="*/ 1828800 h 1871388"/>
                <a:gd name="connsiteX12" fmla="*/ 25052 w 1232561"/>
                <a:gd name="connsiteY12" fmla="*/ 1806253 h 1871388"/>
                <a:gd name="connsiteX13" fmla="*/ 92693 w 1232561"/>
                <a:gd name="connsiteY13" fmla="*/ 1748633 h 1871388"/>
                <a:gd name="connsiteX14" fmla="*/ 177870 w 1232561"/>
                <a:gd name="connsiteY14" fmla="*/ 1668467 h 1871388"/>
                <a:gd name="connsiteX15" fmla="*/ 250521 w 1232561"/>
                <a:gd name="connsiteY15" fmla="*/ 1590805 h 1871388"/>
                <a:gd name="connsiteX16" fmla="*/ 328182 w 1232561"/>
                <a:gd name="connsiteY16" fmla="*/ 1500618 h 1871388"/>
                <a:gd name="connsiteX17" fmla="*/ 430895 w 1232561"/>
                <a:gd name="connsiteY17" fmla="*/ 1362832 h 1871388"/>
                <a:gd name="connsiteX18" fmla="*/ 523588 w 1232561"/>
                <a:gd name="connsiteY18" fmla="*/ 1222540 h 1871388"/>
                <a:gd name="connsiteX19" fmla="*/ 616281 w 1232561"/>
                <a:gd name="connsiteY19" fmla="*/ 1059702 h 1871388"/>
                <a:gd name="connsiteX20" fmla="*/ 706468 w 1232561"/>
                <a:gd name="connsiteY20" fmla="*/ 886843 h 1871388"/>
                <a:gd name="connsiteX21" fmla="*/ 816697 w 1232561"/>
                <a:gd name="connsiteY21" fmla="*/ 651353 h 1871388"/>
                <a:gd name="connsiteX22" fmla="*/ 854275 w 1232561"/>
                <a:gd name="connsiteY22" fmla="*/ 561166 h 1871388"/>
                <a:gd name="connsiteX23" fmla="*/ 881832 w 1232561"/>
                <a:gd name="connsiteY23" fmla="*/ 483505 h 1871388"/>
                <a:gd name="connsiteX24" fmla="*/ 896864 w 1232561"/>
                <a:gd name="connsiteY24" fmla="*/ 428390 h 1871388"/>
                <a:gd name="connsiteX25" fmla="*/ 906884 w 1232561"/>
                <a:gd name="connsiteY25" fmla="*/ 388307 h 1871388"/>
                <a:gd name="connsiteX26" fmla="*/ 911895 w 1232561"/>
                <a:gd name="connsiteY26" fmla="*/ 360750 h 1871388"/>
                <a:gd name="connsiteX27" fmla="*/ 909390 w 1232561"/>
                <a:gd name="connsiteY27" fmla="*/ 310645 h 1871388"/>
                <a:gd name="connsiteX28" fmla="*/ 909390 w 1232561"/>
                <a:gd name="connsiteY28" fmla="*/ 273067 h 1871388"/>
                <a:gd name="connsiteX29" fmla="*/ 899369 w 1232561"/>
                <a:gd name="connsiteY29" fmla="*/ 225468 h 1871388"/>
                <a:gd name="connsiteX30" fmla="*/ 886843 w 1232561"/>
                <a:gd name="connsiteY30" fmla="*/ 182880 h 1871388"/>
                <a:gd name="connsiteX31" fmla="*/ 864296 w 1232561"/>
                <a:gd name="connsiteY31" fmla="*/ 135281 h 1871388"/>
                <a:gd name="connsiteX32" fmla="*/ 796655 w 1232561"/>
                <a:gd name="connsiteY32" fmla="*/ 35073 h 1871388"/>
                <a:gd name="connsiteX33" fmla="*/ 891853 w 1232561"/>
                <a:gd name="connsiteY33" fmla="*/ 0 h 1871388"/>
                <a:gd name="connsiteX34" fmla="*/ 1009598 w 1232561"/>
                <a:gd name="connsiteY34" fmla="*/ 120250 h 1871388"/>
                <a:gd name="connsiteX35" fmla="*/ 1124837 w 1232561"/>
                <a:gd name="connsiteY35" fmla="*/ 248015 h 1871388"/>
                <a:gd name="connsiteX36" fmla="*/ 1217530 w 1232561"/>
                <a:gd name="connsiteY36" fmla="*/ 353234 h 1871388"/>
                <a:gd name="connsiteX37" fmla="*/ 1230056 w 1232561"/>
                <a:gd name="connsiteY37" fmla="*/ 373276 h 1871388"/>
                <a:gd name="connsiteX38" fmla="*/ 1232561 w 1232561"/>
                <a:gd name="connsiteY38" fmla="*/ 393317 h 1871388"/>
                <a:gd name="connsiteX39" fmla="*/ 1227551 w 1232561"/>
                <a:gd name="connsiteY39" fmla="*/ 420874 h 1871388"/>
                <a:gd name="connsiteX40" fmla="*/ 1210014 w 1232561"/>
                <a:gd name="connsiteY40" fmla="*/ 443421 h 1871388"/>
                <a:gd name="connsiteX41" fmla="*/ 1174941 w 1232561"/>
                <a:gd name="connsiteY41" fmla="*/ 475989 h 1871388"/>
                <a:gd name="connsiteX42" fmla="*/ 1139869 w 1232561"/>
                <a:gd name="connsiteY42" fmla="*/ 493525 h 1871388"/>
                <a:gd name="connsiteX43" fmla="*/ 1129848 w 1232561"/>
                <a:gd name="connsiteY43" fmla="*/ 503546 h 1871388"/>
                <a:gd name="connsiteX44" fmla="*/ 1092270 w 1232561"/>
                <a:gd name="connsiteY44" fmla="*/ 618786 h 1871388"/>
                <a:gd name="connsiteX45" fmla="*/ 1009598 w 1232561"/>
                <a:gd name="connsiteY45" fmla="*/ 809181 h 1871388"/>
                <a:gd name="connsiteX46" fmla="*/ 941957 w 1232561"/>
                <a:gd name="connsiteY46" fmla="*/ 939452 h 1871388"/>
                <a:gd name="connsiteX47" fmla="*/ 866801 w 1232561"/>
                <a:gd name="connsiteY47" fmla="*/ 1064712 h 1871388"/>
                <a:gd name="connsiteX48" fmla="*/ 764088 w 1232561"/>
                <a:gd name="connsiteY48" fmla="*/ 1222540 h 1871388"/>
                <a:gd name="connsiteX49" fmla="*/ 661374 w 1232561"/>
                <a:gd name="connsiteY49" fmla="*/ 1350306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32561" h="1871388">
                  <a:moveTo>
                    <a:pt x="661374" y="1350306"/>
                  </a:moveTo>
                  <a:lnTo>
                    <a:pt x="576197" y="1450514"/>
                  </a:lnTo>
                  <a:lnTo>
                    <a:pt x="508557" y="1523165"/>
                  </a:lnTo>
                  <a:lnTo>
                    <a:pt x="418369" y="1608342"/>
                  </a:lnTo>
                  <a:lnTo>
                    <a:pt x="343213" y="1675982"/>
                  </a:lnTo>
                  <a:lnTo>
                    <a:pt x="253026" y="1746128"/>
                  </a:lnTo>
                  <a:lnTo>
                    <a:pt x="117745" y="1833810"/>
                  </a:lnTo>
                  <a:lnTo>
                    <a:pt x="35073" y="1871388"/>
                  </a:lnTo>
                  <a:lnTo>
                    <a:pt x="22547" y="1871388"/>
                  </a:lnTo>
                  <a:lnTo>
                    <a:pt x="2505" y="1863873"/>
                  </a:lnTo>
                  <a:lnTo>
                    <a:pt x="0" y="1853852"/>
                  </a:lnTo>
                  <a:lnTo>
                    <a:pt x="7516" y="1828800"/>
                  </a:lnTo>
                  <a:lnTo>
                    <a:pt x="25052" y="1806253"/>
                  </a:lnTo>
                  <a:lnTo>
                    <a:pt x="92693" y="1748633"/>
                  </a:lnTo>
                  <a:lnTo>
                    <a:pt x="177870" y="1668467"/>
                  </a:lnTo>
                  <a:lnTo>
                    <a:pt x="250521" y="1590805"/>
                  </a:lnTo>
                  <a:lnTo>
                    <a:pt x="328182" y="1500618"/>
                  </a:lnTo>
                  <a:lnTo>
                    <a:pt x="430895" y="1362832"/>
                  </a:lnTo>
                  <a:lnTo>
                    <a:pt x="523588" y="1222540"/>
                  </a:lnTo>
                  <a:lnTo>
                    <a:pt x="616281" y="1059702"/>
                  </a:lnTo>
                  <a:lnTo>
                    <a:pt x="706468" y="886843"/>
                  </a:lnTo>
                  <a:lnTo>
                    <a:pt x="816697" y="651353"/>
                  </a:lnTo>
                  <a:lnTo>
                    <a:pt x="854275" y="561166"/>
                  </a:lnTo>
                  <a:lnTo>
                    <a:pt x="881832" y="483505"/>
                  </a:lnTo>
                  <a:lnTo>
                    <a:pt x="896864" y="428390"/>
                  </a:lnTo>
                  <a:lnTo>
                    <a:pt x="906884" y="388307"/>
                  </a:lnTo>
                  <a:lnTo>
                    <a:pt x="911895" y="360750"/>
                  </a:lnTo>
                  <a:lnTo>
                    <a:pt x="909390" y="310645"/>
                  </a:lnTo>
                  <a:lnTo>
                    <a:pt x="909390" y="273067"/>
                  </a:lnTo>
                  <a:lnTo>
                    <a:pt x="899369" y="225468"/>
                  </a:lnTo>
                  <a:lnTo>
                    <a:pt x="886843" y="182880"/>
                  </a:lnTo>
                  <a:lnTo>
                    <a:pt x="864296" y="135281"/>
                  </a:lnTo>
                  <a:lnTo>
                    <a:pt x="796655" y="35073"/>
                  </a:lnTo>
                  <a:lnTo>
                    <a:pt x="891853" y="0"/>
                  </a:lnTo>
                  <a:lnTo>
                    <a:pt x="1009598" y="120250"/>
                  </a:lnTo>
                  <a:lnTo>
                    <a:pt x="1124837" y="248015"/>
                  </a:lnTo>
                  <a:lnTo>
                    <a:pt x="1217530" y="353234"/>
                  </a:lnTo>
                  <a:lnTo>
                    <a:pt x="1230056" y="373276"/>
                  </a:lnTo>
                  <a:lnTo>
                    <a:pt x="1232561" y="393317"/>
                  </a:lnTo>
                  <a:lnTo>
                    <a:pt x="1227551" y="420874"/>
                  </a:lnTo>
                  <a:lnTo>
                    <a:pt x="1210014" y="443421"/>
                  </a:lnTo>
                  <a:lnTo>
                    <a:pt x="1174941" y="475989"/>
                  </a:lnTo>
                  <a:lnTo>
                    <a:pt x="1139869" y="493525"/>
                  </a:lnTo>
                  <a:lnTo>
                    <a:pt x="1129848" y="503546"/>
                  </a:lnTo>
                  <a:lnTo>
                    <a:pt x="1092270" y="618786"/>
                  </a:lnTo>
                  <a:lnTo>
                    <a:pt x="1009598" y="809181"/>
                  </a:lnTo>
                  <a:lnTo>
                    <a:pt x="941957" y="939452"/>
                  </a:lnTo>
                  <a:lnTo>
                    <a:pt x="866801" y="1064712"/>
                  </a:lnTo>
                  <a:lnTo>
                    <a:pt x="764088" y="1222540"/>
                  </a:lnTo>
                  <a:lnTo>
                    <a:pt x="661374" y="1350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3">
              <a:extLst>
                <a:ext uri="{FF2B5EF4-FFF2-40B4-BE49-F238E27FC236}">
                  <a16:creationId xmlns:a16="http://schemas.microsoft.com/office/drawing/2014/main" id="{DC006C83-60E2-4BEE-A35A-735C091E88EF}"/>
                </a:ext>
              </a:extLst>
            </p:cNvPr>
            <p:cNvSpPr/>
            <p:nvPr/>
          </p:nvSpPr>
          <p:spPr>
            <a:xfrm>
              <a:off x="5749925" y="4070350"/>
              <a:ext cx="1565275" cy="1816100"/>
            </a:xfrm>
            <a:custGeom>
              <a:avLst/>
              <a:gdLst>
                <a:gd name="connsiteX0" fmla="*/ 202921 w 1565753"/>
                <a:gd name="connsiteY0" fmla="*/ 836739 h 1816274"/>
                <a:gd name="connsiteX1" fmla="*/ 197911 w 1565753"/>
                <a:gd name="connsiteY1" fmla="*/ 293109 h 1816274"/>
                <a:gd name="connsiteX2" fmla="*/ 187890 w 1565753"/>
                <a:gd name="connsiteY2" fmla="*/ 215448 h 1816274"/>
                <a:gd name="connsiteX3" fmla="*/ 180374 w 1565753"/>
                <a:gd name="connsiteY3" fmla="*/ 190396 h 1816274"/>
                <a:gd name="connsiteX4" fmla="*/ 165343 w 1565753"/>
                <a:gd name="connsiteY4" fmla="*/ 167849 h 1816274"/>
                <a:gd name="connsiteX5" fmla="*/ 140291 w 1565753"/>
                <a:gd name="connsiteY5" fmla="*/ 137786 h 1816274"/>
                <a:gd name="connsiteX6" fmla="*/ 0 w 1565753"/>
                <a:gd name="connsiteY6" fmla="*/ 0 h 1816274"/>
                <a:gd name="connsiteX7" fmla="*/ 122755 w 1565753"/>
                <a:gd name="connsiteY7" fmla="*/ 17536 h 1816274"/>
                <a:gd name="connsiteX8" fmla="*/ 245510 w 1565753"/>
                <a:gd name="connsiteY8" fmla="*/ 62630 h 1816274"/>
                <a:gd name="connsiteX9" fmla="*/ 313150 w 1565753"/>
                <a:gd name="connsiteY9" fmla="*/ 92693 h 1816274"/>
                <a:gd name="connsiteX10" fmla="*/ 375780 w 1565753"/>
                <a:gd name="connsiteY10" fmla="*/ 127765 h 1816274"/>
                <a:gd name="connsiteX11" fmla="*/ 405843 w 1565753"/>
                <a:gd name="connsiteY11" fmla="*/ 147807 h 1816274"/>
                <a:gd name="connsiteX12" fmla="*/ 448431 w 1565753"/>
                <a:gd name="connsiteY12" fmla="*/ 187890 h 1816274"/>
                <a:gd name="connsiteX13" fmla="*/ 475989 w 1565753"/>
                <a:gd name="connsiteY13" fmla="*/ 222963 h 1816274"/>
                <a:gd name="connsiteX14" fmla="*/ 486009 w 1565753"/>
                <a:gd name="connsiteY14" fmla="*/ 243005 h 1816274"/>
                <a:gd name="connsiteX15" fmla="*/ 496030 w 1565753"/>
                <a:gd name="connsiteY15" fmla="*/ 268057 h 1816274"/>
                <a:gd name="connsiteX16" fmla="*/ 501041 w 1565753"/>
                <a:gd name="connsiteY16" fmla="*/ 308140 h 1816274"/>
                <a:gd name="connsiteX17" fmla="*/ 498535 w 1565753"/>
                <a:gd name="connsiteY17" fmla="*/ 328182 h 1816274"/>
                <a:gd name="connsiteX18" fmla="*/ 478494 w 1565753"/>
                <a:gd name="connsiteY18" fmla="*/ 355739 h 1816274"/>
                <a:gd name="connsiteX19" fmla="*/ 455947 w 1565753"/>
                <a:gd name="connsiteY19" fmla="*/ 380791 h 1816274"/>
                <a:gd name="connsiteX20" fmla="*/ 435905 w 1565753"/>
                <a:gd name="connsiteY20" fmla="*/ 428390 h 1816274"/>
                <a:gd name="connsiteX21" fmla="*/ 415864 w 1565753"/>
                <a:gd name="connsiteY21" fmla="*/ 493525 h 1816274"/>
                <a:gd name="connsiteX22" fmla="*/ 395822 w 1565753"/>
                <a:gd name="connsiteY22" fmla="*/ 616280 h 1816274"/>
                <a:gd name="connsiteX23" fmla="*/ 383296 w 1565753"/>
                <a:gd name="connsiteY23" fmla="*/ 789140 h 1816274"/>
                <a:gd name="connsiteX24" fmla="*/ 378286 w 1565753"/>
                <a:gd name="connsiteY24" fmla="*/ 931936 h 1816274"/>
                <a:gd name="connsiteX25" fmla="*/ 378286 w 1565753"/>
                <a:gd name="connsiteY25" fmla="*/ 1042165 h 1816274"/>
                <a:gd name="connsiteX26" fmla="*/ 378286 w 1565753"/>
                <a:gd name="connsiteY26" fmla="*/ 1187467 h 1816274"/>
                <a:gd name="connsiteX27" fmla="*/ 378286 w 1565753"/>
                <a:gd name="connsiteY27" fmla="*/ 1317738 h 1816274"/>
                <a:gd name="connsiteX28" fmla="*/ 380791 w 1565753"/>
                <a:gd name="connsiteY28" fmla="*/ 1395399 h 1816274"/>
                <a:gd name="connsiteX29" fmla="*/ 390812 w 1565753"/>
                <a:gd name="connsiteY29" fmla="*/ 1430472 h 1816274"/>
                <a:gd name="connsiteX30" fmla="*/ 403338 w 1565753"/>
                <a:gd name="connsiteY30" fmla="*/ 1463040 h 1816274"/>
                <a:gd name="connsiteX31" fmla="*/ 423379 w 1565753"/>
                <a:gd name="connsiteY31" fmla="*/ 1488092 h 1816274"/>
                <a:gd name="connsiteX32" fmla="*/ 453442 w 1565753"/>
                <a:gd name="connsiteY32" fmla="*/ 1518154 h 1816274"/>
                <a:gd name="connsiteX33" fmla="*/ 478494 w 1565753"/>
                <a:gd name="connsiteY33" fmla="*/ 1538196 h 1816274"/>
                <a:gd name="connsiteX34" fmla="*/ 511061 w 1565753"/>
                <a:gd name="connsiteY34" fmla="*/ 1555733 h 1816274"/>
                <a:gd name="connsiteX35" fmla="*/ 531103 w 1565753"/>
                <a:gd name="connsiteY35" fmla="*/ 1563248 h 1816274"/>
                <a:gd name="connsiteX36" fmla="*/ 611270 w 1565753"/>
                <a:gd name="connsiteY36" fmla="*/ 1583290 h 1816274"/>
                <a:gd name="connsiteX37" fmla="*/ 673900 w 1565753"/>
                <a:gd name="connsiteY37" fmla="*/ 1590805 h 1816274"/>
                <a:gd name="connsiteX38" fmla="*/ 734025 w 1565753"/>
                <a:gd name="connsiteY38" fmla="*/ 1593311 h 1816274"/>
                <a:gd name="connsiteX39" fmla="*/ 799160 w 1565753"/>
                <a:gd name="connsiteY39" fmla="*/ 1593311 h 1816274"/>
                <a:gd name="connsiteX40" fmla="*/ 844254 w 1565753"/>
                <a:gd name="connsiteY40" fmla="*/ 1588300 h 1816274"/>
                <a:gd name="connsiteX41" fmla="*/ 904379 w 1565753"/>
                <a:gd name="connsiteY41" fmla="*/ 1583290 h 1816274"/>
                <a:gd name="connsiteX42" fmla="*/ 972019 w 1565753"/>
                <a:gd name="connsiteY42" fmla="*/ 1578279 h 1816274"/>
                <a:gd name="connsiteX43" fmla="*/ 1029639 w 1565753"/>
                <a:gd name="connsiteY43" fmla="*/ 1568259 h 1816274"/>
                <a:gd name="connsiteX44" fmla="*/ 1084754 w 1565753"/>
                <a:gd name="connsiteY44" fmla="*/ 1550722 h 1816274"/>
                <a:gd name="connsiteX45" fmla="*/ 1142373 w 1565753"/>
                <a:gd name="connsiteY45" fmla="*/ 1528175 h 1816274"/>
                <a:gd name="connsiteX46" fmla="*/ 1182457 w 1565753"/>
                <a:gd name="connsiteY46" fmla="*/ 1503123 h 1816274"/>
                <a:gd name="connsiteX47" fmla="*/ 1215024 w 1565753"/>
                <a:gd name="connsiteY47" fmla="*/ 1470556 h 1816274"/>
                <a:gd name="connsiteX48" fmla="*/ 1470555 w 1565753"/>
                <a:gd name="connsiteY48" fmla="*/ 1468050 h 1816274"/>
                <a:gd name="connsiteX49" fmla="*/ 1488092 w 1565753"/>
                <a:gd name="connsiteY49" fmla="*/ 1508134 h 1816274"/>
                <a:gd name="connsiteX50" fmla="*/ 1508133 w 1565753"/>
                <a:gd name="connsiteY50" fmla="*/ 1548217 h 1816274"/>
                <a:gd name="connsiteX51" fmla="*/ 1523165 w 1565753"/>
                <a:gd name="connsiteY51" fmla="*/ 1570764 h 1816274"/>
                <a:gd name="connsiteX52" fmla="*/ 1550722 w 1565753"/>
                <a:gd name="connsiteY52" fmla="*/ 1600826 h 1816274"/>
                <a:gd name="connsiteX53" fmla="*/ 1565753 w 1565753"/>
                <a:gd name="connsiteY53" fmla="*/ 1618363 h 1816274"/>
                <a:gd name="connsiteX54" fmla="*/ 1565753 w 1565753"/>
                <a:gd name="connsiteY54" fmla="*/ 1630889 h 1816274"/>
                <a:gd name="connsiteX55" fmla="*/ 1560743 w 1565753"/>
                <a:gd name="connsiteY55" fmla="*/ 1663456 h 1816274"/>
                <a:gd name="connsiteX56" fmla="*/ 1543206 w 1565753"/>
                <a:gd name="connsiteY56" fmla="*/ 1696024 h 1816274"/>
                <a:gd name="connsiteX57" fmla="*/ 1510638 w 1565753"/>
                <a:gd name="connsiteY57" fmla="*/ 1726086 h 1816274"/>
                <a:gd name="connsiteX58" fmla="*/ 1475566 w 1565753"/>
                <a:gd name="connsiteY58" fmla="*/ 1746128 h 1816274"/>
                <a:gd name="connsiteX59" fmla="*/ 1347800 w 1565753"/>
                <a:gd name="connsiteY59" fmla="*/ 1766170 h 1816274"/>
                <a:gd name="connsiteX60" fmla="*/ 1297696 w 1565753"/>
                <a:gd name="connsiteY60" fmla="*/ 1771180 h 1816274"/>
                <a:gd name="connsiteX61" fmla="*/ 1199993 w 1565753"/>
                <a:gd name="connsiteY61" fmla="*/ 1786211 h 1816274"/>
                <a:gd name="connsiteX62" fmla="*/ 977030 w 1565753"/>
                <a:gd name="connsiteY62" fmla="*/ 1806253 h 1816274"/>
                <a:gd name="connsiteX63" fmla="*/ 814191 w 1565753"/>
                <a:gd name="connsiteY63" fmla="*/ 1816274 h 1816274"/>
                <a:gd name="connsiteX64" fmla="*/ 641332 w 1565753"/>
                <a:gd name="connsiteY64" fmla="*/ 1813769 h 1816274"/>
                <a:gd name="connsiteX65" fmla="*/ 591228 w 1565753"/>
                <a:gd name="connsiteY65" fmla="*/ 1808758 h 1816274"/>
                <a:gd name="connsiteX66" fmla="*/ 536114 w 1565753"/>
                <a:gd name="connsiteY66" fmla="*/ 1798737 h 1816274"/>
                <a:gd name="connsiteX67" fmla="*/ 473483 w 1565753"/>
                <a:gd name="connsiteY67" fmla="*/ 1778696 h 1816274"/>
                <a:gd name="connsiteX68" fmla="*/ 410853 w 1565753"/>
                <a:gd name="connsiteY68" fmla="*/ 1753644 h 1816274"/>
                <a:gd name="connsiteX69" fmla="*/ 348223 w 1565753"/>
                <a:gd name="connsiteY69" fmla="*/ 1716066 h 1816274"/>
                <a:gd name="connsiteX70" fmla="*/ 308140 w 1565753"/>
                <a:gd name="connsiteY70" fmla="*/ 1678488 h 1816274"/>
                <a:gd name="connsiteX71" fmla="*/ 273067 w 1565753"/>
                <a:gd name="connsiteY71" fmla="*/ 1638404 h 1816274"/>
                <a:gd name="connsiteX72" fmla="*/ 243005 w 1565753"/>
                <a:gd name="connsiteY72" fmla="*/ 1580785 h 1816274"/>
                <a:gd name="connsiteX73" fmla="*/ 222963 w 1565753"/>
                <a:gd name="connsiteY73" fmla="*/ 1520660 h 1816274"/>
                <a:gd name="connsiteX74" fmla="*/ 205426 w 1565753"/>
                <a:gd name="connsiteY74" fmla="*/ 1463040 h 1816274"/>
                <a:gd name="connsiteX75" fmla="*/ 197911 w 1565753"/>
                <a:gd name="connsiteY75" fmla="*/ 1337780 h 1816274"/>
                <a:gd name="connsiteX76" fmla="*/ 200416 w 1565753"/>
                <a:gd name="connsiteY76" fmla="*/ 1074733 h 1816274"/>
                <a:gd name="connsiteX77" fmla="*/ 202921 w 1565753"/>
                <a:gd name="connsiteY77" fmla="*/ 83673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65753" h="1816274">
                  <a:moveTo>
                    <a:pt x="202921" y="836739"/>
                  </a:moveTo>
                  <a:lnTo>
                    <a:pt x="197911" y="293109"/>
                  </a:lnTo>
                  <a:lnTo>
                    <a:pt x="187890" y="215448"/>
                  </a:lnTo>
                  <a:lnTo>
                    <a:pt x="180374" y="190396"/>
                  </a:lnTo>
                  <a:lnTo>
                    <a:pt x="165343" y="167849"/>
                  </a:lnTo>
                  <a:lnTo>
                    <a:pt x="140291" y="137786"/>
                  </a:lnTo>
                  <a:lnTo>
                    <a:pt x="0" y="0"/>
                  </a:lnTo>
                  <a:lnTo>
                    <a:pt x="122755" y="17536"/>
                  </a:lnTo>
                  <a:lnTo>
                    <a:pt x="245510" y="62630"/>
                  </a:lnTo>
                  <a:lnTo>
                    <a:pt x="313150" y="92693"/>
                  </a:lnTo>
                  <a:lnTo>
                    <a:pt x="375780" y="127765"/>
                  </a:lnTo>
                  <a:lnTo>
                    <a:pt x="405843" y="147807"/>
                  </a:lnTo>
                  <a:lnTo>
                    <a:pt x="448431" y="187890"/>
                  </a:lnTo>
                  <a:lnTo>
                    <a:pt x="475989" y="222963"/>
                  </a:lnTo>
                  <a:lnTo>
                    <a:pt x="486009" y="243005"/>
                  </a:lnTo>
                  <a:lnTo>
                    <a:pt x="496030" y="268057"/>
                  </a:lnTo>
                  <a:lnTo>
                    <a:pt x="501041" y="308140"/>
                  </a:lnTo>
                  <a:lnTo>
                    <a:pt x="498535" y="328182"/>
                  </a:lnTo>
                  <a:lnTo>
                    <a:pt x="478494" y="355739"/>
                  </a:lnTo>
                  <a:lnTo>
                    <a:pt x="455947" y="380791"/>
                  </a:lnTo>
                  <a:lnTo>
                    <a:pt x="435905" y="428390"/>
                  </a:lnTo>
                  <a:lnTo>
                    <a:pt x="415864" y="493525"/>
                  </a:lnTo>
                  <a:lnTo>
                    <a:pt x="395822" y="616280"/>
                  </a:lnTo>
                  <a:lnTo>
                    <a:pt x="383296" y="789140"/>
                  </a:lnTo>
                  <a:lnTo>
                    <a:pt x="378286" y="931936"/>
                  </a:lnTo>
                  <a:lnTo>
                    <a:pt x="378286" y="1042165"/>
                  </a:lnTo>
                  <a:lnTo>
                    <a:pt x="378286" y="1187467"/>
                  </a:lnTo>
                  <a:lnTo>
                    <a:pt x="378286" y="1317738"/>
                  </a:lnTo>
                  <a:lnTo>
                    <a:pt x="380791" y="1395399"/>
                  </a:lnTo>
                  <a:lnTo>
                    <a:pt x="390812" y="1430472"/>
                  </a:lnTo>
                  <a:lnTo>
                    <a:pt x="403338" y="1463040"/>
                  </a:lnTo>
                  <a:lnTo>
                    <a:pt x="423379" y="1488092"/>
                  </a:lnTo>
                  <a:lnTo>
                    <a:pt x="453442" y="1518154"/>
                  </a:lnTo>
                  <a:lnTo>
                    <a:pt x="478494" y="1538196"/>
                  </a:lnTo>
                  <a:lnTo>
                    <a:pt x="511061" y="1555733"/>
                  </a:lnTo>
                  <a:lnTo>
                    <a:pt x="531103" y="1563248"/>
                  </a:lnTo>
                  <a:lnTo>
                    <a:pt x="611270" y="1583290"/>
                  </a:lnTo>
                  <a:lnTo>
                    <a:pt x="673900" y="1590805"/>
                  </a:lnTo>
                  <a:lnTo>
                    <a:pt x="734025" y="1593311"/>
                  </a:lnTo>
                  <a:lnTo>
                    <a:pt x="799160" y="1593311"/>
                  </a:lnTo>
                  <a:lnTo>
                    <a:pt x="844254" y="1588300"/>
                  </a:lnTo>
                  <a:lnTo>
                    <a:pt x="904379" y="1583290"/>
                  </a:lnTo>
                  <a:lnTo>
                    <a:pt x="972019" y="1578279"/>
                  </a:lnTo>
                  <a:lnTo>
                    <a:pt x="1029639" y="1568259"/>
                  </a:lnTo>
                  <a:lnTo>
                    <a:pt x="1084754" y="1550722"/>
                  </a:lnTo>
                  <a:lnTo>
                    <a:pt x="1142373" y="1528175"/>
                  </a:lnTo>
                  <a:lnTo>
                    <a:pt x="1182457" y="1503123"/>
                  </a:lnTo>
                  <a:lnTo>
                    <a:pt x="1215024" y="1470556"/>
                  </a:lnTo>
                  <a:lnTo>
                    <a:pt x="1470555" y="1468050"/>
                  </a:lnTo>
                  <a:lnTo>
                    <a:pt x="1488092" y="1508134"/>
                  </a:lnTo>
                  <a:lnTo>
                    <a:pt x="1508133" y="1548217"/>
                  </a:lnTo>
                  <a:lnTo>
                    <a:pt x="1523165" y="1570764"/>
                  </a:lnTo>
                  <a:lnTo>
                    <a:pt x="1550722" y="1600826"/>
                  </a:lnTo>
                  <a:lnTo>
                    <a:pt x="1565753" y="1618363"/>
                  </a:lnTo>
                  <a:lnTo>
                    <a:pt x="1565753" y="1630889"/>
                  </a:lnTo>
                  <a:lnTo>
                    <a:pt x="1560743" y="1663456"/>
                  </a:lnTo>
                  <a:lnTo>
                    <a:pt x="1543206" y="1696024"/>
                  </a:lnTo>
                  <a:lnTo>
                    <a:pt x="1510638" y="1726086"/>
                  </a:lnTo>
                  <a:lnTo>
                    <a:pt x="1475566" y="1746128"/>
                  </a:lnTo>
                  <a:lnTo>
                    <a:pt x="1347800" y="1766170"/>
                  </a:lnTo>
                  <a:lnTo>
                    <a:pt x="1297696" y="1771180"/>
                  </a:lnTo>
                  <a:lnTo>
                    <a:pt x="1199993" y="1786211"/>
                  </a:lnTo>
                  <a:lnTo>
                    <a:pt x="977030" y="1806253"/>
                  </a:lnTo>
                  <a:lnTo>
                    <a:pt x="814191" y="1816274"/>
                  </a:lnTo>
                  <a:lnTo>
                    <a:pt x="641332" y="1813769"/>
                  </a:lnTo>
                  <a:lnTo>
                    <a:pt x="591228" y="1808758"/>
                  </a:lnTo>
                  <a:lnTo>
                    <a:pt x="536114" y="1798737"/>
                  </a:lnTo>
                  <a:lnTo>
                    <a:pt x="473483" y="1778696"/>
                  </a:lnTo>
                  <a:lnTo>
                    <a:pt x="410853" y="1753644"/>
                  </a:lnTo>
                  <a:lnTo>
                    <a:pt x="348223" y="1716066"/>
                  </a:lnTo>
                  <a:lnTo>
                    <a:pt x="308140" y="1678488"/>
                  </a:lnTo>
                  <a:lnTo>
                    <a:pt x="273067" y="1638404"/>
                  </a:lnTo>
                  <a:lnTo>
                    <a:pt x="243005" y="1580785"/>
                  </a:lnTo>
                  <a:lnTo>
                    <a:pt x="222963" y="1520660"/>
                  </a:lnTo>
                  <a:lnTo>
                    <a:pt x="205426" y="1463040"/>
                  </a:lnTo>
                  <a:lnTo>
                    <a:pt x="197911" y="1337780"/>
                  </a:lnTo>
                  <a:lnTo>
                    <a:pt x="200416" y="1074733"/>
                  </a:lnTo>
                  <a:lnTo>
                    <a:pt x="202921" y="8367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4">
              <a:extLst>
                <a:ext uri="{FF2B5EF4-FFF2-40B4-BE49-F238E27FC236}">
                  <a16:creationId xmlns:a16="http://schemas.microsoft.com/office/drawing/2014/main" id="{F78FA0EF-45E0-46FD-8813-45535BF1A6E9}"/>
                </a:ext>
              </a:extLst>
            </p:cNvPr>
            <p:cNvSpPr/>
            <p:nvPr/>
          </p:nvSpPr>
          <p:spPr>
            <a:xfrm>
              <a:off x="6958013" y="4857750"/>
              <a:ext cx="285750" cy="722313"/>
            </a:xfrm>
            <a:custGeom>
              <a:avLst/>
              <a:gdLst>
                <a:gd name="connsiteX0" fmla="*/ 257175 w 285750"/>
                <a:gd name="connsiteY0" fmla="*/ 316706 h 721519"/>
                <a:gd name="connsiteX1" fmla="*/ 245268 w 285750"/>
                <a:gd name="connsiteY1" fmla="*/ 485775 h 721519"/>
                <a:gd name="connsiteX2" fmla="*/ 245268 w 285750"/>
                <a:gd name="connsiteY2" fmla="*/ 576263 h 721519"/>
                <a:gd name="connsiteX3" fmla="*/ 242887 w 285750"/>
                <a:gd name="connsiteY3" fmla="*/ 614363 h 721519"/>
                <a:gd name="connsiteX4" fmla="*/ 247650 w 285750"/>
                <a:gd name="connsiteY4" fmla="*/ 642938 h 721519"/>
                <a:gd name="connsiteX5" fmla="*/ 276225 w 285750"/>
                <a:gd name="connsiteY5" fmla="*/ 721519 h 721519"/>
                <a:gd name="connsiteX6" fmla="*/ 0 w 285750"/>
                <a:gd name="connsiteY6" fmla="*/ 711994 h 721519"/>
                <a:gd name="connsiteX7" fmla="*/ 7143 w 285750"/>
                <a:gd name="connsiteY7" fmla="*/ 683419 h 721519"/>
                <a:gd name="connsiteX8" fmla="*/ 38100 w 285750"/>
                <a:gd name="connsiteY8" fmla="*/ 638175 h 721519"/>
                <a:gd name="connsiteX9" fmla="*/ 59531 w 285750"/>
                <a:gd name="connsiteY9" fmla="*/ 592931 h 721519"/>
                <a:gd name="connsiteX10" fmla="*/ 88106 w 285750"/>
                <a:gd name="connsiteY10" fmla="*/ 521494 h 721519"/>
                <a:gd name="connsiteX11" fmla="*/ 116681 w 285750"/>
                <a:gd name="connsiteY11" fmla="*/ 414338 h 721519"/>
                <a:gd name="connsiteX12" fmla="*/ 147637 w 285750"/>
                <a:gd name="connsiteY12" fmla="*/ 300038 h 721519"/>
                <a:gd name="connsiteX13" fmla="*/ 173831 w 285750"/>
                <a:gd name="connsiteY13" fmla="*/ 173831 h 721519"/>
                <a:gd name="connsiteX14" fmla="*/ 195262 w 285750"/>
                <a:gd name="connsiteY14" fmla="*/ 66675 h 721519"/>
                <a:gd name="connsiteX15" fmla="*/ 204787 w 285750"/>
                <a:gd name="connsiteY15" fmla="*/ 38100 h 721519"/>
                <a:gd name="connsiteX16" fmla="*/ 221456 w 285750"/>
                <a:gd name="connsiteY16" fmla="*/ 11906 h 721519"/>
                <a:gd name="connsiteX17" fmla="*/ 238125 w 285750"/>
                <a:gd name="connsiteY17" fmla="*/ 0 h 721519"/>
                <a:gd name="connsiteX18" fmla="*/ 252412 w 285750"/>
                <a:gd name="connsiteY18" fmla="*/ 0 h 721519"/>
                <a:gd name="connsiteX19" fmla="*/ 261937 w 285750"/>
                <a:gd name="connsiteY19" fmla="*/ 7144 h 721519"/>
                <a:gd name="connsiteX20" fmla="*/ 273843 w 285750"/>
                <a:gd name="connsiteY20" fmla="*/ 30956 h 721519"/>
                <a:gd name="connsiteX21" fmla="*/ 283368 w 285750"/>
                <a:gd name="connsiteY21" fmla="*/ 61913 h 721519"/>
                <a:gd name="connsiteX22" fmla="*/ 285750 w 285750"/>
                <a:gd name="connsiteY22" fmla="*/ 90488 h 721519"/>
                <a:gd name="connsiteX23" fmla="*/ 257175 w 285750"/>
                <a:gd name="connsiteY2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721519">
                  <a:moveTo>
                    <a:pt x="257175" y="316706"/>
                  </a:moveTo>
                  <a:lnTo>
                    <a:pt x="245268" y="485775"/>
                  </a:lnTo>
                  <a:lnTo>
                    <a:pt x="245268" y="576263"/>
                  </a:lnTo>
                  <a:lnTo>
                    <a:pt x="242887" y="614363"/>
                  </a:lnTo>
                  <a:lnTo>
                    <a:pt x="247650" y="642938"/>
                  </a:lnTo>
                  <a:lnTo>
                    <a:pt x="276225" y="721519"/>
                  </a:lnTo>
                  <a:lnTo>
                    <a:pt x="0" y="711994"/>
                  </a:lnTo>
                  <a:lnTo>
                    <a:pt x="7143" y="683419"/>
                  </a:lnTo>
                  <a:lnTo>
                    <a:pt x="38100" y="638175"/>
                  </a:lnTo>
                  <a:lnTo>
                    <a:pt x="59531" y="592931"/>
                  </a:lnTo>
                  <a:lnTo>
                    <a:pt x="88106" y="521494"/>
                  </a:lnTo>
                  <a:lnTo>
                    <a:pt x="116681" y="414338"/>
                  </a:lnTo>
                  <a:lnTo>
                    <a:pt x="147637" y="300038"/>
                  </a:lnTo>
                  <a:lnTo>
                    <a:pt x="173831" y="173831"/>
                  </a:lnTo>
                  <a:lnTo>
                    <a:pt x="195262" y="66675"/>
                  </a:lnTo>
                  <a:lnTo>
                    <a:pt x="204787" y="38100"/>
                  </a:lnTo>
                  <a:lnTo>
                    <a:pt x="221456" y="11906"/>
                  </a:lnTo>
                  <a:lnTo>
                    <a:pt x="238125" y="0"/>
                  </a:lnTo>
                  <a:lnTo>
                    <a:pt x="252412" y="0"/>
                  </a:lnTo>
                  <a:lnTo>
                    <a:pt x="261937" y="7144"/>
                  </a:lnTo>
                  <a:lnTo>
                    <a:pt x="273843" y="30956"/>
                  </a:lnTo>
                  <a:lnTo>
                    <a:pt x="283368" y="61913"/>
                  </a:lnTo>
                  <a:lnTo>
                    <a:pt x="285750" y="90488"/>
                  </a:lnTo>
                  <a:lnTo>
                    <a:pt x="25717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77965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"/>
                            </p:stCondLst>
                            <p:childTnLst>
                              <p:par>
                                <p:cTn id="10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28DB846-F7E6-4AB3-A63E-D72E32145A7B}"/>
              </a:ext>
            </a:extLst>
          </p:cNvPr>
          <p:cNvGrpSpPr/>
          <p:nvPr/>
        </p:nvGrpSpPr>
        <p:grpSpPr>
          <a:xfrm>
            <a:off x="2498725" y="1401763"/>
            <a:ext cx="4816475" cy="4656137"/>
            <a:chOff x="2498725" y="1401763"/>
            <a:chExt cx="4816475" cy="46561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B2076E4-CAFF-964F-942A-D106963E14E3}"/>
                </a:ext>
              </a:extLst>
            </p:cNvPr>
            <p:cNvSpPr/>
            <p:nvPr/>
          </p:nvSpPr>
          <p:spPr>
            <a:xfrm>
              <a:off x="2671763" y="1401763"/>
              <a:ext cx="1160462" cy="1419225"/>
            </a:xfrm>
            <a:custGeom>
              <a:avLst/>
              <a:gdLst>
                <a:gd name="connsiteX0" fmla="*/ 392906 w 1159668"/>
                <a:gd name="connsiteY0" fmla="*/ 1140619 h 1419225"/>
                <a:gd name="connsiteX1" fmla="*/ 257175 w 1159668"/>
                <a:gd name="connsiteY1" fmla="*/ 1259682 h 1419225"/>
                <a:gd name="connsiteX2" fmla="*/ 83343 w 1159668"/>
                <a:gd name="connsiteY2" fmla="*/ 1390650 h 1419225"/>
                <a:gd name="connsiteX3" fmla="*/ 54768 w 1159668"/>
                <a:gd name="connsiteY3" fmla="*/ 1409700 h 1419225"/>
                <a:gd name="connsiteX4" fmla="*/ 30956 w 1159668"/>
                <a:gd name="connsiteY4" fmla="*/ 1416844 h 1419225"/>
                <a:gd name="connsiteX5" fmla="*/ 16668 w 1159668"/>
                <a:gd name="connsiteY5" fmla="*/ 1419225 h 1419225"/>
                <a:gd name="connsiteX6" fmla="*/ 2381 w 1159668"/>
                <a:gd name="connsiteY6" fmla="*/ 1409700 h 1419225"/>
                <a:gd name="connsiteX7" fmla="*/ 0 w 1159668"/>
                <a:gd name="connsiteY7" fmla="*/ 1395413 h 1419225"/>
                <a:gd name="connsiteX8" fmla="*/ 11906 w 1159668"/>
                <a:gd name="connsiteY8" fmla="*/ 1364457 h 1419225"/>
                <a:gd name="connsiteX9" fmla="*/ 35718 w 1159668"/>
                <a:gd name="connsiteY9" fmla="*/ 1333500 h 1419225"/>
                <a:gd name="connsiteX10" fmla="*/ 147637 w 1159668"/>
                <a:gd name="connsiteY10" fmla="*/ 1214438 h 1419225"/>
                <a:gd name="connsiteX11" fmla="*/ 266700 w 1159668"/>
                <a:gd name="connsiteY11" fmla="*/ 1078707 h 1419225"/>
                <a:gd name="connsiteX12" fmla="*/ 376237 w 1159668"/>
                <a:gd name="connsiteY12" fmla="*/ 938213 h 1419225"/>
                <a:gd name="connsiteX13" fmla="*/ 473868 w 1159668"/>
                <a:gd name="connsiteY13" fmla="*/ 809625 h 1419225"/>
                <a:gd name="connsiteX14" fmla="*/ 595312 w 1159668"/>
                <a:gd name="connsiteY14" fmla="*/ 628650 h 1419225"/>
                <a:gd name="connsiteX15" fmla="*/ 683418 w 1159668"/>
                <a:gd name="connsiteY15" fmla="*/ 478632 h 1419225"/>
                <a:gd name="connsiteX16" fmla="*/ 742950 w 1159668"/>
                <a:gd name="connsiteY16" fmla="*/ 364332 h 1419225"/>
                <a:gd name="connsiteX17" fmla="*/ 754856 w 1159668"/>
                <a:gd name="connsiteY17" fmla="*/ 321469 h 1419225"/>
                <a:gd name="connsiteX18" fmla="*/ 754856 w 1159668"/>
                <a:gd name="connsiteY18" fmla="*/ 283369 h 1419225"/>
                <a:gd name="connsiteX19" fmla="*/ 752475 w 1159668"/>
                <a:gd name="connsiteY19" fmla="*/ 242888 h 1419225"/>
                <a:gd name="connsiteX20" fmla="*/ 742950 w 1159668"/>
                <a:gd name="connsiteY20" fmla="*/ 202407 h 1419225"/>
                <a:gd name="connsiteX21" fmla="*/ 711993 w 1159668"/>
                <a:gd name="connsiteY21" fmla="*/ 138113 h 1419225"/>
                <a:gd name="connsiteX22" fmla="*/ 671512 w 1159668"/>
                <a:gd name="connsiteY22" fmla="*/ 73819 h 1419225"/>
                <a:gd name="connsiteX23" fmla="*/ 657225 w 1159668"/>
                <a:gd name="connsiteY23" fmla="*/ 47625 h 1419225"/>
                <a:gd name="connsiteX24" fmla="*/ 650081 w 1159668"/>
                <a:gd name="connsiteY24" fmla="*/ 21432 h 1419225"/>
                <a:gd name="connsiteX25" fmla="*/ 654843 w 1159668"/>
                <a:gd name="connsiteY25" fmla="*/ 4763 h 1419225"/>
                <a:gd name="connsiteX26" fmla="*/ 661987 w 1159668"/>
                <a:gd name="connsiteY26" fmla="*/ 0 h 1419225"/>
                <a:gd name="connsiteX27" fmla="*/ 676275 w 1159668"/>
                <a:gd name="connsiteY27" fmla="*/ 0 h 1419225"/>
                <a:gd name="connsiteX28" fmla="*/ 702468 w 1159668"/>
                <a:gd name="connsiteY28" fmla="*/ 11907 h 1419225"/>
                <a:gd name="connsiteX29" fmla="*/ 754856 w 1159668"/>
                <a:gd name="connsiteY29" fmla="*/ 28575 h 1419225"/>
                <a:gd name="connsiteX30" fmla="*/ 826293 w 1159668"/>
                <a:gd name="connsiteY30" fmla="*/ 50007 h 1419225"/>
                <a:gd name="connsiteX31" fmla="*/ 914400 w 1159668"/>
                <a:gd name="connsiteY31" fmla="*/ 88107 h 1419225"/>
                <a:gd name="connsiteX32" fmla="*/ 988218 w 1159668"/>
                <a:gd name="connsiteY32" fmla="*/ 123825 h 1419225"/>
                <a:gd name="connsiteX33" fmla="*/ 1059656 w 1159668"/>
                <a:gd name="connsiteY33" fmla="*/ 164307 h 1419225"/>
                <a:gd name="connsiteX34" fmla="*/ 1102518 w 1159668"/>
                <a:gd name="connsiteY34" fmla="*/ 197644 h 1419225"/>
                <a:gd name="connsiteX35" fmla="*/ 1133475 w 1159668"/>
                <a:gd name="connsiteY35" fmla="*/ 228600 h 1419225"/>
                <a:gd name="connsiteX36" fmla="*/ 1150143 w 1159668"/>
                <a:gd name="connsiteY36" fmla="*/ 252413 h 1419225"/>
                <a:gd name="connsiteX37" fmla="*/ 1159668 w 1159668"/>
                <a:gd name="connsiteY37" fmla="*/ 276225 h 1419225"/>
                <a:gd name="connsiteX38" fmla="*/ 1159668 w 1159668"/>
                <a:gd name="connsiteY38" fmla="*/ 292894 h 1419225"/>
                <a:gd name="connsiteX39" fmla="*/ 1152525 w 1159668"/>
                <a:gd name="connsiteY39" fmla="*/ 319088 h 1419225"/>
                <a:gd name="connsiteX40" fmla="*/ 1138237 w 1159668"/>
                <a:gd name="connsiteY40" fmla="*/ 335757 h 1419225"/>
                <a:gd name="connsiteX41" fmla="*/ 1090612 w 1159668"/>
                <a:gd name="connsiteY41" fmla="*/ 364332 h 1419225"/>
                <a:gd name="connsiteX42" fmla="*/ 1045368 w 1159668"/>
                <a:gd name="connsiteY42" fmla="*/ 388144 h 1419225"/>
                <a:gd name="connsiteX43" fmla="*/ 1009650 w 1159668"/>
                <a:gd name="connsiteY43" fmla="*/ 411957 h 1419225"/>
                <a:gd name="connsiteX44" fmla="*/ 981075 w 1159668"/>
                <a:gd name="connsiteY44" fmla="*/ 440532 h 1419225"/>
                <a:gd name="connsiteX45" fmla="*/ 881062 w 1159668"/>
                <a:gd name="connsiteY45" fmla="*/ 576263 h 1419225"/>
                <a:gd name="connsiteX46" fmla="*/ 762000 w 1159668"/>
                <a:gd name="connsiteY46" fmla="*/ 733425 h 1419225"/>
                <a:gd name="connsiteX47" fmla="*/ 657225 w 1159668"/>
                <a:gd name="connsiteY47" fmla="*/ 876300 h 1419225"/>
                <a:gd name="connsiteX48" fmla="*/ 547687 w 1159668"/>
                <a:gd name="connsiteY48" fmla="*/ 990600 h 1419225"/>
                <a:gd name="connsiteX49" fmla="*/ 392906 w 1159668"/>
                <a:gd name="connsiteY49" fmla="*/ 114061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9668" h="1419225">
                  <a:moveTo>
                    <a:pt x="392906" y="1140619"/>
                  </a:moveTo>
                  <a:lnTo>
                    <a:pt x="257175" y="1259682"/>
                  </a:lnTo>
                  <a:lnTo>
                    <a:pt x="83343" y="1390650"/>
                  </a:lnTo>
                  <a:lnTo>
                    <a:pt x="54768" y="1409700"/>
                  </a:lnTo>
                  <a:lnTo>
                    <a:pt x="30956" y="1416844"/>
                  </a:lnTo>
                  <a:lnTo>
                    <a:pt x="16668" y="1419225"/>
                  </a:lnTo>
                  <a:lnTo>
                    <a:pt x="2381" y="1409700"/>
                  </a:lnTo>
                  <a:lnTo>
                    <a:pt x="0" y="1395413"/>
                  </a:lnTo>
                  <a:lnTo>
                    <a:pt x="11906" y="1364457"/>
                  </a:lnTo>
                  <a:lnTo>
                    <a:pt x="35718" y="1333500"/>
                  </a:lnTo>
                  <a:lnTo>
                    <a:pt x="147637" y="1214438"/>
                  </a:lnTo>
                  <a:lnTo>
                    <a:pt x="266700" y="1078707"/>
                  </a:lnTo>
                  <a:lnTo>
                    <a:pt x="376237" y="938213"/>
                  </a:lnTo>
                  <a:lnTo>
                    <a:pt x="473868" y="809625"/>
                  </a:lnTo>
                  <a:lnTo>
                    <a:pt x="595312" y="628650"/>
                  </a:lnTo>
                  <a:lnTo>
                    <a:pt x="683418" y="478632"/>
                  </a:lnTo>
                  <a:lnTo>
                    <a:pt x="742950" y="364332"/>
                  </a:lnTo>
                  <a:lnTo>
                    <a:pt x="754856" y="321469"/>
                  </a:lnTo>
                  <a:lnTo>
                    <a:pt x="754856" y="283369"/>
                  </a:lnTo>
                  <a:lnTo>
                    <a:pt x="752475" y="242888"/>
                  </a:lnTo>
                  <a:lnTo>
                    <a:pt x="742950" y="202407"/>
                  </a:lnTo>
                  <a:lnTo>
                    <a:pt x="711993" y="138113"/>
                  </a:lnTo>
                  <a:lnTo>
                    <a:pt x="671512" y="73819"/>
                  </a:lnTo>
                  <a:lnTo>
                    <a:pt x="657225" y="47625"/>
                  </a:lnTo>
                  <a:lnTo>
                    <a:pt x="650081" y="21432"/>
                  </a:lnTo>
                  <a:lnTo>
                    <a:pt x="654843" y="4763"/>
                  </a:lnTo>
                  <a:lnTo>
                    <a:pt x="661987" y="0"/>
                  </a:lnTo>
                  <a:lnTo>
                    <a:pt x="676275" y="0"/>
                  </a:lnTo>
                  <a:lnTo>
                    <a:pt x="702468" y="11907"/>
                  </a:lnTo>
                  <a:lnTo>
                    <a:pt x="754856" y="28575"/>
                  </a:lnTo>
                  <a:lnTo>
                    <a:pt x="826293" y="50007"/>
                  </a:lnTo>
                  <a:lnTo>
                    <a:pt x="914400" y="88107"/>
                  </a:lnTo>
                  <a:lnTo>
                    <a:pt x="988218" y="123825"/>
                  </a:lnTo>
                  <a:lnTo>
                    <a:pt x="1059656" y="164307"/>
                  </a:lnTo>
                  <a:lnTo>
                    <a:pt x="1102518" y="197644"/>
                  </a:lnTo>
                  <a:lnTo>
                    <a:pt x="1133475" y="228600"/>
                  </a:lnTo>
                  <a:lnTo>
                    <a:pt x="1150143" y="252413"/>
                  </a:lnTo>
                  <a:lnTo>
                    <a:pt x="1159668" y="276225"/>
                  </a:lnTo>
                  <a:lnTo>
                    <a:pt x="1159668" y="292894"/>
                  </a:lnTo>
                  <a:lnTo>
                    <a:pt x="1152525" y="319088"/>
                  </a:lnTo>
                  <a:lnTo>
                    <a:pt x="1138237" y="335757"/>
                  </a:lnTo>
                  <a:lnTo>
                    <a:pt x="1090612" y="364332"/>
                  </a:lnTo>
                  <a:lnTo>
                    <a:pt x="1045368" y="388144"/>
                  </a:lnTo>
                  <a:lnTo>
                    <a:pt x="1009650" y="411957"/>
                  </a:lnTo>
                  <a:lnTo>
                    <a:pt x="981075" y="440532"/>
                  </a:lnTo>
                  <a:lnTo>
                    <a:pt x="881062" y="576263"/>
                  </a:lnTo>
                  <a:lnTo>
                    <a:pt x="762000" y="733425"/>
                  </a:lnTo>
                  <a:lnTo>
                    <a:pt x="657225" y="876300"/>
                  </a:lnTo>
                  <a:lnTo>
                    <a:pt x="547687" y="990600"/>
                  </a:lnTo>
                  <a:lnTo>
                    <a:pt x="392906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4B6CDB2-66D9-AC43-8083-1FACDA9EF5A2}"/>
                </a:ext>
              </a:extLst>
            </p:cNvPr>
            <p:cNvSpPr/>
            <p:nvPr/>
          </p:nvSpPr>
          <p:spPr>
            <a:xfrm rot="16200000">
              <a:off x="3982244" y="2931319"/>
              <a:ext cx="2371725" cy="366713"/>
            </a:xfrm>
            <a:custGeom>
              <a:avLst/>
              <a:gdLst>
                <a:gd name="connsiteX0" fmla="*/ 1326356 w 2371725"/>
                <a:gd name="connsiteY0" fmla="*/ 361950 h 366712"/>
                <a:gd name="connsiteX1" fmla="*/ 964406 w 2371725"/>
                <a:gd name="connsiteY1" fmla="*/ 361950 h 366712"/>
                <a:gd name="connsiteX2" fmla="*/ 828675 w 2371725"/>
                <a:gd name="connsiteY2" fmla="*/ 361950 h 366712"/>
                <a:gd name="connsiteX3" fmla="*/ 261938 w 2371725"/>
                <a:gd name="connsiteY3" fmla="*/ 340518 h 366712"/>
                <a:gd name="connsiteX4" fmla="*/ 135731 w 2371725"/>
                <a:gd name="connsiteY4" fmla="*/ 297656 h 366712"/>
                <a:gd name="connsiteX5" fmla="*/ 78581 w 2371725"/>
                <a:gd name="connsiteY5" fmla="*/ 290512 h 366712"/>
                <a:gd name="connsiteX6" fmla="*/ 47625 w 2371725"/>
                <a:gd name="connsiteY6" fmla="*/ 283368 h 366712"/>
                <a:gd name="connsiteX7" fmla="*/ 26194 w 2371725"/>
                <a:gd name="connsiteY7" fmla="*/ 269081 h 366712"/>
                <a:gd name="connsiteX8" fmla="*/ 9525 w 2371725"/>
                <a:gd name="connsiteY8" fmla="*/ 252412 h 366712"/>
                <a:gd name="connsiteX9" fmla="*/ 2381 w 2371725"/>
                <a:gd name="connsiteY9" fmla="*/ 226218 h 366712"/>
                <a:gd name="connsiteX10" fmla="*/ 0 w 2371725"/>
                <a:gd name="connsiteY10" fmla="*/ 195262 h 366712"/>
                <a:gd name="connsiteX11" fmla="*/ 7144 w 2371725"/>
                <a:gd name="connsiteY11" fmla="*/ 171450 h 366712"/>
                <a:gd name="connsiteX12" fmla="*/ 19050 w 2371725"/>
                <a:gd name="connsiteY12" fmla="*/ 157162 h 366712"/>
                <a:gd name="connsiteX13" fmla="*/ 45244 w 2371725"/>
                <a:gd name="connsiteY13" fmla="*/ 140493 h 366712"/>
                <a:gd name="connsiteX14" fmla="*/ 83344 w 2371725"/>
                <a:gd name="connsiteY14" fmla="*/ 128587 h 366712"/>
                <a:gd name="connsiteX15" fmla="*/ 135731 w 2371725"/>
                <a:gd name="connsiteY15" fmla="*/ 121443 h 366712"/>
                <a:gd name="connsiteX16" fmla="*/ 259556 w 2371725"/>
                <a:gd name="connsiteY16" fmla="*/ 116681 h 366712"/>
                <a:gd name="connsiteX17" fmla="*/ 292894 w 2371725"/>
                <a:gd name="connsiteY17" fmla="*/ 121443 h 366712"/>
                <a:gd name="connsiteX18" fmla="*/ 352425 w 2371725"/>
                <a:gd name="connsiteY18" fmla="*/ 130968 h 366712"/>
                <a:gd name="connsiteX19" fmla="*/ 573881 w 2371725"/>
                <a:gd name="connsiteY19" fmla="*/ 140493 h 366712"/>
                <a:gd name="connsiteX20" fmla="*/ 897731 w 2371725"/>
                <a:gd name="connsiteY20" fmla="*/ 138112 h 366712"/>
                <a:gd name="connsiteX21" fmla="*/ 1312069 w 2371725"/>
                <a:gd name="connsiteY21" fmla="*/ 138112 h 366712"/>
                <a:gd name="connsiteX22" fmla="*/ 1726406 w 2371725"/>
                <a:gd name="connsiteY22" fmla="*/ 140493 h 366712"/>
                <a:gd name="connsiteX23" fmla="*/ 2081213 w 2371725"/>
                <a:gd name="connsiteY23" fmla="*/ 138112 h 366712"/>
                <a:gd name="connsiteX24" fmla="*/ 2119313 w 2371725"/>
                <a:gd name="connsiteY24" fmla="*/ 135731 h 366712"/>
                <a:gd name="connsiteX25" fmla="*/ 2150269 w 2371725"/>
                <a:gd name="connsiteY25" fmla="*/ 130968 h 366712"/>
                <a:gd name="connsiteX26" fmla="*/ 2185988 w 2371725"/>
                <a:gd name="connsiteY26" fmla="*/ 123825 h 366712"/>
                <a:gd name="connsiteX27" fmla="*/ 2216944 w 2371725"/>
                <a:gd name="connsiteY27" fmla="*/ 111918 h 366712"/>
                <a:gd name="connsiteX28" fmla="*/ 2247900 w 2371725"/>
                <a:gd name="connsiteY28" fmla="*/ 97631 h 366712"/>
                <a:gd name="connsiteX29" fmla="*/ 2271713 w 2371725"/>
                <a:gd name="connsiteY29" fmla="*/ 78581 h 366712"/>
                <a:gd name="connsiteX30" fmla="*/ 2288381 w 2371725"/>
                <a:gd name="connsiteY30" fmla="*/ 52387 h 366712"/>
                <a:gd name="connsiteX31" fmla="*/ 2314575 w 2371725"/>
                <a:gd name="connsiteY31" fmla="*/ 21431 h 366712"/>
                <a:gd name="connsiteX32" fmla="*/ 2331244 w 2371725"/>
                <a:gd name="connsiteY32" fmla="*/ 4762 h 366712"/>
                <a:gd name="connsiteX33" fmla="*/ 2345531 w 2371725"/>
                <a:gd name="connsiteY33" fmla="*/ 0 h 366712"/>
                <a:gd name="connsiteX34" fmla="*/ 2355056 w 2371725"/>
                <a:gd name="connsiteY34" fmla="*/ 2381 h 366712"/>
                <a:gd name="connsiteX35" fmla="*/ 2362200 w 2371725"/>
                <a:gd name="connsiteY35" fmla="*/ 9525 h 366712"/>
                <a:gd name="connsiteX36" fmla="*/ 2366963 w 2371725"/>
                <a:gd name="connsiteY36" fmla="*/ 26193 h 366712"/>
                <a:gd name="connsiteX37" fmla="*/ 2371725 w 2371725"/>
                <a:gd name="connsiteY37" fmla="*/ 59531 h 366712"/>
                <a:gd name="connsiteX38" fmla="*/ 2369344 w 2371725"/>
                <a:gd name="connsiteY38" fmla="*/ 111918 h 366712"/>
                <a:gd name="connsiteX39" fmla="*/ 2364581 w 2371725"/>
                <a:gd name="connsiteY39" fmla="*/ 161925 h 366712"/>
                <a:gd name="connsiteX40" fmla="*/ 2347913 w 2371725"/>
                <a:gd name="connsiteY40" fmla="*/ 245268 h 366712"/>
                <a:gd name="connsiteX41" fmla="*/ 2321719 w 2371725"/>
                <a:gd name="connsiteY41" fmla="*/ 366712 h 366712"/>
                <a:gd name="connsiteX42" fmla="*/ 2150269 w 2371725"/>
                <a:gd name="connsiteY42" fmla="*/ 364331 h 366712"/>
                <a:gd name="connsiteX43" fmla="*/ 1645444 w 2371725"/>
                <a:gd name="connsiteY43" fmla="*/ 361950 h 366712"/>
                <a:gd name="connsiteX44" fmla="*/ 1514475 w 2371725"/>
                <a:gd name="connsiteY44" fmla="*/ 361950 h 366712"/>
                <a:gd name="connsiteX45" fmla="*/ 1326356 w 2371725"/>
                <a:gd name="connsiteY45" fmla="*/ 3619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71725" h="366712">
                  <a:moveTo>
                    <a:pt x="1326356" y="361950"/>
                  </a:moveTo>
                  <a:lnTo>
                    <a:pt x="964406" y="361950"/>
                  </a:lnTo>
                  <a:lnTo>
                    <a:pt x="828675" y="361950"/>
                  </a:lnTo>
                  <a:lnTo>
                    <a:pt x="261938" y="340518"/>
                  </a:lnTo>
                  <a:lnTo>
                    <a:pt x="135731" y="297656"/>
                  </a:lnTo>
                  <a:lnTo>
                    <a:pt x="78581" y="290512"/>
                  </a:lnTo>
                  <a:lnTo>
                    <a:pt x="47625" y="283368"/>
                  </a:lnTo>
                  <a:lnTo>
                    <a:pt x="26194" y="269081"/>
                  </a:lnTo>
                  <a:lnTo>
                    <a:pt x="9525" y="252412"/>
                  </a:lnTo>
                  <a:lnTo>
                    <a:pt x="2381" y="226218"/>
                  </a:lnTo>
                  <a:lnTo>
                    <a:pt x="0" y="195262"/>
                  </a:lnTo>
                  <a:lnTo>
                    <a:pt x="7144" y="171450"/>
                  </a:lnTo>
                  <a:lnTo>
                    <a:pt x="19050" y="157162"/>
                  </a:lnTo>
                  <a:lnTo>
                    <a:pt x="45244" y="140493"/>
                  </a:lnTo>
                  <a:lnTo>
                    <a:pt x="83344" y="128587"/>
                  </a:lnTo>
                  <a:lnTo>
                    <a:pt x="135731" y="121443"/>
                  </a:lnTo>
                  <a:lnTo>
                    <a:pt x="259556" y="116681"/>
                  </a:lnTo>
                  <a:lnTo>
                    <a:pt x="292894" y="121443"/>
                  </a:lnTo>
                  <a:lnTo>
                    <a:pt x="352425" y="130968"/>
                  </a:lnTo>
                  <a:lnTo>
                    <a:pt x="573881" y="140493"/>
                  </a:lnTo>
                  <a:lnTo>
                    <a:pt x="897731" y="138112"/>
                  </a:lnTo>
                  <a:lnTo>
                    <a:pt x="1312069" y="138112"/>
                  </a:lnTo>
                  <a:lnTo>
                    <a:pt x="1726406" y="140493"/>
                  </a:lnTo>
                  <a:lnTo>
                    <a:pt x="2081213" y="138112"/>
                  </a:lnTo>
                  <a:lnTo>
                    <a:pt x="2119313" y="135731"/>
                  </a:lnTo>
                  <a:lnTo>
                    <a:pt x="2150269" y="130968"/>
                  </a:lnTo>
                  <a:lnTo>
                    <a:pt x="2185988" y="123825"/>
                  </a:lnTo>
                  <a:lnTo>
                    <a:pt x="2216944" y="111918"/>
                  </a:lnTo>
                  <a:lnTo>
                    <a:pt x="2247900" y="97631"/>
                  </a:lnTo>
                  <a:lnTo>
                    <a:pt x="2271713" y="78581"/>
                  </a:lnTo>
                  <a:lnTo>
                    <a:pt x="2288381" y="52387"/>
                  </a:lnTo>
                  <a:lnTo>
                    <a:pt x="2314575" y="21431"/>
                  </a:lnTo>
                  <a:lnTo>
                    <a:pt x="2331244" y="4762"/>
                  </a:lnTo>
                  <a:lnTo>
                    <a:pt x="2345531" y="0"/>
                  </a:lnTo>
                  <a:lnTo>
                    <a:pt x="2355056" y="2381"/>
                  </a:lnTo>
                  <a:lnTo>
                    <a:pt x="2362200" y="9525"/>
                  </a:lnTo>
                  <a:lnTo>
                    <a:pt x="2366963" y="26193"/>
                  </a:lnTo>
                  <a:lnTo>
                    <a:pt x="2371725" y="59531"/>
                  </a:lnTo>
                  <a:lnTo>
                    <a:pt x="2369344" y="111918"/>
                  </a:lnTo>
                  <a:lnTo>
                    <a:pt x="2364581" y="161925"/>
                  </a:lnTo>
                  <a:lnTo>
                    <a:pt x="2347913" y="245268"/>
                  </a:lnTo>
                  <a:lnTo>
                    <a:pt x="2321719" y="366712"/>
                  </a:lnTo>
                  <a:lnTo>
                    <a:pt x="2150269" y="364331"/>
                  </a:lnTo>
                  <a:lnTo>
                    <a:pt x="1645444" y="361950"/>
                  </a:lnTo>
                  <a:lnTo>
                    <a:pt x="1514475" y="361950"/>
                  </a:lnTo>
                  <a:lnTo>
                    <a:pt x="132635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BE2FACA-2408-3449-A350-F6713BDF23DD}"/>
                </a:ext>
              </a:extLst>
            </p:cNvPr>
            <p:cNvSpPr/>
            <p:nvPr/>
          </p:nvSpPr>
          <p:spPr>
            <a:xfrm>
              <a:off x="3179763" y="2046288"/>
              <a:ext cx="1443037" cy="431800"/>
            </a:xfrm>
            <a:custGeom>
              <a:avLst/>
              <a:gdLst>
                <a:gd name="connsiteX0" fmla="*/ 945356 w 1443037"/>
                <a:gd name="connsiteY0" fmla="*/ 304800 h 433387"/>
                <a:gd name="connsiteX1" fmla="*/ 647700 w 1443037"/>
                <a:gd name="connsiteY1" fmla="*/ 381000 h 433387"/>
                <a:gd name="connsiteX2" fmla="*/ 457200 w 1443037"/>
                <a:gd name="connsiteY2" fmla="*/ 426244 h 433387"/>
                <a:gd name="connsiteX3" fmla="*/ 404812 w 1443037"/>
                <a:gd name="connsiteY3" fmla="*/ 433387 h 433387"/>
                <a:gd name="connsiteX4" fmla="*/ 352425 w 1443037"/>
                <a:gd name="connsiteY4" fmla="*/ 433387 h 433387"/>
                <a:gd name="connsiteX5" fmla="*/ 302419 w 1443037"/>
                <a:gd name="connsiteY5" fmla="*/ 426244 h 433387"/>
                <a:gd name="connsiteX6" fmla="*/ 238125 w 1443037"/>
                <a:gd name="connsiteY6" fmla="*/ 411956 h 433387"/>
                <a:gd name="connsiteX7" fmla="*/ 157162 w 1443037"/>
                <a:gd name="connsiteY7" fmla="*/ 388144 h 433387"/>
                <a:gd name="connsiteX8" fmla="*/ 0 w 1443037"/>
                <a:gd name="connsiteY8" fmla="*/ 314325 h 433387"/>
                <a:gd name="connsiteX9" fmla="*/ 69056 w 1443037"/>
                <a:gd name="connsiteY9" fmla="*/ 192881 h 433387"/>
                <a:gd name="connsiteX10" fmla="*/ 202406 w 1443037"/>
                <a:gd name="connsiteY10" fmla="*/ 238125 h 433387"/>
                <a:gd name="connsiteX11" fmla="*/ 247650 w 1443037"/>
                <a:gd name="connsiteY11" fmla="*/ 250031 h 433387"/>
                <a:gd name="connsiteX12" fmla="*/ 280987 w 1443037"/>
                <a:gd name="connsiteY12" fmla="*/ 252412 h 433387"/>
                <a:gd name="connsiteX13" fmla="*/ 330994 w 1443037"/>
                <a:gd name="connsiteY13" fmla="*/ 252412 h 433387"/>
                <a:gd name="connsiteX14" fmla="*/ 423862 w 1443037"/>
                <a:gd name="connsiteY14" fmla="*/ 233362 h 433387"/>
                <a:gd name="connsiteX15" fmla="*/ 700087 w 1443037"/>
                <a:gd name="connsiteY15" fmla="*/ 169069 h 433387"/>
                <a:gd name="connsiteX16" fmla="*/ 1054894 w 1443037"/>
                <a:gd name="connsiteY16" fmla="*/ 85725 h 433387"/>
                <a:gd name="connsiteX17" fmla="*/ 1109662 w 1443037"/>
                <a:gd name="connsiteY17" fmla="*/ 54769 h 433387"/>
                <a:gd name="connsiteX18" fmla="*/ 1204912 w 1443037"/>
                <a:gd name="connsiteY18" fmla="*/ 0 h 433387"/>
                <a:gd name="connsiteX19" fmla="*/ 1243012 w 1443037"/>
                <a:gd name="connsiteY19" fmla="*/ 0 h 433387"/>
                <a:gd name="connsiteX20" fmla="*/ 1304925 w 1443037"/>
                <a:gd name="connsiteY20" fmla="*/ 7144 h 433387"/>
                <a:gd name="connsiteX21" fmla="*/ 1335881 w 1443037"/>
                <a:gd name="connsiteY21" fmla="*/ 14287 h 433387"/>
                <a:gd name="connsiteX22" fmla="*/ 1373981 w 1443037"/>
                <a:gd name="connsiteY22" fmla="*/ 28575 h 433387"/>
                <a:gd name="connsiteX23" fmla="*/ 1404937 w 1443037"/>
                <a:gd name="connsiteY23" fmla="*/ 47625 h 433387"/>
                <a:gd name="connsiteX24" fmla="*/ 1423987 w 1443037"/>
                <a:gd name="connsiteY24" fmla="*/ 69056 h 433387"/>
                <a:gd name="connsiteX25" fmla="*/ 1435894 w 1443037"/>
                <a:gd name="connsiteY25" fmla="*/ 92869 h 433387"/>
                <a:gd name="connsiteX26" fmla="*/ 1443037 w 1443037"/>
                <a:gd name="connsiteY26" fmla="*/ 111919 h 433387"/>
                <a:gd name="connsiteX27" fmla="*/ 1443037 w 1443037"/>
                <a:gd name="connsiteY27" fmla="*/ 133350 h 433387"/>
                <a:gd name="connsiteX28" fmla="*/ 1428750 w 1443037"/>
                <a:gd name="connsiteY28" fmla="*/ 157162 h 433387"/>
                <a:gd name="connsiteX29" fmla="*/ 1395412 w 1443037"/>
                <a:gd name="connsiteY29" fmla="*/ 180975 h 433387"/>
                <a:gd name="connsiteX30" fmla="*/ 1312069 w 1443037"/>
                <a:gd name="connsiteY30" fmla="*/ 214312 h 433387"/>
                <a:gd name="connsiteX31" fmla="*/ 1119187 w 1443037"/>
                <a:gd name="connsiteY31" fmla="*/ 261937 h 433387"/>
                <a:gd name="connsiteX32" fmla="*/ 945356 w 1443037"/>
                <a:gd name="connsiteY32" fmla="*/ 30480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43037" h="433387">
                  <a:moveTo>
                    <a:pt x="945356" y="304800"/>
                  </a:moveTo>
                  <a:lnTo>
                    <a:pt x="647700" y="381000"/>
                  </a:lnTo>
                  <a:lnTo>
                    <a:pt x="457200" y="426244"/>
                  </a:lnTo>
                  <a:lnTo>
                    <a:pt x="404812" y="433387"/>
                  </a:lnTo>
                  <a:lnTo>
                    <a:pt x="352425" y="433387"/>
                  </a:lnTo>
                  <a:lnTo>
                    <a:pt x="302419" y="426244"/>
                  </a:lnTo>
                  <a:lnTo>
                    <a:pt x="238125" y="411956"/>
                  </a:lnTo>
                  <a:lnTo>
                    <a:pt x="157162" y="388144"/>
                  </a:lnTo>
                  <a:lnTo>
                    <a:pt x="0" y="314325"/>
                  </a:lnTo>
                  <a:lnTo>
                    <a:pt x="69056" y="192881"/>
                  </a:lnTo>
                  <a:lnTo>
                    <a:pt x="202406" y="238125"/>
                  </a:lnTo>
                  <a:lnTo>
                    <a:pt x="247650" y="250031"/>
                  </a:lnTo>
                  <a:lnTo>
                    <a:pt x="280987" y="252412"/>
                  </a:lnTo>
                  <a:lnTo>
                    <a:pt x="330994" y="252412"/>
                  </a:lnTo>
                  <a:lnTo>
                    <a:pt x="423862" y="233362"/>
                  </a:lnTo>
                  <a:lnTo>
                    <a:pt x="700087" y="169069"/>
                  </a:lnTo>
                  <a:lnTo>
                    <a:pt x="1054894" y="85725"/>
                  </a:lnTo>
                  <a:lnTo>
                    <a:pt x="1109662" y="54769"/>
                  </a:lnTo>
                  <a:lnTo>
                    <a:pt x="1204912" y="0"/>
                  </a:lnTo>
                  <a:lnTo>
                    <a:pt x="1243012" y="0"/>
                  </a:lnTo>
                  <a:lnTo>
                    <a:pt x="1304925" y="7144"/>
                  </a:lnTo>
                  <a:lnTo>
                    <a:pt x="1335881" y="14287"/>
                  </a:lnTo>
                  <a:lnTo>
                    <a:pt x="1373981" y="28575"/>
                  </a:lnTo>
                  <a:lnTo>
                    <a:pt x="1404937" y="47625"/>
                  </a:lnTo>
                  <a:lnTo>
                    <a:pt x="1423987" y="69056"/>
                  </a:lnTo>
                  <a:lnTo>
                    <a:pt x="1435894" y="92869"/>
                  </a:lnTo>
                  <a:lnTo>
                    <a:pt x="1443037" y="111919"/>
                  </a:lnTo>
                  <a:lnTo>
                    <a:pt x="1443037" y="133350"/>
                  </a:lnTo>
                  <a:lnTo>
                    <a:pt x="1428750" y="157162"/>
                  </a:lnTo>
                  <a:lnTo>
                    <a:pt x="1395412" y="180975"/>
                  </a:lnTo>
                  <a:lnTo>
                    <a:pt x="1312069" y="214312"/>
                  </a:lnTo>
                  <a:lnTo>
                    <a:pt x="1119187" y="261937"/>
                  </a:lnTo>
                  <a:lnTo>
                    <a:pt x="9453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39C6C6A-A4C8-5A42-BC66-9A40AB70C7A0}"/>
                </a:ext>
              </a:extLst>
            </p:cNvPr>
            <p:cNvSpPr/>
            <p:nvPr/>
          </p:nvSpPr>
          <p:spPr>
            <a:xfrm>
              <a:off x="2541588" y="2628900"/>
              <a:ext cx="2378075" cy="661988"/>
            </a:xfrm>
            <a:custGeom>
              <a:avLst/>
              <a:gdLst>
                <a:gd name="connsiteX0" fmla="*/ 1600200 w 2378869"/>
                <a:gd name="connsiteY0" fmla="*/ 314325 h 661988"/>
                <a:gd name="connsiteX1" fmla="*/ 1257300 w 2378869"/>
                <a:gd name="connsiteY1" fmla="*/ 376238 h 661988"/>
                <a:gd name="connsiteX2" fmla="*/ 957262 w 2378869"/>
                <a:gd name="connsiteY2" fmla="*/ 450056 h 661988"/>
                <a:gd name="connsiteX3" fmla="*/ 721519 w 2378869"/>
                <a:gd name="connsiteY3" fmla="*/ 521494 h 661988"/>
                <a:gd name="connsiteX4" fmla="*/ 611981 w 2378869"/>
                <a:gd name="connsiteY4" fmla="*/ 559594 h 661988"/>
                <a:gd name="connsiteX5" fmla="*/ 531019 w 2378869"/>
                <a:gd name="connsiteY5" fmla="*/ 576263 h 661988"/>
                <a:gd name="connsiteX6" fmla="*/ 447675 w 2378869"/>
                <a:gd name="connsiteY6" fmla="*/ 602456 h 661988"/>
                <a:gd name="connsiteX7" fmla="*/ 359569 w 2378869"/>
                <a:gd name="connsiteY7" fmla="*/ 638175 h 661988"/>
                <a:gd name="connsiteX8" fmla="*/ 321469 w 2378869"/>
                <a:gd name="connsiteY8" fmla="*/ 657225 h 661988"/>
                <a:gd name="connsiteX9" fmla="*/ 304800 w 2378869"/>
                <a:gd name="connsiteY9" fmla="*/ 661988 h 661988"/>
                <a:gd name="connsiteX10" fmla="*/ 283369 w 2378869"/>
                <a:gd name="connsiteY10" fmla="*/ 657225 h 661988"/>
                <a:gd name="connsiteX11" fmla="*/ 235744 w 2378869"/>
                <a:gd name="connsiteY11" fmla="*/ 628650 h 661988"/>
                <a:gd name="connsiteX12" fmla="*/ 166687 w 2378869"/>
                <a:gd name="connsiteY12" fmla="*/ 573881 h 661988"/>
                <a:gd name="connsiteX13" fmla="*/ 126206 w 2378869"/>
                <a:gd name="connsiteY13" fmla="*/ 533400 h 661988"/>
                <a:gd name="connsiteX14" fmla="*/ 83344 w 2378869"/>
                <a:gd name="connsiteY14" fmla="*/ 488156 h 661988"/>
                <a:gd name="connsiteX15" fmla="*/ 40481 w 2378869"/>
                <a:gd name="connsiteY15" fmla="*/ 438150 h 661988"/>
                <a:gd name="connsiteX16" fmla="*/ 14287 w 2378869"/>
                <a:gd name="connsiteY16" fmla="*/ 407194 h 661988"/>
                <a:gd name="connsiteX17" fmla="*/ 0 w 2378869"/>
                <a:gd name="connsiteY17" fmla="*/ 371475 h 661988"/>
                <a:gd name="connsiteX18" fmla="*/ 2381 w 2378869"/>
                <a:gd name="connsiteY18" fmla="*/ 350044 h 661988"/>
                <a:gd name="connsiteX19" fmla="*/ 14287 w 2378869"/>
                <a:gd name="connsiteY19" fmla="*/ 338138 h 661988"/>
                <a:gd name="connsiteX20" fmla="*/ 35719 w 2378869"/>
                <a:gd name="connsiteY20" fmla="*/ 338138 h 661988"/>
                <a:gd name="connsiteX21" fmla="*/ 64294 w 2378869"/>
                <a:gd name="connsiteY21" fmla="*/ 354806 h 661988"/>
                <a:gd name="connsiteX22" fmla="*/ 104775 w 2378869"/>
                <a:gd name="connsiteY22" fmla="*/ 378619 h 661988"/>
                <a:gd name="connsiteX23" fmla="*/ 152400 w 2378869"/>
                <a:gd name="connsiteY23" fmla="*/ 400050 h 661988"/>
                <a:gd name="connsiteX24" fmla="*/ 209550 w 2378869"/>
                <a:gd name="connsiteY24" fmla="*/ 421481 h 661988"/>
                <a:gd name="connsiteX25" fmla="*/ 245269 w 2378869"/>
                <a:gd name="connsiteY25" fmla="*/ 428625 h 661988"/>
                <a:gd name="connsiteX26" fmla="*/ 285750 w 2378869"/>
                <a:gd name="connsiteY26" fmla="*/ 433388 h 661988"/>
                <a:gd name="connsiteX27" fmla="*/ 330994 w 2378869"/>
                <a:gd name="connsiteY27" fmla="*/ 433388 h 661988"/>
                <a:gd name="connsiteX28" fmla="*/ 373856 w 2378869"/>
                <a:gd name="connsiteY28" fmla="*/ 431006 h 661988"/>
                <a:gd name="connsiteX29" fmla="*/ 457200 w 2378869"/>
                <a:gd name="connsiteY29" fmla="*/ 411956 h 661988"/>
                <a:gd name="connsiteX30" fmla="*/ 695325 w 2378869"/>
                <a:gd name="connsiteY30" fmla="*/ 352425 h 661988"/>
                <a:gd name="connsiteX31" fmla="*/ 1054894 w 2378869"/>
                <a:gd name="connsiteY31" fmla="*/ 259556 h 661988"/>
                <a:gd name="connsiteX32" fmla="*/ 1343025 w 2378869"/>
                <a:gd name="connsiteY32" fmla="*/ 195263 h 661988"/>
                <a:gd name="connsiteX33" fmla="*/ 1443037 w 2378869"/>
                <a:gd name="connsiteY33" fmla="*/ 185738 h 661988"/>
                <a:gd name="connsiteX34" fmla="*/ 1528762 w 2378869"/>
                <a:gd name="connsiteY34" fmla="*/ 173831 h 661988"/>
                <a:gd name="connsiteX35" fmla="*/ 1619250 w 2378869"/>
                <a:gd name="connsiteY35" fmla="*/ 154781 h 661988"/>
                <a:gd name="connsiteX36" fmla="*/ 1776412 w 2378869"/>
                <a:gd name="connsiteY36" fmla="*/ 119063 h 661988"/>
                <a:gd name="connsiteX37" fmla="*/ 1983581 w 2378869"/>
                <a:gd name="connsiteY37" fmla="*/ 64294 h 661988"/>
                <a:gd name="connsiteX38" fmla="*/ 2007394 w 2378869"/>
                <a:gd name="connsiteY38" fmla="*/ 47625 h 661988"/>
                <a:gd name="connsiteX39" fmla="*/ 2035969 w 2378869"/>
                <a:gd name="connsiteY39" fmla="*/ 28575 h 661988"/>
                <a:gd name="connsiteX40" fmla="*/ 2071687 w 2378869"/>
                <a:gd name="connsiteY40" fmla="*/ 9525 h 661988"/>
                <a:gd name="connsiteX41" fmla="*/ 2097881 w 2378869"/>
                <a:gd name="connsiteY41" fmla="*/ 0 h 661988"/>
                <a:gd name="connsiteX42" fmla="*/ 2121694 w 2378869"/>
                <a:gd name="connsiteY42" fmla="*/ 0 h 661988"/>
                <a:gd name="connsiteX43" fmla="*/ 2169319 w 2378869"/>
                <a:gd name="connsiteY43" fmla="*/ 7144 h 661988"/>
                <a:gd name="connsiteX44" fmla="*/ 2231231 w 2378869"/>
                <a:gd name="connsiteY44" fmla="*/ 26194 h 661988"/>
                <a:gd name="connsiteX45" fmla="*/ 2269331 w 2378869"/>
                <a:gd name="connsiteY45" fmla="*/ 45244 h 661988"/>
                <a:gd name="connsiteX46" fmla="*/ 2312194 w 2378869"/>
                <a:gd name="connsiteY46" fmla="*/ 73819 h 661988"/>
                <a:gd name="connsiteX47" fmla="*/ 2345531 w 2378869"/>
                <a:gd name="connsiteY47" fmla="*/ 104775 h 661988"/>
                <a:gd name="connsiteX48" fmla="*/ 2369344 w 2378869"/>
                <a:gd name="connsiteY48" fmla="*/ 133350 h 661988"/>
                <a:gd name="connsiteX49" fmla="*/ 2378869 w 2378869"/>
                <a:gd name="connsiteY49" fmla="*/ 152400 h 661988"/>
                <a:gd name="connsiteX50" fmla="*/ 2374106 w 2378869"/>
                <a:gd name="connsiteY50" fmla="*/ 176213 h 661988"/>
                <a:gd name="connsiteX51" fmla="*/ 2359819 w 2378869"/>
                <a:gd name="connsiteY51" fmla="*/ 197644 h 661988"/>
                <a:gd name="connsiteX52" fmla="*/ 2343150 w 2378869"/>
                <a:gd name="connsiteY52" fmla="*/ 207169 h 661988"/>
                <a:gd name="connsiteX53" fmla="*/ 2305050 w 2378869"/>
                <a:gd name="connsiteY53" fmla="*/ 216694 h 661988"/>
                <a:gd name="connsiteX54" fmla="*/ 2209800 w 2378869"/>
                <a:gd name="connsiteY54" fmla="*/ 221456 h 661988"/>
                <a:gd name="connsiteX55" fmla="*/ 2069306 w 2378869"/>
                <a:gd name="connsiteY55" fmla="*/ 235744 h 661988"/>
                <a:gd name="connsiteX56" fmla="*/ 1600200 w 2378869"/>
                <a:gd name="connsiteY56" fmla="*/ 314325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8869" h="661988">
                  <a:moveTo>
                    <a:pt x="1600200" y="314325"/>
                  </a:moveTo>
                  <a:lnTo>
                    <a:pt x="1257300" y="376238"/>
                  </a:lnTo>
                  <a:lnTo>
                    <a:pt x="957262" y="450056"/>
                  </a:lnTo>
                  <a:lnTo>
                    <a:pt x="721519" y="521494"/>
                  </a:lnTo>
                  <a:lnTo>
                    <a:pt x="611981" y="559594"/>
                  </a:lnTo>
                  <a:lnTo>
                    <a:pt x="531019" y="576263"/>
                  </a:lnTo>
                  <a:lnTo>
                    <a:pt x="447675" y="602456"/>
                  </a:lnTo>
                  <a:lnTo>
                    <a:pt x="359569" y="638175"/>
                  </a:lnTo>
                  <a:lnTo>
                    <a:pt x="321469" y="657225"/>
                  </a:lnTo>
                  <a:lnTo>
                    <a:pt x="304800" y="661988"/>
                  </a:lnTo>
                  <a:lnTo>
                    <a:pt x="283369" y="657225"/>
                  </a:lnTo>
                  <a:lnTo>
                    <a:pt x="235744" y="628650"/>
                  </a:lnTo>
                  <a:lnTo>
                    <a:pt x="166687" y="573881"/>
                  </a:lnTo>
                  <a:lnTo>
                    <a:pt x="126206" y="533400"/>
                  </a:lnTo>
                  <a:lnTo>
                    <a:pt x="83344" y="488156"/>
                  </a:lnTo>
                  <a:lnTo>
                    <a:pt x="40481" y="438150"/>
                  </a:lnTo>
                  <a:lnTo>
                    <a:pt x="14287" y="407194"/>
                  </a:lnTo>
                  <a:lnTo>
                    <a:pt x="0" y="371475"/>
                  </a:lnTo>
                  <a:lnTo>
                    <a:pt x="2381" y="350044"/>
                  </a:lnTo>
                  <a:lnTo>
                    <a:pt x="14287" y="338138"/>
                  </a:lnTo>
                  <a:lnTo>
                    <a:pt x="35719" y="338138"/>
                  </a:lnTo>
                  <a:lnTo>
                    <a:pt x="64294" y="354806"/>
                  </a:lnTo>
                  <a:lnTo>
                    <a:pt x="104775" y="378619"/>
                  </a:lnTo>
                  <a:lnTo>
                    <a:pt x="152400" y="400050"/>
                  </a:lnTo>
                  <a:lnTo>
                    <a:pt x="209550" y="421481"/>
                  </a:lnTo>
                  <a:lnTo>
                    <a:pt x="245269" y="428625"/>
                  </a:lnTo>
                  <a:lnTo>
                    <a:pt x="285750" y="433388"/>
                  </a:lnTo>
                  <a:lnTo>
                    <a:pt x="330994" y="433388"/>
                  </a:lnTo>
                  <a:lnTo>
                    <a:pt x="373856" y="431006"/>
                  </a:lnTo>
                  <a:lnTo>
                    <a:pt x="457200" y="411956"/>
                  </a:lnTo>
                  <a:lnTo>
                    <a:pt x="695325" y="352425"/>
                  </a:lnTo>
                  <a:lnTo>
                    <a:pt x="1054894" y="259556"/>
                  </a:lnTo>
                  <a:lnTo>
                    <a:pt x="1343025" y="195263"/>
                  </a:lnTo>
                  <a:lnTo>
                    <a:pt x="1443037" y="185738"/>
                  </a:lnTo>
                  <a:lnTo>
                    <a:pt x="1528762" y="173831"/>
                  </a:lnTo>
                  <a:lnTo>
                    <a:pt x="1619250" y="154781"/>
                  </a:lnTo>
                  <a:lnTo>
                    <a:pt x="1776412" y="119063"/>
                  </a:lnTo>
                  <a:lnTo>
                    <a:pt x="1983581" y="64294"/>
                  </a:lnTo>
                  <a:lnTo>
                    <a:pt x="2007394" y="47625"/>
                  </a:lnTo>
                  <a:lnTo>
                    <a:pt x="2035969" y="28575"/>
                  </a:lnTo>
                  <a:lnTo>
                    <a:pt x="2071687" y="9525"/>
                  </a:lnTo>
                  <a:lnTo>
                    <a:pt x="2097881" y="0"/>
                  </a:lnTo>
                  <a:lnTo>
                    <a:pt x="2121694" y="0"/>
                  </a:lnTo>
                  <a:lnTo>
                    <a:pt x="2169319" y="7144"/>
                  </a:lnTo>
                  <a:lnTo>
                    <a:pt x="2231231" y="26194"/>
                  </a:lnTo>
                  <a:lnTo>
                    <a:pt x="2269331" y="45244"/>
                  </a:lnTo>
                  <a:lnTo>
                    <a:pt x="2312194" y="73819"/>
                  </a:lnTo>
                  <a:lnTo>
                    <a:pt x="2345531" y="104775"/>
                  </a:lnTo>
                  <a:lnTo>
                    <a:pt x="2369344" y="133350"/>
                  </a:lnTo>
                  <a:lnTo>
                    <a:pt x="2378869" y="152400"/>
                  </a:lnTo>
                  <a:lnTo>
                    <a:pt x="2374106" y="176213"/>
                  </a:lnTo>
                  <a:lnTo>
                    <a:pt x="2359819" y="197644"/>
                  </a:lnTo>
                  <a:lnTo>
                    <a:pt x="2343150" y="207169"/>
                  </a:lnTo>
                  <a:lnTo>
                    <a:pt x="2305050" y="216694"/>
                  </a:lnTo>
                  <a:lnTo>
                    <a:pt x="2209800" y="221456"/>
                  </a:lnTo>
                  <a:lnTo>
                    <a:pt x="2069306" y="235744"/>
                  </a:lnTo>
                  <a:lnTo>
                    <a:pt x="16002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9892DD2-B1AA-6545-9434-AA009D611172}"/>
                </a:ext>
              </a:extLst>
            </p:cNvPr>
            <p:cNvSpPr/>
            <p:nvPr/>
          </p:nvSpPr>
          <p:spPr>
            <a:xfrm rot="16200000">
              <a:off x="2108200" y="2751138"/>
              <a:ext cx="2247900" cy="1466850"/>
            </a:xfrm>
            <a:custGeom>
              <a:avLst/>
              <a:gdLst>
                <a:gd name="connsiteX0" fmla="*/ 1026319 w 2247900"/>
                <a:gd name="connsiteY0" fmla="*/ 964406 h 1466850"/>
                <a:gd name="connsiteX1" fmla="*/ 821531 w 2247900"/>
                <a:gd name="connsiteY1" fmla="*/ 831056 h 1466850"/>
                <a:gd name="connsiteX2" fmla="*/ 657225 w 2247900"/>
                <a:gd name="connsiteY2" fmla="*/ 721518 h 1466850"/>
                <a:gd name="connsiteX3" fmla="*/ 571500 w 2247900"/>
                <a:gd name="connsiteY3" fmla="*/ 652462 h 1466850"/>
                <a:gd name="connsiteX4" fmla="*/ 473869 w 2247900"/>
                <a:gd name="connsiteY4" fmla="*/ 559593 h 1466850"/>
                <a:gd name="connsiteX5" fmla="*/ 395287 w 2247900"/>
                <a:gd name="connsiteY5" fmla="*/ 478631 h 1466850"/>
                <a:gd name="connsiteX6" fmla="*/ 297656 w 2247900"/>
                <a:gd name="connsiteY6" fmla="*/ 373856 h 1466850"/>
                <a:gd name="connsiteX7" fmla="*/ 233362 w 2247900"/>
                <a:gd name="connsiteY7" fmla="*/ 307181 h 1466850"/>
                <a:gd name="connsiteX8" fmla="*/ 138112 w 2247900"/>
                <a:gd name="connsiteY8" fmla="*/ 204787 h 1466850"/>
                <a:gd name="connsiteX9" fmla="*/ 76200 w 2247900"/>
                <a:gd name="connsiteY9" fmla="*/ 133350 h 1466850"/>
                <a:gd name="connsiteX10" fmla="*/ 19050 w 2247900"/>
                <a:gd name="connsiteY10" fmla="*/ 69056 h 1466850"/>
                <a:gd name="connsiteX11" fmla="*/ 4762 w 2247900"/>
                <a:gd name="connsiteY11" fmla="*/ 45243 h 1466850"/>
                <a:gd name="connsiteX12" fmla="*/ 0 w 2247900"/>
                <a:gd name="connsiteY12" fmla="*/ 30956 h 1466850"/>
                <a:gd name="connsiteX13" fmla="*/ 2381 w 2247900"/>
                <a:gd name="connsiteY13" fmla="*/ 14287 h 1466850"/>
                <a:gd name="connsiteX14" fmla="*/ 9525 w 2247900"/>
                <a:gd name="connsiteY14" fmla="*/ 4762 h 1466850"/>
                <a:gd name="connsiteX15" fmla="*/ 33337 w 2247900"/>
                <a:gd name="connsiteY15" fmla="*/ 0 h 1466850"/>
                <a:gd name="connsiteX16" fmla="*/ 64294 w 2247900"/>
                <a:gd name="connsiteY16" fmla="*/ 11906 h 1466850"/>
                <a:gd name="connsiteX17" fmla="*/ 180975 w 2247900"/>
                <a:gd name="connsiteY17" fmla="*/ 116681 h 1466850"/>
                <a:gd name="connsiteX18" fmla="*/ 345281 w 2247900"/>
                <a:gd name="connsiteY18" fmla="*/ 254793 h 1466850"/>
                <a:gd name="connsiteX19" fmla="*/ 509587 w 2247900"/>
                <a:gd name="connsiteY19" fmla="*/ 381000 h 1466850"/>
                <a:gd name="connsiteX20" fmla="*/ 664369 w 2247900"/>
                <a:gd name="connsiteY20" fmla="*/ 495300 h 1466850"/>
                <a:gd name="connsiteX21" fmla="*/ 885825 w 2247900"/>
                <a:gd name="connsiteY21" fmla="*/ 645318 h 1466850"/>
                <a:gd name="connsiteX22" fmla="*/ 1057275 w 2247900"/>
                <a:gd name="connsiteY22" fmla="*/ 752475 h 1466850"/>
                <a:gd name="connsiteX23" fmla="*/ 1350169 w 2247900"/>
                <a:gd name="connsiteY23" fmla="*/ 923925 h 1466850"/>
                <a:gd name="connsiteX24" fmla="*/ 1535906 w 2247900"/>
                <a:gd name="connsiteY24" fmla="*/ 1016793 h 1466850"/>
                <a:gd name="connsiteX25" fmla="*/ 1709737 w 2247900"/>
                <a:gd name="connsiteY25" fmla="*/ 1088231 h 1466850"/>
                <a:gd name="connsiteX26" fmla="*/ 1835944 w 2247900"/>
                <a:gd name="connsiteY26" fmla="*/ 1145381 h 1466850"/>
                <a:gd name="connsiteX27" fmla="*/ 1964531 w 2247900"/>
                <a:gd name="connsiteY27" fmla="*/ 1193006 h 1466850"/>
                <a:gd name="connsiteX28" fmla="*/ 1988344 w 2247900"/>
                <a:gd name="connsiteY28" fmla="*/ 1200150 h 1466850"/>
                <a:gd name="connsiteX29" fmla="*/ 2014537 w 2247900"/>
                <a:gd name="connsiteY29" fmla="*/ 1202531 h 1466850"/>
                <a:gd name="connsiteX30" fmla="*/ 2055019 w 2247900"/>
                <a:gd name="connsiteY30" fmla="*/ 1195387 h 1466850"/>
                <a:gd name="connsiteX31" fmla="*/ 2200275 w 2247900"/>
                <a:gd name="connsiteY31" fmla="*/ 1131093 h 1466850"/>
                <a:gd name="connsiteX32" fmla="*/ 2247900 w 2247900"/>
                <a:gd name="connsiteY32" fmla="*/ 1266825 h 1466850"/>
                <a:gd name="connsiteX33" fmla="*/ 2131219 w 2247900"/>
                <a:gd name="connsiteY33" fmla="*/ 1376362 h 1466850"/>
                <a:gd name="connsiteX34" fmla="*/ 2071687 w 2247900"/>
                <a:gd name="connsiteY34" fmla="*/ 1426368 h 1466850"/>
                <a:gd name="connsiteX35" fmla="*/ 2031206 w 2247900"/>
                <a:gd name="connsiteY35" fmla="*/ 1454943 h 1466850"/>
                <a:gd name="connsiteX36" fmla="*/ 1997869 w 2247900"/>
                <a:gd name="connsiteY36" fmla="*/ 1466850 h 1466850"/>
                <a:gd name="connsiteX37" fmla="*/ 1974056 w 2247900"/>
                <a:gd name="connsiteY37" fmla="*/ 1466850 h 1466850"/>
                <a:gd name="connsiteX38" fmla="*/ 1943100 w 2247900"/>
                <a:gd name="connsiteY38" fmla="*/ 1457325 h 1466850"/>
                <a:gd name="connsiteX39" fmla="*/ 1893094 w 2247900"/>
                <a:gd name="connsiteY39" fmla="*/ 1433512 h 1466850"/>
                <a:gd name="connsiteX40" fmla="*/ 1764506 w 2247900"/>
                <a:gd name="connsiteY40" fmla="*/ 1373981 h 1466850"/>
                <a:gd name="connsiteX41" fmla="*/ 1607344 w 2247900"/>
                <a:gd name="connsiteY41" fmla="*/ 1307306 h 1466850"/>
                <a:gd name="connsiteX42" fmla="*/ 1462087 w 2247900"/>
                <a:gd name="connsiteY42" fmla="*/ 1231106 h 1466850"/>
                <a:gd name="connsiteX43" fmla="*/ 1326356 w 2247900"/>
                <a:gd name="connsiteY43" fmla="*/ 1150143 h 1466850"/>
                <a:gd name="connsiteX44" fmla="*/ 1223962 w 2247900"/>
                <a:gd name="connsiteY44" fmla="*/ 1090612 h 1466850"/>
                <a:gd name="connsiteX45" fmla="*/ 1026319 w 2247900"/>
                <a:gd name="connsiteY45" fmla="*/ 964406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47900" h="1466850">
                  <a:moveTo>
                    <a:pt x="1026319" y="964406"/>
                  </a:moveTo>
                  <a:lnTo>
                    <a:pt x="821531" y="831056"/>
                  </a:lnTo>
                  <a:lnTo>
                    <a:pt x="657225" y="721518"/>
                  </a:lnTo>
                  <a:lnTo>
                    <a:pt x="571500" y="652462"/>
                  </a:lnTo>
                  <a:lnTo>
                    <a:pt x="473869" y="559593"/>
                  </a:lnTo>
                  <a:lnTo>
                    <a:pt x="395287" y="478631"/>
                  </a:lnTo>
                  <a:lnTo>
                    <a:pt x="297656" y="373856"/>
                  </a:lnTo>
                  <a:lnTo>
                    <a:pt x="233362" y="307181"/>
                  </a:lnTo>
                  <a:lnTo>
                    <a:pt x="138112" y="204787"/>
                  </a:lnTo>
                  <a:lnTo>
                    <a:pt x="76200" y="133350"/>
                  </a:lnTo>
                  <a:lnTo>
                    <a:pt x="19050" y="69056"/>
                  </a:lnTo>
                  <a:lnTo>
                    <a:pt x="4762" y="45243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64294" y="11906"/>
                  </a:lnTo>
                  <a:lnTo>
                    <a:pt x="180975" y="116681"/>
                  </a:lnTo>
                  <a:lnTo>
                    <a:pt x="345281" y="254793"/>
                  </a:lnTo>
                  <a:lnTo>
                    <a:pt x="509587" y="381000"/>
                  </a:lnTo>
                  <a:lnTo>
                    <a:pt x="664369" y="495300"/>
                  </a:lnTo>
                  <a:lnTo>
                    <a:pt x="885825" y="645318"/>
                  </a:lnTo>
                  <a:lnTo>
                    <a:pt x="1057275" y="752475"/>
                  </a:lnTo>
                  <a:lnTo>
                    <a:pt x="1350169" y="923925"/>
                  </a:lnTo>
                  <a:lnTo>
                    <a:pt x="1535906" y="1016793"/>
                  </a:lnTo>
                  <a:lnTo>
                    <a:pt x="1709737" y="1088231"/>
                  </a:lnTo>
                  <a:lnTo>
                    <a:pt x="1835944" y="1145381"/>
                  </a:lnTo>
                  <a:lnTo>
                    <a:pt x="1964531" y="1193006"/>
                  </a:lnTo>
                  <a:lnTo>
                    <a:pt x="1988344" y="1200150"/>
                  </a:lnTo>
                  <a:lnTo>
                    <a:pt x="2014537" y="1202531"/>
                  </a:lnTo>
                  <a:lnTo>
                    <a:pt x="2055019" y="1195387"/>
                  </a:lnTo>
                  <a:lnTo>
                    <a:pt x="2200275" y="1131093"/>
                  </a:lnTo>
                  <a:lnTo>
                    <a:pt x="2247900" y="1266825"/>
                  </a:lnTo>
                  <a:lnTo>
                    <a:pt x="2131219" y="1376362"/>
                  </a:lnTo>
                  <a:lnTo>
                    <a:pt x="2071687" y="1426368"/>
                  </a:lnTo>
                  <a:lnTo>
                    <a:pt x="2031206" y="1454943"/>
                  </a:lnTo>
                  <a:lnTo>
                    <a:pt x="1997869" y="1466850"/>
                  </a:lnTo>
                  <a:lnTo>
                    <a:pt x="1974056" y="1466850"/>
                  </a:lnTo>
                  <a:lnTo>
                    <a:pt x="1943100" y="1457325"/>
                  </a:lnTo>
                  <a:lnTo>
                    <a:pt x="1893094" y="1433512"/>
                  </a:lnTo>
                  <a:lnTo>
                    <a:pt x="1764506" y="1373981"/>
                  </a:lnTo>
                  <a:lnTo>
                    <a:pt x="1607344" y="1307306"/>
                  </a:lnTo>
                  <a:lnTo>
                    <a:pt x="1462087" y="1231106"/>
                  </a:lnTo>
                  <a:lnTo>
                    <a:pt x="1326356" y="1150143"/>
                  </a:lnTo>
                  <a:lnTo>
                    <a:pt x="1223962" y="1090612"/>
                  </a:lnTo>
                  <a:lnTo>
                    <a:pt x="1026319" y="964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FE3E9B7C-EF56-3249-85DF-F36472C9E13E}"/>
                </a:ext>
              </a:extLst>
            </p:cNvPr>
            <p:cNvSpPr/>
            <p:nvPr/>
          </p:nvSpPr>
          <p:spPr>
            <a:xfrm rot="16200000">
              <a:off x="2158206" y="4764882"/>
              <a:ext cx="2295525" cy="290512"/>
            </a:xfrm>
            <a:custGeom>
              <a:avLst/>
              <a:gdLst>
                <a:gd name="connsiteX0" fmla="*/ 1371600 w 2295525"/>
                <a:gd name="connsiteY0" fmla="*/ 285750 h 290513"/>
                <a:gd name="connsiteX1" fmla="*/ 1164431 w 2295525"/>
                <a:gd name="connsiteY1" fmla="*/ 290513 h 290513"/>
                <a:gd name="connsiteX2" fmla="*/ 1014412 w 2295525"/>
                <a:gd name="connsiteY2" fmla="*/ 269081 h 290513"/>
                <a:gd name="connsiteX3" fmla="*/ 526256 w 2295525"/>
                <a:gd name="connsiteY3" fmla="*/ 266700 h 290513"/>
                <a:gd name="connsiteX4" fmla="*/ 366712 w 2295525"/>
                <a:gd name="connsiteY4" fmla="*/ 266700 h 290513"/>
                <a:gd name="connsiteX5" fmla="*/ 261937 w 2295525"/>
                <a:gd name="connsiteY5" fmla="*/ 254794 h 290513"/>
                <a:gd name="connsiteX6" fmla="*/ 185737 w 2295525"/>
                <a:gd name="connsiteY6" fmla="*/ 247650 h 290513"/>
                <a:gd name="connsiteX7" fmla="*/ 142875 w 2295525"/>
                <a:gd name="connsiteY7" fmla="*/ 240506 h 290513"/>
                <a:gd name="connsiteX8" fmla="*/ 100012 w 2295525"/>
                <a:gd name="connsiteY8" fmla="*/ 228600 h 290513"/>
                <a:gd name="connsiteX9" fmla="*/ 64293 w 2295525"/>
                <a:gd name="connsiteY9" fmla="*/ 216694 h 290513"/>
                <a:gd name="connsiteX10" fmla="*/ 30956 w 2295525"/>
                <a:gd name="connsiteY10" fmla="*/ 204788 h 290513"/>
                <a:gd name="connsiteX11" fmla="*/ 9525 w 2295525"/>
                <a:gd name="connsiteY11" fmla="*/ 188119 h 290513"/>
                <a:gd name="connsiteX12" fmla="*/ 0 w 2295525"/>
                <a:gd name="connsiteY12" fmla="*/ 169069 h 290513"/>
                <a:gd name="connsiteX13" fmla="*/ 4762 w 2295525"/>
                <a:gd name="connsiteY13" fmla="*/ 140494 h 290513"/>
                <a:gd name="connsiteX14" fmla="*/ 14287 w 2295525"/>
                <a:gd name="connsiteY14" fmla="*/ 121444 h 290513"/>
                <a:gd name="connsiteX15" fmla="*/ 30956 w 2295525"/>
                <a:gd name="connsiteY15" fmla="*/ 100013 h 290513"/>
                <a:gd name="connsiteX16" fmla="*/ 64293 w 2295525"/>
                <a:gd name="connsiteY16" fmla="*/ 76200 h 290513"/>
                <a:gd name="connsiteX17" fmla="*/ 111918 w 2295525"/>
                <a:gd name="connsiteY17" fmla="*/ 54769 h 290513"/>
                <a:gd name="connsiteX18" fmla="*/ 161925 w 2295525"/>
                <a:gd name="connsiteY18" fmla="*/ 33338 h 290513"/>
                <a:gd name="connsiteX19" fmla="*/ 207168 w 2295525"/>
                <a:gd name="connsiteY19" fmla="*/ 19050 h 290513"/>
                <a:gd name="connsiteX20" fmla="*/ 261937 w 2295525"/>
                <a:gd name="connsiteY20" fmla="*/ 7144 h 290513"/>
                <a:gd name="connsiteX21" fmla="*/ 316706 w 2295525"/>
                <a:gd name="connsiteY21" fmla="*/ 0 h 290513"/>
                <a:gd name="connsiteX22" fmla="*/ 395287 w 2295525"/>
                <a:gd name="connsiteY22" fmla="*/ 0 h 290513"/>
                <a:gd name="connsiteX23" fmla="*/ 435768 w 2295525"/>
                <a:gd name="connsiteY23" fmla="*/ 2381 h 290513"/>
                <a:gd name="connsiteX24" fmla="*/ 473868 w 2295525"/>
                <a:gd name="connsiteY24" fmla="*/ 9525 h 290513"/>
                <a:gd name="connsiteX25" fmla="*/ 531018 w 2295525"/>
                <a:gd name="connsiteY25" fmla="*/ 26194 h 290513"/>
                <a:gd name="connsiteX26" fmla="*/ 585787 w 2295525"/>
                <a:gd name="connsiteY26" fmla="*/ 47625 h 290513"/>
                <a:gd name="connsiteX27" fmla="*/ 840581 w 2295525"/>
                <a:gd name="connsiteY27" fmla="*/ 59531 h 290513"/>
                <a:gd name="connsiteX28" fmla="*/ 1140618 w 2295525"/>
                <a:gd name="connsiteY28" fmla="*/ 80963 h 290513"/>
                <a:gd name="connsiteX29" fmla="*/ 1312068 w 2295525"/>
                <a:gd name="connsiteY29" fmla="*/ 88106 h 290513"/>
                <a:gd name="connsiteX30" fmla="*/ 1654968 w 2295525"/>
                <a:gd name="connsiteY30" fmla="*/ 90488 h 290513"/>
                <a:gd name="connsiteX31" fmla="*/ 1912143 w 2295525"/>
                <a:gd name="connsiteY31" fmla="*/ 90488 h 290513"/>
                <a:gd name="connsiteX32" fmla="*/ 1993106 w 2295525"/>
                <a:gd name="connsiteY32" fmla="*/ 85725 h 290513"/>
                <a:gd name="connsiteX33" fmla="*/ 2043112 w 2295525"/>
                <a:gd name="connsiteY33" fmla="*/ 78581 h 290513"/>
                <a:gd name="connsiteX34" fmla="*/ 2202656 w 2295525"/>
                <a:gd name="connsiteY34" fmla="*/ 40481 h 290513"/>
                <a:gd name="connsiteX35" fmla="*/ 2295525 w 2295525"/>
                <a:gd name="connsiteY35" fmla="*/ 157163 h 290513"/>
                <a:gd name="connsiteX36" fmla="*/ 2243137 w 2295525"/>
                <a:gd name="connsiteY36" fmla="*/ 288131 h 290513"/>
                <a:gd name="connsiteX37" fmla="*/ 1745456 w 2295525"/>
                <a:gd name="connsiteY37" fmla="*/ 285750 h 290513"/>
                <a:gd name="connsiteX38" fmla="*/ 1371600 w 2295525"/>
                <a:gd name="connsiteY38" fmla="*/ 285750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290513">
                  <a:moveTo>
                    <a:pt x="1371600" y="285750"/>
                  </a:moveTo>
                  <a:lnTo>
                    <a:pt x="1164431" y="290513"/>
                  </a:lnTo>
                  <a:lnTo>
                    <a:pt x="1014412" y="269081"/>
                  </a:lnTo>
                  <a:lnTo>
                    <a:pt x="526256" y="266700"/>
                  </a:lnTo>
                  <a:lnTo>
                    <a:pt x="366712" y="266700"/>
                  </a:lnTo>
                  <a:lnTo>
                    <a:pt x="261937" y="254794"/>
                  </a:lnTo>
                  <a:lnTo>
                    <a:pt x="185737" y="247650"/>
                  </a:lnTo>
                  <a:lnTo>
                    <a:pt x="142875" y="240506"/>
                  </a:lnTo>
                  <a:lnTo>
                    <a:pt x="100012" y="228600"/>
                  </a:lnTo>
                  <a:lnTo>
                    <a:pt x="64293" y="216694"/>
                  </a:lnTo>
                  <a:lnTo>
                    <a:pt x="30956" y="204788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4762" y="140494"/>
                  </a:lnTo>
                  <a:lnTo>
                    <a:pt x="14287" y="121444"/>
                  </a:lnTo>
                  <a:lnTo>
                    <a:pt x="30956" y="100013"/>
                  </a:lnTo>
                  <a:lnTo>
                    <a:pt x="64293" y="76200"/>
                  </a:lnTo>
                  <a:lnTo>
                    <a:pt x="111918" y="54769"/>
                  </a:lnTo>
                  <a:lnTo>
                    <a:pt x="161925" y="33338"/>
                  </a:lnTo>
                  <a:lnTo>
                    <a:pt x="207168" y="19050"/>
                  </a:lnTo>
                  <a:lnTo>
                    <a:pt x="261937" y="7144"/>
                  </a:lnTo>
                  <a:lnTo>
                    <a:pt x="316706" y="0"/>
                  </a:lnTo>
                  <a:lnTo>
                    <a:pt x="395287" y="0"/>
                  </a:lnTo>
                  <a:lnTo>
                    <a:pt x="435768" y="2381"/>
                  </a:lnTo>
                  <a:lnTo>
                    <a:pt x="473868" y="9525"/>
                  </a:lnTo>
                  <a:lnTo>
                    <a:pt x="531018" y="26194"/>
                  </a:lnTo>
                  <a:lnTo>
                    <a:pt x="585787" y="47625"/>
                  </a:lnTo>
                  <a:lnTo>
                    <a:pt x="840581" y="59531"/>
                  </a:lnTo>
                  <a:lnTo>
                    <a:pt x="1140618" y="80963"/>
                  </a:lnTo>
                  <a:lnTo>
                    <a:pt x="1312068" y="88106"/>
                  </a:lnTo>
                  <a:lnTo>
                    <a:pt x="1654968" y="90488"/>
                  </a:lnTo>
                  <a:lnTo>
                    <a:pt x="1912143" y="90488"/>
                  </a:lnTo>
                  <a:lnTo>
                    <a:pt x="1993106" y="85725"/>
                  </a:lnTo>
                  <a:lnTo>
                    <a:pt x="2043112" y="78581"/>
                  </a:lnTo>
                  <a:lnTo>
                    <a:pt x="2202656" y="40481"/>
                  </a:lnTo>
                  <a:lnTo>
                    <a:pt x="2295525" y="157163"/>
                  </a:lnTo>
                  <a:lnTo>
                    <a:pt x="2243137" y="288131"/>
                  </a:lnTo>
                  <a:lnTo>
                    <a:pt x="1745456" y="285750"/>
                  </a:lnTo>
                  <a:lnTo>
                    <a:pt x="137160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555BF20-DB6D-D242-96DD-DFBA48F9DA2F}"/>
                </a:ext>
              </a:extLst>
            </p:cNvPr>
            <p:cNvSpPr/>
            <p:nvPr/>
          </p:nvSpPr>
          <p:spPr>
            <a:xfrm>
              <a:off x="3898900" y="3160713"/>
              <a:ext cx="463550" cy="615950"/>
            </a:xfrm>
            <a:custGeom>
              <a:avLst/>
              <a:gdLst>
                <a:gd name="connsiteX0" fmla="*/ 83344 w 464344"/>
                <a:gd name="connsiteY0" fmla="*/ 359569 h 616744"/>
                <a:gd name="connsiteX1" fmla="*/ 119063 w 464344"/>
                <a:gd name="connsiteY1" fmla="*/ 259556 h 616744"/>
                <a:gd name="connsiteX2" fmla="*/ 152400 w 464344"/>
                <a:gd name="connsiteY2" fmla="*/ 142875 h 616744"/>
                <a:gd name="connsiteX3" fmla="*/ 152400 w 464344"/>
                <a:gd name="connsiteY3" fmla="*/ 54769 h 616744"/>
                <a:gd name="connsiteX4" fmla="*/ 154782 w 464344"/>
                <a:gd name="connsiteY4" fmla="*/ 16669 h 616744"/>
                <a:gd name="connsiteX5" fmla="*/ 159544 w 464344"/>
                <a:gd name="connsiteY5" fmla="*/ 4762 h 616744"/>
                <a:gd name="connsiteX6" fmla="*/ 176213 w 464344"/>
                <a:gd name="connsiteY6" fmla="*/ 0 h 616744"/>
                <a:gd name="connsiteX7" fmla="*/ 230982 w 464344"/>
                <a:gd name="connsiteY7" fmla="*/ 9525 h 616744"/>
                <a:gd name="connsiteX8" fmla="*/ 300038 w 464344"/>
                <a:gd name="connsiteY8" fmla="*/ 26194 h 616744"/>
                <a:gd name="connsiteX9" fmla="*/ 364332 w 464344"/>
                <a:gd name="connsiteY9" fmla="*/ 50006 h 616744"/>
                <a:gd name="connsiteX10" fmla="*/ 411957 w 464344"/>
                <a:gd name="connsiteY10" fmla="*/ 73819 h 616744"/>
                <a:gd name="connsiteX11" fmla="*/ 440532 w 464344"/>
                <a:gd name="connsiteY11" fmla="*/ 95250 h 616744"/>
                <a:gd name="connsiteX12" fmla="*/ 459582 w 464344"/>
                <a:gd name="connsiteY12" fmla="*/ 116681 h 616744"/>
                <a:gd name="connsiteX13" fmla="*/ 464344 w 464344"/>
                <a:gd name="connsiteY13" fmla="*/ 135731 h 616744"/>
                <a:gd name="connsiteX14" fmla="*/ 459582 w 464344"/>
                <a:gd name="connsiteY14" fmla="*/ 157162 h 616744"/>
                <a:gd name="connsiteX15" fmla="*/ 419100 w 464344"/>
                <a:gd name="connsiteY15" fmla="*/ 207169 h 616744"/>
                <a:gd name="connsiteX16" fmla="*/ 342900 w 464344"/>
                <a:gd name="connsiteY16" fmla="*/ 285750 h 616744"/>
                <a:gd name="connsiteX17" fmla="*/ 307182 w 464344"/>
                <a:gd name="connsiteY17" fmla="*/ 323850 h 616744"/>
                <a:gd name="connsiteX18" fmla="*/ 250032 w 464344"/>
                <a:gd name="connsiteY18" fmla="*/ 400050 h 616744"/>
                <a:gd name="connsiteX19" fmla="*/ 121444 w 464344"/>
                <a:gd name="connsiteY19" fmla="*/ 602456 h 616744"/>
                <a:gd name="connsiteX20" fmla="*/ 0 w 464344"/>
                <a:gd name="connsiteY20" fmla="*/ 616744 h 616744"/>
                <a:gd name="connsiteX21" fmla="*/ 83344 w 464344"/>
                <a:gd name="connsiteY21" fmla="*/ 35956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344" h="616744">
                  <a:moveTo>
                    <a:pt x="83344" y="359569"/>
                  </a:moveTo>
                  <a:lnTo>
                    <a:pt x="119063" y="259556"/>
                  </a:lnTo>
                  <a:lnTo>
                    <a:pt x="152400" y="142875"/>
                  </a:lnTo>
                  <a:lnTo>
                    <a:pt x="152400" y="54769"/>
                  </a:lnTo>
                  <a:lnTo>
                    <a:pt x="154782" y="16669"/>
                  </a:lnTo>
                  <a:lnTo>
                    <a:pt x="159544" y="4762"/>
                  </a:lnTo>
                  <a:lnTo>
                    <a:pt x="176213" y="0"/>
                  </a:lnTo>
                  <a:lnTo>
                    <a:pt x="230982" y="9525"/>
                  </a:lnTo>
                  <a:lnTo>
                    <a:pt x="300038" y="26194"/>
                  </a:lnTo>
                  <a:lnTo>
                    <a:pt x="364332" y="50006"/>
                  </a:lnTo>
                  <a:lnTo>
                    <a:pt x="411957" y="73819"/>
                  </a:lnTo>
                  <a:lnTo>
                    <a:pt x="440532" y="95250"/>
                  </a:lnTo>
                  <a:lnTo>
                    <a:pt x="459582" y="116681"/>
                  </a:lnTo>
                  <a:lnTo>
                    <a:pt x="464344" y="135731"/>
                  </a:lnTo>
                  <a:lnTo>
                    <a:pt x="459582" y="157162"/>
                  </a:lnTo>
                  <a:lnTo>
                    <a:pt x="419100" y="207169"/>
                  </a:lnTo>
                  <a:lnTo>
                    <a:pt x="342900" y="285750"/>
                  </a:lnTo>
                  <a:lnTo>
                    <a:pt x="307182" y="323850"/>
                  </a:lnTo>
                  <a:lnTo>
                    <a:pt x="250032" y="400050"/>
                  </a:lnTo>
                  <a:lnTo>
                    <a:pt x="121444" y="602456"/>
                  </a:lnTo>
                  <a:lnTo>
                    <a:pt x="0" y="616744"/>
                  </a:lnTo>
                  <a:lnTo>
                    <a:pt x="833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A9C6E88-05F7-0841-974E-BDE3595919A1}"/>
                </a:ext>
              </a:extLst>
            </p:cNvPr>
            <p:cNvSpPr/>
            <p:nvPr/>
          </p:nvSpPr>
          <p:spPr>
            <a:xfrm>
              <a:off x="3262313" y="3519488"/>
              <a:ext cx="1608137" cy="441325"/>
            </a:xfrm>
            <a:custGeom>
              <a:avLst/>
              <a:gdLst>
                <a:gd name="connsiteX0" fmla="*/ 609600 w 1607343"/>
                <a:gd name="connsiteY0" fmla="*/ 364331 h 440531"/>
                <a:gd name="connsiteX1" fmla="*/ 95250 w 1607343"/>
                <a:gd name="connsiteY1" fmla="*/ 440531 h 440531"/>
                <a:gd name="connsiteX2" fmla="*/ 0 w 1607343"/>
                <a:gd name="connsiteY2" fmla="*/ 235743 h 440531"/>
                <a:gd name="connsiteX3" fmla="*/ 202406 w 1607343"/>
                <a:gd name="connsiteY3" fmla="*/ 247650 h 440531"/>
                <a:gd name="connsiteX4" fmla="*/ 319087 w 1607343"/>
                <a:gd name="connsiteY4" fmla="*/ 228600 h 440531"/>
                <a:gd name="connsiteX5" fmla="*/ 666750 w 1607343"/>
                <a:gd name="connsiteY5" fmla="*/ 173831 h 440531"/>
                <a:gd name="connsiteX6" fmla="*/ 831056 w 1607343"/>
                <a:gd name="connsiteY6" fmla="*/ 150018 h 440531"/>
                <a:gd name="connsiteX7" fmla="*/ 1085850 w 1607343"/>
                <a:gd name="connsiteY7" fmla="*/ 97631 h 440531"/>
                <a:gd name="connsiteX8" fmla="*/ 1264443 w 1607343"/>
                <a:gd name="connsiteY8" fmla="*/ 66675 h 440531"/>
                <a:gd name="connsiteX9" fmla="*/ 1331118 w 1607343"/>
                <a:gd name="connsiteY9" fmla="*/ 33337 h 440531"/>
                <a:gd name="connsiteX10" fmla="*/ 1407318 w 1607343"/>
                <a:gd name="connsiteY10" fmla="*/ 0 h 440531"/>
                <a:gd name="connsiteX11" fmla="*/ 1423987 w 1607343"/>
                <a:gd name="connsiteY11" fmla="*/ 0 h 440531"/>
                <a:gd name="connsiteX12" fmla="*/ 1471612 w 1607343"/>
                <a:gd name="connsiteY12" fmla="*/ 9525 h 440531"/>
                <a:gd name="connsiteX13" fmla="*/ 1521618 w 1607343"/>
                <a:gd name="connsiteY13" fmla="*/ 28575 h 440531"/>
                <a:gd name="connsiteX14" fmla="*/ 1552575 w 1607343"/>
                <a:gd name="connsiteY14" fmla="*/ 45243 h 440531"/>
                <a:gd name="connsiteX15" fmla="*/ 1576387 w 1607343"/>
                <a:gd name="connsiteY15" fmla="*/ 66675 h 440531"/>
                <a:gd name="connsiteX16" fmla="*/ 1595437 w 1607343"/>
                <a:gd name="connsiteY16" fmla="*/ 88106 h 440531"/>
                <a:gd name="connsiteX17" fmla="*/ 1604962 w 1607343"/>
                <a:gd name="connsiteY17" fmla="*/ 109537 h 440531"/>
                <a:gd name="connsiteX18" fmla="*/ 1607343 w 1607343"/>
                <a:gd name="connsiteY18" fmla="*/ 135731 h 440531"/>
                <a:gd name="connsiteX19" fmla="*/ 1597818 w 1607343"/>
                <a:gd name="connsiteY19" fmla="*/ 161925 h 440531"/>
                <a:gd name="connsiteX20" fmla="*/ 1581150 w 1607343"/>
                <a:gd name="connsiteY20" fmla="*/ 178593 h 440531"/>
                <a:gd name="connsiteX21" fmla="*/ 1543050 w 1607343"/>
                <a:gd name="connsiteY21" fmla="*/ 195262 h 440531"/>
                <a:gd name="connsiteX22" fmla="*/ 1504950 w 1607343"/>
                <a:gd name="connsiteY22" fmla="*/ 200025 h 440531"/>
                <a:gd name="connsiteX23" fmla="*/ 1454943 w 1607343"/>
                <a:gd name="connsiteY23" fmla="*/ 204787 h 440531"/>
                <a:gd name="connsiteX24" fmla="*/ 1402556 w 1607343"/>
                <a:gd name="connsiteY24" fmla="*/ 211931 h 440531"/>
                <a:gd name="connsiteX25" fmla="*/ 1278731 w 1607343"/>
                <a:gd name="connsiteY25" fmla="*/ 235743 h 440531"/>
                <a:gd name="connsiteX26" fmla="*/ 904875 w 1607343"/>
                <a:gd name="connsiteY26" fmla="*/ 309562 h 440531"/>
                <a:gd name="connsiteX27" fmla="*/ 676275 w 1607343"/>
                <a:gd name="connsiteY27" fmla="*/ 357187 h 440531"/>
                <a:gd name="connsiteX28" fmla="*/ 609600 w 1607343"/>
                <a:gd name="connsiteY28" fmla="*/ 3643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07343" h="440531">
                  <a:moveTo>
                    <a:pt x="609600" y="364331"/>
                  </a:moveTo>
                  <a:lnTo>
                    <a:pt x="95250" y="440531"/>
                  </a:lnTo>
                  <a:lnTo>
                    <a:pt x="0" y="235743"/>
                  </a:lnTo>
                  <a:lnTo>
                    <a:pt x="202406" y="247650"/>
                  </a:lnTo>
                  <a:lnTo>
                    <a:pt x="319087" y="228600"/>
                  </a:lnTo>
                  <a:lnTo>
                    <a:pt x="666750" y="173831"/>
                  </a:lnTo>
                  <a:lnTo>
                    <a:pt x="831056" y="150018"/>
                  </a:lnTo>
                  <a:lnTo>
                    <a:pt x="1085850" y="97631"/>
                  </a:lnTo>
                  <a:lnTo>
                    <a:pt x="1264443" y="66675"/>
                  </a:lnTo>
                  <a:lnTo>
                    <a:pt x="1331118" y="33337"/>
                  </a:lnTo>
                  <a:lnTo>
                    <a:pt x="1407318" y="0"/>
                  </a:lnTo>
                  <a:lnTo>
                    <a:pt x="1423987" y="0"/>
                  </a:lnTo>
                  <a:lnTo>
                    <a:pt x="1471612" y="9525"/>
                  </a:lnTo>
                  <a:lnTo>
                    <a:pt x="1521618" y="28575"/>
                  </a:lnTo>
                  <a:lnTo>
                    <a:pt x="1552575" y="45243"/>
                  </a:lnTo>
                  <a:lnTo>
                    <a:pt x="1576387" y="66675"/>
                  </a:lnTo>
                  <a:lnTo>
                    <a:pt x="1595437" y="88106"/>
                  </a:lnTo>
                  <a:lnTo>
                    <a:pt x="1604962" y="109537"/>
                  </a:lnTo>
                  <a:lnTo>
                    <a:pt x="1607343" y="135731"/>
                  </a:lnTo>
                  <a:lnTo>
                    <a:pt x="1597818" y="161925"/>
                  </a:lnTo>
                  <a:lnTo>
                    <a:pt x="1581150" y="178593"/>
                  </a:lnTo>
                  <a:lnTo>
                    <a:pt x="1543050" y="195262"/>
                  </a:lnTo>
                  <a:lnTo>
                    <a:pt x="1504950" y="200025"/>
                  </a:lnTo>
                  <a:lnTo>
                    <a:pt x="1454943" y="204787"/>
                  </a:lnTo>
                  <a:lnTo>
                    <a:pt x="1402556" y="211931"/>
                  </a:lnTo>
                  <a:lnTo>
                    <a:pt x="1278731" y="235743"/>
                  </a:lnTo>
                  <a:lnTo>
                    <a:pt x="904875" y="309562"/>
                  </a:lnTo>
                  <a:lnTo>
                    <a:pt x="676275" y="357187"/>
                  </a:lnTo>
                  <a:lnTo>
                    <a:pt x="609600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B976C14-50ED-1A40-8099-1A32208AD887}"/>
                </a:ext>
              </a:extLst>
            </p:cNvPr>
            <p:cNvSpPr/>
            <p:nvPr/>
          </p:nvSpPr>
          <p:spPr>
            <a:xfrm rot="16200000">
              <a:off x="3206750" y="4486276"/>
              <a:ext cx="1716087" cy="284162"/>
            </a:xfrm>
            <a:custGeom>
              <a:avLst/>
              <a:gdLst>
                <a:gd name="connsiteX0" fmla="*/ 890587 w 1716881"/>
                <a:gd name="connsiteY0" fmla="*/ 250031 h 283369"/>
                <a:gd name="connsiteX1" fmla="*/ 681037 w 1716881"/>
                <a:gd name="connsiteY1" fmla="*/ 245269 h 283369"/>
                <a:gd name="connsiteX2" fmla="*/ 516731 w 1716881"/>
                <a:gd name="connsiteY2" fmla="*/ 240506 h 283369"/>
                <a:gd name="connsiteX3" fmla="*/ 30956 w 1716881"/>
                <a:gd name="connsiteY3" fmla="*/ 245269 h 283369"/>
                <a:gd name="connsiteX4" fmla="*/ 0 w 1716881"/>
                <a:gd name="connsiteY4" fmla="*/ 66675 h 283369"/>
                <a:gd name="connsiteX5" fmla="*/ 500062 w 1716881"/>
                <a:gd name="connsiteY5" fmla="*/ 61913 h 283369"/>
                <a:gd name="connsiteX6" fmla="*/ 664368 w 1716881"/>
                <a:gd name="connsiteY6" fmla="*/ 61913 h 283369"/>
                <a:gd name="connsiteX7" fmla="*/ 1085850 w 1716881"/>
                <a:gd name="connsiteY7" fmla="*/ 61913 h 283369"/>
                <a:gd name="connsiteX8" fmla="*/ 1245393 w 1716881"/>
                <a:gd name="connsiteY8" fmla="*/ 64294 h 283369"/>
                <a:gd name="connsiteX9" fmla="*/ 1378743 w 1716881"/>
                <a:gd name="connsiteY9" fmla="*/ 64294 h 283369"/>
                <a:gd name="connsiteX10" fmla="*/ 1431131 w 1716881"/>
                <a:gd name="connsiteY10" fmla="*/ 64294 h 283369"/>
                <a:gd name="connsiteX11" fmla="*/ 1485900 w 1716881"/>
                <a:gd name="connsiteY11" fmla="*/ 59531 h 283369"/>
                <a:gd name="connsiteX12" fmla="*/ 1531143 w 1716881"/>
                <a:gd name="connsiteY12" fmla="*/ 50006 h 283369"/>
                <a:gd name="connsiteX13" fmla="*/ 1564481 w 1716881"/>
                <a:gd name="connsiteY13" fmla="*/ 40481 h 283369"/>
                <a:gd name="connsiteX14" fmla="*/ 1654968 w 1716881"/>
                <a:gd name="connsiteY14" fmla="*/ 0 h 283369"/>
                <a:gd name="connsiteX15" fmla="*/ 1716881 w 1716881"/>
                <a:gd name="connsiteY15" fmla="*/ 211931 h 283369"/>
                <a:gd name="connsiteX16" fmla="*/ 1554956 w 1716881"/>
                <a:gd name="connsiteY16" fmla="*/ 280988 h 283369"/>
                <a:gd name="connsiteX17" fmla="*/ 1526381 w 1716881"/>
                <a:gd name="connsiteY17" fmla="*/ 283369 h 283369"/>
                <a:gd name="connsiteX18" fmla="*/ 1290637 w 1716881"/>
                <a:gd name="connsiteY18" fmla="*/ 264319 h 283369"/>
                <a:gd name="connsiteX19" fmla="*/ 1095375 w 1716881"/>
                <a:gd name="connsiteY19" fmla="*/ 264319 h 283369"/>
                <a:gd name="connsiteX20" fmla="*/ 890587 w 1716881"/>
                <a:gd name="connsiteY20" fmla="*/ 25003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6881" h="283369">
                  <a:moveTo>
                    <a:pt x="890587" y="250031"/>
                  </a:moveTo>
                  <a:lnTo>
                    <a:pt x="681037" y="245269"/>
                  </a:lnTo>
                  <a:lnTo>
                    <a:pt x="516731" y="240506"/>
                  </a:lnTo>
                  <a:lnTo>
                    <a:pt x="30956" y="245269"/>
                  </a:lnTo>
                  <a:lnTo>
                    <a:pt x="0" y="66675"/>
                  </a:lnTo>
                  <a:lnTo>
                    <a:pt x="500062" y="61913"/>
                  </a:lnTo>
                  <a:lnTo>
                    <a:pt x="664368" y="61913"/>
                  </a:lnTo>
                  <a:lnTo>
                    <a:pt x="1085850" y="61913"/>
                  </a:lnTo>
                  <a:lnTo>
                    <a:pt x="1245393" y="64294"/>
                  </a:lnTo>
                  <a:lnTo>
                    <a:pt x="1378743" y="64294"/>
                  </a:lnTo>
                  <a:lnTo>
                    <a:pt x="1431131" y="64294"/>
                  </a:lnTo>
                  <a:lnTo>
                    <a:pt x="1485900" y="59531"/>
                  </a:lnTo>
                  <a:lnTo>
                    <a:pt x="1531143" y="50006"/>
                  </a:lnTo>
                  <a:lnTo>
                    <a:pt x="1564481" y="40481"/>
                  </a:lnTo>
                  <a:lnTo>
                    <a:pt x="1654968" y="0"/>
                  </a:lnTo>
                  <a:lnTo>
                    <a:pt x="1716881" y="211931"/>
                  </a:lnTo>
                  <a:lnTo>
                    <a:pt x="1554956" y="280988"/>
                  </a:lnTo>
                  <a:lnTo>
                    <a:pt x="1526381" y="283369"/>
                  </a:lnTo>
                  <a:lnTo>
                    <a:pt x="1290637" y="264319"/>
                  </a:lnTo>
                  <a:lnTo>
                    <a:pt x="1095375" y="264319"/>
                  </a:lnTo>
                  <a:lnTo>
                    <a:pt x="8905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171F1AA-3B59-E84A-B86C-B3A2C2ED1060}"/>
                </a:ext>
              </a:extLst>
            </p:cNvPr>
            <p:cNvSpPr/>
            <p:nvPr/>
          </p:nvSpPr>
          <p:spPr>
            <a:xfrm>
              <a:off x="3362325" y="4119563"/>
              <a:ext cx="1336675" cy="396875"/>
            </a:xfrm>
            <a:custGeom>
              <a:avLst/>
              <a:gdLst>
                <a:gd name="connsiteX0" fmla="*/ 400050 w 1335881"/>
                <a:gd name="connsiteY0" fmla="*/ 326231 h 397668"/>
                <a:gd name="connsiteX1" fmla="*/ 11906 w 1335881"/>
                <a:gd name="connsiteY1" fmla="*/ 397668 h 397668"/>
                <a:gd name="connsiteX2" fmla="*/ 0 w 1335881"/>
                <a:gd name="connsiteY2" fmla="*/ 180975 h 397668"/>
                <a:gd name="connsiteX3" fmla="*/ 107156 w 1335881"/>
                <a:gd name="connsiteY3" fmla="*/ 176212 h 397668"/>
                <a:gd name="connsiteX4" fmla="*/ 319088 w 1335881"/>
                <a:gd name="connsiteY4" fmla="*/ 152400 h 397668"/>
                <a:gd name="connsiteX5" fmla="*/ 616744 w 1335881"/>
                <a:gd name="connsiteY5" fmla="*/ 111918 h 397668"/>
                <a:gd name="connsiteX6" fmla="*/ 828675 w 1335881"/>
                <a:gd name="connsiteY6" fmla="*/ 66675 h 397668"/>
                <a:gd name="connsiteX7" fmla="*/ 1066800 w 1335881"/>
                <a:gd name="connsiteY7" fmla="*/ 45243 h 397668"/>
                <a:gd name="connsiteX8" fmla="*/ 1081088 w 1335881"/>
                <a:gd name="connsiteY8" fmla="*/ 30956 h 397668"/>
                <a:gd name="connsiteX9" fmla="*/ 1102519 w 1335881"/>
                <a:gd name="connsiteY9" fmla="*/ 14287 h 397668"/>
                <a:gd name="connsiteX10" fmla="*/ 1126331 w 1335881"/>
                <a:gd name="connsiteY10" fmla="*/ 4762 h 397668"/>
                <a:gd name="connsiteX11" fmla="*/ 1166813 w 1335881"/>
                <a:gd name="connsiteY11" fmla="*/ 0 h 397668"/>
                <a:gd name="connsiteX12" fmla="*/ 1193006 w 1335881"/>
                <a:gd name="connsiteY12" fmla="*/ 0 h 397668"/>
                <a:gd name="connsiteX13" fmla="*/ 1216819 w 1335881"/>
                <a:gd name="connsiteY13" fmla="*/ 7143 h 397668"/>
                <a:gd name="connsiteX14" fmla="*/ 1250156 w 1335881"/>
                <a:gd name="connsiteY14" fmla="*/ 26193 h 397668"/>
                <a:gd name="connsiteX15" fmla="*/ 1281113 w 1335881"/>
                <a:gd name="connsiteY15" fmla="*/ 45243 h 397668"/>
                <a:gd name="connsiteX16" fmla="*/ 1326356 w 1335881"/>
                <a:gd name="connsiteY16" fmla="*/ 78581 h 397668"/>
                <a:gd name="connsiteX17" fmla="*/ 1335881 w 1335881"/>
                <a:gd name="connsiteY17" fmla="*/ 95250 h 397668"/>
                <a:gd name="connsiteX18" fmla="*/ 1335881 w 1335881"/>
                <a:gd name="connsiteY18" fmla="*/ 121443 h 397668"/>
                <a:gd name="connsiteX19" fmla="*/ 1328738 w 1335881"/>
                <a:gd name="connsiteY19" fmla="*/ 150018 h 397668"/>
                <a:gd name="connsiteX20" fmla="*/ 1312069 w 1335881"/>
                <a:gd name="connsiteY20" fmla="*/ 176212 h 397668"/>
                <a:gd name="connsiteX21" fmla="*/ 1293019 w 1335881"/>
                <a:gd name="connsiteY21" fmla="*/ 192881 h 397668"/>
                <a:gd name="connsiteX22" fmla="*/ 1262063 w 1335881"/>
                <a:gd name="connsiteY22" fmla="*/ 204787 h 397668"/>
                <a:gd name="connsiteX23" fmla="*/ 1178719 w 1335881"/>
                <a:gd name="connsiteY23" fmla="*/ 219075 h 397668"/>
                <a:gd name="connsiteX24" fmla="*/ 816769 w 1335881"/>
                <a:gd name="connsiteY24" fmla="*/ 273843 h 397668"/>
                <a:gd name="connsiteX25" fmla="*/ 609600 w 1335881"/>
                <a:gd name="connsiteY25" fmla="*/ 297656 h 397668"/>
                <a:gd name="connsiteX26" fmla="*/ 400050 w 1335881"/>
                <a:gd name="connsiteY26" fmla="*/ 326231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881" h="397668">
                  <a:moveTo>
                    <a:pt x="400050" y="326231"/>
                  </a:moveTo>
                  <a:lnTo>
                    <a:pt x="11906" y="397668"/>
                  </a:lnTo>
                  <a:lnTo>
                    <a:pt x="0" y="180975"/>
                  </a:lnTo>
                  <a:lnTo>
                    <a:pt x="107156" y="176212"/>
                  </a:lnTo>
                  <a:lnTo>
                    <a:pt x="319088" y="152400"/>
                  </a:lnTo>
                  <a:lnTo>
                    <a:pt x="616744" y="111918"/>
                  </a:lnTo>
                  <a:lnTo>
                    <a:pt x="828675" y="66675"/>
                  </a:lnTo>
                  <a:lnTo>
                    <a:pt x="1066800" y="45243"/>
                  </a:lnTo>
                  <a:lnTo>
                    <a:pt x="1081088" y="30956"/>
                  </a:lnTo>
                  <a:lnTo>
                    <a:pt x="1102519" y="14287"/>
                  </a:lnTo>
                  <a:lnTo>
                    <a:pt x="1126331" y="4762"/>
                  </a:lnTo>
                  <a:lnTo>
                    <a:pt x="1166813" y="0"/>
                  </a:lnTo>
                  <a:lnTo>
                    <a:pt x="1193006" y="0"/>
                  </a:lnTo>
                  <a:lnTo>
                    <a:pt x="1216819" y="7143"/>
                  </a:lnTo>
                  <a:lnTo>
                    <a:pt x="1250156" y="26193"/>
                  </a:lnTo>
                  <a:lnTo>
                    <a:pt x="1281113" y="45243"/>
                  </a:lnTo>
                  <a:lnTo>
                    <a:pt x="1326356" y="78581"/>
                  </a:lnTo>
                  <a:lnTo>
                    <a:pt x="1335881" y="95250"/>
                  </a:lnTo>
                  <a:lnTo>
                    <a:pt x="1335881" y="121443"/>
                  </a:lnTo>
                  <a:lnTo>
                    <a:pt x="1328738" y="150018"/>
                  </a:lnTo>
                  <a:lnTo>
                    <a:pt x="1312069" y="176212"/>
                  </a:lnTo>
                  <a:lnTo>
                    <a:pt x="1293019" y="192881"/>
                  </a:lnTo>
                  <a:lnTo>
                    <a:pt x="1262063" y="204787"/>
                  </a:lnTo>
                  <a:lnTo>
                    <a:pt x="1178719" y="219075"/>
                  </a:lnTo>
                  <a:lnTo>
                    <a:pt x="816769" y="273843"/>
                  </a:lnTo>
                  <a:lnTo>
                    <a:pt x="609600" y="297656"/>
                  </a:lnTo>
                  <a:lnTo>
                    <a:pt x="4000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933B49C-8C2D-864B-90B2-F1EA92544080}"/>
                </a:ext>
              </a:extLst>
            </p:cNvPr>
            <p:cNvSpPr/>
            <p:nvPr/>
          </p:nvSpPr>
          <p:spPr>
            <a:xfrm>
              <a:off x="3362325" y="4703763"/>
              <a:ext cx="1395413" cy="344487"/>
            </a:xfrm>
            <a:custGeom>
              <a:avLst/>
              <a:gdLst>
                <a:gd name="connsiteX0" fmla="*/ 526256 w 1395413"/>
                <a:gd name="connsiteY0" fmla="*/ 300037 h 345281"/>
                <a:gd name="connsiteX1" fmla="*/ 2381 w 1395413"/>
                <a:gd name="connsiteY1" fmla="*/ 345281 h 345281"/>
                <a:gd name="connsiteX2" fmla="*/ 0 w 1395413"/>
                <a:gd name="connsiteY2" fmla="*/ 188119 h 345281"/>
                <a:gd name="connsiteX3" fmla="*/ 307181 w 1395413"/>
                <a:gd name="connsiteY3" fmla="*/ 152400 h 345281"/>
                <a:gd name="connsiteX4" fmla="*/ 616744 w 1395413"/>
                <a:gd name="connsiteY4" fmla="*/ 111919 h 345281"/>
                <a:gd name="connsiteX5" fmla="*/ 802481 w 1395413"/>
                <a:gd name="connsiteY5" fmla="*/ 88106 h 345281"/>
                <a:gd name="connsiteX6" fmla="*/ 1116806 w 1395413"/>
                <a:gd name="connsiteY6" fmla="*/ 42862 h 345281"/>
                <a:gd name="connsiteX7" fmla="*/ 1202531 w 1395413"/>
                <a:gd name="connsiteY7" fmla="*/ 0 h 345281"/>
                <a:gd name="connsiteX8" fmla="*/ 1221581 w 1395413"/>
                <a:gd name="connsiteY8" fmla="*/ 4762 h 345281"/>
                <a:gd name="connsiteX9" fmla="*/ 1266825 w 1395413"/>
                <a:gd name="connsiteY9" fmla="*/ 21431 h 345281"/>
                <a:gd name="connsiteX10" fmla="*/ 1304925 w 1395413"/>
                <a:gd name="connsiteY10" fmla="*/ 42862 h 345281"/>
                <a:gd name="connsiteX11" fmla="*/ 1343025 w 1395413"/>
                <a:gd name="connsiteY11" fmla="*/ 66675 h 345281"/>
                <a:gd name="connsiteX12" fmla="*/ 1366838 w 1395413"/>
                <a:gd name="connsiteY12" fmla="*/ 85725 h 345281"/>
                <a:gd name="connsiteX13" fmla="*/ 1378744 w 1395413"/>
                <a:gd name="connsiteY13" fmla="*/ 100012 h 345281"/>
                <a:gd name="connsiteX14" fmla="*/ 1390650 w 1395413"/>
                <a:gd name="connsiteY14" fmla="*/ 119062 h 345281"/>
                <a:gd name="connsiteX15" fmla="*/ 1395413 w 1395413"/>
                <a:gd name="connsiteY15" fmla="*/ 142875 h 345281"/>
                <a:gd name="connsiteX16" fmla="*/ 1393031 w 1395413"/>
                <a:gd name="connsiteY16" fmla="*/ 183356 h 345281"/>
                <a:gd name="connsiteX17" fmla="*/ 1381125 w 1395413"/>
                <a:gd name="connsiteY17" fmla="*/ 200025 h 345281"/>
                <a:gd name="connsiteX18" fmla="*/ 1343025 w 1395413"/>
                <a:gd name="connsiteY18" fmla="*/ 209550 h 345281"/>
                <a:gd name="connsiteX19" fmla="*/ 1259681 w 1395413"/>
                <a:gd name="connsiteY19" fmla="*/ 219075 h 345281"/>
                <a:gd name="connsiteX20" fmla="*/ 1140619 w 1395413"/>
                <a:gd name="connsiteY20" fmla="*/ 228600 h 345281"/>
                <a:gd name="connsiteX21" fmla="*/ 912019 w 1395413"/>
                <a:gd name="connsiteY21" fmla="*/ 257175 h 345281"/>
                <a:gd name="connsiteX22" fmla="*/ 812006 w 1395413"/>
                <a:gd name="connsiteY22" fmla="*/ 266700 h 345281"/>
                <a:gd name="connsiteX23" fmla="*/ 614363 w 1395413"/>
                <a:gd name="connsiteY23" fmla="*/ 292894 h 345281"/>
                <a:gd name="connsiteX24" fmla="*/ 526256 w 1395413"/>
                <a:gd name="connsiteY24" fmla="*/ 30003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413" h="345281">
                  <a:moveTo>
                    <a:pt x="526256" y="300037"/>
                  </a:moveTo>
                  <a:lnTo>
                    <a:pt x="2381" y="345281"/>
                  </a:lnTo>
                  <a:cubicBezTo>
                    <a:pt x="1587" y="292894"/>
                    <a:pt x="794" y="240506"/>
                    <a:pt x="0" y="188119"/>
                  </a:cubicBezTo>
                  <a:lnTo>
                    <a:pt x="307181" y="152400"/>
                  </a:lnTo>
                  <a:lnTo>
                    <a:pt x="616744" y="111919"/>
                  </a:lnTo>
                  <a:lnTo>
                    <a:pt x="802481" y="88106"/>
                  </a:lnTo>
                  <a:lnTo>
                    <a:pt x="1116806" y="42862"/>
                  </a:lnTo>
                  <a:lnTo>
                    <a:pt x="1202531" y="0"/>
                  </a:lnTo>
                  <a:lnTo>
                    <a:pt x="1221581" y="4762"/>
                  </a:lnTo>
                  <a:lnTo>
                    <a:pt x="1266825" y="21431"/>
                  </a:lnTo>
                  <a:lnTo>
                    <a:pt x="1304925" y="42862"/>
                  </a:lnTo>
                  <a:lnTo>
                    <a:pt x="1343025" y="66675"/>
                  </a:lnTo>
                  <a:lnTo>
                    <a:pt x="1366838" y="85725"/>
                  </a:lnTo>
                  <a:lnTo>
                    <a:pt x="1378744" y="100012"/>
                  </a:lnTo>
                  <a:lnTo>
                    <a:pt x="1390650" y="119062"/>
                  </a:lnTo>
                  <a:lnTo>
                    <a:pt x="1395413" y="142875"/>
                  </a:lnTo>
                  <a:lnTo>
                    <a:pt x="1393031" y="183356"/>
                  </a:lnTo>
                  <a:lnTo>
                    <a:pt x="1381125" y="200025"/>
                  </a:lnTo>
                  <a:lnTo>
                    <a:pt x="1343025" y="209550"/>
                  </a:lnTo>
                  <a:lnTo>
                    <a:pt x="1259681" y="219075"/>
                  </a:lnTo>
                  <a:lnTo>
                    <a:pt x="1140619" y="228600"/>
                  </a:lnTo>
                  <a:lnTo>
                    <a:pt x="912019" y="257175"/>
                  </a:lnTo>
                  <a:lnTo>
                    <a:pt x="812006" y="266700"/>
                  </a:lnTo>
                  <a:lnTo>
                    <a:pt x="614363" y="292894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09BB46B-7B9F-7B47-A5C0-7E5C9592E928}"/>
                </a:ext>
              </a:extLst>
            </p:cNvPr>
            <p:cNvSpPr/>
            <p:nvPr/>
          </p:nvSpPr>
          <p:spPr>
            <a:xfrm>
              <a:off x="3348038" y="5351463"/>
              <a:ext cx="1408112" cy="346075"/>
            </a:xfrm>
            <a:custGeom>
              <a:avLst/>
              <a:gdLst>
                <a:gd name="connsiteX0" fmla="*/ 502443 w 1407318"/>
                <a:gd name="connsiteY0" fmla="*/ 266700 h 347662"/>
                <a:gd name="connsiteX1" fmla="*/ 7143 w 1407318"/>
                <a:gd name="connsiteY1" fmla="*/ 347662 h 347662"/>
                <a:gd name="connsiteX2" fmla="*/ 0 w 1407318"/>
                <a:gd name="connsiteY2" fmla="*/ 185737 h 347662"/>
                <a:gd name="connsiteX3" fmla="*/ 233362 w 1407318"/>
                <a:gd name="connsiteY3" fmla="*/ 152400 h 347662"/>
                <a:gd name="connsiteX4" fmla="*/ 450056 w 1407318"/>
                <a:gd name="connsiteY4" fmla="*/ 119062 h 347662"/>
                <a:gd name="connsiteX5" fmla="*/ 635793 w 1407318"/>
                <a:gd name="connsiteY5" fmla="*/ 88106 h 347662"/>
                <a:gd name="connsiteX6" fmla="*/ 819150 w 1407318"/>
                <a:gd name="connsiteY6" fmla="*/ 64294 h 347662"/>
                <a:gd name="connsiteX7" fmla="*/ 1035843 w 1407318"/>
                <a:gd name="connsiteY7" fmla="*/ 45244 h 347662"/>
                <a:gd name="connsiteX8" fmla="*/ 1078706 w 1407318"/>
                <a:gd name="connsiteY8" fmla="*/ 30956 h 347662"/>
                <a:gd name="connsiteX9" fmla="*/ 1147762 w 1407318"/>
                <a:gd name="connsiteY9" fmla="*/ 7144 h 347662"/>
                <a:gd name="connsiteX10" fmla="*/ 1178718 w 1407318"/>
                <a:gd name="connsiteY10" fmla="*/ 0 h 347662"/>
                <a:gd name="connsiteX11" fmla="*/ 1212056 w 1407318"/>
                <a:gd name="connsiteY11" fmla="*/ 7144 h 347662"/>
                <a:gd name="connsiteX12" fmla="*/ 1285875 w 1407318"/>
                <a:gd name="connsiteY12" fmla="*/ 30956 h 347662"/>
                <a:gd name="connsiteX13" fmla="*/ 1362075 w 1407318"/>
                <a:gd name="connsiteY13" fmla="*/ 66675 h 347662"/>
                <a:gd name="connsiteX14" fmla="*/ 1397793 w 1407318"/>
                <a:gd name="connsiteY14" fmla="*/ 88106 h 347662"/>
                <a:gd name="connsiteX15" fmla="*/ 1402556 w 1407318"/>
                <a:gd name="connsiteY15" fmla="*/ 100012 h 347662"/>
                <a:gd name="connsiteX16" fmla="*/ 1407318 w 1407318"/>
                <a:gd name="connsiteY16" fmla="*/ 133350 h 347662"/>
                <a:gd name="connsiteX17" fmla="*/ 1400175 w 1407318"/>
                <a:gd name="connsiteY17" fmla="*/ 161925 h 347662"/>
                <a:gd name="connsiteX18" fmla="*/ 1383506 w 1407318"/>
                <a:gd name="connsiteY18" fmla="*/ 180975 h 347662"/>
                <a:gd name="connsiteX19" fmla="*/ 1354931 w 1407318"/>
                <a:gd name="connsiteY19" fmla="*/ 195262 h 347662"/>
                <a:gd name="connsiteX20" fmla="*/ 1304925 w 1407318"/>
                <a:gd name="connsiteY20" fmla="*/ 202406 h 347662"/>
                <a:gd name="connsiteX21" fmla="*/ 1162050 w 1407318"/>
                <a:gd name="connsiteY21" fmla="*/ 197644 h 347662"/>
                <a:gd name="connsiteX22" fmla="*/ 1057275 w 1407318"/>
                <a:gd name="connsiteY22" fmla="*/ 197644 h 347662"/>
                <a:gd name="connsiteX23" fmla="*/ 981075 w 1407318"/>
                <a:gd name="connsiteY23" fmla="*/ 204787 h 347662"/>
                <a:gd name="connsiteX24" fmla="*/ 502443 w 1407318"/>
                <a:gd name="connsiteY24" fmla="*/ 2667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7318" h="347662">
                  <a:moveTo>
                    <a:pt x="502443" y="266700"/>
                  </a:moveTo>
                  <a:lnTo>
                    <a:pt x="7143" y="347662"/>
                  </a:lnTo>
                  <a:lnTo>
                    <a:pt x="0" y="185737"/>
                  </a:lnTo>
                  <a:lnTo>
                    <a:pt x="233362" y="152400"/>
                  </a:lnTo>
                  <a:lnTo>
                    <a:pt x="450056" y="119062"/>
                  </a:lnTo>
                  <a:lnTo>
                    <a:pt x="635793" y="88106"/>
                  </a:lnTo>
                  <a:lnTo>
                    <a:pt x="819150" y="64294"/>
                  </a:lnTo>
                  <a:lnTo>
                    <a:pt x="1035843" y="45244"/>
                  </a:lnTo>
                  <a:lnTo>
                    <a:pt x="1078706" y="30956"/>
                  </a:lnTo>
                  <a:lnTo>
                    <a:pt x="1147762" y="7144"/>
                  </a:lnTo>
                  <a:lnTo>
                    <a:pt x="1178718" y="0"/>
                  </a:lnTo>
                  <a:lnTo>
                    <a:pt x="1212056" y="7144"/>
                  </a:lnTo>
                  <a:lnTo>
                    <a:pt x="1285875" y="30956"/>
                  </a:lnTo>
                  <a:lnTo>
                    <a:pt x="1362075" y="66675"/>
                  </a:lnTo>
                  <a:lnTo>
                    <a:pt x="1397793" y="88106"/>
                  </a:lnTo>
                  <a:lnTo>
                    <a:pt x="1402556" y="100012"/>
                  </a:lnTo>
                  <a:lnTo>
                    <a:pt x="1407318" y="133350"/>
                  </a:lnTo>
                  <a:lnTo>
                    <a:pt x="1400175" y="161925"/>
                  </a:lnTo>
                  <a:lnTo>
                    <a:pt x="1383506" y="180975"/>
                  </a:lnTo>
                  <a:lnTo>
                    <a:pt x="1354931" y="195262"/>
                  </a:lnTo>
                  <a:lnTo>
                    <a:pt x="1304925" y="202406"/>
                  </a:lnTo>
                  <a:lnTo>
                    <a:pt x="1162050" y="197644"/>
                  </a:lnTo>
                  <a:lnTo>
                    <a:pt x="1057275" y="197644"/>
                  </a:lnTo>
                  <a:lnTo>
                    <a:pt x="981075" y="204787"/>
                  </a:lnTo>
                  <a:lnTo>
                    <a:pt x="50244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6552961-6280-DE4C-A679-863B5B7DB3A5}"/>
                </a:ext>
              </a:extLst>
            </p:cNvPr>
            <p:cNvSpPr/>
            <p:nvPr/>
          </p:nvSpPr>
          <p:spPr>
            <a:xfrm rot="16200000">
              <a:off x="4801394" y="2185194"/>
              <a:ext cx="2459037" cy="1590675"/>
            </a:xfrm>
            <a:custGeom>
              <a:avLst/>
              <a:gdLst>
                <a:gd name="connsiteX0" fmla="*/ 812006 w 2459831"/>
                <a:gd name="connsiteY0" fmla="*/ 1471612 h 1590675"/>
                <a:gd name="connsiteX1" fmla="*/ 216693 w 2459831"/>
                <a:gd name="connsiteY1" fmla="*/ 1457325 h 1590675"/>
                <a:gd name="connsiteX2" fmla="*/ 135731 w 2459831"/>
                <a:gd name="connsiteY2" fmla="*/ 1454944 h 1590675"/>
                <a:gd name="connsiteX3" fmla="*/ 109537 w 2459831"/>
                <a:gd name="connsiteY3" fmla="*/ 1450181 h 1590675"/>
                <a:gd name="connsiteX4" fmla="*/ 71437 w 2459831"/>
                <a:gd name="connsiteY4" fmla="*/ 1433512 h 1590675"/>
                <a:gd name="connsiteX5" fmla="*/ 42862 w 2459831"/>
                <a:gd name="connsiteY5" fmla="*/ 1416844 h 1590675"/>
                <a:gd name="connsiteX6" fmla="*/ 19050 w 2459831"/>
                <a:gd name="connsiteY6" fmla="*/ 1390650 h 1590675"/>
                <a:gd name="connsiteX7" fmla="*/ 7143 w 2459831"/>
                <a:gd name="connsiteY7" fmla="*/ 1369219 h 1590675"/>
                <a:gd name="connsiteX8" fmla="*/ 2381 w 2459831"/>
                <a:gd name="connsiteY8" fmla="*/ 1347787 h 1590675"/>
                <a:gd name="connsiteX9" fmla="*/ 0 w 2459831"/>
                <a:gd name="connsiteY9" fmla="*/ 1328737 h 1590675"/>
                <a:gd name="connsiteX10" fmla="*/ 7143 w 2459831"/>
                <a:gd name="connsiteY10" fmla="*/ 1300162 h 1590675"/>
                <a:gd name="connsiteX11" fmla="*/ 30956 w 2459831"/>
                <a:gd name="connsiteY11" fmla="*/ 1273969 h 1590675"/>
                <a:gd name="connsiteX12" fmla="*/ 57150 w 2459831"/>
                <a:gd name="connsiteY12" fmla="*/ 1252537 h 1590675"/>
                <a:gd name="connsiteX13" fmla="*/ 100012 w 2459831"/>
                <a:gd name="connsiteY13" fmla="*/ 1233487 h 1590675"/>
                <a:gd name="connsiteX14" fmla="*/ 164306 w 2459831"/>
                <a:gd name="connsiteY14" fmla="*/ 1221581 h 1590675"/>
                <a:gd name="connsiteX15" fmla="*/ 338137 w 2459831"/>
                <a:gd name="connsiteY15" fmla="*/ 1228725 h 1590675"/>
                <a:gd name="connsiteX16" fmla="*/ 866775 w 2459831"/>
                <a:gd name="connsiteY16" fmla="*/ 1226344 h 1590675"/>
                <a:gd name="connsiteX17" fmla="*/ 1040606 w 2459831"/>
                <a:gd name="connsiteY17" fmla="*/ 1228725 h 1590675"/>
                <a:gd name="connsiteX18" fmla="*/ 1538287 w 2459831"/>
                <a:gd name="connsiteY18" fmla="*/ 1228725 h 1590675"/>
                <a:gd name="connsiteX19" fmla="*/ 1735931 w 2459831"/>
                <a:gd name="connsiteY19" fmla="*/ 1228725 h 1590675"/>
                <a:gd name="connsiteX20" fmla="*/ 1928812 w 2459831"/>
                <a:gd name="connsiteY20" fmla="*/ 1231106 h 1590675"/>
                <a:gd name="connsiteX21" fmla="*/ 2050256 w 2459831"/>
                <a:gd name="connsiteY21" fmla="*/ 1231106 h 1590675"/>
                <a:gd name="connsiteX22" fmla="*/ 2095500 w 2459831"/>
                <a:gd name="connsiteY22" fmla="*/ 1228725 h 1590675"/>
                <a:gd name="connsiteX23" fmla="*/ 2155031 w 2459831"/>
                <a:gd name="connsiteY23" fmla="*/ 1226344 h 1590675"/>
                <a:gd name="connsiteX24" fmla="*/ 2178843 w 2459831"/>
                <a:gd name="connsiteY24" fmla="*/ 1221581 h 1590675"/>
                <a:gd name="connsiteX25" fmla="*/ 2195512 w 2459831"/>
                <a:gd name="connsiteY25" fmla="*/ 1212056 h 1590675"/>
                <a:gd name="connsiteX26" fmla="*/ 2216943 w 2459831"/>
                <a:gd name="connsiteY26" fmla="*/ 1193006 h 1590675"/>
                <a:gd name="connsiteX27" fmla="*/ 2226468 w 2459831"/>
                <a:gd name="connsiteY27" fmla="*/ 1164431 h 1590675"/>
                <a:gd name="connsiteX28" fmla="*/ 2228850 w 2459831"/>
                <a:gd name="connsiteY28" fmla="*/ 1138237 h 1590675"/>
                <a:gd name="connsiteX29" fmla="*/ 2200275 w 2459831"/>
                <a:gd name="connsiteY29" fmla="*/ 950119 h 1590675"/>
                <a:gd name="connsiteX30" fmla="*/ 2157412 w 2459831"/>
                <a:gd name="connsiteY30" fmla="*/ 669131 h 1590675"/>
                <a:gd name="connsiteX31" fmla="*/ 2119312 w 2459831"/>
                <a:gd name="connsiteY31" fmla="*/ 419100 h 1590675"/>
                <a:gd name="connsiteX32" fmla="*/ 2062162 w 2459831"/>
                <a:gd name="connsiteY32" fmla="*/ 61912 h 1590675"/>
                <a:gd name="connsiteX33" fmla="*/ 2221706 w 2459831"/>
                <a:gd name="connsiteY33" fmla="*/ 0 h 1590675"/>
                <a:gd name="connsiteX34" fmla="*/ 2238375 w 2459831"/>
                <a:gd name="connsiteY34" fmla="*/ 138112 h 1590675"/>
                <a:gd name="connsiteX35" fmla="*/ 2276475 w 2459831"/>
                <a:gd name="connsiteY35" fmla="*/ 350044 h 1590675"/>
                <a:gd name="connsiteX36" fmla="*/ 2328862 w 2459831"/>
                <a:gd name="connsiteY36" fmla="*/ 638175 h 1590675"/>
                <a:gd name="connsiteX37" fmla="*/ 2364581 w 2459831"/>
                <a:gd name="connsiteY37" fmla="*/ 826294 h 1590675"/>
                <a:gd name="connsiteX38" fmla="*/ 2407443 w 2459831"/>
                <a:gd name="connsiteY38" fmla="*/ 1071562 h 1590675"/>
                <a:gd name="connsiteX39" fmla="*/ 2421731 w 2459831"/>
                <a:gd name="connsiteY39" fmla="*/ 1081087 h 1590675"/>
                <a:gd name="connsiteX40" fmla="*/ 2436018 w 2459831"/>
                <a:gd name="connsiteY40" fmla="*/ 1095375 h 1590675"/>
                <a:gd name="connsiteX41" fmla="*/ 2447925 w 2459831"/>
                <a:gd name="connsiteY41" fmla="*/ 1112044 h 1590675"/>
                <a:gd name="connsiteX42" fmla="*/ 2459831 w 2459831"/>
                <a:gd name="connsiteY42" fmla="*/ 1145381 h 1590675"/>
                <a:gd name="connsiteX43" fmla="*/ 2459831 w 2459831"/>
                <a:gd name="connsiteY43" fmla="*/ 1166812 h 1590675"/>
                <a:gd name="connsiteX44" fmla="*/ 2457450 w 2459831"/>
                <a:gd name="connsiteY44" fmla="*/ 1190625 h 1590675"/>
                <a:gd name="connsiteX45" fmla="*/ 2428875 w 2459831"/>
                <a:gd name="connsiteY45" fmla="*/ 1273969 h 1590675"/>
                <a:gd name="connsiteX46" fmla="*/ 2366962 w 2459831"/>
                <a:gd name="connsiteY46" fmla="*/ 1426369 h 1590675"/>
                <a:gd name="connsiteX47" fmla="*/ 2321718 w 2459831"/>
                <a:gd name="connsiteY47" fmla="*/ 1526381 h 1590675"/>
                <a:gd name="connsiteX48" fmla="*/ 2297906 w 2459831"/>
                <a:gd name="connsiteY48" fmla="*/ 1550194 h 1590675"/>
                <a:gd name="connsiteX49" fmla="*/ 2264568 w 2459831"/>
                <a:gd name="connsiteY49" fmla="*/ 1571625 h 1590675"/>
                <a:gd name="connsiteX50" fmla="*/ 2224087 w 2459831"/>
                <a:gd name="connsiteY50" fmla="*/ 1590675 h 1590675"/>
                <a:gd name="connsiteX51" fmla="*/ 2195512 w 2459831"/>
                <a:gd name="connsiteY51" fmla="*/ 1590675 h 1590675"/>
                <a:gd name="connsiteX52" fmla="*/ 2166937 w 2459831"/>
                <a:gd name="connsiteY52" fmla="*/ 1581150 h 1590675"/>
                <a:gd name="connsiteX53" fmla="*/ 2138362 w 2459831"/>
                <a:gd name="connsiteY53" fmla="*/ 1569244 h 1590675"/>
                <a:gd name="connsiteX54" fmla="*/ 2100262 w 2459831"/>
                <a:gd name="connsiteY54" fmla="*/ 1540669 h 1590675"/>
                <a:gd name="connsiteX55" fmla="*/ 2066925 w 2459831"/>
                <a:gd name="connsiteY55" fmla="*/ 1521619 h 1590675"/>
                <a:gd name="connsiteX56" fmla="*/ 2012156 w 2459831"/>
                <a:gd name="connsiteY56" fmla="*/ 1504950 h 1590675"/>
                <a:gd name="connsiteX57" fmla="*/ 1933575 w 2459831"/>
                <a:gd name="connsiteY57" fmla="*/ 1497806 h 1590675"/>
                <a:gd name="connsiteX58" fmla="*/ 1671637 w 2459831"/>
                <a:gd name="connsiteY58" fmla="*/ 1493044 h 1590675"/>
                <a:gd name="connsiteX59" fmla="*/ 1202531 w 2459831"/>
                <a:gd name="connsiteY59" fmla="*/ 1483519 h 1590675"/>
                <a:gd name="connsiteX60" fmla="*/ 812006 w 2459831"/>
                <a:gd name="connsiteY60" fmla="*/ 1471612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59831" h="1590675">
                  <a:moveTo>
                    <a:pt x="812006" y="1471612"/>
                  </a:moveTo>
                  <a:lnTo>
                    <a:pt x="216693" y="1457325"/>
                  </a:lnTo>
                  <a:lnTo>
                    <a:pt x="135731" y="1454944"/>
                  </a:lnTo>
                  <a:lnTo>
                    <a:pt x="109537" y="1450181"/>
                  </a:lnTo>
                  <a:lnTo>
                    <a:pt x="71437" y="1433512"/>
                  </a:lnTo>
                  <a:lnTo>
                    <a:pt x="42862" y="1416844"/>
                  </a:lnTo>
                  <a:lnTo>
                    <a:pt x="19050" y="1390650"/>
                  </a:lnTo>
                  <a:lnTo>
                    <a:pt x="7143" y="1369219"/>
                  </a:lnTo>
                  <a:lnTo>
                    <a:pt x="2381" y="1347787"/>
                  </a:lnTo>
                  <a:lnTo>
                    <a:pt x="0" y="1328737"/>
                  </a:lnTo>
                  <a:lnTo>
                    <a:pt x="7143" y="1300162"/>
                  </a:lnTo>
                  <a:lnTo>
                    <a:pt x="30956" y="1273969"/>
                  </a:lnTo>
                  <a:lnTo>
                    <a:pt x="57150" y="1252537"/>
                  </a:lnTo>
                  <a:lnTo>
                    <a:pt x="100012" y="1233487"/>
                  </a:lnTo>
                  <a:lnTo>
                    <a:pt x="164306" y="1221581"/>
                  </a:lnTo>
                  <a:lnTo>
                    <a:pt x="338137" y="1228725"/>
                  </a:lnTo>
                  <a:lnTo>
                    <a:pt x="866775" y="1226344"/>
                  </a:lnTo>
                  <a:lnTo>
                    <a:pt x="1040606" y="1228725"/>
                  </a:lnTo>
                  <a:lnTo>
                    <a:pt x="1538287" y="1228725"/>
                  </a:lnTo>
                  <a:lnTo>
                    <a:pt x="1735931" y="1228725"/>
                  </a:lnTo>
                  <a:lnTo>
                    <a:pt x="1928812" y="1231106"/>
                  </a:lnTo>
                  <a:lnTo>
                    <a:pt x="2050256" y="1231106"/>
                  </a:lnTo>
                  <a:lnTo>
                    <a:pt x="2095500" y="1228725"/>
                  </a:lnTo>
                  <a:lnTo>
                    <a:pt x="2155031" y="1226344"/>
                  </a:lnTo>
                  <a:lnTo>
                    <a:pt x="2178843" y="1221581"/>
                  </a:lnTo>
                  <a:lnTo>
                    <a:pt x="2195512" y="1212056"/>
                  </a:lnTo>
                  <a:lnTo>
                    <a:pt x="2216943" y="1193006"/>
                  </a:lnTo>
                  <a:lnTo>
                    <a:pt x="2226468" y="1164431"/>
                  </a:lnTo>
                  <a:lnTo>
                    <a:pt x="2228850" y="1138237"/>
                  </a:lnTo>
                  <a:lnTo>
                    <a:pt x="2200275" y="950119"/>
                  </a:lnTo>
                  <a:lnTo>
                    <a:pt x="2157412" y="669131"/>
                  </a:lnTo>
                  <a:lnTo>
                    <a:pt x="2119312" y="419100"/>
                  </a:lnTo>
                  <a:lnTo>
                    <a:pt x="2062162" y="61912"/>
                  </a:lnTo>
                  <a:lnTo>
                    <a:pt x="2221706" y="0"/>
                  </a:lnTo>
                  <a:lnTo>
                    <a:pt x="2238375" y="138112"/>
                  </a:lnTo>
                  <a:lnTo>
                    <a:pt x="2276475" y="350044"/>
                  </a:lnTo>
                  <a:lnTo>
                    <a:pt x="2328862" y="638175"/>
                  </a:lnTo>
                  <a:lnTo>
                    <a:pt x="2364581" y="826294"/>
                  </a:lnTo>
                  <a:lnTo>
                    <a:pt x="2407443" y="1071562"/>
                  </a:lnTo>
                  <a:lnTo>
                    <a:pt x="2421731" y="1081087"/>
                  </a:lnTo>
                  <a:lnTo>
                    <a:pt x="2436018" y="1095375"/>
                  </a:lnTo>
                  <a:lnTo>
                    <a:pt x="2447925" y="1112044"/>
                  </a:lnTo>
                  <a:lnTo>
                    <a:pt x="2459831" y="1145381"/>
                  </a:lnTo>
                  <a:lnTo>
                    <a:pt x="2459831" y="1166812"/>
                  </a:lnTo>
                  <a:lnTo>
                    <a:pt x="2457450" y="1190625"/>
                  </a:lnTo>
                  <a:lnTo>
                    <a:pt x="2428875" y="1273969"/>
                  </a:lnTo>
                  <a:lnTo>
                    <a:pt x="2366962" y="1426369"/>
                  </a:lnTo>
                  <a:lnTo>
                    <a:pt x="2321718" y="1526381"/>
                  </a:lnTo>
                  <a:lnTo>
                    <a:pt x="2297906" y="1550194"/>
                  </a:lnTo>
                  <a:lnTo>
                    <a:pt x="2264568" y="1571625"/>
                  </a:lnTo>
                  <a:lnTo>
                    <a:pt x="2224087" y="1590675"/>
                  </a:lnTo>
                  <a:lnTo>
                    <a:pt x="2195512" y="1590675"/>
                  </a:lnTo>
                  <a:lnTo>
                    <a:pt x="2166937" y="1581150"/>
                  </a:lnTo>
                  <a:lnTo>
                    <a:pt x="2138362" y="1569244"/>
                  </a:lnTo>
                  <a:lnTo>
                    <a:pt x="2100262" y="1540669"/>
                  </a:lnTo>
                  <a:lnTo>
                    <a:pt x="2066925" y="1521619"/>
                  </a:lnTo>
                  <a:lnTo>
                    <a:pt x="2012156" y="1504950"/>
                  </a:lnTo>
                  <a:lnTo>
                    <a:pt x="1933575" y="1497806"/>
                  </a:lnTo>
                  <a:lnTo>
                    <a:pt x="1671637" y="1493044"/>
                  </a:lnTo>
                  <a:lnTo>
                    <a:pt x="1202531" y="1483519"/>
                  </a:lnTo>
                  <a:lnTo>
                    <a:pt x="812006" y="1471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89CE198-0D1E-BD40-A967-6F6D469D0685}"/>
                </a:ext>
              </a:extLst>
            </p:cNvPr>
            <p:cNvSpPr/>
            <p:nvPr/>
          </p:nvSpPr>
          <p:spPr>
            <a:xfrm>
              <a:off x="5256213" y="2465388"/>
              <a:ext cx="1281112" cy="325437"/>
            </a:xfrm>
            <a:custGeom>
              <a:avLst/>
              <a:gdLst>
                <a:gd name="connsiteX0" fmla="*/ 585787 w 1281112"/>
                <a:gd name="connsiteY0" fmla="*/ 269081 h 326231"/>
                <a:gd name="connsiteX1" fmla="*/ 4762 w 1281112"/>
                <a:gd name="connsiteY1" fmla="*/ 326231 h 326231"/>
                <a:gd name="connsiteX2" fmla="*/ 0 w 1281112"/>
                <a:gd name="connsiteY2" fmla="*/ 195262 h 326231"/>
                <a:gd name="connsiteX3" fmla="*/ 183356 w 1281112"/>
                <a:gd name="connsiteY3" fmla="*/ 166687 h 326231"/>
                <a:gd name="connsiteX4" fmla="*/ 431006 w 1281112"/>
                <a:gd name="connsiteY4" fmla="*/ 128587 h 326231"/>
                <a:gd name="connsiteX5" fmla="*/ 771525 w 1281112"/>
                <a:gd name="connsiteY5" fmla="*/ 73819 h 326231"/>
                <a:gd name="connsiteX6" fmla="*/ 807244 w 1281112"/>
                <a:gd name="connsiteY6" fmla="*/ 64294 h 326231"/>
                <a:gd name="connsiteX7" fmla="*/ 854869 w 1281112"/>
                <a:gd name="connsiteY7" fmla="*/ 45244 h 326231"/>
                <a:gd name="connsiteX8" fmla="*/ 907256 w 1281112"/>
                <a:gd name="connsiteY8" fmla="*/ 28575 h 326231"/>
                <a:gd name="connsiteX9" fmla="*/ 957262 w 1281112"/>
                <a:gd name="connsiteY9" fmla="*/ 16669 h 326231"/>
                <a:gd name="connsiteX10" fmla="*/ 1023937 w 1281112"/>
                <a:gd name="connsiteY10" fmla="*/ 4762 h 326231"/>
                <a:gd name="connsiteX11" fmla="*/ 1107281 w 1281112"/>
                <a:gd name="connsiteY11" fmla="*/ 0 h 326231"/>
                <a:gd name="connsiteX12" fmla="*/ 1159669 w 1281112"/>
                <a:gd name="connsiteY12" fmla="*/ 0 h 326231"/>
                <a:gd name="connsiteX13" fmla="*/ 1278731 w 1281112"/>
                <a:gd name="connsiteY13" fmla="*/ 19050 h 326231"/>
                <a:gd name="connsiteX14" fmla="*/ 1281112 w 1281112"/>
                <a:gd name="connsiteY14" fmla="*/ 202406 h 326231"/>
                <a:gd name="connsiteX15" fmla="*/ 1066800 w 1281112"/>
                <a:gd name="connsiteY15" fmla="*/ 219075 h 326231"/>
                <a:gd name="connsiteX16" fmla="*/ 585787 w 1281112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1112" h="326231">
                  <a:moveTo>
                    <a:pt x="585787" y="269081"/>
                  </a:moveTo>
                  <a:lnTo>
                    <a:pt x="4762" y="326231"/>
                  </a:lnTo>
                  <a:lnTo>
                    <a:pt x="0" y="195262"/>
                  </a:lnTo>
                  <a:lnTo>
                    <a:pt x="183356" y="166687"/>
                  </a:lnTo>
                  <a:lnTo>
                    <a:pt x="431006" y="128587"/>
                  </a:lnTo>
                  <a:lnTo>
                    <a:pt x="771525" y="73819"/>
                  </a:lnTo>
                  <a:lnTo>
                    <a:pt x="807244" y="64294"/>
                  </a:lnTo>
                  <a:lnTo>
                    <a:pt x="854869" y="45244"/>
                  </a:lnTo>
                  <a:lnTo>
                    <a:pt x="907256" y="28575"/>
                  </a:lnTo>
                  <a:lnTo>
                    <a:pt x="957262" y="16669"/>
                  </a:lnTo>
                  <a:lnTo>
                    <a:pt x="1023937" y="4762"/>
                  </a:lnTo>
                  <a:lnTo>
                    <a:pt x="1107281" y="0"/>
                  </a:lnTo>
                  <a:lnTo>
                    <a:pt x="1159669" y="0"/>
                  </a:lnTo>
                  <a:lnTo>
                    <a:pt x="1278731" y="19050"/>
                  </a:lnTo>
                  <a:cubicBezTo>
                    <a:pt x="1279525" y="80169"/>
                    <a:pt x="1280318" y="141287"/>
                    <a:pt x="1281112" y="202406"/>
                  </a:cubicBezTo>
                  <a:lnTo>
                    <a:pt x="1066800" y="219075"/>
                  </a:lnTo>
                  <a:lnTo>
                    <a:pt x="58578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C97BCC9-BEF9-2E4E-9F43-B1A2C65236A2}"/>
                </a:ext>
              </a:extLst>
            </p:cNvPr>
            <p:cNvSpPr/>
            <p:nvPr/>
          </p:nvSpPr>
          <p:spPr>
            <a:xfrm>
              <a:off x="5257800" y="3141663"/>
              <a:ext cx="1293813" cy="349250"/>
            </a:xfrm>
            <a:custGeom>
              <a:avLst/>
              <a:gdLst>
                <a:gd name="connsiteX0" fmla="*/ 476250 w 1293019"/>
                <a:gd name="connsiteY0" fmla="*/ 278606 h 350044"/>
                <a:gd name="connsiteX1" fmla="*/ 2381 w 1293019"/>
                <a:gd name="connsiteY1" fmla="*/ 350044 h 350044"/>
                <a:gd name="connsiteX2" fmla="*/ 0 w 1293019"/>
                <a:gd name="connsiteY2" fmla="*/ 192881 h 350044"/>
                <a:gd name="connsiteX3" fmla="*/ 254794 w 1293019"/>
                <a:gd name="connsiteY3" fmla="*/ 145256 h 350044"/>
                <a:gd name="connsiteX4" fmla="*/ 535781 w 1293019"/>
                <a:gd name="connsiteY4" fmla="*/ 90487 h 350044"/>
                <a:gd name="connsiteX5" fmla="*/ 788194 w 1293019"/>
                <a:gd name="connsiteY5" fmla="*/ 42862 h 350044"/>
                <a:gd name="connsiteX6" fmla="*/ 1021556 w 1293019"/>
                <a:gd name="connsiteY6" fmla="*/ 0 h 350044"/>
                <a:gd name="connsiteX7" fmla="*/ 1038225 w 1293019"/>
                <a:gd name="connsiteY7" fmla="*/ 0 h 350044"/>
                <a:gd name="connsiteX8" fmla="*/ 1293019 w 1293019"/>
                <a:gd name="connsiteY8" fmla="*/ 35719 h 350044"/>
                <a:gd name="connsiteX9" fmla="*/ 1290638 w 1293019"/>
                <a:gd name="connsiteY9" fmla="*/ 200025 h 350044"/>
                <a:gd name="connsiteX10" fmla="*/ 1066800 w 1293019"/>
                <a:gd name="connsiteY10" fmla="*/ 200025 h 350044"/>
                <a:gd name="connsiteX11" fmla="*/ 1004888 w 1293019"/>
                <a:gd name="connsiteY11" fmla="*/ 204787 h 350044"/>
                <a:gd name="connsiteX12" fmla="*/ 476250 w 1293019"/>
                <a:gd name="connsiteY12" fmla="*/ 2786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3019" h="350044">
                  <a:moveTo>
                    <a:pt x="476250" y="278606"/>
                  </a:moveTo>
                  <a:lnTo>
                    <a:pt x="2381" y="350044"/>
                  </a:lnTo>
                  <a:cubicBezTo>
                    <a:pt x="1587" y="297656"/>
                    <a:pt x="794" y="245269"/>
                    <a:pt x="0" y="192881"/>
                  </a:cubicBezTo>
                  <a:lnTo>
                    <a:pt x="254794" y="145256"/>
                  </a:lnTo>
                  <a:lnTo>
                    <a:pt x="535781" y="90487"/>
                  </a:lnTo>
                  <a:lnTo>
                    <a:pt x="788194" y="42862"/>
                  </a:lnTo>
                  <a:lnTo>
                    <a:pt x="1021556" y="0"/>
                  </a:lnTo>
                  <a:lnTo>
                    <a:pt x="1038225" y="0"/>
                  </a:lnTo>
                  <a:lnTo>
                    <a:pt x="1293019" y="35719"/>
                  </a:lnTo>
                  <a:cubicBezTo>
                    <a:pt x="1292225" y="90488"/>
                    <a:pt x="1291432" y="145256"/>
                    <a:pt x="1290638" y="200025"/>
                  </a:cubicBezTo>
                  <a:lnTo>
                    <a:pt x="1066800" y="200025"/>
                  </a:lnTo>
                  <a:lnTo>
                    <a:pt x="1004888" y="204787"/>
                  </a:lnTo>
                  <a:lnTo>
                    <a:pt x="4762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AD81A4C-43D4-5C4E-88E5-B61E3839928C}"/>
                </a:ext>
              </a:extLst>
            </p:cNvPr>
            <p:cNvSpPr/>
            <p:nvPr/>
          </p:nvSpPr>
          <p:spPr>
            <a:xfrm>
              <a:off x="5218113" y="3840163"/>
              <a:ext cx="1311275" cy="327025"/>
            </a:xfrm>
            <a:custGeom>
              <a:avLst/>
              <a:gdLst>
                <a:gd name="connsiteX0" fmla="*/ 511969 w 1312069"/>
                <a:gd name="connsiteY0" fmla="*/ 266700 h 326232"/>
                <a:gd name="connsiteX1" fmla="*/ 230981 w 1312069"/>
                <a:gd name="connsiteY1" fmla="*/ 302419 h 326232"/>
                <a:gd name="connsiteX2" fmla="*/ 138112 w 1312069"/>
                <a:gd name="connsiteY2" fmla="*/ 323850 h 326232"/>
                <a:gd name="connsiteX3" fmla="*/ 9525 w 1312069"/>
                <a:gd name="connsiteY3" fmla="*/ 326232 h 326232"/>
                <a:gd name="connsiteX4" fmla="*/ 0 w 1312069"/>
                <a:gd name="connsiteY4" fmla="*/ 185738 h 326232"/>
                <a:gd name="connsiteX5" fmla="*/ 240506 w 1312069"/>
                <a:gd name="connsiteY5" fmla="*/ 152400 h 326232"/>
                <a:gd name="connsiteX6" fmla="*/ 602456 w 1312069"/>
                <a:gd name="connsiteY6" fmla="*/ 100013 h 326232"/>
                <a:gd name="connsiteX7" fmla="*/ 954881 w 1312069"/>
                <a:gd name="connsiteY7" fmla="*/ 52388 h 326232"/>
                <a:gd name="connsiteX8" fmla="*/ 1312069 w 1312069"/>
                <a:gd name="connsiteY8" fmla="*/ 0 h 326232"/>
                <a:gd name="connsiteX9" fmla="*/ 1312069 w 1312069"/>
                <a:gd name="connsiteY9" fmla="*/ 211932 h 326232"/>
                <a:gd name="connsiteX10" fmla="*/ 1085850 w 1312069"/>
                <a:gd name="connsiteY10" fmla="*/ 214313 h 326232"/>
                <a:gd name="connsiteX11" fmla="*/ 871537 w 1312069"/>
                <a:gd name="connsiteY11" fmla="*/ 228600 h 326232"/>
                <a:gd name="connsiteX12" fmla="*/ 678656 w 1312069"/>
                <a:gd name="connsiteY12" fmla="*/ 254794 h 326232"/>
                <a:gd name="connsiteX13" fmla="*/ 511969 w 1312069"/>
                <a:gd name="connsiteY13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069" h="326232">
                  <a:moveTo>
                    <a:pt x="511969" y="266700"/>
                  </a:moveTo>
                  <a:lnTo>
                    <a:pt x="230981" y="302419"/>
                  </a:lnTo>
                  <a:lnTo>
                    <a:pt x="138112" y="323850"/>
                  </a:lnTo>
                  <a:lnTo>
                    <a:pt x="9525" y="326232"/>
                  </a:lnTo>
                  <a:lnTo>
                    <a:pt x="0" y="185738"/>
                  </a:lnTo>
                  <a:lnTo>
                    <a:pt x="240506" y="152400"/>
                  </a:lnTo>
                  <a:lnTo>
                    <a:pt x="602456" y="100013"/>
                  </a:lnTo>
                  <a:lnTo>
                    <a:pt x="954881" y="52388"/>
                  </a:lnTo>
                  <a:lnTo>
                    <a:pt x="1312069" y="0"/>
                  </a:lnTo>
                  <a:lnTo>
                    <a:pt x="1312069" y="211932"/>
                  </a:lnTo>
                  <a:lnTo>
                    <a:pt x="1085850" y="214313"/>
                  </a:lnTo>
                  <a:lnTo>
                    <a:pt x="871537" y="228600"/>
                  </a:lnTo>
                  <a:lnTo>
                    <a:pt x="678656" y="254794"/>
                  </a:lnTo>
                  <a:lnTo>
                    <a:pt x="511969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C3110AF-9CB7-D647-A581-AFF8926E476A}"/>
                </a:ext>
              </a:extLst>
            </p:cNvPr>
            <p:cNvSpPr/>
            <p:nvPr/>
          </p:nvSpPr>
          <p:spPr>
            <a:xfrm>
              <a:off x="4524375" y="4095750"/>
              <a:ext cx="1231900" cy="1871663"/>
            </a:xfrm>
            <a:custGeom>
              <a:avLst/>
              <a:gdLst>
                <a:gd name="connsiteX0" fmla="*/ 661374 w 1232561"/>
                <a:gd name="connsiteY0" fmla="*/ 1350306 h 1871388"/>
                <a:gd name="connsiteX1" fmla="*/ 576197 w 1232561"/>
                <a:gd name="connsiteY1" fmla="*/ 1450514 h 1871388"/>
                <a:gd name="connsiteX2" fmla="*/ 508557 w 1232561"/>
                <a:gd name="connsiteY2" fmla="*/ 1523165 h 1871388"/>
                <a:gd name="connsiteX3" fmla="*/ 418369 w 1232561"/>
                <a:gd name="connsiteY3" fmla="*/ 1608342 h 1871388"/>
                <a:gd name="connsiteX4" fmla="*/ 343213 w 1232561"/>
                <a:gd name="connsiteY4" fmla="*/ 1675982 h 1871388"/>
                <a:gd name="connsiteX5" fmla="*/ 253026 w 1232561"/>
                <a:gd name="connsiteY5" fmla="*/ 1746128 h 1871388"/>
                <a:gd name="connsiteX6" fmla="*/ 117745 w 1232561"/>
                <a:gd name="connsiteY6" fmla="*/ 1833810 h 1871388"/>
                <a:gd name="connsiteX7" fmla="*/ 35073 w 1232561"/>
                <a:gd name="connsiteY7" fmla="*/ 1871388 h 1871388"/>
                <a:gd name="connsiteX8" fmla="*/ 22547 w 1232561"/>
                <a:gd name="connsiteY8" fmla="*/ 1871388 h 1871388"/>
                <a:gd name="connsiteX9" fmla="*/ 2505 w 1232561"/>
                <a:gd name="connsiteY9" fmla="*/ 1863873 h 1871388"/>
                <a:gd name="connsiteX10" fmla="*/ 0 w 1232561"/>
                <a:gd name="connsiteY10" fmla="*/ 1853852 h 1871388"/>
                <a:gd name="connsiteX11" fmla="*/ 7516 w 1232561"/>
                <a:gd name="connsiteY11" fmla="*/ 1828800 h 1871388"/>
                <a:gd name="connsiteX12" fmla="*/ 25052 w 1232561"/>
                <a:gd name="connsiteY12" fmla="*/ 1806253 h 1871388"/>
                <a:gd name="connsiteX13" fmla="*/ 92693 w 1232561"/>
                <a:gd name="connsiteY13" fmla="*/ 1748633 h 1871388"/>
                <a:gd name="connsiteX14" fmla="*/ 177870 w 1232561"/>
                <a:gd name="connsiteY14" fmla="*/ 1668467 h 1871388"/>
                <a:gd name="connsiteX15" fmla="*/ 250521 w 1232561"/>
                <a:gd name="connsiteY15" fmla="*/ 1590805 h 1871388"/>
                <a:gd name="connsiteX16" fmla="*/ 328182 w 1232561"/>
                <a:gd name="connsiteY16" fmla="*/ 1500618 h 1871388"/>
                <a:gd name="connsiteX17" fmla="*/ 430895 w 1232561"/>
                <a:gd name="connsiteY17" fmla="*/ 1362832 h 1871388"/>
                <a:gd name="connsiteX18" fmla="*/ 523588 w 1232561"/>
                <a:gd name="connsiteY18" fmla="*/ 1222540 h 1871388"/>
                <a:gd name="connsiteX19" fmla="*/ 616281 w 1232561"/>
                <a:gd name="connsiteY19" fmla="*/ 1059702 h 1871388"/>
                <a:gd name="connsiteX20" fmla="*/ 706468 w 1232561"/>
                <a:gd name="connsiteY20" fmla="*/ 886843 h 1871388"/>
                <a:gd name="connsiteX21" fmla="*/ 816697 w 1232561"/>
                <a:gd name="connsiteY21" fmla="*/ 651353 h 1871388"/>
                <a:gd name="connsiteX22" fmla="*/ 854275 w 1232561"/>
                <a:gd name="connsiteY22" fmla="*/ 561166 h 1871388"/>
                <a:gd name="connsiteX23" fmla="*/ 881832 w 1232561"/>
                <a:gd name="connsiteY23" fmla="*/ 483505 h 1871388"/>
                <a:gd name="connsiteX24" fmla="*/ 896864 w 1232561"/>
                <a:gd name="connsiteY24" fmla="*/ 428390 h 1871388"/>
                <a:gd name="connsiteX25" fmla="*/ 906884 w 1232561"/>
                <a:gd name="connsiteY25" fmla="*/ 388307 h 1871388"/>
                <a:gd name="connsiteX26" fmla="*/ 911895 w 1232561"/>
                <a:gd name="connsiteY26" fmla="*/ 360750 h 1871388"/>
                <a:gd name="connsiteX27" fmla="*/ 909390 w 1232561"/>
                <a:gd name="connsiteY27" fmla="*/ 310645 h 1871388"/>
                <a:gd name="connsiteX28" fmla="*/ 909390 w 1232561"/>
                <a:gd name="connsiteY28" fmla="*/ 273067 h 1871388"/>
                <a:gd name="connsiteX29" fmla="*/ 899369 w 1232561"/>
                <a:gd name="connsiteY29" fmla="*/ 225468 h 1871388"/>
                <a:gd name="connsiteX30" fmla="*/ 886843 w 1232561"/>
                <a:gd name="connsiteY30" fmla="*/ 182880 h 1871388"/>
                <a:gd name="connsiteX31" fmla="*/ 864296 w 1232561"/>
                <a:gd name="connsiteY31" fmla="*/ 135281 h 1871388"/>
                <a:gd name="connsiteX32" fmla="*/ 796655 w 1232561"/>
                <a:gd name="connsiteY32" fmla="*/ 35073 h 1871388"/>
                <a:gd name="connsiteX33" fmla="*/ 891853 w 1232561"/>
                <a:gd name="connsiteY33" fmla="*/ 0 h 1871388"/>
                <a:gd name="connsiteX34" fmla="*/ 1009598 w 1232561"/>
                <a:gd name="connsiteY34" fmla="*/ 120250 h 1871388"/>
                <a:gd name="connsiteX35" fmla="*/ 1124837 w 1232561"/>
                <a:gd name="connsiteY35" fmla="*/ 248015 h 1871388"/>
                <a:gd name="connsiteX36" fmla="*/ 1217530 w 1232561"/>
                <a:gd name="connsiteY36" fmla="*/ 353234 h 1871388"/>
                <a:gd name="connsiteX37" fmla="*/ 1230056 w 1232561"/>
                <a:gd name="connsiteY37" fmla="*/ 373276 h 1871388"/>
                <a:gd name="connsiteX38" fmla="*/ 1232561 w 1232561"/>
                <a:gd name="connsiteY38" fmla="*/ 393317 h 1871388"/>
                <a:gd name="connsiteX39" fmla="*/ 1227551 w 1232561"/>
                <a:gd name="connsiteY39" fmla="*/ 420874 h 1871388"/>
                <a:gd name="connsiteX40" fmla="*/ 1210014 w 1232561"/>
                <a:gd name="connsiteY40" fmla="*/ 443421 h 1871388"/>
                <a:gd name="connsiteX41" fmla="*/ 1174941 w 1232561"/>
                <a:gd name="connsiteY41" fmla="*/ 475989 h 1871388"/>
                <a:gd name="connsiteX42" fmla="*/ 1139869 w 1232561"/>
                <a:gd name="connsiteY42" fmla="*/ 493525 h 1871388"/>
                <a:gd name="connsiteX43" fmla="*/ 1129848 w 1232561"/>
                <a:gd name="connsiteY43" fmla="*/ 503546 h 1871388"/>
                <a:gd name="connsiteX44" fmla="*/ 1092270 w 1232561"/>
                <a:gd name="connsiteY44" fmla="*/ 618786 h 1871388"/>
                <a:gd name="connsiteX45" fmla="*/ 1009598 w 1232561"/>
                <a:gd name="connsiteY45" fmla="*/ 809181 h 1871388"/>
                <a:gd name="connsiteX46" fmla="*/ 941957 w 1232561"/>
                <a:gd name="connsiteY46" fmla="*/ 939452 h 1871388"/>
                <a:gd name="connsiteX47" fmla="*/ 866801 w 1232561"/>
                <a:gd name="connsiteY47" fmla="*/ 1064712 h 1871388"/>
                <a:gd name="connsiteX48" fmla="*/ 764088 w 1232561"/>
                <a:gd name="connsiteY48" fmla="*/ 1222540 h 1871388"/>
                <a:gd name="connsiteX49" fmla="*/ 661374 w 1232561"/>
                <a:gd name="connsiteY49" fmla="*/ 1350306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32561" h="1871388">
                  <a:moveTo>
                    <a:pt x="661374" y="1350306"/>
                  </a:moveTo>
                  <a:lnTo>
                    <a:pt x="576197" y="1450514"/>
                  </a:lnTo>
                  <a:lnTo>
                    <a:pt x="508557" y="1523165"/>
                  </a:lnTo>
                  <a:lnTo>
                    <a:pt x="418369" y="1608342"/>
                  </a:lnTo>
                  <a:lnTo>
                    <a:pt x="343213" y="1675982"/>
                  </a:lnTo>
                  <a:lnTo>
                    <a:pt x="253026" y="1746128"/>
                  </a:lnTo>
                  <a:lnTo>
                    <a:pt x="117745" y="1833810"/>
                  </a:lnTo>
                  <a:lnTo>
                    <a:pt x="35073" y="1871388"/>
                  </a:lnTo>
                  <a:lnTo>
                    <a:pt x="22547" y="1871388"/>
                  </a:lnTo>
                  <a:lnTo>
                    <a:pt x="2505" y="1863873"/>
                  </a:lnTo>
                  <a:lnTo>
                    <a:pt x="0" y="1853852"/>
                  </a:lnTo>
                  <a:lnTo>
                    <a:pt x="7516" y="1828800"/>
                  </a:lnTo>
                  <a:lnTo>
                    <a:pt x="25052" y="1806253"/>
                  </a:lnTo>
                  <a:lnTo>
                    <a:pt x="92693" y="1748633"/>
                  </a:lnTo>
                  <a:lnTo>
                    <a:pt x="177870" y="1668467"/>
                  </a:lnTo>
                  <a:lnTo>
                    <a:pt x="250521" y="1590805"/>
                  </a:lnTo>
                  <a:lnTo>
                    <a:pt x="328182" y="1500618"/>
                  </a:lnTo>
                  <a:lnTo>
                    <a:pt x="430895" y="1362832"/>
                  </a:lnTo>
                  <a:lnTo>
                    <a:pt x="523588" y="1222540"/>
                  </a:lnTo>
                  <a:lnTo>
                    <a:pt x="616281" y="1059702"/>
                  </a:lnTo>
                  <a:lnTo>
                    <a:pt x="706468" y="886843"/>
                  </a:lnTo>
                  <a:lnTo>
                    <a:pt x="816697" y="651353"/>
                  </a:lnTo>
                  <a:lnTo>
                    <a:pt x="854275" y="561166"/>
                  </a:lnTo>
                  <a:lnTo>
                    <a:pt x="881832" y="483505"/>
                  </a:lnTo>
                  <a:lnTo>
                    <a:pt x="896864" y="428390"/>
                  </a:lnTo>
                  <a:lnTo>
                    <a:pt x="906884" y="388307"/>
                  </a:lnTo>
                  <a:lnTo>
                    <a:pt x="911895" y="360750"/>
                  </a:lnTo>
                  <a:lnTo>
                    <a:pt x="909390" y="310645"/>
                  </a:lnTo>
                  <a:lnTo>
                    <a:pt x="909390" y="273067"/>
                  </a:lnTo>
                  <a:lnTo>
                    <a:pt x="899369" y="225468"/>
                  </a:lnTo>
                  <a:lnTo>
                    <a:pt x="886843" y="182880"/>
                  </a:lnTo>
                  <a:lnTo>
                    <a:pt x="864296" y="135281"/>
                  </a:lnTo>
                  <a:lnTo>
                    <a:pt x="796655" y="35073"/>
                  </a:lnTo>
                  <a:lnTo>
                    <a:pt x="891853" y="0"/>
                  </a:lnTo>
                  <a:lnTo>
                    <a:pt x="1009598" y="120250"/>
                  </a:lnTo>
                  <a:lnTo>
                    <a:pt x="1124837" y="248015"/>
                  </a:lnTo>
                  <a:lnTo>
                    <a:pt x="1217530" y="353234"/>
                  </a:lnTo>
                  <a:lnTo>
                    <a:pt x="1230056" y="373276"/>
                  </a:lnTo>
                  <a:lnTo>
                    <a:pt x="1232561" y="393317"/>
                  </a:lnTo>
                  <a:lnTo>
                    <a:pt x="1227551" y="420874"/>
                  </a:lnTo>
                  <a:lnTo>
                    <a:pt x="1210014" y="443421"/>
                  </a:lnTo>
                  <a:lnTo>
                    <a:pt x="1174941" y="475989"/>
                  </a:lnTo>
                  <a:lnTo>
                    <a:pt x="1139869" y="493525"/>
                  </a:lnTo>
                  <a:lnTo>
                    <a:pt x="1129848" y="503546"/>
                  </a:lnTo>
                  <a:lnTo>
                    <a:pt x="1092270" y="618786"/>
                  </a:lnTo>
                  <a:lnTo>
                    <a:pt x="1009598" y="809181"/>
                  </a:lnTo>
                  <a:lnTo>
                    <a:pt x="941957" y="939452"/>
                  </a:lnTo>
                  <a:lnTo>
                    <a:pt x="866801" y="1064712"/>
                  </a:lnTo>
                  <a:lnTo>
                    <a:pt x="764088" y="1222540"/>
                  </a:lnTo>
                  <a:lnTo>
                    <a:pt x="661374" y="1350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7F75DAA-746F-E348-B622-FAB7964DD3FC}"/>
                </a:ext>
              </a:extLst>
            </p:cNvPr>
            <p:cNvSpPr/>
            <p:nvPr/>
          </p:nvSpPr>
          <p:spPr>
            <a:xfrm>
              <a:off x="5749925" y="4070350"/>
              <a:ext cx="1565275" cy="1816100"/>
            </a:xfrm>
            <a:custGeom>
              <a:avLst/>
              <a:gdLst>
                <a:gd name="connsiteX0" fmla="*/ 202921 w 1565753"/>
                <a:gd name="connsiteY0" fmla="*/ 836739 h 1816274"/>
                <a:gd name="connsiteX1" fmla="*/ 197911 w 1565753"/>
                <a:gd name="connsiteY1" fmla="*/ 293109 h 1816274"/>
                <a:gd name="connsiteX2" fmla="*/ 187890 w 1565753"/>
                <a:gd name="connsiteY2" fmla="*/ 215448 h 1816274"/>
                <a:gd name="connsiteX3" fmla="*/ 180374 w 1565753"/>
                <a:gd name="connsiteY3" fmla="*/ 190396 h 1816274"/>
                <a:gd name="connsiteX4" fmla="*/ 165343 w 1565753"/>
                <a:gd name="connsiteY4" fmla="*/ 167849 h 1816274"/>
                <a:gd name="connsiteX5" fmla="*/ 140291 w 1565753"/>
                <a:gd name="connsiteY5" fmla="*/ 137786 h 1816274"/>
                <a:gd name="connsiteX6" fmla="*/ 0 w 1565753"/>
                <a:gd name="connsiteY6" fmla="*/ 0 h 1816274"/>
                <a:gd name="connsiteX7" fmla="*/ 122755 w 1565753"/>
                <a:gd name="connsiteY7" fmla="*/ 17536 h 1816274"/>
                <a:gd name="connsiteX8" fmla="*/ 245510 w 1565753"/>
                <a:gd name="connsiteY8" fmla="*/ 62630 h 1816274"/>
                <a:gd name="connsiteX9" fmla="*/ 313150 w 1565753"/>
                <a:gd name="connsiteY9" fmla="*/ 92693 h 1816274"/>
                <a:gd name="connsiteX10" fmla="*/ 375780 w 1565753"/>
                <a:gd name="connsiteY10" fmla="*/ 127765 h 1816274"/>
                <a:gd name="connsiteX11" fmla="*/ 405843 w 1565753"/>
                <a:gd name="connsiteY11" fmla="*/ 147807 h 1816274"/>
                <a:gd name="connsiteX12" fmla="*/ 448431 w 1565753"/>
                <a:gd name="connsiteY12" fmla="*/ 187890 h 1816274"/>
                <a:gd name="connsiteX13" fmla="*/ 475989 w 1565753"/>
                <a:gd name="connsiteY13" fmla="*/ 222963 h 1816274"/>
                <a:gd name="connsiteX14" fmla="*/ 486009 w 1565753"/>
                <a:gd name="connsiteY14" fmla="*/ 243005 h 1816274"/>
                <a:gd name="connsiteX15" fmla="*/ 496030 w 1565753"/>
                <a:gd name="connsiteY15" fmla="*/ 268057 h 1816274"/>
                <a:gd name="connsiteX16" fmla="*/ 501041 w 1565753"/>
                <a:gd name="connsiteY16" fmla="*/ 308140 h 1816274"/>
                <a:gd name="connsiteX17" fmla="*/ 498535 w 1565753"/>
                <a:gd name="connsiteY17" fmla="*/ 328182 h 1816274"/>
                <a:gd name="connsiteX18" fmla="*/ 478494 w 1565753"/>
                <a:gd name="connsiteY18" fmla="*/ 355739 h 1816274"/>
                <a:gd name="connsiteX19" fmla="*/ 455947 w 1565753"/>
                <a:gd name="connsiteY19" fmla="*/ 380791 h 1816274"/>
                <a:gd name="connsiteX20" fmla="*/ 435905 w 1565753"/>
                <a:gd name="connsiteY20" fmla="*/ 428390 h 1816274"/>
                <a:gd name="connsiteX21" fmla="*/ 415864 w 1565753"/>
                <a:gd name="connsiteY21" fmla="*/ 493525 h 1816274"/>
                <a:gd name="connsiteX22" fmla="*/ 395822 w 1565753"/>
                <a:gd name="connsiteY22" fmla="*/ 616280 h 1816274"/>
                <a:gd name="connsiteX23" fmla="*/ 383296 w 1565753"/>
                <a:gd name="connsiteY23" fmla="*/ 789140 h 1816274"/>
                <a:gd name="connsiteX24" fmla="*/ 378286 w 1565753"/>
                <a:gd name="connsiteY24" fmla="*/ 931936 h 1816274"/>
                <a:gd name="connsiteX25" fmla="*/ 378286 w 1565753"/>
                <a:gd name="connsiteY25" fmla="*/ 1042165 h 1816274"/>
                <a:gd name="connsiteX26" fmla="*/ 378286 w 1565753"/>
                <a:gd name="connsiteY26" fmla="*/ 1187467 h 1816274"/>
                <a:gd name="connsiteX27" fmla="*/ 378286 w 1565753"/>
                <a:gd name="connsiteY27" fmla="*/ 1317738 h 1816274"/>
                <a:gd name="connsiteX28" fmla="*/ 380791 w 1565753"/>
                <a:gd name="connsiteY28" fmla="*/ 1395399 h 1816274"/>
                <a:gd name="connsiteX29" fmla="*/ 390812 w 1565753"/>
                <a:gd name="connsiteY29" fmla="*/ 1430472 h 1816274"/>
                <a:gd name="connsiteX30" fmla="*/ 403338 w 1565753"/>
                <a:gd name="connsiteY30" fmla="*/ 1463040 h 1816274"/>
                <a:gd name="connsiteX31" fmla="*/ 423379 w 1565753"/>
                <a:gd name="connsiteY31" fmla="*/ 1488092 h 1816274"/>
                <a:gd name="connsiteX32" fmla="*/ 453442 w 1565753"/>
                <a:gd name="connsiteY32" fmla="*/ 1518154 h 1816274"/>
                <a:gd name="connsiteX33" fmla="*/ 478494 w 1565753"/>
                <a:gd name="connsiteY33" fmla="*/ 1538196 h 1816274"/>
                <a:gd name="connsiteX34" fmla="*/ 511061 w 1565753"/>
                <a:gd name="connsiteY34" fmla="*/ 1555733 h 1816274"/>
                <a:gd name="connsiteX35" fmla="*/ 531103 w 1565753"/>
                <a:gd name="connsiteY35" fmla="*/ 1563248 h 1816274"/>
                <a:gd name="connsiteX36" fmla="*/ 611270 w 1565753"/>
                <a:gd name="connsiteY36" fmla="*/ 1583290 h 1816274"/>
                <a:gd name="connsiteX37" fmla="*/ 673900 w 1565753"/>
                <a:gd name="connsiteY37" fmla="*/ 1590805 h 1816274"/>
                <a:gd name="connsiteX38" fmla="*/ 734025 w 1565753"/>
                <a:gd name="connsiteY38" fmla="*/ 1593311 h 1816274"/>
                <a:gd name="connsiteX39" fmla="*/ 799160 w 1565753"/>
                <a:gd name="connsiteY39" fmla="*/ 1593311 h 1816274"/>
                <a:gd name="connsiteX40" fmla="*/ 844254 w 1565753"/>
                <a:gd name="connsiteY40" fmla="*/ 1588300 h 1816274"/>
                <a:gd name="connsiteX41" fmla="*/ 904379 w 1565753"/>
                <a:gd name="connsiteY41" fmla="*/ 1583290 h 1816274"/>
                <a:gd name="connsiteX42" fmla="*/ 972019 w 1565753"/>
                <a:gd name="connsiteY42" fmla="*/ 1578279 h 1816274"/>
                <a:gd name="connsiteX43" fmla="*/ 1029639 w 1565753"/>
                <a:gd name="connsiteY43" fmla="*/ 1568259 h 1816274"/>
                <a:gd name="connsiteX44" fmla="*/ 1084754 w 1565753"/>
                <a:gd name="connsiteY44" fmla="*/ 1550722 h 1816274"/>
                <a:gd name="connsiteX45" fmla="*/ 1142373 w 1565753"/>
                <a:gd name="connsiteY45" fmla="*/ 1528175 h 1816274"/>
                <a:gd name="connsiteX46" fmla="*/ 1182457 w 1565753"/>
                <a:gd name="connsiteY46" fmla="*/ 1503123 h 1816274"/>
                <a:gd name="connsiteX47" fmla="*/ 1215024 w 1565753"/>
                <a:gd name="connsiteY47" fmla="*/ 1470556 h 1816274"/>
                <a:gd name="connsiteX48" fmla="*/ 1470555 w 1565753"/>
                <a:gd name="connsiteY48" fmla="*/ 1468050 h 1816274"/>
                <a:gd name="connsiteX49" fmla="*/ 1488092 w 1565753"/>
                <a:gd name="connsiteY49" fmla="*/ 1508134 h 1816274"/>
                <a:gd name="connsiteX50" fmla="*/ 1508133 w 1565753"/>
                <a:gd name="connsiteY50" fmla="*/ 1548217 h 1816274"/>
                <a:gd name="connsiteX51" fmla="*/ 1523165 w 1565753"/>
                <a:gd name="connsiteY51" fmla="*/ 1570764 h 1816274"/>
                <a:gd name="connsiteX52" fmla="*/ 1550722 w 1565753"/>
                <a:gd name="connsiteY52" fmla="*/ 1600826 h 1816274"/>
                <a:gd name="connsiteX53" fmla="*/ 1565753 w 1565753"/>
                <a:gd name="connsiteY53" fmla="*/ 1618363 h 1816274"/>
                <a:gd name="connsiteX54" fmla="*/ 1565753 w 1565753"/>
                <a:gd name="connsiteY54" fmla="*/ 1630889 h 1816274"/>
                <a:gd name="connsiteX55" fmla="*/ 1560743 w 1565753"/>
                <a:gd name="connsiteY55" fmla="*/ 1663456 h 1816274"/>
                <a:gd name="connsiteX56" fmla="*/ 1543206 w 1565753"/>
                <a:gd name="connsiteY56" fmla="*/ 1696024 h 1816274"/>
                <a:gd name="connsiteX57" fmla="*/ 1510638 w 1565753"/>
                <a:gd name="connsiteY57" fmla="*/ 1726086 h 1816274"/>
                <a:gd name="connsiteX58" fmla="*/ 1475566 w 1565753"/>
                <a:gd name="connsiteY58" fmla="*/ 1746128 h 1816274"/>
                <a:gd name="connsiteX59" fmla="*/ 1347800 w 1565753"/>
                <a:gd name="connsiteY59" fmla="*/ 1766170 h 1816274"/>
                <a:gd name="connsiteX60" fmla="*/ 1297696 w 1565753"/>
                <a:gd name="connsiteY60" fmla="*/ 1771180 h 1816274"/>
                <a:gd name="connsiteX61" fmla="*/ 1199993 w 1565753"/>
                <a:gd name="connsiteY61" fmla="*/ 1786211 h 1816274"/>
                <a:gd name="connsiteX62" fmla="*/ 977030 w 1565753"/>
                <a:gd name="connsiteY62" fmla="*/ 1806253 h 1816274"/>
                <a:gd name="connsiteX63" fmla="*/ 814191 w 1565753"/>
                <a:gd name="connsiteY63" fmla="*/ 1816274 h 1816274"/>
                <a:gd name="connsiteX64" fmla="*/ 641332 w 1565753"/>
                <a:gd name="connsiteY64" fmla="*/ 1813769 h 1816274"/>
                <a:gd name="connsiteX65" fmla="*/ 591228 w 1565753"/>
                <a:gd name="connsiteY65" fmla="*/ 1808758 h 1816274"/>
                <a:gd name="connsiteX66" fmla="*/ 536114 w 1565753"/>
                <a:gd name="connsiteY66" fmla="*/ 1798737 h 1816274"/>
                <a:gd name="connsiteX67" fmla="*/ 473483 w 1565753"/>
                <a:gd name="connsiteY67" fmla="*/ 1778696 h 1816274"/>
                <a:gd name="connsiteX68" fmla="*/ 410853 w 1565753"/>
                <a:gd name="connsiteY68" fmla="*/ 1753644 h 1816274"/>
                <a:gd name="connsiteX69" fmla="*/ 348223 w 1565753"/>
                <a:gd name="connsiteY69" fmla="*/ 1716066 h 1816274"/>
                <a:gd name="connsiteX70" fmla="*/ 308140 w 1565753"/>
                <a:gd name="connsiteY70" fmla="*/ 1678488 h 1816274"/>
                <a:gd name="connsiteX71" fmla="*/ 273067 w 1565753"/>
                <a:gd name="connsiteY71" fmla="*/ 1638404 h 1816274"/>
                <a:gd name="connsiteX72" fmla="*/ 243005 w 1565753"/>
                <a:gd name="connsiteY72" fmla="*/ 1580785 h 1816274"/>
                <a:gd name="connsiteX73" fmla="*/ 222963 w 1565753"/>
                <a:gd name="connsiteY73" fmla="*/ 1520660 h 1816274"/>
                <a:gd name="connsiteX74" fmla="*/ 205426 w 1565753"/>
                <a:gd name="connsiteY74" fmla="*/ 1463040 h 1816274"/>
                <a:gd name="connsiteX75" fmla="*/ 197911 w 1565753"/>
                <a:gd name="connsiteY75" fmla="*/ 1337780 h 1816274"/>
                <a:gd name="connsiteX76" fmla="*/ 200416 w 1565753"/>
                <a:gd name="connsiteY76" fmla="*/ 1074733 h 1816274"/>
                <a:gd name="connsiteX77" fmla="*/ 202921 w 1565753"/>
                <a:gd name="connsiteY77" fmla="*/ 83673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65753" h="1816274">
                  <a:moveTo>
                    <a:pt x="202921" y="836739"/>
                  </a:moveTo>
                  <a:lnTo>
                    <a:pt x="197911" y="293109"/>
                  </a:lnTo>
                  <a:lnTo>
                    <a:pt x="187890" y="215448"/>
                  </a:lnTo>
                  <a:lnTo>
                    <a:pt x="180374" y="190396"/>
                  </a:lnTo>
                  <a:lnTo>
                    <a:pt x="165343" y="167849"/>
                  </a:lnTo>
                  <a:lnTo>
                    <a:pt x="140291" y="137786"/>
                  </a:lnTo>
                  <a:lnTo>
                    <a:pt x="0" y="0"/>
                  </a:lnTo>
                  <a:lnTo>
                    <a:pt x="122755" y="17536"/>
                  </a:lnTo>
                  <a:lnTo>
                    <a:pt x="245510" y="62630"/>
                  </a:lnTo>
                  <a:lnTo>
                    <a:pt x="313150" y="92693"/>
                  </a:lnTo>
                  <a:lnTo>
                    <a:pt x="375780" y="127765"/>
                  </a:lnTo>
                  <a:lnTo>
                    <a:pt x="405843" y="147807"/>
                  </a:lnTo>
                  <a:lnTo>
                    <a:pt x="448431" y="187890"/>
                  </a:lnTo>
                  <a:lnTo>
                    <a:pt x="475989" y="222963"/>
                  </a:lnTo>
                  <a:lnTo>
                    <a:pt x="486009" y="243005"/>
                  </a:lnTo>
                  <a:lnTo>
                    <a:pt x="496030" y="268057"/>
                  </a:lnTo>
                  <a:lnTo>
                    <a:pt x="501041" y="308140"/>
                  </a:lnTo>
                  <a:lnTo>
                    <a:pt x="498535" y="328182"/>
                  </a:lnTo>
                  <a:lnTo>
                    <a:pt x="478494" y="355739"/>
                  </a:lnTo>
                  <a:lnTo>
                    <a:pt x="455947" y="380791"/>
                  </a:lnTo>
                  <a:lnTo>
                    <a:pt x="435905" y="428390"/>
                  </a:lnTo>
                  <a:lnTo>
                    <a:pt x="415864" y="493525"/>
                  </a:lnTo>
                  <a:lnTo>
                    <a:pt x="395822" y="616280"/>
                  </a:lnTo>
                  <a:lnTo>
                    <a:pt x="383296" y="789140"/>
                  </a:lnTo>
                  <a:lnTo>
                    <a:pt x="378286" y="931936"/>
                  </a:lnTo>
                  <a:lnTo>
                    <a:pt x="378286" y="1042165"/>
                  </a:lnTo>
                  <a:lnTo>
                    <a:pt x="378286" y="1187467"/>
                  </a:lnTo>
                  <a:lnTo>
                    <a:pt x="378286" y="1317738"/>
                  </a:lnTo>
                  <a:lnTo>
                    <a:pt x="380791" y="1395399"/>
                  </a:lnTo>
                  <a:lnTo>
                    <a:pt x="390812" y="1430472"/>
                  </a:lnTo>
                  <a:lnTo>
                    <a:pt x="403338" y="1463040"/>
                  </a:lnTo>
                  <a:lnTo>
                    <a:pt x="423379" y="1488092"/>
                  </a:lnTo>
                  <a:lnTo>
                    <a:pt x="453442" y="1518154"/>
                  </a:lnTo>
                  <a:lnTo>
                    <a:pt x="478494" y="1538196"/>
                  </a:lnTo>
                  <a:lnTo>
                    <a:pt x="511061" y="1555733"/>
                  </a:lnTo>
                  <a:lnTo>
                    <a:pt x="531103" y="1563248"/>
                  </a:lnTo>
                  <a:lnTo>
                    <a:pt x="611270" y="1583290"/>
                  </a:lnTo>
                  <a:lnTo>
                    <a:pt x="673900" y="1590805"/>
                  </a:lnTo>
                  <a:lnTo>
                    <a:pt x="734025" y="1593311"/>
                  </a:lnTo>
                  <a:lnTo>
                    <a:pt x="799160" y="1593311"/>
                  </a:lnTo>
                  <a:lnTo>
                    <a:pt x="844254" y="1588300"/>
                  </a:lnTo>
                  <a:lnTo>
                    <a:pt x="904379" y="1583290"/>
                  </a:lnTo>
                  <a:lnTo>
                    <a:pt x="972019" y="1578279"/>
                  </a:lnTo>
                  <a:lnTo>
                    <a:pt x="1029639" y="1568259"/>
                  </a:lnTo>
                  <a:lnTo>
                    <a:pt x="1084754" y="1550722"/>
                  </a:lnTo>
                  <a:lnTo>
                    <a:pt x="1142373" y="1528175"/>
                  </a:lnTo>
                  <a:lnTo>
                    <a:pt x="1182457" y="1503123"/>
                  </a:lnTo>
                  <a:lnTo>
                    <a:pt x="1215024" y="1470556"/>
                  </a:lnTo>
                  <a:lnTo>
                    <a:pt x="1470555" y="1468050"/>
                  </a:lnTo>
                  <a:lnTo>
                    <a:pt x="1488092" y="1508134"/>
                  </a:lnTo>
                  <a:lnTo>
                    <a:pt x="1508133" y="1548217"/>
                  </a:lnTo>
                  <a:lnTo>
                    <a:pt x="1523165" y="1570764"/>
                  </a:lnTo>
                  <a:lnTo>
                    <a:pt x="1550722" y="1600826"/>
                  </a:lnTo>
                  <a:lnTo>
                    <a:pt x="1565753" y="1618363"/>
                  </a:lnTo>
                  <a:lnTo>
                    <a:pt x="1565753" y="1630889"/>
                  </a:lnTo>
                  <a:lnTo>
                    <a:pt x="1560743" y="1663456"/>
                  </a:lnTo>
                  <a:lnTo>
                    <a:pt x="1543206" y="1696024"/>
                  </a:lnTo>
                  <a:lnTo>
                    <a:pt x="1510638" y="1726086"/>
                  </a:lnTo>
                  <a:lnTo>
                    <a:pt x="1475566" y="1746128"/>
                  </a:lnTo>
                  <a:lnTo>
                    <a:pt x="1347800" y="1766170"/>
                  </a:lnTo>
                  <a:lnTo>
                    <a:pt x="1297696" y="1771180"/>
                  </a:lnTo>
                  <a:lnTo>
                    <a:pt x="1199993" y="1786211"/>
                  </a:lnTo>
                  <a:lnTo>
                    <a:pt x="977030" y="1806253"/>
                  </a:lnTo>
                  <a:lnTo>
                    <a:pt x="814191" y="1816274"/>
                  </a:lnTo>
                  <a:lnTo>
                    <a:pt x="641332" y="1813769"/>
                  </a:lnTo>
                  <a:lnTo>
                    <a:pt x="591228" y="1808758"/>
                  </a:lnTo>
                  <a:lnTo>
                    <a:pt x="536114" y="1798737"/>
                  </a:lnTo>
                  <a:lnTo>
                    <a:pt x="473483" y="1778696"/>
                  </a:lnTo>
                  <a:lnTo>
                    <a:pt x="410853" y="1753644"/>
                  </a:lnTo>
                  <a:lnTo>
                    <a:pt x="348223" y="1716066"/>
                  </a:lnTo>
                  <a:lnTo>
                    <a:pt x="308140" y="1678488"/>
                  </a:lnTo>
                  <a:lnTo>
                    <a:pt x="273067" y="1638404"/>
                  </a:lnTo>
                  <a:lnTo>
                    <a:pt x="243005" y="1580785"/>
                  </a:lnTo>
                  <a:lnTo>
                    <a:pt x="222963" y="1520660"/>
                  </a:lnTo>
                  <a:lnTo>
                    <a:pt x="205426" y="1463040"/>
                  </a:lnTo>
                  <a:lnTo>
                    <a:pt x="197911" y="1337780"/>
                  </a:lnTo>
                  <a:lnTo>
                    <a:pt x="200416" y="1074733"/>
                  </a:lnTo>
                  <a:lnTo>
                    <a:pt x="202921" y="8367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19F19E12-BC88-904B-B574-445562C11AC4}"/>
                </a:ext>
              </a:extLst>
            </p:cNvPr>
            <p:cNvSpPr/>
            <p:nvPr/>
          </p:nvSpPr>
          <p:spPr>
            <a:xfrm>
              <a:off x="6958013" y="4857750"/>
              <a:ext cx="285750" cy="722313"/>
            </a:xfrm>
            <a:custGeom>
              <a:avLst/>
              <a:gdLst>
                <a:gd name="connsiteX0" fmla="*/ 257175 w 285750"/>
                <a:gd name="connsiteY0" fmla="*/ 316706 h 721519"/>
                <a:gd name="connsiteX1" fmla="*/ 245268 w 285750"/>
                <a:gd name="connsiteY1" fmla="*/ 485775 h 721519"/>
                <a:gd name="connsiteX2" fmla="*/ 245268 w 285750"/>
                <a:gd name="connsiteY2" fmla="*/ 576263 h 721519"/>
                <a:gd name="connsiteX3" fmla="*/ 242887 w 285750"/>
                <a:gd name="connsiteY3" fmla="*/ 614363 h 721519"/>
                <a:gd name="connsiteX4" fmla="*/ 247650 w 285750"/>
                <a:gd name="connsiteY4" fmla="*/ 642938 h 721519"/>
                <a:gd name="connsiteX5" fmla="*/ 276225 w 285750"/>
                <a:gd name="connsiteY5" fmla="*/ 721519 h 721519"/>
                <a:gd name="connsiteX6" fmla="*/ 0 w 285750"/>
                <a:gd name="connsiteY6" fmla="*/ 711994 h 721519"/>
                <a:gd name="connsiteX7" fmla="*/ 7143 w 285750"/>
                <a:gd name="connsiteY7" fmla="*/ 683419 h 721519"/>
                <a:gd name="connsiteX8" fmla="*/ 38100 w 285750"/>
                <a:gd name="connsiteY8" fmla="*/ 638175 h 721519"/>
                <a:gd name="connsiteX9" fmla="*/ 59531 w 285750"/>
                <a:gd name="connsiteY9" fmla="*/ 592931 h 721519"/>
                <a:gd name="connsiteX10" fmla="*/ 88106 w 285750"/>
                <a:gd name="connsiteY10" fmla="*/ 521494 h 721519"/>
                <a:gd name="connsiteX11" fmla="*/ 116681 w 285750"/>
                <a:gd name="connsiteY11" fmla="*/ 414338 h 721519"/>
                <a:gd name="connsiteX12" fmla="*/ 147637 w 285750"/>
                <a:gd name="connsiteY12" fmla="*/ 300038 h 721519"/>
                <a:gd name="connsiteX13" fmla="*/ 173831 w 285750"/>
                <a:gd name="connsiteY13" fmla="*/ 173831 h 721519"/>
                <a:gd name="connsiteX14" fmla="*/ 195262 w 285750"/>
                <a:gd name="connsiteY14" fmla="*/ 66675 h 721519"/>
                <a:gd name="connsiteX15" fmla="*/ 204787 w 285750"/>
                <a:gd name="connsiteY15" fmla="*/ 38100 h 721519"/>
                <a:gd name="connsiteX16" fmla="*/ 221456 w 285750"/>
                <a:gd name="connsiteY16" fmla="*/ 11906 h 721519"/>
                <a:gd name="connsiteX17" fmla="*/ 238125 w 285750"/>
                <a:gd name="connsiteY17" fmla="*/ 0 h 721519"/>
                <a:gd name="connsiteX18" fmla="*/ 252412 w 285750"/>
                <a:gd name="connsiteY18" fmla="*/ 0 h 721519"/>
                <a:gd name="connsiteX19" fmla="*/ 261937 w 285750"/>
                <a:gd name="connsiteY19" fmla="*/ 7144 h 721519"/>
                <a:gd name="connsiteX20" fmla="*/ 273843 w 285750"/>
                <a:gd name="connsiteY20" fmla="*/ 30956 h 721519"/>
                <a:gd name="connsiteX21" fmla="*/ 283368 w 285750"/>
                <a:gd name="connsiteY21" fmla="*/ 61913 h 721519"/>
                <a:gd name="connsiteX22" fmla="*/ 285750 w 285750"/>
                <a:gd name="connsiteY22" fmla="*/ 90488 h 721519"/>
                <a:gd name="connsiteX23" fmla="*/ 257175 w 285750"/>
                <a:gd name="connsiteY2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721519">
                  <a:moveTo>
                    <a:pt x="257175" y="316706"/>
                  </a:moveTo>
                  <a:lnTo>
                    <a:pt x="245268" y="485775"/>
                  </a:lnTo>
                  <a:lnTo>
                    <a:pt x="245268" y="576263"/>
                  </a:lnTo>
                  <a:lnTo>
                    <a:pt x="242887" y="614363"/>
                  </a:lnTo>
                  <a:lnTo>
                    <a:pt x="247650" y="642938"/>
                  </a:lnTo>
                  <a:lnTo>
                    <a:pt x="276225" y="721519"/>
                  </a:lnTo>
                  <a:lnTo>
                    <a:pt x="0" y="711994"/>
                  </a:lnTo>
                  <a:lnTo>
                    <a:pt x="7143" y="683419"/>
                  </a:lnTo>
                  <a:lnTo>
                    <a:pt x="38100" y="638175"/>
                  </a:lnTo>
                  <a:lnTo>
                    <a:pt x="59531" y="592931"/>
                  </a:lnTo>
                  <a:lnTo>
                    <a:pt x="88106" y="521494"/>
                  </a:lnTo>
                  <a:lnTo>
                    <a:pt x="116681" y="414338"/>
                  </a:lnTo>
                  <a:lnTo>
                    <a:pt x="147637" y="300038"/>
                  </a:lnTo>
                  <a:lnTo>
                    <a:pt x="173831" y="173831"/>
                  </a:lnTo>
                  <a:lnTo>
                    <a:pt x="195262" y="66675"/>
                  </a:lnTo>
                  <a:lnTo>
                    <a:pt x="204787" y="38100"/>
                  </a:lnTo>
                  <a:lnTo>
                    <a:pt x="221456" y="11906"/>
                  </a:lnTo>
                  <a:lnTo>
                    <a:pt x="238125" y="0"/>
                  </a:lnTo>
                  <a:lnTo>
                    <a:pt x="252412" y="0"/>
                  </a:lnTo>
                  <a:lnTo>
                    <a:pt x="261937" y="7144"/>
                  </a:lnTo>
                  <a:lnTo>
                    <a:pt x="273843" y="30956"/>
                  </a:lnTo>
                  <a:lnTo>
                    <a:pt x="283368" y="61913"/>
                  </a:lnTo>
                  <a:lnTo>
                    <a:pt x="285750" y="90488"/>
                  </a:lnTo>
                  <a:lnTo>
                    <a:pt x="25717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346321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D7E774F-3BAA-9F40-886F-9A11745D154B}"/>
              </a:ext>
            </a:extLst>
          </p:cNvPr>
          <p:cNvSpPr/>
          <p:nvPr/>
        </p:nvSpPr>
        <p:spPr>
          <a:xfrm>
            <a:off x="4602163" y="1325563"/>
            <a:ext cx="569912" cy="673100"/>
          </a:xfrm>
          <a:custGeom>
            <a:avLst/>
            <a:gdLst>
              <a:gd name="connsiteX0" fmla="*/ 230982 w 569119"/>
              <a:gd name="connsiteY0" fmla="*/ 431007 h 671513"/>
              <a:gd name="connsiteX1" fmla="*/ 228600 w 569119"/>
              <a:gd name="connsiteY1" fmla="*/ 269082 h 671513"/>
              <a:gd name="connsiteX2" fmla="*/ 223838 w 569119"/>
              <a:gd name="connsiteY2" fmla="*/ 216694 h 671513"/>
              <a:gd name="connsiteX3" fmla="*/ 209550 w 569119"/>
              <a:gd name="connsiteY3" fmla="*/ 178594 h 671513"/>
              <a:gd name="connsiteX4" fmla="*/ 171450 w 569119"/>
              <a:gd name="connsiteY4" fmla="*/ 142875 h 671513"/>
              <a:gd name="connsiteX5" fmla="*/ 135732 w 569119"/>
              <a:gd name="connsiteY5" fmla="*/ 121444 h 671513"/>
              <a:gd name="connsiteX6" fmla="*/ 92869 w 569119"/>
              <a:gd name="connsiteY6" fmla="*/ 100013 h 671513"/>
              <a:gd name="connsiteX7" fmla="*/ 38100 w 569119"/>
              <a:gd name="connsiteY7" fmla="*/ 78582 h 671513"/>
              <a:gd name="connsiteX8" fmla="*/ 19050 w 569119"/>
              <a:gd name="connsiteY8" fmla="*/ 66675 h 671513"/>
              <a:gd name="connsiteX9" fmla="*/ 2382 w 569119"/>
              <a:gd name="connsiteY9" fmla="*/ 42863 h 671513"/>
              <a:gd name="connsiteX10" fmla="*/ 0 w 569119"/>
              <a:gd name="connsiteY10" fmla="*/ 21432 h 671513"/>
              <a:gd name="connsiteX11" fmla="*/ 11907 w 569119"/>
              <a:gd name="connsiteY11" fmla="*/ 7144 h 671513"/>
              <a:gd name="connsiteX12" fmla="*/ 35719 w 569119"/>
              <a:gd name="connsiteY12" fmla="*/ 0 h 671513"/>
              <a:gd name="connsiteX13" fmla="*/ 142875 w 569119"/>
              <a:gd name="connsiteY13" fmla="*/ 0 h 671513"/>
              <a:gd name="connsiteX14" fmla="*/ 240507 w 569119"/>
              <a:gd name="connsiteY14" fmla="*/ 4763 h 671513"/>
              <a:gd name="connsiteX15" fmla="*/ 302419 w 569119"/>
              <a:gd name="connsiteY15" fmla="*/ 11907 h 671513"/>
              <a:gd name="connsiteX16" fmla="*/ 350044 w 569119"/>
              <a:gd name="connsiteY16" fmla="*/ 26194 h 671513"/>
              <a:gd name="connsiteX17" fmla="*/ 390525 w 569119"/>
              <a:gd name="connsiteY17" fmla="*/ 47625 h 671513"/>
              <a:gd name="connsiteX18" fmla="*/ 476250 w 569119"/>
              <a:gd name="connsiteY18" fmla="*/ 102394 h 671513"/>
              <a:gd name="connsiteX19" fmla="*/ 531019 w 569119"/>
              <a:gd name="connsiteY19" fmla="*/ 145257 h 671513"/>
              <a:gd name="connsiteX20" fmla="*/ 559594 w 569119"/>
              <a:gd name="connsiteY20" fmla="*/ 180975 h 671513"/>
              <a:gd name="connsiteX21" fmla="*/ 566738 w 569119"/>
              <a:gd name="connsiteY21" fmla="*/ 207169 h 671513"/>
              <a:gd name="connsiteX22" fmla="*/ 569119 w 569119"/>
              <a:gd name="connsiteY22" fmla="*/ 235744 h 671513"/>
              <a:gd name="connsiteX23" fmla="*/ 561975 w 569119"/>
              <a:gd name="connsiteY23" fmla="*/ 259557 h 671513"/>
              <a:gd name="connsiteX24" fmla="*/ 545307 w 569119"/>
              <a:gd name="connsiteY24" fmla="*/ 295275 h 671513"/>
              <a:gd name="connsiteX25" fmla="*/ 531019 w 569119"/>
              <a:gd name="connsiteY25" fmla="*/ 323850 h 671513"/>
              <a:gd name="connsiteX26" fmla="*/ 519113 w 569119"/>
              <a:gd name="connsiteY26" fmla="*/ 361950 h 671513"/>
              <a:gd name="connsiteX27" fmla="*/ 521494 w 569119"/>
              <a:gd name="connsiteY27" fmla="*/ 438150 h 671513"/>
              <a:gd name="connsiteX28" fmla="*/ 523875 w 569119"/>
              <a:gd name="connsiteY28" fmla="*/ 650082 h 671513"/>
              <a:gd name="connsiteX29" fmla="*/ 230982 w 569119"/>
              <a:gd name="connsiteY29" fmla="*/ 671513 h 671513"/>
              <a:gd name="connsiteX30" fmla="*/ 230982 w 569119"/>
              <a:gd name="connsiteY30" fmla="*/ 431007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9119" h="671513">
                <a:moveTo>
                  <a:pt x="230982" y="431007"/>
                </a:moveTo>
                <a:lnTo>
                  <a:pt x="228600" y="269082"/>
                </a:lnTo>
                <a:lnTo>
                  <a:pt x="223838" y="216694"/>
                </a:lnTo>
                <a:lnTo>
                  <a:pt x="209550" y="178594"/>
                </a:lnTo>
                <a:lnTo>
                  <a:pt x="171450" y="142875"/>
                </a:lnTo>
                <a:lnTo>
                  <a:pt x="135732" y="121444"/>
                </a:lnTo>
                <a:lnTo>
                  <a:pt x="92869" y="100013"/>
                </a:lnTo>
                <a:lnTo>
                  <a:pt x="38100" y="78582"/>
                </a:lnTo>
                <a:lnTo>
                  <a:pt x="19050" y="66675"/>
                </a:lnTo>
                <a:lnTo>
                  <a:pt x="2382" y="42863"/>
                </a:lnTo>
                <a:lnTo>
                  <a:pt x="0" y="21432"/>
                </a:lnTo>
                <a:lnTo>
                  <a:pt x="11907" y="7144"/>
                </a:lnTo>
                <a:lnTo>
                  <a:pt x="35719" y="0"/>
                </a:lnTo>
                <a:lnTo>
                  <a:pt x="142875" y="0"/>
                </a:lnTo>
                <a:lnTo>
                  <a:pt x="240507" y="4763"/>
                </a:lnTo>
                <a:lnTo>
                  <a:pt x="302419" y="11907"/>
                </a:lnTo>
                <a:lnTo>
                  <a:pt x="350044" y="26194"/>
                </a:lnTo>
                <a:lnTo>
                  <a:pt x="390525" y="47625"/>
                </a:lnTo>
                <a:lnTo>
                  <a:pt x="476250" y="102394"/>
                </a:lnTo>
                <a:lnTo>
                  <a:pt x="531019" y="145257"/>
                </a:lnTo>
                <a:lnTo>
                  <a:pt x="559594" y="180975"/>
                </a:lnTo>
                <a:lnTo>
                  <a:pt x="566738" y="207169"/>
                </a:lnTo>
                <a:lnTo>
                  <a:pt x="569119" y="235744"/>
                </a:lnTo>
                <a:lnTo>
                  <a:pt x="561975" y="259557"/>
                </a:lnTo>
                <a:lnTo>
                  <a:pt x="545307" y="295275"/>
                </a:lnTo>
                <a:lnTo>
                  <a:pt x="531019" y="323850"/>
                </a:lnTo>
                <a:lnTo>
                  <a:pt x="519113" y="361950"/>
                </a:lnTo>
                <a:cubicBezTo>
                  <a:pt x="519907" y="387350"/>
                  <a:pt x="520700" y="412750"/>
                  <a:pt x="521494" y="438150"/>
                </a:cubicBezTo>
                <a:cubicBezTo>
                  <a:pt x="522288" y="508794"/>
                  <a:pt x="523081" y="579438"/>
                  <a:pt x="523875" y="650082"/>
                </a:cubicBezTo>
                <a:lnTo>
                  <a:pt x="230982" y="671513"/>
                </a:lnTo>
                <a:lnTo>
                  <a:pt x="230982" y="4310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0DB9BCB-137C-CA42-816C-935CCD5C1BBA}"/>
              </a:ext>
            </a:extLst>
          </p:cNvPr>
          <p:cNvSpPr/>
          <p:nvPr/>
        </p:nvSpPr>
        <p:spPr>
          <a:xfrm>
            <a:off x="2881313" y="1865313"/>
            <a:ext cx="501650" cy="1092200"/>
          </a:xfrm>
          <a:custGeom>
            <a:avLst/>
            <a:gdLst>
              <a:gd name="connsiteX0" fmla="*/ 0 w 502443"/>
              <a:gd name="connsiteY0" fmla="*/ 938212 h 1092994"/>
              <a:gd name="connsiteX1" fmla="*/ 7143 w 502443"/>
              <a:gd name="connsiteY1" fmla="*/ 795337 h 1092994"/>
              <a:gd name="connsiteX2" fmla="*/ 14287 w 502443"/>
              <a:gd name="connsiteY2" fmla="*/ 773906 h 1092994"/>
              <a:gd name="connsiteX3" fmla="*/ 52387 w 502443"/>
              <a:gd name="connsiteY3" fmla="*/ 738187 h 1092994"/>
              <a:gd name="connsiteX4" fmla="*/ 90487 w 502443"/>
              <a:gd name="connsiteY4" fmla="*/ 697706 h 1092994"/>
              <a:gd name="connsiteX5" fmla="*/ 128587 w 502443"/>
              <a:gd name="connsiteY5" fmla="*/ 650081 h 1092994"/>
              <a:gd name="connsiteX6" fmla="*/ 164306 w 502443"/>
              <a:gd name="connsiteY6" fmla="*/ 602456 h 1092994"/>
              <a:gd name="connsiteX7" fmla="*/ 211931 w 502443"/>
              <a:gd name="connsiteY7" fmla="*/ 528637 h 1092994"/>
              <a:gd name="connsiteX8" fmla="*/ 257175 w 502443"/>
              <a:gd name="connsiteY8" fmla="*/ 440531 h 1092994"/>
              <a:gd name="connsiteX9" fmla="*/ 290512 w 502443"/>
              <a:gd name="connsiteY9" fmla="*/ 359569 h 1092994"/>
              <a:gd name="connsiteX10" fmla="*/ 314325 w 502443"/>
              <a:gd name="connsiteY10" fmla="*/ 283369 h 1092994"/>
              <a:gd name="connsiteX11" fmla="*/ 326231 w 502443"/>
              <a:gd name="connsiteY11" fmla="*/ 207169 h 1092994"/>
              <a:gd name="connsiteX12" fmla="*/ 326231 w 502443"/>
              <a:gd name="connsiteY12" fmla="*/ 161925 h 1092994"/>
              <a:gd name="connsiteX13" fmla="*/ 326231 w 502443"/>
              <a:gd name="connsiteY13" fmla="*/ 119062 h 1092994"/>
              <a:gd name="connsiteX14" fmla="*/ 316706 w 502443"/>
              <a:gd name="connsiteY14" fmla="*/ 88106 h 1092994"/>
              <a:gd name="connsiteX15" fmla="*/ 302418 w 502443"/>
              <a:gd name="connsiteY15" fmla="*/ 59531 h 1092994"/>
              <a:gd name="connsiteX16" fmla="*/ 290512 w 502443"/>
              <a:gd name="connsiteY16" fmla="*/ 33337 h 1092994"/>
              <a:gd name="connsiteX17" fmla="*/ 290512 w 502443"/>
              <a:gd name="connsiteY17" fmla="*/ 19050 h 1092994"/>
              <a:gd name="connsiteX18" fmla="*/ 295275 w 502443"/>
              <a:gd name="connsiteY18" fmla="*/ 4762 h 1092994"/>
              <a:gd name="connsiteX19" fmla="*/ 316706 w 502443"/>
              <a:gd name="connsiteY19" fmla="*/ 0 h 1092994"/>
              <a:gd name="connsiteX20" fmla="*/ 352425 w 502443"/>
              <a:gd name="connsiteY20" fmla="*/ 21431 h 1092994"/>
              <a:gd name="connsiteX21" fmla="*/ 395287 w 502443"/>
              <a:gd name="connsiteY21" fmla="*/ 69056 h 1092994"/>
              <a:gd name="connsiteX22" fmla="*/ 435768 w 502443"/>
              <a:gd name="connsiteY22" fmla="*/ 135731 h 1092994"/>
              <a:gd name="connsiteX23" fmla="*/ 481012 w 502443"/>
              <a:gd name="connsiteY23" fmla="*/ 223837 h 1092994"/>
              <a:gd name="connsiteX24" fmla="*/ 502443 w 502443"/>
              <a:gd name="connsiteY24" fmla="*/ 345281 h 1092994"/>
              <a:gd name="connsiteX25" fmla="*/ 485775 w 502443"/>
              <a:gd name="connsiteY25" fmla="*/ 450056 h 1092994"/>
              <a:gd name="connsiteX26" fmla="*/ 440531 w 502443"/>
              <a:gd name="connsiteY26" fmla="*/ 600075 h 1092994"/>
              <a:gd name="connsiteX27" fmla="*/ 381000 w 502443"/>
              <a:gd name="connsiteY27" fmla="*/ 773906 h 1092994"/>
              <a:gd name="connsiteX28" fmla="*/ 302418 w 502443"/>
              <a:gd name="connsiteY28" fmla="*/ 940594 h 1092994"/>
              <a:gd name="connsiteX29" fmla="*/ 245268 w 502443"/>
              <a:gd name="connsiteY29" fmla="*/ 1023937 h 1092994"/>
              <a:gd name="connsiteX30" fmla="*/ 200025 w 502443"/>
              <a:gd name="connsiteY30" fmla="*/ 1062037 h 1092994"/>
              <a:gd name="connsiteX31" fmla="*/ 166687 w 502443"/>
              <a:gd name="connsiteY31" fmla="*/ 1081087 h 1092994"/>
              <a:gd name="connsiteX32" fmla="*/ 116681 w 502443"/>
              <a:gd name="connsiteY32" fmla="*/ 1092994 h 1092994"/>
              <a:gd name="connsiteX33" fmla="*/ 76200 w 502443"/>
              <a:gd name="connsiteY33" fmla="*/ 1090612 h 1092994"/>
              <a:gd name="connsiteX34" fmla="*/ 54768 w 502443"/>
              <a:gd name="connsiteY34" fmla="*/ 1083469 h 1092994"/>
              <a:gd name="connsiteX35" fmla="*/ 30956 w 502443"/>
              <a:gd name="connsiteY35" fmla="*/ 1066800 h 1092994"/>
              <a:gd name="connsiteX36" fmla="*/ 9525 w 502443"/>
              <a:gd name="connsiteY36" fmla="*/ 1035844 h 1092994"/>
              <a:gd name="connsiteX37" fmla="*/ 0 w 502443"/>
              <a:gd name="connsiteY37" fmla="*/ 938212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2443" h="1092994">
                <a:moveTo>
                  <a:pt x="0" y="938212"/>
                </a:moveTo>
                <a:lnTo>
                  <a:pt x="7143" y="795337"/>
                </a:lnTo>
                <a:lnTo>
                  <a:pt x="14287" y="773906"/>
                </a:lnTo>
                <a:lnTo>
                  <a:pt x="52387" y="738187"/>
                </a:lnTo>
                <a:lnTo>
                  <a:pt x="90487" y="697706"/>
                </a:lnTo>
                <a:lnTo>
                  <a:pt x="128587" y="650081"/>
                </a:lnTo>
                <a:lnTo>
                  <a:pt x="164306" y="602456"/>
                </a:lnTo>
                <a:lnTo>
                  <a:pt x="211931" y="528637"/>
                </a:lnTo>
                <a:lnTo>
                  <a:pt x="257175" y="440531"/>
                </a:lnTo>
                <a:lnTo>
                  <a:pt x="290512" y="359569"/>
                </a:lnTo>
                <a:lnTo>
                  <a:pt x="314325" y="283369"/>
                </a:lnTo>
                <a:lnTo>
                  <a:pt x="326231" y="207169"/>
                </a:lnTo>
                <a:lnTo>
                  <a:pt x="326231" y="161925"/>
                </a:lnTo>
                <a:lnTo>
                  <a:pt x="326231" y="119062"/>
                </a:lnTo>
                <a:lnTo>
                  <a:pt x="316706" y="88106"/>
                </a:lnTo>
                <a:lnTo>
                  <a:pt x="302418" y="59531"/>
                </a:lnTo>
                <a:lnTo>
                  <a:pt x="290512" y="33337"/>
                </a:lnTo>
                <a:lnTo>
                  <a:pt x="290512" y="19050"/>
                </a:lnTo>
                <a:lnTo>
                  <a:pt x="295275" y="4762"/>
                </a:lnTo>
                <a:lnTo>
                  <a:pt x="316706" y="0"/>
                </a:lnTo>
                <a:lnTo>
                  <a:pt x="352425" y="21431"/>
                </a:lnTo>
                <a:lnTo>
                  <a:pt x="395287" y="69056"/>
                </a:lnTo>
                <a:lnTo>
                  <a:pt x="435768" y="135731"/>
                </a:lnTo>
                <a:lnTo>
                  <a:pt x="481012" y="223837"/>
                </a:lnTo>
                <a:lnTo>
                  <a:pt x="502443" y="345281"/>
                </a:lnTo>
                <a:lnTo>
                  <a:pt x="485775" y="450056"/>
                </a:lnTo>
                <a:lnTo>
                  <a:pt x="440531" y="600075"/>
                </a:lnTo>
                <a:lnTo>
                  <a:pt x="381000" y="773906"/>
                </a:lnTo>
                <a:lnTo>
                  <a:pt x="302418" y="940594"/>
                </a:lnTo>
                <a:lnTo>
                  <a:pt x="245268" y="1023937"/>
                </a:lnTo>
                <a:lnTo>
                  <a:pt x="200025" y="1062037"/>
                </a:lnTo>
                <a:lnTo>
                  <a:pt x="166687" y="1081087"/>
                </a:lnTo>
                <a:lnTo>
                  <a:pt x="116681" y="1092994"/>
                </a:lnTo>
                <a:lnTo>
                  <a:pt x="76200" y="1090612"/>
                </a:lnTo>
                <a:lnTo>
                  <a:pt x="54768" y="1083469"/>
                </a:lnTo>
                <a:lnTo>
                  <a:pt x="30956" y="1066800"/>
                </a:lnTo>
                <a:lnTo>
                  <a:pt x="9525" y="1035844"/>
                </a:lnTo>
                <a:lnTo>
                  <a:pt x="0" y="938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4CEDA60-6DAA-434A-A0DF-E1CCCD8B4DF3}"/>
              </a:ext>
            </a:extLst>
          </p:cNvPr>
          <p:cNvSpPr/>
          <p:nvPr/>
        </p:nvSpPr>
        <p:spPr>
          <a:xfrm>
            <a:off x="2919413" y="2424113"/>
            <a:ext cx="1165225" cy="1222375"/>
          </a:xfrm>
          <a:custGeom>
            <a:avLst/>
            <a:gdLst>
              <a:gd name="connsiteX0" fmla="*/ 450056 w 1164431"/>
              <a:gd name="connsiteY0" fmla="*/ 962025 h 1221581"/>
              <a:gd name="connsiteX1" fmla="*/ 276225 w 1164431"/>
              <a:gd name="connsiteY1" fmla="*/ 1071562 h 1221581"/>
              <a:gd name="connsiteX2" fmla="*/ 126206 w 1164431"/>
              <a:gd name="connsiteY2" fmla="*/ 1166812 h 1221581"/>
              <a:gd name="connsiteX3" fmla="*/ 59531 w 1164431"/>
              <a:gd name="connsiteY3" fmla="*/ 1209675 h 1221581"/>
              <a:gd name="connsiteX4" fmla="*/ 35718 w 1164431"/>
              <a:gd name="connsiteY4" fmla="*/ 1219200 h 1221581"/>
              <a:gd name="connsiteX5" fmla="*/ 16668 w 1164431"/>
              <a:gd name="connsiteY5" fmla="*/ 1221581 h 1221581"/>
              <a:gd name="connsiteX6" fmla="*/ 4762 w 1164431"/>
              <a:gd name="connsiteY6" fmla="*/ 1216818 h 1221581"/>
              <a:gd name="connsiteX7" fmla="*/ 0 w 1164431"/>
              <a:gd name="connsiteY7" fmla="*/ 1209675 h 1221581"/>
              <a:gd name="connsiteX8" fmla="*/ 0 w 1164431"/>
              <a:gd name="connsiteY8" fmla="*/ 1195387 h 1221581"/>
              <a:gd name="connsiteX9" fmla="*/ 7143 w 1164431"/>
              <a:gd name="connsiteY9" fmla="*/ 1159668 h 1221581"/>
              <a:gd name="connsiteX10" fmla="*/ 14287 w 1164431"/>
              <a:gd name="connsiteY10" fmla="*/ 1140618 h 1221581"/>
              <a:gd name="connsiteX11" fmla="*/ 35718 w 1164431"/>
              <a:gd name="connsiteY11" fmla="*/ 1119187 h 1221581"/>
              <a:gd name="connsiteX12" fmla="*/ 190500 w 1164431"/>
              <a:gd name="connsiteY12" fmla="*/ 1000125 h 1221581"/>
              <a:gd name="connsiteX13" fmla="*/ 307181 w 1164431"/>
              <a:gd name="connsiteY13" fmla="*/ 895350 h 1221581"/>
              <a:gd name="connsiteX14" fmla="*/ 473868 w 1164431"/>
              <a:gd name="connsiteY14" fmla="*/ 735806 h 1221581"/>
              <a:gd name="connsiteX15" fmla="*/ 619125 w 1164431"/>
              <a:gd name="connsiteY15" fmla="*/ 576262 h 1221581"/>
              <a:gd name="connsiteX16" fmla="*/ 723900 w 1164431"/>
              <a:gd name="connsiteY16" fmla="*/ 450056 h 1221581"/>
              <a:gd name="connsiteX17" fmla="*/ 819150 w 1164431"/>
              <a:gd name="connsiteY17" fmla="*/ 307181 h 1221581"/>
              <a:gd name="connsiteX18" fmla="*/ 864393 w 1164431"/>
              <a:gd name="connsiteY18" fmla="*/ 228600 h 1221581"/>
              <a:gd name="connsiteX19" fmla="*/ 866775 w 1164431"/>
              <a:gd name="connsiteY19" fmla="*/ 207168 h 1221581"/>
              <a:gd name="connsiteX20" fmla="*/ 866775 w 1164431"/>
              <a:gd name="connsiteY20" fmla="*/ 171450 h 1221581"/>
              <a:gd name="connsiteX21" fmla="*/ 854868 w 1164431"/>
              <a:gd name="connsiteY21" fmla="*/ 133350 h 1221581"/>
              <a:gd name="connsiteX22" fmla="*/ 840581 w 1164431"/>
              <a:gd name="connsiteY22" fmla="*/ 111918 h 1221581"/>
              <a:gd name="connsiteX23" fmla="*/ 812006 w 1164431"/>
              <a:gd name="connsiteY23" fmla="*/ 80962 h 1221581"/>
              <a:gd name="connsiteX24" fmla="*/ 792956 w 1164431"/>
              <a:gd name="connsiteY24" fmla="*/ 64293 h 1221581"/>
              <a:gd name="connsiteX25" fmla="*/ 776287 w 1164431"/>
              <a:gd name="connsiteY25" fmla="*/ 47625 h 1221581"/>
              <a:gd name="connsiteX26" fmla="*/ 769143 w 1164431"/>
              <a:gd name="connsiteY26" fmla="*/ 33337 h 1221581"/>
              <a:gd name="connsiteX27" fmla="*/ 769143 w 1164431"/>
              <a:gd name="connsiteY27" fmla="*/ 19050 h 1221581"/>
              <a:gd name="connsiteX28" fmla="*/ 776287 w 1164431"/>
              <a:gd name="connsiteY28" fmla="*/ 9525 h 1221581"/>
              <a:gd name="connsiteX29" fmla="*/ 807243 w 1164431"/>
              <a:gd name="connsiteY29" fmla="*/ 0 h 1221581"/>
              <a:gd name="connsiteX30" fmla="*/ 838200 w 1164431"/>
              <a:gd name="connsiteY30" fmla="*/ 0 h 1221581"/>
              <a:gd name="connsiteX31" fmla="*/ 873918 w 1164431"/>
              <a:gd name="connsiteY31" fmla="*/ 9525 h 1221581"/>
              <a:gd name="connsiteX32" fmla="*/ 904875 w 1164431"/>
              <a:gd name="connsiteY32" fmla="*/ 23812 h 1221581"/>
              <a:gd name="connsiteX33" fmla="*/ 992981 w 1164431"/>
              <a:gd name="connsiteY33" fmla="*/ 59531 h 1221581"/>
              <a:gd name="connsiteX34" fmla="*/ 1045368 w 1164431"/>
              <a:gd name="connsiteY34" fmla="*/ 85725 h 1221581"/>
              <a:gd name="connsiteX35" fmla="*/ 1085850 w 1164431"/>
              <a:gd name="connsiteY35" fmla="*/ 114300 h 1221581"/>
              <a:gd name="connsiteX36" fmla="*/ 1116806 w 1164431"/>
              <a:gd name="connsiteY36" fmla="*/ 135731 h 1221581"/>
              <a:gd name="connsiteX37" fmla="*/ 1164431 w 1164431"/>
              <a:gd name="connsiteY37" fmla="*/ 195262 h 1221581"/>
              <a:gd name="connsiteX38" fmla="*/ 1085850 w 1164431"/>
              <a:gd name="connsiteY38" fmla="*/ 309562 h 1221581"/>
              <a:gd name="connsiteX39" fmla="*/ 1012031 w 1164431"/>
              <a:gd name="connsiteY39" fmla="*/ 438150 h 1221581"/>
              <a:gd name="connsiteX40" fmla="*/ 859631 w 1164431"/>
              <a:gd name="connsiteY40" fmla="*/ 607218 h 1221581"/>
              <a:gd name="connsiteX41" fmla="*/ 750093 w 1164431"/>
              <a:gd name="connsiteY41" fmla="*/ 716756 h 1221581"/>
              <a:gd name="connsiteX42" fmla="*/ 628650 w 1164431"/>
              <a:gd name="connsiteY42" fmla="*/ 828675 h 1221581"/>
              <a:gd name="connsiteX43" fmla="*/ 450056 w 1164431"/>
              <a:gd name="connsiteY43" fmla="*/ 962025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64431" h="1221581">
                <a:moveTo>
                  <a:pt x="450056" y="962025"/>
                </a:moveTo>
                <a:lnTo>
                  <a:pt x="276225" y="1071562"/>
                </a:lnTo>
                <a:lnTo>
                  <a:pt x="126206" y="1166812"/>
                </a:lnTo>
                <a:lnTo>
                  <a:pt x="59531" y="1209675"/>
                </a:lnTo>
                <a:lnTo>
                  <a:pt x="35718" y="1219200"/>
                </a:lnTo>
                <a:lnTo>
                  <a:pt x="16668" y="1221581"/>
                </a:lnTo>
                <a:lnTo>
                  <a:pt x="4762" y="1216818"/>
                </a:lnTo>
                <a:lnTo>
                  <a:pt x="0" y="1209675"/>
                </a:lnTo>
                <a:lnTo>
                  <a:pt x="0" y="1195387"/>
                </a:lnTo>
                <a:lnTo>
                  <a:pt x="7143" y="1159668"/>
                </a:lnTo>
                <a:lnTo>
                  <a:pt x="14287" y="1140618"/>
                </a:lnTo>
                <a:lnTo>
                  <a:pt x="35718" y="1119187"/>
                </a:lnTo>
                <a:lnTo>
                  <a:pt x="190500" y="1000125"/>
                </a:lnTo>
                <a:lnTo>
                  <a:pt x="307181" y="895350"/>
                </a:lnTo>
                <a:lnTo>
                  <a:pt x="473868" y="735806"/>
                </a:lnTo>
                <a:lnTo>
                  <a:pt x="619125" y="576262"/>
                </a:lnTo>
                <a:lnTo>
                  <a:pt x="723900" y="450056"/>
                </a:lnTo>
                <a:lnTo>
                  <a:pt x="819150" y="307181"/>
                </a:lnTo>
                <a:lnTo>
                  <a:pt x="864393" y="228600"/>
                </a:lnTo>
                <a:lnTo>
                  <a:pt x="866775" y="207168"/>
                </a:lnTo>
                <a:lnTo>
                  <a:pt x="866775" y="171450"/>
                </a:lnTo>
                <a:lnTo>
                  <a:pt x="854868" y="133350"/>
                </a:lnTo>
                <a:lnTo>
                  <a:pt x="840581" y="111918"/>
                </a:lnTo>
                <a:lnTo>
                  <a:pt x="812006" y="80962"/>
                </a:lnTo>
                <a:lnTo>
                  <a:pt x="792956" y="64293"/>
                </a:lnTo>
                <a:lnTo>
                  <a:pt x="776287" y="47625"/>
                </a:lnTo>
                <a:lnTo>
                  <a:pt x="769143" y="33337"/>
                </a:lnTo>
                <a:lnTo>
                  <a:pt x="769143" y="19050"/>
                </a:lnTo>
                <a:lnTo>
                  <a:pt x="776287" y="9525"/>
                </a:lnTo>
                <a:lnTo>
                  <a:pt x="807243" y="0"/>
                </a:lnTo>
                <a:lnTo>
                  <a:pt x="838200" y="0"/>
                </a:lnTo>
                <a:lnTo>
                  <a:pt x="873918" y="9525"/>
                </a:lnTo>
                <a:lnTo>
                  <a:pt x="904875" y="23812"/>
                </a:lnTo>
                <a:lnTo>
                  <a:pt x="992981" y="59531"/>
                </a:lnTo>
                <a:lnTo>
                  <a:pt x="1045368" y="85725"/>
                </a:lnTo>
                <a:lnTo>
                  <a:pt x="1085850" y="114300"/>
                </a:lnTo>
                <a:lnTo>
                  <a:pt x="1116806" y="135731"/>
                </a:lnTo>
                <a:lnTo>
                  <a:pt x="1164431" y="195262"/>
                </a:lnTo>
                <a:lnTo>
                  <a:pt x="1085850" y="309562"/>
                </a:lnTo>
                <a:lnTo>
                  <a:pt x="1012031" y="438150"/>
                </a:lnTo>
                <a:lnTo>
                  <a:pt x="859631" y="607218"/>
                </a:lnTo>
                <a:lnTo>
                  <a:pt x="750093" y="716756"/>
                </a:lnTo>
                <a:lnTo>
                  <a:pt x="628650" y="828675"/>
                </a:lnTo>
                <a:lnTo>
                  <a:pt x="450056" y="962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55A134AB-407F-D149-BF53-3080F1039BFC}"/>
              </a:ext>
            </a:extLst>
          </p:cNvPr>
          <p:cNvSpPr/>
          <p:nvPr/>
        </p:nvSpPr>
        <p:spPr>
          <a:xfrm>
            <a:off x="5243513" y="2335213"/>
            <a:ext cx="1200150" cy="309562"/>
          </a:xfrm>
          <a:custGeom>
            <a:avLst/>
            <a:gdLst>
              <a:gd name="connsiteX0" fmla="*/ 693942 w 1199993"/>
              <a:gd name="connsiteY0" fmla="*/ 212942 h 310645"/>
              <a:gd name="connsiteX1" fmla="*/ 536114 w 1199993"/>
              <a:gd name="connsiteY1" fmla="*/ 258036 h 310645"/>
              <a:gd name="connsiteX2" fmla="*/ 418369 w 1199993"/>
              <a:gd name="connsiteY2" fmla="*/ 280583 h 310645"/>
              <a:gd name="connsiteX3" fmla="*/ 348224 w 1199993"/>
              <a:gd name="connsiteY3" fmla="*/ 293109 h 310645"/>
              <a:gd name="connsiteX4" fmla="*/ 298120 w 1199993"/>
              <a:gd name="connsiteY4" fmla="*/ 295614 h 310645"/>
              <a:gd name="connsiteX5" fmla="*/ 248015 w 1199993"/>
              <a:gd name="connsiteY5" fmla="*/ 290603 h 310645"/>
              <a:gd name="connsiteX6" fmla="*/ 202922 w 1199993"/>
              <a:gd name="connsiteY6" fmla="*/ 278077 h 310645"/>
              <a:gd name="connsiteX7" fmla="*/ 152818 w 1199993"/>
              <a:gd name="connsiteY7" fmla="*/ 253025 h 310645"/>
              <a:gd name="connsiteX8" fmla="*/ 87682 w 1199993"/>
              <a:gd name="connsiteY8" fmla="*/ 212942 h 310645"/>
              <a:gd name="connsiteX9" fmla="*/ 22547 w 1199993"/>
              <a:gd name="connsiteY9" fmla="*/ 170353 h 310645"/>
              <a:gd name="connsiteX10" fmla="*/ 5010 w 1199993"/>
              <a:gd name="connsiteY10" fmla="*/ 150312 h 310645"/>
              <a:gd name="connsiteX11" fmla="*/ 0 w 1199993"/>
              <a:gd name="connsiteY11" fmla="*/ 120249 h 310645"/>
              <a:gd name="connsiteX12" fmla="*/ 0 w 1199993"/>
              <a:gd name="connsiteY12" fmla="*/ 100208 h 310645"/>
              <a:gd name="connsiteX13" fmla="*/ 7516 w 1199993"/>
              <a:gd name="connsiteY13" fmla="*/ 82671 h 310645"/>
              <a:gd name="connsiteX14" fmla="*/ 30063 w 1199993"/>
              <a:gd name="connsiteY14" fmla="*/ 77661 h 310645"/>
              <a:gd name="connsiteX15" fmla="*/ 62630 w 1199993"/>
              <a:gd name="connsiteY15" fmla="*/ 85176 h 310645"/>
              <a:gd name="connsiteX16" fmla="*/ 100208 w 1199993"/>
              <a:gd name="connsiteY16" fmla="*/ 110229 h 310645"/>
              <a:gd name="connsiteX17" fmla="*/ 125260 w 1199993"/>
              <a:gd name="connsiteY17" fmla="*/ 120249 h 310645"/>
              <a:gd name="connsiteX18" fmla="*/ 167849 w 1199993"/>
              <a:gd name="connsiteY18" fmla="*/ 127765 h 310645"/>
              <a:gd name="connsiteX19" fmla="*/ 222963 w 1199993"/>
              <a:gd name="connsiteY19" fmla="*/ 132775 h 310645"/>
              <a:gd name="connsiteX20" fmla="*/ 295614 w 1199993"/>
              <a:gd name="connsiteY20" fmla="*/ 137786 h 310645"/>
              <a:gd name="connsiteX21" fmla="*/ 363255 w 1199993"/>
              <a:gd name="connsiteY21" fmla="*/ 135281 h 310645"/>
              <a:gd name="connsiteX22" fmla="*/ 438411 w 1199993"/>
              <a:gd name="connsiteY22" fmla="*/ 125260 h 310645"/>
              <a:gd name="connsiteX23" fmla="*/ 513567 w 1199993"/>
              <a:gd name="connsiteY23" fmla="*/ 112734 h 310645"/>
              <a:gd name="connsiteX24" fmla="*/ 586218 w 1199993"/>
              <a:gd name="connsiteY24" fmla="*/ 92692 h 310645"/>
              <a:gd name="connsiteX25" fmla="*/ 671395 w 1199993"/>
              <a:gd name="connsiteY25" fmla="*/ 70145 h 310645"/>
              <a:gd name="connsiteX26" fmla="*/ 751562 w 1199993"/>
              <a:gd name="connsiteY26" fmla="*/ 52609 h 310645"/>
              <a:gd name="connsiteX27" fmla="*/ 869306 w 1199993"/>
              <a:gd name="connsiteY27" fmla="*/ 22546 h 310645"/>
              <a:gd name="connsiteX28" fmla="*/ 894358 w 1199993"/>
              <a:gd name="connsiteY28" fmla="*/ 10020 h 310645"/>
              <a:gd name="connsiteX29" fmla="*/ 924421 w 1199993"/>
              <a:gd name="connsiteY29" fmla="*/ 0 h 310645"/>
              <a:gd name="connsiteX30" fmla="*/ 949473 w 1199993"/>
              <a:gd name="connsiteY30" fmla="*/ 5010 h 310645"/>
              <a:gd name="connsiteX31" fmla="*/ 982041 w 1199993"/>
              <a:gd name="connsiteY31" fmla="*/ 25052 h 310645"/>
              <a:gd name="connsiteX32" fmla="*/ 1059702 w 1199993"/>
              <a:gd name="connsiteY32" fmla="*/ 100208 h 310645"/>
              <a:gd name="connsiteX33" fmla="*/ 1129848 w 1199993"/>
              <a:gd name="connsiteY33" fmla="*/ 162838 h 310645"/>
              <a:gd name="connsiteX34" fmla="*/ 1179952 w 1199993"/>
              <a:gd name="connsiteY34" fmla="*/ 207932 h 310645"/>
              <a:gd name="connsiteX35" fmla="*/ 1194983 w 1199993"/>
              <a:gd name="connsiteY35" fmla="*/ 232984 h 310645"/>
              <a:gd name="connsiteX36" fmla="*/ 1199993 w 1199993"/>
              <a:gd name="connsiteY36" fmla="*/ 250520 h 310645"/>
              <a:gd name="connsiteX37" fmla="*/ 1194983 w 1199993"/>
              <a:gd name="connsiteY37" fmla="*/ 268056 h 310645"/>
              <a:gd name="connsiteX38" fmla="*/ 1182457 w 1199993"/>
              <a:gd name="connsiteY38" fmla="*/ 288098 h 310645"/>
              <a:gd name="connsiteX39" fmla="*/ 1144879 w 1199993"/>
              <a:gd name="connsiteY39" fmla="*/ 310645 h 310645"/>
              <a:gd name="connsiteX40" fmla="*/ 794150 w 1199993"/>
              <a:gd name="connsiteY40" fmla="*/ 202921 h 310645"/>
              <a:gd name="connsiteX41" fmla="*/ 776614 w 1199993"/>
              <a:gd name="connsiteY41" fmla="*/ 197911 h 310645"/>
              <a:gd name="connsiteX42" fmla="*/ 749057 w 1199993"/>
              <a:gd name="connsiteY42" fmla="*/ 197911 h 310645"/>
              <a:gd name="connsiteX43" fmla="*/ 693942 w 1199993"/>
              <a:gd name="connsiteY43" fmla="*/ 212942 h 31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9993" h="310645">
                <a:moveTo>
                  <a:pt x="693942" y="212942"/>
                </a:moveTo>
                <a:lnTo>
                  <a:pt x="536114" y="258036"/>
                </a:lnTo>
                <a:lnTo>
                  <a:pt x="418369" y="280583"/>
                </a:lnTo>
                <a:lnTo>
                  <a:pt x="348224" y="293109"/>
                </a:lnTo>
                <a:lnTo>
                  <a:pt x="298120" y="295614"/>
                </a:lnTo>
                <a:lnTo>
                  <a:pt x="248015" y="290603"/>
                </a:lnTo>
                <a:lnTo>
                  <a:pt x="202922" y="278077"/>
                </a:lnTo>
                <a:lnTo>
                  <a:pt x="152818" y="253025"/>
                </a:lnTo>
                <a:lnTo>
                  <a:pt x="87682" y="212942"/>
                </a:lnTo>
                <a:lnTo>
                  <a:pt x="22547" y="170353"/>
                </a:lnTo>
                <a:lnTo>
                  <a:pt x="5010" y="150312"/>
                </a:lnTo>
                <a:lnTo>
                  <a:pt x="0" y="120249"/>
                </a:lnTo>
                <a:lnTo>
                  <a:pt x="0" y="100208"/>
                </a:lnTo>
                <a:lnTo>
                  <a:pt x="7516" y="82671"/>
                </a:lnTo>
                <a:lnTo>
                  <a:pt x="30063" y="77661"/>
                </a:lnTo>
                <a:lnTo>
                  <a:pt x="62630" y="85176"/>
                </a:lnTo>
                <a:lnTo>
                  <a:pt x="100208" y="110229"/>
                </a:lnTo>
                <a:lnTo>
                  <a:pt x="125260" y="120249"/>
                </a:lnTo>
                <a:lnTo>
                  <a:pt x="167849" y="127765"/>
                </a:lnTo>
                <a:lnTo>
                  <a:pt x="222963" y="132775"/>
                </a:lnTo>
                <a:lnTo>
                  <a:pt x="295614" y="137786"/>
                </a:lnTo>
                <a:lnTo>
                  <a:pt x="363255" y="135281"/>
                </a:lnTo>
                <a:lnTo>
                  <a:pt x="438411" y="125260"/>
                </a:lnTo>
                <a:lnTo>
                  <a:pt x="513567" y="112734"/>
                </a:lnTo>
                <a:lnTo>
                  <a:pt x="586218" y="92692"/>
                </a:lnTo>
                <a:lnTo>
                  <a:pt x="671395" y="70145"/>
                </a:lnTo>
                <a:lnTo>
                  <a:pt x="751562" y="52609"/>
                </a:lnTo>
                <a:lnTo>
                  <a:pt x="869306" y="22546"/>
                </a:lnTo>
                <a:lnTo>
                  <a:pt x="894358" y="10020"/>
                </a:lnTo>
                <a:lnTo>
                  <a:pt x="924421" y="0"/>
                </a:lnTo>
                <a:lnTo>
                  <a:pt x="949473" y="5010"/>
                </a:lnTo>
                <a:lnTo>
                  <a:pt x="982041" y="25052"/>
                </a:lnTo>
                <a:lnTo>
                  <a:pt x="1059702" y="100208"/>
                </a:lnTo>
                <a:lnTo>
                  <a:pt x="1129848" y="162838"/>
                </a:lnTo>
                <a:lnTo>
                  <a:pt x="1179952" y="207932"/>
                </a:lnTo>
                <a:lnTo>
                  <a:pt x="1194983" y="232984"/>
                </a:lnTo>
                <a:lnTo>
                  <a:pt x="1199993" y="250520"/>
                </a:lnTo>
                <a:lnTo>
                  <a:pt x="1194983" y="268056"/>
                </a:lnTo>
                <a:lnTo>
                  <a:pt x="1182457" y="288098"/>
                </a:lnTo>
                <a:lnTo>
                  <a:pt x="1144879" y="310645"/>
                </a:lnTo>
                <a:lnTo>
                  <a:pt x="794150" y="202921"/>
                </a:lnTo>
                <a:lnTo>
                  <a:pt x="776614" y="197911"/>
                </a:lnTo>
                <a:lnTo>
                  <a:pt x="749057" y="197911"/>
                </a:lnTo>
                <a:lnTo>
                  <a:pt x="693942" y="2129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537EF0D-5D6C-6743-BAE2-4B1C67B9A6A4}"/>
              </a:ext>
            </a:extLst>
          </p:cNvPr>
          <p:cNvSpPr/>
          <p:nvPr/>
        </p:nvSpPr>
        <p:spPr>
          <a:xfrm>
            <a:off x="4048125" y="3676650"/>
            <a:ext cx="1649413" cy="401638"/>
          </a:xfrm>
          <a:custGeom>
            <a:avLst/>
            <a:gdLst>
              <a:gd name="connsiteX0" fmla="*/ 978694 w 1650206"/>
              <a:gd name="connsiteY0" fmla="*/ 326231 h 402431"/>
              <a:gd name="connsiteX1" fmla="*/ 759619 w 1650206"/>
              <a:gd name="connsiteY1" fmla="*/ 357188 h 402431"/>
              <a:gd name="connsiteX2" fmla="*/ 476250 w 1650206"/>
              <a:gd name="connsiteY2" fmla="*/ 388144 h 402431"/>
              <a:gd name="connsiteX3" fmla="*/ 328613 w 1650206"/>
              <a:gd name="connsiteY3" fmla="*/ 402431 h 402431"/>
              <a:gd name="connsiteX4" fmla="*/ 297656 w 1650206"/>
              <a:gd name="connsiteY4" fmla="*/ 397669 h 402431"/>
              <a:gd name="connsiteX5" fmla="*/ 238125 w 1650206"/>
              <a:gd name="connsiteY5" fmla="*/ 376238 h 402431"/>
              <a:gd name="connsiteX6" fmla="*/ 154781 w 1650206"/>
              <a:gd name="connsiteY6" fmla="*/ 338138 h 402431"/>
              <a:gd name="connsiteX7" fmla="*/ 107156 w 1650206"/>
              <a:gd name="connsiteY7" fmla="*/ 309563 h 402431"/>
              <a:gd name="connsiteX8" fmla="*/ 54769 w 1650206"/>
              <a:gd name="connsiteY8" fmla="*/ 273844 h 402431"/>
              <a:gd name="connsiteX9" fmla="*/ 7144 w 1650206"/>
              <a:gd name="connsiteY9" fmla="*/ 230981 h 402431"/>
              <a:gd name="connsiteX10" fmla="*/ 0 w 1650206"/>
              <a:gd name="connsiteY10" fmla="*/ 216694 h 402431"/>
              <a:gd name="connsiteX11" fmla="*/ 0 w 1650206"/>
              <a:gd name="connsiteY11" fmla="*/ 204788 h 402431"/>
              <a:gd name="connsiteX12" fmla="*/ 0 w 1650206"/>
              <a:gd name="connsiteY12" fmla="*/ 180975 h 402431"/>
              <a:gd name="connsiteX13" fmla="*/ 2381 w 1650206"/>
              <a:gd name="connsiteY13" fmla="*/ 166688 h 402431"/>
              <a:gd name="connsiteX14" fmla="*/ 14288 w 1650206"/>
              <a:gd name="connsiteY14" fmla="*/ 152400 h 402431"/>
              <a:gd name="connsiteX15" fmla="*/ 28575 w 1650206"/>
              <a:gd name="connsiteY15" fmla="*/ 145256 h 402431"/>
              <a:gd name="connsiteX16" fmla="*/ 54769 w 1650206"/>
              <a:gd name="connsiteY16" fmla="*/ 145256 h 402431"/>
              <a:gd name="connsiteX17" fmla="*/ 66675 w 1650206"/>
              <a:gd name="connsiteY17" fmla="*/ 147638 h 402431"/>
              <a:gd name="connsiteX18" fmla="*/ 85725 w 1650206"/>
              <a:gd name="connsiteY18" fmla="*/ 161925 h 402431"/>
              <a:gd name="connsiteX19" fmla="*/ 109538 w 1650206"/>
              <a:gd name="connsiteY19" fmla="*/ 180975 h 402431"/>
              <a:gd name="connsiteX20" fmla="*/ 135731 w 1650206"/>
              <a:gd name="connsiteY20" fmla="*/ 195263 h 402431"/>
              <a:gd name="connsiteX21" fmla="*/ 176213 w 1650206"/>
              <a:gd name="connsiteY21" fmla="*/ 209550 h 402431"/>
              <a:gd name="connsiteX22" fmla="*/ 211931 w 1650206"/>
              <a:gd name="connsiteY22" fmla="*/ 216694 h 402431"/>
              <a:gd name="connsiteX23" fmla="*/ 250031 w 1650206"/>
              <a:gd name="connsiteY23" fmla="*/ 221456 h 402431"/>
              <a:gd name="connsiteX24" fmla="*/ 283369 w 1650206"/>
              <a:gd name="connsiteY24" fmla="*/ 221456 h 402431"/>
              <a:gd name="connsiteX25" fmla="*/ 364331 w 1650206"/>
              <a:gd name="connsiteY25" fmla="*/ 214313 h 402431"/>
              <a:gd name="connsiteX26" fmla="*/ 642938 w 1650206"/>
              <a:gd name="connsiteY26" fmla="*/ 173831 h 402431"/>
              <a:gd name="connsiteX27" fmla="*/ 885825 w 1650206"/>
              <a:gd name="connsiteY27" fmla="*/ 133350 h 402431"/>
              <a:gd name="connsiteX28" fmla="*/ 1119188 w 1650206"/>
              <a:gd name="connsiteY28" fmla="*/ 88106 h 402431"/>
              <a:gd name="connsiteX29" fmla="*/ 1226344 w 1650206"/>
              <a:gd name="connsiteY29" fmla="*/ 66675 h 402431"/>
              <a:gd name="connsiteX30" fmla="*/ 1297781 w 1650206"/>
              <a:gd name="connsiteY30" fmla="*/ 45244 h 402431"/>
              <a:gd name="connsiteX31" fmla="*/ 1357313 w 1650206"/>
              <a:gd name="connsiteY31" fmla="*/ 21431 h 402431"/>
              <a:gd name="connsiteX32" fmla="*/ 1397794 w 1650206"/>
              <a:gd name="connsiteY32" fmla="*/ 0 h 402431"/>
              <a:gd name="connsiteX33" fmla="*/ 1426369 w 1650206"/>
              <a:gd name="connsiteY33" fmla="*/ 4763 h 402431"/>
              <a:gd name="connsiteX34" fmla="*/ 1531144 w 1650206"/>
              <a:gd name="connsiteY34" fmla="*/ 30956 h 402431"/>
              <a:gd name="connsiteX35" fmla="*/ 1578769 w 1650206"/>
              <a:gd name="connsiteY35" fmla="*/ 47625 h 402431"/>
              <a:gd name="connsiteX36" fmla="*/ 1607344 w 1650206"/>
              <a:gd name="connsiteY36" fmla="*/ 66675 h 402431"/>
              <a:gd name="connsiteX37" fmla="*/ 1628775 w 1650206"/>
              <a:gd name="connsiteY37" fmla="*/ 83344 h 402431"/>
              <a:gd name="connsiteX38" fmla="*/ 1643063 w 1650206"/>
              <a:gd name="connsiteY38" fmla="*/ 102394 h 402431"/>
              <a:gd name="connsiteX39" fmla="*/ 1650206 w 1650206"/>
              <a:gd name="connsiteY39" fmla="*/ 123825 h 402431"/>
              <a:gd name="connsiteX40" fmla="*/ 1645444 w 1650206"/>
              <a:gd name="connsiteY40" fmla="*/ 147638 h 402431"/>
              <a:gd name="connsiteX41" fmla="*/ 1628775 w 1650206"/>
              <a:gd name="connsiteY41" fmla="*/ 180975 h 402431"/>
              <a:gd name="connsiteX42" fmla="*/ 1604963 w 1650206"/>
              <a:gd name="connsiteY42" fmla="*/ 207169 h 402431"/>
              <a:gd name="connsiteX43" fmla="*/ 1559719 w 1650206"/>
              <a:gd name="connsiteY43" fmla="*/ 223838 h 402431"/>
              <a:gd name="connsiteX44" fmla="*/ 1326356 w 1650206"/>
              <a:gd name="connsiteY44" fmla="*/ 276225 h 402431"/>
              <a:gd name="connsiteX45" fmla="*/ 1178719 w 1650206"/>
              <a:gd name="connsiteY45" fmla="*/ 302419 h 402431"/>
              <a:gd name="connsiteX46" fmla="*/ 978694 w 1650206"/>
              <a:gd name="connsiteY46" fmla="*/ 3262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50206" h="402431">
                <a:moveTo>
                  <a:pt x="978694" y="326231"/>
                </a:moveTo>
                <a:lnTo>
                  <a:pt x="759619" y="357188"/>
                </a:lnTo>
                <a:lnTo>
                  <a:pt x="476250" y="388144"/>
                </a:lnTo>
                <a:lnTo>
                  <a:pt x="328613" y="402431"/>
                </a:lnTo>
                <a:lnTo>
                  <a:pt x="297656" y="397669"/>
                </a:lnTo>
                <a:lnTo>
                  <a:pt x="238125" y="376238"/>
                </a:lnTo>
                <a:lnTo>
                  <a:pt x="154781" y="338138"/>
                </a:lnTo>
                <a:lnTo>
                  <a:pt x="107156" y="309563"/>
                </a:lnTo>
                <a:lnTo>
                  <a:pt x="54769" y="273844"/>
                </a:lnTo>
                <a:lnTo>
                  <a:pt x="7144" y="230981"/>
                </a:lnTo>
                <a:lnTo>
                  <a:pt x="0" y="216694"/>
                </a:lnTo>
                <a:lnTo>
                  <a:pt x="0" y="204788"/>
                </a:lnTo>
                <a:lnTo>
                  <a:pt x="0" y="180975"/>
                </a:lnTo>
                <a:lnTo>
                  <a:pt x="2381" y="166688"/>
                </a:lnTo>
                <a:lnTo>
                  <a:pt x="14288" y="152400"/>
                </a:lnTo>
                <a:lnTo>
                  <a:pt x="28575" y="145256"/>
                </a:lnTo>
                <a:lnTo>
                  <a:pt x="54769" y="145256"/>
                </a:lnTo>
                <a:lnTo>
                  <a:pt x="66675" y="147638"/>
                </a:lnTo>
                <a:lnTo>
                  <a:pt x="85725" y="161925"/>
                </a:lnTo>
                <a:lnTo>
                  <a:pt x="109538" y="180975"/>
                </a:lnTo>
                <a:lnTo>
                  <a:pt x="135731" y="195263"/>
                </a:lnTo>
                <a:lnTo>
                  <a:pt x="176213" y="209550"/>
                </a:lnTo>
                <a:lnTo>
                  <a:pt x="211931" y="216694"/>
                </a:lnTo>
                <a:lnTo>
                  <a:pt x="250031" y="221456"/>
                </a:lnTo>
                <a:lnTo>
                  <a:pt x="283369" y="221456"/>
                </a:lnTo>
                <a:lnTo>
                  <a:pt x="364331" y="214313"/>
                </a:lnTo>
                <a:lnTo>
                  <a:pt x="642938" y="173831"/>
                </a:lnTo>
                <a:lnTo>
                  <a:pt x="885825" y="133350"/>
                </a:lnTo>
                <a:lnTo>
                  <a:pt x="1119188" y="88106"/>
                </a:lnTo>
                <a:lnTo>
                  <a:pt x="1226344" y="66675"/>
                </a:lnTo>
                <a:lnTo>
                  <a:pt x="1297781" y="45244"/>
                </a:lnTo>
                <a:lnTo>
                  <a:pt x="1357313" y="21431"/>
                </a:lnTo>
                <a:lnTo>
                  <a:pt x="1397794" y="0"/>
                </a:lnTo>
                <a:lnTo>
                  <a:pt x="1426369" y="4763"/>
                </a:lnTo>
                <a:lnTo>
                  <a:pt x="1531144" y="30956"/>
                </a:lnTo>
                <a:lnTo>
                  <a:pt x="1578769" y="47625"/>
                </a:lnTo>
                <a:lnTo>
                  <a:pt x="1607344" y="66675"/>
                </a:lnTo>
                <a:lnTo>
                  <a:pt x="1628775" y="83344"/>
                </a:lnTo>
                <a:lnTo>
                  <a:pt x="1643063" y="102394"/>
                </a:lnTo>
                <a:lnTo>
                  <a:pt x="1650206" y="123825"/>
                </a:lnTo>
                <a:lnTo>
                  <a:pt x="1645444" y="147638"/>
                </a:lnTo>
                <a:lnTo>
                  <a:pt x="1628775" y="180975"/>
                </a:lnTo>
                <a:lnTo>
                  <a:pt x="1604963" y="207169"/>
                </a:lnTo>
                <a:lnTo>
                  <a:pt x="1559719" y="223838"/>
                </a:lnTo>
                <a:lnTo>
                  <a:pt x="1326356" y="276225"/>
                </a:lnTo>
                <a:lnTo>
                  <a:pt x="1178719" y="302419"/>
                </a:lnTo>
                <a:lnTo>
                  <a:pt x="978694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AAFE645-9EAE-5C46-9546-DD0BE5973DBA}"/>
              </a:ext>
            </a:extLst>
          </p:cNvPr>
          <p:cNvSpPr/>
          <p:nvPr/>
        </p:nvSpPr>
        <p:spPr>
          <a:xfrm>
            <a:off x="3432175" y="4233863"/>
            <a:ext cx="3006725" cy="536575"/>
          </a:xfrm>
          <a:custGeom>
            <a:avLst/>
            <a:gdLst>
              <a:gd name="connsiteX0" fmla="*/ 1836315 w 3006246"/>
              <a:gd name="connsiteY0" fmla="*/ 315656 h 536114"/>
              <a:gd name="connsiteX1" fmla="*/ 1538196 w 3006246"/>
              <a:gd name="connsiteY1" fmla="*/ 338203 h 536114"/>
              <a:gd name="connsiteX2" fmla="*/ 1290180 w 3006246"/>
              <a:gd name="connsiteY2" fmla="*/ 363255 h 536114"/>
              <a:gd name="connsiteX3" fmla="*/ 982040 w 3006246"/>
              <a:gd name="connsiteY3" fmla="*/ 410854 h 536114"/>
              <a:gd name="connsiteX4" fmla="*/ 746551 w 3006246"/>
              <a:gd name="connsiteY4" fmla="*/ 453442 h 536114"/>
              <a:gd name="connsiteX5" fmla="*/ 571186 w 3006246"/>
              <a:gd name="connsiteY5" fmla="*/ 491021 h 536114"/>
              <a:gd name="connsiteX6" fmla="*/ 428390 w 3006246"/>
              <a:gd name="connsiteY6" fmla="*/ 533609 h 536114"/>
              <a:gd name="connsiteX7" fmla="*/ 403338 w 3006246"/>
              <a:gd name="connsiteY7" fmla="*/ 536114 h 536114"/>
              <a:gd name="connsiteX8" fmla="*/ 358244 w 3006246"/>
              <a:gd name="connsiteY8" fmla="*/ 528599 h 536114"/>
              <a:gd name="connsiteX9" fmla="*/ 300624 w 3006246"/>
              <a:gd name="connsiteY9" fmla="*/ 506052 h 536114"/>
              <a:gd name="connsiteX10" fmla="*/ 235489 w 3006246"/>
              <a:gd name="connsiteY10" fmla="*/ 465968 h 536114"/>
              <a:gd name="connsiteX11" fmla="*/ 165343 w 3006246"/>
              <a:gd name="connsiteY11" fmla="*/ 415864 h 536114"/>
              <a:gd name="connsiteX12" fmla="*/ 102713 w 3006246"/>
              <a:gd name="connsiteY12" fmla="*/ 358245 h 536114"/>
              <a:gd name="connsiteX13" fmla="*/ 45093 w 3006246"/>
              <a:gd name="connsiteY13" fmla="*/ 303130 h 536114"/>
              <a:gd name="connsiteX14" fmla="*/ 7515 w 3006246"/>
              <a:gd name="connsiteY14" fmla="*/ 263047 h 536114"/>
              <a:gd name="connsiteX15" fmla="*/ 0 w 3006246"/>
              <a:gd name="connsiteY15" fmla="*/ 237995 h 536114"/>
              <a:gd name="connsiteX16" fmla="*/ 2505 w 3006246"/>
              <a:gd name="connsiteY16" fmla="*/ 220458 h 536114"/>
              <a:gd name="connsiteX17" fmla="*/ 15031 w 3006246"/>
              <a:gd name="connsiteY17" fmla="*/ 212943 h 536114"/>
              <a:gd name="connsiteX18" fmla="*/ 40083 w 3006246"/>
              <a:gd name="connsiteY18" fmla="*/ 210438 h 536114"/>
              <a:gd name="connsiteX19" fmla="*/ 67640 w 3006246"/>
              <a:gd name="connsiteY19" fmla="*/ 225469 h 536114"/>
              <a:gd name="connsiteX20" fmla="*/ 122755 w 3006246"/>
              <a:gd name="connsiteY20" fmla="*/ 258036 h 536114"/>
              <a:gd name="connsiteX21" fmla="*/ 165343 w 3006246"/>
              <a:gd name="connsiteY21" fmla="*/ 275573 h 536114"/>
              <a:gd name="connsiteX22" fmla="*/ 220458 w 3006246"/>
              <a:gd name="connsiteY22" fmla="*/ 285594 h 536114"/>
              <a:gd name="connsiteX23" fmla="*/ 280583 w 3006246"/>
              <a:gd name="connsiteY23" fmla="*/ 290604 h 536114"/>
              <a:gd name="connsiteX24" fmla="*/ 355739 w 3006246"/>
              <a:gd name="connsiteY24" fmla="*/ 295615 h 536114"/>
              <a:gd name="connsiteX25" fmla="*/ 435905 w 3006246"/>
              <a:gd name="connsiteY25" fmla="*/ 290604 h 536114"/>
              <a:gd name="connsiteX26" fmla="*/ 703962 w 3006246"/>
              <a:gd name="connsiteY26" fmla="*/ 255531 h 536114"/>
              <a:gd name="connsiteX27" fmla="*/ 1064712 w 3006246"/>
              <a:gd name="connsiteY27" fmla="*/ 210438 h 536114"/>
              <a:gd name="connsiteX28" fmla="*/ 1508133 w 3006246"/>
              <a:gd name="connsiteY28" fmla="*/ 162839 h 536114"/>
              <a:gd name="connsiteX29" fmla="*/ 2036732 w 3006246"/>
              <a:gd name="connsiteY29" fmla="*/ 110229 h 536114"/>
              <a:gd name="connsiteX30" fmla="*/ 2302283 w 3006246"/>
              <a:gd name="connsiteY30" fmla="*/ 90188 h 536114"/>
              <a:gd name="connsiteX31" fmla="*/ 2337356 w 3006246"/>
              <a:gd name="connsiteY31" fmla="*/ 82672 h 536114"/>
              <a:gd name="connsiteX32" fmla="*/ 2430049 w 3006246"/>
              <a:gd name="connsiteY32" fmla="*/ 60125 h 536114"/>
              <a:gd name="connsiteX33" fmla="*/ 2540278 w 3006246"/>
              <a:gd name="connsiteY33" fmla="*/ 22547 h 536114"/>
              <a:gd name="connsiteX34" fmla="*/ 2585372 w 3006246"/>
              <a:gd name="connsiteY34" fmla="*/ 0 h 536114"/>
              <a:gd name="connsiteX35" fmla="*/ 2607918 w 3006246"/>
              <a:gd name="connsiteY35" fmla="*/ 2505 h 536114"/>
              <a:gd name="connsiteX36" fmla="*/ 2718147 w 3006246"/>
              <a:gd name="connsiteY36" fmla="*/ 35073 h 536114"/>
              <a:gd name="connsiteX37" fmla="*/ 2848418 w 3006246"/>
              <a:gd name="connsiteY37" fmla="*/ 67641 h 536114"/>
              <a:gd name="connsiteX38" fmla="*/ 2893512 w 3006246"/>
              <a:gd name="connsiteY38" fmla="*/ 80167 h 536114"/>
              <a:gd name="connsiteX39" fmla="*/ 2936100 w 3006246"/>
              <a:gd name="connsiteY39" fmla="*/ 95198 h 536114"/>
              <a:gd name="connsiteX40" fmla="*/ 2968668 w 3006246"/>
              <a:gd name="connsiteY40" fmla="*/ 115240 h 536114"/>
              <a:gd name="connsiteX41" fmla="*/ 2988710 w 3006246"/>
              <a:gd name="connsiteY41" fmla="*/ 135281 h 536114"/>
              <a:gd name="connsiteX42" fmla="*/ 2998730 w 3006246"/>
              <a:gd name="connsiteY42" fmla="*/ 157828 h 536114"/>
              <a:gd name="connsiteX43" fmla="*/ 3006246 w 3006246"/>
              <a:gd name="connsiteY43" fmla="*/ 210438 h 536114"/>
              <a:gd name="connsiteX44" fmla="*/ 2998730 w 3006246"/>
              <a:gd name="connsiteY44" fmla="*/ 248016 h 536114"/>
              <a:gd name="connsiteX45" fmla="*/ 2978689 w 3006246"/>
              <a:gd name="connsiteY45" fmla="*/ 273068 h 536114"/>
              <a:gd name="connsiteX46" fmla="*/ 2953637 w 3006246"/>
              <a:gd name="connsiteY46" fmla="*/ 285594 h 536114"/>
              <a:gd name="connsiteX47" fmla="*/ 2918564 w 3006246"/>
              <a:gd name="connsiteY47" fmla="*/ 293109 h 536114"/>
              <a:gd name="connsiteX48" fmla="*/ 2853429 w 3006246"/>
              <a:gd name="connsiteY48" fmla="*/ 288099 h 536114"/>
              <a:gd name="connsiteX49" fmla="*/ 2740694 w 3006246"/>
              <a:gd name="connsiteY49" fmla="*/ 273068 h 536114"/>
              <a:gd name="connsiteX50" fmla="*/ 2602908 w 3006246"/>
              <a:gd name="connsiteY50" fmla="*/ 265552 h 536114"/>
              <a:gd name="connsiteX51" fmla="*/ 2457606 w 3006246"/>
              <a:gd name="connsiteY51" fmla="*/ 265552 h 536114"/>
              <a:gd name="connsiteX52" fmla="*/ 2264705 w 3006246"/>
              <a:gd name="connsiteY52" fmla="*/ 273068 h 536114"/>
              <a:gd name="connsiteX53" fmla="*/ 2049258 w 3006246"/>
              <a:gd name="connsiteY53" fmla="*/ 300625 h 536114"/>
              <a:gd name="connsiteX54" fmla="*/ 1836315 w 3006246"/>
              <a:gd name="connsiteY54" fmla="*/ 315656 h 53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06246" h="536114">
                <a:moveTo>
                  <a:pt x="1836315" y="315656"/>
                </a:moveTo>
                <a:lnTo>
                  <a:pt x="1538196" y="338203"/>
                </a:lnTo>
                <a:lnTo>
                  <a:pt x="1290180" y="363255"/>
                </a:lnTo>
                <a:lnTo>
                  <a:pt x="982040" y="410854"/>
                </a:lnTo>
                <a:lnTo>
                  <a:pt x="746551" y="453442"/>
                </a:lnTo>
                <a:lnTo>
                  <a:pt x="571186" y="491021"/>
                </a:lnTo>
                <a:lnTo>
                  <a:pt x="428390" y="533609"/>
                </a:lnTo>
                <a:lnTo>
                  <a:pt x="403338" y="536114"/>
                </a:lnTo>
                <a:lnTo>
                  <a:pt x="358244" y="528599"/>
                </a:lnTo>
                <a:lnTo>
                  <a:pt x="300624" y="506052"/>
                </a:lnTo>
                <a:lnTo>
                  <a:pt x="235489" y="465968"/>
                </a:lnTo>
                <a:lnTo>
                  <a:pt x="165343" y="415864"/>
                </a:lnTo>
                <a:lnTo>
                  <a:pt x="102713" y="358245"/>
                </a:lnTo>
                <a:lnTo>
                  <a:pt x="45093" y="303130"/>
                </a:lnTo>
                <a:lnTo>
                  <a:pt x="7515" y="263047"/>
                </a:lnTo>
                <a:lnTo>
                  <a:pt x="0" y="237995"/>
                </a:lnTo>
                <a:lnTo>
                  <a:pt x="2505" y="220458"/>
                </a:lnTo>
                <a:lnTo>
                  <a:pt x="15031" y="212943"/>
                </a:lnTo>
                <a:lnTo>
                  <a:pt x="40083" y="210438"/>
                </a:lnTo>
                <a:lnTo>
                  <a:pt x="67640" y="225469"/>
                </a:lnTo>
                <a:lnTo>
                  <a:pt x="122755" y="258036"/>
                </a:lnTo>
                <a:lnTo>
                  <a:pt x="165343" y="275573"/>
                </a:lnTo>
                <a:lnTo>
                  <a:pt x="220458" y="285594"/>
                </a:lnTo>
                <a:lnTo>
                  <a:pt x="280583" y="290604"/>
                </a:lnTo>
                <a:lnTo>
                  <a:pt x="355739" y="295615"/>
                </a:lnTo>
                <a:lnTo>
                  <a:pt x="435905" y="290604"/>
                </a:lnTo>
                <a:lnTo>
                  <a:pt x="703962" y="255531"/>
                </a:lnTo>
                <a:lnTo>
                  <a:pt x="1064712" y="210438"/>
                </a:lnTo>
                <a:lnTo>
                  <a:pt x="1508133" y="162839"/>
                </a:lnTo>
                <a:lnTo>
                  <a:pt x="2036732" y="110229"/>
                </a:lnTo>
                <a:lnTo>
                  <a:pt x="2302283" y="90188"/>
                </a:lnTo>
                <a:lnTo>
                  <a:pt x="2337356" y="82672"/>
                </a:lnTo>
                <a:lnTo>
                  <a:pt x="2430049" y="60125"/>
                </a:lnTo>
                <a:lnTo>
                  <a:pt x="2540278" y="22547"/>
                </a:lnTo>
                <a:lnTo>
                  <a:pt x="2585372" y="0"/>
                </a:lnTo>
                <a:lnTo>
                  <a:pt x="2607918" y="2505"/>
                </a:lnTo>
                <a:lnTo>
                  <a:pt x="2718147" y="35073"/>
                </a:lnTo>
                <a:lnTo>
                  <a:pt x="2848418" y="67641"/>
                </a:lnTo>
                <a:lnTo>
                  <a:pt x="2893512" y="80167"/>
                </a:lnTo>
                <a:lnTo>
                  <a:pt x="2936100" y="95198"/>
                </a:lnTo>
                <a:lnTo>
                  <a:pt x="2968668" y="115240"/>
                </a:lnTo>
                <a:lnTo>
                  <a:pt x="2988710" y="135281"/>
                </a:lnTo>
                <a:lnTo>
                  <a:pt x="2998730" y="157828"/>
                </a:lnTo>
                <a:lnTo>
                  <a:pt x="3006246" y="210438"/>
                </a:lnTo>
                <a:lnTo>
                  <a:pt x="2998730" y="248016"/>
                </a:lnTo>
                <a:lnTo>
                  <a:pt x="2978689" y="273068"/>
                </a:lnTo>
                <a:lnTo>
                  <a:pt x="2953637" y="285594"/>
                </a:lnTo>
                <a:lnTo>
                  <a:pt x="2918564" y="293109"/>
                </a:lnTo>
                <a:lnTo>
                  <a:pt x="2853429" y="288099"/>
                </a:lnTo>
                <a:lnTo>
                  <a:pt x="2740694" y="273068"/>
                </a:lnTo>
                <a:lnTo>
                  <a:pt x="2602908" y="265552"/>
                </a:lnTo>
                <a:lnTo>
                  <a:pt x="2457606" y="265552"/>
                </a:lnTo>
                <a:lnTo>
                  <a:pt x="2264705" y="273068"/>
                </a:lnTo>
                <a:lnTo>
                  <a:pt x="2049258" y="300625"/>
                </a:lnTo>
                <a:lnTo>
                  <a:pt x="1836315" y="315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6B121AF-DE19-154C-B3CE-5D35E29AA03A}"/>
              </a:ext>
            </a:extLst>
          </p:cNvPr>
          <p:cNvSpPr/>
          <p:nvPr/>
        </p:nvSpPr>
        <p:spPr>
          <a:xfrm>
            <a:off x="3013075" y="4975225"/>
            <a:ext cx="1271588" cy="711200"/>
          </a:xfrm>
          <a:custGeom>
            <a:avLst/>
            <a:gdLst>
              <a:gd name="connsiteX0" fmla="*/ 718994 w 1270139"/>
              <a:gd name="connsiteY0" fmla="*/ 470979 h 711478"/>
              <a:gd name="connsiteX1" fmla="*/ 581208 w 1270139"/>
              <a:gd name="connsiteY1" fmla="*/ 536114 h 711478"/>
              <a:gd name="connsiteX2" fmla="*/ 478494 w 1270139"/>
              <a:gd name="connsiteY2" fmla="*/ 581208 h 711478"/>
              <a:gd name="connsiteX3" fmla="*/ 388307 w 1270139"/>
              <a:gd name="connsiteY3" fmla="*/ 613775 h 711478"/>
              <a:gd name="connsiteX4" fmla="*/ 265552 w 1270139"/>
              <a:gd name="connsiteY4" fmla="*/ 651354 h 711478"/>
              <a:gd name="connsiteX5" fmla="*/ 102714 w 1270139"/>
              <a:gd name="connsiteY5" fmla="*/ 698952 h 711478"/>
              <a:gd name="connsiteX6" fmla="*/ 52610 w 1270139"/>
              <a:gd name="connsiteY6" fmla="*/ 711478 h 711478"/>
              <a:gd name="connsiteX7" fmla="*/ 30063 w 1270139"/>
              <a:gd name="connsiteY7" fmla="*/ 711478 h 711478"/>
              <a:gd name="connsiteX8" fmla="*/ 7516 w 1270139"/>
              <a:gd name="connsiteY8" fmla="*/ 706468 h 711478"/>
              <a:gd name="connsiteX9" fmla="*/ 0 w 1270139"/>
              <a:gd name="connsiteY9" fmla="*/ 693942 h 711478"/>
              <a:gd name="connsiteX10" fmla="*/ 7516 w 1270139"/>
              <a:gd name="connsiteY10" fmla="*/ 671395 h 711478"/>
              <a:gd name="connsiteX11" fmla="*/ 30063 w 1270139"/>
              <a:gd name="connsiteY11" fmla="*/ 648848 h 711478"/>
              <a:gd name="connsiteX12" fmla="*/ 65136 w 1270139"/>
              <a:gd name="connsiteY12" fmla="*/ 628807 h 711478"/>
              <a:gd name="connsiteX13" fmla="*/ 192901 w 1270139"/>
              <a:gd name="connsiteY13" fmla="*/ 563671 h 711478"/>
              <a:gd name="connsiteX14" fmla="*/ 335698 w 1270139"/>
              <a:gd name="connsiteY14" fmla="*/ 481000 h 711478"/>
              <a:gd name="connsiteX15" fmla="*/ 506052 w 1270139"/>
              <a:gd name="connsiteY15" fmla="*/ 375781 h 711478"/>
              <a:gd name="connsiteX16" fmla="*/ 616281 w 1270139"/>
              <a:gd name="connsiteY16" fmla="*/ 300625 h 711478"/>
              <a:gd name="connsiteX17" fmla="*/ 718994 w 1270139"/>
              <a:gd name="connsiteY17" fmla="*/ 220458 h 711478"/>
              <a:gd name="connsiteX18" fmla="*/ 794150 w 1270139"/>
              <a:gd name="connsiteY18" fmla="*/ 152818 h 711478"/>
              <a:gd name="connsiteX19" fmla="*/ 809182 w 1270139"/>
              <a:gd name="connsiteY19" fmla="*/ 135281 h 711478"/>
              <a:gd name="connsiteX20" fmla="*/ 801666 w 1270139"/>
              <a:gd name="connsiteY20" fmla="*/ 115240 h 711478"/>
              <a:gd name="connsiteX21" fmla="*/ 786635 w 1270139"/>
              <a:gd name="connsiteY21" fmla="*/ 87682 h 711478"/>
              <a:gd name="connsiteX22" fmla="*/ 769098 w 1270139"/>
              <a:gd name="connsiteY22" fmla="*/ 62630 h 711478"/>
              <a:gd name="connsiteX23" fmla="*/ 756572 w 1270139"/>
              <a:gd name="connsiteY23" fmla="*/ 32568 h 711478"/>
              <a:gd name="connsiteX24" fmla="*/ 754067 w 1270139"/>
              <a:gd name="connsiteY24" fmla="*/ 15031 h 711478"/>
              <a:gd name="connsiteX25" fmla="*/ 759077 w 1270139"/>
              <a:gd name="connsiteY25" fmla="*/ 2505 h 711478"/>
              <a:gd name="connsiteX26" fmla="*/ 781624 w 1270139"/>
              <a:gd name="connsiteY26" fmla="*/ 0 h 711478"/>
              <a:gd name="connsiteX27" fmla="*/ 814192 w 1270139"/>
              <a:gd name="connsiteY27" fmla="*/ 15031 h 711478"/>
              <a:gd name="connsiteX28" fmla="*/ 884338 w 1270139"/>
              <a:gd name="connsiteY28" fmla="*/ 35073 h 711478"/>
              <a:gd name="connsiteX29" fmla="*/ 954483 w 1270139"/>
              <a:gd name="connsiteY29" fmla="*/ 55115 h 711478"/>
              <a:gd name="connsiteX30" fmla="*/ 1029640 w 1270139"/>
              <a:gd name="connsiteY30" fmla="*/ 80167 h 711478"/>
              <a:gd name="connsiteX31" fmla="*/ 1107301 w 1270139"/>
              <a:gd name="connsiteY31" fmla="*/ 112734 h 711478"/>
              <a:gd name="connsiteX32" fmla="*/ 1157405 w 1270139"/>
              <a:gd name="connsiteY32" fmla="*/ 137786 h 711478"/>
              <a:gd name="connsiteX33" fmla="*/ 1222540 w 1270139"/>
              <a:gd name="connsiteY33" fmla="*/ 175364 h 711478"/>
              <a:gd name="connsiteX34" fmla="*/ 1255108 w 1270139"/>
              <a:gd name="connsiteY34" fmla="*/ 197911 h 711478"/>
              <a:gd name="connsiteX35" fmla="*/ 1267634 w 1270139"/>
              <a:gd name="connsiteY35" fmla="*/ 215448 h 711478"/>
              <a:gd name="connsiteX36" fmla="*/ 1270139 w 1270139"/>
              <a:gd name="connsiteY36" fmla="*/ 232984 h 711478"/>
              <a:gd name="connsiteX37" fmla="*/ 1255108 w 1270139"/>
              <a:gd name="connsiteY37" fmla="*/ 255531 h 711478"/>
              <a:gd name="connsiteX38" fmla="*/ 1227551 w 1270139"/>
              <a:gd name="connsiteY38" fmla="*/ 270562 h 711478"/>
              <a:gd name="connsiteX39" fmla="*/ 1159910 w 1270139"/>
              <a:gd name="connsiteY39" fmla="*/ 285594 h 711478"/>
              <a:gd name="connsiteX40" fmla="*/ 1087259 w 1270139"/>
              <a:gd name="connsiteY40" fmla="*/ 305635 h 711478"/>
              <a:gd name="connsiteX41" fmla="*/ 1017114 w 1270139"/>
              <a:gd name="connsiteY41" fmla="*/ 338203 h 711478"/>
              <a:gd name="connsiteX42" fmla="*/ 718994 w 1270139"/>
              <a:gd name="connsiteY42" fmla="*/ 470979 h 711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70139" h="711478">
                <a:moveTo>
                  <a:pt x="718994" y="470979"/>
                </a:moveTo>
                <a:lnTo>
                  <a:pt x="581208" y="536114"/>
                </a:lnTo>
                <a:lnTo>
                  <a:pt x="478494" y="581208"/>
                </a:lnTo>
                <a:lnTo>
                  <a:pt x="388307" y="613775"/>
                </a:lnTo>
                <a:lnTo>
                  <a:pt x="265552" y="651354"/>
                </a:lnTo>
                <a:lnTo>
                  <a:pt x="102714" y="698952"/>
                </a:lnTo>
                <a:lnTo>
                  <a:pt x="52610" y="711478"/>
                </a:lnTo>
                <a:lnTo>
                  <a:pt x="30063" y="711478"/>
                </a:lnTo>
                <a:lnTo>
                  <a:pt x="7516" y="706468"/>
                </a:lnTo>
                <a:lnTo>
                  <a:pt x="0" y="693942"/>
                </a:lnTo>
                <a:lnTo>
                  <a:pt x="7516" y="671395"/>
                </a:lnTo>
                <a:lnTo>
                  <a:pt x="30063" y="648848"/>
                </a:lnTo>
                <a:lnTo>
                  <a:pt x="65136" y="628807"/>
                </a:lnTo>
                <a:lnTo>
                  <a:pt x="192901" y="563671"/>
                </a:lnTo>
                <a:lnTo>
                  <a:pt x="335698" y="481000"/>
                </a:lnTo>
                <a:lnTo>
                  <a:pt x="506052" y="375781"/>
                </a:lnTo>
                <a:lnTo>
                  <a:pt x="616281" y="300625"/>
                </a:lnTo>
                <a:lnTo>
                  <a:pt x="718994" y="220458"/>
                </a:lnTo>
                <a:lnTo>
                  <a:pt x="794150" y="152818"/>
                </a:lnTo>
                <a:lnTo>
                  <a:pt x="809182" y="135281"/>
                </a:lnTo>
                <a:lnTo>
                  <a:pt x="801666" y="115240"/>
                </a:lnTo>
                <a:lnTo>
                  <a:pt x="786635" y="87682"/>
                </a:lnTo>
                <a:lnTo>
                  <a:pt x="769098" y="62630"/>
                </a:lnTo>
                <a:lnTo>
                  <a:pt x="756572" y="32568"/>
                </a:lnTo>
                <a:lnTo>
                  <a:pt x="754067" y="15031"/>
                </a:lnTo>
                <a:lnTo>
                  <a:pt x="759077" y="2505"/>
                </a:lnTo>
                <a:lnTo>
                  <a:pt x="781624" y="0"/>
                </a:lnTo>
                <a:lnTo>
                  <a:pt x="814192" y="15031"/>
                </a:lnTo>
                <a:lnTo>
                  <a:pt x="884338" y="35073"/>
                </a:lnTo>
                <a:lnTo>
                  <a:pt x="954483" y="55115"/>
                </a:lnTo>
                <a:lnTo>
                  <a:pt x="1029640" y="80167"/>
                </a:lnTo>
                <a:lnTo>
                  <a:pt x="1107301" y="112734"/>
                </a:lnTo>
                <a:lnTo>
                  <a:pt x="1157405" y="137786"/>
                </a:lnTo>
                <a:lnTo>
                  <a:pt x="1222540" y="175364"/>
                </a:lnTo>
                <a:lnTo>
                  <a:pt x="1255108" y="197911"/>
                </a:lnTo>
                <a:lnTo>
                  <a:pt x="1267634" y="215448"/>
                </a:lnTo>
                <a:lnTo>
                  <a:pt x="1270139" y="232984"/>
                </a:lnTo>
                <a:lnTo>
                  <a:pt x="1255108" y="255531"/>
                </a:lnTo>
                <a:lnTo>
                  <a:pt x="1227551" y="270562"/>
                </a:lnTo>
                <a:lnTo>
                  <a:pt x="1159910" y="285594"/>
                </a:lnTo>
                <a:lnTo>
                  <a:pt x="1087259" y="305635"/>
                </a:lnTo>
                <a:lnTo>
                  <a:pt x="1017114" y="338203"/>
                </a:lnTo>
                <a:lnTo>
                  <a:pt x="718994" y="4709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A946301-C90B-CA43-A58A-350D18211CB6}"/>
              </a:ext>
            </a:extLst>
          </p:cNvPr>
          <p:cNvSpPr/>
          <p:nvPr/>
        </p:nvSpPr>
        <p:spPr>
          <a:xfrm>
            <a:off x="5661025" y="4852988"/>
            <a:ext cx="982663" cy="914400"/>
          </a:xfrm>
          <a:custGeom>
            <a:avLst/>
            <a:gdLst>
              <a:gd name="connsiteX0" fmla="*/ 518578 w 982041"/>
              <a:gd name="connsiteY0" fmla="*/ 558661 h 914400"/>
              <a:gd name="connsiteX1" fmla="*/ 413359 w 982041"/>
              <a:gd name="connsiteY1" fmla="*/ 435906 h 914400"/>
              <a:gd name="connsiteX2" fmla="*/ 333193 w 982041"/>
              <a:gd name="connsiteY2" fmla="*/ 348224 h 914400"/>
              <a:gd name="connsiteX3" fmla="*/ 243005 w 982041"/>
              <a:gd name="connsiteY3" fmla="*/ 255531 h 914400"/>
              <a:gd name="connsiteX4" fmla="*/ 175365 w 982041"/>
              <a:gd name="connsiteY4" fmla="*/ 190396 h 914400"/>
              <a:gd name="connsiteX5" fmla="*/ 107724 w 982041"/>
              <a:gd name="connsiteY5" fmla="*/ 127765 h 914400"/>
              <a:gd name="connsiteX6" fmla="*/ 40084 w 982041"/>
              <a:gd name="connsiteY6" fmla="*/ 77661 h 914400"/>
              <a:gd name="connsiteX7" fmla="*/ 15032 w 982041"/>
              <a:gd name="connsiteY7" fmla="*/ 57620 h 914400"/>
              <a:gd name="connsiteX8" fmla="*/ 5011 w 982041"/>
              <a:gd name="connsiteY8" fmla="*/ 45094 h 914400"/>
              <a:gd name="connsiteX9" fmla="*/ 0 w 982041"/>
              <a:gd name="connsiteY9" fmla="*/ 32568 h 914400"/>
              <a:gd name="connsiteX10" fmla="*/ 2506 w 982041"/>
              <a:gd name="connsiteY10" fmla="*/ 15031 h 914400"/>
              <a:gd name="connsiteX11" fmla="*/ 22547 w 982041"/>
              <a:gd name="connsiteY11" fmla="*/ 5010 h 914400"/>
              <a:gd name="connsiteX12" fmla="*/ 57620 w 982041"/>
              <a:gd name="connsiteY12" fmla="*/ 0 h 914400"/>
              <a:gd name="connsiteX13" fmla="*/ 105219 w 982041"/>
              <a:gd name="connsiteY13" fmla="*/ 17536 h 914400"/>
              <a:gd name="connsiteX14" fmla="*/ 245511 w 982041"/>
              <a:gd name="connsiteY14" fmla="*/ 80167 h 914400"/>
              <a:gd name="connsiteX15" fmla="*/ 368266 w 982041"/>
              <a:gd name="connsiteY15" fmla="*/ 135281 h 914400"/>
              <a:gd name="connsiteX16" fmla="*/ 453443 w 982041"/>
              <a:gd name="connsiteY16" fmla="*/ 177870 h 914400"/>
              <a:gd name="connsiteX17" fmla="*/ 571187 w 982041"/>
              <a:gd name="connsiteY17" fmla="*/ 243005 h 914400"/>
              <a:gd name="connsiteX18" fmla="*/ 658869 w 982041"/>
              <a:gd name="connsiteY18" fmla="*/ 293109 h 914400"/>
              <a:gd name="connsiteX19" fmla="*/ 739036 w 982041"/>
              <a:gd name="connsiteY19" fmla="*/ 343213 h 914400"/>
              <a:gd name="connsiteX20" fmla="*/ 809182 w 982041"/>
              <a:gd name="connsiteY20" fmla="*/ 393317 h 914400"/>
              <a:gd name="connsiteX21" fmla="*/ 836739 w 982041"/>
              <a:gd name="connsiteY21" fmla="*/ 415864 h 914400"/>
              <a:gd name="connsiteX22" fmla="*/ 864296 w 982041"/>
              <a:gd name="connsiteY22" fmla="*/ 455947 h 914400"/>
              <a:gd name="connsiteX23" fmla="*/ 904380 w 982041"/>
              <a:gd name="connsiteY23" fmla="*/ 521083 h 914400"/>
              <a:gd name="connsiteX24" fmla="*/ 941958 w 982041"/>
              <a:gd name="connsiteY24" fmla="*/ 588723 h 914400"/>
              <a:gd name="connsiteX25" fmla="*/ 967010 w 982041"/>
              <a:gd name="connsiteY25" fmla="*/ 648848 h 914400"/>
              <a:gd name="connsiteX26" fmla="*/ 977031 w 982041"/>
              <a:gd name="connsiteY26" fmla="*/ 688932 h 914400"/>
              <a:gd name="connsiteX27" fmla="*/ 979536 w 982041"/>
              <a:gd name="connsiteY27" fmla="*/ 718994 h 914400"/>
              <a:gd name="connsiteX28" fmla="*/ 982041 w 982041"/>
              <a:gd name="connsiteY28" fmla="*/ 764088 h 914400"/>
              <a:gd name="connsiteX29" fmla="*/ 977031 w 982041"/>
              <a:gd name="connsiteY29" fmla="*/ 801666 h 914400"/>
              <a:gd name="connsiteX30" fmla="*/ 964504 w 982041"/>
              <a:gd name="connsiteY30" fmla="*/ 846759 h 914400"/>
              <a:gd name="connsiteX31" fmla="*/ 951978 w 982041"/>
              <a:gd name="connsiteY31" fmla="*/ 871812 h 914400"/>
              <a:gd name="connsiteX32" fmla="*/ 934442 w 982041"/>
              <a:gd name="connsiteY32" fmla="*/ 891853 h 914400"/>
              <a:gd name="connsiteX33" fmla="*/ 914400 w 982041"/>
              <a:gd name="connsiteY33" fmla="*/ 904379 h 914400"/>
              <a:gd name="connsiteX34" fmla="*/ 891854 w 982041"/>
              <a:gd name="connsiteY34" fmla="*/ 909390 h 914400"/>
              <a:gd name="connsiteX35" fmla="*/ 869307 w 982041"/>
              <a:gd name="connsiteY35" fmla="*/ 914400 h 914400"/>
              <a:gd name="connsiteX36" fmla="*/ 844255 w 982041"/>
              <a:gd name="connsiteY36" fmla="*/ 909390 h 914400"/>
              <a:gd name="connsiteX37" fmla="*/ 809182 w 982041"/>
              <a:gd name="connsiteY37" fmla="*/ 901874 h 914400"/>
              <a:gd name="connsiteX38" fmla="*/ 774109 w 982041"/>
              <a:gd name="connsiteY38" fmla="*/ 881832 h 914400"/>
              <a:gd name="connsiteX39" fmla="*/ 721500 w 982041"/>
              <a:gd name="connsiteY39" fmla="*/ 831728 h 914400"/>
              <a:gd name="connsiteX40" fmla="*/ 688932 w 982041"/>
              <a:gd name="connsiteY40" fmla="*/ 791645 h 914400"/>
              <a:gd name="connsiteX41" fmla="*/ 648849 w 982041"/>
              <a:gd name="connsiteY41" fmla="*/ 739036 h 914400"/>
              <a:gd name="connsiteX42" fmla="*/ 593734 w 982041"/>
              <a:gd name="connsiteY42" fmla="*/ 658869 h 914400"/>
              <a:gd name="connsiteX43" fmla="*/ 518578 w 982041"/>
              <a:gd name="connsiteY43" fmla="*/ 558661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41" h="914400">
                <a:moveTo>
                  <a:pt x="518578" y="558661"/>
                </a:moveTo>
                <a:lnTo>
                  <a:pt x="413359" y="435906"/>
                </a:lnTo>
                <a:lnTo>
                  <a:pt x="333193" y="348224"/>
                </a:lnTo>
                <a:lnTo>
                  <a:pt x="243005" y="255531"/>
                </a:lnTo>
                <a:lnTo>
                  <a:pt x="175365" y="190396"/>
                </a:lnTo>
                <a:lnTo>
                  <a:pt x="107724" y="127765"/>
                </a:lnTo>
                <a:lnTo>
                  <a:pt x="40084" y="77661"/>
                </a:lnTo>
                <a:lnTo>
                  <a:pt x="15032" y="57620"/>
                </a:lnTo>
                <a:lnTo>
                  <a:pt x="5011" y="45094"/>
                </a:lnTo>
                <a:lnTo>
                  <a:pt x="0" y="32568"/>
                </a:lnTo>
                <a:lnTo>
                  <a:pt x="2506" y="15031"/>
                </a:lnTo>
                <a:lnTo>
                  <a:pt x="22547" y="5010"/>
                </a:lnTo>
                <a:lnTo>
                  <a:pt x="57620" y="0"/>
                </a:lnTo>
                <a:lnTo>
                  <a:pt x="105219" y="17536"/>
                </a:lnTo>
                <a:lnTo>
                  <a:pt x="245511" y="80167"/>
                </a:lnTo>
                <a:lnTo>
                  <a:pt x="368266" y="135281"/>
                </a:lnTo>
                <a:lnTo>
                  <a:pt x="453443" y="177870"/>
                </a:lnTo>
                <a:lnTo>
                  <a:pt x="571187" y="243005"/>
                </a:lnTo>
                <a:lnTo>
                  <a:pt x="658869" y="293109"/>
                </a:lnTo>
                <a:lnTo>
                  <a:pt x="739036" y="343213"/>
                </a:lnTo>
                <a:lnTo>
                  <a:pt x="809182" y="393317"/>
                </a:lnTo>
                <a:lnTo>
                  <a:pt x="836739" y="415864"/>
                </a:lnTo>
                <a:lnTo>
                  <a:pt x="864296" y="455947"/>
                </a:lnTo>
                <a:lnTo>
                  <a:pt x="904380" y="521083"/>
                </a:lnTo>
                <a:lnTo>
                  <a:pt x="941958" y="588723"/>
                </a:lnTo>
                <a:lnTo>
                  <a:pt x="967010" y="648848"/>
                </a:lnTo>
                <a:lnTo>
                  <a:pt x="977031" y="688932"/>
                </a:lnTo>
                <a:lnTo>
                  <a:pt x="979536" y="718994"/>
                </a:lnTo>
                <a:lnTo>
                  <a:pt x="982041" y="764088"/>
                </a:lnTo>
                <a:lnTo>
                  <a:pt x="977031" y="801666"/>
                </a:lnTo>
                <a:lnTo>
                  <a:pt x="964504" y="846759"/>
                </a:lnTo>
                <a:lnTo>
                  <a:pt x="951978" y="871812"/>
                </a:lnTo>
                <a:lnTo>
                  <a:pt x="934442" y="891853"/>
                </a:lnTo>
                <a:lnTo>
                  <a:pt x="914400" y="904379"/>
                </a:lnTo>
                <a:lnTo>
                  <a:pt x="891854" y="909390"/>
                </a:lnTo>
                <a:lnTo>
                  <a:pt x="869307" y="914400"/>
                </a:lnTo>
                <a:lnTo>
                  <a:pt x="844255" y="909390"/>
                </a:lnTo>
                <a:lnTo>
                  <a:pt x="809182" y="901874"/>
                </a:lnTo>
                <a:lnTo>
                  <a:pt x="774109" y="881832"/>
                </a:lnTo>
                <a:lnTo>
                  <a:pt x="721500" y="831728"/>
                </a:lnTo>
                <a:lnTo>
                  <a:pt x="688932" y="791645"/>
                </a:lnTo>
                <a:lnTo>
                  <a:pt x="648849" y="739036"/>
                </a:lnTo>
                <a:lnTo>
                  <a:pt x="593734" y="658869"/>
                </a:lnTo>
                <a:lnTo>
                  <a:pt x="518578" y="5586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81B18C0-D2AD-3245-955D-E2D1B58322AC}"/>
              </a:ext>
            </a:extLst>
          </p:cNvPr>
          <p:cNvSpPr/>
          <p:nvPr/>
        </p:nvSpPr>
        <p:spPr>
          <a:xfrm>
            <a:off x="3286125" y="1817688"/>
            <a:ext cx="3937000" cy="519112"/>
          </a:xfrm>
          <a:custGeom>
            <a:avLst/>
            <a:gdLst>
              <a:gd name="connsiteX0" fmla="*/ 1150944 w 3936510"/>
              <a:gd name="connsiteY0" fmla="*/ 275380 h 518984"/>
              <a:gd name="connsiteX1" fmla="*/ 741406 w 3936510"/>
              <a:gd name="connsiteY1" fmla="*/ 328337 h 518984"/>
              <a:gd name="connsiteX2" fmla="*/ 402478 w 3936510"/>
              <a:gd name="connsiteY2" fmla="*/ 377764 h 518984"/>
              <a:gd name="connsiteX3" fmla="*/ 42366 w 3936510"/>
              <a:gd name="connsiteY3" fmla="*/ 437783 h 518984"/>
              <a:gd name="connsiteX4" fmla="*/ 0 w 3936510"/>
              <a:gd name="connsiteY4" fmla="*/ 271849 h 518984"/>
              <a:gd name="connsiteX5" fmla="*/ 310684 w 3936510"/>
              <a:gd name="connsiteY5" fmla="*/ 247136 h 518984"/>
              <a:gd name="connsiteX6" fmla="*/ 653143 w 3936510"/>
              <a:gd name="connsiteY6" fmla="*/ 208300 h 518984"/>
              <a:gd name="connsiteX7" fmla="*/ 1023846 w 3936510"/>
              <a:gd name="connsiteY7" fmla="*/ 165934 h 518984"/>
              <a:gd name="connsiteX8" fmla="*/ 1316878 w 3936510"/>
              <a:gd name="connsiteY8" fmla="*/ 130629 h 518984"/>
              <a:gd name="connsiteX9" fmla="*/ 1560482 w 3936510"/>
              <a:gd name="connsiteY9" fmla="*/ 109446 h 518984"/>
              <a:gd name="connsiteX10" fmla="*/ 1839392 w 3936510"/>
              <a:gd name="connsiteY10" fmla="*/ 91794 h 518984"/>
              <a:gd name="connsiteX11" fmla="*/ 2174789 w 3936510"/>
              <a:gd name="connsiteY11" fmla="*/ 81202 h 518984"/>
              <a:gd name="connsiteX12" fmla="*/ 2746731 w 3936510"/>
              <a:gd name="connsiteY12" fmla="*/ 63550 h 518984"/>
              <a:gd name="connsiteX13" fmla="*/ 2986805 w 3936510"/>
              <a:gd name="connsiteY13" fmla="*/ 52958 h 518984"/>
              <a:gd name="connsiteX14" fmla="*/ 3269245 w 3936510"/>
              <a:gd name="connsiteY14" fmla="*/ 45897 h 518984"/>
              <a:gd name="connsiteX15" fmla="*/ 3343386 w 3936510"/>
              <a:gd name="connsiteY15" fmla="*/ 24714 h 518984"/>
              <a:gd name="connsiteX16" fmla="*/ 3417526 w 3936510"/>
              <a:gd name="connsiteY16" fmla="*/ 0 h 518984"/>
              <a:gd name="connsiteX17" fmla="*/ 3449301 w 3936510"/>
              <a:gd name="connsiteY17" fmla="*/ 10592 h 518984"/>
              <a:gd name="connsiteX18" fmla="*/ 3534033 w 3936510"/>
              <a:gd name="connsiteY18" fmla="*/ 60019 h 518984"/>
              <a:gd name="connsiteX19" fmla="*/ 3632887 w 3936510"/>
              <a:gd name="connsiteY19" fmla="*/ 112977 h 518984"/>
              <a:gd name="connsiteX20" fmla="*/ 3699966 w 3936510"/>
              <a:gd name="connsiteY20" fmla="*/ 158873 h 518984"/>
              <a:gd name="connsiteX21" fmla="*/ 3774107 w 3936510"/>
              <a:gd name="connsiteY21" fmla="*/ 218892 h 518984"/>
              <a:gd name="connsiteX22" fmla="*/ 3848247 w 3936510"/>
              <a:gd name="connsiteY22" fmla="*/ 293032 h 518984"/>
              <a:gd name="connsiteX23" fmla="*/ 3887083 w 3936510"/>
              <a:gd name="connsiteY23" fmla="*/ 345990 h 518984"/>
              <a:gd name="connsiteX24" fmla="*/ 3925918 w 3936510"/>
              <a:gd name="connsiteY24" fmla="*/ 416600 h 518984"/>
              <a:gd name="connsiteX25" fmla="*/ 3936510 w 3936510"/>
              <a:gd name="connsiteY25" fmla="*/ 448374 h 518984"/>
              <a:gd name="connsiteX26" fmla="*/ 3929449 w 3936510"/>
              <a:gd name="connsiteY26" fmla="*/ 490740 h 518984"/>
              <a:gd name="connsiteX27" fmla="*/ 3908266 w 3936510"/>
              <a:gd name="connsiteY27" fmla="*/ 511923 h 518984"/>
              <a:gd name="connsiteX28" fmla="*/ 3880022 w 3936510"/>
              <a:gd name="connsiteY28" fmla="*/ 518984 h 518984"/>
              <a:gd name="connsiteX29" fmla="*/ 3827064 w 3936510"/>
              <a:gd name="connsiteY29" fmla="*/ 511923 h 518984"/>
              <a:gd name="connsiteX30" fmla="*/ 3629356 w 3936510"/>
              <a:gd name="connsiteY30" fmla="*/ 469557 h 518984"/>
              <a:gd name="connsiteX31" fmla="*/ 3343386 w 3936510"/>
              <a:gd name="connsiteY31" fmla="*/ 204770 h 518984"/>
              <a:gd name="connsiteX32" fmla="*/ 3149208 w 3936510"/>
              <a:gd name="connsiteY32" fmla="*/ 190648 h 518984"/>
              <a:gd name="connsiteX33" fmla="*/ 2916195 w 3936510"/>
              <a:gd name="connsiteY33" fmla="*/ 180056 h 518984"/>
              <a:gd name="connsiteX34" fmla="*/ 2541962 w 3936510"/>
              <a:gd name="connsiteY34" fmla="*/ 197709 h 518984"/>
              <a:gd name="connsiteX35" fmla="*/ 1924124 w 3936510"/>
              <a:gd name="connsiteY35" fmla="*/ 222422 h 518984"/>
              <a:gd name="connsiteX36" fmla="*/ 1150944 w 3936510"/>
              <a:gd name="connsiteY36" fmla="*/ 275380 h 51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36510" h="518984">
                <a:moveTo>
                  <a:pt x="1150944" y="275380"/>
                </a:moveTo>
                <a:lnTo>
                  <a:pt x="741406" y="328337"/>
                </a:lnTo>
                <a:lnTo>
                  <a:pt x="402478" y="377764"/>
                </a:lnTo>
                <a:lnTo>
                  <a:pt x="42366" y="437783"/>
                </a:lnTo>
                <a:lnTo>
                  <a:pt x="0" y="271849"/>
                </a:lnTo>
                <a:lnTo>
                  <a:pt x="310684" y="247136"/>
                </a:lnTo>
                <a:lnTo>
                  <a:pt x="653143" y="208300"/>
                </a:lnTo>
                <a:lnTo>
                  <a:pt x="1023846" y="165934"/>
                </a:lnTo>
                <a:lnTo>
                  <a:pt x="1316878" y="130629"/>
                </a:lnTo>
                <a:lnTo>
                  <a:pt x="1560482" y="109446"/>
                </a:lnTo>
                <a:lnTo>
                  <a:pt x="1839392" y="91794"/>
                </a:lnTo>
                <a:lnTo>
                  <a:pt x="2174789" y="81202"/>
                </a:lnTo>
                <a:lnTo>
                  <a:pt x="2746731" y="63550"/>
                </a:lnTo>
                <a:lnTo>
                  <a:pt x="2986805" y="52958"/>
                </a:lnTo>
                <a:lnTo>
                  <a:pt x="3269245" y="45897"/>
                </a:lnTo>
                <a:lnTo>
                  <a:pt x="3343386" y="24714"/>
                </a:lnTo>
                <a:lnTo>
                  <a:pt x="3417526" y="0"/>
                </a:lnTo>
                <a:lnTo>
                  <a:pt x="3449301" y="10592"/>
                </a:lnTo>
                <a:lnTo>
                  <a:pt x="3534033" y="60019"/>
                </a:lnTo>
                <a:lnTo>
                  <a:pt x="3632887" y="112977"/>
                </a:lnTo>
                <a:lnTo>
                  <a:pt x="3699966" y="158873"/>
                </a:lnTo>
                <a:lnTo>
                  <a:pt x="3774107" y="218892"/>
                </a:lnTo>
                <a:lnTo>
                  <a:pt x="3848247" y="293032"/>
                </a:lnTo>
                <a:lnTo>
                  <a:pt x="3887083" y="345990"/>
                </a:lnTo>
                <a:lnTo>
                  <a:pt x="3925918" y="416600"/>
                </a:lnTo>
                <a:lnTo>
                  <a:pt x="3936510" y="448374"/>
                </a:lnTo>
                <a:lnTo>
                  <a:pt x="3929449" y="490740"/>
                </a:lnTo>
                <a:lnTo>
                  <a:pt x="3908266" y="511923"/>
                </a:lnTo>
                <a:lnTo>
                  <a:pt x="3880022" y="518984"/>
                </a:lnTo>
                <a:lnTo>
                  <a:pt x="3827064" y="511923"/>
                </a:lnTo>
                <a:lnTo>
                  <a:pt x="3629356" y="469557"/>
                </a:lnTo>
                <a:lnTo>
                  <a:pt x="3343386" y="204770"/>
                </a:lnTo>
                <a:lnTo>
                  <a:pt x="3149208" y="190648"/>
                </a:lnTo>
                <a:lnTo>
                  <a:pt x="2916195" y="180056"/>
                </a:lnTo>
                <a:lnTo>
                  <a:pt x="2541962" y="197709"/>
                </a:lnTo>
                <a:lnTo>
                  <a:pt x="1924124" y="222422"/>
                </a:lnTo>
                <a:lnTo>
                  <a:pt x="1150944" y="2753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DDE832D-B658-C84E-B23E-67AC777EA38E}"/>
              </a:ext>
            </a:extLst>
          </p:cNvPr>
          <p:cNvSpPr/>
          <p:nvPr/>
        </p:nvSpPr>
        <p:spPr>
          <a:xfrm>
            <a:off x="6443663" y="1970088"/>
            <a:ext cx="542925" cy="458787"/>
          </a:xfrm>
          <a:custGeom>
            <a:avLst/>
            <a:gdLst>
              <a:gd name="connsiteX0" fmla="*/ 109537 w 542925"/>
              <a:gd name="connsiteY0" fmla="*/ 300037 h 459581"/>
              <a:gd name="connsiteX1" fmla="*/ 166687 w 542925"/>
              <a:gd name="connsiteY1" fmla="*/ 235744 h 459581"/>
              <a:gd name="connsiteX2" fmla="*/ 190500 w 542925"/>
              <a:gd name="connsiteY2" fmla="*/ 188119 h 459581"/>
              <a:gd name="connsiteX3" fmla="*/ 207168 w 542925"/>
              <a:gd name="connsiteY3" fmla="*/ 145256 h 459581"/>
              <a:gd name="connsiteX4" fmla="*/ 216693 w 542925"/>
              <a:gd name="connsiteY4" fmla="*/ 97631 h 459581"/>
              <a:gd name="connsiteX5" fmla="*/ 157162 w 542925"/>
              <a:gd name="connsiteY5" fmla="*/ 0 h 459581"/>
              <a:gd name="connsiteX6" fmla="*/ 542925 w 542925"/>
              <a:gd name="connsiteY6" fmla="*/ 304800 h 459581"/>
              <a:gd name="connsiteX7" fmla="*/ 466725 w 542925"/>
              <a:gd name="connsiteY7" fmla="*/ 319087 h 459581"/>
              <a:gd name="connsiteX8" fmla="*/ 373856 w 542925"/>
              <a:gd name="connsiteY8" fmla="*/ 338137 h 459581"/>
              <a:gd name="connsiteX9" fmla="*/ 271462 w 542925"/>
              <a:gd name="connsiteY9" fmla="*/ 361950 h 459581"/>
              <a:gd name="connsiteX10" fmla="*/ 214312 w 542925"/>
              <a:gd name="connsiteY10" fmla="*/ 381000 h 459581"/>
              <a:gd name="connsiteX11" fmla="*/ 142875 w 542925"/>
              <a:gd name="connsiteY11" fmla="*/ 409575 h 459581"/>
              <a:gd name="connsiteX12" fmla="*/ 73818 w 542925"/>
              <a:gd name="connsiteY12" fmla="*/ 450056 h 459581"/>
              <a:gd name="connsiteX13" fmla="*/ 59531 w 542925"/>
              <a:gd name="connsiteY13" fmla="*/ 457200 h 459581"/>
              <a:gd name="connsiteX14" fmla="*/ 38100 w 542925"/>
              <a:gd name="connsiteY14" fmla="*/ 459581 h 459581"/>
              <a:gd name="connsiteX15" fmla="*/ 11906 w 542925"/>
              <a:gd name="connsiteY15" fmla="*/ 459581 h 459581"/>
              <a:gd name="connsiteX16" fmla="*/ 0 w 542925"/>
              <a:gd name="connsiteY16" fmla="*/ 450056 h 459581"/>
              <a:gd name="connsiteX17" fmla="*/ 4762 w 542925"/>
              <a:gd name="connsiteY17" fmla="*/ 419100 h 459581"/>
              <a:gd name="connsiteX18" fmla="*/ 28575 w 542925"/>
              <a:gd name="connsiteY18" fmla="*/ 381000 h 459581"/>
              <a:gd name="connsiteX19" fmla="*/ 109537 w 542925"/>
              <a:gd name="connsiteY19" fmla="*/ 300037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2925" h="459581">
                <a:moveTo>
                  <a:pt x="109537" y="300037"/>
                </a:moveTo>
                <a:lnTo>
                  <a:pt x="166687" y="235744"/>
                </a:lnTo>
                <a:lnTo>
                  <a:pt x="190500" y="188119"/>
                </a:lnTo>
                <a:lnTo>
                  <a:pt x="207168" y="145256"/>
                </a:lnTo>
                <a:lnTo>
                  <a:pt x="216693" y="97631"/>
                </a:lnTo>
                <a:lnTo>
                  <a:pt x="157162" y="0"/>
                </a:lnTo>
                <a:lnTo>
                  <a:pt x="542925" y="304800"/>
                </a:lnTo>
                <a:lnTo>
                  <a:pt x="466725" y="319087"/>
                </a:lnTo>
                <a:lnTo>
                  <a:pt x="373856" y="338137"/>
                </a:lnTo>
                <a:lnTo>
                  <a:pt x="271462" y="361950"/>
                </a:lnTo>
                <a:lnTo>
                  <a:pt x="214312" y="381000"/>
                </a:lnTo>
                <a:lnTo>
                  <a:pt x="142875" y="409575"/>
                </a:lnTo>
                <a:lnTo>
                  <a:pt x="73818" y="450056"/>
                </a:lnTo>
                <a:lnTo>
                  <a:pt x="59531" y="457200"/>
                </a:lnTo>
                <a:lnTo>
                  <a:pt x="38100" y="459581"/>
                </a:lnTo>
                <a:lnTo>
                  <a:pt x="11906" y="459581"/>
                </a:lnTo>
                <a:lnTo>
                  <a:pt x="0" y="450056"/>
                </a:lnTo>
                <a:lnTo>
                  <a:pt x="4762" y="419100"/>
                </a:lnTo>
                <a:lnTo>
                  <a:pt x="28575" y="381000"/>
                </a:lnTo>
                <a:lnTo>
                  <a:pt x="109537" y="3000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BE5A8A7-0E33-2B4C-BE42-7F12A570B22E}"/>
              </a:ext>
            </a:extLst>
          </p:cNvPr>
          <p:cNvSpPr/>
          <p:nvPr/>
        </p:nvSpPr>
        <p:spPr>
          <a:xfrm>
            <a:off x="3951288" y="2495550"/>
            <a:ext cx="882650" cy="369888"/>
          </a:xfrm>
          <a:custGeom>
            <a:avLst/>
            <a:gdLst>
              <a:gd name="connsiteX0" fmla="*/ 259556 w 883444"/>
              <a:gd name="connsiteY0" fmla="*/ 219075 h 369094"/>
              <a:gd name="connsiteX1" fmla="*/ 0 w 883444"/>
              <a:gd name="connsiteY1" fmla="*/ 245269 h 369094"/>
              <a:gd name="connsiteX2" fmla="*/ 116681 w 883444"/>
              <a:gd name="connsiteY2" fmla="*/ 104775 h 369094"/>
              <a:gd name="connsiteX3" fmla="*/ 247650 w 883444"/>
              <a:gd name="connsiteY3" fmla="*/ 83344 h 369094"/>
              <a:gd name="connsiteX4" fmla="*/ 366712 w 883444"/>
              <a:gd name="connsiteY4" fmla="*/ 61913 h 369094"/>
              <a:gd name="connsiteX5" fmla="*/ 442912 w 883444"/>
              <a:gd name="connsiteY5" fmla="*/ 47625 h 369094"/>
              <a:gd name="connsiteX6" fmla="*/ 488156 w 883444"/>
              <a:gd name="connsiteY6" fmla="*/ 35719 h 369094"/>
              <a:gd name="connsiteX7" fmla="*/ 516731 w 883444"/>
              <a:gd name="connsiteY7" fmla="*/ 23813 h 369094"/>
              <a:gd name="connsiteX8" fmla="*/ 542925 w 883444"/>
              <a:gd name="connsiteY8" fmla="*/ 2381 h 369094"/>
              <a:gd name="connsiteX9" fmla="*/ 554831 w 883444"/>
              <a:gd name="connsiteY9" fmla="*/ 0 h 369094"/>
              <a:gd name="connsiteX10" fmla="*/ 588169 w 883444"/>
              <a:gd name="connsiteY10" fmla="*/ 11906 h 369094"/>
              <a:gd name="connsiteX11" fmla="*/ 642937 w 883444"/>
              <a:gd name="connsiteY11" fmla="*/ 40481 h 369094"/>
              <a:gd name="connsiteX12" fmla="*/ 709612 w 883444"/>
              <a:gd name="connsiteY12" fmla="*/ 80963 h 369094"/>
              <a:gd name="connsiteX13" fmla="*/ 764381 w 883444"/>
              <a:gd name="connsiteY13" fmla="*/ 126206 h 369094"/>
              <a:gd name="connsiteX14" fmla="*/ 804862 w 883444"/>
              <a:gd name="connsiteY14" fmla="*/ 161925 h 369094"/>
              <a:gd name="connsiteX15" fmla="*/ 854869 w 883444"/>
              <a:gd name="connsiteY15" fmla="*/ 200025 h 369094"/>
              <a:gd name="connsiteX16" fmla="*/ 881062 w 883444"/>
              <a:gd name="connsiteY16" fmla="*/ 228600 h 369094"/>
              <a:gd name="connsiteX17" fmla="*/ 883444 w 883444"/>
              <a:gd name="connsiteY17" fmla="*/ 247650 h 369094"/>
              <a:gd name="connsiteX18" fmla="*/ 864394 w 883444"/>
              <a:gd name="connsiteY18" fmla="*/ 276225 h 369094"/>
              <a:gd name="connsiteX19" fmla="*/ 814387 w 883444"/>
              <a:gd name="connsiteY19" fmla="*/ 323850 h 369094"/>
              <a:gd name="connsiteX20" fmla="*/ 759619 w 883444"/>
              <a:gd name="connsiteY20" fmla="*/ 369094 h 369094"/>
              <a:gd name="connsiteX21" fmla="*/ 473869 w 883444"/>
              <a:gd name="connsiteY21" fmla="*/ 211931 h 369094"/>
              <a:gd name="connsiteX22" fmla="*/ 464344 w 883444"/>
              <a:gd name="connsiteY22" fmla="*/ 200025 h 369094"/>
              <a:gd name="connsiteX23" fmla="*/ 433387 w 883444"/>
              <a:gd name="connsiteY23" fmla="*/ 195263 h 369094"/>
              <a:gd name="connsiteX24" fmla="*/ 259556 w 883444"/>
              <a:gd name="connsiteY24" fmla="*/ 219075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83444" h="369094">
                <a:moveTo>
                  <a:pt x="259556" y="219075"/>
                </a:moveTo>
                <a:lnTo>
                  <a:pt x="0" y="245269"/>
                </a:lnTo>
                <a:lnTo>
                  <a:pt x="116681" y="104775"/>
                </a:lnTo>
                <a:lnTo>
                  <a:pt x="247650" y="83344"/>
                </a:lnTo>
                <a:lnTo>
                  <a:pt x="366712" y="61913"/>
                </a:lnTo>
                <a:lnTo>
                  <a:pt x="442912" y="47625"/>
                </a:lnTo>
                <a:lnTo>
                  <a:pt x="488156" y="35719"/>
                </a:lnTo>
                <a:lnTo>
                  <a:pt x="516731" y="23813"/>
                </a:lnTo>
                <a:lnTo>
                  <a:pt x="542925" y="2381"/>
                </a:lnTo>
                <a:lnTo>
                  <a:pt x="554831" y="0"/>
                </a:lnTo>
                <a:lnTo>
                  <a:pt x="588169" y="11906"/>
                </a:lnTo>
                <a:lnTo>
                  <a:pt x="642937" y="40481"/>
                </a:lnTo>
                <a:lnTo>
                  <a:pt x="709612" y="80963"/>
                </a:lnTo>
                <a:lnTo>
                  <a:pt x="764381" y="126206"/>
                </a:lnTo>
                <a:lnTo>
                  <a:pt x="804862" y="161925"/>
                </a:lnTo>
                <a:lnTo>
                  <a:pt x="854869" y="200025"/>
                </a:lnTo>
                <a:lnTo>
                  <a:pt x="881062" y="228600"/>
                </a:lnTo>
                <a:lnTo>
                  <a:pt x="883444" y="247650"/>
                </a:lnTo>
                <a:lnTo>
                  <a:pt x="864394" y="276225"/>
                </a:lnTo>
                <a:lnTo>
                  <a:pt x="814387" y="323850"/>
                </a:lnTo>
                <a:lnTo>
                  <a:pt x="759619" y="369094"/>
                </a:lnTo>
                <a:lnTo>
                  <a:pt x="473869" y="211931"/>
                </a:lnTo>
                <a:lnTo>
                  <a:pt x="464344" y="200025"/>
                </a:lnTo>
                <a:lnTo>
                  <a:pt x="433387" y="195263"/>
                </a:lnTo>
                <a:lnTo>
                  <a:pt x="259556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EBE9D55-9455-D64F-A503-55B5F7A6586B}"/>
              </a:ext>
            </a:extLst>
          </p:cNvPr>
          <p:cNvSpPr/>
          <p:nvPr/>
        </p:nvSpPr>
        <p:spPr>
          <a:xfrm>
            <a:off x="2695575" y="2652713"/>
            <a:ext cx="2033588" cy="1914525"/>
          </a:xfrm>
          <a:custGeom>
            <a:avLst/>
            <a:gdLst>
              <a:gd name="connsiteX0" fmla="*/ 1317738 w 2034227"/>
              <a:gd name="connsiteY0" fmla="*/ 1034649 h 1913977"/>
              <a:gd name="connsiteX1" fmla="*/ 1144879 w 2034227"/>
              <a:gd name="connsiteY1" fmla="*/ 1212519 h 1913977"/>
              <a:gd name="connsiteX2" fmla="*/ 994567 w 2034227"/>
              <a:gd name="connsiteY2" fmla="*/ 1350305 h 1913977"/>
              <a:gd name="connsiteX3" fmla="*/ 871812 w 2034227"/>
              <a:gd name="connsiteY3" fmla="*/ 1445503 h 1913977"/>
              <a:gd name="connsiteX4" fmla="*/ 759077 w 2034227"/>
              <a:gd name="connsiteY4" fmla="*/ 1528175 h 1913977"/>
              <a:gd name="connsiteX5" fmla="*/ 578703 w 2034227"/>
              <a:gd name="connsiteY5" fmla="*/ 1643414 h 1913977"/>
              <a:gd name="connsiteX6" fmla="*/ 395823 w 2034227"/>
              <a:gd name="connsiteY6" fmla="*/ 1748633 h 1913977"/>
              <a:gd name="connsiteX7" fmla="*/ 230479 w 2034227"/>
              <a:gd name="connsiteY7" fmla="*/ 1826294 h 1913977"/>
              <a:gd name="connsiteX8" fmla="*/ 100208 w 2034227"/>
              <a:gd name="connsiteY8" fmla="*/ 1891430 h 1913977"/>
              <a:gd name="connsiteX9" fmla="*/ 50104 w 2034227"/>
              <a:gd name="connsiteY9" fmla="*/ 1908966 h 1913977"/>
              <a:gd name="connsiteX10" fmla="*/ 27557 w 2034227"/>
              <a:gd name="connsiteY10" fmla="*/ 1913977 h 1913977"/>
              <a:gd name="connsiteX11" fmla="*/ 10021 w 2034227"/>
              <a:gd name="connsiteY11" fmla="*/ 1908966 h 1913977"/>
              <a:gd name="connsiteX12" fmla="*/ 0 w 2034227"/>
              <a:gd name="connsiteY12" fmla="*/ 1896440 h 1913977"/>
              <a:gd name="connsiteX13" fmla="*/ 5011 w 2034227"/>
              <a:gd name="connsiteY13" fmla="*/ 1863872 h 1913977"/>
              <a:gd name="connsiteX14" fmla="*/ 20042 w 2034227"/>
              <a:gd name="connsiteY14" fmla="*/ 1846336 h 1913977"/>
              <a:gd name="connsiteX15" fmla="*/ 120250 w 2034227"/>
              <a:gd name="connsiteY15" fmla="*/ 1791222 h 1913977"/>
              <a:gd name="connsiteX16" fmla="*/ 258036 w 2034227"/>
              <a:gd name="connsiteY16" fmla="*/ 1706045 h 1913977"/>
              <a:gd name="connsiteX17" fmla="*/ 400833 w 2034227"/>
              <a:gd name="connsiteY17" fmla="*/ 1615857 h 1913977"/>
              <a:gd name="connsiteX18" fmla="*/ 553651 w 2034227"/>
              <a:gd name="connsiteY18" fmla="*/ 1498112 h 1913977"/>
              <a:gd name="connsiteX19" fmla="*/ 688932 w 2034227"/>
              <a:gd name="connsiteY19" fmla="*/ 1390389 h 1913977"/>
              <a:gd name="connsiteX20" fmla="*/ 801666 w 2034227"/>
              <a:gd name="connsiteY20" fmla="*/ 1292686 h 1913977"/>
              <a:gd name="connsiteX21" fmla="*/ 939452 w 2034227"/>
              <a:gd name="connsiteY21" fmla="*/ 1152394 h 1913977"/>
              <a:gd name="connsiteX22" fmla="*/ 1069723 w 2034227"/>
              <a:gd name="connsiteY22" fmla="*/ 1022123 h 1913977"/>
              <a:gd name="connsiteX23" fmla="*/ 1192478 w 2034227"/>
              <a:gd name="connsiteY23" fmla="*/ 884337 h 1913977"/>
              <a:gd name="connsiteX24" fmla="*/ 1305212 w 2034227"/>
              <a:gd name="connsiteY24" fmla="*/ 756572 h 1913977"/>
              <a:gd name="connsiteX25" fmla="*/ 1430472 w 2034227"/>
              <a:gd name="connsiteY25" fmla="*/ 588723 h 1913977"/>
              <a:gd name="connsiteX26" fmla="*/ 1505629 w 2034227"/>
              <a:gd name="connsiteY26" fmla="*/ 486009 h 1913977"/>
              <a:gd name="connsiteX27" fmla="*/ 1578280 w 2034227"/>
              <a:gd name="connsiteY27" fmla="*/ 380791 h 1913977"/>
              <a:gd name="connsiteX28" fmla="*/ 1623373 w 2034227"/>
              <a:gd name="connsiteY28" fmla="*/ 308140 h 1913977"/>
              <a:gd name="connsiteX29" fmla="*/ 1683498 w 2034227"/>
              <a:gd name="connsiteY29" fmla="*/ 195406 h 1913977"/>
              <a:gd name="connsiteX30" fmla="*/ 1723581 w 2034227"/>
              <a:gd name="connsiteY30" fmla="*/ 112734 h 1913977"/>
              <a:gd name="connsiteX31" fmla="*/ 1731097 w 2034227"/>
              <a:gd name="connsiteY31" fmla="*/ 87682 h 1913977"/>
              <a:gd name="connsiteX32" fmla="*/ 1731097 w 2034227"/>
              <a:gd name="connsiteY32" fmla="*/ 62630 h 1913977"/>
              <a:gd name="connsiteX33" fmla="*/ 1723581 w 2034227"/>
              <a:gd name="connsiteY33" fmla="*/ 0 h 1913977"/>
              <a:gd name="connsiteX34" fmla="*/ 2034227 w 2034227"/>
              <a:gd name="connsiteY34" fmla="*/ 155322 h 1913977"/>
              <a:gd name="connsiteX35" fmla="*/ 2014185 w 2034227"/>
              <a:gd name="connsiteY35" fmla="*/ 212942 h 1913977"/>
              <a:gd name="connsiteX36" fmla="*/ 1979112 w 2034227"/>
              <a:gd name="connsiteY36" fmla="*/ 240499 h 1913977"/>
              <a:gd name="connsiteX37" fmla="*/ 1906461 w 2034227"/>
              <a:gd name="connsiteY37" fmla="*/ 350728 h 1913977"/>
              <a:gd name="connsiteX38" fmla="*/ 1798738 w 2034227"/>
              <a:gd name="connsiteY38" fmla="*/ 496030 h 1913977"/>
              <a:gd name="connsiteX39" fmla="*/ 1698529 w 2034227"/>
              <a:gd name="connsiteY39" fmla="*/ 616280 h 1913977"/>
              <a:gd name="connsiteX40" fmla="*/ 1578280 w 2034227"/>
              <a:gd name="connsiteY40" fmla="*/ 751561 h 1913977"/>
              <a:gd name="connsiteX41" fmla="*/ 1435483 w 2034227"/>
              <a:gd name="connsiteY41" fmla="*/ 914400 h 1913977"/>
              <a:gd name="connsiteX42" fmla="*/ 1317738 w 2034227"/>
              <a:gd name="connsiteY42" fmla="*/ 1034649 h 19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034227" h="1913977">
                <a:moveTo>
                  <a:pt x="1317738" y="1034649"/>
                </a:moveTo>
                <a:lnTo>
                  <a:pt x="1144879" y="1212519"/>
                </a:lnTo>
                <a:lnTo>
                  <a:pt x="994567" y="1350305"/>
                </a:lnTo>
                <a:lnTo>
                  <a:pt x="871812" y="1445503"/>
                </a:lnTo>
                <a:lnTo>
                  <a:pt x="759077" y="1528175"/>
                </a:lnTo>
                <a:lnTo>
                  <a:pt x="578703" y="1643414"/>
                </a:lnTo>
                <a:lnTo>
                  <a:pt x="395823" y="1748633"/>
                </a:lnTo>
                <a:lnTo>
                  <a:pt x="230479" y="1826294"/>
                </a:lnTo>
                <a:lnTo>
                  <a:pt x="100208" y="1891430"/>
                </a:lnTo>
                <a:lnTo>
                  <a:pt x="50104" y="1908966"/>
                </a:lnTo>
                <a:lnTo>
                  <a:pt x="27557" y="1913977"/>
                </a:lnTo>
                <a:lnTo>
                  <a:pt x="10021" y="1908966"/>
                </a:lnTo>
                <a:lnTo>
                  <a:pt x="0" y="1896440"/>
                </a:lnTo>
                <a:lnTo>
                  <a:pt x="5011" y="1863872"/>
                </a:lnTo>
                <a:lnTo>
                  <a:pt x="20042" y="1846336"/>
                </a:lnTo>
                <a:lnTo>
                  <a:pt x="120250" y="1791222"/>
                </a:lnTo>
                <a:lnTo>
                  <a:pt x="258036" y="1706045"/>
                </a:lnTo>
                <a:lnTo>
                  <a:pt x="400833" y="1615857"/>
                </a:lnTo>
                <a:lnTo>
                  <a:pt x="553651" y="1498112"/>
                </a:lnTo>
                <a:lnTo>
                  <a:pt x="688932" y="1390389"/>
                </a:lnTo>
                <a:lnTo>
                  <a:pt x="801666" y="1292686"/>
                </a:lnTo>
                <a:lnTo>
                  <a:pt x="939452" y="1152394"/>
                </a:lnTo>
                <a:lnTo>
                  <a:pt x="1069723" y="1022123"/>
                </a:lnTo>
                <a:lnTo>
                  <a:pt x="1192478" y="884337"/>
                </a:lnTo>
                <a:lnTo>
                  <a:pt x="1305212" y="756572"/>
                </a:lnTo>
                <a:lnTo>
                  <a:pt x="1430472" y="588723"/>
                </a:lnTo>
                <a:lnTo>
                  <a:pt x="1505629" y="486009"/>
                </a:lnTo>
                <a:lnTo>
                  <a:pt x="1578280" y="380791"/>
                </a:lnTo>
                <a:lnTo>
                  <a:pt x="1623373" y="308140"/>
                </a:lnTo>
                <a:lnTo>
                  <a:pt x="1683498" y="195406"/>
                </a:lnTo>
                <a:lnTo>
                  <a:pt x="1723581" y="112734"/>
                </a:lnTo>
                <a:lnTo>
                  <a:pt x="1731097" y="87682"/>
                </a:lnTo>
                <a:lnTo>
                  <a:pt x="1731097" y="62630"/>
                </a:lnTo>
                <a:lnTo>
                  <a:pt x="1723581" y="0"/>
                </a:lnTo>
                <a:lnTo>
                  <a:pt x="2034227" y="155322"/>
                </a:lnTo>
                <a:lnTo>
                  <a:pt x="2014185" y="212942"/>
                </a:lnTo>
                <a:lnTo>
                  <a:pt x="1979112" y="240499"/>
                </a:lnTo>
                <a:lnTo>
                  <a:pt x="1906461" y="350728"/>
                </a:lnTo>
                <a:lnTo>
                  <a:pt x="1798738" y="496030"/>
                </a:lnTo>
                <a:lnTo>
                  <a:pt x="1698529" y="616280"/>
                </a:lnTo>
                <a:lnTo>
                  <a:pt x="1578280" y="751561"/>
                </a:lnTo>
                <a:lnTo>
                  <a:pt x="1435483" y="914400"/>
                </a:lnTo>
                <a:lnTo>
                  <a:pt x="1317738" y="10346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5DE059-AA3F-2945-B173-7B98439C92D5}"/>
              </a:ext>
            </a:extLst>
          </p:cNvPr>
          <p:cNvSpPr/>
          <p:nvPr/>
        </p:nvSpPr>
        <p:spPr>
          <a:xfrm>
            <a:off x="3690938" y="3014663"/>
            <a:ext cx="434975" cy="473075"/>
          </a:xfrm>
          <a:custGeom>
            <a:avLst/>
            <a:gdLst>
              <a:gd name="connsiteX0" fmla="*/ 245268 w 435768"/>
              <a:gd name="connsiteY0" fmla="*/ 333375 h 473868"/>
              <a:gd name="connsiteX1" fmla="*/ 195262 w 435768"/>
              <a:gd name="connsiteY1" fmla="*/ 250031 h 473868"/>
              <a:gd name="connsiteX2" fmla="*/ 157162 w 435768"/>
              <a:gd name="connsiteY2" fmla="*/ 202406 h 473868"/>
              <a:gd name="connsiteX3" fmla="*/ 114300 w 435768"/>
              <a:gd name="connsiteY3" fmla="*/ 157162 h 473868"/>
              <a:gd name="connsiteX4" fmla="*/ 76200 w 435768"/>
              <a:gd name="connsiteY4" fmla="*/ 123825 h 473868"/>
              <a:gd name="connsiteX5" fmla="*/ 0 w 435768"/>
              <a:gd name="connsiteY5" fmla="*/ 66675 h 473868"/>
              <a:gd name="connsiteX6" fmla="*/ 45243 w 435768"/>
              <a:gd name="connsiteY6" fmla="*/ 0 h 473868"/>
              <a:gd name="connsiteX7" fmla="*/ 154781 w 435768"/>
              <a:gd name="connsiteY7" fmla="*/ 26193 h 473868"/>
              <a:gd name="connsiteX8" fmla="*/ 207168 w 435768"/>
              <a:gd name="connsiteY8" fmla="*/ 42862 h 473868"/>
              <a:gd name="connsiteX9" fmla="*/ 242887 w 435768"/>
              <a:gd name="connsiteY9" fmla="*/ 59531 h 473868"/>
              <a:gd name="connsiteX10" fmla="*/ 283368 w 435768"/>
              <a:gd name="connsiteY10" fmla="*/ 83343 h 473868"/>
              <a:gd name="connsiteX11" fmla="*/ 323850 w 435768"/>
              <a:gd name="connsiteY11" fmla="*/ 114300 h 473868"/>
              <a:gd name="connsiteX12" fmla="*/ 357187 w 435768"/>
              <a:gd name="connsiteY12" fmla="*/ 157162 h 473868"/>
              <a:gd name="connsiteX13" fmla="*/ 385762 w 435768"/>
              <a:gd name="connsiteY13" fmla="*/ 204787 h 473868"/>
              <a:gd name="connsiteX14" fmla="*/ 435768 w 435768"/>
              <a:gd name="connsiteY14" fmla="*/ 309562 h 473868"/>
              <a:gd name="connsiteX15" fmla="*/ 326231 w 435768"/>
              <a:gd name="connsiteY15" fmla="*/ 473868 h 473868"/>
              <a:gd name="connsiteX16" fmla="*/ 245268 w 435768"/>
              <a:gd name="connsiteY16" fmla="*/ 333375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5768" h="473868">
                <a:moveTo>
                  <a:pt x="245268" y="333375"/>
                </a:moveTo>
                <a:lnTo>
                  <a:pt x="195262" y="250031"/>
                </a:lnTo>
                <a:lnTo>
                  <a:pt x="157162" y="202406"/>
                </a:lnTo>
                <a:lnTo>
                  <a:pt x="114300" y="157162"/>
                </a:lnTo>
                <a:lnTo>
                  <a:pt x="76200" y="123825"/>
                </a:lnTo>
                <a:lnTo>
                  <a:pt x="0" y="66675"/>
                </a:lnTo>
                <a:lnTo>
                  <a:pt x="45243" y="0"/>
                </a:lnTo>
                <a:lnTo>
                  <a:pt x="154781" y="26193"/>
                </a:lnTo>
                <a:lnTo>
                  <a:pt x="207168" y="42862"/>
                </a:lnTo>
                <a:lnTo>
                  <a:pt x="242887" y="59531"/>
                </a:lnTo>
                <a:lnTo>
                  <a:pt x="283368" y="83343"/>
                </a:lnTo>
                <a:lnTo>
                  <a:pt x="323850" y="114300"/>
                </a:lnTo>
                <a:lnTo>
                  <a:pt x="357187" y="157162"/>
                </a:lnTo>
                <a:lnTo>
                  <a:pt x="385762" y="204787"/>
                </a:lnTo>
                <a:lnTo>
                  <a:pt x="435768" y="309562"/>
                </a:lnTo>
                <a:lnTo>
                  <a:pt x="326231" y="473868"/>
                </a:lnTo>
                <a:lnTo>
                  <a:pt x="245268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81C21B5-5085-2746-B12E-B3A9562CB2C8}"/>
              </a:ext>
            </a:extLst>
          </p:cNvPr>
          <p:cNvSpPr/>
          <p:nvPr/>
        </p:nvSpPr>
        <p:spPr>
          <a:xfrm>
            <a:off x="3446463" y="3468688"/>
            <a:ext cx="365125" cy="406400"/>
          </a:xfrm>
          <a:custGeom>
            <a:avLst/>
            <a:gdLst>
              <a:gd name="connsiteX0" fmla="*/ 135731 w 366712"/>
              <a:gd name="connsiteY0" fmla="*/ 276225 h 404813"/>
              <a:gd name="connsiteX1" fmla="*/ 73819 w 366712"/>
              <a:gd name="connsiteY1" fmla="*/ 185738 h 404813"/>
              <a:gd name="connsiteX2" fmla="*/ 28575 w 366712"/>
              <a:gd name="connsiteY2" fmla="*/ 119063 h 404813"/>
              <a:gd name="connsiteX3" fmla="*/ 7144 w 366712"/>
              <a:gd name="connsiteY3" fmla="*/ 83344 h 404813"/>
              <a:gd name="connsiteX4" fmla="*/ 0 w 366712"/>
              <a:gd name="connsiteY4" fmla="*/ 54769 h 404813"/>
              <a:gd name="connsiteX5" fmla="*/ 0 w 366712"/>
              <a:gd name="connsiteY5" fmla="*/ 30957 h 404813"/>
              <a:gd name="connsiteX6" fmla="*/ 4762 w 366712"/>
              <a:gd name="connsiteY6" fmla="*/ 14288 h 404813"/>
              <a:gd name="connsiteX7" fmla="*/ 23812 w 366712"/>
              <a:gd name="connsiteY7" fmla="*/ 2382 h 404813"/>
              <a:gd name="connsiteX8" fmla="*/ 54769 w 366712"/>
              <a:gd name="connsiteY8" fmla="*/ 0 h 404813"/>
              <a:gd name="connsiteX9" fmla="*/ 85725 w 366712"/>
              <a:gd name="connsiteY9" fmla="*/ 7144 h 404813"/>
              <a:gd name="connsiteX10" fmla="*/ 188119 w 366712"/>
              <a:gd name="connsiteY10" fmla="*/ 88107 h 404813"/>
              <a:gd name="connsiteX11" fmla="*/ 285750 w 366712"/>
              <a:gd name="connsiteY11" fmla="*/ 169069 h 404813"/>
              <a:gd name="connsiteX12" fmla="*/ 366712 w 366712"/>
              <a:gd name="connsiteY12" fmla="*/ 247650 h 404813"/>
              <a:gd name="connsiteX13" fmla="*/ 233362 w 366712"/>
              <a:gd name="connsiteY13" fmla="*/ 404813 h 404813"/>
              <a:gd name="connsiteX14" fmla="*/ 135731 w 366712"/>
              <a:gd name="connsiteY14" fmla="*/ 276225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6712" h="404813">
                <a:moveTo>
                  <a:pt x="135731" y="276225"/>
                </a:moveTo>
                <a:lnTo>
                  <a:pt x="73819" y="185738"/>
                </a:lnTo>
                <a:lnTo>
                  <a:pt x="28575" y="119063"/>
                </a:lnTo>
                <a:lnTo>
                  <a:pt x="7144" y="83344"/>
                </a:lnTo>
                <a:lnTo>
                  <a:pt x="0" y="54769"/>
                </a:lnTo>
                <a:lnTo>
                  <a:pt x="0" y="30957"/>
                </a:lnTo>
                <a:lnTo>
                  <a:pt x="4762" y="14288"/>
                </a:lnTo>
                <a:lnTo>
                  <a:pt x="23812" y="2382"/>
                </a:lnTo>
                <a:lnTo>
                  <a:pt x="54769" y="0"/>
                </a:lnTo>
                <a:lnTo>
                  <a:pt x="85725" y="7144"/>
                </a:lnTo>
                <a:lnTo>
                  <a:pt x="188119" y="88107"/>
                </a:lnTo>
                <a:lnTo>
                  <a:pt x="285750" y="169069"/>
                </a:lnTo>
                <a:lnTo>
                  <a:pt x="366712" y="247650"/>
                </a:lnTo>
                <a:lnTo>
                  <a:pt x="233362" y="404813"/>
                </a:lnTo>
                <a:lnTo>
                  <a:pt x="135731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B731E05-BAF1-C740-80D6-8258C0ECCAFB}"/>
              </a:ext>
            </a:extLst>
          </p:cNvPr>
          <p:cNvSpPr/>
          <p:nvPr/>
        </p:nvSpPr>
        <p:spPr>
          <a:xfrm>
            <a:off x="4983163" y="2468563"/>
            <a:ext cx="1427162" cy="1085850"/>
          </a:xfrm>
          <a:custGeom>
            <a:avLst/>
            <a:gdLst>
              <a:gd name="connsiteX0" fmla="*/ 504825 w 1426369"/>
              <a:gd name="connsiteY0" fmla="*/ 878682 h 1085850"/>
              <a:gd name="connsiteX1" fmla="*/ 366713 w 1426369"/>
              <a:gd name="connsiteY1" fmla="*/ 947738 h 1085850"/>
              <a:gd name="connsiteX2" fmla="*/ 247650 w 1426369"/>
              <a:gd name="connsiteY2" fmla="*/ 1000125 h 1085850"/>
              <a:gd name="connsiteX3" fmla="*/ 126207 w 1426369"/>
              <a:gd name="connsiteY3" fmla="*/ 1052513 h 1085850"/>
              <a:gd name="connsiteX4" fmla="*/ 40482 w 1426369"/>
              <a:gd name="connsiteY4" fmla="*/ 1085850 h 1085850"/>
              <a:gd name="connsiteX5" fmla="*/ 14288 w 1426369"/>
              <a:gd name="connsiteY5" fmla="*/ 1085850 h 1085850"/>
              <a:gd name="connsiteX6" fmla="*/ 0 w 1426369"/>
              <a:gd name="connsiteY6" fmla="*/ 1073944 h 1085850"/>
              <a:gd name="connsiteX7" fmla="*/ 0 w 1426369"/>
              <a:gd name="connsiteY7" fmla="*/ 1054894 h 1085850"/>
              <a:gd name="connsiteX8" fmla="*/ 16669 w 1426369"/>
              <a:gd name="connsiteY8" fmla="*/ 1016794 h 1085850"/>
              <a:gd name="connsiteX9" fmla="*/ 28575 w 1426369"/>
              <a:gd name="connsiteY9" fmla="*/ 1004888 h 1085850"/>
              <a:gd name="connsiteX10" fmla="*/ 188119 w 1426369"/>
              <a:gd name="connsiteY10" fmla="*/ 912019 h 1085850"/>
              <a:gd name="connsiteX11" fmla="*/ 388144 w 1426369"/>
              <a:gd name="connsiteY11" fmla="*/ 773907 h 1085850"/>
              <a:gd name="connsiteX12" fmla="*/ 523875 w 1426369"/>
              <a:gd name="connsiteY12" fmla="*/ 669132 h 1085850"/>
              <a:gd name="connsiteX13" fmla="*/ 647700 w 1426369"/>
              <a:gd name="connsiteY13" fmla="*/ 569119 h 1085850"/>
              <a:gd name="connsiteX14" fmla="*/ 776288 w 1426369"/>
              <a:gd name="connsiteY14" fmla="*/ 450057 h 1085850"/>
              <a:gd name="connsiteX15" fmla="*/ 881063 w 1426369"/>
              <a:gd name="connsiteY15" fmla="*/ 340519 h 1085850"/>
              <a:gd name="connsiteX16" fmla="*/ 957263 w 1426369"/>
              <a:gd name="connsiteY16" fmla="*/ 245269 h 1085850"/>
              <a:gd name="connsiteX17" fmla="*/ 1023938 w 1426369"/>
              <a:gd name="connsiteY17" fmla="*/ 154782 h 1085850"/>
              <a:gd name="connsiteX18" fmla="*/ 1054894 w 1426369"/>
              <a:gd name="connsiteY18" fmla="*/ 104775 h 1085850"/>
              <a:gd name="connsiteX19" fmla="*/ 1059657 w 1426369"/>
              <a:gd name="connsiteY19" fmla="*/ 85725 h 1085850"/>
              <a:gd name="connsiteX20" fmla="*/ 1066800 w 1426369"/>
              <a:gd name="connsiteY20" fmla="*/ 0 h 1085850"/>
              <a:gd name="connsiteX21" fmla="*/ 1426369 w 1426369"/>
              <a:gd name="connsiteY21" fmla="*/ 130969 h 1085850"/>
              <a:gd name="connsiteX22" fmla="*/ 1402557 w 1426369"/>
              <a:gd name="connsiteY22" fmla="*/ 176213 h 1085850"/>
              <a:gd name="connsiteX23" fmla="*/ 1328738 w 1426369"/>
              <a:gd name="connsiteY23" fmla="*/ 233363 h 1085850"/>
              <a:gd name="connsiteX24" fmla="*/ 1166813 w 1426369"/>
              <a:gd name="connsiteY24" fmla="*/ 373857 h 1085850"/>
              <a:gd name="connsiteX25" fmla="*/ 1000125 w 1426369"/>
              <a:gd name="connsiteY25" fmla="*/ 516732 h 1085850"/>
              <a:gd name="connsiteX26" fmla="*/ 781050 w 1426369"/>
              <a:gd name="connsiteY26" fmla="*/ 695325 h 1085850"/>
              <a:gd name="connsiteX27" fmla="*/ 609600 w 1426369"/>
              <a:gd name="connsiteY27" fmla="*/ 816769 h 1085850"/>
              <a:gd name="connsiteX28" fmla="*/ 504825 w 1426369"/>
              <a:gd name="connsiteY28" fmla="*/ 878682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26369" h="1085850">
                <a:moveTo>
                  <a:pt x="504825" y="878682"/>
                </a:moveTo>
                <a:lnTo>
                  <a:pt x="366713" y="947738"/>
                </a:lnTo>
                <a:lnTo>
                  <a:pt x="247650" y="1000125"/>
                </a:lnTo>
                <a:lnTo>
                  <a:pt x="126207" y="1052513"/>
                </a:lnTo>
                <a:lnTo>
                  <a:pt x="40482" y="1085850"/>
                </a:lnTo>
                <a:lnTo>
                  <a:pt x="14288" y="1085850"/>
                </a:lnTo>
                <a:lnTo>
                  <a:pt x="0" y="1073944"/>
                </a:lnTo>
                <a:lnTo>
                  <a:pt x="0" y="1054894"/>
                </a:lnTo>
                <a:lnTo>
                  <a:pt x="16669" y="1016794"/>
                </a:lnTo>
                <a:lnTo>
                  <a:pt x="28575" y="1004888"/>
                </a:lnTo>
                <a:lnTo>
                  <a:pt x="188119" y="912019"/>
                </a:lnTo>
                <a:lnTo>
                  <a:pt x="388144" y="773907"/>
                </a:lnTo>
                <a:lnTo>
                  <a:pt x="523875" y="669132"/>
                </a:lnTo>
                <a:lnTo>
                  <a:pt x="647700" y="569119"/>
                </a:lnTo>
                <a:lnTo>
                  <a:pt x="776288" y="450057"/>
                </a:lnTo>
                <a:lnTo>
                  <a:pt x="881063" y="340519"/>
                </a:lnTo>
                <a:lnTo>
                  <a:pt x="957263" y="245269"/>
                </a:lnTo>
                <a:lnTo>
                  <a:pt x="1023938" y="154782"/>
                </a:lnTo>
                <a:lnTo>
                  <a:pt x="1054894" y="104775"/>
                </a:lnTo>
                <a:lnTo>
                  <a:pt x="1059657" y="85725"/>
                </a:lnTo>
                <a:lnTo>
                  <a:pt x="1066800" y="0"/>
                </a:lnTo>
                <a:lnTo>
                  <a:pt x="1426369" y="130969"/>
                </a:lnTo>
                <a:lnTo>
                  <a:pt x="1402557" y="176213"/>
                </a:lnTo>
                <a:lnTo>
                  <a:pt x="1328738" y="233363"/>
                </a:lnTo>
                <a:lnTo>
                  <a:pt x="1166813" y="373857"/>
                </a:lnTo>
                <a:lnTo>
                  <a:pt x="1000125" y="516732"/>
                </a:lnTo>
                <a:lnTo>
                  <a:pt x="781050" y="695325"/>
                </a:lnTo>
                <a:lnTo>
                  <a:pt x="609600" y="816769"/>
                </a:lnTo>
                <a:lnTo>
                  <a:pt x="504825" y="878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32D6B197-7847-284A-B103-206B98F61A34}"/>
              </a:ext>
            </a:extLst>
          </p:cNvPr>
          <p:cNvSpPr/>
          <p:nvPr/>
        </p:nvSpPr>
        <p:spPr>
          <a:xfrm>
            <a:off x="5075238" y="2808288"/>
            <a:ext cx="2239962" cy="1292225"/>
          </a:xfrm>
          <a:custGeom>
            <a:avLst/>
            <a:gdLst>
              <a:gd name="connsiteX0" fmla="*/ 738187 w 2240756"/>
              <a:gd name="connsiteY0" fmla="*/ 638175 h 1293019"/>
              <a:gd name="connsiteX1" fmla="*/ 531019 w 2240756"/>
              <a:gd name="connsiteY1" fmla="*/ 454819 h 1293019"/>
              <a:gd name="connsiteX2" fmla="*/ 404812 w 2240756"/>
              <a:gd name="connsiteY2" fmla="*/ 311944 h 1293019"/>
              <a:gd name="connsiteX3" fmla="*/ 321469 w 2240756"/>
              <a:gd name="connsiteY3" fmla="*/ 240506 h 1293019"/>
              <a:gd name="connsiteX4" fmla="*/ 264319 w 2240756"/>
              <a:gd name="connsiteY4" fmla="*/ 192881 h 1293019"/>
              <a:gd name="connsiteX5" fmla="*/ 221456 w 2240756"/>
              <a:gd name="connsiteY5" fmla="*/ 164306 h 1293019"/>
              <a:gd name="connsiteX6" fmla="*/ 169069 w 2240756"/>
              <a:gd name="connsiteY6" fmla="*/ 138112 h 1293019"/>
              <a:gd name="connsiteX7" fmla="*/ 119062 w 2240756"/>
              <a:gd name="connsiteY7" fmla="*/ 123825 h 1293019"/>
              <a:gd name="connsiteX8" fmla="*/ 69056 w 2240756"/>
              <a:gd name="connsiteY8" fmla="*/ 107156 h 1293019"/>
              <a:gd name="connsiteX9" fmla="*/ 30956 w 2240756"/>
              <a:gd name="connsiteY9" fmla="*/ 92869 h 1293019"/>
              <a:gd name="connsiteX10" fmla="*/ 9525 w 2240756"/>
              <a:gd name="connsiteY10" fmla="*/ 80962 h 1293019"/>
              <a:gd name="connsiteX11" fmla="*/ 0 w 2240756"/>
              <a:gd name="connsiteY11" fmla="*/ 66675 h 1293019"/>
              <a:gd name="connsiteX12" fmla="*/ 2381 w 2240756"/>
              <a:gd name="connsiteY12" fmla="*/ 40481 h 1293019"/>
              <a:gd name="connsiteX13" fmla="*/ 14287 w 2240756"/>
              <a:gd name="connsiteY13" fmla="*/ 23812 h 1293019"/>
              <a:gd name="connsiteX14" fmla="*/ 28575 w 2240756"/>
              <a:gd name="connsiteY14" fmla="*/ 11906 h 1293019"/>
              <a:gd name="connsiteX15" fmla="*/ 47625 w 2240756"/>
              <a:gd name="connsiteY15" fmla="*/ 4762 h 1293019"/>
              <a:gd name="connsiteX16" fmla="*/ 83344 w 2240756"/>
              <a:gd name="connsiteY16" fmla="*/ 0 h 1293019"/>
              <a:gd name="connsiteX17" fmla="*/ 150019 w 2240756"/>
              <a:gd name="connsiteY17" fmla="*/ 9525 h 1293019"/>
              <a:gd name="connsiteX18" fmla="*/ 209550 w 2240756"/>
              <a:gd name="connsiteY18" fmla="*/ 30956 h 1293019"/>
              <a:gd name="connsiteX19" fmla="*/ 259556 w 2240756"/>
              <a:gd name="connsiteY19" fmla="*/ 54769 h 1293019"/>
              <a:gd name="connsiteX20" fmla="*/ 333375 w 2240756"/>
              <a:gd name="connsiteY20" fmla="*/ 95250 h 1293019"/>
              <a:gd name="connsiteX21" fmla="*/ 445294 w 2240756"/>
              <a:gd name="connsiteY21" fmla="*/ 171450 h 1293019"/>
              <a:gd name="connsiteX22" fmla="*/ 561975 w 2240756"/>
              <a:gd name="connsiteY22" fmla="*/ 254794 h 1293019"/>
              <a:gd name="connsiteX23" fmla="*/ 695325 w 2240756"/>
              <a:gd name="connsiteY23" fmla="*/ 354806 h 1293019"/>
              <a:gd name="connsiteX24" fmla="*/ 912019 w 2240756"/>
              <a:gd name="connsiteY24" fmla="*/ 500062 h 1293019"/>
              <a:gd name="connsiteX25" fmla="*/ 1095375 w 2240756"/>
              <a:gd name="connsiteY25" fmla="*/ 628650 h 1293019"/>
              <a:gd name="connsiteX26" fmla="*/ 1340644 w 2240756"/>
              <a:gd name="connsiteY26" fmla="*/ 792956 h 1293019"/>
              <a:gd name="connsiteX27" fmla="*/ 1483519 w 2240756"/>
              <a:gd name="connsiteY27" fmla="*/ 892969 h 1293019"/>
              <a:gd name="connsiteX28" fmla="*/ 1552575 w 2240756"/>
              <a:gd name="connsiteY28" fmla="*/ 923925 h 1293019"/>
              <a:gd name="connsiteX29" fmla="*/ 1728787 w 2240756"/>
              <a:gd name="connsiteY29" fmla="*/ 995362 h 1293019"/>
              <a:gd name="connsiteX30" fmla="*/ 1912144 w 2240756"/>
              <a:gd name="connsiteY30" fmla="*/ 1066800 h 1293019"/>
              <a:gd name="connsiteX31" fmla="*/ 2055019 w 2240756"/>
              <a:gd name="connsiteY31" fmla="*/ 1116806 h 1293019"/>
              <a:gd name="connsiteX32" fmla="*/ 2190750 w 2240756"/>
              <a:gd name="connsiteY32" fmla="*/ 1164431 h 1293019"/>
              <a:gd name="connsiteX33" fmla="*/ 2226469 w 2240756"/>
              <a:gd name="connsiteY33" fmla="*/ 1181100 h 1293019"/>
              <a:gd name="connsiteX34" fmla="*/ 2240756 w 2240756"/>
              <a:gd name="connsiteY34" fmla="*/ 1193006 h 1293019"/>
              <a:gd name="connsiteX35" fmla="*/ 2238375 w 2240756"/>
              <a:gd name="connsiteY35" fmla="*/ 1209675 h 1293019"/>
              <a:gd name="connsiteX36" fmla="*/ 2221706 w 2240756"/>
              <a:gd name="connsiteY36" fmla="*/ 1228725 h 1293019"/>
              <a:gd name="connsiteX37" fmla="*/ 2185987 w 2240756"/>
              <a:gd name="connsiteY37" fmla="*/ 1243012 h 1293019"/>
              <a:gd name="connsiteX38" fmla="*/ 2083594 w 2240756"/>
              <a:gd name="connsiteY38" fmla="*/ 1257300 h 1293019"/>
              <a:gd name="connsiteX39" fmla="*/ 1933575 w 2240756"/>
              <a:gd name="connsiteY39" fmla="*/ 1266825 h 1293019"/>
              <a:gd name="connsiteX40" fmla="*/ 1824037 w 2240756"/>
              <a:gd name="connsiteY40" fmla="*/ 1273969 h 1293019"/>
              <a:gd name="connsiteX41" fmla="*/ 1683544 w 2240756"/>
              <a:gd name="connsiteY41" fmla="*/ 1288256 h 1293019"/>
              <a:gd name="connsiteX42" fmla="*/ 1483519 w 2240756"/>
              <a:gd name="connsiteY42" fmla="*/ 1293019 h 1293019"/>
              <a:gd name="connsiteX43" fmla="*/ 1462087 w 2240756"/>
              <a:gd name="connsiteY43" fmla="*/ 1285875 h 1293019"/>
              <a:gd name="connsiteX44" fmla="*/ 1443037 w 2240756"/>
              <a:gd name="connsiteY44" fmla="*/ 1269206 h 1293019"/>
              <a:gd name="connsiteX45" fmla="*/ 1354931 w 2240756"/>
              <a:gd name="connsiteY45" fmla="*/ 1183481 h 1293019"/>
              <a:gd name="connsiteX46" fmla="*/ 1128712 w 2240756"/>
              <a:gd name="connsiteY46" fmla="*/ 973931 h 1293019"/>
              <a:gd name="connsiteX47" fmla="*/ 935831 w 2240756"/>
              <a:gd name="connsiteY47" fmla="*/ 807244 h 1293019"/>
              <a:gd name="connsiteX48" fmla="*/ 738187 w 2240756"/>
              <a:gd name="connsiteY48" fmla="*/ 638175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40756" h="1293019">
                <a:moveTo>
                  <a:pt x="738187" y="638175"/>
                </a:moveTo>
                <a:lnTo>
                  <a:pt x="531019" y="454819"/>
                </a:lnTo>
                <a:lnTo>
                  <a:pt x="404812" y="311944"/>
                </a:lnTo>
                <a:lnTo>
                  <a:pt x="321469" y="240506"/>
                </a:lnTo>
                <a:lnTo>
                  <a:pt x="264319" y="192881"/>
                </a:lnTo>
                <a:lnTo>
                  <a:pt x="221456" y="164306"/>
                </a:lnTo>
                <a:lnTo>
                  <a:pt x="169069" y="138112"/>
                </a:lnTo>
                <a:lnTo>
                  <a:pt x="119062" y="123825"/>
                </a:lnTo>
                <a:lnTo>
                  <a:pt x="69056" y="107156"/>
                </a:lnTo>
                <a:lnTo>
                  <a:pt x="30956" y="92869"/>
                </a:lnTo>
                <a:lnTo>
                  <a:pt x="9525" y="80962"/>
                </a:lnTo>
                <a:lnTo>
                  <a:pt x="0" y="66675"/>
                </a:lnTo>
                <a:lnTo>
                  <a:pt x="2381" y="40481"/>
                </a:lnTo>
                <a:lnTo>
                  <a:pt x="14287" y="23812"/>
                </a:lnTo>
                <a:lnTo>
                  <a:pt x="28575" y="11906"/>
                </a:lnTo>
                <a:lnTo>
                  <a:pt x="47625" y="4762"/>
                </a:lnTo>
                <a:lnTo>
                  <a:pt x="83344" y="0"/>
                </a:lnTo>
                <a:lnTo>
                  <a:pt x="150019" y="9525"/>
                </a:lnTo>
                <a:lnTo>
                  <a:pt x="209550" y="30956"/>
                </a:lnTo>
                <a:lnTo>
                  <a:pt x="259556" y="54769"/>
                </a:lnTo>
                <a:lnTo>
                  <a:pt x="333375" y="95250"/>
                </a:lnTo>
                <a:lnTo>
                  <a:pt x="445294" y="171450"/>
                </a:lnTo>
                <a:lnTo>
                  <a:pt x="561975" y="254794"/>
                </a:lnTo>
                <a:lnTo>
                  <a:pt x="695325" y="354806"/>
                </a:lnTo>
                <a:lnTo>
                  <a:pt x="912019" y="500062"/>
                </a:lnTo>
                <a:lnTo>
                  <a:pt x="1095375" y="628650"/>
                </a:lnTo>
                <a:lnTo>
                  <a:pt x="1340644" y="792956"/>
                </a:lnTo>
                <a:lnTo>
                  <a:pt x="1483519" y="892969"/>
                </a:lnTo>
                <a:lnTo>
                  <a:pt x="1552575" y="923925"/>
                </a:lnTo>
                <a:lnTo>
                  <a:pt x="1728787" y="995362"/>
                </a:lnTo>
                <a:lnTo>
                  <a:pt x="1912144" y="1066800"/>
                </a:lnTo>
                <a:lnTo>
                  <a:pt x="2055019" y="1116806"/>
                </a:lnTo>
                <a:lnTo>
                  <a:pt x="2190750" y="1164431"/>
                </a:lnTo>
                <a:lnTo>
                  <a:pt x="2226469" y="1181100"/>
                </a:lnTo>
                <a:lnTo>
                  <a:pt x="2240756" y="1193006"/>
                </a:lnTo>
                <a:lnTo>
                  <a:pt x="2238375" y="1209675"/>
                </a:lnTo>
                <a:lnTo>
                  <a:pt x="2221706" y="1228725"/>
                </a:lnTo>
                <a:lnTo>
                  <a:pt x="2185987" y="1243012"/>
                </a:lnTo>
                <a:lnTo>
                  <a:pt x="2083594" y="1257300"/>
                </a:lnTo>
                <a:lnTo>
                  <a:pt x="1933575" y="1266825"/>
                </a:lnTo>
                <a:lnTo>
                  <a:pt x="1824037" y="1273969"/>
                </a:lnTo>
                <a:lnTo>
                  <a:pt x="1683544" y="1288256"/>
                </a:lnTo>
                <a:lnTo>
                  <a:pt x="1483519" y="1293019"/>
                </a:lnTo>
                <a:lnTo>
                  <a:pt x="1462087" y="1285875"/>
                </a:lnTo>
                <a:lnTo>
                  <a:pt x="1443037" y="1269206"/>
                </a:lnTo>
                <a:lnTo>
                  <a:pt x="1354931" y="1183481"/>
                </a:lnTo>
                <a:lnTo>
                  <a:pt x="1128712" y="973931"/>
                </a:lnTo>
                <a:lnTo>
                  <a:pt x="935831" y="807244"/>
                </a:lnTo>
                <a:lnTo>
                  <a:pt x="738187" y="638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255310B-802A-7E43-89DC-156243826FE8}"/>
              </a:ext>
            </a:extLst>
          </p:cNvPr>
          <p:cNvSpPr/>
          <p:nvPr/>
        </p:nvSpPr>
        <p:spPr>
          <a:xfrm>
            <a:off x="4729163" y="4525963"/>
            <a:ext cx="376237" cy="1560512"/>
          </a:xfrm>
          <a:custGeom>
            <a:avLst/>
            <a:gdLst>
              <a:gd name="connsiteX0" fmla="*/ 371475 w 376237"/>
              <a:gd name="connsiteY0" fmla="*/ 816769 h 1559719"/>
              <a:gd name="connsiteX1" fmla="*/ 371475 w 376237"/>
              <a:gd name="connsiteY1" fmla="*/ 1135857 h 1559719"/>
              <a:gd name="connsiteX2" fmla="*/ 369093 w 376237"/>
              <a:gd name="connsiteY2" fmla="*/ 1193007 h 1559719"/>
              <a:gd name="connsiteX3" fmla="*/ 361950 w 376237"/>
              <a:gd name="connsiteY3" fmla="*/ 1235869 h 1559719"/>
              <a:gd name="connsiteX4" fmla="*/ 340518 w 376237"/>
              <a:gd name="connsiteY4" fmla="*/ 1321594 h 1559719"/>
              <a:gd name="connsiteX5" fmla="*/ 323850 w 376237"/>
              <a:gd name="connsiteY5" fmla="*/ 1383507 h 1559719"/>
              <a:gd name="connsiteX6" fmla="*/ 311943 w 376237"/>
              <a:gd name="connsiteY6" fmla="*/ 1416844 h 1559719"/>
              <a:gd name="connsiteX7" fmla="*/ 292893 w 376237"/>
              <a:gd name="connsiteY7" fmla="*/ 1459707 h 1559719"/>
              <a:gd name="connsiteX8" fmla="*/ 266700 w 376237"/>
              <a:gd name="connsiteY8" fmla="*/ 1507332 h 1559719"/>
              <a:gd name="connsiteX9" fmla="*/ 245268 w 376237"/>
              <a:gd name="connsiteY9" fmla="*/ 1535907 h 1559719"/>
              <a:gd name="connsiteX10" fmla="*/ 226218 w 376237"/>
              <a:gd name="connsiteY10" fmla="*/ 1550194 h 1559719"/>
              <a:gd name="connsiteX11" fmla="*/ 204787 w 376237"/>
              <a:gd name="connsiteY11" fmla="*/ 1557338 h 1559719"/>
              <a:gd name="connsiteX12" fmla="*/ 176212 w 376237"/>
              <a:gd name="connsiteY12" fmla="*/ 1559719 h 1559719"/>
              <a:gd name="connsiteX13" fmla="*/ 130968 w 376237"/>
              <a:gd name="connsiteY13" fmla="*/ 1550194 h 1559719"/>
              <a:gd name="connsiteX14" fmla="*/ 107156 w 376237"/>
              <a:gd name="connsiteY14" fmla="*/ 1540669 h 1559719"/>
              <a:gd name="connsiteX15" fmla="*/ 85725 w 376237"/>
              <a:gd name="connsiteY15" fmla="*/ 1516857 h 1559719"/>
              <a:gd name="connsiteX16" fmla="*/ 28575 w 376237"/>
              <a:gd name="connsiteY16" fmla="*/ 1431132 h 1559719"/>
              <a:gd name="connsiteX17" fmla="*/ 121443 w 376237"/>
              <a:gd name="connsiteY17" fmla="*/ 1014413 h 1559719"/>
              <a:gd name="connsiteX18" fmla="*/ 128587 w 376237"/>
              <a:gd name="connsiteY18" fmla="*/ 966788 h 1559719"/>
              <a:gd name="connsiteX19" fmla="*/ 126206 w 376237"/>
              <a:gd name="connsiteY19" fmla="*/ 652463 h 1559719"/>
              <a:gd name="connsiteX20" fmla="*/ 128587 w 376237"/>
              <a:gd name="connsiteY20" fmla="*/ 390525 h 1559719"/>
              <a:gd name="connsiteX21" fmla="*/ 128587 w 376237"/>
              <a:gd name="connsiteY21" fmla="*/ 288132 h 1559719"/>
              <a:gd name="connsiteX22" fmla="*/ 126206 w 376237"/>
              <a:gd name="connsiteY22" fmla="*/ 261938 h 1559719"/>
              <a:gd name="connsiteX23" fmla="*/ 114300 w 376237"/>
              <a:gd name="connsiteY23" fmla="*/ 209550 h 1559719"/>
              <a:gd name="connsiteX24" fmla="*/ 100012 w 376237"/>
              <a:gd name="connsiteY24" fmla="*/ 164307 h 1559719"/>
              <a:gd name="connsiteX25" fmla="*/ 69056 w 376237"/>
              <a:gd name="connsiteY25" fmla="*/ 107157 h 1559719"/>
              <a:gd name="connsiteX26" fmla="*/ 0 w 376237"/>
              <a:gd name="connsiteY26" fmla="*/ 2382 h 1559719"/>
              <a:gd name="connsiteX27" fmla="*/ 204787 w 376237"/>
              <a:gd name="connsiteY27" fmla="*/ 0 h 1559719"/>
              <a:gd name="connsiteX28" fmla="*/ 300037 w 376237"/>
              <a:gd name="connsiteY28" fmla="*/ 73819 h 1559719"/>
              <a:gd name="connsiteX29" fmla="*/ 330993 w 376237"/>
              <a:gd name="connsiteY29" fmla="*/ 97632 h 1559719"/>
              <a:gd name="connsiteX30" fmla="*/ 347662 w 376237"/>
              <a:gd name="connsiteY30" fmla="*/ 111919 h 1559719"/>
              <a:gd name="connsiteX31" fmla="*/ 366712 w 376237"/>
              <a:gd name="connsiteY31" fmla="*/ 135732 h 1559719"/>
              <a:gd name="connsiteX32" fmla="*/ 373856 w 376237"/>
              <a:gd name="connsiteY32" fmla="*/ 154782 h 1559719"/>
              <a:gd name="connsiteX33" fmla="*/ 376237 w 376237"/>
              <a:gd name="connsiteY33" fmla="*/ 188119 h 1559719"/>
              <a:gd name="connsiteX34" fmla="*/ 376237 w 376237"/>
              <a:gd name="connsiteY34" fmla="*/ 419100 h 1559719"/>
              <a:gd name="connsiteX35" fmla="*/ 371475 w 376237"/>
              <a:gd name="connsiteY35" fmla="*/ 816769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76237" h="1559719">
                <a:moveTo>
                  <a:pt x="371475" y="816769"/>
                </a:moveTo>
                <a:lnTo>
                  <a:pt x="371475" y="1135857"/>
                </a:lnTo>
                <a:lnTo>
                  <a:pt x="369093" y="1193007"/>
                </a:lnTo>
                <a:lnTo>
                  <a:pt x="361950" y="1235869"/>
                </a:lnTo>
                <a:lnTo>
                  <a:pt x="340518" y="1321594"/>
                </a:lnTo>
                <a:lnTo>
                  <a:pt x="323850" y="1383507"/>
                </a:lnTo>
                <a:lnTo>
                  <a:pt x="311943" y="1416844"/>
                </a:lnTo>
                <a:lnTo>
                  <a:pt x="292893" y="1459707"/>
                </a:lnTo>
                <a:lnTo>
                  <a:pt x="266700" y="1507332"/>
                </a:lnTo>
                <a:lnTo>
                  <a:pt x="245268" y="1535907"/>
                </a:lnTo>
                <a:lnTo>
                  <a:pt x="226218" y="1550194"/>
                </a:lnTo>
                <a:lnTo>
                  <a:pt x="204787" y="1557338"/>
                </a:lnTo>
                <a:lnTo>
                  <a:pt x="176212" y="1559719"/>
                </a:lnTo>
                <a:lnTo>
                  <a:pt x="130968" y="1550194"/>
                </a:lnTo>
                <a:lnTo>
                  <a:pt x="107156" y="1540669"/>
                </a:lnTo>
                <a:lnTo>
                  <a:pt x="85725" y="1516857"/>
                </a:lnTo>
                <a:lnTo>
                  <a:pt x="28575" y="1431132"/>
                </a:lnTo>
                <a:lnTo>
                  <a:pt x="121443" y="1014413"/>
                </a:lnTo>
                <a:lnTo>
                  <a:pt x="128587" y="966788"/>
                </a:lnTo>
                <a:cubicBezTo>
                  <a:pt x="127793" y="862013"/>
                  <a:pt x="127000" y="757238"/>
                  <a:pt x="126206" y="652463"/>
                </a:cubicBezTo>
                <a:cubicBezTo>
                  <a:pt x="127000" y="565150"/>
                  <a:pt x="127793" y="477838"/>
                  <a:pt x="128587" y="390525"/>
                </a:cubicBezTo>
                <a:lnTo>
                  <a:pt x="128587" y="288132"/>
                </a:lnTo>
                <a:lnTo>
                  <a:pt x="126206" y="261938"/>
                </a:lnTo>
                <a:lnTo>
                  <a:pt x="114300" y="209550"/>
                </a:lnTo>
                <a:lnTo>
                  <a:pt x="100012" y="164307"/>
                </a:lnTo>
                <a:lnTo>
                  <a:pt x="69056" y="107157"/>
                </a:lnTo>
                <a:lnTo>
                  <a:pt x="0" y="2382"/>
                </a:lnTo>
                <a:lnTo>
                  <a:pt x="204787" y="0"/>
                </a:lnTo>
                <a:lnTo>
                  <a:pt x="300037" y="73819"/>
                </a:lnTo>
                <a:lnTo>
                  <a:pt x="330993" y="97632"/>
                </a:lnTo>
                <a:lnTo>
                  <a:pt x="347662" y="111919"/>
                </a:lnTo>
                <a:lnTo>
                  <a:pt x="366712" y="135732"/>
                </a:lnTo>
                <a:lnTo>
                  <a:pt x="373856" y="154782"/>
                </a:lnTo>
                <a:lnTo>
                  <a:pt x="376237" y="188119"/>
                </a:lnTo>
                <a:lnTo>
                  <a:pt x="376237" y="419100"/>
                </a:lnTo>
                <a:cubicBezTo>
                  <a:pt x="374650" y="553244"/>
                  <a:pt x="373062" y="687388"/>
                  <a:pt x="371475" y="8167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ED2DA1D-39D2-984A-AD60-0F72F8109398}"/>
              </a:ext>
            </a:extLst>
          </p:cNvPr>
          <p:cNvSpPr/>
          <p:nvPr/>
        </p:nvSpPr>
        <p:spPr>
          <a:xfrm>
            <a:off x="4348163" y="5424488"/>
            <a:ext cx="555625" cy="561975"/>
          </a:xfrm>
          <a:custGeom>
            <a:avLst/>
            <a:gdLst>
              <a:gd name="connsiteX0" fmla="*/ 138112 w 554831"/>
              <a:gd name="connsiteY0" fmla="*/ 116681 h 561975"/>
              <a:gd name="connsiteX1" fmla="*/ 264318 w 554831"/>
              <a:gd name="connsiteY1" fmla="*/ 169068 h 561975"/>
              <a:gd name="connsiteX2" fmla="*/ 314325 w 554831"/>
              <a:gd name="connsiteY2" fmla="*/ 183356 h 561975"/>
              <a:gd name="connsiteX3" fmla="*/ 342900 w 554831"/>
              <a:gd name="connsiteY3" fmla="*/ 188118 h 561975"/>
              <a:gd name="connsiteX4" fmla="*/ 381000 w 554831"/>
              <a:gd name="connsiteY4" fmla="*/ 192881 h 561975"/>
              <a:gd name="connsiteX5" fmla="*/ 419100 w 554831"/>
              <a:gd name="connsiteY5" fmla="*/ 190500 h 561975"/>
              <a:gd name="connsiteX6" fmla="*/ 452437 w 554831"/>
              <a:gd name="connsiteY6" fmla="*/ 180975 h 561975"/>
              <a:gd name="connsiteX7" fmla="*/ 471487 w 554831"/>
              <a:gd name="connsiteY7" fmla="*/ 169068 h 561975"/>
              <a:gd name="connsiteX8" fmla="*/ 554831 w 554831"/>
              <a:gd name="connsiteY8" fmla="*/ 0 h 561975"/>
              <a:gd name="connsiteX9" fmla="*/ 438150 w 554831"/>
              <a:gd name="connsiteY9" fmla="*/ 561975 h 561975"/>
              <a:gd name="connsiteX10" fmla="*/ 407193 w 554831"/>
              <a:gd name="connsiteY10" fmla="*/ 531018 h 561975"/>
              <a:gd name="connsiteX11" fmla="*/ 330993 w 554831"/>
              <a:gd name="connsiteY11" fmla="*/ 431006 h 561975"/>
              <a:gd name="connsiteX12" fmla="*/ 280987 w 554831"/>
              <a:gd name="connsiteY12" fmla="*/ 361950 h 561975"/>
              <a:gd name="connsiteX13" fmla="*/ 207168 w 554831"/>
              <a:gd name="connsiteY13" fmla="*/ 280987 h 561975"/>
              <a:gd name="connsiteX14" fmla="*/ 147637 w 554831"/>
              <a:gd name="connsiteY14" fmla="*/ 226218 h 561975"/>
              <a:gd name="connsiteX15" fmla="*/ 109537 w 554831"/>
              <a:gd name="connsiteY15" fmla="*/ 192881 h 561975"/>
              <a:gd name="connsiteX16" fmla="*/ 80962 w 554831"/>
              <a:gd name="connsiteY16" fmla="*/ 173831 h 561975"/>
              <a:gd name="connsiteX17" fmla="*/ 40481 w 554831"/>
              <a:gd name="connsiteY17" fmla="*/ 154781 h 561975"/>
              <a:gd name="connsiteX18" fmla="*/ 23812 w 554831"/>
              <a:gd name="connsiteY18" fmla="*/ 142875 h 561975"/>
              <a:gd name="connsiteX19" fmla="*/ 9525 w 554831"/>
              <a:gd name="connsiteY19" fmla="*/ 123825 h 561975"/>
              <a:gd name="connsiteX20" fmla="*/ 0 w 554831"/>
              <a:gd name="connsiteY20" fmla="*/ 107156 h 561975"/>
              <a:gd name="connsiteX21" fmla="*/ 0 w 554831"/>
              <a:gd name="connsiteY21" fmla="*/ 88106 h 561975"/>
              <a:gd name="connsiteX22" fmla="*/ 2381 w 554831"/>
              <a:gd name="connsiteY22" fmla="*/ 78581 h 561975"/>
              <a:gd name="connsiteX23" fmla="*/ 16668 w 554831"/>
              <a:gd name="connsiteY23" fmla="*/ 73818 h 561975"/>
              <a:gd name="connsiteX24" fmla="*/ 57150 w 554831"/>
              <a:gd name="connsiteY24" fmla="*/ 78581 h 561975"/>
              <a:gd name="connsiteX25" fmla="*/ 138112 w 554831"/>
              <a:gd name="connsiteY25" fmla="*/ 1166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4831" h="561975">
                <a:moveTo>
                  <a:pt x="138112" y="116681"/>
                </a:moveTo>
                <a:lnTo>
                  <a:pt x="264318" y="169068"/>
                </a:lnTo>
                <a:lnTo>
                  <a:pt x="314325" y="183356"/>
                </a:lnTo>
                <a:lnTo>
                  <a:pt x="342900" y="188118"/>
                </a:lnTo>
                <a:lnTo>
                  <a:pt x="381000" y="192881"/>
                </a:lnTo>
                <a:lnTo>
                  <a:pt x="419100" y="190500"/>
                </a:lnTo>
                <a:lnTo>
                  <a:pt x="452437" y="180975"/>
                </a:lnTo>
                <a:lnTo>
                  <a:pt x="471487" y="169068"/>
                </a:lnTo>
                <a:lnTo>
                  <a:pt x="554831" y="0"/>
                </a:lnTo>
                <a:lnTo>
                  <a:pt x="438150" y="561975"/>
                </a:lnTo>
                <a:lnTo>
                  <a:pt x="407193" y="531018"/>
                </a:lnTo>
                <a:lnTo>
                  <a:pt x="330993" y="431006"/>
                </a:lnTo>
                <a:lnTo>
                  <a:pt x="280987" y="361950"/>
                </a:lnTo>
                <a:lnTo>
                  <a:pt x="207168" y="280987"/>
                </a:lnTo>
                <a:lnTo>
                  <a:pt x="147637" y="226218"/>
                </a:lnTo>
                <a:lnTo>
                  <a:pt x="109537" y="192881"/>
                </a:lnTo>
                <a:lnTo>
                  <a:pt x="80962" y="173831"/>
                </a:lnTo>
                <a:lnTo>
                  <a:pt x="40481" y="154781"/>
                </a:lnTo>
                <a:lnTo>
                  <a:pt x="23812" y="142875"/>
                </a:lnTo>
                <a:lnTo>
                  <a:pt x="9525" y="123825"/>
                </a:lnTo>
                <a:lnTo>
                  <a:pt x="0" y="107156"/>
                </a:lnTo>
                <a:lnTo>
                  <a:pt x="0" y="88106"/>
                </a:lnTo>
                <a:lnTo>
                  <a:pt x="2381" y="78581"/>
                </a:lnTo>
                <a:lnTo>
                  <a:pt x="16668" y="73818"/>
                </a:lnTo>
                <a:lnTo>
                  <a:pt x="57150" y="78581"/>
                </a:lnTo>
                <a:lnTo>
                  <a:pt x="138112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74524C-BB91-460F-A566-C98225AF9E6B}"/>
              </a:ext>
            </a:extLst>
          </p:cNvPr>
          <p:cNvGrpSpPr/>
          <p:nvPr/>
        </p:nvGrpSpPr>
        <p:grpSpPr>
          <a:xfrm>
            <a:off x="2695575" y="1291432"/>
            <a:ext cx="4619625" cy="4760912"/>
            <a:chOff x="2847975" y="1477963"/>
            <a:chExt cx="4619625" cy="4760912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E87E067-216A-48A1-A333-A353256A9614}"/>
                </a:ext>
              </a:extLst>
            </p:cNvPr>
            <p:cNvSpPr/>
            <p:nvPr/>
          </p:nvSpPr>
          <p:spPr>
            <a:xfrm>
              <a:off x="4754563" y="1477963"/>
              <a:ext cx="569912" cy="673100"/>
            </a:xfrm>
            <a:custGeom>
              <a:avLst/>
              <a:gdLst>
                <a:gd name="connsiteX0" fmla="*/ 230982 w 569119"/>
                <a:gd name="connsiteY0" fmla="*/ 431007 h 671513"/>
                <a:gd name="connsiteX1" fmla="*/ 228600 w 569119"/>
                <a:gd name="connsiteY1" fmla="*/ 269082 h 671513"/>
                <a:gd name="connsiteX2" fmla="*/ 223838 w 569119"/>
                <a:gd name="connsiteY2" fmla="*/ 216694 h 671513"/>
                <a:gd name="connsiteX3" fmla="*/ 209550 w 569119"/>
                <a:gd name="connsiteY3" fmla="*/ 178594 h 671513"/>
                <a:gd name="connsiteX4" fmla="*/ 171450 w 569119"/>
                <a:gd name="connsiteY4" fmla="*/ 142875 h 671513"/>
                <a:gd name="connsiteX5" fmla="*/ 135732 w 569119"/>
                <a:gd name="connsiteY5" fmla="*/ 121444 h 671513"/>
                <a:gd name="connsiteX6" fmla="*/ 92869 w 569119"/>
                <a:gd name="connsiteY6" fmla="*/ 100013 h 671513"/>
                <a:gd name="connsiteX7" fmla="*/ 38100 w 569119"/>
                <a:gd name="connsiteY7" fmla="*/ 78582 h 671513"/>
                <a:gd name="connsiteX8" fmla="*/ 19050 w 569119"/>
                <a:gd name="connsiteY8" fmla="*/ 66675 h 671513"/>
                <a:gd name="connsiteX9" fmla="*/ 2382 w 569119"/>
                <a:gd name="connsiteY9" fmla="*/ 42863 h 671513"/>
                <a:gd name="connsiteX10" fmla="*/ 0 w 569119"/>
                <a:gd name="connsiteY10" fmla="*/ 21432 h 671513"/>
                <a:gd name="connsiteX11" fmla="*/ 11907 w 569119"/>
                <a:gd name="connsiteY11" fmla="*/ 7144 h 671513"/>
                <a:gd name="connsiteX12" fmla="*/ 35719 w 569119"/>
                <a:gd name="connsiteY12" fmla="*/ 0 h 671513"/>
                <a:gd name="connsiteX13" fmla="*/ 142875 w 569119"/>
                <a:gd name="connsiteY13" fmla="*/ 0 h 671513"/>
                <a:gd name="connsiteX14" fmla="*/ 240507 w 569119"/>
                <a:gd name="connsiteY14" fmla="*/ 4763 h 671513"/>
                <a:gd name="connsiteX15" fmla="*/ 302419 w 569119"/>
                <a:gd name="connsiteY15" fmla="*/ 11907 h 671513"/>
                <a:gd name="connsiteX16" fmla="*/ 350044 w 569119"/>
                <a:gd name="connsiteY16" fmla="*/ 26194 h 671513"/>
                <a:gd name="connsiteX17" fmla="*/ 390525 w 569119"/>
                <a:gd name="connsiteY17" fmla="*/ 47625 h 671513"/>
                <a:gd name="connsiteX18" fmla="*/ 476250 w 569119"/>
                <a:gd name="connsiteY18" fmla="*/ 102394 h 671513"/>
                <a:gd name="connsiteX19" fmla="*/ 531019 w 569119"/>
                <a:gd name="connsiteY19" fmla="*/ 145257 h 671513"/>
                <a:gd name="connsiteX20" fmla="*/ 559594 w 569119"/>
                <a:gd name="connsiteY20" fmla="*/ 180975 h 671513"/>
                <a:gd name="connsiteX21" fmla="*/ 566738 w 569119"/>
                <a:gd name="connsiteY21" fmla="*/ 207169 h 671513"/>
                <a:gd name="connsiteX22" fmla="*/ 569119 w 569119"/>
                <a:gd name="connsiteY22" fmla="*/ 235744 h 671513"/>
                <a:gd name="connsiteX23" fmla="*/ 561975 w 569119"/>
                <a:gd name="connsiteY23" fmla="*/ 259557 h 671513"/>
                <a:gd name="connsiteX24" fmla="*/ 545307 w 569119"/>
                <a:gd name="connsiteY24" fmla="*/ 295275 h 671513"/>
                <a:gd name="connsiteX25" fmla="*/ 531019 w 569119"/>
                <a:gd name="connsiteY25" fmla="*/ 323850 h 671513"/>
                <a:gd name="connsiteX26" fmla="*/ 519113 w 569119"/>
                <a:gd name="connsiteY26" fmla="*/ 361950 h 671513"/>
                <a:gd name="connsiteX27" fmla="*/ 521494 w 569119"/>
                <a:gd name="connsiteY27" fmla="*/ 438150 h 671513"/>
                <a:gd name="connsiteX28" fmla="*/ 523875 w 569119"/>
                <a:gd name="connsiteY28" fmla="*/ 650082 h 671513"/>
                <a:gd name="connsiteX29" fmla="*/ 230982 w 569119"/>
                <a:gd name="connsiteY29" fmla="*/ 671513 h 671513"/>
                <a:gd name="connsiteX30" fmla="*/ 230982 w 569119"/>
                <a:gd name="connsiteY30" fmla="*/ 431007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9119" h="671513">
                  <a:moveTo>
                    <a:pt x="230982" y="431007"/>
                  </a:moveTo>
                  <a:lnTo>
                    <a:pt x="228600" y="269082"/>
                  </a:lnTo>
                  <a:lnTo>
                    <a:pt x="223838" y="216694"/>
                  </a:lnTo>
                  <a:lnTo>
                    <a:pt x="209550" y="178594"/>
                  </a:lnTo>
                  <a:lnTo>
                    <a:pt x="171450" y="142875"/>
                  </a:lnTo>
                  <a:lnTo>
                    <a:pt x="135732" y="121444"/>
                  </a:lnTo>
                  <a:lnTo>
                    <a:pt x="92869" y="100013"/>
                  </a:lnTo>
                  <a:lnTo>
                    <a:pt x="38100" y="78582"/>
                  </a:lnTo>
                  <a:lnTo>
                    <a:pt x="19050" y="66675"/>
                  </a:lnTo>
                  <a:lnTo>
                    <a:pt x="2382" y="42863"/>
                  </a:lnTo>
                  <a:lnTo>
                    <a:pt x="0" y="21432"/>
                  </a:lnTo>
                  <a:lnTo>
                    <a:pt x="11907" y="7144"/>
                  </a:lnTo>
                  <a:lnTo>
                    <a:pt x="35719" y="0"/>
                  </a:lnTo>
                  <a:lnTo>
                    <a:pt x="142875" y="0"/>
                  </a:lnTo>
                  <a:lnTo>
                    <a:pt x="240507" y="4763"/>
                  </a:lnTo>
                  <a:lnTo>
                    <a:pt x="302419" y="11907"/>
                  </a:lnTo>
                  <a:lnTo>
                    <a:pt x="350044" y="26194"/>
                  </a:lnTo>
                  <a:lnTo>
                    <a:pt x="390525" y="47625"/>
                  </a:lnTo>
                  <a:lnTo>
                    <a:pt x="476250" y="102394"/>
                  </a:lnTo>
                  <a:lnTo>
                    <a:pt x="531019" y="145257"/>
                  </a:lnTo>
                  <a:lnTo>
                    <a:pt x="559594" y="180975"/>
                  </a:lnTo>
                  <a:lnTo>
                    <a:pt x="566738" y="207169"/>
                  </a:lnTo>
                  <a:lnTo>
                    <a:pt x="569119" y="235744"/>
                  </a:lnTo>
                  <a:lnTo>
                    <a:pt x="561975" y="259557"/>
                  </a:lnTo>
                  <a:lnTo>
                    <a:pt x="545307" y="295275"/>
                  </a:lnTo>
                  <a:lnTo>
                    <a:pt x="531019" y="323850"/>
                  </a:lnTo>
                  <a:lnTo>
                    <a:pt x="519113" y="361950"/>
                  </a:lnTo>
                  <a:cubicBezTo>
                    <a:pt x="519907" y="387350"/>
                    <a:pt x="520700" y="412750"/>
                    <a:pt x="521494" y="438150"/>
                  </a:cubicBezTo>
                  <a:cubicBezTo>
                    <a:pt x="522288" y="508794"/>
                    <a:pt x="523081" y="579438"/>
                    <a:pt x="523875" y="650082"/>
                  </a:cubicBezTo>
                  <a:lnTo>
                    <a:pt x="230982" y="671513"/>
                  </a:lnTo>
                  <a:lnTo>
                    <a:pt x="230982" y="4310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A9EF09D1-1383-4AEC-BDCE-B560D90270E2}"/>
                </a:ext>
              </a:extLst>
            </p:cNvPr>
            <p:cNvSpPr/>
            <p:nvPr/>
          </p:nvSpPr>
          <p:spPr>
            <a:xfrm>
              <a:off x="3033713" y="2017713"/>
              <a:ext cx="501650" cy="1092200"/>
            </a:xfrm>
            <a:custGeom>
              <a:avLst/>
              <a:gdLst>
                <a:gd name="connsiteX0" fmla="*/ 0 w 502443"/>
                <a:gd name="connsiteY0" fmla="*/ 938212 h 1092994"/>
                <a:gd name="connsiteX1" fmla="*/ 7143 w 502443"/>
                <a:gd name="connsiteY1" fmla="*/ 795337 h 1092994"/>
                <a:gd name="connsiteX2" fmla="*/ 14287 w 502443"/>
                <a:gd name="connsiteY2" fmla="*/ 773906 h 1092994"/>
                <a:gd name="connsiteX3" fmla="*/ 52387 w 502443"/>
                <a:gd name="connsiteY3" fmla="*/ 738187 h 1092994"/>
                <a:gd name="connsiteX4" fmla="*/ 90487 w 502443"/>
                <a:gd name="connsiteY4" fmla="*/ 697706 h 1092994"/>
                <a:gd name="connsiteX5" fmla="*/ 128587 w 502443"/>
                <a:gd name="connsiteY5" fmla="*/ 650081 h 1092994"/>
                <a:gd name="connsiteX6" fmla="*/ 164306 w 502443"/>
                <a:gd name="connsiteY6" fmla="*/ 602456 h 1092994"/>
                <a:gd name="connsiteX7" fmla="*/ 211931 w 502443"/>
                <a:gd name="connsiteY7" fmla="*/ 528637 h 1092994"/>
                <a:gd name="connsiteX8" fmla="*/ 257175 w 502443"/>
                <a:gd name="connsiteY8" fmla="*/ 440531 h 1092994"/>
                <a:gd name="connsiteX9" fmla="*/ 290512 w 502443"/>
                <a:gd name="connsiteY9" fmla="*/ 359569 h 1092994"/>
                <a:gd name="connsiteX10" fmla="*/ 314325 w 502443"/>
                <a:gd name="connsiteY10" fmla="*/ 283369 h 1092994"/>
                <a:gd name="connsiteX11" fmla="*/ 326231 w 502443"/>
                <a:gd name="connsiteY11" fmla="*/ 207169 h 1092994"/>
                <a:gd name="connsiteX12" fmla="*/ 326231 w 502443"/>
                <a:gd name="connsiteY12" fmla="*/ 161925 h 1092994"/>
                <a:gd name="connsiteX13" fmla="*/ 326231 w 502443"/>
                <a:gd name="connsiteY13" fmla="*/ 119062 h 1092994"/>
                <a:gd name="connsiteX14" fmla="*/ 316706 w 502443"/>
                <a:gd name="connsiteY14" fmla="*/ 88106 h 1092994"/>
                <a:gd name="connsiteX15" fmla="*/ 302418 w 502443"/>
                <a:gd name="connsiteY15" fmla="*/ 59531 h 1092994"/>
                <a:gd name="connsiteX16" fmla="*/ 290512 w 502443"/>
                <a:gd name="connsiteY16" fmla="*/ 33337 h 1092994"/>
                <a:gd name="connsiteX17" fmla="*/ 290512 w 502443"/>
                <a:gd name="connsiteY17" fmla="*/ 19050 h 1092994"/>
                <a:gd name="connsiteX18" fmla="*/ 295275 w 502443"/>
                <a:gd name="connsiteY18" fmla="*/ 4762 h 1092994"/>
                <a:gd name="connsiteX19" fmla="*/ 316706 w 502443"/>
                <a:gd name="connsiteY19" fmla="*/ 0 h 1092994"/>
                <a:gd name="connsiteX20" fmla="*/ 352425 w 502443"/>
                <a:gd name="connsiteY20" fmla="*/ 21431 h 1092994"/>
                <a:gd name="connsiteX21" fmla="*/ 395287 w 502443"/>
                <a:gd name="connsiteY21" fmla="*/ 69056 h 1092994"/>
                <a:gd name="connsiteX22" fmla="*/ 435768 w 502443"/>
                <a:gd name="connsiteY22" fmla="*/ 135731 h 1092994"/>
                <a:gd name="connsiteX23" fmla="*/ 481012 w 502443"/>
                <a:gd name="connsiteY23" fmla="*/ 223837 h 1092994"/>
                <a:gd name="connsiteX24" fmla="*/ 502443 w 502443"/>
                <a:gd name="connsiteY24" fmla="*/ 345281 h 1092994"/>
                <a:gd name="connsiteX25" fmla="*/ 485775 w 502443"/>
                <a:gd name="connsiteY25" fmla="*/ 450056 h 1092994"/>
                <a:gd name="connsiteX26" fmla="*/ 440531 w 502443"/>
                <a:gd name="connsiteY26" fmla="*/ 600075 h 1092994"/>
                <a:gd name="connsiteX27" fmla="*/ 381000 w 502443"/>
                <a:gd name="connsiteY27" fmla="*/ 773906 h 1092994"/>
                <a:gd name="connsiteX28" fmla="*/ 302418 w 502443"/>
                <a:gd name="connsiteY28" fmla="*/ 940594 h 1092994"/>
                <a:gd name="connsiteX29" fmla="*/ 245268 w 502443"/>
                <a:gd name="connsiteY29" fmla="*/ 1023937 h 1092994"/>
                <a:gd name="connsiteX30" fmla="*/ 200025 w 502443"/>
                <a:gd name="connsiteY30" fmla="*/ 1062037 h 1092994"/>
                <a:gd name="connsiteX31" fmla="*/ 166687 w 502443"/>
                <a:gd name="connsiteY31" fmla="*/ 1081087 h 1092994"/>
                <a:gd name="connsiteX32" fmla="*/ 116681 w 502443"/>
                <a:gd name="connsiteY32" fmla="*/ 1092994 h 1092994"/>
                <a:gd name="connsiteX33" fmla="*/ 76200 w 502443"/>
                <a:gd name="connsiteY33" fmla="*/ 1090612 h 1092994"/>
                <a:gd name="connsiteX34" fmla="*/ 54768 w 502443"/>
                <a:gd name="connsiteY34" fmla="*/ 1083469 h 1092994"/>
                <a:gd name="connsiteX35" fmla="*/ 30956 w 502443"/>
                <a:gd name="connsiteY35" fmla="*/ 1066800 h 1092994"/>
                <a:gd name="connsiteX36" fmla="*/ 9525 w 502443"/>
                <a:gd name="connsiteY36" fmla="*/ 1035844 h 1092994"/>
                <a:gd name="connsiteX37" fmla="*/ 0 w 502443"/>
                <a:gd name="connsiteY37" fmla="*/ 9382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3" h="1092994">
                  <a:moveTo>
                    <a:pt x="0" y="938212"/>
                  </a:moveTo>
                  <a:lnTo>
                    <a:pt x="7143" y="795337"/>
                  </a:lnTo>
                  <a:lnTo>
                    <a:pt x="14287" y="773906"/>
                  </a:lnTo>
                  <a:lnTo>
                    <a:pt x="52387" y="738187"/>
                  </a:lnTo>
                  <a:lnTo>
                    <a:pt x="90487" y="697706"/>
                  </a:lnTo>
                  <a:lnTo>
                    <a:pt x="128587" y="650081"/>
                  </a:lnTo>
                  <a:lnTo>
                    <a:pt x="164306" y="602456"/>
                  </a:lnTo>
                  <a:lnTo>
                    <a:pt x="211931" y="528637"/>
                  </a:lnTo>
                  <a:lnTo>
                    <a:pt x="257175" y="440531"/>
                  </a:lnTo>
                  <a:lnTo>
                    <a:pt x="290512" y="359569"/>
                  </a:lnTo>
                  <a:lnTo>
                    <a:pt x="314325" y="283369"/>
                  </a:lnTo>
                  <a:lnTo>
                    <a:pt x="326231" y="207169"/>
                  </a:lnTo>
                  <a:lnTo>
                    <a:pt x="326231" y="161925"/>
                  </a:lnTo>
                  <a:lnTo>
                    <a:pt x="326231" y="119062"/>
                  </a:lnTo>
                  <a:lnTo>
                    <a:pt x="316706" y="88106"/>
                  </a:lnTo>
                  <a:lnTo>
                    <a:pt x="302418" y="59531"/>
                  </a:lnTo>
                  <a:lnTo>
                    <a:pt x="290512" y="33337"/>
                  </a:lnTo>
                  <a:lnTo>
                    <a:pt x="290512" y="19050"/>
                  </a:lnTo>
                  <a:lnTo>
                    <a:pt x="295275" y="4762"/>
                  </a:lnTo>
                  <a:lnTo>
                    <a:pt x="316706" y="0"/>
                  </a:lnTo>
                  <a:lnTo>
                    <a:pt x="352425" y="21431"/>
                  </a:lnTo>
                  <a:lnTo>
                    <a:pt x="395287" y="69056"/>
                  </a:lnTo>
                  <a:lnTo>
                    <a:pt x="435768" y="135731"/>
                  </a:lnTo>
                  <a:lnTo>
                    <a:pt x="481012" y="223837"/>
                  </a:lnTo>
                  <a:lnTo>
                    <a:pt x="502443" y="345281"/>
                  </a:lnTo>
                  <a:lnTo>
                    <a:pt x="485775" y="450056"/>
                  </a:lnTo>
                  <a:lnTo>
                    <a:pt x="440531" y="600075"/>
                  </a:lnTo>
                  <a:lnTo>
                    <a:pt x="381000" y="773906"/>
                  </a:lnTo>
                  <a:lnTo>
                    <a:pt x="302418" y="940594"/>
                  </a:lnTo>
                  <a:lnTo>
                    <a:pt x="245268" y="1023937"/>
                  </a:lnTo>
                  <a:lnTo>
                    <a:pt x="200025" y="1062037"/>
                  </a:lnTo>
                  <a:lnTo>
                    <a:pt x="166687" y="1081087"/>
                  </a:lnTo>
                  <a:lnTo>
                    <a:pt x="116681" y="1092994"/>
                  </a:lnTo>
                  <a:lnTo>
                    <a:pt x="76200" y="1090612"/>
                  </a:lnTo>
                  <a:lnTo>
                    <a:pt x="54768" y="1083469"/>
                  </a:lnTo>
                  <a:lnTo>
                    <a:pt x="30956" y="1066800"/>
                  </a:lnTo>
                  <a:lnTo>
                    <a:pt x="9525" y="1035844"/>
                  </a:lnTo>
                  <a:lnTo>
                    <a:pt x="0" y="938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3DC95D6F-DD1B-429C-9EFD-8ED601780C03}"/>
                </a:ext>
              </a:extLst>
            </p:cNvPr>
            <p:cNvSpPr/>
            <p:nvPr/>
          </p:nvSpPr>
          <p:spPr>
            <a:xfrm>
              <a:off x="3071813" y="2576513"/>
              <a:ext cx="1165225" cy="1222375"/>
            </a:xfrm>
            <a:custGeom>
              <a:avLst/>
              <a:gdLst>
                <a:gd name="connsiteX0" fmla="*/ 450056 w 1164431"/>
                <a:gd name="connsiteY0" fmla="*/ 962025 h 1221581"/>
                <a:gd name="connsiteX1" fmla="*/ 276225 w 1164431"/>
                <a:gd name="connsiteY1" fmla="*/ 1071562 h 1221581"/>
                <a:gd name="connsiteX2" fmla="*/ 126206 w 1164431"/>
                <a:gd name="connsiteY2" fmla="*/ 1166812 h 1221581"/>
                <a:gd name="connsiteX3" fmla="*/ 59531 w 1164431"/>
                <a:gd name="connsiteY3" fmla="*/ 1209675 h 1221581"/>
                <a:gd name="connsiteX4" fmla="*/ 35718 w 1164431"/>
                <a:gd name="connsiteY4" fmla="*/ 1219200 h 1221581"/>
                <a:gd name="connsiteX5" fmla="*/ 16668 w 1164431"/>
                <a:gd name="connsiteY5" fmla="*/ 1221581 h 1221581"/>
                <a:gd name="connsiteX6" fmla="*/ 4762 w 1164431"/>
                <a:gd name="connsiteY6" fmla="*/ 1216818 h 1221581"/>
                <a:gd name="connsiteX7" fmla="*/ 0 w 1164431"/>
                <a:gd name="connsiteY7" fmla="*/ 1209675 h 1221581"/>
                <a:gd name="connsiteX8" fmla="*/ 0 w 1164431"/>
                <a:gd name="connsiteY8" fmla="*/ 1195387 h 1221581"/>
                <a:gd name="connsiteX9" fmla="*/ 7143 w 1164431"/>
                <a:gd name="connsiteY9" fmla="*/ 1159668 h 1221581"/>
                <a:gd name="connsiteX10" fmla="*/ 14287 w 1164431"/>
                <a:gd name="connsiteY10" fmla="*/ 1140618 h 1221581"/>
                <a:gd name="connsiteX11" fmla="*/ 35718 w 1164431"/>
                <a:gd name="connsiteY11" fmla="*/ 1119187 h 1221581"/>
                <a:gd name="connsiteX12" fmla="*/ 190500 w 1164431"/>
                <a:gd name="connsiteY12" fmla="*/ 1000125 h 1221581"/>
                <a:gd name="connsiteX13" fmla="*/ 307181 w 1164431"/>
                <a:gd name="connsiteY13" fmla="*/ 895350 h 1221581"/>
                <a:gd name="connsiteX14" fmla="*/ 473868 w 1164431"/>
                <a:gd name="connsiteY14" fmla="*/ 735806 h 1221581"/>
                <a:gd name="connsiteX15" fmla="*/ 619125 w 1164431"/>
                <a:gd name="connsiteY15" fmla="*/ 576262 h 1221581"/>
                <a:gd name="connsiteX16" fmla="*/ 723900 w 1164431"/>
                <a:gd name="connsiteY16" fmla="*/ 450056 h 1221581"/>
                <a:gd name="connsiteX17" fmla="*/ 819150 w 1164431"/>
                <a:gd name="connsiteY17" fmla="*/ 307181 h 1221581"/>
                <a:gd name="connsiteX18" fmla="*/ 864393 w 1164431"/>
                <a:gd name="connsiteY18" fmla="*/ 228600 h 1221581"/>
                <a:gd name="connsiteX19" fmla="*/ 866775 w 1164431"/>
                <a:gd name="connsiteY19" fmla="*/ 207168 h 1221581"/>
                <a:gd name="connsiteX20" fmla="*/ 866775 w 1164431"/>
                <a:gd name="connsiteY20" fmla="*/ 171450 h 1221581"/>
                <a:gd name="connsiteX21" fmla="*/ 854868 w 1164431"/>
                <a:gd name="connsiteY21" fmla="*/ 133350 h 1221581"/>
                <a:gd name="connsiteX22" fmla="*/ 840581 w 1164431"/>
                <a:gd name="connsiteY22" fmla="*/ 111918 h 1221581"/>
                <a:gd name="connsiteX23" fmla="*/ 812006 w 1164431"/>
                <a:gd name="connsiteY23" fmla="*/ 80962 h 1221581"/>
                <a:gd name="connsiteX24" fmla="*/ 792956 w 1164431"/>
                <a:gd name="connsiteY24" fmla="*/ 64293 h 1221581"/>
                <a:gd name="connsiteX25" fmla="*/ 776287 w 1164431"/>
                <a:gd name="connsiteY25" fmla="*/ 47625 h 1221581"/>
                <a:gd name="connsiteX26" fmla="*/ 769143 w 1164431"/>
                <a:gd name="connsiteY26" fmla="*/ 33337 h 1221581"/>
                <a:gd name="connsiteX27" fmla="*/ 769143 w 1164431"/>
                <a:gd name="connsiteY27" fmla="*/ 19050 h 1221581"/>
                <a:gd name="connsiteX28" fmla="*/ 776287 w 1164431"/>
                <a:gd name="connsiteY28" fmla="*/ 9525 h 1221581"/>
                <a:gd name="connsiteX29" fmla="*/ 807243 w 1164431"/>
                <a:gd name="connsiteY29" fmla="*/ 0 h 1221581"/>
                <a:gd name="connsiteX30" fmla="*/ 838200 w 1164431"/>
                <a:gd name="connsiteY30" fmla="*/ 0 h 1221581"/>
                <a:gd name="connsiteX31" fmla="*/ 873918 w 1164431"/>
                <a:gd name="connsiteY31" fmla="*/ 9525 h 1221581"/>
                <a:gd name="connsiteX32" fmla="*/ 904875 w 1164431"/>
                <a:gd name="connsiteY32" fmla="*/ 23812 h 1221581"/>
                <a:gd name="connsiteX33" fmla="*/ 992981 w 1164431"/>
                <a:gd name="connsiteY33" fmla="*/ 59531 h 1221581"/>
                <a:gd name="connsiteX34" fmla="*/ 1045368 w 1164431"/>
                <a:gd name="connsiteY34" fmla="*/ 85725 h 1221581"/>
                <a:gd name="connsiteX35" fmla="*/ 1085850 w 1164431"/>
                <a:gd name="connsiteY35" fmla="*/ 114300 h 1221581"/>
                <a:gd name="connsiteX36" fmla="*/ 1116806 w 1164431"/>
                <a:gd name="connsiteY36" fmla="*/ 135731 h 1221581"/>
                <a:gd name="connsiteX37" fmla="*/ 1164431 w 1164431"/>
                <a:gd name="connsiteY37" fmla="*/ 195262 h 1221581"/>
                <a:gd name="connsiteX38" fmla="*/ 1085850 w 1164431"/>
                <a:gd name="connsiteY38" fmla="*/ 309562 h 1221581"/>
                <a:gd name="connsiteX39" fmla="*/ 1012031 w 1164431"/>
                <a:gd name="connsiteY39" fmla="*/ 438150 h 1221581"/>
                <a:gd name="connsiteX40" fmla="*/ 859631 w 1164431"/>
                <a:gd name="connsiteY40" fmla="*/ 607218 h 1221581"/>
                <a:gd name="connsiteX41" fmla="*/ 750093 w 1164431"/>
                <a:gd name="connsiteY41" fmla="*/ 716756 h 1221581"/>
                <a:gd name="connsiteX42" fmla="*/ 628650 w 1164431"/>
                <a:gd name="connsiteY42" fmla="*/ 828675 h 1221581"/>
                <a:gd name="connsiteX43" fmla="*/ 450056 w 1164431"/>
                <a:gd name="connsiteY43" fmla="*/ 962025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431" h="1221581">
                  <a:moveTo>
                    <a:pt x="450056" y="962025"/>
                  </a:moveTo>
                  <a:lnTo>
                    <a:pt x="276225" y="1071562"/>
                  </a:lnTo>
                  <a:lnTo>
                    <a:pt x="126206" y="1166812"/>
                  </a:lnTo>
                  <a:lnTo>
                    <a:pt x="59531" y="1209675"/>
                  </a:lnTo>
                  <a:lnTo>
                    <a:pt x="35718" y="1219200"/>
                  </a:lnTo>
                  <a:lnTo>
                    <a:pt x="16668" y="1221581"/>
                  </a:lnTo>
                  <a:lnTo>
                    <a:pt x="4762" y="1216818"/>
                  </a:lnTo>
                  <a:lnTo>
                    <a:pt x="0" y="1209675"/>
                  </a:lnTo>
                  <a:lnTo>
                    <a:pt x="0" y="1195387"/>
                  </a:lnTo>
                  <a:lnTo>
                    <a:pt x="7143" y="1159668"/>
                  </a:lnTo>
                  <a:lnTo>
                    <a:pt x="14287" y="1140618"/>
                  </a:lnTo>
                  <a:lnTo>
                    <a:pt x="35718" y="1119187"/>
                  </a:lnTo>
                  <a:lnTo>
                    <a:pt x="190500" y="1000125"/>
                  </a:lnTo>
                  <a:lnTo>
                    <a:pt x="307181" y="895350"/>
                  </a:lnTo>
                  <a:lnTo>
                    <a:pt x="473868" y="735806"/>
                  </a:lnTo>
                  <a:lnTo>
                    <a:pt x="619125" y="576262"/>
                  </a:lnTo>
                  <a:lnTo>
                    <a:pt x="723900" y="450056"/>
                  </a:lnTo>
                  <a:lnTo>
                    <a:pt x="819150" y="307181"/>
                  </a:lnTo>
                  <a:lnTo>
                    <a:pt x="864393" y="228600"/>
                  </a:lnTo>
                  <a:lnTo>
                    <a:pt x="866775" y="207168"/>
                  </a:lnTo>
                  <a:lnTo>
                    <a:pt x="866775" y="171450"/>
                  </a:lnTo>
                  <a:lnTo>
                    <a:pt x="854868" y="133350"/>
                  </a:lnTo>
                  <a:lnTo>
                    <a:pt x="840581" y="111918"/>
                  </a:lnTo>
                  <a:lnTo>
                    <a:pt x="812006" y="80962"/>
                  </a:lnTo>
                  <a:lnTo>
                    <a:pt x="792956" y="64293"/>
                  </a:lnTo>
                  <a:lnTo>
                    <a:pt x="776287" y="47625"/>
                  </a:lnTo>
                  <a:lnTo>
                    <a:pt x="769143" y="33337"/>
                  </a:lnTo>
                  <a:lnTo>
                    <a:pt x="769143" y="19050"/>
                  </a:lnTo>
                  <a:lnTo>
                    <a:pt x="776287" y="9525"/>
                  </a:lnTo>
                  <a:lnTo>
                    <a:pt x="807243" y="0"/>
                  </a:lnTo>
                  <a:lnTo>
                    <a:pt x="838200" y="0"/>
                  </a:lnTo>
                  <a:lnTo>
                    <a:pt x="873918" y="9525"/>
                  </a:lnTo>
                  <a:lnTo>
                    <a:pt x="904875" y="23812"/>
                  </a:lnTo>
                  <a:lnTo>
                    <a:pt x="992981" y="59531"/>
                  </a:lnTo>
                  <a:lnTo>
                    <a:pt x="1045368" y="85725"/>
                  </a:lnTo>
                  <a:lnTo>
                    <a:pt x="1085850" y="114300"/>
                  </a:lnTo>
                  <a:lnTo>
                    <a:pt x="1116806" y="135731"/>
                  </a:lnTo>
                  <a:lnTo>
                    <a:pt x="1164431" y="195262"/>
                  </a:lnTo>
                  <a:lnTo>
                    <a:pt x="1085850" y="309562"/>
                  </a:lnTo>
                  <a:lnTo>
                    <a:pt x="1012031" y="438150"/>
                  </a:lnTo>
                  <a:lnTo>
                    <a:pt x="859631" y="607218"/>
                  </a:lnTo>
                  <a:lnTo>
                    <a:pt x="750093" y="716756"/>
                  </a:lnTo>
                  <a:lnTo>
                    <a:pt x="628650" y="828675"/>
                  </a:lnTo>
                  <a:lnTo>
                    <a:pt x="450056" y="962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5">
              <a:extLst>
                <a:ext uri="{FF2B5EF4-FFF2-40B4-BE49-F238E27FC236}">
                  <a16:creationId xmlns:a16="http://schemas.microsoft.com/office/drawing/2014/main" id="{132B1529-C514-4234-A742-8F254845B7ED}"/>
                </a:ext>
              </a:extLst>
            </p:cNvPr>
            <p:cNvSpPr/>
            <p:nvPr/>
          </p:nvSpPr>
          <p:spPr>
            <a:xfrm>
              <a:off x="5395913" y="2487613"/>
              <a:ext cx="1200150" cy="309562"/>
            </a:xfrm>
            <a:custGeom>
              <a:avLst/>
              <a:gdLst>
                <a:gd name="connsiteX0" fmla="*/ 693942 w 1199993"/>
                <a:gd name="connsiteY0" fmla="*/ 212942 h 310645"/>
                <a:gd name="connsiteX1" fmla="*/ 536114 w 1199993"/>
                <a:gd name="connsiteY1" fmla="*/ 258036 h 310645"/>
                <a:gd name="connsiteX2" fmla="*/ 418369 w 1199993"/>
                <a:gd name="connsiteY2" fmla="*/ 280583 h 310645"/>
                <a:gd name="connsiteX3" fmla="*/ 348224 w 1199993"/>
                <a:gd name="connsiteY3" fmla="*/ 293109 h 310645"/>
                <a:gd name="connsiteX4" fmla="*/ 298120 w 1199993"/>
                <a:gd name="connsiteY4" fmla="*/ 295614 h 310645"/>
                <a:gd name="connsiteX5" fmla="*/ 248015 w 1199993"/>
                <a:gd name="connsiteY5" fmla="*/ 290603 h 310645"/>
                <a:gd name="connsiteX6" fmla="*/ 202922 w 1199993"/>
                <a:gd name="connsiteY6" fmla="*/ 278077 h 310645"/>
                <a:gd name="connsiteX7" fmla="*/ 152818 w 1199993"/>
                <a:gd name="connsiteY7" fmla="*/ 253025 h 310645"/>
                <a:gd name="connsiteX8" fmla="*/ 87682 w 1199993"/>
                <a:gd name="connsiteY8" fmla="*/ 212942 h 310645"/>
                <a:gd name="connsiteX9" fmla="*/ 22547 w 1199993"/>
                <a:gd name="connsiteY9" fmla="*/ 170353 h 310645"/>
                <a:gd name="connsiteX10" fmla="*/ 5010 w 1199993"/>
                <a:gd name="connsiteY10" fmla="*/ 150312 h 310645"/>
                <a:gd name="connsiteX11" fmla="*/ 0 w 1199993"/>
                <a:gd name="connsiteY11" fmla="*/ 120249 h 310645"/>
                <a:gd name="connsiteX12" fmla="*/ 0 w 1199993"/>
                <a:gd name="connsiteY12" fmla="*/ 100208 h 310645"/>
                <a:gd name="connsiteX13" fmla="*/ 7516 w 1199993"/>
                <a:gd name="connsiteY13" fmla="*/ 82671 h 310645"/>
                <a:gd name="connsiteX14" fmla="*/ 30063 w 1199993"/>
                <a:gd name="connsiteY14" fmla="*/ 77661 h 310645"/>
                <a:gd name="connsiteX15" fmla="*/ 62630 w 1199993"/>
                <a:gd name="connsiteY15" fmla="*/ 85176 h 310645"/>
                <a:gd name="connsiteX16" fmla="*/ 100208 w 1199993"/>
                <a:gd name="connsiteY16" fmla="*/ 110229 h 310645"/>
                <a:gd name="connsiteX17" fmla="*/ 125260 w 1199993"/>
                <a:gd name="connsiteY17" fmla="*/ 120249 h 310645"/>
                <a:gd name="connsiteX18" fmla="*/ 167849 w 1199993"/>
                <a:gd name="connsiteY18" fmla="*/ 127765 h 310645"/>
                <a:gd name="connsiteX19" fmla="*/ 222963 w 1199993"/>
                <a:gd name="connsiteY19" fmla="*/ 132775 h 310645"/>
                <a:gd name="connsiteX20" fmla="*/ 295614 w 1199993"/>
                <a:gd name="connsiteY20" fmla="*/ 137786 h 310645"/>
                <a:gd name="connsiteX21" fmla="*/ 363255 w 1199993"/>
                <a:gd name="connsiteY21" fmla="*/ 135281 h 310645"/>
                <a:gd name="connsiteX22" fmla="*/ 438411 w 1199993"/>
                <a:gd name="connsiteY22" fmla="*/ 125260 h 310645"/>
                <a:gd name="connsiteX23" fmla="*/ 513567 w 1199993"/>
                <a:gd name="connsiteY23" fmla="*/ 112734 h 310645"/>
                <a:gd name="connsiteX24" fmla="*/ 586218 w 1199993"/>
                <a:gd name="connsiteY24" fmla="*/ 92692 h 310645"/>
                <a:gd name="connsiteX25" fmla="*/ 671395 w 1199993"/>
                <a:gd name="connsiteY25" fmla="*/ 70145 h 310645"/>
                <a:gd name="connsiteX26" fmla="*/ 751562 w 1199993"/>
                <a:gd name="connsiteY26" fmla="*/ 52609 h 310645"/>
                <a:gd name="connsiteX27" fmla="*/ 869306 w 1199993"/>
                <a:gd name="connsiteY27" fmla="*/ 22546 h 310645"/>
                <a:gd name="connsiteX28" fmla="*/ 894358 w 1199993"/>
                <a:gd name="connsiteY28" fmla="*/ 10020 h 310645"/>
                <a:gd name="connsiteX29" fmla="*/ 924421 w 1199993"/>
                <a:gd name="connsiteY29" fmla="*/ 0 h 310645"/>
                <a:gd name="connsiteX30" fmla="*/ 949473 w 1199993"/>
                <a:gd name="connsiteY30" fmla="*/ 5010 h 310645"/>
                <a:gd name="connsiteX31" fmla="*/ 982041 w 1199993"/>
                <a:gd name="connsiteY31" fmla="*/ 25052 h 310645"/>
                <a:gd name="connsiteX32" fmla="*/ 1059702 w 1199993"/>
                <a:gd name="connsiteY32" fmla="*/ 100208 h 310645"/>
                <a:gd name="connsiteX33" fmla="*/ 1129848 w 1199993"/>
                <a:gd name="connsiteY33" fmla="*/ 162838 h 310645"/>
                <a:gd name="connsiteX34" fmla="*/ 1179952 w 1199993"/>
                <a:gd name="connsiteY34" fmla="*/ 207932 h 310645"/>
                <a:gd name="connsiteX35" fmla="*/ 1194983 w 1199993"/>
                <a:gd name="connsiteY35" fmla="*/ 232984 h 310645"/>
                <a:gd name="connsiteX36" fmla="*/ 1199993 w 1199993"/>
                <a:gd name="connsiteY36" fmla="*/ 250520 h 310645"/>
                <a:gd name="connsiteX37" fmla="*/ 1194983 w 1199993"/>
                <a:gd name="connsiteY37" fmla="*/ 268056 h 310645"/>
                <a:gd name="connsiteX38" fmla="*/ 1182457 w 1199993"/>
                <a:gd name="connsiteY38" fmla="*/ 288098 h 310645"/>
                <a:gd name="connsiteX39" fmla="*/ 1144879 w 1199993"/>
                <a:gd name="connsiteY39" fmla="*/ 310645 h 310645"/>
                <a:gd name="connsiteX40" fmla="*/ 794150 w 1199993"/>
                <a:gd name="connsiteY40" fmla="*/ 202921 h 310645"/>
                <a:gd name="connsiteX41" fmla="*/ 776614 w 1199993"/>
                <a:gd name="connsiteY41" fmla="*/ 197911 h 310645"/>
                <a:gd name="connsiteX42" fmla="*/ 749057 w 1199993"/>
                <a:gd name="connsiteY42" fmla="*/ 197911 h 310645"/>
                <a:gd name="connsiteX43" fmla="*/ 693942 w 1199993"/>
                <a:gd name="connsiteY43" fmla="*/ 212942 h 31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99993" h="310645">
                  <a:moveTo>
                    <a:pt x="693942" y="212942"/>
                  </a:moveTo>
                  <a:lnTo>
                    <a:pt x="536114" y="258036"/>
                  </a:lnTo>
                  <a:lnTo>
                    <a:pt x="418369" y="280583"/>
                  </a:lnTo>
                  <a:lnTo>
                    <a:pt x="348224" y="293109"/>
                  </a:lnTo>
                  <a:lnTo>
                    <a:pt x="298120" y="295614"/>
                  </a:lnTo>
                  <a:lnTo>
                    <a:pt x="248015" y="290603"/>
                  </a:lnTo>
                  <a:lnTo>
                    <a:pt x="202922" y="278077"/>
                  </a:lnTo>
                  <a:lnTo>
                    <a:pt x="152818" y="253025"/>
                  </a:lnTo>
                  <a:lnTo>
                    <a:pt x="87682" y="212942"/>
                  </a:lnTo>
                  <a:lnTo>
                    <a:pt x="22547" y="170353"/>
                  </a:lnTo>
                  <a:lnTo>
                    <a:pt x="5010" y="150312"/>
                  </a:lnTo>
                  <a:lnTo>
                    <a:pt x="0" y="120249"/>
                  </a:lnTo>
                  <a:lnTo>
                    <a:pt x="0" y="100208"/>
                  </a:lnTo>
                  <a:lnTo>
                    <a:pt x="7516" y="82671"/>
                  </a:lnTo>
                  <a:lnTo>
                    <a:pt x="30063" y="77661"/>
                  </a:lnTo>
                  <a:lnTo>
                    <a:pt x="62630" y="85176"/>
                  </a:lnTo>
                  <a:lnTo>
                    <a:pt x="100208" y="110229"/>
                  </a:lnTo>
                  <a:lnTo>
                    <a:pt x="125260" y="120249"/>
                  </a:lnTo>
                  <a:lnTo>
                    <a:pt x="167849" y="127765"/>
                  </a:lnTo>
                  <a:lnTo>
                    <a:pt x="222963" y="132775"/>
                  </a:lnTo>
                  <a:lnTo>
                    <a:pt x="295614" y="137786"/>
                  </a:lnTo>
                  <a:lnTo>
                    <a:pt x="363255" y="135281"/>
                  </a:lnTo>
                  <a:lnTo>
                    <a:pt x="438411" y="125260"/>
                  </a:lnTo>
                  <a:lnTo>
                    <a:pt x="513567" y="112734"/>
                  </a:lnTo>
                  <a:lnTo>
                    <a:pt x="586218" y="92692"/>
                  </a:lnTo>
                  <a:lnTo>
                    <a:pt x="671395" y="70145"/>
                  </a:lnTo>
                  <a:lnTo>
                    <a:pt x="751562" y="52609"/>
                  </a:lnTo>
                  <a:lnTo>
                    <a:pt x="869306" y="22546"/>
                  </a:lnTo>
                  <a:lnTo>
                    <a:pt x="894358" y="10020"/>
                  </a:lnTo>
                  <a:lnTo>
                    <a:pt x="924421" y="0"/>
                  </a:lnTo>
                  <a:lnTo>
                    <a:pt x="949473" y="5010"/>
                  </a:lnTo>
                  <a:lnTo>
                    <a:pt x="982041" y="25052"/>
                  </a:lnTo>
                  <a:lnTo>
                    <a:pt x="1059702" y="100208"/>
                  </a:lnTo>
                  <a:lnTo>
                    <a:pt x="1129848" y="162838"/>
                  </a:lnTo>
                  <a:lnTo>
                    <a:pt x="1179952" y="207932"/>
                  </a:lnTo>
                  <a:lnTo>
                    <a:pt x="1194983" y="232984"/>
                  </a:lnTo>
                  <a:lnTo>
                    <a:pt x="1199993" y="250520"/>
                  </a:lnTo>
                  <a:lnTo>
                    <a:pt x="1194983" y="268056"/>
                  </a:lnTo>
                  <a:lnTo>
                    <a:pt x="1182457" y="288098"/>
                  </a:lnTo>
                  <a:lnTo>
                    <a:pt x="1144879" y="310645"/>
                  </a:lnTo>
                  <a:lnTo>
                    <a:pt x="794150" y="202921"/>
                  </a:lnTo>
                  <a:lnTo>
                    <a:pt x="776614" y="197911"/>
                  </a:lnTo>
                  <a:lnTo>
                    <a:pt x="749057" y="197911"/>
                  </a:lnTo>
                  <a:lnTo>
                    <a:pt x="693942" y="2129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C69FAC97-B942-4C49-B076-4EB34F499358}"/>
                </a:ext>
              </a:extLst>
            </p:cNvPr>
            <p:cNvSpPr/>
            <p:nvPr/>
          </p:nvSpPr>
          <p:spPr>
            <a:xfrm>
              <a:off x="4200525" y="3829050"/>
              <a:ext cx="1649413" cy="401638"/>
            </a:xfrm>
            <a:custGeom>
              <a:avLst/>
              <a:gdLst>
                <a:gd name="connsiteX0" fmla="*/ 978694 w 1650206"/>
                <a:gd name="connsiteY0" fmla="*/ 326231 h 402431"/>
                <a:gd name="connsiteX1" fmla="*/ 759619 w 1650206"/>
                <a:gd name="connsiteY1" fmla="*/ 357188 h 402431"/>
                <a:gd name="connsiteX2" fmla="*/ 476250 w 1650206"/>
                <a:gd name="connsiteY2" fmla="*/ 388144 h 402431"/>
                <a:gd name="connsiteX3" fmla="*/ 328613 w 1650206"/>
                <a:gd name="connsiteY3" fmla="*/ 402431 h 402431"/>
                <a:gd name="connsiteX4" fmla="*/ 297656 w 1650206"/>
                <a:gd name="connsiteY4" fmla="*/ 397669 h 402431"/>
                <a:gd name="connsiteX5" fmla="*/ 238125 w 1650206"/>
                <a:gd name="connsiteY5" fmla="*/ 376238 h 402431"/>
                <a:gd name="connsiteX6" fmla="*/ 154781 w 1650206"/>
                <a:gd name="connsiteY6" fmla="*/ 338138 h 402431"/>
                <a:gd name="connsiteX7" fmla="*/ 107156 w 1650206"/>
                <a:gd name="connsiteY7" fmla="*/ 309563 h 402431"/>
                <a:gd name="connsiteX8" fmla="*/ 54769 w 1650206"/>
                <a:gd name="connsiteY8" fmla="*/ 273844 h 402431"/>
                <a:gd name="connsiteX9" fmla="*/ 7144 w 1650206"/>
                <a:gd name="connsiteY9" fmla="*/ 230981 h 402431"/>
                <a:gd name="connsiteX10" fmla="*/ 0 w 1650206"/>
                <a:gd name="connsiteY10" fmla="*/ 216694 h 402431"/>
                <a:gd name="connsiteX11" fmla="*/ 0 w 1650206"/>
                <a:gd name="connsiteY11" fmla="*/ 204788 h 402431"/>
                <a:gd name="connsiteX12" fmla="*/ 0 w 1650206"/>
                <a:gd name="connsiteY12" fmla="*/ 180975 h 402431"/>
                <a:gd name="connsiteX13" fmla="*/ 2381 w 1650206"/>
                <a:gd name="connsiteY13" fmla="*/ 166688 h 402431"/>
                <a:gd name="connsiteX14" fmla="*/ 14288 w 1650206"/>
                <a:gd name="connsiteY14" fmla="*/ 152400 h 402431"/>
                <a:gd name="connsiteX15" fmla="*/ 28575 w 1650206"/>
                <a:gd name="connsiteY15" fmla="*/ 145256 h 402431"/>
                <a:gd name="connsiteX16" fmla="*/ 54769 w 1650206"/>
                <a:gd name="connsiteY16" fmla="*/ 145256 h 402431"/>
                <a:gd name="connsiteX17" fmla="*/ 66675 w 1650206"/>
                <a:gd name="connsiteY17" fmla="*/ 147638 h 402431"/>
                <a:gd name="connsiteX18" fmla="*/ 85725 w 1650206"/>
                <a:gd name="connsiteY18" fmla="*/ 161925 h 402431"/>
                <a:gd name="connsiteX19" fmla="*/ 109538 w 1650206"/>
                <a:gd name="connsiteY19" fmla="*/ 180975 h 402431"/>
                <a:gd name="connsiteX20" fmla="*/ 135731 w 1650206"/>
                <a:gd name="connsiteY20" fmla="*/ 195263 h 402431"/>
                <a:gd name="connsiteX21" fmla="*/ 176213 w 1650206"/>
                <a:gd name="connsiteY21" fmla="*/ 209550 h 402431"/>
                <a:gd name="connsiteX22" fmla="*/ 211931 w 1650206"/>
                <a:gd name="connsiteY22" fmla="*/ 216694 h 402431"/>
                <a:gd name="connsiteX23" fmla="*/ 250031 w 1650206"/>
                <a:gd name="connsiteY23" fmla="*/ 221456 h 402431"/>
                <a:gd name="connsiteX24" fmla="*/ 283369 w 1650206"/>
                <a:gd name="connsiteY24" fmla="*/ 221456 h 402431"/>
                <a:gd name="connsiteX25" fmla="*/ 364331 w 1650206"/>
                <a:gd name="connsiteY25" fmla="*/ 214313 h 402431"/>
                <a:gd name="connsiteX26" fmla="*/ 642938 w 1650206"/>
                <a:gd name="connsiteY26" fmla="*/ 173831 h 402431"/>
                <a:gd name="connsiteX27" fmla="*/ 885825 w 1650206"/>
                <a:gd name="connsiteY27" fmla="*/ 133350 h 402431"/>
                <a:gd name="connsiteX28" fmla="*/ 1119188 w 1650206"/>
                <a:gd name="connsiteY28" fmla="*/ 88106 h 402431"/>
                <a:gd name="connsiteX29" fmla="*/ 1226344 w 1650206"/>
                <a:gd name="connsiteY29" fmla="*/ 66675 h 402431"/>
                <a:gd name="connsiteX30" fmla="*/ 1297781 w 1650206"/>
                <a:gd name="connsiteY30" fmla="*/ 45244 h 402431"/>
                <a:gd name="connsiteX31" fmla="*/ 1357313 w 1650206"/>
                <a:gd name="connsiteY31" fmla="*/ 21431 h 402431"/>
                <a:gd name="connsiteX32" fmla="*/ 1397794 w 1650206"/>
                <a:gd name="connsiteY32" fmla="*/ 0 h 402431"/>
                <a:gd name="connsiteX33" fmla="*/ 1426369 w 1650206"/>
                <a:gd name="connsiteY33" fmla="*/ 4763 h 402431"/>
                <a:gd name="connsiteX34" fmla="*/ 1531144 w 1650206"/>
                <a:gd name="connsiteY34" fmla="*/ 30956 h 402431"/>
                <a:gd name="connsiteX35" fmla="*/ 1578769 w 1650206"/>
                <a:gd name="connsiteY35" fmla="*/ 47625 h 402431"/>
                <a:gd name="connsiteX36" fmla="*/ 1607344 w 1650206"/>
                <a:gd name="connsiteY36" fmla="*/ 66675 h 402431"/>
                <a:gd name="connsiteX37" fmla="*/ 1628775 w 1650206"/>
                <a:gd name="connsiteY37" fmla="*/ 83344 h 402431"/>
                <a:gd name="connsiteX38" fmla="*/ 1643063 w 1650206"/>
                <a:gd name="connsiteY38" fmla="*/ 102394 h 402431"/>
                <a:gd name="connsiteX39" fmla="*/ 1650206 w 1650206"/>
                <a:gd name="connsiteY39" fmla="*/ 123825 h 402431"/>
                <a:gd name="connsiteX40" fmla="*/ 1645444 w 1650206"/>
                <a:gd name="connsiteY40" fmla="*/ 147638 h 402431"/>
                <a:gd name="connsiteX41" fmla="*/ 1628775 w 1650206"/>
                <a:gd name="connsiteY41" fmla="*/ 180975 h 402431"/>
                <a:gd name="connsiteX42" fmla="*/ 1604963 w 1650206"/>
                <a:gd name="connsiteY42" fmla="*/ 207169 h 402431"/>
                <a:gd name="connsiteX43" fmla="*/ 1559719 w 1650206"/>
                <a:gd name="connsiteY43" fmla="*/ 223838 h 402431"/>
                <a:gd name="connsiteX44" fmla="*/ 1326356 w 1650206"/>
                <a:gd name="connsiteY44" fmla="*/ 276225 h 402431"/>
                <a:gd name="connsiteX45" fmla="*/ 1178719 w 1650206"/>
                <a:gd name="connsiteY45" fmla="*/ 302419 h 402431"/>
                <a:gd name="connsiteX46" fmla="*/ 978694 w 1650206"/>
                <a:gd name="connsiteY4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50206" h="402431">
                  <a:moveTo>
                    <a:pt x="978694" y="326231"/>
                  </a:moveTo>
                  <a:lnTo>
                    <a:pt x="759619" y="357188"/>
                  </a:lnTo>
                  <a:lnTo>
                    <a:pt x="476250" y="388144"/>
                  </a:lnTo>
                  <a:lnTo>
                    <a:pt x="328613" y="402431"/>
                  </a:lnTo>
                  <a:lnTo>
                    <a:pt x="297656" y="397669"/>
                  </a:lnTo>
                  <a:lnTo>
                    <a:pt x="238125" y="376238"/>
                  </a:lnTo>
                  <a:lnTo>
                    <a:pt x="154781" y="338138"/>
                  </a:lnTo>
                  <a:lnTo>
                    <a:pt x="107156" y="309563"/>
                  </a:lnTo>
                  <a:lnTo>
                    <a:pt x="54769" y="273844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0" y="204788"/>
                  </a:lnTo>
                  <a:lnTo>
                    <a:pt x="0" y="180975"/>
                  </a:lnTo>
                  <a:lnTo>
                    <a:pt x="2381" y="166688"/>
                  </a:lnTo>
                  <a:lnTo>
                    <a:pt x="14288" y="152400"/>
                  </a:lnTo>
                  <a:lnTo>
                    <a:pt x="28575" y="145256"/>
                  </a:lnTo>
                  <a:lnTo>
                    <a:pt x="54769" y="145256"/>
                  </a:lnTo>
                  <a:lnTo>
                    <a:pt x="66675" y="147638"/>
                  </a:lnTo>
                  <a:lnTo>
                    <a:pt x="85725" y="161925"/>
                  </a:lnTo>
                  <a:lnTo>
                    <a:pt x="109538" y="180975"/>
                  </a:lnTo>
                  <a:lnTo>
                    <a:pt x="135731" y="195263"/>
                  </a:lnTo>
                  <a:lnTo>
                    <a:pt x="176213" y="209550"/>
                  </a:lnTo>
                  <a:lnTo>
                    <a:pt x="211931" y="216694"/>
                  </a:lnTo>
                  <a:lnTo>
                    <a:pt x="250031" y="221456"/>
                  </a:lnTo>
                  <a:lnTo>
                    <a:pt x="283369" y="221456"/>
                  </a:lnTo>
                  <a:lnTo>
                    <a:pt x="364331" y="214313"/>
                  </a:lnTo>
                  <a:lnTo>
                    <a:pt x="642938" y="173831"/>
                  </a:lnTo>
                  <a:lnTo>
                    <a:pt x="885825" y="133350"/>
                  </a:lnTo>
                  <a:lnTo>
                    <a:pt x="1119188" y="88106"/>
                  </a:lnTo>
                  <a:lnTo>
                    <a:pt x="1226344" y="66675"/>
                  </a:lnTo>
                  <a:lnTo>
                    <a:pt x="1297781" y="45244"/>
                  </a:lnTo>
                  <a:lnTo>
                    <a:pt x="1357313" y="21431"/>
                  </a:lnTo>
                  <a:lnTo>
                    <a:pt x="1397794" y="0"/>
                  </a:lnTo>
                  <a:lnTo>
                    <a:pt x="1426369" y="4763"/>
                  </a:lnTo>
                  <a:lnTo>
                    <a:pt x="1531144" y="30956"/>
                  </a:lnTo>
                  <a:lnTo>
                    <a:pt x="1578769" y="47625"/>
                  </a:lnTo>
                  <a:lnTo>
                    <a:pt x="1607344" y="66675"/>
                  </a:lnTo>
                  <a:lnTo>
                    <a:pt x="1628775" y="83344"/>
                  </a:lnTo>
                  <a:lnTo>
                    <a:pt x="1643063" y="102394"/>
                  </a:lnTo>
                  <a:lnTo>
                    <a:pt x="1650206" y="123825"/>
                  </a:lnTo>
                  <a:lnTo>
                    <a:pt x="1645444" y="147638"/>
                  </a:lnTo>
                  <a:lnTo>
                    <a:pt x="1628775" y="180975"/>
                  </a:lnTo>
                  <a:lnTo>
                    <a:pt x="1604963" y="207169"/>
                  </a:lnTo>
                  <a:lnTo>
                    <a:pt x="1559719" y="223838"/>
                  </a:lnTo>
                  <a:lnTo>
                    <a:pt x="1326356" y="276225"/>
                  </a:lnTo>
                  <a:lnTo>
                    <a:pt x="1178719" y="302419"/>
                  </a:lnTo>
                  <a:lnTo>
                    <a:pt x="978694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9B42320-AF6A-4EC1-8950-00443523A298}"/>
                </a:ext>
              </a:extLst>
            </p:cNvPr>
            <p:cNvSpPr/>
            <p:nvPr/>
          </p:nvSpPr>
          <p:spPr>
            <a:xfrm>
              <a:off x="3584575" y="4386263"/>
              <a:ext cx="3006725" cy="536575"/>
            </a:xfrm>
            <a:custGeom>
              <a:avLst/>
              <a:gdLst>
                <a:gd name="connsiteX0" fmla="*/ 1836315 w 3006246"/>
                <a:gd name="connsiteY0" fmla="*/ 315656 h 536114"/>
                <a:gd name="connsiteX1" fmla="*/ 1538196 w 3006246"/>
                <a:gd name="connsiteY1" fmla="*/ 338203 h 536114"/>
                <a:gd name="connsiteX2" fmla="*/ 1290180 w 3006246"/>
                <a:gd name="connsiteY2" fmla="*/ 363255 h 536114"/>
                <a:gd name="connsiteX3" fmla="*/ 982040 w 3006246"/>
                <a:gd name="connsiteY3" fmla="*/ 410854 h 536114"/>
                <a:gd name="connsiteX4" fmla="*/ 746551 w 3006246"/>
                <a:gd name="connsiteY4" fmla="*/ 453442 h 536114"/>
                <a:gd name="connsiteX5" fmla="*/ 571186 w 3006246"/>
                <a:gd name="connsiteY5" fmla="*/ 491021 h 536114"/>
                <a:gd name="connsiteX6" fmla="*/ 428390 w 3006246"/>
                <a:gd name="connsiteY6" fmla="*/ 533609 h 536114"/>
                <a:gd name="connsiteX7" fmla="*/ 403338 w 3006246"/>
                <a:gd name="connsiteY7" fmla="*/ 536114 h 536114"/>
                <a:gd name="connsiteX8" fmla="*/ 358244 w 3006246"/>
                <a:gd name="connsiteY8" fmla="*/ 528599 h 536114"/>
                <a:gd name="connsiteX9" fmla="*/ 300624 w 3006246"/>
                <a:gd name="connsiteY9" fmla="*/ 506052 h 536114"/>
                <a:gd name="connsiteX10" fmla="*/ 235489 w 3006246"/>
                <a:gd name="connsiteY10" fmla="*/ 465968 h 536114"/>
                <a:gd name="connsiteX11" fmla="*/ 165343 w 3006246"/>
                <a:gd name="connsiteY11" fmla="*/ 415864 h 536114"/>
                <a:gd name="connsiteX12" fmla="*/ 102713 w 3006246"/>
                <a:gd name="connsiteY12" fmla="*/ 358245 h 536114"/>
                <a:gd name="connsiteX13" fmla="*/ 45093 w 3006246"/>
                <a:gd name="connsiteY13" fmla="*/ 303130 h 536114"/>
                <a:gd name="connsiteX14" fmla="*/ 7515 w 3006246"/>
                <a:gd name="connsiteY14" fmla="*/ 263047 h 536114"/>
                <a:gd name="connsiteX15" fmla="*/ 0 w 3006246"/>
                <a:gd name="connsiteY15" fmla="*/ 237995 h 536114"/>
                <a:gd name="connsiteX16" fmla="*/ 2505 w 3006246"/>
                <a:gd name="connsiteY16" fmla="*/ 220458 h 536114"/>
                <a:gd name="connsiteX17" fmla="*/ 15031 w 3006246"/>
                <a:gd name="connsiteY17" fmla="*/ 212943 h 536114"/>
                <a:gd name="connsiteX18" fmla="*/ 40083 w 3006246"/>
                <a:gd name="connsiteY18" fmla="*/ 210438 h 536114"/>
                <a:gd name="connsiteX19" fmla="*/ 67640 w 3006246"/>
                <a:gd name="connsiteY19" fmla="*/ 225469 h 536114"/>
                <a:gd name="connsiteX20" fmla="*/ 122755 w 3006246"/>
                <a:gd name="connsiteY20" fmla="*/ 258036 h 536114"/>
                <a:gd name="connsiteX21" fmla="*/ 165343 w 3006246"/>
                <a:gd name="connsiteY21" fmla="*/ 275573 h 536114"/>
                <a:gd name="connsiteX22" fmla="*/ 220458 w 3006246"/>
                <a:gd name="connsiteY22" fmla="*/ 285594 h 536114"/>
                <a:gd name="connsiteX23" fmla="*/ 280583 w 3006246"/>
                <a:gd name="connsiteY23" fmla="*/ 290604 h 536114"/>
                <a:gd name="connsiteX24" fmla="*/ 355739 w 3006246"/>
                <a:gd name="connsiteY24" fmla="*/ 295615 h 536114"/>
                <a:gd name="connsiteX25" fmla="*/ 435905 w 3006246"/>
                <a:gd name="connsiteY25" fmla="*/ 290604 h 536114"/>
                <a:gd name="connsiteX26" fmla="*/ 703962 w 3006246"/>
                <a:gd name="connsiteY26" fmla="*/ 255531 h 536114"/>
                <a:gd name="connsiteX27" fmla="*/ 1064712 w 3006246"/>
                <a:gd name="connsiteY27" fmla="*/ 210438 h 536114"/>
                <a:gd name="connsiteX28" fmla="*/ 1508133 w 3006246"/>
                <a:gd name="connsiteY28" fmla="*/ 162839 h 536114"/>
                <a:gd name="connsiteX29" fmla="*/ 2036732 w 3006246"/>
                <a:gd name="connsiteY29" fmla="*/ 110229 h 536114"/>
                <a:gd name="connsiteX30" fmla="*/ 2302283 w 3006246"/>
                <a:gd name="connsiteY30" fmla="*/ 90188 h 536114"/>
                <a:gd name="connsiteX31" fmla="*/ 2337356 w 3006246"/>
                <a:gd name="connsiteY31" fmla="*/ 82672 h 536114"/>
                <a:gd name="connsiteX32" fmla="*/ 2430049 w 3006246"/>
                <a:gd name="connsiteY32" fmla="*/ 60125 h 536114"/>
                <a:gd name="connsiteX33" fmla="*/ 2540278 w 3006246"/>
                <a:gd name="connsiteY33" fmla="*/ 22547 h 536114"/>
                <a:gd name="connsiteX34" fmla="*/ 2585372 w 3006246"/>
                <a:gd name="connsiteY34" fmla="*/ 0 h 536114"/>
                <a:gd name="connsiteX35" fmla="*/ 2607918 w 3006246"/>
                <a:gd name="connsiteY35" fmla="*/ 2505 h 536114"/>
                <a:gd name="connsiteX36" fmla="*/ 2718147 w 3006246"/>
                <a:gd name="connsiteY36" fmla="*/ 35073 h 536114"/>
                <a:gd name="connsiteX37" fmla="*/ 2848418 w 3006246"/>
                <a:gd name="connsiteY37" fmla="*/ 67641 h 536114"/>
                <a:gd name="connsiteX38" fmla="*/ 2893512 w 3006246"/>
                <a:gd name="connsiteY38" fmla="*/ 80167 h 536114"/>
                <a:gd name="connsiteX39" fmla="*/ 2936100 w 3006246"/>
                <a:gd name="connsiteY39" fmla="*/ 95198 h 536114"/>
                <a:gd name="connsiteX40" fmla="*/ 2968668 w 3006246"/>
                <a:gd name="connsiteY40" fmla="*/ 115240 h 536114"/>
                <a:gd name="connsiteX41" fmla="*/ 2988710 w 3006246"/>
                <a:gd name="connsiteY41" fmla="*/ 135281 h 536114"/>
                <a:gd name="connsiteX42" fmla="*/ 2998730 w 3006246"/>
                <a:gd name="connsiteY42" fmla="*/ 157828 h 536114"/>
                <a:gd name="connsiteX43" fmla="*/ 3006246 w 3006246"/>
                <a:gd name="connsiteY43" fmla="*/ 210438 h 536114"/>
                <a:gd name="connsiteX44" fmla="*/ 2998730 w 3006246"/>
                <a:gd name="connsiteY44" fmla="*/ 248016 h 536114"/>
                <a:gd name="connsiteX45" fmla="*/ 2978689 w 3006246"/>
                <a:gd name="connsiteY45" fmla="*/ 273068 h 536114"/>
                <a:gd name="connsiteX46" fmla="*/ 2953637 w 3006246"/>
                <a:gd name="connsiteY46" fmla="*/ 285594 h 536114"/>
                <a:gd name="connsiteX47" fmla="*/ 2918564 w 3006246"/>
                <a:gd name="connsiteY47" fmla="*/ 293109 h 536114"/>
                <a:gd name="connsiteX48" fmla="*/ 2853429 w 3006246"/>
                <a:gd name="connsiteY48" fmla="*/ 288099 h 536114"/>
                <a:gd name="connsiteX49" fmla="*/ 2740694 w 3006246"/>
                <a:gd name="connsiteY49" fmla="*/ 273068 h 536114"/>
                <a:gd name="connsiteX50" fmla="*/ 2602908 w 3006246"/>
                <a:gd name="connsiteY50" fmla="*/ 265552 h 536114"/>
                <a:gd name="connsiteX51" fmla="*/ 2457606 w 3006246"/>
                <a:gd name="connsiteY51" fmla="*/ 265552 h 536114"/>
                <a:gd name="connsiteX52" fmla="*/ 2264705 w 3006246"/>
                <a:gd name="connsiteY52" fmla="*/ 273068 h 536114"/>
                <a:gd name="connsiteX53" fmla="*/ 2049258 w 3006246"/>
                <a:gd name="connsiteY53" fmla="*/ 300625 h 536114"/>
                <a:gd name="connsiteX54" fmla="*/ 1836315 w 3006246"/>
                <a:gd name="connsiteY54" fmla="*/ 315656 h 53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06246" h="536114">
                  <a:moveTo>
                    <a:pt x="1836315" y="315656"/>
                  </a:moveTo>
                  <a:lnTo>
                    <a:pt x="1538196" y="338203"/>
                  </a:lnTo>
                  <a:lnTo>
                    <a:pt x="1290180" y="363255"/>
                  </a:lnTo>
                  <a:lnTo>
                    <a:pt x="982040" y="410854"/>
                  </a:lnTo>
                  <a:lnTo>
                    <a:pt x="746551" y="453442"/>
                  </a:lnTo>
                  <a:lnTo>
                    <a:pt x="571186" y="491021"/>
                  </a:lnTo>
                  <a:lnTo>
                    <a:pt x="428390" y="533609"/>
                  </a:lnTo>
                  <a:lnTo>
                    <a:pt x="403338" y="536114"/>
                  </a:lnTo>
                  <a:lnTo>
                    <a:pt x="358244" y="528599"/>
                  </a:lnTo>
                  <a:lnTo>
                    <a:pt x="300624" y="506052"/>
                  </a:lnTo>
                  <a:lnTo>
                    <a:pt x="235489" y="465968"/>
                  </a:lnTo>
                  <a:lnTo>
                    <a:pt x="165343" y="415864"/>
                  </a:lnTo>
                  <a:lnTo>
                    <a:pt x="102713" y="358245"/>
                  </a:lnTo>
                  <a:lnTo>
                    <a:pt x="45093" y="303130"/>
                  </a:lnTo>
                  <a:lnTo>
                    <a:pt x="7515" y="263047"/>
                  </a:lnTo>
                  <a:lnTo>
                    <a:pt x="0" y="237995"/>
                  </a:lnTo>
                  <a:lnTo>
                    <a:pt x="2505" y="220458"/>
                  </a:lnTo>
                  <a:lnTo>
                    <a:pt x="15031" y="212943"/>
                  </a:lnTo>
                  <a:lnTo>
                    <a:pt x="40083" y="210438"/>
                  </a:lnTo>
                  <a:lnTo>
                    <a:pt x="67640" y="225469"/>
                  </a:lnTo>
                  <a:lnTo>
                    <a:pt x="122755" y="258036"/>
                  </a:lnTo>
                  <a:lnTo>
                    <a:pt x="165343" y="275573"/>
                  </a:lnTo>
                  <a:lnTo>
                    <a:pt x="220458" y="285594"/>
                  </a:lnTo>
                  <a:lnTo>
                    <a:pt x="280583" y="290604"/>
                  </a:lnTo>
                  <a:lnTo>
                    <a:pt x="355739" y="295615"/>
                  </a:lnTo>
                  <a:lnTo>
                    <a:pt x="435905" y="290604"/>
                  </a:lnTo>
                  <a:lnTo>
                    <a:pt x="703962" y="255531"/>
                  </a:lnTo>
                  <a:lnTo>
                    <a:pt x="1064712" y="210438"/>
                  </a:lnTo>
                  <a:lnTo>
                    <a:pt x="1508133" y="162839"/>
                  </a:lnTo>
                  <a:lnTo>
                    <a:pt x="2036732" y="110229"/>
                  </a:lnTo>
                  <a:lnTo>
                    <a:pt x="2302283" y="90188"/>
                  </a:lnTo>
                  <a:lnTo>
                    <a:pt x="2337356" y="82672"/>
                  </a:lnTo>
                  <a:lnTo>
                    <a:pt x="2430049" y="60125"/>
                  </a:lnTo>
                  <a:lnTo>
                    <a:pt x="2540278" y="22547"/>
                  </a:lnTo>
                  <a:lnTo>
                    <a:pt x="2585372" y="0"/>
                  </a:lnTo>
                  <a:lnTo>
                    <a:pt x="2607918" y="2505"/>
                  </a:lnTo>
                  <a:lnTo>
                    <a:pt x="2718147" y="35073"/>
                  </a:lnTo>
                  <a:lnTo>
                    <a:pt x="2848418" y="67641"/>
                  </a:lnTo>
                  <a:lnTo>
                    <a:pt x="2893512" y="80167"/>
                  </a:lnTo>
                  <a:lnTo>
                    <a:pt x="2936100" y="95198"/>
                  </a:lnTo>
                  <a:lnTo>
                    <a:pt x="2968668" y="115240"/>
                  </a:lnTo>
                  <a:lnTo>
                    <a:pt x="2988710" y="135281"/>
                  </a:lnTo>
                  <a:lnTo>
                    <a:pt x="2998730" y="157828"/>
                  </a:lnTo>
                  <a:lnTo>
                    <a:pt x="3006246" y="210438"/>
                  </a:lnTo>
                  <a:lnTo>
                    <a:pt x="2998730" y="248016"/>
                  </a:lnTo>
                  <a:lnTo>
                    <a:pt x="2978689" y="273068"/>
                  </a:lnTo>
                  <a:lnTo>
                    <a:pt x="2953637" y="285594"/>
                  </a:lnTo>
                  <a:lnTo>
                    <a:pt x="2918564" y="293109"/>
                  </a:lnTo>
                  <a:lnTo>
                    <a:pt x="2853429" y="288099"/>
                  </a:lnTo>
                  <a:lnTo>
                    <a:pt x="2740694" y="273068"/>
                  </a:lnTo>
                  <a:lnTo>
                    <a:pt x="2602908" y="265552"/>
                  </a:lnTo>
                  <a:lnTo>
                    <a:pt x="2457606" y="265552"/>
                  </a:lnTo>
                  <a:lnTo>
                    <a:pt x="2264705" y="273068"/>
                  </a:lnTo>
                  <a:lnTo>
                    <a:pt x="2049258" y="300625"/>
                  </a:lnTo>
                  <a:lnTo>
                    <a:pt x="1836315" y="315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AE526D8F-0FA1-4E63-8837-237359BFAE4C}"/>
                </a:ext>
              </a:extLst>
            </p:cNvPr>
            <p:cNvSpPr/>
            <p:nvPr/>
          </p:nvSpPr>
          <p:spPr>
            <a:xfrm>
              <a:off x="3165475" y="5127625"/>
              <a:ext cx="1271588" cy="711200"/>
            </a:xfrm>
            <a:custGeom>
              <a:avLst/>
              <a:gdLst>
                <a:gd name="connsiteX0" fmla="*/ 718994 w 1270139"/>
                <a:gd name="connsiteY0" fmla="*/ 470979 h 711478"/>
                <a:gd name="connsiteX1" fmla="*/ 581208 w 1270139"/>
                <a:gd name="connsiteY1" fmla="*/ 536114 h 711478"/>
                <a:gd name="connsiteX2" fmla="*/ 478494 w 1270139"/>
                <a:gd name="connsiteY2" fmla="*/ 581208 h 711478"/>
                <a:gd name="connsiteX3" fmla="*/ 388307 w 1270139"/>
                <a:gd name="connsiteY3" fmla="*/ 613775 h 711478"/>
                <a:gd name="connsiteX4" fmla="*/ 265552 w 1270139"/>
                <a:gd name="connsiteY4" fmla="*/ 651354 h 711478"/>
                <a:gd name="connsiteX5" fmla="*/ 102714 w 1270139"/>
                <a:gd name="connsiteY5" fmla="*/ 698952 h 711478"/>
                <a:gd name="connsiteX6" fmla="*/ 52610 w 1270139"/>
                <a:gd name="connsiteY6" fmla="*/ 711478 h 711478"/>
                <a:gd name="connsiteX7" fmla="*/ 30063 w 1270139"/>
                <a:gd name="connsiteY7" fmla="*/ 711478 h 711478"/>
                <a:gd name="connsiteX8" fmla="*/ 7516 w 1270139"/>
                <a:gd name="connsiteY8" fmla="*/ 706468 h 711478"/>
                <a:gd name="connsiteX9" fmla="*/ 0 w 1270139"/>
                <a:gd name="connsiteY9" fmla="*/ 693942 h 711478"/>
                <a:gd name="connsiteX10" fmla="*/ 7516 w 1270139"/>
                <a:gd name="connsiteY10" fmla="*/ 671395 h 711478"/>
                <a:gd name="connsiteX11" fmla="*/ 30063 w 1270139"/>
                <a:gd name="connsiteY11" fmla="*/ 648848 h 711478"/>
                <a:gd name="connsiteX12" fmla="*/ 65136 w 1270139"/>
                <a:gd name="connsiteY12" fmla="*/ 628807 h 711478"/>
                <a:gd name="connsiteX13" fmla="*/ 192901 w 1270139"/>
                <a:gd name="connsiteY13" fmla="*/ 563671 h 711478"/>
                <a:gd name="connsiteX14" fmla="*/ 335698 w 1270139"/>
                <a:gd name="connsiteY14" fmla="*/ 481000 h 711478"/>
                <a:gd name="connsiteX15" fmla="*/ 506052 w 1270139"/>
                <a:gd name="connsiteY15" fmla="*/ 375781 h 711478"/>
                <a:gd name="connsiteX16" fmla="*/ 616281 w 1270139"/>
                <a:gd name="connsiteY16" fmla="*/ 300625 h 711478"/>
                <a:gd name="connsiteX17" fmla="*/ 718994 w 1270139"/>
                <a:gd name="connsiteY17" fmla="*/ 220458 h 711478"/>
                <a:gd name="connsiteX18" fmla="*/ 794150 w 1270139"/>
                <a:gd name="connsiteY18" fmla="*/ 152818 h 711478"/>
                <a:gd name="connsiteX19" fmla="*/ 809182 w 1270139"/>
                <a:gd name="connsiteY19" fmla="*/ 135281 h 711478"/>
                <a:gd name="connsiteX20" fmla="*/ 801666 w 1270139"/>
                <a:gd name="connsiteY20" fmla="*/ 115240 h 711478"/>
                <a:gd name="connsiteX21" fmla="*/ 786635 w 1270139"/>
                <a:gd name="connsiteY21" fmla="*/ 87682 h 711478"/>
                <a:gd name="connsiteX22" fmla="*/ 769098 w 1270139"/>
                <a:gd name="connsiteY22" fmla="*/ 62630 h 711478"/>
                <a:gd name="connsiteX23" fmla="*/ 756572 w 1270139"/>
                <a:gd name="connsiteY23" fmla="*/ 32568 h 711478"/>
                <a:gd name="connsiteX24" fmla="*/ 754067 w 1270139"/>
                <a:gd name="connsiteY24" fmla="*/ 15031 h 711478"/>
                <a:gd name="connsiteX25" fmla="*/ 759077 w 1270139"/>
                <a:gd name="connsiteY25" fmla="*/ 2505 h 711478"/>
                <a:gd name="connsiteX26" fmla="*/ 781624 w 1270139"/>
                <a:gd name="connsiteY26" fmla="*/ 0 h 711478"/>
                <a:gd name="connsiteX27" fmla="*/ 814192 w 1270139"/>
                <a:gd name="connsiteY27" fmla="*/ 15031 h 711478"/>
                <a:gd name="connsiteX28" fmla="*/ 884338 w 1270139"/>
                <a:gd name="connsiteY28" fmla="*/ 35073 h 711478"/>
                <a:gd name="connsiteX29" fmla="*/ 954483 w 1270139"/>
                <a:gd name="connsiteY29" fmla="*/ 55115 h 711478"/>
                <a:gd name="connsiteX30" fmla="*/ 1029640 w 1270139"/>
                <a:gd name="connsiteY30" fmla="*/ 80167 h 711478"/>
                <a:gd name="connsiteX31" fmla="*/ 1107301 w 1270139"/>
                <a:gd name="connsiteY31" fmla="*/ 112734 h 711478"/>
                <a:gd name="connsiteX32" fmla="*/ 1157405 w 1270139"/>
                <a:gd name="connsiteY32" fmla="*/ 137786 h 711478"/>
                <a:gd name="connsiteX33" fmla="*/ 1222540 w 1270139"/>
                <a:gd name="connsiteY33" fmla="*/ 175364 h 711478"/>
                <a:gd name="connsiteX34" fmla="*/ 1255108 w 1270139"/>
                <a:gd name="connsiteY34" fmla="*/ 197911 h 711478"/>
                <a:gd name="connsiteX35" fmla="*/ 1267634 w 1270139"/>
                <a:gd name="connsiteY35" fmla="*/ 215448 h 711478"/>
                <a:gd name="connsiteX36" fmla="*/ 1270139 w 1270139"/>
                <a:gd name="connsiteY36" fmla="*/ 232984 h 711478"/>
                <a:gd name="connsiteX37" fmla="*/ 1255108 w 1270139"/>
                <a:gd name="connsiteY37" fmla="*/ 255531 h 711478"/>
                <a:gd name="connsiteX38" fmla="*/ 1227551 w 1270139"/>
                <a:gd name="connsiteY38" fmla="*/ 270562 h 711478"/>
                <a:gd name="connsiteX39" fmla="*/ 1159910 w 1270139"/>
                <a:gd name="connsiteY39" fmla="*/ 285594 h 711478"/>
                <a:gd name="connsiteX40" fmla="*/ 1087259 w 1270139"/>
                <a:gd name="connsiteY40" fmla="*/ 305635 h 711478"/>
                <a:gd name="connsiteX41" fmla="*/ 1017114 w 1270139"/>
                <a:gd name="connsiteY41" fmla="*/ 338203 h 711478"/>
                <a:gd name="connsiteX42" fmla="*/ 718994 w 1270139"/>
                <a:gd name="connsiteY42" fmla="*/ 470979 h 71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139" h="711478">
                  <a:moveTo>
                    <a:pt x="718994" y="470979"/>
                  </a:moveTo>
                  <a:lnTo>
                    <a:pt x="581208" y="536114"/>
                  </a:lnTo>
                  <a:lnTo>
                    <a:pt x="478494" y="581208"/>
                  </a:lnTo>
                  <a:lnTo>
                    <a:pt x="388307" y="613775"/>
                  </a:lnTo>
                  <a:lnTo>
                    <a:pt x="265552" y="651354"/>
                  </a:lnTo>
                  <a:lnTo>
                    <a:pt x="102714" y="698952"/>
                  </a:lnTo>
                  <a:lnTo>
                    <a:pt x="52610" y="711478"/>
                  </a:lnTo>
                  <a:lnTo>
                    <a:pt x="30063" y="711478"/>
                  </a:lnTo>
                  <a:lnTo>
                    <a:pt x="7516" y="706468"/>
                  </a:lnTo>
                  <a:lnTo>
                    <a:pt x="0" y="693942"/>
                  </a:lnTo>
                  <a:lnTo>
                    <a:pt x="7516" y="671395"/>
                  </a:lnTo>
                  <a:lnTo>
                    <a:pt x="30063" y="648848"/>
                  </a:lnTo>
                  <a:lnTo>
                    <a:pt x="65136" y="628807"/>
                  </a:lnTo>
                  <a:lnTo>
                    <a:pt x="192901" y="563671"/>
                  </a:lnTo>
                  <a:lnTo>
                    <a:pt x="335698" y="481000"/>
                  </a:lnTo>
                  <a:lnTo>
                    <a:pt x="506052" y="375781"/>
                  </a:lnTo>
                  <a:lnTo>
                    <a:pt x="616281" y="300625"/>
                  </a:lnTo>
                  <a:lnTo>
                    <a:pt x="718994" y="220458"/>
                  </a:lnTo>
                  <a:lnTo>
                    <a:pt x="794150" y="152818"/>
                  </a:lnTo>
                  <a:lnTo>
                    <a:pt x="809182" y="135281"/>
                  </a:lnTo>
                  <a:lnTo>
                    <a:pt x="801666" y="115240"/>
                  </a:lnTo>
                  <a:lnTo>
                    <a:pt x="786635" y="87682"/>
                  </a:lnTo>
                  <a:lnTo>
                    <a:pt x="769098" y="62630"/>
                  </a:lnTo>
                  <a:lnTo>
                    <a:pt x="756572" y="32568"/>
                  </a:lnTo>
                  <a:lnTo>
                    <a:pt x="754067" y="15031"/>
                  </a:lnTo>
                  <a:lnTo>
                    <a:pt x="759077" y="2505"/>
                  </a:lnTo>
                  <a:lnTo>
                    <a:pt x="781624" y="0"/>
                  </a:lnTo>
                  <a:lnTo>
                    <a:pt x="814192" y="15031"/>
                  </a:lnTo>
                  <a:lnTo>
                    <a:pt x="884338" y="35073"/>
                  </a:lnTo>
                  <a:lnTo>
                    <a:pt x="954483" y="55115"/>
                  </a:lnTo>
                  <a:lnTo>
                    <a:pt x="1029640" y="80167"/>
                  </a:lnTo>
                  <a:lnTo>
                    <a:pt x="1107301" y="112734"/>
                  </a:lnTo>
                  <a:lnTo>
                    <a:pt x="1157405" y="137786"/>
                  </a:lnTo>
                  <a:lnTo>
                    <a:pt x="1222540" y="175364"/>
                  </a:lnTo>
                  <a:lnTo>
                    <a:pt x="1255108" y="197911"/>
                  </a:lnTo>
                  <a:lnTo>
                    <a:pt x="1267634" y="215448"/>
                  </a:lnTo>
                  <a:lnTo>
                    <a:pt x="1270139" y="232984"/>
                  </a:lnTo>
                  <a:lnTo>
                    <a:pt x="1255108" y="255531"/>
                  </a:lnTo>
                  <a:lnTo>
                    <a:pt x="1227551" y="270562"/>
                  </a:lnTo>
                  <a:lnTo>
                    <a:pt x="1159910" y="285594"/>
                  </a:lnTo>
                  <a:lnTo>
                    <a:pt x="1087259" y="305635"/>
                  </a:lnTo>
                  <a:lnTo>
                    <a:pt x="1017114" y="338203"/>
                  </a:lnTo>
                  <a:lnTo>
                    <a:pt x="718994" y="4709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503C51A8-E547-4355-B357-CEC3F1C0952C}"/>
                </a:ext>
              </a:extLst>
            </p:cNvPr>
            <p:cNvSpPr/>
            <p:nvPr/>
          </p:nvSpPr>
          <p:spPr>
            <a:xfrm>
              <a:off x="5813425" y="5005388"/>
              <a:ext cx="982663" cy="914400"/>
            </a:xfrm>
            <a:custGeom>
              <a:avLst/>
              <a:gdLst>
                <a:gd name="connsiteX0" fmla="*/ 518578 w 982041"/>
                <a:gd name="connsiteY0" fmla="*/ 558661 h 914400"/>
                <a:gd name="connsiteX1" fmla="*/ 413359 w 982041"/>
                <a:gd name="connsiteY1" fmla="*/ 435906 h 914400"/>
                <a:gd name="connsiteX2" fmla="*/ 333193 w 982041"/>
                <a:gd name="connsiteY2" fmla="*/ 348224 h 914400"/>
                <a:gd name="connsiteX3" fmla="*/ 243005 w 982041"/>
                <a:gd name="connsiteY3" fmla="*/ 255531 h 914400"/>
                <a:gd name="connsiteX4" fmla="*/ 175365 w 982041"/>
                <a:gd name="connsiteY4" fmla="*/ 190396 h 914400"/>
                <a:gd name="connsiteX5" fmla="*/ 107724 w 982041"/>
                <a:gd name="connsiteY5" fmla="*/ 127765 h 914400"/>
                <a:gd name="connsiteX6" fmla="*/ 40084 w 982041"/>
                <a:gd name="connsiteY6" fmla="*/ 77661 h 914400"/>
                <a:gd name="connsiteX7" fmla="*/ 15032 w 982041"/>
                <a:gd name="connsiteY7" fmla="*/ 57620 h 914400"/>
                <a:gd name="connsiteX8" fmla="*/ 5011 w 982041"/>
                <a:gd name="connsiteY8" fmla="*/ 45094 h 914400"/>
                <a:gd name="connsiteX9" fmla="*/ 0 w 982041"/>
                <a:gd name="connsiteY9" fmla="*/ 32568 h 914400"/>
                <a:gd name="connsiteX10" fmla="*/ 2506 w 982041"/>
                <a:gd name="connsiteY10" fmla="*/ 15031 h 914400"/>
                <a:gd name="connsiteX11" fmla="*/ 22547 w 982041"/>
                <a:gd name="connsiteY11" fmla="*/ 5010 h 914400"/>
                <a:gd name="connsiteX12" fmla="*/ 57620 w 982041"/>
                <a:gd name="connsiteY12" fmla="*/ 0 h 914400"/>
                <a:gd name="connsiteX13" fmla="*/ 105219 w 982041"/>
                <a:gd name="connsiteY13" fmla="*/ 17536 h 914400"/>
                <a:gd name="connsiteX14" fmla="*/ 245511 w 982041"/>
                <a:gd name="connsiteY14" fmla="*/ 80167 h 914400"/>
                <a:gd name="connsiteX15" fmla="*/ 368266 w 982041"/>
                <a:gd name="connsiteY15" fmla="*/ 135281 h 914400"/>
                <a:gd name="connsiteX16" fmla="*/ 453443 w 982041"/>
                <a:gd name="connsiteY16" fmla="*/ 177870 h 914400"/>
                <a:gd name="connsiteX17" fmla="*/ 571187 w 982041"/>
                <a:gd name="connsiteY17" fmla="*/ 243005 h 914400"/>
                <a:gd name="connsiteX18" fmla="*/ 658869 w 982041"/>
                <a:gd name="connsiteY18" fmla="*/ 293109 h 914400"/>
                <a:gd name="connsiteX19" fmla="*/ 739036 w 982041"/>
                <a:gd name="connsiteY19" fmla="*/ 343213 h 914400"/>
                <a:gd name="connsiteX20" fmla="*/ 809182 w 982041"/>
                <a:gd name="connsiteY20" fmla="*/ 393317 h 914400"/>
                <a:gd name="connsiteX21" fmla="*/ 836739 w 982041"/>
                <a:gd name="connsiteY21" fmla="*/ 415864 h 914400"/>
                <a:gd name="connsiteX22" fmla="*/ 864296 w 982041"/>
                <a:gd name="connsiteY22" fmla="*/ 455947 h 914400"/>
                <a:gd name="connsiteX23" fmla="*/ 904380 w 982041"/>
                <a:gd name="connsiteY23" fmla="*/ 521083 h 914400"/>
                <a:gd name="connsiteX24" fmla="*/ 941958 w 982041"/>
                <a:gd name="connsiteY24" fmla="*/ 588723 h 914400"/>
                <a:gd name="connsiteX25" fmla="*/ 967010 w 982041"/>
                <a:gd name="connsiteY25" fmla="*/ 648848 h 914400"/>
                <a:gd name="connsiteX26" fmla="*/ 977031 w 982041"/>
                <a:gd name="connsiteY26" fmla="*/ 688932 h 914400"/>
                <a:gd name="connsiteX27" fmla="*/ 979536 w 982041"/>
                <a:gd name="connsiteY27" fmla="*/ 718994 h 914400"/>
                <a:gd name="connsiteX28" fmla="*/ 982041 w 982041"/>
                <a:gd name="connsiteY28" fmla="*/ 764088 h 914400"/>
                <a:gd name="connsiteX29" fmla="*/ 977031 w 982041"/>
                <a:gd name="connsiteY29" fmla="*/ 801666 h 914400"/>
                <a:gd name="connsiteX30" fmla="*/ 964504 w 982041"/>
                <a:gd name="connsiteY30" fmla="*/ 846759 h 914400"/>
                <a:gd name="connsiteX31" fmla="*/ 951978 w 982041"/>
                <a:gd name="connsiteY31" fmla="*/ 871812 h 914400"/>
                <a:gd name="connsiteX32" fmla="*/ 934442 w 982041"/>
                <a:gd name="connsiteY32" fmla="*/ 891853 h 914400"/>
                <a:gd name="connsiteX33" fmla="*/ 914400 w 982041"/>
                <a:gd name="connsiteY33" fmla="*/ 904379 h 914400"/>
                <a:gd name="connsiteX34" fmla="*/ 891854 w 982041"/>
                <a:gd name="connsiteY34" fmla="*/ 909390 h 914400"/>
                <a:gd name="connsiteX35" fmla="*/ 869307 w 982041"/>
                <a:gd name="connsiteY35" fmla="*/ 914400 h 914400"/>
                <a:gd name="connsiteX36" fmla="*/ 844255 w 982041"/>
                <a:gd name="connsiteY36" fmla="*/ 909390 h 914400"/>
                <a:gd name="connsiteX37" fmla="*/ 809182 w 982041"/>
                <a:gd name="connsiteY37" fmla="*/ 901874 h 914400"/>
                <a:gd name="connsiteX38" fmla="*/ 774109 w 982041"/>
                <a:gd name="connsiteY38" fmla="*/ 881832 h 914400"/>
                <a:gd name="connsiteX39" fmla="*/ 721500 w 982041"/>
                <a:gd name="connsiteY39" fmla="*/ 831728 h 914400"/>
                <a:gd name="connsiteX40" fmla="*/ 688932 w 982041"/>
                <a:gd name="connsiteY40" fmla="*/ 791645 h 914400"/>
                <a:gd name="connsiteX41" fmla="*/ 648849 w 982041"/>
                <a:gd name="connsiteY41" fmla="*/ 739036 h 914400"/>
                <a:gd name="connsiteX42" fmla="*/ 593734 w 982041"/>
                <a:gd name="connsiteY42" fmla="*/ 658869 h 914400"/>
                <a:gd name="connsiteX43" fmla="*/ 518578 w 982041"/>
                <a:gd name="connsiteY43" fmla="*/ 55866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82041" h="914400">
                  <a:moveTo>
                    <a:pt x="518578" y="558661"/>
                  </a:moveTo>
                  <a:lnTo>
                    <a:pt x="413359" y="435906"/>
                  </a:lnTo>
                  <a:lnTo>
                    <a:pt x="333193" y="348224"/>
                  </a:lnTo>
                  <a:lnTo>
                    <a:pt x="243005" y="255531"/>
                  </a:lnTo>
                  <a:lnTo>
                    <a:pt x="175365" y="190396"/>
                  </a:lnTo>
                  <a:lnTo>
                    <a:pt x="107724" y="127765"/>
                  </a:lnTo>
                  <a:lnTo>
                    <a:pt x="40084" y="77661"/>
                  </a:lnTo>
                  <a:lnTo>
                    <a:pt x="15032" y="57620"/>
                  </a:lnTo>
                  <a:lnTo>
                    <a:pt x="5011" y="45094"/>
                  </a:lnTo>
                  <a:lnTo>
                    <a:pt x="0" y="32568"/>
                  </a:lnTo>
                  <a:lnTo>
                    <a:pt x="2506" y="15031"/>
                  </a:lnTo>
                  <a:lnTo>
                    <a:pt x="22547" y="5010"/>
                  </a:lnTo>
                  <a:lnTo>
                    <a:pt x="57620" y="0"/>
                  </a:lnTo>
                  <a:lnTo>
                    <a:pt x="105219" y="17536"/>
                  </a:lnTo>
                  <a:lnTo>
                    <a:pt x="245511" y="80167"/>
                  </a:lnTo>
                  <a:lnTo>
                    <a:pt x="368266" y="135281"/>
                  </a:lnTo>
                  <a:lnTo>
                    <a:pt x="453443" y="177870"/>
                  </a:lnTo>
                  <a:lnTo>
                    <a:pt x="571187" y="243005"/>
                  </a:lnTo>
                  <a:lnTo>
                    <a:pt x="658869" y="293109"/>
                  </a:lnTo>
                  <a:lnTo>
                    <a:pt x="739036" y="343213"/>
                  </a:lnTo>
                  <a:lnTo>
                    <a:pt x="809182" y="393317"/>
                  </a:lnTo>
                  <a:lnTo>
                    <a:pt x="836739" y="415864"/>
                  </a:lnTo>
                  <a:lnTo>
                    <a:pt x="864296" y="455947"/>
                  </a:lnTo>
                  <a:lnTo>
                    <a:pt x="904380" y="521083"/>
                  </a:lnTo>
                  <a:lnTo>
                    <a:pt x="941958" y="588723"/>
                  </a:lnTo>
                  <a:lnTo>
                    <a:pt x="967010" y="648848"/>
                  </a:lnTo>
                  <a:lnTo>
                    <a:pt x="977031" y="688932"/>
                  </a:lnTo>
                  <a:lnTo>
                    <a:pt x="979536" y="718994"/>
                  </a:lnTo>
                  <a:lnTo>
                    <a:pt x="982041" y="764088"/>
                  </a:lnTo>
                  <a:lnTo>
                    <a:pt x="977031" y="801666"/>
                  </a:lnTo>
                  <a:lnTo>
                    <a:pt x="964504" y="846759"/>
                  </a:lnTo>
                  <a:lnTo>
                    <a:pt x="951978" y="871812"/>
                  </a:lnTo>
                  <a:lnTo>
                    <a:pt x="934442" y="891853"/>
                  </a:lnTo>
                  <a:lnTo>
                    <a:pt x="914400" y="904379"/>
                  </a:lnTo>
                  <a:lnTo>
                    <a:pt x="891854" y="909390"/>
                  </a:lnTo>
                  <a:lnTo>
                    <a:pt x="869307" y="914400"/>
                  </a:lnTo>
                  <a:lnTo>
                    <a:pt x="844255" y="909390"/>
                  </a:lnTo>
                  <a:lnTo>
                    <a:pt x="809182" y="901874"/>
                  </a:lnTo>
                  <a:lnTo>
                    <a:pt x="774109" y="881832"/>
                  </a:lnTo>
                  <a:lnTo>
                    <a:pt x="721500" y="831728"/>
                  </a:lnTo>
                  <a:lnTo>
                    <a:pt x="688932" y="791645"/>
                  </a:lnTo>
                  <a:lnTo>
                    <a:pt x="648849" y="739036"/>
                  </a:lnTo>
                  <a:lnTo>
                    <a:pt x="593734" y="658869"/>
                  </a:lnTo>
                  <a:lnTo>
                    <a:pt x="518578" y="5586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40EC5B55-E76C-4295-8865-6C41033F19B1}"/>
                </a:ext>
              </a:extLst>
            </p:cNvPr>
            <p:cNvSpPr/>
            <p:nvPr/>
          </p:nvSpPr>
          <p:spPr>
            <a:xfrm>
              <a:off x="3438525" y="1970088"/>
              <a:ext cx="3937000" cy="519112"/>
            </a:xfrm>
            <a:custGeom>
              <a:avLst/>
              <a:gdLst>
                <a:gd name="connsiteX0" fmla="*/ 1150944 w 3936510"/>
                <a:gd name="connsiteY0" fmla="*/ 275380 h 518984"/>
                <a:gd name="connsiteX1" fmla="*/ 741406 w 3936510"/>
                <a:gd name="connsiteY1" fmla="*/ 328337 h 518984"/>
                <a:gd name="connsiteX2" fmla="*/ 402478 w 3936510"/>
                <a:gd name="connsiteY2" fmla="*/ 377764 h 518984"/>
                <a:gd name="connsiteX3" fmla="*/ 42366 w 3936510"/>
                <a:gd name="connsiteY3" fmla="*/ 437783 h 518984"/>
                <a:gd name="connsiteX4" fmla="*/ 0 w 3936510"/>
                <a:gd name="connsiteY4" fmla="*/ 271849 h 518984"/>
                <a:gd name="connsiteX5" fmla="*/ 310684 w 3936510"/>
                <a:gd name="connsiteY5" fmla="*/ 247136 h 518984"/>
                <a:gd name="connsiteX6" fmla="*/ 653143 w 3936510"/>
                <a:gd name="connsiteY6" fmla="*/ 208300 h 518984"/>
                <a:gd name="connsiteX7" fmla="*/ 1023846 w 3936510"/>
                <a:gd name="connsiteY7" fmla="*/ 165934 h 518984"/>
                <a:gd name="connsiteX8" fmla="*/ 1316878 w 3936510"/>
                <a:gd name="connsiteY8" fmla="*/ 130629 h 518984"/>
                <a:gd name="connsiteX9" fmla="*/ 1560482 w 3936510"/>
                <a:gd name="connsiteY9" fmla="*/ 109446 h 518984"/>
                <a:gd name="connsiteX10" fmla="*/ 1839392 w 3936510"/>
                <a:gd name="connsiteY10" fmla="*/ 91794 h 518984"/>
                <a:gd name="connsiteX11" fmla="*/ 2174789 w 3936510"/>
                <a:gd name="connsiteY11" fmla="*/ 81202 h 518984"/>
                <a:gd name="connsiteX12" fmla="*/ 2746731 w 3936510"/>
                <a:gd name="connsiteY12" fmla="*/ 63550 h 518984"/>
                <a:gd name="connsiteX13" fmla="*/ 2986805 w 3936510"/>
                <a:gd name="connsiteY13" fmla="*/ 52958 h 518984"/>
                <a:gd name="connsiteX14" fmla="*/ 3269245 w 3936510"/>
                <a:gd name="connsiteY14" fmla="*/ 45897 h 518984"/>
                <a:gd name="connsiteX15" fmla="*/ 3343386 w 3936510"/>
                <a:gd name="connsiteY15" fmla="*/ 24714 h 518984"/>
                <a:gd name="connsiteX16" fmla="*/ 3417526 w 3936510"/>
                <a:gd name="connsiteY16" fmla="*/ 0 h 518984"/>
                <a:gd name="connsiteX17" fmla="*/ 3449301 w 3936510"/>
                <a:gd name="connsiteY17" fmla="*/ 10592 h 518984"/>
                <a:gd name="connsiteX18" fmla="*/ 3534033 w 3936510"/>
                <a:gd name="connsiteY18" fmla="*/ 60019 h 518984"/>
                <a:gd name="connsiteX19" fmla="*/ 3632887 w 3936510"/>
                <a:gd name="connsiteY19" fmla="*/ 112977 h 518984"/>
                <a:gd name="connsiteX20" fmla="*/ 3699966 w 3936510"/>
                <a:gd name="connsiteY20" fmla="*/ 158873 h 518984"/>
                <a:gd name="connsiteX21" fmla="*/ 3774107 w 3936510"/>
                <a:gd name="connsiteY21" fmla="*/ 218892 h 518984"/>
                <a:gd name="connsiteX22" fmla="*/ 3848247 w 3936510"/>
                <a:gd name="connsiteY22" fmla="*/ 293032 h 518984"/>
                <a:gd name="connsiteX23" fmla="*/ 3887083 w 3936510"/>
                <a:gd name="connsiteY23" fmla="*/ 345990 h 518984"/>
                <a:gd name="connsiteX24" fmla="*/ 3925918 w 3936510"/>
                <a:gd name="connsiteY24" fmla="*/ 416600 h 518984"/>
                <a:gd name="connsiteX25" fmla="*/ 3936510 w 3936510"/>
                <a:gd name="connsiteY25" fmla="*/ 448374 h 518984"/>
                <a:gd name="connsiteX26" fmla="*/ 3929449 w 3936510"/>
                <a:gd name="connsiteY26" fmla="*/ 490740 h 518984"/>
                <a:gd name="connsiteX27" fmla="*/ 3908266 w 3936510"/>
                <a:gd name="connsiteY27" fmla="*/ 511923 h 518984"/>
                <a:gd name="connsiteX28" fmla="*/ 3880022 w 3936510"/>
                <a:gd name="connsiteY28" fmla="*/ 518984 h 518984"/>
                <a:gd name="connsiteX29" fmla="*/ 3827064 w 3936510"/>
                <a:gd name="connsiteY29" fmla="*/ 511923 h 518984"/>
                <a:gd name="connsiteX30" fmla="*/ 3629356 w 3936510"/>
                <a:gd name="connsiteY30" fmla="*/ 469557 h 518984"/>
                <a:gd name="connsiteX31" fmla="*/ 3343386 w 3936510"/>
                <a:gd name="connsiteY31" fmla="*/ 204770 h 518984"/>
                <a:gd name="connsiteX32" fmla="*/ 3149208 w 3936510"/>
                <a:gd name="connsiteY32" fmla="*/ 190648 h 518984"/>
                <a:gd name="connsiteX33" fmla="*/ 2916195 w 3936510"/>
                <a:gd name="connsiteY33" fmla="*/ 180056 h 518984"/>
                <a:gd name="connsiteX34" fmla="*/ 2541962 w 3936510"/>
                <a:gd name="connsiteY34" fmla="*/ 197709 h 518984"/>
                <a:gd name="connsiteX35" fmla="*/ 1924124 w 3936510"/>
                <a:gd name="connsiteY35" fmla="*/ 222422 h 518984"/>
                <a:gd name="connsiteX36" fmla="*/ 1150944 w 3936510"/>
                <a:gd name="connsiteY36" fmla="*/ 275380 h 51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36510" h="518984">
                  <a:moveTo>
                    <a:pt x="1150944" y="275380"/>
                  </a:moveTo>
                  <a:lnTo>
                    <a:pt x="741406" y="328337"/>
                  </a:lnTo>
                  <a:lnTo>
                    <a:pt x="402478" y="377764"/>
                  </a:lnTo>
                  <a:lnTo>
                    <a:pt x="42366" y="437783"/>
                  </a:lnTo>
                  <a:lnTo>
                    <a:pt x="0" y="271849"/>
                  </a:lnTo>
                  <a:lnTo>
                    <a:pt x="310684" y="247136"/>
                  </a:lnTo>
                  <a:lnTo>
                    <a:pt x="653143" y="208300"/>
                  </a:lnTo>
                  <a:lnTo>
                    <a:pt x="1023846" y="165934"/>
                  </a:lnTo>
                  <a:lnTo>
                    <a:pt x="1316878" y="130629"/>
                  </a:lnTo>
                  <a:lnTo>
                    <a:pt x="1560482" y="109446"/>
                  </a:lnTo>
                  <a:lnTo>
                    <a:pt x="1839392" y="91794"/>
                  </a:lnTo>
                  <a:lnTo>
                    <a:pt x="2174789" y="81202"/>
                  </a:lnTo>
                  <a:lnTo>
                    <a:pt x="2746731" y="63550"/>
                  </a:lnTo>
                  <a:lnTo>
                    <a:pt x="2986805" y="52958"/>
                  </a:lnTo>
                  <a:lnTo>
                    <a:pt x="3269245" y="45897"/>
                  </a:lnTo>
                  <a:lnTo>
                    <a:pt x="3343386" y="24714"/>
                  </a:lnTo>
                  <a:lnTo>
                    <a:pt x="3417526" y="0"/>
                  </a:lnTo>
                  <a:lnTo>
                    <a:pt x="3449301" y="10592"/>
                  </a:lnTo>
                  <a:lnTo>
                    <a:pt x="3534033" y="60019"/>
                  </a:lnTo>
                  <a:lnTo>
                    <a:pt x="3632887" y="112977"/>
                  </a:lnTo>
                  <a:lnTo>
                    <a:pt x="3699966" y="158873"/>
                  </a:lnTo>
                  <a:lnTo>
                    <a:pt x="3774107" y="218892"/>
                  </a:lnTo>
                  <a:lnTo>
                    <a:pt x="3848247" y="293032"/>
                  </a:lnTo>
                  <a:lnTo>
                    <a:pt x="3887083" y="345990"/>
                  </a:lnTo>
                  <a:lnTo>
                    <a:pt x="3925918" y="416600"/>
                  </a:lnTo>
                  <a:lnTo>
                    <a:pt x="3936510" y="448374"/>
                  </a:lnTo>
                  <a:lnTo>
                    <a:pt x="3929449" y="490740"/>
                  </a:lnTo>
                  <a:lnTo>
                    <a:pt x="3908266" y="511923"/>
                  </a:lnTo>
                  <a:lnTo>
                    <a:pt x="3880022" y="518984"/>
                  </a:lnTo>
                  <a:lnTo>
                    <a:pt x="3827064" y="511923"/>
                  </a:lnTo>
                  <a:lnTo>
                    <a:pt x="3629356" y="469557"/>
                  </a:lnTo>
                  <a:lnTo>
                    <a:pt x="3343386" y="204770"/>
                  </a:lnTo>
                  <a:lnTo>
                    <a:pt x="3149208" y="190648"/>
                  </a:lnTo>
                  <a:lnTo>
                    <a:pt x="2916195" y="180056"/>
                  </a:lnTo>
                  <a:lnTo>
                    <a:pt x="2541962" y="197709"/>
                  </a:lnTo>
                  <a:lnTo>
                    <a:pt x="1924124" y="222422"/>
                  </a:lnTo>
                  <a:lnTo>
                    <a:pt x="1150944" y="2753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02672574-7B75-42EC-A3D9-87440690CCAE}"/>
                </a:ext>
              </a:extLst>
            </p:cNvPr>
            <p:cNvSpPr/>
            <p:nvPr/>
          </p:nvSpPr>
          <p:spPr>
            <a:xfrm>
              <a:off x="6596063" y="2122488"/>
              <a:ext cx="542925" cy="458787"/>
            </a:xfrm>
            <a:custGeom>
              <a:avLst/>
              <a:gdLst>
                <a:gd name="connsiteX0" fmla="*/ 109537 w 542925"/>
                <a:gd name="connsiteY0" fmla="*/ 300037 h 459581"/>
                <a:gd name="connsiteX1" fmla="*/ 166687 w 542925"/>
                <a:gd name="connsiteY1" fmla="*/ 235744 h 459581"/>
                <a:gd name="connsiteX2" fmla="*/ 190500 w 542925"/>
                <a:gd name="connsiteY2" fmla="*/ 188119 h 459581"/>
                <a:gd name="connsiteX3" fmla="*/ 207168 w 542925"/>
                <a:gd name="connsiteY3" fmla="*/ 145256 h 459581"/>
                <a:gd name="connsiteX4" fmla="*/ 216693 w 542925"/>
                <a:gd name="connsiteY4" fmla="*/ 97631 h 459581"/>
                <a:gd name="connsiteX5" fmla="*/ 157162 w 542925"/>
                <a:gd name="connsiteY5" fmla="*/ 0 h 459581"/>
                <a:gd name="connsiteX6" fmla="*/ 542925 w 542925"/>
                <a:gd name="connsiteY6" fmla="*/ 304800 h 459581"/>
                <a:gd name="connsiteX7" fmla="*/ 466725 w 542925"/>
                <a:gd name="connsiteY7" fmla="*/ 319087 h 459581"/>
                <a:gd name="connsiteX8" fmla="*/ 373856 w 542925"/>
                <a:gd name="connsiteY8" fmla="*/ 338137 h 459581"/>
                <a:gd name="connsiteX9" fmla="*/ 271462 w 542925"/>
                <a:gd name="connsiteY9" fmla="*/ 361950 h 459581"/>
                <a:gd name="connsiteX10" fmla="*/ 214312 w 542925"/>
                <a:gd name="connsiteY10" fmla="*/ 381000 h 459581"/>
                <a:gd name="connsiteX11" fmla="*/ 142875 w 542925"/>
                <a:gd name="connsiteY11" fmla="*/ 409575 h 459581"/>
                <a:gd name="connsiteX12" fmla="*/ 73818 w 542925"/>
                <a:gd name="connsiteY12" fmla="*/ 450056 h 459581"/>
                <a:gd name="connsiteX13" fmla="*/ 59531 w 542925"/>
                <a:gd name="connsiteY13" fmla="*/ 457200 h 459581"/>
                <a:gd name="connsiteX14" fmla="*/ 38100 w 542925"/>
                <a:gd name="connsiteY14" fmla="*/ 459581 h 459581"/>
                <a:gd name="connsiteX15" fmla="*/ 11906 w 542925"/>
                <a:gd name="connsiteY15" fmla="*/ 459581 h 459581"/>
                <a:gd name="connsiteX16" fmla="*/ 0 w 542925"/>
                <a:gd name="connsiteY16" fmla="*/ 450056 h 459581"/>
                <a:gd name="connsiteX17" fmla="*/ 4762 w 542925"/>
                <a:gd name="connsiteY17" fmla="*/ 419100 h 459581"/>
                <a:gd name="connsiteX18" fmla="*/ 28575 w 542925"/>
                <a:gd name="connsiteY18" fmla="*/ 381000 h 459581"/>
                <a:gd name="connsiteX19" fmla="*/ 109537 w 542925"/>
                <a:gd name="connsiteY19" fmla="*/ 300037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925" h="459581">
                  <a:moveTo>
                    <a:pt x="109537" y="300037"/>
                  </a:moveTo>
                  <a:lnTo>
                    <a:pt x="166687" y="235744"/>
                  </a:lnTo>
                  <a:lnTo>
                    <a:pt x="190500" y="188119"/>
                  </a:lnTo>
                  <a:lnTo>
                    <a:pt x="207168" y="145256"/>
                  </a:lnTo>
                  <a:lnTo>
                    <a:pt x="216693" y="97631"/>
                  </a:lnTo>
                  <a:lnTo>
                    <a:pt x="157162" y="0"/>
                  </a:lnTo>
                  <a:lnTo>
                    <a:pt x="542925" y="304800"/>
                  </a:lnTo>
                  <a:lnTo>
                    <a:pt x="466725" y="319087"/>
                  </a:lnTo>
                  <a:lnTo>
                    <a:pt x="373856" y="338137"/>
                  </a:lnTo>
                  <a:lnTo>
                    <a:pt x="271462" y="361950"/>
                  </a:lnTo>
                  <a:lnTo>
                    <a:pt x="214312" y="381000"/>
                  </a:lnTo>
                  <a:lnTo>
                    <a:pt x="142875" y="409575"/>
                  </a:lnTo>
                  <a:lnTo>
                    <a:pt x="73818" y="450056"/>
                  </a:lnTo>
                  <a:lnTo>
                    <a:pt x="59531" y="457200"/>
                  </a:lnTo>
                  <a:lnTo>
                    <a:pt x="38100" y="459581"/>
                  </a:lnTo>
                  <a:lnTo>
                    <a:pt x="11906" y="459581"/>
                  </a:lnTo>
                  <a:lnTo>
                    <a:pt x="0" y="450056"/>
                  </a:lnTo>
                  <a:lnTo>
                    <a:pt x="4762" y="419100"/>
                  </a:lnTo>
                  <a:lnTo>
                    <a:pt x="28575" y="381000"/>
                  </a:lnTo>
                  <a:lnTo>
                    <a:pt x="109537" y="3000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11BDA240-7FC5-4D0B-BCF9-DF8734F64156}"/>
                </a:ext>
              </a:extLst>
            </p:cNvPr>
            <p:cNvSpPr/>
            <p:nvPr/>
          </p:nvSpPr>
          <p:spPr>
            <a:xfrm>
              <a:off x="4103688" y="2647950"/>
              <a:ext cx="882650" cy="369888"/>
            </a:xfrm>
            <a:custGeom>
              <a:avLst/>
              <a:gdLst>
                <a:gd name="connsiteX0" fmla="*/ 259556 w 883444"/>
                <a:gd name="connsiteY0" fmla="*/ 219075 h 369094"/>
                <a:gd name="connsiteX1" fmla="*/ 0 w 883444"/>
                <a:gd name="connsiteY1" fmla="*/ 245269 h 369094"/>
                <a:gd name="connsiteX2" fmla="*/ 116681 w 883444"/>
                <a:gd name="connsiteY2" fmla="*/ 104775 h 369094"/>
                <a:gd name="connsiteX3" fmla="*/ 247650 w 883444"/>
                <a:gd name="connsiteY3" fmla="*/ 83344 h 369094"/>
                <a:gd name="connsiteX4" fmla="*/ 366712 w 883444"/>
                <a:gd name="connsiteY4" fmla="*/ 61913 h 369094"/>
                <a:gd name="connsiteX5" fmla="*/ 442912 w 883444"/>
                <a:gd name="connsiteY5" fmla="*/ 47625 h 369094"/>
                <a:gd name="connsiteX6" fmla="*/ 488156 w 883444"/>
                <a:gd name="connsiteY6" fmla="*/ 35719 h 369094"/>
                <a:gd name="connsiteX7" fmla="*/ 516731 w 883444"/>
                <a:gd name="connsiteY7" fmla="*/ 23813 h 369094"/>
                <a:gd name="connsiteX8" fmla="*/ 542925 w 883444"/>
                <a:gd name="connsiteY8" fmla="*/ 2381 h 369094"/>
                <a:gd name="connsiteX9" fmla="*/ 554831 w 883444"/>
                <a:gd name="connsiteY9" fmla="*/ 0 h 369094"/>
                <a:gd name="connsiteX10" fmla="*/ 588169 w 883444"/>
                <a:gd name="connsiteY10" fmla="*/ 11906 h 369094"/>
                <a:gd name="connsiteX11" fmla="*/ 642937 w 883444"/>
                <a:gd name="connsiteY11" fmla="*/ 40481 h 369094"/>
                <a:gd name="connsiteX12" fmla="*/ 709612 w 883444"/>
                <a:gd name="connsiteY12" fmla="*/ 80963 h 369094"/>
                <a:gd name="connsiteX13" fmla="*/ 764381 w 883444"/>
                <a:gd name="connsiteY13" fmla="*/ 126206 h 369094"/>
                <a:gd name="connsiteX14" fmla="*/ 804862 w 883444"/>
                <a:gd name="connsiteY14" fmla="*/ 161925 h 369094"/>
                <a:gd name="connsiteX15" fmla="*/ 854869 w 883444"/>
                <a:gd name="connsiteY15" fmla="*/ 200025 h 369094"/>
                <a:gd name="connsiteX16" fmla="*/ 881062 w 883444"/>
                <a:gd name="connsiteY16" fmla="*/ 228600 h 369094"/>
                <a:gd name="connsiteX17" fmla="*/ 883444 w 883444"/>
                <a:gd name="connsiteY17" fmla="*/ 247650 h 369094"/>
                <a:gd name="connsiteX18" fmla="*/ 864394 w 883444"/>
                <a:gd name="connsiteY18" fmla="*/ 276225 h 369094"/>
                <a:gd name="connsiteX19" fmla="*/ 814387 w 883444"/>
                <a:gd name="connsiteY19" fmla="*/ 323850 h 369094"/>
                <a:gd name="connsiteX20" fmla="*/ 759619 w 883444"/>
                <a:gd name="connsiteY20" fmla="*/ 369094 h 369094"/>
                <a:gd name="connsiteX21" fmla="*/ 473869 w 883444"/>
                <a:gd name="connsiteY21" fmla="*/ 211931 h 369094"/>
                <a:gd name="connsiteX22" fmla="*/ 464344 w 883444"/>
                <a:gd name="connsiteY22" fmla="*/ 200025 h 369094"/>
                <a:gd name="connsiteX23" fmla="*/ 433387 w 883444"/>
                <a:gd name="connsiteY23" fmla="*/ 195263 h 369094"/>
                <a:gd name="connsiteX24" fmla="*/ 259556 w 883444"/>
                <a:gd name="connsiteY24" fmla="*/ 219075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3444" h="369094">
                  <a:moveTo>
                    <a:pt x="259556" y="219075"/>
                  </a:moveTo>
                  <a:lnTo>
                    <a:pt x="0" y="245269"/>
                  </a:lnTo>
                  <a:lnTo>
                    <a:pt x="116681" y="104775"/>
                  </a:lnTo>
                  <a:lnTo>
                    <a:pt x="247650" y="83344"/>
                  </a:lnTo>
                  <a:lnTo>
                    <a:pt x="366712" y="61913"/>
                  </a:lnTo>
                  <a:lnTo>
                    <a:pt x="442912" y="47625"/>
                  </a:lnTo>
                  <a:lnTo>
                    <a:pt x="488156" y="35719"/>
                  </a:lnTo>
                  <a:lnTo>
                    <a:pt x="516731" y="23813"/>
                  </a:lnTo>
                  <a:lnTo>
                    <a:pt x="542925" y="2381"/>
                  </a:lnTo>
                  <a:lnTo>
                    <a:pt x="554831" y="0"/>
                  </a:lnTo>
                  <a:lnTo>
                    <a:pt x="588169" y="11906"/>
                  </a:lnTo>
                  <a:lnTo>
                    <a:pt x="642937" y="40481"/>
                  </a:lnTo>
                  <a:lnTo>
                    <a:pt x="709612" y="80963"/>
                  </a:lnTo>
                  <a:lnTo>
                    <a:pt x="764381" y="126206"/>
                  </a:lnTo>
                  <a:lnTo>
                    <a:pt x="804862" y="161925"/>
                  </a:lnTo>
                  <a:lnTo>
                    <a:pt x="854869" y="200025"/>
                  </a:lnTo>
                  <a:lnTo>
                    <a:pt x="881062" y="228600"/>
                  </a:lnTo>
                  <a:lnTo>
                    <a:pt x="883444" y="247650"/>
                  </a:lnTo>
                  <a:lnTo>
                    <a:pt x="864394" y="276225"/>
                  </a:lnTo>
                  <a:lnTo>
                    <a:pt x="814387" y="323850"/>
                  </a:lnTo>
                  <a:lnTo>
                    <a:pt x="759619" y="369094"/>
                  </a:lnTo>
                  <a:lnTo>
                    <a:pt x="473869" y="211931"/>
                  </a:lnTo>
                  <a:lnTo>
                    <a:pt x="464344" y="200025"/>
                  </a:lnTo>
                  <a:lnTo>
                    <a:pt x="433387" y="195263"/>
                  </a:lnTo>
                  <a:lnTo>
                    <a:pt x="259556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4">
              <a:extLst>
                <a:ext uri="{FF2B5EF4-FFF2-40B4-BE49-F238E27FC236}">
                  <a16:creationId xmlns:a16="http://schemas.microsoft.com/office/drawing/2014/main" id="{8B51EE34-11A2-4644-90A8-9E7BA1474614}"/>
                </a:ext>
              </a:extLst>
            </p:cNvPr>
            <p:cNvSpPr/>
            <p:nvPr/>
          </p:nvSpPr>
          <p:spPr>
            <a:xfrm>
              <a:off x="2847975" y="2805113"/>
              <a:ext cx="2033588" cy="1914525"/>
            </a:xfrm>
            <a:custGeom>
              <a:avLst/>
              <a:gdLst>
                <a:gd name="connsiteX0" fmla="*/ 1317738 w 2034227"/>
                <a:gd name="connsiteY0" fmla="*/ 1034649 h 1913977"/>
                <a:gd name="connsiteX1" fmla="*/ 1144879 w 2034227"/>
                <a:gd name="connsiteY1" fmla="*/ 1212519 h 1913977"/>
                <a:gd name="connsiteX2" fmla="*/ 994567 w 2034227"/>
                <a:gd name="connsiteY2" fmla="*/ 1350305 h 1913977"/>
                <a:gd name="connsiteX3" fmla="*/ 871812 w 2034227"/>
                <a:gd name="connsiteY3" fmla="*/ 1445503 h 1913977"/>
                <a:gd name="connsiteX4" fmla="*/ 759077 w 2034227"/>
                <a:gd name="connsiteY4" fmla="*/ 1528175 h 1913977"/>
                <a:gd name="connsiteX5" fmla="*/ 578703 w 2034227"/>
                <a:gd name="connsiteY5" fmla="*/ 1643414 h 1913977"/>
                <a:gd name="connsiteX6" fmla="*/ 395823 w 2034227"/>
                <a:gd name="connsiteY6" fmla="*/ 1748633 h 1913977"/>
                <a:gd name="connsiteX7" fmla="*/ 230479 w 2034227"/>
                <a:gd name="connsiteY7" fmla="*/ 1826294 h 1913977"/>
                <a:gd name="connsiteX8" fmla="*/ 100208 w 2034227"/>
                <a:gd name="connsiteY8" fmla="*/ 1891430 h 1913977"/>
                <a:gd name="connsiteX9" fmla="*/ 50104 w 2034227"/>
                <a:gd name="connsiteY9" fmla="*/ 1908966 h 1913977"/>
                <a:gd name="connsiteX10" fmla="*/ 27557 w 2034227"/>
                <a:gd name="connsiteY10" fmla="*/ 1913977 h 1913977"/>
                <a:gd name="connsiteX11" fmla="*/ 10021 w 2034227"/>
                <a:gd name="connsiteY11" fmla="*/ 1908966 h 1913977"/>
                <a:gd name="connsiteX12" fmla="*/ 0 w 2034227"/>
                <a:gd name="connsiteY12" fmla="*/ 1896440 h 1913977"/>
                <a:gd name="connsiteX13" fmla="*/ 5011 w 2034227"/>
                <a:gd name="connsiteY13" fmla="*/ 1863872 h 1913977"/>
                <a:gd name="connsiteX14" fmla="*/ 20042 w 2034227"/>
                <a:gd name="connsiteY14" fmla="*/ 1846336 h 1913977"/>
                <a:gd name="connsiteX15" fmla="*/ 120250 w 2034227"/>
                <a:gd name="connsiteY15" fmla="*/ 1791222 h 1913977"/>
                <a:gd name="connsiteX16" fmla="*/ 258036 w 2034227"/>
                <a:gd name="connsiteY16" fmla="*/ 1706045 h 1913977"/>
                <a:gd name="connsiteX17" fmla="*/ 400833 w 2034227"/>
                <a:gd name="connsiteY17" fmla="*/ 1615857 h 1913977"/>
                <a:gd name="connsiteX18" fmla="*/ 553651 w 2034227"/>
                <a:gd name="connsiteY18" fmla="*/ 1498112 h 1913977"/>
                <a:gd name="connsiteX19" fmla="*/ 688932 w 2034227"/>
                <a:gd name="connsiteY19" fmla="*/ 1390389 h 1913977"/>
                <a:gd name="connsiteX20" fmla="*/ 801666 w 2034227"/>
                <a:gd name="connsiteY20" fmla="*/ 1292686 h 1913977"/>
                <a:gd name="connsiteX21" fmla="*/ 939452 w 2034227"/>
                <a:gd name="connsiteY21" fmla="*/ 1152394 h 1913977"/>
                <a:gd name="connsiteX22" fmla="*/ 1069723 w 2034227"/>
                <a:gd name="connsiteY22" fmla="*/ 1022123 h 1913977"/>
                <a:gd name="connsiteX23" fmla="*/ 1192478 w 2034227"/>
                <a:gd name="connsiteY23" fmla="*/ 884337 h 1913977"/>
                <a:gd name="connsiteX24" fmla="*/ 1305212 w 2034227"/>
                <a:gd name="connsiteY24" fmla="*/ 756572 h 1913977"/>
                <a:gd name="connsiteX25" fmla="*/ 1430472 w 2034227"/>
                <a:gd name="connsiteY25" fmla="*/ 588723 h 1913977"/>
                <a:gd name="connsiteX26" fmla="*/ 1505629 w 2034227"/>
                <a:gd name="connsiteY26" fmla="*/ 486009 h 1913977"/>
                <a:gd name="connsiteX27" fmla="*/ 1578280 w 2034227"/>
                <a:gd name="connsiteY27" fmla="*/ 380791 h 1913977"/>
                <a:gd name="connsiteX28" fmla="*/ 1623373 w 2034227"/>
                <a:gd name="connsiteY28" fmla="*/ 308140 h 1913977"/>
                <a:gd name="connsiteX29" fmla="*/ 1683498 w 2034227"/>
                <a:gd name="connsiteY29" fmla="*/ 195406 h 1913977"/>
                <a:gd name="connsiteX30" fmla="*/ 1723581 w 2034227"/>
                <a:gd name="connsiteY30" fmla="*/ 112734 h 1913977"/>
                <a:gd name="connsiteX31" fmla="*/ 1731097 w 2034227"/>
                <a:gd name="connsiteY31" fmla="*/ 87682 h 1913977"/>
                <a:gd name="connsiteX32" fmla="*/ 1731097 w 2034227"/>
                <a:gd name="connsiteY32" fmla="*/ 62630 h 1913977"/>
                <a:gd name="connsiteX33" fmla="*/ 1723581 w 2034227"/>
                <a:gd name="connsiteY33" fmla="*/ 0 h 1913977"/>
                <a:gd name="connsiteX34" fmla="*/ 2034227 w 2034227"/>
                <a:gd name="connsiteY34" fmla="*/ 155322 h 1913977"/>
                <a:gd name="connsiteX35" fmla="*/ 2014185 w 2034227"/>
                <a:gd name="connsiteY35" fmla="*/ 212942 h 1913977"/>
                <a:gd name="connsiteX36" fmla="*/ 1979112 w 2034227"/>
                <a:gd name="connsiteY36" fmla="*/ 240499 h 1913977"/>
                <a:gd name="connsiteX37" fmla="*/ 1906461 w 2034227"/>
                <a:gd name="connsiteY37" fmla="*/ 350728 h 1913977"/>
                <a:gd name="connsiteX38" fmla="*/ 1798738 w 2034227"/>
                <a:gd name="connsiteY38" fmla="*/ 496030 h 1913977"/>
                <a:gd name="connsiteX39" fmla="*/ 1698529 w 2034227"/>
                <a:gd name="connsiteY39" fmla="*/ 616280 h 1913977"/>
                <a:gd name="connsiteX40" fmla="*/ 1578280 w 2034227"/>
                <a:gd name="connsiteY40" fmla="*/ 751561 h 1913977"/>
                <a:gd name="connsiteX41" fmla="*/ 1435483 w 2034227"/>
                <a:gd name="connsiteY41" fmla="*/ 914400 h 1913977"/>
                <a:gd name="connsiteX42" fmla="*/ 1317738 w 2034227"/>
                <a:gd name="connsiteY42" fmla="*/ 1034649 h 19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4227" h="1913977">
                  <a:moveTo>
                    <a:pt x="1317738" y="1034649"/>
                  </a:moveTo>
                  <a:lnTo>
                    <a:pt x="1144879" y="1212519"/>
                  </a:lnTo>
                  <a:lnTo>
                    <a:pt x="994567" y="1350305"/>
                  </a:lnTo>
                  <a:lnTo>
                    <a:pt x="871812" y="1445503"/>
                  </a:lnTo>
                  <a:lnTo>
                    <a:pt x="759077" y="1528175"/>
                  </a:lnTo>
                  <a:lnTo>
                    <a:pt x="578703" y="1643414"/>
                  </a:lnTo>
                  <a:lnTo>
                    <a:pt x="395823" y="1748633"/>
                  </a:lnTo>
                  <a:lnTo>
                    <a:pt x="230479" y="1826294"/>
                  </a:lnTo>
                  <a:lnTo>
                    <a:pt x="100208" y="1891430"/>
                  </a:lnTo>
                  <a:lnTo>
                    <a:pt x="50104" y="1908966"/>
                  </a:lnTo>
                  <a:lnTo>
                    <a:pt x="27557" y="1913977"/>
                  </a:lnTo>
                  <a:lnTo>
                    <a:pt x="10021" y="1908966"/>
                  </a:lnTo>
                  <a:lnTo>
                    <a:pt x="0" y="1896440"/>
                  </a:lnTo>
                  <a:lnTo>
                    <a:pt x="5011" y="1863872"/>
                  </a:lnTo>
                  <a:lnTo>
                    <a:pt x="20042" y="1846336"/>
                  </a:lnTo>
                  <a:lnTo>
                    <a:pt x="120250" y="1791222"/>
                  </a:lnTo>
                  <a:lnTo>
                    <a:pt x="258036" y="1706045"/>
                  </a:lnTo>
                  <a:lnTo>
                    <a:pt x="400833" y="1615857"/>
                  </a:lnTo>
                  <a:lnTo>
                    <a:pt x="553651" y="1498112"/>
                  </a:lnTo>
                  <a:lnTo>
                    <a:pt x="688932" y="1390389"/>
                  </a:lnTo>
                  <a:lnTo>
                    <a:pt x="801666" y="1292686"/>
                  </a:lnTo>
                  <a:lnTo>
                    <a:pt x="939452" y="1152394"/>
                  </a:lnTo>
                  <a:lnTo>
                    <a:pt x="1069723" y="1022123"/>
                  </a:lnTo>
                  <a:lnTo>
                    <a:pt x="1192478" y="884337"/>
                  </a:lnTo>
                  <a:lnTo>
                    <a:pt x="1305212" y="756572"/>
                  </a:lnTo>
                  <a:lnTo>
                    <a:pt x="1430472" y="588723"/>
                  </a:lnTo>
                  <a:lnTo>
                    <a:pt x="1505629" y="486009"/>
                  </a:lnTo>
                  <a:lnTo>
                    <a:pt x="1578280" y="380791"/>
                  </a:lnTo>
                  <a:lnTo>
                    <a:pt x="1623373" y="308140"/>
                  </a:lnTo>
                  <a:lnTo>
                    <a:pt x="1683498" y="195406"/>
                  </a:lnTo>
                  <a:lnTo>
                    <a:pt x="1723581" y="112734"/>
                  </a:lnTo>
                  <a:lnTo>
                    <a:pt x="1731097" y="87682"/>
                  </a:lnTo>
                  <a:lnTo>
                    <a:pt x="1731097" y="62630"/>
                  </a:lnTo>
                  <a:lnTo>
                    <a:pt x="1723581" y="0"/>
                  </a:lnTo>
                  <a:lnTo>
                    <a:pt x="2034227" y="155322"/>
                  </a:lnTo>
                  <a:lnTo>
                    <a:pt x="2014185" y="212942"/>
                  </a:lnTo>
                  <a:lnTo>
                    <a:pt x="1979112" y="240499"/>
                  </a:lnTo>
                  <a:lnTo>
                    <a:pt x="1906461" y="350728"/>
                  </a:lnTo>
                  <a:lnTo>
                    <a:pt x="1798738" y="496030"/>
                  </a:lnTo>
                  <a:lnTo>
                    <a:pt x="1698529" y="616280"/>
                  </a:lnTo>
                  <a:lnTo>
                    <a:pt x="1578280" y="751561"/>
                  </a:lnTo>
                  <a:lnTo>
                    <a:pt x="1435483" y="914400"/>
                  </a:lnTo>
                  <a:lnTo>
                    <a:pt x="1317738" y="10346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1C200C1-B053-419B-867C-A739C7D2D016}"/>
                </a:ext>
              </a:extLst>
            </p:cNvPr>
            <p:cNvSpPr/>
            <p:nvPr/>
          </p:nvSpPr>
          <p:spPr>
            <a:xfrm>
              <a:off x="3843338" y="3167063"/>
              <a:ext cx="434975" cy="473075"/>
            </a:xfrm>
            <a:custGeom>
              <a:avLst/>
              <a:gdLst>
                <a:gd name="connsiteX0" fmla="*/ 245268 w 435768"/>
                <a:gd name="connsiteY0" fmla="*/ 333375 h 473868"/>
                <a:gd name="connsiteX1" fmla="*/ 195262 w 435768"/>
                <a:gd name="connsiteY1" fmla="*/ 250031 h 473868"/>
                <a:gd name="connsiteX2" fmla="*/ 157162 w 435768"/>
                <a:gd name="connsiteY2" fmla="*/ 202406 h 473868"/>
                <a:gd name="connsiteX3" fmla="*/ 114300 w 435768"/>
                <a:gd name="connsiteY3" fmla="*/ 157162 h 473868"/>
                <a:gd name="connsiteX4" fmla="*/ 76200 w 435768"/>
                <a:gd name="connsiteY4" fmla="*/ 123825 h 473868"/>
                <a:gd name="connsiteX5" fmla="*/ 0 w 435768"/>
                <a:gd name="connsiteY5" fmla="*/ 66675 h 473868"/>
                <a:gd name="connsiteX6" fmla="*/ 45243 w 435768"/>
                <a:gd name="connsiteY6" fmla="*/ 0 h 473868"/>
                <a:gd name="connsiteX7" fmla="*/ 154781 w 435768"/>
                <a:gd name="connsiteY7" fmla="*/ 26193 h 473868"/>
                <a:gd name="connsiteX8" fmla="*/ 207168 w 435768"/>
                <a:gd name="connsiteY8" fmla="*/ 42862 h 473868"/>
                <a:gd name="connsiteX9" fmla="*/ 242887 w 435768"/>
                <a:gd name="connsiteY9" fmla="*/ 59531 h 473868"/>
                <a:gd name="connsiteX10" fmla="*/ 283368 w 435768"/>
                <a:gd name="connsiteY10" fmla="*/ 83343 h 473868"/>
                <a:gd name="connsiteX11" fmla="*/ 323850 w 435768"/>
                <a:gd name="connsiteY11" fmla="*/ 114300 h 473868"/>
                <a:gd name="connsiteX12" fmla="*/ 357187 w 435768"/>
                <a:gd name="connsiteY12" fmla="*/ 157162 h 473868"/>
                <a:gd name="connsiteX13" fmla="*/ 385762 w 435768"/>
                <a:gd name="connsiteY13" fmla="*/ 204787 h 473868"/>
                <a:gd name="connsiteX14" fmla="*/ 435768 w 435768"/>
                <a:gd name="connsiteY14" fmla="*/ 309562 h 473868"/>
                <a:gd name="connsiteX15" fmla="*/ 326231 w 435768"/>
                <a:gd name="connsiteY15" fmla="*/ 473868 h 473868"/>
                <a:gd name="connsiteX16" fmla="*/ 245268 w 435768"/>
                <a:gd name="connsiteY16" fmla="*/ 3333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5768" h="473868">
                  <a:moveTo>
                    <a:pt x="245268" y="333375"/>
                  </a:moveTo>
                  <a:lnTo>
                    <a:pt x="195262" y="250031"/>
                  </a:lnTo>
                  <a:lnTo>
                    <a:pt x="157162" y="202406"/>
                  </a:lnTo>
                  <a:lnTo>
                    <a:pt x="114300" y="157162"/>
                  </a:lnTo>
                  <a:lnTo>
                    <a:pt x="76200" y="123825"/>
                  </a:lnTo>
                  <a:lnTo>
                    <a:pt x="0" y="66675"/>
                  </a:lnTo>
                  <a:lnTo>
                    <a:pt x="45243" y="0"/>
                  </a:lnTo>
                  <a:lnTo>
                    <a:pt x="154781" y="26193"/>
                  </a:lnTo>
                  <a:lnTo>
                    <a:pt x="207168" y="42862"/>
                  </a:lnTo>
                  <a:lnTo>
                    <a:pt x="242887" y="59531"/>
                  </a:lnTo>
                  <a:lnTo>
                    <a:pt x="283368" y="83343"/>
                  </a:lnTo>
                  <a:lnTo>
                    <a:pt x="323850" y="114300"/>
                  </a:lnTo>
                  <a:lnTo>
                    <a:pt x="357187" y="157162"/>
                  </a:lnTo>
                  <a:lnTo>
                    <a:pt x="385762" y="204787"/>
                  </a:lnTo>
                  <a:lnTo>
                    <a:pt x="435768" y="309562"/>
                  </a:lnTo>
                  <a:lnTo>
                    <a:pt x="326231" y="473868"/>
                  </a:lnTo>
                  <a:lnTo>
                    <a:pt x="245268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72ACE66F-9A77-40AF-8CEC-C22FB15AC864}"/>
                </a:ext>
              </a:extLst>
            </p:cNvPr>
            <p:cNvSpPr/>
            <p:nvPr/>
          </p:nvSpPr>
          <p:spPr>
            <a:xfrm>
              <a:off x="3598863" y="3621088"/>
              <a:ext cx="365125" cy="406400"/>
            </a:xfrm>
            <a:custGeom>
              <a:avLst/>
              <a:gdLst>
                <a:gd name="connsiteX0" fmla="*/ 135731 w 366712"/>
                <a:gd name="connsiteY0" fmla="*/ 276225 h 404813"/>
                <a:gd name="connsiteX1" fmla="*/ 73819 w 366712"/>
                <a:gd name="connsiteY1" fmla="*/ 185738 h 404813"/>
                <a:gd name="connsiteX2" fmla="*/ 28575 w 366712"/>
                <a:gd name="connsiteY2" fmla="*/ 119063 h 404813"/>
                <a:gd name="connsiteX3" fmla="*/ 7144 w 366712"/>
                <a:gd name="connsiteY3" fmla="*/ 83344 h 404813"/>
                <a:gd name="connsiteX4" fmla="*/ 0 w 366712"/>
                <a:gd name="connsiteY4" fmla="*/ 54769 h 404813"/>
                <a:gd name="connsiteX5" fmla="*/ 0 w 366712"/>
                <a:gd name="connsiteY5" fmla="*/ 30957 h 404813"/>
                <a:gd name="connsiteX6" fmla="*/ 4762 w 366712"/>
                <a:gd name="connsiteY6" fmla="*/ 14288 h 404813"/>
                <a:gd name="connsiteX7" fmla="*/ 23812 w 366712"/>
                <a:gd name="connsiteY7" fmla="*/ 2382 h 404813"/>
                <a:gd name="connsiteX8" fmla="*/ 54769 w 366712"/>
                <a:gd name="connsiteY8" fmla="*/ 0 h 404813"/>
                <a:gd name="connsiteX9" fmla="*/ 85725 w 366712"/>
                <a:gd name="connsiteY9" fmla="*/ 7144 h 404813"/>
                <a:gd name="connsiteX10" fmla="*/ 188119 w 366712"/>
                <a:gd name="connsiteY10" fmla="*/ 88107 h 404813"/>
                <a:gd name="connsiteX11" fmla="*/ 285750 w 366712"/>
                <a:gd name="connsiteY11" fmla="*/ 169069 h 404813"/>
                <a:gd name="connsiteX12" fmla="*/ 366712 w 366712"/>
                <a:gd name="connsiteY12" fmla="*/ 247650 h 404813"/>
                <a:gd name="connsiteX13" fmla="*/ 233362 w 366712"/>
                <a:gd name="connsiteY13" fmla="*/ 404813 h 404813"/>
                <a:gd name="connsiteX14" fmla="*/ 135731 w 366712"/>
                <a:gd name="connsiteY14" fmla="*/ 2762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" h="404813">
                  <a:moveTo>
                    <a:pt x="135731" y="276225"/>
                  </a:moveTo>
                  <a:lnTo>
                    <a:pt x="73819" y="185738"/>
                  </a:lnTo>
                  <a:lnTo>
                    <a:pt x="28575" y="119063"/>
                  </a:lnTo>
                  <a:lnTo>
                    <a:pt x="7144" y="83344"/>
                  </a:lnTo>
                  <a:lnTo>
                    <a:pt x="0" y="54769"/>
                  </a:lnTo>
                  <a:lnTo>
                    <a:pt x="0" y="30957"/>
                  </a:lnTo>
                  <a:lnTo>
                    <a:pt x="4762" y="14288"/>
                  </a:lnTo>
                  <a:lnTo>
                    <a:pt x="23812" y="2382"/>
                  </a:lnTo>
                  <a:lnTo>
                    <a:pt x="54769" y="0"/>
                  </a:lnTo>
                  <a:lnTo>
                    <a:pt x="85725" y="7144"/>
                  </a:lnTo>
                  <a:lnTo>
                    <a:pt x="188119" y="88107"/>
                  </a:lnTo>
                  <a:lnTo>
                    <a:pt x="285750" y="169069"/>
                  </a:lnTo>
                  <a:lnTo>
                    <a:pt x="366712" y="247650"/>
                  </a:lnTo>
                  <a:lnTo>
                    <a:pt x="233362" y="404813"/>
                  </a:lnTo>
                  <a:lnTo>
                    <a:pt x="135731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6">
              <a:extLst>
                <a:ext uri="{FF2B5EF4-FFF2-40B4-BE49-F238E27FC236}">
                  <a16:creationId xmlns:a16="http://schemas.microsoft.com/office/drawing/2014/main" id="{68D70364-0110-4390-AAD1-2412F18C4558}"/>
                </a:ext>
              </a:extLst>
            </p:cNvPr>
            <p:cNvSpPr/>
            <p:nvPr/>
          </p:nvSpPr>
          <p:spPr>
            <a:xfrm>
              <a:off x="5135563" y="2620963"/>
              <a:ext cx="1427162" cy="1085850"/>
            </a:xfrm>
            <a:custGeom>
              <a:avLst/>
              <a:gdLst>
                <a:gd name="connsiteX0" fmla="*/ 504825 w 1426369"/>
                <a:gd name="connsiteY0" fmla="*/ 878682 h 1085850"/>
                <a:gd name="connsiteX1" fmla="*/ 366713 w 1426369"/>
                <a:gd name="connsiteY1" fmla="*/ 947738 h 1085850"/>
                <a:gd name="connsiteX2" fmla="*/ 247650 w 1426369"/>
                <a:gd name="connsiteY2" fmla="*/ 1000125 h 1085850"/>
                <a:gd name="connsiteX3" fmla="*/ 126207 w 1426369"/>
                <a:gd name="connsiteY3" fmla="*/ 1052513 h 1085850"/>
                <a:gd name="connsiteX4" fmla="*/ 40482 w 1426369"/>
                <a:gd name="connsiteY4" fmla="*/ 1085850 h 1085850"/>
                <a:gd name="connsiteX5" fmla="*/ 14288 w 1426369"/>
                <a:gd name="connsiteY5" fmla="*/ 1085850 h 1085850"/>
                <a:gd name="connsiteX6" fmla="*/ 0 w 1426369"/>
                <a:gd name="connsiteY6" fmla="*/ 1073944 h 1085850"/>
                <a:gd name="connsiteX7" fmla="*/ 0 w 1426369"/>
                <a:gd name="connsiteY7" fmla="*/ 1054894 h 1085850"/>
                <a:gd name="connsiteX8" fmla="*/ 16669 w 1426369"/>
                <a:gd name="connsiteY8" fmla="*/ 1016794 h 1085850"/>
                <a:gd name="connsiteX9" fmla="*/ 28575 w 1426369"/>
                <a:gd name="connsiteY9" fmla="*/ 1004888 h 1085850"/>
                <a:gd name="connsiteX10" fmla="*/ 188119 w 1426369"/>
                <a:gd name="connsiteY10" fmla="*/ 912019 h 1085850"/>
                <a:gd name="connsiteX11" fmla="*/ 388144 w 1426369"/>
                <a:gd name="connsiteY11" fmla="*/ 773907 h 1085850"/>
                <a:gd name="connsiteX12" fmla="*/ 523875 w 1426369"/>
                <a:gd name="connsiteY12" fmla="*/ 669132 h 1085850"/>
                <a:gd name="connsiteX13" fmla="*/ 647700 w 1426369"/>
                <a:gd name="connsiteY13" fmla="*/ 569119 h 1085850"/>
                <a:gd name="connsiteX14" fmla="*/ 776288 w 1426369"/>
                <a:gd name="connsiteY14" fmla="*/ 450057 h 1085850"/>
                <a:gd name="connsiteX15" fmla="*/ 881063 w 1426369"/>
                <a:gd name="connsiteY15" fmla="*/ 340519 h 1085850"/>
                <a:gd name="connsiteX16" fmla="*/ 957263 w 1426369"/>
                <a:gd name="connsiteY16" fmla="*/ 245269 h 1085850"/>
                <a:gd name="connsiteX17" fmla="*/ 1023938 w 1426369"/>
                <a:gd name="connsiteY17" fmla="*/ 154782 h 1085850"/>
                <a:gd name="connsiteX18" fmla="*/ 1054894 w 1426369"/>
                <a:gd name="connsiteY18" fmla="*/ 104775 h 1085850"/>
                <a:gd name="connsiteX19" fmla="*/ 1059657 w 1426369"/>
                <a:gd name="connsiteY19" fmla="*/ 85725 h 1085850"/>
                <a:gd name="connsiteX20" fmla="*/ 1066800 w 1426369"/>
                <a:gd name="connsiteY20" fmla="*/ 0 h 1085850"/>
                <a:gd name="connsiteX21" fmla="*/ 1426369 w 1426369"/>
                <a:gd name="connsiteY21" fmla="*/ 130969 h 1085850"/>
                <a:gd name="connsiteX22" fmla="*/ 1402557 w 1426369"/>
                <a:gd name="connsiteY22" fmla="*/ 176213 h 1085850"/>
                <a:gd name="connsiteX23" fmla="*/ 1328738 w 1426369"/>
                <a:gd name="connsiteY23" fmla="*/ 233363 h 1085850"/>
                <a:gd name="connsiteX24" fmla="*/ 1166813 w 1426369"/>
                <a:gd name="connsiteY24" fmla="*/ 373857 h 1085850"/>
                <a:gd name="connsiteX25" fmla="*/ 1000125 w 1426369"/>
                <a:gd name="connsiteY25" fmla="*/ 516732 h 1085850"/>
                <a:gd name="connsiteX26" fmla="*/ 781050 w 1426369"/>
                <a:gd name="connsiteY26" fmla="*/ 695325 h 1085850"/>
                <a:gd name="connsiteX27" fmla="*/ 609600 w 1426369"/>
                <a:gd name="connsiteY27" fmla="*/ 816769 h 1085850"/>
                <a:gd name="connsiteX28" fmla="*/ 504825 w 1426369"/>
                <a:gd name="connsiteY28" fmla="*/ 87868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6369" h="1085850">
                  <a:moveTo>
                    <a:pt x="504825" y="878682"/>
                  </a:moveTo>
                  <a:lnTo>
                    <a:pt x="366713" y="947738"/>
                  </a:lnTo>
                  <a:lnTo>
                    <a:pt x="247650" y="1000125"/>
                  </a:lnTo>
                  <a:lnTo>
                    <a:pt x="126207" y="1052513"/>
                  </a:lnTo>
                  <a:lnTo>
                    <a:pt x="40482" y="1085850"/>
                  </a:lnTo>
                  <a:lnTo>
                    <a:pt x="14288" y="1085850"/>
                  </a:lnTo>
                  <a:lnTo>
                    <a:pt x="0" y="1073944"/>
                  </a:lnTo>
                  <a:lnTo>
                    <a:pt x="0" y="1054894"/>
                  </a:lnTo>
                  <a:lnTo>
                    <a:pt x="16669" y="1016794"/>
                  </a:lnTo>
                  <a:lnTo>
                    <a:pt x="28575" y="1004888"/>
                  </a:lnTo>
                  <a:lnTo>
                    <a:pt x="188119" y="912019"/>
                  </a:lnTo>
                  <a:lnTo>
                    <a:pt x="388144" y="773907"/>
                  </a:lnTo>
                  <a:lnTo>
                    <a:pt x="523875" y="669132"/>
                  </a:lnTo>
                  <a:lnTo>
                    <a:pt x="647700" y="569119"/>
                  </a:lnTo>
                  <a:lnTo>
                    <a:pt x="776288" y="450057"/>
                  </a:lnTo>
                  <a:lnTo>
                    <a:pt x="881063" y="340519"/>
                  </a:lnTo>
                  <a:lnTo>
                    <a:pt x="957263" y="245269"/>
                  </a:lnTo>
                  <a:lnTo>
                    <a:pt x="1023938" y="154782"/>
                  </a:lnTo>
                  <a:lnTo>
                    <a:pt x="1054894" y="104775"/>
                  </a:lnTo>
                  <a:lnTo>
                    <a:pt x="1059657" y="85725"/>
                  </a:lnTo>
                  <a:lnTo>
                    <a:pt x="1066800" y="0"/>
                  </a:lnTo>
                  <a:lnTo>
                    <a:pt x="1426369" y="130969"/>
                  </a:lnTo>
                  <a:lnTo>
                    <a:pt x="1402557" y="176213"/>
                  </a:lnTo>
                  <a:lnTo>
                    <a:pt x="1328738" y="233363"/>
                  </a:lnTo>
                  <a:lnTo>
                    <a:pt x="1166813" y="373857"/>
                  </a:lnTo>
                  <a:lnTo>
                    <a:pt x="1000125" y="516732"/>
                  </a:lnTo>
                  <a:lnTo>
                    <a:pt x="781050" y="695325"/>
                  </a:lnTo>
                  <a:lnTo>
                    <a:pt x="609600" y="816769"/>
                  </a:lnTo>
                  <a:lnTo>
                    <a:pt x="504825" y="878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7">
              <a:extLst>
                <a:ext uri="{FF2B5EF4-FFF2-40B4-BE49-F238E27FC236}">
                  <a16:creationId xmlns:a16="http://schemas.microsoft.com/office/drawing/2014/main" id="{12C4BDFC-DAF1-478A-B51A-7628B1C1FFAC}"/>
                </a:ext>
              </a:extLst>
            </p:cNvPr>
            <p:cNvSpPr/>
            <p:nvPr/>
          </p:nvSpPr>
          <p:spPr>
            <a:xfrm>
              <a:off x="5227638" y="2960688"/>
              <a:ext cx="2239962" cy="1292225"/>
            </a:xfrm>
            <a:custGeom>
              <a:avLst/>
              <a:gdLst>
                <a:gd name="connsiteX0" fmla="*/ 738187 w 2240756"/>
                <a:gd name="connsiteY0" fmla="*/ 638175 h 1293019"/>
                <a:gd name="connsiteX1" fmla="*/ 531019 w 2240756"/>
                <a:gd name="connsiteY1" fmla="*/ 454819 h 1293019"/>
                <a:gd name="connsiteX2" fmla="*/ 404812 w 2240756"/>
                <a:gd name="connsiteY2" fmla="*/ 311944 h 1293019"/>
                <a:gd name="connsiteX3" fmla="*/ 321469 w 2240756"/>
                <a:gd name="connsiteY3" fmla="*/ 240506 h 1293019"/>
                <a:gd name="connsiteX4" fmla="*/ 264319 w 2240756"/>
                <a:gd name="connsiteY4" fmla="*/ 192881 h 1293019"/>
                <a:gd name="connsiteX5" fmla="*/ 221456 w 2240756"/>
                <a:gd name="connsiteY5" fmla="*/ 164306 h 1293019"/>
                <a:gd name="connsiteX6" fmla="*/ 169069 w 2240756"/>
                <a:gd name="connsiteY6" fmla="*/ 138112 h 1293019"/>
                <a:gd name="connsiteX7" fmla="*/ 119062 w 2240756"/>
                <a:gd name="connsiteY7" fmla="*/ 123825 h 1293019"/>
                <a:gd name="connsiteX8" fmla="*/ 69056 w 2240756"/>
                <a:gd name="connsiteY8" fmla="*/ 107156 h 1293019"/>
                <a:gd name="connsiteX9" fmla="*/ 30956 w 2240756"/>
                <a:gd name="connsiteY9" fmla="*/ 92869 h 1293019"/>
                <a:gd name="connsiteX10" fmla="*/ 9525 w 2240756"/>
                <a:gd name="connsiteY10" fmla="*/ 80962 h 1293019"/>
                <a:gd name="connsiteX11" fmla="*/ 0 w 2240756"/>
                <a:gd name="connsiteY11" fmla="*/ 66675 h 1293019"/>
                <a:gd name="connsiteX12" fmla="*/ 2381 w 2240756"/>
                <a:gd name="connsiteY12" fmla="*/ 40481 h 1293019"/>
                <a:gd name="connsiteX13" fmla="*/ 14287 w 2240756"/>
                <a:gd name="connsiteY13" fmla="*/ 23812 h 1293019"/>
                <a:gd name="connsiteX14" fmla="*/ 28575 w 2240756"/>
                <a:gd name="connsiteY14" fmla="*/ 11906 h 1293019"/>
                <a:gd name="connsiteX15" fmla="*/ 47625 w 2240756"/>
                <a:gd name="connsiteY15" fmla="*/ 4762 h 1293019"/>
                <a:gd name="connsiteX16" fmla="*/ 83344 w 2240756"/>
                <a:gd name="connsiteY16" fmla="*/ 0 h 1293019"/>
                <a:gd name="connsiteX17" fmla="*/ 150019 w 2240756"/>
                <a:gd name="connsiteY17" fmla="*/ 9525 h 1293019"/>
                <a:gd name="connsiteX18" fmla="*/ 209550 w 2240756"/>
                <a:gd name="connsiteY18" fmla="*/ 30956 h 1293019"/>
                <a:gd name="connsiteX19" fmla="*/ 259556 w 2240756"/>
                <a:gd name="connsiteY19" fmla="*/ 54769 h 1293019"/>
                <a:gd name="connsiteX20" fmla="*/ 333375 w 2240756"/>
                <a:gd name="connsiteY20" fmla="*/ 95250 h 1293019"/>
                <a:gd name="connsiteX21" fmla="*/ 445294 w 2240756"/>
                <a:gd name="connsiteY21" fmla="*/ 171450 h 1293019"/>
                <a:gd name="connsiteX22" fmla="*/ 561975 w 2240756"/>
                <a:gd name="connsiteY22" fmla="*/ 254794 h 1293019"/>
                <a:gd name="connsiteX23" fmla="*/ 695325 w 2240756"/>
                <a:gd name="connsiteY23" fmla="*/ 354806 h 1293019"/>
                <a:gd name="connsiteX24" fmla="*/ 912019 w 2240756"/>
                <a:gd name="connsiteY24" fmla="*/ 500062 h 1293019"/>
                <a:gd name="connsiteX25" fmla="*/ 1095375 w 2240756"/>
                <a:gd name="connsiteY25" fmla="*/ 628650 h 1293019"/>
                <a:gd name="connsiteX26" fmla="*/ 1340644 w 2240756"/>
                <a:gd name="connsiteY26" fmla="*/ 792956 h 1293019"/>
                <a:gd name="connsiteX27" fmla="*/ 1483519 w 2240756"/>
                <a:gd name="connsiteY27" fmla="*/ 892969 h 1293019"/>
                <a:gd name="connsiteX28" fmla="*/ 1552575 w 2240756"/>
                <a:gd name="connsiteY28" fmla="*/ 923925 h 1293019"/>
                <a:gd name="connsiteX29" fmla="*/ 1728787 w 2240756"/>
                <a:gd name="connsiteY29" fmla="*/ 995362 h 1293019"/>
                <a:gd name="connsiteX30" fmla="*/ 1912144 w 2240756"/>
                <a:gd name="connsiteY30" fmla="*/ 1066800 h 1293019"/>
                <a:gd name="connsiteX31" fmla="*/ 2055019 w 2240756"/>
                <a:gd name="connsiteY31" fmla="*/ 1116806 h 1293019"/>
                <a:gd name="connsiteX32" fmla="*/ 2190750 w 2240756"/>
                <a:gd name="connsiteY32" fmla="*/ 1164431 h 1293019"/>
                <a:gd name="connsiteX33" fmla="*/ 2226469 w 2240756"/>
                <a:gd name="connsiteY33" fmla="*/ 1181100 h 1293019"/>
                <a:gd name="connsiteX34" fmla="*/ 2240756 w 2240756"/>
                <a:gd name="connsiteY34" fmla="*/ 1193006 h 1293019"/>
                <a:gd name="connsiteX35" fmla="*/ 2238375 w 2240756"/>
                <a:gd name="connsiteY35" fmla="*/ 1209675 h 1293019"/>
                <a:gd name="connsiteX36" fmla="*/ 2221706 w 2240756"/>
                <a:gd name="connsiteY36" fmla="*/ 1228725 h 1293019"/>
                <a:gd name="connsiteX37" fmla="*/ 2185987 w 2240756"/>
                <a:gd name="connsiteY37" fmla="*/ 1243012 h 1293019"/>
                <a:gd name="connsiteX38" fmla="*/ 2083594 w 2240756"/>
                <a:gd name="connsiteY38" fmla="*/ 1257300 h 1293019"/>
                <a:gd name="connsiteX39" fmla="*/ 1933575 w 2240756"/>
                <a:gd name="connsiteY39" fmla="*/ 1266825 h 1293019"/>
                <a:gd name="connsiteX40" fmla="*/ 1824037 w 2240756"/>
                <a:gd name="connsiteY40" fmla="*/ 1273969 h 1293019"/>
                <a:gd name="connsiteX41" fmla="*/ 1683544 w 2240756"/>
                <a:gd name="connsiteY41" fmla="*/ 1288256 h 1293019"/>
                <a:gd name="connsiteX42" fmla="*/ 1483519 w 2240756"/>
                <a:gd name="connsiteY42" fmla="*/ 1293019 h 1293019"/>
                <a:gd name="connsiteX43" fmla="*/ 1462087 w 2240756"/>
                <a:gd name="connsiteY43" fmla="*/ 1285875 h 1293019"/>
                <a:gd name="connsiteX44" fmla="*/ 1443037 w 2240756"/>
                <a:gd name="connsiteY44" fmla="*/ 1269206 h 1293019"/>
                <a:gd name="connsiteX45" fmla="*/ 1354931 w 2240756"/>
                <a:gd name="connsiteY45" fmla="*/ 1183481 h 1293019"/>
                <a:gd name="connsiteX46" fmla="*/ 1128712 w 2240756"/>
                <a:gd name="connsiteY46" fmla="*/ 973931 h 1293019"/>
                <a:gd name="connsiteX47" fmla="*/ 935831 w 2240756"/>
                <a:gd name="connsiteY47" fmla="*/ 807244 h 1293019"/>
                <a:gd name="connsiteX48" fmla="*/ 738187 w 2240756"/>
                <a:gd name="connsiteY48" fmla="*/ 638175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40756" h="1293019">
                  <a:moveTo>
                    <a:pt x="738187" y="638175"/>
                  </a:moveTo>
                  <a:lnTo>
                    <a:pt x="531019" y="454819"/>
                  </a:lnTo>
                  <a:lnTo>
                    <a:pt x="404812" y="311944"/>
                  </a:lnTo>
                  <a:lnTo>
                    <a:pt x="321469" y="240506"/>
                  </a:lnTo>
                  <a:lnTo>
                    <a:pt x="264319" y="192881"/>
                  </a:lnTo>
                  <a:lnTo>
                    <a:pt x="221456" y="164306"/>
                  </a:lnTo>
                  <a:lnTo>
                    <a:pt x="169069" y="138112"/>
                  </a:lnTo>
                  <a:lnTo>
                    <a:pt x="119062" y="123825"/>
                  </a:lnTo>
                  <a:lnTo>
                    <a:pt x="69056" y="107156"/>
                  </a:lnTo>
                  <a:lnTo>
                    <a:pt x="30956" y="92869"/>
                  </a:lnTo>
                  <a:lnTo>
                    <a:pt x="9525" y="80962"/>
                  </a:lnTo>
                  <a:lnTo>
                    <a:pt x="0" y="66675"/>
                  </a:lnTo>
                  <a:lnTo>
                    <a:pt x="2381" y="40481"/>
                  </a:lnTo>
                  <a:lnTo>
                    <a:pt x="14287" y="23812"/>
                  </a:lnTo>
                  <a:lnTo>
                    <a:pt x="28575" y="11906"/>
                  </a:lnTo>
                  <a:lnTo>
                    <a:pt x="47625" y="4762"/>
                  </a:lnTo>
                  <a:lnTo>
                    <a:pt x="83344" y="0"/>
                  </a:lnTo>
                  <a:lnTo>
                    <a:pt x="150019" y="9525"/>
                  </a:lnTo>
                  <a:lnTo>
                    <a:pt x="209550" y="30956"/>
                  </a:lnTo>
                  <a:lnTo>
                    <a:pt x="259556" y="54769"/>
                  </a:lnTo>
                  <a:lnTo>
                    <a:pt x="333375" y="95250"/>
                  </a:lnTo>
                  <a:lnTo>
                    <a:pt x="445294" y="171450"/>
                  </a:lnTo>
                  <a:lnTo>
                    <a:pt x="561975" y="254794"/>
                  </a:lnTo>
                  <a:lnTo>
                    <a:pt x="695325" y="354806"/>
                  </a:lnTo>
                  <a:lnTo>
                    <a:pt x="912019" y="500062"/>
                  </a:lnTo>
                  <a:lnTo>
                    <a:pt x="1095375" y="628650"/>
                  </a:lnTo>
                  <a:lnTo>
                    <a:pt x="1340644" y="792956"/>
                  </a:lnTo>
                  <a:lnTo>
                    <a:pt x="1483519" y="892969"/>
                  </a:lnTo>
                  <a:lnTo>
                    <a:pt x="1552575" y="923925"/>
                  </a:lnTo>
                  <a:lnTo>
                    <a:pt x="1728787" y="995362"/>
                  </a:lnTo>
                  <a:lnTo>
                    <a:pt x="1912144" y="1066800"/>
                  </a:lnTo>
                  <a:lnTo>
                    <a:pt x="2055019" y="1116806"/>
                  </a:lnTo>
                  <a:lnTo>
                    <a:pt x="2190750" y="1164431"/>
                  </a:lnTo>
                  <a:lnTo>
                    <a:pt x="2226469" y="1181100"/>
                  </a:lnTo>
                  <a:lnTo>
                    <a:pt x="2240756" y="1193006"/>
                  </a:lnTo>
                  <a:lnTo>
                    <a:pt x="2238375" y="1209675"/>
                  </a:lnTo>
                  <a:lnTo>
                    <a:pt x="2221706" y="1228725"/>
                  </a:lnTo>
                  <a:lnTo>
                    <a:pt x="2185987" y="1243012"/>
                  </a:lnTo>
                  <a:lnTo>
                    <a:pt x="2083594" y="1257300"/>
                  </a:lnTo>
                  <a:lnTo>
                    <a:pt x="1933575" y="1266825"/>
                  </a:lnTo>
                  <a:lnTo>
                    <a:pt x="1824037" y="1273969"/>
                  </a:lnTo>
                  <a:lnTo>
                    <a:pt x="1683544" y="1288256"/>
                  </a:lnTo>
                  <a:lnTo>
                    <a:pt x="1483519" y="1293019"/>
                  </a:lnTo>
                  <a:lnTo>
                    <a:pt x="1462087" y="1285875"/>
                  </a:lnTo>
                  <a:lnTo>
                    <a:pt x="1443037" y="1269206"/>
                  </a:lnTo>
                  <a:lnTo>
                    <a:pt x="1354931" y="1183481"/>
                  </a:lnTo>
                  <a:lnTo>
                    <a:pt x="1128712" y="973931"/>
                  </a:lnTo>
                  <a:lnTo>
                    <a:pt x="935831" y="807244"/>
                  </a:lnTo>
                  <a:lnTo>
                    <a:pt x="738187" y="638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47F994AF-D715-480E-AB63-EB35FE390404}"/>
                </a:ext>
              </a:extLst>
            </p:cNvPr>
            <p:cNvSpPr/>
            <p:nvPr/>
          </p:nvSpPr>
          <p:spPr>
            <a:xfrm>
              <a:off x="4881563" y="4678363"/>
              <a:ext cx="376237" cy="1560512"/>
            </a:xfrm>
            <a:custGeom>
              <a:avLst/>
              <a:gdLst>
                <a:gd name="connsiteX0" fmla="*/ 371475 w 376237"/>
                <a:gd name="connsiteY0" fmla="*/ 816769 h 1559719"/>
                <a:gd name="connsiteX1" fmla="*/ 371475 w 376237"/>
                <a:gd name="connsiteY1" fmla="*/ 1135857 h 1559719"/>
                <a:gd name="connsiteX2" fmla="*/ 369093 w 376237"/>
                <a:gd name="connsiteY2" fmla="*/ 1193007 h 1559719"/>
                <a:gd name="connsiteX3" fmla="*/ 361950 w 376237"/>
                <a:gd name="connsiteY3" fmla="*/ 1235869 h 1559719"/>
                <a:gd name="connsiteX4" fmla="*/ 340518 w 376237"/>
                <a:gd name="connsiteY4" fmla="*/ 1321594 h 1559719"/>
                <a:gd name="connsiteX5" fmla="*/ 323850 w 376237"/>
                <a:gd name="connsiteY5" fmla="*/ 1383507 h 1559719"/>
                <a:gd name="connsiteX6" fmla="*/ 311943 w 376237"/>
                <a:gd name="connsiteY6" fmla="*/ 1416844 h 1559719"/>
                <a:gd name="connsiteX7" fmla="*/ 292893 w 376237"/>
                <a:gd name="connsiteY7" fmla="*/ 1459707 h 1559719"/>
                <a:gd name="connsiteX8" fmla="*/ 266700 w 376237"/>
                <a:gd name="connsiteY8" fmla="*/ 1507332 h 1559719"/>
                <a:gd name="connsiteX9" fmla="*/ 245268 w 376237"/>
                <a:gd name="connsiteY9" fmla="*/ 1535907 h 1559719"/>
                <a:gd name="connsiteX10" fmla="*/ 226218 w 376237"/>
                <a:gd name="connsiteY10" fmla="*/ 1550194 h 1559719"/>
                <a:gd name="connsiteX11" fmla="*/ 204787 w 376237"/>
                <a:gd name="connsiteY11" fmla="*/ 1557338 h 1559719"/>
                <a:gd name="connsiteX12" fmla="*/ 176212 w 376237"/>
                <a:gd name="connsiteY12" fmla="*/ 1559719 h 1559719"/>
                <a:gd name="connsiteX13" fmla="*/ 130968 w 376237"/>
                <a:gd name="connsiteY13" fmla="*/ 1550194 h 1559719"/>
                <a:gd name="connsiteX14" fmla="*/ 107156 w 376237"/>
                <a:gd name="connsiteY14" fmla="*/ 1540669 h 1559719"/>
                <a:gd name="connsiteX15" fmla="*/ 85725 w 376237"/>
                <a:gd name="connsiteY15" fmla="*/ 1516857 h 1559719"/>
                <a:gd name="connsiteX16" fmla="*/ 28575 w 376237"/>
                <a:gd name="connsiteY16" fmla="*/ 1431132 h 1559719"/>
                <a:gd name="connsiteX17" fmla="*/ 121443 w 376237"/>
                <a:gd name="connsiteY17" fmla="*/ 1014413 h 1559719"/>
                <a:gd name="connsiteX18" fmla="*/ 128587 w 376237"/>
                <a:gd name="connsiteY18" fmla="*/ 966788 h 1559719"/>
                <a:gd name="connsiteX19" fmla="*/ 126206 w 376237"/>
                <a:gd name="connsiteY19" fmla="*/ 652463 h 1559719"/>
                <a:gd name="connsiteX20" fmla="*/ 128587 w 376237"/>
                <a:gd name="connsiteY20" fmla="*/ 390525 h 1559719"/>
                <a:gd name="connsiteX21" fmla="*/ 128587 w 376237"/>
                <a:gd name="connsiteY21" fmla="*/ 288132 h 1559719"/>
                <a:gd name="connsiteX22" fmla="*/ 126206 w 376237"/>
                <a:gd name="connsiteY22" fmla="*/ 261938 h 1559719"/>
                <a:gd name="connsiteX23" fmla="*/ 114300 w 376237"/>
                <a:gd name="connsiteY23" fmla="*/ 209550 h 1559719"/>
                <a:gd name="connsiteX24" fmla="*/ 100012 w 376237"/>
                <a:gd name="connsiteY24" fmla="*/ 164307 h 1559719"/>
                <a:gd name="connsiteX25" fmla="*/ 69056 w 376237"/>
                <a:gd name="connsiteY25" fmla="*/ 107157 h 1559719"/>
                <a:gd name="connsiteX26" fmla="*/ 0 w 376237"/>
                <a:gd name="connsiteY26" fmla="*/ 2382 h 1559719"/>
                <a:gd name="connsiteX27" fmla="*/ 204787 w 376237"/>
                <a:gd name="connsiteY27" fmla="*/ 0 h 1559719"/>
                <a:gd name="connsiteX28" fmla="*/ 300037 w 376237"/>
                <a:gd name="connsiteY28" fmla="*/ 73819 h 1559719"/>
                <a:gd name="connsiteX29" fmla="*/ 330993 w 376237"/>
                <a:gd name="connsiteY29" fmla="*/ 97632 h 1559719"/>
                <a:gd name="connsiteX30" fmla="*/ 347662 w 376237"/>
                <a:gd name="connsiteY30" fmla="*/ 111919 h 1559719"/>
                <a:gd name="connsiteX31" fmla="*/ 366712 w 376237"/>
                <a:gd name="connsiteY31" fmla="*/ 135732 h 1559719"/>
                <a:gd name="connsiteX32" fmla="*/ 373856 w 376237"/>
                <a:gd name="connsiteY32" fmla="*/ 154782 h 1559719"/>
                <a:gd name="connsiteX33" fmla="*/ 376237 w 376237"/>
                <a:gd name="connsiteY33" fmla="*/ 188119 h 1559719"/>
                <a:gd name="connsiteX34" fmla="*/ 376237 w 376237"/>
                <a:gd name="connsiteY34" fmla="*/ 419100 h 1559719"/>
                <a:gd name="connsiteX35" fmla="*/ 371475 w 376237"/>
                <a:gd name="connsiteY35" fmla="*/ 81676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6237" h="1559719">
                  <a:moveTo>
                    <a:pt x="371475" y="816769"/>
                  </a:moveTo>
                  <a:lnTo>
                    <a:pt x="371475" y="1135857"/>
                  </a:lnTo>
                  <a:lnTo>
                    <a:pt x="369093" y="1193007"/>
                  </a:lnTo>
                  <a:lnTo>
                    <a:pt x="361950" y="1235869"/>
                  </a:lnTo>
                  <a:lnTo>
                    <a:pt x="340518" y="1321594"/>
                  </a:lnTo>
                  <a:lnTo>
                    <a:pt x="323850" y="1383507"/>
                  </a:lnTo>
                  <a:lnTo>
                    <a:pt x="311943" y="1416844"/>
                  </a:lnTo>
                  <a:lnTo>
                    <a:pt x="292893" y="1459707"/>
                  </a:lnTo>
                  <a:lnTo>
                    <a:pt x="266700" y="1507332"/>
                  </a:lnTo>
                  <a:lnTo>
                    <a:pt x="245268" y="1535907"/>
                  </a:lnTo>
                  <a:lnTo>
                    <a:pt x="226218" y="1550194"/>
                  </a:lnTo>
                  <a:lnTo>
                    <a:pt x="204787" y="1557338"/>
                  </a:lnTo>
                  <a:lnTo>
                    <a:pt x="176212" y="1559719"/>
                  </a:lnTo>
                  <a:lnTo>
                    <a:pt x="130968" y="1550194"/>
                  </a:lnTo>
                  <a:lnTo>
                    <a:pt x="107156" y="1540669"/>
                  </a:lnTo>
                  <a:lnTo>
                    <a:pt x="85725" y="1516857"/>
                  </a:lnTo>
                  <a:lnTo>
                    <a:pt x="28575" y="1431132"/>
                  </a:lnTo>
                  <a:lnTo>
                    <a:pt x="121443" y="1014413"/>
                  </a:lnTo>
                  <a:lnTo>
                    <a:pt x="128587" y="966788"/>
                  </a:lnTo>
                  <a:cubicBezTo>
                    <a:pt x="127793" y="862013"/>
                    <a:pt x="127000" y="757238"/>
                    <a:pt x="126206" y="652463"/>
                  </a:cubicBezTo>
                  <a:cubicBezTo>
                    <a:pt x="127000" y="565150"/>
                    <a:pt x="127793" y="477838"/>
                    <a:pt x="128587" y="390525"/>
                  </a:cubicBezTo>
                  <a:lnTo>
                    <a:pt x="128587" y="288132"/>
                  </a:lnTo>
                  <a:lnTo>
                    <a:pt x="126206" y="261938"/>
                  </a:lnTo>
                  <a:lnTo>
                    <a:pt x="114300" y="209550"/>
                  </a:lnTo>
                  <a:lnTo>
                    <a:pt x="100012" y="164307"/>
                  </a:lnTo>
                  <a:lnTo>
                    <a:pt x="69056" y="107157"/>
                  </a:lnTo>
                  <a:lnTo>
                    <a:pt x="0" y="2382"/>
                  </a:lnTo>
                  <a:lnTo>
                    <a:pt x="204787" y="0"/>
                  </a:lnTo>
                  <a:lnTo>
                    <a:pt x="300037" y="73819"/>
                  </a:lnTo>
                  <a:lnTo>
                    <a:pt x="330993" y="97632"/>
                  </a:lnTo>
                  <a:lnTo>
                    <a:pt x="347662" y="111919"/>
                  </a:lnTo>
                  <a:lnTo>
                    <a:pt x="366712" y="135732"/>
                  </a:lnTo>
                  <a:lnTo>
                    <a:pt x="373856" y="154782"/>
                  </a:lnTo>
                  <a:lnTo>
                    <a:pt x="376237" y="188119"/>
                  </a:lnTo>
                  <a:lnTo>
                    <a:pt x="376237" y="419100"/>
                  </a:lnTo>
                  <a:cubicBezTo>
                    <a:pt x="374650" y="553244"/>
                    <a:pt x="373062" y="687388"/>
                    <a:pt x="371475" y="8167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26892D05-ECF6-4B50-997C-18CE354F0C8C}"/>
                </a:ext>
              </a:extLst>
            </p:cNvPr>
            <p:cNvSpPr/>
            <p:nvPr/>
          </p:nvSpPr>
          <p:spPr>
            <a:xfrm>
              <a:off x="4500563" y="5576888"/>
              <a:ext cx="555625" cy="561975"/>
            </a:xfrm>
            <a:custGeom>
              <a:avLst/>
              <a:gdLst>
                <a:gd name="connsiteX0" fmla="*/ 138112 w 554831"/>
                <a:gd name="connsiteY0" fmla="*/ 116681 h 561975"/>
                <a:gd name="connsiteX1" fmla="*/ 264318 w 554831"/>
                <a:gd name="connsiteY1" fmla="*/ 169068 h 561975"/>
                <a:gd name="connsiteX2" fmla="*/ 314325 w 554831"/>
                <a:gd name="connsiteY2" fmla="*/ 183356 h 561975"/>
                <a:gd name="connsiteX3" fmla="*/ 342900 w 554831"/>
                <a:gd name="connsiteY3" fmla="*/ 188118 h 561975"/>
                <a:gd name="connsiteX4" fmla="*/ 381000 w 554831"/>
                <a:gd name="connsiteY4" fmla="*/ 192881 h 561975"/>
                <a:gd name="connsiteX5" fmla="*/ 419100 w 554831"/>
                <a:gd name="connsiteY5" fmla="*/ 190500 h 561975"/>
                <a:gd name="connsiteX6" fmla="*/ 452437 w 554831"/>
                <a:gd name="connsiteY6" fmla="*/ 180975 h 561975"/>
                <a:gd name="connsiteX7" fmla="*/ 471487 w 554831"/>
                <a:gd name="connsiteY7" fmla="*/ 169068 h 561975"/>
                <a:gd name="connsiteX8" fmla="*/ 554831 w 554831"/>
                <a:gd name="connsiteY8" fmla="*/ 0 h 561975"/>
                <a:gd name="connsiteX9" fmla="*/ 438150 w 554831"/>
                <a:gd name="connsiteY9" fmla="*/ 561975 h 561975"/>
                <a:gd name="connsiteX10" fmla="*/ 407193 w 554831"/>
                <a:gd name="connsiteY10" fmla="*/ 531018 h 561975"/>
                <a:gd name="connsiteX11" fmla="*/ 330993 w 554831"/>
                <a:gd name="connsiteY11" fmla="*/ 431006 h 561975"/>
                <a:gd name="connsiteX12" fmla="*/ 280987 w 554831"/>
                <a:gd name="connsiteY12" fmla="*/ 361950 h 561975"/>
                <a:gd name="connsiteX13" fmla="*/ 207168 w 554831"/>
                <a:gd name="connsiteY13" fmla="*/ 280987 h 561975"/>
                <a:gd name="connsiteX14" fmla="*/ 147637 w 554831"/>
                <a:gd name="connsiteY14" fmla="*/ 226218 h 561975"/>
                <a:gd name="connsiteX15" fmla="*/ 109537 w 554831"/>
                <a:gd name="connsiteY15" fmla="*/ 192881 h 561975"/>
                <a:gd name="connsiteX16" fmla="*/ 80962 w 554831"/>
                <a:gd name="connsiteY16" fmla="*/ 173831 h 561975"/>
                <a:gd name="connsiteX17" fmla="*/ 40481 w 554831"/>
                <a:gd name="connsiteY17" fmla="*/ 154781 h 561975"/>
                <a:gd name="connsiteX18" fmla="*/ 23812 w 554831"/>
                <a:gd name="connsiteY18" fmla="*/ 142875 h 561975"/>
                <a:gd name="connsiteX19" fmla="*/ 9525 w 554831"/>
                <a:gd name="connsiteY19" fmla="*/ 123825 h 561975"/>
                <a:gd name="connsiteX20" fmla="*/ 0 w 554831"/>
                <a:gd name="connsiteY20" fmla="*/ 107156 h 561975"/>
                <a:gd name="connsiteX21" fmla="*/ 0 w 554831"/>
                <a:gd name="connsiteY21" fmla="*/ 88106 h 561975"/>
                <a:gd name="connsiteX22" fmla="*/ 2381 w 554831"/>
                <a:gd name="connsiteY22" fmla="*/ 78581 h 561975"/>
                <a:gd name="connsiteX23" fmla="*/ 16668 w 554831"/>
                <a:gd name="connsiteY23" fmla="*/ 73818 h 561975"/>
                <a:gd name="connsiteX24" fmla="*/ 57150 w 554831"/>
                <a:gd name="connsiteY24" fmla="*/ 78581 h 561975"/>
                <a:gd name="connsiteX25" fmla="*/ 138112 w 554831"/>
                <a:gd name="connsiteY25" fmla="*/ 1166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831" h="561975">
                  <a:moveTo>
                    <a:pt x="138112" y="116681"/>
                  </a:moveTo>
                  <a:lnTo>
                    <a:pt x="264318" y="169068"/>
                  </a:lnTo>
                  <a:lnTo>
                    <a:pt x="314325" y="183356"/>
                  </a:lnTo>
                  <a:lnTo>
                    <a:pt x="342900" y="188118"/>
                  </a:lnTo>
                  <a:lnTo>
                    <a:pt x="381000" y="192881"/>
                  </a:lnTo>
                  <a:lnTo>
                    <a:pt x="419100" y="190500"/>
                  </a:lnTo>
                  <a:lnTo>
                    <a:pt x="452437" y="180975"/>
                  </a:lnTo>
                  <a:lnTo>
                    <a:pt x="471487" y="169068"/>
                  </a:lnTo>
                  <a:lnTo>
                    <a:pt x="554831" y="0"/>
                  </a:lnTo>
                  <a:lnTo>
                    <a:pt x="438150" y="561975"/>
                  </a:lnTo>
                  <a:lnTo>
                    <a:pt x="407193" y="531018"/>
                  </a:lnTo>
                  <a:lnTo>
                    <a:pt x="330993" y="431006"/>
                  </a:lnTo>
                  <a:lnTo>
                    <a:pt x="280987" y="361950"/>
                  </a:lnTo>
                  <a:lnTo>
                    <a:pt x="207168" y="280987"/>
                  </a:lnTo>
                  <a:lnTo>
                    <a:pt x="147637" y="226218"/>
                  </a:lnTo>
                  <a:lnTo>
                    <a:pt x="109537" y="192881"/>
                  </a:lnTo>
                  <a:lnTo>
                    <a:pt x="80962" y="173831"/>
                  </a:lnTo>
                  <a:lnTo>
                    <a:pt x="40481" y="154781"/>
                  </a:lnTo>
                  <a:lnTo>
                    <a:pt x="23812" y="142875"/>
                  </a:lnTo>
                  <a:lnTo>
                    <a:pt x="9525" y="123825"/>
                  </a:lnTo>
                  <a:lnTo>
                    <a:pt x="0" y="107156"/>
                  </a:lnTo>
                  <a:lnTo>
                    <a:pt x="0" y="88106"/>
                  </a:lnTo>
                  <a:lnTo>
                    <a:pt x="2381" y="78581"/>
                  </a:lnTo>
                  <a:lnTo>
                    <a:pt x="16668" y="73818"/>
                  </a:lnTo>
                  <a:lnTo>
                    <a:pt x="57150" y="78581"/>
                  </a:lnTo>
                  <a:lnTo>
                    <a:pt x="138112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C2866014-A679-4035-85E0-5C9D1CCC0E6D}"/>
              </a:ext>
            </a:extLst>
          </p:cNvPr>
          <p:cNvGrpSpPr/>
          <p:nvPr/>
        </p:nvGrpSpPr>
        <p:grpSpPr>
          <a:xfrm>
            <a:off x="2695575" y="1326357"/>
            <a:ext cx="4619625" cy="4760912"/>
            <a:chOff x="2847975" y="1477963"/>
            <a:chExt cx="4619625" cy="4760912"/>
          </a:xfrm>
        </p:grpSpPr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5D047008-144D-4283-80B1-641287860F12}"/>
                </a:ext>
              </a:extLst>
            </p:cNvPr>
            <p:cNvSpPr/>
            <p:nvPr/>
          </p:nvSpPr>
          <p:spPr>
            <a:xfrm>
              <a:off x="4754563" y="1477963"/>
              <a:ext cx="569912" cy="673100"/>
            </a:xfrm>
            <a:custGeom>
              <a:avLst/>
              <a:gdLst>
                <a:gd name="connsiteX0" fmla="*/ 230982 w 569119"/>
                <a:gd name="connsiteY0" fmla="*/ 431007 h 671513"/>
                <a:gd name="connsiteX1" fmla="*/ 228600 w 569119"/>
                <a:gd name="connsiteY1" fmla="*/ 269082 h 671513"/>
                <a:gd name="connsiteX2" fmla="*/ 223838 w 569119"/>
                <a:gd name="connsiteY2" fmla="*/ 216694 h 671513"/>
                <a:gd name="connsiteX3" fmla="*/ 209550 w 569119"/>
                <a:gd name="connsiteY3" fmla="*/ 178594 h 671513"/>
                <a:gd name="connsiteX4" fmla="*/ 171450 w 569119"/>
                <a:gd name="connsiteY4" fmla="*/ 142875 h 671513"/>
                <a:gd name="connsiteX5" fmla="*/ 135732 w 569119"/>
                <a:gd name="connsiteY5" fmla="*/ 121444 h 671513"/>
                <a:gd name="connsiteX6" fmla="*/ 92869 w 569119"/>
                <a:gd name="connsiteY6" fmla="*/ 100013 h 671513"/>
                <a:gd name="connsiteX7" fmla="*/ 38100 w 569119"/>
                <a:gd name="connsiteY7" fmla="*/ 78582 h 671513"/>
                <a:gd name="connsiteX8" fmla="*/ 19050 w 569119"/>
                <a:gd name="connsiteY8" fmla="*/ 66675 h 671513"/>
                <a:gd name="connsiteX9" fmla="*/ 2382 w 569119"/>
                <a:gd name="connsiteY9" fmla="*/ 42863 h 671513"/>
                <a:gd name="connsiteX10" fmla="*/ 0 w 569119"/>
                <a:gd name="connsiteY10" fmla="*/ 21432 h 671513"/>
                <a:gd name="connsiteX11" fmla="*/ 11907 w 569119"/>
                <a:gd name="connsiteY11" fmla="*/ 7144 h 671513"/>
                <a:gd name="connsiteX12" fmla="*/ 35719 w 569119"/>
                <a:gd name="connsiteY12" fmla="*/ 0 h 671513"/>
                <a:gd name="connsiteX13" fmla="*/ 142875 w 569119"/>
                <a:gd name="connsiteY13" fmla="*/ 0 h 671513"/>
                <a:gd name="connsiteX14" fmla="*/ 240507 w 569119"/>
                <a:gd name="connsiteY14" fmla="*/ 4763 h 671513"/>
                <a:gd name="connsiteX15" fmla="*/ 302419 w 569119"/>
                <a:gd name="connsiteY15" fmla="*/ 11907 h 671513"/>
                <a:gd name="connsiteX16" fmla="*/ 350044 w 569119"/>
                <a:gd name="connsiteY16" fmla="*/ 26194 h 671513"/>
                <a:gd name="connsiteX17" fmla="*/ 390525 w 569119"/>
                <a:gd name="connsiteY17" fmla="*/ 47625 h 671513"/>
                <a:gd name="connsiteX18" fmla="*/ 476250 w 569119"/>
                <a:gd name="connsiteY18" fmla="*/ 102394 h 671513"/>
                <a:gd name="connsiteX19" fmla="*/ 531019 w 569119"/>
                <a:gd name="connsiteY19" fmla="*/ 145257 h 671513"/>
                <a:gd name="connsiteX20" fmla="*/ 559594 w 569119"/>
                <a:gd name="connsiteY20" fmla="*/ 180975 h 671513"/>
                <a:gd name="connsiteX21" fmla="*/ 566738 w 569119"/>
                <a:gd name="connsiteY21" fmla="*/ 207169 h 671513"/>
                <a:gd name="connsiteX22" fmla="*/ 569119 w 569119"/>
                <a:gd name="connsiteY22" fmla="*/ 235744 h 671513"/>
                <a:gd name="connsiteX23" fmla="*/ 561975 w 569119"/>
                <a:gd name="connsiteY23" fmla="*/ 259557 h 671513"/>
                <a:gd name="connsiteX24" fmla="*/ 545307 w 569119"/>
                <a:gd name="connsiteY24" fmla="*/ 295275 h 671513"/>
                <a:gd name="connsiteX25" fmla="*/ 531019 w 569119"/>
                <a:gd name="connsiteY25" fmla="*/ 323850 h 671513"/>
                <a:gd name="connsiteX26" fmla="*/ 519113 w 569119"/>
                <a:gd name="connsiteY26" fmla="*/ 361950 h 671513"/>
                <a:gd name="connsiteX27" fmla="*/ 521494 w 569119"/>
                <a:gd name="connsiteY27" fmla="*/ 438150 h 671513"/>
                <a:gd name="connsiteX28" fmla="*/ 523875 w 569119"/>
                <a:gd name="connsiteY28" fmla="*/ 650082 h 671513"/>
                <a:gd name="connsiteX29" fmla="*/ 230982 w 569119"/>
                <a:gd name="connsiteY29" fmla="*/ 671513 h 671513"/>
                <a:gd name="connsiteX30" fmla="*/ 230982 w 569119"/>
                <a:gd name="connsiteY30" fmla="*/ 431007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9119" h="671513">
                  <a:moveTo>
                    <a:pt x="230982" y="431007"/>
                  </a:moveTo>
                  <a:lnTo>
                    <a:pt x="228600" y="269082"/>
                  </a:lnTo>
                  <a:lnTo>
                    <a:pt x="223838" y="216694"/>
                  </a:lnTo>
                  <a:lnTo>
                    <a:pt x="209550" y="178594"/>
                  </a:lnTo>
                  <a:lnTo>
                    <a:pt x="171450" y="142875"/>
                  </a:lnTo>
                  <a:lnTo>
                    <a:pt x="135732" y="121444"/>
                  </a:lnTo>
                  <a:lnTo>
                    <a:pt x="92869" y="100013"/>
                  </a:lnTo>
                  <a:lnTo>
                    <a:pt x="38100" y="78582"/>
                  </a:lnTo>
                  <a:lnTo>
                    <a:pt x="19050" y="66675"/>
                  </a:lnTo>
                  <a:lnTo>
                    <a:pt x="2382" y="42863"/>
                  </a:lnTo>
                  <a:lnTo>
                    <a:pt x="0" y="21432"/>
                  </a:lnTo>
                  <a:lnTo>
                    <a:pt x="11907" y="7144"/>
                  </a:lnTo>
                  <a:lnTo>
                    <a:pt x="35719" y="0"/>
                  </a:lnTo>
                  <a:lnTo>
                    <a:pt x="142875" y="0"/>
                  </a:lnTo>
                  <a:lnTo>
                    <a:pt x="240507" y="4763"/>
                  </a:lnTo>
                  <a:lnTo>
                    <a:pt x="302419" y="11907"/>
                  </a:lnTo>
                  <a:lnTo>
                    <a:pt x="350044" y="26194"/>
                  </a:lnTo>
                  <a:lnTo>
                    <a:pt x="390525" y="47625"/>
                  </a:lnTo>
                  <a:lnTo>
                    <a:pt x="476250" y="102394"/>
                  </a:lnTo>
                  <a:lnTo>
                    <a:pt x="531019" y="145257"/>
                  </a:lnTo>
                  <a:lnTo>
                    <a:pt x="559594" y="180975"/>
                  </a:lnTo>
                  <a:lnTo>
                    <a:pt x="566738" y="207169"/>
                  </a:lnTo>
                  <a:lnTo>
                    <a:pt x="569119" y="235744"/>
                  </a:lnTo>
                  <a:lnTo>
                    <a:pt x="561975" y="259557"/>
                  </a:lnTo>
                  <a:lnTo>
                    <a:pt x="545307" y="295275"/>
                  </a:lnTo>
                  <a:lnTo>
                    <a:pt x="531019" y="323850"/>
                  </a:lnTo>
                  <a:lnTo>
                    <a:pt x="519113" y="361950"/>
                  </a:lnTo>
                  <a:cubicBezTo>
                    <a:pt x="519907" y="387350"/>
                    <a:pt x="520700" y="412750"/>
                    <a:pt x="521494" y="438150"/>
                  </a:cubicBezTo>
                  <a:cubicBezTo>
                    <a:pt x="522288" y="508794"/>
                    <a:pt x="523081" y="579438"/>
                    <a:pt x="523875" y="650082"/>
                  </a:cubicBezTo>
                  <a:lnTo>
                    <a:pt x="230982" y="671513"/>
                  </a:lnTo>
                  <a:lnTo>
                    <a:pt x="23098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C60F9DC6-4422-4F91-91CA-C997B3D8297C}"/>
                </a:ext>
              </a:extLst>
            </p:cNvPr>
            <p:cNvSpPr/>
            <p:nvPr/>
          </p:nvSpPr>
          <p:spPr>
            <a:xfrm>
              <a:off x="3033713" y="2017713"/>
              <a:ext cx="501650" cy="1092200"/>
            </a:xfrm>
            <a:custGeom>
              <a:avLst/>
              <a:gdLst>
                <a:gd name="connsiteX0" fmla="*/ 0 w 502443"/>
                <a:gd name="connsiteY0" fmla="*/ 938212 h 1092994"/>
                <a:gd name="connsiteX1" fmla="*/ 7143 w 502443"/>
                <a:gd name="connsiteY1" fmla="*/ 795337 h 1092994"/>
                <a:gd name="connsiteX2" fmla="*/ 14287 w 502443"/>
                <a:gd name="connsiteY2" fmla="*/ 773906 h 1092994"/>
                <a:gd name="connsiteX3" fmla="*/ 52387 w 502443"/>
                <a:gd name="connsiteY3" fmla="*/ 738187 h 1092994"/>
                <a:gd name="connsiteX4" fmla="*/ 90487 w 502443"/>
                <a:gd name="connsiteY4" fmla="*/ 697706 h 1092994"/>
                <a:gd name="connsiteX5" fmla="*/ 128587 w 502443"/>
                <a:gd name="connsiteY5" fmla="*/ 650081 h 1092994"/>
                <a:gd name="connsiteX6" fmla="*/ 164306 w 502443"/>
                <a:gd name="connsiteY6" fmla="*/ 602456 h 1092994"/>
                <a:gd name="connsiteX7" fmla="*/ 211931 w 502443"/>
                <a:gd name="connsiteY7" fmla="*/ 528637 h 1092994"/>
                <a:gd name="connsiteX8" fmla="*/ 257175 w 502443"/>
                <a:gd name="connsiteY8" fmla="*/ 440531 h 1092994"/>
                <a:gd name="connsiteX9" fmla="*/ 290512 w 502443"/>
                <a:gd name="connsiteY9" fmla="*/ 359569 h 1092994"/>
                <a:gd name="connsiteX10" fmla="*/ 314325 w 502443"/>
                <a:gd name="connsiteY10" fmla="*/ 283369 h 1092994"/>
                <a:gd name="connsiteX11" fmla="*/ 326231 w 502443"/>
                <a:gd name="connsiteY11" fmla="*/ 207169 h 1092994"/>
                <a:gd name="connsiteX12" fmla="*/ 326231 w 502443"/>
                <a:gd name="connsiteY12" fmla="*/ 161925 h 1092994"/>
                <a:gd name="connsiteX13" fmla="*/ 326231 w 502443"/>
                <a:gd name="connsiteY13" fmla="*/ 119062 h 1092994"/>
                <a:gd name="connsiteX14" fmla="*/ 316706 w 502443"/>
                <a:gd name="connsiteY14" fmla="*/ 88106 h 1092994"/>
                <a:gd name="connsiteX15" fmla="*/ 302418 w 502443"/>
                <a:gd name="connsiteY15" fmla="*/ 59531 h 1092994"/>
                <a:gd name="connsiteX16" fmla="*/ 290512 w 502443"/>
                <a:gd name="connsiteY16" fmla="*/ 33337 h 1092994"/>
                <a:gd name="connsiteX17" fmla="*/ 290512 w 502443"/>
                <a:gd name="connsiteY17" fmla="*/ 19050 h 1092994"/>
                <a:gd name="connsiteX18" fmla="*/ 295275 w 502443"/>
                <a:gd name="connsiteY18" fmla="*/ 4762 h 1092994"/>
                <a:gd name="connsiteX19" fmla="*/ 316706 w 502443"/>
                <a:gd name="connsiteY19" fmla="*/ 0 h 1092994"/>
                <a:gd name="connsiteX20" fmla="*/ 352425 w 502443"/>
                <a:gd name="connsiteY20" fmla="*/ 21431 h 1092994"/>
                <a:gd name="connsiteX21" fmla="*/ 395287 w 502443"/>
                <a:gd name="connsiteY21" fmla="*/ 69056 h 1092994"/>
                <a:gd name="connsiteX22" fmla="*/ 435768 w 502443"/>
                <a:gd name="connsiteY22" fmla="*/ 135731 h 1092994"/>
                <a:gd name="connsiteX23" fmla="*/ 481012 w 502443"/>
                <a:gd name="connsiteY23" fmla="*/ 223837 h 1092994"/>
                <a:gd name="connsiteX24" fmla="*/ 502443 w 502443"/>
                <a:gd name="connsiteY24" fmla="*/ 345281 h 1092994"/>
                <a:gd name="connsiteX25" fmla="*/ 485775 w 502443"/>
                <a:gd name="connsiteY25" fmla="*/ 450056 h 1092994"/>
                <a:gd name="connsiteX26" fmla="*/ 440531 w 502443"/>
                <a:gd name="connsiteY26" fmla="*/ 600075 h 1092994"/>
                <a:gd name="connsiteX27" fmla="*/ 381000 w 502443"/>
                <a:gd name="connsiteY27" fmla="*/ 773906 h 1092994"/>
                <a:gd name="connsiteX28" fmla="*/ 302418 w 502443"/>
                <a:gd name="connsiteY28" fmla="*/ 940594 h 1092994"/>
                <a:gd name="connsiteX29" fmla="*/ 245268 w 502443"/>
                <a:gd name="connsiteY29" fmla="*/ 1023937 h 1092994"/>
                <a:gd name="connsiteX30" fmla="*/ 200025 w 502443"/>
                <a:gd name="connsiteY30" fmla="*/ 1062037 h 1092994"/>
                <a:gd name="connsiteX31" fmla="*/ 166687 w 502443"/>
                <a:gd name="connsiteY31" fmla="*/ 1081087 h 1092994"/>
                <a:gd name="connsiteX32" fmla="*/ 116681 w 502443"/>
                <a:gd name="connsiteY32" fmla="*/ 1092994 h 1092994"/>
                <a:gd name="connsiteX33" fmla="*/ 76200 w 502443"/>
                <a:gd name="connsiteY33" fmla="*/ 1090612 h 1092994"/>
                <a:gd name="connsiteX34" fmla="*/ 54768 w 502443"/>
                <a:gd name="connsiteY34" fmla="*/ 1083469 h 1092994"/>
                <a:gd name="connsiteX35" fmla="*/ 30956 w 502443"/>
                <a:gd name="connsiteY35" fmla="*/ 1066800 h 1092994"/>
                <a:gd name="connsiteX36" fmla="*/ 9525 w 502443"/>
                <a:gd name="connsiteY36" fmla="*/ 1035844 h 1092994"/>
                <a:gd name="connsiteX37" fmla="*/ 0 w 502443"/>
                <a:gd name="connsiteY37" fmla="*/ 9382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3" h="1092994">
                  <a:moveTo>
                    <a:pt x="0" y="938212"/>
                  </a:moveTo>
                  <a:lnTo>
                    <a:pt x="7143" y="795337"/>
                  </a:lnTo>
                  <a:lnTo>
                    <a:pt x="14287" y="773906"/>
                  </a:lnTo>
                  <a:lnTo>
                    <a:pt x="52387" y="738187"/>
                  </a:lnTo>
                  <a:lnTo>
                    <a:pt x="90487" y="697706"/>
                  </a:lnTo>
                  <a:lnTo>
                    <a:pt x="128587" y="650081"/>
                  </a:lnTo>
                  <a:lnTo>
                    <a:pt x="164306" y="602456"/>
                  </a:lnTo>
                  <a:lnTo>
                    <a:pt x="211931" y="528637"/>
                  </a:lnTo>
                  <a:lnTo>
                    <a:pt x="257175" y="440531"/>
                  </a:lnTo>
                  <a:lnTo>
                    <a:pt x="290512" y="359569"/>
                  </a:lnTo>
                  <a:lnTo>
                    <a:pt x="314325" y="283369"/>
                  </a:lnTo>
                  <a:lnTo>
                    <a:pt x="326231" y="207169"/>
                  </a:lnTo>
                  <a:lnTo>
                    <a:pt x="326231" y="161925"/>
                  </a:lnTo>
                  <a:lnTo>
                    <a:pt x="326231" y="119062"/>
                  </a:lnTo>
                  <a:lnTo>
                    <a:pt x="316706" y="88106"/>
                  </a:lnTo>
                  <a:lnTo>
                    <a:pt x="302418" y="59531"/>
                  </a:lnTo>
                  <a:lnTo>
                    <a:pt x="290512" y="33337"/>
                  </a:lnTo>
                  <a:lnTo>
                    <a:pt x="290512" y="19050"/>
                  </a:lnTo>
                  <a:lnTo>
                    <a:pt x="295275" y="4762"/>
                  </a:lnTo>
                  <a:lnTo>
                    <a:pt x="316706" y="0"/>
                  </a:lnTo>
                  <a:lnTo>
                    <a:pt x="352425" y="21431"/>
                  </a:lnTo>
                  <a:lnTo>
                    <a:pt x="395287" y="69056"/>
                  </a:lnTo>
                  <a:lnTo>
                    <a:pt x="435768" y="135731"/>
                  </a:lnTo>
                  <a:lnTo>
                    <a:pt x="481012" y="223837"/>
                  </a:lnTo>
                  <a:lnTo>
                    <a:pt x="502443" y="345281"/>
                  </a:lnTo>
                  <a:lnTo>
                    <a:pt x="485775" y="450056"/>
                  </a:lnTo>
                  <a:lnTo>
                    <a:pt x="440531" y="600075"/>
                  </a:lnTo>
                  <a:lnTo>
                    <a:pt x="381000" y="773906"/>
                  </a:lnTo>
                  <a:lnTo>
                    <a:pt x="302418" y="940594"/>
                  </a:lnTo>
                  <a:lnTo>
                    <a:pt x="245268" y="1023937"/>
                  </a:lnTo>
                  <a:lnTo>
                    <a:pt x="200025" y="1062037"/>
                  </a:lnTo>
                  <a:lnTo>
                    <a:pt x="166687" y="1081087"/>
                  </a:lnTo>
                  <a:lnTo>
                    <a:pt x="116681" y="1092994"/>
                  </a:lnTo>
                  <a:lnTo>
                    <a:pt x="76200" y="1090612"/>
                  </a:lnTo>
                  <a:lnTo>
                    <a:pt x="54768" y="1083469"/>
                  </a:lnTo>
                  <a:lnTo>
                    <a:pt x="30956" y="1066800"/>
                  </a:lnTo>
                  <a:lnTo>
                    <a:pt x="9525" y="1035844"/>
                  </a:lnTo>
                  <a:lnTo>
                    <a:pt x="0" y="938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705AC8E4-159D-4013-A041-2334B8662C66}"/>
                </a:ext>
              </a:extLst>
            </p:cNvPr>
            <p:cNvSpPr/>
            <p:nvPr/>
          </p:nvSpPr>
          <p:spPr>
            <a:xfrm>
              <a:off x="3071813" y="2576513"/>
              <a:ext cx="1165225" cy="1222375"/>
            </a:xfrm>
            <a:custGeom>
              <a:avLst/>
              <a:gdLst>
                <a:gd name="connsiteX0" fmla="*/ 450056 w 1164431"/>
                <a:gd name="connsiteY0" fmla="*/ 962025 h 1221581"/>
                <a:gd name="connsiteX1" fmla="*/ 276225 w 1164431"/>
                <a:gd name="connsiteY1" fmla="*/ 1071562 h 1221581"/>
                <a:gd name="connsiteX2" fmla="*/ 126206 w 1164431"/>
                <a:gd name="connsiteY2" fmla="*/ 1166812 h 1221581"/>
                <a:gd name="connsiteX3" fmla="*/ 59531 w 1164431"/>
                <a:gd name="connsiteY3" fmla="*/ 1209675 h 1221581"/>
                <a:gd name="connsiteX4" fmla="*/ 35718 w 1164431"/>
                <a:gd name="connsiteY4" fmla="*/ 1219200 h 1221581"/>
                <a:gd name="connsiteX5" fmla="*/ 16668 w 1164431"/>
                <a:gd name="connsiteY5" fmla="*/ 1221581 h 1221581"/>
                <a:gd name="connsiteX6" fmla="*/ 4762 w 1164431"/>
                <a:gd name="connsiteY6" fmla="*/ 1216818 h 1221581"/>
                <a:gd name="connsiteX7" fmla="*/ 0 w 1164431"/>
                <a:gd name="connsiteY7" fmla="*/ 1209675 h 1221581"/>
                <a:gd name="connsiteX8" fmla="*/ 0 w 1164431"/>
                <a:gd name="connsiteY8" fmla="*/ 1195387 h 1221581"/>
                <a:gd name="connsiteX9" fmla="*/ 7143 w 1164431"/>
                <a:gd name="connsiteY9" fmla="*/ 1159668 h 1221581"/>
                <a:gd name="connsiteX10" fmla="*/ 14287 w 1164431"/>
                <a:gd name="connsiteY10" fmla="*/ 1140618 h 1221581"/>
                <a:gd name="connsiteX11" fmla="*/ 35718 w 1164431"/>
                <a:gd name="connsiteY11" fmla="*/ 1119187 h 1221581"/>
                <a:gd name="connsiteX12" fmla="*/ 190500 w 1164431"/>
                <a:gd name="connsiteY12" fmla="*/ 1000125 h 1221581"/>
                <a:gd name="connsiteX13" fmla="*/ 307181 w 1164431"/>
                <a:gd name="connsiteY13" fmla="*/ 895350 h 1221581"/>
                <a:gd name="connsiteX14" fmla="*/ 473868 w 1164431"/>
                <a:gd name="connsiteY14" fmla="*/ 735806 h 1221581"/>
                <a:gd name="connsiteX15" fmla="*/ 619125 w 1164431"/>
                <a:gd name="connsiteY15" fmla="*/ 576262 h 1221581"/>
                <a:gd name="connsiteX16" fmla="*/ 723900 w 1164431"/>
                <a:gd name="connsiteY16" fmla="*/ 450056 h 1221581"/>
                <a:gd name="connsiteX17" fmla="*/ 819150 w 1164431"/>
                <a:gd name="connsiteY17" fmla="*/ 307181 h 1221581"/>
                <a:gd name="connsiteX18" fmla="*/ 864393 w 1164431"/>
                <a:gd name="connsiteY18" fmla="*/ 228600 h 1221581"/>
                <a:gd name="connsiteX19" fmla="*/ 866775 w 1164431"/>
                <a:gd name="connsiteY19" fmla="*/ 207168 h 1221581"/>
                <a:gd name="connsiteX20" fmla="*/ 866775 w 1164431"/>
                <a:gd name="connsiteY20" fmla="*/ 171450 h 1221581"/>
                <a:gd name="connsiteX21" fmla="*/ 854868 w 1164431"/>
                <a:gd name="connsiteY21" fmla="*/ 133350 h 1221581"/>
                <a:gd name="connsiteX22" fmla="*/ 840581 w 1164431"/>
                <a:gd name="connsiteY22" fmla="*/ 111918 h 1221581"/>
                <a:gd name="connsiteX23" fmla="*/ 812006 w 1164431"/>
                <a:gd name="connsiteY23" fmla="*/ 80962 h 1221581"/>
                <a:gd name="connsiteX24" fmla="*/ 792956 w 1164431"/>
                <a:gd name="connsiteY24" fmla="*/ 64293 h 1221581"/>
                <a:gd name="connsiteX25" fmla="*/ 776287 w 1164431"/>
                <a:gd name="connsiteY25" fmla="*/ 47625 h 1221581"/>
                <a:gd name="connsiteX26" fmla="*/ 769143 w 1164431"/>
                <a:gd name="connsiteY26" fmla="*/ 33337 h 1221581"/>
                <a:gd name="connsiteX27" fmla="*/ 769143 w 1164431"/>
                <a:gd name="connsiteY27" fmla="*/ 19050 h 1221581"/>
                <a:gd name="connsiteX28" fmla="*/ 776287 w 1164431"/>
                <a:gd name="connsiteY28" fmla="*/ 9525 h 1221581"/>
                <a:gd name="connsiteX29" fmla="*/ 807243 w 1164431"/>
                <a:gd name="connsiteY29" fmla="*/ 0 h 1221581"/>
                <a:gd name="connsiteX30" fmla="*/ 838200 w 1164431"/>
                <a:gd name="connsiteY30" fmla="*/ 0 h 1221581"/>
                <a:gd name="connsiteX31" fmla="*/ 873918 w 1164431"/>
                <a:gd name="connsiteY31" fmla="*/ 9525 h 1221581"/>
                <a:gd name="connsiteX32" fmla="*/ 904875 w 1164431"/>
                <a:gd name="connsiteY32" fmla="*/ 23812 h 1221581"/>
                <a:gd name="connsiteX33" fmla="*/ 992981 w 1164431"/>
                <a:gd name="connsiteY33" fmla="*/ 59531 h 1221581"/>
                <a:gd name="connsiteX34" fmla="*/ 1045368 w 1164431"/>
                <a:gd name="connsiteY34" fmla="*/ 85725 h 1221581"/>
                <a:gd name="connsiteX35" fmla="*/ 1085850 w 1164431"/>
                <a:gd name="connsiteY35" fmla="*/ 114300 h 1221581"/>
                <a:gd name="connsiteX36" fmla="*/ 1116806 w 1164431"/>
                <a:gd name="connsiteY36" fmla="*/ 135731 h 1221581"/>
                <a:gd name="connsiteX37" fmla="*/ 1164431 w 1164431"/>
                <a:gd name="connsiteY37" fmla="*/ 195262 h 1221581"/>
                <a:gd name="connsiteX38" fmla="*/ 1085850 w 1164431"/>
                <a:gd name="connsiteY38" fmla="*/ 309562 h 1221581"/>
                <a:gd name="connsiteX39" fmla="*/ 1012031 w 1164431"/>
                <a:gd name="connsiteY39" fmla="*/ 438150 h 1221581"/>
                <a:gd name="connsiteX40" fmla="*/ 859631 w 1164431"/>
                <a:gd name="connsiteY40" fmla="*/ 607218 h 1221581"/>
                <a:gd name="connsiteX41" fmla="*/ 750093 w 1164431"/>
                <a:gd name="connsiteY41" fmla="*/ 716756 h 1221581"/>
                <a:gd name="connsiteX42" fmla="*/ 628650 w 1164431"/>
                <a:gd name="connsiteY42" fmla="*/ 828675 h 1221581"/>
                <a:gd name="connsiteX43" fmla="*/ 450056 w 1164431"/>
                <a:gd name="connsiteY43" fmla="*/ 962025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431" h="1221581">
                  <a:moveTo>
                    <a:pt x="450056" y="962025"/>
                  </a:moveTo>
                  <a:lnTo>
                    <a:pt x="276225" y="1071562"/>
                  </a:lnTo>
                  <a:lnTo>
                    <a:pt x="126206" y="1166812"/>
                  </a:lnTo>
                  <a:lnTo>
                    <a:pt x="59531" y="1209675"/>
                  </a:lnTo>
                  <a:lnTo>
                    <a:pt x="35718" y="1219200"/>
                  </a:lnTo>
                  <a:lnTo>
                    <a:pt x="16668" y="1221581"/>
                  </a:lnTo>
                  <a:lnTo>
                    <a:pt x="4762" y="1216818"/>
                  </a:lnTo>
                  <a:lnTo>
                    <a:pt x="0" y="1209675"/>
                  </a:lnTo>
                  <a:lnTo>
                    <a:pt x="0" y="1195387"/>
                  </a:lnTo>
                  <a:lnTo>
                    <a:pt x="7143" y="1159668"/>
                  </a:lnTo>
                  <a:lnTo>
                    <a:pt x="14287" y="1140618"/>
                  </a:lnTo>
                  <a:lnTo>
                    <a:pt x="35718" y="1119187"/>
                  </a:lnTo>
                  <a:lnTo>
                    <a:pt x="190500" y="1000125"/>
                  </a:lnTo>
                  <a:lnTo>
                    <a:pt x="307181" y="895350"/>
                  </a:lnTo>
                  <a:lnTo>
                    <a:pt x="473868" y="735806"/>
                  </a:lnTo>
                  <a:lnTo>
                    <a:pt x="619125" y="576262"/>
                  </a:lnTo>
                  <a:lnTo>
                    <a:pt x="723900" y="450056"/>
                  </a:lnTo>
                  <a:lnTo>
                    <a:pt x="819150" y="307181"/>
                  </a:lnTo>
                  <a:lnTo>
                    <a:pt x="864393" y="228600"/>
                  </a:lnTo>
                  <a:lnTo>
                    <a:pt x="866775" y="207168"/>
                  </a:lnTo>
                  <a:lnTo>
                    <a:pt x="866775" y="171450"/>
                  </a:lnTo>
                  <a:lnTo>
                    <a:pt x="854868" y="133350"/>
                  </a:lnTo>
                  <a:lnTo>
                    <a:pt x="840581" y="111918"/>
                  </a:lnTo>
                  <a:lnTo>
                    <a:pt x="812006" y="80962"/>
                  </a:lnTo>
                  <a:lnTo>
                    <a:pt x="792956" y="64293"/>
                  </a:lnTo>
                  <a:lnTo>
                    <a:pt x="776287" y="47625"/>
                  </a:lnTo>
                  <a:lnTo>
                    <a:pt x="769143" y="33337"/>
                  </a:lnTo>
                  <a:lnTo>
                    <a:pt x="769143" y="19050"/>
                  </a:lnTo>
                  <a:lnTo>
                    <a:pt x="776287" y="9525"/>
                  </a:lnTo>
                  <a:lnTo>
                    <a:pt x="807243" y="0"/>
                  </a:lnTo>
                  <a:lnTo>
                    <a:pt x="838200" y="0"/>
                  </a:lnTo>
                  <a:lnTo>
                    <a:pt x="873918" y="9525"/>
                  </a:lnTo>
                  <a:lnTo>
                    <a:pt x="904875" y="23812"/>
                  </a:lnTo>
                  <a:lnTo>
                    <a:pt x="992981" y="59531"/>
                  </a:lnTo>
                  <a:lnTo>
                    <a:pt x="1045368" y="85725"/>
                  </a:lnTo>
                  <a:lnTo>
                    <a:pt x="1085850" y="114300"/>
                  </a:lnTo>
                  <a:lnTo>
                    <a:pt x="1116806" y="135731"/>
                  </a:lnTo>
                  <a:lnTo>
                    <a:pt x="1164431" y="195262"/>
                  </a:lnTo>
                  <a:lnTo>
                    <a:pt x="1085850" y="309562"/>
                  </a:lnTo>
                  <a:lnTo>
                    <a:pt x="1012031" y="438150"/>
                  </a:lnTo>
                  <a:lnTo>
                    <a:pt x="859631" y="607218"/>
                  </a:lnTo>
                  <a:lnTo>
                    <a:pt x="750093" y="716756"/>
                  </a:lnTo>
                  <a:lnTo>
                    <a:pt x="628650" y="828675"/>
                  </a:lnTo>
                  <a:lnTo>
                    <a:pt x="450056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5">
              <a:extLst>
                <a:ext uri="{FF2B5EF4-FFF2-40B4-BE49-F238E27FC236}">
                  <a16:creationId xmlns:a16="http://schemas.microsoft.com/office/drawing/2014/main" id="{6FDE725D-B53C-4003-A349-EFF977A93B56}"/>
                </a:ext>
              </a:extLst>
            </p:cNvPr>
            <p:cNvSpPr/>
            <p:nvPr/>
          </p:nvSpPr>
          <p:spPr>
            <a:xfrm>
              <a:off x="5395913" y="2487613"/>
              <a:ext cx="1200150" cy="309562"/>
            </a:xfrm>
            <a:custGeom>
              <a:avLst/>
              <a:gdLst>
                <a:gd name="connsiteX0" fmla="*/ 693942 w 1199993"/>
                <a:gd name="connsiteY0" fmla="*/ 212942 h 310645"/>
                <a:gd name="connsiteX1" fmla="*/ 536114 w 1199993"/>
                <a:gd name="connsiteY1" fmla="*/ 258036 h 310645"/>
                <a:gd name="connsiteX2" fmla="*/ 418369 w 1199993"/>
                <a:gd name="connsiteY2" fmla="*/ 280583 h 310645"/>
                <a:gd name="connsiteX3" fmla="*/ 348224 w 1199993"/>
                <a:gd name="connsiteY3" fmla="*/ 293109 h 310645"/>
                <a:gd name="connsiteX4" fmla="*/ 298120 w 1199993"/>
                <a:gd name="connsiteY4" fmla="*/ 295614 h 310645"/>
                <a:gd name="connsiteX5" fmla="*/ 248015 w 1199993"/>
                <a:gd name="connsiteY5" fmla="*/ 290603 h 310645"/>
                <a:gd name="connsiteX6" fmla="*/ 202922 w 1199993"/>
                <a:gd name="connsiteY6" fmla="*/ 278077 h 310645"/>
                <a:gd name="connsiteX7" fmla="*/ 152818 w 1199993"/>
                <a:gd name="connsiteY7" fmla="*/ 253025 h 310645"/>
                <a:gd name="connsiteX8" fmla="*/ 87682 w 1199993"/>
                <a:gd name="connsiteY8" fmla="*/ 212942 h 310645"/>
                <a:gd name="connsiteX9" fmla="*/ 22547 w 1199993"/>
                <a:gd name="connsiteY9" fmla="*/ 170353 h 310645"/>
                <a:gd name="connsiteX10" fmla="*/ 5010 w 1199993"/>
                <a:gd name="connsiteY10" fmla="*/ 150312 h 310645"/>
                <a:gd name="connsiteX11" fmla="*/ 0 w 1199993"/>
                <a:gd name="connsiteY11" fmla="*/ 120249 h 310645"/>
                <a:gd name="connsiteX12" fmla="*/ 0 w 1199993"/>
                <a:gd name="connsiteY12" fmla="*/ 100208 h 310645"/>
                <a:gd name="connsiteX13" fmla="*/ 7516 w 1199993"/>
                <a:gd name="connsiteY13" fmla="*/ 82671 h 310645"/>
                <a:gd name="connsiteX14" fmla="*/ 30063 w 1199993"/>
                <a:gd name="connsiteY14" fmla="*/ 77661 h 310645"/>
                <a:gd name="connsiteX15" fmla="*/ 62630 w 1199993"/>
                <a:gd name="connsiteY15" fmla="*/ 85176 h 310645"/>
                <a:gd name="connsiteX16" fmla="*/ 100208 w 1199993"/>
                <a:gd name="connsiteY16" fmla="*/ 110229 h 310645"/>
                <a:gd name="connsiteX17" fmla="*/ 125260 w 1199993"/>
                <a:gd name="connsiteY17" fmla="*/ 120249 h 310645"/>
                <a:gd name="connsiteX18" fmla="*/ 167849 w 1199993"/>
                <a:gd name="connsiteY18" fmla="*/ 127765 h 310645"/>
                <a:gd name="connsiteX19" fmla="*/ 222963 w 1199993"/>
                <a:gd name="connsiteY19" fmla="*/ 132775 h 310645"/>
                <a:gd name="connsiteX20" fmla="*/ 295614 w 1199993"/>
                <a:gd name="connsiteY20" fmla="*/ 137786 h 310645"/>
                <a:gd name="connsiteX21" fmla="*/ 363255 w 1199993"/>
                <a:gd name="connsiteY21" fmla="*/ 135281 h 310645"/>
                <a:gd name="connsiteX22" fmla="*/ 438411 w 1199993"/>
                <a:gd name="connsiteY22" fmla="*/ 125260 h 310645"/>
                <a:gd name="connsiteX23" fmla="*/ 513567 w 1199993"/>
                <a:gd name="connsiteY23" fmla="*/ 112734 h 310645"/>
                <a:gd name="connsiteX24" fmla="*/ 586218 w 1199993"/>
                <a:gd name="connsiteY24" fmla="*/ 92692 h 310645"/>
                <a:gd name="connsiteX25" fmla="*/ 671395 w 1199993"/>
                <a:gd name="connsiteY25" fmla="*/ 70145 h 310645"/>
                <a:gd name="connsiteX26" fmla="*/ 751562 w 1199993"/>
                <a:gd name="connsiteY26" fmla="*/ 52609 h 310645"/>
                <a:gd name="connsiteX27" fmla="*/ 869306 w 1199993"/>
                <a:gd name="connsiteY27" fmla="*/ 22546 h 310645"/>
                <a:gd name="connsiteX28" fmla="*/ 894358 w 1199993"/>
                <a:gd name="connsiteY28" fmla="*/ 10020 h 310645"/>
                <a:gd name="connsiteX29" fmla="*/ 924421 w 1199993"/>
                <a:gd name="connsiteY29" fmla="*/ 0 h 310645"/>
                <a:gd name="connsiteX30" fmla="*/ 949473 w 1199993"/>
                <a:gd name="connsiteY30" fmla="*/ 5010 h 310645"/>
                <a:gd name="connsiteX31" fmla="*/ 982041 w 1199993"/>
                <a:gd name="connsiteY31" fmla="*/ 25052 h 310645"/>
                <a:gd name="connsiteX32" fmla="*/ 1059702 w 1199993"/>
                <a:gd name="connsiteY32" fmla="*/ 100208 h 310645"/>
                <a:gd name="connsiteX33" fmla="*/ 1129848 w 1199993"/>
                <a:gd name="connsiteY33" fmla="*/ 162838 h 310645"/>
                <a:gd name="connsiteX34" fmla="*/ 1179952 w 1199993"/>
                <a:gd name="connsiteY34" fmla="*/ 207932 h 310645"/>
                <a:gd name="connsiteX35" fmla="*/ 1194983 w 1199993"/>
                <a:gd name="connsiteY35" fmla="*/ 232984 h 310645"/>
                <a:gd name="connsiteX36" fmla="*/ 1199993 w 1199993"/>
                <a:gd name="connsiteY36" fmla="*/ 250520 h 310645"/>
                <a:gd name="connsiteX37" fmla="*/ 1194983 w 1199993"/>
                <a:gd name="connsiteY37" fmla="*/ 268056 h 310645"/>
                <a:gd name="connsiteX38" fmla="*/ 1182457 w 1199993"/>
                <a:gd name="connsiteY38" fmla="*/ 288098 h 310645"/>
                <a:gd name="connsiteX39" fmla="*/ 1144879 w 1199993"/>
                <a:gd name="connsiteY39" fmla="*/ 310645 h 310645"/>
                <a:gd name="connsiteX40" fmla="*/ 794150 w 1199993"/>
                <a:gd name="connsiteY40" fmla="*/ 202921 h 310645"/>
                <a:gd name="connsiteX41" fmla="*/ 776614 w 1199993"/>
                <a:gd name="connsiteY41" fmla="*/ 197911 h 310645"/>
                <a:gd name="connsiteX42" fmla="*/ 749057 w 1199993"/>
                <a:gd name="connsiteY42" fmla="*/ 197911 h 310645"/>
                <a:gd name="connsiteX43" fmla="*/ 693942 w 1199993"/>
                <a:gd name="connsiteY43" fmla="*/ 212942 h 31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99993" h="310645">
                  <a:moveTo>
                    <a:pt x="693942" y="212942"/>
                  </a:moveTo>
                  <a:lnTo>
                    <a:pt x="536114" y="258036"/>
                  </a:lnTo>
                  <a:lnTo>
                    <a:pt x="418369" y="280583"/>
                  </a:lnTo>
                  <a:lnTo>
                    <a:pt x="348224" y="293109"/>
                  </a:lnTo>
                  <a:lnTo>
                    <a:pt x="298120" y="295614"/>
                  </a:lnTo>
                  <a:lnTo>
                    <a:pt x="248015" y="290603"/>
                  </a:lnTo>
                  <a:lnTo>
                    <a:pt x="202922" y="278077"/>
                  </a:lnTo>
                  <a:lnTo>
                    <a:pt x="152818" y="253025"/>
                  </a:lnTo>
                  <a:lnTo>
                    <a:pt x="87682" y="212942"/>
                  </a:lnTo>
                  <a:lnTo>
                    <a:pt x="22547" y="170353"/>
                  </a:lnTo>
                  <a:lnTo>
                    <a:pt x="5010" y="150312"/>
                  </a:lnTo>
                  <a:lnTo>
                    <a:pt x="0" y="120249"/>
                  </a:lnTo>
                  <a:lnTo>
                    <a:pt x="0" y="100208"/>
                  </a:lnTo>
                  <a:lnTo>
                    <a:pt x="7516" y="82671"/>
                  </a:lnTo>
                  <a:lnTo>
                    <a:pt x="30063" y="77661"/>
                  </a:lnTo>
                  <a:lnTo>
                    <a:pt x="62630" y="85176"/>
                  </a:lnTo>
                  <a:lnTo>
                    <a:pt x="100208" y="110229"/>
                  </a:lnTo>
                  <a:lnTo>
                    <a:pt x="125260" y="120249"/>
                  </a:lnTo>
                  <a:lnTo>
                    <a:pt x="167849" y="127765"/>
                  </a:lnTo>
                  <a:lnTo>
                    <a:pt x="222963" y="132775"/>
                  </a:lnTo>
                  <a:lnTo>
                    <a:pt x="295614" y="137786"/>
                  </a:lnTo>
                  <a:lnTo>
                    <a:pt x="363255" y="135281"/>
                  </a:lnTo>
                  <a:lnTo>
                    <a:pt x="438411" y="125260"/>
                  </a:lnTo>
                  <a:lnTo>
                    <a:pt x="513567" y="112734"/>
                  </a:lnTo>
                  <a:lnTo>
                    <a:pt x="586218" y="92692"/>
                  </a:lnTo>
                  <a:lnTo>
                    <a:pt x="671395" y="70145"/>
                  </a:lnTo>
                  <a:lnTo>
                    <a:pt x="751562" y="52609"/>
                  </a:lnTo>
                  <a:lnTo>
                    <a:pt x="869306" y="22546"/>
                  </a:lnTo>
                  <a:lnTo>
                    <a:pt x="894358" y="10020"/>
                  </a:lnTo>
                  <a:lnTo>
                    <a:pt x="924421" y="0"/>
                  </a:lnTo>
                  <a:lnTo>
                    <a:pt x="949473" y="5010"/>
                  </a:lnTo>
                  <a:lnTo>
                    <a:pt x="982041" y="25052"/>
                  </a:lnTo>
                  <a:lnTo>
                    <a:pt x="1059702" y="100208"/>
                  </a:lnTo>
                  <a:lnTo>
                    <a:pt x="1129848" y="162838"/>
                  </a:lnTo>
                  <a:lnTo>
                    <a:pt x="1179952" y="207932"/>
                  </a:lnTo>
                  <a:lnTo>
                    <a:pt x="1194983" y="232984"/>
                  </a:lnTo>
                  <a:lnTo>
                    <a:pt x="1199993" y="250520"/>
                  </a:lnTo>
                  <a:lnTo>
                    <a:pt x="1194983" y="268056"/>
                  </a:lnTo>
                  <a:lnTo>
                    <a:pt x="1182457" y="288098"/>
                  </a:lnTo>
                  <a:lnTo>
                    <a:pt x="1144879" y="310645"/>
                  </a:lnTo>
                  <a:lnTo>
                    <a:pt x="794150" y="202921"/>
                  </a:lnTo>
                  <a:lnTo>
                    <a:pt x="776614" y="197911"/>
                  </a:lnTo>
                  <a:lnTo>
                    <a:pt x="749057" y="197911"/>
                  </a:lnTo>
                  <a:lnTo>
                    <a:pt x="693942" y="212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01181C09-6573-4589-B8E9-74ED4FFDD7DA}"/>
                </a:ext>
              </a:extLst>
            </p:cNvPr>
            <p:cNvSpPr/>
            <p:nvPr/>
          </p:nvSpPr>
          <p:spPr>
            <a:xfrm>
              <a:off x="4200525" y="3829050"/>
              <a:ext cx="1649413" cy="401638"/>
            </a:xfrm>
            <a:custGeom>
              <a:avLst/>
              <a:gdLst>
                <a:gd name="connsiteX0" fmla="*/ 978694 w 1650206"/>
                <a:gd name="connsiteY0" fmla="*/ 326231 h 402431"/>
                <a:gd name="connsiteX1" fmla="*/ 759619 w 1650206"/>
                <a:gd name="connsiteY1" fmla="*/ 357188 h 402431"/>
                <a:gd name="connsiteX2" fmla="*/ 476250 w 1650206"/>
                <a:gd name="connsiteY2" fmla="*/ 388144 h 402431"/>
                <a:gd name="connsiteX3" fmla="*/ 328613 w 1650206"/>
                <a:gd name="connsiteY3" fmla="*/ 402431 h 402431"/>
                <a:gd name="connsiteX4" fmla="*/ 297656 w 1650206"/>
                <a:gd name="connsiteY4" fmla="*/ 397669 h 402431"/>
                <a:gd name="connsiteX5" fmla="*/ 238125 w 1650206"/>
                <a:gd name="connsiteY5" fmla="*/ 376238 h 402431"/>
                <a:gd name="connsiteX6" fmla="*/ 154781 w 1650206"/>
                <a:gd name="connsiteY6" fmla="*/ 338138 h 402431"/>
                <a:gd name="connsiteX7" fmla="*/ 107156 w 1650206"/>
                <a:gd name="connsiteY7" fmla="*/ 309563 h 402431"/>
                <a:gd name="connsiteX8" fmla="*/ 54769 w 1650206"/>
                <a:gd name="connsiteY8" fmla="*/ 273844 h 402431"/>
                <a:gd name="connsiteX9" fmla="*/ 7144 w 1650206"/>
                <a:gd name="connsiteY9" fmla="*/ 230981 h 402431"/>
                <a:gd name="connsiteX10" fmla="*/ 0 w 1650206"/>
                <a:gd name="connsiteY10" fmla="*/ 216694 h 402431"/>
                <a:gd name="connsiteX11" fmla="*/ 0 w 1650206"/>
                <a:gd name="connsiteY11" fmla="*/ 204788 h 402431"/>
                <a:gd name="connsiteX12" fmla="*/ 0 w 1650206"/>
                <a:gd name="connsiteY12" fmla="*/ 180975 h 402431"/>
                <a:gd name="connsiteX13" fmla="*/ 2381 w 1650206"/>
                <a:gd name="connsiteY13" fmla="*/ 166688 h 402431"/>
                <a:gd name="connsiteX14" fmla="*/ 14288 w 1650206"/>
                <a:gd name="connsiteY14" fmla="*/ 152400 h 402431"/>
                <a:gd name="connsiteX15" fmla="*/ 28575 w 1650206"/>
                <a:gd name="connsiteY15" fmla="*/ 145256 h 402431"/>
                <a:gd name="connsiteX16" fmla="*/ 54769 w 1650206"/>
                <a:gd name="connsiteY16" fmla="*/ 145256 h 402431"/>
                <a:gd name="connsiteX17" fmla="*/ 66675 w 1650206"/>
                <a:gd name="connsiteY17" fmla="*/ 147638 h 402431"/>
                <a:gd name="connsiteX18" fmla="*/ 85725 w 1650206"/>
                <a:gd name="connsiteY18" fmla="*/ 161925 h 402431"/>
                <a:gd name="connsiteX19" fmla="*/ 109538 w 1650206"/>
                <a:gd name="connsiteY19" fmla="*/ 180975 h 402431"/>
                <a:gd name="connsiteX20" fmla="*/ 135731 w 1650206"/>
                <a:gd name="connsiteY20" fmla="*/ 195263 h 402431"/>
                <a:gd name="connsiteX21" fmla="*/ 176213 w 1650206"/>
                <a:gd name="connsiteY21" fmla="*/ 209550 h 402431"/>
                <a:gd name="connsiteX22" fmla="*/ 211931 w 1650206"/>
                <a:gd name="connsiteY22" fmla="*/ 216694 h 402431"/>
                <a:gd name="connsiteX23" fmla="*/ 250031 w 1650206"/>
                <a:gd name="connsiteY23" fmla="*/ 221456 h 402431"/>
                <a:gd name="connsiteX24" fmla="*/ 283369 w 1650206"/>
                <a:gd name="connsiteY24" fmla="*/ 221456 h 402431"/>
                <a:gd name="connsiteX25" fmla="*/ 364331 w 1650206"/>
                <a:gd name="connsiteY25" fmla="*/ 214313 h 402431"/>
                <a:gd name="connsiteX26" fmla="*/ 642938 w 1650206"/>
                <a:gd name="connsiteY26" fmla="*/ 173831 h 402431"/>
                <a:gd name="connsiteX27" fmla="*/ 885825 w 1650206"/>
                <a:gd name="connsiteY27" fmla="*/ 133350 h 402431"/>
                <a:gd name="connsiteX28" fmla="*/ 1119188 w 1650206"/>
                <a:gd name="connsiteY28" fmla="*/ 88106 h 402431"/>
                <a:gd name="connsiteX29" fmla="*/ 1226344 w 1650206"/>
                <a:gd name="connsiteY29" fmla="*/ 66675 h 402431"/>
                <a:gd name="connsiteX30" fmla="*/ 1297781 w 1650206"/>
                <a:gd name="connsiteY30" fmla="*/ 45244 h 402431"/>
                <a:gd name="connsiteX31" fmla="*/ 1357313 w 1650206"/>
                <a:gd name="connsiteY31" fmla="*/ 21431 h 402431"/>
                <a:gd name="connsiteX32" fmla="*/ 1397794 w 1650206"/>
                <a:gd name="connsiteY32" fmla="*/ 0 h 402431"/>
                <a:gd name="connsiteX33" fmla="*/ 1426369 w 1650206"/>
                <a:gd name="connsiteY33" fmla="*/ 4763 h 402431"/>
                <a:gd name="connsiteX34" fmla="*/ 1531144 w 1650206"/>
                <a:gd name="connsiteY34" fmla="*/ 30956 h 402431"/>
                <a:gd name="connsiteX35" fmla="*/ 1578769 w 1650206"/>
                <a:gd name="connsiteY35" fmla="*/ 47625 h 402431"/>
                <a:gd name="connsiteX36" fmla="*/ 1607344 w 1650206"/>
                <a:gd name="connsiteY36" fmla="*/ 66675 h 402431"/>
                <a:gd name="connsiteX37" fmla="*/ 1628775 w 1650206"/>
                <a:gd name="connsiteY37" fmla="*/ 83344 h 402431"/>
                <a:gd name="connsiteX38" fmla="*/ 1643063 w 1650206"/>
                <a:gd name="connsiteY38" fmla="*/ 102394 h 402431"/>
                <a:gd name="connsiteX39" fmla="*/ 1650206 w 1650206"/>
                <a:gd name="connsiteY39" fmla="*/ 123825 h 402431"/>
                <a:gd name="connsiteX40" fmla="*/ 1645444 w 1650206"/>
                <a:gd name="connsiteY40" fmla="*/ 147638 h 402431"/>
                <a:gd name="connsiteX41" fmla="*/ 1628775 w 1650206"/>
                <a:gd name="connsiteY41" fmla="*/ 180975 h 402431"/>
                <a:gd name="connsiteX42" fmla="*/ 1604963 w 1650206"/>
                <a:gd name="connsiteY42" fmla="*/ 207169 h 402431"/>
                <a:gd name="connsiteX43" fmla="*/ 1559719 w 1650206"/>
                <a:gd name="connsiteY43" fmla="*/ 223838 h 402431"/>
                <a:gd name="connsiteX44" fmla="*/ 1326356 w 1650206"/>
                <a:gd name="connsiteY44" fmla="*/ 276225 h 402431"/>
                <a:gd name="connsiteX45" fmla="*/ 1178719 w 1650206"/>
                <a:gd name="connsiteY45" fmla="*/ 302419 h 402431"/>
                <a:gd name="connsiteX46" fmla="*/ 978694 w 1650206"/>
                <a:gd name="connsiteY4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50206" h="402431">
                  <a:moveTo>
                    <a:pt x="978694" y="326231"/>
                  </a:moveTo>
                  <a:lnTo>
                    <a:pt x="759619" y="357188"/>
                  </a:lnTo>
                  <a:lnTo>
                    <a:pt x="476250" y="388144"/>
                  </a:lnTo>
                  <a:lnTo>
                    <a:pt x="328613" y="402431"/>
                  </a:lnTo>
                  <a:lnTo>
                    <a:pt x="297656" y="397669"/>
                  </a:lnTo>
                  <a:lnTo>
                    <a:pt x="238125" y="376238"/>
                  </a:lnTo>
                  <a:lnTo>
                    <a:pt x="154781" y="338138"/>
                  </a:lnTo>
                  <a:lnTo>
                    <a:pt x="107156" y="309563"/>
                  </a:lnTo>
                  <a:lnTo>
                    <a:pt x="54769" y="273844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0" y="204788"/>
                  </a:lnTo>
                  <a:lnTo>
                    <a:pt x="0" y="180975"/>
                  </a:lnTo>
                  <a:lnTo>
                    <a:pt x="2381" y="166688"/>
                  </a:lnTo>
                  <a:lnTo>
                    <a:pt x="14288" y="152400"/>
                  </a:lnTo>
                  <a:lnTo>
                    <a:pt x="28575" y="145256"/>
                  </a:lnTo>
                  <a:lnTo>
                    <a:pt x="54769" y="145256"/>
                  </a:lnTo>
                  <a:lnTo>
                    <a:pt x="66675" y="147638"/>
                  </a:lnTo>
                  <a:lnTo>
                    <a:pt x="85725" y="161925"/>
                  </a:lnTo>
                  <a:lnTo>
                    <a:pt x="109538" y="180975"/>
                  </a:lnTo>
                  <a:lnTo>
                    <a:pt x="135731" y="195263"/>
                  </a:lnTo>
                  <a:lnTo>
                    <a:pt x="176213" y="209550"/>
                  </a:lnTo>
                  <a:lnTo>
                    <a:pt x="211931" y="216694"/>
                  </a:lnTo>
                  <a:lnTo>
                    <a:pt x="250031" y="221456"/>
                  </a:lnTo>
                  <a:lnTo>
                    <a:pt x="283369" y="221456"/>
                  </a:lnTo>
                  <a:lnTo>
                    <a:pt x="364331" y="214313"/>
                  </a:lnTo>
                  <a:lnTo>
                    <a:pt x="642938" y="173831"/>
                  </a:lnTo>
                  <a:lnTo>
                    <a:pt x="885825" y="133350"/>
                  </a:lnTo>
                  <a:lnTo>
                    <a:pt x="1119188" y="88106"/>
                  </a:lnTo>
                  <a:lnTo>
                    <a:pt x="1226344" y="66675"/>
                  </a:lnTo>
                  <a:lnTo>
                    <a:pt x="1297781" y="45244"/>
                  </a:lnTo>
                  <a:lnTo>
                    <a:pt x="1357313" y="21431"/>
                  </a:lnTo>
                  <a:lnTo>
                    <a:pt x="1397794" y="0"/>
                  </a:lnTo>
                  <a:lnTo>
                    <a:pt x="1426369" y="4763"/>
                  </a:lnTo>
                  <a:lnTo>
                    <a:pt x="1531144" y="30956"/>
                  </a:lnTo>
                  <a:lnTo>
                    <a:pt x="1578769" y="47625"/>
                  </a:lnTo>
                  <a:lnTo>
                    <a:pt x="1607344" y="66675"/>
                  </a:lnTo>
                  <a:lnTo>
                    <a:pt x="1628775" y="83344"/>
                  </a:lnTo>
                  <a:lnTo>
                    <a:pt x="1643063" y="102394"/>
                  </a:lnTo>
                  <a:lnTo>
                    <a:pt x="1650206" y="123825"/>
                  </a:lnTo>
                  <a:lnTo>
                    <a:pt x="1645444" y="147638"/>
                  </a:lnTo>
                  <a:lnTo>
                    <a:pt x="1628775" y="180975"/>
                  </a:lnTo>
                  <a:lnTo>
                    <a:pt x="1604963" y="207169"/>
                  </a:lnTo>
                  <a:lnTo>
                    <a:pt x="1559719" y="223838"/>
                  </a:lnTo>
                  <a:lnTo>
                    <a:pt x="1326356" y="276225"/>
                  </a:lnTo>
                  <a:lnTo>
                    <a:pt x="1178719" y="302419"/>
                  </a:lnTo>
                  <a:lnTo>
                    <a:pt x="9786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61751AEF-DB2A-4C50-9137-2F522CB70234}"/>
                </a:ext>
              </a:extLst>
            </p:cNvPr>
            <p:cNvSpPr/>
            <p:nvPr/>
          </p:nvSpPr>
          <p:spPr>
            <a:xfrm>
              <a:off x="3584575" y="4386263"/>
              <a:ext cx="3006725" cy="536575"/>
            </a:xfrm>
            <a:custGeom>
              <a:avLst/>
              <a:gdLst>
                <a:gd name="connsiteX0" fmla="*/ 1836315 w 3006246"/>
                <a:gd name="connsiteY0" fmla="*/ 315656 h 536114"/>
                <a:gd name="connsiteX1" fmla="*/ 1538196 w 3006246"/>
                <a:gd name="connsiteY1" fmla="*/ 338203 h 536114"/>
                <a:gd name="connsiteX2" fmla="*/ 1290180 w 3006246"/>
                <a:gd name="connsiteY2" fmla="*/ 363255 h 536114"/>
                <a:gd name="connsiteX3" fmla="*/ 982040 w 3006246"/>
                <a:gd name="connsiteY3" fmla="*/ 410854 h 536114"/>
                <a:gd name="connsiteX4" fmla="*/ 746551 w 3006246"/>
                <a:gd name="connsiteY4" fmla="*/ 453442 h 536114"/>
                <a:gd name="connsiteX5" fmla="*/ 571186 w 3006246"/>
                <a:gd name="connsiteY5" fmla="*/ 491021 h 536114"/>
                <a:gd name="connsiteX6" fmla="*/ 428390 w 3006246"/>
                <a:gd name="connsiteY6" fmla="*/ 533609 h 536114"/>
                <a:gd name="connsiteX7" fmla="*/ 403338 w 3006246"/>
                <a:gd name="connsiteY7" fmla="*/ 536114 h 536114"/>
                <a:gd name="connsiteX8" fmla="*/ 358244 w 3006246"/>
                <a:gd name="connsiteY8" fmla="*/ 528599 h 536114"/>
                <a:gd name="connsiteX9" fmla="*/ 300624 w 3006246"/>
                <a:gd name="connsiteY9" fmla="*/ 506052 h 536114"/>
                <a:gd name="connsiteX10" fmla="*/ 235489 w 3006246"/>
                <a:gd name="connsiteY10" fmla="*/ 465968 h 536114"/>
                <a:gd name="connsiteX11" fmla="*/ 165343 w 3006246"/>
                <a:gd name="connsiteY11" fmla="*/ 415864 h 536114"/>
                <a:gd name="connsiteX12" fmla="*/ 102713 w 3006246"/>
                <a:gd name="connsiteY12" fmla="*/ 358245 h 536114"/>
                <a:gd name="connsiteX13" fmla="*/ 45093 w 3006246"/>
                <a:gd name="connsiteY13" fmla="*/ 303130 h 536114"/>
                <a:gd name="connsiteX14" fmla="*/ 7515 w 3006246"/>
                <a:gd name="connsiteY14" fmla="*/ 263047 h 536114"/>
                <a:gd name="connsiteX15" fmla="*/ 0 w 3006246"/>
                <a:gd name="connsiteY15" fmla="*/ 237995 h 536114"/>
                <a:gd name="connsiteX16" fmla="*/ 2505 w 3006246"/>
                <a:gd name="connsiteY16" fmla="*/ 220458 h 536114"/>
                <a:gd name="connsiteX17" fmla="*/ 15031 w 3006246"/>
                <a:gd name="connsiteY17" fmla="*/ 212943 h 536114"/>
                <a:gd name="connsiteX18" fmla="*/ 40083 w 3006246"/>
                <a:gd name="connsiteY18" fmla="*/ 210438 h 536114"/>
                <a:gd name="connsiteX19" fmla="*/ 67640 w 3006246"/>
                <a:gd name="connsiteY19" fmla="*/ 225469 h 536114"/>
                <a:gd name="connsiteX20" fmla="*/ 122755 w 3006246"/>
                <a:gd name="connsiteY20" fmla="*/ 258036 h 536114"/>
                <a:gd name="connsiteX21" fmla="*/ 165343 w 3006246"/>
                <a:gd name="connsiteY21" fmla="*/ 275573 h 536114"/>
                <a:gd name="connsiteX22" fmla="*/ 220458 w 3006246"/>
                <a:gd name="connsiteY22" fmla="*/ 285594 h 536114"/>
                <a:gd name="connsiteX23" fmla="*/ 280583 w 3006246"/>
                <a:gd name="connsiteY23" fmla="*/ 290604 h 536114"/>
                <a:gd name="connsiteX24" fmla="*/ 355739 w 3006246"/>
                <a:gd name="connsiteY24" fmla="*/ 295615 h 536114"/>
                <a:gd name="connsiteX25" fmla="*/ 435905 w 3006246"/>
                <a:gd name="connsiteY25" fmla="*/ 290604 h 536114"/>
                <a:gd name="connsiteX26" fmla="*/ 703962 w 3006246"/>
                <a:gd name="connsiteY26" fmla="*/ 255531 h 536114"/>
                <a:gd name="connsiteX27" fmla="*/ 1064712 w 3006246"/>
                <a:gd name="connsiteY27" fmla="*/ 210438 h 536114"/>
                <a:gd name="connsiteX28" fmla="*/ 1508133 w 3006246"/>
                <a:gd name="connsiteY28" fmla="*/ 162839 h 536114"/>
                <a:gd name="connsiteX29" fmla="*/ 2036732 w 3006246"/>
                <a:gd name="connsiteY29" fmla="*/ 110229 h 536114"/>
                <a:gd name="connsiteX30" fmla="*/ 2302283 w 3006246"/>
                <a:gd name="connsiteY30" fmla="*/ 90188 h 536114"/>
                <a:gd name="connsiteX31" fmla="*/ 2337356 w 3006246"/>
                <a:gd name="connsiteY31" fmla="*/ 82672 h 536114"/>
                <a:gd name="connsiteX32" fmla="*/ 2430049 w 3006246"/>
                <a:gd name="connsiteY32" fmla="*/ 60125 h 536114"/>
                <a:gd name="connsiteX33" fmla="*/ 2540278 w 3006246"/>
                <a:gd name="connsiteY33" fmla="*/ 22547 h 536114"/>
                <a:gd name="connsiteX34" fmla="*/ 2585372 w 3006246"/>
                <a:gd name="connsiteY34" fmla="*/ 0 h 536114"/>
                <a:gd name="connsiteX35" fmla="*/ 2607918 w 3006246"/>
                <a:gd name="connsiteY35" fmla="*/ 2505 h 536114"/>
                <a:gd name="connsiteX36" fmla="*/ 2718147 w 3006246"/>
                <a:gd name="connsiteY36" fmla="*/ 35073 h 536114"/>
                <a:gd name="connsiteX37" fmla="*/ 2848418 w 3006246"/>
                <a:gd name="connsiteY37" fmla="*/ 67641 h 536114"/>
                <a:gd name="connsiteX38" fmla="*/ 2893512 w 3006246"/>
                <a:gd name="connsiteY38" fmla="*/ 80167 h 536114"/>
                <a:gd name="connsiteX39" fmla="*/ 2936100 w 3006246"/>
                <a:gd name="connsiteY39" fmla="*/ 95198 h 536114"/>
                <a:gd name="connsiteX40" fmla="*/ 2968668 w 3006246"/>
                <a:gd name="connsiteY40" fmla="*/ 115240 h 536114"/>
                <a:gd name="connsiteX41" fmla="*/ 2988710 w 3006246"/>
                <a:gd name="connsiteY41" fmla="*/ 135281 h 536114"/>
                <a:gd name="connsiteX42" fmla="*/ 2998730 w 3006246"/>
                <a:gd name="connsiteY42" fmla="*/ 157828 h 536114"/>
                <a:gd name="connsiteX43" fmla="*/ 3006246 w 3006246"/>
                <a:gd name="connsiteY43" fmla="*/ 210438 h 536114"/>
                <a:gd name="connsiteX44" fmla="*/ 2998730 w 3006246"/>
                <a:gd name="connsiteY44" fmla="*/ 248016 h 536114"/>
                <a:gd name="connsiteX45" fmla="*/ 2978689 w 3006246"/>
                <a:gd name="connsiteY45" fmla="*/ 273068 h 536114"/>
                <a:gd name="connsiteX46" fmla="*/ 2953637 w 3006246"/>
                <a:gd name="connsiteY46" fmla="*/ 285594 h 536114"/>
                <a:gd name="connsiteX47" fmla="*/ 2918564 w 3006246"/>
                <a:gd name="connsiteY47" fmla="*/ 293109 h 536114"/>
                <a:gd name="connsiteX48" fmla="*/ 2853429 w 3006246"/>
                <a:gd name="connsiteY48" fmla="*/ 288099 h 536114"/>
                <a:gd name="connsiteX49" fmla="*/ 2740694 w 3006246"/>
                <a:gd name="connsiteY49" fmla="*/ 273068 h 536114"/>
                <a:gd name="connsiteX50" fmla="*/ 2602908 w 3006246"/>
                <a:gd name="connsiteY50" fmla="*/ 265552 h 536114"/>
                <a:gd name="connsiteX51" fmla="*/ 2457606 w 3006246"/>
                <a:gd name="connsiteY51" fmla="*/ 265552 h 536114"/>
                <a:gd name="connsiteX52" fmla="*/ 2264705 w 3006246"/>
                <a:gd name="connsiteY52" fmla="*/ 273068 h 536114"/>
                <a:gd name="connsiteX53" fmla="*/ 2049258 w 3006246"/>
                <a:gd name="connsiteY53" fmla="*/ 300625 h 536114"/>
                <a:gd name="connsiteX54" fmla="*/ 1836315 w 3006246"/>
                <a:gd name="connsiteY54" fmla="*/ 315656 h 53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06246" h="536114">
                  <a:moveTo>
                    <a:pt x="1836315" y="315656"/>
                  </a:moveTo>
                  <a:lnTo>
                    <a:pt x="1538196" y="338203"/>
                  </a:lnTo>
                  <a:lnTo>
                    <a:pt x="1290180" y="363255"/>
                  </a:lnTo>
                  <a:lnTo>
                    <a:pt x="982040" y="410854"/>
                  </a:lnTo>
                  <a:lnTo>
                    <a:pt x="746551" y="453442"/>
                  </a:lnTo>
                  <a:lnTo>
                    <a:pt x="571186" y="491021"/>
                  </a:lnTo>
                  <a:lnTo>
                    <a:pt x="428390" y="533609"/>
                  </a:lnTo>
                  <a:lnTo>
                    <a:pt x="403338" y="536114"/>
                  </a:lnTo>
                  <a:lnTo>
                    <a:pt x="358244" y="528599"/>
                  </a:lnTo>
                  <a:lnTo>
                    <a:pt x="300624" y="506052"/>
                  </a:lnTo>
                  <a:lnTo>
                    <a:pt x="235489" y="465968"/>
                  </a:lnTo>
                  <a:lnTo>
                    <a:pt x="165343" y="415864"/>
                  </a:lnTo>
                  <a:lnTo>
                    <a:pt x="102713" y="358245"/>
                  </a:lnTo>
                  <a:lnTo>
                    <a:pt x="45093" y="303130"/>
                  </a:lnTo>
                  <a:lnTo>
                    <a:pt x="7515" y="263047"/>
                  </a:lnTo>
                  <a:lnTo>
                    <a:pt x="0" y="237995"/>
                  </a:lnTo>
                  <a:lnTo>
                    <a:pt x="2505" y="220458"/>
                  </a:lnTo>
                  <a:lnTo>
                    <a:pt x="15031" y="212943"/>
                  </a:lnTo>
                  <a:lnTo>
                    <a:pt x="40083" y="210438"/>
                  </a:lnTo>
                  <a:lnTo>
                    <a:pt x="67640" y="225469"/>
                  </a:lnTo>
                  <a:lnTo>
                    <a:pt x="122755" y="258036"/>
                  </a:lnTo>
                  <a:lnTo>
                    <a:pt x="165343" y="275573"/>
                  </a:lnTo>
                  <a:lnTo>
                    <a:pt x="220458" y="285594"/>
                  </a:lnTo>
                  <a:lnTo>
                    <a:pt x="280583" y="290604"/>
                  </a:lnTo>
                  <a:lnTo>
                    <a:pt x="355739" y="295615"/>
                  </a:lnTo>
                  <a:lnTo>
                    <a:pt x="435905" y="290604"/>
                  </a:lnTo>
                  <a:lnTo>
                    <a:pt x="703962" y="255531"/>
                  </a:lnTo>
                  <a:lnTo>
                    <a:pt x="1064712" y="210438"/>
                  </a:lnTo>
                  <a:lnTo>
                    <a:pt x="1508133" y="162839"/>
                  </a:lnTo>
                  <a:lnTo>
                    <a:pt x="2036732" y="110229"/>
                  </a:lnTo>
                  <a:lnTo>
                    <a:pt x="2302283" y="90188"/>
                  </a:lnTo>
                  <a:lnTo>
                    <a:pt x="2337356" y="82672"/>
                  </a:lnTo>
                  <a:lnTo>
                    <a:pt x="2430049" y="60125"/>
                  </a:lnTo>
                  <a:lnTo>
                    <a:pt x="2540278" y="22547"/>
                  </a:lnTo>
                  <a:lnTo>
                    <a:pt x="2585372" y="0"/>
                  </a:lnTo>
                  <a:lnTo>
                    <a:pt x="2607918" y="2505"/>
                  </a:lnTo>
                  <a:lnTo>
                    <a:pt x="2718147" y="35073"/>
                  </a:lnTo>
                  <a:lnTo>
                    <a:pt x="2848418" y="67641"/>
                  </a:lnTo>
                  <a:lnTo>
                    <a:pt x="2893512" y="80167"/>
                  </a:lnTo>
                  <a:lnTo>
                    <a:pt x="2936100" y="95198"/>
                  </a:lnTo>
                  <a:lnTo>
                    <a:pt x="2968668" y="115240"/>
                  </a:lnTo>
                  <a:lnTo>
                    <a:pt x="2988710" y="135281"/>
                  </a:lnTo>
                  <a:lnTo>
                    <a:pt x="2998730" y="157828"/>
                  </a:lnTo>
                  <a:lnTo>
                    <a:pt x="3006246" y="210438"/>
                  </a:lnTo>
                  <a:lnTo>
                    <a:pt x="2998730" y="248016"/>
                  </a:lnTo>
                  <a:lnTo>
                    <a:pt x="2978689" y="273068"/>
                  </a:lnTo>
                  <a:lnTo>
                    <a:pt x="2953637" y="285594"/>
                  </a:lnTo>
                  <a:lnTo>
                    <a:pt x="2918564" y="293109"/>
                  </a:lnTo>
                  <a:lnTo>
                    <a:pt x="2853429" y="288099"/>
                  </a:lnTo>
                  <a:lnTo>
                    <a:pt x="2740694" y="273068"/>
                  </a:lnTo>
                  <a:lnTo>
                    <a:pt x="2602908" y="265552"/>
                  </a:lnTo>
                  <a:lnTo>
                    <a:pt x="2457606" y="265552"/>
                  </a:lnTo>
                  <a:lnTo>
                    <a:pt x="2264705" y="273068"/>
                  </a:lnTo>
                  <a:lnTo>
                    <a:pt x="2049258" y="300625"/>
                  </a:lnTo>
                  <a:lnTo>
                    <a:pt x="1836315" y="315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6F209F86-C709-4ACB-9E6C-CAD6245CA3E4}"/>
                </a:ext>
              </a:extLst>
            </p:cNvPr>
            <p:cNvSpPr/>
            <p:nvPr/>
          </p:nvSpPr>
          <p:spPr>
            <a:xfrm>
              <a:off x="3165475" y="5127625"/>
              <a:ext cx="1271588" cy="711200"/>
            </a:xfrm>
            <a:custGeom>
              <a:avLst/>
              <a:gdLst>
                <a:gd name="connsiteX0" fmla="*/ 718994 w 1270139"/>
                <a:gd name="connsiteY0" fmla="*/ 470979 h 711478"/>
                <a:gd name="connsiteX1" fmla="*/ 581208 w 1270139"/>
                <a:gd name="connsiteY1" fmla="*/ 536114 h 711478"/>
                <a:gd name="connsiteX2" fmla="*/ 478494 w 1270139"/>
                <a:gd name="connsiteY2" fmla="*/ 581208 h 711478"/>
                <a:gd name="connsiteX3" fmla="*/ 388307 w 1270139"/>
                <a:gd name="connsiteY3" fmla="*/ 613775 h 711478"/>
                <a:gd name="connsiteX4" fmla="*/ 265552 w 1270139"/>
                <a:gd name="connsiteY4" fmla="*/ 651354 h 711478"/>
                <a:gd name="connsiteX5" fmla="*/ 102714 w 1270139"/>
                <a:gd name="connsiteY5" fmla="*/ 698952 h 711478"/>
                <a:gd name="connsiteX6" fmla="*/ 52610 w 1270139"/>
                <a:gd name="connsiteY6" fmla="*/ 711478 h 711478"/>
                <a:gd name="connsiteX7" fmla="*/ 30063 w 1270139"/>
                <a:gd name="connsiteY7" fmla="*/ 711478 h 711478"/>
                <a:gd name="connsiteX8" fmla="*/ 7516 w 1270139"/>
                <a:gd name="connsiteY8" fmla="*/ 706468 h 711478"/>
                <a:gd name="connsiteX9" fmla="*/ 0 w 1270139"/>
                <a:gd name="connsiteY9" fmla="*/ 693942 h 711478"/>
                <a:gd name="connsiteX10" fmla="*/ 7516 w 1270139"/>
                <a:gd name="connsiteY10" fmla="*/ 671395 h 711478"/>
                <a:gd name="connsiteX11" fmla="*/ 30063 w 1270139"/>
                <a:gd name="connsiteY11" fmla="*/ 648848 h 711478"/>
                <a:gd name="connsiteX12" fmla="*/ 65136 w 1270139"/>
                <a:gd name="connsiteY12" fmla="*/ 628807 h 711478"/>
                <a:gd name="connsiteX13" fmla="*/ 192901 w 1270139"/>
                <a:gd name="connsiteY13" fmla="*/ 563671 h 711478"/>
                <a:gd name="connsiteX14" fmla="*/ 335698 w 1270139"/>
                <a:gd name="connsiteY14" fmla="*/ 481000 h 711478"/>
                <a:gd name="connsiteX15" fmla="*/ 506052 w 1270139"/>
                <a:gd name="connsiteY15" fmla="*/ 375781 h 711478"/>
                <a:gd name="connsiteX16" fmla="*/ 616281 w 1270139"/>
                <a:gd name="connsiteY16" fmla="*/ 300625 h 711478"/>
                <a:gd name="connsiteX17" fmla="*/ 718994 w 1270139"/>
                <a:gd name="connsiteY17" fmla="*/ 220458 h 711478"/>
                <a:gd name="connsiteX18" fmla="*/ 794150 w 1270139"/>
                <a:gd name="connsiteY18" fmla="*/ 152818 h 711478"/>
                <a:gd name="connsiteX19" fmla="*/ 809182 w 1270139"/>
                <a:gd name="connsiteY19" fmla="*/ 135281 h 711478"/>
                <a:gd name="connsiteX20" fmla="*/ 801666 w 1270139"/>
                <a:gd name="connsiteY20" fmla="*/ 115240 h 711478"/>
                <a:gd name="connsiteX21" fmla="*/ 786635 w 1270139"/>
                <a:gd name="connsiteY21" fmla="*/ 87682 h 711478"/>
                <a:gd name="connsiteX22" fmla="*/ 769098 w 1270139"/>
                <a:gd name="connsiteY22" fmla="*/ 62630 h 711478"/>
                <a:gd name="connsiteX23" fmla="*/ 756572 w 1270139"/>
                <a:gd name="connsiteY23" fmla="*/ 32568 h 711478"/>
                <a:gd name="connsiteX24" fmla="*/ 754067 w 1270139"/>
                <a:gd name="connsiteY24" fmla="*/ 15031 h 711478"/>
                <a:gd name="connsiteX25" fmla="*/ 759077 w 1270139"/>
                <a:gd name="connsiteY25" fmla="*/ 2505 h 711478"/>
                <a:gd name="connsiteX26" fmla="*/ 781624 w 1270139"/>
                <a:gd name="connsiteY26" fmla="*/ 0 h 711478"/>
                <a:gd name="connsiteX27" fmla="*/ 814192 w 1270139"/>
                <a:gd name="connsiteY27" fmla="*/ 15031 h 711478"/>
                <a:gd name="connsiteX28" fmla="*/ 884338 w 1270139"/>
                <a:gd name="connsiteY28" fmla="*/ 35073 h 711478"/>
                <a:gd name="connsiteX29" fmla="*/ 954483 w 1270139"/>
                <a:gd name="connsiteY29" fmla="*/ 55115 h 711478"/>
                <a:gd name="connsiteX30" fmla="*/ 1029640 w 1270139"/>
                <a:gd name="connsiteY30" fmla="*/ 80167 h 711478"/>
                <a:gd name="connsiteX31" fmla="*/ 1107301 w 1270139"/>
                <a:gd name="connsiteY31" fmla="*/ 112734 h 711478"/>
                <a:gd name="connsiteX32" fmla="*/ 1157405 w 1270139"/>
                <a:gd name="connsiteY32" fmla="*/ 137786 h 711478"/>
                <a:gd name="connsiteX33" fmla="*/ 1222540 w 1270139"/>
                <a:gd name="connsiteY33" fmla="*/ 175364 h 711478"/>
                <a:gd name="connsiteX34" fmla="*/ 1255108 w 1270139"/>
                <a:gd name="connsiteY34" fmla="*/ 197911 h 711478"/>
                <a:gd name="connsiteX35" fmla="*/ 1267634 w 1270139"/>
                <a:gd name="connsiteY35" fmla="*/ 215448 h 711478"/>
                <a:gd name="connsiteX36" fmla="*/ 1270139 w 1270139"/>
                <a:gd name="connsiteY36" fmla="*/ 232984 h 711478"/>
                <a:gd name="connsiteX37" fmla="*/ 1255108 w 1270139"/>
                <a:gd name="connsiteY37" fmla="*/ 255531 h 711478"/>
                <a:gd name="connsiteX38" fmla="*/ 1227551 w 1270139"/>
                <a:gd name="connsiteY38" fmla="*/ 270562 h 711478"/>
                <a:gd name="connsiteX39" fmla="*/ 1159910 w 1270139"/>
                <a:gd name="connsiteY39" fmla="*/ 285594 h 711478"/>
                <a:gd name="connsiteX40" fmla="*/ 1087259 w 1270139"/>
                <a:gd name="connsiteY40" fmla="*/ 305635 h 711478"/>
                <a:gd name="connsiteX41" fmla="*/ 1017114 w 1270139"/>
                <a:gd name="connsiteY41" fmla="*/ 338203 h 711478"/>
                <a:gd name="connsiteX42" fmla="*/ 718994 w 1270139"/>
                <a:gd name="connsiteY42" fmla="*/ 470979 h 71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139" h="711478">
                  <a:moveTo>
                    <a:pt x="718994" y="470979"/>
                  </a:moveTo>
                  <a:lnTo>
                    <a:pt x="581208" y="536114"/>
                  </a:lnTo>
                  <a:lnTo>
                    <a:pt x="478494" y="581208"/>
                  </a:lnTo>
                  <a:lnTo>
                    <a:pt x="388307" y="613775"/>
                  </a:lnTo>
                  <a:lnTo>
                    <a:pt x="265552" y="651354"/>
                  </a:lnTo>
                  <a:lnTo>
                    <a:pt x="102714" y="698952"/>
                  </a:lnTo>
                  <a:lnTo>
                    <a:pt x="52610" y="711478"/>
                  </a:lnTo>
                  <a:lnTo>
                    <a:pt x="30063" y="711478"/>
                  </a:lnTo>
                  <a:lnTo>
                    <a:pt x="7516" y="706468"/>
                  </a:lnTo>
                  <a:lnTo>
                    <a:pt x="0" y="693942"/>
                  </a:lnTo>
                  <a:lnTo>
                    <a:pt x="7516" y="671395"/>
                  </a:lnTo>
                  <a:lnTo>
                    <a:pt x="30063" y="648848"/>
                  </a:lnTo>
                  <a:lnTo>
                    <a:pt x="65136" y="628807"/>
                  </a:lnTo>
                  <a:lnTo>
                    <a:pt x="192901" y="563671"/>
                  </a:lnTo>
                  <a:lnTo>
                    <a:pt x="335698" y="481000"/>
                  </a:lnTo>
                  <a:lnTo>
                    <a:pt x="506052" y="375781"/>
                  </a:lnTo>
                  <a:lnTo>
                    <a:pt x="616281" y="300625"/>
                  </a:lnTo>
                  <a:lnTo>
                    <a:pt x="718994" y="220458"/>
                  </a:lnTo>
                  <a:lnTo>
                    <a:pt x="794150" y="152818"/>
                  </a:lnTo>
                  <a:lnTo>
                    <a:pt x="809182" y="135281"/>
                  </a:lnTo>
                  <a:lnTo>
                    <a:pt x="801666" y="115240"/>
                  </a:lnTo>
                  <a:lnTo>
                    <a:pt x="786635" y="87682"/>
                  </a:lnTo>
                  <a:lnTo>
                    <a:pt x="769098" y="62630"/>
                  </a:lnTo>
                  <a:lnTo>
                    <a:pt x="756572" y="32568"/>
                  </a:lnTo>
                  <a:lnTo>
                    <a:pt x="754067" y="15031"/>
                  </a:lnTo>
                  <a:lnTo>
                    <a:pt x="759077" y="2505"/>
                  </a:lnTo>
                  <a:lnTo>
                    <a:pt x="781624" y="0"/>
                  </a:lnTo>
                  <a:lnTo>
                    <a:pt x="814192" y="15031"/>
                  </a:lnTo>
                  <a:lnTo>
                    <a:pt x="884338" y="35073"/>
                  </a:lnTo>
                  <a:lnTo>
                    <a:pt x="954483" y="55115"/>
                  </a:lnTo>
                  <a:lnTo>
                    <a:pt x="1029640" y="80167"/>
                  </a:lnTo>
                  <a:lnTo>
                    <a:pt x="1107301" y="112734"/>
                  </a:lnTo>
                  <a:lnTo>
                    <a:pt x="1157405" y="137786"/>
                  </a:lnTo>
                  <a:lnTo>
                    <a:pt x="1222540" y="175364"/>
                  </a:lnTo>
                  <a:lnTo>
                    <a:pt x="1255108" y="197911"/>
                  </a:lnTo>
                  <a:lnTo>
                    <a:pt x="1267634" y="215448"/>
                  </a:lnTo>
                  <a:lnTo>
                    <a:pt x="1270139" y="232984"/>
                  </a:lnTo>
                  <a:lnTo>
                    <a:pt x="1255108" y="255531"/>
                  </a:lnTo>
                  <a:lnTo>
                    <a:pt x="1227551" y="270562"/>
                  </a:lnTo>
                  <a:lnTo>
                    <a:pt x="1159910" y="285594"/>
                  </a:lnTo>
                  <a:lnTo>
                    <a:pt x="1087259" y="305635"/>
                  </a:lnTo>
                  <a:lnTo>
                    <a:pt x="1017114" y="338203"/>
                  </a:lnTo>
                  <a:lnTo>
                    <a:pt x="718994" y="470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C03ABAE2-0213-420A-89B0-3C08F9551E4B}"/>
                </a:ext>
              </a:extLst>
            </p:cNvPr>
            <p:cNvSpPr/>
            <p:nvPr/>
          </p:nvSpPr>
          <p:spPr>
            <a:xfrm>
              <a:off x="5813425" y="5005388"/>
              <a:ext cx="982663" cy="914400"/>
            </a:xfrm>
            <a:custGeom>
              <a:avLst/>
              <a:gdLst>
                <a:gd name="connsiteX0" fmla="*/ 518578 w 982041"/>
                <a:gd name="connsiteY0" fmla="*/ 558661 h 914400"/>
                <a:gd name="connsiteX1" fmla="*/ 413359 w 982041"/>
                <a:gd name="connsiteY1" fmla="*/ 435906 h 914400"/>
                <a:gd name="connsiteX2" fmla="*/ 333193 w 982041"/>
                <a:gd name="connsiteY2" fmla="*/ 348224 h 914400"/>
                <a:gd name="connsiteX3" fmla="*/ 243005 w 982041"/>
                <a:gd name="connsiteY3" fmla="*/ 255531 h 914400"/>
                <a:gd name="connsiteX4" fmla="*/ 175365 w 982041"/>
                <a:gd name="connsiteY4" fmla="*/ 190396 h 914400"/>
                <a:gd name="connsiteX5" fmla="*/ 107724 w 982041"/>
                <a:gd name="connsiteY5" fmla="*/ 127765 h 914400"/>
                <a:gd name="connsiteX6" fmla="*/ 40084 w 982041"/>
                <a:gd name="connsiteY6" fmla="*/ 77661 h 914400"/>
                <a:gd name="connsiteX7" fmla="*/ 15032 w 982041"/>
                <a:gd name="connsiteY7" fmla="*/ 57620 h 914400"/>
                <a:gd name="connsiteX8" fmla="*/ 5011 w 982041"/>
                <a:gd name="connsiteY8" fmla="*/ 45094 h 914400"/>
                <a:gd name="connsiteX9" fmla="*/ 0 w 982041"/>
                <a:gd name="connsiteY9" fmla="*/ 32568 h 914400"/>
                <a:gd name="connsiteX10" fmla="*/ 2506 w 982041"/>
                <a:gd name="connsiteY10" fmla="*/ 15031 h 914400"/>
                <a:gd name="connsiteX11" fmla="*/ 22547 w 982041"/>
                <a:gd name="connsiteY11" fmla="*/ 5010 h 914400"/>
                <a:gd name="connsiteX12" fmla="*/ 57620 w 982041"/>
                <a:gd name="connsiteY12" fmla="*/ 0 h 914400"/>
                <a:gd name="connsiteX13" fmla="*/ 105219 w 982041"/>
                <a:gd name="connsiteY13" fmla="*/ 17536 h 914400"/>
                <a:gd name="connsiteX14" fmla="*/ 245511 w 982041"/>
                <a:gd name="connsiteY14" fmla="*/ 80167 h 914400"/>
                <a:gd name="connsiteX15" fmla="*/ 368266 w 982041"/>
                <a:gd name="connsiteY15" fmla="*/ 135281 h 914400"/>
                <a:gd name="connsiteX16" fmla="*/ 453443 w 982041"/>
                <a:gd name="connsiteY16" fmla="*/ 177870 h 914400"/>
                <a:gd name="connsiteX17" fmla="*/ 571187 w 982041"/>
                <a:gd name="connsiteY17" fmla="*/ 243005 h 914400"/>
                <a:gd name="connsiteX18" fmla="*/ 658869 w 982041"/>
                <a:gd name="connsiteY18" fmla="*/ 293109 h 914400"/>
                <a:gd name="connsiteX19" fmla="*/ 739036 w 982041"/>
                <a:gd name="connsiteY19" fmla="*/ 343213 h 914400"/>
                <a:gd name="connsiteX20" fmla="*/ 809182 w 982041"/>
                <a:gd name="connsiteY20" fmla="*/ 393317 h 914400"/>
                <a:gd name="connsiteX21" fmla="*/ 836739 w 982041"/>
                <a:gd name="connsiteY21" fmla="*/ 415864 h 914400"/>
                <a:gd name="connsiteX22" fmla="*/ 864296 w 982041"/>
                <a:gd name="connsiteY22" fmla="*/ 455947 h 914400"/>
                <a:gd name="connsiteX23" fmla="*/ 904380 w 982041"/>
                <a:gd name="connsiteY23" fmla="*/ 521083 h 914400"/>
                <a:gd name="connsiteX24" fmla="*/ 941958 w 982041"/>
                <a:gd name="connsiteY24" fmla="*/ 588723 h 914400"/>
                <a:gd name="connsiteX25" fmla="*/ 967010 w 982041"/>
                <a:gd name="connsiteY25" fmla="*/ 648848 h 914400"/>
                <a:gd name="connsiteX26" fmla="*/ 977031 w 982041"/>
                <a:gd name="connsiteY26" fmla="*/ 688932 h 914400"/>
                <a:gd name="connsiteX27" fmla="*/ 979536 w 982041"/>
                <a:gd name="connsiteY27" fmla="*/ 718994 h 914400"/>
                <a:gd name="connsiteX28" fmla="*/ 982041 w 982041"/>
                <a:gd name="connsiteY28" fmla="*/ 764088 h 914400"/>
                <a:gd name="connsiteX29" fmla="*/ 977031 w 982041"/>
                <a:gd name="connsiteY29" fmla="*/ 801666 h 914400"/>
                <a:gd name="connsiteX30" fmla="*/ 964504 w 982041"/>
                <a:gd name="connsiteY30" fmla="*/ 846759 h 914400"/>
                <a:gd name="connsiteX31" fmla="*/ 951978 w 982041"/>
                <a:gd name="connsiteY31" fmla="*/ 871812 h 914400"/>
                <a:gd name="connsiteX32" fmla="*/ 934442 w 982041"/>
                <a:gd name="connsiteY32" fmla="*/ 891853 h 914400"/>
                <a:gd name="connsiteX33" fmla="*/ 914400 w 982041"/>
                <a:gd name="connsiteY33" fmla="*/ 904379 h 914400"/>
                <a:gd name="connsiteX34" fmla="*/ 891854 w 982041"/>
                <a:gd name="connsiteY34" fmla="*/ 909390 h 914400"/>
                <a:gd name="connsiteX35" fmla="*/ 869307 w 982041"/>
                <a:gd name="connsiteY35" fmla="*/ 914400 h 914400"/>
                <a:gd name="connsiteX36" fmla="*/ 844255 w 982041"/>
                <a:gd name="connsiteY36" fmla="*/ 909390 h 914400"/>
                <a:gd name="connsiteX37" fmla="*/ 809182 w 982041"/>
                <a:gd name="connsiteY37" fmla="*/ 901874 h 914400"/>
                <a:gd name="connsiteX38" fmla="*/ 774109 w 982041"/>
                <a:gd name="connsiteY38" fmla="*/ 881832 h 914400"/>
                <a:gd name="connsiteX39" fmla="*/ 721500 w 982041"/>
                <a:gd name="connsiteY39" fmla="*/ 831728 h 914400"/>
                <a:gd name="connsiteX40" fmla="*/ 688932 w 982041"/>
                <a:gd name="connsiteY40" fmla="*/ 791645 h 914400"/>
                <a:gd name="connsiteX41" fmla="*/ 648849 w 982041"/>
                <a:gd name="connsiteY41" fmla="*/ 739036 h 914400"/>
                <a:gd name="connsiteX42" fmla="*/ 593734 w 982041"/>
                <a:gd name="connsiteY42" fmla="*/ 658869 h 914400"/>
                <a:gd name="connsiteX43" fmla="*/ 518578 w 982041"/>
                <a:gd name="connsiteY43" fmla="*/ 55866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82041" h="914400">
                  <a:moveTo>
                    <a:pt x="518578" y="558661"/>
                  </a:moveTo>
                  <a:lnTo>
                    <a:pt x="413359" y="435906"/>
                  </a:lnTo>
                  <a:lnTo>
                    <a:pt x="333193" y="348224"/>
                  </a:lnTo>
                  <a:lnTo>
                    <a:pt x="243005" y="255531"/>
                  </a:lnTo>
                  <a:lnTo>
                    <a:pt x="175365" y="190396"/>
                  </a:lnTo>
                  <a:lnTo>
                    <a:pt x="107724" y="127765"/>
                  </a:lnTo>
                  <a:lnTo>
                    <a:pt x="40084" y="77661"/>
                  </a:lnTo>
                  <a:lnTo>
                    <a:pt x="15032" y="57620"/>
                  </a:lnTo>
                  <a:lnTo>
                    <a:pt x="5011" y="45094"/>
                  </a:lnTo>
                  <a:lnTo>
                    <a:pt x="0" y="32568"/>
                  </a:lnTo>
                  <a:lnTo>
                    <a:pt x="2506" y="15031"/>
                  </a:lnTo>
                  <a:lnTo>
                    <a:pt x="22547" y="5010"/>
                  </a:lnTo>
                  <a:lnTo>
                    <a:pt x="57620" y="0"/>
                  </a:lnTo>
                  <a:lnTo>
                    <a:pt x="105219" y="17536"/>
                  </a:lnTo>
                  <a:lnTo>
                    <a:pt x="245511" y="80167"/>
                  </a:lnTo>
                  <a:lnTo>
                    <a:pt x="368266" y="135281"/>
                  </a:lnTo>
                  <a:lnTo>
                    <a:pt x="453443" y="177870"/>
                  </a:lnTo>
                  <a:lnTo>
                    <a:pt x="571187" y="243005"/>
                  </a:lnTo>
                  <a:lnTo>
                    <a:pt x="658869" y="293109"/>
                  </a:lnTo>
                  <a:lnTo>
                    <a:pt x="739036" y="343213"/>
                  </a:lnTo>
                  <a:lnTo>
                    <a:pt x="809182" y="393317"/>
                  </a:lnTo>
                  <a:lnTo>
                    <a:pt x="836739" y="415864"/>
                  </a:lnTo>
                  <a:lnTo>
                    <a:pt x="864296" y="455947"/>
                  </a:lnTo>
                  <a:lnTo>
                    <a:pt x="904380" y="521083"/>
                  </a:lnTo>
                  <a:lnTo>
                    <a:pt x="941958" y="588723"/>
                  </a:lnTo>
                  <a:lnTo>
                    <a:pt x="967010" y="648848"/>
                  </a:lnTo>
                  <a:lnTo>
                    <a:pt x="977031" y="688932"/>
                  </a:lnTo>
                  <a:lnTo>
                    <a:pt x="979536" y="718994"/>
                  </a:lnTo>
                  <a:lnTo>
                    <a:pt x="982041" y="764088"/>
                  </a:lnTo>
                  <a:lnTo>
                    <a:pt x="977031" y="801666"/>
                  </a:lnTo>
                  <a:lnTo>
                    <a:pt x="964504" y="846759"/>
                  </a:lnTo>
                  <a:lnTo>
                    <a:pt x="951978" y="871812"/>
                  </a:lnTo>
                  <a:lnTo>
                    <a:pt x="934442" y="891853"/>
                  </a:lnTo>
                  <a:lnTo>
                    <a:pt x="914400" y="904379"/>
                  </a:lnTo>
                  <a:lnTo>
                    <a:pt x="891854" y="909390"/>
                  </a:lnTo>
                  <a:lnTo>
                    <a:pt x="869307" y="914400"/>
                  </a:lnTo>
                  <a:lnTo>
                    <a:pt x="844255" y="909390"/>
                  </a:lnTo>
                  <a:lnTo>
                    <a:pt x="809182" y="901874"/>
                  </a:lnTo>
                  <a:lnTo>
                    <a:pt x="774109" y="881832"/>
                  </a:lnTo>
                  <a:lnTo>
                    <a:pt x="721500" y="831728"/>
                  </a:lnTo>
                  <a:lnTo>
                    <a:pt x="688932" y="791645"/>
                  </a:lnTo>
                  <a:lnTo>
                    <a:pt x="648849" y="739036"/>
                  </a:lnTo>
                  <a:lnTo>
                    <a:pt x="593734" y="658869"/>
                  </a:lnTo>
                  <a:lnTo>
                    <a:pt x="518578" y="5586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5E0EBC87-BADE-4528-996A-177C48C39CEF}"/>
                </a:ext>
              </a:extLst>
            </p:cNvPr>
            <p:cNvSpPr/>
            <p:nvPr/>
          </p:nvSpPr>
          <p:spPr>
            <a:xfrm>
              <a:off x="3438525" y="1970088"/>
              <a:ext cx="3937000" cy="519112"/>
            </a:xfrm>
            <a:custGeom>
              <a:avLst/>
              <a:gdLst>
                <a:gd name="connsiteX0" fmla="*/ 1150944 w 3936510"/>
                <a:gd name="connsiteY0" fmla="*/ 275380 h 518984"/>
                <a:gd name="connsiteX1" fmla="*/ 741406 w 3936510"/>
                <a:gd name="connsiteY1" fmla="*/ 328337 h 518984"/>
                <a:gd name="connsiteX2" fmla="*/ 402478 w 3936510"/>
                <a:gd name="connsiteY2" fmla="*/ 377764 h 518984"/>
                <a:gd name="connsiteX3" fmla="*/ 42366 w 3936510"/>
                <a:gd name="connsiteY3" fmla="*/ 437783 h 518984"/>
                <a:gd name="connsiteX4" fmla="*/ 0 w 3936510"/>
                <a:gd name="connsiteY4" fmla="*/ 271849 h 518984"/>
                <a:gd name="connsiteX5" fmla="*/ 310684 w 3936510"/>
                <a:gd name="connsiteY5" fmla="*/ 247136 h 518984"/>
                <a:gd name="connsiteX6" fmla="*/ 653143 w 3936510"/>
                <a:gd name="connsiteY6" fmla="*/ 208300 h 518984"/>
                <a:gd name="connsiteX7" fmla="*/ 1023846 w 3936510"/>
                <a:gd name="connsiteY7" fmla="*/ 165934 h 518984"/>
                <a:gd name="connsiteX8" fmla="*/ 1316878 w 3936510"/>
                <a:gd name="connsiteY8" fmla="*/ 130629 h 518984"/>
                <a:gd name="connsiteX9" fmla="*/ 1560482 w 3936510"/>
                <a:gd name="connsiteY9" fmla="*/ 109446 h 518984"/>
                <a:gd name="connsiteX10" fmla="*/ 1839392 w 3936510"/>
                <a:gd name="connsiteY10" fmla="*/ 91794 h 518984"/>
                <a:gd name="connsiteX11" fmla="*/ 2174789 w 3936510"/>
                <a:gd name="connsiteY11" fmla="*/ 81202 h 518984"/>
                <a:gd name="connsiteX12" fmla="*/ 2746731 w 3936510"/>
                <a:gd name="connsiteY12" fmla="*/ 63550 h 518984"/>
                <a:gd name="connsiteX13" fmla="*/ 2986805 w 3936510"/>
                <a:gd name="connsiteY13" fmla="*/ 52958 h 518984"/>
                <a:gd name="connsiteX14" fmla="*/ 3269245 w 3936510"/>
                <a:gd name="connsiteY14" fmla="*/ 45897 h 518984"/>
                <a:gd name="connsiteX15" fmla="*/ 3343386 w 3936510"/>
                <a:gd name="connsiteY15" fmla="*/ 24714 h 518984"/>
                <a:gd name="connsiteX16" fmla="*/ 3417526 w 3936510"/>
                <a:gd name="connsiteY16" fmla="*/ 0 h 518984"/>
                <a:gd name="connsiteX17" fmla="*/ 3449301 w 3936510"/>
                <a:gd name="connsiteY17" fmla="*/ 10592 h 518984"/>
                <a:gd name="connsiteX18" fmla="*/ 3534033 w 3936510"/>
                <a:gd name="connsiteY18" fmla="*/ 60019 h 518984"/>
                <a:gd name="connsiteX19" fmla="*/ 3632887 w 3936510"/>
                <a:gd name="connsiteY19" fmla="*/ 112977 h 518984"/>
                <a:gd name="connsiteX20" fmla="*/ 3699966 w 3936510"/>
                <a:gd name="connsiteY20" fmla="*/ 158873 h 518984"/>
                <a:gd name="connsiteX21" fmla="*/ 3774107 w 3936510"/>
                <a:gd name="connsiteY21" fmla="*/ 218892 h 518984"/>
                <a:gd name="connsiteX22" fmla="*/ 3848247 w 3936510"/>
                <a:gd name="connsiteY22" fmla="*/ 293032 h 518984"/>
                <a:gd name="connsiteX23" fmla="*/ 3887083 w 3936510"/>
                <a:gd name="connsiteY23" fmla="*/ 345990 h 518984"/>
                <a:gd name="connsiteX24" fmla="*/ 3925918 w 3936510"/>
                <a:gd name="connsiteY24" fmla="*/ 416600 h 518984"/>
                <a:gd name="connsiteX25" fmla="*/ 3936510 w 3936510"/>
                <a:gd name="connsiteY25" fmla="*/ 448374 h 518984"/>
                <a:gd name="connsiteX26" fmla="*/ 3929449 w 3936510"/>
                <a:gd name="connsiteY26" fmla="*/ 490740 h 518984"/>
                <a:gd name="connsiteX27" fmla="*/ 3908266 w 3936510"/>
                <a:gd name="connsiteY27" fmla="*/ 511923 h 518984"/>
                <a:gd name="connsiteX28" fmla="*/ 3880022 w 3936510"/>
                <a:gd name="connsiteY28" fmla="*/ 518984 h 518984"/>
                <a:gd name="connsiteX29" fmla="*/ 3827064 w 3936510"/>
                <a:gd name="connsiteY29" fmla="*/ 511923 h 518984"/>
                <a:gd name="connsiteX30" fmla="*/ 3629356 w 3936510"/>
                <a:gd name="connsiteY30" fmla="*/ 469557 h 518984"/>
                <a:gd name="connsiteX31" fmla="*/ 3343386 w 3936510"/>
                <a:gd name="connsiteY31" fmla="*/ 204770 h 518984"/>
                <a:gd name="connsiteX32" fmla="*/ 3149208 w 3936510"/>
                <a:gd name="connsiteY32" fmla="*/ 190648 h 518984"/>
                <a:gd name="connsiteX33" fmla="*/ 2916195 w 3936510"/>
                <a:gd name="connsiteY33" fmla="*/ 180056 h 518984"/>
                <a:gd name="connsiteX34" fmla="*/ 2541962 w 3936510"/>
                <a:gd name="connsiteY34" fmla="*/ 197709 h 518984"/>
                <a:gd name="connsiteX35" fmla="*/ 1924124 w 3936510"/>
                <a:gd name="connsiteY35" fmla="*/ 222422 h 518984"/>
                <a:gd name="connsiteX36" fmla="*/ 1150944 w 3936510"/>
                <a:gd name="connsiteY36" fmla="*/ 275380 h 51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36510" h="518984">
                  <a:moveTo>
                    <a:pt x="1150944" y="275380"/>
                  </a:moveTo>
                  <a:lnTo>
                    <a:pt x="741406" y="328337"/>
                  </a:lnTo>
                  <a:lnTo>
                    <a:pt x="402478" y="377764"/>
                  </a:lnTo>
                  <a:lnTo>
                    <a:pt x="42366" y="437783"/>
                  </a:lnTo>
                  <a:lnTo>
                    <a:pt x="0" y="271849"/>
                  </a:lnTo>
                  <a:lnTo>
                    <a:pt x="310684" y="247136"/>
                  </a:lnTo>
                  <a:lnTo>
                    <a:pt x="653143" y="208300"/>
                  </a:lnTo>
                  <a:lnTo>
                    <a:pt x="1023846" y="165934"/>
                  </a:lnTo>
                  <a:lnTo>
                    <a:pt x="1316878" y="130629"/>
                  </a:lnTo>
                  <a:lnTo>
                    <a:pt x="1560482" y="109446"/>
                  </a:lnTo>
                  <a:lnTo>
                    <a:pt x="1839392" y="91794"/>
                  </a:lnTo>
                  <a:lnTo>
                    <a:pt x="2174789" y="81202"/>
                  </a:lnTo>
                  <a:lnTo>
                    <a:pt x="2746731" y="63550"/>
                  </a:lnTo>
                  <a:lnTo>
                    <a:pt x="2986805" y="52958"/>
                  </a:lnTo>
                  <a:lnTo>
                    <a:pt x="3269245" y="45897"/>
                  </a:lnTo>
                  <a:lnTo>
                    <a:pt x="3343386" y="24714"/>
                  </a:lnTo>
                  <a:lnTo>
                    <a:pt x="3417526" y="0"/>
                  </a:lnTo>
                  <a:lnTo>
                    <a:pt x="3449301" y="10592"/>
                  </a:lnTo>
                  <a:lnTo>
                    <a:pt x="3534033" y="60019"/>
                  </a:lnTo>
                  <a:lnTo>
                    <a:pt x="3632887" y="112977"/>
                  </a:lnTo>
                  <a:lnTo>
                    <a:pt x="3699966" y="158873"/>
                  </a:lnTo>
                  <a:lnTo>
                    <a:pt x="3774107" y="218892"/>
                  </a:lnTo>
                  <a:lnTo>
                    <a:pt x="3848247" y="293032"/>
                  </a:lnTo>
                  <a:lnTo>
                    <a:pt x="3887083" y="345990"/>
                  </a:lnTo>
                  <a:lnTo>
                    <a:pt x="3925918" y="416600"/>
                  </a:lnTo>
                  <a:lnTo>
                    <a:pt x="3936510" y="448374"/>
                  </a:lnTo>
                  <a:lnTo>
                    <a:pt x="3929449" y="490740"/>
                  </a:lnTo>
                  <a:lnTo>
                    <a:pt x="3908266" y="511923"/>
                  </a:lnTo>
                  <a:lnTo>
                    <a:pt x="3880022" y="518984"/>
                  </a:lnTo>
                  <a:lnTo>
                    <a:pt x="3827064" y="511923"/>
                  </a:lnTo>
                  <a:lnTo>
                    <a:pt x="3629356" y="469557"/>
                  </a:lnTo>
                  <a:lnTo>
                    <a:pt x="3343386" y="204770"/>
                  </a:lnTo>
                  <a:lnTo>
                    <a:pt x="3149208" y="190648"/>
                  </a:lnTo>
                  <a:lnTo>
                    <a:pt x="2916195" y="180056"/>
                  </a:lnTo>
                  <a:lnTo>
                    <a:pt x="2541962" y="197709"/>
                  </a:lnTo>
                  <a:lnTo>
                    <a:pt x="1924124" y="222422"/>
                  </a:lnTo>
                  <a:lnTo>
                    <a:pt x="1150944" y="2753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9A727913-E716-4015-BE8A-045B1C80E8DD}"/>
                </a:ext>
              </a:extLst>
            </p:cNvPr>
            <p:cNvSpPr/>
            <p:nvPr/>
          </p:nvSpPr>
          <p:spPr>
            <a:xfrm>
              <a:off x="6596063" y="2122488"/>
              <a:ext cx="542925" cy="458787"/>
            </a:xfrm>
            <a:custGeom>
              <a:avLst/>
              <a:gdLst>
                <a:gd name="connsiteX0" fmla="*/ 109537 w 542925"/>
                <a:gd name="connsiteY0" fmla="*/ 300037 h 459581"/>
                <a:gd name="connsiteX1" fmla="*/ 166687 w 542925"/>
                <a:gd name="connsiteY1" fmla="*/ 235744 h 459581"/>
                <a:gd name="connsiteX2" fmla="*/ 190500 w 542925"/>
                <a:gd name="connsiteY2" fmla="*/ 188119 h 459581"/>
                <a:gd name="connsiteX3" fmla="*/ 207168 w 542925"/>
                <a:gd name="connsiteY3" fmla="*/ 145256 h 459581"/>
                <a:gd name="connsiteX4" fmla="*/ 216693 w 542925"/>
                <a:gd name="connsiteY4" fmla="*/ 97631 h 459581"/>
                <a:gd name="connsiteX5" fmla="*/ 157162 w 542925"/>
                <a:gd name="connsiteY5" fmla="*/ 0 h 459581"/>
                <a:gd name="connsiteX6" fmla="*/ 542925 w 542925"/>
                <a:gd name="connsiteY6" fmla="*/ 304800 h 459581"/>
                <a:gd name="connsiteX7" fmla="*/ 466725 w 542925"/>
                <a:gd name="connsiteY7" fmla="*/ 319087 h 459581"/>
                <a:gd name="connsiteX8" fmla="*/ 373856 w 542925"/>
                <a:gd name="connsiteY8" fmla="*/ 338137 h 459581"/>
                <a:gd name="connsiteX9" fmla="*/ 271462 w 542925"/>
                <a:gd name="connsiteY9" fmla="*/ 361950 h 459581"/>
                <a:gd name="connsiteX10" fmla="*/ 214312 w 542925"/>
                <a:gd name="connsiteY10" fmla="*/ 381000 h 459581"/>
                <a:gd name="connsiteX11" fmla="*/ 142875 w 542925"/>
                <a:gd name="connsiteY11" fmla="*/ 409575 h 459581"/>
                <a:gd name="connsiteX12" fmla="*/ 73818 w 542925"/>
                <a:gd name="connsiteY12" fmla="*/ 450056 h 459581"/>
                <a:gd name="connsiteX13" fmla="*/ 59531 w 542925"/>
                <a:gd name="connsiteY13" fmla="*/ 457200 h 459581"/>
                <a:gd name="connsiteX14" fmla="*/ 38100 w 542925"/>
                <a:gd name="connsiteY14" fmla="*/ 459581 h 459581"/>
                <a:gd name="connsiteX15" fmla="*/ 11906 w 542925"/>
                <a:gd name="connsiteY15" fmla="*/ 459581 h 459581"/>
                <a:gd name="connsiteX16" fmla="*/ 0 w 542925"/>
                <a:gd name="connsiteY16" fmla="*/ 450056 h 459581"/>
                <a:gd name="connsiteX17" fmla="*/ 4762 w 542925"/>
                <a:gd name="connsiteY17" fmla="*/ 419100 h 459581"/>
                <a:gd name="connsiteX18" fmla="*/ 28575 w 542925"/>
                <a:gd name="connsiteY18" fmla="*/ 381000 h 459581"/>
                <a:gd name="connsiteX19" fmla="*/ 109537 w 542925"/>
                <a:gd name="connsiteY19" fmla="*/ 300037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925" h="459581">
                  <a:moveTo>
                    <a:pt x="109537" y="300037"/>
                  </a:moveTo>
                  <a:lnTo>
                    <a:pt x="166687" y="235744"/>
                  </a:lnTo>
                  <a:lnTo>
                    <a:pt x="190500" y="188119"/>
                  </a:lnTo>
                  <a:lnTo>
                    <a:pt x="207168" y="145256"/>
                  </a:lnTo>
                  <a:lnTo>
                    <a:pt x="216693" y="97631"/>
                  </a:lnTo>
                  <a:lnTo>
                    <a:pt x="157162" y="0"/>
                  </a:lnTo>
                  <a:lnTo>
                    <a:pt x="542925" y="304800"/>
                  </a:lnTo>
                  <a:lnTo>
                    <a:pt x="466725" y="319087"/>
                  </a:lnTo>
                  <a:lnTo>
                    <a:pt x="373856" y="338137"/>
                  </a:lnTo>
                  <a:lnTo>
                    <a:pt x="271462" y="361950"/>
                  </a:lnTo>
                  <a:lnTo>
                    <a:pt x="214312" y="381000"/>
                  </a:lnTo>
                  <a:lnTo>
                    <a:pt x="142875" y="409575"/>
                  </a:lnTo>
                  <a:lnTo>
                    <a:pt x="73818" y="450056"/>
                  </a:lnTo>
                  <a:lnTo>
                    <a:pt x="59531" y="457200"/>
                  </a:lnTo>
                  <a:lnTo>
                    <a:pt x="38100" y="459581"/>
                  </a:lnTo>
                  <a:lnTo>
                    <a:pt x="11906" y="459581"/>
                  </a:lnTo>
                  <a:lnTo>
                    <a:pt x="0" y="450056"/>
                  </a:lnTo>
                  <a:lnTo>
                    <a:pt x="4762" y="419100"/>
                  </a:lnTo>
                  <a:lnTo>
                    <a:pt x="28575" y="381000"/>
                  </a:lnTo>
                  <a:lnTo>
                    <a:pt x="1095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E74920FF-D864-4D77-9138-661E5DFEA7FF}"/>
                </a:ext>
              </a:extLst>
            </p:cNvPr>
            <p:cNvSpPr/>
            <p:nvPr/>
          </p:nvSpPr>
          <p:spPr>
            <a:xfrm>
              <a:off x="4103688" y="2647950"/>
              <a:ext cx="882650" cy="369888"/>
            </a:xfrm>
            <a:custGeom>
              <a:avLst/>
              <a:gdLst>
                <a:gd name="connsiteX0" fmla="*/ 259556 w 883444"/>
                <a:gd name="connsiteY0" fmla="*/ 219075 h 369094"/>
                <a:gd name="connsiteX1" fmla="*/ 0 w 883444"/>
                <a:gd name="connsiteY1" fmla="*/ 245269 h 369094"/>
                <a:gd name="connsiteX2" fmla="*/ 116681 w 883444"/>
                <a:gd name="connsiteY2" fmla="*/ 104775 h 369094"/>
                <a:gd name="connsiteX3" fmla="*/ 247650 w 883444"/>
                <a:gd name="connsiteY3" fmla="*/ 83344 h 369094"/>
                <a:gd name="connsiteX4" fmla="*/ 366712 w 883444"/>
                <a:gd name="connsiteY4" fmla="*/ 61913 h 369094"/>
                <a:gd name="connsiteX5" fmla="*/ 442912 w 883444"/>
                <a:gd name="connsiteY5" fmla="*/ 47625 h 369094"/>
                <a:gd name="connsiteX6" fmla="*/ 488156 w 883444"/>
                <a:gd name="connsiteY6" fmla="*/ 35719 h 369094"/>
                <a:gd name="connsiteX7" fmla="*/ 516731 w 883444"/>
                <a:gd name="connsiteY7" fmla="*/ 23813 h 369094"/>
                <a:gd name="connsiteX8" fmla="*/ 542925 w 883444"/>
                <a:gd name="connsiteY8" fmla="*/ 2381 h 369094"/>
                <a:gd name="connsiteX9" fmla="*/ 554831 w 883444"/>
                <a:gd name="connsiteY9" fmla="*/ 0 h 369094"/>
                <a:gd name="connsiteX10" fmla="*/ 588169 w 883444"/>
                <a:gd name="connsiteY10" fmla="*/ 11906 h 369094"/>
                <a:gd name="connsiteX11" fmla="*/ 642937 w 883444"/>
                <a:gd name="connsiteY11" fmla="*/ 40481 h 369094"/>
                <a:gd name="connsiteX12" fmla="*/ 709612 w 883444"/>
                <a:gd name="connsiteY12" fmla="*/ 80963 h 369094"/>
                <a:gd name="connsiteX13" fmla="*/ 764381 w 883444"/>
                <a:gd name="connsiteY13" fmla="*/ 126206 h 369094"/>
                <a:gd name="connsiteX14" fmla="*/ 804862 w 883444"/>
                <a:gd name="connsiteY14" fmla="*/ 161925 h 369094"/>
                <a:gd name="connsiteX15" fmla="*/ 854869 w 883444"/>
                <a:gd name="connsiteY15" fmla="*/ 200025 h 369094"/>
                <a:gd name="connsiteX16" fmla="*/ 881062 w 883444"/>
                <a:gd name="connsiteY16" fmla="*/ 228600 h 369094"/>
                <a:gd name="connsiteX17" fmla="*/ 883444 w 883444"/>
                <a:gd name="connsiteY17" fmla="*/ 247650 h 369094"/>
                <a:gd name="connsiteX18" fmla="*/ 864394 w 883444"/>
                <a:gd name="connsiteY18" fmla="*/ 276225 h 369094"/>
                <a:gd name="connsiteX19" fmla="*/ 814387 w 883444"/>
                <a:gd name="connsiteY19" fmla="*/ 323850 h 369094"/>
                <a:gd name="connsiteX20" fmla="*/ 759619 w 883444"/>
                <a:gd name="connsiteY20" fmla="*/ 369094 h 369094"/>
                <a:gd name="connsiteX21" fmla="*/ 473869 w 883444"/>
                <a:gd name="connsiteY21" fmla="*/ 211931 h 369094"/>
                <a:gd name="connsiteX22" fmla="*/ 464344 w 883444"/>
                <a:gd name="connsiteY22" fmla="*/ 200025 h 369094"/>
                <a:gd name="connsiteX23" fmla="*/ 433387 w 883444"/>
                <a:gd name="connsiteY23" fmla="*/ 195263 h 369094"/>
                <a:gd name="connsiteX24" fmla="*/ 259556 w 883444"/>
                <a:gd name="connsiteY24" fmla="*/ 219075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3444" h="369094">
                  <a:moveTo>
                    <a:pt x="259556" y="219075"/>
                  </a:moveTo>
                  <a:lnTo>
                    <a:pt x="0" y="245269"/>
                  </a:lnTo>
                  <a:lnTo>
                    <a:pt x="116681" y="104775"/>
                  </a:lnTo>
                  <a:lnTo>
                    <a:pt x="247650" y="83344"/>
                  </a:lnTo>
                  <a:lnTo>
                    <a:pt x="366712" y="61913"/>
                  </a:lnTo>
                  <a:lnTo>
                    <a:pt x="442912" y="47625"/>
                  </a:lnTo>
                  <a:lnTo>
                    <a:pt x="488156" y="35719"/>
                  </a:lnTo>
                  <a:lnTo>
                    <a:pt x="516731" y="23813"/>
                  </a:lnTo>
                  <a:lnTo>
                    <a:pt x="542925" y="2381"/>
                  </a:lnTo>
                  <a:lnTo>
                    <a:pt x="554831" y="0"/>
                  </a:lnTo>
                  <a:lnTo>
                    <a:pt x="588169" y="11906"/>
                  </a:lnTo>
                  <a:lnTo>
                    <a:pt x="642937" y="40481"/>
                  </a:lnTo>
                  <a:lnTo>
                    <a:pt x="709612" y="80963"/>
                  </a:lnTo>
                  <a:lnTo>
                    <a:pt x="764381" y="126206"/>
                  </a:lnTo>
                  <a:lnTo>
                    <a:pt x="804862" y="161925"/>
                  </a:lnTo>
                  <a:lnTo>
                    <a:pt x="854869" y="200025"/>
                  </a:lnTo>
                  <a:lnTo>
                    <a:pt x="881062" y="228600"/>
                  </a:lnTo>
                  <a:lnTo>
                    <a:pt x="883444" y="247650"/>
                  </a:lnTo>
                  <a:lnTo>
                    <a:pt x="864394" y="276225"/>
                  </a:lnTo>
                  <a:lnTo>
                    <a:pt x="814387" y="323850"/>
                  </a:lnTo>
                  <a:lnTo>
                    <a:pt x="759619" y="369094"/>
                  </a:lnTo>
                  <a:lnTo>
                    <a:pt x="473869" y="211931"/>
                  </a:lnTo>
                  <a:lnTo>
                    <a:pt x="464344" y="200025"/>
                  </a:lnTo>
                  <a:lnTo>
                    <a:pt x="433387" y="195263"/>
                  </a:lnTo>
                  <a:lnTo>
                    <a:pt x="25955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4">
              <a:extLst>
                <a:ext uri="{FF2B5EF4-FFF2-40B4-BE49-F238E27FC236}">
                  <a16:creationId xmlns:a16="http://schemas.microsoft.com/office/drawing/2014/main" id="{9D8A4835-2C02-4CDC-81A4-89C7578B4A67}"/>
                </a:ext>
              </a:extLst>
            </p:cNvPr>
            <p:cNvSpPr/>
            <p:nvPr/>
          </p:nvSpPr>
          <p:spPr>
            <a:xfrm>
              <a:off x="2847975" y="2805113"/>
              <a:ext cx="2033588" cy="1914525"/>
            </a:xfrm>
            <a:custGeom>
              <a:avLst/>
              <a:gdLst>
                <a:gd name="connsiteX0" fmla="*/ 1317738 w 2034227"/>
                <a:gd name="connsiteY0" fmla="*/ 1034649 h 1913977"/>
                <a:gd name="connsiteX1" fmla="*/ 1144879 w 2034227"/>
                <a:gd name="connsiteY1" fmla="*/ 1212519 h 1913977"/>
                <a:gd name="connsiteX2" fmla="*/ 994567 w 2034227"/>
                <a:gd name="connsiteY2" fmla="*/ 1350305 h 1913977"/>
                <a:gd name="connsiteX3" fmla="*/ 871812 w 2034227"/>
                <a:gd name="connsiteY3" fmla="*/ 1445503 h 1913977"/>
                <a:gd name="connsiteX4" fmla="*/ 759077 w 2034227"/>
                <a:gd name="connsiteY4" fmla="*/ 1528175 h 1913977"/>
                <a:gd name="connsiteX5" fmla="*/ 578703 w 2034227"/>
                <a:gd name="connsiteY5" fmla="*/ 1643414 h 1913977"/>
                <a:gd name="connsiteX6" fmla="*/ 395823 w 2034227"/>
                <a:gd name="connsiteY6" fmla="*/ 1748633 h 1913977"/>
                <a:gd name="connsiteX7" fmla="*/ 230479 w 2034227"/>
                <a:gd name="connsiteY7" fmla="*/ 1826294 h 1913977"/>
                <a:gd name="connsiteX8" fmla="*/ 100208 w 2034227"/>
                <a:gd name="connsiteY8" fmla="*/ 1891430 h 1913977"/>
                <a:gd name="connsiteX9" fmla="*/ 50104 w 2034227"/>
                <a:gd name="connsiteY9" fmla="*/ 1908966 h 1913977"/>
                <a:gd name="connsiteX10" fmla="*/ 27557 w 2034227"/>
                <a:gd name="connsiteY10" fmla="*/ 1913977 h 1913977"/>
                <a:gd name="connsiteX11" fmla="*/ 10021 w 2034227"/>
                <a:gd name="connsiteY11" fmla="*/ 1908966 h 1913977"/>
                <a:gd name="connsiteX12" fmla="*/ 0 w 2034227"/>
                <a:gd name="connsiteY12" fmla="*/ 1896440 h 1913977"/>
                <a:gd name="connsiteX13" fmla="*/ 5011 w 2034227"/>
                <a:gd name="connsiteY13" fmla="*/ 1863872 h 1913977"/>
                <a:gd name="connsiteX14" fmla="*/ 20042 w 2034227"/>
                <a:gd name="connsiteY14" fmla="*/ 1846336 h 1913977"/>
                <a:gd name="connsiteX15" fmla="*/ 120250 w 2034227"/>
                <a:gd name="connsiteY15" fmla="*/ 1791222 h 1913977"/>
                <a:gd name="connsiteX16" fmla="*/ 258036 w 2034227"/>
                <a:gd name="connsiteY16" fmla="*/ 1706045 h 1913977"/>
                <a:gd name="connsiteX17" fmla="*/ 400833 w 2034227"/>
                <a:gd name="connsiteY17" fmla="*/ 1615857 h 1913977"/>
                <a:gd name="connsiteX18" fmla="*/ 553651 w 2034227"/>
                <a:gd name="connsiteY18" fmla="*/ 1498112 h 1913977"/>
                <a:gd name="connsiteX19" fmla="*/ 688932 w 2034227"/>
                <a:gd name="connsiteY19" fmla="*/ 1390389 h 1913977"/>
                <a:gd name="connsiteX20" fmla="*/ 801666 w 2034227"/>
                <a:gd name="connsiteY20" fmla="*/ 1292686 h 1913977"/>
                <a:gd name="connsiteX21" fmla="*/ 939452 w 2034227"/>
                <a:gd name="connsiteY21" fmla="*/ 1152394 h 1913977"/>
                <a:gd name="connsiteX22" fmla="*/ 1069723 w 2034227"/>
                <a:gd name="connsiteY22" fmla="*/ 1022123 h 1913977"/>
                <a:gd name="connsiteX23" fmla="*/ 1192478 w 2034227"/>
                <a:gd name="connsiteY23" fmla="*/ 884337 h 1913977"/>
                <a:gd name="connsiteX24" fmla="*/ 1305212 w 2034227"/>
                <a:gd name="connsiteY24" fmla="*/ 756572 h 1913977"/>
                <a:gd name="connsiteX25" fmla="*/ 1430472 w 2034227"/>
                <a:gd name="connsiteY25" fmla="*/ 588723 h 1913977"/>
                <a:gd name="connsiteX26" fmla="*/ 1505629 w 2034227"/>
                <a:gd name="connsiteY26" fmla="*/ 486009 h 1913977"/>
                <a:gd name="connsiteX27" fmla="*/ 1578280 w 2034227"/>
                <a:gd name="connsiteY27" fmla="*/ 380791 h 1913977"/>
                <a:gd name="connsiteX28" fmla="*/ 1623373 w 2034227"/>
                <a:gd name="connsiteY28" fmla="*/ 308140 h 1913977"/>
                <a:gd name="connsiteX29" fmla="*/ 1683498 w 2034227"/>
                <a:gd name="connsiteY29" fmla="*/ 195406 h 1913977"/>
                <a:gd name="connsiteX30" fmla="*/ 1723581 w 2034227"/>
                <a:gd name="connsiteY30" fmla="*/ 112734 h 1913977"/>
                <a:gd name="connsiteX31" fmla="*/ 1731097 w 2034227"/>
                <a:gd name="connsiteY31" fmla="*/ 87682 h 1913977"/>
                <a:gd name="connsiteX32" fmla="*/ 1731097 w 2034227"/>
                <a:gd name="connsiteY32" fmla="*/ 62630 h 1913977"/>
                <a:gd name="connsiteX33" fmla="*/ 1723581 w 2034227"/>
                <a:gd name="connsiteY33" fmla="*/ 0 h 1913977"/>
                <a:gd name="connsiteX34" fmla="*/ 2034227 w 2034227"/>
                <a:gd name="connsiteY34" fmla="*/ 155322 h 1913977"/>
                <a:gd name="connsiteX35" fmla="*/ 2014185 w 2034227"/>
                <a:gd name="connsiteY35" fmla="*/ 212942 h 1913977"/>
                <a:gd name="connsiteX36" fmla="*/ 1979112 w 2034227"/>
                <a:gd name="connsiteY36" fmla="*/ 240499 h 1913977"/>
                <a:gd name="connsiteX37" fmla="*/ 1906461 w 2034227"/>
                <a:gd name="connsiteY37" fmla="*/ 350728 h 1913977"/>
                <a:gd name="connsiteX38" fmla="*/ 1798738 w 2034227"/>
                <a:gd name="connsiteY38" fmla="*/ 496030 h 1913977"/>
                <a:gd name="connsiteX39" fmla="*/ 1698529 w 2034227"/>
                <a:gd name="connsiteY39" fmla="*/ 616280 h 1913977"/>
                <a:gd name="connsiteX40" fmla="*/ 1578280 w 2034227"/>
                <a:gd name="connsiteY40" fmla="*/ 751561 h 1913977"/>
                <a:gd name="connsiteX41" fmla="*/ 1435483 w 2034227"/>
                <a:gd name="connsiteY41" fmla="*/ 914400 h 1913977"/>
                <a:gd name="connsiteX42" fmla="*/ 1317738 w 2034227"/>
                <a:gd name="connsiteY42" fmla="*/ 1034649 h 19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4227" h="1913977">
                  <a:moveTo>
                    <a:pt x="1317738" y="1034649"/>
                  </a:moveTo>
                  <a:lnTo>
                    <a:pt x="1144879" y="1212519"/>
                  </a:lnTo>
                  <a:lnTo>
                    <a:pt x="994567" y="1350305"/>
                  </a:lnTo>
                  <a:lnTo>
                    <a:pt x="871812" y="1445503"/>
                  </a:lnTo>
                  <a:lnTo>
                    <a:pt x="759077" y="1528175"/>
                  </a:lnTo>
                  <a:lnTo>
                    <a:pt x="578703" y="1643414"/>
                  </a:lnTo>
                  <a:lnTo>
                    <a:pt x="395823" y="1748633"/>
                  </a:lnTo>
                  <a:lnTo>
                    <a:pt x="230479" y="1826294"/>
                  </a:lnTo>
                  <a:lnTo>
                    <a:pt x="100208" y="1891430"/>
                  </a:lnTo>
                  <a:lnTo>
                    <a:pt x="50104" y="1908966"/>
                  </a:lnTo>
                  <a:lnTo>
                    <a:pt x="27557" y="1913977"/>
                  </a:lnTo>
                  <a:lnTo>
                    <a:pt x="10021" y="1908966"/>
                  </a:lnTo>
                  <a:lnTo>
                    <a:pt x="0" y="1896440"/>
                  </a:lnTo>
                  <a:lnTo>
                    <a:pt x="5011" y="1863872"/>
                  </a:lnTo>
                  <a:lnTo>
                    <a:pt x="20042" y="1846336"/>
                  </a:lnTo>
                  <a:lnTo>
                    <a:pt x="120250" y="1791222"/>
                  </a:lnTo>
                  <a:lnTo>
                    <a:pt x="258036" y="1706045"/>
                  </a:lnTo>
                  <a:lnTo>
                    <a:pt x="400833" y="1615857"/>
                  </a:lnTo>
                  <a:lnTo>
                    <a:pt x="553651" y="1498112"/>
                  </a:lnTo>
                  <a:lnTo>
                    <a:pt x="688932" y="1390389"/>
                  </a:lnTo>
                  <a:lnTo>
                    <a:pt x="801666" y="1292686"/>
                  </a:lnTo>
                  <a:lnTo>
                    <a:pt x="939452" y="1152394"/>
                  </a:lnTo>
                  <a:lnTo>
                    <a:pt x="1069723" y="1022123"/>
                  </a:lnTo>
                  <a:lnTo>
                    <a:pt x="1192478" y="884337"/>
                  </a:lnTo>
                  <a:lnTo>
                    <a:pt x="1305212" y="756572"/>
                  </a:lnTo>
                  <a:lnTo>
                    <a:pt x="1430472" y="588723"/>
                  </a:lnTo>
                  <a:lnTo>
                    <a:pt x="1505629" y="486009"/>
                  </a:lnTo>
                  <a:lnTo>
                    <a:pt x="1578280" y="380791"/>
                  </a:lnTo>
                  <a:lnTo>
                    <a:pt x="1623373" y="308140"/>
                  </a:lnTo>
                  <a:lnTo>
                    <a:pt x="1683498" y="195406"/>
                  </a:lnTo>
                  <a:lnTo>
                    <a:pt x="1723581" y="112734"/>
                  </a:lnTo>
                  <a:lnTo>
                    <a:pt x="1731097" y="87682"/>
                  </a:lnTo>
                  <a:lnTo>
                    <a:pt x="1731097" y="62630"/>
                  </a:lnTo>
                  <a:lnTo>
                    <a:pt x="1723581" y="0"/>
                  </a:lnTo>
                  <a:lnTo>
                    <a:pt x="2034227" y="155322"/>
                  </a:lnTo>
                  <a:lnTo>
                    <a:pt x="2014185" y="212942"/>
                  </a:lnTo>
                  <a:lnTo>
                    <a:pt x="1979112" y="240499"/>
                  </a:lnTo>
                  <a:lnTo>
                    <a:pt x="1906461" y="350728"/>
                  </a:lnTo>
                  <a:lnTo>
                    <a:pt x="1798738" y="496030"/>
                  </a:lnTo>
                  <a:lnTo>
                    <a:pt x="1698529" y="616280"/>
                  </a:lnTo>
                  <a:lnTo>
                    <a:pt x="1578280" y="751561"/>
                  </a:lnTo>
                  <a:lnTo>
                    <a:pt x="1435483" y="914400"/>
                  </a:lnTo>
                  <a:lnTo>
                    <a:pt x="1317738" y="1034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90EA5816-03CB-4E60-9E8F-525A468C9CBB}"/>
                </a:ext>
              </a:extLst>
            </p:cNvPr>
            <p:cNvSpPr/>
            <p:nvPr/>
          </p:nvSpPr>
          <p:spPr>
            <a:xfrm>
              <a:off x="3843338" y="3167063"/>
              <a:ext cx="434975" cy="473075"/>
            </a:xfrm>
            <a:custGeom>
              <a:avLst/>
              <a:gdLst>
                <a:gd name="connsiteX0" fmla="*/ 245268 w 435768"/>
                <a:gd name="connsiteY0" fmla="*/ 333375 h 473868"/>
                <a:gd name="connsiteX1" fmla="*/ 195262 w 435768"/>
                <a:gd name="connsiteY1" fmla="*/ 250031 h 473868"/>
                <a:gd name="connsiteX2" fmla="*/ 157162 w 435768"/>
                <a:gd name="connsiteY2" fmla="*/ 202406 h 473868"/>
                <a:gd name="connsiteX3" fmla="*/ 114300 w 435768"/>
                <a:gd name="connsiteY3" fmla="*/ 157162 h 473868"/>
                <a:gd name="connsiteX4" fmla="*/ 76200 w 435768"/>
                <a:gd name="connsiteY4" fmla="*/ 123825 h 473868"/>
                <a:gd name="connsiteX5" fmla="*/ 0 w 435768"/>
                <a:gd name="connsiteY5" fmla="*/ 66675 h 473868"/>
                <a:gd name="connsiteX6" fmla="*/ 45243 w 435768"/>
                <a:gd name="connsiteY6" fmla="*/ 0 h 473868"/>
                <a:gd name="connsiteX7" fmla="*/ 154781 w 435768"/>
                <a:gd name="connsiteY7" fmla="*/ 26193 h 473868"/>
                <a:gd name="connsiteX8" fmla="*/ 207168 w 435768"/>
                <a:gd name="connsiteY8" fmla="*/ 42862 h 473868"/>
                <a:gd name="connsiteX9" fmla="*/ 242887 w 435768"/>
                <a:gd name="connsiteY9" fmla="*/ 59531 h 473868"/>
                <a:gd name="connsiteX10" fmla="*/ 283368 w 435768"/>
                <a:gd name="connsiteY10" fmla="*/ 83343 h 473868"/>
                <a:gd name="connsiteX11" fmla="*/ 323850 w 435768"/>
                <a:gd name="connsiteY11" fmla="*/ 114300 h 473868"/>
                <a:gd name="connsiteX12" fmla="*/ 357187 w 435768"/>
                <a:gd name="connsiteY12" fmla="*/ 157162 h 473868"/>
                <a:gd name="connsiteX13" fmla="*/ 385762 w 435768"/>
                <a:gd name="connsiteY13" fmla="*/ 204787 h 473868"/>
                <a:gd name="connsiteX14" fmla="*/ 435768 w 435768"/>
                <a:gd name="connsiteY14" fmla="*/ 309562 h 473868"/>
                <a:gd name="connsiteX15" fmla="*/ 326231 w 435768"/>
                <a:gd name="connsiteY15" fmla="*/ 473868 h 473868"/>
                <a:gd name="connsiteX16" fmla="*/ 245268 w 435768"/>
                <a:gd name="connsiteY16" fmla="*/ 3333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5768" h="473868">
                  <a:moveTo>
                    <a:pt x="245268" y="333375"/>
                  </a:moveTo>
                  <a:lnTo>
                    <a:pt x="195262" y="250031"/>
                  </a:lnTo>
                  <a:lnTo>
                    <a:pt x="157162" y="202406"/>
                  </a:lnTo>
                  <a:lnTo>
                    <a:pt x="114300" y="157162"/>
                  </a:lnTo>
                  <a:lnTo>
                    <a:pt x="76200" y="123825"/>
                  </a:lnTo>
                  <a:lnTo>
                    <a:pt x="0" y="66675"/>
                  </a:lnTo>
                  <a:lnTo>
                    <a:pt x="45243" y="0"/>
                  </a:lnTo>
                  <a:lnTo>
                    <a:pt x="154781" y="26193"/>
                  </a:lnTo>
                  <a:lnTo>
                    <a:pt x="207168" y="42862"/>
                  </a:lnTo>
                  <a:lnTo>
                    <a:pt x="242887" y="59531"/>
                  </a:lnTo>
                  <a:lnTo>
                    <a:pt x="283368" y="83343"/>
                  </a:lnTo>
                  <a:lnTo>
                    <a:pt x="323850" y="114300"/>
                  </a:lnTo>
                  <a:lnTo>
                    <a:pt x="357187" y="157162"/>
                  </a:lnTo>
                  <a:lnTo>
                    <a:pt x="385762" y="204787"/>
                  </a:lnTo>
                  <a:lnTo>
                    <a:pt x="435768" y="309562"/>
                  </a:lnTo>
                  <a:lnTo>
                    <a:pt x="326231" y="473868"/>
                  </a:lnTo>
                  <a:lnTo>
                    <a:pt x="245268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BD24F13F-B19B-4A1A-A110-DF4D1BA84344}"/>
                </a:ext>
              </a:extLst>
            </p:cNvPr>
            <p:cNvSpPr/>
            <p:nvPr/>
          </p:nvSpPr>
          <p:spPr>
            <a:xfrm>
              <a:off x="3598863" y="3621088"/>
              <a:ext cx="365125" cy="406400"/>
            </a:xfrm>
            <a:custGeom>
              <a:avLst/>
              <a:gdLst>
                <a:gd name="connsiteX0" fmla="*/ 135731 w 366712"/>
                <a:gd name="connsiteY0" fmla="*/ 276225 h 404813"/>
                <a:gd name="connsiteX1" fmla="*/ 73819 w 366712"/>
                <a:gd name="connsiteY1" fmla="*/ 185738 h 404813"/>
                <a:gd name="connsiteX2" fmla="*/ 28575 w 366712"/>
                <a:gd name="connsiteY2" fmla="*/ 119063 h 404813"/>
                <a:gd name="connsiteX3" fmla="*/ 7144 w 366712"/>
                <a:gd name="connsiteY3" fmla="*/ 83344 h 404813"/>
                <a:gd name="connsiteX4" fmla="*/ 0 w 366712"/>
                <a:gd name="connsiteY4" fmla="*/ 54769 h 404813"/>
                <a:gd name="connsiteX5" fmla="*/ 0 w 366712"/>
                <a:gd name="connsiteY5" fmla="*/ 30957 h 404813"/>
                <a:gd name="connsiteX6" fmla="*/ 4762 w 366712"/>
                <a:gd name="connsiteY6" fmla="*/ 14288 h 404813"/>
                <a:gd name="connsiteX7" fmla="*/ 23812 w 366712"/>
                <a:gd name="connsiteY7" fmla="*/ 2382 h 404813"/>
                <a:gd name="connsiteX8" fmla="*/ 54769 w 366712"/>
                <a:gd name="connsiteY8" fmla="*/ 0 h 404813"/>
                <a:gd name="connsiteX9" fmla="*/ 85725 w 366712"/>
                <a:gd name="connsiteY9" fmla="*/ 7144 h 404813"/>
                <a:gd name="connsiteX10" fmla="*/ 188119 w 366712"/>
                <a:gd name="connsiteY10" fmla="*/ 88107 h 404813"/>
                <a:gd name="connsiteX11" fmla="*/ 285750 w 366712"/>
                <a:gd name="connsiteY11" fmla="*/ 169069 h 404813"/>
                <a:gd name="connsiteX12" fmla="*/ 366712 w 366712"/>
                <a:gd name="connsiteY12" fmla="*/ 247650 h 404813"/>
                <a:gd name="connsiteX13" fmla="*/ 233362 w 366712"/>
                <a:gd name="connsiteY13" fmla="*/ 404813 h 404813"/>
                <a:gd name="connsiteX14" fmla="*/ 135731 w 366712"/>
                <a:gd name="connsiteY14" fmla="*/ 2762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" h="404813">
                  <a:moveTo>
                    <a:pt x="135731" y="276225"/>
                  </a:moveTo>
                  <a:lnTo>
                    <a:pt x="73819" y="185738"/>
                  </a:lnTo>
                  <a:lnTo>
                    <a:pt x="28575" y="119063"/>
                  </a:lnTo>
                  <a:lnTo>
                    <a:pt x="7144" y="83344"/>
                  </a:lnTo>
                  <a:lnTo>
                    <a:pt x="0" y="54769"/>
                  </a:lnTo>
                  <a:lnTo>
                    <a:pt x="0" y="30957"/>
                  </a:lnTo>
                  <a:lnTo>
                    <a:pt x="4762" y="14288"/>
                  </a:lnTo>
                  <a:lnTo>
                    <a:pt x="23812" y="2382"/>
                  </a:lnTo>
                  <a:lnTo>
                    <a:pt x="54769" y="0"/>
                  </a:lnTo>
                  <a:lnTo>
                    <a:pt x="85725" y="7144"/>
                  </a:lnTo>
                  <a:lnTo>
                    <a:pt x="188119" y="88107"/>
                  </a:lnTo>
                  <a:lnTo>
                    <a:pt x="285750" y="169069"/>
                  </a:lnTo>
                  <a:lnTo>
                    <a:pt x="366712" y="247650"/>
                  </a:lnTo>
                  <a:lnTo>
                    <a:pt x="233362" y="404813"/>
                  </a:lnTo>
                  <a:lnTo>
                    <a:pt x="135731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6">
              <a:extLst>
                <a:ext uri="{FF2B5EF4-FFF2-40B4-BE49-F238E27FC236}">
                  <a16:creationId xmlns:a16="http://schemas.microsoft.com/office/drawing/2014/main" id="{B1BE21AA-55EE-4D33-8910-A3FBA2F60313}"/>
                </a:ext>
              </a:extLst>
            </p:cNvPr>
            <p:cNvSpPr/>
            <p:nvPr/>
          </p:nvSpPr>
          <p:spPr>
            <a:xfrm>
              <a:off x="5135563" y="2620963"/>
              <a:ext cx="1427162" cy="1085850"/>
            </a:xfrm>
            <a:custGeom>
              <a:avLst/>
              <a:gdLst>
                <a:gd name="connsiteX0" fmla="*/ 504825 w 1426369"/>
                <a:gd name="connsiteY0" fmla="*/ 878682 h 1085850"/>
                <a:gd name="connsiteX1" fmla="*/ 366713 w 1426369"/>
                <a:gd name="connsiteY1" fmla="*/ 947738 h 1085850"/>
                <a:gd name="connsiteX2" fmla="*/ 247650 w 1426369"/>
                <a:gd name="connsiteY2" fmla="*/ 1000125 h 1085850"/>
                <a:gd name="connsiteX3" fmla="*/ 126207 w 1426369"/>
                <a:gd name="connsiteY3" fmla="*/ 1052513 h 1085850"/>
                <a:gd name="connsiteX4" fmla="*/ 40482 w 1426369"/>
                <a:gd name="connsiteY4" fmla="*/ 1085850 h 1085850"/>
                <a:gd name="connsiteX5" fmla="*/ 14288 w 1426369"/>
                <a:gd name="connsiteY5" fmla="*/ 1085850 h 1085850"/>
                <a:gd name="connsiteX6" fmla="*/ 0 w 1426369"/>
                <a:gd name="connsiteY6" fmla="*/ 1073944 h 1085850"/>
                <a:gd name="connsiteX7" fmla="*/ 0 w 1426369"/>
                <a:gd name="connsiteY7" fmla="*/ 1054894 h 1085850"/>
                <a:gd name="connsiteX8" fmla="*/ 16669 w 1426369"/>
                <a:gd name="connsiteY8" fmla="*/ 1016794 h 1085850"/>
                <a:gd name="connsiteX9" fmla="*/ 28575 w 1426369"/>
                <a:gd name="connsiteY9" fmla="*/ 1004888 h 1085850"/>
                <a:gd name="connsiteX10" fmla="*/ 188119 w 1426369"/>
                <a:gd name="connsiteY10" fmla="*/ 912019 h 1085850"/>
                <a:gd name="connsiteX11" fmla="*/ 388144 w 1426369"/>
                <a:gd name="connsiteY11" fmla="*/ 773907 h 1085850"/>
                <a:gd name="connsiteX12" fmla="*/ 523875 w 1426369"/>
                <a:gd name="connsiteY12" fmla="*/ 669132 h 1085850"/>
                <a:gd name="connsiteX13" fmla="*/ 647700 w 1426369"/>
                <a:gd name="connsiteY13" fmla="*/ 569119 h 1085850"/>
                <a:gd name="connsiteX14" fmla="*/ 776288 w 1426369"/>
                <a:gd name="connsiteY14" fmla="*/ 450057 h 1085850"/>
                <a:gd name="connsiteX15" fmla="*/ 881063 w 1426369"/>
                <a:gd name="connsiteY15" fmla="*/ 340519 h 1085850"/>
                <a:gd name="connsiteX16" fmla="*/ 957263 w 1426369"/>
                <a:gd name="connsiteY16" fmla="*/ 245269 h 1085850"/>
                <a:gd name="connsiteX17" fmla="*/ 1023938 w 1426369"/>
                <a:gd name="connsiteY17" fmla="*/ 154782 h 1085850"/>
                <a:gd name="connsiteX18" fmla="*/ 1054894 w 1426369"/>
                <a:gd name="connsiteY18" fmla="*/ 104775 h 1085850"/>
                <a:gd name="connsiteX19" fmla="*/ 1059657 w 1426369"/>
                <a:gd name="connsiteY19" fmla="*/ 85725 h 1085850"/>
                <a:gd name="connsiteX20" fmla="*/ 1066800 w 1426369"/>
                <a:gd name="connsiteY20" fmla="*/ 0 h 1085850"/>
                <a:gd name="connsiteX21" fmla="*/ 1426369 w 1426369"/>
                <a:gd name="connsiteY21" fmla="*/ 130969 h 1085850"/>
                <a:gd name="connsiteX22" fmla="*/ 1402557 w 1426369"/>
                <a:gd name="connsiteY22" fmla="*/ 176213 h 1085850"/>
                <a:gd name="connsiteX23" fmla="*/ 1328738 w 1426369"/>
                <a:gd name="connsiteY23" fmla="*/ 233363 h 1085850"/>
                <a:gd name="connsiteX24" fmla="*/ 1166813 w 1426369"/>
                <a:gd name="connsiteY24" fmla="*/ 373857 h 1085850"/>
                <a:gd name="connsiteX25" fmla="*/ 1000125 w 1426369"/>
                <a:gd name="connsiteY25" fmla="*/ 516732 h 1085850"/>
                <a:gd name="connsiteX26" fmla="*/ 781050 w 1426369"/>
                <a:gd name="connsiteY26" fmla="*/ 695325 h 1085850"/>
                <a:gd name="connsiteX27" fmla="*/ 609600 w 1426369"/>
                <a:gd name="connsiteY27" fmla="*/ 816769 h 1085850"/>
                <a:gd name="connsiteX28" fmla="*/ 504825 w 1426369"/>
                <a:gd name="connsiteY28" fmla="*/ 87868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6369" h="1085850">
                  <a:moveTo>
                    <a:pt x="504825" y="878682"/>
                  </a:moveTo>
                  <a:lnTo>
                    <a:pt x="366713" y="947738"/>
                  </a:lnTo>
                  <a:lnTo>
                    <a:pt x="247650" y="1000125"/>
                  </a:lnTo>
                  <a:lnTo>
                    <a:pt x="126207" y="1052513"/>
                  </a:lnTo>
                  <a:lnTo>
                    <a:pt x="40482" y="1085850"/>
                  </a:lnTo>
                  <a:lnTo>
                    <a:pt x="14288" y="1085850"/>
                  </a:lnTo>
                  <a:lnTo>
                    <a:pt x="0" y="1073944"/>
                  </a:lnTo>
                  <a:lnTo>
                    <a:pt x="0" y="1054894"/>
                  </a:lnTo>
                  <a:lnTo>
                    <a:pt x="16669" y="1016794"/>
                  </a:lnTo>
                  <a:lnTo>
                    <a:pt x="28575" y="1004888"/>
                  </a:lnTo>
                  <a:lnTo>
                    <a:pt x="188119" y="912019"/>
                  </a:lnTo>
                  <a:lnTo>
                    <a:pt x="388144" y="773907"/>
                  </a:lnTo>
                  <a:lnTo>
                    <a:pt x="523875" y="669132"/>
                  </a:lnTo>
                  <a:lnTo>
                    <a:pt x="647700" y="569119"/>
                  </a:lnTo>
                  <a:lnTo>
                    <a:pt x="776288" y="450057"/>
                  </a:lnTo>
                  <a:lnTo>
                    <a:pt x="881063" y="340519"/>
                  </a:lnTo>
                  <a:lnTo>
                    <a:pt x="957263" y="245269"/>
                  </a:lnTo>
                  <a:lnTo>
                    <a:pt x="1023938" y="154782"/>
                  </a:lnTo>
                  <a:lnTo>
                    <a:pt x="1054894" y="104775"/>
                  </a:lnTo>
                  <a:lnTo>
                    <a:pt x="1059657" y="85725"/>
                  </a:lnTo>
                  <a:lnTo>
                    <a:pt x="1066800" y="0"/>
                  </a:lnTo>
                  <a:lnTo>
                    <a:pt x="1426369" y="130969"/>
                  </a:lnTo>
                  <a:lnTo>
                    <a:pt x="1402557" y="176213"/>
                  </a:lnTo>
                  <a:lnTo>
                    <a:pt x="1328738" y="233363"/>
                  </a:lnTo>
                  <a:lnTo>
                    <a:pt x="1166813" y="373857"/>
                  </a:lnTo>
                  <a:lnTo>
                    <a:pt x="1000125" y="516732"/>
                  </a:lnTo>
                  <a:lnTo>
                    <a:pt x="781050" y="695325"/>
                  </a:lnTo>
                  <a:lnTo>
                    <a:pt x="609600" y="816769"/>
                  </a:lnTo>
                  <a:lnTo>
                    <a:pt x="504825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17">
              <a:extLst>
                <a:ext uri="{FF2B5EF4-FFF2-40B4-BE49-F238E27FC236}">
                  <a16:creationId xmlns:a16="http://schemas.microsoft.com/office/drawing/2014/main" id="{900AC2ED-DAC4-4DA3-B4FE-D8A30C6A555F}"/>
                </a:ext>
              </a:extLst>
            </p:cNvPr>
            <p:cNvSpPr/>
            <p:nvPr/>
          </p:nvSpPr>
          <p:spPr>
            <a:xfrm>
              <a:off x="5227638" y="2960688"/>
              <a:ext cx="2239962" cy="1292225"/>
            </a:xfrm>
            <a:custGeom>
              <a:avLst/>
              <a:gdLst>
                <a:gd name="connsiteX0" fmla="*/ 738187 w 2240756"/>
                <a:gd name="connsiteY0" fmla="*/ 638175 h 1293019"/>
                <a:gd name="connsiteX1" fmla="*/ 531019 w 2240756"/>
                <a:gd name="connsiteY1" fmla="*/ 454819 h 1293019"/>
                <a:gd name="connsiteX2" fmla="*/ 404812 w 2240756"/>
                <a:gd name="connsiteY2" fmla="*/ 311944 h 1293019"/>
                <a:gd name="connsiteX3" fmla="*/ 321469 w 2240756"/>
                <a:gd name="connsiteY3" fmla="*/ 240506 h 1293019"/>
                <a:gd name="connsiteX4" fmla="*/ 264319 w 2240756"/>
                <a:gd name="connsiteY4" fmla="*/ 192881 h 1293019"/>
                <a:gd name="connsiteX5" fmla="*/ 221456 w 2240756"/>
                <a:gd name="connsiteY5" fmla="*/ 164306 h 1293019"/>
                <a:gd name="connsiteX6" fmla="*/ 169069 w 2240756"/>
                <a:gd name="connsiteY6" fmla="*/ 138112 h 1293019"/>
                <a:gd name="connsiteX7" fmla="*/ 119062 w 2240756"/>
                <a:gd name="connsiteY7" fmla="*/ 123825 h 1293019"/>
                <a:gd name="connsiteX8" fmla="*/ 69056 w 2240756"/>
                <a:gd name="connsiteY8" fmla="*/ 107156 h 1293019"/>
                <a:gd name="connsiteX9" fmla="*/ 30956 w 2240756"/>
                <a:gd name="connsiteY9" fmla="*/ 92869 h 1293019"/>
                <a:gd name="connsiteX10" fmla="*/ 9525 w 2240756"/>
                <a:gd name="connsiteY10" fmla="*/ 80962 h 1293019"/>
                <a:gd name="connsiteX11" fmla="*/ 0 w 2240756"/>
                <a:gd name="connsiteY11" fmla="*/ 66675 h 1293019"/>
                <a:gd name="connsiteX12" fmla="*/ 2381 w 2240756"/>
                <a:gd name="connsiteY12" fmla="*/ 40481 h 1293019"/>
                <a:gd name="connsiteX13" fmla="*/ 14287 w 2240756"/>
                <a:gd name="connsiteY13" fmla="*/ 23812 h 1293019"/>
                <a:gd name="connsiteX14" fmla="*/ 28575 w 2240756"/>
                <a:gd name="connsiteY14" fmla="*/ 11906 h 1293019"/>
                <a:gd name="connsiteX15" fmla="*/ 47625 w 2240756"/>
                <a:gd name="connsiteY15" fmla="*/ 4762 h 1293019"/>
                <a:gd name="connsiteX16" fmla="*/ 83344 w 2240756"/>
                <a:gd name="connsiteY16" fmla="*/ 0 h 1293019"/>
                <a:gd name="connsiteX17" fmla="*/ 150019 w 2240756"/>
                <a:gd name="connsiteY17" fmla="*/ 9525 h 1293019"/>
                <a:gd name="connsiteX18" fmla="*/ 209550 w 2240756"/>
                <a:gd name="connsiteY18" fmla="*/ 30956 h 1293019"/>
                <a:gd name="connsiteX19" fmla="*/ 259556 w 2240756"/>
                <a:gd name="connsiteY19" fmla="*/ 54769 h 1293019"/>
                <a:gd name="connsiteX20" fmla="*/ 333375 w 2240756"/>
                <a:gd name="connsiteY20" fmla="*/ 95250 h 1293019"/>
                <a:gd name="connsiteX21" fmla="*/ 445294 w 2240756"/>
                <a:gd name="connsiteY21" fmla="*/ 171450 h 1293019"/>
                <a:gd name="connsiteX22" fmla="*/ 561975 w 2240756"/>
                <a:gd name="connsiteY22" fmla="*/ 254794 h 1293019"/>
                <a:gd name="connsiteX23" fmla="*/ 695325 w 2240756"/>
                <a:gd name="connsiteY23" fmla="*/ 354806 h 1293019"/>
                <a:gd name="connsiteX24" fmla="*/ 912019 w 2240756"/>
                <a:gd name="connsiteY24" fmla="*/ 500062 h 1293019"/>
                <a:gd name="connsiteX25" fmla="*/ 1095375 w 2240756"/>
                <a:gd name="connsiteY25" fmla="*/ 628650 h 1293019"/>
                <a:gd name="connsiteX26" fmla="*/ 1340644 w 2240756"/>
                <a:gd name="connsiteY26" fmla="*/ 792956 h 1293019"/>
                <a:gd name="connsiteX27" fmla="*/ 1483519 w 2240756"/>
                <a:gd name="connsiteY27" fmla="*/ 892969 h 1293019"/>
                <a:gd name="connsiteX28" fmla="*/ 1552575 w 2240756"/>
                <a:gd name="connsiteY28" fmla="*/ 923925 h 1293019"/>
                <a:gd name="connsiteX29" fmla="*/ 1728787 w 2240756"/>
                <a:gd name="connsiteY29" fmla="*/ 995362 h 1293019"/>
                <a:gd name="connsiteX30" fmla="*/ 1912144 w 2240756"/>
                <a:gd name="connsiteY30" fmla="*/ 1066800 h 1293019"/>
                <a:gd name="connsiteX31" fmla="*/ 2055019 w 2240756"/>
                <a:gd name="connsiteY31" fmla="*/ 1116806 h 1293019"/>
                <a:gd name="connsiteX32" fmla="*/ 2190750 w 2240756"/>
                <a:gd name="connsiteY32" fmla="*/ 1164431 h 1293019"/>
                <a:gd name="connsiteX33" fmla="*/ 2226469 w 2240756"/>
                <a:gd name="connsiteY33" fmla="*/ 1181100 h 1293019"/>
                <a:gd name="connsiteX34" fmla="*/ 2240756 w 2240756"/>
                <a:gd name="connsiteY34" fmla="*/ 1193006 h 1293019"/>
                <a:gd name="connsiteX35" fmla="*/ 2238375 w 2240756"/>
                <a:gd name="connsiteY35" fmla="*/ 1209675 h 1293019"/>
                <a:gd name="connsiteX36" fmla="*/ 2221706 w 2240756"/>
                <a:gd name="connsiteY36" fmla="*/ 1228725 h 1293019"/>
                <a:gd name="connsiteX37" fmla="*/ 2185987 w 2240756"/>
                <a:gd name="connsiteY37" fmla="*/ 1243012 h 1293019"/>
                <a:gd name="connsiteX38" fmla="*/ 2083594 w 2240756"/>
                <a:gd name="connsiteY38" fmla="*/ 1257300 h 1293019"/>
                <a:gd name="connsiteX39" fmla="*/ 1933575 w 2240756"/>
                <a:gd name="connsiteY39" fmla="*/ 1266825 h 1293019"/>
                <a:gd name="connsiteX40" fmla="*/ 1824037 w 2240756"/>
                <a:gd name="connsiteY40" fmla="*/ 1273969 h 1293019"/>
                <a:gd name="connsiteX41" fmla="*/ 1683544 w 2240756"/>
                <a:gd name="connsiteY41" fmla="*/ 1288256 h 1293019"/>
                <a:gd name="connsiteX42" fmla="*/ 1483519 w 2240756"/>
                <a:gd name="connsiteY42" fmla="*/ 1293019 h 1293019"/>
                <a:gd name="connsiteX43" fmla="*/ 1462087 w 2240756"/>
                <a:gd name="connsiteY43" fmla="*/ 1285875 h 1293019"/>
                <a:gd name="connsiteX44" fmla="*/ 1443037 w 2240756"/>
                <a:gd name="connsiteY44" fmla="*/ 1269206 h 1293019"/>
                <a:gd name="connsiteX45" fmla="*/ 1354931 w 2240756"/>
                <a:gd name="connsiteY45" fmla="*/ 1183481 h 1293019"/>
                <a:gd name="connsiteX46" fmla="*/ 1128712 w 2240756"/>
                <a:gd name="connsiteY46" fmla="*/ 973931 h 1293019"/>
                <a:gd name="connsiteX47" fmla="*/ 935831 w 2240756"/>
                <a:gd name="connsiteY47" fmla="*/ 807244 h 1293019"/>
                <a:gd name="connsiteX48" fmla="*/ 738187 w 2240756"/>
                <a:gd name="connsiteY48" fmla="*/ 638175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40756" h="1293019">
                  <a:moveTo>
                    <a:pt x="738187" y="638175"/>
                  </a:moveTo>
                  <a:lnTo>
                    <a:pt x="531019" y="454819"/>
                  </a:lnTo>
                  <a:lnTo>
                    <a:pt x="404812" y="311944"/>
                  </a:lnTo>
                  <a:lnTo>
                    <a:pt x="321469" y="240506"/>
                  </a:lnTo>
                  <a:lnTo>
                    <a:pt x="264319" y="192881"/>
                  </a:lnTo>
                  <a:lnTo>
                    <a:pt x="221456" y="164306"/>
                  </a:lnTo>
                  <a:lnTo>
                    <a:pt x="169069" y="138112"/>
                  </a:lnTo>
                  <a:lnTo>
                    <a:pt x="119062" y="123825"/>
                  </a:lnTo>
                  <a:lnTo>
                    <a:pt x="69056" y="107156"/>
                  </a:lnTo>
                  <a:lnTo>
                    <a:pt x="30956" y="92869"/>
                  </a:lnTo>
                  <a:lnTo>
                    <a:pt x="9525" y="80962"/>
                  </a:lnTo>
                  <a:lnTo>
                    <a:pt x="0" y="66675"/>
                  </a:lnTo>
                  <a:lnTo>
                    <a:pt x="2381" y="40481"/>
                  </a:lnTo>
                  <a:lnTo>
                    <a:pt x="14287" y="23812"/>
                  </a:lnTo>
                  <a:lnTo>
                    <a:pt x="28575" y="11906"/>
                  </a:lnTo>
                  <a:lnTo>
                    <a:pt x="47625" y="4762"/>
                  </a:lnTo>
                  <a:lnTo>
                    <a:pt x="83344" y="0"/>
                  </a:lnTo>
                  <a:lnTo>
                    <a:pt x="150019" y="9525"/>
                  </a:lnTo>
                  <a:lnTo>
                    <a:pt x="209550" y="30956"/>
                  </a:lnTo>
                  <a:lnTo>
                    <a:pt x="259556" y="54769"/>
                  </a:lnTo>
                  <a:lnTo>
                    <a:pt x="333375" y="95250"/>
                  </a:lnTo>
                  <a:lnTo>
                    <a:pt x="445294" y="171450"/>
                  </a:lnTo>
                  <a:lnTo>
                    <a:pt x="561975" y="254794"/>
                  </a:lnTo>
                  <a:lnTo>
                    <a:pt x="695325" y="354806"/>
                  </a:lnTo>
                  <a:lnTo>
                    <a:pt x="912019" y="500062"/>
                  </a:lnTo>
                  <a:lnTo>
                    <a:pt x="1095375" y="628650"/>
                  </a:lnTo>
                  <a:lnTo>
                    <a:pt x="1340644" y="792956"/>
                  </a:lnTo>
                  <a:lnTo>
                    <a:pt x="1483519" y="892969"/>
                  </a:lnTo>
                  <a:lnTo>
                    <a:pt x="1552575" y="923925"/>
                  </a:lnTo>
                  <a:lnTo>
                    <a:pt x="1728787" y="995362"/>
                  </a:lnTo>
                  <a:lnTo>
                    <a:pt x="1912144" y="1066800"/>
                  </a:lnTo>
                  <a:lnTo>
                    <a:pt x="2055019" y="1116806"/>
                  </a:lnTo>
                  <a:lnTo>
                    <a:pt x="2190750" y="1164431"/>
                  </a:lnTo>
                  <a:lnTo>
                    <a:pt x="2226469" y="1181100"/>
                  </a:lnTo>
                  <a:lnTo>
                    <a:pt x="2240756" y="1193006"/>
                  </a:lnTo>
                  <a:lnTo>
                    <a:pt x="2238375" y="1209675"/>
                  </a:lnTo>
                  <a:lnTo>
                    <a:pt x="2221706" y="1228725"/>
                  </a:lnTo>
                  <a:lnTo>
                    <a:pt x="2185987" y="1243012"/>
                  </a:lnTo>
                  <a:lnTo>
                    <a:pt x="2083594" y="1257300"/>
                  </a:lnTo>
                  <a:lnTo>
                    <a:pt x="1933575" y="1266825"/>
                  </a:lnTo>
                  <a:lnTo>
                    <a:pt x="1824037" y="1273969"/>
                  </a:lnTo>
                  <a:lnTo>
                    <a:pt x="1683544" y="1288256"/>
                  </a:lnTo>
                  <a:lnTo>
                    <a:pt x="1483519" y="1293019"/>
                  </a:lnTo>
                  <a:lnTo>
                    <a:pt x="1462087" y="1285875"/>
                  </a:lnTo>
                  <a:lnTo>
                    <a:pt x="1443037" y="1269206"/>
                  </a:lnTo>
                  <a:lnTo>
                    <a:pt x="1354931" y="1183481"/>
                  </a:lnTo>
                  <a:lnTo>
                    <a:pt x="1128712" y="973931"/>
                  </a:lnTo>
                  <a:lnTo>
                    <a:pt x="935831" y="807244"/>
                  </a:lnTo>
                  <a:lnTo>
                    <a:pt x="738187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4">
              <a:extLst>
                <a:ext uri="{FF2B5EF4-FFF2-40B4-BE49-F238E27FC236}">
                  <a16:creationId xmlns:a16="http://schemas.microsoft.com/office/drawing/2014/main" id="{C26116FA-3076-420E-9E07-A5538ED07DAC}"/>
                </a:ext>
              </a:extLst>
            </p:cNvPr>
            <p:cNvSpPr/>
            <p:nvPr/>
          </p:nvSpPr>
          <p:spPr>
            <a:xfrm>
              <a:off x="4881563" y="4678363"/>
              <a:ext cx="376237" cy="1560512"/>
            </a:xfrm>
            <a:custGeom>
              <a:avLst/>
              <a:gdLst>
                <a:gd name="connsiteX0" fmla="*/ 371475 w 376237"/>
                <a:gd name="connsiteY0" fmla="*/ 816769 h 1559719"/>
                <a:gd name="connsiteX1" fmla="*/ 371475 w 376237"/>
                <a:gd name="connsiteY1" fmla="*/ 1135857 h 1559719"/>
                <a:gd name="connsiteX2" fmla="*/ 369093 w 376237"/>
                <a:gd name="connsiteY2" fmla="*/ 1193007 h 1559719"/>
                <a:gd name="connsiteX3" fmla="*/ 361950 w 376237"/>
                <a:gd name="connsiteY3" fmla="*/ 1235869 h 1559719"/>
                <a:gd name="connsiteX4" fmla="*/ 340518 w 376237"/>
                <a:gd name="connsiteY4" fmla="*/ 1321594 h 1559719"/>
                <a:gd name="connsiteX5" fmla="*/ 323850 w 376237"/>
                <a:gd name="connsiteY5" fmla="*/ 1383507 h 1559719"/>
                <a:gd name="connsiteX6" fmla="*/ 311943 w 376237"/>
                <a:gd name="connsiteY6" fmla="*/ 1416844 h 1559719"/>
                <a:gd name="connsiteX7" fmla="*/ 292893 w 376237"/>
                <a:gd name="connsiteY7" fmla="*/ 1459707 h 1559719"/>
                <a:gd name="connsiteX8" fmla="*/ 266700 w 376237"/>
                <a:gd name="connsiteY8" fmla="*/ 1507332 h 1559719"/>
                <a:gd name="connsiteX9" fmla="*/ 245268 w 376237"/>
                <a:gd name="connsiteY9" fmla="*/ 1535907 h 1559719"/>
                <a:gd name="connsiteX10" fmla="*/ 226218 w 376237"/>
                <a:gd name="connsiteY10" fmla="*/ 1550194 h 1559719"/>
                <a:gd name="connsiteX11" fmla="*/ 204787 w 376237"/>
                <a:gd name="connsiteY11" fmla="*/ 1557338 h 1559719"/>
                <a:gd name="connsiteX12" fmla="*/ 176212 w 376237"/>
                <a:gd name="connsiteY12" fmla="*/ 1559719 h 1559719"/>
                <a:gd name="connsiteX13" fmla="*/ 130968 w 376237"/>
                <a:gd name="connsiteY13" fmla="*/ 1550194 h 1559719"/>
                <a:gd name="connsiteX14" fmla="*/ 107156 w 376237"/>
                <a:gd name="connsiteY14" fmla="*/ 1540669 h 1559719"/>
                <a:gd name="connsiteX15" fmla="*/ 85725 w 376237"/>
                <a:gd name="connsiteY15" fmla="*/ 1516857 h 1559719"/>
                <a:gd name="connsiteX16" fmla="*/ 28575 w 376237"/>
                <a:gd name="connsiteY16" fmla="*/ 1431132 h 1559719"/>
                <a:gd name="connsiteX17" fmla="*/ 121443 w 376237"/>
                <a:gd name="connsiteY17" fmla="*/ 1014413 h 1559719"/>
                <a:gd name="connsiteX18" fmla="*/ 128587 w 376237"/>
                <a:gd name="connsiteY18" fmla="*/ 966788 h 1559719"/>
                <a:gd name="connsiteX19" fmla="*/ 126206 w 376237"/>
                <a:gd name="connsiteY19" fmla="*/ 652463 h 1559719"/>
                <a:gd name="connsiteX20" fmla="*/ 128587 w 376237"/>
                <a:gd name="connsiteY20" fmla="*/ 390525 h 1559719"/>
                <a:gd name="connsiteX21" fmla="*/ 128587 w 376237"/>
                <a:gd name="connsiteY21" fmla="*/ 288132 h 1559719"/>
                <a:gd name="connsiteX22" fmla="*/ 126206 w 376237"/>
                <a:gd name="connsiteY22" fmla="*/ 261938 h 1559719"/>
                <a:gd name="connsiteX23" fmla="*/ 114300 w 376237"/>
                <a:gd name="connsiteY23" fmla="*/ 209550 h 1559719"/>
                <a:gd name="connsiteX24" fmla="*/ 100012 w 376237"/>
                <a:gd name="connsiteY24" fmla="*/ 164307 h 1559719"/>
                <a:gd name="connsiteX25" fmla="*/ 69056 w 376237"/>
                <a:gd name="connsiteY25" fmla="*/ 107157 h 1559719"/>
                <a:gd name="connsiteX26" fmla="*/ 0 w 376237"/>
                <a:gd name="connsiteY26" fmla="*/ 2382 h 1559719"/>
                <a:gd name="connsiteX27" fmla="*/ 204787 w 376237"/>
                <a:gd name="connsiteY27" fmla="*/ 0 h 1559719"/>
                <a:gd name="connsiteX28" fmla="*/ 300037 w 376237"/>
                <a:gd name="connsiteY28" fmla="*/ 73819 h 1559719"/>
                <a:gd name="connsiteX29" fmla="*/ 330993 w 376237"/>
                <a:gd name="connsiteY29" fmla="*/ 97632 h 1559719"/>
                <a:gd name="connsiteX30" fmla="*/ 347662 w 376237"/>
                <a:gd name="connsiteY30" fmla="*/ 111919 h 1559719"/>
                <a:gd name="connsiteX31" fmla="*/ 366712 w 376237"/>
                <a:gd name="connsiteY31" fmla="*/ 135732 h 1559719"/>
                <a:gd name="connsiteX32" fmla="*/ 373856 w 376237"/>
                <a:gd name="connsiteY32" fmla="*/ 154782 h 1559719"/>
                <a:gd name="connsiteX33" fmla="*/ 376237 w 376237"/>
                <a:gd name="connsiteY33" fmla="*/ 188119 h 1559719"/>
                <a:gd name="connsiteX34" fmla="*/ 376237 w 376237"/>
                <a:gd name="connsiteY34" fmla="*/ 419100 h 1559719"/>
                <a:gd name="connsiteX35" fmla="*/ 371475 w 376237"/>
                <a:gd name="connsiteY35" fmla="*/ 81676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6237" h="1559719">
                  <a:moveTo>
                    <a:pt x="371475" y="816769"/>
                  </a:moveTo>
                  <a:lnTo>
                    <a:pt x="371475" y="1135857"/>
                  </a:lnTo>
                  <a:lnTo>
                    <a:pt x="369093" y="1193007"/>
                  </a:lnTo>
                  <a:lnTo>
                    <a:pt x="361950" y="1235869"/>
                  </a:lnTo>
                  <a:lnTo>
                    <a:pt x="340518" y="1321594"/>
                  </a:lnTo>
                  <a:lnTo>
                    <a:pt x="323850" y="1383507"/>
                  </a:lnTo>
                  <a:lnTo>
                    <a:pt x="311943" y="1416844"/>
                  </a:lnTo>
                  <a:lnTo>
                    <a:pt x="292893" y="1459707"/>
                  </a:lnTo>
                  <a:lnTo>
                    <a:pt x="266700" y="1507332"/>
                  </a:lnTo>
                  <a:lnTo>
                    <a:pt x="245268" y="1535907"/>
                  </a:lnTo>
                  <a:lnTo>
                    <a:pt x="226218" y="1550194"/>
                  </a:lnTo>
                  <a:lnTo>
                    <a:pt x="204787" y="1557338"/>
                  </a:lnTo>
                  <a:lnTo>
                    <a:pt x="176212" y="1559719"/>
                  </a:lnTo>
                  <a:lnTo>
                    <a:pt x="130968" y="1550194"/>
                  </a:lnTo>
                  <a:lnTo>
                    <a:pt x="107156" y="1540669"/>
                  </a:lnTo>
                  <a:lnTo>
                    <a:pt x="85725" y="1516857"/>
                  </a:lnTo>
                  <a:lnTo>
                    <a:pt x="28575" y="1431132"/>
                  </a:lnTo>
                  <a:lnTo>
                    <a:pt x="121443" y="1014413"/>
                  </a:lnTo>
                  <a:lnTo>
                    <a:pt x="128587" y="966788"/>
                  </a:lnTo>
                  <a:cubicBezTo>
                    <a:pt x="127793" y="862013"/>
                    <a:pt x="127000" y="757238"/>
                    <a:pt x="126206" y="652463"/>
                  </a:cubicBezTo>
                  <a:cubicBezTo>
                    <a:pt x="127000" y="565150"/>
                    <a:pt x="127793" y="477838"/>
                    <a:pt x="128587" y="390525"/>
                  </a:cubicBezTo>
                  <a:lnTo>
                    <a:pt x="128587" y="288132"/>
                  </a:lnTo>
                  <a:lnTo>
                    <a:pt x="126206" y="261938"/>
                  </a:lnTo>
                  <a:lnTo>
                    <a:pt x="114300" y="209550"/>
                  </a:lnTo>
                  <a:lnTo>
                    <a:pt x="100012" y="164307"/>
                  </a:lnTo>
                  <a:lnTo>
                    <a:pt x="69056" y="107157"/>
                  </a:lnTo>
                  <a:lnTo>
                    <a:pt x="0" y="2382"/>
                  </a:lnTo>
                  <a:lnTo>
                    <a:pt x="204787" y="0"/>
                  </a:lnTo>
                  <a:lnTo>
                    <a:pt x="300037" y="73819"/>
                  </a:lnTo>
                  <a:lnTo>
                    <a:pt x="330993" y="97632"/>
                  </a:lnTo>
                  <a:lnTo>
                    <a:pt x="347662" y="111919"/>
                  </a:lnTo>
                  <a:lnTo>
                    <a:pt x="366712" y="135732"/>
                  </a:lnTo>
                  <a:lnTo>
                    <a:pt x="373856" y="154782"/>
                  </a:lnTo>
                  <a:lnTo>
                    <a:pt x="376237" y="188119"/>
                  </a:lnTo>
                  <a:lnTo>
                    <a:pt x="376237" y="419100"/>
                  </a:lnTo>
                  <a:cubicBezTo>
                    <a:pt x="374650" y="553244"/>
                    <a:pt x="373062" y="687388"/>
                    <a:pt x="371475" y="8167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5">
              <a:extLst>
                <a:ext uri="{FF2B5EF4-FFF2-40B4-BE49-F238E27FC236}">
                  <a16:creationId xmlns:a16="http://schemas.microsoft.com/office/drawing/2014/main" id="{CA573AE6-7598-4061-88C9-94D82A3D6DEE}"/>
                </a:ext>
              </a:extLst>
            </p:cNvPr>
            <p:cNvSpPr/>
            <p:nvPr/>
          </p:nvSpPr>
          <p:spPr>
            <a:xfrm>
              <a:off x="4500563" y="5576888"/>
              <a:ext cx="555625" cy="561975"/>
            </a:xfrm>
            <a:custGeom>
              <a:avLst/>
              <a:gdLst>
                <a:gd name="connsiteX0" fmla="*/ 138112 w 554831"/>
                <a:gd name="connsiteY0" fmla="*/ 116681 h 561975"/>
                <a:gd name="connsiteX1" fmla="*/ 264318 w 554831"/>
                <a:gd name="connsiteY1" fmla="*/ 169068 h 561975"/>
                <a:gd name="connsiteX2" fmla="*/ 314325 w 554831"/>
                <a:gd name="connsiteY2" fmla="*/ 183356 h 561975"/>
                <a:gd name="connsiteX3" fmla="*/ 342900 w 554831"/>
                <a:gd name="connsiteY3" fmla="*/ 188118 h 561975"/>
                <a:gd name="connsiteX4" fmla="*/ 381000 w 554831"/>
                <a:gd name="connsiteY4" fmla="*/ 192881 h 561975"/>
                <a:gd name="connsiteX5" fmla="*/ 419100 w 554831"/>
                <a:gd name="connsiteY5" fmla="*/ 190500 h 561975"/>
                <a:gd name="connsiteX6" fmla="*/ 452437 w 554831"/>
                <a:gd name="connsiteY6" fmla="*/ 180975 h 561975"/>
                <a:gd name="connsiteX7" fmla="*/ 471487 w 554831"/>
                <a:gd name="connsiteY7" fmla="*/ 169068 h 561975"/>
                <a:gd name="connsiteX8" fmla="*/ 554831 w 554831"/>
                <a:gd name="connsiteY8" fmla="*/ 0 h 561975"/>
                <a:gd name="connsiteX9" fmla="*/ 438150 w 554831"/>
                <a:gd name="connsiteY9" fmla="*/ 561975 h 561975"/>
                <a:gd name="connsiteX10" fmla="*/ 407193 w 554831"/>
                <a:gd name="connsiteY10" fmla="*/ 531018 h 561975"/>
                <a:gd name="connsiteX11" fmla="*/ 330993 w 554831"/>
                <a:gd name="connsiteY11" fmla="*/ 431006 h 561975"/>
                <a:gd name="connsiteX12" fmla="*/ 280987 w 554831"/>
                <a:gd name="connsiteY12" fmla="*/ 361950 h 561975"/>
                <a:gd name="connsiteX13" fmla="*/ 207168 w 554831"/>
                <a:gd name="connsiteY13" fmla="*/ 280987 h 561975"/>
                <a:gd name="connsiteX14" fmla="*/ 147637 w 554831"/>
                <a:gd name="connsiteY14" fmla="*/ 226218 h 561975"/>
                <a:gd name="connsiteX15" fmla="*/ 109537 w 554831"/>
                <a:gd name="connsiteY15" fmla="*/ 192881 h 561975"/>
                <a:gd name="connsiteX16" fmla="*/ 80962 w 554831"/>
                <a:gd name="connsiteY16" fmla="*/ 173831 h 561975"/>
                <a:gd name="connsiteX17" fmla="*/ 40481 w 554831"/>
                <a:gd name="connsiteY17" fmla="*/ 154781 h 561975"/>
                <a:gd name="connsiteX18" fmla="*/ 23812 w 554831"/>
                <a:gd name="connsiteY18" fmla="*/ 142875 h 561975"/>
                <a:gd name="connsiteX19" fmla="*/ 9525 w 554831"/>
                <a:gd name="connsiteY19" fmla="*/ 123825 h 561975"/>
                <a:gd name="connsiteX20" fmla="*/ 0 w 554831"/>
                <a:gd name="connsiteY20" fmla="*/ 107156 h 561975"/>
                <a:gd name="connsiteX21" fmla="*/ 0 w 554831"/>
                <a:gd name="connsiteY21" fmla="*/ 88106 h 561975"/>
                <a:gd name="connsiteX22" fmla="*/ 2381 w 554831"/>
                <a:gd name="connsiteY22" fmla="*/ 78581 h 561975"/>
                <a:gd name="connsiteX23" fmla="*/ 16668 w 554831"/>
                <a:gd name="connsiteY23" fmla="*/ 73818 h 561975"/>
                <a:gd name="connsiteX24" fmla="*/ 57150 w 554831"/>
                <a:gd name="connsiteY24" fmla="*/ 78581 h 561975"/>
                <a:gd name="connsiteX25" fmla="*/ 138112 w 554831"/>
                <a:gd name="connsiteY25" fmla="*/ 1166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831" h="561975">
                  <a:moveTo>
                    <a:pt x="138112" y="116681"/>
                  </a:moveTo>
                  <a:lnTo>
                    <a:pt x="264318" y="169068"/>
                  </a:lnTo>
                  <a:lnTo>
                    <a:pt x="314325" y="183356"/>
                  </a:lnTo>
                  <a:lnTo>
                    <a:pt x="342900" y="188118"/>
                  </a:lnTo>
                  <a:lnTo>
                    <a:pt x="381000" y="192881"/>
                  </a:lnTo>
                  <a:lnTo>
                    <a:pt x="419100" y="190500"/>
                  </a:lnTo>
                  <a:lnTo>
                    <a:pt x="452437" y="180975"/>
                  </a:lnTo>
                  <a:lnTo>
                    <a:pt x="471487" y="169068"/>
                  </a:lnTo>
                  <a:lnTo>
                    <a:pt x="554831" y="0"/>
                  </a:lnTo>
                  <a:lnTo>
                    <a:pt x="438150" y="561975"/>
                  </a:lnTo>
                  <a:lnTo>
                    <a:pt x="407193" y="531018"/>
                  </a:lnTo>
                  <a:lnTo>
                    <a:pt x="330993" y="431006"/>
                  </a:lnTo>
                  <a:lnTo>
                    <a:pt x="280987" y="361950"/>
                  </a:lnTo>
                  <a:lnTo>
                    <a:pt x="207168" y="280987"/>
                  </a:lnTo>
                  <a:lnTo>
                    <a:pt x="147637" y="226218"/>
                  </a:lnTo>
                  <a:lnTo>
                    <a:pt x="109537" y="192881"/>
                  </a:lnTo>
                  <a:lnTo>
                    <a:pt x="80962" y="173831"/>
                  </a:lnTo>
                  <a:lnTo>
                    <a:pt x="40481" y="154781"/>
                  </a:lnTo>
                  <a:lnTo>
                    <a:pt x="23812" y="142875"/>
                  </a:lnTo>
                  <a:lnTo>
                    <a:pt x="9525" y="123825"/>
                  </a:lnTo>
                  <a:lnTo>
                    <a:pt x="0" y="107156"/>
                  </a:lnTo>
                  <a:lnTo>
                    <a:pt x="0" y="88106"/>
                  </a:lnTo>
                  <a:lnTo>
                    <a:pt x="2381" y="78581"/>
                  </a:lnTo>
                  <a:lnTo>
                    <a:pt x="16668" y="73818"/>
                  </a:lnTo>
                  <a:lnTo>
                    <a:pt x="57150" y="78581"/>
                  </a:lnTo>
                  <a:lnTo>
                    <a:pt x="13811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5046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D32AD16-00DE-D445-916D-787E4D0AF7A1}"/>
              </a:ext>
            </a:extLst>
          </p:cNvPr>
          <p:cNvSpPr/>
          <p:nvPr/>
        </p:nvSpPr>
        <p:spPr>
          <a:xfrm>
            <a:off x="4602163" y="1325563"/>
            <a:ext cx="569912" cy="673100"/>
          </a:xfrm>
          <a:custGeom>
            <a:avLst/>
            <a:gdLst>
              <a:gd name="connsiteX0" fmla="*/ 230982 w 569119"/>
              <a:gd name="connsiteY0" fmla="*/ 431007 h 671513"/>
              <a:gd name="connsiteX1" fmla="*/ 228600 w 569119"/>
              <a:gd name="connsiteY1" fmla="*/ 269082 h 671513"/>
              <a:gd name="connsiteX2" fmla="*/ 223838 w 569119"/>
              <a:gd name="connsiteY2" fmla="*/ 216694 h 671513"/>
              <a:gd name="connsiteX3" fmla="*/ 209550 w 569119"/>
              <a:gd name="connsiteY3" fmla="*/ 178594 h 671513"/>
              <a:gd name="connsiteX4" fmla="*/ 171450 w 569119"/>
              <a:gd name="connsiteY4" fmla="*/ 142875 h 671513"/>
              <a:gd name="connsiteX5" fmla="*/ 135732 w 569119"/>
              <a:gd name="connsiteY5" fmla="*/ 121444 h 671513"/>
              <a:gd name="connsiteX6" fmla="*/ 92869 w 569119"/>
              <a:gd name="connsiteY6" fmla="*/ 100013 h 671513"/>
              <a:gd name="connsiteX7" fmla="*/ 38100 w 569119"/>
              <a:gd name="connsiteY7" fmla="*/ 78582 h 671513"/>
              <a:gd name="connsiteX8" fmla="*/ 19050 w 569119"/>
              <a:gd name="connsiteY8" fmla="*/ 66675 h 671513"/>
              <a:gd name="connsiteX9" fmla="*/ 2382 w 569119"/>
              <a:gd name="connsiteY9" fmla="*/ 42863 h 671513"/>
              <a:gd name="connsiteX10" fmla="*/ 0 w 569119"/>
              <a:gd name="connsiteY10" fmla="*/ 21432 h 671513"/>
              <a:gd name="connsiteX11" fmla="*/ 11907 w 569119"/>
              <a:gd name="connsiteY11" fmla="*/ 7144 h 671513"/>
              <a:gd name="connsiteX12" fmla="*/ 35719 w 569119"/>
              <a:gd name="connsiteY12" fmla="*/ 0 h 671513"/>
              <a:gd name="connsiteX13" fmla="*/ 142875 w 569119"/>
              <a:gd name="connsiteY13" fmla="*/ 0 h 671513"/>
              <a:gd name="connsiteX14" fmla="*/ 240507 w 569119"/>
              <a:gd name="connsiteY14" fmla="*/ 4763 h 671513"/>
              <a:gd name="connsiteX15" fmla="*/ 302419 w 569119"/>
              <a:gd name="connsiteY15" fmla="*/ 11907 h 671513"/>
              <a:gd name="connsiteX16" fmla="*/ 350044 w 569119"/>
              <a:gd name="connsiteY16" fmla="*/ 26194 h 671513"/>
              <a:gd name="connsiteX17" fmla="*/ 390525 w 569119"/>
              <a:gd name="connsiteY17" fmla="*/ 47625 h 671513"/>
              <a:gd name="connsiteX18" fmla="*/ 476250 w 569119"/>
              <a:gd name="connsiteY18" fmla="*/ 102394 h 671513"/>
              <a:gd name="connsiteX19" fmla="*/ 531019 w 569119"/>
              <a:gd name="connsiteY19" fmla="*/ 145257 h 671513"/>
              <a:gd name="connsiteX20" fmla="*/ 559594 w 569119"/>
              <a:gd name="connsiteY20" fmla="*/ 180975 h 671513"/>
              <a:gd name="connsiteX21" fmla="*/ 566738 w 569119"/>
              <a:gd name="connsiteY21" fmla="*/ 207169 h 671513"/>
              <a:gd name="connsiteX22" fmla="*/ 569119 w 569119"/>
              <a:gd name="connsiteY22" fmla="*/ 235744 h 671513"/>
              <a:gd name="connsiteX23" fmla="*/ 561975 w 569119"/>
              <a:gd name="connsiteY23" fmla="*/ 259557 h 671513"/>
              <a:gd name="connsiteX24" fmla="*/ 545307 w 569119"/>
              <a:gd name="connsiteY24" fmla="*/ 295275 h 671513"/>
              <a:gd name="connsiteX25" fmla="*/ 531019 w 569119"/>
              <a:gd name="connsiteY25" fmla="*/ 323850 h 671513"/>
              <a:gd name="connsiteX26" fmla="*/ 519113 w 569119"/>
              <a:gd name="connsiteY26" fmla="*/ 361950 h 671513"/>
              <a:gd name="connsiteX27" fmla="*/ 521494 w 569119"/>
              <a:gd name="connsiteY27" fmla="*/ 438150 h 671513"/>
              <a:gd name="connsiteX28" fmla="*/ 523875 w 569119"/>
              <a:gd name="connsiteY28" fmla="*/ 650082 h 671513"/>
              <a:gd name="connsiteX29" fmla="*/ 230982 w 569119"/>
              <a:gd name="connsiteY29" fmla="*/ 671513 h 671513"/>
              <a:gd name="connsiteX30" fmla="*/ 230982 w 569119"/>
              <a:gd name="connsiteY30" fmla="*/ 431007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9119" h="671513">
                <a:moveTo>
                  <a:pt x="230982" y="431007"/>
                </a:moveTo>
                <a:lnTo>
                  <a:pt x="228600" y="269082"/>
                </a:lnTo>
                <a:lnTo>
                  <a:pt x="223838" y="216694"/>
                </a:lnTo>
                <a:lnTo>
                  <a:pt x="209550" y="178594"/>
                </a:lnTo>
                <a:lnTo>
                  <a:pt x="171450" y="142875"/>
                </a:lnTo>
                <a:lnTo>
                  <a:pt x="135732" y="121444"/>
                </a:lnTo>
                <a:lnTo>
                  <a:pt x="92869" y="100013"/>
                </a:lnTo>
                <a:lnTo>
                  <a:pt x="38100" y="78582"/>
                </a:lnTo>
                <a:lnTo>
                  <a:pt x="19050" y="66675"/>
                </a:lnTo>
                <a:lnTo>
                  <a:pt x="2382" y="42863"/>
                </a:lnTo>
                <a:lnTo>
                  <a:pt x="0" y="21432"/>
                </a:lnTo>
                <a:lnTo>
                  <a:pt x="11907" y="7144"/>
                </a:lnTo>
                <a:lnTo>
                  <a:pt x="35719" y="0"/>
                </a:lnTo>
                <a:lnTo>
                  <a:pt x="142875" y="0"/>
                </a:lnTo>
                <a:lnTo>
                  <a:pt x="240507" y="4763"/>
                </a:lnTo>
                <a:lnTo>
                  <a:pt x="302419" y="11907"/>
                </a:lnTo>
                <a:lnTo>
                  <a:pt x="350044" y="26194"/>
                </a:lnTo>
                <a:lnTo>
                  <a:pt x="390525" y="47625"/>
                </a:lnTo>
                <a:lnTo>
                  <a:pt x="476250" y="102394"/>
                </a:lnTo>
                <a:lnTo>
                  <a:pt x="531019" y="145257"/>
                </a:lnTo>
                <a:lnTo>
                  <a:pt x="559594" y="180975"/>
                </a:lnTo>
                <a:lnTo>
                  <a:pt x="566738" y="207169"/>
                </a:lnTo>
                <a:lnTo>
                  <a:pt x="569119" y="235744"/>
                </a:lnTo>
                <a:lnTo>
                  <a:pt x="561975" y="259557"/>
                </a:lnTo>
                <a:lnTo>
                  <a:pt x="545307" y="295275"/>
                </a:lnTo>
                <a:lnTo>
                  <a:pt x="531019" y="323850"/>
                </a:lnTo>
                <a:lnTo>
                  <a:pt x="519113" y="361950"/>
                </a:lnTo>
                <a:cubicBezTo>
                  <a:pt x="519907" y="387350"/>
                  <a:pt x="520700" y="412750"/>
                  <a:pt x="521494" y="438150"/>
                </a:cubicBezTo>
                <a:cubicBezTo>
                  <a:pt x="522288" y="508794"/>
                  <a:pt x="523081" y="579438"/>
                  <a:pt x="523875" y="650082"/>
                </a:cubicBezTo>
                <a:lnTo>
                  <a:pt x="230982" y="671513"/>
                </a:lnTo>
                <a:lnTo>
                  <a:pt x="230982" y="4310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15B34E3-4377-1948-BFB0-97518E6A5A99}"/>
              </a:ext>
            </a:extLst>
          </p:cNvPr>
          <p:cNvSpPr/>
          <p:nvPr/>
        </p:nvSpPr>
        <p:spPr>
          <a:xfrm>
            <a:off x="2881313" y="1865313"/>
            <a:ext cx="501650" cy="1092200"/>
          </a:xfrm>
          <a:custGeom>
            <a:avLst/>
            <a:gdLst>
              <a:gd name="connsiteX0" fmla="*/ 0 w 502443"/>
              <a:gd name="connsiteY0" fmla="*/ 938212 h 1092994"/>
              <a:gd name="connsiteX1" fmla="*/ 7143 w 502443"/>
              <a:gd name="connsiteY1" fmla="*/ 795337 h 1092994"/>
              <a:gd name="connsiteX2" fmla="*/ 14287 w 502443"/>
              <a:gd name="connsiteY2" fmla="*/ 773906 h 1092994"/>
              <a:gd name="connsiteX3" fmla="*/ 52387 w 502443"/>
              <a:gd name="connsiteY3" fmla="*/ 738187 h 1092994"/>
              <a:gd name="connsiteX4" fmla="*/ 90487 w 502443"/>
              <a:gd name="connsiteY4" fmla="*/ 697706 h 1092994"/>
              <a:gd name="connsiteX5" fmla="*/ 128587 w 502443"/>
              <a:gd name="connsiteY5" fmla="*/ 650081 h 1092994"/>
              <a:gd name="connsiteX6" fmla="*/ 164306 w 502443"/>
              <a:gd name="connsiteY6" fmla="*/ 602456 h 1092994"/>
              <a:gd name="connsiteX7" fmla="*/ 211931 w 502443"/>
              <a:gd name="connsiteY7" fmla="*/ 528637 h 1092994"/>
              <a:gd name="connsiteX8" fmla="*/ 257175 w 502443"/>
              <a:gd name="connsiteY8" fmla="*/ 440531 h 1092994"/>
              <a:gd name="connsiteX9" fmla="*/ 290512 w 502443"/>
              <a:gd name="connsiteY9" fmla="*/ 359569 h 1092994"/>
              <a:gd name="connsiteX10" fmla="*/ 314325 w 502443"/>
              <a:gd name="connsiteY10" fmla="*/ 283369 h 1092994"/>
              <a:gd name="connsiteX11" fmla="*/ 326231 w 502443"/>
              <a:gd name="connsiteY11" fmla="*/ 207169 h 1092994"/>
              <a:gd name="connsiteX12" fmla="*/ 326231 w 502443"/>
              <a:gd name="connsiteY12" fmla="*/ 161925 h 1092994"/>
              <a:gd name="connsiteX13" fmla="*/ 326231 w 502443"/>
              <a:gd name="connsiteY13" fmla="*/ 119062 h 1092994"/>
              <a:gd name="connsiteX14" fmla="*/ 316706 w 502443"/>
              <a:gd name="connsiteY14" fmla="*/ 88106 h 1092994"/>
              <a:gd name="connsiteX15" fmla="*/ 302418 w 502443"/>
              <a:gd name="connsiteY15" fmla="*/ 59531 h 1092994"/>
              <a:gd name="connsiteX16" fmla="*/ 290512 w 502443"/>
              <a:gd name="connsiteY16" fmla="*/ 33337 h 1092994"/>
              <a:gd name="connsiteX17" fmla="*/ 290512 w 502443"/>
              <a:gd name="connsiteY17" fmla="*/ 19050 h 1092994"/>
              <a:gd name="connsiteX18" fmla="*/ 295275 w 502443"/>
              <a:gd name="connsiteY18" fmla="*/ 4762 h 1092994"/>
              <a:gd name="connsiteX19" fmla="*/ 316706 w 502443"/>
              <a:gd name="connsiteY19" fmla="*/ 0 h 1092994"/>
              <a:gd name="connsiteX20" fmla="*/ 352425 w 502443"/>
              <a:gd name="connsiteY20" fmla="*/ 21431 h 1092994"/>
              <a:gd name="connsiteX21" fmla="*/ 395287 w 502443"/>
              <a:gd name="connsiteY21" fmla="*/ 69056 h 1092994"/>
              <a:gd name="connsiteX22" fmla="*/ 435768 w 502443"/>
              <a:gd name="connsiteY22" fmla="*/ 135731 h 1092994"/>
              <a:gd name="connsiteX23" fmla="*/ 481012 w 502443"/>
              <a:gd name="connsiteY23" fmla="*/ 223837 h 1092994"/>
              <a:gd name="connsiteX24" fmla="*/ 502443 w 502443"/>
              <a:gd name="connsiteY24" fmla="*/ 345281 h 1092994"/>
              <a:gd name="connsiteX25" fmla="*/ 485775 w 502443"/>
              <a:gd name="connsiteY25" fmla="*/ 450056 h 1092994"/>
              <a:gd name="connsiteX26" fmla="*/ 440531 w 502443"/>
              <a:gd name="connsiteY26" fmla="*/ 600075 h 1092994"/>
              <a:gd name="connsiteX27" fmla="*/ 381000 w 502443"/>
              <a:gd name="connsiteY27" fmla="*/ 773906 h 1092994"/>
              <a:gd name="connsiteX28" fmla="*/ 302418 w 502443"/>
              <a:gd name="connsiteY28" fmla="*/ 940594 h 1092994"/>
              <a:gd name="connsiteX29" fmla="*/ 245268 w 502443"/>
              <a:gd name="connsiteY29" fmla="*/ 1023937 h 1092994"/>
              <a:gd name="connsiteX30" fmla="*/ 200025 w 502443"/>
              <a:gd name="connsiteY30" fmla="*/ 1062037 h 1092994"/>
              <a:gd name="connsiteX31" fmla="*/ 166687 w 502443"/>
              <a:gd name="connsiteY31" fmla="*/ 1081087 h 1092994"/>
              <a:gd name="connsiteX32" fmla="*/ 116681 w 502443"/>
              <a:gd name="connsiteY32" fmla="*/ 1092994 h 1092994"/>
              <a:gd name="connsiteX33" fmla="*/ 76200 w 502443"/>
              <a:gd name="connsiteY33" fmla="*/ 1090612 h 1092994"/>
              <a:gd name="connsiteX34" fmla="*/ 54768 w 502443"/>
              <a:gd name="connsiteY34" fmla="*/ 1083469 h 1092994"/>
              <a:gd name="connsiteX35" fmla="*/ 30956 w 502443"/>
              <a:gd name="connsiteY35" fmla="*/ 1066800 h 1092994"/>
              <a:gd name="connsiteX36" fmla="*/ 9525 w 502443"/>
              <a:gd name="connsiteY36" fmla="*/ 1035844 h 1092994"/>
              <a:gd name="connsiteX37" fmla="*/ 0 w 502443"/>
              <a:gd name="connsiteY37" fmla="*/ 938212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2443" h="1092994">
                <a:moveTo>
                  <a:pt x="0" y="938212"/>
                </a:moveTo>
                <a:lnTo>
                  <a:pt x="7143" y="795337"/>
                </a:lnTo>
                <a:lnTo>
                  <a:pt x="14287" y="773906"/>
                </a:lnTo>
                <a:lnTo>
                  <a:pt x="52387" y="738187"/>
                </a:lnTo>
                <a:lnTo>
                  <a:pt x="90487" y="697706"/>
                </a:lnTo>
                <a:lnTo>
                  <a:pt x="128587" y="650081"/>
                </a:lnTo>
                <a:lnTo>
                  <a:pt x="164306" y="602456"/>
                </a:lnTo>
                <a:lnTo>
                  <a:pt x="211931" y="528637"/>
                </a:lnTo>
                <a:lnTo>
                  <a:pt x="257175" y="440531"/>
                </a:lnTo>
                <a:lnTo>
                  <a:pt x="290512" y="359569"/>
                </a:lnTo>
                <a:lnTo>
                  <a:pt x="314325" y="283369"/>
                </a:lnTo>
                <a:lnTo>
                  <a:pt x="326231" y="207169"/>
                </a:lnTo>
                <a:lnTo>
                  <a:pt x="326231" y="161925"/>
                </a:lnTo>
                <a:lnTo>
                  <a:pt x="326231" y="119062"/>
                </a:lnTo>
                <a:lnTo>
                  <a:pt x="316706" y="88106"/>
                </a:lnTo>
                <a:lnTo>
                  <a:pt x="302418" y="59531"/>
                </a:lnTo>
                <a:lnTo>
                  <a:pt x="290512" y="33337"/>
                </a:lnTo>
                <a:lnTo>
                  <a:pt x="290512" y="19050"/>
                </a:lnTo>
                <a:lnTo>
                  <a:pt x="295275" y="4762"/>
                </a:lnTo>
                <a:lnTo>
                  <a:pt x="316706" y="0"/>
                </a:lnTo>
                <a:lnTo>
                  <a:pt x="352425" y="21431"/>
                </a:lnTo>
                <a:lnTo>
                  <a:pt x="395287" y="69056"/>
                </a:lnTo>
                <a:lnTo>
                  <a:pt x="435768" y="135731"/>
                </a:lnTo>
                <a:lnTo>
                  <a:pt x="481012" y="223837"/>
                </a:lnTo>
                <a:lnTo>
                  <a:pt x="502443" y="345281"/>
                </a:lnTo>
                <a:lnTo>
                  <a:pt x="485775" y="450056"/>
                </a:lnTo>
                <a:lnTo>
                  <a:pt x="440531" y="600075"/>
                </a:lnTo>
                <a:lnTo>
                  <a:pt x="381000" y="773906"/>
                </a:lnTo>
                <a:lnTo>
                  <a:pt x="302418" y="940594"/>
                </a:lnTo>
                <a:lnTo>
                  <a:pt x="245268" y="1023937"/>
                </a:lnTo>
                <a:lnTo>
                  <a:pt x="200025" y="1062037"/>
                </a:lnTo>
                <a:lnTo>
                  <a:pt x="166687" y="1081087"/>
                </a:lnTo>
                <a:lnTo>
                  <a:pt x="116681" y="1092994"/>
                </a:lnTo>
                <a:lnTo>
                  <a:pt x="76200" y="1090612"/>
                </a:lnTo>
                <a:lnTo>
                  <a:pt x="54768" y="1083469"/>
                </a:lnTo>
                <a:lnTo>
                  <a:pt x="30956" y="1066800"/>
                </a:lnTo>
                <a:lnTo>
                  <a:pt x="9525" y="1035844"/>
                </a:lnTo>
                <a:lnTo>
                  <a:pt x="0" y="9382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00BAB95-5216-464D-83AE-1BCBE0B40B1F}"/>
              </a:ext>
            </a:extLst>
          </p:cNvPr>
          <p:cNvSpPr/>
          <p:nvPr/>
        </p:nvSpPr>
        <p:spPr>
          <a:xfrm>
            <a:off x="2919413" y="2424113"/>
            <a:ext cx="1165225" cy="1222375"/>
          </a:xfrm>
          <a:custGeom>
            <a:avLst/>
            <a:gdLst>
              <a:gd name="connsiteX0" fmla="*/ 450056 w 1164431"/>
              <a:gd name="connsiteY0" fmla="*/ 962025 h 1221581"/>
              <a:gd name="connsiteX1" fmla="*/ 276225 w 1164431"/>
              <a:gd name="connsiteY1" fmla="*/ 1071562 h 1221581"/>
              <a:gd name="connsiteX2" fmla="*/ 126206 w 1164431"/>
              <a:gd name="connsiteY2" fmla="*/ 1166812 h 1221581"/>
              <a:gd name="connsiteX3" fmla="*/ 59531 w 1164431"/>
              <a:gd name="connsiteY3" fmla="*/ 1209675 h 1221581"/>
              <a:gd name="connsiteX4" fmla="*/ 35718 w 1164431"/>
              <a:gd name="connsiteY4" fmla="*/ 1219200 h 1221581"/>
              <a:gd name="connsiteX5" fmla="*/ 16668 w 1164431"/>
              <a:gd name="connsiteY5" fmla="*/ 1221581 h 1221581"/>
              <a:gd name="connsiteX6" fmla="*/ 4762 w 1164431"/>
              <a:gd name="connsiteY6" fmla="*/ 1216818 h 1221581"/>
              <a:gd name="connsiteX7" fmla="*/ 0 w 1164431"/>
              <a:gd name="connsiteY7" fmla="*/ 1209675 h 1221581"/>
              <a:gd name="connsiteX8" fmla="*/ 0 w 1164431"/>
              <a:gd name="connsiteY8" fmla="*/ 1195387 h 1221581"/>
              <a:gd name="connsiteX9" fmla="*/ 7143 w 1164431"/>
              <a:gd name="connsiteY9" fmla="*/ 1159668 h 1221581"/>
              <a:gd name="connsiteX10" fmla="*/ 14287 w 1164431"/>
              <a:gd name="connsiteY10" fmla="*/ 1140618 h 1221581"/>
              <a:gd name="connsiteX11" fmla="*/ 35718 w 1164431"/>
              <a:gd name="connsiteY11" fmla="*/ 1119187 h 1221581"/>
              <a:gd name="connsiteX12" fmla="*/ 190500 w 1164431"/>
              <a:gd name="connsiteY12" fmla="*/ 1000125 h 1221581"/>
              <a:gd name="connsiteX13" fmla="*/ 307181 w 1164431"/>
              <a:gd name="connsiteY13" fmla="*/ 895350 h 1221581"/>
              <a:gd name="connsiteX14" fmla="*/ 473868 w 1164431"/>
              <a:gd name="connsiteY14" fmla="*/ 735806 h 1221581"/>
              <a:gd name="connsiteX15" fmla="*/ 619125 w 1164431"/>
              <a:gd name="connsiteY15" fmla="*/ 576262 h 1221581"/>
              <a:gd name="connsiteX16" fmla="*/ 723900 w 1164431"/>
              <a:gd name="connsiteY16" fmla="*/ 450056 h 1221581"/>
              <a:gd name="connsiteX17" fmla="*/ 819150 w 1164431"/>
              <a:gd name="connsiteY17" fmla="*/ 307181 h 1221581"/>
              <a:gd name="connsiteX18" fmla="*/ 864393 w 1164431"/>
              <a:gd name="connsiteY18" fmla="*/ 228600 h 1221581"/>
              <a:gd name="connsiteX19" fmla="*/ 866775 w 1164431"/>
              <a:gd name="connsiteY19" fmla="*/ 207168 h 1221581"/>
              <a:gd name="connsiteX20" fmla="*/ 866775 w 1164431"/>
              <a:gd name="connsiteY20" fmla="*/ 171450 h 1221581"/>
              <a:gd name="connsiteX21" fmla="*/ 854868 w 1164431"/>
              <a:gd name="connsiteY21" fmla="*/ 133350 h 1221581"/>
              <a:gd name="connsiteX22" fmla="*/ 840581 w 1164431"/>
              <a:gd name="connsiteY22" fmla="*/ 111918 h 1221581"/>
              <a:gd name="connsiteX23" fmla="*/ 812006 w 1164431"/>
              <a:gd name="connsiteY23" fmla="*/ 80962 h 1221581"/>
              <a:gd name="connsiteX24" fmla="*/ 792956 w 1164431"/>
              <a:gd name="connsiteY24" fmla="*/ 64293 h 1221581"/>
              <a:gd name="connsiteX25" fmla="*/ 776287 w 1164431"/>
              <a:gd name="connsiteY25" fmla="*/ 47625 h 1221581"/>
              <a:gd name="connsiteX26" fmla="*/ 769143 w 1164431"/>
              <a:gd name="connsiteY26" fmla="*/ 33337 h 1221581"/>
              <a:gd name="connsiteX27" fmla="*/ 769143 w 1164431"/>
              <a:gd name="connsiteY27" fmla="*/ 19050 h 1221581"/>
              <a:gd name="connsiteX28" fmla="*/ 776287 w 1164431"/>
              <a:gd name="connsiteY28" fmla="*/ 9525 h 1221581"/>
              <a:gd name="connsiteX29" fmla="*/ 807243 w 1164431"/>
              <a:gd name="connsiteY29" fmla="*/ 0 h 1221581"/>
              <a:gd name="connsiteX30" fmla="*/ 838200 w 1164431"/>
              <a:gd name="connsiteY30" fmla="*/ 0 h 1221581"/>
              <a:gd name="connsiteX31" fmla="*/ 873918 w 1164431"/>
              <a:gd name="connsiteY31" fmla="*/ 9525 h 1221581"/>
              <a:gd name="connsiteX32" fmla="*/ 904875 w 1164431"/>
              <a:gd name="connsiteY32" fmla="*/ 23812 h 1221581"/>
              <a:gd name="connsiteX33" fmla="*/ 992981 w 1164431"/>
              <a:gd name="connsiteY33" fmla="*/ 59531 h 1221581"/>
              <a:gd name="connsiteX34" fmla="*/ 1045368 w 1164431"/>
              <a:gd name="connsiteY34" fmla="*/ 85725 h 1221581"/>
              <a:gd name="connsiteX35" fmla="*/ 1085850 w 1164431"/>
              <a:gd name="connsiteY35" fmla="*/ 114300 h 1221581"/>
              <a:gd name="connsiteX36" fmla="*/ 1116806 w 1164431"/>
              <a:gd name="connsiteY36" fmla="*/ 135731 h 1221581"/>
              <a:gd name="connsiteX37" fmla="*/ 1164431 w 1164431"/>
              <a:gd name="connsiteY37" fmla="*/ 195262 h 1221581"/>
              <a:gd name="connsiteX38" fmla="*/ 1085850 w 1164431"/>
              <a:gd name="connsiteY38" fmla="*/ 309562 h 1221581"/>
              <a:gd name="connsiteX39" fmla="*/ 1012031 w 1164431"/>
              <a:gd name="connsiteY39" fmla="*/ 438150 h 1221581"/>
              <a:gd name="connsiteX40" fmla="*/ 859631 w 1164431"/>
              <a:gd name="connsiteY40" fmla="*/ 607218 h 1221581"/>
              <a:gd name="connsiteX41" fmla="*/ 750093 w 1164431"/>
              <a:gd name="connsiteY41" fmla="*/ 716756 h 1221581"/>
              <a:gd name="connsiteX42" fmla="*/ 628650 w 1164431"/>
              <a:gd name="connsiteY42" fmla="*/ 828675 h 1221581"/>
              <a:gd name="connsiteX43" fmla="*/ 450056 w 1164431"/>
              <a:gd name="connsiteY43" fmla="*/ 962025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64431" h="1221581">
                <a:moveTo>
                  <a:pt x="450056" y="962025"/>
                </a:moveTo>
                <a:lnTo>
                  <a:pt x="276225" y="1071562"/>
                </a:lnTo>
                <a:lnTo>
                  <a:pt x="126206" y="1166812"/>
                </a:lnTo>
                <a:lnTo>
                  <a:pt x="59531" y="1209675"/>
                </a:lnTo>
                <a:lnTo>
                  <a:pt x="35718" y="1219200"/>
                </a:lnTo>
                <a:lnTo>
                  <a:pt x="16668" y="1221581"/>
                </a:lnTo>
                <a:lnTo>
                  <a:pt x="4762" y="1216818"/>
                </a:lnTo>
                <a:lnTo>
                  <a:pt x="0" y="1209675"/>
                </a:lnTo>
                <a:lnTo>
                  <a:pt x="0" y="1195387"/>
                </a:lnTo>
                <a:lnTo>
                  <a:pt x="7143" y="1159668"/>
                </a:lnTo>
                <a:lnTo>
                  <a:pt x="14287" y="1140618"/>
                </a:lnTo>
                <a:lnTo>
                  <a:pt x="35718" y="1119187"/>
                </a:lnTo>
                <a:lnTo>
                  <a:pt x="190500" y="1000125"/>
                </a:lnTo>
                <a:lnTo>
                  <a:pt x="307181" y="895350"/>
                </a:lnTo>
                <a:lnTo>
                  <a:pt x="473868" y="735806"/>
                </a:lnTo>
                <a:lnTo>
                  <a:pt x="619125" y="576262"/>
                </a:lnTo>
                <a:lnTo>
                  <a:pt x="723900" y="450056"/>
                </a:lnTo>
                <a:lnTo>
                  <a:pt x="819150" y="307181"/>
                </a:lnTo>
                <a:lnTo>
                  <a:pt x="864393" y="228600"/>
                </a:lnTo>
                <a:lnTo>
                  <a:pt x="866775" y="207168"/>
                </a:lnTo>
                <a:lnTo>
                  <a:pt x="866775" y="171450"/>
                </a:lnTo>
                <a:lnTo>
                  <a:pt x="854868" y="133350"/>
                </a:lnTo>
                <a:lnTo>
                  <a:pt x="840581" y="111918"/>
                </a:lnTo>
                <a:lnTo>
                  <a:pt x="812006" y="80962"/>
                </a:lnTo>
                <a:lnTo>
                  <a:pt x="792956" y="64293"/>
                </a:lnTo>
                <a:lnTo>
                  <a:pt x="776287" y="47625"/>
                </a:lnTo>
                <a:lnTo>
                  <a:pt x="769143" y="33337"/>
                </a:lnTo>
                <a:lnTo>
                  <a:pt x="769143" y="19050"/>
                </a:lnTo>
                <a:lnTo>
                  <a:pt x="776287" y="9525"/>
                </a:lnTo>
                <a:lnTo>
                  <a:pt x="807243" y="0"/>
                </a:lnTo>
                <a:lnTo>
                  <a:pt x="838200" y="0"/>
                </a:lnTo>
                <a:lnTo>
                  <a:pt x="873918" y="9525"/>
                </a:lnTo>
                <a:lnTo>
                  <a:pt x="904875" y="23812"/>
                </a:lnTo>
                <a:lnTo>
                  <a:pt x="992981" y="59531"/>
                </a:lnTo>
                <a:lnTo>
                  <a:pt x="1045368" y="85725"/>
                </a:lnTo>
                <a:lnTo>
                  <a:pt x="1085850" y="114300"/>
                </a:lnTo>
                <a:lnTo>
                  <a:pt x="1116806" y="135731"/>
                </a:lnTo>
                <a:lnTo>
                  <a:pt x="1164431" y="195262"/>
                </a:lnTo>
                <a:lnTo>
                  <a:pt x="1085850" y="309562"/>
                </a:lnTo>
                <a:lnTo>
                  <a:pt x="1012031" y="438150"/>
                </a:lnTo>
                <a:lnTo>
                  <a:pt x="859631" y="607218"/>
                </a:lnTo>
                <a:lnTo>
                  <a:pt x="750093" y="716756"/>
                </a:lnTo>
                <a:lnTo>
                  <a:pt x="628650" y="828675"/>
                </a:lnTo>
                <a:lnTo>
                  <a:pt x="450056" y="9620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DA5D3A48-C7BB-5943-946F-67C3E1FE1251}"/>
              </a:ext>
            </a:extLst>
          </p:cNvPr>
          <p:cNvSpPr/>
          <p:nvPr/>
        </p:nvSpPr>
        <p:spPr>
          <a:xfrm>
            <a:off x="5243513" y="2335213"/>
            <a:ext cx="1200150" cy="309562"/>
          </a:xfrm>
          <a:custGeom>
            <a:avLst/>
            <a:gdLst>
              <a:gd name="connsiteX0" fmla="*/ 693942 w 1199993"/>
              <a:gd name="connsiteY0" fmla="*/ 212942 h 310645"/>
              <a:gd name="connsiteX1" fmla="*/ 536114 w 1199993"/>
              <a:gd name="connsiteY1" fmla="*/ 258036 h 310645"/>
              <a:gd name="connsiteX2" fmla="*/ 418369 w 1199993"/>
              <a:gd name="connsiteY2" fmla="*/ 280583 h 310645"/>
              <a:gd name="connsiteX3" fmla="*/ 348224 w 1199993"/>
              <a:gd name="connsiteY3" fmla="*/ 293109 h 310645"/>
              <a:gd name="connsiteX4" fmla="*/ 298120 w 1199993"/>
              <a:gd name="connsiteY4" fmla="*/ 295614 h 310645"/>
              <a:gd name="connsiteX5" fmla="*/ 248015 w 1199993"/>
              <a:gd name="connsiteY5" fmla="*/ 290603 h 310645"/>
              <a:gd name="connsiteX6" fmla="*/ 202922 w 1199993"/>
              <a:gd name="connsiteY6" fmla="*/ 278077 h 310645"/>
              <a:gd name="connsiteX7" fmla="*/ 152818 w 1199993"/>
              <a:gd name="connsiteY7" fmla="*/ 253025 h 310645"/>
              <a:gd name="connsiteX8" fmla="*/ 87682 w 1199993"/>
              <a:gd name="connsiteY8" fmla="*/ 212942 h 310645"/>
              <a:gd name="connsiteX9" fmla="*/ 22547 w 1199993"/>
              <a:gd name="connsiteY9" fmla="*/ 170353 h 310645"/>
              <a:gd name="connsiteX10" fmla="*/ 5010 w 1199993"/>
              <a:gd name="connsiteY10" fmla="*/ 150312 h 310645"/>
              <a:gd name="connsiteX11" fmla="*/ 0 w 1199993"/>
              <a:gd name="connsiteY11" fmla="*/ 120249 h 310645"/>
              <a:gd name="connsiteX12" fmla="*/ 0 w 1199993"/>
              <a:gd name="connsiteY12" fmla="*/ 100208 h 310645"/>
              <a:gd name="connsiteX13" fmla="*/ 7516 w 1199993"/>
              <a:gd name="connsiteY13" fmla="*/ 82671 h 310645"/>
              <a:gd name="connsiteX14" fmla="*/ 30063 w 1199993"/>
              <a:gd name="connsiteY14" fmla="*/ 77661 h 310645"/>
              <a:gd name="connsiteX15" fmla="*/ 62630 w 1199993"/>
              <a:gd name="connsiteY15" fmla="*/ 85176 h 310645"/>
              <a:gd name="connsiteX16" fmla="*/ 100208 w 1199993"/>
              <a:gd name="connsiteY16" fmla="*/ 110229 h 310645"/>
              <a:gd name="connsiteX17" fmla="*/ 125260 w 1199993"/>
              <a:gd name="connsiteY17" fmla="*/ 120249 h 310645"/>
              <a:gd name="connsiteX18" fmla="*/ 167849 w 1199993"/>
              <a:gd name="connsiteY18" fmla="*/ 127765 h 310645"/>
              <a:gd name="connsiteX19" fmla="*/ 222963 w 1199993"/>
              <a:gd name="connsiteY19" fmla="*/ 132775 h 310645"/>
              <a:gd name="connsiteX20" fmla="*/ 295614 w 1199993"/>
              <a:gd name="connsiteY20" fmla="*/ 137786 h 310645"/>
              <a:gd name="connsiteX21" fmla="*/ 363255 w 1199993"/>
              <a:gd name="connsiteY21" fmla="*/ 135281 h 310645"/>
              <a:gd name="connsiteX22" fmla="*/ 438411 w 1199993"/>
              <a:gd name="connsiteY22" fmla="*/ 125260 h 310645"/>
              <a:gd name="connsiteX23" fmla="*/ 513567 w 1199993"/>
              <a:gd name="connsiteY23" fmla="*/ 112734 h 310645"/>
              <a:gd name="connsiteX24" fmla="*/ 586218 w 1199993"/>
              <a:gd name="connsiteY24" fmla="*/ 92692 h 310645"/>
              <a:gd name="connsiteX25" fmla="*/ 671395 w 1199993"/>
              <a:gd name="connsiteY25" fmla="*/ 70145 h 310645"/>
              <a:gd name="connsiteX26" fmla="*/ 751562 w 1199993"/>
              <a:gd name="connsiteY26" fmla="*/ 52609 h 310645"/>
              <a:gd name="connsiteX27" fmla="*/ 869306 w 1199993"/>
              <a:gd name="connsiteY27" fmla="*/ 22546 h 310645"/>
              <a:gd name="connsiteX28" fmla="*/ 894358 w 1199993"/>
              <a:gd name="connsiteY28" fmla="*/ 10020 h 310645"/>
              <a:gd name="connsiteX29" fmla="*/ 924421 w 1199993"/>
              <a:gd name="connsiteY29" fmla="*/ 0 h 310645"/>
              <a:gd name="connsiteX30" fmla="*/ 949473 w 1199993"/>
              <a:gd name="connsiteY30" fmla="*/ 5010 h 310645"/>
              <a:gd name="connsiteX31" fmla="*/ 982041 w 1199993"/>
              <a:gd name="connsiteY31" fmla="*/ 25052 h 310645"/>
              <a:gd name="connsiteX32" fmla="*/ 1059702 w 1199993"/>
              <a:gd name="connsiteY32" fmla="*/ 100208 h 310645"/>
              <a:gd name="connsiteX33" fmla="*/ 1129848 w 1199993"/>
              <a:gd name="connsiteY33" fmla="*/ 162838 h 310645"/>
              <a:gd name="connsiteX34" fmla="*/ 1179952 w 1199993"/>
              <a:gd name="connsiteY34" fmla="*/ 207932 h 310645"/>
              <a:gd name="connsiteX35" fmla="*/ 1194983 w 1199993"/>
              <a:gd name="connsiteY35" fmla="*/ 232984 h 310645"/>
              <a:gd name="connsiteX36" fmla="*/ 1199993 w 1199993"/>
              <a:gd name="connsiteY36" fmla="*/ 250520 h 310645"/>
              <a:gd name="connsiteX37" fmla="*/ 1194983 w 1199993"/>
              <a:gd name="connsiteY37" fmla="*/ 268056 h 310645"/>
              <a:gd name="connsiteX38" fmla="*/ 1182457 w 1199993"/>
              <a:gd name="connsiteY38" fmla="*/ 288098 h 310645"/>
              <a:gd name="connsiteX39" fmla="*/ 1144879 w 1199993"/>
              <a:gd name="connsiteY39" fmla="*/ 310645 h 310645"/>
              <a:gd name="connsiteX40" fmla="*/ 794150 w 1199993"/>
              <a:gd name="connsiteY40" fmla="*/ 202921 h 310645"/>
              <a:gd name="connsiteX41" fmla="*/ 776614 w 1199993"/>
              <a:gd name="connsiteY41" fmla="*/ 197911 h 310645"/>
              <a:gd name="connsiteX42" fmla="*/ 749057 w 1199993"/>
              <a:gd name="connsiteY42" fmla="*/ 197911 h 310645"/>
              <a:gd name="connsiteX43" fmla="*/ 693942 w 1199993"/>
              <a:gd name="connsiteY43" fmla="*/ 212942 h 31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9993" h="310645">
                <a:moveTo>
                  <a:pt x="693942" y="212942"/>
                </a:moveTo>
                <a:lnTo>
                  <a:pt x="536114" y="258036"/>
                </a:lnTo>
                <a:lnTo>
                  <a:pt x="418369" y="280583"/>
                </a:lnTo>
                <a:lnTo>
                  <a:pt x="348224" y="293109"/>
                </a:lnTo>
                <a:lnTo>
                  <a:pt x="298120" y="295614"/>
                </a:lnTo>
                <a:lnTo>
                  <a:pt x="248015" y="290603"/>
                </a:lnTo>
                <a:lnTo>
                  <a:pt x="202922" y="278077"/>
                </a:lnTo>
                <a:lnTo>
                  <a:pt x="152818" y="253025"/>
                </a:lnTo>
                <a:lnTo>
                  <a:pt x="87682" y="212942"/>
                </a:lnTo>
                <a:lnTo>
                  <a:pt x="22547" y="170353"/>
                </a:lnTo>
                <a:lnTo>
                  <a:pt x="5010" y="150312"/>
                </a:lnTo>
                <a:lnTo>
                  <a:pt x="0" y="120249"/>
                </a:lnTo>
                <a:lnTo>
                  <a:pt x="0" y="100208"/>
                </a:lnTo>
                <a:lnTo>
                  <a:pt x="7516" y="82671"/>
                </a:lnTo>
                <a:lnTo>
                  <a:pt x="30063" y="77661"/>
                </a:lnTo>
                <a:lnTo>
                  <a:pt x="62630" y="85176"/>
                </a:lnTo>
                <a:lnTo>
                  <a:pt x="100208" y="110229"/>
                </a:lnTo>
                <a:lnTo>
                  <a:pt x="125260" y="120249"/>
                </a:lnTo>
                <a:lnTo>
                  <a:pt x="167849" y="127765"/>
                </a:lnTo>
                <a:lnTo>
                  <a:pt x="222963" y="132775"/>
                </a:lnTo>
                <a:lnTo>
                  <a:pt x="295614" y="137786"/>
                </a:lnTo>
                <a:lnTo>
                  <a:pt x="363255" y="135281"/>
                </a:lnTo>
                <a:lnTo>
                  <a:pt x="438411" y="125260"/>
                </a:lnTo>
                <a:lnTo>
                  <a:pt x="513567" y="112734"/>
                </a:lnTo>
                <a:lnTo>
                  <a:pt x="586218" y="92692"/>
                </a:lnTo>
                <a:lnTo>
                  <a:pt x="671395" y="70145"/>
                </a:lnTo>
                <a:lnTo>
                  <a:pt x="751562" y="52609"/>
                </a:lnTo>
                <a:lnTo>
                  <a:pt x="869306" y="22546"/>
                </a:lnTo>
                <a:lnTo>
                  <a:pt x="894358" y="10020"/>
                </a:lnTo>
                <a:lnTo>
                  <a:pt x="924421" y="0"/>
                </a:lnTo>
                <a:lnTo>
                  <a:pt x="949473" y="5010"/>
                </a:lnTo>
                <a:lnTo>
                  <a:pt x="982041" y="25052"/>
                </a:lnTo>
                <a:lnTo>
                  <a:pt x="1059702" y="100208"/>
                </a:lnTo>
                <a:lnTo>
                  <a:pt x="1129848" y="162838"/>
                </a:lnTo>
                <a:lnTo>
                  <a:pt x="1179952" y="207932"/>
                </a:lnTo>
                <a:lnTo>
                  <a:pt x="1194983" y="232984"/>
                </a:lnTo>
                <a:lnTo>
                  <a:pt x="1199993" y="250520"/>
                </a:lnTo>
                <a:lnTo>
                  <a:pt x="1194983" y="268056"/>
                </a:lnTo>
                <a:lnTo>
                  <a:pt x="1182457" y="288098"/>
                </a:lnTo>
                <a:lnTo>
                  <a:pt x="1144879" y="310645"/>
                </a:lnTo>
                <a:lnTo>
                  <a:pt x="794150" y="202921"/>
                </a:lnTo>
                <a:lnTo>
                  <a:pt x="776614" y="197911"/>
                </a:lnTo>
                <a:lnTo>
                  <a:pt x="749057" y="197911"/>
                </a:lnTo>
                <a:lnTo>
                  <a:pt x="693942" y="2129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16AEEA8-AFE7-7D45-AE8F-112ADF22831A}"/>
              </a:ext>
            </a:extLst>
          </p:cNvPr>
          <p:cNvSpPr/>
          <p:nvPr/>
        </p:nvSpPr>
        <p:spPr>
          <a:xfrm>
            <a:off x="4048125" y="3676650"/>
            <a:ext cx="1649413" cy="401638"/>
          </a:xfrm>
          <a:custGeom>
            <a:avLst/>
            <a:gdLst>
              <a:gd name="connsiteX0" fmla="*/ 978694 w 1650206"/>
              <a:gd name="connsiteY0" fmla="*/ 326231 h 402431"/>
              <a:gd name="connsiteX1" fmla="*/ 759619 w 1650206"/>
              <a:gd name="connsiteY1" fmla="*/ 357188 h 402431"/>
              <a:gd name="connsiteX2" fmla="*/ 476250 w 1650206"/>
              <a:gd name="connsiteY2" fmla="*/ 388144 h 402431"/>
              <a:gd name="connsiteX3" fmla="*/ 328613 w 1650206"/>
              <a:gd name="connsiteY3" fmla="*/ 402431 h 402431"/>
              <a:gd name="connsiteX4" fmla="*/ 297656 w 1650206"/>
              <a:gd name="connsiteY4" fmla="*/ 397669 h 402431"/>
              <a:gd name="connsiteX5" fmla="*/ 238125 w 1650206"/>
              <a:gd name="connsiteY5" fmla="*/ 376238 h 402431"/>
              <a:gd name="connsiteX6" fmla="*/ 154781 w 1650206"/>
              <a:gd name="connsiteY6" fmla="*/ 338138 h 402431"/>
              <a:gd name="connsiteX7" fmla="*/ 107156 w 1650206"/>
              <a:gd name="connsiteY7" fmla="*/ 309563 h 402431"/>
              <a:gd name="connsiteX8" fmla="*/ 54769 w 1650206"/>
              <a:gd name="connsiteY8" fmla="*/ 273844 h 402431"/>
              <a:gd name="connsiteX9" fmla="*/ 7144 w 1650206"/>
              <a:gd name="connsiteY9" fmla="*/ 230981 h 402431"/>
              <a:gd name="connsiteX10" fmla="*/ 0 w 1650206"/>
              <a:gd name="connsiteY10" fmla="*/ 216694 h 402431"/>
              <a:gd name="connsiteX11" fmla="*/ 0 w 1650206"/>
              <a:gd name="connsiteY11" fmla="*/ 204788 h 402431"/>
              <a:gd name="connsiteX12" fmla="*/ 0 w 1650206"/>
              <a:gd name="connsiteY12" fmla="*/ 180975 h 402431"/>
              <a:gd name="connsiteX13" fmla="*/ 2381 w 1650206"/>
              <a:gd name="connsiteY13" fmla="*/ 166688 h 402431"/>
              <a:gd name="connsiteX14" fmla="*/ 14288 w 1650206"/>
              <a:gd name="connsiteY14" fmla="*/ 152400 h 402431"/>
              <a:gd name="connsiteX15" fmla="*/ 28575 w 1650206"/>
              <a:gd name="connsiteY15" fmla="*/ 145256 h 402431"/>
              <a:gd name="connsiteX16" fmla="*/ 54769 w 1650206"/>
              <a:gd name="connsiteY16" fmla="*/ 145256 h 402431"/>
              <a:gd name="connsiteX17" fmla="*/ 66675 w 1650206"/>
              <a:gd name="connsiteY17" fmla="*/ 147638 h 402431"/>
              <a:gd name="connsiteX18" fmla="*/ 85725 w 1650206"/>
              <a:gd name="connsiteY18" fmla="*/ 161925 h 402431"/>
              <a:gd name="connsiteX19" fmla="*/ 109538 w 1650206"/>
              <a:gd name="connsiteY19" fmla="*/ 180975 h 402431"/>
              <a:gd name="connsiteX20" fmla="*/ 135731 w 1650206"/>
              <a:gd name="connsiteY20" fmla="*/ 195263 h 402431"/>
              <a:gd name="connsiteX21" fmla="*/ 176213 w 1650206"/>
              <a:gd name="connsiteY21" fmla="*/ 209550 h 402431"/>
              <a:gd name="connsiteX22" fmla="*/ 211931 w 1650206"/>
              <a:gd name="connsiteY22" fmla="*/ 216694 h 402431"/>
              <a:gd name="connsiteX23" fmla="*/ 250031 w 1650206"/>
              <a:gd name="connsiteY23" fmla="*/ 221456 h 402431"/>
              <a:gd name="connsiteX24" fmla="*/ 283369 w 1650206"/>
              <a:gd name="connsiteY24" fmla="*/ 221456 h 402431"/>
              <a:gd name="connsiteX25" fmla="*/ 364331 w 1650206"/>
              <a:gd name="connsiteY25" fmla="*/ 214313 h 402431"/>
              <a:gd name="connsiteX26" fmla="*/ 642938 w 1650206"/>
              <a:gd name="connsiteY26" fmla="*/ 173831 h 402431"/>
              <a:gd name="connsiteX27" fmla="*/ 885825 w 1650206"/>
              <a:gd name="connsiteY27" fmla="*/ 133350 h 402431"/>
              <a:gd name="connsiteX28" fmla="*/ 1119188 w 1650206"/>
              <a:gd name="connsiteY28" fmla="*/ 88106 h 402431"/>
              <a:gd name="connsiteX29" fmla="*/ 1226344 w 1650206"/>
              <a:gd name="connsiteY29" fmla="*/ 66675 h 402431"/>
              <a:gd name="connsiteX30" fmla="*/ 1297781 w 1650206"/>
              <a:gd name="connsiteY30" fmla="*/ 45244 h 402431"/>
              <a:gd name="connsiteX31" fmla="*/ 1357313 w 1650206"/>
              <a:gd name="connsiteY31" fmla="*/ 21431 h 402431"/>
              <a:gd name="connsiteX32" fmla="*/ 1397794 w 1650206"/>
              <a:gd name="connsiteY32" fmla="*/ 0 h 402431"/>
              <a:gd name="connsiteX33" fmla="*/ 1426369 w 1650206"/>
              <a:gd name="connsiteY33" fmla="*/ 4763 h 402431"/>
              <a:gd name="connsiteX34" fmla="*/ 1531144 w 1650206"/>
              <a:gd name="connsiteY34" fmla="*/ 30956 h 402431"/>
              <a:gd name="connsiteX35" fmla="*/ 1578769 w 1650206"/>
              <a:gd name="connsiteY35" fmla="*/ 47625 h 402431"/>
              <a:gd name="connsiteX36" fmla="*/ 1607344 w 1650206"/>
              <a:gd name="connsiteY36" fmla="*/ 66675 h 402431"/>
              <a:gd name="connsiteX37" fmla="*/ 1628775 w 1650206"/>
              <a:gd name="connsiteY37" fmla="*/ 83344 h 402431"/>
              <a:gd name="connsiteX38" fmla="*/ 1643063 w 1650206"/>
              <a:gd name="connsiteY38" fmla="*/ 102394 h 402431"/>
              <a:gd name="connsiteX39" fmla="*/ 1650206 w 1650206"/>
              <a:gd name="connsiteY39" fmla="*/ 123825 h 402431"/>
              <a:gd name="connsiteX40" fmla="*/ 1645444 w 1650206"/>
              <a:gd name="connsiteY40" fmla="*/ 147638 h 402431"/>
              <a:gd name="connsiteX41" fmla="*/ 1628775 w 1650206"/>
              <a:gd name="connsiteY41" fmla="*/ 180975 h 402431"/>
              <a:gd name="connsiteX42" fmla="*/ 1604963 w 1650206"/>
              <a:gd name="connsiteY42" fmla="*/ 207169 h 402431"/>
              <a:gd name="connsiteX43" fmla="*/ 1559719 w 1650206"/>
              <a:gd name="connsiteY43" fmla="*/ 223838 h 402431"/>
              <a:gd name="connsiteX44" fmla="*/ 1326356 w 1650206"/>
              <a:gd name="connsiteY44" fmla="*/ 276225 h 402431"/>
              <a:gd name="connsiteX45" fmla="*/ 1178719 w 1650206"/>
              <a:gd name="connsiteY45" fmla="*/ 302419 h 402431"/>
              <a:gd name="connsiteX46" fmla="*/ 978694 w 1650206"/>
              <a:gd name="connsiteY46" fmla="*/ 3262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50206" h="402431">
                <a:moveTo>
                  <a:pt x="978694" y="326231"/>
                </a:moveTo>
                <a:lnTo>
                  <a:pt x="759619" y="357188"/>
                </a:lnTo>
                <a:lnTo>
                  <a:pt x="476250" y="388144"/>
                </a:lnTo>
                <a:lnTo>
                  <a:pt x="328613" y="402431"/>
                </a:lnTo>
                <a:lnTo>
                  <a:pt x="297656" y="397669"/>
                </a:lnTo>
                <a:lnTo>
                  <a:pt x="238125" y="376238"/>
                </a:lnTo>
                <a:lnTo>
                  <a:pt x="154781" y="338138"/>
                </a:lnTo>
                <a:lnTo>
                  <a:pt x="107156" y="309563"/>
                </a:lnTo>
                <a:lnTo>
                  <a:pt x="54769" y="273844"/>
                </a:lnTo>
                <a:lnTo>
                  <a:pt x="7144" y="230981"/>
                </a:lnTo>
                <a:lnTo>
                  <a:pt x="0" y="216694"/>
                </a:lnTo>
                <a:lnTo>
                  <a:pt x="0" y="204788"/>
                </a:lnTo>
                <a:lnTo>
                  <a:pt x="0" y="180975"/>
                </a:lnTo>
                <a:lnTo>
                  <a:pt x="2381" y="166688"/>
                </a:lnTo>
                <a:lnTo>
                  <a:pt x="14288" y="152400"/>
                </a:lnTo>
                <a:lnTo>
                  <a:pt x="28575" y="145256"/>
                </a:lnTo>
                <a:lnTo>
                  <a:pt x="54769" y="145256"/>
                </a:lnTo>
                <a:lnTo>
                  <a:pt x="66675" y="147638"/>
                </a:lnTo>
                <a:lnTo>
                  <a:pt x="85725" y="161925"/>
                </a:lnTo>
                <a:lnTo>
                  <a:pt x="109538" y="180975"/>
                </a:lnTo>
                <a:lnTo>
                  <a:pt x="135731" y="195263"/>
                </a:lnTo>
                <a:lnTo>
                  <a:pt x="176213" y="209550"/>
                </a:lnTo>
                <a:lnTo>
                  <a:pt x="211931" y="216694"/>
                </a:lnTo>
                <a:lnTo>
                  <a:pt x="250031" y="221456"/>
                </a:lnTo>
                <a:lnTo>
                  <a:pt x="283369" y="221456"/>
                </a:lnTo>
                <a:lnTo>
                  <a:pt x="364331" y="214313"/>
                </a:lnTo>
                <a:lnTo>
                  <a:pt x="642938" y="173831"/>
                </a:lnTo>
                <a:lnTo>
                  <a:pt x="885825" y="133350"/>
                </a:lnTo>
                <a:lnTo>
                  <a:pt x="1119188" y="88106"/>
                </a:lnTo>
                <a:lnTo>
                  <a:pt x="1226344" y="66675"/>
                </a:lnTo>
                <a:lnTo>
                  <a:pt x="1297781" y="45244"/>
                </a:lnTo>
                <a:lnTo>
                  <a:pt x="1357313" y="21431"/>
                </a:lnTo>
                <a:lnTo>
                  <a:pt x="1397794" y="0"/>
                </a:lnTo>
                <a:lnTo>
                  <a:pt x="1426369" y="4763"/>
                </a:lnTo>
                <a:lnTo>
                  <a:pt x="1531144" y="30956"/>
                </a:lnTo>
                <a:lnTo>
                  <a:pt x="1578769" y="47625"/>
                </a:lnTo>
                <a:lnTo>
                  <a:pt x="1607344" y="66675"/>
                </a:lnTo>
                <a:lnTo>
                  <a:pt x="1628775" y="83344"/>
                </a:lnTo>
                <a:lnTo>
                  <a:pt x="1643063" y="102394"/>
                </a:lnTo>
                <a:lnTo>
                  <a:pt x="1650206" y="123825"/>
                </a:lnTo>
                <a:lnTo>
                  <a:pt x="1645444" y="147638"/>
                </a:lnTo>
                <a:lnTo>
                  <a:pt x="1628775" y="180975"/>
                </a:lnTo>
                <a:lnTo>
                  <a:pt x="1604963" y="207169"/>
                </a:lnTo>
                <a:lnTo>
                  <a:pt x="1559719" y="223838"/>
                </a:lnTo>
                <a:lnTo>
                  <a:pt x="1326356" y="276225"/>
                </a:lnTo>
                <a:lnTo>
                  <a:pt x="1178719" y="302419"/>
                </a:lnTo>
                <a:lnTo>
                  <a:pt x="978694" y="3262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5A52E1D-2B99-1D42-A947-77F999ADFDB5}"/>
              </a:ext>
            </a:extLst>
          </p:cNvPr>
          <p:cNvSpPr/>
          <p:nvPr/>
        </p:nvSpPr>
        <p:spPr>
          <a:xfrm>
            <a:off x="3432175" y="4233863"/>
            <a:ext cx="3006725" cy="536575"/>
          </a:xfrm>
          <a:custGeom>
            <a:avLst/>
            <a:gdLst>
              <a:gd name="connsiteX0" fmla="*/ 1836315 w 3006246"/>
              <a:gd name="connsiteY0" fmla="*/ 315656 h 536114"/>
              <a:gd name="connsiteX1" fmla="*/ 1538196 w 3006246"/>
              <a:gd name="connsiteY1" fmla="*/ 338203 h 536114"/>
              <a:gd name="connsiteX2" fmla="*/ 1290180 w 3006246"/>
              <a:gd name="connsiteY2" fmla="*/ 363255 h 536114"/>
              <a:gd name="connsiteX3" fmla="*/ 982040 w 3006246"/>
              <a:gd name="connsiteY3" fmla="*/ 410854 h 536114"/>
              <a:gd name="connsiteX4" fmla="*/ 746551 w 3006246"/>
              <a:gd name="connsiteY4" fmla="*/ 453442 h 536114"/>
              <a:gd name="connsiteX5" fmla="*/ 571186 w 3006246"/>
              <a:gd name="connsiteY5" fmla="*/ 491021 h 536114"/>
              <a:gd name="connsiteX6" fmla="*/ 428390 w 3006246"/>
              <a:gd name="connsiteY6" fmla="*/ 533609 h 536114"/>
              <a:gd name="connsiteX7" fmla="*/ 403338 w 3006246"/>
              <a:gd name="connsiteY7" fmla="*/ 536114 h 536114"/>
              <a:gd name="connsiteX8" fmla="*/ 358244 w 3006246"/>
              <a:gd name="connsiteY8" fmla="*/ 528599 h 536114"/>
              <a:gd name="connsiteX9" fmla="*/ 300624 w 3006246"/>
              <a:gd name="connsiteY9" fmla="*/ 506052 h 536114"/>
              <a:gd name="connsiteX10" fmla="*/ 235489 w 3006246"/>
              <a:gd name="connsiteY10" fmla="*/ 465968 h 536114"/>
              <a:gd name="connsiteX11" fmla="*/ 165343 w 3006246"/>
              <a:gd name="connsiteY11" fmla="*/ 415864 h 536114"/>
              <a:gd name="connsiteX12" fmla="*/ 102713 w 3006246"/>
              <a:gd name="connsiteY12" fmla="*/ 358245 h 536114"/>
              <a:gd name="connsiteX13" fmla="*/ 45093 w 3006246"/>
              <a:gd name="connsiteY13" fmla="*/ 303130 h 536114"/>
              <a:gd name="connsiteX14" fmla="*/ 7515 w 3006246"/>
              <a:gd name="connsiteY14" fmla="*/ 263047 h 536114"/>
              <a:gd name="connsiteX15" fmla="*/ 0 w 3006246"/>
              <a:gd name="connsiteY15" fmla="*/ 237995 h 536114"/>
              <a:gd name="connsiteX16" fmla="*/ 2505 w 3006246"/>
              <a:gd name="connsiteY16" fmla="*/ 220458 h 536114"/>
              <a:gd name="connsiteX17" fmla="*/ 15031 w 3006246"/>
              <a:gd name="connsiteY17" fmla="*/ 212943 h 536114"/>
              <a:gd name="connsiteX18" fmla="*/ 40083 w 3006246"/>
              <a:gd name="connsiteY18" fmla="*/ 210438 h 536114"/>
              <a:gd name="connsiteX19" fmla="*/ 67640 w 3006246"/>
              <a:gd name="connsiteY19" fmla="*/ 225469 h 536114"/>
              <a:gd name="connsiteX20" fmla="*/ 122755 w 3006246"/>
              <a:gd name="connsiteY20" fmla="*/ 258036 h 536114"/>
              <a:gd name="connsiteX21" fmla="*/ 165343 w 3006246"/>
              <a:gd name="connsiteY21" fmla="*/ 275573 h 536114"/>
              <a:gd name="connsiteX22" fmla="*/ 220458 w 3006246"/>
              <a:gd name="connsiteY22" fmla="*/ 285594 h 536114"/>
              <a:gd name="connsiteX23" fmla="*/ 280583 w 3006246"/>
              <a:gd name="connsiteY23" fmla="*/ 290604 h 536114"/>
              <a:gd name="connsiteX24" fmla="*/ 355739 w 3006246"/>
              <a:gd name="connsiteY24" fmla="*/ 295615 h 536114"/>
              <a:gd name="connsiteX25" fmla="*/ 435905 w 3006246"/>
              <a:gd name="connsiteY25" fmla="*/ 290604 h 536114"/>
              <a:gd name="connsiteX26" fmla="*/ 703962 w 3006246"/>
              <a:gd name="connsiteY26" fmla="*/ 255531 h 536114"/>
              <a:gd name="connsiteX27" fmla="*/ 1064712 w 3006246"/>
              <a:gd name="connsiteY27" fmla="*/ 210438 h 536114"/>
              <a:gd name="connsiteX28" fmla="*/ 1508133 w 3006246"/>
              <a:gd name="connsiteY28" fmla="*/ 162839 h 536114"/>
              <a:gd name="connsiteX29" fmla="*/ 2036732 w 3006246"/>
              <a:gd name="connsiteY29" fmla="*/ 110229 h 536114"/>
              <a:gd name="connsiteX30" fmla="*/ 2302283 w 3006246"/>
              <a:gd name="connsiteY30" fmla="*/ 90188 h 536114"/>
              <a:gd name="connsiteX31" fmla="*/ 2337356 w 3006246"/>
              <a:gd name="connsiteY31" fmla="*/ 82672 h 536114"/>
              <a:gd name="connsiteX32" fmla="*/ 2430049 w 3006246"/>
              <a:gd name="connsiteY32" fmla="*/ 60125 h 536114"/>
              <a:gd name="connsiteX33" fmla="*/ 2540278 w 3006246"/>
              <a:gd name="connsiteY33" fmla="*/ 22547 h 536114"/>
              <a:gd name="connsiteX34" fmla="*/ 2585372 w 3006246"/>
              <a:gd name="connsiteY34" fmla="*/ 0 h 536114"/>
              <a:gd name="connsiteX35" fmla="*/ 2607918 w 3006246"/>
              <a:gd name="connsiteY35" fmla="*/ 2505 h 536114"/>
              <a:gd name="connsiteX36" fmla="*/ 2718147 w 3006246"/>
              <a:gd name="connsiteY36" fmla="*/ 35073 h 536114"/>
              <a:gd name="connsiteX37" fmla="*/ 2848418 w 3006246"/>
              <a:gd name="connsiteY37" fmla="*/ 67641 h 536114"/>
              <a:gd name="connsiteX38" fmla="*/ 2893512 w 3006246"/>
              <a:gd name="connsiteY38" fmla="*/ 80167 h 536114"/>
              <a:gd name="connsiteX39" fmla="*/ 2936100 w 3006246"/>
              <a:gd name="connsiteY39" fmla="*/ 95198 h 536114"/>
              <a:gd name="connsiteX40" fmla="*/ 2968668 w 3006246"/>
              <a:gd name="connsiteY40" fmla="*/ 115240 h 536114"/>
              <a:gd name="connsiteX41" fmla="*/ 2988710 w 3006246"/>
              <a:gd name="connsiteY41" fmla="*/ 135281 h 536114"/>
              <a:gd name="connsiteX42" fmla="*/ 2998730 w 3006246"/>
              <a:gd name="connsiteY42" fmla="*/ 157828 h 536114"/>
              <a:gd name="connsiteX43" fmla="*/ 3006246 w 3006246"/>
              <a:gd name="connsiteY43" fmla="*/ 210438 h 536114"/>
              <a:gd name="connsiteX44" fmla="*/ 2998730 w 3006246"/>
              <a:gd name="connsiteY44" fmla="*/ 248016 h 536114"/>
              <a:gd name="connsiteX45" fmla="*/ 2978689 w 3006246"/>
              <a:gd name="connsiteY45" fmla="*/ 273068 h 536114"/>
              <a:gd name="connsiteX46" fmla="*/ 2953637 w 3006246"/>
              <a:gd name="connsiteY46" fmla="*/ 285594 h 536114"/>
              <a:gd name="connsiteX47" fmla="*/ 2918564 w 3006246"/>
              <a:gd name="connsiteY47" fmla="*/ 293109 h 536114"/>
              <a:gd name="connsiteX48" fmla="*/ 2853429 w 3006246"/>
              <a:gd name="connsiteY48" fmla="*/ 288099 h 536114"/>
              <a:gd name="connsiteX49" fmla="*/ 2740694 w 3006246"/>
              <a:gd name="connsiteY49" fmla="*/ 273068 h 536114"/>
              <a:gd name="connsiteX50" fmla="*/ 2602908 w 3006246"/>
              <a:gd name="connsiteY50" fmla="*/ 265552 h 536114"/>
              <a:gd name="connsiteX51" fmla="*/ 2457606 w 3006246"/>
              <a:gd name="connsiteY51" fmla="*/ 265552 h 536114"/>
              <a:gd name="connsiteX52" fmla="*/ 2264705 w 3006246"/>
              <a:gd name="connsiteY52" fmla="*/ 273068 h 536114"/>
              <a:gd name="connsiteX53" fmla="*/ 2049258 w 3006246"/>
              <a:gd name="connsiteY53" fmla="*/ 300625 h 536114"/>
              <a:gd name="connsiteX54" fmla="*/ 1836315 w 3006246"/>
              <a:gd name="connsiteY54" fmla="*/ 315656 h 53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06246" h="536114">
                <a:moveTo>
                  <a:pt x="1836315" y="315656"/>
                </a:moveTo>
                <a:lnTo>
                  <a:pt x="1538196" y="338203"/>
                </a:lnTo>
                <a:lnTo>
                  <a:pt x="1290180" y="363255"/>
                </a:lnTo>
                <a:lnTo>
                  <a:pt x="982040" y="410854"/>
                </a:lnTo>
                <a:lnTo>
                  <a:pt x="746551" y="453442"/>
                </a:lnTo>
                <a:lnTo>
                  <a:pt x="571186" y="491021"/>
                </a:lnTo>
                <a:lnTo>
                  <a:pt x="428390" y="533609"/>
                </a:lnTo>
                <a:lnTo>
                  <a:pt x="403338" y="536114"/>
                </a:lnTo>
                <a:lnTo>
                  <a:pt x="358244" y="528599"/>
                </a:lnTo>
                <a:lnTo>
                  <a:pt x="300624" y="506052"/>
                </a:lnTo>
                <a:lnTo>
                  <a:pt x="235489" y="465968"/>
                </a:lnTo>
                <a:lnTo>
                  <a:pt x="165343" y="415864"/>
                </a:lnTo>
                <a:lnTo>
                  <a:pt x="102713" y="358245"/>
                </a:lnTo>
                <a:lnTo>
                  <a:pt x="45093" y="303130"/>
                </a:lnTo>
                <a:lnTo>
                  <a:pt x="7515" y="263047"/>
                </a:lnTo>
                <a:lnTo>
                  <a:pt x="0" y="237995"/>
                </a:lnTo>
                <a:lnTo>
                  <a:pt x="2505" y="220458"/>
                </a:lnTo>
                <a:lnTo>
                  <a:pt x="15031" y="212943"/>
                </a:lnTo>
                <a:lnTo>
                  <a:pt x="40083" y="210438"/>
                </a:lnTo>
                <a:lnTo>
                  <a:pt x="67640" y="225469"/>
                </a:lnTo>
                <a:lnTo>
                  <a:pt x="122755" y="258036"/>
                </a:lnTo>
                <a:lnTo>
                  <a:pt x="165343" y="275573"/>
                </a:lnTo>
                <a:lnTo>
                  <a:pt x="220458" y="285594"/>
                </a:lnTo>
                <a:lnTo>
                  <a:pt x="280583" y="290604"/>
                </a:lnTo>
                <a:lnTo>
                  <a:pt x="355739" y="295615"/>
                </a:lnTo>
                <a:lnTo>
                  <a:pt x="435905" y="290604"/>
                </a:lnTo>
                <a:lnTo>
                  <a:pt x="703962" y="255531"/>
                </a:lnTo>
                <a:lnTo>
                  <a:pt x="1064712" y="210438"/>
                </a:lnTo>
                <a:lnTo>
                  <a:pt x="1508133" y="162839"/>
                </a:lnTo>
                <a:lnTo>
                  <a:pt x="2036732" y="110229"/>
                </a:lnTo>
                <a:lnTo>
                  <a:pt x="2302283" y="90188"/>
                </a:lnTo>
                <a:lnTo>
                  <a:pt x="2337356" y="82672"/>
                </a:lnTo>
                <a:lnTo>
                  <a:pt x="2430049" y="60125"/>
                </a:lnTo>
                <a:lnTo>
                  <a:pt x="2540278" y="22547"/>
                </a:lnTo>
                <a:lnTo>
                  <a:pt x="2585372" y="0"/>
                </a:lnTo>
                <a:lnTo>
                  <a:pt x="2607918" y="2505"/>
                </a:lnTo>
                <a:lnTo>
                  <a:pt x="2718147" y="35073"/>
                </a:lnTo>
                <a:lnTo>
                  <a:pt x="2848418" y="67641"/>
                </a:lnTo>
                <a:lnTo>
                  <a:pt x="2893512" y="80167"/>
                </a:lnTo>
                <a:lnTo>
                  <a:pt x="2936100" y="95198"/>
                </a:lnTo>
                <a:lnTo>
                  <a:pt x="2968668" y="115240"/>
                </a:lnTo>
                <a:lnTo>
                  <a:pt x="2988710" y="135281"/>
                </a:lnTo>
                <a:lnTo>
                  <a:pt x="2998730" y="157828"/>
                </a:lnTo>
                <a:lnTo>
                  <a:pt x="3006246" y="210438"/>
                </a:lnTo>
                <a:lnTo>
                  <a:pt x="2998730" y="248016"/>
                </a:lnTo>
                <a:lnTo>
                  <a:pt x="2978689" y="273068"/>
                </a:lnTo>
                <a:lnTo>
                  <a:pt x="2953637" y="285594"/>
                </a:lnTo>
                <a:lnTo>
                  <a:pt x="2918564" y="293109"/>
                </a:lnTo>
                <a:lnTo>
                  <a:pt x="2853429" y="288099"/>
                </a:lnTo>
                <a:lnTo>
                  <a:pt x="2740694" y="273068"/>
                </a:lnTo>
                <a:lnTo>
                  <a:pt x="2602908" y="265552"/>
                </a:lnTo>
                <a:lnTo>
                  <a:pt x="2457606" y="265552"/>
                </a:lnTo>
                <a:lnTo>
                  <a:pt x="2264705" y="273068"/>
                </a:lnTo>
                <a:lnTo>
                  <a:pt x="2049258" y="300625"/>
                </a:lnTo>
                <a:lnTo>
                  <a:pt x="1836315" y="3156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2D21DA5-105A-124B-80F7-037897E71D1F}"/>
              </a:ext>
            </a:extLst>
          </p:cNvPr>
          <p:cNvSpPr/>
          <p:nvPr/>
        </p:nvSpPr>
        <p:spPr>
          <a:xfrm>
            <a:off x="3013075" y="4975225"/>
            <a:ext cx="1271588" cy="711200"/>
          </a:xfrm>
          <a:custGeom>
            <a:avLst/>
            <a:gdLst>
              <a:gd name="connsiteX0" fmla="*/ 718994 w 1270139"/>
              <a:gd name="connsiteY0" fmla="*/ 470979 h 711478"/>
              <a:gd name="connsiteX1" fmla="*/ 581208 w 1270139"/>
              <a:gd name="connsiteY1" fmla="*/ 536114 h 711478"/>
              <a:gd name="connsiteX2" fmla="*/ 478494 w 1270139"/>
              <a:gd name="connsiteY2" fmla="*/ 581208 h 711478"/>
              <a:gd name="connsiteX3" fmla="*/ 388307 w 1270139"/>
              <a:gd name="connsiteY3" fmla="*/ 613775 h 711478"/>
              <a:gd name="connsiteX4" fmla="*/ 265552 w 1270139"/>
              <a:gd name="connsiteY4" fmla="*/ 651354 h 711478"/>
              <a:gd name="connsiteX5" fmla="*/ 102714 w 1270139"/>
              <a:gd name="connsiteY5" fmla="*/ 698952 h 711478"/>
              <a:gd name="connsiteX6" fmla="*/ 52610 w 1270139"/>
              <a:gd name="connsiteY6" fmla="*/ 711478 h 711478"/>
              <a:gd name="connsiteX7" fmla="*/ 30063 w 1270139"/>
              <a:gd name="connsiteY7" fmla="*/ 711478 h 711478"/>
              <a:gd name="connsiteX8" fmla="*/ 7516 w 1270139"/>
              <a:gd name="connsiteY8" fmla="*/ 706468 h 711478"/>
              <a:gd name="connsiteX9" fmla="*/ 0 w 1270139"/>
              <a:gd name="connsiteY9" fmla="*/ 693942 h 711478"/>
              <a:gd name="connsiteX10" fmla="*/ 7516 w 1270139"/>
              <a:gd name="connsiteY10" fmla="*/ 671395 h 711478"/>
              <a:gd name="connsiteX11" fmla="*/ 30063 w 1270139"/>
              <a:gd name="connsiteY11" fmla="*/ 648848 h 711478"/>
              <a:gd name="connsiteX12" fmla="*/ 65136 w 1270139"/>
              <a:gd name="connsiteY12" fmla="*/ 628807 h 711478"/>
              <a:gd name="connsiteX13" fmla="*/ 192901 w 1270139"/>
              <a:gd name="connsiteY13" fmla="*/ 563671 h 711478"/>
              <a:gd name="connsiteX14" fmla="*/ 335698 w 1270139"/>
              <a:gd name="connsiteY14" fmla="*/ 481000 h 711478"/>
              <a:gd name="connsiteX15" fmla="*/ 506052 w 1270139"/>
              <a:gd name="connsiteY15" fmla="*/ 375781 h 711478"/>
              <a:gd name="connsiteX16" fmla="*/ 616281 w 1270139"/>
              <a:gd name="connsiteY16" fmla="*/ 300625 h 711478"/>
              <a:gd name="connsiteX17" fmla="*/ 718994 w 1270139"/>
              <a:gd name="connsiteY17" fmla="*/ 220458 h 711478"/>
              <a:gd name="connsiteX18" fmla="*/ 794150 w 1270139"/>
              <a:gd name="connsiteY18" fmla="*/ 152818 h 711478"/>
              <a:gd name="connsiteX19" fmla="*/ 809182 w 1270139"/>
              <a:gd name="connsiteY19" fmla="*/ 135281 h 711478"/>
              <a:gd name="connsiteX20" fmla="*/ 801666 w 1270139"/>
              <a:gd name="connsiteY20" fmla="*/ 115240 h 711478"/>
              <a:gd name="connsiteX21" fmla="*/ 786635 w 1270139"/>
              <a:gd name="connsiteY21" fmla="*/ 87682 h 711478"/>
              <a:gd name="connsiteX22" fmla="*/ 769098 w 1270139"/>
              <a:gd name="connsiteY22" fmla="*/ 62630 h 711478"/>
              <a:gd name="connsiteX23" fmla="*/ 756572 w 1270139"/>
              <a:gd name="connsiteY23" fmla="*/ 32568 h 711478"/>
              <a:gd name="connsiteX24" fmla="*/ 754067 w 1270139"/>
              <a:gd name="connsiteY24" fmla="*/ 15031 h 711478"/>
              <a:gd name="connsiteX25" fmla="*/ 759077 w 1270139"/>
              <a:gd name="connsiteY25" fmla="*/ 2505 h 711478"/>
              <a:gd name="connsiteX26" fmla="*/ 781624 w 1270139"/>
              <a:gd name="connsiteY26" fmla="*/ 0 h 711478"/>
              <a:gd name="connsiteX27" fmla="*/ 814192 w 1270139"/>
              <a:gd name="connsiteY27" fmla="*/ 15031 h 711478"/>
              <a:gd name="connsiteX28" fmla="*/ 884338 w 1270139"/>
              <a:gd name="connsiteY28" fmla="*/ 35073 h 711478"/>
              <a:gd name="connsiteX29" fmla="*/ 954483 w 1270139"/>
              <a:gd name="connsiteY29" fmla="*/ 55115 h 711478"/>
              <a:gd name="connsiteX30" fmla="*/ 1029640 w 1270139"/>
              <a:gd name="connsiteY30" fmla="*/ 80167 h 711478"/>
              <a:gd name="connsiteX31" fmla="*/ 1107301 w 1270139"/>
              <a:gd name="connsiteY31" fmla="*/ 112734 h 711478"/>
              <a:gd name="connsiteX32" fmla="*/ 1157405 w 1270139"/>
              <a:gd name="connsiteY32" fmla="*/ 137786 h 711478"/>
              <a:gd name="connsiteX33" fmla="*/ 1222540 w 1270139"/>
              <a:gd name="connsiteY33" fmla="*/ 175364 h 711478"/>
              <a:gd name="connsiteX34" fmla="*/ 1255108 w 1270139"/>
              <a:gd name="connsiteY34" fmla="*/ 197911 h 711478"/>
              <a:gd name="connsiteX35" fmla="*/ 1267634 w 1270139"/>
              <a:gd name="connsiteY35" fmla="*/ 215448 h 711478"/>
              <a:gd name="connsiteX36" fmla="*/ 1270139 w 1270139"/>
              <a:gd name="connsiteY36" fmla="*/ 232984 h 711478"/>
              <a:gd name="connsiteX37" fmla="*/ 1255108 w 1270139"/>
              <a:gd name="connsiteY37" fmla="*/ 255531 h 711478"/>
              <a:gd name="connsiteX38" fmla="*/ 1227551 w 1270139"/>
              <a:gd name="connsiteY38" fmla="*/ 270562 h 711478"/>
              <a:gd name="connsiteX39" fmla="*/ 1159910 w 1270139"/>
              <a:gd name="connsiteY39" fmla="*/ 285594 h 711478"/>
              <a:gd name="connsiteX40" fmla="*/ 1087259 w 1270139"/>
              <a:gd name="connsiteY40" fmla="*/ 305635 h 711478"/>
              <a:gd name="connsiteX41" fmla="*/ 1017114 w 1270139"/>
              <a:gd name="connsiteY41" fmla="*/ 338203 h 711478"/>
              <a:gd name="connsiteX42" fmla="*/ 718994 w 1270139"/>
              <a:gd name="connsiteY42" fmla="*/ 470979 h 711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70139" h="711478">
                <a:moveTo>
                  <a:pt x="718994" y="470979"/>
                </a:moveTo>
                <a:lnTo>
                  <a:pt x="581208" y="536114"/>
                </a:lnTo>
                <a:lnTo>
                  <a:pt x="478494" y="581208"/>
                </a:lnTo>
                <a:lnTo>
                  <a:pt x="388307" y="613775"/>
                </a:lnTo>
                <a:lnTo>
                  <a:pt x="265552" y="651354"/>
                </a:lnTo>
                <a:lnTo>
                  <a:pt x="102714" y="698952"/>
                </a:lnTo>
                <a:lnTo>
                  <a:pt x="52610" y="711478"/>
                </a:lnTo>
                <a:lnTo>
                  <a:pt x="30063" y="711478"/>
                </a:lnTo>
                <a:lnTo>
                  <a:pt x="7516" y="706468"/>
                </a:lnTo>
                <a:lnTo>
                  <a:pt x="0" y="693942"/>
                </a:lnTo>
                <a:lnTo>
                  <a:pt x="7516" y="671395"/>
                </a:lnTo>
                <a:lnTo>
                  <a:pt x="30063" y="648848"/>
                </a:lnTo>
                <a:lnTo>
                  <a:pt x="65136" y="628807"/>
                </a:lnTo>
                <a:lnTo>
                  <a:pt x="192901" y="563671"/>
                </a:lnTo>
                <a:lnTo>
                  <a:pt x="335698" y="481000"/>
                </a:lnTo>
                <a:lnTo>
                  <a:pt x="506052" y="375781"/>
                </a:lnTo>
                <a:lnTo>
                  <a:pt x="616281" y="300625"/>
                </a:lnTo>
                <a:lnTo>
                  <a:pt x="718994" y="220458"/>
                </a:lnTo>
                <a:lnTo>
                  <a:pt x="794150" y="152818"/>
                </a:lnTo>
                <a:lnTo>
                  <a:pt x="809182" y="135281"/>
                </a:lnTo>
                <a:lnTo>
                  <a:pt x="801666" y="115240"/>
                </a:lnTo>
                <a:lnTo>
                  <a:pt x="786635" y="87682"/>
                </a:lnTo>
                <a:lnTo>
                  <a:pt x="769098" y="62630"/>
                </a:lnTo>
                <a:lnTo>
                  <a:pt x="756572" y="32568"/>
                </a:lnTo>
                <a:lnTo>
                  <a:pt x="754067" y="15031"/>
                </a:lnTo>
                <a:lnTo>
                  <a:pt x="759077" y="2505"/>
                </a:lnTo>
                <a:lnTo>
                  <a:pt x="781624" y="0"/>
                </a:lnTo>
                <a:lnTo>
                  <a:pt x="814192" y="15031"/>
                </a:lnTo>
                <a:lnTo>
                  <a:pt x="884338" y="35073"/>
                </a:lnTo>
                <a:lnTo>
                  <a:pt x="954483" y="55115"/>
                </a:lnTo>
                <a:lnTo>
                  <a:pt x="1029640" y="80167"/>
                </a:lnTo>
                <a:lnTo>
                  <a:pt x="1107301" y="112734"/>
                </a:lnTo>
                <a:lnTo>
                  <a:pt x="1157405" y="137786"/>
                </a:lnTo>
                <a:lnTo>
                  <a:pt x="1222540" y="175364"/>
                </a:lnTo>
                <a:lnTo>
                  <a:pt x="1255108" y="197911"/>
                </a:lnTo>
                <a:lnTo>
                  <a:pt x="1267634" y="215448"/>
                </a:lnTo>
                <a:lnTo>
                  <a:pt x="1270139" y="232984"/>
                </a:lnTo>
                <a:lnTo>
                  <a:pt x="1255108" y="255531"/>
                </a:lnTo>
                <a:lnTo>
                  <a:pt x="1227551" y="270562"/>
                </a:lnTo>
                <a:lnTo>
                  <a:pt x="1159910" y="285594"/>
                </a:lnTo>
                <a:lnTo>
                  <a:pt x="1087259" y="305635"/>
                </a:lnTo>
                <a:lnTo>
                  <a:pt x="1017114" y="338203"/>
                </a:lnTo>
                <a:lnTo>
                  <a:pt x="718994" y="4709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68F4FCB-2BF8-6A49-B181-B193699BF241}"/>
              </a:ext>
            </a:extLst>
          </p:cNvPr>
          <p:cNvSpPr/>
          <p:nvPr/>
        </p:nvSpPr>
        <p:spPr>
          <a:xfrm>
            <a:off x="5661025" y="4852988"/>
            <a:ext cx="982663" cy="914400"/>
          </a:xfrm>
          <a:custGeom>
            <a:avLst/>
            <a:gdLst>
              <a:gd name="connsiteX0" fmla="*/ 518578 w 982041"/>
              <a:gd name="connsiteY0" fmla="*/ 558661 h 914400"/>
              <a:gd name="connsiteX1" fmla="*/ 413359 w 982041"/>
              <a:gd name="connsiteY1" fmla="*/ 435906 h 914400"/>
              <a:gd name="connsiteX2" fmla="*/ 333193 w 982041"/>
              <a:gd name="connsiteY2" fmla="*/ 348224 h 914400"/>
              <a:gd name="connsiteX3" fmla="*/ 243005 w 982041"/>
              <a:gd name="connsiteY3" fmla="*/ 255531 h 914400"/>
              <a:gd name="connsiteX4" fmla="*/ 175365 w 982041"/>
              <a:gd name="connsiteY4" fmla="*/ 190396 h 914400"/>
              <a:gd name="connsiteX5" fmla="*/ 107724 w 982041"/>
              <a:gd name="connsiteY5" fmla="*/ 127765 h 914400"/>
              <a:gd name="connsiteX6" fmla="*/ 40084 w 982041"/>
              <a:gd name="connsiteY6" fmla="*/ 77661 h 914400"/>
              <a:gd name="connsiteX7" fmla="*/ 15032 w 982041"/>
              <a:gd name="connsiteY7" fmla="*/ 57620 h 914400"/>
              <a:gd name="connsiteX8" fmla="*/ 5011 w 982041"/>
              <a:gd name="connsiteY8" fmla="*/ 45094 h 914400"/>
              <a:gd name="connsiteX9" fmla="*/ 0 w 982041"/>
              <a:gd name="connsiteY9" fmla="*/ 32568 h 914400"/>
              <a:gd name="connsiteX10" fmla="*/ 2506 w 982041"/>
              <a:gd name="connsiteY10" fmla="*/ 15031 h 914400"/>
              <a:gd name="connsiteX11" fmla="*/ 22547 w 982041"/>
              <a:gd name="connsiteY11" fmla="*/ 5010 h 914400"/>
              <a:gd name="connsiteX12" fmla="*/ 57620 w 982041"/>
              <a:gd name="connsiteY12" fmla="*/ 0 h 914400"/>
              <a:gd name="connsiteX13" fmla="*/ 105219 w 982041"/>
              <a:gd name="connsiteY13" fmla="*/ 17536 h 914400"/>
              <a:gd name="connsiteX14" fmla="*/ 245511 w 982041"/>
              <a:gd name="connsiteY14" fmla="*/ 80167 h 914400"/>
              <a:gd name="connsiteX15" fmla="*/ 368266 w 982041"/>
              <a:gd name="connsiteY15" fmla="*/ 135281 h 914400"/>
              <a:gd name="connsiteX16" fmla="*/ 453443 w 982041"/>
              <a:gd name="connsiteY16" fmla="*/ 177870 h 914400"/>
              <a:gd name="connsiteX17" fmla="*/ 571187 w 982041"/>
              <a:gd name="connsiteY17" fmla="*/ 243005 h 914400"/>
              <a:gd name="connsiteX18" fmla="*/ 658869 w 982041"/>
              <a:gd name="connsiteY18" fmla="*/ 293109 h 914400"/>
              <a:gd name="connsiteX19" fmla="*/ 739036 w 982041"/>
              <a:gd name="connsiteY19" fmla="*/ 343213 h 914400"/>
              <a:gd name="connsiteX20" fmla="*/ 809182 w 982041"/>
              <a:gd name="connsiteY20" fmla="*/ 393317 h 914400"/>
              <a:gd name="connsiteX21" fmla="*/ 836739 w 982041"/>
              <a:gd name="connsiteY21" fmla="*/ 415864 h 914400"/>
              <a:gd name="connsiteX22" fmla="*/ 864296 w 982041"/>
              <a:gd name="connsiteY22" fmla="*/ 455947 h 914400"/>
              <a:gd name="connsiteX23" fmla="*/ 904380 w 982041"/>
              <a:gd name="connsiteY23" fmla="*/ 521083 h 914400"/>
              <a:gd name="connsiteX24" fmla="*/ 941958 w 982041"/>
              <a:gd name="connsiteY24" fmla="*/ 588723 h 914400"/>
              <a:gd name="connsiteX25" fmla="*/ 967010 w 982041"/>
              <a:gd name="connsiteY25" fmla="*/ 648848 h 914400"/>
              <a:gd name="connsiteX26" fmla="*/ 977031 w 982041"/>
              <a:gd name="connsiteY26" fmla="*/ 688932 h 914400"/>
              <a:gd name="connsiteX27" fmla="*/ 979536 w 982041"/>
              <a:gd name="connsiteY27" fmla="*/ 718994 h 914400"/>
              <a:gd name="connsiteX28" fmla="*/ 982041 w 982041"/>
              <a:gd name="connsiteY28" fmla="*/ 764088 h 914400"/>
              <a:gd name="connsiteX29" fmla="*/ 977031 w 982041"/>
              <a:gd name="connsiteY29" fmla="*/ 801666 h 914400"/>
              <a:gd name="connsiteX30" fmla="*/ 964504 w 982041"/>
              <a:gd name="connsiteY30" fmla="*/ 846759 h 914400"/>
              <a:gd name="connsiteX31" fmla="*/ 951978 w 982041"/>
              <a:gd name="connsiteY31" fmla="*/ 871812 h 914400"/>
              <a:gd name="connsiteX32" fmla="*/ 934442 w 982041"/>
              <a:gd name="connsiteY32" fmla="*/ 891853 h 914400"/>
              <a:gd name="connsiteX33" fmla="*/ 914400 w 982041"/>
              <a:gd name="connsiteY33" fmla="*/ 904379 h 914400"/>
              <a:gd name="connsiteX34" fmla="*/ 891854 w 982041"/>
              <a:gd name="connsiteY34" fmla="*/ 909390 h 914400"/>
              <a:gd name="connsiteX35" fmla="*/ 869307 w 982041"/>
              <a:gd name="connsiteY35" fmla="*/ 914400 h 914400"/>
              <a:gd name="connsiteX36" fmla="*/ 844255 w 982041"/>
              <a:gd name="connsiteY36" fmla="*/ 909390 h 914400"/>
              <a:gd name="connsiteX37" fmla="*/ 809182 w 982041"/>
              <a:gd name="connsiteY37" fmla="*/ 901874 h 914400"/>
              <a:gd name="connsiteX38" fmla="*/ 774109 w 982041"/>
              <a:gd name="connsiteY38" fmla="*/ 881832 h 914400"/>
              <a:gd name="connsiteX39" fmla="*/ 721500 w 982041"/>
              <a:gd name="connsiteY39" fmla="*/ 831728 h 914400"/>
              <a:gd name="connsiteX40" fmla="*/ 688932 w 982041"/>
              <a:gd name="connsiteY40" fmla="*/ 791645 h 914400"/>
              <a:gd name="connsiteX41" fmla="*/ 648849 w 982041"/>
              <a:gd name="connsiteY41" fmla="*/ 739036 h 914400"/>
              <a:gd name="connsiteX42" fmla="*/ 593734 w 982041"/>
              <a:gd name="connsiteY42" fmla="*/ 658869 h 914400"/>
              <a:gd name="connsiteX43" fmla="*/ 518578 w 982041"/>
              <a:gd name="connsiteY43" fmla="*/ 558661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41" h="914400">
                <a:moveTo>
                  <a:pt x="518578" y="558661"/>
                </a:moveTo>
                <a:lnTo>
                  <a:pt x="413359" y="435906"/>
                </a:lnTo>
                <a:lnTo>
                  <a:pt x="333193" y="348224"/>
                </a:lnTo>
                <a:lnTo>
                  <a:pt x="243005" y="255531"/>
                </a:lnTo>
                <a:lnTo>
                  <a:pt x="175365" y="190396"/>
                </a:lnTo>
                <a:lnTo>
                  <a:pt x="107724" y="127765"/>
                </a:lnTo>
                <a:lnTo>
                  <a:pt x="40084" y="77661"/>
                </a:lnTo>
                <a:lnTo>
                  <a:pt x="15032" y="57620"/>
                </a:lnTo>
                <a:lnTo>
                  <a:pt x="5011" y="45094"/>
                </a:lnTo>
                <a:lnTo>
                  <a:pt x="0" y="32568"/>
                </a:lnTo>
                <a:lnTo>
                  <a:pt x="2506" y="15031"/>
                </a:lnTo>
                <a:lnTo>
                  <a:pt x="22547" y="5010"/>
                </a:lnTo>
                <a:lnTo>
                  <a:pt x="57620" y="0"/>
                </a:lnTo>
                <a:lnTo>
                  <a:pt x="105219" y="17536"/>
                </a:lnTo>
                <a:lnTo>
                  <a:pt x="245511" y="80167"/>
                </a:lnTo>
                <a:lnTo>
                  <a:pt x="368266" y="135281"/>
                </a:lnTo>
                <a:lnTo>
                  <a:pt x="453443" y="177870"/>
                </a:lnTo>
                <a:lnTo>
                  <a:pt x="571187" y="243005"/>
                </a:lnTo>
                <a:lnTo>
                  <a:pt x="658869" y="293109"/>
                </a:lnTo>
                <a:lnTo>
                  <a:pt x="739036" y="343213"/>
                </a:lnTo>
                <a:lnTo>
                  <a:pt x="809182" y="393317"/>
                </a:lnTo>
                <a:lnTo>
                  <a:pt x="836739" y="415864"/>
                </a:lnTo>
                <a:lnTo>
                  <a:pt x="864296" y="455947"/>
                </a:lnTo>
                <a:lnTo>
                  <a:pt x="904380" y="521083"/>
                </a:lnTo>
                <a:lnTo>
                  <a:pt x="941958" y="588723"/>
                </a:lnTo>
                <a:lnTo>
                  <a:pt x="967010" y="648848"/>
                </a:lnTo>
                <a:lnTo>
                  <a:pt x="977031" y="688932"/>
                </a:lnTo>
                <a:lnTo>
                  <a:pt x="979536" y="718994"/>
                </a:lnTo>
                <a:lnTo>
                  <a:pt x="982041" y="764088"/>
                </a:lnTo>
                <a:lnTo>
                  <a:pt x="977031" y="801666"/>
                </a:lnTo>
                <a:lnTo>
                  <a:pt x="964504" y="846759"/>
                </a:lnTo>
                <a:lnTo>
                  <a:pt x="951978" y="871812"/>
                </a:lnTo>
                <a:lnTo>
                  <a:pt x="934442" y="891853"/>
                </a:lnTo>
                <a:lnTo>
                  <a:pt x="914400" y="904379"/>
                </a:lnTo>
                <a:lnTo>
                  <a:pt x="891854" y="909390"/>
                </a:lnTo>
                <a:lnTo>
                  <a:pt x="869307" y="914400"/>
                </a:lnTo>
                <a:lnTo>
                  <a:pt x="844255" y="909390"/>
                </a:lnTo>
                <a:lnTo>
                  <a:pt x="809182" y="901874"/>
                </a:lnTo>
                <a:lnTo>
                  <a:pt x="774109" y="881832"/>
                </a:lnTo>
                <a:lnTo>
                  <a:pt x="721500" y="831728"/>
                </a:lnTo>
                <a:lnTo>
                  <a:pt x="688932" y="791645"/>
                </a:lnTo>
                <a:lnTo>
                  <a:pt x="648849" y="739036"/>
                </a:lnTo>
                <a:lnTo>
                  <a:pt x="593734" y="658869"/>
                </a:lnTo>
                <a:lnTo>
                  <a:pt x="518578" y="5586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759C5BD-02E6-1249-AC16-2845C7612567}"/>
              </a:ext>
            </a:extLst>
          </p:cNvPr>
          <p:cNvSpPr/>
          <p:nvPr/>
        </p:nvSpPr>
        <p:spPr>
          <a:xfrm>
            <a:off x="3286125" y="1817688"/>
            <a:ext cx="3937000" cy="519112"/>
          </a:xfrm>
          <a:custGeom>
            <a:avLst/>
            <a:gdLst>
              <a:gd name="connsiteX0" fmla="*/ 1150944 w 3936510"/>
              <a:gd name="connsiteY0" fmla="*/ 275380 h 518984"/>
              <a:gd name="connsiteX1" fmla="*/ 741406 w 3936510"/>
              <a:gd name="connsiteY1" fmla="*/ 328337 h 518984"/>
              <a:gd name="connsiteX2" fmla="*/ 402478 w 3936510"/>
              <a:gd name="connsiteY2" fmla="*/ 377764 h 518984"/>
              <a:gd name="connsiteX3" fmla="*/ 42366 w 3936510"/>
              <a:gd name="connsiteY3" fmla="*/ 437783 h 518984"/>
              <a:gd name="connsiteX4" fmla="*/ 0 w 3936510"/>
              <a:gd name="connsiteY4" fmla="*/ 271849 h 518984"/>
              <a:gd name="connsiteX5" fmla="*/ 310684 w 3936510"/>
              <a:gd name="connsiteY5" fmla="*/ 247136 h 518984"/>
              <a:gd name="connsiteX6" fmla="*/ 653143 w 3936510"/>
              <a:gd name="connsiteY6" fmla="*/ 208300 h 518984"/>
              <a:gd name="connsiteX7" fmla="*/ 1023846 w 3936510"/>
              <a:gd name="connsiteY7" fmla="*/ 165934 h 518984"/>
              <a:gd name="connsiteX8" fmla="*/ 1316878 w 3936510"/>
              <a:gd name="connsiteY8" fmla="*/ 130629 h 518984"/>
              <a:gd name="connsiteX9" fmla="*/ 1560482 w 3936510"/>
              <a:gd name="connsiteY9" fmla="*/ 109446 h 518984"/>
              <a:gd name="connsiteX10" fmla="*/ 1839392 w 3936510"/>
              <a:gd name="connsiteY10" fmla="*/ 91794 h 518984"/>
              <a:gd name="connsiteX11" fmla="*/ 2174789 w 3936510"/>
              <a:gd name="connsiteY11" fmla="*/ 81202 h 518984"/>
              <a:gd name="connsiteX12" fmla="*/ 2746731 w 3936510"/>
              <a:gd name="connsiteY12" fmla="*/ 63550 h 518984"/>
              <a:gd name="connsiteX13" fmla="*/ 2986805 w 3936510"/>
              <a:gd name="connsiteY13" fmla="*/ 52958 h 518984"/>
              <a:gd name="connsiteX14" fmla="*/ 3269245 w 3936510"/>
              <a:gd name="connsiteY14" fmla="*/ 45897 h 518984"/>
              <a:gd name="connsiteX15" fmla="*/ 3343386 w 3936510"/>
              <a:gd name="connsiteY15" fmla="*/ 24714 h 518984"/>
              <a:gd name="connsiteX16" fmla="*/ 3417526 w 3936510"/>
              <a:gd name="connsiteY16" fmla="*/ 0 h 518984"/>
              <a:gd name="connsiteX17" fmla="*/ 3449301 w 3936510"/>
              <a:gd name="connsiteY17" fmla="*/ 10592 h 518984"/>
              <a:gd name="connsiteX18" fmla="*/ 3534033 w 3936510"/>
              <a:gd name="connsiteY18" fmla="*/ 60019 h 518984"/>
              <a:gd name="connsiteX19" fmla="*/ 3632887 w 3936510"/>
              <a:gd name="connsiteY19" fmla="*/ 112977 h 518984"/>
              <a:gd name="connsiteX20" fmla="*/ 3699966 w 3936510"/>
              <a:gd name="connsiteY20" fmla="*/ 158873 h 518984"/>
              <a:gd name="connsiteX21" fmla="*/ 3774107 w 3936510"/>
              <a:gd name="connsiteY21" fmla="*/ 218892 h 518984"/>
              <a:gd name="connsiteX22" fmla="*/ 3848247 w 3936510"/>
              <a:gd name="connsiteY22" fmla="*/ 293032 h 518984"/>
              <a:gd name="connsiteX23" fmla="*/ 3887083 w 3936510"/>
              <a:gd name="connsiteY23" fmla="*/ 345990 h 518984"/>
              <a:gd name="connsiteX24" fmla="*/ 3925918 w 3936510"/>
              <a:gd name="connsiteY24" fmla="*/ 416600 h 518984"/>
              <a:gd name="connsiteX25" fmla="*/ 3936510 w 3936510"/>
              <a:gd name="connsiteY25" fmla="*/ 448374 h 518984"/>
              <a:gd name="connsiteX26" fmla="*/ 3929449 w 3936510"/>
              <a:gd name="connsiteY26" fmla="*/ 490740 h 518984"/>
              <a:gd name="connsiteX27" fmla="*/ 3908266 w 3936510"/>
              <a:gd name="connsiteY27" fmla="*/ 511923 h 518984"/>
              <a:gd name="connsiteX28" fmla="*/ 3880022 w 3936510"/>
              <a:gd name="connsiteY28" fmla="*/ 518984 h 518984"/>
              <a:gd name="connsiteX29" fmla="*/ 3827064 w 3936510"/>
              <a:gd name="connsiteY29" fmla="*/ 511923 h 518984"/>
              <a:gd name="connsiteX30" fmla="*/ 3629356 w 3936510"/>
              <a:gd name="connsiteY30" fmla="*/ 469557 h 518984"/>
              <a:gd name="connsiteX31" fmla="*/ 3343386 w 3936510"/>
              <a:gd name="connsiteY31" fmla="*/ 204770 h 518984"/>
              <a:gd name="connsiteX32" fmla="*/ 3149208 w 3936510"/>
              <a:gd name="connsiteY32" fmla="*/ 190648 h 518984"/>
              <a:gd name="connsiteX33" fmla="*/ 2916195 w 3936510"/>
              <a:gd name="connsiteY33" fmla="*/ 180056 h 518984"/>
              <a:gd name="connsiteX34" fmla="*/ 2541962 w 3936510"/>
              <a:gd name="connsiteY34" fmla="*/ 197709 h 518984"/>
              <a:gd name="connsiteX35" fmla="*/ 1924124 w 3936510"/>
              <a:gd name="connsiteY35" fmla="*/ 222422 h 518984"/>
              <a:gd name="connsiteX36" fmla="*/ 1150944 w 3936510"/>
              <a:gd name="connsiteY36" fmla="*/ 275380 h 51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36510" h="518984">
                <a:moveTo>
                  <a:pt x="1150944" y="275380"/>
                </a:moveTo>
                <a:lnTo>
                  <a:pt x="741406" y="328337"/>
                </a:lnTo>
                <a:lnTo>
                  <a:pt x="402478" y="377764"/>
                </a:lnTo>
                <a:lnTo>
                  <a:pt x="42366" y="437783"/>
                </a:lnTo>
                <a:lnTo>
                  <a:pt x="0" y="271849"/>
                </a:lnTo>
                <a:lnTo>
                  <a:pt x="310684" y="247136"/>
                </a:lnTo>
                <a:lnTo>
                  <a:pt x="653143" y="208300"/>
                </a:lnTo>
                <a:lnTo>
                  <a:pt x="1023846" y="165934"/>
                </a:lnTo>
                <a:lnTo>
                  <a:pt x="1316878" y="130629"/>
                </a:lnTo>
                <a:lnTo>
                  <a:pt x="1560482" y="109446"/>
                </a:lnTo>
                <a:lnTo>
                  <a:pt x="1839392" y="91794"/>
                </a:lnTo>
                <a:lnTo>
                  <a:pt x="2174789" y="81202"/>
                </a:lnTo>
                <a:lnTo>
                  <a:pt x="2746731" y="63550"/>
                </a:lnTo>
                <a:lnTo>
                  <a:pt x="2986805" y="52958"/>
                </a:lnTo>
                <a:lnTo>
                  <a:pt x="3269245" y="45897"/>
                </a:lnTo>
                <a:lnTo>
                  <a:pt x="3343386" y="24714"/>
                </a:lnTo>
                <a:lnTo>
                  <a:pt x="3417526" y="0"/>
                </a:lnTo>
                <a:lnTo>
                  <a:pt x="3449301" y="10592"/>
                </a:lnTo>
                <a:lnTo>
                  <a:pt x="3534033" y="60019"/>
                </a:lnTo>
                <a:lnTo>
                  <a:pt x="3632887" y="112977"/>
                </a:lnTo>
                <a:lnTo>
                  <a:pt x="3699966" y="158873"/>
                </a:lnTo>
                <a:lnTo>
                  <a:pt x="3774107" y="218892"/>
                </a:lnTo>
                <a:lnTo>
                  <a:pt x="3848247" y="293032"/>
                </a:lnTo>
                <a:lnTo>
                  <a:pt x="3887083" y="345990"/>
                </a:lnTo>
                <a:lnTo>
                  <a:pt x="3925918" y="416600"/>
                </a:lnTo>
                <a:lnTo>
                  <a:pt x="3936510" y="448374"/>
                </a:lnTo>
                <a:lnTo>
                  <a:pt x="3929449" y="490740"/>
                </a:lnTo>
                <a:lnTo>
                  <a:pt x="3908266" y="511923"/>
                </a:lnTo>
                <a:lnTo>
                  <a:pt x="3880022" y="518984"/>
                </a:lnTo>
                <a:lnTo>
                  <a:pt x="3827064" y="511923"/>
                </a:lnTo>
                <a:lnTo>
                  <a:pt x="3629356" y="469557"/>
                </a:lnTo>
                <a:lnTo>
                  <a:pt x="3343386" y="204770"/>
                </a:lnTo>
                <a:lnTo>
                  <a:pt x="3149208" y="190648"/>
                </a:lnTo>
                <a:lnTo>
                  <a:pt x="2916195" y="180056"/>
                </a:lnTo>
                <a:lnTo>
                  <a:pt x="2541962" y="197709"/>
                </a:lnTo>
                <a:lnTo>
                  <a:pt x="1924124" y="222422"/>
                </a:lnTo>
                <a:lnTo>
                  <a:pt x="1150944" y="2753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09D28E-0425-C24A-9D54-477704439872}"/>
              </a:ext>
            </a:extLst>
          </p:cNvPr>
          <p:cNvSpPr/>
          <p:nvPr/>
        </p:nvSpPr>
        <p:spPr>
          <a:xfrm>
            <a:off x="6443663" y="1970088"/>
            <a:ext cx="542925" cy="458787"/>
          </a:xfrm>
          <a:custGeom>
            <a:avLst/>
            <a:gdLst>
              <a:gd name="connsiteX0" fmla="*/ 109537 w 542925"/>
              <a:gd name="connsiteY0" fmla="*/ 300037 h 459581"/>
              <a:gd name="connsiteX1" fmla="*/ 166687 w 542925"/>
              <a:gd name="connsiteY1" fmla="*/ 235744 h 459581"/>
              <a:gd name="connsiteX2" fmla="*/ 190500 w 542925"/>
              <a:gd name="connsiteY2" fmla="*/ 188119 h 459581"/>
              <a:gd name="connsiteX3" fmla="*/ 207168 w 542925"/>
              <a:gd name="connsiteY3" fmla="*/ 145256 h 459581"/>
              <a:gd name="connsiteX4" fmla="*/ 216693 w 542925"/>
              <a:gd name="connsiteY4" fmla="*/ 97631 h 459581"/>
              <a:gd name="connsiteX5" fmla="*/ 157162 w 542925"/>
              <a:gd name="connsiteY5" fmla="*/ 0 h 459581"/>
              <a:gd name="connsiteX6" fmla="*/ 542925 w 542925"/>
              <a:gd name="connsiteY6" fmla="*/ 304800 h 459581"/>
              <a:gd name="connsiteX7" fmla="*/ 466725 w 542925"/>
              <a:gd name="connsiteY7" fmla="*/ 319087 h 459581"/>
              <a:gd name="connsiteX8" fmla="*/ 373856 w 542925"/>
              <a:gd name="connsiteY8" fmla="*/ 338137 h 459581"/>
              <a:gd name="connsiteX9" fmla="*/ 271462 w 542925"/>
              <a:gd name="connsiteY9" fmla="*/ 361950 h 459581"/>
              <a:gd name="connsiteX10" fmla="*/ 214312 w 542925"/>
              <a:gd name="connsiteY10" fmla="*/ 381000 h 459581"/>
              <a:gd name="connsiteX11" fmla="*/ 142875 w 542925"/>
              <a:gd name="connsiteY11" fmla="*/ 409575 h 459581"/>
              <a:gd name="connsiteX12" fmla="*/ 73818 w 542925"/>
              <a:gd name="connsiteY12" fmla="*/ 450056 h 459581"/>
              <a:gd name="connsiteX13" fmla="*/ 59531 w 542925"/>
              <a:gd name="connsiteY13" fmla="*/ 457200 h 459581"/>
              <a:gd name="connsiteX14" fmla="*/ 38100 w 542925"/>
              <a:gd name="connsiteY14" fmla="*/ 459581 h 459581"/>
              <a:gd name="connsiteX15" fmla="*/ 11906 w 542925"/>
              <a:gd name="connsiteY15" fmla="*/ 459581 h 459581"/>
              <a:gd name="connsiteX16" fmla="*/ 0 w 542925"/>
              <a:gd name="connsiteY16" fmla="*/ 450056 h 459581"/>
              <a:gd name="connsiteX17" fmla="*/ 4762 w 542925"/>
              <a:gd name="connsiteY17" fmla="*/ 419100 h 459581"/>
              <a:gd name="connsiteX18" fmla="*/ 28575 w 542925"/>
              <a:gd name="connsiteY18" fmla="*/ 381000 h 459581"/>
              <a:gd name="connsiteX19" fmla="*/ 109537 w 542925"/>
              <a:gd name="connsiteY19" fmla="*/ 300037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2925" h="459581">
                <a:moveTo>
                  <a:pt x="109537" y="300037"/>
                </a:moveTo>
                <a:lnTo>
                  <a:pt x="166687" y="235744"/>
                </a:lnTo>
                <a:lnTo>
                  <a:pt x="190500" y="188119"/>
                </a:lnTo>
                <a:lnTo>
                  <a:pt x="207168" y="145256"/>
                </a:lnTo>
                <a:lnTo>
                  <a:pt x="216693" y="97631"/>
                </a:lnTo>
                <a:lnTo>
                  <a:pt x="157162" y="0"/>
                </a:lnTo>
                <a:lnTo>
                  <a:pt x="542925" y="304800"/>
                </a:lnTo>
                <a:lnTo>
                  <a:pt x="466725" y="319087"/>
                </a:lnTo>
                <a:lnTo>
                  <a:pt x="373856" y="338137"/>
                </a:lnTo>
                <a:lnTo>
                  <a:pt x="271462" y="361950"/>
                </a:lnTo>
                <a:lnTo>
                  <a:pt x="214312" y="381000"/>
                </a:lnTo>
                <a:lnTo>
                  <a:pt x="142875" y="409575"/>
                </a:lnTo>
                <a:lnTo>
                  <a:pt x="73818" y="450056"/>
                </a:lnTo>
                <a:lnTo>
                  <a:pt x="59531" y="457200"/>
                </a:lnTo>
                <a:lnTo>
                  <a:pt x="38100" y="459581"/>
                </a:lnTo>
                <a:lnTo>
                  <a:pt x="11906" y="459581"/>
                </a:lnTo>
                <a:lnTo>
                  <a:pt x="0" y="450056"/>
                </a:lnTo>
                <a:lnTo>
                  <a:pt x="4762" y="419100"/>
                </a:lnTo>
                <a:lnTo>
                  <a:pt x="28575" y="381000"/>
                </a:lnTo>
                <a:lnTo>
                  <a:pt x="109537" y="3000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9AD6F76-F403-A14A-ABB1-5D2A14BAA7F9}"/>
              </a:ext>
            </a:extLst>
          </p:cNvPr>
          <p:cNvSpPr/>
          <p:nvPr/>
        </p:nvSpPr>
        <p:spPr>
          <a:xfrm>
            <a:off x="3951288" y="2495550"/>
            <a:ext cx="882650" cy="369888"/>
          </a:xfrm>
          <a:custGeom>
            <a:avLst/>
            <a:gdLst>
              <a:gd name="connsiteX0" fmla="*/ 259556 w 883444"/>
              <a:gd name="connsiteY0" fmla="*/ 219075 h 369094"/>
              <a:gd name="connsiteX1" fmla="*/ 0 w 883444"/>
              <a:gd name="connsiteY1" fmla="*/ 245269 h 369094"/>
              <a:gd name="connsiteX2" fmla="*/ 116681 w 883444"/>
              <a:gd name="connsiteY2" fmla="*/ 104775 h 369094"/>
              <a:gd name="connsiteX3" fmla="*/ 247650 w 883444"/>
              <a:gd name="connsiteY3" fmla="*/ 83344 h 369094"/>
              <a:gd name="connsiteX4" fmla="*/ 366712 w 883444"/>
              <a:gd name="connsiteY4" fmla="*/ 61913 h 369094"/>
              <a:gd name="connsiteX5" fmla="*/ 442912 w 883444"/>
              <a:gd name="connsiteY5" fmla="*/ 47625 h 369094"/>
              <a:gd name="connsiteX6" fmla="*/ 488156 w 883444"/>
              <a:gd name="connsiteY6" fmla="*/ 35719 h 369094"/>
              <a:gd name="connsiteX7" fmla="*/ 516731 w 883444"/>
              <a:gd name="connsiteY7" fmla="*/ 23813 h 369094"/>
              <a:gd name="connsiteX8" fmla="*/ 542925 w 883444"/>
              <a:gd name="connsiteY8" fmla="*/ 2381 h 369094"/>
              <a:gd name="connsiteX9" fmla="*/ 554831 w 883444"/>
              <a:gd name="connsiteY9" fmla="*/ 0 h 369094"/>
              <a:gd name="connsiteX10" fmla="*/ 588169 w 883444"/>
              <a:gd name="connsiteY10" fmla="*/ 11906 h 369094"/>
              <a:gd name="connsiteX11" fmla="*/ 642937 w 883444"/>
              <a:gd name="connsiteY11" fmla="*/ 40481 h 369094"/>
              <a:gd name="connsiteX12" fmla="*/ 709612 w 883444"/>
              <a:gd name="connsiteY12" fmla="*/ 80963 h 369094"/>
              <a:gd name="connsiteX13" fmla="*/ 764381 w 883444"/>
              <a:gd name="connsiteY13" fmla="*/ 126206 h 369094"/>
              <a:gd name="connsiteX14" fmla="*/ 804862 w 883444"/>
              <a:gd name="connsiteY14" fmla="*/ 161925 h 369094"/>
              <a:gd name="connsiteX15" fmla="*/ 854869 w 883444"/>
              <a:gd name="connsiteY15" fmla="*/ 200025 h 369094"/>
              <a:gd name="connsiteX16" fmla="*/ 881062 w 883444"/>
              <a:gd name="connsiteY16" fmla="*/ 228600 h 369094"/>
              <a:gd name="connsiteX17" fmla="*/ 883444 w 883444"/>
              <a:gd name="connsiteY17" fmla="*/ 247650 h 369094"/>
              <a:gd name="connsiteX18" fmla="*/ 864394 w 883444"/>
              <a:gd name="connsiteY18" fmla="*/ 276225 h 369094"/>
              <a:gd name="connsiteX19" fmla="*/ 814387 w 883444"/>
              <a:gd name="connsiteY19" fmla="*/ 323850 h 369094"/>
              <a:gd name="connsiteX20" fmla="*/ 759619 w 883444"/>
              <a:gd name="connsiteY20" fmla="*/ 369094 h 369094"/>
              <a:gd name="connsiteX21" fmla="*/ 473869 w 883444"/>
              <a:gd name="connsiteY21" fmla="*/ 211931 h 369094"/>
              <a:gd name="connsiteX22" fmla="*/ 464344 w 883444"/>
              <a:gd name="connsiteY22" fmla="*/ 200025 h 369094"/>
              <a:gd name="connsiteX23" fmla="*/ 433387 w 883444"/>
              <a:gd name="connsiteY23" fmla="*/ 195263 h 369094"/>
              <a:gd name="connsiteX24" fmla="*/ 259556 w 883444"/>
              <a:gd name="connsiteY24" fmla="*/ 219075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83444" h="369094">
                <a:moveTo>
                  <a:pt x="259556" y="219075"/>
                </a:moveTo>
                <a:lnTo>
                  <a:pt x="0" y="245269"/>
                </a:lnTo>
                <a:lnTo>
                  <a:pt x="116681" y="104775"/>
                </a:lnTo>
                <a:lnTo>
                  <a:pt x="247650" y="83344"/>
                </a:lnTo>
                <a:lnTo>
                  <a:pt x="366712" y="61913"/>
                </a:lnTo>
                <a:lnTo>
                  <a:pt x="442912" y="47625"/>
                </a:lnTo>
                <a:lnTo>
                  <a:pt x="488156" y="35719"/>
                </a:lnTo>
                <a:lnTo>
                  <a:pt x="516731" y="23813"/>
                </a:lnTo>
                <a:lnTo>
                  <a:pt x="542925" y="2381"/>
                </a:lnTo>
                <a:lnTo>
                  <a:pt x="554831" y="0"/>
                </a:lnTo>
                <a:lnTo>
                  <a:pt x="588169" y="11906"/>
                </a:lnTo>
                <a:lnTo>
                  <a:pt x="642937" y="40481"/>
                </a:lnTo>
                <a:lnTo>
                  <a:pt x="709612" y="80963"/>
                </a:lnTo>
                <a:lnTo>
                  <a:pt x="764381" y="126206"/>
                </a:lnTo>
                <a:lnTo>
                  <a:pt x="804862" y="161925"/>
                </a:lnTo>
                <a:lnTo>
                  <a:pt x="854869" y="200025"/>
                </a:lnTo>
                <a:lnTo>
                  <a:pt x="881062" y="228600"/>
                </a:lnTo>
                <a:lnTo>
                  <a:pt x="883444" y="247650"/>
                </a:lnTo>
                <a:lnTo>
                  <a:pt x="864394" y="276225"/>
                </a:lnTo>
                <a:lnTo>
                  <a:pt x="814387" y="323850"/>
                </a:lnTo>
                <a:lnTo>
                  <a:pt x="759619" y="369094"/>
                </a:lnTo>
                <a:lnTo>
                  <a:pt x="473869" y="211931"/>
                </a:lnTo>
                <a:lnTo>
                  <a:pt x="464344" y="200025"/>
                </a:lnTo>
                <a:lnTo>
                  <a:pt x="433387" y="195263"/>
                </a:lnTo>
                <a:lnTo>
                  <a:pt x="259556" y="2190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57ED2B2-1AFF-804E-B23B-E850D113F480}"/>
              </a:ext>
            </a:extLst>
          </p:cNvPr>
          <p:cNvSpPr/>
          <p:nvPr/>
        </p:nvSpPr>
        <p:spPr>
          <a:xfrm>
            <a:off x="2695575" y="2652713"/>
            <a:ext cx="2033588" cy="1914525"/>
          </a:xfrm>
          <a:custGeom>
            <a:avLst/>
            <a:gdLst>
              <a:gd name="connsiteX0" fmla="*/ 1317738 w 2034227"/>
              <a:gd name="connsiteY0" fmla="*/ 1034649 h 1913977"/>
              <a:gd name="connsiteX1" fmla="*/ 1144879 w 2034227"/>
              <a:gd name="connsiteY1" fmla="*/ 1212519 h 1913977"/>
              <a:gd name="connsiteX2" fmla="*/ 994567 w 2034227"/>
              <a:gd name="connsiteY2" fmla="*/ 1350305 h 1913977"/>
              <a:gd name="connsiteX3" fmla="*/ 871812 w 2034227"/>
              <a:gd name="connsiteY3" fmla="*/ 1445503 h 1913977"/>
              <a:gd name="connsiteX4" fmla="*/ 759077 w 2034227"/>
              <a:gd name="connsiteY4" fmla="*/ 1528175 h 1913977"/>
              <a:gd name="connsiteX5" fmla="*/ 578703 w 2034227"/>
              <a:gd name="connsiteY5" fmla="*/ 1643414 h 1913977"/>
              <a:gd name="connsiteX6" fmla="*/ 395823 w 2034227"/>
              <a:gd name="connsiteY6" fmla="*/ 1748633 h 1913977"/>
              <a:gd name="connsiteX7" fmla="*/ 230479 w 2034227"/>
              <a:gd name="connsiteY7" fmla="*/ 1826294 h 1913977"/>
              <a:gd name="connsiteX8" fmla="*/ 100208 w 2034227"/>
              <a:gd name="connsiteY8" fmla="*/ 1891430 h 1913977"/>
              <a:gd name="connsiteX9" fmla="*/ 50104 w 2034227"/>
              <a:gd name="connsiteY9" fmla="*/ 1908966 h 1913977"/>
              <a:gd name="connsiteX10" fmla="*/ 27557 w 2034227"/>
              <a:gd name="connsiteY10" fmla="*/ 1913977 h 1913977"/>
              <a:gd name="connsiteX11" fmla="*/ 10021 w 2034227"/>
              <a:gd name="connsiteY11" fmla="*/ 1908966 h 1913977"/>
              <a:gd name="connsiteX12" fmla="*/ 0 w 2034227"/>
              <a:gd name="connsiteY12" fmla="*/ 1896440 h 1913977"/>
              <a:gd name="connsiteX13" fmla="*/ 5011 w 2034227"/>
              <a:gd name="connsiteY13" fmla="*/ 1863872 h 1913977"/>
              <a:gd name="connsiteX14" fmla="*/ 20042 w 2034227"/>
              <a:gd name="connsiteY14" fmla="*/ 1846336 h 1913977"/>
              <a:gd name="connsiteX15" fmla="*/ 120250 w 2034227"/>
              <a:gd name="connsiteY15" fmla="*/ 1791222 h 1913977"/>
              <a:gd name="connsiteX16" fmla="*/ 258036 w 2034227"/>
              <a:gd name="connsiteY16" fmla="*/ 1706045 h 1913977"/>
              <a:gd name="connsiteX17" fmla="*/ 400833 w 2034227"/>
              <a:gd name="connsiteY17" fmla="*/ 1615857 h 1913977"/>
              <a:gd name="connsiteX18" fmla="*/ 553651 w 2034227"/>
              <a:gd name="connsiteY18" fmla="*/ 1498112 h 1913977"/>
              <a:gd name="connsiteX19" fmla="*/ 688932 w 2034227"/>
              <a:gd name="connsiteY19" fmla="*/ 1390389 h 1913977"/>
              <a:gd name="connsiteX20" fmla="*/ 801666 w 2034227"/>
              <a:gd name="connsiteY20" fmla="*/ 1292686 h 1913977"/>
              <a:gd name="connsiteX21" fmla="*/ 939452 w 2034227"/>
              <a:gd name="connsiteY21" fmla="*/ 1152394 h 1913977"/>
              <a:gd name="connsiteX22" fmla="*/ 1069723 w 2034227"/>
              <a:gd name="connsiteY22" fmla="*/ 1022123 h 1913977"/>
              <a:gd name="connsiteX23" fmla="*/ 1192478 w 2034227"/>
              <a:gd name="connsiteY23" fmla="*/ 884337 h 1913977"/>
              <a:gd name="connsiteX24" fmla="*/ 1305212 w 2034227"/>
              <a:gd name="connsiteY24" fmla="*/ 756572 h 1913977"/>
              <a:gd name="connsiteX25" fmla="*/ 1430472 w 2034227"/>
              <a:gd name="connsiteY25" fmla="*/ 588723 h 1913977"/>
              <a:gd name="connsiteX26" fmla="*/ 1505629 w 2034227"/>
              <a:gd name="connsiteY26" fmla="*/ 486009 h 1913977"/>
              <a:gd name="connsiteX27" fmla="*/ 1578280 w 2034227"/>
              <a:gd name="connsiteY27" fmla="*/ 380791 h 1913977"/>
              <a:gd name="connsiteX28" fmla="*/ 1623373 w 2034227"/>
              <a:gd name="connsiteY28" fmla="*/ 308140 h 1913977"/>
              <a:gd name="connsiteX29" fmla="*/ 1683498 w 2034227"/>
              <a:gd name="connsiteY29" fmla="*/ 195406 h 1913977"/>
              <a:gd name="connsiteX30" fmla="*/ 1723581 w 2034227"/>
              <a:gd name="connsiteY30" fmla="*/ 112734 h 1913977"/>
              <a:gd name="connsiteX31" fmla="*/ 1731097 w 2034227"/>
              <a:gd name="connsiteY31" fmla="*/ 87682 h 1913977"/>
              <a:gd name="connsiteX32" fmla="*/ 1731097 w 2034227"/>
              <a:gd name="connsiteY32" fmla="*/ 62630 h 1913977"/>
              <a:gd name="connsiteX33" fmla="*/ 1723581 w 2034227"/>
              <a:gd name="connsiteY33" fmla="*/ 0 h 1913977"/>
              <a:gd name="connsiteX34" fmla="*/ 2034227 w 2034227"/>
              <a:gd name="connsiteY34" fmla="*/ 155322 h 1913977"/>
              <a:gd name="connsiteX35" fmla="*/ 2014185 w 2034227"/>
              <a:gd name="connsiteY35" fmla="*/ 212942 h 1913977"/>
              <a:gd name="connsiteX36" fmla="*/ 1979112 w 2034227"/>
              <a:gd name="connsiteY36" fmla="*/ 240499 h 1913977"/>
              <a:gd name="connsiteX37" fmla="*/ 1906461 w 2034227"/>
              <a:gd name="connsiteY37" fmla="*/ 350728 h 1913977"/>
              <a:gd name="connsiteX38" fmla="*/ 1798738 w 2034227"/>
              <a:gd name="connsiteY38" fmla="*/ 496030 h 1913977"/>
              <a:gd name="connsiteX39" fmla="*/ 1698529 w 2034227"/>
              <a:gd name="connsiteY39" fmla="*/ 616280 h 1913977"/>
              <a:gd name="connsiteX40" fmla="*/ 1578280 w 2034227"/>
              <a:gd name="connsiteY40" fmla="*/ 751561 h 1913977"/>
              <a:gd name="connsiteX41" fmla="*/ 1435483 w 2034227"/>
              <a:gd name="connsiteY41" fmla="*/ 914400 h 1913977"/>
              <a:gd name="connsiteX42" fmla="*/ 1317738 w 2034227"/>
              <a:gd name="connsiteY42" fmla="*/ 1034649 h 19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034227" h="1913977">
                <a:moveTo>
                  <a:pt x="1317738" y="1034649"/>
                </a:moveTo>
                <a:lnTo>
                  <a:pt x="1144879" y="1212519"/>
                </a:lnTo>
                <a:lnTo>
                  <a:pt x="994567" y="1350305"/>
                </a:lnTo>
                <a:lnTo>
                  <a:pt x="871812" y="1445503"/>
                </a:lnTo>
                <a:lnTo>
                  <a:pt x="759077" y="1528175"/>
                </a:lnTo>
                <a:lnTo>
                  <a:pt x="578703" y="1643414"/>
                </a:lnTo>
                <a:lnTo>
                  <a:pt x="395823" y="1748633"/>
                </a:lnTo>
                <a:lnTo>
                  <a:pt x="230479" y="1826294"/>
                </a:lnTo>
                <a:lnTo>
                  <a:pt x="100208" y="1891430"/>
                </a:lnTo>
                <a:lnTo>
                  <a:pt x="50104" y="1908966"/>
                </a:lnTo>
                <a:lnTo>
                  <a:pt x="27557" y="1913977"/>
                </a:lnTo>
                <a:lnTo>
                  <a:pt x="10021" y="1908966"/>
                </a:lnTo>
                <a:lnTo>
                  <a:pt x="0" y="1896440"/>
                </a:lnTo>
                <a:lnTo>
                  <a:pt x="5011" y="1863872"/>
                </a:lnTo>
                <a:lnTo>
                  <a:pt x="20042" y="1846336"/>
                </a:lnTo>
                <a:lnTo>
                  <a:pt x="120250" y="1791222"/>
                </a:lnTo>
                <a:lnTo>
                  <a:pt x="258036" y="1706045"/>
                </a:lnTo>
                <a:lnTo>
                  <a:pt x="400833" y="1615857"/>
                </a:lnTo>
                <a:lnTo>
                  <a:pt x="553651" y="1498112"/>
                </a:lnTo>
                <a:lnTo>
                  <a:pt x="688932" y="1390389"/>
                </a:lnTo>
                <a:lnTo>
                  <a:pt x="801666" y="1292686"/>
                </a:lnTo>
                <a:lnTo>
                  <a:pt x="939452" y="1152394"/>
                </a:lnTo>
                <a:lnTo>
                  <a:pt x="1069723" y="1022123"/>
                </a:lnTo>
                <a:lnTo>
                  <a:pt x="1192478" y="884337"/>
                </a:lnTo>
                <a:lnTo>
                  <a:pt x="1305212" y="756572"/>
                </a:lnTo>
                <a:lnTo>
                  <a:pt x="1430472" y="588723"/>
                </a:lnTo>
                <a:lnTo>
                  <a:pt x="1505629" y="486009"/>
                </a:lnTo>
                <a:lnTo>
                  <a:pt x="1578280" y="380791"/>
                </a:lnTo>
                <a:lnTo>
                  <a:pt x="1623373" y="308140"/>
                </a:lnTo>
                <a:lnTo>
                  <a:pt x="1683498" y="195406"/>
                </a:lnTo>
                <a:lnTo>
                  <a:pt x="1723581" y="112734"/>
                </a:lnTo>
                <a:lnTo>
                  <a:pt x="1731097" y="87682"/>
                </a:lnTo>
                <a:lnTo>
                  <a:pt x="1731097" y="62630"/>
                </a:lnTo>
                <a:lnTo>
                  <a:pt x="1723581" y="0"/>
                </a:lnTo>
                <a:lnTo>
                  <a:pt x="2034227" y="155322"/>
                </a:lnTo>
                <a:lnTo>
                  <a:pt x="2014185" y="212942"/>
                </a:lnTo>
                <a:lnTo>
                  <a:pt x="1979112" y="240499"/>
                </a:lnTo>
                <a:lnTo>
                  <a:pt x="1906461" y="350728"/>
                </a:lnTo>
                <a:lnTo>
                  <a:pt x="1798738" y="496030"/>
                </a:lnTo>
                <a:lnTo>
                  <a:pt x="1698529" y="616280"/>
                </a:lnTo>
                <a:lnTo>
                  <a:pt x="1578280" y="751561"/>
                </a:lnTo>
                <a:lnTo>
                  <a:pt x="1435483" y="914400"/>
                </a:lnTo>
                <a:lnTo>
                  <a:pt x="1317738" y="10346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B2E605-159A-8745-B0AD-D32AB2E4CCFA}"/>
              </a:ext>
            </a:extLst>
          </p:cNvPr>
          <p:cNvSpPr/>
          <p:nvPr/>
        </p:nvSpPr>
        <p:spPr>
          <a:xfrm>
            <a:off x="3690938" y="3014663"/>
            <a:ext cx="434975" cy="473075"/>
          </a:xfrm>
          <a:custGeom>
            <a:avLst/>
            <a:gdLst>
              <a:gd name="connsiteX0" fmla="*/ 245268 w 435768"/>
              <a:gd name="connsiteY0" fmla="*/ 333375 h 473868"/>
              <a:gd name="connsiteX1" fmla="*/ 195262 w 435768"/>
              <a:gd name="connsiteY1" fmla="*/ 250031 h 473868"/>
              <a:gd name="connsiteX2" fmla="*/ 157162 w 435768"/>
              <a:gd name="connsiteY2" fmla="*/ 202406 h 473868"/>
              <a:gd name="connsiteX3" fmla="*/ 114300 w 435768"/>
              <a:gd name="connsiteY3" fmla="*/ 157162 h 473868"/>
              <a:gd name="connsiteX4" fmla="*/ 76200 w 435768"/>
              <a:gd name="connsiteY4" fmla="*/ 123825 h 473868"/>
              <a:gd name="connsiteX5" fmla="*/ 0 w 435768"/>
              <a:gd name="connsiteY5" fmla="*/ 66675 h 473868"/>
              <a:gd name="connsiteX6" fmla="*/ 45243 w 435768"/>
              <a:gd name="connsiteY6" fmla="*/ 0 h 473868"/>
              <a:gd name="connsiteX7" fmla="*/ 154781 w 435768"/>
              <a:gd name="connsiteY7" fmla="*/ 26193 h 473868"/>
              <a:gd name="connsiteX8" fmla="*/ 207168 w 435768"/>
              <a:gd name="connsiteY8" fmla="*/ 42862 h 473868"/>
              <a:gd name="connsiteX9" fmla="*/ 242887 w 435768"/>
              <a:gd name="connsiteY9" fmla="*/ 59531 h 473868"/>
              <a:gd name="connsiteX10" fmla="*/ 283368 w 435768"/>
              <a:gd name="connsiteY10" fmla="*/ 83343 h 473868"/>
              <a:gd name="connsiteX11" fmla="*/ 323850 w 435768"/>
              <a:gd name="connsiteY11" fmla="*/ 114300 h 473868"/>
              <a:gd name="connsiteX12" fmla="*/ 357187 w 435768"/>
              <a:gd name="connsiteY12" fmla="*/ 157162 h 473868"/>
              <a:gd name="connsiteX13" fmla="*/ 385762 w 435768"/>
              <a:gd name="connsiteY13" fmla="*/ 204787 h 473868"/>
              <a:gd name="connsiteX14" fmla="*/ 435768 w 435768"/>
              <a:gd name="connsiteY14" fmla="*/ 309562 h 473868"/>
              <a:gd name="connsiteX15" fmla="*/ 326231 w 435768"/>
              <a:gd name="connsiteY15" fmla="*/ 473868 h 473868"/>
              <a:gd name="connsiteX16" fmla="*/ 245268 w 435768"/>
              <a:gd name="connsiteY16" fmla="*/ 333375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5768" h="473868">
                <a:moveTo>
                  <a:pt x="245268" y="333375"/>
                </a:moveTo>
                <a:lnTo>
                  <a:pt x="195262" y="250031"/>
                </a:lnTo>
                <a:lnTo>
                  <a:pt x="157162" y="202406"/>
                </a:lnTo>
                <a:lnTo>
                  <a:pt x="114300" y="157162"/>
                </a:lnTo>
                <a:lnTo>
                  <a:pt x="76200" y="123825"/>
                </a:lnTo>
                <a:lnTo>
                  <a:pt x="0" y="66675"/>
                </a:lnTo>
                <a:lnTo>
                  <a:pt x="45243" y="0"/>
                </a:lnTo>
                <a:lnTo>
                  <a:pt x="154781" y="26193"/>
                </a:lnTo>
                <a:lnTo>
                  <a:pt x="207168" y="42862"/>
                </a:lnTo>
                <a:lnTo>
                  <a:pt x="242887" y="59531"/>
                </a:lnTo>
                <a:lnTo>
                  <a:pt x="283368" y="83343"/>
                </a:lnTo>
                <a:lnTo>
                  <a:pt x="323850" y="114300"/>
                </a:lnTo>
                <a:lnTo>
                  <a:pt x="357187" y="157162"/>
                </a:lnTo>
                <a:lnTo>
                  <a:pt x="385762" y="204787"/>
                </a:lnTo>
                <a:lnTo>
                  <a:pt x="435768" y="309562"/>
                </a:lnTo>
                <a:lnTo>
                  <a:pt x="326231" y="473868"/>
                </a:lnTo>
                <a:lnTo>
                  <a:pt x="245268" y="3333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EBF3963-A9A1-8D4D-B66E-FC1852197732}"/>
              </a:ext>
            </a:extLst>
          </p:cNvPr>
          <p:cNvSpPr/>
          <p:nvPr/>
        </p:nvSpPr>
        <p:spPr>
          <a:xfrm>
            <a:off x="3446463" y="3468688"/>
            <a:ext cx="365125" cy="406400"/>
          </a:xfrm>
          <a:custGeom>
            <a:avLst/>
            <a:gdLst>
              <a:gd name="connsiteX0" fmla="*/ 135731 w 366712"/>
              <a:gd name="connsiteY0" fmla="*/ 276225 h 404813"/>
              <a:gd name="connsiteX1" fmla="*/ 73819 w 366712"/>
              <a:gd name="connsiteY1" fmla="*/ 185738 h 404813"/>
              <a:gd name="connsiteX2" fmla="*/ 28575 w 366712"/>
              <a:gd name="connsiteY2" fmla="*/ 119063 h 404813"/>
              <a:gd name="connsiteX3" fmla="*/ 7144 w 366712"/>
              <a:gd name="connsiteY3" fmla="*/ 83344 h 404813"/>
              <a:gd name="connsiteX4" fmla="*/ 0 w 366712"/>
              <a:gd name="connsiteY4" fmla="*/ 54769 h 404813"/>
              <a:gd name="connsiteX5" fmla="*/ 0 w 366712"/>
              <a:gd name="connsiteY5" fmla="*/ 30957 h 404813"/>
              <a:gd name="connsiteX6" fmla="*/ 4762 w 366712"/>
              <a:gd name="connsiteY6" fmla="*/ 14288 h 404813"/>
              <a:gd name="connsiteX7" fmla="*/ 23812 w 366712"/>
              <a:gd name="connsiteY7" fmla="*/ 2382 h 404813"/>
              <a:gd name="connsiteX8" fmla="*/ 54769 w 366712"/>
              <a:gd name="connsiteY8" fmla="*/ 0 h 404813"/>
              <a:gd name="connsiteX9" fmla="*/ 85725 w 366712"/>
              <a:gd name="connsiteY9" fmla="*/ 7144 h 404813"/>
              <a:gd name="connsiteX10" fmla="*/ 188119 w 366712"/>
              <a:gd name="connsiteY10" fmla="*/ 88107 h 404813"/>
              <a:gd name="connsiteX11" fmla="*/ 285750 w 366712"/>
              <a:gd name="connsiteY11" fmla="*/ 169069 h 404813"/>
              <a:gd name="connsiteX12" fmla="*/ 366712 w 366712"/>
              <a:gd name="connsiteY12" fmla="*/ 247650 h 404813"/>
              <a:gd name="connsiteX13" fmla="*/ 233362 w 366712"/>
              <a:gd name="connsiteY13" fmla="*/ 404813 h 404813"/>
              <a:gd name="connsiteX14" fmla="*/ 135731 w 366712"/>
              <a:gd name="connsiteY14" fmla="*/ 276225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6712" h="404813">
                <a:moveTo>
                  <a:pt x="135731" y="276225"/>
                </a:moveTo>
                <a:lnTo>
                  <a:pt x="73819" y="185738"/>
                </a:lnTo>
                <a:lnTo>
                  <a:pt x="28575" y="119063"/>
                </a:lnTo>
                <a:lnTo>
                  <a:pt x="7144" y="83344"/>
                </a:lnTo>
                <a:lnTo>
                  <a:pt x="0" y="54769"/>
                </a:lnTo>
                <a:lnTo>
                  <a:pt x="0" y="30957"/>
                </a:lnTo>
                <a:lnTo>
                  <a:pt x="4762" y="14288"/>
                </a:lnTo>
                <a:lnTo>
                  <a:pt x="23812" y="2382"/>
                </a:lnTo>
                <a:lnTo>
                  <a:pt x="54769" y="0"/>
                </a:lnTo>
                <a:lnTo>
                  <a:pt x="85725" y="7144"/>
                </a:lnTo>
                <a:lnTo>
                  <a:pt x="188119" y="88107"/>
                </a:lnTo>
                <a:lnTo>
                  <a:pt x="285750" y="169069"/>
                </a:lnTo>
                <a:lnTo>
                  <a:pt x="366712" y="247650"/>
                </a:lnTo>
                <a:lnTo>
                  <a:pt x="233362" y="404813"/>
                </a:lnTo>
                <a:lnTo>
                  <a:pt x="135731" y="2762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C0E5544-7EEA-4A4C-8107-193933E83D50}"/>
              </a:ext>
            </a:extLst>
          </p:cNvPr>
          <p:cNvSpPr/>
          <p:nvPr/>
        </p:nvSpPr>
        <p:spPr>
          <a:xfrm>
            <a:off x="4983163" y="2468563"/>
            <a:ext cx="1427162" cy="1085850"/>
          </a:xfrm>
          <a:custGeom>
            <a:avLst/>
            <a:gdLst>
              <a:gd name="connsiteX0" fmla="*/ 504825 w 1426369"/>
              <a:gd name="connsiteY0" fmla="*/ 878682 h 1085850"/>
              <a:gd name="connsiteX1" fmla="*/ 366713 w 1426369"/>
              <a:gd name="connsiteY1" fmla="*/ 947738 h 1085850"/>
              <a:gd name="connsiteX2" fmla="*/ 247650 w 1426369"/>
              <a:gd name="connsiteY2" fmla="*/ 1000125 h 1085850"/>
              <a:gd name="connsiteX3" fmla="*/ 126207 w 1426369"/>
              <a:gd name="connsiteY3" fmla="*/ 1052513 h 1085850"/>
              <a:gd name="connsiteX4" fmla="*/ 40482 w 1426369"/>
              <a:gd name="connsiteY4" fmla="*/ 1085850 h 1085850"/>
              <a:gd name="connsiteX5" fmla="*/ 14288 w 1426369"/>
              <a:gd name="connsiteY5" fmla="*/ 1085850 h 1085850"/>
              <a:gd name="connsiteX6" fmla="*/ 0 w 1426369"/>
              <a:gd name="connsiteY6" fmla="*/ 1073944 h 1085850"/>
              <a:gd name="connsiteX7" fmla="*/ 0 w 1426369"/>
              <a:gd name="connsiteY7" fmla="*/ 1054894 h 1085850"/>
              <a:gd name="connsiteX8" fmla="*/ 16669 w 1426369"/>
              <a:gd name="connsiteY8" fmla="*/ 1016794 h 1085850"/>
              <a:gd name="connsiteX9" fmla="*/ 28575 w 1426369"/>
              <a:gd name="connsiteY9" fmla="*/ 1004888 h 1085850"/>
              <a:gd name="connsiteX10" fmla="*/ 188119 w 1426369"/>
              <a:gd name="connsiteY10" fmla="*/ 912019 h 1085850"/>
              <a:gd name="connsiteX11" fmla="*/ 388144 w 1426369"/>
              <a:gd name="connsiteY11" fmla="*/ 773907 h 1085850"/>
              <a:gd name="connsiteX12" fmla="*/ 523875 w 1426369"/>
              <a:gd name="connsiteY12" fmla="*/ 669132 h 1085850"/>
              <a:gd name="connsiteX13" fmla="*/ 647700 w 1426369"/>
              <a:gd name="connsiteY13" fmla="*/ 569119 h 1085850"/>
              <a:gd name="connsiteX14" fmla="*/ 776288 w 1426369"/>
              <a:gd name="connsiteY14" fmla="*/ 450057 h 1085850"/>
              <a:gd name="connsiteX15" fmla="*/ 881063 w 1426369"/>
              <a:gd name="connsiteY15" fmla="*/ 340519 h 1085850"/>
              <a:gd name="connsiteX16" fmla="*/ 957263 w 1426369"/>
              <a:gd name="connsiteY16" fmla="*/ 245269 h 1085850"/>
              <a:gd name="connsiteX17" fmla="*/ 1023938 w 1426369"/>
              <a:gd name="connsiteY17" fmla="*/ 154782 h 1085850"/>
              <a:gd name="connsiteX18" fmla="*/ 1054894 w 1426369"/>
              <a:gd name="connsiteY18" fmla="*/ 104775 h 1085850"/>
              <a:gd name="connsiteX19" fmla="*/ 1059657 w 1426369"/>
              <a:gd name="connsiteY19" fmla="*/ 85725 h 1085850"/>
              <a:gd name="connsiteX20" fmla="*/ 1066800 w 1426369"/>
              <a:gd name="connsiteY20" fmla="*/ 0 h 1085850"/>
              <a:gd name="connsiteX21" fmla="*/ 1426369 w 1426369"/>
              <a:gd name="connsiteY21" fmla="*/ 130969 h 1085850"/>
              <a:gd name="connsiteX22" fmla="*/ 1402557 w 1426369"/>
              <a:gd name="connsiteY22" fmla="*/ 176213 h 1085850"/>
              <a:gd name="connsiteX23" fmla="*/ 1328738 w 1426369"/>
              <a:gd name="connsiteY23" fmla="*/ 233363 h 1085850"/>
              <a:gd name="connsiteX24" fmla="*/ 1166813 w 1426369"/>
              <a:gd name="connsiteY24" fmla="*/ 373857 h 1085850"/>
              <a:gd name="connsiteX25" fmla="*/ 1000125 w 1426369"/>
              <a:gd name="connsiteY25" fmla="*/ 516732 h 1085850"/>
              <a:gd name="connsiteX26" fmla="*/ 781050 w 1426369"/>
              <a:gd name="connsiteY26" fmla="*/ 695325 h 1085850"/>
              <a:gd name="connsiteX27" fmla="*/ 609600 w 1426369"/>
              <a:gd name="connsiteY27" fmla="*/ 816769 h 1085850"/>
              <a:gd name="connsiteX28" fmla="*/ 504825 w 1426369"/>
              <a:gd name="connsiteY28" fmla="*/ 878682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26369" h="1085850">
                <a:moveTo>
                  <a:pt x="504825" y="878682"/>
                </a:moveTo>
                <a:lnTo>
                  <a:pt x="366713" y="947738"/>
                </a:lnTo>
                <a:lnTo>
                  <a:pt x="247650" y="1000125"/>
                </a:lnTo>
                <a:lnTo>
                  <a:pt x="126207" y="1052513"/>
                </a:lnTo>
                <a:lnTo>
                  <a:pt x="40482" y="1085850"/>
                </a:lnTo>
                <a:lnTo>
                  <a:pt x="14288" y="1085850"/>
                </a:lnTo>
                <a:lnTo>
                  <a:pt x="0" y="1073944"/>
                </a:lnTo>
                <a:lnTo>
                  <a:pt x="0" y="1054894"/>
                </a:lnTo>
                <a:lnTo>
                  <a:pt x="16669" y="1016794"/>
                </a:lnTo>
                <a:lnTo>
                  <a:pt x="28575" y="1004888"/>
                </a:lnTo>
                <a:lnTo>
                  <a:pt x="188119" y="912019"/>
                </a:lnTo>
                <a:lnTo>
                  <a:pt x="388144" y="773907"/>
                </a:lnTo>
                <a:lnTo>
                  <a:pt x="523875" y="669132"/>
                </a:lnTo>
                <a:lnTo>
                  <a:pt x="647700" y="569119"/>
                </a:lnTo>
                <a:lnTo>
                  <a:pt x="776288" y="450057"/>
                </a:lnTo>
                <a:lnTo>
                  <a:pt x="881063" y="340519"/>
                </a:lnTo>
                <a:lnTo>
                  <a:pt x="957263" y="245269"/>
                </a:lnTo>
                <a:lnTo>
                  <a:pt x="1023938" y="154782"/>
                </a:lnTo>
                <a:lnTo>
                  <a:pt x="1054894" y="104775"/>
                </a:lnTo>
                <a:lnTo>
                  <a:pt x="1059657" y="85725"/>
                </a:lnTo>
                <a:lnTo>
                  <a:pt x="1066800" y="0"/>
                </a:lnTo>
                <a:lnTo>
                  <a:pt x="1426369" y="130969"/>
                </a:lnTo>
                <a:lnTo>
                  <a:pt x="1402557" y="176213"/>
                </a:lnTo>
                <a:lnTo>
                  <a:pt x="1328738" y="233363"/>
                </a:lnTo>
                <a:lnTo>
                  <a:pt x="1166813" y="373857"/>
                </a:lnTo>
                <a:lnTo>
                  <a:pt x="1000125" y="516732"/>
                </a:lnTo>
                <a:lnTo>
                  <a:pt x="781050" y="695325"/>
                </a:lnTo>
                <a:lnTo>
                  <a:pt x="609600" y="816769"/>
                </a:lnTo>
                <a:lnTo>
                  <a:pt x="504825" y="8786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23E340C-9158-B54D-9B23-D5C795A95CD8}"/>
              </a:ext>
            </a:extLst>
          </p:cNvPr>
          <p:cNvSpPr/>
          <p:nvPr/>
        </p:nvSpPr>
        <p:spPr>
          <a:xfrm>
            <a:off x="5075238" y="2808288"/>
            <a:ext cx="2239962" cy="1292225"/>
          </a:xfrm>
          <a:custGeom>
            <a:avLst/>
            <a:gdLst>
              <a:gd name="connsiteX0" fmla="*/ 738187 w 2240756"/>
              <a:gd name="connsiteY0" fmla="*/ 638175 h 1293019"/>
              <a:gd name="connsiteX1" fmla="*/ 531019 w 2240756"/>
              <a:gd name="connsiteY1" fmla="*/ 454819 h 1293019"/>
              <a:gd name="connsiteX2" fmla="*/ 404812 w 2240756"/>
              <a:gd name="connsiteY2" fmla="*/ 311944 h 1293019"/>
              <a:gd name="connsiteX3" fmla="*/ 321469 w 2240756"/>
              <a:gd name="connsiteY3" fmla="*/ 240506 h 1293019"/>
              <a:gd name="connsiteX4" fmla="*/ 264319 w 2240756"/>
              <a:gd name="connsiteY4" fmla="*/ 192881 h 1293019"/>
              <a:gd name="connsiteX5" fmla="*/ 221456 w 2240756"/>
              <a:gd name="connsiteY5" fmla="*/ 164306 h 1293019"/>
              <a:gd name="connsiteX6" fmla="*/ 169069 w 2240756"/>
              <a:gd name="connsiteY6" fmla="*/ 138112 h 1293019"/>
              <a:gd name="connsiteX7" fmla="*/ 119062 w 2240756"/>
              <a:gd name="connsiteY7" fmla="*/ 123825 h 1293019"/>
              <a:gd name="connsiteX8" fmla="*/ 69056 w 2240756"/>
              <a:gd name="connsiteY8" fmla="*/ 107156 h 1293019"/>
              <a:gd name="connsiteX9" fmla="*/ 30956 w 2240756"/>
              <a:gd name="connsiteY9" fmla="*/ 92869 h 1293019"/>
              <a:gd name="connsiteX10" fmla="*/ 9525 w 2240756"/>
              <a:gd name="connsiteY10" fmla="*/ 80962 h 1293019"/>
              <a:gd name="connsiteX11" fmla="*/ 0 w 2240756"/>
              <a:gd name="connsiteY11" fmla="*/ 66675 h 1293019"/>
              <a:gd name="connsiteX12" fmla="*/ 2381 w 2240756"/>
              <a:gd name="connsiteY12" fmla="*/ 40481 h 1293019"/>
              <a:gd name="connsiteX13" fmla="*/ 14287 w 2240756"/>
              <a:gd name="connsiteY13" fmla="*/ 23812 h 1293019"/>
              <a:gd name="connsiteX14" fmla="*/ 28575 w 2240756"/>
              <a:gd name="connsiteY14" fmla="*/ 11906 h 1293019"/>
              <a:gd name="connsiteX15" fmla="*/ 47625 w 2240756"/>
              <a:gd name="connsiteY15" fmla="*/ 4762 h 1293019"/>
              <a:gd name="connsiteX16" fmla="*/ 83344 w 2240756"/>
              <a:gd name="connsiteY16" fmla="*/ 0 h 1293019"/>
              <a:gd name="connsiteX17" fmla="*/ 150019 w 2240756"/>
              <a:gd name="connsiteY17" fmla="*/ 9525 h 1293019"/>
              <a:gd name="connsiteX18" fmla="*/ 209550 w 2240756"/>
              <a:gd name="connsiteY18" fmla="*/ 30956 h 1293019"/>
              <a:gd name="connsiteX19" fmla="*/ 259556 w 2240756"/>
              <a:gd name="connsiteY19" fmla="*/ 54769 h 1293019"/>
              <a:gd name="connsiteX20" fmla="*/ 333375 w 2240756"/>
              <a:gd name="connsiteY20" fmla="*/ 95250 h 1293019"/>
              <a:gd name="connsiteX21" fmla="*/ 445294 w 2240756"/>
              <a:gd name="connsiteY21" fmla="*/ 171450 h 1293019"/>
              <a:gd name="connsiteX22" fmla="*/ 561975 w 2240756"/>
              <a:gd name="connsiteY22" fmla="*/ 254794 h 1293019"/>
              <a:gd name="connsiteX23" fmla="*/ 695325 w 2240756"/>
              <a:gd name="connsiteY23" fmla="*/ 354806 h 1293019"/>
              <a:gd name="connsiteX24" fmla="*/ 912019 w 2240756"/>
              <a:gd name="connsiteY24" fmla="*/ 500062 h 1293019"/>
              <a:gd name="connsiteX25" fmla="*/ 1095375 w 2240756"/>
              <a:gd name="connsiteY25" fmla="*/ 628650 h 1293019"/>
              <a:gd name="connsiteX26" fmla="*/ 1340644 w 2240756"/>
              <a:gd name="connsiteY26" fmla="*/ 792956 h 1293019"/>
              <a:gd name="connsiteX27" fmla="*/ 1483519 w 2240756"/>
              <a:gd name="connsiteY27" fmla="*/ 892969 h 1293019"/>
              <a:gd name="connsiteX28" fmla="*/ 1552575 w 2240756"/>
              <a:gd name="connsiteY28" fmla="*/ 923925 h 1293019"/>
              <a:gd name="connsiteX29" fmla="*/ 1728787 w 2240756"/>
              <a:gd name="connsiteY29" fmla="*/ 995362 h 1293019"/>
              <a:gd name="connsiteX30" fmla="*/ 1912144 w 2240756"/>
              <a:gd name="connsiteY30" fmla="*/ 1066800 h 1293019"/>
              <a:gd name="connsiteX31" fmla="*/ 2055019 w 2240756"/>
              <a:gd name="connsiteY31" fmla="*/ 1116806 h 1293019"/>
              <a:gd name="connsiteX32" fmla="*/ 2190750 w 2240756"/>
              <a:gd name="connsiteY32" fmla="*/ 1164431 h 1293019"/>
              <a:gd name="connsiteX33" fmla="*/ 2226469 w 2240756"/>
              <a:gd name="connsiteY33" fmla="*/ 1181100 h 1293019"/>
              <a:gd name="connsiteX34" fmla="*/ 2240756 w 2240756"/>
              <a:gd name="connsiteY34" fmla="*/ 1193006 h 1293019"/>
              <a:gd name="connsiteX35" fmla="*/ 2238375 w 2240756"/>
              <a:gd name="connsiteY35" fmla="*/ 1209675 h 1293019"/>
              <a:gd name="connsiteX36" fmla="*/ 2221706 w 2240756"/>
              <a:gd name="connsiteY36" fmla="*/ 1228725 h 1293019"/>
              <a:gd name="connsiteX37" fmla="*/ 2185987 w 2240756"/>
              <a:gd name="connsiteY37" fmla="*/ 1243012 h 1293019"/>
              <a:gd name="connsiteX38" fmla="*/ 2083594 w 2240756"/>
              <a:gd name="connsiteY38" fmla="*/ 1257300 h 1293019"/>
              <a:gd name="connsiteX39" fmla="*/ 1933575 w 2240756"/>
              <a:gd name="connsiteY39" fmla="*/ 1266825 h 1293019"/>
              <a:gd name="connsiteX40" fmla="*/ 1824037 w 2240756"/>
              <a:gd name="connsiteY40" fmla="*/ 1273969 h 1293019"/>
              <a:gd name="connsiteX41" fmla="*/ 1683544 w 2240756"/>
              <a:gd name="connsiteY41" fmla="*/ 1288256 h 1293019"/>
              <a:gd name="connsiteX42" fmla="*/ 1483519 w 2240756"/>
              <a:gd name="connsiteY42" fmla="*/ 1293019 h 1293019"/>
              <a:gd name="connsiteX43" fmla="*/ 1462087 w 2240756"/>
              <a:gd name="connsiteY43" fmla="*/ 1285875 h 1293019"/>
              <a:gd name="connsiteX44" fmla="*/ 1443037 w 2240756"/>
              <a:gd name="connsiteY44" fmla="*/ 1269206 h 1293019"/>
              <a:gd name="connsiteX45" fmla="*/ 1354931 w 2240756"/>
              <a:gd name="connsiteY45" fmla="*/ 1183481 h 1293019"/>
              <a:gd name="connsiteX46" fmla="*/ 1128712 w 2240756"/>
              <a:gd name="connsiteY46" fmla="*/ 973931 h 1293019"/>
              <a:gd name="connsiteX47" fmla="*/ 935831 w 2240756"/>
              <a:gd name="connsiteY47" fmla="*/ 807244 h 1293019"/>
              <a:gd name="connsiteX48" fmla="*/ 738187 w 2240756"/>
              <a:gd name="connsiteY48" fmla="*/ 638175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40756" h="1293019">
                <a:moveTo>
                  <a:pt x="738187" y="638175"/>
                </a:moveTo>
                <a:lnTo>
                  <a:pt x="531019" y="454819"/>
                </a:lnTo>
                <a:lnTo>
                  <a:pt x="404812" y="311944"/>
                </a:lnTo>
                <a:lnTo>
                  <a:pt x="321469" y="240506"/>
                </a:lnTo>
                <a:lnTo>
                  <a:pt x="264319" y="192881"/>
                </a:lnTo>
                <a:lnTo>
                  <a:pt x="221456" y="164306"/>
                </a:lnTo>
                <a:lnTo>
                  <a:pt x="169069" y="138112"/>
                </a:lnTo>
                <a:lnTo>
                  <a:pt x="119062" y="123825"/>
                </a:lnTo>
                <a:lnTo>
                  <a:pt x="69056" y="107156"/>
                </a:lnTo>
                <a:lnTo>
                  <a:pt x="30956" y="92869"/>
                </a:lnTo>
                <a:lnTo>
                  <a:pt x="9525" y="80962"/>
                </a:lnTo>
                <a:lnTo>
                  <a:pt x="0" y="66675"/>
                </a:lnTo>
                <a:lnTo>
                  <a:pt x="2381" y="40481"/>
                </a:lnTo>
                <a:lnTo>
                  <a:pt x="14287" y="23812"/>
                </a:lnTo>
                <a:lnTo>
                  <a:pt x="28575" y="11906"/>
                </a:lnTo>
                <a:lnTo>
                  <a:pt x="47625" y="4762"/>
                </a:lnTo>
                <a:lnTo>
                  <a:pt x="83344" y="0"/>
                </a:lnTo>
                <a:lnTo>
                  <a:pt x="150019" y="9525"/>
                </a:lnTo>
                <a:lnTo>
                  <a:pt x="209550" y="30956"/>
                </a:lnTo>
                <a:lnTo>
                  <a:pt x="259556" y="54769"/>
                </a:lnTo>
                <a:lnTo>
                  <a:pt x="333375" y="95250"/>
                </a:lnTo>
                <a:lnTo>
                  <a:pt x="445294" y="171450"/>
                </a:lnTo>
                <a:lnTo>
                  <a:pt x="561975" y="254794"/>
                </a:lnTo>
                <a:lnTo>
                  <a:pt x="695325" y="354806"/>
                </a:lnTo>
                <a:lnTo>
                  <a:pt x="912019" y="500062"/>
                </a:lnTo>
                <a:lnTo>
                  <a:pt x="1095375" y="628650"/>
                </a:lnTo>
                <a:lnTo>
                  <a:pt x="1340644" y="792956"/>
                </a:lnTo>
                <a:lnTo>
                  <a:pt x="1483519" y="892969"/>
                </a:lnTo>
                <a:lnTo>
                  <a:pt x="1552575" y="923925"/>
                </a:lnTo>
                <a:lnTo>
                  <a:pt x="1728787" y="995362"/>
                </a:lnTo>
                <a:lnTo>
                  <a:pt x="1912144" y="1066800"/>
                </a:lnTo>
                <a:lnTo>
                  <a:pt x="2055019" y="1116806"/>
                </a:lnTo>
                <a:lnTo>
                  <a:pt x="2190750" y="1164431"/>
                </a:lnTo>
                <a:lnTo>
                  <a:pt x="2226469" y="1181100"/>
                </a:lnTo>
                <a:lnTo>
                  <a:pt x="2240756" y="1193006"/>
                </a:lnTo>
                <a:lnTo>
                  <a:pt x="2238375" y="1209675"/>
                </a:lnTo>
                <a:lnTo>
                  <a:pt x="2221706" y="1228725"/>
                </a:lnTo>
                <a:lnTo>
                  <a:pt x="2185987" y="1243012"/>
                </a:lnTo>
                <a:lnTo>
                  <a:pt x="2083594" y="1257300"/>
                </a:lnTo>
                <a:lnTo>
                  <a:pt x="1933575" y="1266825"/>
                </a:lnTo>
                <a:lnTo>
                  <a:pt x="1824037" y="1273969"/>
                </a:lnTo>
                <a:lnTo>
                  <a:pt x="1683544" y="1288256"/>
                </a:lnTo>
                <a:lnTo>
                  <a:pt x="1483519" y="1293019"/>
                </a:lnTo>
                <a:lnTo>
                  <a:pt x="1462087" y="1285875"/>
                </a:lnTo>
                <a:lnTo>
                  <a:pt x="1443037" y="1269206"/>
                </a:lnTo>
                <a:lnTo>
                  <a:pt x="1354931" y="1183481"/>
                </a:lnTo>
                <a:lnTo>
                  <a:pt x="1128712" y="973931"/>
                </a:lnTo>
                <a:lnTo>
                  <a:pt x="935831" y="807244"/>
                </a:lnTo>
                <a:lnTo>
                  <a:pt x="738187" y="6381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CA2DAB9-8A25-DB49-816A-6851A54731D6}"/>
              </a:ext>
            </a:extLst>
          </p:cNvPr>
          <p:cNvSpPr/>
          <p:nvPr/>
        </p:nvSpPr>
        <p:spPr>
          <a:xfrm>
            <a:off x="4729163" y="4525963"/>
            <a:ext cx="376237" cy="1560512"/>
          </a:xfrm>
          <a:custGeom>
            <a:avLst/>
            <a:gdLst>
              <a:gd name="connsiteX0" fmla="*/ 371475 w 376237"/>
              <a:gd name="connsiteY0" fmla="*/ 816769 h 1559719"/>
              <a:gd name="connsiteX1" fmla="*/ 371475 w 376237"/>
              <a:gd name="connsiteY1" fmla="*/ 1135857 h 1559719"/>
              <a:gd name="connsiteX2" fmla="*/ 369093 w 376237"/>
              <a:gd name="connsiteY2" fmla="*/ 1193007 h 1559719"/>
              <a:gd name="connsiteX3" fmla="*/ 361950 w 376237"/>
              <a:gd name="connsiteY3" fmla="*/ 1235869 h 1559719"/>
              <a:gd name="connsiteX4" fmla="*/ 340518 w 376237"/>
              <a:gd name="connsiteY4" fmla="*/ 1321594 h 1559719"/>
              <a:gd name="connsiteX5" fmla="*/ 323850 w 376237"/>
              <a:gd name="connsiteY5" fmla="*/ 1383507 h 1559719"/>
              <a:gd name="connsiteX6" fmla="*/ 311943 w 376237"/>
              <a:gd name="connsiteY6" fmla="*/ 1416844 h 1559719"/>
              <a:gd name="connsiteX7" fmla="*/ 292893 w 376237"/>
              <a:gd name="connsiteY7" fmla="*/ 1459707 h 1559719"/>
              <a:gd name="connsiteX8" fmla="*/ 266700 w 376237"/>
              <a:gd name="connsiteY8" fmla="*/ 1507332 h 1559719"/>
              <a:gd name="connsiteX9" fmla="*/ 245268 w 376237"/>
              <a:gd name="connsiteY9" fmla="*/ 1535907 h 1559719"/>
              <a:gd name="connsiteX10" fmla="*/ 226218 w 376237"/>
              <a:gd name="connsiteY10" fmla="*/ 1550194 h 1559719"/>
              <a:gd name="connsiteX11" fmla="*/ 204787 w 376237"/>
              <a:gd name="connsiteY11" fmla="*/ 1557338 h 1559719"/>
              <a:gd name="connsiteX12" fmla="*/ 176212 w 376237"/>
              <a:gd name="connsiteY12" fmla="*/ 1559719 h 1559719"/>
              <a:gd name="connsiteX13" fmla="*/ 130968 w 376237"/>
              <a:gd name="connsiteY13" fmla="*/ 1550194 h 1559719"/>
              <a:gd name="connsiteX14" fmla="*/ 107156 w 376237"/>
              <a:gd name="connsiteY14" fmla="*/ 1540669 h 1559719"/>
              <a:gd name="connsiteX15" fmla="*/ 85725 w 376237"/>
              <a:gd name="connsiteY15" fmla="*/ 1516857 h 1559719"/>
              <a:gd name="connsiteX16" fmla="*/ 28575 w 376237"/>
              <a:gd name="connsiteY16" fmla="*/ 1431132 h 1559719"/>
              <a:gd name="connsiteX17" fmla="*/ 121443 w 376237"/>
              <a:gd name="connsiteY17" fmla="*/ 1014413 h 1559719"/>
              <a:gd name="connsiteX18" fmla="*/ 128587 w 376237"/>
              <a:gd name="connsiteY18" fmla="*/ 966788 h 1559719"/>
              <a:gd name="connsiteX19" fmla="*/ 126206 w 376237"/>
              <a:gd name="connsiteY19" fmla="*/ 652463 h 1559719"/>
              <a:gd name="connsiteX20" fmla="*/ 128587 w 376237"/>
              <a:gd name="connsiteY20" fmla="*/ 390525 h 1559719"/>
              <a:gd name="connsiteX21" fmla="*/ 128587 w 376237"/>
              <a:gd name="connsiteY21" fmla="*/ 288132 h 1559719"/>
              <a:gd name="connsiteX22" fmla="*/ 126206 w 376237"/>
              <a:gd name="connsiteY22" fmla="*/ 261938 h 1559719"/>
              <a:gd name="connsiteX23" fmla="*/ 114300 w 376237"/>
              <a:gd name="connsiteY23" fmla="*/ 209550 h 1559719"/>
              <a:gd name="connsiteX24" fmla="*/ 100012 w 376237"/>
              <a:gd name="connsiteY24" fmla="*/ 164307 h 1559719"/>
              <a:gd name="connsiteX25" fmla="*/ 69056 w 376237"/>
              <a:gd name="connsiteY25" fmla="*/ 107157 h 1559719"/>
              <a:gd name="connsiteX26" fmla="*/ 0 w 376237"/>
              <a:gd name="connsiteY26" fmla="*/ 2382 h 1559719"/>
              <a:gd name="connsiteX27" fmla="*/ 204787 w 376237"/>
              <a:gd name="connsiteY27" fmla="*/ 0 h 1559719"/>
              <a:gd name="connsiteX28" fmla="*/ 300037 w 376237"/>
              <a:gd name="connsiteY28" fmla="*/ 73819 h 1559719"/>
              <a:gd name="connsiteX29" fmla="*/ 330993 w 376237"/>
              <a:gd name="connsiteY29" fmla="*/ 97632 h 1559719"/>
              <a:gd name="connsiteX30" fmla="*/ 347662 w 376237"/>
              <a:gd name="connsiteY30" fmla="*/ 111919 h 1559719"/>
              <a:gd name="connsiteX31" fmla="*/ 366712 w 376237"/>
              <a:gd name="connsiteY31" fmla="*/ 135732 h 1559719"/>
              <a:gd name="connsiteX32" fmla="*/ 373856 w 376237"/>
              <a:gd name="connsiteY32" fmla="*/ 154782 h 1559719"/>
              <a:gd name="connsiteX33" fmla="*/ 376237 w 376237"/>
              <a:gd name="connsiteY33" fmla="*/ 188119 h 1559719"/>
              <a:gd name="connsiteX34" fmla="*/ 376237 w 376237"/>
              <a:gd name="connsiteY34" fmla="*/ 419100 h 1559719"/>
              <a:gd name="connsiteX35" fmla="*/ 371475 w 376237"/>
              <a:gd name="connsiteY35" fmla="*/ 816769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76237" h="1559719">
                <a:moveTo>
                  <a:pt x="371475" y="816769"/>
                </a:moveTo>
                <a:lnTo>
                  <a:pt x="371475" y="1135857"/>
                </a:lnTo>
                <a:lnTo>
                  <a:pt x="369093" y="1193007"/>
                </a:lnTo>
                <a:lnTo>
                  <a:pt x="361950" y="1235869"/>
                </a:lnTo>
                <a:lnTo>
                  <a:pt x="340518" y="1321594"/>
                </a:lnTo>
                <a:lnTo>
                  <a:pt x="323850" y="1383507"/>
                </a:lnTo>
                <a:lnTo>
                  <a:pt x="311943" y="1416844"/>
                </a:lnTo>
                <a:lnTo>
                  <a:pt x="292893" y="1459707"/>
                </a:lnTo>
                <a:lnTo>
                  <a:pt x="266700" y="1507332"/>
                </a:lnTo>
                <a:lnTo>
                  <a:pt x="245268" y="1535907"/>
                </a:lnTo>
                <a:lnTo>
                  <a:pt x="226218" y="1550194"/>
                </a:lnTo>
                <a:lnTo>
                  <a:pt x="204787" y="1557338"/>
                </a:lnTo>
                <a:lnTo>
                  <a:pt x="176212" y="1559719"/>
                </a:lnTo>
                <a:lnTo>
                  <a:pt x="130968" y="1550194"/>
                </a:lnTo>
                <a:lnTo>
                  <a:pt x="107156" y="1540669"/>
                </a:lnTo>
                <a:lnTo>
                  <a:pt x="85725" y="1516857"/>
                </a:lnTo>
                <a:lnTo>
                  <a:pt x="28575" y="1431132"/>
                </a:lnTo>
                <a:lnTo>
                  <a:pt x="121443" y="1014413"/>
                </a:lnTo>
                <a:lnTo>
                  <a:pt x="128587" y="966788"/>
                </a:lnTo>
                <a:cubicBezTo>
                  <a:pt x="127793" y="862013"/>
                  <a:pt x="127000" y="757238"/>
                  <a:pt x="126206" y="652463"/>
                </a:cubicBezTo>
                <a:cubicBezTo>
                  <a:pt x="127000" y="565150"/>
                  <a:pt x="127793" y="477838"/>
                  <a:pt x="128587" y="390525"/>
                </a:cubicBezTo>
                <a:lnTo>
                  <a:pt x="128587" y="288132"/>
                </a:lnTo>
                <a:lnTo>
                  <a:pt x="126206" y="261938"/>
                </a:lnTo>
                <a:lnTo>
                  <a:pt x="114300" y="209550"/>
                </a:lnTo>
                <a:lnTo>
                  <a:pt x="100012" y="164307"/>
                </a:lnTo>
                <a:lnTo>
                  <a:pt x="69056" y="107157"/>
                </a:lnTo>
                <a:lnTo>
                  <a:pt x="0" y="2382"/>
                </a:lnTo>
                <a:lnTo>
                  <a:pt x="204787" y="0"/>
                </a:lnTo>
                <a:lnTo>
                  <a:pt x="300037" y="73819"/>
                </a:lnTo>
                <a:lnTo>
                  <a:pt x="330993" y="97632"/>
                </a:lnTo>
                <a:lnTo>
                  <a:pt x="347662" y="111919"/>
                </a:lnTo>
                <a:lnTo>
                  <a:pt x="366712" y="135732"/>
                </a:lnTo>
                <a:lnTo>
                  <a:pt x="373856" y="154782"/>
                </a:lnTo>
                <a:lnTo>
                  <a:pt x="376237" y="188119"/>
                </a:lnTo>
                <a:lnTo>
                  <a:pt x="376237" y="419100"/>
                </a:lnTo>
                <a:cubicBezTo>
                  <a:pt x="374650" y="553244"/>
                  <a:pt x="373062" y="687388"/>
                  <a:pt x="371475" y="8167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528567A-D044-2146-B09F-2CF20A526A67}"/>
              </a:ext>
            </a:extLst>
          </p:cNvPr>
          <p:cNvSpPr/>
          <p:nvPr/>
        </p:nvSpPr>
        <p:spPr>
          <a:xfrm>
            <a:off x="4348163" y="5424488"/>
            <a:ext cx="555625" cy="561975"/>
          </a:xfrm>
          <a:custGeom>
            <a:avLst/>
            <a:gdLst>
              <a:gd name="connsiteX0" fmla="*/ 138112 w 554831"/>
              <a:gd name="connsiteY0" fmla="*/ 116681 h 561975"/>
              <a:gd name="connsiteX1" fmla="*/ 264318 w 554831"/>
              <a:gd name="connsiteY1" fmla="*/ 169068 h 561975"/>
              <a:gd name="connsiteX2" fmla="*/ 314325 w 554831"/>
              <a:gd name="connsiteY2" fmla="*/ 183356 h 561975"/>
              <a:gd name="connsiteX3" fmla="*/ 342900 w 554831"/>
              <a:gd name="connsiteY3" fmla="*/ 188118 h 561975"/>
              <a:gd name="connsiteX4" fmla="*/ 381000 w 554831"/>
              <a:gd name="connsiteY4" fmla="*/ 192881 h 561975"/>
              <a:gd name="connsiteX5" fmla="*/ 419100 w 554831"/>
              <a:gd name="connsiteY5" fmla="*/ 190500 h 561975"/>
              <a:gd name="connsiteX6" fmla="*/ 452437 w 554831"/>
              <a:gd name="connsiteY6" fmla="*/ 180975 h 561975"/>
              <a:gd name="connsiteX7" fmla="*/ 471487 w 554831"/>
              <a:gd name="connsiteY7" fmla="*/ 169068 h 561975"/>
              <a:gd name="connsiteX8" fmla="*/ 554831 w 554831"/>
              <a:gd name="connsiteY8" fmla="*/ 0 h 561975"/>
              <a:gd name="connsiteX9" fmla="*/ 438150 w 554831"/>
              <a:gd name="connsiteY9" fmla="*/ 561975 h 561975"/>
              <a:gd name="connsiteX10" fmla="*/ 407193 w 554831"/>
              <a:gd name="connsiteY10" fmla="*/ 531018 h 561975"/>
              <a:gd name="connsiteX11" fmla="*/ 330993 w 554831"/>
              <a:gd name="connsiteY11" fmla="*/ 431006 h 561975"/>
              <a:gd name="connsiteX12" fmla="*/ 280987 w 554831"/>
              <a:gd name="connsiteY12" fmla="*/ 361950 h 561975"/>
              <a:gd name="connsiteX13" fmla="*/ 207168 w 554831"/>
              <a:gd name="connsiteY13" fmla="*/ 280987 h 561975"/>
              <a:gd name="connsiteX14" fmla="*/ 147637 w 554831"/>
              <a:gd name="connsiteY14" fmla="*/ 226218 h 561975"/>
              <a:gd name="connsiteX15" fmla="*/ 109537 w 554831"/>
              <a:gd name="connsiteY15" fmla="*/ 192881 h 561975"/>
              <a:gd name="connsiteX16" fmla="*/ 80962 w 554831"/>
              <a:gd name="connsiteY16" fmla="*/ 173831 h 561975"/>
              <a:gd name="connsiteX17" fmla="*/ 40481 w 554831"/>
              <a:gd name="connsiteY17" fmla="*/ 154781 h 561975"/>
              <a:gd name="connsiteX18" fmla="*/ 23812 w 554831"/>
              <a:gd name="connsiteY18" fmla="*/ 142875 h 561975"/>
              <a:gd name="connsiteX19" fmla="*/ 9525 w 554831"/>
              <a:gd name="connsiteY19" fmla="*/ 123825 h 561975"/>
              <a:gd name="connsiteX20" fmla="*/ 0 w 554831"/>
              <a:gd name="connsiteY20" fmla="*/ 107156 h 561975"/>
              <a:gd name="connsiteX21" fmla="*/ 0 w 554831"/>
              <a:gd name="connsiteY21" fmla="*/ 88106 h 561975"/>
              <a:gd name="connsiteX22" fmla="*/ 2381 w 554831"/>
              <a:gd name="connsiteY22" fmla="*/ 78581 h 561975"/>
              <a:gd name="connsiteX23" fmla="*/ 16668 w 554831"/>
              <a:gd name="connsiteY23" fmla="*/ 73818 h 561975"/>
              <a:gd name="connsiteX24" fmla="*/ 57150 w 554831"/>
              <a:gd name="connsiteY24" fmla="*/ 78581 h 561975"/>
              <a:gd name="connsiteX25" fmla="*/ 138112 w 554831"/>
              <a:gd name="connsiteY25" fmla="*/ 1166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4831" h="561975">
                <a:moveTo>
                  <a:pt x="138112" y="116681"/>
                </a:moveTo>
                <a:lnTo>
                  <a:pt x="264318" y="169068"/>
                </a:lnTo>
                <a:lnTo>
                  <a:pt x="314325" y="183356"/>
                </a:lnTo>
                <a:lnTo>
                  <a:pt x="342900" y="188118"/>
                </a:lnTo>
                <a:lnTo>
                  <a:pt x="381000" y="192881"/>
                </a:lnTo>
                <a:lnTo>
                  <a:pt x="419100" y="190500"/>
                </a:lnTo>
                <a:lnTo>
                  <a:pt x="452437" y="180975"/>
                </a:lnTo>
                <a:lnTo>
                  <a:pt x="471487" y="169068"/>
                </a:lnTo>
                <a:lnTo>
                  <a:pt x="554831" y="0"/>
                </a:lnTo>
                <a:lnTo>
                  <a:pt x="438150" y="561975"/>
                </a:lnTo>
                <a:lnTo>
                  <a:pt x="407193" y="531018"/>
                </a:lnTo>
                <a:lnTo>
                  <a:pt x="330993" y="431006"/>
                </a:lnTo>
                <a:lnTo>
                  <a:pt x="280987" y="361950"/>
                </a:lnTo>
                <a:lnTo>
                  <a:pt x="207168" y="280987"/>
                </a:lnTo>
                <a:lnTo>
                  <a:pt x="147637" y="226218"/>
                </a:lnTo>
                <a:lnTo>
                  <a:pt x="109537" y="192881"/>
                </a:lnTo>
                <a:lnTo>
                  <a:pt x="80962" y="173831"/>
                </a:lnTo>
                <a:lnTo>
                  <a:pt x="40481" y="154781"/>
                </a:lnTo>
                <a:lnTo>
                  <a:pt x="23812" y="142875"/>
                </a:lnTo>
                <a:lnTo>
                  <a:pt x="9525" y="123825"/>
                </a:lnTo>
                <a:lnTo>
                  <a:pt x="0" y="107156"/>
                </a:lnTo>
                <a:lnTo>
                  <a:pt x="0" y="88106"/>
                </a:lnTo>
                <a:lnTo>
                  <a:pt x="2381" y="78581"/>
                </a:lnTo>
                <a:lnTo>
                  <a:pt x="16668" y="73818"/>
                </a:lnTo>
                <a:lnTo>
                  <a:pt x="57150" y="78581"/>
                </a:lnTo>
                <a:lnTo>
                  <a:pt x="138112" y="1166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B81AAB-C9BD-4195-AA0A-D98DF1802D5F}"/>
              </a:ext>
            </a:extLst>
          </p:cNvPr>
          <p:cNvGrpSpPr/>
          <p:nvPr/>
        </p:nvGrpSpPr>
        <p:grpSpPr>
          <a:xfrm>
            <a:off x="2695575" y="1326357"/>
            <a:ext cx="4619625" cy="4760912"/>
            <a:chOff x="2847975" y="1477963"/>
            <a:chExt cx="4619625" cy="4760912"/>
          </a:xfrm>
        </p:grpSpPr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5F2C9036-5DF8-48FA-832B-01727C16BC72}"/>
                </a:ext>
              </a:extLst>
            </p:cNvPr>
            <p:cNvSpPr/>
            <p:nvPr/>
          </p:nvSpPr>
          <p:spPr>
            <a:xfrm>
              <a:off x="4754563" y="1477963"/>
              <a:ext cx="569912" cy="673100"/>
            </a:xfrm>
            <a:custGeom>
              <a:avLst/>
              <a:gdLst>
                <a:gd name="connsiteX0" fmla="*/ 230982 w 569119"/>
                <a:gd name="connsiteY0" fmla="*/ 431007 h 671513"/>
                <a:gd name="connsiteX1" fmla="*/ 228600 w 569119"/>
                <a:gd name="connsiteY1" fmla="*/ 269082 h 671513"/>
                <a:gd name="connsiteX2" fmla="*/ 223838 w 569119"/>
                <a:gd name="connsiteY2" fmla="*/ 216694 h 671513"/>
                <a:gd name="connsiteX3" fmla="*/ 209550 w 569119"/>
                <a:gd name="connsiteY3" fmla="*/ 178594 h 671513"/>
                <a:gd name="connsiteX4" fmla="*/ 171450 w 569119"/>
                <a:gd name="connsiteY4" fmla="*/ 142875 h 671513"/>
                <a:gd name="connsiteX5" fmla="*/ 135732 w 569119"/>
                <a:gd name="connsiteY5" fmla="*/ 121444 h 671513"/>
                <a:gd name="connsiteX6" fmla="*/ 92869 w 569119"/>
                <a:gd name="connsiteY6" fmla="*/ 100013 h 671513"/>
                <a:gd name="connsiteX7" fmla="*/ 38100 w 569119"/>
                <a:gd name="connsiteY7" fmla="*/ 78582 h 671513"/>
                <a:gd name="connsiteX8" fmla="*/ 19050 w 569119"/>
                <a:gd name="connsiteY8" fmla="*/ 66675 h 671513"/>
                <a:gd name="connsiteX9" fmla="*/ 2382 w 569119"/>
                <a:gd name="connsiteY9" fmla="*/ 42863 h 671513"/>
                <a:gd name="connsiteX10" fmla="*/ 0 w 569119"/>
                <a:gd name="connsiteY10" fmla="*/ 21432 h 671513"/>
                <a:gd name="connsiteX11" fmla="*/ 11907 w 569119"/>
                <a:gd name="connsiteY11" fmla="*/ 7144 h 671513"/>
                <a:gd name="connsiteX12" fmla="*/ 35719 w 569119"/>
                <a:gd name="connsiteY12" fmla="*/ 0 h 671513"/>
                <a:gd name="connsiteX13" fmla="*/ 142875 w 569119"/>
                <a:gd name="connsiteY13" fmla="*/ 0 h 671513"/>
                <a:gd name="connsiteX14" fmla="*/ 240507 w 569119"/>
                <a:gd name="connsiteY14" fmla="*/ 4763 h 671513"/>
                <a:gd name="connsiteX15" fmla="*/ 302419 w 569119"/>
                <a:gd name="connsiteY15" fmla="*/ 11907 h 671513"/>
                <a:gd name="connsiteX16" fmla="*/ 350044 w 569119"/>
                <a:gd name="connsiteY16" fmla="*/ 26194 h 671513"/>
                <a:gd name="connsiteX17" fmla="*/ 390525 w 569119"/>
                <a:gd name="connsiteY17" fmla="*/ 47625 h 671513"/>
                <a:gd name="connsiteX18" fmla="*/ 476250 w 569119"/>
                <a:gd name="connsiteY18" fmla="*/ 102394 h 671513"/>
                <a:gd name="connsiteX19" fmla="*/ 531019 w 569119"/>
                <a:gd name="connsiteY19" fmla="*/ 145257 h 671513"/>
                <a:gd name="connsiteX20" fmla="*/ 559594 w 569119"/>
                <a:gd name="connsiteY20" fmla="*/ 180975 h 671513"/>
                <a:gd name="connsiteX21" fmla="*/ 566738 w 569119"/>
                <a:gd name="connsiteY21" fmla="*/ 207169 h 671513"/>
                <a:gd name="connsiteX22" fmla="*/ 569119 w 569119"/>
                <a:gd name="connsiteY22" fmla="*/ 235744 h 671513"/>
                <a:gd name="connsiteX23" fmla="*/ 561975 w 569119"/>
                <a:gd name="connsiteY23" fmla="*/ 259557 h 671513"/>
                <a:gd name="connsiteX24" fmla="*/ 545307 w 569119"/>
                <a:gd name="connsiteY24" fmla="*/ 295275 h 671513"/>
                <a:gd name="connsiteX25" fmla="*/ 531019 w 569119"/>
                <a:gd name="connsiteY25" fmla="*/ 323850 h 671513"/>
                <a:gd name="connsiteX26" fmla="*/ 519113 w 569119"/>
                <a:gd name="connsiteY26" fmla="*/ 361950 h 671513"/>
                <a:gd name="connsiteX27" fmla="*/ 521494 w 569119"/>
                <a:gd name="connsiteY27" fmla="*/ 438150 h 671513"/>
                <a:gd name="connsiteX28" fmla="*/ 523875 w 569119"/>
                <a:gd name="connsiteY28" fmla="*/ 650082 h 671513"/>
                <a:gd name="connsiteX29" fmla="*/ 230982 w 569119"/>
                <a:gd name="connsiteY29" fmla="*/ 671513 h 671513"/>
                <a:gd name="connsiteX30" fmla="*/ 230982 w 569119"/>
                <a:gd name="connsiteY30" fmla="*/ 431007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9119" h="671513">
                  <a:moveTo>
                    <a:pt x="230982" y="431007"/>
                  </a:moveTo>
                  <a:lnTo>
                    <a:pt x="228600" y="269082"/>
                  </a:lnTo>
                  <a:lnTo>
                    <a:pt x="223838" y="216694"/>
                  </a:lnTo>
                  <a:lnTo>
                    <a:pt x="209550" y="178594"/>
                  </a:lnTo>
                  <a:lnTo>
                    <a:pt x="171450" y="142875"/>
                  </a:lnTo>
                  <a:lnTo>
                    <a:pt x="135732" y="121444"/>
                  </a:lnTo>
                  <a:lnTo>
                    <a:pt x="92869" y="100013"/>
                  </a:lnTo>
                  <a:lnTo>
                    <a:pt x="38100" y="78582"/>
                  </a:lnTo>
                  <a:lnTo>
                    <a:pt x="19050" y="66675"/>
                  </a:lnTo>
                  <a:lnTo>
                    <a:pt x="2382" y="42863"/>
                  </a:lnTo>
                  <a:lnTo>
                    <a:pt x="0" y="21432"/>
                  </a:lnTo>
                  <a:lnTo>
                    <a:pt x="11907" y="7144"/>
                  </a:lnTo>
                  <a:lnTo>
                    <a:pt x="35719" y="0"/>
                  </a:lnTo>
                  <a:lnTo>
                    <a:pt x="142875" y="0"/>
                  </a:lnTo>
                  <a:lnTo>
                    <a:pt x="240507" y="4763"/>
                  </a:lnTo>
                  <a:lnTo>
                    <a:pt x="302419" y="11907"/>
                  </a:lnTo>
                  <a:lnTo>
                    <a:pt x="350044" y="26194"/>
                  </a:lnTo>
                  <a:lnTo>
                    <a:pt x="390525" y="47625"/>
                  </a:lnTo>
                  <a:lnTo>
                    <a:pt x="476250" y="102394"/>
                  </a:lnTo>
                  <a:lnTo>
                    <a:pt x="531019" y="145257"/>
                  </a:lnTo>
                  <a:lnTo>
                    <a:pt x="559594" y="180975"/>
                  </a:lnTo>
                  <a:lnTo>
                    <a:pt x="566738" y="207169"/>
                  </a:lnTo>
                  <a:lnTo>
                    <a:pt x="569119" y="235744"/>
                  </a:lnTo>
                  <a:lnTo>
                    <a:pt x="561975" y="259557"/>
                  </a:lnTo>
                  <a:lnTo>
                    <a:pt x="545307" y="295275"/>
                  </a:lnTo>
                  <a:lnTo>
                    <a:pt x="531019" y="323850"/>
                  </a:lnTo>
                  <a:lnTo>
                    <a:pt x="519113" y="361950"/>
                  </a:lnTo>
                  <a:cubicBezTo>
                    <a:pt x="519907" y="387350"/>
                    <a:pt x="520700" y="412750"/>
                    <a:pt x="521494" y="438150"/>
                  </a:cubicBezTo>
                  <a:cubicBezTo>
                    <a:pt x="522288" y="508794"/>
                    <a:pt x="523081" y="579438"/>
                    <a:pt x="523875" y="650082"/>
                  </a:cubicBezTo>
                  <a:lnTo>
                    <a:pt x="230982" y="671513"/>
                  </a:lnTo>
                  <a:lnTo>
                    <a:pt x="23098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2BB0D9E1-DF79-44C8-8BE5-9B4EAAD9D72B}"/>
                </a:ext>
              </a:extLst>
            </p:cNvPr>
            <p:cNvSpPr/>
            <p:nvPr/>
          </p:nvSpPr>
          <p:spPr>
            <a:xfrm>
              <a:off x="3033713" y="2017713"/>
              <a:ext cx="501650" cy="1092200"/>
            </a:xfrm>
            <a:custGeom>
              <a:avLst/>
              <a:gdLst>
                <a:gd name="connsiteX0" fmla="*/ 0 w 502443"/>
                <a:gd name="connsiteY0" fmla="*/ 938212 h 1092994"/>
                <a:gd name="connsiteX1" fmla="*/ 7143 w 502443"/>
                <a:gd name="connsiteY1" fmla="*/ 795337 h 1092994"/>
                <a:gd name="connsiteX2" fmla="*/ 14287 w 502443"/>
                <a:gd name="connsiteY2" fmla="*/ 773906 h 1092994"/>
                <a:gd name="connsiteX3" fmla="*/ 52387 w 502443"/>
                <a:gd name="connsiteY3" fmla="*/ 738187 h 1092994"/>
                <a:gd name="connsiteX4" fmla="*/ 90487 w 502443"/>
                <a:gd name="connsiteY4" fmla="*/ 697706 h 1092994"/>
                <a:gd name="connsiteX5" fmla="*/ 128587 w 502443"/>
                <a:gd name="connsiteY5" fmla="*/ 650081 h 1092994"/>
                <a:gd name="connsiteX6" fmla="*/ 164306 w 502443"/>
                <a:gd name="connsiteY6" fmla="*/ 602456 h 1092994"/>
                <a:gd name="connsiteX7" fmla="*/ 211931 w 502443"/>
                <a:gd name="connsiteY7" fmla="*/ 528637 h 1092994"/>
                <a:gd name="connsiteX8" fmla="*/ 257175 w 502443"/>
                <a:gd name="connsiteY8" fmla="*/ 440531 h 1092994"/>
                <a:gd name="connsiteX9" fmla="*/ 290512 w 502443"/>
                <a:gd name="connsiteY9" fmla="*/ 359569 h 1092994"/>
                <a:gd name="connsiteX10" fmla="*/ 314325 w 502443"/>
                <a:gd name="connsiteY10" fmla="*/ 283369 h 1092994"/>
                <a:gd name="connsiteX11" fmla="*/ 326231 w 502443"/>
                <a:gd name="connsiteY11" fmla="*/ 207169 h 1092994"/>
                <a:gd name="connsiteX12" fmla="*/ 326231 w 502443"/>
                <a:gd name="connsiteY12" fmla="*/ 161925 h 1092994"/>
                <a:gd name="connsiteX13" fmla="*/ 326231 w 502443"/>
                <a:gd name="connsiteY13" fmla="*/ 119062 h 1092994"/>
                <a:gd name="connsiteX14" fmla="*/ 316706 w 502443"/>
                <a:gd name="connsiteY14" fmla="*/ 88106 h 1092994"/>
                <a:gd name="connsiteX15" fmla="*/ 302418 w 502443"/>
                <a:gd name="connsiteY15" fmla="*/ 59531 h 1092994"/>
                <a:gd name="connsiteX16" fmla="*/ 290512 w 502443"/>
                <a:gd name="connsiteY16" fmla="*/ 33337 h 1092994"/>
                <a:gd name="connsiteX17" fmla="*/ 290512 w 502443"/>
                <a:gd name="connsiteY17" fmla="*/ 19050 h 1092994"/>
                <a:gd name="connsiteX18" fmla="*/ 295275 w 502443"/>
                <a:gd name="connsiteY18" fmla="*/ 4762 h 1092994"/>
                <a:gd name="connsiteX19" fmla="*/ 316706 w 502443"/>
                <a:gd name="connsiteY19" fmla="*/ 0 h 1092994"/>
                <a:gd name="connsiteX20" fmla="*/ 352425 w 502443"/>
                <a:gd name="connsiteY20" fmla="*/ 21431 h 1092994"/>
                <a:gd name="connsiteX21" fmla="*/ 395287 w 502443"/>
                <a:gd name="connsiteY21" fmla="*/ 69056 h 1092994"/>
                <a:gd name="connsiteX22" fmla="*/ 435768 w 502443"/>
                <a:gd name="connsiteY22" fmla="*/ 135731 h 1092994"/>
                <a:gd name="connsiteX23" fmla="*/ 481012 w 502443"/>
                <a:gd name="connsiteY23" fmla="*/ 223837 h 1092994"/>
                <a:gd name="connsiteX24" fmla="*/ 502443 w 502443"/>
                <a:gd name="connsiteY24" fmla="*/ 345281 h 1092994"/>
                <a:gd name="connsiteX25" fmla="*/ 485775 w 502443"/>
                <a:gd name="connsiteY25" fmla="*/ 450056 h 1092994"/>
                <a:gd name="connsiteX26" fmla="*/ 440531 w 502443"/>
                <a:gd name="connsiteY26" fmla="*/ 600075 h 1092994"/>
                <a:gd name="connsiteX27" fmla="*/ 381000 w 502443"/>
                <a:gd name="connsiteY27" fmla="*/ 773906 h 1092994"/>
                <a:gd name="connsiteX28" fmla="*/ 302418 w 502443"/>
                <a:gd name="connsiteY28" fmla="*/ 940594 h 1092994"/>
                <a:gd name="connsiteX29" fmla="*/ 245268 w 502443"/>
                <a:gd name="connsiteY29" fmla="*/ 1023937 h 1092994"/>
                <a:gd name="connsiteX30" fmla="*/ 200025 w 502443"/>
                <a:gd name="connsiteY30" fmla="*/ 1062037 h 1092994"/>
                <a:gd name="connsiteX31" fmla="*/ 166687 w 502443"/>
                <a:gd name="connsiteY31" fmla="*/ 1081087 h 1092994"/>
                <a:gd name="connsiteX32" fmla="*/ 116681 w 502443"/>
                <a:gd name="connsiteY32" fmla="*/ 1092994 h 1092994"/>
                <a:gd name="connsiteX33" fmla="*/ 76200 w 502443"/>
                <a:gd name="connsiteY33" fmla="*/ 1090612 h 1092994"/>
                <a:gd name="connsiteX34" fmla="*/ 54768 w 502443"/>
                <a:gd name="connsiteY34" fmla="*/ 1083469 h 1092994"/>
                <a:gd name="connsiteX35" fmla="*/ 30956 w 502443"/>
                <a:gd name="connsiteY35" fmla="*/ 1066800 h 1092994"/>
                <a:gd name="connsiteX36" fmla="*/ 9525 w 502443"/>
                <a:gd name="connsiteY36" fmla="*/ 1035844 h 1092994"/>
                <a:gd name="connsiteX37" fmla="*/ 0 w 502443"/>
                <a:gd name="connsiteY37" fmla="*/ 9382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3" h="1092994">
                  <a:moveTo>
                    <a:pt x="0" y="938212"/>
                  </a:moveTo>
                  <a:lnTo>
                    <a:pt x="7143" y="795337"/>
                  </a:lnTo>
                  <a:lnTo>
                    <a:pt x="14287" y="773906"/>
                  </a:lnTo>
                  <a:lnTo>
                    <a:pt x="52387" y="738187"/>
                  </a:lnTo>
                  <a:lnTo>
                    <a:pt x="90487" y="697706"/>
                  </a:lnTo>
                  <a:lnTo>
                    <a:pt x="128587" y="650081"/>
                  </a:lnTo>
                  <a:lnTo>
                    <a:pt x="164306" y="602456"/>
                  </a:lnTo>
                  <a:lnTo>
                    <a:pt x="211931" y="528637"/>
                  </a:lnTo>
                  <a:lnTo>
                    <a:pt x="257175" y="440531"/>
                  </a:lnTo>
                  <a:lnTo>
                    <a:pt x="290512" y="359569"/>
                  </a:lnTo>
                  <a:lnTo>
                    <a:pt x="314325" y="283369"/>
                  </a:lnTo>
                  <a:lnTo>
                    <a:pt x="326231" y="207169"/>
                  </a:lnTo>
                  <a:lnTo>
                    <a:pt x="326231" y="161925"/>
                  </a:lnTo>
                  <a:lnTo>
                    <a:pt x="326231" y="119062"/>
                  </a:lnTo>
                  <a:lnTo>
                    <a:pt x="316706" y="88106"/>
                  </a:lnTo>
                  <a:lnTo>
                    <a:pt x="302418" y="59531"/>
                  </a:lnTo>
                  <a:lnTo>
                    <a:pt x="290512" y="33337"/>
                  </a:lnTo>
                  <a:lnTo>
                    <a:pt x="290512" y="19050"/>
                  </a:lnTo>
                  <a:lnTo>
                    <a:pt x="295275" y="4762"/>
                  </a:lnTo>
                  <a:lnTo>
                    <a:pt x="316706" y="0"/>
                  </a:lnTo>
                  <a:lnTo>
                    <a:pt x="352425" y="21431"/>
                  </a:lnTo>
                  <a:lnTo>
                    <a:pt x="395287" y="69056"/>
                  </a:lnTo>
                  <a:lnTo>
                    <a:pt x="435768" y="135731"/>
                  </a:lnTo>
                  <a:lnTo>
                    <a:pt x="481012" y="223837"/>
                  </a:lnTo>
                  <a:lnTo>
                    <a:pt x="502443" y="345281"/>
                  </a:lnTo>
                  <a:lnTo>
                    <a:pt x="485775" y="450056"/>
                  </a:lnTo>
                  <a:lnTo>
                    <a:pt x="440531" y="600075"/>
                  </a:lnTo>
                  <a:lnTo>
                    <a:pt x="381000" y="773906"/>
                  </a:lnTo>
                  <a:lnTo>
                    <a:pt x="302418" y="940594"/>
                  </a:lnTo>
                  <a:lnTo>
                    <a:pt x="245268" y="1023937"/>
                  </a:lnTo>
                  <a:lnTo>
                    <a:pt x="200025" y="1062037"/>
                  </a:lnTo>
                  <a:lnTo>
                    <a:pt x="166687" y="1081087"/>
                  </a:lnTo>
                  <a:lnTo>
                    <a:pt x="116681" y="1092994"/>
                  </a:lnTo>
                  <a:lnTo>
                    <a:pt x="76200" y="1090612"/>
                  </a:lnTo>
                  <a:lnTo>
                    <a:pt x="54768" y="1083469"/>
                  </a:lnTo>
                  <a:lnTo>
                    <a:pt x="30956" y="1066800"/>
                  </a:lnTo>
                  <a:lnTo>
                    <a:pt x="9525" y="1035844"/>
                  </a:lnTo>
                  <a:lnTo>
                    <a:pt x="0" y="938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67625FE3-385E-4271-9038-511B2A71311C}"/>
                </a:ext>
              </a:extLst>
            </p:cNvPr>
            <p:cNvSpPr/>
            <p:nvPr/>
          </p:nvSpPr>
          <p:spPr>
            <a:xfrm>
              <a:off x="3071813" y="2576513"/>
              <a:ext cx="1165225" cy="1222375"/>
            </a:xfrm>
            <a:custGeom>
              <a:avLst/>
              <a:gdLst>
                <a:gd name="connsiteX0" fmla="*/ 450056 w 1164431"/>
                <a:gd name="connsiteY0" fmla="*/ 962025 h 1221581"/>
                <a:gd name="connsiteX1" fmla="*/ 276225 w 1164431"/>
                <a:gd name="connsiteY1" fmla="*/ 1071562 h 1221581"/>
                <a:gd name="connsiteX2" fmla="*/ 126206 w 1164431"/>
                <a:gd name="connsiteY2" fmla="*/ 1166812 h 1221581"/>
                <a:gd name="connsiteX3" fmla="*/ 59531 w 1164431"/>
                <a:gd name="connsiteY3" fmla="*/ 1209675 h 1221581"/>
                <a:gd name="connsiteX4" fmla="*/ 35718 w 1164431"/>
                <a:gd name="connsiteY4" fmla="*/ 1219200 h 1221581"/>
                <a:gd name="connsiteX5" fmla="*/ 16668 w 1164431"/>
                <a:gd name="connsiteY5" fmla="*/ 1221581 h 1221581"/>
                <a:gd name="connsiteX6" fmla="*/ 4762 w 1164431"/>
                <a:gd name="connsiteY6" fmla="*/ 1216818 h 1221581"/>
                <a:gd name="connsiteX7" fmla="*/ 0 w 1164431"/>
                <a:gd name="connsiteY7" fmla="*/ 1209675 h 1221581"/>
                <a:gd name="connsiteX8" fmla="*/ 0 w 1164431"/>
                <a:gd name="connsiteY8" fmla="*/ 1195387 h 1221581"/>
                <a:gd name="connsiteX9" fmla="*/ 7143 w 1164431"/>
                <a:gd name="connsiteY9" fmla="*/ 1159668 h 1221581"/>
                <a:gd name="connsiteX10" fmla="*/ 14287 w 1164431"/>
                <a:gd name="connsiteY10" fmla="*/ 1140618 h 1221581"/>
                <a:gd name="connsiteX11" fmla="*/ 35718 w 1164431"/>
                <a:gd name="connsiteY11" fmla="*/ 1119187 h 1221581"/>
                <a:gd name="connsiteX12" fmla="*/ 190500 w 1164431"/>
                <a:gd name="connsiteY12" fmla="*/ 1000125 h 1221581"/>
                <a:gd name="connsiteX13" fmla="*/ 307181 w 1164431"/>
                <a:gd name="connsiteY13" fmla="*/ 895350 h 1221581"/>
                <a:gd name="connsiteX14" fmla="*/ 473868 w 1164431"/>
                <a:gd name="connsiteY14" fmla="*/ 735806 h 1221581"/>
                <a:gd name="connsiteX15" fmla="*/ 619125 w 1164431"/>
                <a:gd name="connsiteY15" fmla="*/ 576262 h 1221581"/>
                <a:gd name="connsiteX16" fmla="*/ 723900 w 1164431"/>
                <a:gd name="connsiteY16" fmla="*/ 450056 h 1221581"/>
                <a:gd name="connsiteX17" fmla="*/ 819150 w 1164431"/>
                <a:gd name="connsiteY17" fmla="*/ 307181 h 1221581"/>
                <a:gd name="connsiteX18" fmla="*/ 864393 w 1164431"/>
                <a:gd name="connsiteY18" fmla="*/ 228600 h 1221581"/>
                <a:gd name="connsiteX19" fmla="*/ 866775 w 1164431"/>
                <a:gd name="connsiteY19" fmla="*/ 207168 h 1221581"/>
                <a:gd name="connsiteX20" fmla="*/ 866775 w 1164431"/>
                <a:gd name="connsiteY20" fmla="*/ 171450 h 1221581"/>
                <a:gd name="connsiteX21" fmla="*/ 854868 w 1164431"/>
                <a:gd name="connsiteY21" fmla="*/ 133350 h 1221581"/>
                <a:gd name="connsiteX22" fmla="*/ 840581 w 1164431"/>
                <a:gd name="connsiteY22" fmla="*/ 111918 h 1221581"/>
                <a:gd name="connsiteX23" fmla="*/ 812006 w 1164431"/>
                <a:gd name="connsiteY23" fmla="*/ 80962 h 1221581"/>
                <a:gd name="connsiteX24" fmla="*/ 792956 w 1164431"/>
                <a:gd name="connsiteY24" fmla="*/ 64293 h 1221581"/>
                <a:gd name="connsiteX25" fmla="*/ 776287 w 1164431"/>
                <a:gd name="connsiteY25" fmla="*/ 47625 h 1221581"/>
                <a:gd name="connsiteX26" fmla="*/ 769143 w 1164431"/>
                <a:gd name="connsiteY26" fmla="*/ 33337 h 1221581"/>
                <a:gd name="connsiteX27" fmla="*/ 769143 w 1164431"/>
                <a:gd name="connsiteY27" fmla="*/ 19050 h 1221581"/>
                <a:gd name="connsiteX28" fmla="*/ 776287 w 1164431"/>
                <a:gd name="connsiteY28" fmla="*/ 9525 h 1221581"/>
                <a:gd name="connsiteX29" fmla="*/ 807243 w 1164431"/>
                <a:gd name="connsiteY29" fmla="*/ 0 h 1221581"/>
                <a:gd name="connsiteX30" fmla="*/ 838200 w 1164431"/>
                <a:gd name="connsiteY30" fmla="*/ 0 h 1221581"/>
                <a:gd name="connsiteX31" fmla="*/ 873918 w 1164431"/>
                <a:gd name="connsiteY31" fmla="*/ 9525 h 1221581"/>
                <a:gd name="connsiteX32" fmla="*/ 904875 w 1164431"/>
                <a:gd name="connsiteY32" fmla="*/ 23812 h 1221581"/>
                <a:gd name="connsiteX33" fmla="*/ 992981 w 1164431"/>
                <a:gd name="connsiteY33" fmla="*/ 59531 h 1221581"/>
                <a:gd name="connsiteX34" fmla="*/ 1045368 w 1164431"/>
                <a:gd name="connsiteY34" fmla="*/ 85725 h 1221581"/>
                <a:gd name="connsiteX35" fmla="*/ 1085850 w 1164431"/>
                <a:gd name="connsiteY35" fmla="*/ 114300 h 1221581"/>
                <a:gd name="connsiteX36" fmla="*/ 1116806 w 1164431"/>
                <a:gd name="connsiteY36" fmla="*/ 135731 h 1221581"/>
                <a:gd name="connsiteX37" fmla="*/ 1164431 w 1164431"/>
                <a:gd name="connsiteY37" fmla="*/ 195262 h 1221581"/>
                <a:gd name="connsiteX38" fmla="*/ 1085850 w 1164431"/>
                <a:gd name="connsiteY38" fmla="*/ 309562 h 1221581"/>
                <a:gd name="connsiteX39" fmla="*/ 1012031 w 1164431"/>
                <a:gd name="connsiteY39" fmla="*/ 438150 h 1221581"/>
                <a:gd name="connsiteX40" fmla="*/ 859631 w 1164431"/>
                <a:gd name="connsiteY40" fmla="*/ 607218 h 1221581"/>
                <a:gd name="connsiteX41" fmla="*/ 750093 w 1164431"/>
                <a:gd name="connsiteY41" fmla="*/ 716756 h 1221581"/>
                <a:gd name="connsiteX42" fmla="*/ 628650 w 1164431"/>
                <a:gd name="connsiteY42" fmla="*/ 828675 h 1221581"/>
                <a:gd name="connsiteX43" fmla="*/ 450056 w 1164431"/>
                <a:gd name="connsiteY43" fmla="*/ 962025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431" h="1221581">
                  <a:moveTo>
                    <a:pt x="450056" y="962025"/>
                  </a:moveTo>
                  <a:lnTo>
                    <a:pt x="276225" y="1071562"/>
                  </a:lnTo>
                  <a:lnTo>
                    <a:pt x="126206" y="1166812"/>
                  </a:lnTo>
                  <a:lnTo>
                    <a:pt x="59531" y="1209675"/>
                  </a:lnTo>
                  <a:lnTo>
                    <a:pt x="35718" y="1219200"/>
                  </a:lnTo>
                  <a:lnTo>
                    <a:pt x="16668" y="1221581"/>
                  </a:lnTo>
                  <a:lnTo>
                    <a:pt x="4762" y="1216818"/>
                  </a:lnTo>
                  <a:lnTo>
                    <a:pt x="0" y="1209675"/>
                  </a:lnTo>
                  <a:lnTo>
                    <a:pt x="0" y="1195387"/>
                  </a:lnTo>
                  <a:lnTo>
                    <a:pt x="7143" y="1159668"/>
                  </a:lnTo>
                  <a:lnTo>
                    <a:pt x="14287" y="1140618"/>
                  </a:lnTo>
                  <a:lnTo>
                    <a:pt x="35718" y="1119187"/>
                  </a:lnTo>
                  <a:lnTo>
                    <a:pt x="190500" y="1000125"/>
                  </a:lnTo>
                  <a:lnTo>
                    <a:pt x="307181" y="895350"/>
                  </a:lnTo>
                  <a:lnTo>
                    <a:pt x="473868" y="735806"/>
                  </a:lnTo>
                  <a:lnTo>
                    <a:pt x="619125" y="576262"/>
                  </a:lnTo>
                  <a:lnTo>
                    <a:pt x="723900" y="450056"/>
                  </a:lnTo>
                  <a:lnTo>
                    <a:pt x="819150" y="307181"/>
                  </a:lnTo>
                  <a:lnTo>
                    <a:pt x="864393" y="228600"/>
                  </a:lnTo>
                  <a:lnTo>
                    <a:pt x="866775" y="207168"/>
                  </a:lnTo>
                  <a:lnTo>
                    <a:pt x="866775" y="171450"/>
                  </a:lnTo>
                  <a:lnTo>
                    <a:pt x="854868" y="133350"/>
                  </a:lnTo>
                  <a:lnTo>
                    <a:pt x="840581" y="111918"/>
                  </a:lnTo>
                  <a:lnTo>
                    <a:pt x="812006" y="80962"/>
                  </a:lnTo>
                  <a:lnTo>
                    <a:pt x="792956" y="64293"/>
                  </a:lnTo>
                  <a:lnTo>
                    <a:pt x="776287" y="47625"/>
                  </a:lnTo>
                  <a:lnTo>
                    <a:pt x="769143" y="33337"/>
                  </a:lnTo>
                  <a:lnTo>
                    <a:pt x="769143" y="19050"/>
                  </a:lnTo>
                  <a:lnTo>
                    <a:pt x="776287" y="9525"/>
                  </a:lnTo>
                  <a:lnTo>
                    <a:pt x="807243" y="0"/>
                  </a:lnTo>
                  <a:lnTo>
                    <a:pt x="838200" y="0"/>
                  </a:lnTo>
                  <a:lnTo>
                    <a:pt x="873918" y="9525"/>
                  </a:lnTo>
                  <a:lnTo>
                    <a:pt x="904875" y="23812"/>
                  </a:lnTo>
                  <a:lnTo>
                    <a:pt x="992981" y="59531"/>
                  </a:lnTo>
                  <a:lnTo>
                    <a:pt x="1045368" y="85725"/>
                  </a:lnTo>
                  <a:lnTo>
                    <a:pt x="1085850" y="114300"/>
                  </a:lnTo>
                  <a:lnTo>
                    <a:pt x="1116806" y="135731"/>
                  </a:lnTo>
                  <a:lnTo>
                    <a:pt x="1164431" y="195262"/>
                  </a:lnTo>
                  <a:lnTo>
                    <a:pt x="1085850" y="309562"/>
                  </a:lnTo>
                  <a:lnTo>
                    <a:pt x="1012031" y="438150"/>
                  </a:lnTo>
                  <a:lnTo>
                    <a:pt x="859631" y="607218"/>
                  </a:lnTo>
                  <a:lnTo>
                    <a:pt x="750093" y="716756"/>
                  </a:lnTo>
                  <a:lnTo>
                    <a:pt x="628650" y="828675"/>
                  </a:lnTo>
                  <a:lnTo>
                    <a:pt x="450056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5">
              <a:extLst>
                <a:ext uri="{FF2B5EF4-FFF2-40B4-BE49-F238E27FC236}">
                  <a16:creationId xmlns:a16="http://schemas.microsoft.com/office/drawing/2014/main" id="{92623493-AED0-431F-AF48-ED0BC8CAC9FB}"/>
                </a:ext>
              </a:extLst>
            </p:cNvPr>
            <p:cNvSpPr/>
            <p:nvPr/>
          </p:nvSpPr>
          <p:spPr>
            <a:xfrm>
              <a:off x="5395913" y="2487613"/>
              <a:ext cx="1200150" cy="309562"/>
            </a:xfrm>
            <a:custGeom>
              <a:avLst/>
              <a:gdLst>
                <a:gd name="connsiteX0" fmla="*/ 693942 w 1199993"/>
                <a:gd name="connsiteY0" fmla="*/ 212942 h 310645"/>
                <a:gd name="connsiteX1" fmla="*/ 536114 w 1199993"/>
                <a:gd name="connsiteY1" fmla="*/ 258036 h 310645"/>
                <a:gd name="connsiteX2" fmla="*/ 418369 w 1199993"/>
                <a:gd name="connsiteY2" fmla="*/ 280583 h 310645"/>
                <a:gd name="connsiteX3" fmla="*/ 348224 w 1199993"/>
                <a:gd name="connsiteY3" fmla="*/ 293109 h 310645"/>
                <a:gd name="connsiteX4" fmla="*/ 298120 w 1199993"/>
                <a:gd name="connsiteY4" fmla="*/ 295614 h 310645"/>
                <a:gd name="connsiteX5" fmla="*/ 248015 w 1199993"/>
                <a:gd name="connsiteY5" fmla="*/ 290603 h 310645"/>
                <a:gd name="connsiteX6" fmla="*/ 202922 w 1199993"/>
                <a:gd name="connsiteY6" fmla="*/ 278077 h 310645"/>
                <a:gd name="connsiteX7" fmla="*/ 152818 w 1199993"/>
                <a:gd name="connsiteY7" fmla="*/ 253025 h 310645"/>
                <a:gd name="connsiteX8" fmla="*/ 87682 w 1199993"/>
                <a:gd name="connsiteY8" fmla="*/ 212942 h 310645"/>
                <a:gd name="connsiteX9" fmla="*/ 22547 w 1199993"/>
                <a:gd name="connsiteY9" fmla="*/ 170353 h 310645"/>
                <a:gd name="connsiteX10" fmla="*/ 5010 w 1199993"/>
                <a:gd name="connsiteY10" fmla="*/ 150312 h 310645"/>
                <a:gd name="connsiteX11" fmla="*/ 0 w 1199993"/>
                <a:gd name="connsiteY11" fmla="*/ 120249 h 310645"/>
                <a:gd name="connsiteX12" fmla="*/ 0 w 1199993"/>
                <a:gd name="connsiteY12" fmla="*/ 100208 h 310645"/>
                <a:gd name="connsiteX13" fmla="*/ 7516 w 1199993"/>
                <a:gd name="connsiteY13" fmla="*/ 82671 h 310645"/>
                <a:gd name="connsiteX14" fmla="*/ 30063 w 1199993"/>
                <a:gd name="connsiteY14" fmla="*/ 77661 h 310645"/>
                <a:gd name="connsiteX15" fmla="*/ 62630 w 1199993"/>
                <a:gd name="connsiteY15" fmla="*/ 85176 h 310645"/>
                <a:gd name="connsiteX16" fmla="*/ 100208 w 1199993"/>
                <a:gd name="connsiteY16" fmla="*/ 110229 h 310645"/>
                <a:gd name="connsiteX17" fmla="*/ 125260 w 1199993"/>
                <a:gd name="connsiteY17" fmla="*/ 120249 h 310645"/>
                <a:gd name="connsiteX18" fmla="*/ 167849 w 1199993"/>
                <a:gd name="connsiteY18" fmla="*/ 127765 h 310645"/>
                <a:gd name="connsiteX19" fmla="*/ 222963 w 1199993"/>
                <a:gd name="connsiteY19" fmla="*/ 132775 h 310645"/>
                <a:gd name="connsiteX20" fmla="*/ 295614 w 1199993"/>
                <a:gd name="connsiteY20" fmla="*/ 137786 h 310645"/>
                <a:gd name="connsiteX21" fmla="*/ 363255 w 1199993"/>
                <a:gd name="connsiteY21" fmla="*/ 135281 h 310645"/>
                <a:gd name="connsiteX22" fmla="*/ 438411 w 1199993"/>
                <a:gd name="connsiteY22" fmla="*/ 125260 h 310645"/>
                <a:gd name="connsiteX23" fmla="*/ 513567 w 1199993"/>
                <a:gd name="connsiteY23" fmla="*/ 112734 h 310645"/>
                <a:gd name="connsiteX24" fmla="*/ 586218 w 1199993"/>
                <a:gd name="connsiteY24" fmla="*/ 92692 h 310645"/>
                <a:gd name="connsiteX25" fmla="*/ 671395 w 1199993"/>
                <a:gd name="connsiteY25" fmla="*/ 70145 h 310645"/>
                <a:gd name="connsiteX26" fmla="*/ 751562 w 1199993"/>
                <a:gd name="connsiteY26" fmla="*/ 52609 h 310645"/>
                <a:gd name="connsiteX27" fmla="*/ 869306 w 1199993"/>
                <a:gd name="connsiteY27" fmla="*/ 22546 h 310645"/>
                <a:gd name="connsiteX28" fmla="*/ 894358 w 1199993"/>
                <a:gd name="connsiteY28" fmla="*/ 10020 h 310645"/>
                <a:gd name="connsiteX29" fmla="*/ 924421 w 1199993"/>
                <a:gd name="connsiteY29" fmla="*/ 0 h 310645"/>
                <a:gd name="connsiteX30" fmla="*/ 949473 w 1199993"/>
                <a:gd name="connsiteY30" fmla="*/ 5010 h 310645"/>
                <a:gd name="connsiteX31" fmla="*/ 982041 w 1199993"/>
                <a:gd name="connsiteY31" fmla="*/ 25052 h 310645"/>
                <a:gd name="connsiteX32" fmla="*/ 1059702 w 1199993"/>
                <a:gd name="connsiteY32" fmla="*/ 100208 h 310645"/>
                <a:gd name="connsiteX33" fmla="*/ 1129848 w 1199993"/>
                <a:gd name="connsiteY33" fmla="*/ 162838 h 310645"/>
                <a:gd name="connsiteX34" fmla="*/ 1179952 w 1199993"/>
                <a:gd name="connsiteY34" fmla="*/ 207932 h 310645"/>
                <a:gd name="connsiteX35" fmla="*/ 1194983 w 1199993"/>
                <a:gd name="connsiteY35" fmla="*/ 232984 h 310645"/>
                <a:gd name="connsiteX36" fmla="*/ 1199993 w 1199993"/>
                <a:gd name="connsiteY36" fmla="*/ 250520 h 310645"/>
                <a:gd name="connsiteX37" fmla="*/ 1194983 w 1199993"/>
                <a:gd name="connsiteY37" fmla="*/ 268056 h 310645"/>
                <a:gd name="connsiteX38" fmla="*/ 1182457 w 1199993"/>
                <a:gd name="connsiteY38" fmla="*/ 288098 h 310645"/>
                <a:gd name="connsiteX39" fmla="*/ 1144879 w 1199993"/>
                <a:gd name="connsiteY39" fmla="*/ 310645 h 310645"/>
                <a:gd name="connsiteX40" fmla="*/ 794150 w 1199993"/>
                <a:gd name="connsiteY40" fmla="*/ 202921 h 310645"/>
                <a:gd name="connsiteX41" fmla="*/ 776614 w 1199993"/>
                <a:gd name="connsiteY41" fmla="*/ 197911 h 310645"/>
                <a:gd name="connsiteX42" fmla="*/ 749057 w 1199993"/>
                <a:gd name="connsiteY42" fmla="*/ 197911 h 310645"/>
                <a:gd name="connsiteX43" fmla="*/ 693942 w 1199993"/>
                <a:gd name="connsiteY43" fmla="*/ 212942 h 31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99993" h="310645">
                  <a:moveTo>
                    <a:pt x="693942" y="212942"/>
                  </a:moveTo>
                  <a:lnTo>
                    <a:pt x="536114" y="258036"/>
                  </a:lnTo>
                  <a:lnTo>
                    <a:pt x="418369" y="280583"/>
                  </a:lnTo>
                  <a:lnTo>
                    <a:pt x="348224" y="293109"/>
                  </a:lnTo>
                  <a:lnTo>
                    <a:pt x="298120" y="295614"/>
                  </a:lnTo>
                  <a:lnTo>
                    <a:pt x="248015" y="290603"/>
                  </a:lnTo>
                  <a:lnTo>
                    <a:pt x="202922" y="278077"/>
                  </a:lnTo>
                  <a:lnTo>
                    <a:pt x="152818" y="253025"/>
                  </a:lnTo>
                  <a:lnTo>
                    <a:pt x="87682" y="212942"/>
                  </a:lnTo>
                  <a:lnTo>
                    <a:pt x="22547" y="170353"/>
                  </a:lnTo>
                  <a:lnTo>
                    <a:pt x="5010" y="150312"/>
                  </a:lnTo>
                  <a:lnTo>
                    <a:pt x="0" y="120249"/>
                  </a:lnTo>
                  <a:lnTo>
                    <a:pt x="0" y="100208"/>
                  </a:lnTo>
                  <a:lnTo>
                    <a:pt x="7516" y="82671"/>
                  </a:lnTo>
                  <a:lnTo>
                    <a:pt x="30063" y="77661"/>
                  </a:lnTo>
                  <a:lnTo>
                    <a:pt x="62630" y="85176"/>
                  </a:lnTo>
                  <a:lnTo>
                    <a:pt x="100208" y="110229"/>
                  </a:lnTo>
                  <a:lnTo>
                    <a:pt x="125260" y="120249"/>
                  </a:lnTo>
                  <a:lnTo>
                    <a:pt x="167849" y="127765"/>
                  </a:lnTo>
                  <a:lnTo>
                    <a:pt x="222963" y="132775"/>
                  </a:lnTo>
                  <a:lnTo>
                    <a:pt x="295614" y="137786"/>
                  </a:lnTo>
                  <a:lnTo>
                    <a:pt x="363255" y="135281"/>
                  </a:lnTo>
                  <a:lnTo>
                    <a:pt x="438411" y="125260"/>
                  </a:lnTo>
                  <a:lnTo>
                    <a:pt x="513567" y="112734"/>
                  </a:lnTo>
                  <a:lnTo>
                    <a:pt x="586218" y="92692"/>
                  </a:lnTo>
                  <a:lnTo>
                    <a:pt x="671395" y="70145"/>
                  </a:lnTo>
                  <a:lnTo>
                    <a:pt x="751562" y="52609"/>
                  </a:lnTo>
                  <a:lnTo>
                    <a:pt x="869306" y="22546"/>
                  </a:lnTo>
                  <a:lnTo>
                    <a:pt x="894358" y="10020"/>
                  </a:lnTo>
                  <a:lnTo>
                    <a:pt x="924421" y="0"/>
                  </a:lnTo>
                  <a:lnTo>
                    <a:pt x="949473" y="5010"/>
                  </a:lnTo>
                  <a:lnTo>
                    <a:pt x="982041" y="25052"/>
                  </a:lnTo>
                  <a:lnTo>
                    <a:pt x="1059702" y="100208"/>
                  </a:lnTo>
                  <a:lnTo>
                    <a:pt x="1129848" y="162838"/>
                  </a:lnTo>
                  <a:lnTo>
                    <a:pt x="1179952" y="207932"/>
                  </a:lnTo>
                  <a:lnTo>
                    <a:pt x="1194983" y="232984"/>
                  </a:lnTo>
                  <a:lnTo>
                    <a:pt x="1199993" y="250520"/>
                  </a:lnTo>
                  <a:lnTo>
                    <a:pt x="1194983" y="268056"/>
                  </a:lnTo>
                  <a:lnTo>
                    <a:pt x="1182457" y="288098"/>
                  </a:lnTo>
                  <a:lnTo>
                    <a:pt x="1144879" y="310645"/>
                  </a:lnTo>
                  <a:lnTo>
                    <a:pt x="794150" y="202921"/>
                  </a:lnTo>
                  <a:lnTo>
                    <a:pt x="776614" y="197911"/>
                  </a:lnTo>
                  <a:lnTo>
                    <a:pt x="749057" y="197911"/>
                  </a:lnTo>
                  <a:lnTo>
                    <a:pt x="693942" y="212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C3DC79EA-D909-4E1C-B17C-5EDE2EC92C58}"/>
                </a:ext>
              </a:extLst>
            </p:cNvPr>
            <p:cNvSpPr/>
            <p:nvPr/>
          </p:nvSpPr>
          <p:spPr>
            <a:xfrm>
              <a:off x="4200525" y="3829050"/>
              <a:ext cx="1649413" cy="401638"/>
            </a:xfrm>
            <a:custGeom>
              <a:avLst/>
              <a:gdLst>
                <a:gd name="connsiteX0" fmla="*/ 978694 w 1650206"/>
                <a:gd name="connsiteY0" fmla="*/ 326231 h 402431"/>
                <a:gd name="connsiteX1" fmla="*/ 759619 w 1650206"/>
                <a:gd name="connsiteY1" fmla="*/ 357188 h 402431"/>
                <a:gd name="connsiteX2" fmla="*/ 476250 w 1650206"/>
                <a:gd name="connsiteY2" fmla="*/ 388144 h 402431"/>
                <a:gd name="connsiteX3" fmla="*/ 328613 w 1650206"/>
                <a:gd name="connsiteY3" fmla="*/ 402431 h 402431"/>
                <a:gd name="connsiteX4" fmla="*/ 297656 w 1650206"/>
                <a:gd name="connsiteY4" fmla="*/ 397669 h 402431"/>
                <a:gd name="connsiteX5" fmla="*/ 238125 w 1650206"/>
                <a:gd name="connsiteY5" fmla="*/ 376238 h 402431"/>
                <a:gd name="connsiteX6" fmla="*/ 154781 w 1650206"/>
                <a:gd name="connsiteY6" fmla="*/ 338138 h 402431"/>
                <a:gd name="connsiteX7" fmla="*/ 107156 w 1650206"/>
                <a:gd name="connsiteY7" fmla="*/ 309563 h 402431"/>
                <a:gd name="connsiteX8" fmla="*/ 54769 w 1650206"/>
                <a:gd name="connsiteY8" fmla="*/ 273844 h 402431"/>
                <a:gd name="connsiteX9" fmla="*/ 7144 w 1650206"/>
                <a:gd name="connsiteY9" fmla="*/ 230981 h 402431"/>
                <a:gd name="connsiteX10" fmla="*/ 0 w 1650206"/>
                <a:gd name="connsiteY10" fmla="*/ 216694 h 402431"/>
                <a:gd name="connsiteX11" fmla="*/ 0 w 1650206"/>
                <a:gd name="connsiteY11" fmla="*/ 204788 h 402431"/>
                <a:gd name="connsiteX12" fmla="*/ 0 w 1650206"/>
                <a:gd name="connsiteY12" fmla="*/ 180975 h 402431"/>
                <a:gd name="connsiteX13" fmla="*/ 2381 w 1650206"/>
                <a:gd name="connsiteY13" fmla="*/ 166688 h 402431"/>
                <a:gd name="connsiteX14" fmla="*/ 14288 w 1650206"/>
                <a:gd name="connsiteY14" fmla="*/ 152400 h 402431"/>
                <a:gd name="connsiteX15" fmla="*/ 28575 w 1650206"/>
                <a:gd name="connsiteY15" fmla="*/ 145256 h 402431"/>
                <a:gd name="connsiteX16" fmla="*/ 54769 w 1650206"/>
                <a:gd name="connsiteY16" fmla="*/ 145256 h 402431"/>
                <a:gd name="connsiteX17" fmla="*/ 66675 w 1650206"/>
                <a:gd name="connsiteY17" fmla="*/ 147638 h 402431"/>
                <a:gd name="connsiteX18" fmla="*/ 85725 w 1650206"/>
                <a:gd name="connsiteY18" fmla="*/ 161925 h 402431"/>
                <a:gd name="connsiteX19" fmla="*/ 109538 w 1650206"/>
                <a:gd name="connsiteY19" fmla="*/ 180975 h 402431"/>
                <a:gd name="connsiteX20" fmla="*/ 135731 w 1650206"/>
                <a:gd name="connsiteY20" fmla="*/ 195263 h 402431"/>
                <a:gd name="connsiteX21" fmla="*/ 176213 w 1650206"/>
                <a:gd name="connsiteY21" fmla="*/ 209550 h 402431"/>
                <a:gd name="connsiteX22" fmla="*/ 211931 w 1650206"/>
                <a:gd name="connsiteY22" fmla="*/ 216694 h 402431"/>
                <a:gd name="connsiteX23" fmla="*/ 250031 w 1650206"/>
                <a:gd name="connsiteY23" fmla="*/ 221456 h 402431"/>
                <a:gd name="connsiteX24" fmla="*/ 283369 w 1650206"/>
                <a:gd name="connsiteY24" fmla="*/ 221456 h 402431"/>
                <a:gd name="connsiteX25" fmla="*/ 364331 w 1650206"/>
                <a:gd name="connsiteY25" fmla="*/ 214313 h 402431"/>
                <a:gd name="connsiteX26" fmla="*/ 642938 w 1650206"/>
                <a:gd name="connsiteY26" fmla="*/ 173831 h 402431"/>
                <a:gd name="connsiteX27" fmla="*/ 885825 w 1650206"/>
                <a:gd name="connsiteY27" fmla="*/ 133350 h 402431"/>
                <a:gd name="connsiteX28" fmla="*/ 1119188 w 1650206"/>
                <a:gd name="connsiteY28" fmla="*/ 88106 h 402431"/>
                <a:gd name="connsiteX29" fmla="*/ 1226344 w 1650206"/>
                <a:gd name="connsiteY29" fmla="*/ 66675 h 402431"/>
                <a:gd name="connsiteX30" fmla="*/ 1297781 w 1650206"/>
                <a:gd name="connsiteY30" fmla="*/ 45244 h 402431"/>
                <a:gd name="connsiteX31" fmla="*/ 1357313 w 1650206"/>
                <a:gd name="connsiteY31" fmla="*/ 21431 h 402431"/>
                <a:gd name="connsiteX32" fmla="*/ 1397794 w 1650206"/>
                <a:gd name="connsiteY32" fmla="*/ 0 h 402431"/>
                <a:gd name="connsiteX33" fmla="*/ 1426369 w 1650206"/>
                <a:gd name="connsiteY33" fmla="*/ 4763 h 402431"/>
                <a:gd name="connsiteX34" fmla="*/ 1531144 w 1650206"/>
                <a:gd name="connsiteY34" fmla="*/ 30956 h 402431"/>
                <a:gd name="connsiteX35" fmla="*/ 1578769 w 1650206"/>
                <a:gd name="connsiteY35" fmla="*/ 47625 h 402431"/>
                <a:gd name="connsiteX36" fmla="*/ 1607344 w 1650206"/>
                <a:gd name="connsiteY36" fmla="*/ 66675 h 402431"/>
                <a:gd name="connsiteX37" fmla="*/ 1628775 w 1650206"/>
                <a:gd name="connsiteY37" fmla="*/ 83344 h 402431"/>
                <a:gd name="connsiteX38" fmla="*/ 1643063 w 1650206"/>
                <a:gd name="connsiteY38" fmla="*/ 102394 h 402431"/>
                <a:gd name="connsiteX39" fmla="*/ 1650206 w 1650206"/>
                <a:gd name="connsiteY39" fmla="*/ 123825 h 402431"/>
                <a:gd name="connsiteX40" fmla="*/ 1645444 w 1650206"/>
                <a:gd name="connsiteY40" fmla="*/ 147638 h 402431"/>
                <a:gd name="connsiteX41" fmla="*/ 1628775 w 1650206"/>
                <a:gd name="connsiteY41" fmla="*/ 180975 h 402431"/>
                <a:gd name="connsiteX42" fmla="*/ 1604963 w 1650206"/>
                <a:gd name="connsiteY42" fmla="*/ 207169 h 402431"/>
                <a:gd name="connsiteX43" fmla="*/ 1559719 w 1650206"/>
                <a:gd name="connsiteY43" fmla="*/ 223838 h 402431"/>
                <a:gd name="connsiteX44" fmla="*/ 1326356 w 1650206"/>
                <a:gd name="connsiteY44" fmla="*/ 276225 h 402431"/>
                <a:gd name="connsiteX45" fmla="*/ 1178719 w 1650206"/>
                <a:gd name="connsiteY45" fmla="*/ 302419 h 402431"/>
                <a:gd name="connsiteX46" fmla="*/ 978694 w 1650206"/>
                <a:gd name="connsiteY4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50206" h="402431">
                  <a:moveTo>
                    <a:pt x="978694" y="326231"/>
                  </a:moveTo>
                  <a:lnTo>
                    <a:pt x="759619" y="357188"/>
                  </a:lnTo>
                  <a:lnTo>
                    <a:pt x="476250" y="388144"/>
                  </a:lnTo>
                  <a:lnTo>
                    <a:pt x="328613" y="402431"/>
                  </a:lnTo>
                  <a:lnTo>
                    <a:pt x="297656" y="397669"/>
                  </a:lnTo>
                  <a:lnTo>
                    <a:pt x="238125" y="376238"/>
                  </a:lnTo>
                  <a:lnTo>
                    <a:pt x="154781" y="338138"/>
                  </a:lnTo>
                  <a:lnTo>
                    <a:pt x="107156" y="309563"/>
                  </a:lnTo>
                  <a:lnTo>
                    <a:pt x="54769" y="273844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0" y="204788"/>
                  </a:lnTo>
                  <a:lnTo>
                    <a:pt x="0" y="180975"/>
                  </a:lnTo>
                  <a:lnTo>
                    <a:pt x="2381" y="166688"/>
                  </a:lnTo>
                  <a:lnTo>
                    <a:pt x="14288" y="152400"/>
                  </a:lnTo>
                  <a:lnTo>
                    <a:pt x="28575" y="145256"/>
                  </a:lnTo>
                  <a:lnTo>
                    <a:pt x="54769" y="145256"/>
                  </a:lnTo>
                  <a:lnTo>
                    <a:pt x="66675" y="147638"/>
                  </a:lnTo>
                  <a:lnTo>
                    <a:pt x="85725" y="161925"/>
                  </a:lnTo>
                  <a:lnTo>
                    <a:pt x="109538" y="180975"/>
                  </a:lnTo>
                  <a:lnTo>
                    <a:pt x="135731" y="195263"/>
                  </a:lnTo>
                  <a:lnTo>
                    <a:pt x="176213" y="209550"/>
                  </a:lnTo>
                  <a:lnTo>
                    <a:pt x="211931" y="216694"/>
                  </a:lnTo>
                  <a:lnTo>
                    <a:pt x="250031" y="221456"/>
                  </a:lnTo>
                  <a:lnTo>
                    <a:pt x="283369" y="221456"/>
                  </a:lnTo>
                  <a:lnTo>
                    <a:pt x="364331" y="214313"/>
                  </a:lnTo>
                  <a:lnTo>
                    <a:pt x="642938" y="173831"/>
                  </a:lnTo>
                  <a:lnTo>
                    <a:pt x="885825" y="133350"/>
                  </a:lnTo>
                  <a:lnTo>
                    <a:pt x="1119188" y="88106"/>
                  </a:lnTo>
                  <a:lnTo>
                    <a:pt x="1226344" y="66675"/>
                  </a:lnTo>
                  <a:lnTo>
                    <a:pt x="1297781" y="45244"/>
                  </a:lnTo>
                  <a:lnTo>
                    <a:pt x="1357313" y="21431"/>
                  </a:lnTo>
                  <a:lnTo>
                    <a:pt x="1397794" y="0"/>
                  </a:lnTo>
                  <a:lnTo>
                    <a:pt x="1426369" y="4763"/>
                  </a:lnTo>
                  <a:lnTo>
                    <a:pt x="1531144" y="30956"/>
                  </a:lnTo>
                  <a:lnTo>
                    <a:pt x="1578769" y="47625"/>
                  </a:lnTo>
                  <a:lnTo>
                    <a:pt x="1607344" y="66675"/>
                  </a:lnTo>
                  <a:lnTo>
                    <a:pt x="1628775" y="83344"/>
                  </a:lnTo>
                  <a:lnTo>
                    <a:pt x="1643063" y="102394"/>
                  </a:lnTo>
                  <a:lnTo>
                    <a:pt x="1650206" y="123825"/>
                  </a:lnTo>
                  <a:lnTo>
                    <a:pt x="1645444" y="147638"/>
                  </a:lnTo>
                  <a:lnTo>
                    <a:pt x="1628775" y="180975"/>
                  </a:lnTo>
                  <a:lnTo>
                    <a:pt x="1604963" y="207169"/>
                  </a:lnTo>
                  <a:lnTo>
                    <a:pt x="1559719" y="223838"/>
                  </a:lnTo>
                  <a:lnTo>
                    <a:pt x="1326356" y="276225"/>
                  </a:lnTo>
                  <a:lnTo>
                    <a:pt x="1178719" y="302419"/>
                  </a:lnTo>
                  <a:lnTo>
                    <a:pt x="9786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1BA7DE15-58C2-4870-ADA2-164C4C5C9024}"/>
                </a:ext>
              </a:extLst>
            </p:cNvPr>
            <p:cNvSpPr/>
            <p:nvPr/>
          </p:nvSpPr>
          <p:spPr>
            <a:xfrm>
              <a:off x="3584575" y="4386263"/>
              <a:ext cx="3006725" cy="536575"/>
            </a:xfrm>
            <a:custGeom>
              <a:avLst/>
              <a:gdLst>
                <a:gd name="connsiteX0" fmla="*/ 1836315 w 3006246"/>
                <a:gd name="connsiteY0" fmla="*/ 315656 h 536114"/>
                <a:gd name="connsiteX1" fmla="*/ 1538196 w 3006246"/>
                <a:gd name="connsiteY1" fmla="*/ 338203 h 536114"/>
                <a:gd name="connsiteX2" fmla="*/ 1290180 w 3006246"/>
                <a:gd name="connsiteY2" fmla="*/ 363255 h 536114"/>
                <a:gd name="connsiteX3" fmla="*/ 982040 w 3006246"/>
                <a:gd name="connsiteY3" fmla="*/ 410854 h 536114"/>
                <a:gd name="connsiteX4" fmla="*/ 746551 w 3006246"/>
                <a:gd name="connsiteY4" fmla="*/ 453442 h 536114"/>
                <a:gd name="connsiteX5" fmla="*/ 571186 w 3006246"/>
                <a:gd name="connsiteY5" fmla="*/ 491021 h 536114"/>
                <a:gd name="connsiteX6" fmla="*/ 428390 w 3006246"/>
                <a:gd name="connsiteY6" fmla="*/ 533609 h 536114"/>
                <a:gd name="connsiteX7" fmla="*/ 403338 w 3006246"/>
                <a:gd name="connsiteY7" fmla="*/ 536114 h 536114"/>
                <a:gd name="connsiteX8" fmla="*/ 358244 w 3006246"/>
                <a:gd name="connsiteY8" fmla="*/ 528599 h 536114"/>
                <a:gd name="connsiteX9" fmla="*/ 300624 w 3006246"/>
                <a:gd name="connsiteY9" fmla="*/ 506052 h 536114"/>
                <a:gd name="connsiteX10" fmla="*/ 235489 w 3006246"/>
                <a:gd name="connsiteY10" fmla="*/ 465968 h 536114"/>
                <a:gd name="connsiteX11" fmla="*/ 165343 w 3006246"/>
                <a:gd name="connsiteY11" fmla="*/ 415864 h 536114"/>
                <a:gd name="connsiteX12" fmla="*/ 102713 w 3006246"/>
                <a:gd name="connsiteY12" fmla="*/ 358245 h 536114"/>
                <a:gd name="connsiteX13" fmla="*/ 45093 w 3006246"/>
                <a:gd name="connsiteY13" fmla="*/ 303130 h 536114"/>
                <a:gd name="connsiteX14" fmla="*/ 7515 w 3006246"/>
                <a:gd name="connsiteY14" fmla="*/ 263047 h 536114"/>
                <a:gd name="connsiteX15" fmla="*/ 0 w 3006246"/>
                <a:gd name="connsiteY15" fmla="*/ 237995 h 536114"/>
                <a:gd name="connsiteX16" fmla="*/ 2505 w 3006246"/>
                <a:gd name="connsiteY16" fmla="*/ 220458 h 536114"/>
                <a:gd name="connsiteX17" fmla="*/ 15031 w 3006246"/>
                <a:gd name="connsiteY17" fmla="*/ 212943 h 536114"/>
                <a:gd name="connsiteX18" fmla="*/ 40083 w 3006246"/>
                <a:gd name="connsiteY18" fmla="*/ 210438 h 536114"/>
                <a:gd name="connsiteX19" fmla="*/ 67640 w 3006246"/>
                <a:gd name="connsiteY19" fmla="*/ 225469 h 536114"/>
                <a:gd name="connsiteX20" fmla="*/ 122755 w 3006246"/>
                <a:gd name="connsiteY20" fmla="*/ 258036 h 536114"/>
                <a:gd name="connsiteX21" fmla="*/ 165343 w 3006246"/>
                <a:gd name="connsiteY21" fmla="*/ 275573 h 536114"/>
                <a:gd name="connsiteX22" fmla="*/ 220458 w 3006246"/>
                <a:gd name="connsiteY22" fmla="*/ 285594 h 536114"/>
                <a:gd name="connsiteX23" fmla="*/ 280583 w 3006246"/>
                <a:gd name="connsiteY23" fmla="*/ 290604 h 536114"/>
                <a:gd name="connsiteX24" fmla="*/ 355739 w 3006246"/>
                <a:gd name="connsiteY24" fmla="*/ 295615 h 536114"/>
                <a:gd name="connsiteX25" fmla="*/ 435905 w 3006246"/>
                <a:gd name="connsiteY25" fmla="*/ 290604 h 536114"/>
                <a:gd name="connsiteX26" fmla="*/ 703962 w 3006246"/>
                <a:gd name="connsiteY26" fmla="*/ 255531 h 536114"/>
                <a:gd name="connsiteX27" fmla="*/ 1064712 w 3006246"/>
                <a:gd name="connsiteY27" fmla="*/ 210438 h 536114"/>
                <a:gd name="connsiteX28" fmla="*/ 1508133 w 3006246"/>
                <a:gd name="connsiteY28" fmla="*/ 162839 h 536114"/>
                <a:gd name="connsiteX29" fmla="*/ 2036732 w 3006246"/>
                <a:gd name="connsiteY29" fmla="*/ 110229 h 536114"/>
                <a:gd name="connsiteX30" fmla="*/ 2302283 w 3006246"/>
                <a:gd name="connsiteY30" fmla="*/ 90188 h 536114"/>
                <a:gd name="connsiteX31" fmla="*/ 2337356 w 3006246"/>
                <a:gd name="connsiteY31" fmla="*/ 82672 h 536114"/>
                <a:gd name="connsiteX32" fmla="*/ 2430049 w 3006246"/>
                <a:gd name="connsiteY32" fmla="*/ 60125 h 536114"/>
                <a:gd name="connsiteX33" fmla="*/ 2540278 w 3006246"/>
                <a:gd name="connsiteY33" fmla="*/ 22547 h 536114"/>
                <a:gd name="connsiteX34" fmla="*/ 2585372 w 3006246"/>
                <a:gd name="connsiteY34" fmla="*/ 0 h 536114"/>
                <a:gd name="connsiteX35" fmla="*/ 2607918 w 3006246"/>
                <a:gd name="connsiteY35" fmla="*/ 2505 h 536114"/>
                <a:gd name="connsiteX36" fmla="*/ 2718147 w 3006246"/>
                <a:gd name="connsiteY36" fmla="*/ 35073 h 536114"/>
                <a:gd name="connsiteX37" fmla="*/ 2848418 w 3006246"/>
                <a:gd name="connsiteY37" fmla="*/ 67641 h 536114"/>
                <a:gd name="connsiteX38" fmla="*/ 2893512 w 3006246"/>
                <a:gd name="connsiteY38" fmla="*/ 80167 h 536114"/>
                <a:gd name="connsiteX39" fmla="*/ 2936100 w 3006246"/>
                <a:gd name="connsiteY39" fmla="*/ 95198 h 536114"/>
                <a:gd name="connsiteX40" fmla="*/ 2968668 w 3006246"/>
                <a:gd name="connsiteY40" fmla="*/ 115240 h 536114"/>
                <a:gd name="connsiteX41" fmla="*/ 2988710 w 3006246"/>
                <a:gd name="connsiteY41" fmla="*/ 135281 h 536114"/>
                <a:gd name="connsiteX42" fmla="*/ 2998730 w 3006246"/>
                <a:gd name="connsiteY42" fmla="*/ 157828 h 536114"/>
                <a:gd name="connsiteX43" fmla="*/ 3006246 w 3006246"/>
                <a:gd name="connsiteY43" fmla="*/ 210438 h 536114"/>
                <a:gd name="connsiteX44" fmla="*/ 2998730 w 3006246"/>
                <a:gd name="connsiteY44" fmla="*/ 248016 h 536114"/>
                <a:gd name="connsiteX45" fmla="*/ 2978689 w 3006246"/>
                <a:gd name="connsiteY45" fmla="*/ 273068 h 536114"/>
                <a:gd name="connsiteX46" fmla="*/ 2953637 w 3006246"/>
                <a:gd name="connsiteY46" fmla="*/ 285594 h 536114"/>
                <a:gd name="connsiteX47" fmla="*/ 2918564 w 3006246"/>
                <a:gd name="connsiteY47" fmla="*/ 293109 h 536114"/>
                <a:gd name="connsiteX48" fmla="*/ 2853429 w 3006246"/>
                <a:gd name="connsiteY48" fmla="*/ 288099 h 536114"/>
                <a:gd name="connsiteX49" fmla="*/ 2740694 w 3006246"/>
                <a:gd name="connsiteY49" fmla="*/ 273068 h 536114"/>
                <a:gd name="connsiteX50" fmla="*/ 2602908 w 3006246"/>
                <a:gd name="connsiteY50" fmla="*/ 265552 h 536114"/>
                <a:gd name="connsiteX51" fmla="*/ 2457606 w 3006246"/>
                <a:gd name="connsiteY51" fmla="*/ 265552 h 536114"/>
                <a:gd name="connsiteX52" fmla="*/ 2264705 w 3006246"/>
                <a:gd name="connsiteY52" fmla="*/ 273068 h 536114"/>
                <a:gd name="connsiteX53" fmla="*/ 2049258 w 3006246"/>
                <a:gd name="connsiteY53" fmla="*/ 300625 h 536114"/>
                <a:gd name="connsiteX54" fmla="*/ 1836315 w 3006246"/>
                <a:gd name="connsiteY54" fmla="*/ 315656 h 53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06246" h="536114">
                  <a:moveTo>
                    <a:pt x="1836315" y="315656"/>
                  </a:moveTo>
                  <a:lnTo>
                    <a:pt x="1538196" y="338203"/>
                  </a:lnTo>
                  <a:lnTo>
                    <a:pt x="1290180" y="363255"/>
                  </a:lnTo>
                  <a:lnTo>
                    <a:pt x="982040" y="410854"/>
                  </a:lnTo>
                  <a:lnTo>
                    <a:pt x="746551" y="453442"/>
                  </a:lnTo>
                  <a:lnTo>
                    <a:pt x="571186" y="491021"/>
                  </a:lnTo>
                  <a:lnTo>
                    <a:pt x="428390" y="533609"/>
                  </a:lnTo>
                  <a:lnTo>
                    <a:pt x="403338" y="536114"/>
                  </a:lnTo>
                  <a:lnTo>
                    <a:pt x="358244" y="528599"/>
                  </a:lnTo>
                  <a:lnTo>
                    <a:pt x="300624" y="506052"/>
                  </a:lnTo>
                  <a:lnTo>
                    <a:pt x="235489" y="465968"/>
                  </a:lnTo>
                  <a:lnTo>
                    <a:pt x="165343" y="415864"/>
                  </a:lnTo>
                  <a:lnTo>
                    <a:pt x="102713" y="358245"/>
                  </a:lnTo>
                  <a:lnTo>
                    <a:pt x="45093" y="303130"/>
                  </a:lnTo>
                  <a:lnTo>
                    <a:pt x="7515" y="263047"/>
                  </a:lnTo>
                  <a:lnTo>
                    <a:pt x="0" y="237995"/>
                  </a:lnTo>
                  <a:lnTo>
                    <a:pt x="2505" y="220458"/>
                  </a:lnTo>
                  <a:lnTo>
                    <a:pt x="15031" y="212943"/>
                  </a:lnTo>
                  <a:lnTo>
                    <a:pt x="40083" y="210438"/>
                  </a:lnTo>
                  <a:lnTo>
                    <a:pt x="67640" y="225469"/>
                  </a:lnTo>
                  <a:lnTo>
                    <a:pt x="122755" y="258036"/>
                  </a:lnTo>
                  <a:lnTo>
                    <a:pt x="165343" y="275573"/>
                  </a:lnTo>
                  <a:lnTo>
                    <a:pt x="220458" y="285594"/>
                  </a:lnTo>
                  <a:lnTo>
                    <a:pt x="280583" y="290604"/>
                  </a:lnTo>
                  <a:lnTo>
                    <a:pt x="355739" y="295615"/>
                  </a:lnTo>
                  <a:lnTo>
                    <a:pt x="435905" y="290604"/>
                  </a:lnTo>
                  <a:lnTo>
                    <a:pt x="703962" y="255531"/>
                  </a:lnTo>
                  <a:lnTo>
                    <a:pt x="1064712" y="210438"/>
                  </a:lnTo>
                  <a:lnTo>
                    <a:pt x="1508133" y="162839"/>
                  </a:lnTo>
                  <a:lnTo>
                    <a:pt x="2036732" y="110229"/>
                  </a:lnTo>
                  <a:lnTo>
                    <a:pt x="2302283" y="90188"/>
                  </a:lnTo>
                  <a:lnTo>
                    <a:pt x="2337356" y="82672"/>
                  </a:lnTo>
                  <a:lnTo>
                    <a:pt x="2430049" y="60125"/>
                  </a:lnTo>
                  <a:lnTo>
                    <a:pt x="2540278" y="22547"/>
                  </a:lnTo>
                  <a:lnTo>
                    <a:pt x="2585372" y="0"/>
                  </a:lnTo>
                  <a:lnTo>
                    <a:pt x="2607918" y="2505"/>
                  </a:lnTo>
                  <a:lnTo>
                    <a:pt x="2718147" y="35073"/>
                  </a:lnTo>
                  <a:lnTo>
                    <a:pt x="2848418" y="67641"/>
                  </a:lnTo>
                  <a:lnTo>
                    <a:pt x="2893512" y="80167"/>
                  </a:lnTo>
                  <a:lnTo>
                    <a:pt x="2936100" y="95198"/>
                  </a:lnTo>
                  <a:lnTo>
                    <a:pt x="2968668" y="115240"/>
                  </a:lnTo>
                  <a:lnTo>
                    <a:pt x="2988710" y="135281"/>
                  </a:lnTo>
                  <a:lnTo>
                    <a:pt x="2998730" y="157828"/>
                  </a:lnTo>
                  <a:lnTo>
                    <a:pt x="3006246" y="210438"/>
                  </a:lnTo>
                  <a:lnTo>
                    <a:pt x="2998730" y="248016"/>
                  </a:lnTo>
                  <a:lnTo>
                    <a:pt x="2978689" y="273068"/>
                  </a:lnTo>
                  <a:lnTo>
                    <a:pt x="2953637" y="285594"/>
                  </a:lnTo>
                  <a:lnTo>
                    <a:pt x="2918564" y="293109"/>
                  </a:lnTo>
                  <a:lnTo>
                    <a:pt x="2853429" y="288099"/>
                  </a:lnTo>
                  <a:lnTo>
                    <a:pt x="2740694" y="273068"/>
                  </a:lnTo>
                  <a:lnTo>
                    <a:pt x="2602908" y="265552"/>
                  </a:lnTo>
                  <a:lnTo>
                    <a:pt x="2457606" y="265552"/>
                  </a:lnTo>
                  <a:lnTo>
                    <a:pt x="2264705" y="273068"/>
                  </a:lnTo>
                  <a:lnTo>
                    <a:pt x="2049258" y="300625"/>
                  </a:lnTo>
                  <a:lnTo>
                    <a:pt x="1836315" y="315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AAEC54CE-F5DB-4AE5-AFE0-FFAB3F090D9F}"/>
                </a:ext>
              </a:extLst>
            </p:cNvPr>
            <p:cNvSpPr/>
            <p:nvPr/>
          </p:nvSpPr>
          <p:spPr>
            <a:xfrm>
              <a:off x="3165475" y="5127625"/>
              <a:ext cx="1271588" cy="711200"/>
            </a:xfrm>
            <a:custGeom>
              <a:avLst/>
              <a:gdLst>
                <a:gd name="connsiteX0" fmla="*/ 718994 w 1270139"/>
                <a:gd name="connsiteY0" fmla="*/ 470979 h 711478"/>
                <a:gd name="connsiteX1" fmla="*/ 581208 w 1270139"/>
                <a:gd name="connsiteY1" fmla="*/ 536114 h 711478"/>
                <a:gd name="connsiteX2" fmla="*/ 478494 w 1270139"/>
                <a:gd name="connsiteY2" fmla="*/ 581208 h 711478"/>
                <a:gd name="connsiteX3" fmla="*/ 388307 w 1270139"/>
                <a:gd name="connsiteY3" fmla="*/ 613775 h 711478"/>
                <a:gd name="connsiteX4" fmla="*/ 265552 w 1270139"/>
                <a:gd name="connsiteY4" fmla="*/ 651354 h 711478"/>
                <a:gd name="connsiteX5" fmla="*/ 102714 w 1270139"/>
                <a:gd name="connsiteY5" fmla="*/ 698952 h 711478"/>
                <a:gd name="connsiteX6" fmla="*/ 52610 w 1270139"/>
                <a:gd name="connsiteY6" fmla="*/ 711478 h 711478"/>
                <a:gd name="connsiteX7" fmla="*/ 30063 w 1270139"/>
                <a:gd name="connsiteY7" fmla="*/ 711478 h 711478"/>
                <a:gd name="connsiteX8" fmla="*/ 7516 w 1270139"/>
                <a:gd name="connsiteY8" fmla="*/ 706468 h 711478"/>
                <a:gd name="connsiteX9" fmla="*/ 0 w 1270139"/>
                <a:gd name="connsiteY9" fmla="*/ 693942 h 711478"/>
                <a:gd name="connsiteX10" fmla="*/ 7516 w 1270139"/>
                <a:gd name="connsiteY10" fmla="*/ 671395 h 711478"/>
                <a:gd name="connsiteX11" fmla="*/ 30063 w 1270139"/>
                <a:gd name="connsiteY11" fmla="*/ 648848 h 711478"/>
                <a:gd name="connsiteX12" fmla="*/ 65136 w 1270139"/>
                <a:gd name="connsiteY12" fmla="*/ 628807 h 711478"/>
                <a:gd name="connsiteX13" fmla="*/ 192901 w 1270139"/>
                <a:gd name="connsiteY13" fmla="*/ 563671 h 711478"/>
                <a:gd name="connsiteX14" fmla="*/ 335698 w 1270139"/>
                <a:gd name="connsiteY14" fmla="*/ 481000 h 711478"/>
                <a:gd name="connsiteX15" fmla="*/ 506052 w 1270139"/>
                <a:gd name="connsiteY15" fmla="*/ 375781 h 711478"/>
                <a:gd name="connsiteX16" fmla="*/ 616281 w 1270139"/>
                <a:gd name="connsiteY16" fmla="*/ 300625 h 711478"/>
                <a:gd name="connsiteX17" fmla="*/ 718994 w 1270139"/>
                <a:gd name="connsiteY17" fmla="*/ 220458 h 711478"/>
                <a:gd name="connsiteX18" fmla="*/ 794150 w 1270139"/>
                <a:gd name="connsiteY18" fmla="*/ 152818 h 711478"/>
                <a:gd name="connsiteX19" fmla="*/ 809182 w 1270139"/>
                <a:gd name="connsiteY19" fmla="*/ 135281 h 711478"/>
                <a:gd name="connsiteX20" fmla="*/ 801666 w 1270139"/>
                <a:gd name="connsiteY20" fmla="*/ 115240 h 711478"/>
                <a:gd name="connsiteX21" fmla="*/ 786635 w 1270139"/>
                <a:gd name="connsiteY21" fmla="*/ 87682 h 711478"/>
                <a:gd name="connsiteX22" fmla="*/ 769098 w 1270139"/>
                <a:gd name="connsiteY22" fmla="*/ 62630 h 711478"/>
                <a:gd name="connsiteX23" fmla="*/ 756572 w 1270139"/>
                <a:gd name="connsiteY23" fmla="*/ 32568 h 711478"/>
                <a:gd name="connsiteX24" fmla="*/ 754067 w 1270139"/>
                <a:gd name="connsiteY24" fmla="*/ 15031 h 711478"/>
                <a:gd name="connsiteX25" fmla="*/ 759077 w 1270139"/>
                <a:gd name="connsiteY25" fmla="*/ 2505 h 711478"/>
                <a:gd name="connsiteX26" fmla="*/ 781624 w 1270139"/>
                <a:gd name="connsiteY26" fmla="*/ 0 h 711478"/>
                <a:gd name="connsiteX27" fmla="*/ 814192 w 1270139"/>
                <a:gd name="connsiteY27" fmla="*/ 15031 h 711478"/>
                <a:gd name="connsiteX28" fmla="*/ 884338 w 1270139"/>
                <a:gd name="connsiteY28" fmla="*/ 35073 h 711478"/>
                <a:gd name="connsiteX29" fmla="*/ 954483 w 1270139"/>
                <a:gd name="connsiteY29" fmla="*/ 55115 h 711478"/>
                <a:gd name="connsiteX30" fmla="*/ 1029640 w 1270139"/>
                <a:gd name="connsiteY30" fmla="*/ 80167 h 711478"/>
                <a:gd name="connsiteX31" fmla="*/ 1107301 w 1270139"/>
                <a:gd name="connsiteY31" fmla="*/ 112734 h 711478"/>
                <a:gd name="connsiteX32" fmla="*/ 1157405 w 1270139"/>
                <a:gd name="connsiteY32" fmla="*/ 137786 h 711478"/>
                <a:gd name="connsiteX33" fmla="*/ 1222540 w 1270139"/>
                <a:gd name="connsiteY33" fmla="*/ 175364 h 711478"/>
                <a:gd name="connsiteX34" fmla="*/ 1255108 w 1270139"/>
                <a:gd name="connsiteY34" fmla="*/ 197911 h 711478"/>
                <a:gd name="connsiteX35" fmla="*/ 1267634 w 1270139"/>
                <a:gd name="connsiteY35" fmla="*/ 215448 h 711478"/>
                <a:gd name="connsiteX36" fmla="*/ 1270139 w 1270139"/>
                <a:gd name="connsiteY36" fmla="*/ 232984 h 711478"/>
                <a:gd name="connsiteX37" fmla="*/ 1255108 w 1270139"/>
                <a:gd name="connsiteY37" fmla="*/ 255531 h 711478"/>
                <a:gd name="connsiteX38" fmla="*/ 1227551 w 1270139"/>
                <a:gd name="connsiteY38" fmla="*/ 270562 h 711478"/>
                <a:gd name="connsiteX39" fmla="*/ 1159910 w 1270139"/>
                <a:gd name="connsiteY39" fmla="*/ 285594 h 711478"/>
                <a:gd name="connsiteX40" fmla="*/ 1087259 w 1270139"/>
                <a:gd name="connsiteY40" fmla="*/ 305635 h 711478"/>
                <a:gd name="connsiteX41" fmla="*/ 1017114 w 1270139"/>
                <a:gd name="connsiteY41" fmla="*/ 338203 h 711478"/>
                <a:gd name="connsiteX42" fmla="*/ 718994 w 1270139"/>
                <a:gd name="connsiteY42" fmla="*/ 470979 h 71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139" h="711478">
                  <a:moveTo>
                    <a:pt x="718994" y="470979"/>
                  </a:moveTo>
                  <a:lnTo>
                    <a:pt x="581208" y="536114"/>
                  </a:lnTo>
                  <a:lnTo>
                    <a:pt x="478494" y="581208"/>
                  </a:lnTo>
                  <a:lnTo>
                    <a:pt x="388307" y="613775"/>
                  </a:lnTo>
                  <a:lnTo>
                    <a:pt x="265552" y="651354"/>
                  </a:lnTo>
                  <a:lnTo>
                    <a:pt x="102714" y="698952"/>
                  </a:lnTo>
                  <a:lnTo>
                    <a:pt x="52610" y="711478"/>
                  </a:lnTo>
                  <a:lnTo>
                    <a:pt x="30063" y="711478"/>
                  </a:lnTo>
                  <a:lnTo>
                    <a:pt x="7516" y="706468"/>
                  </a:lnTo>
                  <a:lnTo>
                    <a:pt x="0" y="693942"/>
                  </a:lnTo>
                  <a:lnTo>
                    <a:pt x="7516" y="671395"/>
                  </a:lnTo>
                  <a:lnTo>
                    <a:pt x="30063" y="648848"/>
                  </a:lnTo>
                  <a:lnTo>
                    <a:pt x="65136" y="628807"/>
                  </a:lnTo>
                  <a:lnTo>
                    <a:pt x="192901" y="563671"/>
                  </a:lnTo>
                  <a:lnTo>
                    <a:pt x="335698" y="481000"/>
                  </a:lnTo>
                  <a:lnTo>
                    <a:pt x="506052" y="375781"/>
                  </a:lnTo>
                  <a:lnTo>
                    <a:pt x="616281" y="300625"/>
                  </a:lnTo>
                  <a:lnTo>
                    <a:pt x="718994" y="220458"/>
                  </a:lnTo>
                  <a:lnTo>
                    <a:pt x="794150" y="152818"/>
                  </a:lnTo>
                  <a:lnTo>
                    <a:pt x="809182" y="135281"/>
                  </a:lnTo>
                  <a:lnTo>
                    <a:pt x="801666" y="115240"/>
                  </a:lnTo>
                  <a:lnTo>
                    <a:pt x="786635" y="87682"/>
                  </a:lnTo>
                  <a:lnTo>
                    <a:pt x="769098" y="62630"/>
                  </a:lnTo>
                  <a:lnTo>
                    <a:pt x="756572" y="32568"/>
                  </a:lnTo>
                  <a:lnTo>
                    <a:pt x="754067" y="15031"/>
                  </a:lnTo>
                  <a:lnTo>
                    <a:pt x="759077" y="2505"/>
                  </a:lnTo>
                  <a:lnTo>
                    <a:pt x="781624" y="0"/>
                  </a:lnTo>
                  <a:lnTo>
                    <a:pt x="814192" y="15031"/>
                  </a:lnTo>
                  <a:lnTo>
                    <a:pt x="884338" y="35073"/>
                  </a:lnTo>
                  <a:lnTo>
                    <a:pt x="954483" y="55115"/>
                  </a:lnTo>
                  <a:lnTo>
                    <a:pt x="1029640" y="80167"/>
                  </a:lnTo>
                  <a:lnTo>
                    <a:pt x="1107301" y="112734"/>
                  </a:lnTo>
                  <a:lnTo>
                    <a:pt x="1157405" y="137786"/>
                  </a:lnTo>
                  <a:lnTo>
                    <a:pt x="1222540" y="175364"/>
                  </a:lnTo>
                  <a:lnTo>
                    <a:pt x="1255108" y="197911"/>
                  </a:lnTo>
                  <a:lnTo>
                    <a:pt x="1267634" y="215448"/>
                  </a:lnTo>
                  <a:lnTo>
                    <a:pt x="1270139" y="232984"/>
                  </a:lnTo>
                  <a:lnTo>
                    <a:pt x="1255108" y="255531"/>
                  </a:lnTo>
                  <a:lnTo>
                    <a:pt x="1227551" y="270562"/>
                  </a:lnTo>
                  <a:lnTo>
                    <a:pt x="1159910" y="285594"/>
                  </a:lnTo>
                  <a:lnTo>
                    <a:pt x="1087259" y="305635"/>
                  </a:lnTo>
                  <a:lnTo>
                    <a:pt x="1017114" y="338203"/>
                  </a:lnTo>
                  <a:lnTo>
                    <a:pt x="718994" y="470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40E9750A-22BA-4D39-AB51-04B40B78B4C6}"/>
                </a:ext>
              </a:extLst>
            </p:cNvPr>
            <p:cNvSpPr/>
            <p:nvPr/>
          </p:nvSpPr>
          <p:spPr>
            <a:xfrm>
              <a:off x="5813425" y="5005388"/>
              <a:ext cx="982663" cy="914400"/>
            </a:xfrm>
            <a:custGeom>
              <a:avLst/>
              <a:gdLst>
                <a:gd name="connsiteX0" fmla="*/ 518578 w 982041"/>
                <a:gd name="connsiteY0" fmla="*/ 558661 h 914400"/>
                <a:gd name="connsiteX1" fmla="*/ 413359 w 982041"/>
                <a:gd name="connsiteY1" fmla="*/ 435906 h 914400"/>
                <a:gd name="connsiteX2" fmla="*/ 333193 w 982041"/>
                <a:gd name="connsiteY2" fmla="*/ 348224 h 914400"/>
                <a:gd name="connsiteX3" fmla="*/ 243005 w 982041"/>
                <a:gd name="connsiteY3" fmla="*/ 255531 h 914400"/>
                <a:gd name="connsiteX4" fmla="*/ 175365 w 982041"/>
                <a:gd name="connsiteY4" fmla="*/ 190396 h 914400"/>
                <a:gd name="connsiteX5" fmla="*/ 107724 w 982041"/>
                <a:gd name="connsiteY5" fmla="*/ 127765 h 914400"/>
                <a:gd name="connsiteX6" fmla="*/ 40084 w 982041"/>
                <a:gd name="connsiteY6" fmla="*/ 77661 h 914400"/>
                <a:gd name="connsiteX7" fmla="*/ 15032 w 982041"/>
                <a:gd name="connsiteY7" fmla="*/ 57620 h 914400"/>
                <a:gd name="connsiteX8" fmla="*/ 5011 w 982041"/>
                <a:gd name="connsiteY8" fmla="*/ 45094 h 914400"/>
                <a:gd name="connsiteX9" fmla="*/ 0 w 982041"/>
                <a:gd name="connsiteY9" fmla="*/ 32568 h 914400"/>
                <a:gd name="connsiteX10" fmla="*/ 2506 w 982041"/>
                <a:gd name="connsiteY10" fmla="*/ 15031 h 914400"/>
                <a:gd name="connsiteX11" fmla="*/ 22547 w 982041"/>
                <a:gd name="connsiteY11" fmla="*/ 5010 h 914400"/>
                <a:gd name="connsiteX12" fmla="*/ 57620 w 982041"/>
                <a:gd name="connsiteY12" fmla="*/ 0 h 914400"/>
                <a:gd name="connsiteX13" fmla="*/ 105219 w 982041"/>
                <a:gd name="connsiteY13" fmla="*/ 17536 h 914400"/>
                <a:gd name="connsiteX14" fmla="*/ 245511 w 982041"/>
                <a:gd name="connsiteY14" fmla="*/ 80167 h 914400"/>
                <a:gd name="connsiteX15" fmla="*/ 368266 w 982041"/>
                <a:gd name="connsiteY15" fmla="*/ 135281 h 914400"/>
                <a:gd name="connsiteX16" fmla="*/ 453443 w 982041"/>
                <a:gd name="connsiteY16" fmla="*/ 177870 h 914400"/>
                <a:gd name="connsiteX17" fmla="*/ 571187 w 982041"/>
                <a:gd name="connsiteY17" fmla="*/ 243005 h 914400"/>
                <a:gd name="connsiteX18" fmla="*/ 658869 w 982041"/>
                <a:gd name="connsiteY18" fmla="*/ 293109 h 914400"/>
                <a:gd name="connsiteX19" fmla="*/ 739036 w 982041"/>
                <a:gd name="connsiteY19" fmla="*/ 343213 h 914400"/>
                <a:gd name="connsiteX20" fmla="*/ 809182 w 982041"/>
                <a:gd name="connsiteY20" fmla="*/ 393317 h 914400"/>
                <a:gd name="connsiteX21" fmla="*/ 836739 w 982041"/>
                <a:gd name="connsiteY21" fmla="*/ 415864 h 914400"/>
                <a:gd name="connsiteX22" fmla="*/ 864296 w 982041"/>
                <a:gd name="connsiteY22" fmla="*/ 455947 h 914400"/>
                <a:gd name="connsiteX23" fmla="*/ 904380 w 982041"/>
                <a:gd name="connsiteY23" fmla="*/ 521083 h 914400"/>
                <a:gd name="connsiteX24" fmla="*/ 941958 w 982041"/>
                <a:gd name="connsiteY24" fmla="*/ 588723 h 914400"/>
                <a:gd name="connsiteX25" fmla="*/ 967010 w 982041"/>
                <a:gd name="connsiteY25" fmla="*/ 648848 h 914400"/>
                <a:gd name="connsiteX26" fmla="*/ 977031 w 982041"/>
                <a:gd name="connsiteY26" fmla="*/ 688932 h 914400"/>
                <a:gd name="connsiteX27" fmla="*/ 979536 w 982041"/>
                <a:gd name="connsiteY27" fmla="*/ 718994 h 914400"/>
                <a:gd name="connsiteX28" fmla="*/ 982041 w 982041"/>
                <a:gd name="connsiteY28" fmla="*/ 764088 h 914400"/>
                <a:gd name="connsiteX29" fmla="*/ 977031 w 982041"/>
                <a:gd name="connsiteY29" fmla="*/ 801666 h 914400"/>
                <a:gd name="connsiteX30" fmla="*/ 964504 w 982041"/>
                <a:gd name="connsiteY30" fmla="*/ 846759 h 914400"/>
                <a:gd name="connsiteX31" fmla="*/ 951978 w 982041"/>
                <a:gd name="connsiteY31" fmla="*/ 871812 h 914400"/>
                <a:gd name="connsiteX32" fmla="*/ 934442 w 982041"/>
                <a:gd name="connsiteY32" fmla="*/ 891853 h 914400"/>
                <a:gd name="connsiteX33" fmla="*/ 914400 w 982041"/>
                <a:gd name="connsiteY33" fmla="*/ 904379 h 914400"/>
                <a:gd name="connsiteX34" fmla="*/ 891854 w 982041"/>
                <a:gd name="connsiteY34" fmla="*/ 909390 h 914400"/>
                <a:gd name="connsiteX35" fmla="*/ 869307 w 982041"/>
                <a:gd name="connsiteY35" fmla="*/ 914400 h 914400"/>
                <a:gd name="connsiteX36" fmla="*/ 844255 w 982041"/>
                <a:gd name="connsiteY36" fmla="*/ 909390 h 914400"/>
                <a:gd name="connsiteX37" fmla="*/ 809182 w 982041"/>
                <a:gd name="connsiteY37" fmla="*/ 901874 h 914400"/>
                <a:gd name="connsiteX38" fmla="*/ 774109 w 982041"/>
                <a:gd name="connsiteY38" fmla="*/ 881832 h 914400"/>
                <a:gd name="connsiteX39" fmla="*/ 721500 w 982041"/>
                <a:gd name="connsiteY39" fmla="*/ 831728 h 914400"/>
                <a:gd name="connsiteX40" fmla="*/ 688932 w 982041"/>
                <a:gd name="connsiteY40" fmla="*/ 791645 h 914400"/>
                <a:gd name="connsiteX41" fmla="*/ 648849 w 982041"/>
                <a:gd name="connsiteY41" fmla="*/ 739036 h 914400"/>
                <a:gd name="connsiteX42" fmla="*/ 593734 w 982041"/>
                <a:gd name="connsiteY42" fmla="*/ 658869 h 914400"/>
                <a:gd name="connsiteX43" fmla="*/ 518578 w 982041"/>
                <a:gd name="connsiteY43" fmla="*/ 55866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82041" h="914400">
                  <a:moveTo>
                    <a:pt x="518578" y="558661"/>
                  </a:moveTo>
                  <a:lnTo>
                    <a:pt x="413359" y="435906"/>
                  </a:lnTo>
                  <a:lnTo>
                    <a:pt x="333193" y="348224"/>
                  </a:lnTo>
                  <a:lnTo>
                    <a:pt x="243005" y="255531"/>
                  </a:lnTo>
                  <a:lnTo>
                    <a:pt x="175365" y="190396"/>
                  </a:lnTo>
                  <a:lnTo>
                    <a:pt x="107724" y="127765"/>
                  </a:lnTo>
                  <a:lnTo>
                    <a:pt x="40084" y="77661"/>
                  </a:lnTo>
                  <a:lnTo>
                    <a:pt x="15032" y="57620"/>
                  </a:lnTo>
                  <a:lnTo>
                    <a:pt x="5011" y="45094"/>
                  </a:lnTo>
                  <a:lnTo>
                    <a:pt x="0" y="32568"/>
                  </a:lnTo>
                  <a:lnTo>
                    <a:pt x="2506" y="15031"/>
                  </a:lnTo>
                  <a:lnTo>
                    <a:pt x="22547" y="5010"/>
                  </a:lnTo>
                  <a:lnTo>
                    <a:pt x="57620" y="0"/>
                  </a:lnTo>
                  <a:lnTo>
                    <a:pt x="105219" y="17536"/>
                  </a:lnTo>
                  <a:lnTo>
                    <a:pt x="245511" y="80167"/>
                  </a:lnTo>
                  <a:lnTo>
                    <a:pt x="368266" y="135281"/>
                  </a:lnTo>
                  <a:lnTo>
                    <a:pt x="453443" y="177870"/>
                  </a:lnTo>
                  <a:lnTo>
                    <a:pt x="571187" y="243005"/>
                  </a:lnTo>
                  <a:lnTo>
                    <a:pt x="658869" y="293109"/>
                  </a:lnTo>
                  <a:lnTo>
                    <a:pt x="739036" y="343213"/>
                  </a:lnTo>
                  <a:lnTo>
                    <a:pt x="809182" y="393317"/>
                  </a:lnTo>
                  <a:lnTo>
                    <a:pt x="836739" y="415864"/>
                  </a:lnTo>
                  <a:lnTo>
                    <a:pt x="864296" y="455947"/>
                  </a:lnTo>
                  <a:lnTo>
                    <a:pt x="904380" y="521083"/>
                  </a:lnTo>
                  <a:lnTo>
                    <a:pt x="941958" y="588723"/>
                  </a:lnTo>
                  <a:lnTo>
                    <a:pt x="967010" y="648848"/>
                  </a:lnTo>
                  <a:lnTo>
                    <a:pt x="977031" y="688932"/>
                  </a:lnTo>
                  <a:lnTo>
                    <a:pt x="979536" y="718994"/>
                  </a:lnTo>
                  <a:lnTo>
                    <a:pt x="982041" y="764088"/>
                  </a:lnTo>
                  <a:lnTo>
                    <a:pt x="977031" y="801666"/>
                  </a:lnTo>
                  <a:lnTo>
                    <a:pt x="964504" y="846759"/>
                  </a:lnTo>
                  <a:lnTo>
                    <a:pt x="951978" y="871812"/>
                  </a:lnTo>
                  <a:lnTo>
                    <a:pt x="934442" y="891853"/>
                  </a:lnTo>
                  <a:lnTo>
                    <a:pt x="914400" y="904379"/>
                  </a:lnTo>
                  <a:lnTo>
                    <a:pt x="891854" y="909390"/>
                  </a:lnTo>
                  <a:lnTo>
                    <a:pt x="869307" y="914400"/>
                  </a:lnTo>
                  <a:lnTo>
                    <a:pt x="844255" y="909390"/>
                  </a:lnTo>
                  <a:lnTo>
                    <a:pt x="809182" y="901874"/>
                  </a:lnTo>
                  <a:lnTo>
                    <a:pt x="774109" y="881832"/>
                  </a:lnTo>
                  <a:lnTo>
                    <a:pt x="721500" y="831728"/>
                  </a:lnTo>
                  <a:lnTo>
                    <a:pt x="688932" y="791645"/>
                  </a:lnTo>
                  <a:lnTo>
                    <a:pt x="648849" y="739036"/>
                  </a:lnTo>
                  <a:lnTo>
                    <a:pt x="593734" y="658869"/>
                  </a:lnTo>
                  <a:lnTo>
                    <a:pt x="518578" y="5586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5284B08E-FF37-4CF1-8FDC-43224DDEE152}"/>
                </a:ext>
              </a:extLst>
            </p:cNvPr>
            <p:cNvSpPr/>
            <p:nvPr/>
          </p:nvSpPr>
          <p:spPr>
            <a:xfrm>
              <a:off x="3438525" y="1970088"/>
              <a:ext cx="3937000" cy="519112"/>
            </a:xfrm>
            <a:custGeom>
              <a:avLst/>
              <a:gdLst>
                <a:gd name="connsiteX0" fmla="*/ 1150944 w 3936510"/>
                <a:gd name="connsiteY0" fmla="*/ 275380 h 518984"/>
                <a:gd name="connsiteX1" fmla="*/ 741406 w 3936510"/>
                <a:gd name="connsiteY1" fmla="*/ 328337 h 518984"/>
                <a:gd name="connsiteX2" fmla="*/ 402478 w 3936510"/>
                <a:gd name="connsiteY2" fmla="*/ 377764 h 518984"/>
                <a:gd name="connsiteX3" fmla="*/ 42366 w 3936510"/>
                <a:gd name="connsiteY3" fmla="*/ 437783 h 518984"/>
                <a:gd name="connsiteX4" fmla="*/ 0 w 3936510"/>
                <a:gd name="connsiteY4" fmla="*/ 271849 h 518984"/>
                <a:gd name="connsiteX5" fmla="*/ 310684 w 3936510"/>
                <a:gd name="connsiteY5" fmla="*/ 247136 h 518984"/>
                <a:gd name="connsiteX6" fmla="*/ 653143 w 3936510"/>
                <a:gd name="connsiteY6" fmla="*/ 208300 h 518984"/>
                <a:gd name="connsiteX7" fmla="*/ 1023846 w 3936510"/>
                <a:gd name="connsiteY7" fmla="*/ 165934 h 518984"/>
                <a:gd name="connsiteX8" fmla="*/ 1316878 w 3936510"/>
                <a:gd name="connsiteY8" fmla="*/ 130629 h 518984"/>
                <a:gd name="connsiteX9" fmla="*/ 1560482 w 3936510"/>
                <a:gd name="connsiteY9" fmla="*/ 109446 h 518984"/>
                <a:gd name="connsiteX10" fmla="*/ 1839392 w 3936510"/>
                <a:gd name="connsiteY10" fmla="*/ 91794 h 518984"/>
                <a:gd name="connsiteX11" fmla="*/ 2174789 w 3936510"/>
                <a:gd name="connsiteY11" fmla="*/ 81202 h 518984"/>
                <a:gd name="connsiteX12" fmla="*/ 2746731 w 3936510"/>
                <a:gd name="connsiteY12" fmla="*/ 63550 h 518984"/>
                <a:gd name="connsiteX13" fmla="*/ 2986805 w 3936510"/>
                <a:gd name="connsiteY13" fmla="*/ 52958 h 518984"/>
                <a:gd name="connsiteX14" fmla="*/ 3269245 w 3936510"/>
                <a:gd name="connsiteY14" fmla="*/ 45897 h 518984"/>
                <a:gd name="connsiteX15" fmla="*/ 3343386 w 3936510"/>
                <a:gd name="connsiteY15" fmla="*/ 24714 h 518984"/>
                <a:gd name="connsiteX16" fmla="*/ 3417526 w 3936510"/>
                <a:gd name="connsiteY16" fmla="*/ 0 h 518984"/>
                <a:gd name="connsiteX17" fmla="*/ 3449301 w 3936510"/>
                <a:gd name="connsiteY17" fmla="*/ 10592 h 518984"/>
                <a:gd name="connsiteX18" fmla="*/ 3534033 w 3936510"/>
                <a:gd name="connsiteY18" fmla="*/ 60019 h 518984"/>
                <a:gd name="connsiteX19" fmla="*/ 3632887 w 3936510"/>
                <a:gd name="connsiteY19" fmla="*/ 112977 h 518984"/>
                <a:gd name="connsiteX20" fmla="*/ 3699966 w 3936510"/>
                <a:gd name="connsiteY20" fmla="*/ 158873 h 518984"/>
                <a:gd name="connsiteX21" fmla="*/ 3774107 w 3936510"/>
                <a:gd name="connsiteY21" fmla="*/ 218892 h 518984"/>
                <a:gd name="connsiteX22" fmla="*/ 3848247 w 3936510"/>
                <a:gd name="connsiteY22" fmla="*/ 293032 h 518984"/>
                <a:gd name="connsiteX23" fmla="*/ 3887083 w 3936510"/>
                <a:gd name="connsiteY23" fmla="*/ 345990 h 518984"/>
                <a:gd name="connsiteX24" fmla="*/ 3925918 w 3936510"/>
                <a:gd name="connsiteY24" fmla="*/ 416600 h 518984"/>
                <a:gd name="connsiteX25" fmla="*/ 3936510 w 3936510"/>
                <a:gd name="connsiteY25" fmla="*/ 448374 h 518984"/>
                <a:gd name="connsiteX26" fmla="*/ 3929449 w 3936510"/>
                <a:gd name="connsiteY26" fmla="*/ 490740 h 518984"/>
                <a:gd name="connsiteX27" fmla="*/ 3908266 w 3936510"/>
                <a:gd name="connsiteY27" fmla="*/ 511923 h 518984"/>
                <a:gd name="connsiteX28" fmla="*/ 3880022 w 3936510"/>
                <a:gd name="connsiteY28" fmla="*/ 518984 h 518984"/>
                <a:gd name="connsiteX29" fmla="*/ 3827064 w 3936510"/>
                <a:gd name="connsiteY29" fmla="*/ 511923 h 518984"/>
                <a:gd name="connsiteX30" fmla="*/ 3629356 w 3936510"/>
                <a:gd name="connsiteY30" fmla="*/ 469557 h 518984"/>
                <a:gd name="connsiteX31" fmla="*/ 3343386 w 3936510"/>
                <a:gd name="connsiteY31" fmla="*/ 204770 h 518984"/>
                <a:gd name="connsiteX32" fmla="*/ 3149208 w 3936510"/>
                <a:gd name="connsiteY32" fmla="*/ 190648 h 518984"/>
                <a:gd name="connsiteX33" fmla="*/ 2916195 w 3936510"/>
                <a:gd name="connsiteY33" fmla="*/ 180056 h 518984"/>
                <a:gd name="connsiteX34" fmla="*/ 2541962 w 3936510"/>
                <a:gd name="connsiteY34" fmla="*/ 197709 h 518984"/>
                <a:gd name="connsiteX35" fmla="*/ 1924124 w 3936510"/>
                <a:gd name="connsiteY35" fmla="*/ 222422 h 518984"/>
                <a:gd name="connsiteX36" fmla="*/ 1150944 w 3936510"/>
                <a:gd name="connsiteY36" fmla="*/ 275380 h 51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36510" h="518984">
                  <a:moveTo>
                    <a:pt x="1150944" y="275380"/>
                  </a:moveTo>
                  <a:lnTo>
                    <a:pt x="741406" y="328337"/>
                  </a:lnTo>
                  <a:lnTo>
                    <a:pt x="402478" y="377764"/>
                  </a:lnTo>
                  <a:lnTo>
                    <a:pt x="42366" y="437783"/>
                  </a:lnTo>
                  <a:lnTo>
                    <a:pt x="0" y="271849"/>
                  </a:lnTo>
                  <a:lnTo>
                    <a:pt x="310684" y="247136"/>
                  </a:lnTo>
                  <a:lnTo>
                    <a:pt x="653143" y="208300"/>
                  </a:lnTo>
                  <a:lnTo>
                    <a:pt x="1023846" y="165934"/>
                  </a:lnTo>
                  <a:lnTo>
                    <a:pt x="1316878" y="130629"/>
                  </a:lnTo>
                  <a:lnTo>
                    <a:pt x="1560482" y="109446"/>
                  </a:lnTo>
                  <a:lnTo>
                    <a:pt x="1839392" y="91794"/>
                  </a:lnTo>
                  <a:lnTo>
                    <a:pt x="2174789" y="81202"/>
                  </a:lnTo>
                  <a:lnTo>
                    <a:pt x="2746731" y="63550"/>
                  </a:lnTo>
                  <a:lnTo>
                    <a:pt x="2986805" y="52958"/>
                  </a:lnTo>
                  <a:lnTo>
                    <a:pt x="3269245" y="45897"/>
                  </a:lnTo>
                  <a:lnTo>
                    <a:pt x="3343386" y="24714"/>
                  </a:lnTo>
                  <a:lnTo>
                    <a:pt x="3417526" y="0"/>
                  </a:lnTo>
                  <a:lnTo>
                    <a:pt x="3449301" y="10592"/>
                  </a:lnTo>
                  <a:lnTo>
                    <a:pt x="3534033" y="60019"/>
                  </a:lnTo>
                  <a:lnTo>
                    <a:pt x="3632887" y="112977"/>
                  </a:lnTo>
                  <a:lnTo>
                    <a:pt x="3699966" y="158873"/>
                  </a:lnTo>
                  <a:lnTo>
                    <a:pt x="3774107" y="218892"/>
                  </a:lnTo>
                  <a:lnTo>
                    <a:pt x="3848247" y="293032"/>
                  </a:lnTo>
                  <a:lnTo>
                    <a:pt x="3887083" y="345990"/>
                  </a:lnTo>
                  <a:lnTo>
                    <a:pt x="3925918" y="416600"/>
                  </a:lnTo>
                  <a:lnTo>
                    <a:pt x="3936510" y="448374"/>
                  </a:lnTo>
                  <a:lnTo>
                    <a:pt x="3929449" y="490740"/>
                  </a:lnTo>
                  <a:lnTo>
                    <a:pt x="3908266" y="511923"/>
                  </a:lnTo>
                  <a:lnTo>
                    <a:pt x="3880022" y="518984"/>
                  </a:lnTo>
                  <a:lnTo>
                    <a:pt x="3827064" y="511923"/>
                  </a:lnTo>
                  <a:lnTo>
                    <a:pt x="3629356" y="469557"/>
                  </a:lnTo>
                  <a:lnTo>
                    <a:pt x="3343386" y="204770"/>
                  </a:lnTo>
                  <a:lnTo>
                    <a:pt x="3149208" y="190648"/>
                  </a:lnTo>
                  <a:lnTo>
                    <a:pt x="2916195" y="180056"/>
                  </a:lnTo>
                  <a:lnTo>
                    <a:pt x="2541962" y="197709"/>
                  </a:lnTo>
                  <a:lnTo>
                    <a:pt x="1924124" y="222422"/>
                  </a:lnTo>
                  <a:lnTo>
                    <a:pt x="1150944" y="2753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643B87B8-3836-4C0C-8DD7-4B3DC62D0ED3}"/>
                </a:ext>
              </a:extLst>
            </p:cNvPr>
            <p:cNvSpPr/>
            <p:nvPr/>
          </p:nvSpPr>
          <p:spPr>
            <a:xfrm>
              <a:off x="6596063" y="2122488"/>
              <a:ext cx="542925" cy="458787"/>
            </a:xfrm>
            <a:custGeom>
              <a:avLst/>
              <a:gdLst>
                <a:gd name="connsiteX0" fmla="*/ 109537 w 542925"/>
                <a:gd name="connsiteY0" fmla="*/ 300037 h 459581"/>
                <a:gd name="connsiteX1" fmla="*/ 166687 w 542925"/>
                <a:gd name="connsiteY1" fmla="*/ 235744 h 459581"/>
                <a:gd name="connsiteX2" fmla="*/ 190500 w 542925"/>
                <a:gd name="connsiteY2" fmla="*/ 188119 h 459581"/>
                <a:gd name="connsiteX3" fmla="*/ 207168 w 542925"/>
                <a:gd name="connsiteY3" fmla="*/ 145256 h 459581"/>
                <a:gd name="connsiteX4" fmla="*/ 216693 w 542925"/>
                <a:gd name="connsiteY4" fmla="*/ 97631 h 459581"/>
                <a:gd name="connsiteX5" fmla="*/ 157162 w 542925"/>
                <a:gd name="connsiteY5" fmla="*/ 0 h 459581"/>
                <a:gd name="connsiteX6" fmla="*/ 542925 w 542925"/>
                <a:gd name="connsiteY6" fmla="*/ 304800 h 459581"/>
                <a:gd name="connsiteX7" fmla="*/ 466725 w 542925"/>
                <a:gd name="connsiteY7" fmla="*/ 319087 h 459581"/>
                <a:gd name="connsiteX8" fmla="*/ 373856 w 542925"/>
                <a:gd name="connsiteY8" fmla="*/ 338137 h 459581"/>
                <a:gd name="connsiteX9" fmla="*/ 271462 w 542925"/>
                <a:gd name="connsiteY9" fmla="*/ 361950 h 459581"/>
                <a:gd name="connsiteX10" fmla="*/ 214312 w 542925"/>
                <a:gd name="connsiteY10" fmla="*/ 381000 h 459581"/>
                <a:gd name="connsiteX11" fmla="*/ 142875 w 542925"/>
                <a:gd name="connsiteY11" fmla="*/ 409575 h 459581"/>
                <a:gd name="connsiteX12" fmla="*/ 73818 w 542925"/>
                <a:gd name="connsiteY12" fmla="*/ 450056 h 459581"/>
                <a:gd name="connsiteX13" fmla="*/ 59531 w 542925"/>
                <a:gd name="connsiteY13" fmla="*/ 457200 h 459581"/>
                <a:gd name="connsiteX14" fmla="*/ 38100 w 542925"/>
                <a:gd name="connsiteY14" fmla="*/ 459581 h 459581"/>
                <a:gd name="connsiteX15" fmla="*/ 11906 w 542925"/>
                <a:gd name="connsiteY15" fmla="*/ 459581 h 459581"/>
                <a:gd name="connsiteX16" fmla="*/ 0 w 542925"/>
                <a:gd name="connsiteY16" fmla="*/ 450056 h 459581"/>
                <a:gd name="connsiteX17" fmla="*/ 4762 w 542925"/>
                <a:gd name="connsiteY17" fmla="*/ 419100 h 459581"/>
                <a:gd name="connsiteX18" fmla="*/ 28575 w 542925"/>
                <a:gd name="connsiteY18" fmla="*/ 381000 h 459581"/>
                <a:gd name="connsiteX19" fmla="*/ 109537 w 542925"/>
                <a:gd name="connsiteY19" fmla="*/ 300037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925" h="459581">
                  <a:moveTo>
                    <a:pt x="109537" y="300037"/>
                  </a:moveTo>
                  <a:lnTo>
                    <a:pt x="166687" y="235744"/>
                  </a:lnTo>
                  <a:lnTo>
                    <a:pt x="190500" y="188119"/>
                  </a:lnTo>
                  <a:lnTo>
                    <a:pt x="207168" y="145256"/>
                  </a:lnTo>
                  <a:lnTo>
                    <a:pt x="216693" y="97631"/>
                  </a:lnTo>
                  <a:lnTo>
                    <a:pt x="157162" y="0"/>
                  </a:lnTo>
                  <a:lnTo>
                    <a:pt x="542925" y="304800"/>
                  </a:lnTo>
                  <a:lnTo>
                    <a:pt x="466725" y="319087"/>
                  </a:lnTo>
                  <a:lnTo>
                    <a:pt x="373856" y="338137"/>
                  </a:lnTo>
                  <a:lnTo>
                    <a:pt x="271462" y="361950"/>
                  </a:lnTo>
                  <a:lnTo>
                    <a:pt x="214312" y="381000"/>
                  </a:lnTo>
                  <a:lnTo>
                    <a:pt x="142875" y="409575"/>
                  </a:lnTo>
                  <a:lnTo>
                    <a:pt x="73818" y="450056"/>
                  </a:lnTo>
                  <a:lnTo>
                    <a:pt x="59531" y="457200"/>
                  </a:lnTo>
                  <a:lnTo>
                    <a:pt x="38100" y="459581"/>
                  </a:lnTo>
                  <a:lnTo>
                    <a:pt x="11906" y="459581"/>
                  </a:lnTo>
                  <a:lnTo>
                    <a:pt x="0" y="450056"/>
                  </a:lnTo>
                  <a:lnTo>
                    <a:pt x="4762" y="419100"/>
                  </a:lnTo>
                  <a:lnTo>
                    <a:pt x="28575" y="381000"/>
                  </a:lnTo>
                  <a:lnTo>
                    <a:pt x="1095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CEFAEEE0-4656-4505-9810-0C94A2932DDC}"/>
                </a:ext>
              </a:extLst>
            </p:cNvPr>
            <p:cNvSpPr/>
            <p:nvPr/>
          </p:nvSpPr>
          <p:spPr>
            <a:xfrm>
              <a:off x="4103688" y="2647950"/>
              <a:ext cx="882650" cy="369888"/>
            </a:xfrm>
            <a:custGeom>
              <a:avLst/>
              <a:gdLst>
                <a:gd name="connsiteX0" fmla="*/ 259556 w 883444"/>
                <a:gd name="connsiteY0" fmla="*/ 219075 h 369094"/>
                <a:gd name="connsiteX1" fmla="*/ 0 w 883444"/>
                <a:gd name="connsiteY1" fmla="*/ 245269 h 369094"/>
                <a:gd name="connsiteX2" fmla="*/ 116681 w 883444"/>
                <a:gd name="connsiteY2" fmla="*/ 104775 h 369094"/>
                <a:gd name="connsiteX3" fmla="*/ 247650 w 883444"/>
                <a:gd name="connsiteY3" fmla="*/ 83344 h 369094"/>
                <a:gd name="connsiteX4" fmla="*/ 366712 w 883444"/>
                <a:gd name="connsiteY4" fmla="*/ 61913 h 369094"/>
                <a:gd name="connsiteX5" fmla="*/ 442912 w 883444"/>
                <a:gd name="connsiteY5" fmla="*/ 47625 h 369094"/>
                <a:gd name="connsiteX6" fmla="*/ 488156 w 883444"/>
                <a:gd name="connsiteY6" fmla="*/ 35719 h 369094"/>
                <a:gd name="connsiteX7" fmla="*/ 516731 w 883444"/>
                <a:gd name="connsiteY7" fmla="*/ 23813 h 369094"/>
                <a:gd name="connsiteX8" fmla="*/ 542925 w 883444"/>
                <a:gd name="connsiteY8" fmla="*/ 2381 h 369094"/>
                <a:gd name="connsiteX9" fmla="*/ 554831 w 883444"/>
                <a:gd name="connsiteY9" fmla="*/ 0 h 369094"/>
                <a:gd name="connsiteX10" fmla="*/ 588169 w 883444"/>
                <a:gd name="connsiteY10" fmla="*/ 11906 h 369094"/>
                <a:gd name="connsiteX11" fmla="*/ 642937 w 883444"/>
                <a:gd name="connsiteY11" fmla="*/ 40481 h 369094"/>
                <a:gd name="connsiteX12" fmla="*/ 709612 w 883444"/>
                <a:gd name="connsiteY12" fmla="*/ 80963 h 369094"/>
                <a:gd name="connsiteX13" fmla="*/ 764381 w 883444"/>
                <a:gd name="connsiteY13" fmla="*/ 126206 h 369094"/>
                <a:gd name="connsiteX14" fmla="*/ 804862 w 883444"/>
                <a:gd name="connsiteY14" fmla="*/ 161925 h 369094"/>
                <a:gd name="connsiteX15" fmla="*/ 854869 w 883444"/>
                <a:gd name="connsiteY15" fmla="*/ 200025 h 369094"/>
                <a:gd name="connsiteX16" fmla="*/ 881062 w 883444"/>
                <a:gd name="connsiteY16" fmla="*/ 228600 h 369094"/>
                <a:gd name="connsiteX17" fmla="*/ 883444 w 883444"/>
                <a:gd name="connsiteY17" fmla="*/ 247650 h 369094"/>
                <a:gd name="connsiteX18" fmla="*/ 864394 w 883444"/>
                <a:gd name="connsiteY18" fmla="*/ 276225 h 369094"/>
                <a:gd name="connsiteX19" fmla="*/ 814387 w 883444"/>
                <a:gd name="connsiteY19" fmla="*/ 323850 h 369094"/>
                <a:gd name="connsiteX20" fmla="*/ 759619 w 883444"/>
                <a:gd name="connsiteY20" fmla="*/ 369094 h 369094"/>
                <a:gd name="connsiteX21" fmla="*/ 473869 w 883444"/>
                <a:gd name="connsiteY21" fmla="*/ 211931 h 369094"/>
                <a:gd name="connsiteX22" fmla="*/ 464344 w 883444"/>
                <a:gd name="connsiteY22" fmla="*/ 200025 h 369094"/>
                <a:gd name="connsiteX23" fmla="*/ 433387 w 883444"/>
                <a:gd name="connsiteY23" fmla="*/ 195263 h 369094"/>
                <a:gd name="connsiteX24" fmla="*/ 259556 w 883444"/>
                <a:gd name="connsiteY24" fmla="*/ 219075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3444" h="369094">
                  <a:moveTo>
                    <a:pt x="259556" y="219075"/>
                  </a:moveTo>
                  <a:lnTo>
                    <a:pt x="0" y="245269"/>
                  </a:lnTo>
                  <a:lnTo>
                    <a:pt x="116681" y="104775"/>
                  </a:lnTo>
                  <a:lnTo>
                    <a:pt x="247650" y="83344"/>
                  </a:lnTo>
                  <a:lnTo>
                    <a:pt x="366712" y="61913"/>
                  </a:lnTo>
                  <a:lnTo>
                    <a:pt x="442912" y="47625"/>
                  </a:lnTo>
                  <a:lnTo>
                    <a:pt x="488156" y="35719"/>
                  </a:lnTo>
                  <a:lnTo>
                    <a:pt x="516731" y="23813"/>
                  </a:lnTo>
                  <a:lnTo>
                    <a:pt x="542925" y="2381"/>
                  </a:lnTo>
                  <a:lnTo>
                    <a:pt x="554831" y="0"/>
                  </a:lnTo>
                  <a:lnTo>
                    <a:pt x="588169" y="11906"/>
                  </a:lnTo>
                  <a:lnTo>
                    <a:pt x="642937" y="40481"/>
                  </a:lnTo>
                  <a:lnTo>
                    <a:pt x="709612" y="80963"/>
                  </a:lnTo>
                  <a:lnTo>
                    <a:pt x="764381" y="126206"/>
                  </a:lnTo>
                  <a:lnTo>
                    <a:pt x="804862" y="161925"/>
                  </a:lnTo>
                  <a:lnTo>
                    <a:pt x="854869" y="200025"/>
                  </a:lnTo>
                  <a:lnTo>
                    <a:pt x="881062" y="228600"/>
                  </a:lnTo>
                  <a:lnTo>
                    <a:pt x="883444" y="247650"/>
                  </a:lnTo>
                  <a:lnTo>
                    <a:pt x="864394" y="276225"/>
                  </a:lnTo>
                  <a:lnTo>
                    <a:pt x="814387" y="323850"/>
                  </a:lnTo>
                  <a:lnTo>
                    <a:pt x="759619" y="369094"/>
                  </a:lnTo>
                  <a:lnTo>
                    <a:pt x="473869" y="211931"/>
                  </a:lnTo>
                  <a:lnTo>
                    <a:pt x="464344" y="200025"/>
                  </a:lnTo>
                  <a:lnTo>
                    <a:pt x="433387" y="195263"/>
                  </a:lnTo>
                  <a:lnTo>
                    <a:pt x="25955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4">
              <a:extLst>
                <a:ext uri="{FF2B5EF4-FFF2-40B4-BE49-F238E27FC236}">
                  <a16:creationId xmlns:a16="http://schemas.microsoft.com/office/drawing/2014/main" id="{7552AEE5-55C5-4772-914F-87D81ACDE89A}"/>
                </a:ext>
              </a:extLst>
            </p:cNvPr>
            <p:cNvSpPr/>
            <p:nvPr/>
          </p:nvSpPr>
          <p:spPr>
            <a:xfrm>
              <a:off x="2847975" y="2805113"/>
              <a:ext cx="2033588" cy="1914525"/>
            </a:xfrm>
            <a:custGeom>
              <a:avLst/>
              <a:gdLst>
                <a:gd name="connsiteX0" fmla="*/ 1317738 w 2034227"/>
                <a:gd name="connsiteY0" fmla="*/ 1034649 h 1913977"/>
                <a:gd name="connsiteX1" fmla="*/ 1144879 w 2034227"/>
                <a:gd name="connsiteY1" fmla="*/ 1212519 h 1913977"/>
                <a:gd name="connsiteX2" fmla="*/ 994567 w 2034227"/>
                <a:gd name="connsiteY2" fmla="*/ 1350305 h 1913977"/>
                <a:gd name="connsiteX3" fmla="*/ 871812 w 2034227"/>
                <a:gd name="connsiteY3" fmla="*/ 1445503 h 1913977"/>
                <a:gd name="connsiteX4" fmla="*/ 759077 w 2034227"/>
                <a:gd name="connsiteY4" fmla="*/ 1528175 h 1913977"/>
                <a:gd name="connsiteX5" fmla="*/ 578703 w 2034227"/>
                <a:gd name="connsiteY5" fmla="*/ 1643414 h 1913977"/>
                <a:gd name="connsiteX6" fmla="*/ 395823 w 2034227"/>
                <a:gd name="connsiteY6" fmla="*/ 1748633 h 1913977"/>
                <a:gd name="connsiteX7" fmla="*/ 230479 w 2034227"/>
                <a:gd name="connsiteY7" fmla="*/ 1826294 h 1913977"/>
                <a:gd name="connsiteX8" fmla="*/ 100208 w 2034227"/>
                <a:gd name="connsiteY8" fmla="*/ 1891430 h 1913977"/>
                <a:gd name="connsiteX9" fmla="*/ 50104 w 2034227"/>
                <a:gd name="connsiteY9" fmla="*/ 1908966 h 1913977"/>
                <a:gd name="connsiteX10" fmla="*/ 27557 w 2034227"/>
                <a:gd name="connsiteY10" fmla="*/ 1913977 h 1913977"/>
                <a:gd name="connsiteX11" fmla="*/ 10021 w 2034227"/>
                <a:gd name="connsiteY11" fmla="*/ 1908966 h 1913977"/>
                <a:gd name="connsiteX12" fmla="*/ 0 w 2034227"/>
                <a:gd name="connsiteY12" fmla="*/ 1896440 h 1913977"/>
                <a:gd name="connsiteX13" fmla="*/ 5011 w 2034227"/>
                <a:gd name="connsiteY13" fmla="*/ 1863872 h 1913977"/>
                <a:gd name="connsiteX14" fmla="*/ 20042 w 2034227"/>
                <a:gd name="connsiteY14" fmla="*/ 1846336 h 1913977"/>
                <a:gd name="connsiteX15" fmla="*/ 120250 w 2034227"/>
                <a:gd name="connsiteY15" fmla="*/ 1791222 h 1913977"/>
                <a:gd name="connsiteX16" fmla="*/ 258036 w 2034227"/>
                <a:gd name="connsiteY16" fmla="*/ 1706045 h 1913977"/>
                <a:gd name="connsiteX17" fmla="*/ 400833 w 2034227"/>
                <a:gd name="connsiteY17" fmla="*/ 1615857 h 1913977"/>
                <a:gd name="connsiteX18" fmla="*/ 553651 w 2034227"/>
                <a:gd name="connsiteY18" fmla="*/ 1498112 h 1913977"/>
                <a:gd name="connsiteX19" fmla="*/ 688932 w 2034227"/>
                <a:gd name="connsiteY19" fmla="*/ 1390389 h 1913977"/>
                <a:gd name="connsiteX20" fmla="*/ 801666 w 2034227"/>
                <a:gd name="connsiteY20" fmla="*/ 1292686 h 1913977"/>
                <a:gd name="connsiteX21" fmla="*/ 939452 w 2034227"/>
                <a:gd name="connsiteY21" fmla="*/ 1152394 h 1913977"/>
                <a:gd name="connsiteX22" fmla="*/ 1069723 w 2034227"/>
                <a:gd name="connsiteY22" fmla="*/ 1022123 h 1913977"/>
                <a:gd name="connsiteX23" fmla="*/ 1192478 w 2034227"/>
                <a:gd name="connsiteY23" fmla="*/ 884337 h 1913977"/>
                <a:gd name="connsiteX24" fmla="*/ 1305212 w 2034227"/>
                <a:gd name="connsiteY24" fmla="*/ 756572 h 1913977"/>
                <a:gd name="connsiteX25" fmla="*/ 1430472 w 2034227"/>
                <a:gd name="connsiteY25" fmla="*/ 588723 h 1913977"/>
                <a:gd name="connsiteX26" fmla="*/ 1505629 w 2034227"/>
                <a:gd name="connsiteY26" fmla="*/ 486009 h 1913977"/>
                <a:gd name="connsiteX27" fmla="*/ 1578280 w 2034227"/>
                <a:gd name="connsiteY27" fmla="*/ 380791 h 1913977"/>
                <a:gd name="connsiteX28" fmla="*/ 1623373 w 2034227"/>
                <a:gd name="connsiteY28" fmla="*/ 308140 h 1913977"/>
                <a:gd name="connsiteX29" fmla="*/ 1683498 w 2034227"/>
                <a:gd name="connsiteY29" fmla="*/ 195406 h 1913977"/>
                <a:gd name="connsiteX30" fmla="*/ 1723581 w 2034227"/>
                <a:gd name="connsiteY30" fmla="*/ 112734 h 1913977"/>
                <a:gd name="connsiteX31" fmla="*/ 1731097 w 2034227"/>
                <a:gd name="connsiteY31" fmla="*/ 87682 h 1913977"/>
                <a:gd name="connsiteX32" fmla="*/ 1731097 w 2034227"/>
                <a:gd name="connsiteY32" fmla="*/ 62630 h 1913977"/>
                <a:gd name="connsiteX33" fmla="*/ 1723581 w 2034227"/>
                <a:gd name="connsiteY33" fmla="*/ 0 h 1913977"/>
                <a:gd name="connsiteX34" fmla="*/ 2034227 w 2034227"/>
                <a:gd name="connsiteY34" fmla="*/ 155322 h 1913977"/>
                <a:gd name="connsiteX35" fmla="*/ 2014185 w 2034227"/>
                <a:gd name="connsiteY35" fmla="*/ 212942 h 1913977"/>
                <a:gd name="connsiteX36" fmla="*/ 1979112 w 2034227"/>
                <a:gd name="connsiteY36" fmla="*/ 240499 h 1913977"/>
                <a:gd name="connsiteX37" fmla="*/ 1906461 w 2034227"/>
                <a:gd name="connsiteY37" fmla="*/ 350728 h 1913977"/>
                <a:gd name="connsiteX38" fmla="*/ 1798738 w 2034227"/>
                <a:gd name="connsiteY38" fmla="*/ 496030 h 1913977"/>
                <a:gd name="connsiteX39" fmla="*/ 1698529 w 2034227"/>
                <a:gd name="connsiteY39" fmla="*/ 616280 h 1913977"/>
                <a:gd name="connsiteX40" fmla="*/ 1578280 w 2034227"/>
                <a:gd name="connsiteY40" fmla="*/ 751561 h 1913977"/>
                <a:gd name="connsiteX41" fmla="*/ 1435483 w 2034227"/>
                <a:gd name="connsiteY41" fmla="*/ 914400 h 1913977"/>
                <a:gd name="connsiteX42" fmla="*/ 1317738 w 2034227"/>
                <a:gd name="connsiteY42" fmla="*/ 1034649 h 19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4227" h="1913977">
                  <a:moveTo>
                    <a:pt x="1317738" y="1034649"/>
                  </a:moveTo>
                  <a:lnTo>
                    <a:pt x="1144879" y="1212519"/>
                  </a:lnTo>
                  <a:lnTo>
                    <a:pt x="994567" y="1350305"/>
                  </a:lnTo>
                  <a:lnTo>
                    <a:pt x="871812" y="1445503"/>
                  </a:lnTo>
                  <a:lnTo>
                    <a:pt x="759077" y="1528175"/>
                  </a:lnTo>
                  <a:lnTo>
                    <a:pt x="578703" y="1643414"/>
                  </a:lnTo>
                  <a:lnTo>
                    <a:pt x="395823" y="1748633"/>
                  </a:lnTo>
                  <a:lnTo>
                    <a:pt x="230479" y="1826294"/>
                  </a:lnTo>
                  <a:lnTo>
                    <a:pt x="100208" y="1891430"/>
                  </a:lnTo>
                  <a:lnTo>
                    <a:pt x="50104" y="1908966"/>
                  </a:lnTo>
                  <a:lnTo>
                    <a:pt x="27557" y="1913977"/>
                  </a:lnTo>
                  <a:lnTo>
                    <a:pt x="10021" y="1908966"/>
                  </a:lnTo>
                  <a:lnTo>
                    <a:pt x="0" y="1896440"/>
                  </a:lnTo>
                  <a:lnTo>
                    <a:pt x="5011" y="1863872"/>
                  </a:lnTo>
                  <a:lnTo>
                    <a:pt x="20042" y="1846336"/>
                  </a:lnTo>
                  <a:lnTo>
                    <a:pt x="120250" y="1791222"/>
                  </a:lnTo>
                  <a:lnTo>
                    <a:pt x="258036" y="1706045"/>
                  </a:lnTo>
                  <a:lnTo>
                    <a:pt x="400833" y="1615857"/>
                  </a:lnTo>
                  <a:lnTo>
                    <a:pt x="553651" y="1498112"/>
                  </a:lnTo>
                  <a:lnTo>
                    <a:pt x="688932" y="1390389"/>
                  </a:lnTo>
                  <a:lnTo>
                    <a:pt x="801666" y="1292686"/>
                  </a:lnTo>
                  <a:lnTo>
                    <a:pt x="939452" y="1152394"/>
                  </a:lnTo>
                  <a:lnTo>
                    <a:pt x="1069723" y="1022123"/>
                  </a:lnTo>
                  <a:lnTo>
                    <a:pt x="1192478" y="884337"/>
                  </a:lnTo>
                  <a:lnTo>
                    <a:pt x="1305212" y="756572"/>
                  </a:lnTo>
                  <a:lnTo>
                    <a:pt x="1430472" y="588723"/>
                  </a:lnTo>
                  <a:lnTo>
                    <a:pt x="1505629" y="486009"/>
                  </a:lnTo>
                  <a:lnTo>
                    <a:pt x="1578280" y="380791"/>
                  </a:lnTo>
                  <a:lnTo>
                    <a:pt x="1623373" y="308140"/>
                  </a:lnTo>
                  <a:lnTo>
                    <a:pt x="1683498" y="195406"/>
                  </a:lnTo>
                  <a:lnTo>
                    <a:pt x="1723581" y="112734"/>
                  </a:lnTo>
                  <a:lnTo>
                    <a:pt x="1731097" y="87682"/>
                  </a:lnTo>
                  <a:lnTo>
                    <a:pt x="1731097" y="62630"/>
                  </a:lnTo>
                  <a:lnTo>
                    <a:pt x="1723581" y="0"/>
                  </a:lnTo>
                  <a:lnTo>
                    <a:pt x="2034227" y="155322"/>
                  </a:lnTo>
                  <a:lnTo>
                    <a:pt x="2014185" y="212942"/>
                  </a:lnTo>
                  <a:lnTo>
                    <a:pt x="1979112" y="240499"/>
                  </a:lnTo>
                  <a:lnTo>
                    <a:pt x="1906461" y="350728"/>
                  </a:lnTo>
                  <a:lnTo>
                    <a:pt x="1798738" y="496030"/>
                  </a:lnTo>
                  <a:lnTo>
                    <a:pt x="1698529" y="616280"/>
                  </a:lnTo>
                  <a:lnTo>
                    <a:pt x="1578280" y="751561"/>
                  </a:lnTo>
                  <a:lnTo>
                    <a:pt x="1435483" y="914400"/>
                  </a:lnTo>
                  <a:lnTo>
                    <a:pt x="1317738" y="1034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4B821A2E-0C9E-45CF-A4C1-6A8AED190574}"/>
                </a:ext>
              </a:extLst>
            </p:cNvPr>
            <p:cNvSpPr/>
            <p:nvPr/>
          </p:nvSpPr>
          <p:spPr>
            <a:xfrm>
              <a:off x="3843338" y="3167063"/>
              <a:ext cx="434975" cy="473075"/>
            </a:xfrm>
            <a:custGeom>
              <a:avLst/>
              <a:gdLst>
                <a:gd name="connsiteX0" fmla="*/ 245268 w 435768"/>
                <a:gd name="connsiteY0" fmla="*/ 333375 h 473868"/>
                <a:gd name="connsiteX1" fmla="*/ 195262 w 435768"/>
                <a:gd name="connsiteY1" fmla="*/ 250031 h 473868"/>
                <a:gd name="connsiteX2" fmla="*/ 157162 w 435768"/>
                <a:gd name="connsiteY2" fmla="*/ 202406 h 473868"/>
                <a:gd name="connsiteX3" fmla="*/ 114300 w 435768"/>
                <a:gd name="connsiteY3" fmla="*/ 157162 h 473868"/>
                <a:gd name="connsiteX4" fmla="*/ 76200 w 435768"/>
                <a:gd name="connsiteY4" fmla="*/ 123825 h 473868"/>
                <a:gd name="connsiteX5" fmla="*/ 0 w 435768"/>
                <a:gd name="connsiteY5" fmla="*/ 66675 h 473868"/>
                <a:gd name="connsiteX6" fmla="*/ 45243 w 435768"/>
                <a:gd name="connsiteY6" fmla="*/ 0 h 473868"/>
                <a:gd name="connsiteX7" fmla="*/ 154781 w 435768"/>
                <a:gd name="connsiteY7" fmla="*/ 26193 h 473868"/>
                <a:gd name="connsiteX8" fmla="*/ 207168 w 435768"/>
                <a:gd name="connsiteY8" fmla="*/ 42862 h 473868"/>
                <a:gd name="connsiteX9" fmla="*/ 242887 w 435768"/>
                <a:gd name="connsiteY9" fmla="*/ 59531 h 473868"/>
                <a:gd name="connsiteX10" fmla="*/ 283368 w 435768"/>
                <a:gd name="connsiteY10" fmla="*/ 83343 h 473868"/>
                <a:gd name="connsiteX11" fmla="*/ 323850 w 435768"/>
                <a:gd name="connsiteY11" fmla="*/ 114300 h 473868"/>
                <a:gd name="connsiteX12" fmla="*/ 357187 w 435768"/>
                <a:gd name="connsiteY12" fmla="*/ 157162 h 473868"/>
                <a:gd name="connsiteX13" fmla="*/ 385762 w 435768"/>
                <a:gd name="connsiteY13" fmla="*/ 204787 h 473868"/>
                <a:gd name="connsiteX14" fmla="*/ 435768 w 435768"/>
                <a:gd name="connsiteY14" fmla="*/ 309562 h 473868"/>
                <a:gd name="connsiteX15" fmla="*/ 326231 w 435768"/>
                <a:gd name="connsiteY15" fmla="*/ 473868 h 473868"/>
                <a:gd name="connsiteX16" fmla="*/ 245268 w 435768"/>
                <a:gd name="connsiteY16" fmla="*/ 3333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5768" h="473868">
                  <a:moveTo>
                    <a:pt x="245268" y="333375"/>
                  </a:moveTo>
                  <a:lnTo>
                    <a:pt x="195262" y="250031"/>
                  </a:lnTo>
                  <a:lnTo>
                    <a:pt x="157162" y="202406"/>
                  </a:lnTo>
                  <a:lnTo>
                    <a:pt x="114300" y="157162"/>
                  </a:lnTo>
                  <a:lnTo>
                    <a:pt x="76200" y="123825"/>
                  </a:lnTo>
                  <a:lnTo>
                    <a:pt x="0" y="66675"/>
                  </a:lnTo>
                  <a:lnTo>
                    <a:pt x="45243" y="0"/>
                  </a:lnTo>
                  <a:lnTo>
                    <a:pt x="154781" y="26193"/>
                  </a:lnTo>
                  <a:lnTo>
                    <a:pt x="207168" y="42862"/>
                  </a:lnTo>
                  <a:lnTo>
                    <a:pt x="242887" y="59531"/>
                  </a:lnTo>
                  <a:lnTo>
                    <a:pt x="283368" y="83343"/>
                  </a:lnTo>
                  <a:lnTo>
                    <a:pt x="323850" y="114300"/>
                  </a:lnTo>
                  <a:lnTo>
                    <a:pt x="357187" y="157162"/>
                  </a:lnTo>
                  <a:lnTo>
                    <a:pt x="385762" y="204787"/>
                  </a:lnTo>
                  <a:lnTo>
                    <a:pt x="435768" y="309562"/>
                  </a:lnTo>
                  <a:lnTo>
                    <a:pt x="326231" y="473868"/>
                  </a:lnTo>
                  <a:lnTo>
                    <a:pt x="245268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D3E34DC9-A082-47BD-83FD-58073365AA1B}"/>
                </a:ext>
              </a:extLst>
            </p:cNvPr>
            <p:cNvSpPr/>
            <p:nvPr/>
          </p:nvSpPr>
          <p:spPr>
            <a:xfrm>
              <a:off x="3598863" y="3621088"/>
              <a:ext cx="365125" cy="406400"/>
            </a:xfrm>
            <a:custGeom>
              <a:avLst/>
              <a:gdLst>
                <a:gd name="connsiteX0" fmla="*/ 135731 w 366712"/>
                <a:gd name="connsiteY0" fmla="*/ 276225 h 404813"/>
                <a:gd name="connsiteX1" fmla="*/ 73819 w 366712"/>
                <a:gd name="connsiteY1" fmla="*/ 185738 h 404813"/>
                <a:gd name="connsiteX2" fmla="*/ 28575 w 366712"/>
                <a:gd name="connsiteY2" fmla="*/ 119063 h 404813"/>
                <a:gd name="connsiteX3" fmla="*/ 7144 w 366712"/>
                <a:gd name="connsiteY3" fmla="*/ 83344 h 404813"/>
                <a:gd name="connsiteX4" fmla="*/ 0 w 366712"/>
                <a:gd name="connsiteY4" fmla="*/ 54769 h 404813"/>
                <a:gd name="connsiteX5" fmla="*/ 0 w 366712"/>
                <a:gd name="connsiteY5" fmla="*/ 30957 h 404813"/>
                <a:gd name="connsiteX6" fmla="*/ 4762 w 366712"/>
                <a:gd name="connsiteY6" fmla="*/ 14288 h 404813"/>
                <a:gd name="connsiteX7" fmla="*/ 23812 w 366712"/>
                <a:gd name="connsiteY7" fmla="*/ 2382 h 404813"/>
                <a:gd name="connsiteX8" fmla="*/ 54769 w 366712"/>
                <a:gd name="connsiteY8" fmla="*/ 0 h 404813"/>
                <a:gd name="connsiteX9" fmla="*/ 85725 w 366712"/>
                <a:gd name="connsiteY9" fmla="*/ 7144 h 404813"/>
                <a:gd name="connsiteX10" fmla="*/ 188119 w 366712"/>
                <a:gd name="connsiteY10" fmla="*/ 88107 h 404813"/>
                <a:gd name="connsiteX11" fmla="*/ 285750 w 366712"/>
                <a:gd name="connsiteY11" fmla="*/ 169069 h 404813"/>
                <a:gd name="connsiteX12" fmla="*/ 366712 w 366712"/>
                <a:gd name="connsiteY12" fmla="*/ 247650 h 404813"/>
                <a:gd name="connsiteX13" fmla="*/ 233362 w 366712"/>
                <a:gd name="connsiteY13" fmla="*/ 404813 h 404813"/>
                <a:gd name="connsiteX14" fmla="*/ 135731 w 366712"/>
                <a:gd name="connsiteY14" fmla="*/ 2762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" h="404813">
                  <a:moveTo>
                    <a:pt x="135731" y="276225"/>
                  </a:moveTo>
                  <a:lnTo>
                    <a:pt x="73819" y="185738"/>
                  </a:lnTo>
                  <a:lnTo>
                    <a:pt x="28575" y="119063"/>
                  </a:lnTo>
                  <a:lnTo>
                    <a:pt x="7144" y="83344"/>
                  </a:lnTo>
                  <a:lnTo>
                    <a:pt x="0" y="54769"/>
                  </a:lnTo>
                  <a:lnTo>
                    <a:pt x="0" y="30957"/>
                  </a:lnTo>
                  <a:lnTo>
                    <a:pt x="4762" y="14288"/>
                  </a:lnTo>
                  <a:lnTo>
                    <a:pt x="23812" y="2382"/>
                  </a:lnTo>
                  <a:lnTo>
                    <a:pt x="54769" y="0"/>
                  </a:lnTo>
                  <a:lnTo>
                    <a:pt x="85725" y="7144"/>
                  </a:lnTo>
                  <a:lnTo>
                    <a:pt x="188119" y="88107"/>
                  </a:lnTo>
                  <a:lnTo>
                    <a:pt x="285750" y="169069"/>
                  </a:lnTo>
                  <a:lnTo>
                    <a:pt x="366712" y="247650"/>
                  </a:lnTo>
                  <a:lnTo>
                    <a:pt x="233362" y="404813"/>
                  </a:lnTo>
                  <a:lnTo>
                    <a:pt x="135731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6">
              <a:extLst>
                <a:ext uri="{FF2B5EF4-FFF2-40B4-BE49-F238E27FC236}">
                  <a16:creationId xmlns:a16="http://schemas.microsoft.com/office/drawing/2014/main" id="{35F49EB7-A5C8-4AE3-99AD-2DAA191B8B3C}"/>
                </a:ext>
              </a:extLst>
            </p:cNvPr>
            <p:cNvSpPr/>
            <p:nvPr/>
          </p:nvSpPr>
          <p:spPr>
            <a:xfrm>
              <a:off x="5135563" y="2620963"/>
              <a:ext cx="1427162" cy="1085850"/>
            </a:xfrm>
            <a:custGeom>
              <a:avLst/>
              <a:gdLst>
                <a:gd name="connsiteX0" fmla="*/ 504825 w 1426369"/>
                <a:gd name="connsiteY0" fmla="*/ 878682 h 1085850"/>
                <a:gd name="connsiteX1" fmla="*/ 366713 w 1426369"/>
                <a:gd name="connsiteY1" fmla="*/ 947738 h 1085850"/>
                <a:gd name="connsiteX2" fmla="*/ 247650 w 1426369"/>
                <a:gd name="connsiteY2" fmla="*/ 1000125 h 1085850"/>
                <a:gd name="connsiteX3" fmla="*/ 126207 w 1426369"/>
                <a:gd name="connsiteY3" fmla="*/ 1052513 h 1085850"/>
                <a:gd name="connsiteX4" fmla="*/ 40482 w 1426369"/>
                <a:gd name="connsiteY4" fmla="*/ 1085850 h 1085850"/>
                <a:gd name="connsiteX5" fmla="*/ 14288 w 1426369"/>
                <a:gd name="connsiteY5" fmla="*/ 1085850 h 1085850"/>
                <a:gd name="connsiteX6" fmla="*/ 0 w 1426369"/>
                <a:gd name="connsiteY6" fmla="*/ 1073944 h 1085850"/>
                <a:gd name="connsiteX7" fmla="*/ 0 w 1426369"/>
                <a:gd name="connsiteY7" fmla="*/ 1054894 h 1085850"/>
                <a:gd name="connsiteX8" fmla="*/ 16669 w 1426369"/>
                <a:gd name="connsiteY8" fmla="*/ 1016794 h 1085850"/>
                <a:gd name="connsiteX9" fmla="*/ 28575 w 1426369"/>
                <a:gd name="connsiteY9" fmla="*/ 1004888 h 1085850"/>
                <a:gd name="connsiteX10" fmla="*/ 188119 w 1426369"/>
                <a:gd name="connsiteY10" fmla="*/ 912019 h 1085850"/>
                <a:gd name="connsiteX11" fmla="*/ 388144 w 1426369"/>
                <a:gd name="connsiteY11" fmla="*/ 773907 h 1085850"/>
                <a:gd name="connsiteX12" fmla="*/ 523875 w 1426369"/>
                <a:gd name="connsiteY12" fmla="*/ 669132 h 1085850"/>
                <a:gd name="connsiteX13" fmla="*/ 647700 w 1426369"/>
                <a:gd name="connsiteY13" fmla="*/ 569119 h 1085850"/>
                <a:gd name="connsiteX14" fmla="*/ 776288 w 1426369"/>
                <a:gd name="connsiteY14" fmla="*/ 450057 h 1085850"/>
                <a:gd name="connsiteX15" fmla="*/ 881063 w 1426369"/>
                <a:gd name="connsiteY15" fmla="*/ 340519 h 1085850"/>
                <a:gd name="connsiteX16" fmla="*/ 957263 w 1426369"/>
                <a:gd name="connsiteY16" fmla="*/ 245269 h 1085850"/>
                <a:gd name="connsiteX17" fmla="*/ 1023938 w 1426369"/>
                <a:gd name="connsiteY17" fmla="*/ 154782 h 1085850"/>
                <a:gd name="connsiteX18" fmla="*/ 1054894 w 1426369"/>
                <a:gd name="connsiteY18" fmla="*/ 104775 h 1085850"/>
                <a:gd name="connsiteX19" fmla="*/ 1059657 w 1426369"/>
                <a:gd name="connsiteY19" fmla="*/ 85725 h 1085850"/>
                <a:gd name="connsiteX20" fmla="*/ 1066800 w 1426369"/>
                <a:gd name="connsiteY20" fmla="*/ 0 h 1085850"/>
                <a:gd name="connsiteX21" fmla="*/ 1426369 w 1426369"/>
                <a:gd name="connsiteY21" fmla="*/ 130969 h 1085850"/>
                <a:gd name="connsiteX22" fmla="*/ 1402557 w 1426369"/>
                <a:gd name="connsiteY22" fmla="*/ 176213 h 1085850"/>
                <a:gd name="connsiteX23" fmla="*/ 1328738 w 1426369"/>
                <a:gd name="connsiteY23" fmla="*/ 233363 h 1085850"/>
                <a:gd name="connsiteX24" fmla="*/ 1166813 w 1426369"/>
                <a:gd name="connsiteY24" fmla="*/ 373857 h 1085850"/>
                <a:gd name="connsiteX25" fmla="*/ 1000125 w 1426369"/>
                <a:gd name="connsiteY25" fmla="*/ 516732 h 1085850"/>
                <a:gd name="connsiteX26" fmla="*/ 781050 w 1426369"/>
                <a:gd name="connsiteY26" fmla="*/ 695325 h 1085850"/>
                <a:gd name="connsiteX27" fmla="*/ 609600 w 1426369"/>
                <a:gd name="connsiteY27" fmla="*/ 816769 h 1085850"/>
                <a:gd name="connsiteX28" fmla="*/ 504825 w 1426369"/>
                <a:gd name="connsiteY28" fmla="*/ 87868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6369" h="1085850">
                  <a:moveTo>
                    <a:pt x="504825" y="878682"/>
                  </a:moveTo>
                  <a:lnTo>
                    <a:pt x="366713" y="947738"/>
                  </a:lnTo>
                  <a:lnTo>
                    <a:pt x="247650" y="1000125"/>
                  </a:lnTo>
                  <a:lnTo>
                    <a:pt x="126207" y="1052513"/>
                  </a:lnTo>
                  <a:lnTo>
                    <a:pt x="40482" y="1085850"/>
                  </a:lnTo>
                  <a:lnTo>
                    <a:pt x="14288" y="1085850"/>
                  </a:lnTo>
                  <a:lnTo>
                    <a:pt x="0" y="1073944"/>
                  </a:lnTo>
                  <a:lnTo>
                    <a:pt x="0" y="1054894"/>
                  </a:lnTo>
                  <a:lnTo>
                    <a:pt x="16669" y="1016794"/>
                  </a:lnTo>
                  <a:lnTo>
                    <a:pt x="28575" y="1004888"/>
                  </a:lnTo>
                  <a:lnTo>
                    <a:pt x="188119" y="912019"/>
                  </a:lnTo>
                  <a:lnTo>
                    <a:pt x="388144" y="773907"/>
                  </a:lnTo>
                  <a:lnTo>
                    <a:pt x="523875" y="669132"/>
                  </a:lnTo>
                  <a:lnTo>
                    <a:pt x="647700" y="569119"/>
                  </a:lnTo>
                  <a:lnTo>
                    <a:pt x="776288" y="450057"/>
                  </a:lnTo>
                  <a:lnTo>
                    <a:pt x="881063" y="340519"/>
                  </a:lnTo>
                  <a:lnTo>
                    <a:pt x="957263" y="245269"/>
                  </a:lnTo>
                  <a:lnTo>
                    <a:pt x="1023938" y="154782"/>
                  </a:lnTo>
                  <a:lnTo>
                    <a:pt x="1054894" y="104775"/>
                  </a:lnTo>
                  <a:lnTo>
                    <a:pt x="1059657" y="85725"/>
                  </a:lnTo>
                  <a:lnTo>
                    <a:pt x="1066800" y="0"/>
                  </a:lnTo>
                  <a:lnTo>
                    <a:pt x="1426369" y="130969"/>
                  </a:lnTo>
                  <a:lnTo>
                    <a:pt x="1402557" y="176213"/>
                  </a:lnTo>
                  <a:lnTo>
                    <a:pt x="1328738" y="233363"/>
                  </a:lnTo>
                  <a:lnTo>
                    <a:pt x="1166813" y="373857"/>
                  </a:lnTo>
                  <a:lnTo>
                    <a:pt x="1000125" y="516732"/>
                  </a:lnTo>
                  <a:lnTo>
                    <a:pt x="781050" y="695325"/>
                  </a:lnTo>
                  <a:lnTo>
                    <a:pt x="609600" y="816769"/>
                  </a:lnTo>
                  <a:lnTo>
                    <a:pt x="504825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72EBC8B7-B505-4695-A0AA-607B069B5579}"/>
                </a:ext>
              </a:extLst>
            </p:cNvPr>
            <p:cNvSpPr/>
            <p:nvPr/>
          </p:nvSpPr>
          <p:spPr>
            <a:xfrm>
              <a:off x="5227638" y="2960688"/>
              <a:ext cx="2239962" cy="1292225"/>
            </a:xfrm>
            <a:custGeom>
              <a:avLst/>
              <a:gdLst>
                <a:gd name="connsiteX0" fmla="*/ 738187 w 2240756"/>
                <a:gd name="connsiteY0" fmla="*/ 638175 h 1293019"/>
                <a:gd name="connsiteX1" fmla="*/ 531019 w 2240756"/>
                <a:gd name="connsiteY1" fmla="*/ 454819 h 1293019"/>
                <a:gd name="connsiteX2" fmla="*/ 404812 w 2240756"/>
                <a:gd name="connsiteY2" fmla="*/ 311944 h 1293019"/>
                <a:gd name="connsiteX3" fmla="*/ 321469 w 2240756"/>
                <a:gd name="connsiteY3" fmla="*/ 240506 h 1293019"/>
                <a:gd name="connsiteX4" fmla="*/ 264319 w 2240756"/>
                <a:gd name="connsiteY4" fmla="*/ 192881 h 1293019"/>
                <a:gd name="connsiteX5" fmla="*/ 221456 w 2240756"/>
                <a:gd name="connsiteY5" fmla="*/ 164306 h 1293019"/>
                <a:gd name="connsiteX6" fmla="*/ 169069 w 2240756"/>
                <a:gd name="connsiteY6" fmla="*/ 138112 h 1293019"/>
                <a:gd name="connsiteX7" fmla="*/ 119062 w 2240756"/>
                <a:gd name="connsiteY7" fmla="*/ 123825 h 1293019"/>
                <a:gd name="connsiteX8" fmla="*/ 69056 w 2240756"/>
                <a:gd name="connsiteY8" fmla="*/ 107156 h 1293019"/>
                <a:gd name="connsiteX9" fmla="*/ 30956 w 2240756"/>
                <a:gd name="connsiteY9" fmla="*/ 92869 h 1293019"/>
                <a:gd name="connsiteX10" fmla="*/ 9525 w 2240756"/>
                <a:gd name="connsiteY10" fmla="*/ 80962 h 1293019"/>
                <a:gd name="connsiteX11" fmla="*/ 0 w 2240756"/>
                <a:gd name="connsiteY11" fmla="*/ 66675 h 1293019"/>
                <a:gd name="connsiteX12" fmla="*/ 2381 w 2240756"/>
                <a:gd name="connsiteY12" fmla="*/ 40481 h 1293019"/>
                <a:gd name="connsiteX13" fmla="*/ 14287 w 2240756"/>
                <a:gd name="connsiteY13" fmla="*/ 23812 h 1293019"/>
                <a:gd name="connsiteX14" fmla="*/ 28575 w 2240756"/>
                <a:gd name="connsiteY14" fmla="*/ 11906 h 1293019"/>
                <a:gd name="connsiteX15" fmla="*/ 47625 w 2240756"/>
                <a:gd name="connsiteY15" fmla="*/ 4762 h 1293019"/>
                <a:gd name="connsiteX16" fmla="*/ 83344 w 2240756"/>
                <a:gd name="connsiteY16" fmla="*/ 0 h 1293019"/>
                <a:gd name="connsiteX17" fmla="*/ 150019 w 2240756"/>
                <a:gd name="connsiteY17" fmla="*/ 9525 h 1293019"/>
                <a:gd name="connsiteX18" fmla="*/ 209550 w 2240756"/>
                <a:gd name="connsiteY18" fmla="*/ 30956 h 1293019"/>
                <a:gd name="connsiteX19" fmla="*/ 259556 w 2240756"/>
                <a:gd name="connsiteY19" fmla="*/ 54769 h 1293019"/>
                <a:gd name="connsiteX20" fmla="*/ 333375 w 2240756"/>
                <a:gd name="connsiteY20" fmla="*/ 95250 h 1293019"/>
                <a:gd name="connsiteX21" fmla="*/ 445294 w 2240756"/>
                <a:gd name="connsiteY21" fmla="*/ 171450 h 1293019"/>
                <a:gd name="connsiteX22" fmla="*/ 561975 w 2240756"/>
                <a:gd name="connsiteY22" fmla="*/ 254794 h 1293019"/>
                <a:gd name="connsiteX23" fmla="*/ 695325 w 2240756"/>
                <a:gd name="connsiteY23" fmla="*/ 354806 h 1293019"/>
                <a:gd name="connsiteX24" fmla="*/ 912019 w 2240756"/>
                <a:gd name="connsiteY24" fmla="*/ 500062 h 1293019"/>
                <a:gd name="connsiteX25" fmla="*/ 1095375 w 2240756"/>
                <a:gd name="connsiteY25" fmla="*/ 628650 h 1293019"/>
                <a:gd name="connsiteX26" fmla="*/ 1340644 w 2240756"/>
                <a:gd name="connsiteY26" fmla="*/ 792956 h 1293019"/>
                <a:gd name="connsiteX27" fmla="*/ 1483519 w 2240756"/>
                <a:gd name="connsiteY27" fmla="*/ 892969 h 1293019"/>
                <a:gd name="connsiteX28" fmla="*/ 1552575 w 2240756"/>
                <a:gd name="connsiteY28" fmla="*/ 923925 h 1293019"/>
                <a:gd name="connsiteX29" fmla="*/ 1728787 w 2240756"/>
                <a:gd name="connsiteY29" fmla="*/ 995362 h 1293019"/>
                <a:gd name="connsiteX30" fmla="*/ 1912144 w 2240756"/>
                <a:gd name="connsiteY30" fmla="*/ 1066800 h 1293019"/>
                <a:gd name="connsiteX31" fmla="*/ 2055019 w 2240756"/>
                <a:gd name="connsiteY31" fmla="*/ 1116806 h 1293019"/>
                <a:gd name="connsiteX32" fmla="*/ 2190750 w 2240756"/>
                <a:gd name="connsiteY32" fmla="*/ 1164431 h 1293019"/>
                <a:gd name="connsiteX33" fmla="*/ 2226469 w 2240756"/>
                <a:gd name="connsiteY33" fmla="*/ 1181100 h 1293019"/>
                <a:gd name="connsiteX34" fmla="*/ 2240756 w 2240756"/>
                <a:gd name="connsiteY34" fmla="*/ 1193006 h 1293019"/>
                <a:gd name="connsiteX35" fmla="*/ 2238375 w 2240756"/>
                <a:gd name="connsiteY35" fmla="*/ 1209675 h 1293019"/>
                <a:gd name="connsiteX36" fmla="*/ 2221706 w 2240756"/>
                <a:gd name="connsiteY36" fmla="*/ 1228725 h 1293019"/>
                <a:gd name="connsiteX37" fmla="*/ 2185987 w 2240756"/>
                <a:gd name="connsiteY37" fmla="*/ 1243012 h 1293019"/>
                <a:gd name="connsiteX38" fmla="*/ 2083594 w 2240756"/>
                <a:gd name="connsiteY38" fmla="*/ 1257300 h 1293019"/>
                <a:gd name="connsiteX39" fmla="*/ 1933575 w 2240756"/>
                <a:gd name="connsiteY39" fmla="*/ 1266825 h 1293019"/>
                <a:gd name="connsiteX40" fmla="*/ 1824037 w 2240756"/>
                <a:gd name="connsiteY40" fmla="*/ 1273969 h 1293019"/>
                <a:gd name="connsiteX41" fmla="*/ 1683544 w 2240756"/>
                <a:gd name="connsiteY41" fmla="*/ 1288256 h 1293019"/>
                <a:gd name="connsiteX42" fmla="*/ 1483519 w 2240756"/>
                <a:gd name="connsiteY42" fmla="*/ 1293019 h 1293019"/>
                <a:gd name="connsiteX43" fmla="*/ 1462087 w 2240756"/>
                <a:gd name="connsiteY43" fmla="*/ 1285875 h 1293019"/>
                <a:gd name="connsiteX44" fmla="*/ 1443037 w 2240756"/>
                <a:gd name="connsiteY44" fmla="*/ 1269206 h 1293019"/>
                <a:gd name="connsiteX45" fmla="*/ 1354931 w 2240756"/>
                <a:gd name="connsiteY45" fmla="*/ 1183481 h 1293019"/>
                <a:gd name="connsiteX46" fmla="*/ 1128712 w 2240756"/>
                <a:gd name="connsiteY46" fmla="*/ 973931 h 1293019"/>
                <a:gd name="connsiteX47" fmla="*/ 935831 w 2240756"/>
                <a:gd name="connsiteY47" fmla="*/ 807244 h 1293019"/>
                <a:gd name="connsiteX48" fmla="*/ 738187 w 2240756"/>
                <a:gd name="connsiteY48" fmla="*/ 638175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40756" h="1293019">
                  <a:moveTo>
                    <a:pt x="738187" y="638175"/>
                  </a:moveTo>
                  <a:lnTo>
                    <a:pt x="531019" y="454819"/>
                  </a:lnTo>
                  <a:lnTo>
                    <a:pt x="404812" y="311944"/>
                  </a:lnTo>
                  <a:lnTo>
                    <a:pt x="321469" y="240506"/>
                  </a:lnTo>
                  <a:lnTo>
                    <a:pt x="264319" y="192881"/>
                  </a:lnTo>
                  <a:lnTo>
                    <a:pt x="221456" y="164306"/>
                  </a:lnTo>
                  <a:lnTo>
                    <a:pt x="169069" y="138112"/>
                  </a:lnTo>
                  <a:lnTo>
                    <a:pt x="119062" y="123825"/>
                  </a:lnTo>
                  <a:lnTo>
                    <a:pt x="69056" y="107156"/>
                  </a:lnTo>
                  <a:lnTo>
                    <a:pt x="30956" y="92869"/>
                  </a:lnTo>
                  <a:lnTo>
                    <a:pt x="9525" y="80962"/>
                  </a:lnTo>
                  <a:lnTo>
                    <a:pt x="0" y="66675"/>
                  </a:lnTo>
                  <a:lnTo>
                    <a:pt x="2381" y="40481"/>
                  </a:lnTo>
                  <a:lnTo>
                    <a:pt x="14287" y="23812"/>
                  </a:lnTo>
                  <a:lnTo>
                    <a:pt x="28575" y="11906"/>
                  </a:lnTo>
                  <a:lnTo>
                    <a:pt x="47625" y="4762"/>
                  </a:lnTo>
                  <a:lnTo>
                    <a:pt x="83344" y="0"/>
                  </a:lnTo>
                  <a:lnTo>
                    <a:pt x="150019" y="9525"/>
                  </a:lnTo>
                  <a:lnTo>
                    <a:pt x="209550" y="30956"/>
                  </a:lnTo>
                  <a:lnTo>
                    <a:pt x="259556" y="54769"/>
                  </a:lnTo>
                  <a:lnTo>
                    <a:pt x="333375" y="95250"/>
                  </a:lnTo>
                  <a:lnTo>
                    <a:pt x="445294" y="171450"/>
                  </a:lnTo>
                  <a:lnTo>
                    <a:pt x="561975" y="254794"/>
                  </a:lnTo>
                  <a:lnTo>
                    <a:pt x="695325" y="354806"/>
                  </a:lnTo>
                  <a:lnTo>
                    <a:pt x="912019" y="500062"/>
                  </a:lnTo>
                  <a:lnTo>
                    <a:pt x="1095375" y="628650"/>
                  </a:lnTo>
                  <a:lnTo>
                    <a:pt x="1340644" y="792956"/>
                  </a:lnTo>
                  <a:lnTo>
                    <a:pt x="1483519" y="892969"/>
                  </a:lnTo>
                  <a:lnTo>
                    <a:pt x="1552575" y="923925"/>
                  </a:lnTo>
                  <a:lnTo>
                    <a:pt x="1728787" y="995362"/>
                  </a:lnTo>
                  <a:lnTo>
                    <a:pt x="1912144" y="1066800"/>
                  </a:lnTo>
                  <a:lnTo>
                    <a:pt x="2055019" y="1116806"/>
                  </a:lnTo>
                  <a:lnTo>
                    <a:pt x="2190750" y="1164431"/>
                  </a:lnTo>
                  <a:lnTo>
                    <a:pt x="2226469" y="1181100"/>
                  </a:lnTo>
                  <a:lnTo>
                    <a:pt x="2240756" y="1193006"/>
                  </a:lnTo>
                  <a:lnTo>
                    <a:pt x="2238375" y="1209675"/>
                  </a:lnTo>
                  <a:lnTo>
                    <a:pt x="2221706" y="1228725"/>
                  </a:lnTo>
                  <a:lnTo>
                    <a:pt x="2185987" y="1243012"/>
                  </a:lnTo>
                  <a:lnTo>
                    <a:pt x="2083594" y="1257300"/>
                  </a:lnTo>
                  <a:lnTo>
                    <a:pt x="1933575" y="1266825"/>
                  </a:lnTo>
                  <a:lnTo>
                    <a:pt x="1824037" y="1273969"/>
                  </a:lnTo>
                  <a:lnTo>
                    <a:pt x="1683544" y="1288256"/>
                  </a:lnTo>
                  <a:lnTo>
                    <a:pt x="1483519" y="1293019"/>
                  </a:lnTo>
                  <a:lnTo>
                    <a:pt x="1462087" y="1285875"/>
                  </a:lnTo>
                  <a:lnTo>
                    <a:pt x="1443037" y="1269206"/>
                  </a:lnTo>
                  <a:lnTo>
                    <a:pt x="1354931" y="1183481"/>
                  </a:lnTo>
                  <a:lnTo>
                    <a:pt x="1128712" y="973931"/>
                  </a:lnTo>
                  <a:lnTo>
                    <a:pt x="935831" y="807244"/>
                  </a:lnTo>
                  <a:lnTo>
                    <a:pt x="738187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7A572B0E-276D-4F4F-8C6B-A08D3AD95D0F}"/>
                </a:ext>
              </a:extLst>
            </p:cNvPr>
            <p:cNvSpPr/>
            <p:nvPr/>
          </p:nvSpPr>
          <p:spPr>
            <a:xfrm>
              <a:off x="4881563" y="4678363"/>
              <a:ext cx="376237" cy="1560512"/>
            </a:xfrm>
            <a:custGeom>
              <a:avLst/>
              <a:gdLst>
                <a:gd name="connsiteX0" fmla="*/ 371475 w 376237"/>
                <a:gd name="connsiteY0" fmla="*/ 816769 h 1559719"/>
                <a:gd name="connsiteX1" fmla="*/ 371475 w 376237"/>
                <a:gd name="connsiteY1" fmla="*/ 1135857 h 1559719"/>
                <a:gd name="connsiteX2" fmla="*/ 369093 w 376237"/>
                <a:gd name="connsiteY2" fmla="*/ 1193007 h 1559719"/>
                <a:gd name="connsiteX3" fmla="*/ 361950 w 376237"/>
                <a:gd name="connsiteY3" fmla="*/ 1235869 h 1559719"/>
                <a:gd name="connsiteX4" fmla="*/ 340518 w 376237"/>
                <a:gd name="connsiteY4" fmla="*/ 1321594 h 1559719"/>
                <a:gd name="connsiteX5" fmla="*/ 323850 w 376237"/>
                <a:gd name="connsiteY5" fmla="*/ 1383507 h 1559719"/>
                <a:gd name="connsiteX6" fmla="*/ 311943 w 376237"/>
                <a:gd name="connsiteY6" fmla="*/ 1416844 h 1559719"/>
                <a:gd name="connsiteX7" fmla="*/ 292893 w 376237"/>
                <a:gd name="connsiteY7" fmla="*/ 1459707 h 1559719"/>
                <a:gd name="connsiteX8" fmla="*/ 266700 w 376237"/>
                <a:gd name="connsiteY8" fmla="*/ 1507332 h 1559719"/>
                <a:gd name="connsiteX9" fmla="*/ 245268 w 376237"/>
                <a:gd name="connsiteY9" fmla="*/ 1535907 h 1559719"/>
                <a:gd name="connsiteX10" fmla="*/ 226218 w 376237"/>
                <a:gd name="connsiteY10" fmla="*/ 1550194 h 1559719"/>
                <a:gd name="connsiteX11" fmla="*/ 204787 w 376237"/>
                <a:gd name="connsiteY11" fmla="*/ 1557338 h 1559719"/>
                <a:gd name="connsiteX12" fmla="*/ 176212 w 376237"/>
                <a:gd name="connsiteY12" fmla="*/ 1559719 h 1559719"/>
                <a:gd name="connsiteX13" fmla="*/ 130968 w 376237"/>
                <a:gd name="connsiteY13" fmla="*/ 1550194 h 1559719"/>
                <a:gd name="connsiteX14" fmla="*/ 107156 w 376237"/>
                <a:gd name="connsiteY14" fmla="*/ 1540669 h 1559719"/>
                <a:gd name="connsiteX15" fmla="*/ 85725 w 376237"/>
                <a:gd name="connsiteY15" fmla="*/ 1516857 h 1559719"/>
                <a:gd name="connsiteX16" fmla="*/ 28575 w 376237"/>
                <a:gd name="connsiteY16" fmla="*/ 1431132 h 1559719"/>
                <a:gd name="connsiteX17" fmla="*/ 121443 w 376237"/>
                <a:gd name="connsiteY17" fmla="*/ 1014413 h 1559719"/>
                <a:gd name="connsiteX18" fmla="*/ 128587 w 376237"/>
                <a:gd name="connsiteY18" fmla="*/ 966788 h 1559719"/>
                <a:gd name="connsiteX19" fmla="*/ 126206 w 376237"/>
                <a:gd name="connsiteY19" fmla="*/ 652463 h 1559719"/>
                <a:gd name="connsiteX20" fmla="*/ 128587 w 376237"/>
                <a:gd name="connsiteY20" fmla="*/ 390525 h 1559719"/>
                <a:gd name="connsiteX21" fmla="*/ 128587 w 376237"/>
                <a:gd name="connsiteY21" fmla="*/ 288132 h 1559719"/>
                <a:gd name="connsiteX22" fmla="*/ 126206 w 376237"/>
                <a:gd name="connsiteY22" fmla="*/ 261938 h 1559719"/>
                <a:gd name="connsiteX23" fmla="*/ 114300 w 376237"/>
                <a:gd name="connsiteY23" fmla="*/ 209550 h 1559719"/>
                <a:gd name="connsiteX24" fmla="*/ 100012 w 376237"/>
                <a:gd name="connsiteY24" fmla="*/ 164307 h 1559719"/>
                <a:gd name="connsiteX25" fmla="*/ 69056 w 376237"/>
                <a:gd name="connsiteY25" fmla="*/ 107157 h 1559719"/>
                <a:gd name="connsiteX26" fmla="*/ 0 w 376237"/>
                <a:gd name="connsiteY26" fmla="*/ 2382 h 1559719"/>
                <a:gd name="connsiteX27" fmla="*/ 204787 w 376237"/>
                <a:gd name="connsiteY27" fmla="*/ 0 h 1559719"/>
                <a:gd name="connsiteX28" fmla="*/ 300037 w 376237"/>
                <a:gd name="connsiteY28" fmla="*/ 73819 h 1559719"/>
                <a:gd name="connsiteX29" fmla="*/ 330993 w 376237"/>
                <a:gd name="connsiteY29" fmla="*/ 97632 h 1559719"/>
                <a:gd name="connsiteX30" fmla="*/ 347662 w 376237"/>
                <a:gd name="connsiteY30" fmla="*/ 111919 h 1559719"/>
                <a:gd name="connsiteX31" fmla="*/ 366712 w 376237"/>
                <a:gd name="connsiteY31" fmla="*/ 135732 h 1559719"/>
                <a:gd name="connsiteX32" fmla="*/ 373856 w 376237"/>
                <a:gd name="connsiteY32" fmla="*/ 154782 h 1559719"/>
                <a:gd name="connsiteX33" fmla="*/ 376237 w 376237"/>
                <a:gd name="connsiteY33" fmla="*/ 188119 h 1559719"/>
                <a:gd name="connsiteX34" fmla="*/ 376237 w 376237"/>
                <a:gd name="connsiteY34" fmla="*/ 419100 h 1559719"/>
                <a:gd name="connsiteX35" fmla="*/ 371475 w 376237"/>
                <a:gd name="connsiteY35" fmla="*/ 81676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6237" h="1559719">
                  <a:moveTo>
                    <a:pt x="371475" y="816769"/>
                  </a:moveTo>
                  <a:lnTo>
                    <a:pt x="371475" y="1135857"/>
                  </a:lnTo>
                  <a:lnTo>
                    <a:pt x="369093" y="1193007"/>
                  </a:lnTo>
                  <a:lnTo>
                    <a:pt x="361950" y="1235869"/>
                  </a:lnTo>
                  <a:lnTo>
                    <a:pt x="340518" y="1321594"/>
                  </a:lnTo>
                  <a:lnTo>
                    <a:pt x="323850" y="1383507"/>
                  </a:lnTo>
                  <a:lnTo>
                    <a:pt x="311943" y="1416844"/>
                  </a:lnTo>
                  <a:lnTo>
                    <a:pt x="292893" y="1459707"/>
                  </a:lnTo>
                  <a:lnTo>
                    <a:pt x="266700" y="1507332"/>
                  </a:lnTo>
                  <a:lnTo>
                    <a:pt x="245268" y="1535907"/>
                  </a:lnTo>
                  <a:lnTo>
                    <a:pt x="226218" y="1550194"/>
                  </a:lnTo>
                  <a:lnTo>
                    <a:pt x="204787" y="1557338"/>
                  </a:lnTo>
                  <a:lnTo>
                    <a:pt x="176212" y="1559719"/>
                  </a:lnTo>
                  <a:lnTo>
                    <a:pt x="130968" y="1550194"/>
                  </a:lnTo>
                  <a:lnTo>
                    <a:pt x="107156" y="1540669"/>
                  </a:lnTo>
                  <a:lnTo>
                    <a:pt x="85725" y="1516857"/>
                  </a:lnTo>
                  <a:lnTo>
                    <a:pt x="28575" y="1431132"/>
                  </a:lnTo>
                  <a:lnTo>
                    <a:pt x="121443" y="1014413"/>
                  </a:lnTo>
                  <a:lnTo>
                    <a:pt x="128587" y="966788"/>
                  </a:lnTo>
                  <a:cubicBezTo>
                    <a:pt x="127793" y="862013"/>
                    <a:pt x="127000" y="757238"/>
                    <a:pt x="126206" y="652463"/>
                  </a:cubicBezTo>
                  <a:cubicBezTo>
                    <a:pt x="127000" y="565150"/>
                    <a:pt x="127793" y="477838"/>
                    <a:pt x="128587" y="390525"/>
                  </a:cubicBezTo>
                  <a:lnTo>
                    <a:pt x="128587" y="288132"/>
                  </a:lnTo>
                  <a:lnTo>
                    <a:pt x="126206" y="261938"/>
                  </a:lnTo>
                  <a:lnTo>
                    <a:pt x="114300" y="209550"/>
                  </a:lnTo>
                  <a:lnTo>
                    <a:pt x="100012" y="164307"/>
                  </a:lnTo>
                  <a:lnTo>
                    <a:pt x="69056" y="107157"/>
                  </a:lnTo>
                  <a:lnTo>
                    <a:pt x="0" y="2382"/>
                  </a:lnTo>
                  <a:lnTo>
                    <a:pt x="204787" y="0"/>
                  </a:lnTo>
                  <a:lnTo>
                    <a:pt x="300037" y="73819"/>
                  </a:lnTo>
                  <a:lnTo>
                    <a:pt x="330993" y="97632"/>
                  </a:lnTo>
                  <a:lnTo>
                    <a:pt x="347662" y="111919"/>
                  </a:lnTo>
                  <a:lnTo>
                    <a:pt x="366712" y="135732"/>
                  </a:lnTo>
                  <a:lnTo>
                    <a:pt x="373856" y="154782"/>
                  </a:lnTo>
                  <a:lnTo>
                    <a:pt x="376237" y="188119"/>
                  </a:lnTo>
                  <a:lnTo>
                    <a:pt x="376237" y="419100"/>
                  </a:lnTo>
                  <a:cubicBezTo>
                    <a:pt x="374650" y="553244"/>
                    <a:pt x="373062" y="687388"/>
                    <a:pt x="371475" y="8167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CB3AEB70-1FCB-490E-BCF5-7DE7A160F5E0}"/>
                </a:ext>
              </a:extLst>
            </p:cNvPr>
            <p:cNvSpPr/>
            <p:nvPr/>
          </p:nvSpPr>
          <p:spPr>
            <a:xfrm>
              <a:off x="4500563" y="5576888"/>
              <a:ext cx="555625" cy="561975"/>
            </a:xfrm>
            <a:custGeom>
              <a:avLst/>
              <a:gdLst>
                <a:gd name="connsiteX0" fmla="*/ 138112 w 554831"/>
                <a:gd name="connsiteY0" fmla="*/ 116681 h 561975"/>
                <a:gd name="connsiteX1" fmla="*/ 264318 w 554831"/>
                <a:gd name="connsiteY1" fmla="*/ 169068 h 561975"/>
                <a:gd name="connsiteX2" fmla="*/ 314325 w 554831"/>
                <a:gd name="connsiteY2" fmla="*/ 183356 h 561975"/>
                <a:gd name="connsiteX3" fmla="*/ 342900 w 554831"/>
                <a:gd name="connsiteY3" fmla="*/ 188118 h 561975"/>
                <a:gd name="connsiteX4" fmla="*/ 381000 w 554831"/>
                <a:gd name="connsiteY4" fmla="*/ 192881 h 561975"/>
                <a:gd name="connsiteX5" fmla="*/ 419100 w 554831"/>
                <a:gd name="connsiteY5" fmla="*/ 190500 h 561975"/>
                <a:gd name="connsiteX6" fmla="*/ 452437 w 554831"/>
                <a:gd name="connsiteY6" fmla="*/ 180975 h 561975"/>
                <a:gd name="connsiteX7" fmla="*/ 471487 w 554831"/>
                <a:gd name="connsiteY7" fmla="*/ 169068 h 561975"/>
                <a:gd name="connsiteX8" fmla="*/ 554831 w 554831"/>
                <a:gd name="connsiteY8" fmla="*/ 0 h 561975"/>
                <a:gd name="connsiteX9" fmla="*/ 438150 w 554831"/>
                <a:gd name="connsiteY9" fmla="*/ 561975 h 561975"/>
                <a:gd name="connsiteX10" fmla="*/ 407193 w 554831"/>
                <a:gd name="connsiteY10" fmla="*/ 531018 h 561975"/>
                <a:gd name="connsiteX11" fmla="*/ 330993 w 554831"/>
                <a:gd name="connsiteY11" fmla="*/ 431006 h 561975"/>
                <a:gd name="connsiteX12" fmla="*/ 280987 w 554831"/>
                <a:gd name="connsiteY12" fmla="*/ 361950 h 561975"/>
                <a:gd name="connsiteX13" fmla="*/ 207168 w 554831"/>
                <a:gd name="connsiteY13" fmla="*/ 280987 h 561975"/>
                <a:gd name="connsiteX14" fmla="*/ 147637 w 554831"/>
                <a:gd name="connsiteY14" fmla="*/ 226218 h 561975"/>
                <a:gd name="connsiteX15" fmla="*/ 109537 w 554831"/>
                <a:gd name="connsiteY15" fmla="*/ 192881 h 561975"/>
                <a:gd name="connsiteX16" fmla="*/ 80962 w 554831"/>
                <a:gd name="connsiteY16" fmla="*/ 173831 h 561975"/>
                <a:gd name="connsiteX17" fmla="*/ 40481 w 554831"/>
                <a:gd name="connsiteY17" fmla="*/ 154781 h 561975"/>
                <a:gd name="connsiteX18" fmla="*/ 23812 w 554831"/>
                <a:gd name="connsiteY18" fmla="*/ 142875 h 561975"/>
                <a:gd name="connsiteX19" fmla="*/ 9525 w 554831"/>
                <a:gd name="connsiteY19" fmla="*/ 123825 h 561975"/>
                <a:gd name="connsiteX20" fmla="*/ 0 w 554831"/>
                <a:gd name="connsiteY20" fmla="*/ 107156 h 561975"/>
                <a:gd name="connsiteX21" fmla="*/ 0 w 554831"/>
                <a:gd name="connsiteY21" fmla="*/ 88106 h 561975"/>
                <a:gd name="connsiteX22" fmla="*/ 2381 w 554831"/>
                <a:gd name="connsiteY22" fmla="*/ 78581 h 561975"/>
                <a:gd name="connsiteX23" fmla="*/ 16668 w 554831"/>
                <a:gd name="connsiteY23" fmla="*/ 73818 h 561975"/>
                <a:gd name="connsiteX24" fmla="*/ 57150 w 554831"/>
                <a:gd name="connsiteY24" fmla="*/ 78581 h 561975"/>
                <a:gd name="connsiteX25" fmla="*/ 138112 w 554831"/>
                <a:gd name="connsiteY25" fmla="*/ 1166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831" h="561975">
                  <a:moveTo>
                    <a:pt x="138112" y="116681"/>
                  </a:moveTo>
                  <a:lnTo>
                    <a:pt x="264318" y="169068"/>
                  </a:lnTo>
                  <a:lnTo>
                    <a:pt x="314325" y="183356"/>
                  </a:lnTo>
                  <a:lnTo>
                    <a:pt x="342900" y="188118"/>
                  </a:lnTo>
                  <a:lnTo>
                    <a:pt x="381000" y="192881"/>
                  </a:lnTo>
                  <a:lnTo>
                    <a:pt x="419100" y="190500"/>
                  </a:lnTo>
                  <a:lnTo>
                    <a:pt x="452437" y="180975"/>
                  </a:lnTo>
                  <a:lnTo>
                    <a:pt x="471487" y="169068"/>
                  </a:lnTo>
                  <a:lnTo>
                    <a:pt x="554831" y="0"/>
                  </a:lnTo>
                  <a:lnTo>
                    <a:pt x="438150" y="561975"/>
                  </a:lnTo>
                  <a:lnTo>
                    <a:pt x="407193" y="531018"/>
                  </a:lnTo>
                  <a:lnTo>
                    <a:pt x="330993" y="431006"/>
                  </a:lnTo>
                  <a:lnTo>
                    <a:pt x="280987" y="361950"/>
                  </a:lnTo>
                  <a:lnTo>
                    <a:pt x="207168" y="280987"/>
                  </a:lnTo>
                  <a:lnTo>
                    <a:pt x="147637" y="226218"/>
                  </a:lnTo>
                  <a:lnTo>
                    <a:pt x="109537" y="192881"/>
                  </a:lnTo>
                  <a:lnTo>
                    <a:pt x="80962" y="173831"/>
                  </a:lnTo>
                  <a:lnTo>
                    <a:pt x="40481" y="154781"/>
                  </a:lnTo>
                  <a:lnTo>
                    <a:pt x="23812" y="142875"/>
                  </a:lnTo>
                  <a:lnTo>
                    <a:pt x="9525" y="123825"/>
                  </a:lnTo>
                  <a:lnTo>
                    <a:pt x="0" y="107156"/>
                  </a:lnTo>
                  <a:lnTo>
                    <a:pt x="0" y="88106"/>
                  </a:lnTo>
                  <a:lnTo>
                    <a:pt x="2381" y="78581"/>
                  </a:lnTo>
                  <a:lnTo>
                    <a:pt x="16668" y="73818"/>
                  </a:lnTo>
                  <a:lnTo>
                    <a:pt x="57150" y="78581"/>
                  </a:lnTo>
                  <a:lnTo>
                    <a:pt x="13811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258982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ABE87DB1-2906-E540-82DC-931996BEB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7B24C359-475B-F74A-8268-8D1513F7D76F}"/>
              </a:ext>
            </a:extLst>
          </p:cNvPr>
          <p:cNvSpPr/>
          <p:nvPr/>
        </p:nvSpPr>
        <p:spPr>
          <a:xfrm>
            <a:off x="2544763" y="1619250"/>
            <a:ext cx="1470025" cy="1846263"/>
          </a:xfrm>
          <a:custGeom>
            <a:avLst/>
            <a:gdLst>
              <a:gd name="connsiteX0" fmla="*/ 904875 w 1469232"/>
              <a:gd name="connsiteY0" fmla="*/ 561975 h 1845469"/>
              <a:gd name="connsiteX1" fmla="*/ 983457 w 1469232"/>
              <a:gd name="connsiteY1" fmla="*/ 423863 h 1845469"/>
              <a:gd name="connsiteX2" fmla="*/ 1019175 w 1469232"/>
              <a:gd name="connsiteY2" fmla="*/ 352425 h 1845469"/>
              <a:gd name="connsiteX3" fmla="*/ 1045369 w 1469232"/>
              <a:gd name="connsiteY3" fmla="*/ 300038 h 1845469"/>
              <a:gd name="connsiteX4" fmla="*/ 1081088 w 1469232"/>
              <a:gd name="connsiteY4" fmla="*/ 209550 h 1845469"/>
              <a:gd name="connsiteX5" fmla="*/ 1081088 w 1469232"/>
              <a:gd name="connsiteY5" fmla="*/ 195263 h 1845469"/>
              <a:gd name="connsiteX6" fmla="*/ 1078707 w 1469232"/>
              <a:gd name="connsiteY6" fmla="*/ 173831 h 1845469"/>
              <a:gd name="connsiteX7" fmla="*/ 1076325 w 1469232"/>
              <a:gd name="connsiteY7" fmla="*/ 159544 h 1845469"/>
              <a:gd name="connsiteX8" fmla="*/ 1066800 w 1469232"/>
              <a:gd name="connsiteY8" fmla="*/ 140494 h 1845469"/>
              <a:gd name="connsiteX9" fmla="*/ 1052513 w 1469232"/>
              <a:gd name="connsiteY9" fmla="*/ 123825 h 1845469"/>
              <a:gd name="connsiteX10" fmla="*/ 1023938 w 1469232"/>
              <a:gd name="connsiteY10" fmla="*/ 102394 h 1845469"/>
              <a:gd name="connsiteX11" fmla="*/ 995363 w 1469232"/>
              <a:gd name="connsiteY11" fmla="*/ 85725 h 1845469"/>
              <a:gd name="connsiteX12" fmla="*/ 966788 w 1469232"/>
              <a:gd name="connsiteY12" fmla="*/ 76200 h 1845469"/>
              <a:gd name="connsiteX13" fmla="*/ 954882 w 1469232"/>
              <a:gd name="connsiteY13" fmla="*/ 71438 h 1845469"/>
              <a:gd name="connsiteX14" fmla="*/ 942975 w 1469232"/>
              <a:gd name="connsiteY14" fmla="*/ 61913 h 1845469"/>
              <a:gd name="connsiteX15" fmla="*/ 935832 w 1469232"/>
              <a:gd name="connsiteY15" fmla="*/ 45244 h 1845469"/>
              <a:gd name="connsiteX16" fmla="*/ 933450 w 1469232"/>
              <a:gd name="connsiteY16" fmla="*/ 28575 h 1845469"/>
              <a:gd name="connsiteX17" fmla="*/ 935832 w 1469232"/>
              <a:gd name="connsiteY17" fmla="*/ 14288 h 1845469"/>
              <a:gd name="connsiteX18" fmla="*/ 947738 w 1469232"/>
              <a:gd name="connsiteY18" fmla="*/ 2381 h 1845469"/>
              <a:gd name="connsiteX19" fmla="*/ 966788 w 1469232"/>
              <a:gd name="connsiteY19" fmla="*/ 0 h 1845469"/>
              <a:gd name="connsiteX20" fmla="*/ 1016794 w 1469232"/>
              <a:gd name="connsiteY20" fmla="*/ 9525 h 1845469"/>
              <a:gd name="connsiteX21" fmla="*/ 1116807 w 1469232"/>
              <a:gd name="connsiteY21" fmla="*/ 38100 h 1845469"/>
              <a:gd name="connsiteX22" fmla="*/ 1216819 w 1469232"/>
              <a:gd name="connsiteY22" fmla="*/ 73819 h 1845469"/>
              <a:gd name="connsiteX23" fmla="*/ 1307307 w 1469232"/>
              <a:gd name="connsiteY23" fmla="*/ 114300 h 1845469"/>
              <a:gd name="connsiteX24" fmla="*/ 1388269 w 1469232"/>
              <a:gd name="connsiteY24" fmla="*/ 152400 h 1845469"/>
              <a:gd name="connsiteX25" fmla="*/ 1412082 w 1469232"/>
              <a:gd name="connsiteY25" fmla="*/ 169069 h 1845469"/>
              <a:gd name="connsiteX26" fmla="*/ 1438275 w 1469232"/>
              <a:gd name="connsiteY26" fmla="*/ 192881 h 1845469"/>
              <a:gd name="connsiteX27" fmla="*/ 1454944 w 1469232"/>
              <a:gd name="connsiteY27" fmla="*/ 214313 h 1845469"/>
              <a:gd name="connsiteX28" fmla="*/ 1462088 w 1469232"/>
              <a:gd name="connsiteY28" fmla="*/ 230981 h 1845469"/>
              <a:gd name="connsiteX29" fmla="*/ 1469232 w 1469232"/>
              <a:gd name="connsiteY29" fmla="*/ 250031 h 1845469"/>
              <a:gd name="connsiteX30" fmla="*/ 1469232 w 1469232"/>
              <a:gd name="connsiteY30" fmla="*/ 266700 h 1845469"/>
              <a:gd name="connsiteX31" fmla="*/ 1462088 w 1469232"/>
              <a:gd name="connsiteY31" fmla="*/ 288131 h 1845469"/>
              <a:gd name="connsiteX32" fmla="*/ 1438275 w 1469232"/>
              <a:gd name="connsiteY32" fmla="*/ 304800 h 1845469"/>
              <a:gd name="connsiteX33" fmla="*/ 1402557 w 1469232"/>
              <a:gd name="connsiteY33" fmla="*/ 321469 h 1845469"/>
              <a:gd name="connsiteX34" fmla="*/ 1373982 w 1469232"/>
              <a:gd name="connsiteY34" fmla="*/ 338138 h 1845469"/>
              <a:gd name="connsiteX35" fmla="*/ 1345407 w 1469232"/>
              <a:gd name="connsiteY35" fmla="*/ 361950 h 1845469"/>
              <a:gd name="connsiteX36" fmla="*/ 1326357 w 1469232"/>
              <a:gd name="connsiteY36" fmla="*/ 390525 h 1845469"/>
              <a:gd name="connsiteX37" fmla="*/ 1300163 w 1469232"/>
              <a:gd name="connsiteY37" fmla="*/ 442913 h 1845469"/>
              <a:gd name="connsiteX38" fmla="*/ 1233488 w 1469232"/>
              <a:gd name="connsiteY38" fmla="*/ 557213 h 1845469"/>
              <a:gd name="connsiteX39" fmla="*/ 1085850 w 1469232"/>
              <a:gd name="connsiteY39" fmla="*/ 762000 h 1845469"/>
              <a:gd name="connsiteX40" fmla="*/ 940594 w 1469232"/>
              <a:gd name="connsiteY40" fmla="*/ 942975 h 1845469"/>
              <a:gd name="connsiteX41" fmla="*/ 800100 w 1469232"/>
              <a:gd name="connsiteY41" fmla="*/ 1112044 h 1845469"/>
              <a:gd name="connsiteX42" fmla="*/ 619125 w 1469232"/>
              <a:gd name="connsiteY42" fmla="*/ 1314450 h 1845469"/>
              <a:gd name="connsiteX43" fmla="*/ 485775 w 1469232"/>
              <a:gd name="connsiteY43" fmla="*/ 1447800 h 1845469"/>
              <a:gd name="connsiteX44" fmla="*/ 373857 w 1469232"/>
              <a:gd name="connsiteY44" fmla="*/ 1559719 h 1845469"/>
              <a:gd name="connsiteX45" fmla="*/ 233363 w 1469232"/>
              <a:gd name="connsiteY45" fmla="*/ 1688306 h 1845469"/>
              <a:gd name="connsiteX46" fmla="*/ 76200 w 1469232"/>
              <a:gd name="connsiteY46" fmla="*/ 1816894 h 1845469"/>
              <a:gd name="connsiteX47" fmla="*/ 47625 w 1469232"/>
              <a:gd name="connsiteY47" fmla="*/ 1835944 h 1845469"/>
              <a:gd name="connsiteX48" fmla="*/ 21432 w 1469232"/>
              <a:gd name="connsiteY48" fmla="*/ 1845469 h 1845469"/>
              <a:gd name="connsiteX49" fmla="*/ 9525 w 1469232"/>
              <a:gd name="connsiteY49" fmla="*/ 1845469 h 1845469"/>
              <a:gd name="connsiteX50" fmla="*/ 0 w 1469232"/>
              <a:gd name="connsiteY50" fmla="*/ 1835944 h 1845469"/>
              <a:gd name="connsiteX51" fmla="*/ 0 w 1469232"/>
              <a:gd name="connsiteY51" fmla="*/ 1824038 h 1845469"/>
              <a:gd name="connsiteX52" fmla="*/ 2382 w 1469232"/>
              <a:gd name="connsiteY52" fmla="*/ 1804988 h 1845469"/>
              <a:gd name="connsiteX53" fmla="*/ 9525 w 1469232"/>
              <a:gd name="connsiteY53" fmla="*/ 1790700 h 1845469"/>
              <a:gd name="connsiteX54" fmla="*/ 76200 w 1469232"/>
              <a:gd name="connsiteY54" fmla="*/ 1719263 h 1845469"/>
              <a:gd name="connsiteX55" fmla="*/ 185738 w 1469232"/>
              <a:gd name="connsiteY55" fmla="*/ 1597819 h 1845469"/>
              <a:gd name="connsiteX56" fmla="*/ 319088 w 1469232"/>
              <a:gd name="connsiteY56" fmla="*/ 1435894 h 1845469"/>
              <a:gd name="connsiteX57" fmla="*/ 528638 w 1469232"/>
              <a:gd name="connsiteY57" fmla="*/ 1152525 h 1845469"/>
              <a:gd name="connsiteX58" fmla="*/ 745332 w 1469232"/>
              <a:gd name="connsiteY58" fmla="*/ 826294 h 1845469"/>
              <a:gd name="connsiteX59" fmla="*/ 904875 w 1469232"/>
              <a:gd name="connsiteY59" fmla="*/ 561975 h 184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469232" h="1845469">
                <a:moveTo>
                  <a:pt x="904875" y="561975"/>
                </a:moveTo>
                <a:lnTo>
                  <a:pt x="983457" y="423863"/>
                </a:lnTo>
                <a:lnTo>
                  <a:pt x="1019175" y="352425"/>
                </a:lnTo>
                <a:lnTo>
                  <a:pt x="1045369" y="300038"/>
                </a:lnTo>
                <a:lnTo>
                  <a:pt x="1081088" y="209550"/>
                </a:lnTo>
                <a:lnTo>
                  <a:pt x="1081088" y="195263"/>
                </a:lnTo>
                <a:lnTo>
                  <a:pt x="1078707" y="173831"/>
                </a:lnTo>
                <a:lnTo>
                  <a:pt x="1076325" y="159544"/>
                </a:lnTo>
                <a:lnTo>
                  <a:pt x="1066800" y="140494"/>
                </a:lnTo>
                <a:lnTo>
                  <a:pt x="1052513" y="123825"/>
                </a:lnTo>
                <a:lnTo>
                  <a:pt x="1023938" y="102394"/>
                </a:lnTo>
                <a:lnTo>
                  <a:pt x="995363" y="85725"/>
                </a:lnTo>
                <a:lnTo>
                  <a:pt x="966788" y="76200"/>
                </a:lnTo>
                <a:lnTo>
                  <a:pt x="954882" y="71438"/>
                </a:lnTo>
                <a:lnTo>
                  <a:pt x="942975" y="61913"/>
                </a:lnTo>
                <a:lnTo>
                  <a:pt x="935832" y="45244"/>
                </a:lnTo>
                <a:lnTo>
                  <a:pt x="933450" y="28575"/>
                </a:lnTo>
                <a:lnTo>
                  <a:pt x="935832" y="14288"/>
                </a:lnTo>
                <a:lnTo>
                  <a:pt x="947738" y="2381"/>
                </a:lnTo>
                <a:lnTo>
                  <a:pt x="966788" y="0"/>
                </a:lnTo>
                <a:lnTo>
                  <a:pt x="1016794" y="9525"/>
                </a:lnTo>
                <a:lnTo>
                  <a:pt x="1116807" y="38100"/>
                </a:lnTo>
                <a:lnTo>
                  <a:pt x="1216819" y="73819"/>
                </a:lnTo>
                <a:lnTo>
                  <a:pt x="1307307" y="114300"/>
                </a:lnTo>
                <a:lnTo>
                  <a:pt x="1388269" y="152400"/>
                </a:lnTo>
                <a:lnTo>
                  <a:pt x="1412082" y="169069"/>
                </a:lnTo>
                <a:lnTo>
                  <a:pt x="1438275" y="192881"/>
                </a:lnTo>
                <a:lnTo>
                  <a:pt x="1454944" y="214313"/>
                </a:lnTo>
                <a:lnTo>
                  <a:pt x="1462088" y="230981"/>
                </a:lnTo>
                <a:lnTo>
                  <a:pt x="1469232" y="250031"/>
                </a:lnTo>
                <a:lnTo>
                  <a:pt x="1469232" y="266700"/>
                </a:lnTo>
                <a:lnTo>
                  <a:pt x="1462088" y="288131"/>
                </a:lnTo>
                <a:lnTo>
                  <a:pt x="1438275" y="304800"/>
                </a:lnTo>
                <a:lnTo>
                  <a:pt x="1402557" y="321469"/>
                </a:lnTo>
                <a:lnTo>
                  <a:pt x="1373982" y="338138"/>
                </a:lnTo>
                <a:lnTo>
                  <a:pt x="1345407" y="361950"/>
                </a:lnTo>
                <a:lnTo>
                  <a:pt x="1326357" y="390525"/>
                </a:lnTo>
                <a:lnTo>
                  <a:pt x="1300163" y="442913"/>
                </a:lnTo>
                <a:lnTo>
                  <a:pt x="1233488" y="557213"/>
                </a:lnTo>
                <a:lnTo>
                  <a:pt x="1085850" y="762000"/>
                </a:lnTo>
                <a:lnTo>
                  <a:pt x="940594" y="942975"/>
                </a:lnTo>
                <a:lnTo>
                  <a:pt x="800100" y="1112044"/>
                </a:lnTo>
                <a:lnTo>
                  <a:pt x="619125" y="1314450"/>
                </a:lnTo>
                <a:lnTo>
                  <a:pt x="485775" y="1447800"/>
                </a:lnTo>
                <a:lnTo>
                  <a:pt x="373857" y="1559719"/>
                </a:lnTo>
                <a:lnTo>
                  <a:pt x="233363" y="1688306"/>
                </a:lnTo>
                <a:lnTo>
                  <a:pt x="76200" y="1816894"/>
                </a:lnTo>
                <a:lnTo>
                  <a:pt x="47625" y="1835944"/>
                </a:lnTo>
                <a:lnTo>
                  <a:pt x="21432" y="1845469"/>
                </a:lnTo>
                <a:lnTo>
                  <a:pt x="9525" y="1845469"/>
                </a:lnTo>
                <a:lnTo>
                  <a:pt x="0" y="1835944"/>
                </a:lnTo>
                <a:lnTo>
                  <a:pt x="0" y="1824038"/>
                </a:lnTo>
                <a:lnTo>
                  <a:pt x="2382" y="1804988"/>
                </a:lnTo>
                <a:lnTo>
                  <a:pt x="9525" y="1790700"/>
                </a:lnTo>
                <a:lnTo>
                  <a:pt x="76200" y="1719263"/>
                </a:lnTo>
                <a:lnTo>
                  <a:pt x="185738" y="1597819"/>
                </a:lnTo>
                <a:lnTo>
                  <a:pt x="319088" y="1435894"/>
                </a:lnTo>
                <a:lnTo>
                  <a:pt x="528638" y="1152525"/>
                </a:lnTo>
                <a:lnTo>
                  <a:pt x="745332" y="826294"/>
                </a:lnTo>
                <a:lnTo>
                  <a:pt x="904875" y="561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727AFBC1-2233-764F-9375-B838DBFCF683}"/>
              </a:ext>
            </a:extLst>
          </p:cNvPr>
          <p:cNvSpPr/>
          <p:nvPr/>
        </p:nvSpPr>
        <p:spPr>
          <a:xfrm>
            <a:off x="3910013" y="4094163"/>
            <a:ext cx="625475" cy="930275"/>
          </a:xfrm>
          <a:custGeom>
            <a:avLst/>
            <a:gdLst>
              <a:gd name="connsiteX0" fmla="*/ 128587 w 626268"/>
              <a:gd name="connsiteY0" fmla="*/ 604837 h 931069"/>
              <a:gd name="connsiteX1" fmla="*/ 192881 w 626268"/>
              <a:gd name="connsiteY1" fmla="*/ 454819 h 931069"/>
              <a:gd name="connsiteX2" fmla="*/ 240506 w 626268"/>
              <a:gd name="connsiteY2" fmla="*/ 333375 h 931069"/>
              <a:gd name="connsiteX3" fmla="*/ 264318 w 626268"/>
              <a:gd name="connsiteY3" fmla="*/ 276225 h 931069"/>
              <a:gd name="connsiteX4" fmla="*/ 271462 w 626268"/>
              <a:gd name="connsiteY4" fmla="*/ 242887 h 931069"/>
              <a:gd name="connsiteX5" fmla="*/ 273843 w 626268"/>
              <a:gd name="connsiteY5" fmla="*/ 209550 h 931069"/>
              <a:gd name="connsiteX6" fmla="*/ 271462 w 626268"/>
              <a:gd name="connsiteY6" fmla="*/ 183356 h 931069"/>
              <a:gd name="connsiteX7" fmla="*/ 269081 w 626268"/>
              <a:gd name="connsiteY7" fmla="*/ 159544 h 931069"/>
              <a:gd name="connsiteX8" fmla="*/ 259556 w 626268"/>
              <a:gd name="connsiteY8" fmla="*/ 135731 h 931069"/>
              <a:gd name="connsiteX9" fmla="*/ 245268 w 626268"/>
              <a:gd name="connsiteY9" fmla="*/ 111919 h 931069"/>
              <a:gd name="connsiteX10" fmla="*/ 223837 w 626268"/>
              <a:gd name="connsiteY10" fmla="*/ 92869 h 931069"/>
              <a:gd name="connsiteX11" fmla="*/ 204787 w 626268"/>
              <a:gd name="connsiteY11" fmla="*/ 76200 h 931069"/>
              <a:gd name="connsiteX12" fmla="*/ 183356 w 626268"/>
              <a:gd name="connsiteY12" fmla="*/ 61912 h 931069"/>
              <a:gd name="connsiteX13" fmla="*/ 166687 w 626268"/>
              <a:gd name="connsiteY13" fmla="*/ 52387 h 931069"/>
              <a:gd name="connsiteX14" fmla="*/ 164306 w 626268"/>
              <a:gd name="connsiteY14" fmla="*/ 45244 h 931069"/>
              <a:gd name="connsiteX15" fmla="*/ 161925 w 626268"/>
              <a:gd name="connsiteY15" fmla="*/ 28575 h 931069"/>
              <a:gd name="connsiteX16" fmla="*/ 161925 w 626268"/>
              <a:gd name="connsiteY16" fmla="*/ 7144 h 931069"/>
              <a:gd name="connsiteX17" fmla="*/ 169068 w 626268"/>
              <a:gd name="connsiteY17" fmla="*/ 0 h 931069"/>
              <a:gd name="connsiteX18" fmla="*/ 188118 w 626268"/>
              <a:gd name="connsiteY18" fmla="*/ 0 h 931069"/>
              <a:gd name="connsiteX19" fmla="*/ 223837 w 626268"/>
              <a:gd name="connsiteY19" fmla="*/ 9525 h 931069"/>
              <a:gd name="connsiteX20" fmla="*/ 278606 w 626268"/>
              <a:gd name="connsiteY20" fmla="*/ 28575 h 931069"/>
              <a:gd name="connsiteX21" fmla="*/ 314325 w 626268"/>
              <a:gd name="connsiteY21" fmla="*/ 42862 h 931069"/>
              <a:gd name="connsiteX22" fmla="*/ 373856 w 626268"/>
              <a:gd name="connsiteY22" fmla="*/ 78581 h 931069"/>
              <a:gd name="connsiteX23" fmla="*/ 447675 w 626268"/>
              <a:gd name="connsiteY23" fmla="*/ 128587 h 931069"/>
              <a:gd name="connsiteX24" fmla="*/ 521493 w 626268"/>
              <a:gd name="connsiteY24" fmla="*/ 190500 h 931069"/>
              <a:gd name="connsiteX25" fmla="*/ 595312 w 626268"/>
              <a:gd name="connsiteY25" fmla="*/ 254794 h 931069"/>
              <a:gd name="connsiteX26" fmla="*/ 614362 w 626268"/>
              <a:gd name="connsiteY26" fmla="*/ 276225 h 931069"/>
              <a:gd name="connsiteX27" fmla="*/ 621506 w 626268"/>
              <a:gd name="connsiteY27" fmla="*/ 288131 h 931069"/>
              <a:gd name="connsiteX28" fmla="*/ 626268 w 626268"/>
              <a:gd name="connsiteY28" fmla="*/ 307181 h 931069"/>
              <a:gd name="connsiteX29" fmla="*/ 626268 w 626268"/>
              <a:gd name="connsiteY29" fmla="*/ 319087 h 931069"/>
              <a:gd name="connsiteX30" fmla="*/ 619125 w 626268"/>
              <a:gd name="connsiteY30" fmla="*/ 335756 h 931069"/>
              <a:gd name="connsiteX31" fmla="*/ 609600 w 626268"/>
              <a:gd name="connsiteY31" fmla="*/ 345281 h 931069"/>
              <a:gd name="connsiteX32" fmla="*/ 585787 w 626268"/>
              <a:gd name="connsiteY32" fmla="*/ 352425 h 931069"/>
              <a:gd name="connsiteX33" fmla="*/ 557212 w 626268"/>
              <a:gd name="connsiteY33" fmla="*/ 366712 h 931069"/>
              <a:gd name="connsiteX34" fmla="*/ 528637 w 626268"/>
              <a:gd name="connsiteY34" fmla="*/ 385762 h 931069"/>
              <a:gd name="connsiteX35" fmla="*/ 483393 w 626268"/>
              <a:gd name="connsiteY35" fmla="*/ 423862 h 931069"/>
              <a:gd name="connsiteX36" fmla="*/ 433387 w 626268"/>
              <a:gd name="connsiteY36" fmla="*/ 478631 h 931069"/>
              <a:gd name="connsiteX37" fmla="*/ 221456 w 626268"/>
              <a:gd name="connsiteY37" fmla="*/ 733425 h 931069"/>
              <a:gd name="connsiteX38" fmla="*/ 57150 w 626268"/>
              <a:gd name="connsiteY38" fmla="*/ 914400 h 931069"/>
              <a:gd name="connsiteX39" fmla="*/ 42862 w 626268"/>
              <a:gd name="connsiteY39" fmla="*/ 923925 h 931069"/>
              <a:gd name="connsiteX40" fmla="*/ 30956 w 626268"/>
              <a:gd name="connsiteY40" fmla="*/ 928687 h 931069"/>
              <a:gd name="connsiteX41" fmla="*/ 16668 w 626268"/>
              <a:gd name="connsiteY41" fmla="*/ 931069 h 931069"/>
              <a:gd name="connsiteX42" fmla="*/ 4762 w 626268"/>
              <a:gd name="connsiteY42" fmla="*/ 926306 h 931069"/>
              <a:gd name="connsiteX43" fmla="*/ 0 w 626268"/>
              <a:gd name="connsiteY43" fmla="*/ 912019 h 931069"/>
              <a:gd name="connsiteX44" fmla="*/ 7143 w 626268"/>
              <a:gd name="connsiteY44" fmla="*/ 883444 h 931069"/>
              <a:gd name="connsiteX45" fmla="*/ 42862 w 626268"/>
              <a:gd name="connsiteY45" fmla="*/ 802481 h 931069"/>
              <a:gd name="connsiteX46" fmla="*/ 128587 w 626268"/>
              <a:gd name="connsiteY46" fmla="*/ 604837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26268" h="931069">
                <a:moveTo>
                  <a:pt x="128587" y="604837"/>
                </a:moveTo>
                <a:lnTo>
                  <a:pt x="192881" y="454819"/>
                </a:lnTo>
                <a:lnTo>
                  <a:pt x="240506" y="333375"/>
                </a:lnTo>
                <a:lnTo>
                  <a:pt x="264318" y="276225"/>
                </a:lnTo>
                <a:lnTo>
                  <a:pt x="271462" y="242887"/>
                </a:lnTo>
                <a:lnTo>
                  <a:pt x="273843" y="209550"/>
                </a:lnTo>
                <a:lnTo>
                  <a:pt x="271462" y="183356"/>
                </a:lnTo>
                <a:lnTo>
                  <a:pt x="269081" y="159544"/>
                </a:lnTo>
                <a:lnTo>
                  <a:pt x="259556" y="135731"/>
                </a:lnTo>
                <a:lnTo>
                  <a:pt x="245268" y="111919"/>
                </a:lnTo>
                <a:lnTo>
                  <a:pt x="223837" y="92869"/>
                </a:lnTo>
                <a:lnTo>
                  <a:pt x="204787" y="76200"/>
                </a:lnTo>
                <a:lnTo>
                  <a:pt x="183356" y="61912"/>
                </a:lnTo>
                <a:lnTo>
                  <a:pt x="166687" y="52387"/>
                </a:lnTo>
                <a:lnTo>
                  <a:pt x="164306" y="45244"/>
                </a:lnTo>
                <a:lnTo>
                  <a:pt x="161925" y="28575"/>
                </a:lnTo>
                <a:lnTo>
                  <a:pt x="161925" y="7144"/>
                </a:lnTo>
                <a:lnTo>
                  <a:pt x="169068" y="0"/>
                </a:lnTo>
                <a:lnTo>
                  <a:pt x="188118" y="0"/>
                </a:lnTo>
                <a:lnTo>
                  <a:pt x="223837" y="9525"/>
                </a:lnTo>
                <a:lnTo>
                  <a:pt x="278606" y="28575"/>
                </a:lnTo>
                <a:lnTo>
                  <a:pt x="314325" y="42862"/>
                </a:lnTo>
                <a:lnTo>
                  <a:pt x="373856" y="78581"/>
                </a:lnTo>
                <a:lnTo>
                  <a:pt x="447675" y="128587"/>
                </a:lnTo>
                <a:lnTo>
                  <a:pt x="521493" y="190500"/>
                </a:lnTo>
                <a:lnTo>
                  <a:pt x="595312" y="254794"/>
                </a:lnTo>
                <a:lnTo>
                  <a:pt x="614362" y="276225"/>
                </a:lnTo>
                <a:lnTo>
                  <a:pt x="621506" y="288131"/>
                </a:lnTo>
                <a:lnTo>
                  <a:pt x="626268" y="307181"/>
                </a:lnTo>
                <a:lnTo>
                  <a:pt x="626268" y="319087"/>
                </a:lnTo>
                <a:lnTo>
                  <a:pt x="619125" y="335756"/>
                </a:lnTo>
                <a:lnTo>
                  <a:pt x="609600" y="345281"/>
                </a:lnTo>
                <a:lnTo>
                  <a:pt x="585787" y="352425"/>
                </a:lnTo>
                <a:lnTo>
                  <a:pt x="557212" y="366712"/>
                </a:lnTo>
                <a:lnTo>
                  <a:pt x="528637" y="385762"/>
                </a:lnTo>
                <a:lnTo>
                  <a:pt x="483393" y="423862"/>
                </a:lnTo>
                <a:lnTo>
                  <a:pt x="433387" y="478631"/>
                </a:lnTo>
                <a:lnTo>
                  <a:pt x="221456" y="733425"/>
                </a:lnTo>
                <a:lnTo>
                  <a:pt x="57150" y="914400"/>
                </a:lnTo>
                <a:lnTo>
                  <a:pt x="42862" y="923925"/>
                </a:lnTo>
                <a:lnTo>
                  <a:pt x="30956" y="928687"/>
                </a:lnTo>
                <a:lnTo>
                  <a:pt x="16668" y="931069"/>
                </a:lnTo>
                <a:lnTo>
                  <a:pt x="4762" y="926306"/>
                </a:lnTo>
                <a:lnTo>
                  <a:pt x="0" y="912019"/>
                </a:lnTo>
                <a:lnTo>
                  <a:pt x="7143" y="883444"/>
                </a:lnTo>
                <a:lnTo>
                  <a:pt x="42862" y="802481"/>
                </a:lnTo>
                <a:lnTo>
                  <a:pt x="128587" y="604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7B9F1B29-2C8F-6240-85CA-FEEADB06F1BE}"/>
              </a:ext>
            </a:extLst>
          </p:cNvPr>
          <p:cNvSpPr/>
          <p:nvPr/>
        </p:nvSpPr>
        <p:spPr>
          <a:xfrm>
            <a:off x="2719388" y="4373563"/>
            <a:ext cx="595312" cy="731837"/>
          </a:xfrm>
          <a:custGeom>
            <a:avLst/>
            <a:gdLst>
              <a:gd name="connsiteX0" fmla="*/ 200025 w 595312"/>
              <a:gd name="connsiteY0" fmla="*/ 402432 h 731044"/>
              <a:gd name="connsiteX1" fmla="*/ 154781 w 595312"/>
              <a:gd name="connsiteY1" fmla="*/ 323850 h 731044"/>
              <a:gd name="connsiteX2" fmla="*/ 83343 w 595312"/>
              <a:gd name="connsiteY2" fmla="*/ 195263 h 731044"/>
              <a:gd name="connsiteX3" fmla="*/ 26193 w 595312"/>
              <a:gd name="connsiteY3" fmla="*/ 83344 h 731044"/>
              <a:gd name="connsiteX4" fmla="*/ 4762 w 595312"/>
              <a:gd name="connsiteY4" fmla="*/ 38100 h 731044"/>
              <a:gd name="connsiteX5" fmla="*/ 0 w 595312"/>
              <a:gd name="connsiteY5" fmla="*/ 16669 h 731044"/>
              <a:gd name="connsiteX6" fmla="*/ 4762 w 595312"/>
              <a:gd name="connsiteY6" fmla="*/ 4763 h 731044"/>
              <a:gd name="connsiteX7" fmla="*/ 11906 w 595312"/>
              <a:gd name="connsiteY7" fmla="*/ 0 h 731044"/>
              <a:gd name="connsiteX8" fmla="*/ 23812 w 595312"/>
              <a:gd name="connsiteY8" fmla="*/ 0 h 731044"/>
              <a:gd name="connsiteX9" fmla="*/ 40481 w 595312"/>
              <a:gd name="connsiteY9" fmla="*/ 2382 h 731044"/>
              <a:gd name="connsiteX10" fmla="*/ 61912 w 595312"/>
              <a:gd name="connsiteY10" fmla="*/ 16669 h 731044"/>
              <a:gd name="connsiteX11" fmla="*/ 102393 w 595312"/>
              <a:gd name="connsiteY11" fmla="*/ 66675 h 731044"/>
              <a:gd name="connsiteX12" fmla="*/ 145256 w 595312"/>
              <a:gd name="connsiteY12" fmla="*/ 116682 h 731044"/>
              <a:gd name="connsiteX13" fmla="*/ 183356 w 595312"/>
              <a:gd name="connsiteY13" fmla="*/ 150019 h 731044"/>
              <a:gd name="connsiteX14" fmla="*/ 242887 w 595312"/>
              <a:gd name="connsiteY14" fmla="*/ 197644 h 731044"/>
              <a:gd name="connsiteX15" fmla="*/ 290512 w 595312"/>
              <a:gd name="connsiteY15" fmla="*/ 226219 h 731044"/>
              <a:gd name="connsiteX16" fmla="*/ 340518 w 595312"/>
              <a:gd name="connsiteY16" fmla="*/ 254794 h 731044"/>
              <a:gd name="connsiteX17" fmla="*/ 397668 w 595312"/>
              <a:gd name="connsiteY17" fmla="*/ 283369 h 731044"/>
              <a:gd name="connsiteX18" fmla="*/ 414337 w 595312"/>
              <a:gd name="connsiteY18" fmla="*/ 292894 h 731044"/>
              <a:gd name="connsiteX19" fmla="*/ 445293 w 595312"/>
              <a:gd name="connsiteY19" fmla="*/ 314325 h 731044"/>
              <a:gd name="connsiteX20" fmla="*/ 476250 w 595312"/>
              <a:gd name="connsiteY20" fmla="*/ 347663 h 731044"/>
              <a:gd name="connsiteX21" fmla="*/ 509587 w 595312"/>
              <a:gd name="connsiteY21" fmla="*/ 390525 h 731044"/>
              <a:gd name="connsiteX22" fmla="*/ 531018 w 595312"/>
              <a:gd name="connsiteY22" fmla="*/ 431007 h 731044"/>
              <a:gd name="connsiteX23" fmla="*/ 557212 w 595312"/>
              <a:gd name="connsiteY23" fmla="*/ 492919 h 731044"/>
              <a:gd name="connsiteX24" fmla="*/ 578643 w 595312"/>
              <a:gd name="connsiteY24" fmla="*/ 535782 h 731044"/>
              <a:gd name="connsiteX25" fmla="*/ 590550 w 595312"/>
              <a:gd name="connsiteY25" fmla="*/ 576263 h 731044"/>
              <a:gd name="connsiteX26" fmla="*/ 595312 w 595312"/>
              <a:gd name="connsiteY26" fmla="*/ 609600 h 731044"/>
              <a:gd name="connsiteX27" fmla="*/ 595312 w 595312"/>
              <a:gd name="connsiteY27" fmla="*/ 654844 h 731044"/>
              <a:gd name="connsiteX28" fmla="*/ 585787 w 595312"/>
              <a:gd name="connsiteY28" fmla="*/ 697707 h 731044"/>
              <a:gd name="connsiteX29" fmla="*/ 566737 w 595312"/>
              <a:gd name="connsiteY29" fmla="*/ 721519 h 731044"/>
              <a:gd name="connsiteX30" fmla="*/ 547687 w 595312"/>
              <a:gd name="connsiteY30" fmla="*/ 731044 h 731044"/>
              <a:gd name="connsiteX31" fmla="*/ 528637 w 595312"/>
              <a:gd name="connsiteY31" fmla="*/ 731044 h 731044"/>
              <a:gd name="connsiteX32" fmla="*/ 488156 w 595312"/>
              <a:gd name="connsiteY32" fmla="*/ 723900 h 731044"/>
              <a:gd name="connsiteX33" fmla="*/ 452437 w 595312"/>
              <a:gd name="connsiteY33" fmla="*/ 704850 h 731044"/>
              <a:gd name="connsiteX34" fmla="*/ 416718 w 595312"/>
              <a:gd name="connsiteY34" fmla="*/ 678657 h 731044"/>
              <a:gd name="connsiteX35" fmla="*/ 383381 w 595312"/>
              <a:gd name="connsiteY35" fmla="*/ 647700 h 731044"/>
              <a:gd name="connsiteX36" fmla="*/ 340518 w 595312"/>
              <a:gd name="connsiteY36" fmla="*/ 602457 h 731044"/>
              <a:gd name="connsiteX37" fmla="*/ 304800 w 595312"/>
              <a:gd name="connsiteY37" fmla="*/ 559594 h 731044"/>
              <a:gd name="connsiteX38" fmla="*/ 266700 w 595312"/>
              <a:gd name="connsiteY38" fmla="*/ 509588 h 731044"/>
              <a:gd name="connsiteX39" fmla="*/ 223837 w 595312"/>
              <a:gd name="connsiteY39" fmla="*/ 447675 h 731044"/>
              <a:gd name="connsiteX40" fmla="*/ 200025 w 595312"/>
              <a:gd name="connsiteY40" fmla="*/ 402432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5312" h="731044">
                <a:moveTo>
                  <a:pt x="200025" y="402432"/>
                </a:moveTo>
                <a:lnTo>
                  <a:pt x="154781" y="323850"/>
                </a:lnTo>
                <a:lnTo>
                  <a:pt x="83343" y="195263"/>
                </a:lnTo>
                <a:lnTo>
                  <a:pt x="26193" y="83344"/>
                </a:lnTo>
                <a:lnTo>
                  <a:pt x="4762" y="38100"/>
                </a:lnTo>
                <a:lnTo>
                  <a:pt x="0" y="16669"/>
                </a:lnTo>
                <a:lnTo>
                  <a:pt x="4762" y="4763"/>
                </a:lnTo>
                <a:lnTo>
                  <a:pt x="11906" y="0"/>
                </a:lnTo>
                <a:lnTo>
                  <a:pt x="23812" y="0"/>
                </a:lnTo>
                <a:lnTo>
                  <a:pt x="40481" y="2382"/>
                </a:lnTo>
                <a:lnTo>
                  <a:pt x="61912" y="16669"/>
                </a:lnTo>
                <a:lnTo>
                  <a:pt x="102393" y="66675"/>
                </a:lnTo>
                <a:lnTo>
                  <a:pt x="145256" y="116682"/>
                </a:lnTo>
                <a:lnTo>
                  <a:pt x="183356" y="150019"/>
                </a:lnTo>
                <a:lnTo>
                  <a:pt x="242887" y="197644"/>
                </a:lnTo>
                <a:lnTo>
                  <a:pt x="290512" y="226219"/>
                </a:lnTo>
                <a:lnTo>
                  <a:pt x="340518" y="254794"/>
                </a:lnTo>
                <a:lnTo>
                  <a:pt x="397668" y="283369"/>
                </a:lnTo>
                <a:lnTo>
                  <a:pt x="414337" y="292894"/>
                </a:lnTo>
                <a:lnTo>
                  <a:pt x="445293" y="314325"/>
                </a:lnTo>
                <a:lnTo>
                  <a:pt x="476250" y="347663"/>
                </a:lnTo>
                <a:lnTo>
                  <a:pt x="509587" y="390525"/>
                </a:lnTo>
                <a:lnTo>
                  <a:pt x="531018" y="431007"/>
                </a:lnTo>
                <a:lnTo>
                  <a:pt x="557212" y="492919"/>
                </a:lnTo>
                <a:lnTo>
                  <a:pt x="578643" y="535782"/>
                </a:lnTo>
                <a:lnTo>
                  <a:pt x="590550" y="576263"/>
                </a:lnTo>
                <a:lnTo>
                  <a:pt x="595312" y="609600"/>
                </a:lnTo>
                <a:lnTo>
                  <a:pt x="595312" y="654844"/>
                </a:lnTo>
                <a:lnTo>
                  <a:pt x="585787" y="697707"/>
                </a:lnTo>
                <a:lnTo>
                  <a:pt x="566737" y="721519"/>
                </a:lnTo>
                <a:lnTo>
                  <a:pt x="547687" y="731044"/>
                </a:lnTo>
                <a:lnTo>
                  <a:pt x="528637" y="731044"/>
                </a:lnTo>
                <a:lnTo>
                  <a:pt x="488156" y="723900"/>
                </a:lnTo>
                <a:lnTo>
                  <a:pt x="452437" y="704850"/>
                </a:lnTo>
                <a:lnTo>
                  <a:pt x="416718" y="678657"/>
                </a:lnTo>
                <a:lnTo>
                  <a:pt x="383381" y="647700"/>
                </a:lnTo>
                <a:lnTo>
                  <a:pt x="340518" y="602457"/>
                </a:lnTo>
                <a:lnTo>
                  <a:pt x="304800" y="559594"/>
                </a:lnTo>
                <a:lnTo>
                  <a:pt x="266700" y="509588"/>
                </a:lnTo>
                <a:lnTo>
                  <a:pt x="223837" y="447675"/>
                </a:lnTo>
                <a:lnTo>
                  <a:pt x="200025" y="4024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F0B4AA45-1BD4-EB44-8ACC-413DC056EA51}"/>
              </a:ext>
            </a:extLst>
          </p:cNvPr>
          <p:cNvSpPr/>
          <p:nvPr/>
        </p:nvSpPr>
        <p:spPr>
          <a:xfrm>
            <a:off x="4733925" y="3838575"/>
            <a:ext cx="661988" cy="552450"/>
          </a:xfrm>
          <a:custGeom>
            <a:avLst/>
            <a:gdLst>
              <a:gd name="connsiteX0" fmla="*/ 550069 w 661988"/>
              <a:gd name="connsiteY0" fmla="*/ 230981 h 552450"/>
              <a:gd name="connsiteX1" fmla="*/ 519113 w 661988"/>
              <a:gd name="connsiteY1" fmla="*/ 190500 h 552450"/>
              <a:gd name="connsiteX2" fmla="*/ 492919 w 661988"/>
              <a:gd name="connsiteY2" fmla="*/ 185738 h 552450"/>
              <a:gd name="connsiteX3" fmla="*/ 433388 w 661988"/>
              <a:gd name="connsiteY3" fmla="*/ 176213 h 552450"/>
              <a:gd name="connsiteX4" fmla="*/ 373856 w 661988"/>
              <a:gd name="connsiteY4" fmla="*/ 161925 h 552450"/>
              <a:gd name="connsiteX5" fmla="*/ 309563 w 661988"/>
              <a:gd name="connsiteY5" fmla="*/ 145256 h 552450"/>
              <a:gd name="connsiteX6" fmla="*/ 245269 w 661988"/>
              <a:gd name="connsiteY6" fmla="*/ 121444 h 552450"/>
              <a:gd name="connsiteX7" fmla="*/ 171450 w 661988"/>
              <a:gd name="connsiteY7" fmla="*/ 85725 h 552450"/>
              <a:gd name="connsiteX8" fmla="*/ 119063 w 661988"/>
              <a:gd name="connsiteY8" fmla="*/ 59531 h 552450"/>
              <a:gd name="connsiteX9" fmla="*/ 71438 w 661988"/>
              <a:gd name="connsiteY9" fmla="*/ 26194 h 552450"/>
              <a:gd name="connsiteX10" fmla="*/ 52388 w 661988"/>
              <a:gd name="connsiteY10" fmla="*/ 11906 h 552450"/>
              <a:gd name="connsiteX11" fmla="*/ 30956 w 661988"/>
              <a:gd name="connsiteY11" fmla="*/ 2381 h 552450"/>
              <a:gd name="connsiteX12" fmla="*/ 19050 w 661988"/>
              <a:gd name="connsiteY12" fmla="*/ 0 h 552450"/>
              <a:gd name="connsiteX13" fmla="*/ 11906 w 661988"/>
              <a:gd name="connsiteY13" fmla="*/ 0 h 552450"/>
              <a:gd name="connsiteX14" fmla="*/ 2381 w 661988"/>
              <a:gd name="connsiteY14" fmla="*/ 7144 h 552450"/>
              <a:gd name="connsiteX15" fmla="*/ 0 w 661988"/>
              <a:gd name="connsiteY15" fmla="*/ 19050 h 552450"/>
              <a:gd name="connsiteX16" fmla="*/ 9525 w 661988"/>
              <a:gd name="connsiteY16" fmla="*/ 50006 h 552450"/>
              <a:gd name="connsiteX17" fmla="*/ 47625 w 661988"/>
              <a:gd name="connsiteY17" fmla="*/ 126206 h 552450"/>
              <a:gd name="connsiteX18" fmla="*/ 100013 w 661988"/>
              <a:gd name="connsiteY18" fmla="*/ 211931 h 552450"/>
              <a:gd name="connsiteX19" fmla="*/ 169069 w 661988"/>
              <a:gd name="connsiteY19" fmla="*/ 297656 h 552450"/>
              <a:gd name="connsiteX20" fmla="*/ 233363 w 661988"/>
              <a:gd name="connsiteY20" fmla="*/ 364331 h 552450"/>
              <a:gd name="connsiteX21" fmla="*/ 292894 w 661988"/>
              <a:gd name="connsiteY21" fmla="*/ 414338 h 552450"/>
              <a:gd name="connsiteX22" fmla="*/ 333375 w 661988"/>
              <a:gd name="connsiteY22" fmla="*/ 442913 h 552450"/>
              <a:gd name="connsiteX23" fmla="*/ 397669 w 661988"/>
              <a:gd name="connsiteY23" fmla="*/ 481013 h 552450"/>
              <a:gd name="connsiteX24" fmla="*/ 464344 w 661988"/>
              <a:gd name="connsiteY24" fmla="*/ 511969 h 552450"/>
              <a:gd name="connsiteX25" fmla="*/ 528638 w 661988"/>
              <a:gd name="connsiteY25" fmla="*/ 535781 h 552450"/>
              <a:gd name="connsiteX26" fmla="*/ 566738 w 661988"/>
              <a:gd name="connsiteY26" fmla="*/ 545306 h 552450"/>
              <a:gd name="connsiteX27" fmla="*/ 600075 w 661988"/>
              <a:gd name="connsiteY27" fmla="*/ 552450 h 552450"/>
              <a:gd name="connsiteX28" fmla="*/ 628650 w 661988"/>
              <a:gd name="connsiteY28" fmla="*/ 552450 h 552450"/>
              <a:gd name="connsiteX29" fmla="*/ 638175 w 661988"/>
              <a:gd name="connsiteY29" fmla="*/ 545306 h 552450"/>
              <a:gd name="connsiteX30" fmla="*/ 652463 w 661988"/>
              <a:gd name="connsiteY30" fmla="*/ 533400 h 552450"/>
              <a:gd name="connsiteX31" fmla="*/ 659606 w 661988"/>
              <a:gd name="connsiteY31" fmla="*/ 519113 h 552450"/>
              <a:gd name="connsiteX32" fmla="*/ 661988 w 661988"/>
              <a:gd name="connsiteY32" fmla="*/ 492919 h 552450"/>
              <a:gd name="connsiteX33" fmla="*/ 659606 w 661988"/>
              <a:gd name="connsiteY33" fmla="*/ 447675 h 552450"/>
              <a:gd name="connsiteX34" fmla="*/ 650081 w 661988"/>
              <a:gd name="connsiteY34" fmla="*/ 400050 h 552450"/>
              <a:gd name="connsiteX35" fmla="*/ 642938 w 661988"/>
              <a:gd name="connsiteY35" fmla="*/ 361950 h 552450"/>
              <a:gd name="connsiteX36" fmla="*/ 616744 w 661988"/>
              <a:gd name="connsiteY36" fmla="*/ 323850 h 552450"/>
              <a:gd name="connsiteX37" fmla="*/ 550069 w 661988"/>
              <a:gd name="connsiteY37" fmla="*/ 230981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61988" h="552450">
                <a:moveTo>
                  <a:pt x="550069" y="230981"/>
                </a:moveTo>
                <a:lnTo>
                  <a:pt x="519113" y="190500"/>
                </a:lnTo>
                <a:lnTo>
                  <a:pt x="492919" y="185738"/>
                </a:lnTo>
                <a:lnTo>
                  <a:pt x="433388" y="176213"/>
                </a:lnTo>
                <a:lnTo>
                  <a:pt x="373856" y="161925"/>
                </a:lnTo>
                <a:lnTo>
                  <a:pt x="309563" y="145256"/>
                </a:lnTo>
                <a:lnTo>
                  <a:pt x="245269" y="121444"/>
                </a:lnTo>
                <a:lnTo>
                  <a:pt x="171450" y="85725"/>
                </a:lnTo>
                <a:lnTo>
                  <a:pt x="119063" y="59531"/>
                </a:lnTo>
                <a:lnTo>
                  <a:pt x="71438" y="26194"/>
                </a:lnTo>
                <a:lnTo>
                  <a:pt x="52388" y="11906"/>
                </a:lnTo>
                <a:lnTo>
                  <a:pt x="30956" y="2381"/>
                </a:lnTo>
                <a:lnTo>
                  <a:pt x="19050" y="0"/>
                </a:lnTo>
                <a:lnTo>
                  <a:pt x="11906" y="0"/>
                </a:lnTo>
                <a:lnTo>
                  <a:pt x="2381" y="7144"/>
                </a:lnTo>
                <a:lnTo>
                  <a:pt x="0" y="19050"/>
                </a:lnTo>
                <a:lnTo>
                  <a:pt x="9525" y="50006"/>
                </a:lnTo>
                <a:lnTo>
                  <a:pt x="47625" y="126206"/>
                </a:lnTo>
                <a:lnTo>
                  <a:pt x="100013" y="211931"/>
                </a:lnTo>
                <a:lnTo>
                  <a:pt x="169069" y="297656"/>
                </a:lnTo>
                <a:lnTo>
                  <a:pt x="233363" y="364331"/>
                </a:lnTo>
                <a:lnTo>
                  <a:pt x="292894" y="414338"/>
                </a:lnTo>
                <a:lnTo>
                  <a:pt x="333375" y="442913"/>
                </a:lnTo>
                <a:lnTo>
                  <a:pt x="397669" y="481013"/>
                </a:lnTo>
                <a:lnTo>
                  <a:pt x="464344" y="511969"/>
                </a:lnTo>
                <a:lnTo>
                  <a:pt x="528638" y="535781"/>
                </a:lnTo>
                <a:lnTo>
                  <a:pt x="566738" y="545306"/>
                </a:lnTo>
                <a:lnTo>
                  <a:pt x="600075" y="552450"/>
                </a:lnTo>
                <a:lnTo>
                  <a:pt x="628650" y="552450"/>
                </a:lnTo>
                <a:lnTo>
                  <a:pt x="638175" y="545306"/>
                </a:lnTo>
                <a:lnTo>
                  <a:pt x="652463" y="533400"/>
                </a:lnTo>
                <a:lnTo>
                  <a:pt x="659606" y="519113"/>
                </a:lnTo>
                <a:lnTo>
                  <a:pt x="661988" y="492919"/>
                </a:lnTo>
                <a:lnTo>
                  <a:pt x="659606" y="447675"/>
                </a:lnTo>
                <a:lnTo>
                  <a:pt x="650081" y="400050"/>
                </a:lnTo>
                <a:lnTo>
                  <a:pt x="642938" y="361950"/>
                </a:lnTo>
                <a:lnTo>
                  <a:pt x="616744" y="323850"/>
                </a:lnTo>
                <a:lnTo>
                  <a:pt x="550069" y="2309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010C6D73-3749-D241-8C24-C7F3D5AFC89C}"/>
              </a:ext>
            </a:extLst>
          </p:cNvPr>
          <p:cNvSpPr/>
          <p:nvPr/>
        </p:nvSpPr>
        <p:spPr>
          <a:xfrm>
            <a:off x="4656138" y="4581525"/>
            <a:ext cx="879475" cy="800100"/>
          </a:xfrm>
          <a:custGeom>
            <a:avLst/>
            <a:gdLst>
              <a:gd name="connsiteX0" fmla="*/ 411956 w 881062"/>
              <a:gd name="connsiteY0" fmla="*/ 309563 h 800100"/>
              <a:gd name="connsiteX1" fmla="*/ 745331 w 881062"/>
              <a:gd name="connsiteY1" fmla="*/ 69056 h 800100"/>
              <a:gd name="connsiteX2" fmla="*/ 826294 w 881062"/>
              <a:gd name="connsiteY2" fmla="*/ 11906 h 800100"/>
              <a:gd name="connsiteX3" fmla="*/ 852487 w 881062"/>
              <a:gd name="connsiteY3" fmla="*/ 0 h 800100"/>
              <a:gd name="connsiteX4" fmla="*/ 866775 w 881062"/>
              <a:gd name="connsiteY4" fmla="*/ 0 h 800100"/>
              <a:gd name="connsiteX5" fmla="*/ 876300 w 881062"/>
              <a:gd name="connsiteY5" fmla="*/ 2381 h 800100"/>
              <a:gd name="connsiteX6" fmla="*/ 881062 w 881062"/>
              <a:gd name="connsiteY6" fmla="*/ 11906 h 800100"/>
              <a:gd name="connsiteX7" fmla="*/ 881062 w 881062"/>
              <a:gd name="connsiteY7" fmla="*/ 28575 h 800100"/>
              <a:gd name="connsiteX8" fmla="*/ 866775 w 881062"/>
              <a:gd name="connsiteY8" fmla="*/ 61913 h 800100"/>
              <a:gd name="connsiteX9" fmla="*/ 788194 w 881062"/>
              <a:gd name="connsiteY9" fmla="*/ 147638 h 800100"/>
              <a:gd name="connsiteX10" fmla="*/ 661987 w 881062"/>
              <a:gd name="connsiteY10" fmla="*/ 285750 h 800100"/>
              <a:gd name="connsiteX11" fmla="*/ 466725 w 881062"/>
              <a:gd name="connsiteY11" fmla="*/ 511969 h 800100"/>
              <a:gd name="connsiteX12" fmla="*/ 404812 w 881062"/>
              <a:gd name="connsiteY12" fmla="*/ 590550 h 800100"/>
              <a:gd name="connsiteX13" fmla="*/ 381000 w 881062"/>
              <a:gd name="connsiteY13" fmla="*/ 654844 h 800100"/>
              <a:gd name="connsiteX14" fmla="*/ 354806 w 881062"/>
              <a:gd name="connsiteY14" fmla="*/ 719138 h 800100"/>
              <a:gd name="connsiteX15" fmla="*/ 335756 w 881062"/>
              <a:gd name="connsiteY15" fmla="*/ 754856 h 800100"/>
              <a:gd name="connsiteX16" fmla="*/ 304800 w 881062"/>
              <a:gd name="connsiteY16" fmla="*/ 790575 h 800100"/>
              <a:gd name="connsiteX17" fmla="*/ 285750 w 881062"/>
              <a:gd name="connsiteY17" fmla="*/ 797719 h 800100"/>
              <a:gd name="connsiteX18" fmla="*/ 261937 w 881062"/>
              <a:gd name="connsiteY18" fmla="*/ 800100 h 800100"/>
              <a:gd name="connsiteX19" fmla="*/ 238125 w 881062"/>
              <a:gd name="connsiteY19" fmla="*/ 788194 h 800100"/>
              <a:gd name="connsiteX20" fmla="*/ 207169 w 881062"/>
              <a:gd name="connsiteY20" fmla="*/ 757238 h 800100"/>
              <a:gd name="connsiteX21" fmla="*/ 145256 w 881062"/>
              <a:gd name="connsiteY21" fmla="*/ 685800 h 800100"/>
              <a:gd name="connsiteX22" fmla="*/ 97631 w 881062"/>
              <a:gd name="connsiteY22" fmla="*/ 623888 h 800100"/>
              <a:gd name="connsiteX23" fmla="*/ 69056 w 881062"/>
              <a:gd name="connsiteY23" fmla="*/ 576263 h 800100"/>
              <a:gd name="connsiteX24" fmla="*/ 45244 w 881062"/>
              <a:gd name="connsiteY24" fmla="*/ 519113 h 800100"/>
              <a:gd name="connsiteX25" fmla="*/ 14287 w 881062"/>
              <a:gd name="connsiteY25" fmla="*/ 428625 h 800100"/>
              <a:gd name="connsiteX26" fmla="*/ 2381 w 881062"/>
              <a:gd name="connsiteY26" fmla="*/ 366713 h 800100"/>
              <a:gd name="connsiteX27" fmla="*/ 0 w 881062"/>
              <a:gd name="connsiteY27" fmla="*/ 338138 h 800100"/>
              <a:gd name="connsiteX28" fmla="*/ 2381 w 881062"/>
              <a:gd name="connsiteY28" fmla="*/ 314325 h 800100"/>
              <a:gd name="connsiteX29" fmla="*/ 11906 w 881062"/>
              <a:gd name="connsiteY29" fmla="*/ 309563 h 800100"/>
              <a:gd name="connsiteX30" fmla="*/ 21431 w 881062"/>
              <a:gd name="connsiteY30" fmla="*/ 307181 h 800100"/>
              <a:gd name="connsiteX31" fmla="*/ 40481 w 881062"/>
              <a:gd name="connsiteY31" fmla="*/ 314325 h 800100"/>
              <a:gd name="connsiteX32" fmla="*/ 59531 w 881062"/>
              <a:gd name="connsiteY32" fmla="*/ 342900 h 800100"/>
              <a:gd name="connsiteX33" fmla="*/ 78581 w 881062"/>
              <a:gd name="connsiteY33" fmla="*/ 369094 h 800100"/>
              <a:gd name="connsiteX34" fmla="*/ 109537 w 881062"/>
              <a:gd name="connsiteY34" fmla="*/ 402431 h 800100"/>
              <a:gd name="connsiteX35" fmla="*/ 128587 w 881062"/>
              <a:gd name="connsiteY35" fmla="*/ 416719 h 800100"/>
              <a:gd name="connsiteX36" fmla="*/ 154781 w 881062"/>
              <a:gd name="connsiteY36" fmla="*/ 428625 h 800100"/>
              <a:gd name="connsiteX37" fmla="*/ 180975 w 881062"/>
              <a:gd name="connsiteY37" fmla="*/ 433388 h 800100"/>
              <a:gd name="connsiteX38" fmla="*/ 207169 w 881062"/>
              <a:gd name="connsiteY38" fmla="*/ 435769 h 800100"/>
              <a:gd name="connsiteX39" fmla="*/ 230981 w 881062"/>
              <a:gd name="connsiteY39" fmla="*/ 428625 h 800100"/>
              <a:gd name="connsiteX40" fmla="*/ 411956 w 881062"/>
              <a:gd name="connsiteY40" fmla="*/ 309563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1062" h="800100">
                <a:moveTo>
                  <a:pt x="411956" y="309563"/>
                </a:moveTo>
                <a:lnTo>
                  <a:pt x="745331" y="69056"/>
                </a:lnTo>
                <a:lnTo>
                  <a:pt x="826294" y="11906"/>
                </a:lnTo>
                <a:lnTo>
                  <a:pt x="852487" y="0"/>
                </a:lnTo>
                <a:lnTo>
                  <a:pt x="866775" y="0"/>
                </a:lnTo>
                <a:lnTo>
                  <a:pt x="876300" y="2381"/>
                </a:lnTo>
                <a:lnTo>
                  <a:pt x="881062" y="11906"/>
                </a:lnTo>
                <a:lnTo>
                  <a:pt x="881062" y="28575"/>
                </a:lnTo>
                <a:lnTo>
                  <a:pt x="866775" y="61913"/>
                </a:lnTo>
                <a:lnTo>
                  <a:pt x="788194" y="147638"/>
                </a:lnTo>
                <a:lnTo>
                  <a:pt x="661987" y="285750"/>
                </a:lnTo>
                <a:lnTo>
                  <a:pt x="466725" y="511969"/>
                </a:lnTo>
                <a:lnTo>
                  <a:pt x="404812" y="590550"/>
                </a:lnTo>
                <a:lnTo>
                  <a:pt x="381000" y="654844"/>
                </a:lnTo>
                <a:lnTo>
                  <a:pt x="354806" y="719138"/>
                </a:lnTo>
                <a:lnTo>
                  <a:pt x="335756" y="754856"/>
                </a:lnTo>
                <a:lnTo>
                  <a:pt x="304800" y="790575"/>
                </a:lnTo>
                <a:lnTo>
                  <a:pt x="285750" y="797719"/>
                </a:lnTo>
                <a:lnTo>
                  <a:pt x="261937" y="800100"/>
                </a:lnTo>
                <a:lnTo>
                  <a:pt x="238125" y="788194"/>
                </a:lnTo>
                <a:lnTo>
                  <a:pt x="207169" y="757238"/>
                </a:lnTo>
                <a:lnTo>
                  <a:pt x="145256" y="685800"/>
                </a:lnTo>
                <a:lnTo>
                  <a:pt x="97631" y="623888"/>
                </a:lnTo>
                <a:lnTo>
                  <a:pt x="69056" y="576263"/>
                </a:lnTo>
                <a:lnTo>
                  <a:pt x="45244" y="519113"/>
                </a:lnTo>
                <a:lnTo>
                  <a:pt x="14287" y="428625"/>
                </a:lnTo>
                <a:lnTo>
                  <a:pt x="2381" y="366713"/>
                </a:lnTo>
                <a:lnTo>
                  <a:pt x="0" y="338138"/>
                </a:lnTo>
                <a:lnTo>
                  <a:pt x="2381" y="314325"/>
                </a:lnTo>
                <a:lnTo>
                  <a:pt x="11906" y="309563"/>
                </a:lnTo>
                <a:lnTo>
                  <a:pt x="21431" y="307181"/>
                </a:lnTo>
                <a:lnTo>
                  <a:pt x="40481" y="314325"/>
                </a:lnTo>
                <a:lnTo>
                  <a:pt x="59531" y="342900"/>
                </a:lnTo>
                <a:lnTo>
                  <a:pt x="78581" y="369094"/>
                </a:lnTo>
                <a:lnTo>
                  <a:pt x="109537" y="402431"/>
                </a:lnTo>
                <a:lnTo>
                  <a:pt x="128587" y="416719"/>
                </a:lnTo>
                <a:lnTo>
                  <a:pt x="154781" y="428625"/>
                </a:lnTo>
                <a:lnTo>
                  <a:pt x="180975" y="433388"/>
                </a:lnTo>
                <a:lnTo>
                  <a:pt x="207169" y="435769"/>
                </a:lnTo>
                <a:lnTo>
                  <a:pt x="230981" y="428625"/>
                </a:lnTo>
                <a:lnTo>
                  <a:pt x="411956" y="3095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FC9BB36B-99D7-1D4B-BD26-A32228F49D4E}"/>
              </a:ext>
            </a:extLst>
          </p:cNvPr>
          <p:cNvSpPr/>
          <p:nvPr/>
        </p:nvSpPr>
        <p:spPr>
          <a:xfrm>
            <a:off x="3751263" y="2019300"/>
            <a:ext cx="860425" cy="714375"/>
          </a:xfrm>
          <a:custGeom>
            <a:avLst/>
            <a:gdLst>
              <a:gd name="connsiteX0" fmla="*/ 311944 w 862012"/>
              <a:gd name="connsiteY0" fmla="*/ 119063 h 714375"/>
              <a:gd name="connsiteX1" fmla="*/ 485775 w 862012"/>
              <a:gd name="connsiteY1" fmla="*/ 188119 h 714375"/>
              <a:gd name="connsiteX2" fmla="*/ 585787 w 862012"/>
              <a:gd name="connsiteY2" fmla="*/ 228600 h 714375"/>
              <a:gd name="connsiteX3" fmla="*/ 626269 w 862012"/>
              <a:gd name="connsiteY3" fmla="*/ 242888 h 714375"/>
              <a:gd name="connsiteX4" fmla="*/ 650081 w 862012"/>
              <a:gd name="connsiteY4" fmla="*/ 257175 h 714375"/>
              <a:gd name="connsiteX5" fmla="*/ 681037 w 862012"/>
              <a:gd name="connsiteY5" fmla="*/ 285750 h 714375"/>
              <a:gd name="connsiteX6" fmla="*/ 719137 w 862012"/>
              <a:gd name="connsiteY6" fmla="*/ 321469 h 714375"/>
              <a:gd name="connsiteX7" fmla="*/ 752475 w 862012"/>
              <a:gd name="connsiteY7" fmla="*/ 361950 h 714375"/>
              <a:gd name="connsiteX8" fmla="*/ 778669 w 862012"/>
              <a:gd name="connsiteY8" fmla="*/ 402431 h 714375"/>
              <a:gd name="connsiteX9" fmla="*/ 797719 w 862012"/>
              <a:gd name="connsiteY9" fmla="*/ 433388 h 714375"/>
              <a:gd name="connsiteX10" fmla="*/ 823912 w 862012"/>
              <a:gd name="connsiteY10" fmla="*/ 488156 h 714375"/>
              <a:gd name="connsiteX11" fmla="*/ 845344 w 862012"/>
              <a:gd name="connsiteY11" fmla="*/ 550069 h 714375"/>
              <a:gd name="connsiteX12" fmla="*/ 857250 w 862012"/>
              <a:gd name="connsiteY12" fmla="*/ 600075 h 714375"/>
              <a:gd name="connsiteX13" fmla="*/ 862012 w 862012"/>
              <a:gd name="connsiteY13" fmla="*/ 647700 h 714375"/>
              <a:gd name="connsiteX14" fmla="*/ 857250 w 862012"/>
              <a:gd name="connsiteY14" fmla="*/ 676275 h 714375"/>
              <a:gd name="connsiteX15" fmla="*/ 847725 w 862012"/>
              <a:gd name="connsiteY15" fmla="*/ 692944 h 714375"/>
              <a:gd name="connsiteX16" fmla="*/ 828675 w 862012"/>
              <a:gd name="connsiteY16" fmla="*/ 707231 h 714375"/>
              <a:gd name="connsiteX17" fmla="*/ 792956 w 862012"/>
              <a:gd name="connsiteY17" fmla="*/ 714375 h 714375"/>
              <a:gd name="connsiteX18" fmla="*/ 745331 w 862012"/>
              <a:gd name="connsiteY18" fmla="*/ 707231 h 714375"/>
              <a:gd name="connsiteX19" fmla="*/ 704850 w 862012"/>
              <a:gd name="connsiteY19" fmla="*/ 695325 h 714375"/>
              <a:gd name="connsiteX20" fmla="*/ 659606 w 862012"/>
              <a:gd name="connsiteY20" fmla="*/ 659606 h 714375"/>
              <a:gd name="connsiteX21" fmla="*/ 538162 w 862012"/>
              <a:gd name="connsiteY21" fmla="*/ 554831 h 714375"/>
              <a:gd name="connsiteX22" fmla="*/ 381000 w 862012"/>
              <a:gd name="connsiteY22" fmla="*/ 414338 h 714375"/>
              <a:gd name="connsiteX23" fmla="*/ 219075 w 862012"/>
              <a:gd name="connsiteY23" fmla="*/ 266700 h 714375"/>
              <a:gd name="connsiteX24" fmla="*/ 28575 w 862012"/>
              <a:gd name="connsiteY24" fmla="*/ 85725 h 714375"/>
              <a:gd name="connsiteX25" fmla="*/ 0 w 862012"/>
              <a:gd name="connsiteY25" fmla="*/ 59531 h 714375"/>
              <a:gd name="connsiteX26" fmla="*/ 28575 w 862012"/>
              <a:gd name="connsiteY26" fmla="*/ 0 h 714375"/>
              <a:gd name="connsiteX27" fmla="*/ 176212 w 862012"/>
              <a:gd name="connsiteY27" fmla="*/ 59531 h 714375"/>
              <a:gd name="connsiteX28" fmla="*/ 311944 w 862012"/>
              <a:gd name="connsiteY28" fmla="*/ 119063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62012" h="714375">
                <a:moveTo>
                  <a:pt x="311944" y="119063"/>
                </a:moveTo>
                <a:lnTo>
                  <a:pt x="485775" y="188119"/>
                </a:lnTo>
                <a:lnTo>
                  <a:pt x="585787" y="228600"/>
                </a:lnTo>
                <a:lnTo>
                  <a:pt x="626269" y="242888"/>
                </a:lnTo>
                <a:lnTo>
                  <a:pt x="650081" y="257175"/>
                </a:lnTo>
                <a:lnTo>
                  <a:pt x="681037" y="285750"/>
                </a:lnTo>
                <a:lnTo>
                  <a:pt x="719137" y="321469"/>
                </a:lnTo>
                <a:lnTo>
                  <a:pt x="752475" y="361950"/>
                </a:lnTo>
                <a:lnTo>
                  <a:pt x="778669" y="402431"/>
                </a:lnTo>
                <a:lnTo>
                  <a:pt x="797719" y="433388"/>
                </a:lnTo>
                <a:lnTo>
                  <a:pt x="823912" y="488156"/>
                </a:lnTo>
                <a:lnTo>
                  <a:pt x="845344" y="550069"/>
                </a:lnTo>
                <a:lnTo>
                  <a:pt x="857250" y="600075"/>
                </a:lnTo>
                <a:lnTo>
                  <a:pt x="862012" y="647700"/>
                </a:lnTo>
                <a:lnTo>
                  <a:pt x="857250" y="676275"/>
                </a:lnTo>
                <a:lnTo>
                  <a:pt x="847725" y="692944"/>
                </a:lnTo>
                <a:lnTo>
                  <a:pt x="828675" y="707231"/>
                </a:lnTo>
                <a:lnTo>
                  <a:pt x="792956" y="714375"/>
                </a:lnTo>
                <a:lnTo>
                  <a:pt x="745331" y="707231"/>
                </a:lnTo>
                <a:lnTo>
                  <a:pt x="704850" y="695325"/>
                </a:lnTo>
                <a:lnTo>
                  <a:pt x="659606" y="659606"/>
                </a:lnTo>
                <a:lnTo>
                  <a:pt x="538162" y="554831"/>
                </a:lnTo>
                <a:lnTo>
                  <a:pt x="381000" y="414338"/>
                </a:lnTo>
                <a:lnTo>
                  <a:pt x="219075" y="266700"/>
                </a:lnTo>
                <a:lnTo>
                  <a:pt x="28575" y="85725"/>
                </a:lnTo>
                <a:lnTo>
                  <a:pt x="0" y="59531"/>
                </a:lnTo>
                <a:lnTo>
                  <a:pt x="28575" y="0"/>
                </a:lnTo>
                <a:lnTo>
                  <a:pt x="176212" y="59531"/>
                </a:lnTo>
                <a:lnTo>
                  <a:pt x="311944" y="119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370CA6B1-3FD2-8446-B454-78F16E72912B}"/>
              </a:ext>
            </a:extLst>
          </p:cNvPr>
          <p:cNvSpPr/>
          <p:nvPr/>
        </p:nvSpPr>
        <p:spPr>
          <a:xfrm>
            <a:off x="2943225" y="2919413"/>
            <a:ext cx="1398588" cy="365125"/>
          </a:xfrm>
          <a:custGeom>
            <a:avLst/>
            <a:gdLst>
              <a:gd name="connsiteX0" fmla="*/ 783431 w 1397794"/>
              <a:gd name="connsiteY0" fmla="*/ 119062 h 364331"/>
              <a:gd name="connsiteX1" fmla="*/ 942975 w 1397794"/>
              <a:gd name="connsiteY1" fmla="*/ 83343 h 364331"/>
              <a:gd name="connsiteX2" fmla="*/ 1064419 w 1397794"/>
              <a:gd name="connsiteY2" fmla="*/ 50006 h 364331"/>
              <a:gd name="connsiteX3" fmla="*/ 1157288 w 1397794"/>
              <a:gd name="connsiteY3" fmla="*/ 11906 h 364331"/>
              <a:gd name="connsiteX4" fmla="*/ 1193006 w 1397794"/>
              <a:gd name="connsiteY4" fmla="*/ 0 h 364331"/>
              <a:gd name="connsiteX5" fmla="*/ 1207294 w 1397794"/>
              <a:gd name="connsiteY5" fmla="*/ 0 h 364331"/>
              <a:gd name="connsiteX6" fmla="*/ 1252538 w 1397794"/>
              <a:gd name="connsiteY6" fmla="*/ 7143 h 364331"/>
              <a:gd name="connsiteX7" fmla="*/ 1293019 w 1397794"/>
              <a:gd name="connsiteY7" fmla="*/ 21431 h 364331"/>
              <a:gd name="connsiteX8" fmla="*/ 1326356 w 1397794"/>
              <a:gd name="connsiteY8" fmla="*/ 35718 h 364331"/>
              <a:gd name="connsiteX9" fmla="*/ 1352550 w 1397794"/>
              <a:gd name="connsiteY9" fmla="*/ 54768 h 364331"/>
              <a:gd name="connsiteX10" fmla="*/ 1376363 w 1397794"/>
              <a:gd name="connsiteY10" fmla="*/ 76200 h 364331"/>
              <a:gd name="connsiteX11" fmla="*/ 1393031 w 1397794"/>
              <a:gd name="connsiteY11" fmla="*/ 100012 h 364331"/>
              <a:gd name="connsiteX12" fmla="*/ 1397794 w 1397794"/>
              <a:gd name="connsiteY12" fmla="*/ 119062 h 364331"/>
              <a:gd name="connsiteX13" fmla="*/ 1393031 w 1397794"/>
              <a:gd name="connsiteY13" fmla="*/ 140493 h 364331"/>
              <a:gd name="connsiteX14" fmla="*/ 1378744 w 1397794"/>
              <a:gd name="connsiteY14" fmla="*/ 169068 h 364331"/>
              <a:gd name="connsiteX15" fmla="*/ 1359694 w 1397794"/>
              <a:gd name="connsiteY15" fmla="*/ 195262 h 364331"/>
              <a:gd name="connsiteX16" fmla="*/ 1335881 w 1397794"/>
              <a:gd name="connsiteY16" fmla="*/ 214312 h 364331"/>
              <a:gd name="connsiteX17" fmla="*/ 1293019 w 1397794"/>
              <a:gd name="connsiteY17" fmla="*/ 233362 h 364331"/>
              <a:gd name="connsiteX18" fmla="*/ 1233488 w 1397794"/>
              <a:gd name="connsiteY18" fmla="*/ 250031 h 364331"/>
              <a:gd name="connsiteX19" fmla="*/ 1138238 w 1397794"/>
              <a:gd name="connsiteY19" fmla="*/ 266700 h 364331"/>
              <a:gd name="connsiteX20" fmla="*/ 966788 w 1397794"/>
              <a:gd name="connsiteY20" fmla="*/ 297656 h 364331"/>
              <a:gd name="connsiteX21" fmla="*/ 778669 w 1397794"/>
              <a:gd name="connsiteY21" fmla="*/ 333375 h 364331"/>
              <a:gd name="connsiteX22" fmla="*/ 526256 w 1397794"/>
              <a:gd name="connsiteY22" fmla="*/ 357187 h 364331"/>
              <a:gd name="connsiteX23" fmla="*/ 459581 w 1397794"/>
              <a:gd name="connsiteY23" fmla="*/ 364331 h 364331"/>
              <a:gd name="connsiteX24" fmla="*/ 390525 w 1397794"/>
              <a:gd name="connsiteY24" fmla="*/ 359568 h 364331"/>
              <a:gd name="connsiteX25" fmla="*/ 335756 w 1397794"/>
              <a:gd name="connsiteY25" fmla="*/ 347662 h 364331"/>
              <a:gd name="connsiteX26" fmla="*/ 283369 w 1397794"/>
              <a:gd name="connsiteY26" fmla="*/ 330993 h 364331"/>
              <a:gd name="connsiteX27" fmla="*/ 238125 w 1397794"/>
              <a:gd name="connsiteY27" fmla="*/ 307181 h 364331"/>
              <a:gd name="connsiteX28" fmla="*/ 207169 w 1397794"/>
              <a:gd name="connsiteY28" fmla="*/ 288131 h 364331"/>
              <a:gd name="connsiteX29" fmla="*/ 159544 w 1397794"/>
              <a:gd name="connsiteY29" fmla="*/ 261937 h 364331"/>
              <a:gd name="connsiteX30" fmla="*/ 114300 w 1397794"/>
              <a:gd name="connsiteY30" fmla="*/ 238125 h 364331"/>
              <a:gd name="connsiteX31" fmla="*/ 54769 w 1397794"/>
              <a:gd name="connsiteY31" fmla="*/ 207168 h 364331"/>
              <a:gd name="connsiteX32" fmla="*/ 0 w 1397794"/>
              <a:gd name="connsiteY32" fmla="*/ 169068 h 364331"/>
              <a:gd name="connsiteX33" fmla="*/ 73819 w 1397794"/>
              <a:gd name="connsiteY33" fmla="*/ 109537 h 364331"/>
              <a:gd name="connsiteX34" fmla="*/ 150019 w 1397794"/>
              <a:gd name="connsiteY34" fmla="*/ 154781 h 364331"/>
              <a:gd name="connsiteX35" fmla="*/ 197644 w 1397794"/>
              <a:gd name="connsiteY35" fmla="*/ 169068 h 364331"/>
              <a:gd name="connsiteX36" fmla="*/ 240506 w 1397794"/>
              <a:gd name="connsiteY36" fmla="*/ 176212 h 364331"/>
              <a:gd name="connsiteX37" fmla="*/ 304800 w 1397794"/>
              <a:gd name="connsiteY37" fmla="*/ 180975 h 364331"/>
              <a:gd name="connsiteX38" fmla="*/ 354806 w 1397794"/>
              <a:gd name="connsiteY38" fmla="*/ 180975 h 364331"/>
              <a:gd name="connsiteX39" fmla="*/ 457200 w 1397794"/>
              <a:gd name="connsiteY39" fmla="*/ 176212 h 364331"/>
              <a:gd name="connsiteX40" fmla="*/ 616744 w 1397794"/>
              <a:gd name="connsiteY40" fmla="*/ 150018 h 364331"/>
              <a:gd name="connsiteX41" fmla="*/ 783431 w 1397794"/>
              <a:gd name="connsiteY41" fmla="*/ 119062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97794" h="364331">
                <a:moveTo>
                  <a:pt x="783431" y="119062"/>
                </a:moveTo>
                <a:lnTo>
                  <a:pt x="942975" y="83343"/>
                </a:lnTo>
                <a:lnTo>
                  <a:pt x="1064419" y="50006"/>
                </a:lnTo>
                <a:lnTo>
                  <a:pt x="1157288" y="11906"/>
                </a:lnTo>
                <a:lnTo>
                  <a:pt x="1193006" y="0"/>
                </a:lnTo>
                <a:lnTo>
                  <a:pt x="1207294" y="0"/>
                </a:lnTo>
                <a:lnTo>
                  <a:pt x="1252538" y="7143"/>
                </a:lnTo>
                <a:lnTo>
                  <a:pt x="1293019" y="21431"/>
                </a:lnTo>
                <a:lnTo>
                  <a:pt x="1326356" y="35718"/>
                </a:lnTo>
                <a:lnTo>
                  <a:pt x="1352550" y="54768"/>
                </a:lnTo>
                <a:lnTo>
                  <a:pt x="1376363" y="76200"/>
                </a:lnTo>
                <a:lnTo>
                  <a:pt x="1393031" y="100012"/>
                </a:lnTo>
                <a:lnTo>
                  <a:pt x="1397794" y="119062"/>
                </a:lnTo>
                <a:lnTo>
                  <a:pt x="1393031" y="140493"/>
                </a:lnTo>
                <a:lnTo>
                  <a:pt x="1378744" y="169068"/>
                </a:lnTo>
                <a:lnTo>
                  <a:pt x="1359694" y="195262"/>
                </a:lnTo>
                <a:lnTo>
                  <a:pt x="1335881" y="214312"/>
                </a:lnTo>
                <a:lnTo>
                  <a:pt x="1293019" y="233362"/>
                </a:lnTo>
                <a:lnTo>
                  <a:pt x="1233488" y="250031"/>
                </a:lnTo>
                <a:lnTo>
                  <a:pt x="1138238" y="266700"/>
                </a:lnTo>
                <a:lnTo>
                  <a:pt x="966788" y="297656"/>
                </a:lnTo>
                <a:lnTo>
                  <a:pt x="778669" y="333375"/>
                </a:lnTo>
                <a:lnTo>
                  <a:pt x="526256" y="357187"/>
                </a:lnTo>
                <a:lnTo>
                  <a:pt x="459581" y="364331"/>
                </a:lnTo>
                <a:lnTo>
                  <a:pt x="390525" y="359568"/>
                </a:lnTo>
                <a:lnTo>
                  <a:pt x="335756" y="347662"/>
                </a:lnTo>
                <a:lnTo>
                  <a:pt x="283369" y="330993"/>
                </a:lnTo>
                <a:lnTo>
                  <a:pt x="238125" y="307181"/>
                </a:lnTo>
                <a:lnTo>
                  <a:pt x="207169" y="288131"/>
                </a:lnTo>
                <a:lnTo>
                  <a:pt x="159544" y="261937"/>
                </a:lnTo>
                <a:lnTo>
                  <a:pt x="114300" y="238125"/>
                </a:lnTo>
                <a:lnTo>
                  <a:pt x="54769" y="207168"/>
                </a:lnTo>
                <a:lnTo>
                  <a:pt x="0" y="169068"/>
                </a:lnTo>
                <a:lnTo>
                  <a:pt x="73819" y="109537"/>
                </a:lnTo>
                <a:lnTo>
                  <a:pt x="150019" y="154781"/>
                </a:lnTo>
                <a:lnTo>
                  <a:pt x="197644" y="169068"/>
                </a:lnTo>
                <a:lnTo>
                  <a:pt x="240506" y="176212"/>
                </a:lnTo>
                <a:lnTo>
                  <a:pt x="304800" y="180975"/>
                </a:lnTo>
                <a:lnTo>
                  <a:pt x="354806" y="180975"/>
                </a:lnTo>
                <a:lnTo>
                  <a:pt x="457200" y="176212"/>
                </a:lnTo>
                <a:lnTo>
                  <a:pt x="616744" y="150018"/>
                </a:lnTo>
                <a:lnTo>
                  <a:pt x="783431" y="119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BE6CF147-CDA4-DB46-8F42-684FBD836992}"/>
              </a:ext>
            </a:extLst>
          </p:cNvPr>
          <p:cNvSpPr/>
          <p:nvPr/>
        </p:nvSpPr>
        <p:spPr>
          <a:xfrm>
            <a:off x="2640013" y="3608388"/>
            <a:ext cx="1905000" cy="469900"/>
          </a:xfrm>
          <a:custGeom>
            <a:avLst/>
            <a:gdLst>
              <a:gd name="connsiteX0" fmla="*/ 709613 w 1905000"/>
              <a:gd name="connsiteY0" fmla="*/ 202406 h 471487"/>
              <a:gd name="connsiteX1" fmla="*/ 957263 w 1905000"/>
              <a:gd name="connsiteY1" fmla="*/ 157162 h 471487"/>
              <a:gd name="connsiteX2" fmla="*/ 1264444 w 1905000"/>
              <a:gd name="connsiteY2" fmla="*/ 100012 h 471487"/>
              <a:gd name="connsiteX3" fmla="*/ 1516857 w 1905000"/>
              <a:gd name="connsiteY3" fmla="*/ 47625 h 471487"/>
              <a:gd name="connsiteX4" fmla="*/ 1540669 w 1905000"/>
              <a:gd name="connsiteY4" fmla="*/ 35719 h 471487"/>
              <a:gd name="connsiteX5" fmla="*/ 1576388 w 1905000"/>
              <a:gd name="connsiteY5" fmla="*/ 19050 h 471487"/>
              <a:gd name="connsiteX6" fmla="*/ 1604963 w 1905000"/>
              <a:gd name="connsiteY6" fmla="*/ 9525 h 471487"/>
              <a:gd name="connsiteX7" fmla="*/ 1635919 w 1905000"/>
              <a:gd name="connsiteY7" fmla="*/ 2381 h 471487"/>
              <a:gd name="connsiteX8" fmla="*/ 1666875 w 1905000"/>
              <a:gd name="connsiteY8" fmla="*/ 0 h 471487"/>
              <a:gd name="connsiteX9" fmla="*/ 1702594 w 1905000"/>
              <a:gd name="connsiteY9" fmla="*/ 2381 h 471487"/>
              <a:gd name="connsiteX10" fmla="*/ 1757363 w 1905000"/>
              <a:gd name="connsiteY10" fmla="*/ 19050 h 471487"/>
              <a:gd name="connsiteX11" fmla="*/ 1812132 w 1905000"/>
              <a:gd name="connsiteY11" fmla="*/ 42862 h 471487"/>
              <a:gd name="connsiteX12" fmla="*/ 1862138 w 1905000"/>
              <a:gd name="connsiteY12" fmla="*/ 69056 h 471487"/>
              <a:gd name="connsiteX13" fmla="*/ 1881188 w 1905000"/>
              <a:gd name="connsiteY13" fmla="*/ 85725 h 471487"/>
              <a:gd name="connsiteX14" fmla="*/ 1895475 w 1905000"/>
              <a:gd name="connsiteY14" fmla="*/ 104775 h 471487"/>
              <a:gd name="connsiteX15" fmla="*/ 1900238 w 1905000"/>
              <a:gd name="connsiteY15" fmla="*/ 119062 h 471487"/>
              <a:gd name="connsiteX16" fmla="*/ 1905000 w 1905000"/>
              <a:gd name="connsiteY16" fmla="*/ 130969 h 471487"/>
              <a:gd name="connsiteX17" fmla="*/ 1900238 w 1905000"/>
              <a:gd name="connsiteY17" fmla="*/ 147637 h 471487"/>
              <a:gd name="connsiteX18" fmla="*/ 1888332 w 1905000"/>
              <a:gd name="connsiteY18" fmla="*/ 166687 h 471487"/>
              <a:gd name="connsiteX19" fmla="*/ 1859757 w 1905000"/>
              <a:gd name="connsiteY19" fmla="*/ 185737 h 471487"/>
              <a:gd name="connsiteX20" fmla="*/ 1814513 w 1905000"/>
              <a:gd name="connsiteY20" fmla="*/ 200025 h 471487"/>
              <a:gd name="connsiteX21" fmla="*/ 1778794 w 1905000"/>
              <a:gd name="connsiteY21" fmla="*/ 207169 h 471487"/>
              <a:gd name="connsiteX22" fmla="*/ 1704975 w 1905000"/>
              <a:gd name="connsiteY22" fmla="*/ 211931 h 471487"/>
              <a:gd name="connsiteX23" fmla="*/ 1557338 w 1905000"/>
              <a:gd name="connsiteY23" fmla="*/ 230981 h 471487"/>
              <a:gd name="connsiteX24" fmla="*/ 1345407 w 1905000"/>
              <a:gd name="connsiteY24" fmla="*/ 271462 h 471487"/>
              <a:gd name="connsiteX25" fmla="*/ 1119188 w 1905000"/>
              <a:gd name="connsiteY25" fmla="*/ 323850 h 471487"/>
              <a:gd name="connsiteX26" fmla="*/ 931069 w 1905000"/>
              <a:gd name="connsiteY26" fmla="*/ 361950 h 471487"/>
              <a:gd name="connsiteX27" fmla="*/ 666750 w 1905000"/>
              <a:gd name="connsiteY27" fmla="*/ 407194 h 471487"/>
              <a:gd name="connsiteX28" fmla="*/ 561975 w 1905000"/>
              <a:gd name="connsiteY28" fmla="*/ 426244 h 471487"/>
              <a:gd name="connsiteX29" fmla="*/ 523875 w 1905000"/>
              <a:gd name="connsiteY29" fmla="*/ 442912 h 471487"/>
              <a:gd name="connsiteX30" fmla="*/ 488157 w 1905000"/>
              <a:gd name="connsiteY30" fmla="*/ 459581 h 471487"/>
              <a:gd name="connsiteX31" fmla="*/ 454819 w 1905000"/>
              <a:gd name="connsiteY31" fmla="*/ 469106 h 471487"/>
              <a:gd name="connsiteX32" fmla="*/ 414338 w 1905000"/>
              <a:gd name="connsiteY32" fmla="*/ 471487 h 471487"/>
              <a:gd name="connsiteX33" fmla="*/ 378619 w 1905000"/>
              <a:gd name="connsiteY33" fmla="*/ 466725 h 471487"/>
              <a:gd name="connsiteX34" fmla="*/ 340519 w 1905000"/>
              <a:gd name="connsiteY34" fmla="*/ 459581 h 471487"/>
              <a:gd name="connsiteX35" fmla="*/ 311944 w 1905000"/>
              <a:gd name="connsiteY35" fmla="*/ 450056 h 471487"/>
              <a:gd name="connsiteX36" fmla="*/ 280988 w 1905000"/>
              <a:gd name="connsiteY36" fmla="*/ 433387 h 471487"/>
              <a:gd name="connsiteX37" fmla="*/ 226219 w 1905000"/>
              <a:gd name="connsiteY37" fmla="*/ 392906 h 471487"/>
              <a:gd name="connsiteX38" fmla="*/ 140494 w 1905000"/>
              <a:gd name="connsiteY38" fmla="*/ 321469 h 471487"/>
              <a:gd name="connsiteX39" fmla="*/ 38100 w 1905000"/>
              <a:gd name="connsiteY39" fmla="*/ 230981 h 471487"/>
              <a:gd name="connsiteX40" fmla="*/ 9525 w 1905000"/>
              <a:gd name="connsiteY40" fmla="*/ 207169 h 471487"/>
              <a:gd name="connsiteX41" fmla="*/ 4763 w 1905000"/>
              <a:gd name="connsiteY41" fmla="*/ 200025 h 471487"/>
              <a:gd name="connsiteX42" fmla="*/ 2382 w 1905000"/>
              <a:gd name="connsiteY42" fmla="*/ 190500 h 471487"/>
              <a:gd name="connsiteX43" fmla="*/ 0 w 1905000"/>
              <a:gd name="connsiteY43" fmla="*/ 171450 h 471487"/>
              <a:gd name="connsiteX44" fmla="*/ 4763 w 1905000"/>
              <a:gd name="connsiteY44" fmla="*/ 157162 h 471487"/>
              <a:gd name="connsiteX45" fmla="*/ 14288 w 1905000"/>
              <a:gd name="connsiteY45" fmla="*/ 150019 h 471487"/>
              <a:gd name="connsiteX46" fmla="*/ 28575 w 1905000"/>
              <a:gd name="connsiteY46" fmla="*/ 150019 h 471487"/>
              <a:gd name="connsiteX47" fmla="*/ 54769 w 1905000"/>
              <a:gd name="connsiteY47" fmla="*/ 157162 h 471487"/>
              <a:gd name="connsiteX48" fmla="*/ 80963 w 1905000"/>
              <a:gd name="connsiteY48" fmla="*/ 176212 h 471487"/>
              <a:gd name="connsiteX49" fmla="*/ 116682 w 1905000"/>
              <a:gd name="connsiteY49" fmla="*/ 195262 h 471487"/>
              <a:gd name="connsiteX50" fmla="*/ 183357 w 1905000"/>
              <a:gd name="connsiteY50" fmla="*/ 223837 h 471487"/>
              <a:gd name="connsiteX51" fmla="*/ 233363 w 1905000"/>
              <a:gd name="connsiteY51" fmla="*/ 238125 h 471487"/>
              <a:gd name="connsiteX52" fmla="*/ 326232 w 1905000"/>
              <a:gd name="connsiteY52" fmla="*/ 247650 h 471487"/>
              <a:gd name="connsiteX53" fmla="*/ 407194 w 1905000"/>
              <a:gd name="connsiteY53" fmla="*/ 245269 h 471487"/>
              <a:gd name="connsiteX54" fmla="*/ 545307 w 1905000"/>
              <a:gd name="connsiteY54" fmla="*/ 230981 h 471487"/>
              <a:gd name="connsiteX55" fmla="*/ 709613 w 1905000"/>
              <a:gd name="connsiteY55" fmla="*/ 202406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05000" h="471487">
                <a:moveTo>
                  <a:pt x="709613" y="202406"/>
                </a:moveTo>
                <a:lnTo>
                  <a:pt x="957263" y="157162"/>
                </a:lnTo>
                <a:lnTo>
                  <a:pt x="1264444" y="100012"/>
                </a:lnTo>
                <a:lnTo>
                  <a:pt x="1516857" y="47625"/>
                </a:lnTo>
                <a:lnTo>
                  <a:pt x="1540669" y="35719"/>
                </a:lnTo>
                <a:lnTo>
                  <a:pt x="1576388" y="19050"/>
                </a:lnTo>
                <a:lnTo>
                  <a:pt x="1604963" y="9525"/>
                </a:lnTo>
                <a:lnTo>
                  <a:pt x="1635919" y="2381"/>
                </a:lnTo>
                <a:lnTo>
                  <a:pt x="1666875" y="0"/>
                </a:lnTo>
                <a:lnTo>
                  <a:pt x="1702594" y="2381"/>
                </a:lnTo>
                <a:lnTo>
                  <a:pt x="1757363" y="19050"/>
                </a:lnTo>
                <a:lnTo>
                  <a:pt x="1812132" y="42862"/>
                </a:lnTo>
                <a:lnTo>
                  <a:pt x="1862138" y="69056"/>
                </a:lnTo>
                <a:lnTo>
                  <a:pt x="1881188" y="85725"/>
                </a:lnTo>
                <a:lnTo>
                  <a:pt x="1895475" y="104775"/>
                </a:lnTo>
                <a:lnTo>
                  <a:pt x="1900238" y="119062"/>
                </a:lnTo>
                <a:lnTo>
                  <a:pt x="1905000" y="130969"/>
                </a:lnTo>
                <a:lnTo>
                  <a:pt x="1900238" y="147637"/>
                </a:lnTo>
                <a:lnTo>
                  <a:pt x="1888332" y="166687"/>
                </a:lnTo>
                <a:lnTo>
                  <a:pt x="1859757" y="185737"/>
                </a:lnTo>
                <a:lnTo>
                  <a:pt x="1814513" y="200025"/>
                </a:lnTo>
                <a:lnTo>
                  <a:pt x="1778794" y="207169"/>
                </a:lnTo>
                <a:lnTo>
                  <a:pt x="1704975" y="211931"/>
                </a:lnTo>
                <a:lnTo>
                  <a:pt x="1557338" y="230981"/>
                </a:lnTo>
                <a:lnTo>
                  <a:pt x="1345407" y="271462"/>
                </a:lnTo>
                <a:lnTo>
                  <a:pt x="1119188" y="323850"/>
                </a:lnTo>
                <a:lnTo>
                  <a:pt x="931069" y="361950"/>
                </a:lnTo>
                <a:lnTo>
                  <a:pt x="666750" y="407194"/>
                </a:lnTo>
                <a:lnTo>
                  <a:pt x="561975" y="426244"/>
                </a:lnTo>
                <a:lnTo>
                  <a:pt x="523875" y="442912"/>
                </a:lnTo>
                <a:lnTo>
                  <a:pt x="488157" y="459581"/>
                </a:lnTo>
                <a:lnTo>
                  <a:pt x="454819" y="469106"/>
                </a:lnTo>
                <a:lnTo>
                  <a:pt x="414338" y="471487"/>
                </a:lnTo>
                <a:lnTo>
                  <a:pt x="378619" y="466725"/>
                </a:lnTo>
                <a:lnTo>
                  <a:pt x="340519" y="459581"/>
                </a:lnTo>
                <a:lnTo>
                  <a:pt x="311944" y="450056"/>
                </a:lnTo>
                <a:lnTo>
                  <a:pt x="280988" y="433387"/>
                </a:lnTo>
                <a:lnTo>
                  <a:pt x="226219" y="392906"/>
                </a:lnTo>
                <a:lnTo>
                  <a:pt x="140494" y="321469"/>
                </a:lnTo>
                <a:lnTo>
                  <a:pt x="38100" y="230981"/>
                </a:lnTo>
                <a:lnTo>
                  <a:pt x="9525" y="207169"/>
                </a:lnTo>
                <a:lnTo>
                  <a:pt x="4763" y="200025"/>
                </a:lnTo>
                <a:lnTo>
                  <a:pt x="2382" y="190500"/>
                </a:lnTo>
                <a:lnTo>
                  <a:pt x="0" y="171450"/>
                </a:lnTo>
                <a:lnTo>
                  <a:pt x="4763" y="157162"/>
                </a:lnTo>
                <a:lnTo>
                  <a:pt x="14288" y="150019"/>
                </a:lnTo>
                <a:lnTo>
                  <a:pt x="28575" y="150019"/>
                </a:lnTo>
                <a:lnTo>
                  <a:pt x="54769" y="157162"/>
                </a:lnTo>
                <a:lnTo>
                  <a:pt x="80963" y="176212"/>
                </a:lnTo>
                <a:lnTo>
                  <a:pt x="116682" y="195262"/>
                </a:lnTo>
                <a:lnTo>
                  <a:pt x="183357" y="223837"/>
                </a:lnTo>
                <a:lnTo>
                  <a:pt x="233363" y="238125"/>
                </a:lnTo>
                <a:lnTo>
                  <a:pt x="326232" y="247650"/>
                </a:lnTo>
                <a:lnTo>
                  <a:pt x="407194" y="245269"/>
                </a:lnTo>
                <a:lnTo>
                  <a:pt x="545307" y="230981"/>
                </a:lnTo>
                <a:lnTo>
                  <a:pt x="709613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8F1119AE-297F-F045-AD56-1E1322D1372F}"/>
              </a:ext>
            </a:extLst>
          </p:cNvPr>
          <p:cNvSpPr/>
          <p:nvPr/>
        </p:nvSpPr>
        <p:spPr>
          <a:xfrm>
            <a:off x="3435350" y="3209925"/>
            <a:ext cx="441325" cy="2097088"/>
          </a:xfrm>
          <a:custGeom>
            <a:avLst/>
            <a:gdLst>
              <a:gd name="connsiteX0" fmla="*/ 147112 w 441335"/>
              <a:gd name="connsiteY0" fmla="*/ 1073050 h 2097062"/>
              <a:gd name="connsiteX1" fmla="*/ 149996 w 441335"/>
              <a:gd name="connsiteY1" fmla="*/ 331722 h 2097062"/>
              <a:gd name="connsiteX2" fmla="*/ 144227 w 441335"/>
              <a:gd name="connsiteY2" fmla="*/ 285570 h 2097062"/>
              <a:gd name="connsiteX3" fmla="*/ 138458 w 441335"/>
              <a:gd name="connsiteY3" fmla="*/ 253840 h 2097062"/>
              <a:gd name="connsiteX4" fmla="*/ 121151 w 441335"/>
              <a:gd name="connsiteY4" fmla="*/ 207687 h 2097062"/>
              <a:gd name="connsiteX5" fmla="*/ 95190 w 441335"/>
              <a:gd name="connsiteY5" fmla="*/ 152881 h 2097062"/>
              <a:gd name="connsiteX6" fmla="*/ 51922 w 441335"/>
              <a:gd name="connsiteY6" fmla="*/ 86536 h 2097062"/>
              <a:gd name="connsiteX7" fmla="*/ 0 w 441335"/>
              <a:gd name="connsiteY7" fmla="*/ 14423 h 2097062"/>
              <a:gd name="connsiteX8" fmla="*/ 265378 w 441335"/>
              <a:gd name="connsiteY8" fmla="*/ 0 h 2097062"/>
              <a:gd name="connsiteX9" fmla="*/ 372106 w 441335"/>
              <a:gd name="connsiteY9" fmla="*/ 106728 h 2097062"/>
              <a:gd name="connsiteX10" fmla="*/ 406721 w 441335"/>
              <a:gd name="connsiteY10" fmla="*/ 138458 h 2097062"/>
              <a:gd name="connsiteX11" fmla="*/ 424028 w 441335"/>
              <a:gd name="connsiteY11" fmla="*/ 158650 h 2097062"/>
              <a:gd name="connsiteX12" fmla="*/ 432682 w 441335"/>
              <a:gd name="connsiteY12" fmla="*/ 173072 h 2097062"/>
              <a:gd name="connsiteX13" fmla="*/ 441335 w 441335"/>
              <a:gd name="connsiteY13" fmla="*/ 201918 h 2097062"/>
              <a:gd name="connsiteX14" fmla="*/ 435566 w 441335"/>
              <a:gd name="connsiteY14" fmla="*/ 227879 h 2097062"/>
              <a:gd name="connsiteX15" fmla="*/ 418259 w 441335"/>
              <a:gd name="connsiteY15" fmla="*/ 259609 h 2097062"/>
              <a:gd name="connsiteX16" fmla="*/ 403836 w 441335"/>
              <a:gd name="connsiteY16" fmla="*/ 291339 h 2097062"/>
              <a:gd name="connsiteX17" fmla="*/ 395183 w 441335"/>
              <a:gd name="connsiteY17" fmla="*/ 349030 h 2097062"/>
              <a:gd name="connsiteX18" fmla="*/ 398067 w 441335"/>
              <a:gd name="connsiteY18" fmla="*/ 524987 h 2097062"/>
              <a:gd name="connsiteX19" fmla="*/ 369222 w 441335"/>
              <a:gd name="connsiteY19" fmla="*/ 700944 h 2097062"/>
              <a:gd name="connsiteX20" fmla="*/ 372106 w 441335"/>
              <a:gd name="connsiteY20" fmla="*/ 2045141 h 2097062"/>
              <a:gd name="connsiteX21" fmla="*/ 149996 w 441335"/>
              <a:gd name="connsiteY21" fmla="*/ 2097062 h 2097062"/>
              <a:gd name="connsiteX22" fmla="*/ 147112 w 441335"/>
              <a:gd name="connsiteY22" fmla="*/ 1073050 h 209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41335" h="2097062">
                <a:moveTo>
                  <a:pt x="147112" y="1073050"/>
                </a:moveTo>
                <a:cubicBezTo>
                  <a:pt x="148073" y="825941"/>
                  <a:pt x="151919" y="468738"/>
                  <a:pt x="149996" y="331722"/>
                </a:cubicBezTo>
                <a:lnTo>
                  <a:pt x="144227" y="285570"/>
                </a:lnTo>
                <a:lnTo>
                  <a:pt x="138458" y="253840"/>
                </a:lnTo>
                <a:lnTo>
                  <a:pt x="121151" y="207687"/>
                </a:lnTo>
                <a:lnTo>
                  <a:pt x="95190" y="152881"/>
                </a:lnTo>
                <a:lnTo>
                  <a:pt x="51922" y="86536"/>
                </a:lnTo>
                <a:lnTo>
                  <a:pt x="0" y="14423"/>
                </a:lnTo>
                <a:lnTo>
                  <a:pt x="265378" y="0"/>
                </a:lnTo>
                <a:lnTo>
                  <a:pt x="372106" y="106728"/>
                </a:lnTo>
                <a:lnTo>
                  <a:pt x="406721" y="138458"/>
                </a:lnTo>
                <a:lnTo>
                  <a:pt x="424028" y="158650"/>
                </a:lnTo>
                <a:lnTo>
                  <a:pt x="432682" y="173072"/>
                </a:lnTo>
                <a:lnTo>
                  <a:pt x="441335" y="201918"/>
                </a:lnTo>
                <a:lnTo>
                  <a:pt x="435566" y="227879"/>
                </a:lnTo>
                <a:lnTo>
                  <a:pt x="418259" y="259609"/>
                </a:lnTo>
                <a:lnTo>
                  <a:pt x="403836" y="291339"/>
                </a:lnTo>
                <a:lnTo>
                  <a:pt x="395183" y="349030"/>
                </a:lnTo>
                <a:cubicBezTo>
                  <a:pt x="396144" y="407682"/>
                  <a:pt x="397106" y="466335"/>
                  <a:pt x="398067" y="524987"/>
                </a:cubicBezTo>
                <a:lnTo>
                  <a:pt x="369222" y="700944"/>
                </a:lnTo>
                <a:cubicBezTo>
                  <a:pt x="370183" y="1149010"/>
                  <a:pt x="371145" y="1597075"/>
                  <a:pt x="372106" y="2045141"/>
                </a:cubicBezTo>
                <a:lnTo>
                  <a:pt x="149996" y="2097062"/>
                </a:lnTo>
                <a:cubicBezTo>
                  <a:pt x="149035" y="1764378"/>
                  <a:pt x="148073" y="1431695"/>
                  <a:pt x="147112" y="107305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B79D2856-0864-D644-A84D-806F160C7C78}"/>
              </a:ext>
            </a:extLst>
          </p:cNvPr>
          <p:cNvSpPr/>
          <p:nvPr/>
        </p:nvSpPr>
        <p:spPr>
          <a:xfrm>
            <a:off x="2505075" y="4992688"/>
            <a:ext cx="2066925" cy="746125"/>
          </a:xfrm>
          <a:custGeom>
            <a:avLst/>
            <a:gdLst>
              <a:gd name="connsiteX0" fmla="*/ 714375 w 2066925"/>
              <a:gd name="connsiteY0" fmla="*/ 361950 h 745332"/>
              <a:gd name="connsiteX1" fmla="*/ 509588 w 2066925"/>
              <a:gd name="connsiteY1" fmla="*/ 414338 h 745332"/>
              <a:gd name="connsiteX2" fmla="*/ 390525 w 2066925"/>
              <a:gd name="connsiteY2" fmla="*/ 445294 h 745332"/>
              <a:gd name="connsiteX3" fmla="*/ 378619 w 2066925"/>
              <a:gd name="connsiteY3" fmla="*/ 445294 h 745332"/>
              <a:gd name="connsiteX4" fmla="*/ 316706 w 2066925"/>
              <a:gd name="connsiteY4" fmla="*/ 442913 h 745332"/>
              <a:gd name="connsiteX5" fmla="*/ 261938 w 2066925"/>
              <a:gd name="connsiteY5" fmla="*/ 433388 h 745332"/>
              <a:gd name="connsiteX6" fmla="*/ 211931 w 2066925"/>
              <a:gd name="connsiteY6" fmla="*/ 419100 h 745332"/>
              <a:gd name="connsiteX7" fmla="*/ 166688 w 2066925"/>
              <a:gd name="connsiteY7" fmla="*/ 402432 h 745332"/>
              <a:gd name="connsiteX8" fmla="*/ 128588 w 2066925"/>
              <a:gd name="connsiteY8" fmla="*/ 381000 h 745332"/>
              <a:gd name="connsiteX9" fmla="*/ 100013 w 2066925"/>
              <a:gd name="connsiteY9" fmla="*/ 361950 h 745332"/>
              <a:gd name="connsiteX10" fmla="*/ 69056 w 2066925"/>
              <a:gd name="connsiteY10" fmla="*/ 330994 h 745332"/>
              <a:gd name="connsiteX11" fmla="*/ 57150 w 2066925"/>
              <a:gd name="connsiteY11" fmla="*/ 316707 h 745332"/>
              <a:gd name="connsiteX12" fmla="*/ 45244 w 2066925"/>
              <a:gd name="connsiteY12" fmla="*/ 307182 h 745332"/>
              <a:gd name="connsiteX13" fmla="*/ 40481 w 2066925"/>
              <a:gd name="connsiteY13" fmla="*/ 307182 h 745332"/>
              <a:gd name="connsiteX14" fmla="*/ 30956 w 2066925"/>
              <a:gd name="connsiteY14" fmla="*/ 307182 h 745332"/>
              <a:gd name="connsiteX15" fmla="*/ 11906 w 2066925"/>
              <a:gd name="connsiteY15" fmla="*/ 307182 h 745332"/>
              <a:gd name="connsiteX16" fmla="*/ 4763 w 2066925"/>
              <a:gd name="connsiteY16" fmla="*/ 311944 h 745332"/>
              <a:gd name="connsiteX17" fmla="*/ 0 w 2066925"/>
              <a:gd name="connsiteY17" fmla="*/ 321469 h 745332"/>
              <a:gd name="connsiteX18" fmla="*/ 4763 w 2066925"/>
              <a:gd name="connsiteY18" fmla="*/ 347663 h 745332"/>
              <a:gd name="connsiteX19" fmla="*/ 23813 w 2066925"/>
              <a:gd name="connsiteY19" fmla="*/ 378619 h 745332"/>
              <a:gd name="connsiteX20" fmla="*/ 54769 w 2066925"/>
              <a:gd name="connsiteY20" fmla="*/ 423863 h 745332"/>
              <a:gd name="connsiteX21" fmla="*/ 100013 w 2066925"/>
              <a:gd name="connsiteY21" fmla="*/ 483394 h 745332"/>
              <a:gd name="connsiteX22" fmla="*/ 166688 w 2066925"/>
              <a:gd name="connsiteY22" fmla="*/ 557213 h 745332"/>
              <a:gd name="connsiteX23" fmla="*/ 257175 w 2066925"/>
              <a:gd name="connsiteY23" fmla="*/ 640557 h 745332"/>
              <a:gd name="connsiteX24" fmla="*/ 304800 w 2066925"/>
              <a:gd name="connsiteY24" fmla="*/ 681038 h 745332"/>
              <a:gd name="connsiteX25" fmla="*/ 350044 w 2066925"/>
              <a:gd name="connsiteY25" fmla="*/ 714375 h 745332"/>
              <a:gd name="connsiteX26" fmla="*/ 390525 w 2066925"/>
              <a:gd name="connsiteY26" fmla="*/ 735807 h 745332"/>
              <a:gd name="connsiteX27" fmla="*/ 411956 w 2066925"/>
              <a:gd name="connsiteY27" fmla="*/ 742950 h 745332"/>
              <a:gd name="connsiteX28" fmla="*/ 428625 w 2066925"/>
              <a:gd name="connsiteY28" fmla="*/ 745332 h 745332"/>
              <a:gd name="connsiteX29" fmla="*/ 457200 w 2066925"/>
              <a:gd name="connsiteY29" fmla="*/ 745332 h 745332"/>
              <a:gd name="connsiteX30" fmla="*/ 497681 w 2066925"/>
              <a:gd name="connsiteY30" fmla="*/ 733425 h 745332"/>
              <a:gd name="connsiteX31" fmla="*/ 523875 w 2066925"/>
              <a:gd name="connsiteY31" fmla="*/ 719138 h 745332"/>
              <a:gd name="connsiteX32" fmla="*/ 552450 w 2066925"/>
              <a:gd name="connsiteY32" fmla="*/ 700088 h 745332"/>
              <a:gd name="connsiteX33" fmla="*/ 581025 w 2066925"/>
              <a:gd name="connsiteY33" fmla="*/ 676275 h 745332"/>
              <a:gd name="connsiteX34" fmla="*/ 600075 w 2066925"/>
              <a:gd name="connsiteY34" fmla="*/ 664369 h 745332"/>
              <a:gd name="connsiteX35" fmla="*/ 819150 w 2066925"/>
              <a:gd name="connsiteY35" fmla="*/ 578644 h 745332"/>
              <a:gd name="connsiteX36" fmla="*/ 1135856 w 2066925"/>
              <a:gd name="connsiteY36" fmla="*/ 450057 h 745332"/>
              <a:gd name="connsiteX37" fmla="*/ 1566863 w 2066925"/>
              <a:gd name="connsiteY37" fmla="*/ 271463 h 745332"/>
              <a:gd name="connsiteX38" fmla="*/ 1826419 w 2066925"/>
              <a:gd name="connsiteY38" fmla="*/ 159544 h 745332"/>
              <a:gd name="connsiteX39" fmla="*/ 2031206 w 2066925"/>
              <a:gd name="connsiteY39" fmla="*/ 69057 h 745332"/>
              <a:gd name="connsiteX40" fmla="*/ 2052638 w 2066925"/>
              <a:gd name="connsiteY40" fmla="*/ 54769 h 745332"/>
              <a:gd name="connsiteX41" fmla="*/ 2059781 w 2066925"/>
              <a:gd name="connsiteY41" fmla="*/ 40482 h 745332"/>
              <a:gd name="connsiteX42" fmla="*/ 2066925 w 2066925"/>
              <a:gd name="connsiteY42" fmla="*/ 21432 h 745332"/>
              <a:gd name="connsiteX43" fmla="*/ 2066925 w 2066925"/>
              <a:gd name="connsiteY43" fmla="*/ 14288 h 745332"/>
              <a:gd name="connsiteX44" fmla="*/ 2057400 w 2066925"/>
              <a:gd name="connsiteY44" fmla="*/ 7144 h 745332"/>
              <a:gd name="connsiteX45" fmla="*/ 2028825 w 2066925"/>
              <a:gd name="connsiteY45" fmla="*/ 0 h 745332"/>
              <a:gd name="connsiteX46" fmla="*/ 1988344 w 2066925"/>
              <a:gd name="connsiteY46" fmla="*/ 7144 h 745332"/>
              <a:gd name="connsiteX47" fmla="*/ 1866900 w 2066925"/>
              <a:gd name="connsiteY47" fmla="*/ 45244 h 745332"/>
              <a:gd name="connsiteX48" fmla="*/ 1628775 w 2066925"/>
              <a:gd name="connsiteY48" fmla="*/ 114300 h 745332"/>
              <a:gd name="connsiteX49" fmla="*/ 1276350 w 2066925"/>
              <a:gd name="connsiteY49" fmla="*/ 209550 h 745332"/>
              <a:gd name="connsiteX50" fmla="*/ 952500 w 2066925"/>
              <a:gd name="connsiteY50" fmla="*/ 300038 h 745332"/>
              <a:gd name="connsiteX51" fmla="*/ 714375 w 2066925"/>
              <a:gd name="connsiteY51" fmla="*/ 361950 h 74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66925" h="745332">
                <a:moveTo>
                  <a:pt x="714375" y="361950"/>
                </a:moveTo>
                <a:lnTo>
                  <a:pt x="509588" y="414338"/>
                </a:lnTo>
                <a:lnTo>
                  <a:pt x="390525" y="445294"/>
                </a:lnTo>
                <a:lnTo>
                  <a:pt x="378619" y="445294"/>
                </a:lnTo>
                <a:lnTo>
                  <a:pt x="316706" y="442913"/>
                </a:lnTo>
                <a:lnTo>
                  <a:pt x="261938" y="433388"/>
                </a:lnTo>
                <a:lnTo>
                  <a:pt x="211931" y="419100"/>
                </a:lnTo>
                <a:lnTo>
                  <a:pt x="166688" y="402432"/>
                </a:lnTo>
                <a:lnTo>
                  <a:pt x="128588" y="381000"/>
                </a:lnTo>
                <a:lnTo>
                  <a:pt x="100013" y="361950"/>
                </a:lnTo>
                <a:lnTo>
                  <a:pt x="69056" y="330994"/>
                </a:lnTo>
                <a:lnTo>
                  <a:pt x="57150" y="316707"/>
                </a:lnTo>
                <a:lnTo>
                  <a:pt x="45244" y="307182"/>
                </a:lnTo>
                <a:lnTo>
                  <a:pt x="40481" y="307182"/>
                </a:lnTo>
                <a:lnTo>
                  <a:pt x="30956" y="307182"/>
                </a:lnTo>
                <a:lnTo>
                  <a:pt x="11906" y="307182"/>
                </a:lnTo>
                <a:lnTo>
                  <a:pt x="4763" y="311944"/>
                </a:lnTo>
                <a:lnTo>
                  <a:pt x="0" y="321469"/>
                </a:lnTo>
                <a:lnTo>
                  <a:pt x="4763" y="347663"/>
                </a:lnTo>
                <a:lnTo>
                  <a:pt x="23813" y="378619"/>
                </a:lnTo>
                <a:lnTo>
                  <a:pt x="54769" y="423863"/>
                </a:lnTo>
                <a:lnTo>
                  <a:pt x="100013" y="483394"/>
                </a:lnTo>
                <a:lnTo>
                  <a:pt x="166688" y="557213"/>
                </a:lnTo>
                <a:lnTo>
                  <a:pt x="257175" y="640557"/>
                </a:lnTo>
                <a:lnTo>
                  <a:pt x="304800" y="681038"/>
                </a:lnTo>
                <a:lnTo>
                  <a:pt x="350044" y="714375"/>
                </a:lnTo>
                <a:lnTo>
                  <a:pt x="390525" y="735807"/>
                </a:lnTo>
                <a:lnTo>
                  <a:pt x="411956" y="742950"/>
                </a:lnTo>
                <a:lnTo>
                  <a:pt x="428625" y="745332"/>
                </a:lnTo>
                <a:lnTo>
                  <a:pt x="457200" y="745332"/>
                </a:lnTo>
                <a:lnTo>
                  <a:pt x="497681" y="733425"/>
                </a:lnTo>
                <a:lnTo>
                  <a:pt x="523875" y="719138"/>
                </a:lnTo>
                <a:lnTo>
                  <a:pt x="552450" y="700088"/>
                </a:lnTo>
                <a:lnTo>
                  <a:pt x="581025" y="676275"/>
                </a:lnTo>
                <a:lnTo>
                  <a:pt x="600075" y="664369"/>
                </a:lnTo>
                <a:lnTo>
                  <a:pt x="819150" y="578644"/>
                </a:lnTo>
                <a:lnTo>
                  <a:pt x="1135856" y="450057"/>
                </a:lnTo>
                <a:lnTo>
                  <a:pt x="1566863" y="271463"/>
                </a:lnTo>
                <a:lnTo>
                  <a:pt x="1826419" y="159544"/>
                </a:lnTo>
                <a:lnTo>
                  <a:pt x="2031206" y="69057"/>
                </a:lnTo>
                <a:lnTo>
                  <a:pt x="2052638" y="54769"/>
                </a:lnTo>
                <a:lnTo>
                  <a:pt x="2059781" y="40482"/>
                </a:lnTo>
                <a:lnTo>
                  <a:pt x="2066925" y="21432"/>
                </a:lnTo>
                <a:lnTo>
                  <a:pt x="2066925" y="14288"/>
                </a:lnTo>
                <a:lnTo>
                  <a:pt x="2057400" y="7144"/>
                </a:lnTo>
                <a:lnTo>
                  <a:pt x="2028825" y="0"/>
                </a:lnTo>
                <a:lnTo>
                  <a:pt x="1988344" y="7144"/>
                </a:lnTo>
                <a:lnTo>
                  <a:pt x="1866900" y="45244"/>
                </a:lnTo>
                <a:lnTo>
                  <a:pt x="1628775" y="114300"/>
                </a:lnTo>
                <a:lnTo>
                  <a:pt x="1276350" y="209550"/>
                </a:lnTo>
                <a:lnTo>
                  <a:pt x="952500" y="300038"/>
                </a:lnTo>
                <a:lnTo>
                  <a:pt x="714375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6963EF7F-7025-2140-BD5C-AEFACDD3719C}"/>
              </a:ext>
            </a:extLst>
          </p:cNvPr>
          <p:cNvSpPr/>
          <p:nvPr/>
        </p:nvSpPr>
        <p:spPr>
          <a:xfrm>
            <a:off x="4805363" y="1827213"/>
            <a:ext cx="1936750" cy="1401762"/>
          </a:xfrm>
          <a:custGeom>
            <a:avLst/>
            <a:gdLst>
              <a:gd name="connsiteX0" fmla="*/ 1014412 w 1935956"/>
              <a:gd name="connsiteY0" fmla="*/ 107156 h 1402556"/>
              <a:gd name="connsiteX1" fmla="*/ 1423987 w 1935956"/>
              <a:gd name="connsiteY1" fmla="*/ 42862 h 1402556"/>
              <a:gd name="connsiteX2" fmla="*/ 1438275 w 1935956"/>
              <a:gd name="connsiteY2" fmla="*/ 35719 h 1402556"/>
              <a:gd name="connsiteX3" fmla="*/ 1466850 w 1935956"/>
              <a:gd name="connsiteY3" fmla="*/ 21431 h 1402556"/>
              <a:gd name="connsiteX4" fmla="*/ 1504950 w 1935956"/>
              <a:gd name="connsiteY4" fmla="*/ 7144 h 1402556"/>
              <a:gd name="connsiteX5" fmla="*/ 1538287 w 1935956"/>
              <a:gd name="connsiteY5" fmla="*/ 0 h 1402556"/>
              <a:gd name="connsiteX6" fmla="*/ 1569243 w 1935956"/>
              <a:gd name="connsiteY6" fmla="*/ 0 h 1402556"/>
              <a:gd name="connsiteX7" fmla="*/ 1604962 w 1935956"/>
              <a:gd name="connsiteY7" fmla="*/ 2381 h 1402556"/>
              <a:gd name="connsiteX8" fmla="*/ 1647825 w 1935956"/>
              <a:gd name="connsiteY8" fmla="*/ 14287 h 1402556"/>
              <a:gd name="connsiteX9" fmla="*/ 1666875 w 1935956"/>
              <a:gd name="connsiteY9" fmla="*/ 23812 h 1402556"/>
              <a:gd name="connsiteX10" fmla="*/ 1714500 w 1935956"/>
              <a:gd name="connsiteY10" fmla="*/ 54769 h 1402556"/>
              <a:gd name="connsiteX11" fmla="*/ 1828800 w 1935956"/>
              <a:gd name="connsiteY11" fmla="*/ 128587 h 1402556"/>
              <a:gd name="connsiteX12" fmla="*/ 1866900 w 1935956"/>
              <a:gd name="connsiteY12" fmla="*/ 150019 h 1402556"/>
              <a:gd name="connsiteX13" fmla="*/ 1905000 w 1935956"/>
              <a:gd name="connsiteY13" fmla="*/ 173831 h 1402556"/>
              <a:gd name="connsiteX14" fmla="*/ 1919287 w 1935956"/>
              <a:gd name="connsiteY14" fmla="*/ 183356 h 1402556"/>
              <a:gd name="connsiteX15" fmla="*/ 1931193 w 1935956"/>
              <a:gd name="connsiteY15" fmla="*/ 200025 h 1402556"/>
              <a:gd name="connsiteX16" fmla="*/ 1935956 w 1935956"/>
              <a:gd name="connsiteY16" fmla="*/ 214312 h 1402556"/>
              <a:gd name="connsiteX17" fmla="*/ 1935956 w 1935956"/>
              <a:gd name="connsiteY17" fmla="*/ 235744 h 1402556"/>
              <a:gd name="connsiteX18" fmla="*/ 1928812 w 1935956"/>
              <a:gd name="connsiteY18" fmla="*/ 264319 h 1402556"/>
              <a:gd name="connsiteX19" fmla="*/ 1909762 w 1935956"/>
              <a:gd name="connsiteY19" fmla="*/ 295275 h 1402556"/>
              <a:gd name="connsiteX20" fmla="*/ 1881187 w 1935956"/>
              <a:gd name="connsiteY20" fmla="*/ 342900 h 1402556"/>
              <a:gd name="connsiteX21" fmla="*/ 1850231 w 1935956"/>
              <a:gd name="connsiteY21" fmla="*/ 414337 h 1402556"/>
              <a:gd name="connsiteX22" fmla="*/ 1800225 w 1935956"/>
              <a:gd name="connsiteY22" fmla="*/ 611981 h 1402556"/>
              <a:gd name="connsiteX23" fmla="*/ 1695450 w 1935956"/>
              <a:gd name="connsiteY23" fmla="*/ 1038225 h 1402556"/>
              <a:gd name="connsiteX24" fmla="*/ 1619250 w 1935956"/>
              <a:gd name="connsiteY24" fmla="*/ 1395412 h 1402556"/>
              <a:gd name="connsiteX25" fmla="*/ 1423987 w 1935956"/>
              <a:gd name="connsiteY25" fmla="*/ 1402556 h 1402556"/>
              <a:gd name="connsiteX26" fmla="*/ 1457325 w 1935956"/>
              <a:gd name="connsiteY26" fmla="*/ 1202531 h 1402556"/>
              <a:gd name="connsiteX27" fmla="*/ 1473993 w 1935956"/>
              <a:gd name="connsiteY27" fmla="*/ 1088231 h 1402556"/>
              <a:gd name="connsiteX28" fmla="*/ 1488281 w 1935956"/>
              <a:gd name="connsiteY28" fmla="*/ 990600 h 1402556"/>
              <a:gd name="connsiteX29" fmla="*/ 1504950 w 1935956"/>
              <a:gd name="connsiteY29" fmla="*/ 840581 h 1402556"/>
              <a:gd name="connsiteX30" fmla="*/ 1524000 w 1935956"/>
              <a:gd name="connsiteY30" fmla="*/ 773906 h 1402556"/>
              <a:gd name="connsiteX31" fmla="*/ 1543050 w 1935956"/>
              <a:gd name="connsiteY31" fmla="*/ 519112 h 1402556"/>
              <a:gd name="connsiteX32" fmla="*/ 1545431 w 1935956"/>
              <a:gd name="connsiteY32" fmla="*/ 292894 h 1402556"/>
              <a:gd name="connsiteX33" fmla="*/ 1540668 w 1935956"/>
              <a:gd name="connsiteY33" fmla="*/ 271462 h 1402556"/>
              <a:gd name="connsiteX34" fmla="*/ 1531143 w 1935956"/>
              <a:gd name="connsiteY34" fmla="*/ 247650 h 1402556"/>
              <a:gd name="connsiteX35" fmla="*/ 1514475 w 1935956"/>
              <a:gd name="connsiteY35" fmla="*/ 230981 h 1402556"/>
              <a:gd name="connsiteX36" fmla="*/ 1488281 w 1935956"/>
              <a:gd name="connsiteY36" fmla="*/ 221456 h 1402556"/>
              <a:gd name="connsiteX37" fmla="*/ 1459706 w 1935956"/>
              <a:gd name="connsiteY37" fmla="*/ 221456 h 1402556"/>
              <a:gd name="connsiteX38" fmla="*/ 1371600 w 1935956"/>
              <a:gd name="connsiteY38" fmla="*/ 233362 h 1402556"/>
              <a:gd name="connsiteX39" fmla="*/ 1104900 w 1935956"/>
              <a:gd name="connsiteY39" fmla="*/ 276225 h 1402556"/>
              <a:gd name="connsiteX40" fmla="*/ 828675 w 1935956"/>
              <a:gd name="connsiteY40" fmla="*/ 323850 h 1402556"/>
              <a:gd name="connsiteX41" fmla="*/ 559593 w 1935956"/>
              <a:gd name="connsiteY41" fmla="*/ 371475 h 1402556"/>
              <a:gd name="connsiteX42" fmla="*/ 531018 w 1935956"/>
              <a:gd name="connsiteY42" fmla="*/ 381000 h 1402556"/>
              <a:gd name="connsiteX43" fmla="*/ 507206 w 1935956"/>
              <a:gd name="connsiteY43" fmla="*/ 390525 h 1402556"/>
              <a:gd name="connsiteX44" fmla="*/ 469106 w 1935956"/>
              <a:gd name="connsiteY44" fmla="*/ 400050 h 1402556"/>
              <a:gd name="connsiteX45" fmla="*/ 440531 w 1935956"/>
              <a:gd name="connsiteY45" fmla="*/ 404812 h 1402556"/>
              <a:gd name="connsiteX46" fmla="*/ 414337 w 1935956"/>
              <a:gd name="connsiteY46" fmla="*/ 404812 h 1402556"/>
              <a:gd name="connsiteX47" fmla="*/ 373856 w 1935956"/>
              <a:gd name="connsiteY47" fmla="*/ 400050 h 1402556"/>
              <a:gd name="connsiteX48" fmla="*/ 342900 w 1935956"/>
              <a:gd name="connsiteY48" fmla="*/ 392906 h 1402556"/>
              <a:gd name="connsiteX49" fmla="*/ 292893 w 1935956"/>
              <a:gd name="connsiteY49" fmla="*/ 366712 h 1402556"/>
              <a:gd name="connsiteX50" fmla="*/ 226218 w 1935956"/>
              <a:gd name="connsiteY50" fmla="*/ 321469 h 1402556"/>
              <a:gd name="connsiteX51" fmla="*/ 145256 w 1935956"/>
              <a:gd name="connsiteY51" fmla="*/ 259556 h 1402556"/>
              <a:gd name="connsiteX52" fmla="*/ 52387 w 1935956"/>
              <a:gd name="connsiteY52" fmla="*/ 176212 h 1402556"/>
              <a:gd name="connsiteX53" fmla="*/ 14287 w 1935956"/>
              <a:gd name="connsiteY53" fmla="*/ 138112 h 1402556"/>
              <a:gd name="connsiteX54" fmla="*/ 7143 w 1935956"/>
              <a:gd name="connsiteY54" fmla="*/ 123825 h 1402556"/>
              <a:gd name="connsiteX55" fmla="*/ 0 w 1935956"/>
              <a:gd name="connsiteY55" fmla="*/ 100012 h 1402556"/>
              <a:gd name="connsiteX56" fmla="*/ 4762 w 1935956"/>
              <a:gd name="connsiteY56" fmla="*/ 85725 h 1402556"/>
              <a:gd name="connsiteX57" fmla="*/ 23812 w 1935956"/>
              <a:gd name="connsiteY57" fmla="*/ 78581 h 1402556"/>
              <a:gd name="connsiteX58" fmla="*/ 38100 w 1935956"/>
              <a:gd name="connsiteY58" fmla="*/ 78581 h 1402556"/>
              <a:gd name="connsiteX59" fmla="*/ 59531 w 1935956"/>
              <a:gd name="connsiteY59" fmla="*/ 88106 h 1402556"/>
              <a:gd name="connsiteX60" fmla="*/ 100012 w 1935956"/>
              <a:gd name="connsiteY60" fmla="*/ 116681 h 1402556"/>
              <a:gd name="connsiteX61" fmla="*/ 138112 w 1935956"/>
              <a:gd name="connsiteY61" fmla="*/ 138112 h 1402556"/>
              <a:gd name="connsiteX62" fmla="*/ 171450 w 1935956"/>
              <a:gd name="connsiteY62" fmla="*/ 154781 h 1402556"/>
              <a:gd name="connsiteX63" fmla="*/ 204787 w 1935956"/>
              <a:gd name="connsiteY63" fmla="*/ 166687 h 1402556"/>
              <a:gd name="connsiteX64" fmla="*/ 257175 w 1935956"/>
              <a:gd name="connsiteY64" fmla="*/ 180975 h 1402556"/>
              <a:gd name="connsiteX65" fmla="*/ 304800 w 1935956"/>
              <a:gd name="connsiteY65" fmla="*/ 192881 h 1402556"/>
              <a:gd name="connsiteX66" fmla="*/ 350043 w 1935956"/>
              <a:gd name="connsiteY66" fmla="*/ 197644 h 1402556"/>
              <a:gd name="connsiteX67" fmla="*/ 409575 w 1935956"/>
              <a:gd name="connsiteY67" fmla="*/ 195262 h 1402556"/>
              <a:gd name="connsiteX68" fmla="*/ 759618 w 1935956"/>
              <a:gd name="connsiteY68" fmla="*/ 145256 h 1402556"/>
              <a:gd name="connsiteX69" fmla="*/ 1014412 w 1935956"/>
              <a:gd name="connsiteY69" fmla="*/ 107156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35956" h="1402556">
                <a:moveTo>
                  <a:pt x="1014412" y="107156"/>
                </a:moveTo>
                <a:lnTo>
                  <a:pt x="1423987" y="42862"/>
                </a:lnTo>
                <a:lnTo>
                  <a:pt x="1438275" y="35719"/>
                </a:lnTo>
                <a:lnTo>
                  <a:pt x="1466850" y="21431"/>
                </a:lnTo>
                <a:lnTo>
                  <a:pt x="1504950" y="7144"/>
                </a:lnTo>
                <a:lnTo>
                  <a:pt x="1538287" y="0"/>
                </a:lnTo>
                <a:lnTo>
                  <a:pt x="1569243" y="0"/>
                </a:lnTo>
                <a:lnTo>
                  <a:pt x="1604962" y="2381"/>
                </a:lnTo>
                <a:lnTo>
                  <a:pt x="1647825" y="14287"/>
                </a:lnTo>
                <a:lnTo>
                  <a:pt x="1666875" y="23812"/>
                </a:lnTo>
                <a:lnTo>
                  <a:pt x="1714500" y="54769"/>
                </a:lnTo>
                <a:lnTo>
                  <a:pt x="1828800" y="128587"/>
                </a:lnTo>
                <a:lnTo>
                  <a:pt x="1866900" y="150019"/>
                </a:lnTo>
                <a:lnTo>
                  <a:pt x="1905000" y="173831"/>
                </a:lnTo>
                <a:lnTo>
                  <a:pt x="1919287" y="183356"/>
                </a:lnTo>
                <a:lnTo>
                  <a:pt x="1931193" y="200025"/>
                </a:lnTo>
                <a:lnTo>
                  <a:pt x="1935956" y="214312"/>
                </a:lnTo>
                <a:lnTo>
                  <a:pt x="1935956" y="235744"/>
                </a:lnTo>
                <a:lnTo>
                  <a:pt x="1928812" y="264319"/>
                </a:lnTo>
                <a:lnTo>
                  <a:pt x="1909762" y="295275"/>
                </a:lnTo>
                <a:lnTo>
                  <a:pt x="1881187" y="342900"/>
                </a:lnTo>
                <a:lnTo>
                  <a:pt x="1850231" y="414337"/>
                </a:lnTo>
                <a:lnTo>
                  <a:pt x="1800225" y="611981"/>
                </a:lnTo>
                <a:lnTo>
                  <a:pt x="1695450" y="1038225"/>
                </a:lnTo>
                <a:lnTo>
                  <a:pt x="1619250" y="1395412"/>
                </a:lnTo>
                <a:lnTo>
                  <a:pt x="1423987" y="1402556"/>
                </a:lnTo>
                <a:lnTo>
                  <a:pt x="1457325" y="1202531"/>
                </a:lnTo>
                <a:lnTo>
                  <a:pt x="1473993" y="1088231"/>
                </a:lnTo>
                <a:lnTo>
                  <a:pt x="1488281" y="990600"/>
                </a:lnTo>
                <a:lnTo>
                  <a:pt x="1504950" y="840581"/>
                </a:lnTo>
                <a:lnTo>
                  <a:pt x="1524000" y="773906"/>
                </a:lnTo>
                <a:lnTo>
                  <a:pt x="1543050" y="519112"/>
                </a:lnTo>
                <a:cubicBezTo>
                  <a:pt x="1543844" y="443706"/>
                  <a:pt x="1544637" y="368300"/>
                  <a:pt x="1545431" y="292894"/>
                </a:cubicBezTo>
                <a:lnTo>
                  <a:pt x="1540668" y="271462"/>
                </a:lnTo>
                <a:lnTo>
                  <a:pt x="1531143" y="247650"/>
                </a:lnTo>
                <a:lnTo>
                  <a:pt x="1514475" y="230981"/>
                </a:lnTo>
                <a:lnTo>
                  <a:pt x="1488281" y="221456"/>
                </a:lnTo>
                <a:lnTo>
                  <a:pt x="1459706" y="221456"/>
                </a:lnTo>
                <a:lnTo>
                  <a:pt x="1371600" y="233362"/>
                </a:lnTo>
                <a:lnTo>
                  <a:pt x="1104900" y="276225"/>
                </a:lnTo>
                <a:lnTo>
                  <a:pt x="828675" y="323850"/>
                </a:lnTo>
                <a:lnTo>
                  <a:pt x="559593" y="371475"/>
                </a:lnTo>
                <a:lnTo>
                  <a:pt x="531018" y="381000"/>
                </a:lnTo>
                <a:lnTo>
                  <a:pt x="507206" y="390525"/>
                </a:lnTo>
                <a:lnTo>
                  <a:pt x="469106" y="400050"/>
                </a:lnTo>
                <a:lnTo>
                  <a:pt x="440531" y="404812"/>
                </a:lnTo>
                <a:lnTo>
                  <a:pt x="414337" y="404812"/>
                </a:lnTo>
                <a:lnTo>
                  <a:pt x="373856" y="400050"/>
                </a:lnTo>
                <a:lnTo>
                  <a:pt x="342900" y="392906"/>
                </a:lnTo>
                <a:lnTo>
                  <a:pt x="292893" y="366712"/>
                </a:lnTo>
                <a:lnTo>
                  <a:pt x="226218" y="321469"/>
                </a:lnTo>
                <a:lnTo>
                  <a:pt x="145256" y="259556"/>
                </a:lnTo>
                <a:lnTo>
                  <a:pt x="52387" y="176212"/>
                </a:lnTo>
                <a:lnTo>
                  <a:pt x="14287" y="138112"/>
                </a:lnTo>
                <a:lnTo>
                  <a:pt x="7143" y="123825"/>
                </a:lnTo>
                <a:lnTo>
                  <a:pt x="0" y="100012"/>
                </a:lnTo>
                <a:lnTo>
                  <a:pt x="4762" y="85725"/>
                </a:lnTo>
                <a:lnTo>
                  <a:pt x="23812" y="78581"/>
                </a:lnTo>
                <a:lnTo>
                  <a:pt x="38100" y="78581"/>
                </a:lnTo>
                <a:lnTo>
                  <a:pt x="59531" y="88106"/>
                </a:lnTo>
                <a:lnTo>
                  <a:pt x="100012" y="116681"/>
                </a:lnTo>
                <a:lnTo>
                  <a:pt x="138112" y="138112"/>
                </a:lnTo>
                <a:lnTo>
                  <a:pt x="171450" y="154781"/>
                </a:lnTo>
                <a:lnTo>
                  <a:pt x="204787" y="166687"/>
                </a:lnTo>
                <a:lnTo>
                  <a:pt x="257175" y="180975"/>
                </a:lnTo>
                <a:lnTo>
                  <a:pt x="304800" y="192881"/>
                </a:lnTo>
                <a:lnTo>
                  <a:pt x="350043" y="197644"/>
                </a:lnTo>
                <a:lnTo>
                  <a:pt x="409575" y="195262"/>
                </a:lnTo>
                <a:lnTo>
                  <a:pt x="759618" y="145256"/>
                </a:lnTo>
                <a:lnTo>
                  <a:pt x="1014412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E1C2496E-F378-3449-8C95-7C55A79DE6F9}"/>
              </a:ext>
            </a:extLst>
          </p:cNvPr>
          <p:cNvSpPr/>
          <p:nvPr/>
        </p:nvSpPr>
        <p:spPr>
          <a:xfrm>
            <a:off x="4938713" y="2493963"/>
            <a:ext cx="1454150" cy="333375"/>
          </a:xfrm>
          <a:custGeom>
            <a:avLst/>
            <a:gdLst>
              <a:gd name="connsiteX0" fmla="*/ 700087 w 1454943"/>
              <a:gd name="connsiteY0" fmla="*/ 278606 h 333375"/>
              <a:gd name="connsiteX1" fmla="*/ 597693 w 1454943"/>
              <a:gd name="connsiteY1" fmla="*/ 288131 h 333375"/>
              <a:gd name="connsiteX2" fmla="*/ 569118 w 1454943"/>
              <a:gd name="connsiteY2" fmla="*/ 297656 h 333375"/>
              <a:gd name="connsiteX3" fmla="*/ 521493 w 1454943"/>
              <a:gd name="connsiteY3" fmla="*/ 316706 h 333375"/>
              <a:gd name="connsiteX4" fmla="*/ 481012 w 1454943"/>
              <a:gd name="connsiteY4" fmla="*/ 328612 h 333375"/>
              <a:gd name="connsiteX5" fmla="*/ 431006 w 1454943"/>
              <a:gd name="connsiteY5" fmla="*/ 333375 h 333375"/>
              <a:gd name="connsiteX6" fmla="*/ 383381 w 1454943"/>
              <a:gd name="connsiteY6" fmla="*/ 333375 h 333375"/>
              <a:gd name="connsiteX7" fmla="*/ 333375 w 1454943"/>
              <a:gd name="connsiteY7" fmla="*/ 326231 h 333375"/>
              <a:gd name="connsiteX8" fmla="*/ 273843 w 1454943"/>
              <a:gd name="connsiteY8" fmla="*/ 309562 h 333375"/>
              <a:gd name="connsiteX9" fmla="*/ 233362 w 1454943"/>
              <a:gd name="connsiteY9" fmla="*/ 292894 h 333375"/>
              <a:gd name="connsiteX10" fmla="*/ 164306 w 1454943"/>
              <a:gd name="connsiteY10" fmla="*/ 233362 h 333375"/>
              <a:gd name="connsiteX11" fmla="*/ 66675 w 1454943"/>
              <a:gd name="connsiteY11" fmla="*/ 135731 h 333375"/>
              <a:gd name="connsiteX12" fmla="*/ 21431 w 1454943"/>
              <a:gd name="connsiteY12" fmla="*/ 85725 h 333375"/>
              <a:gd name="connsiteX13" fmla="*/ 7143 w 1454943"/>
              <a:gd name="connsiteY13" fmla="*/ 66675 h 333375"/>
              <a:gd name="connsiteX14" fmla="*/ 0 w 1454943"/>
              <a:gd name="connsiteY14" fmla="*/ 54769 h 333375"/>
              <a:gd name="connsiteX15" fmla="*/ 0 w 1454943"/>
              <a:gd name="connsiteY15" fmla="*/ 45244 h 333375"/>
              <a:gd name="connsiteX16" fmla="*/ 2381 w 1454943"/>
              <a:gd name="connsiteY16" fmla="*/ 28575 h 333375"/>
              <a:gd name="connsiteX17" fmla="*/ 14287 w 1454943"/>
              <a:gd name="connsiteY17" fmla="*/ 23812 h 333375"/>
              <a:gd name="connsiteX18" fmla="*/ 35718 w 1454943"/>
              <a:gd name="connsiteY18" fmla="*/ 33337 h 333375"/>
              <a:gd name="connsiteX19" fmla="*/ 78581 w 1454943"/>
              <a:gd name="connsiteY19" fmla="*/ 59531 h 333375"/>
              <a:gd name="connsiteX20" fmla="*/ 150018 w 1454943"/>
              <a:gd name="connsiteY20" fmla="*/ 97631 h 333375"/>
              <a:gd name="connsiteX21" fmla="*/ 209550 w 1454943"/>
              <a:gd name="connsiteY21" fmla="*/ 121444 h 333375"/>
              <a:gd name="connsiteX22" fmla="*/ 261937 w 1454943"/>
              <a:gd name="connsiteY22" fmla="*/ 138112 h 333375"/>
              <a:gd name="connsiteX23" fmla="*/ 309562 w 1454943"/>
              <a:gd name="connsiteY23" fmla="*/ 150019 h 333375"/>
              <a:gd name="connsiteX24" fmla="*/ 366712 w 1454943"/>
              <a:gd name="connsiteY24" fmla="*/ 157162 h 333375"/>
              <a:gd name="connsiteX25" fmla="*/ 407193 w 1454943"/>
              <a:gd name="connsiteY25" fmla="*/ 159544 h 333375"/>
              <a:gd name="connsiteX26" fmla="*/ 509587 w 1454943"/>
              <a:gd name="connsiteY26" fmla="*/ 150019 h 333375"/>
              <a:gd name="connsiteX27" fmla="*/ 764381 w 1454943"/>
              <a:gd name="connsiteY27" fmla="*/ 109537 h 333375"/>
              <a:gd name="connsiteX28" fmla="*/ 1016793 w 1454943"/>
              <a:gd name="connsiteY28" fmla="*/ 59531 h 333375"/>
              <a:gd name="connsiteX29" fmla="*/ 1081087 w 1454943"/>
              <a:gd name="connsiteY29" fmla="*/ 40481 h 333375"/>
              <a:gd name="connsiteX30" fmla="*/ 1107281 w 1454943"/>
              <a:gd name="connsiteY30" fmla="*/ 30956 h 333375"/>
              <a:gd name="connsiteX31" fmla="*/ 1169193 w 1454943"/>
              <a:gd name="connsiteY31" fmla="*/ 7144 h 333375"/>
              <a:gd name="connsiteX32" fmla="*/ 1204912 w 1454943"/>
              <a:gd name="connsiteY32" fmla="*/ 0 h 333375"/>
              <a:gd name="connsiteX33" fmla="*/ 1245393 w 1454943"/>
              <a:gd name="connsiteY33" fmla="*/ 2381 h 333375"/>
              <a:gd name="connsiteX34" fmla="*/ 1309687 w 1454943"/>
              <a:gd name="connsiteY34" fmla="*/ 38100 h 333375"/>
              <a:gd name="connsiteX35" fmla="*/ 1454943 w 1454943"/>
              <a:gd name="connsiteY35" fmla="*/ 121444 h 333375"/>
              <a:gd name="connsiteX36" fmla="*/ 1419225 w 1454943"/>
              <a:gd name="connsiteY36" fmla="*/ 195262 h 333375"/>
              <a:gd name="connsiteX37" fmla="*/ 1200150 w 1454943"/>
              <a:gd name="connsiteY37" fmla="*/ 216694 h 333375"/>
              <a:gd name="connsiteX38" fmla="*/ 766762 w 1454943"/>
              <a:gd name="connsiteY38" fmla="*/ 269081 h 333375"/>
              <a:gd name="connsiteX39" fmla="*/ 700087 w 1454943"/>
              <a:gd name="connsiteY39" fmla="*/ 2786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54943" h="333375">
                <a:moveTo>
                  <a:pt x="700087" y="278606"/>
                </a:moveTo>
                <a:lnTo>
                  <a:pt x="597693" y="288131"/>
                </a:lnTo>
                <a:lnTo>
                  <a:pt x="569118" y="297656"/>
                </a:lnTo>
                <a:lnTo>
                  <a:pt x="521493" y="316706"/>
                </a:lnTo>
                <a:lnTo>
                  <a:pt x="481012" y="328612"/>
                </a:lnTo>
                <a:lnTo>
                  <a:pt x="431006" y="333375"/>
                </a:lnTo>
                <a:lnTo>
                  <a:pt x="383381" y="333375"/>
                </a:lnTo>
                <a:lnTo>
                  <a:pt x="333375" y="326231"/>
                </a:lnTo>
                <a:lnTo>
                  <a:pt x="273843" y="309562"/>
                </a:lnTo>
                <a:lnTo>
                  <a:pt x="233362" y="292894"/>
                </a:lnTo>
                <a:lnTo>
                  <a:pt x="164306" y="233362"/>
                </a:lnTo>
                <a:lnTo>
                  <a:pt x="66675" y="135731"/>
                </a:lnTo>
                <a:lnTo>
                  <a:pt x="21431" y="85725"/>
                </a:lnTo>
                <a:lnTo>
                  <a:pt x="7143" y="66675"/>
                </a:lnTo>
                <a:lnTo>
                  <a:pt x="0" y="54769"/>
                </a:lnTo>
                <a:lnTo>
                  <a:pt x="0" y="45244"/>
                </a:lnTo>
                <a:lnTo>
                  <a:pt x="2381" y="28575"/>
                </a:lnTo>
                <a:lnTo>
                  <a:pt x="14287" y="23812"/>
                </a:lnTo>
                <a:lnTo>
                  <a:pt x="35718" y="33337"/>
                </a:lnTo>
                <a:lnTo>
                  <a:pt x="78581" y="59531"/>
                </a:lnTo>
                <a:lnTo>
                  <a:pt x="150018" y="97631"/>
                </a:lnTo>
                <a:lnTo>
                  <a:pt x="209550" y="121444"/>
                </a:lnTo>
                <a:lnTo>
                  <a:pt x="261937" y="138112"/>
                </a:lnTo>
                <a:lnTo>
                  <a:pt x="309562" y="150019"/>
                </a:lnTo>
                <a:lnTo>
                  <a:pt x="366712" y="157162"/>
                </a:lnTo>
                <a:lnTo>
                  <a:pt x="407193" y="159544"/>
                </a:lnTo>
                <a:lnTo>
                  <a:pt x="509587" y="150019"/>
                </a:lnTo>
                <a:lnTo>
                  <a:pt x="764381" y="109537"/>
                </a:lnTo>
                <a:lnTo>
                  <a:pt x="1016793" y="59531"/>
                </a:lnTo>
                <a:lnTo>
                  <a:pt x="1081087" y="40481"/>
                </a:lnTo>
                <a:lnTo>
                  <a:pt x="1107281" y="30956"/>
                </a:lnTo>
                <a:lnTo>
                  <a:pt x="1169193" y="7144"/>
                </a:lnTo>
                <a:lnTo>
                  <a:pt x="1204912" y="0"/>
                </a:lnTo>
                <a:lnTo>
                  <a:pt x="1245393" y="2381"/>
                </a:lnTo>
                <a:lnTo>
                  <a:pt x="1309687" y="38100"/>
                </a:lnTo>
                <a:lnTo>
                  <a:pt x="1454943" y="121444"/>
                </a:lnTo>
                <a:lnTo>
                  <a:pt x="1419225" y="195262"/>
                </a:lnTo>
                <a:lnTo>
                  <a:pt x="1200150" y="216694"/>
                </a:lnTo>
                <a:lnTo>
                  <a:pt x="766762" y="269081"/>
                </a:lnTo>
                <a:lnTo>
                  <a:pt x="700087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01757BE0-1AA3-4049-BB94-DF41F11209C9}"/>
              </a:ext>
            </a:extLst>
          </p:cNvPr>
          <p:cNvSpPr/>
          <p:nvPr/>
        </p:nvSpPr>
        <p:spPr>
          <a:xfrm>
            <a:off x="4505325" y="3071813"/>
            <a:ext cx="2762250" cy="492125"/>
          </a:xfrm>
          <a:custGeom>
            <a:avLst/>
            <a:gdLst>
              <a:gd name="connsiteX0" fmla="*/ 1007269 w 2762250"/>
              <a:gd name="connsiteY0" fmla="*/ 202406 h 492918"/>
              <a:gd name="connsiteX1" fmla="*/ 1166813 w 2762250"/>
              <a:gd name="connsiteY1" fmla="*/ 180975 h 492918"/>
              <a:gd name="connsiteX2" fmla="*/ 1331119 w 2762250"/>
              <a:gd name="connsiteY2" fmla="*/ 157162 h 492918"/>
              <a:gd name="connsiteX3" fmla="*/ 1602581 w 2762250"/>
              <a:gd name="connsiteY3" fmla="*/ 114300 h 492918"/>
              <a:gd name="connsiteX4" fmla="*/ 1759744 w 2762250"/>
              <a:gd name="connsiteY4" fmla="*/ 85725 h 492918"/>
              <a:gd name="connsiteX5" fmla="*/ 2043113 w 2762250"/>
              <a:gd name="connsiteY5" fmla="*/ 54768 h 492918"/>
              <a:gd name="connsiteX6" fmla="*/ 2238375 w 2762250"/>
              <a:gd name="connsiteY6" fmla="*/ 30956 h 492918"/>
              <a:gd name="connsiteX7" fmla="*/ 2319338 w 2762250"/>
              <a:gd name="connsiteY7" fmla="*/ 21431 h 492918"/>
              <a:gd name="connsiteX8" fmla="*/ 2364581 w 2762250"/>
              <a:gd name="connsiteY8" fmla="*/ 9525 h 492918"/>
              <a:gd name="connsiteX9" fmla="*/ 2397919 w 2762250"/>
              <a:gd name="connsiteY9" fmla="*/ 0 h 492918"/>
              <a:gd name="connsiteX10" fmla="*/ 2407444 w 2762250"/>
              <a:gd name="connsiteY10" fmla="*/ 0 h 492918"/>
              <a:gd name="connsiteX11" fmla="*/ 2438400 w 2762250"/>
              <a:gd name="connsiteY11" fmla="*/ 4762 h 492918"/>
              <a:gd name="connsiteX12" fmla="*/ 2521744 w 2762250"/>
              <a:gd name="connsiteY12" fmla="*/ 30956 h 492918"/>
              <a:gd name="connsiteX13" fmla="*/ 2590800 w 2762250"/>
              <a:gd name="connsiteY13" fmla="*/ 54768 h 492918"/>
              <a:gd name="connsiteX14" fmla="*/ 2633663 w 2762250"/>
              <a:gd name="connsiteY14" fmla="*/ 73818 h 492918"/>
              <a:gd name="connsiteX15" fmla="*/ 2686050 w 2762250"/>
              <a:gd name="connsiteY15" fmla="*/ 104775 h 492918"/>
              <a:gd name="connsiteX16" fmla="*/ 2712244 w 2762250"/>
              <a:gd name="connsiteY16" fmla="*/ 123825 h 492918"/>
              <a:gd name="connsiteX17" fmla="*/ 2731294 w 2762250"/>
              <a:gd name="connsiteY17" fmla="*/ 140493 h 492918"/>
              <a:gd name="connsiteX18" fmla="*/ 2745581 w 2762250"/>
              <a:gd name="connsiteY18" fmla="*/ 159543 h 492918"/>
              <a:gd name="connsiteX19" fmla="*/ 2757488 w 2762250"/>
              <a:gd name="connsiteY19" fmla="*/ 183356 h 492918"/>
              <a:gd name="connsiteX20" fmla="*/ 2762250 w 2762250"/>
              <a:gd name="connsiteY20" fmla="*/ 207168 h 492918"/>
              <a:gd name="connsiteX21" fmla="*/ 2759869 w 2762250"/>
              <a:gd name="connsiteY21" fmla="*/ 226218 h 492918"/>
              <a:gd name="connsiteX22" fmla="*/ 2752725 w 2762250"/>
              <a:gd name="connsiteY22" fmla="*/ 238125 h 492918"/>
              <a:gd name="connsiteX23" fmla="*/ 2724150 w 2762250"/>
              <a:gd name="connsiteY23" fmla="*/ 254793 h 492918"/>
              <a:gd name="connsiteX24" fmla="*/ 2678906 w 2762250"/>
              <a:gd name="connsiteY24" fmla="*/ 266700 h 492918"/>
              <a:gd name="connsiteX25" fmla="*/ 2638425 w 2762250"/>
              <a:gd name="connsiteY25" fmla="*/ 269081 h 492918"/>
              <a:gd name="connsiteX26" fmla="*/ 2581275 w 2762250"/>
              <a:gd name="connsiteY26" fmla="*/ 269081 h 492918"/>
              <a:gd name="connsiteX27" fmla="*/ 2509838 w 2762250"/>
              <a:gd name="connsiteY27" fmla="*/ 266700 h 492918"/>
              <a:gd name="connsiteX28" fmla="*/ 2447925 w 2762250"/>
              <a:gd name="connsiteY28" fmla="*/ 259556 h 492918"/>
              <a:gd name="connsiteX29" fmla="*/ 2366963 w 2762250"/>
              <a:gd name="connsiteY29" fmla="*/ 247650 h 492918"/>
              <a:gd name="connsiteX30" fmla="*/ 2309813 w 2762250"/>
              <a:gd name="connsiteY30" fmla="*/ 242887 h 492918"/>
              <a:gd name="connsiteX31" fmla="*/ 2159794 w 2762250"/>
              <a:gd name="connsiteY31" fmla="*/ 240506 h 492918"/>
              <a:gd name="connsiteX32" fmla="*/ 1978819 w 2762250"/>
              <a:gd name="connsiteY32" fmla="*/ 247650 h 492918"/>
              <a:gd name="connsiteX33" fmla="*/ 1816894 w 2762250"/>
              <a:gd name="connsiteY33" fmla="*/ 259556 h 492918"/>
              <a:gd name="connsiteX34" fmla="*/ 1581150 w 2762250"/>
              <a:gd name="connsiteY34" fmla="*/ 288131 h 492918"/>
              <a:gd name="connsiteX35" fmla="*/ 1297781 w 2762250"/>
              <a:gd name="connsiteY35" fmla="*/ 326231 h 492918"/>
              <a:gd name="connsiteX36" fmla="*/ 1216819 w 2762250"/>
              <a:gd name="connsiteY36" fmla="*/ 338137 h 492918"/>
              <a:gd name="connsiteX37" fmla="*/ 1076325 w 2762250"/>
              <a:gd name="connsiteY37" fmla="*/ 381000 h 492918"/>
              <a:gd name="connsiteX38" fmla="*/ 864394 w 2762250"/>
              <a:gd name="connsiteY38" fmla="*/ 414337 h 492918"/>
              <a:gd name="connsiteX39" fmla="*/ 611981 w 2762250"/>
              <a:gd name="connsiteY39" fmla="*/ 457200 h 492918"/>
              <a:gd name="connsiteX40" fmla="*/ 554831 w 2762250"/>
              <a:gd name="connsiteY40" fmla="*/ 469106 h 492918"/>
              <a:gd name="connsiteX41" fmla="*/ 521494 w 2762250"/>
              <a:gd name="connsiteY41" fmla="*/ 481012 h 492918"/>
              <a:gd name="connsiteX42" fmla="*/ 488156 w 2762250"/>
              <a:gd name="connsiteY42" fmla="*/ 490537 h 492918"/>
              <a:gd name="connsiteX43" fmla="*/ 452438 w 2762250"/>
              <a:gd name="connsiteY43" fmla="*/ 492918 h 492918"/>
              <a:gd name="connsiteX44" fmla="*/ 407194 w 2762250"/>
              <a:gd name="connsiteY44" fmla="*/ 488156 h 492918"/>
              <a:gd name="connsiteX45" fmla="*/ 359569 w 2762250"/>
              <a:gd name="connsiteY45" fmla="*/ 473868 h 492918"/>
              <a:gd name="connsiteX46" fmla="*/ 307181 w 2762250"/>
              <a:gd name="connsiteY46" fmla="*/ 447675 h 492918"/>
              <a:gd name="connsiteX47" fmla="*/ 252413 w 2762250"/>
              <a:gd name="connsiteY47" fmla="*/ 414337 h 492918"/>
              <a:gd name="connsiteX48" fmla="*/ 188119 w 2762250"/>
              <a:gd name="connsiteY48" fmla="*/ 369093 h 492918"/>
              <a:gd name="connsiteX49" fmla="*/ 150019 w 2762250"/>
              <a:gd name="connsiteY49" fmla="*/ 338137 h 492918"/>
              <a:gd name="connsiteX50" fmla="*/ 100013 w 2762250"/>
              <a:gd name="connsiteY50" fmla="*/ 288131 h 492918"/>
              <a:gd name="connsiteX51" fmla="*/ 64294 w 2762250"/>
              <a:gd name="connsiteY51" fmla="*/ 247650 h 492918"/>
              <a:gd name="connsiteX52" fmla="*/ 26194 w 2762250"/>
              <a:gd name="connsiteY52" fmla="*/ 200025 h 492918"/>
              <a:gd name="connsiteX53" fmla="*/ 2381 w 2762250"/>
              <a:gd name="connsiteY53" fmla="*/ 150018 h 492918"/>
              <a:gd name="connsiteX54" fmla="*/ 0 w 2762250"/>
              <a:gd name="connsiteY54" fmla="*/ 130968 h 492918"/>
              <a:gd name="connsiteX55" fmla="*/ 11906 w 2762250"/>
              <a:gd name="connsiteY55" fmla="*/ 121443 h 492918"/>
              <a:gd name="connsiteX56" fmla="*/ 28575 w 2762250"/>
              <a:gd name="connsiteY56" fmla="*/ 121443 h 492918"/>
              <a:gd name="connsiteX57" fmla="*/ 57150 w 2762250"/>
              <a:gd name="connsiteY57" fmla="*/ 133350 h 492918"/>
              <a:gd name="connsiteX58" fmla="*/ 95250 w 2762250"/>
              <a:gd name="connsiteY58" fmla="*/ 157162 h 492918"/>
              <a:gd name="connsiteX59" fmla="*/ 133350 w 2762250"/>
              <a:gd name="connsiteY59" fmla="*/ 176212 h 492918"/>
              <a:gd name="connsiteX60" fmla="*/ 197644 w 2762250"/>
              <a:gd name="connsiteY60" fmla="*/ 209550 h 492918"/>
              <a:gd name="connsiteX61" fmla="*/ 252413 w 2762250"/>
              <a:gd name="connsiteY61" fmla="*/ 228600 h 492918"/>
              <a:gd name="connsiteX62" fmla="*/ 302419 w 2762250"/>
              <a:gd name="connsiteY62" fmla="*/ 240506 h 492918"/>
              <a:gd name="connsiteX63" fmla="*/ 364331 w 2762250"/>
              <a:gd name="connsiteY63" fmla="*/ 247650 h 492918"/>
              <a:gd name="connsiteX64" fmla="*/ 511969 w 2762250"/>
              <a:gd name="connsiteY64" fmla="*/ 242887 h 492918"/>
              <a:gd name="connsiteX65" fmla="*/ 757238 w 2762250"/>
              <a:gd name="connsiteY65" fmla="*/ 228600 h 492918"/>
              <a:gd name="connsiteX66" fmla="*/ 1007269 w 2762250"/>
              <a:gd name="connsiteY66" fmla="*/ 202406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762250" h="492918">
                <a:moveTo>
                  <a:pt x="1007269" y="202406"/>
                </a:moveTo>
                <a:lnTo>
                  <a:pt x="1166813" y="180975"/>
                </a:lnTo>
                <a:lnTo>
                  <a:pt x="1331119" y="157162"/>
                </a:lnTo>
                <a:lnTo>
                  <a:pt x="1602581" y="114300"/>
                </a:lnTo>
                <a:lnTo>
                  <a:pt x="1759744" y="85725"/>
                </a:lnTo>
                <a:lnTo>
                  <a:pt x="2043113" y="54768"/>
                </a:lnTo>
                <a:lnTo>
                  <a:pt x="2238375" y="30956"/>
                </a:lnTo>
                <a:lnTo>
                  <a:pt x="2319338" y="21431"/>
                </a:lnTo>
                <a:lnTo>
                  <a:pt x="2364581" y="9525"/>
                </a:lnTo>
                <a:lnTo>
                  <a:pt x="2397919" y="0"/>
                </a:lnTo>
                <a:lnTo>
                  <a:pt x="2407444" y="0"/>
                </a:lnTo>
                <a:lnTo>
                  <a:pt x="2438400" y="4762"/>
                </a:lnTo>
                <a:lnTo>
                  <a:pt x="2521744" y="30956"/>
                </a:lnTo>
                <a:lnTo>
                  <a:pt x="2590800" y="54768"/>
                </a:lnTo>
                <a:lnTo>
                  <a:pt x="2633663" y="73818"/>
                </a:lnTo>
                <a:lnTo>
                  <a:pt x="2686050" y="104775"/>
                </a:lnTo>
                <a:lnTo>
                  <a:pt x="2712244" y="123825"/>
                </a:lnTo>
                <a:lnTo>
                  <a:pt x="2731294" y="140493"/>
                </a:lnTo>
                <a:lnTo>
                  <a:pt x="2745581" y="159543"/>
                </a:lnTo>
                <a:lnTo>
                  <a:pt x="2757488" y="183356"/>
                </a:lnTo>
                <a:lnTo>
                  <a:pt x="2762250" y="207168"/>
                </a:lnTo>
                <a:lnTo>
                  <a:pt x="2759869" y="226218"/>
                </a:lnTo>
                <a:lnTo>
                  <a:pt x="2752725" y="238125"/>
                </a:lnTo>
                <a:lnTo>
                  <a:pt x="2724150" y="254793"/>
                </a:lnTo>
                <a:lnTo>
                  <a:pt x="2678906" y="266700"/>
                </a:lnTo>
                <a:lnTo>
                  <a:pt x="2638425" y="269081"/>
                </a:lnTo>
                <a:lnTo>
                  <a:pt x="2581275" y="269081"/>
                </a:lnTo>
                <a:lnTo>
                  <a:pt x="2509838" y="266700"/>
                </a:lnTo>
                <a:lnTo>
                  <a:pt x="2447925" y="259556"/>
                </a:lnTo>
                <a:lnTo>
                  <a:pt x="2366963" y="247650"/>
                </a:lnTo>
                <a:lnTo>
                  <a:pt x="2309813" y="242887"/>
                </a:lnTo>
                <a:lnTo>
                  <a:pt x="2159794" y="240506"/>
                </a:lnTo>
                <a:lnTo>
                  <a:pt x="1978819" y="247650"/>
                </a:lnTo>
                <a:lnTo>
                  <a:pt x="1816894" y="259556"/>
                </a:lnTo>
                <a:lnTo>
                  <a:pt x="1581150" y="288131"/>
                </a:lnTo>
                <a:lnTo>
                  <a:pt x="1297781" y="326231"/>
                </a:lnTo>
                <a:lnTo>
                  <a:pt x="1216819" y="338137"/>
                </a:lnTo>
                <a:lnTo>
                  <a:pt x="1076325" y="381000"/>
                </a:lnTo>
                <a:lnTo>
                  <a:pt x="864394" y="414337"/>
                </a:lnTo>
                <a:lnTo>
                  <a:pt x="611981" y="457200"/>
                </a:lnTo>
                <a:lnTo>
                  <a:pt x="554831" y="469106"/>
                </a:lnTo>
                <a:lnTo>
                  <a:pt x="521494" y="481012"/>
                </a:lnTo>
                <a:lnTo>
                  <a:pt x="488156" y="490537"/>
                </a:lnTo>
                <a:lnTo>
                  <a:pt x="452438" y="492918"/>
                </a:lnTo>
                <a:lnTo>
                  <a:pt x="407194" y="488156"/>
                </a:lnTo>
                <a:lnTo>
                  <a:pt x="359569" y="473868"/>
                </a:lnTo>
                <a:lnTo>
                  <a:pt x="307181" y="447675"/>
                </a:lnTo>
                <a:lnTo>
                  <a:pt x="252413" y="414337"/>
                </a:lnTo>
                <a:lnTo>
                  <a:pt x="188119" y="369093"/>
                </a:lnTo>
                <a:lnTo>
                  <a:pt x="150019" y="338137"/>
                </a:lnTo>
                <a:lnTo>
                  <a:pt x="100013" y="288131"/>
                </a:lnTo>
                <a:lnTo>
                  <a:pt x="64294" y="247650"/>
                </a:lnTo>
                <a:lnTo>
                  <a:pt x="26194" y="200025"/>
                </a:lnTo>
                <a:lnTo>
                  <a:pt x="2381" y="150018"/>
                </a:lnTo>
                <a:lnTo>
                  <a:pt x="0" y="130968"/>
                </a:lnTo>
                <a:lnTo>
                  <a:pt x="11906" y="121443"/>
                </a:lnTo>
                <a:lnTo>
                  <a:pt x="28575" y="121443"/>
                </a:lnTo>
                <a:lnTo>
                  <a:pt x="57150" y="133350"/>
                </a:lnTo>
                <a:lnTo>
                  <a:pt x="95250" y="157162"/>
                </a:lnTo>
                <a:lnTo>
                  <a:pt x="133350" y="176212"/>
                </a:lnTo>
                <a:lnTo>
                  <a:pt x="197644" y="209550"/>
                </a:lnTo>
                <a:lnTo>
                  <a:pt x="252413" y="228600"/>
                </a:lnTo>
                <a:lnTo>
                  <a:pt x="302419" y="240506"/>
                </a:lnTo>
                <a:lnTo>
                  <a:pt x="364331" y="247650"/>
                </a:lnTo>
                <a:lnTo>
                  <a:pt x="511969" y="242887"/>
                </a:lnTo>
                <a:lnTo>
                  <a:pt x="757238" y="228600"/>
                </a:lnTo>
                <a:lnTo>
                  <a:pt x="1007269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014A192D-E909-6C4F-9B47-A67D966A68E8}"/>
              </a:ext>
            </a:extLst>
          </p:cNvPr>
          <p:cNvSpPr/>
          <p:nvPr/>
        </p:nvSpPr>
        <p:spPr>
          <a:xfrm>
            <a:off x="5537200" y="3371850"/>
            <a:ext cx="536575" cy="2587625"/>
          </a:xfrm>
          <a:custGeom>
            <a:avLst/>
            <a:gdLst>
              <a:gd name="connsiteX0" fmla="*/ 268541 w 537082"/>
              <a:gd name="connsiteY0" fmla="*/ 815822 h 2586835"/>
              <a:gd name="connsiteX1" fmla="*/ 278739 w 537082"/>
              <a:gd name="connsiteY1" fmla="*/ 390915 h 2586835"/>
              <a:gd name="connsiteX2" fmla="*/ 271940 w 537082"/>
              <a:gd name="connsiteY2" fmla="*/ 329728 h 2586835"/>
              <a:gd name="connsiteX3" fmla="*/ 258343 w 537082"/>
              <a:gd name="connsiteY3" fmla="*/ 285538 h 2586835"/>
              <a:gd name="connsiteX4" fmla="*/ 237948 w 537082"/>
              <a:gd name="connsiteY4" fmla="*/ 248146 h 2586835"/>
              <a:gd name="connsiteX5" fmla="*/ 207354 w 537082"/>
              <a:gd name="connsiteY5" fmla="*/ 210754 h 2586835"/>
              <a:gd name="connsiteX6" fmla="*/ 115575 w 537082"/>
              <a:gd name="connsiteY6" fmla="*/ 129172 h 2586835"/>
              <a:gd name="connsiteX7" fmla="*/ 0 w 537082"/>
              <a:gd name="connsiteY7" fmla="*/ 30594 h 2586835"/>
              <a:gd name="connsiteX8" fmla="*/ 152966 w 537082"/>
              <a:gd name="connsiteY8" fmla="*/ 0 h 2586835"/>
              <a:gd name="connsiteX9" fmla="*/ 322929 w 537082"/>
              <a:gd name="connsiteY9" fmla="*/ 98579 h 2586835"/>
              <a:gd name="connsiteX10" fmla="*/ 390914 w 537082"/>
              <a:gd name="connsiteY10" fmla="*/ 146168 h 2586835"/>
              <a:gd name="connsiteX11" fmla="*/ 472497 w 537082"/>
              <a:gd name="connsiteY11" fmla="*/ 203956 h 2586835"/>
              <a:gd name="connsiteX12" fmla="*/ 503090 w 537082"/>
              <a:gd name="connsiteY12" fmla="*/ 224351 h 2586835"/>
              <a:gd name="connsiteX13" fmla="*/ 513288 w 537082"/>
              <a:gd name="connsiteY13" fmla="*/ 237948 h 2586835"/>
              <a:gd name="connsiteX14" fmla="*/ 526885 w 537082"/>
              <a:gd name="connsiteY14" fmla="*/ 258344 h 2586835"/>
              <a:gd name="connsiteX15" fmla="*/ 533683 w 537082"/>
              <a:gd name="connsiteY15" fmla="*/ 282139 h 2586835"/>
              <a:gd name="connsiteX16" fmla="*/ 537082 w 537082"/>
              <a:gd name="connsiteY16" fmla="*/ 309333 h 2586835"/>
              <a:gd name="connsiteX17" fmla="*/ 526885 w 537082"/>
              <a:gd name="connsiteY17" fmla="*/ 356922 h 2586835"/>
              <a:gd name="connsiteX18" fmla="*/ 520086 w 537082"/>
              <a:gd name="connsiteY18" fmla="*/ 387516 h 2586835"/>
              <a:gd name="connsiteX19" fmla="*/ 509888 w 537082"/>
              <a:gd name="connsiteY19" fmla="*/ 465699 h 2586835"/>
              <a:gd name="connsiteX20" fmla="*/ 499691 w 537082"/>
              <a:gd name="connsiteY20" fmla="*/ 686650 h 2586835"/>
              <a:gd name="connsiteX21" fmla="*/ 503090 w 537082"/>
              <a:gd name="connsiteY21" fmla="*/ 1227132 h 2586835"/>
              <a:gd name="connsiteX22" fmla="*/ 499691 w 537082"/>
              <a:gd name="connsiteY22" fmla="*/ 1713226 h 2586835"/>
              <a:gd name="connsiteX23" fmla="*/ 499691 w 537082"/>
              <a:gd name="connsiteY23" fmla="*/ 1818603 h 2586835"/>
              <a:gd name="connsiteX24" fmla="*/ 506489 w 537082"/>
              <a:gd name="connsiteY24" fmla="*/ 1893386 h 2586835"/>
              <a:gd name="connsiteX25" fmla="*/ 513288 w 537082"/>
              <a:gd name="connsiteY25" fmla="*/ 1974968 h 2586835"/>
              <a:gd name="connsiteX26" fmla="*/ 523485 w 537082"/>
              <a:gd name="connsiteY26" fmla="*/ 2049752 h 2586835"/>
              <a:gd name="connsiteX27" fmla="*/ 523485 w 537082"/>
              <a:gd name="connsiteY27" fmla="*/ 2087144 h 2586835"/>
              <a:gd name="connsiteX28" fmla="*/ 520086 w 537082"/>
              <a:gd name="connsiteY28" fmla="*/ 2141532 h 2586835"/>
              <a:gd name="connsiteX29" fmla="*/ 513288 w 537082"/>
              <a:gd name="connsiteY29" fmla="*/ 2202719 h 2586835"/>
              <a:gd name="connsiteX30" fmla="*/ 496291 w 537082"/>
              <a:gd name="connsiteY30" fmla="*/ 2280902 h 2586835"/>
              <a:gd name="connsiteX31" fmla="*/ 469097 w 537082"/>
              <a:gd name="connsiteY31" fmla="*/ 2362484 h 2586835"/>
              <a:gd name="connsiteX32" fmla="*/ 428306 w 537082"/>
              <a:gd name="connsiteY32" fmla="*/ 2450864 h 2586835"/>
              <a:gd name="connsiteX33" fmla="*/ 370519 w 537082"/>
              <a:gd name="connsiteY33" fmla="*/ 2549443 h 2586835"/>
              <a:gd name="connsiteX34" fmla="*/ 343325 w 537082"/>
              <a:gd name="connsiteY34" fmla="*/ 2583435 h 2586835"/>
              <a:gd name="connsiteX35" fmla="*/ 329728 w 537082"/>
              <a:gd name="connsiteY35" fmla="*/ 2586835 h 2586835"/>
              <a:gd name="connsiteX36" fmla="*/ 299134 w 537082"/>
              <a:gd name="connsiteY36" fmla="*/ 2583435 h 2586835"/>
              <a:gd name="connsiteX37" fmla="*/ 275340 w 537082"/>
              <a:gd name="connsiteY37" fmla="*/ 2569838 h 2586835"/>
              <a:gd name="connsiteX38" fmla="*/ 254944 w 537082"/>
              <a:gd name="connsiteY38" fmla="*/ 2549443 h 2586835"/>
              <a:gd name="connsiteX39" fmla="*/ 234549 w 537082"/>
              <a:gd name="connsiteY39" fmla="*/ 2512051 h 2586835"/>
              <a:gd name="connsiteX40" fmla="*/ 210754 w 537082"/>
              <a:gd name="connsiteY40" fmla="*/ 2454264 h 2586835"/>
              <a:gd name="connsiteX41" fmla="*/ 237948 w 537082"/>
              <a:gd name="connsiteY41" fmla="*/ 1923980 h 2586835"/>
              <a:gd name="connsiteX42" fmla="*/ 268541 w 537082"/>
              <a:gd name="connsiteY42" fmla="*/ 815822 h 258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37082" h="2586835">
                <a:moveTo>
                  <a:pt x="268541" y="815822"/>
                </a:moveTo>
                <a:lnTo>
                  <a:pt x="278739" y="390915"/>
                </a:lnTo>
                <a:lnTo>
                  <a:pt x="271940" y="329728"/>
                </a:lnTo>
                <a:lnTo>
                  <a:pt x="258343" y="285538"/>
                </a:lnTo>
                <a:lnTo>
                  <a:pt x="237948" y="248146"/>
                </a:lnTo>
                <a:lnTo>
                  <a:pt x="207354" y="210754"/>
                </a:lnTo>
                <a:lnTo>
                  <a:pt x="115575" y="129172"/>
                </a:lnTo>
                <a:lnTo>
                  <a:pt x="0" y="30594"/>
                </a:lnTo>
                <a:lnTo>
                  <a:pt x="152966" y="0"/>
                </a:lnTo>
                <a:lnTo>
                  <a:pt x="322929" y="98579"/>
                </a:lnTo>
                <a:lnTo>
                  <a:pt x="390914" y="146168"/>
                </a:lnTo>
                <a:lnTo>
                  <a:pt x="472497" y="203956"/>
                </a:lnTo>
                <a:lnTo>
                  <a:pt x="503090" y="224351"/>
                </a:lnTo>
                <a:lnTo>
                  <a:pt x="513288" y="237948"/>
                </a:lnTo>
                <a:lnTo>
                  <a:pt x="526885" y="258344"/>
                </a:lnTo>
                <a:lnTo>
                  <a:pt x="533683" y="282139"/>
                </a:lnTo>
                <a:lnTo>
                  <a:pt x="537082" y="309333"/>
                </a:lnTo>
                <a:lnTo>
                  <a:pt x="526885" y="356922"/>
                </a:lnTo>
                <a:lnTo>
                  <a:pt x="520086" y="387516"/>
                </a:lnTo>
                <a:lnTo>
                  <a:pt x="509888" y="465699"/>
                </a:lnTo>
                <a:lnTo>
                  <a:pt x="499691" y="686650"/>
                </a:lnTo>
                <a:lnTo>
                  <a:pt x="503090" y="1227132"/>
                </a:lnTo>
                <a:lnTo>
                  <a:pt x="499691" y="1713226"/>
                </a:lnTo>
                <a:lnTo>
                  <a:pt x="499691" y="1818603"/>
                </a:lnTo>
                <a:lnTo>
                  <a:pt x="506489" y="1893386"/>
                </a:lnTo>
                <a:lnTo>
                  <a:pt x="513288" y="1974968"/>
                </a:lnTo>
                <a:lnTo>
                  <a:pt x="523485" y="2049752"/>
                </a:lnTo>
                <a:lnTo>
                  <a:pt x="523485" y="2087144"/>
                </a:lnTo>
                <a:lnTo>
                  <a:pt x="520086" y="2141532"/>
                </a:lnTo>
                <a:lnTo>
                  <a:pt x="513288" y="2202719"/>
                </a:lnTo>
                <a:lnTo>
                  <a:pt x="496291" y="2280902"/>
                </a:lnTo>
                <a:lnTo>
                  <a:pt x="469097" y="2362484"/>
                </a:lnTo>
                <a:lnTo>
                  <a:pt x="428306" y="2450864"/>
                </a:lnTo>
                <a:lnTo>
                  <a:pt x="370519" y="2549443"/>
                </a:lnTo>
                <a:lnTo>
                  <a:pt x="343325" y="2583435"/>
                </a:lnTo>
                <a:lnTo>
                  <a:pt x="329728" y="2586835"/>
                </a:lnTo>
                <a:lnTo>
                  <a:pt x="299134" y="2583435"/>
                </a:lnTo>
                <a:lnTo>
                  <a:pt x="275340" y="2569838"/>
                </a:lnTo>
                <a:lnTo>
                  <a:pt x="254944" y="2549443"/>
                </a:lnTo>
                <a:lnTo>
                  <a:pt x="234549" y="2512051"/>
                </a:lnTo>
                <a:lnTo>
                  <a:pt x="210754" y="2454264"/>
                </a:lnTo>
                <a:lnTo>
                  <a:pt x="237948" y="1923980"/>
                </a:lnTo>
                <a:lnTo>
                  <a:pt x="268541" y="81582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4C77D0A2-2688-7942-838E-9978D4557B3D}"/>
              </a:ext>
            </a:extLst>
          </p:cNvPr>
          <p:cNvSpPr/>
          <p:nvPr/>
        </p:nvSpPr>
        <p:spPr>
          <a:xfrm>
            <a:off x="5195888" y="5291138"/>
            <a:ext cx="595312" cy="587375"/>
          </a:xfrm>
          <a:custGeom>
            <a:avLst/>
            <a:gdLst>
              <a:gd name="connsiteX0" fmla="*/ 238125 w 595312"/>
              <a:gd name="connsiteY0" fmla="*/ 85725 h 588168"/>
              <a:gd name="connsiteX1" fmla="*/ 478631 w 595312"/>
              <a:gd name="connsiteY1" fmla="*/ 176212 h 588168"/>
              <a:gd name="connsiteX2" fmla="*/ 490537 w 595312"/>
              <a:gd name="connsiteY2" fmla="*/ 178593 h 588168"/>
              <a:gd name="connsiteX3" fmla="*/ 509587 w 595312"/>
              <a:gd name="connsiteY3" fmla="*/ 180975 h 588168"/>
              <a:gd name="connsiteX4" fmla="*/ 526256 w 595312"/>
              <a:gd name="connsiteY4" fmla="*/ 178593 h 588168"/>
              <a:gd name="connsiteX5" fmla="*/ 547687 w 595312"/>
              <a:gd name="connsiteY5" fmla="*/ 171450 h 588168"/>
              <a:gd name="connsiteX6" fmla="*/ 559593 w 595312"/>
              <a:gd name="connsiteY6" fmla="*/ 157162 h 588168"/>
              <a:gd name="connsiteX7" fmla="*/ 564356 w 595312"/>
              <a:gd name="connsiteY7" fmla="*/ 150018 h 588168"/>
              <a:gd name="connsiteX8" fmla="*/ 595312 w 595312"/>
              <a:gd name="connsiteY8" fmla="*/ 83343 h 588168"/>
              <a:gd name="connsiteX9" fmla="*/ 576262 w 595312"/>
              <a:gd name="connsiteY9" fmla="*/ 588168 h 588168"/>
              <a:gd name="connsiteX10" fmla="*/ 552450 w 595312"/>
              <a:gd name="connsiteY10" fmla="*/ 533400 h 588168"/>
              <a:gd name="connsiteX11" fmla="*/ 535781 w 595312"/>
              <a:gd name="connsiteY11" fmla="*/ 504825 h 588168"/>
              <a:gd name="connsiteX12" fmla="*/ 504825 w 595312"/>
              <a:gd name="connsiteY12" fmla="*/ 459581 h 588168"/>
              <a:gd name="connsiteX13" fmla="*/ 464343 w 595312"/>
              <a:gd name="connsiteY13" fmla="*/ 414337 h 588168"/>
              <a:gd name="connsiteX14" fmla="*/ 404812 w 595312"/>
              <a:gd name="connsiteY14" fmla="*/ 359568 h 588168"/>
              <a:gd name="connsiteX15" fmla="*/ 309562 w 595312"/>
              <a:gd name="connsiteY15" fmla="*/ 273843 h 588168"/>
              <a:gd name="connsiteX16" fmla="*/ 226218 w 595312"/>
              <a:gd name="connsiteY16" fmla="*/ 207168 h 588168"/>
              <a:gd name="connsiteX17" fmla="*/ 145256 w 595312"/>
              <a:gd name="connsiteY17" fmla="*/ 145256 h 588168"/>
              <a:gd name="connsiteX18" fmla="*/ 59531 w 595312"/>
              <a:gd name="connsiteY18" fmla="*/ 88106 h 588168"/>
              <a:gd name="connsiteX19" fmla="*/ 23812 w 595312"/>
              <a:gd name="connsiteY19" fmla="*/ 64293 h 588168"/>
              <a:gd name="connsiteX20" fmla="*/ 16668 w 595312"/>
              <a:gd name="connsiteY20" fmla="*/ 59531 h 588168"/>
              <a:gd name="connsiteX21" fmla="*/ 11906 w 595312"/>
              <a:gd name="connsiteY21" fmla="*/ 50006 h 588168"/>
              <a:gd name="connsiteX22" fmla="*/ 2381 w 595312"/>
              <a:gd name="connsiteY22" fmla="*/ 30956 h 588168"/>
              <a:gd name="connsiteX23" fmla="*/ 0 w 595312"/>
              <a:gd name="connsiteY23" fmla="*/ 11906 h 588168"/>
              <a:gd name="connsiteX24" fmla="*/ 2381 w 595312"/>
              <a:gd name="connsiteY24" fmla="*/ 4762 h 588168"/>
              <a:gd name="connsiteX25" fmla="*/ 14287 w 595312"/>
              <a:gd name="connsiteY25" fmla="*/ 0 h 588168"/>
              <a:gd name="connsiteX26" fmla="*/ 26193 w 595312"/>
              <a:gd name="connsiteY26" fmla="*/ 0 h 588168"/>
              <a:gd name="connsiteX27" fmla="*/ 61912 w 595312"/>
              <a:gd name="connsiteY27" fmla="*/ 11906 h 588168"/>
              <a:gd name="connsiteX28" fmla="*/ 140493 w 595312"/>
              <a:gd name="connsiteY28" fmla="*/ 47625 h 588168"/>
              <a:gd name="connsiteX29" fmla="*/ 238125 w 595312"/>
              <a:gd name="connsiteY29" fmla="*/ 85725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5312" h="588168">
                <a:moveTo>
                  <a:pt x="238125" y="85725"/>
                </a:moveTo>
                <a:lnTo>
                  <a:pt x="478631" y="176212"/>
                </a:lnTo>
                <a:lnTo>
                  <a:pt x="490537" y="178593"/>
                </a:lnTo>
                <a:lnTo>
                  <a:pt x="509587" y="180975"/>
                </a:lnTo>
                <a:lnTo>
                  <a:pt x="526256" y="178593"/>
                </a:lnTo>
                <a:lnTo>
                  <a:pt x="547687" y="171450"/>
                </a:lnTo>
                <a:lnTo>
                  <a:pt x="559593" y="157162"/>
                </a:lnTo>
                <a:lnTo>
                  <a:pt x="564356" y="150018"/>
                </a:lnTo>
                <a:lnTo>
                  <a:pt x="595312" y="83343"/>
                </a:lnTo>
                <a:lnTo>
                  <a:pt x="576262" y="588168"/>
                </a:lnTo>
                <a:lnTo>
                  <a:pt x="552450" y="533400"/>
                </a:lnTo>
                <a:lnTo>
                  <a:pt x="535781" y="504825"/>
                </a:lnTo>
                <a:lnTo>
                  <a:pt x="504825" y="459581"/>
                </a:lnTo>
                <a:lnTo>
                  <a:pt x="464343" y="414337"/>
                </a:lnTo>
                <a:lnTo>
                  <a:pt x="404812" y="359568"/>
                </a:lnTo>
                <a:lnTo>
                  <a:pt x="309562" y="273843"/>
                </a:lnTo>
                <a:lnTo>
                  <a:pt x="226218" y="207168"/>
                </a:lnTo>
                <a:lnTo>
                  <a:pt x="145256" y="145256"/>
                </a:lnTo>
                <a:lnTo>
                  <a:pt x="59531" y="88106"/>
                </a:lnTo>
                <a:lnTo>
                  <a:pt x="23812" y="64293"/>
                </a:lnTo>
                <a:lnTo>
                  <a:pt x="16668" y="59531"/>
                </a:lnTo>
                <a:lnTo>
                  <a:pt x="11906" y="50006"/>
                </a:lnTo>
                <a:lnTo>
                  <a:pt x="2381" y="30956"/>
                </a:lnTo>
                <a:lnTo>
                  <a:pt x="0" y="11906"/>
                </a:lnTo>
                <a:lnTo>
                  <a:pt x="2381" y="4762"/>
                </a:lnTo>
                <a:lnTo>
                  <a:pt x="14287" y="0"/>
                </a:lnTo>
                <a:lnTo>
                  <a:pt x="26193" y="0"/>
                </a:lnTo>
                <a:lnTo>
                  <a:pt x="61912" y="11906"/>
                </a:lnTo>
                <a:lnTo>
                  <a:pt x="140493" y="47625"/>
                </a:lnTo>
                <a:lnTo>
                  <a:pt x="238125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DE9E0E21-A01E-4C40-82FE-1A4D4202325E}"/>
              </a:ext>
            </a:extLst>
          </p:cNvPr>
          <p:cNvSpPr/>
          <p:nvPr/>
        </p:nvSpPr>
        <p:spPr>
          <a:xfrm>
            <a:off x="6134100" y="3581400"/>
            <a:ext cx="881063" cy="760413"/>
          </a:xfrm>
          <a:custGeom>
            <a:avLst/>
            <a:gdLst>
              <a:gd name="connsiteX0" fmla="*/ 395288 w 881063"/>
              <a:gd name="connsiteY0" fmla="*/ 366713 h 759619"/>
              <a:gd name="connsiteX1" fmla="*/ 514350 w 881063"/>
              <a:gd name="connsiteY1" fmla="*/ 247650 h 759619"/>
              <a:gd name="connsiteX2" fmla="*/ 552450 w 881063"/>
              <a:gd name="connsiteY2" fmla="*/ 207169 h 759619"/>
              <a:gd name="connsiteX3" fmla="*/ 561975 w 881063"/>
              <a:gd name="connsiteY3" fmla="*/ 190500 h 759619"/>
              <a:gd name="connsiteX4" fmla="*/ 564356 w 881063"/>
              <a:gd name="connsiteY4" fmla="*/ 176213 h 759619"/>
              <a:gd name="connsiteX5" fmla="*/ 561975 w 881063"/>
              <a:gd name="connsiteY5" fmla="*/ 154781 h 759619"/>
              <a:gd name="connsiteX6" fmla="*/ 547688 w 881063"/>
              <a:gd name="connsiteY6" fmla="*/ 119063 h 759619"/>
              <a:gd name="connsiteX7" fmla="*/ 523875 w 881063"/>
              <a:gd name="connsiteY7" fmla="*/ 88106 h 759619"/>
              <a:gd name="connsiteX8" fmla="*/ 497681 w 881063"/>
              <a:gd name="connsiteY8" fmla="*/ 61913 h 759619"/>
              <a:gd name="connsiteX9" fmla="*/ 485775 w 881063"/>
              <a:gd name="connsiteY9" fmla="*/ 52388 h 759619"/>
              <a:gd name="connsiteX10" fmla="*/ 478631 w 881063"/>
              <a:gd name="connsiteY10" fmla="*/ 30956 h 759619"/>
              <a:gd name="connsiteX11" fmla="*/ 481013 w 881063"/>
              <a:gd name="connsiteY11" fmla="*/ 16669 h 759619"/>
              <a:gd name="connsiteX12" fmla="*/ 488156 w 881063"/>
              <a:gd name="connsiteY12" fmla="*/ 2381 h 759619"/>
              <a:gd name="connsiteX13" fmla="*/ 500063 w 881063"/>
              <a:gd name="connsiteY13" fmla="*/ 0 h 759619"/>
              <a:gd name="connsiteX14" fmla="*/ 552450 w 881063"/>
              <a:gd name="connsiteY14" fmla="*/ 9525 h 759619"/>
              <a:gd name="connsiteX15" fmla="*/ 628650 w 881063"/>
              <a:gd name="connsiteY15" fmla="*/ 38100 h 759619"/>
              <a:gd name="connsiteX16" fmla="*/ 671513 w 881063"/>
              <a:gd name="connsiteY16" fmla="*/ 59531 h 759619"/>
              <a:gd name="connsiteX17" fmla="*/ 690563 w 881063"/>
              <a:gd name="connsiteY17" fmla="*/ 71438 h 759619"/>
              <a:gd name="connsiteX18" fmla="*/ 709613 w 881063"/>
              <a:gd name="connsiteY18" fmla="*/ 90488 h 759619"/>
              <a:gd name="connsiteX19" fmla="*/ 762000 w 881063"/>
              <a:gd name="connsiteY19" fmla="*/ 154781 h 759619"/>
              <a:gd name="connsiteX20" fmla="*/ 802481 w 881063"/>
              <a:gd name="connsiteY20" fmla="*/ 209550 h 759619"/>
              <a:gd name="connsiteX21" fmla="*/ 842963 w 881063"/>
              <a:gd name="connsiteY21" fmla="*/ 273844 h 759619"/>
              <a:gd name="connsiteX22" fmla="*/ 866775 w 881063"/>
              <a:gd name="connsiteY22" fmla="*/ 319088 h 759619"/>
              <a:gd name="connsiteX23" fmla="*/ 878681 w 881063"/>
              <a:gd name="connsiteY23" fmla="*/ 352425 h 759619"/>
              <a:gd name="connsiteX24" fmla="*/ 881063 w 881063"/>
              <a:gd name="connsiteY24" fmla="*/ 373856 h 759619"/>
              <a:gd name="connsiteX25" fmla="*/ 881063 w 881063"/>
              <a:gd name="connsiteY25" fmla="*/ 400050 h 759619"/>
              <a:gd name="connsiteX26" fmla="*/ 871538 w 881063"/>
              <a:gd name="connsiteY26" fmla="*/ 421481 h 759619"/>
              <a:gd name="connsiteX27" fmla="*/ 852488 w 881063"/>
              <a:gd name="connsiteY27" fmla="*/ 438150 h 759619"/>
              <a:gd name="connsiteX28" fmla="*/ 838200 w 881063"/>
              <a:gd name="connsiteY28" fmla="*/ 447675 h 759619"/>
              <a:gd name="connsiteX29" fmla="*/ 785813 w 881063"/>
              <a:gd name="connsiteY29" fmla="*/ 452438 h 759619"/>
              <a:gd name="connsiteX30" fmla="*/ 745331 w 881063"/>
              <a:gd name="connsiteY30" fmla="*/ 452438 h 759619"/>
              <a:gd name="connsiteX31" fmla="*/ 688181 w 881063"/>
              <a:gd name="connsiteY31" fmla="*/ 464344 h 759619"/>
              <a:gd name="connsiteX32" fmla="*/ 597694 w 881063"/>
              <a:gd name="connsiteY32" fmla="*/ 495300 h 759619"/>
              <a:gd name="connsiteX33" fmla="*/ 369094 w 881063"/>
              <a:gd name="connsiteY33" fmla="*/ 607219 h 759619"/>
              <a:gd name="connsiteX34" fmla="*/ 71438 w 881063"/>
              <a:gd name="connsiteY34" fmla="*/ 738188 h 759619"/>
              <a:gd name="connsiteX35" fmla="*/ 0 w 881063"/>
              <a:gd name="connsiteY35" fmla="*/ 759619 h 759619"/>
              <a:gd name="connsiteX36" fmla="*/ 21431 w 881063"/>
              <a:gd name="connsiteY36" fmla="*/ 692944 h 759619"/>
              <a:gd name="connsiteX37" fmla="*/ 157163 w 881063"/>
              <a:gd name="connsiteY37" fmla="*/ 585788 h 759619"/>
              <a:gd name="connsiteX38" fmla="*/ 304800 w 881063"/>
              <a:gd name="connsiteY38" fmla="*/ 457200 h 759619"/>
              <a:gd name="connsiteX39" fmla="*/ 395288 w 881063"/>
              <a:gd name="connsiteY39" fmla="*/ 366713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81063" h="759619">
                <a:moveTo>
                  <a:pt x="395288" y="366713"/>
                </a:moveTo>
                <a:lnTo>
                  <a:pt x="514350" y="247650"/>
                </a:lnTo>
                <a:lnTo>
                  <a:pt x="552450" y="207169"/>
                </a:lnTo>
                <a:lnTo>
                  <a:pt x="561975" y="190500"/>
                </a:lnTo>
                <a:lnTo>
                  <a:pt x="564356" y="176213"/>
                </a:lnTo>
                <a:lnTo>
                  <a:pt x="561975" y="154781"/>
                </a:lnTo>
                <a:lnTo>
                  <a:pt x="547688" y="119063"/>
                </a:lnTo>
                <a:lnTo>
                  <a:pt x="523875" y="88106"/>
                </a:lnTo>
                <a:lnTo>
                  <a:pt x="497681" y="61913"/>
                </a:lnTo>
                <a:lnTo>
                  <a:pt x="485775" y="52388"/>
                </a:lnTo>
                <a:lnTo>
                  <a:pt x="478631" y="30956"/>
                </a:lnTo>
                <a:lnTo>
                  <a:pt x="481013" y="16669"/>
                </a:lnTo>
                <a:lnTo>
                  <a:pt x="488156" y="2381"/>
                </a:lnTo>
                <a:lnTo>
                  <a:pt x="500063" y="0"/>
                </a:lnTo>
                <a:lnTo>
                  <a:pt x="552450" y="9525"/>
                </a:lnTo>
                <a:lnTo>
                  <a:pt x="628650" y="38100"/>
                </a:lnTo>
                <a:lnTo>
                  <a:pt x="671513" y="59531"/>
                </a:lnTo>
                <a:lnTo>
                  <a:pt x="690563" y="71438"/>
                </a:lnTo>
                <a:lnTo>
                  <a:pt x="709613" y="90488"/>
                </a:lnTo>
                <a:lnTo>
                  <a:pt x="762000" y="154781"/>
                </a:lnTo>
                <a:lnTo>
                  <a:pt x="802481" y="209550"/>
                </a:lnTo>
                <a:lnTo>
                  <a:pt x="842963" y="273844"/>
                </a:lnTo>
                <a:lnTo>
                  <a:pt x="866775" y="319088"/>
                </a:lnTo>
                <a:lnTo>
                  <a:pt x="878681" y="352425"/>
                </a:lnTo>
                <a:lnTo>
                  <a:pt x="881063" y="373856"/>
                </a:lnTo>
                <a:lnTo>
                  <a:pt x="881063" y="400050"/>
                </a:lnTo>
                <a:lnTo>
                  <a:pt x="871538" y="421481"/>
                </a:lnTo>
                <a:lnTo>
                  <a:pt x="852488" y="438150"/>
                </a:lnTo>
                <a:lnTo>
                  <a:pt x="838200" y="447675"/>
                </a:lnTo>
                <a:lnTo>
                  <a:pt x="785813" y="452438"/>
                </a:lnTo>
                <a:lnTo>
                  <a:pt x="745331" y="452438"/>
                </a:lnTo>
                <a:lnTo>
                  <a:pt x="688181" y="464344"/>
                </a:lnTo>
                <a:lnTo>
                  <a:pt x="597694" y="495300"/>
                </a:lnTo>
                <a:lnTo>
                  <a:pt x="369094" y="607219"/>
                </a:lnTo>
                <a:lnTo>
                  <a:pt x="71438" y="738188"/>
                </a:lnTo>
                <a:lnTo>
                  <a:pt x="0" y="759619"/>
                </a:lnTo>
                <a:lnTo>
                  <a:pt x="21431" y="692944"/>
                </a:lnTo>
                <a:lnTo>
                  <a:pt x="157163" y="585788"/>
                </a:lnTo>
                <a:lnTo>
                  <a:pt x="304800" y="457200"/>
                </a:lnTo>
                <a:lnTo>
                  <a:pt x="395288" y="3667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D9BF8DAA-222E-404B-BFC2-DB63FFC6374D}"/>
              </a:ext>
            </a:extLst>
          </p:cNvPr>
          <p:cNvSpPr/>
          <p:nvPr/>
        </p:nvSpPr>
        <p:spPr>
          <a:xfrm>
            <a:off x="5999163" y="4162425"/>
            <a:ext cx="1428750" cy="1300163"/>
          </a:xfrm>
          <a:custGeom>
            <a:avLst/>
            <a:gdLst>
              <a:gd name="connsiteX0" fmla="*/ 276225 w 1428750"/>
              <a:gd name="connsiteY0" fmla="*/ 492919 h 1300163"/>
              <a:gd name="connsiteX1" fmla="*/ 126206 w 1428750"/>
              <a:gd name="connsiteY1" fmla="*/ 266700 h 1300163"/>
              <a:gd name="connsiteX2" fmla="*/ 0 w 1428750"/>
              <a:gd name="connsiteY2" fmla="*/ 73819 h 1300163"/>
              <a:gd name="connsiteX3" fmla="*/ 2381 w 1428750"/>
              <a:gd name="connsiteY3" fmla="*/ 0 h 1300163"/>
              <a:gd name="connsiteX4" fmla="*/ 121444 w 1428750"/>
              <a:gd name="connsiteY4" fmla="*/ 88106 h 1300163"/>
              <a:gd name="connsiteX5" fmla="*/ 178594 w 1428750"/>
              <a:gd name="connsiteY5" fmla="*/ 135731 h 1300163"/>
              <a:gd name="connsiteX6" fmla="*/ 276225 w 1428750"/>
              <a:gd name="connsiteY6" fmla="*/ 242888 h 1300163"/>
              <a:gd name="connsiteX7" fmla="*/ 354806 w 1428750"/>
              <a:gd name="connsiteY7" fmla="*/ 323850 h 1300163"/>
              <a:gd name="connsiteX8" fmla="*/ 445294 w 1428750"/>
              <a:gd name="connsiteY8" fmla="*/ 416719 h 1300163"/>
              <a:gd name="connsiteX9" fmla="*/ 609600 w 1428750"/>
              <a:gd name="connsiteY9" fmla="*/ 583406 h 1300163"/>
              <a:gd name="connsiteX10" fmla="*/ 759619 w 1428750"/>
              <a:gd name="connsiteY10" fmla="*/ 733425 h 1300163"/>
              <a:gd name="connsiteX11" fmla="*/ 907256 w 1428750"/>
              <a:gd name="connsiteY11" fmla="*/ 876300 h 1300163"/>
              <a:gd name="connsiteX12" fmla="*/ 990600 w 1428750"/>
              <a:gd name="connsiteY12" fmla="*/ 952500 h 1300163"/>
              <a:gd name="connsiteX13" fmla="*/ 1107281 w 1428750"/>
              <a:gd name="connsiteY13" fmla="*/ 1040606 h 1300163"/>
              <a:gd name="connsiteX14" fmla="*/ 1259681 w 1428750"/>
              <a:gd name="connsiteY14" fmla="*/ 1143000 h 1300163"/>
              <a:gd name="connsiteX15" fmla="*/ 1383506 w 1428750"/>
              <a:gd name="connsiteY15" fmla="*/ 1219200 h 1300163"/>
              <a:gd name="connsiteX16" fmla="*/ 1412081 w 1428750"/>
              <a:gd name="connsiteY16" fmla="*/ 1238250 h 1300163"/>
              <a:gd name="connsiteX17" fmla="*/ 1423987 w 1428750"/>
              <a:gd name="connsiteY17" fmla="*/ 1252538 h 1300163"/>
              <a:gd name="connsiteX18" fmla="*/ 1428750 w 1428750"/>
              <a:gd name="connsiteY18" fmla="*/ 1264444 h 1300163"/>
              <a:gd name="connsiteX19" fmla="*/ 1428750 w 1428750"/>
              <a:gd name="connsiteY19" fmla="*/ 1278731 h 1300163"/>
              <a:gd name="connsiteX20" fmla="*/ 1419225 w 1428750"/>
              <a:gd name="connsiteY20" fmla="*/ 1293019 h 1300163"/>
              <a:gd name="connsiteX21" fmla="*/ 1400175 w 1428750"/>
              <a:gd name="connsiteY21" fmla="*/ 1300163 h 1300163"/>
              <a:gd name="connsiteX22" fmla="*/ 1300162 w 1428750"/>
              <a:gd name="connsiteY22" fmla="*/ 1295400 h 1300163"/>
              <a:gd name="connsiteX23" fmla="*/ 1147762 w 1428750"/>
              <a:gd name="connsiteY23" fmla="*/ 1288256 h 1300163"/>
              <a:gd name="connsiteX24" fmla="*/ 933450 w 1428750"/>
              <a:gd name="connsiteY24" fmla="*/ 1278731 h 1300163"/>
              <a:gd name="connsiteX25" fmla="*/ 850106 w 1428750"/>
              <a:gd name="connsiteY25" fmla="*/ 1278731 h 1300163"/>
              <a:gd name="connsiteX26" fmla="*/ 821531 w 1428750"/>
              <a:gd name="connsiteY26" fmla="*/ 1273969 h 1300163"/>
              <a:gd name="connsiteX27" fmla="*/ 802481 w 1428750"/>
              <a:gd name="connsiteY27" fmla="*/ 1259681 h 1300163"/>
              <a:gd name="connsiteX28" fmla="*/ 776287 w 1428750"/>
              <a:gd name="connsiteY28" fmla="*/ 1233488 h 1300163"/>
              <a:gd name="connsiteX29" fmla="*/ 738187 w 1428750"/>
              <a:gd name="connsiteY29" fmla="*/ 1173956 h 1300163"/>
              <a:gd name="connsiteX30" fmla="*/ 628650 w 1428750"/>
              <a:gd name="connsiteY30" fmla="*/ 1014413 h 1300163"/>
              <a:gd name="connsiteX31" fmla="*/ 461962 w 1428750"/>
              <a:gd name="connsiteY31" fmla="*/ 766763 h 1300163"/>
              <a:gd name="connsiteX32" fmla="*/ 276225 w 1428750"/>
              <a:gd name="connsiteY32" fmla="*/ 492919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28750" h="1300163">
                <a:moveTo>
                  <a:pt x="276225" y="492919"/>
                </a:moveTo>
                <a:lnTo>
                  <a:pt x="126206" y="266700"/>
                </a:lnTo>
                <a:lnTo>
                  <a:pt x="0" y="73819"/>
                </a:lnTo>
                <a:cubicBezTo>
                  <a:pt x="794" y="49213"/>
                  <a:pt x="1587" y="24606"/>
                  <a:pt x="2381" y="0"/>
                </a:cubicBezTo>
                <a:lnTo>
                  <a:pt x="121444" y="88106"/>
                </a:lnTo>
                <a:lnTo>
                  <a:pt x="178594" y="135731"/>
                </a:lnTo>
                <a:lnTo>
                  <a:pt x="276225" y="242888"/>
                </a:lnTo>
                <a:lnTo>
                  <a:pt x="354806" y="323850"/>
                </a:lnTo>
                <a:lnTo>
                  <a:pt x="445294" y="416719"/>
                </a:lnTo>
                <a:lnTo>
                  <a:pt x="609600" y="583406"/>
                </a:lnTo>
                <a:lnTo>
                  <a:pt x="759619" y="733425"/>
                </a:lnTo>
                <a:lnTo>
                  <a:pt x="907256" y="876300"/>
                </a:lnTo>
                <a:lnTo>
                  <a:pt x="990600" y="952500"/>
                </a:lnTo>
                <a:lnTo>
                  <a:pt x="1107281" y="1040606"/>
                </a:lnTo>
                <a:lnTo>
                  <a:pt x="1259681" y="1143000"/>
                </a:lnTo>
                <a:lnTo>
                  <a:pt x="1383506" y="1219200"/>
                </a:lnTo>
                <a:lnTo>
                  <a:pt x="1412081" y="1238250"/>
                </a:lnTo>
                <a:lnTo>
                  <a:pt x="1423987" y="1252538"/>
                </a:lnTo>
                <a:lnTo>
                  <a:pt x="1428750" y="1264444"/>
                </a:lnTo>
                <a:lnTo>
                  <a:pt x="1428750" y="1278731"/>
                </a:lnTo>
                <a:lnTo>
                  <a:pt x="1419225" y="1293019"/>
                </a:lnTo>
                <a:lnTo>
                  <a:pt x="1400175" y="1300163"/>
                </a:lnTo>
                <a:lnTo>
                  <a:pt x="1300162" y="1295400"/>
                </a:lnTo>
                <a:lnTo>
                  <a:pt x="1147762" y="1288256"/>
                </a:lnTo>
                <a:lnTo>
                  <a:pt x="933450" y="1278731"/>
                </a:lnTo>
                <a:lnTo>
                  <a:pt x="850106" y="1278731"/>
                </a:lnTo>
                <a:lnTo>
                  <a:pt x="821531" y="1273969"/>
                </a:lnTo>
                <a:lnTo>
                  <a:pt x="802481" y="1259681"/>
                </a:lnTo>
                <a:lnTo>
                  <a:pt x="776287" y="1233488"/>
                </a:lnTo>
                <a:lnTo>
                  <a:pt x="738187" y="1173956"/>
                </a:lnTo>
                <a:lnTo>
                  <a:pt x="628650" y="1014413"/>
                </a:lnTo>
                <a:lnTo>
                  <a:pt x="461962" y="766763"/>
                </a:lnTo>
                <a:lnTo>
                  <a:pt x="276225" y="4929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83A31D-13EC-458C-8BB3-3809FA943B39}"/>
              </a:ext>
            </a:extLst>
          </p:cNvPr>
          <p:cNvGrpSpPr/>
          <p:nvPr/>
        </p:nvGrpSpPr>
        <p:grpSpPr>
          <a:xfrm>
            <a:off x="2505075" y="1634073"/>
            <a:ext cx="4922838" cy="4340225"/>
            <a:chOff x="2657475" y="1771650"/>
            <a:chExt cx="4922838" cy="4340225"/>
          </a:xfrm>
        </p:grpSpPr>
        <p:sp>
          <p:nvSpPr>
            <p:cNvPr id="20" name="フリーフォーム 119">
              <a:extLst>
                <a:ext uri="{FF2B5EF4-FFF2-40B4-BE49-F238E27FC236}">
                  <a16:creationId xmlns:a16="http://schemas.microsoft.com/office/drawing/2014/main" id="{A6DD05E4-FF0C-4C78-95AD-28BE2DBB0B64}"/>
                </a:ext>
              </a:extLst>
            </p:cNvPr>
            <p:cNvSpPr/>
            <p:nvPr/>
          </p:nvSpPr>
          <p:spPr>
            <a:xfrm>
              <a:off x="2697163" y="1771650"/>
              <a:ext cx="1470025" cy="1846263"/>
            </a:xfrm>
            <a:custGeom>
              <a:avLst/>
              <a:gdLst>
                <a:gd name="connsiteX0" fmla="*/ 904875 w 1469232"/>
                <a:gd name="connsiteY0" fmla="*/ 561975 h 1845469"/>
                <a:gd name="connsiteX1" fmla="*/ 983457 w 1469232"/>
                <a:gd name="connsiteY1" fmla="*/ 423863 h 1845469"/>
                <a:gd name="connsiteX2" fmla="*/ 1019175 w 1469232"/>
                <a:gd name="connsiteY2" fmla="*/ 352425 h 1845469"/>
                <a:gd name="connsiteX3" fmla="*/ 1045369 w 1469232"/>
                <a:gd name="connsiteY3" fmla="*/ 300038 h 1845469"/>
                <a:gd name="connsiteX4" fmla="*/ 1081088 w 1469232"/>
                <a:gd name="connsiteY4" fmla="*/ 209550 h 1845469"/>
                <a:gd name="connsiteX5" fmla="*/ 1081088 w 1469232"/>
                <a:gd name="connsiteY5" fmla="*/ 195263 h 1845469"/>
                <a:gd name="connsiteX6" fmla="*/ 1078707 w 1469232"/>
                <a:gd name="connsiteY6" fmla="*/ 173831 h 1845469"/>
                <a:gd name="connsiteX7" fmla="*/ 1076325 w 1469232"/>
                <a:gd name="connsiteY7" fmla="*/ 159544 h 1845469"/>
                <a:gd name="connsiteX8" fmla="*/ 1066800 w 1469232"/>
                <a:gd name="connsiteY8" fmla="*/ 140494 h 1845469"/>
                <a:gd name="connsiteX9" fmla="*/ 1052513 w 1469232"/>
                <a:gd name="connsiteY9" fmla="*/ 123825 h 1845469"/>
                <a:gd name="connsiteX10" fmla="*/ 1023938 w 1469232"/>
                <a:gd name="connsiteY10" fmla="*/ 102394 h 1845469"/>
                <a:gd name="connsiteX11" fmla="*/ 995363 w 1469232"/>
                <a:gd name="connsiteY11" fmla="*/ 85725 h 1845469"/>
                <a:gd name="connsiteX12" fmla="*/ 966788 w 1469232"/>
                <a:gd name="connsiteY12" fmla="*/ 76200 h 1845469"/>
                <a:gd name="connsiteX13" fmla="*/ 954882 w 1469232"/>
                <a:gd name="connsiteY13" fmla="*/ 71438 h 1845469"/>
                <a:gd name="connsiteX14" fmla="*/ 942975 w 1469232"/>
                <a:gd name="connsiteY14" fmla="*/ 61913 h 1845469"/>
                <a:gd name="connsiteX15" fmla="*/ 935832 w 1469232"/>
                <a:gd name="connsiteY15" fmla="*/ 45244 h 1845469"/>
                <a:gd name="connsiteX16" fmla="*/ 933450 w 1469232"/>
                <a:gd name="connsiteY16" fmla="*/ 28575 h 1845469"/>
                <a:gd name="connsiteX17" fmla="*/ 935832 w 1469232"/>
                <a:gd name="connsiteY17" fmla="*/ 14288 h 1845469"/>
                <a:gd name="connsiteX18" fmla="*/ 947738 w 1469232"/>
                <a:gd name="connsiteY18" fmla="*/ 2381 h 1845469"/>
                <a:gd name="connsiteX19" fmla="*/ 966788 w 1469232"/>
                <a:gd name="connsiteY19" fmla="*/ 0 h 1845469"/>
                <a:gd name="connsiteX20" fmla="*/ 1016794 w 1469232"/>
                <a:gd name="connsiteY20" fmla="*/ 9525 h 1845469"/>
                <a:gd name="connsiteX21" fmla="*/ 1116807 w 1469232"/>
                <a:gd name="connsiteY21" fmla="*/ 38100 h 1845469"/>
                <a:gd name="connsiteX22" fmla="*/ 1216819 w 1469232"/>
                <a:gd name="connsiteY22" fmla="*/ 73819 h 1845469"/>
                <a:gd name="connsiteX23" fmla="*/ 1307307 w 1469232"/>
                <a:gd name="connsiteY23" fmla="*/ 114300 h 1845469"/>
                <a:gd name="connsiteX24" fmla="*/ 1388269 w 1469232"/>
                <a:gd name="connsiteY24" fmla="*/ 152400 h 1845469"/>
                <a:gd name="connsiteX25" fmla="*/ 1412082 w 1469232"/>
                <a:gd name="connsiteY25" fmla="*/ 169069 h 1845469"/>
                <a:gd name="connsiteX26" fmla="*/ 1438275 w 1469232"/>
                <a:gd name="connsiteY26" fmla="*/ 192881 h 1845469"/>
                <a:gd name="connsiteX27" fmla="*/ 1454944 w 1469232"/>
                <a:gd name="connsiteY27" fmla="*/ 214313 h 1845469"/>
                <a:gd name="connsiteX28" fmla="*/ 1462088 w 1469232"/>
                <a:gd name="connsiteY28" fmla="*/ 230981 h 1845469"/>
                <a:gd name="connsiteX29" fmla="*/ 1469232 w 1469232"/>
                <a:gd name="connsiteY29" fmla="*/ 250031 h 1845469"/>
                <a:gd name="connsiteX30" fmla="*/ 1469232 w 1469232"/>
                <a:gd name="connsiteY30" fmla="*/ 266700 h 1845469"/>
                <a:gd name="connsiteX31" fmla="*/ 1462088 w 1469232"/>
                <a:gd name="connsiteY31" fmla="*/ 288131 h 1845469"/>
                <a:gd name="connsiteX32" fmla="*/ 1438275 w 1469232"/>
                <a:gd name="connsiteY32" fmla="*/ 304800 h 1845469"/>
                <a:gd name="connsiteX33" fmla="*/ 1402557 w 1469232"/>
                <a:gd name="connsiteY33" fmla="*/ 321469 h 1845469"/>
                <a:gd name="connsiteX34" fmla="*/ 1373982 w 1469232"/>
                <a:gd name="connsiteY34" fmla="*/ 338138 h 1845469"/>
                <a:gd name="connsiteX35" fmla="*/ 1345407 w 1469232"/>
                <a:gd name="connsiteY35" fmla="*/ 361950 h 1845469"/>
                <a:gd name="connsiteX36" fmla="*/ 1326357 w 1469232"/>
                <a:gd name="connsiteY36" fmla="*/ 390525 h 1845469"/>
                <a:gd name="connsiteX37" fmla="*/ 1300163 w 1469232"/>
                <a:gd name="connsiteY37" fmla="*/ 442913 h 1845469"/>
                <a:gd name="connsiteX38" fmla="*/ 1233488 w 1469232"/>
                <a:gd name="connsiteY38" fmla="*/ 557213 h 1845469"/>
                <a:gd name="connsiteX39" fmla="*/ 1085850 w 1469232"/>
                <a:gd name="connsiteY39" fmla="*/ 762000 h 1845469"/>
                <a:gd name="connsiteX40" fmla="*/ 940594 w 1469232"/>
                <a:gd name="connsiteY40" fmla="*/ 942975 h 1845469"/>
                <a:gd name="connsiteX41" fmla="*/ 800100 w 1469232"/>
                <a:gd name="connsiteY41" fmla="*/ 1112044 h 1845469"/>
                <a:gd name="connsiteX42" fmla="*/ 619125 w 1469232"/>
                <a:gd name="connsiteY42" fmla="*/ 1314450 h 1845469"/>
                <a:gd name="connsiteX43" fmla="*/ 485775 w 1469232"/>
                <a:gd name="connsiteY43" fmla="*/ 1447800 h 1845469"/>
                <a:gd name="connsiteX44" fmla="*/ 373857 w 1469232"/>
                <a:gd name="connsiteY44" fmla="*/ 1559719 h 1845469"/>
                <a:gd name="connsiteX45" fmla="*/ 233363 w 1469232"/>
                <a:gd name="connsiteY45" fmla="*/ 1688306 h 1845469"/>
                <a:gd name="connsiteX46" fmla="*/ 76200 w 1469232"/>
                <a:gd name="connsiteY46" fmla="*/ 1816894 h 1845469"/>
                <a:gd name="connsiteX47" fmla="*/ 47625 w 1469232"/>
                <a:gd name="connsiteY47" fmla="*/ 1835944 h 1845469"/>
                <a:gd name="connsiteX48" fmla="*/ 21432 w 1469232"/>
                <a:gd name="connsiteY48" fmla="*/ 1845469 h 1845469"/>
                <a:gd name="connsiteX49" fmla="*/ 9525 w 1469232"/>
                <a:gd name="connsiteY49" fmla="*/ 1845469 h 1845469"/>
                <a:gd name="connsiteX50" fmla="*/ 0 w 1469232"/>
                <a:gd name="connsiteY50" fmla="*/ 1835944 h 1845469"/>
                <a:gd name="connsiteX51" fmla="*/ 0 w 1469232"/>
                <a:gd name="connsiteY51" fmla="*/ 1824038 h 1845469"/>
                <a:gd name="connsiteX52" fmla="*/ 2382 w 1469232"/>
                <a:gd name="connsiteY52" fmla="*/ 1804988 h 1845469"/>
                <a:gd name="connsiteX53" fmla="*/ 9525 w 1469232"/>
                <a:gd name="connsiteY53" fmla="*/ 1790700 h 1845469"/>
                <a:gd name="connsiteX54" fmla="*/ 76200 w 1469232"/>
                <a:gd name="connsiteY54" fmla="*/ 1719263 h 1845469"/>
                <a:gd name="connsiteX55" fmla="*/ 185738 w 1469232"/>
                <a:gd name="connsiteY55" fmla="*/ 1597819 h 1845469"/>
                <a:gd name="connsiteX56" fmla="*/ 319088 w 1469232"/>
                <a:gd name="connsiteY56" fmla="*/ 1435894 h 1845469"/>
                <a:gd name="connsiteX57" fmla="*/ 528638 w 1469232"/>
                <a:gd name="connsiteY57" fmla="*/ 1152525 h 1845469"/>
                <a:gd name="connsiteX58" fmla="*/ 745332 w 1469232"/>
                <a:gd name="connsiteY58" fmla="*/ 826294 h 1845469"/>
                <a:gd name="connsiteX59" fmla="*/ 904875 w 1469232"/>
                <a:gd name="connsiteY59" fmla="*/ 561975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69232" h="1845469">
                  <a:moveTo>
                    <a:pt x="904875" y="561975"/>
                  </a:moveTo>
                  <a:lnTo>
                    <a:pt x="983457" y="423863"/>
                  </a:lnTo>
                  <a:lnTo>
                    <a:pt x="1019175" y="352425"/>
                  </a:lnTo>
                  <a:lnTo>
                    <a:pt x="1045369" y="300038"/>
                  </a:lnTo>
                  <a:lnTo>
                    <a:pt x="1081088" y="209550"/>
                  </a:lnTo>
                  <a:lnTo>
                    <a:pt x="1081088" y="195263"/>
                  </a:lnTo>
                  <a:lnTo>
                    <a:pt x="1078707" y="173831"/>
                  </a:lnTo>
                  <a:lnTo>
                    <a:pt x="1076325" y="159544"/>
                  </a:lnTo>
                  <a:lnTo>
                    <a:pt x="1066800" y="140494"/>
                  </a:lnTo>
                  <a:lnTo>
                    <a:pt x="1052513" y="123825"/>
                  </a:lnTo>
                  <a:lnTo>
                    <a:pt x="1023938" y="102394"/>
                  </a:lnTo>
                  <a:lnTo>
                    <a:pt x="995363" y="85725"/>
                  </a:lnTo>
                  <a:lnTo>
                    <a:pt x="966788" y="76200"/>
                  </a:lnTo>
                  <a:lnTo>
                    <a:pt x="954882" y="71438"/>
                  </a:lnTo>
                  <a:lnTo>
                    <a:pt x="942975" y="61913"/>
                  </a:lnTo>
                  <a:lnTo>
                    <a:pt x="935832" y="45244"/>
                  </a:lnTo>
                  <a:lnTo>
                    <a:pt x="933450" y="28575"/>
                  </a:lnTo>
                  <a:lnTo>
                    <a:pt x="935832" y="14288"/>
                  </a:lnTo>
                  <a:lnTo>
                    <a:pt x="947738" y="2381"/>
                  </a:lnTo>
                  <a:lnTo>
                    <a:pt x="966788" y="0"/>
                  </a:lnTo>
                  <a:lnTo>
                    <a:pt x="1016794" y="9525"/>
                  </a:lnTo>
                  <a:lnTo>
                    <a:pt x="1116807" y="38100"/>
                  </a:lnTo>
                  <a:lnTo>
                    <a:pt x="1216819" y="73819"/>
                  </a:lnTo>
                  <a:lnTo>
                    <a:pt x="1307307" y="114300"/>
                  </a:lnTo>
                  <a:lnTo>
                    <a:pt x="1388269" y="152400"/>
                  </a:lnTo>
                  <a:lnTo>
                    <a:pt x="1412082" y="169069"/>
                  </a:lnTo>
                  <a:lnTo>
                    <a:pt x="1438275" y="192881"/>
                  </a:lnTo>
                  <a:lnTo>
                    <a:pt x="1454944" y="214313"/>
                  </a:lnTo>
                  <a:lnTo>
                    <a:pt x="1462088" y="230981"/>
                  </a:lnTo>
                  <a:lnTo>
                    <a:pt x="1469232" y="250031"/>
                  </a:lnTo>
                  <a:lnTo>
                    <a:pt x="1469232" y="266700"/>
                  </a:lnTo>
                  <a:lnTo>
                    <a:pt x="1462088" y="288131"/>
                  </a:lnTo>
                  <a:lnTo>
                    <a:pt x="1438275" y="304800"/>
                  </a:lnTo>
                  <a:lnTo>
                    <a:pt x="1402557" y="321469"/>
                  </a:lnTo>
                  <a:lnTo>
                    <a:pt x="1373982" y="338138"/>
                  </a:lnTo>
                  <a:lnTo>
                    <a:pt x="1345407" y="361950"/>
                  </a:lnTo>
                  <a:lnTo>
                    <a:pt x="1326357" y="390525"/>
                  </a:lnTo>
                  <a:lnTo>
                    <a:pt x="1300163" y="442913"/>
                  </a:lnTo>
                  <a:lnTo>
                    <a:pt x="1233488" y="557213"/>
                  </a:lnTo>
                  <a:lnTo>
                    <a:pt x="1085850" y="762000"/>
                  </a:lnTo>
                  <a:lnTo>
                    <a:pt x="940594" y="942975"/>
                  </a:lnTo>
                  <a:lnTo>
                    <a:pt x="800100" y="1112044"/>
                  </a:lnTo>
                  <a:lnTo>
                    <a:pt x="619125" y="1314450"/>
                  </a:lnTo>
                  <a:lnTo>
                    <a:pt x="485775" y="1447800"/>
                  </a:lnTo>
                  <a:lnTo>
                    <a:pt x="373857" y="1559719"/>
                  </a:lnTo>
                  <a:lnTo>
                    <a:pt x="233363" y="1688306"/>
                  </a:lnTo>
                  <a:lnTo>
                    <a:pt x="76200" y="1816894"/>
                  </a:lnTo>
                  <a:lnTo>
                    <a:pt x="47625" y="1835944"/>
                  </a:lnTo>
                  <a:lnTo>
                    <a:pt x="21432" y="1845469"/>
                  </a:lnTo>
                  <a:lnTo>
                    <a:pt x="9525" y="1845469"/>
                  </a:lnTo>
                  <a:lnTo>
                    <a:pt x="0" y="1835944"/>
                  </a:lnTo>
                  <a:lnTo>
                    <a:pt x="0" y="1824038"/>
                  </a:lnTo>
                  <a:lnTo>
                    <a:pt x="2382" y="1804988"/>
                  </a:lnTo>
                  <a:lnTo>
                    <a:pt x="9525" y="1790700"/>
                  </a:lnTo>
                  <a:lnTo>
                    <a:pt x="76200" y="1719263"/>
                  </a:lnTo>
                  <a:lnTo>
                    <a:pt x="185738" y="1597819"/>
                  </a:lnTo>
                  <a:lnTo>
                    <a:pt x="319088" y="1435894"/>
                  </a:lnTo>
                  <a:lnTo>
                    <a:pt x="528638" y="1152525"/>
                  </a:lnTo>
                  <a:lnTo>
                    <a:pt x="745332" y="826294"/>
                  </a:lnTo>
                  <a:lnTo>
                    <a:pt x="904875" y="561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3">
              <a:extLst>
                <a:ext uri="{FF2B5EF4-FFF2-40B4-BE49-F238E27FC236}">
                  <a16:creationId xmlns:a16="http://schemas.microsoft.com/office/drawing/2014/main" id="{643BDE85-ED76-436A-94A8-429D363F24A7}"/>
                </a:ext>
              </a:extLst>
            </p:cNvPr>
            <p:cNvSpPr/>
            <p:nvPr/>
          </p:nvSpPr>
          <p:spPr>
            <a:xfrm>
              <a:off x="4062413" y="4246563"/>
              <a:ext cx="625475" cy="930275"/>
            </a:xfrm>
            <a:custGeom>
              <a:avLst/>
              <a:gdLst>
                <a:gd name="connsiteX0" fmla="*/ 128587 w 626268"/>
                <a:gd name="connsiteY0" fmla="*/ 604837 h 931069"/>
                <a:gd name="connsiteX1" fmla="*/ 192881 w 626268"/>
                <a:gd name="connsiteY1" fmla="*/ 454819 h 931069"/>
                <a:gd name="connsiteX2" fmla="*/ 240506 w 626268"/>
                <a:gd name="connsiteY2" fmla="*/ 333375 h 931069"/>
                <a:gd name="connsiteX3" fmla="*/ 264318 w 626268"/>
                <a:gd name="connsiteY3" fmla="*/ 276225 h 931069"/>
                <a:gd name="connsiteX4" fmla="*/ 271462 w 626268"/>
                <a:gd name="connsiteY4" fmla="*/ 242887 h 931069"/>
                <a:gd name="connsiteX5" fmla="*/ 273843 w 626268"/>
                <a:gd name="connsiteY5" fmla="*/ 209550 h 931069"/>
                <a:gd name="connsiteX6" fmla="*/ 271462 w 626268"/>
                <a:gd name="connsiteY6" fmla="*/ 183356 h 931069"/>
                <a:gd name="connsiteX7" fmla="*/ 269081 w 626268"/>
                <a:gd name="connsiteY7" fmla="*/ 159544 h 931069"/>
                <a:gd name="connsiteX8" fmla="*/ 259556 w 626268"/>
                <a:gd name="connsiteY8" fmla="*/ 135731 h 931069"/>
                <a:gd name="connsiteX9" fmla="*/ 245268 w 626268"/>
                <a:gd name="connsiteY9" fmla="*/ 111919 h 931069"/>
                <a:gd name="connsiteX10" fmla="*/ 223837 w 626268"/>
                <a:gd name="connsiteY10" fmla="*/ 92869 h 931069"/>
                <a:gd name="connsiteX11" fmla="*/ 204787 w 626268"/>
                <a:gd name="connsiteY11" fmla="*/ 76200 h 931069"/>
                <a:gd name="connsiteX12" fmla="*/ 183356 w 626268"/>
                <a:gd name="connsiteY12" fmla="*/ 61912 h 931069"/>
                <a:gd name="connsiteX13" fmla="*/ 166687 w 626268"/>
                <a:gd name="connsiteY13" fmla="*/ 52387 h 931069"/>
                <a:gd name="connsiteX14" fmla="*/ 164306 w 626268"/>
                <a:gd name="connsiteY14" fmla="*/ 45244 h 931069"/>
                <a:gd name="connsiteX15" fmla="*/ 161925 w 626268"/>
                <a:gd name="connsiteY15" fmla="*/ 28575 h 931069"/>
                <a:gd name="connsiteX16" fmla="*/ 161925 w 626268"/>
                <a:gd name="connsiteY16" fmla="*/ 7144 h 931069"/>
                <a:gd name="connsiteX17" fmla="*/ 169068 w 626268"/>
                <a:gd name="connsiteY17" fmla="*/ 0 h 931069"/>
                <a:gd name="connsiteX18" fmla="*/ 188118 w 626268"/>
                <a:gd name="connsiteY18" fmla="*/ 0 h 931069"/>
                <a:gd name="connsiteX19" fmla="*/ 223837 w 626268"/>
                <a:gd name="connsiteY19" fmla="*/ 9525 h 931069"/>
                <a:gd name="connsiteX20" fmla="*/ 278606 w 626268"/>
                <a:gd name="connsiteY20" fmla="*/ 28575 h 931069"/>
                <a:gd name="connsiteX21" fmla="*/ 314325 w 626268"/>
                <a:gd name="connsiteY21" fmla="*/ 42862 h 931069"/>
                <a:gd name="connsiteX22" fmla="*/ 373856 w 626268"/>
                <a:gd name="connsiteY22" fmla="*/ 78581 h 931069"/>
                <a:gd name="connsiteX23" fmla="*/ 447675 w 626268"/>
                <a:gd name="connsiteY23" fmla="*/ 128587 h 931069"/>
                <a:gd name="connsiteX24" fmla="*/ 521493 w 626268"/>
                <a:gd name="connsiteY24" fmla="*/ 190500 h 931069"/>
                <a:gd name="connsiteX25" fmla="*/ 595312 w 626268"/>
                <a:gd name="connsiteY25" fmla="*/ 254794 h 931069"/>
                <a:gd name="connsiteX26" fmla="*/ 614362 w 626268"/>
                <a:gd name="connsiteY26" fmla="*/ 276225 h 931069"/>
                <a:gd name="connsiteX27" fmla="*/ 621506 w 626268"/>
                <a:gd name="connsiteY27" fmla="*/ 288131 h 931069"/>
                <a:gd name="connsiteX28" fmla="*/ 626268 w 626268"/>
                <a:gd name="connsiteY28" fmla="*/ 307181 h 931069"/>
                <a:gd name="connsiteX29" fmla="*/ 626268 w 626268"/>
                <a:gd name="connsiteY29" fmla="*/ 319087 h 931069"/>
                <a:gd name="connsiteX30" fmla="*/ 619125 w 626268"/>
                <a:gd name="connsiteY30" fmla="*/ 335756 h 931069"/>
                <a:gd name="connsiteX31" fmla="*/ 609600 w 626268"/>
                <a:gd name="connsiteY31" fmla="*/ 345281 h 931069"/>
                <a:gd name="connsiteX32" fmla="*/ 585787 w 626268"/>
                <a:gd name="connsiteY32" fmla="*/ 352425 h 931069"/>
                <a:gd name="connsiteX33" fmla="*/ 557212 w 626268"/>
                <a:gd name="connsiteY33" fmla="*/ 366712 h 931069"/>
                <a:gd name="connsiteX34" fmla="*/ 528637 w 626268"/>
                <a:gd name="connsiteY34" fmla="*/ 385762 h 931069"/>
                <a:gd name="connsiteX35" fmla="*/ 483393 w 626268"/>
                <a:gd name="connsiteY35" fmla="*/ 423862 h 931069"/>
                <a:gd name="connsiteX36" fmla="*/ 433387 w 626268"/>
                <a:gd name="connsiteY36" fmla="*/ 478631 h 931069"/>
                <a:gd name="connsiteX37" fmla="*/ 221456 w 626268"/>
                <a:gd name="connsiteY37" fmla="*/ 733425 h 931069"/>
                <a:gd name="connsiteX38" fmla="*/ 57150 w 626268"/>
                <a:gd name="connsiteY38" fmla="*/ 914400 h 931069"/>
                <a:gd name="connsiteX39" fmla="*/ 42862 w 626268"/>
                <a:gd name="connsiteY39" fmla="*/ 923925 h 931069"/>
                <a:gd name="connsiteX40" fmla="*/ 30956 w 626268"/>
                <a:gd name="connsiteY40" fmla="*/ 928687 h 931069"/>
                <a:gd name="connsiteX41" fmla="*/ 16668 w 626268"/>
                <a:gd name="connsiteY41" fmla="*/ 931069 h 931069"/>
                <a:gd name="connsiteX42" fmla="*/ 4762 w 626268"/>
                <a:gd name="connsiteY42" fmla="*/ 926306 h 931069"/>
                <a:gd name="connsiteX43" fmla="*/ 0 w 626268"/>
                <a:gd name="connsiteY43" fmla="*/ 912019 h 931069"/>
                <a:gd name="connsiteX44" fmla="*/ 7143 w 626268"/>
                <a:gd name="connsiteY44" fmla="*/ 883444 h 931069"/>
                <a:gd name="connsiteX45" fmla="*/ 42862 w 626268"/>
                <a:gd name="connsiteY45" fmla="*/ 802481 h 931069"/>
                <a:gd name="connsiteX46" fmla="*/ 128587 w 626268"/>
                <a:gd name="connsiteY46" fmla="*/ 604837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6268" h="931069">
                  <a:moveTo>
                    <a:pt x="128587" y="604837"/>
                  </a:moveTo>
                  <a:lnTo>
                    <a:pt x="192881" y="454819"/>
                  </a:lnTo>
                  <a:lnTo>
                    <a:pt x="240506" y="333375"/>
                  </a:lnTo>
                  <a:lnTo>
                    <a:pt x="264318" y="276225"/>
                  </a:lnTo>
                  <a:lnTo>
                    <a:pt x="271462" y="242887"/>
                  </a:lnTo>
                  <a:lnTo>
                    <a:pt x="273843" y="209550"/>
                  </a:lnTo>
                  <a:lnTo>
                    <a:pt x="271462" y="183356"/>
                  </a:lnTo>
                  <a:lnTo>
                    <a:pt x="269081" y="159544"/>
                  </a:lnTo>
                  <a:lnTo>
                    <a:pt x="259556" y="135731"/>
                  </a:lnTo>
                  <a:lnTo>
                    <a:pt x="245268" y="111919"/>
                  </a:lnTo>
                  <a:lnTo>
                    <a:pt x="223837" y="92869"/>
                  </a:lnTo>
                  <a:lnTo>
                    <a:pt x="204787" y="76200"/>
                  </a:lnTo>
                  <a:lnTo>
                    <a:pt x="183356" y="61912"/>
                  </a:lnTo>
                  <a:lnTo>
                    <a:pt x="166687" y="52387"/>
                  </a:lnTo>
                  <a:lnTo>
                    <a:pt x="164306" y="45244"/>
                  </a:lnTo>
                  <a:lnTo>
                    <a:pt x="161925" y="28575"/>
                  </a:lnTo>
                  <a:lnTo>
                    <a:pt x="161925" y="7144"/>
                  </a:lnTo>
                  <a:lnTo>
                    <a:pt x="169068" y="0"/>
                  </a:lnTo>
                  <a:lnTo>
                    <a:pt x="188118" y="0"/>
                  </a:lnTo>
                  <a:lnTo>
                    <a:pt x="223837" y="9525"/>
                  </a:lnTo>
                  <a:lnTo>
                    <a:pt x="278606" y="28575"/>
                  </a:lnTo>
                  <a:lnTo>
                    <a:pt x="314325" y="42862"/>
                  </a:lnTo>
                  <a:lnTo>
                    <a:pt x="373856" y="78581"/>
                  </a:lnTo>
                  <a:lnTo>
                    <a:pt x="447675" y="128587"/>
                  </a:lnTo>
                  <a:lnTo>
                    <a:pt x="521493" y="190500"/>
                  </a:lnTo>
                  <a:lnTo>
                    <a:pt x="595312" y="254794"/>
                  </a:lnTo>
                  <a:lnTo>
                    <a:pt x="614362" y="276225"/>
                  </a:lnTo>
                  <a:lnTo>
                    <a:pt x="621506" y="288131"/>
                  </a:lnTo>
                  <a:lnTo>
                    <a:pt x="626268" y="307181"/>
                  </a:lnTo>
                  <a:lnTo>
                    <a:pt x="626268" y="319087"/>
                  </a:lnTo>
                  <a:lnTo>
                    <a:pt x="619125" y="335756"/>
                  </a:lnTo>
                  <a:lnTo>
                    <a:pt x="609600" y="345281"/>
                  </a:lnTo>
                  <a:lnTo>
                    <a:pt x="585787" y="352425"/>
                  </a:lnTo>
                  <a:lnTo>
                    <a:pt x="557212" y="366712"/>
                  </a:lnTo>
                  <a:lnTo>
                    <a:pt x="528637" y="385762"/>
                  </a:lnTo>
                  <a:lnTo>
                    <a:pt x="483393" y="423862"/>
                  </a:lnTo>
                  <a:lnTo>
                    <a:pt x="433387" y="478631"/>
                  </a:lnTo>
                  <a:lnTo>
                    <a:pt x="221456" y="733425"/>
                  </a:lnTo>
                  <a:lnTo>
                    <a:pt x="57150" y="914400"/>
                  </a:lnTo>
                  <a:lnTo>
                    <a:pt x="42862" y="923925"/>
                  </a:lnTo>
                  <a:lnTo>
                    <a:pt x="30956" y="928687"/>
                  </a:lnTo>
                  <a:lnTo>
                    <a:pt x="16668" y="931069"/>
                  </a:lnTo>
                  <a:lnTo>
                    <a:pt x="4762" y="926306"/>
                  </a:lnTo>
                  <a:lnTo>
                    <a:pt x="0" y="912019"/>
                  </a:lnTo>
                  <a:lnTo>
                    <a:pt x="7143" y="883444"/>
                  </a:lnTo>
                  <a:lnTo>
                    <a:pt x="42862" y="802481"/>
                  </a:lnTo>
                  <a:lnTo>
                    <a:pt x="128587" y="604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4">
              <a:extLst>
                <a:ext uri="{FF2B5EF4-FFF2-40B4-BE49-F238E27FC236}">
                  <a16:creationId xmlns:a16="http://schemas.microsoft.com/office/drawing/2014/main" id="{4EADB082-2E1D-46E1-A7F7-6E69D1C7F3AA}"/>
                </a:ext>
              </a:extLst>
            </p:cNvPr>
            <p:cNvSpPr/>
            <p:nvPr/>
          </p:nvSpPr>
          <p:spPr>
            <a:xfrm>
              <a:off x="2871788" y="4525963"/>
              <a:ext cx="595312" cy="731837"/>
            </a:xfrm>
            <a:custGeom>
              <a:avLst/>
              <a:gdLst>
                <a:gd name="connsiteX0" fmla="*/ 200025 w 595312"/>
                <a:gd name="connsiteY0" fmla="*/ 402432 h 731044"/>
                <a:gd name="connsiteX1" fmla="*/ 154781 w 595312"/>
                <a:gd name="connsiteY1" fmla="*/ 323850 h 731044"/>
                <a:gd name="connsiteX2" fmla="*/ 83343 w 595312"/>
                <a:gd name="connsiteY2" fmla="*/ 195263 h 731044"/>
                <a:gd name="connsiteX3" fmla="*/ 26193 w 595312"/>
                <a:gd name="connsiteY3" fmla="*/ 83344 h 731044"/>
                <a:gd name="connsiteX4" fmla="*/ 4762 w 595312"/>
                <a:gd name="connsiteY4" fmla="*/ 38100 h 731044"/>
                <a:gd name="connsiteX5" fmla="*/ 0 w 595312"/>
                <a:gd name="connsiteY5" fmla="*/ 16669 h 731044"/>
                <a:gd name="connsiteX6" fmla="*/ 4762 w 595312"/>
                <a:gd name="connsiteY6" fmla="*/ 4763 h 731044"/>
                <a:gd name="connsiteX7" fmla="*/ 11906 w 595312"/>
                <a:gd name="connsiteY7" fmla="*/ 0 h 731044"/>
                <a:gd name="connsiteX8" fmla="*/ 23812 w 595312"/>
                <a:gd name="connsiteY8" fmla="*/ 0 h 731044"/>
                <a:gd name="connsiteX9" fmla="*/ 40481 w 595312"/>
                <a:gd name="connsiteY9" fmla="*/ 2382 h 731044"/>
                <a:gd name="connsiteX10" fmla="*/ 61912 w 595312"/>
                <a:gd name="connsiteY10" fmla="*/ 16669 h 731044"/>
                <a:gd name="connsiteX11" fmla="*/ 102393 w 595312"/>
                <a:gd name="connsiteY11" fmla="*/ 66675 h 731044"/>
                <a:gd name="connsiteX12" fmla="*/ 145256 w 595312"/>
                <a:gd name="connsiteY12" fmla="*/ 116682 h 731044"/>
                <a:gd name="connsiteX13" fmla="*/ 183356 w 595312"/>
                <a:gd name="connsiteY13" fmla="*/ 150019 h 731044"/>
                <a:gd name="connsiteX14" fmla="*/ 242887 w 595312"/>
                <a:gd name="connsiteY14" fmla="*/ 197644 h 731044"/>
                <a:gd name="connsiteX15" fmla="*/ 290512 w 595312"/>
                <a:gd name="connsiteY15" fmla="*/ 226219 h 731044"/>
                <a:gd name="connsiteX16" fmla="*/ 340518 w 595312"/>
                <a:gd name="connsiteY16" fmla="*/ 254794 h 731044"/>
                <a:gd name="connsiteX17" fmla="*/ 397668 w 595312"/>
                <a:gd name="connsiteY17" fmla="*/ 283369 h 731044"/>
                <a:gd name="connsiteX18" fmla="*/ 414337 w 595312"/>
                <a:gd name="connsiteY18" fmla="*/ 292894 h 731044"/>
                <a:gd name="connsiteX19" fmla="*/ 445293 w 595312"/>
                <a:gd name="connsiteY19" fmla="*/ 314325 h 731044"/>
                <a:gd name="connsiteX20" fmla="*/ 476250 w 595312"/>
                <a:gd name="connsiteY20" fmla="*/ 347663 h 731044"/>
                <a:gd name="connsiteX21" fmla="*/ 509587 w 595312"/>
                <a:gd name="connsiteY21" fmla="*/ 390525 h 731044"/>
                <a:gd name="connsiteX22" fmla="*/ 531018 w 595312"/>
                <a:gd name="connsiteY22" fmla="*/ 431007 h 731044"/>
                <a:gd name="connsiteX23" fmla="*/ 557212 w 595312"/>
                <a:gd name="connsiteY23" fmla="*/ 492919 h 731044"/>
                <a:gd name="connsiteX24" fmla="*/ 578643 w 595312"/>
                <a:gd name="connsiteY24" fmla="*/ 535782 h 731044"/>
                <a:gd name="connsiteX25" fmla="*/ 590550 w 595312"/>
                <a:gd name="connsiteY25" fmla="*/ 576263 h 731044"/>
                <a:gd name="connsiteX26" fmla="*/ 595312 w 595312"/>
                <a:gd name="connsiteY26" fmla="*/ 609600 h 731044"/>
                <a:gd name="connsiteX27" fmla="*/ 595312 w 595312"/>
                <a:gd name="connsiteY27" fmla="*/ 654844 h 731044"/>
                <a:gd name="connsiteX28" fmla="*/ 585787 w 595312"/>
                <a:gd name="connsiteY28" fmla="*/ 697707 h 731044"/>
                <a:gd name="connsiteX29" fmla="*/ 566737 w 595312"/>
                <a:gd name="connsiteY29" fmla="*/ 721519 h 731044"/>
                <a:gd name="connsiteX30" fmla="*/ 547687 w 595312"/>
                <a:gd name="connsiteY30" fmla="*/ 731044 h 731044"/>
                <a:gd name="connsiteX31" fmla="*/ 528637 w 595312"/>
                <a:gd name="connsiteY31" fmla="*/ 731044 h 731044"/>
                <a:gd name="connsiteX32" fmla="*/ 488156 w 595312"/>
                <a:gd name="connsiteY32" fmla="*/ 723900 h 731044"/>
                <a:gd name="connsiteX33" fmla="*/ 452437 w 595312"/>
                <a:gd name="connsiteY33" fmla="*/ 704850 h 731044"/>
                <a:gd name="connsiteX34" fmla="*/ 416718 w 595312"/>
                <a:gd name="connsiteY34" fmla="*/ 678657 h 731044"/>
                <a:gd name="connsiteX35" fmla="*/ 383381 w 595312"/>
                <a:gd name="connsiteY35" fmla="*/ 647700 h 731044"/>
                <a:gd name="connsiteX36" fmla="*/ 340518 w 595312"/>
                <a:gd name="connsiteY36" fmla="*/ 602457 h 731044"/>
                <a:gd name="connsiteX37" fmla="*/ 304800 w 595312"/>
                <a:gd name="connsiteY37" fmla="*/ 559594 h 731044"/>
                <a:gd name="connsiteX38" fmla="*/ 266700 w 595312"/>
                <a:gd name="connsiteY38" fmla="*/ 509588 h 731044"/>
                <a:gd name="connsiteX39" fmla="*/ 223837 w 595312"/>
                <a:gd name="connsiteY39" fmla="*/ 447675 h 731044"/>
                <a:gd name="connsiteX40" fmla="*/ 200025 w 595312"/>
                <a:gd name="connsiteY40" fmla="*/ 4024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5312" h="731044">
                  <a:moveTo>
                    <a:pt x="200025" y="402432"/>
                  </a:moveTo>
                  <a:lnTo>
                    <a:pt x="154781" y="323850"/>
                  </a:lnTo>
                  <a:lnTo>
                    <a:pt x="83343" y="195263"/>
                  </a:lnTo>
                  <a:lnTo>
                    <a:pt x="26193" y="8334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2382"/>
                  </a:lnTo>
                  <a:lnTo>
                    <a:pt x="61912" y="16669"/>
                  </a:lnTo>
                  <a:lnTo>
                    <a:pt x="102393" y="66675"/>
                  </a:lnTo>
                  <a:lnTo>
                    <a:pt x="145256" y="116682"/>
                  </a:lnTo>
                  <a:lnTo>
                    <a:pt x="183356" y="150019"/>
                  </a:lnTo>
                  <a:lnTo>
                    <a:pt x="242887" y="197644"/>
                  </a:lnTo>
                  <a:lnTo>
                    <a:pt x="290512" y="226219"/>
                  </a:lnTo>
                  <a:lnTo>
                    <a:pt x="340518" y="254794"/>
                  </a:lnTo>
                  <a:lnTo>
                    <a:pt x="397668" y="283369"/>
                  </a:lnTo>
                  <a:lnTo>
                    <a:pt x="414337" y="292894"/>
                  </a:lnTo>
                  <a:lnTo>
                    <a:pt x="445293" y="314325"/>
                  </a:lnTo>
                  <a:lnTo>
                    <a:pt x="476250" y="347663"/>
                  </a:lnTo>
                  <a:lnTo>
                    <a:pt x="509587" y="390525"/>
                  </a:lnTo>
                  <a:lnTo>
                    <a:pt x="531018" y="431007"/>
                  </a:lnTo>
                  <a:lnTo>
                    <a:pt x="557212" y="492919"/>
                  </a:lnTo>
                  <a:lnTo>
                    <a:pt x="578643" y="535782"/>
                  </a:lnTo>
                  <a:lnTo>
                    <a:pt x="590550" y="576263"/>
                  </a:lnTo>
                  <a:lnTo>
                    <a:pt x="595312" y="609600"/>
                  </a:lnTo>
                  <a:lnTo>
                    <a:pt x="595312" y="654844"/>
                  </a:lnTo>
                  <a:lnTo>
                    <a:pt x="585787" y="697707"/>
                  </a:lnTo>
                  <a:lnTo>
                    <a:pt x="566737" y="721519"/>
                  </a:lnTo>
                  <a:lnTo>
                    <a:pt x="547687" y="731044"/>
                  </a:lnTo>
                  <a:lnTo>
                    <a:pt x="528637" y="731044"/>
                  </a:lnTo>
                  <a:lnTo>
                    <a:pt x="488156" y="723900"/>
                  </a:lnTo>
                  <a:lnTo>
                    <a:pt x="452437" y="704850"/>
                  </a:lnTo>
                  <a:lnTo>
                    <a:pt x="416718" y="678657"/>
                  </a:lnTo>
                  <a:lnTo>
                    <a:pt x="383381" y="647700"/>
                  </a:lnTo>
                  <a:lnTo>
                    <a:pt x="340518" y="602457"/>
                  </a:lnTo>
                  <a:lnTo>
                    <a:pt x="304800" y="559594"/>
                  </a:lnTo>
                  <a:lnTo>
                    <a:pt x="266700" y="509588"/>
                  </a:lnTo>
                  <a:lnTo>
                    <a:pt x="223837" y="447675"/>
                  </a:lnTo>
                  <a:lnTo>
                    <a:pt x="200025" y="4024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0">
              <a:extLst>
                <a:ext uri="{FF2B5EF4-FFF2-40B4-BE49-F238E27FC236}">
                  <a16:creationId xmlns:a16="http://schemas.microsoft.com/office/drawing/2014/main" id="{EF1B9D99-21D5-46B6-BF11-A1B02255F4B8}"/>
                </a:ext>
              </a:extLst>
            </p:cNvPr>
            <p:cNvSpPr/>
            <p:nvPr/>
          </p:nvSpPr>
          <p:spPr>
            <a:xfrm>
              <a:off x="4886325" y="3990975"/>
              <a:ext cx="661988" cy="552450"/>
            </a:xfrm>
            <a:custGeom>
              <a:avLst/>
              <a:gdLst>
                <a:gd name="connsiteX0" fmla="*/ 550069 w 661988"/>
                <a:gd name="connsiteY0" fmla="*/ 230981 h 552450"/>
                <a:gd name="connsiteX1" fmla="*/ 519113 w 661988"/>
                <a:gd name="connsiteY1" fmla="*/ 190500 h 552450"/>
                <a:gd name="connsiteX2" fmla="*/ 492919 w 661988"/>
                <a:gd name="connsiteY2" fmla="*/ 185738 h 552450"/>
                <a:gd name="connsiteX3" fmla="*/ 433388 w 661988"/>
                <a:gd name="connsiteY3" fmla="*/ 176213 h 552450"/>
                <a:gd name="connsiteX4" fmla="*/ 373856 w 661988"/>
                <a:gd name="connsiteY4" fmla="*/ 161925 h 552450"/>
                <a:gd name="connsiteX5" fmla="*/ 309563 w 661988"/>
                <a:gd name="connsiteY5" fmla="*/ 145256 h 552450"/>
                <a:gd name="connsiteX6" fmla="*/ 245269 w 661988"/>
                <a:gd name="connsiteY6" fmla="*/ 121444 h 552450"/>
                <a:gd name="connsiteX7" fmla="*/ 171450 w 661988"/>
                <a:gd name="connsiteY7" fmla="*/ 85725 h 552450"/>
                <a:gd name="connsiteX8" fmla="*/ 119063 w 661988"/>
                <a:gd name="connsiteY8" fmla="*/ 59531 h 552450"/>
                <a:gd name="connsiteX9" fmla="*/ 71438 w 661988"/>
                <a:gd name="connsiteY9" fmla="*/ 26194 h 552450"/>
                <a:gd name="connsiteX10" fmla="*/ 52388 w 661988"/>
                <a:gd name="connsiteY10" fmla="*/ 11906 h 552450"/>
                <a:gd name="connsiteX11" fmla="*/ 30956 w 661988"/>
                <a:gd name="connsiteY11" fmla="*/ 2381 h 552450"/>
                <a:gd name="connsiteX12" fmla="*/ 19050 w 661988"/>
                <a:gd name="connsiteY12" fmla="*/ 0 h 552450"/>
                <a:gd name="connsiteX13" fmla="*/ 11906 w 661988"/>
                <a:gd name="connsiteY13" fmla="*/ 0 h 552450"/>
                <a:gd name="connsiteX14" fmla="*/ 2381 w 661988"/>
                <a:gd name="connsiteY14" fmla="*/ 7144 h 552450"/>
                <a:gd name="connsiteX15" fmla="*/ 0 w 661988"/>
                <a:gd name="connsiteY15" fmla="*/ 19050 h 552450"/>
                <a:gd name="connsiteX16" fmla="*/ 9525 w 661988"/>
                <a:gd name="connsiteY16" fmla="*/ 50006 h 552450"/>
                <a:gd name="connsiteX17" fmla="*/ 47625 w 661988"/>
                <a:gd name="connsiteY17" fmla="*/ 126206 h 552450"/>
                <a:gd name="connsiteX18" fmla="*/ 100013 w 661988"/>
                <a:gd name="connsiteY18" fmla="*/ 211931 h 552450"/>
                <a:gd name="connsiteX19" fmla="*/ 169069 w 661988"/>
                <a:gd name="connsiteY19" fmla="*/ 297656 h 552450"/>
                <a:gd name="connsiteX20" fmla="*/ 233363 w 661988"/>
                <a:gd name="connsiteY20" fmla="*/ 364331 h 552450"/>
                <a:gd name="connsiteX21" fmla="*/ 292894 w 661988"/>
                <a:gd name="connsiteY21" fmla="*/ 414338 h 552450"/>
                <a:gd name="connsiteX22" fmla="*/ 333375 w 661988"/>
                <a:gd name="connsiteY22" fmla="*/ 442913 h 552450"/>
                <a:gd name="connsiteX23" fmla="*/ 397669 w 661988"/>
                <a:gd name="connsiteY23" fmla="*/ 481013 h 552450"/>
                <a:gd name="connsiteX24" fmla="*/ 464344 w 661988"/>
                <a:gd name="connsiteY24" fmla="*/ 511969 h 552450"/>
                <a:gd name="connsiteX25" fmla="*/ 528638 w 661988"/>
                <a:gd name="connsiteY25" fmla="*/ 535781 h 552450"/>
                <a:gd name="connsiteX26" fmla="*/ 566738 w 661988"/>
                <a:gd name="connsiteY26" fmla="*/ 545306 h 552450"/>
                <a:gd name="connsiteX27" fmla="*/ 600075 w 661988"/>
                <a:gd name="connsiteY27" fmla="*/ 552450 h 552450"/>
                <a:gd name="connsiteX28" fmla="*/ 628650 w 661988"/>
                <a:gd name="connsiteY28" fmla="*/ 552450 h 552450"/>
                <a:gd name="connsiteX29" fmla="*/ 638175 w 661988"/>
                <a:gd name="connsiteY29" fmla="*/ 545306 h 552450"/>
                <a:gd name="connsiteX30" fmla="*/ 652463 w 661988"/>
                <a:gd name="connsiteY30" fmla="*/ 533400 h 552450"/>
                <a:gd name="connsiteX31" fmla="*/ 659606 w 661988"/>
                <a:gd name="connsiteY31" fmla="*/ 519113 h 552450"/>
                <a:gd name="connsiteX32" fmla="*/ 661988 w 661988"/>
                <a:gd name="connsiteY32" fmla="*/ 492919 h 552450"/>
                <a:gd name="connsiteX33" fmla="*/ 659606 w 661988"/>
                <a:gd name="connsiteY33" fmla="*/ 447675 h 552450"/>
                <a:gd name="connsiteX34" fmla="*/ 650081 w 661988"/>
                <a:gd name="connsiteY34" fmla="*/ 400050 h 552450"/>
                <a:gd name="connsiteX35" fmla="*/ 642938 w 661988"/>
                <a:gd name="connsiteY35" fmla="*/ 361950 h 552450"/>
                <a:gd name="connsiteX36" fmla="*/ 616744 w 661988"/>
                <a:gd name="connsiteY36" fmla="*/ 323850 h 552450"/>
                <a:gd name="connsiteX37" fmla="*/ 550069 w 661988"/>
                <a:gd name="connsiteY37" fmla="*/ 23098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1988" h="552450">
                  <a:moveTo>
                    <a:pt x="550069" y="230981"/>
                  </a:moveTo>
                  <a:lnTo>
                    <a:pt x="519113" y="190500"/>
                  </a:lnTo>
                  <a:lnTo>
                    <a:pt x="492919" y="185738"/>
                  </a:lnTo>
                  <a:lnTo>
                    <a:pt x="433388" y="176213"/>
                  </a:lnTo>
                  <a:lnTo>
                    <a:pt x="373856" y="161925"/>
                  </a:lnTo>
                  <a:lnTo>
                    <a:pt x="309563" y="145256"/>
                  </a:lnTo>
                  <a:lnTo>
                    <a:pt x="245269" y="121444"/>
                  </a:lnTo>
                  <a:lnTo>
                    <a:pt x="171450" y="85725"/>
                  </a:lnTo>
                  <a:lnTo>
                    <a:pt x="119063" y="59531"/>
                  </a:lnTo>
                  <a:lnTo>
                    <a:pt x="71438" y="26194"/>
                  </a:lnTo>
                  <a:lnTo>
                    <a:pt x="52388" y="11906"/>
                  </a:lnTo>
                  <a:lnTo>
                    <a:pt x="30956" y="2381"/>
                  </a:lnTo>
                  <a:lnTo>
                    <a:pt x="19050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19050"/>
                  </a:lnTo>
                  <a:lnTo>
                    <a:pt x="9525" y="50006"/>
                  </a:lnTo>
                  <a:lnTo>
                    <a:pt x="47625" y="126206"/>
                  </a:lnTo>
                  <a:lnTo>
                    <a:pt x="100013" y="211931"/>
                  </a:lnTo>
                  <a:lnTo>
                    <a:pt x="169069" y="297656"/>
                  </a:lnTo>
                  <a:lnTo>
                    <a:pt x="233363" y="364331"/>
                  </a:lnTo>
                  <a:lnTo>
                    <a:pt x="292894" y="414338"/>
                  </a:lnTo>
                  <a:lnTo>
                    <a:pt x="333375" y="442913"/>
                  </a:lnTo>
                  <a:lnTo>
                    <a:pt x="397669" y="481013"/>
                  </a:lnTo>
                  <a:lnTo>
                    <a:pt x="464344" y="511969"/>
                  </a:lnTo>
                  <a:lnTo>
                    <a:pt x="528638" y="535781"/>
                  </a:lnTo>
                  <a:lnTo>
                    <a:pt x="566738" y="545306"/>
                  </a:lnTo>
                  <a:lnTo>
                    <a:pt x="600075" y="552450"/>
                  </a:lnTo>
                  <a:lnTo>
                    <a:pt x="628650" y="552450"/>
                  </a:lnTo>
                  <a:lnTo>
                    <a:pt x="638175" y="545306"/>
                  </a:lnTo>
                  <a:lnTo>
                    <a:pt x="652463" y="533400"/>
                  </a:lnTo>
                  <a:lnTo>
                    <a:pt x="659606" y="519113"/>
                  </a:lnTo>
                  <a:lnTo>
                    <a:pt x="661988" y="492919"/>
                  </a:lnTo>
                  <a:lnTo>
                    <a:pt x="659606" y="447675"/>
                  </a:lnTo>
                  <a:lnTo>
                    <a:pt x="650081" y="400050"/>
                  </a:lnTo>
                  <a:lnTo>
                    <a:pt x="642938" y="361950"/>
                  </a:lnTo>
                  <a:lnTo>
                    <a:pt x="616744" y="323850"/>
                  </a:lnTo>
                  <a:lnTo>
                    <a:pt x="550069" y="2309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1">
              <a:extLst>
                <a:ext uri="{FF2B5EF4-FFF2-40B4-BE49-F238E27FC236}">
                  <a16:creationId xmlns:a16="http://schemas.microsoft.com/office/drawing/2014/main" id="{E5FBC138-C644-4843-942B-67660CEBA3AC}"/>
                </a:ext>
              </a:extLst>
            </p:cNvPr>
            <p:cNvSpPr/>
            <p:nvPr/>
          </p:nvSpPr>
          <p:spPr>
            <a:xfrm>
              <a:off x="4808538" y="4733925"/>
              <a:ext cx="879475" cy="800100"/>
            </a:xfrm>
            <a:custGeom>
              <a:avLst/>
              <a:gdLst>
                <a:gd name="connsiteX0" fmla="*/ 411956 w 881062"/>
                <a:gd name="connsiteY0" fmla="*/ 309563 h 800100"/>
                <a:gd name="connsiteX1" fmla="*/ 745331 w 881062"/>
                <a:gd name="connsiteY1" fmla="*/ 69056 h 800100"/>
                <a:gd name="connsiteX2" fmla="*/ 826294 w 881062"/>
                <a:gd name="connsiteY2" fmla="*/ 11906 h 800100"/>
                <a:gd name="connsiteX3" fmla="*/ 852487 w 881062"/>
                <a:gd name="connsiteY3" fmla="*/ 0 h 800100"/>
                <a:gd name="connsiteX4" fmla="*/ 866775 w 881062"/>
                <a:gd name="connsiteY4" fmla="*/ 0 h 800100"/>
                <a:gd name="connsiteX5" fmla="*/ 876300 w 881062"/>
                <a:gd name="connsiteY5" fmla="*/ 2381 h 800100"/>
                <a:gd name="connsiteX6" fmla="*/ 881062 w 881062"/>
                <a:gd name="connsiteY6" fmla="*/ 11906 h 800100"/>
                <a:gd name="connsiteX7" fmla="*/ 881062 w 881062"/>
                <a:gd name="connsiteY7" fmla="*/ 28575 h 800100"/>
                <a:gd name="connsiteX8" fmla="*/ 866775 w 881062"/>
                <a:gd name="connsiteY8" fmla="*/ 61913 h 800100"/>
                <a:gd name="connsiteX9" fmla="*/ 788194 w 881062"/>
                <a:gd name="connsiteY9" fmla="*/ 147638 h 800100"/>
                <a:gd name="connsiteX10" fmla="*/ 661987 w 881062"/>
                <a:gd name="connsiteY10" fmla="*/ 285750 h 800100"/>
                <a:gd name="connsiteX11" fmla="*/ 466725 w 881062"/>
                <a:gd name="connsiteY11" fmla="*/ 511969 h 800100"/>
                <a:gd name="connsiteX12" fmla="*/ 404812 w 881062"/>
                <a:gd name="connsiteY12" fmla="*/ 590550 h 800100"/>
                <a:gd name="connsiteX13" fmla="*/ 381000 w 881062"/>
                <a:gd name="connsiteY13" fmla="*/ 654844 h 800100"/>
                <a:gd name="connsiteX14" fmla="*/ 354806 w 881062"/>
                <a:gd name="connsiteY14" fmla="*/ 719138 h 800100"/>
                <a:gd name="connsiteX15" fmla="*/ 335756 w 881062"/>
                <a:gd name="connsiteY15" fmla="*/ 754856 h 800100"/>
                <a:gd name="connsiteX16" fmla="*/ 304800 w 881062"/>
                <a:gd name="connsiteY16" fmla="*/ 790575 h 800100"/>
                <a:gd name="connsiteX17" fmla="*/ 285750 w 881062"/>
                <a:gd name="connsiteY17" fmla="*/ 797719 h 800100"/>
                <a:gd name="connsiteX18" fmla="*/ 261937 w 881062"/>
                <a:gd name="connsiteY18" fmla="*/ 800100 h 800100"/>
                <a:gd name="connsiteX19" fmla="*/ 238125 w 881062"/>
                <a:gd name="connsiteY19" fmla="*/ 788194 h 800100"/>
                <a:gd name="connsiteX20" fmla="*/ 207169 w 881062"/>
                <a:gd name="connsiteY20" fmla="*/ 757238 h 800100"/>
                <a:gd name="connsiteX21" fmla="*/ 145256 w 881062"/>
                <a:gd name="connsiteY21" fmla="*/ 685800 h 800100"/>
                <a:gd name="connsiteX22" fmla="*/ 97631 w 881062"/>
                <a:gd name="connsiteY22" fmla="*/ 623888 h 800100"/>
                <a:gd name="connsiteX23" fmla="*/ 69056 w 881062"/>
                <a:gd name="connsiteY23" fmla="*/ 576263 h 800100"/>
                <a:gd name="connsiteX24" fmla="*/ 45244 w 881062"/>
                <a:gd name="connsiteY24" fmla="*/ 519113 h 800100"/>
                <a:gd name="connsiteX25" fmla="*/ 14287 w 881062"/>
                <a:gd name="connsiteY25" fmla="*/ 428625 h 800100"/>
                <a:gd name="connsiteX26" fmla="*/ 2381 w 881062"/>
                <a:gd name="connsiteY26" fmla="*/ 366713 h 800100"/>
                <a:gd name="connsiteX27" fmla="*/ 0 w 881062"/>
                <a:gd name="connsiteY27" fmla="*/ 338138 h 800100"/>
                <a:gd name="connsiteX28" fmla="*/ 2381 w 881062"/>
                <a:gd name="connsiteY28" fmla="*/ 314325 h 800100"/>
                <a:gd name="connsiteX29" fmla="*/ 11906 w 881062"/>
                <a:gd name="connsiteY29" fmla="*/ 309563 h 800100"/>
                <a:gd name="connsiteX30" fmla="*/ 21431 w 881062"/>
                <a:gd name="connsiteY30" fmla="*/ 307181 h 800100"/>
                <a:gd name="connsiteX31" fmla="*/ 40481 w 881062"/>
                <a:gd name="connsiteY31" fmla="*/ 314325 h 800100"/>
                <a:gd name="connsiteX32" fmla="*/ 59531 w 881062"/>
                <a:gd name="connsiteY32" fmla="*/ 342900 h 800100"/>
                <a:gd name="connsiteX33" fmla="*/ 78581 w 881062"/>
                <a:gd name="connsiteY33" fmla="*/ 369094 h 800100"/>
                <a:gd name="connsiteX34" fmla="*/ 109537 w 881062"/>
                <a:gd name="connsiteY34" fmla="*/ 402431 h 800100"/>
                <a:gd name="connsiteX35" fmla="*/ 128587 w 881062"/>
                <a:gd name="connsiteY35" fmla="*/ 416719 h 800100"/>
                <a:gd name="connsiteX36" fmla="*/ 154781 w 881062"/>
                <a:gd name="connsiteY36" fmla="*/ 428625 h 800100"/>
                <a:gd name="connsiteX37" fmla="*/ 180975 w 881062"/>
                <a:gd name="connsiteY37" fmla="*/ 433388 h 800100"/>
                <a:gd name="connsiteX38" fmla="*/ 207169 w 881062"/>
                <a:gd name="connsiteY38" fmla="*/ 435769 h 800100"/>
                <a:gd name="connsiteX39" fmla="*/ 230981 w 881062"/>
                <a:gd name="connsiteY39" fmla="*/ 428625 h 800100"/>
                <a:gd name="connsiteX40" fmla="*/ 411956 w 881062"/>
                <a:gd name="connsiteY40" fmla="*/ 309563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1062" h="800100">
                  <a:moveTo>
                    <a:pt x="411956" y="309563"/>
                  </a:moveTo>
                  <a:lnTo>
                    <a:pt x="745331" y="69056"/>
                  </a:lnTo>
                  <a:lnTo>
                    <a:pt x="826294" y="11906"/>
                  </a:lnTo>
                  <a:lnTo>
                    <a:pt x="852487" y="0"/>
                  </a:lnTo>
                  <a:lnTo>
                    <a:pt x="866775" y="0"/>
                  </a:lnTo>
                  <a:lnTo>
                    <a:pt x="876300" y="2381"/>
                  </a:lnTo>
                  <a:lnTo>
                    <a:pt x="881062" y="11906"/>
                  </a:lnTo>
                  <a:lnTo>
                    <a:pt x="881062" y="28575"/>
                  </a:lnTo>
                  <a:lnTo>
                    <a:pt x="866775" y="61913"/>
                  </a:lnTo>
                  <a:lnTo>
                    <a:pt x="788194" y="147638"/>
                  </a:lnTo>
                  <a:lnTo>
                    <a:pt x="661987" y="285750"/>
                  </a:lnTo>
                  <a:lnTo>
                    <a:pt x="466725" y="511969"/>
                  </a:lnTo>
                  <a:lnTo>
                    <a:pt x="404812" y="590550"/>
                  </a:lnTo>
                  <a:lnTo>
                    <a:pt x="381000" y="654844"/>
                  </a:lnTo>
                  <a:lnTo>
                    <a:pt x="354806" y="719138"/>
                  </a:lnTo>
                  <a:lnTo>
                    <a:pt x="335756" y="754856"/>
                  </a:lnTo>
                  <a:lnTo>
                    <a:pt x="304800" y="790575"/>
                  </a:lnTo>
                  <a:lnTo>
                    <a:pt x="285750" y="797719"/>
                  </a:lnTo>
                  <a:lnTo>
                    <a:pt x="261937" y="800100"/>
                  </a:lnTo>
                  <a:lnTo>
                    <a:pt x="238125" y="788194"/>
                  </a:lnTo>
                  <a:lnTo>
                    <a:pt x="207169" y="757238"/>
                  </a:lnTo>
                  <a:lnTo>
                    <a:pt x="145256" y="685800"/>
                  </a:lnTo>
                  <a:lnTo>
                    <a:pt x="97631" y="623888"/>
                  </a:lnTo>
                  <a:lnTo>
                    <a:pt x="69056" y="576263"/>
                  </a:lnTo>
                  <a:lnTo>
                    <a:pt x="45244" y="519113"/>
                  </a:lnTo>
                  <a:lnTo>
                    <a:pt x="14287" y="428625"/>
                  </a:lnTo>
                  <a:lnTo>
                    <a:pt x="2381" y="366713"/>
                  </a:lnTo>
                  <a:lnTo>
                    <a:pt x="0" y="338138"/>
                  </a:lnTo>
                  <a:lnTo>
                    <a:pt x="2381" y="314325"/>
                  </a:lnTo>
                  <a:lnTo>
                    <a:pt x="11906" y="309563"/>
                  </a:lnTo>
                  <a:lnTo>
                    <a:pt x="21431" y="307181"/>
                  </a:lnTo>
                  <a:lnTo>
                    <a:pt x="40481" y="314325"/>
                  </a:lnTo>
                  <a:lnTo>
                    <a:pt x="59531" y="342900"/>
                  </a:lnTo>
                  <a:lnTo>
                    <a:pt x="78581" y="369094"/>
                  </a:lnTo>
                  <a:lnTo>
                    <a:pt x="109537" y="402431"/>
                  </a:lnTo>
                  <a:lnTo>
                    <a:pt x="128587" y="416719"/>
                  </a:lnTo>
                  <a:lnTo>
                    <a:pt x="154781" y="428625"/>
                  </a:lnTo>
                  <a:lnTo>
                    <a:pt x="180975" y="433388"/>
                  </a:lnTo>
                  <a:lnTo>
                    <a:pt x="207169" y="435769"/>
                  </a:lnTo>
                  <a:lnTo>
                    <a:pt x="230981" y="428625"/>
                  </a:lnTo>
                  <a:lnTo>
                    <a:pt x="411956" y="3095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0">
              <a:extLst>
                <a:ext uri="{FF2B5EF4-FFF2-40B4-BE49-F238E27FC236}">
                  <a16:creationId xmlns:a16="http://schemas.microsoft.com/office/drawing/2014/main" id="{E62B959C-B785-4D37-AE4A-DC9571EC9BC6}"/>
                </a:ext>
              </a:extLst>
            </p:cNvPr>
            <p:cNvSpPr/>
            <p:nvPr/>
          </p:nvSpPr>
          <p:spPr>
            <a:xfrm>
              <a:off x="3903663" y="2171700"/>
              <a:ext cx="860425" cy="714375"/>
            </a:xfrm>
            <a:custGeom>
              <a:avLst/>
              <a:gdLst>
                <a:gd name="connsiteX0" fmla="*/ 311944 w 862012"/>
                <a:gd name="connsiteY0" fmla="*/ 119063 h 714375"/>
                <a:gd name="connsiteX1" fmla="*/ 485775 w 862012"/>
                <a:gd name="connsiteY1" fmla="*/ 188119 h 714375"/>
                <a:gd name="connsiteX2" fmla="*/ 585787 w 862012"/>
                <a:gd name="connsiteY2" fmla="*/ 228600 h 714375"/>
                <a:gd name="connsiteX3" fmla="*/ 626269 w 862012"/>
                <a:gd name="connsiteY3" fmla="*/ 242888 h 714375"/>
                <a:gd name="connsiteX4" fmla="*/ 650081 w 862012"/>
                <a:gd name="connsiteY4" fmla="*/ 257175 h 714375"/>
                <a:gd name="connsiteX5" fmla="*/ 681037 w 862012"/>
                <a:gd name="connsiteY5" fmla="*/ 285750 h 714375"/>
                <a:gd name="connsiteX6" fmla="*/ 719137 w 862012"/>
                <a:gd name="connsiteY6" fmla="*/ 321469 h 714375"/>
                <a:gd name="connsiteX7" fmla="*/ 752475 w 862012"/>
                <a:gd name="connsiteY7" fmla="*/ 361950 h 714375"/>
                <a:gd name="connsiteX8" fmla="*/ 778669 w 862012"/>
                <a:gd name="connsiteY8" fmla="*/ 402431 h 714375"/>
                <a:gd name="connsiteX9" fmla="*/ 797719 w 862012"/>
                <a:gd name="connsiteY9" fmla="*/ 433388 h 714375"/>
                <a:gd name="connsiteX10" fmla="*/ 823912 w 862012"/>
                <a:gd name="connsiteY10" fmla="*/ 488156 h 714375"/>
                <a:gd name="connsiteX11" fmla="*/ 845344 w 862012"/>
                <a:gd name="connsiteY11" fmla="*/ 550069 h 714375"/>
                <a:gd name="connsiteX12" fmla="*/ 857250 w 862012"/>
                <a:gd name="connsiteY12" fmla="*/ 600075 h 714375"/>
                <a:gd name="connsiteX13" fmla="*/ 862012 w 862012"/>
                <a:gd name="connsiteY13" fmla="*/ 647700 h 714375"/>
                <a:gd name="connsiteX14" fmla="*/ 857250 w 862012"/>
                <a:gd name="connsiteY14" fmla="*/ 676275 h 714375"/>
                <a:gd name="connsiteX15" fmla="*/ 847725 w 862012"/>
                <a:gd name="connsiteY15" fmla="*/ 692944 h 714375"/>
                <a:gd name="connsiteX16" fmla="*/ 828675 w 862012"/>
                <a:gd name="connsiteY16" fmla="*/ 707231 h 714375"/>
                <a:gd name="connsiteX17" fmla="*/ 792956 w 862012"/>
                <a:gd name="connsiteY17" fmla="*/ 714375 h 714375"/>
                <a:gd name="connsiteX18" fmla="*/ 745331 w 862012"/>
                <a:gd name="connsiteY18" fmla="*/ 707231 h 714375"/>
                <a:gd name="connsiteX19" fmla="*/ 704850 w 862012"/>
                <a:gd name="connsiteY19" fmla="*/ 695325 h 714375"/>
                <a:gd name="connsiteX20" fmla="*/ 659606 w 862012"/>
                <a:gd name="connsiteY20" fmla="*/ 659606 h 714375"/>
                <a:gd name="connsiteX21" fmla="*/ 538162 w 862012"/>
                <a:gd name="connsiteY21" fmla="*/ 554831 h 714375"/>
                <a:gd name="connsiteX22" fmla="*/ 381000 w 862012"/>
                <a:gd name="connsiteY22" fmla="*/ 414338 h 714375"/>
                <a:gd name="connsiteX23" fmla="*/ 219075 w 862012"/>
                <a:gd name="connsiteY23" fmla="*/ 266700 h 714375"/>
                <a:gd name="connsiteX24" fmla="*/ 28575 w 862012"/>
                <a:gd name="connsiteY24" fmla="*/ 85725 h 714375"/>
                <a:gd name="connsiteX25" fmla="*/ 0 w 862012"/>
                <a:gd name="connsiteY25" fmla="*/ 59531 h 714375"/>
                <a:gd name="connsiteX26" fmla="*/ 28575 w 862012"/>
                <a:gd name="connsiteY26" fmla="*/ 0 h 714375"/>
                <a:gd name="connsiteX27" fmla="*/ 176212 w 862012"/>
                <a:gd name="connsiteY27" fmla="*/ 59531 h 714375"/>
                <a:gd name="connsiteX28" fmla="*/ 311944 w 862012"/>
                <a:gd name="connsiteY28" fmla="*/ 1190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2012" h="714375">
                  <a:moveTo>
                    <a:pt x="311944" y="119063"/>
                  </a:moveTo>
                  <a:lnTo>
                    <a:pt x="485775" y="188119"/>
                  </a:lnTo>
                  <a:lnTo>
                    <a:pt x="585787" y="228600"/>
                  </a:lnTo>
                  <a:lnTo>
                    <a:pt x="626269" y="242888"/>
                  </a:lnTo>
                  <a:lnTo>
                    <a:pt x="650081" y="257175"/>
                  </a:lnTo>
                  <a:lnTo>
                    <a:pt x="681037" y="285750"/>
                  </a:lnTo>
                  <a:lnTo>
                    <a:pt x="719137" y="321469"/>
                  </a:lnTo>
                  <a:lnTo>
                    <a:pt x="752475" y="361950"/>
                  </a:lnTo>
                  <a:lnTo>
                    <a:pt x="778669" y="402431"/>
                  </a:lnTo>
                  <a:lnTo>
                    <a:pt x="797719" y="433388"/>
                  </a:lnTo>
                  <a:lnTo>
                    <a:pt x="823912" y="488156"/>
                  </a:lnTo>
                  <a:lnTo>
                    <a:pt x="845344" y="550069"/>
                  </a:lnTo>
                  <a:lnTo>
                    <a:pt x="857250" y="600075"/>
                  </a:lnTo>
                  <a:lnTo>
                    <a:pt x="862012" y="647700"/>
                  </a:lnTo>
                  <a:lnTo>
                    <a:pt x="857250" y="676275"/>
                  </a:lnTo>
                  <a:lnTo>
                    <a:pt x="847725" y="692944"/>
                  </a:lnTo>
                  <a:lnTo>
                    <a:pt x="828675" y="707231"/>
                  </a:lnTo>
                  <a:lnTo>
                    <a:pt x="792956" y="714375"/>
                  </a:lnTo>
                  <a:lnTo>
                    <a:pt x="745331" y="707231"/>
                  </a:lnTo>
                  <a:lnTo>
                    <a:pt x="704850" y="695325"/>
                  </a:lnTo>
                  <a:lnTo>
                    <a:pt x="659606" y="659606"/>
                  </a:lnTo>
                  <a:lnTo>
                    <a:pt x="538162" y="554831"/>
                  </a:lnTo>
                  <a:lnTo>
                    <a:pt x="381000" y="414338"/>
                  </a:lnTo>
                  <a:lnTo>
                    <a:pt x="219075" y="266700"/>
                  </a:lnTo>
                  <a:lnTo>
                    <a:pt x="28575" y="85725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76212" y="59531"/>
                  </a:lnTo>
                  <a:lnTo>
                    <a:pt x="311944" y="119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1">
              <a:extLst>
                <a:ext uri="{FF2B5EF4-FFF2-40B4-BE49-F238E27FC236}">
                  <a16:creationId xmlns:a16="http://schemas.microsoft.com/office/drawing/2014/main" id="{9A0C5042-B49D-4764-A1B1-8FAB52AEA9A3}"/>
                </a:ext>
              </a:extLst>
            </p:cNvPr>
            <p:cNvSpPr/>
            <p:nvPr/>
          </p:nvSpPr>
          <p:spPr>
            <a:xfrm>
              <a:off x="3095625" y="3071813"/>
              <a:ext cx="1398588" cy="365125"/>
            </a:xfrm>
            <a:custGeom>
              <a:avLst/>
              <a:gdLst>
                <a:gd name="connsiteX0" fmla="*/ 783431 w 1397794"/>
                <a:gd name="connsiteY0" fmla="*/ 119062 h 364331"/>
                <a:gd name="connsiteX1" fmla="*/ 942975 w 1397794"/>
                <a:gd name="connsiteY1" fmla="*/ 83343 h 364331"/>
                <a:gd name="connsiteX2" fmla="*/ 1064419 w 1397794"/>
                <a:gd name="connsiteY2" fmla="*/ 50006 h 364331"/>
                <a:gd name="connsiteX3" fmla="*/ 1157288 w 1397794"/>
                <a:gd name="connsiteY3" fmla="*/ 11906 h 364331"/>
                <a:gd name="connsiteX4" fmla="*/ 1193006 w 1397794"/>
                <a:gd name="connsiteY4" fmla="*/ 0 h 364331"/>
                <a:gd name="connsiteX5" fmla="*/ 1207294 w 1397794"/>
                <a:gd name="connsiteY5" fmla="*/ 0 h 364331"/>
                <a:gd name="connsiteX6" fmla="*/ 1252538 w 1397794"/>
                <a:gd name="connsiteY6" fmla="*/ 7143 h 364331"/>
                <a:gd name="connsiteX7" fmla="*/ 1293019 w 1397794"/>
                <a:gd name="connsiteY7" fmla="*/ 21431 h 364331"/>
                <a:gd name="connsiteX8" fmla="*/ 1326356 w 1397794"/>
                <a:gd name="connsiteY8" fmla="*/ 35718 h 364331"/>
                <a:gd name="connsiteX9" fmla="*/ 1352550 w 1397794"/>
                <a:gd name="connsiteY9" fmla="*/ 54768 h 364331"/>
                <a:gd name="connsiteX10" fmla="*/ 1376363 w 1397794"/>
                <a:gd name="connsiteY10" fmla="*/ 76200 h 364331"/>
                <a:gd name="connsiteX11" fmla="*/ 1393031 w 1397794"/>
                <a:gd name="connsiteY11" fmla="*/ 100012 h 364331"/>
                <a:gd name="connsiteX12" fmla="*/ 1397794 w 1397794"/>
                <a:gd name="connsiteY12" fmla="*/ 119062 h 364331"/>
                <a:gd name="connsiteX13" fmla="*/ 1393031 w 1397794"/>
                <a:gd name="connsiteY13" fmla="*/ 140493 h 364331"/>
                <a:gd name="connsiteX14" fmla="*/ 1378744 w 1397794"/>
                <a:gd name="connsiteY14" fmla="*/ 169068 h 364331"/>
                <a:gd name="connsiteX15" fmla="*/ 1359694 w 1397794"/>
                <a:gd name="connsiteY15" fmla="*/ 195262 h 364331"/>
                <a:gd name="connsiteX16" fmla="*/ 1335881 w 1397794"/>
                <a:gd name="connsiteY16" fmla="*/ 214312 h 364331"/>
                <a:gd name="connsiteX17" fmla="*/ 1293019 w 1397794"/>
                <a:gd name="connsiteY17" fmla="*/ 233362 h 364331"/>
                <a:gd name="connsiteX18" fmla="*/ 1233488 w 1397794"/>
                <a:gd name="connsiteY18" fmla="*/ 250031 h 364331"/>
                <a:gd name="connsiteX19" fmla="*/ 1138238 w 1397794"/>
                <a:gd name="connsiteY19" fmla="*/ 266700 h 364331"/>
                <a:gd name="connsiteX20" fmla="*/ 966788 w 1397794"/>
                <a:gd name="connsiteY20" fmla="*/ 297656 h 364331"/>
                <a:gd name="connsiteX21" fmla="*/ 778669 w 1397794"/>
                <a:gd name="connsiteY21" fmla="*/ 333375 h 364331"/>
                <a:gd name="connsiteX22" fmla="*/ 526256 w 1397794"/>
                <a:gd name="connsiteY22" fmla="*/ 357187 h 364331"/>
                <a:gd name="connsiteX23" fmla="*/ 459581 w 1397794"/>
                <a:gd name="connsiteY23" fmla="*/ 364331 h 364331"/>
                <a:gd name="connsiteX24" fmla="*/ 390525 w 1397794"/>
                <a:gd name="connsiteY24" fmla="*/ 359568 h 364331"/>
                <a:gd name="connsiteX25" fmla="*/ 335756 w 1397794"/>
                <a:gd name="connsiteY25" fmla="*/ 347662 h 364331"/>
                <a:gd name="connsiteX26" fmla="*/ 283369 w 1397794"/>
                <a:gd name="connsiteY26" fmla="*/ 330993 h 364331"/>
                <a:gd name="connsiteX27" fmla="*/ 238125 w 1397794"/>
                <a:gd name="connsiteY27" fmla="*/ 307181 h 364331"/>
                <a:gd name="connsiteX28" fmla="*/ 207169 w 1397794"/>
                <a:gd name="connsiteY28" fmla="*/ 288131 h 364331"/>
                <a:gd name="connsiteX29" fmla="*/ 159544 w 1397794"/>
                <a:gd name="connsiteY29" fmla="*/ 261937 h 364331"/>
                <a:gd name="connsiteX30" fmla="*/ 114300 w 1397794"/>
                <a:gd name="connsiteY30" fmla="*/ 238125 h 364331"/>
                <a:gd name="connsiteX31" fmla="*/ 54769 w 1397794"/>
                <a:gd name="connsiteY31" fmla="*/ 207168 h 364331"/>
                <a:gd name="connsiteX32" fmla="*/ 0 w 1397794"/>
                <a:gd name="connsiteY32" fmla="*/ 169068 h 364331"/>
                <a:gd name="connsiteX33" fmla="*/ 73819 w 1397794"/>
                <a:gd name="connsiteY33" fmla="*/ 109537 h 364331"/>
                <a:gd name="connsiteX34" fmla="*/ 150019 w 1397794"/>
                <a:gd name="connsiteY34" fmla="*/ 154781 h 364331"/>
                <a:gd name="connsiteX35" fmla="*/ 197644 w 1397794"/>
                <a:gd name="connsiteY35" fmla="*/ 169068 h 364331"/>
                <a:gd name="connsiteX36" fmla="*/ 240506 w 1397794"/>
                <a:gd name="connsiteY36" fmla="*/ 176212 h 364331"/>
                <a:gd name="connsiteX37" fmla="*/ 304800 w 1397794"/>
                <a:gd name="connsiteY37" fmla="*/ 180975 h 364331"/>
                <a:gd name="connsiteX38" fmla="*/ 354806 w 1397794"/>
                <a:gd name="connsiteY38" fmla="*/ 180975 h 364331"/>
                <a:gd name="connsiteX39" fmla="*/ 457200 w 1397794"/>
                <a:gd name="connsiteY39" fmla="*/ 176212 h 364331"/>
                <a:gd name="connsiteX40" fmla="*/ 616744 w 1397794"/>
                <a:gd name="connsiteY40" fmla="*/ 150018 h 364331"/>
                <a:gd name="connsiteX41" fmla="*/ 783431 w 1397794"/>
                <a:gd name="connsiteY41" fmla="*/ 11906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7794" h="364331">
                  <a:moveTo>
                    <a:pt x="783431" y="119062"/>
                  </a:moveTo>
                  <a:lnTo>
                    <a:pt x="942975" y="83343"/>
                  </a:lnTo>
                  <a:lnTo>
                    <a:pt x="1064419" y="50006"/>
                  </a:lnTo>
                  <a:lnTo>
                    <a:pt x="1157288" y="11906"/>
                  </a:lnTo>
                  <a:lnTo>
                    <a:pt x="1193006" y="0"/>
                  </a:lnTo>
                  <a:lnTo>
                    <a:pt x="1207294" y="0"/>
                  </a:lnTo>
                  <a:lnTo>
                    <a:pt x="1252538" y="7143"/>
                  </a:lnTo>
                  <a:lnTo>
                    <a:pt x="1293019" y="21431"/>
                  </a:lnTo>
                  <a:lnTo>
                    <a:pt x="1326356" y="35718"/>
                  </a:lnTo>
                  <a:lnTo>
                    <a:pt x="1352550" y="54768"/>
                  </a:lnTo>
                  <a:lnTo>
                    <a:pt x="1376363" y="76200"/>
                  </a:lnTo>
                  <a:lnTo>
                    <a:pt x="1393031" y="100012"/>
                  </a:lnTo>
                  <a:lnTo>
                    <a:pt x="1397794" y="119062"/>
                  </a:lnTo>
                  <a:lnTo>
                    <a:pt x="1393031" y="140493"/>
                  </a:lnTo>
                  <a:lnTo>
                    <a:pt x="1378744" y="169068"/>
                  </a:lnTo>
                  <a:lnTo>
                    <a:pt x="1359694" y="195262"/>
                  </a:lnTo>
                  <a:lnTo>
                    <a:pt x="1335881" y="214312"/>
                  </a:lnTo>
                  <a:lnTo>
                    <a:pt x="1293019" y="233362"/>
                  </a:lnTo>
                  <a:lnTo>
                    <a:pt x="1233488" y="250031"/>
                  </a:lnTo>
                  <a:lnTo>
                    <a:pt x="1138238" y="266700"/>
                  </a:lnTo>
                  <a:lnTo>
                    <a:pt x="966788" y="297656"/>
                  </a:lnTo>
                  <a:lnTo>
                    <a:pt x="778669" y="333375"/>
                  </a:lnTo>
                  <a:lnTo>
                    <a:pt x="526256" y="357187"/>
                  </a:lnTo>
                  <a:lnTo>
                    <a:pt x="459581" y="364331"/>
                  </a:lnTo>
                  <a:lnTo>
                    <a:pt x="390525" y="359568"/>
                  </a:lnTo>
                  <a:lnTo>
                    <a:pt x="335756" y="347662"/>
                  </a:lnTo>
                  <a:lnTo>
                    <a:pt x="283369" y="330993"/>
                  </a:lnTo>
                  <a:lnTo>
                    <a:pt x="238125" y="307181"/>
                  </a:lnTo>
                  <a:lnTo>
                    <a:pt x="207169" y="288131"/>
                  </a:lnTo>
                  <a:lnTo>
                    <a:pt x="159544" y="261937"/>
                  </a:lnTo>
                  <a:lnTo>
                    <a:pt x="114300" y="238125"/>
                  </a:lnTo>
                  <a:lnTo>
                    <a:pt x="54769" y="207168"/>
                  </a:lnTo>
                  <a:lnTo>
                    <a:pt x="0" y="169068"/>
                  </a:lnTo>
                  <a:lnTo>
                    <a:pt x="73819" y="109537"/>
                  </a:lnTo>
                  <a:lnTo>
                    <a:pt x="150019" y="154781"/>
                  </a:lnTo>
                  <a:lnTo>
                    <a:pt x="197644" y="169068"/>
                  </a:lnTo>
                  <a:lnTo>
                    <a:pt x="240506" y="176212"/>
                  </a:lnTo>
                  <a:lnTo>
                    <a:pt x="304800" y="180975"/>
                  </a:lnTo>
                  <a:lnTo>
                    <a:pt x="354806" y="180975"/>
                  </a:lnTo>
                  <a:lnTo>
                    <a:pt x="457200" y="176212"/>
                  </a:lnTo>
                  <a:lnTo>
                    <a:pt x="616744" y="150018"/>
                  </a:lnTo>
                  <a:lnTo>
                    <a:pt x="783431" y="119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2">
              <a:extLst>
                <a:ext uri="{FF2B5EF4-FFF2-40B4-BE49-F238E27FC236}">
                  <a16:creationId xmlns:a16="http://schemas.microsoft.com/office/drawing/2014/main" id="{4DBC7D1D-D7F1-4FD3-97FE-1E32327B5EEC}"/>
                </a:ext>
              </a:extLst>
            </p:cNvPr>
            <p:cNvSpPr/>
            <p:nvPr/>
          </p:nvSpPr>
          <p:spPr>
            <a:xfrm>
              <a:off x="2792413" y="3760788"/>
              <a:ext cx="1905000" cy="469900"/>
            </a:xfrm>
            <a:custGeom>
              <a:avLst/>
              <a:gdLst>
                <a:gd name="connsiteX0" fmla="*/ 709613 w 1905000"/>
                <a:gd name="connsiteY0" fmla="*/ 202406 h 471487"/>
                <a:gd name="connsiteX1" fmla="*/ 957263 w 1905000"/>
                <a:gd name="connsiteY1" fmla="*/ 157162 h 471487"/>
                <a:gd name="connsiteX2" fmla="*/ 1264444 w 1905000"/>
                <a:gd name="connsiteY2" fmla="*/ 100012 h 471487"/>
                <a:gd name="connsiteX3" fmla="*/ 1516857 w 1905000"/>
                <a:gd name="connsiteY3" fmla="*/ 47625 h 471487"/>
                <a:gd name="connsiteX4" fmla="*/ 1540669 w 1905000"/>
                <a:gd name="connsiteY4" fmla="*/ 35719 h 471487"/>
                <a:gd name="connsiteX5" fmla="*/ 1576388 w 1905000"/>
                <a:gd name="connsiteY5" fmla="*/ 19050 h 471487"/>
                <a:gd name="connsiteX6" fmla="*/ 1604963 w 1905000"/>
                <a:gd name="connsiteY6" fmla="*/ 9525 h 471487"/>
                <a:gd name="connsiteX7" fmla="*/ 1635919 w 1905000"/>
                <a:gd name="connsiteY7" fmla="*/ 2381 h 471487"/>
                <a:gd name="connsiteX8" fmla="*/ 1666875 w 1905000"/>
                <a:gd name="connsiteY8" fmla="*/ 0 h 471487"/>
                <a:gd name="connsiteX9" fmla="*/ 1702594 w 1905000"/>
                <a:gd name="connsiteY9" fmla="*/ 2381 h 471487"/>
                <a:gd name="connsiteX10" fmla="*/ 1757363 w 1905000"/>
                <a:gd name="connsiteY10" fmla="*/ 19050 h 471487"/>
                <a:gd name="connsiteX11" fmla="*/ 1812132 w 1905000"/>
                <a:gd name="connsiteY11" fmla="*/ 42862 h 471487"/>
                <a:gd name="connsiteX12" fmla="*/ 1862138 w 1905000"/>
                <a:gd name="connsiteY12" fmla="*/ 69056 h 471487"/>
                <a:gd name="connsiteX13" fmla="*/ 1881188 w 1905000"/>
                <a:gd name="connsiteY13" fmla="*/ 85725 h 471487"/>
                <a:gd name="connsiteX14" fmla="*/ 1895475 w 1905000"/>
                <a:gd name="connsiteY14" fmla="*/ 104775 h 471487"/>
                <a:gd name="connsiteX15" fmla="*/ 1900238 w 1905000"/>
                <a:gd name="connsiteY15" fmla="*/ 119062 h 471487"/>
                <a:gd name="connsiteX16" fmla="*/ 1905000 w 1905000"/>
                <a:gd name="connsiteY16" fmla="*/ 130969 h 471487"/>
                <a:gd name="connsiteX17" fmla="*/ 1900238 w 1905000"/>
                <a:gd name="connsiteY17" fmla="*/ 147637 h 471487"/>
                <a:gd name="connsiteX18" fmla="*/ 1888332 w 1905000"/>
                <a:gd name="connsiteY18" fmla="*/ 166687 h 471487"/>
                <a:gd name="connsiteX19" fmla="*/ 1859757 w 1905000"/>
                <a:gd name="connsiteY19" fmla="*/ 185737 h 471487"/>
                <a:gd name="connsiteX20" fmla="*/ 1814513 w 1905000"/>
                <a:gd name="connsiteY20" fmla="*/ 200025 h 471487"/>
                <a:gd name="connsiteX21" fmla="*/ 1778794 w 1905000"/>
                <a:gd name="connsiteY21" fmla="*/ 207169 h 471487"/>
                <a:gd name="connsiteX22" fmla="*/ 1704975 w 1905000"/>
                <a:gd name="connsiteY22" fmla="*/ 211931 h 471487"/>
                <a:gd name="connsiteX23" fmla="*/ 1557338 w 1905000"/>
                <a:gd name="connsiteY23" fmla="*/ 230981 h 471487"/>
                <a:gd name="connsiteX24" fmla="*/ 1345407 w 1905000"/>
                <a:gd name="connsiteY24" fmla="*/ 271462 h 471487"/>
                <a:gd name="connsiteX25" fmla="*/ 1119188 w 1905000"/>
                <a:gd name="connsiteY25" fmla="*/ 323850 h 471487"/>
                <a:gd name="connsiteX26" fmla="*/ 931069 w 1905000"/>
                <a:gd name="connsiteY26" fmla="*/ 361950 h 471487"/>
                <a:gd name="connsiteX27" fmla="*/ 666750 w 1905000"/>
                <a:gd name="connsiteY27" fmla="*/ 407194 h 471487"/>
                <a:gd name="connsiteX28" fmla="*/ 561975 w 1905000"/>
                <a:gd name="connsiteY28" fmla="*/ 426244 h 471487"/>
                <a:gd name="connsiteX29" fmla="*/ 523875 w 1905000"/>
                <a:gd name="connsiteY29" fmla="*/ 442912 h 471487"/>
                <a:gd name="connsiteX30" fmla="*/ 488157 w 1905000"/>
                <a:gd name="connsiteY30" fmla="*/ 459581 h 471487"/>
                <a:gd name="connsiteX31" fmla="*/ 454819 w 1905000"/>
                <a:gd name="connsiteY31" fmla="*/ 469106 h 471487"/>
                <a:gd name="connsiteX32" fmla="*/ 414338 w 1905000"/>
                <a:gd name="connsiteY32" fmla="*/ 471487 h 471487"/>
                <a:gd name="connsiteX33" fmla="*/ 378619 w 1905000"/>
                <a:gd name="connsiteY33" fmla="*/ 466725 h 471487"/>
                <a:gd name="connsiteX34" fmla="*/ 340519 w 1905000"/>
                <a:gd name="connsiteY34" fmla="*/ 459581 h 471487"/>
                <a:gd name="connsiteX35" fmla="*/ 311944 w 1905000"/>
                <a:gd name="connsiteY35" fmla="*/ 450056 h 471487"/>
                <a:gd name="connsiteX36" fmla="*/ 280988 w 1905000"/>
                <a:gd name="connsiteY36" fmla="*/ 433387 h 471487"/>
                <a:gd name="connsiteX37" fmla="*/ 226219 w 1905000"/>
                <a:gd name="connsiteY37" fmla="*/ 392906 h 471487"/>
                <a:gd name="connsiteX38" fmla="*/ 140494 w 1905000"/>
                <a:gd name="connsiteY38" fmla="*/ 321469 h 471487"/>
                <a:gd name="connsiteX39" fmla="*/ 38100 w 1905000"/>
                <a:gd name="connsiteY39" fmla="*/ 230981 h 471487"/>
                <a:gd name="connsiteX40" fmla="*/ 9525 w 1905000"/>
                <a:gd name="connsiteY40" fmla="*/ 207169 h 471487"/>
                <a:gd name="connsiteX41" fmla="*/ 4763 w 1905000"/>
                <a:gd name="connsiteY41" fmla="*/ 200025 h 471487"/>
                <a:gd name="connsiteX42" fmla="*/ 2382 w 1905000"/>
                <a:gd name="connsiteY42" fmla="*/ 190500 h 471487"/>
                <a:gd name="connsiteX43" fmla="*/ 0 w 1905000"/>
                <a:gd name="connsiteY43" fmla="*/ 171450 h 471487"/>
                <a:gd name="connsiteX44" fmla="*/ 4763 w 1905000"/>
                <a:gd name="connsiteY44" fmla="*/ 157162 h 471487"/>
                <a:gd name="connsiteX45" fmla="*/ 14288 w 1905000"/>
                <a:gd name="connsiteY45" fmla="*/ 150019 h 471487"/>
                <a:gd name="connsiteX46" fmla="*/ 28575 w 1905000"/>
                <a:gd name="connsiteY46" fmla="*/ 150019 h 471487"/>
                <a:gd name="connsiteX47" fmla="*/ 54769 w 1905000"/>
                <a:gd name="connsiteY47" fmla="*/ 157162 h 471487"/>
                <a:gd name="connsiteX48" fmla="*/ 80963 w 1905000"/>
                <a:gd name="connsiteY48" fmla="*/ 176212 h 471487"/>
                <a:gd name="connsiteX49" fmla="*/ 116682 w 1905000"/>
                <a:gd name="connsiteY49" fmla="*/ 195262 h 471487"/>
                <a:gd name="connsiteX50" fmla="*/ 183357 w 1905000"/>
                <a:gd name="connsiteY50" fmla="*/ 223837 h 471487"/>
                <a:gd name="connsiteX51" fmla="*/ 233363 w 1905000"/>
                <a:gd name="connsiteY51" fmla="*/ 238125 h 471487"/>
                <a:gd name="connsiteX52" fmla="*/ 326232 w 1905000"/>
                <a:gd name="connsiteY52" fmla="*/ 247650 h 471487"/>
                <a:gd name="connsiteX53" fmla="*/ 407194 w 1905000"/>
                <a:gd name="connsiteY53" fmla="*/ 245269 h 471487"/>
                <a:gd name="connsiteX54" fmla="*/ 545307 w 1905000"/>
                <a:gd name="connsiteY54" fmla="*/ 230981 h 471487"/>
                <a:gd name="connsiteX55" fmla="*/ 709613 w 1905000"/>
                <a:gd name="connsiteY55" fmla="*/ 20240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5000" h="471487">
                  <a:moveTo>
                    <a:pt x="709613" y="202406"/>
                  </a:moveTo>
                  <a:lnTo>
                    <a:pt x="957263" y="157162"/>
                  </a:lnTo>
                  <a:lnTo>
                    <a:pt x="1264444" y="100012"/>
                  </a:lnTo>
                  <a:lnTo>
                    <a:pt x="1516857" y="47625"/>
                  </a:lnTo>
                  <a:lnTo>
                    <a:pt x="1540669" y="35719"/>
                  </a:lnTo>
                  <a:lnTo>
                    <a:pt x="1576388" y="19050"/>
                  </a:lnTo>
                  <a:lnTo>
                    <a:pt x="1604963" y="9525"/>
                  </a:lnTo>
                  <a:lnTo>
                    <a:pt x="1635919" y="2381"/>
                  </a:lnTo>
                  <a:lnTo>
                    <a:pt x="1666875" y="0"/>
                  </a:lnTo>
                  <a:lnTo>
                    <a:pt x="1702594" y="2381"/>
                  </a:lnTo>
                  <a:lnTo>
                    <a:pt x="1757363" y="19050"/>
                  </a:lnTo>
                  <a:lnTo>
                    <a:pt x="1812132" y="42862"/>
                  </a:lnTo>
                  <a:lnTo>
                    <a:pt x="1862138" y="69056"/>
                  </a:lnTo>
                  <a:lnTo>
                    <a:pt x="1881188" y="85725"/>
                  </a:lnTo>
                  <a:lnTo>
                    <a:pt x="1895475" y="104775"/>
                  </a:lnTo>
                  <a:lnTo>
                    <a:pt x="1900238" y="119062"/>
                  </a:lnTo>
                  <a:lnTo>
                    <a:pt x="1905000" y="130969"/>
                  </a:lnTo>
                  <a:lnTo>
                    <a:pt x="1900238" y="147637"/>
                  </a:lnTo>
                  <a:lnTo>
                    <a:pt x="1888332" y="166687"/>
                  </a:lnTo>
                  <a:lnTo>
                    <a:pt x="1859757" y="185737"/>
                  </a:lnTo>
                  <a:lnTo>
                    <a:pt x="1814513" y="200025"/>
                  </a:lnTo>
                  <a:lnTo>
                    <a:pt x="1778794" y="207169"/>
                  </a:lnTo>
                  <a:lnTo>
                    <a:pt x="1704975" y="211931"/>
                  </a:lnTo>
                  <a:lnTo>
                    <a:pt x="1557338" y="230981"/>
                  </a:lnTo>
                  <a:lnTo>
                    <a:pt x="1345407" y="271462"/>
                  </a:lnTo>
                  <a:lnTo>
                    <a:pt x="1119188" y="323850"/>
                  </a:lnTo>
                  <a:lnTo>
                    <a:pt x="931069" y="361950"/>
                  </a:lnTo>
                  <a:lnTo>
                    <a:pt x="666750" y="407194"/>
                  </a:lnTo>
                  <a:lnTo>
                    <a:pt x="561975" y="426244"/>
                  </a:lnTo>
                  <a:lnTo>
                    <a:pt x="523875" y="442912"/>
                  </a:lnTo>
                  <a:lnTo>
                    <a:pt x="488157" y="459581"/>
                  </a:lnTo>
                  <a:lnTo>
                    <a:pt x="454819" y="469106"/>
                  </a:lnTo>
                  <a:lnTo>
                    <a:pt x="414338" y="471487"/>
                  </a:lnTo>
                  <a:lnTo>
                    <a:pt x="378619" y="466725"/>
                  </a:lnTo>
                  <a:lnTo>
                    <a:pt x="340519" y="459581"/>
                  </a:lnTo>
                  <a:lnTo>
                    <a:pt x="311944" y="450056"/>
                  </a:lnTo>
                  <a:lnTo>
                    <a:pt x="280988" y="433387"/>
                  </a:lnTo>
                  <a:lnTo>
                    <a:pt x="226219" y="392906"/>
                  </a:lnTo>
                  <a:lnTo>
                    <a:pt x="140494" y="321469"/>
                  </a:lnTo>
                  <a:lnTo>
                    <a:pt x="38100" y="230981"/>
                  </a:lnTo>
                  <a:lnTo>
                    <a:pt x="9525" y="207169"/>
                  </a:lnTo>
                  <a:lnTo>
                    <a:pt x="4763" y="200025"/>
                  </a:lnTo>
                  <a:lnTo>
                    <a:pt x="2382" y="190500"/>
                  </a:lnTo>
                  <a:lnTo>
                    <a:pt x="0" y="171450"/>
                  </a:lnTo>
                  <a:lnTo>
                    <a:pt x="4763" y="157162"/>
                  </a:lnTo>
                  <a:lnTo>
                    <a:pt x="14288" y="150019"/>
                  </a:lnTo>
                  <a:lnTo>
                    <a:pt x="28575" y="150019"/>
                  </a:lnTo>
                  <a:lnTo>
                    <a:pt x="54769" y="157162"/>
                  </a:lnTo>
                  <a:lnTo>
                    <a:pt x="80963" y="176212"/>
                  </a:lnTo>
                  <a:lnTo>
                    <a:pt x="116682" y="195262"/>
                  </a:lnTo>
                  <a:lnTo>
                    <a:pt x="183357" y="223837"/>
                  </a:lnTo>
                  <a:lnTo>
                    <a:pt x="233363" y="238125"/>
                  </a:lnTo>
                  <a:lnTo>
                    <a:pt x="326232" y="247650"/>
                  </a:lnTo>
                  <a:lnTo>
                    <a:pt x="407194" y="245269"/>
                  </a:lnTo>
                  <a:lnTo>
                    <a:pt x="545307" y="230981"/>
                  </a:lnTo>
                  <a:lnTo>
                    <a:pt x="709613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6">
              <a:extLst>
                <a:ext uri="{FF2B5EF4-FFF2-40B4-BE49-F238E27FC236}">
                  <a16:creationId xmlns:a16="http://schemas.microsoft.com/office/drawing/2014/main" id="{94F717D4-F64E-4D73-A57C-023886DEBCB6}"/>
                </a:ext>
              </a:extLst>
            </p:cNvPr>
            <p:cNvSpPr/>
            <p:nvPr/>
          </p:nvSpPr>
          <p:spPr>
            <a:xfrm>
              <a:off x="3587750" y="3362325"/>
              <a:ext cx="441325" cy="2097088"/>
            </a:xfrm>
            <a:custGeom>
              <a:avLst/>
              <a:gdLst>
                <a:gd name="connsiteX0" fmla="*/ 147112 w 441335"/>
                <a:gd name="connsiteY0" fmla="*/ 1073050 h 2097062"/>
                <a:gd name="connsiteX1" fmla="*/ 149996 w 441335"/>
                <a:gd name="connsiteY1" fmla="*/ 331722 h 2097062"/>
                <a:gd name="connsiteX2" fmla="*/ 144227 w 441335"/>
                <a:gd name="connsiteY2" fmla="*/ 285570 h 2097062"/>
                <a:gd name="connsiteX3" fmla="*/ 138458 w 441335"/>
                <a:gd name="connsiteY3" fmla="*/ 253840 h 2097062"/>
                <a:gd name="connsiteX4" fmla="*/ 121151 w 441335"/>
                <a:gd name="connsiteY4" fmla="*/ 207687 h 2097062"/>
                <a:gd name="connsiteX5" fmla="*/ 95190 w 441335"/>
                <a:gd name="connsiteY5" fmla="*/ 152881 h 2097062"/>
                <a:gd name="connsiteX6" fmla="*/ 51922 w 441335"/>
                <a:gd name="connsiteY6" fmla="*/ 86536 h 2097062"/>
                <a:gd name="connsiteX7" fmla="*/ 0 w 441335"/>
                <a:gd name="connsiteY7" fmla="*/ 14423 h 2097062"/>
                <a:gd name="connsiteX8" fmla="*/ 265378 w 441335"/>
                <a:gd name="connsiteY8" fmla="*/ 0 h 2097062"/>
                <a:gd name="connsiteX9" fmla="*/ 372106 w 441335"/>
                <a:gd name="connsiteY9" fmla="*/ 106728 h 2097062"/>
                <a:gd name="connsiteX10" fmla="*/ 406721 w 441335"/>
                <a:gd name="connsiteY10" fmla="*/ 138458 h 2097062"/>
                <a:gd name="connsiteX11" fmla="*/ 424028 w 441335"/>
                <a:gd name="connsiteY11" fmla="*/ 158650 h 2097062"/>
                <a:gd name="connsiteX12" fmla="*/ 432682 w 441335"/>
                <a:gd name="connsiteY12" fmla="*/ 173072 h 2097062"/>
                <a:gd name="connsiteX13" fmla="*/ 441335 w 441335"/>
                <a:gd name="connsiteY13" fmla="*/ 201918 h 2097062"/>
                <a:gd name="connsiteX14" fmla="*/ 435566 w 441335"/>
                <a:gd name="connsiteY14" fmla="*/ 227879 h 2097062"/>
                <a:gd name="connsiteX15" fmla="*/ 418259 w 441335"/>
                <a:gd name="connsiteY15" fmla="*/ 259609 h 2097062"/>
                <a:gd name="connsiteX16" fmla="*/ 403836 w 441335"/>
                <a:gd name="connsiteY16" fmla="*/ 291339 h 2097062"/>
                <a:gd name="connsiteX17" fmla="*/ 395183 w 441335"/>
                <a:gd name="connsiteY17" fmla="*/ 349030 h 2097062"/>
                <a:gd name="connsiteX18" fmla="*/ 398067 w 441335"/>
                <a:gd name="connsiteY18" fmla="*/ 524987 h 2097062"/>
                <a:gd name="connsiteX19" fmla="*/ 369222 w 441335"/>
                <a:gd name="connsiteY19" fmla="*/ 700944 h 2097062"/>
                <a:gd name="connsiteX20" fmla="*/ 372106 w 441335"/>
                <a:gd name="connsiteY20" fmla="*/ 2045141 h 2097062"/>
                <a:gd name="connsiteX21" fmla="*/ 149996 w 441335"/>
                <a:gd name="connsiteY21" fmla="*/ 2097062 h 2097062"/>
                <a:gd name="connsiteX22" fmla="*/ 147112 w 441335"/>
                <a:gd name="connsiteY22" fmla="*/ 1073050 h 209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335" h="2097062">
                  <a:moveTo>
                    <a:pt x="147112" y="1073050"/>
                  </a:moveTo>
                  <a:cubicBezTo>
                    <a:pt x="148073" y="825941"/>
                    <a:pt x="151919" y="468738"/>
                    <a:pt x="149996" y="331722"/>
                  </a:cubicBezTo>
                  <a:lnTo>
                    <a:pt x="144227" y="285570"/>
                  </a:lnTo>
                  <a:lnTo>
                    <a:pt x="138458" y="253840"/>
                  </a:lnTo>
                  <a:lnTo>
                    <a:pt x="121151" y="207687"/>
                  </a:lnTo>
                  <a:lnTo>
                    <a:pt x="95190" y="152881"/>
                  </a:lnTo>
                  <a:lnTo>
                    <a:pt x="51922" y="86536"/>
                  </a:lnTo>
                  <a:lnTo>
                    <a:pt x="0" y="14423"/>
                  </a:lnTo>
                  <a:lnTo>
                    <a:pt x="265378" y="0"/>
                  </a:lnTo>
                  <a:lnTo>
                    <a:pt x="372106" y="106728"/>
                  </a:lnTo>
                  <a:lnTo>
                    <a:pt x="406721" y="138458"/>
                  </a:lnTo>
                  <a:lnTo>
                    <a:pt x="424028" y="158650"/>
                  </a:lnTo>
                  <a:lnTo>
                    <a:pt x="432682" y="173072"/>
                  </a:lnTo>
                  <a:lnTo>
                    <a:pt x="441335" y="201918"/>
                  </a:lnTo>
                  <a:lnTo>
                    <a:pt x="435566" y="227879"/>
                  </a:lnTo>
                  <a:lnTo>
                    <a:pt x="418259" y="259609"/>
                  </a:lnTo>
                  <a:lnTo>
                    <a:pt x="403836" y="291339"/>
                  </a:lnTo>
                  <a:lnTo>
                    <a:pt x="395183" y="349030"/>
                  </a:lnTo>
                  <a:cubicBezTo>
                    <a:pt x="396144" y="407682"/>
                    <a:pt x="397106" y="466335"/>
                    <a:pt x="398067" y="524987"/>
                  </a:cubicBezTo>
                  <a:lnTo>
                    <a:pt x="369222" y="700944"/>
                  </a:lnTo>
                  <a:cubicBezTo>
                    <a:pt x="370183" y="1149010"/>
                    <a:pt x="371145" y="1597075"/>
                    <a:pt x="372106" y="2045141"/>
                  </a:cubicBezTo>
                  <a:lnTo>
                    <a:pt x="149996" y="2097062"/>
                  </a:lnTo>
                  <a:cubicBezTo>
                    <a:pt x="149035" y="1764378"/>
                    <a:pt x="148073" y="1431695"/>
                    <a:pt x="147112" y="107305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5">
              <a:extLst>
                <a:ext uri="{FF2B5EF4-FFF2-40B4-BE49-F238E27FC236}">
                  <a16:creationId xmlns:a16="http://schemas.microsoft.com/office/drawing/2014/main" id="{30D1779B-D033-42A5-81AD-061D3455EEC2}"/>
                </a:ext>
              </a:extLst>
            </p:cNvPr>
            <p:cNvSpPr/>
            <p:nvPr/>
          </p:nvSpPr>
          <p:spPr>
            <a:xfrm>
              <a:off x="2657475" y="5145088"/>
              <a:ext cx="2066925" cy="746125"/>
            </a:xfrm>
            <a:custGeom>
              <a:avLst/>
              <a:gdLst>
                <a:gd name="connsiteX0" fmla="*/ 714375 w 2066925"/>
                <a:gd name="connsiteY0" fmla="*/ 361950 h 745332"/>
                <a:gd name="connsiteX1" fmla="*/ 509588 w 2066925"/>
                <a:gd name="connsiteY1" fmla="*/ 414338 h 745332"/>
                <a:gd name="connsiteX2" fmla="*/ 390525 w 2066925"/>
                <a:gd name="connsiteY2" fmla="*/ 445294 h 745332"/>
                <a:gd name="connsiteX3" fmla="*/ 378619 w 2066925"/>
                <a:gd name="connsiteY3" fmla="*/ 445294 h 745332"/>
                <a:gd name="connsiteX4" fmla="*/ 316706 w 2066925"/>
                <a:gd name="connsiteY4" fmla="*/ 442913 h 745332"/>
                <a:gd name="connsiteX5" fmla="*/ 261938 w 2066925"/>
                <a:gd name="connsiteY5" fmla="*/ 433388 h 745332"/>
                <a:gd name="connsiteX6" fmla="*/ 211931 w 2066925"/>
                <a:gd name="connsiteY6" fmla="*/ 419100 h 745332"/>
                <a:gd name="connsiteX7" fmla="*/ 166688 w 2066925"/>
                <a:gd name="connsiteY7" fmla="*/ 402432 h 745332"/>
                <a:gd name="connsiteX8" fmla="*/ 128588 w 2066925"/>
                <a:gd name="connsiteY8" fmla="*/ 381000 h 745332"/>
                <a:gd name="connsiteX9" fmla="*/ 100013 w 2066925"/>
                <a:gd name="connsiteY9" fmla="*/ 361950 h 745332"/>
                <a:gd name="connsiteX10" fmla="*/ 69056 w 2066925"/>
                <a:gd name="connsiteY10" fmla="*/ 330994 h 745332"/>
                <a:gd name="connsiteX11" fmla="*/ 57150 w 2066925"/>
                <a:gd name="connsiteY11" fmla="*/ 316707 h 745332"/>
                <a:gd name="connsiteX12" fmla="*/ 45244 w 2066925"/>
                <a:gd name="connsiteY12" fmla="*/ 307182 h 745332"/>
                <a:gd name="connsiteX13" fmla="*/ 40481 w 2066925"/>
                <a:gd name="connsiteY13" fmla="*/ 307182 h 745332"/>
                <a:gd name="connsiteX14" fmla="*/ 30956 w 2066925"/>
                <a:gd name="connsiteY14" fmla="*/ 307182 h 745332"/>
                <a:gd name="connsiteX15" fmla="*/ 11906 w 2066925"/>
                <a:gd name="connsiteY15" fmla="*/ 307182 h 745332"/>
                <a:gd name="connsiteX16" fmla="*/ 4763 w 2066925"/>
                <a:gd name="connsiteY16" fmla="*/ 311944 h 745332"/>
                <a:gd name="connsiteX17" fmla="*/ 0 w 2066925"/>
                <a:gd name="connsiteY17" fmla="*/ 321469 h 745332"/>
                <a:gd name="connsiteX18" fmla="*/ 4763 w 2066925"/>
                <a:gd name="connsiteY18" fmla="*/ 347663 h 745332"/>
                <a:gd name="connsiteX19" fmla="*/ 23813 w 2066925"/>
                <a:gd name="connsiteY19" fmla="*/ 378619 h 745332"/>
                <a:gd name="connsiteX20" fmla="*/ 54769 w 2066925"/>
                <a:gd name="connsiteY20" fmla="*/ 423863 h 745332"/>
                <a:gd name="connsiteX21" fmla="*/ 100013 w 2066925"/>
                <a:gd name="connsiteY21" fmla="*/ 483394 h 745332"/>
                <a:gd name="connsiteX22" fmla="*/ 166688 w 2066925"/>
                <a:gd name="connsiteY22" fmla="*/ 557213 h 745332"/>
                <a:gd name="connsiteX23" fmla="*/ 257175 w 2066925"/>
                <a:gd name="connsiteY23" fmla="*/ 640557 h 745332"/>
                <a:gd name="connsiteX24" fmla="*/ 304800 w 2066925"/>
                <a:gd name="connsiteY24" fmla="*/ 681038 h 745332"/>
                <a:gd name="connsiteX25" fmla="*/ 350044 w 2066925"/>
                <a:gd name="connsiteY25" fmla="*/ 714375 h 745332"/>
                <a:gd name="connsiteX26" fmla="*/ 390525 w 2066925"/>
                <a:gd name="connsiteY26" fmla="*/ 735807 h 745332"/>
                <a:gd name="connsiteX27" fmla="*/ 411956 w 2066925"/>
                <a:gd name="connsiteY27" fmla="*/ 742950 h 745332"/>
                <a:gd name="connsiteX28" fmla="*/ 428625 w 2066925"/>
                <a:gd name="connsiteY28" fmla="*/ 745332 h 745332"/>
                <a:gd name="connsiteX29" fmla="*/ 457200 w 2066925"/>
                <a:gd name="connsiteY29" fmla="*/ 745332 h 745332"/>
                <a:gd name="connsiteX30" fmla="*/ 497681 w 2066925"/>
                <a:gd name="connsiteY30" fmla="*/ 733425 h 745332"/>
                <a:gd name="connsiteX31" fmla="*/ 523875 w 2066925"/>
                <a:gd name="connsiteY31" fmla="*/ 719138 h 745332"/>
                <a:gd name="connsiteX32" fmla="*/ 552450 w 2066925"/>
                <a:gd name="connsiteY32" fmla="*/ 700088 h 745332"/>
                <a:gd name="connsiteX33" fmla="*/ 581025 w 2066925"/>
                <a:gd name="connsiteY33" fmla="*/ 676275 h 745332"/>
                <a:gd name="connsiteX34" fmla="*/ 600075 w 2066925"/>
                <a:gd name="connsiteY34" fmla="*/ 664369 h 745332"/>
                <a:gd name="connsiteX35" fmla="*/ 819150 w 2066925"/>
                <a:gd name="connsiteY35" fmla="*/ 578644 h 745332"/>
                <a:gd name="connsiteX36" fmla="*/ 1135856 w 2066925"/>
                <a:gd name="connsiteY36" fmla="*/ 450057 h 745332"/>
                <a:gd name="connsiteX37" fmla="*/ 1566863 w 2066925"/>
                <a:gd name="connsiteY37" fmla="*/ 271463 h 745332"/>
                <a:gd name="connsiteX38" fmla="*/ 1826419 w 2066925"/>
                <a:gd name="connsiteY38" fmla="*/ 159544 h 745332"/>
                <a:gd name="connsiteX39" fmla="*/ 2031206 w 2066925"/>
                <a:gd name="connsiteY39" fmla="*/ 69057 h 745332"/>
                <a:gd name="connsiteX40" fmla="*/ 2052638 w 2066925"/>
                <a:gd name="connsiteY40" fmla="*/ 54769 h 745332"/>
                <a:gd name="connsiteX41" fmla="*/ 2059781 w 2066925"/>
                <a:gd name="connsiteY41" fmla="*/ 40482 h 745332"/>
                <a:gd name="connsiteX42" fmla="*/ 2066925 w 2066925"/>
                <a:gd name="connsiteY42" fmla="*/ 21432 h 745332"/>
                <a:gd name="connsiteX43" fmla="*/ 2066925 w 2066925"/>
                <a:gd name="connsiteY43" fmla="*/ 14288 h 745332"/>
                <a:gd name="connsiteX44" fmla="*/ 2057400 w 2066925"/>
                <a:gd name="connsiteY44" fmla="*/ 7144 h 745332"/>
                <a:gd name="connsiteX45" fmla="*/ 2028825 w 2066925"/>
                <a:gd name="connsiteY45" fmla="*/ 0 h 745332"/>
                <a:gd name="connsiteX46" fmla="*/ 1988344 w 2066925"/>
                <a:gd name="connsiteY46" fmla="*/ 7144 h 745332"/>
                <a:gd name="connsiteX47" fmla="*/ 1866900 w 2066925"/>
                <a:gd name="connsiteY47" fmla="*/ 45244 h 745332"/>
                <a:gd name="connsiteX48" fmla="*/ 1628775 w 2066925"/>
                <a:gd name="connsiteY48" fmla="*/ 114300 h 745332"/>
                <a:gd name="connsiteX49" fmla="*/ 1276350 w 2066925"/>
                <a:gd name="connsiteY49" fmla="*/ 209550 h 745332"/>
                <a:gd name="connsiteX50" fmla="*/ 952500 w 2066925"/>
                <a:gd name="connsiteY50" fmla="*/ 300038 h 745332"/>
                <a:gd name="connsiteX51" fmla="*/ 714375 w 2066925"/>
                <a:gd name="connsiteY51" fmla="*/ 36195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6925" h="745332">
                  <a:moveTo>
                    <a:pt x="714375" y="361950"/>
                  </a:moveTo>
                  <a:lnTo>
                    <a:pt x="509588" y="414338"/>
                  </a:lnTo>
                  <a:lnTo>
                    <a:pt x="390525" y="445294"/>
                  </a:lnTo>
                  <a:lnTo>
                    <a:pt x="378619" y="445294"/>
                  </a:lnTo>
                  <a:lnTo>
                    <a:pt x="316706" y="442913"/>
                  </a:lnTo>
                  <a:lnTo>
                    <a:pt x="261938" y="433388"/>
                  </a:lnTo>
                  <a:lnTo>
                    <a:pt x="211931" y="419100"/>
                  </a:lnTo>
                  <a:lnTo>
                    <a:pt x="166688" y="402432"/>
                  </a:lnTo>
                  <a:lnTo>
                    <a:pt x="128588" y="381000"/>
                  </a:lnTo>
                  <a:lnTo>
                    <a:pt x="100013" y="361950"/>
                  </a:lnTo>
                  <a:lnTo>
                    <a:pt x="69056" y="330994"/>
                  </a:lnTo>
                  <a:lnTo>
                    <a:pt x="57150" y="316707"/>
                  </a:lnTo>
                  <a:lnTo>
                    <a:pt x="45244" y="307182"/>
                  </a:lnTo>
                  <a:lnTo>
                    <a:pt x="40481" y="307182"/>
                  </a:lnTo>
                  <a:lnTo>
                    <a:pt x="30956" y="307182"/>
                  </a:lnTo>
                  <a:lnTo>
                    <a:pt x="11906" y="307182"/>
                  </a:lnTo>
                  <a:lnTo>
                    <a:pt x="4763" y="311944"/>
                  </a:lnTo>
                  <a:lnTo>
                    <a:pt x="0" y="321469"/>
                  </a:lnTo>
                  <a:lnTo>
                    <a:pt x="4763" y="347663"/>
                  </a:lnTo>
                  <a:lnTo>
                    <a:pt x="23813" y="378619"/>
                  </a:lnTo>
                  <a:lnTo>
                    <a:pt x="54769" y="423863"/>
                  </a:lnTo>
                  <a:lnTo>
                    <a:pt x="100013" y="483394"/>
                  </a:lnTo>
                  <a:lnTo>
                    <a:pt x="166688" y="557213"/>
                  </a:lnTo>
                  <a:lnTo>
                    <a:pt x="257175" y="640557"/>
                  </a:lnTo>
                  <a:lnTo>
                    <a:pt x="304800" y="681038"/>
                  </a:lnTo>
                  <a:lnTo>
                    <a:pt x="350044" y="714375"/>
                  </a:lnTo>
                  <a:lnTo>
                    <a:pt x="390525" y="735807"/>
                  </a:lnTo>
                  <a:lnTo>
                    <a:pt x="411956" y="742950"/>
                  </a:lnTo>
                  <a:lnTo>
                    <a:pt x="428625" y="745332"/>
                  </a:lnTo>
                  <a:lnTo>
                    <a:pt x="457200" y="745332"/>
                  </a:lnTo>
                  <a:lnTo>
                    <a:pt x="497681" y="733425"/>
                  </a:lnTo>
                  <a:lnTo>
                    <a:pt x="523875" y="719138"/>
                  </a:lnTo>
                  <a:lnTo>
                    <a:pt x="552450" y="700088"/>
                  </a:lnTo>
                  <a:lnTo>
                    <a:pt x="581025" y="676275"/>
                  </a:lnTo>
                  <a:lnTo>
                    <a:pt x="600075" y="664369"/>
                  </a:lnTo>
                  <a:lnTo>
                    <a:pt x="819150" y="578644"/>
                  </a:lnTo>
                  <a:lnTo>
                    <a:pt x="1135856" y="450057"/>
                  </a:lnTo>
                  <a:lnTo>
                    <a:pt x="1566863" y="271463"/>
                  </a:lnTo>
                  <a:lnTo>
                    <a:pt x="1826419" y="159544"/>
                  </a:lnTo>
                  <a:lnTo>
                    <a:pt x="2031206" y="69057"/>
                  </a:lnTo>
                  <a:lnTo>
                    <a:pt x="2052638" y="54769"/>
                  </a:lnTo>
                  <a:lnTo>
                    <a:pt x="2059781" y="40482"/>
                  </a:lnTo>
                  <a:lnTo>
                    <a:pt x="2066925" y="21432"/>
                  </a:lnTo>
                  <a:lnTo>
                    <a:pt x="2066925" y="14288"/>
                  </a:lnTo>
                  <a:lnTo>
                    <a:pt x="2057400" y="7144"/>
                  </a:lnTo>
                  <a:lnTo>
                    <a:pt x="2028825" y="0"/>
                  </a:lnTo>
                  <a:lnTo>
                    <a:pt x="1988344" y="7144"/>
                  </a:lnTo>
                  <a:lnTo>
                    <a:pt x="1866900" y="45244"/>
                  </a:lnTo>
                  <a:lnTo>
                    <a:pt x="1628775" y="114300"/>
                  </a:lnTo>
                  <a:lnTo>
                    <a:pt x="1276350" y="209550"/>
                  </a:lnTo>
                  <a:lnTo>
                    <a:pt x="952500" y="300038"/>
                  </a:lnTo>
                  <a:lnTo>
                    <a:pt x="714375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7">
              <a:extLst>
                <a:ext uri="{FF2B5EF4-FFF2-40B4-BE49-F238E27FC236}">
                  <a16:creationId xmlns:a16="http://schemas.microsoft.com/office/drawing/2014/main" id="{AC0AEF29-9323-4384-ABE3-F00CDB5FA501}"/>
                </a:ext>
              </a:extLst>
            </p:cNvPr>
            <p:cNvSpPr/>
            <p:nvPr/>
          </p:nvSpPr>
          <p:spPr>
            <a:xfrm>
              <a:off x="4957763" y="1979613"/>
              <a:ext cx="1936750" cy="1401762"/>
            </a:xfrm>
            <a:custGeom>
              <a:avLst/>
              <a:gdLst>
                <a:gd name="connsiteX0" fmla="*/ 1014412 w 1935956"/>
                <a:gd name="connsiteY0" fmla="*/ 107156 h 1402556"/>
                <a:gd name="connsiteX1" fmla="*/ 1423987 w 1935956"/>
                <a:gd name="connsiteY1" fmla="*/ 42862 h 1402556"/>
                <a:gd name="connsiteX2" fmla="*/ 1438275 w 1935956"/>
                <a:gd name="connsiteY2" fmla="*/ 35719 h 1402556"/>
                <a:gd name="connsiteX3" fmla="*/ 1466850 w 1935956"/>
                <a:gd name="connsiteY3" fmla="*/ 21431 h 1402556"/>
                <a:gd name="connsiteX4" fmla="*/ 1504950 w 1935956"/>
                <a:gd name="connsiteY4" fmla="*/ 7144 h 1402556"/>
                <a:gd name="connsiteX5" fmla="*/ 1538287 w 1935956"/>
                <a:gd name="connsiteY5" fmla="*/ 0 h 1402556"/>
                <a:gd name="connsiteX6" fmla="*/ 1569243 w 1935956"/>
                <a:gd name="connsiteY6" fmla="*/ 0 h 1402556"/>
                <a:gd name="connsiteX7" fmla="*/ 1604962 w 1935956"/>
                <a:gd name="connsiteY7" fmla="*/ 2381 h 1402556"/>
                <a:gd name="connsiteX8" fmla="*/ 1647825 w 1935956"/>
                <a:gd name="connsiteY8" fmla="*/ 14287 h 1402556"/>
                <a:gd name="connsiteX9" fmla="*/ 1666875 w 1935956"/>
                <a:gd name="connsiteY9" fmla="*/ 23812 h 1402556"/>
                <a:gd name="connsiteX10" fmla="*/ 1714500 w 1935956"/>
                <a:gd name="connsiteY10" fmla="*/ 54769 h 1402556"/>
                <a:gd name="connsiteX11" fmla="*/ 1828800 w 1935956"/>
                <a:gd name="connsiteY11" fmla="*/ 128587 h 1402556"/>
                <a:gd name="connsiteX12" fmla="*/ 1866900 w 1935956"/>
                <a:gd name="connsiteY12" fmla="*/ 150019 h 1402556"/>
                <a:gd name="connsiteX13" fmla="*/ 1905000 w 1935956"/>
                <a:gd name="connsiteY13" fmla="*/ 173831 h 1402556"/>
                <a:gd name="connsiteX14" fmla="*/ 1919287 w 1935956"/>
                <a:gd name="connsiteY14" fmla="*/ 183356 h 1402556"/>
                <a:gd name="connsiteX15" fmla="*/ 1931193 w 1935956"/>
                <a:gd name="connsiteY15" fmla="*/ 200025 h 1402556"/>
                <a:gd name="connsiteX16" fmla="*/ 1935956 w 1935956"/>
                <a:gd name="connsiteY16" fmla="*/ 214312 h 1402556"/>
                <a:gd name="connsiteX17" fmla="*/ 1935956 w 1935956"/>
                <a:gd name="connsiteY17" fmla="*/ 235744 h 1402556"/>
                <a:gd name="connsiteX18" fmla="*/ 1928812 w 1935956"/>
                <a:gd name="connsiteY18" fmla="*/ 264319 h 1402556"/>
                <a:gd name="connsiteX19" fmla="*/ 1909762 w 1935956"/>
                <a:gd name="connsiteY19" fmla="*/ 295275 h 1402556"/>
                <a:gd name="connsiteX20" fmla="*/ 1881187 w 1935956"/>
                <a:gd name="connsiteY20" fmla="*/ 342900 h 1402556"/>
                <a:gd name="connsiteX21" fmla="*/ 1850231 w 1935956"/>
                <a:gd name="connsiteY21" fmla="*/ 414337 h 1402556"/>
                <a:gd name="connsiteX22" fmla="*/ 1800225 w 1935956"/>
                <a:gd name="connsiteY22" fmla="*/ 611981 h 1402556"/>
                <a:gd name="connsiteX23" fmla="*/ 1695450 w 1935956"/>
                <a:gd name="connsiteY23" fmla="*/ 1038225 h 1402556"/>
                <a:gd name="connsiteX24" fmla="*/ 1619250 w 1935956"/>
                <a:gd name="connsiteY24" fmla="*/ 1395412 h 1402556"/>
                <a:gd name="connsiteX25" fmla="*/ 1423987 w 1935956"/>
                <a:gd name="connsiteY25" fmla="*/ 1402556 h 1402556"/>
                <a:gd name="connsiteX26" fmla="*/ 1457325 w 1935956"/>
                <a:gd name="connsiteY26" fmla="*/ 1202531 h 1402556"/>
                <a:gd name="connsiteX27" fmla="*/ 1473993 w 1935956"/>
                <a:gd name="connsiteY27" fmla="*/ 1088231 h 1402556"/>
                <a:gd name="connsiteX28" fmla="*/ 1488281 w 1935956"/>
                <a:gd name="connsiteY28" fmla="*/ 990600 h 1402556"/>
                <a:gd name="connsiteX29" fmla="*/ 1504950 w 1935956"/>
                <a:gd name="connsiteY29" fmla="*/ 840581 h 1402556"/>
                <a:gd name="connsiteX30" fmla="*/ 1524000 w 1935956"/>
                <a:gd name="connsiteY30" fmla="*/ 773906 h 1402556"/>
                <a:gd name="connsiteX31" fmla="*/ 1543050 w 1935956"/>
                <a:gd name="connsiteY31" fmla="*/ 519112 h 1402556"/>
                <a:gd name="connsiteX32" fmla="*/ 1545431 w 1935956"/>
                <a:gd name="connsiteY32" fmla="*/ 292894 h 1402556"/>
                <a:gd name="connsiteX33" fmla="*/ 1540668 w 1935956"/>
                <a:gd name="connsiteY33" fmla="*/ 271462 h 1402556"/>
                <a:gd name="connsiteX34" fmla="*/ 1531143 w 1935956"/>
                <a:gd name="connsiteY34" fmla="*/ 247650 h 1402556"/>
                <a:gd name="connsiteX35" fmla="*/ 1514475 w 1935956"/>
                <a:gd name="connsiteY35" fmla="*/ 230981 h 1402556"/>
                <a:gd name="connsiteX36" fmla="*/ 1488281 w 1935956"/>
                <a:gd name="connsiteY36" fmla="*/ 221456 h 1402556"/>
                <a:gd name="connsiteX37" fmla="*/ 1459706 w 1935956"/>
                <a:gd name="connsiteY37" fmla="*/ 221456 h 1402556"/>
                <a:gd name="connsiteX38" fmla="*/ 1371600 w 1935956"/>
                <a:gd name="connsiteY38" fmla="*/ 233362 h 1402556"/>
                <a:gd name="connsiteX39" fmla="*/ 1104900 w 1935956"/>
                <a:gd name="connsiteY39" fmla="*/ 276225 h 1402556"/>
                <a:gd name="connsiteX40" fmla="*/ 828675 w 1935956"/>
                <a:gd name="connsiteY40" fmla="*/ 323850 h 1402556"/>
                <a:gd name="connsiteX41" fmla="*/ 559593 w 1935956"/>
                <a:gd name="connsiteY41" fmla="*/ 371475 h 1402556"/>
                <a:gd name="connsiteX42" fmla="*/ 531018 w 1935956"/>
                <a:gd name="connsiteY42" fmla="*/ 381000 h 1402556"/>
                <a:gd name="connsiteX43" fmla="*/ 507206 w 1935956"/>
                <a:gd name="connsiteY43" fmla="*/ 390525 h 1402556"/>
                <a:gd name="connsiteX44" fmla="*/ 469106 w 1935956"/>
                <a:gd name="connsiteY44" fmla="*/ 400050 h 1402556"/>
                <a:gd name="connsiteX45" fmla="*/ 440531 w 1935956"/>
                <a:gd name="connsiteY45" fmla="*/ 404812 h 1402556"/>
                <a:gd name="connsiteX46" fmla="*/ 414337 w 1935956"/>
                <a:gd name="connsiteY46" fmla="*/ 404812 h 1402556"/>
                <a:gd name="connsiteX47" fmla="*/ 373856 w 1935956"/>
                <a:gd name="connsiteY47" fmla="*/ 400050 h 1402556"/>
                <a:gd name="connsiteX48" fmla="*/ 342900 w 1935956"/>
                <a:gd name="connsiteY48" fmla="*/ 392906 h 1402556"/>
                <a:gd name="connsiteX49" fmla="*/ 292893 w 1935956"/>
                <a:gd name="connsiteY49" fmla="*/ 366712 h 1402556"/>
                <a:gd name="connsiteX50" fmla="*/ 226218 w 1935956"/>
                <a:gd name="connsiteY50" fmla="*/ 321469 h 1402556"/>
                <a:gd name="connsiteX51" fmla="*/ 145256 w 1935956"/>
                <a:gd name="connsiteY51" fmla="*/ 259556 h 1402556"/>
                <a:gd name="connsiteX52" fmla="*/ 52387 w 1935956"/>
                <a:gd name="connsiteY52" fmla="*/ 176212 h 1402556"/>
                <a:gd name="connsiteX53" fmla="*/ 14287 w 1935956"/>
                <a:gd name="connsiteY53" fmla="*/ 138112 h 1402556"/>
                <a:gd name="connsiteX54" fmla="*/ 7143 w 1935956"/>
                <a:gd name="connsiteY54" fmla="*/ 123825 h 1402556"/>
                <a:gd name="connsiteX55" fmla="*/ 0 w 1935956"/>
                <a:gd name="connsiteY55" fmla="*/ 100012 h 1402556"/>
                <a:gd name="connsiteX56" fmla="*/ 4762 w 1935956"/>
                <a:gd name="connsiteY56" fmla="*/ 85725 h 1402556"/>
                <a:gd name="connsiteX57" fmla="*/ 23812 w 1935956"/>
                <a:gd name="connsiteY57" fmla="*/ 78581 h 1402556"/>
                <a:gd name="connsiteX58" fmla="*/ 38100 w 1935956"/>
                <a:gd name="connsiteY58" fmla="*/ 78581 h 1402556"/>
                <a:gd name="connsiteX59" fmla="*/ 59531 w 1935956"/>
                <a:gd name="connsiteY59" fmla="*/ 88106 h 1402556"/>
                <a:gd name="connsiteX60" fmla="*/ 100012 w 1935956"/>
                <a:gd name="connsiteY60" fmla="*/ 116681 h 1402556"/>
                <a:gd name="connsiteX61" fmla="*/ 138112 w 1935956"/>
                <a:gd name="connsiteY61" fmla="*/ 138112 h 1402556"/>
                <a:gd name="connsiteX62" fmla="*/ 171450 w 1935956"/>
                <a:gd name="connsiteY62" fmla="*/ 154781 h 1402556"/>
                <a:gd name="connsiteX63" fmla="*/ 204787 w 1935956"/>
                <a:gd name="connsiteY63" fmla="*/ 166687 h 1402556"/>
                <a:gd name="connsiteX64" fmla="*/ 257175 w 1935956"/>
                <a:gd name="connsiteY64" fmla="*/ 180975 h 1402556"/>
                <a:gd name="connsiteX65" fmla="*/ 304800 w 1935956"/>
                <a:gd name="connsiteY65" fmla="*/ 192881 h 1402556"/>
                <a:gd name="connsiteX66" fmla="*/ 350043 w 1935956"/>
                <a:gd name="connsiteY66" fmla="*/ 197644 h 1402556"/>
                <a:gd name="connsiteX67" fmla="*/ 409575 w 1935956"/>
                <a:gd name="connsiteY67" fmla="*/ 195262 h 1402556"/>
                <a:gd name="connsiteX68" fmla="*/ 759618 w 1935956"/>
                <a:gd name="connsiteY68" fmla="*/ 145256 h 1402556"/>
                <a:gd name="connsiteX69" fmla="*/ 1014412 w 1935956"/>
                <a:gd name="connsiteY69" fmla="*/ 107156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35956" h="1402556">
                  <a:moveTo>
                    <a:pt x="1014412" y="107156"/>
                  </a:moveTo>
                  <a:lnTo>
                    <a:pt x="1423987" y="42862"/>
                  </a:lnTo>
                  <a:lnTo>
                    <a:pt x="1438275" y="35719"/>
                  </a:lnTo>
                  <a:lnTo>
                    <a:pt x="1466850" y="21431"/>
                  </a:lnTo>
                  <a:lnTo>
                    <a:pt x="1504950" y="7144"/>
                  </a:lnTo>
                  <a:lnTo>
                    <a:pt x="1538287" y="0"/>
                  </a:lnTo>
                  <a:lnTo>
                    <a:pt x="1569243" y="0"/>
                  </a:lnTo>
                  <a:lnTo>
                    <a:pt x="1604962" y="2381"/>
                  </a:lnTo>
                  <a:lnTo>
                    <a:pt x="1647825" y="14287"/>
                  </a:lnTo>
                  <a:lnTo>
                    <a:pt x="1666875" y="23812"/>
                  </a:lnTo>
                  <a:lnTo>
                    <a:pt x="1714500" y="54769"/>
                  </a:lnTo>
                  <a:lnTo>
                    <a:pt x="1828800" y="128587"/>
                  </a:lnTo>
                  <a:lnTo>
                    <a:pt x="1866900" y="150019"/>
                  </a:lnTo>
                  <a:lnTo>
                    <a:pt x="1905000" y="173831"/>
                  </a:lnTo>
                  <a:lnTo>
                    <a:pt x="1919287" y="183356"/>
                  </a:lnTo>
                  <a:lnTo>
                    <a:pt x="1931193" y="200025"/>
                  </a:lnTo>
                  <a:lnTo>
                    <a:pt x="1935956" y="214312"/>
                  </a:lnTo>
                  <a:lnTo>
                    <a:pt x="1935956" y="235744"/>
                  </a:lnTo>
                  <a:lnTo>
                    <a:pt x="1928812" y="264319"/>
                  </a:lnTo>
                  <a:lnTo>
                    <a:pt x="1909762" y="295275"/>
                  </a:lnTo>
                  <a:lnTo>
                    <a:pt x="1881187" y="342900"/>
                  </a:lnTo>
                  <a:lnTo>
                    <a:pt x="1850231" y="414337"/>
                  </a:lnTo>
                  <a:lnTo>
                    <a:pt x="1800225" y="611981"/>
                  </a:lnTo>
                  <a:lnTo>
                    <a:pt x="1695450" y="1038225"/>
                  </a:lnTo>
                  <a:lnTo>
                    <a:pt x="1619250" y="1395412"/>
                  </a:lnTo>
                  <a:lnTo>
                    <a:pt x="1423987" y="1402556"/>
                  </a:lnTo>
                  <a:lnTo>
                    <a:pt x="1457325" y="1202531"/>
                  </a:lnTo>
                  <a:lnTo>
                    <a:pt x="1473993" y="1088231"/>
                  </a:lnTo>
                  <a:lnTo>
                    <a:pt x="1488281" y="990600"/>
                  </a:lnTo>
                  <a:lnTo>
                    <a:pt x="1504950" y="840581"/>
                  </a:lnTo>
                  <a:lnTo>
                    <a:pt x="1524000" y="773906"/>
                  </a:lnTo>
                  <a:lnTo>
                    <a:pt x="1543050" y="519112"/>
                  </a:lnTo>
                  <a:cubicBezTo>
                    <a:pt x="1543844" y="443706"/>
                    <a:pt x="1544637" y="368300"/>
                    <a:pt x="1545431" y="292894"/>
                  </a:cubicBezTo>
                  <a:lnTo>
                    <a:pt x="1540668" y="271462"/>
                  </a:lnTo>
                  <a:lnTo>
                    <a:pt x="1531143" y="247650"/>
                  </a:lnTo>
                  <a:lnTo>
                    <a:pt x="1514475" y="230981"/>
                  </a:lnTo>
                  <a:lnTo>
                    <a:pt x="1488281" y="221456"/>
                  </a:lnTo>
                  <a:lnTo>
                    <a:pt x="1459706" y="221456"/>
                  </a:lnTo>
                  <a:lnTo>
                    <a:pt x="1371600" y="233362"/>
                  </a:lnTo>
                  <a:lnTo>
                    <a:pt x="1104900" y="276225"/>
                  </a:lnTo>
                  <a:lnTo>
                    <a:pt x="828675" y="323850"/>
                  </a:lnTo>
                  <a:lnTo>
                    <a:pt x="559593" y="371475"/>
                  </a:lnTo>
                  <a:lnTo>
                    <a:pt x="531018" y="381000"/>
                  </a:lnTo>
                  <a:lnTo>
                    <a:pt x="507206" y="390525"/>
                  </a:lnTo>
                  <a:lnTo>
                    <a:pt x="469106" y="400050"/>
                  </a:lnTo>
                  <a:lnTo>
                    <a:pt x="440531" y="404812"/>
                  </a:lnTo>
                  <a:lnTo>
                    <a:pt x="414337" y="404812"/>
                  </a:lnTo>
                  <a:lnTo>
                    <a:pt x="373856" y="400050"/>
                  </a:lnTo>
                  <a:lnTo>
                    <a:pt x="342900" y="392906"/>
                  </a:lnTo>
                  <a:lnTo>
                    <a:pt x="292893" y="366712"/>
                  </a:lnTo>
                  <a:lnTo>
                    <a:pt x="226218" y="321469"/>
                  </a:lnTo>
                  <a:lnTo>
                    <a:pt x="145256" y="259556"/>
                  </a:lnTo>
                  <a:lnTo>
                    <a:pt x="52387" y="176212"/>
                  </a:lnTo>
                  <a:lnTo>
                    <a:pt x="14287" y="138112"/>
                  </a:lnTo>
                  <a:lnTo>
                    <a:pt x="7143" y="123825"/>
                  </a:lnTo>
                  <a:lnTo>
                    <a:pt x="0" y="100012"/>
                  </a:lnTo>
                  <a:lnTo>
                    <a:pt x="4762" y="85725"/>
                  </a:lnTo>
                  <a:lnTo>
                    <a:pt x="23812" y="78581"/>
                  </a:lnTo>
                  <a:lnTo>
                    <a:pt x="38100" y="78581"/>
                  </a:lnTo>
                  <a:lnTo>
                    <a:pt x="59531" y="88106"/>
                  </a:lnTo>
                  <a:lnTo>
                    <a:pt x="100012" y="116681"/>
                  </a:lnTo>
                  <a:lnTo>
                    <a:pt x="138112" y="138112"/>
                  </a:lnTo>
                  <a:lnTo>
                    <a:pt x="171450" y="154781"/>
                  </a:lnTo>
                  <a:lnTo>
                    <a:pt x="204787" y="166687"/>
                  </a:lnTo>
                  <a:lnTo>
                    <a:pt x="257175" y="180975"/>
                  </a:lnTo>
                  <a:lnTo>
                    <a:pt x="304800" y="192881"/>
                  </a:lnTo>
                  <a:lnTo>
                    <a:pt x="350043" y="197644"/>
                  </a:lnTo>
                  <a:lnTo>
                    <a:pt x="409575" y="195262"/>
                  </a:lnTo>
                  <a:lnTo>
                    <a:pt x="759618" y="145256"/>
                  </a:lnTo>
                  <a:lnTo>
                    <a:pt x="1014412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8">
              <a:extLst>
                <a:ext uri="{FF2B5EF4-FFF2-40B4-BE49-F238E27FC236}">
                  <a16:creationId xmlns:a16="http://schemas.microsoft.com/office/drawing/2014/main" id="{37927FEE-50BD-42BA-80C8-A7DA83FC2F29}"/>
                </a:ext>
              </a:extLst>
            </p:cNvPr>
            <p:cNvSpPr/>
            <p:nvPr/>
          </p:nvSpPr>
          <p:spPr>
            <a:xfrm>
              <a:off x="5091113" y="2646363"/>
              <a:ext cx="1454150" cy="333375"/>
            </a:xfrm>
            <a:custGeom>
              <a:avLst/>
              <a:gdLst>
                <a:gd name="connsiteX0" fmla="*/ 700087 w 1454943"/>
                <a:gd name="connsiteY0" fmla="*/ 278606 h 333375"/>
                <a:gd name="connsiteX1" fmla="*/ 597693 w 1454943"/>
                <a:gd name="connsiteY1" fmla="*/ 288131 h 333375"/>
                <a:gd name="connsiteX2" fmla="*/ 569118 w 1454943"/>
                <a:gd name="connsiteY2" fmla="*/ 297656 h 333375"/>
                <a:gd name="connsiteX3" fmla="*/ 521493 w 1454943"/>
                <a:gd name="connsiteY3" fmla="*/ 316706 h 333375"/>
                <a:gd name="connsiteX4" fmla="*/ 481012 w 1454943"/>
                <a:gd name="connsiteY4" fmla="*/ 328612 h 333375"/>
                <a:gd name="connsiteX5" fmla="*/ 431006 w 1454943"/>
                <a:gd name="connsiteY5" fmla="*/ 333375 h 333375"/>
                <a:gd name="connsiteX6" fmla="*/ 383381 w 1454943"/>
                <a:gd name="connsiteY6" fmla="*/ 333375 h 333375"/>
                <a:gd name="connsiteX7" fmla="*/ 333375 w 1454943"/>
                <a:gd name="connsiteY7" fmla="*/ 326231 h 333375"/>
                <a:gd name="connsiteX8" fmla="*/ 273843 w 1454943"/>
                <a:gd name="connsiteY8" fmla="*/ 309562 h 333375"/>
                <a:gd name="connsiteX9" fmla="*/ 233362 w 1454943"/>
                <a:gd name="connsiteY9" fmla="*/ 292894 h 333375"/>
                <a:gd name="connsiteX10" fmla="*/ 164306 w 1454943"/>
                <a:gd name="connsiteY10" fmla="*/ 233362 h 333375"/>
                <a:gd name="connsiteX11" fmla="*/ 66675 w 1454943"/>
                <a:gd name="connsiteY11" fmla="*/ 135731 h 333375"/>
                <a:gd name="connsiteX12" fmla="*/ 21431 w 1454943"/>
                <a:gd name="connsiteY12" fmla="*/ 85725 h 333375"/>
                <a:gd name="connsiteX13" fmla="*/ 7143 w 1454943"/>
                <a:gd name="connsiteY13" fmla="*/ 66675 h 333375"/>
                <a:gd name="connsiteX14" fmla="*/ 0 w 1454943"/>
                <a:gd name="connsiteY14" fmla="*/ 54769 h 333375"/>
                <a:gd name="connsiteX15" fmla="*/ 0 w 1454943"/>
                <a:gd name="connsiteY15" fmla="*/ 45244 h 333375"/>
                <a:gd name="connsiteX16" fmla="*/ 2381 w 1454943"/>
                <a:gd name="connsiteY16" fmla="*/ 28575 h 333375"/>
                <a:gd name="connsiteX17" fmla="*/ 14287 w 1454943"/>
                <a:gd name="connsiteY17" fmla="*/ 23812 h 333375"/>
                <a:gd name="connsiteX18" fmla="*/ 35718 w 1454943"/>
                <a:gd name="connsiteY18" fmla="*/ 33337 h 333375"/>
                <a:gd name="connsiteX19" fmla="*/ 78581 w 1454943"/>
                <a:gd name="connsiteY19" fmla="*/ 59531 h 333375"/>
                <a:gd name="connsiteX20" fmla="*/ 150018 w 1454943"/>
                <a:gd name="connsiteY20" fmla="*/ 97631 h 333375"/>
                <a:gd name="connsiteX21" fmla="*/ 209550 w 1454943"/>
                <a:gd name="connsiteY21" fmla="*/ 121444 h 333375"/>
                <a:gd name="connsiteX22" fmla="*/ 261937 w 1454943"/>
                <a:gd name="connsiteY22" fmla="*/ 138112 h 333375"/>
                <a:gd name="connsiteX23" fmla="*/ 309562 w 1454943"/>
                <a:gd name="connsiteY23" fmla="*/ 150019 h 333375"/>
                <a:gd name="connsiteX24" fmla="*/ 366712 w 1454943"/>
                <a:gd name="connsiteY24" fmla="*/ 157162 h 333375"/>
                <a:gd name="connsiteX25" fmla="*/ 407193 w 1454943"/>
                <a:gd name="connsiteY25" fmla="*/ 159544 h 333375"/>
                <a:gd name="connsiteX26" fmla="*/ 509587 w 1454943"/>
                <a:gd name="connsiteY26" fmla="*/ 150019 h 333375"/>
                <a:gd name="connsiteX27" fmla="*/ 764381 w 1454943"/>
                <a:gd name="connsiteY27" fmla="*/ 109537 h 333375"/>
                <a:gd name="connsiteX28" fmla="*/ 1016793 w 1454943"/>
                <a:gd name="connsiteY28" fmla="*/ 59531 h 333375"/>
                <a:gd name="connsiteX29" fmla="*/ 1081087 w 1454943"/>
                <a:gd name="connsiteY29" fmla="*/ 40481 h 333375"/>
                <a:gd name="connsiteX30" fmla="*/ 1107281 w 1454943"/>
                <a:gd name="connsiteY30" fmla="*/ 30956 h 333375"/>
                <a:gd name="connsiteX31" fmla="*/ 1169193 w 1454943"/>
                <a:gd name="connsiteY31" fmla="*/ 7144 h 333375"/>
                <a:gd name="connsiteX32" fmla="*/ 1204912 w 1454943"/>
                <a:gd name="connsiteY32" fmla="*/ 0 h 333375"/>
                <a:gd name="connsiteX33" fmla="*/ 1245393 w 1454943"/>
                <a:gd name="connsiteY33" fmla="*/ 2381 h 333375"/>
                <a:gd name="connsiteX34" fmla="*/ 1309687 w 1454943"/>
                <a:gd name="connsiteY34" fmla="*/ 38100 h 333375"/>
                <a:gd name="connsiteX35" fmla="*/ 1454943 w 1454943"/>
                <a:gd name="connsiteY35" fmla="*/ 121444 h 333375"/>
                <a:gd name="connsiteX36" fmla="*/ 1419225 w 1454943"/>
                <a:gd name="connsiteY36" fmla="*/ 195262 h 333375"/>
                <a:gd name="connsiteX37" fmla="*/ 1200150 w 1454943"/>
                <a:gd name="connsiteY37" fmla="*/ 216694 h 333375"/>
                <a:gd name="connsiteX38" fmla="*/ 766762 w 1454943"/>
                <a:gd name="connsiteY38" fmla="*/ 269081 h 333375"/>
                <a:gd name="connsiteX39" fmla="*/ 700087 w 1454943"/>
                <a:gd name="connsiteY39" fmla="*/ 2786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3375">
                  <a:moveTo>
                    <a:pt x="700087" y="278606"/>
                  </a:moveTo>
                  <a:lnTo>
                    <a:pt x="597693" y="288131"/>
                  </a:lnTo>
                  <a:lnTo>
                    <a:pt x="569118" y="297656"/>
                  </a:lnTo>
                  <a:lnTo>
                    <a:pt x="521493" y="316706"/>
                  </a:lnTo>
                  <a:lnTo>
                    <a:pt x="481012" y="328612"/>
                  </a:lnTo>
                  <a:lnTo>
                    <a:pt x="431006" y="333375"/>
                  </a:lnTo>
                  <a:lnTo>
                    <a:pt x="383381" y="333375"/>
                  </a:lnTo>
                  <a:lnTo>
                    <a:pt x="333375" y="326231"/>
                  </a:lnTo>
                  <a:lnTo>
                    <a:pt x="273843" y="309562"/>
                  </a:lnTo>
                  <a:lnTo>
                    <a:pt x="233362" y="292894"/>
                  </a:lnTo>
                  <a:lnTo>
                    <a:pt x="164306" y="233362"/>
                  </a:lnTo>
                  <a:lnTo>
                    <a:pt x="66675" y="135731"/>
                  </a:lnTo>
                  <a:lnTo>
                    <a:pt x="21431" y="85725"/>
                  </a:lnTo>
                  <a:lnTo>
                    <a:pt x="7143" y="66675"/>
                  </a:lnTo>
                  <a:lnTo>
                    <a:pt x="0" y="54769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7" y="23812"/>
                  </a:lnTo>
                  <a:lnTo>
                    <a:pt x="35718" y="33337"/>
                  </a:lnTo>
                  <a:lnTo>
                    <a:pt x="78581" y="59531"/>
                  </a:lnTo>
                  <a:lnTo>
                    <a:pt x="150018" y="97631"/>
                  </a:lnTo>
                  <a:lnTo>
                    <a:pt x="209550" y="121444"/>
                  </a:lnTo>
                  <a:lnTo>
                    <a:pt x="261937" y="138112"/>
                  </a:lnTo>
                  <a:lnTo>
                    <a:pt x="309562" y="150019"/>
                  </a:lnTo>
                  <a:lnTo>
                    <a:pt x="366712" y="157162"/>
                  </a:lnTo>
                  <a:lnTo>
                    <a:pt x="407193" y="159544"/>
                  </a:lnTo>
                  <a:lnTo>
                    <a:pt x="509587" y="150019"/>
                  </a:lnTo>
                  <a:lnTo>
                    <a:pt x="764381" y="109537"/>
                  </a:lnTo>
                  <a:lnTo>
                    <a:pt x="1016793" y="59531"/>
                  </a:lnTo>
                  <a:lnTo>
                    <a:pt x="1081087" y="40481"/>
                  </a:lnTo>
                  <a:lnTo>
                    <a:pt x="1107281" y="30956"/>
                  </a:lnTo>
                  <a:lnTo>
                    <a:pt x="1169193" y="7144"/>
                  </a:lnTo>
                  <a:lnTo>
                    <a:pt x="1204912" y="0"/>
                  </a:lnTo>
                  <a:lnTo>
                    <a:pt x="1245393" y="2381"/>
                  </a:lnTo>
                  <a:lnTo>
                    <a:pt x="1309687" y="38100"/>
                  </a:lnTo>
                  <a:lnTo>
                    <a:pt x="1454943" y="121444"/>
                  </a:lnTo>
                  <a:lnTo>
                    <a:pt x="1419225" y="195262"/>
                  </a:lnTo>
                  <a:lnTo>
                    <a:pt x="1200150" y="216694"/>
                  </a:lnTo>
                  <a:lnTo>
                    <a:pt x="766762" y="269081"/>
                  </a:lnTo>
                  <a:lnTo>
                    <a:pt x="700087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9">
              <a:extLst>
                <a:ext uri="{FF2B5EF4-FFF2-40B4-BE49-F238E27FC236}">
                  <a16:creationId xmlns:a16="http://schemas.microsoft.com/office/drawing/2014/main" id="{A1D44D16-5951-4282-8821-16B9A5E7D607}"/>
                </a:ext>
              </a:extLst>
            </p:cNvPr>
            <p:cNvSpPr/>
            <p:nvPr/>
          </p:nvSpPr>
          <p:spPr>
            <a:xfrm>
              <a:off x="4657725" y="3224213"/>
              <a:ext cx="2762250" cy="492125"/>
            </a:xfrm>
            <a:custGeom>
              <a:avLst/>
              <a:gdLst>
                <a:gd name="connsiteX0" fmla="*/ 1007269 w 2762250"/>
                <a:gd name="connsiteY0" fmla="*/ 202406 h 492918"/>
                <a:gd name="connsiteX1" fmla="*/ 1166813 w 2762250"/>
                <a:gd name="connsiteY1" fmla="*/ 180975 h 492918"/>
                <a:gd name="connsiteX2" fmla="*/ 1331119 w 2762250"/>
                <a:gd name="connsiteY2" fmla="*/ 157162 h 492918"/>
                <a:gd name="connsiteX3" fmla="*/ 1602581 w 2762250"/>
                <a:gd name="connsiteY3" fmla="*/ 114300 h 492918"/>
                <a:gd name="connsiteX4" fmla="*/ 1759744 w 2762250"/>
                <a:gd name="connsiteY4" fmla="*/ 85725 h 492918"/>
                <a:gd name="connsiteX5" fmla="*/ 2043113 w 2762250"/>
                <a:gd name="connsiteY5" fmla="*/ 54768 h 492918"/>
                <a:gd name="connsiteX6" fmla="*/ 2238375 w 2762250"/>
                <a:gd name="connsiteY6" fmla="*/ 30956 h 492918"/>
                <a:gd name="connsiteX7" fmla="*/ 2319338 w 2762250"/>
                <a:gd name="connsiteY7" fmla="*/ 21431 h 492918"/>
                <a:gd name="connsiteX8" fmla="*/ 2364581 w 2762250"/>
                <a:gd name="connsiteY8" fmla="*/ 9525 h 492918"/>
                <a:gd name="connsiteX9" fmla="*/ 2397919 w 2762250"/>
                <a:gd name="connsiteY9" fmla="*/ 0 h 492918"/>
                <a:gd name="connsiteX10" fmla="*/ 2407444 w 2762250"/>
                <a:gd name="connsiteY10" fmla="*/ 0 h 492918"/>
                <a:gd name="connsiteX11" fmla="*/ 2438400 w 2762250"/>
                <a:gd name="connsiteY11" fmla="*/ 4762 h 492918"/>
                <a:gd name="connsiteX12" fmla="*/ 2521744 w 2762250"/>
                <a:gd name="connsiteY12" fmla="*/ 30956 h 492918"/>
                <a:gd name="connsiteX13" fmla="*/ 2590800 w 2762250"/>
                <a:gd name="connsiteY13" fmla="*/ 54768 h 492918"/>
                <a:gd name="connsiteX14" fmla="*/ 2633663 w 2762250"/>
                <a:gd name="connsiteY14" fmla="*/ 73818 h 492918"/>
                <a:gd name="connsiteX15" fmla="*/ 2686050 w 2762250"/>
                <a:gd name="connsiteY15" fmla="*/ 104775 h 492918"/>
                <a:gd name="connsiteX16" fmla="*/ 2712244 w 2762250"/>
                <a:gd name="connsiteY16" fmla="*/ 123825 h 492918"/>
                <a:gd name="connsiteX17" fmla="*/ 2731294 w 2762250"/>
                <a:gd name="connsiteY17" fmla="*/ 140493 h 492918"/>
                <a:gd name="connsiteX18" fmla="*/ 2745581 w 2762250"/>
                <a:gd name="connsiteY18" fmla="*/ 159543 h 492918"/>
                <a:gd name="connsiteX19" fmla="*/ 2757488 w 2762250"/>
                <a:gd name="connsiteY19" fmla="*/ 183356 h 492918"/>
                <a:gd name="connsiteX20" fmla="*/ 2762250 w 2762250"/>
                <a:gd name="connsiteY20" fmla="*/ 207168 h 492918"/>
                <a:gd name="connsiteX21" fmla="*/ 2759869 w 2762250"/>
                <a:gd name="connsiteY21" fmla="*/ 226218 h 492918"/>
                <a:gd name="connsiteX22" fmla="*/ 2752725 w 2762250"/>
                <a:gd name="connsiteY22" fmla="*/ 238125 h 492918"/>
                <a:gd name="connsiteX23" fmla="*/ 2724150 w 2762250"/>
                <a:gd name="connsiteY23" fmla="*/ 254793 h 492918"/>
                <a:gd name="connsiteX24" fmla="*/ 2678906 w 2762250"/>
                <a:gd name="connsiteY24" fmla="*/ 266700 h 492918"/>
                <a:gd name="connsiteX25" fmla="*/ 2638425 w 2762250"/>
                <a:gd name="connsiteY25" fmla="*/ 269081 h 492918"/>
                <a:gd name="connsiteX26" fmla="*/ 2581275 w 2762250"/>
                <a:gd name="connsiteY26" fmla="*/ 269081 h 492918"/>
                <a:gd name="connsiteX27" fmla="*/ 2509838 w 2762250"/>
                <a:gd name="connsiteY27" fmla="*/ 266700 h 492918"/>
                <a:gd name="connsiteX28" fmla="*/ 2447925 w 2762250"/>
                <a:gd name="connsiteY28" fmla="*/ 259556 h 492918"/>
                <a:gd name="connsiteX29" fmla="*/ 2366963 w 2762250"/>
                <a:gd name="connsiteY29" fmla="*/ 247650 h 492918"/>
                <a:gd name="connsiteX30" fmla="*/ 2309813 w 2762250"/>
                <a:gd name="connsiteY30" fmla="*/ 242887 h 492918"/>
                <a:gd name="connsiteX31" fmla="*/ 2159794 w 2762250"/>
                <a:gd name="connsiteY31" fmla="*/ 240506 h 492918"/>
                <a:gd name="connsiteX32" fmla="*/ 1978819 w 2762250"/>
                <a:gd name="connsiteY32" fmla="*/ 247650 h 492918"/>
                <a:gd name="connsiteX33" fmla="*/ 1816894 w 2762250"/>
                <a:gd name="connsiteY33" fmla="*/ 259556 h 492918"/>
                <a:gd name="connsiteX34" fmla="*/ 1581150 w 2762250"/>
                <a:gd name="connsiteY34" fmla="*/ 288131 h 492918"/>
                <a:gd name="connsiteX35" fmla="*/ 1297781 w 2762250"/>
                <a:gd name="connsiteY35" fmla="*/ 326231 h 492918"/>
                <a:gd name="connsiteX36" fmla="*/ 1216819 w 2762250"/>
                <a:gd name="connsiteY36" fmla="*/ 338137 h 492918"/>
                <a:gd name="connsiteX37" fmla="*/ 1076325 w 2762250"/>
                <a:gd name="connsiteY37" fmla="*/ 381000 h 492918"/>
                <a:gd name="connsiteX38" fmla="*/ 864394 w 2762250"/>
                <a:gd name="connsiteY38" fmla="*/ 414337 h 492918"/>
                <a:gd name="connsiteX39" fmla="*/ 611981 w 2762250"/>
                <a:gd name="connsiteY39" fmla="*/ 457200 h 492918"/>
                <a:gd name="connsiteX40" fmla="*/ 554831 w 2762250"/>
                <a:gd name="connsiteY40" fmla="*/ 469106 h 492918"/>
                <a:gd name="connsiteX41" fmla="*/ 521494 w 2762250"/>
                <a:gd name="connsiteY41" fmla="*/ 481012 h 492918"/>
                <a:gd name="connsiteX42" fmla="*/ 488156 w 2762250"/>
                <a:gd name="connsiteY42" fmla="*/ 490537 h 492918"/>
                <a:gd name="connsiteX43" fmla="*/ 452438 w 2762250"/>
                <a:gd name="connsiteY43" fmla="*/ 492918 h 492918"/>
                <a:gd name="connsiteX44" fmla="*/ 407194 w 2762250"/>
                <a:gd name="connsiteY44" fmla="*/ 488156 h 492918"/>
                <a:gd name="connsiteX45" fmla="*/ 359569 w 2762250"/>
                <a:gd name="connsiteY45" fmla="*/ 473868 h 492918"/>
                <a:gd name="connsiteX46" fmla="*/ 307181 w 2762250"/>
                <a:gd name="connsiteY46" fmla="*/ 447675 h 492918"/>
                <a:gd name="connsiteX47" fmla="*/ 252413 w 2762250"/>
                <a:gd name="connsiteY47" fmla="*/ 414337 h 492918"/>
                <a:gd name="connsiteX48" fmla="*/ 188119 w 2762250"/>
                <a:gd name="connsiteY48" fmla="*/ 369093 h 492918"/>
                <a:gd name="connsiteX49" fmla="*/ 150019 w 2762250"/>
                <a:gd name="connsiteY49" fmla="*/ 338137 h 492918"/>
                <a:gd name="connsiteX50" fmla="*/ 100013 w 2762250"/>
                <a:gd name="connsiteY50" fmla="*/ 288131 h 492918"/>
                <a:gd name="connsiteX51" fmla="*/ 64294 w 2762250"/>
                <a:gd name="connsiteY51" fmla="*/ 247650 h 492918"/>
                <a:gd name="connsiteX52" fmla="*/ 26194 w 2762250"/>
                <a:gd name="connsiteY52" fmla="*/ 200025 h 492918"/>
                <a:gd name="connsiteX53" fmla="*/ 2381 w 2762250"/>
                <a:gd name="connsiteY53" fmla="*/ 150018 h 492918"/>
                <a:gd name="connsiteX54" fmla="*/ 0 w 2762250"/>
                <a:gd name="connsiteY54" fmla="*/ 130968 h 492918"/>
                <a:gd name="connsiteX55" fmla="*/ 11906 w 2762250"/>
                <a:gd name="connsiteY55" fmla="*/ 121443 h 492918"/>
                <a:gd name="connsiteX56" fmla="*/ 28575 w 2762250"/>
                <a:gd name="connsiteY56" fmla="*/ 121443 h 492918"/>
                <a:gd name="connsiteX57" fmla="*/ 57150 w 2762250"/>
                <a:gd name="connsiteY57" fmla="*/ 133350 h 492918"/>
                <a:gd name="connsiteX58" fmla="*/ 95250 w 2762250"/>
                <a:gd name="connsiteY58" fmla="*/ 157162 h 492918"/>
                <a:gd name="connsiteX59" fmla="*/ 133350 w 2762250"/>
                <a:gd name="connsiteY59" fmla="*/ 176212 h 492918"/>
                <a:gd name="connsiteX60" fmla="*/ 197644 w 2762250"/>
                <a:gd name="connsiteY60" fmla="*/ 209550 h 492918"/>
                <a:gd name="connsiteX61" fmla="*/ 252413 w 2762250"/>
                <a:gd name="connsiteY61" fmla="*/ 228600 h 492918"/>
                <a:gd name="connsiteX62" fmla="*/ 302419 w 2762250"/>
                <a:gd name="connsiteY62" fmla="*/ 240506 h 492918"/>
                <a:gd name="connsiteX63" fmla="*/ 364331 w 2762250"/>
                <a:gd name="connsiteY63" fmla="*/ 247650 h 492918"/>
                <a:gd name="connsiteX64" fmla="*/ 511969 w 2762250"/>
                <a:gd name="connsiteY64" fmla="*/ 242887 h 492918"/>
                <a:gd name="connsiteX65" fmla="*/ 757238 w 2762250"/>
                <a:gd name="connsiteY65" fmla="*/ 228600 h 492918"/>
                <a:gd name="connsiteX66" fmla="*/ 1007269 w 2762250"/>
                <a:gd name="connsiteY66" fmla="*/ 2024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2250" h="492918">
                  <a:moveTo>
                    <a:pt x="1007269" y="202406"/>
                  </a:moveTo>
                  <a:lnTo>
                    <a:pt x="1166813" y="180975"/>
                  </a:lnTo>
                  <a:lnTo>
                    <a:pt x="1331119" y="157162"/>
                  </a:lnTo>
                  <a:lnTo>
                    <a:pt x="1602581" y="114300"/>
                  </a:lnTo>
                  <a:lnTo>
                    <a:pt x="1759744" y="85725"/>
                  </a:lnTo>
                  <a:lnTo>
                    <a:pt x="2043113" y="54768"/>
                  </a:lnTo>
                  <a:lnTo>
                    <a:pt x="2238375" y="30956"/>
                  </a:lnTo>
                  <a:lnTo>
                    <a:pt x="2319338" y="21431"/>
                  </a:lnTo>
                  <a:lnTo>
                    <a:pt x="2364581" y="9525"/>
                  </a:lnTo>
                  <a:lnTo>
                    <a:pt x="2397919" y="0"/>
                  </a:lnTo>
                  <a:lnTo>
                    <a:pt x="2407444" y="0"/>
                  </a:lnTo>
                  <a:lnTo>
                    <a:pt x="2438400" y="4762"/>
                  </a:lnTo>
                  <a:lnTo>
                    <a:pt x="2521744" y="30956"/>
                  </a:lnTo>
                  <a:lnTo>
                    <a:pt x="2590800" y="54768"/>
                  </a:lnTo>
                  <a:lnTo>
                    <a:pt x="2633663" y="73818"/>
                  </a:lnTo>
                  <a:lnTo>
                    <a:pt x="2686050" y="104775"/>
                  </a:lnTo>
                  <a:lnTo>
                    <a:pt x="2712244" y="123825"/>
                  </a:lnTo>
                  <a:lnTo>
                    <a:pt x="2731294" y="140493"/>
                  </a:lnTo>
                  <a:lnTo>
                    <a:pt x="2745581" y="159543"/>
                  </a:lnTo>
                  <a:lnTo>
                    <a:pt x="2757488" y="183356"/>
                  </a:lnTo>
                  <a:lnTo>
                    <a:pt x="2762250" y="207168"/>
                  </a:lnTo>
                  <a:lnTo>
                    <a:pt x="2759869" y="226218"/>
                  </a:lnTo>
                  <a:lnTo>
                    <a:pt x="2752725" y="238125"/>
                  </a:lnTo>
                  <a:lnTo>
                    <a:pt x="2724150" y="254793"/>
                  </a:lnTo>
                  <a:lnTo>
                    <a:pt x="2678906" y="266700"/>
                  </a:lnTo>
                  <a:lnTo>
                    <a:pt x="2638425" y="269081"/>
                  </a:lnTo>
                  <a:lnTo>
                    <a:pt x="2581275" y="269081"/>
                  </a:lnTo>
                  <a:lnTo>
                    <a:pt x="2509838" y="266700"/>
                  </a:lnTo>
                  <a:lnTo>
                    <a:pt x="2447925" y="259556"/>
                  </a:lnTo>
                  <a:lnTo>
                    <a:pt x="2366963" y="247650"/>
                  </a:lnTo>
                  <a:lnTo>
                    <a:pt x="2309813" y="242887"/>
                  </a:lnTo>
                  <a:lnTo>
                    <a:pt x="2159794" y="240506"/>
                  </a:lnTo>
                  <a:lnTo>
                    <a:pt x="1978819" y="247650"/>
                  </a:lnTo>
                  <a:lnTo>
                    <a:pt x="1816894" y="259556"/>
                  </a:lnTo>
                  <a:lnTo>
                    <a:pt x="1581150" y="288131"/>
                  </a:lnTo>
                  <a:lnTo>
                    <a:pt x="1297781" y="326231"/>
                  </a:lnTo>
                  <a:lnTo>
                    <a:pt x="1216819" y="338137"/>
                  </a:lnTo>
                  <a:lnTo>
                    <a:pt x="1076325" y="381000"/>
                  </a:lnTo>
                  <a:lnTo>
                    <a:pt x="864394" y="414337"/>
                  </a:lnTo>
                  <a:lnTo>
                    <a:pt x="611981" y="457200"/>
                  </a:lnTo>
                  <a:lnTo>
                    <a:pt x="554831" y="469106"/>
                  </a:lnTo>
                  <a:lnTo>
                    <a:pt x="521494" y="481012"/>
                  </a:lnTo>
                  <a:lnTo>
                    <a:pt x="488156" y="490537"/>
                  </a:lnTo>
                  <a:lnTo>
                    <a:pt x="452438" y="492918"/>
                  </a:lnTo>
                  <a:lnTo>
                    <a:pt x="407194" y="488156"/>
                  </a:lnTo>
                  <a:lnTo>
                    <a:pt x="359569" y="473868"/>
                  </a:lnTo>
                  <a:lnTo>
                    <a:pt x="307181" y="447675"/>
                  </a:lnTo>
                  <a:lnTo>
                    <a:pt x="252413" y="414337"/>
                  </a:lnTo>
                  <a:lnTo>
                    <a:pt x="188119" y="369093"/>
                  </a:lnTo>
                  <a:lnTo>
                    <a:pt x="150019" y="338137"/>
                  </a:lnTo>
                  <a:lnTo>
                    <a:pt x="100013" y="288131"/>
                  </a:lnTo>
                  <a:lnTo>
                    <a:pt x="64294" y="247650"/>
                  </a:lnTo>
                  <a:lnTo>
                    <a:pt x="26194" y="200025"/>
                  </a:lnTo>
                  <a:lnTo>
                    <a:pt x="2381" y="150018"/>
                  </a:lnTo>
                  <a:lnTo>
                    <a:pt x="0" y="130968"/>
                  </a:lnTo>
                  <a:lnTo>
                    <a:pt x="11906" y="121443"/>
                  </a:lnTo>
                  <a:lnTo>
                    <a:pt x="28575" y="121443"/>
                  </a:lnTo>
                  <a:lnTo>
                    <a:pt x="57150" y="133350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7644" y="209550"/>
                  </a:lnTo>
                  <a:lnTo>
                    <a:pt x="252413" y="228600"/>
                  </a:lnTo>
                  <a:lnTo>
                    <a:pt x="302419" y="240506"/>
                  </a:lnTo>
                  <a:lnTo>
                    <a:pt x="364331" y="247650"/>
                  </a:lnTo>
                  <a:lnTo>
                    <a:pt x="511969" y="242887"/>
                  </a:lnTo>
                  <a:lnTo>
                    <a:pt x="757238" y="228600"/>
                  </a:lnTo>
                  <a:lnTo>
                    <a:pt x="1007269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2">
              <a:extLst>
                <a:ext uri="{FF2B5EF4-FFF2-40B4-BE49-F238E27FC236}">
                  <a16:creationId xmlns:a16="http://schemas.microsoft.com/office/drawing/2014/main" id="{9B29EA52-6201-47D5-AE54-645E4A52510E}"/>
                </a:ext>
              </a:extLst>
            </p:cNvPr>
            <p:cNvSpPr/>
            <p:nvPr/>
          </p:nvSpPr>
          <p:spPr>
            <a:xfrm>
              <a:off x="5689600" y="3524250"/>
              <a:ext cx="536575" cy="2587625"/>
            </a:xfrm>
            <a:custGeom>
              <a:avLst/>
              <a:gdLst>
                <a:gd name="connsiteX0" fmla="*/ 268541 w 537082"/>
                <a:gd name="connsiteY0" fmla="*/ 815822 h 2586835"/>
                <a:gd name="connsiteX1" fmla="*/ 278739 w 537082"/>
                <a:gd name="connsiteY1" fmla="*/ 390915 h 2586835"/>
                <a:gd name="connsiteX2" fmla="*/ 271940 w 537082"/>
                <a:gd name="connsiteY2" fmla="*/ 329728 h 2586835"/>
                <a:gd name="connsiteX3" fmla="*/ 258343 w 537082"/>
                <a:gd name="connsiteY3" fmla="*/ 285538 h 2586835"/>
                <a:gd name="connsiteX4" fmla="*/ 237948 w 537082"/>
                <a:gd name="connsiteY4" fmla="*/ 248146 h 2586835"/>
                <a:gd name="connsiteX5" fmla="*/ 207354 w 537082"/>
                <a:gd name="connsiteY5" fmla="*/ 210754 h 2586835"/>
                <a:gd name="connsiteX6" fmla="*/ 115575 w 537082"/>
                <a:gd name="connsiteY6" fmla="*/ 129172 h 2586835"/>
                <a:gd name="connsiteX7" fmla="*/ 0 w 537082"/>
                <a:gd name="connsiteY7" fmla="*/ 30594 h 2586835"/>
                <a:gd name="connsiteX8" fmla="*/ 152966 w 537082"/>
                <a:gd name="connsiteY8" fmla="*/ 0 h 2586835"/>
                <a:gd name="connsiteX9" fmla="*/ 322929 w 537082"/>
                <a:gd name="connsiteY9" fmla="*/ 98579 h 2586835"/>
                <a:gd name="connsiteX10" fmla="*/ 390914 w 537082"/>
                <a:gd name="connsiteY10" fmla="*/ 146168 h 2586835"/>
                <a:gd name="connsiteX11" fmla="*/ 472497 w 537082"/>
                <a:gd name="connsiteY11" fmla="*/ 203956 h 2586835"/>
                <a:gd name="connsiteX12" fmla="*/ 503090 w 537082"/>
                <a:gd name="connsiteY12" fmla="*/ 224351 h 2586835"/>
                <a:gd name="connsiteX13" fmla="*/ 513288 w 537082"/>
                <a:gd name="connsiteY13" fmla="*/ 237948 h 2586835"/>
                <a:gd name="connsiteX14" fmla="*/ 526885 w 537082"/>
                <a:gd name="connsiteY14" fmla="*/ 258344 h 2586835"/>
                <a:gd name="connsiteX15" fmla="*/ 533683 w 537082"/>
                <a:gd name="connsiteY15" fmla="*/ 282139 h 2586835"/>
                <a:gd name="connsiteX16" fmla="*/ 537082 w 537082"/>
                <a:gd name="connsiteY16" fmla="*/ 309333 h 2586835"/>
                <a:gd name="connsiteX17" fmla="*/ 526885 w 537082"/>
                <a:gd name="connsiteY17" fmla="*/ 356922 h 2586835"/>
                <a:gd name="connsiteX18" fmla="*/ 520086 w 537082"/>
                <a:gd name="connsiteY18" fmla="*/ 387516 h 2586835"/>
                <a:gd name="connsiteX19" fmla="*/ 509888 w 537082"/>
                <a:gd name="connsiteY19" fmla="*/ 465699 h 2586835"/>
                <a:gd name="connsiteX20" fmla="*/ 499691 w 537082"/>
                <a:gd name="connsiteY20" fmla="*/ 686650 h 2586835"/>
                <a:gd name="connsiteX21" fmla="*/ 503090 w 537082"/>
                <a:gd name="connsiteY21" fmla="*/ 1227132 h 2586835"/>
                <a:gd name="connsiteX22" fmla="*/ 499691 w 537082"/>
                <a:gd name="connsiteY22" fmla="*/ 1713226 h 2586835"/>
                <a:gd name="connsiteX23" fmla="*/ 499691 w 537082"/>
                <a:gd name="connsiteY23" fmla="*/ 1818603 h 2586835"/>
                <a:gd name="connsiteX24" fmla="*/ 506489 w 537082"/>
                <a:gd name="connsiteY24" fmla="*/ 1893386 h 2586835"/>
                <a:gd name="connsiteX25" fmla="*/ 513288 w 537082"/>
                <a:gd name="connsiteY25" fmla="*/ 1974968 h 2586835"/>
                <a:gd name="connsiteX26" fmla="*/ 523485 w 537082"/>
                <a:gd name="connsiteY26" fmla="*/ 2049752 h 2586835"/>
                <a:gd name="connsiteX27" fmla="*/ 523485 w 537082"/>
                <a:gd name="connsiteY27" fmla="*/ 2087144 h 2586835"/>
                <a:gd name="connsiteX28" fmla="*/ 520086 w 537082"/>
                <a:gd name="connsiteY28" fmla="*/ 2141532 h 2586835"/>
                <a:gd name="connsiteX29" fmla="*/ 513288 w 537082"/>
                <a:gd name="connsiteY29" fmla="*/ 2202719 h 2586835"/>
                <a:gd name="connsiteX30" fmla="*/ 496291 w 537082"/>
                <a:gd name="connsiteY30" fmla="*/ 2280902 h 2586835"/>
                <a:gd name="connsiteX31" fmla="*/ 469097 w 537082"/>
                <a:gd name="connsiteY31" fmla="*/ 2362484 h 2586835"/>
                <a:gd name="connsiteX32" fmla="*/ 428306 w 537082"/>
                <a:gd name="connsiteY32" fmla="*/ 2450864 h 2586835"/>
                <a:gd name="connsiteX33" fmla="*/ 370519 w 537082"/>
                <a:gd name="connsiteY33" fmla="*/ 2549443 h 2586835"/>
                <a:gd name="connsiteX34" fmla="*/ 343325 w 537082"/>
                <a:gd name="connsiteY34" fmla="*/ 2583435 h 2586835"/>
                <a:gd name="connsiteX35" fmla="*/ 329728 w 537082"/>
                <a:gd name="connsiteY35" fmla="*/ 2586835 h 2586835"/>
                <a:gd name="connsiteX36" fmla="*/ 299134 w 537082"/>
                <a:gd name="connsiteY36" fmla="*/ 2583435 h 2586835"/>
                <a:gd name="connsiteX37" fmla="*/ 275340 w 537082"/>
                <a:gd name="connsiteY37" fmla="*/ 2569838 h 2586835"/>
                <a:gd name="connsiteX38" fmla="*/ 254944 w 537082"/>
                <a:gd name="connsiteY38" fmla="*/ 2549443 h 2586835"/>
                <a:gd name="connsiteX39" fmla="*/ 234549 w 537082"/>
                <a:gd name="connsiteY39" fmla="*/ 2512051 h 2586835"/>
                <a:gd name="connsiteX40" fmla="*/ 210754 w 537082"/>
                <a:gd name="connsiteY40" fmla="*/ 2454264 h 2586835"/>
                <a:gd name="connsiteX41" fmla="*/ 237948 w 537082"/>
                <a:gd name="connsiteY41" fmla="*/ 1923980 h 2586835"/>
                <a:gd name="connsiteX42" fmla="*/ 268541 w 537082"/>
                <a:gd name="connsiteY42" fmla="*/ 815822 h 258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7082" h="2586835">
                  <a:moveTo>
                    <a:pt x="268541" y="815822"/>
                  </a:moveTo>
                  <a:lnTo>
                    <a:pt x="278739" y="390915"/>
                  </a:lnTo>
                  <a:lnTo>
                    <a:pt x="271940" y="329728"/>
                  </a:lnTo>
                  <a:lnTo>
                    <a:pt x="258343" y="285538"/>
                  </a:lnTo>
                  <a:lnTo>
                    <a:pt x="237948" y="248146"/>
                  </a:lnTo>
                  <a:lnTo>
                    <a:pt x="207354" y="210754"/>
                  </a:lnTo>
                  <a:lnTo>
                    <a:pt x="115575" y="129172"/>
                  </a:lnTo>
                  <a:lnTo>
                    <a:pt x="0" y="30594"/>
                  </a:lnTo>
                  <a:lnTo>
                    <a:pt x="152966" y="0"/>
                  </a:lnTo>
                  <a:lnTo>
                    <a:pt x="322929" y="98579"/>
                  </a:lnTo>
                  <a:lnTo>
                    <a:pt x="390914" y="146168"/>
                  </a:lnTo>
                  <a:lnTo>
                    <a:pt x="472497" y="203956"/>
                  </a:lnTo>
                  <a:lnTo>
                    <a:pt x="503090" y="224351"/>
                  </a:lnTo>
                  <a:lnTo>
                    <a:pt x="513288" y="237948"/>
                  </a:lnTo>
                  <a:lnTo>
                    <a:pt x="526885" y="258344"/>
                  </a:lnTo>
                  <a:lnTo>
                    <a:pt x="533683" y="282139"/>
                  </a:lnTo>
                  <a:lnTo>
                    <a:pt x="537082" y="309333"/>
                  </a:lnTo>
                  <a:lnTo>
                    <a:pt x="526885" y="356922"/>
                  </a:lnTo>
                  <a:lnTo>
                    <a:pt x="520086" y="387516"/>
                  </a:lnTo>
                  <a:lnTo>
                    <a:pt x="509888" y="465699"/>
                  </a:lnTo>
                  <a:lnTo>
                    <a:pt x="499691" y="686650"/>
                  </a:lnTo>
                  <a:lnTo>
                    <a:pt x="503090" y="1227132"/>
                  </a:lnTo>
                  <a:lnTo>
                    <a:pt x="499691" y="1713226"/>
                  </a:lnTo>
                  <a:lnTo>
                    <a:pt x="499691" y="1818603"/>
                  </a:lnTo>
                  <a:lnTo>
                    <a:pt x="506489" y="1893386"/>
                  </a:lnTo>
                  <a:lnTo>
                    <a:pt x="513288" y="1974968"/>
                  </a:lnTo>
                  <a:lnTo>
                    <a:pt x="523485" y="2049752"/>
                  </a:lnTo>
                  <a:lnTo>
                    <a:pt x="523485" y="2087144"/>
                  </a:lnTo>
                  <a:lnTo>
                    <a:pt x="520086" y="2141532"/>
                  </a:lnTo>
                  <a:lnTo>
                    <a:pt x="513288" y="2202719"/>
                  </a:lnTo>
                  <a:lnTo>
                    <a:pt x="496291" y="2280902"/>
                  </a:lnTo>
                  <a:lnTo>
                    <a:pt x="469097" y="2362484"/>
                  </a:lnTo>
                  <a:lnTo>
                    <a:pt x="428306" y="2450864"/>
                  </a:lnTo>
                  <a:lnTo>
                    <a:pt x="370519" y="2549443"/>
                  </a:lnTo>
                  <a:lnTo>
                    <a:pt x="343325" y="2583435"/>
                  </a:lnTo>
                  <a:lnTo>
                    <a:pt x="329728" y="2586835"/>
                  </a:lnTo>
                  <a:lnTo>
                    <a:pt x="299134" y="2583435"/>
                  </a:lnTo>
                  <a:lnTo>
                    <a:pt x="275340" y="2569838"/>
                  </a:lnTo>
                  <a:lnTo>
                    <a:pt x="254944" y="2549443"/>
                  </a:lnTo>
                  <a:lnTo>
                    <a:pt x="234549" y="2512051"/>
                  </a:lnTo>
                  <a:lnTo>
                    <a:pt x="210754" y="2454264"/>
                  </a:lnTo>
                  <a:lnTo>
                    <a:pt x="237948" y="1923980"/>
                  </a:lnTo>
                  <a:lnTo>
                    <a:pt x="268541" y="81582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33">
              <a:extLst>
                <a:ext uri="{FF2B5EF4-FFF2-40B4-BE49-F238E27FC236}">
                  <a16:creationId xmlns:a16="http://schemas.microsoft.com/office/drawing/2014/main" id="{A218C403-D355-4A1E-9ED6-50252752C81D}"/>
                </a:ext>
              </a:extLst>
            </p:cNvPr>
            <p:cNvSpPr/>
            <p:nvPr/>
          </p:nvSpPr>
          <p:spPr>
            <a:xfrm>
              <a:off x="5348288" y="5443538"/>
              <a:ext cx="595312" cy="587375"/>
            </a:xfrm>
            <a:custGeom>
              <a:avLst/>
              <a:gdLst>
                <a:gd name="connsiteX0" fmla="*/ 238125 w 595312"/>
                <a:gd name="connsiteY0" fmla="*/ 85725 h 588168"/>
                <a:gd name="connsiteX1" fmla="*/ 478631 w 595312"/>
                <a:gd name="connsiteY1" fmla="*/ 176212 h 588168"/>
                <a:gd name="connsiteX2" fmla="*/ 490537 w 595312"/>
                <a:gd name="connsiteY2" fmla="*/ 178593 h 588168"/>
                <a:gd name="connsiteX3" fmla="*/ 509587 w 595312"/>
                <a:gd name="connsiteY3" fmla="*/ 180975 h 588168"/>
                <a:gd name="connsiteX4" fmla="*/ 526256 w 595312"/>
                <a:gd name="connsiteY4" fmla="*/ 178593 h 588168"/>
                <a:gd name="connsiteX5" fmla="*/ 547687 w 595312"/>
                <a:gd name="connsiteY5" fmla="*/ 171450 h 588168"/>
                <a:gd name="connsiteX6" fmla="*/ 559593 w 595312"/>
                <a:gd name="connsiteY6" fmla="*/ 157162 h 588168"/>
                <a:gd name="connsiteX7" fmla="*/ 564356 w 595312"/>
                <a:gd name="connsiteY7" fmla="*/ 150018 h 588168"/>
                <a:gd name="connsiteX8" fmla="*/ 595312 w 595312"/>
                <a:gd name="connsiteY8" fmla="*/ 83343 h 588168"/>
                <a:gd name="connsiteX9" fmla="*/ 576262 w 595312"/>
                <a:gd name="connsiteY9" fmla="*/ 588168 h 588168"/>
                <a:gd name="connsiteX10" fmla="*/ 552450 w 595312"/>
                <a:gd name="connsiteY10" fmla="*/ 533400 h 588168"/>
                <a:gd name="connsiteX11" fmla="*/ 535781 w 595312"/>
                <a:gd name="connsiteY11" fmla="*/ 504825 h 588168"/>
                <a:gd name="connsiteX12" fmla="*/ 504825 w 595312"/>
                <a:gd name="connsiteY12" fmla="*/ 459581 h 588168"/>
                <a:gd name="connsiteX13" fmla="*/ 464343 w 595312"/>
                <a:gd name="connsiteY13" fmla="*/ 414337 h 588168"/>
                <a:gd name="connsiteX14" fmla="*/ 404812 w 595312"/>
                <a:gd name="connsiteY14" fmla="*/ 359568 h 588168"/>
                <a:gd name="connsiteX15" fmla="*/ 309562 w 595312"/>
                <a:gd name="connsiteY15" fmla="*/ 273843 h 588168"/>
                <a:gd name="connsiteX16" fmla="*/ 226218 w 595312"/>
                <a:gd name="connsiteY16" fmla="*/ 207168 h 588168"/>
                <a:gd name="connsiteX17" fmla="*/ 145256 w 595312"/>
                <a:gd name="connsiteY17" fmla="*/ 145256 h 588168"/>
                <a:gd name="connsiteX18" fmla="*/ 59531 w 595312"/>
                <a:gd name="connsiteY18" fmla="*/ 88106 h 588168"/>
                <a:gd name="connsiteX19" fmla="*/ 23812 w 595312"/>
                <a:gd name="connsiteY19" fmla="*/ 64293 h 588168"/>
                <a:gd name="connsiteX20" fmla="*/ 16668 w 595312"/>
                <a:gd name="connsiteY20" fmla="*/ 59531 h 588168"/>
                <a:gd name="connsiteX21" fmla="*/ 11906 w 595312"/>
                <a:gd name="connsiteY21" fmla="*/ 50006 h 588168"/>
                <a:gd name="connsiteX22" fmla="*/ 2381 w 595312"/>
                <a:gd name="connsiteY22" fmla="*/ 30956 h 588168"/>
                <a:gd name="connsiteX23" fmla="*/ 0 w 595312"/>
                <a:gd name="connsiteY23" fmla="*/ 11906 h 588168"/>
                <a:gd name="connsiteX24" fmla="*/ 2381 w 595312"/>
                <a:gd name="connsiteY24" fmla="*/ 4762 h 588168"/>
                <a:gd name="connsiteX25" fmla="*/ 14287 w 595312"/>
                <a:gd name="connsiteY25" fmla="*/ 0 h 588168"/>
                <a:gd name="connsiteX26" fmla="*/ 26193 w 595312"/>
                <a:gd name="connsiteY26" fmla="*/ 0 h 588168"/>
                <a:gd name="connsiteX27" fmla="*/ 61912 w 595312"/>
                <a:gd name="connsiteY27" fmla="*/ 11906 h 588168"/>
                <a:gd name="connsiteX28" fmla="*/ 140493 w 595312"/>
                <a:gd name="connsiteY28" fmla="*/ 47625 h 588168"/>
                <a:gd name="connsiteX29" fmla="*/ 238125 w 595312"/>
                <a:gd name="connsiteY29" fmla="*/ 85725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5312" h="588168">
                  <a:moveTo>
                    <a:pt x="238125" y="85725"/>
                  </a:moveTo>
                  <a:lnTo>
                    <a:pt x="478631" y="176212"/>
                  </a:lnTo>
                  <a:lnTo>
                    <a:pt x="490537" y="178593"/>
                  </a:lnTo>
                  <a:lnTo>
                    <a:pt x="509587" y="180975"/>
                  </a:lnTo>
                  <a:lnTo>
                    <a:pt x="526256" y="178593"/>
                  </a:lnTo>
                  <a:lnTo>
                    <a:pt x="547687" y="171450"/>
                  </a:lnTo>
                  <a:lnTo>
                    <a:pt x="559593" y="157162"/>
                  </a:lnTo>
                  <a:lnTo>
                    <a:pt x="564356" y="150018"/>
                  </a:lnTo>
                  <a:lnTo>
                    <a:pt x="595312" y="83343"/>
                  </a:lnTo>
                  <a:lnTo>
                    <a:pt x="576262" y="588168"/>
                  </a:lnTo>
                  <a:lnTo>
                    <a:pt x="552450" y="533400"/>
                  </a:lnTo>
                  <a:lnTo>
                    <a:pt x="535781" y="504825"/>
                  </a:lnTo>
                  <a:lnTo>
                    <a:pt x="504825" y="459581"/>
                  </a:lnTo>
                  <a:lnTo>
                    <a:pt x="464343" y="414337"/>
                  </a:lnTo>
                  <a:lnTo>
                    <a:pt x="404812" y="359568"/>
                  </a:lnTo>
                  <a:lnTo>
                    <a:pt x="309562" y="273843"/>
                  </a:lnTo>
                  <a:lnTo>
                    <a:pt x="226218" y="207168"/>
                  </a:lnTo>
                  <a:lnTo>
                    <a:pt x="145256" y="145256"/>
                  </a:lnTo>
                  <a:lnTo>
                    <a:pt x="59531" y="88106"/>
                  </a:lnTo>
                  <a:lnTo>
                    <a:pt x="23812" y="64293"/>
                  </a:lnTo>
                  <a:lnTo>
                    <a:pt x="16668" y="59531"/>
                  </a:lnTo>
                  <a:lnTo>
                    <a:pt x="11906" y="50006"/>
                  </a:lnTo>
                  <a:lnTo>
                    <a:pt x="2381" y="30956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61912" y="11906"/>
                  </a:lnTo>
                  <a:lnTo>
                    <a:pt x="140493" y="47625"/>
                  </a:lnTo>
                  <a:lnTo>
                    <a:pt x="238125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4">
              <a:extLst>
                <a:ext uri="{FF2B5EF4-FFF2-40B4-BE49-F238E27FC236}">
                  <a16:creationId xmlns:a16="http://schemas.microsoft.com/office/drawing/2014/main" id="{ABB9FB4B-62AE-40BA-A556-4411FC62E2A7}"/>
                </a:ext>
              </a:extLst>
            </p:cNvPr>
            <p:cNvSpPr/>
            <p:nvPr/>
          </p:nvSpPr>
          <p:spPr>
            <a:xfrm>
              <a:off x="6286500" y="3733800"/>
              <a:ext cx="881063" cy="760413"/>
            </a:xfrm>
            <a:custGeom>
              <a:avLst/>
              <a:gdLst>
                <a:gd name="connsiteX0" fmla="*/ 395288 w 881063"/>
                <a:gd name="connsiteY0" fmla="*/ 366713 h 759619"/>
                <a:gd name="connsiteX1" fmla="*/ 514350 w 881063"/>
                <a:gd name="connsiteY1" fmla="*/ 247650 h 759619"/>
                <a:gd name="connsiteX2" fmla="*/ 552450 w 881063"/>
                <a:gd name="connsiteY2" fmla="*/ 207169 h 759619"/>
                <a:gd name="connsiteX3" fmla="*/ 561975 w 881063"/>
                <a:gd name="connsiteY3" fmla="*/ 190500 h 759619"/>
                <a:gd name="connsiteX4" fmla="*/ 564356 w 881063"/>
                <a:gd name="connsiteY4" fmla="*/ 176213 h 759619"/>
                <a:gd name="connsiteX5" fmla="*/ 561975 w 881063"/>
                <a:gd name="connsiteY5" fmla="*/ 154781 h 759619"/>
                <a:gd name="connsiteX6" fmla="*/ 547688 w 881063"/>
                <a:gd name="connsiteY6" fmla="*/ 119063 h 759619"/>
                <a:gd name="connsiteX7" fmla="*/ 523875 w 881063"/>
                <a:gd name="connsiteY7" fmla="*/ 88106 h 759619"/>
                <a:gd name="connsiteX8" fmla="*/ 497681 w 881063"/>
                <a:gd name="connsiteY8" fmla="*/ 61913 h 759619"/>
                <a:gd name="connsiteX9" fmla="*/ 485775 w 881063"/>
                <a:gd name="connsiteY9" fmla="*/ 52388 h 759619"/>
                <a:gd name="connsiteX10" fmla="*/ 478631 w 881063"/>
                <a:gd name="connsiteY10" fmla="*/ 30956 h 759619"/>
                <a:gd name="connsiteX11" fmla="*/ 481013 w 881063"/>
                <a:gd name="connsiteY11" fmla="*/ 16669 h 759619"/>
                <a:gd name="connsiteX12" fmla="*/ 488156 w 881063"/>
                <a:gd name="connsiteY12" fmla="*/ 2381 h 759619"/>
                <a:gd name="connsiteX13" fmla="*/ 500063 w 881063"/>
                <a:gd name="connsiteY13" fmla="*/ 0 h 759619"/>
                <a:gd name="connsiteX14" fmla="*/ 552450 w 881063"/>
                <a:gd name="connsiteY14" fmla="*/ 9525 h 759619"/>
                <a:gd name="connsiteX15" fmla="*/ 628650 w 881063"/>
                <a:gd name="connsiteY15" fmla="*/ 38100 h 759619"/>
                <a:gd name="connsiteX16" fmla="*/ 671513 w 881063"/>
                <a:gd name="connsiteY16" fmla="*/ 59531 h 759619"/>
                <a:gd name="connsiteX17" fmla="*/ 690563 w 881063"/>
                <a:gd name="connsiteY17" fmla="*/ 71438 h 759619"/>
                <a:gd name="connsiteX18" fmla="*/ 709613 w 881063"/>
                <a:gd name="connsiteY18" fmla="*/ 90488 h 759619"/>
                <a:gd name="connsiteX19" fmla="*/ 762000 w 881063"/>
                <a:gd name="connsiteY19" fmla="*/ 154781 h 759619"/>
                <a:gd name="connsiteX20" fmla="*/ 802481 w 881063"/>
                <a:gd name="connsiteY20" fmla="*/ 209550 h 759619"/>
                <a:gd name="connsiteX21" fmla="*/ 842963 w 881063"/>
                <a:gd name="connsiteY21" fmla="*/ 273844 h 759619"/>
                <a:gd name="connsiteX22" fmla="*/ 866775 w 881063"/>
                <a:gd name="connsiteY22" fmla="*/ 319088 h 759619"/>
                <a:gd name="connsiteX23" fmla="*/ 878681 w 881063"/>
                <a:gd name="connsiteY23" fmla="*/ 352425 h 759619"/>
                <a:gd name="connsiteX24" fmla="*/ 881063 w 881063"/>
                <a:gd name="connsiteY24" fmla="*/ 373856 h 759619"/>
                <a:gd name="connsiteX25" fmla="*/ 881063 w 881063"/>
                <a:gd name="connsiteY25" fmla="*/ 400050 h 759619"/>
                <a:gd name="connsiteX26" fmla="*/ 871538 w 881063"/>
                <a:gd name="connsiteY26" fmla="*/ 421481 h 759619"/>
                <a:gd name="connsiteX27" fmla="*/ 852488 w 881063"/>
                <a:gd name="connsiteY27" fmla="*/ 438150 h 759619"/>
                <a:gd name="connsiteX28" fmla="*/ 838200 w 881063"/>
                <a:gd name="connsiteY28" fmla="*/ 447675 h 759619"/>
                <a:gd name="connsiteX29" fmla="*/ 785813 w 881063"/>
                <a:gd name="connsiteY29" fmla="*/ 452438 h 759619"/>
                <a:gd name="connsiteX30" fmla="*/ 745331 w 881063"/>
                <a:gd name="connsiteY30" fmla="*/ 452438 h 759619"/>
                <a:gd name="connsiteX31" fmla="*/ 688181 w 881063"/>
                <a:gd name="connsiteY31" fmla="*/ 464344 h 759619"/>
                <a:gd name="connsiteX32" fmla="*/ 597694 w 881063"/>
                <a:gd name="connsiteY32" fmla="*/ 495300 h 759619"/>
                <a:gd name="connsiteX33" fmla="*/ 369094 w 881063"/>
                <a:gd name="connsiteY33" fmla="*/ 607219 h 759619"/>
                <a:gd name="connsiteX34" fmla="*/ 71438 w 881063"/>
                <a:gd name="connsiteY34" fmla="*/ 738188 h 759619"/>
                <a:gd name="connsiteX35" fmla="*/ 0 w 881063"/>
                <a:gd name="connsiteY35" fmla="*/ 759619 h 759619"/>
                <a:gd name="connsiteX36" fmla="*/ 21431 w 881063"/>
                <a:gd name="connsiteY36" fmla="*/ 692944 h 759619"/>
                <a:gd name="connsiteX37" fmla="*/ 157163 w 881063"/>
                <a:gd name="connsiteY37" fmla="*/ 585788 h 759619"/>
                <a:gd name="connsiteX38" fmla="*/ 304800 w 881063"/>
                <a:gd name="connsiteY38" fmla="*/ 457200 h 759619"/>
                <a:gd name="connsiteX39" fmla="*/ 395288 w 881063"/>
                <a:gd name="connsiteY39" fmla="*/ 36671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1063" h="759619">
                  <a:moveTo>
                    <a:pt x="395288" y="366713"/>
                  </a:moveTo>
                  <a:lnTo>
                    <a:pt x="514350" y="247650"/>
                  </a:lnTo>
                  <a:lnTo>
                    <a:pt x="552450" y="207169"/>
                  </a:lnTo>
                  <a:lnTo>
                    <a:pt x="561975" y="190500"/>
                  </a:lnTo>
                  <a:lnTo>
                    <a:pt x="564356" y="176213"/>
                  </a:lnTo>
                  <a:lnTo>
                    <a:pt x="561975" y="154781"/>
                  </a:lnTo>
                  <a:lnTo>
                    <a:pt x="547688" y="119063"/>
                  </a:lnTo>
                  <a:lnTo>
                    <a:pt x="523875" y="88106"/>
                  </a:lnTo>
                  <a:lnTo>
                    <a:pt x="497681" y="61913"/>
                  </a:lnTo>
                  <a:lnTo>
                    <a:pt x="485775" y="52388"/>
                  </a:lnTo>
                  <a:lnTo>
                    <a:pt x="478631" y="30956"/>
                  </a:lnTo>
                  <a:lnTo>
                    <a:pt x="481013" y="16669"/>
                  </a:lnTo>
                  <a:lnTo>
                    <a:pt x="488156" y="2381"/>
                  </a:lnTo>
                  <a:lnTo>
                    <a:pt x="500063" y="0"/>
                  </a:lnTo>
                  <a:lnTo>
                    <a:pt x="552450" y="9525"/>
                  </a:lnTo>
                  <a:lnTo>
                    <a:pt x="628650" y="38100"/>
                  </a:lnTo>
                  <a:lnTo>
                    <a:pt x="671513" y="59531"/>
                  </a:lnTo>
                  <a:lnTo>
                    <a:pt x="690563" y="71438"/>
                  </a:lnTo>
                  <a:lnTo>
                    <a:pt x="709613" y="90488"/>
                  </a:lnTo>
                  <a:lnTo>
                    <a:pt x="762000" y="154781"/>
                  </a:lnTo>
                  <a:lnTo>
                    <a:pt x="802481" y="209550"/>
                  </a:lnTo>
                  <a:lnTo>
                    <a:pt x="842963" y="273844"/>
                  </a:lnTo>
                  <a:lnTo>
                    <a:pt x="866775" y="319088"/>
                  </a:lnTo>
                  <a:lnTo>
                    <a:pt x="878681" y="352425"/>
                  </a:lnTo>
                  <a:lnTo>
                    <a:pt x="881063" y="373856"/>
                  </a:lnTo>
                  <a:lnTo>
                    <a:pt x="881063" y="400050"/>
                  </a:lnTo>
                  <a:lnTo>
                    <a:pt x="871538" y="421481"/>
                  </a:lnTo>
                  <a:lnTo>
                    <a:pt x="852488" y="438150"/>
                  </a:lnTo>
                  <a:lnTo>
                    <a:pt x="838200" y="447675"/>
                  </a:lnTo>
                  <a:lnTo>
                    <a:pt x="785813" y="452438"/>
                  </a:lnTo>
                  <a:lnTo>
                    <a:pt x="745331" y="452438"/>
                  </a:lnTo>
                  <a:lnTo>
                    <a:pt x="688181" y="464344"/>
                  </a:lnTo>
                  <a:lnTo>
                    <a:pt x="597694" y="495300"/>
                  </a:lnTo>
                  <a:lnTo>
                    <a:pt x="369094" y="607219"/>
                  </a:lnTo>
                  <a:lnTo>
                    <a:pt x="71438" y="738188"/>
                  </a:lnTo>
                  <a:lnTo>
                    <a:pt x="0" y="759619"/>
                  </a:lnTo>
                  <a:lnTo>
                    <a:pt x="21431" y="692944"/>
                  </a:lnTo>
                  <a:lnTo>
                    <a:pt x="157163" y="585788"/>
                  </a:lnTo>
                  <a:lnTo>
                    <a:pt x="304800" y="457200"/>
                  </a:lnTo>
                  <a:lnTo>
                    <a:pt x="395288" y="3667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5">
              <a:extLst>
                <a:ext uri="{FF2B5EF4-FFF2-40B4-BE49-F238E27FC236}">
                  <a16:creationId xmlns:a16="http://schemas.microsoft.com/office/drawing/2014/main" id="{07A0CB4A-F8F2-48FC-A4F7-C99732EBD404}"/>
                </a:ext>
              </a:extLst>
            </p:cNvPr>
            <p:cNvSpPr/>
            <p:nvPr/>
          </p:nvSpPr>
          <p:spPr>
            <a:xfrm>
              <a:off x="6151563" y="4314825"/>
              <a:ext cx="1428750" cy="1300163"/>
            </a:xfrm>
            <a:custGeom>
              <a:avLst/>
              <a:gdLst>
                <a:gd name="connsiteX0" fmla="*/ 276225 w 1428750"/>
                <a:gd name="connsiteY0" fmla="*/ 492919 h 1300163"/>
                <a:gd name="connsiteX1" fmla="*/ 126206 w 1428750"/>
                <a:gd name="connsiteY1" fmla="*/ 266700 h 1300163"/>
                <a:gd name="connsiteX2" fmla="*/ 0 w 1428750"/>
                <a:gd name="connsiteY2" fmla="*/ 73819 h 1300163"/>
                <a:gd name="connsiteX3" fmla="*/ 2381 w 1428750"/>
                <a:gd name="connsiteY3" fmla="*/ 0 h 1300163"/>
                <a:gd name="connsiteX4" fmla="*/ 121444 w 1428750"/>
                <a:gd name="connsiteY4" fmla="*/ 88106 h 1300163"/>
                <a:gd name="connsiteX5" fmla="*/ 178594 w 1428750"/>
                <a:gd name="connsiteY5" fmla="*/ 135731 h 1300163"/>
                <a:gd name="connsiteX6" fmla="*/ 276225 w 1428750"/>
                <a:gd name="connsiteY6" fmla="*/ 242888 h 1300163"/>
                <a:gd name="connsiteX7" fmla="*/ 354806 w 1428750"/>
                <a:gd name="connsiteY7" fmla="*/ 323850 h 1300163"/>
                <a:gd name="connsiteX8" fmla="*/ 445294 w 1428750"/>
                <a:gd name="connsiteY8" fmla="*/ 416719 h 1300163"/>
                <a:gd name="connsiteX9" fmla="*/ 609600 w 1428750"/>
                <a:gd name="connsiteY9" fmla="*/ 583406 h 1300163"/>
                <a:gd name="connsiteX10" fmla="*/ 759619 w 1428750"/>
                <a:gd name="connsiteY10" fmla="*/ 733425 h 1300163"/>
                <a:gd name="connsiteX11" fmla="*/ 907256 w 1428750"/>
                <a:gd name="connsiteY11" fmla="*/ 876300 h 1300163"/>
                <a:gd name="connsiteX12" fmla="*/ 990600 w 1428750"/>
                <a:gd name="connsiteY12" fmla="*/ 952500 h 1300163"/>
                <a:gd name="connsiteX13" fmla="*/ 1107281 w 1428750"/>
                <a:gd name="connsiteY13" fmla="*/ 1040606 h 1300163"/>
                <a:gd name="connsiteX14" fmla="*/ 1259681 w 1428750"/>
                <a:gd name="connsiteY14" fmla="*/ 1143000 h 1300163"/>
                <a:gd name="connsiteX15" fmla="*/ 1383506 w 1428750"/>
                <a:gd name="connsiteY15" fmla="*/ 1219200 h 1300163"/>
                <a:gd name="connsiteX16" fmla="*/ 1412081 w 1428750"/>
                <a:gd name="connsiteY16" fmla="*/ 1238250 h 1300163"/>
                <a:gd name="connsiteX17" fmla="*/ 1423987 w 1428750"/>
                <a:gd name="connsiteY17" fmla="*/ 1252538 h 1300163"/>
                <a:gd name="connsiteX18" fmla="*/ 1428750 w 1428750"/>
                <a:gd name="connsiteY18" fmla="*/ 1264444 h 1300163"/>
                <a:gd name="connsiteX19" fmla="*/ 1428750 w 1428750"/>
                <a:gd name="connsiteY19" fmla="*/ 1278731 h 1300163"/>
                <a:gd name="connsiteX20" fmla="*/ 1419225 w 1428750"/>
                <a:gd name="connsiteY20" fmla="*/ 1293019 h 1300163"/>
                <a:gd name="connsiteX21" fmla="*/ 1400175 w 1428750"/>
                <a:gd name="connsiteY21" fmla="*/ 1300163 h 1300163"/>
                <a:gd name="connsiteX22" fmla="*/ 1300162 w 1428750"/>
                <a:gd name="connsiteY22" fmla="*/ 1295400 h 1300163"/>
                <a:gd name="connsiteX23" fmla="*/ 1147762 w 1428750"/>
                <a:gd name="connsiteY23" fmla="*/ 1288256 h 1300163"/>
                <a:gd name="connsiteX24" fmla="*/ 933450 w 1428750"/>
                <a:gd name="connsiteY24" fmla="*/ 1278731 h 1300163"/>
                <a:gd name="connsiteX25" fmla="*/ 850106 w 1428750"/>
                <a:gd name="connsiteY25" fmla="*/ 1278731 h 1300163"/>
                <a:gd name="connsiteX26" fmla="*/ 821531 w 1428750"/>
                <a:gd name="connsiteY26" fmla="*/ 1273969 h 1300163"/>
                <a:gd name="connsiteX27" fmla="*/ 802481 w 1428750"/>
                <a:gd name="connsiteY27" fmla="*/ 1259681 h 1300163"/>
                <a:gd name="connsiteX28" fmla="*/ 776287 w 1428750"/>
                <a:gd name="connsiteY28" fmla="*/ 1233488 h 1300163"/>
                <a:gd name="connsiteX29" fmla="*/ 738187 w 1428750"/>
                <a:gd name="connsiteY29" fmla="*/ 1173956 h 1300163"/>
                <a:gd name="connsiteX30" fmla="*/ 628650 w 1428750"/>
                <a:gd name="connsiteY30" fmla="*/ 1014413 h 1300163"/>
                <a:gd name="connsiteX31" fmla="*/ 461962 w 1428750"/>
                <a:gd name="connsiteY31" fmla="*/ 766763 h 1300163"/>
                <a:gd name="connsiteX32" fmla="*/ 276225 w 1428750"/>
                <a:gd name="connsiteY32" fmla="*/ 492919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8750" h="1300163">
                  <a:moveTo>
                    <a:pt x="276225" y="492919"/>
                  </a:moveTo>
                  <a:lnTo>
                    <a:pt x="126206" y="266700"/>
                  </a:lnTo>
                  <a:lnTo>
                    <a:pt x="0" y="73819"/>
                  </a:lnTo>
                  <a:cubicBezTo>
                    <a:pt x="794" y="49213"/>
                    <a:pt x="1587" y="24606"/>
                    <a:pt x="2381" y="0"/>
                  </a:cubicBezTo>
                  <a:lnTo>
                    <a:pt x="121444" y="88106"/>
                  </a:lnTo>
                  <a:lnTo>
                    <a:pt x="178594" y="135731"/>
                  </a:lnTo>
                  <a:lnTo>
                    <a:pt x="276225" y="242888"/>
                  </a:lnTo>
                  <a:lnTo>
                    <a:pt x="354806" y="323850"/>
                  </a:lnTo>
                  <a:lnTo>
                    <a:pt x="445294" y="416719"/>
                  </a:lnTo>
                  <a:lnTo>
                    <a:pt x="609600" y="583406"/>
                  </a:lnTo>
                  <a:lnTo>
                    <a:pt x="759619" y="733425"/>
                  </a:lnTo>
                  <a:lnTo>
                    <a:pt x="907256" y="876300"/>
                  </a:lnTo>
                  <a:lnTo>
                    <a:pt x="990600" y="952500"/>
                  </a:lnTo>
                  <a:lnTo>
                    <a:pt x="1107281" y="1040606"/>
                  </a:lnTo>
                  <a:lnTo>
                    <a:pt x="1259681" y="1143000"/>
                  </a:lnTo>
                  <a:lnTo>
                    <a:pt x="1383506" y="1219200"/>
                  </a:lnTo>
                  <a:lnTo>
                    <a:pt x="1412081" y="1238250"/>
                  </a:lnTo>
                  <a:lnTo>
                    <a:pt x="1423987" y="1252538"/>
                  </a:lnTo>
                  <a:lnTo>
                    <a:pt x="1428750" y="1264444"/>
                  </a:lnTo>
                  <a:lnTo>
                    <a:pt x="1428750" y="1278731"/>
                  </a:lnTo>
                  <a:lnTo>
                    <a:pt x="1419225" y="1293019"/>
                  </a:lnTo>
                  <a:lnTo>
                    <a:pt x="1400175" y="1300163"/>
                  </a:lnTo>
                  <a:lnTo>
                    <a:pt x="1300162" y="1295400"/>
                  </a:lnTo>
                  <a:lnTo>
                    <a:pt x="1147762" y="1288256"/>
                  </a:lnTo>
                  <a:lnTo>
                    <a:pt x="933450" y="1278731"/>
                  </a:lnTo>
                  <a:lnTo>
                    <a:pt x="850106" y="1278731"/>
                  </a:lnTo>
                  <a:lnTo>
                    <a:pt x="821531" y="1273969"/>
                  </a:lnTo>
                  <a:lnTo>
                    <a:pt x="802481" y="1259681"/>
                  </a:lnTo>
                  <a:lnTo>
                    <a:pt x="776287" y="1233488"/>
                  </a:lnTo>
                  <a:lnTo>
                    <a:pt x="738187" y="1173956"/>
                  </a:lnTo>
                  <a:lnTo>
                    <a:pt x="628650" y="1014413"/>
                  </a:lnTo>
                  <a:lnTo>
                    <a:pt x="461962" y="766763"/>
                  </a:lnTo>
                  <a:lnTo>
                    <a:pt x="276225" y="4929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45C65623-CCCC-4EF0-B5C7-31027E7E3D1A}"/>
              </a:ext>
            </a:extLst>
          </p:cNvPr>
          <p:cNvGrpSpPr/>
          <p:nvPr/>
        </p:nvGrpSpPr>
        <p:grpSpPr>
          <a:xfrm>
            <a:off x="2505075" y="1619250"/>
            <a:ext cx="4922838" cy="4340225"/>
            <a:chOff x="2505075" y="1619250"/>
            <a:chExt cx="4922838" cy="4340225"/>
          </a:xfrm>
        </p:grpSpPr>
        <p:sp>
          <p:nvSpPr>
            <p:cNvPr id="39" name="フリーフォーム 119">
              <a:extLst>
                <a:ext uri="{FF2B5EF4-FFF2-40B4-BE49-F238E27FC236}">
                  <a16:creationId xmlns:a16="http://schemas.microsoft.com/office/drawing/2014/main" id="{0F39D8E5-A156-43F8-97C7-D00FCA1F6658}"/>
                </a:ext>
              </a:extLst>
            </p:cNvPr>
            <p:cNvSpPr/>
            <p:nvPr/>
          </p:nvSpPr>
          <p:spPr>
            <a:xfrm>
              <a:off x="2544763" y="1619250"/>
              <a:ext cx="1470025" cy="1846263"/>
            </a:xfrm>
            <a:custGeom>
              <a:avLst/>
              <a:gdLst>
                <a:gd name="connsiteX0" fmla="*/ 904875 w 1469232"/>
                <a:gd name="connsiteY0" fmla="*/ 561975 h 1845469"/>
                <a:gd name="connsiteX1" fmla="*/ 983457 w 1469232"/>
                <a:gd name="connsiteY1" fmla="*/ 423863 h 1845469"/>
                <a:gd name="connsiteX2" fmla="*/ 1019175 w 1469232"/>
                <a:gd name="connsiteY2" fmla="*/ 352425 h 1845469"/>
                <a:gd name="connsiteX3" fmla="*/ 1045369 w 1469232"/>
                <a:gd name="connsiteY3" fmla="*/ 300038 h 1845469"/>
                <a:gd name="connsiteX4" fmla="*/ 1081088 w 1469232"/>
                <a:gd name="connsiteY4" fmla="*/ 209550 h 1845469"/>
                <a:gd name="connsiteX5" fmla="*/ 1081088 w 1469232"/>
                <a:gd name="connsiteY5" fmla="*/ 195263 h 1845469"/>
                <a:gd name="connsiteX6" fmla="*/ 1078707 w 1469232"/>
                <a:gd name="connsiteY6" fmla="*/ 173831 h 1845469"/>
                <a:gd name="connsiteX7" fmla="*/ 1076325 w 1469232"/>
                <a:gd name="connsiteY7" fmla="*/ 159544 h 1845469"/>
                <a:gd name="connsiteX8" fmla="*/ 1066800 w 1469232"/>
                <a:gd name="connsiteY8" fmla="*/ 140494 h 1845469"/>
                <a:gd name="connsiteX9" fmla="*/ 1052513 w 1469232"/>
                <a:gd name="connsiteY9" fmla="*/ 123825 h 1845469"/>
                <a:gd name="connsiteX10" fmla="*/ 1023938 w 1469232"/>
                <a:gd name="connsiteY10" fmla="*/ 102394 h 1845469"/>
                <a:gd name="connsiteX11" fmla="*/ 995363 w 1469232"/>
                <a:gd name="connsiteY11" fmla="*/ 85725 h 1845469"/>
                <a:gd name="connsiteX12" fmla="*/ 966788 w 1469232"/>
                <a:gd name="connsiteY12" fmla="*/ 76200 h 1845469"/>
                <a:gd name="connsiteX13" fmla="*/ 954882 w 1469232"/>
                <a:gd name="connsiteY13" fmla="*/ 71438 h 1845469"/>
                <a:gd name="connsiteX14" fmla="*/ 942975 w 1469232"/>
                <a:gd name="connsiteY14" fmla="*/ 61913 h 1845469"/>
                <a:gd name="connsiteX15" fmla="*/ 935832 w 1469232"/>
                <a:gd name="connsiteY15" fmla="*/ 45244 h 1845469"/>
                <a:gd name="connsiteX16" fmla="*/ 933450 w 1469232"/>
                <a:gd name="connsiteY16" fmla="*/ 28575 h 1845469"/>
                <a:gd name="connsiteX17" fmla="*/ 935832 w 1469232"/>
                <a:gd name="connsiteY17" fmla="*/ 14288 h 1845469"/>
                <a:gd name="connsiteX18" fmla="*/ 947738 w 1469232"/>
                <a:gd name="connsiteY18" fmla="*/ 2381 h 1845469"/>
                <a:gd name="connsiteX19" fmla="*/ 966788 w 1469232"/>
                <a:gd name="connsiteY19" fmla="*/ 0 h 1845469"/>
                <a:gd name="connsiteX20" fmla="*/ 1016794 w 1469232"/>
                <a:gd name="connsiteY20" fmla="*/ 9525 h 1845469"/>
                <a:gd name="connsiteX21" fmla="*/ 1116807 w 1469232"/>
                <a:gd name="connsiteY21" fmla="*/ 38100 h 1845469"/>
                <a:gd name="connsiteX22" fmla="*/ 1216819 w 1469232"/>
                <a:gd name="connsiteY22" fmla="*/ 73819 h 1845469"/>
                <a:gd name="connsiteX23" fmla="*/ 1307307 w 1469232"/>
                <a:gd name="connsiteY23" fmla="*/ 114300 h 1845469"/>
                <a:gd name="connsiteX24" fmla="*/ 1388269 w 1469232"/>
                <a:gd name="connsiteY24" fmla="*/ 152400 h 1845469"/>
                <a:gd name="connsiteX25" fmla="*/ 1412082 w 1469232"/>
                <a:gd name="connsiteY25" fmla="*/ 169069 h 1845469"/>
                <a:gd name="connsiteX26" fmla="*/ 1438275 w 1469232"/>
                <a:gd name="connsiteY26" fmla="*/ 192881 h 1845469"/>
                <a:gd name="connsiteX27" fmla="*/ 1454944 w 1469232"/>
                <a:gd name="connsiteY27" fmla="*/ 214313 h 1845469"/>
                <a:gd name="connsiteX28" fmla="*/ 1462088 w 1469232"/>
                <a:gd name="connsiteY28" fmla="*/ 230981 h 1845469"/>
                <a:gd name="connsiteX29" fmla="*/ 1469232 w 1469232"/>
                <a:gd name="connsiteY29" fmla="*/ 250031 h 1845469"/>
                <a:gd name="connsiteX30" fmla="*/ 1469232 w 1469232"/>
                <a:gd name="connsiteY30" fmla="*/ 266700 h 1845469"/>
                <a:gd name="connsiteX31" fmla="*/ 1462088 w 1469232"/>
                <a:gd name="connsiteY31" fmla="*/ 288131 h 1845469"/>
                <a:gd name="connsiteX32" fmla="*/ 1438275 w 1469232"/>
                <a:gd name="connsiteY32" fmla="*/ 304800 h 1845469"/>
                <a:gd name="connsiteX33" fmla="*/ 1402557 w 1469232"/>
                <a:gd name="connsiteY33" fmla="*/ 321469 h 1845469"/>
                <a:gd name="connsiteX34" fmla="*/ 1373982 w 1469232"/>
                <a:gd name="connsiteY34" fmla="*/ 338138 h 1845469"/>
                <a:gd name="connsiteX35" fmla="*/ 1345407 w 1469232"/>
                <a:gd name="connsiteY35" fmla="*/ 361950 h 1845469"/>
                <a:gd name="connsiteX36" fmla="*/ 1326357 w 1469232"/>
                <a:gd name="connsiteY36" fmla="*/ 390525 h 1845469"/>
                <a:gd name="connsiteX37" fmla="*/ 1300163 w 1469232"/>
                <a:gd name="connsiteY37" fmla="*/ 442913 h 1845469"/>
                <a:gd name="connsiteX38" fmla="*/ 1233488 w 1469232"/>
                <a:gd name="connsiteY38" fmla="*/ 557213 h 1845469"/>
                <a:gd name="connsiteX39" fmla="*/ 1085850 w 1469232"/>
                <a:gd name="connsiteY39" fmla="*/ 762000 h 1845469"/>
                <a:gd name="connsiteX40" fmla="*/ 940594 w 1469232"/>
                <a:gd name="connsiteY40" fmla="*/ 942975 h 1845469"/>
                <a:gd name="connsiteX41" fmla="*/ 800100 w 1469232"/>
                <a:gd name="connsiteY41" fmla="*/ 1112044 h 1845469"/>
                <a:gd name="connsiteX42" fmla="*/ 619125 w 1469232"/>
                <a:gd name="connsiteY42" fmla="*/ 1314450 h 1845469"/>
                <a:gd name="connsiteX43" fmla="*/ 485775 w 1469232"/>
                <a:gd name="connsiteY43" fmla="*/ 1447800 h 1845469"/>
                <a:gd name="connsiteX44" fmla="*/ 373857 w 1469232"/>
                <a:gd name="connsiteY44" fmla="*/ 1559719 h 1845469"/>
                <a:gd name="connsiteX45" fmla="*/ 233363 w 1469232"/>
                <a:gd name="connsiteY45" fmla="*/ 1688306 h 1845469"/>
                <a:gd name="connsiteX46" fmla="*/ 76200 w 1469232"/>
                <a:gd name="connsiteY46" fmla="*/ 1816894 h 1845469"/>
                <a:gd name="connsiteX47" fmla="*/ 47625 w 1469232"/>
                <a:gd name="connsiteY47" fmla="*/ 1835944 h 1845469"/>
                <a:gd name="connsiteX48" fmla="*/ 21432 w 1469232"/>
                <a:gd name="connsiteY48" fmla="*/ 1845469 h 1845469"/>
                <a:gd name="connsiteX49" fmla="*/ 9525 w 1469232"/>
                <a:gd name="connsiteY49" fmla="*/ 1845469 h 1845469"/>
                <a:gd name="connsiteX50" fmla="*/ 0 w 1469232"/>
                <a:gd name="connsiteY50" fmla="*/ 1835944 h 1845469"/>
                <a:gd name="connsiteX51" fmla="*/ 0 w 1469232"/>
                <a:gd name="connsiteY51" fmla="*/ 1824038 h 1845469"/>
                <a:gd name="connsiteX52" fmla="*/ 2382 w 1469232"/>
                <a:gd name="connsiteY52" fmla="*/ 1804988 h 1845469"/>
                <a:gd name="connsiteX53" fmla="*/ 9525 w 1469232"/>
                <a:gd name="connsiteY53" fmla="*/ 1790700 h 1845469"/>
                <a:gd name="connsiteX54" fmla="*/ 76200 w 1469232"/>
                <a:gd name="connsiteY54" fmla="*/ 1719263 h 1845469"/>
                <a:gd name="connsiteX55" fmla="*/ 185738 w 1469232"/>
                <a:gd name="connsiteY55" fmla="*/ 1597819 h 1845469"/>
                <a:gd name="connsiteX56" fmla="*/ 319088 w 1469232"/>
                <a:gd name="connsiteY56" fmla="*/ 1435894 h 1845469"/>
                <a:gd name="connsiteX57" fmla="*/ 528638 w 1469232"/>
                <a:gd name="connsiteY57" fmla="*/ 1152525 h 1845469"/>
                <a:gd name="connsiteX58" fmla="*/ 745332 w 1469232"/>
                <a:gd name="connsiteY58" fmla="*/ 826294 h 1845469"/>
                <a:gd name="connsiteX59" fmla="*/ 904875 w 1469232"/>
                <a:gd name="connsiteY59" fmla="*/ 561975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69232" h="1845469">
                  <a:moveTo>
                    <a:pt x="904875" y="561975"/>
                  </a:moveTo>
                  <a:lnTo>
                    <a:pt x="983457" y="423863"/>
                  </a:lnTo>
                  <a:lnTo>
                    <a:pt x="1019175" y="352425"/>
                  </a:lnTo>
                  <a:lnTo>
                    <a:pt x="1045369" y="300038"/>
                  </a:lnTo>
                  <a:lnTo>
                    <a:pt x="1081088" y="209550"/>
                  </a:lnTo>
                  <a:lnTo>
                    <a:pt x="1081088" y="195263"/>
                  </a:lnTo>
                  <a:lnTo>
                    <a:pt x="1078707" y="173831"/>
                  </a:lnTo>
                  <a:lnTo>
                    <a:pt x="1076325" y="159544"/>
                  </a:lnTo>
                  <a:lnTo>
                    <a:pt x="1066800" y="140494"/>
                  </a:lnTo>
                  <a:lnTo>
                    <a:pt x="1052513" y="123825"/>
                  </a:lnTo>
                  <a:lnTo>
                    <a:pt x="1023938" y="102394"/>
                  </a:lnTo>
                  <a:lnTo>
                    <a:pt x="995363" y="85725"/>
                  </a:lnTo>
                  <a:lnTo>
                    <a:pt x="966788" y="76200"/>
                  </a:lnTo>
                  <a:lnTo>
                    <a:pt x="954882" y="71438"/>
                  </a:lnTo>
                  <a:lnTo>
                    <a:pt x="942975" y="61913"/>
                  </a:lnTo>
                  <a:lnTo>
                    <a:pt x="935832" y="45244"/>
                  </a:lnTo>
                  <a:lnTo>
                    <a:pt x="933450" y="28575"/>
                  </a:lnTo>
                  <a:lnTo>
                    <a:pt x="935832" y="14288"/>
                  </a:lnTo>
                  <a:lnTo>
                    <a:pt x="947738" y="2381"/>
                  </a:lnTo>
                  <a:lnTo>
                    <a:pt x="966788" y="0"/>
                  </a:lnTo>
                  <a:lnTo>
                    <a:pt x="1016794" y="9525"/>
                  </a:lnTo>
                  <a:lnTo>
                    <a:pt x="1116807" y="38100"/>
                  </a:lnTo>
                  <a:lnTo>
                    <a:pt x="1216819" y="73819"/>
                  </a:lnTo>
                  <a:lnTo>
                    <a:pt x="1307307" y="114300"/>
                  </a:lnTo>
                  <a:lnTo>
                    <a:pt x="1388269" y="152400"/>
                  </a:lnTo>
                  <a:lnTo>
                    <a:pt x="1412082" y="169069"/>
                  </a:lnTo>
                  <a:lnTo>
                    <a:pt x="1438275" y="192881"/>
                  </a:lnTo>
                  <a:lnTo>
                    <a:pt x="1454944" y="214313"/>
                  </a:lnTo>
                  <a:lnTo>
                    <a:pt x="1462088" y="230981"/>
                  </a:lnTo>
                  <a:lnTo>
                    <a:pt x="1469232" y="250031"/>
                  </a:lnTo>
                  <a:lnTo>
                    <a:pt x="1469232" y="266700"/>
                  </a:lnTo>
                  <a:lnTo>
                    <a:pt x="1462088" y="288131"/>
                  </a:lnTo>
                  <a:lnTo>
                    <a:pt x="1438275" y="304800"/>
                  </a:lnTo>
                  <a:lnTo>
                    <a:pt x="1402557" y="321469"/>
                  </a:lnTo>
                  <a:lnTo>
                    <a:pt x="1373982" y="338138"/>
                  </a:lnTo>
                  <a:lnTo>
                    <a:pt x="1345407" y="361950"/>
                  </a:lnTo>
                  <a:lnTo>
                    <a:pt x="1326357" y="390525"/>
                  </a:lnTo>
                  <a:lnTo>
                    <a:pt x="1300163" y="442913"/>
                  </a:lnTo>
                  <a:lnTo>
                    <a:pt x="1233488" y="557213"/>
                  </a:lnTo>
                  <a:lnTo>
                    <a:pt x="1085850" y="762000"/>
                  </a:lnTo>
                  <a:lnTo>
                    <a:pt x="940594" y="942975"/>
                  </a:lnTo>
                  <a:lnTo>
                    <a:pt x="800100" y="1112044"/>
                  </a:lnTo>
                  <a:lnTo>
                    <a:pt x="619125" y="1314450"/>
                  </a:lnTo>
                  <a:lnTo>
                    <a:pt x="485775" y="1447800"/>
                  </a:lnTo>
                  <a:lnTo>
                    <a:pt x="373857" y="1559719"/>
                  </a:lnTo>
                  <a:lnTo>
                    <a:pt x="233363" y="1688306"/>
                  </a:lnTo>
                  <a:lnTo>
                    <a:pt x="76200" y="1816894"/>
                  </a:lnTo>
                  <a:lnTo>
                    <a:pt x="47625" y="1835944"/>
                  </a:lnTo>
                  <a:lnTo>
                    <a:pt x="21432" y="1845469"/>
                  </a:lnTo>
                  <a:lnTo>
                    <a:pt x="9525" y="1845469"/>
                  </a:lnTo>
                  <a:lnTo>
                    <a:pt x="0" y="1835944"/>
                  </a:lnTo>
                  <a:lnTo>
                    <a:pt x="0" y="1824038"/>
                  </a:lnTo>
                  <a:lnTo>
                    <a:pt x="2382" y="1804988"/>
                  </a:lnTo>
                  <a:lnTo>
                    <a:pt x="9525" y="1790700"/>
                  </a:lnTo>
                  <a:lnTo>
                    <a:pt x="76200" y="1719263"/>
                  </a:lnTo>
                  <a:lnTo>
                    <a:pt x="185738" y="1597819"/>
                  </a:lnTo>
                  <a:lnTo>
                    <a:pt x="319088" y="1435894"/>
                  </a:lnTo>
                  <a:lnTo>
                    <a:pt x="528638" y="1152525"/>
                  </a:lnTo>
                  <a:lnTo>
                    <a:pt x="745332" y="826294"/>
                  </a:lnTo>
                  <a:lnTo>
                    <a:pt x="904875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3">
              <a:extLst>
                <a:ext uri="{FF2B5EF4-FFF2-40B4-BE49-F238E27FC236}">
                  <a16:creationId xmlns:a16="http://schemas.microsoft.com/office/drawing/2014/main" id="{DF8FA898-A548-4328-B4DA-9C257C4D68CC}"/>
                </a:ext>
              </a:extLst>
            </p:cNvPr>
            <p:cNvSpPr/>
            <p:nvPr/>
          </p:nvSpPr>
          <p:spPr>
            <a:xfrm>
              <a:off x="3910013" y="4094163"/>
              <a:ext cx="625475" cy="930275"/>
            </a:xfrm>
            <a:custGeom>
              <a:avLst/>
              <a:gdLst>
                <a:gd name="connsiteX0" fmla="*/ 128587 w 626268"/>
                <a:gd name="connsiteY0" fmla="*/ 604837 h 931069"/>
                <a:gd name="connsiteX1" fmla="*/ 192881 w 626268"/>
                <a:gd name="connsiteY1" fmla="*/ 454819 h 931069"/>
                <a:gd name="connsiteX2" fmla="*/ 240506 w 626268"/>
                <a:gd name="connsiteY2" fmla="*/ 333375 h 931069"/>
                <a:gd name="connsiteX3" fmla="*/ 264318 w 626268"/>
                <a:gd name="connsiteY3" fmla="*/ 276225 h 931069"/>
                <a:gd name="connsiteX4" fmla="*/ 271462 w 626268"/>
                <a:gd name="connsiteY4" fmla="*/ 242887 h 931069"/>
                <a:gd name="connsiteX5" fmla="*/ 273843 w 626268"/>
                <a:gd name="connsiteY5" fmla="*/ 209550 h 931069"/>
                <a:gd name="connsiteX6" fmla="*/ 271462 w 626268"/>
                <a:gd name="connsiteY6" fmla="*/ 183356 h 931069"/>
                <a:gd name="connsiteX7" fmla="*/ 269081 w 626268"/>
                <a:gd name="connsiteY7" fmla="*/ 159544 h 931069"/>
                <a:gd name="connsiteX8" fmla="*/ 259556 w 626268"/>
                <a:gd name="connsiteY8" fmla="*/ 135731 h 931069"/>
                <a:gd name="connsiteX9" fmla="*/ 245268 w 626268"/>
                <a:gd name="connsiteY9" fmla="*/ 111919 h 931069"/>
                <a:gd name="connsiteX10" fmla="*/ 223837 w 626268"/>
                <a:gd name="connsiteY10" fmla="*/ 92869 h 931069"/>
                <a:gd name="connsiteX11" fmla="*/ 204787 w 626268"/>
                <a:gd name="connsiteY11" fmla="*/ 76200 h 931069"/>
                <a:gd name="connsiteX12" fmla="*/ 183356 w 626268"/>
                <a:gd name="connsiteY12" fmla="*/ 61912 h 931069"/>
                <a:gd name="connsiteX13" fmla="*/ 166687 w 626268"/>
                <a:gd name="connsiteY13" fmla="*/ 52387 h 931069"/>
                <a:gd name="connsiteX14" fmla="*/ 164306 w 626268"/>
                <a:gd name="connsiteY14" fmla="*/ 45244 h 931069"/>
                <a:gd name="connsiteX15" fmla="*/ 161925 w 626268"/>
                <a:gd name="connsiteY15" fmla="*/ 28575 h 931069"/>
                <a:gd name="connsiteX16" fmla="*/ 161925 w 626268"/>
                <a:gd name="connsiteY16" fmla="*/ 7144 h 931069"/>
                <a:gd name="connsiteX17" fmla="*/ 169068 w 626268"/>
                <a:gd name="connsiteY17" fmla="*/ 0 h 931069"/>
                <a:gd name="connsiteX18" fmla="*/ 188118 w 626268"/>
                <a:gd name="connsiteY18" fmla="*/ 0 h 931069"/>
                <a:gd name="connsiteX19" fmla="*/ 223837 w 626268"/>
                <a:gd name="connsiteY19" fmla="*/ 9525 h 931069"/>
                <a:gd name="connsiteX20" fmla="*/ 278606 w 626268"/>
                <a:gd name="connsiteY20" fmla="*/ 28575 h 931069"/>
                <a:gd name="connsiteX21" fmla="*/ 314325 w 626268"/>
                <a:gd name="connsiteY21" fmla="*/ 42862 h 931069"/>
                <a:gd name="connsiteX22" fmla="*/ 373856 w 626268"/>
                <a:gd name="connsiteY22" fmla="*/ 78581 h 931069"/>
                <a:gd name="connsiteX23" fmla="*/ 447675 w 626268"/>
                <a:gd name="connsiteY23" fmla="*/ 128587 h 931069"/>
                <a:gd name="connsiteX24" fmla="*/ 521493 w 626268"/>
                <a:gd name="connsiteY24" fmla="*/ 190500 h 931069"/>
                <a:gd name="connsiteX25" fmla="*/ 595312 w 626268"/>
                <a:gd name="connsiteY25" fmla="*/ 254794 h 931069"/>
                <a:gd name="connsiteX26" fmla="*/ 614362 w 626268"/>
                <a:gd name="connsiteY26" fmla="*/ 276225 h 931069"/>
                <a:gd name="connsiteX27" fmla="*/ 621506 w 626268"/>
                <a:gd name="connsiteY27" fmla="*/ 288131 h 931069"/>
                <a:gd name="connsiteX28" fmla="*/ 626268 w 626268"/>
                <a:gd name="connsiteY28" fmla="*/ 307181 h 931069"/>
                <a:gd name="connsiteX29" fmla="*/ 626268 w 626268"/>
                <a:gd name="connsiteY29" fmla="*/ 319087 h 931069"/>
                <a:gd name="connsiteX30" fmla="*/ 619125 w 626268"/>
                <a:gd name="connsiteY30" fmla="*/ 335756 h 931069"/>
                <a:gd name="connsiteX31" fmla="*/ 609600 w 626268"/>
                <a:gd name="connsiteY31" fmla="*/ 345281 h 931069"/>
                <a:gd name="connsiteX32" fmla="*/ 585787 w 626268"/>
                <a:gd name="connsiteY32" fmla="*/ 352425 h 931069"/>
                <a:gd name="connsiteX33" fmla="*/ 557212 w 626268"/>
                <a:gd name="connsiteY33" fmla="*/ 366712 h 931069"/>
                <a:gd name="connsiteX34" fmla="*/ 528637 w 626268"/>
                <a:gd name="connsiteY34" fmla="*/ 385762 h 931069"/>
                <a:gd name="connsiteX35" fmla="*/ 483393 w 626268"/>
                <a:gd name="connsiteY35" fmla="*/ 423862 h 931069"/>
                <a:gd name="connsiteX36" fmla="*/ 433387 w 626268"/>
                <a:gd name="connsiteY36" fmla="*/ 478631 h 931069"/>
                <a:gd name="connsiteX37" fmla="*/ 221456 w 626268"/>
                <a:gd name="connsiteY37" fmla="*/ 733425 h 931069"/>
                <a:gd name="connsiteX38" fmla="*/ 57150 w 626268"/>
                <a:gd name="connsiteY38" fmla="*/ 914400 h 931069"/>
                <a:gd name="connsiteX39" fmla="*/ 42862 w 626268"/>
                <a:gd name="connsiteY39" fmla="*/ 923925 h 931069"/>
                <a:gd name="connsiteX40" fmla="*/ 30956 w 626268"/>
                <a:gd name="connsiteY40" fmla="*/ 928687 h 931069"/>
                <a:gd name="connsiteX41" fmla="*/ 16668 w 626268"/>
                <a:gd name="connsiteY41" fmla="*/ 931069 h 931069"/>
                <a:gd name="connsiteX42" fmla="*/ 4762 w 626268"/>
                <a:gd name="connsiteY42" fmla="*/ 926306 h 931069"/>
                <a:gd name="connsiteX43" fmla="*/ 0 w 626268"/>
                <a:gd name="connsiteY43" fmla="*/ 912019 h 931069"/>
                <a:gd name="connsiteX44" fmla="*/ 7143 w 626268"/>
                <a:gd name="connsiteY44" fmla="*/ 883444 h 931069"/>
                <a:gd name="connsiteX45" fmla="*/ 42862 w 626268"/>
                <a:gd name="connsiteY45" fmla="*/ 802481 h 931069"/>
                <a:gd name="connsiteX46" fmla="*/ 128587 w 626268"/>
                <a:gd name="connsiteY46" fmla="*/ 604837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6268" h="931069">
                  <a:moveTo>
                    <a:pt x="128587" y="604837"/>
                  </a:moveTo>
                  <a:lnTo>
                    <a:pt x="192881" y="454819"/>
                  </a:lnTo>
                  <a:lnTo>
                    <a:pt x="240506" y="333375"/>
                  </a:lnTo>
                  <a:lnTo>
                    <a:pt x="264318" y="276225"/>
                  </a:lnTo>
                  <a:lnTo>
                    <a:pt x="271462" y="242887"/>
                  </a:lnTo>
                  <a:lnTo>
                    <a:pt x="273843" y="209550"/>
                  </a:lnTo>
                  <a:lnTo>
                    <a:pt x="271462" y="183356"/>
                  </a:lnTo>
                  <a:lnTo>
                    <a:pt x="269081" y="159544"/>
                  </a:lnTo>
                  <a:lnTo>
                    <a:pt x="259556" y="135731"/>
                  </a:lnTo>
                  <a:lnTo>
                    <a:pt x="245268" y="111919"/>
                  </a:lnTo>
                  <a:lnTo>
                    <a:pt x="223837" y="92869"/>
                  </a:lnTo>
                  <a:lnTo>
                    <a:pt x="204787" y="76200"/>
                  </a:lnTo>
                  <a:lnTo>
                    <a:pt x="183356" y="61912"/>
                  </a:lnTo>
                  <a:lnTo>
                    <a:pt x="166687" y="52387"/>
                  </a:lnTo>
                  <a:lnTo>
                    <a:pt x="164306" y="45244"/>
                  </a:lnTo>
                  <a:lnTo>
                    <a:pt x="161925" y="28575"/>
                  </a:lnTo>
                  <a:lnTo>
                    <a:pt x="161925" y="7144"/>
                  </a:lnTo>
                  <a:lnTo>
                    <a:pt x="169068" y="0"/>
                  </a:lnTo>
                  <a:lnTo>
                    <a:pt x="188118" y="0"/>
                  </a:lnTo>
                  <a:lnTo>
                    <a:pt x="223837" y="9525"/>
                  </a:lnTo>
                  <a:lnTo>
                    <a:pt x="278606" y="28575"/>
                  </a:lnTo>
                  <a:lnTo>
                    <a:pt x="314325" y="42862"/>
                  </a:lnTo>
                  <a:lnTo>
                    <a:pt x="373856" y="78581"/>
                  </a:lnTo>
                  <a:lnTo>
                    <a:pt x="447675" y="128587"/>
                  </a:lnTo>
                  <a:lnTo>
                    <a:pt x="521493" y="190500"/>
                  </a:lnTo>
                  <a:lnTo>
                    <a:pt x="595312" y="254794"/>
                  </a:lnTo>
                  <a:lnTo>
                    <a:pt x="614362" y="276225"/>
                  </a:lnTo>
                  <a:lnTo>
                    <a:pt x="621506" y="288131"/>
                  </a:lnTo>
                  <a:lnTo>
                    <a:pt x="626268" y="307181"/>
                  </a:lnTo>
                  <a:lnTo>
                    <a:pt x="626268" y="319087"/>
                  </a:lnTo>
                  <a:lnTo>
                    <a:pt x="619125" y="335756"/>
                  </a:lnTo>
                  <a:lnTo>
                    <a:pt x="609600" y="345281"/>
                  </a:lnTo>
                  <a:lnTo>
                    <a:pt x="585787" y="352425"/>
                  </a:lnTo>
                  <a:lnTo>
                    <a:pt x="557212" y="366712"/>
                  </a:lnTo>
                  <a:lnTo>
                    <a:pt x="528637" y="385762"/>
                  </a:lnTo>
                  <a:lnTo>
                    <a:pt x="483393" y="423862"/>
                  </a:lnTo>
                  <a:lnTo>
                    <a:pt x="433387" y="478631"/>
                  </a:lnTo>
                  <a:lnTo>
                    <a:pt x="221456" y="733425"/>
                  </a:lnTo>
                  <a:lnTo>
                    <a:pt x="57150" y="914400"/>
                  </a:lnTo>
                  <a:lnTo>
                    <a:pt x="42862" y="923925"/>
                  </a:lnTo>
                  <a:lnTo>
                    <a:pt x="30956" y="928687"/>
                  </a:lnTo>
                  <a:lnTo>
                    <a:pt x="16668" y="931069"/>
                  </a:lnTo>
                  <a:lnTo>
                    <a:pt x="4762" y="926306"/>
                  </a:lnTo>
                  <a:lnTo>
                    <a:pt x="0" y="912019"/>
                  </a:lnTo>
                  <a:lnTo>
                    <a:pt x="7143" y="883444"/>
                  </a:lnTo>
                  <a:lnTo>
                    <a:pt x="42862" y="802481"/>
                  </a:lnTo>
                  <a:lnTo>
                    <a:pt x="128587" y="60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4">
              <a:extLst>
                <a:ext uri="{FF2B5EF4-FFF2-40B4-BE49-F238E27FC236}">
                  <a16:creationId xmlns:a16="http://schemas.microsoft.com/office/drawing/2014/main" id="{1C7347ED-0158-40E4-A4FE-020A26680A41}"/>
                </a:ext>
              </a:extLst>
            </p:cNvPr>
            <p:cNvSpPr/>
            <p:nvPr/>
          </p:nvSpPr>
          <p:spPr>
            <a:xfrm>
              <a:off x="2719388" y="4373563"/>
              <a:ext cx="595312" cy="731837"/>
            </a:xfrm>
            <a:custGeom>
              <a:avLst/>
              <a:gdLst>
                <a:gd name="connsiteX0" fmla="*/ 200025 w 595312"/>
                <a:gd name="connsiteY0" fmla="*/ 402432 h 731044"/>
                <a:gd name="connsiteX1" fmla="*/ 154781 w 595312"/>
                <a:gd name="connsiteY1" fmla="*/ 323850 h 731044"/>
                <a:gd name="connsiteX2" fmla="*/ 83343 w 595312"/>
                <a:gd name="connsiteY2" fmla="*/ 195263 h 731044"/>
                <a:gd name="connsiteX3" fmla="*/ 26193 w 595312"/>
                <a:gd name="connsiteY3" fmla="*/ 83344 h 731044"/>
                <a:gd name="connsiteX4" fmla="*/ 4762 w 595312"/>
                <a:gd name="connsiteY4" fmla="*/ 38100 h 731044"/>
                <a:gd name="connsiteX5" fmla="*/ 0 w 595312"/>
                <a:gd name="connsiteY5" fmla="*/ 16669 h 731044"/>
                <a:gd name="connsiteX6" fmla="*/ 4762 w 595312"/>
                <a:gd name="connsiteY6" fmla="*/ 4763 h 731044"/>
                <a:gd name="connsiteX7" fmla="*/ 11906 w 595312"/>
                <a:gd name="connsiteY7" fmla="*/ 0 h 731044"/>
                <a:gd name="connsiteX8" fmla="*/ 23812 w 595312"/>
                <a:gd name="connsiteY8" fmla="*/ 0 h 731044"/>
                <a:gd name="connsiteX9" fmla="*/ 40481 w 595312"/>
                <a:gd name="connsiteY9" fmla="*/ 2382 h 731044"/>
                <a:gd name="connsiteX10" fmla="*/ 61912 w 595312"/>
                <a:gd name="connsiteY10" fmla="*/ 16669 h 731044"/>
                <a:gd name="connsiteX11" fmla="*/ 102393 w 595312"/>
                <a:gd name="connsiteY11" fmla="*/ 66675 h 731044"/>
                <a:gd name="connsiteX12" fmla="*/ 145256 w 595312"/>
                <a:gd name="connsiteY12" fmla="*/ 116682 h 731044"/>
                <a:gd name="connsiteX13" fmla="*/ 183356 w 595312"/>
                <a:gd name="connsiteY13" fmla="*/ 150019 h 731044"/>
                <a:gd name="connsiteX14" fmla="*/ 242887 w 595312"/>
                <a:gd name="connsiteY14" fmla="*/ 197644 h 731044"/>
                <a:gd name="connsiteX15" fmla="*/ 290512 w 595312"/>
                <a:gd name="connsiteY15" fmla="*/ 226219 h 731044"/>
                <a:gd name="connsiteX16" fmla="*/ 340518 w 595312"/>
                <a:gd name="connsiteY16" fmla="*/ 254794 h 731044"/>
                <a:gd name="connsiteX17" fmla="*/ 397668 w 595312"/>
                <a:gd name="connsiteY17" fmla="*/ 283369 h 731044"/>
                <a:gd name="connsiteX18" fmla="*/ 414337 w 595312"/>
                <a:gd name="connsiteY18" fmla="*/ 292894 h 731044"/>
                <a:gd name="connsiteX19" fmla="*/ 445293 w 595312"/>
                <a:gd name="connsiteY19" fmla="*/ 314325 h 731044"/>
                <a:gd name="connsiteX20" fmla="*/ 476250 w 595312"/>
                <a:gd name="connsiteY20" fmla="*/ 347663 h 731044"/>
                <a:gd name="connsiteX21" fmla="*/ 509587 w 595312"/>
                <a:gd name="connsiteY21" fmla="*/ 390525 h 731044"/>
                <a:gd name="connsiteX22" fmla="*/ 531018 w 595312"/>
                <a:gd name="connsiteY22" fmla="*/ 431007 h 731044"/>
                <a:gd name="connsiteX23" fmla="*/ 557212 w 595312"/>
                <a:gd name="connsiteY23" fmla="*/ 492919 h 731044"/>
                <a:gd name="connsiteX24" fmla="*/ 578643 w 595312"/>
                <a:gd name="connsiteY24" fmla="*/ 535782 h 731044"/>
                <a:gd name="connsiteX25" fmla="*/ 590550 w 595312"/>
                <a:gd name="connsiteY25" fmla="*/ 576263 h 731044"/>
                <a:gd name="connsiteX26" fmla="*/ 595312 w 595312"/>
                <a:gd name="connsiteY26" fmla="*/ 609600 h 731044"/>
                <a:gd name="connsiteX27" fmla="*/ 595312 w 595312"/>
                <a:gd name="connsiteY27" fmla="*/ 654844 h 731044"/>
                <a:gd name="connsiteX28" fmla="*/ 585787 w 595312"/>
                <a:gd name="connsiteY28" fmla="*/ 697707 h 731044"/>
                <a:gd name="connsiteX29" fmla="*/ 566737 w 595312"/>
                <a:gd name="connsiteY29" fmla="*/ 721519 h 731044"/>
                <a:gd name="connsiteX30" fmla="*/ 547687 w 595312"/>
                <a:gd name="connsiteY30" fmla="*/ 731044 h 731044"/>
                <a:gd name="connsiteX31" fmla="*/ 528637 w 595312"/>
                <a:gd name="connsiteY31" fmla="*/ 731044 h 731044"/>
                <a:gd name="connsiteX32" fmla="*/ 488156 w 595312"/>
                <a:gd name="connsiteY32" fmla="*/ 723900 h 731044"/>
                <a:gd name="connsiteX33" fmla="*/ 452437 w 595312"/>
                <a:gd name="connsiteY33" fmla="*/ 704850 h 731044"/>
                <a:gd name="connsiteX34" fmla="*/ 416718 w 595312"/>
                <a:gd name="connsiteY34" fmla="*/ 678657 h 731044"/>
                <a:gd name="connsiteX35" fmla="*/ 383381 w 595312"/>
                <a:gd name="connsiteY35" fmla="*/ 647700 h 731044"/>
                <a:gd name="connsiteX36" fmla="*/ 340518 w 595312"/>
                <a:gd name="connsiteY36" fmla="*/ 602457 h 731044"/>
                <a:gd name="connsiteX37" fmla="*/ 304800 w 595312"/>
                <a:gd name="connsiteY37" fmla="*/ 559594 h 731044"/>
                <a:gd name="connsiteX38" fmla="*/ 266700 w 595312"/>
                <a:gd name="connsiteY38" fmla="*/ 509588 h 731044"/>
                <a:gd name="connsiteX39" fmla="*/ 223837 w 595312"/>
                <a:gd name="connsiteY39" fmla="*/ 447675 h 731044"/>
                <a:gd name="connsiteX40" fmla="*/ 200025 w 595312"/>
                <a:gd name="connsiteY40" fmla="*/ 4024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5312" h="731044">
                  <a:moveTo>
                    <a:pt x="200025" y="402432"/>
                  </a:moveTo>
                  <a:lnTo>
                    <a:pt x="154781" y="323850"/>
                  </a:lnTo>
                  <a:lnTo>
                    <a:pt x="83343" y="195263"/>
                  </a:lnTo>
                  <a:lnTo>
                    <a:pt x="26193" y="8334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2382"/>
                  </a:lnTo>
                  <a:lnTo>
                    <a:pt x="61912" y="16669"/>
                  </a:lnTo>
                  <a:lnTo>
                    <a:pt x="102393" y="66675"/>
                  </a:lnTo>
                  <a:lnTo>
                    <a:pt x="145256" y="116682"/>
                  </a:lnTo>
                  <a:lnTo>
                    <a:pt x="183356" y="150019"/>
                  </a:lnTo>
                  <a:lnTo>
                    <a:pt x="242887" y="197644"/>
                  </a:lnTo>
                  <a:lnTo>
                    <a:pt x="290512" y="226219"/>
                  </a:lnTo>
                  <a:lnTo>
                    <a:pt x="340518" y="254794"/>
                  </a:lnTo>
                  <a:lnTo>
                    <a:pt x="397668" y="283369"/>
                  </a:lnTo>
                  <a:lnTo>
                    <a:pt x="414337" y="292894"/>
                  </a:lnTo>
                  <a:lnTo>
                    <a:pt x="445293" y="314325"/>
                  </a:lnTo>
                  <a:lnTo>
                    <a:pt x="476250" y="347663"/>
                  </a:lnTo>
                  <a:lnTo>
                    <a:pt x="509587" y="390525"/>
                  </a:lnTo>
                  <a:lnTo>
                    <a:pt x="531018" y="431007"/>
                  </a:lnTo>
                  <a:lnTo>
                    <a:pt x="557212" y="492919"/>
                  </a:lnTo>
                  <a:lnTo>
                    <a:pt x="578643" y="535782"/>
                  </a:lnTo>
                  <a:lnTo>
                    <a:pt x="590550" y="576263"/>
                  </a:lnTo>
                  <a:lnTo>
                    <a:pt x="595312" y="609600"/>
                  </a:lnTo>
                  <a:lnTo>
                    <a:pt x="595312" y="654844"/>
                  </a:lnTo>
                  <a:lnTo>
                    <a:pt x="585787" y="697707"/>
                  </a:lnTo>
                  <a:lnTo>
                    <a:pt x="566737" y="721519"/>
                  </a:lnTo>
                  <a:lnTo>
                    <a:pt x="547687" y="731044"/>
                  </a:lnTo>
                  <a:lnTo>
                    <a:pt x="528637" y="731044"/>
                  </a:lnTo>
                  <a:lnTo>
                    <a:pt x="488156" y="723900"/>
                  </a:lnTo>
                  <a:lnTo>
                    <a:pt x="452437" y="704850"/>
                  </a:lnTo>
                  <a:lnTo>
                    <a:pt x="416718" y="678657"/>
                  </a:lnTo>
                  <a:lnTo>
                    <a:pt x="383381" y="647700"/>
                  </a:lnTo>
                  <a:lnTo>
                    <a:pt x="340518" y="602457"/>
                  </a:lnTo>
                  <a:lnTo>
                    <a:pt x="304800" y="559594"/>
                  </a:lnTo>
                  <a:lnTo>
                    <a:pt x="266700" y="509588"/>
                  </a:lnTo>
                  <a:lnTo>
                    <a:pt x="223837" y="447675"/>
                  </a:lnTo>
                  <a:lnTo>
                    <a:pt x="200025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0C52918D-E122-4AC3-8AC7-641F886313CC}"/>
                </a:ext>
              </a:extLst>
            </p:cNvPr>
            <p:cNvSpPr/>
            <p:nvPr/>
          </p:nvSpPr>
          <p:spPr>
            <a:xfrm>
              <a:off x="4733925" y="3838575"/>
              <a:ext cx="661988" cy="552450"/>
            </a:xfrm>
            <a:custGeom>
              <a:avLst/>
              <a:gdLst>
                <a:gd name="connsiteX0" fmla="*/ 550069 w 661988"/>
                <a:gd name="connsiteY0" fmla="*/ 230981 h 552450"/>
                <a:gd name="connsiteX1" fmla="*/ 519113 w 661988"/>
                <a:gd name="connsiteY1" fmla="*/ 190500 h 552450"/>
                <a:gd name="connsiteX2" fmla="*/ 492919 w 661988"/>
                <a:gd name="connsiteY2" fmla="*/ 185738 h 552450"/>
                <a:gd name="connsiteX3" fmla="*/ 433388 w 661988"/>
                <a:gd name="connsiteY3" fmla="*/ 176213 h 552450"/>
                <a:gd name="connsiteX4" fmla="*/ 373856 w 661988"/>
                <a:gd name="connsiteY4" fmla="*/ 161925 h 552450"/>
                <a:gd name="connsiteX5" fmla="*/ 309563 w 661988"/>
                <a:gd name="connsiteY5" fmla="*/ 145256 h 552450"/>
                <a:gd name="connsiteX6" fmla="*/ 245269 w 661988"/>
                <a:gd name="connsiteY6" fmla="*/ 121444 h 552450"/>
                <a:gd name="connsiteX7" fmla="*/ 171450 w 661988"/>
                <a:gd name="connsiteY7" fmla="*/ 85725 h 552450"/>
                <a:gd name="connsiteX8" fmla="*/ 119063 w 661988"/>
                <a:gd name="connsiteY8" fmla="*/ 59531 h 552450"/>
                <a:gd name="connsiteX9" fmla="*/ 71438 w 661988"/>
                <a:gd name="connsiteY9" fmla="*/ 26194 h 552450"/>
                <a:gd name="connsiteX10" fmla="*/ 52388 w 661988"/>
                <a:gd name="connsiteY10" fmla="*/ 11906 h 552450"/>
                <a:gd name="connsiteX11" fmla="*/ 30956 w 661988"/>
                <a:gd name="connsiteY11" fmla="*/ 2381 h 552450"/>
                <a:gd name="connsiteX12" fmla="*/ 19050 w 661988"/>
                <a:gd name="connsiteY12" fmla="*/ 0 h 552450"/>
                <a:gd name="connsiteX13" fmla="*/ 11906 w 661988"/>
                <a:gd name="connsiteY13" fmla="*/ 0 h 552450"/>
                <a:gd name="connsiteX14" fmla="*/ 2381 w 661988"/>
                <a:gd name="connsiteY14" fmla="*/ 7144 h 552450"/>
                <a:gd name="connsiteX15" fmla="*/ 0 w 661988"/>
                <a:gd name="connsiteY15" fmla="*/ 19050 h 552450"/>
                <a:gd name="connsiteX16" fmla="*/ 9525 w 661988"/>
                <a:gd name="connsiteY16" fmla="*/ 50006 h 552450"/>
                <a:gd name="connsiteX17" fmla="*/ 47625 w 661988"/>
                <a:gd name="connsiteY17" fmla="*/ 126206 h 552450"/>
                <a:gd name="connsiteX18" fmla="*/ 100013 w 661988"/>
                <a:gd name="connsiteY18" fmla="*/ 211931 h 552450"/>
                <a:gd name="connsiteX19" fmla="*/ 169069 w 661988"/>
                <a:gd name="connsiteY19" fmla="*/ 297656 h 552450"/>
                <a:gd name="connsiteX20" fmla="*/ 233363 w 661988"/>
                <a:gd name="connsiteY20" fmla="*/ 364331 h 552450"/>
                <a:gd name="connsiteX21" fmla="*/ 292894 w 661988"/>
                <a:gd name="connsiteY21" fmla="*/ 414338 h 552450"/>
                <a:gd name="connsiteX22" fmla="*/ 333375 w 661988"/>
                <a:gd name="connsiteY22" fmla="*/ 442913 h 552450"/>
                <a:gd name="connsiteX23" fmla="*/ 397669 w 661988"/>
                <a:gd name="connsiteY23" fmla="*/ 481013 h 552450"/>
                <a:gd name="connsiteX24" fmla="*/ 464344 w 661988"/>
                <a:gd name="connsiteY24" fmla="*/ 511969 h 552450"/>
                <a:gd name="connsiteX25" fmla="*/ 528638 w 661988"/>
                <a:gd name="connsiteY25" fmla="*/ 535781 h 552450"/>
                <a:gd name="connsiteX26" fmla="*/ 566738 w 661988"/>
                <a:gd name="connsiteY26" fmla="*/ 545306 h 552450"/>
                <a:gd name="connsiteX27" fmla="*/ 600075 w 661988"/>
                <a:gd name="connsiteY27" fmla="*/ 552450 h 552450"/>
                <a:gd name="connsiteX28" fmla="*/ 628650 w 661988"/>
                <a:gd name="connsiteY28" fmla="*/ 552450 h 552450"/>
                <a:gd name="connsiteX29" fmla="*/ 638175 w 661988"/>
                <a:gd name="connsiteY29" fmla="*/ 545306 h 552450"/>
                <a:gd name="connsiteX30" fmla="*/ 652463 w 661988"/>
                <a:gd name="connsiteY30" fmla="*/ 533400 h 552450"/>
                <a:gd name="connsiteX31" fmla="*/ 659606 w 661988"/>
                <a:gd name="connsiteY31" fmla="*/ 519113 h 552450"/>
                <a:gd name="connsiteX32" fmla="*/ 661988 w 661988"/>
                <a:gd name="connsiteY32" fmla="*/ 492919 h 552450"/>
                <a:gd name="connsiteX33" fmla="*/ 659606 w 661988"/>
                <a:gd name="connsiteY33" fmla="*/ 447675 h 552450"/>
                <a:gd name="connsiteX34" fmla="*/ 650081 w 661988"/>
                <a:gd name="connsiteY34" fmla="*/ 400050 h 552450"/>
                <a:gd name="connsiteX35" fmla="*/ 642938 w 661988"/>
                <a:gd name="connsiteY35" fmla="*/ 361950 h 552450"/>
                <a:gd name="connsiteX36" fmla="*/ 616744 w 661988"/>
                <a:gd name="connsiteY36" fmla="*/ 323850 h 552450"/>
                <a:gd name="connsiteX37" fmla="*/ 550069 w 661988"/>
                <a:gd name="connsiteY37" fmla="*/ 23098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1988" h="552450">
                  <a:moveTo>
                    <a:pt x="550069" y="230981"/>
                  </a:moveTo>
                  <a:lnTo>
                    <a:pt x="519113" y="190500"/>
                  </a:lnTo>
                  <a:lnTo>
                    <a:pt x="492919" y="185738"/>
                  </a:lnTo>
                  <a:lnTo>
                    <a:pt x="433388" y="176213"/>
                  </a:lnTo>
                  <a:lnTo>
                    <a:pt x="373856" y="161925"/>
                  </a:lnTo>
                  <a:lnTo>
                    <a:pt x="309563" y="145256"/>
                  </a:lnTo>
                  <a:lnTo>
                    <a:pt x="245269" y="121444"/>
                  </a:lnTo>
                  <a:lnTo>
                    <a:pt x="171450" y="85725"/>
                  </a:lnTo>
                  <a:lnTo>
                    <a:pt x="119063" y="59531"/>
                  </a:lnTo>
                  <a:lnTo>
                    <a:pt x="71438" y="26194"/>
                  </a:lnTo>
                  <a:lnTo>
                    <a:pt x="52388" y="11906"/>
                  </a:lnTo>
                  <a:lnTo>
                    <a:pt x="30956" y="2381"/>
                  </a:lnTo>
                  <a:lnTo>
                    <a:pt x="19050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19050"/>
                  </a:lnTo>
                  <a:lnTo>
                    <a:pt x="9525" y="50006"/>
                  </a:lnTo>
                  <a:lnTo>
                    <a:pt x="47625" y="126206"/>
                  </a:lnTo>
                  <a:lnTo>
                    <a:pt x="100013" y="211931"/>
                  </a:lnTo>
                  <a:lnTo>
                    <a:pt x="169069" y="297656"/>
                  </a:lnTo>
                  <a:lnTo>
                    <a:pt x="233363" y="364331"/>
                  </a:lnTo>
                  <a:lnTo>
                    <a:pt x="292894" y="414338"/>
                  </a:lnTo>
                  <a:lnTo>
                    <a:pt x="333375" y="442913"/>
                  </a:lnTo>
                  <a:lnTo>
                    <a:pt x="397669" y="481013"/>
                  </a:lnTo>
                  <a:lnTo>
                    <a:pt x="464344" y="511969"/>
                  </a:lnTo>
                  <a:lnTo>
                    <a:pt x="528638" y="535781"/>
                  </a:lnTo>
                  <a:lnTo>
                    <a:pt x="566738" y="545306"/>
                  </a:lnTo>
                  <a:lnTo>
                    <a:pt x="600075" y="552450"/>
                  </a:lnTo>
                  <a:lnTo>
                    <a:pt x="628650" y="552450"/>
                  </a:lnTo>
                  <a:lnTo>
                    <a:pt x="638175" y="545306"/>
                  </a:lnTo>
                  <a:lnTo>
                    <a:pt x="652463" y="533400"/>
                  </a:lnTo>
                  <a:lnTo>
                    <a:pt x="659606" y="519113"/>
                  </a:lnTo>
                  <a:lnTo>
                    <a:pt x="661988" y="492919"/>
                  </a:lnTo>
                  <a:lnTo>
                    <a:pt x="659606" y="447675"/>
                  </a:lnTo>
                  <a:lnTo>
                    <a:pt x="650081" y="400050"/>
                  </a:lnTo>
                  <a:lnTo>
                    <a:pt x="642938" y="361950"/>
                  </a:lnTo>
                  <a:lnTo>
                    <a:pt x="616744" y="323850"/>
                  </a:lnTo>
                  <a:lnTo>
                    <a:pt x="55006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BA18E115-4FAF-463D-9081-E765C2E0F3D7}"/>
                </a:ext>
              </a:extLst>
            </p:cNvPr>
            <p:cNvSpPr/>
            <p:nvPr/>
          </p:nvSpPr>
          <p:spPr>
            <a:xfrm>
              <a:off x="4656138" y="4581525"/>
              <a:ext cx="879475" cy="800100"/>
            </a:xfrm>
            <a:custGeom>
              <a:avLst/>
              <a:gdLst>
                <a:gd name="connsiteX0" fmla="*/ 411956 w 881062"/>
                <a:gd name="connsiteY0" fmla="*/ 309563 h 800100"/>
                <a:gd name="connsiteX1" fmla="*/ 745331 w 881062"/>
                <a:gd name="connsiteY1" fmla="*/ 69056 h 800100"/>
                <a:gd name="connsiteX2" fmla="*/ 826294 w 881062"/>
                <a:gd name="connsiteY2" fmla="*/ 11906 h 800100"/>
                <a:gd name="connsiteX3" fmla="*/ 852487 w 881062"/>
                <a:gd name="connsiteY3" fmla="*/ 0 h 800100"/>
                <a:gd name="connsiteX4" fmla="*/ 866775 w 881062"/>
                <a:gd name="connsiteY4" fmla="*/ 0 h 800100"/>
                <a:gd name="connsiteX5" fmla="*/ 876300 w 881062"/>
                <a:gd name="connsiteY5" fmla="*/ 2381 h 800100"/>
                <a:gd name="connsiteX6" fmla="*/ 881062 w 881062"/>
                <a:gd name="connsiteY6" fmla="*/ 11906 h 800100"/>
                <a:gd name="connsiteX7" fmla="*/ 881062 w 881062"/>
                <a:gd name="connsiteY7" fmla="*/ 28575 h 800100"/>
                <a:gd name="connsiteX8" fmla="*/ 866775 w 881062"/>
                <a:gd name="connsiteY8" fmla="*/ 61913 h 800100"/>
                <a:gd name="connsiteX9" fmla="*/ 788194 w 881062"/>
                <a:gd name="connsiteY9" fmla="*/ 147638 h 800100"/>
                <a:gd name="connsiteX10" fmla="*/ 661987 w 881062"/>
                <a:gd name="connsiteY10" fmla="*/ 285750 h 800100"/>
                <a:gd name="connsiteX11" fmla="*/ 466725 w 881062"/>
                <a:gd name="connsiteY11" fmla="*/ 511969 h 800100"/>
                <a:gd name="connsiteX12" fmla="*/ 404812 w 881062"/>
                <a:gd name="connsiteY12" fmla="*/ 590550 h 800100"/>
                <a:gd name="connsiteX13" fmla="*/ 381000 w 881062"/>
                <a:gd name="connsiteY13" fmla="*/ 654844 h 800100"/>
                <a:gd name="connsiteX14" fmla="*/ 354806 w 881062"/>
                <a:gd name="connsiteY14" fmla="*/ 719138 h 800100"/>
                <a:gd name="connsiteX15" fmla="*/ 335756 w 881062"/>
                <a:gd name="connsiteY15" fmla="*/ 754856 h 800100"/>
                <a:gd name="connsiteX16" fmla="*/ 304800 w 881062"/>
                <a:gd name="connsiteY16" fmla="*/ 790575 h 800100"/>
                <a:gd name="connsiteX17" fmla="*/ 285750 w 881062"/>
                <a:gd name="connsiteY17" fmla="*/ 797719 h 800100"/>
                <a:gd name="connsiteX18" fmla="*/ 261937 w 881062"/>
                <a:gd name="connsiteY18" fmla="*/ 800100 h 800100"/>
                <a:gd name="connsiteX19" fmla="*/ 238125 w 881062"/>
                <a:gd name="connsiteY19" fmla="*/ 788194 h 800100"/>
                <a:gd name="connsiteX20" fmla="*/ 207169 w 881062"/>
                <a:gd name="connsiteY20" fmla="*/ 757238 h 800100"/>
                <a:gd name="connsiteX21" fmla="*/ 145256 w 881062"/>
                <a:gd name="connsiteY21" fmla="*/ 685800 h 800100"/>
                <a:gd name="connsiteX22" fmla="*/ 97631 w 881062"/>
                <a:gd name="connsiteY22" fmla="*/ 623888 h 800100"/>
                <a:gd name="connsiteX23" fmla="*/ 69056 w 881062"/>
                <a:gd name="connsiteY23" fmla="*/ 576263 h 800100"/>
                <a:gd name="connsiteX24" fmla="*/ 45244 w 881062"/>
                <a:gd name="connsiteY24" fmla="*/ 519113 h 800100"/>
                <a:gd name="connsiteX25" fmla="*/ 14287 w 881062"/>
                <a:gd name="connsiteY25" fmla="*/ 428625 h 800100"/>
                <a:gd name="connsiteX26" fmla="*/ 2381 w 881062"/>
                <a:gd name="connsiteY26" fmla="*/ 366713 h 800100"/>
                <a:gd name="connsiteX27" fmla="*/ 0 w 881062"/>
                <a:gd name="connsiteY27" fmla="*/ 338138 h 800100"/>
                <a:gd name="connsiteX28" fmla="*/ 2381 w 881062"/>
                <a:gd name="connsiteY28" fmla="*/ 314325 h 800100"/>
                <a:gd name="connsiteX29" fmla="*/ 11906 w 881062"/>
                <a:gd name="connsiteY29" fmla="*/ 309563 h 800100"/>
                <a:gd name="connsiteX30" fmla="*/ 21431 w 881062"/>
                <a:gd name="connsiteY30" fmla="*/ 307181 h 800100"/>
                <a:gd name="connsiteX31" fmla="*/ 40481 w 881062"/>
                <a:gd name="connsiteY31" fmla="*/ 314325 h 800100"/>
                <a:gd name="connsiteX32" fmla="*/ 59531 w 881062"/>
                <a:gd name="connsiteY32" fmla="*/ 342900 h 800100"/>
                <a:gd name="connsiteX33" fmla="*/ 78581 w 881062"/>
                <a:gd name="connsiteY33" fmla="*/ 369094 h 800100"/>
                <a:gd name="connsiteX34" fmla="*/ 109537 w 881062"/>
                <a:gd name="connsiteY34" fmla="*/ 402431 h 800100"/>
                <a:gd name="connsiteX35" fmla="*/ 128587 w 881062"/>
                <a:gd name="connsiteY35" fmla="*/ 416719 h 800100"/>
                <a:gd name="connsiteX36" fmla="*/ 154781 w 881062"/>
                <a:gd name="connsiteY36" fmla="*/ 428625 h 800100"/>
                <a:gd name="connsiteX37" fmla="*/ 180975 w 881062"/>
                <a:gd name="connsiteY37" fmla="*/ 433388 h 800100"/>
                <a:gd name="connsiteX38" fmla="*/ 207169 w 881062"/>
                <a:gd name="connsiteY38" fmla="*/ 435769 h 800100"/>
                <a:gd name="connsiteX39" fmla="*/ 230981 w 881062"/>
                <a:gd name="connsiteY39" fmla="*/ 428625 h 800100"/>
                <a:gd name="connsiteX40" fmla="*/ 411956 w 881062"/>
                <a:gd name="connsiteY40" fmla="*/ 309563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1062" h="800100">
                  <a:moveTo>
                    <a:pt x="411956" y="309563"/>
                  </a:moveTo>
                  <a:lnTo>
                    <a:pt x="745331" y="69056"/>
                  </a:lnTo>
                  <a:lnTo>
                    <a:pt x="826294" y="11906"/>
                  </a:lnTo>
                  <a:lnTo>
                    <a:pt x="852487" y="0"/>
                  </a:lnTo>
                  <a:lnTo>
                    <a:pt x="866775" y="0"/>
                  </a:lnTo>
                  <a:lnTo>
                    <a:pt x="876300" y="2381"/>
                  </a:lnTo>
                  <a:lnTo>
                    <a:pt x="881062" y="11906"/>
                  </a:lnTo>
                  <a:lnTo>
                    <a:pt x="881062" y="28575"/>
                  </a:lnTo>
                  <a:lnTo>
                    <a:pt x="866775" y="61913"/>
                  </a:lnTo>
                  <a:lnTo>
                    <a:pt x="788194" y="147638"/>
                  </a:lnTo>
                  <a:lnTo>
                    <a:pt x="661987" y="285750"/>
                  </a:lnTo>
                  <a:lnTo>
                    <a:pt x="466725" y="511969"/>
                  </a:lnTo>
                  <a:lnTo>
                    <a:pt x="404812" y="590550"/>
                  </a:lnTo>
                  <a:lnTo>
                    <a:pt x="381000" y="654844"/>
                  </a:lnTo>
                  <a:lnTo>
                    <a:pt x="354806" y="719138"/>
                  </a:lnTo>
                  <a:lnTo>
                    <a:pt x="335756" y="754856"/>
                  </a:lnTo>
                  <a:lnTo>
                    <a:pt x="304800" y="790575"/>
                  </a:lnTo>
                  <a:lnTo>
                    <a:pt x="285750" y="797719"/>
                  </a:lnTo>
                  <a:lnTo>
                    <a:pt x="261937" y="800100"/>
                  </a:lnTo>
                  <a:lnTo>
                    <a:pt x="238125" y="788194"/>
                  </a:lnTo>
                  <a:lnTo>
                    <a:pt x="207169" y="757238"/>
                  </a:lnTo>
                  <a:lnTo>
                    <a:pt x="145256" y="685800"/>
                  </a:lnTo>
                  <a:lnTo>
                    <a:pt x="97631" y="623888"/>
                  </a:lnTo>
                  <a:lnTo>
                    <a:pt x="69056" y="576263"/>
                  </a:lnTo>
                  <a:lnTo>
                    <a:pt x="45244" y="519113"/>
                  </a:lnTo>
                  <a:lnTo>
                    <a:pt x="14287" y="428625"/>
                  </a:lnTo>
                  <a:lnTo>
                    <a:pt x="2381" y="366713"/>
                  </a:lnTo>
                  <a:lnTo>
                    <a:pt x="0" y="338138"/>
                  </a:lnTo>
                  <a:lnTo>
                    <a:pt x="2381" y="314325"/>
                  </a:lnTo>
                  <a:lnTo>
                    <a:pt x="11906" y="309563"/>
                  </a:lnTo>
                  <a:lnTo>
                    <a:pt x="21431" y="307181"/>
                  </a:lnTo>
                  <a:lnTo>
                    <a:pt x="40481" y="314325"/>
                  </a:lnTo>
                  <a:lnTo>
                    <a:pt x="59531" y="342900"/>
                  </a:lnTo>
                  <a:lnTo>
                    <a:pt x="78581" y="369094"/>
                  </a:lnTo>
                  <a:lnTo>
                    <a:pt x="109537" y="402431"/>
                  </a:lnTo>
                  <a:lnTo>
                    <a:pt x="128587" y="416719"/>
                  </a:lnTo>
                  <a:lnTo>
                    <a:pt x="154781" y="428625"/>
                  </a:lnTo>
                  <a:lnTo>
                    <a:pt x="180975" y="433388"/>
                  </a:lnTo>
                  <a:lnTo>
                    <a:pt x="207169" y="435769"/>
                  </a:lnTo>
                  <a:lnTo>
                    <a:pt x="230981" y="428625"/>
                  </a:lnTo>
                  <a:lnTo>
                    <a:pt x="411956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0">
              <a:extLst>
                <a:ext uri="{FF2B5EF4-FFF2-40B4-BE49-F238E27FC236}">
                  <a16:creationId xmlns:a16="http://schemas.microsoft.com/office/drawing/2014/main" id="{631CA87D-7B3A-4A94-8D35-071993F6C7B3}"/>
                </a:ext>
              </a:extLst>
            </p:cNvPr>
            <p:cNvSpPr/>
            <p:nvPr/>
          </p:nvSpPr>
          <p:spPr>
            <a:xfrm>
              <a:off x="3751263" y="2019300"/>
              <a:ext cx="860425" cy="714375"/>
            </a:xfrm>
            <a:custGeom>
              <a:avLst/>
              <a:gdLst>
                <a:gd name="connsiteX0" fmla="*/ 311944 w 862012"/>
                <a:gd name="connsiteY0" fmla="*/ 119063 h 714375"/>
                <a:gd name="connsiteX1" fmla="*/ 485775 w 862012"/>
                <a:gd name="connsiteY1" fmla="*/ 188119 h 714375"/>
                <a:gd name="connsiteX2" fmla="*/ 585787 w 862012"/>
                <a:gd name="connsiteY2" fmla="*/ 228600 h 714375"/>
                <a:gd name="connsiteX3" fmla="*/ 626269 w 862012"/>
                <a:gd name="connsiteY3" fmla="*/ 242888 h 714375"/>
                <a:gd name="connsiteX4" fmla="*/ 650081 w 862012"/>
                <a:gd name="connsiteY4" fmla="*/ 257175 h 714375"/>
                <a:gd name="connsiteX5" fmla="*/ 681037 w 862012"/>
                <a:gd name="connsiteY5" fmla="*/ 285750 h 714375"/>
                <a:gd name="connsiteX6" fmla="*/ 719137 w 862012"/>
                <a:gd name="connsiteY6" fmla="*/ 321469 h 714375"/>
                <a:gd name="connsiteX7" fmla="*/ 752475 w 862012"/>
                <a:gd name="connsiteY7" fmla="*/ 361950 h 714375"/>
                <a:gd name="connsiteX8" fmla="*/ 778669 w 862012"/>
                <a:gd name="connsiteY8" fmla="*/ 402431 h 714375"/>
                <a:gd name="connsiteX9" fmla="*/ 797719 w 862012"/>
                <a:gd name="connsiteY9" fmla="*/ 433388 h 714375"/>
                <a:gd name="connsiteX10" fmla="*/ 823912 w 862012"/>
                <a:gd name="connsiteY10" fmla="*/ 488156 h 714375"/>
                <a:gd name="connsiteX11" fmla="*/ 845344 w 862012"/>
                <a:gd name="connsiteY11" fmla="*/ 550069 h 714375"/>
                <a:gd name="connsiteX12" fmla="*/ 857250 w 862012"/>
                <a:gd name="connsiteY12" fmla="*/ 600075 h 714375"/>
                <a:gd name="connsiteX13" fmla="*/ 862012 w 862012"/>
                <a:gd name="connsiteY13" fmla="*/ 647700 h 714375"/>
                <a:gd name="connsiteX14" fmla="*/ 857250 w 862012"/>
                <a:gd name="connsiteY14" fmla="*/ 676275 h 714375"/>
                <a:gd name="connsiteX15" fmla="*/ 847725 w 862012"/>
                <a:gd name="connsiteY15" fmla="*/ 692944 h 714375"/>
                <a:gd name="connsiteX16" fmla="*/ 828675 w 862012"/>
                <a:gd name="connsiteY16" fmla="*/ 707231 h 714375"/>
                <a:gd name="connsiteX17" fmla="*/ 792956 w 862012"/>
                <a:gd name="connsiteY17" fmla="*/ 714375 h 714375"/>
                <a:gd name="connsiteX18" fmla="*/ 745331 w 862012"/>
                <a:gd name="connsiteY18" fmla="*/ 707231 h 714375"/>
                <a:gd name="connsiteX19" fmla="*/ 704850 w 862012"/>
                <a:gd name="connsiteY19" fmla="*/ 695325 h 714375"/>
                <a:gd name="connsiteX20" fmla="*/ 659606 w 862012"/>
                <a:gd name="connsiteY20" fmla="*/ 659606 h 714375"/>
                <a:gd name="connsiteX21" fmla="*/ 538162 w 862012"/>
                <a:gd name="connsiteY21" fmla="*/ 554831 h 714375"/>
                <a:gd name="connsiteX22" fmla="*/ 381000 w 862012"/>
                <a:gd name="connsiteY22" fmla="*/ 414338 h 714375"/>
                <a:gd name="connsiteX23" fmla="*/ 219075 w 862012"/>
                <a:gd name="connsiteY23" fmla="*/ 266700 h 714375"/>
                <a:gd name="connsiteX24" fmla="*/ 28575 w 862012"/>
                <a:gd name="connsiteY24" fmla="*/ 85725 h 714375"/>
                <a:gd name="connsiteX25" fmla="*/ 0 w 862012"/>
                <a:gd name="connsiteY25" fmla="*/ 59531 h 714375"/>
                <a:gd name="connsiteX26" fmla="*/ 28575 w 862012"/>
                <a:gd name="connsiteY26" fmla="*/ 0 h 714375"/>
                <a:gd name="connsiteX27" fmla="*/ 176212 w 862012"/>
                <a:gd name="connsiteY27" fmla="*/ 59531 h 714375"/>
                <a:gd name="connsiteX28" fmla="*/ 311944 w 862012"/>
                <a:gd name="connsiteY28" fmla="*/ 1190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2012" h="714375">
                  <a:moveTo>
                    <a:pt x="311944" y="119063"/>
                  </a:moveTo>
                  <a:lnTo>
                    <a:pt x="485775" y="188119"/>
                  </a:lnTo>
                  <a:lnTo>
                    <a:pt x="585787" y="228600"/>
                  </a:lnTo>
                  <a:lnTo>
                    <a:pt x="626269" y="242888"/>
                  </a:lnTo>
                  <a:lnTo>
                    <a:pt x="650081" y="257175"/>
                  </a:lnTo>
                  <a:lnTo>
                    <a:pt x="681037" y="285750"/>
                  </a:lnTo>
                  <a:lnTo>
                    <a:pt x="719137" y="321469"/>
                  </a:lnTo>
                  <a:lnTo>
                    <a:pt x="752475" y="361950"/>
                  </a:lnTo>
                  <a:lnTo>
                    <a:pt x="778669" y="402431"/>
                  </a:lnTo>
                  <a:lnTo>
                    <a:pt x="797719" y="433388"/>
                  </a:lnTo>
                  <a:lnTo>
                    <a:pt x="823912" y="488156"/>
                  </a:lnTo>
                  <a:lnTo>
                    <a:pt x="845344" y="550069"/>
                  </a:lnTo>
                  <a:lnTo>
                    <a:pt x="857250" y="600075"/>
                  </a:lnTo>
                  <a:lnTo>
                    <a:pt x="862012" y="647700"/>
                  </a:lnTo>
                  <a:lnTo>
                    <a:pt x="857250" y="676275"/>
                  </a:lnTo>
                  <a:lnTo>
                    <a:pt x="847725" y="692944"/>
                  </a:lnTo>
                  <a:lnTo>
                    <a:pt x="828675" y="707231"/>
                  </a:lnTo>
                  <a:lnTo>
                    <a:pt x="792956" y="714375"/>
                  </a:lnTo>
                  <a:lnTo>
                    <a:pt x="745331" y="707231"/>
                  </a:lnTo>
                  <a:lnTo>
                    <a:pt x="704850" y="695325"/>
                  </a:lnTo>
                  <a:lnTo>
                    <a:pt x="659606" y="659606"/>
                  </a:lnTo>
                  <a:lnTo>
                    <a:pt x="538162" y="554831"/>
                  </a:lnTo>
                  <a:lnTo>
                    <a:pt x="381000" y="414338"/>
                  </a:lnTo>
                  <a:lnTo>
                    <a:pt x="219075" y="266700"/>
                  </a:lnTo>
                  <a:lnTo>
                    <a:pt x="28575" y="85725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76212" y="59531"/>
                  </a:lnTo>
                  <a:lnTo>
                    <a:pt x="3119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21">
              <a:extLst>
                <a:ext uri="{FF2B5EF4-FFF2-40B4-BE49-F238E27FC236}">
                  <a16:creationId xmlns:a16="http://schemas.microsoft.com/office/drawing/2014/main" id="{8B5B4E2D-14DC-4C0F-80CB-A6A981F08CF3}"/>
                </a:ext>
              </a:extLst>
            </p:cNvPr>
            <p:cNvSpPr/>
            <p:nvPr/>
          </p:nvSpPr>
          <p:spPr>
            <a:xfrm>
              <a:off x="2943225" y="2919413"/>
              <a:ext cx="1398588" cy="365125"/>
            </a:xfrm>
            <a:custGeom>
              <a:avLst/>
              <a:gdLst>
                <a:gd name="connsiteX0" fmla="*/ 783431 w 1397794"/>
                <a:gd name="connsiteY0" fmla="*/ 119062 h 364331"/>
                <a:gd name="connsiteX1" fmla="*/ 942975 w 1397794"/>
                <a:gd name="connsiteY1" fmla="*/ 83343 h 364331"/>
                <a:gd name="connsiteX2" fmla="*/ 1064419 w 1397794"/>
                <a:gd name="connsiteY2" fmla="*/ 50006 h 364331"/>
                <a:gd name="connsiteX3" fmla="*/ 1157288 w 1397794"/>
                <a:gd name="connsiteY3" fmla="*/ 11906 h 364331"/>
                <a:gd name="connsiteX4" fmla="*/ 1193006 w 1397794"/>
                <a:gd name="connsiteY4" fmla="*/ 0 h 364331"/>
                <a:gd name="connsiteX5" fmla="*/ 1207294 w 1397794"/>
                <a:gd name="connsiteY5" fmla="*/ 0 h 364331"/>
                <a:gd name="connsiteX6" fmla="*/ 1252538 w 1397794"/>
                <a:gd name="connsiteY6" fmla="*/ 7143 h 364331"/>
                <a:gd name="connsiteX7" fmla="*/ 1293019 w 1397794"/>
                <a:gd name="connsiteY7" fmla="*/ 21431 h 364331"/>
                <a:gd name="connsiteX8" fmla="*/ 1326356 w 1397794"/>
                <a:gd name="connsiteY8" fmla="*/ 35718 h 364331"/>
                <a:gd name="connsiteX9" fmla="*/ 1352550 w 1397794"/>
                <a:gd name="connsiteY9" fmla="*/ 54768 h 364331"/>
                <a:gd name="connsiteX10" fmla="*/ 1376363 w 1397794"/>
                <a:gd name="connsiteY10" fmla="*/ 76200 h 364331"/>
                <a:gd name="connsiteX11" fmla="*/ 1393031 w 1397794"/>
                <a:gd name="connsiteY11" fmla="*/ 100012 h 364331"/>
                <a:gd name="connsiteX12" fmla="*/ 1397794 w 1397794"/>
                <a:gd name="connsiteY12" fmla="*/ 119062 h 364331"/>
                <a:gd name="connsiteX13" fmla="*/ 1393031 w 1397794"/>
                <a:gd name="connsiteY13" fmla="*/ 140493 h 364331"/>
                <a:gd name="connsiteX14" fmla="*/ 1378744 w 1397794"/>
                <a:gd name="connsiteY14" fmla="*/ 169068 h 364331"/>
                <a:gd name="connsiteX15" fmla="*/ 1359694 w 1397794"/>
                <a:gd name="connsiteY15" fmla="*/ 195262 h 364331"/>
                <a:gd name="connsiteX16" fmla="*/ 1335881 w 1397794"/>
                <a:gd name="connsiteY16" fmla="*/ 214312 h 364331"/>
                <a:gd name="connsiteX17" fmla="*/ 1293019 w 1397794"/>
                <a:gd name="connsiteY17" fmla="*/ 233362 h 364331"/>
                <a:gd name="connsiteX18" fmla="*/ 1233488 w 1397794"/>
                <a:gd name="connsiteY18" fmla="*/ 250031 h 364331"/>
                <a:gd name="connsiteX19" fmla="*/ 1138238 w 1397794"/>
                <a:gd name="connsiteY19" fmla="*/ 266700 h 364331"/>
                <a:gd name="connsiteX20" fmla="*/ 966788 w 1397794"/>
                <a:gd name="connsiteY20" fmla="*/ 297656 h 364331"/>
                <a:gd name="connsiteX21" fmla="*/ 778669 w 1397794"/>
                <a:gd name="connsiteY21" fmla="*/ 333375 h 364331"/>
                <a:gd name="connsiteX22" fmla="*/ 526256 w 1397794"/>
                <a:gd name="connsiteY22" fmla="*/ 357187 h 364331"/>
                <a:gd name="connsiteX23" fmla="*/ 459581 w 1397794"/>
                <a:gd name="connsiteY23" fmla="*/ 364331 h 364331"/>
                <a:gd name="connsiteX24" fmla="*/ 390525 w 1397794"/>
                <a:gd name="connsiteY24" fmla="*/ 359568 h 364331"/>
                <a:gd name="connsiteX25" fmla="*/ 335756 w 1397794"/>
                <a:gd name="connsiteY25" fmla="*/ 347662 h 364331"/>
                <a:gd name="connsiteX26" fmla="*/ 283369 w 1397794"/>
                <a:gd name="connsiteY26" fmla="*/ 330993 h 364331"/>
                <a:gd name="connsiteX27" fmla="*/ 238125 w 1397794"/>
                <a:gd name="connsiteY27" fmla="*/ 307181 h 364331"/>
                <a:gd name="connsiteX28" fmla="*/ 207169 w 1397794"/>
                <a:gd name="connsiteY28" fmla="*/ 288131 h 364331"/>
                <a:gd name="connsiteX29" fmla="*/ 159544 w 1397794"/>
                <a:gd name="connsiteY29" fmla="*/ 261937 h 364331"/>
                <a:gd name="connsiteX30" fmla="*/ 114300 w 1397794"/>
                <a:gd name="connsiteY30" fmla="*/ 238125 h 364331"/>
                <a:gd name="connsiteX31" fmla="*/ 54769 w 1397794"/>
                <a:gd name="connsiteY31" fmla="*/ 207168 h 364331"/>
                <a:gd name="connsiteX32" fmla="*/ 0 w 1397794"/>
                <a:gd name="connsiteY32" fmla="*/ 169068 h 364331"/>
                <a:gd name="connsiteX33" fmla="*/ 73819 w 1397794"/>
                <a:gd name="connsiteY33" fmla="*/ 109537 h 364331"/>
                <a:gd name="connsiteX34" fmla="*/ 150019 w 1397794"/>
                <a:gd name="connsiteY34" fmla="*/ 154781 h 364331"/>
                <a:gd name="connsiteX35" fmla="*/ 197644 w 1397794"/>
                <a:gd name="connsiteY35" fmla="*/ 169068 h 364331"/>
                <a:gd name="connsiteX36" fmla="*/ 240506 w 1397794"/>
                <a:gd name="connsiteY36" fmla="*/ 176212 h 364331"/>
                <a:gd name="connsiteX37" fmla="*/ 304800 w 1397794"/>
                <a:gd name="connsiteY37" fmla="*/ 180975 h 364331"/>
                <a:gd name="connsiteX38" fmla="*/ 354806 w 1397794"/>
                <a:gd name="connsiteY38" fmla="*/ 180975 h 364331"/>
                <a:gd name="connsiteX39" fmla="*/ 457200 w 1397794"/>
                <a:gd name="connsiteY39" fmla="*/ 176212 h 364331"/>
                <a:gd name="connsiteX40" fmla="*/ 616744 w 1397794"/>
                <a:gd name="connsiteY40" fmla="*/ 150018 h 364331"/>
                <a:gd name="connsiteX41" fmla="*/ 783431 w 1397794"/>
                <a:gd name="connsiteY41" fmla="*/ 11906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7794" h="364331">
                  <a:moveTo>
                    <a:pt x="783431" y="119062"/>
                  </a:moveTo>
                  <a:lnTo>
                    <a:pt x="942975" y="83343"/>
                  </a:lnTo>
                  <a:lnTo>
                    <a:pt x="1064419" y="50006"/>
                  </a:lnTo>
                  <a:lnTo>
                    <a:pt x="1157288" y="11906"/>
                  </a:lnTo>
                  <a:lnTo>
                    <a:pt x="1193006" y="0"/>
                  </a:lnTo>
                  <a:lnTo>
                    <a:pt x="1207294" y="0"/>
                  </a:lnTo>
                  <a:lnTo>
                    <a:pt x="1252538" y="7143"/>
                  </a:lnTo>
                  <a:lnTo>
                    <a:pt x="1293019" y="21431"/>
                  </a:lnTo>
                  <a:lnTo>
                    <a:pt x="1326356" y="35718"/>
                  </a:lnTo>
                  <a:lnTo>
                    <a:pt x="1352550" y="54768"/>
                  </a:lnTo>
                  <a:lnTo>
                    <a:pt x="1376363" y="76200"/>
                  </a:lnTo>
                  <a:lnTo>
                    <a:pt x="1393031" y="100012"/>
                  </a:lnTo>
                  <a:lnTo>
                    <a:pt x="1397794" y="119062"/>
                  </a:lnTo>
                  <a:lnTo>
                    <a:pt x="1393031" y="140493"/>
                  </a:lnTo>
                  <a:lnTo>
                    <a:pt x="1378744" y="169068"/>
                  </a:lnTo>
                  <a:lnTo>
                    <a:pt x="1359694" y="195262"/>
                  </a:lnTo>
                  <a:lnTo>
                    <a:pt x="1335881" y="214312"/>
                  </a:lnTo>
                  <a:lnTo>
                    <a:pt x="1293019" y="233362"/>
                  </a:lnTo>
                  <a:lnTo>
                    <a:pt x="1233488" y="250031"/>
                  </a:lnTo>
                  <a:lnTo>
                    <a:pt x="1138238" y="266700"/>
                  </a:lnTo>
                  <a:lnTo>
                    <a:pt x="966788" y="297656"/>
                  </a:lnTo>
                  <a:lnTo>
                    <a:pt x="778669" y="333375"/>
                  </a:lnTo>
                  <a:lnTo>
                    <a:pt x="526256" y="357187"/>
                  </a:lnTo>
                  <a:lnTo>
                    <a:pt x="459581" y="364331"/>
                  </a:lnTo>
                  <a:lnTo>
                    <a:pt x="390525" y="359568"/>
                  </a:lnTo>
                  <a:lnTo>
                    <a:pt x="335756" y="347662"/>
                  </a:lnTo>
                  <a:lnTo>
                    <a:pt x="283369" y="330993"/>
                  </a:lnTo>
                  <a:lnTo>
                    <a:pt x="238125" y="307181"/>
                  </a:lnTo>
                  <a:lnTo>
                    <a:pt x="207169" y="288131"/>
                  </a:lnTo>
                  <a:lnTo>
                    <a:pt x="159544" y="261937"/>
                  </a:lnTo>
                  <a:lnTo>
                    <a:pt x="114300" y="238125"/>
                  </a:lnTo>
                  <a:lnTo>
                    <a:pt x="54769" y="207168"/>
                  </a:lnTo>
                  <a:lnTo>
                    <a:pt x="0" y="169068"/>
                  </a:lnTo>
                  <a:lnTo>
                    <a:pt x="73819" y="109537"/>
                  </a:lnTo>
                  <a:lnTo>
                    <a:pt x="150019" y="154781"/>
                  </a:lnTo>
                  <a:lnTo>
                    <a:pt x="197644" y="169068"/>
                  </a:lnTo>
                  <a:lnTo>
                    <a:pt x="240506" y="176212"/>
                  </a:lnTo>
                  <a:lnTo>
                    <a:pt x="304800" y="180975"/>
                  </a:lnTo>
                  <a:lnTo>
                    <a:pt x="354806" y="180975"/>
                  </a:lnTo>
                  <a:lnTo>
                    <a:pt x="457200" y="176212"/>
                  </a:lnTo>
                  <a:lnTo>
                    <a:pt x="616744" y="150018"/>
                  </a:lnTo>
                  <a:lnTo>
                    <a:pt x="7834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2">
              <a:extLst>
                <a:ext uri="{FF2B5EF4-FFF2-40B4-BE49-F238E27FC236}">
                  <a16:creationId xmlns:a16="http://schemas.microsoft.com/office/drawing/2014/main" id="{DFF96EAC-5971-4753-976D-7025EC654E00}"/>
                </a:ext>
              </a:extLst>
            </p:cNvPr>
            <p:cNvSpPr/>
            <p:nvPr/>
          </p:nvSpPr>
          <p:spPr>
            <a:xfrm>
              <a:off x="2640013" y="3608388"/>
              <a:ext cx="1905000" cy="469900"/>
            </a:xfrm>
            <a:custGeom>
              <a:avLst/>
              <a:gdLst>
                <a:gd name="connsiteX0" fmla="*/ 709613 w 1905000"/>
                <a:gd name="connsiteY0" fmla="*/ 202406 h 471487"/>
                <a:gd name="connsiteX1" fmla="*/ 957263 w 1905000"/>
                <a:gd name="connsiteY1" fmla="*/ 157162 h 471487"/>
                <a:gd name="connsiteX2" fmla="*/ 1264444 w 1905000"/>
                <a:gd name="connsiteY2" fmla="*/ 100012 h 471487"/>
                <a:gd name="connsiteX3" fmla="*/ 1516857 w 1905000"/>
                <a:gd name="connsiteY3" fmla="*/ 47625 h 471487"/>
                <a:gd name="connsiteX4" fmla="*/ 1540669 w 1905000"/>
                <a:gd name="connsiteY4" fmla="*/ 35719 h 471487"/>
                <a:gd name="connsiteX5" fmla="*/ 1576388 w 1905000"/>
                <a:gd name="connsiteY5" fmla="*/ 19050 h 471487"/>
                <a:gd name="connsiteX6" fmla="*/ 1604963 w 1905000"/>
                <a:gd name="connsiteY6" fmla="*/ 9525 h 471487"/>
                <a:gd name="connsiteX7" fmla="*/ 1635919 w 1905000"/>
                <a:gd name="connsiteY7" fmla="*/ 2381 h 471487"/>
                <a:gd name="connsiteX8" fmla="*/ 1666875 w 1905000"/>
                <a:gd name="connsiteY8" fmla="*/ 0 h 471487"/>
                <a:gd name="connsiteX9" fmla="*/ 1702594 w 1905000"/>
                <a:gd name="connsiteY9" fmla="*/ 2381 h 471487"/>
                <a:gd name="connsiteX10" fmla="*/ 1757363 w 1905000"/>
                <a:gd name="connsiteY10" fmla="*/ 19050 h 471487"/>
                <a:gd name="connsiteX11" fmla="*/ 1812132 w 1905000"/>
                <a:gd name="connsiteY11" fmla="*/ 42862 h 471487"/>
                <a:gd name="connsiteX12" fmla="*/ 1862138 w 1905000"/>
                <a:gd name="connsiteY12" fmla="*/ 69056 h 471487"/>
                <a:gd name="connsiteX13" fmla="*/ 1881188 w 1905000"/>
                <a:gd name="connsiteY13" fmla="*/ 85725 h 471487"/>
                <a:gd name="connsiteX14" fmla="*/ 1895475 w 1905000"/>
                <a:gd name="connsiteY14" fmla="*/ 104775 h 471487"/>
                <a:gd name="connsiteX15" fmla="*/ 1900238 w 1905000"/>
                <a:gd name="connsiteY15" fmla="*/ 119062 h 471487"/>
                <a:gd name="connsiteX16" fmla="*/ 1905000 w 1905000"/>
                <a:gd name="connsiteY16" fmla="*/ 130969 h 471487"/>
                <a:gd name="connsiteX17" fmla="*/ 1900238 w 1905000"/>
                <a:gd name="connsiteY17" fmla="*/ 147637 h 471487"/>
                <a:gd name="connsiteX18" fmla="*/ 1888332 w 1905000"/>
                <a:gd name="connsiteY18" fmla="*/ 166687 h 471487"/>
                <a:gd name="connsiteX19" fmla="*/ 1859757 w 1905000"/>
                <a:gd name="connsiteY19" fmla="*/ 185737 h 471487"/>
                <a:gd name="connsiteX20" fmla="*/ 1814513 w 1905000"/>
                <a:gd name="connsiteY20" fmla="*/ 200025 h 471487"/>
                <a:gd name="connsiteX21" fmla="*/ 1778794 w 1905000"/>
                <a:gd name="connsiteY21" fmla="*/ 207169 h 471487"/>
                <a:gd name="connsiteX22" fmla="*/ 1704975 w 1905000"/>
                <a:gd name="connsiteY22" fmla="*/ 211931 h 471487"/>
                <a:gd name="connsiteX23" fmla="*/ 1557338 w 1905000"/>
                <a:gd name="connsiteY23" fmla="*/ 230981 h 471487"/>
                <a:gd name="connsiteX24" fmla="*/ 1345407 w 1905000"/>
                <a:gd name="connsiteY24" fmla="*/ 271462 h 471487"/>
                <a:gd name="connsiteX25" fmla="*/ 1119188 w 1905000"/>
                <a:gd name="connsiteY25" fmla="*/ 323850 h 471487"/>
                <a:gd name="connsiteX26" fmla="*/ 931069 w 1905000"/>
                <a:gd name="connsiteY26" fmla="*/ 361950 h 471487"/>
                <a:gd name="connsiteX27" fmla="*/ 666750 w 1905000"/>
                <a:gd name="connsiteY27" fmla="*/ 407194 h 471487"/>
                <a:gd name="connsiteX28" fmla="*/ 561975 w 1905000"/>
                <a:gd name="connsiteY28" fmla="*/ 426244 h 471487"/>
                <a:gd name="connsiteX29" fmla="*/ 523875 w 1905000"/>
                <a:gd name="connsiteY29" fmla="*/ 442912 h 471487"/>
                <a:gd name="connsiteX30" fmla="*/ 488157 w 1905000"/>
                <a:gd name="connsiteY30" fmla="*/ 459581 h 471487"/>
                <a:gd name="connsiteX31" fmla="*/ 454819 w 1905000"/>
                <a:gd name="connsiteY31" fmla="*/ 469106 h 471487"/>
                <a:gd name="connsiteX32" fmla="*/ 414338 w 1905000"/>
                <a:gd name="connsiteY32" fmla="*/ 471487 h 471487"/>
                <a:gd name="connsiteX33" fmla="*/ 378619 w 1905000"/>
                <a:gd name="connsiteY33" fmla="*/ 466725 h 471487"/>
                <a:gd name="connsiteX34" fmla="*/ 340519 w 1905000"/>
                <a:gd name="connsiteY34" fmla="*/ 459581 h 471487"/>
                <a:gd name="connsiteX35" fmla="*/ 311944 w 1905000"/>
                <a:gd name="connsiteY35" fmla="*/ 450056 h 471487"/>
                <a:gd name="connsiteX36" fmla="*/ 280988 w 1905000"/>
                <a:gd name="connsiteY36" fmla="*/ 433387 h 471487"/>
                <a:gd name="connsiteX37" fmla="*/ 226219 w 1905000"/>
                <a:gd name="connsiteY37" fmla="*/ 392906 h 471487"/>
                <a:gd name="connsiteX38" fmla="*/ 140494 w 1905000"/>
                <a:gd name="connsiteY38" fmla="*/ 321469 h 471487"/>
                <a:gd name="connsiteX39" fmla="*/ 38100 w 1905000"/>
                <a:gd name="connsiteY39" fmla="*/ 230981 h 471487"/>
                <a:gd name="connsiteX40" fmla="*/ 9525 w 1905000"/>
                <a:gd name="connsiteY40" fmla="*/ 207169 h 471487"/>
                <a:gd name="connsiteX41" fmla="*/ 4763 w 1905000"/>
                <a:gd name="connsiteY41" fmla="*/ 200025 h 471487"/>
                <a:gd name="connsiteX42" fmla="*/ 2382 w 1905000"/>
                <a:gd name="connsiteY42" fmla="*/ 190500 h 471487"/>
                <a:gd name="connsiteX43" fmla="*/ 0 w 1905000"/>
                <a:gd name="connsiteY43" fmla="*/ 171450 h 471487"/>
                <a:gd name="connsiteX44" fmla="*/ 4763 w 1905000"/>
                <a:gd name="connsiteY44" fmla="*/ 157162 h 471487"/>
                <a:gd name="connsiteX45" fmla="*/ 14288 w 1905000"/>
                <a:gd name="connsiteY45" fmla="*/ 150019 h 471487"/>
                <a:gd name="connsiteX46" fmla="*/ 28575 w 1905000"/>
                <a:gd name="connsiteY46" fmla="*/ 150019 h 471487"/>
                <a:gd name="connsiteX47" fmla="*/ 54769 w 1905000"/>
                <a:gd name="connsiteY47" fmla="*/ 157162 h 471487"/>
                <a:gd name="connsiteX48" fmla="*/ 80963 w 1905000"/>
                <a:gd name="connsiteY48" fmla="*/ 176212 h 471487"/>
                <a:gd name="connsiteX49" fmla="*/ 116682 w 1905000"/>
                <a:gd name="connsiteY49" fmla="*/ 195262 h 471487"/>
                <a:gd name="connsiteX50" fmla="*/ 183357 w 1905000"/>
                <a:gd name="connsiteY50" fmla="*/ 223837 h 471487"/>
                <a:gd name="connsiteX51" fmla="*/ 233363 w 1905000"/>
                <a:gd name="connsiteY51" fmla="*/ 238125 h 471487"/>
                <a:gd name="connsiteX52" fmla="*/ 326232 w 1905000"/>
                <a:gd name="connsiteY52" fmla="*/ 247650 h 471487"/>
                <a:gd name="connsiteX53" fmla="*/ 407194 w 1905000"/>
                <a:gd name="connsiteY53" fmla="*/ 245269 h 471487"/>
                <a:gd name="connsiteX54" fmla="*/ 545307 w 1905000"/>
                <a:gd name="connsiteY54" fmla="*/ 230981 h 471487"/>
                <a:gd name="connsiteX55" fmla="*/ 709613 w 1905000"/>
                <a:gd name="connsiteY55" fmla="*/ 20240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5000" h="471487">
                  <a:moveTo>
                    <a:pt x="709613" y="202406"/>
                  </a:moveTo>
                  <a:lnTo>
                    <a:pt x="957263" y="157162"/>
                  </a:lnTo>
                  <a:lnTo>
                    <a:pt x="1264444" y="100012"/>
                  </a:lnTo>
                  <a:lnTo>
                    <a:pt x="1516857" y="47625"/>
                  </a:lnTo>
                  <a:lnTo>
                    <a:pt x="1540669" y="35719"/>
                  </a:lnTo>
                  <a:lnTo>
                    <a:pt x="1576388" y="19050"/>
                  </a:lnTo>
                  <a:lnTo>
                    <a:pt x="1604963" y="9525"/>
                  </a:lnTo>
                  <a:lnTo>
                    <a:pt x="1635919" y="2381"/>
                  </a:lnTo>
                  <a:lnTo>
                    <a:pt x="1666875" y="0"/>
                  </a:lnTo>
                  <a:lnTo>
                    <a:pt x="1702594" y="2381"/>
                  </a:lnTo>
                  <a:lnTo>
                    <a:pt x="1757363" y="19050"/>
                  </a:lnTo>
                  <a:lnTo>
                    <a:pt x="1812132" y="42862"/>
                  </a:lnTo>
                  <a:lnTo>
                    <a:pt x="1862138" y="69056"/>
                  </a:lnTo>
                  <a:lnTo>
                    <a:pt x="1881188" y="85725"/>
                  </a:lnTo>
                  <a:lnTo>
                    <a:pt x="1895475" y="104775"/>
                  </a:lnTo>
                  <a:lnTo>
                    <a:pt x="1900238" y="119062"/>
                  </a:lnTo>
                  <a:lnTo>
                    <a:pt x="1905000" y="130969"/>
                  </a:lnTo>
                  <a:lnTo>
                    <a:pt x="1900238" y="147637"/>
                  </a:lnTo>
                  <a:lnTo>
                    <a:pt x="1888332" y="166687"/>
                  </a:lnTo>
                  <a:lnTo>
                    <a:pt x="1859757" y="185737"/>
                  </a:lnTo>
                  <a:lnTo>
                    <a:pt x="1814513" y="200025"/>
                  </a:lnTo>
                  <a:lnTo>
                    <a:pt x="1778794" y="207169"/>
                  </a:lnTo>
                  <a:lnTo>
                    <a:pt x="1704975" y="211931"/>
                  </a:lnTo>
                  <a:lnTo>
                    <a:pt x="1557338" y="230981"/>
                  </a:lnTo>
                  <a:lnTo>
                    <a:pt x="1345407" y="271462"/>
                  </a:lnTo>
                  <a:lnTo>
                    <a:pt x="1119188" y="323850"/>
                  </a:lnTo>
                  <a:lnTo>
                    <a:pt x="931069" y="361950"/>
                  </a:lnTo>
                  <a:lnTo>
                    <a:pt x="666750" y="407194"/>
                  </a:lnTo>
                  <a:lnTo>
                    <a:pt x="561975" y="426244"/>
                  </a:lnTo>
                  <a:lnTo>
                    <a:pt x="523875" y="442912"/>
                  </a:lnTo>
                  <a:lnTo>
                    <a:pt x="488157" y="459581"/>
                  </a:lnTo>
                  <a:lnTo>
                    <a:pt x="454819" y="469106"/>
                  </a:lnTo>
                  <a:lnTo>
                    <a:pt x="414338" y="471487"/>
                  </a:lnTo>
                  <a:lnTo>
                    <a:pt x="378619" y="466725"/>
                  </a:lnTo>
                  <a:lnTo>
                    <a:pt x="340519" y="459581"/>
                  </a:lnTo>
                  <a:lnTo>
                    <a:pt x="311944" y="450056"/>
                  </a:lnTo>
                  <a:lnTo>
                    <a:pt x="280988" y="433387"/>
                  </a:lnTo>
                  <a:lnTo>
                    <a:pt x="226219" y="392906"/>
                  </a:lnTo>
                  <a:lnTo>
                    <a:pt x="140494" y="321469"/>
                  </a:lnTo>
                  <a:lnTo>
                    <a:pt x="38100" y="230981"/>
                  </a:lnTo>
                  <a:lnTo>
                    <a:pt x="9525" y="207169"/>
                  </a:lnTo>
                  <a:lnTo>
                    <a:pt x="4763" y="200025"/>
                  </a:lnTo>
                  <a:lnTo>
                    <a:pt x="2382" y="190500"/>
                  </a:lnTo>
                  <a:lnTo>
                    <a:pt x="0" y="171450"/>
                  </a:lnTo>
                  <a:lnTo>
                    <a:pt x="4763" y="157162"/>
                  </a:lnTo>
                  <a:lnTo>
                    <a:pt x="14288" y="150019"/>
                  </a:lnTo>
                  <a:lnTo>
                    <a:pt x="28575" y="150019"/>
                  </a:lnTo>
                  <a:lnTo>
                    <a:pt x="54769" y="157162"/>
                  </a:lnTo>
                  <a:lnTo>
                    <a:pt x="80963" y="176212"/>
                  </a:lnTo>
                  <a:lnTo>
                    <a:pt x="116682" y="195262"/>
                  </a:lnTo>
                  <a:lnTo>
                    <a:pt x="183357" y="223837"/>
                  </a:lnTo>
                  <a:lnTo>
                    <a:pt x="233363" y="238125"/>
                  </a:lnTo>
                  <a:lnTo>
                    <a:pt x="326232" y="247650"/>
                  </a:lnTo>
                  <a:lnTo>
                    <a:pt x="407194" y="245269"/>
                  </a:lnTo>
                  <a:lnTo>
                    <a:pt x="545307" y="230981"/>
                  </a:lnTo>
                  <a:lnTo>
                    <a:pt x="709613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6">
              <a:extLst>
                <a:ext uri="{FF2B5EF4-FFF2-40B4-BE49-F238E27FC236}">
                  <a16:creationId xmlns:a16="http://schemas.microsoft.com/office/drawing/2014/main" id="{4D2C8286-2B20-4485-8B4F-4868015CF92A}"/>
                </a:ext>
              </a:extLst>
            </p:cNvPr>
            <p:cNvSpPr/>
            <p:nvPr/>
          </p:nvSpPr>
          <p:spPr>
            <a:xfrm>
              <a:off x="3435350" y="3209925"/>
              <a:ext cx="441325" cy="2097088"/>
            </a:xfrm>
            <a:custGeom>
              <a:avLst/>
              <a:gdLst>
                <a:gd name="connsiteX0" fmla="*/ 147112 w 441335"/>
                <a:gd name="connsiteY0" fmla="*/ 1073050 h 2097062"/>
                <a:gd name="connsiteX1" fmla="*/ 149996 w 441335"/>
                <a:gd name="connsiteY1" fmla="*/ 331722 h 2097062"/>
                <a:gd name="connsiteX2" fmla="*/ 144227 w 441335"/>
                <a:gd name="connsiteY2" fmla="*/ 285570 h 2097062"/>
                <a:gd name="connsiteX3" fmla="*/ 138458 w 441335"/>
                <a:gd name="connsiteY3" fmla="*/ 253840 h 2097062"/>
                <a:gd name="connsiteX4" fmla="*/ 121151 w 441335"/>
                <a:gd name="connsiteY4" fmla="*/ 207687 h 2097062"/>
                <a:gd name="connsiteX5" fmla="*/ 95190 w 441335"/>
                <a:gd name="connsiteY5" fmla="*/ 152881 h 2097062"/>
                <a:gd name="connsiteX6" fmla="*/ 51922 w 441335"/>
                <a:gd name="connsiteY6" fmla="*/ 86536 h 2097062"/>
                <a:gd name="connsiteX7" fmla="*/ 0 w 441335"/>
                <a:gd name="connsiteY7" fmla="*/ 14423 h 2097062"/>
                <a:gd name="connsiteX8" fmla="*/ 265378 w 441335"/>
                <a:gd name="connsiteY8" fmla="*/ 0 h 2097062"/>
                <a:gd name="connsiteX9" fmla="*/ 372106 w 441335"/>
                <a:gd name="connsiteY9" fmla="*/ 106728 h 2097062"/>
                <a:gd name="connsiteX10" fmla="*/ 406721 w 441335"/>
                <a:gd name="connsiteY10" fmla="*/ 138458 h 2097062"/>
                <a:gd name="connsiteX11" fmla="*/ 424028 w 441335"/>
                <a:gd name="connsiteY11" fmla="*/ 158650 h 2097062"/>
                <a:gd name="connsiteX12" fmla="*/ 432682 w 441335"/>
                <a:gd name="connsiteY12" fmla="*/ 173072 h 2097062"/>
                <a:gd name="connsiteX13" fmla="*/ 441335 w 441335"/>
                <a:gd name="connsiteY13" fmla="*/ 201918 h 2097062"/>
                <a:gd name="connsiteX14" fmla="*/ 435566 w 441335"/>
                <a:gd name="connsiteY14" fmla="*/ 227879 h 2097062"/>
                <a:gd name="connsiteX15" fmla="*/ 418259 w 441335"/>
                <a:gd name="connsiteY15" fmla="*/ 259609 h 2097062"/>
                <a:gd name="connsiteX16" fmla="*/ 403836 w 441335"/>
                <a:gd name="connsiteY16" fmla="*/ 291339 h 2097062"/>
                <a:gd name="connsiteX17" fmla="*/ 395183 w 441335"/>
                <a:gd name="connsiteY17" fmla="*/ 349030 h 2097062"/>
                <a:gd name="connsiteX18" fmla="*/ 398067 w 441335"/>
                <a:gd name="connsiteY18" fmla="*/ 524987 h 2097062"/>
                <a:gd name="connsiteX19" fmla="*/ 369222 w 441335"/>
                <a:gd name="connsiteY19" fmla="*/ 700944 h 2097062"/>
                <a:gd name="connsiteX20" fmla="*/ 372106 w 441335"/>
                <a:gd name="connsiteY20" fmla="*/ 2045141 h 2097062"/>
                <a:gd name="connsiteX21" fmla="*/ 149996 w 441335"/>
                <a:gd name="connsiteY21" fmla="*/ 2097062 h 2097062"/>
                <a:gd name="connsiteX22" fmla="*/ 147112 w 441335"/>
                <a:gd name="connsiteY22" fmla="*/ 1073050 h 209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335" h="2097062">
                  <a:moveTo>
                    <a:pt x="147112" y="1073050"/>
                  </a:moveTo>
                  <a:cubicBezTo>
                    <a:pt x="148073" y="825941"/>
                    <a:pt x="151919" y="468738"/>
                    <a:pt x="149996" y="331722"/>
                  </a:cubicBezTo>
                  <a:lnTo>
                    <a:pt x="144227" y="285570"/>
                  </a:lnTo>
                  <a:lnTo>
                    <a:pt x="138458" y="253840"/>
                  </a:lnTo>
                  <a:lnTo>
                    <a:pt x="121151" y="207687"/>
                  </a:lnTo>
                  <a:lnTo>
                    <a:pt x="95190" y="152881"/>
                  </a:lnTo>
                  <a:lnTo>
                    <a:pt x="51922" y="86536"/>
                  </a:lnTo>
                  <a:lnTo>
                    <a:pt x="0" y="14423"/>
                  </a:lnTo>
                  <a:lnTo>
                    <a:pt x="265378" y="0"/>
                  </a:lnTo>
                  <a:lnTo>
                    <a:pt x="372106" y="106728"/>
                  </a:lnTo>
                  <a:lnTo>
                    <a:pt x="406721" y="138458"/>
                  </a:lnTo>
                  <a:lnTo>
                    <a:pt x="424028" y="158650"/>
                  </a:lnTo>
                  <a:lnTo>
                    <a:pt x="432682" y="173072"/>
                  </a:lnTo>
                  <a:lnTo>
                    <a:pt x="441335" y="201918"/>
                  </a:lnTo>
                  <a:lnTo>
                    <a:pt x="435566" y="227879"/>
                  </a:lnTo>
                  <a:lnTo>
                    <a:pt x="418259" y="259609"/>
                  </a:lnTo>
                  <a:lnTo>
                    <a:pt x="403836" y="291339"/>
                  </a:lnTo>
                  <a:lnTo>
                    <a:pt x="395183" y="349030"/>
                  </a:lnTo>
                  <a:cubicBezTo>
                    <a:pt x="396144" y="407682"/>
                    <a:pt x="397106" y="466335"/>
                    <a:pt x="398067" y="524987"/>
                  </a:cubicBezTo>
                  <a:lnTo>
                    <a:pt x="369222" y="700944"/>
                  </a:lnTo>
                  <a:cubicBezTo>
                    <a:pt x="370183" y="1149010"/>
                    <a:pt x="371145" y="1597075"/>
                    <a:pt x="372106" y="2045141"/>
                  </a:cubicBezTo>
                  <a:lnTo>
                    <a:pt x="149996" y="2097062"/>
                  </a:lnTo>
                  <a:cubicBezTo>
                    <a:pt x="149035" y="1764378"/>
                    <a:pt x="148073" y="1431695"/>
                    <a:pt x="147112" y="10730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5">
              <a:extLst>
                <a:ext uri="{FF2B5EF4-FFF2-40B4-BE49-F238E27FC236}">
                  <a16:creationId xmlns:a16="http://schemas.microsoft.com/office/drawing/2014/main" id="{13D1E7C5-8080-4486-9B4A-414D7F4886C4}"/>
                </a:ext>
              </a:extLst>
            </p:cNvPr>
            <p:cNvSpPr/>
            <p:nvPr/>
          </p:nvSpPr>
          <p:spPr>
            <a:xfrm>
              <a:off x="2505075" y="4992688"/>
              <a:ext cx="2066925" cy="746125"/>
            </a:xfrm>
            <a:custGeom>
              <a:avLst/>
              <a:gdLst>
                <a:gd name="connsiteX0" fmla="*/ 714375 w 2066925"/>
                <a:gd name="connsiteY0" fmla="*/ 361950 h 745332"/>
                <a:gd name="connsiteX1" fmla="*/ 509588 w 2066925"/>
                <a:gd name="connsiteY1" fmla="*/ 414338 h 745332"/>
                <a:gd name="connsiteX2" fmla="*/ 390525 w 2066925"/>
                <a:gd name="connsiteY2" fmla="*/ 445294 h 745332"/>
                <a:gd name="connsiteX3" fmla="*/ 378619 w 2066925"/>
                <a:gd name="connsiteY3" fmla="*/ 445294 h 745332"/>
                <a:gd name="connsiteX4" fmla="*/ 316706 w 2066925"/>
                <a:gd name="connsiteY4" fmla="*/ 442913 h 745332"/>
                <a:gd name="connsiteX5" fmla="*/ 261938 w 2066925"/>
                <a:gd name="connsiteY5" fmla="*/ 433388 h 745332"/>
                <a:gd name="connsiteX6" fmla="*/ 211931 w 2066925"/>
                <a:gd name="connsiteY6" fmla="*/ 419100 h 745332"/>
                <a:gd name="connsiteX7" fmla="*/ 166688 w 2066925"/>
                <a:gd name="connsiteY7" fmla="*/ 402432 h 745332"/>
                <a:gd name="connsiteX8" fmla="*/ 128588 w 2066925"/>
                <a:gd name="connsiteY8" fmla="*/ 381000 h 745332"/>
                <a:gd name="connsiteX9" fmla="*/ 100013 w 2066925"/>
                <a:gd name="connsiteY9" fmla="*/ 361950 h 745332"/>
                <a:gd name="connsiteX10" fmla="*/ 69056 w 2066925"/>
                <a:gd name="connsiteY10" fmla="*/ 330994 h 745332"/>
                <a:gd name="connsiteX11" fmla="*/ 57150 w 2066925"/>
                <a:gd name="connsiteY11" fmla="*/ 316707 h 745332"/>
                <a:gd name="connsiteX12" fmla="*/ 45244 w 2066925"/>
                <a:gd name="connsiteY12" fmla="*/ 307182 h 745332"/>
                <a:gd name="connsiteX13" fmla="*/ 40481 w 2066925"/>
                <a:gd name="connsiteY13" fmla="*/ 307182 h 745332"/>
                <a:gd name="connsiteX14" fmla="*/ 30956 w 2066925"/>
                <a:gd name="connsiteY14" fmla="*/ 307182 h 745332"/>
                <a:gd name="connsiteX15" fmla="*/ 11906 w 2066925"/>
                <a:gd name="connsiteY15" fmla="*/ 307182 h 745332"/>
                <a:gd name="connsiteX16" fmla="*/ 4763 w 2066925"/>
                <a:gd name="connsiteY16" fmla="*/ 311944 h 745332"/>
                <a:gd name="connsiteX17" fmla="*/ 0 w 2066925"/>
                <a:gd name="connsiteY17" fmla="*/ 321469 h 745332"/>
                <a:gd name="connsiteX18" fmla="*/ 4763 w 2066925"/>
                <a:gd name="connsiteY18" fmla="*/ 347663 h 745332"/>
                <a:gd name="connsiteX19" fmla="*/ 23813 w 2066925"/>
                <a:gd name="connsiteY19" fmla="*/ 378619 h 745332"/>
                <a:gd name="connsiteX20" fmla="*/ 54769 w 2066925"/>
                <a:gd name="connsiteY20" fmla="*/ 423863 h 745332"/>
                <a:gd name="connsiteX21" fmla="*/ 100013 w 2066925"/>
                <a:gd name="connsiteY21" fmla="*/ 483394 h 745332"/>
                <a:gd name="connsiteX22" fmla="*/ 166688 w 2066925"/>
                <a:gd name="connsiteY22" fmla="*/ 557213 h 745332"/>
                <a:gd name="connsiteX23" fmla="*/ 257175 w 2066925"/>
                <a:gd name="connsiteY23" fmla="*/ 640557 h 745332"/>
                <a:gd name="connsiteX24" fmla="*/ 304800 w 2066925"/>
                <a:gd name="connsiteY24" fmla="*/ 681038 h 745332"/>
                <a:gd name="connsiteX25" fmla="*/ 350044 w 2066925"/>
                <a:gd name="connsiteY25" fmla="*/ 714375 h 745332"/>
                <a:gd name="connsiteX26" fmla="*/ 390525 w 2066925"/>
                <a:gd name="connsiteY26" fmla="*/ 735807 h 745332"/>
                <a:gd name="connsiteX27" fmla="*/ 411956 w 2066925"/>
                <a:gd name="connsiteY27" fmla="*/ 742950 h 745332"/>
                <a:gd name="connsiteX28" fmla="*/ 428625 w 2066925"/>
                <a:gd name="connsiteY28" fmla="*/ 745332 h 745332"/>
                <a:gd name="connsiteX29" fmla="*/ 457200 w 2066925"/>
                <a:gd name="connsiteY29" fmla="*/ 745332 h 745332"/>
                <a:gd name="connsiteX30" fmla="*/ 497681 w 2066925"/>
                <a:gd name="connsiteY30" fmla="*/ 733425 h 745332"/>
                <a:gd name="connsiteX31" fmla="*/ 523875 w 2066925"/>
                <a:gd name="connsiteY31" fmla="*/ 719138 h 745332"/>
                <a:gd name="connsiteX32" fmla="*/ 552450 w 2066925"/>
                <a:gd name="connsiteY32" fmla="*/ 700088 h 745332"/>
                <a:gd name="connsiteX33" fmla="*/ 581025 w 2066925"/>
                <a:gd name="connsiteY33" fmla="*/ 676275 h 745332"/>
                <a:gd name="connsiteX34" fmla="*/ 600075 w 2066925"/>
                <a:gd name="connsiteY34" fmla="*/ 664369 h 745332"/>
                <a:gd name="connsiteX35" fmla="*/ 819150 w 2066925"/>
                <a:gd name="connsiteY35" fmla="*/ 578644 h 745332"/>
                <a:gd name="connsiteX36" fmla="*/ 1135856 w 2066925"/>
                <a:gd name="connsiteY36" fmla="*/ 450057 h 745332"/>
                <a:gd name="connsiteX37" fmla="*/ 1566863 w 2066925"/>
                <a:gd name="connsiteY37" fmla="*/ 271463 h 745332"/>
                <a:gd name="connsiteX38" fmla="*/ 1826419 w 2066925"/>
                <a:gd name="connsiteY38" fmla="*/ 159544 h 745332"/>
                <a:gd name="connsiteX39" fmla="*/ 2031206 w 2066925"/>
                <a:gd name="connsiteY39" fmla="*/ 69057 h 745332"/>
                <a:gd name="connsiteX40" fmla="*/ 2052638 w 2066925"/>
                <a:gd name="connsiteY40" fmla="*/ 54769 h 745332"/>
                <a:gd name="connsiteX41" fmla="*/ 2059781 w 2066925"/>
                <a:gd name="connsiteY41" fmla="*/ 40482 h 745332"/>
                <a:gd name="connsiteX42" fmla="*/ 2066925 w 2066925"/>
                <a:gd name="connsiteY42" fmla="*/ 21432 h 745332"/>
                <a:gd name="connsiteX43" fmla="*/ 2066925 w 2066925"/>
                <a:gd name="connsiteY43" fmla="*/ 14288 h 745332"/>
                <a:gd name="connsiteX44" fmla="*/ 2057400 w 2066925"/>
                <a:gd name="connsiteY44" fmla="*/ 7144 h 745332"/>
                <a:gd name="connsiteX45" fmla="*/ 2028825 w 2066925"/>
                <a:gd name="connsiteY45" fmla="*/ 0 h 745332"/>
                <a:gd name="connsiteX46" fmla="*/ 1988344 w 2066925"/>
                <a:gd name="connsiteY46" fmla="*/ 7144 h 745332"/>
                <a:gd name="connsiteX47" fmla="*/ 1866900 w 2066925"/>
                <a:gd name="connsiteY47" fmla="*/ 45244 h 745332"/>
                <a:gd name="connsiteX48" fmla="*/ 1628775 w 2066925"/>
                <a:gd name="connsiteY48" fmla="*/ 114300 h 745332"/>
                <a:gd name="connsiteX49" fmla="*/ 1276350 w 2066925"/>
                <a:gd name="connsiteY49" fmla="*/ 209550 h 745332"/>
                <a:gd name="connsiteX50" fmla="*/ 952500 w 2066925"/>
                <a:gd name="connsiteY50" fmla="*/ 300038 h 745332"/>
                <a:gd name="connsiteX51" fmla="*/ 714375 w 2066925"/>
                <a:gd name="connsiteY51" fmla="*/ 36195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6925" h="745332">
                  <a:moveTo>
                    <a:pt x="714375" y="361950"/>
                  </a:moveTo>
                  <a:lnTo>
                    <a:pt x="509588" y="414338"/>
                  </a:lnTo>
                  <a:lnTo>
                    <a:pt x="390525" y="445294"/>
                  </a:lnTo>
                  <a:lnTo>
                    <a:pt x="378619" y="445294"/>
                  </a:lnTo>
                  <a:lnTo>
                    <a:pt x="316706" y="442913"/>
                  </a:lnTo>
                  <a:lnTo>
                    <a:pt x="261938" y="433388"/>
                  </a:lnTo>
                  <a:lnTo>
                    <a:pt x="211931" y="419100"/>
                  </a:lnTo>
                  <a:lnTo>
                    <a:pt x="166688" y="402432"/>
                  </a:lnTo>
                  <a:lnTo>
                    <a:pt x="128588" y="381000"/>
                  </a:lnTo>
                  <a:lnTo>
                    <a:pt x="100013" y="361950"/>
                  </a:lnTo>
                  <a:lnTo>
                    <a:pt x="69056" y="330994"/>
                  </a:lnTo>
                  <a:lnTo>
                    <a:pt x="57150" y="316707"/>
                  </a:lnTo>
                  <a:lnTo>
                    <a:pt x="45244" y="307182"/>
                  </a:lnTo>
                  <a:lnTo>
                    <a:pt x="40481" y="307182"/>
                  </a:lnTo>
                  <a:lnTo>
                    <a:pt x="30956" y="307182"/>
                  </a:lnTo>
                  <a:lnTo>
                    <a:pt x="11906" y="307182"/>
                  </a:lnTo>
                  <a:lnTo>
                    <a:pt x="4763" y="311944"/>
                  </a:lnTo>
                  <a:lnTo>
                    <a:pt x="0" y="321469"/>
                  </a:lnTo>
                  <a:lnTo>
                    <a:pt x="4763" y="347663"/>
                  </a:lnTo>
                  <a:lnTo>
                    <a:pt x="23813" y="378619"/>
                  </a:lnTo>
                  <a:lnTo>
                    <a:pt x="54769" y="423863"/>
                  </a:lnTo>
                  <a:lnTo>
                    <a:pt x="100013" y="483394"/>
                  </a:lnTo>
                  <a:lnTo>
                    <a:pt x="166688" y="557213"/>
                  </a:lnTo>
                  <a:lnTo>
                    <a:pt x="257175" y="640557"/>
                  </a:lnTo>
                  <a:lnTo>
                    <a:pt x="304800" y="681038"/>
                  </a:lnTo>
                  <a:lnTo>
                    <a:pt x="350044" y="714375"/>
                  </a:lnTo>
                  <a:lnTo>
                    <a:pt x="390525" y="735807"/>
                  </a:lnTo>
                  <a:lnTo>
                    <a:pt x="411956" y="742950"/>
                  </a:lnTo>
                  <a:lnTo>
                    <a:pt x="428625" y="745332"/>
                  </a:lnTo>
                  <a:lnTo>
                    <a:pt x="457200" y="745332"/>
                  </a:lnTo>
                  <a:lnTo>
                    <a:pt x="497681" y="733425"/>
                  </a:lnTo>
                  <a:lnTo>
                    <a:pt x="523875" y="719138"/>
                  </a:lnTo>
                  <a:lnTo>
                    <a:pt x="552450" y="700088"/>
                  </a:lnTo>
                  <a:lnTo>
                    <a:pt x="581025" y="676275"/>
                  </a:lnTo>
                  <a:lnTo>
                    <a:pt x="600075" y="664369"/>
                  </a:lnTo>
                  <a:lnTo>
                    <a:pt x="819150" y="578644"/>
                  </a:lnTo>
                  <a:lnTo>
                    <a:pt x="1135856" y="450057"/>
                  </a:lnTo>
                  <a:lnTo>
                    <a:pt x="1566863" y="271463"/>
                  </a:lnTo>
                  <a:lnTo>
                    <a:pt x="1826419" y="159544"/>
                  </a:lnTo>
                  <a:lnTo>
                    <a:pt x="2031206" y="69057"/>
                  </a:lnTo>
                  <a:lnTo>
                    <a:pt x="2052638" y="54769"/>
                  </a:lnTo>
                  <a:lnTo>
                    <a:pt x="2059781" y="40482"/>
                  </a:lnTo>
                  <a:lnTo>
                    <a:pt x="2066925" y="21432"/>
                  </a:lnTo>
                  <a:lnTo>
                    <a:pt x="2066925" y="14288"/>
                  </a:lnTo>
                  <a:lnTo>
                    <a:pt x="2057400" y="7144"/>
                  </a:lnTo>
                  <a:lnTo>
                    <a:pt x="2028825" y="0"/>
                  </a:lnTo>
                  <a:lnTo>
                    <a:pt x="1988344" y="7144"/>
                  </a:lnTo>
                  <a:lnTo>
                    <a:pt x="1866900" y="45244"/>
                  </a:lnTo>
                  <a:lnTo>
                    <a:pt x="1628775" y="114300"/>
                  </a:lnTo>
                  <a:lnTo>
                    <a:pt x="1276350" y="209550"/>
                  </a:lnTo>
                  <a:lnTo>
                    <a:pt x="952500" y="300038"/>
                  </a:lnTo>
                  <a:lnTo>
                    <a:pt x="714375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27">
              <a:extLst>
                <a:ext uri="{FF2B5EF4-FFF2-40B4-BE49-F238E27FC236}">
                  <a16:creationId xmlns:a16="http://schemas.microsoft.com/office/drawing/2014/main" id="{DEE9E6AB-29AE-4ED6-83CD-73BB059789F9}"/>
                </a:ext>
              </a:extLst>
            </p:cNvPr>
            <p:cNvSpPr/>
            <p:nvPr/>
          </p:nvSpPr>
          <p:spPr>
            <a:xfrm>
              <a:off x="4805363" y="1827213"/>
              <a:ext cx="1936750" cy="1401762"/>
            </a:xfrm>
            <a:custGeom>
              <a:avLst/>
              <a:gdLst>
                <a:gd name="connsiteX0" fmla="*/ 1014412 w 1935956"/>
                <a:gd name="connsiteY0" fmla="*/ 107156 h 1402556"/>
                <a:gd name="connsiteX1" fmla="*/ 1423987 w 1935956"/>
                <a:gd name="connsiteY1" fmla="*/ 42862 h 1402556"/>
                <a:gd name="connsiteX2" fmla="*/ 1438275 w 1935956"/>
                <a:gd name="connsiteY2" fmla="*/ 35719 h 1402556"/>
                <a:gd name="connsiteX3" fmla="*/ 1466850 w 1935956"/>
                <a:gd name="connsiteY3" fmla="*/ 21431 h 1402556"/>
                <a:gd name="connsiteX4" fmla="*/ 1504950 w 1935956"/>
                <a:gd name="connsiteY4" fmla="*/ 7144 h 1402556"/>
                <a:gd name="connsiteX5" fmla="*/ 1538287 w 1935956"/>
                <a:gd name="connsiteY5" fmla="*/ 0 h 1402556"/>
                <a:gd name="connsiteX6" fmla="*/ 1569243 w 1935956"/>
                <a:gd name="connsiteY6" fmla="*/ 0 h 1402556"/>
                <a:gd name="connsiteX7" fmla="*/ 1604962 w 1935956"/>
                <a:gd name="connsiteY7" fmla="*/ 2381 h 1402556"/>
                <a:gd name="connsiteX8" fmla="*/ 1647825 w 1935956"/>
                <a:gd name="connsiteY8" fmla="*/ 14287 h 1402556"/>
                <a:gd name="connsiteX9" fmla="*/ 1666875 w 1935956"/>
                <a:gd name="connsiteY9" fmla="*/ 23812 h 1402556"/>
                <a:gd name="connsiteX10" fmla="*/ 1714500 w 1935956"/>
                <a:gd name="connsiteY10" fmla="*/ 54769 h 1402556"/>
                <a:gd name="connsiteX11" fmla="*/ 1828800 w 1935956"/>
                <a:gd name="connsiteY11" fmla="*/ 128587 h 1402556"/>
                <a:gd name="connsiteX12" fmla="*/ 1866900 w 1935956"/>
                <a:gd name="connsiteY12" fmla="*/ 150019 h 1402556"/>
                <a:gd name="connsiteX13" fmla="*/ 1905000 w 1935956"/>
                <a:gd name="connsiteY13" fmla="*/ 173831 h 1402556"/>
                <a:gd name="connsiteX14" fmla="*/ 1919287 w 1935956"/>
                <a:gd name="connsiteY14" fmla="*/ 183356 h 1402556"/>
                <a:gd name="connsiteX15" fmla="*/ 1931193 w 1935956"/>
                <a:gd name="connsiteY15" fmla="*/ 200025 h 1402556"/>
                <a:gd name="connsiteX16" fmla="*/ 1935956 w 1935956"/>
                <a:gd name="connsiteY16" fmla="*/ 214312 h 1402556"/>
                <a:gd name="connsiteX17" fmla="*/ 1935956 w 1935956"/>
                <a:gd name="connsiteY17" fmla="*/ 235744 h 1402556"/>
                <a:gd name="connsiteX18" fmla="*/ 1928812 w 1935956"/>
                <a:gd name="connsiteY18" fmla="*/ 264319 h 1402556"/>
                <a:gd name="connsiteX19" fmla="*/ 1909762 w 1935956"/>
                <a:gd name="connsiteY19" fmla="*/ 295275 h 1402556"/>
                <a:gd name="connsiteX20" fmla="*/ 1881187 w 1935956"/>
                <a:gd name="connsiteY20" fmla="*/ 342900 h 1402556"/>
                <a:gd name="connsiteX21" fmla="*/ 1850231 w 1935956"/>
                <a:gd name="connsiteY21" fmla="*/ 414337 h 1402556"/>
                <a:gd name="connsiteX22" fmla="*/ 1800225 w 1935956"/>
                <a:gd name="connsiteY22" fmla="*/ 611981 h 1402556"/>
                <a:gd name="connsiteX23" fmla="*/ 1695450 w 1935956"/>
                <a:gd name="connsiteY23" fmla="*/ 1038225 h 1402556"/>
                <a:gd name="connsiteX24" fmla="*/ 1619250 w 1935956"/>
                <a:gd name="connsiteY24" fmla="*/ 1395412 h 1402556"/>
                <a:gd name="connsiteX25" fmla="*/ 1423987 w 1935956"/>
                <a:gd name="connsiteY25" fmla="*/ 1402556 h 1402556"/>
                <a:gd name="connsiteX26" fmla="*/ 1457325 w 1935956"/>
                <a:gd name="connsiteY26" fmla="*/ 1202531 h 1402556"/>
                <a:gd name="connsiteX27" fmla="*/ 1473993 w 1935956"/>
                <a:gd name="connsiteY27" fmla="*/ 1088231 h 1402556"/>
                <a:gd name="connsiteX28" fmla="*/ 1488281 w 1935956"/>
                <a:gd name="connsiteY28" fmla="*/ 990600 h 1402556"/>
                <a:gd name="connsiteX29" fmla="*/ 1504950 w 1935956"/>
                <a:gd name="connsiteY29" fmla="*/ 840581 h 1402556"/>
                <a:gd name="connsiteX30" fmla="*/ 1524000 w 1935956"/>
                <a:gd name="connsiteY30" fmla="*/ 773906 h 1402556"/>
                <a:gd name="connsiteX31" fmla="*/ 1543050 w 1935956"/>
                <a:gd name="connsiteY31" fmla="*/ 519112 h 1402556"/>
                <a:gd name="connsiteX32" fmla="*/ 1545431 w 1935956"/>
                <a:gd name="connsiteY32" fmla="*/ 292894 h 1402556"/>
                <a:gd name="connsiteX33" fmla="*/ 1540668 w 1935956"/>
                <a:gd name="connsiteY33" fmla="*/ 271462 h 1402556"/>
                <a:gd name="connsiteX34" fmla="*/ 1531143 w 1935956"/>
                <a:gd name="connsiteY34" fmla="*/ 247650 h 1402556"/>
                <a:gd name="connsiteX35" fmla="*/ 1514475 w 1935956"/>
                <a:gd name="connsiteY35" fmla="*/ 230981 h 1402556"/>
                <a:gd name="connsiteX36" fmla="*/ 1488281 w 1935956"/>
                <a:gd name="connsiteY36" fmla="*/ 221456 h 1402556"/>
                <a:gd name="connsiteX37" fmla="*/ 1459706 w 1935956"/>
                <a:gd name="connsiteY37" fmla="*/ 221456 h 1402556"/>
                <a:gd name="connsiteX38" fmla="*/ 1371600 w 1935956"/>
                <a:gd name="connsiteY38" fmla="*/ 233362 h 1402556"/>
                <a:gd name="connsiteX39" fmla="*/ 1104900 w 1935956"/>
                <a:gd name="connsiteY39" fmla="*/ 276225 h 1402556"/>
                <a:gd name="connsiteX40" fmla="*/ 828675 w 1935956"/>
                <a:gd name="connsiteY40" fmla="*/ 323850 h 1402556"/>
                <a:gd name="connsiteX41" fmla="*/ 559593 w 1935956"/>
                <a:gd name="connsiteY41" fmla="*/ 371475 h 1402556"/>
                <a:gd name="connsiteX42" fmla="*/ 531018 w 1935956"/>
                <a:gd name="connsiteY42" fmla="*/ 381000 h 1402556"/>
                <a:gd name="connsiteX43" fmla="*/ 507206 w 1935956"/>
                <a:gd name="connsiteY43" fmla="*/ 390525 h 1402556"/>
                <a:gd name="connsiteX44" fmla="*/ 469106 w 1935956"/>
                <a:gd name="connsiteY44" fmla="*/ 400050 h 1402556"/>
                <a:gd name="connsiteX45" fmla="*/ 440531 w 1935956"/>
                <a:gd name="connsiteY45" fmla="*/ 404812 h 1402556"/>
                <a:gd name="connsiteX46" fmla="*/ 414337 w 1935956"/>
                <a:gd name="connsiteY46" fmla="*/ 404812 h 1402556"/>
                <a:gd name="connsiteX47" fmla="*/ 373856 w 1935956"/>
                <a:gd name="connsiteY47" fmla="*/ 400050 h 1402556"/>
                <a:gd name="connsiteX48" fmla="*/ 342900 w 1935956"/>
                <a:gd name="connsiteY48" fmla="*/ 392906 h 1402556"/>
                <a:gd name="connsiteX49" fmla="*/ 292893 w 1935956"/>
                <a:gd name="connsiteY49" fmla="*/ 366712 h 1402556"/>
                <a:gd name="connsiteX50" fmla="*/ 226218 w 1935956"/>
                <a:gd name="connsiteY50" fmla="*/ 321469 h 1402556"/>
                <a:gd name="connsiteX51" fmla="*/ 145256 w 1935956"/>
                <a:gd name="connsiteY51" fmla="*/ 259556 h 1402556"/>
                <a:gd name="connsiteX52" fmla="*/ 52387 w 1935956"/>
                <a:gd name="connsiteY52" fmla="*/ 176212 h 1402556"/>
                <a:gd name="connsiteX53" fmla="*/ 14287 w 1935956"/>
                <a:gd name="connsiteY53" fmla="*/ 138112 h 1402556"/>
                <a:gd name="connsiteX54" fmla="*/ 7143 w 1935956"/>
                <a:gd name="connsiteY54" fmla="*/ 123825 h 1402556"/>
                <a:gd name="connsiteX55" fmla="*/ 0 w 1935956"/>
                <a:gd name="connsiteY55" fmla="*/ 100012 h 1402556"/>
                <a:gd name="connsiteX56" fmla="*/ 4762 w 1935956"/>
                <a:gd name="connsiteY56" fmla="*/ 85725 h 1402556"/>
                <a:gd name="connsiteX57" fmla="*/ 23812 w 1935956"/>
                <a:gd name="connsiteY57" fmla="*/ 78581 h 1402556"/>
                <a:gd name="connsiteX58" fmla="*/ 38100 w 1935956"/>
                <a:gd name="connsiteY58" fmla="*/ 78581 h 1402556"/>
                <a:gd name="connsiteX59" fmla="*/ 59531 w 1935956"/>
                <a:gd name="connsiteY59" fmla="*/ 88106 h 1402556"/>
                <a:gd name="connsiteX60" fmla="*/ 100012 w 1935956"/>
                <a:gd name="connsiteY60" fmla="*/ 116681 h 1402556"/>
                <a:gd name="connsiteX61" fmla="*/ 138112 w 1935956"/>
                <a:gd name="connsiteY61" fmla="*/ 138112 h 1402556"/>
                <a:gd name="connsiteX62" fmla="*/ 171450 w 1935956"/>
                <a:gd name="connsiteY62" fmla="*/ 154781 h 1402556"/>
                <a:gd name="connsiteX63" fmla="*/ 204787 w 1935956"/>
                <a:gd name="connsiteY63" fmla="*/ 166687 h 1402556"/>
                <a:gd name="connsiteX64" fmla="*/ 257175 w 1935956"/>
                <a:gd name="connsiteY64" fmla="*/ 180975 h 1402556"/>
                <a:gd name="connsiteX65" fmla="*/ 304800 w 1935956"/>
                <a:gd name="connsiteY65" fmla="*/ 192881 h 1402556"/>
                <a:gd name="connsiteX66" fmla="*/ 350043 w 1935956"/>
                <a:gd name="connsiteY66" fmla="*/ 197644 h 1402556"/>
                <a:gd name="connsiteX67" fmla="*/ 409575 w 1935956"/>
                <a:gd name="connsiteY67" fmla="*/ 195262 h 1402556"/>
                <a:gd name="connsiteX68" fmla="*/ 759618 w 1935956"/>
                <a:gd name="connsiteY68" fmla="*/ 145256 h 1402556"/>
                <a:gd name="connsiteX69" fmla="*/ 1014412 w 1935956"/>
                <a:gd name="connsiteY69" fmla="*/ 107156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35956" h="1402556">
                  <a:moveTo>
                    <a:pt x="1014412" y="107156"/>
                  </a:moveTo>
                  <a:lnTo>
                    <a:pt x="1423987" y="42862"/>
                  </a:lnTo>
                  <a:lnTo>
                    <a:pt x="1438275" y="35719"/>
                  </a:lnTo>
                  <a:lnTo>
                    <a:pt x="1466850" y="21431"/>
                  </a:lnTo>
                  <a:lnTo>
                    <a:pt x="1504950" y="7144"/>
                  </a:lnTo>
                  <a:lnTo>
                    <a:pt x="1538287" y="0"/>
                  </a:lnTo>
                  <a:lnTo>
                    <a:pt x="1569243" y="0"/>
                  </a:lnTo>
                  <a:lnTo>
                    <a:pt x="1604962" y="2381"/>
                  </a:lnTo>
                  <a:lnTo>
                    <a:pt x="1647825" y="14287"/>
                  </a:lnTo>
                  <a:lnTo>
                    <a:pt x="1666875" y="23812"/>
                  </a:lnTo>
                  <a:lnTo>
                    <a:pt x="1714500" y="54769"/>
                  </a:lnTo>
                  <a:lnTo>
                    <a:pt x="1828800" y="128587"/>
                  </a:lnTo>
                  <a:lnTo>
                    <a:pt x="1866900" y="150019"/>
                  </a:lnTo>
                  <a:lnTo>
                    <a:pt x="1905000" y="173831"/>
                  </a:lnTo>
                  <a:lnTo>
                    <a:pt x="1919287" y="183356"/>
                  </a:lnTo>
                  <a:lnTo>
                    <a:pt x="1931193" y="200025"/>
                  </a:lnTo>
                  <a:lnTo>
                    <a:pt x="1935956" y="214312"/>
                  </a:lnTo>
                  <a:lnTo>
                    <a:pt x="1935956" y="235744"/>
                  </a:lnTo>
                  <a:lnTo>
                    <a:pt x="1928812" y="264319"/>
                  </a:lnTo>
                  <a:lnTo>
                    <a:pt x="1909762" y="295275"/>
                  </a:lnTo>
                  <a:lnTo>
                    <a:pt x="1881187" y="342900"/>
                  </a:lnTo>
                  <a:lnTo>
                    <a:pt x="1850231" y="414337"/>
                  </a:lnTo>
                  <a:lnTo>
                    <a:pt x="1800225" y="611981"/>
                  </a:lnTo>
                  <a:lnTo>
                    <a:pt x="1695450" y="1038225"/>
                  </a:lnTo>
                  <a:lnTo>
                    <a:pt x="1619250" y="1395412"/>
                  </a:lnTo>
                  <a:lnTo>
                    <a:pt x="1423987" y="1402556"/>
                  </a:lnTo>
                  <a:lnTo>
                    <a:pt x="1457325" y="1202531"/>
                  </a:lnTo>
                  <a:lnTo>
                    <a:pt x="1473993" y="1088231"/>
                  </a:lnTo>
                  <a:lnTo>
                    <a:pt x="1488281" y="990600"/>
                  </a:lnTo>
                  <a:lnTo>
                    <a:pt x="1504950" y="840581"/>
                  </a:lnTo>
                  <a:lnTo>
                    <a:pt x="1524000" y="773906"/>
                  </a:lnTo>
                  <a:lnTo>
                    <a:pt x="1543050" y="519112"/>
                  </a:lnTo>
                  <a:cubicBezTo>
                    <a:pt x="1543844" y="443706"/>
                    <a:pt x="1544637" y="368300"/>
                    <a:pt x="1545431" y="292894"/>
                  </a:cubicBezTo>
                  <a:lnTo>
                    <a:pt x="1540668" y="271462"/>
                  </a:lnTo>
                  <a:lnTo>
                    <a:pt x="1531143" y="247650"/>
                  </a:lnTo>
                  <a:lnTo>
                    <a:pt x="1514475" y="230981"/>
                  </a:lnTo>
                  <a:lnTo>
                    <a:pt x="1488281" y="221456"/>
                  </a:lnTo>
                  <a:lnTo>
                    <a:pt x="1459706" y="221456"/>
                  </a:lnTo>
                  <a:lnTo>
                    <a:pt x="1371600" y="233362"/>
                  </a:lnTo>
                  <a:lnTo>
                    <a:pt x="1104900" y="276225"/>
                  </a:lnTo>
                  <a:lnTo>
                    <a:pt x="828675" y="323850"/>
                  </a:lnTo>
                  <a:lnTo>
                    <a:pt x="559593" y="371475"/>
                  </a:lnTo>
                  <a:lnTo>
                    <a:pt x="531018" y="381000"/>
                  </a:lnTo>
                  <a:lnTo>
                    <a:pt x="507206" y="390525"/>
                  </a:lnTo>
                  <a:lnTo>
                    <a:pt x="469106" y="400050"/>
                  </a:lnTo>
                  <a:lnTo>
                    <a:pt x="440531" y="404812"/>
                  </a:lnTo>
                  <a:lnTo>
                    <a:pt x="414337" y="404812"/>
                  </a:lnTo>
                  <a:lnTo>
                    <a:pt x="373856" y="400050"/>
                  </a:lnTo>
                  <a:lnTo>
                    <a:pt x="342900" y="392906"/>
                  </a:lnTo>
                  <a:lnTo>
                    <a:pt x="292893" y="366712"/>
                  </a:lnTo>
                  <a:lnTo>
                    <a:pt x="226218" y="321469"/>
                  </a:lnTo>
                  <a:lnTo>
                    <a:pt x="145256" y="259556"/>
                  </a:lnTo>
                  <a:lnTo>
                    <a:pt x="52387" y="176212"/>
                  </a:lnTo>
                  <a:lnTo>
                    <a:pt x="14287" y="138112"/>
                  </a:lnTo>
                  <a:lnTo>
                    <a:pt x="7143" y="123825"/>
                  </a:lnTo>
                  <a:lnTo>
                    <a:pt x="0" y="100012"/>
                  </a:lnTo>
                  <a:lnTo>
                    <a:pt x="4762" y="85725"/>
                  </a:lnTo>
                  <a:lnTo>
                    <a:pt x="23812" y="78581"/>
                  </a:lnTo>
                  <a:lnTo>
                    <a:pt x="38100" y="78581"/>
                  </a:lnTo>
                  <a:lnTo>
                    <a:pt x="59531" y="88106"/>
                  </a:lnTo>
                  <a:lnTo>
                    <a:pt x="100012" y="116681"/>
                  </a:lnTo>
                  <a:lnTo>
                    <a:pt x="138112" y="138112"/>
                  </a:lnTo>
                  <a:lnTo>
                    <a:pt x="171450" y="154781"/>
                  </a:lnTo>
                  <a:lnTo>
                    <a:pt x="204787" y="166687"/>
                  </a:lnTo>
                  <a:lnTo>
                    <a:pt x="257175" y="180975"/>
                  </a:lnTo>
                  <a:lnTo>
                    <a:pt x="304800" y="192881"/>
                  </a:lnTo>
                  <a:lnTo>
                    <a:pt x="350043" y="197644"/>
                  </a:lnTo>
                  <a:lnTo>
                    <a:pt x="409575" y="195262"/>
                  </a:lnTo>
                  <a:lnTo>
                    <a:pt x="759618" y="145256"/>
                  </a:lnTo>
                  <a:lnTo>
                    <a:pt x="101441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28">
              <a:extLst>
                <a:ext uri="{FF2B5EF4-FFF2-40B4-BE49-F238E27FC236}">
                  <a16:creationId xmlns:a16="http://schemas.microsoft.com/office/drawing/2014/main" id="{6B89A328-9CA3-49D5-B46B-506D1FD5055F}"/>
                </a:ext>
              </a:extLst>
            </p:cNvPr>
            <p:cNvSpPr/>
            <p:nvPr/>
          </p:nvSpPr>
          <p:spPr>
            <a:xfrm>
              <a:off x="4938713" y="2493963"/>
              <a:ext cx="1454150" cy="333375"/>
            </a:xfrm>
            <a:custGeom>
              <a:avLst/>
              <a:gdLst>
                <a:gd name="connsiteX0" fmla="*/ 700087 w 1454943"/>
                <a:gd name="connsiteY0" fmla="*/ 278606 h 333375"/>
                <a:gd name="connsiteX1" fmla="*/ 597693 w 1454943"/>
                <a:gd name="connsiteY1" fmla="*/ 288131 h 333375"/>
                <a:gd name="connsiteX2" fmla="*/ 569118 w 1454943"/>
                <a:gd name="connsiteY2" fmla="*/ 297656 h 333375"/>
                <a:gd name="connsiteX3" fmla="*/ 521493 w 1454943"/>
                <a:gd name="connsiteY3" fmla="*/ 316706 h 333375"/>
                <a:gd name="connsiteX4" fmla="*/ 481012 w 1454943"/>
                <a:gd name="connsiteY4" fmla="*/ 328612 h 333375"/>
                <a:gd name="connsiteX5" fmla="*/ 431006 w 1454943"/>
                <a:gd name="connsiteY5" fmla="*/ 333375 h 333375"/>
                <a:gd name="connsiteX6" fmla="*/ 383381 w 1454943"/>
                <a:gd name="connsiteY6" fmla="*/ 333375 h 333375"/>
                <a:gd name="connsiteX7" fmla="*/ 333375 w 1454943"/>
                <a:gd name="connsiteY7" fmla="*/ 326231 h 333375"/>
                <a:gd name="connsiteX8" fmla="*/ 273843 w 1454943"/>
                <a:gd name="connsiteY8" fmla="*/ 309562 h 333375"/>
                <a:gd name="connsiteX9" fmla="*/ 233362 w 1454943"/>
                <a:gd name="connsiteY9" fmla="*/ 292894 h 333375"/>
                <a:gd name="connsiteX10" fmla="*/ 164306 w 1454943"/>
                <a:gd name="connsiteY10" fmla="*/ 233362 h 333375"/>
                <a:gd name="connsiteX11" fmla="*/ 66675 w 1454943"/>
                <a:gd name="connsiteY11" fmla="*/ 135731 h 333375"/>
                <a:gd name="connsiteX12" fmla="*/ 21431 w 1454943"/>
                <a:gd name="connsiteY12" fmla="*/ 85725 h 333375"/>
                <a:gd name="connsiteX13" fmla="*/ 7143 w 1454943"/>
                <a:gd name="connsiteY13" fmla="*/ 66675 h 333375"/>
                <a:gd name="connsiteX14" fmla="*/ 0 w 1454943"/>
                <a:gd name="connsiteY14" fmla="*/ 54769 h 333375"/>
                <a:gd name="connsiteX15" fmla="*/ 0 w 1454943"/>
                <a:gd name="connsiteY15" fmla="*/ 45244 h 333375"/>
                <a:gd name="connsiteX16" fmla="*/ 2381 w 1454943"/>
                <a:gd name="connsiteY16" fmla="*/ 28575 h 333375"/>
                <a:gd name="connsiteX17" fmla="*/ 14287 w 1454943"/>
                <a:gd name="connsiteY17" fmla="*/ 23812 h 333375"/>
                <a:gd name="connsiteX18" fmla="*/ 35718 w 1454943"/>
                <a:gd name="connsiteY18" fmla="*/ 33337 h 333375"/>
                <a:gd name="connsiteX19" fmla="*/ 78581 w 1454943"/>
                <a:gd name="connsiteY19" fmla="*/ 59531 h 333375"/>
                <a:gd name="connsiteX20" fmla="*/ 150018 w 1454943"/>
                <a:gd name="connsiteY20" fmla="*/ 97631 h 333375"/>
                <a:gd name="connsiteX21" fmla="*/ 209550 w 1454943"/>
                <a:gd name="connsiteY21" fmla="*/ 121444 h 333375"/>
                <a:gd name="connsiteX22" fmla="*/ 261937 w 1454943"/>
                <a:gd name="connsiteY22" fmla="*/ 138112 h 333375"/>
                <a:gd name="connsiteX23" fmla="*/ 309562 w 1454943"/>
                <a:gd name="connsiteY23" fmla="*/ 150019 h 333375"/>
                <a:gd name="connsiteX24" fmla="*/ 366712 w 1454943"/>
                <a:gd name="connsiteY24" fmla="*/ 157162 h 333375"/>
                <a:gd name="connsiteX25" fmla="*/ 407193 w 1454943"/>
                <a:gd name="connsiteY25" fmla="*/ 159544 h 333375"/>
                <a:gd name="connsiteX26" fmla="*/ 509587 w 1454943"/>
                <a:gd name="connsiteY26" fmla="*/ 150019 h 333375"/>
                <a:gd name="connsiteX27" fmla="*/ 764381 w 1454943"/>
                <a:gd name="connsiteY27" fmla="*/ 109537 h 333375"/>
                <a:gd name="connsiteX28" fmla="*/ 1016793 w 1454943"/>
                <a:gd name="connsiteY28" fmla="*/ 59531 h 333375"/>
                <a:gd name="connsiteX29" fmla="*/ 1081087 w 1454943"/>
                <a:gd name="connsiteY29" fmla="*/ 40481 h 333375"/>
                <a:gd name="connsiteX30" fmla="*/ 1107281 w 1454943"/>
                <a:gd name="connsiteY30" fmla="*/ 30956 h 333375"/>
                <a:gd name="connsiteX31" fmla="*/ 1169193 w 1454943"/>
                <a:gd name="connsiteY31" fmla="*/ 7144 h 333375"/>
                <a:gd name="connsiteX32" fmla="*/ 1204912 w 1454943"/>
                <a:gd name="connsiteY32" fmla="*/ 0 h 333375"/>
                <a:gd name="connsiteX33" fmla="*/ 1245393 w 1454943"/>
                <a:gd name="connsiteY33" fmla="*/ 2381 h 333375"/>
                <a:gd name="connsiteX34" fmla="*/ 1309687 w 1454943"/>
                <a:gd name="connsiteY34" fmla="*/ 38100 h 333375"/>
                <a:gd name="connsiteX35" fmla="*/ 1454943 w 1454943"/>
                <a:gd name="connsiteY35" fmla="*/ 121444 h 333375"/>
                <a:gd name="connsiteX36" fmla="*/ 1419225 w 1454943"/>
                <a:gd name="connsiteY36" fmla="*/ 195262 h 333375"/>
                <a:gd name="connsiteX37" fmla="*/ 1200150 w 1454943"/>
                <a:gd name="connsiteY37" fmla="*/ 216694 h 333375"/>
                <a:gd name="connsiteX38" fmla="*/ 766762 w 1454943"/>
                <a:gd name="connsiteY38" fmla="*/ 269081 h 333375"/>
                <a:gd name="connsiteX39" fmla="*/ 700087 w 1454943"/>
                <a:gd name="connsiteY39" fmla="*/ 2786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3375">
                  <a:moveTo>
                    <a:pt x="700087" y="278606"/>
                  </a:moveTo>
                  <a:lnTo>
                    <a:pt x="597693" y="288131"/>
                  </a:lnTo>
                  <a:lnTo>
                    <a:pt x="569118" y="297656"/>
                  </a:lnTo>
                  <a:lnTo>
                    <a:pt x="521493" y="316706"/>
                  </a:lnTo>
                  <a:lnTo>
                    <a:pt x="481012" y="328612"/>
                  </a:lnTo>
                  <a:lnTo>
                    <a:pt x="431006" y="333375"/>
                  </a:lnTo>
                  <a:lnTo>
                    <a:pt x="383381" y="333375"/>
                  </a:lnTo>
                  <a:lnTo>
                    <a:pt x="333375" y="326231"/>
                  </a:lnTo>
                  <a:lnTo>
                    <a:pt x="273843" y="309562"/>
                  </a:lnTo>
                  <a:lnTo>
                    <a:pt x="233362" y="292894"/>
                  </a:lnTo>
                  <a:lnTo>
                    <a:pt x="164306" y="233362"/>
                  </a:lnTo>
                  <a:lnTo>
                    <a:pt x="66675" y="135731"/>
                  </a:lnTo>
                  <a:lnTo>
                    <a:pt x="21431" y="85725"/>
                  </a:lnTo>
                  <a:lnTo>
                    <a:pt x="7143" y="66675"/>
                  </a:lnTo>
                  <a:lnTo>
                    <a:pt x="0" y="54769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7" y="23812"/>
                  </a:lnTo>
                  <a:lnTo>
                    <a:pt x="35718" y="33337"/>
                  </a:lnTo>
                  <a:lnTo>
                    <a:pt x="78581" y="59531"/>
                  </a:lnTo>
                  <a:lnTo>
                    <a:pt x="150018" y="97631"/>
                  </a:lnTo>
                  <a:lnTo>
                    <a:pt x="209550" y="121444"/>
                  </a:lnTo>
                  <a:lnTo>
                    <a:pt x="261937" y="138112"/>
                  </a:lnTo>
                  <a:lnTo>
                    <a:pt x="309562" y="150019"/>
                  </a:lnTo>
                  <a:lnTo>
                    <a:pt x="366712" y="157162"/>
                  </a:lnTo>
                  <a:lnTo>
                    <a:pt x="407193" y="159544"/>
                  </a:lnTo>
                  <a:lnTo>
                    <a:pt x="509587" y="150019"/>
                  </a:lnTo>
                  <a:lnTo>
                    <a:pt x="764381" y="109537"/>
                  </a:lnTo>
                  <a:lnTo>
                    <a:pt x="1016793" y="59531"/>
                  </a:lnTo>
                  <a:lnTo>
                    <a:pt x="1081087" y="40481"/>
                  </a:lnTo>
                  <a:lnTo>
                    <a:pt x="1107281" y="30956"/>
                  </a:lnTo>
                  <a:lnTo>
                    <a:pt x="1169193" y="7144"/>
                  </a:lnTo>
                  <a:lnTo>
                    <a:pt x="1204912" y="0"/>
                  </a:lnTo>
                  <a:lnTo>
                    <a:pt x="1245393" y="2381"/>
                  </a:lnTo>
                  <a:lnTo>
                    <a:pt x="1309687" y="38100"/>
                  </a:lnTo>
                  <a:lnTo>
                    <a:pt x="1454943" y="121444"/>
                  </a:lnTo>
                  <a:lnTo>
                    <a:pt x="1419225" y="195262"/>
                  </a:lnTo>
                  <a:lnTo>
                    <a:pt x="1200150" y="216694"/>
                  </a:lnTo>
                  <a:lnTo>
                    <a:pt x="766762" y="269081"/>
                  </a:lnTo>
                  <a:lnTo>
                    <a:pt x="7000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29">
              <a:extLst>
                <a:ext uri="{FF2B5EF4-FFF2-40B4-BE49-F238E27FC236}">
                  <a16:creationId xmlns:a16="http://schemas.microsoft.com/office/drawing/2014/main" id="{BE701DBC-F1AC-40DE-803C-61B47AC4B498}"/>
                </a:ext>
              </a:extLst>
            </p:cNvPr>
            <p:cNvSpPr/>
            <p:nvPr/>
          </p:nvSpPr>
          <p:spPr>
            <a:xfrm>
              <a:off x="4505325" y="3071813"/>
              <a:ext cx="2762250" cy="492125"/>
            </a:xfrm>
            <a:custGeom>
              <a:avLst/>
              <a:gdLst>
                <a:gd name="connsiteX0" fmla="*/ 1007269 w 2762250"/>
                <a:gd name="connsiteY0" fmla="*/ 202406 h 492918"/>
                <a:gd name="connsiteX1" fmla="*/ 1166813 w 2762250"/>
                <a:gd name="connsiteY1" fmla="*/ 180975 h 492918"/>
                <a:gd name="connsiteX2" fmla="*/ 1331119 w 2762250"/>
                <a:gd name="connsiteY2" fmla="*/ 157162 h 492918"/>
                <a:gd name="connsiteX3" fmla="*/ 1602581 w 2762250"/>
                <a:gd name="connsiteY3" fmla="*/ 114300 h 492918"/>
                <a:gd name="connsiteX4" fmla="*/ 1759744 w 2762250"/>
                <a:gd name="connsiteY4" fmla="*/ 85725 h 492918"/>
                <a:gd name="connsiteX5" fmla="*/ 2043113 w 2762250"/>
                <a:gd name="connsiteY5" fmla="*/ 54768 h 492918"/>
                <a:gd name="connsiteX6" fmla="*/ 2238375 w 2762250"/>
                <a:gd name="connsiteY6" fmla="*/ 30956 h 492918"/>
                <a:gd name="connsiteX7" fmla="*/ 2319338 w 2762250"/>
                <a:gd name="connsiteY7" fmla="*/ 21431 h 492918"/>
                <a:gd name="connsiteX8" fmla="*/ 2364581 w 2762250"/>
                <a:gd name="connsiteY8" fmla="*/ 9525 h 492918"/>
                <a:gd name="connsiteX9" fmla="*/ 2397919 w 2762250"/>
                <a:gd name="connsiteY9" fmla="*/ 0 h 492918"/>
                <a:gd name="connsiteX10" fmla="*/ 2407444 w 2762250"/>
                <a:gd name="connsiteY10" fmla="*/ 0 h 492918"/>
                <a:gd name="connsiteX11" fmla="*/ 2438400 w 2762250"/>
                <a:gd name="connsiteY11" fmla="*/ 4762 h 492918"/>
                <a:gd name="connsiteX12" fmla="*/ 2521744 w 2762250"/>
                <a:gd name="connsiteY12" fmla="*/ 30956 h 492918"/>
                <a:gd name="connsiteX13" fmla="*/ 2590800 w 2762250"/>
                <a:gd name="connsiteY13" fmla="*/ 54768 h 492918"/>
                <a:gd name="connsiteX14" fmla="*/ 2633663 w 2762250"/>
                <a:gd name="connsiteY14" fmla="*/ 73818 h 492918"/>
                <a:gd name="connsiteX15" fmla="*/ 2686050 w 2762250"/>
                <a:gd name="connsiteY15" fmla="*/ 104775 h 492918"/>
                <a:gd name="connsiteX16" fmla="*/ 2712244 w 2762250"/>
                <a:gd name="connsiteY16" fmla="*/ 123825 h 492918"/>
                <a:gd name="connsiteX17" fmla="*/ 2731294 w 2762250"/>
                <a:gd name="connsiteY17" fmla="*/ 140493 h 492918"/>
                <a:gd name="connsiteX18" fmla="*/ 2745581 w 2762250"/>
                <a:gd name="connsiteY18" fmla="*/ 159543 h 492918"/>
                <a:gd name="connsiteX19" fmla="*/ 2757488 w 2762250"/>
                <a:gd name="connsiteY19" fmla="*/ 183356 h 492918"/>
                <a:gd name="connsiteX20" fmla="*/ 2762250 w 2762250"/>
                <a:gd name="connsiteY20" fmla="*/ 207168 h 492918"/>
                <a:gd name="connsiteX21" fmla="*/ 2759869 w 2762250"/>
                <a:gd name="connsiteY21" fmla="*/ 226218 h 492918"/>
                <a:gd name="connsiteX22" fmla="*/ 2752725 w 2762250"/>
                <a:gd name="connsiteY22" fmla="*/ 238125 h 492918"/>
                <a:gd name="connsiteX23" fmla="*/ 2724150 w 2762250"/>
                <a:gd name="connsiteY23" fmla="*/ 254793 h 492918"/>
                <a:gd name="connsiteX24" fmla="*/ 2678906 w 2762250"/>
                <a:gd name="connsiteY24" fmla="*/ 266700 h 492918"/>
                <a:gd name="connsiteX25" fmla="*/ 2638425 w 2762250"/>
                <a:gd name="connsiteY25" fmla="*/ 269081 h 492918"/>
                <a:gd name="connsiteX26" fmla="*/ 2581275 w 2762250"/>
                <a:gd name="connsiteY26" fmla="*/ 269081 h 492918"/>
                <a:gd name="connsiteX27" fmla="*/ 2509838 w 2762250"/>
                <a:gd name="connsiteY27" fmla="*/ 266700 h 492918"/>
                <a:gd name="connsiteX28" fmla="*/ 2447925 w 2762250"/>
                <a:gd name="connsiteY28" fmla="*/ 259556 h 492918"/>
                <a:gd name="connsiteX29" fmla="*/ 2366963 w 2762250"/>
                <a:gd name="connsiteY29" fmla="*/ 247650 h 492918"/>
                <a:gd name="connsiteX30" fmla="*/ 2309813 w 2762250"/>
                <a:gd name="connsiteY30" fmla="*/ 242887 h 492918"/>
                <a:gd name="connsiteX31" fmla="*/ 2159794 w 2762250"/>
                <a:gd name="connsiteY31" fmla="*/ 240506 h 492918"/>
                <a:gd name="connsiteX32" fmla="*/ 1978819 w 2762250"/>
                <a:gd name="connsiteY32" fmla="*/ 247650 h 492918"/>
                <a:gd name="connsiteX33" fmla="*/ 1816894 w 2762250"/>
                <a:gd name="connsiteY33" fmla="*/ 259556 h 492918"/>
                <a:gd name="connsiteX34" fmla="*/ 1581150 w 2762250"/>
                <a:gd name="connsiteY34" fmla="*/ 288131 h 492918"/>
                <a:gd name="connsiteX35" fmla="*/ 1297781 w 2762250"/>
                <a:gd name="connsiteY35" fmla="*/ 326231 h 492918"/>
                <a:gd name="connsiteX36" fmla="*/ 1216819 w 2762250"/>
                <a:gd name="connsiteY36" fmla="*/ 338137 h 492918"/>
                <a:gd name="connsiteX37" fmla="*/ 1076325 w 2762250"/>
                <a:gd name="connsiteY37" fmla="*/ 381000 h 492918"/>
                <a:gd name="connsiteX38" fmla="*/ 864394 w 2762250"/>
                <a:gd name="connsiteY38" fmla="*/ 414337 h 492918"/>
                <a:gd name="connsiteX39" fmla="*/ 611981 w 2762250"/>
                <a:gd name="connsiteY39" fmla="*/ 457200 h 492918"/>
                <a:gd name="connsiteX40" fmla="*/ 554831 w 2762250"/>
                <a:gd name="connsiteY40" fmla="*/ 469106 h 492918"/>
                <a:gd name="connsiteX41" fmla="*/ 521494 w 2762250"/>
                <a:gd name="connsiteY41" fmla="*/ 481012 h 492918"/>
                <a:gd name="connsiteX42" fmla="*/ 488156 w 2762250"/>
                <a:gd name="connsiteY42" fmla="*/ 490537 h 492918"/>
                <a:gd name="connsiteX43" fmla="*/ 452438 w 2762250"/>
                <a:gd name="connsiteY43" fmla="*/ 492918 h 492918"/>
                <a:gd name="connsiteX44" fmla="*/ 407194 w 2762250"/>
                <a:gd name="connsiteY44" fmla="*/ 488156 h 492918"/>
                <a:gd name="connsiteX45" fmla="*/ 359569 w 2762250"/>
                <a:gd name="connsiteY45" fmla="*/ 473868 h 492918"/>
                <a:gd name="connsiteX46" fmla="*/ 307181 w 2762250"/>
                <a:gd name="connsiteY46" fmla="*/ 447675 h 492918"/>
                <a:gd name="connsiteX47" fmla="*/ 252413 w 2762250"/>
                <a:gd name="connsiteY47" fmla="*/ 414337 h 492918"/>
                <a:gd name="connsiteX48" fmla="*/ 188119 w 2762250"/>
                <a:gd name="connsiteY48" fmla="*/ 369093 h 492918"/>
                <a:gd name="connsiteX49" fmla="*/ 150019 w 2762250"/>
                <a:gd name="connsiteY49" fmla="*/ 338137 h 492918"/>
                <a:gd name="connsiteX50" fmla="*/ 100013 w 2762250"/>
                <a:gd name="connsiteY50" fmla="*/ 288131 h 492918"/>
                <a:gd name="connsiteX51" fmla="*/ 64294 w 2762250"/>
                <a:gd name="connsiteY51" fmla="*/ 247650 h 492918"/>
                <a:gd name="connsiteX52" fmla="*/ 26194 w 2762250"/>
                <a:gd name="connsiteY52" fmla="*/ 200025 h 492918"/>
                <a:gd name="connsiteX53" fmla="*/ 2381 w 2762250"/>
                <a:gd name="connsiteY53" fmla="*/ 150018 h 492918"/>
                <a:gd name="connsiteX54" fmla="*/ 0 w 2762250"/>
                <a:gd name="connsiteY54" fmla="*/ 130968 h 492918"/>
                <a:gd name="connsiteX55" fmla="*/ 11906 w 2762250"/>
                <a:gd name="connsiteY55" fmla="*/ 121443 h 492918"/>
                <a:gd name="connsiteX56" fmla="*/ 28575 w 2762250"/>
                <a:gd name="connsiteY56" fmla="*/ 121443 h 492918"/>
                <a:gd name="connsiteX57" fmla="*/ 57150 w 2762250"/>
                <a:gd name="connsiteY57" fmla="*/ 133350 h 492918"/>
                <a:gd name="connsiteX58" fmla="*/ 95250 w 2762250"/>
                <a:gd name="connsiteY58" fmla="*/ 157162 h 492918"/>
                <a:gd name="connsiteX59" fmla="*/ 133350 w 2762250"/>
                <a:gd name="connsiteY59" fmla="*/ 176212 h 492918"/>
                <a:gd name="connsiteX60" fmla="*/ 197644 w 2762250"/>
                <a:gd name="connsiteY60" fmla="*/ 209550 h 492918"/>
                <a:gd name="connsiteX61" fmla="*/ 252413 w 2762250"/>
                <a:gd name="connsiteY61" fmla="*/ 228600 h 492918"/>
                <a:gd name="connsiteX62" fmla="*/ 302419 w 2762250"/>
                <a:gd name="connsiteY62" fmla="*/ 240506 h 492918"/>
                <a:gd name="connsiteX63" fmla="*/ 364331 w 2762250"/>
                <a:gd name="connsiteY63" fmla="*/ 247650 h 492918"/>
                <a:gd name="connsiteX64" fmla="*/ 511969 w 2762250"/>
                <a:gd name="connsiteY64" fmla="*/ 242887 h 492918"/>
                <a:gd name="connsiteX65" fmla="*/ 757238 w 2762250"/>
                <a:gd name="connsiteY65" fmla="*/ 228600 h 492918"/>
                <a:gd name="connsiteX66" fmla="*/ 1007269 w 2762250"/>
                <a:gd name="connsiteY66" fmla="*/ 2024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2250" h="492918">
                  <a:moveTo>
                    <a:pt x="1007269" y="202406"/>
                  </a:moveTo>
                  <a:lnTo>
                    <a:pt x="1166813" y="180975"/>
                  </a:lnTo>
                  <a:lnTo>
                    <a:pt x="1331119" y="157162"/>
                  </a:lnTo>
                  <a:lnTo>
                    <a:pt x="1602581" y="114300"/>
                  </a:lnTo>
                  <a:lnTo>
                    <a:pt x="1759744" y="85725"/>
                  </a:lnTo>
                  <a:lnTo>
                    <a:pt x="2043113" y="54768"/>
                  </a:lnTo>
                  <a:lnTo>
                    <a:pt x="2238375" y="30956"/>
                  </a:lnTo>
                  <a:lnTo>
                    <a:pt x="2319338" y="21431"/>
                  </a:lnTo>
                  <a:lnTo>
                    <a:pt x="2364581" y="9525"/>
                  </a:lnTo>
                  <a:lnTo>
                    <a:pt x="2397919" y="0"/>
                  </a:lnTo>
                  <a:lnTo>
                    <a:pt x="2407444" y="0"/>
                  </a:lnTo>
                  <a:lnTo>
                    <a:pt x="2438400" y="4762"/>
                  </a:lnTo>
                  <a:lnTo>
                    <a:pt x="2521744" y="30956"/>
                  </a:lnTo>
                  <a:lnTo>
                    <a:pt x="2590800" y="54768"/>
                  </a:lnTo>
                  <a:lnTo>
                    <a:pt x="2633663" y="73818"/>
                  </a:lnTo>
                  <a:lnTo>
                    <a:pt x="2686050" y="104775"/>
                  </a:lnTo>
                  <a:lnTo>
                    <a:pt x="2712244" y="123825"/>
                  </a:lnTo>
                  <a:lnTo>
                    <a:pt x="2731294" y="140493"/>
                  </a:lnTo>
                  <a:lnTo>
                    <a:pt x="2745581" y="159543"/>
                  </a:lnTo>
                  <a:lnTo>
                    <a:pt x="2757488" y="183356"/>
                  </a:lnTo>
                  <a:lnTo>
                    <a:pt x="2762250" y="207168"/>
                  </a:lnTo>
                  <a:lnTo>
                    <a:pt x="2759869" y="226218"/>
                  </a:lnTo>
                  <a:lnTo>
                    <a:pt x="2752725" y="238125"/>
                  </a:lnTo>
                  <a:lnTo>
                    <a:pt x="2724150" y="254793"/>
                  </a:lnTo>
                  <a:lnTo>
                    <a:pt x="2678906" y="266700"/>
                  </a:lnTo>
                  <a:lnTo>
                    <a:pt x="2638425" y="269081"/>
                  </a:lnTo>
                  <a:lnTo>
                    <a:pt x="2581275" y="269081"/>
                  </a:lnTo>
                  <a:lnTo>
                    <a:pt x="2509838" y="266700"/>
                  </a:lnTo>
                  <a:lnTo>
                    <a:pt x="2447925" y="259556"/>
                  </a:lnTo>
                  <a:lnTo>
                    <a:pt x="2366963" y="247650"/>
                  </a:lnTo>
                  <a:lnTo>
                    <a:pt x="2309813" y="242887"/>
                  </a:lnTo>
                  <a:lnTo>
                    <a:pt x="2159794" y="240506"/>
                  </a:lnTo>
                  <a:lnTo>
                    <a:pt x="1978819" y="247650"/>
                  </a:lnTo>
                  <a:lnTo>
                    <a:pt x="1816894" y="259556"/>
                  </a:lnTo>
                  <a:lnTo>
                    <a:pt x="1581150" y="288131"/>
                  </a:lnTo>
                  <a:lnTo>
                    <a:pt x="1297781" y="326231"/>
                  </a:lnTo>
                  <a:lnTo>
                    <a:pt x="1216819" y="338137"/>
                  </a:lnTo>
                  <a:lnTo>
                    <a:pt x="1076325" y="381000"/>
                  </a:lnTo>
                  <a:lnTo>
                    <a:pt x="864394" y="414337"/>
                  </a:lnTo>
                  <a:lnTo>
                    <a:pt x="611981" y="457200"/>
                  </a:lnTo>
                  <a:lnTo>
                    <a:pt x="554831" y="469106"/>
                  </a:lnTo>
                  <a:lnTo>
                    <a:pt x="521494" y="481012"/>
                  </a:lnTo>
                  <a:lnTo>
                    <a:pt x="488156" y="490537"/>
                  </a:lnTo>
                  <a:lnTo>
                    <a:pt x="452438" y="492918"/>
                  </a:lnTo>
                  <a:lnTo>
                    <a:pt x="407194" y="488156"/>
                  </a:lnTo>
                  <a:lnTo>
                    <a:pt x="359569" y="473868"/>
                  </a:lnTo>
                  <a:lnTo>
                    <a:pt x="307181" y="447675"/>
                  </a:lnTo>
                  <a:lnTo>
                    <a:pt x="252413" y="414337"/>
                  </a:lnTo>
                  <a:lnTo>
                    <a:pt x="188119" y="369093"/>
                  </a:lnTo>
                  <a:lnTo>
                    <a:pt x="150019" y="338137"/>
                  </a:lnTo>
                  <a:lnTo>
                    <a:pt x="100013" y="288131"/>
                  </a:lnTo>
                  <a:lnTo>
                    <a:pt x="64294" y="247650"/>
                  </a:lnTo>
                  <a:lnTo>
                    <a:pt x="26194" y="200025"/>
                  </a:lnTo>
                  <a:lnTo>
                    <a:pt x="2381" y="150018"/>
                  </a:lnTo>
                  <a:lnTo>
                    <a:pt x="0" y="130968"/>
                  </a:lnTo>
                  <a:lnTo>
                    <a:pt x="11906" y="121443"/>
                  </a:lnTo>
                  <a:lnTo>
                    <a:pt x="28575" y="121443"/>
                  </a:lnTo>
                  <a:lnTo>
                    <a:pt x="57150" y="133350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7644" y="209550"/>
                  </a:lnTo>
                  <a:lnTo>
                    <a:pt x="252413" y="228600"/>
                  </a:lnTo>
                  <a:lnTo>
                    <a:pt x="302419" y="240506"/>
                  </a:lnTo>
                  <a:lnTo>
                    <a:pt x="364331" y="247650"/>
                  </a:lnTo>
                  <a:lnTo>
                    <a:pt x="511969" y="242887"/>
                  </a:lnTo>
                  <a:lnTo>
                    <a:pt x="757238" y="228600"/>
                  </a:lnTo>
                  <a:lnTo>
                    <a:pt x="100726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2">
              <a:extLst>
                <a:ext uri="{FF2B5EF4-FFF2-40B4-BE49-F238E27FC236}">
                  <a16:creationId xmlns:a16="http://schemas.microsoft.com/office/drawing/2014/main" id="{E6D0D027-BE29-42A0-943F-B494EE334515}"/>
                </a:ext>
              </a:extLst>
            </p:cNvPr>
            <p:cNvSpPr/>
            <p:nvPr/>
          </p:nvSpPr>
          <p:spPr>
            <a:xfrm>
              <a:off x="5537200" y="3371850"/>
              <a:ext cx="536575" cy="2587625"/>
            </a:xfrm>
            <a:custGeom>
              <a:avLst/>
              <a:gdLst>
                <a:gd name="connsiteX0" fmla="*/ 268541 w 537082"/>
                <a:gd name="connsiteY0" fmla="*/ 815822 h 2586835"/>
                <a:gd name="connsiteX1" fmla="*/ 278739 w 537082"/>
                <a:gd name="connsiteY1" fmla="*/ 390915 h 2586835"/>
                <a:gd name="connsiteX2" fmla="*/ 271940 w 537082"/>
                <a:gd name="connsiteY2" fmla="*/ 329728 h 2586835"/>
                <a:gd name="connsiteX3" fmla="*/ 258343 w 537082"/>
                <a:gd name="connsiteY3" fmla="*/ 285538 h 2586835"/>
                <a:gd name="connsiteX4" fmla="*/ 237948 w 537082"/>
                <a:gd name="connsiteY4" fmla="*/ 248146 h 2586835"/>
                <a:gd name="connsiteX5" fmla="*/ 207354 w 537082"/>
                <a:gd name="connsiteY5" fmla="*/ 210754 h 2586835"/>
                <a:gd name="connsiteX6" fmla="*/ 115575 w 537082"/>
                <a:gd name="connsiteY6" fmla="*/ 129172 h 2586835"/>
                <a:gd name="connsiteX7" fmla="*/ 0 w 537082"/>
                <a:gd name="connsiteY7" fmla="*/ 30594 h 2586835"/>
                <a:gd name="connsiteX8" fmla="*/ 152966 w 537082"/>
                <a:gd name="connsiteY8" fmla="*/ 0 h 2586835"/>
                <a:gd name="connsiteX9" fmla="*/ 322929 w 537082"/>
                <a:gd name="connsiteY9" fmla="*/ 98579 h 2586835"/>
                <a:gd name="connsiteX10" fmla="*/ 390914 w 537082"/>
                <a:gd name="connsiteY10" fmla="*/ 146168 h 2586835"/>
                <a:gd name="connsiteX11" fmla="*/ 472497 w 537082"/>
                <a:gd name="connsiteY11" fmla="*/ 203956 h 2586835"/>
                <a:gd name="connsiteX12" fmla="*/ 503090 w 537082"/>
                <a:gd name="connsiteY12" fmla="*/ 224351 h 2586835"/>
                <a:gd name="connsiteX13" fmla="*/ 513288 w 537082"/>
                <a:gd name="connsiteY13" fmla="*/ 237948 h 2586835"/>
                <a:gd name="connsiteX14" fmla="*/ 526885 w 537082"/>
                <a:gd name="connsiteY14" fmla="*/ 258344 h 2586835"/>
                <a:gd name="connsiteX15" fmla="*/ 533683 w 537082"/>
                <a:gd name="connsiteY15" fmla="*/ 282139 h 2586835"/>
                <a:gd name="connsiteX16" fmla="*/ 537082 w 537082"/>
                <a:gd name="connsiteY16" fmla="*/ 309333 h 2586835"/>
                <a:gd name="connsiteX17" fmla="*/ 526885 w 537082"/>
                <a:gd name="connsiteY17" fmla="*/ 356922 h 2586835"/>
                <a:gd name="connsiteX18" fmla="*/ 520086 w 537082"/>
                <a:gd name="connsiteY18" fmla="*/ 387516 h 2586835"/>
                <a:gd name="connsiteX19" fmla="*/ 509888 w 537082"/>
                <a:gd name="connsiteY19" fmla="*/ 465699 h 2586835"/>
                <a:gd name="connsiteX20" fmla="*/ 499691 w 537082"/>
                <a:gd name="connsiteY20" fmla="*/ 686650 h 2586835"/>
                <a:gd name="connsiteX21" fmla="*/ 503090 w 537082"/>
                <a:gd name="connsiteY21" fmla="*/ 1227132 h 2586835"/>
                <a:gd name="connsiteX22" fmla="*/ 499691 w 537082"/>
                <a:gd name="connsiteY22" fmla="*/ 1713226 h 2586835"/>
                <a:gd name="connsiteX23" fmla="*/ 499691 w 537082"/>
                <a:gd name="connsiteY23" fmla="*/ 1818603 h 2586835"/>
                <a:gd name="connsiteX24" fmla="*/ 506489 w 537082"/>
                <a:gd name="connsiteY24" fmla="*/ 1893386 h 2586835"/>
                <a:gd name="connsiteX25" fmla="*/ 513288 w 537082"/>
                <a:gd name="connsiteY25" fmla="*/ 1974968 h 2586835"/>
                <a:gd name="connsiteX26" fmla="*/ 523485 w 537082"/>
                <a:gd name="connsiteY26" fmla="*/ 2049752 h 2586835"/>
                <a:gd name="connsiteX27" fmla="*/ 523485 w 537082"/>
                <a:gd name="connsiteY27" fmla="*/ 2087144 h 2586835"/>
                <a:gd name="connsiteX28" fmla="*/ 520086 w 537082"/>
                <a:gd name="connsiteY28" fmla="*/ 2141532 h 2586835"/>
                <a:gd name="connsiteX29" fmla="*/ 513288 w 537082"/>
                <a:gd name="connsiteY29" fmla="*/ 2202719 h 2586835"/>
                <a:gd name="connsiteX30" fmla="*/ 496291 w 537082"/>
                <a:gd name="connsiteY30" fmla="*/ 2280902 h 2586835"/>
                <a:gd name="connsiteX31" fmla="*/ 469097 w 537082"/>
                <a:gd name="connsiteY31" fmla="*/ 2362484 h 2586835"/>
                <a:gd name="connsiteX32" fmla="*/ 428306 w 537082"/>
                <a:gd name="connsiteY32" fmla="*/ 2450864 h 2586835"/>
                <a:gd name="connsiteX33" fmla="*/ 370519 w 537082"/>
                <a:gd name="connsiteY33" fmla="*/ 2549443 h 2586835"/>
                <a:gd name="connsiteX34" fmla="*/ 343325 w 537082"/>
                <a:gd name="connsiteY34" fmla="*/ 2583435 h 2586835"/>
                <a:gd name="connsiteX35" fmla="*/ 329728 w 537082"/>
                <a:gd name="connsiteY35" fmla="*/ 2586835 h 2586835"/>
                <a:gd name="connsiteX36" fmla="*/ 299134 w 537082"/>
                <a:gd name="connsiteY36" fmla="*/ 2583435 h 2586835"/>
                <a:gd name="connsiteX37" fmla="*/ 275340 w 537082"/>
                <a:gd name="connsiteY37" fmla="*/ 2569838 h 2586835"/>
                <a:gd name="connsiteX38" fmla="*/ 254944 w 537082"/>
                <a:gd name="connsiteY38" fmla="*/ 2549443 h 2586835"/>
                <a:gd name="connsiteX39" fmla="*/ 234549 w 537082"/>
                <a:gd name="connsiteY39" fmla="*/ 2512051 h 2586835"/>
                <a:gd name="connsiteX40" fmla="*/ 210754 w 537082"/>
                <a:gd name="connsiteY40" fmla="*/ 2454264 h 2586835"/>
                <a:gd name="connsiteX41" fmla="*/ 237948 w 537082"/>
                <a:gd name="connsiteY41" fmla="*/ 1923980 h 2586835"/>
                <a:gd name="connsiteX42" fmla="*/ 268541 w 537082"/>
                <a:gd name="connsiteY42" fmla="*/ 815822 h 258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7082" h="2586835">
                  <a:moveTo>
                    <a:pt x="268541" y="815822"/>
                  </a:moveTo>
                  <a:lnTo>
                    <a:pt x="278739" y="390915"/>
                  </a:lnTo>
                  <a:lnTo>
                    <a:pt x="271940" y="329728"/>
                  </a:lnTo>
                  <a:lnTo>
                    <a:pt x="258343" y="285538"/>
                  </a:lnTo>
                  <a:lnTo>
                    <a:pt x="237948" y="248146"/>
                  </a:lnTo>
                  <a:lnTo>
                    <a:pt x="207354" y="210754"/>
                  </a:lnTo>
                  <a:lnTo>
                    <a:pt x="115575" y="129172"/>
                  </a:lnTo>
                  <a:lnTo>
                    <a:pt x="0" y="30594"/>
                  </a:lnTo>
                  <a:lnTo>
                    <a:pt x="152966" y="0"/>
                  </a:lnTo>
                  <a:lnTo>
                    <a:pt x="322929" y="98579"/>
                  </a:lnTo>
                  <a:lnTo>
                    <a:pt x="390914" y="146168"/>
                  </a:lnTo>
                  <a:lnTo>
                    <a:pt x="472497" y="203956"/>
                  </a:lnTo>
                  <a:lnTo>
                    <a:pt x="503090" y="224351"/>
                  </a:lnTo>
                  <a:lnTo>
                    <a:pt x="513288" y="237948"/>
                  </a:lnTo>
                  <a:lnTo>
                    <a:pt x="526885" y="258344"/>
                  </a:lnTo>
                  <a:lnTo>
                    <a:pt x="533683" y="282139"/>
                  </a:lnTo>
                  <a:lnTo>
                    <a:pt x="537082" y="309333"/>
                  </a:lnTo>
                  <a:lnTo>
                    <a:pt x="526885" y="356922"/>
                  </a:lnTo>
                  <a:lnTo>
                    <a:pt x="520086" y="387516"/>
                  </a:lnTo>
                  <a:lnTo>
                    <a:pt x="509888" y="465699"/>
                  </a:lnTo>
                  <a:lnTo>
                    <a:pt x="499691" y="686650"/>
                  </a:lnTo>
                  <a:lnTo>
                    <a:pt x="503090" y="1227132"/>
                  </a:lnTo>
                  <a:lnTo>
                    <a:pt x="499691" y="1713226"/>
                  </a:lnTo>
                  <a:lnTo>
                    <a:pt x="499691" y="1818603"/>
                  </a:lnTo>
                  <a:lnTo>
                    <a:pt x="506489" y="1893386"/>
                  </a:lnTo>
                  <a:lnTo>
                    <a:pt x="513288" y="1974968"/>
                  </a:lnTo>
                  <a:lnTo>
                    <a:pt x="523485" y="2049752"/>
                  </a:lnTo>
                  <a:lnTo>
                    <a:pt x="523485" y="2087144"/>
                  </a:lnTo>
                  <a:lnTo>
                    <a:pt x="520086" y="2141532"/>
                  </a:lnTo>
                  <a:lnTo>
                    <a:pt x="513288" y="2202719"/>
                  </a:lnTo>
                  <a:lnTo>
                    <a:pt x="496291" y="2280902"/>
                  </a:lnTo>
                  <a:lnTo>
                    <a:pt x="469097" y="2362484"/>
                  </a:lnTo>
                  <a:lnTo>
                    <a:pt x="428306" y="2450864"/>
                  </a:lnTo>
                  <a:lnTo>
                    <a:pt x="370519" y="2549443"/>
                  </a:lnTo>
                  <a:lnTo>
                    <a:pt x="343325" y="2583435"/>
                  </a:lnTo>
                  <a:lnTo>
                    <a:pt x="329728" y="2586835"/>
                  </a:lnTo>
                  <a:lnTo>
                    <a:pt x="299134" y="2583435"/>
                  </a:lnTo>
                  <a:lnTo>
                    <a:pt x="275340" y="2569838"/>
                  </a:lnTo>
                  <a:lnTo>
                    <a:pt x="254944" y="2549443"/>
                  </a:lnTo>
                  <a:lnTo>
                    <a:pt x="234549" y="2512051"/>
                  </a:lnTo>
                  <a:lnTo>
                    <a:pt x="210754" y="2454264"/>
                  </a:lnTo>
                  <a:lnTo>
                    <a:pt x="237948" y="1923980"/>
                  </a:lnTo>
                  <a:lnTo>
                    <a:pt x="268541" y="815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33">
              <a:extLst>
                <a:ext uri="{FF2B5EF4-FFF2-40B4-BE49-F238E27FC236}">
                  <a16:creationId xmlns:a16="http://schemas.microsoft.com/office/drawing/2014/main" id="{9D7948F9-957F-40AD-98CB-11D308426C60}"/>
                </a:ext>
              </a:extLst>
            </p:cNvPr>
            <p:cNvSpPr/>
            <p:nvPr/>
          </p:nvSpPr>
          <p:spPr>
            <a:xfrm>
              <a:off x="5195888" y="5291138"/>
              <a:ext cx="595312" cy="587375"/>
            </a:xfrm>
            <a:custGeom>
              <a:avLst/>
              <a:gdLst>
                <a:gd name="connsiteX0" fmla="*/ 238125 w 595312"/>
                <a:gd name="connsiteY0" fmla="*/ 85725 h 588168"/>
                <a:gd name="connsiteX1" fmla="*/ 478631 w 595312"/>
                <a:gd name="connsiteY1" fmla="*/ 176212 h 588168"/>
                <a:gd name="connsiteX2" fmla="*/ 490537 w 595312"/>
                <a:gd name="connsiteY2" fmla="*/ 178593 h 588168"/>
                <a:gd name="connsiteX3" fmla="*/ 509587 w 595312"/>
                <a:gd name="connsiteY3" fmla="*/ 180975 h 588168"/>
                <a:gd name="connsiteX4" fmla="*/ 526256 w 595312"/>
                <a:gd name="connsiteY4" fmla="*/ 178593 h 588168"/>
                <a:gd name="connsiteX5" fmla="*/ 547687 w 595312"/>
                <a:gd name="connsiteY5" fmla="*/ 171450 h 588168"/>
                <a:gd name="connsiteX6" fmla="*/ 559593 w 595312"/>
                <a:gd name="connsiteY6" fmla="*/ 157162 h 588168"/>
                <a:gd name="connsiteX7" fmla="*/ 564356 w 595312"/>
                <a:gd name="connsiteY7" fmla="*/ 150018 h 588168"/>
                <a:gd name="connsiteX8" fmla="*/ 595312 w 595312"/>
                <a:gd name="connsiteY8" fmla="*/ 83343 h 588168"/>
                <a:gd name="connsiteX9" fmla="*/ 576262 w 595312"/>
                <a:gd name="connsiteY9" fmla="*/ 588168 h 588168"/>
                <a:gd name="connsiteX10" fmla="*/ 552450 w 595312"/>
                <a:gd name="connsiteY10" fmla="*/ 533400 h 588168"/>
                <a:gd name="connsiteX11" fmla="*/ 535781 w 595312"/>
                <a:gd name="connsiteY11" fmla="*/ 504825 h 588168"/>
                <a:gd name="connsiteX12" fmla="*/ 504825 w 595312"/>
                <a:gd name="connsiteY12" fmla="*/ 459581 h 588168"/>
                <a:gd name="connsiteX13" fmla="*/ 464343 w 595312"/>
                <a:gd name="connsiteY13" fmla="*/ 414337 h 588168"/>
                <a:gd name="connsiteX14" fmla="*/ 404812 w 595312"/>
                <a:gd name="connsiteY14" fmla="*/ 359568 h 588168"/>
                <a:gd name="connsiteX15" fmla="*/ 309562 w 595312"/>
                <a:gd name="connsiteY15" fmla="*/ 273843 h 588168"/>
                <a:gd name="connsiteX16" fmla="*/ 226218 w 595312"/>
                <a:gd name="connsiteY16" fmla="*/ 207168 h 588168"/>
                <a:gd name="connsiteX17" fmla="*/ 145256 w 595312"/>
                <a:gd name="connsiteY17" fmla="*/ 145256 h 588168"/>
                <a:gd name="connsiteX18" fmla="*/ 59531 w 595312"/>
                <a:gd name="connsiteY18" fmla="*/ 88106 h 588168"/>
                <a:gd name="connsiteX19" fmla="*/ 23812 w 595312"/>
                <a:gd name="connsiteY19" fmla="*/ 64293 h 588168"/>
                <a:gd name="connsiteX20" fmla="*/ 16668 w 595312"/>
                <a:gd name="connsiteY20" fmla="*/ 59531 h 588168"/>
                <a:gd name="connsiteX21" fmla="*/ 11906 w 595312"/>
                <a:gd name="connsiteY21" fmla="*/ 50006 h 588168"/>
                <a:gd name="connsiteX22" fmla="*/ 2381 w 595312"/>
                <a:gd name="connsiteY22" fmla="*/ 30956 h 588168"/>
                <a:gd name="connsiteX23" fmla="*/ 0 w 595312"/>
                <a:gd name="connsiteY23" fmla="*/ 11906 h 588168"/>
                <a:gd name="connsiteX24" fmla="*/ 2381 w 595312"/>
                <a:gd name="connsiteY24" fmla="*/ 4762 h 588168"/>
                <a:gd name="connsiteX25" fmla="*/ 14287 w 595312"/>
                <a:gd name="connsiteY25" fmla="*/ 0 h 588168"/>
                <a:gd name="connsiteX26" fmla="*/ 26193 w 595312"/>
                <a:gd name="connsiteY26" fmla="*/ 0 h 588168"/>
                <a:gd name="connsiteX27" fmla="*/ 61912 w 595312"/>
                <a:gd name="connsiteY27" fmla="*/ 11906 h 588168"/>
                <a:gd name="connsiteX28" fmla="*/ 140493 w 595312"/>
                <a:gd name="connsiteY28" fmla="*/ 47625 h 588168"/>
                <a:gd name="connsiteX29" fmla="*/ 238125 w 595312"/>
                <a:gd name="connsiteY29" fmla="*/ 85725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5312" h="588168">
                  <a:moveTo>
                    <a:pt x="238125" y="85725"/>
                  </a:moveTo>
                  <a:lnTo>
                    <a:pt x="478631" y="176212"/>
                  </a:lnTo>
                  <a:lnTo>
                    <a:pt x="490537" y="178593"/>
                  </a:lnTo>
                  <a:lnTo>
                    <a:pt x="509587" y="180975"/>
                  </a:lnTo>
                  <a:lnTo>
                    <a:pt x="526256" y="178593"/>
                  </a:lnTo>
                  <a:lnTo>
                    <a:pt x="547687" y="171450"/>
                  </a:lnTo>
                  <a:lnTo>
                    <a:pt x="559593" y="157162"/>
                  </a:lnTo>
                  <a:lnTo>
                    <a:pt x="564356" y="150018"/>
                  </a:lnTo>
                  <a:lnTo>
                    <a:pt x="595312" y="83343"/>
                  </a:lnTo>
                  <a:lnTo>
                    <a:pt x="576262" y="588168"/>
                  </a:lnTo>
                  <a:lnTo>
                    <a:pt x="552450" y="533400"/>
                  </a:lnTo>
                  <a:lnTo>
                    <a:pt x="535781" y="504825"/>
                  </a:lnTo>
                  <a:lnTo>
                    <a:pt x="504825" y="459581"/>
                  </a:lnTo>
                  <a:lnTo>
                    <a:pt x="464343" y="414337"/>
                  </a:lnTo>
                  <a:lnTo>
                    <a:pt x="404812" y="359568"/>
                  </a:lnTo>
                  <a:lnTo>
                    <a:pt x="309562" y="273843"/>
                  </a:lnTo>
                  <a:lnTo>
                    <a:pt x="226218" y="207168"/>
                  </a:lnTo>
                  <a:lnTo>
                    <a:pt x="145256" y="145256"/>
                  </a:lnTo>
                  <a:lnTo>
                    <a:pt x="59531" y="88106"/>
                  </a:lnTo>
                  <a:lnTo>
                    <a:pt x="23812" y="64293"/>
                  </a:lnTo>
                  <a:lnTo>
                    <a:pt x="16668" y="59531"/>
                  </a:lnTo>
                  <a:lnTo>
                    <a:pt x="11906" y="50006"/>
                  </a:lnTo>
                  <a:lnTo>
                    <a:pt x="2381" y="30956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61912" y="11906"/>
                  </a:lnTo>
                  <a:lnTo>
                    <a:pt x="140493" y="47625"/>
                  </a:lnTo>
                  <a:lnTo>
                    <a:pt x="2381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4">
              <a:extLst>
                <a:ext uri="{FF2B5EF4-FFF2-40B4-BE49-F238E27FC236}">
                  <a16:creationId xmlns:a16="http://schemas.microsoft.com/office/drawing/2014/main" id="{F9953F86-AEF9-4EAC-865A-E72126501124}"/>
                </a:ext>
              </a:extLst>
            </p:cNvPr>
            <p:cNvSpPr/>
            <p:nvPr/>
          </p:nvSpPr>
          <p:spPr>
            <a:xfrm>
              <a:off x="6134100" y="3581400"/>
              <a:ext cx="881063" cy="760413"/>
            </a:xfrm>
            <a:custGeom>
              <a:avLst/>
              <a:gdLst>
                <a:gd name="connsiteX0" fmla="*/ 395288 w 881063"/>
                <a:gd name="connsiteY0" fmla="*/ 366713 h 759619"/>
                <a:gd name="connsiteX1" fmla="*/ 514350 w 881063"/>
                <a:gd name="connsiteY1" fmla="*/ 247650 h 759619"/>
                <a:gd name="connsiteX2" fmla="*/ 552450 w 881063"/>
                <a:gd name="connsiteY2" fmla="*/ 207169 h 759619"/>
                <a:gd name="connsiteX3" fmla="*/ 561975 w 881063"/>
                <a:gd name="connsiteY3" fmla="*/ 190500 h 759619"/>
                <a:gd name="connsiteX4" fmla="*/ 564356 w 881063"/>
                <a:gd name="connsiteY4" fmla="*/ 176213 h 759619"/>
                <a:gd name="connsiteX5" fmla="*/ 561975 w 881063"/>
                <a:gd name="connsiteY5" fmla="*/ 154781 h 759619"/>
                <a:gd name="connsiteX6" fmla="*/ 547688 w 881063"/>
                <a:gd name="connsiteY6" fmla="*/ 119063 h 759619"/>
                <a:gd name="connsiteX7" fmla="*/ 523875 w 881063"/>
                <a:gd name="connsiteY7" fmla="*/ 88106 h 759619"/>
                <a:gd name="connsiteX8" fmla="*/ 497681 w 881063"/>
                <a:gd name="connsiteY8" fmla="*/ 61913 h 759619"/>
                <a:gd name="connsiteX9" fmla="*/ 485775 w 881063"/>
                <a:gd name="connsiteY9" fmla="*/ 52388 h 759619"/>
                <a:gd name="connsiteX10" fmla="*/ 478631 w 881063"/>
                <a:gd name="connsiteY10" fmla="*/ 30956 h 759619"/>
                <a:gd name="connsiteX11" fmla="*/ 481013 w 881063"/>
                <a:gd name="connsiteY11" fmla="*/ 16669 h 759619"/>
                <a:gd name="connsiteX12" fmla="*/ 488156 w 881063"/>
                <a:gd name="connsiteY12" fmla="*/ 2381 h 759619"/>
                <a:gd name="connsiteX13" fmla="*/ 500063 w 881063"/>
                <a:gd name="connsiteY13" fmla="*/ 0 h 759619"/>
                <a:gd name="connsiteX14" fmla="*/ 552450 w 881063"/>
                <a:gd name="connsiteY14" fmla="*/ 9525 h 759619"/>
                <a:gd name="connsiteX15" fmla="*/ 628650 w 881063"/>
                <a:gd name="connsiteY15" fmla="*/ 38100 h 759619"/>
                <a:gd name="connsiteX16" fmla="*/ 671513 w 881063"/>
                <a:gd name="connsiteY16" fmla="*/ 59531 h 759619"/>
                <a:gd name="connsiteX17" fmla="*/ 690563 w 881063"/>
                <a:gd name="connsiteY17" fmla="*/ 71438 h 759619"/>
                <a:gd name="connsiteX18" fmla="*/ 709613 w 881063"/>
                <a:gd name="connsiteY18" fmla="*/ 90488 h 759619"/>
                <a:gd name="connsiteX19" fmla="*/ 762000 w 881063"/>
                <a:gd name="connsiteY19" fmla="*/ 154781 h 759619"/>
                <a:gd name="connsiteX20" fmla="*/ 802481 w 881063"/>
                <a:gd name="connsiteY20" fmla="*/ 209550 h 759619"/>
                <a:gd name="connsiteX21" fmla="*/ 842963 w 881063"/>
                <a:gd name="connsiteY21" fmla="*/ 273844 h 759619"/>
                <a:gd name="connsiteX22" fmla="*/ 866775 w 881063"/>
                <a:gd name="connsiteY22" fmla="*/ 319088 h 759619"/>
                <a:gd name="connsiteX23" fmla="*/ 878681 w 881063"/>
                <a:gd name="connsiteY23" fmla="*/ 352425 h 759619"/>
                <a:gd name="connsiteX24" fmla="*/ 881063 w 881063"/>
                <a:gd name="connsiteY24" fmla="*/ 373856 h 759619"/>
                <a:gd name="connsiteX25" fmla="*/ 881063 w 881063"/>
                <a:gd name="connsiteY25" fmla="*/ 400050 h 759619"/>
                <a:gd name="connsiteX26" fmla="*/ 871538 w 881063"/>
                <a:gd name="connsiteY26" fmla="*/ 421481 h 759619"/>
                <a:gd name="connsiteX27" fmla="*/ 852488 w 881063"/>
                <a:gd name="connsiteY27" fmla="*/ 438150 h 759619"/>
                <a:gd name="connsiteX28" fmla="*/ 838200 w 881063"/>
                <a:gd name="connsiteY28" fmla="*/ 447675 h 759619"/>
                <a:gd name="connsiteX29" fmla="*/ 785813 w 881063"/>
                <a:gd name="connsiteY29" fmla="*/ 452438 h 759619"/>
                <a:gd name="connsiteX30" fmla="*/ 745331 w 881063"/>
                <a:gd name="connsiteY30" fmla="*/ 452438 h 759619"/>
                <a:gd name="connsiteX31" fmla="*/ 688181 w 881063"/>
                <a:gd name="connsiteY31" fmla="*/ 464344 h 759619"/>
                <a:gd name="connsiteX32" fmla="*/ 597694 w 881063"/>
                <a:gd name="connsiteY32" fmla="*/ 495300 h 759619"/>
                <a:gd name="connsiteX33" fmla="*/ 369094 w 881063"/>
                <a:gd name="connsiteY33" fmla="*/ 607219 h 759619"/>
                <a:gd name="connsiteX34" fmla="*/ 71438 w 881063"/>
                <a:gd name="connsiteY34" fmla="*/ 738188 h 759619"/>
                <a:gd name="connsiteX35" fmla="*/ 0 w 881063"/>
                <a:gd name="connsiteY35" fmla="*/ 759619 h 759619"/>
                <a:gd name="connsiteX36" fmla="*/ 21431 w 881063"/>
                <a:gd name="connsiteY36" fmla="*/ 692944 h 759619"/>
                <a:gd name="connsiteX37" fmla="*/ 157163 w 881063"/>
                <a:gd name="connsiteY37" fmla="*/ 585788 h 759619"/>
                <a:gd name="connsiteX38" fmla="*/ 304800 w 881063"/>
                <a:gd name="connsiteY38" fmla="*/ 457200 h 759619"/>
                <a:gd name="connsiteX39" fmla="*/ 395288 w 881063"/>
                <a:gd name="connsiteY39" fmla="*/ 36671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1063" h="759619">
                  <a:moveTo>
                    <a:pt x="395288" y="366713"/>
                  </a:moveTo>
                  <a:lnTo>
                    <a:pt x="514350" y="247650"/>
                  </a:lnTo>
                  <a:lnTo>
                    <a:pt x="552450" y="207169"/>
                  </a:lnTo>
                  <a:lnTo>
                    <a:pt x="561975" y="190500"/>
                  </a:lnTo>
                  <a:lnTo>
                    <a:pt x="564356" y="176213"/>
                  </a:lnTo>
                  <a:lnTo>
                    <a:pt x="561975" y="154781"/>
                  </a:lnTo>
                  <a:lnTo>
                    <a:pt x="547688" y="119063"/>
                  </a:lnTo>
                  <a:lnTo>
                    <a:pt x="523875" y="88106"/>
                  </a:lnTo>
                  <a:lnTo>
                    <a:pt x="497681" y="61913"/>
                  </a:lnTo>
                  <a:lnTo>
                    <a:pt x="485775" y="52388"/>
                  </a:lnTo>
                  <a:lnTo>
                    <a:pt x="478631" y="30956"/>
                  </a:lnTo>
                  <a:lnTo>
                    <a:pt x="481013" y="16669"/>
                  </a:lnTo>
                  <a:lnTo>
                    <a:pt x="488156" y="2381"/>
                  </a:lnTo>
                  <a:lnTo>
                    <a:pt x="500063" y="0"/>
                  </a:lnTo>
                  <a:lnTo>
                    <a:pt x="552450" y="9525"/>
                  </a:lnTo>
                  <a:lnTo>
                    <a:pt x="628650" y="38100"/>
                  </a:lnTo>
                  <a:lnTo>
                    <a:pt x="671513" y="59531"/>
                  </a:lnTo>
                  <a:lnTo>
                    <a:pt x="690563" y="71438"/>
                  </a:lnTo>
                  <a:lnTo>
                    <a:pt x="709613" y="90488"/>
                  </a:lnTo>
                  <a:lnTo>
                    <a:pt x="762000" y="154781"/>
                  </a:lnTo>
                  <a:lnTo>
                    <a:pt x="802481" y="209550"/>
                  </a:lnTo>
                  <a:lnTo>
                    <a:pt x="842963" y="273844"/>
                  </a:lnTo>
                  <a:lnTo>
                    <a:pt x="866775" y="319088"/>
                  </a:lnTo>
                  <a:lnTo>
                    <a:pt x="878681" y="352425"/>
                  </a:lnTo>
                  <a:lnTo>
                    <a:pt x="881063" y="373856"/>
                  </a:lnTo>
                  <a:lnTo>
                    <a:pt x="881063" y="400050"/>
                  </a:lnTo>
                  <a:lnTo>
                    <a:pt x="871538" y="421481"/>
                  </a:lnTo>
                  <a:lnTo>
                    <a:pt x="852488" y="438150"/>
                  </a:lnTo>
                  <a:lnTo>
                    <a:pt x="838200" y="447675"/>
                  </a:lnTo>
                  <a:lnTo>
                    <a:pt x="785813" y="452438"/>
                  </a:lnTo>
                  <a:lnTo>
                    <a:pt x="745331" y="452438"/>
                  </a:lnTo>
                  <a:lnTo>
                    <a:pt x="688181" y="464344"/>
                  </a:lnTo>
                  <a:lnTo>
                    <a:pt x="597694" y="495300"/>
                  </a:lnTo>
                  <a:lnTo>
                    <a:pt x="369094" y="607219"/>
                  </a:lnTo>
                  <a:lnTo>
                    <a:pt x="71438" y="738188"/>
                  </a:lnTo>
                  <a:lnTo>
                    <a:pt x="0" y="759619"/>
                  </a:lnTo>
                  <a:lnTo>
                    <a:pt x="21431" y="692944"/>
                  </a:lnTo>
                  <a:lnTo>
                    <a:pt x="157163" y="585788"/>
                  </a:lnTo>
                  <a:lnTo>
                    <a:pt x="304800" y="457200"/>
                  </a:lnTo>
                  <a:lnTo>
                    <a:pt x="3952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35">
              <a:extLst>
                <a:ext uri="{FF2B5EF4-FFF2-40B4-BE49-F238E27FC236}">
                  <a16:creationId xmlns:a16="http://schemas.microsoft.com/office/drawing/2014/main" id="{B180377A-A3D2-49D5-9187-326A51CC746E}"/>
                </a:ext>
              </a:extLst>
            </p:cNvPr>
            <p:cNvSpPr/>
            <p:nvPr/>
          </p:nvSpPr>
          <p:spPr>
            <a:xfrm>
              <a:off x="5999163" y="4162425"/>
              <a:ext cx="1428750" cy="1300163"/>
            </a:xfrm>
            <a:custGeom>
              <a:avLst/>
              <a:gdLst>
                <a:gd name="connsiteX0" fmla="*/ 276225 w 1428750"/>
                <a:gd name="connsiteY0" fmla="*/ 492919 h 1300163"/>
                <a:gd name="connsiteX1" fmla="*/ 126206 w 1428750"/>
                <a:gd name="connsiteY1" fmla="*/ 266700 h 1300163"/>
                <a:gd name="connsiteX2" fmla="*/ 0 w 1428750"/>
                <a:gd name="connsiteY2" fmla="*/ 73819 h 1300163"/>
                <a:gd name="connsiteX3" fmla="*/ 2381 w 1428750"/>
                <a:gd name="connsiteY3" fmla="*/ 0 h 1300163"/>
                <a:gd name="connsiteX4" fmla="*/ 121444 w 1428750"/>
                <a:gd name="connsiteY4" fmla="*/ 88106 h 1300163"/>
                <a:gd name="connsiteX5" fmla="*/ 178594 w 1428750"/>
                <a:gd name="connsiteY5" fmla="*/ 135731 h 1300163"/>
                <a:gd name="connsiteX6" fmla="*/ 276225 w 1428750"/>
                <a:gd name="connsiteY6" fmla="*/ 242888 h 1300163"/>
                <a:gd name="connsiteX7" fmla="*/ 354806 w 1428750"/>
                <a:gd name="connsiteY7" fmla="*/ 323850 h 1300163"/>
                <a:gd name="connsiteX8" fmla="*/ 445294 w 1428750"/>
                <a:gd name="connsiteY8" fmla="*/ 416719 h 1300163"/>
                <a:gd name="connsiteX9" fmla="*/ 609600 w 1428750"/>
                <a:gd name="connsiteY9" fmla="*/ 583406 h 1300163"/>
                <a:gd name="connsiteX10" fmla="*/ 759619 w 1428750"/>
                <a:gd name="connsiteY10" fmla="*/ 733425 h 1300163"/>
                <a:gd name="connsiteX11" fmla="*/ 907256 w 1428750"/>
                <a:gd name="connsiteY11" fmla="*/ 876300 h 1300163"/>
                <a:gd name="connsiteX12" fmla="*/ 990600 w 1428750"/>
                <a:gd name="connsiteY12" fmla="*/ 952500 h 1300163"/>
                <a:gd name="connsiteX13" fmla="*/ 1107281 w 1428750"/>
                <a:gd name="connsiteY13" fmla="*/ 1040606 h 1300163"/>
                <a:gd name="connsiteX14" fmla="*/ 1259681 w 1428750"/>
                <a:gd name="connsiteY14" fmla="*/ 1143000 h 1300163"/>
                <a:gd name="connsiteX15" fmla="*/ 1383506 w 1428750"/>
                <a:gd name="connsiteY15" fmla="*/ 1219200 h 1300163"/>
                <a:gd name="connsiteX16" fmla="*/ 1412081 w 1428750"/>
                <a:gd name="connsiteY16" fmla="*/ 1238250 h 1300163"/>
                <a:gd name="connsiteX17" fmla="*/ 1423987 w 1428750"/>
                <a:gd name="connsiteY17" fmla="*/ 1252538 h 1300163"/>
                <a:gd name="connsiteX18" fmla="*/ 1428750 w 1428750"/>
                <a:gd name="connsiteY18" fmla="*/ 1264444 h 1300163"/>
                <a:gd name="connsiteX19" fmla="*/ 1428750 w 1428750"/>
                <a:gd name="connsiteY19" fmla="*/ 1278731 h 1300163"/>
                <a:gd name="connsiteX20" fmla="*/ 1419225 w 1428750"/>
                <a:gd name="connsiteY20" fmla="*/ 1293019 h 1300163"/>
                <a:gd name="connsiteX21" fmla="*/ 1400175 w 1428750"/>
                <a:gd name="connsiteY21" fmla="*/ 1300163 h 1300163"/>
                <a:gd name="connsiteX22" fmla="*/ 1300162 w 1428750"/>
                <a:gd name="connsiteY22" fmla="*/ 1295400 h 1300163"/>
                <a:gd name="connsiteX23" fmla="*/ 1147762 w 1428750"/>
                <a:gd name="connsiteY23" fmla="*/ 1288256 h 1300163"/>
                <a:gd name="connsiteX24" fmla="*/ 933450 w 1428750"/>
                <a:gd name="connsiteY24" fmla="*/ 1278731 h 1300163"/>
                <a:gd name="connsiteX25" fmla="*/ 850106 w 1428750"/>
                <a:gd name="connsiteY25" fmla="*/ 1278731 h 1300163"/>
                <a:gd name="connsiteX26" fmla="*/ 821531 w 1428750"/>
                <a:gd name="connsiteY26" fmla="*/ 1273969 h 1300163"/>
                <a:gd name="connsiteX27" fmla="*/ 802481 w 1428750"/>
                <a:gd name="connsiteY27" fmla="*/ 1259681 h 1300163"/>
                <a:gd name="connsiteX28" fmla="*/ 776287 w 1428750"/>
                <a:gd name="connsiteY28" fmla="*/ 1233488 h 1300163"/>
                <a:gd name="connsiteX29" fmla="*/ 738187 w 1428750"/>
                <a:gd name="connsiteY29" fmla="*/ 1173956 h 1300163"/>
                <a:gd name="connsiteX30" fmla="*/ 628650 w 1428750"/>
                <a:gd name="connsiteY30" fmla="*/ 1014413 h 1300163"/>
                <a:gd name="connsiteX31" fmla="*/ 461962 w 1428750"/>
                <a:gd name="connsiteY31" fmla="*/ 766763 h 1300163"/>
                <a:gd name="connsiteX32" fmla="*/ 276225 w 1428750"/>
                <a:gd name="connsiteY32" fmla="*/ 492919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8750" h="1300163">
                  <a:moveTo>
                    <a:pt x="276225" y="492919"/>
                  </a:moveTo>
                  <a:lnTo>
                    <a:pt x="126206" y="266700"/>
                  </a:lnTo>
                  <a:lnTo>
                    <a:pt x="0" y="73819"/>
                  </a:lnTo>
                  <a:cubicBezTo>
                    <a:pt x="794" y="49213"/>
                    <a:pt x="1587" y="24606"/>
                    <a:pt x="2381" y="0"/>
                  </a:cubicBezTo>
                  <a:lnTo>
                    <a:pt x="121444" y="88106"/>
                  </a:lnTo>
                  <a:lnTo>
                    <a:pt x="178594" y="135731"/>
                  </a:lnTo>
                  <a:lnTo>
                    <a:pt x="276225" y="242888"/>
                  </a:lnTo>
                  <a:lnTo>
                    <a:pt x="354806" y="323850"/>
                  </a:lnTo>
                  <a:lnTo>
                    <a:pt x="445294" y="416719"/>
                  </a:lnTo>
                  <a:lnTo>
                    <a:pt x="609600" y="583406"/>
                  </a:lnTo>
                  <a:lnTo>
                    <a:pt x="759619" y="733425"/>
                  </a:lnTo>
                  <a:lnTo>
                    <a:pt x="907256" y="876300"/>
                  </a:lnTo>
                  <a:lnTo>
                    <a:pt x="990600" y="952500"/>
                  </a:lnTo>
                  <a:lnTo>
                    <a:pt x="1107281" y="1040606"/>
                  </a:lnTo>
                  <a:lnTo>
                    <a:pt x="1259681" y="1143000"/>
                  </a:lnTo>
                  <a:lnTo>
                    <a:pt x="1383506" y="1219200"/>
                  </a:lnTo>
                  <a:lnTo>
                    <a:pt x="1412081" y="1238250"/>
                  </a:lnTo>
                  <a:lnTo>
                    <a:pt x="1423987" y="1252538"/>
                  </a:lnTo>
                  <a:lnTo>
                    <a:pt x="1428750" y="1264444"/>
                  </a:lnTo>
                  <a:lnTo>
                    <a:pt x="1428750" y="1278731"/>
                  </a:lnTo>
                  <a:lnTo>
                    <a:pt x="1419225" y="1293019"/>
                  </a:lnTo>
                  <a:lnTo>
                    <a:pt x="1400175" y="1300163"/>
                  </a:lnTo>
                  <a:lnTo>
                    <a:pt x="1300162" y="1295400"/>
                  </a:lnTo>
                  <a:lnTo>
                    <a:pt x="1147762" y="1288256"/>
                  </a:lnTo>
                  <a:lnTo>
                    <a:pt x="933450" y="1278731"/>
                  </a:lnTo>
                  <a:lnTo>
                    <a:pt x="850106" y="1278731"/>
                  </a:lnTo>
                  <a:lnTo>
                    <a:pt x="821531" y="1273969"/>
                  </a:lnTo>
                  <a:lnTo>
                    <a:pt x="802481" y="1259681"/>
                  </a:lnTo>
                  <a:lnTo>
                    <a:pt x="776287" y="1233488"/>
                  </a:lnTo>
                  <a:lnTo>
                    <a:pt x="738187" y="1173956"/>
                  </a:lnTo>
                  <a:lnTo>
                    <a:pt x="628650" y="1014413"/>
                  </a:lnTo>
                  <a:lnTo>
                    <a:pt x="461962" y="766763"/>
                  </a:lnTo>
                  <a:lnTo>
                    <a:pt x="276225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98057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892FA2C-B397-4046-9170-F2A11AD1D372}"/>
              </a:ext>
            </a:extLst>
          </p:cNvPr>
          <p:cNvGrpSpPr/>
          <p:nvPr/>
        </p:nvGrpSpPr>
        <p:grpSpPr>
          <a:xfrm>
            <a:off x="2505075" y="1619250"/>
            <a:ext cx="4922838" cy="4340225"/>
            <a:chOff x="2505075" y="1619250"/>
            <a:chExt cx="4922838" cy="4340225"/>
          </a:xfrm>
        </p:grpSpPr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F98B2420-CD3E-044C-A580-749F28E38DDD}"/>
                </a:ext>
              </a:extLst>
            </p:cNvPr>
            <p:cNvSpPr/>
            <p:nvPr/>
          </p:nvSpPr>
          <p:spPr>
            <a:xfrm>
              <a:off x="2544763" y="1619250"/>
              <a:ext cx="1470025" cy="1846263"/>
            </a:xfrm>
            <a:custGeom>
              <a:avLst/>
              <a:gdLst>
                <a:gd name="connsiteX0" fmla="*/ 904875 w 1469232"/>
                <a:gd name="connsiteY0" fmla="*/ 561975 h 1845469"/>
                <a:gd name="connsiteX1" fmla="*/ 983457 w 1469232"/>
                <a:gd name="connsiteY1" fmla="*/ 423863 h 1845469"/>
                <a:gd name="connsiteX2" fmla="*/ 1019175 w 1469232"/>
                <a:gd name="connsiteY2" fmla="*/ 352425 h 1845469"/>
                <a:gd name="connsiteX3" fmla="*/ 1045369 w 1469232"/>
                <a:gd name="connsiteY3" fmla="*/ 300038 h 1845469"/>
                <a:gd name="connsiteX4" fmla="*/ 1081088 w 1469232"/>
                <a:gd name="connsiteY4" fmla="*/ 209550 h 1845469"/>
                <a:gd name="connsiteX5" fmla="*/ 1081088 w 1469232"/>
                <a:gd name="connsiteY5" fmla="*/ 195263 h 1845469"/>
                <a:gd name="connsiteX6" fmla="*/ 1078707 w 1469232"/>
                <a:gd name="connsiteY6" fmla="*/ 173831 h 1845469"/>
                <a:gd name="connsiteX7" fmla="*/ 1076325 w 1469232"/>
                <a:gd name="connsiteY7" fmla="*/ 159544 h 1845469"/>
                <a:gd name="connsiteX8" fmla="*/ 1066800 w 1469232"/>
                <a:gd name="connsiteY8" fmla="*/ 140494 h 1845469"/>
                <a:gd name="connsiteX9" fmla="*/ 1052513 w 1469232"/>
                <a:gd name="connsiteY9" fmla="*/ 123825 h 1845469"/>
                <a:gd name="connsiteX10" fmla="*/ 1023938 w 1469232"/>
                <a:gd name="connsiteY10" fmla="*/ 102394 h 1845469"/>
                <a:gd name="connsiteX11" fmla="*/ 995363 w 1469232"/>
                <a:gd name="connsiteY11" fmla="*/ 85725 h 1845469"/>
                <a:gd name="connsiteX12" fmla="*/ 966788 w 1469232"/>
                <a:gd name="connsiteY12" fmla="*/ 76200 h 1845469"/>
                <a:gd name="connsiteX13" fmla="*/ 954882 w 1469232"/>
                <a:gd name="connsiteY13" fmla="*/ 71438 h 1845469"/>
                <a:gd name="connsiteX14" fmla="*/ 942975 w 1469232"/>
                <a:gd name="connsiteY14" fmla="*/ 61913 h 1845469"/>
                <a:gd name="connsiteX15" fmla="*/ 935832 w 1469232"/>
                <a:gd name="connsiteY15" fmla="*/ 45244 h 1845469"/>
                <a:gd name="connsiteX16" fmla="*/ 933450 w 1469232"/>
                <a:gd name="connsiteY16" fmla="*/ 28575 h 1845469"/>
                <a:gd name="connsiteX17" fmla="*/ 935832 w 1469232"/>
                <a:gd name="connsiteY17" fmla="*/ 14288 h 1845469"/>
                <a:gd name="connsiteX18" fmla="*/ 947738 w 1469232"/>
                <a:gd name="connsiteY18" fmla="*/ 2381 h 1845469"/>
                <a:gd name="connsiteX19" fmla="*/ 966788 w 1469232"/>
                <a:gd name="connsiteY19" fmla="*/ 0 h 1845469"/>
                <a:gd name="connsiteX20" fmla="*/ 1016794 w 1469232"/>
                <a:gd name="connsiteY20" fmla="*/ 9525 h 1845469"/>
                <a:gd name="connsiteX21" fmla="*/ 1116807 w 1469232"/>
                <a:gd name="connsiteY21" fmla="*/ 38100 h 1845469"/>
                <a:gd name="connsiteX22" fmla="*/ 1216819 w 1469232"/>
                <a:gd name="connsiteY22" fmla="*/ 73819 h 1845469"/>
                <a:gd name="connsiteX23" fmla="*/ 1307307 w 1469232"/>
                <a:gd name="connsiteY23" fmla="*/ 114300 h 1845469"/>
                <a:gd name="connsiteX24" fmla="*/ 1388269 w 1469232"/>
                <a:gd name="connsiteY24" fmla="*/ 152400 h 1845469"/>
                <a:gd name="connsiteX25" fmla="*/ 1412082 w 1469232"/>
                <a:gd name="connsiteY25" fmla="*/ 169069 h 1845469"/>
                <a:gd name="connsiteX26" fmla="*/ 1438275 w 1469232"/>
                <a:gd name="connsiteY26" fmla="*/ 192881 h 1845469"/>
                <a:gd name="connsiteX27" fmla="*/ 1454944 w 1469232"/>
                <a:gd name="connsiteY27" fmla="*/ 214313 h 1845469"/>
                <a:gd name="connsiteX28" fmla="*/ 1462088 w 1469232"/>
                <a:gd name="connsiteY28" fmla="*/ 230981 h 1845469"/>
                <a:gd name="connsiteX29" fmla="*/ 1469232 w 1469232"/>
                <a:gd name="connsiteY29" fmla="*/ 250031 h 1845469"/>
                <a:gd name="connsiteX30" fmla="*/ 1469232 w 1469232"/>
                <a:gd name="connsiteY30" fmla="*/ 266700 h 1845469"/>
                <a:gd name="connsiteX31" fmla="*/ 1462088 w 1469232"/>
                <a:gd name="connsiteY31" fmla="*/ 288131 h 1845469"/>
                <a:gd name="connsiteX32" fmla="*/ 1438275 w 1469232"/>
                <a:gd name="connsiteY32" fmla="*/ 304800 h 1845469"/>
                <a:gd name="connsiteX33" fmla="*/ 1402557 w 1469232"/>
                <a:gd name="connsiteY33" fmla="*/ 321469 h 1845469"/>
                <a:gd name="connsiteX34" fmla="*/ 1373982 w 1469232"/>
                <a:gd name="connsiteY34" fmla="*/ 338138 h 1845469"/>
                <a:gd name="connsiteX35" fmla="*/ 1345407 w 1469232"/>
                <a:gd name="connsiteY35" fmla="*/ 361950 h 1845469"/>
                <a:gd name="connsiteX36" fmla="*/ 1326357 w 1469232"/>
                <a:gd name="connsiteY36" fmla="*/ 390525 h 1845469"/>
                <a:gd name="connsiteX37" fmla="*/ 1300163 w 1469232"/>
                <a:gd name="connsiteY37" fmla="*/ 442913 h 1845469"/>
                <a:gd name="connsiteX38" fmla="*/ 1233488 w 1469232"/>
                <a:gd name="connsiteY38" fmla="*/ 557213 h 1845469"/>
                <a:gd name="connsiteX39" fmla="*/ 1085850 w 1469232"/>
                <a:gd name="connsiteY39" fmla="*/ 762000 h 1845469"/>
                <a:gd name="connsiteX40" fmla="*/ 940594 w 1469232"/>
                <a:gd name="connsiteY40" fmla="*/ 942975 h 1845469"/>
                <a:gd name="connsiteX41" fmla="*/ 800100 w 1469232"/>
                <a:gd name="connsiteY41" fmla="*/ 1112044 h 1845469"/>
                <a:gd name="connsiteX42" fmla="*/ 619125 w 1469232"/>
                <a:gd name="connsiteY42" fmla="*/ 1314450 h 1845469"/>
                <a:gd name="connsiteX43" fmla="*/ 485775 w 1469232"/>
                <a:gd name="connsiteY43" fmla="*/ 1447800 h 1845469"/>
                <a:gd name="connsiteX44" fmla="*/ 373857 w 1469232"/>
                <a:gd name="connsiteY44" fmla="*/ 1559719 h 1845469"/>
                <a:gd name="connsiteX45" fmla="*/ 233363 w 1469232"/>
                <a:gd name="connsiteY45" fmla="*/ 1688306 h 1845469"/>
                <a:gd name="connsiteX46" fmla="*/ 76200 w 1469232"/>
                <a:gd name="connsiteY46" fmla="*/ 1816894 h 1845469"/>
                <a:gd name="connsiteX47" fmla="*/ 47625 w 1469232"/>
                <a:gd name="connsiteY47" fmla="*/ 1835944 h 1845469"/>
                <a:gd name="connsiteX48" fmla="*/ 21432 w 1469232"/>
                <a:gd name="connsiteY48" fmla="*/ 1845469 h 1845469"/>
                <a:gd name="connsiteX49" fmla="*/ 9525 w 1469232"/>
                <a:gd name="connsiteY49" fmla="*/ 1845469 h 1845469"/>
                <a:gd name="connsiteX50" fmla="*/ 0 w 1469232"/>
                <a:gd name="connsiteY50" fmla="*/ 1835944 h 1845469"/>
                <a:gd name="connsiteX51" fmla="*/ 0 w 1469232"/>
                <a:gd name="connsiteY51" fmla="*/ 1824038 h 1845469"/>
                <a:gd name="connsiteX52" fmla="*/ 2382 w 1469232"/>
                <a:gd name="connsiteY52" fmla="*/ 1804988 h 1845469"/>
                <a:gd name="connsiteX53" fmla="*/ 9525 w 1469232"/>
                <a:gd name="connsiteY53" fmla="*/ 1790700 h 1845469"/>
                <a:gd name="connsiteX54" fmla="*/ 76200 w 1469232"/>
                <a:gd name="connsiteY54" fmla="*/ 1719263 h 1845469"/>
                <a:gd name="connsiteX55" fmla="*/ 185738 w 1469232"/>
                <a:gd name="connsiteY55" fmla="*/ 1597819 h 1845469"/>
                <a:gd name="connsiteX56" fmla="*/ 319088 w 1469232"/>
                <a:gd name="connsiteY56" fmla="*/ 1435894 h 1845469"/>
                <a:gd name="connsiteX57" fmla="*/ 528638 w 1469232"/>
                <a:gd name="connsiteY57" fmla="*/ 1152525 h 1845469"/>
                <a:gd name="connsiteX58" fmla="*/ 745332 w 1469232"/>
                <a:gd name="connsiteY58" fmla="*/ 826294 h 1845469"/>
                <a:gd name="connsiteX59" fmla="*/ 904875 w 1469232"/>
                <a:gd name="connsiteY59" fmla="*/ 561975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69232" h="1845469">
                  <a:moveTo>
                    <a:pt x="904875" y="561975"/>
                  </a:moveTo>
                  <a:lnTo>
                    <a:pt x="983457" y="423863"/>
                  </a:lnTo>
                  <a:lnTo>
                    <a:pt x="1019175" y="352425"/>
                  </a:lnTo>
                  <a:lnTo>
                    <a:pt x="1045369" y="300038"/>
                  </a:lnTo>
                  <a:lnTo>
                    <a:pt x="1081088" y="209550"/>
                  </a:lnTo>
                  <a:lnTo>
                    <a:pt x="1081088" y="195263"/>
                  </a:lnTo>
                  <a:lnTo>
                    <a:pt x="1078707" y="173831"/>
                  </a:lnTo>
                  <a:lnTo>
                    <a:pt x="1076325" y="159544"/>
                  </a:lnTo>
                  <a:lnTo>
                    <a:pt x="1066800" y="140494"/>
                  </a:lnTo>
                  <a:lnTo>
                    <a:pt x="1052513" y="123825"/>
                  </a:lnTo>
                  <a:lnTo>
                    <a:pt x="1023938" y="102394"/>
                  </a:lnTo>
                  <a:lnTo>
                    <a:pt x="995363" y="85725"/>
                  </a:lnTo>
                  <a:lnTo>
                    <a:pt x="966788" y="76200"/>
                  </a:lnTo>
                  <a:lnTo>
                    <a:pt x="954882" y="71438"/>
                  </a:lnTo>
                  <a:lnTo>
                    <a:pt x="942975" y="61913"/>
                  </a:lnTo>
                  <a:lnTo>
                    <a:pt x="935832" y="45244"/>
                  </a:lnTo>
                  <a:lnTo>
                    <a:pt x="933450" y="28575"/>
                  </a:lnTo>
                  <a:lnTo>
                    <a:pt x="935832" y="14288"/>
                  </a:lnTo>
                  <a:lnTo>
                    <a:pt x="947738" y="2381"/>
                  </a:lnTo>
                  <a:lnTo>
                    <a:pt x="966788" y="0"/>
                  </a:lnTo>
                  <a:lnTo>
                    <a:pt x="1016794" y="9525"/>
                  </a:lnTo>
                  <a:lnTo>
                    <a:pt x="1116807" y="38100"/>
                  </a:lnTo>
                  <a:lnTo>
                    <a:pt x="1216819" y="73819"/>
                  </a:lnTo>
                  <a:lnTo>
                    <a:pt x="1307307" y="114300"/>
                  </a:lnTo>
                  <a:lnTo>
                    <a:pt x="1388269" y="152400"/>
                  </a:lnTo>
                  <a:lnTo>
                    <a:pt x="1412082" y="169069"/>
                  </a:lnTo>
                  <a:lnTo>
                    <a:pt x="1438275" y="192881"/>
                  </a:lnTo>
                  <a:lnTo>
                    <a:pt x="1454944" y="214313"/>
                  </a:lnTo>
                  <a:lnTo>
                    <a:pt x="1462088" y="230981"/>
                  </a:lnTo>
                  <a:lnTo>
                    <a:pt x="1469232" y="250031"/>
                  </a:lnTo>
                  <a:lnTo>
                    <a:pt x="1469232" y="266700"/>
                  </a:lnTo>
                  <a:lnTo>
                    <a:pt x="1462088" y="288131"/>
                  </a:lnTo>
                  <a:lnTo>
                    <a:pt x="1438275" y="304800"/>
                  </a:lnTo>
                  <a:lnTo>
                    <a:pt x="1402557" y="321469"/>
                  </a:lnTo>
                  <a:lnTo>
                    <a:pt x="1373982" y="338138"/>
                  </a:lnTo>
                  <a:lnTo>
                    <a:pt x="1345407" y="361950"/>
                  </a:lnTo>
                  <a:lnTo>
                    <a:pt x="1326357" y="390525"/>
                  </a:lnTo>
                  <a:lnTo>
                    <a:pt x="1300163" y="442913"/>
                  </a:lnTo>
                  <a:lnTo>
                    <a:pt x="1233488" y="557213"/>
                  </a:lnTo>
                  <a:lnTo>
                    <a:pt x="1085850" y="762000"/>
                  </a:lnTo>
                  <a:lnTo>
                    <a:pt x="940594" y="942975"/>
                  </a:lnTo>
                  <a:lnTo>
                    <a:pt x="800100" y="1112044"/>
                  </a:lnTo>
                  <a:lnTo>
                    <a:pt x="619125" y="1314450"/>
                  </a:lnTo>
                  <a:lnTo>
                    <a:pt x="485775" y="1447800"/>
                  </a:lnTo>
                  <a:lnTo>
                    <a:pt x="373857" y="1559719"/>
                  </a:lnTo>
                  <a:lnTo>
                    <a:pt x="233363" y="1688306"/>
                  </a:lnTo>
                  <a:lnTo>
                    <a:pt x="76200" y="1816894"/>
                  </a:lnTo>
                  <a:lnTo>
                    <a:pt x="47625" y="1835944"/>
                  </a:lnTo>
                  <a:lnTo>
                    <a:pt x="21432" y="1845469"/>
                  </a:lnTo>
                  <a:lnTo>
                    <a:pt x="9525" y="1845469"/>
                  </a:lnTo>
                  <a:lnTo>
                    <a:pt x="0" y="1835944"/>
                  </a:lnTo>
                  <a:lnTo>
                    <a:pt x="0" y="1824038"/>
                  </a:lnTo>
                  <a:lnTo>
                    <a:pt x="2382" y="1804988"/>
                  </a:lnTo>
                  <a:lnTo>
                    <a:pt x="9525" y="1790700"/>
                  </a:lnTo>
                  <a:lnTo>
                    <a:pt x="76200" y="1719263"/>
                  </a:lnTo>
                  <a:lnTo>
                    <a:pt x="185738" y="1597819"/>
                  </a:lnTo>
                  <a:lnTo>
                    <a:pt x="319088" y="1435894"/>
                  </a:lnTo>
                  <a:lnTo>
                    <a:pt x="528638" y="1152525"/>
                  </a:lnTo>
                  <a:lnTo>
                    <a:pt x="745332" y="826294"/>
                  </a:lnTo>
                  <a:lnTo>
                    <a:pt x="904875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F41DC5CA-9B3A-8945-8485-0422B7617E4A}"/>
                </a:ext>
              </a:extLst>
            </p:cNvPr>
            <p:cNvSpPr/>
            <p:nvPr/>
          </p:nvSpPr>
          <p:spPr>
            <a:xfrm>
              <a:off x="3910013" y="4094163"/>
              <a:ext cx="625475" cy="930275"/>
            </a:xfrm>
            <a:custGeom>
              <a:avLst/>
              <a:gdLst>
                <a:gd name="connsiteX0" fmla="*/ 128587 w 626268"/>
                <a:gd name="connsiteY0" fmla="*/ 604837 h 931069"/>
                <a:gd name="connsiteX1" fmla="*/ 192881 w 626268"/>
                <a:gd name="connsiteY1" fmla="*/ 454819 h 931069"/>
                <a:gd name="connsiteX2" fmla="*/ 240506 w 626268"/>
                <a:gd name="connsiteY2" fmla="*/ 333375 h 931069"/>
                <a:gd name="connsiteX3" fmla="*/ 264318 w 626268"/>
                <a:gd name="connsiteY3" fmla="*/ 276225 h 931069"/>
                <a:gd name="connsiteX4" fmla="*/ 271462 w 626268"/>
                <a:gd name="connsiteY4" fmla="*/ 242887 h 931069"/>
                <a:gd name="connsiteX5" fmla="*/ 273843 w 626268"/>
                <a:gd name="connsiteY5" fmla="*/ 209550 h 931069"/>
                <a:gd name="connsiteX6" fmla="*/ 271462 w 626268"/>
                <a:gd name="connsiteY6" fmla="*/ 183356 h 931069"/>
                <a:gd name="connsiteX7" fmla="*/ 269081 w 626268"/>
                <a:gd name="connsiteY7" fmla="*/ 159544 h 931069"/>
                <a:gd name="connsiteX8" fmla="*/ 259556 w 626268"/>
                <a:gd name="connsiteY8" fmla="*/ 135731 h 931069"/>
                <a:gd name="connsiteX9" fmla="*/ 245268 w 626268"/>
                <a:gd name="connsiteY9" fmla="*/ 111919 h 931069"/>
                <a:gd name="connsiteX10" fmla="*/ 223837 w 626268"/>
                <a:gd name="connsiteY10" fmla="*/ 92869 h 931069"/>
                <a:gd name="connsiteX11" fmla="*/ 204787 w 626268"/>
                <a:gd name="connsiteY11" fmla="*/ 76200 h 931069"/>
                <a:gd name="connsiteX12" fmla="*/ 183356 w 626268"/>
                <a:gd name="connsiteY12" fmla="*/ 61912 h 931069"/>
                <a:gd name="connsiteX13" fmla="*/ 166687 w 626268"/>
                <a:gd name="connsiteY13" fmla="*/ 52387 h 931069"/>
                <a:gd name="connsiteX14" fmla="*/ 164306 w 626268"/>
                <a:gd name="connsiteY14" fmla="*/ 45244 h 931069"/>
                <a:gd name="connsiteX15" fmla="*/ 161925 w 626268"/>
                <a:gd name="connsiteY15" fmla="*/ 28575 h 931069"/>
                <a:gd name="connsiteX16" fmla="*/ 161925 w 626268"/>
                <a:gd name="connsiteY16" fmla="*/ 7144 h 931069"/>
                <a:gd name="connsiteX17" fmla="*/ 169068 w 626268"/>
                <a:gd name="connsiteY17" fmla="*/ 0 h 931069"/>
                <a:gd name="connsiteX18" fmla="*/ 188118 w 626268"/>
                <a:gd name="connsiteY18" fmla="*/ 0 h 931069"/>
                <a:gd name="connsiteX19" fmla="*/ 223837 w 626268"/>
                <a:gd name="connsiteY19" fmla="*/ 9525 h 931069"/>
                <a:gd name="connsiteX20" fmla="*/ 278606 w 626268"/>
                <a:gd name="connsiteY20" fmla="*/ 28575 h 931069"/>
                <a:gd name="connsiteX21" fmla="*/ 314325 w 626268"/>
                <a:gd name="connsiteY21" fmla="*/ 42862 h 931069"/>
                <a:gd name="connsiteX22" fmla="*/ 373856 w 626268"/>
                <a:gd name="connsiteY22" fmla="*/ 78581 h 931069"/>
                <a:gd name="connsiteX23" fmla="*/ 447675 w 626268"/>
                <a:gd name="connsiteY23" fmla="*/ 128587 h 931069"/>
                <a:gd name="connsiteX24" fmla="*/ 521493 w 626268"/>
                <a:gd name="connsiteY24" fmla="*/ 190500 h 931069"/>
                <a:gd name="connsiteX25" fmla="*/ 595312 w 626268"/>
                <a:gd name="connsiteY25" fmla="*/ 254794 h 931069"/>
                <a:gd name="connsiteX26" fmla="*/ 614362 w 626268"/>
                <a:gd name="connsiteY26" fmla="*/ 276225 h 931069"/>
                <a:gd name="connsiteX27" fmla="*/ 621506 w 626268"/>
                <a:gd name="connsiteY27" fmla="*/ 288131 h 931069"/>
                <a:gd name="connsiteX28" fmla="*/ 626268 w 626268"/>
                <a:gd name="connsiteY28" fmla="*/ 307181 h 931069"/>
                <a:gd name="connsiteX29" fmla="*/ 626268 w 626268"/>
                <a:gd name="connsiteY29" fmla="*/ 319087 h 931069"/>
                <a:gd name="connsiteX30" fmla="*/ 619125 w 626268"/>
                <a:gd name="connsiteY30" fmla="*/ 335756 h 931069"/>
                <a:gd name="connsiteX31" fmla="*/ 609600 w 626268"/>
                <a:gd name="connsiteY31" fmla="*/ 345281 h 931069"/>
                <a:gd name="connsiteX32" fmla="*/ 585787 w 626268"/>
                <a:gd name="connsiteY32" fmla="*/ 352425 h 931069"/>
                <a:gd name="connsiteX33" fmla="*/ 557212 w 626268"/>
                <a:gd name="connsiteY33" fmla="*/ 366712 h 931069"/>
                <a:gd name="connsiteX34" fmla="*/ 528637 w 626268"/>
                <a:gd name="connsiteY34" fmla="*/ 385762 h 931069"/>
                <a:gd name="connsiteX35" fmla="*/ 483393 w 626268"/>
                <a:gd name="connsiteY35" fmla="*/ 423862 h 931069"/>
                <a:gd name="connsiteX36" fmla="*/ 433387 w 626268"/>
                <a:gd name="connsiteY36" fmla="*/ 478631 h 931069"/>
                <a:gd name="connsiteX37" fmla="*/ 221456 w 626268"/>
                <a:gd name="connsiteY37" fmla="*/ 733425 h 931069"/>
                <a:gd name="connsiteX38" fmla="*/ 57150 w 626268"/>
                <a:gd name="connsiteY38" fmla="*/ 914400 h 931069"/>
                <a:gd name="connsiteX39" fmla="*/ 42862 w 626268"/>
                <a:gd name="connsiteY39" fmla="*/ 923925 h 931069"/>
                <a:gd name="connsiteX40" fmla="*/ 30956 w 626268"/>
                <a:gd name="connsiteY40" fmla="*/ 928687 h 931069"/>
                <a:gd name="connsiteX41" fmla="*/ 16668 w 626268"/>
                <a:gd name="connsiteY41" fmla="*/ 931069 h 931069"/>
                <a:gd name="connsiteX42" fmla="*/ 4762 w 626268"/>
                <a:gd name="connsiteY42" fmla="*/ 926306 h 931069"/>
                <a:gd name="connsiteX43" fmla="*/ 0 w 626268"/>
                <a:gd name="connsiteY43" fmla="*/ 912019 h 931069"/>
                <a:gd name="connsiteX44" fmla="*/ 7143 w 626268"/>
                <a:gd name="connsiteY44" fmla="*/ 883444 h 931069"/>
                <a:gd name="connsiteX45" fmla="*/ 42862 w 626268"/>
                <a:gd name="connsiteY45" fmla="*/ 802481 h 931069"/>
                <a:gd name="connsiteX46" fmla="*/ 128587 w 626268"/>
                <a:gd name="connsiteY46" fmla="*/ 604837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6268" h="931069">
                  <a:moveTo>
                    <a:pt x="128587" y="604837"/>
                  </a:moveTo>
                  <a:lnTo>
                    <a:pt x="192881" y="454819"/>
                  </a:lnTo>
                  <a:lnTo>
                    <a:pt x="240506" y="333375"/>
                  </a:lnTo>
                  <a:lnTo>
                    <a:pt x="264318" y="276225"/>
                  </a:lnTo>
                  <a:lnTo>
                    <a:pt x="271462" y="242887"/>
                  </a:lnTo>
                  <a:lnTo>
                    <a:pt x="273843" y="209550"/>
                  </a:lnTo>
                  <a:lnTo>
                    <a:pt x="271462" y="183356"/>
                  </a:lnTo>
                  <a:lnTo>
                    <a:pt x="269081" y="159544"/>
                  </a:lnTo>
                  <a:lnTo>
                    <a:pt x="259556" y="135731"/>
                  </a:lnTo>
                  <a:lnTo>
                    <a:pt x="245268" y="111919"/>
                  </a:lnTo>
                  <a:lnTo>
                    <a:pt x="223837" y="92869"/>
                  </a:lnTo>
                  <a:lnTo>
                    <a:pt x="204787" y="76200"/>
                  </a:lnTo>
                  <a:lnTo>
                    <a:pt x="183356" y="61912"/>
                  </a:lnTo>
                  <a:lnTo>
                    <a:pt x="166687" y="52387"/>
                  </a:lnTo>
                  <a:lnTo>
                    <a:pt x="164306" y="45244"/>
                  </a:lnTo>
                  <a:lnTo>
                    <a:pt x="161925" y="28575"/>
                  </a:lnTo>
                  <a:lnTo>
                    <a:pt x="161925" y="7144"/>
                  </a:lnTo>
                  <a:lnTo>
                    <a:pt x="169068" y="0"/>
                  </a:lnTo>
                  <a:lnTo>
                    <a:pt x="188118" y="0"/>
                  </a:lnTo>
                  <a:lnTo>
                    <a:pt x="223837" y="9525"/>
                  </a:lnTo>
                  <a:lnTo>
                    <a:pt x="278606" y="28575"/>
                  </a:lnTo>
                  <a:lnTo>
                    <a:pt x="314325" y="42862"/>
                  </a:lnTo>
                  <a:lnTo>
                    <a:pt x="373856" y="78581"/>
                  </a:lnTo>
                  <a:lnTo>
                    <a:pt x="447675" y="128587"/>
                  </a:lnTo>
                  <a:lnTo>
                    <a:pt x="521493" y="190500"/>
                  </a:lnTo>
                  <a:lnTo>
                    <a:pt x="595312" y="254794"/>
                  </a:lnTo>
                  <a:lnTo>
                    <a:pt x="614362" y="276225"/>
                  </a:lnTo>
                  <a:lnTo>
                    <a:pt x="621506" y="288131"/>
                  </a:lnTo>
                  <a:lnTo>
                    <a:pt x="626268" y="307181"/>
                  </a:lnTo>
                  <a:lnTo>
                    <a:pt x="626268" y="319087"/>
                  </a:lnTo>
                  <a:lnTo>
                    <a:pt x="619125" y="335756"/>
                  </a:lnTo>
                  <a:lnTo>
                    <a:pt x="609600" y="345281"/>
                  </a:lnTo>
                  <a:lnTo>
                    <a:pt x="585787" y="352425"/>
                  </a:lnTo>
                  <a:lnTo>
                    <a:pt x="557212" y="366712"/>
                  </a:lnTo>
                  <a:lnTo>
                    <a:pt x="528637" y="385762"/>
                  </a:lnTo>
                  <a:lnTo>
                    <a:pt x="483393" y="423862"/>
                  </a:lnTo>
                  <a:lnTo>
                    <a:pt x="433387" y="478631"/>
                  </a:lnTo>
                  <a:lnTo>
                    <a:pt x="221456" y="733425"/>
                  </a:lnTo>
                  <a:lnTo>
                    <a:pt x="57150" y="914400"/>
                  </a:lnTo>
                  <a:lnTo>
                    <a:pt x="42862" y="923925"/>
                  </a:lnTo>
                  <a:lnTo>
                    <a:pt x="30956" y="928687"/>
                  </a:lnTo>
                  <a:lnTo>
                    <a:pt x="16668" y="931069"/>
                  </a:lnTo>
                  <a:lnTo>
                    <a:pt x="4762" y="926306"/>
                  </a:lnTo>
                  <a:lnTo>
                    <a:pt x="0" y="912019"/>
                  </a:lnTo>
                  <a:lnTo>
                    <a:pt x="7143" y="883444"/>
                  </a:lnTo>
                  <a:lnTo>
                    <a:pt x="42862" y="802481"/>
                  </a:lnTo>
                  <a:lnTo>
                    <a:pt x="128587" y="60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0160A047-03FF-8E41-A71C-0993ACCCD317}"/>
                </a:ext>
              </a:extLst>
            </p:cNvPr>
            <p:cNvSpPr/>
            <p:nvPr/>
          </p:nvSpPr>
          <p:spPr>
            <a:xfrm>
              <a:off x="2719388" y="4373563"/>
              <a:ext cx="595312" cy="731837"/>
            </a:xfrm>
            <a:custGeom>
              <a:avLst/>
              <a:gdLst>
                <a:gd name="connsiteX0" fmla="*/ 200025 w 595312"/>
                <a:gd name="connsiteY0" fmla="*/ 402432 h 731044"/>
                <a:gd name="connsiteX1" fmla="*/ 154781 w 595312"/>
                <a:gd name="connsiteY1" fmla="*/ 323850 h 731044"/>
                <a:gd name="connsiteX2" fmla="*/ 83343 w 595312"/>
                <a:gd name="connsiteY2" fmla="*/ 195263 h 731044"/>
                <a:gd name="connsiteX3" fmla="*/ 26193 w 595312"/>
                <a:gd name="connsiteY3" fmla="*/ 83344 h 731044"/>
                <a:gd name="connsiteX4" fmla="*/ 4762 w 595312"/>
                <a:gd name="connsiteY4" fmla="*/ 38100 h 731044"/>
                <a:gd name="connsiteX5" fmla="*/ 0 w 595312"/>
                <a:gd name="connsiteY5" fmla="*/ 16669 h 731044"/>
                <a:gd name="connsiteX6" fmla="*/ 4762 w 595312"/>
                <a:gd name="connsiteY6" fmla="*/ 4763 h 731044"/>
                <a:gd name="connsiteX7" fmla="*/ 11906 w 595312"/>
                <a:gd name="connsiteY7" fmla="*/ 0 h 731044"/>
                <a:gd name="connsiteX8" fmla="*/ 23812 w 595312"/>
                <a:gd name="connsiteY8" fmla="*/ 0 h 731044"/>
                <a:gd name="connsiteX9" fmla="*/ 40481 w 595312"/>
                <a:gd name="connsiteY9" fmla="*/ 2382 h 731044"/>
                <a:gd name="connsiteX10" fmla="*/ 61912 w 595312"/>
                <a:gd name="connsiteY10" fmla="*/ 16669 h 731044"/>
                <a:gd name="connsiteX11" fmla="*/ 102393 w 595312"/>
                <a:gd name="connsiteY11" fmla="*/ 66675 h 731044"/>
                <a:gd name="connsiteX12" fmla="*/ 145256 w 595312"/>
                <a:gd name="connsiteY12" fmla="*/ 116682 h 731044"/>
                <a:gd name="connsiteX13" fmla="*/ 183356 w 595312"/>
                <a:gd name="connsiteY13" fmla="*/ 150019 h 731044"/>
                <a:gd name="connsiteX14" fmla="*/ 242887 w 595312"/>
                <a:gd name="connsiteY14" fmla="*/ 197644 h 731044"/>
                <a:gd name="connsiteX15" fmla="*/ 290512 w 595312"/>
                <a:gd name="connsiteY15" fmla="*/ 226219 h 731044"/>
                <a:gd name="connsiteX16" fmla="*/ 340518 w 595312"/>
                <a:gd name="connsiteY16" fmla="*/ 254794 h 731044"/>
                <a:gd name="connsiteX17" fmla="*/ 397668 w 595312"/>
                <a:gd name="connsiteY17" fmla="*/ 283369 h 731044"/>
                <a:gd name="connsiteX18" fmla="*/ 414337 w 595312"/>
                <a:gd name="connsiteY18" fmla="*/ 292894 h 731044"/>
                <a:gd name="connsiteX19" fmla="*/ 445293 w 595312"/>
                <a:gd name="connsiteY19" fmla="*/ 314325 h 731044"/>
                <a:gd name="connsiteX20" fmla="*/ 476250 w 595312"/>
                <a:gd name="connsiteY20" fmla="*/ 347663 h 731044"/>
                <a:gd name="connsiteX21" fmla="*/ 509587 w 595312"/>
                <a:gd name="connsiteY21" fmla="*/ 390525 h 731044"/>
                <a:gd name="connsiteX22" fmla="*/ 531018 w 595312"/>
                <a:gd name="connsiteY22" fmla="*/ 431007 h 731044"/>
                <a:gd name="connsiteX23" fmla="*/ 557212 w 595312"/>
                <a:gd name="connsiteY23" fmla="*/ 492919 h 731044"/>
                <a:gd name="connsiteX24" fmla="*/ 578643 w 595312"/>
                <a:gd name="connsiteY24" fmla="*/ 535782 h 731044"/>
                <a:gd name="connsiteX25" fmla="*/ 590550 w 595312"/>
                <a:gd name="connsiteY25" fmla="*/ 576263 h 731044"/>
                <a:gd name="connsiteX26" fmla="*/ 595312 w 595312"/>
                <a:gd name="connsiteY26" fmla="*/ 609600 h 731044"/>
                <a:gd name="connsiteX27" fmla="*/ 595312 w 595312"/>
                <a:gd name="connsiteY27" fmla="*/ 654844 h 731044"/>
                <a:gd name="connsiteX28" fmla="*/ 585787 w 595312"/>
                <a:gd name="connsiteY28" fmla="*/ 697707 h 731044"/>
                <a:gd name="connsiteX29" fmla="*/ 566737 w 595312"/>
                <a:gd name="connsiteY29" fmla="*/ 721519 h 731044"/>
                <a:gd name="connsiteX30" fmla="*/ 547687 w 595312"/>
                <a:gd name="connsiteY30" fmla="*/ 731044 h 731044"/>
                <a:gd name="connsiteX31" fmla="*/ 528637 w 595312"/>
                <a:gd name="connsiteY31" fmla="*/ 731044 h 731044"/>
                <a:gd name="connsiteX32" fmla="*/ 488156 w 595312"/>
                <a:gd name="connsiteY32" fmla="*/ 723900 h 731044"/>
                <a:gd name="connsiteX33" fmla="*/ 452437 w 595312"/>
                <a:gd name="connsiteY33" fmla="*/ 704850 h 731044"/>
                <a:gd name="connsiteX34" fmla="*/ 416718 w 595312"/>
                <a:gd name="connsiteY34" fmla="*/ 678657 h 731044"/>
                <a:gd name="connsiteX35" fmla="*/ 383381 w 595312"/>
                <a:gd name="connsiteY35" fmla="*/ 647700 h 731044"/>
                <a:gd name="connsiteX36" fmla="*/ 340518 w 595312"/>
                <a:gd name="connsiteY36" fmla="*/ 602457 h 731044"/>
                <a:gd name="connsiteX37" fmla="*/ 304800 w 595312"/>
                <a:gd name="connsiteY37" fmla="*/ 559594 h 731044"/>
                <a:gd name="connsiteX38" fmla="*/ 266700 w 595312"/>
                <a:gd name="connsiteY38" fmla="*/ 509588 h 731044"/>
                <a:gd name="connsiteX39" fmla="*/ 223837 w 595312"/>
                <a:gd name="connsiteY39" fmla="*/ 447675 h 731044"/>
                <a:gd name="connsiteX40" fmla="*/ 200025 w 595312"/>
                <a:gd name="connsiteY40" fmla="*/ 4024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5312" h="731044">
                  <a:moveTo>
                    <a:pt x="200025" y="402432"/>
                  </a:moveTo>
                  <a:lnTo>
                    <a:pt x="154781" y="323850"/>
                  </a:lnTo>
                  <a:lnTo>
                    <a:pt x="83343" y="195263"/>
                  </a:lnTo>
                  <a:lnTo>
                    <a:pt x="26193" y="8334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2382"/>
                  </a:lnTo>
                  <a:lnTo>
                    <a:pt x="61912" y="16669"/>
                  </a:lnTo>
                  <a:lnTo>
                    <a:pt x="102393" y="66675"/>
                  </a:lnTo>
                  <a:lnTo>
                    <a:pt x="145256" y="116682"/>
                  </a:lnTo>
                  <a:lnTo>
                    <a:pt x="183356" y="150019"/>
                  </a:lnTo>
                  <a:lnTo>
                    <a:pt x="242887" y="197644"/>
                  </a:lnTo>
                  <a:lnTo>
                    <a:pt x="290512" y="226219"/>
                  </a:lnTo>
                  <a:lnTo>
                    <a:pt x="340518" y="254794"/>
                  </a:lnTo>
                  <a:lnTo>
                    <a:pt x="397668" y="283369"/>
                  </a:lnTo>
                  <a:lnTo>
                    <a:pt x="414337" y="292894"/>
                  </a:lnTo>
                  <a:lnTo>
                    <a:pt x="445293" y="314325"/>
                  </a:lnTo>
                  <a:lnTo>
                    <a:pt x="476250" y="347663"/>
                  </a:lnTo>
                  <a:lnTo>
                    <a:pt x="509587" y="390525"/>
                  </a:lnTo>
                  <a:lnTo>
                    <a:pt x="531018" y="431007"/>
                  </a:lnTo>
                  <a:lnTo>
                    <a:pt x="557212" y="492919"/>
                  </a:lnTo>
                  <a:lnTo>
                    <a:pt x="578643" y="535782"/>
                  </a:lnTo>
                  <a:lnTo>
                    <a:pt x="590550" y="576263"/>
                  </a:lnTo>
                  <a:lnTo>
                    <a:pt x="595312" y="609600"/>
                  </a:lnTo>
                  <a:lnTo>
                    <a:pt x="595312" y="654844"/>
                  </a:lnTo>
                  <a:lnTo>
                    <a:pt x="585787" y="697707"/>
                  </a:lnTo>
                  <a:lnTo>
                    <a:pt x="566737" y="721519"/>
                  </a:lnTo>
                  <a:lnTo>
                    <a:pt x="547687" y="731044"/>
                  </a:lnTo>
                  <a:lnTo>
                    <a:pt x="528637" y="731044"/>
                  </a:lnTo>
                  <a:lnTo>
                    <a:pt x="488156" y="723900"/>
                  </a:lnTo>
                  <a:lnTo>
                    <a:pt x="452437" y="704850"/>
                  </a:lnTo>
                  <a:lnTo>
                    <a:pt x="416718" y="678657"/>
                  </a:lnTo>
                  <a:lnTo>
                    <a:pt x="383381" y="647700"/>
                  </a:lnTo>
                  <a:lnTo>
                    <a:pt x="340518" y="602457"/>
                  </a:lnTo>
                  <a:lnTo>
                    <a:pt x="304800" y="559594"/>
                  </a:lnTo>
                  <a:lnTo>
                    <a:pt x="266700" y="509588"/>
                  </a:lnTo>
                  <a:lnTo>
                    <a:pt x="223837" y="447675"/>
                  </a:lnTo>
                  <a:lnTo>
                    <a:pt x="200025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5EE7EC15-72B3-724C-AE68-B078F62B69C0}"/>
                </a:ext>
              </a:extLst>
            </p:cNvPr>
            <p:cNvSpPr/>
            <p:nvPr/>
          </p:nvSpPr>
          <p:spPr>
            <a:xfrm>
              <a:off x="4733925" y="3838575"/>
              <a:ext cx="661988" cy="552450"/>
            </a:xfrm>
            <a:custGeom>
              <a:avLst/>
              <a:gdLst>
                <a:gd name="connsiteX0" fmla="*/ 550069 w 661988"/>
                <a:gd name="connsiteY0" fmla="*/ 230981 h 552450"/>
                <a:gd name="connsiteX1" fmla="*/ 519113 w 661988"/>
                <a:gd name="connsiteY1" fmla="*/ 190500 h 552450"/>
                <a:gd name="connsiteX2" fmla="*/ 492919 w 661988"/>
                <a:gd name="connsiteY2" fmla="*/ 185738 h 552450"/>
                <a:gd name="connsiteX3" fmla="*/ 433388 w 661988"/>
                <a:gd name="connsiteY3" fmla="*/ 176213 h 552450"/>
                <a:gd name="connsiteX4" fmla="*/ 373856 w 661988"/>
                <a:gd name="connsiteY4" fmla="*/ 161925 h 552450"/>
                <a:gd name="connsiteX5" fmla="*/ 309563 w 661988"/>
                <a:gd name="connsiteY5" fmla="*/ 145256 h 552450"/>
                <a:gd name="connsiteX6" fmla="*/ 245269 w 661988"/>
                <a:gd name="connsiteY6" fmla="*/ 121444 h 552450"/>
                <a:gd name="connsiteX7" fmla="*/ 171450 w 661988"/>
                <a:gd name="connsiteY7" fmla="*/ 85725 h 552450"/>
                <a:gd name="connsiteX8" fmla="*/ 119063 w 661988"/>
                <a:gd name="connsiteY8" fmla="*/ 59531 h 552450"/>
                <a:gd name="connsiteX9" fmla="*/ 71438 w 661988"/>
                <a:gd name="connsiteY9" fmla="*/ 26194 h 552450"/>
                <a:gd name="connsiteX10" fmla="*/ 52388 w 661988"/>
                <a:gd name="connsiteY10" fmla="*/ 11906 h 552450"/>
                <a:gd name="connsiteX11" fmla="*/ 30956 w 661988"/>
                <a:gd name="connsiteY11" fmla="*/ 2381 h 552450"/>
                <a:gd name="connsiteX12" fmla="*/ 19050 w 661988"/>
                <a:gd name="connsiteY12" fmla="*/ 0 h 552450"/>
                <a:gd name="connsiteX13" fmla="*/ 11906 w 661988"/>
                <a:gd name="connsiteY13" fmla="*/ 0 h 552450"/>
                <a:gd name="connsiteX14" fmla="*/ 2381 w 661988"/>
                <a:gd name="connsiteY14" fmla="*/ 7144 h 552450"/>
                <a:gd name="connsiteX15" fmla="*/ 0 w 661988"/>
                <a:gd name="connsiteY15" fmla="*/ 19050 h 552450"/>
                <a:gd name="connsiteX16" fmla="*/ 9525 w 661988"/>
                <a:gd name="connsiteY16" fmla="*/ 50006 h 552450"/>
                <a:gd name="connsiteX17" fmla="*/ 47625 w 661988"/>
                <a:gd name="connsiteY17" fmla="*/ 126206 h 552450"/>
                <a:gd name="connsiteX18" fmla="*/ 100013 w 661988"/>
                <a:gd name="connsiteY18" fmla="*/ 211931 h 552450"/>
                <a:gd name="connsiteX19" fmla="*/ 169069 w 661988"/>
                <a:gd name="connsiteY19" fmla="*/ 297656 h 552450"/>
                <a:gd name="connsiteX20" fmla="*/ 233363 w 661988"/>
                <a:gd name="connsiteY20" fmla="*/ 364331 h 552450"/>
                <a:gd name="connsiteX21" fmla="*/ 292894 w 661988"/>
                <a:gd name="connsiteY21" fmla="*/ 414338 h 552450"/>
                <a:gd name="connsiteX22" fmla="*/ 333375 w 661988"/>
                <a:gd name="connsiteY22" fmla="*/ 442913 h 552450"/>
                <a:gd name="connsiteX23" fmla="*/ 397669 w 661988"/>
                <a:gd name="connsiteY23" fmla="*/ 481013 h 552450"/>
                <a:gd name="connsiteX24" fmla="*/ 464344 w 661988"/>
                <a:gd name="connsiteY24" fmla="*/ 511969 h 552450"/>
                <a:gd name="connsiteX25" fmla="*/ 528638 w 661988"/>
                <a:gd name="connsiteY25" fmla="*/ 535781 h 552450"/>
                <a:gd name="connsiteX26" fmla="*/ 566738 w 661988"/>
                <a:gd name="connsiteY26" fmla="*/ 545306 h 552450"/>
                <a:gd name="connsiteX27" fmla="*/ 600075 w 661988"/>
                <a:gd name="connsiteY27" fmla="*/ 552450 h 552450"/>
                <a:gd name="connsiteX28" fmla="*/ 628650 w 661988"/>
                <a:gd name="connsiteY28" fmla="*/ 552450 h 552450"/>
                <a:gd name="connsiteX29" fmla="*/ 638175 w 661988"/>
                <a:gd name="connsiteY29" fmla="*/ 545306 h 552450"/>
                <a:gd name="connsiteX30" fmla="*/ 652463 w 661988"/>
                <a:gd name="connsiteY30" fmla="*/ 533400 h 552450"/>
                <a:gd name="connsiteX31" fmla="*/ 659606 w 661988"/>
                <a:gd name="connsiteY31" fmla="*/ 519113 h 552450"/>
                <a:gd name="connsiteX32" fmla="*/ 661988 w 661988"/>
                <a:gd name="connsiteY32" fmla="*/ 492919 h 552450"/>
                <a:gd name="connsiteX33" fmla="*/ 659606 w 661988"/>
                <a:gd name="connsiteY33" fmla="*/ 447675 h 552450"/>
                <a:gd name="connsiteX34" fmla="*/ 650081 w 661988"/>
                <a:gd name="connsiteY34" fmla="*/ 400050 h 552450"/>
                <a:gd name="connsiteX35" fmla="*/ 642938 w 661988"/>
                <a:gd name="connsiteY35" fmla="*/ 361950 h 552450"/>
                <a:gd name="connsiteX36" fmla="*/ 616744 w 661988"/>
                <a:gd name="connsiteY36" fmla="*/ 323850 h 552450"/>
                <a:gd name="connsiteX37" fmla="*/ 550069 w 661988"/>
                <a:gd name="connsiteY37" fmla="*/ 23098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1988" h="552450">
                  <a:moveTo>
                    <a:pt x="550069" y="230981"/>
                  </a:moveTo>
                  <a:lnTo>
                    <a:pt x="519113" y="190500"/>
                  </a:lnTo>
                  <a:lnTo>
                    <a:pt x="492919" y="185738"/>
                  </a:lnTo>
                  <a:lnTo>
                    <a:pt x="433388" y="176213"/>
                  </a:lnTo>
                  <a:lnTo>
                    <a:pt x="373856" y="161925"/>
                  </a:lnTo>
                  <a:lnTo>
                    <a:pt x="309563" y="145256"/>
                  </a:lnTo>
                  <a:lnTo>
                    <a:pt x="245269" y="121444"/>
                  </a:lnTo>
                  <a:lnTo>
                    <a:pt x="171450" y="85725"/>
                  </a:lnTo>
                  <a:lnTo>
                    <a:pt x="119063" y="59531"/>
                  </a:lnTo>
                  <a:lnTo>
                    <a:pt x="71438" y="26194"/>
                  </a:lnTo>
                  <a:lnTo>
                    <a:pt x="52388" y="11906"/>
                  </a:lnTo>
                  <a:lnTo>
                    <a:pt x="30956" y="2381"/>
                  </a:lnTo>
                  <a:lnTo>
                    <a:pt x="19050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19050"/>
                  </a:lnTo>
                  <a:lnTo>
                    <a:pt x="9525" y="50006"/>
                  </a:lnTo>
                  <a:lnTo>
                    <a:pt x="47625" y="126206"/>
                  </a:lnTo>
                  <a:lnTo>
                    <a:pt x="100013" y="211931"/>
                  </a:lnTo>
                  <a:lnTo>
                    <a:pt x="169069" y="297656"/>
                  </a:lnTo>
                  <a:lnTo>
                    <a:pt x="233363" y="364331"/>
                  </a:lnTo>
                  <a:lnTo>
                    <a:pt x="292894" y="414338"/>
                  </a:lnTo>
                  <a:lnTo>
                    <a:pt x="333375" y="442913"/>
                  </a:lnTo>
                  <a:lnTo>
                    <a:pt x="397669" y="481013"/>
                  </a:lnTo>
                  <a:lnTo>
                    <a:pt x="464344" y="511969"/>
                  </a:lnTo>
                  <a:lnTo>
                    <a:pt x="528638" y="535781"/>
                  </a:lnTo>
                  <a:lnTo>
                    <a:pt x="566738" y="545306"/>
                  </a:lnTo>
                  <a:lnTo>
                    <a:pt x="600075" y="552450"/>
                  </a:lnTo>
                  <a:lnTo>
                    <a:pt x="628650" y="552450"/>
                  </a:lnTo>
                  <a:lnTo>
                    <a:pt x="638175" y="545306"/>
                  </a:lnTo>
                  <a:lnTo>
                    <a:pt x="652463" y="533400"/>
                  </a:lnTo>
                  <a:lnTo>
                    <a:pt x="659606" y="519113"/>
                  </a:lnTo>
                  <a:lnTo>
                    <a:pt x="661988" y="492919"/>
                  </a:lnTo>
                  <a:lnTo>
                    <a:pt x="659606" y="447675"/>
                  </a:lnTo>
                  <a:lnTo>
                    <a:pt x="650081" y="400050"/>
                  </a:lnTo>
                  <a:lnTo>
                    <a:pt x="642938" y="361950"/>
                  </a:lnTo>
                  <a:lnTo>
                    <a:pt x="616744" y="323850"/>
                  </a:lnTo>
                  <a:lnTo>
                    <a:pt x="55006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ECF684E8-F8B3-494B-8A5D-9B0E0E2EC9DD}"/>
                </a:ext>
              </a:extLst>
            </p:cNvPr>
            <p:cNvSpPr/>
            <p:nvPr/>
          </p:nvSpPr>
          <p:spPr>
            <a:xfrm>
              <a:off x="4656138" y="4581525"/>
              <a:ext cx="879475" cy="800100"/>
            </a:xfrm>
            <a:custGeom>
              <a:avLst/>
              <a:gdLst>
                <a:gd name="connsiteX0" fmla="*/ 411956 w 881062"/>
                <a:gd name="connsiteY0" fmla="*/ 309563 h 800100"/>
                <a:gd name="connsiteX1" fmla="*/ 745331 w 881062"/>
                <a:gd name="connsiteY1" fmla="*/ 69056 h 800100"/>
                <a:gd name="connsiteX2" fmla="*/ 826294 w 881062"/>
                <a:gd name="connsiteY2" fmla="*/ 11906 h 800100"/>
                <a:gd name="connsiteX3" fmla="*/ 852487 w 881062"/>
                <a:gd name="connsiteY3" fmla="*/ 0 h 800100"/>
                <a:gd name="connsiteX4" fmla="*/ 866775 w 881062"/>
                <a:gd name="connsiteY4" fmla="*/ 0 h 800100"/>
                <a:gd name="connsiteX5" fmla="*/ 876300 w 881062"/>
                <a:gd name="connsiteY5" fmla="*/ 2381 h 800100"/>
                <a:gd name="connsiteX6" fmla="*/ 881062 w 881062"/>
                <a:gd name="connsiteY6" fmla="*/ 11906 h 800100"/>
                <a:gd name="connsiteX7" fmla="*/ 881062 w 881062"/>
                <a:gd name="connsiteY7" fmla="*/ 28575 h 800100"/>
                <a:gd name="connsiteX8" fmla="*/ 866775 w 881062"/>
                <a:gd name="connsiteY8" fmla="*/ 61913 h 800100"/>
                <a:gd name="connsiteX9" fmla="*/ 788194 w 881062"/>
                <a:gd name="connsiteY9" fmla="*/ 147638 h 800100"/>
                <a:gd name="connsiteX10" fmla="*/ 661987 w 881062"/>
                <a:gd name="connsiteY10" fmla="*/ 285750 h 800100"/>
                <a:gd name="connsiteX11" fmla="*/ 466725 w 881062"/>
                <a:gd name="connsiteY11" fmla="*/ 511969 h 800100"/>
                <a:gd name="connsiteX12" fmla="*/ 404812 w 881062"/>
                <a:gd name="connsiteY12" fmla="*/ 590550 h 800100"/>
                <a:gd name="connsiteX13" fmla="*/ 381000 w 881062"/>
                <a:gd name="connsiteY13" fmla="*/ 654844 h 800100"/>
                <a:gd name="connsiteX14" fmla="*/ 354806 w 881062"/>
                <a:gd name="connsiteY14" fmla="*/ 719138 h 800100"/>
                <a:gd name="connsiteX15" fmla="*/ 335756 w 881062"/>
                <a:gd name="connsiteY15" fmla="*/ 754856 h 800100"/>
                <a:gd name="connsiteX16" fmla="*/ 304800 w 881062"/>
                <a:gd name="connsiteY16" fmla="*/ 790575 h 800100"/>
                <a:gd name="connsiteX17" fmla="*/ 285750 w 881062"/>
                <a:gd name="connsiteY17" fmla="*/ 797719 h 800100"/>
                <a:gd name="connsiteX18" fmla="*/ 261937 w 881062"/>
                <a:gd name="connsiteY18" fmla="*/ 800100 h 800100"/>
                <a:gd name="connsiteX19" fmla="*/ 238125 w 881062"/>
                <a:gd name="connsiteY19" fmla="*/ 788194 h 800100"/>
                <a:gd name="connsiteX20" fmla="*/ 207169 w 881062"/>
                <a:gd name="connsiteY20" fmla="*/ 757238 h 800100"/>
                <a:gd name="connsiteX21" fmla="*/ 145256 w 881062"/>
                <a:gd name="connsiteY21" fmla="*/ 685800 h 800100"/>
                <a:gd name="connsiteX22" fmla="*/ 97631 w 881062"/>
                <a:gd name="connsiteY22" fmla="*/ 623888 h 800100"/>
                <a:gd name="connsiteX23" fmla="*/ 69056 w 881062"/>
                <a:gd name="connsiteY23" fmla="*/ 576263 h 800100"/>
                <a:gd name="connsiteX24" fmla="*/ 45244 w 881062"/>
                <a:gd name="connsiteY24" fmla="*/ 519113 h 800100"/>
                <a:gd name="connsiteX25" fmla="*/ 14287 w 881062"/>
                <a:gd name="connsiteY25" fmla="*/ 428625 h 800100"/>
                <a:gd name="connsiteX26" fmla="*/ 2381 w 881062"/>
                <a:gd name="connsiteY26" fmla="*/ 366713 h 800100"/>
                <a:gd name="connsiteX27" fmla="*/ 0 w 881062"/>
                <a:gd name="connsiteY27" fmla="*/ 338138 h 800100"/>
                <a:gd name="connsiteX28" fmla="*/ 2381 w 881062"/>
                <a:gd name="connsiteY28" fmla="*/ 314325 h 800100"/>
                <a:gd name="connsiteX29" fmla="*/ 11906 w 881062"/>
                <a:gd name="connsiteY29" fmla="*/ 309563 h 800100"/>
                <a:gd name="connsiteX30" fmla="*/ 21431 w 881062"/>
                <a:gd name="connsiteY30" fmla="*/ 307181 h 800100"/>
                <a:gd name="connsiteX31" fmla="*/ 40481 w 881062"/>
                <a:gd name="connsiteY31" fmla="*/ 314325 h 800100"/>
                <a:gd name="connsiteX32" fmla="*/ 59531 w 881062"/>
                <a:gd name="connsiteY32" fmla="*/ 342900 h 800100"/>
                <a:gd name="connsiteX33" fmla="*/ 78581 w 881062"/>
                <a:gd name="connsiteY33" fmla="*/ 369094 h 800100"/>
                <a:gd name="connsiteX34" fmla="*/ 109537 w 881062"/>
                <a:gd name="connsiteY34" fmla="*/ 402431 h 800100"/>
                <a:gd name="connsiteX35" fmla="*/ 128587 w 881062"/>
                <a:gd name="connsiteY35" fmla="*/ 416719 h 800100"/>
                <a:gd name="connsiteX36" fmla="*/ 154781 w 881062"/>
                <a:gd name="connsiteY36" fmla="*/ 428625 h 800100"/>
                <a:gd name="connsiteX37" fmla="*/ 180975 w 881062"/>
                <a:gd name="connsiteY37" fmla="*/ 433388 h 800100"/>
                <a:gd name="connsiteX38" fmla="*/ 207169 w 881062"/>
                <a:gd name="connsiteY38" fmla="*/ 435769 h 800100"/>
                <a:gd name="connsiteX39" fmla="*/ 230981 w 881062"/>
                <a:gd name="connsiteY39" fmla="*/ 428625 h 800100"/>
                <a:gd name="connsiteX40" fmla="*/ 411956 w 881062"/>
                <a:gd name="connsiteY40" fmla="*/ 309563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1062" h="800100">
                  <a:moveTo>
                    <a:pt x="411956" y="309563"/>
                  </a:moveTo>
                  <a:lnTo>
                    <a:pt x="745331" y="69056"/>
                  </a:lnTo>
                  <a:lnTo>
                    <a:pt x="826294" y="11906"/>
                  </a:lnTo>
                  <a:lnTo>
                    <a:pt x="852487" y="0"/>
                  </a:lnTo>
                  <a:lnTo>
                    <a:pt x="866775" y="0"/>
                  </a:lnTo>
                  <a:lnTo>
                    <a:pt x="876300" y="2381"/>
                  </a:lnTo>
                  <a:lnTo>
                    <a:pt x="881062" y="11906"/>
                  </a:lnTo>
                  <a:lnTo>
                    <a:pt x="881062" y="28575"/>
                  </a:lnTo>
                  <a:lnTo>
                    <a:pt x="866775" y="61913"/>
                  </a:lnTo>
                  <a:lnTo>
                    <a:pt x="788194" y="147638"/>
                  </a:lnTo>
                  <a:lnTo>
                    <a:pt x="661987" y="285750"/>
                  </a:lnTo>
                  <a:lnTo>
                    <a:pt x="466725" y="511969"/>
                  </a:lnTo>
                  <a:lnTo>
                    <a:pt x="404812" y="590550"/>
                  </a:lnTo>
                  <a:lnTo>
                    <a:pt x="381000" y="654844"/>
                  </a:lnTo>
                  <a:lnTo>
                    <a:pt x="354806" y="719138"/>
                  </a:lnTo>
                  <a:lnTo>
                    <a:pt x="335756" y="754856"/>
                  </a:lnTo>
                  <a:lnTo>
                    <a:pt x="304800" y="790575"/>
                  </a:lnTo>
                  <a:lnTo>
                    <a:pt x="285750" y="797719"/>
                  </a:lnTo>
                  <a:lnTo>
                    <a:pt x="261937" y="800100"/>
                  </a:lnTo>
                  <a:lnTo>
                    <a:pt x="238125" y="788194"/>
                  </a:lnTo>
                  <a:lnTo>
                    <a:pt x="207169" y="757238"/>
                  </a:lnTo>
                  <a:lnTo>
                    <a:pt x="145256" y="685800"/>
                  </a:lnTo>
                  <a:lnTo>
                    <a:pt x="97631" y="623888"/>
                  </a:lnTo>
                  <a:lnTo>
                    <a:pt x="69056" y="576263"/>
                  </a:lnTo>
                  <a:lnTo>
                    <a:pt x="45244" y="519113"/>
                  </a:lnTo>
                  <a:lnTo>
                    <a:pt x="14287" y="428625"/>
                  </a:lnTo>
                  <a:lnTo>
                    <a:pt x="2381" y="366713"/>
                  </a:lnTo>
                  <a:lnTo>
                    <a:pt x="0" y="338138"/>
                  </a:lnTo>
                  <a:lnTo>
                    <a:pt x="2381" y="314325"/>
                  </a:lnTo>
                  <a:lnTo>
                    <a:pt x="11906" y="309563"/>
                  </a:lnTo>
                  <a:lnTo>
                    <a:pt x="21431" y="307181"/>
                  </a:lnTo>
                  <a:lnTo>
                    <a:pt x="40481" y="314325"/>
                  </a:lnTo>
                  <a:lnTo>
                    <a:pt x="59531" y="342900"/>
                  </a:lnTo>
                  <a:lnTo>
                    <a:pt x="78581" y="369094"/>
                  </a:lnTo>
                  <a:lnTo>
                    <a:pt x="109537" y="402431"/>
                  </a:lnTo>
                  <a:lnTo>
                    <a:pt x="128587" y="416719"/>
                  </a:lnTo>
                  <a:lnTo>
                    <a:pt x="154781" y="428625"/>
                  </a:lnTo>
                  <a:lnTo>
                    <a:pt x="180975" y="433388"/>
                  </a:lnTo>
                  <a:lnTo>
                    <a:pt x="207169" y="435769"/>
                  </a:lnTo>
                  <a:lnTo>
                    <a:pt x="230981" y="428625"/>
                  </a:lnTo>
                  <a:lnTo>
                    <a:pt x="411956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6755AB7A-5438-2C4C-AD1E-52E39364B3CC}"/>
                </a:ext>
              </a:extLst>
            </p:cNvPr>
            <p:cNvSpPr/>
            <p:nvPr/>
          </p:nvSpPr>
          <p:spPr>
            <a:xfrm>
              <a:off x="3751263" y="2019300"/>
              <a:ext cx="860425" cy="714375"/>
            </a:xfrm>
            <a:custGeom>
              <a:avLst/>
              <a:gdLst>
                <a:gd name="connsiteX0" fmla="*/ 311944 w 862012"/>
                <a:gd name="connsiteY0" fmla="*/ 119063 h 714375"/>
                <a:gd name="connsiteX1" fmla="*/ 485775 w 862012"/>
                <a:gd name="connsiteY1" fmla="*/ 188119 h 714375"/>
                <a:gd name="connsiteX2" fmla="*/ 585787 w 862012"/>
                <a:gd name="connsiteY2" fmla="*/ 228600 h 714375"/>
                <a:gd name="connsiteX3" fmla="*/ 626269 w 862012"/>
                <a:gd name="connsiteY3" fmla="*/ 242888 h 714375"/>
                <a:gd name="connsiteX4" fmla="*/ 650081 w 862012"/>
                <a:gd name="connsiteY4" fmla="*/ 257175 h 714375"/>
                <a:gd name="connsiteX5" fmla="*/ 681037 w 862012"/>
                <a:gd name="connsiteY5" fmla="*/ 285750 h 714375"/>
                <a:gd name="connsiteX6" fmla="*/ 719137 w 862012"/>
                <a:gd name="connsiteY6" fmla="*/ 321469 h 714375"/>
                <a:gd name="connsiteX7" fmla="*/ 752475 w 862012"/>
                <a:gd name="connsiteY7" fmla="*/ 361950 h 714375"/>
                <a:gd name="connsiteX8" fmla="*/ 778669 w 862012"/>
                <a:gd name="connsiteY8" fmla="*/ 402431 h 714375"/>
                <a:gd name="connsiteX9" fmla="*/ 797719 w 862012"/>
                <a:gd name="connsiteY9" fmla="*/ 433388 h 714375"/>
                <a:gd name="connsiteX10" fmla="*/ 823912 w 862012"/>
                <a:gd name="connsiteY10" fmla="*/ 488156 h 714375"/>
                <a:gd name="connsiteX11" fmla="*/ 845344 w 862012"/>
                <a:gd name="connsiteY11" fmla="*/ 550069 h 714375"/>
                <a:gd name="connsiteX12" fmla="*/ 857250 w 862012"/>
                <a:gd name="connsiteY12" fmla="*/ 600075 h 714375"/>
                <a:gd name="connsiteX13" fmla="*/ 862012 w 862012"/>
                <a:gd name="connsiteY13" fmla="*/ 647700 h 714375"/>
                <a:gd name="connsiteX14" fmla="*/ 857250 w 862012"/>
                <a:gd name="connsiteY14" fmla="*/ 676275 h 714375"/>
                <a:gd name="connsiteX15" fmla="*/ 847725 w 862012"/>
                <a:gd name="connsiteY15" fmla="*/ 692944 h 714375"/>
                <a:gd name="connsiteX16" fmla="*/ 828675 w 862012"/>
                <a:gd name="connsiteY16" fmla="*/ 707231 h 714375"/>
                <a:gd name="connsiteX17" fmla="*/ 792956 w 862012"/>
                <a:gd name="connsiteY17" fmla="*/ 714375 h 714375"/>
                <a:gd name="connsiteX18" fmla="*/ 745331 w 862012"/>
                <a:gd name="connsiteY18" fmla="*/ 707231 h 714375"/>
                <a:gd name="connsiteX19" fmla="*/ 704850 w 862012"/>
                <a:gd name="connsiteY19" fmla="*/ 695325 h 714375"/>
                <a:gd name="connsiteX20" fmla="*/ 659606 w 862012"/>
                <a:gd name="connsiteY20" fmla="*/ 659606 h 714375"/>
                <a:gd name="connsiteX21" fmla="*/ 538162 w 862012"/>
                <a:gd name="connsiteY21" fmla="*/ 554831 h 714375"/>
                <a:gd name="connsiteX22" fmla="*/ 381000 w 862012"/>
                <a:gd name="connsiteY22" fmla="*/ 414338 h 714375"/>
                <a:gd name="connsiteX23" fmla="*/ 219075 w 862012"/>
                <a:gd name="connsiteY23" fmla="*/ 266700 h 714375"/>
                <a:gd name="connsiteX24" fmla="*/ 28575 w 862012"/>
                <a:gd name="connsiteY24" fmla="*/ 85725 h 714375"/>
                <a:gd name="connsiteX25" fmla="*/ 0 w 862012"/>
                <a:gd name="connsiteY25" fmla="*/ 59531 h 714375"/>
                <a:gd name="connsiteX26" fmla="*/ 28575 w 862012"/>
                <a:gd name="connsiteY26" fmla="*/ 0 h 714375"/>
                <a:gd name="connsiteX27" fmla="*/ 176212 w 862012"/>
                <a:gd name="connsiteY27" fmla="*/ 59531 h 714375"/>
                <a:gd name="connsiteX28" fmla="*/ 311944 w 862012"/>
                <a:gd name="connsiteY28" fmla="*/ 1190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2012" h="714375">
                  <a:moveTo>
                    <a:pt x="311944" y="119063"/>
                  </a:moveTo>
                  <a:lnTo>
                    <a:pt x="485775" y="188119"/>
                  </a:lnTo>
                  <a:lnTo>
                    <a:pt x="585787" y="228600"/>
                  </a:lnTo>
                  <a:lnTo>
                    <a:pt x="626269" y="242888"/>
                  </a:lnTo>
                  <a:lnTo>
                    <a:pt x="650081" y="257175"/>
                  </a:lnTo>
                  <a:lnTo>
                    <a:pt x="681037" y="285750"/>
                  </a:lnTo>
                  <a:lnTo>
                    <a:pt x="719137" y="321469"/>
                  </a:lnTo>
                  <a:lnTo>
                    <a:pt x="752475" y="361950"/>
                  </a:lnTo>
                  <a:lnTo>
                    <a:pt x="778669" y="402431"/>
                  </a:lnTo>
                  <a:lnTo>
                    <a:pt x="797719" y="433388"/>
                  </a:lnTo>
                  <a:lnTo>
                    <a:pt x="823912" y="488156"/>
                  </a:lnTo>
                  <a:lnTo>
                    <a:pt x="845344" y="550069"/>
                  </a:lnTo>
                  <a:lnTo>
                    <a:pt x="857250" y="600075"/>
                  </a:lnTo>
                  <a:lnTo>
                    <a:pt x="862012" y="647700"/>
                  </a:lnTo>
                  <a:lnTo>
                    <a:pt x="857250" y="676275"/>
                  </a:lnTo>
                  <a:lnTo>
                    <a:pt x="847725" y="692944"/>
                  </a:lnTo>
                  <a:lnTo>
                    <a:pt x="828675" y="707231"/>
                  </a:lnTo>
                  <a:lnTo>
                    <a:pt x="792956" y="714375"/>
                  </a:lnTo>
                  <a:lnTo>
                    <a:pt x="745331" y="707231"/>
                  </a:lnTo>
                  <a:lnTo>
                    <a:pt x="704850" y="695325"/>
                  </a:lnTo>
                  <a:lnTo>
                    <a:pt x="659606" y="659606"/>
                  </a:lnTo>
                  <a:lnTo>
                    <a:pt x="538162" y="554831"/>
                  </a:lnTo>
                  <a:lnTo>
                    <a:pt x="381000" y="414338"/>
                  </a:lnTo>
                  <a:lnTo>
                    <a:pt x="219075" y="266700"/>
                  </a:lnTo>
                  <a:lnTo>
                    <a:pt x="28575" y="85725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76212" y="59531"/>
                  </a:lnTo>
                  <a:lnTo>
                    <a:pt x="3119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BE353940-365B-6549-A32D-77B8B81E6231}"/>
                </a:ext>
              </a:extLst>
            </p:cNvPr>
            <p:cNvSpPr/>
            <p:nvPr/>
          </p:nvSpPr>
          <p:spPr>
            <a:xfrm>
              <a:off x="2943225" y="2919413"/>
              <a:ext cx="1398588" cy="365125"/>
            </a:xfrm>
            <a:custGeom>
              <a:avLst/>
              <a:gdLst>
                <a:gd name="connsiteX0" fmla="*/ 783431 w 1397794"/>
                <a:gd name="connsiteY0" fmla="*/ 119062 h 364331"/>
                <a:gd name="connsiteX1" fmla="*/ 942975 w 1397794"/>
                <a:gd name="connsiteY1" fmla="*/ 83343 h 364331"/>
                <a:gd name="connsiteX2" fmla="*/ 1064419 w 1397794"/>
                <a:gd name="connsiteY2" fmla="*/ 50006 h 364331"/>
                <a:gd name="connsiteX3" fmla="*/ 1157288 w 1397794"/>
                <a:gd name="connsiteY3" fmla="*/ 11906 h 364331"/>
                <a:gd name="connsiteX4" fmla="*/ 1193006 w 1397794"/>
                <a:gd name="connsiteY4" fmla="*/ 0 h 364331"/>
                <a:gd name="connsiteX5" fmla="*/ 1207294 w 1397794"/>
                <a:gd name="connsiteY5" fmla="*/ 0 h 364331"/>
                <a:gd name="connsiteX6" fmla="*/ 1252538 w 1397794"/>
                <a:gd name="connsiteY6" fmla="*/ 7143 h 364331"/>
                <a:gd name="connsiteX7" fmla="*/ 1293019 w 1397794"/>
                <a:gd name="connsiteY7" fmla="*/ 21431 h 364331"/>
                <a:gd name="connsiteX8" fmla="*/ 1326356 w 1397794"/>
                <a:gd name="connsiteY8" fmla="*/ 35718 h 364331"/>
                <a:gd name="connsiteX9" fmla="*/ 1352550 w 1397794"/>
                <a:gd name="connsiteY9" fmla="*/ 54768 h 364331"/>
                <a:gd name="connsiteX10" fmla="*/ 1376363 w 1397794"/>
                <a:gd name="connsiteY10" fmla="*/ 76200 h 364331"/>
                <a:gd name="connsiteX11" fmla="*/ 1393031 w 1397794"/>
                <a:gd name="connsiteY11" fmla="*/ 100012 h 364331"/>
                <a:gd name="connsiteX12" fmla="*/ 1397794 w 1397794"/>
                <a:gd name="connsiteY12" fmla="*/ 119062 h 364331"/>
                <a:gd name="connsiteX13" fmla="*/ 1393031 w 1397794"/>
                <a:gd name="connsiteY13" fmla="*/ 140493 h 364331"/>
                <a:gd name="connsiteX14" fmla="*/ 1378744 w 1397794"/>
                <a:gd name="connsiteY14" fmla="*/ 169068 h 364331"/>
                <a:gd name="connsiteX15" fmla="*/ 1359694 w 1397794"/>
                <a:gd name="connsiteY15" fmla="*/ 195262 h 364331"/>
                <a:gd name="connsiteX16" fmla="*/ 1335881 w 1397794"/>
                <a:gd name="connsiteY16" fmla="*/ 214312 h 364331"/>
                <a:gd name="connsiteX17" fmla="*/ 1293019 w 1397794"/>
                <a:gd name="connsiteY17" fmla="*/ 233362 h 364331"/>
                <a:gd name="connsiteX18" fmla="*/ 1233488 w 1397794"/>
                <a:gd name="connsiteY18" fmla="*/ 250031 h 364331"/>
                <a:gd name="connsiteX19" fmla="*/ 1138238 w 1397794"/>
                <a:gd name="connsiteY19" fmla="*/ 266700 h 364331"/>
                <a:gd name="connsiteX20" fmla="*/ 966788 w 1397794"/>
                <a:gd name="connsiteY20" fmla="*/ 297656 h 364331"/>
                <a:gd name="connsiteX21" fmla="*/ 778669 w 1397794"/>
                <a:gd name="connsiteY21" fmla="*/ 333375 h 364331"/>
                <a:gd name="connsiteX22" fmla="*/ 526256 w 1397794"/>
                <a:gd name="connsiteY22" fmla="*/ 357187 h 364331"/>
                <a:gd name="connsiteX23" fmla="*/ 459581 w 1397794"/>
                <a:gd name="connsiteY23" fmla="*/ 364331 h 364331"/>
                <a:gd name="connsiteX24" fmla="*/ 390525 w 1397794"/>
                <a:gd name="connsiteY24" fmla="*/ 359568 h 364331"/>
                <a:gd name="connsiteX25" fmla="*/ 335756 w 1397794"/>
                <a:gd name="connsiteY25" fmla="*/ 347662 h 364331"/>
                <a:gd name="connsiteX26" fmla="*/ 283369 w 1397794"/>
                <a:gd name="connsiteY26" fmla="*/ 330993 h 364331"/>
                <a:gd name="connsiteX27" fmla="*/ 238125 w 1397794"/>
                <a:gd name="connsiteY27" fmla="*/ 307181 h 364331"/>
                <a:gd name="connsiteX28" fmla="*/ 207169 w 1397794"/>
                <a:gd name="connsiteY28" fmla="*/ 288131 h 364331"/>
                <a:gd name="connsiteX29" fmla="*/ 159544 w 1397794"/>
                <a:gd name="connsiteY29" fmla="*/ 261937 h 364331"/>
                <a:gd name="connsiteX30" fmla="*/ 114300 w 1397794"/>
                <a:gd name="connsiteY30" fmla="*/ 238125 h 364331"/>
                <a:gd name="connsiteX31" fmla="*/ 54769 w 1397794"/>
                <a:gd name="connsiteY31" fmla="*/ 207168 h 364331"/>
                <a:gd name="connsiteX32" fmla="*/ 0 w 1397794"/>
                <a:gd name="connsiteY32" fmla="*/ 169068 h 364331"/>
                <a:gd name="connsiteX33" fmla="*/ 73819 w 1397794"/>
                <a:gd name="connsiteY33" fmla="*/ 109537 h 364331"/>
                <a:gd name="connsiteX34" fmla="*/ 150019 w 1397794"/>
                <a:gd name="connsiteY34" fmla="*/ 154781 h 364331"/>
                <a:gd name="connsiteX35" fmla="*/ 197644 w 1397794"/>
                <a:gd name="connsiteY35" fmla="*/ 169068 h 364331"/>
                <a:gd name="connsiteX36" fmla="*/ 240506 w 1397794"/>
                <a:gd name="connsiteY36" fmla="*/ 176212 h 364331"/>
                <a:gd name="connsiteX37" fmla="*/ 304800 w 1397794"/>
                <a:gd name="connsiteY37" fmla="*/ 180975 h 364331"/>
                <a:gd name="connsiteX38" fmla="*/ 354806 w 1397794"/>
                <a:gd name="connsiteY38" fmla="*/ 180975 h 364331"/>
                <a:gd name="connsiteX39" fmla="*/ 457200 w 1397794"/>
                <a:gd name="connsiteY39" fmla="*/ 176212 h 364331"/>
                <a:gd name="connsiteX40" fmla="*/ 616744 w 1397794"/>
                <a:gd name="connsiteY40" fmla="*/ 150018 h 364331"/>
                <a:gd name="connsiteX41" fmla="*/ 783431 w 1397794"/>
                <a:gd name="connsiteY41" fmla="*/ 11906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7794" h="364331">
                  <a:moveTo>
                    <a:pt x="783431" y="119062"/>
                  </a:moveTo>
                  <a:lnTo>
                    <a:pt x="942975" y="83343"/>
                  </a:lnTo>
                  <a:lnTo>
                    <a:pt x="1064419" y="50006"/>
                  </a:lnTo>
                  <a:lnTo>
                    <a:pt x="1157288" y="11906"/>
                  </a:lnTo>
                  <a:lnTo>
                    <a:pt x="1193006" y="0"/>
                  </a:lnTo>
                  <a:lnTo>
                    <a:pt x="1207294" y="0"/>
                  </a:lnTo>
                  <a:lnTo>
                    <a:pt x="1252538" y="7143"/>
                  </a:lnTo>
                  <a:lnTo>
                    <a:pt x="1293019" y="21431"/>
                  </a:lnTo>
                  <a:lnTo>
                    <a:pt x="1326356" y="35718"/>
                  </a:lnTo>
                  <a:lnTo>
                    <a:pt x="1352550" y="54768"/>
                  </a:lnTo>
                  <a:lnTo>
                    <a:pt x="1376363" y="76200"/>
                  </a:lnTo>
                  <a:lnTo>
                    <a:pt x="1393031" y="100012"/>
                  </a:lnTo>
                  <a:lnTo>
                    <a:pt x="1397794" y="119062"/>
                  </a:lnTo>
                  <a:lnTo>
                    <a:pt x="1393031" y="140493"/>
                  </a:lnTo>
                  <a:lnTo>
                    <a:pt x="1378744" y="169068"/>
                  </a:lnTo>
                  <a:lnTo>
                    <a:pt x="1359694" y="195262"/>
                  </a:lnTo>
                  <a:lnTo>
                    <a:pt x="1335881" y="214312"/>
                  </a:lnTo>
                  <a:lnTo>
                    <a:pt x="1293019" y="233362"/>
                  </a:lnTo>
                  <a:lnTo>
                    <a:pt x="1233488" y="250031"/>
                  </a:lnTo>
                  <a:lnTo>
                    <a:pt x="1138238" y="266700"/>
                  </a:lnTo>
                  <a:lnTo>
                    <a:pt x="966788" y="297656"/>
                  </a:lnTo>
                  <a:lnTo>
                    <a:pt x="778669" y="333375"/>
                  </a:lnTo>
                  <a:lnTo>
                    <a:pt x="526256" y="357187"/>
                  </a:lnTo>
                  <a:lnTo>
                    <a:pt x="459581" y="364331"/>
                  </a:lnTo>
                  <a:lnTo>
                    <a:pt x="390525" y="359568"/>
                  </a:lnTo>
                  <a:lnTo>
                    <a:pt x="335756" y="347662"/>
                  </a:lnTo>
                  <a:lnTo>
                    <a:pt x="283369" y="330993"/>
                  </a:lnTo>
                  <a:lnTo>
                    <a:pt x="238125" y="307181"/>
                  </a:lnTo>
                  <a:lnTo>
                    <a:pt x="207169" y="288131"/>
                  </a:lnTo>
                  <a:lnTo>
                    <a:pt x="159544" y="261937"/>
                  </a:lnTo>
                  <a:lnTo>
                    <a:pt x="114300" y="238125"/>
                  </a:lnTo>
                  <a:lnTo>
                    <a:pt x="54769" y="207168"/>
                  </a:lnTo>
                  <a:lnTo>
                    <a:pt x="0" y="169068"/>
                  </a:lnTo>
                  <a:lnTo>
                    <a:pt x="73819" y="109537"/>
                  </a:lnTo>
                  <a:lnTo>
                    <a:pt x="150019" y="154781"/>
                  </a:lnTo>
                  <a:lnTo>
                    <a:pt x="197644" y="169068"/>
                  </a:lnTo>
                  <a:lnTo>
                    <a:pt x="240506" y="176212"/>
                  </a:lnTo>
                  <a:lnTo>
                    <a:pt x="304800" y="180975"/>
                  </a:lnTo>
                  <a:lnTo>
                    <a:pt x="354806" y="180975"/>
                  </a:lnTo>
                  <a:lnTo>
                    <a:pt x="457200" y="176212"/>
                  </a:lnTo>
                  <a:lnTo>
                    <a:pt x="616744" y="150018"/>
                  </a:lnTo>
                  <a:lnTo>
                    <a:pt x="7834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4004BDD-FFAB-8844-8120-60A428D090CF}"/>
                </a:ext>
              </a:extLst>
            </p:cNvPr>
            <p:cNvSpPr/>
            <p:nvPr/>
          </p:nvSpPr>
          <p:spPr>
            <a:xfrm>
              <a:off x="2640013" y="3608388"/>
              <a:ext cx="1905000" cy="469900"/>
            </a:xfrm>
            <a:custGeom>
              <a:avLst/>
              <a:gdLst>
                <a:gd name="connsiteX0" fmla="*/ 709613 w 1905000"/>
                <a:gd name="connsiteY0" fmla="*/ 202406 h 471487"/>
                <a:gd name="connsiteX1" fmla="*/ 957263 w 1905000"/>
                <a:gd name="connsiteY1" fmla="*/ 157162 h 471487"/>
                <a:gd name="connsiteX2" fmla="*/ 1264444 w 1905000"/>
                <a:gd name="connsiteY2" fmla="*/ 100012 h 471487"/>
                <a:gd name="connsiteX3" fmla="*/ 1516857 w 1905000"/>
                <a:gd name="connsiteY3" fmla="*/ 47625 h 471487"/>
                <a:gd name="connsiteX4" fmla="*/ 1540669 w 1905000"/>
                <a:gd name="connsiteY4" fmla="*/ 35719 h 471487"/>
                <a:gd name="connsiteX5" fmla="*/ 1576388 w 1905000"/>
                <a:gd name="connsiteY5" fmla="*/ 19050 h 471487"/>
                <a:gd name="connsiteX6" fmla="*/ 1604963 w 1905000"/>
                <a:gd name="connsiteY6" fmla="*/ 9525 h 471487"/>
                <a:gd name="connsiteX7" fmla="*/ 1635919 w 1905000"/>
                <a:gd name="connsiteY7" fmla="*/ 2381 h 471487"/>
                <a:gd name="connsiteX8" fmla="*/ 1666875 w 1905000"/>
                <a:gd name="connsiteY8" fmla="*/ 0 h 471487"/>
                <a:gd name="connsiteX9" fmla="*/ 1702594 w 1905000"/>
                <a:gd name="connsiteY9" fmla="*/ 2381 h 471487"/>
                <a:gd name="connsiteX10" fmla="*/ 1757363 w 1905000"/>
                <a:gd name="connsiteY10" fmla="*/ 19050 h 471487"/>
                <a:gd name="connsiteX11" fmla="*/ 1812132 w 1905000"/>
                <a:gd name="connsiteY11" fmla="*/ 42862 h 471487"/>
                <a:gd name="connsiteX12" fmla="*/ 1862138 w 1905000"/>
                <a:gd name="connsiteY12" fmla="*/ 69056 h 471487"/>
                <a:gd name="connsiteX13" fmla="*/ 1881188 w 1905000"/>
                <a:gd name="connsiteY13" fmla="*/ 85725 h 471487"/>
                <a:gd name="connsiteX14" fmla="*/ 1895475 w 1905000"/>
                <a:gd name="connsiteY14" fmla="*/ 104775 h 471487"/>
                <a:gd name="connsiteX15" fmla="*/ 1900238 w 1905000"/>
                <a:gd name="connsiteY15" fmla="*/ 119062 h 471487"/>
                <a:gd name="connsiteX16" fmla="*/ 1905000 w 1905000"/>
                <a:gd name="connsiteY16" fmla="*/ 130969 h 471487"/>
                <a:gd name="connsiteX17" fmla="*/ 1900238 w 1905000"/>
                <a:gd name="connsiteY17" fmla="*/ 147637 h 471487"/>
                <a:gd name="connsiteX18" fmla="*/ 1888332 w 1905000"/>
                <a:gd name="connsiteY18" fmla="*/ 166687 h 471487"/>
                <a:gd name="connsiteX19" fmla="*/ 1859757 w 1905000"/>
                <a:gd name="connsiteY19" fmla="*/ 185737 h 471487"/>
                <a:gd name="connsiteX20" fmla="*/ 1814513 w 1905000"/>
                <a:gd name="connsiteY20" fmla="*/ 200025 h 471487"/>
                <a:gd name="connsiteX21" fmla="*/ 1778794 w 1905000"/>
                <a:gd name="connsiteY21" fmla="*/ 207169 h 471487"/>
                <a:gd name="connsiteX22" fmla="*/ 1704975 w 1905000"/>
                <a:gd name="connsiteY22" fmla="*/ 211931 h 471487"/>
                <a:gd name="connsiteX23" fmla="*/ 1557338 w 1905000"/>
                <a:gd name="connsiteY23" fmla="*/ 230981 h 471487"/>
                <a:gd name="connsiteX24" fmla="*/ 1345407 w 1905000"/>
                <a:gd name="connsiteY24" fmla="*/ 271462 h 471487"/>
                <a:gd name="connsiteX25" fmla="*/ 1119188 w 1905000"/>
                <a:gd name="connsiteY25" fmla="*/ 323850 h 471487"/>
                <a:gd name="connsiteX26" fmla="*/ 931069 w 1905000"/>
                <a:gd name="connsiteY26" fmla="*/ 361950 h 471487"/>
                <a:gd name="connsiteX27" fmla="*/ 666750 w 1905000"/>
                <a:gd name="connsiteY27" fmla="*/ 407194 h 471487"/>
                <a:gd name="connsiteX28" fmla="*/ 561975 w 1905000"/>
                <a:gd name="connsiteY28" fmla="*/ 426244 h 471487"/>
                <a:gd name="connsiteX29" fmla="*/ 523875 w 1905000"/>
                <a:gd name="connsiteY29" fmla="*/ 442912 h 471487"/>
                <a:gd name="connsiteX30" fmla="*/ 488157 w 1905000"/>
                <a:gd name="connsiteY30" fmla="*/ 459581 h 471487"/>
                <a:gd name="connsiteX31" fmla="*/ 454819 w 1905000"/>
                <a:gd name="connsiteY31" fmla="*/ 469106 h 471487"/>
                <a:gd name="connsiteX32" fmla="*/ 414338 w 1905000"/>
                <a:gd name="connsiteY32" fmla="*/ 471487 h 471487"/>
                <a:gd name="connsiteX33" fmla="*/ 378619 w 1905000"/>
                <a:gd name="connsiteY33" fmla="*/ 466725 h 471487"/>
                <a:gd name="connsiteX34" fmla="*/ 340519 w 1905000"/>
                <a:gd name="connsiteY34" fmla="*/ 459581 h 471487"/>
                <a:gd name="connsiteX35" fmla="*/ 311944 w 1905000"/>
                <a:gd name="connsiteY35" fmla="*/ 450056 h 471487"/>
                <a:gd name="connsiteX36" fmla="*/ 280988 w 1905000"/>
                <a:gd name="connsiteY36" fmla="*/ 433387 h 471487"/>
                <a:gd name="connsiteX37" fmla="*/ 226219 w 1905000"/>
                <a:gd name="connsiteY37" fmla="*/ 392906 h 471487"/>
                <a:gd name="connsiteX38" fmla="*/ 140494 w 1905000"/>
                <a:gd name="connsiteY38" fmla="*/ 321469 h 471487"/>
                <a:gd name="connsiteX39" fmla="*/ 38100 w 1905000"/>
                <a:gd name="connsiteY39" fmla="*/ 230981 h 471487"/>
                <a:gd name="connsiteX40" fmla="*/ 9525 w 1905000"/>
                <a:gd name="connsiteY40" fmla="*/ 207169 h 471487"/>
                <a:gd name="connsiteX41" fmla="*/ 4763 w 1905000"/>
                <a:gd name="connsiteY41" fmla="*/ 200025 h 471487"/>
                <a:gd name="connsiteX42" fmla="*/ 2382 w 1905000"/>
                <a:gd name="connsiteY42" fmla="*/ 190500 h 471487"/>
                <a:gd name="connsiteX43" fmla="*/ 0 w 1905000"/>
                <a:gd name="connsiteY43" fmla="*/ 171450 h 471487"/>
                <a:gd name="connsiteX44" fmla="*/ 4763 w 1905000"/>
                <a:gd name="connsiteY44" fmla="*/ 157162 h 471487"/>
                <a:gd name="connsiteX45" fmla="*/ 14288 w 1905000"/>
                <a:gd name="connsiteY45" fmla="*/ 150019 h 471487"/>
                <a:gd name="connsiteX46" fmla="*/ 28575 w 1905000"/>
                <a:gd name="connsiteY46" fmla="*/ 150019 h 471487"/>
                <a:gd name="connsiteX47" fmla="*/ 54769 w 1905000"/>
                <a:gd name="connsiteY47" fmla="*/ 157162 h 471487"/>
                <a:gd name="connsiteX48" fmla="*/ 80963 w 1905000"/>
                <a:gd name="connsiteY48" fmla="*/ 176212 h 471487"/>
                <a:gd name="connsiteX49" fmla="*/ 116682 w 1905000"/>
                <a:gd name="connsiteY49" fmla="*/ 195262 h 471487"/>
                <a:gd name="connsiteX50" fmla="*/ 183357 w 1905000"/>
                <a:gd name="connsiteY50" fmla="*/ 223837 h 471487"/>
                <a:gd name="connsiteX51" fmla="*/ 233363 w 1905000"/>
                <a:gd name="connsiteY51" fmla="*/ 238125 h 471487"/>
                <a:gd name="connsiteX52" fmla="*/ 326232 w 1905000"/>
                <a:gd name="connsiteY52" fmla="*/ 247650 h 471487"/>
                <a:gd name="connsiteX53" fmla="*/ 407194 w 1905000"/>
                <a:gd name="connsiteY53" fmla="*/ 245269 h 471487"/>
                <a:gd name="connsiteX54" fmla="*/ 545307 w 1905000"/>
                <a:gd name="connsiteY54" fmla="*/ 230981 h 471487"/>
                <a:gd name="connsiteX55" fmla="*/ 709613 w 1905000"/>
                <a:gd name="connsiteY55" fmla="*/ 20240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5000" h="471487">
                  <a:moveTo>
                    <a:pt x="709613" y="202406"/>
                  </a:moveTo>
                  <a:lnTo>
                    <a:pt x="957263" y="157162"/>
                  </a:lnTo>
                  <a:lnTo>
                    <a:pt x="1264444" y="100012"/>
                  </a:lnTo>
                  <a:lnTo>
                    <a:pt x="1516857" y="47625"/>
                  </a:lnTo>
                  <a:lnTo>
                    <a:pt x="1540669" y="35719"/>
                  </a:lnTo>
                  <a:lnTo>
                    <a:pt x="1576388" y="19050"/>
                  </a:lnTo>
                  <a:lnTo>
                    <a:pt x="1604963" y="9525"/>
                  </a:lnTo>
                  <a:lnTo>
                    <a:pt x="1635919" y="2381"/>
                  </a:lnTo>
                  <a:lnTo>
                    <a:pt x="1666875" y="0"/>
                  </a:lnTo>
                  <a:lnTo>
                    <a:pt x="1702594" y="2381"/>
                  </a:lnTo>
                  <a:lnTo>
                    <a:pt x="1757363" y="19050"/>
                  </a:lnTo>
                  <a:lnTo>
                    <a:pt x="1812132" y="42862"/>
                  </a:lnTo>
                  <a:lnTo>
                    <a:pt x="1862138" y="69056"/>
                  </a:lnTo>
                  <a:lnTo>
                    <a:pt x="1881188" y="85725"/>
                  </a:lnTo>
                  <a:lnTo>
                    <a:pt x="1895475" y="104775"/>
                  </a:lnTo>
                  <a:lnTo>
                    <a:pt x="1900238" y="119062"/>
                  </a:lnTo>
                  <a:lnTo>
                    <a:pt x="1905000" y="130969"/>
                  </a:lnTo>
                  <a:lnTo>
                    <a:pt x="1900238" y="147637"/>
                  </a:lnTo>
                  <a:lnTo>
                    <a:pt x="1888332" y="166687"/>
                  </a:lnTo>
                  <a:lnTo>
                    <a:pt x="1859757" y="185737"/>
                  </a:lnTo>
                  <a:lnTo>
                    <a:pt x="1814513" y="200025"/>
                  </a:lnTo>
                  <a:lnTo>
                    <a:pt x="1778794" y="207169"/>
                  </a:lnTo>
                  <a:lnTo>
                    <a:pt x="1704975" y="211931"/>
                  </a:lnTo>
                  <a:lnTo>
                    <a:pt x="1557338" y="230981"/>
                  </a:lnTo>
                  <a:lnTo>
                    <a:pt x="1345407" y="271462"/>
                  </a:lnTo>
                  <a:lnTo>
                    <a:pt x="1119188" y="323850"/>
                  </a:lnTo>
                  <a:lnTo>
                    <a:pt x="931069" y="361950"/>
                  </a:lnTo>
                  <a:lnTo>
                    <a:pt x="666750" y="407194"/>
                  </a:lnTo>
                  <a:lnTo>
                    <a:pt x="561975" y="426244"/>
                  </a:lnTo>
                  <a:lnTo>
                    <a:pt x="523875" y="442912"/>
                  </a:lnTo>
                  <a:lnTo>
                    <a:pt x="488157" y="459581"/>
                  </a:lnTo>
                  <a:lnTo>
                    <a:pt x="454819" y="469106"/>
                  </a:lnTo>
                  <a:lnTo>
                    <a:pt x="414338" y="471487"/>
                  </a:lnTo>
                  <a:lnTo>
                    <a:pt x="378619" y="466725"/>
                  </a:lnTo>
                  <a:lnTo>
                    <a:pt x="340519" y="459581"/>
                  </a:lnTo>
                  <a:lnTo>
                    <a:pt x="311944" y="450056"/>
                  </a:lnTo>
                  <a:lnTo>
                    <a:pt x="280988" y="433387"/>
                  </a:lnTo>
                  <a:lnTo>
                    <a:pt x="226219" y="392906"/>
                  </a:lnTo>
                  <a:lnTo>
                    <a:pt x="140494" y="321469"/>
                  </a:lnTo>
                  <a:lnTo>
                    <a:pt x="38100" y="230981"/>
                  </a:lnTo>
                  <a:lnTo>
                    <a:pt x="9525" y="207169"/>
                  </a:lnTo>
                  <a:lnTo>
                    <a:pt x="4763" y="200025"/>
                  </a:lnTo>
                  <a:lnTo>
                    <a:pt x="2382" y="190500"/>
                  </a:lnTo>
                  <a:lnTo>
                    <a:pt x="0" y="171450"/>
                  </a:lnTo>
                  <a:lnTo>
                    <a:pt x="4763" y="157162"/>
                  </a:lnTo>
                  <a:lnTo>
                    <a:pt x="14288" y="150019"/>
                  </a:lnTo>
                  <a:lnTo>
                    <a:pt x="28575" y="150019"/>
                  </a:lnTo>
                  <a:lnTo>
                    <a:pt x="54769" y="157162"/>
                  </a:lnTo>
                  <a:lnTo>
                    <a:pt x="80963" y="176212"/>
                  </a:lnTo>
                  <a:lnTo>
                    <a:pt x="116682" y="195262"/>
                  </a:lnTo>
                  <a:lnTo>
                    <a:pt x="183357" y="223837"/>
                  </a:lnTo>
                  <a:lnTo>
                    <a:pt x="233363" y="238125"/>
                  </a:lnTo>
                  <a:lnTo>
                    <a:pt x="326232" y="247650"/>
                  </a:lnTo>
                  <a:lnTo>
                    <a:pt x="407194" y="245269"/>
                  </a:lnTo>
                  <a:lnTo>
                    <a:pt x="545307" y="230981"/>
                  </a:lnTo>
                  <a:lnTo>
                    <a:pt x="709613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D23651B-0195-1D45-BDC1-6D2D7918D8AA}"/>
                </a:ext>
              </a:extLst>
            </p:cNvPr>
            <p:cNvSpPr/>
            <p:nvPr/>
          </p:nvSpPr>
          <p:spPr>
            <a:xfrm>
              <a:off x="3435350" y="3209925"/>
              <a:ext cx="441325" cy="2097088"/>
            </a:xfrm>
            <a:custGeom>
              <a:avLst/>
              <a:gdLst>
                <a:gd name="connsiteX0" fmla="*/ 147112 w 441335"/>
                <a:gd name="connsiteY0" fmla="*/ 1073050 h 2097062"/>
                <a:gd name="connsiteX1" fmla="*/ 149996 w 441335"/>
                <a:gd name="connsiteY1" fmla="*/ 331722 h 2097062"/>
                <a:gd name="connsiteX2" fmla="*/ 144227 w 441335"/>
                <a:gd name="connsiteY2" fmla="*/ 285570 h 2097062"/>
                <a:gd name="connsiteX3" fmla="*/ 138458 w 441335"/>
                <a:gd name="connsiteY3" fmla="*/ 253840 h 2097062"/>
                <a:gd name="connsiteX4" fmla="*/ 121151 w 441335"/>
                <a:gd name="connsiteY4" fmla="*/ 207687 h 2097062"/>
                <a:gd name="connsiteX5" fmla="*/ 95190 w 441335"/>
                <a:gd name="connsiteY5" fmla="*/ 152881 h 2097062"/>
                <a:gd name="connsiteX6" fmla="*/ 51922 w 441335"/>
                <a:gd name="connsiteY6" fmla="*/ 86536 h 2097062"/>
                <a:gd name="connsiteX7" fmla="*/ 0 w 441335"/>
                <a:gd name="connsiteY7" fmla="*/ 14423 h 2097062"/>
                <a:gd name="connsiteX8" fmla="*/ 265378 w 441335"/>
                <a:gd name="connsiteY8" fmla="*/ 0 h 2097062"/>
                <a:gd name="connsiteX9" fmla="*/ 372106 w 441335"/>
                <a:gd name="connsiteY9" fmla="*/ 106728 h 2097062"/>
                <a:gd name="connsiteX10" fmla="*/ 406721 w 441335"/>
                <a:gd name="connsiteY10" fmla="*/ 138458 h 2097062"/>
                <a:gd name="connsiteX11" fmla="*/ 424028 w 441335"/>
                <a:gd name="connsiteY11" fmla="*/ 158650 h 2097062"/>
                <a:gd name="connsiteX12" fmla="*/ 432682 w 441335"/>
                <a:gd name="connsiteY12" fmla="*/ 173072 h 2097062"/>
                <a:gd name="connsiteX13" fmla="*/ 441335 w 441335"/>
                <a:gd name="connsiteY13" fmla="*/ 201918 h 2097062"/>
                <a:gd name="connsiteX14" fmla="*/ 435566 w 441335"/>
                <a:gd name="connsiteY14" fmla="*/ 227879 h 2097062"/>
                <a:gd name="connsiteX15" fmla="*/ 418259 w 441335"/>
                <a:gd name="connsiteY15" fmla="*/ 259609 h 2097062"/>
                <a:gd name="connsiteX16" fmla="*/ 403836 w 441335"/>
                <a:gd name="connsiteY16" fmla="*/ 291339 h 2097062"/>
                <a:gd name="connsiteX17" fmla="*/ 395183 w 441335"/>
                <a:gd name="connsiteY17" fmla="*/ 349030 h 2097062"/>
                <a:gd name="connsiteX18" fmla="*/ 398067 w 441335"/>
                <a:gd name="connsiteY18" fmla="*/ 524987 h 2097062"/>
                <a:gd name="connsiteX19" fmla="*/ 369222 w 441335"/>
                <a:gd name="connsiteY19" fmla="*/ 700944 h 2097062"/>
                <a:gd name="connsiteX20" fmla="*/ 372106 w 441335"/>
                <a:gd name="connsiteY20" fmla="*/ 2045141 h 2097062"/>
                <a:gd name="connsiteX21" fmla="*/ 149996 w 441335"/>
                <a:gd name="connsiteY21" fmla="*/ 2097062 h 2097062"/>
                <a:gd name="connsiteX22" fmla="*/ 147112 w 441335"/>
                <a:gd name="connsiteY22" fmla="*/ 1073050 h 209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335" h="2097062">
                  <a:moveTo>
                    <a:pt x="147112" y="1073050"/>
                  </a:moveTo>
                  <a:cubicBezTo>
                    <a:pt x="148073" y="825941"/>
                    <a:pt x="151919" y="468738"/>
                    <a:pt x="149996" y="331722"/>
                  </a:cubicBezTo>
                  <a:lnTo>
                    <a:pt x="144227" y="285570"/>
                  </a:lnTo>
                  <a:lnTo>
                    <a:pt x="138458" y="253840"/>
                  </a:lnTo>
                  <a:lnTo>
                    <a:pt x="121151" y="207687"/>
                  </a:lnTo>
                  <a:lnTo>
                    <a:pt x="95190" y="152881"/>
                  </a:lnTo>
                  <a:lnTo>
                    <a:pt x="51922" y="86536"/>
                  </a:lnTo>
                  <a:lnTo>
                    <a:pt x="0" y="14423"/>
                  </a:lnTo>
                  <a:lnTo>
                    <a:pt x="265378" y="0"/>
                  </a:lnTo>
                  <a:lnTo>
                    <a:pt x="372106" y="106728"/>
                  </a:lnTo>
                  <a:lnTo>
                    <a:pt x="406721" y="138458"/>
                  </a:lnTo>
                  <a:lnTo>
                    <a:pt x="424028" y="158650"/>
                  </a:lnTo>
                  <a:lnTo>
                    <a:pt x="432682" y="173072"/>
                  </a:lnTo>
                  <a:lnTo>
                    <a:pt x="441335" y="201918"/>
                  </a:lnTo>
                  <a:lnTo>
                    <a:pt x="435566" y="227879"/>
                  </a:lnTo>
                  <a:lnTo>
                    <a:pt x="418259" y="259609"/>
                  </a:lnTo>
                  <a:lnTo>
                    <a:pt x="403836" y="291339"/>
                  </a:lnTo>
                  <a:lnTo>
                    <a:pt x="395183" y="349030"/>
                  </a:lnTo>
                  <a:cubicBezTo>
                    <a:pt x="396144" y="407682"/>
                    <a:pt x="397106" y="466335"/>
                    <a:pt x="398067" y="524987"/>
                  </a:cubicBezTo>
                  <a:lnTo>
                    <a:pt x="369222" y="700944"/>
                  </a:lnTo>
                  <a:cubicBezTo>
                    <a:pt x="370183" y="1149010"/>
                    <a:pt x="371145" y="1597075"/>
                    <a:pt x="372106" y="2045141"/>
                  </a:cubicBezTo>
                  <a:lnTo>
                    <a:pt x="149996" y="2097062"/>
                  </a:lnTo>
                  <a:cubicBezTo>
                    <a:pt x="149035" y="1764378"/>
                    <a:pt x="148073" y="1431695"/>
                    <a:pt x="147112" y="10730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2D3D7B1E-3442-094E-BB35-C71F93A124D4}"/>
                </a:ext>
              </a:extLst>
            </p:cNvPr>
            <p:cNvSpPr/>
            <p:nvPr/>
          </p:nvSpPr>
          <p:spPr>
            <a:xfrm>
              <a:off x="2505075" y="4992688"/>
              <a:ext cx="2066925" cy="746125"/>
            </a:xfrm>
            <a:custGeom>
              <a:avLst/>
              <a:gdLst>
                <a:gd name="connsiteX0" fmla="*/ 714375 w 2066925"/>
                <a:gd name="connsiteY0" fmla="*/ 361950 h 745332"/>
                <a:gd name="connsiteX1" fmla="*/ 509588 w 2066925"/>
                <a:gd name="connsiteY1" fmla="*/ 414338 h 745332"/>
                <a:gd name="connsiteX2" fmla="*/ 390525 w 2066925"/>
                <a:gd name="connsiteY2" fmla="*/ 445294 h 745332"/>
                <a:gd name="connsiteX3" fmla="*/ 378619 w 2066925"/>
                <a:gd name="connsiteY3" fmla="*/ 445294 h 745332"/>
                <a:gd name="connsiteX4" fmla="*/ 316706 w 2066925"/>
                <a:gd name="connsiteY4" fmla="*/ 442913 h 745332"/>
                <a:gd name="connsiteX5" fmla="*/ 261938 w 2066925"/>
                <a:gd name="connsiteY5" fmla="*/ 433388 h 745332"/>
                <a:gd name="connsiteX6" fmla="*/ 211931 w 2066925"/>
                <a:gd name="connsiteY6" fmla="*/ 419100 h 745332"/>
                <a:gd name="connsiteX7" fmla="*/ 166688 w 2066925"/>
                <a:gd name="connsiteY7" fmla="*/ 402432 h 745332"/>
                <a:gd name="connsiteX8" fmla="*/ 128588 w 2066925"/>
                <a:gd name="connsiteY8" fmla="*/ 381000 h 745332"/>
                <a:gd name="connsiteX9" fmla="*/ 100013 w 2066925"/>
                <a:gd name="connsiteY9" fmla="*/ 361950 h 745332"/>
                <a:gd name="connsiteX10" fmla="*/ 69056 w 2066925"/>
                <a:gd name="connsiteY10" fmla="*/ 330994 h 745332"/>
                <a:gd name="connsiteX11" fmla="*/ 57150 w 2066925"/>
                <a:gd name="connsiteY11" fmla="*/ 316707 h 745332"/>
                <a:gd name="connsiteX12" fmla="*/ 45244 w 2066925"/>
                <a:gd name="connsiteY12" fmla="*/ 307182 h 745332"/>
                <a:gd name="connsiteX13" fmla="*/ 40481 w 2066925"/>
                <a:gd name="connsiteY13" fmla="*/ 307182 h 745332"/>
                <a:gd name="connsiteX14" fmla="*/ 30956 w 2066925"/>
                <a:gd name="connsiteY14" fmla="*/ 307182 h 745332"/>
                <a:gd name="connsiteX15" fmla="*/ 11906 w 2066925"/>
                <a:gd name="connsiteY15" fmla="*/ 307182 h 745332"/>
                <a:gd name="connsiteX16" fmla="*/ 4763 w 2066925"/>
                <a:gd name="connsiteY16" fmla="*/ 311944 h 745332"/>
                <a:gd name="connsiteX17" fmla="*/ 0 w 2066925"/>
                <a:gd name="connsiteY17" fmla="*/ 321469 h 745332"/>
                <a:gd name="connsiteX18" fmla="*/ 4763 w 2066925"/>
                <a:gd name="connsiteY18" fmla="*/ 347663 h 745332"/>
                <a:gd name="connsiteX19" fmla="*/ 23813 w 2066925"/>
                <a:gd name="connsiteY19" fmla="*/ 378619 h 745332"/>
                <a:gd name="connsiteX20" fmla="*/ 54769 w 2066925"/>
                <a:gd name="connsiteY20" fmla="*/ 423863 h 745332"/>
                <a:gd name="connsiteX21" fmla="*/ 100013 w 2066925"/>
                <a:gd name="connsiteY21" fmla="*/ 483394 h 745332"/>
                <a:gd name="connsiteX22" fmla="*/ 166688 w 2066925"/>
                <a:gd name="connsiteY22" fmla="*/ 557213 h 745332"/>
                <a:gd name="connsiteX23" fmla="*/ 257175 w 2066925"/>
                <a:gd name="connsiteY23" fmla="*/ 640557 h 745332"/>
                <a:gd name="connsiteX24" fmla="*/ 304800 w 2066925"/>
                <a:gd name="connsiteY24" fmla="*/ 681038 h 745332"/>
                <a:gd name="connsiteX25" fmla="*/ 350044 w 2066925"/>
                <a:gd name="connsiteY25" fmla="*/ 714375 h 745332"/>
                <a:gd name="connsiteX26" fmla="*/ 390525 w 2066925"/>
                <a:gd name="connsiteY26" fmla="*/ 735807 h 745332"/>
                <a:gd name="connsiteX27" fmla="*/ 411956 w 2066925"/>
                <a:gd name="connsiteY27" fmla="*/ 742950 h 745332"/>
                <a:gd name="connsiteX28" fmla="*/ 428625 w 2066925"/>
                <a:gd name="connsiteY28" fmla="*/ 745332 h 745332"/>
                <a:gd name="connsiteX29" fmla="*/ 457200 w 2066925"/>
                <a:gd name="connsiteY29" fmla="*/ 745332 h 745332"/>
                <a:gd name="connsiteX30" fmla="*/ 497681 w 2066925"/>
                <a:gd name="connsiteY30" fmla="*/ 733425 h 745332"/>
                <a:gd name="connsiteX31" fmla="*/ 523875 w 2066925"/>
                <a:gd name="connsiteY31" fmla="*/ 719138 h 745332"/>
                <a:gd name="connsiteX32" fmla="*/ 552450 w 2066925"/>
                <a:gd name="connsiteY32" fmla="*/ 700088 h 745332"/>
                <a:gd name="connsiteX33" fmla="*/ 581025 w 2066925"/>
                <a:gd name="connsiteY33" fmla="*/ 676275 h 745332"/>
                <a:gd name="connsiteX34" fmla="*/ 600075 w 2066925"/>
                <a:gd name="connsiteY34" fmla="*/ 664369 h 745332"/>
                <a:gd name="connsiteX35" fmla="*/ 819150 w 2066925"/>
                <a:gd name="connsiteY35" fmla="*/ 578644 h 745332"/>
                <a:gd name="connsiteX36" fmla="*/ 1135856 w 2066925"/>
                <a:gd name="connsiteY36" fmla="*/ 450057 h 745332"/>
                <a:gd name="connsiteX37" fmla="*/ 1566863 w 2066925"/>
                <a:gd name="connsiteY37" fmla="*/ 271463 h 745332"/>
                <a:gd name="connsiteX38" fmla="*/ 1826419 w 2066925"/>
                <a:gd name="connsiteY38" fmla="*/ 159544 h 745332"/>
                <a:gd name="connsiteX39" fmla="*/ 2031206 w 2066925"/>
                <a:gd name="connsiteY39" fmla="*/ 69057 h 745332"/>
                <a:gd name="connsiteX40" fmla="*/ 2052638 w 2066925"/>
                <a:gd name="connsiteY40" fmla="*/ 54769 h 745332"/>
                <a:gd name="connsiteX41" fmla="*/ 2059781 w 2066925"/>
                <a:gd name="connsiteY41" fmla="*/ 40482 h 745332"/>
                <a:gd name="connsiteX42" fmla="*/ 2066925 w 2066925"/>
                <a:gd name="connsiteY42" fmla="*/ 21432 h 745332"/>
                <a:gd name="connsiteX43" fmla="*/ 2066925 w 2066925"/>
                <a:gd name="connsiteY43" fmla="*/ 14288 h 745332"/>
                <a:gd name="connsiteX44" fmla="*/ 2057400 w 2066925"/>
                <a:gd name="connsiteY44" fmla="*/ 7144 h 745332"/>
                <a:gd name="connsiteX45" fmla="*/ 2028825 w 2066925"/>
                <a:gd name="connsiteY45" fmla="*/ 0 h 745332"/>
                <a:gd name="connsiteX46" fmla="*/ 1988344 w 2066925"/>
                <a:gd name="connsiteY46" fmla="*/ 7144 h 745332"/>
                <a:gd name="connsiteX47" fmla="*/ 1866900 w 2066925"/>
                <a:gd name="connsiteY47" fmla="*/ 45244 h 745332"/>
                <a:gd name="connsiteX48" fmla="*/ 1628775 w 2066925"/>
                <a:gd name="connsiteY48" fmla="*/ 114300 h 745332"/>
                <a:gd name="connsiteX49" fmla="*/ 1276350 w 2066925"/>
                <a:gd name="connsiteY49" fmla="*/ 209550 h 745332"/>
                <a:gd name="connsiteX50" fmla="*/ 952500 w 2066925"/>
                <a:gd name="connsiteY50" fmla="*/ 300038 h 745332"/>
                <a:gd name="connsiteX51" fmla="*/ 714375 w 2066925"/>
                <a:gd name="connsiteY51" fmla="*/ 36195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6925" h="745332">
                  <a:moveTo>
                    <a:pt x="714375" y="361950"/>
                  </a:moveTo>
                  <a:lnTo>
                    <a:pt x="509588" y="414338"/>
                  </a:lnTo>
                  <a:lnTo>
                    <a:pt x="390525" y="445294"/>
                  </a:lnTo>
                  <a:lnTo>
                    <a:pt x="378619" y="445294"/>
                  </a:lnTo>
                  <a:lnTo>
                    <a:pt x="316706" y="442913"/>
                  </a:lnTo>
                  <a:lnTo>
                    <a:pt x="261938" y="433388"/>
                  </a:lnTo>
                  <a:lnTo>
                    <a:pt x="211931" y="419100"/>
                  </a:lnTo>
                  <a:lnTo>
                    <a:pt x="166688" y="402432"/>
                  </a:lnTo>
                  <a:lnTo>
                    <a:pt x="128588" y="381000"/>
                  </a:lnTo>
                  <a:lnTo>
                    <a:pt x="100013" y="361950"/>
                  </a:lnTo>
                  <a:lnTo>
                    <a:pt x="69056" y="330994"/>
                  </a:lnTo>
                  <a:lnTo>
                    <a:pt x="57150" y="316707"/>
                  </a:lnTo>
                  <a:lnTo>
                    <a:pt x="45244" y="307182"/>
                  </a:lnTo>
                  <a:lnTo>
                    <a:pt x="40481" y="307182"/>
                  </a:lnTo>
                  <a:lnTo>
                    <a:pt x="30956" y="307182"/>
                  </a:lnTo>
                  <a:lnTo>
                    <a:pt x="11906" y="307182"/>
                  </a:lnTo>
                  <a:lnTo>
                    <a:pt x="4763" y="311944"/>
                  </a:lnTo>
                  <a:lnTo>
                    <a:pt x="0" y="321469"/>
                  </a:lnTo>
                  <a:lnTo>
                    <a:pt x="4763" y="347663"/>
                  </a:lnTo>
                  <a:lnTo>
                    <a:pt x="23813" y="378619"/>
                  </a:lnTo>
                  <a:lnTo>
                    <a:pt x="54769" y="423863"/>
                  </a:lnTo>
                  <a:lnTo>
                    <a:pt x="100013" y="483394"/>
                  </a:lnTo>
                  <a:lnTo>
                    <a:pt x="166688" y="557213"/>
                  </a:lnTo>
                  <a:lnTo>
                    <a:pt x="257175" y="640557"/>
                  </a:lnTo>
                  <a:lnTo>
                    <a:pt x="304800" y="681038"/>
                  </a:lnTo>
                  <a:lnTo>
                    <a:pt x="350044" y="714375"/>
                  </a:lnTo>
                  <a:lnTo>
                    <a:pt x="390525" y="735807"/>
                  </a:lnTo>
                  <a:lnTo>
                    <a:pt x="411956" y="742950"/>
                  </a:lnTo>
                  <a:lnTo>
                    <a:pt x="428625" y="745332"/>
                  </a:lnTo>
                  <a:lnTo>
                    <a:pt x="457200" y="745332"/>
                  </a:lnTo>
                  <a:lnTo>
                    <a:pt x="497681" y="733425"/>
                  </a:lnTo>
                  <a:lnTo>
                    <a:pt x="523875" y="719138"/>
                  </a:lnTo>
                  <a:lnTo>
                    <a:pt x="552450" y="700088"/>
                  </a:lnTo>
                  <a:lnTo>
                    <a:pt x="581025" y="676275"/>
                  </a:lnTo>
                  <a:lnTo>
                    <a:pt x="600075" y="664369"/>
                  </a:lnTo>
                  <a:lnTo>
                    <a:pt x="819150" y="578644"/>
                  </a:lnTo>
                  <a:lnTo>
                    <a:pt x="1135856" y="450057"/>
                  </a:lnTo>
                  <a:lnTo>
                    <a:pt x="1566863" y="271463"/>
                  </a:lnTo>
                  <a:lnTo>
                    <a:pt x="1826419" y="159544"/>
                  </a:lnTo>
                  <a:lnTo>
                    <a:pt x="2031206" y="69057"/>
                  </a:lnTo>
                  <a:lnTo>
                    <a:pt x="2052638" y="54769"/>
                  </a:lnTo>
                  <a:lnTo>
                    <a:pt x="2059781" y="40482"/>
                  </a:lnTo>
                  <a:lnTo>
                    <a:pt x="2066925" y="21432"/>
                  </a:lnTo>
                  <a:lnTo>
                    <a:pt x="2066925" y="14288"/>
                  </a:lnTo>
                  <a:lnTo>
                    <a:pt x="2057400" y="7144"/>
                  </a:lnTo>
                  <a:lnTo>
                    <a:pt x="2028825" y="0"/>
                  </a:lnTo>
                  <a:lnTo>
                    <a:pt x="1988344" y="7144"/>
                  </a:lnTo>
                  <a:lnTo>
                    <a:pt x="1866900" y="45244"/>
                  </a:lnTo>
                  <a:lnTo>
                    <a:pt x="1628775" y="114300"/>
                  </a:lnTo>
                  <a:lnTo>
                    <a:pt x="1276350" y="209550"/>
                  </a:lnTo>
                  <a:lnTo>
                    <a:pt x="952500" y="300038"/>
                  </a:lnTo>
                  <a:lnTo>
                    <a:pt x="714375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5B23411B-B2F6-2144-8E23-297F3902344B}"/>
                </a:ext>
              </a:extLst>
            </p:cNvPr>
            <p:cNvSpPr/>
            <p:nvPr/>
          </p:nvSpPr>
          <p:spPr>
            <a:xfrm>
              <a:off x="4805363" y="1827213"/>
              <a:ext cx="1936750" cy="1401762"/>
            </a:xfrm>
            <a:custGeom>
              <a:avLst/>
              <a:gdLst>
                <a:gd name="connsiteX0" fmla="*/ 1014412 w 1935956"/>
                <a:gd name="connsiteY0" fmla="*/ 107156 h 1402556"/>
                <a:gd name="connsiteX1" fmla="*/ 1423987 w 1935956"/>
                <a:gd name="connsiteY1" fmla="*/ 42862 h 1402556"/>
                <a:gd name="connsiteX2" fmla="*/ 1438275 w 1935956"/>
                <a:gd name="connsiteY2" fmla="*/ 35719 h 1402556"/>
                <a:gd name="connsiteX3" fmla="*/ 1466850 w 1935956"/>
                <a:gd name="connsiteY3" fmla="*/ 21431 h 1402556"/>
                <a:gd name="connsiteX4" fmla="*/ 1504950 w 1935956"/>
                <a:gd name="connsiteY4" fmla="*/ 7144 h 1402556"/>
                <a:gd name="connsiteX5" fmla="*/ 1538287 w 1935956"/>
                <a:gd name="connsiteY5" fmla="*/ 0 h 1402556"/>
                <a:gd name="connsiteX6" fmla="*/ 1569243 w 1935956"/>
                <a:gd name="connsiteY6" fmla="*/ 0 h 1402556"/>
                <a:gd name="connsiteX7" fmla="*/ 1604962 w 1935956"/>
                <a:gd name="connsiteY7" fmla="*/ 2381 h 1402556"/>
                <a:gd name="connsiteX8" fmla="*/ 1647825 w 1935956"/>
                <a:gd name="connsiteY8" fmla="*/ 14287 h 1402556"/>
                <a:gd name="connsiteX9" fmla="*/ 1666875 w 1935956"/>
                <a:gd name="connsiteY9" fmla="*/ 23812 h 1402556"/>
                <a:gd name="connsiteX10" fmla="*/ 1714500 w 1935956"/>
                <a:gd name="connsiteY10" fmla="*/ 54769 h 1402556"/>
                <a:gd name="connsiteX11" fmla="*/ 1828800 w 1935956"/>
                <a:gd name="connsiteY11" fmla="*/ 128587 h 1402556"/>
                <a:gd name="connsiteX12" fmla="*/ 1866900 w 1935956"/>
                <a:gd name="connsiteY12" fmla="*/ 150019 h 1402556"/>
                <a:gd name="connsiteX13" fmla="*/ 1905000 w 1935956"/>
                <a:gd name="connsiteY13" fmla="*/ 173831 h 1402556"/>
                <a:gd name="connsiteX14" fmla="*/ 1919287 w 1935956"/>
                <a:gd name="connsiteY14" fmla="*/ 183356 h 1402556"/>
                <a:gd name="connsiteX15" fmla="*/ 1931193 w 1935956"/>
                <a:gd name="connsiteY15" fmla="*/ 200025 h 1402556"/>
                <a:gd name="connsiteX16" fmla="*/ 1935956 w 1935956"/>
                <a:gd name="connsiteY16" fmla="*/ 214312 h 1402556"/>
                <a:gd name="connsiteX17" fmla="*/ 1935956 w 1935956"/>
                <a:gd name="connsiteY17" fmla="*/ 235744 h 1402556"/>
                <a:gd name="connsiteX18" fmla="*/ 1928812 w 1935956"/>
                <a:gd name="connsiteY18" fmla="*/ 264319 h 1402556"/>
                <a:gd name="connsiteX19" fmla="*/ 1909762 w 1935956"/>
                <a:gd name="connsiteY19" fmla="*/ 295275 h 1402556"/>
                <a:gd name="connsiteX20" fmla="*/ 1881187 w 1935956"/>
                <a:gd name="connsiteY20" fmla="*/ 342900 h 1402556"/>
                <a:gd name="connsiteX21" fmla="*/ 1850231 w 1935956"/>
                <a:gd name="connsiteY21" fmla="*/ 414337 h 1402556"/>
                <a:gd name="connsiteX22" fmla="*/ 1800225 w 1935956"/>
                <a:gd name="connsiteY22" fmla="*/ 611981 h 1402556"/>
                <a:gd name="connsiteX23" fmla="*/ 1695450 w 1935956"/>
                <a:gd name="connsiteY23" fmla="*/ 1038225 h 1402556"/>
                <a:gd name="connsiteX24" fmla="*/ 1619250 w 1935956"/>
                <a:gd name="connsiteY24" fmla="*/ 1395412 h 1402556"/>
                <a:gd name="connsiteX25" fmla="*/ 1423987 w 1935956"/>
                <a:gd name="connsiteY25" fmla="*/ 1402556 h 1402556"/>
                <a:gd name="connsiteX26" fmla="*/ 1457325 w 1935956"/>
                <a:gd name="connsiteY26" fmla="*/ 1202531 h 1402556"/>
                <a:gd name="connsiteX27" fmla="*/ 1473993 w 1935956"/>
                <a:gd name="connsiteY27" fmla="*/ 1088231 h 1402556"/>
                <a:gd name="connsiteX28" fmla="*/ 1488281 w 1935956"/>
                <a:gd name="connsiteY28" fmla="*/ 990600 h 1402556"/>
                <a:gd name="connsiteX29" fmla="*/ 1504950 w 1935956"/>
                <a:gd name="connsiteY29" fmla="*/ 840581 h 1402556"/>
                <a:gd name="connsiteX30" fmla="*/ 1524000 w 1935956"/>
                <a:gd name="connsiteY30" fmla="*/ 773906 h 1402556"/>
                <a:gd name="connsiteX31" fmla="*/ 1543050 w 1935956"/>
                <a:gd name="connsiteY31" fmla="*/ 519112 h 1402556"/>
                <a:gd name="connsiteX32" fmla="*/ 1545431 w 1935956"/>
                <a:gd name="connsiteY32" fmla="*/ 292894 h 1402556"/>
                <a:gd name="connsiteX33" fmla="*/ 1540668 w 1935956"/>
                <a:gd name="connsiteY33" fmla="*/ 271462 h 1402556"/>
                <a:gd name="connsiteX34" fmla="*/ 1531143 w 1935956"/>
                <a:gd name="connsiteY34" fmla="*/ 247650 h 1402556"/>
                <a:gd name="connsiteX35" fmla="*/ 1514475 w 1935956"/>
                <a:gd name="connsiteY35" fmla="*/ 230981 h 1402556"/>
                <a:gd name="connsiteX36" fmla="*/ 1488281 w 1935956"/>
                <a:gd name="connsiteY36" fmla="*/ 221456 h 1402556"/>
                <a:gd name="connsiteX37" fmla="*/ 1459706 w 1935956"/>
                <a:gd name="connsiteY37" fmla="*/ 221456 h 1402556"/>
                <a:gd name="connsiteX38" fmla="*/ 1371600 w 1935956"/>
                <a:gd name="connsiteY38" fmla="*/ 233362 h 1402556"/>
                <a:gd name="connsiteX39" fmla="*/ 1104900 w 1935956"/>
                <a:gd name="connsiteY39" fmla="*/ 276225 h 1402556"/>
                <a:gd name="connsiteX40" fmla="*/ 828675 w 1935956"/>
                <a:gd name="connsiteY40" fmla="*/ 323850 h 1402556"/>
                <a:gd name="connsiteX41" fmla="*/ 559593 w 1935956"/>
                <a:gd name="connsiteY41" fmla="*/ 371475 h 1402556"/>
                <a:gd name="connsiteX42" fmla="*/ 531018 w 1935956"/>
                <a:gd name="connsiteY42" fmla="*/ 381000 h 1402556"/>
                <a:gd name="connsiteX43" fmla="*/ 507206 w 1935956"/>
                <a:gd name="connsiteY43" fmla="*/ 390525 h 1402556"/>
                <a:gd name="connsiteX44" fmla="*/ 469106 w 1935956"/>
                <a:gd name="connsiteY44" fmla="*/ 400050 h 1402556"/>
                <a:gd name="connsiteX45" fmla="*/ 440531 w 1935956"/>
                <a:gd name="connsiteY45" fmla="*/ 404812 h 1402556"/>
                <a:gd name="connsiteX46" fmla="*/ 414337 w 1935956"/>
                <a:gd name="connsiteY46" fmla="*/ 404812 h 1402556"/>
                <a:gd name="connsiteX47" fmla="*/ 373856 w 1935956"/>
                <a:gd name="connsiteY47" fmla="*/ 400050 h 1402556"/>
                <a:gd name="connsiteX48" fmla="*/ 342900 w 1935956"/>
                <a:gd name="connsiteY48" fmla="*/ 392906 h 1402556"/>
                <a:gd name="connsiteX49" fmla="*/ 292893 w 1935956"/>
                <a:gd name="connsiteY49" fmla="*/ 366712 h 1402556"/>
                <a:gd name="connsiteX50" fmla="*/ 226218 w 1935956"/>
                <a:gd name="connsiteY50" fmla="*/ 321469 h 1402556"/>
                <a:gd name="connsiteX51" fmla="*/ 145256 w 1935956"/>
                <a:gd name="connsiteY51" fmla="*/ 259556 h 1402556"/>
                <a:gd name="connsiteX52" fmla="*/ 52387 w 1935956"/>
                <a:gd name="connsiteY52" fmla="*/ 176212 h 1402556"/>
                <a:gd name="connsiteX53" fmla="*/ 14287 w 1935956"/>
                <a:gd name="connsiteY53" fmla="*/ 138112 h 1402556"/>
                <a:gd name="connsiteX54" fmla="*/ 7143 w 1935956"/>
                <a:gd name="connsiteY54" fmla="*/ 123825 h 1402556"/>
                <a:gd name="connsiteX55" fmla="*/ 0 w 1935956"/>
                <a:gd name="connsiteY55" fmla="*/ 100012 h 1402556"/>
                <a:gd name="connsiteX56" fmla="*/ 4762 w 1935956"/>
                <a:gd name="connsiteY56" fmla="*/ 85725 h 1402556"/>
                <a:gd name="connsiteX57" fmla="*/ 23812 w 1935956"/>
                <a:gd name="connsiteY57" fmla="*/ 78581 h 1402556"/>
                <a:gd name="connsiteX58" fmla="*/ 38100 w 1935956"/>
                <a:gd name="connsiteY58" fmla="*/ 78581 h 1402556"/>
                <a:gd name="connsiteX59" fmla="*/ 59531 w 1935956"/>
                <a:gd name="connsiteY59" fmla="*/ 88106 h 1402556"/>
                <a:gd name="connsiteX60" fmla="*/ 100012 w 1935956"/>
                <a:gd name="connsiteY60" fmla="*/ 116681 h 1402556"/>
                <a:gd name="connsiteX61" fmla="*/ 138112 w 1935956"/>
                <a:gd name="connsiteY61" fmla="*/ 138112 h 1402556"/>
                <a:gd name="connsiteX62" fmla="*/ 171450 w 1935956"/>
                <a:gd name="connsiteY62" fmla="*/ 154781 h 1402556"/>
                <a:gd name="connsiteX63" fmla="*/ 204787 w 1935956"/>
                <a:gd name="connsiteY63" fmla="*/ 166687 h 1402556"/>
                <a:gd name="connsiteX64" fmla="*/ 257175 w 1935956"/>
                <a:gd name="connsiteY64" fmla="*/ 180975 h 1402556"/>
                <a:gd name="connsiteX65" fmla="*/ 304800 w 1935956"/>
                <a:gd name="connsiteY65" fmla="*/ 192881 h 1402556"/>
                <a:gd name="connsiteX66" fmla="*/ 350043 w 1935956"/>
                <a:gd name="connsiteY66" fmla="*/ 197644 h 1402556"/>
                <a:gd name="connsiteX67" fmla="*/ 409575 w 1935956"/>
                <a:gd name="connsiteY67" fmla="*/ 195262 h 1402556"/>
                <a:gd name="connsiteX68" fmla="*/ 759618 w 1935956"/>
                <a:gd name="connsiteY68" fmla="*/ 145256 h 1402556"/>
                <a:gd name="connsiteX69" fmla="*/ 1014412 w 1935956"/>
                <a:gd name="connsiteY69" fmla="*/ 107156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35956" h="1402556">
                  <a:moveTo>
                    <a:pt x="1014412" y="107156"/>
                  </a:moveTo>
                  <a:lnTo>
                    <a:pt x="1423987" y="42862"/>
                  </a:lnTo>
                  <a:lnTo>
                    <a:pt x="1438275" y="35719"/>
                  </a:lnTo>
                  <a:lnTo>
                    <a:pt x="1466850" y="21431"/>
                  </a:lnTo>
                  <a:lnTo>
                    <a:pt x="1504950" y="7144"/>
                  </a:lnTo>
                  <a:lnTo>
                    <a:pt x="1538287" y="0"/>
                  </a:lnTo>
                  <a:lnTo>
                    <a:pt x="1569243" y="0"/>
                  </a:lnTo>
                  <a:lnTo>
                    <a:pt x="1604962" y="2381"/>
                  </a:lnTo>
                  <a:lnTo>
                    <a:pt x="1647825" y="14287"/>
                  </a:lnTo>
                  <a:lnTo>
                    <a:pt x="1666875" y="23812"/>
                  </a:lnTo>
                  <a:lnTo>
                    <a:pt x="1714500" y="54769"/>
                  </a:lnTo>
                  <a:lnTo>
                    <a:pt x="1828800" y="128587"/>
                  </a:lnTo>
                  <a:lnTo>
                    <a:pt x="1866900" y="150019"/>
                  </a:lnTo>
                  <a:lnTo>
                    <a:pt x="1905000" y="173831"/>
                  </a:lnTo>
                  <a:lnTo>
                    <a:pt x="1919287" y="183356"/>
                  </a:lnTo>
                  <a:lnTo>
                    <a:pt x="1931193" y="200025"/>
                  </a:lnTo>
                  <a:lnTo>
                    <a:pt x="1935956" y="214312"/>
                  </a:lnTo>
                  <a:lnTo>
                    <a:pt x="1935956" y="235744"/>
                  </a:lnTo>
                  <a:lnTo>
                    <a:pt x="1928812" y="264319"/>
                  </a:lnTo>
                  <a:lnTo>
                    <a:pt x="1909762" y="295275"/>
                  </a:lnTo>
                  <a:lnTo>
                    <a:pt x="1881187" y="342900"/>
                  </a:lnTo>
                  <a:lnTo>
                    <a:pt x="1850231" y="414337"/>
                  </a:lnTo>
                  <a:lnTo>
                    <a:pt x="1800225" y="611981"/>
                  </a:lnTo>
                  <a:lnTo>
                    <a:pt x="1695450" y="1038225"/>
                  </a:lnTo>
                  <a:lnTo>
                    <a:pt x="1619250" y="1395412"/>
                  </a:lnTo>
                  <a:lnTo>
                    <a:pt x="1423987" y="1402556"/>
                  </a:lnTo>
                  <a:lnTo>
                    <a:pt x="1457325" y="1202531"/>
                  </a:lnTo>
                  <a:lnTo>
                    <a:pt x="1473993" y="1088231"/>
                  </a:lnTo>
                  <a:lnTo>
                    <a:pt x="1488281" y="990600"/>
                  </a:lnTo>
                  <a:lnTo>
                    <a:pt x="1504950" y="840581"/>
                  </a:lnTo>
                  <a:lnTo>
                    <a:pt x="1524000" y="773906"/>
                  </a:lnTo>
                  <a:lnTo>
                    <a:pt x="1543050" y="519112"/>
                  </a:lnTo>
                  <a:cubicBezTo>
                    <a:pt x="1543844" y="443706"/>
                    <a:pt x="1544637" y="368300"/>
                    <a:pt x="1545431" y="292894"/>
                  </a:cubicBezTo>
                  <a:lnTo>
                    <a:pt x="1540668" y="271462"/>
                  </a:lnTo>
                  <a:lnTo>
                    <a:pt x="1531143" y="247650"/>
                  </a:lnTo>
                  <a:lnTo>
                    <a:pt x="1514475" y="230981"/>
                  </a:lnTo>
                  <a:lnTo>
                    <a:pt x="1488281" y="221456"/>
                  </a:lnTo>
                  <a:lnTo>
                    <a:pt x="1459706" y="221456"/>
                  </a:lnTo>
                  <a:lnTo>
                    <a:pt x="1371600" y="233362"/>
                  </a:lnTo>
                  <a:lnTo>
                    <a:pt x="1104900" y="276225"/>
                  </a:lnTo>
                  <a:lnTo>
                    <a:pt x="828675" y="323850"/>
                  </a:lnTo>
                  <a:lnTo>
                    <a:pt x="559593" y="371475"/>
                  </a:lnTo>
                  <a:lnTo>
                    <a:pt x="531018" y="381000"/>
                  </a:lnTo>
                  <a:lnTo>
                    <a:pt x="507206" y="390525"/>
                  </a:lnTo>
                  <a:lnTo>
                    <a:pt x="469106" y="400050"/>
                  </a:lnTo>
                  <a:lnTo>
                    <a:pt x="440531" y="404812"/>
                  </a:lnTo>
                  <a:lnTo>
                    <a:pt x="414337" y="404812"/>
                  </a:lnTo>
                  <a:lnTo>
                    <a:pt x="373856" y="400050"/>
                  </a:lnTo>
                  <a:lnTo>
                    <a:pt x="342900" y="392906"/>
                  </a:lnTo>
                  <a:lnTo>
                    <a:pt x="292893" y="366712"/>
                  </a:lnTo>
                  <a:lnTo>
                    <a:pt x="226218" y="321469"/>
                  </a:lnTo>
                  <a:lnTo>
                    <a:pt x="145256" y="259556"/>
                  </a:lnTo>
                  <a:lnTo>
                    <a:pt x="52387" y="176212"/>
                  </a:lnTo>
                  <a:lnTo>
                    <a:pt x="14287" y="138112"/>
                  </a:lnTo>
                  <a:lnTo>
                    <a:pt x="7143" y="123825"/>
                  </a:lnTo>
                  <a:lnTo>
                    <a:pt x="0" y="100012"/>
                  </a:lnTo>
                  <a:lnTo>
                    <a:pt x="4762" y="85725"/>
                  </a:lnTo>
                  <a:lnTo>
                    <a:pt x="23812" y="78581"/>
                  </a:lnTo>
                  <a:lnTo>
                    <a:pt x="38100" y="78581"/>
                  </a:lnTo>
                  <a:lnTo>
                    <a:pt x="59531" y="88106"/>
                  </a:lnTo>
                  <a:lnTo>
                    <a:pt x="100012" y="116681"/>
                  </a:lnTo>
                  <a:lnTo>
                    <a:pt x="138112" y="138112"/>
                  </a:lnTo>
                  <a:lnTo>
                    <a:pt x="171450" y="154781"/>
                  </a:lnTo>
                  <a:lnTo>
                    <a:pt x="204787" y="166687"/>
                  </a:lnTo>
                  <a:lnTo>
                    <a:pt x="257175" y="180975"/>
                  </a:lnTo>
                  <a:lnTo>
                    <a:pt x="304800" y="192881"/>
                  </a:lnTo>
                  <a:lnTo>
                    <a:pt x="350043" y="197644"/>
                  </a:lnTo>
                  <a:lnTo>
                    <a:pt x="409575" y="195262"/>
                  </a:lnTo>
                  <a:lnTo>
                    <a:pt x="759618" y="145256"/>
                  </a:lnTo>
                  <a:lnTo>
                    <a:pt x="101441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77B99E6E-DC5F-3848-A9CA-A93D0A23C31D}"/>
                </a:ext>
              </a:extLst>
            </p:cNvPr>
            <p:cNvSpPr/>
            <p:nvPr/>
          </p:nvSpPr>
          <p:spPr>
            <a:xfrm>
              <a:off x="4938713" y="2493963"/>
              <a:ext cx="1454150" cy="333375"/>
            </a:xfrm>
            <a:custGeom>
              <a:avLst/>
              <a:gdLst>
                <a:gd name="connsiteX0" fmla="*/ 700087 w 1454943"/>
                <a:gd name="connsiteY0" fmla="*/ 278606 h 333375"/>
                <a:gd name="connsiteX1" fmla="*/ 597693 w 1454943"/>
                <a:gd name="connsiteY1" fmla="*/ 288131 h 333375"/>
                <a:gd name="connsiteX2" fmla="*/ 569118 w 1454943"/>
                <a:gd name="connsiteY2" fmla="*/ 297656 h 333375"/>
                <a:gd name="connsiteX3" fmla="*/ 521493 w 1454943"/>
                <a:gd name="connsiteY3" fmla="*/ 316706 h 333375"/>
                <a:gd name="connsiteX4" fmla="*/ 481012 w 1454943"/>
                <a:gd name="connsiteY4" fmla="*/ 328612 h 333375"/>
                <a:gd name="connsiteX5" fmla="*/ 431006 w 1454943"/>
                <a:gd name="connsiteY5" fmla="*/ 333375 h 333375"/>
                <a:gd name="connsiteX6" fmla="*/ 383381 w 1454943"/>
                <a:gd name="connsiteY6" fmla="*/ 333375 h 333375"/>
                <a:gd name="connsiteX7" fmla="*/ 333375 w 1454943"/>
                <a:gd name="connsiteY7" fmla="*/ 326231 h 333375"/>
                <a:gd name="connsiteX8" fmla="*/ 273843 w 1454943"/>
                <a:gd name="connsiteY8" fmla="*/ 309562 h 333375"/>
                <a:gd name="connsiteX9" fmla="*/ 233362 w 1454943"/>
                <a:gd name="connsiteY9" fmla="*/ 292894 h 333375"/>
                <a:gd name="connsiteX10" fmla="*/ 164306 w 1454943"/>
                <a:gd name="connsiteY10" fmla="*/ 233362 h 333375"/>
                <a:gd name="connsiteX11" fmla="*/ 66675 w 1454943"/>
                <a:gd name="connsiteY11" fmla="*/ 135731 h 333375"/>
                <a:gd name="connsiteX12" fmla="*/ 21431 w 1454943"/>
                <a:gd name="connsiteY12" fmla="*/ 85725 h 333375"/>
                <a:gd name="connsiteX13" fmla="*/ 7143 w 1454943"/>
                <a:gd name="connsiteY13" fmla="*/ 66675 h 333375"/>
                <a:gd name="connsiteX14" fmla="*/ 0 w 1454943"/>
                <a:gd name="connsiteY14" fmla="*/ 54769 h 333375"/>
                <a:gd name="connsiteX15" fmla="*/ 0 w 1454943"/>
                <a:gd name="connsiteY15" fmla="*/ 45244 h 333375"/>
                <a:gd name="connsiteX16" fmla="*/ 2381 w 1454943"/>
                <a:gd name="connsiteY16" fmla="*/ 28575 h 333375"/>
                <a:gd name="connsiteX17" fmla="*/ 14287 w 1454943"/>
                <a:gd name="connsiteY17" fmla="*/ 23812 h 333375"/>
                <a:gd name="connsiteX18" fmla="*/ 35718 w 1454943"/>
                <a:gd name="connsiteY18" fmla="*/ 33337 h 333375"/>
                <a:gd name="connsiteX19" fmla="*/ 78581 w 1454943"/>
                <a:gd name="connsiteY19" fmla="*/ 59531 h 333375"/>
                <a:gd name="connsiteX20" fmla="*/ 150018 w 1454943"/>
                <a:gd name="connsiteY20" fmla="*/ 97631 h 333375"/>
                <a:gd name="connsiteX21" fmla="*/ 209550 w 1454943"/>
                <a:gd name="connsiteY21" fmla="*/ 121444 h 333375"/>
                <a:gd name="connsiteX22" fmla="*/ 261937 w 1454943"/>
                <a:gd name="connsiteY22" fmla="*/ 138112 h 333375"/>
                <a:gd name="connsiteX23" fmla="*/ 309562 w 1454943"/>
                <a:gd name="connsiteY23" fmla="*/ 150019 h 333375"/>
                <a:gd name="connsiteX24" fmla="*/ 366712 w 1454943"/>
                <a:gd name="connsiteY24" fmla="*/ 157162 h 333375"/>
                <a:gd name="connsiteX25" fmla="*/ 407193 w 1454943"/>
                <a:gd name="connsiteY25" fmla="*/ 159544 h 333375"/>
                <a:gd name="connsiteX26" fmla="*/ 509587 w 1454943"/>
                <a:gd name="connsiteY26" fmla="*/ 150019 h 333375"/>
                <a:gd name="connsiteX27" fmla="*/ 764381 w 1454943"/>
                <a:gd name="connsiteY27" fmla="*/ 109537 h 333375"/>
                <a:gd name="connsiteX28" fmla="*/ 1016793 w 1454943"/>
                <a:gd name="connsiteY28" fmla="*/ 59531 h 333375"/>
                <a:gd name="connsiteX29" fmla="*/ 1081087 w 1454943"/>
                <a:gd name="connsiteY29" fmla="*/ 40481 h 333375"/>
                <a:gd name="connsiteX30" fmla="*/ 1107281 w 1454943"/>
                <a:gd name="connsiteY30" fmla="*/ 30956 h 333375"/>
                <a:gd name="connsiteX31" fmla="*/ 1169193 w 1454943"/>
                <a:gd name="connsiteY31" fmla="*/ 7144 h 333375"/>
                <a:gd name="connsiteX32" fmla="*/ 1204912 w 1454943"/>
                <a:gd name="connsiteY32" fmla="*/ 0 h 333375"/>
                <a:gd name="connsiteX33" fmla="*/ 1245393 w 1454943"/>
                <a:gd name="connsiteY33" fmla="*/ 2381 h 333375"/>
                <a:gd name="connsiteX34" fmla="*/ 1309687 w 1454943"/>
                <a:gd name="connsiteY34" fmla="*/ 38100 h 333375"/>
                <a:gd name="connsiteX35" fmla="*/ 1454943 w 1454943"/>
                <a:gd name="connsiteY35" fmla="*/ 121444 h 333375"/>
                <a:gd name="connsiteX36" fmla="*/ 1419225 w 1454943"/>
                <a:gd name="connsiteY36" fmla="*/ 195262 h 333375"/>
                <a:gd name="connsiteX37" fmla="*/ 1200150 w 1454943"/>
                <a:gd name="connsiteY37" fmla="*/ 216694 h 333375"/>
                <a:gd name="connsiteX38" fmla="*/ 766762 w 1454943"/>
                <a:gd name="connsiteY38" fmla="*/ 269081 h 333375"/>
                <a:gd name="connsiteX39" fmla="*/ 700087 w 1454943"/>
                <a:gd name="connsiteY39" fmla="*/ 2786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3375">
                  <a:moveTo>
                    <a:pt x="700087" y="278606"/>
                  </a:moveTo>
                  <a:lnTo>
                    <a:pt x="597693" y="288131"/>
                  </a:lnTo>
                  <a:lnTo>
                    <a:pt x="569118" y="297656"/>
                  </a:lnTo>
                  <a:lnTo>
                    <a:pt x="521493" y="316706"/>
                  </a:lnTo>
                  <a:lnTo>
                    <a:pt x="481012" y="328612"/>
                  </a:lnTo>
                  <a:lnTo>
                    <a:pt x="431006" y="333375"/>
                  </a:lnTo>
                  <a:lnTo>
                    <a:pt x="383381" y="333375"/>
                  </a:lnTo>
                  <a:lnTo>
                    <a:pt x="333375" y="326231"/>
                  </a:lnTo>
                  <a:lnTo>
                    <a:pt x="273843" y="309562"/>
                  </a:lnTo>
                  <a:lnTo>
                    <a:pt x="233362" y="292894"/>
                  </a:lnTo>
                  <a:lnTo>
                    <a:pt x="164306" y="233362"/>
                  </a:lnTo>
                  <a:lnTo>
                    <a:pt x="66675" y="135731"/>
                  </a:lnTo>
                  <a:lnTo>
                    <a:pt x="21431" y="85725"/>
                  </a:lnTo>
                  <a:lnTo>
                    <a:pt x="7143" y="66675"/>
                  </a:lnTo>
                  <a:lnTo>
                    <a:pt x="0" y="54769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7" y="23812"/>
                  </a:lnTo>
                  <a:lnTo>
                    <a:pt x="35718" y="33337"/>
                  </a:lnTo>
                  <a:lnTo>
                    <a:pt x="78581" y="59531"/>
                  </a:lnTo>
                  <a:lnTo>
                    <a:pt x="150018" y="97631"/>
                  </a:lnTo>
                  <a:lnTo>
                    <a:pt x="209550" y="121444"/>
                  </a:lnTo>
                  <a:lnTo>
                    <a:pt x="261937" y="138112"/>
                  </a:lnTo>
                  <a:lnTo>
                    <a:pt x="309562" y="150019"/>
                  </a:lnTo>
                  <a:lnTo>
                    <a:pt x="366712" y="157162"/>
                  </a:lnTo>
                  <a:lnTo>
                    <a:pt x="407193" y="159544"/>
                  </a:lnTo>
                  <a:lnTo>
                    <a:pt x="509587" y="150019"/>
                  </a:lnTo>
                  <a:lnTo>
                    <a:pt x="764381" y="109537"/>
                  </a:lnTo>
                  <a:lnTo>
                    <a:pt x="1016793" y="59531"/>
                  </a:lnTo>
                  <a:lnTo>
                    <a:pt x="1081087" y="40481"/>
                  </a:lnTo>
                  <a:lnTo>
                    <a:pt x="1107281" y="30956"/>
                  </a:lnTo>
                  <a:lnTo>
                    <a:pt x="1169193" y="7144"/>
                  </a:lnTo>
                  <a:lnTo>
                    <a:pt x="1204912" y="0"/>
                  </a:lnTo>
                  <a:lnTo>
                    <a:pt x="1245393" y="2381"/>
                  </a:lnTo>
                  <a:lnTo>
                    <a:pt x="1309687" y="38100"/>
                  </a:lnTo>
                  <a:lnTo>
                    <a:pt x="1454943" y="121444"/>
                  </a:lnTo>
                  <a:lnTo>
                    <a:pt x="1419225" y="195262"/>
                  </a:lnTo>
                  <a:lnTo>
                    <a:pt x="1200150" y="216694"/>
                  </a:lnTo>
                  <a:lnTo>
                    <a:pt x="766762" y="269081"/>
                  </a:lnTo>
                  <a:lnTo>
                    <a:pt x="7000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91E5051D-C7F6-384F-B5CB-EEA0A86BAD09}"/>
                </a:ext>
              </a:extLst>
            </p:cNvPr>
            <p:cNvSpPr/>
            <p:nvPr/>
          </p:nvSpPr>
          <p:spPr>
            <a:xfrm>
              <a:off x="4505325" y="3071813"/>
              <a:ext cx="2762250" cy="492125"/>
            </a:xfrm>
            <a:custGeom>
              <a:avLst/>
              <a:gdLst>
                <a:gd name="connsiteX0" fmla="*/ 1007269 w 2762250"/>
                <a:gd name="connsiteY0" fmla="*/ 202406 h 492918"/>
                <a:gd name="connsiteX1" fmla="*/ 1166813 w 2762250"/>
                <a:gd name="connsiteY1" fmla="*/ 180975 h 492918"/>
                <a:gd name="connsiteX2" fmla="*/ 1331119 w 2762250"/>
                <a:gd name="connsiteY2" fmla="*/ 157162 h 492918"/>
                <a:gd name="connsiteX3" fmla="*/ 1602581 w 2762250"/>
                <a:gd name="connsiteY3" fmla="*/ 114300 h 492918"/>
                <a:gd name="connsiteX4" fmla="*/ 1759744 w 2762250"/>
                <a:gd name="connsiteY4" fmla="*/ 85725 h 492918"/>
                <a:gd name="connsiteX5" fmla="*/ 2043113 w 2762250"/>
                <a:gd name="connsiteY5" fmla="*/ 54768 h 492918"/>
                <a:gd name="connsiteX6" fmla="*/ 2238375 w 2762250"/>
                <a:gd name="connsiteY6" fmla="*/ 30956 h 492918"/>
                <a:gd name="connsiteX7" fmla="*/ 2319338 w 2762250"/>
                <a:gd name="connsiteY7" fmla="*/ 21431 h 492918"/>
                <a:gd name="connsiteX8" fmla="*/ 2364581 w 2762250"/>
                <a:gd name="connsiteY8" fmla="*/ 9525 h 492918"/>
                <a:gd name="connsiteX9" fmla="*/ 2397919 w 2762250"/>
                <a:gd name="connsiteY9" fmla="*/ 0 h 492918"/>
                <a:gd name="connsiteX10" fmla="*/ 2407444 w 2762250"/>
                <a:gd name="connsiteY10" fmla="*/ 0 h 492918"/>
                <a:gd name="connsiteX11" fmla="*/ 2438400 w 2762250"/>
                <a:gd name="connsiteY11" fmla="*/ 4762 h 492918"/>
                <a:gd name="connsiteX12" fmla="*/ 2521744 w 2762250"/>
                <a:gd name="connsiteY12" fmla="*/ 30956 h 492918"/>
                <a:gd name="connsiteX13" fmla="*/ 2590800 w 2762250"/>
                <a:gd name="connsiteY13" fmla="*/ 54768 h 492918"/>
                <a:gd name="connsiteX14" fmla="*/ 2633663 w 2762250"/>
                <a:gd name="connsiteY14" fmla="*/ 73818 h 492918"/>
                <a:gd name="connsiteX15" fmla="*/ 2686050 w 2762250"/>
                <a:gd name="connsiteY15" fmla="*/ 104775 h 492918"/>
                <a:gd name="connsiteX16" fmla="*/ 2712244 w 2762250"/>
                <a:gd name="connsiteY16" fmla="*/ 123825 h 492918"/>
                <a:gd name="connsiteX17" fmla="*/ 2731294 w 2762250"/>
                <a:gd name="connsiteY17" fmla="*/ 140493 h 492918"/>
                <a:gd name="connsiteX18" fmla="*/ 2745581 w 2762250"/>
                <a:gd name="connsiteY18" fmla="*/ 159543 h 492918"/>
                <a:gd name="connsiteX19" fmla="*/ 2757488 w 2762250"/>
                <a:gd name="connsiteY19" fmla="*/ 183356 h 492918"/>
                <a:gd name="connsiteX20" fmla="*/ 2762250 w 2762250"/>
                <a:gd name="connsiteY20" fmla="*/ 207168 h 492918"/>
                <a:gd name="connsiteX21" fmla="*/ 2759869 w 2762250"/>
                <a:gd name="connsiteY21" fmla="*/ 226218 h 492918"/>
                <a:gd name="connsiteX22" fmla="*/ 2752725 w 2762250"/>
                <a:gd name="connsiteY22" fmla="*/ 238125 h 492918"/>
                <a:gd name="connsiteX23" fmla="*/ 2724150 w 2762250"/>
                <a:gd name="connsiteY23" fmla="*/ 254793 h 492918"/>
                <a:gd name="connsiteX24" fmla="*/ 2678906 w 2762250"/>
                <a:gd name="connsiteY24" fmla="*/ 266700 h 492918"/>
                <a:gd name="connsiteX25" fmla="*/ 2638425 w 2762250"/>
                <a:gd name="connsiteY25" fmla="*/ 269081 h 492918"/>
                <a:gd name="connsiteX26" fmla="*/ 2581275 w 2762250"/>
                <a:gd name="connsiteY26" fmla="*/ 269081 h 492918"/>
                <a:gd name="connsiteX27" fmla="*/ 2509838 w 2762250"/>
                <a:gd name="connsiteY27" fmla="*/ 266700 h 492918"/>
                <a:gd name="connsiteX28" fmla="*/ 2447925 w 2762250"/>
                <a:gd name="connsiteY28" fmla="*/ 259556 h 492918"/>
                <a:gd name="connsiteX29" fmla="*/ 2366963 w 2762250"/>
                <a:gd name="connsiteY29" fmla="*/ 247650 h 492918"/>
                <a:gd name="connsiteX30" fmla="*/ 2309813 w 2762250"/>
                <a:gd name="connsiteY30" fmla="*/ 242887 h 492918"/>
                <a:gd name="connsiteX31" fmla="*/ 2159794 w 2762250"/>
                <a:gd name="connsiteY31" fmla="*/ 240506 h 492918"/>
                <a:gd name="connsiteX32" fmla="*/ 1978819 w 2762250"/>
                <a:gd name="connsiteY32" fmla="*/ 247650 h 492918"/>
                <a:gd name="connsiteX33" fmla="*/ 1816894 w 2762250"/>
                <a:gd name="connsiteY33" fmla="*/ 259556 h 492918"/>
                <a:gd name="connsiteX34" fmla="*/ 1581150 w 2762250"/>
                <a:gd name="connsiteY34" fmla="*/ 288131 h 492918"/>
                <a:gd name="connsiteX35" fmla="*/ 1297781 w 2762250"/>
                <a:gd name="connsiteY35" fmla="*/ 326231 h 492918"/>
                <a:gd name="connsiteX36" fmla="*/ 1216819 w 2762250"/>
                <a:gd name="connsiteY36" fmla="*/ 338137 h 492918"/>
                <a:gd name="connsiteX37" fmla="*/ 1076325 w 2762250"/>
                <a:gd name="connsiteY37" fmla="*/ 381000 h 492918"/>
                <a:gd name="connsiteX38" fmla="*/ 864394 w 2762250"/>
                <a:gd name="connsiteY38" fmla="*/ 414337 h 492918"/>
                <a:gd name="connsiteX39" fmla="*/ 611981 w 2762250"/>
                <a:gd name="connsiteY39" fmla="*/ 457200 h 492918"/>
                <a:gd name="connsiteX40" fmla="*/ 554831 w 2762250"/>
                <a:gd name="connsiteY40" fmla="*/ 469106 h 492918"/>
                <a:gd name="connsiteX41" fmla="*/ 521494 w 2762250"/>
                <a:gd name="connsiteY41" fmla="*/ 481012 h 492918"/>
                <a:gd name="connsiteX42" fmla="*/ 488156 w 2762250"/>
                <a:gd name="connsiteY42" fmla="*/ 490537 h 492918"/>
                <a:gd name="connsiteX43" fmla="*/ 452438 w 2762250"/>
                <a:gd name="connsiteY43" fmla="*/ 492918 h 492918"/>
                <a:gd name="connsiteX44" fmla="*/ 407194 w 2762250"/>
                <a:gd name="connsiteY44" fmla="*/ 488156 h 492918"/>
                <a:gd name="connsiteX45" fmla="*/ 359569 w 2762250"/>
                <a:gd name="connsiteY45" fmla="*/ 473868 h 492918"/>
                <a:gd name="connsiteX46" fmla="*/ 307181 w 2762250"/>
                <a:gd name="connsiteY46" fmla="*/ 447675 h 492918"/>
                <a:gd name="connsiteX47" fmla="*/ 252413 w 2762250"/>
                <a:gd name="connsiteY47" fmla="*/ 414337 h 492918"/>
                <a:gd name="connsiteX48" fmla="*/ 188119 w 2762250"/>
                <a:gd name="connsiteY48" fmla="*/ 369093 h 492918"/>
                <a:gd name="connsiteX49" fmla="*/ 150019 w 2762250"/>
                <a:gd name="connsiteY49" fmla="*/ 338137 h 492918"/>
                <a:gd name="connsiteX50" fmla="*/ 100013 w 2762250"/>
                <a:gd name="connsiteY50" fmla="*/ 288131 h 492918"/>
                <a:gd name="connsiteX51" fmla="*/ 64294 w 2762250"/>
                <a:gd name="connsiteY51" fmla="*/ 247650 h 492918"/>
                <a:gd name="connsiteX52" fmla="*/ 26194 w 2762250"/>
                <a:gd name="connsiteY52" fmla="*/ 200025 h 492918"/>
                <a:gd name="connsiteX53" fmla="*/ 2381 w 2762250"/>
                <a:gd name="connsiteY53" fmla="*/ 150018 h 492918"/>
                <a:gd name="connsiteX54" fmla="*/ 0 w 2762250"/>
                <a:gd name="connsiteY54" fmla="*/ 130968 h 492918"/>
                <a:gd name="connsiteX55" fmla="*/ 11906 w 2762250"/>
                <a:gd name="connsiteY55" fmla="*/ 121443 h 492918"/>
                <a:gd name="connsiteX56" fmla="*/ 28575 w 2762250"/>
                <a:gd name="connsiteY56" fmla="*/ 121443 h 492918"/>
                <a:gd name="connsiteX57" fmla="*/ 57150 w 2762250"/>
                <a:gd name="connsiteY57" fmla="*/ 133350 h 492918"/>
                <a:gd name="connsiteX58" fmla="*/ 95250 w 2762250"/>
                <a:gd name="connsiteY58" fmla="*/ 157162 h 492918"/>
                <a:gd name="connsiteX59" fmla="*/ 133350 w 2762250"/>
                <a:gd name="connsiteY59" fmla="*/ 176212 h 492918"/>
                <a:gd name="connsiteX60" fmla="*/ 197644 w 2762250"/>
                <a:gd name="connsiteY60" fmla="*/ 209550 h 492918"/>
                <a:gd name="connsiteX61" fmla="*/ 252413 w 2762250"/>
                <a:gd name="connsiteY61" fmla="*/ 228600 h 492918"/>
                <a:gd name="connsiteX62" fmla="*/ 302419 w 2762250"/>
                <a:gd name="connsiteY62" fmla="*/ 240506 h 492918"/>
                <a:gd name="connsiteX63" fmla="*/ 364331 w 2762250"/>
                <a:gd name="connsiteY63" fmla="*/ 247650 h 492918"/>
                <a:gd name="connsiteX64" fmla="*/ 511969 w 2762250"/>
                <a:gd name="connsiteY64" fmla="*/ 242887 h 492918"/>
                <a:gd name="connsiteX65" fmla="*/ 757238 w 2762250"/>
                <a:gd name="connsiteY65" fmla="*/ 228600 h 492918"/>
                <a:gd name="connsiteX66" fmla="*/ 1007269 w 2762250"/>
                <a:gd name="connsiteY66" fmla="*/ 2024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2250" h="492918">
                  <a:moveTo>
                    <a:pt x="1007269" y="202406"/>
                  </a:moveTo>
                  <a:lnTo>
                    <a:pt x="1166813" y="180975"/>
                  </a:lnTo>
                  <a:lnTo>
                    <a:pt x="1331119" y="157162"/>
                  </a:lnTo>
                  <a:lnTo>
                    <a:pt x="1602581" y="114300"/>
                  </a:lnTo>
                  <a:lnTo>
                    <a:pt x="1759744" y="85725"/>
                  </a:lnTo>
                  <a:lnTo>
                    <a:pt x="2043113" y="54768"/>
                  </a:lnTo>
                  <a:lnTo>
                    <a:pt x="2238375" y="30956"/>
                  </a:lnTo>
                  <a:lnTo>
                    <a:pt x="2319338" y="21431"/>
                  </a:lnTo>
                  <a:lnTo>
                    <a:pt x="2364581" y="9525"/>
                  </a:lnTo>
                  <a:lnTo>
                    <a:pt x="2397919" y="0"/>
                  </a:lnTo>
                  <a:lnTo>
                    <a:pt x="2407444" y="0"/>
                  </a:lnTo>
                  <a:lnTo>
                    <a:pt x="2438400" y="4762"/>
                  </a:lnTo>
                  <a:lnTo>
                    <a:pt x="2521744" y="30956"/>
                  </a:lnTo>
                  <a:lnTo>
                    <a:pt x="2590800" y="54768"/>
                  </a:lnTo>
                  <a:lnTo>
                    <a:pt x="2633663" y="73818"/>
                  </a:lnTo>
                  <a:lnTo>
                    <a:pt x="2686050" y="104775"/>
                  </a:lnTo>
                  <a:lnTo>
                    <a:pt x="2712244" y="123825"/>
                  </a:lnTo>
                  <a:lnTo>
                    <a:pt x="2731294" y="140493"/>
                  </a:lnTo>
                  <a:lnTo>
                    <a:pt x="2745581" y="159543"/>
                  </a:lnTo>
                  <a:lnTo>
                    <a:pt x="2757488" y="183356"/>
                  </a:lnTo>
                  <a:lnTo>
                    <a:pt x="2762250" y="207168"/>
                  </a:lnTo>
                  <a:lnTo>
                    <a:pt x="2759869" y="226218"/>
                  </a:lnTo>
                  <a:lnTo>
                    <a:pt x="2752725" y="238125"/>
                  </a:lnTo>
                  <a:lnTo>
                    <a:pt x="2724150" y="254793"/>
                  </a:lnTo>
                  <a:lnTo>
                    <a:pt x="2678906" y="266700"/>
                  </a:lnTo>
                  <a:lnTo>
                    <a:pt x="2638425" y="269081"/>
                  </a:lnTo>
                  <a:lnTo>
                    <a:pt x="2581275" y="269081"/>
                  </a:lnTo>
                  <a:lnTo>
                    <a:pt x="2509838" y="266700"/>
                  </a:lnTo>
                  <a:lnTo>
                    <a:pt x="2447925" y="259556"/>
                  </a:lnTo>
                  <a:lnTo>
                    <a:pt x="2366963" y="247650"/>
                  </a:lnTo>
                  <a:lnTo>
                    <a:pt x="2309813" y="242887"/>
                  </a:lnTo>
                  <a:lnTo>
                    <a:pt x="2159794" y="240506"/>
                  </a:lnTo>
                  <a:lnTo>
                    <a:pt x="1978819" y="247650"/>
                  </a:lnTo>
                  <a:lnTo>
                    <a:pt x="1816894" y="259556"/>
                  </a:lnTo>
                  <a:lnTo>
                    <a:pt x="1581150" y="288131"/>
                  </a:lnTo>
                  <a:lnTo>
                    <a:pt x="1297781" y="326231"/>
                  </a:lnTo>
                  <a:lnTo>
                    <a:pt x="1216819" y="338137"/>
                  </a:lnTo>
                  <a:lnTo>
                    <a:pt x="1076325" y="381000"/>
                  </a:lnTo>
                  <a:lnTo>
                    <a:pt x="864394" y="414337"/>
                  </a:lnTo>
                  <a:lnTo>
                    <a:pt x="611981" y="457200"/>
                  </a:lnTo>
                  <a:lnTo>
                    <a:pt x="554831" y="469106"/>
                  </a:lnTo>
                  <a:lnTo>
                    <a:pt x="521494" y="481012"/>
                  </a:lnTo>
                  <a:lnTo>
                    <a:pt x="488156" y="490537"/>
                  </a:lnTo>
                  <a:lnTo>
                    <a:pt x="452438" y="492918"/>
                  </a:lnTo>
                  <a:lnTo>
                    <a:pt x="407194" y="488156"/>
                  </a:lnTo>
                  <a:lnTo>
                    <a:pt x="359569" y="473868"/>
                  </a:lnTo>
                  <a:lnTo>
                    <a:pt x="307181" y="447675"/>
                  </a:lnTo>
                  <a:lnTo>
                    <a:pt x="252413" y="414337"/>
                  </a:lnTo>
                  <a:lnTo>
                    <a:pt x="188119" y="369093"/>
                  </a:lnTo>
                  <a:lnTo>
                    <a:pt x="150019" y="338137"/>
                  </a:lnTo>
                  <a:lnTo>
                    <a:pt x="100013" y="288131"/>
                  </a:lnTo>
                  <a:lnTo>
                    <a:pt x="64294" y="247650"/>
                  </a:lnTo>
                  <a:lnTo>
                    <a:pt x="26194" y="200025"/>
                  </a:lnTo>
                  <a:lnTo>
                    <a:pt x="2381" y="150018"/>
                  </a:lnTo>
                  <a:lnTo>
                    <a:pt x="0" y="130968"/>
                  </a:lnTo>
                  <a:lnTo>
                    <a:pt x="11906" y="121443"/>
                  </a:lnTo>
                  <a:lnTo>
                    <a:pt x="28575" y="121443"/>
                  </a:lnTo>
                  <a:lnTo>
                    <a:pt x="57150" y="133350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7644" y="209550"/>
                  </a:lnTo>
                  <a:lnTo>
                    <a:pt x="252413" y="228600"/>
                  </a:lnTo>
                  <a:lnTo>
                    <a:pt x="302419" y="240506"/>
                  </a:lnTo>
                  <a:lnTo>
                    <a:pt x="364331" y="247650"/>
                  </a:lnTo>
                  <a:lnTo>
                    <a:pt x="511969" y="242887"/>
                  </a:lnTo>
                  <a:lnTo>
                    <a:pt x="757238" y="228600"/>
                  </a:lnTo>
                  <a:lnTo>
                    <a:pt x="100726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82F70BED-D855-EA4D-9FE7-C6CC7DF0BCF4}"/>
                </a:ext>
              </a:extLst>
            </p:cNvPr>
            <p:cNvSpPr/>
            <p:nvPr/>
          </p:nvSpPr>
          <p:spPr>
            <a:xfrm>
              <a:off x="5537200" y="3371850"/>
              <a:ext cx="536575" cy="2587625"/>
            </a:xfrm>
            <a:custGeom>
              <a:avLst/>
              <a:gdLst>
                <a:gd name="connsiteX0" fmla="*/ 268541 w 537082"/>
                <a:gd name="connsiteY0" fmla="*/ 815822 h 2586835"/>
                <a:gd name="connsiteX1" fmla="*/ 278739 w 537082"/>
                <a:gd name="connsiteY1" fmla="*/ 390915 h 2586835"/>
                <a:gd name="connsiteX2" fmla="*/ 271940 w 537082"/>
                <a:gd name="connsiteY2" fmla="*/ 329728 h 2586835"/>
                <a:gd name="connsiteX3" fmla="*/ 258343 w 537082"/>
                <a:gd name="connsiteY3" fmla="*/ 285538 h 2586835"/>
                <a:gd name="connsiteX4" fmla="*/ 237948 w 537082"/>
                <a:gd name="connsiteY4" fmla="*/ 248146 h 2586835"/>
                <a:gd name="connsiteX5" fmla="*/ 207354 w 537082"/>
                <a:gd name="connsiteY5" fmla="*/ 210754 h 2586835"/>
                <a:gd name="connsiteX6" fmla="*/ 115575 w 537082"/>
                <a:gd name="connsiteY6" fmla="*/ 129172 h 2586835"/>
                <a:gd name="connsiteX7" fmla="*/ 0 w 537082"/>
                <a:gd name="connsiteY7" fmla="*/ 30594 h 2586835"/>
                <a:gd name="connsiteX8" fmla="*/ 152966 w 537082"/>
                <a:gd name="connsiteY8" fmla="*/ 0 h 2586835"/>
                <a:gd name="connsiteX9" fmla="*/ 322929 w 537082"/>
                <a:gd name="connsiteY9" fmla="*/ 98579 h 2586835"/>
                <a:gd name="connsiteX10" fmla="*/ 390914 w 537082"/>
                <a:gd name="connsiteY10" fmla="*/ 146168 h 2586835"/>
                <a:gd name="connsiteX11" fmla="*/ 472497 w 537082"/>
                <a:gd name="connsiteY11" fmla="*/ 203956 h 2586835"/>
                <a:gd name="connsiteX12" fmla="*/ 503090 w 537082"/>
                <a:gd name="connsiteY12" fmla="*/ 224351 h 2586835"/>
                <a:gd name="connsiteX13" fmla="*/ 513288 w 537082"/>
                <a:gd name="connsiteY13" fmla="*/ 237948 h 2586835"/>
                <a:gd name="connsiteX14" fmla="*/ 526885 w 537082"/>
                <a:gd name="connsiteY14" fmla="*/ 258344 h 2586835"/>
                <a:gd name="connsiteX15" fmla="*/ 533683 w 537082"/>
                <a:gd name="connsiteY15" fmla="*/ 282139 h 2586835"/>
                <a:gd name="connsiteX16" fmla="*/ 537082 w 537082"/>
                <a:gd name="connsiteY16" fmla="*/ 309333 h 2586835"/>
                <a:gd name="connsiteX17" fmla="*/ 526885 w 537082"/>
                <a:gd name="connsiteY17" fmla="*/ 356922 h 2586835"/>
                <a:gd name="connsiteX18" fmla="*/ 520086 w 537082"/>
                <a:gd name="connsiteY18" fmla="*/ 387516 h 2586835"/>
                <a:gd name="connsiteX19" fmla="*/ 509888 w 537082"/>
                <a:gd name="connsiteY19" fmla="*/ 465699 h 2586835"/>
                <a:gd name="connsiteX20" fmla="*/ 499691 w 537082"/>
                <a:gd name="connsiteY20" fmla="*/ 686650 h 2586835"/>
                <a:gd name="connsiteX21" fmla="*/ 503090 w 537082"/>
                <a:gd name="connsiteY21" fmla="*/ 1227132 h 2586835"/>
                <a:gd name="connsiteX22" fmla="*/ 499691 w 537082"/>
                <a:gd name="connsiteY22" fmla="*/ 1713226 h 2586835"/>
                <a:gd name="connsiteX23" fmla="*/ 499691 w 537082"/>
                <a:gd name="connsiteY23" fmla="*/ 1818603 h 2586835"/>
                <a:gd name="connsiteX24" fmla="*/ 506489 w 537082"/>
                <a:gd name="connsiteY24" fmla="*/ 1893386 h 2586835"/>
                <a:gd name="connsiteX25" fmla="*/ 513288 w 537082"/>
                <a:gd name="connsiteY25" fmla="*/ 1974968 h 2586835"/>
                <a:gd name="connsiteX26" fmla="*/ 523485 w 537082"/>
                <a:gd name="connsiteY26" fmla="*/ 2049752 h 2586835"/>
                <a:gd name="connsiteX27" fmla="*/ 523485 w 537082"/>
                <a:gd name="connsiteY27" fmla="*/ 2087144 h 2586835"/>
                <a:gd name="connsiteX28" fmla="*/ 520086 w 537082"/>
                <a:gd name="connsiteY28" fmla="*/ 2141532 h 2586835"/>
                <a:gd name="connsiteX29" fmla="*/ 513288 w 537082"/>
                <a:gd name="connsiteY29" fmla="*/ 2202719 h 2586835"/>
                <a:gd name="connsiteX30" fmla="*/ 496291 w 537082"/>
                <a:gd name="connsiteY30" fmla="*/ 2280902 h 2586835"/>
                <a:gd name="connsiteX31" fmla="*/ 469097 w 537082"/>
                <a:gd name="connsiteY31" fmla="*/ 2362484 h 2586835"/>
                <a:gd name="connsiteX32" fmla="*/ 428306 w 537082"/>
                <a:gd name="connsiteY32" fmla="*/ 2450864 h 2586835"/>
                <a:gd name="connsiteX33" fmla="*/ 370519 w 537082"/>
                <a:gd name="connsiteY33" fmla="*/ 2549443 h 2586835"/>
                <a:gd name="connsiteX34" fmla="*/ 343325 w 537082"/>
                <a:gd name="connsiteY34" fmla="*/ 2583435 h 2586835"/>
                <a:gd name="connsiteX35" fmla="*/ 329728 w 537082"/>
                <a:gd name="connsiteY35" fmla="*/ 2586835 h 2586835"/>
                <a:gd name="connsiteX36" fmla="*/ 299134 w 537082"/>
                <a:gd name="connsiteY36" fmla="*/ 2583435 h 2586835"/>
                <a:gd name="connsiteX37" fmla="*/ 275340 w 537082"/>
                <a:gd name="connsiteY37" fmla="*/ 2569838 h 2586835"/>
                <a:gd name="connsiteX38" fmla="*/ 254944 w 537082"/>
                <a:gd name="connsiteY38" fmla="*/ 2549443 h 2586835"/>
                <a:gd name="connsiteX39" fmla="*/ 234549 w 537082"/>
                <a:gd name="connsiteY39" fmla="*/ 2512051 h 2586835"/>
                <a:gd name="connsiteX40" fmla="*/ 210754 w 537082"/>
                <a:gd name="connsiteY40" fmla="*/ 2454264 h 2586835"/>
                <a:gd name="connsiteX41" fmla="*/ 237948 w 537082"/>
                <a:gd name="connsiteY41" fmla="*/ 1923980 h 2586835"/>
                <a:gd name="connsiteX42" fmla="*/ 268541 w 537082"/>
                <a:gd name="connsiteY42" fmla="*/ 815822 h 258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7082" h="2586835">
                  <a:moveTo>
                    <a:pt x="268541" y="815822"/>
                  </a:moveTo>
                  <a:lnTo>
                    <a:pt x="278739" y="390915"/>
                  </a:lnTo>
                  <a:lnTo>
                    <a:pt x="271940" y="329728"/>
                  </a:lnTo>
                  <a:lnTo>
                    <a:pt x="258343" y="285538"/>
                  </a:lnTo>
                  <a:lnTo>
                    <a:pt x="237948" y="248146"/>
                  </a:lnTo>
                  <a:lnTo>
                    <a:pt x="207354" y="210754"/>
                  </a:lnTo>
                  <a:lnTo>
                    <a:pt x="115575" y="129172"/>
                  </a:lnTo>
                  <a:lnTo>
                    <a:pt x="0" y="30594"/>
                  </a:lnTo>
                  <a:lnTo>
                    <a:pt x="152966" y="0"/>
                  </a:lnTo>
                  <a:lnTo>
                    <a:pt x="322929" y="98579"/>
                  </a:lnTo>
                  <a:lnTo>
                    <a:pt x="390914" y="146168"/>
                  </a:lnTo>
                  <a:lnTo>
                    <a:pt x="472497" y="203956"/>
                  </a:lnTo>
                  <a:lnTo>
                    <a:pt x="503090" y="224351"/>
                  </a:lnTo>
                  <a:lnTo>
                    <a:pt x="513288" y="237948"/>
                  </a:lnTo>
                  <a:lnTo>
                    <a:pt x="526885" y="258344"/>
                  </a:lnTo>
                  <a:lnTo>
                    <a:pt x="533683" y="282139"/>
                  </a:lnTo>
                  <a:lnTo>
                    <a:pt x="537082" y="309333"/>
                  </a:lnTo>
                  <a:lnTo>
                    <a:pt x="526885" y="356922"/>
                  </a:lnTo>
                  <a:lnTo>
                    <a:pt x="520086" y="387516"/>
                  </a:lnTo>
                  <a:lnTo>
                    <a:pt x="509888" y="465699"/>
                  </a:lnTo>
                  <a:lnTo>
                    <a:pt x="499691" y="686650"/>
                  </a:lnTo>
                  <a:lnTo>
                    <a:pt x="503090" y="1227132"/>
                  </a:lnTo>
                  <a:lnTo>
                    <a:pt x="499691" y="1713226"/>
                  </a:lnTo>
                  <a:lnTo>
                    <a:pt x="499691" y="1818603"/>
                  </a:lnTo>
                  <a:lnTo>
                    <a:pt x="506489" y="1893386"/>
                  </a:lnTo>
                  <a:lnTo>
                    <a:pt x="513288" y="1974968"/>
                  </a:lnTo>
                  <a:lnTo>
                    <a:pt x="523485" y="2049752"/>
                  </a:lnTo>
                  <a:lnTo>
                    <a:pt x="523485" y="2087144"/>
                  </a:lnTo>
                  <a:lnTo>
                    <a:pt x="520086" y="2141532"/>
                  </a:lnTo>
                  <a:lnTo>
                    <a:pt x="513288" y="2202719"/>
                  </a:lnTo>
                  <a:lnTo>
                    <a:pt x="496291" y="2280902"/>
                  </a:lnTo>
                  <a:lnTo>
                    <a:pt x="469097" y="2362484"/>
                  </a:lnTo>
                  <a:lnTo>
                    <a:pt x="428306" y="2450864"/>
                  </a:lnTo>
                  <a:lnTo>
                    <a:pt x="370519" y="2549443"/>
                  </a:lnTo>
                  <a:lnTo>
                    <a:pt x="343325" y="2583435"/>
                  </a:lnTo>
                  <a:lnTo>
                    <a:pt x="329728" y="2586835"/>
                  </a:lnTo>
                  <a:lnTo>
                    <a:pt x="299134" y="2583435"/>
                  </a:lnTo>
                  <a:lnTo>
                    <a:pt x="275340" y="2569838"/>
                  </a:lnTo>
                  <a:lnTo>
                    <a:pt x="254944" y="2549443"/>
                  </a:lnTo>
                  <a:lnTo>
                    <a:pt x="234549" y="2512051"/>
                  </a:lnTo>
                  <a:lnTo>
                    <a:pt x="210754" y="2454264"/>
                  </a:lnTo>
                  <a:lnTo>
                    <a:pt x="237948" y="1923980"/>
                  </a:lnTo>
                  <a:lnTo>
                    <a:pt x="268541" y="815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12E858B7-47DF-9241-AF8D-957D93B02AC5}"/>
                </a:ext>
              </a:extLst>
            </p:cNvPr>
            <p:cNvSpPr/>
            <p:nvPr/>
          </p:nvSpPr>
          <p:spPr>
            <a:xfrm>
              <a:off x="5195888" y="5291138"/>
              <a:ext cx="595312" cy="587375"/>
            </a:xfrm>
            <a:custGeom>
              <a:avLst/>
              <a:gdLst>
                <a:gd name="connsiteX0" fmla="*/ 238125 w 595312"/>
                <a:gd name="connsiteY0" fmla="*/ 85725 h 588168"/>
                <a:gd name="connsiteX1" fmla="*/ 478631 w 595312"/>
                <a:gd name="connsiteY1" fmla="*/ 176212 h 588168"/>
                <a:gd name="connsiteX2" fmla="*/ 490537 w 595312"/>
                <a:gd name="connsiteY2" fmla="*/ 178593 h 588168"/>
                <a:gd name="connsiteX3" fmla="*/ 509587 w 595312"/>
                <a:gd name="connsiteY3" fmla="*/ 180975 h 588168"/>
                <a:gd name="connsiteX4" fmla="*/ 526256 w 595312"/>
                <a:gd name="connsiteY4" fmla="*/ 178593 h 588168"/>
                <a:gd name="connsiteX5" fmla="*/ 547687 w 595312"/>
                <a:gd name="connsiteY5" fmla="*/ 171450 h 588168"/>
                <a:gd name="connsiteX6" fmla="*/ 559593 w 595312"/>
                <a:gd name="connsiteY6" fmla="*/ 157162 h 588168"/>
                <a:gd name="connsiteX7" fmla="*/ 564356 w 595312"/>
                <a:gd name="connsiteY7" fmla="*/ 150018 h 588168"/>
                <a:gd name="connsiteX8" fmla="*/ 595312 w 595312"/>
                <a:gd name="connsiteY8" fmla="*/ 83343 h 588168"/>
                <a:gd name="connsiteX9" fmla="*/ 576262 w 595312"/>
                <a:gd name="connsiteY9" fmla="*/ 588168 h 588168"/>
                <a:gd name="connsiteX10" fmla="*/ 552450 w 595312"/>
                <a:gd name="connsiteY10" fmla="*/ 533400 h 588168"/>
                <a:gd name="connsiteX11" fmla="*/ 535781 w 595312"/>
                <a:gd name="connsiteY11" fmla="*/ 504825 h 588168"/>
                <a:gd name="connsiteX12" fmla="*/ 504825 w 595312"/>
                <a:gd name="connsiteY12" fmla="*/ 459581 h 588168"/>
                <a:gd name="connsiteX13" fmla="*/ 464343 w 595312"/>
                <a:gd name="connsiteY13" fmla="*/ 414337 h 588168"/>
                <a:gd name="connsiteX14" fmla="*/ 404812 w 595312"/>
                <a:gd name="connsiteY14" fmla="*/ 359568 h 588168"/>
                <a:gd name="connsiteX15" fmla="*/ 309562 w 595312"/>
                <a:gd name="connsiteY15" fmla="*/ 273843 h 588168"/>
                <a:gd name="connsiteX16" fmla="*/ 226218 w 595312"/>
                <a:gd name="connsiteY16" fmla="*/ 207168 h 588168"/>
                <a:gd name="connsiteX17" fmla="*/ 145256 w 595312"/>
                <a:gd name="connsiteY17" fmla="*/ 145256 h 588168"/>
                <a:gd name="connsiteX18" fmla="*/ 59531 w 595312"/>
                <a:gd name="connsiteY18" fmla="*/ 88106 h 588168"/>
                <a:gd name="connsiteX19" fmla="*/ 23812 w 595312"/>
                <a:gd name="connsiteY19" fmla="*/ 64293 h 588168"/>
                <a:gd name="connsiteX20" fmla="*/ 16668 w 595312"/>
                <a:gd name="connsiteY20" fmla="*/ 59531 h 588168"/>
                <a:gd name="connsiteX21" fmla="*/ 11906 w 595312"/>
                <a:gd name="connsiteY21" fmla="*/ 50006 h 588168"/>
                <a:gd name="connsiteX22" fmla="*/ 2381 w 595312"/>
                <a:gd name="connsiteY22" fmla="*/ 30956 h 588168"/>
                <a:gd name="connsiteX23" fmla="*/ 0 w 595312"/>
                <a:gd name="connsiteY23" fmla="*/ 11906 h 588168"/>
                <a:gd name="connsiteX24" fmla="*/ 2381 w 595312"/>
                <a:gd name="connsiteY24" fmla="*/ 4762 h 588168"/>
                <a:gd name="connsiteX25" fmla="*/ 14287 w 595312"/>
                <a:gd name="connsiteY25" fmla="*/ 0 h 588168"/>
                <a:gd name="connsiteX26" fmla="*/ 26193 w 595312"/>
                <a:gd name="connsiteY26" fmla="*/ 0 h 588168"/>
                <a:gd name="connsiteX27" fmla="*/ 61912 w 595312"/>
                <a:gd name="connsiteY27" fmla="*/ 11906 h 588168"/>
                <a:gd name="connsiteX28" fmla="*/ 140493 w 595312"/>
                <a:gd name="connsiteY28" fmla="*/ 47625 h 588168"/>
                <a:gd name="connsiteX29" fmla="*/ 238125 w 595312"/>
                <a:gd name="connsiteY29" fmla="*/ 85725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5312" h="588168">
                  <a:moveTo>
                    <a:pt x="238125" y="85725"/>
                  </a:moveTo>
                  <a:lnTo>
                    <a:pt x="478631" y="176212"/>
                  </a:lnTo>
                  <a:lnTo>
                    <a:pt x="490537" y="178593"/>
                  </a:lnTo>
                  <a:lnTo>
                    <a:pt x="509587" y="180975"/>
                  </a:lnTo>
                  <a:lnTo>
                    <a:pt x="526256" y="178593"/>
                  </a:lnTo>
                  <a:lnTo>
                    <a:pt x="547687" y="171450"/>
                  </a:lnTo>
                  <a:lnTo>
                    <a:pt x="559593" y="157162"/>
                  </a:lnTo>
                  <a:lnTo>
                    <a:pt x="564356" y="150018"/>
                  </a:lnTo>
                  <a:lnTo>
                    <a:pt x="595312" y="83343"/>
                  </a:lnTo>
                  <a:lnTo>
                    <a:pt x="576262" y="588168"/>
                  </a:lnTo>
                  <a:lnTo>
                    <a:pt x="552450" y="533400"/>
                  </a:lnTo>
                  <a:lnTo>
                    <a:pt x="535781" y="504825"/>
                  </a:lnTo>
                  <a:lnTo>
                    <a:pt x="504825" y="459581"/>
                  </a:lnTo>
                  <a:lnTo>
                    <a:pt x="464343" y="414337"/>
                  </a:lnTo>
                  <a:lnTo>
                    <a:pt x="404812" y="359568"/>
                  </a:lnTo>
                  <a:lnTo>
                    <a:pt x="309562" y="273843"/>
                  </a:lnTo>
                  <a:lnTo>
                    <a:pt x="226218" y="207168"/>
                  </a:lnTo>
                  <a:lnTo>
                    <a:pt x="145256" y="145256"/>
                  </a:lnTo>
                  <a:lnTo>
                    <a:pt x="59531" y="88106"/>
                  </a:lnTo>
                  <a:lnTo>
                    <a:pt x="23812" y="64293"/>
                  </a:lnTo>
                  <a:lnTo>
                    <a:pt x="16668" y="59531"/>
                  </a:lnTo>
                  <a:lnTo>
                    <a:pt x="11906" y="50006"/>
                  </a:lnTo>
                  <a:lnTo>
                    <a:pt x="2381" y="30956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61912" y="11906"/>
                  </a:lnTo>
                  <a:lnTo>
                    <a:pt x="140493" y="47625"/>
                  </a:lnTo>
                  <a:lnTo>
                    <a:pt x="2381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7B42063F-906D-8A42-94C5-F9F3442BE1DF}"/>
                </a:ext>
              </a:extLst>
            </p:cNvPr>
            <p:cNvSpPr/>
            <p:nvPr/>
          </p:nvSpPr>
          <p:spPr>
            <a:xfrm>
              <a:off x="6134100" y="3581400"/>
              <a:ext cx="881063" cy="760413"/>
            </a:xfrm>
            <a:custGeom>
              <a:avLst/>
              <a:gdLst>
                <a:gd name="connsiteX0" fmla="*/ 395288 w 881063"/>
                <a:gd name="connsiteY0" fmla="*/ 366713 h 759619"/>
                <a:gd name="connsiteX1" fmla="*/ 514350 w 881063"/>
                <a:gd name="connsiteY1" fmla="*/ 247650 h 759619"/>
                <a:gd name="connsiteX2" fmla="*/ 552450 w 881063"/>
                <a:gd name="connsiteY2" fmla="*/ 207169 h 759619"/>
                <a:gd name="connsiteX3" fmla="*/ 561975 w 881063"/>
                <a:gd name="connsiteY3" fmla="*/ 190500 h 759619"/>
                <a:gd name="connsiteX4" fmla="*/ 564356 w 881063"/>
                <a:gd name="connsiteY4" fmla="*/ 176213 h 759619"/>
                <a:gd name="connsiteX5" fmla="*/ 561975 w 881063"/>
                <a:gd name="connsiteY5" fmla="*/ 154781 h 759619"/>
                <a:gd name="connsiteX6" fmla="*/ 547688 w 881063"/>
                <a:gd name="connsiteY6" fmla="*/ 119063 h 759619"/>
                <a:gd name="connsiteX7" fmla="*/ 523875 w 881063"/>
                <a:gd name="connsiteY7" fmla="*/ 88106 h 759619"/>
                <a:gd name="connsiteX8" fmla="*/ 497681 w 881063"/>
                <a:gd name="connsiteY8" fmla="*/ 61913 h 759619"/>
                <a:gd name="connsiteX9" fmla="*/ 485775 w 881063"/>
                <a:gd name="connsiteY9" fmla="*/ 52388 h 759619"/>
                <a:gd name="connsiteX10" fmla="*/ 478631 w 881063"/>
                <a:gd name="connsiteY10" fmla="*/ 30956 h 759619"/>
                <a:gd name="connsiteX11" fmla="*/ 481013 w 881063"/>
                <a:gd name="connsiteY11" fmla="*/ 16669 h 759619"/>
                <a:gd name="connsiteX12" fmla="*/ 488156 w 881063"/>
                <a:gd name="connsiteY12" fmla="*/ 2381 h 759619"/>
                <a:gd name="connsiteX13" fmla="*/ 500063 w 881063"/>
                <a:gd name="connsiteY13" fmla="*/ 0 h 759619"/>
                <a:gd name="connsiteX14" fmla="*/ 552450 w 881063"/>
                <a:gd name="connsiteY14" fmla="*/ 9525 h 759619"/>
                <a:gd name="connsiteX15" fmla="*/ 628650 w 881063"/>
                <a:gd name="connsiteY15" fmla="*/ 38100 h 759619"/>
                <a:gd name="connsiteX16" fmla="*/ 671513 w 881063"/>
                <a:gd name="connsiteY16" fmla="*/ 59531 h 759619"/>
                <a:gd name="connsiteX17" fmla="*/ 690563 w 881063"/>
                <a:gd name="connsiteY17" fmla="*/ 71438 h 759619"/>
                <a:gd name="connsiteX18" fmla="*/ 709613 w 881063"/>
                <a:gd name="connsiteY18" fmla="*/ 90488 h 759619"/>
                <a:gd name="connsiteX19" fmla="*/ 762000 w 881063"/>
                <a:gd name="connsiteY19" fmla="*/ 154781 h 759619"/>
                <a:gd name="connsiteX20" fmla="*/ 802481 w 881063"/>
                <a:gd name="connsiteY20" fmla="*/ 209550 h 759619"/>
                <a:gd name="connsiteX21" fmla="*/ 842963 w 881063"/>
                <a:gd name="connsiteY21" fmla="*/ 273844 h 759619"/>
                <a:gd name="connsiteX22" fmla="*/ 866775 w 881063"/>
                <a:gd name="connsiteY22" fmla="*/ 319088 h 759619"/>
                <a:gd name="connsiteX23" fmla="*/ 878681 w 881063"/>
                <a:gd name="connsiteY23" fmla="*/ 352425 h 759619"/>
                <a:gd name="connsiteX24" fmla="*/ 881063 w 881063"/>
                <a:gd name="connsiteY24" fmla="*/ 373856 h 759619"/>
                <a:gd name="connsiteX25" fmla="*/ 881063 w 881063"/>
                <a:gd name="connsiteY25" fmla="*/ 400050 h 759619"/>
                <a:gd name="connsiteX26" fmla="*/ 871538 w 881063"/>
                <a:gd name="connsiteY26" fmla="*/ 421481 h 759619"/>
                <a:gd name="connsiteX27" fmla="*/ 852488 w 881063"/>
                <a:gd name="connsiteY27" fmla="*/ 438150 h 759619"/>
                <a:gd name="connsiteX28" fmla="*/ 838200 w 881063"/>
                <a:gd name="connsiteY28" fmla="*/ 447675 h 759619"/>
                <a:gd name="connsiteX29" fmla="*/ 785813 w 881063"/>
                <a:gd name="connsiteY29" fmla="*/ 452438 h 759619"/>
                <a:gd name="connsiteX30" fmla="*/ 745331 w 881063"/>
                <a:gd name="connsiteY30" fmla="*/ 452438 h 759619"/>
                <a:gd name="connsiteX31" fmla="*/ 688181 w 881063"/>
                <a:gd name="connsiteY31" fmla="*/ 464344 h 759619"/>
                <a:gd name="connsiteX32" fmla="*/ 597694 w 881063"/>
                <a:gd name="connsiteY32" fmla="*/ 495300 h 759619"/>
                <a:gd name="connsiteX33" fmla="*/ 369094 w 881063"/>
                <a:gd name="connsiteY33" fmla="*/ 607219 h 759619"/>
                <a:gd name="connsiteX34" fmla="*/ 71438 w 881063"/>
                <a:gd name="connsiteY34" fmla="*/ 738188 h 759619"/>
                <a:gd name="connsiteX35" fmla="*/ 0 w 881063"/>
                <a:gd name="connsiteY35" fmla="*/ 759619 h 759619"/>
                <a:gd name="connsiteX36" fmla="*/ 21431 w 881063"/>
                <a:gd name="connsiteY36" fmla="*/ 692944 h 759619"/>
                <a:gd name="connsiteX37" fmla="*/ 157163 w 881063"/>
                <a:gd name="connsiteY37" fmla="*/ 585788 h 759619"/>
                <a:gd name="connsiteX38" fmla="*/ 304800 w 881063"/>
                <a:gd name="connsiteY38" fmla="*/ 457200 h 759619"/>
                <a:gd name="connsiteX39" fmla="*/ 395288 w 881063"/>
                <a:gd name="connsiteY39" fmla="*/ 36671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1063" h="759619">
                  <a:moveTo>
                    <a:pt x="395288" y="366713"/>
                  </a:moveTo>
                  <a:lnTo>
                    <a:pt x="514350" y="247650"/>
                  </a:lnTo>
                  <a:lnTo>
                    <a:pt x="552450" y="207169"/>
                  </a:lnTo>
                  <a:lnTo>
                    <a:pt x="561975" y="190500"/>
                  </a:lnTo>
                  <a:lnTo>
                    <a:pt x="564356" y="176213"/>
                  </a:lnTo>
                  <a:lnTo>
                    <a:pt x="561975" y="154781"/>
                  </a:lnTo>
                  <a:lnTo>
                    <a:pt x="547688" y="119063"/>
                  </a:lnTo>
                  <a:lnTo>
                    <a:pt x="523875" y="88106"/>
                  </a:lnTo>
                  <a:lnTo>
                    <a:pt x="497681" y="61913"/>
                  </a:lnTo>
                  <a:lnTo>
                    <a:pt x="485775" y="52388"/>
                  </a:lnTo>
                  <a:lnTo>
                    <a:pt x="478631" y="30956"/>
                  </a:lnTo>
                  <a:lnTo>
                    <a:pt x="481013" y="16669"/>
                  </a:lnTo>
                  <a:lnTo>
                    <a:pt x="488156" y="2381"/>
                  </a:lnTo>
                  <a:lnTo>
                    <a:pt x="500063" y="0"/>
                  </a:lnTo>
                  <a:lnTo>
                    <a:pt x="552450" y="9525"/>
                  </a:lnTo>
                  <a:lnTo>
                    <a:pt x="628650" y="38100"/>
                  </a:lnTo>
                  <a:lnTo>
                    <a:pt x="671513" y="59531"/>
                  </a:lnTo>
                  <a:lnTo>
                    <a:pt x="690563" y="71438"/>
                  </a:lnTo>
                  <a:lnTo>
                    <a:pt x="709613" y="90488"/>
                  </a:lnTo>
                  <a:lnTo>
                    <a:pt x="762000" y="154781"/>
                  </a:lnTo>
                  <a:lnTo>
                    <a:pt x="802481" y="209550"/>
                  </a:lnTo>
                  <a:lnTo>
                    <a:pt x="842963" y="273844"/>
                  </a:lnTo>
                  <a:lnTo>
                    <a:pt x="866775" y="319088"/>
                  </a:lnTo>
                  <a:lnTo>
                    <a:pt x="878681" y="352425"/>
                  </a:lnTo>
                  <a:lnTo>
                    <a:pt x="881063" y="373856"/>
                  </a:lnTo>
                  <a:lnTo>
                    <a:pt x="881063" y="400050"/>
                  </a:lnTo>
                  <a:lnTo>
                    <a:pt x="871538" y="421481"/>
                  </a:lnTo>
                  <a:lnTo>
                    <a:pt x="852488" y="438150"/>
                  </a:lnTo>
                  <a:lnTo>
                    <a:pt x="838200" y="447675"/>
                  </a:lnTo>
                  <a:lnTo>
                    <a:pt x="785813" y="452438"/>
                  </a:lnTo>
                  <a:lnTo>
                    <a:pt x="745331" y="452438"/>
                  </a:lnTo>
                  <a:lnTo>
                    <a:pt x="688181" y="464344"/>
                  </a:lnTo>
                  <a:lnTo>
                    <a:pt x="597694" y="495300"/>
                  </a:lnTo>
                  <a:lnTo>
                    <a:pt x="369094" y="607219"/>
                  </a:lnTo>
                  <a:lnTo>
                    <a:pt x="71438" y="738188"/>
                  </a:lnTo>
                  <a:lnTo>
                    <a:pt x="0" y="759619"/>
                  </a:lnTo>
                  <a:lnTo>
                    <a:pt x="21431" y="692944"/>
                  </a:lnTo>
                  <a:lnTo>
                    <a:pt x="157163" y="585788"/>
                  </a:lnTo>
                  <a:lnTo>
                    <a:pt x="304800" y="457200"/>
                  </a:lnTo>
                  <a:lnTo>
                    <a:pt x="3952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8F39281F-79E0-2843-A2D2-8AC3B4B9041E}"/>
                </a:ext>
              </a:extLst>
            </p:cNvPr>
            <p:cNvSpPr/>
            <p:nvPr/>
          </p:nvSpPr>
          <p:spPr>
            <a:xfrm>
              <a:off x="5999163" y="4162425"/>
              <a:ext cx="1428750" cy="1300163"/>
            </a:xfrm>
            <a:custGeom>
              <a:avLst/>
              <a:gdLst>
                <a:gd name="connsiteX0" fmla="*/ 276225 w 1428750"/>
                <a:gd name="connsiteY0" fmla="*/ 492919 h 1300163"/>
                <a:gd name="connsiteX1" fmla="*/ 126206 w 1428750"/>
                <a:gd name="connsiteY1" fmla="*/ 266700 h 1300163"/>
                <a:gd name="connsiteX2" fmla="*/ 0 w 1428750"/>
                <a:gd name="connsiteY2" fmla="*/ 73819 h 1300163"/>
                <a:gd name="connsiteX3" fmla="*/ 2381 w 1428750"/>
                <a:gd name="connsiteY3" fmla="*/ 0 h 1300163"/>
                <a:gd name="connsiteX4" fmla="*/ 121444 w 1428750"/>
                <a:gd name="connsiteY4" fmla="*/ 88106 h 1300163"/>
                <a:gd name="connsiteX5" fmla="*/ 178594 w 1428750"/>
                <a:gd name="connsiteY5" fmla="*/ 135731 h 1300163"/>
                <a:gd name="connsiteX6" fmla="*/ 276225 w 1428750"/>
                <a:gd name="connsiteY6" fmla="*/ 242888 h 1300163"/>
                <a:gd name="connsiteX7" fmla="*/ 354806 w 1428750"/>
                <a:gd name="connsiteY7" fmla="*/ 323850 h 1300163"/>
                <a:gd name="connsiteX8" fmla="*/ 445294 w 1428750"/>
                <a:gd name="connsiteY8" fmla="*/ 416719 h 1300163"/>
                <a:gd name="connsiteX9" fmla="*/ 609600 w 1428750"/>
                <a:gd name="connsiteY9" fmla="*/ 583406 h 1300163"/>
                <a:gd name="connsiteX10" fmla="*/ 759619 w 1428750"/>
                <a:gd name="connsiteY10" fmla="*/ 733425 h 1300163"/>
                <a:gd name="connsiteX11" fmla="*/ 907256 w 1428750"/>
                <a:gd name="connsiteY11" fmla="*/ 876300 h 1300163"/>
                <a:gd name="connsiteX12" fmla="*/ 990600 w 1428750"/>
                <a:gd name="connsiteY12" fmla="*/ 952500 h 1300163"/>
                <a:gd name="connsiteX13" fmla="*/ 1107281 w 1428750"/>
                <a:gd name="connsiteY13" fmla="*/ 1040606 h 1300163"/>
                <a:gd name="connsiteX14" fmla="*/ 1259681 w 1428750"/>
                <a:gd name="connsiteY14" fmla="*/ 1143000 h 1300163"/>
                <a:gd name="connsiteX15" fmla="*/ 1383506 w 1428750"/>
                <a:gd name="connsiteY15" fmla="*/ 1219200 h 1300163"/>
                <a:gd name="connsiteX16" fmla="*/ 1412081 w 1428750"/>
                <a:gd name="connsiteY16" fmla="*/ 1238250 h 1300163"/>
                <a:gd name="connsiteX17" fmla="*/ 1423987 w 1428750"/>
                <a:gd name="connsiteY17" fmla="*/ 1252538 h 1300163"/>
                <a:gd name="connsiteX18" fmla="*/ 1428750 w 1428750"/>
                <a:gd name="connsiteY18" fmla="*/ 1264444 h 1300163"/>
                <a:gd name="connsiteX19" fmla="*/ 1428750 w 1428750"/>
                <a:gd name="connsiteY19" fmla="*/ 1278731 h 1300163"/>
                <a:gd name="connsiteX20" fmla="*/ 1419225 w 1428750"/>
                <a:gd name="connsiteY20" fmla="*/ 1293019 h 1300163"/>
                <a:gd name="connsiteX21" fmla="*/ 1400175 w 1428750"/>
                <a:gd name="connsiteY21" fmla="*/ 1300163 h 1300163"/>
                <a:gd name="connsiteX22" fmla="*/ 1300162 w 1428750"/>
                <a:gd name="connsiteY22" fmla="*/ 1295400 h 1300163"/>
                <a:gd name="connsiteX23" fmla="*/ 1147762 w 1428750"/>
                <a:gd name="connsiteY23" fmla="*/ 1288256 h 1300163"/>
                <a:gd name="connsiteX24" fmla="*/ 933450 w 1428750"/>
                <a:gd name="connsiteY24" fmla="*/ 1278731 h 1300163"/>
                <a:gd name="connsiteX25" fmla="*/ 850106 w 1428750"/>
                <a:gd name="connsiteY25" fmla="*/ 1278731 h 1300163"/>
                <a:gd name="connsiteX26" fmla="*/ 821531 w 1428750"/>
                <a:gd name="connsiteY26" fmla="*/ 1273969 h 1300163"/>
                <a:gd name="connsiteX27" fmla="*/ 802481 w 1428750"/>
                <a:gd name="connsiteY27" fmla="*/ 1259681 h 1300163"/>
                <a:gd name="connsiteX28" fmla="*/ 776287 w 1428750"/>
                <a:gd name="connsiteY28" fmla="*/ 1233488 h 1300163"/>
                <a:gd name="connsiteX29" fmla="*/ 738187 w 1428750"/>
                <a:gd name="connsiteY29" fmla="*/ 1173956 h 1300163"/>
                <a:gd name="connsiteX30" fmla="*/ 628650 w 1428750"/>
                <a:gd name="connsiteY30" fmla="*/ 1014413 h 1300163"/>
                <a:gd name="connsiteX31" fmla="*/ 461962 w 1428750"/>
                <a:gd name="connsiteY31" fmla="*/ 766763 h 1300163"/>
                <a:gd name="connsiteX32" fmla="*/ 276225 w 1428750"/>
                <a:gd name="connsiteY32" fmla="*/ 492919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8750" h="1300163">
                  <a:moveTo>
                    <a:pt x="276225" y="492919"/>
                  </a:moveTo>
                  <a:lnTo>
                    <a:pt x="126206" y="266700"/>
                  </a:lnTo>
                  <a:lnTo>
                    <a:pt x="0" y="73819"/>
                  </a:lnTo>
                  <a:cubicBezTo>
                    <a:pt x="794" y="49213"/>
                    <a:pt x="1587" y="24606"/>
                    <a:pt x="2381" y="0"/>
                  </a:cubicBezTo>
                  <a:lnTo>
                    <a:pt x="121444" y="88106"/>
                  </a:lnTo>
                  <a:lnTo>
                    <a:pt x="178594" y="135731"/>
                  </a:lnTo>
                  <a:lnTo>
                    <a:pt x="276225" y="242888"/>
                  </a:lnTo>
                  <a:lnTo>
                    <a:pt x="354806" y="323850"/>
                  </a:lnTo>
                  <a:lnTo>
                    <a:pt x="445294" y="416719"/>
                  </a:lnTo>
                  <a:lnTo>
                    <a:pt x="609600" y="583406"/>
                  </a:lnTo>
                  <a:lnTo>
                    <a:pt x="759619" y="733425"/>
                  </a:lnTo>
                  <a:lnTo>
                    <a:pt x="907256" y="876300"/>
                  </a:lnTo>
                  <a:lnTo>
                    <a:pt x="990600" y="952500"/>
                  </a:lnTo>
                  <a:lnTo>
                    <a:pt x="1107281" y="1040606"/>
                  </a:lnTo>
                  <a:lnTo>
                    <a:pt x="1259681" y="1143000"/>
                  </a:lnTo>
                  <a:lnTo>
                    <a:pt x="1383506" y="1219200"/>
                  </a:lnTo>
                  <a:lnTo>
                    <a:pt x="1412081" y="1238250"/>
                  </a:lnTo>
                  <a:lnTo>
                    <a:pt x="1423987" y="1252538"/>
                  </a:lnTo>
                  <a:lnTo>
                    <a:pt x="1428750" y="1264444"/>
                  </a:lnTo>
                  <a:lnTo>
                    <a:pt x="1428750" y="1278731"/>
                  </a:lnTo>
                  <a:lnTo>
                    <a:pt x="1419225" y="1293019"/>
                  </a:lnTo>
                  <a:lnTo>
                    <a:pt x="1400175" y="1300163"/>
                  </a:lnTo>
                  <a:lnTo>
                    <a:pt x="1300162" y="1295400"/>
                  </a:lnTo>
                  <a:lnTo>
                    <a:pt x="1147762" y="1288256"/>
                  </a:lnTo>
                  <a:lnTo>
                    <a:pt x="933450" y="1278731"/>
                  </a:lnTo>
                  <a:lnTo>
                    <a:pt x="850106" y="1278731"/>
                  </a:lnTo>
                  <a:lnTo>
                    <a:pt x="821531" y="1273969"/>
                  </a:lnTo>
                  <a:lnTo>
                    <a:pt x="802481" y="1259681"/>
                  </a:lnTo>
                  <a:lnTo>
                    <a:pt x="776287" y="1233488"/>
                  </a:lnTo>
                  <a:lnTo>
                    <a:pt x="738187" y="1173956"/>
                  </a:lnTo>
                  <a:lnTo>
                    <a:pt x="628650" y="1014413"/>
                  </a:lnTo>
                  <a:lnTo>
                    <a:pt x="461962" y="766763"/>
                  </a:lnTo>
                  <a:lnTo>
                    <a:pt x="276225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18464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36A05E8-0942-6641-94FB-77A11064AEB6}"/>
              </a:ext>
            </a:extLst>
          </p:cNvPr>
          <p:cNvSpPr/>
          <p:nvPr/>
        </p:nvSpPr>
        <p:spPr>
          <a:xfrm>
            <a:off x="2422525" y="4462463"/>
            <a:ext cx="287338" cy="1177925"/>
          </a:xfrm>
          <a:custGeom>
            <a:avLst/>
            <a:gdLst>
              <a:gd name="connsiteX0" fmla="*/ 0 w 288132"/>
              <a:gd name="connsiteY0" fmla="*/ 928687 h 1178718"/>
              <a:gd name="connsiteX1" fmla="*/ 2382 w 288132"/>
              <a:gd name="connsiteY1" fmla="*/ 845343 h 1178718"/>
              <a:gd name="connsiteX2" fmla="*/ 11907 w 288132"/>
              <a:gd name="connsiteY2" fmla="*/ 783431 h 1178718"/>
              <a:gd name="connsiteX3" fmla="*/ 45244 w 288132"/>
              <a:gd name="connsiteY3" fmla="*/ 695325 h 1178718"/>
              <a:gd name="connsiteX4" fmla="*/ 71438 w 288132"/>
              <a:gd name="connsiteY4" fmla="*/ 619125 h 1178718"/>
              <a:gd name="connsiteX5" fmla="*/ 95250 w 288132"/>
              <a:gd name="connsiteY5" fmla="*/ 533400 h 1178718"/>
              <a:gd name="connsiteX6" fmla="*/ 114300 w 288132"/>
              <a:gd name="connsiteY6" fmla="*/ 435768 h 1178718"/>
              <a:gd name="connsiteX7" fmla="*/ 128588 w 288132"/>
              <a:gd name="connsiteY7" fmla="*/ 330993 h 1178718"/>
              <a:gd name="connsiteX8" fmla="*/ 130969 w 288132"/>
              <a:gd name="connsiteY8" fmla="*/ 271462 h 1178718"/>
              <a:gd name="connsiteX9" fmla="*/ 119063 w 288132"/>
              <a:gd name="connsiteY9" fmla="*/ 145256 h 1178718"/>
              <a:gd name="connsiteX10" fmla="*/ 109538 w 288132"/>
              <a:gd name="connsiteY10" fmla="*/ 66675 h 1178718"/>
              <a:gd name="connsiteX11" fmla="*/ 97632 w 288132"/>
              <a:gd name="connsiteY11" fmla="*/ 33337 h 1178718"/>
              <a:gd name="connsiteX12" fmla="*/ 97632 w 288132"/>
              <a:gd name="connsiteY12" fmla="*/ 16668 h 1178718"/>
              <a:gd name="connsiteX13" fmla="*/ 102394 w 288132"/>
              <a:gd name="connsiteY13" fmla="*/ 4762 h 1178718"/>
              <a:gd name="connsiteX14" fmla="*/ 116682 w 288132"/>
              <a:gd name="connsiteY14" fmla="*/ 0 h 1178718"/>
              <a:gd name="connsiteX15" fmla="*/ 145257 w 288132"/>
              <a:gd name="connsiteY15" fmla="*/ 4762 h 1178718"/>
              <a:gd name="connsiteX16" fmla="*/ 161925 w 288132"/>
              <a:gd name="connsiteY16" fmla="*/ 11906 h 1178718"/>
              <a:gd name="connsiteX17" fmla="*/ 190500 w 288132"/>
              <a:gd name="connsiteY17" fmla="*/ 71437 h 1178718"/>
              <a:gd name="connsiteX18" fmla="*/ 233363 w 288132"/>
              <a:gd name="connsiteY18" fmla="*/ 221456 h 1178718"/>
              <a:gd name="connsiteX19" fmla="*/ 259557 w 288132"/>
              <a:gd name="connsiteY19" fmla="*/ 371475 h 1178718"/>
              <a:gd name="connsiteX20" fmla="*/ 276225 w 288132"/>
              <a:gd name="connsiteY20" fmla="*/ 514350 h 1178718"/>
              <a:gd name="connsiteX21" fmla="*/ 283369 w 288132"/>
              <a:gd name="connsiteY21" fmla="*/ 611981 h 1178718"/>
              <a:gd name="connsiteX22" fmla="*/ 288132 w 288132"/>
              <a:gd name="connsiteY22" fmla="*/ 692943 h 1178718"/>
              <a:gd name="connsiteX23" fmla="*/ 283369 w 288132"/>
              <a:gd name="connsiteY23" fmla="*/ 802481 h 1178718"/>
              <a:gd name="connsiteX24" fmla="*/ 264319 w 288132"/>
              <a:gd name="connsiteY24" fmla="*/ 904875 h 1178718"/>
              <a:gd name="connsiteX25" fmla="*/ 235744 w 288132"/>
              <a:gd name="connsiteY25" fmla="*/ 1014412 h 1178718"/>
              <a:gd name="connsiteX26" fmla="*/ 197644 w 288132"/>
              <a:gd name="connsiteY26" fmla="*/ 1109662 h 1178718"/>
              <a:gd name="connsiteX27" fmla="*/ 178594 w 288132"/>
              <a:gd name="connsiteY27" fmla="*/ 1143000 h 1178718"/>
              <a:gd name="connsiteX28" fmla="*/ 142875 w 288132"/>
              <a:gd name="connsiteY28" fmla="*/ 1173956 h 1178718"/>
              <a:gd name="connsiteX29" fmla="*/ 126207 w 288132"/>
              <a:gd name="connsiteY29" fmla="*/ 1178718 h 1178718"/>
              <a:gd name="connsiteX30" fmla="*/ 104775 w 288132"/>
              <a:gd name="connsiteY30" fmla="*/ 1178718 h 1178718"/>
              <a:gd name="connsiteX31" fmla="*/ 66675 w 288132"/>
              <a:gd name="connsiteY31" fmla="*/ 1166812 h 1178718"/>
              <a:gd name="connsiteX32" fmla="*/ 42863 w 288132"/>
              <a:gd name="connsiteY32" fmla="*/ 1143000 h 1178718"/>
              <a:gd name="connsiteX33" fmla="*/ 23813 w 288132"/>
              <a:gd name="connsiteY33" fmla="*/ 1102518 h 1178718"/>
              <a:gd name="connsiteX34" fmla="*/ 7144 w 288132"/>
              <a:gd name="connsiteY34" fmla="*/ 1038225 h 1178718"/>
              <a:gd name="connsiteX35" fmla="*/ 0 w 288132"/>
              <a:gd name="connsiteY35" fmla="*/ 928687 h 1178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88132" h="1178718">
                <a:moveTo>
                  <a:pt x="0" y="928687"/>
                </a:moveTo>
                <a:lnTo>
                  <a:pt x="2382" y="845343"/>
                </a:lnTo>
                <a:lnTo>
                  <a:pt x="11907" y="783431"/>
                </a:lnTo>
                <a:lnTo>
                  <a:pt x="45244" y="695325"/>
                </a:lnTo>
                <a:lnTo>
                  <a:pt x="71438" y="619125"/>
                </a:lnTo>
                <a:lnTo>
                  <a:pt x="95250" y="533400"/>
                </a:lnTo>
                <a:lnTo>
                  <a:pt x="114300" y="435768"/>
                </a:lnTo>
                <a:lnTo>
                  <a:pt x="128588" y="330993"/>
                </a:lnTo>
                <a:cubicBezTo>
                  <a:pt x="129382" y="311149"/>
                  <a:pt x="130175" y="291306"/>
                  <a:pt x="130969" y="271462"/>
                </a:cubicBezTo>
                <a:lnTo>
                  <a:pt x="119063" y="145256"/>
                </a:lnTo>
                <a:lnTo>
                  <a:pt x="109538" y="66675"/>
                </a:lnTo>
                <a:lnTo>
                  <a:pt x="97632" y="33337"/>
                </a:lnTo>
                <a:lnTo>
                  <a:pt x="97632" y="16668"/>
                </a:lnTo>
                <a:lnTo>
                  <a:pt x="102394" y="4762"/>
                </a:lnTo>
                <a:lnTo>
                  <a:pt x="116682" y="0"/>
                </a:lnTo>
                <a:lnTo>
                  <a:pt x="145257" y="4762"/>
                </a:lnTo>
                <a:lnTo>
                  <a:pt x="161925" y="11906"/>
                </a:lnTo>
                <a:lnTo>
                  <a:pt x="190500" y="71437"/>
                </a:lnTo>
                <a:lnTo>
                  <a:pt x="233363" y="221456"/>
                </a:lnTo>
                <a:lnTo>
                  <a:pt x="259557" y="371475"/>
                </a:lnTo>
                <a:lnTo>
                  <a:pt x="276225" y="514350"/>
                </a:lnTo>
                <a:lnTo>
                  <a:pt x="283369" y="611981"/>
                </a:lnTo>
                <a:lnTo>
                  <a:pt x="288132" y="692943"/>
                </a:lnTo>
                <a:lnTo>
                  <a:pt x="283369" y="802481"/>
                </a:lnTo>
                <a:lnTo>
                  <a:pt x="264319" y="904875"/>
                </a:lnTo>
                <a:lnTo>
                  <a:pt x="235744" y="1014412"/>
                </a:lnTo>
                <a:lnTo>
                  <a:pt x="197644" y="1109662"/>
                </a:lnTo>
                <a:lnTo>
                  <a:pt x="178594" y="1143000"/>
                </a:lnTo>
                <a:lnTo>
                  <a:pt x="142875" y="1173956"/>
                </a:lnTo>
                <a:lnTo>
                  <a:pt x="126207" y="1178718"/>
                </a:lnTo>
                <a:lnTo>
                  <a:pt x="104775" y="1178718"/>
                </a:lnTo>
                <a:lnTo>
                  <a:pt x="66675" y="1166812"/>
                </a:lnTo>
                <a:lnTo>
                  <a:pt x="42863" y="1143000"/>
                </a:lnTo>
                <a:lnTo>
                  <a:pt x="23813" y="1102518"/>
                </a:lnTo>
                <a:lnTo>
                  <a:pt x="7144" y="1038225"/>
                </a:lnTo>
                <a:lnTo>
                  <a:pt x="0" y="9286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A6E2815-222D-8C42-A718-3413E455C969}"/>
              </a:ext>
            </a:extLst>
          </p:cNvPr>
          <p:cNvSpPr/>
          <p:nvPr/>
        </p:nvSpPr>
        <p:spPr>
          <a:xfrm>
            <a:off x="2855913" y="4486275"/>
            <a:ext cx="325437" cy="828675"/>
          </a:xfrm>
          <a:custGeom>
            <a:avLst/>
            <a:gdLst>
              <a:gd name="connsiteX0" fmla="*/ 114300 w 326231"/>
              <a:gd name="connsiteY0" fmla="*/ 504825 h 828675"/>
              <a:gd name="connsiteX1" fmla="*/ 102394 w 326231"/>
              <a:gd name="connsiteY1" fmla="*/ 376238 h 828675"/>
              <a:gd name="connsiteX2" fmla="*/ 83344 w 326231"/>
              <a:gd name="connsiteY2" fmla="*/ 273844 h 828675"/>
              <a:gd name="connsiteX3" fmla="*/ 47625 w 326231"/>
              <a:gd name="connsiteY3" fmla="*/ 161925 h 828675"/>
              <a:gd name="connsiteX4" fmla="*/ 16669 w 326231"/>
              <a:gd name="connsiteY4" fmla="*/ 73819 h 828675"/>
              <a:gd name="connsiteX5" fmla="*/ 2381 w 326231"/>
              <a:gd name="connsiteY5" fmla="*/ 38100 h 828675"/>
              <a:gd name="connsiteX6" fmla="*/ 0 w 326231"/>
              <a:gd name="connsiteY6" fmla="*/ 16669 h 828675"/>
              <a:gd name="connsiteX7" fmla="*/ 4762 w 326231"/>
              <a:gd name="connsiteY7" fmla="*/ 4763 h 828675"/>
              <a:gd name="connsiteX8" fmla="*/ 19050 w 326231"/>
              <a:gd name="connsiteY8" fmla="*/ 0 h 828675"/>
              <a:gd name="connsiteX9" fmla="*/ 45244 w 326231"/>
              <a:gd name="connsiteY9" fmla="*/ 2381 h 828675"/>
              <a:gd name="connsiteX10" fmla="*/ 73819 w 326231"/>
              <a:gd name="connsiteY10" fmla="*/ 19050 h 828675"/>
              <a:gd name="connsiteX11" fmla="*/ 123825 w 326231"/>
              <a:gd name="connsiteY11" fmla="*/ 80963 h 828675"/>
              <a:gd name="connsiteX12" fmla="*/ 195262 w 326231"/>
              <a:gd name="connsiteY12" fmla="*/ 166688 h 828675"/>
              <a:gd name="connsiteX13" fmla="*/ 240506 w 326231"/>
              <a:gd name="connsiteY13" fmla="*/ 235744 h 828675"/>
              <a:gd name="connsiteX14" fmla="*/ 271462 w 326231"/>
              <a:gd name="connsiteY14" fmla="*/ 288131 h 828675"/>
              <a:gd name="connsiteX15" fmla="*/ 295275 w 326231"/>
              <a:gd name="connsiteY15" fmla="*/ 354806 h 828675"/>
              <a:gd name="connsiteX16" fmla="*/ 314325 w 326231"/>
              <a:gd name="connsiteY16" fmla="*/ 421481 h 828675"/>
              <a:gd name="connsiteX17" fmla="*/ 323850 w 326231"/>
              <a:gd name="connsiteY17" fmla="*/ 516731 h 828675"/>
              <a:gd name="connsiteX18" fmla="*/ 326231 w 326231"/>
              <a:gd name="connsiteY18" fmla="*/ 647700 h 828675"/>
              <a:gd name="connsiteX19" fmla="*/ 316706 w 326231"/>
              <a:gd name="connsiteY19" fmla="*/ 711994 h 828675"/>
              <a:gd name="connsiteX20" fmla="*/ 307181 w 326231"/>
              <a:gd name="connsiteY20" fmla="*/ 733425 h 828675"/>
              <a:gd name="connsiteX21" fmla="*/ 278606 w 326231"/>
              <a:gd name="connsiteY21" fmla="*/ 776288 h 828675"/>
              <a:gd name="connsiteX22" fmla="*/ 247650 w 326231"/>
              <a:gd name="connsiteY22" fmla="*/ 807244 h 828675"/>
              <a:gd name="connsiteX23" fmla="*/ 209550 w 326231"/>
              <a:gd name="connsiteY23" fmla="*/ 826294 h 828675"/>
              <a:gd name="connsiteX24" fmla="*/ 190500 w 326231"/>
              <a:gd name="connsiteY24" fmla="*/ 828675 h 828675"/>
              <a:gd name="connsiteX25" fmla="*/ 173831 w 326231"/>
              <a:gd name="connsiteY25" fmla="*/ 821531 h 828675"/>
              <a:gd name="connsiteX26" fmla="*/ 150019 w 326231"/>
              <a:gd name="connsiteY26" fmla="*/ 800100 h 828675"/>
              <a:gd name="connsiteX27" fmla="*/ 130969 w 326231"/>
              <a:gd name="connsiteY27" fmla="*/ 757238 h 828675"/>
              <a:gd name="connsiteX28" fmla="*/ 123825 w 326231"/>
              <a:gd name="connsiteY28" fmla="*/ 683419 h 828675"/>
              <a:gd name="connsiteX29" fmla="*/ 114300 w 326231"/>
              <a:gd name="connsiteY29" fmla="*/ 504825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26231" h="828675">
                <a:moveTo>
                  <a:pt x="114300" y="504825"/>
                </a:moveTo>
                <a:lnTo>
                  <a:pt x="102394" y="376238"/>
                </a:lnTo>
                <a:lnTo>
                  <a:pt x="83344" y="273844"/>
                </a:lnTo>
                <a:lnTo>
                  <a:pt x="47625" y="161925"/>
                </a:lnTo>
                <a:lnTo>
                  <a:pt x="16669" y="73819"/>
                </a:lnTo>
                <a:lnTo>
                  <a:pt x="2381" y="38100"/>
                </a:lnTo>
                <a:lnTo>
                  <a:pt x="0" y="16669"/>
                </a:lnTo>
                <a:lnTo>
                  <a:pt x="4762" y="4763"/>
                </a:lnTo>
                <a:lnTo>
                  <a:pt x="19050" y="0"/>
                </a:lnTo>
                <a:lnTo>
                  <a:pt x="45244" y="2381"/>
                </a:lnTo>
                <a:lnTo>
                  <a:pt x="73819" y="19050"/>
                </a:lnTo>
                <a:lnTo>
                  <a:pt x="123825" y="80963"/>
                </a:lnTo>
                <a:lnTo>
                  <a:pt x="195262" y="166688"/>
                </a:lnTo>
                <a:lnTo>
                  <a:pt x="240506" y="235744"/>
                </a:lnTo>
                <a:lnTo>
                  <a:pt x="271462" y="288131"/>
                </a:lnTo>
                <a:lnTo>
                  <a:pt x="295275" y="354806"/>
                </a:lnTo>
                <a:lnTo>
                  <a:pt x="314325" y="421481"/>
                </a:lnTo>
                <a:lnTo>
                  <a:pt x="323850" y="516731"/>
                </a:lnTo>
                <a:cubicBezTo>
                  <a:pt x="324644" y="560387"/>
                  <a:pt x="325437" y="604044"/>
                  <a:pt x="326231" y="647700"/>
                </a:cubicBezTo>
                <a:lnTo>
                  <a:pt x="316706" y="711994"/>
                </a:lnTo>
                <a:lnTo>
                  <a:pt x="307181" y="733425"/>
                </a:lnTo>
                <a:lnTo>
                  <a:pt x="278606" y="776288"/>
                </a:lnTo>
                <a:lnTo>
                  <a:pt x="247650" y="807244"/>
                </a:lnTo>
                <a:lnTo>
                  <a:pt x="209550" y="826294"/>
                </a:lnTo>
                <a:lnTo>
                  <a:pt x="190500" y="828675"/>
                </a:lnTo>
                <a:lnTo>
                  <a:pt x="173831" y="821531"/>
                </a:lnTo>
                <a:lnTo>
                  <a:pt x="150019" y="800100"/>
                </a:lnTo>
                <a:lnTo>
                  <a:pt x="130969" y="757238"/>
                </a:lnTo>
                <a:lnTo>
                  <a:pt x="123825" y="683419"/>
                </a:lnTo>
                <a:lnTo>
                  <a:pt x="114300" y="504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A1AF447-C540-AA40-8DC7-910A79F49872}"/>
              </a:ext>
            </a:extLst>
          </p:cNvPr>
          <p:cNvSpPr/>
          <p:nvPr/>
        </p:nvSpPr>
        <p:spPr>
          <a:xfrm>
            <a:off x="3214688" y="4373563"/>
            <a:ext cx="417512" cy="714375"/>
          </a:xfrm>
          <a:custGeom>
            <a:avLst/>
            <a:gdLst>
              <a:gd name="connsiteX0" fmla="*/ 188118 w 416718"/>
              <a:gd name="connsiteY0" fmla="*/ 483394 h 714375"/>
              <a:gd name="connsiteX1" fmla="*/ 164306 w 416718"/>
              <a:gd name="connsiteY1" fmla="*/ 369094 h 714375"/>
              <a:gd name="connsiteX2" fmla="*/ 128587 w 416718"/>
              <a:gd name="connsiteY2" fmla="*/ 288132 h 714375"/>
              <a:gd name="connsiteX3" fmla="*/ 71437 w 416718"/>
              <a:gd name="connsiteY3" fmla="*/ 166688 h 714375"/>
              <a:gd name="connsiteX4" fmla="*/ 26193 w 416718"/>
              <a:gd name="connsiteY4" fmla="*/ 92869 h 714375"/>
              <a:gd name="connsiteX5" fmla="*/ 7143 w 416718"/>
              <a:gd name="connsiteY5" fmla="*/ 57150 h 714375"/>
              <a:gd name="connsiteX6" fmla="*/ 0 w 416718"/>
              <a:gd name="connsiteY6" fmla="*/ 30957 h 714375"/>
              <a:gd name="connsiteX7" fmla="*/ 0 w 416718"/>
              <a:gd name="connsiteY7" fmla="*/ 16669 h 714375"/>
              <a:gd name="connsiteX8" fmla="*/ 4762 w 416718"/>
              <a:gd name="connsiteY8" fmla="*/ 4763 h 714375"/>
              <a:gd name="connsiteX9" fmla="*/ 14287 w 416718"/>
              <a:gd name="connsiteY9" fmla="*/ 0 h 714375"/>
              <a:gd name="connsiteX10" fmla="*/ 40481 w 416718"/>
              <a:gd name="connsiteY10" fmla="*/ 2382 h 714375"/>
              <a:gd name="connsiteX11" fmla="*/ 80962 w 416718"/>
              <a:gd name="connsiteY11" fmla="*/ 28575 h 714375"/>
              <a:gd name="connsiteX12" fmla="*/ 164306 w 416718"/>
              <a:gd name="connsiteY12" fmla="*/ 107157 h 714375"/>
              <a:gd name="connsiteX13" fmla="*/ 264318 w 416718"/>
              <a:gd name="connsiteY13" fmla="*/ 197644 h 714375"/>
              <a:gd name="connsiteX14" fmla="*/ 350043 w 416718"/>
              <a:gd name="connsiteY14" fmla="*/ 283369 h 714375"/>
              <a:gd name="connsiteX15" fmla="*/ 381000 w 416718"/>
              <a:gd name="connsiteY15" fmla="*/ 321469 h 714375"/>
              <a:gd name="connsiteX16" fmla="*/ 397668 w 416718"/>
              <a:gd name="connsiteY16" fmla="*/ 364332 h 714375"/>
              <a:gd name="connsiteX17" fmla="*/ 411956 w 416718"/>
              <a:gd name="connsiteY17" fmla="*/ 402432 h 714375"/>
              <a:gd name="connsiteX18" fmla="*/ 416718 w 416718"/>
              <a:gd name="connsiteY18" fmla="*/ 473869 h 714375"/>
              <a:gd name="connsiteX19" fmla="*/ 409575 w 416718"/>
              <a:gd name="connsiteY19" fmla="*/ 578644 h 714375"/>
              <a:gd name="connsiteX20" fmla="*/ 388143 w 416718"/>
              <a:gd name="connsiteY20" fmla="*/ 650082 h 714375"/>
              <a:gd name="connsiteX21" fmla="*/ 364331 w 416718"/>
              <a:gd name="connsiteY21" fmla="*/ 688182 h 714375"/>
              <a:gd name="connsiteX22" fmla="*/ 350043 w 416718"/>
              <a:gd name="connsiteY22" fmla="*/ 704850 h 714375"/>
              <a:gd name="connsiteX23" fmla="*/ 333375 w 416718"/>
              <a:gd name="connsiteY23" fmla="*/ 711994 h 714375"/>
              <a:gd name="connsiteX24" fmla="*/ 316706 w 416718"/>
              <a:gd name="connsiteY24" fmla="*/ 714375 h 714375"/>
              <a:gd name="connsiteX25" fmla="*/ 285750 w 416718"/>
              <a:gd name="connsiteY25" fmla="*/ 704850 h 714375"/>
              <a:gd name="connsiteX26" fmla="*/ 259556 w 416718"/>
              <a:gd name="connsiteY26" fmla="*/ 688182 h 714375"/>
              <a:gd name="connsiteX27" fmla="*/ 242887 w 416718"/>
              <a:gd name="connsiteY27" fmla="*/ 666750 h 714375"/>
              <a:gd name="connsiteX28" fmla="*/ 221456 w 416718"/>
              <a:gd name="connsiteY28" fmla="*/ 621507 h 714375"/>
              <a:gd name="connsiteX29" fmla="*/ 188118 w 416718"/>
              <a:gd name="connsiteY29" fmla="*/ 483394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6718" h="714375">
                <a:moveTo>
                  <a:pt x="188118" y="483394"/>
                </a:moveTo>
                <a:lnTo>
                  <a:pt x="164306" y="369094"/>
                </a:lnTo>
                <a:lnTo>
                  <a:pt x="128587" y="288132"/>
                </a:lnTo>
                <a:lnTo>
                  <a:pt x="71437" y="166688"/>
                </a:lnTo>
                <a:lnTo>
                  <a:pt x="26193" y="92869"/>
                </a:lnTo>
                <a:lnTo>
                  <a:pt x="7143" y="57150"/>
                </a:lnTo>
                <a:lnTo>
                  <a:pt x="0" y="30957"/>
                </a:lnTo>
                <a:lnTo>
                  <a:pt x="0" y="16669"/>
                </a:lnTo>
                <a:lnTo>
                  <a:pt x="4762" y="4763"/>
                </a:lnTo>
                <a:lnTo>
                  <a:pt x="14287" y="0"/>
                </a:lnTo>
                <a:lnTo>
                  <a:pt x="40481" y="2382"/>
                </a:lnTo>
                <a:lnTo>
                  <a:pt x="80962" y="28575"/>
                </a:lnTo>
                <a:lnTo>
                  <a:pt x="164306" y="107157"/>
                </a:lnTo>
                <a:lnTo>
                  <a:pt x="264318" y="197644"/>
                </a:lnTo>
                <a:lnTo>
                  <a:pt x="350043" y="283369"/>
                </a:lnTo>
                <a:lnTo>
                  <a:pt x="381000" y="321469"/>
                </a:lnTo>
                <a:lnTo>
                  <a:pt x="397668" y="364332"/>
                </a:lnTo>
                <a:lnTo>
                  <a:pt x="411956" y="402432"/>
                </a:lnTo>
                <a:lnTo>
                  <a:pt x="416718" y="473869"/>
                </a:lnTo>
                <a:lnTo>
                  <a:pt x="409575" y="578644"/>
                </a:lnTo>
                <a:lnTo>
                  <a:pt x="388143" y="650082"/>
                </a:lnTo>
                <a:lnTo>
                  <a:pt x="364331" y="688182"/>
                </a:lnTo>
                <a:lnTo>
                  <a:pt x="350043" y="704850"/>
                </a:lnTo>
                <a:lnTo>
                  <a:pt x="333375" y="711994"/>
                </a:lnTo>
                <a:lnTo>
                  <a:pt x="316706" y="714375"/>
                </a:lnTo>
                <a:lnTo>
                  <a:pt x="285750" y="704850"/>
                </a:lnTo>
                <a:lnTo>
                  <a:pt x="259556" y="688182"/>
                </a:lnTo>
                <a:lnTo>
                  <a:pt x="242887" y="666750"/>
                </a:lnTo>
                <a:lnTo>
                  <a:pt x="221456" y="621507"/>
                </a:lnTo>
                <a:lnTo>
                  <a:pt x="188118" y="4833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9BF0837-1A9D-FB42-BC7C-342E01FB735B}"/>
              </a:ext>
            </a:extLst>
          </p:cNvPr>
          <p:cNvSpPr/>
          <p:nvPr/>
        </p:nvSpPr>
        <p:spPr>
          <a:xfrm>
            <a:off x="3570288" y="4237038"/>
            <a:ext cx="392112" cy="631825"/>
          </a:xfrm>
          <a:custGeom>
            <a:avLst/>
            <a:gdLst>
              <a:gd name="connsiteX0" fmla="*/ 204787 w 392906"/>
              <a:gd name="connsiteY0" fmla="*/ 476250 h 633412"/>
              <a:gd name="connsiteX1" fmla="*/ 145256 w 392906"/>
              <a:gd name="connsiteY1" fmla="*/ 321469 h 633412"/>
              <a:gd name="connsiteX2" fmla="*/ 83344 w 392906"/>
              <a:gd name="connsiteY2" fmla="*/ 190500 h 633412"/>
              <a:gd name="connsiteX3" fmla="*/ 4762 w 392906"/>
              <a:gd name="connsiteY3" fmla="*/ 45244 h 633412"/>
              <a:gd name="connsiteX4" fmla="*/ 0 w 392906"/>
              <a:gd name="connsiteY4" fmla="*/ 28575 h 633412"/>
              <a:gd name="connsiteX5" fmla="*/ 0 w 392906"/>
              <a:gd name="connsiteY5" fmla="*/ 14287 h 633412"/>
              <a:gd name="connsiteX6" fmla="*/ 7144 w 392906"/>
              <a:gd name="connsiteY6" fmla="*/ 4762 h 633412"/>
              <a:gd name="connsiteX7" fmla="*/ 26194 w 392906"/>
              <a:gd name="connsiteY7" fmla="*/ 0 h 633412"/>
              <a:gd name="connsiteX8" fmla="*/ 80962 w 392906"/>
              <a:gd name="connsiteY8" fmla="*/ 26194 h 633412"/>
              <a:gd name="connsiteX9" fmla="*/ 214312 w 392906"/>
              <a:gd name="connsiteY9" fmla="*/ 97631 h 633412"/>
              <a:gd name="connsiteX10" fmla="*/ 307181 w 392906"/>
              <a:gd name="connsiteY10" fmla="*/ 152400 h 633412"/>
              <a:gd name="connsiteX11" fmla="*/ 338137 w 392906"/>
              <a:gd name="connsiteY11" fmla="*/ 178594 h 633412"/>
              <a:gd name="connsiteX12" fmla="*/ 352425 w 392906"/>
              <a:gd name="connsiteY12" fmla="*/ 204787 h 633412"/>
              <a:gd name="connsiteX13" fmla="*/ 369094 w 392906"/>
              <a:gd name="connsiteY13" fmla="*/ 240506 h 633412"/>
              <a:gd name="connsiteX14" fmla="*/ 388144 w 392906"/>
              <a:gd name="connsiteY14" fmla="*/ 342900 h 633412"/>
              <a:gd name="connsiteX15" fmla="*/ 392906 w 392906"/>
              <a:gd name="connsiteY15" fmla="*/ 407194 h 633412"/>
              <a:gd name="connsiteX16" fmla="*/ 390525 w 392906"/>
              <a:gd name="connsiteY16" fmla="*/ 511969 h 633412"/>
              <a:gd name="connsiteX17" fmla="*/ 383381 w 392906"/>
              <a:gd name="connsiteY17" fmla="*/ 561975 h 633412"/>
              <a:gd name="connsiteX18" fmla="*/ 369094 w 392906"/>
              <a:gd name="connsiteY18" fmla="*/ 602456 h 633412"/>
              <a:gd name="connsiteX19" fmla="*/ 354806 w 392906"/>
              <a:gd name="connsiteY19" fmla="*/ 614362 h 633412"/>
              <a:gd name="connsiteX20" fmla="*/ 340519 w 392906"/>
              <a:gd name="connsiteY20" fmla="*/ 626269 h 633412"/>
              <a:gd name="connsiteX21" fmla="*/ 316706 w 392906"/>
              <a:gd name="connsiteY21" fmla="*/ 633412 h 633412"/>
              <a:gd name="connsiteX22" fmla="*/ 295275 w 392906"/>
              <a:gd name="connsiteY22" fmla="*/ 628650 h 633412"/>
              <a:gd name="connsiteX23" fmla="*/ 266700 w 392906"/>
              <a:gd name="connsiteY23" fmla="*/ 614362 h 633412"/>
              <a:gd name="connsiteX24" fmla="*/ 250031 w 392906"/>
              <a:gd name="connsiteY24" fmla="*/ 595312 h 633412"/>
              <a:gd name="connsiteX25" fmla="*/ 204787 w 392906"/>
              <a:gd name="connsiteY25" fmla="*/ 476250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2906" h="633412">
                <a:moveTo>
                  <a:pt x="204787" y="476250"/>
                </a:moveTo>
                <a:lnTo>
                  <a:pt x="145256" y="321469"/>
                </a:lnTo>
                <a:lnTo>
                  <a:pt x="83344" y="190500"/>
                </a:lnTo>
                <a:lnTo>
                  <a:pt x="4762" y="45244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26194" y="0"/>
                </a:lnTo>
                <a:lnTo>
                  <a:pt x="80962" y="26194"/>
                </a:lnTo>
                <a:lnTo>
                  <a:pt x="214312" y="97631"/>
                </a:lnTo>
                <a:lnTo>
                  <a:pt x="307181" y="152400"/>
                </a:lnTo>
                <a:lnTo>
                  <a:pt x="338137" y="178594"/>
                </a:lnTo>
                <a:lnTo>
                  <a:pt x="352425" y="204787"/>
                </a:lnTo>
                <a:lnTo>
                  <a:pt x="369094" y="240506"/>
                </a:lnTo>
                <a:lnTo>
                  <a:pt x="388144" y="342900"/>
                </a:lnTo>
                <a:lnTo>
                  <a:pt x="392906" y="407194"/>
                </a:lnTo>
                <a:cubicBezTo>
                  <a:pt x="392112" y="442119"/>
                  <a:pt x="391319" y="477044"/>
                  <a:pt x="390525" y="511969"/>
                </a:cubicBezTo>
                <a:lnTo>
                  <a:pt x="383381" y="561975"/>
                </a:lnTo>
                <a:lnTo>
                  <a:pt x="369094" y="602456"/>
                </a:lnTo>
                <a:lnTo>
                  <a:pt x="354806" y="614362"/>
                </a:lnTo>
                <a:lnTo>
                  <a:pt x="340519" y="626269"/>
                </a:lnTo>
                <a:lnTo>
                  <a:pt x="316706" y="633412"/>
                </a:lnTo>
                <a:lnTo>
                  <a:pt x="295275" y="628650"/>
                </a:lnTo>
                <a:lnTo>
                  <a:pt x="266700" y="614362"/>
                </a:lnTo>
                <a:lnTo>
                  <a:pt x="250031" y="595312"/>
                </a:lnTo>
                <a:lnTo>
                  <a:pt x="204787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F405E59-D0A6-D740-9AA7-369458D6990C}"/>
              </a:ext>
            </a:extLst>
          </p:cNvPr>
          <p:cNvSpPr/>
          <p:nvPr/>
        </p:nvSpPr>
        <p:spPr>
          <a:xfrm>
            <a:off x="4505325" y="1592263"/>
            <a:ext cx="1398588" cy="1406525"/>
          </a:xfrm>
          <a:custGeom>
            <a:avLst/>
            <a:gdLst>
              <a:gd name="connsiteX0" fmla="*/ 962025 w 1397794"/>
              <a:gd name="connsiteY0" fmla="*/ 673894 h 1404938"/>
              <a:gd name="connsiteX1" fmla="*/ 792956 w 1397794"/>
              <a:gd name="connsiteY1" fmla="*/ 840582 h 1404938"/>
              <a:gd name="connsiteX2" fmla="*/ 583406 w 1397794"/>
              <a:gd name="connsiteY2" fmla="*/ 1019175 h 1404938"/>
              <a:gd name="connsiteX3" fmla="*/ 364331 w 1397794"/>
              <a:gd name="connsiteY3" fmla="*/ 1188244 h 1404938"/>
              <a:gd name="connsiteX4" fmla="*/ 219075 w 1397794"/>
              <a:gd name="connsiteY4" fmla="*/ 1290638 h 1404938"/>
              <a:gd name="connsiteX5" fmla="*/ 57150 w 1397794"/>
              <a:gd name="connsiteY5" fmla="*/ 1393032 h 1404938"/>
              <a:gd name="connsiteX6" fmla="*/ 28575 w 1397794"/>
              <a:gd name="connsiteY6" fmla="*/ 1402557 h 1404938"/>
              <a:gd name="connsiteX7" fmla="*/ 9525 w 1397794"/>
              <a:gd name="connsiteY7" fmla="*/ 1404938 h 1404938"/>
              <a:gd name="connsiteX8" fmla="*/ 0 w 1397794"/>
              <a:gd name="connsiteY8" fmla="*/ 1395413 h 1404938"/>
              <a:gd name="connsiteX9" fmla="*/ 0 w 1397794"/>
              <a:gd name="connsiteY9" fmla="*/ 1369219 h 1404938"/>
              <a:gd name="connsiteX10" fmla="*/ 16669 w 1397794"/>
              <a:gd name="connsiteY10" fmla="*/ 1340644 h 1404938"/>
              <a:gd name="connsiteX11" fmla="*/ 150019 w 1397794"/>
              <a:gd name="connsiteY11" fmla="*/ 1221582 h 1404938"/>
              <a:gd name="connsiteX12" fmla="*/ 316706 w 1397794"/>
              <a:gd name="connsiteY12" fmla="*/ 1054894 h 1404938"/>
              <a:gd name="connsiteX13" fmla="*/ 509588 w 1397794"/>
              <a:gd name="connsiteY13" fmla="*/ 850107 h 1404938"/>
              <a:gd name="connsiteX14" fmla="*/ 697706 w 1397794"/>
              <a:gd name="connsiteY14" fmla="*/ 611982 h 1404938"/>
              <a:gd name="connsiteX15" fmla="*/ 847725 w 1397794"/>
              <a:gd name="connsiteY15" fmla="*/ 409575 h 1404938"/>
              <a:gd name="connsiteX16" fmla="*/ 931069 w 1397794"/>
              <a:gd name="connsiteY16" fmla="*/ 278607 h 1404938"/>
              <a:gd name="connsiteX17" fmla="*/ 933450 w 1397794"/>
              <a:gd name="connsiteY17" fmla="*/ 242888 h 1404938"/>
              <a:gd name="connsiteX18" fmla="*/ 931069 w 1397794"/>
              <a:gd name="connsiteY18" fmla="*/ 195263 h 1404938"/>
              <a:gd name="connsiteX19" fmla="*/ 923925 w 1397794"/>
              <a:gd name="connsiteY19" fmla="*/ 173832 h 1404938"/>
              <a:gd name="connsiteX20" fmla="*/ 883444 w 1397794"/>
              <a:gd name="connsiteY20" fmla="*/ 126207 h 1404938"/>
              <a:gd name="connsiteX21" fmla="*/ 828675 w 1397794"/>
              <a:gd name="connsiteY21" fmla="*/ 85725 h 1404938"/>
              <a:gd name="connsiteX22" fmla="*/ 804863 w 1397794"/>
              <a:gd name="connsiteY22" fmla="*/ 61913 h 1404938"/>
              <a:gd name="connsiteX23" fmla="*/ 790575 w 1397794"/>
              <a:gd name="connsiteY23" fmla="*/ 38100 h 1404938"/>
              <a:gd name="connsiteX24" fmla="*/ 792956 w 1397794"/>
              <a:gd name="connsiteY24" fmla="*/ 23813 h 1404938"/>
              <a:gd name="connsiteX25" fmla="*/ 804863 w 1397794"/>
              <a:gd name="connsiteY25" fmla="*/ 7144 h 1404938"/>
              <a:gd name="connsiteX26" fmla="*/ 835819 w 1397794"/>
              <a:gd name="connsiteY26" fmla="*/ 0 h 1404938"/>
              <a:gd name="connsiteX27" fmla="*/ 938213 w 1397794"/>
              <a:gd name="connsiteY27" fmla="*/ 7144 h 1404938"/>
              <a:gd name="connsiteX28" fmla="*/ 1033463 w 1397794"/>
              <a:gd name="connsiteY28" fmla="*/ 21432 h 1404938"/>
              <a:gd name="connsiteX29" fmla="*/ 1135856 w 1397794"/>
              <a:gd name="connsiteY29" fmla="*/ 47625 h 1404938"/>
              <a:gd name="connsiteX30" fmla="*/ 1219200 w 1397794"/>
              <a:gd name="connsiteY30" fmla="*/ 78582 h 1404938"/>
              <a:gd name="connsiteX31" fmla="*/ 1290638 w 1397794"/>
              <a:gd name="connsiteY31" fmla="*/ 114300 h 1404938"/>
              <a:gd name="connsiteX32" fmla="*/ 1343025 w 1397794"/>
              <a:gd name="connsiteY32" fmla="*/ 145257 h 1404938"/>
              <a:gd name="connsiteX33" fmla="*/ 1362075 w 1397794"/>
              <a:gd name="connsiteY33" fmla="*/ 159544 h 1404938"/>
              <a:gd name="connsiteX34" fmla="*/ 1381125 w 1397794"/>
              <a:gd name="connsiteY34" fmla="*/ 178594 h 1404938"/>
              <a:gd name="connsiteX35" fmla="*/ 1393031 w 1397794"/>
              <a:gd name="connsiteY35" fmla="*/ 195263 h 1404938"/>
              <a:gd name="connsiteX36" fmla="*/ 1397794 w 1397794"/>
              <a:gd name="connsiteY36" fmla="*/ 216694 h 1404938"/>
              <a:gd name="connsiteX37" fmla="*/ 1390650 w 1397794"/>
              <a:gd name="connsiteY37" fmla="*/ 238125 h 1404938"/>
              <a:gd name="connsiteX38" fmla="*/ 1366838 w 1397794"/>
              <a:gd name="connsiteY38" fmla="*/ 261938 h 1404938"/>
              <a:gd name="connsiteX39" fmla="*/ 1309688 w 1397794"/>
              <a:gd name="connsiteY39" fmla="*/ 295275 h 1404938"/>
              <a:gd name="connsiteX40" fmla="*/ 1226344 w 1397794"/>
              <a:gd name="connsiteY40" fmla="*/ 402432 h 1404938"/>
              <a:gd name="connsiteX41" fmla="*/ 1047750 w 1397794"/>
              <a:gd name="connsiteY41" fmla="*/ 590550 h 1404938"/>
              <a:gd name="connsiteX42" fmla="*/ 962025 w 1397794"/>
              <a:gd name="connsiteY42" fmla="*/ 673894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97794" h="1404938">
                <a:moveTo>
                  <a:pt x="962025" y="673894"/>
                </a:moveTo>
                <a:lnTo>
                  <a:pt x="792956" y="840582"/>
                </a:lnTo>
                <a:lnTo>
                  <a:pt x="583406" y="1019175"/>
                </a:lnTo>
                <a:lnTo>
                  <a:pt x="364331" y="1188244"/>
                </a:lnTo>
                <a:lnTo>
                  <a:pt x="219075" y="1290638"/>
                </a:lnTo>
                <a:lnTo>
                  <a:pt x="57150" y="1393032"/>
                </a:lnTo>
                <a:lnTo>
                  <a:pt x="28575" y="1402557"/>
                </a:lnTo>
                <a:lnTo>
                  <a:pt x="9525" y="1404938"/>
                </a:lnTo>
                <a:lnTo>
                  <a:pt x="0" y="1395413"/>
                </a:lnTo>
                <a:lnTo>
                  <a:pt x="0" y="1369219"/>
                </a:lnTo>
                <a:lnTo>
                  <a:pt x="16669" y="1340644"/>
                </a:lnTo>
                <a:lnTo>
                  <a:pt x="150019" y="1221582"/>
                </a:lnTo>
                <a:lnTo>
                  <a:pt x="316706" y="1054894"/>
                </a:lnTo>
                <a:lnTo>
                  <a:pt x="509588" y="850107"/>
                </a:lnTo>
                <a:lnTo>
                  <a:pt x="697706" y="611982"/>
                </a:lnTo>
                <a:lnTo>
                  <a:pt x="847725" y="409575"/>
                </a:lnTo>
                <a:lnTo>
                  <a:pt x="931069" y="278607"/>
                </a:lnTo>
                <a:lnTo>
                  <a:pt x="933450" y="242888"/>
                </a:lnTo>
                <a:lnTo>
                  <a:pt x="931069" y="195263"/>
                </a:lnTo>
                <a:lnTo>
                  <a:pt x="923925" y="173832"/>
                </a:lnTo>
                <a:lnTo>
                  <a:pt x="883444" y="126207"/>
                </a:lnTo>
                <a:lnTo>
                  <a:pt x="828675" y="85725"/>
                </a:lnTo>
                <a:lnTo>
                  <a:pt x="804863" y="61913"/>
                </a:lnTo>
                <a:lnTo>
                  <a:pt x="790575" y="38100"/>
                </a:lnTo>
                <a:lnTo>
                  <a:pt x="792956" y="23813"/>
                </a:lnTo>
                <a:lnTo>
                  <a:pt x="804863" y="7144"/>
                </a:lnTo>
                <a:lnTo>
                  <a:pt x="835819" y="0"/>
                </a:lnTo>
                <a:lnTo>
                  <a:pt x="938213" y="7144"/>
                </a:lnTo>
                <a:lnTo>
                  <a:pt x="1033463" y="21432"/>
                </a:lnTo>
                <a:lnTo>
                  <a:pt x="1135856" y="47625"/>
                </a:lnTo>
                <a:lnTo>
                  <a:pt x="1219200" y="78582"/>
                </a:lnTo>
                <a:lnTo>
                  <a:pt x="1290638" y="114300"/>
                </a:lnTo>
                <a:lnTo>
                  <a:pt x="1343025" y="145257"/>
                </a:lnTo>
                <a:lnTo>
                  <a:pt x="1362075" y="159544"/>
                </a:lnTo>
                <a:lnTo>
                  <a:pt x="1381125" y="178594"/>
                </a:lnTo>
                <a:lnTo>
                  <a:pt x="1393031" y="195263"/>
                </a:lnTo>
                <a:lnTo>
                  <a:pt x="1397794" y="216694"/>
                </a:lnTo>
                <a:lnTo>
                  <a:pt x="1390650" y="238125"/>
                </a:lnTo>
                <a:lnTo>
                  <a:pt x="1366838" y="261938"/>
                </a:lnTo>
                <a:lnTo>
                  <a:pt x="1309688" y="295275"/>
                </a:lnTo>
                <a:lnTo>
                  <a:pt x="1226344" y="402432"/>
                </a:lnTo>
                <a:lnTo>
                  <a:pt x="1047750" y="590550"/>
                </a:lnTo>
                <a:lnTo>
                  <a:pt x="962025" y="673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9EB03CA-736B-B44C-AE66-A7950CC917B4}"/>
              </a:ext>
            </a:extLst>
          </p:cNvPr>
          <p:cNvSpPr/>
          <p:nvPr/>
        </p:nvSpPr>
        <p:spPr>
          <a:xfrm>
            <a:off x="4953000" y="2894013"/>
            <a:ext cx="1300163" cy="292100"/>
          </a:xfrm>
          <a:custGeom>
            <a:avLst/>
            <a:gdLst>
              <a:gd name="connsiteX0" fmla="*/ 966788 w 1300163"/>
              <a:gd name="connsiteY0" fmla="*/ 209550 h 292894"/>
              <a:gd name="connsiteX1" fmla="*/ 735806 w 1300163"/>
              <a:gd name="connsiteY1" fmla="*/ 247650 h 292894"/>
              <a:gd name="connsiteX2" fmla="*/ 485775 w 1300163"/>
              <a:gd name="connsiteY2" fmla="*/ 271462 h 292894"/>
              <a:gd name="connsiteX3" fmla="*/ 419100 w 1300163"/>
              <a:gd name="connsiteY3" fmla="*/ 285750 h 292894"/>
              <a:gd name="connsiteX4" fmla="*/ 352425 w 1300163"/>
              <a:gd name="connsiteY4" fmla="*/ 290512 h 292894"/>
              <a:gd name="connsiteX5" fmla="*/ 307181 w 1300163"/>
              <a:gd name="connsiteY5" fmla="*/ 292894 h 292894"/>
              <a:gd name="connsiteX6" fmla="*/ 250031 w 1300163"/>
              <a:gd name="connsiteY6" fmla="*/ 288131 h 292894"/>
              <a:gd name="connsiteX7" fmla="*/ 211931 w 1300163"/>
              <a:gd name="connsiteY7" fmla="*/ 273844 h 292894"/>
              <a:gd name="connsiteX8" fmla="*/ 164306 w 1300163"/>
              <a:gd name="connsiteY8" fmla="*/ 252412 h 292894"/>
              <a:gd name="connsiteX9" fmla="*/ 88106 w 1300163"/>
              <a:gd name="connsiteY9" fmla="*/ 211931 h 292894"/>
              <a:gd name="connsiteX10" fmla="*/ 11906 w 1300163"/>
              <a:gd name="connsiteY10" fmla="*/ 159544 h 292894"/>
              <a:gd name="connsiteX11" fmla="*/ 2381 w 1300163"/>
              <a:gd name="connsiteY11" fmla="*/ 140494 h 292894"/>
              <a:gd name="connsiteX12" fmla="*/ 0 w 1300163"/>
              <a:gd name="connsiteY12" fmla="*/ 123825 h 292894"/>
              <a:gd name="connsiteX13" fmla="*/ 2381 w 1300163"/>
              <a:gd name="connsiteY13" fmla="*/ 109537 h 292894"/>
              <a:gd name="connsiteX14" fmla="*/ 16669 w 1300163"/>
              <a:gd name="connsiteY14" fmla="*/ 102394 h 292894"/>
              <a:gd name="connsiteX15" fmla="*/ 52388 w 1300163"/>
              <a:gd name="connsiteY15" fmla="*/ 107156 h 292894"/>
              <a:gd name="connsiteX16" fmla="*/ 107156 w 1300163"/>
              <a:gd name="connsiteY16" fmla="*/ 123825 h 292894"/>
              <a:gd name="connsiteX17" fmla="*/ 150019 w 1300163"/>
              <a:gd name="connsiteY17" fmla="*/ 133350 h 292894"/>
              <a:gd name="connsiteX18" fmla="*/ 202406 w 1300163"/>
              <a:gd name="connsiteY18" fmla="*/ 140494 h 292894"/>
              <a:gd name="connsiteX19" fmla="*/ 264319 w 1300163"/>
              <a:gd name="connsiteY19" fmla="*/ 142875 h 292894"/>
              <a:gd name="connsiteX20" fmla="*/ 357188 w 1300163"/>
              <a:gd name="connsiteY20" fmla="*/ 135731 h 292894"/>
              <a:gd name="connsiteX21" fmla="*/ 509588 w 1300163"/>
              <a:gd name="connsiteY21" fmla="*/ 119062 h 292894"/>
              <a:gd name="connsiteX22" fmla="*/ 700088 w 1300163"/>
              <a:gd name="connsiteY22" fmla="*/ 88106 h 292894"/>
              <a:gd name="connsiteX23" fmla="*/ 871538 w 1300163"/>
              <a:gd name="connsiteY23" fmla="*/ 47625 h 292894"/>
              <a:gd name="connsiteX24" fmla="*/ 1019175 w 1300163"/>
              <a:gd name="connsiteY24" fmla="*/ 0 h 292894"/>
              <a:gd name="connsiteX25" fmla="*/ 1095375 w 1300163"/>
              <a:gd name="connsiteY25" fmla="*/ 2381 h 292894"/>
              <a:gd name="connsiteX26" fmla="*/ 1181100 w 1300163"/>
              <a:gd name="connsiteY26" fmla="*/ 9525 h 292894"/>
              <a:gd name="connsiteX27" fmla="*/ 1228725 w 1300163"/>
              <a:gd name="connsiteY27" fmla="*/ 16669 h 292894"/>
              <a:gd name="connsiteX28" fmla="*/ 1262063 w 1300163"/>
              <a:gd name="connsiteY28" fmla="*/ 30956 h 292894"/>
              <a:gd name="connsiteX29" fmla="*/ 1288256 w 1300163"/>
              <a:gd name="connsiteY29" fmla="*/ 50006 h 292894"/>
              <a:gd name="connsiteX30" fmla="*/ 1300163 w 1300163"/>
              <a:gd name="connsiteY30" fmla="*/ 80962 h 292894"/>
              <a:gd name="connsiteX31" fmla="*/ 1295400 w 1300163"/>
              <a:gd name="connsiteY31" fmla="*/ 109537 h 292894"/>
              <a:gd name="connsiteX32" fmla="*/ 1283494 w 1300163"/>
              <a:gd name="connsiteY32" fmla="*/ 138112 h 292894"/>
              <a:gd name="connsiteX33" fmla="*/ 966788 w 1300163"/>
              <a:gd name="connsiteY33" fmla="*/ 209550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00163" h="292894">
                <a:moveTo>
                  <a:pt x="966788" y="209550"/>
                </a:moveTo>
                <a:lnTo>
                  <a:pt x="735806" y="247650"/>
                </a:lnTo>
                <a:lnTo>
                  <a:pt x="485775" y="271462"/>
                </a:lnTo>
                <a:lnTo>
                  <a:pt x="419100" y="285750"/>
                </a:lnTo>
                <a:lnTo>
                  <a:pt x="352425" y="290512"/>
                </a:lnTo>
                <a:lnTo>
                  <a:pt x="307181" y="292894"/>
                </a:lnTo>
                <a:lnTo>
                  <a:pt x="250031" y="288131"/>
                </a:lnTo>
                <a:lnTo>
                  <a:pt x="211931" y="273844"/>
                </a:lnTo>
                <a:lnTo>
                  <a:pt x="164306" y="252412"/>
                </a:lnTo>
                <a:lnTo>
                  <a:pt x="88106" y="211931"/>
                </a:lnTo>
                <a:lnTo>
                  <a:pt x="11906" y="159544"/>
                </a:lnTo>
                <a:lnTo>
                  <a:pt x="2381" y="140494"/>
                </a:lnTo>
                <a:lnTo>
                  <a:pt x="0" y="123825"/>
                </a:lnTo>
                <a:lnTo>
                  <a:pt x="2381" y="109537"/>
                </a:lnTo>
                <a:lnTo>
                  <a:pt x="16669" y="102394"/>
                </a:lnTo>
                <a:lnTo>
                  <a:pt x="52388" y="107156"/>
                </a:lnTo>
                <a:lnTo>
                  <a:pt x="107156" y="123825"/>
                </a:lnTo>
                <a:lnTo>
                  <a:pt x="150019" y="133350"/>
                </a:lnTo>
                <a:lnTo>
                  <a:pt x="202406" y="140494"/>
                </a:lnTo>
                <a:lnTo>
                  <a:pt x="264319" y="142875"/>
                </a:lnTo>
                <a:lnTo>
                  <a:pt x="357188" y="135731"/>
                </a:lnTo>
                <a:lnTo>
                  <a:pt x="509588" y="119062"/>
                </a:lnTo>
                <a:lnTo>
                  <a:pt x="700088" y="88106"/>
                </a:lnTo>
                <a:lnTo>
                  <a:pt x="871538" y="47625"/>
                </a:lnTo>
                <a:lnTo>
                  <a:pt x="1019175" y="0"/>
                </a:lnTo>
                <a:lnTo>
                  <a:pt x="1095375" y="2381"/>
                </a:lnTo>
                <a:lnTo>
                  <a:pt x="1181100" y="9525"/>
                </a:lnTo>
                <a:lnTo>
                  <a:pt x="1228725" y="16669"/>
                </a:lnTo>
                <a:lnTo>
                  <a:pt x="1262063" y="30956"/>
                </a:lnTo>
                <a:lnTo>
                  <a:pt x="1288256" y="50006"/>
                </a:lnTo>
                <a:lnTo>
                  <a:pt x="1300163" y="80962"/>
                </a:lnTo>
                <a:lnTo>
                  <a:pt x="1295400" y="109537"/>
                </a:lnTo>
                <a:lnTo>
                  <a:pt x="1283494" y="138112"/>
                </a:lnTo>
                <a:lnTo>
                  <a:pt x="966788" y="209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2978E15-14AE-CB4A-B5E3-14A3A7A85018}"/>
              </a:ext>
            </a:extLst>
          </p:cNvPr>
          <p:cNvSpPr/>
          <p:nvPr/>
        </p:nvSpPr>
        <p:spPr>
          <a:xfrm>
            <a:off x="4651375" y="3627438"/>
            <a:ext cx="473075" cy="1077912"/>
          </a:xfrm>
          <a:custGeom>
            <a:avLst/>
            <a:gdLst>
              <a:gd name="connsiteX0" fmla="*/ 192882 w 473869"/>
              <a:gd name="connsiteY0" fmla="*/ 650081 h 1078706"/>
              <a:gd name="connsiteX1" fmla="*/ 150019 w 473869"/>
              <a:gd name="connsiteY1" fmla="*/ 416719 h 1078706"/>
              <a:gd name="connsiteX2" fmla="*/ 104775 w 473869"/>
              <a:gd name="connsiteY2" fmla="*/ 238125 h 1078706"/>
              <a:gd name="connsiteX3" fmla="*/ 52388 w 473869"/>
              <a:gd name="connsiteY3" fmla="*/ 111919 h 1078706"/>
              <a:gd name="connsiteX4" fmla="*/ 11907 w 473869"/>
              <a:gd name="connsiteY4" fmla="*/ 52387 h 1078706"/>
              <a:gd name="connsiteX5" fmla="*/ 0 w 473869"/>
              <a:gd name="connsiteY5" fmla="*/ 33337 h 1078706"/>
              <a:gd name="connsiteX6" fmla="*/ 0 w 473869"/>
              <a:gd name="connsiteY6" fmla="*/ 16669 h 1078706"/>
              <a:gd name="connsiteX7" fmla="*/ 9525 w 473869"/>
              <a:gd name="connsiteY7" fmla="*/ 2381 h 1078706"/>
              <a:gd name="connsiteX8" fmla="*/ 40482 w 473869"/>
              <a:gd name="connsiteY8" fmla="*/ 0 h 1078706"/>
              <a:gd name="connsiteX9" fmla="*/ 138113 w 473869"/>
              <a:gd name="connsiteY9" fmla="*/ 26194 h 1078706"/>
              <a:gd name="connsiteX10" fmla="*/ 295275 w 473869"/>
              <a:gd name="connsiteY10" fmla="*/ 71437 h 1078706"/>
              <a:gd name="connsiteX11" fmla="*/ 347663 w 473869"/>
              <a:gd name="connsiteY11" fmla="*/ 214312 h 1078706"/>
              <a:gd name="connsiteX12" fmla="*/ 392907 w 473869"/>
              <a:gd name="connsiteY12" fmla="*/ 440531 h 1078706"/>
              <a:gd name="connsiteX13" fmla="*/ 428625 w 473869"/>
              <a:gd name="connsiteY13" fmla="*/ 623887 h 1078706"/>
              <a:gd name="connsiteX14" fmla="*/ 452438 w 473869"/>
              <a:gd name="connsiteY14" fmla="*/ 783431 h 1078706"/>
              <a:gd name="connsiteX15" fmla="*/ 473869 w 473869"/>
              <a:gd name="connsiteY15" fmla="*/ 890587 h 1078706"/>
              <a:gd name="connsiteX16" fmla="*/ 450057 w 473869"/>
              <a:gd name="connsiteY16" fmla="*/ 952500 h 1078706"/>
              <a:gd name="connsiteX17" fmla="*/ 421482 w 473869"/>
              <a:gd name="connsiteY17" fmla="*/ 1009650 h 1078706"/>
              <a:gd name="connsiteX18" fmla="*/ 373857 w 473869"/>
              <a:gd name="connsiteY18" fmla="*/ 1069181 h 1078706"/>
              <a:gd name="connsiteX19" fmla="*/ 361950 w 473869"/>
              <a:gd name="connsiteY19" fmla="*/ 1078706 h 1078706"/>
              <a:gd name="connsiteX20" fmla="*/ 338138 w 473869"/>
              <a:gd name="connsiteY20" fmla="*/ 1078706 h 1078706"/>
              <a:gd name="connsiteX21" fmla="*/ 302419 w 473869"/>
              <a:gd name="connsiteY21" fmla="*/ 1064419 h 1078706"/>
              <a:gd name="connsiteX22" fmla="*/ 278607 w 473869"/>
              <a:gd name="connsiteY22" fmla="*/ 1033462 h 1078706"/>
              <a:gd name="connsiteX23" fmla="*/ 252413 w 473869"/>
              <a:gd name="connsiteY23" fmla="*/ 973931 h 1078706"/>
              <a:gd name="connsiteX24" fmla="*/ 233363 w 473869"/>
              <a:gd name="connsiteY24" fmla="*/ 921544 h 1078706"/>
              <a:gd name="connsiteX25" fmla="*/ 226219 w 473869"/>
              <a:gd name="connsiteY25" fmla="*/ 857250 h 1078706"/>
              <a:gd name="connsiteX26" fmla="*/ 192882 w 473869"/>
              <a:gd name="connsiteY26" fmla="*/ 650081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3869" h="1078706">
                <a:moveTo>
                  <a:pt x="192882" y="650081"/>
                </a:moveTo>
                <a:lnTo>
                  <a:pt x="150019" y="416719"/>
                </a:lnTo>
                <a:lnTo>
                  <a:pt x="104775" y="238125"/>
                </a:lnTo>
                <a:lnTo>
                  <a:pt x="52388" y="111919"/>
                </a:lnTo>
                <a:lnTo>
                  <a:pt x="11907" y="52387"/>
                </a:lnTo>
                <a:lnTo>
                  <a:pt x="0" y="33337"/>
                </a:lnTo>
                <a:lnTo>
                  <a:pt x="0" y="16669"/>
                </a:lnTo>
                <a:lnTo>
                  <a:pt x="9525" y="2381"/>
                </a:lnTo>
                <a:lnTo>
                  <a:pt x="40482" y="0"/>
                </a:lnTo>
                <a:lnTo>
                  <a:pt x="138113" y="26194"/>
                </a:lnTo>
                <a:lnTo>
                  <a:pt x="295275" y="71437"/>
                </a:lnTo>
                <a:lnTo>
                  <a:pt x="347663" y="214312"/>
                </a:lnTo>
                <a:lnTo>
                  <a:pt x="392907" y="440531"/>
                </a:lnTo>
                <a:lnTo>
                  <a:pt x="428625" y="623887"/>
                </a:lnTo>
                <a:lnTo>
                  <a:pt x="452438" y="783431"/>
                </a:lnTo>
                <a:lnTo>
                  <a:pt x="473869" y="890587"/>
                </a:lnTo>
                <a:lnTo>
                  <a:pt x="450057" y="952500"/>
                </a:lnTo>
                <a:lnTo>
                  <a:pt x="421482" y="1009650"/>
                </a:lnTo>
                <a:lnTo>
                  <a:pt x="373857" y="1069181"/>
                </a:lnTo>
                <a:lnTo>
                  <a:pt x="361950" y="1078706"/>
                </a:lnTo>
                <a:lnTo>
                  <a:pt x="338138" y="1078706"/>
                </a:lnTo>
                <a:lnTo>
                  <a:pt x="302419" y="1064419"/>
                </a:lnTo>
                <a:lnTo>
                  <a:pt x="278607" y="1033462"/>
                </a:lnTo>
                <a:lnTo>
                  <a:pt x="252413" y="973931"/>
                </a:lnTo>
                <a:lnTo>
                  <a:pt x="233363" y="921544"/>
                </a:lnTo>
                <a:lnTo>
                  <a:pt x="226219" y="857250"/>
                </a:lnTo>
                <a:lnTo>
                  <a:pt x="192882" y="650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98FA12F-4B68-B249-9DF3-0DA5E3D78017}"/>
              </a:ext>
            </a:extLst>
          </p:cNvPr>
          <p:cNvSpPr/>
          <p:nvPr/>
        </p:nvSpPr>
        <p:spPr>
          <a:xfrm rot="16200000">
            <a:off x="1677194" y="2888456"/>
            <a:ext cx="2447925" cy="442913"/>
          </a:xfrm>
          <a:custGeom>
            <a:avLst/>
            <a:gdLst>
              <a:gd name="connsiteX0" fmla="*/ 1362075 w 2447925"/>
              <a:gd name="connsiteY0" fmla="*/ 433387 h 442912"/>
              <a:gd name="connsiteX1" fmla="*/ 1052512 w 2447925"/>
              <a:gd name="connsiteY1" fmla="*/ 438150 h 442912"/>
              <a:gd name="connsiteX2" fmla="*/ 904875 w 2447925"/>
              <a:gd name="connsiteY2" fmla="*/ 435768 h 442912"/>
              <a:gd name="connsiteX3" fmla="*/ 342900 w 2447925"/>
              <a:gd name="connsiteY3" fmla="*/ 416718 h 442912"/>
              <a:gd name="connsiteX4" fmla="*/ 207168 w 2447925"/>
              <a:gd name="connsiteY4" fmla="*/ 409575 h 442912"/>
              <a:gd name="connsiteX5" fmla="*/ 154781 w 2447925"/>
              <a:gd name="connsiteY5" fmla="*/ 397668 h 442912"/>
              <a:gd name="connsiteX6" fmla="*/ 90487 w 2447925"/>
              <a:gd name="connsiteY6" fmla="*/ 369093 h 442912"/>
              <a:gd name="connsiteX7" fmla="*/ 38100 w 2447925"/>
              <a:gd name="connsiteY7" fmla="*/ 340518 h 442912"/>
              <a:gd name="connsiteX8" fmla="*/ 9525 w 2447925"/>
              <a:gd name="connsiteY8" fmla="*/ 316706 h 442912"/>
              <a:gd name="connsiteX9" fmla="*/ 0 w 2447925"/>
              <a:gd name="connsiteY9" fmla="*/ 290512 h 442912"/>
              <a:gd name="connsiteX10" fmla="*/ 4762 w 2447925"/>
              <a:gd name="connsiteY10" fmla="*/ 261937 h 442912"/>
              <a:gd name="connsiteX11" fmla="*/ 26193 w 2447925"/>
              <a:gd name="connsiteY11" fmla="*/ 240506 h 442912"/>
              <a:gd name="connsiteX12" fmla="*/ 59531 w 2447925"/>
              <a:gd name="connsiteY12" fmla="*/ 223837 h 442912"/>
              <a:gd name="connsiteX13" fmla="*/ 116681 w 2447925"/>
              <a:gd name="connsiteY13" fmla="*/ 204787 h 442912"/>
              <a:gd name="connsiteX14" fmla="*/ 204787 w 2447925"/>
              <a:gd name="connsiteY14" fmla="*/ 192881 h 442912"/>
              <a:gd name="connsiteX15" fmla="*/ 335756 w 2447925"/>
              <a:gd name="connsiteY15" fmla="*/ 188118 h 442912"/>
              <a:gd name="connsiteX16" fmla="*/ 531018 w 2447925"/>
              <a:gd name="connsiteY16" fmla="*/ 188118 h 442912"/>
              <a:gd name="connsiteX17" fmla="*/ 726281 w 2447925"/>
              <a:gd name="connsiteY17" fmla="*/ 202406 h 442912"/>
              <a:gd name="connsiteX18" fmla="*/ 1216818 w 2447925"/>
              <a:gd name="connsiteY18" fmla="*/ 221456 h 442912"/>
              <a:gd name="connsiteX19" fmla="*/ 1757362 w 2447925"/>
              <a:gd name="connsiteY19" fmla="*/ 235743 h 442912"/>
              <a:gd name="connsiteX20" fmla="*/ 2045493 w 2447925"/>
              <a:gd name="connsiteY20" fmla="*/ 233362 h 442912"/>
              <a:gd name="connsiteX21" fmla="*/ 2131218 w 2447925"/>
              <a:gd name="connsiteY21" fmla="*/ 228600 h 442912"/>
              <a:gd name="connsiteX22" fmla="*/ 2159793 w 2447925"/>
              <a:gd name="connsiteY22" fmla="*/ 226218 h 442912"/>
              <a:gd name="connsiteX23" fmla="*/ 2193131 w 2447925"/>
              <a:gd name="connsiteY23" fmla="*/ 219075 h 442912"/>
              <a:gd name="connsiteX24" fmla="*/ 2216943 w 2447925"/>
              <a:gd name="connsiteY24" fmla="*/ 207168 h 442912"/>
              <a:gd name="connsiteX25" fmla="*/ 2259806 w 2447925"/>
              <a:gd name="connsiteY25" fmla="*/ 173831 h 442912"/>
              <a:gd name="connsiteX26" fmla="*/ 2319337 w 2447925"/>
              <a:gd name="connsiteY26" fmla="*/ 116681 h 442912"/>
              <a:gd name="connsiteX27" fmla="*/ 2362200 w 2447925"/>
              <a:gd name="connsiteY27" fmla="*/ 59531 h 442912"/>
              <a:gd name="connsiteX28" fmla="*/ 2383631 w 2447925"/>
              <a:gd name="connsiteY28" fmla="*/ 23812 h 442912"/>
              <a:gd name="connsiteX29" fmla="*/ 2400300 w 2447925"/>
              <a:gd name="connsiteY29" fmla="*/ 7143 h 442912"/>
              <a:gd name="connsiteX30" fmla="*/ 2419350 w 2447925"/>
              <a:gd name="connsiteY30" fmla="*/ 0 h 442912"/>
              <a:gd name="connsiteX31" fmla="*/ 2433637 w 2447925"/>
              <a:gd name="connsiteY31" fmla="*/ 4762 h 442912"/>
              <a:gd name="connsiteX32" fmla="*/ 2443162 w 2447925"/>
              <a:gd name="connsiteY32" fmla="*/ 11906 h 442912"/>
              <a:gd name="connsiteX33" fmla="*/ 2447925 w 2447925"/>
              <a:gd name="connsiteY33" fmla="*/ 42862 h 442912"/>
              <a:gd name="connsiteX34" fmla="*/ 2438400 w 2447925"/>
              <a:gd name="connsiteY34" fmla="*/ 111918 h 442912"/>
              <a:gd name="connsiteX35" fmla="*/ 2409825 w 2447925"/>
              <a:gd name="connsiteY35" fmla="*/ 214312 h 442912"/>
              <a:gd name="connsiteX36" fmla="*/ 2316956 w 2447925"/>
              <a:gd name="connsiteY36" fmla="*/ 442912 h 442912"/>
              <a:gd name="connsiteX37" fmla="*/ 2181225 w 2447925"/>
              <a:gd name="connsiteY37" fmla="*/ 428625 h 442912"/>
              <a:gd name="connsiteX38" fmla="*/ 1664493 w 2447925"/>
              <a:gd name="connsiteY38" fmla="*/ 438150 h 442912"/>
              <a:gd name="connsiteX39" fmla="*/ 1362075 w 2447925"/>
              <a:gd name="connsiteY39" fmla="*/ 433387 h 4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447925" h="442912">
                <a:moveTo>
                  <a:pt x="1362075" y="433387"/>
                </a:moveTo>
                <a:lnTo>
                  <a:pt x="1052512" y="438150"/>
                </a:lnTo>
                <a:lnTo>
                  <a:pt x="904875" y="435768"/>
                </a:lnTo>
                <a:lnTo>
                  <a:pt x="342900" y="416718"/>
                </a:lnTo>
                <a:lnTo>
                  <a:pt x="207168" y="409575"/>
                </a:lnTo>
                <a:lnTo>
                  <a:pt x="154781" y="397668"/>
                </a:lnTo>
                <a:lnTo>
                  <a:pt x="90487" y="369093"/>
                </a:lnTo>
                <a:lnTo>
                  <a:pt x="38100" y="340518"/>
                </a:lnTo>
                <a:lnTo>
                  <a:pt x="9525" y="316706"/>
                </a:lnTo>
                <a:lnTo>
                  <a:pt x="0" y="290512"/>
                </a:lnTo>
                <a:lnTo>
                  <a:pt x="4762" y="261937"/>
                </a:lnTo>
                <a:lnTo>
                  <a:pt x="26193" y="240506"/>
                </a:lnTo>
                <a:lnTo>
                  <a:pt x="59531" y="223837"/>
                </a:lnTo>
                <a:lnTo>
                  <a:pt x="116681" y="204787"/>
                </a:lnTo>
                <a:lnTo>
                  <a:pt x="204787" y="192881"/>
                </a:lnTo>
                <a:lnTo>
                  <a:pt x="335756" y="188118"/>
                </a:lnTo>
                <a:lnTo>
                  <a:pt x="531018" y="188118"/>
                </a:lnTo>
                <a:lnTo>
                  <a:pt x="726281" y="202406"/>
                </a:lnTo>
                <a:lnTo>
                  <a:pt x="1216818" y="221456"/>
                </a:lnTo>
                <a:lnTo>
                  <a:pt x="1757362" y="235743"/>
                </a:lnTo>
                <a:lnTo>
                  <a:pt x="2045493" y="233362"/>
                </a:lnTo>
                <a:lnTo>
                  <a:pt x="2131218" y="228600"/>
                </a:lnTo>
                <a:lnTo>
                  <a:pt x="2159793" y="226218"/>
                </a:lnTo>
                <a:lnTo>
                  <a:pt x="2193131" y="219075"/>
                </a:lnTo>
                <a:lnTo>
                  <a:pt x="2216943" y="207168"/>
                </a:lnTo>
                <a:lnTo>
                  <a:pt x="2259806" y="173831"/>
                </a:lnTo>
                <a:lnTo>
                  <a:pt x="2319337" y="116681"/>
                </a:lnTo>
                <a:lnTo>
                  <a:pt x="2362200" y="59531"/>
                </a:lnTo>
                <a:lnTo>
                  <a:pt x="2383631" y="23812"/>
                </a:lnTo>
                <a:lnTo>
                  <a:pt x="2400300" y="7143"/>
                </a:lnTo>
                <a:lnTo>
                  <a:pt x="2419350" y="0"/>
                </a:lnTo>
                <a:lnTo>
                  <a:pt x="2433637" y="4762"/>
                </a:lnTo>
                <a:lnTo>
                  <a:pt x="2443162" y="11906"/>
                </a:lnTo>
                <a:lnTo>
                  <a:pt x="2447925" y="42862"/>
                </a:lnTo>
                <a:lnTo>
                  <a:pt x="2438400" y="111918"/>
                </a:lnTo>
                <a:lnTo>
                  <a:pt x="2409825" y="214312"/>
                </a:lnTo>
                <a:lnTo>
                  <a:pt x="2316956" y="442912"/>
                </a:lnTo>
                <a:lnTo>
                  <a:pt x="2181225" y="428625"/>
                </a:lnTo>
                <a:lnTo>
                  <a:pt x="1664493" y="438150"/>
                </a:lnTo>
                <a:lnTo>
                  <a:pt x="1362075" y="4333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6571741-E4CA-FE43-ABED-0A0C0314A273}"/>
              </a:ext>
            </a:extLst>
          </p:cNvPr>
          <p:cNvSpPr/>
          <p:nvPr/>
        </p:nvSpPr>
        <p:spPr>
          <a:xfrm>
            <a:off x="2990850" y="1779588"/>
            <a:ext cx="1466850" cy="384175"/>
          </a:xfrm>
          <a:custGeom>
            <a:avLst/>
            <a:gdLst>
              <a:gd name="connsiteX0" fmla="*/ 361950 w 1466850"/>
              <a:gd name="connsiteY0" fmla="*/ 352425 h 385762"/>
              <a:gd name="connsiteX1" fmla="*/ 57150 w 1466850"/>
              <a:gd name="connsiteY1" fmla="*/ 385762 h 385762"/>
              <a:gd name="connsiteX2" fmla="*/ 0 w 1466850"/>
              <a:gd name="connsiteY2" fmla="*/ 242887 h 385762"/>
              <a:gd name="connsiteX3" fmla="*/ 211931 w 1466850"/>
              <a:gd name="connsiteY3" fmla="*/ 214312 h 385762"/>
              <a:gd name="connsiteX4" fmla="*/ 421481 w 1466850"/>
              <a:gd name="connsiteY4" fmla="*/ 176212 h 385762"/>
              <a:gd name="connsiteX5" fmla="*/ 592931 w 1466850"/>
              <a:gd name="connsiteY5" fmla="*/ 138112 h 385762"/>
              <a:gd name="connsiteX6" fmla="*/ 771525 w 1466850"/>
              <a:gd name="connsiteY6" fmla="*/ 100012 h 385762"/>
              <a:gd name="connsiteX7" fmla="*/ 876300 w 1466850"/>
              <a:gd name="connsiteY7" fmla="*/ 76200 h 385762"/>
              <a:gd name="connsiteX8" fmla="*/ 978694 w 1466850"/>
              <a:gd name="connsiteY8" fmla="*/ 54769 h 385762"/>
              <a:gd name="connsiteX9" fmla="*/ 1035844 w 1466850"/>
              <a:gd name="connsiteY9" fmla="*/ 38100 h 385762"/>
              <a:gd name="connsiteX10" fmla="*/ 1073944 w 1466850"/>
              <a:gd name="connsiteY10" fmla="*/ 21431 h 385762"/>
              <a:gd name="connsiteX11" fmla="*/ 1107281 w 1466850"/>
              <a:gd name="connsiteY11" fmla="*/ 0 h 385762"/>
              <a:gd name="connsiteX12" fmla="*/ 1145381 w 1466850"/>
              <a:gd name="connsiteY12" fmla="*/ 2381 h 385762"/>
              <a:gd name="connsiteX13" fmla="*/ 1231106 w 1466850"/>
              <a:gd name="connsiteY13" fmla="*/ 16669 h 385762"/>
              <a:gd name="connsiteX14" fmla="*/ 1295400 w 1466850"/>
              <a:gd name="connsiteY14" fmla="*/ 30956 h 385762"/>
              <a:gd name="connsiteX15" fmla="*/ 1347788 w 1466850"/>
              <a:gd name="connsiteY15" fmla="*/ 42862 h 385762"/>
              <a:gd name="connsiteX16" fmla="*/ 1402556 w 1466850"/>
              <a:gd name="connsiteY16" fmla="*/ 64294 h 385762"/>
              <a:gd name="connsiteX17" fmla="*/ 1438275 w 1466850"/>
              <a:gd name="connsiteY17" fmla="*/ 80962 h 385762"/>
              <a:gd name="connsiteX18" fmla="*/ 1454944 w 1466850"/>
              <a:gd name="connsiteY18" fmla="*/ 97631 h 385762"/>
              <a:gd name="connsiteX19" fmla="*/ 1464469 w 1466850"/>
              <a:gd name="connsiteY19" fmla="*/ 116681 h 385762"/>
              <a:gd name="connsiteX20" fmla="*/ 1466850 w 1466850"/>
              <a:gd name="connsiteY20" fmla="*/ 142875 h 385762"/>
              <a:gd name="connsiteX21" fmla="*/ 1457325 w 1466850"/>
              <a:gd name="connsiteY21" fmla="*/ 166687 h 385762"/>
              <a:gd name="connsiteX22" fmla="*/ 1426369 w 1466850"/>
              <a:gd name="connsiteY22" fmla="*/ 197644 h 385762"/>
              <a:gd name="connsiteX23" fmla="*/ 1390650 w 1466850"/>
              <a:gd name="connsiteY23" fmla="*/ 216694 h 385762"/>
              <a:gd name="connsiteX24" fmla="*/ 1285875 w 1466850"/>
              <a:gd name="connsiteY24" fmla="*/ 230981 h 385762"/>
              <a:gd name="connsiteX25" fmla="*/ 959644 w 1466850"/>
              <a:gd name="connsiteY25" fmla="*/ 264319 h 385762"/>
              <a:gd name="connsiteX26" fmla="*/ 745331 w 1466850"/>
              <a:gd name="connsiteY26" fmla="*/ 290512 h 385762"/>
              <a:gd name="connsiteX27" fmla="*/ 531019 w 1466850"/>
              <a:gd name="connsiteY27" fmla="*/ 335756 h 385762"/>
              <a:gd name="connsiteX28" fmla="*/ 361950 w 1466850"/>
              <a:gd name="connsiteY28" fmla="*/ 352425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66850" h="385762">
                <a:moveTo>
                  <a:pt x="361950" y="352425"/>
                </a:moveTo>
                <a:lnTo>
                  <a:pt x="57150" y="385762"/>
                </a:lnTo>
                <a:lnTo>
                  <a:pt x="0" y="242887"/>
                </a:lnTo>
                <a:lnTo>
                  <a:pt x="211931" y="214312"/>
                </a:lnTo>
                <a:lnTo>
                  <a:pt x="421481" y="176212"/>
                </a:lnTo>
                <a:lnTo>
                  <a:pt x="592931" y="138112"/>
                </a:lnTo>
                <a:lnTo>
                  <a:pt x="771525" y="100012"/>
                </a:lnTo>
                <a:lnTo>
                  <a:pt x="876300" y="76200"/>
                </a:lnTo>
                <a:lnTo>
                  <a:pt x="978694" y="54769"/>
                </a:lnTo>
                <a:lnTo>
                  <a:pt x="1035844" y="38100"/>
                </a:lnTo>
                <a:lnTo>
                  <a:pt x="1073944" y="21431"/>
                </a:lnTo>
                <a:lnTo>
                  <a:pt x="1107281" y="0"/>
                </a:lnTo>
                <a:lnTo>
                  <a:pt x="1145381" y="2381"/>
                </a:lnTo>
                <a:lnTo>
                  <a:pt x="1231106" y="16669"/>
                </a:lnTo>
                <a:lnTo>
                  <a:pt x="1295400" y="30956"/>
                </a:lnTo>
                <a:lnTo>
                  <a:pt x="1347788" y="42862"/>
                </a:lnTo>
                <a:lnTo>
                  <a:pt x="1402556" y="64294"/>
                </a:lnTo>
                <a:lnTo>
                  <a:pt x="1438275" y="80962"/>
                </a:lnTo>
                <a:lnTo>
                  <a:pt x="1454944" y="97631"/>
                </a:lnTo>
                <a:lnTo>
                  <a:pt x="1464469" y="116681"/>
                </a:lnTo>
                <a:lnTo>
                  <a:pt x="1466850" y="142875"/>
                </a:lnTo>
                <a:lnTo>
                  <a:pt x="1457325" y="166687"/>
                </a:lnTo>
                <a:lnTo>
                  <a:pt x="1426369" y="197644"/>
                </a:lnTo>
                <a:lnTo>
                  <a:pt x="1390650" y="216694"/>
                </a:lnTo>
                <a:lnTo>
                  <a:pt x="1285875" y="230981"/>
                </a:lnTo>
                <a:lnTo>
                  <a:pt x="959644" y="264319"/>
                </a:lnTo>
                <a:lnTo>
                  <a:pt x="745331" y="290512"/>
                </a:lnTo>
                <a:lnTo>
                  <a:pt x="531019" y="335756"/>
                </a:lnTo>
                <a:lnTo>
                  <a:pt x="361950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C86D810-7C0D-7A4C-A269-F9B12D8D207D}"/>
              </a:ext>
            </a:extLst>
          </p:cNvPr>
          <p:cNvSpPr/>
          <p:nvPr/>
        </p:nvSpPr>
        <p:spPr>
          <a:xfrm rot="16200000">
            <a:off x="2667000" y="2781300"/>
            <a:ext cx="2047875" cy="377825"/>
          </a:xfrm>
          <a:custGeom>
            <a:avLst/>
            <a:gdLst>
              <a:gd name="connsiteX0" fmla="*/ 447675 w 2047413"/>
              <a:gd name="connsiteY0" fmla="*/ 304800 h 378619"/>
              <a:gd name="connsiteX1" fmla="*/ 64294 w 2047413"/>
              <a:gd name="connsiteY1" fmla="*/ 285750 h 378619"/>
              <a:gd name="connsiteX2" fmla="*/ 0 w 2047413"/>
              <a:gd name="connsiteY2" fmla="*/ 104775 h 378619"/>
              <a:gd name="connsiteX3" fmla="*/ 609600 w 2047413"/>
              <a:gd name="connsiteY3" fmla="*/ 126206 h 378619"/>
              <a:gd name="connsiteX4" fmla="*/ 790575 w 2047413"/>
              <a:gd name="connsiteY4" fmla="*/ 128587 h 378619"/>
              <a:gd name="connsiteX5" fmla="*/ 1243013 w 2047413"/>
              <a:gd name="connsiteY5" fmla="*/ 123825 h 378619"/>
              <a:gd name="connsiteX6" fmla="*/ 1412082 w 2047413"/>
              <a:gd name="connsiteY6" fmla="*/ 126206 h 378619"/>
              <a:gd name="connsiteX7" fmla="*/ 1619250 w 2047413"/>
              <a:gd name="connsiteY7" fmla="*/ 126206 h 378619"/>
              <a:gd name="connsiteX8" fmla="*/ 1697832 w 2047413"/>
              <a:gd name="connsiteY8" fmla="*/ 123825 h 378619"/>
              <a:gd name="connsiteX9" fmla="*/ 1735932 w 2047413"/>
              <a:gd name="connsiteY9" fmla="*/ 119062 h 378619"/>
              <a:gd name="connsiteX10" fmla="*/ 1774032 w 2047413"/>
              <a:gd name="connsiteY10" fmla="*/ 109537 h 378619"/>
              <a:gd name="connsiteX11" fmla="*/ 1809750 w 2047413"/>
              <a:gd name="connsiteY11" fmla="*/ 95250 h 378619"/>
              <a:gd name="connsiteX12" fmla="*/ 1854994 w 2047413"/>
              <a:gd name="connsiteY12" fmla="*/ 66675 h 378619"/>
              <a:gd name="connsiteX13" fmla="*/ 1924050 w 2047413"/>
              <a:gd name="connsiteY13" fmla="*/ 0 h 378619"/>
              <a:gd name="connsiteX14" fmla="*/ 1974057 w 2047413"/>
              <a:gd name="connsiteY14" fmla="*/ 214312 h 378619"/>
              <a:gd name="connsiteX15" fmla="*/ 1921669 w 2047413"/>
              <a:gd name="connsiteY15" fmla="*/ 242887 h 378619"/>
              <a:gd name="connsiteX16" fmla="*/ 1854994 w 2047413"/>
              <a:gd name="connsiteY16" fmla="*/ 297656 h 378619"/>
              <a:gd name="connsiteX17" fmla="*/ 1804988 w 2047413"/>
              <a:gd name="connsiteY17" fmla="*/ 338137 h 378619"/>
              <a:gd name="connsiteX18" fmla="*/ 1750219 w 2047413"/>
              <a:gd name="connsiteY18" fmla="*/ 371475 h 378619"/>
              <a:gd name="connsiteX19" fmla="*/ 1716882 w 2047413"/>
              <a:gd name="connsiteY19" fmla="*/ 378619 h 378619"/>
              <a:gd name="connsiteX20" fmla="*/ 1681163 w 2047413"/>
              <a:gd name="connsiteY20" fmla="*/ 378619 h 378619"/>
              <a:gd name="connsiteX21" fmla="*/ 1638300 w 2047413"/>
              <a:gd name="connsiteY21" fmla="*/ 371475 h 378619"/>
              <a:gd name="connsiteX22" fmla="*/ 1569244 w 2047413"/>
              <a:gd name="connsiteY22" fmla="*/ 357187 h 378619"/>
              <a:gd name="connsiteX23" fmla="*/ 1431132 w 2047413"/>
              <a:gd name="connsiteY23" fmla="*/ 352425 h 378619"/>
              <a:gd name="connsiteX24" fmla="*/ 1257300 w 2047413"/>
              <a:gd name="connsiteY24" fmla="*/ 321469 h 378619"/>
              <a:gd name="connsiteX25" fmla="*/ 814388 w 2047413"/>
              <a:gd name="connsiteY25" fmla="*/ 328612 h 378619"/>
              <a:gd name="connsiteX26" fmla="*/ 631032 w 2047413"/>
              <a:gd name="connsiteY26" fmla="*/ 307181 h 378619"/>
              <a:gd name="connsiteX27" fmla="*/ 447675 w 2047413"/>
              <a:gd name="connsiteY27" fmla="*/ 304800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47413" h="378619">
                <a:moveTo>
                  <a:pt x="447675" y="304800"/>
                </a:moveTo>
                <a:lnTo>
                  <a:pt x="64294" y="285750"/>
                </a:lnTo>
                <a:lnTo>
                  <a:pt x="0" y="104775"/>
                </a:lnTo>
                <a:lnTo>
                  <a:pt x="609600" y="126206"/>
                </a:lnTo>
                <a:lnTo>
                  <a:pt x="790575" y="128587"/>
                </a:lnTo>
                <a:lnTo>
                  <a:pt x="1243013" y="123825"/>
                </a:lnTo>
                <a:lnTo>
                  <a:pt x="1412082" y="126206"/>
                </a:lnTo>
                <a:lnTo>
                  <a:pt x="1619250" y="126206"/>
                </a:lnTo>
                <a:lnTo>
                  <a:pt x="1697832" y="123825"/>
                </a:lnTo>
                <a:lnTo>
                  <a:pt x="1735932" y="119062"/>
                </a:lnTo>
                <a:lnTo>
                  <a:pt x="1774032" y="109537"/>
                </a:lnTo>
                <a:lnTo>
                  <a:pt x="1809750" y="95250"/>
                </a:lnTo>
                <a:lnTo>
                  <a:pt x="1854994" y="66675"/>
                </a:lnTo>
                <a:lnTo>
                  <a:pt x="1924050" y="0"/>
                </a:lnTo>
                <a:cubicBezTo>
                  <a:pt x="1941469" y="71258"/>
                  <a:pt x="2047413" y="214312"/>
                  <a:pt x="1974057" y="214312"/>
                </a:cubicBezTo>
                <a:lnTo>
                  <a:pt x="1921669" y="242887"/>
                </a:lnTo>
                <a:lnTo>
                  <a:pt x="1854994" y="297656"/>
                </a:lnTo>
                <a:lnTo>
                  <a:pt x="1804988" y="338137"/>
                </a:lnTo>
                <a:lnTo>
                  <a:pt x="1750219" y="371475"/>
                </a:lnTo>
                <a:lnTo>
                  <a:pt x="1716882" y="378619"/>
                </a:lnTo>
                <a:lnTo>
                  <a:pt x="1681163" y="378619"/>
                </a:lnTo>
                <a:lnTo>
                  <a:pt x="1638300" y="371475"/>
                </a:lnTo>
                <a:lnTo>
                  <a:pt x="1569244" y="357187"/>
                </a:lnTo>
                <a:lnTo>
                  <a:pt x="1431132" y="352425"/>
                </a:lnTo>
                <a:lnTo>
                  <a:pt x="1257300" y="321469"/>
                </a:lnTo>
                <a:lnTo>
                  <a:pt x="814388" y="328612"/>
                </a:lnTo>
                <a:lnTo>
                  <a:pt x="631032" y="307181"/>
                </a:lnTo>
                <a:lnTo>
                  <a:pt x="447675" y="3048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AA99C47-B0D0-784E-B60F-3BEFF4801B60}"/>
              </a:ext>
            </a:extLst>
          </p:cNvPr>
          <p:cNvSpPr/>
          <p:nvPr/>
        </p:nvSpPr>
        <p:spPr>
          <a:xfrm>
            <a:off x="3036888" y="2466975"/>
            <a:ext cx="1296987" cy="344488"/>
          </a:xfrm>
          <a:custGeom>
            <a:avLst/>
            <a:gdLst>
              <a:gd name="connsiteX0" fmla="*/ 333375 w 1297781"/>
              <a:gd name="connsiteY0" fmla="*/ 319088 h 345281"/>
              <a:gd name="connsiteX1" fmla="*/ 16669 w 1297781"/>
              <a:gd name="connsiteY1" fmla="*/ 345281 h 345281"/>
              <a:gd name="connsiteX2" fmla="*/ 0 w 1297781"/>
              <a:gd name="connsiteY2" fmla="*/ 195263 h 345281"/>
              <a:gd name="connsiteX3" fmla="*/ 97631 w 1297781"/>
              <a:gd name="connsiteY3" fmla="*/ 183356 h 345281"/>
              <a:gd name="connsiteX4" fmla="*/ 378619 w 1297781"/>
              <a:gd name="connsiteY4" fmla="*/ 150019 h 345281"/>
              <a:gd name="connsiteX5" fmla="*/ 595312 w 1297781"/>
              <a:gd name="connsiteY5" fmla="*/ 114300 h 345281"/>
              <a:gd name="connsiteX6" fmla="*/ 826294 w 1297781"/>
              <a:gd name="connsiteY6" fmla="*/ 71438 h 345281"/>
              <a:gd name="connsiteX7" fmla="*/ 900112 w 1297781"/>
              <a:gd name="connsiteY7" fmla="*/ 57150 h 345281"/>
              <a:gd name="connsiteX8" fmla="*/ 942975 w 1297781"/>
              <a:gd name="connsiteY8" fmla="*/ 47625 h 345281"/>
              <a:gd name="connsiteX9" fmla="*/ 1016794 w 1297781"/>
              <a:gd name="connsiteY9" fmla="*/ 26194 h 345281"/>
              <a:gd name="connsiteX10" fmla="*/ 1059656 w 1297781"/>
              <a:gd name="connsiteY10" fmla="*/ 4763 h 345281"/>
              <a:gd name="connsiteX11" fmla="*/ 1073944 w 1297781"/>
              <a:gd name="connsiteY11" fmla="*/ 0 h 345281"/>
              <a:gd name="connsiteX12" fmla="*/ 1126331 w 1297781"/>
              <a:gd name="connsiteY12" fmla="*/ 11906 h 345281"/>
              <a:gd name="connsiteX13" fmla="*/ 1197769 w 1297781"/>
              <a:gd name="connsiteY13" fmla="*/ 42863 h 345281"/>
              <a:gd name="connsiteX14" fmla="*/ 1247775 w 1297781"/>
              <a:gd name="connsiteY14" fmla="*/ 73819 h 345281"/>
              <a:gd name="connsiteX15" fmla="*/ 1285875 w 1297781"/>
              <a:gd name="connsiteY15" fmla="*/ 104775 h 345281"/>
              <a:gd name="connsiteX16" fmla="*/ 1297781 w 1297781"/>
              <a:gd name="connsiteY16" fmla="*/ 121444 h 345281"/>
              <a:gd name="connsiteX17" fmla="*/ 1293019 w 1297781"/>
              <a:gd name="connsiteY17" fmla="*/ 140494 h 345281"/>
              <a:gd name="connsiteX18" fmla="*/ 1273969 w 1297781"/>
              <a:gd name="connsiteY18" fmla="*/ 169069 h 345281"/>
              <a:gd name="connsiteX19" fmla="*/ 1226344 w 1297781"/>
              <a:gd name="connsiteY19" fmla="*/ 185738 h 345281"/>
              <a:gd name="connsiteX20" fmla="*/ 1090612 w 1297781"/>
              <a:gd name="connsiteY20" fmla="*/ 211931 h 345281"/>
              <a:gd name="connsiteX21" fmla="*/ 964406 w 1297781"/>
              <a:gd name="connsiteY21" fmla="*/ 240506 h 345281"/>
              <a:gd name="connsiteX22" fmla="*/ 797719 w 1297781"/>
              <a:gd name="connsiteY22" fmla="*/ 269081 h 345281"/>
              <a:gd name="connsiteX23" fmla="*/ 566737 w 1297781"/>
              <a:gd name="connsiteY23" fmla="*/ 297656 h 345281"/>
              <a:gd name="connsiteX24" fmla="*/ 333375 w 1297781"/>
              <a:gd name="connsiteY24" fmla="*/ 319088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97781" h="345281">
                <a:moveTo>
                  <a:pt x="333375" y="319088"/>
                </a:moveTo>
                <a:lnTo>
                  <a:pt x="16669" y="345281"/>
                </a:lnTo>
                <a:lnTo>
                  <a:pt x="0" y="195263"/>
                </a:lnTo>
                <a:lnTo>
                  <a:pt x="97631" y="183356"/>
                </a:lnTo>
                <a:lnTo>
                  <a:pt x="378619" y="150019"/>
                </a:lnTo>
                <a:lnTo>
                  <a:pt x="595312" y="114300"/>
                </a:lnTo>
                <a:lnTo>
                  <a:pt x="826294" y="71438"/>
                </a:lnTo>
                <a:lnTo>
                  <a:pt x="900112" y="57150"/>
                </a:lnTo>
                <a:lnTo>
                  <a:pt x="942975" y="47625"/>
                </a:lnTo>
                <a:lnTo>
                  <a:pt x="1016794" y="26194"/>
                </a:lnTo>
                <a:lnTo>
                  <a:pt x="1059656" y="4763"/>
                </a:lnTo>
                <a:lnTo>
                  <a:pt x="1073944" y="0"/>
                </a:lnTo>
                <a:lnTo>
                  <a:pt x="1126331" y="11906"/>
                </a:lnTo>
                <a:lnTo>
                  <a:pt x="1197769" y="42863"/>
                </a:lnTo>
                <a:lnTo>
                  <a:pt x="1247775" y="73819"/>
                </a:lnTo>
                <a:lnTo>
                  <a:pt x="1285875" y="104775"/>
                </a:lnTo>
                <a:lnTo>
                  <a:pt x="1297781" y="121444"/>
                </a:lnTo>
                <a:lnTo>
                  <a:pt x="1293019" y="140494"/>
                </a:lnTo>
                <a:lnTo>
                  <a:pt x="1273969" y="169069"/>
                </a:lnTo>
                <a:lnTo>
                  <a:pt x="1226344" y="185738"/>
                </a:lnTo>
                <a:lnTo>
                  <a:pt x="1090612" y="211931"/>
                </a:lnTo>
                <a:lnTo>
                  <a:pt x="964406" y="240506"/>
                </a:lnTo>
                <a:lnTo>
                  <a:pt x="797719" y="269081"/>
                </a:lnTo>
                <a:lnTo>
                  <a:pt x="566737" y="297656"/>
                </a:lnTo>
                <a:lnTo>
                  <a:pt x="333375" y="3190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E9D59F3-F235-CD47-8FC4-E8345353EBC3}"/>
              </a:ext>
            </a:extLst>
          </p:cNvPr>
          <p:cNvSpPr/>
          <p:nvPr/>
        </p:nvSpPr>
        <p:spPr>
          <a:xfrm>
            <a:off x="3041650" y="3106738"/>
            <a:ext cx="1287463" cy="330200"/>
          </a:xfrm>
          <a:custGeom>
            <a:avLst/>
            <a:gdLst>
              <a:gd name="connsiteX0" fmla="*/ 361950 w 1288257"/>
              <a:gd name="connsiteY0" fmla="*/ 302419 h 328613"/>
              <a:gd name="connsiteX1" fmla="*/ 14288 w 1288257"/>
              <a:gd name="connsiteY1" fmla="*/ 328613 h 328613"/>
              <a:gd name="connsiteX2" fmla="*/ 0 w 1288257"/>
              <a:gd name="connsiteY2" fmla="*/ 164307 h 328613"/>
              <a:gd name="connsiteX3" fmla="*/ 126207 w 1288257"/>
              <a:gd name="connsiteY3" fmla="*/ 166688 h 328613"/>
              <a:gd name="connsiteX4" fmla="*/ 192882 w 1288257"/>
              <a:gd name="connsiteY4" fmla="*/ 166688 h 328613"/>
              <a:gd name="connsiteX5" fmla="*/ 304800 w 1288257"/>
              <a:gd name="connsiteY5" fmla="*/ 152400 h 328613"/>
              <a:gd name="connsiteX6" fmla="*/ 414338 w 1288257"/>
              <a:gd name="connsiteY6" fmla="*/ 133350 h 328613"/>
              <a:gd name="connsiteX7" fmla="*/ 590550 w 1288257"/>
              <a:gd name="connsiteY7" fmla="*/ 97632 h 328613"/>
              <a:gd name="connsiteX8" fmla="*/ 804863 w 1288257"/>
              <a:gd name="connsiteY8" fmla="*/ 50007 h 328613"/>
              <a:gd name="connsiteX9" fmla="*/ 881063 w 1288257"/>
              <a:gd name="connsiteY9" fmla="*/ 38100 h 328613"/>
              <a:gd name="connsiteX10" fmla="*/ 973932 w 1288257"/>
              <a:gd name="connsiteY10" fmla="*/ 16669 h 328613"/>
              <a:gd name="connsiteX11" fmla="*/ 1014413 w 1288257"/>
              <a:gd name="connsiteY11" fmla="*/ 4763 h 328613"/>
              <a:gd name="connsiteX12" fmla="*/ 1071563 w 1288257"/>
              <a:gd name="connsiteY12" fmla="*/ 0 h 328613"/>
              <a:gd name="connsiteX13" fmla="*/ 1143000 w 1288257"/>
              <a:gd name="connsiteY13" fmla="*/ 9525 h 328613"/>
              <a:gd name="connsiteX14" fmla="*/ 1207294 w 1288257"/>
              <a:gd name="connsiteY14" fmla="*/ 30957 h 328613"/>
              <a:gd name="connsiteX15" fmla="*/ 1252538 w 1288257"/>
              <a:gd name="connsiteY15" fmla="*/ 52388 h 328613"/>
              <a:gd name="connsiteX16" fmla="*/ 1273969 w 1288257"/>
              <a:gd name="connsiteY16" fmla="*/ 64294 h 328613"/>
              <a:gd name="connsiteX17" fmla="*/ 1285875 w 1288257"/>
              <a:gd name="connsiteY17" fmla="*/ 78582 h 328613"/>
              <a:gd name="connsiteX18" fmla="*/ 1288257 w 1288257"/>
              <a:gd name="connsiteY18" fmla="*/ 100013 h 328613"/>
              <a:gd name="connsiteX19" fmla="*/ 1276350 w 1288257"/>
              <a:gd name="connsiteY19" fmla="*/ 126207 h 328613"/>
              <a:gd name="connsiteX20" fmla="*/ 1240632 w 1288257"/>
              <a:gd name="connsiteY20" fmla="*/ 157163 h 328613"/>
              <a:gd name="connsiteX21" fmla="*/ 1207294 w 1288257"/>
              <a:gd name="connsiteY21" fmla="*/ 176213 h 328613"/>
              <a:gd name="connsiteX22" fmla="*/ 971550 w 1288257"/>
              <a:gd name="connsiteY22" fmla="*/ 223838 h 328613"/>
              <a:gd name="connsiteX23" fmla="*/ 762000 w 1288257"/>
              <a:gd name="connsiteY23" fmla="*/ 257175 h 328613"/>
              <a:gd name="connsiteX24" fmla="*/ 571500 w 1288257"/>
              <a:gd name="connsiteY24" fmla="*/ 280988 h 328613"/>
              <a:gd name="connsiteX25" fmla="*/ 361950 w 1288257"/>
              <a:gd name="connsiteY25" fmla="*/ 302419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88257" h="328613">
                <a:moveTo>
                  <a:pt x="361950" y="302419"/>
                </a:moveTo>
                <a:lnTo>
                  <a:pt x="14288" y="328613"/>
                </a:lnTo>
                <a:lnTo>
                  <a:pt x="0" y="164307"/>
                </a:lnTo>
                <a:lnTo>
                  <a:pt x="126207" y="166688"/>
                </a:lnTo>
                <a:lnTo>
                  <a:pt x="192882" y="166688"/>
                </a:lnTo>
                <a:lnTo>
                  <a:pt x="304800" y="152400"/>
                </a:lnTo>
                <a:lnTo>
                  <a:pt x="414338" y="133350"/>
                </a:lnTo>
                <a:lnTo>
                  <a:pt x="590550" y="97632"/>
                </a:lnTo>
                <a:lnTo>
                  <a:pt x="804863" y="50007"/>
                </a:lnTo>
                <a:lnTo>
                  <a:pt x="881063" y="38100"/>
                </a:lnTo>
                <a:lnTo>
                  <a:pt x="973932" y="16669"/>
                </a:lnTo>
                <a:lnTo>
                  <a:pt x="1014413" y="4763"/>
                </a:lnTo>
                <a:lnTo>
                  <a:pt x="1071563" y="0"/>
                </a:lnTo>
                <a:lnTo>
                  <a:pt x="1143000" y="9525"/>
                </a:lnTo>
                <a:lnTo>
                  <a:pt x="1207294" y="30957"/>
                </a:lnTo>
                <a:lnTo>
                  <a:pt x="1252538" y="52388"/>
                </a:lnTo>
                <a:lnTo>
                  <a:pt x="1273969" y="64294"/>
                </a:lnTo>
                <a:lnTo>
                  <a:pt x="1285875" y="78582"/>
                </a:lnTo>
                <a:lnTo>
                  <a:pt x="1288257" y="100013"/>
                </a:lnTo>
                <a:lnTo>
                  <a:pt x="1276350" y="126207"/>
                </a:lnTo>
                <a:lnTo>
                  <a:pt x="1240632" y="157163"/>
                </a:lnTo>
                <a:lnTo>
                  <a:pt x="1207294" y="176213"/>
                </a:lnTo>
                <a:lnTo>
                  <a:pt x="971550" y="223838"/>
                </a:lnTo>
                <a:lnTo>
                  <a:pt x="762000" y="257175"/>
                </a:lnTo>
                <a:lnTo>
                  <a:pt x="571500" y="280988"/>
                </a:lnTo>
                <a:lnTo>
                  <a:pt x="361950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56B2712-A18D-AB4D-AE82-37B2B2C5FAA6}"/>
              </a:ext>
            </a:extLst>
          </p:cNvPr>
          <p:cNvSpPr/>
          <p:nvPr/>
        </p:nvSpPr>
        <p:spPr>
          <a:xfrm>
            <a:off x="3067050" y="3781425"/>
            <a:ext cx="1452563" cy="373063"/>
          </a:xfrm>
          <a:custGeom>
            <a:avLst/>
            <a:gdLst>
              <a:gd name="connsiteX0" fmla="*/ 2381 w 1452563"/>
              <a:gd name="connsiteY0" fmla="*/ 204788 h 373856"/>
              <a:gd name="connsiteX1" fmla="*/ 69056 w 1452563"/>
              <a:gd name="connsiteY1" fmla="*/ 207169 h 373856"/>
              <a:gd name="connsiteX2" fmla="*/ 123825 w 1452563"/>
              <a:gd name="connsiteY2" fmla="*/ 204788 h 373856"/>
              <a:gd name="connsiteX3" fmla="*/ 211931 w 1452563"/>
              <a:gd name="connsiteY3" fmla="*/ 195263 h 373856"/>
              <a:gd name="connsiteX4" fmla="*/ 316706 w 1452563"/>
              <a:gd name="connsiteY4" fmla="*/ 178594 h 373856"/>
              <a:gd name="connsiteX5" fmla="*/ 502444 w 1452563"/>
              <a:gd name="connsiteY5" fmla="*/ 147638 h 373856"/>
              <a:gd name="connsiteX6" fmla="*/ 645319 w 1452563"/>
              <a:gd name="connsiteY6" fmla="*/ 107156 h 373856"/>
              <a:gd name="connsiteX7" fmla="*/ 778669 w 1452563"/>
              <a:gd name="connsiteY7" fmla="*/ 88106 h 373856"/>
              <a:gd name="connsiteX8" fmla="*/ 971550 w 1452563"/>
              <a:gd name="connsiteY8" fmla="*/ 61913 h 373856"/>
              <a:gd name="connsiteX9" fmla="*/ 1040606 w 1452563"/>
              <a:gd name="connsiteY9" fmla="*/ 52388 h 373856"/>
              <a:gd name="connsiteX10" fmla="*/ 1057275 w 1452563"/>
              <a:gd name="connsiteY10" fmla="*/ 52388 h 373856"/>
              <a:gd name="connsiteX11" fmla="*/ 1104900 w 1452563"/>
              <a:gd name="connsiteY11" fmla="*/ 33338 h 373856"/>
              <a:gd name="connsiteX12" fmla="*/ 1166813 w 1452563"/>
              <a:gd name="connsiteY12" fmla="*/ 4763 h 373856"/>
              <a:gd name="connsiteX13" fmla="*/ 1193006 w 1452563"/>
              <a:gd name="connsiteY13" fmla="*/ 0 h 373856"/>
              <a:gd name="connsiteX14" fmla="*/ 1228725 w 1452563"/>
              <a:gd name="connsiteY14" fmla="*/ 2381 h 373856"/>
              <a:gd name="connsiteX15" fmla="*/ 1266825 w 1452563"/>
              <a:gd name="connsiteY15" fmla="*/ 11906 h 373856"/>
              <a:gd name="connsiteX16" fmla="*/ 1335881 w 1452563"/>
              <a:gd name="connsiteY16" fmla="*/ 45244 h 373856"/>
              <a:gd name="connsiteX17" fmla="*/ 1412081 w 1452563"/>
              <a:gd name="connsiteY17" fmla="*/ 111919 h 373856"/>
              <a:gd name="connsiteX18" fmla="*/ 1452563 w 1452563"/>
              <a:gd name="connsiteY18" fmla="*/ 159544 h 373856"/>
              <a:gd name="connsiteX19" fmla="*/ 1090613 w 1452563"/>
              <a:gd name="connsiteY19" fmla="*/ 190500 h 373856"/>
              <a:gd name="connsiteX20" fmla="*/ 869156 w 1452563"/>
              <a:gd name="connsiteY20" fmla="*/ 226219 h 373856"/>
              <a:gd name="connsiteX21" fmla="*/ 673894 w 1452563"/>
              <a:gd name="connsiteY21" fmla="*/ 259556 h 373856"/>
              <a:gd name="connsiteX22" fmla="*/ 280988 w 1452563"/>
              <a:gd name="connsiteY22" fmla="*/ 323850 h 373856"/>
              <a:gd name="connsiteX23" fmla="*/ 54769 w 1452563"/>
              <a:gd name="connsiteY23" fmla="*/ 361950 h 373856"/>
              <a:gd name="connsiteX24" fmla="*/ 0 w 1452563"/>
              <a:gd name="connsiteY24" fmla="*/ 373856 h 373856"/>
              <a:gd name="connsiteX25" fmla="*/ 2381 w 1452563"/>
              <a:gd name="connsiteY25" fmla="*/ 204788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2563" h="373856">
                <a:moveTo>
                  <a:pt x="2381" y="204788"/>
                </a:moveTo>
                <a:lnTo>
                  <a:pt x="69056" y="207169"/>
                </a:lnTo>
                <a:lnTo>
                  <a:pt x="123825" y="204788"/>
                </a:lnTo>
                <a:lnTo>
                  <a:pt x="211931" y="195263"/>
                </a:lnTo>
                <a:lnTo>
                  <a:pt x="316706" y="178594"/>
                </a:lnTo>
                <a:lnTo>
                  <a:pt x="502444" y="147638"/>
                </a:lnTo>
                <a:lnTo>
                  <a:pt x="645319" y="107156"/>
                </a:lnTo>
                <a:lnTo>
                  <a:pt x="778669" y="88106"/>
                </a:lnTo>
                <a:lnTo>
                  <a:pt x="971550" y="61913"/>
                </a:lnTo>
                <a:lnTo>
                  <a:pt x="1040606" y="52388"/>
                </a:lnTo>
                <a:lnTo>
                  <a:pt x="1057275" y="52388"/>
                </a:lnTo>
                <a:lnTo>
                  <a:pt x="1104900" y="33338"/>
                </a:lnTo>
                <a:lnTo>
                  <a:pt x="1166813" y="4763"/>
                </a:lnTo>
                <a:lnTo>
                  <a:pt x="1193006" y="0"/>
                </a:lnTo>
                <a:lnTo>
                  <a:pt x="1228725" y="2381"/>
                </a:lnTo>
                <a:lnTo>
                  <a:pt x="1266825" y="11906"/>
                </a:lnTo>
                <a:lnTo>
                  <a:pt x="1335881" y="45244"/>
                </a:lnTo>
                <a:lnTo>
                  <a:pt x="1412081" y="111919"/>
                </a:lnTo>
                <a:lnTo>
                  <a:pt x="1452563" y="159544"/>
                </a:lnTo>
                <a:lnTo>
                  <a:pt x="1090613" y="190500"/>
                </a:lnTo>
                <a:lnTo>
                  <a:pt x="869156" y="226219"/>
                </a:lnTo>
                <a:lnTo>
                  <a:pt x="673894" y="259556"/>
                </a:lnTo>
                <a:lnTo>
                  <a:pt x="280988" y="323850"/>
                </a:lnTo>
                <a:lnTo>
                  <a:pt x="54769" y="361950"/>
                </a:lnTo>
                <a:lnTo>
                  <a:pt x="0" y="373856"/>
                </a:lnTo>
                <a:cubicBezTo>
                  <a:pt x="794" y="317500"/>
                  <a:pt x="1587" y="261144"/>
                  <a:pt x="2381" y="204788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96DB5F6-0E44-C14D-A37D-0A18C102A188}"/>
              </a:ext>
            </a:extLst>
          </p:cNvPr>
          <p:cNvSpPr/>
          <p:nvPr/>
        </p:nvSpPr>
        <p:spPr>
          <a:xfrm rot="16200000">
            <a:off x="3249613" y="4541838"/>
            <a:ext cx="2001837" cy="731837"/>
          </a:xfrm>
          <a:custGeom>
            <a:avLst/>
            <a:gdLst>
              <a:gd name="connsiteX0" fmla="*/ 1288257 w 1993107"/>
              <a:gd name="connsiteY0" fmla="*/ 416719 h 731044"/>
              <a:gd name="connsiteX1" fmla="*/ 1469232 w 1993107"/>
              <a:gd name="connsiteY1" fmla="*/ 440531 h 731044"/>
              <a:gd name="connsiteX2" fmla="*/ 1590675 w 1993107"/>
              <a:gd name="connsiteY2" fmla="*/ 450056 h 731044"/>
              <a:gd name="connsiteX3" fmla="*/ 1724025 w 1993107"/>
              <a:gd name="connsiteY3" fmla="*/ 459581 h 731044"/>
              <a:gd name="connsiteX4" fmla="*/ 1833563 w 1993107"/>
              <a:gd name="connsiteY4" fmla="*/ 464344 h 731044"/>
              <a:gd name="connsiteX5" fmla="*/ 1885950 w 1993107"/>
              <a:gd name="connsiteY5" fmla="*/ 459581 h 731044"/>
              <a:gd name="connsiteX6" fmla="*/ 1905000 w 1993107"/>
              <a:gd name="connsiteY6" fmla="*/ 457200 h 731044"/>
              <a:gd name="connsiteX7" fmla="*/ 1914525 w 1993107"/>
              <a:gd name="connsiteY7" fmla="*/ 452438 h 731044"/>
              <a:gd name="connsiteX8" fmla="*/ 1931194 w 1993107"/>
              <a:gd name="connsiteY8" fmla="*/ 426244 h 731044"/>
              <a:gd name="connsiteX9" fmla="*/ 1964532 w 1993107"/>
              <a:gd name="connsiteY9" fmla="*/ 361950 h 731044"/>
              <a:gd name="connsiteX10" fmla="*/ 1993107 w 1993107"/>
              <a:gd name="connsiteY10" fmla="*/ 590550 h 731044"/>
              <a:gd name="connsiteX11" fmla="*/ 1962150 w 1993107"/>
              <a:gd name="connsiteY11" fmla="*/ 638175 h 731044"/>
              <a:gd name="connsiteX12" fmla="*/ 1902619 w 1993107"/>
              <a:gd name="connsiteY12" fmla="*/ 681038 h 731044"/>
              <a:gd name="connsiteX13" fmla="*/ 1854994 w 1993107"/>
              <a:gd name="connsiteY13" fmla="*/ 714375 h 731044"/>
              <a:gd name="connsiteX14" fmla="*/ 1828800 w 1993107"/>
              <a:gd name="connsiteY14" fmla="*/ 726281 h 731044"/>
              <a:gd name="connsiteX15" fmla="*/ 1812132 w 1993107"/>
              <a:gd name="connsiteY15" fmla="*/ 731044 h 731044"/>
              <a:gd name="connsiteX16" fmla="*/ 1771650 w 1993107"/>
              <a:gd name="connsiteY16" fmla="*/ 723900 h 731044"/>
              <a:gd name="connsiteX17" fmla="*/ 1740694 w 1993107"/>
              <a:gd name="connsiteY17" fmla="*/ 709613 h 731044"/>
              <a:gd name="connsiteX18" fmla="*/ 1700213 w 1993107"/>
              <a:gd name="connsiteY18" fmla="*/ 690563 h 731044"/>
              <a:gd name="connsiteX19" fmla="*/ 1664494 w 1993107"/>
              <a:gd name="connsiteY19" fmla="*/ 683419 h 731044"/>
              <a:gd name="connsiteX20" fmla="*/ 1478757 w 1993107"/>
              <a:gd name="connsiteY20" fmla="*/ 666750 h 731044"/>
              <a:gd name="connsiteX21" fmla="*/ 1250157 w 1993107"/>
              <a:gd name="connsiteY21" fmla="*/ 640556 h 731044"/>
              <a:gd name="connsiteX22" fmla="*/ 1000125 w 1993107"/>
              <a:gd name="connsiteY22" fmla="*/ 602456 h 731044"/>
              <a:gd name="connsiteX23" fmla="*/ 819150 w 1993107"/>
              <a:gd name="connsiteY23" fmla="*/ 569119 h 731044"/>
              <a:gd name="connsiteX24" fmla="*/ 700088 w 1993107"/>
              <a:gd name="connsiteY24" fmla="*/ 540544 h 731044"/>
              <a:gd name="connsiteX25" fmla="*/ 602457 w 1993107"/>
              <a:gd name="connsiteY25" fmla="*/ 509588 h 731044"/>
              <a:gd name="connsiteX26" fmla="*/ 450057 w 1993107"/>
              <a:gd name="connsiteY26" fmla="*/ 450056 h 731044"/>
              <a:gd name="connsiteX27" fmla="*/ 366713 w 1993107"/>
              <a:gd name="connsiteY27" fmla="*/ 411956 h 731044"/>
              <a:gd name="connsiteX28" fmla="*/ 219075 w 1993107"/>
              <a:gd name="connsiteY28" fmla="*/ 319088 h 731044"/>
              <a:gd name="connsiteX29" fmla="*/ 114300 w 1993107"/>
              <a:gd name="connsiteY29" fmla="*/ 242888 h 731044"/>
              <a:gd name="connsiteX30" fmla="*/ 71438 w 1993107"/>
              <a:gd name="connsiteY30" fmla="*/ 209550 h 731044"/>
              <a:gd name="connsiteX31" fmla="*/ 50007 w 1993107"/>
              <a:gd name="connsiteY31" fmla="*/ 190500 h 731044"/>
              <a:gd name="connsiteX32" fmla="*/ 21432 w 1993107"/>
              <a:gd name="connsiteY32" fmla="*/ 157163 h 731044"/>
              <a:gd name="connsiteX33" fmla="*/ 7144 w 1993107"/>
              <a:gd name="connsiteY33" fmla="*/ 128588 h 731044"/>
              <a:gd name="connsiteX34" fmla="*/ 0 w 1993107"/>
              <a:gd name="connsiteY34" fmla="*/ 100013 h 731044"/>
              <a:gd name="connsiteX35" fmla="*/ 0 w 1993107"/>
              <a:gd name="connsiteY35" fmla="*/ 61913 h 731044"/>
              <a:gd name="connsiteX36" fmla="*/ 7144 w 1993107"/>
              <a:gd name="connsiteY36" fmla="*/ 38100 h 731044"/>
              <a:gd name="connsiteX37" fmla="*/ 33338 w 1993107"/>
              <a:gd name="connsiteY37" fmla="*/ 16669 h 731044"/>
              <a:gd name="connsiteX38" fmla="*/ 119063 w 1993107"/>
              <a:gd name="connsiteY38" fmla="*/ 0 h 731044"/>
              <a:gd name="connsiteX39" fmla="*/ 528638 w 1993107"/>
              <a:gd name="connsiteY39" fmla="*/ 214313 h 731044"/>
              <a:gd name="connsiteX40" fmla="*/ 588169 w 1993107"/>
              <a:gd name="connsiteY40" fmla="*/ 247650 h 731044"/>
              <a:gd name="connsiteX41" fmla="*/ 657225 w 1993107"/>
              <a:gd name="connsiteY41" fmla="*/ 278606 h 731044"/>
              <a:gd name="connsiteX42" fmla="*/ 826294 w 1993107"/>
              <a:gd name="connsiteY42" fmla="*/ 333375 h 731044"/>
              <a:gd name="connsiteX43" fmla="*/ 954882 w 1993107"/>
              <a:gd name="connsiteY43" fmla="*/ 369094 h 731044"/>
              <a:gd name="connsiteX44" fmla="*/ 1288257 w 1993107"/>
              <a:gd name="connsiteY44" fmla="*/ 416719 h 731044"/>
              <a:gd name="connsiteX0" fmla="*/ 1288257 w 2154136"/>
              <a:gd name="connsiteY0" fmla="*/ 416719 h 731044"/>
              <a:gd name="connsiteX1" fmla="*/ 1469232 w 2154136"/>
              <a:gd name="connsiteY1" fmla="*/ 440531 h 731044"/>
              <a:gd name="connsiteX2" fmla="*/ 1590675 w 2154136"/>
              <a:gd name="connsiteY2" fmla="*/ 450056 h 731044"/>
              <a:gd name="connsiteX3" fmla="*/ 1724025 w 2154136"/>
              <a:gd name="connsiteY3" fmla="*/ 459581 h 731044"/>
              <a:gd name="connsiteX4" fmla="*/ 1833563 w 2154136"/>
              <a:gd name="connsiteY4" fmla="*/ 464344 h 731044"/>
              <a:gd name="connsiteX5" fmla="*/ 1885950 w 2154136"/>
              <a:gd name="connsiteY5" fmla="*/ 459581 h 731044"/>
              <a:gd name="connsiteX6" fmla="*/ 1905000 w 2154136"/>
              <a:gd name="connsiteY6" fmla="*/ 457200 h 731044"/>
              <a:gd name="connsiteX7" fmla="*/ 1914525 w 2154136"/>
              <a:gd name="connsiteY7" fmla="*/ 452438 h 731044"/>
              <a:gd name="connsiteX8" fmla="*/ 1931194 w 2154136"/>
              <a:gd name="connsiteY8" fmla="*/ 426244 h 731044"/>
              <a:gd name="connsiteX9" fmla="*/ 1964532 w 2154136"/>
              <a:gd name="connsiteY9" fmla="*/ 361950 h 731044"/>
              <a:gd name="connsiteX10" fmla="*/ 2154136 w 2154136"/>
              <a:gd name="connsiteY10" fmla="*/ 489812 h 731044"/>
              <a:gd name="connsiteX11" fmla="*/ 1962150 w 2154136"/>
              <a:gd name="connsiteY11" fmla="*/ 638175 h 731044"/>
              <a:gd name="connsiteX12" fmla="*/ 1902619 w 2154136"/>
              <a:gd name="connsiteY12" fmla="*/ 681038 h 731044"/>
              <a:gd name="connsiteX13" fmla="*/ 1854994 w 2154136"/>
              <a:gd name="connsiteY13" fmla="*/ 714375 h 731044"/>
              <a:gd name="connsiteX14" fmla="*/ 1828800 w 2154136"/>
              <a:gd name="connsiteY14" fmla="*/ 726281 h 731044"/>
              <a:gd name="connsiteX15" fmla="*/ 1812132 w 2154136"/>
              <a:gd name="connsiteY15" fmla="*/ 731044 h 731044"/>
              <a:gd name="connsiteX16" fmla="*/ 1771650 w 2154136"/>
              <a:gd name="connsiteY16" fmla="*/ 723900 h 731044"/>
              <a:gd name="connsiteX17" fmla="*/ 1740694 w 2154136"/>
              <a:gd name="connsiteY17" fmla="*/ 709613 h 731044"/>
              <a:gd name="connsiteX18" fmla="*/ 1700213 w 2154136"/>
              <a:gd name="connsiteY18" fmla="*/ 690563 h 731044"/>
              <a:gd name="connsiteX19" fmla="*/ 1664494 w 2154136"/>
              <a:gd name="connsiteY19" fmla="*/ 683419 h 731044"/>
              <a:gd name="connsiteX20" fmla="*/ 1478757 w 2154136"/>
              <a:gd name="connsiteY20" fmla="*/ 666750 h 731044"/>
              <a:gd name="connsiteX21" fmla="*/ 1250157 w 2154136"/>
              <a:gd name="connsiteY21" fmla="*/ 640556 h 731044"/>
              <a:gd name="connsiteX22" fmla="*/ 1000125 w 2154136"/>
              <a:gd name="connsiteY22" fmla="*/ 602456 h 731044"/>
              <a:gd name="connsiteX23" fmla="*/ 819150 w 2154136"/>
              <a:gd name="connsiteY23" fmla="*/ 569119 h 731044"/>
              <a:gd name="connsiteX24" fmla="*/ 700088 w 2154136"/>
              <a:gd name="connsiteY24" fmla="*/ 540544 h 731044"/>
              <a:gd name="connsiteX25" fmla="*/ 602457 w 2154136"/>
              <a:gd name="connsiteY25" fmla="*/ 509588 h 731044"/>
              <a:gd name="connsiteX26" fmla="*/ 450057 w 2154136"/>
              <a:gd name="connsiteY26" fmla="*/ 450056 h 731044"/>
              <a:gd name="connsiteX27" fmla="*/ 366713 w 2154136"/>
              <a:gd name="connsiteY27" fmla="*/ 411956 h 731044"/>
              <a:gd name="connsiteX28" fmla="*/ 219075 w 2154136"/>
              <a:gd name="connsiteY28" fmla="*/ 319088 h 731044"/>
              <a:gd name="connsiteX29" fmla="*/ 114300 w 2154136"/>
              <a:gd name="connsiteY29" fmla="*/ 242888 h 731044"/>
              <a:gd name="connsiteX30" fmla="*/ 71438 w 2154136"/>
              <a:gd name="connsiteY30" fmla="*/ 209550 h 731044"/>
              <a:gd name="connsiteX31" fmla="*/ 50007 w 2154136"/>
              <a:gd name="connsiteY31" fmla="*/ 190500 h 731044"/>
              <a:gd name="connsiteX32" fmla="*/ 21432 w 2154136"/>
              <a:gd name="connsiteY32" fmla="*/ 157163 h 731044"/>
              <a:gd name="connsiteX33" fmla="*/ 7144 w 2154136"/>
              <a:gd name="connsiteY33" fmla="*/ 128588 h 731044"/>
              <a:gd name="connsiteX34" fmla="*/ 0 w 2154136"/>
              <a:gd name="connsiteY34" fmla="*/ 100013 h 731044"/>
              <a:gd name="connsiteX35" fmla="*/ 0 w 2154136"/>
              <a:gd name="connsiteY35" fmla="*/ 61913 h 731044"/>
              <a:gd name="connsiteX36" fmla="*/ 7144 w 2154136"/>
              <a:gd name="connsiteY36" fmla="*/ 38100 h 731044"/>
              <a:gd name="connsiteX37" fmla="*/ 33338 w 2154136"/>
              <a:gd name="connsiteY37" fmla="*/ 16669 h 731044"/>
              <a:gd name="connsiteX38" fmla="*/ 119063 w 2154136"/>
              <a:gd name="connsiteY38" fmla="*/ 0 h 731044"/>
              <a:gd name="connsiteX39" fmla="*/ 528638 w 2154136"/>
              <a:gd name="connsiteY39" fmla="*/ 214313 h 731044"/>
              <a:gd name="connsiteX40" fmla="*/ 588169 w 2154136"/>
              <a:gd name="connsiteY40" fmla="*/ 247650 h 731044"/>
              <a:gd name="connsiteX41" fmla="*/ 657225 w 2154136"/>
              <a:gd name="connsiteY41" fmla="*/ 278606 h 731044"/>
              <a:gd name="connsiteX42" fmla="*/ 826294 w 2154136"/>
              <a:gd name="connsiteY42" fmla="*/ 333375 h 731044"/>
              <a:gd name="connsiteX43" fmla="*/ 954882 w 2154136"/>
              <a:gd name="connsiteY43" fmla="*/ 369094 h 731044"/>
              <a:gd name="connsiteX44" fmla="*/ 1288257 w 2154136"/>
              <a:gd name="connsiteY44" fmla="*/ 416719 h 731044"/>
              <a:gd name="connsiteX0" fmla="*/ 1288257 w 2154136"/>
              <a:gd name="connsiteY0" fmla="*/ 416719 h 731044"/>
              <a:gd name="connsiteX1" fmla="*/ 1469232 w 2154136"/>
              <a:gd name="connsiteY1" fmla="*/ 440531 h 731044"/>
              <a:gd name="connsiteX2" fmla="*/ 1590675 w 2154136"/>
              <a:gd name="connsiteY2" fmla="*/ 450056 h 731044"/>
              <a:gd name="connsiteX3" fmla="*/ 1724025 w 2154136"/>
              <a:gd name="connsiteY3" fmla="*/ 459581 h 731044"/>
              <a:gd name="connsiteX4" fmla="*/ 1833563 w 2154136"/>
              <a:gd name="connsiteY4" fmla="*/ 464344 h 731044"/>
              <a:gd name="connsiteX5" fmla="*/ 1885950 w 2154136"/>
              <a:gd name="connsiteY5" fmla="*/ 459581 h 731044"/>
              <a:gd name="connsiteX6" fmla="*/ 1905000 w 2154136"/>
              <a:gd name="connsiteY6" fmla="*/ 457200 h 731044"/>
              <a:gd name="connsiteX7" fmla="*/ 1914525 w 2154136"/>
              <a:gd name="connsiteY7" fmla="*/ 452438 h 731044"/>
              <a:gd name="connsiteX8" fmla="*/ 1931194 w 2154136"/>
              <a:gd name="connsiteY8" fmla="*/ 426244 h 731044"/>
              <a:gd name="connsiteX9" fmla="*/ 1964532 w 2154136"/>
              <a:gd name="connsiteY9" fmla="*/ 361950 h 731044"/>
              <a:gd name="connsiteX10" fmla="*/ 2154136 w 2154136"/>
              <a:gd name="connsiteY10" fmla="*/ 489812 h 731044"/>
              <a:gd name="connsiteX11" fmla="*/ 2000247 w 2154136"/>
              <a:gd name="connsiteY11" fmla="*/ 608146 h 731044"/>
              <a:gd name="connsiteX12" fmla="*/ 1962150 w 2154136"/>
              <a:gd name="connsiteY12" fmla="*/ 638175 h 731044"/>
              <a:gd name="connsiteX13" fmla="*/ 1902619 w 2154136"/>
              <a:gd name="connsiteY13" fmla="*/ 681038 h 731044"/>
              <a:gd name="connsiteX14" fmla="*/ 1854994 w 2154136"/>
              <a:gd name="connsiteY14" fmla="*/ 714375 h 731044"/>
              <a:gd name="connsiteX15" fmla="*/ 1828800 w 2154136"/>
              <a:gd name="connsiteY15" fmla="*/ 726281 h 731044"/>
              <a:gd name="connsiteX16" fmla="*/ 1812132 w 2154136"/>
              <a:gd name="connsiteY16" fmla="*/ 731044 h 731044"/>
              <a:gd name="connsiteX17" fmla="*/ 1771650 w 2154136"/>
              <a:gd name="connsiteY17" fmla="*/ 723900 h 731044"/>
              <a:gd name="connsiteX18" fmla="*/ 1740694 w 2154136"/>
              <a:gd name="connsiteY18" fmla="*/ 709613 h 731044"/>
              <a:gd name="connsiteX19" fmla="*/ 1700213 w 2154136"/>
              <a:gd name="connsiteY19" fmla="*/ 690563 h 731044"/>
              <a:gd name="connsiteX20" fmla="*/ 1664494 w 2154136"/>
              <a:gd name="connsiteY20" fmla="*/ 683419 h 731044"/>
              <a:gd name="connsiteX21" fmla="*/ 1478757 w 2154136"/>
              <a:gd name="connsiteY21" fmla="*/ 666750 h 731044"/>
              <a:gd name="connsiteX22" fmla="*/ 1250157 w 2154136"/>
              <a:gd name="connsiteY22" fmla="*/ 640556 h 731044"/>
              <a:gd name="connsiteX23" fmla="*/ 1000125 w 2154136"/>
              <a:gd name="connsiteY23" fmla="*/ 602456 h 731044"/>
              <a:gd name="connsiteX24" fmla="*/ 819150 w 2154136"/>
              <a:gd name="connsiteY24" fmla="*/ 569119 h 731044"/>
              <a:gd name="connsiteX25" fmla="*/ 700088 w 2154136"/>
              <a:gd name="connsiteY25" fmla="*/ 540544 h 731044"/>
              <a:gd name="connsiteX26" fmla="*/ 602457 w 2154136"/>
              <a:gd name="connsiteY26" fmla="*/ 509588 h 731044"/>
              <a:gd name="connsiteX27" fmla="*/ 450057 w 2154136"/>
              <a:gd name="connsiteY27" fmla="*/ 450056 h 731044"/>
              <a:gd name="connsiteX28" fmla="*/ 366713 w 2154136"/>
              <a:gd name="connsiteY28" fmla="*/ 411956 h 731044"/>
              <a:gd name="connsiteX29" fmla="*/ 219075 w 2154136"/>
              <a:gd name="connsiteY29" fmla="*/ 319088 h 731044"/>
              <a:gd name="connsiteX30" fmla="*/ 114300 w 2154136"/>
              <a:gd name="connsiteY30" fmla="*/ 242888 h 731044"/>
              <a:gd name="connsiteX31" fmla="*/ 71438 w 2154136"/>
              <a:gd name="connsiteY31" fmla="*/ 209550 h 731044"/>
              <a:gd name="connsiteX32" fmla="*/ 50007 w 2154136"/>
              <a:gd name="connsiteY32" fmla="*/ 190500 h 731044"/>
              <a:gd name="connsiteX33" fmla="*/ 21432 w 2154136"/>
              <a:gd name="connsiteY33" fmla="*/ 157163 h 731044"/>
              <a:gd name="connsiteX34" fmla="*/ 7144 w 2154136"/>
              <a:gd name="connsiteY34" fmla="*/ 128588 h 731044"/>
              <a:gd name="connsiteX35" fmla="*/ 0 w 2154136"/>
              <a:gd name="connsiteY35" fmla="*/ 100013 h 731044"/>
              <a:gd name="connsiteX36" fmla="*/ 0 w 2154136"/>
              <a:gd name="connsiteY36" fmla="*/ 61913 h 731044"/>
              <a:gd name="connsiteX37" fmla="*/ 7144 w 2154136"/>
              <a:gd name="connsiteY37" fmla="*/ 38100 h 731044"/>
              <a:gd name="connsiteX38" fmla="*/ 33338 w 2154136"/>
              <a:gd name="connsiteY38" fmla="*/ 16669 h 731044"/>
              <a:gd name="connsiteX39" fmla="*/ 119063 w 2154136"/>
              <a:gd name="connsiteY39" fmla="*/ 0 h 731044"/>
              <a:gd name="connsiteX40" fmla="*/ 528638 w 2154136"/>
              <a:gd name="connsiteY40" fmla="*/ 214313 h 731044"/>
              <a:gd name="connsiteX41" fmla="*/ 588169 w 2154136"/>
              <a:gd name="connsiteY41" fmla="*/ 247650 h 731044"/>
              <a:gd name="connsiteX42" fmla="*/ 657225 w 2154136"/>
              <a:gd name="connsiteY42" fmla="*/ 278606 h 731044"/>
              <a:gd name="connsiteX43" fmla="*/ 826294 w 2154136"/>
              <a:gd name="connsiteY43" fmla="*/ 333375 h 731044"/>
              <a:gd name="connsiteX44" fmla="*/ 954882 w 2154136"/>
              <a:gd name="connsiteY44" fmla="*/ 369094 h 731044"/>
              <a:gd name="connsiteX45" fmla="*/ 1288257 w 2154136"/>
              <a:gd name="connsiteY45" fmla="*/ 416719 h 731044"/>
              <a:gd name="connsiteX0" fmla="*/ 1288257 w 2000247"/>
              <a:gd name="connsiteY0" fmla="*/ 416719 h 731044"/>
              <a:gd name="connsiteX1" fmla="*/ 1469232 w 2000247"/>
              <a:gd name="connsiteY1" fmla="*/ 440531 h 731044"/>
              <a:gd name="connsiteX2" fmla="*/ 1590675 w 2000247"/>
              <a:gd name="connsiteY2" fmla="*/ 450056 h 731044"/>
              <a:gd name="connsiteX3" fmla="*/ 1724025 w 2000247"/>
              <a:gd name="connsiteY3" fmla="*/ 459581 h 731044"/>
              <a:gd name="connsiteX4" fmla="*/ 1833563 w 2000247"/>
              <a:gd name="connsiteY4" fmla="*/ 464344 h 731044"/>
              <a:gd name="connsiteX5" fmla="*/ 1885950 w 2000247"/>
              <a:gd name="connsiteY5" fmla="*/ 459581 h 731044"/>
              <a:gd name="connsiteX6" fmla="*/ 1905000 w 2000247"/>
              <a:gd name="connsiteY6" fmla="*/ 457200 h 731044"/>
              <a:gd name="connsiteX7" fmla="*/ 1914525 w 2000247"/>
              <a:gd name="connsiteY7" fmla="*/ 452438 h 731044"/>
              <a:gd name="connsiteX8" fmla="*/ 1931194 w 2000247"/>
              <a:gd name="connsiteY8" fmla="*/ 426244 h 731044"/>
              <a:gd name="connsiteX9" fmla="*/ 1964532 w 2000247"/>
              <a:gd name="connsiteY9" fmla="*/ 361950 h 731044"/>
              <a:gd name="connsiteX10" fmla="*/ 2000247 w 2000247"/>
              <a:gd name="connsiteY10" fmla="*/ 608146 h 731044"/>
              <a:gd name="connsiteX11" fmla="*/ 1962150 w 2000247"/>
              <a:gd name="connsiteY11" fmla="*/ 638175 h 731044"/>
              <a:gd name="connsiteX12" fmla="*/ 1902619 w 2000247"/>
              <a:gd name="connsiteY12" fmla="*/ 681038 h 731044"/>
              <a:gd name="connsiteX13" fmla="*/ 1854994 w 2000247"/>
              <a:gd name="connsiteY13" fmla="*/ 714375 h 731044"/>
              <a:gd name="connsiteX14" fmla="*/ 1828800 w 2000247"/>
              <a:gd name="connsiteY14" fmla="*/ 726281 h 731044"/>
              <a:gd name="connsiteX15" fmla="*/ 1812132 w 2000247"/>
              <a:gd name="connsiteY15" fmla="*/ 731044 h 731044"/>
              <a:gd name="connsiteX16" fmla="*/ 1771650 w 2000247"/>
              <a:gd name="connsiteY16" fmla="*/ 723900 h 731044"/>
              <a:gd name="connsiteX17" fmla="*/ 1740694 w 2000247"/>
              <a:gd name="connsiteY17" fmla="*/ 709613 h 731044"/>
              <a:gd name="connsiteX18" fmla="*/ 1700213 w 2000247"/>
              <a:gd name="connsiteY18" fmla="*/ 690563 h 731044"/>
              <a:gd name="connsiteX19" fmla="*/ 1664494 w 2000247"/>
              <a:gd name="connsiteY19" fmla="*/ 683419 h 731044"/>
              <a:gd name="connsiteX20" fmla="*/ 1478757 w 2000247"/>
              <a:gd name="connsiteY20" fmla="*/ 666750 h 731044"/>
              <a:gd name="connsiteX21" fmla="*/ 1250157 w 2000247"/>
              <a:gd name="connsiteY21" fmla="*/ 640556 h 731044"/>
              <a:gd name="connsiteX22" fmla="*/ 1000125 w 2000247"/>
              <a:gd name="connsiteY22" fmla="*/ 602456 h 731044"/>
              <a:gd name="connsiteX23" fmla="*/ 819150 w 2000247"/>
              <a:gd name="connsiteY23" fmla="*/ 569119 h 731044"/>
              <a:gd name="connsiteX24" fmla="*/ 700088 w 2000247"/>
              <a:gd name="connsiteY24" fmla="*/ 540544 h 731044"/>
              <a:gd name="connsiteX25" fmla="*/ 602457 w 2000247"/>
              <a:gd name="connsiteY25" fmla="*/ 509588 h 731044"/>
              <a:gd name="connsiteX26" fmla="*/ 450057 w 2000247"/>
              <a:gd name="connsiteY26" fmla="*/ 450056 h 731044"/>
              <a:gd name="connsiteX27" fmla="*/ 366713 w 2000247"/>
              <a:gd name="connsiteY27" fmla="*/ 411956 h 731044"/>
              <a:gd name="connsiteX28" fmla="*/ 219075 w 2000247"/>
              <a:gd name="connsiteY28" fmla="*/ 319088 h 731044"/>
              <a:gd name="connsiteX29" fmla="*/ 114300 w 2000247"/>
              <a:gd name="connsiteY29" fmla="*/ 242888 h 731044"/>
              <a:gd name="connsiteX30" fmla="*/ 71438 w 2000247"/>
              <a:gd name="connsiteY30" fmla="*/ 209550 h 731044"/>
              <a:gd name="connsiteX31" fmla="*/ 50007 w 2000247"/>
              <a:gd name="connsiteY31" fmla="*/ 190500 h 731044"/>
              <a:gd name="connsiteX32" fmla="*/ 21432 w 2000247"/>
              <a:gd name="connsiteY32" fmla="*/ 157163 h 731044"/>
              <a:gd name="connsiteX33" fmla="*/ 7144 w 2000247"/>
              <a:gd name="connsiteY33" fmla="*/ 128588 h 731044"/>
              <a:gd name="connsiteX34" fmla="*/ 0 w 2000247"/>
              <a:gd name="connsiteY34" fmla="*/ 100013 h 731044"/>
              <a:gd name="connsiteX35" fmla="*/ 0 w 2000247"/>
              <a:gd name="connsiteY35" fmla="*/ 61913 h 731044"/>
              <a:gd name="connsiteX36" fmla="*/ 7144 w 2000247"/>
              <a:gd name="connsiteY36" fmla="*/ 38100 h 731044"/>
              <a:gd name="connsiteX37" fmla="*/ 33338 w 2000247"/>
              <a:gd name="connsiteY37" fmla="*/ 16669 h 731044"/>
              <a:gd name="connsiteX38" fmla="*/ 119063 w 2000247"/>
              <a:gd name="connsiteY38" fmla="*/ 0 h 731044"/>
              <a:gd name="connsiteX39" fmla="*/ 528638 w 2000247"/>
              <a:gd name="connsiteY39" fmla="*/ 214313 h 731044"/>
              <a:gd name="connsiteX40" fmla="*/ 588169 w 2000247"/>
              <a:gd name="connsiteY40" fmla="*/ 247650 h 731044"/>
              <a:gd name="connsiteX41" fmla="*/ 657225 w 2000247"/>
              <a:gd name="connsiteY41" fmla="*/ 278606 h 731044"/>
              <a:gd name="connsiteX42" fmla="*/ 826294 w 2000247"/>
              <a:gd name="connsiteY42" fmla="*/ 333375 h 731044"/>
              <a:gd name="connsiteX43" fmla="*/ 954882 w 2000247"/>
              <a:gd name="connsiteY43" fmla="*/ 369094 h 731044"/>
              <a:gd name="connsiteX44" fmla="*/ 1288257 w 2000247"/>
              <a:gd name="connsiteY44" fmla="*/ 416719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00247" h="731044">
                <a:moveTo>
                  <a:pt x="1288257" y="416719"/>
                </a:moveTo>
                <a:lnTo>
                  <a:pt x="1469232" y="440531"/>
                </a:lnTo>
                <a:lnTo>
                  <a:pt x="1590675" y="450056"/>
                </a:lnTo>
                <a:lnTo>
                  <a:pt x="1724025" y="459581"/>
                </a:lnTo>
                <a:lnTo>
                  <a:pt x="1833563" y="464344"/>
                </a:lnTo>
                <a:lnTo>
                  <a:pt x="1885950" y="459581"/>
                </a:lnTo>
                <a:lnTo>
                  <a:pt x="1905000" y="457200"/>
                </a:lnTo>
                <a:lnTo>
                  <a:pt x="1914525" y="452438"/>
                </a:lnTo>
                <a:lnTo>
                  <a:pt x="1931194" y="426244"/>
                </a:lnTo>
                <a:lnTo>
                  <a:pt x="1964532" y="361950"/>
                </a:lnTo>
                <a:lnTo>
                  <a:pt x="2000247" y="608146"/>
                </a:lnTo>
                <a:lnTo>
                  <a:pt x="1962150" y="638175"/>
                </a:lnTo>
                <a:lnTo>
                  <a:pt x="1902619" y="681038"/>
                </a:lnTo>
                <a:lnTo>
                  <a:pt x="1854994" y="714375"/>
                </a:lnTo>
                <a:lnTo>
                  <a:pt x="1828800" y="726281"/>
                </a:lnTo>
                <a:lnTo>
                  <a:pt x="1812132" y="731044"/>
                </a:lnTo>
                <a:lnTo>
                  <a:pt x="1771650" y="723900"/>
                </a:lnTo>
                <a:lnTo>
                  <a:pt x="1740694" y="709613"/>
                </a:lnTo>
                <a:lnTo>
                  <a:pt x="1700213" y="690563"/>
                </a:lnTo>
                <a:lnTo>
                  <a:pt x="1664494" y="683419"/>
                </a:lnTo>
                <a:lnTo>
                  <a:pt x="1478757" y="666750"/>
                </a:lnTo>
                <a:lnTo>
                  <a:pt x="1250157" y="640556"/>
                </a:lnTo>
                <a:lnTo>
                  <a:pt x="1000125" y="602456"/>
                </a:lnTo>
                <a:lnTo>
                  <a:pt x="819150" y="569119"/>
                </a:lnTo>
                <a:lnTo>
                  <a:pt x="700088" y="540544"/>
                </a:lnTo>
                <a:lnTo>
                  <a:pt x="602457" y="509588"/>
                </a:lnTo>
                <a:lnTo>
                  <a:pt x="450057" y="450056"/>
                </a:lnTo>
                <a:lnTo>
                  <a:pt x="366713" y="411956"/>
                </a:lnTo>
                <a:lnTo>
                  <a:pt x="219075" y="319088"/>
                </a:lnTo>
                <a:lnTo>
                  <a:pt x="114300" y="242888"/>
                </a:lnTo>
                <a:lnTo>
                  <a:pt x="71438" y="209550"/>
                </a:lnTo>
                <a:lnTo>
                  <a:pt x="50007" y="190500"/>
                </a:lnTo>
                <a:lnTo>
                  <a:pt x="21432" y="157163"/>
                </a:lnTo>
                <a:lnTo>
                  <a:pt x="7144" y="128588"/>
                </a:lnTo>
                <a:lnTo>
                  <a:pt x="0" y="100013"/>
                </a:lnTo>
                <a:lnTo>
                  <a:pt x="0" y="61913"/>
                </a:lnTo>
                <a:lnTo>
                  <a:pt x="7144" y="38100"/>
                </a:lnTo>
                <a:lnTo>
                  <a:pt x="33338" y="16669"/>
                </a:lnTo>
                <a:lnTo>
                  <a:pt x="119063" y="0"/>
                </a:lnTo>
                <a:lnTo>
                  <a:pt x="528638" y="214313"/>
                </a:lnTo>
                <a:lnTo>
                  <a:pt x="588169" y="247650"/>
                </a:lnTo>
                <a:lnTo>
                  <a:pt x="657225" y="278606"/>
                </a:lnTo>
                <a:lnTo>
                  <a:pt x="826294" y="333375"/>
                </a:lnTo>
                <a:lnTo>
                  <a:pt x="954882" y="369094"/>
                </a:lnTo>
                <a:lnTo>
                  <a:pt x="1288257" y="4167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9D836CFF-52D8-B944-B0FE-7D2FC8C90DEE}"/>
              </a:ext>
            </a:extLst>
          </p:cNvPr>
          <p:cNvSpPr/>
          <p:nvPr/>
        </p:nvSpPr>
        <p:spPr>
          <a:xfrm>
            <a:off x="3430588" y="5257800"/>
            <a:ext cx="731837" cy="600075"/>
          </a:xfrm>
          <a:custGeom>
            <a:avLst/>
            <a:gdLst>
              <a:gd name="connsiteX0" fmla="*/ 207169 w 731044"/>
              <a:gd name="connsiteY0" fmla="*/ 64294 h 600075"/>
              <a:gd name="connsiteX1" fmla="*/ 340519 w 731044"/>
              <a:gd name="connsiteY1" fmla="*/ 116681 h 600075"/>
              <a:gd name="connsiteX2" fmla="*/ 459582 w 731044"/>
              <a:gd name="connsiteY2" fmla="*/ 173831 h 600075"/>
              <a:gd name="connsiteX3" fmla="*/ 507207 w 731044"/>
              <a:gd name="connsiteY3" fmla="*/ 192881 h 600075"/>
              <a:gd name="connsiteX4" fmla="*/ 540544 w 731044"/>
              <a:gd name="connsiteY4" fmla="*/ 202406 h 600075"/>
              <a:gd name="connsiteX5" fmla="*/ 557213 w 731044"/>
              <a:gd name="connsiteY5" fmla="*/ 202406 h 600075"/>
              <a:gd name="connsiteX6" fmla="*/ 597694 w 731044"/>
              <a:gd name="connsiteY6" fmla="*/ 197644 h 600075"/>
              <a:gd name="connsiteX7" fmla="*/ 626269 w 731044"/>
              <a:gd name="connsiteY7" fmla="*/ 178594 h 600075"/>
              <a:gd name="connsiteX8" fmla="*/ 731044 w 731044"/>
              <a:gd name="connsiteY8" fmla="*/ 59531 h 600075"/>
              <a:gd name="connsiteX9" fmla="*/ 471488 w 731044"/>
              <a:gd name="connsiteY9" fmla="*/ 600075 h 600075"/>
              <a:gd name="connsiteX10" fmla="*/ 454819 w 731044"/>
              <a:gd name="connsiteY10" fmla="*/ 561975 h 600075"/>
              <a:gd name="connsiteX11" fmla="*/ 431007 w 731044"/>
              <a:gd name="connsiteY11" fmla="*/ 492919 h 600075"/>
              <a:gd name="connsiteX12" fmla="*/ 397669 w 731044"/>
              <a:gd name="connsiteY12" fmla="*/ 431006 h 600075"/>
              <a:gd name="connsiteX13" fmla="*/ 342900 w 731044"/>
              <a:gd name="connsiteY13" fmla="*/ 352425 h 600075"/>
              <a:gd name="connsiteX14" fmla="*/ 242888 w 731044"/>
              <a:gd name="connsiteY14" fmla="*/ 250031 h 600075"/>
              <a:gd name="connsiteX15" fmla="*/ 111919 w 731044"/>
              <a:gd name="connsiteY15" fmla="*/ 128588 h 600075"/>
              <a:gd name="connsiteX16" fmla="*/ 16669 w 731044"/>
              <a:gd name="connsiteY16" fmla="*/ 45244 h 600075"/>
              <a:gd name="connsiteX17" fmla="*/ 2382 w 731044"/>
              <a:gd name="connsiteY17" fmla="*/ 30956 h 600075"/>
              <a:gd name="connsiteX18" fmla="*/ 0 w 731044"/>
              <a:gd name="connsiteY18" fmla="*/ 19050 h 600075"/>
              <a:gd name="connsiteX19" fmla="*/ 0 w 731044"/>
              <a:gd name="connsiteY19" fmla="*/ 9525 h 600075"/>
              <a:gd name="connsiteX20" fmla="*/ 11907 w 731044"/>
              <a:gd name="connsiteY20" fmla="*/ 0 h 600075"/>
              <a:gd name="connsiteX21" fmla="*/ 207169 w 731044"/>
              <a:gd name="connsiteY21" fmla="*/ 64294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31044" h="600075">
                <a:moveTo>
                  <a:pt x="207169" y="64294"/>
                </a:moveTo>
                <a:lnTo>
                  <a:pt x="340519" y="116681"/>
                </a:lnTo>
                <a:lnTo>
                  <a:pt x="459582" y="173831"/>
                </a:lnTo>
                <a:lnTo>
                  <a:pt x="507207" y="192881"/>
                </a:lnTo>
                <a:lnTo>
                  <a:pt x="540544" y="202406"/>
                </a:lnTo>
                <a:lnTo>
                  <a:pt x="557213" y="202406"/>
                </a:lnTo>
                <a:lnTo>
                  <a:pt x="597694" y="197644"/>
                </a:lnTo>
                <a:lnTo>
                  <a:pt x="626269" y="178594"/>
                </a:lnTo>
                <a:lnTo>
                  <a:pt x="731044" y="59531"/>
                </a:lnTo>
                <a:lnTo>
                  <a:pt x="471488" y="600075"/>
                </a:lnTo>
                <a:lnTo>
                  <a:pt x="454819" y="561975"/>
                </a:lnTo>
                <a:lnTo>
                  <a:pt x="431007" y="492919"/>
                </a:lnTo>
                <a:lnTo>
                  <a:pt x="397669" y="431006"/>
                </a:lnTo>
                <a:lnTo>
                  <a:pt x="342900" y="352425"/>
                </a:lnTo>
                <a:lnTo>
                  <a:pt x="242888" y="250031"/>
                </a:lnTo>
                <a:lnTo>
                  <a:pt x="111919" y="128588"/>
                </a:lnTo>
                <a:lnTo>
                  <a:pt x="16669" y="45244"/>
                </a:lnTo>
                <a:lnTo>
                  <a:pt x="2382" y="30956"/>
                </a:lnTo>
                <a:lnTo>
                  <a:pt x="0" y="19050"/>
                </a:lnTo>
                <a:lnTo>
                  <a:pt x="0" y="9525"/>
                </a:lnTo>
                <a:lnTo>
                  <a:pt x="11907" y="0"/>
                </a:lnTo>
                <a:lnTo>
                  <a:pt x="207169" y="64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F5B829-0B9F-754C-993C-70A845ADEFA1}"/>
              </a:ext>
            </a:extLst>
          </p:cNvPr>
          <p:cNvSpPr/>
          <p:nvPr/>
        </p:nvSpPr>
        <p:spPr>
          <a:xfrm>
            <a:off x="5672138" y="1809750"/>
            <a:ext cx="1714500" cy="1398588"/>
          </a:xfrm>
          <a:custGeom>
            <a:avLst/>
            <a:gdLst>
              <a:gd name="connsiteX0" fmla="*/ 550068 w 1714500"/>
              <a:gd name="connsiteY0" fmla="*/ 754856 h 1397794"/>
              <a:gd name="connsiteX1" fmla="*/ 407193 w 1714500"/>
              <a:gd name="connsiteY1" fmla="*/ 573881 h 1397794"/>
              <a:gd name="connsiteX2" fmla="*/ 252412 w 1714500"/>
              <a:gd name="connsiteY2" fmla="*/ 373856 h 1397794"/>
              <a:gd name="connsiteX3" fmla="*/ 0 w 1714500"/>
              <a:gd name="connsiteY3" fmla="*/ 88106 h 1397794"/>
              <a:gd name="connsiteX4" fmla="*/ 64293 w 1714500"/>
              <a:gd name="connsiteY4" fmla="*/ 0 h 1397794"/>
              <a:gd name="connsiteX5" fmla="*/ 216693 w 1714500"/>
              <a:gd name="connsiteY5" fmla="*/ 150019 h 1397794"/>
              <a:gd name="connsiteX6" fmla="*/ 471487 w 1714500"/>
              <a:gd name="connsiteY6" fmla="*/ 392906 h 1397794"/>
              <a:gd name="connsiteX7" fmla="*/ 702468 w 1714500"/>
              <a:gd name="connsiteY7" fmla="*/ 602456 h 1397794"/>
              <a:gd name="connsiteX8" fmla="*/ 871537 w 1714500"/>
              <a:gd name="connsiteY8" fmla="*/ 745331 h 1397794"/>
              <a:gd name="connsiteX9" fmla="*/ 1040606 w 1714500"/>
              <a:gd name="connsiteY9" fmla="*/ 881063 h 1397794"/>
              <a:gd name="connsiteX10" fmla="*/ 1185862 w 1714500"/>
              <a:gd name="connsiteY10" fmla="*/ 990600 h 1397794"/>
              <a:gd name="connsiteX11" fmla="*/ 1419225 w 1714500"/>
              <a:gd name="connsiteY11" fmla="*/ 1157288 h 1397794"/>
              <a:gd name="connsiteX12" fmla="*/ 1647825 w 1714500"/>
              <a:gd name="connsiteY12" fmla="*/ 1307306 h 1397794"/>
              <a:gd name="connsiteX13" fmla="*/ 1697831 w 1714500"/>
              <a:gd name="connsiteY13" fmla="*/ 1338263 h 1397794"/>
              <a:gd name="connsiteX14" fmla="*/ 1712118 w 1714500"/>
              <a:gd name="connsiteY14" fmla="*/ 1352550 h 1397794"/>
              <a:gd name="connsiteX15" fmla="*/ 1714500 w 1714500"/>
              <a:gd name="connsiteY15" fmla="*/ 1359694 h 1397794"/>
              <a:gd name="connsiteX16" fmla="*/ 1714500 w 1714500"/>
              <a:gd name="connsiteY16" fmla="*/ 1376363 h 1397794"/>
              <a:gd name="connsiteX17" fmla="*/ 1695450 w 1714500"/>
              <a:gd name="connsiteY17" fmla="*/ 1393031 h 1397794"/>
              <a:gd name="connsiteX18" fmla="*/ 1600200 w 1714500"/>
              <a:gd name="connsiteY18" fmla="*/ 1397794 h 1397794"/>
              <a:gd name="connsiteX19" fmla="*/ 1266825 w 1714500"/>
              <a:gd name="connsiteY19" fmla="*/ 1395413 h 1397794"/>
              <a:gd name="connsiteX20" fmla="*/ 1188243 w 1714500"/>
              <a:gd name="connsiteY20" fmla="*/ 1388269 h 1397794"/>
              <a:gd name="connsiteX21" fmla="*/ 1119187 w 1714500"/>
              <a:gd name="connsiteY21" fmla="*/ 1378744 h 1397794"/>
              <a:gd name="connsiteX22" fmla="*/ 1040606 w 1714500"/>
              <a:gd name="connsiteY22" fmla="*/ 1362075 h 1397794"/>
              <a:gd name="connsiteX23" fmla="*/ 1004887 w 1714500"/>
              <a:gd name="connsiteY23" fmla="*/ 1347788 h 1397794"/>
              <a:gd name="connsiteX24" fmla="*/ 862012 w 1714500"/>
              <a:gd name="connsiteY24" fmla="*/ 1159669 h 1397794"/>
              <a:gd name="connsiteX25" fmla="*/ 550068 w 1714500"/>
              <a:gd name="connsiteY25" fmla="*/ 754856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14500" h="1397794">
                <a:moveTo>
                  <a:pt x="550068" y="754856"/>
                </a:moveTo>
                <a:lnTo>
                  <a:pt x="407193" y="573881"/>
                </a:lnTo>
                <a:lnTo>
                  <a:pt x="252412" y="373856"/>
                </a:lnTo>
                <a:lnTo>
                  <a:pt x="0" y="88106"/>
                </a:lnTo>
                <a:lnTo>
                  <a:pt x="64293" y="0"/>
                </a:lnTo>
                <a:lnTo>
                  <a:pt x="216693" y="150019"/>
                </a:lnTo>
                <a:lnTo>
                  <a:pt x="471487" y="392906"/>
                </a:lnTo>
                <a:lnTo>
                  <a:pt x="702468" y="602456"/>
                </a:lnTo>
                <a:lnTo>
                  <a:pt x="871537" y="745331"/>
                </a:lnTo>
                <a:lnTo>
                  <a:pt x="1040606" y="881063"/>
                </a:lnTo>
                <a:lnTo>
                  <a:pt x="1185862" y="990600"/>
                </a:lnTo>
                <a:lnTo>
                  <a:pt x="1419225" y="1157288"/>
                </a:lnTo>
                <a:lnTo>
                  <a:pt x="1647825" y="1307306"/>
                </a:lnTo>
                <a:lnTo>
                  <a:pt x="1697831" y="1338263"/>
                </a:lnTo>
                <a:lnTo>
                  <a:pt x="1712118" y="1352550"/>
                </a:lnTo>
                <a:lnTo>
                  <a:pt x="1714500" y="1359694"/>
                </a:lnTo>
                <a:lnTo>
                  <a:pt x="1714500" y="1376363"/>
                </a:lnTo>
                <a:lnTo>
                  <a:pt x="1695450" y="1393031"/>
                </a:lnTo>
                <a:lnTo>
                  <a:pt x="1600200" y="1397794"/>
                </a:lnTo>
                <a:lnTo>
                  <a:pt x="1266825" y="1395413"/>
                </a:lnTo>
                <a:lnTo>
                  <a:pt x="1188243" y="1388269"/>
                </a:lnTo>
                <a:lnTo>
                  <a:pt x="1119187" y="1378744"/>
                </a:lnTo>
                <a:lnTo>
                  <a:pt x="1040606" y="1362075"/>
                </a:lnTo>
                <a:lnTo>
                  <a:pt x="1004887" y="1347788"/>
                </a:lnTo>
                <a:lnTo>
                  <a:pt x="862012" y="1159669"/>
                </a:lnTo>
                <a:lnTo>
                  <a:pt x="550068" y="754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DE4C95A-460B-0D4E-8C7E-42A0ED50ACF6}"/>
              </a:ext>
            </a:extLst>
          </p:cNvPr>
          <p:cNvSpPr/>
          <p:nvPr/>
        </p:nvSpPr>
        <p:spPr>
          <a:xfrm>
            <a:off x="4876800" y="3484563"/>
            <a:ext cx="2008188" cy="996950"/>
          </a:xfrm>
          <a:custGeom>
            <a:avLst/>
            <a:gdLst>
              <a:gd name="connsiteX0" fmla="*/ 566738 w 2007394"/>
              <a:gd name="connsiteY0" fmla="*/ 321469 h 997744"/>
              <a:gd name="connsiteX1" fmla="*/ 359569 w 2007394"/>
              <a:gd name="connsiteY1" fmla="*/ 342900 h 997744"/>
              <a:gd name="connsiteX2" fmla="*/ 283369 w 2007394"/>
              <a:gd name="connsiteY2" fmla="*/ 350044 h 997744"/>
              <a:gd name="connsiteX3" fmla="*/ 73819 w 2007394"/>
              <a:gd name="connsiteY3" fmla="*/ 352425 h 997744"/>
              <a:gd name="connsiteX4" fmla="*/ 0 w 2007394"/>
              <a:gd name="connsiteY4" fmla="*/ 221456 h 997744"/>
              <a:gd name="connsiteX5" fmla="*/ 69056 w 2007394"/>
              <a:gd name="connsiteY5" fmla="*/ 214312 h 997744"/>
              <a:gd name="connsiteX6" fmla="*/ 245269 w 2007394"/>
              <a:gd name="connsiteY6" fmla="*/ 209550 h 997744"/>
              <a:gd name="connsiteX7" fmla="*/ 452438 w 2007394"/>
              <a:gd name="connsiteY7" fmla="*/ 195262 h 997744"/>
              <a:gd name="connsiteX8" fmla="*/ 723900 w 2007394"/>
              <a:gd name="connsiteY8" fmla="*/ 169069 h 997744"/>
              <a:gd name="connsiteX9" fmla="*/ 1009650 w 2007394"/>
              <a:gd name="connsiteY9" fmla="*/ 140494 h 997744"/>
              <a:gd name="connsiteX10" fmla="*/ 1295400 w 2007394"/>
              <a:gd name="connsiteY10" fmla="*/ 102394 h 997744"/>
              <a:gd name="connsiteX11" fmla="*/ 1504950 w 2007394"/>
              <a:gd name="connsiteY11" fmla="*/ 78581 h 997744"/>
              <a:gd name="connsiteX12" fmla="*/ 1557338 w 2007394"/>
              <a:gd name="connsiteY12" fmla="*/ 52387 h 997744"/>
              <a:gd name="connsiteX13" fmla="*/ 1602581 w 2007394"/>
              <a:gd name="connsiteY13" fmla="*/ 30956 h 997744"/>
              <a:gd name="connsiteX14" fmla="*/ 1659731 w 2007394"/>
              <a:gd name="connsiteY14" fmla="*/ 7144 h 997744"/>
              <a:gd name="connsiteX15" fmla="*/ 1683544 w 2007394"/>
              <a:gd name="connsiteY15" fmla="*/ 2381 h 997744"/>
              <a:gd name="connsiteX16" fmla="*/ 1707356 w 2007394"/>
              <a:gd name="connsiteY16" fmla="*/ 0 h 997744"/>
              <a:gd name="connsiteX17" fmla="*/ 1743075 w 2007394"/>
              <a:gd name="connsiteY17" fmla="*/ 4762 h 997744"/>
              <a:gd name="connsiteX18" fmla="*/ 1802606 w 2007394"/>
              <a:gd name="connsiteY18" fmla="*/ 33337 h 997744"/>
              <a:gd name="connsiteX19" fmla="*/ 1869281 w 2007394"/>
              <a:gd name="connsiteY19" fmla="*/ 80962 h 997744"/>
              <a:gd name="connsiteX20" fmla="*/ 1938338 w 2007394"/>
              <a:gd name="connsiteY20" fmla="*/ 152400 h 997744"/>
              <a:gd name="connsiteX21" fmla="*/ 1990725 w 2007394"/>
              <a:gd name="connsiteY21" fmla="*/ 214312 h 997744"/>
              <a:gd name="connsiteX22" fmla="*/ 2002631 w 2007394"/>
              <a:gd name="connsiteY22" fmla="*/ 238125 h 997744"/>
              <a:gd name="connsiteX23" fmla="*/ 2007394 w 2007394"/>
              <a:gd name="connsiteY23" fmla="*/ 257175 h 997744"/>
              <a:gd name="connsiteX24" fmla="*/ 1995488 w 2007394"/>
              <a:gd name="connsiteY24" fmla="*/ 292894 h 997744"/>
              <a:gd name="connsiteX25" fmla="*/ 1959769 w 2007394"/>
              <a:gd name="connsiteY25" fmla="*/ 326231 h 997744"/>
              <a:gd name="connsiteX26" fmla="*/ 1943100 w 2007394"/>
              <a:gd name="connsiteY26" fmla="*/ 357187 h 997744"/>
              <a:gd name="connsiteX27" fmla="*/ 1878806 w 2007394"/>
              <a:gd name="connsiteY27" fmla="*/ 547687 h 997744"/>
              <a:gd name="connsiteX28" fmla="*/ 1804988 w 2007394"/>
              <a:gd name="connsiteY28" fmla="*/ 812006 h 997744"/>
              <a:gd name="connsiteX29" fmla="*/ 1783556 w 2007394"/>
              <a:gd name="connsiteY29" fmla="*/ 885825 h 997744"/>
              <a:gd name="connsiteX30" fmla="*/ 1764506 w 2007394"/>
              <a:gd name="connsiteY30" fmla="*/ 933450 h 997744"/>
              <a:gd name="connsiteX31" fmla="*/ 1740694 w 2007394"/>
              <a:gd name="connsiteY31" fmla="*/ 964406 h 997744"/>
              <a:gd name="connsiteX32" fmla="*/ 1702594 w 2007394"/>
              <a:gd name="connsiteY32" fmla="*/ 990600 h 997744"/>
              <a:gd name="connsiteX33" fmla="*/ 1650206 w 2007394"/>
              <a:gd name="connsiteY33" fmla="*/ 997744 h 997744"/>
              <a:gd name="connsiteX34" fmla="*/ 1612106 w 2007394"/>
              <a:gd name="connsiteY34" fmla="*/ 995362 h 997744"/>
              <a:gd name="connsiteX35" fmla="*/ 1585913 w 2007394"/>
              <a:gd name="connsiteY35" fmla="*/ 766762 h 997744"/>
              <a:gd name="connsiteX36" fmla="*/ 1650206 w 2007394"/>
              <a:gd name="connsiteY36" fmla="*/ 435769 h 997744"/>
              <a:gd name="connsiteX37" fmla="*/ 1676400 w 2007394"/>
              <a:gd name="connsiteY37" fmla="*/ 290512 h 997744"/>
              <a:gd name="connsiteX38" fmla="*/ 1676400 w 2007394"/>
              <a:gd name="connsiteY38" fmla="*/ 259556 h 997744"/>
              <a:gd name="connsiteX39" fmla="*/ 1671638 w 2007394"/>
              <a:gd name="connsiteY39" fmla="*/ 238125 h 997744"/>
              <a:gd name="connsiteX40" fmla="*/ 1664494 w 2007394"/>
              <a:gd name="connsiteY40" fmla="*/ 226219 h 997744"/>
              <a:gd name="connsiteX41" fmla="*/ 1635919 w 2007394"/>
              <a:gd name="connsiteY41" fmla="*/ 216694 h 997744"/>
              <a:gd name="connsiteX42" fmla="*/ 1535906 w 2007394"/>
              <a:gd name="connsiteY42" fmla="*/ 216694 h 997744"/>
              <a:gd name="connsiteX43" fmla="*/ 966788 w 2007394"/>
              <a:gd name="connsiteY43" fmla="*/ 278606 h 997744"/>
              <a:gd name="connsiteX44" fmla="*/ 566738 w 2007394"/>
              <a:gd name="connsiteY44" fmla="*/ 321469 h 99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07394" h="997744">
                <a:moveTo>
                  <a:pt x="566738" y="321469"/>
                </a:moveTo>
                <a:lnTo>
                  <a:pt x="359569" y="342900"/>
                </a:lnTo>
                <a:lnTo>
                  <a:pt x="283369" y="350044"/>
                </a:lnTo>
                <a:lnTo>
                  <a:pt x="73819" y="352425"/>
                </a:lnTo>
                <a:lnTo>
                  <a:pt x="0" y="221456"/>
                </a:lnTo>
                <a:lnTo>
                  <a:pt x="69056" y="214312"/>
                </a:lnTo>
                <a:lnTo>
                  <a:pt x="245269" y="209550"/>
                </a:lnTo>
                <a:lnTo>
                  <a:pt x="452438" y="195262"/>
                </a:lnTo>
                <a:lnTo>
                  <a:pt x="723900" y="169069"/>
                </a:lnTo>
                <a:lnTo>
                  <a:pt x="1009650" y="140494"/>
                </a:lnTo>
                <a:lnTo>
                  <a:pt x="1295400" y="102394"/>
                </a:lnTo>
                <a:lnTo>
                  <a:pt x="1504950" y="78581"/>
                </a:lnTo>
                <a:lnTo>
                  <a:pt x="1557338" y="52387"/>
                </a:lnTo>
                <a:lnTo>
                  <a:pt x="1602581" y="30956"/>
                </a:lnTo>
                <a:lnTo>
                  <a:pt x="1659731" y="7144"/>
                </a:lnTo>
                <a:lnTo>
                  <a:pt x="1683544" y="2381"/>
                </a:lnTo>
                <a:lnTo>
                  <a:pt x="1707356" y="0"/>
                </a:lnTo>
                <a:lnTo>
                  <a:pt x="1743075" y="4762"/>
                </a:lnTo>
                <a:lnTo>
                  <a:pt x="1802606" y="33337"/>
                </a:lnTo>
                <a:lnTo>
                  <a:pt x="1869281" y="80962"/>
                </a:lnTo>
                <a:lnTo>
                  <a:pt x="1938338" y="152400"/>
                </a:lnTo>
                <a:lnTo>
                  <a:pt x="1990725" y="214312"/>
                </a:lnTo>
                <a:lnTo>
                  <a:pt x="2002631" y="238125"/>
                </a:lnTo>
                <a:lnTo>
                  <a:pt x="2007394" y="257175"/>
                </a:lnTo>
                <a:lnTo>
                  <a:pt x="1995488" y="292894"/>
                </a:lnTo>
                <a:lnTo>
                  <a:pt x="1959769" y="326231"/>
                </a:lnTo>
                <a:lnTo>
                  <a:pt x="1943100" y="357187"/>
                </a:lnTo>
                <a:lnTo>
                  <a:pt x="1878806" y="547687"/>
                </a:lnTo>
                <a:lnTo>
                  <a:pt x="1804988" y="812006"/>
                </a:lnTo>
                <a:lnTo>
                  <a:pt x="1783556" y="885825"/>
                </a:lnTo>
                <a:lnTo>
                  <a:pt x="1764506" y="933450"/>
                </a:lnTo>
                <a:lnTo>
                  <a:pt x="1740694" y="964406"/>
                </a:lnTo>
                <a:lnTo>
                  <a:pt x="1702594" y="990600"/>
                </a:lnTo>
                <a:lnTo>
                  <a:pt x="1650206" y="997744"/>
                </a:lnTo>
                <a:lnTo>
                  <a:pt x="1612106" y="995362"/>
                </a:lnTo>
                <a:lnTo>
                  <a:pt x="1585913" y="766762"/>
                </a:lnTo>
                <a:lnTo>
                  <a:pt x="1650206" y="435769"/>
                </a:lnTo>
                <a:lnTo>
                  <a:pt x="1676400" y="290512"/>
                </a:lnTo>
                <a:lnTo>
                  <a:pt x="1676400" y="259556"/>
                </a:lnTo>
                <a:lnTo>
                  <a:pt x="1671638" y="238125"/>
                </a:lnTo>
                <a:lnTo>
                  <a:pt x="1664494" y="226219"/>
                </a:lnTo>
                <a:lnTo>
                  <a:pt x="1635919" y="216694"/>
                </a:lnTo>
                <a:lnTo>
                  <a:pt x="1535906" y="216694"/>
                </a:lnTo>
                <a:lnTo>
                  <a:pt x="966788" y="278606"/>
                </a:lnTo>
                <a:lnTo>
                  <a:pt x="566738" y="321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2A23A13-AD1F-AE41-8060-417FAED2DB05}"/>
              </a:ext>
            </a:extLst>
          </p:cNvPr>
          <p:cNvSpPr/>
          <p:nvPr/>
        </p:nvSpPr>
        <p:spPr>
          <a:xfrm>
            <a:off x="5038725" y="4246563"/>
            <a:ext cx="1500188" cy="314325"/>
          </a:xfrm>
          <a:custGeom>
            <a:avLst/>
            <a:gdLst>
              <a:gd name="connsiteX0" fmla="*/ 909638 w 1500188"/>
              <a:gd name="connsiteY0" fmla="*/ 211931 h 314325"/>
              <a:gd name="connsiteX1" fmla="*/ 723900 w 1500188"/>
              <a:gd name="connsiteY1" fmla="*/ 230981 h 314325"/>
              <a:gd name="connsiteX2" fmla="*/ 478631 w 1500188"/>
              <a:gd name="connsiteY2" fmla="*/ 259556 h 314325"/>
              <a:gd name="connsiteX3" fmla="*/ 247650 w 1500188"/>
              <a:gd name="connsiteY3" fmla="*/ 276225 h 314325"/>
              <a:gd name="connsiteX4" fmla="*/ 23813 w 1500188"/>
              <a:gd name="connsiteY4" fmla="*/ 314325 h 314325"/>
              <a:gd name="connsiteX5" fmla="*/ 0 w 1500188"/>
              <a:gd name="connsiteY5" fmla="*/ 176212 h 314325"/>
              <a:gd name="connsiteX6" fmla="*/ 259556 w 1500188"/>
              <a:gd name="connsiteY6" fmla="*/ 135731 h 314325"/>
              <a:gd name="connsiteX7" fmla="*/ 535781 w 1500188"/>
              <a:gd name="connsiteY7" fmla="*/ 95250 h 314325"/>
              <a:gd name="connsiteX8" fmla="*/ 809625 w 1500188"/>
              <a:gd name="connsiteY8" fmla="*/ 76200 h 314325"/>
              <a:gd name="connsiteX9" fmla="*/ 1014413 w 1500188"/>
              <a:gd name="connsiteY9" fmla="*/ 59531 h 314325"/>
              <a:gd name="connsiteX10" fmla="*/ 1235869 w 1500188"/>
              <a:gd name="connsiteY10" fmla="*/ 35719 h 314325"/>
              <a:gd name="connsiteX11" fmla="*/ 1464469 w 1500188"/>
              <a:gd name="connsiteY11" fmla="*/ 0 h 314325"/>
              <a:gd name="connsiteX12" fmla="*/ 1500188 w 1500188"/>
              <a:gd name="connsiteY12" fmla="*/ 226219 h 314325"/>
              <a:gd name="connsiteX13" fmla="*/ 1447800 w 1500188"/>
              <a:gd name="connsiteY13" fmla="*/ 233362 h 314325"/>
              <a:gd name="connsiteX14" fmla="*/ 1395413 w 1500188"/>
              <a:gd name="connsiteY14" fmla="*/ 214312 h 314325"/>
              <a:gd name="connsiteX15" fmla="*/ 1331119 w 1500188"/>
              <a:gd name="connsiteY15" fmla="*/ 197644 h 314325"/>
              <a:gd name="connsiteX16" fmla="*/ 1247775 w 1500188"/>
              <a:gd name="connsiteY16" fmla="*/ 188119 h 314325"/>
              <a:gd name="connsiteX17" fmla="*/ 1154906 w 1500188"/>
              <a:gd name="connsiteY17" fmla="*/ 190500 h 314325"/>
              <a:gd name="connsiteX18" fmla="*/ 909638 w 1500188"/>
              <a:gd name="connsiteY18" fmla="*/ 211931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00188" h="314325">
                <a:moveTo>
                  <a:pt x="909638" y="211931"/>
                </a:moveTo>
                <a:lnTo>
                  <a:pt x="723900" y="230981"/>
                </a:lnTo>
                <a:lnTo>
                  <a:pt x="478631" y="259556"/>
                </a:lnTo>
                <a:lnTo>
                  <a:pt x="247650" y="276225"/>
                </a:lnTo>
                <a:lnTo>
                  <a:pt x="23813" y="314325"/>
                </a:lnTo>
                <a:lnTo>
                  <a:pt x="0" y="176212"/>
                </a:lnTo>
                <a:lnTo>
                  <a:pt x="259556" y="135731"/>
                </a:lnTo>
                <a:lnTo>
                  <a:pt x="535781" y="95250"/>
                </a:lnTo>
                <a:lnTo>
                  <a:pt x="809625" y="76200"/>
                </a:lnTo>
                <a:lnTo>
                  <a:pt x="1014413" y="59531"/>
                </a:lnTo>
                <a:lnTo>
                  <a:pt x="1235869" y="35719"/>
                </a:lnTo>
                <a:lnTo>
                  <a:pt x="1464469" y="0"/>
                </a:lnTo>
                <a:lnTo>
                  <a:pt x="1500188" y="226219"/>
                </a:lnTo>
                <a:lnTo>
                  <a:pt x="1447800" y="233362"/>
                </a:lnTo>
                <a:lnTo>
                  <a:pt x="1395413" y="214312"/>
                </a:lnTo>
                <a:lnTo>
                  <a:pt x="1331119" y="197644"/>
                </a:lnTo>
                <a:lnTo>
                  <a:pt x="1247775" y="188119"/>
                </a:lnTo>
                <a:lnTo>
                  <a:pt x="1154906" y="190500"/>
                </a:lnTo>
                <a:lnTo>
                  <a:pt x="909638" y="211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A1E2E84-C85E-534F-9226-67A20E79969B}"/>
              </a:ext>
            </a:extLst>
          </p:cNvPr>
          <p:cNvSpPr/>
          <p:nvPr/>
        </p:nvSpPr>
        <p:spPr>
          <a:xfrm rot="16200000">
            <a:off x="3744119" y="3793331"/>
            <a:ext cx="2819400" cy="1423988"/>
          </a:xfrm>
          <a:custGeom>
            <a:avLst/>
            <a:gdLst>
              <a:gd name="connsiteX0" fmla="*/ 1869281 w 2819400"/>
              <a:gd name="connsiteY0" fmla="*/ 1373981 h 1423987"/>
              <a:gd name="connsiteX1" fmla="*/ 1569243 w 2819400"/>
              <a:gd name="connsiteY1" fmla="*/ 1347787 h 1423987"/>
              <a:gd name="connsiteX2" fmla="*/ 1438275 w 2819400"/>
              <a:gd name="connsiteY2" fmla="*/ 1326356 h 1423987"/>
              <a:gd name="connsiteX3" fmla="*/ 1331118 w 2819400"/>
              <a:gd name="connsiteY3" fmla="*/ 1323975 h 1423987"/>
              <a:gd name="connsiteX4" fmla="*/ 1264443 w 2819400"/>
              <a:gd name="connsiteY4" fmla="*/ 1297781 h 1423987"/>
              <a:gd name="connsiteX5" fmla="*/ 1178718 w 2819400"/>
              <a:gd name="connsiteY5" fmla="*/ 1264443 h 1423987"/>
              <a:gd name="connsiteX6" fmla="*/ 1078706 w 2819400"/>
              <a:gd name="connsiteY6" fmla="*/ 1216818 h 1423987"/>
              <a:gd name="connsiteX7" fmla="*/ 992981 w 2819400"/>
              <a:gd name="connsiteY7" fmla="*/ 1176337 h 1423987"/>
              <a:gd name="connsiteX8" fmla="*/ 902493 w 2819400"/>
              <a:gd name="connsiteY8" fmla="*/ 1123950 h 1423987"/>
              <a:gd name="connsiteX9" fmla="*/ 731043 w 2819400"/>
              <a:gd name="connsiteY9" fmla="*/ 1007268 h 1423987"/>
              <a:gd name="connsiteX10" fmla="*/ 595312 w 2819400"/>
              <a:gd name="connsiteY10" fmla="*/ 892968 h 1423987"/>
              <a:gd name="connsiteX11" fmla="*/ 490537 w 2819400"/>
              <a:gd name="connsiteY11" fmla="*/ 788193 h 1423987"/>
              <a:gd name="connsiteX12" fmla="*/ 376237 w 2819400"/>
              <a:gd name="connsiteY12" fmla="*/ 661987 h 1423987"/>
              <a:gd name="connsiteX13" fmla="*/ 261937 w 2819400"/>
              <a:gd name="connsiteY13" fmla="*/ 502443 h 1423987"/>
              <a:gd name="connsiteX14" fmla="*/ 145256 w 2819400"/>
              <a:gd name="connsiteY14" fmla="*/ 316706 h 1423987"/>
              <a:gd name="connsiteX15" fmla="*/ 45243 w 2819400"/>
              <a:gd name="connsiteY15" fmla="*/ 135731 h 1423987"/>
              <a:gd name="connsiteX16" fmla="*/ 4762 w 2819400"/>
              <a:gd name="connsiteY16" fmla="*/ 57150 h 1423987"/>
              <a:gd name="connsiteX17" fmla="*/ 0 w 2819400"/>
              <a:gd name="connsiteY17" fmla="*/ 19050 h 1423987"/>
              <a:gd name="connsiteX18" fmla="*/ 7143 w 2819400"/>
              <a:gd name="connsiteY18" fmla="*/ 2381 h 1423987"/>
              <a:gd name="connsiteX19" fmla="*/ 23812 w 2819400"/>
              <a:gd name="connsiteY19" fmla="*/ 0 h 1423987"/>
              <a:gd name="connsiteX20" fmla="*/ 45243 w 2819400"/>
              <a:gd name="connsiteY20" fmla="*/ 4762 h 1423987"/>
              <a:gd name="connsiteX21" fmla="*/ 95250 w 2819400"/>
              <a:gd name="connsiteY21" fmla="*/ 78581 h 1423987"/>
              <a:gd name="connsiteX22" fmla="*/ 211931 w 2819400"/>
              <a:gd name="connsiteY22" fmla="*/ 226218 h 1423987"/>
              <a:gd name="connsiteX23" fmla="*/ 342900 w 2819400"/>
              <a:gd name="connsiteY23" fmla="*/ 383381 h 1423987"/>
              <a:gd name="connsiteX24" fmla="*/ 476250 w 2819400"/>
              <a:gd name="connsiteY24" fmla="*/ 526256 h 1423987"/>
              <a:gd name="connsiteX25" fmla="*/ 614362 w 2819400"/>
              <a:gd name="connsiteY25" fmla="*/ 659606 h 1423987"/>
              <a:gd name="connsiteX26" fmla="*/ 769143 w 2819400"/>
              <a:gd name="connsiteY26" fmla="*/ 783431 h 1423987"/>
              <a:gd name="connsiteX27" fmla="*/ 892968 w 2819400"/>
              <a:gd name="connsiteY27" fmla="*/ 871537 h 1423987"/>
              <a:gd name="connsiteX28" fmla="*/ 1033462 w 2819400"/>
              <a:gd name="connsiteY28" fmla="*/ 957262 h 1423987"/>
              <a:gd name="connsiteX29" fmla="*/ 1169193 w 2819400"/>
              <a:gd name="connsiteY29" fmla="*/ 1023937 h 1423987"/>
              <a:gd name="connsiteX30" fmla="*/ 1304925 w 2819400"/>
              <a:gd name="connsiteY30" fmla="*/ 1073943 h 1423987"/>
              <a:gd name="connsiteX31" fmla="*/ 1414462 w 2819400"/>
              <a:gd name="connsiteY31" fmla="*/ 1100137 h 1423987"/>
              <a:gd name="connsiteX32" fmla="*/ 1564481 w 2819400"/>
              <a:gd name="connsiteY32" fmla="*/ 1133475 h 1423987"/>
              <a:gd name="connsiteX33" fmla="*/ 2119312 w 2819400"/>
              <a:gd name="connsiteY33" fmla="*/ 1154906 h 1423987"/>
              <a:gd name="connsiteX34" fmla="*/ 2257425 w 2819400"/>
              <a:gd name="connsiteY34" fmla="*/ 1147762 h 1423987"/>
              <a:gd name="connsiteX35" fmla="*/ 2459831 w 2819400"/>
              <a:gd name="connsiteY35" fmla="*/ 1147762 h 1423987"/>
              <a:gd name="connsiteX36" fmla="*/ 2555081 w 2819400"/>
              <a:gd name="connsiteY36" fmla="*/ 1150143 h 1423987"/>
              <a:gd name="connsiteX37" fmla="*/ 2605087 w 2819400"/>
              <a:gd name="connsiteY37" fmla="*/ 1145381 h 1423987"/>
              <a:gd name="connsiteX38" fmla="*/ 2650331 w 2819400"/>
              <a:gd name="connsiteY38" fmla="*/ 1138237 h 1423987"/>
              <a:gd name="connsiteX39" fmla="*/ 2686050 w 2819400"/>
              <a:gd name="connsiteY39" fmla="*/ 1121568 h 1423987"/>
              <a:gd name="connsiteX40" fmla="*/ 2724150 w 2819400"/>
              <a:gd name="connsiteY40" fmla="*/ 1095375 h 1423987"/>
              <a:gd name="connsiteX41" fmla="*/ 2750343 w 2819400"/>
              <a:gd name="connsiteY41" fmla="*/ 1054893 h 1423987"/>
              <a:gd name="connsiteX42" fmla="*/ 2783681 w 2819400"/>
              <a:gd name="connsiteY42" fmla="*/ 990600 h 1423987"/>
              <a:gd name="connsiteX43" fmla="*/ 2819400 w 2819400"/>
              <a:gd name="connsiteY43" fmla="*/ 1204912 h 1423987"/>
              <a:gd name="connsiteX44" fmla="*/ 2776537 w 2819400"/>
              <a:gd name="connsiteY44" fmla="*/ 1271587 h 1423987"/>
              <a:gd name="connsiteX45" fmla="*/ 2740818 w 2819400"/>
              <a:gd name="connsiteY45" fmla="*/ 1328737 h 1423987"/>
              <a:gd name="connsiteX46" fmla="*/ 2714625 w 2819400"/>
              <a:gd name="connsiteY46" fmla="*/ 1383506 h 1423987"/>
              <a:gd name="connsiteX47" fmla="*/ 2688431 w 2819400"/>
              <a:gd name="connsiteY47" fmla="*/ 1414462 h 1423987"/>
              <a:gd name="connsiteX48" fmla="*/ 2659856 w 2819400"/>
              <a:gd name="connsiteY48" fmla="*/ 1423987 h 1423987"/>
              <a:gd name="connsiteX49" fmla="*/ 2619375 w 2819400"/>
              <a:gd name="connsiteY49" fmla="*/ 1412081 h 1423987"/>
              <a:gd name="connsiteX50" fmla="*/ 2547937 w 2819400"/>
              <a:gd name="connsiteY50" fmla="*/ 1400175 h 1423987"/>
              <a:gd name="connsiteX51" fmla="*/ 2412206 w 2819400"/>
              <a:gd name="connsiteY51" fmla="*/ 1395412 h 1423987"/>
              <a:gd name="connsiteX52" fmla="*/ 2276475 w 2819400"/>
              <a:gd name="connsiteY52" fmla="*/ 1395412 h 1423987"/>
              <a:gd name="connsiteX53" fmla="*/ 2150268 w 2819400"/>
              <a:gd name="connsiteY53" fmla="*/ 1397793 h 1423987"/>
              <a:gd name="connsiteX54" fmla="*/ 1869281 w 2819400"/>
              <a:gd name="connsiteY54" fmla="*/ 1373981 h 142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19400" h="1423987">
                <a:moveTo>
                  <a:pt x="1869281" y="1373981"/>
                </a:moveTo>
                <a:lnTo>
                  <a:pt x="1569243" y="1347787"/>
                </a:lnTo>
                <a:lnTo>
                  <a:pt x="1438275" y="1326356"/>
                </a:lnTo>
                <a:lnTo>
                  <a:pt x="1331118" y="1323975"/>
                </a:lnTo>
                <a:lnTo>
                  <a:pt x="1264443" y="1297781"/>
                </a:lnTo>
                <a:lnTo>
                  <a:pt x="1178718" y="1264443"/>
                </a:lnTo>
                <a:lnTo>
                  <a:pt x="1078706" y="1216818"/>
                </a:lnTo>
                <a:lnTo>
                  <a:pt x="992981" y="1176337"/>
                </a:lnTo>
                <a:lnTo>
                  <a:pt x="902493" y="1123950"/>
                </a:lnTo>
                <a:lnTo>
                  <a:pt x="731043" y="1007268"/>
                </a:lnTo>
                <a:lnTo>
                  <a:pt x="595312" y="892968"/>
                </a:lnTo>
                <a:lnTo>
                  <a:pt x="490537" y="788193"/>
                </a:lnTo>
                <a:lnTo>
                  <a:pt x="376237" y="661987"/>
                </a:lnTo>
                <a:lnTo>
                  <a:pt x="261937" y="502443"/>
                </a:lnTo>
                <a:lnTo>
                  <a:pt x="145256" y="316706"/>
                </a:lnTo>
                <a:lnTo>
                  <a:pt x="45243" y="135731"/>
                </a:lnTo>
                <a:lnTo>
                  <a:pt x="4762" y="57150"/>
                </a:lnTo>
                <a:lnTo>
                  <a:pt x="0" y="19050"/>
                </a:lnTo>
                <a:lnTo>
                  <a:pt x="7143" y="2381"/>
                </a:lnTo>
                <a:lnTo>
                  <a:pt x="23812" y="0"/>
                </a:lnTo>
                <a:lnTo>
                  <a:pt x="45243" y="4762"/>
                </a:lnTo>
                <a:lnTo>
                  <a:pt x="95250" y="78581"/>
                </a:lnTo>
                <a:lnTo>
                  <a:pt x="211931" y="226218"/>
                </a:lnTo>
                <a:lnTo>
                  <a:pt x="342900" y="383381"/>
                </a:lnTo>
                <a:lnTo>
                  <a:pt x="476250" y="526256"/>
                </a:lnTo>
                <a:lnTo>
                  <a:pt x="614362" y="659606"/>
                </a:lnTo>
                <a:lnTo>
                  <a:pt x="769143" y="783431"/>
                </a:lnTo>
                <a:lnTo>
                  <a:pt x="892968" y="871537"/>
                </a:lnTo>
                <a:lnTo>
                  <a:pt x="1033462" y="957262"/>
                </a:lnTo>
                <a:lnTo>
                  <a:pt x="1169193" y="1023937"/>
                </a:lnTo>
                <a:lnTo>
                  <a:pt x="1304925" y="1073943"/>
                </a:lnTo>
                <a:lnTo>
                  <a:pt x="1414462" y="1100137"/>
                </a:lnTo>
                <a:lnTo>
                  <a:pt x="1564481" y="1133475"/>
                </a:lnTo>
                <a:lnTo>
                  <a:pt x="2119312" y="1154906"/>
                </a:lnTo>
                <a:lnTo>
                  <a:pt x="2257425" y="1147762"/>
                </a:lnTo>
                <a:lnTo>
                  <a:pt x="2459831" y="1147762"/>
                </a:lnTo>
                <a:lnTo>
                  <a:pt x="2555081" y="1150143"/>
                </a:lnTo>
                <a:lnTo>
                  <a:pt x="2605087" y="1145381"/>
                </a:lnTo>
                <a:lnTo>
                  <a:pt x="2650331" y="1138237"/>
                </a:lnTo>
                <a:lnTo>
                  <a:pt x="2686050" y="1121568"/>
                </a:lnTo>
                <a:lnTo>
                  <a:pt x="2724150" y="1095375"/>
                </a:lnTo>
                <a:lnTo>
                  <a:pt x="2750343" y="1054893"/>
                </a:lnTo>
                <a:lnTo>
                  <a:pt x="2783681" y="990600"/>
                </a:lnTo>
                <a:lnTo>
                  <a:pt x="2819400" y="1204912"/>
                </a:lnTo>
                <a:lnTo>
                  <a:pt x="2776537" y="1271587"/>
                </a:lnTo>
                <a:lnTo>
                  <a:pt x="2740818" y="1328737"/>
                </a:lnTo>
                <a:lnTo>
                  <a:pt x="2714625" y="1383506"/>
                </a:lnTo>
                <a:lnTo>
                  <a:pt x="2688431" y="1414462"/>
                </a:lnTo>
                <a:lnTo>
                  <a:pt x="2659856" y="1423987"/>
                </a:lnTo>
                <a:lnTo>
                  <a:pt x="2619375" y="1412081"/>
                </a:lnTo>
                <a:lnTo>
                  <a:pt x="2547937" y="1400175"/>
                </a:lnTo>
                <a:lnTo>
                  <a:pt x="2412206" y="1395412"/>
                </a:lnTo>
                <a:lnTo>
                  <a:pt x="2276475" y="1395412"/>
                </a:lnTo>
                <a:lnTo>
                  <a:pt x="2150268" y="1397793"/>
                </a:lnTo>
                <a:lnTo>
                  <a:pt x="1869281" y="13739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DA7604A-1F59-684E-AD27-5AA0C92312E9}"/>
              </a:ext>
            </a:extLst>
          </p:cNvPr>
          <p:cNvSpPr/>
          <p:nvPr/>
        </p:nvSpPr>
        <p:spPr>
          <a:xfrm>
            <a:off x="5676900" y="4476750"/>
            <a:ext cx="1665288" cy="1344613"/>
          </a:xfrm>
          <a:custGeom>
            <a:avLst/>
            <a:gdLst>
              <a:gd name="connsiteX0" fmla="*/ 621506 w 1664494"/>
              <a:gd name="connsiteY0" fmla="*/ 907256 h 1345406"/>
              <a:gd name="connsiteX1" fmla="*/ 461963 w 1664494"/>
              <a:gd name="connsiteY1" fmla="*/ 669131 h 1345406"/>
              <a:gd name="connsiteX2" fmla="*/ 314325 w 1664494"/>
              <a:gd name="connsiteY2" fmla="*/ 457200 h 1345406"/>
              <a:gd name="connsiteX3" fmla="*/ 154781 w 1664494"/>
              <a:gd name="connsiteY3" fmla="*/ 242888 h 1345406"/>
              <a:gd name="connsiteX4" fmla="*/ 85725 w 1664494"/>
              <a:gd name="connsiteY4" fmla="*/ 157163 h 1345406"/>
              <a:gd name="connsiteX5" fmla="*/ 0 w 1664494"/>
              <a:gd name="connsiteY5" fmla="*/ 66675 h 1345406"/>
              <a:gd name="connsiteX6" fmla="*/ 38100 w 1664494"/>
              <a:gd name="connsiteY6" fmla="*/ 0 h 1345406"/>
              <a:gd name="connsiteX7" fmla="*/ 173831 w 1664494"/>
              <a:gd name="connsiteY7" fmla="*/ 123825 h 1345406"/>
              <a:gd name="connsiteX8" fmla="*/ 421481 w 1664494"/>
              <a:gd name="connsiteY8" fmla="*/ 366713 h 1345406"/>
              <a:gd name="connsiteX9" fmla="*/ 673894 w 1664494"/>
              <a:gd name="connsiteY9" fmla="*/ 602456 h 1345406"/>
              <a:gd name="connsiteX10" fmla="*/ 895350 w 1664494"/>
              <a:gd name="connsiteY10" fmla="*/ 802481 h 1345406"/>
              <a:gd name="connsiteX11" fmla="*/ 1078706 w 1664494"/>
              <a:gd name="connsiteY11" fmla="*/ 950119 h 1345406"/>
              <a:gd name="connsiteX12" fmla="*/ 1233488 w 1664494"/>
              <a:gd name="connsiteY12" fmla="*/ 1064419 h 1345406"/>
              <a:gd name="connsiteX13" fmla="*/ 1359694 w 1664494"/>
              <a:gd name="connsiteY13" fmla="*/ 1145381 h 1345406"/>
              <a:gd name="connsiteX14" fmla="*/ 1476375 w 1664494"/>
              <a:gd name="connsiteY14" fmla="*/ 1209675 h 1345406"/>
              <a:gd name="connsiteX15" fmla="*/ 1614488 w 1664494"/>
              <a:gd name="connsiteY15" fmla="*/ 1276350 h 1345406"/>
              <a:gd name="connsiteX16" fmla="*/ 1647825 w 1664494"/>
              <a:gd name="connsiteY16" fmla="*/ 1295400 h 1345406"/>
              <a:gd name="connsiteX17" fmla="*/ 1662113 w 1664494"/>
              <a:gd name="connsiteY17" fmla="*/ 1309688 h 1345406"/>
              <a:gd name="connsiteX18" fmla="*/ 1664494 w 1664494"/>
              <a:gd name="connsiteY18" fmla="*/ 1326356 h 1345406"/>
              <a:gd name="connsiteX19" fmla="*/ 1654969 w 1664494"/>
              <a:gd name="connsiteY19" fmla="*/ 1340644 h 1345406"/>
              <a:gd name="connsiteX20" fmla="*/ 1569244 w 1664494"/>
              <a:gd name="connsiteY20" fmla="*/ 1345406 h 1345406"/>
              <a:gd name="connsiteX21" fmla="*/ 1371600 w 1664494"/>
              <a:gd name="connsiteY21" fmla="*/ 1340644 h 1345406"/>
              <a:gd name="connsiteX22" fmla="*/ 1214438 w 1664494"/>
              <a:gd name="connsiteY22" fmla="*/ 1335881 h 1345406"/>
              <a:gd name="connsiteX23" fmla="*/ 1152525 w 1664494"/>
              <a:gd name="connsiteY23" fmla="*/ 1328738 h 1345406"/>
              <a:gd name="connsiteX24" fmla="*/ 1064419 w 1664494"/>
              <a:gd name="connsiteY24" fmla="*/ 1314450 h 1345406"/>
              <a:gd name="connsiteX25" fmla="*/ 992981 w 1664494"/>
              <a:gd name="connsiteY25" fmla="*/ 1297781 h 1345406"/>
              <a:gd name="connsiteX26" fmla="*/ 938213 w 1664494"/>
              <a:gd name="connsiteY26" fmla="*/ 1276350 h 1345406"/>
              <a:gd name="connsiteX27" fmla="*/ 888206 w 1664494"/>
              <a:gd name="connsiteY27" fmla="*/ 1243013 h 1345406"/>
              <a:gd name="connsiteX28" fmla="*/ 835819 w 1664494"/>
              <a:gd name="connsiteY28" fmla="*/ 1193006 h 1345406"/>
              <a:gd name="connsiteX29" fmla="*/ 776288 w 1664494"/>
              <a:gd name="connsiteY29" fmla="*/ 1128713 h 1345406"/>
              <a:gd name="connsiteX30" fmla="*/ 621506 w 1664494"/>
              <a:gd name="connsiteY30" fmla="*/ 907256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64494" h="1345406">
                <a:moveTo>
                  <a:pt x="621506" y="907256"/>
                </a:moveTo>
                <a:lnTo>
                  <a:pt x="461963" y="669131"/>
                </a:lnTo>
                <a:lnTo>
                  <a:pt x="314325" y="457200"/>
                </a:lnTo>
                <a:lnTo>
                  <a:pt x="154781" y="242888"/>
                </a:lnTo>
                <a:lnTo>
                  <a:pt x="85725" y="157163"/>
                </a:lnTo>
                <a:lnTo>
                  <a:pt x="0" y="66675"/>
                </a:lnTo>
                <a:lnTo>
                  <a:pt x="38100" y="0"/>
                </a:lnTo>
                <a:lnTo>
                  <a:pt x="173831" y="123825"/>
                </a:lnTo>
                <a:lnTo>
                  <a:pt x="421481" y="366713"/>
                </a:lnTo>
                <a:lnTo>
                  <a:pt x="673894" y="602456"/>
                </a:lnTo>
                <a:lnTo>
                  <a:pt x="895350" y="802481"/>
                </a:lnTo>
                <a:lnTo>
                  <a:pt x="1078706" y="950119"/>
                </a:lnTo>
                <a:lnTo>
                  <a:pt x="1233488" y="1064419"/>
                </a:lnTo>
                <a:lnTo>
                  <a:pt x="1359694" y="1145381"/>
                </a:lnTo>
                <a:lnTo>
                  <a:pt x="1476375" y="1209675"/>
                </a:lnTo>
                <a:lnTo>
                  <a:pt x="1614488" y="1276350"/>
                </a:lnTo>
                <a:lnTo>
                  <a:pt x="1647825" y="1295400"/>
                </a:lnTo>
                <a:lnTo>
                  <a:pt x="1662113" y="1309688"/>
                </a:lnTo>
                <a:lnTo>
                  <a:pt x="1664494" y="1326356"/>
                </a:lnTo>
                <a:lnTo>
                  <a:pt x="1654969" y="1340644"/>
                </a:lnTo>
                <a:lnTo>
                  <a:pt x="1569244" y="1345406"/>
                </a:lnTo>
                <a:lnTo>
                  <a:pt x="1371600" y="1340644"/>
                </a:lnTo>
                <a:lnTo>
                  <a:pt x="1214438" y="1335881"/>
                </a:lnTo>
                <a:lnTo>
                  <a:pt x="1152525" y="1328738"/>
                </a:lnTo>
                <a:lnTo>
                  <a:pt x="1064419" y="1314450"/>
                </a:lnTo>
                <a:lnTo>
                  <a:pt x="992981" y="1297781"/>
                </a:lnTo>
                <a:lnTo>
                  <a:pt x="938213" y="1276350"/>
                </a:lnTo>
                <a:lnTo>
                  <a:pt x="888206" y="1243013"/>
                </a:lnTo>
                <a:lnTo>
                  <a:pt x="835819" y="1193006"/>
                </a:lnTo>
                <a:lnTo>
                  <a:pt x="776288" y="1128713"/>
                </a:lnTo>
                <a:lnTo>
                  <a:pt x="621506" y="9072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DE85E2D-0A68-4D99-8D11-3CD24B9DB063}"/>
              </a:ext>
            </a:extLst>
          </p:cNvPr>
          <p:cNvGrpSpPr/>
          <p:nvPr/>
        </p:nvGrpSpPr>
        <p:grpSpPr>
          <a:xfrm>
            <a:off x="2422525" y="1585913"/>
            <a:ext cx="4964113" cy="4322762"/>
            <a:chOff x="2574925" y="1744663"/>
            <a:chExt cx="4964113" cy="4322762"/>
          </a:xfrm>
        </p:grpSpPr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245D837-C2B5-4916-AE0C-7FC012E0F4DE}"/>
                </a:ext>
              </a:extLst>
            </p:cNvPr>
            <p:cNvSpPr/>
            <p:nvPr/>
          </p:nvSpPr>
          <p:spPr>
            <a:xfrm>
              <a:off x="2574925" y="4614863"/>
              <a:ext cx="287338" cy="1177925"/>
            </a:xfrm>
            <a:custGeom>
              <a:avLst/>
              <a:gdLst>
                <a:gd name="connsiteX0" fmla="*/ 0 w 288132"/>
                <a:gd name="connsiteY0" fmla="*/ 928687 h 1178718"/>
                <a:gd name="connsiteX1" fmla="*/ 2382 w 288132"/>
                <a:gd name="connsiteY1" fmla="*/ 845343 h 1178718"/>
                <a:gd name="connsiteX2" fmla="*/ 11907 w 288132"/>
                <a:gd name="connsiteY2" fmla="*/ 783431 h 1178718"/>
                <a:gd name="connsiteX3" fmla="*/ 45244 w 288132"/>
                <a:gd name="connsiteY3" fmla="*/ 695325 h 1178718"/>
                <a:gd name="connsiteX4" fmla="*/ 71438 w 288132"/>
                <a:gd name="connsiteY4" fmla="*/ 619125 h 1178718"/>
                <a:gd name="connsiteX5" fmla="*/ 95250 w 288132"/>
                <a:gd name="connsiteY5" fmla="*/ 533400 h 1178718"/>
                <a:gd name="connsiteX6" fmla="*/ 114300 w 288132"/>
                <a:gd name="connsiteY6" fmla="*/ 435768 h 1178718"/>
                <a:gd name="connsiteX7" fmla="*/ 128588 w 288132"/>
                <a:gd name="connsiteY7" fmla="*/ 330993 h 1178718"/>
                <a:gd name="connsiteX8" fmla="*/ 130969 w 288132"/>
                <a:gd name="connsiteY8" fmla="*/ 271462 h 1178718"/>
                <a:gd name="connsiteX9" fmla="*/ 119063 w 288132"/>
                <a:gd name="connsiteY9" fmla="*/ 145256 h 1178718"/>
                <a:gd name="connsiteX10" fmla="*/ 109538 w 288132"/>
                <a:gd name="connsiteY10" fmla="*/ 66675 h 1178718"/>
                <a:gd name="connsiteX11" fmla="*/ 97632 w 288132"/>
                <a:gd name="connsiteY11" fmla="*/ 33337 h 1178718"/>
                <a:gd name="connsiteX12" fmla="*/ 97632 w 288132"/>
                <a:gd name="connsiteY12" fmla="*/ 16668 h 1178718"/>
                <a:gd name="connsiteX13" fmla="*/ 102394 w 288132"/>
                <a:gd name="connsiteY13" fmla="*/ 4762 h 1178718"/>
                <a:gd name="connsiteX14" fmla="*/ 116682 w 288132"/>
                <a:gd name="connsiteY14" fmla="*/ 0 h 1178718"/>
                <a:gd name="connsiteX15" fmla="*/ 145257 w 288132"/>
                <a:gd name="connsiteY15" fmla="*/ 4762 h 1178718"/>
                <a:gd name="connsiteX16" fmla="*/ 161925 w 288132"/>
                <a:gd name="connsiteY16" fmla="*/ 11906 h 1178718"/>
                <a:gd name="connsiteX17" fmla="*/ 190500 w 288132"/>
                <a:gd name="connsiteY17" fmla="*/ 71437 h 1178718"/>
                <a:gd name="connsiteX18" fmla="*/ 233363 w 288132"/>
                <a:gd name="connsiteY18" fmla="*/ 221456 h 1178718"/>
                <a:gd name="connsiteX19" fmla="*/ 259557 w 288132"/>
                <a:gd name="connsiteY19" fmla="*/ 371475 h 1178718"/>
                <a:gd name="connsiteX20" fmla="*/ 276225 w 288132"/>
                <a:gd name="connsiteY20" fmla="*/ 514350 h 1178718"/>
                <a:gd name="connsiteX21" fmla="*/ 283369 w 288132"/>
                <a:gd name="connsiteY21" fmla="*/ 611981 h 1178718"/>
                <a:gd name="connsiteX22" fmla="*/ 288132 w 288132"/>
                <a:gd name="connsiteY22" fmla="*/ 692943 h 1178718"/>
                <a:gd name="connsiteX23" fmla="*/ 283369 w 288132"/>
                <a:gd name="connsiteY23" fmla="*/ 802481 h 1178718"/>
                <a:gd name="connsiteX24" fmla="*/ 264319 w 288132"/>
                <a:gd name="connsiteY24" fmla="*/ 904875 h 1178718"/>
                <a:gd name="connsiteX25" fmla="*/ 235744 w 288132"/>
                <a:gd name="connsiteY25" fmla="*/ 1014412 h 1178718"/>
                <a:gd name="connsiteX26" fmla="*/ 197644 w 288132"/>
                <a:gd name="connsiteY26" fmla="*/ 1109662 h 1178718"/>
                <a:gd name="connsiteX27" fmla="*/ 178594 w 288132"/>
                <a:gd name="connsiteY27" fmla="*/ 1143000 h 1178718"/>
                <a:gd name="connsiteX28" fmla="*/ 142875 w 288132"/>
                <a:gd name="connsiteY28" fmla="*/ 1173956 h 1178718"/>
                <a:gd name="connsiteX29" fmla="*/ 126207 w 288132"/>
                <a:gd name="connsiteY29" fmla="*/ 1178718 h 1178718"/>
                <a:gd name="connsiteX30" fmla="*/ 104775 w 288132"/>
                <a:gd name="connsiteY30" fmla="*/ 1178718 h 1178718"/>
                <a:gd name="connsiteX31" fmla="*/ 66675 w 288132"/>
                <a:gd name="connsiteY31" fmla="*/ 1166812 h 1178718"/>
                <a:gd name="connsiteX32" fmla="*/ 42863 w 288132"/>
                <a:gd name="connsiteY32" fmla="*/ 1143000 h 1178718"/>
                <a:gd name="connsiteX33" fmla="*/ 23813 w 288132"/>
                <a:gd name="connsiteY33" fmla="*/ 1102518 h 1178718"/>
                <a:gd name="connsiteX34" fmla="*/ 7144 w 288132"/>
                <a:gd name="connsiteY34" fmla="*/ 1038225 h 1178718"/>
                <a:gd name="connsiteX35" fmla="*/ 0 w 288132"/>
                <a:gd name="connsiteY35" fmla="*/ 928687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8132" h="1178718">
                  <a:moveTo>
                    <a:pt x="0" y="928687"/>
                  </a:moveTo>
                  <a:lnTo>
                    <a:pt x="2382" y="845343"/>
                  </a:lnTo>
                  <a:lnTo>
                    <a:pt x="11907" y="783431"/>
                  </a:lnTo>
                  <a:lnTo>
                    <a:pt x="45244" y="695325"/>
                  </a:lnTo>
                  <a:lnTo>
                    <a:pt x="71438" y="619125"/>
                  </a:lnTo>
                  <a:lnTo>
                    <a:pt x="95250" y="533400"/>
                  </a:lnTo>
                  <a:lnTo>
                    <a:pt x="114300" y="435768"/>
                  </a:lnTo>
                  <a:lnTo>
                    <a:pt x="128588" y="330993"/>
                  </a:lnTo>
                  <a:cubicBezTo>
                    <a:pt x="129382" y="311149"/>
                    <a:pt x="130175" y="291306"/>
                    <a:pt x="130969" y="271462"/>
                  </a:cubicBezTo>
                  <a:lnTo>
                    <a:pt x="119063" y="145256"/>
                  </a:lnTo>
                  <a:lnTo>
                    <a:pt x="109538" y="66675"/>
                  </a:lnTo>
                  <a:lnTo>
                    <a:pt x="97632" y="33337"/>
                  </a:lnTo>
                  <a:lnTo>
                    <a:pt x="97632" y="16668"/>
                  </a:lnTo>
                  <a:lnTo>
                    <a:pt x="102394" y="4762"/>
                  </a:lnTo>
                  <a:lnTo>
                    <a:pt x="116682" y="0"/>
                  </a:lnTo>
                  <a:lnTo>
                    <a:pt x="145257" y="4762"/>
                  </a:lnTo>
                  <a:lnTo>
                    <a:pt x="161925" y="11906"/>
                  </a:lnTo>
                  <a:lnTo>
                    <a:pt x="190500" y="71437"/>
                  </a:lnTo>
                  <a:lnTo>
                    <a:pt x="233363" y="221456"/>
                  </a:lnTo>
                  <a:lnTo>
                    <a:pt x="259557" y="371475"/>
                  </a:lnTo>
                  <a:lnTo>
                    <a:pt x="276225" y="514350"/>
                  </a:lnTo>
                  <a:lnTo>
                    <a:pt x="283369" y="611981"/>
                  </a:lnTo>
                  <a:lnTo>
                    <a:pt x="288132" y="692943"/>
                  </a:lnTo>
                  <a:lnTo>
                    <a:pt x="283369" y="802481"/>
                  </a:lnTo>
                  <a:lnTo>
                    <a:pt x="264319" y="904875"/>
                  </a:lnTo>
                  <a:lnTo>
                    <a:pt x="235744" y="1014412"/>
                  </a:lnTo>
                  <a:lnTo>
                    <a:pt x="197644" y="1109662"/>
                  </a:lnTo>
                  <a:lnTo>
                    <a:pt x="178594" y="1143000"/>
                  </a:lnTo>
                  <a:lnTo>
                    <a:pt x="142875" y="1173956"/>
                  </a:lnTo>
                  <a:lnTo>
                    <a:pt x="126207" y="1178718"/>
                  </a:lnTo>
                  <a:lnTo>
                    <a:pt x="104775" y="1178718"/>
                  </a:lnTo>
                  <a:lnTo>
                    <a:pt x="66675" y="1166812"/>
                  </a:lnTo>
                  <a:lnTo>
                    <a:pt x="42863" y="1143000"/>
                  </a:lnTo>
                  <a:lnTo>
                    <a:pt x="23813" y="1102518"/>
                  </a:lnTo>
                  <a:lnTo>
                    <a:pt x="7144" y="1038225"/>
                  </a:lnTo>
                  <a:lnTo>
                    <a:pt x="0" y="9286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1E9F626D-193B-444F-95B2-91E7757403C6}"/>
                </a:ext>
              </a:extLst>
            </p:cNvPr>
            <p:cNvSpPr/>
            <p:nvPr/>
          </p:nvSpPr>
          <p:spPr>
            <a:xfrm>
              <a:off x="3008313" y="4638675"/>
              <a:ext cx="325437" cy="828675"/>
            </a:xfrm>
            <a:custGeom>
              <a:avLst/>
              <a:gdLst>
                <a:gd name="connsiteX0" fmla="*/ 114300 w 326231"/>
                <a:gd name="connsiteY0" fmla="*/ 504825 h 828675"/>
                <a:gd name="connsiteX1" fmla="*/ 102394 w 326231"/>
                <a:gd name="connsiteY1" fmla="*/ 376238 h 828675"/>
                <a:gd name="connsiteX2" fmla="*/ 83344 w 326231"/>
                <a:gd name="connsiteY2" fmla="*/ 273844 h 828675"/>
                <a:gd name="connsiteX3" fmla="*/ 47625 w 326231"/>
                <a:gd name="connsiteY3" fmla="*/ 161925 h 828675"/>
                <a:gd name="connsiteX4" fmla="*/ 16669 w 326231"/>
                <a:gd name="connsiteY4" fmla="*/ 73819 h 828675"/>
                <a:gd name="connsiteX5" fmla="*/ 2381 w 326231"/>
                <a:gd name="connsiteY5" fmla="*/ 38100 h 828675"/>
                <a:gd name="connsiteX6" fmla="*/ 0 w 326231"/>
                <a:gd name="connsiteY6" fmla="*/ 16669 h 828675"/>
                <a:gd name="connsiteX7" fmla="*/ 4762 w 326231"/>
                <a:gd name="connsiteY7" fmla="*/ 4763 h 828675"/>
                <a:gd name="connsiteX8" fmla="*/ 19050 w 326231"/>
                <a:gd name="connsiteY8" fmla="*/ 0 h 828675"/>
                <a:gd name="connsiteX9" fmla="*/ 45244 w 326231"/>
                <a:gd name="connsiteY9" fmla="*/ 2381 h 828675"/>
                <a:gd name="connsiteX10" fmla="*/ 73819 w 326231"/>
                <a:gd name="connsiteY10" fmla="*/ 19050 h 828675"/>
                <a:gd name="connsiteX11" fmla="*/ 123825 w 326231"/>
                <a:gd name="connsiteY11" fmla="*/ 80963 h 828675"/>
                <a:gd name="connsiteX12" fmla="*/ 195262 w 326231"/>
                <a:gd name="connsiteY12" fmla="*/ 166688 h 828675"/>
                <a:gd name="connsiteX13" fmla="*/ 240506 w 326231"/>
                <a:gd name="connsiteY13" fmla="*/ 235744 h 828675"/>
                <a:gd name="connsiteX14" fmla="*/ 271462 w 326231"/>
                <a:gd name="connsiteY14" fmla="*/ 288131 h 828675"/>
                <a:gd name="connsiteX15" fmla="*/ 295275 w 326231"/>
                <a:gd name="connsiteY15" fmla="*/ 354806 h 828675"/>
                <a:gd name="connsiteX16" fmla="*/ 314325 w 326231"/>
                <a:gd name="connsiteY16" fmla="*/ 421481 h 828675"/>
                <a:gd name="connsiteX17" fmla="*/ 323850 w 326231"/>
                <a:gd name="connsiteY17" fmla="*/ 516731 h 828675"/>
                <a:gd name="connsiteX18" fmla="*/ 326231 w 326231"/>
                <a:gd name="connsiteY18" fmla="*/ 647700 h 828675"/>
                <a:gd name="connsiteX19" fmla="*/ 316706 w 326231"/>
                <a:gd name="connsiteY19" fmla="*/ 711994 h 828675"/>
                <a:gd name="connsiteX20" fmla="*/ 307181 w 326231"/>
                <a:gd name="connsiteY20" fmla="*/ 733425 h 828675"/>
                <a:gd name="connsiteX21" fmla="*/ 278606 w 326231"/>
                <a:gd name="connsiteY21" fmla="*/ 776288 h 828675"/>
                <a:gd name="connsiteX22" fmla="*/ 247650 w 326231"/>
                <a:gd name="connsiteY22" fmla="*/ 807244 h 828675"/>
                <a:gd name="connsiteX23" fmla="*/ 209550 w 326231"/>
                <a:gd name="connsiteY23" fmla="*/ 826294 h 828675"/>
                <a:gd name="connsiteX24" fmla="*/ 190500 w 326231"/>
                <a:gd name="connsiteY24" fmla="*/ 828675 h 828675"/>
                <a:gd name="connsiteX25" fmla="*/ 173831 w 326231"/>
                <a:gd name="connsiteY25" fmla="*/ 821531 h 828675"/>
                <a:gd name="connsiteX26" fmla="*/ 150019 w 326231"/>
                <a:gd name="connsiteY26" fmla="*/ 800100 h 828675"/>
                <a:gd name="connsiteX27" fmla="*/ 130969 w 326231"/>
                <a:gd name="connsiteY27" fmla="*/ 757238 h 828675"/>
                <a:gd name="connsiteX28" fmla="*/ 123825 w 326231"/>
                <a:gd name="connsiteY28" fmla="*/ 683419 h 828675"/>
                <a:gd name="connsiteX29" fmla="*/ 114300 w 326231"/>
                <a:gd name="connsiteY29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6231" h="828675">
                  <a:moveTo>
                    <a:pt x="114300" y="504825"/>
                  </a:moveTo>
                  <a:lnTo>
                    <a:pt x="102394" y="376238"/>
                  </a:lnTo>
                  <a:lnTo>
                    <a:pt x="83344" y="273844"/>
                  </a:lnTo>
                  <a:lnTo>
                    <a:pt x="47625" y="161925"/>
                  </a:lnTo>
                  <a:lnTo>
                    <a:pt x="16669" y="7381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4" y="2381"/>
                  </a:lnTo>
                  <a:lnTo>
                    <a:pt x="73819" y="19050"/>
                  </a:lnTo>
                  <a:lnTo>
                    <a:pt x="123825" y="80963"/>
                  </a:lnTo>
                  <a:lnTo>
                    <a:pt x="195262" y="166688"/>
                  </a:lnTo>
                  <a:lnTo>
                    <a:pt x="240506" y="235744"/>
                  </a:lnTo>
                  <a:lnTo>
                    <a:pt x="271462" y="288131"/>
                  </a:lnTo>
                  <a:lnTo>
                    <a:pt x="295275" y="354806"/>
                  </a:lnTo>
                  <a:lnTo>
                    <a:pt x="314325" y="421481"/>
                  </a:lnTo>
                  <a:lnTo>
                    <a:pt x="323850" y="516731"/>
                  </a:lnTo>
                  <a:cubicBezTo>
                    <a:pt x="324644" y="560387"/>
                    <a:pt x="325437" y="604044"/>
                    <a:pt x="326231" y="647700"/>
                  </a:cubicBezTo>
                  <a:lnTo>
                    <a:pt x="316706" y="711994"/>
                  </a:lnTo>
                  <a:lnTo>
                    <a:pt x="307181" y="733425"/>
                  </a:lnTo>
                  <a:lnTo>
                    <a:pt x="278606" y="776288"/>
                  </a:lnTo>
                  <a:lnTo>
                    <a:pt x="247650" y="807244"/>
                  </a:lnTo>
                  <a:lnTo>
                    <a:pt x="209550" y="826294"/>
                  </a:lnTo>
                  <a:lnTo>
                    <a:pt x="190500" y="828675"/>
                  </a:lnTo>
                  <a:lnTo>
                    <a:pt x="173831" y="821531"/>
                  </a:lnTo>
                  <a:lnTo>
                    <a:pt x="150019" y="800100"/>
                  </a:lnTo>
                  <a:lnTo>
                    <a:pt x="130969" y="757238"/>
                  </a:lnTo>
                  <a:lnTo>
                    <a:pt x="123825" y="683419"/>
                  </a:lnTo>
                  <a:lnTo>
                    <a:pt x="114300" y="504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169AD66D-32AB-423B-B8D2-FA2411C082E6}"/>
                </a:ext>
              </a:extLst>
            </p:cNvPr>
            <p:cNvSpPr/>
            <p:nvPr/>
          </p:nvSpPr>
          <p:spPr>
            <a:xfrm>
              <a:off x="3367088" y="4525963"/>
              <a:ext cx="417512" cy="714375"/>
            </a:xfrm>
            <a:custGeom>
              <a:avLst/>
              <a:gdLst>
                <a:gd name="connsiteX0" fmla="*/ 188118 w 416718"/>
                <a:gd name="connsiteY0" fmla="*/ 483394 h 714375"/>
                <a:gd name="connsiteX1" fmla="*/ 164306 w 416718"/>
                <a:gd name="connsiteY1" fmla="*/ 369094 h 714375"/>
                <a:gd name="connsiteX2" fmla="*/ 128587 w 416718"/>
                <a:gd name="connsiteY2" fmla="*/ 288132 h 714375"/>
                <a:gd name="connsiteX3" fmla="*/ 71437 w 416718"/>
                <a:gd name="connsiteY3" fmla="*/ 166688 h 714375"/>
                <a:gd name="connsiteX4" fmla="*/ 26193 w 416718"/>
                <a:gd name="connsiteY4" fmla="*/ 92869 h 714375"/>
                <a:gd name="connsiteX5" fmla="*/ 7143 w 416718"/>
                <a:gd name="connsiteY5" fmla="*/ 57150 h 714375"/>
                <a:gd name="connsiteX6" fmla="*/ 0 w 416718"/>
                <a:gd name="connsiteY6" fmla="*/ 30957 h 714375"/>
                <a:gd name="connsiteX7" fmla="*/ 0 w 416718"/>
                <a:gd name="connsiteY7" fmla="*/ 16669 h 714375"/>
                <a:gd name="connsiteX8" fmla="*/ 4762 w 416718"/>
                <a:gd name="connsiteY8" fmla="*/ 4763 h 714375"/>
                <a:gd name="connsiteX9" fmla="*/ 14287 w 416718"/>
                <a:gd name="connsiteY9" fmla="*/ 0 h 714375"/>
                <a:gd name="connsiteX10" fmla="*/ 40481 w 416718"/>
                <a:gd name="connsiteY10" fmla="*/ 2382 h 714375"/>
                <a:gd name="connsiteX11" fmla="*/ 80962 w 416718"/>
                <a:gd name="connsiteY11" fmla="*/ 28575 h 714375"/>
                <a:gd name="connsiteX12" fmla="*/ 164306 w 416718"/>
                <a:gd name="connsiteY12" fmla="*/ 107157 h 714375"/>
                <a:gd name="connsiteX13" fmla="*/ 264318 w 416718"/>
                <a:gd name="connsiteY13" fmla="*/ 197644 h 714375"/>
                <a:gd name="connsiteX14" fmla="*/ 350043 w 416718"/>
                <a:gd name="connsiteY14" fmla="*/ 283369 h 714375"/>
                <a:gd name="connsiteX15" fmla="*/ 381000 w 416718"/>
                <a:gd name="connsiteY15" fmla="*/ 321469 h 714375"/>
                <a:gd name="connsiteX16" fmla="*/ 397668 w 416718"/>
                <a:gd name="connsiteY16" fmla="*/ 364332 h 714375"/>
                <a:gd name="connsiteX17" fmla="*/ 411956 w 416718"/>
                <a:gd name="connsiteY17" fmla="*/ 402432 h 714375"/>
                <a:gd name="connsiteX18" fmla="*/ 416718 w 416718"/>
                <a:gd name="connsiteY18" fmla="*/ 473869 h 714375"/>
                <a:gd name="connsiteX19" fmla="*/ 409575 w 416718"/>
                <a:gd name="connsiteY19" fmla="*/ 578644 h 714375"/>
                <a:gd name="connsiteX20" fmla="*/ 388143 w 416718"/>
                <a:gd name="connsiteY20" fmla="*/ 650082 h 714375"/>
                <a:gd name="connsiteX21" fmla="*/ 364331 w 416718"/>
                <a:gd name="connsiteY21" fmla="*/ 688182 h 714375"/>
                <a:gd name="connsiteX22" fmla="*/ 350043 w 416718"/>
                <a:gd name="connsiteY22" fmla="*/ 704850 h 714375"/>
                <a:gd name="connsiteX23" fmla="*/ 333375 w 416718"/>
                <a:gd name="connsiteY23" fmla="*/ 711994 h 714375"/>
                <a:gd name="connsiteX24" fmla="*/ 316706 w 416718"/>
                <a:gd name="connsiteY24" fmla="*/ 714375 h 714375"/>
                <a:gd name="connsiteX25" fmla="*/ 285750 w 416718"/>
                <a:gd name="connsiteY25" fmla="*/ 704850 h 714375"/>
                <a:gd name="connsiteX26" fmla="*/ 259556 w 416718"/>
                <a:gd name="connsiteY26" fmla="*/ 688182 h 714375"/>
                <a:gd name="connsiteX27" fmla="*/ 242887 w 416718"/>
                <a:gd name="connsiteY27" fmla="*/ 666750 h 714375"/>
                <a:gd name="connsiteX28" fmla="*/ 221456 w 416718"/>
                <a:gd name="connsiteY28" fmla="*/ 621507 h 714375"/>
                <a:gd name="connsiteX29" fmla="*/ 188118 w 416718"/>
                <a:gd name="connsiteY29" fmla="*/ 4833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18" h="714375">
                  <a:moveTo>
                    <a:pt x="188118" y="483394"/>
                  </a:moveTo>
                  <a:lnTo>
                    <a:pt x="164306" y="369094"/>
                  </a:lnTo>
                  <a:lnTo>
                    <a:pt x="128587" y="288132"/>
                  </a:lnTo>
                  <a:lnTo>
                    <a:pt x="71437" y="166688"/>
                  </a:lnTo>
                  <a:lnTo>
                    <a:pt x="26193" y="92869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40481" y="2382"/>
                  </a:lnTo>
                  <a:lnTo>
                    <a:pt x="80962" y="28575"/>
                  </a:lnTo>
                  <a:lnTo>
                    <a:pt x="164306" y="107157"/>
                  </a:lnTo>
                  <a:lnTo>
                    <a:pt x="264318" y="197644"/>
                  </a:lnTo>
                  <a:lnTo>
                    <a:pt x="350043" y="283369"/>
                  </a:lnTo>
                  <a:lnTo>
                    <a:pt x="381000" y="321469"/>
                  </a:lnTo>
                  <a:lnTo>
                    <a:pt x="397668" y="364332"/>
                  </a:lnTo>
                  <a:lnTo>
                    <a:pt x="411956" y="402432"/>
                  </a:lnTo>
                  <a:lnTo>
                    <a:pt x="416718" y="473869"/>
                  </a:lnTo>
                  <a:lnTo>
                    <a:pt x="409575" y="578644"/>
                  </a:lnTo>
                  <a:lnTo>
                    <a:pt x="388143" y="650082"/>
                  </a:lnTo>
                  <a:lnTo>
                    <a:pt x="364331" y="688182"/>
                  </a:lnTo>
                  <a:lnTo>
                    <a:pt x="350043" y="704850"/>
                  </a:lnTo>
                  <a:lnTo>
                    <a:pt x="333375" y="711994"/>
                  </a:lnTo>
                  <a:lnTo>
                    <a:pt x="316706" y="714375"/>
                  </a:lnTo>
                  <a:lnTo>
                    <a:pt x="285750" y="704850"/>
                  </a:lnTo>
                  <a:lnTo>
                    <a:pt x="259556" y="688182"/>
                  </a:lnTo>
                  <a:lnTo>
                    <a:pt x="242887" y="666750"/>
                  </a:lnTo>
                  <a:lnTo>
                    <a:pt x="221456" y="621507"/>
                  </a:lnTo>
                  <a:lnTo>
                    <a:pt x="188118" y="4833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629FE267-4CD8-4730-B6CA-A49609B9635D}"/>
                </a:ext>
              </a:extLst>
            </p:cNvPr>
            <p:cNvSpPr/>
            <p:nvPr/>
          </p:nvSpPr>
          <p:spPr>
            <a:xfrm>
              <a:off x="3722688" y="4389438"/>
              <a:ext cx="392112" cy="631825"/>
            </a:xfrm>
            <a:custGeom>
              <a:avLst/>
              <a:gdLst>
                <a:gd name="connsiteX0" fmla="*/ 204787 w 392906"/>
                <a:gd name="connsiteY0" fmla="*/ 476250 h 633412"/>
                <a:gd name="connsiteX1" fmla="*/ 145256 w 392906"/>
                <a:gd name="connsiteY1" fmla="*/ 321469 h 633412"/>
                <a:gd name="connsiteX2" fmla="*/ 83344 w 392906"/>
                <a:gd name="connsiteY2" fmla="*/ 190500 h 633412"/>
                <a:gd name="connsiteX3" fmla="*/ 4762 w 392906"/>
                <a:gd name="connsiteY3" fmla="*/ 45244 h 633412"/>
                <a:gd name="connsiteX4" fmla="*/ 0 w 392906"/>
                <a:gd name="connsiteY4" fmla="*/ 28575 h 633412"/>
                <a:gd name="connsiteX5" fmla="*/ 0 w 392906"/>
                <a:gd name="connsiteY5" fmla="*/ 14287 h 633412"/>
                <a:gd name="connsiteX6" fmla="*/ 7144 w 392906"/>
                <a:gd name="connsiteY6" fmla="*/ 4762 h 633412"/>
                <a:gd name="connsiteX7" fmla="*/ 26194 w 392906"/>
                <a:gd name="connsiteY7" fmla="*/ 0 h 633412"/>
                <a:gd name="connsiteX8" fmla="*/ 80962 w 392906"/>
                <a:gd name="connsiteY8" fmla="*/ 26194 h 633412"/>
                <a:gd name="connsiteX9" fmla="*/ 214312 w 392906"/>
                <a:gd name="connsiteY9" fmla="*/ 97631 h 633412"/>
                <a:gd name="connsiteX10" fmla="*/ 307181 w 392906"/>
                <a:gd name="connsiteY10" fmla="*/ 152400 h 633412"/>
                <a:gd name="connsiteX11" fmla="*/ 338137 w 392906"/>
                <a:gd name="connsiteY11" fmla="*/ 178594 h 633412"/>
                <a:gd name="connsiteX12" fmla="*/ 352425 w 392906"/>
                <a:gd name="connsiteY12" fmla="*/ 204787 h 633412"/>
                <a:gd name="connsiteX13" fmla="*/ 369094 w 392906"/>
                <a:gd name="connsiteY13" fmla="*/ 240506 h 633412"/>
                <a:gd name="connsiteX14" fmla="*/ 388144 w 392906"/>
                <a:gd name="connsiteY14" fmla="*/ 342900 h 633412"/>
                <a:gd name="connsiteX15" fmla="*/ 392906 w 392906"/>
                <a:gd name="connsiteY15" fmla="*/ 407194 h 633412"/>
                <a:gd name="connsiteX16" fmla="*/ 390525 w 392906"/>
                <a:gd name="connsiteY16" fmla="*/ 511969 h 633412"/>
                <a:gd name="connsiteX17" fmla="*/ 383381 w 392906"/>
                <a:gd name="connsiteY17" fmla="*/ 561975 h 633412"/>
                <a:gd name="connsiteX18" fmla="*/ 369094 w 392906"/>
                <a:gd name="connsiteY18" fmla="*/ 602456 h 633412"/>
                <a:gd name="connsiteX19" fmla="*/ 354806 w 392906"/>
                <a:gd name="connsiteY19" fmla="*/ 614362 h 633412"/>
                <a:gd name="connsiteX20" fmla="*/ 340519 w 392906"/>
                <a:gd name="connsiteY20" fmla="*/ 626269 h 633412"/>
                <a:gd name="connsiteX21" fmla="*/ 316706 w 392906"/>
                <a:gd name="connsiteY21" fmla="*/ 633412 h 633412"/>
                <a:gd name="connsiteX22" fmla="*/ 295275 w 392906"/>
                <a:gd name="connsiteY22" fmla="*/ 628650 h 633412"/>
                <a:gd name="connsiteX23" fmla="*/ 266700 w 392906"/>
                <a:gd name="connsiteY23" fmla="*/ 614362 h 633412"/>
                <a:gd name="connsiteX24" fmla="*/ 250031 w 392906"/>
                <a:gd name="connsiteY24" fmla="*/ 595312 h 633412"/>
                <a:gd name="connsiteX25" fmla="*/ 204787 w 392906"/>
                <a:gd name="connsiteY25" fmla="*/ 476250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2906" h="633412">
                  <a:moveTo>
                    <a:pt x="204787" y="476250"/>
                  </a:moveTo>
                  <a:lnTo>
                    <a:pt x="145256" y="321469"/>
                  </a:lnTo>
                  <a:lnTo>
                    <a:pt x="83344" y="190500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80962" y="26194"/>
                  </a:lnTo>
                  <a:lnTo>
                    <a:pt x="214312" y="97631"/>
                  </a:lnTo>
                  <a:lnTo>
                    <a:pt x="307181" y="152400"/>
                  </a:lnTo>
                  <a:lnTo>
                    <a:pt x="338137" y="178594"/>
                  </a:lnTo>
                  <a:lnTo>
                    <a:pt x="352425" y="204787"/>
                  </a:lnTo>
                  <a:lnTo>
                    <a:pt x="369094" y="240506"/>
                  </a:lnTo>
                  <a:lnTo>
                    <a:pt x="388144" y="342900"/>
                  </a:lnTo>
                  <a:lnTo>
                    <a:pt x="392906" y="407194"/>
                  </a:lnTo>
                  <a:cubicBezTo>
                    <a:pt x="392112" y="442119"/>
                    <a:pt x="391319" y="477044"/>
                    <a:pt x="390525" y="511969"/>
                  </a:cubicBezTo>
                  <a:lnTo>
                    <a:pt x="383381" y="561975"/>
                  </a:lnTo>
                  <a:lnTo>
                    <a:pt x="369094" y="602456"/>
                  </a:lnTo>
                  <a:lnTo>
                    <a:pt x="354806" y="614362"/>
                  </a:lnTo>
                  <a:lnTo>
                    <a:pt x="340519" y="626269"/>
                  </a:lnTo>
                  <a:lnTo>
                    <a:pt x="316706" y="633412"/>
                  </a:lnTo>
                  <a:lnTo>
                    <a:pt x="295275" y="628650"/>
                  </a:lnTo>
                  <a:lnTo>
                    <a:pt x="266700" y="614362"/>
                  </a:lnTo>
                  <a:lnTo>
                    <a:pt x="250031" y="595312"/>
                  </a:lnTo>
                  <a:lnTo>
                    <a:pt x="204787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B9C7D54F-4D3C-41D5-8EA8-43E9714A4AB8}"/>
                </a:ext>
              </a:extLst>
            </p:cNvPr>
            <p:cNvSpPr/>
            <p:nvPr/>
          </p:nvSpPr>
          <p:spPr>
            <a:xfrm>
              <a:off x="4657725" y="1744663"/>
              <a:ext cx="1398588" cy="1406525"/>
            </a:xfrm>
            <a:custGeom>
              <a:avLst/>
              <a:gdLst>
                <a:gd name="connsiteX0" fmla="*/ 962025 w 1397794"/>
                <a:gd name="connsiteY0" fmla="*/ 673894 h 1404938"/>
                <a:gd name="connsiteX1" fmla="*/ 792956 w 1397794"/>
                <a:gd name="connsiteY1" fmla="*/ 840582 h 1404938"/>
                <a:gd name="connsiteX2" fmla="*/ 583406 w 1397794"/>
                <a:gd name="connsiteY2" fmla="*/ 1019175 h 1404938"/>
                <a:gd name="connsiteX3" fmla="*/ 364331 w 1397794"/>
                <a:gd name="connsiteY3" fmla="*/ 1188244 h 1404938"/>
                <a:gd name="connsiteX4" fmla="*/ 219075 w 1397794"/>
                <a:gd name="connsiteY4" fmla="*/ 1290638 h 1404938"/>
                <a:gd name="connsiteX5" fmla="*/ 57150 w 1397794"/>
                <a:gd name="connsiteY5" fmla="*/ 1393032 h 1404938"/>
                <a:gd name="connsiteX6" fmla="*/ 28575 w 1397794"/>
                <a:gd name="connsiteY6" fmla="*/ 1402557 h 1404938"/>
                <a:gd name="connsiteX7" fmla="*/ 9525 w 1397794"/>
                <a:gd name="connsiteY7" fmla="*/ 1404938 h 1404938"/>
                <a:gd name="connsiteX8" fmla="*/ 0 w 1397794"/>
                <a:gd name="connsiteY8" fmla="*/ 1395413 h 1404938"/>
                <a:gd name="connsiteX9" fmla="*/ 0 w 1397794"/>
                <a:gd name="connsiteY9" fmla="*/ 1369219 h 1404938"/>
                <a:gd name="connsiteX10" fmla="*/ 16669 w 1397794"/>
                <a:gd name="connsiteY10" fmla="*/ 1340644 h 1404938"/>
                <a:gd name="connsiteX11" fmla="*/ 150019 w 1397794"/>
                <a:gd name="connsiteY11" fmla="*/ 1221582 h 1404938"/>
                <a:gd name="connsiteX12" fmla="*/ 316706 w 1397794"/>
                <a:gd name="connsiteY12" fmla="*/ 1054894 h 1404938"/>
                <a:gd name="connsiteX13" fmla="*/ 509588 w 1397794"/>
                <a:gd name="connsiteY13" fmla="*/ 850107 h 1404938"/>
                <a:gd name="connsiteX14" fmla="*/ 697706 w 1397794"/>
                <a:gd name="connsiteY14" fmla="*/ 611982 h 1404938"/>
                <a:gd name="connsiteX15" fmla="*/ 847725 w 1397794"/>
                <a:gd name="connsiteY15" fmla="*/ 409575 h 1404938"/>
                <a:gd name="connsiteX16" fmla="*/ 931069 w 1397794"/>
                <a:gd name="connsiteY16" fmla="*/ 278607 h 1404938"/>
                <a:gd name="connsiteX17" fmla="*/ 933450 w 1397794"/>
                <a:gd name="connsiteY17" fmla="*/ 242888 h 1404938"/>
                <a:gd name="connsiteX18" fmla="*/ 931069 w 1397794"/>
                <a:gd name="connsiteY18" fmla="*/ 195263 h 1404938"/>
                <a:gd name="connsiteX19" fmla="*/ 923925 w 1397794"/>
                <a:gd name="connsiteY19" fmla="*/ 173832 h 1404938"/>
                <a:gd name="connsiteX20" fmla="*/ 883444 w 1397794"/>
                <a:gd name="connsiteY20" fmla="*/ 126207 h 1404938"/>
                <a:gd name="connsiteX21" fmla="*/ 828675 w 1397794"/>
                <a:gd name="connsiteY21" fmla="*/ 85725 h 1404938"/>
                <a:gd name="connsiteX22" fmla="*/ 804863 w 1397794"/>
                <a:gd name="connsiteY22" fmla="*/ 61913 h 1404938"/>
                <a:gd name="connsiteX23" fmla="*/ 790575 w 1397794"/>
                <a:gd name="connsiteY23" fmla="*/ 38100 h 1404938"/>
                <a:gd name="connsiteX24" fmla="*/ 792956 w 1397794"/>
                <a:gd name="connsiteY24" fmla="*/ 23813 h 1404938"/>
                <a:gd name="connsiteX25" fmla="*/ 804863 w 1397794"/>
                <a:gd name="connsiteY25" fmla="*/ 7144 h 1404938"/>
                <a:gd name="connsiteX26" fmla="*/ 835819 w 1397794"/>
                <a:gd name="connsiteY26" fmla="*/ 0 h 1404938"/>
                <a:gd name="connsiteX27" fmla="*/ 938213 w 1397794"/>
                <a:gd name="connsiteY27" fmla="*/ 7144 h 1404938"/>
                <a:gd name="connsiteX28" fmla="*/ 1033463 w 1397794"/>
                <a:gd name="connsiteY28" fmla="*/ 21432 h 1404938"/>
                <a:gd name="connsiteX29" fmla="*/ 1135856 w 1397794"/>
                <a:gd name="connsiteY29" fmla="*/ 47625 h 1404938"/>
                <a:gd name="connsiteX30" fmla="*/ 1219200 w 1397794"/>
                <a:gd name="connsiteY30" fmla="*/ 78582 h 1404938"/>
                <a:gd name="connsiteX31" fmla="*/ 1290638 w 1397794"/>
                <a:gd name="connsiteY31" fmla="*/ 114300 h 1404938"/>
                <a:gd name="connsiteX32" fmla="*/ 1343025 w 1397794"/>
                <a:gd name="connsiteY32" fmla="*/ 145257 h 1404938"/>
                <a:gd name="connsiteX33" fmla="*/ 1362075 w 1397794"/>
                <a:gd name="connsiteY33" fmla="*/ 159544 h 1404938"/>
                <a:gd name="connsiteX34" fmla="*/ 1381125 w 1397794"/>
                <a:gd name="connsiteY34" fmla="*/ 178594 h 1404938"/>
                <a:gd name="connsiteX35" fmla="*/ 1393031 w 1397794"/>
                <a:gd name="connsiteY35" fmla="*/ 195263 h 1404938"/>
                <a:gd name="connsiteX36" fmla="*/ 1397794 w 1397794"/>
                <a:gd name="connsiteY36" fmla="*/ 216694 h 1404938"/>
                <a:gd name="connsiteX37" fmla="*/ 1390650 w 1397794"/>
                <a:gd name="connsiteY37" fmla="*/ 238125 h 1404938"/>
                <a:gd name="connsiteX38" fmla="*/ 1366838 w 1397794"/>
                <a:gd name="connsiteY38" fmla="*/ 261938 h 1404938"/>
                <a:gd name="connsiteX39" fmla="*/ 1309688 w 1397794"/>
                <a:gd name="connsiteY39" fmla="*/ 295275 h 1404938"/>
                <a:gd name="connsiteX40" fmla="*/ 1226344 w 1397794"/>
                <a:gd name="connsiteY40" fmla="*/ 402432 h 1404938"/>
                <a:gd name="connsiteX41" fmla="*/ 1047750 w 1397794"/>
                <a:gd name="connsiteY41" fmla="*/ 590550 h 1404938"/>
                <a:gd name="connsiteX42" fmla="*/ 962025 w 1397794"/>
                <a:gd name="connsiteY42" fmla="*/ 673894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7794" h="1404938">
                  <a:moveTo>
                    <a:pt x="962025" y="673894"/>
                  </a:moveTo>
                  <a:lnTo>
                    <a:pt x="792956" y="840582"/>
                  </a:lnTo>
                  <a:lnTo>
                    <a:pt x="583406" y="1019175"/>
                  </a:lnTo>
                  <a:lnTo>
                    <a:pt x="364331" y="1188244"/>
                  </a:lnTo>
                  <a:lnTo>
                    <a:pt x="219075" y="1290638"/>
                  </a:lnTo>
                  <a:lnTo>
                    <a:pt x="57150" y="1393032"/>
                  </a:lnTo>
                  <a:lnTo>
                    <a:pt x="28575" y="1402557"/>
                  </a:lnTo>
                  <a:lnTo>
                    <a:pt x="9525" y="1404938"/>
                  </a:lnTo>
                  <a:lnTo>
                    <a:pt x="0" y="1395413"/>
                  </a:lnTo>
                  <a:lnTo>
                    <a:pt x="0" y="1369219"/>
                  </a:lnTo>
                  <a:lnTo>
                    <a:pt x="16669" y="1340644"/>
                  </a:lnTo>
                  <a:lnTo>
                    <a:pt x="150019" y="1221582"/>
                  </a:lnTo>
                  <a:lnTo>
                    <a:pt x="316706" y="1054894"/>
                  </a:lnTo>
                  <a:lnTo>
                    <a:pt x="509588" y="850107"/>
                  </a:lnTo>
                  <a:lnTo>
                    <a:pt x="697706" y="611982"/>
                  </a:lnTo>
                  <a:lnTo>
                    <a:pt x="847725" y="409575"/>
                  </a:lnTo>
                  <a:lnTo>
                    <a:pt x="931069" y="278607"/>
                  </a:lnTo>
                  <a:lnTo>
                    <a:pt x="933450" y="242888"/>
                  </a:lnTo>
                  <a:lnTo>
                    <a:pt x="931069" y="195263"/>
                  </a:lnTo>
                  <a:lnTo>
                    <a:pt x="923925" y="173832"/>
                  </a:lnTo>
                  <a:lnTo>
                    <a:pt x="883444" y="126207"/>
                  </a:lnTo>
                  <a:lnTo>
                    <a:pt x="828675" y="85725"/>
                  </a:lnTo>
                  <a:lnTo>
                    <a:pt x="804863" y="61913"/>
                  </a:lnTo>
                  <a:lnTo>
                    <a:pt x="790575" y="38100"/>
                  </a:lnTo>
                  <a:lnTo>
                    <a:pt x="792956" y="23813"/>
                  </a:lnTo>
                  <a:lnTo>
                    <a:pt x="804863" y="7144"/>
                  </a:lnTo>
                  <a:lnTo>
                    <a:pt x="835819" y="0"/>
                  </a:lnTo>
                  <a:lnTo>
                    <a:pt x="938213" y="7144"/>
                  </a:lnTo>
                  <a:lnTo>
                    <a:pt x="1033463" y="21432"/>
                  </a:lnTo>
                  <a:lnTo>
                    <a:pt x="1135856" y="47625"/>
                  </a:lnTo>
                  <a:lnTo>
                    <a:pt x="1219200" y="78582"/>
                  </a:lnTo>
                  <a:lnTo>
                    <a:pt x="1290638" y="114300"/>
                  </a:lnTo>
                  <a:lnTo>
                    <a:pt x="1343025" y="145257"/>
                  </a:lnTo>
                  <a:lnTo>
                    <a:pt x="1362075" y="159544"/>
                  </a:lnTo>
                  <a:lnTo>
                    <a:pt x="1381125" y="178594"/>
                  </a:lnTo>
                  <a:lnTo>
                    <a:pt x="1393031" y="195263"/>
                  </a:lnTo>
                  <a:lnTo>
                    <a:pt x="1397794" y="216694"/>
                  </a:lnTo>
                  <a:lnTo>
                    <a:pt x="1390650" y="238125"/>
                  </a:lnTo>
                  <a:lnTo>
                    <a:pt x="1366838" y="261938"/>
                  </a:lnTo>
                  <a:lnTo>
                    <a:pt x="1309688" y="295275"/>
                  </a:lnTo>
                  <a:lnTo>
                    <a:pt x="1226344" y="402432"/>
                  </a:lnTo>
                  <a:lnTo>
                    <a:pt x="1047750" y="590550"/>
                  </a:lnTo>
                  <a:lnTo>
                    <a:pt x="962025" y="673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C5FC9B85-8F66-4AE8-9352-72A823E3856D}"/>
                </a:ext>
              </a:extLst>
            </p:cNvPr>
            <p:cNvSpPr/>
            <p:nvPr/>
          </p:nvSpPr>
          <p:spPr>
            <a:xfrm>
              <a:off x="5105400" y="3046413"/>
              <a:ext cx="1300163" cy="292100"/>
            </a:xfrm>
            <a:custGeom>
              <a:avLst/>
              <a:gdLst>
                <a:gd name="connsiteX0" fmla="*/ 966788 w 1300163"/>
                <a:gd name="connsiteY0" fmla="*/ 209550 h 292894"/>
                <a:gd name="connsiteX1" fmla="*/ 735806 w 1300163"/>
                <a:gd name="connsiteY1" fmla="*/ 247650 h 292894"/>
                <a:gd name="connsiteX2" fmla="*/ 485775 w 1300163"/>
                <a:gd name="connsiteY2" fmla="*/ 271462 h 292894"/>
                <a:gd name="connsiteX3" fmla="*/ 419100 w 1300163"/>
                <a:gd name="connsiteY3" fmla="*/ 285750 h 292894"/>
                <a:gd name="connsiteX4" fmla="*/ 352425 w 1300163"/>
                <a:gd name="connsiteY4" fmla="*/ 290512 h 292894"/>
                <a:gd name="connsiteX5" fmla="*/ 307181 w 1300163"/>
                <a:gd name="connsiteY5" fmla="*/ 292894 h 292894"/>
                <a:gd name="connsiteX6" fmla="*/ 250031 w 1300163"/>
                <a:gd name="connsiteY6" fmla="*/ 288131 h 292894"/>
                <a:gd name="connsiteX7" fmla="*/ 211931 w 1300163"/>
                <a:gd name="connsiteY7" fmla="*/ 273844 h 292894"/>
                <a:gd name="connsiteX8" fmla="*/ 164306 w 1300163"/>
                <a:gd name="connsiteY8" fmla="*/ 252412 h 292894"/>
                <a:gd name="connsiteX9" fmla="*/ 88106 w 1300163"/>
                <a:gd name="connsiteY9" fmla="*/ 211931 h 292894"/>
                <a:gd name="connsiteX10" fmla="*/ 11906 w 1300163"/>
                <a:gd name="connsiteY10" fmla="*/ 159544 h 292894"/>
                <a:gd name="connsiteX11" fmla="*/ 2381 w 1300163"/>
                <a:gd name="connsiteY11" fmla="*/ 140494 h 292894"/>
                <a:gd name="connsiteX12" fmla="*/ 0 w 1300163"/>
                <a:gd name="connsiteY12" fmla="*/ 123825 h 292894"/>
                <a:gd name="connsiteX13" fmla="*/ 2381 w 1300163"/>
                <a:gd name="connsiteY13" fmla="*/ 109537 h 292894"/>
                <a:gd name="connsiteX14" fmla="*/ 16669 w 1300163"/>
                <a:gd name="connsiteY14" fmla="*/ 102394 h 292894"/>
                <a:gd name="connsiteX15" fmla="*/ 52388 w 1300163"/>
                <a:gd name="connsiteY15" fmla="*/ 107156 h 292894"/>
                <a:gd name="connsiteX16" fmla="*/ 107156 w 1300163"/>
                <a:gd name="connsiteY16" fmla="*/ 123825 h 292894"/>
                <a:gd name="connsiteX17" fmla="*/ 150019 w 1300163"/>
                <a:gd name="connsiteY17" fmla="*/ 133350 h 292894"/>
                <a:gd name="connsiteX18" fmla="*/ 202406 w 1300163"/>
                <a:gd name="connsiteY18" fmla="*/ 140494 h 292894"/>
                <a:gd name="connsiteX19" fmla="*/ 264319 w 1300163"/>
                <a:gd name="connsiteY19" fmla="*/ 142875 h 292894"/>
                <a:gd name="connsiteX20" fmla="*/ 357188 w 1300163"/>
                <a:gd name="connsiteY20" fmla="*/ 135731 h 292894"/>
                <a:gd name="connsiteX21" fmla="*/ 509588 w 1300163"/>
                <a:gd name="connsiteY21" fmla="*/ 119062 h 292894"/>
                <a:gd name="connsiteX22" fmla="*/ 700088 w 1300163"/>
                <a:gd name="connsiteY22" fmla="*/ 88106 h 292894"/>
                <a:gd name="connsiteX23" fmla="*/ 871538 w 1300163"/>
                <a:gd name="connsiteY23" fmla="*/ 47625 h 292894"/>
                <a:gd name="connsiteX24" fmla="*/ 1019175 w 1300163"/>
                <a:gd name="connsiteY24" fmla="*/ 0 h 292894"/>
                <a:gd name="connsiteX25" fmla="*/ 1095375 w 1300163"/>
                <a:gd name="connsiteY25" fmla="*/ 2381 h 292894"/>
                <a:gd name="connsiteX26" fmla="*/ 1181100 w 1300163"/>
                <a:gd name="connsiteY26" fmla="*/ 9525 h 292894"/>
                <a:gd name="connsiteX27" fmla="*/ 1228725 w 1300163"/>
                <a:gd name="connsiteY27" fmla="*/ 16669 h 292894"/>
                <a:gd name="connsiteX28" fmla="*/ 1262063 w 1300163"/>
                <a:gd name="connsiteY28" fmla="*/ 30956 h 292894"/>
                <a:gd name="connsiteX29" fmla="*/ 1288256 w 1300163"/>
                <a:gd name="connsiteY29" fmla="*/ 50006 h 292894"/>
                <a:gd name="connsiteX30" fmla="*/ 1300163 w 1300163"/>
                <a:gd name="connsiteY30" fmla="*/ 80962 h 292894"/>
                <a:gd name="connsiteX31" fmla="*/ 1295400 w 1300163"/>
                <a:gd name="connsiteY31" fmla="*/ 109537 h 292894"/>
                <a:gd name="connsiteX32" fmla="*/ 1283494 w 1300163"/>
                <a:gd name="connsiteY32" fmla="*/ 138112 h 292894"/>
                <a:gd name="connsiteX33" fmla="*/ 966788 w 1300163"/>
                <a:gd name="connsiteY33" fmla="*/ 2095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0163" h="292894">
                  <a:moveTo>
                    <a:pt x="966788" y="209550"/>
                  </a:moveTo>
                  <a:lnTo>
                    <a:pt x="735806" y="247650"/>
                  </a:lnTo>
                  <a:lnTo>
                    <a:pt x="485775" y="271462"/>
                  </a:lnTo>
                  <a:lnTo>
                    <a:pt x="419100" y="285750"/>
                  </a:lnTo>
                  <a:lnTo>
                    <a:pt x="352425" y="290512"/>
                  </a:lnTo>
                  <a:lnTo>
                    <a:pt x="307181" y="292894"/>
                  </a:lnTo>
                  <a:lnTo>
                    <a:pt x="250031" y="288131"/>
                  </a:lnTo>
                  <a:lnTo>
                    <a:pt x="211931" y="273844"/>
                  </a:lnTo>
                  <a:lnTo>
                    <a:pt x="164306" y="252412"/>
                  </a:lnTo>
                  <a:lnTo>
                    <a:pt x="88106" y="211931"/>
                  </a:lnTo>
                  <a:lnTo>
                    <a:pt x="11906" y="159544"/>
                  </a:lnTo>
                  <a:lnTo>
                    <a:pt x="2381" y="140494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16669" y="102394"/>
                  </a:lnTo>
                  <a:lnTo>
                    <a:pt x="52388" y="107156"/>
                  </a:lnTo>
                  <a:lnTo>
                    <a:pt x="107156" y="123825"/>
                  </a:lnTo>
                  <a:lnTo>
                    <a:pt x="150019" y="133350"/>
                  </a:lnTo>
                  <a:lnTo>
                    <a:pt x="202406" y="140494"/>
                  </a:lnTo>
                  <a:lnTo>
                    <a:pt x="264319" y="142875"/>
                  </a:lnTo>
                  <a:lnTo>
                    <a:pt x="357188" y="135731"/>
                  </a:lnTo>
                  <a:lnTo>
                    <a:pt x="509588" y="119062"/>
                  </a:lnTo>
                  <a:lnTo>
                    <a:pt x="700088" y="88106"/>
                  </a:lnTo>
                  <a:lnTo>
                    <a:pt x="871538" y="47625"/>
                  </a:lnTo>
                  <a:lnTo>
                    <a:pt x="1019175" y="0"/>
                  </a:lnTo>
                  <a:lnTo>
                    <a:pt x="1095375" y="2381"/>
                  </a:lnTo>
                  <a:lnTo>
                    <a:pt x="1181100" y="9525"/>
                  </a:lnTo>
                  <a:lnTo>
                    <a:pt x="1228725" y="16669"/>
                  </a:lnTo>
                  <a:lnTo>
                    <a:pt x="1262063" y="30956"/>
                  </a:lnTo>
                  <a:lnTo>
                    <a:pt x="1288256" y="50006"/>
                  </a:lnTo>
                  <a:lnTo>
                    <a:pt x="1300163" y="80962"/>
                  </a:lnTo>
                  <a:lnTo>
                    <a:pt x="1295400" y="109537"/>
                  </a:lnTo>
                  <a:lnTo>
                    <a:pt x="1283494" y="138112"/>
                  </a:lnTo>
                  <a:lnTo>
                    <a:pt x="966788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6EE85CF9-CACB-4E0A-9F2A-9C303CEAAD3C}"/>
                </a:ext>
              </a:extLst>
            </p:cNvPr>
            <p:cNvSpPr/>
            <p:nvPr/>
          </p:nvSpPr>
          <p:spPr>
            <a:xfrm>
              <a:off x="4803775" y="3779838"/>
              <a:ext cx="473075" cy="1077912"/>
            </a:xfrm>
            <a:custGeom>
              <a:avLst/>
              <a:gdLst>
                <a:gd name="connsiteX0" fmla="*/ 192882 w 473869"/>
                <a:gd name="connsiteY0" fmla="*/ 650081 h 1078706"/>
                <a:gd name="connsiteX1" fmla="*/ 150019 w 473869"/>
                <a:gd name="connsiteY1" fmla="*/ 416719 h 1078706"/>
                <a:gd name="connsiteX2" fmla="*/ 104775 w 473869"/>
                <a:gd name="connsiteY2" fmla="*/ 238125 h 1078706"/>
                <a:gd name="connsiteX3" fmla="*/ 52388 w 473869"/>
                <a:gd name="connsiteY3" fmla="*/ 111919 h 1078706"/>
                <a:gd name="connsiteX4" fmla="*/ 11907 w 473869"/>
                <a:gd name="connsiteY4" fmla="*/ 52387 h 1078706"/>
                <a:gd name="connsiteX5" fmla="*/ 0 w 473869"/>
                <a:gd name="connsiteY5" fmla="*/ 33337 h 1078706"/>
                <a:gd name="connsiteX6" fmla="*/ 0 w 473869"/>
                <a:gd name="connsiteY6" fmla="*/ 16669 h 1078706"/>
                <a:gd name="connsiteX7" fmla="*/ 9525 w 473869"/>
                <a:gd name="connsiteY7" fmla="*/ 2381 h 1078706"/>
                <a:gd name="connsiteX8" fmla="*/ 40482 w 473869"/>
                <a:gd name="connsiteY8" fmla="*/ 0 h 1078706"/>
                <a:gd name="connsiteX9" fmla="*/ 138113 w 473869"/>
                <a:gd name="connsiteY9" fmla="*/ 26194 h 1078706"/>
                <a:gd name="connsiteX10" fmla="*/ 295275 w 473869"/>
                <a:gd name="connsiteY10" fmla="*/ 71437 h 1078706"/>
                <a:gd name="connsiteX11" fmla="*/ 347663 w 473869"/>
                <a:gd name="connsiteY11" fmla="*/ 214312 h 1078706"/>
                <a:gd name="connsiteX12" fmla="*/ 392907 w 473869"/>
                <a:gd name="connsiteY12" fmla="*/ 440531 h 1078706"/>
                <a:gd name="connsiteX13" fmla="*/ 428625 w 473869"/>
                <a:gd name="connsiteY13" fmla="*/ 623887 h 1078706"/>
                <a:gd name="connsiteX14" fmla="*/ 452438 w 473869"/>
                <a:gd name="connsiteY14" fmla="*/ 783431 h 1078706"/>
                <a:gd name="connsiteX15" fmla="*/ 473869 w 473869"/>
                <a:gd name="connsiteY15" fmla="*/ 890587 h 1078706"/>
                <a:gd name="connsiteX16" fmla="*/ 450057 w 473869"/>
                <a:gd name="connsiteY16" fmla="*/ 952500 h 1078706"/>
                <a:gd name="connsiteX17" fmla="*/ 421482 w 473869"/>
                <a:gd name="connsiteY17" fmla="*/ 1009650 h 1078706"/>
                <a:gd name="connsiteX18" fmla="*/ 373857 w 473869"/>
                <a:gd name="connsiteY18" fmla="*/ 1069181 h 1078706"/>
                <a:gd name="connsiteX19" fmla="*/ 361950 w 473869"/>
                <a:gd name="connsiteY19" fmla="*/ 1078706 h 1078706"/>
                <a:gd name="connsiteX20" fmla="*/ 338138 w 473869"/>
                <a:gd name="connsiteY20" fmla="*/ 1078706 h 1078706"/>
                <a:gd name="connsiteX21" fmla="*/ 302419 w 473869"/>
                <a:gd name="connsiteY21" fmla="*/ 1064419 h 1078706"/>
                <a:gd name="connsiteX22" fmla="*/ 278607 w 473869"/>
                <a:gd name="connsiteY22" fmla="*/ 1033462 h 1078706"/>
                <a:gd name="connsiteX23" fmla="*/ 252413 w 473869"/>
                <a:gd name="connsiteY23" fmla="*/ 973931 h 1078706"/>
                <a:gd name="connsiteX24" fmla="*/ 233363 w 473869"/>
                <a:gd name="connsiteY24" fmla="*/ 921544 h 1078706"/>
                <a:gd name="connsiteX25" fmla="*/ 226219 w 473869"/>
                <a:gd name="connsiteY25" fmla="*/ 857250 h 1078706"/>
                <a:gd name="connsiteX26" fmla="*/ 192882 w 473869"/>
                <a:gd name="connsiteY26" fmla="*/ 6500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3869" h="1078706">
                  <a:moveTo>
                    <a:pt x="192882" y="650081"/>
                  </a:moveTo>
                  <a:lnTo>
                    <a:pt x="150019" y="416719"/>
                  </a:lnTo>
                  <a:lnTo>
                    <a:pt x="104775" y="238125"/>
                  </a:lnTo>
                  <a:lnTo>
                    <a:pt x="52388" y="111919"/>
                  </a:lnTo>
                  <a:lnTo>
                    <a:pt x="11907" y="52387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9525" y="2381"/>
                  </a:lnTo>
                  <a:lnTo>
                    <a:pt x="40482" y="0"/>
                  </a:lnTo>
                  <a:lnTo>
                    <a:pt x="138113" y="26194"/>
                  </a:lnTo>
                  <a:lnTo>
                    <a:pt x="295275" y="71437"/>
                  </a:lnTo>
                  <a:lnTo>
                    <a:pt x="347663" y="214312"/>
                  </a:lnTo>
                  <a:lnTo>
                    <a:pt x="392907" y="440531"/>
                  </a:lnTo>
                  <a:lnTo>
                    <a:pt x="428625" y="623887"/>
                  </a:lnTo>
                  <a:lnTo>
                    <a:pt x="452438" y="783431"/>
                  </a:lnTo>
                  <a:lnTo>
                    <a:pt x="473869" y="890587"/>
                  </a:lnTo>
                  <a:lnTo>
                    <a:pt x="450057" y="952500"/>
                  </a:lnTo>
                  <a:lnTo>
                    <a:pt x="421482" y="1009650"/>
                  </a:lnTo>
                  <a:lnTo>
                    <a:pt x="373857" y="1069181"/>
                  </a:lnTo>
                  <a:lnTo>
                    <a:pt x="361950" y="1078706"/>
                  </a:lnTo>
                  <a:lnTo>
                    <a:pt x="338138" y="1078706"/>
                  </a:lnTo>
                  <a:lnTo>
                    <a:pt x="302419" y="1064419"/>
                  </a:lnTo>
                  <a:lnTo>
                    <a:pt x="278607" y="1033462"/>
                  </a:lnTo>
                  <a:lnTo>
                    <a:pt x="252413" y="973931"/>
                  </a:lnTo>
                  <a:lnTo>
                    <a:pt x="233363" y="921544"/>
                  </a:lnTo>
                  <a:lnTo>
                    <a:pt x="226219" y="857250"/>
                  </a:lnTo>
                  <a:lnTo>
                    <a:pt x="192882" y="650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823496FF-F2A2-480D-8428-F5A81F626908}"/>
                </a:ext>
              </a:extLst>
            </p:cNvPr>
            <p:cNvSpPr/>
            <p:nvPr/>
          </p:nvSpPr>
          <p:spPr>
            <a:xfrm rot="16200000">
              <a:off x="1829594" y="3040856"/>
              <a:ext cx="2447925" cy="442913"/>
            </a:xfrm>
            <a:custGeom>
              <a:avLst/>
              <a:gdLst>
                <a:gd name="connsiteX0" fmla="*/ 1362075 w 2447925"/>
                <a:gd name="connsiteY0" fmla="*/ 433387 h 442912"/>
                <a:gd name="connsiteX1" fmla="*/ 1052512 w 2447925"/>
                <a:gd name="connsiteY1" fmla="*/ 438150 h 442912"/>
                <a:gd name="connsiteX2" fmla="*/ 904875 w 2447925"/>
                <a:gd name="connsiteY2" fmla="*/ 435768 h 442912"/>
                <a:gd name="connsiteX3" fmla="*/ 342900 w 2447925"/>
                <a:gd name="connsiteY3" fmla="*/ 416718 h 442912"/>
                <a:gd name="connsiteX4" fmla="*/ 207168 w 2447925"/>
                <a:gd name="connsiteY4" fmla="*/ 409575 h 442912"/>
                <a:gd name="connsiteX5" fmla="*/ 154781 w 2447925"/>
                <a:gd name="connsiteY5" fmla="*/ 397668 h 442912"/>
                <a:gd name="connsiteX6" fmla="*/ 90487 w 2447925"/>
                <a:gd name="connsiteY6" fmla="*/ 369093 h 442912"/>
                <a:gd name="connsiteX7" fmla="*/ 38100 w 2447925"/>
                <a:gd name="connsiteY7" fmla="*/ 340518 h 442912"/>
                <a:gd name="connsiteX8" fmla="*/ 9525 w 2447925"/>
                <a:gd name="connsiteY8" fmla="*/ 316706 h 442912"/>
                <a:gd name="connsiteX9" fmla="*/ 0 w 2447925"/>
                <a:gd name="connsiteY9" fmla="*/ 290512 h 442912"/>
                <a:gd name="connsiteX10" fmla="*/ 4762 w 2447925"/>
                <a:gd name="connsiteY10" fmla="*/ 261937 h 442912"/>
                <a:gd name="connsiteX11" fmla="*/ 26193 w 2447925"/>
                <a:gd name="connsiteY11" fmla="*/ 240506 h 442912"/>
                <a:gd name="connsiteX12" fmla="*/ 59531 w 2447925"/>
                <a:gd name="connsiteY12" fmla="*/ 223837 h 442912"/>
                <a:gd name="connsiteX13" fmla="*/ 116681 w 2447925"/>
                <a:gd name="connsiteY13" fmla="*/ 204787 h 442912"/>
                <a:gd name="connsiteX14" fmla="*/ 204787 w 2447925"/>
                <a:gd name="connsiteY14" fmla="*/ 192881 h 442912"/>
                <a:gd name="connsiteX15" fmla="*/ 335756 w 2447925"/>
                <a:gd name="connsiteY15" fmla="*/ 188118 h 442912"/>
                <a:gd name="connsiteX16" fmla="*/ 531018 w 2447925"/>
                <a:gd name="connsiteY16" fmla="*/ 188118 h 442912"/>
                <a:gd name="connsiteX17" fmla="*/ 726281 w 2447925"/>
                <a:gd name="connsiteY17" fmla="*/ 202406 h 442912"/>
                <a:gd name="connsiteX18" fmla="*/ 1216818 w 2447925"/>
                <a:gd name="connsiteY18" fmla="*/ 221456 h 442912"/>
                <a:gd name="connsiteX19" fmla="*/ 1757362 w 2447925"/>
                <a:gd name="connsiteY19" fmla="*/ 235743 h 442912"/>
                <a:gd name="connsiteX20" fmla="*/ 2045493 w 2447925"/>
                <a:gd name="connsiteY20" fmla="*/ 233362 h 442912"/>
                <a:gd name="connsiteX21" fmla="*/ 2131218 w 2447925"/>
                <a:gd name="connsiteY21" fmla="*/ 228600 h 442912"/>
                <a:gd name="connsiteX22" fmla="*/ 2159793 w 2447925"/>
                <a:gd name="connsiteY22" fmla="*/ 226218 h 442912"/>
                <a:gd name="connsiteX23" fmla="*/ 2193131 w 2447925"/>
                <a:gd name="connsiteY23" fmla="*/ 219075 h 442912"/>
                <a:gd name="connsiteX24" fmla="*/ 2216943 w 2447925"/>
                <a:gd name="connsiteY24" fmla="*/ 207168 h 442912"/>
                <a:gd name="connsiteX25" fmla="*/ 2259806 w 2447925"/>
                <a:gd name="connsiteY25" fmla="*/ 173831 h 442912"/>
                <a:gd name="connsiteX26" fmla="*/ 2319337 w 2447925"/>
                <a:gd name="connsiteY26" fmla="*/ 116681 h 442912"/>
                <a:gd name="connsiteX27" fmla="*/ 2362200 w 2447925"/>
                <a:gd name="connsiteY27" fmla="*/ 59531 h 442912"/>
                <a:gd name="connsiteX28" fmla="*/ 2383631 w 2447925"/>
                <a:gd name="connsiteY28" fmla="*/ 23812 h 442912"/>
                <a:gd name="connsiteX29" fmla="*/ 2400300 w 2447925"/>
                <a:gd name="connsiteY29" fmla="*/ 7143 h 442912"/>
                <a:gd name="connsiteX30" fmla="*/ 2419350 w 2447925"/>
                <a:gd name="connsiteY30" fmla="*/ 0 h 442912"/>
                <a:gd name="connsiteX31" fmla="*/ 2433637 w 2447925"/>
                <a:gd name="connsiteY31" fmla="*/ 4762 h 442912"/>
                <a:gd name="connsiteX32" fmla="*/ 2443162 w 2447925"/>
                <a:gd name="connsiteY32" fmla="*/ 11906 h 442912"/>
                <a:gd name="connsiteX33" fmla="*/ 2447925 w 2447925"/>
                <a:gd name="connsiteY33" fmla="*/ 42862 h 442912"/>
                <a:gd name="connsiteX34" fmla="*/ 2438400 w 2447925"/>
                <a:gd name="connsiteY34" fmla="*/ 111918 h 442912"/>
                <a:gd name="connsiteX35" fmla="*/ 2409825 w 2447925"/>
                <a:gd name="connsiteY35" fmla="*/ 214312 h 442912"/>
                <a:gd name="connsiteX36" fmla="*/ 2316956 w 2447925"/>
                <a:gd name="connsiteY36" fmla="*/ 442912 h 442912"/>
                <a:gd name="connsiteX37" fmla="*/ 2181225 w 2447925"/>
                <a:gd name="connsiteY37" fmla="*/ 428625 h 442912"/>
                <a:gd name="connsiteX38" fmla="*/ 1664493 w 2447925"/>
                <a:gd name="connsiteY38" fmla="*/ 438150 h 442912"/>
                <a:gd name="connsiteX39" fmla="*/ 1362075 w 2447925"/>
                <a:gd name="connsiteY39" fmla="*/ 433387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47925" h="442912">
                  <a:moveTo>
                    <a:pt x="1362075" y="433387"/>
                  </a:moveTo>
                  <a:lnTo>
                    <a:pt x="1052512" y="438150"/>
                  </a:lnTo>
                  <a:lnTo>
                    <a:pt x="904875" y="435768"/>
                  </a:lnTo>
                  <a:lnTo>
                    <a:pt x="342900" y="416718"/>
                  </a:lnTo>
                  <a:lnTo>
                    <a:pt x="207168" y="409575"/>
                  </a:lnTo>
                  <a:lnTo>
                    <a:pt x="154781" y="397668"/>
                  </a:lnTo>
                  <a:lnTo>
                    <a:pt x="90487" y="369093"/>
                  </a:lnTo>
                  <a:lnTo>
                    <a:pt x="38100" y="340518"/>
                  </a:lnTo>
                  <a:lnTo>
                    <a:pt x="9525" y="316706"/>
                  </a:lnTo>
                  <a:lnTo>
                    <a:pt x="0" y="290512"/>
                  </a:lnTo>
                  <a:lnTo>
                    <a:pt x="4762" y="261937"/>
                  </a:lnTo>
                  <a:lnTo>
                    <a:pt x="26193" y="240506"/>
                  </a:lnTo>
                  <a:lnTo>
                    <a:pt x="59531" y="223837"/>
                  </a:lnTo>
                  <a:lnTo>
                    <a:pt x="116681" y="204787"/>
                  </a:lnTo>
                  <a:lnTo>
                    <a:pt x="204787" y="192881"/>
                  </a:lnTo>
                  <a:lnTo>
                    <a:pt x="335756" y="188118"/>
                  </a:lnTo>
                  <a:lnTo>
                    <a:pt x="531018" y="188118"/>
                  </a:lnTo>
                  <a:lnTo>
                    <a:pt x="726281" y="202406"/>
                  </a:lnTo>
                  <a:lnTo>
                    <a:pt x="1216818" y="221456"/>
                  </a:lnTo>
                  <a:lnTo>
                    <a:pt x="1757362" y="235743"/>
                  </a:lnTo>
                  <a:lnTo>
                    <a:pt x="2045493" y="233362"/>
                  </a:lnTo>
                  <a:lnTo>
                    <a:pt x="2131218" y="228600"/>
                  </a:lnTo>
                  <a:lnTo>
                    <a:pt x="2159793" y="226218"/>
                  </a:lnTo>
                  <a:lnTo>
                    <a:pt x="2193131" y="219075"/>
                  </a:lnTo>
                  <a:lnTo>
                    <a:pt x="2216943" y="207168"/>
                  </a:lnTo>
                  <a:lnTo>
                    <a:pt x="2259806" y="173831"/>
                  </a:lnTo>
                  <a:lnTo>
                    <a:pt x="2319337" y="116681"/>
                  </a:lnTo>
                  <a:lnTo>
                    <a:pt x="2362200" y="59531"/>
                  </a:lnTo>
                  <a:lnTo>
                    <a:pt x="2383631" y="23812"/>
                  </a:lnTo>
                  <a:lnTo>
                    <a:pt x="2400300" y="7143"/>
                  </a:lnTo>
                  <a:lnTo>
                    <a:pt x="2419350" y="0"/>
                  </a:lnTo>
                  <a:lnTo>
                    <a:pt x="2433637" y="4762"/>
                  </a:lnTo>
                  <a:lnTo>
                    <a:pt x="2443162" y="11906"/>
                  </a:lnTo>
                  <a:lnTo>
                    <a:pt x="2447925" y="42862"/>
                  </a:lnTo>
                  <a:lnTo>
                    <a:pt x="2438400" y="111918"/>
                  </a:lnTo>
                  <a:lnTo>
                    <a:pt x="2409825" y="214312"/>
                  </a:lnTo>
                  <a:lnTo>
                    <a:pt x="2316956" y="442912"/>
                  </a:lnTo>
                  <a:lnTo>
                    <a:pt x="2181225" y="428625"/>
                  </a:lnTo>
                  <a:lnTo>
                    <a:pt x="1664493" y="438150"/>
                  </a:lnTo>
                  <a:lnTo>
                    <a:pt x="1362075" y="4333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820CB8C0-8DFF-4229-9B8F-DDABE88C375F}"/>
                </a:ext>
              </a:extLst>
            </p:cNvPr>
            <p:cNvSpPr/>
            <p:nvPr/>
          </p:nvSpPr>
          <p:spPr>
            <a:xfrm>
              <a:off x="3143250" y="1931988"/>
              <a:ext cx="1466850" cy="384175"/>
            </a:xfrm>
            <a:custGeom>
              <a:avLst/>
              <a:gdLst>
                <a:gd name="connsiteX0" fmla="*/ 361950 w 1466850"/>
                <a:gd name="connsiteY0" fmla="*/ 352425 h 385762"/>
                <a:gd name="connsiteX1" fmla="*/ 57150 w 1466850"/>
                <a:gd name="connsiteY1" fmla="*/ 385762 h 385762"/>
                <a:gd name="connsiteX2" fmla="*/ 0 w 1466850"/>
                <a:gd name="connsiteY2" fmla="*/ 242887 h 385762"/>
                <a:gd name="connsiteX3" fmla="*/ 211931 w 1466850"/>
                <a:gd name="connsiteY3" fmla="*/ 214312 h 385762"/>
                <a:gd name="connsiteX4" fmla="*/ 421481 w 1466850"/>
                <a:gd name="connsiteY4" fmla="*/ 176212 h 385762"/>
                <a:gd name="connsiteX5" fmla="*/ 592931 w 1466850"/>
                <a:gd name="connsiteY5" fmla="*/ 138112 h 385762"/>
                <a:gd name="connsiteX6" fmla="*/ 771525 w 1466850"/>
                <a:gd name="connsiteY6" fmla="*/ 100012 h 385762"/>
                <a:gd name="connsiteX7" fmla="*/ 876300 w 1466850"/>
                <a:gd name="connsiteY7" fmla="*/ 76200 h 385762"/>
                <a:gd name="connsiteX8" fmla="*/ 978694 w 1466850"/>
                <a:gd name="connsiteY8" fmla="*/ 54769 h 385762"/>
                <a:gd name="connsiteX9" fmla="*/ 1035844 w 1466850"/>
                <a:gd name="connsiteY9" fmla="*/ 38100 h 385762"/>
                <a:gd name="connsiteX10" fmla="*/ 1073944 w 1466850"/>
                <a:gd name="connsiteY10" fmla="*/ 21431 h 385762"/>
                <a:gd name="connsiteX11" fmla="*/ 1107281 w 1466850"/>
                <a:gd name="connsiteY11" fmla="*/ 0 h 385762"/>
                <a:gd name="connsiteX12" fmla="*/ 1145381 w 1466850"/>
                <a:gd name="connsiteY12" fmla="*/ 2381 h 385762"/>
                <a:gd name="connsiteX13" fmla="*/ 1231106 w 1466850"/>
                <a:gd name="connsiteY13" fmla="*/ 16669 h 385762"/>
                <a:gd name="connsiteX14" fmla="*/ 1295400 w 1466850"/>
                <a:gd name="connsiteY14" fmla="*/ 30956 h 385762"/>
                <a:gd name="connsiteX15" fmla="*/ 1347788 w 1466850"/>
                <a:gd name="connsiteY15" fmla="*/ 42862 h 385762"/>
                <a:gd name="connsiteX16" fmla="*/ 1402556 w 1466850"/>
                <a:gd name="connsiteY16" fmla="*/ 64294 h 385762"/>
                <a:gd name="connsiteX17" fmla="*/ 1438275 w 1466850"/>
                <a:gd name="connsiteY17" fmla="*/ 80962 h 385762"/>
                <a:gd name="connsiteX18" fmla="*/ 1454944 w 1466850"/>
                <a:gd name="connsiteY18" fmla="*/ 97631 h 385762"/>
                <a:gd name="connsiteX19" fmla="*/ 1464469 w 1466850"/>
                <a:gd name="connsiteY19" fmla="*/ 116681 h 385762"/>
                <a:gd name="connsiteX20" fmla="*/ 1466850 w 1466850"/>
                <a:gd name="connsiteY20" fmla="*/ 142875 h 385762"/>
                <a:gd name="connsiteX21" fmla="*/ 1457325 w 1466850"/>
                <a:gd name="connsiteY21" fmla="*/ 166687 h 385762"/>
                <a:gd name="connsiteX22" fmla="*/ 1426369 w 1466850"/>
                <a:gd name="connsiteY22" fmla="*/ 197644 h 385762"/>
                <a:gd name="connsiteX23" fmla="*/ 1390650 w 1466850"/>
                <a:gd name="connsiteY23" fmla="*/ 216694 h 385762"/>
                <a:gd name="connsiteX24" fmla="*/ 1285875 w 1466850"/>
                <a:gd name="connsiteY24" fmla="*/ 230981 h 385762"/>
                <a:gd name="connsiteX25" fmla="*/ 959644 w 1466850"/>
                <a:gd name="connsiteY25" fmla="*/ 264319 h 385762"/>
                <a:gd name="connsiteX26" fmla="*/ 745331 w 1466850"/>
                <a:gd name="connsiteY26" fmla="*/ 290512 h 385762"/>
                <a:gd name="connsiteX27" fmla="*/ 531019 w 1466850"/>
                <a:gd name="connsiteY27" fmla="*/ 335756 h 385762"/>
                <a:gd name="connsiteX28" fmla="*/ 361950 w 1466850"/>
                <a:gd name="connsiteY28" fmla="*/ 352425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6850" h="385762">
                  <a:moveTo>
                    <a:pt x="361950" y="352425"/>
                  </a:moveTo>
                  <a:lnTo>
                    <a:pt x="57150" y="385762"/>
                  </a:lnTo>
                  <a:lnTo>
                    <a:pt x="0" y="242887"/>
                  </a:lnTo>
                  <a:lnTo>
                    <a:pt x="211931" y="214312"/>
                  </a:lnTo>
                  <a:lnTo>
                    <a:pt x="421481" y="176212"/>
                  </a:lnTo>
                  <a:lnTo>
                    <a:pt x="592931" y="138112"/>
                  </a:lnTo>
                  <a:lnTo>
                    <a:pt x="771525" y="100012"/>
                  </a:lnTo>
                  <a:lnTo>
                    <a:pt x="876300" y="76200"/>
                  </a:lnTo>
                  <a:lnTo>
                    <a:pt x="978694" y="54769"/>
                  </a:lnTo>
                  <a:lnTo>
                    <a:pt x="1035844" y="38100"/>
                  </a:lnTo>
                  <a:lnTo>
                    <a:pt x="1073944" y="21431"/>
                  </a:lnTo>
                  <a:lnTo>
                    <a:pt x="1107281" y="0"/>
                  </a:lnTo>
                  <a:lnTo>
                    <a:pt x="1145381" y="2381"/>
                  </a:lnTo>
                  <a:lnTo>
                    <a:pt x="1231106" y="16669"/>
                  </a:lnTo>
                  <a:lnTo>
                    <a:pt x="1295400" y="30956"/>
                  </a:lnTo>
                  <a:lnTo>
                    <a:pt x="1347788" y="42862"/>
                  </a:lnTo>
                  <a:lnTo>
                    <a:pt x="1402556" y="64294"/>
                  </a:lnTo>
                  <a:lnTo>
                    <a:pt x="1438275" y="80962"/>
                  </a:lnTo>
                  <a:lnTo>
                    <a:pt x="1454944" y="97631"/>
                  </a:lnTo>
                  <a:lnTo>
                    <a:pt x="1464469" y="116681"/>
                  </a:lnTo>
                  <a:lnTo>
                    <a:pt x="1466850" y="142875"/>
                  </a:lnTo>
                  <a:lnTo>
                    <a:pt x="1457325" y="166687"/>
                  </a:lnTo>
                  <a:lnTo>
                    <a:pt x="1426369" y="197644"/>
                  </a:lnTo>
                  <a:lnTo>
                    <a:pt x="1390650" y="216694"/>
                  </a:lnTo>
                  <a:lnTo>
                    <a:pt x="1285875" y="230981"/>
                  </a:lnTo>
                  <a:lnTo>
                    <a:pt x="959644" y="264319"/>
                  </a:lnTo>
                  <a:lnTo>
                    <a:pt x="745331" y="290512"/>
                  </a:lnTo>
                  <a:lnTo>
                    <a:pt x="531019" y="335756"/>
                  </a:lnTo>
                  <a:lnTo>
                    <a:pt x="361950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62DEDB5E-DDA3-4CF5-9601-8D7628BD4666}"/>
                </a:ext>
              </a:extLst>
            </p:cNvPr>
            <p:cNvSpPr/>
            <p:nvPr/>
          </p:nvSpPr>
          <p:spPr>
            <a:xfrm rot="16200000">
              <a:off x="2819400" y="2933700"/>
              <a:ext cx="2047875" cy="377825"/>
            </a:xfrm>
            <a:custGeom>
              <a:avLst/>
              <a:gdLst>
                <a:gd name="connsiteX0" fmla="*/ 447675 w 2047413"/>
                <a:gd name="connsiteY0" fmla="*/ 304800 h 378619"/>
                <a:gd name="connsiteX1" fmla="*/ 64294 w 2047413"/>
                <a:gd name="connsiteY1" fmla="*/ 285750 h 378619"/>
                <a:gd name="connsiteX2" fmla="*/ 0 w 2047413"/>
                <a:gd name="connsiteY2" fmla="*/ 104775 h 378619"/>
                <a:gd name="connsiteX3" fmla="*/ 609600 w 2047413"/>
                <a:gd name="connsiteY3" fmla="*/ 126206 h 378619"/>
                <a:gd name="connsiteX4" fmla="*/ 790575 w 2047413"/>
                <a:gd name="connsiteY4" fmla="*/ 128587 h 378619"/>
                <a:gd name="connsiteX5" fmla="*/ 1243013 w 2047413"/>
                <a:gd name="connsiteY5" fmla="*/ 123825 h 378619"/>
                <a:gd name="connsiteX6" fmla="*/ 1412082 w 2047413"/>
                <a:gd name="connsiteY6" fmla="*/ 126206 h 378619"/>
                <a:gd name="connsiteX7" fmla="*/ 1619250 w 2047413"/>
                <a:gd name="connsiteY7" fmla="*/ 126206 h 378619"/>
                <a:gd name="connsiteX8" fmla="*/ 1697832 w 2047413"/>
                <a:gd name="connsiteY8" fmla="*/ 123825 h 378619"/>
                <a:gd name="connsiteX9" fmla="*/ 1735932 w 2047413"/>
                <a:gd name="connsiteY9" fmla="*/ 119062 h 378619"/>
                <a:gd name="connsiteX10" fmla="*/ 1774032 w 2047413"/>
                <a:gd name="connsiteY10" fmla="*/ 109537 h 378619"/>
                <a:gd name="connsiteX11" fmla="*/ 1809750 w 2047413"/>
                <a:gd name="connsiteY11" fmla="*/ 95250 h 378619"/>
                <a:gd name="connsiteX12" fmla="*/ 1854994 w 2047413"/>
                <a:gd name="connsiteY12" fmla="*/ 66675 h 378619"/>
                <a:gd name="connsiteX13" fmla="*/ 1924050 w 2047413"/>
                <a:gd name="connsiteY13" fmla="*/ 0 h 378619"/>
                <a:gd name="connsiteX14" fmla="*/ 1974057 w 2047413"/>
                <a:gd name="connsiteY14" fmla="*/ 214312 h 378619"/>
                <a:gd name="connsiteX15" fmla="*/ 1921669 w 2047413"/>
                <a:gd name="connsiteY15" fmla="*/ 242887 h 378619"/>
                <a:gd name="connsiteX16" fmla="*/ 1854994 w 2047413"/>
                <a:gd name="connsiteY16" fmla="*/ 297656 h 378619"/>
                <a:gd name="connsiteX17" fmla="*/ 1804988 w 2047413"/>
                <a:gd name="connsiteY17" fmla="*/ 338137 h 378619"/>
                <a:gd name="connsiteX18" fmla="*/ 1750219 w 2047413"/>
                <a:gd name="connsiteY18" fmla="*/ 371475 h 378619"/>
                <a:gd name="connsiteX19" fmla="*/ 1716882 w 2047413"/>
                <a:gd name="connsiteY19" fmla="*/ 378619 h 378619"/>
                <a:gd name="connsiteX20" fmla="*/ 1681163 w 2047413"/>
                <a:gd name="connsiteY20" fmla="*/ 378619 h 378619"/>
                <a:gd name="connsiteX21" fmla="*/ 1638300 w 2047413"/>
                <a:gd name="connsiteY21" fmla="*/ 371475 h 378619"/>
                <a:gd name="connsiteX22" fmla="*/ 1569244 w 2047413"/>
                <a:gd name="connsiteY22" fmla="*/ 357187 h 378619"/>
                <a:gd name="connsiteX23" fmla="*/ 1431132 w 2047413"/>
                <a:gd name="connsiteY23" fmla="*/ 352425 h 378619"/>
                <a:gd name="connsiteX24" fmla="*/ 1257300 w 2047413"/>
                <a:gd name="connsiteY24" fmla="*/ 321469 h 378619"/>
                <a:gd name="connsiteX25" fmla="*/ 814388 w 2047413"/>
                <a:gd name="connsiteY25" fmla="*/ 328612 h 378619"/>
                <a:gd name="connsiteX26" fmla="*/ 631032 w 2047413"/>
                <a:gd name="connsiteY26" fmla="*/ 307181 h 378619"/>
                <a:gd name="connsiteX27" fmla="*/ 447675 w 2047413"/>
                <a:gd name="connsiteY27" fmla="*/ 30480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413" h="378619">
                  <a:moveTo>
                    <a:pt x="447675" y="304800"/>
                  </a:moveTo>
                  <a:lnTo>
                    <a:pt x="64294" y="285750"/>
                  </a:lnTo>
                  <a:lnTo>
                    <a:pt x="0" y="104775"/>
                  </a:lnTo>
                  <a:lnTo>
                    <a:pt x="609600" y="126206"/>
                  </a:lnTo>
                  <a:lnTo>
                    <a:pt x="790575" y="128587"/>
                  </a:lnTo>
                  <a:lnTo>
                    <a:pt x="1243013" y="123825"/>
                  </a:lnTo>
                  <a:lnTo>
                    <a:pt x="1412082" y="126206"/>
                  </a:lnTo>
                  <a:lnTo>
                    <a:pt x="1619250" y="126206"/>
                  </a:lnTo>
                  <a:lnTo>
                    <a:pt x="1697832" y="123825"/>
                  </a:lnTo>
                  <a:lnTo>
                    <a:pt x="1735932" y="119062"/>
                  </a:lnTo>
                  <a:lnTo>
                    <a:pt x="1774032" y="109537"/>
                  </a:lnTo>
                  <a:lnTo>
                    <a:pt x="1809750" y="95250"/>
                  </a:lnTo>
                  <a:lnTo>
                    <a:pt x="1854994" y="66675"/>
                  </a:lnTo>
                  <a:lnTo>
                    <a:pt x="1924050" y="0"/>
                  </a:lnTo>
                  <a:cubicBezTo>
                    <a:pt x="1941469" y="71258"/>
                    <a:pt x="2047413" y="214312"/>
                    <a:pt x="1974057" y="214312"/>
                  </a:cubicBezTo>
                  <a:lnTo>
                    <a:pt x="1921669" y="242887"/>
                  </a:lnTo>
                  <a:lnTo>
                    <a:pt x="1854994" y="297656"/>
                  </a:lnTo>
                  <a:lnTo>
                    <a:pt x="1804988" y="338137"/>
                  </a:lnTo>
                  <a:lnTo>
                    <a:pt x="1750219" y="371475"/>
                  </a:lnTo>
                  <a:lnTo>
                    <a:pt x="1716882" y="378619"/>
                  </a:lnTo>
                  <a:lnTo>
                    <a:pt x="1681163" y="378619"/>
                  </a:lnTo>
                  <a:lnTo>
                    <a:pt x="1638300" y="371475"/>
                  </a:lnTo>
                  <a:lnTo>
                    <a:pt x="1569244" y="357187"/>
                  </a:lnTo>
                  <a:lnTo>
                    <a:pt x="1431132" y="352425"/>
                  </a:lnTo>
                  <a:lnTo>
                    <a:pt x="1257300" y="321469"/>
                  </a:lnTo>
                  <a:lnTo>
                    <a:pt x="814388" y="328612"/>
                  </a:lnTo>
                  <a:lnTo>
                    <a:pt x="631032" y="307181"/>
                  </a:lnTo>
                  <a:lnTo>
                    <a:pt x="447675" y="3048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9AD54FFC-F92D-49DD-866C-29DAFD21F38E}"/>
                </a:ext>
              </a:extLst>
            </p:cNvPr>
            <p:cNvSpPr/>
            <p:nvPr/>
          </p:nvSpPr>
          <p:spPr>
            <a:xfrm>
              <a:off x="3189288" y="2619375"/>
              <a:ext cx="1296987" cy="344488"/>
            </a:xfrm>
            <a:custGeom>
              <a:avLst/>
              <a:gdLst>
                <a:gd name="connsiteX0" fmla="*/ 333375 w 1297781"/>
                <a:gd name="connsiteY0" fmla="*/ 319088 h 345281"/>
                <a:gd name="connsiteX1" fmla="*/ 16669 w 1297781"/>
                <a:gd name="connsiteY1" fmla="*/ 345281 h 345281"/>
                <a:gd name="connsiteX2" fmla="*/ 0 w 1297781"/>
                <a:gd name="connsiteY2" fmla="*/ 195263 h 345281"/>
                <a:gd name="connsiteX3" fmla="*/ 97631 w 1297781"/>
                <a:gd name="connsiteY3" fmla="*/ 183356 h 345281"/>
                <a:gd name="connsiteX4" fmla="*/ 378619 w 1297781"/>
                <a:gd name="connsiteY4" fmla="*/ 150019 h 345281"/>
                <a:gd name="connsiteX5" fmla="*/ 595312 w 1297781"/>
                <a:gd name="connsiteY5" fmla="*/ 114300 h 345281"/>
                <a:gd name="connsiteX6" fmla="*/ 826294 w 1297781"/>
                <a:gd name="connsiteY6" fmla="*/ 71438 h 345281"/>
                <a:gd name="connsiteX7" fmla="*/ 900112 w 1297781"/>
                <a:gd name="connsiteY7" fmla="*/ 57150 h 345281"/>
                <a:gd name="connsiteX8" fmla="*/ 942975 w 1297781"/>
                <a:gd name="connsiteY8" fmla="*/ 47625 h 345281"/>
                <a:gd name="connsiteX9" fmla="*/ 1016794 w 1297781"/>
                <a:gd name="connsiteY9" fmla="*/ 26194 h 345281"/>
                <a:gd name="connsiteX10" fmla="*/ 1059656 w 1297781"/>
                <a:gd name="connsiteY10" fmla="*/ 4763 h 345281"/>
                <a:gd name="connsiteX11" fmla="*/ 1073944 w 1297781"/>
                <a:gd name="connsiteY11" fmla="*/ 0 h 345281"/>
                <a:gd name="connsiteX12" fmla="*/ 1126331 w 1297781"/>
                <a:gd name="connsiteY12" fmla="*/ 11906 h 345281"/>
                <a:gd name="connsiteX13" fmla="*/ 1197769 w 1297781"/>
                <a:gd name="connsiteY13" fmla="*/ 42863 h 345281"/>
                <a:gd name="connsiteX14" fmla="*/ 1247775 w 1297781"/>
                <a:gd name="connsiteY14" fmla="*/ 73819 h 345281"/>
                <a:gd name="connsiteX15" fmla="*/ 1285875 w 1297781"/>
                <a:gd name="connsiteY15" fmla="*/ 104775 h 345281"/>
                <a:gd name="connsiteX16" fmla="*/ 1297781 w 1297781"/>
                <a:gd name="connsiteY16" fmla="*/ 121444 h 345281"/>
                <a:gd name="connsiteX17" fmla="*/ 1293019 w 1297781"/>
                <a:gd name="connsiteY17" fmla="*/ 140494 h 345281"/>
                <a:gd name="connsiteX18" fmla="*/ 1273969 w 1297781"/>
                <a:gd name="connsiteY18" fmla="*/ 169069 h 345281"/>
                <a:gd name="connsiteX19" fmla="*/ 1226344 w 1297781"/>
                <a:gd name="connsiteY19" fmla="*/ 185738 h 345281"/>
                <a:gd name="connsiteX20" fmla="*/ 1090612 w 1297781"/>
                <a:gd name="connsiteY20" fmla="*/ 211931 h 345281"/>
                <a:gd name="connsiteX21" fmla="*/ 964406 w 1297781"/>
                <a:gd name="connsiteY21" fmla="*/ 240506 h 345281"/>
                <a:gd name="connsiteX22" fmla="*/ 797719 w 1297781"/>
                <a:gd name="connsiteY22" fmla="*/ 269081 h 345281"/>
                <a:gd name="connsiteX23" fmla="*/ 566737 w 1297781"/>
                <a:gd name="connsiteY23" fmla="*/ 297656 h 345281"/>
                <a:gd name="connsiteX24" fmla="*/ 333375 w 1297781"/>
                <a:gd name="connsiteY24" fmla="*/ 3190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1" h="345281">
                  <a:moveTo>
                    <a:pt x="333375" y="319088"/>
                  </a:moveTo>
                  <a:lnTo>
                    <a:pt x="16669" y="345281"/>
                  </a:lnTo>
                  <a:lnTo>
                    <a:pt x="0" y="195263"/>
                  </a:lnTo>
                  <a:lnTo>
                    <a:pt x="97631" y="183356"/>
                  </a:lnTo>
                  <a:lnTo>
                    <a:pt x="378619" y="150019"/>
                  </a:lnTo>
                  <a:lnTo>
                    <a:pt x="595312" y="114300"/>
                  </a:lnTo>
                  <a:lnTo>
                    <a:pt x="826294" y="71438"/>
                  </a:lnTo>
                  <a:lnTo>
                    <a:pt x="900112" y="57150"/>
                  </a:lnTo>
                  <a:lnTo>
                    <a:pt x="942975" y="47625"/>
                  </a:lnTo>
                  <a:lnTo>
                    <a:pt x="1016794" y="26194"/>
                  </a:lnTo>
                  <a:lnTo>
                    <a:pt x="1059656" y="4763"/>
                  </a:lnTo>
                  <a:lnTo>
                    <a:pt x="1073944" y="0"/>
                  </a:lnTo>
                  <a:lnTo>
                    <a:pt x="1126331" y="11906"/>
                  </a:lnTo>
                  <a:lnTo>
                    <a:pt x="1197769" y="42863"/>
                  </a:lnTo>
                  <a:lnTo>
                    <a:pt x="1247775" y="73819"/>
                  </a:lnTo>
                  <a:lnTo>
                    <a:pt x="1285875" y="104775"/>
                  </a:lnTo>
                  <a:lnTo>
                    <a:pt x="1297781" y="121444"/>
                  </a:lnTo>
                  <a:lnTo>
                    <a:pt x="1293019" y="140494"/>
                  </a:lnTo>
                  <a:lnTo>
                    <a:pt x="1273969" y="169069"/>
                  </a:lnTo>
                  <a:lnTo>
                    <a:pt x="1226344" y="185738"/>
                  </a:lnTo>
                  <a:lnTo>
                    <a:pt x="1090612" y="211931"/>
                  </a:lnTo>
                  <a:lnTo>
                    <a:pt x="964406" y="240506"/>
                  </a:lnTo>
                  <a:lnTo>
                    <a:pt x="797719" y="269081"/>
                  </a:lnTo>
                  <a:lnTo>
                    <a:pt x="566737" y="297656"/>
                  </a:lnTo>
                  <a:lnTo>
                    <a:pt x="333375" y="3190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4BFC1C20-4646-4DD4-AA87-CC3FA354734C}"/>
                </a:ext>
              </a:extLst>
            </p:cNvPr>
            <p:cNvSpPr/>
            <p:nvPr/>
          </p:nvSpPr>
          <p:spPr>
            <a:xfrm>
              <a:off x="3194050" y="3259138"/>
              <a:ext cx="1287463" cy="330200"/>
            </a:xfrm>
            <a:custGeom>
              <a:avLst/>
              <a:gdLst>
                <a:gd name="connsiteX0" fmla="*/ 361950 w 1288257"/>
                <a:gd name="connsiteY0" fmla="*/ 302419 h 328613"/>
                <a:gd name="connsiteX1" fmla="*/ 14288 w 1288257"/>
                <a:gd name="connsiteY1" fmla="*/ 328613 h 328613"/>
                <a:gd name="connsiteX2" fmla="*/ 0 w 1288257"/>
                <a:gd name="connsiteY2" fmla="*/ 164307 h 328613"/>
                <a:gd name="connsiteX3" fmla="*/ 126207 w 1288257"/>
                <a:gd name="connsiteY3" fmla="*/ 166688 h 328613"/>
                <a:gd name="connsiteX4" fmla="*/ 192882 w 1288257"/>
                <a:gd name="connsiteY4" fmla="*/ 166688 h 328613"/>
                <a:gd name="connsiteX5" fmla="*/ 304800 w 1288257"/>
                <a:gd name="connsiteY5" fmla="*/ 152400 h 328613"/>
                <a:gd name="connsiteX6" fmla="*/ 414338 w 1288257"/>
                <a:gd name="connsiteY6" fmla="*/ 133350 h 328613"/>
                <a:gd name="connsiteX7" fmla="*/ 590550 w 1288257"/>
                <a:gd name="connsiteY7" fmla="*/ 97632 h 328613"/>
                <a:gd name="connsiteX8" fmla="*/ 804863 w 1288257"/>
                <a:gd name="connsiteY8" fmla="*/ 50007 h 328613"/>
                <a:gd name="connsiteX9" fmla="*/ 881063 w 1288257"/>
                <a:gd name="connsiteY9" fmla="*/ 38100 h 328613"/>
                <a:gd name="connsiteX10" fmla="*/ 973932 w 1288257"/>
                <a:gd name="connsiteY10" fmla="*/ 16669 h 328613"/>
                <a:gd name="connsiteX11" fmla="*/ 1014413 w 1288257"/>
                <a:gd name="connsiteY11" fmla="*/ 4763 h 328613"/>
                <a:gd name="connsiteX12" fmla="*/ 1071563 w 1288257"/>
                <a:gd name="connsiteY12" fmla="*/ 0 h 328613"/>
                <a:gd name="connsiteX13" fmla="*/ 1143000 w 1288257"/>
                <a:gd name="connsiteY13" fmla="*/ 9525 h 328613"/>
                <a:gd name="connsiteX14" fmla="*/ 1207294 w 1288257"/>
                <a:gd name="connsiteY14" fmla="*/ 30957 h 328613"/>
                <a:gd name="connsiteX15" fmla="*/ 1252538 w 1288257"/>
                <a:gd name="connsiteY15" fmla="*/ 52388 h 328613"/>
                <a:gd name="connsiteX16" fmla="*/ 1273969 w 1288257"/>
                <a:gd name="connsiteY16" fmla="*/ 64294 h 328613"/>
                <a:gd name="connsiteX17" fmla="*/ 1285875 w 1288257"/>
                <a:gd name="connsiteY17" fmla="*/ 78582 h 328613"/>
                <a:gd name="connsiteX18" fmla="*/ 1288257 w 1288257"/>
                <a:gd name="connsiteY18" fmla="*/ 100013 h 328613"/>
                <a:gd name="connsiteX19" fmla="*/ 1276350 w 1288257"/>
                <a:gd name="connsiteY19" fmla="*/ 126207 h 328613"/>
                <a:gd name="connsiteX20" fmla="*/ 1240632 w 1288257"/>
                <a:gd name="connsiteY20" fmla="*/ 157163 h 328613"/>
                <a:gd name="connsiteX21" fmla="*/ 1207294 w 1288257"/>
                <a:gd name="connsiteY21" fmla="*/ 176213 h 328613"/>
                <a:gd name="connsiteX22" fmla="*/ 971550 w 1288257"/>
                <a:gd name="connsiteY22" fmla="*/ 223838 h 328613"/>
                <a:gd name="connsiteX23" fmla="*/ 762000 w 1288257"/>
                <a:gd name="connsiteY23" fmla="*/ 257175 h 328613"/>
                <a:gd name="connsiteX24" fmla="*/ 571500 w 1288257"/>
                <a:gd name="connsiteY24" fmla="*/ 280988 h 328613"/>
                <a:gd name="connsiteX25" fmla="*/ 361950 w 1288257"/>
                <a:gd name="connsiteY25" fmla="*/ 3024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8257" h="328613">
                  <a:moveTo>
                    <a:pt x="361950" y="302419"/>
                  </a:moveTo>
                  <a:lnTo>
                    <a:pt x="14288" y="328613"/>
                  </a:lnTo>
                  <a:lnTo>
                    <a:pt x="0" y="164307"/>
                  </a:lnTo>
                  <a:lnTo>
                    <a:pt x="126207" y="166688"/>
                  </a:lnTo>
                  <a:lnTo>
                    <a:pt x="192882" y="166688"/>
                  </a:lnTo>
                  <a:lnTo>
                    <a:pt x="304800" y="152400"/>
                  </a:lnTo>
                  <a:lnTo>
                    <a:pt x="414338" y="133350"/>
                  </a:lnTo>
                  <a:lnTo>
                    <a:pt x="590550" y="97632"/>
                  </a:lnTo>
                  <a:lnTo>
                    <a:pt x="804863" y="50007"/>
                  </a:lnTo>
                  <a:lnTo>
                    <a:pt x="881063" y="38100"/>
                  </a:lnTo>
                  <a:lnTo>
                    <a:pt x="973932" y="16669"/>
                  </a:lnTo>
                  <a:lnTo>
                    <a:pt x="1014413" y="4763"/>
                  </a:lnTo>
                  <a:lnTo>
                    <a:pt x="1071563" y="0"/>
                  </a:lnTo>
                  <a:lnTo>
                    <a:pt x="1143000" y="9525"/>
                  </a:lnTo>
                  <a:lnTo>
                    <a:pt x="1207294" y="30957"/>
                  </a:lnTo>
                  <a:lnTo>
                    <a:pt x="1252538" y="52388"/>
                  </a:lnTo>
                  <a:lnTo>
                    <a:pt x="1273969" y="64294"/>
                  </a:lnTo>
                  <a:lnTo>
                    <a:pt x="1285875" y="78582"/>
                  </a:lnTo>
                  <a:lnTo>
                    <a:pt x="1288257" y="100013"/>
                  </a:lnTo>
                  <a:lnTo>
                    <a:pt x="1276350" y="126207"/>
                  </a:lnTo>
                  <a:lnTo>
                    <a:pt x="1240632" y="157163"/>
                  </a:lnTo>
                  <a:lnTo>
                    <a:pt x="1207294" y="176213"/>
                  </a:lnTo>
                  <a:lnTo>
                    <a:pt x="971550" y="223838"/>
                  </a:lnTo>
                  <a:lnTo>
                    <a:pt x="762000" y="257175"/>
                  </a:lnTo>
                  <a:lnTo>
                    <a:pt x="571500" y="280988"/>
                  </a:lnTo>
                  <a:lnTo>
                    <a:pt x="361950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1">
              <a:extLst>
                <a:ext uri="{FF2B5EF4-FFF2-40B4-BE49-F238E27FC236}">
                  <a16:creationId xmlns:a16="http://schemas.microsoft.com/office/drawing/2014/main" id="{DB583EB8-86CE-43C0-A0C9-66727083BB9F}"/>
                </a:ext>
              </a:extLst>
            </p:cNvPr>
            <p:cNvSpPr/>
            <p:nvPr/>
          </p:nvSpPr>
          <p:spPr>
            <a:xfrm>
              <a:off x="3219450" y="3933825"/>
              <a:ext cx="1452563" cy="373063"/>
            </a:xfrm>
            <a:custGeom>
              <a:avLst/>
              <a:gdLst>
                <a:gd name="connsiteX0" fmla="*/ 2381 w 1452563"/>
                <a:gd name="connsiteY0" fmla="*/ 204788 h 373856"/>
                <a:gd name="connsiteX1" fmla="*/ 69056 w 1452563"/>
                <a:gd name="connsiteY1" fmla="*/ 207169 h 373856"/>
                <a:gd name="connsiteX2" fmla="*/ 123825 w 1452563"/>
                <a:gd name="connsiteY2" fmla="*/ 204788 h 373856"/>
                <a:gd name="connsiteX3" fmla="*/ 211931 w 1452563"/>
                <a:gd name="connsiteY3" fmla="*/ 195263 h 373856"/>
                <a:gd name="connsiteX4" fmla="*/ 316706 w 1452563"/>
                <a:gd name="connsiteY4" fmla="*/ 178594 h 373856"/>
                <a:gd name="connsiteX5" fmla="*/ 502444 w 1452563"/>
                <a:gd name="connsiteY5" fmla="*/ 147638 h 373856"/>
                <a:gd name="connsiteX6" fmla="*/ 645319 w 1452563"/>
                <a:gd name="connsiteY6" fmla="*/ 107156 h 373856"/>
                <a:gd name="connsiteX7" fmla="*/ 778669 w 1452563"/>
                <a:gd name="connsiteY7" fmla="*/ 88106 h 373856"/>
                <a:gd name="connsiteX8" fmla="*/ 971550 w 1452563"/>
                <a:gd name="connsiteY8" fmla="*/ 61913 h 373856"/>
                <a:gd name="connsiteX9" fmla="*/ 1040606 w 1452563"/>
                <a:gd name="connsiteY9" fmla="*/ 52388 h 373856"/>
                <a:gd name="connsiteX10" fmla="*/ 1057275 w 1452563"/>
                <a:gd name="connsiteY10" fmla="*/ 52388 h 373856"/>
                <a:gd name="connsiteX11" fmla="*/ 1104900 w 1452563"/>
                <a:gd name="connsiteY11" fmla="*/ 33338 h 373856"/>
                <a:gd name="connsiteX12" fmla="*/ 1166813 w 1452563"/>
                <a:gd name="connsiteY12" fmla="*/ 4763 h 373856"/>
                <a:gd name="connsiteX13" fmla="*/ 1193006 w 1452563"/>
                <a:gd name="connsiteY13" fmla="*/ 0 h 373856"/>
                <a:gd name="connsiteX14" fmla="*/ 1228725 w 1452563"/>
                <a:gd name="connsiteY14" fmla="*/ 2381 h 373856"/>
                <a:gd name="connsiteX15" fmla="*/ 1266825 w 1452563"/>
                <a:gd name="connsiteY15" fmla="*/ 11906 h 373856"/>
                <a:gd name="connsiteX16" fmla="*/ 1335881 w 1452563"/>
                <a:gd name="connsiteY16" fmla="*/ 45244 h 373856"/>
                <a:gd name="connsiteX17" fmla="*/ 1412081 w 1452563"/>
                <a:gd name="connsiteY17" fmla="*/ 111919 h 373856"/>
                <a:gd name="connsiteX18" fmla="*/ 1452563 w 1452563"/>
                <a:gd name="connsiteY18" fmla="*/ 159544 h 373856"/>
                <a:gd name="connsiteX19" fmla="*/ 1090613 w 1452563"/>
                <a:gd name="connsiteY19" fmla="*/ 190500 h 373856"/>
                <a:gd name="connsiteX20" fmla="*/ 869156 w 1452563"/>
                <a:gd name="connsiteY20" fmla="*/ 226219 h 373856"/>
                <a:gd name="connsiteX21" fmla="*/ 673894 w 1452563"/>
                <a:gd name="connsiteY21" fmla="*/ 259556 h 373856"/>
                <a:gd name="connsiteX22" fmla="*/ 280988 w 1452563"/>
                <a:gd name="connsiteY22" fmla="*/ 323850 h 373856"/>
                <a:gd name="connsiteX23" fmla="*/ 54769 w 1452563"/>
                <a:gd name="connsiteY23" fmla="*/ 361950 h 373856"/>
                <a:gd name="connsiteX24" fmla="*/ 0 w 1452563"/>
                <a:gd name="connsiteY24" fmla="*/ 373856 h 373856"/>
                <a:gd name="connsiteX25" fmla="*/ 2381 w 1452563"/>
                <a:gd name="connsiteY25" fmla="*/ 204788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563" h="373856">
                  <a:moveTo>
                    <a:pt x="2381" y="204788"/>
                  </a:moveTo>
                  <a:lnTo>
                    <a:pt x="69056" y="207169"/>
                  </a:lnTo>
                  <a:lnTo>
                    <a:pt x="123825" y="204788"/>
                  </a:lnTo>
                  <a:lnTo>
                    <a:pt x="211931" y="195263"/>
                  </a:lnTo>
                  <a:lnTo>
                    <a:pt x="316706" y="178594"/>
                  </a:lnTo>
                  <a:lnTo>
                    <a:pt x="502444" y="147638"/>
                  </a:lnTo>
                  <a:lnTo>
                    <a:pt x="645319" y="107156"/>
                  </a:lnTo>
                  <a:lnTo>
                    <a:pt x="778669" y="88106"/>
                  </a:lnTo>
                  <a:lnTo>
                    <a:pt x="971550" y="61913"/>
                  </a:lnTo>
                  <a:lnTo>
                    <a:pt x="1040606" y="52388"/>
                  </a:lnTo>
                  <a:lnTo>
                    <a:pt x="1057275" y="52388"/>
                  </a:lnTo>
                  <a:lnTo>
                    <a:pt x="1104900" y="33338"/>
                  </a:lnTo>
                  <a:lnTo>
                    <a:pt x="1166813" y="4763"/>
                  </a:lnTo>
                  <a:lnTo>
                    <a:pt x="1193006" y="0"/>
                  </a:lnTo>
                  <a:lnTo>
                    <a:pt x="1228725" y="2381"/>
                  </a:lnTo>
                  <a:lnTo>
                    <a:pt x="1266825" y="11906"/>
                  </a:lnTo>
                  <a:lnTo>
                    <a:pt x="1335881" y="45244"/>
                  </a:lnTo>
                  <a:lnTo>
                    <a:pt x="1412081" y="111919"/>
                  </a:lnTo>
                  <a:lnTo>
                    <a:pt x="1452563" y="159544"/>
                  </a:lnTo>
                  <a:lnTo>
                    <a:pt x="1090613" y="190500"/>
                  </a:lnTo>
                  <a:lnTo>
                    <a:pt x="869156" y="226219"/>
                  </a:lnTo>
                  <a:lnTo>
                    <a:pt x="673894" y="259556"/>
                  </a:lnTo>
                  <a:lnTo>
                    <a:pt x="280988" y="323850"/>
                  </a:lnTo>
                  <a:lnTo>
                    <a:pt x="54769" y="361950"/>
                  </a:lnTo>
                  <a:lnTo>
                    <a:pt x="0" y="373856"/>
                  </a:lnTo>
                  <a:cubicBezTo>
                    <a:pt x="794" y="317500"/>
                    <a:pt x="1587" y="261144"/>
                    <a:pt x="2381" y="204788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0">
              <a:extLst>
                <a:ext uri="{FF2B5EF4-FFF2-40B4-BE49-F238E27FC236}">
                  <a16:creationId xmlns:a16="http://schemas.microsoft.com/office/drawing/2014/main" id="{88683654-826B-435F-8F29-477D3D6D9A95}"/>
                </a:ext>
              </a:extLst>
            </p:cNvPr>
            <p:cNvSpPr/>
            <p:nvPr/>
          </p:nvSpPr>
          <p:spPr>
            <a:xfrm rot="16200000">
              <a:off x="3402013" y="4694238"/>
              <a:ext cx="2001837" cy="731837"/>
            </a:xfrm>
            <a:custGeom>
              <a:avLst/>
              <a:gdLst>
                <a:gd name="connsiteX0" fmla="*/ 1288257 w 1993107"/>
                <a:gd name="connsiteY0" fmla="*/ 416719 h 731044"/>
                <a:gd name="connsiteX1" fmla="*/ 1469232 w 1993107"/>
                <a:gd name="connsiteY1" fmla="*/ 440531 h 731044"/>
                <a:gd name="connsiteX2" fmla="*/ 1590675 w 1993107"/>
                <a:gd name="connsiteY2" fmla="*/ 450056 h 731044"/>
                <a:gd name="connsiteX3" fmla="*/ 1724025 w 1993107"/>
                <a:gd name="connsiteY3" fmla="*/ 459581 h 731044"/>
                <a:gd name="connsiteX4" fmla="*/ 1833563 w 1993107"/>
                <a:gd name="connsiteY4" fmla="*/ 464344 h 731044"/>
                <a:gd name="connsiteX5" fmla="*/ 1885950 w 1993107"/>
                <a:gd name="connsiteY5" fmla="*/ 459581 h 731044"/>
                <a:gd name="connsiteX6" fmla="*/ 1905000 w 1993107"/>
                <a:gd name="connsiteY6" fmla="*/ 457200 h 731044"/>
                <a:gd name="connsiteX7" fmla="*/ 1914525 w 1993107"/>
                <a:gd name="connsiteY7" fmla="*/ 452438 h 731044"/>
                <a:gd name="connsiteX8" fmla="*/ 1931194 w 1993107"/>
                <a:gd name="connsiteY8" fmla="*/ 426244 h 731044"/>
                <a:gd name="connsiteX9" fmla="*/ 1964532 w 1993107"/>
                <a:gd name="connsiteY9" fmla="*/ 361950 h 731044"/>
                <a:gd name="connsiteX10" fmla="*/ 1993107 w 1993107"/>
                <a:gd name="connsiteY10" fmla="*/ 590550 h 731044"/>
                <a:gd name="connsiteX11" fmla="*/ 1962150 w 1993107"/>
                <a:gd name="connsiteY11" fmla="*/ 638175 h 731044"/>
                <a:gd name="connsiteX12" fmla="*/ 1902619 w 1993107"/>
                <a:gd name="connsiteY12" fmla="*/ 681038 h 731044"/>
                <a:gd name="connsiteX13" fmla="*/ 1854994 w 1993107"/>
                <a:gd name="connsiteY13" fmla="*/ 714375 h 731044"/>
                <a:gd name="connsiteX14" fmla="*/ 1828800 w 1993107"/>
                <a:gd name="connsiteY14" fmla="*/ 726281 h 731044"/>
                <a:gd name="connsiteX15" fmla="*/ 1812132 w 1993107"/>
                <a:gd name="connsiteY15" fmla="*/ 731044 h 731044"/>
                <a:gd name="connsiteX16" fmla="*/ 1771650 w 1993107"/>
                <a:gd name="connsiteY16" fmla="*/ 723900 h 731044"/>
                <a:gd name="connsiteX17" fmla="*/ 1740694 w 1993107"/>
                <a:gd name="connsiteY17" fmla="*/ 709613 h 731044"/>
                <a:gd name="connsiteX18" fmla="*/ 1700213 w 1993107"/>
                <a:gd name="connsiteY18" fmla="*/ 690563 h 731044"/>
                <a:gd name="connsiteX19" fmla="*/ 1664494 w 1993107"/>
                <a:gd name="connsiteY19" fmla="*/ 683419 h 731044"/>
                <a:gd name="connsiteX20" fmla="*/ 1478757 w 1993107"/>
                <a:gd name="connsiteY20" fmla="*/ 666750 h 731044"/>
                <a:gd name="connsiteX21" fmla="*/ 1250157 w 1993107"/>
                <a:gd name="connsiteY21" fmla="*/ 640556 h 731044"/>
                <a:gd name="connsiteX22" fmla="*/ 1000125 w 1993107"/>
                <a:gd name="connsiteY22" fmla="*/ 602456 h 731044"/>
                <a:gd name="connsiteX23" fmla="*/ 819150 w 1993107"/>
                <a:gd name="connsiteY23" fmla="*/ 569119 h 731044"/>
                <a:gd name="connsiteX24" fmla="*/ 700088 w 1993107"/>
                <a:gd name="connsiteY24" fmla="*/ 540544 h 731044"/>
                <a:gd name="connsiteX25" fmla="*/ 602457 w 1993107"/>
                <a:gd name="connsiteY25" fmla="*/ 509588 h 731044"/>
                <a:gd name="connsiteX26" fmla="*/ 450057 w 1993107"/>
                <a:gd name="connsiteY26" fmla="*/ 450056 h 731044"/>
                <a:gd name="connsiteX27" fmla="*/ 366713 w 1993107"/>
                <a:gd name="connsiteY27" fmla="*/ 411956 h 731044"/>
                <a:gd name="connsiteX28" fmla="*/ 219075 w 1993107"/>
                <a:gd name="connsiteY28" fmla="*/ 319088 h 731044"/>
                <a:gd name="connsiteX29" fmla="*/ 114300 w 1993107"/>
                <a:gd name="connsiteY29" fmla="*/ 242888 h 731044"/>
                <a:gd name="connsiteX30" fmla="*/ 71438 w 1993107"/>
                <a:gd name="connsiteY30" fmla="*/ 209550 h 731044"/>
                <a:gd name="connsiteX31" fmla="*/ 50007 w 1993107"/>
                <a:gd name="connsiteY31" fmla="*/ 190500 h 731044"/>
                <a:gd name="connsiteX32" fmla="*/ 21432 w 1993107"/>
                <a:gd name="connsiteY32" fmla="*/ 157163 h 731044"/>
                <a:gd name="connsiteX33" fmla="*/ 7144 w 1993107"/>
                <a:gd name="connsiteY33" fmla="*/ 128588 h 731044"/>
                <a:gd name="connsiteX34" fmla="*/ 0 w 1993107"/>
                <a:gd name="connsiteY34" fmla="*/ 100013 h 731044"/>
                <a:gd name="connsiteX35" fmla="*/ 0 w 1993107"/>
                <a:gd name="connsiteY35" fmla="*/ 61913 h 731044"/>
                <a:gd name="connsiteX36" fmla="*/ 7144 w 1993107"/>
                <a:gd name="connsiteY36" fmla="*/ 38100 h 731044"/>
                <a:gd name="connsiteX37" fmla="*/ 33338 w 1993107"/>
                <a:gd name="connsiteY37" fmla="*/ 16669 h 731044"/>
                <a:gd name="connsiteX38" fmla="*/ 119063 w 1993107"/>
                <a:gd name="connsiteY38" fmla="*/ 0 h 731044"/>
                <a:gd name="connsiteX39" fmla="*/ 528638 w 1993107"/>
                <a:gd name="connsiteY39" fmla="*/ 214313 h 731044"/>
                <a:gd name="connsiteX40" fmla="*/ 588169 w 1993107"/>
                <a:gd name="connsiteY40" fmla="*/ 247650 h 731044"/>
                <a:gd name="connsiteX41" fmla="*/ 657225 w 1993107"/>
                <a:gd name="connsiteY41" fmla="*/ 278606 h 731044"/>
                <a:gd name="connsiteX42" fmla="*/ 826294 w 1993107"/>
                <a:gd name="connsiteY42" fmla="*/ 333375 h 731044"/>
                <a:gd name="connsiteX43" fmla="*/ 954882 w 1993107"/>
                <a:gd name="connsiteY43" fmla="*/ 369094 h 731044"/>
                <a:gd name="connsiteX44" fmla="*/ 1288257 w 1993107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1962150 w 2154136"/>
                <a:gd name="connsiteY11" fmla="*/ 638175 h 731044"/>
                <a:gd name="connsiteX12" fmla="*/ 1902619 w 2154136"/>
                <a:gd name="connsiteY12" fmla="*/ 681038 h 731044"/>
                <a:gd name="connsiteX13" fmla="*/ 1854994 w 2154136"/>
                <a:gd name="connsiteY13" fmla="*/ 714375 h 731044"/>
                <a:gd name="connsiteX14" fmla="*/ 1828800 w 2154136"/>
                <a:gd name="connsiteY14" fmla="*/ 726281 h 731044"/>
                <a:gd name="connsiteX15" fmla="*/ 1812132 w 2154136"/>
                <a:gd name="connsiteY15" fmla="*/ 731044 h 731044"/>
                <a:gd name="connsiteX16" fmla="*/ 1771650 w 2154136"/>
                <a:gd name="connsiteY16" fmla="*/ 723900 h 731044"/>
                <a:gd name="connsiteX17" fmla="*/ 1740694 w 2154136"/>
                <a:gd name="connsiteY17" fmla="*/ 709613 h 731044"/>
                <a:gd name="connsiteX18" fmla="*/ 1700213 w 2154136"/>
                <a:gd name="connsiteY18" fmla="*/ 690563 h 731044"/>
                <a:gd name="connsiteX19" fmla="*/ 1664494 w 2154136"/>
                <a:gd name="connsiteY19" fmla="*/ 683419 h 731044"/>
                <a:gd name="connsiteX20" fmla="*/ 1478757 w 2154136"/>
                <a:gd name="connsiteY20" fmla="*/ 666750 h 731044"/>
                <a:gd name="connsiteX21" fmla="*/ 1250157 w 2154136"/>
                <a:gd name="connsiteY21" fmla="*/ 640556 h 731044"/>
                <a:gd name="connsiteX22" fmla="*/ 1000125 w 2154136"/>
                <a:gd name="connsiteY22" fmla="*/ 602456 h 731044"/>
                <a:gd name="connsiteX23" fmla="*/ 819150 w 2154136"/>
                <a:gd name="connsiteY23" fmla="*/ 569119 h 731044"/>
                <a:gd name="connsiteX24" fmla="*/ 700088 w 2154136"/>
                <a:gd name="connsiteY24" fmla="*/ 540544 h 731044"/>
                <a:gd name="connsiteX25" fmla="*/ 602457 w 2154136"/>
                <a:gd name="connsiteY25" fmla="*/ 509588 h 731044"/>
                <a:gd name="connsiteX26" fmla="*/ 450057 w 2154136"/>
                <a:gd name="connsiteY26" fmla="*/ 450056 h 731044"/>
                <a:gd name="connsiteX27" fmla="*/ 366713 w 2154136"/>
                <a:gd name="connsiteY27" fmla="*/ 411956 h 731044"/>
                <a:gd name="connsiteX28" fmla="*/ 219075 w 2154136"/>
                <a:gd name="connsiteY28" fmla="*/ 319088 h 731044"/>
                <a:gd name="connsiteX29" fmla="*/ 114300 w 2154136"/>
                <a:gd name="connsiteY29" fmla="*/ 242888 h 731044"/>
                <a:gd name="connsiteX30" fmla="*/ 71438 w 2154136"/>
                <a:gd name="connsiteY30" fmla="*/ 209550 h 731044"/>
                <a:gd name="connsiteX31" fmla="*/ 50007 w 2154136"/>
                <a:gd name="connsiteY31" fmla="*/ 190500 h 731044"/>
                <a:gd name="connsiteX32" fmla="*/ 21432 w 2154136"/>
                <a:gd name="connsiteY32" fmla="*/ 157163 h 731044"/>
                <a:gd name="connsiteX33" fmla="*/ 7144 w 2154136"/>
                <a:gd name="connsiteY33" fmla="*/ 128588 h 731044"/>
                <a:gd name="connsiteX34" fmla="*/ 0 w 2154136"/>
                <a:gd name="connsiteY34" fmla="*/ 100013 h 731044"/>
                <a:gd name="connsiteX35" fmla="*/ 0 w 2154136"/>
                <a:gd name="connsiteY35" fmla="*/ 61913 h 731044"/>
                <a:gd name="connsiteX36" fmla="*/ 7144 w 2154136"/>
                <a:gd name="connsiteY36" fmla="*/ 38100 h 731044"/>
                <a:gd name="connsiteX37" fmla="*/ 33338 w 2154136"/>
                <a:gd name="connsiteY37" fmla="*/ 16669 h 731044"/>
                <a:gd name="connsiteX38" fmla="*/ 119063 w 2154136"/>
                <a:gd name="connsiteY38" fmla="*/ 0 h 731044"/>
                <a:gd name="connsiteX39" fmla="*/ 528638 w 2154136"/>
                <a:gd name="connsiteY39" fmla="*/ 214313 h 731044"/>
                <a:gd name="connsiteX40" fmla="*/ 588169 w 2154136"/>
                <a:gd name="connsiteY40" fmla="*/ 247650 h 731044"/>
                <a:gd name="connsiteX41" fmla="*/ 657225 w 2154136"/>
                <a:gd name="connsiteY41" fmla="*/ 278606 h 731044"/>
                <a:gd name="connsiteX42" fmla="*/ 826294 w 2154136"/>
                <a:gd name="connsiteY42" fmla="*/ 333375 h 731044"/>
                <a:gd name="connsiteX43" fmla="*/ 954882 w 2154136"/>
                <a:gd name="connsiteY43" fmla="*/ 369094 h 731044"/>
                <a:gd name="connsiteX44" fmla="*/ 1288257 w 2154136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2000247 w 2154136"/>
                <a:gd name="connsiteY11" fmla="*/ 608146 h 731044"/>
                <a:gd name="connsiteX12" fmla="*/ 1962150 w 2154136"/>
                <a:gd name="connsiteY12" fmla="*/ 638175 h 731044"/>
                <a:gd name="connsiteX13" fmla="*/ 1902619 w 2154136"/>
                <a:gd name="connsiteY13" fmla="*/ 681038 h 731044"/>
                <a:gd name="connsiteX14" fmla="*/ 1854994 w 2154136"/>
                <a:gd name="connsiteY14" fmla="*/ 714375 h 731044"/>
                <a:gd name="connsiteX15" fmla="*/ 1828800 w 2154136"/>
                <a:gd name="connsiteY15" fmla="*/ 726281 h 731044"/>
                <a:gd name="connsiteX16" fmla="*/ 1812132 w 2154136"/>
                <a:gd name="connsiteY16" fmla="*/ 731044 h 731044"/>
                <a:gd name="connsiteX17" fmla="*/ 1771650 w 2154136"/>
                <a:gd name="connsiteY17" fmla="*/ 723900 h 731044"/>
                <a:gd name="connsiteX18" fmla="*/ 1740694 w 2154136"/>
                <a:gd name="connsiteY18" fmla="*/ 709613 h 731044"/>
                <a:gd name="connsiteX19" fmla="*/ 1700213 w 2154136"/>
                <a:gd name="connsiteY19" fmla="*/ 690563 h 731044"/>
                <a:gd name="connsiteX20" fmla="*/ 1664494 w 2154136"/>
                <a:gd name="connsiteY20" fmla="*/ 683419 h 731044"/>
                <a:gd name="connsiteX21" fmla="*/ 1478757 w 2154136"/>
                <a:gd name="connsiteY21" fmla="*/ 666750 h 731044"/>
                <a:gd name="connsiteX22" fmla="*/ 1250157 w 2154136"/>
                <a:gd name="connsiteY22" fmla="*/ 640556 h 731044"/>
                <a:gd name="connsiteX23" fmla="*/ 1000125 w 2154136"/>
                <a:gd name="connsiteY23" fmla="*/ 602456 h 731044"/>
                <a:gd name="connsiteX24" fmla="*/ 819150 w 2154136"/>
                <a:gd name="connsiteY24" fmla="*/ 569119 h 731044"/>
                <a:gd name="connsiteX25" fmla="*/ 700088 w 2154136"/>
                <a:gd name="connsiteY25" fmla="*/ 540544 h 731044"/>
                <a:gd name="connsiteX26" fmla="*/ 602457 w 2154136"/>
                <a:gd name="connsiteY26" fmla="*/ 509588 h 731044"/>
                <a:gd name="connsiteX27" fmla="*/ 450057 w 2154136"/>
                <a:gd name="connsiteY27" fmla="*/ 450056 h 731044"/>
                <a:gd name="connsiteX28" fmla="*/ 366713 w 2154136"/>
                <a:gd name="connsiteY28" fmla="*/ 411956 h 731044"/>
                <a:gd name="connsiteX29" fmla="*/ 219075 w 2154136"/>
                <a:gd name="connsiteY29" fmla="*/ 319088 h 731044"/>
                <a:gd name="connsiteX30" fmla="*/ 114300 w 2154136"/>
                <a:gd name="connsiteY30" fmla="*/ 242888 h 731044"/>
                <a:gd name="connsiteX31" fmla="*/ 71438 w 2154136"/>
                <a:gd name="connsiteY31" fmla="*/ 209550 h 731044"/>
                <a:gd name="connsiteX32" fmla="*/ 50007 w 2154136"/>
                <a:gd name="connsiteY32" fmla="*/ 190500 h 731044"/>
                <a:gd name="connsiteX33" fmla="*/ 21432 w 2154136"/>
                <a:gd name="connsiteY33" fmla="*/ 157163 h 731044"/>
                <a:gd name="connsiteX34" fmla="*/ 7144 w 2154136"/>
                <a:gd name="connsiteY34" fmla="*/ 128588 h 731044"/>
                <a:gd name="connsiteX35" fmla="*/ 0 w 2154136"/>
                <a:gd name="connsiteY35" fmla="*/ 100013 h 731044"/>
                <a:gd name="connsiteX36" fmla="*/ 0 w 2154136"/>
                <a:gd name="connsiteY36" fmla="*/ 61913 h 731044"/>
                <a:gd name="connsiteX37" fmla="*/ 7144 w 2154136"/>
                <a:gd name="connsiteY37" fmla="*/ 38100 h 731044"/>
                <a:gd name="connsiteX38" fmla="*/ 33338 w 2154136"/>
                <a:gd name="connsiteY38" fmla="*/ 16669 h 731044"/>
                <a:gd name="connsiteX39" fmla="*/ 119063 w 2154136"/>
                <a:gd name="connsiteY39" fmla="*/ 0 h 731044"/>
                <a:gd name="connsiteX40" fmla="*/ 528638 w 2154136"/>
                <a:gd name="connsiteY40" fmla="*/ 214313 h 731044"/>
                <a:gd name="connsiteX41" fmla="*/ 588169 w 2154136"/>
                <a:gd name="connsiteY41" fmla="*/ 247650 h 731044"/>
                <a:gd name="connsiteX42" fmla="*/ 657225 w 2154136"/>
                <a:gd name="connsiteY42" fmla="*/ 278606 h 731044"/>
                <a:gd name="connsiteX43" fmla="*/ 826294 w 2154136"/>
                <a:gd name="connsiteY43" fmla="*/ 333375 h 731044"/>
                <a:gd name="connsiteX44" fmla="*/ 954882 w 2154136"/>
                <a:gd name="connsiteY44" fmla="*/ 369094 h 731044"/>
                <a:gd name="connsiteX45" fmla="*/ 1288257 w 2154136"/>
                <a:gd name="connsiteY45" fmla="*/ 416719 h 731044"/>
                <a:gd name="connsiteX0" fmla="*/ 1288257 w 2000247"/>
                <a:gd name="connsiteY0" fmla="*/ 416719 h 731044"/>
                <a:gd name="connsiteX1" fmla="*/ 1469232 w 2000247"/>
                <a:gd name="connsiteY1" fmla="*/ 440531 h 731044"/>
                <a:gd name="connsiteX2" fmla="*/ 1590675 w 2000247"/>
                <a:gd name="connsiteY2" fmla="*/ 450056 h 731044"/>
                <a:gd name="connsiteX3" fmla="*/ 1724025 w 2000247"/>
                <a:gd name="connsiteY3" fmla="*/ 459581 h 731044"/>
                <a:gd name="connsiteX4" fmla="*/ 1833563 w 2000247"/>
                <a:gd name="connsiteY4" fmla="*/ 464344 h 731044"/>
                <a:gd name="connsiteX5" fmla="*/ 1885950 w 2000247"/>
                <a:gd name="connsiteY5" fmla="*/ 459581 h 731044"/>
                <a:gd name="connsiteX6" fmla="*/ 1905000 w 2000247"/>
                <a:gd name="connsiteY6" fmla="*/ 457200 h 731044"/>
                <a:gd name="connsiteX7" fmla="*/ 1914525 w 2000247"/>
                <a:gd name="connsiteY7" fmla="*/ 452438 h 731044"/>
                <a:gd name="connsiteX8" fmla="*/ 1931194 w 2000247"/>
                <a:gd name="connsiteY8" fmla="*/ 426244 h 731044"/>
                <a:gd name="connsiteX9" fmla="*/ 1964532 w 2000247"/>
                <a:gd name="connsiteY9" fmla="*/ 361950 h 731044"/>
                <a:gd name="connsiteX10" fmla="*/ 2000247 w 2000247"/>
                <a:gd name="connsiteY10" fmla="*/ 608146 h 731044"/>
                <a:gd name="connsiteX11" fmla="*/ 1962150 w 2000247"/>
                <a:gd name="connsiteY11" fmla="*/ 638175 h 731044"/>
                <a:gd name="connsiteX12" fmla="*/ 1902619 w 2000247"/>
                <a:gd name="connsiteY12" fmla="*/ 681038 h 731044"/>
                <a:gd name="connsiteX13" fmla="*/ 1854994 w 2000247"/>
                <a:gd name="connsiteY13" fmla="*/ 714375 h 731044"/>
                <a:gd name="connsiteX14" fmla="*/ 1828800 w 2000247"/>
                <a:gd name="connsiteY14" fmla="*/ 726281 h 731044"/>
                <a:gd name="connsiteX15" fmla="*/ 1812132 w 2000247"/>
                <a:gd name="connsiteY15" fmla="*/ 731044 h 731044"/>
                <a:gd name="connsiteX16" fmla="*/ 1771650 w 2000247"/>
                <a:gd name="connsiteY16" fmla="*/ 723900 h 731044"/>
                <a:gd name="connsiteX17" fmla="*/ 1740694 w 2000247"/>
                <a:gd name="connsiteY17" fmla="*/ 709613 h 731044"/>
                <a:gd name="connsiteX18" fmla="*/ 1700213 w 2000247"/>
                <a:gd name="connsiteY18" fmla="*/ 690563 h 731044"/>
                <a:gd name="connsiteX19" fmla="*/ 1664494 w 2000247"/>
                <a:gd name="connsiteY19" fmla="*/ 683419 h 731044"/>
                <a:gd name="connsiteX20" fmla="*/ 1478757 w 2000247"/>
                <a:gd name="connsiteY20" fmla="*/ 666750 h 731044"/>
                <a:gd name="connsiteX21" fmla="*/ 1250157 w 2000247"/>
                <a:gd name="connsiteY21" fmla="*/ 640556 h 731044"/>
                <a:gd name="connsiteX22" fmla="*/ 1000125 w 2000247"/>
                <a:gd name="connsiteY22" fmla="*/ 602456 h 731044"/>
                <a:gd name="connsiteX23" fmla="*/ 819150 w 2000247"/>
                <a:gd name="connsiteY23" fmla="*/ 569119 h 731044"/>
                <a:gd name="connsiteX24" fmla="*/ 700088 w 2000247"/>
                <a:gd name="connsiteY24" fmla="*/ 540544 h 731044"/>
                <a:gd name="connsiteX25" fmla="*/ 602457 w 2000247"/>
                <a:gd name="connsiteY25" fmla="*/ 509588 h 731044"/>
                <a:gd name="connsiteX26" fmla="*/ 450057 w 2000247"/>
                <a:gd name="connsiteY26" fmla="*/ 450056 h 731044"/>
                <a:gd name="connsiteX27" fmla="*/ 366713 w 2000247"/>
                <a:gd name="connsiteY27" fmla="*/ 411956 h 731044"/>
                <a:gd name="connsiteX28" fmla="*/ 219075 w 2000247"/>
                <a:gd name="connsiteY28" fmla="*/ 319088 h 731044"/>
                <a:gd name="connsiteX29" fmla="*/ 114300 w 2000247"/>
                <a:gd name="connsiteY29" fmla="*/ 242888 h 731044"/>
                <a:gd name="connsiteX30" fmla="*/ 71438 w 2000247"/>
                <a:gd name="connsiteY30" fmla="*/ 209550 h 731044"/>
                <a:gd name="connsiteX31" fmla="*/ 50007 w 2000247"/>
                <a:gd name="connsiteY31" fmla="*/ 190500 h 731044"/>
                <a:gd name="connsiteX32" fmla="*/ 21432 w 2000247"/>
                <a:gd name="connsiteY32" fmla="*/ 157163 h 731044"/>
                <a:gd name="connsiteX33" fmla="*/ 7144 w 2000247"/>
                <a:gd name="connsiteY33" fmla="*/ 128588 h 731044"/>
                <a:gd name="connsiteX34" fmla="*/ 0 w 2000247"/>
                <a:gd name="connsiteY34" fmla="*/ 100013 h 731044"/>
                <a:gd name="connsiteX35" fmla="*/ 0 w 2000247"/>
                <a:gd name="connsiteY35" fmla="*/ 61913 h 731044"/>
                <a:gd name="connsiteX36" fmla="*/ 7144 w 2000247"/>
                <a:gd name="connsiteY36" fmla="*/ 38100 h 731044"/>
                <a:gd name="connsiteX37" fmla="*/ 33338 w 2000247"/>
                <a:gd name="connsiteY37" fmla="*/ 16669 h 731044"/>
                <a:gd name="connsiteX38" fmla="*/ 119063 w 2000247"/>
                <a:gd name="connsiteY38" fmla="*/ 0 h 731044"/>
                <a:gd name="connsiteX39" fmla="*/ 528638 w 2000247"/>
                <a:gd name="connsiteY39" fmla="*/ 214313 h 731044"/>
                <a:gd name="connsiteX40" fmla="*/ 588169 w 2000247"/>
                <a:gd name="connsiteY40" fmla="*/ 247650 h 731044"/>
                <a:gd name="connsiteX41" fmla="*/ 657225 w 2000247"/>
                <a:gd name="connsiteY41" fmla="*/ 278606 h 731044"/>
                <a:gd name="connsiteX42" fmla="*/ 826294 w 2000247"/>
                <a:gd name="connsiteY42" fmla="*/ 333375 h 731044"/>
                <a:gd name="connsiteX43" fmla="*/ 954882 w 2000247"/>
                <a:gd name="connsiteY43" fmla="*/ 369094 h 731044"/>
                <a:gd name="connsiteX44" fmla="*/ 1288257 w 2000247"/>
                <a:gd name="connsiteY44" fmla="*/ 416719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0247" h="731044">
                  <a:moveTo>
                    <a:pt x="1288257" y="416719"/>
                  </a:moveTo>
                  <a:lnTo>
                    <a:pt x="1469232" y="440531"/>
                  </a:lnTo>
                  <a:lnTo>
                    <a:pt x="1590675" y="450056"/>
                  </a:lnTo>
                  <a:lnTo>
                    <a:pt x="1724025" y="459581"/>
                  </a:lnTo>
                  <a:lnTo>
                    <a:pt x="1833563" y="464344"/>
                  </a:lnTo>
                  <a:lnTo>
                    <a:pt x="1885950" y="459581"/>
                  </a:lnTo>
                  <a:lnTo>
                    <a:pt x="1905000" y="457200"/>
                  </a:lnTo>
                  <a:lnTo>
                    <a:pt x="1914525" y="452438"/>
                  </a:lnTo>
                  <a:lnTo>
                    <a:pt x="1931194" y="426244"/>
                  </a:lnTo>
                  <a:lnTo>
                    <a:pt x="1964532" y="361950"/>
                  </a:lnTo>
                  <a:lnTo>
                    <a:pt x="2000247" y="608146"/>
                  </a:lnTo>
                  <a:lnTo>
                    <a:pt x="1962150" y="638175"/>
                  </a:lnTo>
                  <a:lnTo>
                    <a:pt x="1902619" y="681038"/>
                  </a:lnTo>
                  <a:lnTo>
                    <a:pt x="1854994" y="714375"/>
                  </a:lnTo>
                  <a:lnTo>
                    <a:pt x="1828800" y="726281"/>
                  </a:lnTo>
                  <a:lnTo>
                    <a:pt x="1812132" y="731044"/>
                  </a:lnTo>
                  <a:lnTo>
                    <a:pt x="1771650" y="723900"/>
                  </a:lnTo>
                  <a:lnTo>
                    <a:pt x="1740694" y="709613"/>
                  </a:lnTo>
                  <a:lnTo>
                    <a:pt x="1700213" y="690563"/>
                  </a:lnTo>
                  <a:lnTo>
                    <a:pt x="1664494" y="683419"/>
                  </a:lnTo>
                  <a:lnTo>
                    <a:pt x="1478757" y="666750"/>
                  </a:lnTo>
                  <a:lnTo>
                    <a:pt x="1250157" y="640556"/>
                  </a:lnTo>
                  <a:lnTo>
                    <a:pt x="1000125" y="602456"/>
                  </a:lnTo>
                  <a:lnTo>
                    <a:pt x="819150" y="569119"/>
                  </a:lnTo>
                  <a:lnTo>
                    <a:pt x="700088" y="540544"/>
                  </a:lnTo>
                  <a:lnTo>
                    <a:pt x="602457" y="509588"/>
                  </a:lnTo>
                  <a:lnTo>
                    <a:pt x="450057" y="450056"/>
                  </a:lnTo>
                  <a:lnTo>
                    <a:pt x="366713" y="411956"/>
                  </a:lnTo>
                  <a:lnTo>
                    <a:pt x="219075" y="319088"/>
                  </a:lnTo>
                  <a:lnTo>
                    <a:pt x="114300" y="242888"/>
                  </a:lnTo>
                  <a:lnTo>
                    <a:pt x="71438" y="209550"/>
                  </a:lnTo>
                  <a:lnTo>
                    <a:pt x="50007" y="190500"/>
                  </a:lnTo>
                  <a:lnTo>
                    <a:pt x="21432" y="157163"/>
                  </a:lnTo>
                  <a:lnTo>
                    <a:pt x="7144" y="128588"/>
                  </a:lnTo>
                  <a:lnTo>
                    <a:pt x="0" y="100013"/>
                  </a:lnTo>
                  <a:lnTo>
                    <a:pt x="0" y="61913"/>
                  </a:lnTo>
                  <a:lnTo>
                    <a:pt x="7144" y="38100"/>
                  </a:lnTo>
                  <a:lnTo>
                    <a:pt x="33338" y="16669"/>
                  </a:lnTo>
                  <a:lnTo>
                    <a:pt x="119063" y="0"/>
                  </a:lnTo>
                  <a:lnTo>
                    <a:pt x="528638" y="214313"/>
                  </a:lnTo>
                  <a:lnTo>
                    <a:pt x="588169" y="247650"/>
                  </a:lnTo>
                  <a:lnTo>
                    <a:pt x="657225" y="278606"/>
                  </a:lnTo>
                  <a:lnTo>
                    <a:pt x="826294" y="333375"/>
                  </a:lnTo>
                  <a:lnTo>
                    <a:pt x="954882" y="369094"/>
                  </a:lnTo>
                  <a:lnTo>
                    <a:pt x="1288257" y="4167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997D05A2-81E4-46C4-B9B3-DC12140A0F98}"/>
                </a:ext>
              </a:extLst>
            </p:cNvPr>
            <p:cNvSpPr/>
            <p:nvPr/>
          </p:nvSpPr>
          <p:spPr>
            <a:xfrm>
              <a:off x="3582988" y="5410200"/>
              <a:ext cx="731837" cy="600075"/>
            </a:xfrm>
            <a:custGeom>
              <a:avLst/>
              <a:gdLst>
                <a:gd name="connsiteX0" fmla="*/ 207169 w 731044"/>
                <a:gd name="connsiteY0" fmla="*/ 64294 h 600075"/>
                <a:gd name="connsiteX1" fmla="*/ 340519 w 731044"/>
                <a:gd name="connsiteY1" fmla="*/ 116681 h 600075"/>
                <a:gd name="connsiteX2" fmla="*/ 459582 w 731044"/>
                <a:gd name="connsiteY2" fmla="*/ 173831 h 600075"/>
                <a:gd name="connsiteX3" fmla="*/ 507207 w 731044"/>
                <a:gd name="connsiteY3" fmla="*/ 192881 h 600075"/>
                <a:gd name="connsiteX4" fmla="*/ 540544 w 731044"/>
                <a:gd name="connsiteY4" fmla="*/ 202406 h 600075"/>
                <a:gd name="connsiteX5" fmla="*/ 557213 w 731044"/>
                <a:gd name="connsiteY5" fmla="*/ 202406 h 600075"/>
                <a:gd name="connsiteX6" fmla="*/ 597694 w 731044"/>
                <a:gd name="connsiteY6" fmla="*/ 197644 h 600075"/>
                <a:gd name="connsiteX7" fmla="*/ 626269 w 731044"/>
                <a:gd name="connsiteY7" fmla="*/ 178594 h 600075"/>
                <a:gd name="connsiteX8" fmla="*/ 731044 w 731044"/>
                <a:gd name="connsiteY8" fmla="*/ 59531 h 600075"/>
                <a:gd name="connsiteX9" fmla="*/ 471488 w 731044"/>
                <a:gd name="connsiteY9" fmla="*/ 600075 h 600075"/>
                <a:gd name="connsiteX10" fmla="*/ 454819 w 731044"/>
                <a:gd name="connsiteY10" fmla="*/ 561975 h 600075"/>
                <a:gd name="connsiteX11" fmla="*/ 431007 w 731044"/>
                <a:gd name="connsiteY11" fmla="*/ 492919 h 600075"/>
                <a:gd name="connsiteX12" fmla="*/ 397669 w 731044"/>
                <a:gd name="connsiteY12" fmla="*/ 431006 h 600075"/>
                <a:gd name="connsiteX13" fmla="*/ 342900 w 731044"/>
                <a:gd name="connsiteY13" fmla="*/ 352425 h 600075"/>
                <a:gd name="connsiteX14" fmla="*/ 242888 w 731044"/>
                <a:gd name="connsiteY14" fmla="*/ 250031 h 600075"/>
                <a:gd name="connsiteX15" fmla="*/ 111919 w 731044"/>
                <a:gd name="connsiteY15" fmla="*/ 128588 h 600075"/>
                <a:gd name="connsiteX16" fmla="*/ 16669 w 731044"/>
                <a:gd name="connsiteY16" fmla="*/ 45244 h 600075"/>
                <a:gd name="connsiteX17" fmla="*/ 2382 w 731044"/>
                <a:gd name="connsiteY17" fmla="*/ 30956 h 600075"/>
                <a:gd name="connsiteX18" fmla="*/ 0 w 731044"/>
                <a:gd name="connsiteY18" fmla="*/ 19050 h 600075"/>
                <a:gd name="connsiteX19" fmla="*/ 0 w 731044"/>
                <a:gd name="connsiteY19" fmla="*/ 9525 h 600075"/>
                <a:gd name="connsiteX20" fmla="*/ 11907 w 731044"/>
                <a:gd name="connsiteY20" fmla="*/ 0 h 600075"/>
                <a:gd name="connsiteX21" fmla="*/ 207169 w 731044"/>
                <a:gd name="connsiteY21" fmla="*/ 6429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1044" h="600075">
                  <a:moveTo>
                    <a:pt x="207169" y="64294"/>
                  </a:moveTo>
                  <a:lnTo>
                    <a:pt x="340519" y="116681"/>
                  </a:lnTo>
                  <a:lnTo>
                    <a:pt x="459582" y="173831"/>
                  </a:lnTo>
                  <a:lnTo>
                    <a:pt x="507207" y="192881"/>
                  </a:lnTo>
                  <a:lnTo>
                    <a:pt x="540544" y="202406"/>
                  </a:lnTo>
                  <a:lnTo>
                    <a:pt x="557213" y="202406"/>
                  </a:lnTo>
                  <a:lnTo>
                    <a:pt x="597694" y="197644"/>
                  </a:lnTo>
                  <a:lnTo>
                    <a:pt x="626269" y="178594"/>
                  </a:lnTo>
                  <a:lnTo>
                    <a:pt x="731044" y="59531"/>
                  </a:lnTo>
                  <a:lnTo>
                    <a:pt x="471488" y="600075"/>
                  </a:lnTo>
                  <a:lnTo>
                    <a:pt x="454819" y="561975"/>
                  </a:lnTo>
                  <a:lnTo>
                    <a:pt x="431007" y="492919"/>
                  </a:lnTo>
                  <a:lnTo>
                    <a:pt x="397669" y="431006"/>
                  </a:lnTo>
                  <a:lnTo>
                    <a:pt x="342900" y="352425"/>
                  </a:lnTo>
                  <a:lnTo>
                    <a:pt x="242888" y="250031"/>
                  </a:lnTo>
                  <a:lnTo>
                    <a:pt x="111919" y="128588"/>
                  </a:lnTo>
                  <a:lnTo>
                    <a:pt x="16669" y="45244"/>
                  </a:lnTo>
                  <a:lnTo>
                    <a:pt x="2382" y="30956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07169" y="64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8DD31519-3CF4-4317-A070-62DAEBABED43}"/>
                </a:ext>
              </a:extLst>
            </p:cNvPr>
            <p:cNvSpPr/>
            <p:nvPr/>
          </p:nvSpPr>
          <p:spPr>
            <a:xfrm>
              <a:off x="5824538" y="1962150"/>
              <a:ext cx="1714500" cy="1398588"/>
            </a:xfrm>
            <a:custGeom>
              <a:avLst/>
              <a:gdLst>
                <a:gd name="connsiteX0" fmla="*/ 550068 w 1714500"/>
                <a:gd name="connsiteY0" fmla="*/ 754856 h 1397794"/>
                <a:gd name="connsiteX1" fmla="*/ 407193 w 1714500"/>
                <a:gd name="connsiteY1" fmla="*/ 573881 h 1397794"/>
                <a:gd name="connsiteX2" fmla="*/ 252412 w 1714500"/>
                <a:gd name="connsiteY2" fmla="*/ 373856 h 1397794"/>
                <a:gd name="connsiteX3" fmla="*/ 0 w 1714500"/>
                <a:gd name="connsiteY3" fmla="*/ 88106 h 1397794"/>
                <a:gd name="connsiteX4" fmla="*/ 64293 w 1714500"/>
                <a:gd name="connsiteY4" fmla="*/ 0 h 1397794"/>
                <a:gd name="connsiteX5" fmla="*/ 216693 w 1714500"/>
                <a:gd name="connsiteY5" fmla="*/ 150019 h 1397794"/>
                <a:gd name="connsiteX6" fmla="*/ 471487 w 1714500"/>
                <a:gd name="connsiteY6" fmla="*/ 392906 h 1397794"/>
                <a:gd name="connsiteX7" fmla="*/ 702468 w 1714500"/>
                <a:gd name="connsiteY7" fmla="*/ 602456 h 1397794"/>
                <a:gd name="connsiteX8" fmla="*/ 871537 w 1714500"/>
                <a:gd name="connsiteY8" fmla="*/ 745331 h 1397794"/>
                <a:gd name="connsiteX9" fmla="*/ 1040606 w 1714500"/>
                <a:gd name="connsiteY9" fmla="*/ 881063 h 1397794"/>
                <a:gd name="connsiteX10" fmla="*/ 1185862 w 1714500"/>
                <a:gd name="connsiteY10" fmla="*/ 990600 h 1397794"/>
                <a:gd name="connsiteX11" fmla="*/ 1419225 w 1714500"/>
                <a:gd name="connsiteY11" fmla="*/ 1157288 h 1397794"/>
                <a:gd name="connsiteX12" fmla="*/ 1647825 w 1714500"/>
                <a:gd name="connsiteY12" fmla="*/ 1307306 h 1397794"/>
                <a:gd name="connsiteX13" fmla="*/ 1697831 w 1714500"/>
                <a:gd name="connsiteY13" fmla="*/ 1338263 h 1397794"/>
                <a:gd name="connsiteX14" fmla="*/ 1712118 w 1714500"/>
                <a:gd name="connsiteY14" fmla="*/ 1352550 h 1397794"/>
                <a:gd name="connsiteX15" fmla="*/ 1714500 w 1714500"/>
                <a:gd name="connsiteY15" fmla="*/ 1359694 h 1397794"/>
                <a:gd name="connsiteX16" fmla="*/ 1714500 w 1714500"/>
                <a:gd name="connsiteY16" fmla="*/ 1376363 h 1397794"/>
                <a:gd name="connsiteX17" fmla="*/ 1695450 w 1714500"/>
                <a:gd name="connsiteY17" fmla="*/ 1393031 h 1397794"/>
                <a:gd name="connsiteX18" fmla="*/ 1600200 w 1714500"/>
                <a:gd name="connsiteY18" fmla="*/ 1397794 h 1397794"/>
                <a:gd name="connsiteX19" fmla="*/ 1266825 w 1714500"/>
                <a:gd name="connsiteY19" fmla="*/ 1395413 h 1397794"/>
                <a:gd name="connsiteX20" fmla="*/ 1188243 w 1714500"/>
                <a:gd name="connsiteY20" fmla="*/ 1388269 h 1397794"/>
                <a:gd name="connsiteX21" fmla="*/ 1119187 w 1714500"/>
                <a:gd name="connsiteY21" fmla="*/ 1378744 h 1397794"/>
                <a:gd name="connsiteX22" fmla="*/ 1040606 w 1714500"/>
                <a:gd name="connsiteY22" fmla="*/ 1362075 h 1397794"/>
                <a:gd name="connsiteX23" fmla="*/ 1004887 w 1714500"/>
                <a:gd name="connsiteY23" fmla="*/ 1347788 h 1397794"/>
                <a:gd name="connsiteX24" fmla="*/ 862012 w 1714500"/>
                <a:gd name="connsiteY24" fmla="*/ 1159669 h 1397794"/>
                <a:gd name="connsiteX25" fmla="*/ 550068 w 1714500"/>
                <a:gd name="connsiteY25" fmla="*/ 754856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4500" h="1397794">
                  <a:moveTo>
                    <a:pt x="550068" y="754856"/>
                  </a:moveTo>
                  <a:lnTo>
                    <a:pt x="407193" y="573881"/>
                  </a:lnTo>
                  <a:lnTo>
                    <a:pt x="252412" y="373856"/>
                  </a:lnTo>
                  <a:lnTo>
                    <a:pt x="0" y="88106"/>
                  </a:lnTo>
                  <a:lnTo>
                    <a:pt x="64293" y="0"/>
                  </a:lnTo>
                  <a:lnTo>
                    <a:pt x="216693" y="150019"/>
                  </a:lnTo>
                  <a:lnTo>
                    <a:pt x="471487" y="392906"/>
                  </a:lnTo>
                  <a:lnTo>
                    <a:pt x="702468" y="602456"/>
                  </a:lnTo>
                  <a:lnTo>
                    <a:pt x="871537" y="745331"/>
                  </a:lnTo>
                  <a:lnTo>
                    <a:pt x="1040606" y="881063"/>
                  </a:lnTo>
                  <a:lnTo>
                    <a:pt x="1185862" y="990600"/>
                  </a:lnTo>
                  <a:lnTo>
                    <a:pt x="1419225" y="1157288"/>
                  </a:lnTo>
                  <a:lnTo>
                    <a:pt x="1647825" y="1307306"/>
                  </a:lnTo>
                  <a:lnTo>
                    <a:pt x="1697831" y="1338263"/>
                  </a:lnTo>
                  <a:lnTo>
                    <a:pt x="1712118" y="1352550"/>
                  </a:lnTo>
                  <a:lnTo>
                    <a:pt x="1714500" y="1359694"/>
                  </a:lnTo>
                  <a:lnTo>
                    <a:pt x="1714500" y="1376363"/>
                  </a:lnTo>
                  <a:lnTo>
                    <a:pt x="1695450" y="1393031"/>
                  </a:lnTo>
                  <a:lnTo>
                    <a:pt x="1600200" y="1397794"/>
                  </a:lnTo>
                  <a:lnTo>
                    <a:pt x="1266825" y="1395413"/>
                  </a:lnTo>
                  <a:lnTo>
                    <a:pt x="1188243" y="1388269"/>
                  </a:lnTo>
                  <a:lnTo>
                    <a:pt x="1119187" y="1378744"/>
                  </a:lnTo>
                  <a:lnTo>
                    <a:pt x="1040606" y="1362075"/>
                  </a:lnTo>
                  <a:lnTo>
                    <a:pt x="1004887" y="1347788"/>
                  </a:lnTo>
                  <a:lnTo>
                    <a:pt x="862012" y="1159669"/>
                  </a:lnTo>
                  <a:lnTo>
                    <a:pt x="550068" y="754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77FBF94-550F-4894-8D20-94D1E988F3E2}"/>
                </a:ext>
              </a:extLst>
            </p:cNvPr>
            <p:cNvSpPr/>
            <p:nvPr/>
          </p:nvSpPr>
          <p:spPr>
            <a:xfrm>
              <a:off x="5029200" y="3636963"/>
              <a:ext cx="2008188" cy="996950"/>
            </a:xfrm>
            <a:custGeom>
              <a:avLst/>
              <a:gdLst>
                <a:gd name="connsiteX0" fmla="*/ 566738 w 2007394"/>
                <a:gd name="connsiteY0" fmla="*/ 321469 h 997744"/>
                <a:gd name="connsiteX1" fmla="*/ 359569 w 2007394"/>
                <a:gd name="connsiteY1" fmla="*/ 342900 h 997744"/>
                <a:gd name="connsiteX2" fmla="*/ 283369 w 2007394"/>
                <a:gd name="connsiteY2" fmla="*/ 350044 h 997744"/>
                <a:gd name="connsiteX3" fmla="*/ 73819 w 2007394"/>
                <a:gd name="connsiteY3" fmla="*/ 352425 h 997744"/>
                <a:gd name="connsiteX4" fmla="*/ 0 w 2007394"/>
                <a:gd name="connsiteY4" fmla="*/ 221456 h 997744"/>
                <a:gd name="connsiteX5" fmla="*/ 69056 w 2007394"/>
                <a:gd name="connsiteY5" fmla="*/ 214312 h 997744"/>
                <a:gd name="connsiteX6" fmla="*/ 245269 w 2007394"/>
                <a:gd name="connsiteY6" fmla="*/ 209550 h 997744"/>
                <a:gd name="connsiteX7" fmla="*/ 452438 w 2007394"/>
                <a:gd name="connsiteY7" fmla="*/ 195262 h 997744"/>
                <a:gd name="connsiteX8" fmla="*/ 723900 w 2007394"/>
                <a:gd name="connsiteY8" fmla="*/ 169069 h 997744"/>
                <a:gd name="connsiteX9" fmla="*/ 1009650 w 2007394"/>
                <a:gd name="connsiteY9" fmla="*/ 140494 h 997744"/>
                <a:gd name="connsiteX10" fmla="*/ 1295400 w 2007394"/>
                <a:gd name="connsiteY10" fmla="*/ 102394 h 997744"/>
                <a:gd name="connsiteX11" fmla="*/ 1504950 w 2007394"/>
                <a:gd name="connsiteY11" fmla="*/ 78581 h 997744"/>
                <a:gd name="connsiteX12" fmla="*/ 1557338 w 2007394"/>
                <a:gd name="connsiteY12" fmla="*/ 52387 h 997744"/>
                <a:gd name="connsiteX13" fmla="*/ 1602581 w 2007394"/>
                <a:gd name="connsiteY13" fmla="*/ 30956 h 997744"/>
                <a:gd name="connsiteX14" fmla="*/ 1659731 w 2007394"/>
                <a:gd name="connsiteY14" fmla="*/ 7144 h 997744"/>
                <a:gd name="connsiteX15" fmla="*/ 1683544 w 2007394"/>
                <a:gd name="connsiteY15" fmla="*/ 2381 h 997744"/>
                <a:gd name="connsiteX16" fmla="*/ 1707356 w 2007394"/>
                <a:gd name="connsiteY16" fmla="*/ 0 h 997744"/>
                <a:gd name="connsiteX17" fmla="*/ 1743075 w 2007394"/>
                <a:gd name="connsiteY17" fmla="*/ 4762 h 997744"/>
                <a:gd name="connsiteX18" fmla="*/ 1802606 w 2007394"/>
                <a:gd name="connsiteY18" fmla="*/ 33337 h 997744"/>
                <a:gd name="connsiteX19" fmla="*/ 1869281 w 2007394"/>
                <a:gd name="connsiteY19" fmla="*/ 80962 h 997744"/>
                <a:gd name="connsiteX20" fmla="*/ 1938338 w 2007394"/>
                <a:gd name="connsiteY20" fmla="*/ 152400 h 997744"/>
                <a:gd name="connsiteX21" fmla="*/ 1990725 w 2007394"/>
                <a:gd name="connsiteY21" fmla="*/ 214312 h 997744"/>
                <a:gd name="connsiteX22" fmla="*/ 2002631 w 2007394"/>
                <a:gd name="connsiteY22" fmla="*/ 238125 h 997744"/>
                <a:gd name="connsiteX23" fmla="*/ 2007394 w 2007394"/>
                <a:gd name="connsiteY23" fmla="*/ 257175 h 997744"/>
                <a:gd name="connsiteX24" fmla="*/ 1995488 w 2007394"/>
                <a:gd name="connsiteY24" fmla="*/ 292894 h 997744"/>
                <a:gd name="connsiteX25" fmla="*/ 1959769 w 2007394"/>
                <a:gd name="connsiteY25" fmla="*/ 326231 h 997744"/>
                <a:gd name="connsiteX26" fmla="*/ 1943100 w 2007394"/>
                <a:gd name="connsiteY26" fmla="*/ 357187 h 997744"/>
                <a:gd name="connsiteX27" fmla="*/ 1878806 w 2007394"/>
                <a:gd name="connsiteY27" fmla="*/ 547687 h 997744"/>
                <a:gd name="connsiteX28" fmla="*/ 1804988 w 2007394"/>
                <a:gd name="connsiteY28" fmla="*/ 812006 h 997744"/>
                <a:gd name="connsiteX29" fmla="*/ 1783556 w 2007394"/>
                <a:gd name="connsiteY29" fmla="*/ 885825 h 997744"/>
                <a:gd name="connsiteX30" fmla="*/ 1764506 w 2007394"/>
                <a:gd name="connsiteY30" fmla="*/ 933450 h 997744"/>
                <a:gd name="connsiteX31" fmla="*/ 1740694 w 2007394"/>
                <a:gd name="connsiteY31" fmla="*/ 964406 h 997744"/>
                <a:gd name="connsiteX32" fmla="*/ 1702594 w 2007394"/>
                <a:gd name="connsiteY32" fmla="*/ 990600 h 997744"/>
                <a:gd name="connsiteX33" fmla="*/ 1650206 w 2007394"/>
                <a:gd name="connsiteY33" fmla="*/ 997744 h 997744"/>
                <a:gd name="connsiteX34" fmla="*/ 1612106 w 2007394"/>
                <a:gd name="connsiteY34" fmla="*/ 995362 h 997744"/>
                <a:gd name="connsiteX35" fmla="*/ 1585913 w 2007394"/>
                <a:gd name="connsiteY35" fmla="*/ 766762 h 997744"/>
                <a:gd name="connsiteX36" fmla="*/ 1650206 w 2007394"/>
                <a:gd name="connsiteY36" fmla="*/ 435769 h 997744"/>
                <a:gd name="connsiteX37" fmla="*/ 1676400 w 2007394"/>
                <a:gd name="connsiteY37" fmla="*/ 290512 h 997744"/>
                <a:gd name="connsiteX38" fmla="*/ 1676400 w 2007394"/>
                <a:gd name="connsiteY38" fmla="*/ 259556 h 997744"/>
                <a:gd name="connsiteX39" fmla="*/ 1671638 w 2007394"/>
                <a:gd name="connsiteY39" fmla="*/ 238125 h 997744"/>
                <a:gd name="connsiteX40" fmla="*/ 1664494 w 2007394"/>
                <a:gd name="connsiteY40" fmla="*/ 226219 h 997744"/>
                <a:gd name="connsiteX41" fmla="*/ 1635919 w 2007394"/>
                <a:gd name="connsiteY41" fmla="*/ 216694 h 997744"/>
                <a:gd name="connsiteX42" fmla="*/ 1535906 w 2007394"/>
                <a:gd name="connsiteY42" fmla="*/ 216694 h 997744"/>
                <a:gd name="connsiteX43" fmla="*/ 966788 w 2007394"/>
                <a:gd name="connsiteY43" fmla="*/ 278606 h 997744"/>
                <a:gd name="connsiteX44" fmla="*/ 566738 w 2007394"/>
                <a:gd name="connsiteY44" fmla="*/ 321469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7394" h="997744">
                  <a:moveTo>
                    <a:pt x="566738" y="321469"/>
                  </a:moveTo>
                  <a:lnTo>
                    <a:pt x="359569" y="342900"/>
                  </a:lnTo>
                  <a:lnTo>
                    <a:pt x="283369" y="350044"/>
                  </a:lnTo>
                  <a:lnTo>
                    <a:pt x="73819" y="352425"/>
                  </a:lnTo>
                  <a:lnTo>
                    <a:pt x="0" y="221456"/>
                  </a:lnTo>
                  <a:lnTo>
                    <a:pt x="69056" y="214312"/>
                  </a:lnTo>
                  <a:lnTo>
                    <a:pt x="245269" y="209550"/>
                  </a:lnTo>
                  <a:lnTo>
                    <a:pt x="452438" y="195262"/>
                  </a:lnTo>
                  <a:lnTo>
                    <a:pt x="723900" y="169069"/>
                  </a:lnTo>
                  <a:lnTo>
                    <a:pt x="1009650" y="140494"/>
                  </a:lnTo>
                  <a:lnTo>
                    <a:pt x="1295400" y="102394"/>
                  </a:lnTo>
                  <a:lnTo>
                    <a:pt x="1504950" y="78581"/>
                  </a:lnTo>
                  <a:lnTo>
                    <a:pt x="1557338" y="52387"/>
                  </a:lnTo>
                  <a:lnTo>
                    <a:pt x="1602581" y="30956"/>
                  </a:lnTo>
                  <a:lnTo>
                    <a:pt x="1659731" y="7144"/>
                  </a:lnTo>
                  <a:lnTo>
                    <a:pt x="1683544" y="2381"/>
                  </a:lnTo>
                  <a:lnTo>
                    <a:pt x="1707356" y="0"/>
                  </a:lnTo>
                  <a:lnTo>
                    <a:pt x="1743075" y="4762"/>
                  </a:lnTo>
                  <a:lnTo>
                    <a:pt x="1802606" y="33337"/>
                  </a:lnTo>
                  <a:lnTo>
                    <a:pt x="1869281" y="80962"/>
                  </a:lnTo>
                  <a:lnTo>
                    <a:pt x="1938338" y="152400"/>
                  </a:lnTo>
                  <a:lnTo>
                    <a:pt x="1990725" y="214312"/>
                  </a:lnTo>
                  <a:lnTo>
                    <a:pt x="2002631" y="238125"/>
                  </a:lnTo>
                  <a:lnTo>
                    <a:pt x="2007394" y="257175"/>
                  </a:lnTo>
                  <a:lnTo>
                    <a:pt x="1995488" y="292894"/>
                  </a:lnTo>
                  <a:lnTo>
                    <a:pt x="1959769" y="326231"/>
                  </a:lnTo>
                  <a:lnTo>
                    <a:pt x="1943100" y="357187"/>
                  </a:lnTo>
                  <a:lnTo>
                    <a:pt x="1878806" y="547687"/>
                  </a:lnTo>
                  <a:lnTo>
                    <a:pt x="1804988" y="812006"/>
                  </a:lnTo>
                  <a:lnTo>
                    <a:pt x="1783556" y="885825"/>
                  </a:lnTo>
                  <a:lnTo>
                    <a:pt x="1764506" y="933450"/>
                  </a:lnTo>
                  <a:lnTo>
                    <a:pt x="1740694" y="964406"/>
                  </a:lnTo>
                  <a:lnTo>
                    <a:pt x="1702594" y="990600"/>
                  </a:lnTo>
                  <a:lnTo>
                    <a:pt x="1650206" y="997744"/>
                  </a:lnTo>
                  <a:lnTo>
                    <a:pt x="1612106" y="995362"/>
                  </a:lnTo>
                  <a:lnTo>
                    <a:pt x="1585913" y="766762"/>
                  </a:lnTo>
                  <a:lnTo>
                    <a:pt x="1650206" y="435769"/>
                  </a:lnTo>
                  <a:lnTo>
                    <a:pt x="1676400" y="290512"/>
                  </a:lnTo>
                  <a:lnTo>
                    <a:pt x="1676400" y="259556"/>
                  </a:lnTo>
                  <a:lnTo>
                    <a:pt x="1671638" y="238125"/>
                  </a:lnTo>
                  <a:lnTo>
                    <a:pt x="1664494" y="226219"/>
                  </a:lnTo>
                  <a:lnTo>
                    <a:pt x="1635919" y="216694"/>
                  </a:lnTo>
                  <a:lnTo>
                    <a:pt x="1535906" y="216694"/>
                  </a:lnTo>
                  <a:lnTo>
                    <a:pt x="966788" y="278606"/>
                  </a:lnTo>
                  <a:lnTo>
                    <a:pt x="566738" y="321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3D0769B6-E54E-454F-82BD-53FEC3BA33BB}"/>
                </a:ext>
              </a:extLst>
            </p:cNvPr>
            <p:cNvSpPr/>
            <p:nvPr/>
          </p:nvSpPr>
          <p:spPr>
            <a:xfrm>
              <a:off x="5191125" y="4398963"/>
              <a:ext cx="1500188" cy="314325"/>
            </a:xfrm>
            <a:custGeom>
              <a:avLst/>
              <a:gdLst>
                <a:gd name="connsiteX0" fmla="*/ 909638 w 1500188"/>
                <a:gd name="connsiteY0" fmla="*/ 211931 h 314325"/>
                <a:gd name="connsiteX1" fmla="*/ 723900 w 1500188"/>
                <a:gd name="connsiteY1" fmla="*/ 230981 h 314325"/>
                <a:gd name="connsiteX2" fmla="*/ 478631 w 1500188"/>
                <a:gd name="connsiteY2" fmla="*/ 259556 h 314325"/>
                <a:gd name="connsiteX3" fmla="*/ 247650 w 1500188"/>
                <a:gd name="connsiteY3" fmla="*/ 276225 h 314325"/>
                <a:gd name="connsiteX4" fmla="*/ 23813 w 1500188"/>
                <a:gd name="connsiteY4" fmla="*/ 314325 h 314325"/>
                <a:gd name="connsiteX5" fmla="*/ 0 w 1500188"/>
                <a:gd name="connsiteY5" fmla="*/ 176212 h 314325"/>
                <a:gd name="connsiteX6" fmla="*/ 259556 w 1500188"/>
                <a:gd name="connsiteY6" fmla="*/ 135731 h 314325"/>
                <a:gd name="connsiteX7" fmla="*/ 535781 w 1500188"/>
                <a:gd name="connsiteY7" fmla="*/ 95250 h 314325"/>
                <a:gd name="connsiteX8" fmla="*/ 809625 w 1500188"/>
                <a:gd name="connsiteY8" fmla="*/ 76200 h 314325"/>
                <a:gd name="connsiteX9" fmla="*/ 1014413 w 1500188"/>
                <a:gd name="connsiteY9" fmla="*/ 59531 h 314325"/>
                <a:gd name="connsiteX10" fmla="*/ 1235869 w 1500188"/>
                <a:gd name="connsiteY10" fmla="*/ 35719 h 314325"/>
                <a:gd name="connsiteX11" fmla="*/ 1464469 w 1500188"/>
                <a:gd name="connsiteY11" fmla="*/ 0 h 314325"/>
                <a:gd name="connsiteX12" fmla="*/ 1500188 w 1500188"/>
                <a:gd name="connsiteY12" fmla="*/ 226219 h 314325"/>
                <a:gd name="connsiteX13" fmla="*/ 1447800 w 1500188"/>
                <a:gd name="connsiteY13" fmla="*/ 233362 h 314325"/>
                <a:gd name="connsiteX14" fmla="*/ 1395413 w 1500188"/>
                <a:gd name="connsiteY14" fmla="*/ 214312 h 314325"/>
                <a:gd name="connsiteX15" fmla="*/ 1331119 w 1500188"/>
                <a:gd name="connsiteY15" fmla="*/ 197644 h 314325"/>
                <a:gd name="connsiteX16" fmla="*/ 1247775 w 1500188"/>
                <a:gd name="connsiteY16" fmla="*/ 188119 h 314325"/>
                <a:gd name="connsiteX17" fmla="*/ 1154906 w 1500188"/>
                <a:gd name="connsiteY17" fmla="*/ 190500 h 314325"/>
                <a:gd name="connsiteX18" fmla="*/ 909638 w 1500188"/>
                <a:gd name="connsiteY18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0188" h="314325">
                  <a:moveTo>
                    <a:pt x="909638" y="211931"/>
                  </a:moveTo>
                  <a:lnTo>
                    <a:pt x="723900" y="230981"/>
                  </a:lnTo>
                  <a:lnTo>
                    <a:pt x="478631" y="259556"/>
                  </a:lnTo>
                  <a:lnTo>
                    <a:pt x="247650" y="276225"/>
                  </a:lnTo>
                  <a:lnTo>
                    <a:pt x="23813" y="314325"/>
                  </a:lnTo>
                  <a:lnTo>
                    <a:pt x="0" y="176212"/>
                  </a:lnTo>
                  <a:lnTo>
                    <a:pt x="259556" y="135731"/>
                  </a:lnTo>
                  <a:lnTo>
                    <a:pt x="535781" y="95250"/>
                  </a:lnTo>
                  <a:lnTo>
                    <a:pt x="809625" y="76200"/>
                  </a:lnTo>
                  <a:lnTo>
                    <a:pt x="1014413" y="59531"/>
                  </a:lnTo>
                  <a:lnTo>
                    <a:pt x="1235869" y="35719"/>
                  </a:lnTo>
                  <a:lnTo>
                    <a:pt x="1464469" y="0"/>
                  </a:lnTo>
                  <a:lnTo>
                    <a:pt x="1500188" y="226219"/>
                  </a:lnTo>
                  <a:lnTo>
                    <a:pt x="1447800" y="233362"/>
                  </a:lnTo>
                  <a:lnTo>
                    <a:pt x="1395413" y="214312"/>
                  </a:lnTo>
                  <a:lnTo>
                    <a:pt x="1331119" y="197644"/>
                  </a:lnTo>
                  <a:lnTo>
                    <a:pt x="1247775" y="188119"/>
                  </a:lnTo>
                  <a:lnTo>
                    <a:pt x="1154906" y="190500"/>
                  </a:lnTo>
                  <a:lnTo>
                    <a:pt x="909638" y="211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9">
              <a:extLst>
                <a:ext uri="{FF2B5EF4-FFF2-40B4-BE49-F238E27FC236}">
                  <a16:creationId xmlns:a16="http://schemas.microsoft.com/office/drawing/2014/main" id="{3BFCE333-5118-4D19-9770-3561EF485FC5}"/>
                </a:ext>
              </a:extLst>
            </p:cNvPr>
            <p:cNvSpPr/>
            <p:nvPr/>
          </p:nvSpPr>
          <p:spPr>
            <a:xfrm rot="16200000">
              <a:off x="3896519" y="3945731"/>
              <a:ext cx="2819400" cy="1423988"/>
            </a:xfrm>
            <a:custGeom>
              <a:avLst/>
              <a:gdLst>
                <a:gd name="connsiteX0" fmla="*/ 1869281 w 2819400"/>
                <a:gd name="connsiteY0" fmla="*/ 1373981 h 1423987"/>
                <a:gd name="connsiteX1" fmla="*/ 1569243 w 2819400"/>
                <a:gd name="connsiteY1" fmla="*/ 1347787 h 1423987"/>
                <a:gd name="connsiteX2" fmla="*/ 1438275 w 2819400"/>
                <a:gd name="connsiteY2" fmla="*/ 1326356 h 1423987"/>
                <a:gd name="connsiteX3" fmla="*/ 1331118 w 2819400"/>
                <a:gd name="connsiteY3" fmla="*/ 1323975 h 1423987"/>
                <a:gd name="connsiteX4" fmla="*/ 1264443 w 2819400"/>
                <a:gd name="connsiteY4" fmla="*/ 1297781 h 1423987"/>
                <a:gd name="connsiteX5" fmla="*/ 1178718 w 2819400"/>
                <a:gd name="connsiteY5" fmla="*/ 1264443 h 1423987"/>
                <a:gd name="connsiteX6" fmla="*/ 1078706 w 2819400"/>
                <a:gd name="connsiteY6" fmla="*/ 1216818 h 1423987"/>
                <a:gd name="connsiteX7" fmla="*/ 992981 w 2819400"/>
                <a:gd name="connsiteY7" fmla="*/ 1176337 h 1423987"/>
                <a:gd name="connsiteX8" fmla="*/ 902493 w 2819400"/>
                <a:gd name="connsiteY8" fmla="*/ 1123950 h 1423987"/>
                <a:gd name="connsiteX9" fmla="*/ 731043 w 2819400"/>
                <a:gd name="connsiteY9" fmla="*/ 1007268 h 1423987"/>
                <a:gd name="connsiteX10" fmla="*/ 595312 w 2819400"/>
                <a:gd name="connsiteY10" fmla="*/ 892968 h 1423987"/>
                <a:gd name="connsiteX11" fmla="*/ 490537 w 2819400"/>
                <a:gd name="connsiteY11" fmla="*/ 788193 h 1423987"/>
                <a:gd name="connsiteX12" fmla="*/ 376237 w 2819400"/>
                <a:gd name="connsiteY12" fmla="*/ 661987 h 1423987"/>
                <a:gd name="connsiteX13" fmla="*/ 261937 w 2819400"/>
                <a:gd name="connsiteY13" fmla="*/ 502443 h 1423987"/>
                <a:gd name="connsiteX14" fmla="*/ 145256 w 2819400"/>
                <a:gd name="connsiteY14" fmla="*/ 316706 h 1423987"/>
                <a:gd name="connsiteX15" fmla="*/ 45243 w 2819400"/>
                <a:gd name="connsiteY15" fmla="*/ 135731 h 1423987"/>
                <a:gd name="connsiteX16" fmla="*/ 4762 w 2819400"/>
                <a:gd name="connsiteY16" fmla="*/ 57150 h 1423987"/>
                <a:gd name="connsiteX17" fmla="*/ 0 w 2819400"/>
                <a:gd name="connsiteY17" fmla="*/ 19050 h 1423987"/>
                <a:gd name="connsiteX18" fmla="*/ 7143 w 2819400"/>
                <a:gd name="connsiteY18" fmla="*/ 2381 h 1423987"/>
                <a:gd name="connsiteX19" fmla="*/ 23812 w 2819400"/>
                <a:gd name="connsiteY19" fmla="*/ 0 h 1423987"/>
                <a:gd name="connsiteX20" fmla="*/ 45243 w 2819400"/>
                <a:gd name="connsiteY20" fmla="*/ 4762 h 1423987"/>
                <a:gd name="connsiteX21" fmla="*/ 95250 w 2819400"/>
                <a:gd name="connsiteY21" fmla="*/ 78581 h 1423987"/>
                <a:gd name="connsiteX22" fmla="*/ 211931 w 2819400"/>
                <a:gd name="connsiteY22" fmla="*/ 226218 h 1423987"/>
                <a:gd name="connsiteX23" fmla="*/ 342900 w 2819400"/>
                <a:gd name="connsiteY23" fmla="*/ 383381 h 1423987"/>
                <a:gd name="connsiteX24" fmla="*/ 476250 w 2819400"/>
                <a:gd name="connsiteY24" fmla="*/ 526256 h 1423987"/>
                <a:gd name="connsiteX25" fmla="*/ 614362 w 2819400"/>
                <a:gd name="connsiteY25" fmla="*/ 659606 h 1423987"/>
                <a:gd name="connsiteX26" fmla="*/ 769143 w 2819400"/>
                <a:gd name="connsiteY26" fmla="*/ 783431 h 1423987"/>
                <a:gd name="connsiteX27" fmla="*/ 892968 w 2819400"/>
                <a:gd name="connsiteY27" fmla="*/ 871537 h 1423987"/>
                <a:gd name="connsiteX28" fmla="*/ 1033462 w 2819400"/>
                <a:gd name="connsiteY28" fmla="*/ 957262 h 1423987"/>
                <a:gd name="connsiteX29" fmla="*/ 1169193 w 2819400"/>
                <a:gd name="connsiteY29" fmla="*/ 1023937 h 1423987"/>
                <a:gd name="connsiteX30" fmla="*/ 1304925 w 2819400"/>
                <a:gd name="connsiteY30" fmla="*/ 1073943 h 1423987"/>
                <a:gd name="connsiteX31" fmla="*/ 1414462 w 2819400"/>
                <a:gd name="connsiteY31" fmla="*/ 1100137 h 1423987"/>
                <a:gd name="connsiteX32" fmla="*/ 1564481 w 2819400"/>
                <a:gd name="connsiteY32" fmla="*/ 1133475 h 1423987"/>
                <a:gd name="connsiteX33" fmla="*/ 2119312 w 2819400"/>
                <a:gd name="connsiteY33" fmla="*/ 1154906 h 1423987"/>
                <a:gd name="connsiteX34" fmla="*/ 2257425 w 2819400"/>
                <a:gd name="connsiteY34" fmla="*/ 1147762 h 1423987"/>
                <a:gd name="connsiteX35" fmla="*/ 2459831 w 2819400"/>
                <a:gd name="connsiteY35" fmla="*/ 1147762 h 1423987"/>
                <a:gd name="connsiteX36" fmla="*/ 2555081 w 2819400"/>
                <a:gd name="connsiteY36" fmla="*/ 1150143 h 1423987"/>
                <a:gd name="connsiteX37" fmla="*/ 2605087 w 2819400"/>
                <a:gd name="connsiteY37" fmla="*/ 1145381 h 1423987"/>
                <a:gd name="connsiteX38" fmla="*/ 2650331 w 2819400"/>
                <a:gd name="connsiteY38" fmla="*/ 1138237 h 1423987"/>
                <a:gd name="connsiteX39" fmla="*/ 2686050 w 2819400"/>
                <a:gd name="connsiteY39" fmla="*/ 1121568 h 1423987"/>
                <a:gd name="connsiteX40" fmla="*/ 2724150 w 2819400"/>
                <a:gd name="connsiteY40" fmla="*/ 1095375 h 1423987"/>
                <a:gd name="connsiteX41" fmla="*/ 2750343 w 2819400"/>
                <a:gd name="connsiteY41" fmla="*/ 1054893 h 1423987"/>
                <a:gd name="connsiteX42" fmla="*/ 2783681 w 2819400"/>
                <a:gd name="connsiteY42" fmla="*/ 990600 h 1423987"/>
                <a:gd name="connsiteX43" fmla="*/ 2819400 w 2819400"/>
                <a:gd name="connsiteY43" fmla="*/ 1204912 h 1423987"/>
                <a:gd name="connsiteX44" fmla="*/ 2776537 w 2819400"/>
                <a:gd name="connsiteY44" fmla="*/ 1271587 h 1423987"/>
                <a:gd name="connsiteX45" fmla="*/ 2740818 w 2819400"/>
                <a:gd name="connsiteY45" fmla="*/ 1328737 h 1423987"/>
                <a:gd name="connsiteX46" fmla="*/ 2714625 w 2819400"/>
                <a:gd name="connsiteY46" fmla="*/ 1383506 h 1423987"/>
                <a:gd name="connsiteX47" fmla="*/ 2688431 w 2819400"/>
                <a:gd name="connsiteY47" fmla="*/ 1414462 h 1423987"/>
                <a:gd name="connsiteX48" fmla="*/ 2659856 w 2819400"/>
                <a:gd name="connsiteY48" fmla="*/ 1423987 h 1423987"/>
                <a:gd name="connsiteX49" fmla="*/ 2619375 w 2819400"/>
                <a:gd name="connsiteY49" fmla="*/ 1412081 h 1423987"/>
                <a:gd name="connsiteX50" fmla="*/ 2547937 w 2819400"/>
                <a:gd name="connsiteY50" fmla="*/ 1400175 h 1423987"/>
                <a:gd name="connsiteX51" fmla="*/ 2412206 w 2819400"/>
                <a:gd name="connsiteY51" fmla="*/ 1395412 h 1423987"/>
                <a:gd name="connsiteX52" fmla="*/ 2276475 w 2819400"/>
                <a:gd name="connsiteY52" fmla="*/ 1395412 h 1423987"/>
                <a:gd name="connsiteX53" fmla="*/ 2150268 w 2819400"/>
                <a:gd name="connsiteY53" fmla="*/ 1397793 h 1423987"/>
                <a:gd name="connsiteX54" fmla="*/ 1869281 w 2819400"/>
                <a:gd name="connsiteY54" fmla="*/ 1373981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19400" h="1423987">
                  <a:moveTo>
                    <a:pt x="1869281" y="1373981"/>
                  </a:moveTo>
                  <a:lnTo>
                    <a:pt x="1569243" y="1347787"/>
                  </a:lnTo>
                  <a:lnTo>
                    <a:pt x="1438275" y="1326356"/>
                  </a:lnTo>
                  <a:lnTo>
                    <a:pt x="1331118" y="1323975"/>
                  </a:lnTo>
                  <a:lnTo>
                    <a:pt x="1264443" y="1297781"/>
                  </a:lnTo>
                  <a:lnTo>
                    <a:pt x="1178718" y="1264443"/>
                  </a:lnTo>
                  <a:lnTo>
                    <a:pt x="1078706" y="1216818"/>
                  </a:lnTo>
                  <a:lnTo>
                    <a:pt x="992981" y="1176337"/>
                  </a:lnTo>
                  <a:lnTo>
                    <a:pt x="902493" y="1123950"/>
                  </a:lnTo>
                  <a:lnTo>
                    <a:pt x="731043" y="1007268"/>
                  </a:lnTo>
                  <a:lnTo>
                    <a:pt x="595312" y="892968"/>
                  </a:lnTo>
                  <a:lnTo>
                    <a:pt x="490537" y="788193"/>
                  </a:lnTo>
                  <a:lnTo>
                    <a:pt x="376237" y="661987"/>
                  </a:lnTo>
                  <a:lnTo>
                    <a:pt x="261937" y="502443"/>
                  </a:lnTo>
                  <a:lnTo>
                    <a:pt x="145256" y="316706"/>
                  </a:lnTo>
                  <a:lnTo>
                    <a:pt x="45243" y="135731"/>
                  </a:lnTo>
                  <a:lnTo>
                    <a:pt x="4762" y="57150"/>
                  </a:lnTo>
                  <a:lnTo>
                    <a:pt x="0" y="19050"/>
                  </a:lnTo>
                  <a:lnTo>
                    <a:pt x="7143" y="2381"/>
                  </a:lnTo>
                  <a:lnTo>
                    <a:pt x="23812" y="0"/>
                  </a:lnTo>
                  <a:lnTo>
                    <a:pt x="45243" y="4762"/>
                  </a:lnTo>
                  <a:lnTo>
                    <a:pt x="95250" y="78581"/>
                  </a:lnTo>
                  <a:lnTo>
                    <a:pt x="211931" y="226218"/>
                  </a:lnTo>
                  <a:lnTo>
                    <a:pt x="342900" y="383381"/>
                  </a:lnTo>
                  <a:lnTo>
                    <a:pt x="476250" y="526256"/>
                  </a:lnTo>
                  <a:lnTo>
                    <a:pt x="614362" y="659606"/>
                  </a:lnTo>
                  <a:lnTo>
                    <a:pt x="769143" y="783431"/>
                  </a:lnTo>
                  <a:lnTo>
                    <a:pt x="892968" y="871537"/>
                  </a:lnTo>
                  <a:lnTo>
                    <a:pt x="1033462" y="957262"/>
                  </a:lnTo>
                  <a:lnTo>
                    <a:pt x="1169193" y="1023937"/>
                  </a:lnTo>
                  <a:lnTo>
                    <a:pt x="1304925" y="1073943"/>
                  </a:lnTo>
                  <a:lnTo>
                    <a:pt x="1414462" y="1100137"/>
                  </a:lnTo>
                  <a:lnTo>
                    <a:pt x="1564481" y="1133475"/>
                  </a:lnTo>
                  <a:lnTo>
                    <a:pt x="2119312" y="1154906"/>
                  </a:lnTo>
                  <a:lnTo>
                    <a:pt x="2257425" y="1147762"/>
                  </a:lnTo>
                  <a:lnTo>
                    <a:pt x="2459831" y="1147762"/>
                  </a:lnTo>
                  <a:lnTo>
                    <a:pt x="2555081" y="1150143"/>
                  </a:lnTo>
                  <a:lnTo>
                    <a:pt x="2605087" y="1145381"/>
                  </a:lnTo>
                  <a:lnTo>
                    <a:pt x="2650331" y="1138237"/>
                  </a:lnTo>
                  <a:lnTo>
                    <a:pt x="2686050" y="1121568"/>
                  </a:lnTo>
                  <a:lnTo>
                    <a:pt x="2724150" y="1095375"/>
                  </a:lnTo>
                  <a:lnTo>
                    <a:pt x="2750343" y="1054893"/>
                  </a:lnTo>
                  <a:lnTo>
                    <a:pt x="2783681" y="990600"/>
                  </a:lnTo>
                  <a:lnTo>
                    <a:pt x="2819400" y="1204912"/>
                  </a:lnTo>
                  <a:lnTo>
                    <a:pt x="2776537" y="1271587"/>
                  </a:lnTo>
                  <a:lnTo>
                    <a:pt x="2740818" y="1328737"/>
                  </a:lnTo>
                  <a:lnTo>
                    <a:pt x="2714625" y="1383506"/>
                  </a:lnTo>
                  <a:lnTo>
                    <a:pt x="2688431" y="1414462"/>
                  </a:lnTo>
                  <a:lnTo>
                    <a:pt x="2659856" y="1423987"/>
                  </a:lnTo>
                  <a:lnTo>
                    <a:pt x="2619375" y="1412081"/>
                  </a:lnTo>
                  <a:lnTo>
                    <a:pt x="2547937" y="1400175"/>
                  </a:lnTo>
                  <a:lnTo>
                    <a:pt x="2412206" y="1395412"/>
                  </a:lnTo>
                  <a:lnTo>
                    <a:pt x="2276475" y="1395412"/>
                  </a:lnTo>
                  <a:lnTo>
                    <a:pt x="2150268" y="1397793"/>
                  </a:lnTo>
                  <a:lnTo>
                    <a:pt x="1869281" y="13739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0A0F632B-0EAD-4E0C-9BB8-B25E6B3010D3}"/>
                </a:ext>
              </a:extLst>
            </p:cNvPr>
            <p:cNvSpPr/>
            <p:nvPr/>
          </p:nvSpPr>
          <p:spPr>
            <a:xfrm>
              <a:off x="5829300" y="4629150"/>
              <a:ext cx="1665288" cy="1344613"/>
            </a:xfrm>
            <a:custGeom>
              <a:avLst/>
              <a:gdLst>
                <a:gd name="connsiteX0" fmla="*/ 621506 w 1664494"/>
                <a:gd name="connsiteY0" fmla="*/ 907256 h 1345406"/>
                <a:gd name="connsiteX1" fmla="*/ 461963 w 1664494"/>
                <a:gd name="connsiteY1" fmla="*/ 669131 h 1345406"/>
                <a:gd name="connsiteX2" fmla="*/ 314325 w 1664494"/>
                <a:gd name="connsiteY2" fmla="*/ 457200 h 1345406"/>
                <a:gd name="connsiteX3" fmla="*/ 154781 w 1664494"/>
                <a:gd name="connsiteY3" fmla="*/ 242888 h 1345406"/>
                <a:gd name="connsiteX4" fmla="*/ 85725 w 1664494"/>
                <a:gd name="connsiteY4" fmla="*/ 157163 h 1345406"/>
                <a:gd name="connsiteX5" fmla="*/ 0 w 1664494"/>
                <a:gd name="connsiteY5" fmla="*/ 66675 h 1345406"/>
                <a:gd name="connsiteX6" fmla="*/ 38100 w 1664494"/>
                <a:gd name="connsiteY6" fmla="*/ 0 h 1345406"/>
                <a:gd name="connsiteX7" fmla="*/ 173831 w 1664494"/>
                <a:gd name="connsiteY7" fmla="*/ 123825 h 1345406"/>
                <a:gd name="connsiteX8" fmla="*/ 421481 w 1664494"/>
                <a:gd name="connsiteY8" fmla="*/ 366713 h 1345406"/>
                <a:gd name="connsiteX9" fmla="*/ 673894 w 1664494"/>
                <a:gd name="connsiteY9" fmla="*/ 602456 h 1345406"/>
                <a:gd name="connsiteX10" fmla="*/ 895350 w 1664494"/>
                <a:gd name="connsiteY10" fmla="*/ 802481 h 1345406"/>
                <a:gd name="connsiteX11" fmla="*/ 1078706 w 1664494"/>
                <a:gd name="connsiteY11" fmla="*/ 950119 h 1345406"/>
                <a:gd name="connsiteX12" fmla="*/ 1233488 w 1664494"/>
                <a:gd name="connsiteY12" fmla="*/ 1064419 h 1345406"/>
                <a:gd name="connsiteX13" fmla="*/ 1359694 w 1664494"/>
                <a:gd name="connsiteY13" fmla="*/ 1145381 h 1345406"/>
                <a:gd name="connsiteX14" fmla="*/ 1476375 w 1664494"/>
                <a:gd name="connsiteY14" fmla="*/ 1209675 h 1345406"/>
                <a:gd name="connsiteX15" fmla="*/ 1614488 w 1664494"/>
                <a:gd name="connsiteY15" fmla="*/ 1276350 h 1345406"/>
                <a:gd name="connsiteX16" fmla="*/ 1647825 w 1664494"/>
                <a:gd name="connsiteY16" fmla="*/ 1295400 h 1345406"/>
                <a:gd name="connsiteX17" fmla="*/ 1662113 w 1664494"/>
                <a:gd name="connsiteY17" fmla="*/ 1309688 h 1345406"/>
                <a:gd name="connsiteX18" fmla="*/ 1664494 w 1664494"/>
                <a:gd name="connsiteY18" fmla="*/ 1326356 h 1345406"/>
                <a:gd name="connsiteX19" fmla="*/ 1654969 w 1664494"/>
                <a:gd name="connsiteY19" fmla="*/ 1340644 h 1345406"/>
                <a:gd name="connsiteX20" fmla="*/ 1569244 w 1664494"/>
                <a:gd name="connsiteY20" fmla="*/ 1345406 h 1345406"/>
                <a:gd name="connsiteX21" fmla="*/ 1371600 w 1664494"/>
                <a:gd name="connsiteY21" fmla="*/ 1340644 h 1345406"/>
                <a:gd name="connsiteX22" fmla="*/ 1214438 w 1664494"/>
                <a:gd name="connsiteY22" fmla="*/ 1335881 h 1345406"/>
                <a:gd name="connsiteX23" fmla="*/ 1152525 w 1664494"/>
                <a:gd name="connsiteY23" fmla="*/ 1328738 h 1345406"/>
                <a:gd name="connsiteX24" fmla="*/ 1064419 w 1664494"/>
                <a:gd name="connsiteY24" fmla="*/ 1314450 h 1345406"/>
                <a:gd name="connsiteX25" fmla="*/ 992981 w 1664494"/>
                <a:gd name="connsiteY25" fmla="*/ 1297781 h 1345406"/>
                <a:gd name="connsiteX26" fmla="*/ 938213 w 1664494"/>
                <a:gd name="connsiteY26" fmla="*/ 1276350 h 1345406"/>
                <a:gd name="connsiteX27" fmla="*/ 888206 w 1664494"/>
                <a:gd name="connsiteY27" fmla="*/ 1243013 h 1345406"/>
                <a:gd name="connsiteX28" fmla="*/ 835819 w 1664494"/>
                <a:gd name="connsiteY28" fmla="*/ 1193006 h 1345406"/>
                <a:gd name="connsiteX29" fmla="*/ 776288 w 1664494"/>
                <a:gd name="connsiteY29" fmla="*/ 1128713 h 1345406"/>
                <a:gd name="connsiteX30" fmla="*/ 621506 w 1664494"/>
                <a:gd name="connsiteY30" fmla="*/ 9072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4494" h="1345406">
                  <a:moveTo>
                    <a:pt x="621506" y="907256"/>
                  </a:moveTo>
                  <a:lnTo>
                    <a:pt x="461963" y="669131"/>
                  </a:lnTo>
                  <a:lnTo>
                    <a:pt x="314325" y="457200"/>
                  </a:lnTo>
                  <a:lnTo>
                    <a:pt x="154781" y="242888"/>
                  </a:lnTo>
                  <a:lnTo>
                    <a:pt x="85725" y="157163"/>
                  </a:lnTo>
                  <a:lnTo>
                    <a:pt x="0" y="66675"/>
                  </a:lnTo>
                  <a:lnTo>
                    <a:pt x="38100" y="0"/>
                  </a:lnTo>
                  <a:lnTo>
                    <a:pt x="173831" y="123825"/>
                  </a:lnTo>
                  <a:lnTo>
                    <a:pt x="421481" y="366713"/>
                  </a:lnTo>
                  <a:lnTo>
                    <a:pt x="673894" y="602456"/>
                  </a:lnTo>
                  <a:lnTo>
                    <a:pt x="895350" y="802481"/>
                  </a:lnTo>
                  <a:lnTo>
                    <a:pt x="1078706" y="950119"/>
                  </a:lnTo>
                  <a:lnTo>
                    <a:pt x="1233488" y="1064419"/>
                  </a:lnTo>
                  <a:lnTo>
                    <a:pt x="1359694" y="1145381"/>
                  </a:lnTo>
                  <a:lnTo>
                    <a:pt x="1476375" y="1209675"/>
                  </a:lnTo>
                  <a:lnTo>
                    <a:pt x="1614488" y="1276350"/>
                  </a:lnTo>
                  <a:lnTo>
                    <a:pt x="1647825" y="1295400"/>
                  </a:lnTo>
                  <a:lnTo>
                    <a:pt x="1662113" y="1309688"/>
                  </a:lnTo>
                  <a:lnTo>
                    <a:pt x="1664494" y="1326356"/>
                  </a:lnTo>
                  <a:lnTo>
                    <a:pt x="1654969" y="1340644"/>
                  </a:lnTo>
                  <a:lnTo>
                    <a:pt x="1569244" y="1345406"/>
                  </a:lnTo>
                  <a:lnTo>
                    <a:pt x="1371600" y="1340644"/>
                  </a:lnTo>
                  <a:lnTo>
                    <a:pt x="1214438" y="1335881"/>
                  </a:lnTo>
                  <a:lnTo>
                    <a:pt x="1152525" y="1328738"/>
                  </a:lnTo>
                  <a:lnTo>
                    <a:pt x="1064419" y="1314450"/>
                  </a:lnTo>
                  <a:lnTo>
                    <a:pt x="992981" y="1297781"/>
                  </a:lnTo>
                  <a:lnTo>
                    <a:pt x="938213" y="1276350"/>
                  </a:lnTo>
                  <a:lnTo>
                    <a:pt x="888206" y="1243013"/>
                  </a:lnTo>
                  <a:lnTo>
                    <a:pt x="835819" y="1193006"/>
                  </a:lnTo>
                  <a:lnTo>
                    <a:pt x="776288" y="1128713"/>
                  </a:lnTo>
                  <a:lnTo>
                    <a:pt x="621506" y="9072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EBD48046-5767-4355-A3FD-5537B616D70C}"/>
              </a:ext>
            </a:extLst>
          </p:cNvPr>
          <p:cNvGrpSpPr/>
          <p:nvPr/>
        </p:nvGrpSpPr>
        <p:grpSpPr>
          <a:xfrm>
            <a:off x="2422525" y="1592263"/>
            <a:ext cx="4964113" cy="4322762"/>
            <a:chOff x="2422525" y="1592263"/>
            <a:chExt cx="4964113" cy="4322762"/>
          </a:xfrm>
        </p:grpSpPr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B2C85A88-24ED-47DA-A02D-BD19385AC46C}"/>
                </a:ext>
              </a:extLst>
            </p:cNvPr>
            <p:cNvSpPr/>
            <p:nvPr/>
          </p:nvSpPr>
          <p:spPr>
            <a:xfrm>
              <a:off x="2422525" y="4462463"/>
              <a:ext cx="287338" cy="1177925"/>
            </a:xfrm>
            <a:custGeom>
              <a:avLst/>
              <a:gdLst>
                <a:gd name="connsiteX0" fmla="*/ 0 w 288132"/>
                <a:gd name="connsiteY0" fmla="*/ 928687 h 1178718"/>
                <a:gd name="connsiteX1" fmla="*/ 2382 w 288132"/>
                <a:gd name="connsiteY1" fmla="*/ 845343 h 1178718"/>
                <a:gd name="connsiteX2" fmla="*/ 11907 w 288132"/>
                <a:gd name="connsiteY2" fmla="*/ 783431 h 1178718"/>
                <a:gd name="connsiteX3" fmla="*/ 45244 w 288132"/>
                <a:gd name="connsiteY3" fmla="*/ 695325 h 1178718"/>
                <a:gd name="connsiteX4" fmla="*/ 71438 w 288132"/>
                <a:gd name="connsiteY4" fmla="*/ 619125 h 1178718"/>
                <a:gd name="connsiteX5" fmla="*/ 95250 w 288132"/>
                <a:gd name="connsiteY5" fmla="*/ 533400 h 1178718"/>
                <a:gd name="connsiteX6" fmla="*/ 114300 w 288132"/>
                <a:gd name="connsiteY6" fmla="*/ 435768 h 1178718"/>
                <a:gd name="connsiteX7" fmla="*/ 128588 w 288132"/>
                <a:gd name="connsiteY7" fmla="*/ 330993 h 1178718"/>
                <a:gd name="connsiteX8" fmla="*/ 130969 w 288132"/>
                <a:gd name="connsiteY8" fmla="*/ 271462 h 1178718"/>
                <a:gd name="connsiteX9" fmla="*/ 119063 w 288132"/>
                <a:gd name="connsiteY9" fmla="*/ 145256 h 1178718"/>
                <a:gd name="connsiteX10" fmla="*/ 109538 w 288132"/>
                <a:gd name="connsiteY10" fmla="*/ 66675 h 1178718"/>
                <a:gd name="connsiteX11" fmla="*/ 97632 w 288132"/>
                <a:gd name="connsiteY11" fmla="*/ 33337 h 1178718"/>
                <a:gd name="connsiteX12" fmla="*/ 97632 w 288132"/>
                <a:gd name="connsiteY12" fmla="*/ 16668 h 1178718"/>
                <a:gd name="connsiteX13" fmla="*/ 102394 w 288132"/>
                <a:gd name="connsiteY13" fmla="*/ 4762 h 1178718"/>
                <a:gd name="connsiteX14" fmla="*/ 116682 w 288132"/>
                <a:gd name="connsiteY14" fmla="*/ 0 h 1178718"/>
                <a:gd name="connsiteX15" fmla="*/ 145257 w 288132"/>
                <a:gd name="connsiteY15" fmla="*/ 4762 h 1178718"/>
                <a:gd name="connsiteX16" fmla="*/ 161925 w 288132"/>
                <a:gd name="connsiteY16" fmla="*/ 11906 h 1178718"/>
                <a:gd name="connsiteX17" fmla="*/ 190500 w 288132"/>
                <a:gd name="connsiteY17" fmla="*/ 71437 h 1178718"/>
                <a:gd name="connsiteX18" fmla="*/ 233363 w 288132"/>
                <a:gd name="connsiteY18" fmla="*/ 221456 h 1178718"/>
                <a:gd name="connsiteX19" fmla="*/ 259557 w 288132"/>
                <a:gd name="connsiteY19" fmla="*/ 371475 h 1178718"/>
                <a:gd name="connsiteX20" fmla="*/ 276225 w 288132"/>
                <a:gd name="connsiteY20" fmla="*/ 514350 h 1178718"/>
                <a:gd name="connsiteX21" fmla="*/ 283369 w 288132"/>
                <a:gd name="connsiteY21" fmla="*/ 611981 h 1178718"/>
                <a:gd name="connsiteX22" fmla="*/ 288132 w 288132"/>
                <a:gd name="connsiteY22" fmla="*/ 692943 h 1178718"/>
                <a:gd name="connsiteX23" fmla="*/ 283369 w 288132"/>
                <a:gd name="connsiteY23" fmla="*/ 802481 h 1178718"/>
                <a:gd name="connsiteX24" fmla="*/ 264319 w 288132"/>
                <a:gd name="connsiteY24" fmla="*/ 904875 h 1178718"/>
                <a:gd name="connsiteX25" fmla="*/ 235744 w 288132"/>
                <a:gd name="connsiteY25" fmla="*/ 1014412 h 1178718"/>
                <a:gd name="connsiteX26" fmla="*/ 197644 w 288132"/>
                <a:gd name="connsiteY26" fmla="*/ 1109662 h 1178718"/>
                <a:gd name="connsiteX27" fmla="*/ 178594 w 288132"/>
                <a:gd name="connsiteY27" fmla="*/ 1143000 h 1178718"/>
                <a:gd name="connsiteX28" fmla="*/ 142875 w 288132"/>
                <a:gd name="connsiteY28" fmla="*/ 1173956 h 1178718"/>
                <a:gd name="connsiteX29" fmla="*/ 126207 w 288132"/>
                <a:gd name="connsiteY29" fmla="*/ 1178718 h 1178718"/>
                <a:gd name="connsiteX30" fmla="*/ 104775 w 288132"/>
                <a:gd name="connsiteY30" fmla="*/ 1178718 h 1178718"/>
                <a:gd name="connsiteX31" fmla="*/ 66675 w 288132"/>
                <a:gd name="connsiteY31" fmla="*/ 1166812 h 1178718"/>
                <a:gd name="connsiteX32" fmla="*/ 42863 w 288132"/>
                <a:gd name="connsiteY32" fmla="*/ 1143000 h 1178718"/>
                <a:gd name="connsiteX33" fmla="*/ 23813 w 288132"/>
                <a:gd name="connsiteY33" fmla="*/ 1102518 h 1178718"/>
                <a:gd name="connsiteX34" fmla="*/ 7144 w 288132"/>
                <a:gd name="connsiteY34" fmla="*/ 1038225 h 1178718"/>
                <a:gd name="connsiteX35" fmla="*/ 0 w 288132"/>
                <a:gd name="connsiteY35" fmla="*/ 928687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8132" h="1178718">
                  <a:moveTo>
                    <a:pt x="0" y="928687"/>
                  </a:moveTo>
                  <a:lnTo>
                    <a:pt x="2382" y="845343"/>
                  </a:lnTo>
                  <a:lnTo>
                    <a:pt x="11907" y="783431"/>
                  </a:lnTo>
                  <a:lnTo>
                    <a:pt x="45244" y="695325"/>
                  </a:lnTo>
                  <a:lnTo>
                    <a:pt x="71438" y="619125"/>
                  </a:lnTo>
                  <a:lnTo>
                    <a:pt x="95250" y="533400"/>
                  </a:lnTo>
                  <a:lnTo>
                    <a:pt x="114300" y="435768"/>
                  </a:lnTo>
                  <a:lnTo>
                    <a:pt x="128588" y="330993"/>
                  </a:lnTo>
                  <a:cubicBezTo>
                    <a:pt x="129382" y="311149"/>
                    <a:pt x="130175" y="291306"/>
                    <a:pt x="130969" y="271462"/>
                  </a:cubicBezTo>
                  <a:lnTo>
                    <a:pt x="119063" y="145256"/>
                  </a:lnTo>
                  <a:lnTo>
                    <a:pt x="109538" y="66675"/>
                  </a:lnTo>
                  <a:lnTo>
                    <a:pt x="97632" y="33337"/>
                  </a:lnTo>
                  <a:lnTo>
                    <a:pt x="97632" y="16668"/>
                  </a:lnTo>
                  <a:lnTo>
                    <a:pt x="102394" y="4762"/>
                  </a:lnTo>
                  <a:lnTo>
                    <a:pt x="116682" y="0"/>
                  </a:lnTo>
                  <a:lnTo>
                    <a:pt x="145257" y="4762"/>
                  </a:lnTo>
                  <a:lnTo>
                    <a:pt x="161925" y="11906"/>
                  </a:lnTo>
                  <a:lnTo>
                    <a:pt x="190500" y="71437"/>
                  </a:lnTo>
                  <a:lnTo>
                    <a:pt x="233363" y="221456"/>
                  </a:lnTo>
                  <a:lnTo>
                    <a:pt x="259557" y="371475"/>
                  </a:lnTo>
                  <a:lnTo>
                    <a:pt x="276225" y="514350"/>
                  </a:lnTo>
                  <a:lnTo>
                    <a:pt x="283369" y="611981"/>
                  </a:lnTo>
                  <a:lnTo>
                    <a:pt x="288132" y="692943"/>
                  </a:lnTo>
                  <a:lnTo>
                    <a:pt x="283369" y="802481"/>
                  </a:lnTo>
                  <a:lnTo>
                    <a:pt x="264319" y="904875"/>
                  </a:lnTo>
                  <a:lnTo>
                    <a:pt x="235744" y="1014412"/>
                  </a:lnTo>
                  <a:lnTo>
                    <a:pt x="197644" y="1109662"/>
                  </a:lnTo>
                  <a:lnTo>
                    <a:pt x="178594" y="1143000"/>
                  </a:lnTo>
                  <a:lnTo>
                    <a:pt x="142875" y="1173956"/>
                  </a:lnTo>
                  <a:lnTo>
                    <a:pt x="126207" y="1178718"/>
                  </a:lnTo>
                  <a:lnTo>
                    <a:pt x="104775" y="1178718"/>
                  </a:lnTo>
                  <a:lnTo>
                    <a:pt x="66675" y="1166812"/>
                  </a:lnTo>
                  <a:lnTo>
                    <a:pt x="42863" y="1143000"/>
                  </a:lnTo>
                  <a:lnTo>
                    <a:pt x="23813" y="1102518"/>
                  </a:lnTo>
                  <a:lnTo>
                    <a:pt x="7144" y="1038225"/>
                  </a:lnTo>
                  <a:lnTo>
                    <a:pt x="0" y="928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CD1F664A-D846-4488-8F6E-5CDA567B7CF3}"/>
                </a:ext>
              </a:extLst>
            </p:cNvPr>
            <p:cNvSpPr/>
            <p:nvPr/>
          </p:nvSpPr>
          <p:spPr>
            <a:xfrm>
              <a:off x="2855913" y="4486275"/>
              <a:ext cx="325437" cy="828675"/>
            </a:xfrm>
            <a:custGeom>
              <a:avLst/>
              <a:gdLst>
                <a:gd name="connsiteX0" fmla="*/ 114300 w 326231"/>
                <a:gd name="connsiteY0" fmla="*/ 504825 h 828675"/>
                <a:gd name="connsiteX1" fmla="*/ 102394 w 326231"/>
                <a:gd name="connsiteY1" fmla="*/ 376238 h 828675"/>
                <a:gd name="connsiteX2" fmla="*/ 83344 w 326231"/>
                <a:gd name="connsiteY2" fmla="*/ 273844 h 828675"/>
                <a:gd name="connsiteX3" fmla="*/ 47625 w 326231"/>
                <a:gd name="connsiteY3" fmla="*/ 161925 h 828675"/>
                <a:gd name="connsiteX4" fmla="*/ 16669 w 326231"/>
                <a:gd name="connsiteY4" fmla="*/ 73819 h 828675"/>
                <a:gd name="connsiteX5" fmla="*/ 2381 w 326231"/>
                <a:gd name="connsiteY5" fmla="*/ 38100 h 828675"/>
                <a:gd name="connsiteX6" fmla="*/ 0 w 326231"/>
                <a:gd name="connsiteY6" fmla="*/ 16669 h 828675"/>
                <a:gd name="connsiteX7" fmla="*/ 4762 w 326231"/>
                <a:gd name="connsiteY7" fmla="*/ 4763 h 828675"/>
                <a:gd name="connsiteX8" fmla="*/ 19050 w 326231"/>
                <a:gd name="connsiteY8" fmla="*/ 0 h 828675"/>
                <a:gd name="connsiteX9" fmla="*/ 45244 w 326231"/>
                <a:gd name="connsiteY9" fmla="*/ 2381 h 828675"/>
                <a:gd name="connsiteX10" fmla="*/ 73819 w 326231"/>
                <a:gd name="connsiteY10" fmla="*/ 19050 h 828675"/>
                <a:gd name="connsiteX11" fmla="*/ 123825 w 326231"/>
                <a:gd name="connsiteY11" fmla="*/ 80963 h 828675"/>
                <a:gd name="connsiteX12" fmla="*/ 195262 w 326231"/>
                <a:gd name="connsiteY12" fmla="*/ 166688 h 828675"/>
                <a:gd name="connsiteX13" fmla="*/ 240506 w 326231"/>
                <a:gd name="connsiteY13" fmla="*/ 235744 h 828675"/>
                <a:gd name="connsiteX14" fmla="*/ 271462 w 326231"/>
                <a:gd name="connsiteY14" fmla="*/ 288131 h 828675"/>
                <a:gd name="connsiteX15" fmla="*/ 295275 w 326231"/>
                <a:gd name="connsiteY15" fmla="*/ 354806 h 828675"/>
                <a:gd name="connsiteX16" fmla="*/ 314325 w 326231"/>
                <a:gd name="connsiteY16" fmla="*/ 421481 h 828675"/>
                <a:gd name="connsiteX17" fmla="*/ 323850 w 326231"/>
                <a:gd name="connsiteY17" fmla="*/ 516731 h 828675"/>
                <a:gd name="connsiteX18" fmla="*/ 326231 w 326231"/>
                <a:gd name="connsiteY18" fmla="*/ 647700 h 828675"/>
                <a:gd name="connsiteX19" fmla="*/ 316706 w 326231"/>
                <a:gd name="connsiteY19" fmla="*/ 711994 h 828675"/>
                <a:gd name="connsiteX20" fmla="*/ 307181 w 326231"/>
                <a:gd name="connsiteY20" fmla="*/ 733425 h 828675"/>
                <a:gd name="connsiteX21" fmla="*/ 278606 w 326231"/>
                <a:gd name="connsiteY21" fmla="*/ 776288 h 828675"/>
                <a:gd name="connsiteX22" fmla="*/ 247650 w 326231"/>
                <a:gd name="connsiteY22" fmla="*/ 807244 h 828675"/>
                <a:gd name="connsiteX23" fmla="*/ 209550 w 326231"/>
                <a:gd name="connsiteY23" fmla="*/ 826294 h 828675"/>
                <a:gd name="connsiteX24" fmla="*/ 190500 w 326231"/>
                <a:gd name="connsiteY24" fmla="*/ 828675 h 828675"/>
                <a:gd name="connsiteX25" fmla="*/ 173831 w 326231"/>
                <a:gd name="connsiteY25" fmla="*/ 821531 h 828675"/>
                <a:gd name="connsiteX26" fmla="*/ 150019 w 326231"/>
                <a:gd name="connsiteY26" fmla="*/ 800100 h 828675"/>
                <a:gd name="connsiteX27" fmla="*/ 130969 w 326231"/>
                <a:gd name="connsiteY27" fmla="*/ 757238 h 828675"/>
                <a:gd name="connsiteX28" fmla="*/ 123825 w 326231"/>
                <a:gd name="connsiteY28" fmla="*/ 683419 h 828675"/>
                <a:gd name="connsiteX29" fmla="*/ 114300 w 326231"/>
                <a:gd name="connsiteY29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6231" h="828675">
                  <a:moveTo>
                    <a:pt x="114300" y="504825"/>
                  </a:moveTo>
                  <a:lnTo>
                    <a:pt x="102394" y="376238"/>
                  </a:lnTo>
                  <a:lnTo>
                    <a:pt x="83344" y="273844"/>
                  </a:lnTo>
                  <a:lnTo>
                    <a:pt x="47625" y="161925"/>
                  </a:lnTo>
                  <a:lnTo>
                    <a:pt x="16669" y="7381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4" y="2381"/>
                  </a:lnTo>
                  <a:lnTo>
                    <a:pt x="73819" y="19050"/>
                  </a:lnTo>
                  <a:lnTo>
                    <a:pt x="123825" y="80963"/>
                  </a:lnTo>
                  <a:lnTo>
                    <a:pt x="195262" y="166688"/>
                  </a:lnTo>
                  <a:lnTo>
                    <a:pt x="240506" y="235744"/>
                  </a:lnTo>
                  <a:lnTo>
                    <a:pt x="271462" y="288131"/>
                  </a:lnTo>
                  <a:lnTo>
                    <a:pt x="295275" y="354806"/>
                  </a:lnTo>
                  <a:lnTo>
                    <a:pt x="314325" y="421481"/>
                  </a:lnTo>
                  <a:lnTo>
                    <a:pt x="323850" y="516731"/>
                  </a:lnTo>
                  <a:cubicBezTo>
                    <a:pt x="324644" y="560387"/>
                    <a:pt x="325437" y="604044"/>
                    <a:pt x="326231" y="647700"/>
                  </a:cubicBezTo>
                  <a:lnTo>
                    <a:pt x="316706" y="711994"/>
                  </a:lnTo>
                  <a:lnTo>
                    <a:pt x="307181" y="733425"/>
                  </a:lnTo>
                  <a:lnTo>
                    <a:pt x="278606" y="776288"/>
                  </a:lnTo>
                  <a:lnTo>
                    <a:pt x="247650" y="807244"/>
                  </a:lnTo>
                  <a:lnTo>
                    <a:pt x="209550" y="826294"/>
                  </a:lnTo>
                  <a:lnTo>
                    <a:pt x="190500" y="828675"/>
                  </a:lnTo>
                  <a:lnTo>
                    <a:pt x="173831" y="821531"/>
                  </a:lnTo>
                  <a:lnTo>
                    <a:pt x="150019" y="800100"/>
                  </a:lnTo>
                  <a:lnTo>
                    <a:pt x="130969" y="757238"/>
                  </a:lnTo>
                  <a:lnTo>
                    <a:pt x="123825" y="683419"/>
                  </a:lnTo>
                  <a:lnTo>
                    <a:pt x="114300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1">
              <a:extLst>
                <a:ext uri="{FF2B5EF4-FFF2-40B4-BE49-F238E27FC236}">
                  <a16:creationId xmlns:a16="http://schemas.microsoft.com/office/drawing/2014/main" id="{352531E6-73C5-4F9A-A7BA-65A8450D3ED4}"/>
                </a:ext>
              </a:extLst>
            </p:cNvPr>
            <p:cNvSpPr/>
            <p:nvPr/>
          </p:nvSpPr>
          <p:spPr>
            <a:xfrm>
              <a:off x="3214688" y="4373563"/>
              <a:ext cx="417512" cy="714375"/>
            </a:xfrm>
            <a:custGeom>
              <a:avLst/>
              <a:gdLst>
                <a:gd name="connsiteX0" fmla="*/ 188118 w 416718"/>
                <a:gd name="connsiteY0" fmla="*/ 483394 h 714375"/>
                <a:gd name="connsiteX1" fmla="*/ 164306 w 416718"/>
                <a:gd name="connsiteY1" fmla="*/ 369094 h 714375"/>
                <a:gd name="connsiteX2" fmla="*/ 128587 w 416718"/>
                <a:gd name="connsiteY2" fmla="*/ 288132 h 714375"/>
                <a:gd name="connsiteX3" fmla="*/ 71437 w 416718"/>
                <a:gd name="connsiteY3" fmla="*/ 166688 h 714375"/>
                <a:gd name="connsiteX4" fmla="*/ 26193 w 416718"/>
                <a:gd name="connsiteY4" fmla="*/ 92869 h 714375"/>
                <a:gd name="connsiteX5" fmla="*/ 7143 w 416718"/>
                <a:gd name="connsiteY5" fmla="*/ 57150 h 714375"/>
                <a:gd name="connsiteX6" fmla="*/ 0 w 416718"/>
                <a:gd name="connsiteY6" fmla="*/ 30957 h 714375"/>
                <a:gd name="connsiteX7" fmla="*/ 0 w 416718"/>
                <a:gd name="connsiteY7" fmla="*/ 16669 h 714375"/>
                <a:gd name="connsiteX8" fmla="*/ 4762 w 416718"/>
                <a:gd name="connsiteY8" fmla="*/ 4763 h 714375"/>
                <a:gd name="connsiteX9" fmla="*/ 14287 w 416718"/>
                <a:gd name="connsiteY9" fmla="*/ 0 h 714375"/>
                <a:gd name="connsiteX10" fmla="*/ 40481 w 416718"/>
                <a:gd name="connsiteY10" fmla="*/ 2382 h 714375"/>
                <a:gd name="connsiteX11" fmla="*/ 80962 w 416718"/>
                <a:gd name="connsiteY11" fmla="*/ 28575 h 714375"/>
                <a:gd name="connsiteX12" fmla="*/ 164306 w 416718"/>
                <a:gd name="connsiteY12" fmla="*/ 107157 h 714375"/>
                <a:gd name="connsiteX13" fmla="*/ 264318 w 416718"/>
                <a:gd name="connsiteY13" fmla="*/ 197644 h 714375"/>
                <a:gd name="connsiteX14" fmla="*/ 350043 w 416718"/>
                <a:gd name="connsiteY14" fmla="*/ 283369 h 714375"/>
                <a:gd name="connsiteX15" fmla="*/ 381000 w 416718"/>
                <a:gd name="connsiteY15" fmla="*/ 321469 h 714375"/>
                <a:gd name="connsiteX16" fmla="*/ 397668 w 416718"/>
                <a:gd name="connsiteY16" fmla="*/ 364332 h 714375"/>
                <a:gd name="connsiteX17" fmla="*/ 411956 w 416718"/>
                <a:gd name="connsiteY17" fmla="*/ 402432 h 714375"/>
                <a:gd name="connsiteX18" fmla="*/ 416718 w 416718"/>
                <a:gd name="connsiteY18" fmla="*/ 473869 h 714375"/>
                <a:gd name="connsiteX19" fmla="*/ 409575 w 416718"/>
                <a:gd name="connsiteY19" fmla="*/ 578644 h 714375"/>
                <a:gd name="connsiteX20" fmla="*/ 388143 w 416718"/>
                <a:gd name="connsiteY20" fmla="*/ 650082 h 714375"/>
                <a:gd name="connsiteX21" fmla="*/ 364331 w 416718"/>
                <a:gd name="connsiteY21" fmla="*/ 688182 h 714375"/>
                <a:gd name="connsiteX22" fmla="*/ 350043 w 416718"/>
                <a:gd name="connsiteY22" fmla="*/ 704850 h 714375"/>
                <a:gd name="connsiteX23" fmla="*/ 333375 w 416718"/>
                <a:gd name="connsiteY23" fmla="*/ 711994 h 714375"/>
                <a:gd name="connsiteX24" fmla="*/ 316706 w 416718"/>
                <a:gd name="connsiteY24" fmla="*/ 714375 h 714375"/>
                <a:gd name="connsiteX25" fmla="*/ 285750 w 416718"/>
                <a:gd name="connsiteY25" fmla="*/ 704850 h 714375"/>
                <a:gd name="connsiteX26" fmla="*/ 259556 w 416718"/>
                <a:gd name="connsiteY26" fmla="*/ 688182 h 714375"/>
                <a:gd name="connsiteX27" fmla="*/ 242887 w 416718"/>
                <a:gd name="connsiteY27" fmla="*/ 666750 h 714375"/>
                <a:gd name="connsiteX28" fmla="*/ 221456 w 416718"/>
                <a:gd name="connsiteY28" fmla="*/ 621507 h 714375"/>
                <a:gd name="connsiteX29" fmla="*/ 188118 w 416718"/>
                <a:gd name="connsiteY29" fmla="*/ 4833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18" h="714375">
                  <a:moveTo>
                    <a:pt x="188118" y="483394"/>
                  </a:moveTo>
                  <a:lnTo>
                    <a:pt x="164306" y="369094"/>
                  </a:lnTo>
                  <a:lnTo>
                    <a:pt x="128587" y="288132"/>
                  </a:lnTo>
                  <a:lnTo>
                    <a:pt x="71437" y="166688"/>
                  </a:lnTo>
                  <a:lnTo>
                    <a:pt x="26193" y="92869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40481" y="2382"/>
                  </a:lnTo>
                  <a:lnTo>
                    <a:pt x="80962" y="28575"/>
                  </a:lnTo>
                  <a:lnTo>
                    <a:pt x="164306" y="107157"/>
                  </a:lnTo>
                  <a:lnTo>
                    <a:pt x="264318" y="197644"/>
                  </a:lnTo>
                  <a:lnTo>
                    <a:pt x="350043" y="283369"/>
                  </a:lnTo>
                  <a:lnTo>
                    <a:pt x="381000" y="321469"/>
                  </a:lnTo>
                  <a:lnTo>
                    <a:pt x="397668" y="364332"/>
                  </a:lnTo>
                  <a:lnTo>
                    <a:pt x="411956" y="402432"/>
                  </a:lnTo>
                  <a:lnTo>
                    <a:pt x="416718" y="473869"/>
                  </a:lnTo>
                  <a:lnTo>
                    <a:pt x="409575" y="578644"/>
                  </a:lnTo>
                  <a:lnTo>
                    <a:pt x="388143" y="650082"/>
                  </a:lnTo>
                  <a:lnTo>
                    <a:pt x="364331" y="688182"/>
                  </a:lnTo>
                  <a:lnTo>
                    <a:pt x="350043" y="704850"/>
                  </a:lnTo>
                  <a:lnTo>
                    <a:pt x="333375" y="711994"/>
                  </a:lnTo>
                  <a:lnTo>
                    <a:pt x="316706" y="714375"/>
                  </a:lnTo>
                  <a:lnTo>
                    <a:pt x="285750" y="704850"/>
                  </a:lnTo>
                  <a:lnTo>
                    <a:pt x="259556" y="688182"/>
                  </a:lnTo>
                  <a:lnTo>
                    <a:pt x="242887" y="666750"/>
                  </a:lnTo>
                  <a:lnTo>
                    <a:pt x="221456" y="621507"/>
                  </a:lnTo>
                  <a:lnTo>
                    <a:pt x="188118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2">
              <a:extLst>
                <a:ext uri="{FF2B5EF4-FFF2-40B4-BE49-F238E27FC236}">
                  <a16:creationId xmlns:a16="http://schemas.microsoft.com/office/drawing/2014/main" id="{84C8A9D5-64A0-4047-8558-A975D9482D00}"/>
                </a:ext>
              </a:extLst>
            </p:cNvPr>
            <p:cNvSpPr/>
            <p:nvPr/>
          </p:nvSpPr>
          <p:spPr>
            <a:xfrm>
              <a:off x="3570288" y="4237038"/>
              <a:ext cx="392112" cy="631825"/>
            </a:xfrm>
            <a:custGeom>
              <a:avLst/>
              <a:gdLst>
                <a:gd name="connsiteX0" fmla="*/ 204787 w 392906"/>
                <a:gd name="connsiteY0" fmla="*/ 476250 h 633412"/>
                <a:gd name="connsiteX1" fmla="*/ 145256 w 392906"/>
                <a:gd name="connsiteY1" fmla="*/ 321469 h 633412"/>
                <a:gd name="connsiteX2" fmla="*/ 83344 w 392906"/>
                <a:gd name="connsiteY2" fmla="*/ 190500 h 633412"/>
                <a:gd name="connsiteX3" fmla="*/ 4762 w 392906"/>
                <a:gd name="connsiteY3" fmla="*/ 45244 h 633412"/>
                <a:gd name="connsiteX4" fmla="*/ 0 w 392906"/>
                <a:gd name="connsiteY4" fmla="*/ 28575 h 633412"/>
                <a:gd name="connsiteX5" fmla="*/ 0 w 392906"/>
                <a:gd name="connsiteY5" fmla="*/ 14287 h 633412"/>
                <a:gd name="connsiteX6" fmla="*/ 7144 w 392906"/>
                <a:gd name="connsiteY6" fmla="*/ 4762 h 633412"/>
                <a:gd name="connsiteX7" fmla="*/ 26194 w 392906"/>
                <a:gd name="connsiteY7" fmla="*/ 0 h 633412"/>
                <a:gd name="connsiteX8" fmla="*/ 80962 w 392906"/>
                <a:gd name="connsiteY8" fmla="*/ 26194 h 633412"/>
                <a:gd name="connsiteX9" fmla="*/ 214312 w 392906"/>
                <a:gd name="connsiteY9" fmla="*/ 97631 h 633412"/>
                <a:gd name="connsiteX10" fmla="*/ 307181 w 392906"/>
                <a:gd name="connsiteY10" fmla="*/ 152400 h 633412"/>
                <a:gd name="connsiteX11" fmla="*/ 338137 w 392906"/>
                <a:gd name="connsiteY11" fmla="*/ 178594 h 633412"/>
                <a:gd name="connsiteX12" fmla="*/ 352425 w 392906"/>
                <a:gd name="connsiteY12" fmla="*/ 204787 h 633412"/>
                <a:gd name="connsiteX13" fmla="*/ 369094 w 392906"/>
                <a:gd name="connsiteY13" fmla="*/ 240506 h 633412"/>
                <a:gd name="connsiteX14" fmla="*/ 388144 w 392906"/>
                <a:gd name="connsiteY14" fmla="*/ 342900 h 633412"/>
                <a:gd name="connsiteX15" fmla="*/ 392906 w 392906"/>
                <a:gd name="connsiteY15" fmla="*/ 407194 h 633412"/>
                <a:gd name="connsiteX16" fmla="*/ 390525 w 392906"/>
                <a:gd name="connsiteY16" fmla="*/ 511969 h 633412"/>
                <a:gd name="connsiteX17" fmla="*/ 383381 w 392906"/>
                <a:gd name="connsiteY17" fmla="*/ 561975 h 633412"/>
                <a:gd name="connsiteX18" fmla="*/ 369094 w 392906"/>
                <a:gd name="connsiteY18" fmla="*/ 602456 h 633412"/>
                <a:gd name="connsiteX19" fmla="*/ 354806 w 392906"/>
                <a:gd name="connsiteY19" fmla="*/ 614362 h 633412"/>
                <a:gd name="connsiteX20" fmla="*/ 340519 w 392906"/>
                <a:gd name="connsiteY20" fmla="*/ 626269 h 633412"/>
                <a:gd name="connsiteX21" fmla="*/ 316706 w 392906"/>
                <a:gd name="connsiteY21" fmla="*/ 633412 h 633412"/>
                <a:gd name="connsiteX22" fmla="*/ 295275 w 392906"/>
                <a:gd name="connsiteY22" fmla="*/ 628650 h 633412"/>
                <a:gd name="connsiteX23" fmla="*/ 266700 w 392906"/>
                <a:gd name="connsiteY23" fmla="*/ 614362 h 633412"/>
                <a:gd name="connsiteX24" fmla="*/ 250031 w 392906"/>
                <a:gd name="connsiteY24" fmla="*/ 595312 h 633412"/>
                <a:gd name="connsiteX25" fmla="*/ 204787 w 392906"/>
                <a:gd name="connsiteY25" fmla="*/ 476250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2906" h="633412">
                  <a:moveTo>
                    <a:pt x="204787" y="476250"/>
                  </a:moveTo>
                  <a:lnTo>
                    <a:pt x="145256" y="321469"/>
                  </a:lnTo>
                  <a:lnTo>
                    <a:pt x="83344" y="190500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80962" y="26194"/>
                  </a:lnTo>
                  <a:lnTo>
                    <a:pt x="214312" y="97631"/>
                  </a:lnTo>
                  <a:lnTo>
                    <a:pt x="307181" y="152400"/>
                  </a:lnTo>
                  <a:lnTo>
                    <a:pt x="338137" y="178594"/>
                  </a:lnTo>
                  <a:lnTo>
                    <a:pt x="352425" y="204787"/>
                  </a:lnTo>
                  <a:lnTo>
                    <a:pt x="369094" y="240506"/>
                  </a:lnTo>
                  <a:lnTo>
                    <a:pt x="388144" y="342900"/>
                  </a:lnTo>
                  <a:lnTo>
                    <a:pt x="392906" y="407194"/>
                  </a:lnTo>
                  <a:cubicBezTo>
                    <a:pt x="392112" y="442119"/>
                    <a:pt x="391319" y="477044"/>
                    <a:pt x="390525" y="511969"/>
                  </a:cubicBezTo>
                  <a:lnTo>
                    <a:pt x="383381" y="561975"/>
                  </a:lnTo>
                  <a:lnTo>
                    <a:pt x="369094" y="602456"/>
                  </a:lnTo>
                  <a:lnTo>
                    <a:pt x="354806" y="614362"/>
                  </a:lnTo>
                  <a:lnTo>
                    <a:pt x="340519" y="626269"/>
                  </a:lnTo>
                  <a:lnTo>
                    <a:pt x="316706" y="633412"/>
                  </a:lnTo>
                  <a:lnTo>
                    <a:pt x="295275" y="628650"/>
                  </a:lnTo>
                  <a:lnTo>
                    <a:pt x="266700" y="614362"/>
                  </a:lnTo>
                  <a:lnTo>
                    <a:pt x="250031" y="595312"/>
                  </a:lnTo>
                  <a:lnTo>
                    <a:pt x="20478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24529A47-9FFC-4AC6-BC6D-4514FC37F3D1}"/>
                </a:ext>
              </a:extLst>
            </p:cNvPr>
            <p:cNvSpPr/>
            <p:nvPr/>
          </p:nvSpPr>
          <p:spPr>
            <a:xfrm>
              <a:off x="4505325" y="1592263"/>
              <a:ext cx="1398588" cy="1406525"/>
            </a:xfrm>
            <a:custGeom>
              <a:avLst/>
              <a:gdLst>
                <a:gd name="connsiteX0" fmla="*/ 962025 w 1397794"/>
                <a:gd name="connsiteY0" fmla="*/ 673894 h 1404938"/>
                <a:gd name="connsiteX1" fmla="*/ 792956 w 1397794"/>
                <a:gd name="connsiteY1" fmla="*/ 840582 h 1404938"/>
                <a:gd name="connsiteX2" fmla="*/ 583406 w 1397794"/>
                <a:gd name="connsiteY2" fmla="*/ 1019175 h 1404938"/>
                <a:gd name="connsiteX3" fmla="*/ 364331 w 1397794"/>
                <a:gd name="connsiteY3" fmla="*/ 1188244 h 1404938"/>
                <a:gd name="connsiteX4" fmla="*/ 219075 w 1397794"/>
                <a:gd name="connsiteY4" fmla="*/ 1290638 h 1404938"/>
                <a:gd name="connsiteX5" fmla="*/ 57150 w 1397794"/>
                <a:gd name="connsiteY5" fmla="*/ 1393032 h 1404938"/>
                <a:gd name="connsiteX6" fmla="*/ 28575 w 1397794"/>
                <a:gd name="connsiteY6" fmla="*/ 1402557 h 1404938"/>
                <a:gd name="connsiteX7" fmla="*/ 9525 w 1397794"/>
                <a:gd name="connsiteY7" fmla="*/ 1404938 h 1404938"/>
                <a:gd name="connsiteX8" fmla="*/ 0 w 1397794"/>
                <a:gd name="connsiteY8" fmla="*/ 1395413 h 1404938"/>
                <a:gd name="connsiteX9" fmla="*/ 0 w 1397794"/>
                <a:gd name="connsiteY9" fmla="*/ 1369219 h 1404938"/>
                <a:gd name="connsiteX10" fmla="*/ 16669 w 1397794"/>
                <a:gd name="connsiteY10" fmla="*/ 1340644 h 1404938"/>
                <a:gd name="connsiteX11" fmla="*/ 150019 w 1397794"/>
                <a:gd name="connsiteY11" fmla="*/ 1221582 h 1404938"/>
                <a:gd name="connsiteX12" fmla="*/ 316706 w 1397794"/>
                <a:gd name="connsiteY12" fmla="*/ 1054894 h 1404938"/>
                <a:gd name="connsiteX13" fmla="*/ 509588 w 1397794"/>
                <a:gd name="connsiteY13" fmla="*/ 850107 h 1404938"/>
                <a:gd name="connsiteX14" fmla="*/ 697706 w 1397794"/>
                <a:gd name="connsiteY14" fmla="*/ 611982 h 1404938"/>
                <a:gd name="connsiteX15" fmla="*/ 847725 w 1397794"/>
                <a:gd name="connsiteY15" fmla="*/ 409575 h 1404938"/>
                <a:gd name="connsiteX16" fmla="*/ 931069 w 1397794"/>
                <a:gd name="connsiteY16" fmla="*/ 278607 h 1404938"/>
                <a:gd name="connsiteX17" fmla="*/ 933450 w 1397794"/>
                <a:gd name="connsiteY17" fmla="*/ 242888 h 1404938"/>
                <a:gd name="connsiteX18" fmla="*/ 931069 w 1397794"/>
                <a:gd name="connsiteY18" fmla="*/ 195263 h 1404938"/>
                <a:gd name="connsiteX19" fmla="*/ 923925 w 1397794"/>
                <a:gd name="connsiteY19" fmla="*/ 173832 h 1404938"/>
                <a:gd name="connsiteX20" fmla="*/ 883444 w 1397794"/>
                <a:gd name="connsiteY20" fmla="*/ 126207 h 1404938"/>
                <a:gd name="connsiteX21" fmla="*/ 828675 w 1397794"/>
                <a:gd name="connsiteY21" fmla="*/ 85725 h 1404938"/>
                <a:gd name="connsiteX22" fmla="*/ 804863 w 1397794"/>
                <a:gd name="connsiteY22" fmla="*/ 61913 h 1404938"/>
                <a:gd name="connsiteX23" fmla="*/ 790575 w 1397794"/>
                <a:gd name="connsiteY23" fmla="*/ 38100 h 1404938"/>
                <a:gd name="connsiteX24" fmla="*/ 792956 w 1397794"/>
                <a:gd name="connsiteY24" fmla="*/ 23813 h 1404938"/>
                <a:gd name="connsiteX25" fmla="*/ 804863 w 1397794"/>
                <a:gd name="connsiteY25" fmla="*/ 7144 h 1404938"/>
                <a:gd name="connsiteX26" fmla="*/ 835819 w 1397794"/>
                <a:gd name="connsiteY26" fmla="*/ 0 h 1404938"/>
                <a:gd name="connsiteX27" fmla="*/ 938213 w 1397794"/>
                <a:gd name="connsiteY27" fmla="*/ 7144 h 1404938"/>
                <a:gd name="connsiteX28" fmla="*/ 1033463 w 1397794"/>
                <a:gd name="connsiteY28" fmla="*/ 21432 h 1404938"/>
                <a:gd name="connsiteX29" fmla="*/ 1135856 w 1397794"/>
                <a:gd name="connsiteY29" fmla="*/ 47625 h 1404938"/>
                <a:gd name="connsiteX30" fmla="*/ 1219200 w 1397794"/>
                <a:gd name="connsiteY30" fmla="*/ 78582 h 1404938"/>
                <a:gd name="connsiteX31" fmla="*/ 1290638 w 1397794"/>
                <a:gd name="connsiteY31" fmla="*/ 114300 h 1404938"/>
                <a:gd name="connsiteX32" fmla="*/ 1343025 w 1397794"/>
                <a:gd name="connsiteY32" fmla="*/ 145257 h 1404938"/>
                <a:gd name="connsiteX33" fmla="*/ 1362075 w 1397794"/>
                <a:gd name="connsiteY33" fmla="*/ 159544 h 1404938"/>
                <a:gd name="connsiteX34" fmla="*/ 1381125 w 1397794"/>
                <a:gd name="connsiteY34" fmla="*/ 178594 h 1404938"/>
                <a:gd name="connsiteX35" fmla="*/ 1393031 w 1397794"/>
                <a:gd name="connsiteY35" fmla="*/ 195263 h 1404938"/>
                <a:gd name="connsiteX36" fmla="*/ 1397794 w 1397794"/>
                <a:gd name="connsiteY36" fmla="*/ 216694 h 1404938"/>
                <a:gd name="connsiteX37" fmla="*/ 1390650 w 1397794"/>
                <a:gd name="connsiteY37" fmla="*/ 238125 h 1404938"/>
                <a:gd name="connsiteX38" fmla="*/ 1366838 w 1397794"/>
                <a:gd name="connsiteY38" fmla="*/ 261938 h 1404938"/>
                <a:gd name="connsiteX39" fmla="*/ 1309688 w 1397794"/>
                <a:gd name="connsiteY39" fmla="*/ 295275 h 1404938"/>
                <a:gd name="connsiteX40" fmla="*/ 1226344 w 1397794"/>
                <a:gd name="connsiteY40" fmla="*/ 402432 h 1404938"/>
                <a:gd name="connsiteX41" fmla="*/ 1047750 w 1397794"/>
                <a:gd name="connsiteY41" fmla="*/ 590550 h 1404938"/>
                <a:gd name="connsiteX42" fmla="*/ 962025 w 1397794"/>
                <a:gd name="connsiteY42" fmla="*/ 673894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7794" h="1404938">
                  <a:moveTo>
                    <a:pt x="962025" y="673894"/>
                  </a:moveTo>
                  <a:lnTo>
                    <a:pt x="792956" y="840582"/>
                  </a:lnTo>
                  <a:lnTo>
                    <a:pt x="583406" y="1019175"/>
                  </a:lnTo>
                  <a:lnTo>
                    <a:pt x="364331" y="1188244"/>
                  </a:lnTo>
                  <a:lnTo>
                    <a:pt x="219075" y="1290638"/>
                  </a:lnTo>
                  <a:lnTo>
                    <a:pt x="57150" y="1393032"/>
                  </a:lnTo>
                  <a:lnTo>
                    <a:pt x="28575" y="1402557"/>
                  </a:lnTo>
                  <a:lnTo>
                    <a:pt x="9525" y="1404938"/>
                  </a:lnTo>
                  <a:lnTo>
                    <a:pt x="0" y="1395413"/>
                  </a:lnTo>
                  <a:lnTo>
                    <a:pt x="0" y="1369219"/>
                  </a:lnTo>
                  <a:lnTo>
                    <a:pt x="16669" y="1340644"/>
                  </a:lnTo>
                  <a:lnTo>
                    <a:pt x="150019" y="1221582"/>
                  </a:lnTo>
                  <a:lnTo>
                    <a:pt x="316706" y="1054894"/>
                  </a:lnTo>
                  <a:lnTo>
                    <a:pt x="509588" y="850107"/>
                  </a:lnTo>
                  <a:lnTo>
                    <a:pt x="697706" y="611982"/>
                  </a:lnTo>
                  <a:lnTo>
                    <a:pt x="847725" y="409575"/>
                  </a:lnTo>
                  <a:lnTo>
                    <a:pt x="931069" y="278607"/>
                  </a:lnTo>
                  <a:lnTo>
                    <a:pt x="933450" y="242888"/>
                  </a:lnTo>
                  <a:lnTo>
                    <a:pt x="931069" y="195263"/>
                  </a:lnTo>
                  <a:lnTo>
                    <a:pt x="923925" y="173832"/>
                  </a:lnTo>
                  <a:lnTo>
                    <a:pt x="883444" y="126207"/>
                  </a:lnTo>
                  <a:lnTo>
                    <a:pt x="828675" y="85725"/>
                  </a:lnTo>
                  <a:lnTo>
                    <a:pt x="804863" y="61913"/>
                  </a:lnTo>
                  <a:lnTo>
                    <a:pt x="790575" y="38100"/>
                  </a:lnTo>
                  <a:lnTo>
                    <a:pt x="792956" y="23813"/>
                  </a:lnTo>
                  <a:lnTo>
                    <a:pt x="804863" y="7144"/>
                  </a:lnTo>
                  <a:lnTo>
                    <a:pt x="835819" y="0"/>
                  </a:lnTo>
                  <a:lnTo>
                    <a:pt x="938213" y="7144"/>
                  </a:lnTo>
                  <a:lnTo>
                    <a:pt x="1033463" y="21432"/>
                  </a:lnTo>
                  <a:lnTo>
                    <a:pt x="1135856" y="47625"/>
                  </a:lnTo>
                  <a:lnTo>
                    <a:pt x="1219200" y="78582"/>
                  </a:lnTo>
                  <a:lnTo>
                    <a:pt x="1290638" y="114300"/>
                  </a:lnTo>
                  <a:lnTo>
                    <a:pt x="1343025" y="145257"/>
                  </a:lnTo>
                  <a:lnTo>
                    <a:pt x="1362075" y="159544"/>
                  </a:lnTo>
                  <a:lnTo>
                    <a:pt x="1381125" y="178594"/>
                  </a:lnTo>
                  <a:lnTo>
                    <a:pt x="1393031" y="195263"/>
                  </a:lnTo>
                  <a:lnTo>
                    <a:pt x="1397794" y="216694"/>
                  </a:lnTo>
                  <a:lnTo>
                    <a:pt x="1390650" y="238125"/>
                  </a:lnTo>
                  <a:lnTo>
                    <a:pt x="1366838" y="261938"/>
                  </a:lnTo>
                  <a:lnTo>
                    <a:pt x="1309688" y="295275"/>
                  </a:lnTo>
                  <a:lnTo>
                    <a:pt x="1226344" y="402432"/>
                  </a:lnTo>
                  <a:lnTo>
                    <a:pt x="1047750" y="590550"/>
                  </a:lnTo>
                  <a:lnTo>
                    <a:pt x="96202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9">
              <a:extLst>
                <a:ext uri="{FF2B5EF4-FFF2-40B4-BE49-F238E27FC236}">
                  <a16:creationId xmlns:a16="http://schemas.microsoft.com/office/drawing/2014/main" id="{1FAD2B24-2367-4135-AC35-4D41A4D6751C}"/>
                </a:ext>
              </a:extLst>
            </p:cNvPr>
            <p:cNvSpPr/>
            <p:nvPr/>
          </p:nvSpPr>
          <p:spPr>
            <a:xfrm>
              <a:off x="4953000" y="2894013"/>
              <a:ext cx="1300163" cy="292100"/>
            </a:xfrm>
            <a:custGeom>
              <a:avLst/>
              <a:gdLst>
                <a:gd name="connsiteX0" fmla="*/ 966788 w 1300163"/>
                <a:gd name="connsiteY0" fmla="*/ 209550 h 292894"/>
                <a:gd name="connsiteX1" fmla="*/ 735806 w 1300163"/>
                <a:gd name="connsiteY1" fmla="*/ 247650 h 292894"/>
                <a:gd name="connsiteX2" fmla="*/ 485775 w 1300163"/>
                <a:gd name="connsiteY2" fmla="*/ 271462 h 292894"/>
                <a:gd name="connsiteX3" fmla="*/ 419100 w 1300163"/>
                <a:gd name="connsiteY3" fmla="*/ 285750 h 292894"/>
                <a:gd name="connsiteX4" fmla="*/ 352425 w 1300163"/>
                <a:gd name="connsiteY4" fmla="*/ 290512 h 292894"/>
                <a:gd name="connsiteX5" fmla="*/ 307181 w 1300163"/>
                <a:gd name="connsiteY5" fmla="*/ 292894 h 292894"/>
                <a:gd name="connsiteX6" fmla="*/ 250031 w 1300163"/>
                <a:gd name="connsiteY6" fmla="*/ 288131 h 292894"/>
                <a:gd name="connsiteX7" fmla="*/ 211931 w 1300163"/>
                <a:gd name="connsiteY7" fmla="*/ 273844 h 292894"/>
                <a:gd name="connsiteX8" fmla="*/ 164306 w 1300163"/>
                <a:gd name="connsiteY8" fmla="*/ 252412 h 292894"/>
                <a:gd name="connsiteX9" fmla="*/ 88106 w 1300163"/>
                <a:gd name="connsiteY9" fmla="*/ 211931 h 292894"/>
                <a:gd name="connsiteX10" fmla="*/ 11906 w 1300163"/>
                <a:gd name="connsiteY10" fmla="*/ 159544 h 292894"/>
                <a:gd name="connsiteX11" fmla="*/ 2381 w 1300163"/>
                <a:gd name="connsiteY11" fmla="*/ 140494 h 292894"/>
                <a:gd name="connsiteX12" fmla="*/ 0 w 1300163"/>
                <a:gd name="connsiteY12" fmla="*/ 123825 h 292894"/>
                <a:gd name="connsiteX13" fmla="*/ 2381 w 1300163"/>
                <a:gd name="connsiteY13" fmla="*/ 109537 h 292894"/>
                <a:gd name="connsiteX14" fmla="*/ 16669 w 1300163"/>
                <a:gd name="connsiteY14" fmla="*/ 102394 h 292894"/>
                <a:gd name="connsiteX15" fmla="*/ 52388 w 1300163"/>
                <a:gd name="connsiteY15" fmla="*/ 107156 h 292894"/>
                <a:gd name="connsiteX16" fmla="*/ 107156 w 1300163"/>
                <a:gd name="connsiteY16" fmla="*/ 123825 h 292894"/>
                <a:gd name="connsiteX17" fmla="*/ 150019 w 1300163"/>
                <a:gd name="connsiteY17" fmla="*/ 133350 h 292894"/>
                <a:gd name="connsiteX18" fmla="*/ 202406 w 1300163"/>
                <a:gd name="connsiteY18" fmla="*/ 140494 h 292894"/>
                <a:gd name="connsiteX19" fmla="*/ 264319 w 1300163"/>
                <a:gd name="connsiteY19" fmla="*/ 142875 h 292894"/>
                <a:gd name="connsiteX20" fmla="*/ 357188 w 1300163"/>
                <a:gd name="connsiteY20" fmla="*/ 135731 h 292894"/>
                <a:gd name="connsiteX21" fmla="*/ 509588 w 1300163"/>
                <a:gd name="connsiteY21" fmla="*/ 119062 h 292894"/>
                <a:gd name="connsiteX22" fmla="*/ 700088 w 1300163"/>
                <a:gd name="connsiteY22" fmla="*/ 88106 h 292894"/>
                <a:gd name="connsiteX23" fmla="*/ 871538 w 1300163"/>
                <a:gd name="connsiteY23" fmla="*/ 47625 h 292894"/>
                <a:gd name="connsiteX24" fmla="*/ 1019175 w 1300163"/>
                <a:gd name="connsiteY24" fmla="*/ 0 h 292894"/>
                <a:gd name="connsiteX25" fmla="*/ 1095375 w 1300163"/>
                <a:gd name="connsiteY25" fmla="*/ 2381 h 292894"/>
                <a:gd name="connsiteX26" fmla="*/ 1181100 w 1300163"/>
                <a:gd name="connsiteY26" fmla="*/ 9525 h 292894"/>
                <a:gd name="connsiteX27" fmla="*/ 1228725 w 1300163"/>
                <a:gd name="connsiteY27" fmla="*/ 16669 h 292894"/>
                <a:gd name="connsiteX28" fmla="*/ 1262063 w 1300163"/>
                <a:gd name="connsiteY28" fmla="*/ 30956 h 292894"/>
                <a:gd name="connsiteX29" fmla="*/ 1288256 w 1300163"/>
                <a:gd name="connsiteY29" fmla="*/ 50006 h 292894"/>
                <a:gd name="connsiteX30" fmla="*/ 1300163 w 1300163"/>
                <a:gd name="connsiteY30" fmla="*/ 80962 h 292894"/>
                <a:gd name="connsiteX31" fmla="*/ 1295400 w 1300163"/>
                <a:gd name="connsiteY31" fmla="*/ 109537 h 292894"/>
                <a:gd name="connsiteX32" fmla="*/ 1283494 w 1300163"/>
                <a:gd name="connsiteY32" fmla="*/ 138112 h 292894"/>
                <a:gd name="connsiteX33" fmla="*/ 966788 w 1300163"/>
                <a:gd name="connsiteY33" fmla="*/ 2095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0163" h="292894">
                  <a:moveTo>
                    <a:pt x="966788" y="209550"/>
                  </a:moveTo>
                  <a:lnTo>
                    <a:pt x="735806" y="247650"/>
                  </a:lnTo>
                  <a:lnTo>
                    <a:pt x="485775" y="271462"/>
                  </a:lnTo>
                  <a:lnTo>
                    <a:pt x="419100" y="285750"/>
                  </a:lnTo>
                  <a:lnTo>
                    <a:pt x="352425" y="290512"/>
                  </a:lnTo>
                  <a:lnTo>
                    <a:pt x="307181" y="292894"/>
                  </a:lnTo>
                  <a:lnTo>
                    <a:pt x="250031" y="288131"/>
                  </a:lnTo>
                  <a:lnTo>
                    <a:pt x="211931" y="273844"/>
                  </a:lnTo>
                  <a:lnTo>
                    <a:pt x="164306" y="252412"/>
                  </a:lnTo>
                  <a:lnTo>
                    <a:pt x="88106" y="211931"/>
                  </a:lnTo>
                  <a:lnTo>
                    <a:pt x="11906" y="159544"/>
                  </a:lnTo>
                  <a:lnTo>
                    <a:pt x="2381" y="140494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16669" y="102394"/>
                  </a:lnTo>
                  <a:lnTo>
                    <a:pt x="52388" y="107156"/>
                  </a:lnTo>
                  <a:lnTo>
                    <a:pt x="107156" y="123825"/>
                  </a:lnTo>
                  <a:lnTo>
                    <a:pt x="150019" y="133350"/>
                  </a:lnTo>
                  <a:lnTo>
                    <a:pt x="202406" y="140494"/>
                  </a:lnTo>
                  <a:lnTo>
                    <a:pt x="264319" y="142875"/>
                  </a:lnTo>
                  <a:lnTo>
                    <a:pt x="357188" y="135731"/>
                  </a:lnTo>
                  <a:lnTo>
                    <a:pt x="509588" y="119062"/>
                  </a:lnTo>
                  <a:lnTo>
                    <a:pt x="700088" y="88106"/>
                  </a:lnTo>
                  <a:lnTo>
                    <a:pt x="871538" y="47625"/>
                  </a:lnTo>
                  <a:lnTo>
                    <a:pt x="1019175" y="0"/>
                  </a:lnTo>
                  <a:lnTo>
                    <a:pt x="1095375" y="2381"/>
                  </a:lnTo>
                  <a:lnTo>
                    <a:pt x="1181100" y="9525"/>
                  </a:lnTo>
                  <a:lnTo>
                    <a:pt x="1228725" y="16669"/>
                  </a:lnTo>
                  <a:lnTo>
                    <a:pt x="1262063" y="30956"/>
                  </a:lnTo>
                  <a:lnTo>
                    <a:pt x="1288256" y="50006"/>
                  </a:lnTo>
                  <a:lnTo>
                    <a:pt x="1300163" y="80962"/>
                  </a:lnTo>
                  <a:lnTo>
                    <a:pt x="1295400" y="109537"/>
                  </a:lnTo>
                  <a:lnTo>
                    <a:pt x="1283494" y="138112"/>
                  </a:lnTo>
                  <a:lnTo>
                    <a:pt x="9667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7B27C43E-5AA1-4C8F-943C-DFC4EF501677}"/>
                </a:ext>
              </a:extLst>
            </p:cNvPr>
            <p:cNvSpPr/>
            <p:nvPr/>
          </p:nvSpPr>
          <p:spPr>
            <a:xfrm>
              <a:off x="4651375" y="3627438"/>
              <a:ext cx="473075" cy="1077912"/>
            </a:xfrm>
            <a:custGeom>
              <a:avLst/>
              <a:gdLst>
                <a:gd name="connsiteX0" fmla="*/ 192882 w 473869"/>
                <a:gd name="connsiteY0" fmla="*/ 650081 h 1078706"/>
                <a:gd name="connsiteX1" fmla="*/ 150019 w 473869"/>
                <a:gd name="connsiteY1" fmla="*/ 416719 h 1078706"/>
                <a:gd name="connsiteX2" fmla="*/ 104775 w 473869"/>
                <a:gd name="connsiteY2" fmla="*/ 238125 h 1078706"/>
                <a:gd name="connsiteX3" fmla="*/ 52388 w 473869"/>
                <a:gd name="connsiteY3" fmla="*/ 111919 h 1078706"/>
                <a:gd name="connsiteX4" fmla="*/ 11907 w 473869"/>
                <a:gd name="connsiteY4" fmla="*/ 52387 h 1078706"/>
                <a:gd name="connsiteX5" fmla="*/ 0 w 473869"/>
                <a:gd name="connsiteY5" fmla="*/ 33337 h 1078706"/>
                <a:gd name="connsiteX6" fmla="*/ 0 w 473869"/>
                <a:gd name="connsiteY6" fmla="*/ 16669 h 1078706"/>
                <a:gd name="connsiteX7" fmla="*/ 9525 w 473869"/>
                <a:gd name="connsiteY7" fmla="*/ 2381 h 1078706"/>
                <a:gd name="connsiteX8" fmla="*/ 40482 w 473869"/>
                <a:gd name="connsiteY8" fmla="*/ 0 h 1078706"/>
                <a:gd name="connsiteX9" fmla="*/ 138113 w 473869"/>
                <a:gd name="connsiteY9" fmla="*/ 26194 h 1078706"/>
                <a:gd name="connsiteX10" fmla="*/ 295275 w 473869"/>
                <a:gd name="connsiteY10" fmla="*/ 71437 h 1078706"/>
                <a:gd name="connsiteX11" fmla="*/ 347663 w 473869"/>
                <a:gd name="connsiteY11" fmla="*/ 214312 h 1078706"/>
                <a:gd name="connsiteX12" fmla="*/ 392907 w 473869"/>
                <a:gd name="connsiteY12" fmla="*/ 440531 h 1078706"/>
                <a:gd name="connsiteX13" fmla="*/ 428625 w 473869"/>
                <a:gd name="connsiteY13" fmla="*/ 623887 h 1078706"/>
                <a:gd name="connsiteX14" fmla="*/ 452438 w 473869"/>
                <a:gd name="connsiteY14" fmla="*/ 783431 h 1078706"/>
                <a:gd name="connsiteX15" fmla="*/ 473869 w 473869"/>
                <a:gd name="connsiteY15" fmla="*/ 890587 h 1078706"/>
                <a:gd name="connsiteX16" fmla="*/ 450057 w 473869"/>
                <a:gd name="connsiteY16" fmla="*/ 952500 h 1078706"/>
                <a:gd name="connsiteX17" fmla="*/ 421482 w 473869"/>
                <a:gd name="connsiteY17" fmla="*/ 1009650 h 1078706"/>
                <a:gd name="connsiteX18" fmla="*/ 373857 w 473869"/>
                <a:gd name="connsiteY18" fmla="*/ 1069181 h 1078706"/>
                <a:gd name="connsiteX19" fmla="*/ 361950 w 473869"/>
                <a:gd name="connsiteY19" fmla="*/ 1078706 h 1078706"/>
                <a:gd name="connsiteX20" fmla="*/ 338138 w 473869"/>
                <a:gd name="connsiteY20" fmla="*/ 1078706 h 1078706"/>
                <a:gd name="connsiteX21" fmla="*/ 302419 w 473869"/>
                <a:gd name="connsiteY21" fmla="*/ 1064419 h 1078706"/>
                <a:gd name="connsiteX22" fmla="*/ 278607 w 473869"/>
                <a:gd name="connsiteY22" fmla="*/ 1033462 h 1078706"/>
                <a:gd name="connsiteX23" fmla="*/ 252413 w 473869"/>
                <a:gd name="connsiteY23" fmla="*/ 973931 h 1078706"/>
                <a:gd name="connsiteX24" fmla="*/ 233363 w 473869"/>
                <a:gd name="connsiteY24" fmla="*/ 921544 h 1078706"/>
                <a:gd name="connsiteX25" fmla="*/ 226219 w 473869"/>
                <a:gd name="connsiteY25" fmla="*/ 857250 h 1078706"/>
                <a:gd name="connsiteX26" fmla="*/ 192882 w 473869"/>
                <a:gd name="connsiteY26" fmla="*/ 6500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3869" h="1078706">
                  <a:moveTo>
                    <a:pt x="192882" y="650081"/>
                  </a:moveTo>
                  <a:lnTo>
                    <a:pt x="150019" y="416719"/>
                  </a:lnTo>
                  <a:lnTo>
                    <a:pt x="104775" y="238125"/>
                  </a:lnTo>
                  <a:lnTo>
                    <a:pt x="52388" y="111919"/>
                  </a:lnTo>
                  <a:lnTo>
                    <a:pt x="11907" y="52387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9525" y="2381"/>
                  </a:lnTo>
                  <a:lnTo>
                    <a:pt x="40482" y="0"/>
                  </a:lnTo>
                  <a:lnTo>
                    <a:pt x="138113" y="26194"/>
                  </a:lnTo>
                  <a:lnTo>
                    <a:pt x="295275" y="71437"/>
                  </a:lnTo>
                  <a:lnTo>
                    <a:pt x="347663" y="214312"/>
                  </a:lnTo>
                  <a:lnTo>
                    <a:pt x="392907" y="440531"/>
                  </a:lnTo>
                  <a:lnTo>
                    <a:pt x="428625" y="623887"/>
                  </a:lnTo>
                  <a:lnTo>
                    <a:pt x="452438" y="783431"/>
                  </a:lnTo>
                  <a:lnTo>
                    <a:pt x="473869" y="890587"/>
                  </a:lnTo>
                  <a:lnTo>
                    <a:pt x="450057" y="952500"/>
                  </a:lnTo>
                  <a:lnTo>
                    <a:pt x="421482" y="1009650"/>
                  </a:lnTo>
                  <a:lnTo>
                    <a:pt x="373857" y="1069181"/>
                  </a:lnTo>
                  <a:lnTo>
                    <a:pt x="361950" y="1078706"/>
                  </a:lnTo>
                  <a:lnTo>
                    <a:pt x="338138" y="1078706"/>
                  </a:lnTo>
                  <a:lnTo>
                    <a:pt x="302419" y="1064419"/>
                  </a:lnTo>
                  <a:lnTo>
                    <a:pt x="278607" y="1033462"/>
                  </a:lnTo>
                  <a:lnTo>
                    <a:pt x="252413" y="973931"/>
                  </a:lnTo>
                  <a:lnTo>
                    <a:pt x="233363" y="921544"/>
                  </a:lnTo>
                  <a:lnTo>
                    <a:pt x="226219" y="857250"/>
                  </a:lnTo>
                  <a:lnTo>
                    <a:pt x="192882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7">
              <a:extLst>
                <a:ext uri="{FF2B5EF4-FFF2-40B4-BE49-F238E27FC236}">
                  <a16:creationId xmlns:a16="http://schemas.microsoft.com/office/drawing/2014/main" id="{E95431BE-A7A0-460C-A37B-F913FD9446BD}"/>
                </a:ext>
              </a:extLst>
            </p:cNvPr>
            <p:cNvSpPr/>
            <p:nvPr/>
          </p:nvSpPr>
          <p:spPr>
            <a:xfrm rot="16200000">
              <a:off x="1677194" y="2888456"/>
              <a:ext cx="2447925" cy="442913"/>
            </a:xfrm>
            <a:custGeom>
              <a:avLst/>
              <a:gdLst>
                <a:gd name="connsiteX0" fmla="*/ 1362075 w 2447925"/>
                <a:gd name="connsiteY0" fmla="*/ 433387 h 442912"/>
                <a:gd name="connsiteX1" fmla="*/ 1052512 w 2447925"/>
                <a:gd name="connsiteY1" fmla="*/ 438150 h 442912"/>
                <a:gd name="connsiteX2" fmla="*/ 904875 w 2447925"/>
                <a:gd name="connsiteY2" fmla="*/ 435768 h 442912"/>
                <a:gd name="connsiteX3" fmla="*/ 342900 w 2447925"/>
                <a:gd name="connsiteY3" fmla="*/ 416718 h 442912"/>
                <a:gd name="connsiteX4" fmla="*/ 207168 w 2447925"/>
                <a:gd name="connsiteY4" fmla="*/ 409575 h 442912"/>
                <a:gd name="connsiteX5" fmla="*/ 154781 w 2447925"/>
                <a:gd name="connsiteY5" fmla="*/ 397668 h 442912"/>
                <a:gd name="connsiteX6" fmla="*/ 90487 w 2447925"/>
                <a:gd name="connsiteY6" fmla="*/ 369093 h 442912"/>
                <a:gd name="connsiteX7" fmla="*/ 38100 w 2447925"/>
                <a:gd name="connsiteY7" fmla="*/ 340518 h 442912"/>
                <a:gd name="connsiteX8" fmla="*/ 9525 w 2447925"/>
                <a:gd name="connsiteY8" fmla="*/ 316706 h 442912"/>
                <a:gd name="connsiteX9" fmla="*/ 0 w 2447925"/>
                <a:gd name="connsiteY9" fmla="*/ 290512 h 442912"/>
                <a:gd name="connsiteX10" fmla="*/ 4762 w 2447925"/>
                <a:gd name="connsiteY10" fmla="*/ 261937 h 442912"/>
                <a:gd name="connsiteX11" fmla="*/ 26193 w 2447925"/>
                <a:gd name="connsiteY11" fmla="*/ 240506 h 442912"/>
                <a:gd name="connsiteX12" fmla="*/ 59531 w 2447925"/>
                <a:gd name="connsiteY12" fmla="*/ 223837 h 442912"/>
                <a:gd name="connsiteX13" fmla="*/ 116681 w 2447925"/>
                <a:gd name="connsiteY13" fmla="*/ 204787 h 442912"/>
                <a:gd name="connsiteX14" fmla="*/ 204787 w 2447925"/>
                <a:gd name="connsiteY14" fmla="*/ 192881 h 442912"/>
                <a:gd name="connsiteX15" fmla="*/ 335756 w 2447925"/>
                <a:gd name="connsiteY15" fmla="*/ 188118 h 442912"/>
                <a:gd name="connsiteX16" fmla="*/ 531018 w 2447925"/>
                <a:gd name="connsiteY16" fmla="*/ 188118 h 442912"/>
                <a:gd name="connsiteX17" fmla="*/ 726281 w 2447925"/>
                <a:gd name="connsiteY17" fmla="*/ 202406 h 442912"/>
                <a:gd name="connsiteX18" fmla="*/ 1216818 w 2447925"/>
                <a:gd name="connsiteY18" fmla="*/ 221456 h 442912"/>
                <a:gd name="connsiteX19" fmla="*/ 1757362 w 2447925"/>
                <a:gd name="connsiteY19" fmla="*/ 235743 h 442912"/>
                <a:gd name="connsiteX20" fmla="*/ 2045493 w 2447925"/>
                <a:gd name="connsiteY20" fmla="*/ 233362 h 442912"/>
                <a:gd name="connsiteX21" fmla="*/ 2131218 w 2447925"/>
                <a:gd name="connsiteY21" fmla="*/ 228600 h 442912"/>
                <a:gd name="connsiteX22" fmla="*/ 2159793 w 2447925"/>
                <a:gd name="connsiteY22" fmla="*/ 226218 h 442912"/>
                <a:gd name="connsiteX23" fmla="*/ 2193131 w 2447925"/>
                <a:gd name="connsiteY23" fmla="*/ 219075 h 442912"/>
                <a:gd name="connsiteX24" fmla="*/ 2216943 w 2447925"/>
                <a:gd name="connsiteY24" fmla="*/ 207168 h 442912"/>
                <a:gd name="connsiteX25" fmla="*/ 2259806 w 2447925"/>
                <a:gd name="connsiteY25" fmla="*/ 173831 h 442912"/>
                <a:gd name="connsiteX26" fmla="*/ 2319337 w 2447925"/>
                <a:gd name="connsiteY26" fmla="*/ 116681 h 442912"/>
                <a:gd name="connsiteX27" fmla="*/ 2362200 w 2447925"/>
                <a:gd name="connsiteY27" fmla="*/ 59531 h 442912"/>
                <a:gd name="connsiteX28" fmla="*/ 2383631 w 2447925"/>
                <a:gd name="connsiteY28" fmla="*/ 23812 h 442912"/>
                <a:gd name="connsiteX29" fmla="*/ 2400300 w 2447925"/>
                <a:gd name="connsiteY29" fmla="*/ 7143 h 442912"/>
                <a:gd name="connsiteX30" fmla="*/ 2419350 w 2447925"/>
                <a:gd name="connsiteY30" fmla="*/ 0 h 442912"/>
                <a:gd name="connsiteX31" fmla="*/ 2433637 w 2447925"/>
                <a:gd name="connsiteY31" fmla="*/ 4762 h 442912"/>
                <a:gd name="connsiteX32" fmla="*/ 2443162 w 2447925"/>
                <a:gd name="connsiteY32" fmla="*/ 11906 h 442912"/>
                <a:gd name="connsiteX33" fmla="*/ 2447925 w 2447925"/>
                <a:gd name="connsiteY33" fmla="*/ 42862 h 442912"/>
                <a:gd name="connsiteX34" fmla="*/ 2438400 w 2447925"/>
                <a:gd name="connsiteY34" fmla="*/ 111918 h 442912"/>
                <a:gd name="connsiteX35" fmla="*/ 2409825 w 2447925"/>
                <a:gd name="connsiteY35" fmla="*/ 214312 h 442912"/>
                <a:gd name="connsiteX36" fmla="*/ 2316956 w 2447925"/>
                <a:gd name="connsiteY36" fmla="*/ 442912 h 442912"/>
                <a:gd name="connsiteX37" fmla="*/ 2181225 w 2447925"/>
                <a:gd name="connsiteY37" fmla="*/ 428625 h 442912"/>
                <a:gd name="connsiteX38" fmla="*/ 1664493 w 2447925"/>
                <a:gd name="connsiteY38" fmla="*/ 438150 h 442912"/>
                <a:gd name="connsiteX39" fmla="*/ 1362075 w 2447925"/>
                <a:gd name="connsiteY39" fmla="*/ 433387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47925" h="442912">
                  <a:moveTo>
                    <a:pt x="1362075" y="433387"/>
                  </a:moveTo>
                  <a:lnTo>
                    <a:pt x="1052512" y="438150"/>
                  </a:lnTo>
                  <a:lnTo>
                    <a:pt x="904875" y="435768"/>
                  </a:lnTo>
                  <a:lnTo>
                    <a:pt x="342900" y="416718"/>
                  </a:lnTo>
                  <a:lnTo>
                    <a:pt x="207168" y="409575"/>
                  </a:lnTo>
                  <a:lnTo>
                    <a:pt x="154781" y="397668"/>
                  </a:lnTo>
                  <a:lnTo>
                    <a:pt x="90487" y="369093"/>
                  </a:lnTo>
                  <a:lnTo>
                    <a:pt x="38100" y="340518"/>
                  </a:lnTo>
                  <a:lnTo>
                    <a:pt x="9525" y="316706"/>
                  </a:lnTo>
                  <a:lnTo>
                    <a:pt x="0" y="290512"/>
                  </a:lnTo>
                  <a:lnTo>
                    <a:pt x="4762" y="261937"/>
                  </a:lnTo>
                  <a:lnTo>
                    <a:pt x="26193" y="240506"/>
                  </a:lnTo>
                  <a:lnTo>
                    <a:pt x="59531" y="223837"/>
                  </a:lnTo>
                  <a:lnTo>
                    <a:pt x="116681" y="204787"/>
                  </a:lnTo>
                  <a:lnTo>
                    <a:pt x="204787" y="192881"/>
                  </a:lnTo>
                  <a:lnTo>
                    <a:pt x="335756" y="188118"/>
                  </a:lnTo>
                  <a:lnTo>
                    <a:pt x="531018" y="188118"/>
                  </a:lnTo>
                  <a:lnTo>
                    <a:pt x="726281" y="202406"/>
                  </a:lnTo>
                  <a:lnTo>
                    <a:pt x="1216818" y="221456"/>
                  </a:lnTo>
                  <a:lnTo>
                    <a:pt x="1757362" y="235743"/>
                  </a:lnTo>
                  <a:lnTo>
                    <a:pt x="2045493" y="233362"/>
                  </a:lnTo>
                  <a:lnTo>
                    <a:pt x="2131218" y="228600"/>
                  </a:lnTo>
                  <a:lnTo>
                    <a:pt x="2159793" y="226218"/>
                  </a:lnTo>
                  <a:lnTo>
                    <a:pt x="2193131" y="219075"/>
                  </a:lnTo>
                  <a:lnTo>
                    <a:pt x="2216943" y="207168"/>
                  </a:lnTo>
                  <a:lnTo>
                    <a:pt x="2259806" y="173831"/>
                  </a:lnTo>
                  <a:lnTo>
                    <a:pt x="2319337" y="116681"/>
                  </a:lnTo>
                  <a:lnTo>
                    <a:pt x="2362200" y="59531"/>
                  </a:lnTo>
                  <a:lnTo>
                    <a:pt x="2383631" y="23812"/>
                  </a:lnTo>
                  <a:lnTo>
                    <a:pt x="2400300" y="7143"/>
                  </a:lnTo>
                  <a:lnTo>
                    <a:pt x="2419350" y="0"/>
                  </a:lnTo>
                  <a:lnTo>
                    <a:pt x="2433637" y="4762"/>
                  </a:lnTo>
                  <a:lnTo>
                    <a:pt x="2443162" y="11906"/>
                  </a:lnTo>
                  <a:lnTo>
                    <a:pt x="2447925" y="42862"/>
                  </a:lnTo>
                  <a:lnTo>
                    <a:pt x="2438400" y="111918"/>
                  </a:lnTo>
                  <a:lnTo>
                    <a:pt x="2409825" y="214312"/>
                  </a:lnTo>
                  <a:lnTo>
                    <a:pt x="2316956" y="442912"/>
                  </a:lnTo>
                  <a:lnTo>
                    <a:pt x="2181225" y="428625"/>
                  </a:lnTo>
                  <a:lnTo>
                    <a:pt x="1664493" y="438150"/>
                  </a:lnTo>
                  <a:lnTo>
                    <a:pt x="1362075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">
              <a:extLst>
                <a:ext uri="{FF2B5EF4-FFF2-40B4-BE49-F238E27FC236}">
                  <a16:creationId xmlns:a16="http://schemas.microsoft.com/office/drawing/2014/main" id="{788DAF74-1FF2-410F-A3AD-2F5BB27B3B9E}"/>
                </a:ext>
              </a:extLst>
            </p:cNvPr>
            <p:cNvSpPr/>
            <p:nvPr/>
          </p:nvSpPr>
          <p:spPr>
            <a:xfrm>
              <a:off x="2990850" y="1779588"/>
              <a:ext cx="1466850" cy="384175"/>
            </a:xfrm>
            <a:custGeom>
              <a:avLst/>
              <a:gdLst>
                <a:gd name="connsiteX0" fmla="*/ 361950 w 1466850"/>
                <a:gd name="connsiteY0" fmla="*/ 352425 h 385762"/>
                <a:gd name="connsiteX1" fmla="*/ 57150 w 1466850"/>
                <a:gd name="connsiteY1" fmla="*/ 385762 h 385762"/>
                <a:gd name="connsiteX2" fmla="*/ 0 w 1466850"/>
                <a:gd name="connsiteY2" fmla="*/ 242887 h 385762"/>
                <a:gd name="connsiteX3" fmla="*/ 211931 w 1466850"/>
                <a:gd name="connsiteY3" fmla="*/ 214312 h 385762"/>
                <a:gd name="connsiteX4" fmla="*/ 421481 w 1466850"/>
                <a:gd name="connsiteY4" fmla="*/ 176212 h 385762"/>
                <a:gd name="connsiteX5" fmla="*/ 592931 w 1466850"/>
                <a:gd name="connsiteY5" fmla="*/ 138112 h 385762"/>
                <a:gd name="connsiteX6" fmla="*/ 771525 w 1466850"/>
                <a:gd name="connsiteY6" fmla="*/ 100012 h 385762"/>
                <a:gd name="connsiteX7" fmla="*/ 876300 w 1466850"/>
                <a:gd name="connsiteY7" fmla="*/ 76200 h 385762"/>
                <a:gd name="connsiteX8" fmla="*/ 978694 w 1466850"/>
                <a:gd name="connsiteY8" fmla="*/ 54769 h 385762"/>
                <a:gd name="connsiteX9" fmla="*/ 1035844 w 1466850"/>
                <a:gd name="connsiteY9" fmla="*/ 38100 h 385762"/>
                <a:gd name="connsiteX10" fmla="*/ 1073944 w 1466850"/>
                <a:gd name="connsiteY10" fmla="*/ 21431 h 385762"/>
                <a:gd name="connsiteX11" fmla="*/ 1107281 w 1466850"/>
                <a:gd name="connsiteY11" fmla="*/ 0 h 385762"/>
                <a:gd name="connsiteX12" fmla="*/ 1145381 w 1466850"/>
                <a:gd name="connsiteY12" fmla="*/ 2381 h 385762"/>
                <a:gd name="connsiteX13" fmla="*/ 1231106 w 1466850"/>
                <a:gd name="connsiteY13" fmla="*/ 16669 h 385762"/>
                <a:gd name="connsiteX14" fmla="*/ 1295400 w 1466850"/>
                <a:gd name="connsiteY14" fmla="*/ 30956 h 385762"/>
                <a:gd name="connsiteX15" fmla="*/ 1347788 w 1466850"/>
                <a:gd name="connsiteY15" fmla="*/ 42862 h 385762"/>
                <a:gd name="connsiteX16" fmla="*/ 1402556 w 1466850"/>
                <a:gd name="connsiteY16" fmla="*/ 64294 h 385762"/>
                <a:gd name="connsiteX17" fmla="*/ 1438275 w 1466850"/>
                <a:gd name="connsiteY17" fmla="*/ 80962 h 385762"/>
                <a:gd name="connsiteX18" fmla="*/ 1454944 w 1466850"/>
                <a:gd name="connsiteY18" fmla="*/ 97631 h 385762"/>
                <a:gd name="connsiteX19" fmla="*/ 1464469 w 1466850"/>
                <a:gd name="connsiteY19" fmla="*/ 116681 h 385762"/>
                <a:gd name="connsiteX20" fmla="*/ 1466850 w 1466850"/>
                <a:gd name="connsiteY20" fmla="*/ 142875 h 385762"/>
                <a:gd name="connsiteX21" fmla="*/ 1457325 w 1466850"/>
                <a:gd name="connsiteY21" fmla="*/ 166687 h 385762"/>
                <a:gd name="connsiteX22" fmla="*/ 1426369 w 1466850"/>
                <a:gd name="connsiteY22" fmla="*/ 197644 h 385762"/>
                <a:gd name="connsiteX23" fmla="*/ 1390650 w 1466850"/>
                <a:gd name="connsiteY23" fmla="*/ 216694 h 385762"/>
                <a:gd name="connsiteX24" fmla="*/ 1285875 w 1466850"/>
                <a:gd name="connsiteY24" fmla="*/ 230981 h 385762"/>
                <a:gd name="connsiteX25" fmla="*/ 959644 w 1466850"/>
                <a:gd name="connsiteY25" fmla="*/ 264319 h 385762"/>
                <a:gd name="connsiteX26" fmla="*/ 745331 w 1466850"/>
                <a:gd name="connsiteY26" fmla="*/ 290512 h 385762"/>
                <a:gd name="connsiteX27" fmla="*/ 531019 w 1466850"/>
                <a:gd name="connsiteY27" fmla="*/ 335756 h 385762"/>
                <a:gd name="connsiteX28" fmla="*/ 361950 w 1466850"/>
                <a:gd name="connsiteY28" fmla="*/ 352425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6850" h="385762">
                  <a:moveTo>
                    <a:pt x="361950" y="352425"/>
                  </a:moveTo>
                  <a:lnTo>
                    <a:pt x="57150" y="385762"/>
                  </a:lnTo>
                  <a:lnTo>
                    <a:pt x="0" y="242887"/>
                  </a:lnTo>
                  <a:lnTo>
                    <a:pt x="211931" y="214312"/>
                  </a:lnTo>
                  <a:lnTo>
                    <a:pt x="421481" y="176212"/>
                  </a:lnTo>
                  <a:lnTo>
                    <a:pt x="592931" y="138112"/>
                  </a:lnTo>
                  <a:lnTo>
                    <a:pt x="771525" y="100012"/>
                  </a:lnTo>
                  <a:lnTo>
                    <a:pt x="876300" y="76200"/>
                  </a:lnTo>
                  <a:lnTo>
                    <a:pt x="978694" y="54769"/>
                  </a:lnTo>
                  <a:lnTo>
                    <a:pt x="1035844" y="38100"/>
                  </a:lnTo>
                  <a:lnTo>
                    <a:pt x="1073944" y="21431"/>
                  </a:lnTo>
                  <a:lnTo>
                    <a:pt x="1107281" y="0"/>
                  </a:lnTo>
                  <a:lnTo>
                    <a:pt x="1145381" y="2381"/>
                  </a:lnTo>
                  <a:lnTo>
                    <a:pt x="1231106" y="16669"/>
                  </a:lnTo>
                  <a:lnTo>
                    <a:pt x="1295400" y="30956"/>
                  </a:lnTo>
                  <a:lnTo>
                    <a:pt x="1347788" y="42862"/>
                  </a:lnTo>
                  <a:lnTo>
                    <a:pt x="1402556" y="64294"/>
                  </a:lnTo>
                  <a:lnTo>
                    <a:pt x="1438275" y="80962"/>
                  </a:lnTo>
                  <a:lnTo>
                    <a:pt x="1454944" y="97631"/>
                  </a:lnTo>
                  <a:lnTo>
                    <a:pt x="1464469" y="116681"/>
                  </a:lnTo>
                  <a:lnTo>
                    <a:pt x="1466850" y="142875"/>
                  </a:lnTo>
                  <a:lnTo>
                    <a:pt x="1457325" y="166687"/>
                  </a:lnTo>
                  <a:lnTo>
                    <a:pt x="1426369" y="197644"/>
                  </a:lnTo>
                  <a:lnTo>
                    <a:pt x="1390650" y="216694"/>
                  </a:lnTo>
                  <a:lnTo>
                    <a:pt x="1285875" y="230981"/>
                  </a:lnTo>
                  <a:lnTo>
                    <a:pt x="959644" y="264319"/>
                  </a:lnTo>
                  <a:lnTo>
                    <a:pt x="745331" y="290512"/>
                  </a:lnTo>
                  <a:lnTo>
                    <a:pt x="531019" y="335756"/>
                  </a:lnTo>
                  <a:lnTo>
                    <a:pt x="361950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6">
              <a:extLst>
                <a:ext uri="{FF2B5EF4-FFF2-40B4-BE49-F238E27FC236}">
                  <a16:creationId xmlns:a16="http://schemas.microsoft.com/office/drawing/2014/main" id="{5F8487EB-6ACB-46A0-92BF-DD75FE52BFB0}"/>
                </a:ext>
              </a:extLst>
            </p:cNvPr>
            <p:cNvSpPr/>
            <p:nvPr/>
          </p:nvSpPr>
          <p:spPr>
            <a:xfrm rot="16200000">
              <a:off x="2667000" y="2781300"/>
              <a:ext cx="2047875" cy="377825"/>
            </a:xfrm>
            <a:custGeom>
              <a:avLst/>
              <a:gdLst>
                <a:gd name="connsiteX0" fmla="*/ 447675 w 2047413"/>
                <a:gd name="connsiteY0" fmla="*/ 304800 h 378619"/>
                <a:gd name="connsiteX1" fmla="*/ 64294 w 2047413"/>
                <a:gd name="connsiteY1" fmla="*/ 285750 h 378619"/>
                <a:gd name="connsiteX2" fmla="*/ 0 w 2047413"/>
                <a:gd name="connsiteY2" fmla="*/ 104775 h 378619"/>
                <a:gd name="connsiteX3" fmla="*/ 609600 w 2047413"/>
                <a:gd name="connsiteY3" fmla="*/ 126206 h 378619"/>
                <a:gd name="connsiteX4" fmla="*/ 790575 w 2047413"/>
                <a:gd name="connsiteY4" fmla="*/ 128587 h 378619"/>
                <a:gd name="connsiteX5" fmla="*/ 1243013 w 2047413"/>
                <a:gd name="connsiteY5" fmla="*/ 123825 h 378619"/>
                <a:gd name="connsiteX6" fmla="*/ 1412082 w 2047413"/>
                <a:gd name="connsiteY6" fmla="*/ 126206 h 378619"/>
                <a:gd name="connsiteX7" fmla="*/ 1619250 w 2047413"/>
                <a:gd name="connsiteY7" fmla="*/ 126206 h 378619"/>
                <a:gd name="connsiteX8" fmla="*/ 1697832 w 2047413"/>
                <a:gd name="connsiteY8" fmla="*/ 123825 h 378619"/>
                <a:gd name="connsiteX9" fmla="*/ 1735932 w 2047413"/>
                <a:gd name="connsiteY9" fmla="*/ 119062 h 378619"/>
                <a:gd name="connsiteX10" fmla="*/ 1774032 w 2047413"/>
                <a:gd name="connsiteY10" fmla="*/ 109537 h 378619"/>
                <a:gd name="connsiteX11" fmla="*/ 1809750 w 2047413"/>
                <a:gd name="connsiteY11" fmla="*/ 95250 h 378619"/>
                <a:gd name="connsiteX12" fmla="*/ 1854994 w 2047413"/>
                <a:gd name="connsiteY12" fmla="*/ 66675 h 378619"/>
                <a:gd name="connsiteX13" fmla="*/ 1924050 w 2047413"/>
                <a:gd name="connsiteY13" fmla="*/ 0 h 378619"/>
                <a:gd name="connsiteX14" fmla="*/ 1974057 w 2047413"/>
                <a:gd name="connsiteY14" fmla="*/ 214312 h 378619"/>
                <a:gd name="connsiteX15" fmla="*/ 1921669 w 2047413"/>
                <a:gd name="connsiteY15" fmla="*/ 242887 h 378619"/>
                <a:gd name="connsiteX16" fmla="*/ 1854994 w 2047413"/>
                <a:gd name="connsiteY16" fmla="*/ 297656 h 378619"/>
                <a:gd name="connsiteX17" fmla="*/ 1804988 w 2047413"/>
                <a:gd name="connsiteY17" fmla="*/ 338137 h 378619"/>
                <a:gd name="connsiteX18" fmla="*/ 1750219 w 2047413"/>
                <a:gd name="connsiteY18" fmla="*/ 371475 h 378619"/>
                <a:gd name="connsiteX19" fmla="*/ 1716882 w 2047413"/>
                <a:gd name="connsiteY19" fmla="*/ 378619 h 378619"/>
                <a:gd name="connsiteX20" fmla="*/ 1681163 w 2047413"/>
                <a:gd name="connsiteY20" fmla="*/ 378619 h 378619"/>
                <a:gd name="connsiteX21" fmla="*/ 1638300 w 2047413"/>
                <a:gd name="connsiteY21" fmla="*/ 371475 h 378619"/>
                <a:gd name="connsiteX22" fmla="*/ 1569244 w 2047413"/>
                <a:gd name="connsiteY22" fmla="*/ 357187 h 378619"/>
                <a:gd name="connsiteX23" fmla="*/ 1431132 w 2047413"/>
                <a:gd name="connsiteY23" fmla="*/ 352425 h 378619"/>
                <a:gd name="connsiteX24" fmla="*/ 1257300 w 2047413"/>
                <a:gd name="connsiteY24" fmla="*/ 321469 h 378619"/>
                <a:gd name="connsiteX25" fmla="*/ 814388 w 2047413"/>
                <a:gd name="connsiteY25" fmla="*/ 328612 h 378619"/>
                <a:gd name="connsiteX26" fmla="*/ 631032 w 2047413"/>
                <a:gd name="connsiteY26" fmla="*/ 307181 h 378619"/>
                <a:gd name="connsiteX27" fmla="*/ 447675 w 2047413"/>
                <a:gd name="connsiteY27" fmla="*/ 30480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413" h="378619">
                  <a:moveTo>
                    <a:pt x="447675" y="304800"/>
                  </a:moveTo>
                  <a:lnTo>
                    <a:pt x="64294" y="285750"/>
                  </a:lnTo>
                  <a:lnTo>
                    <a:pt x="0" y="104775"/>
                  </a:lnTo>
                  <a:lnTo>
                    <a:pt x="609600" y="126206"/>
                  </a:lnTo>
                  <a:lnTo>
                    <a:pt x="790575" y="128587"/>
                  </a:lnTo>
                  <a:lnTo>
                    <a:pt x="1243013" y="123825"/>
                  </a:lnTo>
                  <a:lnTo>
                    <a:pt x="1412082" y="126206"/>
                  </a:lnTo>
                  <a:lnTo>
                    <a:pt x="1619250" y="126206"/>
                  </a:lnTo>
                  <a:lnTo>
                    <a:pt x="1697832" y="123825"/>
                  </a:lnTo>
                  <a:lnTo>
                    <a:pt x="1735932" y="119062"/>
                  </a:lnTo>
                  <a:lnTo>
                    <a:pt x="1774032" y="109537"/>
                  </a:lnTo>
                  <a:lnTo>
                    <a:pt x="1809750" y="95250"/>
                  </a:lnTo>
                  <a:lnTo>
                    <a:pt x="1854994" y="66675"/>
                  </a:lnTo>
                  <a:lnTo>
                    <a:pt x="1924050" y="0"/>
                  </a:lnTo>
                  <a:cubicBezTo>
                    <a:pt x="1941469" y="71258"/>
                    <a:pt x="2047413" y="214312"/>
                    <a:pt x="1974057" y="214312"/>
                  </a:cubicBezTo>
                  <a:lnTo>
                    <a:pt x="1921669" y="242887"/>
                  </a:lnTo>
                  <a:lnTo>
                    <a:pt x="1854994" y="297656"/>
                  </a:lnTo>
                  <a:lnTo>
                    <a:pt x="1804988" y="338137"/>
                  </a:lnTo>
                  <a:lnTo>
                    <a:pt x="1750219" y="371475"/>
                  </a:lnTo>
                  <a:lnTo>
                    <a:pt x="1716882" y="378619"/>
                  </a:lnTo>
                  <a:lnTo>
                    <a:pt x="1681163" y="378619"/>
                  </a:lnTo>
                  <a:lnTo>
                    <a:pt x="1638300" y="371475"/>
                  </a:lnTo>
                  <a:lnTo>
                    <a:pt x="1569244" y="357187"/>
                  </a:lnTo>
                  <a:lnTo>
                    <a:pt x="1431132" y="352425"/>
                  </a:lnTo>
                  <a:lnTo>
                    <a:pt x="1257300" y="321469"/>
                  </a:lnTo>
                  <a:lnTo>
                    <a:pt x="814388" y="328612"/>
                  </a:lnTo>
                  <a:lnTo>
                    <a:pt x="631032" y="307181"/>
                  </a:lnTo>
                  <a:lnTo>
                    <a:pt x="4476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7">
              <a:extLst>
                <a:ext uri="{FF2B5EF4-FFF2-40B4-BE49-F238E27FC236}">
                  <a16:creationId xmlns:a16="http://schemas.microsoft.com/office/drawing/2014/main" id="{C6A2AF7A-9D16-4D1D-88A8-7F7266584BBD}"/>
                </a:ext>
              </a:extLst>
            </p:cNvPr>
            <p:cNvSpPr/>
            <p:nvPr/>
          </p:nvSpPr>
          <p:spPr>
            <a:xfrm>
              <a:off x="3036888" y="2466975"/>
              <a:ext cx="1296987" cy="344488"/>
            </a:xfrm>
            <a:custGeom>
              <a:avLst/>
              <a:gdLst>
                <a:gd name="connsiteX0" fmla="*/ 333375 w 1297781"/>
                <a:gd name="connsiteY0" fmla="*/ 319088 h 345281"/>
                <a:gd name="connsiteX1" fmla="*/ 16669 w 1297781"/>
                <a:gd name="connsiteY1" fmla="*/ 345281 h 345281"/>
                <a:gd name="connsiteX2" fmla="*/ 0 w 1297781"/>
                <a:gd name="connsiteY2" fmla="*/ 195263 h 345281"/>
                <a:gd name="connsiteX3" fmla="*/ 97631 w 1297781"/>
                <a:gd name="connsiteY3" fmla="*/ 183356 h 345281"/>
                <a:gd name="connsiteX4" fmla="*/ 378619 w 1297781"/>
                <a:gd name="connsiteY4" fmla="*/ 150019 h 345281"/>
                <a:gd name="connsiteX5" fmla="*/ 595312 w 1297781"/>
                <a:gd name="connsiteY5" fmla="*/ 114300 h 345281"/>
                <a:gd name="connsiteX6" fmla="*/ 826294 w 1297781"/>
                <a:gd name="connsiteY6" fmla="*/ 71438 h 345281"/>
                <a:gd name="connsiteX7" fmla="*/ 900112 w 1297781"/>
                <a:gd name="connsiteY7" fmla="*/ 57150 h 345281"/>
                <a:gd name="connsiteX8" fmla="*/ 942975 w 1297781"/>
                <a:gd name="connsiteY8" fmla="*/ 47625 h 345281"/>
                <a:gd name="connsiteX9" fmla="*/ 1016794 w 1297781"/>
                <a:gd name="connsiteY9" fmla="*/ 26194 h 345281"/>
                <a:gd name="connsiteX10" fmla="*/ 1059656 w 1297781"/>
                <a:gd name="connsiteY10" fmla="*/ 4763 h 345281"/>
                <a:gd name="connsiteX11" fmla="*/ 1073944 w 1297781"/>
                <a:gd name="connsiteY11" fmla="*/ 0 h 345281"/>
                <a:gd name="connsiteX12" fmla="*/ 1126331 w 1297781"/>
                <a:gd name="connsiteY12" fmla="*/ 11906 h 345281"/>
                <a:gd name="connsiteX13" fmla="*/ 1197769 w 1297781"/>
                <a:gd name="connsiteY13" fmla="*/ 42863 h 345281"/>
                <a:gd name="connsiteX14" fmla="*/ 1247775 w 1297781"/>
                <a:gd name="connsiteY14" fmla="*/ 73819 h 345281"/>
                <a:gd name="connsiteX15" fmla="*/ 1285875 w 1297781"/>
                <a:gd name="connsiteY15" fmla="*/ 104775 h 345281"/>
                <a:gd name="connsiteX16" fmla="*/ 1297781 w 1297781"/>
                <a:gd name="connsiteY16" fmla="*/ 121444 h 345281"/>
                <a:gd name="connsiteX17" fmla="*/ 1293019 w 1297781"/>
                <a:gd name="connsiteY17" fmla="*/ 140494 h 345281"/>
                <a:gd name="connsiteX18" fmla="*/ 1273969 w 1297781"/>
                <a:gd name="connsiteY18" fmla="*/ 169069 h 345281"/>
                <a:gd name="connsiteX19" fmla="*/ 1226344 w 1297781"/>
                <a:gd name="connsiteY19" fmla="*/ 185738 h 345281"/>
                <a:gd name="connsiteX20" fmla="*/ 1090612 w 1297781"/>
                <a:gd name="connsiteY20" fmla="*/ 211931 h 345281"/>
                <a:gd name="connsiteX21" fmla="*/ 964406 w 1297781"/>
                <a:gd name="connsiteY21" fmla="*/ 240506 h 345281"/>
                <a:gd name="connsiteX22" fmla="*/ 797719 w 1297781"/>
                <a:gd name="connsiteY22" fmla="*/ 269081 h 345281"/>
                <a:gd name="connsiteX23" fmla="*/ 566737 w 1297781"/>
                <a:gd name="connsiteY23" fmla="*/ 297656 h 345281"/>
                <a:gd name="connsiteX24" fmla="*/ 333375 w 1297781"/>
                <a:gd name="connsiteY24" fmla="*/ 3190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1" h="345281">
                  <a:moveTo>
                    <a:pt x="333375" y="319088"/>
                  </a:moveTo>
                  <a:lnTo>
                    <a:pt x="16669" y="345281"/>
                  </a:lnTo>
                  <a:lnTo>
                    <a:pt x="0" y="195263"/>
                  </a:lnTo>
                  <a:lnTo>
                    <a:pt x="97631" y="183356"/>
                  </a:lnTo>
                  <a:lnTo>
                    <a:pt x="378619" y="150019"/>
                  </a:lnTo>
                  <a:lnTo>
                    <a:pt x="595312" y="114300"/>
                  </a:lnTo>
                  <a:lnTo>
                    <a:pt x="826294" y="71438"/>
                  </a:lnTo>
                  <a:lnTo>
                    <a:pt x="900112" y="57150"/>
                  </a:lnTo>
                  <a:lnTo>
                    <a:pt x="942975" y="47625"/>
                  </a:lnTo>
                  <a:lnTo>
                    <a:pt x="1016794" y="26194"/>
                  </a:lnTo>
                  <a:lnTo>
                    <a:pt x="1059656" y="4763"/>
                  </a:lnTo>
                  <a:lnTo>
                    <a:pt x="1073944" y="0"/>
                  </a:lnTo>
                  <a:lnTo>
                    <a:pt x="1126331" y="11906"/>
                  </a:lnTo>
                  <a:lnTo>
                    <a:pt x="1197769" y="42863"/>
                  </a:lnTo>
                  <a:lnTo>
                    <a:pt x="1247775" y="73819"/>
                  </a:lnTo>
                  <a:lnTo>
                    <a:pt x="1285875" y="104775"/>
                  </a:lnTo>
                  <a:lnTo>
                    <a:pt x="1297781" y="121444"/>
                  </a:lnTo>
                  <a:lnTo>
                    <a:pt x="1293019" y="140494"/>
                  </a:lnTo>
                  <a:lnTo>
                    <a:pt x="1273969" y="169069"/>
                  </a:lnTo>
                  <a:lnTo>
                    <a:pt x="1226344" y="185738"/>
                  </a:lnTo>
                  <a:lnTo>
                    <a:pt x="1090612" y="211931"/>
                  </a:lnTo>
                  <a:lnTo>
                    <a:pt x="964406" y="240506"/>
                  </a:lnTo>
                  <a:lnTo>
                    <a:pt x="797719" y="269081"/>
                  </a:lnTo>
                  <a:lnTo>
                    <a:pt x="566737" y="297656"/>
                  </a:lnTo>
                  <a:lnTo>
                    <a:pt x="33337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8">
              <a:extLst>
                <a:ext uri="{FF2B5EF4-FFF2-40B4-BE49-F238E27FC236}">
                  <a16:creationId xmlns:a16="http://schemas.microsoft.com/office/drawing/2014/main" id="{B7F2E62E-AA03-4310-8126-4CDB710C5D40}"/>
                </a:ext>
              </a:extLst>
            </p:cNvPr>
            <p:cNvSpPr/>
            <p:nvPr/>
          </p:nvSpPr>
          <p:spPr>
            <a:xfrm>
              <a:off x="3041650" y="3106738"/>
              <a:ext cx="1287463" cy="330200"/>
            </a:xfrm>
            <a:custGeom>
              <a:avLst/>
              <a:gdLst>
                <a:gd name="connsiteX0" fmla="*/ 361950 w 1288257"/>
                <a:gd name="connsiteY0" fmla="*/ 302419 h 328613"/>
                <a:gd name="connsiteX1" fmla="*/ 14288 w 1288257"/>
                <a:gd name="connsiteY1" fmla="*/ 328613 h 328613"/>
                <a:gd name="connsiteX2" fmla="*/ 0 w 1288257"/>
                <a:gd name="connsiteY2" fmla="*/ 164307 h 328613"/>
                <a:gd name="connsiteX3" fmla="*/ 126207 w 1288257"/>
                <a:gd name="connsiteY3" fmla="*/ 166688 h 328613"/>
                <a:gd name="connsiteX4" fmla="*/ 192882 w 1288257"/>
                <a:gd name="connsiteY4" fmla="*/ 166688 h 328613"/>
                <a:gd name="connsiteX5" fmla="*/ 304800 w 1288257"/>
                <a:gd name="connsiteY5" fmla="*/ 152400 h 328613"/>
                <a:gd name="connsiteX6" fmla="*/ 414338 w 1288257"/>
                <a:gd name="connsiteY6" fmla="*/ 133350 h 328613"/>
                <a:gd name="connsiteX7" fmla="*/ 590550 w 1288257"/>
                <a:gd name="connsiteY7" fmla="*/ 97632 h 328613"/>
                <a:gd name="connsiteX8" fmla="*/ 804863 w 1288257"/>
                <a:gd name="connsiteY8" fmla="*/ 50007 h 328613"/>
                <a:gd name="connsiteX9" fmla="*/ 881063 w 1288257"/>
                <a:gd name="connsiteY9" fmla="*/ 38100 h 328613"/>
                <a:gd name="connsiteX10" fmla="*/ 973932 w 1288257"/>
                <a:gd name="connsiteY10" fmla="*/ 16669 h 328613"/>
                <a:gd name="connsiteX11" fmla="*/ 1014413 w 1288257"/>
                <a:gd name="connsiteY11" fmla="*/ 4763 h 328613"/>
                <a:gd name="connsiteX12" fmla="*/ 1071563 w 1288257"/>
                <a:gd name="connsiteY12" fmla="*/ 0 h 328613"/>
                <a:gd name="connsiteX13" fmla="*/ 1143000 w 1288257"/>
                <a:gd name="connsiteY13" fmla="*/ 9525 h 328613"/>
                <a:gd name="connsiteX14" fmla="*/ 1207294 w 1288257"/>
                <a:gd name="connsiteY14" fmla="*/ 30957 h 328613"/>
                <a:gd name="connsiteX15" fmla="*/ 1252538 w 1288257"/>
                <a:gd name="connsiteY15" fmla="*/ 52388 h 328613"/>
                <a:gd name="connsiteX16" fmla="*/ 1273969 w 1288257"/>
                <a:gd name="connsiteY16" fmla="*/ 64294 h 328613"/>
                <a:gd name="connsiteX17" fmla="*/ 1285875 w 1288257"/>
                <a:gd name="connsiteY17" fmla="*/ 78582 h 328613"/>
                <a:gd name="connsiteX18" fmla="*/ 1288257 w 1288257"/>
                <a:gd name="connsiteY18" fmla="*/ 100013 h 328613"/>
                <a:gd name="connsiteX19" fmla="*/ 1276350 w 1288257"/>
                <a:gd name="connsiteY19" fmla="*/ 126207 h 328613"/>
                <a:gd name="connsiteX20" fmla="*/ 1240632 w 1288257"/>
                <a:gd name="connsiteY20" fmla="*/ 157163 h 328613"/>
                <a:gd name="connsiteX21" fmla="*/ 1207294 w 1288257"/>
                <a:gd name="connsiteY21" fmla="*/ 176213 h 328613"/>
                <a:gd name="connsiteX22" fmla="*/ 971550 w 1288257"/>
                <a:gd name="connsiteY22" fmla="*/ 223838 h 328613"/>
                <a:gd name="connsiteX23" fmla="*/ 762000 w 1288257"/>
                <a:gd name="connsiteY23" fmla="*/ 257175 h 328613"/>
                <a:gd name="connsiteX24" fmla="*/ 571500 w 1288257"/>
                <a:gd name="connsiteY24" fmla="*/ 280988 h 328613"/>
                <a:gd name="connsiteX25" fmla="*/ 361950 w 1288257"/>
                <a:gd name="connsiteY25" fmla="*/ 3024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8257" h="328613">
                  <a:moveTo>
                    <a:pt x="361950" y="302419"/>
                  </a:moveTo>
                  <a:lnTo>
                    <a:pt x="14288" y="328613"/>
                  </a:lnTo>
                  <a:lnTo>
                    <a:pt x="0" y="164307"/>
                  </a:lnTo>
                  <a:lnTo>
                    <a:pt x="126207" y="166688"/>
                  </a:lnTo>
                  <a:lnTo>
                    <a:pt x="192882" y="166688"/>
                  </a:lnTo>
                  <a:lnTo>
                    <a:pt x="304800" y="152400"/>
                  </a:lnTo>
                  <a:lnTo>
                    <a:pt x="414338" y="133350"/>
                  </a:lnTo>
                  <a:lnTo>
                    <a:pt x="590550" y="97632"/>
                  </a:lnTo>
                  <a:lnTo>
                    <a:pt x="804863" y="50007"/>
                  </a:lnTo>
                  <a:lnTo>
                    <a:pt x="881063" y="38100"/>
                  </a:lnTo>
                  <a:lnTo>
                    <a:pt x="973932" y="16669"/>
                  </a:lnTo>
                  <a:lnTo>
                    <a:pt x="1014413" y="4763"/>
                  </a:lnTo>
                  <a:lnTo>
                    <a:pt x="1071563" y="0"/>
                  </a:lnTo>
                  <a:lnTo>
                    <a:pt x="1143000" y="9525"/>
                  </a:lnTo>
                  <a:lnTo>
                    <a:pt x="1207294" y="30957"/>
                  </a:lnTo>
                  <a:lnTo>
                    <a:pt x="1252538" y="52388"/>
                  </a:lnTo>
                  <a:lnTo>
                    <a:pt x="1273969" y="64294"/>
                  </a:lnTo>
                  <a:lnTo>
                    <a:pt x="1285875" y="78582"/>
                  </a:lnTo>
                  <a:lnTo>
                    <a:pt x="1288257" y="100013"/>
                  </a:lnTo>
                  <a:lnTo>
                    <a:pt x="1276350" y="126207"/>
                  </a:lnTo>
                  <a:lnTo>
                    <a:pt x="1240632" y="157163"/>
                  </a:lnTo>
                  <a:lnTo>
                    <a:pt x="1207294" y="176213"/>
                  </a:lnTo>
                  <a:lnTo>
                    <a:pt x="971550" y="223838"/>
                  </a:lnTo>
                  <a:lnTo>
                    <a:pt x="762000" y="257175"/>
                  </a:lnTo>
                  <a:lnTo>
                    <a:pt x="571500" y="280988"/>
                  </a:lnTo>
                  <a:lnTo>
                    <a:pt x="3619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1">
              <a:extLst>
                <a:ext uri="{FF2B5EF4-FFF2-40B4-BE49-F238E27FC236}">
                  <a16:creationId xmlns:a16="http://schemas.microsoft.com/office/drawing/2014/main" id="{B49BDA86-EBC2-4A88-A0FA-56C89D2F11B7}"/>
                </a:ext>
              </a:extLst>
            </p:cNvPr>
            <p:cNvSpPr/>
            <p:nvPr/>
          </p:nvSpPr>
          <p:spPr>
            <a:xfrm>
              <a:off x="3067050" y="3781425"/>
              <a:ext cx="1452563" cy="373063"/>
            </a:xfrm>
            <a:custGeom>
              <a:avLst/>
              <a:gdLst>
                <a:gd name="connsiteX0" fmla="*/ 2381 w 1452563"/>
                <a:gd name="connsiteY0" fmla="*/ 204788 h 373856"/>
                <a:gd name="connsiteX1" fmla="*/ 69056 w 1452563"/>
                <a:gd name="connsiteY1" fmla="*/ 207169 h 373856"/>
                <a:gd name="connsiteX2" fmla="*/ 123825 w 1452563"/>
                <a:gd name="connsiteY2" fmla="*/ 204788 h 373856"/>
                <a:gd name="connsiteX3" fmla="*/ 211931 w 1452563"/>
                <a:gd name="connsiteY3" fmla="*/ 195263 h 373856"/>
                <a:gd name="connsiteX4" fmla="*/ 316706 w 1452563"/>
                <a:gd name="connsiteY4" fmla="*/ 178594 h 373856"/>
                <a:gd name="connsiteX5" fmla="*/ 502444 w 1452563"/>
                <a:gd name="connsiteY5" fmla="*/ 147638 h 373856"/>
                <a:gd name="connsiteX6" fmla="*/ 645319 w 1452563"/>
                <a:gd name="connsiteY6" fmla="*/ 107156 h 373856"/>
                <a:gd name="connsiteX7" fmla="*/ 778669 w 1452563"/>
                <a:gd name="connsiteY7" fmla="*/ 88106 h 373856"/>
                <a:gd name="connsiteX8" fmla="*/ 971550 w 1452563"/>
                <a:gd name="connsiteY8" fmla="*/ 61913 h 373856"/>
                <a:gd name="connsiteX9" fmla="*/ 1040606 w 1452563"/>
                <a:gd name="connsiteY9" fmla="*/ 52388 h 373856"/>
                <a:gd name="connsiteX10" fmla="*/ 1057275 w 1452563"/>
                <a:gd name="connsiteY10" fmla="*/ 52388 h 373856"/>
                <a:gd name="connsiteX11" fmla="*/ 1104900 w 1452563"/>
                <a:gd name="connsiteY11" fmla="*/ 33338 h 373856"/>
                <a:gd name="connsiteX12" fmla="*/ 1166813 w 1452563"/>
                <a:gd name="connsiteY12" fmla="*/ 4763 h 373856"/>
                <a:gd name="connsiteX13" fmla="*/ 1193006 w 1452563"/>
                <a:gd name="connsiteY13" fmla="*/ 0 h 373856"/>
                <a:gd name="connsiteX14" fmla="*/ 1228725 w 1452563"/>
                <a:gd name="connsiteY14" fmla="*/ 2381 h 373856"/>
                <a:gd name="connsiteX15" fmla="*/ 1266825 w 1452563"/>
                <a:gd name="connsiteY15" fmla="*/ 11906 h 373856"/>
                <a:gd name="connsiteX16" fmla="*/ 1335881 w 1452563"/>
                <a:gd name="connsiteY16" fmla="*/ 45244 h 373856"/>
                <a:gd name="connsiteX17" fmla="*/ 1412081 w 1452563"/>
                <a:gd name="connsiteY17" fmla="*/ 111919 h 373856"/>
                <a:gd name="connsiteX18" fmla="*/ 1452563 w 1452563"/>
                <a:gd name="connsiteY18" fmla="*/ 159544 h 373856"/>
                <a:gd name="connsiteX19" fmla="*/ 1090613 w 1452563"/>
                <a:gd name="connsiteY19" fmla="*/ 190500 h 373856"/>
                <a:gd name="connsiteX20" fmla="*/ 869156 w 1452563"/>
                <a:gd name="connsiteY20" fmla="*/ 226219 h 373856"/>
                <a:gd name="connsiteX21" fmla="*/ 673894 w 1452563"/>
                <a:gd name="connsiteY21" fmla="*/ 259556 h 373856"/>
                <a:gd name="connsiteX22" fmla="*/ 280988 w 1452563"/>
                <a:gd name="connsiteY22" fmla="*/ 323850 h 373856"/>
                <a:gd name="connsiteX23" fmla="*/ 54769 w 1452563"/>
                <a:gd name="connsiteY23" fmla="*/ 361950 h 373856"/>
                <a:gd name="connsiteX24" fmla="*/ 0 w 1452563"/>
                <a:gd name="connsiteY24" fmla="*/ 373856 h 373856"/>
                <a:gd name="connsiteX25" fmla="*/ 2381 w 1452563"/>
                <a:gd name="connsiteY25" fmla="*/ 204788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563" h="373856">
                  <a:moveTo>
                    <a:pt x="2381" y="204788"/>
                  </a:moveTo>
                  <a:lnTo>
                    <a:pt x="69056" y="207169"/>
                  </a:lnTo>
                  <a:lnTo>
                    <a:pt x="123825" y="204788"/>
                  </a:lnTo>
                  <a:lnTo>
                    <a:pt x="211931" y="195263"/>
                  </a:lnTo>
                  <a:lnTo>
                    <a:pt x="316706" y="178594"/>
                  </a:lnTo>
                  <a:lnTo>
                    <a:pt x="502444" y="147638"/>
                  </a:lnTo>
                  <a:lnTo>
                    <a:pt x="645319" y="107156"/>
                  </a:lnTo>
                  <a:lnTo>
                    <a:pt x="778669" y="88106"/>
                  </a:lnTo>
                  <a:lnTo>
                    <a:pt x="971550" y="61913"/>
                  </a:lnTo>
                  <a:lnTo>
                    <a:pt x="1040606" y="52388"/>
                  </a:lnTo>
                  <a:lnTo>
                    <a:pt x="1057275" y="52388"/>
                  </a:lnTo>
                  <a:lnTo>
                    <a:pt x="1104900" y="33338"/>
                  </a:lnTo>
                  <a:lnTo>
                    <a:pt x="1166813" y="4763"/>
                  </a:lnTo>
                  <a:lnTo>
                    <a:pt x="1193006" y="0"/>
                  </a:lnTo>
                  <a:lnTo>
                    <a:pt x="1228725" y="2381"/>
                  </a:lnTo>
                  <a:lnTo>
                    <a:pt x="1266825" y="11906"/>
                  </a:lnTo>
                  <a:lnTo>
                    <a:pt x="1335881" y="45244"/>
                  </a:lnTo>
                  <a:lnTo>
                    <a:pt x="1412081" y="111919"/>
                  </a:lnTo>
                  <a:lnTo>
                    <a:pt x="1452563" y="159544"/>
                  </a:lnTo>
                  <a:lnTo>
                    <a:pt x="1090613" y="190500"/>
                  </a:lnTo>
                  <a:lnTo>
                    <a:pt x="869156" y="226219"/>
                  </a:lnTo>
                  <a:lnTo>
                    <a:pt x="673894" y="259556"/>
                  </a:lnTo>
                  <a:lnTo>
                    <a:pt x="280988" y="323850"/>
                  </a:lnTo>
                  <a:lnTo>
                    <a:pt x="54769" y="361950"/>
                  </a:lnTo>
                  <a:lnTo>
                    <a:pt x="0" y="373856"/>
                  </a:lnTo>
                  <a:cubicBezTo>
                    <a:pt x="794" y="317500"/>
                    <a:pt x="1587" y="261144"/>
                    <a:pt x="2381" y="2047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0">
              <a:extLst>
                <a:ext uri="{FF2B5EF4-FFF2-40B4-BE49-F238E27FC236}">
                  <a16:creationId xmlns:a16="http://schemas.microsoft.com/office/drawing/2014/main" id="{6C0072A8-35BE-459E-9CDE-97E909400DBD}"/>
                </a:ext>
              </a:extLst>
            </p:cNvPr>
            <p:cNvSpPr/>
            <p:nvPr/>
          </p:nvSpPr>
          <p:spPr>
            <a:xfrm rot="16200000">
              <a:off x="3249613" y="4541838"/>
              <a:ext cx="2001837" cy="731837"/>
            </a:xfrm>
            <a:custGeom>
              <a:avLst/>
              <a:gdLst>
                <a:gd name="connsiteX0" fmla="*/ 1288257 w 1993107"/>
                <a:gd name="connsiteY0" fmla="*/ 416719 h 731044"/>
                <a:gd name="connsiteX1" fmla="*/ 1469232 w 1993107"/>
                <a:gd name="connsiteY1" fmla="*/ 440531 h 731044"/>
                <a:gd name="connsiteX2" fmla="*/ 1590675 w 1993107"/>
                <a:gd name="connsiteY2" fmla="*/ 450056 h 731044"/>
                <a:gd name="connsiteX3" fmla="*/ 1724025 w 1993107"/>
                <a:gd name="connsiteY3" fmla="*/ 459581 h 731044"/>
                <a:gd name="connsiteX4" fmla="*/ 1833563 w 1993107"/>
                <a:gd name="connsiteY4" fmla="*/ 464344 h 731044"/>
                <a:gd name="connsiteX5" fmla="*/ 1885950 w 1993107"/>
                <a:gd name="connsiteY5" fmla="*/ 459581 h 731044"/>
                <a:gd name="connsiteX6" fmla="*/ 1905000 w 1993107"/>
                <a:gd name="connsiteY6" fmla="*/ 457200 h 731044"/>
                <a:gd name="connsiteX7" fmla="*/ 1914525 w 1993107"/>
                <a:gd name="connsiteY7" fmla="*/ 452438 h 731044"/>
                <a:gd name="connsiteX8" fmla="*/ 1931194 w 1993107"/>
                <a:gd name="connsiteY8" fmla="*/ 426244 h 731044"/>
                <a:gd name="connsiteX9" fmla="*/ 1964532 w 1993107"/>
                <a:gd name="connsiteY9" fmla="*/ 361950 h 731044"/>
                <a:gd name="connsiteX10" fmla="*/ 1993107 w 1993107"/>
                <a:gd name="connsiteY10" fmla="*/ 590550 h 731044"/>
                <a:gd name="connsiteX11" fmla="*/ 1962150 w 1993107"/>
                <a:gd name="connsiteY11" fmla="*/ 638175 h 731044"/>
                <a:gd name="connsiteX12" fmla="*/ 1902619 w 1993107"/>
                <a:gd name="connsiteY12" fmla="*/ 681038 h 731044"/>
                <a:gd name="connsiteX13" fmla="*/ 1854994 w 1993107"/>
                <a:gd name="connsiteY13" fmla="*/ 714375 h 731044"/>
                <a:gd name="connsiteX14" fmla="*/ 1828800 w 1993107"/>
                <a:gd name="connsiteY14" fmla="*/ 726281 h 731044"/>
                <a:gd name="connsiteX15" fmla="*/ 1812132 w 1993107"/>
                <a:gd name="connsiteY15" fmla="*/ 731044 h 731044"/>
                <a:gd name="connsiteX16" fmla="*/ 1771650 w 1993107"/>
                <a:gd name="connsiteY16" fmla="*/ 723900 h 731044"/>
                <a:gd name="connsiteX17" fmla="*/ 1740694 w 1993107"/>
                <a:gd name="connsiteY17" fmla="*/ 709613 h 731044"/>
                <a:gd name="connsiteX18" fmla="*/ 1700213 w 1993107"/>
                <a:gd name="connsiteY18" fmla="*/ 690563 h 731044"/>
                <a:gd name="connsiteX19" fmla="*/ 1664494 w 1993107"/>
                <a:gd name="connsiteY19" fmla="*/ 683419 h 731044"/>
                <a:gd name="connsiteX20" fmla="*/ 1478757 w 1993107"/>
                <a:gd name="connsiteY20" fmla="*/ 666750 h 731044"/>
                <a:gd name="connsiteX21" fmla="*/ 1250157 w 1993107"/>
                <a:gd name="connsiteY21" fmla="*/ 640556 h 731044"/>
                <a:gd name="connsiteX22" fmla="*/ 1000125 w 1993107"/>
                <a:gd name="connsiteY22" fmla="*/ 602456 h 731044"/>
                <a:gd name="connsiteX23" fmla="*/ 819150 w 1993107"/>
                <a:gd name="connsiteY23" fmla="*/ 569119 h 731044"/>
                <a:gd name="connsiteX24" fmla="*/ 700088 w 1993107"/>
                <a:gd name="connsiteY24" fmla="*/ 540544 h 731044"/>
                <a:gd name="connsiteX25" fmla="*/ 602457 w 1993107"/>
                <a:gd name="connsiteY25" fmla="*/ 509588 h 731044"/>
                <a:gd name="connsiteX26" fmla="*/ 450057 w 1993107"/>
                <a:gd name="connsiteY26" fmla="*/ 450056 h 731044"/>
                <a:gd name="connsiteX27" fmla="*/ 366713 w 1993107"/>
                <a:gd name="connsiteY27" fmla="*/ 411956 h 731044"/>
                <a:gd name="connsiteX28" fmla="*/ 219075 w 1993107"/>
                <a:gd name="connsiteY28" fmla="*/ 319088 h 731044"/>
                <a:gd name="connsiteX29" fmla="*/ 114300 w 1993107"/>
                <a:gd name="connsiteY29" fmla="*/ 242888 h 731044"/>
                <a:gd name="connsiteX30" fmla="*/ 71438 w 1993107"/>
                <a:gd name="connsiteY30" fmla="*/ 209550 h 731044"/>
                <a:gd name="connsiteX31" fmla="*/ 50007 w 1993107"/>
                <a:gd name="connsiteY31" fmla="*/ 190500 h 731044"/>
                <a:gd name="connsiteX32" fmla="*/ 21432 w 1993107"/>
                <a:gd name="connsiteY32" fmla="*/ 157163 h 731044"/>
                <a:gd name="connsiteX33" fmla="*/ 7144 w 1993107"/>
                <a:gd name="connsiteY33" fmla="*/ 128588 h 731044"/>
                <a:gd name="connsiteX34" fmla="*/ 0 w 1993107"/>
                <a:gd name="connsiteY34" fmla="*/ 100013 h 731044"/>
                <a:gd name="connsiteX35" fmla="*/ 0 w 1993107"/>
                <a:gd name="connsiteY35" fmla="*/ 61913 h 731044"/>
                <a:gd name="connsiteX36" fmla="*/ 7144 w 1993107"/>
                <a:gd name="connsiteY36" fmla="*/ 38100 h 731044"/>
                <a:gd name="connsiteX37" fmla="*/ 33338 w 1993107"/>
                <a:gd name="connsiteY37" fmla="*/ 16669 h 731044"/>
                <a:gd name="connsiteX38" fmla="*/ 119063 w 1993107"/>
                <a:gd name="connsiteY38" fmla="*/ 0 h 731044"/>
                <a:gd name="connsiteX39" fmla="*/ 528638 w 1993107"/>
                <a:gd name="connsiteY39" fmla="*/ 214313 h 731044"/>
                <a:gd name="connsiteX40" fmla="*/ 588169 w 1993107"/>
                <a:gd name="connsiteY40" fmla="*/ 247650 h 731044"/>
                <a:gd name="connsiteX41" fmla="*/ 657225 w 1993107"/>
                <a:gd name="connsiteY41" fmla="*/ 278606 h 731044"/>
                <a:gd name="connsiteX42" fmla="*/ 826294 w 1993107"/>
                <a:gd name="connsiteY42" fmla="*/ 333375 h 731044"/>
                <a:gd name="connsiteX43" fmla="*/ 954882 w 1993107"/>
                <a:gd name="connsiteY43" fmla="*/ 369094 h 731044"/>
                <a:gd name="connsiteX44" fmla="*/ 1288257 w 1993107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1962150 w 2154136"/>
                <a:gd name="connsiteY11" fmla="*/ 638175 h 731044"/>
                <a:gd name="connsiteX12" fmla="*/ 1902619 w 2154136"/>
                <a:gd name="connsiteY12" fmla="*/ 681038 h 731044"/>
                <a:gd name="connsiteX13" fmla="*/ 1854994 w 2154136"/>
                <a:gd name="connsiteY13" fmla="*/ 714375 h 731044"/>
                <a:gd name="connsiteX14" fmla="*/ 1828800 w 2154136"/>
                <a:gd name="connsiteY14" fmla="*/ 726281 h 731044"/>
                <a:gd name="connsiteX15" fmla="*/ 1812132 w 2154136"/>
                <a:gd name="connsiteY15" fmla="*/ 731044 h 731044"/>
                <a:gd name="connsiteX16" fmla="*/ 1771650 w 2154136"/>
                <a:gd name="connsiteY16" fmla="*/ 723900 h 731044"/>
                <a:gd name="connsiteX17" fmla="*/ 1740694 w 2154136"/>
                <a:gd name="connsiteY17" fmla="*/ 709613 h 731044"/>
                <a:gd name="connsiteX18" fmla="*/ 1700213 w 2154136"/>
                <a:gd name="connsiteY18" fmla="*/ 690563 h 731044"/>
                <a:gd name="connsiteX19" fmla="*/ 1664494 w 2154136"/>
                <a:gd name="connsiteY19" fmla="*/ 683419 h 731044"/>
                <a:gd name="connsiteX20" fmla="*/ 1478757 w 2154136"/>
                <a:gd name="connsiteY20" fmla="*/ 666750 h 731044"/>
                <a:gd name="connsiteX21" fmla="*/ 1250157 w 2154136"/>
                <a:gd name="connsiteY21" fmla="*/ 640556 h 731044"/>
                <a:gd name="connsiteX22" fmla="*/ 1000125 w 2154136"/>
                <a:gd name="connsiteY22" fmla="*/ 602456 h 731044"/>
                <a:gd name="connsiteX23" fmla="*/ 819150 w 2154136"/>
                <a:gd name="connsiteY23" fmla="*/ 569119 h 731044"/>
                <a:gd name="connsiteX24" fmla="*/ 700088 w 2154136"/>
                <a:gd name="connsiteY24" fmla="*/ 540544 h 731044"/>
                <a:gd name="connsiteX25" fmla="*/ 602457 w 2154136"/>
                <a:gd name="connsiteY25" fmla="*/ 509588 h 731044"/>
                <a:gd name="connsiteX26" fmla="*/ 450057 w 2154136"/>
                <a:gd name="connsiteY26" fmla="*/ 450056 h 731044"/>
                <a:gd name="connsiteX27" fmla="*/ 366713 w 2154136"/>
                <a:gd name="connsiteY27" fmla="*/ 411956 h 731044"/>
                <a:gd name="connsiteX28" fmla="*/ 219075 w 2154136"/>
                <a:gd name="connsiteY28" fmla="*/ 319088 h 731044"/>
                <a:gd name="connsiteX29" fmla="*/ 114300 w 2154136"/>
                <a:gd name="connsiteY29" fmla="*/ 242888 h 731044"/>
                <a:gd name="connsiteX30" fmla="*/ 71438 w 2154136"/>
                <a:gd name="connsiteY30" fmla="*/ 209550 h 731044"/>
                <a:gd name="connsiteX31" fmla="*/ 50007 w 2154136"/>
                <a:gd name="connsiteY31" fmla="*/ 190500 h 731044"/>
                <a:gd name="connsiteX32" fmla="*/ 21432 w 2154136"/>
                <a:gd name="connsiteY32" fmla="*/ 157163 h 731044"/>
                <a:gd name="connsiteX33" fmla="*/ 7144 w 2154136"/>
                <a:gd name="connsiteY33" fmla="*/ 128588 h 731044"/>
                <a:gd name="connsiteX34" fmla="*/ 0 w 2154136"/>
                <a:gd name="connsiteY34" fmla="*/ 100013 h 731044"/>
                <a:gd name="connsiteX35" fmla="*/ 0 w 2154136"/>
                <a:gd name="connsiteY35" fmla="*/ 61913 h 731044"/>
                <a:gd name="connsiteX36" fmla="*/ 7144 w 2154136"/>
                <a:gd name="connsiteY36" fmla="*/ 38100 h 731044"/>
                <a:gd name="connsiteX37" fmla="*/ 33338 w 2154136"/>
                <a:gd name="connsiteY37" fmla="*/ 16669 h 731044"/>
                <a:gd name="connsiteX38" fmla="*/ 119063 w 2154136"/>
                <a:gd name="connsiteY38" fmla="*/ 0 h 731044"/>
                <a:gd name="connsiteX39" fmla="*/ 528638 w 2154136"/>
                <a:gd name="connsiteY39" fmla="*/ 214313 h 731044"/>
                <a:gd name="connsiteX40" fmla="*/ 588169 w 2154136"/>
                <a:gd name="connsiteY40" fmla="*/ 247650 h 731044"/>
                <a:gd name="connsiteX41" fmla="*/ 657225 w 2154136"/>
                <a:gd name="connsiteY41" fmla="*/ 278606 h 731044"/>
                <a:gd name="connsiteX42" fmla="*/ 826294 w 2154136"/>
                <a:gd name="connsiteY42" fmla="*/ 333375 h 731044"/>
                <a:gd name="connsiteX43" fmla="*/ 954882 w 2154136"/>
                <a:gd name="connsiteY43" fmla="*/ 369094 h 731044"/>
                <a:gd name="connsiteX44" fmla="*/ 1288257 w 2154136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2000247 w 2154136"/>
                <a:gd name="connsiteY11" fmla="*/ 608146 h 731044"/>
                <a:gd name="connsiteX12" fmla="*/ 1962150 w 2154136"/>
                <a:gd name="connsiteY12" fmla="*/ 638175 h 731044"/>
                <a:gd name="connsiteX13" fmla="*/ 1902619 w 2154136"/>
                <a:gd name="connsiteY13" fmla="*/ 681038 h 731044"/>
                <a:gd name="connsiteX14" fmla="*/ 1854994 w 2154136"/>
                <a:gd name="connsiteY14" fmla="*/ 714375 h 731044"/>
                <a:gd name="connsiteX15" fmla="*/ 1828800 w 2154136"/>
                <a:gd name="connsiteY15" fmla="*/ 726281 h 731044"/>
                <a:gd name="connsiteX16" fmla="*/ 1812132 w 2154136"/>
                <a:gd name="connsiteY16" fmla="*/ 731044 h 731044"/>
                <a:gd name="connsiteX17" fmla="*/ 1771650 w 2154136"/>
                <a:gd name="connsiteY17" fmla="*/ 723900 h 731044"/>
                <a:gd name="connsiteX18" fmla="*/ 1740694 w 2154136"/>
                <a:gd name="connsiteY18" fmla="*/ 709613 h 731044"/>
                <a:gd name="connsiteX19" fmla="*/ 1700213 w 2154136"/>
                <a:gd name="connsiteY19" fmla="*/ 690563 h 731044"/>
                <a:gd name="connsiteX20" fmla="*/ 1664494 w 2154136"/>
                <a:gd name="connsiteY20" fmla="*/ 683419 h 731044"/>
                <a:gd name="connsiteX21" fmla="*/ 1478757 w 2154136"/>
                <a:gd name="connsiteY21" fmla="*/ 666750 h 731044"/>
                <a:gd name="connsiteX22" fmla="*/ 1250157 w 2154136"/>
                <a:gd name="connsiteY22" fmla="*/ 640556 h 731044"/>
                <a:gd name="connsiteX23" fmla="*/ 1000125 w 2154136"/>
                <a:gd name="connsiteY23" fmla="*/ 602456 h 731044"/>
                <a:gd name="connsiteX24" fmla="*/ 819150 w 2154136"/>
                <a:gd name="connsiteY24" fmla="*/ 569119 h 731044"/>
                <a:gd name="connsiteX25" fmla="*/ 700088 w 2154136"/>
                <a:gd name="connsiteY25" fmla="*/ 540544 h 731044"/>
                <a:gd name="connsiteX26" fmla="*/ 602457 w 2154136"/>
                <a:gd name="connsiteY26" fmla="*/ 509588 h 731044"/>
                <a:gd name="connsiteX27" fmla="*/ 450057 w 2154136"/>
                <a:gd name="connsiteY27" fmla="*/ 450056 h 731044"/>
                <a:gd name="connsiteX28" fmla="*/ 366713 w 2154136"/>
                <a:gd name="connsiteY28" fmla="*/ 411956 h 731044"/>
                <a:gd name="connsiteX29" fmla="*/ 219075 w 2154136"/>
                <a:gd name="connsiteY29" fmla="*/ 319088 h 731044"/>
                <a:gd name="connsiteX30" fmla="*/ 114300 w 2154136"/>
                <a:gd name="connsiteY30" fmla="*/ 242888 h 731044"/>
                <a:gd name="connsiteX31" fmla="*/ 71438 w 2154136"/>
                <a:gd name="connsiteY31" fmla="*/ 209550 h 731044"/>
                <a:gd name="connsiteX32" fmla="*/ 50007 w 2154136"/>
                <a:gd name="connsiteY32" fmla="*/ 190500 h 731044"/>
                <a:gd name="connsiteX33" fmla="*/ 21432 w 2154136"/>
                <a:gd name="connsiteY33" fmla="*/ 157163 h 731044"/>
                <a:gd name="connsiteX34" fmla="*/ 7144 w 2154136"/>
                <a:gd name="connsiteY34" fmla="*/ 128588 h 731044"/>
                <a:gd name="connsiteX35" fmla="*/ 0 w 2154136"/>
                <a:gd name="connsiteY35" fmla="*/ 100013 h 731044"/>
                <a:gd name="connsiteX36" fmla="*/ 0 w 2154136"/>
                <a:gd name="connsiteY36" fmla="*/ 61913 h 731044"/>
                <a:gd name="connsiteX37" fmla="*/ 7144 w 2154136"/>
                <a:gd name="connsiteY37" fmla="*/ 38100 h 731044"/>
                <a:gd name="connsiteX38" fmla="*/ 33338 w 2154136"/>
                <a:gd name="connsiteY38" fmla="*/ 16669 h 731044"/>
                <a:gd name="connsiteX39" fmla="*/ 119063 w 2154136"/>
                <a:gd name="connsiteY39" fmla="*/ 0 h 731044"/>
                <a:gd name="connsiteX40" fmla="*/ 528638 w 2154136"/>
                <a:gd name="connsiteY40" fmla="*/ 214313 h 731044"/>
                <a:gd name="connsiteX41" fmla="*/ 588169 w 2154136"/>
                <a:gd name="connsiteY41" fmla="*/ 247650 h 731044"/>
                <a:gd name="connsiteX42" fmla="*/ 657225 w 2154136"/>
                <a:gd name="connsiteY42" fmla="*/ 278606 h 731044"/>
                <a:gd name="connsiteX43" fmla="*/ 826294 w 2154136"/>
                <a:gd name="connsiteY43" fmla="*/ 333375 h 731044"/>
                <a:gd name="connsiteX44" fmla="*/ 954882 w 2154136"/>
                <a:gd name="connsiteY44" fmla="*/ 369094 h 731044"/>
                <a:gd name="connsiteX45" fmla="*/ 1288257 w 2154136"/>
                <a:gd name="connsiteY45" fmla="*/ 416719 h 731044"/>
                <a:gd name="connsiteX0" fmla="*/ 1288257 w 2000247"/>
                <a:gd name="connsiteY0" fmla="*/ 416719 h 731044"/>
                <a:gd name="connsiteX1" fmla="*/ 1469232 w 2000247"/>
                <a:gd name="connsiteY1" fmla="*/ 440531 h 731044"/>
                <a:gd name="connsiteX2" fmla="*/ 1590675 w 2000247"/>
                <a:gd name="connsiteY2" fmla="*/ 450056 h 731044"/>
                <a:gd name="connsiteX3" fmla="*/ 1724025 w 2000247"/>
                <a:gd name="connsiteY3" fmla="*/ 459581 h 731044"/>
                <a:gd name="connsiteX4" fmla="*/ 1833563 w 2000247"/>
                <a:gd name="connsiteY4" fmla="*/ 464344 h 731044"/>
                <a:gd name="connsiteX5" fmla="*/ 1885950 w 2000247"/>
                <a:gd name="connsiteY5" fmla="*/ 459581 h 731044"/>
                <a:gd name="connsiteX6" fmla="*/ 1905000 w 2000247"/>
                <a:gd name="connsiteY6" fmla="*/ 457200 h 731044"/>
                <a:gd name="connsiteX7" fmla="*/ 1914525 w 2000247"/>
                <a:gd name="connsiteY7" fmla="*/ 452438 h 731044"/>
                <a:gd name="connsiteX8" fmla="*/ 1931194 w 2000247"/>
                <a:gd name="connsiteY8" fmla="*/ 426244 h 731044"/>
                <a:gd name="connsiteX9" fmla="*/ 1964532 w 2000247"/>
                <a:gd name="connsiteY9" fmla="*/ 361950 h 731044"/>
                <a:gd name="connsiteX10" fmla="*/ 2000247 w 2000247"/>
                <a:gd name="connsiteY10" fmla="*/ 608146 h 731044"/>
                <a:gd name="connsiteX11" fmla="*/ 1962150 w 2000247"/>
                <a:gd name="connsiteY11" fmla="*/ 638175 h 731044"/>
                <a:gd name="connsiteX12" fmla="*/ 1902619 w 2000247"/>
                <a:gd name="connsiteY12" fmla="*/ 681038 h 731044"/>
                <a:gd name="connsiteX13" fmla="*/ 1854994 w 2000247"/>
                <a:gd name="connsiteY13" fmla="*/ 714375 h 731044"/>
                <a:gd name="connsiteX14" fmla="*/ 1828800 w 2000247"/>
                <a:gd name="connsiteY14" fmla="*/ 726281 h 731044"/>
                <a:gd name="connsiteX15" fmla="*/ 1812132 w 2000247"/>
                <a:gd name="connsiteY15" fmla="*/ 731044 h 731044"/>
                <a:gd name="connsiteX16" fmla="*/ 1771650 w 2000247"/>
                <a:gd name="connsiteY16" fmla="*/ 723900 h 731044"/>
                <a:gd name="connsiteX17" fmla="*/ 1740694 w 2000247"/>
                <a:gd name="connsiteY17" fmla="*/ 709613 h 731044"/>
                <a:gd name="connsiteX18" fmla="*/ 1700213 w 2000247"/>
                <a:gd name="connsiteY18" fmla="*/ 690563 h 731044"/>
                <a:gd name="connsiteX19" fmla="*/ 1664494 w 2000247"/>
                <a:gd name="connsiteY19" fmla="*/ 683419 h 731044"/>
                <a:gd name="connsiteX20" fmla="*/ 1478757 w 2000247"/>
                <a:gd name="connsiteY20" fmla="*/ 666750 h 731044"/>
                <a:gd name="connsiteX21" fmla="*/ 1250157 w 2000247"/>
                <a:gd name="connsiteY21" fmla="*/ 640556 h 731044"/>
                <a:gd name="connsiteX22" fmla="*/ 1000125 w 2000247"/>
                <a:gd name="connsiteY22" fmla="*/ 602456 h 731044"/>
                <a:gd name="connsiteX23" fmla="*/ 819150 w 2000247"/>
                <a:gd name="connsiteY23" fmla="*/ 569119 h 731044"/>
                <a:gd name="connsiteX24" fmla="*/ 700088 w 2000247"/>
                <a:gd name="connsiteY24" fmla="*/ 540544 h 731044"/>
                <a:gd name="connsiteX25" fmla="*/ 602457 w 2000247"/>
                <a:gd name="connsiteY25" fmla="*/ 509588 h 731044"/>
                <a:gd name="connsiteX26" fmla="*/ 450057 w 2000247"/>
                <a:gd name="connsiteY26" fmla="*/ 450056 h 731044"/>
                <a:gd name="connsiteX27" fmla="*/ 366713 w 2000247"/>
                <a:gd name="connsiteY27" fmla="*/ 411956 h 731044"/>
                <a:gd name="connsiteX28" fmla="*/ 219075 w 2000247"/>
                <a:gd name="connsiteY28" fmla="*/ 319088 h 731044"/>
                <a:gd name="connsiteX29" fmla="*/ 114300 w 2000247"/>
                <a:gd name="connsiteY29" fmla="*/ 242888 h 731044"/>
                <a:gd name="connsiteX30" fmla="*/ 71438 w 2000247"/>
                <a:gd name="connsiteY30" fmla="*/ 209550 h 731044"/>
                <a:gd name="connsiteX31" fmla="*/ 50007 w 2000247"/>
                <a:gd name="connsiteY31" fmla="*/ 190500 h 731044"/>
                <a:gd name="connsiteX32" fmla="*/ 21432 w 2000247"/>
                <a:gd name="connsiteY32" fmla="*/ 157163 h 731044"/>
                <a:gd name="connsiteX33" fmla="*/ 7144 w 2000247"/>
                <a:gd name="connsiteY33" fmla="*/ 128588 h 731044"/>
                <a:gd name="connsiteX34" fmla="*/ 0 w 2000247"/>
                <a:gd name="connsiteY34" fmla="*/ 100013 h 731044"/>
                <a:gd name="connsiteX35" fmla="*/ 0 w 2000247"/>
                <a:gd name="connsiteY35" fmla="*/ 61913 h 731044"/>
                <a:gd name="connsiteX36" fmla="*/ 7144 w 2000247"/>
                <a:gd name="connsiteY36" fmla="*/ 38100 h 731044"/>
                <a:gd name="connsiteX37" fmla="*/ 33338 w 2000247"/>
                <a:gd name="connsiteY37" fmla="*/ 16669 h 731044"/>
                <a:gd name="connsiteX38" fmla="*/ 119063 w 2000247"/>
                <a:gd name="connsiteY38" fmla="*/ 0 h 731044"/>
                <a:gd name="connsiteX39" fmla="*/ 528638 w 2000247"/>
                <a:gd name="connsiteY39" fmla="*/ 214313 h 731044"/>
                <a:gd name="connsiteX40" fmla="*/ 588169 w 2000247"/>
                <a:gd name="connsiteY40" fmla="*/ 247650 h 731044"/>
                <a:gd name="connsiteX41" fmla="*/ 657225 w 2000247"/>
                <a:gd name="connsiteY41" fmla="*/ 278606 h 731044"/>
                <a:gd name="connsiteX42" fmla="*/ 826294 w 2000247"/>
                <a:gd name="connsiteY42" fmla="*/ 333375 h 731044"/>
                <a:gd name="connsiteX43" fmla="*/ 954882 w 2000247"/>
                <a:gd name="connsiteY43" fmla="*/ 369094 h 731044"/>
                <a:gd name="connsiteX44" fmla="*/ 1288257 w 2000247"/>
                <a:gd name="connsiteY44" fmla="*/ 416719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0247" h="731044">
                  <a:moveTo>
                    <a:pt x="1288257" y="416719"/>
                  </a:moveTo>
                  <a:lnTo>
                    <a:pt x="1469232" y="440531"/>
                  </a:lnTo>
                  <a:lnTo>
                    <a:pt x="1590675" y="450056"/>
                  </a:lnTo>
                  <a:lnTo>
                    <a:pt x="1724025" y="459581"/>
                  </a:lnTo>
                  <a:lnTo>
                    <a:pt x="1833563" y="464344"/>
                  </a:lnTo>
                  <a:lnTo>
                    <a:pt x="1885950" y="459581"/>
                  </a:lnTo>
                  <a:lnTo>
                    <a:pt x="1905000" y="457200"/>
                  </a:lnTo>
                  <a:lnTo>
                    <a:pt x="1914525" y="452438"/>
                  </a:lnTo>
                  <a:lnTo>
                    <a:pt x="1931194" y="426244"/>
                  </a:lnTo>
                  <a:lnTo>
                    <a:pt x="1964532" y="361950"/>
                  </a:lnTo>
                  <a:lnTo>
                    <a:pt x="2000247" y="608146"/>
                  </a:lnTo>
                  <a:lnTo>
                    <a:pt x="1962150" y="638175"/>
                  </a:lnTo>
                  <a:lnTo>
                    <a:pt x="1902619" y="681038"/>
                  </a:lnTo>
                  <a:lnTo>
                    <a:pt x="1854994" y="714375"/>
                  </a:lnTo>
                  <a:lnTo>
                    <a:pt x="1828800" y="726281"/>
                  </a:lnTo>
                  <a:lnTo>
                    <a:pt x="1812132" y="731044"/>
                  </a:lnTo>
                  <a:lnTo>
                    <a:pt x="1771650" y="723900"/>
                  </a:lnTo>
                  <a:lnTo>
                    <a:pt x="1740694" y="709613"/>
                  </a:lnTo>
                  <a:lnTo>
                    <a:pt x="1700213" y="690563"/>
                  </a:lnTo>
                  <a:lnTo>
                    <a:pt x="1664494" y="683419"/>
                  </a:lnTo>
                  <a:lnTo>
                    <a:pt x="1478757" y="666750"/>
                  </a:lnTo>
                  <a:lnTo>
                    <a:pt x="1250157" y="640556"/>
                  </a:lnTo>
                  <a:lnTo>
                    <a:pt x="1000125" y="602456"/>
                  </a:lnTo>
                  <a:lnTo>
                    <a:pt x="819150" y="569119"/>
                  </a:lnTo>
                  <a:lnTo>
                    <a:pt x="700088" y="540544"/>
                  </a:lnTo>
                  <a:lnTo>
                    <a:pt x="602457" y="509588"/>
                  </a:lnTo>
                  <a:lnTo>
                    <a:pt x="450057" y="450056"/>
                  </a:lnTo>
                  <a:lnTo>
                    <a:pt x="366713" y="411956"/>
                  </a:lnTo>
                  <a:lnTo>
                    <a:pt x="219075" y="319088"/>
                  </a:lnTo>
                  <a:lnTo>
                    <a:pt x="114300" y="242888"/>
                  </a:lnTo>
                  <a:lnTo>
                    <a:pt x="71438" y="209550"/>
                  </a:lnTo>
                  <a:lnTo>
                    <a:pt x="50007" y="190500"/>
                  </a:lnTo>
                  <a:lnTo>
                    <a:pt x="21432" y="157163"/>
                  </a:lnTo>
                  <a:lnTo>
                    <a:pt x="7144" y="128588"/>
                  </a:lnTo>
                  <a:lnTo>
                    <a:pt x="0" y="100013"/>
                  </a:lnTo>
                  <a:lnTo>
                    <a:pt x="0" y="61913"/>
                  </a:lnTo>
                  <a:lnTo>
                    <a:pt x="7144" y="38100"/>
                  </a:lnTo>
                  <a:lnTo>
                    <a:pt x="33338" y="16669"/>
                  </a:lnTo>
                  <a:lnTo>
                    <a:pt x="119063" y="0"/>
                  </a:lnTo>
                  <a:lnTo>
                    <a:pt x="528638" y="214313"/>
                  </a:lnTo>
                  <a:lnTo>
                    <a:pt x="588169" y="247650"/>
                  </a:lnTo>
                  <a:lnTo>
                    <a:pt x="657225" y="278606"/>
                  </a:lnTo>
                  <a:lnTo>
                    <a:pt x="826294" y="333375"/>
                  </a:lnTo>
                  <a:lnTo>
                    <a:pt x="954882" y="369094"/>
                  </a:lnTo>
                  <a:lnTo>
                    <a:pt x="128825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2">
              <a:extLst>
                <a:ext uri="{FF2B5EF4-FFF2-40B4-BE49-F238E27FC236}">
                  <a16:creationId xmlns:a16="http://schemas.microsoft.com/office/drawing/2014/main" id="{880DABDD-20E1-436E-9E7C-D82F5EAF2188}"/>
                </a:ext>
              </a:extLst>
            </p:cNvPr>
            <p:cNvSpPr/>
            <p:nvPr/>
          </p:nvSpPr>
          <p:spPr>
            <a:xfrm>
              <a:off x="3430588" y="5257800"/>
              <a:ext cx="731837" cy="600075"/>
            </a:xfrm>
            <a:custGeom>
              <a:avLst/>
              <a:gdLst>
                <a:gd name="connsiteX0" fmla="*/ 207169 w 731044"/>
                <a:gd name="connsiteY0" fmla="*/ 64294 h 600075"/>
                <a:gd name="connsiteX1" fmla="*/ 340519 w 731044"/>
                <a:gd name="connsiteY1" fmla="*/ 116681 h 600075"/>
                <a:gd name="connsiteX2" fmla="*/ 459582 w 731044"/>
                <a:gd name="connsiteY2" fmla="*/ 173831 h 600075"/>
                <a:gd name="connsiteX3" fmla="*/ 507207 w 731044"/>
                <a:gd name="connsiteY3" fmla="*/ 192881 h 600075"/>
                <a:gd name="connsiteX4" fmla="*/ 540544 w 731044"/>
                <a:gd name="connsiteY4" fmla="*/ 202406 h 600075"/>
                <a:gd name="connsiteX5" fmla="*/ 557213 w 731044"/>
                <a:gd name="connsiteY5" fmla="*/ 202406 h 600075"/>
                <a:gd name="connsiteX6" fmla="*/ 597694 w 731044"/>
                <a:gd name="connsiteY6" fmla="*/ 197644 h 600075"/>
                <a:gd name="connsiteX7" fmla="*/ 626269 w 731044"/>
                <a:gd name="connsiteY7" fmla="*/ 178594 h 600075"/>
                <a:gd name="connsiteX8" fmla="*/ 731044 w 731044"/>
                <a:gd name="connsiteY8" fmla="*/ 59531 h 600075"/>
                <a:gd name="connsiteX9" fmla="*/ 471488 w 731044"/>
                <a:gd name="connsiteY9" fmla="*/ 600075 h 600075"/>
                <a:gd name="connsiteX10" fmla="*/ 454819 w 731044"/>
                <a:gd name="connsiteY10" fmla="*/ 561975 h 600075"/>
                <a:gd name="connsiteX11" fmla="*/ 431007 w 731044"/>
                <a:gd name="connsiteY11" fmla="*/ 492919 h 600075"/>
                <a:gd name="connsiteX12" fmla="*/ 397669 w 731044"/>
                <a:gd name="connsiteY12" fmla="*/ 431006 h 600075"/>
                <a:gd name="connsiteX13" fmla="*/ 342900 w 731044"/>
                <a:gd name="connsiteY13" fmla="*/ 352425 h 600075"/>
                <a:gd name="connsiteX14" fmla="*/ 242888 w 731044"/>
                <a:gd name="connsiteY14" fmla="*/ 250031 h 600075"/>
                <a:gd name="connsiteX15" fmla="*/ 111919 w 731044"/>
                <a:gd name="connsiteY15" fmla="*/ 128588 h 600075"/>
                <a:gd name="connsiteX16" fmla="*/ 16669 w 731044"/>
                <a:gd name="connsiteY16" fmla="*/ 45244 h 600075"/>
                <a:gd name="connsiteX17" fmla="*/ 2382 w 731044"/>
                <a:gd name="connsiteY17" fmla="*/ 30956 h 600075"/>
                <a:gd name="connsiteX18" fmla="*/ 0 w 731044"/>
                <a:gd name="connsiteY18" fmla="*/ 19050 h 600075"/>
                <a:gd name="connsiteX19" fmla="*/ 0 w 731044"/>
                <a:gd name="connsiteY19" fmla="*/ 9525 h 600075"/>
                <a:gd name="connsiteX20" fmla="*/ 11907 w 731044"/>
                <a:gd name="connsiteY20" fmla="*/ 0 h 600075"/>
                <a:gd name="connsiteX21" fmla="*/ 207169 w 731044"/>
                <a:gd name="connsiteY21" fmla="*/ 6429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1044" h="600075">
                  <a:moveTo>
                    <a:pt x="207169" y="64294"/>
                  </a:moveTo>
                  <a:lnTo>
                    <a:pt x="340519" y="116681"/>
                  </a:lnTo>
                  <a:lnTo>
                    <a:pt x="459582" y="173831"/>
                  </a:lnTo>
                  <a:lnTo>
                    <a:pt x="507207" y="192881"/>
                  </a:lnTo>
                  <a:lnTo>
                    <a:pt x="540544" y="202406"/>
                  </a:lnTo>
                  <a:lnTo>
                    <a:pt x="557213" y="202406"/>
                  </a:lnTo>
                  <a:lnTo>
                    <a:pt x="597694" y="197644"/>
                  </a:lnTo>
                  <a:lnTo>
                    <a:pt x="626269" y="178594"/>
                  </a:lnTo>
                  <a:lnTo>
                    <a:pt x="731044" y="59531"/>
                  </a:lnTo>
                  <a:lnTo>
                    <a:pt x="471488" y="600075"/>
                  </a:lnTo>
                  <a:lnTo>
                    <a:pt x="454819" y="561975"/>
                  </a:lnTo>
                  <a:lnTo>
                    <a:pt x="431007" y="492919"/>
                  </a:lnTo>
                  <a:lnTo>
                    <a:pt x="397669" y="431006"/>
                  </a:lnTo>
                  <a:lnTo>
                    <a:pt x="342900" y="352425"/>
                  </a:lnTo>
                  <a:lnTo>
                    <a:pt x="242888" y="250031"/>
                  </a:lnTo>
                  <a:lnTo>
                    <a:pt x="111919" y="128588"/>
                  </a:lnTo>
                  <a:lnTo>
                    <a:pt x="16669" y="45244"/>
                  </a:lnTo>
                  <a:lnTo>
                    <a:pt x="2382" y="30956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0716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8">
              <a:extLst>
                <a:ext uri="{FF2B5EF4-FFF2-40B4-BE49-F238E27FC236}">
                  <a16:creationId xmlns:a16="http://schemas.microsoft.com/office/drawing/2014/main" id="{82705652-8076-4D76-801C-CDB06330490D}"/>
                </a:ext>
              </a:extLst>
            </p:cNvPr>
            <p:cNvSpPr/>
            <p:nvPr/>
          </p:nvSpPr>
          <p:spPr>
            <a:xfrm>
              <a:off x="5672138" y="1809750"/>
              <a:ext cx="1714500" cy="1398588"/>
            </a:xfrm>
            <a:custGeom>
              <a:avLst/>
              <a:gdLst>
                <a:gd name="connsiteX0" fmla="*/ 550068 w 1714500"/>
                <a:gd name="connsiteY0" fmla="*/ 754856 h 1397794"/>
                <a:gd name="connsiteX1" fmla="*/ 407193 w 1714500"/>
                <a:gd name="connsiteY1" fmla="*/ 573881 h 1397794"/>
                <a:gd name="connsiteX2" fmla="*/ 252412 w 1714500"/>
                <a:gd name="connsiteY2" fmla="*/ 373856 h 1397794"/>
                <a:gd name="connsiteX3" fmla="*/ 0 w 1714500"/>
                <a:gd name="connsiteY3" fmla="*/ 88106 h 1397794"/>
                <a:gd name="connsiteX4" fmla="*/ 64293 w 1714500"/>
                <a:gd name="connsiteY4" fmla="*/ 0 h 1397794"/>
                <a:gd name="connsiteX5" fmla="*/ 216693 w 1714500"/>
                <a:gd name="connsiteY5" fmla="*/ 150019 h 1397794"/>
                <a:gd name="connsiteX6" fmla="*/ 471487 w 1714500"/>
                <a:gd name="connsiteY6" fmla="*/ 392906 h 1397794"/>
                <a:gd name="connsiteX7" fmla="*/ 702468 w 1714500"/>
                <a:gd name="connsiteY7" fmla="*/ 602456 h 1397794"/>
                <a:gd name="connsiteX8" fmla="*/ 871537 w 1714500"/>
                <a:gd name="connsiteY8" fmla="*/ 745331 h 1397794"/>
                <a:gd name="connsiteX9" fmla="*/ 1040606 w 1714500"/>
                <a:gd name="connsiteY9" fmla="*/ 881063 h 1397794"/>
                <a:gd name="connsiteX10" fmla="*/ 1185862 w 1714500"/>
                <a:gd name="connsiteY10" fmla="*/ 990600 h 1397794"/>
                <a:gd name="connsiteX11" fmla="*/ 1419225 w 1714500"/>
                <a:gd name="connsiteY11" fmla="*/ 1157288 h 1397794"/>
                <a:gd name="connsiteX12" fmla="*/ 1647825 w 1714500"/>
                <a:gd name="connsiteY12" fmla="*/ 1307306 h 1397794"/>
                <a:gd name="connsiteX13" fmla="*/ 1697831 w 1714500"/>
                <a:gd name="connsiteY13" fmla="*/ 1338263 h 1397794"/>
                <a:gd name="connsiteX14" fmla="*/ 1712118 w 1714500"/>
                <a:gd name="connsiteY14" fmla="*/ 1352550 h 1397794"/>
                <a:gd name="connsiteX15" fmla="*/ 1714500 w 1714500"/>
                <a:gd name="connsiteY15" fmla="*/ 1359694 h 1397794"/>
                <a:gd name="connsiteX16" fmla="*/ 1714500 w 1714500"/>
                <a:gd name="connsiteY16" fmla="*/ 1376363 h 1397794"/>
                <a:gd name="connsiteX17" fmla="*/ 1695450 w 1714500"/>
                <a:gd name="connsiteY17" fmla="*/ 1393031 h 1397794"/>
                <a:gd name="connsiteX18" fmla="*/ 1600200 w 1714500"/>
                <a:gd name="connsiteY18" fmla="*/ 1397794 h 1397794"/>
                <a:gd name="connsiteX19" fmla="*/ 1266825 w 1714500"/>
                <a:gd name="connsiteY19" fmla="*/ 1395413 h 1397794"/>
                <a:gd name="connsiteX20" fmla="*/ 1188243 w 1714500"/>
                <a:gd name="connsiteY20" fmla="*/ 1388269 h 1397794"/>
                <a:gd name="connsiteX21" fmla="*/ 1119187 w 1714500"/>
                <a:gd name="connsiteY21" fmla="*/ 1378744 h 1397794"/>
                <a:gd name="connsiteX22" fmla="*/ 1040606 w 1714500"/>
                <a:gd name="connsiteY22" fmla="*/ 1362075 h 1397794"/>
                <a:gd name="connsiteX23" fmla="*/ 1004887 w 1714500"/>
                <a:gd name="connsiteY23" fmla="*/ 1347788 h 1397794"/>
                <a:gd name="connsiteX24" fmla="*/ 862012 w 1714500"/>
                <a:gd name="connsiteY24" fmla="*/ 1159669 h 1397794"/>
                <a:gd name="connsiteX25" fmla="*/ 550068 w 1714500"/>
                <a:gd name="connsiteY25" fmla="*/ 754856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4500" h="1397794">
                  <a:moveTo>
                    <a:pt x="550068" y="754856"/>
                  </a:moveTo>
                  <a:lnTo>
                    <a:pt x="407193" y="573881"/>
                  </a:lnTo>
                  <a:lnTo>
                    <a:pt x="252412" y="373856"/>
                  </a:lnTo>
                  <a:lnTo>
                    <a:pt x="0" y="88106"/>
                  </a:lnTo>
                  <a:lnTo>
                    <a:pt x="64293" y="0"/>
                  </a:lnTo>
                  <a:lnTo>
                    <a:pt x="216693" y="150019"/>
                  </a:lnTo>
                  <a:lnTo>
                    <a:pt x="471487" y="392906"/>
                  </a:lnTo>
                  <a:lnTo>
                    <a:pt x="702468" y="602456"/>
                  </a:lnTo>
                  <a:lnTo>
                    <a:pt x="871537" y="745331"/>
                  </a:lnTo>
                  <a:lnTo>
                    <a:pt x="1040606" y="881063"/>
                  </a:lnTo>
                  <a:lnTo>
                    <a:pt x="1185862" y="990600"/>
                  </a:lnTo>
                  <a:lnTo>
                    <a:pt x="1419225" y="1157288"/>
                  </a:lnTo>
                  <a:lnTo>
                    <a:pt x="1647825" y="1307306"/>
                  </a:lnTo>
                  <a:lnTo>
                    <a:pt x="1697831" y="1338263"/>
                  </a:lnTo>
                  <a:lnTo>
                    <a:pt x="1712118" y="1352550"/>
                  </a:lnTo>
                  <a:lnTo>
                    <a:pt x="1714500" y="1359694"/>
                  </a:lnTo>
                  <a:lnTo>
                    <a:pt x="1714500" y="1376363"/>
                  </a:lnTo>
                  <a:lnTo>
                    <a:pt x="1695450" y="1393031"/>
                  </a:lnTo>
                  <a:lnTo>
                    <a:pt x="1600200" y="1397794"/>
                  </a:lnTo>
                  <a:lnTo>
                    <a:pt x="1266825" y="1395413"/>
                  </a:lnTo>
                  <a:lnTo>
                    <a:pt x="1188243" y="1388269"/>
                  </a:lnTo>
                  <a:lnTo>
                    <a:pt x="1119187" y="1378744"/>
                  </a:lnTo>
                  <a:lnTo>
                    <a:pt x="1040606" y="1362075"/>
                  </a:lnTo>
                  <a:lnTo>
                    <a:pt x="1004887" y="1347788"/>
                  </a:lnTo>
                  <a:lnTo>
                    <a:pt x="862012" y="1159669"/>
                  </a:lnTo>
                  <a:lnTo>
                    <a:pt x="55006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2">
              <a:extLst>
                <a:ext uri="{FF2B5EF4-FFF2-40B4-BE49-F238E27FC236}">
                  <a16:creationId xmlns:a16="http://schemas.microsoft.com/office/drawing/2014/main" id="{BAB67F9C-F59C-4B56-80BA-AFF22BAA4602}"/>
                </a:ext>
              </a:extLst>
            </p:cNvPr>
            <p:cNvSpPr/>
            <p:nvPr/>
          </p:nvSpPr>
          <p:spPr>
            <a:xfrm>
              <a:off x="4876800" y="3484563"/>
              <a:ext cx="2008188" cy="996950"/>
            </a:xfrm>
            <a:custGeom>
              <a:avLst/>
              <a:gdLst>
                <a:gd name="connsiteX0" fmla="*/ 566738 w 2007394"/>
                <a:gd name="connsiteY0" fmla="*/ 321469 h 997744"/>
                <a:gd name="connsiteX1" fmla="*/ 359569 w 2007394"/>
                <a:gd name="connsiteY1" fmla="*/ 342900 h 997744"/>
                <a:gd name="connsiteX2" fmla="*/ 283369 w 2007394"/>
                <a:gd name="connsiteY2" fmla="*/ 350044 h 997744"/>
                <a:gd name="connsiteX3" fmla="*/ 73819 w 2007394"/>
                <a:gd name="connsiteY3" fmla="*/ 352425 h 997744"/>
                <a:gd name="connsiteX4" fmla="*/ 0 w 2007394"/>
                <a:gd name="connsiteY4" fmla="*/ 221456 h 997744"/>
                <a:gd name="connsiteX5" fmla="*/ 69056 w 2007394"/>
                <a:gd name="connsiteY5" fmla="*/ 214312 h 997744"/>
                <a:gd name="connsiteX6" fmla="*/ 245269 w 2007394"/>
                <a:gd name="connsiteY6" fmla="*/ 209550 h 997744"/>
                <a:gd name="connsiteX7" fmla="*/ 452438 w 2007394"/>
                <a:gd name="connsiteY7" fmla="*/ 195262 h 997744"/>
                <a:gd name="connsiteX8" fmla="*/ 723900 w 2007394"/>
                <a:gd name="connsiteY8" fmla="*/ 169069 h 997744"/>
                <a:gd name="connsiteX9" fmla="*/ 1009650 w 2007394"/>
                <a:gd name="connsiteY9" fmla="*/ 140494 h 997744"/>
                <a:gd name="connsiteX10" fmla="*/ 1295400 w 2007394"/>
                <a:gd name="connsiteY10" fmla="*/ 102394 h 997744"/>
                <a:gd name="connsiteX11" fmla="*/ 1504950 w 2007394"/>
                <a:gd name="connsiteY11" fmla="*/ 78581 h 997744"/>
                <a:gd name="connsiteX12" fmla="*/ 1557338 w 2007394"/>
                <a:gd name="connsiteY12" fmla="*/ 52387 h 997744"/>
                <a:gd name="connsiteX13" fmla="*/ 1602581 w 2007394"/>
                <a:gd name="connsiteY13" fmla="*/ 30956 h 997744"/>
                <a:gd name="connsiteX14" fmla="*/ 1659731 w 2007394"/>
                <a:gd name="connsiteY14" fmla="*/ 7144 h 997744"/>
                <a:gd name="connsiteX15" fmla="*/ 1683544 w 2007394"/>
                <a:gd name="connsiteY15" fmla="*/ 2381 h 997744"/>
                <a:gd name="connsiteX16" fmla="*/ 1707356 w 2007394"/>
                <a:gd name="connsiteY16" fmla="*/ 0 h 997744"/>
                <a:gd name="connsiteX17" fmla="*/ 1743075 w 2007394"/>
                <a:gd name="connsiteY17" fmla="*/ 4762 h 997744"/>
                <a:gd name="connsiteX18" fmla="*/ 1802606 w 2007394"/>
                <a:gd name="connsiteY18" fmla="*/ 33337 h 997744"/>
                <a:gd name="connsiteX19" fmla="*/ 1869281 w 2007394"/>
                <a:gd name="connsiteY19" fmla="*/ 80962 h 997744"/>
                <a:gd name="connsiteX20" fmla="*/ 1938338 w 2007394"/>
                <a:gd name="connsiteY20" fmla="*/ 152400 h 997744"/>
                <a:gd name="connsiteX21" fmla="*/ 1990725 w 2007394"/>
                <a:gd name="connsiteY21" fmla="*/ 214312 h 997744"/>
                <a:gd name="connsiteX22" fmla="*/ 2002631 w 2007394"/>
                <a:gd name="connsiteY22" fmla="*/ 238125 h 997744"/>
                <a:gd name="connsiteX23" fmla="*/ 2007394 w 2007394"/>
                <a:gd name="connsiteY23" fmla="*/ 257175 h 997744"/>
                <a:gd name="connsiteX24" fmla="*/ 1995488 w 2007394"/>
                <a:gd name="connsiteY24" fmla="*/ 292894 h 997744"/>
                <a:gd name="connsiteX25" fmla="*/ 1959769 w 2007394"/>
                <a:gd name="connsiteY25" fmla="*/ 326231 h 997744"/>
                <a:gd name="connsiteX26" fmla="*/ 1943100 w 2007394"/>
                <a:gd name="connsiteY26" fmla="*/ 357187 h 997744"/>
                <a:gd name="connsiteX27" fmla="*/ 1878806 w 2007394"/>
                <a:gd name="connsiteY27" fmla="*/ 547687 h 997744"/>
                <a:gd name="connsiteX28" fmla="*/ 1804988 w 2007394"/>
                <a:gd name="connsiteY28" fmla="*/ 812006 h 997744"/>
                <a:gd name="connsiteX29" fmla="*/ 1783556 w 2007394"/>
                <a:gd name="connsiteY29" fmla="*/ 885825 h 997744"/>
                <a:gd name="connsiteX30" fmla="*/ 1764506 w 2007394"/>
                <a:gd name="connsiteY30" fmla="*/ 933450 h 997744"/>
                <a:gd name="connsiteX31" fmla="*/ 1740694 w 2007394"/>
                <a:gd name="connsiteY31" fmla="*/ 964406 h 997744"/>
                <a:gd name="connsiteX32" fmla="*/ 1702594 w 2007394"/>
                <a:gd name="connsiteY32" fmla="*/ 990600 h 997744"/>
                <a:gd name="connsiteX33" fmla="*/ 1650206 w 2007394"/>
                <a:gd name="connsiteY33" fmla="*/ 997744 h 997744"/>
                <a:gd name="connsiteX34" fmla="*/ 1612106 w 2007394"/>
                <a:gd name="connsiteY34" fmla="*/ 995362 h 997744"/>
                <a:gd name="connsiteX35" fmla="*/ 1585913 w 2007394"/>
                <a:gd name="connsiteY35" fmla="*/ 766762 h 997744"/>
                <a:gd name="connsiteX36" fmla="*/ 1650206 w 2007394"/>
                <a:gd name="connsiteY36" fmla="*/ 435769 h 997744"/>
                <a:gd name="connsiteX37" fmla="*/ 1676400 w 2007394"/>
                <a:gd name="connsiteY37" fmla="*/ 290512 h 997744"/>
                <a:gd name="connsiteX38" fmla="*/ 1676400 w 2007394"/>
                <a:gd name="connsiteY38" fmla="*/ 259556 h 997744"/>
                <a:gd name="connsiteX39" fmla="*/ 1671638 w 2007394"/>
                <a:gd name="connsiteY39" fmla="*/ 238125 h 997744"/>
                <a:gd name="connsiteX40" fmla="*/ 1664494 w 2007394"/>
                <a:gd name="connsiteY40" fmla="*/ 226219 h 997744"/>
                <a:gd name="connsiteX41" fmla="*/ 1635919 w 2007394"/>
                <a:gd name="connsiteY41" fmla="*/ 216694 h 997744"/>
                <a:gd name="connsiteX42" fmla="*/ 1535906 w 2007394"/>
                <a:gd name="connsiteY42" fmla="*/ 216694 h 997744"/>
                <a:gd name="connsiteX43" fmla="*/ 966788 w 2007394"/>
                <a:gd name="connsiteY43" fmla="*/ 278606 h 997744"/>
                <a:gd name="connsiteX44" fmla="*/ 566738 w 2007394"/>
                <a:gd name="connsiteY44" fmla="*/ 321469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7394" h="997744">
                  <a:moveTo>
                    <a:pt x="566738" y="321469"/>
                  </a:moveTo>
                  <a:lnTo>
                    <a:pt x="359569" y="342900"/>
                  </a:lnTo>
                  <a:lnTo>
                    <a:pt x="283369" y="350044"/>
                  </a:lnTo>
                  <a:lnTo>
                    <a:pt x="73819" y="352425"/>
                  </a:lnTo>
                  <a:lnTo>
                    <a:pt x="0" y="221456"/>
                  </a:lnTo>
                  <a:lnTo>
                    <a:pt x="69056" y="214312"/>
                  </a:lnTo>
                  <a:lnTo>
                    <a:pt x="245269" y="209550"/>
                  </a:lnTo>
                  <a:lnTo>
                    <a:pt x="452438" y="195262"/>
                  </a:lnTo>
                  <a:lnTo>
                    <a:pt x="723900" y="169069"/>
                  </a:lnTo>
                  <a:lnTo>
                    <a:pt x="1009650" y="140494"/>
                  </a:lnTo>
                  <a:lnTo>
                    <a:pt x="1295400" y="102394"/>
                  </a:lnTo>
                  <a:lnTo>
                    <a:pt x="1504950" y="78581"/>
                  </a:lnTo>
                  <a:lnTo>
                    <a:pt x="1557338" y="52387"/>
                  </a:lnTo>
                  <a:lnTo>
                    <a:pt x="1602581" y="30956"/>
                  </a:lnTo>
                  <a:lnTo>
                    <a:pt x="1659731" y="7144"/>
                  </a:lnTo>
                  <a:lnTo>
                    <a:pt x="1683544" y="2381"/>
                  </a:lnTo>
                  <a:lnTo>
                    <a:pt x="1707356" y="0"/>
                  </a:lnTo>
                  <a:lnTo>
                    <a:pt x="1743075" y="4762"/>
                  </a:lnTo>
                  <a:lnTo>
                    <a:pt x="1802606" y="33337"/>
                  </a:lnTo>
                  <a:lnTo>
                    <a:pt x="1869281" y="80962"/>
                  </a:lnTo>
                  <a:lnTo>
                    <a:pt x="1938338" y="152400"/>
                  </a:lnTo>
                  <a:lnTo>
                    <a:pt x="1990725" y="214312"/>
                  </a:lnTo>
                  <a:lnTo>
                    <a:pt x="2002631" y="238125"/>
                  </a:lnTo>
                  <a:lnTo>
                    <a:pt x="2007394" y="257175"/>
                  </a:lnTo>
                  <a:lnTo>
                    <a:pt x="1995488" y="292894"/>
                  </a:lnTo>
                  <a:lnTo>
                    <a:pt x="1959769" y="326231"/>
                  </a:lnTo>
                  <a:lnTo>
                    <a:pt x="1943100" y="357187"/>
                  </a:lnTo>
                  <a:lnTo>
                    <a:pt x="1878806" y="547687"/>
                  </a:lnTo>
                  <a:lnTo>
                    <a:pt x="1804988" y="812006"/>
                  </a:lnTo>
                  <a:lnTo>
                    <a:pt x="1783556" y="885825"/>
                  </a:lnTo>
                  <a:lnTo>
                    <a:pt x="1764506" y="933450"/>
                  </a:lnTo>
                  <a:lnTo>
                    <a:pt x="1740694" y="964406"/>
                  </a:lnTo>
                  <a:lnTo>
                    <a:pt x="1702594" y="990600"/>
                  </a:lnTo>
                  <a:lnTo>
                    <a:pt x="1650206" y="997744"/>
                  </a:lnTo>
                  <a:lnTo>
                    <a:pt x="1612106" y="995362"/>
                  </a:lnTo>
                  <a:lnTo>
                    <a:pt x="1585913" y="766762"/>
                  </a:lnTo>
                  <a:lnTo>
                    <a:pt x="1650206" y="435769"/>
                  </a:lnTo>
                  <a:lnTo>
                    <a:pt x="1676400" y="290512"/>
                  </a:lnTo>
                  <a:lnTo>
                    <a:pt x="1676400" y="259556"/>
                  </a:lnTo>
                  <a:lnTo>
                    <a:pt x="1671638" y="238125"/>
                  </a:lnTo>
                  <a:lnTo>
                    <a:pt x="1664494" y="226219"/>
                  </a:lnTo>
                  <a:lnTo>
                    <a:pt x="1635919" y="216694"/>
                  </a:lnTo>
                  <a:lnTo>
                    <a:pt x="1535906" y="216694"/>
                  </a:lnTo>
                  <a:lnTo>
                    <a:pt x="966788" y="278606"/>
                  </a:lnTo>
                  <a:lnTo>
                    <a:pt x="56673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3">
              <a:extLst>
                <a:ext uri="{FF2B5EF4-FFF2-40B4-BE49-F238E27FC236}">
                  <a16:creationId xmlns:a16="http://schemas.microsoft.com/office/drawing/2014/main" id="{3F418195-FB9B-4938-B04C-17925333AC3D}"/>
                </a:ext>
              </a:extLst>
            </p:cNvPr>
            <p:cNvSpPr/>
            <p:nvPr/>
          </p:nvSpPr>
          <p:spPr>
            <a:xfrm>
              <a:off x="5038725" y="4246563"/>
              <a:ext cx="1500188" cy="314325"/>
            </a:xfrm>
            <a:custGeom>
              <a:avLst/>
              <a:gdLst>
                <a:gd name="connsiteX0" fmla="*/ 909638 w 1500188"/>
                <a:gd name="connsiteY0" fmla="*/ 211931 h 314325"/>
                <a:gd name="connsiteX1" fmla="*/ 723900 w 1500188"/>
                <a:gd name="connsiteY1" fmla="*/ 230981 h 314325"/>
                <a:gd name="connsiteX2" fmla="*/ 478631 w 1500188"/>
                <a:gd name="connsiteY2" fmla="*/ 259556 h 314325"/>
                <a:gd name="connsiteX3" fmla="*/ 247650 w 1500188"/>
                <a:gd name="connsiteY3" fmla="*/ 276225 h 314325"/>
                <a:gd name="connsiteX4" fmla="*/ 23813 w 1500188"/>
                <a:gd name="connsiteY4" fmla="*/ 314325 h 314325"/>
                <a:gd name="connsiteX5" fmla="*/ 0 w 1500188"/>
                <a:gd name="connsiteY5" fmla="*/ 176212 h 314325"/>
                <a:gd name="connsiteX6" fmla="*/ 259556 w 1500188"/>
                <a:gd name="connsiteY6" fmla="*/ 135731 h 314325"/>
                <a:gd name="connsiteX7" fmla="*/ 535781 w 1500188"/>
                <a:gd name="connsiteY7" fmla="*/ 95250 h 314325"/>
                <a:gd name="connsiteX8" fmla="*/ 809625 w 1500188"/>
                <a:gd name="connsiteY8" fmla="*/ 76200 h 314325"/>
                <a:gd name="connsiteX9" fmla="*/ 1014413 w 1500188"/>
                <a:gd name="connsiteY9" fmla="*/ 59531 h 314325"/>
                <a:gd name="connsiteX10" fmla="*/ 1235869 w 1500188"/>
                <a:gd name="connsiteY10" fmla="*/ 35719 h 314325"/>
                <a:gd name="connsiteX11" fmla="*/ 1464469 w 1500188"/>
                <a:gd name="connsiteY11" fmla="*/ 0 h 314325"/>
                <a:gd name="connsiteX12" fmla="*/ 1500188 w 1500188"/>
                <a:gd name="connsiteY12" fmla="*/ 226219 h 314325"/>
                <a:gd name="connsiteX13" fmla="*/ 1447800 w 1500188"/>
                <a:gd name="connsiteY13" fmla="*/ 233362 h 314325"/>
                <a:gd name="connsiteX14" fmla="*/ 1395413 w 1500188"/>
                <a:gd name="connsiteY14" fmla="*/ 214312 h 314325"/>
                <a:gd name="connsiteX15" fmla="*/ 1331119 w 1500188"/>
                <a:gd name="connsiteY15" fmla="*/ 197644 h 314325"/>
                <a:gd name="connsiteX16" fmla="*/ 1247775 w 1500188"/>
                <a:gd name="connsiteY16" fmla="*/ 188119 h 314325"/>
                <a:gd name="connsiteX17" fmla="*/ 1154906 w 1500188"/>
                <a:gd name="connsiteY17" fmla="*/ 190500 h 314325"/>
                <a:gd name="connsiteX18" fmla="*/ 909638 w 1500188"/>
                <a:gd name="connsiteY18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0188" h="314325">
                  <a:moveTo>
                    <a:pt x="909638" y="211931"/>
                  </a:moveTo>
                  <a:lnTo>
                    <a:pt x="723900" y="230981"/>
                  </a:lnTo>
                  <a:lnTo>
                    <a:pt x="478631" y="259556"/>
                  </a:lnTo>
                  <a:lnTo>
                    <a:pt x="247650" y="276225"/>
                  </a:lnTo>
                  <a:lnTo>
                    <a:pt x="23813" y="314325"/>
                  </a:lnTo>
                  <a:lnTo>
                    <a:pt x="0" y="176212"/>
                  </a:lnTo>
                  <a:lnTo>
                    <a:pt x="259556" y="135731"/>
                  </a:lnTo>
                  <a:lnTo>
                    <a:pt x="535781" y="95250"/>
                  </a:lnTo>
                  <a:lnTo>
                    <a:pt x="809625" y="76200"/>
                  </a:lnTo>
                  <a:lnTo>
                    <a:pt x="1014413" y="59531"/>
                  </a:lnTo>
                  <a:lnTo>
                    <a:pt x="1235869" y="35719"/>
                  </a:lnTo>
                  <a:lnTo>
                    <a:pt x="1464469" y="0"/>
                  </a:lnTo>
                  <a:lnTo>
                    <a:pt x="1500188" y="226219"/>
                  </a:lnTo>
                  <a:lnTo>
                    <a:pt x="1447800" y="233362"/>
                  </a:lnTo>
                  <a:lnTo>
                    <a:pt x="1395413" y="214312"/>
                  </a:lnTo>
                  <a:lnTo>
                    <a:pt x="1331119" y="197644"/>
                  </a:lnTo>
                  <a:lnTo>
                    <a:pt x="1247775" y="188119"/>
                  </a:lnTo>
                  <a:lnTo>
                    <a:pt x="1154906" y="190500"/>
                  </a:lnTo>
                  <a:lnTo>
                    <a:pt x="90963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9">
              <a:extLst>
                <a:ext uri="{FF2B5EF4-FFF2-40B4-BE49-F238E27FC236}">
                  <a16:creationId xmlns:a16="http://schemas.microsoft.com/office/drawing/2014/main" id="{76356EC2-D798-414F-B6AC-82B143785F06}"/>
                </a:ext>
              </a:extLst>
            </p:cNvPr>
            <p:cNvSpPr/>
            <p:nvPr/>
          </p:nvSpPr>
          <p:spPr>
            <a:xfrm rot="16200000">
              <a:off x="3744119" y="3793331"/>
              <a:ext cx="2819400" cy="1423988"/>
            </a:xfrm>
            <a:custGeom>
              <a:avLst/>
              <a:gdLst>
                <a:gd name="connsiteX0" fmla="*/ 1869281 w 2819400"/>
                <a:gd name="connsiteY0" fmla="*/ 1373981 h 1423987"/>
                <a:gd name="connsiteX1" fmla="*/ 1569243 w 2819400"/>
                <a:gd name="connsiteY1" fmla="*/ 1347787 h 1423987"/>
                <a:gd name="connsiteX2" fmla="*/ 1438275 w 2819400"/>
                <a:gd name="connsiteY2" fmla="*/ 1326356 h 1423987"/>
                <a:gd name="connsiteX3" fmla="*/ 1331118 w 2819400"/>
                <a:gd name="connsiteY3" fmla="*/ 1323975 h 1423987"/>
                <a:gd name="connsiteX4" fmla="*/ 1264443 w 2819400"/>
                <a:gd name="connsiteY4" fmla="*/ 1297781 h 1423987"/>
                <a:gd name="connsiteX5" fmla="*/ 1178718 w 2819400"/>
                <a:gd name="connsiteY5" fmla="*/ 1264443 h 1423987"/>
                <a:gd name="connsiteX6" fmla="*/ 1078706 w 2819400"/>
                <a:gd name="connsiteY6" fmla="*/ 1216818 h 1423987"/>
                <a:gd name="connsiteX7" fmla="*/ 992981 w 2819400"/>
                <a:gd name="connsiteY7" fmla="*/ 1176337 h 1423987"/>
                <a:gd name="connsiteX8" fmla="*/ 902493 w 2819400"/>
                <a:gd name="connsiteY8" fmla="*/ 1123950 h 1423987"/>
                <a:gd name="connsiteX9" fmla="*/ 731043 w 2819400"/>
                <a:gd name="connsiteY9" fmla="*/ 1007268 h 1423987"/>
                <a:gd name="connsiteX10" fmla="*/ 595312 w 2819400"/>
                <a:gd name="connsiteY10" fmla="*/ 892968 h 1423987"/>
                <a:gd name="connsiteX11" fmla="*/ 490537 w 2819400"/>
                <a:gd name="connsiteY11" fmla="*/ 788193 h 1423987"/>
                <a:gd name="connsiteX12" fmla="*/ 376237 w 2819400"/>
                <a:gd name="connsiteY12" fmla="*/ 661987 h 1423987"/>
                <a:gd name="connsiteX13" fmla="*/ 261937 w 2819400"/>
                <a:gd name="connsiteY13" fmla="*/ 502443 h 1423987"/>
                <a:gd name="connsiteX14" fmla="*/ 145256 w 2819400"/>
                <a:gd name="connsiteY14" fmla="*/ 316706 h 1423987"/>
                <a:gd name="connsiteX15" fmla="*/ 45243 w 2819400"/>
                <a:gd name="connsiteY15" fmla="*/ 135731 h 1423987"/>
                <a:gd name="connsiteX16" fmla="*/ 4762 w 2819400"/>
                <a:gd name="connsiteY16" fmla="*/ 57150 h 1423987"/>
                <a:gd name="connsiteX17" fmla="*/ 0 w 2819400"/>
                <a:gd name="connsiteY17" fmla="*/ 19050 h 1423987"/>
                <a:gd name="connsiteX18" fmla="*/ 7143 w 2819400"/>
                <a:gd name="connsiteY18" fmla="*/ 2381 h 1423987"/>
                <a:gd name="connsiteX19" fmla="*/ 23812 w 2819400"/>
                <a:gd name="connsiteY19" fmla="*/ 0 h 1423987"/>
                <a:gd name="connsiteX20" fmla="*/ 45243 w 2819400"/>
                <a:gd name="connsiteY20" fmla="*/ 4762 h 1423987"/>
                <a:gd name="connsiteX21" fmla="*/ 95250 w 2819400"/>
                <a:gd name="connsiteY21" fmla="*/ 78581 h 1423987"/>
                <a:gd name="connsiteX22" fmla="*/ 211931 w 2819400"/>
                <a:gd name="connsiteY22" fmla="*/ 226218 h 1423987"/>
                <a:gd name="connsiteX23" fmla="*/ 342900 w 2819400"/>
                <a:gd name="connsiteY23" fmla="*/ 383381 h 1423987"/>
                <a:gd name="connsiteX24" fmla="*/ 476250 w 2819400"/>
                <a:gd name="connsiteY24" fmla="*/ 526256 h 1423987"/>
                <a:gd name="connsiteX25" fmla="*/ 614362 w 2819400"/>
                <a:gd name="connsiteY25" fmla="*/ 659606 h 1423987"/>
                <a:gd name="connsiteX26" fmla="*/ 769143 w 2819400"/>
                <a:gd name="connsiteY26" fmla="*/ 783431 h 1423987"/>
                <a:gd name="connsiteX27" fmla="*/ 892968 w 2819400"/>
                <a:gd name="connsiteY27" fmla="*/ 871537 h 1423987"/>
                <a:gd name="connsiteX28" fmla="*/ 1033462 w 2819400"/>
                <a:gd name="connsiteY28" fmla="*/ 957262 h 1423987"/>
                <a:gd name="connsiteX29" fmla="*/ 1169193 w 2819400"/>
                <a:gd name="connsiteY29" fmla="*/ 1023937 h 1423987"/>
                <a:gd name="connsiteX30" fmla="*/ 1304925 w 2819400"/>
                <a:gd name="connsiteY30" fmla="*/ 1073943 h 1423987"/>
                <a:gd name="connsiteX31" fmla="*/ 1414462 w 2819400"/>
                <a:gd name="connsiteY31" fmla="*/ 1100137 h 1423987"/>
                <a:gd name="connsiteX32" fmla="*/ 1564481 w 2819400"/>
                <a:gd name="connsiteY32" fmla="*/ 1133475 h 1423987"/>
                <a:gd name="connsiteX33" fmla="*/ 2119312 w 2819400"/>
                <a:gd name="connsiteY33" fmla="*/ 1154906 h 1423987"/>
                <a:gd name="connsiteX34" fmla="*/ 2257425 w 2819400"/>
                <a:gd name="connsiteY34" fmla="*/ 1147762 h 1423987"/>
                <a:gd name="connsiteX35" fmla="*/ 2459831 w 2819400"/>
                <a:gd name="connsiteY35" fmla="*/ 1147762 h 1423987"/>
                <a:gd name="connsiteX36" fmla="*/ 2555081 w 2819400"/>
                <a:gd name="connsiteY36" fmla="*/ 1150143 h 1423987"/>
                <a:gd name="connsiteX37" fmla="*/ 2605087 w 2819400"/>
                <a:gd name="connsiteY37" fmla="*/ 1145381 h 1423987"/>
                <a:gd name="connsiteX38" fmla="*/ 2650331 w 2819400"/>
                <a:gd name="connsiteY38" fmla="*/ 1138237 h 1423987"/>
                <a:gd name="connsiteX39" fmla="*/ 2686050 w 2819400"/>
                <a:gd name="connsiteY39" fmla="*/ 1121568 h 1423987"/>
                <a:gd name="connsiteX40" fmla="*/ 2724150 w 2819400"/>
                <a:gd name="connsiteY40" fmla="*/ 1095375 h 1423987"/>
                <a:gd name="connsiteX41" fmla="*/ 2750343 w 2819400"/>
                <a:gd name="connsiteY41" fmla="*/ 1054893 h 1423987"/>
                <a:gd name="connsiteX42" fmla="*/ 2783681 w 2819400"/>
                <a:gd name="connsiteY42" fmla="*/ 990600 h 1423987"/>
                <a:gd name="connsiteX43" fmla="*/ 2819400 w 2819400"/>
                <a:gd name="connsiteY43" fmla="*/ 1204912 h 1423987"/>
                <a:gd name="connsiteX44" fmla="*/ 2776537 w 2819400"/>
                <a:gd name="connsiteY44" fmla="*/ 1271587 h 1423987"/>
                <a:gd name="connsiteX45" fmla="*/ 2740818 w 2819400"/>
                <a:gd name="connsiteY45" fmla="*/ 1328737 h 1423987"/>
                <a:gd name="connsiteX46" fmla="*/ 2714625 w 2819400"/>
                <a:gd name="connsiteY46" fmla="*/ 1383506 h 1423987"/>
                <a:gd name="connsiteX47" fmla="*/ 2688431 w 2819400"/>
                <a:gd name="connsiteY47" fmla="*/ 1414462 h 1423987"/>
                <a:gd name="connsiteX48" fmla="*/ 2659856 w 2819400"/>
                <a:gd name="connsiteY48" fmla="*/ 1423987 h 1423987"/>
                <a:gd name="connsiteX49" fmla="*/ 2619375 w 2819400"/>
                <a:gd name="connsiteY49" fmla="*/ 1412081 h 1423987"/>
                <a:gd name="connsiteX50" fmla="*/ 2547937 w 2819400"/>
                <a:gd name="connsiteY50" fmla="*/ 1400175 h 1423987"/>
                <a:gd name="connsiteX51" fmla="*/ 2412206 w 2819400"/>
                <a:gd name="connsiteY51" fmla="*/ 1395412 h 1423987"/>
                <a:gd name="connsiteX52" fmla="*/ 2276475 w 2819400"/>
                <a:gd name="connsiteY52" fmla="*/ 1395412 h 1423987"/>
                <a:gd name="connsiteX53" fmla="*/ 2150268 w 2819400"/>
                <a:gd name="connsiteY53" fmla="*/ 1397793 h 1423987"/>
                <a:gd name="connsiteX54" fmla="*/ 1869281 w 2819400"/>
                <a:gd name="connsiteY54" fmla="*/ 1373981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19400" h="1423987">
                  <a:moveTo>
                    <a:pt x="1869281" y="1373981"/>
                  </a:moveTo>
                  <a:lnTo>
                    <a:pt x="1569243" y="1347787"/>
                  </a:lnTo>
                  <a:lnTo>
                    <a:pt x="1438275" y="1326356"/>
                  </a:lnTo>
                  <a:lnTo>
                    <a:pt x="1331118" y="1323975"/>
                  </a:lnTo>
                  <a:lnTo>
                    <a:pt x="1264443" y="1297781"/>
                  </a:lnTo>
                  <a:lnTo>
                    <a:pt x="1178718" y="1264443"/>
                  </a:lnTo>
                  <a:lnTo>
                    <a:pt x="1078706" y="1216818"/>
                  </a:lnTo>
                  <a:lnTo>
                    <a:pt x="992981" y="1176337"/>
                  </a:lnTo>
                  <a:lnTo>
                    <a:pt x="902493" y="1123950"/>
                  </a:lnTo>
                  <a:lnTo>
                    <a:pt x="731043" y="1007268"/>
                  </a:lnTo>
                  <a:lnTo>
                    <a:pt x="595312" y="892968"/>
                  </a:lnTo>
                  <a:lnTo>
                    <a:pt x="490537" y="788193"/>
                  </a:lnTo>
                  <a:lnTo>
                    <a:pt x="376237" y="661987"/>
                  </a:lnTo>
                  <a:lnTo>
                    <a:pt x="261937" y="502443"/>
                  </a:lnTo>
                  <a:lnTo>
                    <a:pt x="145256" y="316706"/>
                  </a:lnTo>
                  <a:lnTo>
                    <a:pt x="45243" y="135731"/>
                  </a:lnTo>
                  <a:lnTo>
                    <a:pt x="4762" y="57150"/>
                  </a:lnTo>
                  <a:lnTo>
                    <a:pt x="0" y="19050"/>
                  </a:lnTo>
                  <a:lnTo>
                    <a:pt x="7143" y="2381"/>
                  </a:lnTo>
                  <a:lnTo>
                    <a:pt x="23812" y="0"/>
                  </a:lnTo>
                  <a:lnTo>
                    <a:pt x="45243" y="4762"/>
                  </a:lnTo>
                  <a:lnTo>
                    <a:pt x="95250" y="78581"/>
                  </a:lnTo>
                  <a:lnTo>
                    <a:pt x="211931" y="226218"/>
                  </a:lnTo>
                  <a:lnTo>
                    <a:pt x="342900" y="383381"/>
                  </a:lnTo>
                  <a:lnTo>
                    <a:pt x="476250" y="526256"/>
                  </a:lnTo>
                  <a:lnTo>
                    <a:pt x="614362" y="659606"/>
                  </a:lnTo>
                  <a:lnTo>
                    <a:pt x="769143" y="783431"/>
                  </a:lnTo>
                  <a:lnTo>
                    <a:pt x="892968" y="871537"/>
                  </a:lnTo>
                  <a:lnTo>
                    <a:pt x="1033462" y="957262"/>
                  </a:lnTo>
                  <a:lnTo>
                    <a:pt x="1169193" y="1023937"/>
                  </a:lnTo>
                  <a:lnTo>
                    <a:pt x="1304925" y="1073943"/>
                  </a:lnTo>
                  <a:lnTo>
                    <a:pt x="1414462" y="1100137"/>
                  </a:lnTo>
                  <a:lnTo>
                    <a:pt x="1564481" y="1133475"/>
                  </a:lnTo>
                  <a:lnTo>
                    <a:pt x="2119312" y="1154906"/>
                  </a:lnTo>
                  <a:lnTo>
                    <a:pt x="2257425" y="1147762"/>
                  </a:lnTo>
                  <a:lnTo>
                    <a:pt x="2459831" y="1147762"/>
                  </a:lnTo>
                  <a:lnTo>
                    <a:pt x="2555081" y="1150143"/>
                  </a:lnTo>
                  <a:lnTo>
                    <a:pt x="2605087" y="1145381"/>
                  </a:lnTo>
                  <a:lnTo>
                    <a:pt x="2650331" y="1138237"/>
                  </a:lnTo>
                  <a:lnTo>
                    <a:pt x="2686050" y="1121568"/>
                  </a:lnTo>
                  <a:lnTo>
                    <a:pt x="2724150" y="1095375"/>
                  </a:lnTo>
                  <a:lnTo>
                    <a:pt x="2750343" y="1054893"/>
                  </a:lnTo>
                  <a:lnTo>
                    <a:pt x="2783681" y="990600"/>
                  </a:lnTo>
                  <a:lnTo>
                    <a:pt x="2819400" y="1204912"/>
                  </a:lnTo>
                  <a:lnTo>
                    <a:pt x="2776537" y="1271587"/>
                  </a:lnTo>
                  <a:lnTo>
                    <a:pt x="2740818" y="1328737"/>
                  </a:lnTo>
                  <a:lnTo>
                    <a:pt x="2714625" y="1383506"/>
                  </a:lnTo>
                  <a:lnTo>
                    <a:pt x="2688431" y="1414462"/>
                  </a:lnTo>
                  <a:lnTo>
                    <a:pt x="2659856" y="1423987"/>
                  </a:lnTo>
                  <a:lnTo>
                    <a:pt x="2619375" y="1412081"/>
                  </a:lnTo>
                  <a:lnTo>
                    <a:pt x="2547937" y="1400175"/>
                  </a:lnTo>
                  <a:lnTo>
                    <a:pt x="2412206" y="1395412"/>
                  </a:lnTo>
                  <a:lnTo>
                    <a:pt x="2276475" y="1395412"/>
                  </a:lnTo>
                  <a:lnTo>
                    <a:pt x="2150268" y="1397793"/>
                  </a:lnTo>
                  <a:lnTo>
                    <a:pt x="1869281" y="1373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4">
              <a:extLst>
                <a:ext uri="{FF2B5EF4-FFF2-40B4-BE49-F238E27FC236}">
                  <a16:creationId xmlns:a16="http://schemas.microsoft.com/office/drawing/2014/main" id="{3B78DA2E-871D-425F-B3CA-3DB3E5E20A1A}"/>
                </a:ext>
              </a:extLst>
            </p:cNvPr>
            <p:cNvSpPr/>
            <p:nvPr/>
          </p:nvSpPr>
          <p:spPr>
            <a:xfrm>
              <a:off x="5676900" y="4476750"/>
              <a:ext cx="1665288" cy="1344613"/>
            </a:xfrm>
            <a:custGeom>
              <a:avLst/>
              <a:gdLst>
                <a:gd name="connsiteX0" fmla="*/ 621506 w 1664494"/>
                <a:gd name="connsiteY0" fmla="*/ 907256 h 1345406"/>
                <a:gd name="connsiteX1" fmla="*/ 461963 w 1664494"/>
                <a:gd name="connsiteY1" fmla="*/ 669131 h 1345406"/>
                <a:gd name="connsiteX2" fmla="*/ 314325 w 1664494"/>
                <a:gd name="connsiteY2" fmla="*/ 457200 h 1345406"/>
                <a:gd name="connsiteX3" fmla="*/ 154781 w 1664494"/>
                <a:gd name="connsiteY3" fmla="*/ 242888 h 1345406"/>
                <a:gd name="connsiteX4" fmla="*/ 85725 w 1664494"/>
                <a:gd name="connsiteY4" fmla="*/ 157163 h 1345406"/>
                <a:gd name="connsiteX5" fmla="*/ 0 w 1664494"/>
                <a:gd name="connsiteY5" fmla="*/ 66675 h 1345406"/>
                <a:gd name="connsiteX6" fmla="*/ 38100 w 1664494"/>
                <a:gd name="connsiteY6" fmla="*/ 0 h 1345406"/>
                <a:gd name="connsiteX7" fmla="*/ 173831 w 1664494"/>
                <a:gd name="connsiteY7" fmla="*/ 123825 h 1345406"/>
                <a:gd name="connsiteX8" fmla="*/ 421481 w 1664494"/>
                <a:gd name="connsiteY8" fmla="*/ 366713 h 1345406"/>
                <a:gd name="connsiteX9" fmla="*/ 673894 w 1664494"/>
                <a:gd name="connsiteY9" fmla="*/ 602456 h 1345406"/>
                <a:gd name="connsiteX10" fmla="*/ 895350 w 1664494"/>
                <a:gd name="connsiteY10" fmla="*/ 802481 h 1345406"/>
                <a:gd name="connsiteX11" fmla="*/ 1078706 w 1664494"/>
                <a:gd name="connsiteY11" fmla="*/ 950119 h 1345406"/>
                <a:gd name="connsiteX12" fmla="*/ 1233488 w 1664494"/>
                <a:gd name="connsiteY12" fmla="*/ 1064419 h 1345406"/>
                <a:gd name="connsiteX13" fmla="*/ 1359694 w 1664494"/>
                <a:gd name="connsiteY13" fmla="*/ 1145381 h 1345406"/>
                <a:gd name="connsiteX14" fmla="*/ 1476375 w 1664494"/>
                <a:gd name="connsiteY14" fmla="*/ 1209675 h 1345406"/>
                <a:gd name="connsiteX15" fmla="*/ 1614488 w 1664494"/>
                <a:gd name="connsiteY15" fmla="*/ 1276350 h 1345406"/>
                <a:gd name="connsiteX16" fmla="*/ 1647825 w 1664494"/>
                <a:gd name="connsiteY16" fmla="*/ 1295400 h 1345406"/>
                <a:gd name="connsiteX17" fmla="*/ 1662113 w 1664494"/>
                <a:gd name="connsiteY17" fmla="*/ 1309688 h 1345406"/>
                <a:gd name="connsiteX18" fmla="*/ 1664494 w 1664494"/>
                <a:gd name="connsiteY18" fmla="*/ 1326356 h 1345406"/>
                <a:gd name="connsiteX19" fmla="*/ 1654969 w 1664494"/>
                <a:gd name="connsiteY19" fmla="*/ 1340644 h 1345406"/>
                <a:gd name="connsiteX20" fmla="*/ 1569244 w 1664494"/>
                <a:gd name="connsiteY20" fmla="*/ 1345406 h 1345406"/>
                <a:gd name="connsiteX21" fmla="*/ 1371600 w 1664494"/>
                <a:gd name="connsiteY21" fmla="*/ 1340644 h 1345406"/>
                <a:gd name="connsiteX22" fmla="*/ 1214438 w 1664494"/>
                <a:gd name="connsiteY22" fmla="*/ 1335881 h 1345406"/>
                <a:gd name="connsiteX23" fmla="*/ 1152525 w 1664494"/>
                <a:gd name="connsiteY23" fmla="*/ 1328738 h 1345406"/>
                <a:gd name="connsiteX24" fmla="*/ 1064419 w 1664494"/>
                <a:gd name="connsiteY24" fmla="*/ 1314450 h 1345406"/>
                <a:gd name="connsiteX25" fmla="*/ 992981 w 1664494"/>
                <a:gd name="connsiteY25" fmla="*/ 1297781 h 1345406"/>
                <a:gd name="connsiteX26" fmla="*/ 938213 w 1664494"/>
                <a:gd name="connsiteY26" fmla="*/ 1276350 h 1345406"/>
                <a:gd name="connsiteX27" fmla="*/ 888206 w 1664494"/>
                <a:gd name="connsiteY27" fmla="*/ 1243013 h 1345406"/>
                <a:gd name="connsiteX28" fmla="*/ 835819 w 1664494"/>
                <a:gd name="connsiteY28" fmla="*/ 1193006 h 1345406"/>
                <a:gd name="connsiteX29" fmla="*/ 776288 w 1664494"/>
                <a:gd name="connsiteY29" fmla="*/ 1128713 h 1345406"/>
                <a:gd name="connsiteX30" fmla="*/ 621506 w 1664494"/>
                <a:gd name="connsiteY30" fmla="*/ 9072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4494" h="1345406">
                  <a:moveTo>
                    <a:pt x="621506" y="907256"/>
                  </a:moveTo>
                  <a:lnTo>
                    <a:pt x="461963" y="669131"/>
                  </a:lnTo>
                  <a:lnTo>
                    <a:pt x="314325" y="457200"/>
                  </a:lnTo>
                  <a:lnTo>
                    <a:pt x="154781" y="242888"/>
                  </a:lnTo>
                  <a:lnTo>
                    <a:pt x="85725" y="157163"/>
                  </a:lnTo>
                  <a:lnTo>
                    <a:pt x="0" y="66675"/>
                  </a:lnTo>
                  <a:lnTo>
                    <a:pt x="38100" y="0"/>
                  </a:lnTo>
                  <a:lnTo>
                    <a:pt x="173831" y="123825"/>
                  </a:lnTo>
                  <a:lnTo>
                    <a:pt x="421481" y="366713"/>
                  </a:lnTo>
                  <a:lnTo>
                    <a:pt x="673894" y="602456"/>
                  </a:lnTo>
                  <a:lnTo>
                    <a:pt x="895350" y="802481"/>
                  </a:lnTo>
                  <a:lnTo>
                    <a:pt x="1078706" y="950119"/>
                  </a:lnTo>
                  <a:lnTo>
                    <a:pt x="1233488" y="1064419"/>
                  </a:lnTo>
                  <a:lnTo>
                    <a:pt x="1359694" y="1145381"/>
                  </a:lnTo>
                  <a:lnTo>
                    <a:pt x="1476375" y="1209675"/>
                  </a:lnTo>
                  <a:lnTo>
                    <a:pt x="1614488" y="1276350"/>
                  </a:lnTo>
                  <a:lnTo>
                    <a:pt x="1647825" y="1295400"/>
                  </a:lnTo>
                  <a:lnTo>
                    <a:pt x="1662113" y="1309688"/>
                  </a:lnTo>
                  <a:lnTo>
                    <a:pt x="1664494" y="1326356"/>
                  </a:lnTo>
                  <a:lnTo>
                    <a:pt x="1654969" y="1340644"/>
                  </a:lnTo>
                  <a:lnTo>
                    <a:pt x="1569244" y="1345406"/>
                  </a:lnTo>
                  <a:lnTo>
                    <a:pt x="1371600" y="1340644"/>
                  </a:lnTo>
                  <a:lnTo>
                    <a:pt x="1214438" y="1335881"/>
                  </a:lnTo>
                  <a:lnTo>
                    <a:pt x="1152525" y="1328738"/>
                  </a:lnTo>
                  <a:lnTo>
                    <a:pt x="1064419" y="1314450"/>
                  </a:lnTo>
                  <a:lnTo>
                    <a:pt x="992981" y="1297781"/>
                  </a:lnTo>
                  <a:lnTo>
                    <a:pt x="938213" y="1276350"/>
                  </a:lnTo>
                  <a:lnTo>
                    <a:pt x="888206" y="1243013"/>
                  </a:lnTo>
                  <a:lnTo>
                    <a:pt x="835819" y="1193006"/>
                  </a:lnTo>
                  <a:lnTo>
                    <a:pt x="776288" y="1128713"/>
                  </a:lnTo>
                  <a:lnTo>
                    <a:pt x="6215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2092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9772F81-4721-408B-A388-4CE16E10BD9B}"/>
              </a:ext>
            </a:extLst>
          </p:cNvPr>
          <p:cNvGrpSpPr/>
          <p:nvPr/>
        </p:nvGrpSpPr>
        <p:grpSpPr>
          <a:xfrm>
            <a:off x="2586038" y="1528763"/>
            <a:ext cx="4524375" cy="4271962"/>
            <a:chOff x="2586038" y="1528763"/>
            <a:chExt cx="4524375" cy="42719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7F1D54F-1D16-A040-8E23-DF25FA69AFA4}"/>
                </a:ext>
              </a:extLst>
            </p:cNvPr>
            <p:cNvSpPr/>
            <p:nvPr/>
          </p:nvSpPr>
          <p:spPr>
            <a:xfrm>
              <a:off x="3155950" y="2446338"/>
              <a:ext cx="3405188" cy="647700"/>
            </a:xfrm>
            <a:custGeom>
              <a:avLst/>
              <a:gdLst>
                <a:gd name="connsiteX0" fmla="*/ 1767092 w 3405159"/>
                <a:gd name="connsiteY0" fmla="*/ 381467 h 647933"/>
                <a:gd name="connsiteX1" fmla="*/ 1175257 w 3405159"/>
                <a:gd name="connsiteY1" fmla="*/ 465614 h 647933"/>
                <a:gd name="connsiteX2" fmla="*/ 920010 w 3405159"/>
                <a:gd name="connsiteY2" fmla="*/ 516103 h 647933"/>
                <a:gd name="connsiteX3" fmla="*/ 776960 w 3405159"/>
                <a:gd name="connsiteY3" fmla="*/ 538542 h 647933"/>
                <a:gd name="connsiteX4" fmla="*/ 656349 w 3405159"/>
                <a:gd name="connsiteY4" fmla="*/ 563786 h 647933"/>
                <a:gd name="connsiteX5" fmla="*/ 583421 w 3405159"/>
                <a:gd name="connsiteY5" fmla="*/ 586226 h 647933"/>
                <a:gd name="connsiteX6" fmla="*/ 443176 w 3405159"/>
                <a:gd name="connsiteY6" fmla="*/ 633909 h 647933"/>
                <a:gd name="connsiteX7" fmla="*/ 395492 w 3405159"/>
                <a:gd name="connsiteY7" fmla="*/ 647933 h 647933"/>
                <a:gd name="connsiteX8" fmla="*/ 361834 w 3405159"/>
                <a:gd name="connsiteY8" fmla="*/ 642324 h 647933"/>
                <a:gd name="connsiteX9" fmla="*/ 316955 w 3405159"/>
                <a:gd name="connsiteY9" fmla="*/ 622689 h 647933"/>
                <a:gd name="connsiteX10" fmla="*/ 244027 w 3405159"/>
                <a:gd name="connsiteY10" fmla="*/ 569396 h 647933"/>
                <a:gd name="connsiteX11" fmla="*/ 173905 w 3405159"/>
                <a:gd name="connsiteY11" fmla="*/ 510493 h 647933"/>
                <a:gd name="connsiteX12" fmla="*/ 112197 w 3405159"/>
                <a:gd name="connsiteY12" fmla="*/ 454395 h 647933"/>
                <a:gd name="connsiteX13" fmla="*/ 56099 w 3405159"/>
                <a:gd name="connsiteY13" fmla="*/ 384272 h 647933"/>
                <a:gd name="connsiteX14" fmla="*/ 16830 w 3405159"/>
                <a:gd name="connsiteY14" fmla="*/ 322564 h 647933"/>
                <a:gd name="connsiteX15" fmla="*/ 0 w 3405159"/>
                <a:gd name="connsiteY15" fmla="*/ 280491 h 647933"/>
                <a:gd name="connsiteX16" fmla="*/ 0 w 3405159"/>
                <a:gd name="connsiteY16" fmla="*/ 260856 h 647933"/>
                <a:gd name="connsiteX17" fmla="*/ 5610 w 3405159"/>
                <a:gd name="connsiteY17" fmla="*/ 241222 h 647933"/>
                <a:gd name="connsiteX18" fmla="*/ 19635 w 3405159"/>
                <a:gd name="connsiteY18" fmla="*/ 235612 h 647933"/>
                <a:gd name="connsiteX19" fmla="*/ 50489 w 3405159"/>
                <a:gd name="connsiteY19" fmla="*/ 244027 h 647933"/>
                <a:gd name="connsiteX20" fmla="*/ 148661 w 3405159"/>
                <a:gd name="connsiteY20" fmla="*/ 297320 h 647933"/>
                <a:gd name="connsiteX21" fmla="*/ 244027 w 3405159"/>
                <a:gd name="connsiteY21" fmla="*/ 353418 h 647933"/>
                <a:gd name="connsiteX22" fmla="*/ 272077 w 3405159"/>
                <a:gd name="connsiteY22" fmla="*/ 367443 h 647933"/>
                <a:gd name="connsiteX23" fmla="*/ 305735 w 3405159"/>
                <a:gd name="connsiteY23" fmla="*/ 375857 h 647933"/>
                <a:gd name="connsiteX24" fmla="*/ 359029 w 3405159"/>
                <a:gd name="connsiteY24" fmla="*/ 381467 h 647933"/>
                <a:gd name="connsiteX25" fmla="*/ 426346 w 3405159"/>
                <a:gd name="connsiteY25" fmla="*/ 375857 h 647933"/>
                <a:gd name="connsiteX26" fmla="*/ 552567 w 3405159"/>
                <a:gd name="connsiteY26" fmla="*/ 361833 h 647933"/>
                <a:gd name="connsiteX27" fmla="*/ 656349 w 3405159"/>
                <a:gd name="connsiteY27" fmla="*/ 345003 h 647933"/>
                <a:gd name="connsiteX28" fmla="*/ 911596 w 3405159"/>
                <a:gd name="connsiteY28" fmla="*/ 311345 h 647933"/>
                <a:gd name="connsiteX29" fmla="*/ 1164037 w 3405159"/>
                <a:gd name="connsiteY29" fmla="*/ 263661 h 647933"/>
                <a:gd name="connsiteX30" fmla="*/ 1539895 w 3405159"/>
                <a:gd name="connsiteY30" fmla="*/ 221587 h 647933"/>
                <a:gd name="connsiteX31" fmla="*/ 1943802 w 3405159"/>
                <a:gd name="connsiteY31" fmla="*/ 173904 h 647933"/>
                <a:gd name="connsiteX32" fmla="*/ 2302830 w 3405159"/>
                <a:gd name="connsiteY32" fmla="*/ 131830 h 647933"/>
                <a:gd name="connsiteX33" fmla="*/ 2574906 w 3405159"/>
                <a:gd name="connsiteY33" fmla="*/ 109391 h 647933"/>
                <a:gd name="connsiteX34" fmla="*/ 2667468 w 3405159"/>
                <a:gd name="connsiteY34" fmla="*/ 92562 h 647933"/>
                <a:gd name="connsiteX35" fmla="*/ 2788079 w 3405159"/>
                <a:gd name="connsiteY35" fmla="*/ 64513 h 647933"/>
                <a:gd name="connsiteX36" fmla="*/ 2872226 w 3405159"/>
                <a:gd name="connsiteY36" fmla="*/ 30854 h 647933"/>
                <a:gd name="connsiteX37" fmla="*/ 2959178 w 3405159"/>
                <a:gd name="connsiteY37" fmla="*/ 2805 h 647933"/>
                <a:gd name="connsiteX38" fmla="*/ 2995642 w 3405159"/>
                <a:gd name="connsiteY38" fmla="*/ 0 h 647933"/>
                <a:gd name="connsiteX39" fmla="*/ 3051740 w 3405159"/>
                <a:gd name="connsiteY39" fmla="*/ 5610 h 647933"/>
                <a:gd name="connsiteX40" fmla="*/ 3147107 w 3405159"/>
                <a:gd name="connsiteY40" fmla="*/ 30854 h 647933"/>
                <a:gd name="connsiteX41" fmla="*/ 3225645 w 3405159"/>
                <a:gd name="connsiteY41" fmla="*/ 61708 h 647933"/>
                <a:gd name="connsiteX42" fmla="*/ 3326621 w 3405159"/>
                <a:gd name="connsiteY42" fmla="*/ 115001 h 647933"/>
                <a:gd name="connsiteX43" fmla="*/ 3374305 w 3405159"/>
                <a:gd name="connsiteY43" fmla="*/ 145855 h 647933"/>
                <a:gd name="connsiteX44" fmla="*/ 3393939 w 3405159"/>
                <a:gd name="connsiteY44" fmla="*/ 171099 h 647933"/>
                <a:gd name="connsiteX45" fmla="*/ 3402354 w 3405159"/>
                <a:gd name="connsiteY45" fmla="*/ 187929 h 647933"/>
                <a:gd name="connsiteX46" fmla="*/ 3405159 w 3405159"/>
                <a:gd name="connsiteY46" fmla="*/ 207563 h 647933"/>
                <a:gd name="connsiteX47" fmla="*/ 3405159 w 3405159"/>
                <a:gd name="connsiteY47" fmla="*/ 227197 h 647933"/>
                <a:gd name="connsiteX48" fmla="*/ 3388329 w 3405159"/>
                <a:gd name="connsiteY48" fmla="*/ 263661 h 647933"/>
                <a:gd name="connsiteX49" fmla="*/ 3337841 w 3405159"/>
                <a:gd name="connsiteY49" fmla="*/ 305735 h 647933"/>
                <a:gd name="connsiteX50" fmla="*/ 3321012 w 3405159"/>
                <a:gd name="connsiteY50" fmla="*/ 308540 h 647933"/>
                <a:gd name="connsiteX51" fmla="*/ 3116253 w 3405159"/>
                <a:gd name="connsiteY51" fmla="*/ 302930 h 647933"/>
                <a:gd name="connsiteX52" fmla="*/ 2863812 w 3405159"/>
                <a:gd name="connsiteY52" fmla="*/ 300125 h 647933"/>
                <a:gd name="connsiteX53" fmla="*/ 2535637 w 3405159"/>
                <a:gd name="connsiteY53" fmla="*/ 308540 h 647933"/>
                <a:gd name="connsiteX54" fmla="*/ 2260756 w 3405159"/>
                <a:gd name="connsiteY54" fmla="*/ 336589 h 647933"/>
                <a:gd name="connsiteX55" fmla="*/ 1767092 w 3405159"/>
                <a:gd name="connsiteY55" fmla="*/ 381467 h 64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05159" h="647933">
                  <a:moveTo>
                    <a:pt x="1767092" y="381467"/>
                  </a:moveTo>
                  <a:lnTo>
                    <a:pt x="1175257" y="465614"/>
                  </a:lnTo>
                  <a:lnTo>
                    <a:pt x="920010" y="516103"/>
                  </a:lnTo>
                  <a:lnTo>
                    <a:pt x="776960" y="538542"/>
                  </a:lnTo>
                  <a:lnTo>
                    <a:pt x="656349" y="563786"/>
                  </a:lnTo>
                  <a:lnTo>
                    <a:pt x="583421" y="586226"/>
                  </a:lnTo>
                  <a:lnTo>
                    <a:pt x="443176" y="633909"/>
                  </a:lnTo>
                  <a:lnTo>
                    <a:pt x="395492" y="647933"/>
                  </a:lnTo>
                  <a:lnTo>
                    <a:pt x="361834" y="642324"/>
                  </a:lnTo>
                  <a:lnTo>
                    <a:pt x="316955" y="622689"/>
                  </a:lnTo>
                  <a:lnTo>
                    <a:pt x="244027" y="569396"/>
                  </a:lnTo>
                  <a:lnTo>
                    <a:pt x="173905" y="510493"/>
                  </a:lnTo>
                  <a:lnTo>
                    <a:pt x="112197" y="454395"/>
                  </a:lnTo>
                  <a:lnTo>
                    <a:pt x="56099" y="384272"/>
                  </a:lnTo>
                  <a:lnTo>
                    <a:pt x="16830" y="322564"/>
                  </a:lnTo>
                  <a:lnTo>
                    <a:pt x="0" y="280491"/>
                  </a:lnTo>
                  <a:lnTo>
                    <a:pt x="0" y="260856"/>
                  </a:lnTo>
                  <a:lnTo>
                    <a:pt x="5610" y="241222"/>
                  </a:lnTo>
                  <a:lnTo>
                    <a:pt x="19635" y="235612"/>
                  </a:lnTo>
                  <a:lnTo>
                    <a:pt x="50489" y="244027"/>
                  </a:lnTo>
                  <a:lnTo>
                    <a:pt x="148661" y="297320"/>
                  </a:lnTo>
                  <a:lnTo>
                    <a:pt x="244027" y="353418"/>
                  </a:lnTo>
                  <a:lnTo>
                    <a:pt x="272077" y="367443"/>
                  </a:lnTo>
                  <a:lnTo>
                    <a:pt x="305735" y="375857"/>
                  </a:lnTo>
                  <a:lnTo>
                    <a:pt x="359029" y="381467"/>
                  </a:lnTo>
                  <a:lnTo>
                    <a:pt x="426346" y="375857"/>
                  </a:lnTo>
                  <a:lnTo>
                    <a:pt x="552567" y="361833"/>
                  </a:lnTo>
                  <a:lnTo>
                    <a:pt x="656349" y="345003"/>
                  </a:lnTo>
                  <a:lnTo>
                    <a:pt x="911596" y="311345"/>
                  </a:lnTo>
                  <a:lnTo>
                    <a:pt x="1164037" y="263661"/>
                  </a:lnTo>
                  <a:lnTo>
                    <a:pt x="1539895" y="221587"/>
                  </a:lnTo>
                  <a:lnTo>
                    <a:pt x="1943802" y="173904"/>
                  </a:lnTo>
                  <a:lnTo>
                    <a:pt x="2302830" y="131830"/>
                  </a:lnTo>
                  <a:lnTo>
                    <a:pt x="2574906" y="109391"/>
                  </a:lnTo>
                  <a:lnTo>
                    <a:pt x="2667468" y="92562"/>
                  </a:lnTo>
                  <a:lnTo>
                    <a:pt x="2788079" y="64513"/>
                  </a:lnTo>
                  <a:lnTo>
                    <a:pt x="2872226" y="30854"/>
                  </a:lnTo>
                  <a:lnTo>
                    <a:pt x="2959178" y="2805"/>
                  </a:lnTo>
                  <a:lnTo>
                    <a:pt x="2995642" y="0"/>
                  </a:lnTo>
                  <a:lnTo>
                    <a:pt x="3051740" y="5610"/>
                  </a:lnTo>
                  <a:lnTo>
                    <a:pt x="3147107" y="30854"/>
                  </a:lnTo>
                  <a:lnTo>
                    <a:pt x="3225645" y="61708"/>
                  </a:lnTo>
                  <a:lnTo>
                    <a:pt x="3326621" y="115001"/>
                  </a:lnTo>
                  <a:lnTo>
                    <a:pt x="3374305" y="145855"/>
                  </a:lnTo>
                  <a:lnTo>
                    <a:pt x="3393939" y="171099"/>
                  </a:lnTo>
                  <a:lnTo>
                    <a:pt x="3402354" y="187929"/>
                  </a:lnTo>
                  <a:lnTo>
                    <a:pt x="3405159" y="207563"/>
                  </a:lnTo>
                  <a:lnTo>
                    <a:pt x="3405159" y="227197"/>
                  </a:lnTo>
                  <a:lnTo>
                    <a:pt x="3388329" y="263661"/>
                  </a:lnTo>
                  <a:lnTo>
                    <a:pt x="3337841" y="305735"/>
                  </a:lnTo>
                  <a:lnTo>
                    <a:pt x="3321012" y="308540"/>
                  </a:lnTo>
                  <a:lnTo>
                    <a:pt x="3116253" y="302930"/>
                  </a:lnTo>
                  <a:lnTo>
                    <a:pt x="2863812" y="300125"/>
                  </a:lnTo>
                  <a:lnTo>
                    <a:pt x="2535637" y="308540"/>
                  </a:lnTo>
                  <a:lnTo>
                    <a:pt x="2260756" y="336589"/>
                  </a:lnTo>
                  <a:lnTo>
                    <a:pt x="1767092" y="381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A7757EB-2D01-C74F-9C53-BD753F3162DA}"/>
                </a:ext>
              </a:extLst>
            </p:cNvPr>
            <p:cNvSpPr/>
            <p:nvPr/>
          </p:nvSpPr>
          <p:spPr>
            <a:xfrm>
              <a:off x="3014663" y="4443413"/>
              <a:ext cx="1460500" cy="1357312"/>
            </a:xfrm>
            <a:custGeom>
              <a:avLst/>
              <a:gdLst>
                <a:gd name="connsiteX0" fmla="*/ 990600 w 1459706"/>
                <a:gd name="connsiteY0" fmla="*/ 757237 h 1357312"/>
                <a:gd name="connsiteX1" fmla="*/ 812006 w 1459706"/>
                <a:gd name="connsiteY1" fmla="*/ 928687 h 1357312"/>
                <a:gd name="connsiteX2" fmla="*/ 678656 w 1459706"/>
                <a:gd name="connsiteY2" fmla="*/ 1033462 h 1357312"/>
                <a:gd name="connsiteX3" fmla="*/ 461962 w 1459706"/>
                <a:gd name="connsiteY3" fmla="*/ 1173956 h 1357312"/>
                <a:gd name="connsiteX4" fmla="*/ 295275 w 1459706"/>
                <a:gd name="connsiteY4" fmla="*/ 1266825 h 1357312"/>
                <a:gd name="connsiteX5" fmla="*/ 111918 w 1459706"/>
                <a:gd name="connsiteY5" fmla="*/ 1350168 h 1357312"/>
                <a:gd name="connsiteX6" fmla="*/ 61912 w 1459706"/>
                <a:gd name="connsiteY6" fmla="*/ 1357312 h 1357312"/>
                <a:gd name="connsiteX7" fmla="*/ 28575 w 1459706"/>
                <a:gd name="connsiteY7" fmla="*/ 1357312 h 1357312"/>
                <a:gd name="connsiteX8" fmla="*/ 14287 w 1459706"/>
                <a:gd name="connsiteY8" fmla="*/ 1354931 h 1357312"/>
                <a:gd name="connsiteX9" fmla="*/ 2381 w 1459706"/>
                <a:gd name="connsiteY9" fmla="*/ 1345406 h 1357312"/>
                <a:gd name="connsiteX10" fmla="*/ 0 w 1459706"/>
                <a:gd name="connsiteY10" fmla="*/ 1328737 h 1357312"/>
                <a:gd name="connsiteX11" fmla="*/ 9525 w 1459706"/>
                <a:gd name="connsiteY11" fmla="*/ 1309687 h 1357312"/>
                <a:gd name="connsiteX12" fmla="*/ 47625 w 1459706"/>
                <a:gd name="connsiteY12" fmla="*/ 1283493 h 1357312"/>
                <a:gd name="connsiteX13" fmla="*/ 171450 w 1459706"/>
                <a:gd name="connsiteY13" fmla="*/ 1195387 h 1357312"/>
                <a:gd name="connsiteX14" fmla="*/ 328612 w 1459706"/>
                <a:gd name="connsiteY14" fmla="*/ 1076325 h 1357312"/>
                <a:gd name="connsiteX15" fmla="*/ 476250 w 1459706"/>
                <a:gd name="connsiteY15" fmla="*/ 942975 h 1357312"/>
                <a:gd name="connsiteX16" fmla="*/ 635793 w 1459706"/>
                <a:gd name="connsiteY16" fmla="*/ 788193 h 1357312"/>
                <a:gd name="connsiteX17" fmla="*/ 757237 w 1459706"/>
                <a:gd name="connsiteY17" fmla="*/ 657225 h 1357312"/>
                <a:gd name="connsiteX18" fmla="*/ 878681 w 1459706"/>
                <a:gd name="connsiteY18" fmla="*/ 509587 h 1357312"/>
                <a:gd name="connsiteX19" fmla="*/ 940593 w 1459706"/>
                <a:gd name="connsiteY19" fmla="*/ 426243 h 1357312"/>
                <a:gd name="connsiteX20" fmla="*/ 997743 w 1459706"/>
                <a:gd name="connsiteY20" fmla="*/ 345281 h 1357312"/>
                <a:gd name="connsiteX21" fmla="*/ 1040606 w 1459706"/>
                <a:gd name="connsiteY21" fmla="*/ 276225 h 1357312"/>
                <a:gd name="connsiteX22" fmla="*/ 1064418 w 1459706"/>
                <a:gd name="connsiteY22" fmla="*/ 216693 h 1357312"/>
                <a:gd name="connsiteX23" fmla="*/ 1064418 w 1459706"/>
                <a:gd name="connsiteY23" fmla="*/ 197643 h 1357312"/>
                <a:gd name="connsiteX24" fmla="*/ 1045368 w 1459706"/>
                <a:gd name="connsiteY24" fmla="*/ 178593 h 1357312"/>
                <a:gd name="connsiteX25" fmla="*/ 1014412 w 1459706"/>
                <a:gd name="connsiteY25" fmla="*/ 145256 h 1357312"/>
                <a:gd name="connsiteX26" fmla="*/ 995362 w 1459706"/>
                <a:gd name="connsiteY26" fmla="*/ 114300 h 1357312"/>
                <a:gd name="connsiteX27" fmla="*/ 985837 w 1459706"/>
                <a:gd name="connsiteY27" fmla="*/ 80962 h 1357312"/>
                <a:gd name="connsiteX28" fmla="*/ 981075 w 1459706"/>
                <a:gd name="connsiteY28" fmla="*/ 54768 h 1357312"/>
                <a:gd name="connsiteX29" fmla="*/ 983456 w 1459706"/>
                <a:gd name="connsiteY29" fmla="*/ 26193 h 1357312"/>
                <a:gd name="connsiteX30" fmla="*/ 995362 w 1459706"/>
                <a:gd name="connsiteY30" fmla="*/ 11906 h 1357312"/>
                <a:gd name="connsiteX31" fmla="*/ 1016793 w 1459706"/>
                <a:gd name="connsiteY31" fmla="*/ 2381 h 1357312"/>
                <a:gd name="connsiteX32" fmla="*/ 1045368 w 1459706"/>
                <a:gd name="connsiteY32" fmla="*/ 0 h 1357312"/>
                <a:gd name="connsiteX33" fmla="*/ 1083468 w 1459706"/>
                <a:gd name="connsiteY33" fmla="*/ 9525 h 1357312"/>
                <a:gd name="connsiteX34" fmla="*/ 1164431 w 1459706"/>
                <a:gd name="connsiteY34" fmla="*/ 54768 h 1357312"/>
                <a:gd name="connsiteX35" fmla="*/ 1252537 w 1459706"/>
                <a:gd name="connsiteY35" fmla="*/ 104775 h 1357312"/>
                <a:gd name="connsiteX36" fmla="*/ 1345406 w 1459706"/>
                <a:gd name="connsiteY36" fmla="*/ 157162 h 1357312"/>
                <a:gd name="connsiteX37" fmla="*/ 1404937 w 1459706"/>
                <a:gd name="connsiteY37" fmla="*/ 197643 h 1357312"/>
                <a:gd name="connsiteX38" fmla="*/ 1433512 w 1459706"/>
                <a:gd name="connsiteY38" fmla="*/ 221456 h 1357312"/>
                <a:gd name="connsiteX39" fmla="*/ 1445418 w 1459706"/>
                <a:gd name="connsiteY39" fmla="*/ 238125 h 1357312"/>
                <a:gd name="connsiteX40" fmla="*/ 1454943 w 1459706"/>
                <a:gd name="connsiteY40" fmla="*/ 264318 h 1357312"/>
                <a:gd name="connsiteX41" fmla="*/ 1459706 w 1459706"/>
                <a:gd name="connsiteY41" fmla="*/ 283368 h 1357312"/>
                <a:gd name="connsiteX42" fmla="*/ 1459706 w 1459706"/>
                <a:gd name="connsiteY42" fmla="*/ 304800 h 1357312"/>
                <a:gd name="connsiteX43" fmla="*/ 1450181 w 1459706"/>
                <a:gd name="connsiteY43" fmla="*/ 333375 h 1357312"/>
                <a:gd name="connsiteX44" fmla="*/ 1435893 w 1459706"/>
                <a:gd name="connsiteY44" fmla="*/ 350043 h 1357312"/>
                <a:gd name="connsiteX45" fmla="*/ 1409700 w 1459706"/>
                <a:gd name="connsiteY45" fmla="*/ 361950 h 1357312"/>
                <a:gd name="connsiteX46" fmla="*/ 1373981 w 1459706"/>
                <a:gd name="connsiteY46" fmla="*/ 373856 h 1357312"/>
                <a:gd name="connsiteX47" fmla="*/ 1345406 w 1459706"/>
                <a:gd name="connsiteY47" fmla="*/ 388143 h 1357312"/>
                <a:gd name="connsiteX48" fmla="*/ 1288256 w 1459706"/>
                <a:gd name="connsiteY48" fmla="*/ 435768 h 1357312"/>
                <a:gd name="connsiteX49" fmla="*/ 1243012 w 1459706"/>
                <a:gd name="connsiteY49" fmla="*/ 476250 h 1357312"/>
                <a:gd name="connsiteX50" fmla="*/ 1188243 w 1459706"/>
                <a:gd name="connsiteY50" fmla="*/ 552450 h 1357312"/>
                <a:gd name="connsiteX51" fmla="*/ 1135856 w 1459706"/>
                <a:gd name="connsiteY51" fmla="*/ 616743 h 1357312"/>
                <a:gd name="connsiteX52" fmla="*/ 990600 w 1459706"/>
                <a:gd name="connsiteY52" fmla="*/ 757237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6" h="1357312">
                  <a:moveTo>
                    <a:pt x="990600" y="757237"/>
                  </a:moveTo>
                  <a:lnTo>
                    <a:pt x="812006" y="928687"/>
                  </a:lnTo>
                  <a:lnTo>
                    <a:pt x="678656" y="1033462"/>
                  </a:lnTo>
                  <a:lnTo>
                    <a:pt x="461962" y="1173956"/>
                  </a:lnTo>
                  <a:lnTo>
                    <a:pt x="295275" y="1266825"/>
                  </a:lnTo>
                  <a:lnTo>
                    <a:pt x="111918" y="1350168"/>
                  </a:lnTo>
                  <a:lnTo>
                    <a:pt x="61912" y="1357312"/>
                  </a:lnTo>
                  <a:lnTo>
                    <a:pt x="28575" y="1357312"/>
                  </a:lnTo>
                  <a:lnTo>
                    <a:pt x="14287" y="1354931"/>
                  </a:lnTo>
                  <a:lnTo>
                    <a:pt x="2381" y="1345406"/>
                  </a:lnTo>
                  <a:lnTo>
                    <a:pt x="0" y="1328737"/>
                  </a:lnTo>
                  <a:lnTo>
                    <a:pt x="9525" y="1309687"/>
                  </a:lnTo>
                  <a:lnTo>
                    <a:pt x="47625" y="1283493"/>
                  </a:lnTo>
                  <a:lnTo>
                    <a:pt x="171450" y="1195387"/>
                  </a:lnTo>
                  <a:lnTo>
                    <a:pt x="328612" y="1076325"/>
                  </a:lnTo>
                  <a:lnTo>
                    <a:pt x="476250" y="942975"/>
                  </a:lnTo>
                  <a:lnTo>
                    <a:pt x="635793" y="788193"/>
                  </a:lnTo>
                  <a:lnTo>
                    <a:pt x="757237" y="657225"/>
                  </a:lnTo>
                  <a:lnTo>
                    <a:pt x="878681" y="509587"/>
                  </a:lnTo>
                  <a:lnTo>
                    <a:pt x="940593" y="426243"/>
                  </a:lnTo>
                  <a:lnTo>
                    <a:pt x="997743" y="345281"/>
                  </a:lnTo>
                  <a:lnTo>
                    <a:pt x="1040606" y="276225"/>
                  </a:lnTo>
                  <a:lnTo>
                    <a:pt x="1064418" y="216693"/>
                  </a:lnTo>
                  <a:lnTo>
                    <a:pt x="1064418" y="197643"/>
                  </a:lnTo>
                  <a:lnTo>
                    <a:pt x="1045368" y="178593"/>
                  </a:lnTo>
                  <a:lnTo>
                    <a:pt x="1014412" y="145256"/>
                  </a:lnTo>
                  <a:lnTo>
                    <a:pt x="995362" y="114300"/>
                  </a:lnTo>
                  <a:lnTo>
                    <a:pt x="985837" y="80962"/>
                  </a:lnTo>
                  <a:lnTo>
                    <a:pt x="981075" y="54768"/>
                  </a:lnTo>
                  <a:lnTo>
                    <a:pt x="983456" y="26193"/>
                  </a:lnTo>
                  <a:lnTo>
                    <a:pt x="995362" y="11906"/>
                  </a:lnTo>
                  <a:lnTo>
                    <a:pt x="1016793" y="2381"/>
                  </a:lnTo>
                  <a:lnTo>
                    <a:pt x="1045368" y="0"/>
                  </a:lnTo>
                  <a:lnTo>
                    <a:pt x="1083468" y="9525"/>
                  </a:lnTo>
                  <a:lnTo>
                    <a:pt x="1164431" y="54768"/>
                  </a:lnTo>
                  <a:lnTo>
                    <a:pt x="1252537" y="104775"/>
                  </a:lnTo>
                  <a:lnTo>
                    <a:pt x="1345406" y="157162"/>
                  </a:lnTo>
                  <a:lnTo>
                    <a:pt x="1404937" y="197643"/>
                  </a:lnTo>
                  <a:lnTo>
                    <a:pt x="1433512" y="221456"/>
                  </a:lnTo>
                  <a:lnTo>
                    <a:pt x="1445418" y="238125"/>
                  </a:lnTo>
                  <a:lnTo>
                    <a:pt x="1454943" y="264318"/>
                  </a:lnTo>
                  <a:lnTo>
                    <a:pt x="1459706" y="283368"/>
                  </a:lnTo>
                  <a:lnTo>
                    <a:pt x="1459706" y="304800"/>
                  </a:lnTo>
                  <a:lnTo>
                    <a:pt x="1450181" y="333375"/>
                  </a:lnTo>
                  <a:lnTo>
                    <a:pt x="1435893" y="350043"/>
                  </a:lnTo>
                  <a:lnTo>
                    <a:pt x="1409700" y="361950"/>
                  </a:lnTo>
                  <a:lnTo>
                    <a:pt x="1373981" y="373856"/>
                  </a:lnTo>
                  <a:lnTo>
                    <a:pt x="1345406" y="388143"/>
                  </a:lnTo>
                  <a:lnTo>
                    <a:pt x="1288256" y="435768"/>
                  </a:lnTo>
                  <a:lnTo>
                    <a:pt x="1243012" y="476250"/>
                  </a:lnTo>
                  <a:lnTo>
                    <a:pt x="1188243" y="552450"/>
                  </a:lnTo>
                  <a:lnTo>
                    <a:pt x="1135856" y="616743"/>
                  </a:lnTo>
                  <a:lnTo>
                    <a:pt x="990600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360E148-0DA7-6E4D-960F-DBCF7C04B644}"/>
                </a:ext>
              </a:extLst>
            </p:cNvPr>
            <p:cNvSpPr/>
            <p:nvPr/>
          </p:nvSpPr>
          <p:spPr>
            <a:xfrm>
              <a:off x="5308600" y="4376738"/>
              <a:ext cx="1420813" cy="1419225"/>
            </a:xfrm>
            <a:custGeom>
              <a:avLst/>
              <a:gdLst>
                <a:gd name="connsiteX0" fmla="*/ 871538 w 1421607"/>
                <a:gd name="connsiteY0" fmla="*/ 971550 h 1419225"/>
                <a:gd name="connsiteX1" fmla="*/ 709613 w 1421607"/>
                <a:gd name="connsiteY1" fmla="*/ 771525 h 1419225"/>
                <a:gd name="connsiteX2" fmla="*/ 583407 w 1421607"/>
                <a:gd name="connsiteY2" fmla="*/ 628650 h 1419225"/>
                <a:gd name="connsiteX3" fmla="*/ 473869 w 1421607"/>
                <a:gd name="connsiteY3" fmla="*/ 511968 h 1419225"/>
                <a:gd name="connsiteX4" fmla="*/ 335757 w 1421607"/>
                <a:gd name="connsiteY4" fmla="*/ 373856 h 1419225"/>
                <a:gd name="connsiteX5" fmla="*/ 180975 w 1421607"/>
                <a:gd name="connsiteY5" fmla="*/ 221456 h 1419225"/>
                <a:gd name="connsiteX6" fmla="*/ 52388 w 1421607"/>
                <a:gd name="connsiteY6" fmla="*/ 97631 h 1419225"/>
                <a:gd name="connsiteX7" fmla="*/ 14288 w 1421607"/>
                <a:gd name="connsiteY7" fmla="*/ 59531 h 1419225"/>
                <a:gd name="connsiteX8" fmla="*/ 4763 w 1421607"/>
                <a:gd name="connsiteY8" fmla="*/ 35718 h 1419225"/>
                <a:gd name="connsiteX9" fmla="*/ 0 w 1421607"/>
                <a:gd name="connsiteY9" fmla="*/ 19050 h 1419225"/>
                <a:gd name="connsiteX10" fmla="*/ 7144 w 1421607"/>
                <a:gd name="connsiteY10" fmla="*/ 4762 h 1419225"/>
                <a:gd name="connsiteX11" fmla="*/ 28575 w 1421607"/>
                <a:gd name="connsiteY11" fmla="*/ 0 h 1419225"/>
                <a:gd name="connsiteX12" fmla="*/ 69057 w 1421607"/>
                <a:gd name="connsiteY12" fmla="*/ 11906 h 1419225"/>
                <a:gd name="connsiteX13" fmla="*/ 245269 w 1421607"/>
                <a:gd name="connsiteY13" fmla="*/ 119062 h 1419225"/>
                <a:gd name="connsiteX14" fmla="*/ 445294 w 1421607"/>
                <a:gd name="connsiteY14" fmla="*/ 245268 h 1419225"/>
                <a:gd name="connsiteX15" fmla="*/ 697707 w 1421607"/>
                <a:gd name="connsiteY15" fmla="*/ 407193 h 1419225"/>
                <a:gd name="connsiteX16" fmla="*/ 864394 w 1421607"/>
                <a:gd name="connsiteY16" fmla="*/ 514350 h 1419225"/>
                <a:gd name="connsiteX17" fmla="*/ 981075 w 1421607"/>
                <a:gd name="connsiteY17" fmla="*/ 600075 h 1419225"/>
                <a:gd name="connsiteX18" fmla="*/ 1033463 w 1421607"/>
                <a:gd name="connsiteY18" fmla="*/ 645318 h 1419225"/>
                <a:gd name="connsiteX19" fmla="*/ 1145382 w 1421607"/>
                <a:gd name="connsiteY19" fmla="*/ 764381 h 1419225"/>
                <a:gd name="connsiteX20" fmla="*/ 1233488 w 1421607"/>
                <a:gd name="connsiteY20" fmla="*/ 869156 h 1419225"/>
                <a:gd name="connsiteX21" fmla="*/ 1295400 w 1421607"/>
                <a:gd name="connsiteY21" fmla="*/ 950118 h 1419225"/>
                <a:gd name="connsiteX22" fmla="*/ 1373982 w 1421607"/>
                <a:gd name="connsiteY22" fmla="*/ 1088231 h 1419225"/>
                <a:gd name="connsiteX23" fmla="*/ 1402557 w 1421607"/>
                <a:gd name="connsiteY23" fmla="*/ 1162050 h 1419225"/>
                <a:gd name="connsiteX24" fmla="*/ 1421607 w 1421607"/>
                <a:gd name="connsiteY24" fmla="*/ 1247775 h 1419225"/>
                <a:gd name="connsiteX25" fmla="*/ 1421607 w 1421607"/>
                <a:gd name="connsiteY25" fmla="*/ 1312068 h 1419225"/>
                <a:gd name="connsiteX26" fmla="*/ 1407319 w 1421607"/>
                <a:gd name="connsiteY26" fmla="*/ 1369218 h 1419225"/>
                <a:gd name="connsiteX27" fmla="*/ 1388269 w 1421607"/>
                <a:gd name="connsiteY27" fmla="*/ 1395412 h 1419225"/>
                <a:gd name="connsiteX28" fmla="*/ 1364457 w 1421607"/>
                <a:gd name="connsiteY28" fmla="*/ 1414462 h 1419225"/>
                <a:gd name="connsiteX29" fmla="*/ 1338263 w 1421607"/>
                <a:gd name="connsiteY29" fmla="*/ 1419225 h 1419225"/>
                <a:gd name="connsiteX30" fmla="*/ 1276350 w 1421607"/>
                <a:gd name="connsiteY30" fmla="*/ 1416843 h 1419225"/>
                <a:gd name="connsiteX31" fmla="*/ 1228725 w 1421607"/>
                <a:gd name="connsiteY31" fmla="*/ 1400175 h 1419225"/>
                <a:gd name="connsiteX32" fmla="*/ 1193007 w 1421607"/>
                <a:gd name="connsiteY32" fmla="*/ 1378743 h 1419225"/>
                <a:gd name="connsiteX33" fmla="*/ 1152525 w 1421607"/>
                <a:gd name="connsiteY33" fmla="*/ 1343025 h 1419225"/>
                <a:gd name="connsiteX34" fmla="*/ 1104900 w 1421607"/>
                <a:gd name="connsiteY34" fmla="*/ 1271587 h 1419225"/>
                <a:gd name="connsiteX35" fmla="*/ 1004888 w 1421607"/>
                <a:gd name="connsiteY35" fmla="*/ 1143000 h 1419225"/>
                <a:gd name="connsiteX36" fmla="*/ 871538 w 1421607"/>
                <a:gd name="connsiteY36" fmla="*/ 97155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21607" h="1419225">
                  <a:moveTo>
                    <a:pt x="871538" y="971550"/>
                  </a:moveTo>
                  <a:lnTo>
                    <a:pt x="709613" y="771525"/>
                  </a:lnTo>
                  <a:lnTo>
                    <a:pt x="583407" y="628650"/>
                  </a:lnTo>
                  <a:lnTo>
                    <a:pt x="473869" y="511968"/>
                  </a:lnTo>
                  <a:lnTo>
                    <a:pt x="335757" y="373856"/>
                  </a:lnTo>
                  <a:lnTo>
                    <a:pt x="180975" y="221456"/>
                  </a:lnTo>
                  <a:lnTo>
                    <a:pt x="52388" y="97631"/>
                  </a:lnTo>
                  <a:lnTo>
                    <a:pt x="14288" y="59531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7" y="11906"/>
                  </a:lnTo>
                  <a:lnTo>
                    <a:pt x="245269" y="119062"/>
                  </a:lnTo>
                  <a:lnTo>
                    <a:pt x="445294" y="245268"/>
                  </a:lnTo>
                  <a:lnTo>
                    <a:pt x="697707" y="407193"/>
                  </a:lnTo>
                  <a:lnTo>
                    <a:pt x="864394" y="514350"/>
                  </a:lnTo>
                  <a:lnTo>
                    <a:pt x="981075" y="600075"/>
                  </a:lnTo>
                  <a:lnTo>
                    <a:pt x="1033463" y="645318"/>
                  </a:lnTo>
                  <a:lnTo>
                    <a:pt x="1145382" y="764381"/>
                  </a:lnTo>
                  <a:lnTo>
                    <a:pt x="1233488" y="869156"/>
                  </a:lnTo>
                  <a:lnTo>
                    <a:pt x="1295400" y="950118"/>
                  </a:lnTo>
                  <a:lnTo>
                    <a:pt x="1373982" y="1088231"/>
                  </a:lnTo>
                  <a:lnTo>
                    <a:pt x="1402557" y="1162050"/>
                  </a:lnTo>
                  <a:lnTo>
                    <a:pt x="1421607" y="1247775"/>
                  </a:lnTo>
                  <a:lnTo>
                    <a:pt x="1421607" y="1312068"/>
                  </a:lnTo>
                  <a:lnTo>
                    <a:pt x="1407319" y="1369218"/>
                  </a:lnTo>
                  <a:lnTo>
                    <a:pt x="1388269" y="1395412"/>
                  </a:lnTo>
                  <a:lnTo>
                    <a:pt x="1364457" y="1414462"/>
                  </a:lnTo>
                  <a:lnTo>
                    <a:pt x="1338263" y="1419225"/>
                  </a:lnTo>
                  <a:lnTo>
                    <a:pt x="1276350" y="1416843"/>
                  </a:lnTo>
                  <a:lnTo>
                    <a:pt x="1228725" y="1400175"/>
                  </a:lnTo>
                  <a:lnTo>
                    <a:pt x="1193007" y="1378743"/>
                  </a:lnTo>
                  <a:lnTo>
                    <a:pt x="1152525" y="1343025"/>
                  </a:lnTo>
                  <a:lnTo>
                    <a:pt x="1104900" y="1271587"/>
                  </a:lnTo>
                  <a:lnTo>
                    <a:pt x="1004888" y="1143000"/>
                  </a:lnTo>
                  <a:lnTo>
                    <a:pt x="871538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AD9568E-A4C6-0B45-B00B-6A54C6D10FEA}"/>
                </a:ext>
              </a:extLst>
            </p:cNvPr>
            <p:cNvSpPr/>
            <p:nvPr/>
          </p:nvSpPr>
          <p:spPr>
            <a:xfrm rot="16200000">
              <a:off x="2978150" y="2570163"/>
              <a:ext cx="2166938" cy="671512"/>
            </a:xfrm>
            <a:custGeom>
              <a:avLst/>
              <a:gdLst>
                <a:gd name="connsiteX0" fmla="*/ 762000 w 2166937"/>
                <a:gd name="connsiteY0" fmla="*/ 616744 h 671513"/>
                <a:gd name="connsiteX1" fmla="*/ 30956 w 2166937"/>
                <a:gd name="connsiteY1" fmla="*/ 671513 h 671513"/>
                <a:gd name="connsiteX2" fmla="*/ 0 w 2166937"/>
                <a:gd name="connsiteY2" fmla="*/ 450057 h 671513"/>
                <a:gd name="connsiteX3" fmla="*/ 347662 w 2166937"/>
                <a:gd name="connsiteY3" fmla="*/ 421482 h 671513"/>
                <a:gd name="connsiteX4" fmla="*/ 1028700 w 2166937"/>
                <a:gd name="connsiteY4" fmla="*/ 373857 h 671513"/>
                <a:gd name="connsiteX5" fmla="*/ 1231106 w 2166937"/>
                <a:gd name="connsiteY5" fmla="*/ 352425 h 671513"/>
                <a:gd name="connsiteX6" fmla="*/ 1550194 w 2166937"/>
                <a:gd name="connsiteY6" fmla="*/ 323850 h 671513"/>
                <a:gd name="connsiteX7" fmla="*/ 1793081 w 2166937"/>
                <a:gd name="connsiteY7" fmla="*/ 304800 h 671513"/>
                <a:gd name="connsiteX8" fmla="*/ 1850231 w 2166937"/>
                <a:gd name="connsiteY8" fmla="*/ 292894 h 671513"/>
                <a:gd name="connsiteX9" fmla="*/ 1900237 w 2166937"/>
                <a:gd name="connsiteY9" fmla="*/ 278607 h 671513"/>
                <a:gd name="connsiteX10" fmla="*/ 1940719 w 2166937"/>
                <a:gd name="connsiteY10" fmla="*/ 257175 h 671513"/>
                <a:gd name="connsiteX11" fmla="*/ 1966912 w 2166937"/>
                <a:gd name="connsiteY11" fmla="*/ 240507 h 671513"/>
                <a:gd name="connsiteX12" fmla="*/ 1990725 w 2166937"/>
                <a:gd name="connsiteY12" fmla="*/ 211932 h 671513"/>
                <a:gd name="connsiteX13" fmla="*/ 2012156 w 2166937"/>
                <a:gd name="connsiteY13" fmla="*/ 166688 h 671513"/>
                <a:gd name="connsiteX14" fmla="*/ 2040731 w 2166937"/>
                <a:gd name="connsiteY14" fmla="*/ 95250 h 671513"/>
                <a:gd name="connsiteX15" fmla="*/ 2069306 w 2166937"/>
                <a:gd name="connsiteY15" fmla="*/ 47625 h 671513"/>
                <a:gd name="connsiteX16" fmla="*/ 2095500 w 2166937"/>
                <a:gd name="connsiteY16" fmla="*/ 19050 h 671513"/>
                <a:gd name="connsiteX17" fmla="*/ 2116931 w 2166937"/>
                <a:gd name="connsiteY17" fmla="*/ 4763 h 671513"/>
                <a:gd name="connsiteX18" fmla="*/ 2131219 w 2166937"/>
                <a:gd name="connsiteY18" fmla="*/ 0 h 671513"/>
                <a:gd name="connsiteX19" fmla="*/ 2147887 w 2166937"/>
                <a:gd name="connsiteY19" fmla="*/ 4763 h 671513"/>
                <a:gd name="connsiteX20" fmla="*/ 2157412 w 2166937"/>
                <a:gd name="connsiteY20" fmla="*/ 19050 h 671513"/>
                <a:gd name="connsiteX21" fmla="*/ 2162175 w 2166937"/>
                <a:gd name="connsiteY21" fmla="*/ 54769 h 671513"/>
                <a:gd name="connsiteX22" fmla="*/ 2164556 w 2166937"/>
                <a:gd name="connsiteY22" fmla="*/ 102394 h 671513"/>
                <a:gd name="connsiteX23" fmla="*/ 2166937 w 2166937"/>
                <a:gd name="connsiteY23" fmla="*/ 150019 h 671513"/>
                <a:gd name="connsiteX24" fmla="*/ 2159794 w 2166937"/>
                <a:gd name="connsiteY24" fmla="*/ 223838 h 671513"/>
                <a:gd name="connsiteX25" fmla="*/ 2145506 w 2166937"/>
                <a:gd name="connsiteY25" fmla="*/ 307182 h 671513"/>
                <a:gd name="connsiteX26" fmla="*/ 2128837 w 2166937"/>
                <a:gd name="connsiteY26" fmla="*/ 364332 h 671513"/>
                <a:gd name="connsiteX27" fmla="*/ 2107406 w 2166937"/>
                <a:gd name="connsiteY27" fmla="*/ 421482 h 671513"/>
                <a:gd name="connsiteX28" fmla="*/ 2066925 w 2166937"/>
                <a:gd name="connsiteY28" fmla="*/ 492919 h 671513"/>
                <a:gd name="connsiteX29" fmla="*/ 2005012 w 2166937"/>
                <a:gd name="connsiteY29" fmla="*/ 581025 h 671513"/>
                <a:gd name="connsiteX30" fmla="*/ 1964531 w 2166937"/>
                <a:gd name="connsiteY30" fmla="*/ 623888 h 671513"/>
                <a:gd name="connsiteX31" fmla="*/ 1940719 w 2166937"/>
                <a:gd name="connsiteY31" fmla="*/ 638175 h 671513"/>
                <a:gd name="connsiteX32" fmla="*/ 1924050 w 2166937"/>
                <a:gd name="connsiteY32" fmla="*/ 642938 h 671513"/>
                <a:gd name="connsiteX33" fmla="*/ 1909762 w 2166937"/>
                <a:gd name="connsiteY33" fmla="*/ 642938 h 671513"/>
                <a:gd name="connsiteX34" fmla="*/ 1890712 w 2166937"/>
                <a:gd name="connsiteY34" fmla="*/ 631032 h 671513"/>
                <a:gd name="connsiteX35" fmla="*/ 1852612 w 2166937"/>
                <a:gd name="connsiteY35" fmla="*/ 602457 h 671513"/>
                <a:gd name="connsiteX36" fmla="*/ 1816894 w 2166937"/>
                <a:gd name="connsiteY36" fmla="*/ 583407 h 671513"/>
                <a:gd name="connsiteX37" fmla="*/ 1774031 w 2166937"/>
                <a:gd name="connsiteY37" fmla="*/ 573882 h 671513"/>
                <a:gd name="connsiteX38" fmla="*/ 1683544 w 2166937"/>
                <a:gd name="connsiteY38" fmla="*/ 573882 h 671513"/>
                <a:gd name="connsiteX39" fmla="*/ 1269206 w 2166937"/>
                <a:gd name="connsiteY39" fmla="*/ 573882 h 671513"/>
                <a:gd name="connsiteX40" fmla="*/ 1076325 w 2166937"/>
                <a:gd name="connsiteY40" fmla="*/ 590550 h 671513"/>
                <a:gd name="connsiteX41" fmla="*/ 762000 w 2166937"/>
                <a:gd name="connsiteY41" fmla="*/ 616744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66937" h="671513">
                  <a:moveTo>
                    <a:pt x="762000" y="616744"/>
                  </a:moveTo>
                  <a:lnTo>
                    <a:pt x="30956" y="671513"/>
                  </a:lnTo>
                  <a:lnTo>
                    <a:pt x="0" y="450057"/>
                  </a:lnTo>
                  <a:lnTo>
                    <a:pt x="347662" y="421482"/>
                  </a:lnTo>
                  <a:lnTo>
                    <a:pt x="1028700" y="373857"/>
                  </a:lnTo>
                  <a:lnTo>
                    <a:pt x="1231106" y="352425"/>
                  </a:lnTo>
                  <a:lnTo>
                    <a:pt x="1550194" y="323850"/>
                  </a:lnTo>
                  <a:lnTo>
                    <a:pt x="1793081" y="304800"/>
                  </a:lnTo>
                  <a:lnTo>
                    <a:pt x="1850231" y="292894"/>
                  </a:lnTo>
                  <a:lnTo>
                    <a:pt x="1900237" y="278607"/>
                  </a:lnTo>
                  <a:lnTo>
                    <a:pt x="1940719" y="257175"/>
                  </a:lnTo>
                  <a:lnTo>
                    <a:pt x="1966912" y="240507"/>
                  </a:lnTo>
                  <a:lnTo>
                    <a:pt x="1990725" y="211932"/>
                  </a:lnTo>
                  <a:lnTo>
                    <a:pt x="2012156" y="166688"/>
                  </a:lnTo>
                  <a:lnTo>
                    <a:pt x="2040731" y="95250"/>
                  </a:lnTo>
                  <a:lnTo>
                    <a:pt x="2069306" y="47625"/>
                  </a:lnTo>
                  <a:lnTo>
                    <a:pt x="2095500" y="19050"/>
                  </a:lnTo>
                  <a:lnTo>
                    <a:pt x="2116931" y="4763"/>
                  </a:lnTo>
                  <a:lnTo>
                    <a:pt x="2131219" y="0"/>
                  </a:lnTo>
                  <a:lnTo>
                    <a:pt x="2147887" y="4763"/>
                  </a:lnTo>
                  <a:lnTo>
                    <a:pt x="2157412" y="19050"/>
                  </a:lnTo>
                  <a:lnTo>
                    <a:pt x="2162175" y="54769"/>
                  </a:lnTo>
                  <a:lnTo>
                    <a:pt x="2164556" y="102394"/>
                  </a:lnTo>
                  <a:lnTo>
                    <a:pt x="2166937" y="150019"/>
                  </a:lnTo>
                  <a:lnTo>
                    <a:pt x="2159794" y="223838"/>
                  </a:lnTo>
                  <a:lnTo>
                    <a:pt x="2145506" y="307182"/>
                  </a:lnTo>
                  <a:lnTo>
                    <a:pt x="2128837" y="364332"/>
                  </a:lnTo>
                  <a:lnTo>
                    <a:pt x="2107406" y="421482"/>
                  </a:lnTo>
                  <a:lnTo>
                    <a:pt x="2066925" y="492919"/>
                  </a:lnTo>
                  <a:lnTo>
                    <a:pt x="2005012" y="581025"/>
                  </a:lnTo>
                  <a:lnTo>
                    <a:pt x="1964531" y="623888"/>
                  </a:lnTo>
                  <a:lnTo>
                    <a:pt x="1940719" y="638175"/>
                  </a:lnTo>
                  <a:lnTo>
                    <a:pt x="1924050" y="642938"/>
                  </a:lnTo>
                  <a:lnTo>
                    <a:pt x="1909762" y="642938"/>
                  </a:lnTo>
                  <a:lnTo>
                    <a:pt x="1890712" y="631032"/>
                  </a:lnTo>
                  <a:lnTo>
                    <a:pt x="1852612" y="602457"/>
                  </a:lnTo>
                  <a:lnTo>
                    <a:pt x="1816894" y="583407"/>
                  </a:lnTo>
                  <a:lnTo>
                    <a:pt x="1774031" y="573882"/>
                  </a:lnTo>
                  <a:lnTo>
                    <a:pt x="1683544" y="573882"/>
                  </a:lnTo>
                  <a:lnTo>
                    <a:pt x="1269206" y="573882"/>
                  </a:lnTo>
                  <a:lnTo>
                    <a:pt x="1076325" y="590550"/>
                  </a:lnTo>
                  <a:lnTo>
                    <a:pt x="7620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9988C8A-8DEB-E845-BB4C-106CB2C2CD51}"/>
                </a:ext>
              </a:extLst>
            </p:cNvPr>
            <p:cNvSpPr/>
            <p:nvPr/>
          </p:nvSpPr>
          <p:spPr>
            <a:xfrm rot="16200000">
              <a:off x="4417219" y="2372519"/>
              <a:ext cx="2309812" cy="622300"/>
            </a:xfrm>
            <a:custGeom>
              <a:avLst/>
              <a:gdLst>
                <a:gd name="connsiteX0" fmla="*/ 588168 w 2309812"/>
                <a:gd name="connsiteY0" fmla="*/ 364331 h 621506"/>
                <a:gd name="connsiteX1" fmla="*/ 16668 w 2309812"/>
                <a:gd name="connsiteY1" fmla="*/ 304800 h 621506"/>
                <a:gd name="connsiteX2" fmla="*/ 0 w 2309812"/>
                <a:gd name="connsiteY2" fmla="*/ 107156 h 621506"/>
                <a:gd name="connsiteX3" fmla="*/ 257175 w 2309812"/>
                <a:gd name="connsiteY3" fmla="*/ 123825 h 621506"/>
                <a:gd name="connsiteX4" fmla="*/ 592931 w 2309812"/>
                <a:gd name="connsiteY4" fmla="*/ 145256 h 621506"/>
                <a:gd name="connsiteX5" fmla="*/ 1062037 w 2309812"/>
                <a:gd name="connsiteY5" fmla="*/ 173831 h 621506"/>
                <a:gd name="connsiteX6" fmla="*/ 1247775 w 2309812"/>
                <a:gd name="connsiteY6" fmla="*/ 200025 h 621506"/>
                <a:gd name="connsiteX7" fmla="*/ 1540668 w 2309812"/>
                <a:gd name="connsiteY7" fmla="*/ 207168 h 621506"/>
                <a:gd name="connsiteX8" fmla="*/ 1864518 w 2309812"/>
                <a:gd name="connsiteY8" fmla="*/ 216693 h 621506"/>
                <a:gd name="connsiteX9" fmla="*/ 2005012 w 2309812"/>
                <a:gd name="connsiteY9" fmla="*/ 221456 h 621506"/>
                <a:gd name="connsiteX10" fmla="*/ 2047875 w 2309812"/>
                <a:gd name="connsiteY10" fmla="*/ 216693 h 621506"/>
                <a:gd name="connsiteX11" fmla="*/ 2083593 w 2309812"/>
                <a:gd name="connsiteY11" fmla="*/ 207168 h 621506"/>
                <a:gd name="connsiteX12" fmla="*/ 2112168 w 2309812"/>
                <a:gd name="connsiteY12" fmla="*/ 192881 h 621506"/>
                <a:gd name="connsiteX13" fmla="*/ 2135981 w 2309812"/>
                <a:gd name="connsiteY13" fmla="*/ 171450 h 621506"/>
                <a:gd name="connsiteX14" fmla="*/ 2166937 w 2309812"/>
                <a:gd name="connsiteY14" fmla="*/ 123825 h 621506"/>
                <a:gd name="connsiteX15" fmla="*/ 2212181 w 2309812"/>
                <a:gd name="connsiteY15" fmla="*/ 52387 h 621506"/>
                <a:gd name="connsiteX16" fmla="*/ 2243137 w 2309812"/>
                <a:gd name="connsiteY16" fmla="*/ 19050 h 621506"/>
                <a:gd name="connsiteX17" fmla="*/ 2259806 w 2309812"/>
                <a:gd name="connsiteY17" fmla="*/ 7143 h 621506"/>
                <a:gd name="connsiteX18" fmla="*/ 2276475 w 2309812"/>
                <a:gd name="connsiteY18" fmla="*/ 0 h 621506"/>
                <a:gd name="connsiteX19" fmla="*/ 2295525 w 2309812"/>
                <a:gd name="connsiteY19" fmla="*/ 4762 h 621506"/>
                <a:gd name="connsiteX20" fmla="*/ 2305050 w 2309812"/>
                <a:gd name="connsiteY20" fmla="*/ 26193 h 621506"/>
                <a:gd name="connsiteX21" fmla="*/ 2309812 w 2309812"/>
                <a:gd name="connsiteY21" fmla="*/ 66675 h 621506"/>
                <a:gd name="connsiteX22" fmla="*/ 2307431 w 2309812"/>
                <a:gd name="connsiteY22" fmla="*/ 145256 h 621506"/>
                <a:gd name="connsiteX23" fmla="*/ 2300287 w 2309812"/>
                <a:gd name="connsiteY23" fmla="*/ 209550 h 621506"/>
                <a:gd name="connsiteX24" fmla="*/ 2278856 w 2309812"/>
                <a:gd name="connsiteY24" fmla="*/ 280987 h 621506"/>
                <a:gd name="connsiteX25" fmla="*/ 2245518 w 2309812"/>
                <a:gd name="connsiteY25" fmla="*/ 369093 h 621506"/>
                <a:gd name="connsiteX26" fmla="*/ 2214562 w 2309812"/>
                <a:gd name="connsiteY26" fmla="*/ 428625 h 621506"/>
                <a:gd name="connsiteX27" fmla="*/ 2157412 w 2309812"/>
                <a:gd name="connsiteY27" fmla="*/ 514350 h 621506"/>
                <a:gd name="connsiteX28" fmla="*/ 2078831 w 2309812"/>
                <a:gd name="connsiteY28" fmla="*/ 607218 h 621506"/>
                <a:gd name="connsiteX29" fmla="*/ 2050256 w 2309812"/>
                <a:gd name="connsiteY29" fmla="*/ 621506 h 621506"/>
                <a:gd name="connsiteX30" fmla="*/ 2009775 w 2309812"/>
                <a:gd name="connsiteY30" fmla="*/ 621506 h 621506"/>
                <a:gd name="connsiteX31" fmla="*/ 1985962 w 2309812"/>
                <a:gd name="connsiteY31" fmla="*/ 614362 h 621506"/>
                <a:gd name="connsiteX32" fmla="*/ 1957387 w 2309812"/>
                <a:gd name="connsiteY32" fmla="*/ 590550 h 621506"/>
                <a:gd name="connsiteX33" fmla="*/ 1864518 w 2309812"/>
                <a:gd name="connsiteY33" fmla="*/ 516731 h 621506"/>
                <a:gd name="connsiteX34" fmla="*/ 1835943 w 2309812"/>
                <a:gd name="connsiteY34" fmla="*/ 509587 h 621506"/>
                <a:gd name="connsiteX35" fmla="*/ 1259681 w 2309812"/>
                <a:gd name="connsiteY35" fmla="*/ 442912 h 621506"/>
                <a:gd name="connsiteX36" fmla="*/ 1071562 w 2309812"/>
                <a:gd name="connsiteY36" fmla="*/ 421481 h 621506"/>
                <a:gd name="connsiteX37" fmla="*/ 588168 w 2309812"/>
                <a:gd name="connsiteY37" fmla="*/ 364331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2" h="621506">
                  <a:moveTo>
                    <a:pt x="588168" y="364331"/>
                  </a:moveTo>
                  <a:lnTo>
                    <a:pt x="16668" y="304800"/>
                  </a:lnTo>
                  <a:lnTo>
                    <a:pt x="0" y="107156"/>
                  </a:lnTo>
                  <a:lnTo>
                    <a:pt x="257175" y="123825"/>
                  </a:lnTo>
                  <a:lnTo>
                    <a:pt x="592931" y="145256"/>
                  </a:lnTo>
                  <a:lnTo>
                    <a:pt x="1062037" y="173831"/>
                  </a:lnTo>
                  <a:lnTo>
                    <a:pt x="1247775" y="200025"/>
                  </a:lnTo>
                  <a:lnTo>
                    <a:pt x="1540668" y="207168"/>
                  </a:lnTo>
                  <a:lnTo>
                    <a:pt x="1864518" y="216693"/>
                  </a:lnTo>
                  <a:lnTo>
                    <a:pt x="2005012" y="221456"/>
                  </a:lnTo>
                  <a:lnTo>
                    <a:pt x="2047875" y="216693"/>
                  </a:lnTo>
                  <a:lnTo>
                    <a:pt x="2083593" y="207168"/>
                  </a:lnTo>
                  <a:lnTo>
                    <a:pt x="2112168" y="192881"/>
                  </a:lnTo>
                  <a:lnTo>
                    <a:pt x="2135981" y="171450"/>
                  </a:lnTo>
                  <a:lnTo>
                    <a:pt x="2166937" y="123825"/>
                  </a:lnTo>
                  <a:lnTo>
                    <a:pt x="2212181" y="52387"/>
                  </a:lnTo>
                  <a:cubicBezTo>
                    <a:pt x="2241517" y="20606"/>
                    <a:pt x="2230826" y="31361"/>
                    <a:pt x="2243137" y="19050"/>
                  </a:cubicBezTo>
                  <a:lnTo>
                    <a:pt x="2259806" y="7143"/>
                  </a:lnTo>
                  <a:lnTo>
                    <a:pt x="2276475" y="0"/>
                  </a:lnTo>
                  <a:lnTo>
                    <a:pt x="2295525" y="4762"/>
                  </a:lnTo>
                  <a:lnTo>
                    <a:pt x="2305050" y="26193"/>
                  </a:lnTo>
                  <a:lnTo>
                    <a:pt x="2309812" y="66675"/>
                  </a:lnTo>
                  <a:cubicBezTo>
                    <a:pt x="2309018" y="92869"/>
                    <a:pt x="2308225" y="119062"/>
                    <a:pt x="2307431" y="145256"/>
                  </a:cubicBezTo>
                  <a:lnTo>
                    <a:pt x="2300287" y="209550"/>
                  </a:lnTo>
                  <a:lnTo>
                    <a:pt x="2278856" y="280987"/>
                  </a:lnTo>
                  <a:lnTo>
                    <a:pt x="2245518" y="369093"/>
                  </a:lnTo>
                  <a:lnTo>
                    <a:pt x="2214562" y="428625"/>
                  </a:lnTo>
                  <a:lnTo>
                    <a:pt x="2157412" y="514350"/>
                  </a:lnTo>
                  <a:lnTo>
                    <a:pt x="2078831" y="607218"/>
                  </a:lnTo>
                  <a:lnTo>
                    <a:pt x="2050256" y="621506"/>
                  </a:lnTo>
                  <a:lnTo>
                    <a:pt x="2009775" y="621506"/>
                  </a:lnTo>
                  <a:lnTo>
                    <a:pt x="1985962" y="614362"/>
                  </a:lnTo>
                  <a:lnTo>
                    <a:pt x="1957387" y="590550"/>
                  </a:lnTo>
                  <a:lnTo>
                    <a:pt x="1864518" y="516731"/>
                  </a:lnTo>
                  <a:lnTo>
                    <a:pt x="1835943" y="509587"/>
                  </a:lnTo>
                  <a:lnTo>
                    <a:pt x="1259681" y="442912"/>
                  </a:lnTo>
                  <a:lnTo>
                    <a:pt x="1071562" y="421481"/>
                  </a:lnTo>
                  <a:lnTo>
                    <a:pt x="5881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0EBEAD4-E17D-7249-BE6D-9A16CEAABDDF}"/>
                </a:ext>
              </a:extLst>
            </p:cNvPr>
            <p:cNvSpPr/>
            <p:nvPr/>
          </p:nvSpPr>
          <p:spPr>
            <a:xfrm>
              <a:off x="2586038" y="3646488"/>
              <a:ext cx="4524375" cy="742950"/>
            </a:xfrm>
            <a:custGeom>
              <a:avLst/>
              <a:gdLst>
                <a:gd name="connsiteX0" fmla="*/ 2476195 w 4524451"/>
                <a:gd name="connsiteY0" fmla="*/ 354787 h 742493"/>
                <a:gd name="connsiteX1" fmla="*/ 2187245 w 4524451"/>
                <a:gd name="connsiteY1" fmla="*/ 384048 h 742493"/>
                <a:gd name="connsiteX2" fmla="*/ 1880007 w 4524451"/>
                <a:gd name="connsiteY2" fmla="*/ 431597 h 742493"/>
                <a:gd name="connsiteX3" fmla="*/ 1569111 w 4524451"/>
                <a:gd name="connsiteY3" fmla="*/ 479146 h 742493"/>
                <a:gd name="connsiteX4" fmla="*/ 1313079 w 4524451"/>
                <a:gd name="connsiteY4" fmla="*/ 526695 h 742493"/>
                <a:gd name="connsiteX5" fmla="*/ 1064362 w 4524451"/>
                <a:gd name="connsiteY5" fmla="*/ 577901 h 742493"/>
                <a:gd name="connsiteX6" fmla="*/ 950976 w 4524451"/>
                <a:gd name="connsiteY6" fmla="*/ 614477 h 742493"/>
                <a:gd name="connsiteX7" fmla="*/ 811987 w 4524451"/>
                <a:gd name="connsiteY7" fmla="*/ 665683 h 742493"/>
                <a:gd name="connsiteX8" fmla="*/ 676656 w 4524451"/>
                <a:gd name="connsiteY8" fmla="*/ 709575 h 742493"/>
                <a:gd name="connsiteX9" fmla="*/ 574243 w 4524451"/>
                <a:gd name="connsiteY9" fmla="*/ 738835 h 742493"/>
                <a:gd name="connsiteX10" fmla="*/ 512064 w 4524451"/>
                <a:gd name="connsiteY10" fmla="*/ 742493 h 742493"/>
                <a:gd name="connsiteX11" fmla="*/ 457200 w 4524451"/>
                <a:gd name="connsiteY11" fmla="*/ 727863 h 742493"/>
                <a:gd name="connsiteX12" fmla="*/ 373075 w 4524451"/>
                <a:gd name="connsiteY12" fmla="*/ 691287 h 742493"/>
                <a:gd name="connsiteX13" fmla="*/ 299923 w 4524451"/>
                <a:gd name="connsiteY13" fmla="*/ 651053 h 742493"/>
                <a:gd name="connsiteX14" fmla="*/ 219456 w 4524451"/>
                <a:gd name="connsiteY14" fmla="*/ 596189 h 742493"/>
                <a:gd name="connsiteX15" fmla="*/ 135331 w 4524451"/>
                <a:gd name="connsiteY15" fmla="*/ 526695 h 742493"/>
                <a:gd name="connsiteX16" fmla="*/ 58522 w 4524451"/>
                <a:gd name="connsiteY16" fmla="*/ 453543 h 742493"/>
                <a:gd name="connsiteX17" fmla="*/ 18288 w 4524451"/>
                <a:gd name="connsiteY17" fmla="*/ 413309 h 742493"/>
                <a:gd name="connsiteX18" fmla="*/ 3658 w 4524451"/>
                <a:gd name="connsiteY18" fmla="*/ 387706 h 742493"/>
                <a:gd name="connsiteX19" fmla="*/ 0 w 4524451"/>
                <a:gd name="connsiteY19" fmla="*/ 365760 h 742493"/>
                <a:gd name="connsiteX20" fmla="*/ 3658 w 4524451"/>
                <a:gd name="connsiteY20" fmla="*/ 351130 h 742493"/>
                <a:gd name="connsiteX21" fmla="*/ 25603 w 4524451"/>
                <a:gd name="connsiteY21" fmla="*/ 343815 h 742493"/>
                <a:gd name="connsiteX22" fmla="*/ 73152 w 4524451"/>
                <a:gd name="connsiteY22" fmla="*/ 358445 h 742493"/>
                <a:gd name="connsiteX23" fmla="*/ 230429 w 4524451"/>
                <a:gd name="connsiteY23" fmla="*/ 409651 h 742493"/>
                <a:gd name="connsiteX24" fmla="*/ 321869 w 4524451"/>
                <a:gd name="connsiteY24" fmla="*/ 431597 h 742493"/>
                <a:gd name="connsiteX25" fmla="*/ 387706 w 4524451"/>
                <a:gd name="connsiteY25" fmla="*/ 446227 h 742493"/>
                <a:gd name="connsiteX26" fmla="*/ 449885 w 4524451"/>
                <a:gd name="connsiteY26" fmla="*/ 453543 h 742493"/>
                <a:gd name="connsiteX27" fmla="*/ 574243 w 4524451"/>
                <a:gd name="connsiteY27" fmla="*/ 446227 h 742493"/>
                <a:gd name="connsiteX28" fmla="*/ 731520 w 4524451"/>
                <a:gd name="connsiteY28" fmla="*/ 431597 h 742493"/>
                <a:gd name="connsiteX29" fmla="*/ 994867 w 4524451"/>
                <a:gd name="connsiteY29" fmla="*/ 380391 h 742493"/>
                <a:gd name="connsiteX30" fmla="*/ 1181405 w 4524451"/>
                <a:gd name="connsiteY30" fmla="*/ 340157 h 742493"/>
                <a:gd name="connsiteX31" fmla="*/ 1572768 w 4524451"/>
                <a:gd name="connsiteY31" fmla="*/ 270663 h 742493"/>
                <a:gd name="connsiteX32" fmla="*/ 1817827 w 4524451"/>
                <a:gd name="connsiteY32" fmla="*/ 241402 h 742493"/>
                <a:gd name="connsiteX33" fmla="*/ 2139696 w 4524451"/>
                <a:gd name="connsiteY33" fmla="*/ 204826 h 742493"/>
                <a:gd name="connsiteX34" fmla="*/ 2498141 w 4524451"/>
                <a:gd name="connsiteY34" fmla="*/ 164592 h 742493"/>
                <a:gd name="connsiteX35" fmla="*/ 2787091 w 4524451"/>
                <a:gd name="connsiteY35" fmla="*/ 135331 h 742493"/>
                <a:gd name="connsiteX36" fmla="*/ 3002890 w 4524451"/>
                <a:gd name="connsiteY36" fmla="*/ 113386 h 742493"/>
                <a:gd name="connsiteX37" fmla="*/ 3244291 w 4524451"/>
                <a:gd name="connsiteY37" fmla="*/ 113386 h 742493"/>
                <a:gd name="connsiteX38" fmla="*/ 3416199 w 4524451"/>
                <a:gd name="connsiteY38" fmla="*/ 109728 h 742493"/>
                <a:gd name="connsiteX39" fmla="*/ 3522269 w 4524451"/>
                <a:gd name="connsiteY39" fmla="*/ 102413 h 742493"/>
                <a:gd name="connsiteX40" fmla="*/ 3624682 w 4524451"/>
                <a:gd name="connsiteY40" fmla="*/ 91440 h 742493"/>
                <a:gd name="connsiteX41" fmla="*/ 3770986 w 4524451"/>
                <a:gd name="connsiteY41" fmla="*/ 76810 h 742493"/>
                <a:gd name="connsiteX42" fmla="*/ 3866083 w 4524451"/>
                <a:gd name="connsiteY42" fmla="*/ 58522 h 742493"/>
                <a:gd name="connsiteX43" fmla="*/ 3935578 w 4524451"/>
                <a:gd name="connsiteY43" fmla="*/ 32919 h 742493"/>
                <a:gd name="connsiteX44" fmla="*/ 4008730 w 4524451"/>
                <a:gd name="connsiteY44" fmla="*/ 0 h 742493"/>
                <a:gd name="connsiteX45" fmla="*/ 4100170 w 4524451"/>
                <a:gd name="connsiteY45" fmla="*/ 10973 h 742493"/>
                <a:gd name="connsiteX46" fmla="*/ 4195267 w 4524451"/>
                <a:gd name="connsiteY46" fmla="*/ 32919 h 742493"/>
                <a:gd name="connsiteX47" fmla="*/ 4315968 w 4524451"/>
                <a:gd name="connsiteY47" fmla="*/ 84125 h 742493"/>
                <a:gd name="connsiteX48" fmla="*/ 4414723 w 4524451"/>
                <a:gd name="connsiteY48" fmla="*/ 138989 h 742493"/>
                <a:gd name="connsiteX49" fmla="*/ 4476903 w 4524451"/>
                <a:gd name="connsiteY49" fmla="*/ 190195 h 742493"/>
                <a:gd name="connsiteX50" fmla="*/ 4513479 w 4524451"/>
                <a:gd name="connsiteY50" fmla="*/ 237744 h 742493"/>
                <a:gd name="connsiteX51" fmla="*/ 4524451 w 4524451"/>
                <a:gd name="connsiteY51" fmla="*/ 277978 h 742493"/>
                <a:gd name="connsiteX52" fmla="*/ 4517136 w 4524451"/>
                <a:gd name="connsiteY52" fmla="*/ 325527 h 742493"/>
                <a:gd name="connsiteX53" fmla="*/ 4469587 w 4524451"/>
                <a:gd name="connsiteY53" fmla="*/ 358445 h 742493"/>
                <a:gd name="connsiteX54" fmla="*/ 4414723 w 4524451"/>
                <a:gd name="connsiteY54" fmla="*/ 380391 h 742493"/>
                <a:gd name="connsiteX55" fmla="*/ 4359859 w 4524451"/>
                <a:gd name="connsiteY55" fmla="*/ 384048 h 742493"/>
                <a:gd name="connsiteX56" fmla="*/ 4261104 w 4524451"/>
                <a:gd name="connsiteY56" fmla="*/ 365760 h 742493"/>
                <a:gd name="connsiteX57" fmla="*/ 4056279 w 4524451"/>
                <a:gd name="connsiteY57" fmla="*/ 340157 h 742493"/>
                <a:gd name="connsiteX58" fmla="*/ 3814877 w 4524451"/>
                <a:gd name="connsiteY58" fmla="*/ 325527 h 742493"/>
                <a:gd name="connsiteX59" fmla="*/ 3529584 w 4524451"/>
                <a:gd name="connsiteY59" fmla="*/ 318211 h 742493"/>
                <a:gd name="connsiteX60" fmla="*/ 3141879 w 4524451"/>
                <a:gd name="connsiteY60" fmla="*/ 318211 h 742493"/>
                <a:gd name="connsiteX61" fmla="*/ 2710282 w 4524451"/>
                <a:gd name="connsiteY61" fmla="*/ 336499 h 742493"/>
                <a:gd name="connsiteX62" fmla="*/ 2476195 w 4524451"/>
                <a:gd name="connsiteY62" fmla="*/ 354787 h 7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24451" h="742493">
                  <a:moveTo>
                    <a:pt x="2476195" y="354787"/>
                  </a:moveTo>
                  <a:lnTo>
                    <a:pt x="2187245" y="384048"/>
                  </a:lnTo>
                  <a:lnTo>
                    <a:pt x="1880007" y="431597"/>
                  </a:lnTo>
                  <a:lnTo>
                    <a:pt x="1569111" y="479146"/>
                  </a:lnTo>
                  <a:lnTo>
                    <a:pt x="1313079" y="526695"/>
                  </a:lnTo>
                  <a:lnTo>
                    <a:pt x="1064362" y="577901"/>
                  </a:lnTo>
                  <a:lnTo>
                    <a:pt x="950976" y="614477"/>
                  </a:lnTo>
                  <a:lnTo>
                    <a:pt x="811987" y="665683"/>
                  </a:lnTo>
                  <a:lnTo>
                    <a:pt x="676656" y="709575"/>
                  </a:lnTo>
                  <a:lnTo>
                    <a:pt x="574243" y="738835"/>
                  </a:lnTo>
                  <a:lnTo>
                    <a:pt x="512064" y="742493"/>
                  </a:lnTo>
                  <a:lnTo>
                    <a:pt x="457200" y="727863"/>
                  </a:lnTo>
                  <a:lnTo>
                    <a:pt x="373075" y="691287"/>
                  </a:lnTo>
                  <a:lnTo>
                    <a:pt x="299923" y="651053"/>
                  </a:lnTo>
                  <a:lnTo>
                    <a:pt x="219456" y="596189"/>
                  </a:lnTo>
                  <a:lnTo>
                    <a:pt x="135331" y="526695"/>
                  </a:lnTo>
                  <a:lnTo>
                    <a:pt x="58522" y="453543"/>
                  </a:lnTo>
                  <a:lnTo>
                    <a:pt x="18288" y="413309"/>
                  </a:lnTo>
                  <a:lnTo>
                    <a:pt x="3658" y="387706"/>
                  </a:lnTo>
                  <a:lnTo>
                    <a:pt x="0" y="365760"/>
                  </a:lnTo>
                  <a:lnTo>
                    <a:pt x="3658" y="351130"/>
                  </a:lnTo>
                  <a:lnTo>
                    <a:pt x="25603" y="343815"/>
                  </a:lnTo>
                  <a:lnTo>
                    <a:pt x="73152" y="358445"/>
                  </a:lnTo>
                  <a:lnTo>
                    <a:pt x="230429" y="409651"/>
                  </a:lnTo>
                  <a:lnTo>
                    <a:pt x="321869" y="431597"/>
                  </a:lnTo>
                  <a:lnTo>
                    <a:pt x="387706" y="446227"/>
                  </a:lnTo>
                  <a:cubicBezTo>
                    <a:pt x="444987" y="453865"/>
                    <a:pt x="424120" y="453543"/>
                    <a:pt x="449885" y="453543"/>
                  </a:cubicBezTo>
                  <a:lnTo>
                    <a:pt x="574243" y="446227"/>
                  </a:lnTo>
                  <a:lnTo>
                    <a:pt x="731520" y="431597"/>
                  </a:lnTo>
                  <a:lnTo>
                    <a:pt x="994867" y="380391"/>
                  </a:lnTo>
                  <a:lnTo>
                    <a:pt x="1181405" y="340157"/>
                  </a:lnTo>
                  <a:lnTo>
                    <a:pt x="1572768" y="270663"/>
                  </a:lnTo>
                  <a:lnTo>
                    <a:pt x="1817827" y="241402"/>
                  </a:lnTo>
                  <a:lnTo>
                    <a:pt x="2139696" y="204826"/>
                  </a:lnTo>
                  <a:lnTo>
                    <a:pt x="2498141" y="164592"/>
                  </a:lnTo>
                  <a:lnTo>
                    <a:pt x="2787091" y="135331"/>
                  </a:lnTo>
                  <a:lnTo>
                    <a:pt x="3002890" y="113386"/>
                  </a:lnTo>
                  <a:lnTo>
                    <a:pt x="3244291" y="113386"/>
                  </a:lnTo>
                  <a:lnTo>
                    <a:pt x="3416199" y="109728"/>
                  </a:lnTo>
                  <a:lnTo>
                    <a:pt x="3522269" y="102413"/>
                  </a:lnTo>
                  <a:lnTo>
                    <a:pt x="3624682" y="91440"/>
                  </a:lnTo>
                  <a:lnTo>
                    <a:pt x="3770986" y="76810"/>
                  </a:lnTo>
                  <a:lnTo>
                    <a:pt x="3866083" y="58522"/>
                  </a:lnTo>
                  <a:lnTo>
                    <a:pt x="3935578" y="32919"/>
                  </a:lnTo>
                  <a:lnTo>
                    <a:pt x="4008730" y="0"/>
                  </a:lnTo>
                  <a:lnTo>
                    <a:pt x="4100170" y="10973"/>
                  </a:lnTo>
                  <a:lnTo>
                    <a:pt x="4195267" y="32919"/>
                  </a:lnTo>
                  <a:lnTo>
                    <a:pt x="4315968" y="84125"/>
                  </a:lnTo>
                  <a:lnTo>
                    <a:pt x="4414723" y="138989"/>
                  </a:lnTo>
                  <a:lnTo>
                    <a:pt x="4476903" y="190195"/>
                  </a:lnTo>
                  <a:lnTo>
                    <a:pt x="4513479" y="237744"/>
                  </a:lnTo>
                  <a:lnTo>
                    <a:pt x="4524451" y="277978"/>
                  </a:lnTo>
                  <a:lnTo>
                    <a:pt x="4517136" y="325527"/>
                  </a:lnTo>
                  <a:lnTo>
                    <a:pt x="4469587" y="358445"/>
                  </a:lnTo>
                  <a:lnTo>
                    <a:pt x="4414723" y="380391"/>
                  </a:lnTo>
                  <a:lnTo>
                    <a:pt x="4359859" y="384048"/>
                  </a:lnTo>
                  <a:lnTo>
                    <a:pt x="4261104" y="365760"/>
                  </a:lnTo>
                  <a:lnTo>
                    <a:pt x="4056279" y="340157"/>
                  </a:lnTo>
                  <a:lnTo>
                    <a:pt x="3814877" y="325527"/>
                  </a:lnTo>
                  <a:lnTo>
                    <a:pt x="3529584" y="318211"/>
                  </a:lnTo>
                  <a:lnTo>
                    <a:pt x="3141879" y="318211"/>
                  </a:lnTo>
                  <a:lnTo>
                    <a:pt x="2710282" y="336499"/>
                  </a:lnTo>
                  <a:lnTo>
                    <a:pt x="2476195" y="35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356591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9DD210-B37D-4C0E-A2BD-853752A5B3B9}"/>
              </a:ext>
            </a:extLst>
          </p:cNvPr>
          <p:cNvGrpSpPr/>
          <p:nvPr/>
        </p:nvGrpSpPr>
        <p:grpSpPr>
          <a:xfrm>
            <a:off x="2422525" y="1592263"/>
            <a:ext cx="4964113" cy="4322762"/>
            <a:chOff x="2422525" y="1592263"/>
            <a:chExt cx="4964113" cy="4322762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F32A80E-7973-3A4C-BD12-BE7100168761}"/>
                </a:ext>
              </a:extLst>
            </p:cNvPr>
            <p:cNvSpPr/>
            <p:nvPr/>
          </p:nvSpPr>
          <p:spPr>
            <a:xfrm>
              <a:off x="2422525" y="4462463"/>
              <a:ext cx="287338" cy="1177925"/>
            </a:xfrm>
            <a:custGeom>
              <a:avLst/>
              <a:gdLst>
                <a:gd name="connsiteX0" fmla="*/ 0 w 288132"/>
                <a:gd name="connsiteY0" fmla="*/ 928687 h 1178718"/>
                <a:gd name="connsiteX1" fmla="*/ 2382 w 288132"/>
                <a:gd name="connsiteY1" fmla="*/ 845343 h 1178718"/>
                <a:gd name="connsiteX2" fmla="*/ 11907 w 288132"/>
                <a:gd name="connsiteY2" fmla="*/ 783431 h 1178718"/>
                <a:gd name="connsiteX3" fmla="*/ 45244 w 288132"/>
                <a:gd name="connsiteY3" fmla="*/ 695325 h 1178718"/>
                <a:gd name="connsiteX4" fmla="*/ 71438 w 288132"/>
                <a:gd name="connsiteY4" fmla="*/ 619125 h 1178718"/>
                <a:gd name="connsiteX5" fmla="*/ 95250 w 288132"/>
                <a:gd name="connsiteY5" fmla="*/ 533400 h 1178718"/>
                <a:gd name="connsiteX6" fmla="*/ 114300 w 288132"/>
                <a:gd name="connsiteY6" fmla="*/ 435768 h 1178718"/>
                <a:gd name="connsiteX7" fmla="*/ 128588 w 288132"/>
                <a:gd name="connsiteY7" fmla="*/ 330993 h 1178718"/>
                <a:gd name="connsiteX8" fmla="*/ 130969 w 288132"/>
                <a:gd name="connsiteY8" fmla="*/ 271462 h 1178718"/>
                <a:gd name="connsiteX9" fmla="*/ 119063 w 288132"/>
                <a:gd name="connsiteY9" fmla="*/ 145256 h 1178718"/>
                <a:gd name="connsiteX10" fmla="*/ 109538 w 288132"/>
                <a:gd name="connsiteY10" fmla="*/ 66675 h 1178718"/>
                <a:gd name="connsiteX11" fmla="*/ 97632 w 288132"/>
                <a:gd name="connsiteY11" fmla="*/ 33337 h 1178718"/>
                <a:gd name="connsiteX12" fmla="*/ 97632 w 288132"/>
                <a:gd name="connsiteY12" fmla="*/ 16668 h 1178718"/>
                <a:gd name="connsiteX13" fmla="*/ 102394 w 288132"/>
                <a:gd name="connsiteY13" fmla="*/ 4762 h 1178718"/>
                <a:gd name="connsiteX14" fmla="*/ 116682 w 288132"/>
                <a:gd name="connsiteY14" fmla="*/ 0 h 1178718"/>
                <a:gd name="connsiteX15" fmla="*/ 145257 w 288132"/>
                <a:gd name="connsiteY15" fmla="*/ 4762 h 1178718"/>
                <a:gd name="connsiteX16" fmla="*/ 161925 w 288132"/>
                <a:gd name="connsiteY16" fmla="*/ 11906 h 1178718"/>
                <a:gd name="connsiteX17" fmla="*/ 190500 w 288132"/>
                <a:gd name="connsiteY17" fmla="*/ 71437 h 1178718"/>
                <a:gd name="connsiteX18" fmla="*/ 233363 w 288132"/>
                <a:gd name="connsiteY18" fmla="*/ 221456 h 1178718"/>
                <a:gd name="connsiteX19" fmla="*/ 259557 w 288132"/>
                <a:gd name="connsiteY19" fmla="*/ 371475 h 1178718"/>
                <a:gd name="connsiteX20" fmla="*/ 276225 w 288132"/>
                <a:gd name="connsiteY20" fmla="*/ 514350 h 1178718"/>
                <a:gd name="connsiteX21" fmla="*/ 283369 w 288132"/>
                <a:gd name="connsiteY21" fmla="*/ 611981 h 1178718"/>
                <a:gd name="connsiteX22" fmla="*/ 288132 w 288132"/>
                <a:gd name="connsiteY22" fmla="*/ 692943 h 1178718"/>
                <a:gd name="connsiteX23" fmla="*/ 283369 w 288132"/>
                <a:gd name="connsiteY23" fmla="*/ 802481 h 1178718"/>
                <a:gd name="connsiteX24" fmla="*/ 264319 w 288132"/>
                <a:gd name="connsiteY24" fmla="*/ 904875 h 1178718"/>
                <a:gd name="connsiteX25" fmla="*/ 235744 w 288132"/>
                <a:gd name="connsiteY25" fmla="*/ 1014412 h 1178718"/>
                <a:gd name="connsiteX26" fmla="*/ 197644 w 288132"/>
                <a:gd name="connsiteY26" fmla="*/ 1109662 h 1178718"/>
                <a:gd name="connsiteX27" fmla="*/ 178594 w 288132"/>
                <a:gd name="connsiteY27" fmla="*/ 1143000 h 1178718"/>
                <a:gd name="connsiteX28" fmla="*/ 142875 w 288132"/>
                <a:gd name="connsiteY28" fmla="*/ 1173956 h 1178718"/>
                <a:gd name="connsiteX29" fmla="*/ 126207 w 288132"/>
                <a:gd name="connsiteY29" fmla="*/ 1178718 h 1178718"/>
                <a:gd name="connsiteX30" fmla="*/ 104775 w 288132"/>
                <a:gd name="connsiteY30" fmla="*/ 1178718 h 1178718"/>
                <a:gd name="connsiteX31" fmla="*/ 66675 w 288132"/>
                <a:gd name="connsiteY31" fmla="*/ 1166812 h 1178718"/>
                <a:gd name="connsiteX32" fmla="*/ 42863 w 288132"/>
                <a:gd name="connsiteY32" fmla="*/ 1143000 h 1178718"/>
                <a:gd name="connsiteX33" fmla="*/ 23813 w 288132"/>
                <a:gd name="connsiteY33" fmla="*/ 1102518 h 1178718"/>
                <a:gd name="connsiteX34" fmla="*/ 7144 w 288132"/>
                <a:gd name="connsiteY34" fmla="*/ 1038225 h 1178718"/>
                <a:gd name="connsiteX35" fmla="*/ 0 w 288132"/>
                <a:gd name="connsiteY35" fmla="*/ 928687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8132" h="1178718">
                  <a:moveTo>
                    <a:pt x="0" y="928687"/>
                  </a:moveTo>
                  <a:lnTo>
                    <a:pt x="2382" y="845343"/>
                  </a:lnTo>
                  <a:lnTo>
                    <a:pt x="11907" y="783431"/>
                  </a:lnTo>
                  <a:lnTo>
                    <a:pt x="45244" y="695325"/>
                  </a:lnTo>
                  <a:lnTo>
                    <a:pt x="71438" y="619125"/>
                  </a:lnTo>
                  <a:lnTo>
                    <a:pt x="95250" y="533400"/>
                  </a:lnTo>
                  <a:lnTo>
                    <a:pt x="114300" y="435768"/>
                  </a:lnTo>
                  <a:lnTo>
                    <a:pt x="128588" y="330993"/>
                  </a:lnTo>
                  <a:cubicBezTo>
                    <a:pt x="129382" y="311149"/>
                    <a:pt x="130175" y="291306"/>
                    <a:pt x="130969" y="271462"/>
                  </a:cubicBezTo>
                  <a:lnTo>
                    <a:pt x="119063" y="145256"/>
                  </a:lnTo>
                  <a:lnTo>
                    <a:pt x="109538" y="66675"/>
                  </a:lnTo>
                  <a:lnTo>
                    <a:pt x="97632" y="33337"/>
                  </a:lnTo>
                  <a:lnTo>
                    <a:pt x="97632" y="16668"/>
                  </a:lnTo>
                  <a:lnTo>
                    <a:pt x="102394" y="4762"/>
                  </a:lnTo>
                  <a:lnTo>
                    <a:pt x="116682" y="0"/>
                  </a:lnTo>
                  <a:lnTo>
                    <a:pt x="145257" y="4762"/>
                  </a:lnTo>
                  <a:lnTo>
                    <a:pt x="161925" y="11906"/>
                  </a:lnTo>
                  <a:lnTo>
                    <a:pt x="190500" y="71437"/>
                  </a:lnTo>
                  <a:lnTo>
                    <a:pt x="233363" y="221456"/>
                  </a:lnTo>
                  <a:lnTo>
                    <a:pt x="259557" y="371475"/>
                  </a:lnTo>
                  <a:lnTo>
                    <a:pt x="276225" y="514350"/>
                  </a:lnTo>
                  <a:lnTo>
                    <a:pt x="283369" y="611981"/>
                  </a:lnTo>
                  <a:lnTo>
                    <a:pt x="288132" y="692943"/>
                  </a:lnTo>
                  <a:lnTo>
                    <a:pt x="283369" y="802481"/>
                  </a:lnTo>
                  <a:lnTo>
                    <a:pt x="264319" y="904875"/>
                  </a:lnTo>
                  <a:lnTo>
                    <a:pt x="235744" y="1014412"/>
                  </a:lnTo>
                  <a:lnTo>
                    <a:pt x="197644" y="1109662"/>
                  </a:lnTo>
                  <a:lnTo>
                    <a:pt x="178594" y="1143000"/>
                  </a:lnTo>
                  <a:lnTo>
                    <a:pt x="142875" y="1173956"/>
                  </a:lnTo>
                  <a:lnTo>
                    <a:pt x="126207" y="1178718"/>
                  </a:lnTo>
                  <a:lnTo>
                    <a:pt x="104775" y="1178718"/>
                  </a:lnTo>
                  <a:lnTo>
                    <a:pt x="66675" y="1166812"/>
                  </a:lnTo>
                  <a:lnTo>
                    <a:pt x="42863" y="1143000"/>
                  </a:lnTo>
                  <a:lnTo>
                    <a:pt x="23813" y="1102518"/>
                  </a:lnTo>
                  <a:lnTo>
                    <a:pt x="7144" y="1038225"/>
                  </a:lnTo>
                  <a:lnTo>
                    <a:pt x="0" y="928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92B98E2-0C9D-184F-B15D-C1AA68E7EA40}"/>
                </a:ext>
              </a:extLst>
            </p:cNvPr>
            <p:cNvSpPr/>
            <p:nvPr/>
          </p:nvSpPr>
          <p:spPr>
            <a:xfrm>
              <a:off x="2855913" y="4486275"/>
              <a:ext cx="325437" cy="828675"/>
            </a:xfrm>
            <a:custGeom>
              <a:avLst/>
              <a:gdLst>
                <a:gd name="connsiteX0" fmla="*/ 114300 w 326231"/>
                <a:gd name="connsiteY0" fmla="*/ 504825 h 828675"/>
                <a:gd name="connsiteX1" fmla="*/ 102394 w 326231"/>
                <a:gd name="connsiteY1" fmla="*/ 376238 h 828675"/>
                <a:gd name="connsiteX2" fmla="*/ 83344 w 326231"/>
                <a:gd name="connsiteY2" fmla="*/ 273844 h 828675"/>
                <a:gd name="connsiteX3" fmla="*/ 47625 w 326231"/>
                <a:gd name="connsiteY3" fmla="*/ 161925 h 828675"/>
                <a:gd name="connsiteX4" fmla="*/ 16669 w 326231"/>
                <a:gd name="connsiteY4" fmla="*/ 73819 h 828675"/>
                <a:gd name="connsiteX5" fmla="*/ 2381 w 326231"/>
                <a:gd name="connsiteY5" fmla="*/ 38100 h 828675"/>
                <a:gd name="connsiteX6" fmla="*/ 0 w 326231"/>
                <a:gd name="connsiteY6" fmla="*/ 16669 h 828675"/>
                <a:gd name="connsiteX7" fmla="*/ 4762 w 326231"/>
                <a:gd name="connsiteY7" fmla="*/ 4763 h 828675"/>
                <a:gd name="connsiteX8" fmla="*/ 19050 w 326231"/>
                <a:gd name="connsiteY8" fmla="*/ 0 h 828675"/>
                <a:gd name="connsiteX9" fmla="*/ 45244 w 326231"/>
                <a:gd name="connsiteY9" fmla="*/ 2381 h 828675"/>
                <a:gd name="connsiteX10" fmla="*/ 73819 w 326231"/>
                <a:gd name="connsiteY10" fmla="*/ 19050 h 828675"/>
                <a:gd name="connsiteX11" fmla="*/ 123825 w 326231"/>
                <a:gd name="connsiteY11" fmla="*/ 80963 h 828675"/>
                <a:gd name="connsiteX12" fmla="*/ 195262 w 326231"/>
                <a:gd name="connsiteY12" fmla="*/ 166688 h 828675"/>
                <a:gd name="connsiteX13" fmla="*/ 240506 w 326231"/>
                <a:gd name="connsiteY13" fmla="*/ 235744 h 828675"/>
                <a:gd name="connsiteX14" fmla="*/ 271462 w 326231"/>
                <a:gd name="connsiteY14" fmla="*/ 288131 h 828675"/>
                <a:gd name="connsiteX15" fmla="*/ 295275 w 326231"/>
                <a:gd name="connsiteY15" fmla="*/ 354806 h 828675"/>
                <a:gd name="connsiteX16" fmla="*/ 314325 w 326231"/>
                <a:gd name="connsiteY16" fmla="*/ 421481 h 828675"/>
                <a:gd name="connsiteX17" fmla="*/ 323850 w 326231"/>
                <a:gd name="connsiteY17" fmla="*/ 516731 h 828675"/>
                <a:gd name="connsiteX18" fmla="*/ 326231 w 326231"/>
                <a:gd name="connsiteY18" fmla="*/ 647700 h 828675"/>
                <a:gd name="connsiteX19" fmla="*/ 316706 w 326231"/>
                <a:gd name="connsiteY19" fmla="*/ 711994 h 828675"/>
                <a:gd name="connsiteX20" fmla="*/ 307181 w 326231"/>
                <a:gd name="connsiteY20" fmla="*/ 733425 h 828675"/>
                <a:gd name="connsiteX21" fmla="*/ 278606 w 326231"/>
                <a:gd name="connsiteY21" fmla="*/ 776288 h 828675"/>
                <a:gd name="connsiteX22" fmla="*/ 247650 w 326231"/>
                <a:gd name="connsiteY22" fmla="*/ 807244 h 828675"/>
                <a:gd name="connsiteX23" fmla="*/ 209550 w 326231"/>
                <a:gd name="connsiteY23" fmla="*/ 826294 h 828675"/>
                <a:gd name="connsiteX24" fmla="*/ 190500 w 326231"/>
                <a:gd name="connsiteY24" fmla="*/ 828675 h 828675"/>
                <a:gd name="connsiteX25" fmla="*/ 173831 w 326231"/>
                <a:gd name="connsiteY25" fmla="*/ 821531 h 828675"/>
                <a:gd name="connsiteX26" fmla="*/ 150019 w 326231"/>
                <a:gd name="connsiteY26" fmla="*/ 800100 h 828675"/>
                <a:gd name="connsiteX27" fmla="*/ 130969 w 326231"/>
                <a:gd name="connsiteY27" fmla="*/ 757238 h 828675"/>
                <a:gd name="connsiteX28" fmla="*/ 123825 w 326231"/>
                <a:gd name="connsiteY28" fmla="*/ 683419 h 828675"/>
                <a:gd name="connsiteX29" fmla="*/ 114300 w 326231"/>
                <a:gd name="connsiteY29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6231" h="828675">
                  <a:moveTo>
                    <a:pt x="114300" y="504825"/>
                  </a:moveTo>
                  <a:lnTo>
                    <a:pt x="102394" y="376238"/>
                  </a:lnTo>
                  <a:lnTo>
                    <a:pt x="83344" y="273844"/>
                  </a:lnTo>
                  <a:lnTo>
                    <a:pt x="47625" y="161925"/>
                  </a:lnTo>
                  <a:lnTo>
                    <a:pt x="16669" y="7381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4" y="2381"/>
                  </a:lnTo>
                  <a:lnTo>
                    <a:pt x="73819" y="19050"/>
                  </a:lnTo>
                  <a:lnTo>
                    <a:pt x="123825" y="80963"/>
                  </a:lnTo>
                  <a:lnTo>
                    <a:pt x="195262" y="166688"/>
                  </a:lnTo>
                  <a:lnTo>
                    <a:pt x="240506" y="235744"/>
                  </a:lnTo>
                  <a:lnTo>
                    <a:pt x="271462" y="288131"/>
                  </a:lnTo>
                  <a:lnTo>
                    <a:pt x="295275" y="354806"/>
                  </a:lnTo>
                  <a:lnTo>
                    <a:pt x="314325" y="421481"/>
                  </a:lnTo>
                  <a:lnTo>
                    <a:pt x="323850" y="516731"/>
                  </a:lnTo>
                  <a:cubicBezTo>
                    <a:pt x="324644" y="560387"/>
                    <a:pt x="325437" y="604044"/>
                    <a:pt x="326231" y="647700"/>
                  </a:cubicBezTo>
                  <a:lnTo>
                    <a:pt x="316706" y="711994"/>
                  </a:lnTo>
                  <a:lnTo>
                    <a:pt x="307181" y="733425"/>
                  </a:lnTo>
                  <a:lnTo>
                    <a:pt x="278606" y="776288"/>
                  </a:lnTo>
                  <a:lnTo>
                    <a:pt x="247650" y="807244"/>
                  </a:lnTo>
                  <a:lnTo>
                    <a:pt x="209550" y="826294"/>
                  </a:lnTo>
                  <a:lnTo>
                    <a:pt x="190500" y="828675"/>
                  </a:lnTo>
                  <a:lnTo>
                    <a:pt x="173831" y="821531"/>
                  </a:lnTo>
                  <a:lnTo>
                    <a:pt x="150019" y="800100"/>
                  </a:lnTo>
                  <a:lnTo>
                    <a:pt x="130969" y="757238"/>
                  </a:lnTo>
                  <a:lnTo>
                    <a:pt x="123825" y="683419"/>
                  </a:lnTo>
                  <a:lnTo>
                    <a:pt x="114300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3B39069-64DC-7B48-BA39-DE174438FED5}"/>
                </a:ext>
              </a:extLst>
            </p:cNvPr>
            <p:cNvSpPr/>
            <p:nvPr/>
          </p:nvSpPr>
          <p:spPr>
            <a:xfrm>
              <a:off x="3214688" y="4373563"/>
              <a:ext cx="417512" cy="714375"/>
            </a:xfrm>
            <a:custGeom>
              <a:avLst/>
              <a:gdLst>
                <a:gd name="connsiteX0" fmla="*/ 188118 w 416718"/>
                <a:gd name="connsiteY0" fmla="*/ 483394 h 714375"/>
                <a:gd name="connsiteX1" fmla="*/ 164306 w 416718"/>
                <a:gd name="connsiteY1" fmla="*/ 369094 h 714375"/>
                <a:gd name="connsiteX2" fmla="*/ 128587 w 416718"/>
                <a:gd name="connsiteY2" fmla="*/ 288132 h 714375"/>
                <a:gd name="connsiteX3" fmla="*/ 71437 w 416718"/>
                <a:gd name="connsiteY3" fmla="*/ 166688 h 714375"/>
                <a:gd name="connsiteX4" fmla="*/ 26193 w 416718"/>
                <a:gd name="connsiteY4" fmla="*/ 92869 h 714375"/>
                <a:gd name="connsiteX5" fmla="*/ 7143 w 416718"/>
                <a:gd name="connsiteY5" fmla="*/ 57150 h 714375"/>
                <a:gd name="connsiteX6" fmla="*/ 0 w 416718"/>
                <a:gd name="connsiteY6" fmla="*/ 30957 h 714375"/>
                <a:gd name="connsiteX7" fmla="*/ 0 w 416718"/>
                <a:gd name="connsiteY7" fmla="*/ 16669 h 714375"/>
                <a:gd name="connsiteX8" fmla="*/ 4762 w 416718"/>
                <a:gd name="connsiteY8" fmla="*/ 4763 h 714375"/>
                <a:gd name="connsiteX9" fmla="*/ 14287 w 416718"/>
                <a:gd name="connsiteY9" fmla="*/ 0 h 714375"/>
                <a:gd name="connsiteX10" fmla="*/ 40481 w 416718"/>
                <a:gd name="connsiteY10" fmla="*/ 2382 h 714375"/>
                <a:gd name="connsiteX11" fmla="*/ 80962 w 416718"/>
                <a:gd name="connsiteY11" fmla="*/ 28575 h 714375"/>
                <a:gd name="connsiteX12" fmla="*/ 164306 w 416718"/>
                <a:gd name="connsiteY12" fmla="*/ 107157 h 714375"/>
                <a:gd name="connsiteX13" fmla="*/ 264318 w 416718"/>
                <a:gd name="connsiteY13" fmla="*/ 197644 h 714375"/>
                <a:gd name="connsiteX14" fmla="*/ 350043 w 416718"/>
                <a:gd name="connsiteY14" fmla="*/ 283369 h 714375"/>
                <a:gd name="connsiteX15" fmla="*/ 381000 w 416718"/>
                <a:gd name="connsiteY15" fmla="*/ 321469 h 714375"/>
                <a:gd name="connsiteX16" fmla="*/ 397668 w 416718"/>
                <a:gd name="connsiteY16" fmla="*/ 364332 h 714375"/>
                <a:gd name="connsiteX17" fmla="*/ 411956 w 416718"/>
                <a:gd name="connsiteY17" fmla="*/ 402432 h 714375"/>
                <a:gd name="connsiteX18" fmla="*/ 416718 w 416718"/>
                <a:gd name="connsiteY18" fmla="*/ 473869 h 714375"/>
                <a:gd name="connsiteX19" fmla="*/ 409575 w 416718"/>
                <a:gd name="connsiteY19" fmla="*/ 578644 h 714375"/>
                <a:gd name="connsiteX20" fmla="*/ 388143 w 416718"/>
                <a:gd name="connsiteY20" fmla="*/ 650082 h 714375"/>
                <a:gd name="connsiteX21" fmla="*/ 364331 w 416718"/>
                <a:gd name="connsiteY21" fmla="*/ 688182 h 714375"/>
                <a:gd name="connsiteX22" fmla="*/ 350043 w 416718"/>
                <a:gd name="connsiteY22" fmla="*/ 704850 h 714375"/>
                <a:gd name="connsiteX23" fmla="*/ 333375 w 416718"/>
                <a:gd name="connsiteY23" fmla="*/ 711994 h 714375"/>
                <a:gd name="connsiteX24" fmla="*/ 316706 w 416718"/>
                <a:gd name="connsiteY24" fmla="*/ 714375 h 714375"/>
                <a:gd name="connsiteX25" fmla="*/ 285750 w 416718"/>
                <a:gd name="connsiteY25" fmla="*/ 704850 h 714375"/>
                <a:gd name="connsiteX26" fmla="*/ 259556 w 416718"/>
                <a:gd name="connsiteY26" fmla="*/ 688182 h 714375"/>
                <a:gd name="connsiteX27" fmla="*/ 242887 w 416718"/>
                <a:gd name="connsiteY27" fmla="*/ 666750 h 714375"/>
                <a:gd name="connsiteX28" fmla="*/ 221456 w 416718"/>
                <a:gd name="connsiteY28" fmla="*/ 621507 h 714375"/>
                <a:gd name="connsiteX29" fmla="*/ 188118 w 416718"/>
                <a:gd name="connsiteY29" fmla="*/ 4833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18" h="714375">
                  <a:moveTo>
                    <a:pt x="188118" y="483394"/>
                  </a:moveTo>
                  <a:lnTo>
                    <a:pt x="164306" y="369094"/>
                  </a:lnTo>
                  <a:lnTo>
                    <a:pt x="128587" y="288132"/>
                  </a:lnTo>
                  <a:lnTo>
                    <a:pt x="71437" y="166688"/>
                  </a:lnTo>
                  <a:lnTo>
                    <a:pt x="26193" y="92869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40481" y="2382"/>
                  </a:lnTo>
                  <a:lnTo>
                    <a:pt x="80962" y="28575"/>
                  </a:lnTo>
                  <a:lnTo>
                    <a:pt x="164306" y="107157"/>
                  </a:lnTo>
                  <a:lnTo>
                    <a:pt x="264318" y="197644"/>
                  </a:lnTo>
                  <a:lnTo>
                    <a:pt x="350043" y="283369"/>
                  </a:lnTo>
                  <a:lnTo>
                    <a:pt x="381000" y="321469"/>
                  </a:lnTo>
                  <a:lnTo>
                    <a:pt x="397668" y="364332"/>
                  </a:lnTo>
                  <a:lnTo>
                    <a:pt x="411956" y="402432"/>
                  </a:lnTo>
                  <a:lnTo>
                    <a:pt x="416718" y="473869"/>
                  </a:lnTo>
                  <a:lnTo>
                    <a:pt x="409575" y="578644"/>
                  </a:lnTo>
                  <a:lnTo>
                    <a:pt x="388143" y="650082"/>
                  </a:lnTo>
                  <a:lnTo>
                    <a:pt x="364331" y="688182"/>
                  </a:lnTo>
                  <a:lnTo>
                    <a:pt x="350043" y="704850"/>
                  </a:lnTo>
                  <a:lnTo>
                    <a:pt x="333375" y="711994"/>
                  </a:lnTo>
                  <a:lnTo>
                    <a:pt x="316706" y="714375"/>
                  </a:lnTo>
                  <a:lnTo>
                    <a:pt x="285750" y="704850"/>
                  </a:lnTo>
                  <a:lnTo>
                    <a:pt x="259556" y="688182"/>
                  </a:lnTo>
                  <a:lnTo>
                    <a:pt x="242887" y="666750"/>
                  </a:lnTo>
                  <a:lnTo>
                    <a:pt x="221456" y="621507"/>
                  </a:lnTo>
                  <a:lnTo>
                    <a:pt x="188118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83BD9E9-95CD-2C4A-B9DC-B05C28C9A32D}"/>
                </a:ext>
              </a:extLst>
            </p:cNvPr>
            <p:cNvSpPr/>
            <p:nvPr/>
          </p:nvSpPr>
          <p:spPr>
            <a:xfrm>
              <a:off x="3570288" y="4237038"/>
              <a:ext cx="392112" cy="631825"/>
            </a:xfrm>
            <a:custGeom>
              <a:avLst/>
              <a:gdLst>
                <a:gd name="connsiteX0" fmla="*/ 204787 w 392906"/>
                <a:gd name="connsiteY0" fmla="*/ 476250 h 633412"/>
                <a:gd name="connsiteX1" fmla="*/ 145256 w 392906"/>
                <a:gd name="connsiteY1" fmla="*/ 321469 h 633412"/>
                <a:gd name="connsiteX2" fmla="*/ 83344 w 392906"/>
                <a:gd name="connsiteY2" fmla="*/ 190500 h 633412"/>
                <a:gd name="connsiteX3" fmla="*/ 4762 w 392906"/>
                <a:gd name="connsiteY3" fmla="*/ 45244 h 633412"/>
                <a:gd name="connsiteX4" fmla="*/ 0 w 392906"/>
                <a:gd name="connsiteY4" fmla="*/ 28575 h 633412"/>
                <a:gd name="connsiteX5" fmla="*/ 0 w 392906"/>
                <a:gd name="connsiteY5" fmla="*/ 14287 h 633412"/>
                <a:gd name="connsiteX6" fmla="*/ 7144 w 392906"/>
                <a:gd name="connsiteY6" fmla="*/ 4762 h 633412"/>
                <a:gd name="connsiteX7" fmla="*/ 26194 w 392906"/>
                <a:gd name="connsiteY7" fmla="*/ 0 h 633412"/>
                <a:gd name="connsiteX8" fmla="*/ 80962 w 392906"/>
                <a:gd name="connsiteY8" fmla="*/ 26194 h 633412"/>
                <a:gd name="connsiteX9" fmla="*/ 214312 w 392906"/>
                <a:gd name="connsiteY9" fmla="*/ 97631 h 633412"/>
                <a:gd name="connsiteX10" fmla="*/ 307181 w 392906"/>
                <a:gd name="connsiteY10" fmla="*/ 152400 h 633412"/>
                <a:gd name="connsiteX11" fmla="*/ 338137 w 392906"/>
                <a:gd name="connsiteY11" fmla="*/ 178594 h 633412"/>
                <a:gd name="connsiteX12" fmla="*/ 352425 w 392906"/>
                <a:gd name="connsiteY12" fmla="*/ 204787 h 633412"/>
                <a:gd name="connsiteX13" fmla="*/ 369094 w 392906"/>
                <a:gd name="connsiteY13" fmla="*/ 240506 h 633412"/>
                <a:gd name="connsiteX14" fmla="*/ 388144 w 392906"/>
                <a:gd name="connsiteY14" fmla="*/ 342900 h 633412"/>
                <a:gd name="connsiteX15" fmla="*/ 392906 w 392906"/>
                <a:gd name="connsiteY15" fmla="*/ 407194 h 633412"/>
                <a:gd name="connsiteX16" fmla="*/ 390525 w 392906"/>
                <a:gd name="connsiteY16" fmla="*/ 511969 h 633412"/>
                <a:gd name="connsiteX17" fmla="*/ 383381 w 392906"/>
                <a:gd name="connsiteY17" fmla="*/ 561975 h 633412"/>
                <a:gd name="connsiteX18" fmla="*/ 369094 w 392906"/>
                <a:gd name="connsiteY18" fmla="*/ 602456 h 633412"/>
                <a:gd name="connsiteX19" fmla="*/ 354806 w 392906"/>
                <a:gd name="connsiteY19" fmla="*/ 614362 h 633412"/>
                <a:gd name="connsiteX20" fmla="*/ 340519 w 392906"/>
                <a:gd name="connsiteY20" fmla="*/ 626269 h 633412"/>
                <a:gd name="connsiteX21" fmla="*/ 316706 w 392906"/>
                <a:gd name="connsiteY21" fmla="*/ 633412 h 633412"/>
                <a:gd name="connsiteX22" fmla="*/ 295275 w 392906"/>
                <a:gd name="connsiteY22" fmla="*/ 628650 h 633412"/>
                <a:gd name="connsiteX23" fmla="*/ 266700 w 392906"/>
                <a:gd name="connsiteY23" fmla="*/ 614362 h 633412"/>
                <a:gd name="connsiteX24" fmla="*/ 250031 w 392906"/>
                <a:gd name="connsiteY24" fmla="*/ 595312 h 633412"/>
                <a:gd name="connsiteX25" fmla="*/ 204787 w 392906"/>
                <a:gd name="connsiteY25" fmla="*/ 476250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2906" h="633412">
                  <a:moveTo>
                    <a:pt x="204787" y="476250"/>
                  </a:moveTo>
                  <a:lnTo>
                    <a:pt x="145256" y="321469"/>
                  </a:lnTo>
                  <a:lnTo>
                    <a:pt x="83344" y="190500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80962" y="26194"/>
                  </a:lnTo>
                  <a:lnTo>
                    <a:pt x="214312" y="97631"/>
                  </a:lnTo>
                  <a:lnTo>
                    <a:pt x="307181" y="152400"/>
                  </a:lnTo>
                  <a:lnTo>
                    <a:pt x="338137" y="178594"/>
                  </a:lnTo>
                  <a:lnTo>
                    <a:pt x="352425" y="204787"/>
                  </a:lnTo>
                  <a:lnTo>
                    <a:pt x="369094" y="240506"/>
                  </a:lnTo>
                  <a:lnTo>
                    <a:pt x="388144" y="342900"/>
                  </a:lnTo>
                  <a:lnTo>
                    <a:pt x="392906" y="407194"/>
                  </a:lnTo>
                  <a:cubicBezTo>
                    <a:pt x="392112" y="442119"/>
                    <a:pt x="391319" y="477044"/>
                    <a:pt x="390525" y="511969"/>
                  </a:cubicBezTo>
                  <a:lnTo>
                    <a:pt x="383381" y="561975"/>
                  </a:lnTo>
                  <a:lnTo>
                    <a:pt x="369094" y="602456"/>
                  </a:lnTo>
                  <a:lnTo>
                    <a:pt x="354806" y="614362"/>
                  </a:lnTo>
                  <a:lnTo>
                    <a:pt x="340519" y="626269"/>
                  </a:lnTo>
                  <a:lnTo>
                    <a:pt x="316706" y="633412"/>
                  </a:lnTo>
                  <a:lnTo>
                    <a:pt x="295275" y="628650"/>
                  </a:lnTo>
                  <a:lnTo>
                    <a:pt x="266700" y="614362"/>
                  </a:lnTo>
                  <a:lnTo>
                    <a:pt x="250031" y="595312"/>
                  </a:lnTo>
                  <a:lnTo>
                    <a:pt x="20478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F056BE9-8402-964D-9C66-363A52DB4373}"/>
                </a:ext>
              </a:extLst>
            </p:cNvPr>
            <p:cNvSpPr/>
            <p:nvPr/>
          </p:nvSpPr>
          <p:spPr>
            <a:xfrm>
              <a:off x="4505325" y="1592263"/>
              <a:ext cx="1398588" cy="1406525"/>
            </a:xfrm>
            <a:custGeom>
              <a:avLst/>
              <a:gdLst>
                <a:gd name="connsiteX0" fmla="*/ 962025 w 1397794"/>
                <a:gd name="connsiteY0" fmla="*/ 673894 h 1404938"/>
                <a:gd name="connsiteX1" fmla="*/ 792956 w 1397794"/>
                <a:gd name="connsiteY1" fmla="*/ 840582 h 1404938"/>
                <a:gd name="connsiteX2" fmla="*/ 583406 w 1397794"/>
                <a:gd name="connsiteY2" fmla="*/ 1019175 h 1404938"/>
                <a:gd name="connsiteX3" fmla="*/ 364331 w 1397794"/>
                <a:gd name="connsiteY3" fmla="*/ 1188244 h 1404938"/>
                <a:gd name="connsiteX4" fmla="*/ 219075 w 1397794"/>
                <a:gd name="connsiteY4" fmla="*/ 1290638 h 1404938"/>
                <a:gd name="connsiteX5" fmla="*/ 57150 w 1397794"/>
                <a:gd name="connsiteY5" fmla="*/ 1393032 h 1404938"/>
                <a:gd name="connsiteX6" fmla="*/ 28575 w 1397794"/>
                <a:gd name="connsiteY6" fmla="*/ 1402557 h 1404938"/>
                <a:gd name="connsiteX7" fmla="*/ 9525 w 1397794"/>
                <a:gd name="connsiteY7" fmla="*/ 1404938 h 1404938"/>
                <a:gd name="connsiteX8" fmla="*/ 0 w 1397794"/>
                <a:gd name="connsiteY8" fmla="*/ 1395413 h 1404938"/>
                <a:gd name="connsiteX9" fmla="*/ 0 w 1397794"/>
                <a:gd name="connsiteY9" fmla="*/ 1369219 h 1404938"/>
                <a:gd name="connsiteX10" fmla="*/ 16669 w 1397794"/>
                <a:gd name="connsiteY10" fmla="*/ 1340644 h 1404938"/>
                <a:gd name="connsiteX11" fmla="*/ 150019 w 1397794"/>
                <a:gd name="connsiteY11" fmla="*/ 1221582 h 1404938"/>
                <a:gd name="connsiteX12" fmla="*/ 316706 w 1397794"/>
                <a:gd name="connsiteY12" fmla="*/ 1054894 h 1404938"/>
                <a:gd name="connsiteX13" fmla="*/ 509588 w 1397794"/>
                <a:gd name="connsiteY13" fmla="*/ 850107 h 1404938"/>
                <a:gd name="connsiteX14" fmla="*/ 697706 w 1397794"/>
                <a:gd name="connsiteY14" fmla="*/ 611982 h 1404938"/>
                <a:gd name="connsiteX15" fmla="*/ 847725 w 1397794"/>
                <a:gd name="connsiteY15" fmla="*/ 409575 h 1404938"/>
                <a:gd name="connsiteX16" fmla="*/ 931069 w 1397794"/>
                <a:gd name="connsiteY16" fmla="*/ 278607 h 1404938"/>
                <a:gd name="connsiteX17" fmla="*/ 933450 w 1397794"/>
                <a:gd name="connsiteY17" fmla="*/ 242888 h 1404938"/>
                <a:gd name="connsiteX18" fmla="*/ 931069 w 1397794"/>
                <a:gd name="connsiteY18" fmla="*/ 195263 h 1404938"/>
                <a:gd name="connsiteX19" fmla="*/ 923925 w 1397794"/>
                <a:gd name="connsiteY19" fmla="*/ 173832 h 1404938"/>
                <a:gd name="connsiteX20" fmla="*/ 883444 w 1397794"/>
                <a:gd name="connsiteY20" fmla="*/ 126207 h 1404938"/>
                <a:gd name="connsiteX21" fmla="*/ 828675 w 1397794"/>
                <a:gd name="connsiteY21" fmla="*/ 85725 h 1404938"/>
                <a:gd name="connsiteX22" fmla="*/ 804863 w 1397794"/>
                <a:gd name="connsiteY22" fmla="*/ 61913 h 1404938"/>
                <a:gd name="connsiteX23" fmla="*/ 790575 w 1397794"/>
                <a:gd name="connsiteY23" fmla="*/ 38100 h 1404938"/>
                <a:gd name="connsiteX24" fmla="*/ 792956 w 1397794"/>
                <a:gd name="connsiteY24" fmla="*/ 23813 h 1404938"/>
                <a:gd name="connsiteX25" fmla="*/ 804863 w 1397794"/>
                <a:gd name="connsiteY25" fmla="*/ 7144 h 1404938"/>
                <a:gd name="connsiteX26" fmla="*/ 835819 w 1397794"/>
                <a:gd name="connsiteY26" fmla="*/ 0 h 1404938"/>
                <a:gd name="connsiteX27" fmla="*/ 938213 w 1397794"/>
                <a:gd name="connsiteY27" fmla="*/ 7144 h 1404938"/>
                <a:gd name="connsiteX28" fmla="*/ 1033463 w 1397794"/>
                <a:gd name="connsiteY28" fmla="*/ 21432 h 1404938"/>
                <a:gd name="connsiteX29" fmla="*/ 1135856 w 1397794"/>
                <a:gd name="connsiteY29" fmla="*/ 47625 h 1404938"/>
                <a:gd name="connsiteX30" fmla="*/ 1219200 w 1397794"/>
                <a:gd name="connsiteY30" fmla="*/ 78582 h 1404938"/>
                <a:gd name="connsiteX31" fmla="*/ 1290638 w 1397794"/>
                <a:gd name="connsiteY31" fmla="*/ 114300 h 1404938"/>
                <a:gd name="connsiteX32" fmla="*/ 1343025 w 1397794"/>
                <a:gd name="connsiteY32" fmla="*/ 145257 h 1404938"/>
                <a:gd name="connsiteX33" fmla="*/ 1362075 w 1397794"/>
                <a:gd name="connsiteY33" fmla="*/ 159544 h 1404938"/>
                <a:gd name="connsiteX34" fmla="*/ 1381125 w 1397794"/>
                <a:gd name="connsiteY34" fmla="*/ 178594 h 1404938"/>
                <a:gd name="connsiteX35" fmla="*/ 1393031 w 1397794"/>
                <a:gd name="connsiteY35" fmla="*/ 195263 h 1404938"/>
                <a:gd name="connsiteX36" fmla="*/ 1397794 w 1397794"/>
                <a:gd name="connsiteY36" fmla="*/ 216694 h 1404938"/>
                <a:gd name="connsiteX37" fmla="*/ 1390650 w 1397794"/>
                <a:gd name="connsiteY37" fmla="*/ 238125 h 1404938"/>
                <a:gd name="connsiteX38" fmla="*/ 1366838 w 1397794"/>
                <a:gd name="connsiteY38" fmla="*/ 261938 h 1404938"/>
                <a:gd name="connsiteX39" fmla="*/ 1309688 w 1397794"/>
                <a:gd name="connsiteY39" fmla="*/ 295275 h 1404938"/>
                <a:gd name="connsiteX40" fmla="*/ 1226344 w 1397794"/>
                <a:gd name="connsiteY40" fmla="*/ 402432 h 1404938"/>
                <a:gd name="connsiteX41" fmla="*/ 1047750 w 1397794"/>
                <a:gd name="connsiteY41" fmla="*/ 590550 h 1404938"/>
                <a:gd name="connsiteX42" fmla="*/ 962025 w 1397794"/>
                <a:gd name="connsiteY42" fmla="*/ 673894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7794" h="1404938">
                  <a:moveTo>
                    <a:pt x="962025" y="673894"/>
                  </a:moveTo>
                  <a:lnTo>
                    <a:pt x="792956" y="840582"/>
                  </a:lnTo>
                  <a:lnTo>
                    <a:pt x="583406" y="1019175"/>
                  </a:lnTo>
                  <a:lnTo>
                    <a:pt x="364331" y="1188244"/>
                  </a:lnTo>
                  <a:lnTo>
                    <a:pt x="219075" y="1290638"/>
                  </a:lnTo>
                  <a:lnTo>
                    <a:pt x="57150" y="1393032"/>
                  </a:lnTo>
                  <a:lnTo>
                    <a:pt x="28575" y="1402557"/>
                  </a:lnTo>
                  <a:lnTo>
                    <a:pt x="9525" y="1404938"/>
                  </a:lnTo>
                  <a:lnTo>
                    <a:pt x="0" y="1395413"/>
                  </a:lnTo>
                  <a:lnTo>
                    <a:pt x="0" y="1369219"/>
                  </a:lnTo>
                  <a:lnTo>
                    <a:pt x="16669" y="1340644"/>
                  </a:lnTo>
                  <a:lnTo>
                    <a:pt x="150019" y="1221582"/>
                  </a:lnTo>
                  <a:lnTo>
                    <a:pt x="316706" y="1054894"/>
                  </a:lnTo>
                  <a:lnTo>
                    <a:pt x="509588" y="850107"/>
                  </a:lnTo>
                  <a:lnTo>
                    <a:pt x="697706" y="611982"/>
                  </a:lnTo>
                  <a:lnTo>
                    <a:pt x="847725" y="409575"/>
                  </a:lnTo>
                  <a:lnTo>
                    <a:pt x="931069" y="278607"/>
                  </a:lnTo>
                  <a:lnTo>
                    <a:pt x="933450" y="242888"/>
                  </a:lnTo>
                  <a:lnTo>
                    <a:pt x="931069" y="195263"/>
                  </a:lnTo>
                  <a:lnTo>
                    <a:pt x="923925" y="173832"/>
                  </a:lnTo>
                  <a:lnTo>
                    <a:pt x="883444" y="126207"/>
                  </a:lnTo>
                  <a:lnTo>
                    <a:pt x="828675" y="85725"/>
                  </a:lnTo>
                  <a:lnTo>
                    <a:pt x="804863" y="61913"/>
                  </a:lnTo>
                  <a:lnTo>
                    <a:pt x="790575" y="38100"/>
                  </a:lnTo>
                  <a:lnTo>
                    <a:pt x="792956" y="23813"/>
                  </a:lnTo>
                  <a:lnTo>
                    <a:pt x="804863" y="7144"/>
                  </a:lnTo>
                  <a:lnTo>
                    <a:pt x="835819" y="0"/>
                  </a:lnTo>
                  <a:lnTo>
                    <a:pt x="938213" y="7144"/>
                  </a:lnTo>
                  <a:lnTo>
                    <a:pt x="1033463" y="21432"/>
                  </a:lnTo>
                  <a:lnTo>
                    <a:pt x="1135856" y="47625"/>
                  </a:lnTo>
                  <a:lnTo>
                    <a:pt x="1219200" y="78582"/>
                  </a:lnTo>
                  <a:lnTo>
                    <a:pt x="1290638" y="114300"/>
                  </a:lnTo>
                  <a:lnTo>
                    <a:pt x="1343025" y="145257"/>
                  </a:lnTo>
                  <a:lnTo>
                    <a:pt x="1362075" y="159544"/>
                  </a:lnTo>
                  <a:lnTo>
                    <a:pt x="1381125" y="178594"/>
                  </a:lnTo>
                  <a:lnTo>
                    <a:pt x="1393031" y="195263"/>
                  </a:lnTo>
                  <a:lnTo>
                    <a:pt x="1397794" y="216694"/>
                  </a:lnTo>
                  <a:lnTo>
                    <a:pt x="1390650" y="238125"/>
                  </a:lnTo>
                  <a:lnTo>
                    <a:pt x="1366838" y="261938"/>
                  </a:lnTo>
                  <a:lnTo>
                    <a:pt x="1309688" y="295275"/>
                  </a:lnTo>
                  <a:lnTo>
                    <a:pt x="1226344" y="402432"/>
                  </a:lnTo>
                  <a:lnTo>
                    <a:pt x="1047750" y="590550"/>
                  </a:lnTo>
                  <a:lnTo>
                    <a:pt x="96202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EB2E811-1A72-A34E-BD13-C8107DF094FC}"/>
                </a:ext>
              </a:extLst>
            </p:cNvPr>
            <p:cNvSpPr/>
            <p:nvPr/>
          </p:nvSpPr>
          <p:spPr>
            <a:xfrm>
              <a:off x="4953000" y="2894013"/>
              <a:ext cx="1300163" cy="292100"/>
            </a:xfrm>
            <a:custGeom>
              <a:avLst/>
              <a:gdLst>
                <a:gd name="connsiteX0" fmla="*/ 966788 w 1300163"/>
                <a:gd name="connsiteY0" fmla="*/ 209550 h 292894"/>
                <a:gd name="connsiteX1" fmla="*/ 735806 w 1300163"/>
                <a:gd name="connsiteY1" fmla="*/ 247650 h 292894"/>
                <a:gd name="connsiteX2" fmla="*/ 485775 w 1300163"/>
                <a:gd name="connsiteY2" fmla="*/ 271462 h 292894"/>
                <a:gd name="connsiteX3" fmla="*/ 419100 w 1300163"/>
                <a:gd name="connsiteY3" fmla="*/ 285750 h 292894"/>
                <a:gd name="connsiteX4" fmla="*/ 352425 w 1300163"/>
                <a:gd name="connsiteY4" fmla="*/ 290512 h 292894"/>
                <a:gd name="connsiteX5" fmla="*/ 307181 w 1300163"/>
                <a:gd name="connsiteY5" fmla="*/ 292894 h 292894"/>
                <a:gd name="connsiteX6" fmla="*/ 250031 w 1300163"/>
                <a:gd name="connsiteY6" fmla="*/ 288131 h 292894"/>
                <a:gd name="connsiteX7" fmla="*/ 211931 w 1300163"/>
                <a:gd name="connsiteY7" fmla="*/ 273844 h 292894"/>
                <a:gd name="connsiteX8" fmla="*/ 164306 w 1300163"/>
                <a:gd name="connsiteY8" fmla="*/ 252412 h 292894"/>
                <a:gd name="connsiteX9" fmla="*/ 88106 w 1300163"/>
                <a:gd name="connsiteY9" fmla="*/ 211931 h 292894"/>
                <a:gd name="connsiteX10" fmla="*/ 11906 w 1300163"/>
                <a:gd name="connsiteY10" fmla="*/ 159544 h 292894"/>
                <a:gd name="connsiteX11" fmla="*/ 2381 w 1300163"/>
                <a:gd name="connsiteY11" fmla="*/ 140494 h 292894"/>
                <a:gd name="connsiteX12" fmla="*/ 0 w 1300163"/>
                <a:gd name="connsiteY12" fmla="*/ 123825 h 292894"/>
                <a:gd name="connsiteX13" fmla="*/ 2381 w 1300163"/>
                <a:gd name="connsiteY13" fmla="*/ 109537 h 292894"/>
                <a:gd name="connsiteX14" fmla="*/ 16669 w 1300163"/>
                <a:gd name="connsiteY14" fmla="*/ 102394 h 292894"/>
                <a:gd name="connsiteX15" fmla="*/ 52388 w 1300163"/>
                <a:gd name="connsiteY15" fmla="*/ 107156 h 292894"/>
                <a:gd name="connsiteX16" fmla="*/ 107156 w 1300163"/>
                <a:gd name="connsiteY16" fmla="*/ 123825 h 292894"/>
                <a:gd name="connsiteX17" fmla="*/ 150019 w 1300163"/>
                <a:gd name="connsiteY17" fmla="*/ 133350 h 292894"/>
                <a:gd name="connsiteX18" fmla="*/ 202406 w 1300163"/>
                <a:gd name="connsiteY18" fmla="*/ 140494 h 292894"/>
                <a:gd name="connsiteX19" fmla="*/ 264319 w 1300163"/>
                <a:gd name="connsiteY19" fmla="*/ 142875 h 292894"/>
                <a:gd name="connsiteX20" fmla="*/ 357188 w 1300163"/>
                <a:gd name="connsiteY20" fmla="*/ 135731 h 292894"/>
                <a:gd name="connsiteX21" fmla="*/ 509588 w 1300163"/>
                <a:gd name="connsiteY21" fmla="*/ 119062 h 292894"/>
                <a:gd name="connsiteX22" fmla="*/ 700088 w 1300163"/>
                <a:gd name="connsiteY22" fmla="*/ 88106 h 292894"/>
                <a:gd name="connsiteX23" fmla="*/ 871538 w 1300163"/>
                <a:gd name="connsiteY23" fmla="*/ 47625 h 292894"/>
                <a:gd name="connsiteX24" fmla="*/ 1019175 w 1300163"/>
                <a:gd name="connsiteY24" fmla="*/ 0 h 292894"/>
                <a:gd name="connsiteX25" fmla="*/ 1095375 w 1300163"/>
                <a:gd name="connsiteY25" fmla="*/ 2381 h 292894"/>
                <a:gd name="connsiteX26" fmla="*/ 1181100 w 1300163"/>
                <a:gd name="connsiteY26" fmla="*/ 9525 h 292894"/>
                <a:gd name="connsiteX27" fmla="*/ 1228725 w 1300163"/>
                <a:gd name="connsiteY27" fmla="*/ 16669 h 292894"/>
                <a:gd name="connsiteX28" fmla="*/ 1262063 w 1300163"/>
                <a:gd name="connsiteY28" fmla="*/ 30956 h 292894"/>
                <a:gd name="connsiteX29" fmla="*/ 1288256 w 1300163"/>
                <a:gd name="connsiteY29" fmla="*/ 50006 h 292894"/>
                <a:gd name="connsiteX30" fmla="*/ 1300163 w 1300163"/>
                <a:gd name="connsiteY30" fmla="*/ 80962 h 292894"/>
                <a:gd name="connsiteX31" fmla="*/ 1295400 w 1300163"/>
                <a:gd name="connsiteY31" fmla="*/ 109537 h 292894"/>
                <a:gd name="connsiteX32" fmla="*/ 1283494 w 1300163"/>
                <a:gd name="connsiteY32" fmla="*/ 138112 h 292894"/>
                <a:gd name="connsiteX33" fmla="*/ 966788 w 1300163"/>
                <a:gd name="connsiteY33" fmla="*/ 2095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0163" h="292894">
                  <a:moveTo>
                    <a:pt x="966788" y="209550"/>
                  </a:moveTo>
                  <a:lnTo>
                    <a:pt x="735806" y="247650"/>
                  </a:lnTo>
                  <a:lnTo>
                    <a:pt x="485775" y="271462"/>
                  </a:lnTo>
                  <a:lnTo>
                    <a:pt x="419100" y="285750"/>
                  </a:lnTo>
                  <a:lnTo>
                    <a:pt x="352425" y="290512"/>
                  </a:lnTo>
                  <a:lnTo>
                    <a:pt x="307181" y="292894"/>
                  </a:lnTo>
                  <a:lnTo>
                    <a:pt x="250031" y="288131"/>
                  </a:lnTo>
                  <a:lnTo>
                    <a:pt x="211931" y="273844"/>
                  </a:lnTo>
                  <a:lnTo>
                    <a:pt x="164306" y="252412"/>
                  </a:lnTo>
                  <a:lnTo>
                    <a:pt x="88106" y="211931"/>
                  </a:lnTo>
                  <a:lnTo>
                    <a:pt x="11906" y="159544"/>
                  </a:lnTo>
                  <a:lnTo>
                    <a:pt x="2381" y="140494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16669" y="102394"/>
                  </a:lnTo>
                  <a:lnTo>
                    <a:pt x="52388" y="107156"/>
                  </a:lnTo>
                  <a:lnTo>
                    <a:pt x="107156" y="123825"/>
                  </a:lnTo>
                  <a:lnTo>
                    <a:pt x="150019" y="133350"/>
                  </a:lnTo>
                  <a:lnTo>
                    <a:pt x="202406" y="140494"/>
                  </a:lnTo>
                  <a:lnTo>
                    <a:pt x="264319" y="142875"/>
                  </a:lnTo>
                  <a:lnTo>
                    <a:pt x="357188" y="135731"/>
                  </a:lnTo>
                  <a:lnTo>
                    <a:pt x="509588" y="119062"/>
                  </a:lnTo>
                  <a:lnTo>
                    <a:pt x="700088" y="88106"/>
                  </a:lnTo>
                  <a:lnTo>
                    <a:pt x="871538" y="47625"/>
                  </a:lnTo>
                  <a:lnTo>
                    <a:pt x="1019175" y="0"/>
                  </a:lnTo>
                  <a:lnTo>
                    <a:pt x="1095375" y="2381"/>
                  </a:lnTo>
                  <a:lnTo>
                    <a:pt x="1181100" y="9525"/>
                  </a:lnTo>
                  <a:lnTo>
                    <a:pt x="1228725" y="16669"/>
                  </a:lnTo>
                  <a:lnTo>
                    <a:pt x="1262063" y="30956"/>
                  </a:lnTo>
                  <a:lnTo>
                    <a:pt x="1288256" y="50006"/>
                  </a:lnTo>
                  <a:lnTo>
                    <a:pt x="1300163" y="80962"/>
                  </a:lnTo>
                  <a:lnTo>
                    <a:pt x="1295400" y="109537"/>
                  </a:lnTo>
                  <a:lnTo>
                    <a:pt x="1283494" y="138112"/>
                  </a:lnTo>
                  <a:lnTo>
                    <a:pt x="9667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07A5545-0BD2-A64A-A08B-26D1CA3D973D}"/>
                </a:ext>
              </a:extLst>
            </p:cNvPr>
            <p:cNvSpPr/>
            <p:nvPr/>
          </p:nvSpPr>
          <p:spPr>
            <a:xfrm>
              <a:off x="4651375" y="3627438"/>
              <a:ext cx="473075" cy="1077912"/>
            </a:xfrm>
            <a:custGeom>
              <a:avLst/>
              <a:gdLst>
                <a:gd name="connsiteX0" fmla="*/ 192882 w 473869"/>
                <a:gd name="connsiteY0" fmla="*/ 650081 h 1078706"/>
                <a:gd name="connsiteX1" fmla="*/ 150019 w 473869"/>
                <a:gd name="connsiteY1" fmla="*/ 416719 h 1078706"/>
                <a:gd name="connsiteX2" fmla="*/ 104775 w 473869"/>
                <a:gd name="connsiteY2" fmla="*/ 238125 h 1078706"/>
                <a:gd name="connsiteX3" fmla="*/ 52388 w 473869"/>
                <a:gd name="connsiteY3" fmla="*/ 111919 h 1078706"/>
                <a:gd name="connsiteX4" fmla="*/ 11907 w 473869"/>
                <a:gd name="connsiteY4" fmla="*/ 52387 h 1078706"/>
                <a:gd name="connsiteX5" fmla="*/ 0 w 473869"/>
                <a:gd name="connsiteY5" fmla="*/ 33337 h 1078706"/>
                <a:gd name="connsiteX6" fmla="*/ 0 w 473869"/>
                <a:gd name="connsiteY6" fmla="*/ 16669 h 1078706"/>
                <a:gd name="connsiteX7" fmla="*/ 9525 w 473869"/>
                <a:gd name="connsiteY7" fmla="*/ 2381 h 1078706"/>
                <a:gd name="connsiteX8" fmla="*/ 40482 w 473869"/>
                <a:gd name="connsiteY8" fmla="*/ 0 h 1078706"/>
                <a:gd name="connsiteX9" fmla="*/ 138113 w 473869"/>
                <a:gd name="connsiteY9" fmla="*/ 26194 h 1078706"/>
                <a:gd name="connsiteX10" fmla="*/ 295275 w 473869"/>
                <a:gd name="connsiteY10" fmla="*/ 71437 h 1078706"/>
                <a:gd name="connsiteX11" fmla="*/ 347663 w 473869"/>
                <a:gd name="connsiteY11" fmla="*/ 214312 h 1078706"/>
                <a:gd name="connsiteX12" fmla="*/ 392907 w 473869"/>
                <a:gd name="connsiteY12" fmla="*/ 440531 h 1078706"/>
                <a:gd name="connsiteX13" fmla="*/ 428625 w 473869"/>
                <a:gd name="connsiteY13" fmla="*/ 623887 h 1078706"/>
                <a:gd name="connsiteX14" fmla="*/ 452438 w 473869"/>
                <a:gd name="connsiteY14" fmla="*/ 783431 h 1078706"/>
                <a:gd name="connsiteX15" fmla="*/ 473869 w 473869"/>
                <a:gd name="connsiteY15" fmla="*/ 890587 h 1078706"/>
                <a:gd name="connsiteX16" fmla="*/ 450057 w 473869"/>
                <a:gd name="connsiteY16" fmla="*/ 952500 h 1078706"/>
                <a:gd name="connsiteX17" fmla="*/ 421482 w 473869"/>
                <a:gd name="connsiteY17" fmla="*/ 1009650 h 1078706"/>
                <a:gd name="connsiteX18" fmla="*/ 373857 w 473869"/>
                <a:gd name="connsiteY18" fmla="*/ 1069181 h 1078706"/>
                <a:gd name="connsiteX19" fmla="*/ 361950 w 473869"/>
                <a:gd name="connsiteY19" fmla="*/ 1078706 h 1078706"/>
                <a:gd name="connsiteX20" fmla="*/ 338138 w 473869"/>
                <a:gd name="connsiteY20" fmla="*/ 1078706 h 1078706"/>
                <a:gd name="connsiteX21" fmla="*/ 302419 w 473869"/>
                <a:gd name="connsiteY21" fmla="*/ 1064419 h 1078706"/>
                <a:gd name="connsiteX22" fmla="*/ 278607 w 473869"/>
                <a:gd name="connsiteY22" fmla="*/ 1033462 h 1078706"/>
                <a:gd name="connsiteX23" fmla="*/ 252413 w 473869"/>
                <a:gd name="connsiteY23" fmla="*/ 973931 h 1078706"/>
                <a:gd name="connsiteX24" fmla="*/ 233363 w 473869"/>
                <a:gd name="connsiteY24" fmla="*/ 921544 h 1078706"/>
                <a:gd name="connsiteX25" fmla="*/ 226219 w 473869"/>
                <a:gd name="connsiteY25" fmla="*/ 857250 h 1078706"/>
                <a:gd name="connsiteX26" fmla="*/ 192882 w 473869"/>
                <a:gd name="connsiteY26" fmla="*/ 6500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3869" h="1078706">
                  <a:moveTo>
                    <a:pt x="192882" y="650081"/>
                  </a:moveTo>
                  <a:lnTo>
                    <a:pt x="150019" y="416719"/>
                  </a:lnTo>
                  <a:lnTo>
                    <a:pt x="104775" y="238125"/>
                  </a:lnTo>
                  <a:lnTo>
                    <a:pt x="52388" y="111919"/>
                  </a:lnTo>
                  <a:lnTo>
                    <a:pt x="11907" y="52387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9525" y="2381"/>
                  </a:lnTo>
                  <a:lnTo>
                    <a:pt x="40482" y="0"/>
                  </a:lnTo>
                  <a:lnTo>
                    <a:pt x="138113" y="26194"/>
                  </a:lnTo>
                  <a:lnTo>
                    <a:pt x="295275" y="71437"/>
                  </a:lnTo>
                  <a:lnTo>
                    <a:pt x="347663" y="214312"/>
                  </a:lnTo>
                  <a:lnTo>
                    <a:pt x="392907" y="440531"/>
                  </a:lnTo>
                  <a:lnTo>
                    <a:pt x="428625" y="623887"/>
                  </a:lnTo>
                  <a:lnTo>
                    <a:pt x="452438" y="783431"/>
                  </a:lnTo>
                  <a:lnTo>
                    <a:pt x="473869" y="890587"/>
                  </a:lnTo>
                  <a:lnTo>
                    <a:pt x="450057" y="952500"/>
                  </a:lnTo>
                  <a:lnTo>
                    <a:pt x="421482" y="1009650"/>
                  </a:lnTo>
                  <a:lnTo>
                    <a:pt x="373857" y="1069181"/>
                  </a:lnTo>
                  <a:lnTo>
                    <a:pt x="361950" y="1078706"/>
                  </a:lnTo>
                  <a:lnTo>
                    <a:pt x="338138" y="1078706"/>
                  </a:lnTo>
                  <a:lnTo>
                    <a:pt x="302419" y="1064419"/>
                  </a:lnTo>
                  <a:lnTo>
                    <a:pt x="278607" y="1033462"/>
                  </a:lnTo>
                  <a:lnTo>
                    <a:pt x="252413" y="973931"/>
                  </a:lnTo>
                  <a:lnTo>
                    <a:pt x="233363" y="921544"/>
                  </a:lnTo>
                  <a:lnTo>
                    <a:pt x="226219" y="857250"/>
                  </a:lnTo>
                  <a:lnTo>
                    <a:pt x="192882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6B98514-8454-824B-BAA4-AE2FEAF56963}"/>
                </a:ext>
              </a:extLst>
            </p:cNvPr>
            <p:cNvSpPr/>
            <p:nvPr/>
          </p:nvSpPr>
          <p:spPr>
            <a:xfrm rot="16200000">
              <a:off x="1677194" y="2888456"/>
              <a:ext cx="2447925" cy="442913"/>
            </a:xfrm>
            <a:custGeom>
              <a:avLst/>
              <a:gdLst>
                <a:gd name="connsiteX0" fmla="*/ 1362075 w 2447925"/>
                <a:gd name="connsiteY0" fmla="*/ 433387 h 442912"/>
                <a:gd name="connsiteX1" fmla="*/ 1052512 w 2447925"/>
                <a:gd name="connsiteY1" fmla="*/ 438150 h 442912"/>
                <a:gd name="connsiteX2" fmla="*/ 904875 w 2447925"/>
                <a:gd name="connsiteY2" fmla="*/ 435768 h 442912"/>
                <a:gd name="connsiteX3" fmla="*/ 342900 w 2447925"/>
                <a:gd name="connsiteY3" fmla="*/ 416718 h 442912"/>
                <a:gd name="connsiteX4" fmla="*/ 207168 w 2447925"/>
                <a:gd name="connsiteY4" fmla="*/ 409575 h 442912"/>
                <a:gd name="connsiteX5" fmla="*/ 154781 w 2447925"/>
                <a:gd name="connsiteY5" fmla="*/ 397668 h 442912"/>
                <a:gd name="connsiteX6" fmla="*/ 90487 w 2447925"/>
                <a:gd name="connsiteY6" fmla="*/ 369093 h 442912"/>
                <a:gd name="connsiteX7" fmla="*/ 38100 w 2447925"/>
                <a:gd name="connsiteY7" fmla="*/ 340518 h 442912"/>
                <a:gd name="connsiteX8" fmla="*/ 9525 w 2447925"/>
                <a:gd name="connsiteY8" fmla="*/ 316706 h 442912"/>
                <a:gd name="connsiteX9" fmla="*/ 0 w 2447925"/>
                <a:gd name="connsiteY9" fmla="*/ 290512 h 442912"/>
                <a:gd name="connsiteX10" fmla="*/ 4762 w 2447925"/>
                <a:gd name="connsiteY10" fmla="*/ 261937 h 442912"/>
                <a:gd name="connsiteX11" fmla="*/ 26193 w 2447925"/>
                <a:gd name="connsiteY11" fmla="*/ 240506 h 442912"/>
                <a:gd name="connsiteX12" fmla="*/ 59531 w 2447925"/>
                <a:gd name="connsiteY12" fmla="*/ 223837 h 442912"/>
                <a:gd name="connsiteX13" fmla="*/ 116681 w 2447925"/>
                <a:gd name="connsiteY13" fmla="*/ 204787 h 442912"/>
                <a:gd name="connsiteX14" fmla="*/ 204787 w 2447925"/>
                <a:gd name="connsiteY14" fmla="*/ 192881 h 442912"/>
                <a:gd name="connsiteX15" fmla="*/ 335756 w 2447925"/>
                <a:gd name="connsiteY15" fmla="*/ 188118 h 442912"/>
                <a:gd name="connsiteX16" fmla="*/ 531018 w 2447925"/>
                <a:gd name="connsiteY16" fmla="*/ 188118 h 442912"/>
                <a:gd name="connsiteX17" fmla="*/ 726281 w 2447925"/>
                <a:gd name="connsiteY17" fmla="*/ 202406 h 442912"/>
                <a:gd name="connsiteX18" fmla="*/ 1216818 w 2447925"/>
                <a:gd name="connsiteY18" fmla="*/ 221456 h 442912"/>
                <a:gd name="connsiteX19" fmla="*/ 1757362 w 2447925"/>
                <a:gd name="connsiteY19" fmla="*/ 235743 h 442912"/>
                <a:gd name="connsiteX20" fmla="*/ 2045493 w 2447925"/>
                <a:gd name="connsiteY20" fmla="*/ 233362 h 442912"/>
                <a:gd name="connsiteX21" fmla="*/ 2131218 w 2447925"/>
                <a:gd name="connsiteY21" fmla="*/ 228600 h 442912"/>
                <a:gd name="connsiteX22" fmla="*/ 2159793 w 2447925"/>
                <a:gd name="connsiteY22" fmla="*/ 226218 h 442912"/>
                <a:gd name="connsiteX23" fmla="*/ 2193131 w 2447925"/>
                <a:gd name="connsiteY23" fmla="*/ 219075 h 442912"/>
                <a:gd name="connsiteX24" fmla="*/ 2216943 w 2447925"/>
                <a:gd name="connsiteY24" fmla="*/ 207168 h 442912"/>
                <a:gd name="connsiteX25" fmla="*/ 2259806 w 2447925"/>
                <a:gd name="connsiteY25" fmla="*/ 173831 h 442912"/>
                <a:gd name="connsiteX26" fmla="*/ 2319337 w 2447925"/>
                <a:gd name="connsiteY26" fmla="*/ 116681 h 442912"/>
                <a:gd name="connsiteX27" fmla="*/ 2362200 w 2447925"/>
                <a:gd name="connsiteY27" fmla="*/ 59531 h 442912"/>
                <a:gd name="connsiteX28" fmla="*/ 2383631 w 2447925"/>
                <a:gd name="connsiteY28" fmla="*/ 23812 h 442912"/>
                <a:gd name="connsiteX29" fmla="*/ 2400300 w 2447925"/>
                <a:gd name="connsiteY29" fmla="*/ 7143 h 442912"/>
                <a:gd name="connsiteX30" fmla="*/ 2419350 w 2447925"/>
                <a:gd name="connsiteY30" fmla="*/ 0 h 442912"/>
                <a:gd name="connsiteX31" fmla="*/ 2433637 w 2447925"/>
                <a:gd name="connsiteY31" fmla="*/ 4762 h 442912"/>
                <a:gd name="connsiteX32" fmla="*/ 2443162 w 2447925"/>
                <a:gd name="connsiteY32" fmla="*/ 11906 h 442912"/>
                <a:gd name="connsiteX33" fmla="*/ 2447925 w 2447925"/>
                <a:gd name="connsiteY33" fmla="*/ 42862 h 442912"/>
                <a:gd name="connsiteX34" fmla="*/ 2438400 w 2447925"/>
                <a:gd name="connsiteY34" fmla="*/ 111918 h 442912"/>
                <a:gd name="connsiteX35" fmla="*/ 2409825 w 2447925"/>
                <a:gd name="connsiteY35" fmla="*/ 214312 h 442912"/>
                <a:gd name="connsiteX36" fmla="*/ 2316956 w 2447925"/>
                <a:gd name="connsiteY36" fmla="*/ 442912 h 442912"/>
                <a:gd name="connsiteX37" fmla="*/ 2181225 w 2447925"/>
                <a:gd name="connsiteY37" fmla="*/ 428625 h 442912"/>
                <a:gd name="connsiteX38" fmla="*/ 1664493 w 2447925"/>
                <a:gd name="connsiteY38" fmla="*/ 438150 h 442912"/>
                <a:gd name="connsiteX39" fmla="*/ 1362075 w 2447925"/>
                <a:gd name="connsiteY39" fmla="*/ 433387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47925" h="442912">
                  <a:moveTo>
                    <a:pt x="1362075" y="433387"/>
                  </a:moveTo>
                  <a:lnTo>
                    <a:pt x="1052512" y="438150"/>
                  </a:lnTo>
                  <a:lnTo>
                    <a:pt x="904875" y="435768"/>
                  </a:lnTo>
                  <a:lnTo>
                    <a:pt x="342900" y="416718"/>
                  </a:lnTo>
                  <a:lnTo>
                    <a:pt x="207168" y="409575"/>
                  </a:lnTo>
                  <a:lnTo>
                    <a:pt x="154781" y="397668"/>
                  </a:lnTo>
                  <a:lnTo>
                    <a:pt x="90487" y="369093"/>
                  </a:lnTo>
                  <a:lnTo>
                    <a:pt x="38100" y="340518"/>
                  </a:lnTo>
                  <a:lnTo>
                    <a:pt x="9525" y="316706"/>
                  </a:lnTo>
                  <a:lnTo>
                    <a:pt x="0" y="290512"/>
                  </a:lnTo>
                  <a:lnTo>
                    <a:pt x="4762" y="261937"/>
                  </a:lnTo>
                  <a:lnTo>
                    <a:pt x="26193" y="240506"/>
                  </a:lnTo>
                  <a:lnTo>
                    <a:pt x="59531" y="223837"/>
                  </a:lnTo>
                  <a:lnTo>
                    <a:pt x="116681" y="204787"/>
                  </a:lnTo>
                  <a:lnTo>
                    <a:pt x="204787" y="192881"/>
                  </a:lnTo>
                  <a:lnTo>
                    <a:pt x="335756" y="188118"/>
                  </a:lnTo>
                  <a:lnTo>
                    <a:pt x="531018" y="188118"/>
                  </a:lnTo>
                  <a:lnTo>
                    <a:pt x="726281" y="202406"/>
                  </a:lnTo>
                  <a:lnTo>
                    <a:pt x="1216818" y="221456"/>
                  </a:lnTo>
                  <a:lnTo>
                    <a:pt x="1757362" y="235743"/>
                  </a:lnTo>
                  <a:lnTo>
                    <a:pt x="2045493" y="233362"/>
                  </a:lnTo>
                  <a:lnTo>
                    <a:pt x="2131218" y="228600"/>
                  </a:lnTo>
                  <a:lnTo>
                    <a:pt x="2159793" y="226218"/>
                  </a:lnTo>
                  <a:lnTo>
                    <a:pt x="2193131" y="219075"/>
                  </a:lnTo>
                  <a:lnTo>
                    <a:pt x="2216943" y="207168"/>
                  </a:lnTo>
                  <a:lnTo>
                    <a:pt x="2259806" y="173831"/>
                  </a:lnTo>
                  <a:lnTo>
                    <a:pt x="2319337" y="116681"/>
                  </a:lnTo>
                  <a:lnTo>
                    <a:pt x="2362200" y="59531"/>
                  </a:lnTo>
                  <a:lnTo>
                    <a:pt x="2383631" y="23812"/>
                  </a:lnTo>
                  <a:lnTo>
                    <a:pt x="2400300" y="7143"/>
                  </a:lnTo>
                  <a:lnTo>
                    <a:pt x="2419350" y="0"/>
                  </a:lnTo>
                  <a:lnTo>
                    <a:pt x="2433637" y="4762"/>
                  </a:lnTo>
                  <a:lnTo>
                    <a:pt x="2443162" y="11906"/>
                  </a:lnTo>
                  <a:lnTo>
                    <a:pt x="2447925" y="42862"/>
                  </a:lnTo>
                  <a:lnTo>
                    <a:pt x="2438400" y="111918"/>
                  </a:lnTo>
                  <a:lnTo>
                    <a:pt x="2409825" y="214312"/>
                  </a:lnTo>
                  <a:lnTo>
                    <a:pt x="2316956" y="442912"/>
                  </a:lnTo>
                  <a:lnTo>
                    <a:pt x="2181225" y="428625"/>
                  </a:lnTo>
                  <a:lnTo>
                    <a:pt x="1664493" y="438150"/>
                  </a:lnTo>
                  <a:lnTo>
                    <a:pt x="1362075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A24E4B1-62AB-884E-B961-DCEFC6AA6C49}"/>
                </a:ext>
              </a:extLst>
            </p:cNvPr>
            <p:cNvSpPr/>
            <p:nvPr/>
          </p:nvSpPr>
          <p:spPr>
            <a:xfrm>
              <a:off x="2990850" y="1779588"/>
              <a:ext cx="1466850" cy="384175"/>
            </a:xfrm>
            <a:custGeom>
              <a:avLst/>
              <a:gdLst>
                <a:gd name="connsiteX0" fmla="*/ 361950 w 1466850"/>
                <a:gd name="connsiteY0" fmla="*/ 352425 h 385762"/>
                <a:gd name="connsiteX1" fmla="*/ 57150 w 1466850"/>
                <a:gd name="connsiteY1" fmla="*/ 385762 h 385762"/>
                <a:gd name="connsiteX2" fmla="*/ 0 w 1466850"/>
                <a:gd name="connsiteY2" fmla="*/ 242887 h 385762"/>
                <a:gd name="connsiteX3" fmla="*/ 211931 w 1466850"/>
                <a:gd name="connsiteY3" fmla="*/ 214312 h 385762"/>
                <a:gd name="connsiteX4" fmla="*/ 421481 w 1466850"/>
                <a:gd name="connsiteY4" fmla="*/ 176212 h 385762"/>
                <a:gd name="connsiteX5" fmla="*/ 592931 w 1466850"/>
                <a:gd name="connsiteY5" fmla="*/ 138112 h 385762"/>
                <a:gd name="connsiteX6" fmla="*/ 771525 w 1466850"/>
                <a:gd name="connsiteY6" fmla="*/ 100012 h 385762"/>
                <a:gd name="connsiteX7" fmla="*/ 876300 w 1466850"/>
                <a:gd name="connsiteY7" fmla="*/ 76200 h 385762"/>
                <a:gd name="connsiteX8" fmla="*/ 978694 w 1466850"/>
                <a:gd name="connsiteY8" fmla="*/ 54769 h 385762"/>
                <a:gd name="connsiteX9" fmla="*/ 1035844 w 1466850"/>
                <a:gd name="connsiteY9" fmla="*/ 38100 h 385762"/>
                <a:gd name="connsiteX10" fmla="*/ 1073944 w 1466850"/>
                <a:gd name="connsiteY10" fmla="*/ 21431 h 385762"/>
                <a:gd name="connsiteX11" fmla="*/ 1107281 w 1466850"/>
                <a:gd name="connsiteY11" fmla="*/ 0 h 385762"/>
                <a:gd name="connsiteX12" fmla="*/ 1145381 w 1466850"/>
                <a:gd name="connsiteY12" fmla="*/ 2381 h 385762"/>
                <a:gd name="connsiteX13" fmla="*/ 1231106 w 1466850"/>
                <a:gd name="connsiteY13" fmla="*/ 16669 h 385762"/>
                <a:gd name="connsiteX14" fmla="*/ 1295400 w 1466850"/>
                <a:gd name="connsiteY14" fmla="*/ 30956 h 385762"/>
                <a:gd name="connsiteX15" fmla="*/ 1347788 w 1466850"/>
                <a:gd name="connsiteY15" fmla="*/ 42862 h 385762"/>
                <a:gd name="connsiteX16" fmla="*/ 1402556 w 1466850"/>
                <a:gd name="connsiteY16" fmla="*/ 64294 h 385762"/>
                <a:gd name="connsiteX17" fmla="*/ 1438275 w 1466850"/>
                <a:gd name="connsiteY17" fmla="*/ 80962 h 385762"/>
                <a:gd name="connsiteX18" fmla="*/ 1454944 w 1466850"/>
                <a:gd name="connsiteY18" fmla="*/ 97631 h 385762"/>
                <a:gd name="connsiteX19" fmla="*/ 1464469 w 1466850"/>
                <a:gd name="connsiteY19" fmla="*/ 116681 h 385762"/>
                <a:gd name="connsiteX20" fmla="*/ 1466850 w 1466850"/>
                <a:gd name="connsiteY20" fmla="*/ 142875 h 385762"/>
                <a:gd name="connsiteX21" fmla="*/ 1457325 w 1466850"/>
                <a:gd name="connsiteY21" fmla="*/ 166687 h 385762"/>
                <a:gd name="connsiteX22" fmla="*/ 1426369 w 1466850"/>
                <a:gd name="connsiteY22" fmla="*/ 197644 h 385762"/>
                <a:gd name="connsiteX23" fmla="*/ 1390650 w 1466850"/>
                <a:gd name="connsiteY23" fmla="*/ 216694 h 385762"/>
                <a:gd name="connsiteX24" fmla="*/ 1285875 w 1466850"/>
                <a:gd name="connsiteY24" fmla="*/ 230981 h 385762"/>
                <a:gd name="connsiteX25" fmla="*/ 959644 w 1466850"/>
                <a:gd name="connsiteY25" fmla="*/ 264319 h 385762"/>
                <a:gd name="connsiteX26" fmla="*/ 745331 w 1466850"/>
                <a:gd name="connsiteY26" fmla="*/ 290512 h 385762"/>
                <a:gd name="connsiteX27" fmla="*/ 531019 w 1466850"/>
                <a:gd name="connsiteY27" fmla="*/ 335756 h 385762"/>
                <a:gd name="connsiteX28" fmla="*/ 361950 w 1466850"/>
                <a:gd name="connsiteY28" fmla="*/ 352425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6850" h="385762">
                  <a:moveTo>
                    <a:pt x="361950" y="352425"/>
                  </a:moveTo>
                  <a:lnTo>
                    <a:pt x="57150" y="385762"/>
                  </a:lnTo>
                  <a:lnTo>
                    <a:pt x="0" y="242887"/>
                  </a:lnTo>
                  <a:lnTo>
                    <a:pt x="211931" y="214312"/>
                  </a:lnTo>
                  <a:lnTo>
                    <a:pt x="421481" y="176212"/>
                  </a:lnTo>
                  <a:lnTo>
                    <a:pt x="592931" y="138112"/>
                  </a:lnTo>
                  <a:lnTo>
                    <a:pt x="771525" y="100012"/>
                  </a:lnTo>
                  <a:lnTo>
                    <a:pt x="876300" y="76200"/>
                  </a:lnTo>
                  <a:lnTo>
                    <a:pt x="978694" y="54769"/>
                  </a:lnTo>
                  <a:lnTo>
                    <a:pt x="1035844" y="38100"/>
                  </a:lnTo>
                  <a:lnTo>
                    <a:pt x="1073944" y="21431"/>
                  </a:lnTo>
                  <a:lnTo>
                    <a:pt x="1107281" y="0"/>
                  </a:lnTo>
                  <a:lnTo>
                    <a:pt x="1145381" y="2381"/>
                  </a:lnTo>
                  <a:lnTo>
                    <a:pt x="1231106" y="16669"/>
                  </a:lnTo>
                  <a:lnTo>
                    <a:pt x="1295400" y="30956"/>
                  </a:lnTo>
                  <a:lnTo>
                    <a:pt x="1347788" y="42862"/>
                  </a:lnTo>
                  <a:lnTo>
                    <a:pt x="1402556" y="64294"/>
                  </a:lnTo>
                  <a:lnTo>
                    <a:pt x="1438275" y="80962"/>
                  </a:lnTo>
                  <a:lnTo>
                    <a:pt x="1454944" y="97631"/>
                  </a:lnTo>
                  <a:lnTo>
                    <a:pt x="1464469" y="116681"/>
                  </a:lnTo>
                  <a:lnTo>
                    <a:pt x="1466850" y="142875"/>
                  </a:lnTo>
                  <a:lnTo>
                    <a:pt x="1457325" y="166687"/>
                  </a:lnTo>
                  <a:lnTo>
                    <a:pt x="1426369" y="197644"/>
                  </a:lnTo>
                  <a:lnTo>
                    <a:pt x="1390650" y="216694"/>
                  </a:lnTo>
                  <a:lnTo>
                    <a:pt x="1285875" y="230981"/>
                  </a:lnTo>
                  <a:lnTo>
                    <a:pt x="959644" y="264319"/>
                  </a:lnTo>
                  <a:lnTo>
                    <a:pt x="745331" y="290512"/>
                  </a:lnTo>
                  <a:lnTo>
                    <a:pt x="531019" y="335756"/>
                  </a:lnTo>
                  <a:lnTo>
                    <a:pt x="361950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06F4B2D9-29B1-7D41-924F-2D7A2072D204}"/>
                </a:ext>
              </a:extLst>
            </p:cNvPr>
            <p:cNvSpPr/>
            <p:nvPr/>
          </p:nvSpPr>
          <p:spPr>
            <a:xfrm rot="16200000">
              <a:off x="2667000" y="2781300"/>
              <a:ext cx="2047875" cy="377825"/>
            </a:xfrm>
            <a:custGeom>
              <a:avLst/>
              <a:gdLst>
                <a:gd name="connsiteX0" fmla="*/ 447675 w 2047413"/>
                <a:gd name="connsiteY0" fmla="*/ 304800 h 378619"/>
                <a:gd name="connsiteX1" fmla="*/ 64294 w 2047413"/>
                <a:gd name="connsiteY1" fmla="*/ 285750 h 378619"/>
                <a:gd name="connsiteX2" fmla="*/ 0 w 2047413"/>
                <a:gd name="connsiteY2" fmla="*/ 104775 h 378619"/>
                <a:gd name="connsiteX3" fmla="*/ 609600 w 2047413"/>
                <a:gd name="connsiteY3" fmla="*/ 126206 h 378619"/>
                <a:gd name="connsiteX4" fmla="*/ 790575 w 2047413"/>
                <a:gd name="connsiteY4" fmla="*/ 128587 h 378619"/>
                <a:gd name="connsiteX5" fmla="*/ 1243013 w 2047413"/>
                <a:gd name="connsiteY5" fmla="*/ 123825 h 378619"/>
                <a:gd name="connsiteX6" fmla="*/ 1412082 w 2047413"/>
                <a:gd name="connsiteY6" fmla="*/ 126206 h 378619"/>
                <a:gd name="connsiteX7" fmla="*/ 1619250 w 2047413"/>
                <a:gd name="connsiteY7" fmla="*/ 126206 h 378619"/>
                <a:gd name="connsiteX8" fmla="*/ 1697832 w 2047413"/>
                <a:gd name="connsiteY8" fmla="*/ 123825 h 378619"/>
                <a:gd name="connsiteX9" fmla="*/ 1735932 w 2047413"/>
                <a:gd name="connsiteY9" fmla="*/ 119062 h 378619"/>
                <a:gd name="connsiteX10" fmla="*/ 1774032 w 2047413"/>
                <a:gd name="connsiteY10" fmla="*/ 109537 h 378619"/>
                <a:gd name="connsiteX11" fmla="*/ 1809750 w 2047413"/>
                <a:gd name="connsiteY11" fmla="*/ 95250 h 378619"/>
                <a:gd name="connsiteX12" fmla="*/ 1854994 w 2047413"/>
                <a:gd name="connsiteY12" fmla="*/ 66675 h 378619"/>
                <a:gd name="connsiteX13" fmla="*/ 1924050 w 2047413"/>
                <a:gd name="connsiteY13" fmla="*/ 0 h 378619"/>
                <a:gd name="connsiteX14" fmla="*/ 1974057 w 2047413"/>
                <a:gd name="connsiteY14" fmla="*/ 214312 h 378619"/>
                <a:gd name="connsiteX15" fmla="*/ 1921669 w 2047413"/>
                <a:gd name="connsiteY15" fmla="*/ 242887 h 378619"/>
                <a:gd name="connsiteX16" fmla="*/ 1854994 w 2047413"/>
                <a:gd name="connsiteY16" fmla="*/ 297656 h 378619"/>
                <a:gd name="connsiteX17" fmla="*/ 1804988 w 2047413"/>
                <a:gd name="connsiteY17" fmla="*/ 338137 h 378619"/>
                <a:gd name="connsiteX18" fmla="*/ 1750219 w 2047413"/>
                <a:gd name="connsiteY18" fmla="*/ 371475 h 378619"/>
                <a:gd name="connsiteX19" fmla="*/ 1716882 w 2047413"/>
                <a:gd name="connsiteY19" fmla="*/ 378619 h 378619"/>
                <a:gd name="connsiteX20" fmla="*/ 1681163 w 2047413"/>
                <a:gd name="connsiteY20" fmla="*/ 378619 h 378619"/>
                <a:gd name="connsiteX21" fmla="*/ 1638300 w 2047413"/>
                <a:gd name="connsiteY21" fmla="*/ 371475 h 378619"/>
                <a:gd name="connsiteX22" fmla="*/ 1569244 w 2047413"/>
                <a:gd name="connsiteY22" fmla="*/ 357187 h 378619"/>
                <a:gd name="connsiteX23" fmla="*/ 1431132 w 2047413"/>
                <a:gd name="connsiteY23" fmla="*/ 352425 h 378619"/>
                <a:gd name="connsiteX24" fmla="*/ 1257300 w 2047413"/>
                <a:gd name="connsiteY24" fmla="*/ 321469 h 378619"/>
                <a:gd name="connsiteX25" fmla="*/ 814388 w 2047413"/>
                <a:gd name="connsiteY25" fmla="*/ 328612 h 378619"/>
                <a:gd name="connsiteX26" fmla="*/ 631032 w 2047413"/>
                <a:gd name="connsiteY26" fmla="*/ 307181 h 378619"/>
                <a:gd name="connsiteX27" fmla="*/ 447675 w 2047413"/>
                <a:gd name="connsiteY27" fmla="*/ 30480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413" h="378619">
                  <a:moveTo>
                    <a:pt x="447675" y="304800"/>
                  </a:moveTo>
                  <a:lnTo>
                    <a:pt x="64294" y="285750"/>
                  </a:lnTo>
                  <a:lnTo>
                    <a:pt x="0" y="104775"/>
                  </a:lnTo>
                  <a:lnTo>
                    <a:pt x="609600" y="126206"/>
                  </a:lnTo>
                  <a:lnTo>
                    <a:pt x="790575" y="128587"/>
                  </a:lnTo>
                  <a:lnTo>
                    <a:pt x="1243013" y="123825"/>
                  </a:lnTo>
                  <a:lnTo>
                    <a:pt x="1412082" y="126206"/>
                  </a:lnTo>
                  <a:lnTo>
                    <a:pt x="1619250" y="126206"/>
                  </a:lnTo>
                  <a:lnTo>
                    <a:pt x="1697832" y="123825"/>
                  </a:lnTo>
                  <a:lnTo>
                    <a:pt x="1735932" y="119062"/>
                  </a:lnTo>
                  <a:lnTo>
                    <a:pt x="1774032" y="109537"/>
                  </a:lnTo>
                  <a:lnTo>
                    <a:pt x="1809750" y="95250"/>
                  </a:lnTo>
                  <a:lnTo>
                    <a:pt x="1854994" y="66675"/>
                  </a:lnTo>
                  <a:lnTo>
                    <a:pt x="1924050" y="0"/>
                  </a:lnTo>
                  <a:cubicBezTo>
                    <a:pt x="1941469" y="71258"/>
                    <a:pt x="2047413" y="214312"/>
                    <a:pt x="1974057" y="214312"/>
                  </a:cubicBezTo>
                  <a:lnTo>
                    <a:pt x="1921669" y="242887"/>
                  </a:lnTo>
                  <a:lnTo>
                    <a:pt x="1854994" y="297656"/>
                  </a:lnTo>
                  <a:lnTo>
                    <a:pt x="1804988" y="338137"/>
                  </a:lnTo>
                  <a:lnTo>
                    <a:pt x="1750219" y="371475"/>
                  </a:lnTo>
                  <a:lnTo>
                    <a:pt x="1716882" y="378619"/>
                  </a:lnTo>
                  <a:lnTo>
                    <a:pt x="1681163" y="378619"/>
                  </a:lnTo>
                  <a:lnTo>
                    <a:pt x="1638300" y="371475"/>
                  </a:lnTo>
                  <a:lnTo>
                    <a:pt x="1569244" y="357187"/>
                  </a:lnTo>
                  <a:lnTo>
                    <a:pt x="1431132" y="352425"/>
                  </a:lnTo>
                  <a:lnTo>
                    <a:pt x="1257300" y="321469"/>
                  </a:lnTo>
                  <a:lnTo>
                    <a:pt x="814388" y="328612"/>
                  </a:lnTo>
                  <a:lnTo>
                    <a:pt x="631032" y="307181"/>
                  </a:lnTo>
                  <a:lnTo>
                    <a:pt x="4476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8579F9D-DC36-984C-80DA-FF9782ABD8B6}"/>
                </a:ext>
              </a:extLst>
            </p:cNvPr>
            <p:cNvSpPr/>
            <p:nvPr/>
          </p:nvSpPr>
          <p:spPr>
            <a:xfrm>
              <a:off x="3036888" y="2466975"/>
              <a:ext cx="1296987" cy="344488"/>
            </a:xfrm>
            <a:custGeom>
              <a:avLst/>
              <a:gdLst>
                <a:gd name="connsiteX0" fmla="*/ 333375 w 1297781"/>
                <a:gd name="connsiteY0" fmla="*/ 319088 h 345281"/>
                <a:gd name="connsiteX1" fmla="*/ 16669 w 1297781"/>
                <a:gd name="connsiteY1" fmla="*/ 345281 h 345281"/>
                <a:gd name="connsiteX2" fmla="*/ 0 w 1297781"/>
                <a:gd name="connsiteY2" fmla="*/ 195263 h 345281"/>
                <a:gd name="connsiteX3" fmla="*/ 97631 w 1297781"/>
                <a:gd name="connsiteY3" fmla="*/ 183356 h 345281"/>
                <a:gd name="connsiteX4" fmla="*/ 378619 w 1297781"/>
                <a:gd name="connsiteY4" fmla="*/ 150019 h 345281"/>
                <a:gd name="connsiteX5" fmla="*/ 595312 w 1297781"/>
                <a:gd name="connsiteY5" fmla="*/ 114300 h 345281"/>
                <a:gd name="connsiteX6" fmla="*/ 826294 w 1297781"/>
                <a:gd name="connsiteY6" fmla="*/ 71438 h 345281"/>
                <a:gd name="connsiteX7" fmla="*/ 900112 w 1297781"/>
                <a:gd name="connsiteY7" fmla="*/ 57150 h 345281"/>
                <a:gd name="connsiteX8" fmla="*/ 942975 w 1297781"/>
                <a:gd name="connsiteY8" fmla="*/ 47625 h 345281"/>
                <a:gd name="connsiteX9" fmla="*/ 1016794 w 1297781"/>
                <a:gd name="connsiteY9" fmla="*/ 26194 h 345281"/>
                <a:gd name="connsiteX10" fmla="*/ 1059656 w 1297781"/>
                <a:gd name="connsiteY10" fmla="*/ 4763 h 345281"/>
                <a:gd name="connsiteX11" fmla="*/ 1073944 w 1297781"/>
                <a:gd name="connsiteY11" fmla="*/ 0 h 345281"/>
                <a:gd name="connsiteX12" fmla="*/ 1126331 w 1297781"/>
                <a:gd name="connsiteY12" fmla="*/ 11906 h 345281"/>
                <a:gd name="connsiteX13" fmla="*/ 1197769 w 1297781"/>
                <a:gd name="connsiteY13" fmla="*/ 42863 h 345281"/>
                <a:gd name="connsiteX14" fmla="*/ 1247775 w 1297781"/>
                <a:gd name="connsiteY14" fmla="*/ 73819 h 345281"/>
                <a:gd name="connsiteX15" fmla="*/ 1285875 w 1297781"/>
                <a:gd name="connsiteY15" fmla="*/ 104775 h 345281"/>
                <a:gd name="connsiteX16" fmla="*/ 1297781 w 1297781"/>
                <a:gd name="connsiteY16" fmla="*/ 121444 h 345281"/>
                <a:gd name="connsiteX17" fmla="*/ 1293019 w 1297781"/>
                <a:gd name="connsiteY17" fmla="*/ 140494 h 345281"/>
                <a:gd name="connsiteX18" fmla="*/ 1273969 w 1297781"/>
                <a:gd name="connsiteY18" fmla="*/ 169069 h 345281"/>
                <a:gd name="connsiteX19" fmla="*/ 1226344 w 1297781"/>
                <a:gd name="connsiteY19" fmla="*/ 185738 h 345281"/>
                <a:gd name="connsiteX20" fmla="*/ 1090612 w 1297781"/>
                <a:gd name="connsiteY20" fmla="*/ 211931 h 345281"/>
                <a:gd name="connsiteX21" fmla="*/ 964406 w 1297781"/>
                <a:gd name="connsiteY21" fmla="*/ 240506 h 345281"/>
                <a:gd name="connsiteX22" fmla="*/ 797719 w 1297781"/>
                <a:gd name="connsiteY22" fmla="*/ 269081 h 345281"/>
                <a:gd name="connsiteX23" fmla="*/ 566737 w 1297781"/>
                <a:gd name="connsiteY23" fmla="*/ 297656 h 345281"/>
                <a:gd name="connsiteX24" fmla="*/ 333375 w 1297781"/>
                <a:gd name="connsiteY24" fmla="*/ 3190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1" h="345281">
                  <a:moveTo>
                    <a:pt x="333375" y="319088"/>
                  </a:moveTo>
                  <a:lnTo>
                    <a:pt x="16669" y="345281"/>
                  </a:lnTo>
                  <a:lnTo>
                    <a:pt x="0" y="195263"/>
                  </a:lnTo>
                  <a:lnTo>
                    <a:pt x="97631" y="183356"/>
                  </a:lnTo>
                  <a:lnTo>
                    <a:pt x="378619" y="150019"/>
                  </a:lnTo>
                  <a:lnTo>
                    <a:pt x="595312" y="114300"/>
                  </a:lnTo>
                  <a:lnTo>
                    <a:pt x="826294" y="71438"/>
                  </a:lnTo>
                  <a:lnTo>
                    <a:pt x="900112" y="57150"/>
                  </a:lnTo>
                  <a:lnTo>
                    <a:pt x="942975" y="47625"/>
                  </a:lnTo>
                  <a:lnTo>
                    <a:pt x="1016794" y="26194"/>
                  </a:lnTo>
                  <a:lnTo>
                    <a:pt x="1059656" y="4763"/>
                  </a:lnTo>
                  <a:lnTo>
                    <a:pt x="1073944" y="0"/>
                  </a:lnTo>
                  <a:lnTo>
                    <a:pt x="1126331" y="11906"/>
                  </a:lnTo>
                  <a:lnTo>
                    <a:pt x="1197769" y="42863"/>
                  </a:lnTo>
                  <a:lnTo>
                    <a:pt x="1247775" y="73819"/>
                  </a:lnTo>
                  <a:lnTo>
                    <a:pt x="1285875" y="104775"/>
                  </a:lnTo>
                  <a:lnTo>
                    <a:pt x="1297781" y="121444"/>
                  </a:lnTo>
                  <a:lnTo>
                    <a:pt x="1293019" y="140494"/>
                  </a:lnTo>
                  <a:lnTo>
                    <a:pt x="1273969" y="169069"/>
                  </a:lnTo>
                  <a:lnTo>
                    <a:pt x="1226344" y="185738"/>
                  </a:lnTo>
                  <a:lnTo>
                    <a:pt x="1090612" y="211931"/>
                  </a:lnTo>
                  <a:lnTo>
                    <a:pt x="964406" y="240506"/>
                  </a:lnTo>
                  <a:lnTo>
                    <a:pt x="797719" y="269081"/>
                  </a:lnTo>
                  <a:lnTo>
                    <a:pt x="566737" y="297656"/>
                  </a:lnTo>
                  <a:lnTo>
                    <a:pt x="33337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E1B4251-4156-D648-9172-90BF82D440C6}"/>
                </a:ext>
              </a:extLst>
            </p:cNvPr>
            <p:cNvSpPr/>
            <p:nvPr/>
          </p:nvSpPr>
          <p:spPr>
            <a:xfrm>
              <a:off x="3041650" y="3106738"/>
              <a:ext cx="1287463" cy="330200"/>
            </a:xfrm>
            <a:custGeom>
              <a:avLst/>
              <a:gdLst>
                <a:gd name="connsiteX0" fmla="*/ 361950 w 1288257"/>
                <a:gd name="connsiteY0" fmla="*/ 302419 h 328613"/>
                <a:gd name="connsiteX1" fmla="*/ 14288 w 1288257"/>
                <a:gd name="connsiteY1" fmla="*/ 328613 h 328613"/>
                <a:gd name="connsiteX2" fmla="*/ 0 w 1288257"/>
                <a:gd name="connsiteY2" fmla="*/ 164307 h 328613"/>
                <a:gd name="connsiteX3" fmla="*/ 126207 w 1288257"/>
                <a:gd name="connsiteY3" fmla="*/ 166688 h 328613"/>
                <a:gd name="connsiteX4" fmla="*/ 192882 w 1288257"/>
                <a:gd name="connsiteY4" fmla="*/ 166688 h 328613"/>
                <a:gd name="connsiteX5" fmla="*/ 304800 w 1288257"/>
                <a:gd name="connsiteY5" fmla="*/ 152400 h 328613"/>
                <a:gd name="connsiteX6" fmla="*/ 414338 w 1288257"/>
                <a:gd name="connsiteY6" fmla="*/ 133350 h 328613"/>
                <a:gd name="connsiteX7" fmla="*/ 590550 w 1288257"/>
                <a:gd name="connsiteY7" fmla="*/ 97632 h 328613"/>
                <a:gd name="connsiteX8" fmla="*/ 804863 w 1288257"/>
                <a:gd name="connsiteY8" fmla="*/ 50007 h 328613"/>
                <a:gd name="connsiteX9" fmla="*/ 881063 w 1288257"/>
                <a:gd name="connsiteY9" fmla="*/ 38100 h 328613"/>
                <a:gd name="connsiteX10" fmla="*/ 973932 w 1288257"/>
                <a:gd name="connsiteY10" fmla="*/ 16669 h 328613"/>
                <a:gd name="connsiteX11" fmla="*/ 1014413 w 1288257"/>
                <a:gd name="connsiteY11" fmla="*/ 4763 h 328613"/>
                <a:gd name="connsiteX12" fmla="*/ 1071563 w 1288257"/>
                <a:gd name="connsiteY12" fmla="*/ 0 h 328613"/>
                <a:gd name="connsiteX13" fmla="*/ 1143000 w 1288257"/>
                <a:gd name="connsiteY13" fmla="*/ 9525 h 328613"/>
                <a:gd name="connsiteX14" fmla="*/ 1207294 w 1288257"/>
                <a:gd name="connsiteY14" fmla="*/ 30957 h 328613"/>
                <a:gd name="connsiteX15" fmla="*/ 1252538 w 1288257"/>
                <a:gd name="connsiteY15" fmla="*/ 52388 h 328613"/>
                <a:gd name="connsiteX16" fmla="*/ 1273969 w 1288257"/>
                <a:gd name="connsiteY16" fmla="*/ 64294 h 328613"/>
                <a:gd name="connsiteX17" fmla="*/ 1285875 w 1288257"/>
                <a:gd name="connsiteY17" fmla="*/ 78582 h 328613"/>
                <a:gd name="connsiteX18" fmla="*/ 1288257 w 1288257"/>
                <a:gd name="connsiteY18" fmla="*/ 100013 h 328613"/>
                <a:gd name="connsiteX19" fmla="*/ 1276350 w 1288257"/>
                <a:gd name="connsiteY19" fmla="*/ 126207 h 328613"/>
                <a:gd name="connsiteX20" fmla="*/ 1240632 w 1288257"/>
                <a:gd name="connsiteY20" fmla="*/ 157163 h 328613"/>
                <a:gd name="connsiteX21" fmla="*/ 1207294 w 1288257"/>
                <a:gd name="connsiteY21" fmla="*/ 176213 h 328613"/>
                <a:gd name="connsiteX22" fmla="*/ 971550 w 1288257"/>
                <a:gd name="connsiteY22" fmla="*/ 223838 h 328613"/>
                <a:gd name="connsiteX23" fmla="*/ 762000 w 1288257"/>
                <a:gd name="connsiteY23" fmla="*/ 257175 h 328613"/>
                <a:gd name="connsiteX24" fmla="*/ 571500 w 1288257"/>
                <a:gd name="connsiteY24" fmla="*/ 280988 h 328613"/>
                <a:gd name="connsiteX25" fmla="*/ 361950 w 1288257"/>
                <a:gd name="connsiteY25" fmla="*/ 3024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8257" h="328613">
                  <a:moveTo>
                    <a:pt x="361950" y="302419"/>
                  </a:moveTo>
                  <a:lnTo>
                    <a:pt x="14288" y="328613"/>
                  </a:lnTo>
                  <a:lnTo>
                    <a:pt x="0" y="164307"/>
                  </a:lnTo>
                  <a:lnTo>
                    <a:pt x="126207" y="166688"/>
                  </a:lnTo>
                  <a:lnTo>
                    <a:pt x="192882" y="166688"/>
                  </a:lnTo>
                  <a:lnTo>
                    <a:pt x="304800" y="152400"/>
                  </a:lnTo>
                  <a:lnTo>
                    <a:pt x="414338" y="133350"/>
                  </a:lnTo>
                  <a:lnTo>
                    <a:pt x="590550" y="97632"/>
                  </a:lnTo>
                  <a:lnTo>
                    <a:pt x="804863" y="50007"/>
                  </a:lnTo>
                  <a:lnTo>
                    <a:pt x="881063" y="38100"/>
                  </a:lnTo>
                  <a:lnTo>
                    <a:pt x="973932" y="16669"/>
                  </a:lnTo>
                  <a:lnTo>
                    <a:pt x="1014413" y="4763"/>
                  </a:lnTo>
                  <a:lnTo>
                    <a:pt x="1071563" y="0"/>
                  </a:lnTo>
                  <a:lnTo>
                    <a:pt x="1143000" y="9525"/>
                  </a:lnTo>
                  <a:lnTo>
                    <a:pt x="1207294" y="30957"/>
                  </a:lnTo>
                  <a:lnTo>
                    <a:pt x="1252538" y="52388"/>
                  </a:lnTo>
                  <a:lnTo>
                    <a:pt x="1273969" y="64294"/>
                  </a:lnTo>
                  <a:lnTo>
                    <a:pt x="1285875" y="78582"/>
                  </a:lnTo>
                  <a:lnTo>
                    <a:pt x="1288257" y="100013"/>
                  </a:lnTo>
                  <a:lnTo>
                    <a:pt x="1276350" y="126207"/>
                  </a:lnTo>
                  <a:lnTo>
                    <a:pt x="1240632" y="157163"/>
                  </a:lnTo>
                  <a:lnTo>
                    <a:pt x="1207294" y="176213"/>
                  </a:lnTo>
                  <a:lnTo>
                    <a:pt x="971550" y="223838"/>
                  </a:lnTo>
                  <a:lnTo>
                    <a:pt x="762000" y="257175"/>
                  </a:lnTo>
                  <a:lnTo>
                    <a:pt x="571500" y="280988"/>
                  </a:lnTo>
                  <a:lnTo>
                    <a:pt x="3619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669C071E-89E0-6F46-8D76-335BEE37DE1E}"/>
                </a:ext>
              </a:extLst>
            </p:cNvPr>
            <p:cNvSpPr/>
            <p:nvPr/>
          </p:nvSpPr>
          <p:spPr>
            <a:xfrm>
              <a:off x="3067050" y="3781425"/>
              <a:ext cx="1452563" cy="373063"/>
            </a:xfrm>
            <a:custGeom>
              <a:avLst/>
              <a:gdLst>
                <a:gd name="connsiteX0" fmla="*/ 2381 w 1452563"/>
                <a:gd name="connsiteY0" fmla="*/ 204788 h 373856"/>
                <a:gd name="connsiteX1" fmla="*/ 69056 w 1452563"/>
                <a:gd name="connsiteY1" fmla="*/ 207169 h 373856"/>
                <a:gd name="connsiteX2" fmla="*/ 123825 w 1452563"/>
                <a:gd name="connsiteY2" fmla="*/ 204788 h 373856"/>
                <a:gd name="connsiteX3" fmla="*/ 211931 w 1452563"/>
                <a:gd name="connsiteY3" fmla="*/ 195263 h 373856"/>
                <a:gd name="connsiteX4" fmla="*/ 316706 w 1452563"/>
                <a:gd name="connsiteY4" fmla="*/ 178594 h 373856"/>
                <a:gd name="connsiteX5" fmla="*/ 502444 w 1452563"/>
                <a:gd name="connsiteY5" fmla="*/ 147638 h 373856"/>
                <a:gd name="connsiteX6" fmla="*/ 645319 w 1452563"/>
                <a:gd name="connsiteY6" fmla="*/ 107156 h 373856"/>
                <a:gd name="connsiteX7" fmla="*/ 778669 w 1452563"/>
                <a:gd name="connsiteY7" fmla="*/ 88106 h 373856"/>
                <a:gd name="connsiteX8" fmla="*/ 971550 w 1452563"/>
                <a:gd name="connsiteY8" fmla="*/ 61913 h 373856"/>
                <a:gd name="connsiteX9" fmla="*/ 1040606 w 1452563"/>
                <a:gd name="connsiteY9" fmla="*/ 52388 h 373856"/>
                <a:gd name="connsiteX10" fmla="*/ 1057275 w 1452563"/>
                <a:gd name="connsiteY10" fmla="*/ 52388 h 373856"/>
                <a:gd name="connsiteX11" fmla="*/ 1104900 w 1452563"/>
                <a:gd name="connsiteY11" fmla="*/ 33338 h 373856"/>
                <a:gd name="connsiteX12" fmla="*/ 1166813 w 1452563"/>
                <a:gd name="connsiteY12" fmla="*/ 4763 h 373856"/>
                <a:gd name="connsiteX13" fmla="*/ 1193006 w 1452563"/>
                <a:gd name="connsiteY13" fmla="*/ 0 h 373856"/>
                <a:gd name="connsiteX14" fmla="*/ 1228725 w 1452563"/>
                <a:gd name="connsiteY14" fmla="*/ 2381 h 373856"/>
                <a:gd name="connsiteX15" fmla="*/ 1266825 w 1452563"/>
                <a:gd name="connsiteY15" fmla="*/ 11906 h 373856"/>
                <a:gd name="connsiteX16" fmla="*/ 1335881 w 1452563"/>
                <a:gd name="connsiteY16" fmla="*/ 45244 h 373856"/>
                <a:gd name="connsiteX17" fmla="*/ 1412081 w 1452563"/>
                <a:gd name="connsiteY17" fmla="*/ 111919 h 373856"/>
                <a:gd name="connsiteX18" fmla="*/ 1452563 w 1452563"/>
                <a:gd name="connsiteY18" fmla="*/ 159544 h 373856"/>
                <a:gd name="connsiteX19" fmla="*/ 1090613 w 1452563"/>
                <a:gd name="connsiteY19" fmla="*/ 190500 h 373856"/>
                <a:gd name="connsiteX20" fmla="*/ 869156 w 1452563"/>
                <a:gd name="connsiteY20" fmla="*/ 226219 h 373856"/>
                <a:gd name="connsiteX21" fmla="*/ 673894 w 1452563"/>
                <a:gd name="connsiteY21" fmla="*/ 259556 h 373856"/>
                <a:gd name="connsiteX22" fmla="*/ 280988 w 1452563"/>
                <a:gd name="connsiteY22" fmla="*/ 323850 h 373856"/>
                <a:gd name="connsiteX23" fmla="*/ 54769 w 1452563"/>
                <a:gd name="connsiteY23" fmla="*/ 361950 h 373856"/>
                <a:gd name="connsiteX24" fmla="*/ 0 w 1452563"/>
                <a:gd name="connsiteY24" fmla="*/ 373856 h 373856"/>
                <a:gd name="connsiteX25" fmla="*/ 2381 w 1452563"/>
                <a:gd name="connsiteY25" fmla="*/ 204788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563" h="373856">
                  <a:moveTo>
                    <a:pt x="2381" y="204788"/>
                  </a:moveTo>
                  <a:lnTo>
                    <a:pt x="69056" y="207169"/>
                  </a:lnTo>
                  <a:lnTo>
                    <a:pt x="123825" y="204788"/>
                  </a:lnTo>
                  <a:lnTo>
                    <a:pt x="211931" y="195263"/>
                  </a:lnTo>
                  <a:lnTo>
                    <a:pt x="316706" y="178594"/>
                  </a:lnTo>
                  <a:lnTo>
                    <a:pt x="502444" y="147638"/>
                  </a:lnTo>
                  <a:lnTo>
                    <a:pt x="645319" y="107156"/>
                  </a:lnTo>
                  <a:lnTo>
                    <a:pt x="778669" y="88106"/>
                  </a:lnTo>
                  <a:lnTo>
                    <a:pt x="971550" y="61913"/>
                  </a:lnTo>
                  <a:lnTo>
                    <a:pt x="1040606" y="52388"/>
                  </a:lnTo>
                  <a:lnTo>
                    <a:pt x="1057275" y="52388"/>
                  </a:lnTo>
                  <a:lnTo>
                    <a:pt x="1104900" y="33338"/>
                  </a:lnTo>
                  <a:lnTo>
                    <a:pt x="1166813" y="4763"/>
                  </a:lnTo>
                  <a:lnTo>
                    <a:pt x="1193006" y="0"/>
                  </a:lnTo>
                  <a:lnTo>
                    <a:pt x="1228725" y="2381"/>
                  </a:lnTo>
                  <a:lnTo>
                    <a:pt x="1266825" y="11906"/>
                  </a:lnTo>
                  <a:lnTo>
                    <a:pt x="1335881" y="45244"/>
                  </a:lnTo>
                  <a:lnTo>
                    <a:pt x="1412081" y="111919"/>
                  </a:lnTo>
                  <a:lnTo>
                    <a:pt x="1452563" y="159544"/>
                  </a:lnTo>
                  <a:lnTo>
                    <a:pt x="1090613" y="190500"/>
                  </a:lnTo>
                  <a:lnTo>
                    <a:pt x="869156" y="226219"/>
                  </a:lnTo>
                  <a:lnTo>
                    <a:pt x="673894" y="259556"/>
                  </a:lnTo>
                  <a:lnTo>
                    <a:pt x="280988" y="323850"/>
                  </a:lnTo>
                  <a:lnTo>
                    <a:pt x="54769" y="361950"/>
                  </a:lnTo>
                  <a:lnTo>
                    <a:pt x="0" y="373856"/>
                  </a:lnTo>
                  <a:cubicBezTo>
                    <a:pt x="794" y="317500"/>
                    <a:pt x="1587" y="261144"/>
                    <a:pt x="2381" y="2047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44C605E5-B895-6C40-A058-1D44837FA045}"/>
                </a:ext>
              </a:extLst>
            </p:cNvPr>
            <p:cNvSpPr/>
            <p:nvPr/>
          </p:nvSpPr>
          <p:spPr>
            <a:xfrm rot="16200000">
              <a:off x="3249613" y="4541838"/>
              <a:ext cx="2001837" cy="731837"/>
            </a:xfrm>
            <a:custGeom>
              <a:avLst/>
              <a:gdLst>
                <a:gd name="connsiteX0" fmla="*/ 1288257 w 1993107"/>
                <a:gd name="connsiteY0" fmla="*/ 416719 h 731044"/>
                <a:gd name="connsiteX1" fmla="*/ 1469232 w 1993107"/>
                <a:gd name="connsiteY1" fmla="*/ 440531 h 731044"/>
                <a:gd name="connsiteX2" fmla="*/ 1590675 w 1993107"/>
                <a:gd name="connsiteY2" fmla="*/ 450056 h 731044"/>
                <a:gd name="connsiteX3" fmla="*/ 1724025 w 1993107"/>
                <a:gd name="connsiteY3" fmla="*/ 459581 h 731044"/>
                <a:gd name="connsiteX4" fmla="*/ 1833563 w 1993107"/>
                <a:gd name="connsiteY4" fmla="*/ 464344 h 731044"/>
                <a:gd name="connsiteX5" fmla="*/ 1885950 w 1993107"/>
                <a:gd name="connsiteY5" fmla="*/ 459581 h 731044"/>
                <a:gd name="connsiteX6" fmla="*/ 1905000 w 1993107"/>
                <a:gd name="connsiteY6" fmla="*/ 457200 h 731044"/>
                <a:gd name="connsiteX7" fmla="*/ 1914525 w 1993107"/>
                <a:gd name="connsiteY7" fmla="*/ 452438 h 731044"/>
                <a:gd name="connsiteX8" fmla="*/ 1931194 w 1993107"/>
                <a:gd name="connsiteY8" fmla="*/ 426244 h 731044"/>
                <a:gd name="connsiteX9" fmla="*/ 1964532 w 1993107"/>
                <a:gd name="connsiteY9" fmla="*/ 361950 h 731044"/>
                <a:gd name="connsiteX10" fmla="*/ 1993107 w 1993107"/>
                <a:gd name="connsiteY10" fmla="*/ 590550 h 731044"/>
                <a:gd name="connsiteX11" fmla="*/ 1962150 w 1993107"/>
                <a:gd name="connsiteY11" fmla="*/ 638175 h 731044"/>
                <a:gd name="connsiteX12" fmla="*/ 1902619 w 1993107"/>
                <a:gd name="connsiteY12" fmla="*/ 681038 h 731044"/>
                <a:gd name="connsiteX13" fmla="*/ 1854994 w 1993107"/>
                <a:gd name="connsiteY13" fmla="*/ 714375 h 731044"/>
                <a:gd name="connsiteX14" fmla="*/ 1828800 w 1993107"/>
                <a:gd name="connsiteY14" fmla="*/ 726281 h 731044"/>
                <a:gd name="connsiteX15" fmla="*/ 1812132 w 1993107"/>
                <a:gd name="connsiteY15" fmla="*/ 731044 h 731044"/>
                <a:gd name="connsiteX16" fmla="*/ 1771650 w 1993107"/>
                <a:gd name="connsiteY16" fmla="*/ 723900 h 731044"/>
                <a:gd name="connsiteX17" fmla="*/ 1740694 w 1993107"/>
                <a:gd name="connsiteY17" fmla="*/ 709613 h 731044"/>
                <a:gd name="connsiteX18" fmla="*/ 1700213 w 1993107"/>
                <a:gd name="connsiteY18" fmla="*/ 690563 h 731044"/>
                <a:gd name="connsiteX19" fmla="*/ 1664494 w 1993107"/>
                <a:gd name="connsiteY19" fmla="*/ 683419 h 731044"/>
                <a:gd name="connsiteX20" fmla="*/ 1478757 w 1993107"/>
                <a:gd name="connsiteY20" fmla="*/ 666750 h 731044"/>
                <a:gd name="connsiteX21" fmla="*/ 1250157 w 1993107"/>
                <a:gd name="connsiteY21" fmla="*/ 640556 h 731044"/>
                <a:gd name="connsiteX22" fmla="*/ 1000125 w 1993107"/>
                <a:gd name="connsiteY22" fmla="*/ 602456 h 731044"/>
                <a:gd name="connsiteX23" fmla="*/ 819150 w 1993107"/>
                <a:gd name="connsiteY23" fmla="*/ 569119 h 731044"/>
                <a:gd name="connsiteX24" fmla="*/ 700088 w 1993107"/>
                <a:gd name="connsiteY24" fmla="*/ 540544 h 731044"/>
                <a:gd name="connsiteX25" fmla="*/ 602457 w 1993107"/>
                <a:gd name="connsiteY25" fmla="*/ 509588 h 731044"/>
                <a:gd name="connsiteX26" fmla="*/ 450057 w 1993107"/>
                <a:gd name="connsiteY26" fmla="*/ 450056 h 731044"/>
                <a:gd name="connsiteX27" fmla="*/ 366713 w 1993107"/>
                <a:gd name="connsiteY27" fmla="*/ 411956 h 731044"/>
                <a:gd name="connsiteX28" fmla="*/ 219075 w 1993107"/>
                <a:gd name="connsiteY28" fmla="*/ 319088 h 731044"/>
                <a:gd name="connsiteX29" fmla="*/ 114300 w 1993107"/>
                <a:gd name="connsiteY29" fmla="*/ 242888 h 731044"/>
                <a:gd name="connsiteX30" fmla="*/ 71438 w 1993107"/>
                <a:gd name="connsiteY30" fmla="*/ 209550 h 731044"/>
                <a:gd name="connsiteX31" fmla="*/ 50007 w 1993107"/>
                <a:gd name="connsiteY31" fmla="*/ 190500 h 731044"/>
                <a:gd name="connsiteX32" fmla="*/ 21432 w 1993107"/>
                <a:gd name="connsiteY32" fmla="*/ 157163 h 731044"/>
                <a:gd name="connsiteX33" fmla="*/ 7144 w 1993107"/>
                <a:gd name="connsiteY33" fmla="*/ 128588 h 731044"/>
                <a:gd name="connsiteX34" fmla="*/ 0 w 1993107"/>
                <a:gd name="connsiteY34" fmla="*/ 100013 h 731044"/>
                <a:gd name="connsiteX35" fmla="*/ 0 w 1993107"/>
                <a:gd name="connsiteY35" fmla="*/ 61913 h 731044"/>
                <a:gd name="connsiteX36" fmla="*/ 7144 w 1993107"/>
                <a:gd name="connsiteY36" fmla="*/ 38100 h 731044"/>
                <a:gd name="connsiteX37" fmla="*/ 33338 w 1993107"/>
                <a:gd name="connsiteY37" fmla="*/ 16669 h 731044"/>
                <a:gd name="connsiteX38" fmla="*/ 119063 w 1993107"/>
                <a:gd name="connsiteY38" fmla="*/ 0 h 731044"/>
                <a:gd name="connsiteX39" fmla="*/ 528638 w 1993107"/>
                <a:gd name="connsiteY39" fmla="*/ 214313 h 731044"/>
                <a:gd name="connsiteX40" fmla="*/ 588169 w 1993107"/>
                <a:gd name="connsiteY40" fmla="*/ 247650 h 731044"/>
                <a:gd name="connsiteX41" fmla="*/ 657225 w 1993107"/>
                <a:gd name="connsiteY41" fmla="*/ 278606 h 731044"/>
                <a:gd name="connsiteX42" fmla="*/ 826294 w 1993107"/>
                <a:gd name="connsiteY42" fmla="*/ 333375 h 731044"/>
                <a:gd name="connsiteX43" fmla="*/ 954882 w 1993107"/>
                <a:gd name="connsiteY43" fmla="*/ 369094 h 731044"/>
                <a:gd name="connsiteX44" fmla="*/ 1288257 w 1993107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1962150 w 2154136"/>
                <a:gd name="connsiteY11" fmla="*/ 638175 h 731044"/>
                <a:gd name="connsiteX12" fmla="*/ 1902619 w 2154136"/>
                <a:gd name="connsiteY12" fmla="*/ 681038 h 731044"/>
                <a:gd name="connsiteX13" fmla="*/ 1854994 w 2154136"/>
                <a:gd name="connsiteY13" fmla="*/ 714375 h 731044"/>
                <a:gd name="connsiteX14" fmla="*/ 1828800 w 2154136"/>
                <a:gd name="connsiteY14" fmla="*/ 726281 h 731044"/>
                <a:gd name="connsiteX15" fmla="*/ 1812132 w 2154136"/>
                <a:gd name="connsiteY15" fmla="*/ 731044 h 731044"/>
                <a:gd name="connsiteX16" fmla="*/ 1771650 w 2154136"/>
                <a:gd name="connsiteY16" fmla="*/ 723900 h 731044"/>
                <a:gd name="connsiteX17" fmla="*/ 1740694 w 2154136"/>
                <a:gd name="connsiteY17" fmla="*/ 709613 h 731044"/>
                <a:gd name="connsiteX18" fmla="*/ 1700213 w 2154136"/>
                <a:gd name="connsiteY18" fmla="*/ 690563 h 731044"/>
                <a:gd name="connsiteX19" fmla="*/ 1664494 w 2154136"/>
                <a:gd name="connsiteY19" fmla="*/ 683419 h 731044"/>
                <a:gd name="connsiteX20" fmla="*/ 1478757 w 2154136"/>
                <a:gd name="connsiteY20" fmla="*/ 666750 h 731044"/>
                <a:gd name="connsiteX21" fmla="*/ 1250157 w 2154136"/>
                <a:gd name="connsiteY21" fmla="*/ 640556 h 731044"/>
                <a:gd name="connsiteX22" fmla="*/ 1000125 w 2154136"/>
                <a:gd name="connsiteY22" fmla="*/ 602456 h 731044"/>
                <a:gd name="connsiteX23" fmla="*/ 819150 w 2154136"/>
                <a:gd name="connsiteY23" fmla="*/ 569119 h 731044"/>
                <a:gd name="connsiteX24" fmla="*/ 700088 w 2154136"/>
                <a:gd name="connsiteY24" fmla="*/ 540544 h 731044"/>
                <a:gd name="connsiteX25" fmla="*/ 602457 w 2154136"/>
                <a:gd name="connsiteY25" fmla="*/ 509588 h 731044"/>
                <a:gd name="connsiteX26" fmla="*/ 450057 w 2154136"/>
                <a:gd name="connsiteY26" fmla="*/ 450056 h 731044"/>
                <a:gd name="connsiteX27" fmla="*/ 366713 w 2154136"/>
                <a:gd name="connsiteY27" fmla="*/ 411956 h 731044"/>
                <a:gd name="connsiteX28" fmla="*/ 219075 w 2154136"/>
                <a:gd name="connsiteY28" fmla="*/ 319088 h 731044"/>
                <a:gd name="connsiteX29" fmla="*/ 114300 w 2154136"/>
                <a:gd name="connsiteY29" fmla="*/ 242888 h 731044"/>
                <a:gd name="connsiteX30" fmla="*/ 71438 w 2154136"/>
                <a:gd name="connsiteY30" fmla="*/ 209550 h 731044"/>
                <a:gd name="connsiteX31" fmla="*/ 50007 w 2154136"/>
                <a:gd name="connsiteY31" fmla="*/ 190500 h 731044"/>
                <a:gd name="connsiteX32" fmla="*/ 21432 w 2154136"/>
                <a:gd name="connsiteY32" fmla="*/ 157163 h 731044"/>
                <a:gd name="connsiteX33" fmla="*/ 7144 w 2154136"/>
                <a:gd name="connsiteY33" fmla="*/ 128588 h 731044"/>
                <a:gd name="connsiteX34" fmla="*/ 0 w 2154136"/>
                <a:gd name="connsiteY34" fmla="*/ 100013 h 731044"/>
                <a:gd name="connsiteX35" fmla="*/ 0 w 2154136"/>
                <a:gd name="connsiteY35" fmla="*/ 61913 h 731044"/>
                <a:gd name="connsiteX36" fmla="*/ 7144 w 2154136"/>
                <a:gd name="connsiteY36" fmla="*/ 38100 h 731044"/>
                <a:gd name="connsiteX37" fmla="*/ 33338 w 2154136"/>
                <a:gd name="connsiteY37" fmla="*/ 16669 h 731044"/>
                <a:gd name="connsiteX38" fmla="*/ 119063 w 2154136"/>
                <a:gd name="connsiteY38" fmla="*/ 0 h 731044"/>
                <a:gd name="connsiteX39" fmla="*/ 528638 w 2154136"/>
                <a:gd name="connsiteY39" fmla="*/ 214313 h 731044"/>
                <a:gd name="connsiteX40" fmla="*/ 588169 w 2154136"/>
                <a:gd name="connsiteY40" fmla="*/ 247650 h 731044"/>
                <a:gd name="connsiteX41" fmla="*/ 657225 w 2154136"/>
                <a:gd name="connsiteY41" fmla="*/ 278606 h 731044"/>
                <a:gd name="connsiteX42" fmla="*/ 826294 w 2154136"/>
                <a:gd name="connsiteY42" fmla="*/ 333375 h 731044"/>
                <a:gd name="connsiteX43" fmla="*/ 954882 w 2154136"/>
                <a:gd name="connsiteY43" fmla="*/ 369094 h 731044"/>
                <a:gd name="connsiteX44" fmla="*/ 1288257 w 2154136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2000247 w 2154136"/>
                <a:gd name="connsiteY11" fmla="*/ 608146 h 731044"/>
                <a:gd name="connsiteX12" fmla="*/ 1962150 w 2154136"/>
                <a:gd name="connsiteY12" fmla="*/ 638175 h 731044"/>
                <a:gd name="connsiteX13" fmla="*/ 1902619 w 2154136"/>
                <a:gd name="connsiteY13" fmla="*/ 681038 h 731044"/>
                <a:gd name="connsiteX14" fmla="*/ 1854994 w 2154136"/>
                <a:gd name="connsiteY14" fmla="*/ 714375 h 731044"/>
                <a:gd name="connsiteX15" fmla="*/ 1828800 w 2154136"/>
                <a:gd name="connsiteY15" fmla="*/ 726281 h 731044"/>
                <a:gd name="connsiteX16" fmla="*/ 1812132 w 2154136"/>
                <a:gd name="connsiteY16" fmla="*/ 731044 h 731044"/>
                <a:gd name="connsiteX17" fmla="*/ 1771650 w 2154136"/>
                <a:gd name="connsiteY17" fmla="*/ 723900 h 731044"/>
                <a:gd name="connsiteX18" fmla="*/ 1740694 w 2154136"/>
                <a:gd name="connsiteY18" fmla="*/ 709613 h 731044"/>
                <a:gd name="connsiteX19" fmla="*/ 1700213 w 2154136"/>
                <a:gd name="connsiteY19" fmla="*/ 690563 h 731044"/>
                <a:gd name="connsiteX20" fmla="*/ 1664494 w 2154136"/>
                <a:gd name="connsiteY20" fmla="*/ 683419 h 731044"/>
                <a:gd name="connsiteX21" fmla="*/ 1478757 w 2154136"/>
                <a:gd name="connsiteY21" fmla="*/ 666750 h 731044"/>
                <a:gd name="connsiteX22" fmla="*/ 1250157 w 2154136"/>
                <a:gd name="connsiteY22" fmla="*/ 640556 h 731044"/>
                <a:gd name="connsiteX23" fmla="*/ 1000125 w 2154136"/>
                <a:gd name="connsiteY23" fmla="*/ 602456 h 731044"/>
                <a:gd name="connsiteX24" fmla="*/ 819150 w 2154136"/>
                <a:gd name="connsiteY24" fmla="*/ 569119 h 731044"/>
                <a:gd name="connsiteX25" fmla="*/ 700088 w 2154136"/>
                <a:gd name="connsiteY25" fmla="*/ 540544 h 731044"/>
                <a:gd name="connsiteX26" fmla="*/ 602457 w 2154136"/>
                <a:gd name="connsiteY26" fmla="*/ 509588 h 731044"/>
                <a:gd name="connsiteX27" fmla="*/ 450057 w 2154136"/>
                <a:gd name="connsiteY27" fmla="*/ 450056 h 731044"/>
                <a:gd name="connsiteX28" fmla="*/ 366713 w 2154136"/>
                <a:gd name="connsiteY28" fmla="*/ 411956 h 731044"/>
                <a:gd name="connsiteX29" fmla="*/ 219075 w 2154136"/>
                <a:gd name="connsiteY29" fmla="*/ 319088 h 731044"/>
                <a:gd name="connsiteX30" fmla="*/ 114300 w 2154136"/>
                <a:gd name="connsiteY30" fmla="*/ 242888 h 731044"/>
                <a:gd name="connsiteX31" fmla="*/ 71438 w 2154136"/>
                <a:gd name="connsiteY31" fmla="*/ 209550 h 731044"/>
                <a:gd name="connsiteX32" fmla="*/ 50007 w 2154136"/>
                <a:gd name="connsiteY32" fmla="*/ 190500 h 731044"/>
                <a:gd name="connsiteX33" fmla="*/ 21432 w 2154136"/>
                <a:gd name="connsiteY33" fmla="*/ 157163 h 731044"/>
                <a:gd name="connsiteX34" fmla="*/ 7144 w 2154136"/>
                <a:gd name="connsiteY34" fmla="*/ 128588 h 731044"/>
                <a:gd name="connsiteX35" fmla="*/ 0 w 2154136"/>
                <a:gd name="connsiteY35" fmla="*/ 100013 h 731044"/>
                <a:gd name="connsiteX36" fmla="*/ 0 w 2154136"/>
                <a:gd name="connsiteY36" fmla="*/ 61913 h 731044"/>
                <a:gd name="connsiteX37" fmla="*/ 7144 w 2154136"/>
                <a:gd name="connsiteY37" fmla="*/ 38100 h 731044"/>
                <a:gd name="connsiteX38" fmla="*/ 33338 w 2154136"/>
                <a:gd name="connsiteY38" fmla="*/ 16669 h 731044"/>
                <a:gd name="connsiteX39" fmla="*/ 119063 w 2154136"/>
                <a:gd name="connsiteY39" fmla="*/ 0 h 731044"/>
                <a:gd name="connsiteX40" fmla="*/ 528638 w 2154136"/>
                <a:gd name="connsiteY40" fmla="*/ 214313 h 731044"/>
                <a:gd name="connsiteX41" fmla="*/ 588169 w 2154136"/>
                <a:gd name="connsiteY41" fmla="*/ 247650 h 731044"/>
                <a:gd name="connsiteX42" fmla="*/ 657225 w 2154136"/>
                <a:gd name="connsiteY42" fmla="*/ 278606 h 731044"/>
                <a:gd name="connsiteX43" fmla="*/ 826294 w 2154136"/>
                <a:gd name="connsiteY43" fmla="*/ 333375 h 731044"/>
                <a:gd name="connsiteX44" fmla="*/ 954882 w 2154136"/>
                <a:gd name="connsiteY44" fmla="*/ 369094 h 731044"/>
                <a:gd name="connsiteX45" fmla="*/ 1288257 w 2154136"/>
                <a:gd name="connsiteY45" fmla="*/ 416719 h 731044"/>
                <a:gd name="connsiteX0" fmla="*/ 1288257 w 2000247"/>
                <a:gd name="connsiteY0" fmla="*/ 416719 h 731044"/>
                <a:gd name="connsiteX1" fmla="*/ 1469232 w 2000247"/>
                <a:gd name="connsiteY1" fmla="*/ 440531 h 731044"/>
                <a:gd name="connsiteX2" fmla="*/ 1590675 w 2000247"/>
                <a:gd name="connsiteY2" fmla="*/ 450056 h 731044"/>
                <a:gd name="connsiteX3" fmla="*/ 1724025 w 2000247"/>
                <a:gd name="connsiteY3" fmla="*/ 459581 h 731044"/>
                <a:gd name="connsiteX4" fmla="*/ 1833563 w 2000247"/>
                <a:gd name="connsiteY4" fmla="*/ 464344 h 731044"/>
                <a:gd name="connsiteX5" fmla="*/ 1885950 w 2000247"/>
                <a:gd name="connsiteY5" fmla="*/ 459581 h 731044"/>
                <a:gd name="connsiteX6" fmla="*/ 1905000 w 2000247"/>
                <a:gd name="connsiteY6" fmla="*/ 457200 h 731044"/>
                <a:gd name="connsiteX7" fmla="*/ 1914525 w 2000247"/>
                <a:gd name="connsiteY7" fmla="*/ 452438 h 731044"/>
                <a:gd name="connsiteX8" fmla="*/ 1931194 w 2000247"/>
                <a:gd name="connsiteY8" fmla="*/ 426244 h 731044"/>
                <a:gd name="connsiteX9" fmla="*/ 1964532 w 2000247"/>
                <a:gd name="connsiteY9" fmla="*/ 361950 h 731044"/>
                <a:gd name="connsiteX10" fmla="*/ 2000247 w 2000247"/>
                <a:gd name="connsiteY10" fmla="*/ 608146 h 731044"/>
                <a:gd name="connsiteX11" fmla="*/ 1962150 w 2000247"/>
                <a:gd name="connsiteY11" fmla="*/ 638175 h 731044"/>
                <a:gd name="connsiteX12" fmla="*/ 1902619 w 2000247"/>
                <a:gd name="connsiteY12" fmla="*/ 681038 h 731044"/>
                <a:gd name="connsiteX13" fmla="*/ 1854994 w 2000247"/>
                <a:gd name="connsiteY13" fmla="*/ 714375 h 731044"/>
                <a:gd name="connsiteX14" fmla="*/ 1828800 w 2000247"/>
                <a:gd name="connsiteY14" fmla="*/ 726281 h 731044"/>
                <a:gd name="connsiteX15" fmla="*/ 1812132 w 2000247"/>
                <a:gd name="connsiteY15" fmla="*/ 731044 h 731044"/>
                <a:gd name="connsiteX16" fmla="*/ 1771650 w 2000247"/>
                <a:gd name="connsiteY16" fmla="*/ 723900 h 731044"/>
                <a:gd name="connsiteX17" fmla="*/ 1740694 w 2000247"/>
                <a:gd name="connsiteY17" fmla="*/ 709613 h 731044"/>
                <a:gd name="connsiteX18" fmla="*/ 1700213 w 2000247"/>
                <a:gd name="connsiteY18" fmla="*/ 690563 h 731044"/>
                <a:gd name="connsiteX19" fmla="*/ 1664494 w 2000247"/>
                <a:gd name="connsiteY19" fmla="*/ 683419 h 731044"/>
                <a:gd name="connsiteX20" fmla="*/ 1478757 w 2000247"/>
                <a:gd name="connsiteY20" fmla="*/ 666750 h 731044"/>
                <a:gd name="connsiteX21" fmla="*/ 1250157 w 2000247"/>
                <a:gd name="connsiteY21" fmla="*/ 640556 h 731044"/>
                <a:gd name="connsiteX22" fmla="*/ 1000125 w 2000247"/>
                <a:gd name="connsiteY22" fmla="*/ 602456 h 731044"/>
                <a:gd name="connsiteX23" fmla="*/ 819150 w 2000247"/>
                <a:gd name="connsiteY23" fmla="*/ 569119 h 731044"/>
                <a:gd name="connsiteX24" fmla="*/ 700088 w 2000247"/>
                <a:gd name="connsiteY24" fmla="*/ 540544 h 731044"/>
                <a:gd name="connsiteX25" fmla="*/ 602457 w 2000247"/>
                <a:gd name="connsiteY25" fmla="*/ 509588 h 731044"/>
                <a:gd name="connsiteX26" fmla="*/ 450057 w 2000247"/>
                <a:gd name="connsiteY26" fmla="*/ 450056 h 731044"/>
                <a:gd name="connsiteX27" fmla="*/ 366713 w 2000247"/>
                <a:gd name="connsiteY27" fmla="*/ 411956 h 731044"/>
                <a:gd name="connsiteX28" fmla="*/ 219075 w 2000247"/>
                <a:gd name="connsiteY28" fmla="*/ 319088 h 731044"/>
                <a:gd name="connsiteX29" fmla="*/ 114300 w 2000247"/>
                <a:gd name="connsiteY29" fmla="*/ 242888 h 731044"/>
                <a:gd name="connsiteX30" fmla="*/ 71438 w 2000247"/>
                <a:gd name="connsiteY30" fmla="*/ 209550 h 731044"/>
                <a:gd name="connsiteX31" fmla="*/ 50007 w 2000247"/>
                <a:gd name="connsiteY31" fmla="*/ 190500 h 731044"/>
                <a:gd name="connsiteX32" fmla="*/ 21432 w 2000247"/>
                <a:gd name="connsiteY32" fmla="*/ 157163 h 731044"/>
                <a:gd name="connsiteX33" fmla="*/ 7144 w 2000247"/>
                <a:gd name="connsiteY33" fmla="*/ 128588 h 731044"/>
                <a:gd name="connsiteX34" fmla="*/ 0 w 2000247"/>
                <a:gd name="connsiteY34" fmla="*/ 100013 h 731044"/>
                <a:gd name="connsiteX35" fmla="*/ 0 w 2000247"/>
                <a:gd name="connsiteY35" fmla="*/ 61913 h 731044"/>
                <a:gd name="connsiteX36" fmla="*/ 7144 w 2000247"/>
                <a:gd name="connsiteY36" fmla="*/ 38100 h 731044"/>
                <a:gd name="connsiteX37" fmla="*/ 33338 w 2000247"/>
                <a:gd name="connsiteY37" fmla="*/ 16669 h 731044"/>
                <a:gd name="connsiteX38" fmla="*/ 119063 w 2000247"/>
                <a:gd name="connsiteY38" fmla="*/ 0 h 731044"/>
                <a:gd name="connsiteX39" fmla="*/ 528638 w 2000247"/>
                <a:gd name="connsiteY39" fmla="*/ 214313 h 731044"/>
                <a:gd name="connsiteX40" fmla="*/ 588169 w 2000247"/>
                <a:gd name="connsiteY40" fmla="*/ 247650 h 731044"/>
                <a:gd name="connsiteX41" fmla="*/ 657225 w 2000247"/>
                <a:gd name="connsiteY41" fmla="*/ 278606 h 731044"/>
                <a:gd name="connsiteX42" fmla="*/ 826294 w 2000247"/>
                <a:gd name="connsiteY42" fmla="*/ 333375 h 731044"/>
                <a:gd name="connsiteX43" fmla="*/ 954882 w 2000247"/>
                <a:gd name="connsiteY43" fmla="*/ 369094 h 731044"/>
                <a:gd name="connsiteX44" fmla="*/ 1288257 w 2000247"/>
                <a:gd name="connsiteY44" fmla="*/ 416719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0247" h="731044">
                  <a:moveTo>
                    <a:pt x="1288257" y="416719"/>
                  </a:moveTo>
                  <a:lnTo>
                    <a:pt x="1469232" y="440531"/>
                  </a:lnTo>
                  <a:lnTo>
                    <a:pt x="1590675" y="450056"/>
                  </a:lnTo>
                  <a:lnTo>
                    <a:pt x="1724025" y="459581"/>
                  </a:lnTo>
                  <a:lnTo>
                    <a:pt x="1833563" y="464344"/>
                  </a:lnTo>
                  <a:lnTo>
                    <a:pt x="1885950" y="459581"/>
                  </a:lnTo>
                  <a:lnTo>
                    <a:pt x="1905000" y="457200"/>
                  </a:lnTo>
                  <a:lnTo>
                    <a:pt x="1914525" y="452438"/>
                  </a:lnTo>
                  <a:lnTo>
                    <a:pt x="1931194" y="426244"/>
                  </a:lnTo>
                  <a:lnTo>
                    <a:pt x="1964532" y="361950"/>
                  </a:lnTo>
                  <a:lnTo>
                    <a:pt x="2000247" y="608146"/>
                  </a:lnTo>
                  <a:lnTo>
                    <a:pt x="1962150" y="638175"/>
                  </a:lnTo>
                  <a:lnTo>
                    <a:pt x="1902619" y="681038"/>
                  </a:lnTo>
                  <a:lnTo>
                    <a:pt x="1854994" y="714375"/>
                  </a:lnTo>
                  <a:lnTo>
                    <a:pt x="1828800" y="726281"/>
                  </a:lnTo>
                  <a:lnTo>
                    <a:pt x="1812132" y="731044"/>
                  </a:lnTo>
                  <a:lnTo>
                    <a:pt x="1771650" y="723900"/>
                  </a:lnTo>
                  <a:lnTo>
                    <a:pt x="1740694" y="709613"/>
                  </a:lnTo>
                  <a:lnTo>
                    <a:pt x="1700213" y="690563"/>
                  </a:lnTo>
                  <a:lnTo>
                    <a:pt x="1664494" y="683419"/>
                  </a:lnTo>
                  <a:lnTo>
                    <a:pt x="1478757" y="666750"/>
                  </a:lnTo>
                  <a:lnTo>
                    <a:pt x="1250157" y="640556"/>
                  </a:lnTo>
                  <a:lnTo>
                    <a:pt x="1000125" y="602456"/>
                  </a:lnTo>
                  <a:lnTo>
                    <a:pt x="819150" y="569119"/>
                  </a:lnTo>
                  <a:lnTo>
                    <a:pt x="700088" y="540544"/>
                  </a:lnTo>
                  <a:lnTo>
                    <a:pt x="602457" y="509588"/>
                  </a:lnTo>
                  <a:lnTo>
                    <a:pt x="450057" y="450056"/>
                  </a:lnTo>
                  <a:lnTo>
                    <a:pt x="366713" y="411956"/>
                  </a:lnTo>
                  <a:lnTo>
                    <a:pt x="219075" y="319088"/>
                  </a:lnTo>
                  <a:lnTo>
                    <a:pt x="114300" y="242888"/>
                  </a:lnTo>
                  <a:lnTo>
                    <a:pt x="71438" y="209550"/>
                  </a:lnTo>
                  <a:lnTo>
                    <a:pt x="50007" y="190500"/>
                  </a:lnTo>
                  <a:lnTo>
                    <a:pt x="21432" y="157163"/>
                  </a:lnTo>
                  <a:lnTo>
                    <a:pt x="7144" y="128588"/>
                  </a:lnTo>
                  <a:lnTo>
                    <a:pt x="0" y="100013"/>
                  </a:lnTo>
                  <a:lnTo>
                    <a:pt x="0" y="61913"/>
                  </a:lnTo>
                  <a:lnTo>
                    <a:pt x="7144" y="38100"/>
                  </a:lnTo>
                  <a:lnTo>
                    <a:pt x="33338" y="16669"/>
                  </a:lnTo>
                  <a:lnTo>
                    <a:pt x="119063" y="0"/>
                  </a:lnTo>
                  <a:lnTo>
                    <a:pt x="528638" y="214313"/>
                  </a:lnTo>
                  <a:lnTo>
                    <a:pt x="588169" y="247650"/>
                  </a:lnTo>
                  <a:lnTo>
                    <a:pt x="657225" y="278606"/>
                  </a:lnTo>
                  <a:lnTo>
                    <a:pt x="826294" y="333375"/>
                  </a:lnTo>
                  <a:lnTo>
                    <a:pt x="954882" y="369094"/>
                  </a:lnTo>
                  <a:lnTo>
                    <a:pt x="128825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5D3D768C-9734-3241-B79A-2F6691A436B5}"/>
                </a:ext>
              </a:extLst>
            </p:cNvPr>
            <p:cNvSpPr/>
            <p:nvPr/>
          </p:nvSpPr>
          <p:spPr>
            <a:xfrm>
              <a:off x="3430588" y="5257800"/>
              <a:ext cx="731837" cy="600075"/>
            </a:xfrm>
            <a:custGeom>
              <a:avLst/>
              <a:gdLst>
                <a:gd name="connsiteX0" fmla="*/ 207169 w 731044"/>
                <a:gd name="connsiteY0" fmla="*/ 64294 h 600075"/>
                <a:gd name="connsiteX1" fmla="*/ 340519 w 731044"/>
                <a:gd name="connsiteY1" fmla="*/ 116681 h 600075"/>
                <a:gd name="connsiteX2" fmla="*/ 459582 w 731044"/>
                <a:gd name="connsiteY2" fmla="*/ 173831 h 600075"/>
                <a:gd name="connsiteX3" fmla="*/ 507207 w 731044"/>
                <a:gd name="connsiteY3" fmla="*/ 192881 h 600075"/>
                <a:gd name="connsiteX4" fmla="*/ 540544 w 731044"/>
                <a:gd name="connsiteY4" fmla="*/ 202406 h 600075"/>
                <a:gd name="connsiteX5" fmla="*/ 557213 w 731044"/>
                <a:gd name="connsiteY5" fmla="*/ 202406 h 600075"/>
                <a:gd name="connsiteX6" fmla="*/ 597694 w 731044"/>
                <a:gd name="connsiteY6" fmla="*/ 197644 h 600075"/>
                <a:gd name="connsiteX7" fmla="*/ 626269 w 731044"/>
                <a:gd name="connsiteY7" fmla="*/ 178594 h 600075"/>
                <a:gd name="connsiteX8" fmla="*/ 731044 w 731044"/>
                <a:gd name="connsiteY8" fmla="*/ 59531 h 600075"/>
                <a:gd name="connsiteX9" fmla="*/ 471488 w 731044"/>
                <a:gd name="connsiteY9" fmla="*/ 600075 h 600075"/>
                <a:gd name="connsiteX10" fmla="*/ 454819 w 731044"/>
                <a:gd name="connsiteY10" fmla="*/ 561975 h 600075"/>
                <a:gd name="connsiteX11" fmla="*/ 431007 w 731044"/>
                <a:gd name="connsiteY11" fmla="*/ 492919 h 600075"/>
                <a:gd name="connsiteX12" fmla="*/ 397669 w 731044"/>
                <a:gd name="connsiteY12" fmla="*/ 431006 h 600075"/>
                <a:gd name="connsiteX13" fmla="*/ 342900 w 731044"/>
                <a:gd name="connsiteY13" fmla="*/ 352425 h 600075"/>
                <a:gd name="connsiteX14" fmla="*/ 242888 w 731044"/>
                <a:gd name="connsiteY14" fmla="*/ 250031 h 600075"/>
                <a:gd name="connsiteX15" fmla="*/ 111919 w 731044"/>
                <a:gd name="connsiteY15" fmla="*/ 128588 h 600075"/>
                <a:gd name="connsiteX16" fmla="*/ 16669 w 731044"/>
                <a:gd name="connsiteY16" fmla="*/ 45244 h 600075"/>
                <a:gd name="connsiteX17" fmla="*/ 2382 w 731044"/>
                <a:gd name="connsiteY17" fmla="*/ 30956 h 600075"/>
                <a:gd name="connsiteX18" fmla="*/ 0 w 731044"/>
                <a:gd name="connsiteY18" fmla="*/ 19050 h 600075"/>
                <a:gd name="connsiteX19" fmla="*/ 0 w 731044"/>
                <a:gd name="connsiteY19" fmla="*/ 9525 h 600075"/>
                <a:gd name="connsiteX20" fmla="*/ 11907 w 731044"/>
                <a:gd name="connsiteY20" fmla="*/ 0 h 600075"/>
                <a:gd name="connsiteX21" fmla="*/ 207169 w 731044"/>
                <a:gd name="connsiteY21" fmla="*/ 6429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1044" h="600075">
                  <a:moveTo>
                    <a:pt x="207169" y="64294"/>
                  </a:moveTo>
                  <a:lnTo>
                    <a:pt x="340519" y="116681"/>
                  </a:lnTo>
                  <a:lnTo>
                    <a:pt x="459582" y="173831"/>
                  </a:lnTo>
                  <a:lnTo>
                    <a:pt x="507207" y="192881"/>
                  </a:lnTo>
                  <a:lnTo>
                    <a:pt x="540544" y="202406"/>
                  </a:lnTo>
                  <a:lnTo>
                    <a:pt x="557213" y="202406"/>
                  </a:lnTo>
                  <a:lnTo>
                    <a:pt x="597694" y="197644"/>
                  </a:lnTo>
                  <a:lnTo>
                    <a:pt x="626269" y="178594"/>
                  </a:lnTo>
                  <a:lnTo>
                    <a:pt x="731044" y="59531"/>
                  </a:lnTo>
                  <a:lnTo>
                    <a:pt x="471488" y="600075"/>
                  </a:lnTo>
                  <a:lnTo>
                    <a:pt x="454819" y="561975"/>
                  </a:lnTo>
                  <a:lnTo>
                    <a:pt x="431007" y="492919"/>
                  </a:lnTo>
                  <a:lnTo>
                    <a:pt x="397669" y="431006"/>
                  </a:lnTo>
                  <a:lnTo>
                    <a:pt x="342900" y="352425"/>
                  </a:lnTo>
                  <a:lnTo>
                    <a:pt x="242888" y="250031"/>
                  </a:lnTo>
                  <a:lnTo>
                    <a:pt x="111919" y="128588"/>
                  </a:lnTo>
                  <a:lnTo>
                    <a:pt x="16669" y="45244"/>
                  </a:lnTo>
                  <a:lnTo>
                    <a:pt x="2382" y="30956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0716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D02FBD2-F6BD-4D45-ADC0-025886CCE3D4}"/>
                </a:ext>
              </a:extLst>
            </p:cNvPr>
            <p:cNvSpPr/>
            <p:nvPr/>
          </p:nvSpPr>
          <p:spPr>
            <a:xfrm>
              <a:off x="5672138" y="1809750"/>
              <a:ext cx="1714500" cy="1398588"/>
            </a:xfrm>
            <a:custGeom>
              <a:avLst/>
              <a:gdLst>
                <a:gd name="connsiteX0" fmla="*/ 550068 w 1714500"/>
                <a:gd name="connsiteY0" fmla="*/ 754856 h 1397794"/>
                <a:gd name="connsiteX1" fmla="*/ 407193 w 1714500"/>
                <a:gd name="connsiteY1" fmla="*/ 573881 h 1397794"/>
                <a:gd name="connsiteX2" fmla="*/ 252412 w 1714500"/>
                <a:gd name="connsiteY2" fmla="*/ 373856 h 1397794"/>
                <a:gd name="connsiteX3" fmla="*/ 0 w 1714500"/>
                <a:gd name="connsiteY3" fmla="*/ 88106 h 1397794"/>
                <a:gd name="connsiteX4" fmla="*/ 64293 w 1714500"/>
                <a:gd name="connsiteY4" fmla="*/ 0 h 1397794"/>
                <a:gd name="connsiteX5" fmla="*/ 216693 w 1714500"/>
                <a:gd name="connsiteY5" fmla="*/ 150019 h 1397794"/>
                <a:gd name="connsiteX6" fmla="*/ 471487 w 1714500"/>
                <a:gd name="connsiteY6" fmla="*/ 392906 h 1397794"/>
                <a:gd name="connsiteX7" fmla="*/ 702468 w 1714500"/>
                <a:gd name="connsiteY7" fmla="*/ 602456 h 1397794"/>
                <a:gd name="connsiteX8" fmla="*/ 871537 w 1714500"/>
                <a:gd name="connsiteY8" fmla="*/ 745331 h 1397794"/>
                <a:gd name="connsiteX9" fmla="*/ 1040606 w 1714500"/>
                <a:gd name="connsiteY9" fmla="*/ 881063 h 1397794"/>
                <a:gd name="connsiteX10" fmla="*/ 1185862 w 1714500"/>
                <a:gd name="connsiteY10" fmla="*/ 990600 h 1397794"/>
                <a:gd name="connsiteX11" fmla="*/ 1419225 w 1714500"/>
                <a:gd name="connsiteY11" fmla="*/ 1157288 h 1397794"/>
                <a:gd name="connsiteX12" fmla="*/ 1647825 w 1714500"/>
                <a:gd name="connsiteY12" fmla="*/ 1307306 h 1397794"/>
                <a:gd name="connsiteX13" fmla="*/ 1697831 w 1714500"/>
                <a:gd name="connsiteY13" fmla="*/ 1338263 h 1397794"/>
                <a:gd name="connsiteX14" fmla="*/ 1712118 w 1714500"/>
                <a:gd name="connsiteY14" fmla="*/ 1352550 h 1397794"/>
                <a:gd name="connsiteX15" fmla="*/ 1714500 w 1714500"/>
                <a:gd name="connsiteY15" fmla="*/ 1359694 h 1397794"/>
                <a:gd name="connsiteX16" fmla="*/ 1714500 w 1714500"/>
                <a:gd name="connsiteY16" fmla="*/ 1376363 h 1397794"/>
                <a:gd name="connsiteX17" fmla="*/ 1695450 w 1714500"/>
                <a:gd name="connsiteY17" fmla="*/ 1393031 h 1397794"/>
                <a:gd name="connsiteX18" fmla="*/ 1600200 w 1714500"/>
                <a:gd name="connsiteY18" fmla="*/ 1397794 h 1397794"/>
                <a:gd name="connsiteX19" fmla="*/ 1266825 w 1714500"/>
                <a:gd name="connsiteY19" fmla="*/ 1395413 h 1397794"/>
                <a:gd name="connsiteX20" fmla="*/ 1188243 w 1714500"/>
                <a:gd name="connsiteY20" fmla="*/ 1388269 h 1397794"/>
                <a:gd name="connsiteX21" fmla="*/ 1119187 w 1714500"/>
                <a:gd name="connsiteY21" fmla="*/ 1378744 h 1397794"/>
                <a:gd name="connsiteX22" fmla="*/ 1040606 w 1714500"/>
                <a:gd name="connsiteY22" fmla="*/ 1362075 h 1397794"/>
                <a:gd name="connsiteX23" fmla="*/ 1004887 w 1714500"/>
                <a:gd name="connsiteY23" fmla="*/ 1347788 h 1397794"/>
                <a:gd name="connsiteX24" fmla="*/ 862012 w 1714500"/>
                <a:gd name="connsiteY24" fmla="*/ 1159669 h 1397794"/>
                <a:gd name="connsiteX25" fmla="*/ 550068 w 1714500"/>
                <a:gd name="connsiteY25" fmla="*/ 754856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4500" h="1397794">
                  <a:moveTo>
                    <a:pt x="550068" y="754856"/>
                  </a:moveTo>
                  <a:lnTo>
                    <a:pt x="407193" y="573881"/>
                  </a:lnTo>
                  <a:lnTo>
                    <a:pt x="252412" y="373856"/>
                  </a:lnTo>
                  <a:lnTo>
                    <a:pt x="0" y="88106"/>
                  </a:lnTo>
                  <a:lnTo>
                    <a:pt x="64293" y="0"/>
                  </a:lnTo>
                  <a:lnTo>
                    <a:pt x="216693" y="150019"/>
                  </a:lnTo>
                  <a:lnTo>
                    <a:pt x="471487" y="392906"/>
                  </a:lnTo>
                  <a:lnTo>
                    <a:pt x="702468" y="602456"/>
                  </a:lnTo>
                  <a:lnTo>
                    <a:pt x="871537" y="745331"/>
                  </a:lnTo>
                  <a:lnTo>
                    <a:pt x="1040606" y="881063"/>
                  </a:lnTo>
                  <a:lnTo>
                    <a:pt x="1185862" y="990600"/>
                  </a:lnTo>
                  <a:lnTo>
                    <a:pt x="1419225" y="1157288"/>
                  </a:lnTo>
                  <a:lnTo>
                    <a:pt x="1647825" y="1307306"/>
                  </a:lnTo>
                  <a:lnTo>
                    <a:pt x="1697831" y="1338263"/>
                  </a:lnTo>
                  <a:lnTo>
                    <a:pt x="1712118" y="1352550"/>
                  </a:lnTo>
                  <a:lnTo>
                    <a:pt x="1714500" y="1359694"/>
                  </a:lnTo>
                  <a:lnTo>
                    <a:pt x="1714500" y="1376363"/>
                  </a:lnTo>
                  <a:lnTo>
                    <a:pt x="1695450" y="1393031"/>
                  </a:lnTo>
                  <a:lnTo>
                    <a:pt x="1600200" y="1397794"/>
                  </a:lnTo>
                  <a:lnTo>
                    <a:pt x="1266825" y="1395413"/>
                  </a:lnTo>
                  <a:lnTo>
                    <a:pt x="1188243" y="1388269"/>
                  </a:lnTo>
                  <a:lnTo>
                    <a:pt x="1119187" y="1378744"/>
                  </a:lnTo>
                  <a:lnTo>
                    <a:pt x="1040606" y="1362075"/>
                  </a:lnTo>
                  <a:lnTo>
                    <a:pt x="1004887" y="1347788"/>
                  </a:lnTo>
                  <a:lnTo>
                    <a:pt x="862012" y="1159669"/>
                  </a:lnTo>
                  <a:lnTo>
                    <a:pt x="55006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ADD163C-20E8-2E4A-A2B1-ED4F7F8F768C}"/>
                </a:ext>
              </a:extLst>
            </p:cNvPr>
            <p:cNvSpPr/>
            <p:nvPr/>
          </p:nvSpPr>
          <p:spPr>
            <a:xfrm>
              <a:off x="4876800" y="3484563"/>
              <a:ext cx="2008188" cy="996950"/>
            </a:xfrm>
            <a:custGeom>
              <a:avLst/>
              <a:gdLst>
                <a:gd name="connsiteX0" fmla="*/ 566738 w 2007394"/>
                <a:gd name="connsiteY0" fmla="*/ 321469 h 997744"/>
                <a:gd name="connsiteX1" fmla="*/ 359569 w 2007394"/>
                <a:gd name="connsiteY1" fmla="*/ 342900 h 997744"/>
                <a:gd name="connsiteX2" fmla="*/ 283369 w 2007394"/>
                <a:gd name="connsiteY2" fmla="*/ 350044 h 997744"/>
                <a:gd name="connsiteX3" fmla="*/ 73819 w 2007394"/>
                <a:gd name="connsiteY3" fmla="*/ 352425 h 997744"/>
                <a:gd name="connsiteX4" fmla="*/ 0 w 2007394"/>
                <a:gd name="connsiteY4" fmla="*/ 221456 h 997744"/>
                <a:gd name="connsiteX5" fmla="*/ 69056 w 2007394"/>
                <a:gd name="connsiteY5" fmla="*/ 214312 h 997744"/>
                <a:gd name="connsiteX6" fmla="*/ 245269 w 2007394"/>
                <a:gd name="connsiteY6" fmla="*/ 209550 h 997744"/>
                <a:gd name="connsiteX7" fmla="*/ 452438 w 2007394"/>
                <a:gd name="connsiteY7" fmla="*/ 195262 h 997744"/>
                <a:gd name="connsiteX8" fmla="*/ 723900 w 2007394"/>
                <a:gd name="connsiteY8" fmla="*/ 169069 h 997744"/>
                <a:gd name="connsiteX9" fmla="*/ 1009650 w 2007394"/>
                <a:gd name="connsiteY9" fmla="*/ 140494 h 997744"/>
                <a:gd name="connsiteX10" fmla="*/ 1295400 w 2007394"/>
                <a:gd name="connsiteY10" fmla="*/ 102394 h 997744"/>
                <a:gd name="connsiteX11" fmla="*/ 1504950 w 2007394"/>
                <a:gd name="connsiteY11" fmla="*/ 78581 h 997744"/>
                <a:gd name="connsiteX12" fmla="*/ 1557338 w 2007394"/>
                <a:gd name="connsiteY12" fmla="*/ 52387 h 997744"/>
                <a:gd name="connsiteX13" fmla="*/ 1602581 w 2007394"/>
                <a:gd name="connsiteY13" fmla="*/ 30956 h 997744"/>
                <a:gd name="connsiteX14" fmla="*/ 1659731 w 2007394"/>
                <a:gd name="connsiteY14" fmla="*/ 7144 h 997744"/>
                <a:gd name="connsiteX15" fmla="*/ 1683544 w 2007394"/>
                <a:gd name="connsiteY15" fmla="*/ 2381 h 997744"/>
                <a:gd name="connsiteX16" fmla="*/ 1707356 w 2007394"/>
                <a:gd name="connsiteY16" fmla="*/ 0 h 997744"/>
                <a:gd name="connsiteX17" fmla="*/ 1743075 w 2007394"/>
                <a:gd name="connsiteY17" fmla="*/ 4762 h 997744"/>
                <a:gd name="connsiteX18" fmla="*/ 1802606 w 2007394"/>
                <a:gd name="connsiteY18" fmla="*/ 33337 h 997744"/>
                <a:gd name="connsiteX19" fmla="*/ 1869281 w 2007394"/>
                <a:gd name="connsiteY19" fmla="*/ 80962 h 997744"/>
                <a:gd name="connsiteX20" fmla="*/ 1938338 w 2007394"/>
                <a:gd name="connsiteY20" fmla="*/ 152400 h 997744"/>
                <a:gd name="connsiteX21" fmla="*/ 1990725 w 2007394"/>
                <a:gd name="connsiteY21" fmla="*/ 214312 h 997744"/>
                <a:gd name="connsiteX22" fmla="*/ 2002631 w 2007394"/>
                <a:gd name="connsiteY22" fmla="*/ 238125 h 997744"/>
                <a:gd name="connsiteX23" fmla="*/ 2007394 w 2007394"/>
                <a:gd name="connsiteY23" fmla="*/ 257175 h 997744"/>
                <a:gd name="connsiteX24" fmla="*/ 1995488 w 2007394"/>
                <a:gd name="connsiteY24" fmla="*/ 292894 h 997744"/>
                <a:gd name="connsiteX25" fmla="*/ 1959769 w 2007394"/>
                <a:gd name="connsiteY25" fmla="*/ 326231 h 997744"/>
                <a:gd name="connsiteX26" fmla="*/ 1943100 w 2007394"/>
                <a:gd name="connsiteY26" fmla="*/ 357187 h 997744"/>
                <a:gd name="connsiteX27" fmla="*/ 1878806 w 2007394"/>
                <a:gd name="connsiteY27" fmla="*/ 547687 h 997744"/>
                <a:gd name="connsiteX28" fmla="*/ 1804988 w 2007394"/>
                <a:gd name="connsiteY28" fmla="*/ 812006 h 997744"/>
                <a:gd name="connsiteX29" fmla="*/ 1783556 w 2007394"/>
                <a:gd name="connsiteY29" fmla="*/ 885825 h 997744"/>
                <a:gd name="connsiteX30" fmla="*/ 1764506 w 2007394"/>
                <a:gd name="connsiteY30" fmla="*/ 933450 h 997744"/>
                <a:gd name="connsiteX31" fmla="*/ 1740694 w 2007394"/>
                <a:gd name="connsiteY31" fmla="*/ 964406 h 997744"/>
                <a:gd name="connsiteX32" fmla="*/ 1702594 w 2007394"/>
                <a:gd name="connsiteY32" fmla="*/ 990600 h 997744"/>
                <a:gd name="connsiteX33" fmla="*/ 1650206 w 2007394"/>
                <a:gd name="connsiteY33" fmla="*/ 997744 h 997744"/>
                <a:gd name="connsiteX34" fmla="*/ 1612106 w 2007394"/>
                <a:gd name="connsiteY34" fmla="*/ 995362 h 997744"/>
                <a:gd name="connsiteX35" fmla="*/ 1585913 w 2007394"/>
                <a:gd name="connsiteY35" fmla="*/ 766762 h 997744"/>
                <a:gd name="connsiteX36" fmla="*/ 1650206 w 2007394"/>
                <a:gd name="connsiteY36" fmla="*/ 435769 h 997744"/>
                <a:gd name="connsiteX37" fmla="*/ 1676400 w 2007394"/>
                <a:gd name="connsiteY37" fmla="*/ 290512 h 997744"/>
                <a:gd name="connsiteX38" fmla="*/ 1676400 w 2007394"/>
                <a:gd name="connsiteY38" fmla="*/ 259556 h 997744"/>
                <a:gd name="connsiteX39" fmla="*/ 1671638 w 2007394"/>
                <a:gd name="connsiteY39" fmla="*/ 238125 h 997744"/>
                <a:gd name="connsiteX40" fmla="*/ 1664494 w 2007394"/>
                <a:gd name="connsiteY40" fmla="*/ 226219 h 997744"/>
                <a:gd name="connsiteX41" fmla="*/ 1635919 w 2007394"/>
                <a:gd name="connsiteY41" fmla="*/ 216694 h 997744"/>
                <a:gd name="connsiteX42" fmla="*/ 1535906 w 2007394"/>
                <a:gd name="connsiteY42" fmla="*/ 216694 h 997744"/>
                <a:gd name="connsiteX43" fmla="*/ 966788 w 2007394"/>
                <a:gd name="connsiteY43" fmla="*/ 278606 h 997744"/>
                <a:gd name="connsiteX44" fmla="*/ 566738 w 2007394"/>
                <a:gd name="connsiteY44" fmla="*/ 321469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7394" h="997744">
                  <a:moveTo>
                    <a:pt x="566738" y="321469"/>
                  </a:moveTo>
                  <a:lnTo>
                    <a:pt x="359569" y="342900"/>
                  </a:lnTo>
                  <a:lnTo>
                    <a:pt x="283369" y="350044"/>
                  </a:lnTo>
                  <a:lnTo>
                    <a:pt x="73819" y="352425"/>
                  </a:lnTo>
                  <a:lnTo>
                    <a:pt x="0" y="221456"/>
                  </a:lnTo>
                  <a:lnTo>
                    <a:pt x="69056" y="214312"/>
                  </a:lnTo>
                  <a:lnTo>
                    <a:pt x="245269" y="209550"/>
                  </a:lnTo>
                  <a:lnTo>
                    <a:pt x="452438" y="195262"/>
                  </a:lnTo>
                  <a:lnTo>
                    <a:pt x="723900" y="169069"/>
                  </a:lnTo>
                  <a:lnTo>
                    <a:pt x="1009650" y="140494"/>
                  </a:lnTo>
                  <a:lnTo>
                    <a:pt x="1295400" y="102394"/>
                  </a:lnTo>
                  <a:lnTo>
                    <a:pt x="1504950" y="78581"/>
                  </a:lnTo>
                  <a:lnTo>
                    <a:pt x="1557338" y="52387"/>
                  </a:lnTo>
                  <a:lnTo>
                    <a:pt x="1602581" y="30956"/>
                  </a:lnTo>
                  <a:lnTo>
                    <a:pt x="1659731" y="7144"/>
                  </a:lnTo>
                  <a:lnTo>
                    <a:pt x="1683544" y="2381"/>
                  </a:lnTo>
                  <a:lnTo>
                    <a:pt x="1707356" y="0"/>
                  </a:lnTo>
                  <a:lnTo>
                    <a:pt x="1743075" y="4762"/>
                  </a:lnTo>
                  <a:lnTo>
                    <a:pt x="1802606" y="33337"/>
                  </a:lnTo>
                  <a:lnTo>
                    <a:pt x="1869281" y="80962"/>
                  </a:lnTo>
                  <a:lnTo>
                    <a:pt x="1938338" y="152400"/>
                  </a:lnTo>
                  <a:lnTo>
                    <a:pt x="1990725" y="214312"/>
                  </a:lnTo>
                  <a:lnTo>
                    <a:pt x="2002631" y="238125"/>
                  </a:lnTo>
                  <a:lnTo>
                    <a:pt x="2007394" y="257175"/>
                  </a:lnTo>
                  <a:lnTo>
                    <a:pt x="1995488" y="292894"/>
                  </a:lnTo>
                  <a:lnTo>
                    <a:pt x="1959769" y="326231"/>
                  </a:lnTo>
                  <a:lnTo>
                    <a:pt x="1943100" y="357187"/>
                  </a:lnTo>
                  <a:lnTo>
                    <a:pt x="1878806" y="547687"/>
                  </a:lnTo>
                  <a:lnTo>
                    <a:pt x="1804988" y="812006"/>
                  </a:lnTo>
                  <a:lnTo>
                    <a:pt x="1783556" y="885825"/>
                  </a:lnTo>
                  <a:lnTo>
                    <a:pt x="1764506" y="933450"/>
                  </a:lnTo>
                  <a:lnTo>
                    <a:pt x="1740694" y="964406"/>
                  </a:lnTo>
                  <a:lnTo>
                    <a:pt x="1702594" y="990600"/>
                  </a:lnTo>
                  <a:lnTo>
                    <a:pt x="1650206" y="997744"/>
                  </a:lnTo>
                  <a:lnTo>
                    <a:pt x="1612106" y="995362"/>
                  </a:lnTo>
                  <a:lnTo>
                    <a:pt x="1585913" y="766762"/>
                  </a:lnTo>
                  <a:lnTo>
                    <a:pt x="1650206" y="435769"/>
                  </a:lnTo>
                  <a:lnTo>
                    <a:pt x="1676400" y="290512"/>
                  </a:lnTo>
                  <a:lnTo>
                    <a:pt x="1676400" y="259556"/>
                  </a:lnTo>
                  <a:lnTo>
                    <a:pt x="1671638" y="238125"/>
                  </a:lnTo>
                  <a:lnTo>
                    <a:pt x="1664494" y="226219"/>
                  </a:lnTo>
                  <a:lnTo>
                    <a:pt x="1635919" y="216694"/>
                  </a:lnTo>
                  <a:lnTo>
                    <a:pt x="1535906" y="216694"/>
                  </a:lnTo>
                  <a:lnTo>
                    <a:pt x="966788" y="278606"/>
                  </a:lnTo>
                  <a:lnTo>
                    <a:pt x="56673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FC0E161-8657-A44C-84FB-767FD49316F3}"/>
                </a:ext>
              </a:extLst>
            </p:cNvPr>
            <p:cNvSpPr/>
            <p:nvPr/>
          </p:nvSpPr>
          <p:spPr>
            <a:xfrm>
              <a:off x="5038725" y="4246563"/>
              <a:ext cx="1500188" cy="314325"/>
            </a:xfrm>
            <a:custGeom>
              <a:avLst/>
              <a:gdLst>
                <a:gd name="connsiteX0" fmla="*/ 909638 w 1500188"/>
                <a:gd name="connsiteY0" fmla="*/ 211931 h 314325"/>
                <a:gd name="connsiteX1" fmla="*/ 723900 w 1500188"/>
                <a:gd name="connsiteY1" fmla="*/ 230981 h 314325"/>
                <a:gd name="connsiteX2" fmla="*/ 478631 w 1500188"/>
                <a:gd name="connsiteY2" fmla="*/ 259556 h 314325"/>
                <a:gd name="connsiteX3" fmla="*/ 247650 w 1500188"/>
                <a:gd name="connsiteY3" fmla="*/ 276225 h 314325"/>
                <a:gd name="connsiteX4" fmla="*/ 23813 w 1500188"/>
                <a:gd name="connsiteY4" fmla="*/ 314325 h 314325"/>
                <a:gd name="connsiteX5" fmla="*/ 0 w 1500188"/>
                <a:gd name="connsiteY5" fmla="*/ 176212 h 314325"/>
                <a:gd name="connsiteX6" fmla="*/ 259556 w 1500188"/>
                <a:gd name="connsiteY6" fmla="*/ 135731 h 314325"/>
                <a:gd name="connsiteX7" fmla="*/ 535781 w 1500188"/>
                <a:gd name="connsiteY7" fmla="*/ 95250 h 314325"/>
                <a:gd name="connsiteX8" fmla="*/ 809625 w 1500188"/>
                <a:gd name="connsiteY8" fmla="*/ 76200 h 314325"/>
                <a:gd name="connsiteX9" fmla="*/ 1014413 w 1500188"/>
                <a:gd name="connsiteY9" fmla="*/ 59531 h 314325"/>
                <a:gd name="connsiteX10" fmla="*/ 1235869 w 1500188"/>
                <a:gd name="connsiteY10" fmla="*/ 35719 h 314325"/>
                <a:gd name="connsiteX11" fmla="*/ 1464469 w 1500188"/>
                <a:gd name="connsiteY11" fmla="*/ 0 h 314325"/>
                <a:gd name="connsiteX12" fmla="*/ 1500188 w 1500188"/>
                <a:gd name="connsiteY12" fmla="*/ 226219 h 314325"/>
                <a:gd name="connsiteX13" fmla="*/ 1447800 w 1500188"/>
                <a:gd name="connsiteY13" fmla="*/ 233362 h 314325"/>
                <a:gd name="connsiteX14" fmla="*/ 1395413 w 1500188"/>
                <a:gd name="connsiteY14" fmla="*/ 214312 h 314325"/>
                <a:gd name="connsiteX15" fmla="*/ 1331119 w 1500188"/>
                <a:gd name="connsiteY15" fmla="*/ 197644 h 314325"/>
                <a:gd name="connsiteX16" fmla="*/ 1247775 w 1500188"/>
                <a:gd name="connsiteY16" fmla="*/ 188119 h 314325"/>
                <a:gd name="connsiteX17" fmla="*/ 1154906 w 1500188"/>
                <a:gd name="connsiteY17" fmla="*/ 190500 h 314325"/>
                <a:gd name="connsiteX18" fmla="*/ 909638 w 1500188"/>
                <a:gd name="connsiteY18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0188" h="314325">
                  <a:moveTo>
                    <a:pt x="909638" y="211931"/>
                  </a:moveTo>
                  <a:lnTo>
                    <a:pt x="723900" y="230981"/>
                  </a:lnTo>
                  <a:lnTo>
                    <a:pt x="478631" y="259556"/>
                  </a:lnTo>
                  <a:lnTo>
                    <a:pt x="247650" y="276225"/>
                  </a:lnTo>
                  <a:lnTo>
                    <a:pt x="23813" y="314325"/>
                  </a:lnTo>
                  <a:lnTo>
                    <a:pt x="0" y="176212"/>
                  </a:lnTo>
                  <a:lnTo>
                    <a:pt x="259556" y="135731"/>
                  </a:lnTo>
                  <a:lnTo>
                    <a:pt x="535781" y="95250"/>
                  </a:lnTo>
                  <a:lnTo>
                    <a:pt x="809625" y="76200"/>
                  </a:lnTo>
                  <a:lnTo>
                    <a:pt x="1014413" y="59531"/>
                  </a:lnTo>
                  <a:lnTo>
                    <a:pt x="1235869" y="35719"/>
                  </a:lnTo>
                  <a:lnTo>
                    <a:pt x="1464469" y="0"/>
                  </a:lnTo>
                  <a:lnTo>
                    <a:pt x="1500188" y="226219"/>
                  </a:lnTo>
                  <a:lnTo>
                    <a:pt x="1447800" y="233362"/>
                  </a:lnTo>
                  <a:lnTo>
                    <a:pt x="1395413" y="214312"/>
                  </a:lnTo>
                  <a:lnTo>
                    <a:pt x="1331119" y="197644"/>
                  </a:lnTo>
                  <a:lnTo>
                    <a:pt x="1247775" y="188119"/>
                  </a:lnTo>
                  <a:lnTo>
                    <a:pt x="1154906" y="190500"/>
                  </a:lnTo>
                  <a:lnTo>
                    <a:pt x="90963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5FD871C-6F07-5845-96AC-F6AE2E8867BF}"/>
                </a:ext>
              </a:extLst>
            </p:cNvPr>
            <p:cNvSpPr/>
            <p:nvPr/>
          </p:nvSpPr>
          <p:spPr>
            <a:xfrm rot="16200000">
              <a:off x="3744119" y="3793331"/>
              <a:ext cx="2819400" cy="1423988"/>
            </a:xfrm>
            <a:custGeom>
              <a:avLst/>
              <a:gdLst>
                <a:gd name="connsiteX0" fmla="*/ 1869281 w 2819400"/>
                <a:gd name="connsiteY0" fmla="*/ 1373981 h 1423987"/>
                <a:gd name="connsiteX1" fmla="*/ 1569243 w 2819400"/>
                <a:gd name="connsiteY1" fmla="*/ 1347787 h 1423987"/>
                <a:gd name="connsiteX2" fmla="*/ 1438275 w 2819400"/>
                <a:gd name="connsiteY2" fmla="*/ 1326356 h 1423987"/>
                <a:gd name="connsiteX3" fmla="*/ 1331118 w 2819400"/>
                <a:gd name="connsiteY3" fmla="*/ 1323975 h 1423987"/>
                <a:gd name="connsiteX4" fmla="*/ 1264443 w 2819400"/>
                <a:gd name="connsiteY4" fmla="*/ 1297781 h 1423987"/>
                <a:gd name="connsiteX5" fmla="*/ 1178718 w 2819400"/>
                <a:gd name="connsiteY5" fmla="*/ 1264443 h 1423987"/>
                <a:gd name="connsiteX6" fmla="*/ 1078706 w 2819400"/>
                <a:gd name="connsiteY6" fmla="*/ 1216818 h 1423987"/>
                <a:gd name="connsiteX7" fmla="*/ 992981 w 2819400"/>
                <a:gd name="connsiteY7" fmla="*/ 1176337 h 1423987"/>
                <a:gd name="connsiteX8" fmla="*/ 902493 w 2819400"/>
                <a:gd name="connsiteY8" fmla="*/ 1123950 h 1423987"/>
                <a:gd name="connsiteX9" fmla="*/ 731043 w 2819400"/>
                <a:gd name="connsiteY9" fmla="*/ 1007268 h 1423987"/>
                <a:gd name="connsiteX10" fmla="*/ 595312 w 2819400"/>
                <a:gd name="connsiteY10" fmla="*/ 892968 h 1423987"/>
                <a:gd name="connsiteX11" fmla="*/ 490537 w 2819400"/>
                <a:gd name="connsiteY11" fmla="*/ 788193 h 1423987"/>
                <a:gd name="connsiteX12" fmla="*/ 376237 w 2819400"/>
                <a:gd name="connsiteY12" fmla="*/ 661987 h 1423987"/>
                <a:gd name="connsiteX13" fmla="*/ 261937 w 2819400"/>
                <a:gd name="connsiteY13" fmla="*/ 502443 h 1423987"/>
                <a:gd name="connsiteX14" fmla="*/ 145256 w 2819400"/>
                <a:gd name="connsiteY14" fmla="*/ 316706 h 1423987"/>
                <a:gd name="connsiteX15" fmla="*/ 45243 w 2819400"/>
                <a:gd name="connsiteY15" fmla="*/ 135731 h 1423987"/>
                <a:gd name="connsiteX16" fmla="*/ 4762 w 2819400"/>
                <a:gd name="connsiteY16" fmla="*/ 57150 h 1423987"/>
                <a:gd name="connsiteX17" fmla="*/ 0 w 2819400"/>
                <a:gd name="connsiteY17" fmla="*/ 19050 h 1423987"/>
                <a:gd name="connsiteX18" fmla="*/ 7143 w 2819400"/>
                <a:gd name="connsiteY18" fmla="*/ 2381 h 1423987"/>
                <a:gd name="connsiteX19" fmla="*/ 23812 w 2819400"/>
                <a:gd name="connsiteY19" fmla="*/ 0 h 1423987"/>
                <a:gd name="connsiteX20" fmla="*/ 45243 w 2819400"/>
                <a:gd name="connsiteY20" fmla="*/ 4762 h 1423987"/>
                <a:gd name="connsiteX21" fmla="*/ 95250 w 2819400"/>
                <a:gd name="connsiteY21" fmla="*/ 78581 h 1423987"/>
                <a:gd name="connsiteX22" fmla="*/ 211931 w 2819400"/>
                <a:gd name="connsiteY22" fmla="*/ 226218 h 1423987"/>
                <a:gd name="connsiteX23" fmla="*/ 342900 w 2819400"/>
                <a:gd name="connsiteY23" fmla="*/ 383381 h 1423987"/>
                <a:gd name="connsiteX24" fmla="*/ 476250 w 2819400"/>
                <a:gd name="connsiteY24" fmla="*/ 526256 h 1423987"/>
                <a:gd name="connsiteX25" fmla="*/ 614362 w 2819400"/>
                <a:gd name="connsiteY25" fmla="*/ 659606 h 1423987"/>
                <a:gd name="connsiteX26" fmla="*/ 769143 w 2819400"/>
                <a:gd name="connsiteY26" fmla="*/ 783431 h 1423987"/>
                <a:gd name="connsiteX27" fmla="*/ 892968 w 2819400"/>
                <a:gd name="connsiteY27" fmla="*/ 871537 h 1423987"/>
                <a:gd name="connsiteX28" fmla="*/ 1033462 w 2819400"/>
                <a:gd name="connsiteY28" fmla="*/ 957262 h 1423987"/>
                <a:gd name="connsiteX29" fmla="*/ 1169193 w 2819400"/>
                <a:gd name="connsiteY29" fmla="*/ 1023937 h 1423987"/>
                <a:gd name="connsiteX30" fmla="*/ 1304925 w 2819400"/>
                <a:gd name="connsiteY30" fmla="*/ 1073943 h 1423987"/>
                <a:gd name="connsiteX31" fmla="*/ 1414462 w 2819400"/>
                <a:gd name="connsiteY31" fmla="*/ 1100137 h 1423987"/>
                <a:gd name="connsiteX32" fmla="*/ 1564481 w 2819400"/>
                <a:gd name="connsiteY32" fmla="*/ 1133475 h 1423987"/>
                <a:gd name="connsiteX33" fmla="*/ 2119312 w 2819400"/>
                <a:gd name="connsiteY33" fmla="*/ 1154906 h 1423987"/>
                <a:gd name="connsiteX34" fmla="*/ 2257425 w 2819400"/>
                <a:gd name="connsiteY34" fmla="*/ 1147762 h 1423987"/>
                <a:gd name="connsiteX35" fmla="*/ 2459831 w 2819400"/>
                <a:gd name="connsiteY35" fmla="*/ 1147762 h 1423987"/>
                <a:gd name="connsiteX36" fmla="*/ 2555081 w 2819400"/>
                <a:gd name="connsiteY36" fmla="*/ 1150143 h 1423987"/>
                <a:gd name="connsiteX37" fmla="*/ 2605087 w 2819400"/>
                <a:gd name="connsiteY37" fmla="*/ 1145381 h 1423987"/>
                <a:gd name="connsiteX38" fmla="*/ 2650331 w 2819400"/>
                <a:gd name="connsiteY38" fmla="*/ 1138237 h 1423987"/>
                <a:gd name="connsiteX39" fmla="*/ 2686050 w 2819400"/>
                <a:gd name="connsiteY39" fmla="*/ 1121568 h 1423987"/>
                <a:gd name="connsiteX40" fmla="*/ 2724150 w 2819400"/>
                <a:gd name="connsiteY40" fmla="*/ 1095375 h 1423987"/>
                <a:gd name="connsiteX41" fmla="*/ 2750343 w 2819400"/>
                <a:gd name="connsiteY41" fmla="*/ 1054893 h 1423987"/>
                <a:gd name="connsiteX42" fmla="*/ 2783681 w 2819400"/>
                <a:gd name="connsiteY42" fmla="*/ 990600 h 1423987"/>
                <a:gd name="connsiteX43" fmla="*/ 2819400 w 2819400"/>
                <a:gd name="connsiteY43" fmla="*/ 1204912 h 1423987"/>
                <a:gd name="connsiteX44" fmla="*/ 2776537 w 2819400"/>
                <a:gd name="connsiteY44" fmla="*/ 1271587 h 1423987"/>
                <a:gd name="connsiteX45" fmla="*/ 2740818 w 2819400"/>
                <a:gd name="connsiteY45" fmla="*/ 1328737 h 1423987"/>
                <a:gd name="connsiteX46" fmla="*/ 2714625 w 2819400"/>
                <a:gd name="connsiteY46" fmla="*/ 1383506 h 1423987"/>
                <a:gd name="connsiteX47" fmla="*/ 2688431 w 2819400"/>
                <a:gd name="connsiteY47" fmla="*/ 1414462 h 1423987"/>
                <a:gd name="connsiteX48" fmla="*/ 2659856 w 2819400"/>
                <a:gd name="connsiteY48" fmla="*/ 1423987 h 1423987"/>
                <a:gd name="connsiteX49" fmla="*/ 2619375 w 2819400"/>
                <a:gd name="connsiteY49" fmla="*/ 1412081 h 1423987"/>
                <a:gd name="connsiteX50" fmla="*/ 2547937 w 2819400"/>
                <a:gd name="connsiteY50" fmla="*/ 1400175 h 1423987"/>
                <a:gd name="connsiteX51" fmla="*/ 2412206 w 2819400"/>
                <a:gd name="connsiteY51" fmla="*/ 1395412 h 1423987"/>
                <a:gd name="connsiteX52" fmla="*/ 2276475 w 2819400"/>
                <a:gd name="connsiteY52" fmla="*/ 1395412 h 1423987"/>
                <a:gd name="connsiteX53" fmla="*/ 2150268 w 2819400"/>
                <a:gd name="connsiteY53" fmla="*/ 1397793 h 1423987"/>
                <a:gd name="connsiteX54" fmla="*/ 1869281 w 2819400"/>
                <a:gd name="connsiteY54" fmla="*/ 1373981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19400" h="1423987">
                  <a:moveTo>
                    <a:pt x="1869281" y="1373981"/>
                  </a:moveTo>
                  <a:lnTo>
                    <a:pt x="1569243" y="1347787"/>
                  </a:lnTo>
                  <a:lnTo>
                    <a:pt x="1438275" y="1326356"/>
                  </a:lnTo>
                  <a:lnTo>
                    <a:pt x="1331118" y="1323975"/>
                  </a:lnTo>
                  <a:lnTo>
                    <a:pt x="1264443" y="1297781"/>
                  </a:lnTo>
                  <a:lnTo>
                    <a:pt x="1178718" y="1264443"/>
                  </a:lnTo>
                  <a:lnTo>
                    <a:pt x="1078706" y="1216818"/>
                  </a:lnTo>
                  <a:lnTo>
                    <a:pt x="992981" y="1176337"/>
                  </a:lnTo>
                  <a:lnTo>
                    <a:pt x="902493" y="1123950"/>
                  </a:lnTo>
                  <a:lnTo>
                    <a:pt x="731043" y="1007268"/>
                  </a:lnTo>
                  <a:lnTo>
                    <a:pt x="595312" y="892968"/>
                  </a:lnTo>
                  <a:lnTo>
                    <a:pt x="490537" y="788193"/>
                  </a:lnTo>
                  <a:lnTo>
                    <a:pt x="376237" y="661987"/>
                  </a:lnTo>
                  <a:lnTo>
                    <a:pt x="261937" y="502443"/>
                  </a:lnTo>
                  <a:lnTo>
                    <a:pt x="145256" y="316706"/>
                  </a:lnTo>
                  <a:lnTo>
                    <a:pt x="45243" y="135731"/>
                  </a:lnTo>
                  <a:lnTo>
                    <a:pt x="4762" y="57150"/>
                  </a:lnTo>
                  <a:lnTo>
                    <a:pt x="0" y="19050"/>
                  </a:lnTo>
                  <a:lnTo>
                    <a:pt x="7143" y="2381"/>
                  </a:lnTo>
                  <a:lnTo>
                    <a:pt x="23812" y="0"/>
                  </a:lnTo>
                  <a:lnTo>
                    <a:pt x="45243" y="4762"/>
                  </a:lnTo>
                  <a:lnTo>
                    <a:pt x="95250" y="78581"/>
                  </a:lnTo>
                  <a:lnTo>
                    <a:pt x="211931" y="226218"/>
                  </a:lnTo>
                  <a:lnTo>
                    <a:pt x="342900" y="383381"/>
                  </a:lnTo>
                  <a:lnTo>
                    <a:pt x="476250" y="526256"/>
                  </a:lnTo>
                  <a:lnTo>
                    <a:pt x="614362" y="659606"/>
                  </a:lnTo>
                  <a:lnTo>
                    <a:pt x="769143" y="783431"/>
                  </a:lnTo>
                  <a:lnTo>
                    <a:pt x="892968" y="871537"/>
                  </a:lnTo>
                  <a:lnTo>
                    <a:pt x="1033462" y="957262"/>
                  </a:lnTo>
                  <a:lnTo>
                    <a:pt x="1169193" y="1023937"/>
                  </a:lnTo>
                  <a:lnTo>
                    <a:pt x="1304925" y="1073943"/>
                  </a:lnTo>
                  <a:lnTo>
                    <a:pt x="1414462" y="1100137"/>
                  </a:lnTo>
                  <a:lnTo>
                    <a:pt x="1564481" y="1133475"/>
                  </a:lnTo>
                  <a:lnTo>
                    <a:pt x="2119312" y="1154906"/>
                  </a:lnTo>
                  <a:lnTo>
                    <a:pt x="2257425" y="1147762"/>
                  </a:lnTo>
                  <a:lnTo>
                    <a:pt x="2459831" y="1147762"/>
                  </a:lnTo>
                  <a:lnTo>
                    <a:pt x="2555081" y="1150143"/>
                  </a:lnTo>
                  <a:lnTo>
                    <a:pt x="2605087" y="1145381"/>
                  </a:lnTo>
                  <a:lnTo>
                    <a:pt x="2650331" y="1138237"/>
                  </a:lnTo>
                  <a:lnTo>
                    <a:pt x="2686050" y="1121568"/>
                  </a:lnTo>
                  <a:lnTo>
                    <a:pt x="2724150" y="1095375"/>
                  </a:lnTo>
                  <a:lnTo>
                    <a:pt x="2750343" y="1054893"/>
                  </a:lnTo>
                  <a:lnTo>
                    <a:pt x="2783681" y="990600"/>
                  </a:lnTo>
                  <a:lnTo>
                    <a:pt x="2819400" y="1204912"/>
                  </a:lnTo>
                  <a:lnTo>
                    <a:pt x="2776537" y="1271587"/>
                  </a:lnTo>
                  <a:lnTo>
                    <a:pt x="2740818" y="1328737"/>
                  </a:lnTo>
                  <a:lnTo>
                    <a:pt x="2714625" y="1383506"/>
                  </a:lnTo>
                  <a:lnTo>
                    <a:pt x="2688431" y="1414462"/>
                  </a:lnTo>
                  <a:lnTo>
                    <a:pt x="2659856" y="1423987"/>
                  </a:lnTo>
                  <a:lnTo>
                    <a:pt x="2619375" y="1412081"/>
                  </a:lnTo>
                  <a:lnTo>
                    <a:pt x="2547937" y="1400175"/>
                  </a:lnTo>
                  <a:lnTo>
                    <a:pt x="2412206" y="1395412"/>
                  </a:lnTo>
                  <a:lnTo>
                    <a:pt x="2276475" y="1395412"/>
                  </a:lnTo>
                  <a:lnTo>
                    <a:pt x="2150268" y="1397793"/>
                  </a:lnTo>
                  <a:lnTo>
                    <a:pt x="1869281" y="1373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BC25207-5CD9-2545-9CC8-9930C6BF9F7B}"/>
                </a:ext>
              </a:extLst>
            </p:cNvPr>
            <p:cNvSpPr/>
            <p:nvPr/>
          </p:nvSpPr>
          <p:spPr>
            <a:xfrm>
              <a:off x="5676900" y="4476750"/>
              <a:ext cx="1665288" cy="1344613"/>
            </a:xfrm>
            <a:custGeom>
              <a:avLst/>
              <a:gdLst>
                <a:gd name="connsiteX0" fmla="*/ 621506 w 1664494"/>
                <a:gd name="connsiteY0" fmla="*/ 907256 h 1345406"/>
                <a:gd name="connsiteX1" fmla="*/ 461963 w 1664494"/>
                <a:gd name="connsiteY1" fmla="*/ 669131 h 1345406"/>
                <a:gd name="connsiteX2" fmla="*/ 314325 w 1664494"/>
                <a:gd name="connsiteY2" fmla="*/ 457200 h 1345406"/>
                <a:gd name="connsiteX3" fmla="*/ 154781 w 1664494"/>
                <a:gd name="connsiteY3" fmla="*/ 242888 h 1345406"/>
                <a:gd name="connsiteX4" fmla="*/ 85725 w 1664494"/>
                <a:gd name="connsiteY4" fmla="*/ 157163 h 1345406"/>
                <a:gd name="connsiteX5" fmla="*/ 0 w 1664494"/>
                <a:gd name="connsiteY5" fmla="*/ 66675 h 1345406"/>
                <a:gd name="connsiteX6" fmla="*/ 38100 w 1664494"/>
                <a:gd name="connsiteY6" fmla="*/ 0 h 1345406"/>
                <a:gd name="connsiteX7" fmla="*/ 173831 w 1664494"/>
                <a:gd name="connsiteY7" fmla="*/ 123825 h 1345406"/>
                <a:gd name="connsiteX8" fmla="*/ 421481 w 1664494"/>
                <a:gd name="connsiteY8" fmla="*/ 366713 h 1345406"/>
                <a:gd name="connsiteX9" fmla="*/ 673894 w 1664494"/>
                <a:gd name="connsiteY9" fmla="*/ 602456 h 1345406"/>
                <a:gd name="connsiteX10" fmla="*/ 895350 w 1664494"/>
                <a:gd name="connsiteY10" fmla="*/ 802481 h 1345406"/>
                <a:gd name="connsiteX11" fmla="*/ 1078706 w 1664494"/>
                <a:gd name="connsiteY11" fmla="*/ 950119 h 1345406"/>
                <a:gd name="connsiteX12" fmla="*/ 1233488 w 1664494"/>
                <a:gd name="connsiteY12" fmla="*/ 1064419 h 1345406"/>
                <a:gd name="connsiteX13" fmla="*/ 1359694 w 1664494"/>
                <a:gd name="connsiteY13" fmla="*/ 1145381 h 1345406"/>
                <a:gd name="connsiteX14" fmla="*/ 1476375 w 1664494"/>
                <a:gd name="connsiteY14" fmla="*/ 1209675 h 1345406"/>
                <a:gd name="connsiteX15" fmla="*/ 1614488 w 1664494"/>
                <a:gd name="connsiteY15" fmla="*/ 1276350 h 1345406"/>
                <a:gd name="connsiteX16" fmla="*/ 1647825 w 1664494"/>
                <a:gd name="connsiteY16" fmla="*/ 1295400 h 1345406"/>
                <a:gd name="connsiteX17" fmla="*/ 1662113 w 1664494"/>
                <a:gd name="connsiteY17" fmla="*/ 1309688 h 1345406"/>
                <a:gd name="connsiteX18" fmla="*/ 1664494 w 1664494"/>
                <a:gd name="connsiteY18" fmla="*/ 1326356 h 1345406"/>
                <a:gd name="connsiteX19" fmla="*/ 1654969 w 1664494"/>
                <a:gd name="connsiteY19" fmla="*/ 1340644 h 1345406"/>
                <a:gd name="connsiteX20" fmla="*/ 1569244 w 1664494"/>
                <a:gd name="connsiteY20" fmla="*/ 1345406 h 1345406"/>
                <a:gd name="connsiteX21" fmla="*/ 1371600 w 1664494"/>
                <a:gd name="connsiteY21" fmla="*/ 1340644 h 1345406"/>
                <a:gd name="connsiteX22" fmla="*/ 1214438 w 1664494"/>
                <a:gd name="connsiteY22" fmla="*/ 1335881 h 1345406"/>
                <a:gd name="connsiteX23" fmla="*/ 1152525 w 1664494"/>
                <a:gd name="connsiteY23" fmla="*/ 1328738 h 1345406"/>
                <a:gd name="connsiteX24" fmla="*/ 1064419 w 1664494"/>
                <a:gd name="connsiteY24" fmla="*/ 1314450 h 1345406"/>
                <a:gd name="connsiteX25" fmla="*/ 992981 w 1664494"/>
                <a:gd name="connsiteY25" fmla="*/ 1297781 h 1345406"/>
                <a:gd name="connsiteX26" fmla="*/ 938213 w 1664494"/>
                <a:gd name="connsiteY26" fmla="*/ 1276350 h 1345406"/>
                <a:gd name="connsiteX27" fmla="*/ 888206 w 1664494"/>
                <a:gd name="connsiteY27" fmla="*/ 1243013 h 1345406"/>
                <a:gd name="connsiteX28" fmla="*/ 835819 w 1664494"/>
                <a:gd name="connsiteY28" fmla="*/ 1193006 h 1345406"/>
                <a:gd name="connsiteX29" fmla="*/ 776288 w 1664494"/>
                <a:gd name="connsiteY29" fmla="*/ 1128713 h 1345406"/>
                <a:gd name="connsiteX30" fmla="*/ 621506 w 1664494"/>
                <a:gd name="connsiteY30" fmla="*/ 9072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4494" h="1345406">
                  <a:moveTo>
                    <a:pt x="621506" y="907256"/>
                  </a:moveTo>
                  <a:lnTo>
                    <a:pt x="461963" y="669131"/>
                  </a:lnTo>
                  <a:lnTo>
                    <a:pt x="314325" y="457200"/>
                  </a:lnTo>
                  <a:lnTo>
                    <a:pt x="154781" y="242888"/>
                  </a:lnTo>
                  <a:lnTo>
                    <a:pt x="85725" y="157163"/>
                  </a:lnTo>
                  <a:lnTo>
                    <a:pt x="0" y="66675"/>
                  </a:lnTo>
                  <a:lnTo>
                    <a:pt x="38100" y="0"/>
                  </a:lnTo>
                  <a:lnTo>
                    <a:pt x="173831" y="123825"/>
                  </a:lnTo>
                  <a:lnTo>
                    <a:pt x="421481" y="366713"/>
                  </a:lnTo>
                  <a:lnTo>
                    <a:pt x="673894" y="602456"/>
                  </a:lnTo>
                  <a:lnTo>
                    <a:pt x="895350" y="802481"/>
                  </a:lnTo>
                  <a:lnTo>
                    <a:pt x="1078706" y="950119"/>
                  </a:lnTo>
                  <a:lnTo>
                    <a:pt x="1233488" y="1064419"/>
                  </a:lnTo>
                  <a:lnTo>
                    <a:pt x="1359694" y="1145381"/>
                  </a:lnTo>
                  <a:lnTo>
                    <a:pt x="1476375" y="1209675"/>
                  </a:lnTo>
                  <a:lnTo>
                    <a:pt x="1614488" y="1276350"/>
                  </a:lnTo>
                  <a:lnTo>
                    <a:pt x="1647825" y="1295400"/>
                  </a:lnTo>
                  <a:lnTo>
                    <a:pt x="1662113" y="1309688"/>
                  </a:lnTo>
                  <a:lnTo>
                    <a:pt x="1664494" y="1326356"/>
                  </a:lnTo>
                  <a:lnTo>
                    <a:pt x="1654969" y="1340644"/>
                  </a:lnTo>
                  <a:lnTo>
                    <a:pt x="1569244" y="1345406"/>
                  </a:lnTo>
                  <a:lnTo>
                    <a:pt x="1371600" y="1340644"/>
                  </a:lnTo>
                  <a:lnTo>
                    <a:pt x="1214438" y="1335881"/>
                  </a:lnTo>
                  <a:lnTo>
                    <a:pt x="1152525" y="1328738"/>
                  </a:lnTo>
                  <a:lnTo>
                    <a:pt x="1064419" y="1314450"/>
                  </a:lnTo>
                  <a:lnTo>
                    <a:pt x="992981" y="1297781"/>
                  </a:lnTo>
                  <a:lnTo>
                    <a:pt x="938213" y="1276350"/>
                  </a:lnTo>
                  <a:lnTo>
                    <a:pt x="888206" y="1243013"/>
                  </a:lnTo>
                  <a:lnTo>
                    <a:pt x="835819" y="1193006"/>
                  </a:lnTo>
                  <a:lnTo>
                    <a:pt x="776288" y="1128713"/>
                  </a:lnTo>
                  <a:lnTo>
                    <a:pt x="6215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898796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1CF4C4-8B2A-CE4C-8B9C-DB2A38646EAF}"/>
              </a:ext>
            </a:extLst>
          </p:cNvPr>
          <p:cNvSpPr/>
          <p:nvPr/>
        </p:nvSpPr>
        <p:spPr>
          <a:xfrm>
            <a:off x="4737100" y="1685925"/>
            <a:ext cx="1985963" cy="557213"/>
          </a:xfrm>
          <a:custGeom>
            <a:avLst/>
            <a:gdLst>
              <a:gd name="connsiteX0" fmla="*/ 1116807 w 1985963"/>
              <a:gd name="connsiteY0" fmla="*/ 304800 h 557213"/>
              <a:gd name="connsiteX1" fmla="*/ 809625 w 1985963"/>
              <a:gd name="connsiteY1" fmla="*/ 392906 h 557213"/>
              <a:gd name="connsiteX2" fmla="*/ 600075 w 1985963"/>
              <a:gd name="connsiteY2" fmla="*/ 457200 h 557213"/>
              <a:gd name="connsiteX3" fmla="*/ 471488 w 1985963"/>
              <a:gd name="connsiteY3" fmla="*/ 504825 h 557213"/>
              <a:gd name="connsiteX4" fmla="*/ 431007 w 1985963"/>
              <a:gd name="connsiteY4" fmla="*/ 531019 h 557213"/>
              <a:gd name="connsiteX5" fmla="*/ 409575 w 1985963"/>
              <a:gd name="connsiteY5" fmla="*/ 542925 h 557213"/>
              <a:gd name="connsiteX6" fmla="*/ 376238 w 1985963"/>
              <a:gd name="connsiteY6" fmla="*/ 552450 h 557213"/>
              <a:gd name="connsiteX7" fmla="*/ 345282 w 1985963"/>
              <a:gd name="connsiteY7" fmla="*/ 557213 h 557213"/>
              <a:gd name="connsiteX8" fmla="*/ 307182 w 1985963"/>
              <a:gd name="connsiteY8" fmla="*/ 552450 h 557213"/>
              <a:gd name="connsiteX9" fmla="*/ 276225 w 1985963"/>
              <a:gd name="connsiteY9" fmla="*/ 547688 h 557213"/>
              <a:gd name="connsiteX10" fmla="*/ 250032 w 1985963"/>
              <a:gd name="connsiteY10" fmla="*/ 535781 h 557213"/>
              <a:gd name="connsiteX11" fmla="*/ 214313 w 1985963"/>
              <a:gd name="connsiteY11" fmla="*/ 509588 h 557213"/>
              <a:gd name="connsiteX12" fmla="*/ 169069 w 1985963"/>
              <a:gd name="connsiteY12" fmla="*/ 466725 h 557213"/>
              <a:gd name="connsiteX13" fmla="*/ 116682 w 1985963"/>
              <a:gd name="connsiteY13" fmla="*/ 400050 h 557213"/>
              <a:gd name="connsiteX14" fmla="*/ 78582 w 1985963"/>
              <a:gd name="connsiteY14" fmla="*/ 335756 h 557213"/>
              <a:gd name="connsiteX15" fmla="*/ 57150 w 1985963"/>
              <a:gd name="connsiteY15" fmla="*/ 292894 h 557213"/>
              <a:gd name="connsiteX16" fmla="*/ 26194 w 1985963"/>
              <a:gd name="connsiteY16" fmla="*/ 228600 h 557213"/>
              <a:gd name="connsiteX17" fmla="*/ 7144 w 1985963"/>
              <a:gd name="connsiteY17" fmla="*/ 188119 h 557213"/>
              <a:gd name="connsiteX18" fmla="*/ 0 w 1985963"/>
              <a:gd name="connsiteY18" fmla="*/ 164306 h 557213"/>
              <a:gd name="connsiteX19" fmla="*/ 0 w 1985963"/>
              <a:gd name="connsiteY19" fmla="*/ 138113 h 557213"/>
              <a:gd name="connsiteX20" fmla="*/ 4763 w 1985963"/>
              <a:gd name="connsiteY20" fmla="*/ 116681 h 557213"/>
              <a:gd name="connsiteX21" fmla="*/ 21432 w 1985963"/>
              <a:gd name="connsiteY21" fmla="*/ 107156 h 557213"/>
              <a:gd name="connsiteX22" fmla="*/ 38100 w 1985963"/>
              <a:gd name="connsiteY22" fmla="*/ 107156 h 557213"/>
              <a:gd name="connsiteX23" fmla="*/ 57150 w 1985963"/>
              <a:gd name="connsiteY23" fmla="*/ 116681 h 557213"/>
              <a:gd name="connsiteX24" fmla="*/ 85725 w 1985963"/>
              <a:gd name="connsiteY24" fmla="*/ 152400 h 557213"/>
              <a:gd name="connsiteX25" fmla="*/ 116682 w 1985963"/>
              <a:gd name="connsiteY25" fmla="*/ 185738 h 557213"/>
              <a:gd name="connsiteX26" fmla="*/ 157163 w 1985963"/>
              <a:gd name="connsiteY26" fmla="*/ 221456 h 557213"/>
              <a:gd name="connsiteX27" fmla="*/ 200025 w 1985963"/>
              <a:gd name="connsiteY27" fmla="*/ 245269 h 557213"/>
              <a:gd name="connsiteX28" fmla="*/ 250032 w 1985963"/>
              <a:gd name="connsiteY28" fmla="*/ 264319 h 557213"/>
              <a:gd name="connsiteX29" fmla="*/ 292894 w 1985963"/>
              <a:gd name="connsiteY29" fmla="*/ 271463 h 557213"/>
              <a:gd name="connsiteX30" fmla="*/ 364332 w 1985963"/>
              <a:gd name="connsiteY30" fmla="*/ 271463 h 557213"/>
              <a:gd name="connsiteX31" fmla="*/ 504825 w 1985963"/>
              <a:gd name="connsiteY31" fmla="*/ 252413 h 557213"/>
              <a:gd name="connsiteX32" fmla="*/ 797719 w 1985963"/>
              <a:gd name="connsiteY32" fmla="*/ 200025 h 557213"/>
              <a:gd name="connsiteX33" fmla="*/ 1138238 w 1985963"/>
              <a:gd name="connsiteY33" fmla="*/ 142875 h 557213"/>
              <a:gd name="connsiteX34" fmla="*/ 1423988 w 1985963"/>
              <a:gd name="connsiteY34" fmla="*/ 88106 h 557213"/>
              <a:gd name="connsiteX35" fmla="*/ 1471613 w 1985963"/>
              <a:gd name="connsiteY35" fmla="*/ 64294 h 557213"/>
              <a:gd name="connsiteX36" fmla="*/ 1585913 w 1985963"/>
              <a:gd name="connsiteY36" fmla="*/ 4763 h 557213"/>
              <a:gd name="connsiteX37" fmla="*/ 1602582 w 1985963"/>
              <a:gd name="connsiteY37" fmla="*/ 0 h 557213"/>
              <a:gd name="connsiteX38" fmla="*/ 1664494 w 1985963"/>
              <a:gd name="connsiteY38" fmla="*/ 21431 h 557213"/>
              <a:gd name="connsiteX39" fmla="*/ 1735932 w 1985963"/>
              <a:gd name="connsiteY39" fmla="*/ 54769 h 557213"/>
              <a:gd name="connsiteX40" fmla="*/ 1797844 w 1985963"/>
              <a:gd name="connsiteY40" fmla="*/ 90488 h 557213"/>
              <a:gd name="connsiteX41" fmla="*/ 1854994 w 1985963"/>
              <a:gd name="connsiteY41" fmla="*/ 133350 h 557213"/>
              <a:gd name="connsiteX42" fmla="*/ 1893094 w 1985963"/>
              <a:gd name="connsiteY42" fmla="*/ 166688 h 557213"/>
              <a:gd name="connsiteX43" fmla="*/ 1928813 w 1985963"/>
              <a:gd name="connsiteY43" fmla="*/ 200025 h 557213"/>
              <a:gd name="connsiteX44" fmla="*/ 1966913 w 1985963"/>
              <a:gd name="connsiteY44" fmla="*/ 235744 h 557213"/>
              <a:gd name="connsiteX45" fmla="*/ 1981200 w 1985963"/>
              <a:gd name="connsiteY45" fmla="*/ 261938 h 557213"/>
              <a:gd name="connsiteX46" fmla="*/ 1985963 w 1985963"/>
              <a:gd name="connsiteY46" fmla="*/ 288131 h 557213"/>
              <a:gd name="connsiteX47" fmla="*/ 1981200 w 1985963"/>
              <a:gd name="connsiteY47" fmla="*/ 311944 h 557213"/>
              <a:gd name="connsiteX48" fmla="*/ 1969294 w 1985963"/>
              <a:gd name="connsiteY48" fmla="*/ 330994 h 557213"/>
              <a:gd name="connsiteX49" fmla="*/ 1945482 w 1985963"/>
              <a:gd name="connsiteY49" fmla="*/ 350044 h 557213"/>
              <a:gd name="connsiteX50" fmla="*/ 1897857 w 1985963"/>
              <a:gd name="connsiteY50" fmla="*/ 376238 h 557213"/>
              <a:gd name="connsiteX51" fmla="*/ 1538288 w 1985963"/>
              <a:gd name="connsiteY51" fmla="*/ 209550 h 557213"/>
              <a:gd name="connsiteX52" fmla="*/ 1521619 w 1985963"/>
              <a:gd name="connsiteY52" fmla="*/ 204788 h 557213"/>
              <a:gd name="connsiteX53" fmla="*/ 1500188 w 1985963"/>
              <a:gd name="connsiteY53" fmla="*/ 204788 h 557213"/>
              <a:gd name="connsiteX54" fmla="*/ 1459707 w 1985963"/>
              <a:gd name="connsiteY54" fmla="*/ 214313 h 557213"/>
              <a:gd name="connsiteX55" fmla="*/ 1116807 w 1985963"/>
              <a:gd name="connsiteY55" fmla="*/ 304800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85963" h="557213">
                <a:moveTo>
                  <a:pt x="1116807" y="304800"/>
                </a:moveTo>
                <a:lnTo>
                  <a:pt x="809625" y="392906"/>
                </a:lnTo>
                <a:lnTo>
                  <a:pt x="600075" y="457200"/>
                </a:lnTo>
                <a:lnTo>
                  <a:pt x="471488" y="504825"/>
                </a:lnTo>
                <a:lnTo>
                  <a:pt x="431007" y="531019"/>
                </a:lnTo>
                <a:lnTo>
                  <a:pt x="409575" y="542925"/>
                </a:lnTo>
                <a:lnTo>
                  <a:pt x="376238" y="552450"/>
                </a:lnTo>
                <a:lnTo>
                  <a:pt x="345282" y="557213"/>
                </a:lnTo>
                <a:lnTo>
                  <a:pt x="307182" y="552450"/>
                </a:lnTo>
                <a:lnTo>
                  <a:pt x="276225" y="547688"/>
                </a:lnTo>
                <a:lnTo>
                  <a:pt x="250032" y="535781"/>
                </a:lnTo>
                <a:lnTo>
                  <a:pt x="214313" y="509588"/>
                </a:lnTo>
                <a:lnTo>
                  <a:pt x="169069" y="466725"/>
                </a:lnTo>
                <a:lnTo>
                  <a:pt x="116682" y="400050"/>
                </a:lnTo>
                <a:lnTo>
                  <a:pt x="78582" y="335756"/>
                </a:lnTo>
                <a:lnTo>
                  <a:pt x="57150" y="292894"/>
                </a:lnTo>
                <a:lnTo>
                  <a:pt x="26194" y="228600"/>
                </a:lnTo>
                <a:lnTo>
                  <a:pt x="7144" y="188119"/>
                </a:lnTo>
                <a:lnTo>
                  <a:pt x="0" y="164306"/>
                </a:lnTo>
                <a:lnTo>
                  <a:pt x="0" y="138113"/>
                </a:lnTo>
                <a:lnTo>
                  <a:pt x="4763" y="116681"/>
                </a:lnTo>
                <a:lnTo>
                  <a:pt x="21432" y="107156"/>
                </a:lnTo>
                <a:lnTo>
                  <a:pt x="38100" y="107156"/>
                </a:lnTo>
                <a:lnTo>
                  <a:pt x="57150" y="116681"/>
                </a:lnTo>
                <a:lnTo>
                  <a:pt x="85725" y="152400"/>
                </a:lnTo>
                <a:lnTo>
                  <a:pt x="116682" y="185738"/>
                </a:lnTo>
                <a:lnTo>
                  <a:pt x="157163" y="221456"/>
                </a:lnTo>
                <a:lnTo>
                  <a:pt x="200025" y="245269"/>
                </a:lnTo>
                <a:lnTo>
                  <a:pt x="250032" y="264319"/>
                </a:lnTo>
                <a:lnTo>
                  <a:pt x="292894" y="271463"/>
                </a:lnTo>
                <a:lnTo>
                  <a:pt x="364332" y="271463"/>
                </a:lnTo>
                <a:lnTo>
                  <a:pt x="504825" y="252413"/>
                </a:lnTo>
                <a:lnTo>
                  <a:pt x="797719" y="200025"/>
                </a:lnTo>
                <a:lnTo>
                  <a:pt x="1138238" y="142875"/>
                </a:lnTo>
                <a:lnTo>
                  <a:pt x="1423988" y="88106"/>
                </a:lnTo>
                <a:lnTo>
                  <a:pt x="1471613" y="64294"/>
                </a:lnTo>
                <a:lnTo>
                  <a:pt x="1585913" y="4763"/>
                </a:lnTo>
                <a:lnTo>
                  <a:pt x="1602582" y="0"/>
                </a:lnTo>
                <a:lnTo>
                  <a:pt x="1664494" y="21431"/>
                </a:lnTo>
                <a:lnTo>
                  <a:pt x="1735932" y="54769"/>
                </a:lnTo>
                <a:lnTo>
                  <a:pt x="1797844" y="90488"/>
                </a:lnTo>
                <a:lnTo>
                  <a:pt x="1854994" y="133350"/>
                </a:lnTo>
                <a:lnTo>
                  <a:pt x="1893094" y="166688"/>
                </a:lnTo>
                <a:lnTo>
                  <a:pt x="1928813" y="200025"/>
                </a:lnTo>
                <a:lnTo>
                  <a:pt x="1966913" y="235744"/>
                </a:lnTo>
                <a:lnTo>
                  <a:pt x="1981200" y="261938"/>
                </a:lnTo>
                <a:lnTo>
                  <a:pt x="1985963" y="288131"/>
                </a:lnTo>
                <a:lnTo>
                  <a:pt x="1981200" y="311944"/>
                </a:lnTo>
                <a:lnTo>
                  <a:pt x="1969294" y="330994"/>
                </a:lnTo>
                <a:lnTo>
                  <a:pt x="1945482" y="350044"/>
                </a:lnTo>
                <a:lnTo>
                  <a:pt x="1897857" y="376238"/>
                </a:lnTo>
                <a:lnTo>
                  <a:pt x="1538288" y="209550"/>
                </a:lnTo>
                <a:lnTo>
                  <a:pt x="1521619" y="204788"/>
                </a:lnTo>
                <a:lnTo>
                  <a:pt x="1500188" y="204788"/>
                </a:lnTo>
                <a:lnTo>
                  <a:pt x="1459707" y="214313"/>
                </a:lnTo>
                <a:lnTo>
                  <a:pt x="1116807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7160A1A-3068-E749-9E7F-77038F434AA8}"/>
              </a:ext>
            </a:extLst>
          </p:cNvPr>
          <p:cNvSpPr/>
          <p:nvPr/>
        </p:nvSpPr>
        <p:spPr>
          <a:xfrm rot="16200000">
            <a:off x="2216944" y="2763044"/>
            <a:ext cx="2562225" cy="893763"/>
          </a:xfrm>
          <a:custGeom>
            <a:avLst/>
            <a:gdLst>
              <a:gd name="connsiteX0" fmla="*/ 1402556 w 2562225"/>
              <a:gd name="connsiteY0" fmla="*/ 590550 h 892968"/>
              <a:gd name="connsiteX1" fmla="*/ 1038225 w 2562225"/>
              <a:gd name="connsiteY1" fmla="*/ 485775 h 892968"/>
              <a:gd name="connsiteX2" fmla="*/ 842963 w 2562225"/>
              <a:gd name="connsiteY2" fmla="*/ 426243 h 892968"/>
              <a:gd name="connsiteX3" fmla="*/ 592931 w 2562225"/>
              <a:gd name="connsiteY3" fmla="*/ 338137 h 892968"/>
              <a:gd name="connsiteX4" fmla="*/ 254794 w 2562225"/>
              <a:gd name="connsiteY4" fmla="*/ 219075 h 892968"/>
              <a:gd name="connsiteX5" fmla="*/ 73819 w 2562225"/>
              <a:gd name="connsiteY5" fmla="*/ 159543 h 892968"/>
              <a:gd name="connsiteX6" fmla="*/ 40481 w 2562225"/>
              <a:gd name="connsiteY6" fmla="*/ 150018 h 892968"/>
              <a:gd name="connsiteX7" fmla="*/ 14288 w 2562225"/>
              <a:gd name="connsiteY7" fmla="*/ 138112 h 892968"/>
              <a:gd name="connsiteX8" fmla="*/ 0 w 2562225"/>
              <a:gd name="connsiteY8" fmla="*/ 116681 h 892968"/>
              <a:gd name="connsiteX9" fmla="*/ 4763 w 2562225"/>
              <a:gd name="connsiteY9" fmla="*/ 83343 h 892968"/>
              <a:gd name="connsiteX10" fmla="*/ 19050 w 2562225"/>
              <a:gd name="connsiteY10" fmla="*/ 38100 h 892968"/>
              <a:gd name="connsiteX11" fmla="*/ 33338 w 2562225"/>
              <a:gd name="connsiteY11" fmla="*/ 19050 h 892968"/>
              <a:gd name="connsiteX12" fmla="*/ 64294 w 2562225"/>
              <a:gd name="connsiteY12" fmla="*/ 7143 h 892968"/>
              <a:gd name="connsiteX13" fmla="*/ 111919 w 2562225"/>
              <a:gd name="connsiteY13" fmla="*/ 0 h 892968"/>
              <a:gd name="connsiteX14" fmla="*/ 159544 w 2562225"/>
              <a:gd name="connsiteY14" fmla="*/ 2381 h 892968"/>
              <a:gd name="connsiteX15" fmla="*/ 211931 w 2562225"/>
              <a:gd name="connsiteY15" fmla="*/ 11906 h 892968"/>
              <a:gd name="connsiteX16" fmla="*/ 273844 w 2562225"/>
              <a:gd name="connsiteY16" fmla="*/ 35718 h 892968"/>
              <a:gd name="connsiteX17" fmla="*/ 328613 w 2562225"/>
              <a:gd name="connsiteY17" fmla="*/ 64293 h 892968"/>
              <a:gd name="connsiteX18" fmla="*/ 359569 w 2562225"/>
              <a:gd name="connsiteY18" fmla="*/ 80962 h 892968"/>
              <a:gd name="connsiteX19" fmla="*/ 559594 w 2562225"/>
              <a:gd name="connsiteY19" fmla="*/ 145256 h 892968"/>
              <a:gd name="connsiteX20" fmla="*/ 740569 w 2562225"/>
              <a:gd name="connsiteY20" fmla="*/ 195262 h 892968"/>
              <a:gd name="connsiteX21" fmla="*/ 988219 w 2562225"/>
              <a:gd name="connsiteY21" fmla="*/ 264318 h 892968"/>
              <a:gd name="connsiteX22" fmla="*/ 1364456 w 2562225"/>
              <a:gd name="connsiteY22" fmla="*/ 350043 h 892968"/>
              <a:gd name="connsiteX23" fmla="*/ 1824038 w 2562225"/>
              <a:gd name="connsiteY23" fmla="*/ 457200 h 892968"/>
              <a:gd name="connsiteX24" fmla="*/ 2274094 w 2562225"/>
              <a:gd name="connsiteY24" fmla="*/ 552450 h 892968"/>
              <a:gd name="connsiteX25" fmla="*/ 2293144 w 2562225"/>
              <a:gd name="connsiteY25" fmla="*/ 552450 h 892968"/>
              <a:gd name="connsiteX26" fmla="*/ 2319338 w 2562225"/>
              <a:gd name="connsiteY26" fmla="*/ 545306 h 892968"/>
              <a:gd name="connsiteX27" fmla="*/ 2369344 w 2562225"/>
              <a:gd name="connsiteY27" fmla="*/ 511968 h 892968"/>
              <a:gd name="connsiteX28" fmla="*/ 2438400 w 2562225"/>
              <a:gd name="connsiteY28" fmla="*/ 459581 h 892968"/>
              <a:gd name="connsiteX29" fmla="*/ 2495550 w 2562225"/>
              <a:gd name="connsiteY29" fmla="*/ 414337 h 892968"/>
              <a:gd name="connsiteX30" fmla="*/ 2524125 w 2562225"/>
              <a:gd name="connsiteY30" fmla="*/ 392906 h 892968"/>
              <a:gd name="connsiteX31" fmla="*/ 2538413 w 2562225"/>
              <a:gd name="connsiteY31" fmla="*/ 385762 h 892968"/>
              <a:gd name="connsiteX32" fmla="*/ 2550319 w 2562225"/>
              <a:gd name="connsiteY32" fmla="*/ 385762 h 892968"/>
              <a:gd name="connsiteX33" fmla="*/ 2559844 w 2562225"/>
              <a:gd name="connsiteY33" fmla="*/ 388143 h 892968"/>
              <a:gd name="connsiteX34" fmla="*/ 2562225 w 2562225"/>
              <a:gd name="connsiteY34" fmla="*/ 397668 h 892968"/>
              <a:gd name="connsiteX35" fmla="*/ 2557463 w 2562225"/>
              <a:gd name="connsiteY35" fmla="*/ 423862 h 892968"/>
              <a:gd name="connsiteX36" fmla="*/ 2543175 w 2562225"/>
              <a:gd name="connsiteY36" fmla="*/ 466725 h 892968"/>
              <a:gd name="connsiteX37" fmla="*/ 2514600 w 2562225"/>
              <a:gd name="connsiteY37" fmla="*/ 533400 h 892968"/>
              <a:gd name="connsiteX38" fmla="*/ 2464594 w 2562225"/>
              <a:gd name="connsiteY38" fmla="*/ 616743 h 892968"/>
              <a:gd name="connsiteX39" fmla="*/ 2371725 w 2562225"/>
              <a:gd name="connsiteY39" fmla="*/ 745331 h 892968"/>
              <a:gd name="connsiteX40" fmla="*/ 2302669 w 2562225"/>
              <a:gd name="connsiteY40" fmla="*/ 833437 h 892968"/>
              <a:gd name="connsiteX41" fmla="*/ 2257425 w 2562225"/>
              <a:gd name="connsiteY41" fmla="*/ 873918 h 892968"/>
              <a:gd name="connsiteX42" fmla="*/ 2238375 w 2562225"/>
              <a:gd name="connsiteY42" fmla="*/ 885825 h 892968"/>
              <a:gd name="connsiteX43" fmla="*/ 2224088 w 2562225"/>
              <a:gd name="connsiteY43" fmla="*/ 890587 h 892968"/>
              <a:gd name="connsiteX44" fmla="*/ 2202656 w 2562225"/>
              <a:gd name="connsiteY44" fmla="*/ 892968 h 892968"/>
              <a:gd name="connsiteX45" fmla="*/ 2169319 w 2562225"/>
              <a:gd name="connsiteY45" fmla="*/ 885825 h 892968"/>
              <a:gd name="connsiteX46" fmla="*/ 2147888 w 2562225"/>
              <a:gd name="connsiteY46" fmla="*/ 876300 h 892968"/>
              <a:gd name="connsiteX47" fmla="*/ 2126456 w 2562225"/>
              <a:gd name="connsiteY47" fmla="*/ 862012 h 892968"/>
              <a:gd name="connsiteX48" fmla="*/ 2097881 w 2562225"/>
              <a:gd name="connsiteY48" fmla="*/ 838200 h 892968"/>
              <a:gd name="connsiteX49" fmla="*/ 2081213 w 2562225"/>
              <a:gd name="connsiteY49" fmla="*/ 819150 h 892968"/>
              <a:gd name="connsiteX50" fmla="*/ 2038350 w 2562225"/>
              <a:gd name="connsiteY50" fmla="*/ 797718 h 892968"/>
              <a:gd name="connsiteX51" fmla="*/ 1847850 w 2562225"/>
              <a:gd name="connsiteY51" fmla="*/ 728662 h 892968"/>
              <a:gd name="connsiteX52" fmla="*/ 1402556 w 2562225"/>
              <a:gd name="connsiteY52" fmla="*/ 590550 h 892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62225" h="892968">
                <a:moveTo>
                  <a:pt x="1402556" y="590550"/>
                </a:moveTo>
                <a:lnTo>
                  <a:pt x="1038225" y="485775"/>
                </a:lnTo>
                <a:lnTo>
                  <a:pt x="842963" y="426243"/>
                </a:lnTo>
                <a:lnTo>
                  <a:pt x="592931" y="338137"/>
                </a:lnTo>
                <a:lnTo>
                  <a:pt x="254794" y="219075"/>
                </a:lnTo>
                <a:lnTo>
                  <a:pt x="73819" y="159543"/>
                </a:lnTo>
                <a:lnTo>
                  <a:pt x="40481" y="150018"/>
                </a:lnTo>
                <a:lnTo>
                  <a:pt x="14288" y="138112"/>
                </a:lnTo>
                <a:lnTo>
                  <a:pt x="0" y="116681"/>
                </a:lnTo>
                <a:lnTo>
                  <a:pt x="4763" y="83343"/>
                </a:lnTo>
                <a:lnTo>
                  <a:pt x="19050" y="38100"/>
                </a:lnTo>
                <a:lnTo>
                  <a:pt x="33338" y="19050"/>
                </a:lnTo>
                <a:lnTo>
                  <a:pt x="64294" y="7143"/>
                </a:lnTo>
                <a:lnTo>
                  <a:pt x="111919" y="0"/>
                </a:lnTo>
                <a:lnTo>
                  <a:pt x="159544" y="2381"/>
                </a:lnTo>
                <a:lnTo>
                  <a:pt x="211931" y="11906"/>
                </a:lnTo>
                <a:lnTo>
                  <a:pt x="273844" y="35718"/>
                </a:lnTo>
                <a:lnTo>
                  <a:pt x="328613" y="64293"/>
                </a:lnTo>
                <a:lnTo>
                  <a:pt x="359569" y="80962"/>
                </a:lnTo>
                <a:lnTo>
                  <a:pt x="559594" y="145256"/>
                </a:lnTo>
                <a:lnTo>
                  <a:pt x="740569" y="195262"/>
                </a:lnTo>
                <a:lnTo>
                  <a:pt x="988219" y="264318"/>
                </a:lnTo>
                <a:lnTo>
                  <a:pt x="1364456" y="350043"/>
                </a:lnTo>
                <a:lnTo>
                  <a:pt x="1824038" y="457200"/>
                </a:lnTo>
                <a:lnTo>
                  <a:pt x="2274094" y="552450"/>
                </a:lnTo>
                <a:lnTo>
                  <a:pt x="2293144" y="552450"/>
                </a:lnTo>
                <a:lnTo>
                  <a:pt x="2319338" y="545306"/>
                </a:lnTo>
                <a:lnTo>
                  <a:pt x="2369344" y="511968"/>
                </a:lnTo>
                <a:lnTo>
                  <a:pt x="2438400" y="459581"/>
                </a:lnTo>
                <a:lnTo>
                  <a:pt x="2495550" y="414337"/>
                </a:lnTo>
                <a:lnTo>
                  <a:pt x="2524125" y="392906"/>
                </a:lnTo>
                <a:lnTo>
                  <a:pt x="2538413" y="385762"/>
                </a:lnTo>
                <a:lnTo>
                  <a:pt x="2550319" y="385762"/>
                </a:lnTo>
                <a:lnTo>
                  <a:pt x="2559844" y="388143"/>
                </a:lnTo>
                <a:lnTo>
                  <a:pt x="2562225" y="397668"/>
                </a:lnTo>
                <a:lnTo>
                  <a:pt x="2557463" y="423862"/>
                </a:lnTo>
                <a:lnTo>
                  <a:pt x="2543175" y="466725"/>
                </a:lnTo>
                <a:lnTo>
                  <a:pt x="2514600" y="533400"/>
                </a:lnTo>
                <a:lnTo>
                  <a:pt x="2464594" y="616743"/>
                </a:lnTo>
                <a:lnTo>
                  <a:pt x="2371725" y="745331"/>
                </a:lnTo>
                <a:lnTo>
                  <a:pt x="2302669" y="833437"/>
                </a:lnTo>
                <a:lnTo>
                  <a:pt x="2257425" y="873918"/>
                </a:lnTo>
                <a:lnTo>
                  <a:pt x="2238375" y="885825"/>
                </a:lnTo>
                <a:lnTo>
                  <a:pt x="2224088" y="890587"/>
                </a:lnTo>
                <a:lnTo>
                  <a:pt x="2202656" y="892968"/>
                </a:lnTo>
                <a:lnTo>
                  <a:pt x="2169319" y="885825"/>
                </a:lnTo>
                <a:lnTo>
                  <a:pt x="2147888" y="876300"/>
                </a:lnTo>
                <a:lnTo>
                  <a:pt x="2126456" y="862012"/>
                </a:lnTo>
                <a:lnTo>
                  <a:pt x="2097881" y="838200"/>
                </a:lnTo>
                <a:lnTo>
                  <a:pt x="2081213" y="819150"/>
                </a:lnTo>
                <a:lnTo>
                  <a:pt x="2038350" y="797718"/>
                </a:lnTo>
                <a:lnTo>
                  <a:pt x="1847850" y="728662"/>
                </a:lnTo>
                <a:lnTo>
                  <a:pt x="1402556" y="590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AB0BE21-A47E-9C4F-85CC-C8008C35139E}"/>
              </a:ext>
            </a:extLst>
          </p:cNvPr>
          <p:cNvSpPr/>
          <p:nvPr/>
        </p:nvSpPr>
        <p:spPr>
          <a:xfrm rot="16200000">
            <a:off x="3182938" y="4156075"/>
            <a:ext cx="1220787" cy="1306513"/>
          </a:xfrm>
          <a:custGeom>
            <a:avLst/>
            <a:gdLst>
              <a:gd name="connsiteX0" fmla="*/ 835818 w 1221581"/>
              <a:gd name="connsiteY0" fmla="*/ 440531 h 1307306"/>
              <a:gd name="connsiteX1" fmla="*/ 916781 w 1221581"/>
              <a:gd name="connsiteY1" fmla="*/ 316706 h 1307306"/>
              <a:gd name="connsiteX2" fmla="*/ 959643 w 1221581"/>
              <a:gd name="connsiteY2" fmla="*/ 242887 h 1307306"/>
              <a:gd name="connsiteX3" fmla="*/ 983456 w 1221581"/>
              <a:gd name="connsiteY3" fmla="*/ 200025 h 1307306"/>
              <a:gd name="connsiteX4" fmla="*/ 997743 w 1221581"/>
              <a:gd name="connsiteY4" fmla="*/ 164306 h 1307306"/>
              <a:gd name="connsiteX5" fmla="*/ 1012031 w 1221581"/>
              <a:gd name="connsiteY5" fmla="*/ 121444 h 1307306"/>
              <a:gd name="connsiteX6" fmla="*/ 1004887 w 1221581"/>
              <a:gd name="connsiteY6" fmla="*/ 0 h 1307306"/>
              <a:gd name="connsiteX7" fmla="*/ 1221581 w 1221581"/>
              <a:gd name="connsiteY7" fmla="*/ 30956 h 1307306"/>
              <a:gd name="connsiteX8" fmla="*/ 1169193 w 1221581"/>
              <a:gd name="connsiteY8" fmla="*/ 183356 h 1307306"/>
              <a:gd name="connsiteX9" fmla="*/ 1140618 w 1221581"/>
              <a:gd name="connsiteY9" fmla="*/ 250031 h 1307306"/>
              <a:gd name="connsiteX10" fmla="*/ 1095375 w 1221581"/>
              <a:gd name="connsiteY10" fmla="*/ 352425 h 1307306"/>
              <a:gd name="connsiteX11" fmla="*/ 1033462 w 1221581"/>
              <a:gd name="connsiteY11" fmla="*/ 466725 h 1307306"/>
              <a:gd name="connsiteX12" fmla="*/ 912018 w 1221581"/>
              <a:gd name="connsiteY12" fmla="*/ 676275 h 1307306"/>
              <a:gd name="connsiteX13" fmla="*/ 769143 w 1221581"/>
              <a:gd name="connsiteY13" fmla="*/ 866775 h 1307306"/>
              <a:gd name="connsiteX14" fmla="*/ 664368 w 1221581"/>
              <a:gd name="connsiteY14" fmla="*/ 981075 h 1307306"/>
              <a:gd name="connsiteX15" fmla="*/ 531018 w 1221581"/>
              <a:gd name="connsiteY15" fmla="*/ 1109662 h 1307306"/>
              <a:gd name="connsiteX16" fmla="*/ 433387 w 1221581"/>
              <a:gd name="connsiteY16" fmla="*/ 1190625 h 1307306"/>
              <a:gd name="connsiteX17" fmla="*/ 373856 w 1221581"/>
              <a:gd name="connsiteY17" fmla="*/ 1235869 h 1307306"/>
              <a:gd name="connsiteX18" fmla="*/ 302418 w 1221581"/>
              <a:gd name="connsiteY18" fmla="*/ 1273969 h 1307306"/>
              <a:gd name="connsiteX19" fmla="*/ 264318 w 1221581"/>
              <a:gd name="connsiteY19" fmla="*/ 1290637 h 1307306"/>
              <a:gd name="connsiteX20" fmla="*/ 228600 w 1221581"/>
              <a:gd name="connsiteY20" fmla="*/ 1300162 h 1307306"/>
              <a:gd name="connsiteX21" fmla="*/ 178593 w 1221581"/>
              <a:gd name="connsiteY21" fmla="*/ 1304925 h 1307306"/>
              <a:gd name="connsiteX22" fmla="*/ 133350 w 1221581"/>
              <a:gd name="connsiteY22" fmla="*/ 1307306 h 1307306"/>
              <a:gd name="connsiteX23" fmla="*/ 107156 w 1221581"/>
              <a:gd name="connsiteY23" fmla="*/ 1307306 h 1307306"/>
              <a:gd name="connsiteX24" fmla="*/ 76200 w 1221581"/>
              <a:gd name="connsiteY24" fmla="*/ 1302544 h 1307306"/>
              <a:gd name="connsiteX25" fmla="*/ 54768 w 1221581"/>
              <a:gd name="connsiteY25" fmla="*/ 1295400 h 1307306"/>
              <a:gd name="connsiteX26" fmla="*/ 28575 w 1221581"/>
              <a:gd name="connsiteY26" fmla="*/ 1278731 h 1307306"/>
              <a:gd name="connsiteX27" fmla="*/ 9525 w 1221581"/>
              <a:gd name="connsiteY27" fmla="*/ 1252537 h 1307306"/>
              <a:gd name="connsiteX28" fmla="*/ 0 w 1221581"/>
              <a:gd name="connsiteY28" fmla="*/ 1214437 h 1307306"/>
              <a:gd name="connsiteX29" fmla="*/ 4762 w 1221581"/>
              <a:gd name="connsiteY29" fmla="*/ 1169194 h 1307306"/>
              <a:gd name="connsiteX30" fmla="*/ 21431 w 1221581"/>
              <a:gd name="connsiteY30" fmla="*/ 1126331 h 1307306"/>
              <a:gd name="connsiteX31" fmla="*/ 47625 w 1221581"/>
              <a:gd name="connsiteY31" fmla="*/ 1100137 h 1307306"/>
              <a:gd name="connsiteX32" fmla="*/ 92868 w 1221581"/>
              <a:gd name="connsiteY32" fmla="*/ 1069181 h 1307306"/>
              <a:gd name="connsiteX33" fmla="*/ 159543 w 1221581"/>
              <a:gd name="connsiteY33" fmla="*/ 1035844 h 1307306"/>
              <a:gd name="connsiteX34" fmla="*/ 254793 w 1221581"/>
              <a:gd name="connsiteY34" fmla="*/ 978694 h 1307306"/>
              <a:gd name="connsiteX35" fmla="*/ 385762 w 1221581"/>
              <a:gd name="connsiteY35" fmla="*/ 892969 h 1307306"/>
              <a:gd name="connsiteX36" fmla="*/ 604837 w 1221581"/>
              <a:gd name="connsiteY36" fmla="*/ 735806 h 1307306"/>
              <a:gd name="connsiteX37" fmla="*/ 747712 w 1221581"/>
              <a:gd name="connsiteY37" fmla="*/ 573881 h 1307306"/>
              <a:gd name="connsiteX38" fmla="*/ 835818 w 1221581"/>
              <a:gd name="connsiteY38" fmla="*/ 440531 h 130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21581" h="1307306">
                <a:moveTo>
                  <a:pt x="835818" y="440531"/>
                </a:moveTo>
                <a:lnTo>
                  <a:pt x="916781" y="316706"/>
                </a:lnTo>
                <a:lnTo>
                  <a:pt x="959643" y="242887"/>
                </a:lnTo>
                <a:lnTo>
                  <a:pt x="983456" y="200025"/>
                </a:lnTo>
                <a:lnTo>
                  <a:pt x="997743" y="164306"/>
                </a:lnTo>
                <a:lnTo>
                  <a:pt x="1012031" y="121444"/>
                </a:lnTo>
                <a:lnTo>
                  <a:pt x="1004887" y="0"/>
                </a:lnTo>
                <a:lnTo>
                  <a:pt x="1221581" y="30956"/>
                </a:lnTo>
                <a:lnTo>
                  <a:pt x="1169193" y="183356"/>
                </a:lnTo>
                <a:lnTo>
                  <a:pt x="1140618" y="250031"/>
                </a:lnTo>
                <a:lnTo>
                  <a:pt x="1095375" y="352425"/>
                </a:lnTo>
                <a:lnTo>
                  <a:pt x="1033462" y="466725"/>
                </a:lnTo>
                <a:lnTo>
                  <a:pt x="912018" y="676275"/>
                </a:lnTo>
                <a:lnTo>
                  <a:pt x="769143" y="866775"/>
                </a:lnTo>
                <a:lnTo>
                  <a:pt x="664368" y="981075"/>
                </a:lnTo>
                <a:lnTo>
                  <a:pt x="531018" y="1109662"/>
                </a:lnTo>
                <a:lnTo>
                  <a:pt x="433387" y="1190625"/>
                </a:lnTo>
                <a:lnTo>
                  <a:pt x="373856" y="1235869"/>
                </a:lnTo>
                <a:lnTo>
                  <a:pt x="302418" y="1273969"/>
                </a:lnTo>
                <a:lnTo>
                  <a:pt x="264318" y="1290637"/>
                </a:lnTo>
                <a:lnTo>
                  <a:pt x="228600" y="1300162"/>
                </a:lnTo>
                <a:lnTo>
                  <a:pt x="178593" y="1304925"/>
                </a:lnTo>
                <a:lnTo>
                  <a:pt x="133350" y="1307306"/>
                </a:lnTo>
                <a:lnTo>
                  <a:pt x="107156" y="1307306"/>
                </a:lnTo>
                <a:lnTo>
                  <a:pt x="76200" y="1302544"/>
                </a:lnTo>
                <a:lnTo>
                  <a:pt x="54768" y="1295400"/>
                </a:lnTo>
                <a:lnTo>
                  <a:pt x="28575" y="1278731"/>
                </a:lnTo>
                <a:lnTo>
                  <a:pt x="9525" y="1252537"/>
                </a:lnTo>
                <a:lnTo>
                  <a:pt x="0" y="1214437"/>
                </a:lnTo>
                <a:lnTo>
                  <a:pt x="4762" y="1169194"/>
                </a:lnTo>
                <a:lnTo>
                  <a:pt x="21431" y="1126331"/>
                </a:lnTo>
                <a:lnTo>
                  <a:pt x="47625" y="1100137"/>
                </a:lnTo>
                <a:lnTo>
                  <a:pt x="92868" y="1069181"/>
                </a:lnTo>
                <a:lnTo>
                  <a:pt x="159543" y="1035844"/>
                </a:lnTo>
                <a:lnTo>
                  <a:pt x="254793" y="978694"/>
                </a:lnTo>
                <a:lnTo>
                  <a:pt x="385762" y="892969"/>
                </a:lnTo>
                <a:lnTo>
                  <a:pt x="604837" y="735806"/>
                </a:lnTo>
                <a:lnTo>
                  <a:pt x="747712" y="573881"/>
                </a:lnTo>
                <a:lnTo>
                  <a:pt x="835818" y="440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D6EE9FE-5BBF-CB43-9432-1A52628CA96F}"/>
              </a:ext>
            </a:extLst>
          </p:cNvPr>
          <p:cNvSpPr/>
          <p:nvPr/>
        </p:nvSpPr>
        <p:spPr>
          <a:xfrm rot="16200000">
            <a:off x="2263776" y="3473450"/>
            <a:ext cx="2779712" cy="1658937"/>
          </a:xfrm>
          <a:custGeom>
            <a:avLst/>
            <a:gdLst>
              <a:gd name="connsiteX0" fmla="*/ 1553192 w 2779261"/>
              <a:gd name="connsiteY0" fmla="*/ 1403797 h 1658799"/>
              <a:gd name="connsiteX1" fmla="*/ 1403797 w 2779261"/>
              <a:gd name="connsiteY1" fmla="*/ 1344554 h 1658799"/>
              <a:gd name="connsiteX2" fmla="*/ 1267281 w 2779261"/>
              <a:gd name="connsiteY2" fmla="*/ 1280160 h 1658799"/>
              <a:gd name="connsiteX3" fmla="*/ 1133341 w 2779261"/>
              <a:gd name="connsiteY3" fmla="*/ 1208038 h 1658799"/>
              <a:gd name="connsiteX4" fmla="*/ 1048341 w 2779261"/>
              <a:gd name="connsiteY4" fmla="*/ 1159098 h 1658799"/>
              <a:gd name="connsiteX5" fmla="*/ 878339 w 2779261"/>
              <a:gd name="connsiteY5" fmla="*/ 1048340 h 1658799"/>
              <a:gd name="connsiteX6" fmla="*/ 762430 w 2779261"/>
              <a:gd name="connsiteY6" fmla="*/ 955612 h 1658799"/>
              <a:gd name="connsiteX7" fmla="*/ 620762 w 2779261"/>
              <a:gd name="connsiteY7" fmla="*/ 829399 h 1658799"/>
              <a:gd name="connsiteX8" fmla="*/ 502276 w 2779261"/>
              <a:gd name="connsiteY8" fmla="*/ 713489 h 1658799"/>
              <a:gd name="connsiteX9" fmla="*/ 376063 w 2779261"/>
              <a:gd name="connsiteY9" fmla="*/ 574397 h 1658799"/>
              <a:gd name="connsiteX10" fmla="*/ 273032 w 2779261"/>
              <a:gd name="connsiteY10" fmla="*/ 455912 h 1658799"/>
              <a:gd name="connsiteX11" fmla="*/ 162274 w 2779261"/>
              <a:gd name="connsiteY11" fmla="*/ 311668 h 1658799"/>
              <a:gd name="connsiteX12" fmla="*/ 64395 w 2779261"/>
              <a:gd name="connsiteY12" fmla="*/ 162274 h 1658799"/>
              <a:gd name="connsiteX13" fmla="*/ 7728 w 2779261"/>
              <a:gd name="connsiteY13" fmla="*/ 74697 h 1658799"/>
              <a:gd name="connsiteX14" fmla="*/ 0 w 2779261"/>
              <a:gd name="connsiteY14" fmla="*/ 56667 h 1658799"/>
              <a:gd name="connsiteX15" fmla="*/ 0 w 2779261"/>
              <a:gd name="connsiteY15" fmla="*/ 18030 h 1658799"/>
              <a:gd name="connsiteX16" fmla="*/ 7728 w 2779261"/>
              <a:gd name="connsiteY16" fmla="*/ 7727 h 1658799"/>
              <a:gd name="connsiteX17" fmla="*/ 23182 w 2779261"/>
              <a:gd name="connsiteY17" fmla="*/ 0 h 1658799"/>
              <a:gd name="connsiteX18" fmla="*/ 43788 w 2779261"/>
              <a:gd name="connsiteY18" fmla="*/ 10303 h 1658799"/>
              <a:gd name="connsiteX19" fmla="*/ 118486 w 2779261"/>
              <a:gd name="connsiteY19" fmla="*/ 103031 h 1658799"/>
              <a:gd name="connsiteX20" fmla="*/ 226668 w 2779261"/>
              <a:gd name="connsiteY20" fmla="*/ 224092 h 1658799"/>
              <a:gd name="connsiteX21" fmla="*/ 316821 w 2779261"/>
              <a:gd name="connsiteY21" fmla="*/ 324547 h 1658799"/>
              <a:gd name="connsiteX22" fmla="*/ 432730 w 2779261"/>
              <a:gd name="connsiteY22" fmla="*/ 440457 h 1658799"/>
              <a:gd name="connsiteX23" fmla="*/ 543489 w 2779261"/>
              <a:gd name="connsiteY23" fmla="*/ 543488 h 1658799"/>
              <a:gd name="connsiteX24" fmla="*/ 643944 w 2779261"/>
              <a:gd name="connsiteY24" fmla="*/ 628489 h 1658799"/>
              <a:gd name="connsiteX25" fmla="*/ 767581 w 2779261"/>
              <a:gd name="connsiteY25" fmla="*/ 728944 h 1658799"/>
              <a:gd name="connsiteX26" fmla="*/ 893794 w 2779261"/>
              <a:gd name="connsiteY26" fmla="*/ 819096 h 1658799"/>
              <a:gd name="connsiteX27" fmla="*/ 1030310 w 2779261"/>
              <a:gd name="connsiteY27" fmla="*/ 906672 h 1658799"/>
              <a:gd name="connsiteX28" fmla="*/ 1177129 w 2779261"/>
              <a:gd name="connsiteY28" fmla="*/ 978794 h 1658799"/>
              <a:gd name="connsiteX29" fmla="*/ 1367737 w 2779261"/>
              <a:gd name="connsiteY29" fmla="*/ 1071522 h 1658799"/>
              <a:gd name="connsiteX30" fmla="*/ 1460464 w 2779261"/>
              <a:gd name="connsiteY30" fmla="*/ 1110159 h 1658799"/>
              <a:gd name="connsiteX31" fmla="*/ 1573799 w 2779261"/>
              <a:gd name="connsiteY31" fmla="*/ 1156523 h 1658799"/>
              <a:gd name="connsiteX32" fmla="*/ 1720618 w 2779261"/>
              <a:gd name="connsiteY32" fmla="*/ 1205462 h 1658799"/>
              <a:gd name="connsiteX33" fmla="*/ 1826224 w 2779261"/>
              <a:gd name="connsiteY33" fmla="*/ 1236372 h 1658799"/>
              <a:gd name="connsiteX34" fmla="*/ 1973044 w 2779261"/>
              <a:gd name="connsiteY34" fmla="*/ 1275008 h 1658799"/>
              <a:gd name="connsiteX35" fmla="*/ 2081226 w 2779261"/>
              <a:gd name="connsiteY35" fmla="*/ 1298190 h 1658799"/>
              <a:gd name="connsiteX36" fmla="*/ 2186833 w 2779261"/>
              <a:gd name="connsiteY36" fmla="*/ 1318796 h 1658799"/>
              <a:gd name="connsiteX37" fmla="*/ 2338804 w 2779261"/>
              <a:gd name="connsiteY37" fmla="*/ 1339403 h 1658799"/>
              <a:gd name="connsiteX38" fmla="*/ 2472744 w 2779261"/>
              <a:gd name="connsiteY38" fmla="*/ 1367736 h 1658799"/>
              <a:gd name="connsiteX39" fmla="*/ 2580926 w 2779261"/>
              <a:gd name="connsiteY39" fmla="*/ 1331675 h 1658799"/>
              <a:gd name="connsiteX40" fmla="*/ 2606684 w 2779261"/>
              <a:gd name="connsiteY40" fmla="*/ 1311069 h 1658799"/>
              <a:gd name="connsiteX41" fmla="*/ 2665927 w 2779261"/>
              <a:gd name="connsiteY41" fmla="*/ 1246675 h 1658799"/>
              <a:gd name="connsiteX42" fmla="*/ 2712291 w 2779261"/>
              <a:gd name="connsiteY42" fmla="*/ 1202886 h 1658799"/>
              <a:gd name="connsiteX43" fmla="*/ 2735473 w 2779261"/>
              <a:gd name="connsiteY43" fmla="*/ 1184856 h 1658799"/>
              <a:gd name="connsiteX44" fmla="*/ 2753503 w 2779261"/>
              <a:gd name="connsiteY44" fmla="*/ 1177129 h 1658799"/>
              <a:gd name="connsiteX45" fmla="*/ 2774110 w 2779261"/>
              <a:gd name="connsiteY45" fmla="*/ 1182280 h 1658799"/>
              <a:gd name="connsiteX46" fmla="*/ 2779261 w 2779261"/>
              <a:gd name="connsiteY46" fmla="*/ 1192583 h 1658799"/>
              <a:gd name="connsiteX47" fmla="*/ 2776685 w 2779261"/>
              <a:gd name="connsiteY47" fmla="*/ 1238947 h 1658799"/>
              <a:gd name="connsiteX48" fmla="*/ 2756079 w 2779261"/>
              <a:gd name="connsiteY48" fmla="*/ 1341978 h 1658799"/>
              <a:gd name="connsiteX49" fmla="*/ 2725170 w 2779261"/>
              <a:gd name="connsiteY49" fmla="*/ 1442434 h 1658799"/>
              <a:gd name="connsiteX50" fmla="*/ 2665927 w 2779261"/>
              <a:gd name="connsiteY50" fmla="*/ 1573798 h 1658799"/>
              <a:gd name="connsiteX51" fmla="*/ 2632442 w 2779261"/>
              <a:gd name="connsiteY51" fmla="*/ 1615010 h 1658799"/>
              <a:gd name="connsiteX52" fmla="*/ 2604108 w 2779261"/>
              <a:gd name="connsiteY52" fmla="*/ 1638192 h 1658799"/>
              <a:gd name="connsiteX53" fmla="*/ 2562896 w 2779261"/>
              <a:gd name="connsiteY53" fmla="*/ 1658799 h 1658799"/>
              <a:gd name="connsiteX54" fmla="*/ 2441835 w 2779261"/>
              <a:gd name="connsiteY54" fmla="*/ 1633041 h 1658799"/>
              <a:gd name="connsiteX55" fmla="*/ 2343955 w 2779261"/>
              <a:gd name="connsiteY55" fmla="*/ 1617586 h 1658799"/>
              <a:gd name="connsiteX56" fmla="*/ 2173954 w 2779261"/>
              <a:gd name="connsiteY56" fmla="*/ 1586677 h 1658799"/>
              <a:gd name="connsiteX57" fmla="*/ 2058044 w 2779261"/>
              <a:gd name="connsiteY57" fmla="*/ 1563495 h 1658799"/>
              <a:gd name="connsiteX58" fmla="*/ 1900922 w 2779261"/>
              <a:gd name="connsiteY58" fmla="*/ 1522283 h 1658799"/>
              <a:gd name="connsiteX59" fmla="*/ 1751527 w 2779261"/>
              <a:gd name="connsiteY59" fmla="*/ 1475919 h 1658799"/>
              <a:gd name="connsiteX60" fmla="*/ 1553192 w 2779261"/>
              <a:gd name="connsiteY60" fmla="*/ 1403797 h 165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79261" h="1658799">
                <a:moveTo>
                  <a:pt x="1553192" y="1403797"/>
                </a:moveTo>
                <a:lnTo>
                  <a:pt x="1403797" y="1344554"/>
                </a:lnTo>
                <a:lnTo>
                  <a:pt x="1267281" y="1280160"/>
                </a:lnTo>
                <a:lnTo>
                  <a:pt x="1133341" y="1208038"/>
                </a:lnTo>
                <a:lnTo>
                  <a:pt x="1048341" y="1159098"/>
                </a:lnTo>
                <a:lnTo>
                  <a:pt x="878339" y="1048340"/>
                </a:lnTo>
                <a:lnTo>
                  <a:pt x="762430" y="955612"/>
                </a:lnTo>
                <a:lnTo>
                  <a:pt x="620762" y="829399"/>
                </a:lnTo>
                <a:lnTo>
                  <a:pt x="502276" y="713489"/>
                </a:lnTo>
                <a:lnTo>
                  <a:pt x="376063" y="574397"/>
                </a:lnTo>
                <a:lnTo>
                  <a:pt x="273032" y="455912"/>
                </a:lnTo>
                <a:lnTo>
                  <a:pt x="162274" y="311668"/>
                </a:lnTo>
                <a:lnTo>
                  <a:pt x="64395" y="162274"/>
                </a:lnTo>
                <a:lnTo>
                  <a:pt x="7728" y="74697"/>
                </a:lnTo>
                <a:lnTo>
                  <a:pt x="0" y="56667"/>
                </a:lnTo>
                <a:lnTo>
                  <a:pt x="0" y="18030"/>
                </a:lnTo>
                <a:lnTo>
                  <a:pt x="7728" y="7727"/>
                </a:lnTo>
                <a:lnTo>
                  <a:pt x="23182" y="0"/>
                </a:lnTo>
                <a:lnTo>
                  <a:pt x="43788" y="10303"/>
                </a:lnTo>
                <a:lnTo>
                  <a:pt x="118486" y="103031"/>
                </a:lnTo>
                <a:lnTo>
                  <a:pt x="226668" y="224092"/>
                </a:lnTo>
                <a:lnTo>
                  <a:pt x="316821" y="324547"/>
                </a:lnTo>
                <a:lnTo>
                  <a:pt x="432730" y="440457"/>
                </a:lnTo>
                <a:lnTo>
                  <a:pt x="543489" y="543488"/>
                </a:lnTo>
                <a:lnTo>
                  <a:pt x="643944" y="628489"/>
                </a:lnTo>
                <a:lnTo>
                  <a:pt x="767581" y="728944"/>
                </a:lnTo>
                <a:lnTo>
                  <a:pt x="893794" y="819096"/>
                </a:lnTo>
                <a:lnTo>
                  <a:pt x="1030310" y="906672"/>
                </a:lnTo>
                <a:lnTo>
                  <a:pt x="1177129" y="978794"/>
                </a:lnTo>
                <a:lnTo>
                  <a:pt x="1367737" y="1071522"/>
                </a:lnTo>
                <a:lnTo>
                  <a:pt x="1460464" y="1110159"/>
                </a:lnTo>
                <a:lnTo>
                  <a:pt x="1573799" y="1156523"/>
                </a:lnTo>
                <a:lnTo>
                  <a:pt x="1720618" y="1205462"/>
                </a:lnTo>
                <a:lnTo>
                  <a:pt x="1826224" y="1236372"/>
                </a:lnTo>
                <a:lnTo>
                  <a:pt x="1973044" y="1275008"/>
                </a:lnTo>
                <a:lnTo>
                  <a:pt x="2081226" y="1298190"/>
                </a:lnTo>
                <a:lnTo>
                  <a:pt x="2186833" y="1318796"/>
                </a:lnTo>
                <a:lnTo>
                  <a:pt x="2338804" y="1339403"/>
                </a:lnTo>
                <a:lnTo>
                  <a:pt x="2472744" y="1367736"/>
                </a:lnTo>
                <a:lnTo>
                  <a:pt x="2580926" y="1331675"/>
                </a:lnTo>
                <a:lnTo>
                  <a:pt x="2606684" y="1311069"/>
                </a:lnTo>
                <a:lnTo>
                  <a:pt x="2665927" y="1246675"/>
                </a:lnTo>
                <a:lnTo>
                  <a:pt x="2712291" y="1202886"/>
                </a:lnTo>
                <a:lnTo>
                  <a:pt x="2735473" y="1184856"/>
                </a:lnTo>
                <a:lnTo>
                  <a:pt x="2753503" y="1177129"/>
                </a:lnTo>
                <a:lnTo>
                  <a:pt x="2774110" y="1182280"/>
                </a:lnTo>
                <a:lnTo>
                  <a:pt x="2779261" y="1192583"/>
                </a:lnTo>
                <a:lnTo>
                  <a:pt x="2776685" y="1238947"/>
                </a:lnTo>
                <a:lnTo>
                  <a:pt x="2756079" y="1341978"/>
                </a:lnTo>
                <a:lnTo>
                  <a:pt x="2725170" y="1442434"/>
                </a:lnTo>
                <a:lnTo>
                  <a:pt x="2665927" y="1573798"/>
                </a:lnTo>
                <a:lnTo>
                  <a:pt x="2632442" y="1615010"/>
                </a:lnTo>
                <a:lnTo>
                  <a:pt x="2604108" y="1638192"/>
                </a:lnTo>
                <a:lnTo>
                  <a:pt x="2562896" y="1658799"/>
                </a:lnTo>
                <a:lnTo>
                  <a:pt x="2441835" y="1633041"/>
                </a:lnTo>
                <a:lnTo>
                  <a:pt x="2343955" y="1617586"/>
                </a:lnTo>
                <a:lnTo>
                  <a:pt x="2173954" y="1586677"/>
                </a:lnTo>
                <a:lnTo>
                  <a:pt x="2058044" y="1563495"/>
                </a:lnTo>
                <a:lnTo>
                  <a:pt x="1900922" y="1522283"/>
                </a:lnTo>
                <a:lnTo>
                  <a:pt x="1751527" y="1475919"/>
                </a:lnTo>
                <a:lnTo>
                  <a:pt x="1553192" y="140379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67004EC-6885-4142-86E6-483809F92899}"/>
              </a:ext>
            </a:extLst>
          </p:cNvPr>
          <p:cNvSpPr/>
          <p:nvPr/>
        </p:nvSpPr>
        <p:spPr>
          <a:xfrm>
            <a:off x="2506663" y="3024188"/>
            <a:ext cx="2333625" cy="974725"/>
          </a:xfrm>
          <a:custGeom>
            <a:avLst/>
            <a:gdLst>
              <a:gd name="connsiteX0" fmla="*/ 1362075 w 2333625"/>
              <a:gd name="connsiteY0" fmla="*/ 457200 h 973931"/>
              <a:gd name="connsiteX1" fmla="*/ 957263 w 2333625"/>
              <a:gd name="connsiteY1" fmla="*/ 631031 h 973931"/>
              <a:gd name="connsiteX2" fmla="*/ 742950 w 2333625"/>
              <a:gd name="connsiteY2" fmla="*/ 714375 h 973931"/>
              <a:gd name="connsiteX3" fmla="*/ 571500 w 2333625"/>
              <a:gd name="connsiteY3" fmla="*/ 795337 h 973931"/>
              <a:gd name="connsiteX4" fmla="*/ 311944 w 2333625"/>
              <a:gd name="connsiteY4" fmla="*/ 921543 h 973931"/>
              <a:gd name="connsiteX5" fmla="*/ 290513 w 2333625"/>
              <a:gd name="connsiteY5" fmla="*/ 940593 h 973931"/>
              <a:gd name="connsiteX6" fmla="*/ 266700 w 2333625"/>
              <a:gd name="connsiteY6" fmla="*/ 954881 h 973931"/>
              <a:gd name="connsiteX7" fmla="*/ 245269 w 2333625"/>
              <a:gd name="connsiteY7" fmla="*/ 964406 h 973931"/>
              <a:gd name="connsiteX8" fmla="*/ 223838 w 2333625"/>
              <a:gd name="connsiteY8" fmla="*/ 971550 h 973931"/>
              <a:gd name="connsiteX9" fmla="*/ 200025 w 2333625"/>
              <a:gd name="connsiteY9" fmla="*/ 973931 h 973931"/>
              <a:gd name="connsiteX10" fmla="*/ 180975 w 2333625"/>
              <a:gd name="connsiteY10" fmla="*/ 969168 h 973931"/>
              <a:gd name="connsiteX11" fmla="*/ 154782 w 2333625"/>
              <a:gd name="connsiteY11" fmla="*/ 954881 h 973931"/>
              <a:gd name="connsiteX12" fmla="*/ 135732 w 2333625"/>
              <a:gd name="connsiteY12" fmla="*/ 938212 h 973931"/>
              <a:gd name="connsiteX13" fmla="*/ 104775 w 2333625"/>
              <a:gd name="connsiteY13" fmla="*/ 892968 h 973931"/>
              <a:gd name="connsiteX14" fmla="*/ 71438 w 2333625"/>
              <a:gd name="connsiteY14" fmla="*/ 840581 h 973931"/>
              <a:gd name="connsiteX15" fmla="*/ 45244 w 2333625"/>
              <a:gd name="connsiteY15" fmla="*/ 783431 h 973931"/>
              <a:gd name="connsiteX16" fmla="*/ 26194 w 2333625"/>
              <a:gd name="connsiteY16" fmla="*/ 723900 h 973931"/>
              <a:gd name="connsiteX17" fmla="*/ 11907 w 2333625"/>
              <a:gd name="connsiteY17" fmla="*/ 664368 h 973931"/>
              <a:gd name="connsiteX18" fmla="*/ 2382 w 2333625"/>
              <a:gd name="connsiteY18" fmla="*/ 611981 h 973931"/>
              <a:gd name="connsiteX19" fmla="*/ 0 w 2333625"/>
              <a:gd name="connsiteY19" fmla="*/ 576262 h 973931"/>
              <a:gd name="connsiteX20" fmla="*/ 9525 w 2333625"/>
              <a:gd name="connsiteY20" fmla="*/ 545306 h 973931"/>
              <a:gd name="connsiteX21" fmla="*/ 21432 w 2333625"/>
              <a:gd name="connsiteY21" fmla="*/ 521493 h 973931"/>
              <a:gd name="connsiteX22" fmla="*/ 30957 w 2333625"/>
              <a:gd name="connsiteY22" fmla="*/ 509587 h 973931"/>
              <a:gd name="connsiteX23" fmla="*/ 50007 w 2333625"/>
              <a:gd name="connsiteY23" fmla="*/ 502443 h 973931"/>
              <a:gd name="connsiteX24" fmla="*/ 64294 w 2333625"/>
              <a:gd name="connsiteY24" fmla="*/ 507206 h 973931"/>
              <a:gd name="connsiteX25" fmla="*/ 73819 w 2333625"/>
              <a:gd name="connsiteY25" fmla="*/ 516731 h 973931"/>
              <a:gd name="connsiteX26" fmla="*/ 85725 w 2333625"/>
              <a:gd name="connsiteY26" fmla="*/ 540543 h 973931"/>
              <a:gd name="connsiteX27" fmla="*/ 102394 w 2333625"/>
              <a:gd name="connsiteY27" fmla="*/ 571500 h 973931"/>
              <a:gd name="connsiteX28" fmla="*/ 119063 w 2333625"/>
              <a:gd name="connsiteY28" fmla="*/ 595312 h 973931"/>
              <a:gd name="connsiteX29" fmla="*/ 138113 w 2333625"/>
              <a:gd name="connsiteY29" fmla="*/ 611981 h 973931"/>
              <a:gd name="connsiteX30" fmla="*/ 159544 w 2333625"/>
              <a:gd name="connsiteY30" fmla="*/ 626268 h 973931"/>
              <a:gd name="connsiteX31" fmla="*/ 192882 w 2333625"/>
              <a:gd name="connsiteY31" fmla="*/ 635793 h 973931"/>
              <a:gd name="connsiteX32" fmla="*/ 226219 w 2333625"/>
              <a:gd name="connsiteY32" fmla="*/ 640556 h 973931"/>
              <a:gd name="connsiteX33" fmla="*/ 271463 w 2333625"/>
              <a:gd name="connsiteY33" fmla="*/ 642937 h 973931"/>
              <a:gd name="connsiteX34" fmla="*/ 340519 w 2333625"/>
              <a:gd name="connsiteY34" fmla="*/ 628650 h 973931"/>
              <a:gd name="connsiteX35" fmla="*/ 571500 w 2333625"/>
              <a:gd name="connsiteY35" fmla="*/ 554831 h 973931"/>
              <a:gd name="connsiteX36" fmla="*/ 823913 w 2333625"/>
              <a:gd name="connsiteY36" fmla="*/ 466725 h 973931"/>
              <a:gd name="connsiteX37" fmla="*/ 1038225 w 2333625"/>
              <a:gd name="connsiteY37" fmla="*/ 404812 h 973931"/>
              <a:gd name="connsiteX38" fmla="*/ 1357313 w 2333625"/>
              <a:gd name="connsiteY38" fmla="*/ 297656 h 973931"/>
              <a:gd name="connsiteX39" fmla="*/ 1678782 w 2333625"/>
              <a:gd name="connsiteY39" fmla="*/ 176212 h 973931"/>
              <a:gd name="connsiteX40" fmla="*/ 2000250 w 2333625"/>
              <a:gd name="connsiteY40" fmla="*/ 78581 h 973931"/>
              <a:gd name="connsiteX41" fmla="*/ 2166938 w 2333625"/>
              <a:gd name="connsiteY41" fmla="*/ 33337 h 973931"/>
              <a:gd name="connsiteX42" fmla="*/ 2262188 w 2333625"/>
              <a:gd name="connsiteY42" fmla="*/ 7143 h 973931"/>
              <a:gd name="connsiteX43" fmla="*/ 2302669 w 2333625"/>
              <a:gd name="connsiteY43" fmla="*/ 0 h 973931"/>
              <a:gd name="connsiteX44" fmla="*/ 2326482 w 2333625"/>
              <a:gd name="connsiteY44" fmla="*/ 0 h 973931"/>
              <a:gd name="connsiteX45" fmla="*/ 2333625 w 2333625"/>
              <a:gd name="connsiteY45" fmla="*/ 7143 h 973931"/>
              <a:gd name="connsiteX46" fmla="*/ 2326482 w 2333625"/>
              <a:gd name="connsiteY46" fmla="*/ 26193 h 973931"/>
              <a:gd name="connsiteX47" fmla="*/ 2295525 w 2333625"/>
              <a:gd name="connsiteY47" fmla="*/ 52387 h 973931"/>
              <a:gd name="connsiteX48" fmla="*/ 2109788 w 2333625"/>
              <a:gd name="connsiteY48" fmla="*/ 145256 h 973931"/>
              <a:gd name="connsiteX49" fmla="*/ 1940719 w 2333625"/>
              <a:gd name="connsiteY49" fmla="*/ 228600 h 973931"/>
              <a:gd name="connsiteX50" fmla="*/ 1652588 w 2333625"/>
              <a:gd name="connsiteY50" fmla="*/ 333375 h 973931"/>
              <a:gd name="connsiteX51" fmla="*/ 1362075 w 2333625"/>
              <a:gd name="connsiteY51" fmla="*/ 457200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33625" h="973931">
                <a:moveTo>
                  <a:pt x="1362075" y="457200"/>
                </a:moveTo>
                <a:lnTo>
                  <a:pt x="957263" y="631031"/>
                </a:lnTo>
                <a:lnTo>
                  <a:pt x="742950" y="714375"/>
                </a:lnTo>
                <a:lnTo>
                  <a:pt x="571500" y="795337"/>
                </a:lnTo>
                <a:lnTo>
                  <a:pt x="311944" y="921543"/>
                </a:lnTo>
                <a:lnTo>
                  <a:pt x="290513" y="940593"/>
                </a:lnTo>
                <a:lnTo>
                  <a:pt x="266700" y="954881"/>
                </a:lnTo>
                <a:lnTo>
                  <a:pt x="245269" y="964406"/>
                </a:lnTo>
                <a:lnTo>
                  <a:pt x="223838" y="971550"/>
                </a:lnTo>
                <a:lnTo>
                  <a:pt x="200025" y="973931"/>
                </a:lnTo>
                <a:lnTo>
                  <a:pt x="180975" y="969168"/>
                </a:lnTo>
                <a:lnTo>
                  <a:pt x="154782" y="954881"/>
                </a:lnTo>
                <a:lnTo>
                  <a:pt x="135732" y="938212"/>
                </a:lnTo>
                <a:lnTo>
                  <a:pt x="104775" y="892968"/>
                </a:lnTo>
                <a:lnTo>
                  <a:pt x="71438" y="840581"/>
                </a:lnTo>
                <a:lnTo>
                  <a:pt x="45244" y="783431"/>
                </a:lnTo>
                <a:lnTo>
                  <a:pt x="26194" y="723900"/>
                </a:lnTo>
                <a:lnTo>
                  <a:pt x="11907" y="664368"/>
                </a:lnTo>
                <a:lnTo>
                  <a:pt x="2382" y="611981"/>
                </a:lnTo>
                <a:lnTo>
                  <a:pt x="0" y="576262"/>
                </a:lnTo>
                <a:lnTo>
                  <a:pt x="9525" y="545306"/>
                </a:lnTo>
                <a:lnTo>
                  <a:pt x="21432" y="521493"/>
                </a:lnTo>
                <a:lnTo>
                  <a:pt x="30957" y="509587"/>
                </a:lnTo>
                <a:lnTo>
                  <a:pt x="50007" y="502443"/>
                </a:lnTo>
                <a:lnTo>
                  <a:pt x="64294" y="507206"/>
                </a:lnTo>
                <a:lnTo>
                  <a:pt x="73819" y="516731"/>
                </a:lnTo>
                <a:lnTo>
                  <a:pt x="85725" y="540543"/>
                </a:lnTo>
                <a:lnTo>
                  <a:pt x="102394" y="571500"/>
                </a:lnTo>
                <a:lnTo>
                  <a:pt x="119063" y="595312"/>
                </a:lnTo>
                <a:lnTo>
                  <a:pt x="138113" y="611981"/>
                </a:lnTo>
                <a:lnTo>
                  <a:pt x="159544" y="626268"/>
                </a:lnTo>
                <a:lnTo>
                  <a:pt x="192882" y="635793"/>
                </a:lnTo>
                <a:lnTo>
                  <a:pt x="226219" y="640556"/>
                </a:lnTo>
                <a:lnTo>
                  <a:pt x="271463" y="642937"/>
                </a:lnTo>
                <a:lnTo>
                  <a:pt x="340519" y="628650"/>
                </a:lnTo>
                <a:lnTo>
                  <a:pt x="571500" y="554831"/>
                </a:lnTo>
                <a:lnTo>
                  <a:pt x="823913" y="466725"/>
                </a:lnTo>
                <a:lnTo>
                  <a:pt x="1038225" y="404812"/>
                </a:lnTo>
                <a:lnTo>
                  <a:pt x="1357313" y="297656"/>
                </a:lnTo>
                <a:lnTo>
                  <a:pt x="1678782" y="176212"/>
                </a:lnTo>
                <a:lnTo>
                  <a:pt x="2000250" y="78581"/>
                </a:lnTo>
                <a:lnTo>
                  <a:pt x="2166938" y="33337"/>
                </a:lnTo>
                <a:lnTo>
                  <a:pt x="2262188" y="7143"/>
                </a:lnTo>
                <a:lnTo>
                  <a:pt x="2302669" y="0"/>
                </a:lnTo>
                <a:lnTo>
                  <a:pt x="2326482" y="0"/>
                </a:lnTo>
                <a:lnTo>
                  <a:pt x="2333625" y="7143"/>
                </a:lnTo>
                <a:lnTo>
                  <a:pt x="2326482" y="26193"/>
                </a:lnTo>
                <a:lnTo>
                  <a:pt x="2295525" y="52387"/>
                </a:lnTo>
                <a:lnTo>
                  <a:pt x="2109788" y="145256"/>
                </a:lnTo>
                <a:lnTo>
                  <a:pt x="1940719" y="228600"/>
                </a:lnTo>
                <a:lnTo>
                  <a:pt x="1652588" y="333375"/>
                </a:lnTo>
                <a:lnTo>
                  <a:pt x="1362075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4FBABC1-3899-D94F-90CA-01CA1AE30F63}"/>
              </a:ext>
            </a:extLst>
          </p:cNvPr>
          <p:cNvSpPr/>
          <p:nvPr/>
        </p:nvSpPr>
        <p:spPr>
          <a:xfrm>
            <a:off x="5581650" y="1846263"/>
            <a:ext cx="1074738" cy="1076325"/>
          </a:xfrm>
          <a:custGeom>
            <a:avLst/>
            <a:gdLst>
              <a:gd name="connsiteX0" fmla="*/ 311944 w 1073944"/>
              <a:gd name="connsiteY0" fmla="*/ 657225 h 1076325"/>
              <a:gd name="connsiteX1" fmla="*/ 457200 w 1073944"/>
              <a:gd name="connsiteY1" fmla="*/ 466725 h 1076325"/>
              <a:gd name="connsiteX2" fmla="*/ 566738 w 1073944"/>
              <a:gd name="connsiteY2" fmla="*/ 319087 h 1076325"/>
              <a:gd name="connsiteX3" fmla="*/ 650081 w 1073944"/>
              <a:gd name="connsiteY3" fmla="*/ 195262 h 1076325"/>
              <a:gd name="connsiteX4" fmla="*/ 692944 w 1073944"/>
              <a:gd name="connsiteY4" fmla="*/ 130969 h 1076325"/>
              <a:gd name="connsiteX5" fmla="*/ 702469 w 1073944"/>
              <a:gd name="connsiteY5" fmla="*/ 109537 h 1076325"/>
              <a:gd name="connsiteX6" fmla="*/ 707231 w 1073944"/>
              <a:gd name="connsiteY6" fmla="*/ 95250 h 1076325"/>
              <a:gd name="connsiteX7" fmla="*/ 709613 w 1073944"/>
              <a:gd name="connsiteY7" fmla="*/ 78581 h 1076325"/>
              <a:gd name="connsiteX8" fmla="*/ 704850 w 1073944"/>
              <a:gd name="connsiteY8" fmla="*/ 69056 h 1076325"/>
              <a:gd name="connsiteX9" fmla="*/ 633413 w 1073944"/>
              <a:gd name="connsiteY9" fmla="*/ 0 h 1076325"/>
              <a:gd name="connsiteX10" fmla="*/ 1073944 w 1073944"/>
              <a:gd name="connsiteY10" fmla="*/ 188119 h 1076325"/>
              <a:gd name="connsiteX11" fmla="*/ 1050131 w 1073944"/>
              <a:gd name="connsiteY11" fmla="*/ 216694 h 1076325"/>
              <a:gd name="connsiteX12" fmla="*/ 1000125 w 1073944"/>
              <a:gd name="connsiteY12" fmla="*/ 245269 h 1076325"/>
              <a:gd name="connsiteX13" fmla="*/ 959644 w 1073944"/>
              <a:gd name="connsiteY13" fmla="*/ 271462 h 1076325"/>
              <a:gd name="connsiteX14" fmla="*/ 916781 w 1073944"/>
              <a:gd name="connsiteY14" fmla="*/ 300037 h 1076325"/>
              <a:gd name="connsiteX15" fmla="*/ 802481 w 1073944"/>
              <a:gd name="connsiteY15" fmla="*/ 409575 h 1076325"/>
              <a:gd name="connsiteX16" fmla="*/ 521494 w 1073944"/>
              <a:gd name="connsiteY16" fmla="*/ 671512 h 1076325"/>
              <a:gd name="connsiteX17" fmla="*/ 371475 w 1073944"/>
              <a:gd name="connsiteY17" fmla="*/ 809625 h 1076325"/>
              <a:gd name="connsiteX18" fmla="*/ 69056 w 1073944"/>
              <a:gd name="connsiteY18" fmla="*/ 1076325 h 1076325"/>
              <a:gd name="connsiteX19" fmla="*/ 0 w 1073944"/>
              <a:gd name="connsiteY19" fmla="*/ 1050131 h 1076325"/>
              <a:gd name="connsiteX20" fmla="*/ 92869 w 1073944"/>
              <a:gd name="connsiteY20" fmla="*/ 926306 h 1076325"/>
              <a:gd name="connsiteX21" fmla="*/ 311944 w 1073944"/>
              <a:gd name="connsiteY21" fmla="*/ 65722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73944" h="1076325">
                <a:moveTo>
                  <a:pt x="311944" y="657225"/>
                </a:moveTo>
                <a:lnTo>
                  <a:pt x="457200" y="466725"/>
                </a:lnTo>
                <a:lnTo>
                  <a:pt x="566738" y="319087"/>
                </a:lnTo>
                <a:lnTo>
                  <a:pt x="650081" y="195262"/>
                </a:lnTo>
                <a:lnTo>
                  <a:pt x="692944" y="130969"/>
                </a:lnTo>
                <a:lnTo>
                  <a:pt x="702469" y="109537"/>
                </a:lnTo>
                <a:lnTo>
                  <a:pt x="707231" y="95250"/>
                </a:lnTo>
                <a:lnTo>
                  <a:pt x="709613" y="78581"/>
                </a:lnTo>
                <a:lnTo>
                  <a:pt x="704850" y="69056"/>
                </a:lnTo>
                <a:lnTo>
                  <a:pt x="633413" y="0"/>
                </a:lnTo>
                <a:lnTo>
                  <a:pt x="1073944" y="188119"/>
                </a:lnTo>
                <a:lnTo>
                  <a:pt x="1050131" y="216694"/>
                </a:lnTo>
                <a:lnTo>
                  <a:pt x="1000125" y="245269"/>
                </a:lnTo>
                <a:lnTo>
                  <a:pt x="959644" y="271462"/>
                </a:lnTo>
                <a:lnTo>
                  <a:pt x="916781" y="300037"/>
                </a:lnTo>
                <a:lnTo>
                  <a:pt x="802481" y="409575"/>
                </a:lnTo>
                <a:lnTo>
                  <a:pt x="521494" y="671512"/>
                </a:lnTo>
                <a:lnTo>
                  <a:pt x="371475" y="809625"/>
                </a:lnTo>
                <a:lnTo>
                  <a:pt x="69056" y="1076325"/>
                </a:lnTo>
                <a:lnTo>
                  <a:pt x="0" y="1050131"/>
                </a:lnTo>
                <a:lnTo>
                  <a:pt x="92869" y="926306"/>
                </a:lnTo>
                <a:lnTo>
                  <a:pt x="311944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FE59B04-4DA4-2540-8CC5-FDF97119C57B}"/>
              </a:ext>
            </a:extLst>
          </p:cNvPr>
          <p:cNvSpPr/>
          <p:nvPr/>
        </p:nvSpPr>
        <p:spPr>
          <a:xfrm rot="16200000">
            <a:off x="5048250" y="3338513"/>
            <a:ext cx="1638300" cy="711200"/>
          </a:xfrm>
          <a:custGeom>
            <a:avLst/>
            <a:gdLst>
              <a:gd name="connsiteX0" fmla="*/ 9525 w 1638300"/>
              <a:gd name="connsiteY0" fmla="*/ 469106 h 711994"/>
              <a:gd name="connsiteX1" fmla="*/ 0 w 1638300"/>
              <a:gd name="connsiteY1" fmla="*/ 709612 h 711994"/>
              <a:gd name="connsiteX2" fmla="*/ 207169 w 1638300"/>
              <a:gd name="connsiteY2" fmla="*/ 711994 h 711994"/>
              <a:gd name="connsiteX3" fmla="*/ 409575 w 1638300"/>
              <a:gd name="connsiteY3" fmla="*/ 700087 h 711994"/>
              <a:gd name="connsiteX4" fmla="*/ 585787 w 1638300"/>
              <a:gd name="connsiteY4" fmla="*/ 678656 h 711994"/>
              <a:gd name="connsiteX5" fmla="*/ 790575 w 1638300"/>
              <a:gd name="connsiteY5" fmla="*/ 642937 h 711994"/>
              <a:gd name="connsiteX6" fmla="*/ 957262 w 1638300"/>
              <a:gd name="connsiteY6" fmla="*/ 597694 h 711994"/>
              <a:gd name="connsiteX7" fmla="*/ 1076325 w 1638300"/>
              <a:gd name="connsiteY7" fmla="*/ 554831 h 711994"/>
              <a:gd name="connsiteX8" fmla="*/ 1195387 w 1638300"/>
              <a:gd name="connsiteY8" fmla="*/ 495300 h 711994"/>
              <a:gd name="connsiteX9" fmla="*/ 1371600 w 1638300"/>
              <a:gd name="connsiteY9" fmla="*/ 392906 h 711994"/>
              <a:gd name="connsiteX10" fmla="*/ 1476375 w 1638300"/>
              <a:gd name="connsiteY10" fmla="*/ 311944 h 711994"/>
              <a:gd name="connsiteX11" fmla="*/ 1578769 w 1638300"/>
              <a:gd name="connsiteY11" fmla="*/ 216694 h 711994"/>
              <a:gd name="connsiteX12" fmla="*/ 1624012 w 1638300"/>
              <a:gd name="connsiteY12" fmla="*/ 152400 h 711994"/>
              <a:gd name="connsiteX13" fmla="*/ 1638300 w 1638300"/>
              <a:gd name="connsiteY13" fmla="*/ 64294 h 711994"/>
              <a:gd name="connsiteX14" fmla="*/ 1633537 w 1638300"/>
              <a:gd name="connsiteY14" fmla="*/ 16669 h 711994"/>
              <a:gd name="connsiteX15" fmla="*/ 1619250 w 1638300"/>
              <a:gd name="connsiteY15" fmla="*/ 0 h 711994"/>
              <a:gd name="connsiteX16" fmla="*/ 1602581 w 1638300"/>
              <a:gd name="connsiteY16" fmla="*/ 4762 h 711994"/>
              <a:gd name="connsiteX17" fmla="*/ 1590675 w 1638300"/>
              <a:gd name="connsiteY17" fmla="*/ 26194 h 711994"/>
              <a:gd name="connsiteX18" fmla="*/ 1581150 w 1638300"/>
              <a:gd name="connsiteY18" fmla="*/ 52387 h 711994"/>
              <a:gd name="connsiteX19" fmla="*/ 1550194 w 1638300"/>
              <a:gd name="connsiteY19" fmla="*/ 88106 h 711994"/>
              <a:gd name="connsiteX20" fmla="*/ 1469231 w 1638300"/>
              <a:gd name="connsiteY20" fmla="*/ 159544 h 711994"/>
              <a:gd name="connsiteX21" fmla="*/ 1366837 w 1638300"/>
              <a:gd name="connsiteY21" fmla="*/ 235744 h 711994"/>
              <a:gd name="connsiteX22" fmla="*/ 1262062 w 1638300"/>
              <a:gd name="connsiteY22" fmla="*/ 292894 h 711994"/>
              <a:gd name="connsiteX23" fmla="*/ 1171575 w 1638300"/>
              <a:gd name="connsiteY23" fmla="*/ 326231 h 711994"/>
              <a:gd name="connsiteX24" fmla="*/ 1097756 w 1638300"/>
              <a:gd name="connsiteY24" fmla="*/ 350044 h 711994"/>
              <a:gd name="connsiteX25" fmla="*/ 914400 w 1638300"/>
              <a:gd name="connsiteY25" fmla="*/ 402431 h 711994"/>
              <a:gd name="connsiteX26" fmla="*/ 740569 w 1638300"/>
              <a:gd name="connsiteY26" fmla="*/ 433387 h 711994"/>
              <a:gd name="connsiteX27" fmla="*/ 533400 w 1638300"/>
              <a:gd name="connsiteY27" fmla="*/ 464344 h 711994"/>
              <a:gd name="connsiteX28" fmla="*/ 326231 w 1638300"/>
              <a:gd name="connsiteY28" fmla="*/ 478631 h 711994"/>
              <a:gd name="connsiteX29" fmla="*/ 150019 w 1638300"/>
              <a:gd name="connsiteY29" fmla="*/ 478631 h 711994"/>
              <a:gd name="connsiteX30" fmla="*/ 9525 w 1638300"/>
              <a:gd name="connsiteY30" fmla="*/ 469106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38300" h="711994">
                <a:moveTo>
                  <a:pt x="9525" y="469106"/>
                </a:moveTo>
                <a:lnTo>
                  <a:pt x="0" y="709612"/>
                </a:lnTo>
                <a:lnTo>
                  <a:pt x="207169" y="711994"/>
                </a:lnTo>
                <a:lnTo>
                  <a:pt x="409575" y="700087"/>
                </a:lnTo>
                <a:lnTo>
                  <a:pt x="585787" y="678656"/>
                </a:lnTo>
                <a:lnTo>
                  <a:pt x="790575" y="642937"/>
                </a:lnTo>
                <a:lnTo>
                  <a:pt x="957262" y="597694"/>
                </a:lnTo>
                <a:lnTo>
                  <a:pt x="1076325" y="554831"/>
                </a:lnTo>
                <a:lnTo>
                  <a:pt x="1195387" y="495300"/>
                </a:lnTo>
                <a:lnTo>
                  <a:pt x="1371600" y="392906"/>
                </a:lnTo>
                <a:lnTo>
                  <a:pt x="1476375" y="311944"/>
                </a:lnTo>
                <a:lnTo>
                  <a:pt x="1578769" y="216694"/>
                </a:lnTo>
                <a:cubicBezTo>
                  <a:pt x="1624480" y="154140"/>
                  <a:pt x="1624012" y="180342"/>
                  <a:pt x="1624012" y="152400"/>
                </a:cubicBezTo>
                <a:lnTo>
                  <a:pt x="1638300" y="64294"/>
                </a:lnTo>
                <a:lnTo>
                  <a:pt x="1633537" y="16669"/>
                </a:lnTo>
                <a:lnTo>
                  <a:pt x="1619250" y="0"/>
                </a:lnTo>
                <a:lnTo>
                  <a:pt x="1602581" y="4762"/>
                </a:lnTo>
                <a:lnTo>
                  <a:pt x="1590675" y="26194"/>
                </a:lnTo>
                <a:lnTo>
                  <a:pt x="1581150" y="52387"/>
                </a:lnTo>
                <a:lnTo>
                  <a:pt x="1550194" y="88106"/>
                </a:lnTo>
                <a:lnTo>
                  <a:pt x="1469231" y="159544"/>
                </a:lnTo>
                <a:lnTo>
                  <a:pt x="1366837" y="235744"/>
                </a:lnTo>
                <a:lnTo>
                  <a:pt x="1262062" y="292894"/>
                </a:lnTo>
                <a:lnTo>
                  <a:pt x="1171575" y="326231"/>
                </a:lnTo>
                <a:lnTo>
                  <a:pt x="1097756" y="350044"/>
                </a:lnTo>
                <a:lnTo>
                  <a:pt x="914400" y="402431"/>
                </a:lnTo>
                <a:lnTo>
                  <a:pt x="740569" y="433387"/>
                </a:lnTo>
                <a:lnTo>
                  <a:pt x="533400" y="464344"/>
                </a:lnTo>
                <a:lnTo>
                  <a:pt x="326231" y="478631"/>
                </a:lnTo>
                <a:lnTo>
                  <a:pt x="150019" y="478631"/>
                </a:lnTo>
                <a:lnTo>
                  <a:pt x="9525" y="469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5F63FB5-DFF5-4948-B3C0-CE208FB56B32}"/>
              </a:ext>
            </a:extLst>
          </p:cNvPr>
          <p:cNvSpPr/>
          <p:nvPr/>
        </p:nvSpPr>
        <p:spPr>
          <a:xfrm>
            <a:off x="5649913" y="4475163"/>
            <a:ext cx="568325" cy="1441450"/>
          </a:xfrm>
          <a:custGeom>
            <a:avLst/>
            <a:gdLst>
              <a:gd name="connsiteX0" fmla="*/ 211932 w 566738"/>
              <a:gd name="connsiteY0" fmla="*/ 616744 h 1443037"/>
              <a:gd name="connsiteX1" fmla="*/ 264319 w 566738"/>
              <a:gd name="connsiteY1" fmla="*/ 433387 h 1443037"/>
              <a:gd name="connsiteX2" fmla="*/ 288132 w 566738"/>
              <a:gd name="connsiteY2" fmla="*/ 328612 h 1443037"/>
              <a:gd name="connsiteX3" fmla="*/ 307182 w 566738"/>
              <a:gd name="connsiteY3" fmla="*/ 214312 h 1443037"/>
              <a:gd name="connsiteX4" fmla="*/ 323850 w 566738"/>
              <a:gd name="connsiteY4" fmla="*/ 88106 h 1443037"/>
              <a:gd name="connsiteX5" fmla="*/ 330994 w 566738"/>
              <a:gd name="connsiteY5" fmla="*/ 30956 h 1443037"/>
              <a:gd name="connsiteX6" fmla="*/ 330994 w 566738"/>
              <a:gd name="connsiteY6" fmla="*/ 0 h 1443037"/>
              <a:gd name="connsiteX7" fmla="*/ 566738 w 566738"/>
              <a:gd name="connsiteY7" fmla="*/ 7144 h 1443037"/>
              <a:gd name="connsiteX8" fmla="*/ 566738 w 566738"/>
              <a:gd name="connsiteY8" fmla="*/ 52387 h 1443037"/>
              <a:gd name="connsiteX9" fmla="*/ 559594 w 566738"/>
              <a:gd name="connsiteY9" fmla="*/ 138112 h 1443037"/>
              <a:gd name="connsiteX10" fmla="*/ 531019 w 566738"/>
              <a:gd name="connsiteY10" fmla="*/ 423862 h 1443037"/>
              <a:gd name="connsiteX11" fmla="*/ 481013 w 566738"/>
              <a:gd name="connsiteY11" fmla="*/ 685800 h 1443037"/>
              <a:gd name="connsiteX12" fmla="*/ 421482 w 566738"/>
              <a:gd name="connsiteY12" fmla="*/ 914400 h 1443037"/>
              <a:gd name="connsiteX13" fmla="*/ 342900 w 566738"/>
              <a:gd name="connsiteY13" fmla="*/ 1131094 h 1443037"/>
              <a:gd name="connsiteX14" fmla="*/ 250032 w 566738"/>
              <a:gd name="connsiteY14" fmla="*/ 1285875 h 1443037"/>
              <a:gd name="connsiteX15" fmla="*/ 159544 w 566738"/>
              <a:gd name="connsiteY15" fmla="*/ 1376362 h 1443037"/>
              <a:gd name="connsiteX16" fmla="*/ 97632 w 566738"/>
              <a:gd name="connsiteY16" fmla="*/ 1428750 h 1443037"/>
              <a:gd name="connsiteX17" fmla="*/ 66675 w 566738"/>
              <a:gd name="connsiteY17" fmla="*/ 1443037 h 1443037"/>
              <a:gd name="connsiteX18" fmla="*/ 35719 w 566738"/>
              <a:gd name="connsiteY18" fmla="*/ 1443037 h 1443037"/>
              <a:gd name="connsiteX19" fmla="*/ 19050 w 566738"/>
              <a:gd name="connsiteY19" fmla="*/ 1428750 h 1443037"/>
              <a:gd name="connsiteX20" fmla="*/ 0 w 566738"/>
              <a:gd name="connsiteY20" fmla="*/ 1397794 h 1443037"/>
              <a:gd name="connsiteX21" fmla="*/ 30957 w 566738"/>
              <a:gd name="connsiteY21" fmla="*/ 940594 h 1443037"/>
              <a:gd name="connsiteX22" fmla="*/ 59532 w 566738"/>
              <a:gd name="connsiteY22" fmla="*/ 928687 h 1443037"/>
              <a:gd name="connsiteX23" fmla="*/ 80963 w 566738"/>
              <a:gd name="connsiteY23" fmla="*/ 912019 h 1443037"/>
              <a:gd name="connsiteX24" fmla="*/ 111919 w 566738"/>
              <a:gd name="connsiteY24" fmla="*/ 883444 h 1443037"/>
              <a:gd name="connsiteX25" fmla="*/ 133350 w 566738"/>
              <a:gd name="connsiteY25" fmla="*/ 833437 h 1443037"/>
              <a:gd name="connsiteX26" fmla="*/ 171450 w 566738"/>
              <a:gd name="connsiteY26" fmla="*/ 738187 h 1443037"/>
              <a:gd name="connsiteX27" fmla="*/ 211932 w 566738"/>
              <a:gd name="connsiteY27" fmla="*/ 616744 h 144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66738" h="1443037">
                <a:moveTo>
                  <a:pt x="211932" y="616744"/>
                </a:moveTo>
                <a:lnTo>
                  <a:pt x="264319" y="433387"/>
                </a:lnTo>
                <a:lnTo>
                  <a:pt x="288132" y="328612"/>
                </a:lnTo>
                <a:lnTo>
                  <a:pt x="307182" y="214312"/>
                </a:lnTo>
                <a:lnTo>
                  <a:pt x="323850" y="88106"/>
                </a:lnTo>
                <a:lnTo>
                  <a:pt x="330994" y="30956"/>
                </a:lnTo>
                <a:lnTo>
                  <a:pt x="330994" y="0"/>
                </a:lnTo>
                <a:lnTo>
                  <a:pt x="566738" y="7144"/>
                </a:lnTo>
                <a:lnTo>
                  <a:pt x="566738" y="52387"/>
                </a:lnTo>
                <a:lnTo>
                  <a:pt x="559594" y="138112"/>
                </a:lnTo>
                <a:lnTo>
                  <a:pt x="531019" y="423862"/>
                </a:lnTo>
                <a:lnTo>
                  <a:pt x="481013" y="685800"/>
                </a:lnTo>
                <a:lnTo>
                  <a:pt x="421482" y="914400"/>
                </a:lnTo>
                <a:lnTo>
                  <a:pt x="342900" y="1131094"/>
                </a:lnTo>
                <a:lnTo>
                  <a:pt x="250032" y="1285875"/>
                </a:lnTo>
                <a:lnTo>
                  <a:pt x="159544" y="1376362"/>
                </a:lnTo>
                <a:lnTo>
                  <a:pt x="97632" y="1428750"/>
                </a:lnTo>
                <a:lnTo>
                  <a:pt x="66675" y="1443037"/>
                </a:lnTo>
                <a:lnTo>
                  <a:pt x="35719" y="1443037"/>
                </a:lnTo>
                <a:lnTo>
                  <a:pt x="19050" y="1428750"/>
                </a:lnTo>
                <a:lnTo>
                  <a:pt x="0" y="1397794"/>
                </a:lnTo>
                <a:lnTo>
                  <a:pt x="30957" y="940594"/>
                </a:lnTo>
                <a:lnTo>
                  <a:pt x="59532" y="928687"/>
                </a:lnTo>
                <a:lnTo>
                  <a:pt x="80963" y="912019"/>
                </a:lnTo>
                <a:lnTo>
                  <a:pt x="111919" y="883444"/>
                </a:lnTo>
                <a:lnTo>
                  <a:pt x="133350" y="833437"/>
                </a:lnTo>
                <a:lnTo>
                  <a:pt x="171450" y="738187"/>
                </a:lnTo>
                <a:lnTo>
                  <a:pt x="211932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6536781E-BFAA-7F4C-B32C-80A9BB019DD9}"/>
              </a:ext>
            </a:extLst>
          </p:cNvPr>
          <p:cNvSpPr/>
          <p:nvPr/>
        </p:nvSpPr>
        <p:spPr>
          <a:xfrm>
            <a:off x="5081588" y="5176838"/>
            <a:ext cx="623887" cy="727075"/>
          </a:xfrm>
          <a:custGeom>
            <a:avLst/>
            <a:gdLst>
              <a:gd name="connsiteX0" fmla="*/ 154781 w 623887"/>
              <a:gd name="connsiteY0" fmla="*/ 54768 h 726281"/>
              <a:gd name="connsiteX1" fmla="*/ 266700 w 623887"/>
              <a:gd name="connsiteY1" fmla="*/ 107156 h 726281"/>
              <a:gd name="connsiteX2" fmla="*/ 350043 w 623887"/>
              <a:gd name="connsiteY2" fmla="*/ 147637 h 726281"/>
              <a:gd name="connsiteX3" fmla="*/ 433387 w 623887"/>
              <a:gd name="connsiteY3" fmla="*/ 190500 h 726281"/>
              <a:gd name="connsiteX4" fmla="*/ 523875 w 623887"/>
              <a:gd name="connsiteY4" fmla="*/ 235743 h 726281"/>
              <a:gd name="connsiteX5" fmla="*/ 552450 w 623887"/>
              <a:gd name="connsiteY5" fmla="*/ 247650 h 726281"/>
              <a:gd name="connsiteX6" fmla="*/ 576262 w 623887"/>
              <a:gd name="connsiteY6" fmla="*/ 247650 h 726281"/>
              <a:gd name="connsiteX7" fmla="*/ 597693 w 623887"/>
              <a:gd name="connsiteY7" fmla="*/ 240506 h 726281"/>
              <a:gd name="connsiteX8" fmla="*/ 623887 w 623887"/>
              <a:gd name="connsiteY8" fmla="*/ 228600 h 726281"/>
              <a:gd name="connsiteX9" fmla="*/ 588168 w 623887"/>
              <a:gd name="connsiteY9" fmla="*/ 726281 h 726281"/>
              <a:gd name="connsiteX10" fmla="*/ 557212 w 623887"/>
              <a:gd name="connsiteY10" fmla="*/ 669131 h 726281"/>
              <a:gd name="connsiteX11" fmla="*/ 542925 w 623887"/>
              <a:gd name="connsiteY11" fmla="*/ 600075 h 726281"/>
              <a:gd name="connsiteX12" fmla="*/ 500062 w 623887"/>
              <a:gd name="connsiteY12" fmla="*/ 509587 h 726281"/>
              <a:gd name="connsiteX13" fmla="*/ 442912 w 623887"/>
              <a:gd name="connsiteY13" fmla="*/ 423862 h 726281"/>
              <a:gd name="connsiteX14" fmla="*/ 357187 w 623887"/>
              <a:gd name="connsiteY14" fmla="*/ 323850 h 726281"/>
              <a:gd name="connsiteX15" fmla="*/ 245268 w 623887"/>
              <a:gd name="connsiteY15" fmla="*/ 221456 h 726281"/>
              <a:gd name="connsiteX16" fmla="*/ 147637 w 623887"/>
              <a:gd name="connsiteY16" fmla="*/ 150018 h 726281"/>
              <a:gd name="connsiteX17" fmla="*/ 59531 w 623887"/>
              <a:gd name="connsiteY17" fmla="*/ 85725 h 726281"/>
              <a:gd name="connsiteX18" fmla="*/ 21431 w 623887"/>
              <a:gd name="connsiteY18" fmla="*/ 64293 h 726281"/>
              <a:gd name="connsiteX19" fmla="*/ 9525 w 623887"/>
              <a:gd name="connsiteY19" fmla="*/ 40481 h 726281"/>
              <a:gd name="connsiteX20" fmla="*/ 0 w 623887"/>
              <a:gd name="connsiteY20" fmla="*/ 23812 h 726281"/>
              <a:gd name="connsiteX21" fmla="*/ 4762 w 623887"/>
              <a:gd name="connsiteY21" fmla="*/ 9525 h 726281"/>
              <a:gd name="connsiteX22" fmla="*/ 16668 w 623887"/>
              <a:gd name="connsiteY22" fmla="*/ 0 h 726281"/>
              <a:gd name="connsiteX23" fmla="*/ 52387 w 623887"/>
              <a:gd name="connsiteY23" fmla="*/ 9525 h 726281"/>
              <a:gd name="connsiteX24" fmla="*/ 154781 w 623887"/>
              <a:gd name="connsiteY24" fmla="*/ 54768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3887" h="726281">
                <a:moveTo>
                  <a:pt x="154781" y="54768"/>
                </a:moveTo>
                <a:lnTo>
                  <a:pt x="266700" y="107156"/>
                </a:lnTo>
                <a:lnTo>
                  <a:pt x="350043" y="147637"/>
                </a:lnTo>
                <a:lnTo>
                  <a:pt x="433387" y="190500"/>
                </a:lnTo>
                <a:lnTo>
                  <a:pt x="523875" y="235743"/>
                </a:lnTo>
                <a:lnTo>
                  <a:pt x="552450" y="247650"/>
                </a:lnTo>
                <a:lnTo>
                  <a:pt x="576262" y="247650"/>
                </a:lnTo>
                <a:lnTo>
                  <a:pt x="597693" y="240506"/>
                </a:lnTo>
                <a:lnTo>
                  <a:pt x="623887" y="228600"/>
                </a:lnTo>
                <a:lnTo>
                  <a:pt x="588168" y="726281"/>
                </a:lnTo>
                <a:lnTo>
                  <a:pt x="557212" y="669131"/>
                </a:lnTo>
                <a:lnTo>
                  <a:pt x="542925" y="600075"/>
                </a:lnTo>
                <a:lnTo>
                  <a:pt x="500062" y="509587"/>
                </a:lnTo>
                <a:lnTo>
                  <a:pt x="442912" y="423862"/>
                </a:lnTo>
                <a:lnTo>
                  <a:pt x="357187" y="323850"/>
                </a:lnTo>
                <a:lnTo>
                  <a:pt x="245268" y="221456"/>
                </a:lnTo>
                <a:lnTo>
                  <a:pt x="147637" y="150018"/>
                </a:lnTo>
                <a:lnTo>
                  <a:pt x="59531" y="85725"/>
                </a:lnTo>
                <a:lnTo>
                  <a:pt x="21431" y="64293"/>
                </a:lnTo>
                <a:lnTo>
                  <a:pt x="9525" y="40481"/>
                </a:lnTo>
                <a:lnTo>
                  <a:pt x="0" y="23812"/>
                </a:lnTo>
                <a:lnTo>
                  <a:pt x="4762" y="9525"/>
                </a:lnTo>
                <a:lnTo>
                  <a:pt x="16668" y="0"/>
                </a:lnTo>
                <a:lnTo>
                  <a:pt x="52387" y="9525"/>
                </a:lnTo>
                <a:lnTo>
                  <a:pt x="154781" y="547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BE8590C-2A49-9743-8976-BBA71519B607}"/>
              </a:ext>
            </a:extLst>
          </p:cNvPr>
          <p:cNvSpPr/>
          <p:nvPr/>
        </p:nvSpPr>
        <p:spPr>
          <a:xfrm>
            <a:off x="4329113" y="3203575"/>
            <a:ext cx="3017837" cy="565150"/>
          </a:xfrm>
          <a:custGeom>
            <a:avLst/>
            <a:gdLst>
              <a:gd name="connsiteX0" fmla="*/ 1477311 w 3018048"/>
              <a:gd name="connsiteY0" fmla="*/ 375274 h 565554"/>
              <a:gd name="connsiteX1" fmla="*/ 1228890 w 3018048"/>
              <a:gd name="connsiteY1" fmla="*/ 412273 h 565554"/>
              <a:gd name="connsiteX2" fmla="*/ 1006897 w 3018048"/>
              <a:gd name="connsiteY2" fmla="*/ 451914 h 565554"/>
              <a:gd name="connsiteX3" fmla="*/ 784904 w 3018048"/>
              <a:gd name="connsiteY3" fmla="*/ 496841 h 565554"/>
              <a:gd name="connsiteX4" fmla="*/ 652765 w 3018048"/>
              <a:gd name="connsiteY4" fmla="*/ 531197 h 565554"/>
              <a:gd name="connsiteX5" fmla="*/ 515341 w 3018048"/>
              <a:gd name="connsiteY5" fmla="*/ 557625 h 565554"/>
              <a:gd name="connsiteX6" fmla="*/ 449271 w 3018048"/>
              <a:gd name="connsiteY6" fmla="*/ 562911 h 565554"/>
              <a:gd name="connsiteX7" fmla="*/ 399059 w 3018048"/>
              <a:gd name="connsiteY7" fmla="*/ 565554 h 565554"/>
              <a:gd name="connsiteX8" fmla="*/ 362060 w 3018048"/>
              <a:gd name="connsiteY8" fmla="*/ 562911 h 565554"/>
              <a:gd name="connsiteX9" fmla="*/ 325061 w 3018048"/>
              <a:gd name="connsiteY9" fmla="*/ 554982 h 565554"/>
              <a:gd name="connsiteX10" fmla="*/ 266920 w 3018048"/>
              <a:gd name="connsiteY10" fmla="*/ 541769 h 565554"/>
              <a:gd name="connsiteX11" fmla="*/ 221993 w 3018048"/>
              <a:gd name="connsiteY11" fmla="*/ 523269 h 565554"/>
              <a:gd name="connsiteX12" fmla="*/ 163852 w 3018048"/>
              <a:gd name="connsiteY12" fmla="*/ 496841 h 565554"/>
              <a:gd name="connsiteX13" fmla="*/ 63426 w 3018048"/>
              <a:gd name="connsiteY13" fmla="*/ 438700 h 565554"/>
              <a:gd name="connsiteX14" fmla="*/ 0 w 3018048"/>
              <a:gd name="connsiteY14" fmla="*/ 401702 h 565554"/>
              <a:gd name="connsiteX15" fmla="*/ 10571 w 3018048"/>
              <a:gd name="connsiteY15" fmla="*/ 295991 h 565554"/>
              <a:gd name="connsiteX16" fmla="*/ 150638 w 3018048"/>
              <a:gd name="connsiteY16" fmla="*/ 330347 h 565554"/>
              <a:gd name="connsiteX17" fmla="*/ 266920 w 3018048"/>
              <a:gd name="connsiteY17" fmla="*/ 348846 h 565554"/>
              <a:gd name="connsiteX18" fmla="*/ 343560 w 3018048"/>
              <a:gd name="connsiteY18" fmla="*/ 356774 h 565554"/>
              <a:gd name="connsiteX19" fmla="*/ 425486 w 3018048"/>
              <a:gd name="connsiteY19" fmla="*/ 354132 h 565554"/>
              <a:gd name="connsiteX20" fmla="*/ 528555 w 3018048"/>
              <a:gd name="connsiteY20" fmla="*/ 346203 h 565554"/>
              <a:gd name="connsiteX21" fmla="*/ 692407 w 3018048"/>
              <a:gd name="connsiteY21" fmla="*/ 314490 h 565554"/>
              <a:gd name="connsiteX22" fmla="*/ 808689 w 3018048"/>
              <a:gd name="connsiteY22" fmla="*/ 293348 h 565554"/>
              <a:gd name="connsiteX23" fmla="*/ 988397 w 3018048"/>
              <a:gd name="connsiteY23" fmla="*/ 264277 h 565554"/>
              <a:gd name="connsiteX24" fmla="*/ 1242104 w 3018048"/>
              <a:gd name="connsiteY24" fmla="*/ 229921 h 565554"/>
              <a:gd name="connsiteX25" fmla="*/ 1532809 w 3018048"/>
              <a:gd name="connsiteY25" fmla="*/ 198208 h 565554"/>
              <a:gd name="connsiteX26" fmla="*/ 1717803 w 3018048"/>
              <a:gd name="connsiteY26" fmla="*/ 177066 h 565554"/>
              <a:gd name="connsiteX27" fmla="*/ 1960938 w 3018048"/>
              <a:gd name="connsiteY27" fmla="*/ 142710 h 565554"/>
              <a:gd name="connsiteX28" fmla="*/ 2182932 w 3018048"/>
              <a:gd name="connsiteY28" fmla="*/ 110996 h 565554"/>
              <a:gd name="connsiteX29" fmla="*/ 2344141 w 3018048"/>
              <a:gd name="connsiteY29" fmla="*/ 87211 h 565554"/>
              <a:gd name="connsiteX30" fmla="*/ 2399639 w 3018048"/>
              <a:gd name="connsiteY30" fmla="*/ 52855 h 565554"/>
              <a:gd name="connsiteX31" fmla="*/ 2449852 w 3018048"/>
              <a:gd name="connsiteY31" fmla="*/ 26428 h 565554"/>
              <a:gd name="connsiteX32" fmla="*/ 2492136 w 3018048"/>
              <a:gd name="connsiteY32" fmla="*/ 5285 h 565554"/>
              <a:gd name="connsiteX33" fmla="*/ 2523849 w 3018048"/>
              <a:gd name="connsiteY33" fmla="*/ 0 h 565554"/>
              <a:gd name="connsiteX34" fmla="*/ 2576705 w 3018048"/>
              <a:gd name="connsiteY34" fmla="*/ 5285 h 565554"/>
              <a:gd name="connsiteX35" fmla="*/ 2663917 w 3018048"/>
              <a:gd name="connsiteY35" fmla="*/ 26428 h 565554"/>
              <a:gd name="connsiteX36" fmla="*/ 2790770 w 3018048"/>
              <a:gd name="connsiteY36" fmla="*/ 63426 h 565554"/>
              <a:gd name="connsiteX37" fmla="*/ 2907052 w 3018048"/>
              <a:gd name="connsiteY37" fmla="*/ 108354 h 565554"/>
              <a:gd name="connsiteX38" fmla="*/ 2941408 w 3018048"/>
              <a:gd name="connsiteY38" fmla="*/ 124210 h 565554"/>
              <a:gd name="connsiteX39" fmla="*/ 2965193 w 3018048"/>
              <a:gd name="connsiteY39" fmla="*/ 142710 h 565554"/>
              <a:gd name="connsiteX40" fmla="*/ 2991621 w 3018048"/>
              <a:gd name="connsiteY40" fmla="*/ 166495 h 565554"/>
              <a:gd name="connsiteX41" fmla="*/ 3007477 w 3018048"/>
              <a:gd name="connsiteY41" fmla="*/ 187637 h 565554"/>
              <a:gd name="connsiteX42" fmla="*/ 3018048 w 3018048"/>
              <a:gd name="connsiteY42" fmla="*/ 214065 h 565554"/>
              <a:gd name="connsiteX43" fmla="*/ 3018048 w 3018048"/>
              <a:gd name="connsiteY43" fmla="*/ 240492 h 565554"/>
              <a:gd name="connsiteX44" fmla="*/ 2996906 w 3018048"/>
              <a:gd name="connsiteY44" fmla="*/ 266920 h 565554"/>
              <a:gd name="connsiteX45" fmla="*/ 2975764 w 3018048"/>
              <a:gd name="connsiteY45" fmla="*/ 280134 h 565554"/>
              <a:gd name="connsiteX46" fmla="*/ 2917623 w 3018048"/>
              <a:gd name="connsiteY46" fmla="*/ 298633 h 565554"/>
              <a:gd name="connsiteX47" fmla="*/ 2843625 w 3018048"/>
              <a:gd name="connsiteY47" fmla="*/ 314490 h 565554"/>
              <a:gd name="connsiteX48" fmla="*/ 2801341 w 3018048"/>
              <a:gd name="connsiteY48" fmla="*/ 314490 h 565554"/>
              <a:gd name="connsiteX49" fmla="*/ 2722058 w 3018048"/>
              <a:gd name="connsiteY49" fmla="*/ 303919 h 565554"/>
              <a:gd name="connsiteX50" fmla="*/ 2568777 w 3018048"/>
              <a:gd name="connsiteY50" fmla="*/ 295991 h 565554"/>
              <a:gd name="connsiteX51" fmla="*/ 2304499 w 3018048"/>
              <a:gd name="connsiteY51" fmla="*/ 301276 h 565554"/>
              <a:gd name="connsiteX52" fmla="*/ 1987366 w 3018048"/>
              <a:gd name="connsiteY52" fmla="*/ 317133 h 565554"/>
              <a:gd name="connsiteX53" fmla="*/ 1770659 w 3018048"/>
              <a:gd name="connsiteY53" fmla="*/ 338275 h 565554"/>
              <a:gd name="connsiteX54" fmla="*/ 1477311 w 3018048"/>
              <a:gd name="connsiteY54" fmla="*/ 375274 h 565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18048" h="565554">
                <a:moveTo>
                  <a:pt x="1477311" y="375274"/>
                </a:moveTo>
                <a:lnTo>
                  <a:pt x="1228890" y="412273"/>
                </a:lnTo>
                <a:lnTo>
                  <a:pt x="1006897" y="451914"/>
                </a:lnTo>
                <a:lnTo>
                  <a:pt x="784904" y="496841"/>
                </a:lnTo>
                <a:lnTo>
                  <a:pt x="652765" y="531197"/>
                </a:lnTo>
                <a:lnTo>
                  <a:pt x="515341" y="557625"/>
                </a:lnTo>
                <a:lnTo>
                  <a:pt x="449271" y="562911"/>
                </a:lnTo>
                <a:lnTo>
                  <a:pt x="399059" y="565554"/>
                </a:lnTo>
                <a:lnTo>
                  <a:pt x="362060" y="562911"/>
                </a:lnTo>
                <a:lnTo>
                  <a:pt x="325061" y="554982"/>
                </a:lnTo>
                <a:lnTo>
                  <a:pt x="266920" y="541769"/>
                </a:lnTo>
                <a:lnTo>
                  <a:pt x="221993" y="523269"/>
                </a:lnTo>
                <a:lnTo>
                  <a:pt x="163852" y="496841"/>
                </a:lnTo>
                <a:lnTo>
                  <a:pt x="63426" y="438700"/>
                </a:lnTo>
                <a:lnTo>
                  <a:pt x="0" y="401702"/>
                </a:lnTo>
                <a:lnTo>
                  <a:pt x="10571" y="295991"/>
                </a:lnTo>
                <a:lnTo>
                  <a:pt x="150638" y="330347"/>
                </a:lnTo>
                <a:lnTo>
                  <a:pt x="266920" y="348846"/>
                </a:lnTo>
                <a:lnTo>
                  <a:pt x="343560" y="356774"/>
                </a:lnTo>
                <a:lnTo>
                  <a:pt x="425486" y="354132"/>
                </a:lnTo>
                <a:lnTo>
                  <a:pt x="528555" y="346203"/>
                </a:lnTo>
                <a:lnTo>
                  <a:pt x="692407" y="314490"/>
                </a:lnTo>
                <a:lnTo>
                  <a:pt x="808689" y="293348"/>
                </a:lnTo>
                <a:lnTo>
                  <a:pt x="988397" y="264277"/>
                </a:lnTo>
                <a:lnTo>
                  <a:pt x="1242104" y="229921"/>
                </a:lnTo>
                <a:lnTo>
                  <a:pt x="1532809" y="198208"/>
                </a:lnTo>
                <a:lnTo>
                  <a:pt x="1717803" y="177066"/>
                </a:lnTo>
                <a:lnTo>
                  <a:pt x="1960938" y="142710"/>
                </a:lnTo>
                <a:lnTo>
                  <a:pt x="2182932" y="110996"/>
                </a:lnTo>
                <a:lnTo>
                  <a:pt x="2344141" y="87211"/>
                </a:lnTo>
                <a:lnTo>
                  <a:pt x="2399639" y="52855"/>
                </a:lnTo>
                <a:lnTo>
                  <a:pt x="2449852" y="26428"/>
                </a:lnTo>
                <a:lnTo>
                  <a:pt x="2492136" y="5285"/>
                </a:lnTo>
                <a:lnTo>
                  <a:pt x="2523849" y="0"/>
                </a:lnTo>
                <a:lnTo>
                  <a:pt x="2576705" y="5285"/>
                </a:lnTo>
                <a:lnTo>
                  <a:pt x="2663917" y="26428"/>
                </a:lnTo>
                <a:lnTo>
                  <a:pt x="2790770" y="63426"/>
                </a:lnTo>
                <a:lnTo>
                  <a:pt x="2907052" y="108354"/>
                </a:lnTo>
                <a:lnTo>
                  <a:pt x="2941408" y="124210"/>
                </a:lnTo>
                <a:lnTo>
                  <a:pt x="2965193" y="142710"/>
                </a:lnTo>
                <a:lnTo>
                  <a:pt x="2991621" y="166495"/>
                </a:lnTo>
                <a:lnTo>
                  <a:pt x="3007477" y="187637"/>
                </a:lnTo>
                <a:lnTo>
                  <a:pt x="3018048" y="214065"/>
                </a:lnTo>
                <a:lnTo>
                  <a:pt x="3018048" y="240492"/>
                </a:lnTo>
                <a:lnTo>
                  <a:pt x="2996906" y="266920"/>
                </a:lnTo>
                <a:lnTo>
                  <a:pt x="2975764" y="280134"/>
                </a:lnTo>
                <a:lnTo>
                  <a:pt x="2917623" y="298633"/>
                </a:lnTo>
                <a:lnTo>
                  <a:pt x="2843625" y="314490"/>
                </a:lnTo>
                <a:lnTo>
                  <a:pt x="2801341" y="314490"/>
                </a:lnTo>
                <a:lnTo>
                  <a:pt x="2722058" y="303919"/>
                </a:lnTo>
                <a:lnTo>
                  <a:pt x="2568777" y="295991"/>
                </a:lnTo>
                <a:lnTo>
                  <a:pt x="2304499" y="301276"/>
                </a:lnTo>
                <a:lnTo>
                  <a:pt x="1987366" y="317133"/>
                </a:lnTo>
                <a:lnTo>
                  <a:pt x="1770659" y="338275"/>
                </a:lnTo>
                <a:lnTo>
                  <a:pt x="1477311" y="37527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28D761C-EF9D-4C86-AD4F-6A2339599B3E}"/>
              </a:ext>
            </a:extLst>
          </p:cNvPr>
          <p:cNvGrpSpPr/>
          <p:nvPr/>
        </p:nvGrpSpPr>
        <p:grpSpPr>
          <a:xfrm>
            <a:off x="2506663" y="1685925"/>
            <a:ext cx="4840287" cy="4230688"/>
            <a:chOff x="2659063" y="1838325"/>
            <a:chExt cx="4840287" cy="4230688"/>
          </a:xfrm>
        </p:grpSpPr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10DCA9B6-4938-422A-8E1C-4594CAA2712C}"/>
                </a:ext>
              </a:extLst>
            </p:cNvPr>
            <p:cNvSpPr/>
            <p:nvPr/>
          </p:nvSpPr>
          <p:spPr>
            <a:xfrm>
              <a:off x="4889500" y="1838325"/>
              <a:ext cx="1985963" cy="557213"/>
            </a:xfrm>
            <a:custGeom>
              <a:avLst/>
              <a:gdLst>
                <a:gd name="connsiteX0" fmla="*/ 1116807 w 1985963"/>
                <a:gd name="connsiteY0" fmla="*/ 304800 h 557213"/>
                <a:gd name="connsiteX1" fmla="*/ 809625 w 1985963"/>
                <a:gd name="connsiteY1" fmla="*/ 392906 h 557213"/>
                <a:gd name="connsiteX2" fmla="*/ 600075 w 1985963"/>
                <a:gd name="connsiteY2" fmla="*/ 457200 h 557213"/>
                <a:gd name="connsiteX3" fmla="*/ 471488 w 1985963"/>
                <a:gd name="connsiteY3" fmla="*/ 504825 h 557213"/>
                <a:gd name="connsiteX4" fmla="*/ 431007 w 1985963"/>
                <a:gd name="connsiteY4" fmla="*/ 531019 h 557213"/>
                <a:gd name="connsiteX5" fmla="*/ 409575 w 1985963"/>
                <a:gd name="connsiteY5" fmla="*/ 542925 h 557213"/>
                <a:gd name="connsiteX6" fmla="*/ 376238 w 1985963"/>
                <a:gd name="connsiteY6" fmla="*/ 552450 h 557213"/>
                <a:gd name="connsiteX7" fmla="*/ 345282 w 1985963"/>
                <a:gd name="connsiteY7" fmla="*/ 557213 h 557213"/>
                <a:gd name="connsiteX8" fmla="*/ 307182 w 1985963"/>
                <a:gd name="connsiteY8" fmla="*/ 552450 h 557213"/>
                <a:gd name="connsiteX9" fmla="*/ 276225 w 1985963"/>
                <a:gd name="connsiteY9" fmla="*/ 547688 h 557213"/>
                <a:gd name="connsiteX10" fmla="*/ 250032 w 1985963"/>
                <a:gd name="connsiteY10" fmla="*/ 535781 h 557213"/>
                <a:gd name="connsiteX11" fmla="*/ 214313 w 1985963"/>
                <a:gd name="connsiteY11" fmla="*/ 509588 h 557213"/>
                <a:gd name="connsiteX12" fmla="*/ 169069 w 1985963"/>
                <a:gd name="connsiteY12" fmla="*/ 466725 h 557213"/>
                <a:gd name="connsiteX13" fmla="*/ 116682 w 1985963"/>
                <a:gd name="connsiteY13" fmla="*/ 400050 h 557213"/>
                <a:gd name="connsiteX14" fmla="*/ 78582 w 1985963"/>
                <a:gd name="connsiteY14" fmla="*/ 335756 h 557213"/>
                <a:gd name="connsiteX15" fmla="*/ 57150 w 1985963"/>
                <a:gd name="connsiteY15" fmla="*/ 292894 h 557213"/>
                <a:gd name="connsiteX16" fmla="*/ 26194 w 1985963"/>
                <a:gd name="connsiteY16" fmla="*/ 228600 h 557213"/>
                <a:gd name="connsiteX17" fmla="*/ 7144 w 1985963"/>
                <a:gd name="connsiteY17" fmla="*/ 188119 h 557213"/>
                <a:gd name="connsiteX18" fmla="*/ 0 w 1985963"/>
                <a:gd name="connsiteY18" fmla="*/ 164306 h 557213"/>
                <a:gd name="connsiteX19" fmla="*/ 0 w 1985963"/>
                <a:gd name="connsiteY19" fmla="*/ 138113 h 557213"/>
                <a:gd name="connsiteX20" fmla="*/ 4763 w 1985963"/>
                <a:gd name="connsiteY20" fmla="*/ 116681 h 557213"/>
                <a:gd name="connsiteX21" fmla="*/ 21432 w 1985963"/>
                <a:gd name="connsiteY21" fmla="*/ 107156 h 557213"/>
                <a:gd name="connsiteX22" fmla="*/ 38100 w 1985963"/>
                <a:gd name="connsiteY22" fmla="*/ 107156 h 557213"/>
                <a:gd name="connsiteX23" fmla="*/ 57150 w 1985963"/>
                <a:gd name="connsiteY23" fmla="*/ 116681 h 557213"/>
                <a:gd name="connsiteX24" fmla="*/ 85725 w 1985963"/>
                <a:gd name="connsiteY24" fmla="*/ 152400 h 557213"/>
                <a:gd name="connsiteX25" fmla="*/ 116682 w 1985963"/>
                <a:gd name="connsiteY25" fmla="*/ 185738 h 557213"/>
                <a:gd name="connsiteX26" fmla="*/ 157163 w 1985963"/>
                <a:gd name="connsiteY26" fmla="*/ 221456 h 557213"/>
                <a:gd name="connsiteX27" fmla="*/ 200025 w 1985963"/>
                <a:gd name="connsiteY27" fmla="*/ 245269 h 557213"/>
                <a:gd name="connsiteX28" fmla="*/ 250032 w 1985963"/>
                <a:gd name="connsiteY28" fmla="*/ 264319 h 557213"/>
                <a:gd name="connsiteX29" fmla="*/ 292894 w 1985963"/>
                <a:gd name="connsiteY29" fmla="*/ 271463 h 557213"/>
                <a:gd name="connsiteX30" fmla="*/ 364332 w 1985963"/>
                <a:gd name="connsiteY30" fmla="*/ 271463 h 557213"/>
                <a:gd name="connsiteX31" fmla="*/ 504825 w 1985963"/>
                <a:gd name="connsiteY31" fmla="*/ 252413 h 557213"/>
                <a:gd name="connsiteX32" fmla="*/ 797719 w 1985963"/>
                <a:gd name="connsiteY32" fmla="*/ 200025 h 557213"/>
                <a:gd name="connsiteX33" fmla="*/ 1138238 w 1985963"/>
                <a:gd name="connsiteY33" fmla="*/ 142875 h 557213"/>
                <a:gd name="connsiteX34" fmla="*/ 1423988 w 1985963"/>
                <a:gd name="connsiteY34" fmla="*/ 88106 h 557213"/>
                <a:gd name="connsiteX35" fmla="*/ 1471613 w 1985963"/>
                <a:gd name="connsiteY35" fmla="*/ 64294 h 557213"/>
                <a:gd name="connsiteX36" fmla="*/ 1585913 w 1985963"/>
                <a:gd name="connsiteY36" fmla="*/ 4763 h 557213"/>
                <a:gd name="connsiteX37" fmla="*/ 1602582 w 1985963"/>
                <a:gd name="connsiteY37" fmla="*/ 0 h 557213"/>
                <a:gd name="connsiteX38" fmla="*/ 1664494 w 1985963"/>
                <a:gd name="connsiteY38" fmla="*/ 21431 h 557213"/>
                <a:gd name="connsiteX39" fmla="*/ 1735932 w 1985963"/>
                <a:gd name="connsiteY39" fmla="*/ 54769 h 557213"/>
                <a:gd name="connsiteX40" fmla="*/ 1797844 w 1985963"/>
                <a:gd name="connsiteY40" fmla="*/ 90488 h 557213"/>
                <a:gd name="connsiteX41" fmla="*/ 1854994 w 1985963"/>
                <a:gd name="connsiteY41" fmla="*/ 133350 h 557213"/>
                <a:gd name="connsiteX42" fmla="*/ 1893094 w 1985963"/>
                <a:gd name="connsiteY42" fmla="*/ 166688 h 557213"/>
                <a:gd name="connsiteX43" fmla="*/ 1928813 w 1985963"/>
                <a:gd name="connsiteY43" fmla="*/ 200025 h 557213"/>
                <a:gd name="connsiteX44" fmla="*/ 1966913 w 1985963"/>
                <a:gd name="connsiteY44" fmla="*/ 235744 h 557213"/>
                <a:gd name="connsiteX45" fmla="*/ 1981200 w 1985963"/>
                <a:gd name="connsiteY45" fmla="*/ 261938 h 557213"/>
                <a:gd name="connsiteX46" fmla="*/ 1985963 w 1985963"/>
                <a:gd name="connsiteY46" fmla="*/ 288131 h 557213"/>
                <a:gd name="connsiteX47" fmla="*/ 1981200 w 1985963"/>
                <a:gd name="connsiteY47" fmla="*/ 311944 h 557213"/>
                <a:gd name="connsiteX48" fmla="*/ 1969294 w 1985963"/>
                <a:gd name="connsiteY48" fmla="*/ 330994 h 557213"/>
                <a:gd name="connsiteX49" fmla="*/ 1945482 w 1985963"/>
                <a:gd name="connsiteY49" fmla="*/ 350044 h 557213"/>
                <a:gd name="connsiteX50" fmla="*/ 1897857 w 1985963"/>
                <a:gd name="connsiteY50" fmla="*/ 376238 h 557213"/>
                <a:gd name="connsiteX51" fmla="*/ 1538288 w 1985963"/>
                <a:gd name="connsiteY51" fmla="*/ 209550 h 557213"/>
                <a:gd name="connsiteX52" fmla="*/ 1521619 w 1985963"/>
                <a:gd name="connsiteY52" fmla="*/ 204788 h 557213"/>
                <a:gd name="connsiteX53" fmla="*/ 1500188 w 1985963"/>
                <a:gd name="connsiteY53" fmla="*/ 204788 h 557213"/>
                <a:gd name="connsiteX54" fmla="*/ 1459707 w 1985963"/>
                <a:gd name="connsiteY54" fmla="*/ 214313 h 557213"/>
                <a:gd name="connsiteX55" fmla="*/ 1116807 w 1985963"/>
                <a:gd name="connsiteY55" fmla="*/ 304800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85963" h="557213">
                  <a:moveTo>
                    <a:pt x="1116807" y="304800"/>
                  </a:moveTo>
                  <a:lnTo>
                    <a:pt x="809625" y="392906"/>
                  </a:lnTo>
                  <a:lnTo>
                    <a:pt x="600075" y="457200"/>
                  </a:lnTo>
                  <a:lnTo>
                    <a:pt x="471488" y="504825"/>
                  </a:lnTo>
                  <a:lnTo>
                    <a:pt x="431007" y="531019"/>
                  </a:lnTo>
                  <a:lnTo>
                    <a:pt x="409575" y="542925"/>
                  </a:lnTo>
                  <a:lnTo>
                    <a:pt x="376238" y="552450"/>
                  </a:lnTo>
                  <a:lnTo>
                    <a:pt x="345282" y="557213"/>
                  </a:lnTo>
                  <a:lnTo>
                    <a:pt x="307182" y="552450"/>
                  </a:lnTo>
                  <a:lnTo>
                    <a:pt x="276225" y="547688"/>
                  </a:lnTo>
                  <a:lnTo>
                    <a:pt x="250032" y="535781"/>
                  </a:lnTo>
                  <a:lnTo>
                    <a:pt x="214313" y="509588"/>
                  </a:lnTo>
                  <a:lnTo>
                    <a:pt x="169069" y="466725"/>
                  </a:lnTo>
                  <a:lnTo>
                    <a:pt x="116682" y="400050"/>
                  </a:lnTo>
                  <a:lnTo>
                    <a:pt x="78582" y="335756"/>
                  </a:lnTo>
                  <a:lnTo>
                    <a:pt x="57150" y="292894"/>
                  </a:lnTo>
                  <a:lnTo>
                    <a:pt x="26194" y="228600"/>
                  </a:lnTo>
                  <a:lnTo>
                    <a:pt x="7144" y="188119"/>
                  </a:lnTo>
                  <a:lnTo>
                    <a:pt x="0" y="164306"/>
                  </a:lnTo>
                  <a:lnTo>
                    <a:pt x="0" y="138113"/>
                  </a:lnTo>
                  <a:lnTo>
                    <a:pt x="4763" y="116681"/>
                  </a:lnTo>
                  <a:lnTo>
                    <a:pt x="21432" y="107156"/>
                  </a:lnTo>
                  <a:lnTo>
                    <a:pt x="38100" y="107156"/>
                  </a:lnTo>
                  <a:lnTo>
                    <a:pt x="57150" y="116681"/>
                  </a:lnTo>
                  <a:lnTo>
                    <a:pt x="85725" y="152400"/>
                  </a:lnTo>
                  <a:lnTo>
                    <a:pt x="116682" y="185738"/>
                  </a:lnTo>
                  <a:lnTo>
                    <a:pt x="157163" y="221456"/>
                  </a:lnTo>
                  <a:lnTo>
                    <a:pt x="200025" y="245269"/>
                  </a:lnTo>
                  <a:lnTo>
                    <a:pt x="250032" y="264319"/>
                  </a:lnTo>
                  <a:lnTo>
                    <a:pt x="292894" y="271463"/>
                  </a:lnTo>
                  <a:lnTo>
                    <a:pt x="364332" y="271463"/>
                  </a:lnTo>
                  <a:lnTo>
                    <a:pt x="504825" y="252413"/>
                  </a:lnTo>
                  <a:lnTo>
                    <a:pt x="797719" y="200025"/>
                  </a:lnTo>
                  <a:lnTo>
                    <a:pt x="1138238" y="142875"/>
                  </a:lnTo>
                  <a:lnTo>
                    <a:pt x="1423988" y="88106"/>
                  </a:lnTo>
                  <a:lnTo>
                    <a:pt x="1471613" y="64294"/>
                  </a:lnTo>
                  <a:lnTo>
                    <a:pt x="1585913" y="4763"/>
                  </a:lnTo>
                  <a:lnTo>
                    <a:pt x="1602582" y="0"/>
                  </a:lnTo>
                  <a:lnTo>
                    <a:pt x="1664494" y="21431"/>
                  </a:lnTo>
                  <a:lnTo>
                    <a:pt x="1735932" y="54769"/>
                  </a:lnTo>
                  <a:lnTo>
                    <a:pt x="1797844" y="90488"/>
                  </a:lnTo>
                  <a:lnTo>
                    <a:pt x="1854994" y="133350"/>
                  </a:lnTo>
                  <a:lnTo>
                    <a:pt x="1893094" y="166688"/>
                  </a:lnTo>
                  <a:lnTo>
                    <a:pt x="1928813" y="200025"/>
                  </a:lnTo>
                  <a:lnTo>
                    <a:pt x="1966913" y="235744"/>
                  </a:lnTo>
                  <a:lnTo>
                    <a:pt x="1981200" y="261938"/>
                  </a:lnTo>
                  <a:lnTo>
                    <a:pt x="1985963" y="288131"/>
                  </a:lnTo>
                  <a:lnTo>
                    <a:pt x="1981200" y="311944"/>
                  </a:lnTo>
                  <a:lnTo>
                    <a:pt x="1969294" y="330994"/>
                  </a:lnTo>
                  <a:lnTo>
                    <a:pt x="1945482" y="350044"/>
                  </a:lnTo>
                  <a:lnTo>
                    <a:pt x="1897857" y="376238"/>
                  </a:lnTo>
                  <a:lnTo>
                    <a:pt x="1538288" y="209550"/>
                  </a:lnTo>
                  <a:lnTo>
                    <a:pt x="1521619" y="204788"/>
                  </a:lnTo>
                  <a:lnTo>
                    <a:pt x="1500188" y="204788"/>
                  </a:lnTo>
                  <a:lnTo>
                    <a:pt x="1459707" y="214313"/>
                  </a:lnTo>
                  <a:lnTo>
                    <a:pt x="1116807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F1BA9A55-BBD0-4320-AD40-A47926B1EF46}"/>
                </a:ext>
              </a:extLst>
            </p:cNvPr>
            <p:cNvSpPr/>
            <p:nvPr/>
          </p:nvSpPr>
          <p:spPr>
            <a:xfrm rot="16200000">
              <a:off x="2369344" y="2915444"/>
              <a:ext cx="2562225" cy="893763"/>
            </a:xfrm>
            <a:custGeom>
              <a:avLst/>
              <a:gdLst>
                <a:gd name="connsiteX0" fmla="*/ 1402556 w 2562225"/>
                <a:gd name="connsiteY0" fmla="*/ 590550 h 892968"/>
                <a:gd name="connsiteX1" fmla="*/ 1038225 w 2562225"/>
                <a:gd name="connsiteY1" fmla="*/ 485775 h 892968"/>
                <a:gd name="connsiteX2" fmla="*/ 842963 w 2562225"/>
                <a:gd name="connsiteY2" fmla="*/ 426243 h 892968"/>
                <a:gd name="connsiteX3" fmla="*/ 592931 w 2562225"/>
                <a:gd name="connsiteY3" fmla="*/ 338137 h 892968"/>
                <a:gd name="connsiteX4" fmla="*/ 254794 w 2562225"/>
                <a:gd name="connsiteY4" fmla="*/ 219075 h 892968"/>
                <a:gd name="connsiteX5" fmla="*/ 73819 w 2562225"/>
                <a:gd name="connsiteY5" fmla="*/ 159543 h 892968"/>
                <a:gd name="connsiteX6" fmla="*/ 40481 w 2562225"/>
                <a:gd name="connsiteY6" fmla="*/ 150018 h 892968"/>
                <a:gd name="connsiteX7" fmla="*/ 14288 w 2562225"/>
                <a:gd name="connsiteY7" fmla="*/ 138112 h 892968"/>
                <a:gd name="connsiteX8" fmla="*/ 0 w 2562225"/>
                <a:gd name="connsiteY8" fmla="*/ 116681 h 892968"/>
                <a:gd name="connsiteX9" fmla="*/ 4763 w 2562225"/>
                <a:gd name="connsiteY9" fmla="*/ 83343 h 892968"/>
                <a:gd name="connsiteX10" fmla="*/ 19050 w 2562225"/>
                <a:gd name="connsiteY10" fmla="*/ 38100 h 892968"/>
                <a:gd name="connsiteX11" fmla="*/ 33338 w 2562225"/>
                <a:gd name="connsiteY11" fmla="*/ 19050 h 892968"/>
                <a:gd name="connsiteX12" fmla="*/ 64294 w 2562225"/>
                <a:gd name="connsiteY12" fmla="*/ 7143 h 892968"/>
                <a:gd name="connsiteX13" fmla="*/ 111919 w 2562225"/>
                <a:gd name="connsiteY13" fmla="*/ 0 h 892968"/>
                <a:gd name="connsiteX14" fmla="*/ 159544 w 2562225"/>
                <a:gd name="connsiteY14" fmla="*/ 2381 h 892968"/>
                <a:gd name="connsiteX15" fmla="*/ 211931 w 2562225"/>
                <a:gd name="connsiteY15" fmla="*/ 11906 h 892968"/>
                <a:gd name="connsiteX16" fmla="*/ 273844 w 2562225"/>
                <a:gd name="connsiteY16" fmla="*/ 35718 h 892968"/>
                <a:gd name="connsiteX17" fmla="*/ 328613 w 2562225"/>
                <a:gd name="connsiteY17" fmla="*/ 64293 h 892968"/>
                <a:gd name="connsiteX18" fmla="*/ 359569 w 2562225"/>
                <a:gd name="connsiteY18" fmla="*/ 80962 h 892968"/>
                <a:gd name="connsiteX19" fmla="*/ 559594 w 2562225"/>
                <a:gd name="connsiteY19" fmla="*/ 145256 h 892968"/>
                <a:gd name="connsiteX20" fmla="*/ 740569 w 2562225"/>
                <a:gd name="connsiteY20" fmla="*/ 195262 h 892968"/>
                <a:gd name="connsiteX21" fmla="*/ 988219 w 2562225"/>
                <a:gd name="connsiteY21" fmla="*/ 264318 h 892968"/>
                <a:gd name="connsiteX22" fmla="*/ 1364456 w 2562225"/>
                <a:gd name="connsiteY22" fmla="*/ 350043 h 892968"/>
                <a:gd name="connsiteX23" fmla="*/ 1824038 w 2562225"/>
                <a:gd name="connsiteY23" fmla="*/ 457200 h 892968"/>
                <a:gd name="connsiteX24" fmla="*/ 2274094 w 2562225"/>
                <a:gd name="connsiteY24" fmla="*/ 552450 h 892968"/>
                <a:gd name="connsiteX25" fmla="*/ 2293144 w 2562225"/>
                <a:gd name="connsiteY25" fmla="*/ 552450 h 892968"/>
                <a:gd name="connsiteX26" fmla="*/ 2319338 w 2562225"/>
                <a:gd name="connsiteY26" fmla="*/ 545306 h 892968"/>
                <a:gd name="connsiteX27" fmla="*/ 2369344 w 2562225"/>
                <a:gd name="connsiteY27" fmla="*/ 511968 h 892968"/>
                <a:gd name="connsiteX28" fmla="*/ 2438400 w 2562225"/>
                <a:gd name="connsiteY28" fmla="*/ 459581 h 892968"/>
                <a:gd name="connsiteX29" fmla="*/ 2495550 w 2562225"/>
                <a:gd name="connsiteY29" fmla="*/ 414337 h 892968"/>
                <a:gd name="connsiteX30" fmla="*/ 2524125 w 2562225"/>
                <a:gd name="connsiteY30" fmla="*/ 392906 h 892968"/>
                <a:gd name="connsiteX31" fmla="*/ 2538413 w 2562225"/>
                <a:gd name="connsiteY31" fmla="*/ 385762 h 892968"/>
                <a:gd name="connsiteX32" fmla="*/ 2550319 w 2562225"/>
                <a:gd name="connsiteY32" fmla="*/ 385762 h 892968"/>
                <a:gd name="connsiteX33" fmla="*/ 2559844 w 2562225"/>
                <a:gd name="connsiteY33" fmla="*/ 388143 h 892968"/>
                <a:gd name="connsiteX34" fmla="*/ 2562225 w 2562225"/>
                <a:gd name="connsiteY34" fmla="*/ 397668 h 892968"/>
                <a:gd name="connsiteX35" fmla="*/ 2557463 w 2562225"/>
                <a:gd name="connsiteY35" fmla="*/ 423862 h 892968"/>
                <a:gd name="connsiteX36" fmla="*/ 2543175 w 2562225"/>
                <a:gd name="connsiteY36" fmla="*/ 466725 h 892968"/>
                <a:gd name="connsiteX37" fmla="*/ 2514600 w 2562225"/>
                <a:gd name="connsiteY37" fmla="*/ 533400 h 892968"/>
                <a:gd name="connsiteX38" fmla="*/ 2464594 w 2562225"/>
                <a:gd name="connsiteY38" fmla="*/ 616743 h 892968"/>
                <a:gd name="connsiteX39" fmla="*/ 2371725 w 2562225"/>
                <a:gd name="connsiteY39" fmla="*/ 745331 h 892968"/>
                <a:gd name="connsiteX40" fmla="*/ 2302669 w 2562225"/>
                <a:gd name="connsiteY40" fmla="*/ 833437 h 892968"/>
                <a:gd name="connsiteX41" fmla="*/ 2257425 w 2562225"/>
                <a:gd name="connsiteY41" fmla="*/ 873918 h 892968"/>
                <a:gd name="connsiteX42" fmla="*/ 2238375 w 2562225"/>
                <a:gd name="connsiteY42" fmla="*/ 885825 h 892968"/>
                <a:gd name="connsiteX43" fmla="*/ 2224088 w 2562225"/>
                <a:gd name="connsiteY43" fmla="*/ 890587 h 892968"/>
                <a:gd name="connsiteX44" fmla="*/ 2202656 w 2562225"/>
                <a:gd name="connsiteY44" fmla="*/ 892968 h 892968"/>
                <a:gd name="connsiteX45" fmla="*/ 2169319 w 2562225"/>
                <a:gd name="connsiteY45" fmla="*/ 885825 h 892968"/>
                <a:gd name="connsiteX46" fmla="*/ 2147888 w 2562225"/>
                <a:gd name="connsiteY46" fmla="*/ 876300 h 892968"/>
                <a:gd name="connsiteX47" fmla="*/ 2126456 w 2562225"/>
                <a:gd name="connsiteY47" fmla="*/ 862012 h 892968"/>
                <a:gd name="connsiteX48" fmla="*/ 2097881 w 2562225"/>
                <a:gd name="connsiteY48" fmla="*/ 838200 h 892968"/>
                <a:gd name="connsiteX49" fmla="*/ 2081213 w 2562225"/>
                <a:gd name="connsiteY49" fmla="*/ 819150 h 892968"/>
                <a:gd name="connsiteX50" fmla="*/ 2038350 w 2562225"/>
                <a:gd name="connsiteY50" fmla="*/ 797718 h 892968"/>
                <a:gd name="connsiteX51" fmla="*/ 1847850 w 2562225"/>
                <a:gd name="connsiteY51" fmla="*/ 728662 h 892968"/>
                <a:gd name="connsiteX52" fmla="*/ 1402556 w 2562225"/>
                <a:gd name="connsiteY52" fmla="*/ 590550 h 89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2225" h="892968">
                  <a:moveTo>
                    <a:pt x="1402556" y="590550"/>
                  </a:moveTo>
                  <a:lnTo>
                    <a:pt x="1038225" y="485775"/>
                  </a:lnTo>
                  <a:lnTo>
                    <a:pt x="842963" y="426243"/>
                  </a:lnTo>
                  <a:lnTo>
                    <a:pt x="592931" y="338137"/>
                  </a:lnTo>
                  <a:lnTo>
                    <a:pt x="254794" y="219075"/>
                  </a:lnTo>
                  <a:lnTo>
                    <a:pt x="73819" y="159543"/>
                  </a:lnTo>
                  <a:lnTo>
                    <a:pt x="40481" y="150018"/>
                  </a:lnTo>
                  <a:lnTo>
                    <a:pt x="14288" y="138112"/>
                  </a:lnTo>
                  <a:lnTo>
                    <a:pt x="0" y="116681"/>
                  </a:lnTo>
                  <a:lnTo>
                    <a:pt x="4763" y="83343"/>
                  </a:lnTo>
                  <a:lnTo>
                    <a:pt x="19050" y="38100"/>
                  </a:lnTo>
                  <a:lnTo>
                    <a:pt x="33338" y="19050"/>
                  </a:lnTo>
                  <a:lnTo>
                    <a:pt x="64294" y="7143"/>
                  </a:lnTo>
                  <a:lnTo>
                    <a:pt x="111919" y="0"/>
                  </a:lnTo>
                  <a:lnTo>
                    <a:pt x="159544" y="2381"/>
                  </a:lnTo>
                  <a:lnTo>
                    <a:pt x="211931" y="11906"/>
                  </a:lnTo>
                  <a:lnTo>
                    <a:pt x="273844" y="35718"/>
                  </a:lnTo>
                  <a:lnTo>
                    <a:pt x="328613" y="64293"/>
                  </a:lnTo>
                  <a:lnTo>
                    <a:pt x="359569" y="80962"/>
                  </a:lnTo>
                  <a:lnTo>
                    <a:pt x="559594" y="145256"/>
                  </a:lnTo>
                  <a:lnTo>
                    <a:pt x="740569" y="195262"/>
                  </a:lnTo>
                  <a:lnTo>
                    <a:pt x="988219" y="264318"/>
                  </a:lnTo>
                  <a:lnTo>
                    <a:pt x="1364456" y="350043"/>
                  </a:lnTo>
                  <a:lnTo>
                    <a:pt x="1824038" y="457200"/>
                  </a:lnTo>
                  <a:lnTo>
                    <a:pt x="2274094" y="552450"/>
                  </a:lnTo>
                  <a:lnTo>
                    <a:pt x="2293144" y="552450"/>
                  </a:lnTo>
                  <a:lnTo>
                    <a:pt x="2319338" y="545306"/>
                  </a:lnTo>
                  <a:lnTo>
                    <a:pt x="2369344" y="511968"/>
                  </a:lnTo>
                  <a:lnTo>
                    <a:pt x="2438400" y="459581"/>
                  </a:lnTo>
                  <a:lnTo>
                    <a:pt x="2495550" y="414337"/>
                  </a:lnTo>
                  <a:lnTo>
                    <a:pt x="2524125" y="392906"/>
                  </a:lnTo>
                  <a:lnTo>
                    <a:pt x="2538413" y="385762"/>
                  </a:lnTo>
                  <a:lnTo>
                    <a:pt x="2550319" y="385762"/>
                  </a:lnTo>
                  <a:lnTo>
                    <a:pt x="2559844" y="388143"/>
                  </a:lnTo>
                  <a:lnTo>
                    <a:pt x="2562225" y="397668"/>
                  </a:lnTo>
                  <a:lnTo>
                    <a:pt x="2557463" y="423862"/>
                  </a:lnTo>
                  <a:lnTo>
                    <a:pt x="2543175" y="466725"/>
                  </a:lnTo>
                  <a:lnTo>
                    <a:pt x="2514600" y="533400"/>
                  </a:lnTo>
                  <a:lnTo>
                    <a:pt x="2464594" y="616743"/>
                  </a:lnTo>
                  <a:lnTo>
                    <a:pt x="2371725" y="745331"/>
                  </a:lnTo>
                  <a:lnTo>
                    <a:pt x="2302669" y="833437"/>
                  </a:lnTo>
                  <a:lnTo>
                    <a:pt x="2257425" y="873918"/>
                  </a:lnTo>
                  <a:lnTo>
                    <a:pt x="2238375" y="885825"/>
                  </a:lnTo>
                  <a:lnTo>
                    <a:pt x="2224088" y="890587"/>
                  </a:lnTo>
                  <a:lnTo>
                    <a:pt x="2202656" y="892968"/>
                  </a:lnTo>
                  <a:lnTo>
                    <a:pt x="2169319" y="885825"/>
                  </a:lnTo>
                  <a:lnTo>
                    <a:pt x="2147888" y="876300"/>
                  </a:lnTo>
                  <a:lnTo>
                    <a:pt x="2126456" y="862012"/>
                  </a:lnTo>
                  <a:lnTo>
                    <a:pt x="2097881" y="838200"/>
                  </a:lnTo>
                  <a:lnTo>
                    <a:pt x="2081213" y="819150"/>
                  </a:lnTo>
                  <a:lnTo>
                    <a:pt x="2038350" y="797718"/>
                  </a:lnTo>
                  <a:lnTo>
                    <a:pt x="1847850" y="728662"/>
                  </a:lnTo>
                  <a:lnTo>
                    <a:pt x="1402556" y="590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04EC940E-9F2D-40B7-8C02-68FDCA259B00}"/>
                </a:ext>
              </a:extLst>
            </p:cNvPr>
            <p:cNvSpPr/>
            <p:nvPr/>
          </p:nvSpPr>
          <p:spPr>
            <a:xfrm rot="16200000">
              <a:off x="3335338" y="4308475"/>
              <a:ext cx="1220787" cy="1306513"/>
            </a:xfrm>
            <a:custGeom>
              <a:avLst/>
              <a:gdLst>
                <a:gd name="connsiteX0" fmla="*/ 835818 w 1221581"/>
                <a:gd name="connsiteY0" fmla="*/ 440531 h 1307306"/>
                <a:gd name="connsiteX1" fmla="*/ 916781 w 1221581"/>
                <a:gd name="connsiteY1" fmla="*/ 316706 h 1307306"/>
                <a:gd name="connsiteX2" fmla="*/ 959643 w 1221581"/>
                <a:gd name="connsiteY2" fmla="*/ 242887 h 1307306"/>
                <a:gd name="connsiteX3" fmla="*/ 983456 w 1221581"/>
                <a:gd name="connsiteY3" fmla="*/ 200025 h 1307306"/>
                <a:gd name="connsiteX4" fmla="*/ 997743 w 1221581"/>
                <a:gd name="connsiteY4" fmla="*/ 164306 h 1307306"/>
                <a:gd name="connsiteX5" fmla="*/ 1012031 w 1221581"/>
                <a:gd name="connsiteY5" fmla="*/ 121444 h 1307306"/>
                <a:gd name="connsiteX6" fmla="*/ 1004887 w 1221581"/>
                <a:gd name="connsiteY6" fmla="*/ 0 h 1307306"/>
                <a:gd name="connsiteX7" fmla="*/ 1221581 w 1221581"/>
                <a:gd name="connsiteY7" fmla="*/ 30956 h 1307306"/>
                <a:gd name="connsiteX8" fmla="*/ 1169193 w 1221581"/>
                <a:gd name="connsiteY8" fmla="*/ 183356 h 1307306"/>
                <a:gd name="connsiteX9" fmla="*/ 1140618 w 1221581"/>
                <a:gd name="connsiteY9" fmla="*/ 250031 h 1307306"/>
                <a:gd name="connsiteX10" fmla="*/ 1095375 w 1221581"/>
                <a:gd name="connsiteY10" fmla="*/ 352425 h 1307306"/>
                <a:gd name="connsiteX11" fmla="*/ 1033462 w 1221581"/>
                <a:gd name="connsiteY11" fmla="*/ 466725 h 1307306"/>
                <a:gd name="connsiteX12" fmla="*/ 912018 w 1221581"/>
                <a:gd name="connsiteY12" fmla="*/ 676275 h 1307306"/>
                <a:gd name="connsiteX13" fmla="*/ 769143 w 1221581"/>
                <a:gd name="connsiteY13" fmla="*/ 866775 h 1307306"/>
                <a:gd name="connsiteX14" fmla="*/ 664368 w 1221581"/>
                <a:gd name="connsiteY14" fmla="*/ 981075 h 1307306"/>
                <a:gd name="connsiteX15" fmla="*/ 531018 w 1221581"/>
                <a:gd name="connsiteY15" fmla="*/ 1109662 h 1307306"/>
                <a:gd name="connsiteX16" fmla="*/ 433387 w 1221581"/>
                <a:gd name="connsiteY16" fmla="*/ 1190625 h 1307306"/>
                <a:gd name="connsiteX17" fmla="*/ 373856 w 1221581"/>
                <a:gd name="connsiteY17" fmla="*/ 1235869 h 1307306"/>
                <a:gd name="connsiteX18" fmla="*/ 302418 w 1221581"/>
                <a:gd name="connsiteY18" fmla="*/ 1273969 h 1307306"/>
                <a:gd name="connsiteX19" fmla="*/ 264318 w 1221581"/>
                <a:gd name="connsiteY19" fmla="*/ 1290637 h 1307306"/>
                <a:gd name="connsiteX20" fmla="*/ 228600 w 1221581"/>
                <a:gd name="connsiteY20" fmla="*/ 1300162 h 1307306"/>
                <a:gd name="connsiteX21" fmla="*/ 178593 w 1221581"/>
                <a:gd name="connsiteY21" fmla="*/ 1304925 h 1307306"/>
                <a:gd name="connsiteX22" fmla="*/ 133350 w 1221581"/>
                <a:gd name="connsiteY22" fmla="*/ 1307306 h 1307306"/>
                <a:gd name="connsiteX23" fmla="*/ 107156 w 1221581"/>
                <a:gd name="connsiteY23" fmla="*/ 1307306 h 1307306"/>
                <a:gd name="connsiteX24" fmla="*/ 76200 w 1221581"/>
                <a:gd name="connsiteY24" fmla="*/ 1302544 h 1307306"/>
                <a:gd name="connsiteX25" fmla="*/ 54768 w 1221581"/>
                <a:gd name="connsiteY25" fmla="*/ 1295400 h 1307306"/>
                <a:gd name="connsiteX26" fmla="*/ 28575 w 1221581"/>
                <a:gd name="connsiteY26" fmla="*/ 1278731 h 1307306"/>
                <a:gd name="connsiteX27" fmla="*/ 9525 w 1221581"/>
                <a:gd name="connsiteY27" fmla="*/ 1252537 h 1307306"/>
                <a:gd name="connsiteX28" fmla="*/ 0 w 1221581"/>
                <a:gd name="connsiteY28" fmla="*/ 1214437 h 1307306"/>
                <a:gd name="connsiteX29" fmla="*/ 4762 w 1221581"/>
                <a:gd name="connsiteY29" fmla="*/ 1169194 h 1307306"/>
                <a:gd name="connsiteX30" fmla="*/ 21431 w 1221581"/>
                <a:gd name="connsiteY30" fmla="*/ 1126331 h 1307306"/>
                <a:gd name="connsiteX31" fmla="*/ 47625 w 1221581"/>
                <a:gd name="connsiteY31" fmla="*/ 1100137 h 1307306"/>
                <a:gd name="connsiteX32" fmla="*/ 92868 w 1221581"/>
                <a:gd name="connsiteY32" fmla="*/ 1069181 h 1307306"/>
                <a:gd name="connsiteX33" fmla="*/ 159543 w 1221581"/>
                <a:gd name="connsiteY33" fmla="*/ 1035844 h 1307306"/>
                <a:gd name="connsiteX34" fmla="*/ 254793 w 1221581"/>
                <a:gd name="connsiteY34" fmla="*/ 978694 h 1307306"/>
                <a:gd name="connsiteX35" fmla="*/ 385762 w 1221581"/>
                <a:gd name="connsiteY35" fmla="*/ 892969 h 1307306"/>
                <a:gd name="connsiteX36" fmla="*/ 604837 w 1221581"/>
                <a:gd name="connsiteY36" fmla="*/ 735806 h 1307306"/>
                <a:gd name="connsiteX37" fmla="*/ 747712 w 1221581"/>
                <a:gd name="connsiteY37" fmla="*/ 573881 h 1307306"/>
                <a:gd name="connsiteX38" fmla="*/ 835818 w 1221581"/>
                <a:gd name="connsiteY38" fmla="*/ 440531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581" h="1307306">
                  <a:moveTo>
                    <a:pt x="835818" y="440531"/>
                  </a:moveTo>
                  <a:lnTo>
                    <a:pt x="916781" y="316706"/>
                  </a:lnTo>
                  <a:lnTo>
                    <a:pt x="959643" y="242887"/>
                  </a:lnTo>
                  <a:lnTo>
                    <a:pt x="983456" y="200025"/>
                  </a:lnTo>
                  <a:lnTo>
                    <a:pt x="997743" y="164306"/>
                  </a:lnTo>
                  <a:lnTo>
                    <a:pt x="1012031" y="121444"/>
                  </a:lnTo>
                  <a:lnTo>
                    <a:pt x="1004887" y="0"/>
                  </a:lnTo>
                  <a:lnTo>
                    <a:pt x="1221581" y="30956"/>
                  </a:lnTo>
                  <a:lnTo>
                    <a:pt x="1169193" y="183356"/>
                  </a:lnTo>
                  <a:lnTo>
                    <a:pt x="1140618" y="250031"/>
                  </a:lnTo>
                  <a:lnTo>
                    <a:pt x="1095375" y="352425"/>
                  </a:lnTo>
                  <a:lnTo>
                    <a:pt x="1033462" y="466725"/>
                  </a:lnTo>
                  <a:lnTo>
                    <a:pt x="912018" y="676275"/>
                  </a:lnTo>
                  <a:lnTo>
                    <a:pt x="769143" y="866775"/>
                  </a:lnTo>
                  <a:lnTo>
                    <a:pt x="664368" y="981075"/>
                  </a:lnTo>
                  <a:lnTo>
                    <a:pt x="531018" y="1109662"/>
                  </a:lnTo>
                  <a:lnTo>
                    <a:pt x="433387" y="1190625"/>
                  </a:lnTo>
                  <a:lnTo>
                    <a:pt x="373856" y="1235869"/>
                  </a:lnTo>
                  <a:lnTo>
                    <a:pt x="302418" y="1273969"/>
                  </a:lnTo>
                  <a:lnTo>
                    <a:pt x="264318" y="1290637"/>
                  </a:lnTo>
                  <a:lnTo>
                    <a:pt x="228600" y="1300162"/>
                  </a:lnTo>
                  <a:lnTo>
                    <a:pt x="178593" y="1304925"/>
                  </a:lnTo>
                  <a:lnTo>
                    <a:pt x="133350" y="1307306"/>
                  </a:lnTo>
                  <a:lnTo>
                    <a:pt x="107156" y="1307306"/>
                  </a:lnTo>
                  <a:lnTo>
                    <a:pt x="76200" y="1302544"/>
                  </a:lnTo>
                  <a:lnTo>
                    <a:pt x="54768" y="1295400"/>
                  </a:lnTo>
                  <a:lnTo>
                    <a:pt x="28575" y="1278731"/>
                  </a:lnTo>
                  <a:lnTo>
                    <a:pt x="9525" y="1252537"/>
                  </a:lnTo>
                  <a:lnTo>
                    <a:pt x="0" y="1214437"/>
                  </a:lnTo>
                  <a:lnTo>
                    <a:pt x="4762" y="1169194"/>
                  </a:lnTo>
                  <a:lnTo>
                    <a:pt x="21431" y="1126331"/>
                  </a:lnTo>
                  <a:lnTo>
                    <a:pt x="47625" y="1100137"/>
                  </a:lnTo>
                  <a:lnTo>
                    <a:pt x="92868" y="1069181"/>
                  </a:lnTo>
                  <a:lnTo>
                    <a:pt x="159543" y="1035844"/>
                  </a:lnTo>
                  <a:lnTo>
                    <a:pt x="254793" y="978694"/>
                  </a:lnTo>
                  <a:lnTo>
                    <a:pt x="385762" y="892969"/>
                  </a:lnTo>
                  <a:lnTo>
                    <a:pt x="604837" y="735806"/>
                  </a:lnTo>
                  <a:lnTo>
                    <a:pt x="747712" y="573881"/>
                  </a:lnTo>
                  <a:lnTo>
                    <a:pt x="835818" y="440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C7999AF4-5EC3-4951-ABA1-954D5CA5249B}"/>
                </a:ext>
              </a:extLst>
            </p:cNvPr>
            <p:cNvSpPr/>
            <p:nvPr/>
          </p:nvSpPr>
          <p:spPr>
            <a:xfrm rot="16200000">
              <a:off x="2416176" y="3625850"/>
              <a:ext cx="2779712" cy="1658937"/>
            </a:xfrm>
            <a:custGeom>
              <a:avLst/>
              <a:gdLst>
                <a:gd name="connsiteX0" fmla="*/ 1553192 w 2779261"/>
                <a:gd name="connsiteY0" fmla="*/ 1403797 h 1658799"/>
                <a:gd name="connsiteX1" fmla="*/ 1403797 w 2779261"/>
                <a:gd name="connsiteY1" fmla="*/ 1344554 h 1658799"/>
                <a:gd name="connsiteX2" fmla="*/ 1267281 w 2779261"/>
                <a:gd name="connsiteY2" fmla="*/ 1280160 h 1658799"/>
                <a:gd name="connsiteX3" fmla="*/ 1133341 w 2779261"/>
                <a:gd name="connsiteY3" fmla="*/ 1208038 h 1658799"/>
                <a:gd name="connsiteX4" fmla="*/ 1048341 w 2779261"/>
                <a:gd name="connsiteY4" fmla="*/ 1159098 h 1658799"/>
                <a:gd name="connsiteX5" fmla="*/ 878339 w 2779261"/>
                <a:gd name="connsiteY5" fmla="*/ 1048340 h 1658799"/>
                <a:gd name="connsiteX6" fmla="*/ 762430 w 2779261"/>
                <a:gd name="connsiteY6" fmla="*/ 955612 h 1658799"/>
                <a:gd name="connsiteX7" fmla="*/ 620762 w 2779261"/>
                <a:gd name="connsiteY7" fmla="*/ 829399 h 1658799"/>
                <a:gd name="connsiteX8" fmla="*/ 502276 w 2779261"/>
                <a:gd name="connsiteY8" fmla="*/ 713489 h 1658799"/>
                <a:gd name="connsiteX9" fmla="*/ 376063 w 2779261"/>
                <a:gd name="connsiteY9" fmla="*/ 574397 h 1658799"/>
                <a:gd name="connsiteX10" fmla="*/ 273032 w 2779261"/>
                <a:gd name="connsiteY10" fmla="*/ 455912 h 1658799"/>
                <a:gd name="connsiteX11" fmla="*/ 162274 w 2779261"/>
                <a:gd name="connsiteY11" fmla="*/ 311668 h 1658799"/>
                <a:gd name="connsiteX12" fmla="*/ 64395 w 2779261"/>
                <a:gd name="connsiteY12" fmla="*/ 162274 h 1658799"/>
                <a:gd name="connsiteX13" fmla="*/ 7728 w 2779261"/>
                <a:gd name="connsiteY13" fmla="*/ 74697 h 1658799"/>
                <a:gd name="connsiteX14" fmla="*/ 0 w 2779261"/>
                <a:gd name="connsiteY14" fmla="*/ 56667 h 1658799"/>
                <a:gd name="connsiteX15" fmla="*/ 0 w 2779261"/>
                <a:gd name="connsiteY15" fmla="*/ 18030 h 1658799"/>
                <a:gd name="connsiteX16" fmla="*/ 7728 w 2779261"/>
                <a:gd name="connsiteY16" fmla="*/ 7727 h 1658799"/>
                <a:gd name="connsiteX17" fmla="*/ 23182 w 2779261"/>
                <a:gd name="connsiteY17" fmla="*/ 0 h 1658799"/>
                <a:gd name="connsiteX18" fmla="*/ 43788 w 2779261"/>
                <a:gd name="connsiteY18" fmla="*/ 10303 h 1658799"/>
                <a:gd name="connsiteX19" fmla="*/ 118486 w 2779261"/>
                <a:gd name="connsiteY19" fmla="*/ 103031 h 1658799"/>
                <a:gd name="connsiteX20" fmla="*/ 226668 w 2779261"/>
                <a:gd name="connsiteY20" fmla="*/ 224092 h 1658799"/>
                <a:gd name="connsiteX21" fmla="*/ 316821 w 2779261"/>
                <a:gd name="connsiteY21" fmla="*/ 324547 h 1658799"/>
                <a:gd name="connsiteX22" fmla="*/ 432730 w 2779261"/>
                <a:gd name="connsiteY22" fmla="*/ 440457 h 1658799"/>
                <a:gd name="connsiteX23" fmla="*/ 543489 w 2779261"/>
                <a:gd name="connsiteY23" fmla="*/ 543488 h 1658799"/>
                <a:gd name="connsiteX24" fmla="*/ 643944 w 2779261"/>
                <a:gd name="connsiteY24" fmla="*/ 628489 h 1658799"/>
                <a:gd name="connsiteX25" fmla="*/ 767581 w 2779261"/>
                <a:gd name="connsiteY25" fmla="*/ 728944 h 1658799"/>
                <a:gd name="connsiteX26" fmla="*/ 893794 w 2779261"/>
                <a:gd name="connsiteY26" fmla="*/ 819096 h 1658799"/>
                <a:gd name="connsiteX27" fmla="*/ 1030310 w 2779261"/>
                <a:gd name="connsiteY27" fmla="*/ 906672 h 1658799"/>
                <a:gd name="connsiteX28" fmla="*/ 1177129 w 2779261"/>
                <a:gd name="connsiteY28" fmla="*/ 978794 h 1658799"/>
                <a:gd name="connsiteX29" fmla="*/ 1367737 w 2779261"/>
                <a:gd name="connsiteY29" fmla="*/ 1071522 h 1658799"/>
                <a:gd name="connsiteX30" fmla="*/ 1460464 w 2779261"/>
                <a:gd name="connsiteY30" fmla="*/ 1110159 h 1658799"/>
                <a:gd name="connsiteX31" fmla="*/ 1573799 w 2779261"/>
                <a:gd name="connsiteY31" fmla="*/ 1156523 h 1658799"/>
                <a:gd name="connsiteX32" fmla="*/ 1720618 w 2779261"/>
                <a:gd name="connsiteY32" fmla="*/ 1205462 h 1658799"/>
                <a:gd name="connsiteX33" fmla="*/ 1826224 w 2779261"/>
                <a:gd name="connsiteY33" fmla="*/ 1236372 h 1658799"/>
                <a:gd name="connsiteX34" fmla="*/ 1973044 w 2779261"/>
                <a:gd name="connsiteY34" fmla="*/ 1275008 h 1658799"/>
                <a:gd name="connsiteX35" fmla="*/ 2081226 w 2779261"/>
                <a:gd name="connsiteY35" fmla="*/ 1298190 h 1658799"/>
                <a:gd name="connsiteX36" fmla="*/ 2186833 w 2779261"/>
                <a:gd name="connsiteY36" fmla="*/ 1318796 h 1658799"/>
                <a:gd name="connsiteX37" fmla="*/ 2338804 w 2779261"/>
                <a:gd name="connsiteY37" fmla="*/ 1339403 h 1658799"/>
                <a:gd name="connsiteX38" fmla="*/ 2472744 w 2779261"/>
                <a:gd name="connsiteY38" fmla="*/ 1367736 h 1658799"/>
                <a:gd name="connsiteX39" fmla="*/ 2580926 w 2779261"/>
                <a:gd name="connsiteY39" fmla="*/ 1331675 h 1658799"/>
                <a:gd name="connsiteX40" fmla="*/ 2606684 w 2779261"/>
                <a:gd name="connsiteY40" fmla="*/ 1311069 h 1658799"/>
                <a:gd name="connsiteX41" fmla="*/ 2665927 w 2779261"/>
                <a:gd name="connsiteY41" fmla="*/ 1246675 h 1658799"/>
                <a:gd name="connsiteX42" fmla="*/ 2712291 w 2779261"/>
                <a:gd name="connsiteY42" fmla="*/ 1202886 h 1658799"/>
                <a:gd name="connsiteX43" fmla="*/ 2735473 w 2779261"/>
                <a:gd name="connsiteY43" fmla="*/ 1184856 h 1658799"/>
                <a:gd name="connsiteX44" fmla="*/ 2753503 w 2779261"/>
                <a:gd name="connsiteY44" fmla="*/ 1177129 h 1658799"/>
                <a:gd name="connsiteX45" fmla="*/ 2774110 w 2779261"/>
                <a:gd name="connsiteY45" fmla="*/ 1182280 h 1658799"/>
                <a:gd name="connsiteX46" fmla="*/ 2779261 w 2779261"/>
                <a:gd name="connsiteY46" fmla="*/ 1192583 h 1658799"/>
                <a:gd name="connsiteX47" fmla="*/ 2776685 w 2779261"/>
                <a:gd name="connsiteY47" fmla="*/ 1238947 h 1658799"/>
                <a:gd name="connsiteX48" fmla="*/ 2756079 w 2779261"/>
                <a:gd name="connsiteY48" fmla="*/ 1341978 h 1658799"/>
                <a:gd name="connsiteX49" fmla="*/ 2725170 w 2779261"/>
                <a:gd name="connsiteY49" fmla="*/ 1442434 h 1658799"/>
                <a:gd name="connsiteX50" fmla="*/ 2665927 w 2779261"/>
                <a:gd name="connsiteY50" fmla="*/ 1573798 h 1658799"/>
                <a:gd name="connsiteX51" fmla="*/ 2632442 w 2779261"/>
                <a:gd name="connsiteY51" fmla="*/ 1615010 h 1658799"/>
                <a:gd name="connsiteX52" fmla="*/ 2604108 w 2779261"/>
                <a:gd name="connsiteY52" fmla="*/ 1638192 h 1658799"/>
                <a:gd name="connsiteX53" fmla="*/ 2562896 w 2779261"/>
                <a:gd name="connsiteY53" fmla="*/ 1658799 h 1658799"/>
                <a:gd name="connsiteX54" fmla="*/ 2441835 w 2779261"/>
                <a:gd name="connsiteY54" fmla="*/ 1633041 h 1658799"/>
                <a:gd name="connsiteX55" fmla="*/ 2343955 w 2779261"/>
                <a:gd name="connsiteY55" fmla="*/ 1617586 h 1658799"/>
                <a:gd name="connsiteX56" fmla="*/ 2173954 w 2779261"/>
                <a:gd name="connsiteY56" fmla="*/ 1586677 h 1658799"/>
                <a:gd name="connsiteX57" fmla="*/ 2058044 w 2779261"/>
                <a:gd name="connsiteY57" fmla="*/ 1563495 h 1658799"/>
                <a:gd name="connsiteX58" fmla="*/ 1900922 w 2779261"/>
                <a:gd name="connsiteY58" fmla="*/ 1522283 h 1658799"/>
                <a:gd name="connsiteX59" fmla="*/ 1751527 w 2779261"/>
                <a:gd name="connsiteY59" fmla="*/ 1475919 h 1658799"/>
                <a:gd name="connsiteX60" fmla="*/ 1553192 w 2779261"/>
                <a:gd name="connsiteY60" fmla="*/ 1403797 h 16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79261" h="1658799">
                  <a:moveTo>
                    <a:pt x="1553192" y="1403797"/>
                  </a:moveTo>
                  <a:lnTo>
                    <a:pt x="1403797" y="1344554"/>
                  </a:lnTo>
                  <a:lnTo>
                    <a:pt x="1267281" y="1280160"/>
                  </a:lnTo>
                  <a:lnTo>
                    <a:pt x="1133341" y="1208038"/>
                  </a:lnTo>
                  <a:lnTo>
                    <a:pt x="1048341" y="1159098"/>
                  </a:lnTo>
                  <a:lnTo>
                    <a:pt x="878339" y="1048340"/>
                  </a:lnTo>
                  <a:lnTo>
                    <a:pt x="762430" y="955612"/>
                  </a:lnTo>
                  <a:lnTo>
                    <a:pt x="620762" y="829399"/>
                  </a:lnTo>
                  <a:lnTo>
                    <a:pt x="502276" y="713489"/>
                  </a:lnTo>
                  <a:lnTo>
                    <a:pt x="376063" y="574397"/>
                  </a:lnTo>
                  <a:lnTo>
                    <a:pt x="273032" y="455912"/>
                  </a:lnTo>
                  <a:lnTo>
                    <a:pt x="162274" y="311668"/>
                  </a:lnTo>
                  <a:lnTo>
                    <a:pt x="64395" y="162274"/>
                  </a:lnTo>
                  <a:lnTo>
                    <a:pt x="7728" y="74697"/>
                  </a:lnTo>
                  <a:lnTo>
                    <a:pt x="0" y="56667"/>
                  </a:lnTo>
                  <a:lnTo>
                    <a:pt x="0" y="18030"/>
                  </a:lnTo>
                  <a:lnTo>
                    <a:pt x="7728" y="7727"/>
                  </a:lnTo>
                  <a:lnTo>
                    <a:pt x="23182" y="0"/>
                  </a:lnTo>
                  <a:lnTo>
                    <a:pt x="43788" y="10303"/>
                  </a:lnTo>
                  <a:lnTo>
                    <a:pt x="118486" y="103031"/>
                  </a:lnTo>
                  <a:lnTo>
                    <a:pt x="226668" y="224092"/>
                  </a:lnTo>
                  <a:lnTo>
                    <a:pt x="316821" y="324547"/>
                  </a:lnTo>
                  <a:lnTo>
                    <a:pt x="432730" y="440457"/>
                  </a:lnTo>
                  <a:lnTo>
                    <a:pt x="543489" y="543488"/>
                  </a:lnTo>
                  <a:lnTo>
                    <a:pt x="643944" y="628489"/>
                  </a:lnTo>
                  <a:lnTo>
                    <a:pt x="767581" y="728944"/>
                  </a:lnTo>
                  <a:lnTo>
                    <a:pt x="893794" y="819096"/>
                  </a:lnTo>
                  <a:lnTo>
                    <a:pt x="1030310" y="906672"/>
                  </a:lnTo>
                  <a:lnTo>
                    <a:pt x="1177129" y="978794"/>
                  </a:lnTo>
                  <a:lnTo>
                    <a:pt x="1367737" y="1071522"/>
                  </a:lnTo>
                  <a:lnTo>
                    <a:pt x="1460464" y="1110159"/>
                  </a:lnTo>
                  <a:lnTo>
                    <a:pt x="1573799" y="1156523"/>
                  </a:lnTo>
                  <a:lnTo>
                    <a:pt x="1720618" y="1205462"/>
                  </a:lnTo>
                  <a:lnTo>
                    <a:pt x="1826224" y="1236372"/>
                  </a:lnTo>
                  <a:lnTo>
                    <a:pt x="1973044" y="1275008"/>
                  </a:lnTo>
                  <a:lnTo>
                    <a:pt x="2081226" y="1298190"/>
                  </a:lnTo>
                  <a:lnTo>
                    <a:pt x="2186833" y="1318796"/>
                  </a:lnTo>
                  <a:lnTo>
                    <a:pt x="2338804" y="1339403"/>
                  </a:lnTo>
                  <a:lnTo>
                    <a:pt x="2472744" y="1367736"/>
                  </a:lnTo>
                  <a:lnTo>
                    <a:pt x="2580926" y="1331675"/>
                  </a:lnTo>
                  <a:lnTo>
                    <a:pt x="2606684" y="1311069"/>
                  </a:lnTo>
                  <a:lnTo>
                    <a:pt x="2665927" y="1246675"/>
                  </a:lnTo>
                  <a:lnTo>
                    <a:pt x="2712291" y="1202886"/>
                  </a:lnTo>
                  <a:lnTo>
                    <a:pt x="2735473" y="1184856"/>
                  </a:lnTo>
                  <a:lnTo>
                    <a:pt x="2753503" y="1177129"/>
                  </a:lnTo>
                  <a:lnTo>
                    <a:pt x="2774110" y="1182280"/>
                  </a:lnTo>
                  <a:lnTo>
                    <a:pt x="2779261" y="1192583"/>
                  </a:lnTo>
                  <a:lnTo>
                    <a:pt x="2776685" y="1238947"/>
                  </a:lnTo>
                  <a:lnTo>
                    <a:pt x="2756079" y="1341978"/>
                  </a:lnTo>
                  <a:lnTo>
                    <a:pt x="2725170" y="1442434"/>
                  </a:lnTo>
                  <a:lnTo>
                    <a:pt x="2665927" y="1573798"/>
                  </a:lnTo>
                  <a:lnTo>
                    <a:pt x="2632442" y="1615010"/>
                  </a:lnTo>
                  <a:lnTo>
                    <a:pt x="2604108" y="1638192"/>
                  </a:lnTo>
                  <a:lnTo>
                    <a:pt x="2562896" y="1658799"/>
                  </a:lnTo>
                  <a:lnTo>
                    <a:pt x="2441835" y="1633041"/>
                  </a:lnTo>
                  <a:lnTo>
                    <a:pt x="2343955" y="1617586"/>
                  </a:lnTo>
                  <a:lnTo>
                    <a:pt x="2173954" y="1586677"/>
                  </a:lnTo>
                  <a:lnTo>
                    <a:pt x="2058044" y="1563495"/>
                  </a:lnTo>
                  <a:lnTo>
                    <a:pt x="1900922" y="1522283"/>
                  </a:lnTo>
                  <a:lnTo>
                    <a:pt x="1751527" y="1475919"/>
                  </a:lnTo>
                  <a:lnTo>
                    <a:pt x="1553192" y="140379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17CEC060-E878-4DE9-BDAE-D1D91DA93675}"/>
                </a:ext>
              </a:extLst>
            </p:cNvPr>
            <p:cNvSpPr/>
            <p:nvPr/>
          </p:nvSpPr>
          <p:spPr>
            <a:xfrm>
              <a:off x="2659063" y="3176588"/>
              <a:ext cx="2333625" cy="974725"/>
            </a:xfrm>
            <a:custGeom>
              <a:avLst/>
              <a:gdLst>
                <a:gd name="connsiteX0" fmla="*/ 1362075 w 2333625"/>
                <a:gd name="connsiteY0" fmla="*/ 457200 h 973931"/>
                <a:gd name="connsiteX1" fmla="*/ 957263 w 2333625"/>
                <a:gd name="connsiteY1" fmla="*/ 631031 h 973931"/>
                <a:gd name="connsiteX2" fmla="*/ 742950 w 2333625"/>
                <a:gd name="connsiteY2" fmla="*/ 714375 h 973931"/>
                <a:gd name="connsiteX3" fmla="*/ 571500 w 2333625"/>
                <a:gd name="connsiteY3" fmla="*/ 795337 h 973931"/>
                <a:gd name="connsiteX4" fmla="*/ 311944 w 2333625"/>
                <a:gd name="connsiteY4" fmla="*/ 921543 h 973931"/>
                <a:gd name="connsiteX5" fmla="*/ 290513 w 2333625"/>
                <a:gd name="connsiteY5" fmla="*/ 940593 h 973931"/>
                <a:gd name="connsiteX6" fmla="*/ 266700 w 2333625"/>
                <a:gd name="connsiteY6" fmla="*/ 954881 h 973931"/>
                <a:gd name="connsiteX7" fmla="*/ 245269 w 2333625"/>
                <a:gd name="connsiteY7" fmla="*/ 964406 h 973931"/>
                <a:gd name="connsiteX8" fmla="*/ 223838 w 2333625"/>
                <a:gd name="connsiteY8" fmla="*/ 971550 h 973931"/>
                <a:gd name="connsiteX9" fmla="*/ 200025 w 2333625"/>
                <a:gd name="connsiteY9" fmla="*/ 973931 h 973931"/>
                <a:gd name="connsiteX10" fmla="*/ 180975 w 2333625"/>
                <a:gd name="connsiteY10" fmla="*/ 969168 h 973931"/>
                <a:gd name="connsiteX11" fmla="*/ 154782 w 2333625"/>
                <a:gd name="connsiteY11" fmla="*/ 954881 h 973931"/>
                <a:gd name="connsiteX12" fmla="*/ 135732 w 2333625"/>
                <a:gd name="connsiteY12" fmla="*/ 938212 h 973931"/>
                <a:gd name="connsiteX13" fmla="*/ 104775 w 2333625"/>
                <a:gd name="connsiteY13" fmla="*/ 892968 h 973931"/>
                <a:gd name="connsiteX14" fmla="*/ 71438 w 2333625"/>
                <a:gd name="connsiteY14" fmla="*/ 840581 h 973931"/>
                <a:gd name="connsiteX15" fmla="*/ 45244 w 2333625"/>
                <a:gd name="connsiteY15" fmla="*/ 783431 h 973931"/>
                <a:gd name="connsiteX16" fmla="*/ 26194 w 2333625"/>
                <a:gd name="connsiteY16" fmla="*/ 723900 h 973931"/>
                <a:gd name="connsiteX17" fmla="*/ 11907 w 2333625"/>
                <a:gd name="connsiteY17" fmla="*/ 664368 h 973931"/>
                <a:gd name="connsiteX18" fmla="*/ 2382 w 2333625"/>
                <a:gd name="connsiteY18" fmla="*/ 611981 h 973931"/>
                <a:gd name="connsiteX19" fmla="*/ 0 w 2333625"/>
                <a:gd name="connsiteY19" fmla="*/ 576262 h 973931"/>
                <a:gd name="connsiteX20" fmla="*/ 9525 w 2333625"/>
                <a:gd name="connsiteY20" fmla="*/ 545306 h 973931"/>
                <a:gd name="connsiteX21" fmla="*/ 21432 w 2333625"/>
                <a:gd name="connsiteY21" fmla="*/ 521493 h 973931"/>
                <a:gd name="connsiteX22" fmla="*/ 30957 w 2333625"/>
                <a:gd name="connsiteY22" fmla="*/ 509587 h 973931"/>
                <a:gd name="connsiteX23" fmla="*/ 50007 w 2333625"/>
                <a:gd name="connsiteY23" fmla="*/ 502443 h 973931"/>
                <a:gd name="connsiteX24" fmla="*/ 64294 w 2333625"/>
                <a:gd name="connsiteY24" fmla="*/ 507206 h 973931"/>
                <a:gd name="connsiteX25" fmla="*/ 73819 w 2333625"/>
                <a:gd name="connsiteY25" fmla="*/ 516731 h 973931"/>
                <a:gd name="connsiteX26" fmla="*/ 85725 w 2333625"/>
                <a:gd name="connsiteY26" fmla="*/ 540543 h 973931"/>
                <a:gd name="connsiteX27" fmla="*/ 102394 w 2333625"/>
                <a:gd name="connsiteY27" fmla="*/ 571500 h 973931"/>
                <a:gd name="connsiteX28" fmla="*/ 119063 w 2333625"/>
                <a:gd name="connsiteY28" fmla="*/ 595312 h 973931"/>
                <a:gd name="connsiteX29" fmla="*/ 138113 w 2333625"/>
                <a:gd name="connsiteY29" fmla="*/ 611981 h 973931"/>
                <a:gd name="connsiteX30" fmla="*/ 159544 w 2333625"/>
                <a:gd name="connsiteY30" fmla="*/ 626268 h 973931"/>
                <a:gd name="connsiteX31" fmla="*/ 192882 w 2333625"/>
                <a:gd name="connsiteY31" fmla="*/ 635793 h 973931"/>
                <a:gd name="connsiteX32" fmla="*/ 226219 w 2333625"/>
                <a:gd name="connsiteY32" fmla="*/ 640556 h 973931"/>
                <a:gd name="connsiteX33" fmla="*/ 271463 w 2333625"/>
                <a:gd name="connsiteY33" fmla="*/ 642937 h 973931"/>
                <a:gd name="connsiteX34" fmla="*/ 340519 w 2333625"/>
                <a:gd name="connsiteY34" fmla="*/ 628650 h 973931"/>
                <a:gd name="connsiteX35" fmla="*/ 571500 w 2333625"/>
                <a:gd name="connsiteY35" fmla="*/ 554831 h 973931"/>
                <a:gd name="connsiteX36" fmla="*/ 823913 w 2333625"/>
                <a:gd name="connsiteY36" fmla="*/ 466725 h 973931"/>
                <a:gd name="connsiteX37" fmla="*/ 1038225 w 2333625"/>
                <a:gd name="connsiteY37" fmla="*/ 404812 h 973931"/>
                <a:gd name="connsiteX38" fmla="*/ 1357313 w 2333625"/>
                <a:gd name="connsiteY38" fmla="*/ 297656 h 973931"/>
                <a:gd name="connsiteX39" fmla="*/ 1678782 w 2333625"/>
                <a:gd name="connsiteY39" fmla="*/ 176212 h 973931"/>
                <a:gd name="connsiteX40" fmla="*/ 2000250 w 2333625"/>
                <a:gd name="connsiteY40" fmla="*/ 78581 h 973931"/>
                <a:gd name="connsiteX41" fmla="*/ 2166938 w 2333625"/>
                <a:gd name="connsiteY41" fmla="*/ 33337 h 973931"/>
                <a:gd name="connsiteX42" fmla="*/ 2262188 w 2333625"/>
                <a:gd name="connsiteY42" fmla="*/ 7143 h 973931"/>
                <a:gd name="connsiteX43" fmla="*/ 2302669 w 2333625"/>
                <a:gd name="connsiteY43" fmla="*/ 0 h 973931"/>
                <a:gd name="connsiteX44" fmla="*/ 2326482 w 2333625"/>
                <a:gd name="connsiteY44" fmla="*/ 0 h 973931"/>
                <a:gd name="connsiteX45" fmla="*/ 2333625 w 2333625"/>
                <a:gd name="connsiteY45" fmla="*/ 7143 h 973931"/>
                <a:gd name="connsiteX46" fmla="*/ 2326482 w 2333625"/>
                <a:gd name="connsiteY46" fmla="*/ 26193 h 973931"/>
                <a:gd name="connsiteX47" fmla="*/ 2295525 w 2333625"/>
                <a:gd name="connsiteY47" fmla="*/ 52387 h 973931"/>
                <a:gd name="connsiteX48" fmla="*/ 2109788 w 2333625"/>
                <a:gd name="connsiteY48" fmla="*/ 145256 h 973931"/>
                <a:gd name="connsiteX49" fmla="*/ 1940719 w 2333625"/>
                <a:gd name="connsiteY49" fmla="*/ 228600 h 973931"/>
                <a:gd name="connsiteX50" fmla="*/ 1652588 w 2333625"/>
                <a:gd name="connsiteY50" fmla="*/ 333375 h 973931"/>
                <a:gd name="connsiteX51" fmla="*/ 1362075 w 2333625"/>
                <a:gd name="connsiteY51" fmla="*/ 4572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3625" h="973931">
                  <a:moveTo>
                    <a:pt x="1362075" y="457200"/>
                  </a:moveTo>
                  <a:lnTo>
                    <a:pt x="957263" y="631031"/>
                  </a:lnTo>
                  <a:lnTo>
                    <a:pt x="742950" y="714375"/>
                  </a:lnTo>
                  <a:lnTo>
                    <a:pt x="571500" y="795337"/>
                  </a:lnTo>
                  <a:lnTo>
                    <a:pt x="311944" y="921543"/>
                  </a:lnTo>
                  <a:lnTo>
                    <a:pt x="290513" y="940593"/>
                  </a:lnTo>
                  <a:lnTo>
                    <a:pt x="266700" y="954881"/>
                  </a:lnTo>
                  <a:lnTo>
                    <a:pt x="245269" y="964406"/>
                  </a:lnTo>
                  <a:lnTo>
                    <a:pt x="223838" y="971550"/>
                  </a:lnTo>
                  <a:lnTo>
                    <a:pt x="200025" y="973931"/>
                  </a:lnTo>
                  <a:lnTo>
                    <a:pt x="180975" y="969168"/>
                  </a:lnTo>
                  <a:lnTo>
                    <a:pt x="154782" y="954881"/>
                  </a:lnTo>
                  <a:lnTo>
                    <a:pt x="135732" y="938212"/>
                  </a:lnTo>
                  <a:lnTo>
                    <a:pt x="104775" y="892968"/>
                  </a:lnTo>
                  <a:lnTo>
                    <a:pt x="71438" y="840581"/>
                  </a:lnTo>
                  <a:lnTo>
                    <a:pt x="45244" y="783431"/>
                  </a:lnTo>
                  <a:lnTo>
                    <a:pt x="26194" y="723900"/>
                  </a:lnTo>
                  <a:lnTo>
                    <a:pt x="11907" y="664368"/>
                  </a:lnTo>
                  <a:lnTo>
                    <a:pt x="2382" y="611981"/>
                  </a:lnTo>
                  <a:lnTo>
                    <a:pt x="0" y="576262"/>
                  </a:lnTo>
                  <a:lnTo>
                    <a:pt x="9525" y="545306"/>
                  </a:lnTo>
                  <a:lnTo>
                    <a:pt x="21432" y="521493"/>
                  </a:lnTo>
                  <a:lnTo>
                    <a:pt x="30957" y="509587"/>
                  </a:lnTo>
                  <a:lnTo>
                    <a:pt x="50007" y="502443"/>
                  </a:lnTo>
                  <a:lnTo>
                    <a:pt x="64294" y="507206"/>
                  </a:lnTo>
                  <a:lnTo>
                    <a:pt x="73819" y="516731"/>
                  </a:lnTo>
                  <a:lnTo>
                    <a:pt x="85725" y="540543"/>
                  </a:lnTo>
                  <a:lnTo>
                    <a:pt x="102394" y="571500"/>
                  </a:lnTo>
                  <a:lnTo>
                    <a:pt x="119063" y="595312"/>
                  </a:lnTo>
                  <a:lnTo>
                    <a:pt x="138113" y="611981"/>
                  </a:lnTo>
                  <a:lnTo>
                    <a:pt x="159544" y="626268"/>
                  </a:lnTo>
                  <a:lnTo>
                    <a:pt x="192882" y="635793"/>
                  </a:lnTo>
                  <a:lnTo>
                    <a:pt x="226219" y="640556"/>
                  </a:lnTo>
                  <a:lnTo>
                    <a:pt x="271463" y="642937"/>
                  </a:lnTo>
                  <a:lnTo>
                    <a:pt x="340519" y="628650"/>
                  </a:lnTo>
                  <a:lnTo>
                    <a:pt x="571500" y="554831"/>
                  </a:lnTo>
                  <a:lnTo>
                    <a:pt x="823913" y="466725"/>
                  </a:lnTo>
                  <a:lnTo>
                    <a:pt x="1038225" y="404812"/>
                  </a:lnTo>
                  <a:lnTo>
                    <a:pt x="1357313" y="297656"/>
                  </a:lnTo>
                  <a:lnTo>
                    <a:pt x="1678782" y="176212"/>
                  </a:lnTo>
                  <a:lnTo>
                    <a:pt x="2000250" y="78581"/>
                  </a:lnTo>
                  <a:lnTo>
                    <a:pt x="2166938" y="33337"/>
                  </a:lnTo>
                  <a:lnTo>
                    <a:pt x="2262188" y="7143"/>
                  </a:lnTo>
                  <a:lnTo>
                    <a:pt x="2302669" y="0"/>
                  </a:lnTo>
                  <a:lnTo>
                    <a:pt x="2326482" y="0"/>
                  </a:lnTo>
                  <a:lnTo>
                    <a:pt x="2333625" y="7143"/>
                  </a:lnTo>
                  <a:lnTo>
                    <a:pt x="2326482" y="26193"/>
                  </a:lnTo>
                  <a:lnTo>
                    <a:pt x="2295525" y="52387"/>
                  </a:lnTo>
                  <a:lnTo>
                    <a:pt x="2109788" y="145256"/>
                  </a:lnTo>
                  <a:lnTo>
                    <a:pt x="1940719" y="228600"/>
                  </a:lnTo>
                  <a:lnTo>
                    <a:pt x="1652588" y="333375"/>
                  </a:lnTo>
                  <a:lnTo>
                    <a:pt x="1362075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6C961776-4B94-4968-B258-147CF67DE2A5}"/>
                </a:ext>
              </a:extLst>
            </p:cNvPr>
            <p:cNvSpPr/>
            <p:nvPr/>
          </p:nvSpPr>
          <p:spPr>
            <a:xfrm>
              <a:off x="5734050" y="1998663"/>
              <a:ext cx="1074738" cy="1076325"/>
            </a:xfrm>
            <a:custGeom>
              <a:avLst/>
              <a:gdLst>
                <a:gd name="connsiteX0" fmla="*/ 311944 w 1073944"/>
                <a:gd name="connsiteY0" fmla="*/ 657225 h 1076325"/>
                <a:gd name="connsiteX1" fmla="*/ 457200 w 1073944"/>
                <a:gd name="connsiteY1" fmla="*/ 466725 h 1076325"/>
                <a:gd name="connsiteX2" fmla="*/ 566738 w 1073944"/>
                <a:gd name="connsiteY2" fmla="*/ 319087 h 1076325"/>
                <a:gd name="connsiteX3" fmla="*/ 650081 w 1073944"/>
                <a:gd name="connsiteY3" fmla="*/ 195262 h 1076325"/>
                <a:gd name="connsiteX4" fmla="*/ 692944 w 1073944"/>
                <a:gd name="connsiteY4" fmla="*/ 130969 h 1076325"/>
                <a:gd name="connsiteX5" fmla="*/ 702469 w 1073944"/>
                <a:gd name="connsiteY5" fmla="*/ 109537 h 1076325"/>
                <a:gd name="connsiteX6" fmla="*/ 707231 w 1073944"/>
                <a:gd name="connsiteY6" fmla="*/ 95250 h 1076325"/>
                <a:gd name="connsiteX7" fmla="*/ 709613 w 1073944"/>
                <a:gd name="connsiteY7" fmla="*/ 78581 h 1076325"/>
                <a:gd name="connsiteX8" fmla="*/ 704850 w 1073944"/>
                <a:gd name="connsiteY8" fmla="*/ 69056 h 1076325"/>
                <a:gd name="connsiteX9" fmla="*/ 633413 w 1073944"/>
                <a:gd name="connsiteY9" fmla="*/ 0 h 1076325"/>
                <a:gd name="connsiteX10" fmla="*/ 1073944 w 1073944"/>
                <a:gd name="connsiteY10" fmla="*/ 188119 h 1076325"/>
                <a:gd name="connsiteX11" fmla="*/ 1050131 w 1073944"/>
                <a:gd name="connsiteY11" fmla="*/ 216694 h 1076325"/>
                <a:gd name="connsiteX12" fmla="*/ 1000125 w 1073944"/>
                <a:gd name="connsiteY12" fmla="*/ 245269 h 1076325"/>
                <a:gd name="connsiteX13" fmla="*/ 959644 w 1073944"/>
                <a:gd name="connsiteY13" fmla="*/ 271462 h 1076325"/>
                <a:gd name="connsiteX14" fmla="*/ 916781 w 1073944"/>
                <a:gd name="connsiteY14" fmla="*/ 300037 h 1076325"/>
                <a:gd name="connsiteX15" fmla="*/ 802481 w 1073944"/>
                <a:gd name="connsiteY15" fmla="*/ 409575 h 1076325"/>
                <a:gd name="connsiteX16" fmla="*/ 521494 w 1073944"/>
                <a:gd name="connsiteY16" fmla="*/ 671512 h 1076325"/>
                <a:gd name="connsiteX17" fmla="*/ 371475 w 1073944"/>
                <a:gd name="connsiteY17" fmla="*/ 809625 h 1076325"/>
                <a:gd name="connsiteX18" fmla="*/ 69056 w 1073944"/>
                <a:gd name="connsiteY18" fmla="*/ 1076325 h 1076325"/>
                <a:gd name="connsiteX19" fmla="*/ 0 w 1073944"/>
                <a:gd name="connsiteY19" fmla="*/ 1050131 h 1076325"/>
                <a:gd name="connsiteX20" fmla="*/ 92869 w 1073944"/>
                <a:gd name="connsiteY20" fmla="*/ 926306 h 1076325"/>
                <a:gd name="connsiteX21" fmla="*/ 311944 w 1073944"/>
                <a:gd name="connsiteY21" fmla="*/ 6572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3944" h="1076325">
                  <a:moveTo>
                    <a:pt x="311944" y="657225"/>
                  </a:moveTo>
                  <a:lnTo>
                    <a:pt x="457200" y="466725"/>
                  </a:lnTo>
                  <a:lnTo>
                    <a:pt x="566738" y="319087"/>
                  </a:lnTo>
                  <a:lnTo>
                    <a:pt x="650081" y="195262"/>
                  </a:lnTo>
                  <a:lnTo>
                    <a:pt x="692944" y="130969"/>
                  </a:lnTo>
                  <a:lnTo>
                    <a:pt x="702469" y="109537"/>
                  </a:lnTo>
                  <a:lnTo>
                    <a:pt x="707231" y="95250"/>
                  </a:lnTo>
                  <a:lnTo>
                    <a:pt x="709613" y="78581"/>
                  </a:lnTo>
                  <a:lnTo>
                    <a:pt x="704850" y="69056"/>
                  </a:lnTo>
                  <a:lnTo>
                    <a:pt x="633413" y="0"/>
                  </a:lnTo>
                  <a:lnTo>
                    <a:pt x="1073944" y="188119"/>
                  </a:lnTo>
                  <a:lnTo>
                    <a:pt x="1050131" y="216694"/>
                  </a:lnTo>
                  <a:lnTo>
                    <a:pt x="1000125" y="245269"/>
                  </a:lnTo>
                  <a:lnTo>
                    <a:pt x="959644" y="271462"/>
                  </a:lnTo>
                  <a:lnTo>
                    <a:pt x="916781" y="300037"/>
                  </a:lnTo>
                  <a:lnTo>
                    <a:pt x="802481" y="409575"/>
                  </a:lnTo>
                  <a:lnTo>
                    <a:pt x="521494" y="671512"/>
                  </a:lnTo>
                  <a:lnTo>
                    <a:pt x="371475" y="809625"/>
                  </a:lnTo>
                  <a:lnTo>
                    <a:pt x="69056" y="1076325"/>
                  </a:lnTo>
                  <a:lnTo>
                    <a:pt x="0" y="1050131"/>
                  </a:lnTo>
                  <a:lnTo>
                    <a:pt x="92869" y="926306"/>
                  </a:lnTo>
                  <a:lnTo>
                    <a:pt x="311944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">
              <a:extLst>
                <a:ext uri="{FF2B5EF4-FFF2-40B4-BE49-F238E27FC236}">
                  <a16:creationId xmlns:a16="http://schemas.microsoft.com/office/drawing/2014/main" id="{114008C1-B471-4257-B730-C8BDA3B4BADB}"/>
                </a:ext>
              </a:extLst>
            </p:cNvPr>
            <p:cNvSpPr/>
            <p:nvPr/>
          </p:nvSpPr>
          <p:spPr>
            <a:xfrm rot="16200000">
              <a:off x="5200650" y="3490913"/>
              <a:ext cx="1638300" cy="711200"/>
            </a:xfrm>
            <a:custGeom>
              <a:avLst/>
              <a:gdLst>
                <a:gd name="connsiteX0" fmla="*/ 9525 w 1638300"/>
                <a:gd name="connsiteY0" fmla="*/ 469106 h 711994"/>
                <a:gd name="connsiteX1" fmla="*/ 0 w 1638300"/>
                <a:gd name="connsiteY1" fmla="*/ 709612 h 711994"/>
                <a:gd name="connsiteX2" fmla="*/ 207169 w 1638300"/>
                <a:gd name="connsiteY2" fmla="*/ 711994 h 711994"/>
                <a:gd name="connsiteX3" fmla="*/ 409575 w 1638300"/>
                <a:gd name="connsiteY3" fmla="*/ 700087 h 711994"/>
                <a:gd name="connsiteX4" fmla="*/ 585787 w 1638300"/>
                <a:gd name="connsiteY4" fmla="*/ 678656 h 711994"/>
                <a:gd name="connsiteX5" fmla="*/ 790575 w 1638300"/>
                <a:gd name="connsiteY5" fmla="*/ 642937 h 711994"/>
                <a:gd name="connsiteX6" fmla="*/ 957262 w 1638300"/>
                <a:gd name="connsiteY6" fmla="*/ 597694 h 711994"/>
                <a:gd name="connsiteX7" fmla="*/ 1076325 w 1638300"/>
                <a:gd name="connsiteY7" fmla="*/ 554831 h 711994"/>
                <a:gd name="connsiteX8" fmla="*/ 1195387 w 1638300"/>
                <a:gd name="connsiteY8" fmla="*/ 495300 h 711994"/>
                <a:gd name="connsiteX9" fmla="*/ 1371600 w 1638300"/>
                <a:gd name="connsiteY9" fmla="*/ 392906 h 711994"/>
                <a:gd name="connsiteX10" fmla="*/ 1476375 w 1638300"/>
                <a:gd name="connsiteY10" fmla="*/ 311944 h 711994"/>
                <a:gd name="connsiteX11" fmla="*/ 1578769 w 1638300"/>
                <a:gd name="connsiteY11" fmla="*/ 216694 h 711994"/>
                <a:gd name="connsiteX12" fmla="*/ 1624012 w 1638300"/>
                <a:gd name="connsiteY12" fmla="*/ 152400 h 711994"/>
                <a:gd name="connsiteX13" fmla="*/ 1638300 w 1638300"/>
                <a:gd name="connsiteY13" fmla="*/ 64294 h 711994"/>
                <a:gd name="connsiteX14" fmla="*/ 1633537 w 1638300"/>
                <a:gd name="connsiteY14" fmla="*/ 16669 h 711994"/>
                <a:gd name="connsiteX15" fmla="*/ 1619250 w 1638300"/>
                <a:gd name="connsiteY15" fmla="*/ 0 h 711994"/>
                <a:gd name="connsiteX16" fmla="*/ 1602581 w 1638300"/>
                <a:gd name="connsiteY16" fmla="*/ 4762 h 711994"/>
                <a:gd name="connsiteX17" fmla="*/ 1590675 w 1638300"/>
                <a:gd name="connsiteY17" fmla="*/ 26194 h 711994"/>
                <a:gd name="connsiteX18" fmla="*/ 1581150 w 1638300"/>
                <a:gd name="connsiteY18" fmla="*/ 52387 h 711994"/>
                <a:gd name="connsiteX19" fmla="*/ 1550194 w 1638300"/>
                <a:gd name="connsiteY19" fmla="*/ 88106 h 711994"/>
                <a:gd name="connsiteX20" fmla="*/ 1469231 w 1638300"/>
                <a:gd name="connsiteY20" fmla="*/ 159544 h 711994"/>
                <a:gd name="connsiteX21" fmla="*/ 1366837 w 1638300"/>
                <a:gd name="connsiteY21" fmla="*/ 235744 h 711994"/>
                <a:gd name="connsiteX22" fmla="*/ 1262062 w 1638300"/>
                <a:gd name="connsiteY22" fmla="*/ 292894 h 711994"/>
                <a:gd name="connsiteX23" fmla="*/ 1171575 w 1638300"/>
                <a:gd name="connsiteY23" fmla="*/ 326231 h 711994"/>
                <a:gd name="connsiteX24" fmla="*/ 1097756 w 1638300"/>
                <a:gd name="connsiteY24" fmla="*/ 350044 h 711994"/>
                <a:gd name="connsiteX25" fmla="*/ 914400 w 1638300"/>
                <a:gd name="connsiteY25" fmla="*/ 402431 h 711994"/>
                <a:gd name="connsiteX26" fmla="*/ 740569 w 1638300"/>
                <a:gd name="connsiteY26" fmla="*/ 433387 h 711994"/>
                <a:gd name="connsiteX27" fmla="*/ 533400 w 1638300"/>
                <a:gd name="connsiteY27" fmla="*/ 464344 h 711994"/>
                <a:gd name="connsiteX28" fmla="*/ 326231 w 1638300"/>
                <a:gd name="connsiteY28" fmla="*/ 478631 h 711994"/>
                <a:gd name="connsiteX29" fmla="*/ 150019 w 1638300"/>
                <a:gd name="connsiteY29" fmla="*/ 478631 h 711994"/>
                <a:gd name="connsiteX30" fmla="*/ 9525 w 1638300"/>
                <a:gd name="connsiteY30" fmla="*/ 469106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38300" h="711994">
                  <a:moveTo>
                    <a:pt x="9525" y="469106"/>
                  </a:moveTo>
                  <a:lnTo>
                    <a:pt x="0" y="709612"/>
                  </a:lnTo>
                  <a:lnTo>
                    <a:pt x="207169" y="711994"/>
                  </a:lnTo>
                  <a:lnTo>
                    <a:pt x="409575" y="700087"/>
                  </a:lnTo>
                  <a:lnTo>
                    <a:pt x="585787" y="678656"/>
                  </a:lnTo>
                  <a:lnTo>
                    <a:pt x="790575" y="642937"/>
                  </a:lnTo>
                  <a:lnTo>
                    <a:pt x="957262" y="597694"/>
                  </a:lnTo>
                  <a:lnTo>
                    <a:pt x="1076325" y="554831"/>
                  </a:lnTo>
                  <a:lnTo>
                    <a:pt x="1195387" y="495300"/>
                  </a:lnTo>
                  <a:lnTo>
                    <a:pt x="1371600" y="392906"/>
                  </a:lnTo>
                  <a:lnTo>
                    <a:pt x="1476375" y="311944"/>
                  </a:lnTo>
                  <a:lnTo>
                    <a:pt x="1578769" y="216694"/>
                  </a:lnTo>
                  <a:cubicBezTo>
                    <a:pt x="1624480" y="154140"/>
                    <a:pt x="1624012" y="180342"/>
                    <a:pt x="1624012" y="152400"/>
                  </a:cubicBezTo>
                  <a:lnTo>
                    <a:pt x="1638300" y="64294"/>
                  </a:lnTo>
                  <a:lnTo>
                    <a:pt x="1633537" y="16669"/>
                  </a:lnTo>
                  <a:lnTo>
                    <a:pt x="1619250" y="0"/>
                  </a:lnTo>
                  <a:lnTo>
                    <a:pt x="1602581" y="4762"/>
                  </a:lnTo>
                  <a:lnTo>
                    <a:pt x="1590675" y="26194"/>
                  </a:lnTo>
                  <a:lnTo>
                    <a:pt x="1581150" y="52387"/>
                  </a:lnTo>
                  <a:lnTo>
                    <a:pt x="1550194" y="88106"/>
                  </a:lnTo>
                  <a:lnTo>
                    <a:pt x="1469231" y="159544"/>
                  </a:lnTo>
                  <a:lnTo>
                    <a:pt x="1366837" y="235744"/>
                  </a:lnTo>
                  <a:lnTo>
                    <a:pt x="1262062" y="292894"/>
                  </a:lnTo>
                  <a:lnTo>
                    <a:pt x="1171575" y="326231"/>
                  </a:lnTo>
                  <a:lnTo>
                    <a:pt x="1097756" y="350044"/>
                  </a:lnTo>
                  <a:lnTo>
                    <a:pt x="914400" y="402431"/>
                  </a:lnTo>
                  <a:lnTo>
                    <a:pt x="740569" y="433387"/>
                  </a:lnTo>
                  <a:lnTo>
                    <a:pt x="533400" y="464344"/>
                  </a:lnTo>
                  <a:lnTo>
                    <a:pt x="326231" y="478631"/>
                  </a:lnTo>
                  <a:lnTo>
                    <a:pt x="150019" y="478631"/>
                  </a:lnTo>
                  <a:lnTo>
                    <a:pt x="9525" y="469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2">
              <a:extLst>
                <a:ext uri="{FF2B5EF4-FFF2-40B4-BE49-F238E27FC236}">
                  <a16:creationId xmlns:a16="http://schemas.microsoft.com/office/drawing/2014/main" id="{41EBD0AA-9820-4FE8-8310-2D9FF401591F}"/>
                </a:ext>
              </a:extLst>
            </p:cNvPr>
            <p:cNvSpPr/>
            <p:nvPr/>
          </p:nvSpPr>
          <p:spPr>
            <a:xfrm>
              <a:off x="5802313" y="4627563"/>
              <a:ext cx="568325" cy="1441450"/>
            </a:xfrm>
            <a:custGeom>
              <a:avLst/>
              <a:gdLst>
                <a:gd name="connsiteX0" fmla="*/ 211932 w 566738"/>
                <a:gd name="connsiteY0" fmla="*/ 616744 h 1443037"/>
                <a:gd name="connsiteX1" fmla="*/ 264319 w 566738"/>
                <a:gd name="connsiteY1" fmla="*/ 433387 h 1443037"/>
                <a:gd name="connsiteX2" fmla="*/ 288132 w 566738"/>
                <a:gd name="connsiteY2" fmla="*/ 328612 h 1443037"/>
                <a:gd name="connsiteX3" fmla="*/ 307182 w 566738"/>
                <a:gd name="connsiteY3" fmla="*/ 214312 h 1443037"/>
                <a:gd name="connsiteX4" fmla="*/ 323850 w 566738"/>
                <a:gd name="connsiteY4" fmla="*/ 88106 h 1443037"/>
                <a:gd name="connsiteX5" fmla="*/ 330994 w 566738"/>
                <a:gd name="connsiteY5" fmla="*/ 30956 h 1443037"/>
                <a:gd name="connsiteX6" fmla="*/ 330994 w 566738"/>
                <a:gd name="connsiteY6" fmla="*/ 0 h 1443037"/>
                <a:gd name="connsiteX7" fmla="*/ 566738 w 566738"/>
                <a:gd name="connsiteY7" fmla="*/ 7144 h 1443037"/>
                <a:gd name="connsiteX8" fmla="*/ 566738 w 566738"/>
                <a:gd name="connsiteY8" fmla="*/ 52387 h 1443037"/>
                <a:gd name="connsiteX9" fmla="*/ 559594 w 566738"/>
                <a:gd name="connsiteY9" fmla="*/ 138112 h 1443037"/>
                <a:gd name="connsiteX10" fmla="*/ 531019 w 566738"/>
                <a:gd name="connsiteY10" fmla="*/ 423862 h 1443037"/>
                <a:gd name="connsiteX11" fmla="*/ 481013 w 566738"/>
                <a:gd name="connsiteY11" fmla="*/ 685800 h 1443037"/>
                <a:gd name="connsiteX12" fmla="*/ 421482 w 566738"/>
                <a:gd name="connsiteY12" fmla="*/ 914400 h 1443037"/>
                <a:gd name="connsiteX13" fmla="*/ 342900 w 566738"/>
                <a:gd name="connsiteY13" fmla="*/ 1131094 h 1443037"/>
                <a:gd name="connsiteX14" fmla="*/ 250032 w 566738"/>
                <a:gd name="connsiteY14" fmla="*/ 1285875 h 1443037"/>
                <a:gd name="connsiteX15" fmla="*/ 159544 w 566738"/>
                <a:gd name="connsiteY15" fmla="*/ 1376362 h 1443037"/>
                <a:gd name="connsiteX16" fmla="*/ 97632 w 566738"/>
                <a:gd name="connsiteY16" fmla="*/ 1428750 h 1443037"/>
                <a:gd name="connsiteX17" fmla="*/ 66675 w 566738"/>
                <a:gd name="connsiteY17" fmla="*/ 1443037 h 1443037"/>
                <a:gd name="connsiteX18" fmla="*/ 35719 w 566738"/>
                <a:gd name="connsiteY18" fmla="*/ 1443037 h 1443037"/>
                <a:gd name="connsiteX19" fmla="*/ 19050 w 566738"/>
                <a:gd name="connsiteY19" fmla="*/ 1428750 h 1443037"/>
                <a:gd name="connsiteX20" fmla="*/ 0 w 566738"/>
                <a:gd name="connsiteY20" fmla="*/ 1397794 h 1443037"/>
                <a:gd name="connsiteX21" fmla="*/ 30957 w 566738"/>
                <a:gd name="connsiteY21" fmla="*/ 940594 h 1443037"/>
                <a:gd name="connsiteX22" fmla="*/ 59532 w 566738"/>
                <a:gd name="connsiteY22" fmla="*/ 928687 h 1443037"/>
                <a:gd name="connsiteX23" fmla="*/ 80963 w 566738"/>
                <a:gd name="connsiteY23" fmla="*/ 912019 h 1443037"/>
                <a:gd name="connsiteX24" fmla="*/ 111919 w 566738"/>
                <a:gd name="connsiteY24" fmla="*/ 883444 h 1443037"/>
                <a:gd name="connsiteX25" fmla="*/ 133350 w 566738"/>
                <a:gd name="connsiteY25" fmla="*/ 833437 h 1443037"/>
                <a:gd name="connsiteX26" fmla="*/ 171450 w 566738"/>
                <a:gd name="connsiteY26" fmla="*/ 738187 h 1443037"/>
                <a:gd name="connsiteX27" fmla="*/ 211932 w 566738"/>
                <a:gd name="connsiteY27" fmla="*/ 616744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738" h="1443037">
                  <a:moveTo>
                    <a:pt x="211932" y="616744"/>
                  </a:moveTo>
                  <a:lnTo>
                    <a:pt x="264319" y="433387"/>
                  </a:lnTo>
                  <a:lnTo>
                    <a:pt x="288132" y="328612"/>
                  </a:lnTo>
                  <a:lnTo>
                    <a:pt x="307182" y="214312"/>
                  </a:lnTo>
                  <a:lnTo>
                    <a:pt x="323850" y="88106"/>
                  </a:lnTo>
                  <a:lnTo>
                    <a:pt x="330994" y="30956"/>
                  </a:lnTo>
                  <a:lnTo>
                    <a:pt x="330994" y="0"/>
                  </a:lnTo>
                  <a:lnTo>
                    <a:pt x="566738" y="7144"/>
                  </a:lnTo>
                  <a:lnTo>
                    <a:pt x="566738" y="52387"/>
                  </a:lnTo>
                  <a:lnTo>
                    <a:pt x="559594" y="138112"/>
                  </a:lnTo>
                  <a:lnTo>
                    <a:pt x="531019" y="423862"/>
                  </a:lnTo>
                  <a:lnTo>
                    <a:pt x="481013" y="685800"/>
                  </a:lnTo>
                  <a:lnTo>
                    <a:pt x="421482" y="914400"/>
                  </a:lnTo>
                  <a:lnTo>
                    <a:pt x="342900" y="1131094"/>
                  </a:lnTo>
                  <a:lnTo>
                    <a:pt x="250032" y="1285875"/>
                  </a:lnTo>
                  <a:lnTo>
                    <a:pt x="159544" y="1376362"/>
                  </a:lnTo>
                  <a:lnTo>
                    <a:pt x="97632" y="1428750"/>
                  </a:lnTo>
                  <a:lnTo>
                    <a:pt x="66675" y="1443037"/>
                  </a:lnTo>
                  <a:lnTo>
                    <a:pt x="35719" y="1443037"/>
                  </a:lnTo>
                  <a:lnTo>
                    <a:pt x="19050" y="1428750"/>
                  </a:lnTo>
                  <a:lnTo>
                    <a:pt x="0" y="1397794"/>
                  </a:lnTo>
                  <a:lnTo>
                    <a:pt x="30957" y="940594"/>
                  </a:lnTo>
                  <a:lnTo>
                    <a:pt x="59532" y="928687"/>
                  </a:lnTo>
                  <a:lnTo>
                    <a:pt x="80963" y="912019"/>
                  </a:lnTo>
                  <a:lnTo>
                    <a:pt x="111919" y="883444"/>
                  </a:lnTo>
                  <a:lnTo>
                    <a:pt x="133350" y="833437"/>
                  </a:lnTo>
                  <a:lnTo>
                    <a:pt x="171450" y="738187"/>
                  </a:lnTo>
                  <a:lnTo>
                    <a:pt x="211932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5">
              <a:extLst>
                <a:ext uri="{FF2B5EF4-FFF2-40B4-BE49-F238E27FC236}">
                  <a16:creationId xmlns:a16="http://schemas.microsoft.com/office/drawing/2014/main" id="{4B1E8E53-B3EC-40E9-BB9B-B01BFCB606C6}"/>
                </a:ext>
              </a:extLst>
            </p:cNvPr>
            <p:cNvSpPr/>
            <p:nvPr/>
          </p:nvSpPr>
          <p:spPr>
            <a:xfrm>
              <a:off x="5233988" y="5329238"/>
              <a:ext cx="623887" cy="727075"/>
            </a:xfrm>
            <a:custGeom>
              <a:avLst/>
              <a:gdLst>
                <a:gd name="connsiteX0" fmla="*/ 154781 w 623887"/>
                <a:gd name="connsiteY0" fmla="*/ 54768 h 726281"/>
                <a:gd name="connsiteX1" fmla="*/ 266700 w 623887"/>
                <a:gd name="connsiteY1" fmla="*/ 107156 h 726281"/>
                <a:gd name="connsiteX2" fmla="*/ 350043 w 623887"/>
                <a:gd name="connsiteY2" fmla="*/ 147637 h 726281"/>
                <a:gd name="connsiteX3" fmla="*/ 433387 w 623887"/>
                <a:gd name="connsiteY3" fmla="*/ 190500 h 726281"/>
                <a:gd name="connsiteX4" fmla="*/ 523875 w 623887"/>
                <a:gd name="connsiteY4" fmla="*/ 235743 h 726281"/>
                <a:gd name="connsiteX5" fmla="*/ 552450 w 623887"/>
                <a:gd name="connsiteY5" fmla="*/ 247650 h 726281"/>
                <a:gd name="connsiteX6" fmla="*/ 576262 w 623887"/>
                <a:gd name="connsiteY6" fmla="*/ 247650 h 726281"/>
                <a:gd name="connsiteX7" fmla="*/ 597693 w 623887"/>
                <a:gd name="connsiteY7" fmla="*/ 240506 h 726281"/>
                <a:gd name="connsiteX8" fmla="*/ 623887 w 623887"/>
                <a:gd name="connsiteY8" fmla="*/ 228600 h 726281"/>
                <a:gd name="connsiteX9" fmla="*/ 588168 w 623887"/>
                <a:gd name="connsiteY9" fmla="*/ 726281 h 726281"/>
                <a:gd name="connsiteX10" fmla="*/ 557212 w 623887"/>
                <a:gd name="connsiteY10" fmla="*/ 669131 h 726281"/>
                <a:gd name="connsiteX11" fmla="*/ 542925 w 623887"/>
                <a:gd name="connsiteY11" fmla="*/ 600075 h 726281"/>
                <a:gd name="connsiteX12" fmla="*/ 500062 w 623887"/>
                <a:gd name="connsiteY12" fmla="*/ 509587 h 726281"/>
                <a:gd name="connsiteX13" fmla="*/ 442912 w 623887"/>
                <a:gd name="connsiteY13" fmla="*/ 423862 h 726281"/>
                <a:gd name="connsiteX14" fmla="*/ 357187 w 623887"/>
                <a:gd name="connsiteY14" fmla="*/ 323850 h 726281"/>
                <a:gd name="connsiteX15" fmla="*/ 245268 w 623887"/>
                <a:gd name="connsiteY15" fmla="*/ 221456 h 726281"/>
                <a:gd name="connsiteX16" fmla="*/ 147637 w 623887"/>
                <a:gd name="connsiteY16" fmla="*/ 150018 h 726281"/>
                <a:gd name="connsiteX17" fmla="*/ 59531 w 623887"/>
                <a:gd name="connsiteY17" fmla="*/ 85725 h 726281"/>
                <a:gd name="connsiteX18" fmla="*/ 21431 w 623887"/>
                <a:gd name="connsiteY18" fmla="*/ 64293 h 726281"/>
                <a:gd name="connsiteX19" fmla="*/ 9525 w 623887"/>
                <a:gd name="connsiteY19" fmla="*/ 40481 h 726281"/>
                <a:gd name="connsiteX20" fmla="*/ 0 w 623887"/>
                <a:gd name="connsiteY20" fmla="*/ 23812 h 726281"/>
                <a:gd name="connsiteX21" fmla="*/ 4762 w 623887"/>
                <a:gd name="connsiteY21" fmla="*/ 9525 h 726281"/>
                <a:gd name="connsiteX22" fmla="*/ 16668 w 623887"/>
                <a:gd name="connsiteY22" fmla="*/ 0 h 726281"/>
                <a:gd name="connsiteX23" fmla="*/ 52387 w 623887"/>
                <a:gd name="connsiteY23" fmla="*/ 9525 h 726281"/>
                <a:gd name="connsiteX24" fmla="*/ 154781 w 623887"/>
                <a:gd name="connsiteY24" fmla="*/ 54768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3887" h="726281">
                  <a:moveTo>
                    <a:pt x="154781" y="54768"/>
                  </a:moveTo>
                  <a:lnTo>
                    <a:pt x="266700" y="107156"/>
                  </a:lnTo>
                  <a:lnTo>
                    <a:pt x="350043" y="147637"/>
                  </a:lnTo>
                  <a:lnTo>
                    <a:pt x="433387" y="190500"/>
                  </a:lnTo>
                  <a:lnTo>
                    <a:pt x="523875" y="235743"/>
                  </a:lnTo>
                  <a:lnTo>
                    <a:pt x="552450" y="247650"/>
                  </a:lnTo>
                  <a:lnTo>
                    <a:pt x="576262" y="247650"/>
                  </a:lnTo>
                  <a:lnTo>
                    <a:pt x="597693" y="240506"/>
                  </a:lnTo>
                  <a:lnTo>
                    <a:pt x="623887" y="228600"/>
                  </a:lnTo>
                  <a:lnTo>
                    <a:pt x="588168" y="726281"/>
                  </a:lnTo>
                  <a:lnTo>
                    <a:pt x="557212" y="669131"/>
                  </a:lnTo>
                  <a:lnTo>
                    <a:pt x="542925" y="600075"/>
                  </a:lnTo>
                  <a:lnTo>
                    <a:pt x="500062" y="509587"/>
                  </a:lnTo>
                  <a:lnTo>
                    <a:pt x="442912" y="423862"/>
                  </a:lnTo>
                  <a:lnTo>
                    <a:pt x="357187" y="323850"/>
                  </a:lnTo>
                  <a:lnTo>
                    <a:pt x="245268" y="221456"/>
                  </a:lnTo>
                  <a:lnTo>
                    <a:pt x="147637" y="150018"/>
                  </a:lnTo>
                  <a:lnTo>
                    <a:pt x="59531" y="85725"/>
                  </a:lnTo>
                  <a:lnTo>
                    <a:pt x="21431" y="64293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154781" y="54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70DFB73C-3090-4011-A939-CBD90FFBF078}"/>
                </a:ext>
              </a:extLst>
            </p:cNvPr>
            <p:cNvSpPr/>
            <p:nvPr/>
          </p:nvSpPr>
          <p:spPr>
            <a:xfrm>
              <a:off x="4481513" y="3355975"/>
              <a:ext cx="3017837" cy="565150"/>
            </a:xfrm>
            <a:custGeom>
              <a:avLst/>
              <a:gdLst>
                <a:gd name="connsiteX0" fmla="*/ 1477311 w 3018048"/>
                <a:gd name="connsiteY0" fmla="*/ 375274 h 565554"/>
                <a:gd name="connsiteX1" fmla="*/ 1228890 w 3018048"/>
                <a:gd name="connsiteY1" fmla="*/ 412273 h 565554"/>
                <a:gd name="connsiteX2" fmla="*/ 1006897 w 3018048"/>
                <a:gd name="connsiteY2" fmla="*/ 451914 h 565554"/>
                <a:gd name="connsiteX3" fmla="*/ 784904 w 3018048"/>
                <a:gd name="connsiteY3" fmla="*/ 496841 h 565554"/>
                <a:gd name="connsiteX4" fmla="*/ 652765 w 3018048"/>
                <a:gd name="connsiteY4" fmla="*/ 531197 h 565554"/>
                <a:gd name="connsiteX5" fmla="*/ 515341 w 3018048"/>
                <a:gd name="connsiteY5" fmla="*/ 557625 h 565554"/>
                <a:gd name="connsiteX6" fmla="*/ 449271 w 3018048"/>
                <a:gd name="connsiteY6" fmla="*/ 562911 h 565554"/>
                <a:gd name="connsiteX7" fmla="*/ 399059 w 3018048"/>
                <a:gd name="connsiteY7" fmla="*/ 565554 h 565554"/>
                <a:gd name="connsiteX8" fmla="*/ 362060 w 3018048"/>
                <a:gd name="connsiteY8" fmla="*/ 562911 h 565554"/>
                <a:gd name="connsiteX9" fmla="*/ 325061 w 3018048"/>
                <a:gd name="connsiteY9" fmla="*/ 554982 h 565554"/>
                <a:gd name="connsiteX10" fmla="*/ 266920 w 3018048"/>
                <a:gd name="connsiteY10" fmla="*/ 541769 h 565554"/>
                <a:gd name="connsiteX11" fmla="*/ 221993 w 3018048"/>
                <a:gd name="connsiteY11" fmla="*/ 523269 h 565554"/>
                <a:gd name="connsiteX12" fmla="*/ 163852 w 3018048"/>
                <a:gd name="connsiteY12" fmla="*/ 496841 h 565554"/>
                <a:gd name="connsiteX13" fmla="*/ 63426 w 3018048"/>
                <a:gd name="connsiteY13" fmla="*/ 438700 h 565554"/>
                <a:gd name="connsiteX14" fmla="*/ 0 w 3018048"/>
                <a:gd name="connsiteY14" fmla="*/ 401702 h 565554"/>
                <a:gd name="connsiteX15" fmla="*/ 10571 w 3018048"/>
                <a:gd name="connsiteY15" fmla="*/ 295991 h 565554"/>
                <a:gd name="connsiteX16" fmla="*/ 150638 w 3018048"/>
                <a:gd name="connsiteY16" fmla="*/ 330347 h 565554"/>
                <a:gd name="connsiteX17" fmla="*/ 266920 w 3018048"/>
                <a:gd name="connsiteY17" fmla="*/ 348846 h 565554"/>
                <a:gd name="connsiteX18" fmla="*/ 343560 w 3018048"/>
                <a:gd name="connsiteY18" fmla="*/ 356774 h 565554"/>
                <a:gd name="connsiteX19" fmla="*/ 425486 w 3018048"/>
                <a:gd name="connsiteY19" fmla="*/ 354132 h 565554"/>
                <a:gd name="connsiteX20" fmla="*/ 528555 w 3018048"/>
                <a:gd name="connsiteY20" fmla="*/ 346203 h 565554"/>
                <a:gd name="connsiteX21" fmla="*/ 692407 w 3018048"/>
                <a:gd name="connsiteY21" fmla="*/ 314490 h 565554"/>
                <a:gd name="connsiteX22" fmla="*/ 808689 w 3018048"/>
                <a:gd name="connsiteY22" fmla="*/ 293348 h 565554"/>
                <a:gd name="connsiteX23" fmla="*/ 988397 w 3018048"/>
                <a:gd name="connsiteY23" fmla="*/ 264277 h 565554"/>
                <a:gd name="connsiteX24" fmla="*/ 1242104 w 3018048"/>
                <a:gd name="connsiteY24" fmla="*/ 229921 h 565554"/>
                <a:gd name="connsiteX25" fmla="*/ 1532809 w 3018048"/>
                <a:gd name="connsiteY25" fmla="*/ 198208 h 565554"/>
                <a:gd name="connsiteX26" fmla="*/ 1717803 w 3018048"/>
                <a:gd name="connsiteY26" fmla="*/ 177066 h 565554"/>
                <a:gd name="connsiteX27" fmla="*/ 1960938 w 3018048"/>
                <a:gd name="connsiteY27" fmla="*/ 142710 h 565554"/>
                <a:gd name="connsiteX28" fmla="*/ 2182932 w 3018048"/>
                <a:gd name="connsiteY28" fmla="*/ 110996 h 565554"/>
                <a:gd name="connsiteX29" fmla="*/ 2344141 w 3018048"/>
                <a:gd name="connsiteY29" fmla="*/ 87211 h 565554"/>
                <a:gd name="connsiteX30" fmla="*/ 2399639 w 3018048"/>
                <a:gd name="connsiteY30" fmla="*/ 52855 h 565554"/>
                <a:gd name="connsiteX31" fmla="*/ 2449852 w 3018048"/>
                <a:gd name="connsiteY31" fmla="*/ 26428 h 565554"/>
                <a:gd name="connsiteX32" fmla="*/ 2492136 w 3018048"/>
                <a:gd name="connsiteY32" fmla="*/ 5285 h 565554"/>
                <a:gd name="connsiteX33" fmla="*/ 2523849 w 3018048"/>
                <a:gd name="connsiteY33" fmla="*/ 0 h 565554"/>
                <a:gd name="connsiteX34" fmla="*/ 2576705 w 3018048"/>
                <a:gd name="connsiteY34" fmla="*/ 5285 h 565554"/>
                <a:gd name="connsiteX35" fmla="*/ 2663917 w 3018048"/>
                <a:gd name="connsiteY35" fmla="*/ 26428 h 565554"/>
                <a:gd name="connsiteX36" fmla="*/ 2790770 w 3018048"/>
                <a:gd name="connsiteY36" fmla="*/ 63426 h 565554"/>
                <a:gd name="connsiteX37" fmla="*/ 2907052 w 3018048"/>
                <a:gd name="connsiteY37" fmla="*/ 108354 h 565554"/>
                <a:gd name="connsiteX38" fmla="*/ 2941408 w 3018048"/>
                <a:gd name="connsiteY38" fmla="*/ 124210 h 565554"/>
                <a:gd name="connsiteX39" fmla="*/ 2965193 w 3018048"/>
                <a:gd name="connsiteY39" fmla="*/ 142710 h 565554"/>
                <a:gd name="connsiteX40" fmla="*/ 2991621 w 3018048"/>
                <a:gd name="connsiteY40" fmla="*/ 166495 h 565554"/>
                <a:gd name="connsiteX41" fmla="*/ 3007477 w 3018048"/>
                <a:gd name="connsiteY41" fmla="*/ 187637 h 565554"/>
                <a:gd name="connsiteX42" fmla="*/ 3018048 w 3018048"/>
                <a:gd name="connsiteY42" fmla="*/ 214065 h 565554"/>
                <a:gd name="connsiteX43" fmla="*/ 3018048 w 3018048"/>
                <a:gd name="connsiteY43" fmla="*/ 240492 h 565554"/>
                <a:gd name="connsiteX44" fmla="*/ 2996906 w 3018048"/>
                <a:gd name="connsiteY44" fmla="*/ 266920 h 565554"/>
                <a:gd name="connsiteX45" fmla="*/ 2975764 w 3018048"/>
                <a:gd name="connsiteY45" fmla="*/ 280134 h 565554"/>
                <a:gd name="connsiteX46" fmla="*/ 2917623 w 3018048"/>
                <a:gd name="connsiteY46" fmla="*/ 298633 h 565554"/>
                <a:gd name="connsiteX47" fmla="*/ 2843625 w 3018048"/>
                <a:gd name="connsiteY47" fmla="*/ 314490 h 565554"/>
                <a:gd name="connsiteX48" fmla="*/ 2801341 w 3018048"/>
                <a:gd name="connsiteY48" fmla="*/ 314490 h 565554"/>
                <a:gd name="connsiteX49" fmla="*/ 2722058 w 3018048"/>
                <a:gd name="connsiteY49" fmla="*/ 303919 h 565554"/>
                <a:gd name="connsiteX50" fmla="*/ 2568777 w 3018048"/>
                <a:gd name="connsiteY50" fmla="*/ 295991 h 565554"/>
                <a:gd name="connsiteX51" fmla="*/ 2304499 w 3018048"/>
                <a:gd name="connsiteY51" fmla="*/ 301276 h 565554"/>
                <a:gd name="connsiteX52" fmla="*/ 1987366 w 3018048"/>
                <a:gd name="connsiteY52" fmla="*/ 317133 h 565554"/>
                <a:gd name="connsiteX53" fmla="*/ 1770659 w 3018048"/>
                <a:gd name="connsiteY53" fmla="*/ 338275 h 565554"/>
                <a:gd name="connsiteX54" fmla="*/ 1477311 w 3018048"/>
                <a:gd name="connsiteY54" fmla="*/ 375274 h 5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18048" h="565554">
                  <a:moveTo>
                    <a:pt x="1477311" y="375274"/>
                  </a:moveTo>
                  <a:lnTo>
                    <a:pt x="1228890" y="412273"/>
                  </a:lnTo>
                  <a:lnTo>
                    <a:pt x="1006897" y="451914"/>
                  </a:lnTo>
                  <a:lnTo>
                    <a:pt x="784904" y="496841"/>
                  </a:lnTo>
                  <a:lnTo>
                    <a:pt x="652765" y="531197"/>
                  </a:lnTo>
                  <a:lnTo>
                    <a:pt x="515341" y="557625"/>
                  </a:lnTo>
                  <a:lnTo>
                    <a:pt x="449271" y="562911"/>
                  </a:lnTo>
                  <a:lnTo>
                    <a:pt x="399059" y="565554"/>
                  </a:lnTo>
                  <a:lnTo>
                    <a:pt x="362060" y="562911"/>
                  </a:lnTo>
                  <a:lnTo>
                    <a:pt x="325061" y="554982"/>
                  </a:lnTo>
                  <a:lnTo>
                    <a:pt x="266920" y="541769"/>
                  </a:lnTo>
                  <a:lnTo>
                    <a:pt x="221993" y="523269"/>
                  </a:lnTo>
                  <a:lnTo>
                    <a:pt x="163852" y="496841"/>
                  </a:lnTo>
                  <a:lnTo>
                    <a:pt x="63426" y="438700"/>
                  </a:lnTo>
                  <a:lnTo>
                    <a:pt x="0" y="401702"/>
                  </a:lnTo>
                  <a:lnTo>
                    <a:pt x="10571" y="295991"/>
                  </a:lnTo>
                  <a:lnTo>
                    <a:pt x="150638" y="330347"/>
                  </a:lnTo>
                  <a:lnTo>
                    <a:pt x="266920" y="348846"/>
                  </a:lnTo>
                  <a:lnTo>
                    <a:pt x="343560" y="356774"/>
                  </a:lnTo>
                  <a:lnTo>
                    <a:pt x="425486" y="354132"/>
                  </a:lnTo>
                  <a:lnTo>
                    <a:pt x="528555" y="346203"/>
                  </a:lnTo>
                  <a:lnTo>
                    <a:pt x="692407" y="314490"/>
                  </a:lnTo>
                  <a:lnTo>
                    <a:pt x="808689" y="293348"/>
                  </a:lnTo>
                  <a:lnTo>
                    <a:pt x="988397" y="264277"/>
                  </a:lnTo>
                  <a:lnTo>
                    <a:pt x="1242104" y="229921"/>
                  </a:lnTo>
                  <a:lnTo>
                    <a:pt x="1532809" y="198208"/>
                  </a:lnTo>
                  <a:lnTo>
                    <a:pt x="1717803" y="177066"/>
                  </a:lnTo>
                  <a:lnTo>
                    <a:pt x="1960938" y="142710"/>
                  </a:lnTo>
                  <a:lnTo>
                    <a:pt x="2182932" y="110996"/>
                  </a:lnTo>
                  <a:lnTo>
                    <a:pt x="2344141" y="87211"/>
                  </a:lnTo>
                  <a:lnTo>
                    <a:pt x="2399639" y="52855"/>
                  </a:lnTo>
                  <a:lnTo>
                    <a:pt x="2449852" y="26428"/>
                  </a:lnTo>
                  <a:lnTo>
                    <a:pt x="2492136" y="5285"/>
                  </a:lnTo>
                  <a:lnTo>
                    <a:pt x="2523849" y="0"/>
                  </a:lnTo>
                  <a:lnTo>
                    <a:pt x="2576705" y="5285"/>
                  </a:lnTo>
                  <a:lnTo>
                    <a:pt x="2663917" y="26428"/>
                  </a:lnTo>
                  <a:lnTo>
                    <a:pt x="2790770" y="63426"/>
                  </a:lnTo>
                  <a:lnTo>
                    <a:pt x="2907052" y="108354"/>
                  </a:lnTo>
                  <a:lnTo>
                    <a:pt x="2941408" y="124210"/>
                  </a:lnTo>
                  <a:lnTo>
                    <a:pt x="2965193" y="142710"/>
                  </a:lnTo>
                  <a:lnTo>
                    <a:pt x="2991621" y="166495"/>
                  </a:lnTo>
                  <a:lnTo>
                    <a:pt x="3007477" y="187637"/>
                  </a:lnTo>
                  <a:lnTo>
                    <a:pt x="3018048" y="214065"/>
                  </a:lnTo>
                  <a:lnTo>
                    <a:pt x="3018048" y="240492"/>
                  </a:lnTo>
                  <a:lnTo>
                    <a:pt x="2996906" y="266920"/>
                  </a:lnTo>
                  <a:lnTo>
                    <a:pt x="2975764" y="280134"/>
                  </a:lnTo>
                  <a:lnTo>
                    <a:pt x="2917623" y="298633"/>
                  </a:lnTo>
                  <a:lnTo>
                    <a:pt x="2843625" y="314490"/>
                  </a:lnTo>
                  <a:lnTo>
                    <a:pt x="2801341" y="314490"/>
                  </a:lnTo>
                  <a:lnTo>
                    <a:pt x="2722058" y="303919"/>
                  </a:lnTo>
                  <a:lnTo>
                    <a:pt x="2568777" y="295991"/>
                  </a:lnTo>
                  <a:lnTo>
                    <a:pt x="2304499" y="301276"/>
                  </a:lnTo>
                  <a:lnTo>
                    <a:pt x="1987366" y="317133"/>
                  </a:lnTo>
                  <a:lnTo>
                    <a:pt x="1770659" y="338275"/>
                  </a:lnTo>
                  <a:lnTo>
                    <a:pt x="1477311" y="3752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45BAC34A-EE6E-4C62-BB92-40D0672B3ADF}"/>
              </a:ext>
            </a:extLst>
          </p:cNvPr>
          <p:cNvGrpSpPr/>
          <p:nvPr/>
        </p:nvGrpSpPr>
        <p:grpSpPr>
          <a:xfrm>
            <a:off x="2516005" y="1701934"/>
            <a:ext cx="4840287" cy="4230688"/>
            <a:chOff x="2506663" y="1685925"/>
            <a:chExt cx="4840287" cy="4230688"/>
          </a:xfrm>
        </p:grpSpPr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D00EEAD9-E8D3-4822-817B-4CF6839F37E2}"/>
                </a:ext>
              </a:extLst>
            </p:cNvPr>
            <p:cNvSpPr/>
            <p:nvPr/>
          </p:nvSpPr>
          <p:spPr>
            <a:xfrm>
              <a:off x="4737100" y="1685925"/>
              <a:ext cx="1985963" cy="557213"/>
            </a:xfrm>
            <a:custGeom>
              <a:avLst/>
              <a:gdLst>
                <a:gd name="connsiteX0" fmla="*/ 1116807 w 1985963"/>
                <a:gd name="connsiteY0" fmla="*/ 304800 h 557213"/>
                <a:gd name="connsiteX1" fmla="*/ 809625 w 1985963"/>
                <a:gd name="connsiteY1" fmla="*/ 392906 h 557213"/>
                <a:gd name="connsiteX2" fmla="*/ 600075 w 1985963"/>
                <a:gd name="connsiteY2" fmla="*/ 457200 h 557213"/>
                <a:gd name="connsiteX3" fmla="*/ 471488 w 1985963"/>
                <a:gd name="connsiteY3" fmla="*/ 504825 h 557213"/>
                <a:gd name="connsiteX4" fmla="*/ 431007 w 1985963"/>
                <a:gd name="connsiteY4" fmla="*/ 531019 h 557213"/>
                <a:gd name="connsiteX5" fmla="*/ 409575 w 1985963"/>
                <a:gd name="connsiteY5" fmla="*/ 542925 h 557213"/>
                <a:gd name="connsiteX6" fmla="*/ 376238 w 1985963"/>
                <a:gd name="connsiteY6" fmla="*/ 552450 h 557213"/>
                <a:gd name="connsiteX7" fmla="*/ 345282 w 1985963"/>
                <a:gd name="connsiteY7" fmla="*/ 557213 h 557213"/>
                <a:gd name="connsiteX8" fmla="*/ 307182 w 1985963"/>
                <a:gd name="connsiteY8" fmla="*/ 552450 h 557213"/>
                <a:gd name="connsiteX9" fmla="*/ 276225 w 1985963"/>
                <a:gd name="connsiteY9" fmla="*/ 547688 h 557213"/>
                <a:gd name="connsiteX10" fmla="*/ 250032 w 1985963"/>
                <a:gd name="connsiteY10" fmla="*/ 535781 h 557213"/>
                <a:gd name="connsiteX11" fmla="*/ 214313 w 1985963"/>
                <a:gd name="connsiteY11" fmla="*/ 509588 h 557213"/>
                <a:gd name="connsiteX12" fmla="*/ 169069 w 1985963"/>
                <a:gd name="connsiteY12" fmla="*/ 466725 h 557213"/>
                <a:gd name="connsiteX13" fmla="*/ 116682 w 1985963"/>
                <a:gd name="connsiteY13" fmla="*/ 400050 h 557213"/>
                <a:gd name="connsiteX14" fmla="*/ 78582 w 1985963"/>
                <a:gd name="connsiteY14" fmla="*/ 335756 h 557213"/>
                <a:gd name="connsiteX15" fmla="*/ 57150 w 1985963"/>
                <a:gd name="connsiteY15" fmla="*/ 292894 h 557213"/>
                <a:gd name="connsiteX16" fmla="*/ 26194 w 1985963"/>
                <a:gd name="connsiteY16" fmla="*/ 228600 h 557213"/>
                <a:gd name="connsiteX17" fmla="*/ 7144 w 1985963"/>
                <a:gd name="connsiteY17" fmla="*/ 188119 h 557213"/>
                <a:gd name="connsiteX18" fmla="*/ 0 w 1985963"/>
                <a:gd name="connsiteY18" fmla="*/ 164306 h 557213"/>
                <a:gd name="connsiteX19" fmla="*/ 0 w 1985963"/>
                <a:gd name="connsiteY19" fmla="*/ 138113 h 557213"/>
                <a:gd name="connsiteX20" fmla="*/ 4763 w 1985963"/>
                <a:gd name="connsiteY20" fmla="*/ 116681 h 557213"/>
                <a:gd name="connsiteX21" fmla="*/ 21432 w 1985963"/>
                <a:gd name="connsiteY21" fmla="*/ 107156 h 557213"/>
                <a:gd name="connsiteX22" fmla="*/ 38100 w 1985963"/>
                <a:gd name="connsiteY22" fmla="*/ 107156 h 557213"/>
                <a:gd name="connsiteX23" fmla="*/ 57150 w 1985963"/>
                <a:gd name="connsiteY23" fmla="*/ 116681 h 557213"/>
                <a:gd name="connsiteX24" fmla="*/ 85725 w 1985963"/>
                <a:gd name="connsiteY24" fmla="*/ 152400 h 557213"/>
                <a:gd name="connsiteX25" fmla="*/ 116682 w 1985963"/>
                <a:gd name="connsiteY25" fmla="*/ 185738 h 557213"/>
                <a:gd name="connsiteX26" fmla="*/ 157163 w 1985963"/>
                <a:gd name="connsiteY26" fmla="*/ 221456 h 557213"/>
                <a:gd name="connsiteX27" fmla="*/ 200025 w 1985963"/>
                <a:gd name="connsiteY27" fmla="*/ 245269 h 557213"/>
                <a:gd name="connsiteX28" fmla="*/ 250032 w 1985963"/>
                <a:gd name="connsiteY28" fmla="*/ 264319 h 557213"/>
                <a:gd name="connsiteX29" fmla="*/ 292894 w 1985963"/>
                <a:gd name="connsiteY29" fmla="*/ 271463 h 557213"/>
                <a:gd name="connsiteX30" fmla="*/ 364332 w 1985963"/>
                <a:gd name="connsiteY30" fmla="*/ 271463 h 557213"/>
                <a:gd name="connsiteX31" fmla="*/ 504825 w 1985963"/>
                <a:gd name="connsiteY31" fmla="*/ 252413 h 557213"/>
                <a:gd name="connsiteX32" fmla="*/ 797719 w 1985963"/>
                <a:gd name="connsiteY32" fmla="*/ 200025 h 557213"/>
                <a:gd name="connsiteX33" fmla="*/ 1138238 w 1985963"/>
                <a:gd name="connsiteY33" fmla="*/ 142875 h 557213"/>
                <a:gd name="connsiteX34" fmla="*/ 1423988 w 1985963"/>
                <a:gd name="connsiteY34" fmla="*/ 88106 h 557213"/>
                <a:gd name="connsiteX35" fmla="*/ 1471613 w 1985963"/>
                <a:gd name="connsiteY35" fmla="*/ 64294 h 557213"/>
                <a:gd name="connsiteX36" fmla="*/ 1585913 w 1985963"/>
                <a:gd name="connsiteY36" fmla="*/ 4763 h 557213"/>
                <a:gd name="connsiteX37" fmla="*/ 1602582 w 1985963"/>
                <a:gd name="connsiteY37" fmla="*/ 0 h 557213"/>
                <a:gd name="connsiteX38" fmla="*/ 1664494 w 1985963"/>
                <a:gd name="connsiteY38" fmla="*/ 21431 h 557213"/>
                <a:gd name="connsiteX39" fmla="*/ 1735932 w 1985963"/>
                <a:gd name="connsiteY39" fmla="*/ 54769 h 557213"/>
                <a:gd name="connsiteX40" fmla="*/ 1797844 w 1985963"/>
                <a:gd name="connsiteY40" fmla="*/ 90488 h 557213"/>
                <a:gd name="connsiteX41" fmla="*/ 1854994 w 1985963"/>
                <a:gd name="connsiteY41" fmla="*/ 133350 h 557213"/>
                <a:gd name="connsiteX42" fmla="*/ 1893094 w 1985963"/>
                <a:gd name="connsiteY42" fmla="*/ 166688 h 557213"/>
                <a:gd name="connsiteX43" fmla="*/ 1928813 w 1985963"/>
                <a:gd name="connsiteY43" fmla="*/ 200025 h 557213"/>
                <a:gd name="connsiteX44" fmla="*/ 1966913 w 1985963"/>
                <a:gd name="connsiteY44" fmla="*/ 235744 h 557213"/>
                <a:gd name="connsiteX45" fmla="*/ 1981200 w 1985963"/>
                <a:gd name="connsiteY45" fmla="*/ 261938 h 557213"/>
                <a:gd name="connsiteX46" fmla="*/ 1985963 w 1985963"/>
                <a:gd name="connsiteY46" fmla="*/ 288131 h 557213"/>
                <a:gd name="connsiteX47" fmla="*/ 1981200 w 1985963"/>
                <a:gd name="connsiteY47" fmla="*/ 311944 h 557213"/>
                <a:gd name="connsiteX48" fmla="*/ 1969294 w 1985963"/>
                <a:gd name="connsiteY48" fmla="*/ 330994 h 557213"/>
                <a:gd name="connsiteX49" fmla="*/ 1945482 w 1985963"/>
                <a:gd name="connsiteY49" fmla="*/ 350044 h 557213"/>
                <a:gd name="connsiteX50" fmla="*/ 1897857 w 1985963"/>
                <a:gd name="connsiteY50" fmla="*/ 376238 h 557213"/>
                <a:gd name="connsiteX51" fmla="*/ 1538288 w 1985963"/>
                <a:gd name="connsiteY51" fmla="*/ 209550 h 557213"/>
                <a:gd name="connsiteX52" fmla="*/ 1521619 w 1985963"/>
                <a:gd name="connsiteY52" fmla="*/ 204788 h 557213"/>
                <a:gd name="connsiteX53" fmla="*/ 1500188 w 1985963"/>
                <a:gd name="connsiteY53" fmla="*/ 204788 h 557213"/>
                <a:gd name="connsiteX54" fmla="*/ 1459707 w 1985963"/>
                <a:gd name="connsiteY54" fmla="*/ 214313 h 557213"/>
                <a:gd name="connsiteX55" fmla="*/ 1116807 w 1985963"/>
                <a:gd name="connsiteY55" fmla="*/ 304800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85963" h="557213">
                  <a:moveTo>
                    <a:pt x="1116807" y="304800"/>
                  </a:moveTo>
                  <a:lnTo>
                    <a:pt x="809625" y="392906"/>
                  </a:lnTo>
                  <a:lnTo>
                    <a:pt x="600075" y="457200"/>
                  </a:lnTo>
                  <a:lnTo>
                    <a:pt x="471488" y="504825"/>
                  </a:lnTo>
                  <a:lnTo>
                    <a:pt x="431007" y="531019"/>
                  </a:lnTo>
                  <a:lnTo>
                    <a:pt x="409575" y="542925"/>
                  </a:lnTo>
                  <a:lnTo>
                    <a:pt x="376238" y="552450"/>
                  </a:lnTo>
                  <a:lnTo>
                    <a:pt x="345282" y="557213"/>
                  </a:lnTo>
                  <a:lnTo>
                    <a:pt x="307182" y="552450"/>
                  </a:lnTo>
                  <a:lnTo>
                    <a:pt x="276225" y="547688"/>
                  </a:lnTo>
                  <a:lnTo>
                    <a:pt x="250032" y="535781"/>
                  </a:lnTo>
                  <a:lnTo>
                    <a:pt x="214313" y="509588"/>
                  </a:lnTo>
                  <a:lnTo>
                    <a:pt x="169069" y="466725"/>
                  </a:lnTo>
                  <a:lnTo>
                    <a:pt x="116682" y="400050"/>
                  </a:lnTo>
                  <a:lnTo>
                    <a:pt x="78582" y="335756"/>
                  </a:lnTo>
                  <a:lnTo>
                    <a:pt x="57150" y="292894"/>
                  </a:lnTo>
                  <a:lnTo>
                    <a:pt x="26194" y="228600"/>
                  </a:lnTo>
                  <a:lnTo>
                    <a:pt x="7144" y="188119"/>
                  </a:lnTo>
                  <a:lnTo>
                    <a:pt x="0" y="164306"/>
                  </a:lnTo>
                  <a:lnTo>
                    <a:pt x="0" y="138113"/>
                  </a:lnTo>
                  <a:lnTo>
                    <a:pt x="4763" y="116681"/>
                  </a:lnTo>
                  <a:lnTo>
                    <a:pt x="21432" y="107156"/>
                  </a:lnTo>
                  <a:lnTo>
                    <a:pt x="38100" y="107156"/>
                  </a:lnTo>
                  <a:lnTo>
                    <a:pt x="57150" y="116681"/>
                  </a:lnTo>
                  <a:lnTo>
                    <a:pt x="85725" y="152400"/>
                  </a:lnTo>
                  <a:lnTo>
                    <a:pt x="116682" y="185738"/>
                  </a:lnTo>
                  <a:lnTo>
                    <a:pt x="157163" y="221456"/>
                  </a:lnTo>
                  <a:lnTo>
                    <a:pt x="200025" y="245269"/>
                  </a:lnTo>
                  <a:lnTo>
                    <a:pt x="250032" y="264319"/>
                  </a:lnTo>
                  <a:lnTo>
                    <a:pt x="292894" y="271463"/>
                  </a:lnTo>
                  <a:lnTo>
                    <a:pt x="364332" y="271463"/>
                  </a:lnTo>
                  <a:lnTo>
                    <a:pt x="504825" y="252413"/>
                  </a:lnTo>
                  <a:lnTo>
                    <a:pt x="797719" y="200025"/>
                  </a:lnTo>
                  <a:lnTo>
                    <a:pt x="1138238" y="142875"/>
                  </a:lnTo>
                  <a:lnTo>
                    <a:pt x="1423988" y="88106"/>
                  </a:lnTo>
                  <a:lnTo>
                    <a:pt x="1471613" y="64294"/>
                  </a:lnTo>
                  <a:lnTo>
                    <a:pt x="1585913" y="4763"/>
                  </a:lnTo>
                  <a:lnTo>
                    <a:pt x="1602582" y="0"/>
                  </a:lnTo>
                  <a:lnTo>
                    <a:pt x="1664494" y="21431"/>
                  </a:lnTo>
                  <a:lnTo>
                    <a:pt x="1735932" y="54769"/>
                  </a:lnTo>
                  <a:lnTo>
                    <a:pt x="1797844" y="90488"/>
                  </a:lnTo>
                  <a:lnTo>
                    <a:pt x="1854994" y="133350"/>
                  </a:lnTo>
                  <a:lnTo>
                    <a:pt x="1893094" y="166688"/>
                  </a:lnTo>
                  <a:lnTo>
                    <a:pt x="1928813" y="200025"/>
                  </a:lnTo>
                  <a:lnTo>
                    <a:pt x="1966913" y="235744"/>
                  </a:lnTo>
                  <a:lnTo>
                    <a:pt x="1981200" y="261938"/>
                  </a:lnTo>
                  <a:lnTo>
                    <a:pt x="1985963" y="288131"/>
                  </a:lnTo>
                  <a:lnTo>
                    <a:pt x="1981200" y="311944"/>
                  </a:lnTo>
                  <a:lnTo>
                    <a:pt x="1969294" y="330994"/>
                  </a:lnTo>
                  <a:lnTo>
                    <a:pt x="1945482" y="350044"/>
                  </a:lnTo>
                  <a:lnTo>
                    <a:pt x="1897857" y="376238"/>
                  </a:lnTo>
                  <a:lnTo>
                    <a:pt x="1538288" y="209550"/>
                  </a:lnTo>
                  <a:lnTo>
                    <a:pt x="1521619" y="204788"/>
                  </a:lnTo>
                  <a:lnTo>
                    <a:pt x="1500188" y="204788"/>
                  </a:lnTo>
                  <a:lnTo>
                    <a:pt x="1459707" y="214313"/>
                  </a:lnTo>
                  <a:lnTo>
                    <a:pt x="1116807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06A2CE45-1984-4534-B5DB-FCBF728D3E7C}"/>
                </a:ext>
              </a:extLst>
            </p:cNvPr>
            <p:cNvSpPr/>
            <p:nvPr/>
          </p:nvSpPr>
          <p:spPr>
            <a:xfrm rot="16200000">
              <a:off x="2216944" y="2763044"/>
              <a:ext cx="2562225" cy="893763"/>
            </a:xfrm>
            <a:custGeom>
              <a:avLst/>
              <a:gdLst>
                <a:gd name="connsiteX0" fmla="*/ 1402556 w 2562225"/>
                <a:gd name="connsiteY0" fmla="*/ 590550 h 892968"/>
                <a:gd name="connsiteX1" fmla="*/ 1038225 w 2562225"/>
                <a:gd name="connsiteY1" fmla="*/ 485775 h 892968"/>
                <a:gd name="connsiteX2" fmla="*/ 842963 w 2562225"/>
                <a:gd name="connsiteY2" fmla="*/ 426243 h 892968"/>
                <a:gd name="connsiteX3" fmla="*/ 592931 w 2562225"/>
                <a:gd name="connsiteY3" fmla="*/ 338137 h 892968"/>
                <a:gd name="connsiteX4" fmla="*/ 254794 w 2562225"/>
                <a:gd name="connsiteY4" fmla="*/ 219075 h 892968"/>
                <a:gd name="connsiteX5" fmla="*/ 73819 w 2562225"/>
                <a:gd name="connsiteY5" fmla="*/ 159543 h 892968"/>
                <a:gd name="connsiteX6" fmla="*/ 40481 w 2562225"/>
                <a:gd name="connsiteY6" fmla="*/ 150018 h 892968"/>
                <a:gd name="connsiteX7" fmla="*/ 14288 w 2562225"/>
                <a:gd name="connsiteY7" fmla="*/ 138112 h 892968"/>
                <a:gd name="connsiteX8" fmla="*/ 0 w 2562225"/>
                <a:gd name="connsiteY8" fmla="*/ 116681 h 892968"/>
                <a:gd name="connsiteX9" fmla="*/ 4763 w 2562225"/>
                <a:gd name="connsiteY9" fmla="*/ 83343 h 892968"/>
                <a:gd name="connsiteX10" fmla="*/ 19050 w 2562225"/>
                <a:gd name="connsiteY10" fmla="*/ 38100 h 892968"/>
                <a:gd name="connsiteX11" fmla="*/ 33338 w 2562225"/>
                <a:gd name="connsiteY11" fmla="*/ 19050 h 892968"/>
                <a:gd name="connsiteX12" fmla="*/ 64294 w 2562225"/>
                <a:gd name="connsiteY12" fmla="*/ 7143 h 892968"/>
                <a:gd name="connsiteX13" fmla="*/ 111919 w 2562225"/>
                <a:gd name="connsiteY13" fmla="*/ 0 h 892968"/>
                <a:gd name="connsiteX14" fmla="*/ 159544 w 2562225"/>
                <a:gd name="connsiteY14" fmla="*/ 2381 h 892968"/>
                <a:gd name="connsiteX15" fmla="*/ 211931 w 2562225"/>
                <a:gd name="connsiteY15" fmla="*/ 11906 h 892968"/>
                <a:gd name="connsiteX16" fmla="*/ 273844 w 2562225"/>
                <a:gd name="connsiteY16" fmla="*/ 35718 h 892968"/>
                <a:gd name="connsiteX17" fmla="*/ 328613 w 2562225"/>
                <a:gd name="connsiteY17" fmla="*/ 64293 h 892968"/>
                <a:gd name="connsiteX18" fmla="*/ 359569 w 2562225"/>
                <a:gd name="connsiteY18" fmla="*/ 80962 h 892968"/>
                <a:gd name="connsiteX19" fmla="*/ 559594 w 2562225"/>
                <a:gd name="connsiteY19" fmla="*/ 145256 h 892968"/>
                <a:gd name="connsiteX20" fmla="*/ 740569 w 2562225"/>
                <a:gd name="connsiteY20" fmla="*/ 195262 h 892968"/>
                <a:gd name="connsiteX21" fmla="*/ 988219 w 2562225"/>
                <a:gd name="connsiteY21" fmla="*/ 264318 h 892968"/>
                <a:gd name="connsiteX22" fmla="*/ 1364456 w 2562225"/>
                <a:gd name="connsiteY22" fmla="*/ 350043 h 892968"/>
                <a:gd name="connsiteX23" fmla="*/ 1824038 w 2562225"/>
                <a:gd name="connsiteY23" fmla="*/ 457200 h 892968"/>
                <a:gd name="connsiteX24" fmla="*/ 2274094 w 2562225"/>
                <a:gd name="connsiteY24" fmla="*/ 552450 h 892968"/>
                <a:gd name="connsiteX25" fmla="*/ 2293144 w 2562225"/>
                <a:gd name="connsiteY25" fmla="*/ 552450 h 892968"/>
                <a:gd name="connsiteX26" fmla="*/ 2319338 w 2562225"/>
                <a:gd name="connsiteY26" fmla="*/ 545306 h 892968"/>
                <a:gd name="connsiteX27" fmla="*/ 2369344 w 2562225"/>
                <a:gd name="connsiteY27" fmla="*/ 511968 h 892968"/>
                <a:gd name="connsiteX28" fmla="*/ 2438400 w 2562225"/>
                <a:gd name="connsiteY28" fmla="*/ 459581 h 892968"/>
                <a:gd name="connsiteX29" fmla="*/ 2495550 w 2562225"/>
                <a:gd name="connsiteY29" fmla="*/ 414337 h 892968"/>
                <a:gd name="connsiteX30" fmla="*/ 2524125 w 2562225"/>
                <a:gd name="connsiteY30" fmla="*/ 392906 h 892968"/>
                <a:gd name="connsiteX31" fmla="*/ 2538413 w 2562225"/>
                <a:gd name="connsiteY31" fmla="*/ 385762 h 892968"/>
                <a:gd name="connsiteX32" fmla="*/ 2550319 w 2562225"/>
                <a:gd name="connsiteY32" fmla="*/ 385762 h 892968"/>
                <a:gd name="connsiteX33" fmla="*/ 2559844 w 2562225"/>
                <a:gd name="connsiteY33" fmla="*/ 388143 h 892968"/>
                <a:gd name="connsiteX34" fmla="*/ 2562225 w 2562225"/>
                <a:gd name="connsiteY34" fmla="*/ 397668 h 892968"/>
                <a:gd name="connsiteX35" fmla="*/ 2557463 w 2562225"/>
                <a:gd name="connsiteY35" fmla="*/ 423862 h 892968"/>
                <a:gd name="connsiteX36" fmla="*/ 2543175 w 2562225"/>
                <a:gd name="connsiteY36" fmla="*/ 466725 h 892968"/>
                <a:gd name="connsiteX37" fmla="*/ 2514600 w 2562225"/>
                <a:gd name="connsiteY37" fmla="*/ 533400 h 892968"/>
                <a:gd name="connsiteX38" fmla="*/ 2464594 w 2562225"/>
                <a:gd name="connsiteY38" fmla="*/ 616743 h 892968"/>
                <a:gd name="connsiteX39" fmla="*/ 2371725 w 2562225"/>
                <a:gd name="connsiteY39" fmla="*/ 745331 h 892968"/>
                <a:gd name="connsiteX40" fmla="*/ 2302669 w 2562225"/>
                <a:gd name="connsiteY40" fmla="*/ 833437 h 892968"/>
                <a:gd name="connsiteX41" fmla="*/ 2257425 w 2562225"/>
                <a:gd name="connsiteY41" fmla="*/ 873918 h 892968"/>
                <a:gd name="connsiteX42" fmla="*/ 2238375 w 2562225"/>
                <a:gd name="connsiteY42" fmla="*/ 885825 h 892968"/>
                <a:gd name="connsiteX43" fmla="*/ 2224088 w 2562225"/>
                <a:gd name="connsiteY43" fmla="*/ 890587 h 892968"/>
                <a:gd name="connsiteX44" fmla="*/ 2202656 w 2562225"/>
                <a:gd name="connsiteY44" fmla="*/ 892968 h 892968"/>
                <a:gd name="connsiteX45" fmla="*/ 2169319 w 2562225"/>
                <a:gd name="connsiteY45" fmla="*/ 885825 h 892968"/>
                <a:gd name="connsiteX46" fmla="*/ 2147888 w 2562225"/>
                <a:gd name="connsiteY46" fmla="*/ 876300 h 892968"/>
                <a:gd name="connsiteX47" fmla="*/ 2126456 w 2562225"/>
                <a:gd name="connsiteY47" fmla="*/ 862012 h 892968"/>
                <a:gd name="connsiteX48" fmla="*/ 2097881 w 2562225"/>
                <a:gd name="connsiteY48" fmla="*/ 838200 h 892968"/>
                <a:gd name="connsiteX49" fmla="*/ 2081213 w 2562225"/>
                <a:gd name="connsiteY49" fmla="*/ 819150 h 892968"/>
                <a:gd name="connsiteX50" fmla="*/ 2038350 w 2562225"/>
                <a:gd name="connsiteY50" fmla="*/ 797718 h 892968"/>
                <a:gd name="connsiteX51" fmla="*/ 1847850 w 2562225"/>
                <a:gd name="connsiteY51" fmla="*/ 728662 h 892968"/>
                <a:gd name="connsiteX52" fmla="*/ 1402556 w 2562225"/>
                <a:gd name="connsiteY52" fmla="*/ 590550 h 89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2225" h="892968">
                  <a:moveTo>
                    <a:pt x="1402556" y="590550"/>
                  </a:moveTo>
                  <a:lnTo>
                    <a:pt x="1038225" y="485775"/>
                  </a:lnTo>
                  <a:lnTo>
                    <a:pt x="842963" y="426243"/>
                  </a:lnTo>
                  <a:lnTo>
                    <a:pt x="592931" y="338137"/>
                  </a:lnTo>
                  <a:lnTo>
                    <a:pt x="254794" y="219075"/>
                  </a:lnTo>
                  <a:lnTo>
                    <a:pt x="73819" y="159543"/>
                  </a:lnTo>
                  <a:lnTo>
                    <a:pt x="40481" y="150018"/>
                  </a:lnTo>
                  <a:lnTo>
                    <a:pt x="14288" y="138112"/>
                  </a:lnTo>
                  <a:lnTo>
                    <a:pt x="0" y="116681"/>
                  </a:lnTo>
                  <a:lnTo>
                    <a:pt x="4763" y="83343"/>
                  </a:lnTo>
                  <a:lnTo>
                    <a:pt x="19050" y="38100"/>
                  </a:lnTo>
                  <a:lnTo>
                    <a:pt x="33338" y="19050"/>
                  </a:lnTo>
                  <a:lnTo>
                    <a:pt x="64294" y="7143"/>
                  </a:lnTo>
                  <a:lnTo>
                    <a:pt x="111919" y="0"/>
                  </a:lnTo>
                  <a:lnTo>
                    <a:pt x="159544" y="2381"/>
                  </a:lnTo>
                  <a:lnTo>
                    <a:pt x="211931" y="11906"/>
                  </a:lnTo>
                  <a:lnTo>
                    <a:pt x="273844" y="35718"/>
                  </a:lnTo>
                  <a:lnTo>
                    <a:pt x="328613" y="64293"/>
                  </a:lnTo>
                  <a:lnTo>
                    <a:pt x="359569" y="80962"/>
                  </a:lnTo>
                  <a:lnTo>
                    <a:pt x="559594" y="145256"/>
                  </a:lnTo>
                  <a:lnTo>
                    <a:pt x="740569" y="195262"/>
                  </a:lnTo>
                  <a:lnTo>
                    <a:pt x="988219" y="264318"/>
                  </a:lnTo>
                  <a:lnTo>
                    <a:pt x="1364456" y="350043"/>
                  </a:lnTo>
                  <a:lnTo>
                    <a:pt x="1824038" y="457200"/>
                  </a:lnTo>
                  <a:lnTo>
                    <a:pt x="2274094" y="552450"/>
                  </a:lnTo>
                  <a:lnTo>
                    <a:pt x="2293144" y="552450"/>
                  </a:lnTo>
                  <a:lnTo>
                    <a:pt x="2319338" y="545306"/>
                  </a:lnTo>
                  <a:lnTo>
                    <a:pt x="2369344" y="511968"/>
                  </a:lnTo>
                  <a:lnTo>
                    <a:pt x="2438400" y="459581"/>
                  </a:lnTo>
                  <a:lnTo>
                    <a:pt x="2495550" y="414337"/>
                  </a:lnTo>
                  <a:lnTo>
                    <a:pt x="2524125" y="392906"/>
                  </a:lnTo>
                  <a:lnTo>
                    <a:pt x="2538413" y="385762"/>
                  </a:lnTo>
                  <a:lnTo>
                    <a:pt x="2550319" y="385762"/>
                  </a:lnTo>
                  <a:lnTo>
                    <a:pt x="2559844" y="388143"/>
                  </a:lnTo>
                  <a:lnTo>
                    <a:pt x="2562225" y="397668"/>
                  </a:lnTo>
                  <a:lnTo>
                    <a:pt x="2557463" y="423862"/>
                  </a:lnTo>
                  <a:lnTo>
                    <a:pt x="2543175" y="466725"/>
                  </a:lnTo>
                  <a:lnTo>
                    <a:pt x="2514600" y="533400"/>
                  </a:lnTo>
                  <a:lnTo>
                    <a:pt x="2464594" y="616743"/>
                  </a:lnTo>
                  <a:lnTo>
                    <a:pt x="2371725" y="745331"/>
                  </a:lnTo>
                  <a:lnTo>
                    <a:pt x="2302669" y="833437"/>
                  </a:lnTo>
                  <a:lnTo>
                    <a:pt x="2257425" y="873918"/>
                  </a:lnTo>
                  <a:lnTo>
                    <a:pt x="2238375" y="885825"/>
                  </a:lnTo>
                  <a:lnTo>
                    <a:pt x="2224088" y="890587"/>
                  </a:lnTo>
                  <a:lnTo>
                    <a:pt x="2202656" y="892968"/>
                  </a:lnTo>
                  <a:lnTo>
                    <a:pt x="2169319" y="885825"/>
                  </a:lnTo>
                  <a:lnTo>
                    <a:pt x="2147888" y="876300"/>
                  </a:lnTo>
                  <a:lnTo>
                    <a:pt x="2126456" y="862012"/>
                  </a:lnTo>
                  <a:lnTo>
                    <a:pt x="2097881" y="838200"/>
                  </a:lnTo>
                  <a:lnTo>
                    <a:pt x="2081213" y="819150"/>
                  </a:lnTo>
                  <a:lnTo>
                    <a:pt x="2038350" y="797718"/>
                  </a:lnTo>
                  <a:lnTo>
                    <a:pt x="1847850" y="728662"/>
                  </a:lnTo>
                  <a:lnTo>
                    <a:pt x="1402556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894B67AC-20F4-4F8A-83FB-B50E4C0DDF9F}"/>
                </a:ext>
              </a:extLst>
            </p:cNvPr>
            <p:cNvSpPr/>
            <p:nvPr/>
          </p:nvSpPr>
          <p:spPr>
            <a:xfrm rot="16200000">
              <a:off x="3182938" y="4156075"/>
              <a:ext cx="1220787" cy="1306513"/>
            </a:xfrm>
            <a:custGeom>
              <a:avLst/>
              <a:gdLst>
                <a:gd name="connsiteX0" fmla="*/ 835818 w 1221581"/>
                <a:gd name="connsiteY0" fmla="*/ 440531 h 1307306"/>
                <a:gd name="connsiteX1" fmla="*/ 916781 w 1221581"/>
                <a:gd name="connsiteY1" fmla="*/ 316706 h 1307306"/>
                <a:gd name="connsiteX2" fmla="*/ 959643 w 1221581"/>
                <a:gd name="connsiteY2" fmla="*/ 242887 h 1307306"/>
                <a:gd name="connsiteX3" fmla="*/ 983456 w 1221581"/>
                <a:gd name="connsiteY3" fmla="*/ 200025 h 1307306"/>
                <a:gd name="connsiteX4" fmla="*/ 997743 w 1221581"/>
                <a:gd name="connsiteY4" fmla="*/ 164306 h 1307306"/>
                <a:gd name="connsiteX5" fmla="*/ 1012031 w 1221581"/>
                <a:gd name="connsiteY5" fmla="*/ 121444 h 1307306"/>
                <a:gd name="connsiteX6" fmla="*/ 1004887 w 1221581"/>
                <a:gd name="connsiteY6" fmla="*/ 0 h 1307306"/>
                <a:gd name="connsiteX7" fmla="*/ 1221581 w 1221581"/>
                <a:gd name="connsiteY7" fmla="*/ 30956 h 1307306"/>
                <a:gd name="connsiteX8" fmla="*/ 1169193 w 1221581"/>
                <a:gd name="connsiteY8" fmla="*/ 183356 h 1307306"/>
                <a:gd name="connsiteX9" fmla="*/ 1140618 w 1221581"/>
                <a:gd name="connsiteY9" fmla="*/ 250031 h 1307306"/>
                <a:gd name="connsiteX10" fmla="*/ 1095375 w 1221581"/>
                <a:gd name="connsiteY10" fmla="*/ 352425 h 1307306"/>
                <a:gd name="connsiteX11" fmla="*/ 1033462 w 1221581"/>
                <a:gd name="connsiteY11" fmla="*/ 466725 h 1307306"/>
                <a:gd name="connsiteX12" fmla="*/ 912018 w 1221581"/>
                <a:gd name="connsiteY12" fmla="*/ 676275 h 1307306"/>
                <a:gd name="connsiteX13" fmla="*/ 769143 w 1221581"/>
                <a:gd name="connsiteY13" fmla="*/ 866775 h 1307306"/>
                <a:gd name="connsiteX14" fmla="*/ 664368 w 1221581"/>
                <a:gd name="connsiteY14" fmla="*/ 981075 h 1307306"/>
                <a:gd name="connsiteX15" fmla="*/ 531018 w 1221581"/>
                <a:gd name="connsiteY15" fmla="*/ 1109662 h 1307306"/>
                <a:gd name="connsiteX16" fmla="*/ 433387 w 1221581"/>
                <a:gd name="connsiteY16" fmla="*/ 1190625 h 1307306"/>
                <a:gd name="connsiteX17" fmla="*/ 373856 w 1221581"/>
                <a:gd name="connsiteY17" fmla="*/ 1235869 h 1307306"/>
                <a:gd name="connsiteX18" fmla="*/ 302418 w 1221581"/>
                <a:gd name="connsiteY18" fmla="*/ 1273969 h 1307306"/>
                <a:gd name="connsiteX19" fmla="*/ 264318 w 1221581"/>
                <a:gd name="connsiteY19" fmla="*/ 1290637 h 1307306"/>
                <a:gd name="connsiteX20" fmla="*/ 228600 w 1221581"/>
                <a:gd name="connsiteY20" fmla="*/ 1300162 h 1307306"/>
                <a:gd name="connsiteX21" fmla="*/ 178593 w 1221581"/>
                <a:gd name="connsiteY21" fmla="*/ 1304925 h 1307306"/>
                <a:gd name="connsiteX22" fmla="*/ 133350 w 1221581"/>
                <a:gd name="connsiteY22" fmla="*/ 1307306 h 1307306"/>
                <a:gd name="connsiteX23" fmla="*/ 107156 w 1221581"/>
                <a:gd name="connsiteY23" fmla="*/ 1307306 h 1307306"/>
                <a:gd name="connsiteX24" fmla="*/ 76200 w 1221581"/>
                <a:gd name="connsiteY24" fmla="*/ 1302544 h 1307306"/>
                <a:gd name="connsiteX25" fmla="*/ 54768 w 1221581"/>
                <a:gd name="connsiteY25" fmla="*/ 1295400 h 1307306"/>
                <a:gd name="connsiteX26" fmla="*/ 28575 w 1221581"/>
                <a:gd name="connsiteY26" fmla="*/ 1278731 h 1307306"/>
                <a:gd name="connsiteX27" fmla="*/ 9525 w 1221581"/>
                <a:gd name="connsiteY27" fmla="*/ 1252537 h 1307306"/>
                <a:gd name="connsiteX28" fmla="*/ 0 w 1221581"/>
                <a:gd name="connsiteY28" fmla="*/ 1214437 h 1307306"/>
                <a:gd name="connsiteX29" fmla="*/ 4762 w 1221581"/>
                <a:gd name="connsiteY29" fmla="*/ 1169194 h 1307306"/>
                <a:gd name="connsiteX30" fmla="*/ 21431 w 1221581"/>
                <a:gd name="connsiteY30" fmla="*/ 1126331 h 1307306"/>
                <a:gd name="connsiteX31" fmla="*/ 47625 w 1221581"/>
                <a:gd name="connsiteY31" fmla="*/ 1100137 h 1307306"/>
                <a:gd name="connsiteX32" fmla="*/ 92868 w 1221581"/>
                <a:gd name="connsiteY32" fmla="*/ 1069181 h 1307306"/>
                <a:gd name="connsiteX33" fmla="*/ 159543 w 1221581"/>
                <a:gd name="connsiteY33" fmla="*/ 1035844 h 1307306"/>
                <a:gd name="connsiteX34" fmla="*/ 254793 w 1221581"/>
                <a:gd name="connsiteY34" fmla="*/ 978694 h 1307306"/>
                <a:gd name="connsiteX35" fmla="*/ 385762 w 1221581"/>
                <a:gd name="connsiteY35" fmla="*/ 892969 h 1307306"/>
                <a:gd name="connsiteX36" fmla="*/ 604837 w 1221581"/>
                <a:gd name="connsiteY36" fmla="*/ 735806 h 1307306"/>
                <a:gd name="connsiteX37" fmla="*/ 747712 w 1221581"/>
                <a:gd name="connsiteY37" fmla="*/ 573881 h 1307306"/>
                <a:gd name="connsiteX38" fmla="*/ 835818 w 1221581"/>
                <a:gd name="connsiteY38" fmla="*/ 440531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581" h="1307306">
                  <a:moveTo>
                    <a:pt x="835818" y="440531"/>
                  </a:moveTo>
                  <a:lnTo>
                    <a:pt x="916781" y="316706"/>
                  </a:lnTo>
                  <a:lnTo>
                    <a:pt x="959643" y="242887"/>
                  </a:lnTo>
                  <a:lnTo>
                    <a:pt x="983456" y="200025"/>
                  </a:lnTo>
                  <a:lnTo>
                    <a:pt x="997743" y="164306"/>
                  </a:lnTo>
                  <a:lnTo>
                    <a:pt x="1012031" y="121444"/>
                  </a:lnTo>
                  <a:lnTo>
                    <a:pt x="1004887" y="0"/>
                  </a:lnTo>
                  <a:lnTo>
                    <a:pt x="1221581" y="30956"/>
                  </a:lnTo>
                  <a:lnTo>
                    <a:pt x="1169193" y="183356"/>
                  </a:lnTo>
                  <a:lnTo>
                    <a:pt x="1140618" y="250031"/>
                  </a:lnTo>
                  <a:lnTo>
                    <a:pt x="1095375" y="352425"/>
                  </a:lnTo>
                  <a:lnTo>
                    <a:pt x="1033462" y="466725"/>
                  </a:lnTo>
                  <a:lnTo>
                    <a:pt x="912018" y="676275"/>
                  </a:lnTo>
                  <a:lnTo>
                    <a:pt x="769143" y="866775"/>
                  </a:lnTo>
                  <a:lnTo>
                    <a:pt x="664368" y="981075"/>
                  </a:lnTo>
                  <a:lnTo>
                    <a:pt x="531018" y="1109662"/>
                  </a:lnTo>
                  <a:lnTo>
                    <a:pt x="433387" y="1190625"/>
                  </a:lnTo>
                  <a:lnTo>
                    <a:pt x="373856" y="1235869"/>
                  </a:lnTo>
                  <a:lnTo>
                    <a:pt x="302418" y="1273969"/>
                  </a:lnTo>
                  <a:lnTo>
                    <a:pt x="264318" y="1290637"/>
                  </a:lnTo>
                  <a:lnTo>
                    <a:pt x="228600" y="1300162"/>
                  </a:lnTo>
                  <a:lnTo>
                    <a:pt x="178593" y="1304925"/>
                  </a:lnTo>
                  <a:lnTo>
                    <a:pt x="133350" y="1307306"/>
                  </a:lnTo>
                  <a:lnTo>
                    <a:pt x="107156" y="1307306"/>
                  </a:lnTo>
                  <a:lnTo>
                    <a:pt x="76200" y="1302544"/>
                  </a:lnTo>
                  <a:lnTo>
                    <a:pt x="54768" y="1295400"/>
                  </a:lnTo>
                  <a:lnTo>
                    <a:pt x="28575" y="1278731"/>
                  </a:lnTo>
                  <a:lnTo>
                    <a:pt x="9525" y="1252537"/>
                  </a:lnTo>
                  <a:lnTo>
                    <a:pt x="0" y="1214437"/>
                  </a:lnTo>
                  <a:lnTo>
                    <a:pt x="4762" y="1169194"/>
                  </a:lnTo>
                  <a:lnTo>
                    <a:pt x="21431" y="1126331"/>
                  </a:lnTo>
                  <a:lnTo>
                    <a:pt x="47625" y="1100137"/>
                  </a:lnTo>
                  <a:lnTo>
                    <a:pt x="92868" y="1069181"/>
                  </a:lnTo>
                  <a:lnTo>
                    <a:pt x="159543" y="1035844"/>
                  </a:lnTo>
                  <a:lnTo>
                    <a:pt x="254793" y="978694"/>
                  </a:lnTo>
                  <a:lnTo>
                    <a:pt x="385762" y="892969"/>
                  </a:lnTo>
                  <a:lnTo>
                    <a:pt x="604837" y="735806"/>
                  </a:lnTo>
                  <a:lnTo>
                    <a:pt x="747712" y="573881"/>
                  </a:lnTo>
                  <a:lnTo>
                    <a:pt x="83581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112C20EA-36E0-4EF7-A2D7-F739EA3DAE31}"/>
                </a:ext>
              </a:extLst>
            </p:cNvPr>
            <p:cNvSpPr/>
            <p:nvPr/>
          </p:nvSpPr>
          <p:spPr>
            <a:xfrm rot="16200000">
              <a:off x="2263776" y="3473450"/>
              <a:ext cx="2779712" cy="1658937"/>
            </a:xfrm>
            <a:custGeom>
              <a:avLst/>
              <a:gdLst>
                <a:gd name="connsiteX0" fmla="*/ 1553192 w 2779261"/>
                <a:gd name="connsiteY0" fmla="*/ 1403797 h 1658799"/>
                <a:gd name="connsiteX1" fmla="*/ 1403797 w 2779261"/>
                <a:gd name="connsiteY1" fmla="*/ 1344554 h 1658799"/>
                <a:gd name="connsiteX2" fmla="*/ 1267281 w 2779261"/>
                <a:gd name="connsiteY2" fmla="*/ 1280160 h 1658799"/>
                <a:gd name="connsiteX3" fmla="*/ 1133341 w 2779261"/>
                <a:gd name="connsiteY3" fmla="*/ 1208038 h 1658799"/>
                <a:gd name="connsiteX4" fmla="*/ 1048341 w 2779261"/>
                <a:gd name="connsiteY4" fmla="*/ 1159098 h 1658799"/>
                <a:gd name="connsiteX5" fmla="*/ 878339 w 2779261"/>
                <a:gd name="connsiteY5" fmla="*/ 1048340 h 1658799"/>
                <a:gd name="connsiteX6" fmla="*/ 762430 w 2779261"/>
                <a:gd name="connsiteY6" fmla="*/ 955612 h 1658799"/>
                <a:gd name="connsiteX7" fmla="*/ 620762 w 2779261"/>
                <a:gd name="connsiteY7" fmla="*/ 829399 h 1658799"/>
                <a:gd name="connsiteX8" fmla="*/ 502276 w 2779261"/>
                <a:gd name="connsiteY8" fmla="*/ 713489 h 1658799"/>
                <a:gd name="connsiteX9" fmla="*/ 376063 w 2779261"/>
                <a:gd name="connsiteY9" fmla="*/ 574397 h 1658799"/>
                <a:gd name="connsiteX10" fmla="*/ 273032 w 2779261"/>
                <a:gd name="connsiteY10" fmla="*/ 455912 h 1658799"/>
                <a:gd name="connsiteX11" fmla="*/ 162274 w 2779261"/>
                <a:gd name="connsiteY11" fmla="*/ 311668 h 1658799"/>
                <a:gd name="connsiteX12" fmla="*/ 64395 w 2779261"/>
                <a:gd name="connsiteY12" fmla="*/ 162274 h 1658799"/>
                <a:gd name="connsiteX13" fmla="*/ 7728 w 2779261"/>
                <a:gd name="connsiteY13" fmla="*/ 74697 h 1658799"/>
                <a:gd name="connsiteX14" fmla="*/ 0 w 2779261"/>
                <a:gd name="connsiteY14" fmla="*/ 56667 h 1658799"/>
                <a:gd name="connsiteX15" fmla="*/ 0 w 2779261"/>
                <a:gd name="connsiteY15" fmla="*/ 18030 h 1658799"/>
                <a:gd name="connsiteX16" fmla="*/ 7728 w 2779261"/>
                <a:gd name="connsiteY16" fmla="*/ 7727 h 1658799"/>
                <a:gd name="connsiteX17" fmla="*/ 23182 w 2779261"/>
                <a:gd name="connsiteY17" fmla="*/ 0 h 1658799"/>
                <a:gd name="connsiteX18" fmla="*/ 43788 w 2779261"/>
                <a:gd name="connsiteY18" fmla="*/ 10303 h 1658799"/>
                <a:gd name="connsiteX19" fmla="*/ 118486 w 2779261"/>
                <a:gd name="connsiteY19" fmla="*/ 103031 h 1658799"/>
                <a:gd name="connsiteX20" fmla="*/ 226668 w 2779261"/>
                <a:gd name="connsiteY20" fmla="*/ 224092 h 1658799"/>
                <a:gd name="connsiteX21" fmla="*/ 316821 w 2779261"/>
                <a:gd name="connsiteY21" fmla="*/ 324547 h 1658799"/>
                <a:gd name="connsiteX22" fmla="*/ 432730 w 2779261"/>
                <a:gd name="connsiteY22" fmla="*/ 440457 h 1658799"/>
                <a:gd name="connsiteX23" fmla="*/ 543489 w 2779261"/>
                <a:gd name="connsiteY23" fmla="*/ 543488 h 1658799"/>
                <a:gd name="connsiteX24" fmla="*/ 643944 w 2779261"/>
                <a:gd name="connsiteY24" fmla="*/ 628489 h 1658799"/>
                <a:gd name="connsiteX25" fmla="*/ 767581 w 2779261"/>
                <a:gd name="connsiteY25" fmla="*/ 728944 h 1658799"/>
                <a:gd name="connsiteX26" fmla="*/ 893794 w 2779261"/>
                <a:gd name="connsiteY26" fmla="*/ 819096 h 1658799"/>
                <a:gd name="connsiteX27" fmla="*/ 1030310 w 2779261"/>
                <a:gd name="connsiteY27" fmla="*/ 906672 h 1658799"/>
                <a:gd name="connsiteX28" fmla="*/ 1177129 w 2779261"/>
                <a:gd name="connsiteY28" fmla="*/ 978794 h 1658799"/>
                <a:gd name="connsiteX29" fmla="*/ 1367737 w 2779261"/>
                <a:gd name="connsiteY29" fmla="*/ 1071522 h 1658799"/>
                <a:gd name="connsiteX30" fmla="*/ 1460464 w 2779261"/>
                <a:gd name="connsiteY30" fmla="*/ 1110159 h 1658799"/>
                <a:gd name="connsiteX31" fmla="*/ 1573799 w 2779261"/>
                <a:gd name="connsiteY31" fmla="*/ 1156523 h 1658799"/>
                <a:gd name="connsiteX32" fmla="*/ 1720618 w 2779261"/>
                <a:gd name="connsiteY32" fmla="*/ 1205462 h 1658799"/>
                <a:gd name="connsiteX33" fmla="*/ 1826224 w 2779261"/>
                <a:gd name="connsiteY33" fmla="*/ 1236372 h 1658799"/>
                <a:gd name="connsiteX34" fmla="*/ 1973044 w 2779261"/>
                <a:gd name="connsiteY34" fmla="*/ 1275008 h 1658799"/>
                <a:gd name="connsiteX35" fmla="*/ 2081226 w 2779261"/>
                <a:gd name="connsiteY35" fmla="*/ 1298190 h 1658799"/>
                <a:gd name="connsiteX36" fmla="*/ 2186833 w 2779261"/>
                <a:gd name="connsiteY36" fmla="*/ 1318796 h 1658799"/>
                <a:gd name="connsiteX37" fmla="*/ 2338804 w 2779261"/>
                <a:gd name="connsiteY37" fmla="*/ 1339403 h 1658799"/>
                <a:gd name="connsiteX38" fmla="*/ 2472744 w 2779261"/>
                <a:gd name="connsiteY38" fmla="*/ 1367736 h 1658799"/>
                <a:gd name="connsiteX39" fmla="*/ 2580926 w 2779261"/>
                <a:gd name="connsiteY39" fmla="*/ 1331675 h 1658799"/>
                <a:gd name="connsiteX40" fmla="*/ 2606684 w 2779261"/>
                <a:gd name="connsiteY40" fmla="*/ 1311069 h 1658799"/>
                <a:gd name="connsiteX41" fmla="*/ 2665927 w 2779261"/>
                <a:gd name="connsiteY41" fmla="*/ 1246675 h 1658799"/>
                <a:gd name="connsiteX42" fmla="*/ 2712291 w 2779261"/>
                <a:gd name="connsiteY42" fmla="*/ 1202886 h 1658799"/>
                <a:gd name="connsiteX43" fmla="*/ 2735473 w 2779261"/>
                <a:gd name="connsiteY43" fmla="*/ 1184856 h 1658799"/>
                <a:gd name="connsiteX44" fmla="*/ 2753503 w 2779261"/>
                <a:gd name="connsiteY44" fmla="*/ 1177129 h 1658799"/>
                <a:gd name="connsiteX45" fmla="*/ 2774110 w 2779261"/>
                <a:gd name="connsiteY45" fmla="*/ 1182280 h 1658799"/>
                <a:gd name="connsiteX46" fmla="*/ 2779261 w 2779261"/>
                <a:gd name="connsiteY46" fmla="*/ 1192583 h 1658799"/>
                <a:gd name="connsiteX47" fmla="*/ 2776685 w 2779261"/>
                <a:gd name="connsiteY47" fmla="*/ 1238947 h 1658799"/>
                <a:gd name="connsiteX48" fmla="*/ 2756079 w 2779261"/>
                <a:gd name="connsiteY48" fmla="*/ 1341978 h 1658799"/>
                <a:gd name="connsiteX49" fmla="*/ 2725170 w 2779261"/>
                <a:gd name="connsiteY49" fmla="*/ 1442434 h 1658799"/>
                <a:gd name="connsiteX50" fmla="*/ 2665927 w 2779261"/>
                <a:gd name="connsiteY50" fmla="*/ 1573798 h 1658799"/>
                <a:gd name="connsiteX51" fmla="*/ 2632442 w 2779261"/>
                <a:gd name="connsiteY51" fmla="*/ 1615010 h 1658799"/>
                <a:gd name="connsiteX52" fmla="*/ 2604108 w 2779261"/>
                <a:gd name="connsiteY52" fmla="*/ 1638192 h 1658799"/>
                <a:gd name="connsiteX53" fmla="*/ 2562896 w 2779261"/>
                <a:gd name="connsiteY53" fmla="*/ 1658799 h 1658799"/>
                <a:gd name="connsiteX54" fmla="*/ 2441835 w 2779261"/>
                <a:gd name="connsiteY54" fmla="*/ 1633041 h 1658799"/>
                <a:gd name="connsiteX55" fmla="*/ 2343955 w 2779261"/>
                <a:gd name="connsiteY55" fmla="*/ 1617586 h 1658799"/>
                <a:gd name="connsiteX56" fmla="*/ 2173954 w 2779261"/>
                <a:gd name="connsiteY56" fmla="*/ 1586677 h 1658799"/>
                <a:gd name="connsiteX57" fmla="*/ 2058044 w 2779261"/>
                <a:gd name="connsiteY57" fmla="*/ 1563495 h 1658799"/>
                <a:gd name="connsiteX58" fmla="*/ 1900922 w 2779261"/>
                <a:gd name="connsiteY58" fmla="*/ 1522283 h 1658799"/>
                <a:gd name="connsiteX59" fmla="*/ 1751527 w 2779261"/>
                <a:gd name="connsiteY59" fmla="*/ 1475919 h 1658799"/>
                <a:gd name="connsiteX60" fmla="*/ 1553192 w 2779261"/>
                <a:gd name="connsiteY60" fmla="*/ 1403797 h 16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79261" h="1658799">
                  <a:moveTo>
                    <a:pt x="1553192" y="1403797"/>
                  </a:moveTo>
                  <a:lnTo>
                    <a:pt x="1403797" y="1344554"/>
                  </a:lnTo>
                  <a:lnTo>
                    <a:pt x="1267281" y="1280160"/>
                  </a:lnTo>
                  <a:lnTo>
                    <a:pt x="1133341" y="1208038"/>
                  </a:lnTo>
                  <a:lnTo>
                    <a:pt x="1048341" y="1159098"/>
                  </a:lnTo>
                  <a:lnTo>
                    <a:pt x="878339" y="1048340"/>
                  </a:lnTo>
                  <a:lnTo>
                    <a:pt x="762430" y="955612"/>
                  </a:lnTo>
                  <a:lnTo>
                    <a:pt x="620762" y="829399"/>
                  </a:lnTo>
                  <a:lnTo>
                    <a:pt x="502276" y="713489"/>
                  </a:lnTo>
                  <a:lnTo>
                    <a:pt x="376063" y="574397"/>
                  </a:lnTo>
                  <a:lnTo>
                    <a:pt x="273032" y="455912"/>
                  </a:lnTo>
                  <a:lnTo>
                    <a:pt x="162274" y="311668"/>
                  </a:lnTo>
                  <a:lnTo>
                    <a:pt x="64395" y="162274"/>
                  </a:lnTo>
                  <a:lnTo>
                    <a:pt x="7728" y="74697"/>
                  </a:lnTo>
                  <a:lnTo>
                    <a:pt x="0" y="56667"/>
                  </a:lnTo>
                  <a:lnTo>
                    <a:pt x="0" y="18030"/>
                  </a:lnTo>
                  <a:lnTo>
                    <a:pt x="7728" y="7727"/>
                  </a:lnTo>
                  <a:lnTo>
                    <a:pt x="23182" y="0"/>
                  </a:lnTo>
                  <a:lnTo>
                    <a:pt x="43788" y="10303"/>
                  </a:lnTo>
                  <a:lnTo>
                    <a:pt x="118486" y="103031"/>
                  </a:lnTo>
                  <a:lnTo>
                    <a:pt x="226668" y="224092"/>
                  </a:lnTo>
                  <a:lnTo>
                    <a:pt x="316821" y="324547"/>
                  </a:lnTo>
                  <a:lnTo>
                    <a:pt x="432730" y="440457"/>
                  </a:lnTo>
                  <a:lnTo>
                    <a:pt x="543489" y="543488"/>
                  </a:lnTo>
                  <a:lnTo>
                    <a:pt x="643944" y="628489"/>
                  </a:lnTo>
                  <a:lnTo>
                    <a:pt x="767581" y="728944"/>
                  </a:lnTo>
                  <a:lnTo>
                    <a:pt x="893794" y="819096"/>
                  </a:lnTo>
                  <a:lnTo>
                    <a:pt x="1030310" y="906672"/>
                  </a:lnTo>
                  <a:lnTo>
                    <a:pt x="1177129" y="978794"/>
                  </a:lnTo>
                  <a:lnTo>
                    <a:pt x="1367737" y="1071522"/>
                  </a:lnTo>
                  <a:lnTo>
                    <a:pt x="1460464" y="1110159"/>
                  </a:lnTo>
                  <a:lnTo>
                    <a:pt x="1573799" y="1156523"/>
                  </a:lnTo>
                  <a:lnTo>
                    <a:pt x="1720618" y="1205462"/>
                  </a:lnTo>
                  <a:lnTo>
                    <a:pt x="1826224" y="1236372"/>
                  </a:lnTo>
                  <a:lnTo>
                    <a:pt x="1973044" y="1275008"/>
                  </a:lnTo>
                  <a:lnTo>
                    <a:pt x="2081226" y="1298190"/>
                  </a:lnTo>
                  <a:lnTo>
                    <a:pt x="2186833" y="1318796"/>
                  </a:lnTo>
                  <a:lnTo>
                    <a:pt x="2338804" y="1339403"/>
                  </a:lnTo>
                  <a:lnTo>
                    <a:pt x="2472744" y="1367736"/>
                  </a:lnTo>
                  <a:lnTo>
                    <a:pt x="2580926" y="1331675"/>
                  </a:lnTo>
                  <a:lnTo>
                    <a:pt x="2606684" y="1311069"/>
                  </a:lnTo>
                  <a:lnTo>
                    <a:pt x="2665927" y="1246675"/>
                  </a:lnTo>
                  <a:lnTo>
                    <a:pt x="2712291" y="1202886"/>
                  </a:lnTo>
                  <a:lnTo>
                    <a:pt x="2735473" y="1184856"/>
                  </a:lnTo>
                  <a:lnTo>
                    <a:pt x="2753503" y="1177129"/>
                  </a:lnTo>
                  <a:lnTo>
                    <a:pt x="2774110" y="1182280"/>
                  </a:lnTo>
                  <a:lnTo>
                    <a:pt x="2779261" y="1192583"/>
                  </a:lnTo>
                  <a:lnTo>
                    <a:pt x="2776685" y="1238947"/>
                  </a:lnTo>
                  <a:lnTo>
                    <a:pt x="2756079" y="1341978"/>
                  </a:lnTo>
                  <a:lnTo>
                    <a:pt x="2725170" y="1442434"/>
                  </a:lnTo>
                  <a:lnTo>
                    <a:pt x="2665927" y="1573798"/>
                  </a:lnTo>
                  <a:lnTo>
                    <a:pt x="2632442" y="1615010"/>
                  </a:lnTo>
                  <a:lnTo>
                    <a:pt x="2604108" y="1638192"/>
                  </a:lnTo>
                  <a:lnTo>
                    <a:pt x="2562896" y="1658799"/>
                  </a:lnTo>
                  <a:lnTo>
                    <a:pt x="2441835" y="1633041"/>
                  </a:lnTo>
                  <a:lnTo>
                    <a:pt x="2343955" y="1617586"/>
                  </a:lnTo>
                  <a:lnTo>
                    <a:pt x="2173954" y="1586677"/>
                  </a:lnTo>
                  <a:lnTo>
                    <a:pt x="2058044" y="1563495"/>
                  </a:lnTo>
                  <a:lnTo>
                    <a:pt x="1900922" y="1522283"/>
                  </a:lnTo>
                  <a:lnTo>
                    <a:pt x="1751527" y="1475919"/>
                  </a:lnTo>
                  <a:lnTo>
                    <a:pt x="1553192" y="1403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67AE8DDC-EAAE-424D-B1C3-4E0925744D74}"/>
                </a:ext>
              </a:extLst>
            </p:cNvPr>
            <p:cNvSpPr/>
            <p:nvPr/>
          </p:nvSpPr>
          <p:spPr>
            <a:xfrm>
              <a:off x="2506663" y="3024188"/>
              <a:ext cx="2333625" cy="974725"/>
            </a:xfrm>
            <a:custGeom>
              <a:avLst/>
              <a:gdLst>
                <a:gd name="connsiteX0" fmla="*/ 1362075 w 2333625"/>
                <a:gd name="connsiteY0" fmla="*/ 457200 h 973931"/>
                <a:gd name="connsiteX1" fmla="*/ 957263 w 2333625"/>
                <a:gd name="connsiteY1" fmla="*/ 631031 h 973931"/>
                <a:gd name="connsiteX2" fmla="*/ 742950 w 2333625"/>
                <a:gd name="connsiteY2" fmla="*/ 714375 h 973931"/>
                <a:gd name="connsiteX3" fmla="*/ 571500 w 2333625"/>
                <a:gd name="connsiteY3" fmla="*/ 795337 h 973931"/>
                <a:gd name="connsiteX4" fmla="*/ 311944 w 2333625"/>
                <a:gd name="connsiteY4" fmla="*/ 921543 h 973931"/>
                <a:gd name="connsiteX5" fmla="*/ 290513 w 2333625"/>
                <a:gd name="connsiteY5" fmla="*/ 940593 h 973931"/>
                <a:gd name="connsiteX6" fmla="*/ 266700 w 2333625"/>
                <a:gd name="connsiteY6" fmla="*/ 954881 h 973931"/>
                <a:gd name="connsiteX7" fmla="*/ 245269 w 2333625"/>
                <a:gd name="connsiteY7" fmla="*/ 964406 h 973931"/>
                <a:gd name="connsiteX8" fmla="*/ 223838 w 2333625"/>
                <a:gd name="connsiteY8" fmla="*/ 971550 h 973931"/>
                <a:gd name="connsiteX9" fmla="*/ 200025 w 2333625"/>
                <a:gd name="connsiteY9" fmla="*/ 973931 h 973931"/>
                <a:gd name="connsiteX10" fmla="*/ 180975 w 2333625"/>
                <a:gd name="connsiteY10" fmla="*/ 969168 h 973931"/>
                <a:gd name="connsiteX11" fmla="*/ 154782 w 2333625"/>
                <a:gd name="connsiteY11" fmla="*/ 954881 h 973931"/>
                <a:gd name="connsiteX12" fmla="*/ 135732 w 2333625"/>
                <a:gd name="connsiteY12" fmla="*/ 938212 h 973931"/>
                <a:gd name="connsiteX13" fmla="*/ 104775 w 2333625"/>
                <a:gd name="connsiteY13" fmla="*/ 892968 h 973931"/>
                <a:gd name="connsiteX14" fmla="*/ 71438 w 2333625"/>
                <a:gd name="connsiteY14" fmla="*/ 840581 h 973931"/>
                <a:gd name="connsiteX15" fmla="*/ 45244 w 2333625"/>
                <a:gd name="connsiteY15" fmla="*/ 783431 h 973931"/>
                <a:gd name="connsiteX16" fmla="*/ 26194 w 2333625"/>
                <a:gd name="connsiteY16" fmla="*/ 723900 h 973931"/>
                <a:gd name="connsiteX17" fmla="*/ 11907 w 2333625"/>
                <a:gd name="connsiteY17" fmla="*/ 664368 h 973931"/>
                <a:gd name="connsiteX18" fmla="*/ 2382 w 2333625"/>
                <a:gd name="connsiteY18" fmla="*/ 611981 h 973931"/>
                <a:gd name="connsiteX19" fmla="*/ 0 w 2333625"/>
                <a:gd name="connsiteY19" fmla="*/ 576262 h 973931"/>
                <a:gd name="connsiteX20" fmla="*/ 9525 w 2333625"/>
                <a:gd name="connsiteY20" fmla="*/ 545306 h 973931"/>
                <a:gd name="connsiteX21" fmla="*/ 21432 w 2333625"/>
                <a:gd name="connsiteY21" fmla="*/ 521493 h 973931"/>
                <a:gd name="connsiteX22" fmla="*/ 30957 w 2333625"/>
                <a:gd name="connsiteY22" fmla="*/ 509587 h 973931"/>
                <a:gd name="connsiteX23" fmla="*/ 50007 w 2333625"/>
                <a:gd name="connsiteY23" fmla="*/ 502443 h 973931"/>
                <a:gd name="connsiteX24" fmla="*/ 64294 w 2333625"/>
                <a:gd name="connsiteY24" fmla="*/ 507206 h 973931"/>
                <a:gd name="connsiteX25" fmla="*/ 73819 w 2333625"/>
                <a:gd name="connsiteY25" fmla="*/ 516731 h 973931"/>
                <a:gd name="connsiteX26" fmla="*/ 85725 w 2333625"/>
                <a:gd name="connsiteY26" fmla="*/ 540543 h 973931"/>
                <a:gd name="connsiteX27" fmla="*/ 102394 w 2333625"/>
                <a:gd name="connsiteY27" fmla="*/ 571500 h 973931"/>
                <a:gd name="connsiteX28" fmla="*/ 119063 w 2333625"/>
                <a:gd name="connsiteY28" fmla="*/ 595312 h 973931"/>
                <a:gd name="connsiteX29" fmla="*/ 138113 w 2333625"/>
                <a:gd name="connsiteY29" fmla="*/ 611981 h 973931"/>
                <a:gd name="connsiteX30" fmla="*/ 159544 w 2333625"/>
                <a:gd name="connsiteY30" fmla="*/ 626268 h 973931"/>
                <a:gd name="connsiteX31" fmla="*/ 192882 w 2333625"/>
                <a:gd name="connsiteY31" fmla="*/ 635793 h 973931"/>
                <a:gd name="connsiteX32" fmla="*/ 226219 w 2333625"/>
                <a:gd name="connsiteY32" fmla="*/ 640556 h 973931"/>
                <a:gd name="connsiteX33" fmla="*/ 271463 w 2333625"/>
                <a:gd name="connsiteY33" fmla="*/ 642937 h 973931"/>
                <a:gd name="connsiteX34" fmla="*/ 340519 w 2333625"/>
                <a:gd name="connsiteY34" fmla="*/ 628650 h 973931"/>
                <a:gd name="connsiteX35" fmla="*/ 571500 w 2333625"/>
                <a:gd name="connsiteY35" fmla="*/ 554831 h 973931"/>
                <a:gd name="connsiteX36" fmla="*/ 823913 w 2333625"/>
                <a:gd name="connsiteY36" fmla="*/ 466725 h 973931"/>
                <a:gd name="connsiteX37" fmla="*/ 1038225 w 2333625"/>
                <a:gd name="connsiteY37" fmla="*/ 404812 h 973931"/>
                <a:gd name="connsiteX38" fmla="*/ 1357313 w 2333625"/>
                <a:gd name="connsiteY38" fmla="*/ 297656 h 973931"/>
                <a:gd name="connsiteX39" fmla="*/ 1678782 w 2333625"/>
                <a:gd name="connsiteY39" fmla="*/ 176212 h 973931"/>
                <a:gd name="connsiteX40" fmla="*/ 2000250 w 2333625"/>
                <a:gd name="connsiteY40" fmla="*/ 78581 h 973931"/>
                <a:gd name="connsiteX41" fmla="*/ 2166938 w 2333625"/>
                <a:gd name="connsiteY41" fmla="*/ 33337 h 973931"/>
                <a:gd name="connsiteX42" fmla="*/ 2262188 w 2333625"/>
                <a:gd name="connsiteY42" fmla="*/ 7143 h 973931"/>
                <a:gd name="connsiteX43" fmla="*/ 2302669 w 2333625"/>
                <a:gd name="connsiteY43" fmla="*/ 0 h 973931"/>
                <a:gd name="connsiteX44" fmla="*/ 2326482 w 2333625"/>
                <a:gd name="connsiteY44" fmla="*/ 0 h 973931"/>
                <a:gd name="connsiteX45" fmla="*/ 2333625 w 2333625"/>
                <a:gd name="connsiteY45" fmla="*/ 7143 h 973931"/>
                <a:gd name="connsiteX46" fmla="*/ 2326482 w 2333625"/>
                <a:gd name="connsiteY46" fmla="*/ 26193 h 973931"/>
                <a:gd name="connsiteX47" fmla="*/ 2295525 w 2333625"/>
                <a:gd name="connsiteY47" fmla="*/ 52387 h 973931"/>
                <a:gd name="connsiteX48" fmla="*/ 2109788 w 2333625"/>
                <a:gd name="connsiteY48" fmla="*/ 145256 h 973931"/>
                <a:gd name="connsiteX49" fmla="*/ 1940719 w 2333625"/>
                <a:gd name="connsiteY49" fmla="*/ 228600 h 973931"/>
                <a:gd name="connsiteX50" fmla="*/ 1652588 w 2333625"/>
                <a:gd name="connsiteY50" fmla="*/ 333375 h 973931"/>
                <a:gd name="connsiteX51" fmla="*/ 1362075 w 2333625"/>
                <a:gd name="connsiteY51" fmla="*/ 4572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3625" h="973931">
                  <a:moveTo>
                    <a:pt x="1362075" y="457200"/>
                  </a:moveTo>
                  <a:lnTo>
                    <a:pt x="957263" y="631031"/>
                  </a:lnTo>
                  <a:lnTo>
                    <a:pt x="742950" y="714375"/>
                  </a:lnTo>
                  <a:lnTo>
                    <a:pt x="571500" y="795337"/>
                  </a:lnTo>
                  <a:lnTo>
                    <a:pt x="311944" y="921543"/>
                  </a:lnTo>
                  <a:lnTo>
                    <a:pt x="290513" y="940593"/>
                  </a:lnTo>
                  <a:lnTo>
                    <a:pt x="266700" y="954881"/>
                  </a:lnTo>
                  <a:lnTo>
                    <a:pt x="245269" y="964406"/>
                  </a:lnTo>
                  <a:lnTo>
                    <a:pt x="223838" y="971550"/>
                  </a:lnTo>
                  <a:lnTo>
                    <a:pt x="200025" y="973931"/>
                  </a:lnTo>
                  <a:lnTo>
                    <a:pt x="180975" y="969168"/>
                  </a:lnTo>
                  <a:lnTo>
                    <a:pt x="154782" y="954881"/>
                  </a:lnTo>
                  <a:lnTo>
                    <a:pt x="135732" y="938212"/>
                  </a:lnTo>
                  <a:lnTo>
                    <a:pt x="104775" y="892968"/>
                  </a:lnTo>
                  <a:lnTo>
                    <a:pt x="71438" y="840581"/>
                  </a:lnTo>
                  <a:lnTo>
                    <a:pt x="45244" y="783431"/>
                  </a:lnTo>
                  <a:lnTo>
                    <a:pt x="26194" y="723900"/>
                  </a:lnTo>
                  <a:lnTo>
                    <a:pt x="11907" y="664368"/>
                  </a:lnTo>
                  <a:lnTo>
                    <a:pt x="2382" y="611981"/>
                  </a:lnTo>
                  <a:lnTo>
                    <a:pt x="0" y="576262"/>
                  </a:lnTo>
                  <a:lnTo>
                    <a:pt x="9525" y="545306"/>
                  </a:lnTo>
                  <a:lnTo>
                    <a:pt x="21432" y="521493"/>
                  </a:lnTo>
                  <a:lnTo>
                    <a:pt x="30957" y="509587"/>
                  </a:lnTo>
                  <a:lnTo>
                    <a:pt x="50007" y="502443"/>
                  </a:lnTo>
                  <a:lnTo>
                    <a:pt x="64294" y="507206"/>
                  </a:lnTo>
                  <a:lnTo>
                    <a:pt x="73819" y="516731"/>
                  </a:lnTo>
                  <a:lnTo>
                    <a:pt x="85725" y="540543"/>
                  </a:lnTo>
                  <a:lnTo>
                    <a:pt x="102394" y="571500"/>
                  </a:lnTo>
                  <a:lnTo>
                    <a:pt x="119063" y="595312"/>
                  </a:lnTo>
                  <a:lnTo>
                    <a:pt x="138113" y="611981"/>
                  </a:lnTo>
                  <a:lnTo>
                    <a:pt x="159544" y="626268"/>
                  </a:lnTo>
                  <a:lnTo>
                    <a:pt x="192882" y="635793"/>
                  </a:lnTo>
                  <a:lnTo>
                    <a:pt x="226219" y="640556"/>
                  </a:lnTo>
                  <a:lnTo>
                    <a:pt x="271463" y="642937"/>
                  </a:lnTo>
                  <a:lnTo>
                    <a:pt x="340519" y="628650"/>
                  </a:lnTo>
                  <a:lnTo>
                    <a:pt x="571500" y="554831"/>
                  </a:lnTo>
                  <a:lnTo>
                    <a:pt x="823913" y="466725"/>
                  </a:lnTo>
                  <a:lnTo>
                    <a:pt x="1038225" y="404812"/>
                  </a:lnTo>
                  <a:lnTo>
                    <a:pt x="1357313" y="297656"/>
                  </a:lnTo>
                  <a:lnTo>
                    <a:pt x="1678782" y="176212"/>
                  </a:lnTo>
                  <a:lnTo>
                    <a:pt x="2000250" y="78581"/>
                  </a:lnTo>
                  <a:lnTo>
                    <a:pt x="2166938" y="33337"/>
                  </a:lnTo>
                  <a:lnTo>
                    <a:pt x="2262188" y="7143"/>
                  </a:lnTo>
                  <a:lnTo>
                    <a:pt x="2302669" y="0"/>
                  </a:lnTo>
                  <a:lnTo>
                    <a:pt x="2326482" y="0"/>
                  </a:lnTo>
                  <a:lnTo>
                    <a:pt x="2333625" y="7143"/>
                  </a:lnTo>
                  <a:lnTo>
                    <a:pt x="2326482" y="26193"/>
                  </a:lnTo>
                  <a:lnTo>
                    <a:pt x="2295525" y="52387"/>
                  </a:lnTo>
                  <a:lnTo>
                    <a:pt x="2109788" y="145256"/>
                  </a:lnTo>
                  <a:lnTo>
                    <a:pt x="1940719" y="228600"/>
                  </a:lnTo>
                  <a:lnTo>
                    <a:pt x="1652588" y="333375"/>
                  </a:lnTo>
                  <a:lnTo>
                    <a:pt x="13620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509C9B3A-1E6C-4226-B4BE-47BB019B2A9A}"/>
                </a:ext>
              </a:extLst>
            </p:cNvPr>
            <p:cNvSpPr/>
            <p:nvPr/>
          </p:nvSpPr>
          <p:spPr>
            <a:xfrm>
              <a:off x="5581650" y="1846263"/>
              <a:ext cx="1074738" cy="1076325"/>
            </a:xfrm>
            <a:custGeom>
              <a:avLst/>
              <a:gdLst>
                <a:gd name="connsiteX0" fmla="*/ 311944 w 1073944"/>
                <a:gd name="connsiteY0" fmla="*/ 657225 h 1076325"/>
                <a:gd name="connsiteX1" fmla="*/ 457200 w 1073944"/>
                <a:gd name="connsiteY1" fmla="*/ 466725 h 1076325"/>
                <a:gd name="connsiteX2" fmla="*/ 566738 w 1073944"/>
                <a:gd name="connsiteY2" fmla="*/ 319087 h 1076325"/>
                <a:gd name="connsiteX3" fmla="*/ 650081 w 1073944"/>
                <a:gd name="connsiteY3" fmla="*/ 195262 h 1076325"/>
                <a:gd name="connsiteX4" fmla="*/ 692944 w 1073944"/>
                <a:gd name="connsiteY4" fmla="*/ 130969 h 1076325"/>
                <a:gd name="connsiteX5" fmla="*/ 702469 w 1073944"/>
                <a:gd name="connsiteY5" fmla="*/ 109537 h 1076325"/>
                <a:gd name="connsiteX6" fmla="*/ 707231 w 1073944"/>
                <a:gd name="connsiteY6" fmla="*/ 95250 h 1076325"/>
                <a:gd name="connsiteX7" fmla="*/ 709613 w 1073944"/>
                <a:gd name="connsiteY7" fmla="*/ 78581 h 1076325"/>
                <a:gd name="connsiteX8" fmla="*/ 704850 w 1073944"/>
                <a:gd name="connsiteY8" fmla="*/ 69056 h 1076325"/>
                <a:gd name="connsiteX9" fmla="*/ 633413 w 1073944"/>
                <a:gd name="connsiteY9" fmla="*/ 0 h 1076325"/>
                <a:gd name="connsiteX10" fmla="*/ 1073944 w 1073944"/>
                <a:gd name="connsiteY10" fmla="*/ 188119 h 1076325"/>
                <a:gd name="connsiteX11" fmla="*/ 1050131 w 1073944"/>
                <a:gd name="connsiteY11" fmla="*/ 216694 h 1076325"/>
                <a:gd name="connsiteX12" fmla="*/ 1000125 w 1073944"/>
                <a:gd name="connsiteY12" fmla="*/ 245269 h 1076325"/>
                <a:gd name="connsiteX13" fmla="*/ 959644 w 1073944"/>
                <a:gd name="connsiteY13" fmla="*/ 271462 h 1076325"/>
                <a:gd name="connsiteX14" fmla="*/ 916781 w 1073944"/>
                <a:gd name="connsiteY14" fmla="*/ 300037 h 1076325"/>
                <a:gd name="connsiteX15" fmla="*/ 802481 w 1073944"/>
                <a:gd name="connsiteY15" fmla="*/ 409575 h 1076325"/>
                <a:gd name="connsiteX16" fmla="*/ 521494 w 1073944"/>
                <a:gd name="connsiteY16" fmla="*/ 671512 h 1076325"/>
                <a:gd name="connsiteX17" fmla="*/ 371475 w 1073944"/>
                <a:gd name="connsiteY17" fmla="*/ 809625 h 1076325"/>
                <a:gd name="connsiteX18" fmla="*/ 69056 w 1073944"/>
                <a:gd name="connsiteY18" fmla="*/ 1076325 h 1076325"/>
                <a:gd name="connsiteX19" fmla="*/ 0 w 1073944"/>
                <a:gd name="connsiteY19" fmla="*/ 1050131 h 1076325"/>
                <a:gd name="connsiteX20" fmla="*/ 92869 w 1073944"/>
                <a:gd name="connsiteY20" fmla="*/ 926306 h 1076325"/>
                <a:gd name="connsiteX21" fmla="*/ 311944 w 1073944"/>
                <a:gd name="connsiteY21" fmla="*/ 6572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3944" h="1076325">
                  <a:moveTo>
                    <a:pt x="311944" y="657225"/>
                  </a:moveTo>
                  <a:lnTo>
                    <a:pt x="457200" y="466725"/>
                  </a:lnTo>
                  <a:lnTo>
                    <a:pt x="566738" y="319087"/>
                  </a:lnTo>
                  <a:lnTo>
                    <a:pt x="650081" y="195262"/>
                  </a:lnTo>
                  <a:lnTo>
                    <a:pt x="692944" y="130969"/>
                  </a:lnTo>
                  <a:lnTo>
                    <a:pt x="702469" y="109537"/>
                  </a:lnTo>
                  <a:lnTo>
                    <a:pt x="707231" y="95250"/>
                  </a:lnTo>
                  <a:lnTo>
                    <a:pt x="709613" y="78581"/>
                  </a:lnTo>
                  <a:lnTo>
                    <a:pt x="704850" y="69056"/>
                  </a:lnTo>
                  <a:lnTo>
                    <a:pt x="633413" y="0"/>
                  </a:lnTo>
                  <a:lnTo>
                    <a:pt x="1073944" y="188119"/>
                  </a:lnTo>
                  <a:lnTo>
                    <a:pt x="1050131" y="216694"/>
                  </a:lnTo>
                  <a:lnTo>
                    <a:pt x="1000125" y="245269"/>
                  </a:lnTo>
                  <a:lnTo>
                    <a:pt x="959644" y="271462"/>
                  </a:lnTo>
                  <a:lnTo>
                    <a:pt x="916781" y="300037"/>
                  </a:lnTo>
                  <a:lnTo>
                    <a:pt x="802481" y="409575"/>
                  </a:lnTo>
                  <a:lnTo>
                    <a:pt x="521494" y="671512"/>
                  </a:lnTo>
                  <a:lnTo>
                    <a:pt x="371475" y="809625"/>
                  </a:lnTo>
                  <a:lnTo>
                    <a:pt x="69056" y="1076325"/>
                  </a:lnTo>
                  <a:lnTo>
                    <a:pt x="0" y="1050131"/>
                  </a:lnTo>
                  <a:lnTo>
                    <a:pt x="92869" y="926306"/>
                  </a:lnTo>
                  <a:lnTo>
                    <a:pt x="311944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4">
              <a:extLst>
                <a:ext uri="{FF2B5EF4-FFF2-40B4-BE49-F238E27FC236}">
                  <a16:creationId xmlns:a16="http://schemas.microsoft.com/office/drawing/2014/main" id="{633262E4-A590-4988-B807-E0E5518466D7}"/>
                </a:ext>
              </a:extLst>
            </p:cNvPr>
            <p:cNvSpPr/>
            <p:nvPr/>
          </p:nvSpPr>
          <p:spPr>
            <a:xfrm rot="16200000">
              <a:off x="5048250" y="3338513"/>
              <a:ext cx="1638300" cy="711200"/>
            </a:xfrm>
            <a:custGeom>
              <a:avLst/>
              <a:gdLst>
                <a:gd name="connsiteX0" fmla="*/ 9525 w 1638300"/>
                <a:gd name="connsiteY0" fmla="*/ 469106 h 711994"/>
                <a:gd name="connsiteX1" fmla="*/ 0 w 1638300"/>
                <a:gd name="connsiteY1" fmla="*/ 709612 h 711994"/>
                <a:gd name="connsiteX2" fmla="*/ 207169 w 1638300"/>
                <a:gd name="connsiteY2" fmla="*/ 711994 h 711994"/>
                <a:gd name="connsiteX3" fmla="*/ 409575 w 1638300"/>
                <a:gd name="connsiteY3" fmla="*/ 700087 h 711994"/>
                <a:gd name="connsiteX4" fmla="*/ 585787 w 1638300"/>
                <a:gd name="connsiteY4" fmla="*/ 678656 h 711994"/>
                <a:gd name="connsiteX5" fmla="*/ 790575 w 1638300"/>
                <a:gd name="connsiteY5" fmla="*/ 642937 h 711994"/>
                <a:gd name="connsiteX6" fmla="*/ 957262 w 1638300"/>
                <a:gd name="connsiteY6" fmla="*/ 597694 h 711994"/>
                <a:gd name="connsiteX7" fmla="*/ 1076325 w 1638300"/>
                <a:gd name="connsiteY7" fmla="*/ 554831 h 711994"/>
                <a:gd name="connsiteX8" fmla="*/ 1195387 w 1638300"/>
                <a:gd name="connsiteY8" fmla="*/ 495300 h 711994"/>
                <a:gd name="connsiteX9" fmla="*/ 1371600 w 1638300"/>
                <a:gd name="connsiteY9" fmla="*/ 392906 h 711994"/>
                <a:gd name="connsiteX10" fmla="*/ 1476375 w 1638300"/>
                <a:gd name="connsiteY10" fmla="*/ 311944 h 711994"/>
                <a:gd name="connsiteX11" fmla="*/ 1578769 w 1638300"/>
                <a:gd name="connsiteY11" fmla="*/ 216694 h 711994"/>
                <a:gd name="connsiteX12" fmla="*/ 1624012 w 1638300"/>
                <a:gd name="connsiteY12" fmla="*/ 152400 h 711994"/>
                <a:gd name="connsiteX13" fmla="*/ 1638300 w 1638300"/>
                <a:gd name="connsiteY13" fmla="*/ 64294 h 711994"/>
                <a:gd name="connsiteX14" fmla="*/ 1633537 w 1638300"/>
                <a:gd name="connsiteY14" fmla="*/ 16669 h 711994"/>
                <a:gd name="connsiteX15" fmla="*/ 1619250 w 1638300"/>
                <a:gd name="connsiteY15" fmla="*/ 0 h 711994"/>
                <a:gd name="connsiteX16" fmla="*/ 1602581 w 1638300"/>
                <a:gd name="connsiteY16" fmla="*/ 4762 h 711994"/>
                <a:gd name="connsiteX17" fmla="*/ 1590675 w 1638300"/>
                <a:gd name="connsiteY17" fmla="*/ 26194 h 711994"/>
                <a:gd name="connsiteX18" fmla="*/ 1581150 w 1638300"/>
                <a:gd name="connsiteY18" fmla="*/ 52387 h 711994"/>
                <a:gd name="connsiteX19" fmla="*/ 1550194 w 1638300"/>
                <a:gd name="connsiteY19" fmla="*/ 88106 h 711994"/>
                <a:gd name="connsiteX20" fmla="*/ 1469231 w 1638300"/>
                <a:gd name="connsiteY20" fmla="*/ 159544 h 711994"/>
                <a:gd name="connsiteX21" fmla="*/ 1366837 w 1638300"/>
                <a:gd name="connsiteY21" fmla="*/ 235744 h 711994"/>
                <a:gd name="connsiteX22" fmla="*/ 1262062 w 1638300"/>
                <a:gd name="connsiteY22" fmla="*/ 292894 h 711994"/>
                <a:gd name="connsiteX23" fmla="*/ 1171575 w 1638300"/>
                <a:gd name="connsiteY23" fmla="*/ 326231 h 711994"/>
                <a:gd name="connsiteX24" fmla="*/ 1097756 w 1638300"/>
                <a:gd name="connsiteY24" fmla="*/ 350044 h 711994"/>
                <a:gd name="connsiteX25" fmla="*/ 914400 w 1638300"/>
                <a:gd name="connsiteY25" fmla="*/ 402431 h 711994"/>
                <a:gd name="connsiteX26" fmla="*/ 740569 w 1638300"/>
                <a:gd name="connsiteY26" fmla="*/ 433387 h 711994"/>
                <a:gd name="connsiteX27" fmla="*/ 533400 w 1638300"/>
                <a:gd name="connsiteY27" fmla="*/ 464344 h 711994"/>
                <a:gd name="connsiteX28" fmla="*/ 326231 w 1638300"/>
                <a:gd name="connsiteY28" fmla="*/ 478631 h 711994"/>
                <a:gd name="connsiteX29" fmla="*/ 150019 w 1638300"/>
                <a:gd name="connsiteY29" fmla="*/ 478631 h 711994"/>
                <a:gd name="connsiteX30" fmla="*/ 9525 w 1638300"/>
                <a:gd name="connsiteY30" fmla="*/ 469106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38300" h="711994">
                  <a:moveTo>
                    <a:pt x="9525" y="469106"/>
                  </a:moveTo>
                  <a:lnTo>
                    <a:pt x="0" y="709612"/>
                  </a:lnTo>
                  <a:lnTo>
                    <a:pt x="207169" y="711994"/>
                  </a:lnTo>
                  <a:lnTo>
                    <a:pt x="409575" y="700087"/>
                  </a:lnTo>
                  <a:lnTo>
                    <a:pt x="585787" y="678656"/>
                  </a:lnTo>
                  <a:lnTo>
                    <a:pt x="790575" y="642937"/>
                  </a:lnTo>
                  <a:lnTo>
                    <a:pt x="957262" y="597694"/>
                  </a:lnTo>
                  <a:lnTo>
                    <a:pt x="1076325" y="554831"/>
                  </a:lnTo>
                  <a:lnTo>
                    <a:pt x="1195387" y="495300"/>
                  </a:lnTo>
                  <a:lnTo>
                    <a:pt x="1371600" y="392906"/>
                  </a:lnTo>
                  <a:lnTo>
                    <a:pt x="1476375" y="311944"/>
                  </a:lnTo>
                  <a:lnTo>
                    <a:pt x="1578769" y="216694"/>
                  </a:lnTo>
                  <a:cubicBezTo>
                    <a:pt x="1624480" y="154140"/>
                    <a:pt x="1624012" y="180342"/>
                    <a:pt x="1624012" y="152400"/>
                  </a:cubicBezTo>
                  <a:lnTo>
                    <a:pt x="1638300" y="64294"/>
                  </a:lnTo>
                  <a:lnTo>
                    <a:pt x="1633537" y="16669"/>
                  </a:lnTo>
                  <a:lnTo>
                    <a:pt x="1619250" y="0"/>
                  </a:lnTo>
                  <a:lnTo>
                    <a:pt x="1602581" y="4762"/>
                  </a:lnTo>
                  <a:lnTo>
                    <a:pt x="1590675" y="26194"/>
                  </a:lnTo>
                  <a:lnTo>
                    <a:pt x="1581150" y="52387"/>
                  </a:lnTo>
                  <a:lnTo>
                    <a:pt x="1550194" y="88106"/>
                  </a:lnTo>
                  <a:lnTo>
                    <a:pt x="1469231" y="159544"/>
                  </a:lnTo>
                  <a:lnTo>
                    <a:pt x="1366837" y="235744"/>
                  </a:lnTo>
                  <a:lnTo>
                    <a:pt x="1262062" y="292894"/>
                  </a:lnTo>
                  <a:lnTo>
                    <a:pt x="1171575" y="326231"/>
                  </a:lnTo>
                  <a:lnTo>
                    <a:pt x="1097756" y="350044"/>
                  </a:lnTo>
                  <a:lnTo>
                    <a:pt x="914400" y="402431"/>
                  </a:lnTo>
                  <a:lnTo>
                    <a:pt x="740569" y="433387"/>
                  </a:lnTo>
                  <a:lnTo>
                    <a:pt x="533400" y="464344"/>
                  </a:lnTo>
                  <a:lnTo>
                    <a:pt x="326231" y="478631"/>
                  </a:lnTo>
                  <a:lnTo>
                    <a:pt x="150019" y="478631"/>
                  </a:lnTo>
                  <a:lnTo>
                    <a:pt x="9525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8D24A338-B49D-4865-BF06-A0A1361254C1}"/>
                </a:ext>
              </a:extLst>
            </p:cNvPr>
            <p:cNvSpPr/>
            <p:nvPr/>
          </p:nvSpPr>
          <p:spPr>
            <a:xfrm>
              <a:off x="5649913" y="4475163"/>
              <a:ext cx="568325" cy="1441450"/>
            </a:xfrm>
            <a:custGeom>
              <a:avLst/>
              <a:gdLst>
                <a:gd name="connsiteX0" fmla="*/ 211932 w 566738"/>
                <a:gd name="connsiteY0" fmla="*/ 616744 h 1443037"/>
                <a:gd name="connsiteX1" fmla="*/ 264319 w 566738"/>
                <a:gd name="connsiteY1" fmla="*/ 433387 h 1443037"/>
                <a:gd name="connsiteX2" fmla="*/ 288132 w 566738"/>
                <a:gd name="connsiteY2" fmla="*/ 328612 h 1443037"/>
                <a:gd name="connsiteX3" fmla="*/ 307182 w 566738"/>
                <a:gd name="connsiteY3" fmla="*/ 214312 h 1443037"/>
                <a:gd name="connsiteX4" fmla="*/ 323850 w 566738"/>
                <a:gd name="connsiteY4" fmla="*/ 88106 h 1443037"/>
                <a:gd name="connsiteX5" fmla="*/ 330994 w 566738"/>
                <a:gd name="connsiteY5" fmla="*/ 30956 h 1443037"/>
                <a:gd name="connsiteX6" fmla="*/ 330994 w 566738"/>
                <a:gd name="connsiteY6" fmla="*/ 0 h 1443037"/>
                <a:gd name="connsiteX7" fmla="*/ 566738 w 566738"/>
                <a:gd name="connsiteY7" fmla="*/ 7144 h 1443037"/>
                <a:gd name="connsiteX8" fmla="*/ 566738 w 566738"/>
                <a:gd name="connsiteY8" fmla="*/ 52387 h 1443037"/>
                <a:gd name="connsiteX9" fmla="*/ 559594 w 566738"/>
                <a:gd name="connsiteY9" fmla="*/ 138112 h 1443037"/>
                <a:gd name="connsiteX10" fmla="*/ 531019 w 566738"/>
                <a:gd name="connsiteY10" fmla="*/ 423862 h 1443037"/>
                <a:gd name="connsiteX11" fmla="*/ 481013 w 566738"/>
                <a:gd name="connsiteY11" fmla="*/ 685800 h 1443037"/>
                <a:gd name="connsiteX12" fmla="*/ 421482 w 566738"/>
                <a:gd name="connsiteY12" fmla="*/ 914400 h 1443037"/>
                <a:gd name="connsiteX13" fmla="*/ 342900 w 566738"/>
                <a:gd name="connsiteY13" fmla="*/ 1131094 h 1443037"/>
                <a:gd name="connsiteX14" fmla="*/ 250032 w 566738"/>
                <a:gd name="connsiteY14" fmla="*/ 1285875 h 1443037"/>
                <a:gd name="connsiteX15" fmla="*/ 159544 w 566738"/>
                <a:gd name="connsiteY15" fmla="*/ 1376362 h 1443037"/>
                <a:gd name="connsiteX16" fmla="*/ 97632 w 566738"/>
                <a:gd name="connsiteY16" fmla="*/ 1428750 h 1443037"/>
                <a:gd name="connsiteX17" fmla="*/ 66675 w 566738"/>
                <a:gd name="connsiteY17" fmla="*/ 1443037 h 1443037"/>
                <a:gd name="connsiteX18" fmla="*/ 35719 w 566738"/>
                <a:gd name="connsiteY18" fmla="*/ 1443037 h 1443037"/>
                <a:gd name="connsiteX19" fmla="*/ 19050 w 566738"/>
                <a:gd name="connsiteY19" fmla="*/ 1428750 h 1443037"/>
                <a:gd name="connsiteX20" fmla="*/ 0 w 566738"/>
                <a:gd name="connsiteY20" fmla="*/ 1397794 h 1443037"/>
                <a:gd name="connsiteX21" fmla="*/ 30957 w 566738"/>
                <a:gd name="connsiteY21" fmla="*/ 940594 h 1443037"/>
                <a:gd name="connsiteX22" fmla="*/ 59532 w 566738"/>
                <a:gd name="connsiteY22" fmla="*/ 928687 h 1443037"/>
                <a:gd name="connsiteX23" fmla="*/ 80963 w 566738"/>
                <a:gd name="connsiteY23" fmla="*/ 912019 h 1443037"/>
                <a:gd name="connsiteX24" fmla="*/ 111919 w 566738"/>
                <a:gd name="connsiteY24" fmla="*/ 883444 h 1443037"/>
                <a:gd name="connsiteX25" fmla="*/ 133350 w 566738"/>
                <a:gd name="connsiteY25" fmla="*/ 833437 h 1443037"/>
                <a:gd name="connsiteX26" fmla="*/ 171450 w 566738"/>
                <a:gd name="connsiteY26" fmla="*/ 738187 h 1443037"/>
                <a:gd name="connsiteX27" fmla="*/ 211932 w 566738"/>
                <a:gd name="connsiteY27" fmla="*/ 616744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738" h="1443037">
                  <a:moveTo>
                    <a:pt x="211932" y="616744"/>
                  </a:moveTo>
                  <a:lnTo>
                    <a:pt x="264319" y="433387"/>
                  </a:lnTo>
                  <a:lnTo>
                    <a:pt x="288132" y="328612"/>
                  </a:lnTo>
                  <a:lnTo>
                    <a:pt x="307182" y="214312"/>
                  </a:lnTo>
                  <a:lnTo>
                    <a:pt x="323850" y="88106"/>
                  </a:lnTo>
                  <a:lnTo>
                    <a:pt x="330994" y="30956"/>
                  </a:lnTo>
                  <a:lnTo>
                    <a:pt x="330994" y="0"/>
                  </a:lnTo>
                  <a:lnTo>
                    <a:pt x="566738" y="7144"/>
                  </a:lnTo>
                  <a:lnTo>
                    <a:pt x="566738" y="52387"/>
                  </a:lnTo>
                  <a:lnTo>
                    <a:pt x="559594" y="138112"/>
                  </a:lnTo>
                  <a:lnTo>
                    <a:pt x="531019" y="423862"/>
                  </a:lnTo>
                  <a:lnTo>
                    <a:pt x="481013" y="685800"/>
                  </a:lnTo>
                  <a:lnTo>
                    <a:pt x="421482" y="914400"/>
                  </a:lnTo>
                  <a:lnTo>
                    <a:pt x="342900" y="1131094"/>
                  </a:lnTo>
                  <a:lnTo>
                    <a:pt x="250032" y="1285875"/>
                  </a:lnTo>
                  <a:lnTo>
                    <a:pt x="159544" y="1376362"/>
                  </a:lnTo>
                  <a:lnTo>
                    <a:pt x="97632" y="1428750"/>
                  </a:lnTo>
                  <a:lnTo>
                    <a:pt x="66675" y="1443037"/>
                  </a:lnTo>
                  <a:lnTo>
                    <a:pt x="35719" y="1443037"/>
                  </a:lnTo>
                  <a:lnTo>
                    <a:pt x="19050" y="1428750"/>
                  </a:lnTo>
                  <a:lnTo>
                    <a:pt x="0" y="1397794"/>
                  </a:lnTo>
                  <a:lnTo>
                    <a:pt x="30957" y="940594"/>
                  </a:lnTo>
                  <a:lnTo>
                    <a:pt x="59532" y="928687"/>
                  </a:lnTo>
                  <a:lnTo>
                    <a:pt x="80963" y="912019"/>
                  </a:lnTo>
                  <a:lnTo>
                    <a:pt x="111919" y="883444"/>
                  </a:lnTo>
                  <a:lnTo>
                    <a:pt x="133350" y="833437"/>
                  </a:lnTo>
                  <a:lnTo>
                    <a:pt x="171450" y="738187"/>
                  </a:lnTo>
                  <a:lnTo>
                    <a:pt x="211932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5">
              <a:extLst>
                <a:ext uri="{FF2B5EF4-FFF2-40B4-BE49-F238E27FC236}">
                  <a16:creationId xmlns:a16="http://schemas.microsoft.com/office/drawing/2014/main" id="{40F83BE9-6353-4851-A2FF-8081507D8080}"/>
                </a:ext>
              </a:extLst>
            </p:cNvPr>
            <p:cNvSpPr/>
            <p:nvPr/>
          </p:nvSpPr>
          <p:spPr>
            <a:xfrm>
              <a:off x="5081588" y="5176838"/>
              <a:ext cx="623887" cy="727075"/>
            </a:xfrm>
            <a:custGeom>
              <a:avLst/>
              <a:gdLst>
                <a:gd name="connsiteX0" fmla="*/ 154781 w 623887"/>
                <a:gd name="connsiteY0" fmla="*/ 54768 h 726281"/>
                <a:gd name="connsiteX1" fmla="*/ 266700 w 623887"/>
                <a:gd name="connsiteY1" fmla="*/ 107156 h 726281"/>
                <a:gd name="connsiteX2" fmla="*/ 350043 w 623887"/>
                <a:gd name="connsiteY2" fmla="*/ 147637 h 726281"/>
                <a:gd name="connsiteX3" fmla="*/ 433387 w 623887"/>
                <a:gd name="connsiteY3" fmla="*/ 190500 h 726281"/>
                <a:gd name="connsiteX4" fmla="*/ 523875 w 623887"/>
                <a:gd name="connsiteY4" fmla="*/ 235743 h 726281"/>
                <a:gd name="connsiteX5" fmla="*/ 552450 w 623887"/>
                <a:gd name="connsiteY5" fmla="*/ 247650 h 726281"/>
                <a:gd name="connsiteX6" fmla="*/ 576262 w 623887"/>
                <a:gd name="connsiteY6" fmla="*/ 247650 h 726281"/>
                <a:gd name="connsiteX7" fmla="*/ 597693 w 623887"/>
                <a:gd name="connsiteY7" fmla="*/ 240506 h 726281"/>
                <a:gd name="connsiteX8" fmla="*/ 623887 w 623887"/>
                <a:gd name="connsiteY8" fmla="*/ 228600 h 726281"/>
                <a:gd name="connsiteX9" fmla="*/ 588168 w 623887"/>
                <a:gd name="connsiteY9" fmla="*/ 726281 h 726281"/>
                <a:gd name="connsiteX10" fmla="*/ 557212 w 623887"/>
                <a:gd name="connsiteY10" fmla="*/ 669131 h 726281"/>
                <a:gd name="connsiteX11" fmla="*/ 542925 w 623887"/>
                <a:gd name="connsiteY11" fmla="*/ 600075 h 726281"/>
                <a:gd name="connsiteX12" fmla="*/ 500062 w 623887"/>
                <a:gd name="connsiteY12" fmla="*/ 509587 h 726281"/>
                <a:gd name="connsiteX13" fmla="*/ 442912 w 623887"/>
                <a:gd name="connsiteY13" fmla="*/ 423862 h 726281"/>
                <a:gd name="connsiteX14" fmla="*/ 357187 w 623887"/>
                <a:gd name="connsiteY14" fmla="*/ 323850 h 726281"/>
                <a:gd name="connsiteX15" fmla="*/ 245268 w 623887"/>
                <a:gd name="connsiteY15" fmla="*/ 221456 h 726281"/>
                <a:gd name="connsiteX16" fmla="*/ 147637 w 623887"/>
                <a:gd name="connsiteY16" fmla="*/ 150018 h 726281"/>
                <a:gd name="connsiteX17" fmla="*/ 59531 w 623887"/>
                <a:gd name="connsiteY17" fmla="*/ 85725 h 726281"/>
                <a:gd name="connsiteX18" fmla="*/ 21431 w 623887"/>
                <a:gd name="connsiteY18" fmla="*/ 64293 h 726281"/>
                <a:gd name="connsiteX19" fmla="*/ 9525 w 623887"/>
                <a:gd name="connsiteY19" fmla="*/ 40481 h 726281"/>
                <a:gd name="connsiteX20" fmla="*/ 0 w 623887"/>
                <a:gd name="connsiteY20" fmla="*/ 23812 h 726281"/>
                <a:gd name="connsiteX21" fmla="*/ 4762 w 623887"/>
                <a:gd name="connsiteY21" fmla="*/ 9525 h 726281"/>
                <a:gd name="connsiteX22" fmla="*/ 16668 w 623887"/>
                <a:gd name="connsiteY22" fmla="*/ 0 h 726281"/>
                <a:gd name="connsiteX23" fmla="*/ 52387 w 623887"/>
                <a:gd name="connsiteY23" fmla="*/ 9525 h 726281"/>
                <a:gd name="connsiteX24" fmla="*/ 154781 w 623887"/>
                <a:gd name="connsiteY24" fmla="*/ 54768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3887" h="726281">
                  <a:moveTo>
                    <a:pt x="154781" y="54768"/>
                  </a:moveTo>
                  <a:lnTo>
                    <a:pt x="266700" y="107156"/>
                  </a:lnTo>
                  <a:lnTo>
                    <a:pt x="350043" y="147637"/>
                  </a:lnTo>
                  <a:lnTo>
                    <a:pt x="433387" y="190500"/>
                  </a:lnTo>
                  <a:lnTo>
                    <a:pt x="523875" y="235743"/>
                  </a:lnTo>
                  <a:lnTo>
                    <a:pt x="552450" y="247650"/>
                  </a:lnTo>
                  <a:lnTo>
                    <a:pt x="576262" y="247650"/>
                  </a:lnTo>
                  <a:lnTo>
                    <a:pt x="597693" y="240506"/>
                  </a:lnTo>
                  <a:lnTo>
                    <a:pt x="623887" y="228600"/>
                  </a:lnTo>
                  <a:lnTo>
                    <a:pt x="588168" y="726281"/>
                  </a:lnTo>
                  <a:lnTo>
                    <a:pt x="557212" y="669131"/>
                  </a:lnTo>
                  <a:lnTo>
                    <a:pt x="542925" y="600075"/>
                  </a:lnTo>
                  <a:lnTo>
                    <a:pt x="500062" y="509587"/>
                  </a:lnTo>
                  <a:lnTo>
                    <a:pt x="442912" y="423862"/>
                  </a:lnTo>
                  <a:lnTo>
                    <a:pt x="357187" y="323850"/>
                  </a:lnTo>
                  <a:lnTo>
                    <a:pt x="245268" y="221456"/>
                  </a:lnTo>
                  <a:lnTo>
                    <a:pt x="147637" y="150018"/>
                  </a:lnTo>
                  <a:lnTo>
                    <a:pt x="59531" y="85725"/>
                  </a:lnTo>
                  <a:lnTo>
                    <a:pt x="21431" y="64293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154781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865E0CE9-D0C5-4B7A-BC89-0AD4EEF62336}"/>
                </a:ext>
              </a:extLst>
            </p:cNvPr>
            <p:cNvSpPr/>
            <p:nvPr/>
          </p:nvSpPr>
          <p:spPr>
            <a:xfrm>
              <a:off x="4329113" y="3203575"/>
              <a:ext cx="3017837" cy="565150"/>
            </a:xfrm>
            <a:custGeom>
              <a:avLst/>
              <a:gdLst>
                <a:gd name="connsiteX0" fmla="*/ 1477311 w 3018048"/>
                <a:gd name="connsiteY0" fmla="*/ 375274 h 565554"/>
                <a:gd name="connsiteX1" fmla="*/ 1228890 w 3018048"/>
                <a:gd name="connsiteY1" fmla="*/ 412273 h 565554"/>
                <a:gd name="connsiteX2" fmla="*/ 1006897 w 3018048"/>
                <a:gd name="connsiteY2" fmla="*/ 451914 h 565554"/>
                <a:gd name="connsiteX3" fmla="*/ 784904 w 3018048"/>
                <a:gd name="connsiteY3" fmla="*/ 496841 h 565554"/>
                <a:gd name="connsiteX4" fmla="*/ 652765 w 3018048"/>
                <a:gd name="connsiteY4" fmla="*/ 531197 h 565554"/>
                <a:gd name="connsiteX5" fmla="*/ 515341 w 3018048"/>
                <a:gd name="connsiteY5" fmla="*/ 557625 h 565554"/>
                <a:gd name="connsiteX6" fmla="*/ 449271 w 3018048"/>
                <a:gd name="connsiteY6" fmla="*/ 562911 h 565554"/>
                <a:gd name="connsiteX7" fmla="*/ 399059 w 3018048"/>
                <a:gd name="connsiteY7" fmla="*/ 565554 h 565554"/>
                <a:gd name="connsiteX8" fmla="*/ 362060 w 3018048"/>
                <a:gd name="connsiteY8" fmla="*/ 562911 h 565554"/>
                <a:gd name="connsiteX9" fmla="*/ 325061 w 3018048"/>
                <a:gd name="connsiteY9" fmla="*/ 554982 h 565554"/>
                <a:gd name="connsiteX10" fmla="*/ 266920 w 3018048"/>
                <a:gd name="connsiteY10" fmla="*/ 541769 h 565554"/>
                <a:gd name="connsiteX11" fmla="*/ 221993 w 3018048"/>
                <a:gd name="connsiteY11" fmla="*/ 523269 h 565554"/>
                <a:gd name="connsiteX12" fmla="*/ 163852 w 3018048"/>
                <a:gd name="connsiteY12" fmla="*/ 496841 h 565554"/>
                <a:gd name="connsiteX13" fmla="*/ 63426 w 3018048"/>
                <a:gd name="connsiteY13" fmla="*/ 438700 h 565554"/>
                <a:gd name="connsiteX14" fmla="*/ 0 w 3018048"/>
                <a:gd name="connsiteY14" fmla="*/ 401702 h 565554"/>
                <a:gd name="connsiteX15" fmla="*/ 10571 w 3018048"/>
                <a:gd name="connsiteY15" fmla="*/ 295991 h 565554"/>
                <a:gd name="connsiteX16" fmla="*/ 150638 w 3018048"/>
                <a:gd name="connsiteY16" fmla="*/ 330347 h 565554"/>
                <a:gd name="connsiteX17" fmla="*/ 266920 w 3018048"/>
                <a:gd name="connsiteY17" fmla="*/ 348846 h 565554"/>
                <a:gd name="connsiteX18" fmla="*/ 343560 w 3018048"/>
                <a:gd name="connsiteY18" fmla="*/ 356774 h 565554"/>
                <a:gd name="connsiteX19" fmla="*/ 425486 w 3018048"/>
                <a:gd name="connsiteY19" fmla="*/ 354132 h 565554"/>
                <a:gd name="connsiteX20" fmla="*/ 528555 w 3018048"/>
                <a:gd name="connsiteY20" fmla="*/ 346203 h 565554"/>
                <a:gd name="connsiteX21" fmla="*/ 692407 w 3018048"/>
                <a:gd name="connsiteY21" fmla="*/ 314490 h 565554"/>
                <a:gd name="connsiteX22" fmla="*/ 808689 w 3018048"/>
                <a:gd name="connsiteY22" fmla="*/ 293348 h 565554"/>
                <a:gd name="connsiteX23" fmla="*/ 988397 w 3018048"/>
                <a:gd name="connsiteY23" fmla="*/ 264277 h 565554"/>
                <a:gd name="connsiteX24" fmla="*/ 1242104 w 3018048"/>
                <a:gd name="connsiteY24" fmla="*/ 229921 h 565554"/>
                <a:gd name="connsiteX25" fmla="*/ 1532809 w 3018048"/>
                <a:gd name="connsiteY25" fmla="*/ 198208 h 565554"/>
                <a:gd name="connsiteX26" fmla="*/ 1717803 w 3018048"/>
                <a:gd name="connsiteY26" fmla="*/ 177066 h 565554"/>
                <a:gd name="connsiteX27" fmla="*/ 1960938 w 3018048"/>
                <a:gd name="connsiteY27" fmla="*/ 142710 h 565554"/>
                <a:gd name="connsiteX28" fmla="*/ 2182932 w 3018048"/>
                <a:gd name="connsiteY28" fmla="*/ 110996 h 565554"/>
                <a:gd name="connsiteX29" fmla="*/ 2344141 w 3018048"/>
                <a:gd name="connsiteY29" fmla="*/ 87211 h 565554"/>
                <a:gd name="connsiteX30" fmla="*/ 2399639 w 3018048"/>
                <a:gd name="connsiteY30" fmla="*/ 52855 h 565554"/>
                <a:gd name="connsiteX31" fmla="*/ 2449852 w 3018048"/>
                <a:gd name="connsiteY31" fmla="*/ 26428 h 565554"/>
                <a:gd name="connsiteX32" fmla="*/ 2492136 w 3018048"/>
                <a:gd name="connsiteY32" fmla="*/ 5285 h 565554"/>
                <a:gd name="connsiteX33" fmla="*/ 2523849 w 3018048"/>
                <a:gd name="connsiteY33" fmla="*/ 0 h 565554"/>
                <a:gd name="connsiteX34" fmla="*/ 2576705 w 3018048"/>
                <a:gd name="connsiteY34" fmla="*/ 5285 h 565554"/>
                <a:gd name="connsiteX35" fmla="*/ 2663917 w 3018048"/>
                <a:gd name="connsiteY35" fmla="*/ 26428 h 565554"/>
                <a:gd name="connsiteX36" fmla="*/ 2790770 w 3018048"/>
                <a:gd name="connsiteY36" fmla="*/ 63426 h 565554"/>
                <a:gd name="connsiteX37" fmla="*/ 2907052 w 3018048"/>
                <a:gd name="connsiteY37" fmla="*/ 108354 h 565554"/>
                <a:gd name="connsiteX38" fmla="*/ 2941408 w 3018048"/>
                <a:gd name="connsiteY38" fmla="*/ 124210 h 565554"/>
                <a:gd name="connsiteX39" fmla="*/ 2965193 w 3018048"/>
                <a:gd name="connsiteY39" fmla="*/ 142710 h 565554"/>
                <a:gd name="connsiteX40" fmla="*/ 2991621 w 3018048"/>
                <a:gd name="connsiteY40" fmla="*/ 166495 h 565554"/>
                <a:gd name="connsiteX41" fmla="*/ 3007477 w 3018048"/>
                <a:gd name="connsiteY41" fmla="*/ 187637 h 565554"/>
                <a:gd name="connsiteX42" fmla="*/ 3018048 w 3018048"/>
                <a:gd name="connsiteY42" fmla="*/ 214065 h 565554"/>
                <a:gd name="connsiteX43" fmla="*/ 3018048 w 3018048"/>
                <a:gd name="connsiteY43" fmla="*/ 240492 h 565554"/>
                <a:gd name="connsiteX44" fmla="*/ 2996906 w 3018048"/>
                <a:gd name="connsiteY44" fmla="*/ 266920 h 565554"/>
                <a:gd name="connsiteX45" fmla="*/ 2975764 w 3018048"/>
                <a:gd name="connsiteY45" fmla="*/ 280134 h 565554"/>
                <a:gd name="connsiteX46" fmla="*/ 2917623 w 3018048"/>
                <a:gd name="connsiteY46" fmla="*/ 298633 h 565554"/>
                <a:gd name="connsiteX47" fmla="*/ 2843625 w 3018048"/>
                <a:gd name="connsiteY47" fmla="*/ 314490 h 565554"/>
                <a:gd name="connsiteX48" fmla="*/ 2801341 w 3018048"/>
                <a:gd name="connsiteY48" fmla="*/ 314490 h 565554"/>
                <a:gd name="connsiteX49" fmla="*/ 2722058 w 3018048"/>
                <a:gd name="connsiteY49" fmla="*/ 303919 h 565554"/>
                <a:gd name="connsiteX50" fmla="*/ 2568777 w 3018048"/>
                <a:gd name="connsiteY50" fmla="*/ 295991 h 565554"/>
                <a:gd name="connsiteX51" fmla="*/ 2304499 w 3018048"/>
                <a:gd name="connsiteY51" fmla="*/ 301276 h 565554"/>
                <a:gd name="connsiteX52" fmla="*/ 1987366 w 3018048"/>
                <a:gd name="connsiteY52" fmla="*/ 317133 h 565554"/>
                <a:gd name="connsiteX53" fmla="*/ 1770659 w 3018048"/>
                <a:gd name="connsiteY53" fmla="*/ 338275 h 565554"/>
                <a:gd name="connsiteX54" fmla="*/ 1477311 w 3018048"/>
                <a:gd name="connsiteY54" fmla="*/ 375274 h 5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18048" h="565554">
                  <a:moveTo>
                    <a:pt x="1477311" y="375274"/>
                  </a:moveTo>
                  <a:lnTo>
                    <a:pt x="1228890" y="412273"/>
                  </a:lnTo>
                  <a:lnTo>
                    <a:pt x="1006897" y="451914"/>
                  </a:lnTo>
                  <a:lnTo>
                    <a:pt x="784904" y="496841"/>
                  </a:lnTo>
                  <a:lnTo>
                    <a:pt x="652765" y="531197"/>
                  </a:lnTo>
                  <a:lnTo>
                    <a:pt x="515341" y="557625"/>
                  </a:lnTo>
                  <a:lnTo>
                    <a:pt x="449271" y="562911"/>
                  </a:lnTo>
                  <a:lnTo>
                    <a:pt x="399059" y="565554"/>
                  </a:lnTo>
                  <a:lnTo>
                    <a:pt x="362060" y="562911"/>
                  </a:lnTo>
                  <a:lnTo>
                    <a:pt x="325061" y="554982"/>
                  </a:lnTo>
                  <a:lnTo>
                    <a:pt x="266920" y="541769"/>
                  </a:lnTo>
                  <a:lnTo>
                    <a:pt x="221993" y="523269"/>
                  </a:lnTo>
                  <a:lnTo>
                    <a:pt x="163852" y="496841"/>
                  </a:lnTo>
                  <a:lnTo>
                    <a:pt x="63426" y="438700"/>
                  </a:lnTo>
                  <a:lnTo>
                    <a:pt x="0" y="401702"/>
                  </a:lnTo>
                  <a:lnTo>
                    <a:pt x="10571" y="295991"/>
                  </a:lnTo>
                  <a:lnTo>
                    <a:pt x="150638" y="330347"/>
                  </a:lnTo>
                  <a:lnTo>
                    <a:pt x="266920" y="348846"/>
                  </a:lnTo>
                  <a:lnTo>
                    <a:pt x="343560" y="356774"/>
                  </a:lnTo>
                  <a:lnTo>
                    <a:pt x="425486" y="354132"/>
                  </a:lnTo>
                  <a:lnTo>
                    <a:pt x="528555" y="346203"/>
                  </a:lnTo>
                  <a:lnTo>
                    <a:pt x="692407" y="314490"/>
                  </a:lnTo>
                  <a:lnTo>
                    <a:pt x="808689" y="293348"/>
                  </a:lnTo>
                  <a:lnTo>
                    <a:pt x="988397" y="264277"/>
                  </a:lnTo>
                  <a:lnTo>
                    <a:pt x="1242104" y="229921"/>
                  </a:lnTo>
                  <a:lnTo>
                    <a:pt x="1532809" y="198208"/>
                  </a:lnTo>
                  <a:lnTo>
                    <a:pt x="1717803" y="177066"/>
                  </a:lnTo>
                  <a:lnTo>
                    <a:pt x="1960938" y="142710"/>
                  </a:lnTo>
                  <a:lnTo>
                    <a:pt x="2182932" y="110996"/>
                  </a:lnTo>
                  <a:lnTo>
                    <a:pt x="2344141" y="87211"/>
                  </a:lnTo>
                  <a:lnTo>
                    <a:pt x="2399639" y="52855"/>
                  </a:lnTo>
                  <a:lnTo>
                    <a:pt x="2449852" y="26428"/>
                  </a:lnTo>
                  <a:lnTo>
                    <a:pt x="2492136" y="5285"/>
                  </a:lnTo>
                  <a:lnTo>
                    <a:pt x="2523849" y="0"/>
                  </a:lnTo>
                  <a:lnTo>
                    <a:pt x="2576705" y="5285"/>
                  </a:lnTo>
                  <a:lnTo>
                    <a:pt x="2663917" y="26428"/>
                  </a:lnTo>
                  <a:lnTo>
                    <a:pt x="2790770" y="63426"/>
                  </a:lnTo>
                  <a:lnTo>
                    <a:pt x="2907052" y="108354"/>
                  </a:lnTo>
                  <a:lnTo>
                    <a:pt x="2941408" y="124210"/>
                  </a:lnTo>
                  <a:lnTo>
                    <a:pt x="2965193" y="142710"/>
                  </a:lnTo>
                  <a:lnTo>
                    <a:pt x="2991621" y="166495"/>
                  </a:lnTo>
                  <a:lnTo>
                    <a:pt x="3007477" y="187637"/>
                  </a:lnTo>
                  <a:lnTo>
                    <a:pt x="3018048" y="214065"/>
                  </a:lnTo>
                  <a:lnTo>
                    <a:pt x="3018048" y="240492"/>
                  </a:lnTo>
                  <a:lnTo>
                    <a:pt x="2996906" y="266920"/>
                  </a:lnTo>
                  <a:lnTo>
                    <a:pt x="2975764" y="280134"/>
                  </a:lnTo>
                  <a:lnTo>
                    <a:pt x="2917623" y="298633"/>
                  </a:lnTo>
                  <a:lnTo>
                    <a:pt x="2843625" y="314490"/>
                  </a:lnTo>
                  <a:lnTo>
                    <a:pt x="2801341" y="314490"/>
                  </a:lnTo>
                  <a:lnTo>
                    <a:pt x="2722058" y="303919"/>
                  </a:lnTo>
                  <a:lnTo>
                    <a:pt x="2568777" y="295991"/>
                  </a:lnTo>
                  <a:lnTo>
                    <a:pt x="2304499" y="301276"/>
                  </a:lnTo>
                  <a:lnTo>
                    <a:pt x="1987366" y="317133"/>
                  </a:lnTo>
                  <a:lnTo>
                    <a:pt x="1770659" y="338275"/>
                  </a:lnTo>
                  <a:lnTo>
                    <a:pt x="1477311" y="375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1582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0B32492-99BF-4A1B-83E8-E37BA4A122E1}"/>
              </a:ext>
            </a:extLst>
          </p:cNvPr>
          <p:cNvGrpSpPr/>
          <p:nvPr/>
        </p:nvGrpSpPr>
        <p:grpSpPr>
          <a:xfrm>
            <a:off x="2506663" y="1685925"/>
            <a:ext cx="4840287" cy="4230688"/>
            <a:chOff x="2506663" y="1685925"/>
            <a:chExt cx="4840287" cy="4230688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1D9A859-55FC-F84B-BE69-8F7A19811AD2}"/>
                </a:ext>
              </a:extLst>
            </p:cNvPr>
            <p:cNvSpPr/>
            <p:nvPr/>
          </p:nvSpPr>
          <p:spPr>
            <a:xfrm>
              <a:off x="4737100" y="1685925"/>
              <a:ext cx="1985963" cy="557213"/>
            </a:xfrm>
            <a:custGeom>
              <a:avLst/>
              <a:gdLst>
                <a:gd name="connsiteX0" fmla="*/ 1116807 w 1985963"/>
                <a:gd name="connsiteY0" fmla="*/ 304800 h 557213"/>
                <a:gd name="connsiteX1" fmla="*/ 809625 w 1985963"/>
                <a:gd name="connsiteY1" fmla="*/ 392906 h 557213"/>
                <a:gd name="connsiteX2" fmla="*/ 600075 w 1985963"/>
                <a:gd name="connsiteY2" fmla="*/ 457200 h 557213"/>
                <a:gd name="connsiteX3" fmla="*/ 471488 w 1985963"/>
                <a:gd name="connsiteY3" fmla="*/ 504825 h 557213"/>
                <a:gd name="connsiteX4" fmla="*/ 431007 w 1985963"/>
                <a:gd name="connsiteY4" fmla="*/ 531019 h 557213"/>
                <a:gd name="connsiteX5" fmla="*/ 409575 w 1985963"/>
                <a:gd name="connsiteY5" fmla="*/ 542925 h 557213"/>
                <a:gd name="connsiteX6" fmla="*/ 376238 w 1985963"/>
                <a:gd name="connsiteY6" fmla="*/ 552450 h 557213"/>
                <a:gd name="connsiteX7" fmla="*/ 345282 w 1985963"/>
                <a:gd name="connsiteY7" fmla="*/ 557213 h 557213"/>
                <a:gd name="connsiteX8" fmla="*/ 307182 w 1985963"/>
                <a:gd name="connsiteY8" fmla="*/ 552450 h 557213"/>
                <a:gd name="connsiteX9" fmla="*/ 276225 w 1985963"/>
                <a:gd name="connsiteY9" fmla="*/ 547688 h 557213"/>
                <a:gd name="connsiteX10" fmla="*/ 250032 w 1985963"/>
                <a:gd name="connsiteY10" fmla="*/ 535781 h 557213"/>
                <a:gd name="connsiteX11" fmla="*/ 214313 w 1985963"/>
                <a:gd name="connsiteY11" fmla="*/ 509588 h 557213"/>
                <a:gd name="connsiteX12" fmla="*/ 169069 w 1985963"/>
                <a:gd name="connsiteY12" fmla="*/ 466725 h 557213"/>
                <a:gd name="connsiteX13" fmla="*/ 116682 w 1985963"/>
                <a:gd name="connsiteY13" fmla="*/ 400050 h 557213"/>
                <a:gd name="connsiteX14" fmla="*/ 78582 w 1985963"/>
                <a:gd name="connsiteY14" fmla="*/ 335756 h 557213"/>
                <a:gd name="connsiteX15" fmla="*/ 57150 w 1985963"/>
                <a:gd name="connsiteY15" fmla="*/ 292894 h 557213"/>
                <a:gd name="connsiteX16" fmla="*/ 26194 w 1985963"/>
                <a:gd name="connsiteY16" fmla="*/ 228600 h 557213"/>
                <a:gd name="connsiteX17" fmla="*/ 7144 w 1985963"/>
                <a:gd name="connsiteY17" fmla="*/ 188119 h 557213"/>
                <a:gd name="connsiteX18" fmla="*/ 0 w 1985963"/>
                <a:gd name="connsiteY18" fmla="*/ 164306 h 557213"/>
                <a:gd name="connsiteX19" fmla="*/ 0 w 1985963"/>
                <a:gd name="connsiteY19" fmla="*/ 138113 h 557213"/>
                <a:gd name="connsiteX20" fmla="*/ 4763 w 1985963"/>
                <a:gd name="connsiteY20" fmla="*/ 116681 h 557213"/>
                <a:gd name="connsiteX21" fmla="*/ 21432 w 1985963"/>
                <a:gd name="connsiteY21" fmla="*/ 107156 h 557213"/>
                <a:gd name="connsiteX22" fmla="*/ 38100 w 1985963"/>
                <a:gd name="connsiteY22" fmla="*/ 107156 h 557213"/>
                <a:gd name="connsiteX23" fmla="*/ 57150 w 1985963"/>
                <a:gd name="connsiteY23" fmla="*/ 116681 h 557213"/>
                <a:gd name="connsiteX24" fmla="*/ 85725 w 1985963"/>
                <a:gd name="connsiteY24" fmla="*/ 152400 h 557213"/>
                <a:gd name="connsiteX25" fmla="*/ 116682 w 1985963"/>
                <a:gd name="connsiteY25" fmla="*/ 185738 h 557213"/>
                <a:gd name="connsiteX26" fmla="*/ 157163 w 1985963"/>
                <a:gd name="connsiteY26" fmla="*/ 221456 h 557213"/>
                <a:gd name="connsiteX27" fmla="*/ 200025 w 1985963"/>
                <a:gd name="connsiteY27" fmla="*/ 245269 h 557213"/>
                <a:gd name="connsiteX28" fmla="*/ 250032 w 1985963"/>
                <a:gd name="connsiteY28" fmla="*/ 264319 h 557213"/>
                <a:gd name="connsiteX29" fmla="*/ 292894 w 1985963"/>
                <a:gd name="connsiteY29" fmla="*/ 271463 h 557213"/>
                <a:gd name="connsiteX30" fmla="*/ 364332 w 1985963"/>
                <a:gd name="connsiteY30" fmla="*/ 271463 h 557213"/>
                <a:gd name="connsiteX31" fmla="*/ 504825 w 1985963"/>
                <a:gd name="connsiteY31" fmla="*/ 252413 h 557213"/>
                <a:gd name="connsiteX32" fmla="*/ 797719 w 1985963"/>
                <a:gd name="connsiteY32" fmla="*/ 200025 h 557213"/>
                <a:gd name="connsiteX33" fmla="*/ 1138238 w 1985963"/>
                <a:gd name="connsiteY33" fmla="*/ 142875 h 557213"/>
                <a:gd name="connsiteX34" fmla="*/ 1423988 w 1985963"/>
                <a:gd name="connsiteY34" fmla="*/ 88106 h 557213"/>
                <a:gd name="connsiteX35" fmla="*/ 1471613 w 1985963"/>
                <a:gd name="connsiteY35" fmla="*/ 64294 h 557213"/>
                <a:gd name="connsiteX36" fmla="*/ 1585913 w 1985963"/>
                <a:gd name="connsiteY36" fmla="*/ 4763 h 557213"/>
                <a:gd name="connsiteX37" fmla="*/ 1602582 w 1985963"/>
                <a:gd name="connsiteY37" fmla="*/ 0 h 557213"/>
                <a:gd name="connsiteX38" fmla="*/ 1664494 w 1985963"/>
                <a:gd name="connsiteY38" fmla="*/ 21431 h 557213"/>
                <a:gd name="connsiteX39" fmla="*/ 1735932 w 1985963"/>
                <a:gd name="connsiteY39" fmla="*/ 54769 h 557213"/>
                <a:gd name="connsiteX40" fmla="*/ 1797844 w 1985963"/>
                <a:gd name="connsiteY40" fmla="*/ 90488 h 557213"/>
                <a:gd name="connsiteX41" fmla="*/ 1854994 w 1985963"/>
                <a:gd name="connsiteY41" fmla="*/ 133350 h 557213"/>
                <a:gd name="connsiteX42" fmla="*/ 1893094 w 1985963"/>
                <a:gd name="connsiteY42" fmla="*/ 166688 h 557213"/>
                <a:gd name="connsiteX43" fmla="*/ 1928813 w 1985963"/>
                <a:gd name="connsiteY43" fmla="*/ 200025 h 557213"/>
                <a:gd name="connsiteX44" fmla="*/ 1966913 w 1985963"/>
                <a:gd name="connsiteY44" fmla="*/ 235744 h 557213"/>
                <a:gd name="connsiteX45" fmla="*/ 1981200 w 1985963"/>
                <a:gd name="connsiteY45" fmla="*/ 261938 h 557213"/>
                <a:gd name="connsiteX46" fmla="*/ 1985963 w 1985963"/>
                <a:gd name="connsiteY46" fmla="*/ 288131 h 557213"/>
                <a:gd name="connsiteX47" fmla="*/ 1981200 w 1985963"/>
                <a:gd name="connsiteY47" fmla="*/ 311944 h 557213"/>
                <a:gd name="connsiteX48" fmla="*/ 1969294 w 1985963"/>
                <a:gd name="connsiteY48" fmla="*/ 330994 h 557213"/>
                <a:gd name="connsiteX49" fmla="*/ 1945482 w 1985963"/>
                <a:gd name="connsiteY49" fmla="*/ 350044 h 557213"/>
                <a:gd name="connsiteX50" fmla="*/ 1897857 w 1985963"/>
                <a:gd name="connsiteY50" fmla="*/ 376238 h 557213"/>
                <a:gd name="connsiteX51" fmla="*/ 1538288 w 1985963"/>
                <a:gd name="connsiteY51" fmla="*/ 209550 h 557213"/>
                <a:gd name="connsiteX52" fmla="*/ 1521619 w 1985963"/>
                <a:gd name="connsiteY52" fmla="*/ 204788 h 557213"/>
                <a:gd name="connsiteX53" fmla="*/ 1500188 w 1985963"/>
                <a:gd name="connsiteY53" fmla="*/ 204788 h 557213"/>
                <a:gd name="connsiteX54" fmla="*/ 1459707 w 1985963"/>
                <a:gd name="connsiteY54" fmla="*/ 214313 h 557213"/>
                <a:gd name="connsiteX55" fmla="*/ 1116807 w 1985963"/>
                <a:gd name="connsiteY55" fmla="*/ 304800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85963" h="557213">
                  <a:moveTo>
                    <a:pt x="1116807" y="304800"/>
                  </a:moveTo>
                  <a:lnTo>
                    <a:pt x="809625" y="392906"/>
                  </a:lnTo>
                  <a:lnTo>
                    <a:pt x="600075" y="457200"/>
                  </a:lnTo>
                  <a:lnTo>
                    <a:pt x="471488" y="504825"/>
                  </a:lnTo>
                  <a:lnTo>
                    <a:pt x="431007" y="531019"/>
                  </a:lnTo>
                  <a:lnTo>
                    <a:pt x="409575" y="542925"/>
                  </a:lnTo>
                  <a:lnTo>
                    <a:pt x="376238" y="552450"/>
                  </a:lnTo>
                  <a:lnTo>
                    <a:pt x="345282" y="557213"/>
                  </a:lnTo>
                  <a:lnTo>
                    <a:pt x="307182" y="552450"/>
                  </a:lnTo>
                  <a:lnTo>
                    <a:pt x="276225" y="547688"/>
                  </a:lnTo>
                  <a:lnTo>
                    <a:pt x="250032" y="535781"/>
                  </a:lnTo>
                  <a:lnTo>
                    <a:pt x="214313" y="509588"/>
                  </a:lnTo>
                  <a:lnTo>
                    <a:pt x="169069" y="466725"/>
                  </a:lnTo>
                  <a:lnTo>
                    <a:pt x="116682" y="400050"/>
                  </a:lnTo>
                  <a:lnTo>
                    <a:pt x="78582" y="335756"/>
                  </a:lnTo>
                  <a:lnTo>
                    <a:pt x="57150" y="292894"/>
                  </a:lnTo>
                  <a:lnTo>
                    <a:pt x="26194" y="228600"/>
                  </a:lnTo>
                  <a:lnTo>
                    <a:pt x="7144" y="188119"/>
                  </a:lnTo>
                  <a:lnTo>
                    <a:pt x="0" y="164306"/>
                  </a:lnTo>
                  <a:lnTo>
                    <a:pt x="0" y="138113"/>
                  </a:lnTo>
                  <a:lnTo>
                    <a:pt x="4763" y="116681"/>
                  </a:lnTo>
                  <a:lnTo>
                    <a:pt x="21432" y="107156"/>
                  </a:lnTo>
                  <a:lnTo>
                    <a:pt x="38100" y="107156"/>
                  </a:lnTo>
                  <a:lnTo>
                    <a:pt x="57150" y="116681"/>
                  </a:lnTo>
                  <a:lnTo>
                    <a:pt x="85725" y="152400"/>
                  </a:lnTo>
                  <a:lnTo>
                    <a:pt x="116682" y="185738"/>
                  </a:lnTo>
                  <a:lnTo>
                    <a:pt x="157163" y="221456"/>
                  </a:lnTo>
                  <a:lnTo>
                    <a:pt x="200025" y="245269"/>
                  </a:lnTo>
                  <a:lnTo>
                    <a:pt x="250032" y="264319"/>
                  </a:lnTo>
                  <a:lnTo>
                    <a:pt x="292894" y="271463"/>
                  </a:lnTo>
                  <a:lnTo>
                    <a:pt x="364332" y="271463"/>
                  </a:lnTo>
                  <a:lnTo>
                    <a:pt x="504825" y="252413"/>
                  </a:lnTo>
                  <a:lnTo>
                    <a:pt x="797719" y="200025"/>
                  </a:lnTo>
                  <a:lnTo>
                    <a:pt x="1138238" y="142875"/>
                  </a:lnTo>
                  <a:lnTo>
                    <a:pt x="1423988" y="88106"/>
                  </a:lnTo>
                  <a:lnTo>
                    <a:pt x="1471613" y="64294"/>
                  </a:lnTo>
                  <a:lnTo>
                    <a:pt x="1585913" y="4763"/>
                  </a:lnTo>
                  <a:lnTo>
                    <a:pt x="1602582" y="0"/>
                  </a:lnTo>
                  <a:lnTo>
                    <a:pt x="1664494" y="21431"/>
                  </a:lnTo>
                  <a:lnTo>
                    <a:pt x="1735932" y="54769"/>
                  </a:lnTo>
                  <a:lnTo>
                    <a:pt x="1797844" y="90488"/>
                  </a:lnTo>
                  <a:lnTo>
                    <a:pt x="1854994" y="133350"/>
                  </a:lnTo>
                  <a:lnTo>
                    <a:pt x="1893094" y="166688"/>
                  </a:lnTo>
                  <a:lnTo>
                    <a:pt x="1928813" y="200025"/>
                  </a:lnTo>
                  <a:lnTo>
                    <a:pt x="1966913" y="235744"/>
                  </a:lnTo>
                  <a:lnTo>
                    <a:pt x="1981200" y="261938"/>
                  </a:lnTo>
                  <a:lnTo>
                    <a:pt x="1985963" y="288131"/>
                  </a:lnTo>
                  <a:lnTo>
                    <a:pt x="1981200" y="311944"/>
                  </a:lnTo>
                  <a:lnTo>
                    <a:pt x="1969294" y="330994"/>
                  </a:lnTo>
                  <a:lnTo>
                    <a:pt x="1945482" y="350044"/>
                  </a:lnTo>
                  <a:lnTo>
                    <a:pt x="1897857" y="376238"/>
                  </a:lnTo>
                  <a:lnTo>
                    <a:pt x="1538288" y="209550"/>
                  </a:lnTo>
                  <a:lnTo>
                    <a:pt x="1521619" y="204788"/>
                  </a:lnTo>
                  <a:lnTo>
                    <a:pt x="1500188" y="204788"/>
                  </a:lnTo>
                  <a:lnTo>
                    <a:pt x="1459707" y="214313"/>
                  </a:lnTo>
                  <a:lnTo>
                    <a:pt x="1116807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A9252E6-6A00-104E-BADF-F48E47EE973B}"/>
                </a:ext>
              </a:extLst>
            </p:cNvPr>
            <p:cNvSpPr/>
            <p:nvPr/>
          </p:nvSpPr>
          <p:spPr>
            <a:xfrm rot="16200000">
              <a:off x="2216944" y="2763044"/>
              <a:ext cx="2562225" cy="893763"/>
            </a:xfrm>
            <a:custGeom>
              <a:avLst/>
              <a:gdLst>
                <a:gd name="connsiteX0" fmla="*/ 1402556 w 2562225"/>
                <a:gd name="connsiteY0" fmla="*/ 590550 h 892968"/>
                <a:gd name="connsiteX1" fmla="*/ 1038225 w 2562225"/>
                <a:gd name="connsiteY1" fmla="*/ 485775 h 892968"/>
                <a:gd name="connsiteX2" fmla="*/ 842963 w 2562225"/>
                <a:gd name="connsiteY2" fmla="*/ 426243 h 892968"/>
                <a:gd name="connsiteX3" fmla="*/ 592931 w 2562225"/>
                <a:gd name="connsiteY3" fmla="*/ 338137 h 892968"/>
                <a:gd name="connsiteX4" fmla="*/ 254794 w 2562225"/>
                <a:gd name="connsiteY4" fmla="*/ 219075 h 892968"/>
                <a:gd name="connsiteX5" fmla="*/ 73819 w 2562225"/>
                <a:gd name="connsiteY5" fmla="*/ 159543 h 892968"/>
                <a:gd name="connsiteX6" fmla="*/ 40481 w 2562225"/>
                <a:gd name="connsiteY6" fmla="*/ 150018 h 892968"/>
                <a:gd name="connsiteX7" fmla="*/ 14288 w 2562225"/>
                <a:gd name="connsiteY7" fmla="*/ 138112 h 892968"/>
                <a:gd name="connsiteX8" fmla="*/ 0 w 2562225"/>
                <a:gd name="connsiteY8" fmla="*/ 116681 h 892968"/>
                <a:gd name="connsiteX9" fmla="*/ 4763 w 2562225"/>
                <a:gd name="connsiteY9" fmla="*/ 83343 h 892968"/>
                <a:gd name="connsiteX10" fmla="*/ 19050 w 2562225"/>
                <a:gd name="connsiteY10" fmla="*/ 38100 h 892968"/>
                <a:gd name="connsiteX11" fmla="*/ 33338 w 2562225"/>
                <a:gd name="connsiteY11" fmla="*/ 19050 h 892968"/>
                <a:gd name="connsiteX12" fmla="*/ 64294 w 2562225"/>
                <a:gd name="connsiteY12" fmla="*/ 7143 h 892968"/>
                <a:gd name="connsiteX13" fmla="*/ 111919 w 2562225"/>
                <a:gd name="connsiteY13" fmla="*/ 0 h 892968"/>
                <a:gd name="connsiteX14" fmla="*/ 159544 w 2562225"/>
                <a:gd name="connsiteY14" fmla="*/ 2381 h 892968"/>
                <a:gd name="connsiteX15" fmla="*/ 211931 w 2562225"/>
                <a:gd name="connsiteY15" fmla="*/ 11906 h 892968"/>
                <a:gd name="connsiteX16" fmla="*/ 273844 w 2562225"/>
                <a:gd name="connsiteY16" fmla="*/ 35718 h 892968"/>
                <a:gd name="connsiteX17" fmla="*/ 328613 w 2562225"/>
                <a:gd name="connsiteY17" fmla="*/ 64293 h 892968"/>
                <a:gd name="connsiteX18" fmla="*/ 359569 w 2562225"/>
                <a:gd name="connsiteY18" fmla="*/ 80962 h 892968"/>
                <a:gd name="connsiteX19" fmla="*/ 559594 w 2562225"/>
                <a:gd name="connsiteY19" fmla="*/ 145256 h 892968"/>
                <a:gd name="connsiteX20" fmla="*/ 740569 w 2562225"/>
                <a:gd name="connsiteY20" fmla="*/ 195262 h 892968"/>
                <a:gd name="connsiteX21" fmla="*/ 988219 w 2562225"/>
                <a:gd name="connsiteY21" fmla="*/ 264318 h 892968"/>
                <a:gd name="connsiteX22" fmla="*/ 1364456 w 2562225"/>
                <a:gd name="connsiteY22" fmla="*/ 350043 h 892968"/>
                <a:gd name="connsiteX23" fmla="*/ 1824038 w 2562225"/>
                <a:gd name="connsiteY23" fmla="*/ 457200 h 892968"/>
                <a:gd name="connsiteX24" fmla="*/ 2274094 w 2562225"/>
                <a:gd name="connsiteY24" fmla="*/ 552450 h 892968"/>
                <a:gd name="connsiteX25" fmla="*/ 2293144 w 2562225"/>
                <a:gd name="connsiteY25" fmla="*/ 552450 h 892968"/>
                <a:gd name="connsiteX26" fmla="*/ 2319338 w 2562225"/>
                <a:gd name="connsiteY26" fmla="*/ 545306 h 892968"/>
                <a:gd name="connsiteX27" fmla="*/ 2369344 w 2562225"/>
                <a:gd name="connsiteY27" fmla="*/ 511968 h 892968"/>
                <a:gd name="connsiteX28" fmla="*/ 2438400 w 2562225"/>
                <a:gd name="connsiteY28" fmla="*/ 459581 h 892968"/>
                <a:gd name="connsiteX29" fmla="*/ 2495550 w 2562225"/>
                <a:gd name="connsiteY29" fmla="*/ 414337 h 892968"/>
                <a:gd name="connsiteX30" fmla="*/ 2524125 w 2562225"/>
                <a:gd name="connsiteY30" fmla="*/ 392906 h 892968"/>
                <a:gd name="connsiteX31" fmla="*/ 2538413 w 2562225"/>
                <a:gd name="connsiteY31" fmla="*/ 385762 h 892968"/>
                <a:gd name="connsiteX32" fmla="*/ 2550319 w 2562225"/>
                <a:gd name="connsiteY32" fmla="*/ 385762 h 892968"/>
                <a:gd name="connsiteX33" fmla="*/ 2559844 w 2562225"/>
                <a:gd name="connsiteY33" fmla="*/ 388143 h 892968"/>
                <a:gd name="connsiteX34" fmla="*/ 2562225 w 2562225"/>
                <a:gd name="connsiteY34" fmla="*/ 397668 h 892968"/>
                <a:gd name="connsiteX35" fmla="*/ 2557463 w 2562225"/>
                <a:gd name="connsiteY35" fmla="*/ 423862 h 892968"/>
                <a:gd name="connsiteX36" fmla="*/ 2543175 w 2562225"/>
                <a:gd name="connsiteY36" fmla="*/ 466725 h 892968"/>
                <a:gd name="connsiteX37" fmla="*/ 2514600 w 2562225"/>
                <a:gd name="connsiteY37" fmla="*/ 533400 h 892968"/>
                <a:gd name="connsiteX38" fmla="*/ 2464594 w 2562225"/>
                <a:gd name="connsiteY38" fmla="*/ 616743 h 892968"/>
                <a:gd name="connsiteX39" fmla="*/ 2371725 w 2562225"/>
                <a:gd name="connsiteY39" fmla="*/ 745331 h 892968"/>
                <a:gd name="connsiteX40" fmla="*/ 2302669 w 2562225"/>
                <a:gd name="connsiteY40" fmla="*/ 833437 h 892968"/>
                <a:gd name="connsiteX41" fmla="*/ 2257425 w 2562225"/>
                <a:gd name="connsiteY41" fmla="*/ 873918 h 892968"/>
                <a:gd name="connsiteX42" fmla="*/ 2238375 w 2562225"/>
                <a:gd name="connsiteY42" fmla="*/ 885825 h 892968"/>
                <a:gd name="connsiteX43" fmla="*/ 2224088 w 2562225"/>
                <a:gd name="connsiteY43" fmla="*/ 890587 h 892968"/>
                <a:gd name="connsiteX44" fmla="*/ 2202656 w 2562225"/>
                <a:gd name="connsiteY44" fmla="*/ 892968 h 892968"/>
                <a:gd name="connsiteX45" fmla="*/ 2169319 w 2562225"/>
                <a:gd name="connsiteY45" fmla="*/ 885825 h 892968"/>
                <a:gd name="connsiteX46" fmla="*/ 2147888 w 2562225"/>
                <a:gd name="connsiteY46" fmla="*/ 876300 h 892968"/>
                <a:gd name="connsiteX47" fmla="*/ 2126456 w 2562225"/>
                <a:gd name="connsiteY47" fmla="*/ 862012 h 892968"/>
                <a:gd name="connsiteX48" fmla="*/ 2097881 w 2562225"/>
                <a:gd name="connsiteY48" fmla="*/ 838200 h 892968"/>
                <a:gd name="connsiteX49" fmla="*/ 2081213 w 2562225"/>
                <a:gd name="connsiteY49" fmla="*/ 819150 h 892968"/>
                <a:gd name="connsiteX50" fmla="*/ 2038350 w 2562225"/>
                <a:gd name="connsiteY50" fmla="*/ 797718 h 892968"/>
                <a:gd name="connsiteX51" fmla="*/ 1847850 w 2562225"/>
                <a:gd name="connsiteY51" fmla="*/ 728662 h 892968"/>
                <a:gd name="connsiteX52" fmla="*/ 1402556 w 2562225"/>
                <a:gd name="connsiteY52" fmla="*/ 590550 h 89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2225" h="892968">
                  <a:moveTo>
                    <a:pt x="1402556" y="590550"/>
                  </a:moveTo>
                  <a:lnTo>
                    <a:pt x="1038225" y="485775"/>
                  </a:lnTo>
                  <a:lnTo>
                    <a:pt x="842963" y="426243"/>
                  </a:lnTo>
                  <a:lnTo>
                    <a:pt x="592931" y="338137"/>
                  </a:lnTo>
                  <a:lnTo>
                    <a:pt x="254794" y="219075"/>
                  </a:lnTo>
                  <a:lnTo>
                    <a:pt x="73819" y="159543"/>
                  </a:lnTo>
                  <a:lnTo>
                    <a:pt x="40481" y="150018"/>
                  </a:lnTo>
                  <a:lnTo>
                    <a:pt x="14288" y="138112"/>
                  </a:lnTo>
                  <a:lnTo>
                    <a:pt x="0" y="116681"/>
                  </a:lnTo>
                  <a:lnTo>
                    <a:pt x="4763" y="83343"/>
                  </a:lnTo>
                  <a:lnTo>
                    <a:pt x="19050" y="38100"/>
                  </a:lnTo>
                  <a:lnTo>
                    <a:pt x="33338" y="19050"/>
                  </a:lnTo>
                  <a:lnTo>
                    <a:pt x="64294" y="7143"/>
                  </a:lnTo>
                  <a:lnTo>
                    <a:pt x="111919" y="0"/>
                  </a:lnTo>
                  <a:lnTo>
                    <a:pt x="159544" y="2381"/>
                  </a:lnTo>
                  <a:lnTo>
                    <a:pt x="211931" y="11906"/>
                  </a:lnTo>
                  <a:lnTo>
                    <a:pt x="273844" y="35718"/>
                  </a:lnTo>
                  <a:lnTo>
                    <a:pt x="328613" y="64293"/>
                  </a:lnTo>
                  <a:lnTo>
                    <a:pt x="359569" y="80962"/>
                  </a:lnTo>
                  <a:lnTo>
                    <a:pt x="559594" y="145256"/>
                  </a:lnTo>
                  <a:lnTo>
                    <a:pt x="740569" y="195262"/>
                  </a:lnTo>
                  <a:lnTo>
                    <a:pt x="988219" y="264318"/>
                  </a:lnTo>
                  <a:lnTo>
                    <a:pt x="1364456" y="350043"/>
                  </a:lnTo>
                  <a:lnTo>
                    <a:pt x="1824038" y="457200"/>
                  </a:lnTo>
                  <a:lnTo>
                    <a:pt x="2274094" y="552450"/>
                  </a:lnTo>
                  <a:lnTo>
                    <a:pt x="2293144" y="552450"/>
                  </a:lnTo>
                  <a:lnTo>
                    <a:pt x="2319338" y="545306"/>
                  </a:lnTo>
                  <a:lnTo>
                    <a:pt x="2369344" y="511968"/>
                  </a:lnTo>
                  <a:lnTo>
                    <a:pt x="2438400" y="459581"/>
                  </a:lnTo>
                  <a:lnTo>
                    <a:pt x="2495550" y="414337"/>
                  </a:lnTo>
                  <a:lnTo>
                    <a:pt x="2524125" y="392906"/>
                  </a:lnTo>
                  <a:lnTo>
                    <a:pt x="2538413" y="385762"/>
                  </a:lnTo>
                  <a:lnTo>
                    <a:pt x="2550319" y="385762"/>
                  </a:lnTo>
                  <a:lnTo>
                    <a:pt x="2559844" y="388143"/>
                  </a:lnTo>
                  <a:lnTo>
                    <a:pt x="2562225" y="397668"/>
                  </a:lnTo>
                  <a:lnTo>
                    <a:pt x="2557463" y="423862"/>
                  </a:lnTo>
                  <a:lnTo>
                    <a:pt x="2543175" y="466725"/>
                  </a:lnTo>
                  <a:lnTo>
                    <a:pt x="2514600" y="533400"/>
                  </a:lnTo>
                  <a:lnTo>
                    <a:pt x="2464594" y="616743"/>
                  </a:lnTo>
                  <a:lnTo>
                    <a:pt x="2371725" y="745331"/>
                  </a:lnTo>
                  <a:lnTo>
                    <a:pt x="2302669" y="833437"/>
                  </a:lnTo>
                  <a:lnTo>
                    <a:pt x="2257425" y="873918"/>
                  </a:lnTo>
                  <a:lnTo>
                    <a:pt x="2238375" y="885825"/>
                  </a:lnTo>
                  <a:lnTo>
                    <a:pt x="2224088" y="890587"/>
                  </a:lnTo>
                  <a:lnTo>
                    <a:pt x="2202656" y="892968"/>
                  </a:lnTo>
                  <a:lnTo>
                    <a:pt x="2169319" y="885825"/>
                  </a:lnTo>
                  <a:lnTo>
                    <a:pt x="2147888" y="876300"/>
                  </a:lnTo>
                  <a:lnTo>
                    <a:pt x="2126456" y="862012"/>
                  </a:lnTo>
                  <a:lnTo>
                    <a:pt x="2097881" y="838200"/>
                  </a:lnTo>
                  <a:lnTo>
                    <a:pt x="2081213" y="819150"/>
                  </a:lnTo>
                  <a:lnTo>
                    <a:pt x="2038350" y="797718"/>
                  </a:lnTo>
                  <a:lnTo>
                    <a:pt x="1847850" y="728662"/>
                  </a:lnTo>
                  <a:lnTo>
                    <a:pt x="1402556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7B0F6FB-E8DB-AD48-A87D-86DA7E20F892}"/>
                </a:ext>
              </a:extLst>
            </p:cNvPr>
            <p:cNvSpPr/>
            <p:nvPr/>
          </p:nvSpPr>
          <p:spPr>
            <a:xfrm rot="16200000">
              <a:off x="3182938" y="4156075"/>
              <a:ext cx="1220787" cy="1306513"/>
            </a:xfrm>
            <a:custGeom>
              <a:avLst/>
              <a:gdLst>
                <a:gd name="connsiteX0" fmla="*/ 835818 w 1221581"/>
                <a:gd name="connsiteY0" fmla="*/ 440531 h 1307306"/>
                <a:gd name="connsiteX1" fmla="*/ 916781 w 1221581"/>
                <a:gd name="connsiteY1" fmla="*/ 316706 h 1307306"/>
                <a:gd name="connsiteX2" fmla="*/ 959643 w 1221581"/>
                <a:gd name="connsiteY2" fmla="*/ 242887 h 1307306"/>
                <a:gd name="connsiteX3" fmla="*/ 983456 w 1221581"/>
                <a:gd name="connsiteY3" fmla="*/ 200025 h 1307306"/>
                <a:gd name="connsiteX4" fmla="*/ 997743 w 1221581"/>
                <a:gd name="connsiteY4" fmla="*/ 164306 h 1307306"/>
                <a:gd name="connsiteX5" fmla="*/ 1012031 w 1221581"/>
                <a:gd name="connsiteY5" fmla="*/ 121444 h 1307306"/>
                <a:gd name="connsiteX6" fmla="*/ 1004887 w 1221581"/>
                <a:gd name="connsiteY6" fmla="*/ 0 h 1307306"/>
                <a:gd name="connsiteX7" fmla="*/ 1221581 w 1221581"/>
                <a:gd name="connsiteY7" fmla="*/ 30956 h 1307306"/>
                <a:gd name="connsiteX8" fmla="*/ 1169193 w 1221581"/>
                <a:gd name="connsiteY8" fmla="*/ 183356 h 1307306"/>
                <a:gd name="connsiteX9" fmla="*/ 1140618 w 1221581"/>
                <a:gd name="connsiteY9" fmla="*/ 250031 h 1307306"/>
                <a:gd name="connsiteX10" fmla="*/ 1095375 w 1221581"/>
                <a:gd name="connsiteY10" fmla="*/ 352425 h 1307306"/>
                <a:gd name="connsiteX11" fmla="*/ 1033462 w 1221581"/>
                <a:gd name="connsiteY11" fmla="*/ 466725 h 1307306"/>
                <a:gd name="connsiteX12" fmla="*/ 912018 w 1221581"/>
                <a:gd name="connsiteY12" fmla="*/ 676275 h 1307306"/>
                <a:gd name="connsiteX13" fmla="*/ 769143 w 1221581"/>
                <a:gd name="connsiteY13" fmla="*/ 866775 h 1307306"/>
                <a:gd name="connsiteX14" fmla="*/ 664368 w 1221581"/>
                <a:gd name="connsiteY14" fmla="*/ 981075 h 1307306"/>
                <a:gd name="connsiteX15" fmla="*/ 531018 w 1221581"/>
                <a:gd name="connsiteY15" fmla="*/ 1109662 h 1307306"/>
                <a:gd name="connsiteX16" fmla="*/ 433387 w 1221581"/>
                <a:gd name="connsiteY16" fmla="*/ 1190625 h 1307306"/>
                <a:gd name="connsiteX17" fmla="*/ 373856 w 1221581"/>
                <a:gd name="connsiteY17" fmla="*/ 1235869 h 1307306"/>
                <a:gd name="connsiteX18" fmla="*/ 302418 w 1221581"/>
                <a:gd name="connsiteY18" fmla="*/ 1273969 h 1307306"/>
                <a:gd name="connsiteX19" fmla="*/ 264318 w 1221581"/>
                <a:gd name="connsiteY19" fmla="*/ 1290637 h 1307306"/>
                <a:gd name="connsiteX20" fmla="*/ 228600 w 1221581"/>
                <a:gd name="connsiteY20" fmla="*/ 1300162 h 1307306"/>
                <a:gd name="connsiteX21" fmla="*/ 178593 w 1221581"/>
                <a:gd name="connsiteY21" fmla="*/ 1304925 h 1307306"/>
                <a:gd name="connsiteX22" fmla="*/ 133350 w 1221581"/>
                <a:gd name="connsiteY22" fmla="*/ 1307306 h 1307306"/>
                <a:gd name="connsiteX23" fmla="*/ 107156 w 1221581"/>
                <a:gd name="connsiteY23" fmla="*/ 1307306 h 1307306"/>
                <a:gd name="connsiteX24" fmla="*/ 76200 w 1221581"/>
                <a:gd name="connsiteY24" fmla="*/ 1302544 h 1307306"/>
                <a:gd name="connsiteX25" fmla="*/ 54768 w 1221581"/>
                <a:gd name="connsiteY25" fmla="*/ 1295400 h 1307306"/>
                <a:gd name="connsiteX26" fmla="*/ 28575 w 1221581"/>
                <a:gd name="connsiteY26" fmla="*/ 1278731 h 1307306"/>
                <a:gd name="connsiteX27" fmla="*/ 9525 w 1221581"/>
                <a:gd name="connsiteY27" fmla="*/ 1252537 h 1307306"/>
                <a:gd name="connsiteX28" fmla="*/ 0 w 1221581"/>
                <a:gd name="connsiteY28" fmla="*/ 1214437 h 1307306"/>
                <a:gd name="connsiteX29" fmla="*/ 4762 w 1221581"/>
                <a:gd name="connsiteY29" fmla="*/ 1169194 h 1307306"/>
                <a:gd name="connsiteX30" fmla="*/ 21431 w 1221581"/>
                <a:gd name="connsiteY30" fmla="*/ 1126331 h 1307306"/>
                <a:gd name="connsiteX31" fmla="*/ 47625 w 1221581"/>
                <a:gd name="connsiteY31" fmla="*/ 1100137 h 1307306"/>
                <a:gd name="connsiteX32" fmla="*/ 92868 w 1221581"/>
                <a:gd name="connsiteY32" fmla="*/ 1069181 h 1307306"/>
                <a:gd name="connsiteX33" fmla="*/ 159543 w 1221581"/>
                <a:gd name="connsiteY33" fmla="*/ 1035844 h 1307306"/>
                <a:gd name="connsiteX34" fmla="*/ 254793 w 1221581"/>
                <a:gd name="connsiteY34" fmla="*/ 978694 h 1307306"/>
                <a:gd name="connsiteX35" fmla="*/ 385762 w 1221581"/>
                <a:gd name="connsiteY35" fmla="*/ 892969 h 1307306"/>
                <a:gd name="connsiteX36" fmla="*/ 604837 w 1221581"/>
                <a:gd name="connsiteY36" fmla="*/ 735806 h 1307306"/>
                <a:gd name="connsiteX37" fmla="*/ 747712 w 1221581"/>
                <a:gd name="connsiteY37" fmla="*/ 573881 h 1307306"/>
                <a:gd name="connsiteX38" fmla="*/ 835818 w 1221581"/>
                <a:gd name="connsiteY38" fmla="*/ 440531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581" h="1307306">
                  <a:moveTo>
                    <a:pt x="835818" y="440531"/>
                  </a:moveTo>
                  <a:lnTo>
                    <a:pt x="916781" y="316706"/>
                  </a:lnTo>
                  <a:lnTo>
                    <a:pt x="959643" y="242887"/>
                  </a:lnTo>
                  <a:lnTo>
                    <a:pt x="983456" y="200025"/>
                  </a:lnTo>
                  <a:lnTo>
                    <a:pt x="997743" y="164306"/>
                  </a:lnTo>
                  <a:lnTo>
                    <a:pt x="1012031" y="121444"/>
                  </a:lnTo>
                  <a:lnTo>
                    <a:pt x="1004887" y="0"/>
                  </a:lnTo>
                  <a:lnTo>
                    <a:pt x="1221581" y="30956"/>
                  </a:lnTo>
                  <a:lnTo>
                    <a:pt x="1169193" y="183356"/>
                  </a:lnTo>
                  <a:lnTo>
                    <a:pt x="1140618" y="250031"/>
                  </a:lnTo>
                  <a:lnTo>
                    <a:pt x="1095375" y="352425"/>
                  </a:lnTo>
                  <a:lnTo>
                    <a:pt x="1033462" y="466725"/>
                  </a:lnTo>
                  <a:lnTo>
                    <a:pt x="912018" y="676275"/>
                  </a:lnTo>
                  <a:lnTo>
                    <a:pt x="769143" y="866775"/>
                  </a:lnTo>
                  <a:lnTo>
                    <a:pt x="664368" y="981075"/>
                  </a:lnTo>
                  <a:lnTo>
                    <a:pt x="531018" y="1109662"/>
                  </a:lnTo>
                  <a:lnTo>
                    <a:pt x="433387" y="1190625"/>
                  </a:lnTo>
                  <a:lnTo>
                    <a:pt x="373856" y="1235869"/>
                  </a:lnTo>
                  <a:lnTo>
                    <a:pt x="302418" y="1273969"/>
                  </a:lnTo>
                  <a:lnTo>
                    <a:pt x="264318" y="1290637"/>
                  </a:lnTo>
                  <a:lnTo>
                    <a:pt x="228600" y="1300162"/>
                  </a:lnTo>
                  <a:lnTo>
                    <a:pt x="178593" y="1304925"/>
                  </a:lnTo>
                  <a:lnTo>
                    <a:pt x="133350" y="1307306"/>
                  </a:lnTo>
                  <a:lnTo>
                    <a:pt x="107156" y="1307306"/>
                  </a:lnTo>
                  <a:lnTo>
                    <a:pt x="76200" y="1302544"/>
                  </a:lnTo>
                  <a:lnTo>
                    <a:pt x="54768" y="1295400"/>
                  </a:lnTo>
                  <a:lnTo>
                    <a:pt x="28575" y="1278731"/>
                  </a:lnTo>
                  <a:lnTo>
                    <a:pt x="9525" y="1252537"/>
                  </a:lnTo>
                  <a:lnTo>
                    <a:pt x="0" y="1214437"/>
                  </a:lnTo>
                  <a:lnTo>
                    <a:pt x="4762" y="1169194"/>
                  </a:lnTo>
                  <a:lnTo>
                    <a:pt x="21431" y="1126331"/>
                  </a:lnTo>
                  <a:lnTo>
                    <a:pt x="47625" y="1100137"/>
                  </a:lnTo>
                  <a:lnTo>
                    <a:pt x="92868" y="1069181"/>
                  </a:lnTo>
                  <a:lnTo>
                    <a:pt x="159543" y="1035844"/>
                  </a:lnTo>
                  <a:lnTo>
                    <a:pt x="254793" y="978694"/>
                  </a:lnTo>
                  <a:lnTo>
                    <a:pt x="385762" y="892969"/>
                  </a:lnTo>
                  <a:lnTo>
                    <a:pt x="604837" y="735806"/>
                  </a:lnTo>
                  <a:lnTo>
                    <a:pt x="747712" y="573881"/>
                  </a:lnTo>
                  <a:lnTo>
                    <a:pt x="83581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608B700-995E-784A-BA1A-C107C1159E8B}"/>
                </a:ext>
              </a:extLst>
            </p:cNvPr>
            <p:cNvSpPr/>
            <p:nvPr/>
          </p:nvSpPr>
          <p:spPr>
            <a:xfrm rot="16200000">
              <a:off x="2263776" y="3473450"/>
              <a:ext cx="2779712" cy="1658937"/>
            </a:xfrm>
            <a:custGeom>
              <a:avLst/>
              <a:gdLst>
                <a:gd name="connsiteX0" fmla="*/ 1553192 w 2779261"/>
                <a:gd name="connsiteY0" fmla="*/ 1403797 h 1658799"/>
                <a:gd name="connsiteX1" fmla="*/ 1403797 w 2779261"/>
                <a:gd name="connsiteY1" fmla="*/ 1344554 h 1658799"/>
                <a:gd name="connsiteX2" fmla="*/ 1267281 w 2779261"/>
                <a:gd name="connsiteY2" fmla="*/ 1280160 h 1658799"/>
                <a:gd name="connsiteX3" fmla="*/ 1133341 w 2779261"/>
                <a:gd name="connsiteY3" fmla="*/ 1208038 h 1658799"/>
                <a:gd name="connsiteX4" fmla="*/ 1048341 w 2779261"/>
                <a:gd name="connsiteY4" fmla="*/ 1159098 h 1658799"/>
                <a:gd name="connsiteX5" fmla="*/ 878339 w 2779261"/>
                <a:gd name="connsiteY5" fmla="*/ 1048340 h 1658799"/>
                <a:gd name="connsiteX6" fmla="*/ 762430 w 2779261"/>
                <a:gd name="connsiteY6" fmla="*/ 955612 h 1658799"/>
                <a:gd name="connsiteX7" fmla="*/ 620762 w 2779261"/>
                <a:gd name="connsiteY7" fmla="*/ 829399 h 1658799"/>
                <a:gd name="connsiteX8" fmla="*/ 502276 w 2779261"/>
                <a:gd name="connsiteY8" fmla="*/ 713489 h 1658799"/>
                <a:gd name="connsiteX9" fmla="*/ 376063 w 2779261"/>
                <a:gd name="connsiteY9" fmla="*/ 574397 h 1658799"/>
                <a:gd name="connsiteX10" fmla="*/ 273032 w 2779261"/>
                <a:gd name="connsiteY10" fmla="*/ 455912 h 1658799"/>
                <a:gd name="connsiteX11" fmla="*/ 162274 w 2779261"/>
                <a:gd name="connsiteY11" fmla="*/ 311668 h 1658799"/>
                <a:gd name="connsiteX12" fmla="*/ 64395 w 2779261"/>
                <a:gd name="connsiteY12" fmla="*/ 162274 h 1658799"/>
                <a:gd name="connsiteX13" fmla="*/ 7728 w 2779261"/>
                <a:gd name="connsiteY13" fmla="*/ 74697 h 1658799"/>
                <a:gd name="connsiteX14" fmla="*/ 0 w 2779261"/>
                <a:gd name="connsiteY14" fmla="*/ 56667 h 1658799"/>
                <a:gd name="connsiteX15" fmla="*/ 0 w 2779261"/>
                <a:gd name="connsiteY15" fmla="*/ 18030 h 1658799"/>
                <a:gd name="connsiteX16" fmla="*/ 7728 w 2779261"/>
                <a:gd name="connsiteY16" fmla="*/ 7727 h 1658799"/>
                <a:gd name="connsiteX17" fmla="*/ 23182 w 2779261"/>
                <a:gd name="connsiteY17" fmla="*/ 0 h 1658799"/>
                <a:gd name="connsiteX18" fmla="*/ 43788 w 2779261"/>
                <a:gd name="connsiteY18" fmla="*/ 10303 h 1658799"/>
                <a:gd name="connsiteX19" fmla="*/ 118486 w 2779261"/>
                <a:gd name="connsiteY19" fmla="*/ 103031 h 1658799"/>
                <a:gd name="connsiteX20" fmla="*/ 226668 w 2779261"/>
                <a:gd name="connsiteY20" fmla="*/ 224092 h 1658799"/>
                <a:gd name="connsiteX21" fmla="*/ 316821 w 2779261"/>
                <a:gd name="connsiteY21" fmla="*/ 324547 h 1658799"/>
                <a:gd name="connsiteX22" fmla="*/ 432730 w 2779261"/>
                <a:gd name="connsiteY22" fmla="*/ 440457 h 1658799"/>
                <a:gd name="connsiteX23" fmla="*/ 543489 w 2779261"/>
                <a:gd name="connsiteY23" fmla="*/ 543488 h 1658799"/>
                <a:gd name="connsiteX24" fmla="*/ 643944 w 2779261"/>
                <a:gd name="connsiteY24" fmla="*/ 628489 h 1658799"/>
                <a:gd name="connsiteX25" fmla="*/ 767581 w 2779261"/>
                <a:gd name="connsiteY25" fmla="*/ 728944 h 1658799"/>
                <a:gd name="connsiteX26" fmla="*/ 893794 w 2779261"/>
                <a:gd name="connsiteY26" fmla="*/ 819096 h 1658799"/>
                <a:gd name="connsiteX27" fmla="*/ 1030310 w 2779261"/>
                <a:gd name="connsiteY27" fmla="*/ 906672 h 1658799"/>
                <a:gd name="connsiteX28" fmla="*/ 1177129 w 2779261"/>
                <a:gd name="connsiteY28" fmla="*/ 978794 h 1658799"/>
                <a:gd name="connsiteX29" fmla="*/ 1367737 w 2779261"/>
                <a:gd name="connsiteY29" fmla="*/ 1071522 h 1658799"/>
                <a:gd name="connsiteX30" fmla="*/ 1460464 w 2779261"/>
                <a:gd name="connsiteY30" fmla="*/ 1110159 h 1658799"/>
                <a:gd name="connsiteX31" fmla="*/ 1573799 w 2779261"/>
                <a:gd name="connsiteY31" fmla="*/ 1156523 h 1658799"/>
                <a:gd name="connsiteX32" fmla="*/ 1720618 w 2779261"/>
                <a:gd name="connsiteY32" fmla="*/ 1205462 h 1658799"/>
                <a:gd name="connsiteX33" fmla="*/ 1826224 w 2779261"/>
                <a:gd name="connsiteY33" fmla="*/ 1236372 h 1658799"/>
                <a:gd name="connsiteX34" fmla="*/ 1973044 w 2779261"/>
                <a:gd name="connsiteY34" fmla="*/ 1275008 h 1658799"/>
                <a:gd name="connsiteX35" fmla="*/ 2081226 w 2779261"/>
                <a:gd name="connsiteY35" fmla="*/ 1298190 h 1658799"/>
                <a:gd name="connsiteX36" fmla="*/ 2186833 w 2779261"/>
                <a:gd name="connsiteY36" fmla="*/ 1318796 h 1658799"/>
                <a:gd name="connsiteX37" fmla="*/ 2338804 w 2779261"/>
                <a:gd name="connsiteY37" fmla="*/ 1339403 h 1658799"/>
                <a:gd name="connsiteX38" fmla="*/ 2472744 w 2779261"/>
                <a:gd name="connsiteY38" fmla="*/ 1367736 h 1658799"/>
                <a:gd name="connsiteX39" fmla="*/ 2580926 w 2779261"/>
                <a:gd name="connsiteY39" fmla="*/ 1331675 h 1658799"/>
                <a:gd name="connsiteX40" fmla="*/ 2606684 w 2779261"/>
                <a:gd name="connsiteY40" fmla="*/ 1311069 h 1658799"/>
                <a:gd name="connsiteX41" fmla="*/ 2665927 w 2779261"/>
                <a:gd name="connsiteY41" fmla="*/ 1246675 h 1658799"/>
                <a:gd name="connsiteX42" fmla="*/ 2712291 w 2779261"/>
                <a:gd name="connsiteY42" fmla="*/ 1202886 h 1658799"/>
                <a:gd name="connsiteX43" fmla="*/ 2735473 w 2779261"/>
                <a:gd name="connsiteY43" fmla="*/ 1184856 h 1658799"/>
                <a:gd name="connsiteX44" fmla="*/ 2753503 w 2779261"/>
                <a:gd name="connsiteY44" fmla="*/ 1177129 h 1658799"/>
                <a:gd name="connsiteX45" fmla="*/ 2774110 w 2779261"/>
                <a:gd name="connsiteY45" fmla="*/ 1182280 h 1658799"/>
                <a:gd name="connsiteX46" fmla="*/ 2779261 w 2779261"/>
                <a:gd name="connsiteY46" fmla="*/ 1192583 h 1658799"/>
                <a:gd name="connsiteX47" fmla="*/ 2776685 w 2779261"/>
                <a:gd name="connsiteY47" fmla="*/ 1238947 h 1658799"/>
                <a:gd name="connsiteX48" fmla="*/ 2756079 w 2779261"/>
                <a:gd name="connsiteY48" fmla="*/ 1341978 h 1658799"/>
                <a:gd name="connsiteX49" fmla="*/ 2725170 w 2779261"/>
                <a:gd name="connsiteY49" fmla="*/ 1442434 h 1658799"/>
                <a:gd name="connsiteX50" fmla="*/ 2665927 w 2779261"/>
                <a:gd name="connsiteY50" fmla="*/ 1573798 h 1658799"/>
                <a:gd name="connsiteX51" fmla="*/ 2632442 w 2779261"/>
                <a:gd name="connsiteY51" fmla="*/ 1615010 h 1658799"/>
                <a:gd name="connsiteX52" fmla="*/ 2604108 w 2779261"/>
                <a:gd name="connsiteY52" fmla="*/ 1638192 h 1658799"/>
                <a:gd name="connsiteX53" fmla="*/ 2562896 w 2779261"/>
                <a:gd name="connsiteY53" fmla="*/ 1658799 h 1658799"/>
                <a:gd name="connsiteX54" fmla="*/ 2441835 w 2779261"/>
                <a:gd name="connsiteY54" fmla="*/ 1633041 h 1658799"/>
                <a:gd name="connsiteX55" fmla="*/ 2343955 w 2779261"/>
                <a:gd name="connsiteY55" fmla="*/ 1617586 h 1658799"/>
                <a:gd name="connsiteX56" fmla="*/ 2173954 w 2779261"/>
                <a:gd name="connsiteY56" fmla="*/ 1586677 h 1658799"/>
                <a:gd name="connsiteX57" fmla="*/ 2058044 w 2779261"/>
                <a:gd name="connsiteY57" fmla="*/ 1563495 h 1658799"/>
                <a:gd name="connsiteX58" fmla="*/ 1900922 w 2779261"/>
                <a:gd name="connsiteY58" fmla="*/ 1522283 h 1658799"/>
                <a:gd name="connsiteX59" fmla="*/ 1751527 w 2779261"/>
                <a:gd name="connsiteY59" fmla="*/ 1475919 h 1658799"/>
                <a:gd name="connsiteX60" fmla="*/ 1553192 w 2779261"/>
                <a:gd name="connsiteY60" fmla="*/ 1403797 h 16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79261" h="1658799">
                  <a:moveTo>
                    <a:pt x="1553192" y="1403797"/>
                  </a:moveTo>
                  <a:lnTo>
                    <a:pt x="1403797" y="1344554"/>
                  </a:lnTo>
                  <a:lnTo>
                    <a:pt x="1267281" y="1280160"/>
                  </a:lnTo>
                  <a:lnTo>
                    <a:pt x="1133341" y="1208038"/>
                  </a:lnTo>
                  <a:lnTo>
                    <a:pt x="1048341" y="1159098"/>
                  </a:lnTo>
                  <a:lnTo>
                    <a:pt x="878339" y="1048340"/>
                  </a:lnTo>
                  <a:lnTo>
                    <a:pt x="762430" y="955612"/>
                  </a:lnTo>
                  <a:lnTo>
                    <a:pt x="620762" y="829399"/>
                  </a:lnTo>
                  <a:lnTo>
                    <a:pt x="502276" y="713489"/>
                  </a:lnTo>
                  <a:lnTo>
                    <a:pt x="376063" y="574397"/>
                  </a:lnTo>
                  <a:lnTo>
                    <a:pt x="273032" y="455912"/>
                  </a:lnTo>
                  <a:lnTo>
                    <a:pt x="162274" y="311668"/>
                  </a:lnTo>
                  <a:lnTo>
                    <a:pt x="64395" y="162274"/>
                  </a:lnTo>
                  <a:lnTo>
                    <a:pt x="7728" y="74697"/>
                  </a:lnTo>
                  <a:lnTo>
                    <a:pt x="0" y="56667"/>
                  </a:lnTo>
                  <a:lnTo>
                    <a:pt x="0" y="18030"/>
                  </a:lnTo>
                  <a:lnTo>
                    <a:pt x="7728" y="7727"/>
                  </a:lnTo>
                  <a:lnTo>
                    <a:pt x="23182" y="0"/>
                  </a:lnTo>
                  <a:lnTo>
                    <a:pt x="43788" y="10303"/>
                  </a:lnTo>
                  <a:lnTo>
                    <a:pt x="118486" y="103031"/>
                  </a:lnTo>
                  <a:lnTo>
                    <a:pt x="226668" y="224092"/>
                  </a:lnTo>
                  <a:lnTo>
                    <a:pt x="316821" y="324547"/>
                  </a:lnTo>
                  <a:lnTo>
                    <a:pt x="432730" y="440457"/>
                  </a:lnTo>
                  <a:lnTo>
                    <a:pt x="543489" y="543488"/>
                  </a:lnTo>
                  <a:lnTo>
                    <a:pt x="643944" y="628489"/>
                  </a:lnTo>
                  <a:lnTo>
                    <a:pt x="767581" y="728944"/>
                  </a:lnTo>
                  <a:lnTo>
                    <a:pt x="893794" y="819096"/>
                  </a:lnTo>
                  <a:lnTo>
                    <a:pt x="1030310" y="906672"/>
                  </a:lnTo>
                  <a:lnTo>
                    <a:pt x="1177129" y="978794"/>
                  </a:lnTo>
                  <a:lnTo>
                    <a:pt x="1367737" y="1071522"/>
                  </a:lnTo>
                  <a:lnTo>
                    <a:pt x="1460464" y="1110159"/>
                  </a:lnTo>
                  <a:lnTo>
                    <a:pt x="1573799" y="1156523"/>
                  </a:lnTo>
                  <a:lnTo>
                    <a:pt x="1720618" y="1205462"/>
                  </a:lnTo>
                  <a:lnTo>
                    <a:pt x="1826224" y="1236372"/>
                  </a:lnTo>
                  <a:lnTo>
                    <a:pt x="1973044" y="1275008"/>
                  </a:lnTo>
                  <a:lnTo>
                    <a:pt x="2081226" y="1298190"/>
                  </a:lnTo>
                  <a:lnTo>
                    <a:pt x="2186833" y="1318796"/>
                  </a:lnTo>
                  <a:lnTo>
                    <a:pt x="2338804" y="1339403"/>
                  </a:lnTo>
                  <a:lnTo>
                    <a:pt x="2472744" y="1367736"/>
                  </a:lnTo>
                  <a:lnTo>
                    <a:pt x="2580926" y="1331675"/>
                  </a:lnTo>
                  <a:lnTo>
                    <a:pt x="2606684" y="1311069"/>
                  </a:lnTo>
                  <a:lnTo>
                    <a:pt x="2665927" y="1246675"/>
                  </a:lnTo>
                  <a:lnTo>
                    <a:pt x="2712291" y="1202886"/>
                  </a:lnTo>
                  <a:lnTo>
                    <a:pt x="2735473" y="1184856"/>
                  </a:lnTo>
                  <a:lnTo>
                    <a:pt x="2753503" y="1177129"/>
                  </a:lnTo>
                  <a:lnTo>
                    <a:pt x="2774110" y="1182280"/>
                  </a:lnTo>
                  <a:lnTo>
                    <a:pt x="2779261" y="1192583"/>
                  </a:lnTo>
                  <a:lnTo>
                    <a:pt x="2776685" y="1238947"/>
                  </a:lnTo>
                  <a:lnTo>
                    <a:pt x="2756079" y="1341978"/>
                  </a:lnTo>
                  <a:lnTo>
                    <a:pt x="2725170" y="1442434"/>
                  </a:lnTo>
                  <a:lnTo>
                    <a:pt x="2665927" y="1573798"/>
                  </a:lnTo>
                  <a:lnTo>
                    <a:pt x="2632442" y="1615010"/>
                  </a:lnTo>
                  <a:lnTo>
                    <a:pt x="2604108" y="1638192"/>
                  </a:lnTo>
                  <a:lnTo>
                    <a:pt x="2562896" y="1658799"/>
                  </a:lnTo>
                  <a:lnTo>
                    <a:pt x="2441835" y="1633041"/>
                  </a:lnTo>
                  <a:lnTo>
                    <a:pt x="2343955" y="1617586"/>
                  </a:lnTo>
                  <a:lnTo>
                    <a:pt x="2173954" y="1586677"/>
                  </a:lnTo>
                  <a:lnTo>
                    <a:pt x="2058044" y="1563495"/>
                  </a:lnTo>
                  <a:lnTo>
                    <a:pt x="1900922" y="1522283"/>
                  </a:lnTo>
                  <a:lnTo>
                    <a:pt x="1751527" y="1475919"/>
                  </a:lnTo>
                  <a:lnTo>
                    <a:pt x="1553192" y="1403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2586ECF-23AD-154F-8494-CEAFF15F21B8}"/>
                </a:ext>
              </a:extLst>
            </p:cNvPr>
            <p:cNvSpPr/>
            <p:nvPr/>
          </p:nvSpPr>
          <p:spPr>
            <a:xfrm>
              <a:off x="2506663" y="3024188"/>
              <a:ext cx="2333625" cy="974725"/>
            </a:xfrm>
            <a:custGeom>
              <a:avLst/>
              <a:gdLst>
                <a:gd name="connsiteX0" fmla="*/ 1362075 w 2333625"/>
                <a:gd name="connsiteY0" fmla="*/ 457200 h 973931"/>
                <a:gd name="connsiteX1" fmla="*/ 957263 w 2333625"/>
                <a:gd name="connsiteY1" fmla="*/ 631031 h 973931"/>
                <a:gd name="connsiteX2" fmla="*/ 742950 w 2333625"/>
                <a:gd name="connsiteY2" fmla="*/ 714375 h 973931"/>
                <a:gd name="connsiteX3" fmla="*/ 571500 w 2333625"/>
                <a:gd name="connsiteY3" fmla="*/ 795337 h 973931"/>
                <a:gd name="connsiteX4" fmla="*/ 311944 w 2333625"/>
                <a:gd name="connsiteY4" fmla="*/ 921543 h 973931"/>
                <a:gd name="connsiteX5" fmla="*/ 290513 w 2333625"/>
                <a:gd name="connsiteY5" fmla="*/ 940593 h 973931"/>
                <a:gd name="connsiteX6" fmla="*/ 266700 w 2333625"/>
                <a:gd name="connsiteY6" fmla="*/ 954881 h 973931"/>
                <a:gd name="connsiteX7" fmla="*/ 245269 w 2333625"/>
                <a:gd name="connsiteY7" fmla="*/ 964406 h 973931"/>
                <a:gd name="connsiteX8" fmla="*/ 223838 w 2333625"/>
                <a:gd name="connsiteY8" fmla="*/ 971550 h 973931"/>
                <a:gd name="connsiteX9" fmla="*/ 200025 w 2333625"/>
                <a:gd name="connsiteY9" fmla="*/ 973931 h 973931"/>
                <a:gd name="connsiteX10" fmla="*/ 180975 w 2333625"/>
                <a:gd name="connsiteY10" fmla="*/ 969168 h 973931"/>
                <a:gd name="connsiteX11" fmla="*/ 154782 w 2333625"/>
                <a:gd name="connsiteY11" fmla="*/ 954881 h 973931"/>
                <a:gd name="connsiteX12" fmla="*/ 135732 w 2333625"/>
                <a:gd name="connsiteY12" fmla="*/ 938212 h 973931"/>
                <a:gd name="connsiteX13" fmla="*/ 104775 w 2333625"/>
                <a:gd name="connsiteY13" fmla="*/ 892968 h 973931"/>
                <a:gd name="connsiteX14" fmla="*/ 71438 w 2333625"/>
                <a:gd name="connsiteY14" fmla="*/ 840581 h 973931"/>
                <a:gd name="connsiteX15" fmla="*/ 45244 w 2333625"/>
                <a:gd name="connsiteY15" fmla="*/ 783431 h 973931"/>
                <a:gd name="connsiteX16" fmla="*/ 26194 w 2333625"/>
                <a:gd name="connsiteY16" fmla="*/ 723900 h 973931"/>
                <a:gd name="connsiteX17" fmla="*/ 11907 w 2333625"/>
                <a:gd name="connsiteY17" fmla="*/ 664368 h 973931"/>
                <a:gd name="connsiteX18" fmla="*/ 2382 w 2333625"/>
                <a:gd name="connsiteY18" fmla="*/ 611981 h 973931"/>
                <a:gd name="connsiteX19" fmla="*/ 0 w 2333625"/>
                <a:gd name="connsiteY19" fmla="*/ 576262 h 973931"/>
                <a:gd name="connsiteX20" fmla="*/ 9525 w 2333625"/>
                <a:gd name="connsiteY20" fmla="*/ 545306 h 973931"/>
                <a:gd name="connsiteX21" fmla="*/ 21432 w 2333625"/>
                <a:gd name="connsiteY21" fmla="*/ 521493 h 973931"/>
                <a:gd name="connsiteX22" fmla="*/ 30957 w 2333625"/>
                <a:gd name="connsiteY22" fmla="*/ 509587 h 973931"/>
                <a:gd name="connsiteX23" fmla="*/ 50007 w 2333625"/>
                <a:gd name="connsiteY23" fmla="*/ 502443 h 973931"/>
                <a:gd name="connsiteX24" fmla="*/ 64294 w 2333625"/>
                <a:gd name="connsiteY24" fmla="*/ 507206 h 973931"/>
                <a:gd name="connsiteX25" fmla="*/ 73819 w 2333625"/>
                <a:gd name="connsiteY25" fmla="*/ 516731 h 973931"/>
                <a:gd name="connsiteX26" fmla="*/ 85725 w 2333625"/>
                <a:gd name="connsiteY26" fmla="*/ 540543 h 973931"/>
                <a:gd name="connsiteX27" fmla="*/ 102394 w 2333625"/>
                <a:gd name="connsiteY27" fmla="*/ 571500 h 973931"/>
                <a:gd name="connsiteX28" fmla="*/ 119063 w 2333625"/>
                <a:gd name="connsiteY28" fmla="*/ 595312 h 973931"/>
                <a:gd name="connsiteX29" fmla="*/ 138113 w 2333625"/>
                <a:gd name="connsiteY29" fmla="*/ 611981 h 973931"/>
                <a:gd name="connsiteX30" fmla="*/ 159544 w 2333625"/>
                <a:gd name="connsiteY30" fmla="*/ 626268 h 973931"/>
                <a:gd name="connsiteX31" fmla="*/ 192882 w 2333625"/>
                <a:gd name="connsiteY31" fmla="*/ 635793 h 973931"/>
                <a:gd name="connsiteX32" fmla="*/ 226219 w 2333625"/>
                <a:gd name="connsiteY32" fmla="*/ 640556 h 973931"/>
                <a:gd name="connsiteX33" fmla="*/ 271463 w 2333625"/>
                <a:gd name="connsiteY33" fmla="*/ 642937 h 973931"/>
                <a:gd name="connsiteX34" fmla="*/ 340519 w 2333625"/>
                <a:gd name="connsiteY34" fmla="*/ 628650 h 973931"/>
                <a:gd name="connsiteX35" fmla="*/ 571500 w 2333625"/>
                <a:gd name="connsiteY35" fmla="*/ 554831 h 973931"/>
                <a:gd name="connsiteX36" fmla="*/ 823913 w 2333625"/>
                <a:gd name="connsiteY36" fmla="*/ 466725 h 973931"/>
                <a:gd name="connsiteX37" fmla="*/ 1038225 w 2333625"/>
                <a:gd name="connsiteY37" fmla="*/ 404812 h 973931"/>
                <a:gd name="connsiteX38" fmla="*/ 1357313 w 2333625"/>
                <a:gd name="connsiteY38" fmla="*/ 297656 h 973931"/>
                <a:gd name="connsiteX39" fmla="*/ 1678782 w 2333625"/>
                <a:gd name="connsiteY39" fmla="*/ 176212 h 973931"/>
                <a:gd name="connsiteX40" fmla="*/ 2000250 w 2333625"/>
                <a:gd name="connsiteY40" fmla="*/ 78581 h 973931"/>
                <a:gd name="connsiteX41" fmla="*/ 2166938 w 2333625"/>
                <a:gd name="connsiteY41" fmla="*/ 33337 h 973931"/>
                <a:gd name="connsiteX42" fmla="*/ 2262188 w 2333625"/>
                <a:gd name="connsiteY42" fmla="*/ 7143 h 973931"/>
                <a:gd name="connsiteX43" fmla="*/ 2302669 w 2333625"/>
                <a:gd name="connsiteY43" fmla="*/ 0 h 973931"/>
                <a:gd name="connsiteX44" fmla="*/ 2326482 w 2333625"/>
                <a:gd name="connsiteY44" fmla="*/ 0 h 973931"/>
                <a:gd name="connsiteX45" fmla="*/ 2333625 w 2333625"/>
                <a:gd name="connsiteY45" fmla="*/ 7143 h 973931"/>
                <a:gd name="connsiteX46" fmla="*/ 2326482 w 2333625"/>
                <a:gd name="connsiteY46" fmla="*/ 26193 h 973931"/>
                <a:gd name="connsiteX47" fmla="*/ 2295525 w 2333625"/>
                <a:gd name="connsiteY47" fmla="*/ 52387 h 973931"/>
                <a:gd name="connsiteX48" fmla="*/ 2109788 w 2333625"/>
                <a:gd name="connsiteY48" fmla="*/ 145256 h 973931"/>
                <a:gd name="connsiteX49" fmla="*/ 1940719 w 2333625"/>
                <a:gd name="connsiteY49" fmla="*/ 228600 h 973931"/>
                <a:gd name="connsiteX50" fmla="*/ 1652588 w 2333625"/>
                <a:gd name="connsiteY50" fmla="*/ 333375 h 973931"/>
                <a:gd name="connsiteX51" fmla="*/ 1362075 w 2333625"/>
                <a:gd name="connsiteY51" fmla="*/ 4572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3625" h="973931">
                  <a:moveTo>
                    <a:pt x="1362075" y="457200"/>
                  </a:moveTo>
                  <a:lnTo>
                    <a:pt x="957263" y="631031"/>
                  </a:lnTo>
                  <a:lnTo>
                    <a:pt x="742950" y="714375"/>
                  </a:lnTo>
                  <a:lnTo>
                    <a:pt x="571500" y="795337"/>
                  </a:lnTo>
                  <a:lnTo>
                    <a:pt x="311944" y="921543"/>
                  </a:lnTo>
                  <a:lnTo>
                    <a:pt x="290513" y="940593"/>
                  </a:lnTo>
                  <a:lnTo>
                    <a:pt x="266700" y="954881"/>
                  </a:lnTo>
                  <a:lnTo>
                    <a:pt x="245269" y="964406"/>
                  </a:lnTo>
                  <a:lnTo>
                    <a:pt x="223838" y="971550"/>
                  </a:lnTo>
                  <a:lnTo>
                    <a:pt x="200025" y="973931"/>
                  </a:lnTo>
                  <a:lnTo>
                    <a:pt x="180975" y="969168"/>
                  </a:lnTo>
                  <a:lnTo>
                    <a:pt x="154782" y="954881"/>
                  </a:lnTo>
                  <a:lnTo>
                    <a:pt x="135732" y="938212"/>
                  </a:lnTo>
                  <a:lnTo>
                    <a:pt x="104775" y="892968"/>
                  </a:lnTo>
                  <a:lnTo>
                    <a:pt x="71438" y="840581"/>
                  </a:lnTo>
                  <a:lnTo>
                    <a:pt x="45244" y="783431"/>
                  </a:lnTo>
                  <a:lnTo>
                    <a:pt x="26194" y="723900"/>
                  </a:lnTo>
                  <a:lnTo>
                    <a:pt x="11907" y="664368"/>
                  </a:lnTo>
                  <a:lnTo>
                    <a:pt x="2382" y="611981"/>
                  </a:lnTo>
                  <a:lnTo>
                    <a:pt x="0" y="576262"/>
                  </a:lnTo>
                  <a:lnTo>
                    <a:pt x="9525" y="545306"/>
                  </a:lnTo>
                  <a:lnTo>
                    <a:pt x="21432" y="521493"/>
                  </a:lnTo>
                  <a:lnTo>
                    <a:pt x="30957" y="509587"/>
                  </a:lnTo>
                  <a:lnTo>
                    <a:pt x="50007" y="502443"/>
                  </a:lnTo>
                  <a:lnTo>
                    <a:pt x="64294" y="507206"/>
                  </a:lnTo>
                  <a:lnTo>
                    <a:pt x="73819" y="516731"/>
                  </a:lnTo>
                  <a:lnTo>
                    <a:pt x="85725" y="540543"/>
                  </a:lnTo>
                  <a:lnTo>
                    <a:pt x="102394" y="571500"/>
                  </a:lnTo>
                  <a:lnTo>
                    <a:pt x="119063" y="595312"/>
                  </a:lnTo>
                  <a:lnTo>
                    <a:pt x="138113" y="611981"/>
                  </a:lnTo>
                  <a:lnTo>
                    <a:pt x="159544" y="626268"/>
                  </a:lnTo>
                  <a:lnTo>
                    <a:pt x="192882" y="635793"/>
                  </a:lnTo>
                  <a:lnTo>
                    <a:pt x="226219" y="640556"/>
                  </a:lnTo>
                  <a:lnTo>
                    <a:pt x="271463" y="642937"/>
                  </a:lnTo>
                  <a:lnTo>
                    <a:pt x="340519" y="628650"/>
                  </a:lnTo>
                  <a:lnTo>
                    <a:pt x="571500" y="554831"/>
                  </a:lnTo>
                  <a:lnTo>
                    <a:pt x="823913" y="466725"/>
                  </a:lnTo>
                  <a:lnTo>
                    <a:pt x="1038225" y="404812"/>
                  </a:lnTo>
                  <a:lnTo>
                    <a:pt x="1357313" y="297656"/>
                  </a:lnTo>
                  <a:lnTo>
                    <a:pt x="1678782" y="176212"/>
                  </a:lnTo>
                  <a:lnTo>
                    <a:pt x="2000250" y="78581"/>
                  </a:lnTo>
                  <a:lnTo>
                    <a:pt x="2166938" y="33337"/>
                  </a:lnTo>
                  <a:lnTo>
                    <a:pt x="2262188" y="7143"/>
                  </a:lnTo>
                  <a:lnTo>
                    <a:pt x="2302669" y="0"/>
                  </a:lnTo>
                  <a:lnTo>
                    <a:pt x="2326482" y="0"/>
                  </a:lnTo>
                  <a:lnTo>
                    <a:pt x="2333625" y="7143"/>
                  </a:lnTo>
                  <a:lnTo>
                    <a:pt x="2326482" y="26193"/>
                  </a:lnTo>
                  <a:lnTo>
                    <a:pt x="2295525" y="52387"/>
                  </a:lnTo>
                  <a:lnTo>
                    <a:pt x="2109788" y="145256"/>
                  </a:lnTo>
                  <a:lnTo>
                    <a:pt x="1940719" y="228600"/>
                  </a:lnTo>
                  <a:lnTo>
                    <a:pt x="1652588" y="333375"/>
                  </a:lnTo>
                  <a:lnTo>
                    <a:pt x="13620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49288D9-00D9-A94E-B420-2804A68BA7CB}"/>
                </a:ext>
              </a:extLst>
            </p:cNvPr>
            <p:cNvSpPr/>
            <p:nvPr/>
          </p:nvSpPr>
          <p:spPr>
            <a:xfrm>
              <a:off x="5581650" y="1846263"/>
              <a:ext cx="1074738" cy="1076325"/>
            </a:xfrm>
            <a:custGeom>
              <a:avLst/>
              <a:gdLst>
                <a:gd name="connsiteX0" fmla="*/ 311944 w 1073944"/>
                <a:gd name="connsiteY0" fmla="*/ 657225 h 1076325"/>
                <a:gd name="connsiteX1" fmla="*/ 457200 w 1073944"/>
                <a:gd name="connsiteY1" fmla="*/ 466725 h 1076325"/>
                <a:gd name="connsiteX2" fmla="*/ 566738 w 1073944"/>
                <a:gd name="connsiteY2" fmla="*/ 319087 h 1076325"/>
                <a:gd name="connsiteX3" fmla="*/ 650081 w 1073944"/>
                <a:gd name="connsiteY3" fmla="*/ 195262 h 1076325"/>
                <a:gd name="connsiteX4" fmla="*/ 692944 w 1073944"/>
                <a:gd name="connsiteY4" fmla="*/ 130969 h 1076325"/>
                <a:gd name="connsiteX5" fmla="*/ 702469 w 1073944"/>
                <a:gd name="connsiteY5" fmla="*/ 109537 h 1076325"/>
                <a:gd name="connsiteX6" fmla="*/ 707231 w 1073944"/>
                <a:gd name="connsiteY6" fmla="*/ 95250 h 1076325"/>
                <a:gd name="connsiteX7" fmla="*/ 709613 w 1073944"/>
                <a:gd name="connsiteY7" fmla="*/ 78581 h 1076325"/>
                <a:gd name="connsiteX8" fmla="*/ 704850 w 1073944"/>
                <a:gd name="connsiteY8" fmla="*/ 69056 h 1076325"/>
                <a:gd name="connsiteX9" fmla="*/ 633413 w 1073944"/>
                <a:gd name="connsiteY9" fmla="*/ 0 h 1076325"/>
                <a:gd name="connsiteX10" fmla="*/ 1073944 w 1073944"/>
                <a:gd name="connsiteY10" fmla="*/ 188119 h 1076325"/>
                <a:gd name="connsiteX11" fmla="*/ 1050131 w 1073944"/>
                <a:gd name="connsiteY11" fmla="*/ 216694 h 1076325"/>
                <a:gd name="connsiteX12" fmla="*/ 1000125 w 1073944"/>
                <a:gd name="connsiteY12" fmla="*/ 245269 h 1076325"/>
                <a:gd name="connsiteX13" fmla="*/ 959644 w 1073944"/>
                <a:gd name="connsiteY13" fmla="*/ 271462 h 1076325"/>
                <a:gd name="connsiteX14" fmla="*/ 916781 w 1073944"/>
                <a:gd name="connsiteY14" fmla="*/ 300037 h 1076325"/>
                <a:gd name="connsiteX15" fmla="*/ 802481 w 1073944"/>
                <a:gd name="connsiteY15" fmla="*/ 409575 h 1076325"/>
                <a:gd name="connsiteX16" fmla="*/ 521494 w 1073944"/>
                <a:gd name="connsiteY16" fmla="*/ 671512 h 1076325"/>
                <a:gd name="connsiteX17" fmla="*/ 371475 w 1073944"/>
                <a:gd name="connsiteY17" fmla="*/ 809625 h 1076325"/>
                <a:gd name="connsiteX18" fmla="*/ 69056 w 1073944"/>
                <a:gd name="connsiteY18" fmla="*/ 1076325 h 1076325"/>
                <a:gd name="connsiteX19" fmla="*/ 0 w 1073944"/>
                <a:gd name="connsiteY19" fmla="*/ 1050131 h 1076325"/>
                <a:gd name="connsiteX20" fmla="*/ 92869 w 1073944"/>
                <a:gd name="connsiteY20" fmla="*/ 926306 h 1076325"/>
                <a:gd name="connsiteX21" fmla="*/ 311944 w 1073944"/>
                <a:gd name="connsiteY21" fmla="*/ 6572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3944" h="1076325">
                  <a:moveTo>
                    <a:pt x="311944" y="657225"/>
                  </a:moveTo>
                  <a:lnTo>
                    <a:pt x="457200" y="466725"/>
                  </a:lnTo>
                  <a:lnTo>
                    <a:pt x="566738" y="319087"/>
                  </a:lnTo>
                  <a:lnTo>
                    <a:pt x="650081" y="195262"/>
                  </a:lnTo>
                  <a:lnTo>
                    <a:pt x="692944" y="130969"/>
                  </a:lnTo>
                  <a:lnTo>
                    <a:pt x="702469" y="109537"/>
                  </a:lnTo>
                  <a:lnTo>
                    <a:pt x="707231" y="95250"/>
                  </a:lnTo>
                  <a:lnTo>
                    <a:pt x="709613" y="78581"/>
                  </a:lnTo>
                  <a:lnTo>
                    <a:pt x="704850" y="69056"/>
                  </a:lnTo>
                  <a:lnTo>
                    <a:pt x="633413" y="0"/>
                  </a:lnTo>
                  <a:lnTo>
                    <a:pt x="1073944" y="188119"/>
                  </a:lnTo>
                  <a:lnTo>
                    <a:pt x="1050131" y="216694"/>
                  </a:lnTo>
                  <a:lnTo>
                    <a:pt x="1000125" y="245269"/>
                  </a:lnTo>
                  <a:lnTo>
                    <a:pt x="959644" y="271462"/>
                  </a:lnTo>
                  <a:lnTo>
                    <a:pt x="916781" y="300037"/>
                  </a:lnTo>
                  <a:lnTo>
                    <a:pt x="802481" y="409575"/>
                  </a:lnTo>
                  <a:lnTo>
                    <a:pt x="521494" y="671512"/>
                  </a:lnTo>
                  <a:lnTo>
                    <a:pt x="371475" y="809625"/>
                  </a:lnTo>
                  <a:lnTo>
                    <a:pt x="69056" y="1076325"/>
                  </a:lnTo>
                  <a:lnTo>
                    <a:pt x="0" y="1050131"/>
                  </a:lnTo>
                  <a:lnTo>
                    <a:pt x="92869" y="926306"/>
                  </a:lnTo>
                  <a:lnTo>
                    <a:pt x="311944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71EFB22-7297-C446-A3B2-0D39E3C81D69}"/>
                </a:ext>
              </a:extLst>
            </p:cNvPr>
            <p:cNvSpPr/>
            <p:nvPr/>
          </p:nvSpPr>
          <p:spPr>
            <a:xfrm rot="16200000">
              <a:off x="5048250" y="3338513"/>
              <a:ext cx="1638300" cy="711200"/>
            </a:xfrm>
            <a:custGeom>
              <a:avLst/>
              <a:gdLst>
                <a:gd name="connsiteX0" fmla="*/ 9525 w 1638300"/>
                <a:gd name="connsiteY0" fmla="*/ 469106 h 711994"/>
                <a:gd name="connsiteX1" fmla="*/ 0 w 1638300"/>
                <a:gd name="connsiteY1" fmla="*/ 709612 h 711994"/>
                <a:gd name="connsiteX2" fmla="*/ 207169 w 1638300"/>
                <a:gd name="connsiteY2" fmla="*/ 711994 h 711994"/>
                <a:gd name="connsiteX3" fmla="*/ 409575 w 1638300"/>
                <a:gd name="connsiteY3" fmla="*/ 700087 h 711994"/>
                <a:gd name="connsiteX4" fmla="*/ 585787 w 1638300"/>
                <a:gd name="connsiteY4" fmla="*/ 678656 h 711994"/>
                <a:gd name="connsiteX5" fmla="*/ 790575 w 1638300"/>
                <a:gd name="connsiteY5" fmla="*/ 642937 h 711994"/>
                <a:gd name="connsiteX6" fmla="*/ 957262 w 1638300"/>
                <a:gd name="connsiteY6" fmla="*/ 597694 h 711994"/>
                <a:gd name="connsiteX7" fmla="*/ 1076325 w 1638300"/>
                <a:gd name="connsiteY7" fmla="*/ 554831 h 711994"/>
                <a:gd name="connsiteX8" fmla="*/ 1195387 w 1638300"/>
                <a:gd name="connsiteY8" fmla="*/ 495300 h 711994"/>
                <a:gd name="connsiteX9" fmla="*/ 1371600 w 1638300"/>
                <a:gd name="connsiteY9" fmla="*/ 392906 h 711994"/>
                <a:gd name="connsiteX10" fmla="*/ 1476375 w 1638300"/>
                <a:gd name="connsiteY10" fmla="*/ 311944 h 711994"/>
                <a:gd name="connsiteX11" fmla="*/ 1578769 w 1638300"/>
                <a:gd name="connsiteY11" fmla="*/ 216694 h 711994"/>
                <a:gd name="connsiteX12" fmla="*/ 1624012 w 1638300"/>
                <a:gd name="connsiteY12" fmla="*/ 152400 h 711994"/>
                <a:gd name="connsiteX13" fmla="*/ 1638300 w 1638300"/>
                <a:gd name="connsiteY13" fmla="*/ 64294 h 711994"/>
                <a:gd name="connsiteX14" fmla="*/ 1633537 w 1638300"/>
                <a:gd name="connsiteY14" fmla="*/ 16669 h 711994"/>
                <a:gd name="connsiteX15" fmla="*/ 1619250 w 1638300"/>
                <a:gd name="connsiteY15" fmla="*/ 0 h 711994"/>
                <a:gd name="connsiteX16" fmla="*/ 1602581 w 1638300"/>
                <a:gd name="connsiteY16" fmla="*/ 4762 h 711994"/>
                <a:gd name="connsiteX17" fmla="*/ 1590675 w 1638300"/>
                <a:gd name="connsiteY17" fmla="*/ 26194 h 711994"/>
                <a:gd name="connsiteX18" fmla="*/ 1581150 w 1638300"/>
                <a:gd name="connsiteY18" fmla="*/ 52387 h 711994"/>
                <a:gd name="connsiteX19" fmla="*/ 1550194 w 1638300"/>
                <a:gd name="connsiteY19" fmla="*/ 88106 h 711994"/>
                <a:gd name="connsiteX20" fmla="*/ 1469231 w 1638300"/>
                <a:gd name="connsiteY20" fmla="*/ 159544 h 711994"/>
                <a:gd name="connsiteX21" fmla="*/ 1366837 w 1638300"/>
                <a:gd name="connsiteY21" fmla="*/ 235744 h 711994"/>
                <a:gd name="connsiteX22" fmla="*/ 1262062 w 1638300"/>
                <a:gd name="connsiteY22" fmla="*/ 292894 h 711994"/>
                <a:gd name="connsiteX23" fmla="*/ 1171575 w 1638300"/>
                <a:gd name="connsiteY23" fmla="*/ 326231 h 711994"/>
                <a:gd name="connsiteX24" fmla="*/ 1097756 w 1638300"/>
                <a:gd name="connsiteY24" fmla="*/ 350044 h 711994"/>
                <a:gd name="connsiteX25" fmla="*/ 914400 w 1638300"/>
                <a:gd name="connsiteY25" fmla="*/ 402431 h 711994"/>
                <a:gd name="connsiteX26" fmla="*/ 740569 w 1638300"/>
                <a:gd name="connsiteY26" fmla="*/ 433387 h 711994"/>
                <a:gd name="connsiteX27" fmla="*/ 533400 w 1638300"/>
                <a:gd name="connsiteY27" fmla="*/ 464344 h 711994"/>
                <a:gd name="connsiteX28" fmla="*/ 326231 w 1638300"/>
                <a:gd name="connsiteY28" fmla="*/ 478631 h 711994"/>
                <a:gd name="connsiteX29" fmla="*/ 150019 w 1638300"/>
                <a:gd name="connsiteY29" fmla="*/ 478631 h 711994"/>
                <a:gd name="connsiteX30" fmla="*/ 9525 w 1638300"/>
                <a:gd name="connsiteY30" fmla="*/ 469106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38300" h="711994">
                  <a:moveTo>
                    <a:pt x="9525" y="469106"/>
                  </a:moveTo>
                  <a:lnTo>
                    <a:pt x="0" y="709612"/>
                  </a:lnTo>
                  <a:lnTo>
                    <a:pt x="207169" y="711994"/>
                  </a:lnTo>
                  <a:lnTo>
                    <a:pt x="409575" y="700087"/>
                  </a:lnTo>
                  <a:lnTo>
                    <a:pt x="585787" y="678656"/>
                  </a:lnTo>
                  <a:lnTo>
                    <a:pt x="790575" y="642937"/>
                  </a:lnTo>
                  <a:lnTo>
                    <a:pt x="957262" y="597694"/>
                  </a:lnTo>
                  <a:lnTo>
                    <a:pt x="1076325" y="554831"/>
                  </a:lnTo>
                  <a:lnTo>
                    <a:pt x="1195387" y="495300"/>
                  </a:lnTo>
                  <a:lnTo>
                    <a:pt x="1371600" y="392906"/>
                  </a:lnTo>
                  <a:lnTo>
                    <a:pt x="1476375" y="311944"/>
                  </a:lnTo>
                  <a:lnTo>
                    <a:pt x="1578769" y="216694"/>
                  </a:lnTo>
                  <a:cubicBezTo>
                    <a:pt x="1624480" y="154140"/>
                    <a:pt x="1624012" y="180342"/>
                    <a:pt x="1624012" y="152400"/>
                  </a:cubicBezTo>
                  <a:lnTo>
                    <a:pt x="1638300" y="64294"/>
                  </a:lnTo>
                  <a:lnTo>
                    <a:pt x="1633537" y="16669"/>
                  </a:lnTo>
                  <a:lnTo>
                    <a:pt x="1619250" y="0"/>
                  </a:lnTo>
                  <a:lnTo>
                    <a:pt x="1602581" y="4762"/>
                  </a:lnTo>
                  <a:lnTo>
                    <a:pt x="1590675" y="26194"/>
                  </a:lnTo>
                  <a:lnTo>
                    <a:pt x="1581150" y="52387"/>
                  </a:lnTo>
                  <a:lnTo>
                    <a:pt x="1550194" y="88106"/>
                  </a:lnTo>
                  <a:lnTo>
                    <a:pt x="1469231" y="159544"/>
                  </a:lnTo>
                  <a:lnTo>
                    <a:pt x="1366837" y="235744"/>
                  </a:lnTo>
                  <a:lnTo>
                    <a:pt x="1262062" y="292894"/>
                  </a:lnTo>
                  <a:lnTo>
                    <a:pt x="1171575" y="326231"/>
                  </a:lnTo>
                  <a:lnTo>
                    <a:pt x="1097756" y="350044"/>
                  </a:lnTo>
                  <a:lnTo>
                    <a:pt x="914400" y="402431"/>
                  </a:lnTo>
                  <a:lnTo>
                    <a:pt x="740569" y="433387"/>
                  </a:lnTo>
                  <a:lnTo>
                    <a:pt x="533400" y="464344"/>
                  </a:lnTo>
                  <a:lnTo>
                    <a:pt x="326231" y="478631"/>
                  </a:lnTo>
                  <a:lnTo>
                    <a:pt x="150019" y="478631"/>
                  </a:lnTo>
                  <a:lnTo>
                    <a:pt x="9525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A6E933A-14CF-3149-898E-EECB1A64385C}"/>
                </a:ext>
              </a:extLst>
            </p:cNvPr>
            <p:cNvSpPr/>
            <p:nvPr/>
          </p:nvSpPr>
          <p:spPr>
            <a:xfrm>
              <a:off x="5649913" y="4475163"/>
              <a:ext cx="568325" cy="1441450"/>
            </a:xfrm>
            <a:custGeom>
              <a:avLst/>
              <a:gdLst>
                <a:gd name="connsiteX0" fmla="*/ 211932 w 566738"/>
                <a:gd name="connsiteY0" fmla="*/ 616744 h 1443037"/>
                <a:gd name="connsiteX1" fmla="*/ 264319 w 566738"/>
                <a:gd name="connsiteY1" fmla="*/ 433387 h 1443037"/>
                <a:gd name="connsiteX2" fmla="*/ 288132 w 566738"/>
                <a:gd name="connsiteY2" fmla="*/ 328612 h 1443037"/>
                <a:gd name="connsiteX3" fmla="*/ 307182 w 566738"/>
                <a:gd name="connsiteY3" fmla="*/ 214312 h 1443037"/>
                <a:gd name="connsiteX4" fmla="*/ 323850 w 566738"/>
                <a:gd name="connsiteY4" fmla="*/ 88106 h 1443037"/>
                <a:gd name="connsiteX5" fmla="*/ 330994 w 566738"/>
                <a:gd name="connsiteY5" fmla="*/ 30956 h 1443037"/>
                <a:gd name="connsiteX6" fmla="*/ 330994 w 566738"/>
                <a:gd name="connsiteY6" fmla="*/ 0 h 1443037"/>
                <a:gd name="connsiteX7" fmla="*/ 566738 w 566738"/>
                <a:gd name="connsiteY7" fmla="*/ 7144 h 1443037"/>
                <a:gd name="connsiteX8" fmla="*/ 566738 w 566738"/>
                <a:gd name="connsiteY8" fmla="*/ 52387 h 1443037"/>
                <a:gd name="connsiteX9" fmla="*/ 559594 w 566738"/>
                <a:gd name="connsiteY9" fmla="*/ 138112 h 1443037"/>
                <a:gd name="connsiteX10" fmla="*/ 531019 w 566738"/>
                <a:gd name="connsiteY10" fmla="*/ 423862 h 1443037"/>
                <a:gd name="connsiteX11" fmla="*/ 481013 w 566738"/>
                <a:gd name="connsiteY11" fmla="*/ 685800 h 1443037"/>
                <a:gd name="connsiteX12" fmla="*/ 421482 w 566738"/>
                <a:gd name="connsiteY12" fmla="*/ 914400 h 1443037"/>
                <a:gd name="connsiteX13" fmla="*/ 342900 w 566738"/>
                <a:gd name="connsiteY13" fmla="*/ 1131094 h 1443037"/>
                <a:gd name="connsiteX14" fmla="*/ 250032 w 566738"/>
                <a:gd name="connsiteY14" fmla="*/ 1285875 h 1443037"/>
                <a:gd name="connsiteX15" fmla="*/ 159544 w 566738"/>
                <a:gd name="connsiteY15" fmla="*/ 1376362 h 1443037"/>
                <a:gd name="connsiteX16" fmla="*/ 97632 w 566738"/>
                <a:gd name="connsiteY16" fmla="*/ 1428750 h 1443037"/>
                <a:gd name="connsiteX17" fmla="*/ 66675 w 566738"/>
                <a:gd name="connsiteY17" fmla="*/ 1443037 h 1443037"/>
                <a:gd name="connsiteX18" fmla="*/ 35719 w 566738"/>
                <a:gd name="connsiteY18" fmla="*/ 1443037 h 1443037"/>
                <a:gd name="connsiteX19" fmla="*/ 19050 w 566738"/>
                <a:gd name="connsiteY19" fmla="*/ 1428750 h 1443037"/>
                <a:gd name="connsiteX20" fmla="*/ 0 w 566738"/>
                <a:gd name="connsiteY20" fmla="*/ 1397794 h 1443037"/>
                <a:gd name="connsiteX21" fmla="*/ 30957 w 566738"/>
                <a:gd name="connsiteY21" fmla="*/ 940594 h 1443037"/>
                <a:gd name="connsiteX22" fmla="*/ 59532 w 566738"/>
                <a:gd name="connsiteY22" fmla="*/ 928687 h 1443037"/>
                <a:gd name="connsiteX23" fmla="*/ 80963 w 566738"/>
                <a:gd name="connsiteY23" fmla="*/ 912019 h 1443037"/>
                <a:gd name="connsiteX24" fmla="*/ 111919 w 566738"/>
                <a:gd name="connsiteY24" fmla="*/ 883444 h 1443037"/>
                <a:gd name="connsiteX25" fmla="*/ 133350 w 566738"/>
                <a:gd name="connsiteY25" fmla="*/ 833437 h 1443037"/>
                <a:gd name="connsiteX26" fmla="*/ 171450 w 566738"/>
                <a:gd name="connsiteY26" fmla="*/ 738187 h 1443037"/>
                <a:gd name="connsiteX27" fmla="*/ 211932 w 566738"/>
                <a:gd name="connsiteY27" fmla="*/ 616744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738" h="1443037">
                  <a:moveTo>
                    <a:pt x="211932" y="616744"/>
                  </a:moveTo>
                  <a:lnTo>
                    <a:pt x="264319" y="433387"/>
                  </a:lnTo>
                  <a:lnTo>
                    <a:pt x="288132" y="328612"/>
                  </a:lnTo>
                  <a:lnTo>
                    <a:pt x="307182" y="214312"/>
                  </a:lnTo>
                  <a:lnTo>
                    <a:pt x="323850" y="88106"/>
                  </a:lnTo>
                  <a:lnTo>
                    <a:pt x="330994" y="30956"/>
                  </a:lnTo>
                  <a:lnTo>
                    <a:pt x="330994" y="0"/>
                  </a:lnTo>
                  <a:lnTo>
                    <a:pt x="566738" y="7144"/>
                  </a:lnTo>
                  <a:lnTo>
                    <a:pt x="566738" y="52387"/>
                  </a:lnTo>
                  <a:lnTo>
                    <a:pt x="559594" y="138112"/>
                  </a:lnTo>
                  <a:lnTo>
                    <a:pt x="531019" y="423862"/>
                  </a:lnTo>
                  <a:lnTo>
                    <a:pt x="481013" y="685800"/>
                  </a:lnTo>
                  <a:lnTo>
                    <a:pt x="421482" y="914400"/>
                  </a:lnTo>
                  <a:lnTo>
                    <a:pt x="342900" y="1131094"/>
                  </a:lnTo>
                  <a:lnTo>
                    <a:pt x="250032" y="1285875"/>
                  </a:lnTo>
                  <a:lnTo>
                    <a:pt x="159544" y="1376362"/>
                  </a:lnTo>
                  <a:lnTo>
                    <a:pt x="97632" y="1428750"/>
                  </a:lnTo>
                  <a:lnTo>
                    <a:pt x="66675" y="1443037"/>
                  </a:lnTo>
                  <a:lnTo>
                    <a:pt x="35719" y="1443037"/>
                  </a:lnTo>
                  <a:lnTo>
                    <a:pt x="19050" y="1428750"/>
                  </a:lnTo>
                  <a:lnTo>
                    <a:pt x="0" y="1397794"/>
                  </a:lnTo>
                  <a:lnTo>
                    <a:pt x="30957" y="940594"/>
                  </a:lnTo>
                  <a:lnTo>
                    <a:pt x="59532" y="928687"/>
                  </a:lnTo>
                  <a:lnTo>
                    <a:pt x="80963" y="912019"/>
                  </a:lnTo>
                  <a:lnTo>
                    <a:pt x="111919" y="883444"/>
                  </a:lnTo>
                  <a:lnTo>
                    <a:pt x="133350" y="833437"/>
                  </a:lnTo>
                  <a:lnTo>
                    <a:pt x="171450" y="738187"/>
                  </a:lnTo>
                  <a:lnTo>
                    <a:pt x="211932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F4773631-333E-7747-A84B-49B28298EFE0}"/>
                </a:ext>
              </a:extLst>
            </p:cNvPr>
            <p:cNvSpPr/>
            <p:nvPr/>
          </p:nvSpPr>
          <p:spPr>
            <a:xfrm>
              <a:off x="5081588" y="5176838"/>
              <a:ext cx="623887" cy="727075"/>
            </a:xfrm>
            <a:custGeom>
              <a:avLst/>
              <a:gdLst>
                <a:gd name="connsiteX0" fmla="*/ 154781 w 623887"/>
                <a:gd name="connsiteY0" fmla="*/ 54768 h 726281"/>
                <a:gd name="connsiteX1" fmla="*/ 266700 w 623887"/>
                <a:gd name="connsiteY1" fmla="*/ 107156 h 726281"/>
                <a:gd name="connsiteX2" fmla="*/ 350043 w 623887"/>
                <a:gd name="connsiteY2" fmla="*/ 147637 h 726281"/>
                <a:gd name="connsiteX3" fmla="*/ 433387 w 623887"/>
                <a:gd name="connsiteY3" fmla="*/ 190500 h 726281"/>
                <a:gd name="connsiteX4" fmla="*/ 523875 w 623887"/>
                <a:gd name="connsiteY4" fmla="*/ 235743 h 726281"/>
                <a:gd name="connsiteX5" fmla="*/ 552450 w 623887"/>
                <a:gd name="connsiteY5" fmla="*/ 247650 h 726281"/>
                <a:gd name="connsiteX6" fmla="*/ 576262 w 623887"/>
                <a:gd name="connsiteY6" fmla="*/ 247650 h 726281"/>
                <a:gd name="connsiteX7" fmla="*/ 597693 w 623887"/>
                <a:gd name="connsiteY7" fmla="*/ 240506 h 726281"/>
                <a:gd name="connsiteX8" fmla="*/ 623887 w 623887"/>
                <a:gd name="connsiteY8" fmla="*/ 228600 h 726281"/>
                <a:gd name="connsiteX9" fmla="*/ 588168 w 623887"/>
                <a:gd name="connsiteY9" fmla="*/ 726281 h 726281"/>
                <a:gd name="connsiteX10" fmla="*/ 557212 w 623887"/>
                <a:gd name="connsiteY10" fmla="*/ 669131 h 726281"/>
                <a:gd name="connsiteX11" fmla="*/ 542925 w 623887"/>
                <a:gd name="connsiteY11" fmla="*/ 600075 h 726281"/>
                <a:gd name="connsiteX12" fmla="*/ 500062 w 623887"/>
                <a:gd name="connsiteY12" fmla="*/ 509587 h 726281"/>
                <a:gd name="connsiteX13" fmla="*/ 442912 w 623887"/>
                <a:gd name="connsiteY13" fmla="*/ 423862 h 726281"/>
                <a:gd name="connsiteX14" fmla="*/ 357187 w 623887"/>
                <a:gd name="connsiteY14" fmla="*/ 323850 h 726281"/>
                <a:gd name="connsiteX15" fmla="*/ 245268 w 623887"/>
                <a:gd name="connsiteY15" fmla="*/ 221456 h 726281"/>
                <a:gd name="connsiteX16" fmla="*/ 147637 w 623887"/>
                <a:gd name="connsiteY16" fmla="*/ 150018 h 726281"/>
                <a:gd name="connsiteX17" fmla="*/ 59531 w 623887"/>
                <a:gd name="connsiteY17" fmla="*/ 85725 h 726281"/>
                <a:gd name="connsiteX18" fmla="*/ 21431 w 623887"/>
                <a:gd name="connsiteY18" fmla="*/ 64293 h 726281"/>
                <a:gd name="connsiteX19" fmla="*/ 9525 w 623887"/>
                <a:gd name="connsiteY19" fmla="*/ 40481 h 726281"/>
                <a:gd name="connsiteX20" fmla="*/ 0 w 623887"/>
                <a:gd name="connsiteY20" fmla="*/ 23812 h 726281"/>
                <a:gd name="connsiteX21" fmla="*/ 4762 w 623887"/>
                <a:gd name="connsiteY21" fmla="*/ 9525 h 726281"/>
                <a:gd name="connsiteX22" fmla="*/ 16668 w 623887"/>
                <a:gd name="connsiteY22" fmla="*/ 0 h 726281"/>
                <a:gd name="connsiteX23" fmla="*/ 52387 w 623887"/>
                <a:gd name="connsiteY23" fmla="*/ 9525 h 726281"/>
                <a:gd name="connsiteX24" fmla="*/ 154781 w 623887"/>
                <a:gd name="connsiteY24" fmla="*/ 54768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3887" h="726281">
                  <a:moveTo>
                    <a:pt x="154781" y="54768"/>
                  </a:moveTo>
                  <a:lnTo>
                    <a:pt x="266700" y="107156"/>
                  </a:lnTo>
                  <a:lnTo>
                    <a:pt x="350043" y="147637"/>
                  </a:lnTo>
                  <a:lnTo>
                    <a:pt x="433387" y="190500"/>
                  </a:lnTo>
                  <a:lnTo>
                    <a:pt x="523875" y="235743"/>
                  </a:lnTo>
                  <a:lnTo>
                    <a:pt x="552450" y="247650"/>
                  </a:lnTo>
                  <a:lnTo>
                    <a:pt x="576262" y="247650"/>
                  </a:lnTo>
                  <a:lnTo>
                    <a:pt x="597693" y="240506"/>
                  </a:lnTo>
                  <a:lnTo>
                    <a:pt x="623887" y="228600"/>
                  </a:lnTo>
                  <a:lnTo>
                    <a:pt x="588168" y="726281"/>
                  </a:lnTo>
                  <a:lnTo>
                    <a:pt x="557212" y="669131"/>
                  </a:lnTo>
                  <a:lnTo>
                    <a:pt x="542925" y="600075"/>
                  </a:lnTo>
                  <a:lnTo>
                    <a:pt x="500062" y="509587"/>
                  </a:lnTo>
                  <a:lnTo>
                    <a:pt x="442912" y="423862"/>
                  </a:lnTo>
                  <a:lnTo>
                    <a:pt x="357187" y="323850"/>
                  </a:lnTo>
                  <a:lnTo>
                    <a:pt x="245268" y="221456"/>
                  </a:lnTo>
                  <a:lnTo>
                    <a:pt x="147637" y="150018"/>
                  </a:lnTo>
                  <a:lnTo>
                    <a:pt x="59531" y="85725"/>
                  </a:lnTo>
                  <a:lnTo>
                    <a:pt x="21431" y="64293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154781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C8FB2D7-6176-0347-98FF-B54809B5F00F}"/>
                </a:ext>
              </a:extLst>
            </p:cNvPr>
            <p:cNvSpPr/>
            <p:nvPr/>
          </p:nvSpPr>
          <p:spPr>
            <a:xfrm>
              <a:off x="4329113" y="3203575"/>
              <a:ext cx="3017837" cy="565150"/>
            </a:xfrm>
            <a:custGeom>
              <a:avLst/>
              <a:gdLst>
                <a:gd name="connsiteX0" fmla="*/ 1477311 w 3018048"/>
                <a:gd name="connsiteY0" fmla="*/ 375274 h 565554"/>
                <a:gd name="connsiteX1" fmla="*/ 1228890 w 3018048"/>
                <a:gd name="connsiteY1" fmla="*/ 412273 h 565554"/>
                <a:gd name="connsiteX2" fmla="*/ 1006897 w 3018048"/>
                <a:gd name="connsiteY2" fmla="*/ 451914 h 565554"/>
                <a:gd name="connsiteX3" fmla="*/ 784904 w 3018048"/>
                <a:gd name="connsiteY3" fmla="*/ 496841 h 565554"/>
                <a:gd name="connsiteX4" fmla="*/ 652765 w 3018048"/>
                <a:gd name="connsiteY4" fmla="*/ 531197 h 565554"/>
                <a:gd name="connsiteX5" fmla="*/ 515341 w 3018048"/>
                <a:gd name="connsiteY5" fmla="*/ 557625 h 565554"/>
                <a:gd name="connsiteX6" fmla="*/ 449271 w 3018048"/>
                <a:gd name="connsiteY6" fmla="*/ 562911 h 565554"/>
                <a:gd name="connsiteX7" fmla="*/ 399059 w 3018048"/>
                <a:gd name="connsiteY7" fmla="*/ 565554 h 565554"/>
                <a:gd name="connsiteX8" fmla="*/ 362060 w 3018048"/>
                <a:gd name="connsiteY8" fmla="*/ 562911 h 565554"/>
                <a:gd name="connsiteX9" fmla="*/ 325061 w 3018048"/>
                <a:gd name="connsiteY9" fmla="*/ 554982 h 565554"/>
                <a:gd name="connsiteX10" fmla="*/ 266920 w 3018048"/>
                <a:gd name="connsiteY10" fmla="*/ 541769 h 565554"/>
                <a:gd name="connsiteX11" fmla="*/ 221993 w 3018048"/>
                <a:gd name="connsiteY11" fmla="*/ 523269 h 565554"/>
                <a:gd name="connsiteX12" fmla="*/ 163852 w 3018048"/>
                <a:gd name="connsiteY12" fmla="*/ 496841 h 565554"/>
                <a:gd name="connsiteX13" fmla="*/ 63426 w 3018048"/>
                <a:gd name="connsiteY13" fmla="*/ 438700 h 565554"/>
                <a:gd name="connsiteX14" fmla="*/ 0 w 3018048"/>
                <a:gd name="connsiteY14" fmla="*/ 401702 h 565554"/>
                <a:gd name="connsiteX15" fmla="*/ 10571 w 3018048"/>
                <a:gd name="connsiteY15" fmla="*/ 295991 h 565554"/>
                <a:gd name="connsiteX16" fmla="*/ 150638 w 3018048"/>
                <a:gd name="connsiteY16" fmla="*/ 330347 h 565554"/>
                <a:gd name="connsiteX17" fmla="*/ 266920 w 3018048"/>
                <a:gd name="connsiteY17" fmla="*/ 348846 h 565554"/>
                <a:gd name="connsiteX18" fmla="*/ 343560 w 3018048"/>
                <a:gd name="connsiteY18" fmla="*/ 356774 h 565554"/>
                <a:gd name="connsiteX19" fmla="*/ 425486 w 3018048"/>
                <a:gd name="connsiteY19" fmla="*/ 354132 h 565554"/>
                <a:gd name="connsiteX20" fmla="*/ 528555 w 3018048"/>
                <a:gd name="connsiteY20" fmla="*/ 346203 h 565554"/>
                <a:gd name="connsiteX21" fmla="*/ 692407 w 3018048"/>
                <a:gd name="connsiteY21" fmla="*/ 314490 h 565554"/>
                <a:gd name="connsiteX22" fmla="*/ 808689 w 3018048"/>
                <a:gd name="connsiteY22" fmla="*/ 293348 h 565554"/>
                <a:gd name="connsiteX23" fmla="*/ 988397 w 3018048"/>
                <a:gd name="connsiteY23" fmla="*/ 264277 h 565554"/>
                <a:gd name="connsiteX24" fmla="*/ 1242104 w 3018048"/>
                <a:gd name="connsiteY24" fmla="*/ 229921 h 565554"/>
                <a:gd name="connsiteX25" fmla="*/ 1532809 w 3018048"/>
                <a:gd name="connsiteY25" fmla="*/ 198208 h 565554"/>
                <a:gd name="connsiteX26" fmla="*/ 1717803 w 3018048"/>
                <a:gd name="connsiteY26" fmla="*/ 177066 h 565554"/>
                <a:gd name="connsiteX27" fmla="*/ 1960938 w 3018048"/>
                <a:gd name="connsiteY27" fmla="*/ 142710 h 565554"/>
                <a:gd name="connsiteX28" fmla="*/ 2182932 w 3018048"/>
                <a:gd name="connsiteY28" fmla="*/ 110996 h 565554"/>
                <a:gd name="connsiteX29" fmla="*/ 2344141 w 3018048"/>
                <a:gd name="connsiteY29" fmla="*/ 87211 h 565554"/>
                <a:gd name="connsiteX30" fmla="*/ 2399639 w 3018048"/>
                <a:gd name="connsiteY30" fmla="*/ 52855 h 565554"/>
                <a:gd name="connsiteX31" fmla="*/ 2449852 w 3018048"/>
                <a:gd name="connsiteY31" fmla="*/ 26428 h 565554"/>
                <a:gd name="connsiteX32" fmla="*/ 2492136 w 3018048"/>
                <a:gd name="connsiteY32" fmla="*/ 5285 h 565554"/>
                <a:gd name="connsiteX33" fmla="*/ 2523849 w 3018048"/>
                <a:gd name="connsiteY33" fmla="*/ 0 h 565554"/>
                <a:gd name="connsiteX34" fmla="*/ 2576705 w 3018048"/>
                <a:gd name="connsiteY34" fmla="*/ 5285 h 565554"/>
                <a:gd name="connsiteX35" fmla="*/ 2663917 w 3018048"/>
                <a:gd name="connsiteY35" fmla="*/ 26428 h 565554"/>
                <a:gd name="connsiteX36" fmla="*/ 2790770 w 3018048"/>
                <a:gd name="connsiteY36" fmla="*/ 63426 h 565554"/>
                <a:gd name="connsiteX37" fmla="*/ 2907052 w 3018048"/>
                <a:gd name="connsiteY37" fmla="*/ 108354 h 565554"/>
                <a:gd name="connsiteX38" fmla="*/ 2941408 w 3018048"/>
                <a:gd name="connsiteY38" fmla="*/ 124210 h 565554"/>
                <a:gd name="connsiteX39" fmla="*/ 2965193 w 3018048"/>
                <a:gd name="connsiteY39" fmla="*/ 142710 h 565554"/>
                <a:gd name="connsiteX40" fmla="*/ 2991621 w 3018048"/>
                <a:gd name="connsiteY40" fmla="*/ 166495 h 565554"/>
                <a:gd name="connsiteX41" fmla="*/ 3007477 w 3018048"/>
                <a:gd name="connsiteY41" fmla="*/ 187637 h 565554"/>
                <a:gd name="connsiteX42" fmla="*/ 3018048 w 3018048"/>
                <a:gd name="connsiteY42" fmla="*/ 214065 h 565554"/>
                <a:gd name="connsiteX43" fmla="*/ 3018048 w 3018048"/>
                <a:gd name="connsiteY43" fmla="*/ 240492 h 565554"/>
                <a:gd name="connsiteX44" fmla="*/ 2996906 w 3018048"/>
                <a:gd name="connsiteY44" fmla="*/ 266920 h 565554"/>
                <a:gd name="connsiteX45" fmla="*/ 2975764 w 3018048"/>
                <a:gd name="connsiteY45" fmla="*/ 280134 h 565554"/>
                <a:gd name="connsiteX46" fmla="*/ 2917623 w 3018048"/>
                <a:gd name="connsiteY46" fmla="*/ 298633 h 565554"/>
                <a:gd name="connsiteX47" fmla="*/ 2843625 w 3018048"/>
                <a:gd name="connsiteY47" fmla="*/ 314490 h 565554"/>
                <a:gd name="connsiteX48" fmla="*/ 2801341 w 3018048"/>
                <a:gd name="connsiteY48" fmla="*/ 314490 h 565554"/>
                <a:gd name="connsiteX49" fmla="*/ 2722058 w 3018048"/>
                <a:gd name="connsiteY49" fmla="*/ 303919 h 565554"/>
                <a:gd name="connsiteX50" fmla="*/ 2568777 w 3018048"/>
                <a:gd name="connsiteY50" fmla="*/ 295991 h 565554"/>
                <a:gd name="connsiteX51" fmla="*/ 2304499 w 3018048"/>
                <a:gd name="connsiteY51" fmla="*/ 301276 h 565554"/>
                <a:gd name="connsiteX52" fmla="*/ 1987366 w 3018048"/>
                <a:gd name="connsiteY52" fmla="*/ 317133 h 565554"/>
                <a:gd name="connsiteX53" fmla="*/ 1770659 w 3018048"/>
                <a:gd name="connsiteY53" fmla="*/ 338275 h 565554"/>
                <a:gd name="connsiteX54" fmla="*/ 1477311 w 3018048"/>
                <a:gd name="connsiteY54" fmla="*/ 375274 h 5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18048" h="565554">
                  <a:moveTo>
                    <a:pt x="1477311" y="375274"/>
                  </a:moveTo>
                  <a:lnTo>
                    <a:pt x="1228890" y="412273"/>
                  </a:lnTo>
                  <a:lnTo>
                    <a:pt x="1006897" y="451914"/>
                  </a:lnTo>
                  <a:lnTo>
                    <a:pt x="784904" y="496841"/>
                  </a:lnTo>
                  <a:lnTo>
                    <a:pt x="652765" y="531197"/>
                  </a:lnTo>
                  <a:lnTo>
                    <a:pt x="515341" y="557625"/>
                  </a:lnTo>
                  <a:lnTo>
                    <a:pt x="449271" y="562911"/>
                  </a:lnTo>
                  <a:lnTo>
                    <a:pt x="399059" y="565554"/>
                  </a:lnTo>
                  <a:lnTo>
                    <a:pt x="362060" y="562911"/>
                  </a:lnTo>
                  <a:lnTo>
                    <a:pt x="325061" y="554982"/>
                  </a:lnTo>
                  <a:lnTo>
                    <a:pt x="266920" y="541769"/>
                  </a:lnTo>
                  <a:lnTo>
                    <a:pt x="221993" y="523269"/>
                  </a:lnTo>
                  <a:lnTo>
                    <a:pt x="163852" y="496841"/>
                  </a:lnTo>
                  <a:lnTo>
                    <a:pt x="63426" y="438700"/>
                  </a:lnTo>
                  <a:lnTo>
                    <a:pt x="0" y="401702"/>
                  </a:lnTo>
                  <a:lnTo>
                    <a:pt x="10571" y="295991"/>
                  </a:lnTo>
                  <a:lnTo>
                    <a:pt x="150638" y="330347"/>
                  </a:lnTo>
                  <a:lnTo>
                    <a:pt x="266920" y="348846"/>
                  </a:lnTo>
                  <a:lnTo>
                    <a:pt x="343560" y="356774"/>
                  </a:lnTo>
                  <a:lnTo>
                    <a:pt x="425486" y="354132"/>
                  </a:lnTo>
                  <a:lnTo>
                    <a:pt x="528555" y="346203"/>
                  </a:lnTo>
                  <a:lnTo>
                    <a:pt x="692407" y="314490"/>
                  </a:lnTo>
                  <a:lnTo>
                    <a:pt x="808689" y="293348"/>
                  </a:lnTo>
                  <a:lnTo>
                    <a:pt x="988397" y="264277"/>
                  </a:lnTo>
                  <a:lnTo>
                    <a:pt x="1242104" y="229921"/>
                  </a:lnTo>
                  <a:lnTo>
                    <a:pt x="1532809" y="198208"/>
                  </a:lnTo>
                  <a:lnTo>
                    <a:pt x="1717803" y="177066"/>
                  </a:lnTo>
                  <a:lnTo>
                    <a:pt x="1960938" y="142710"/>
                  </a:lnTo>
                  <a:lnTo>
                    <a:pt x="2182932" y="110996"/>
                  </a:lnTo>
                  <a:lnTo>
                    <a:pt x="2344141" y="87211"/>
                  </a:lnTo>
                  <a:lnTo>
                    <a:pt x="2399639" y="52855"/>
                  </a:lnTo>
                  <a:lnTo>
                    <a:pt x="2449852" y="26428"/>
                  </a:lnTo>
                  <a:lnTo>
                    <a:pt x="2492136" y="5285"/>
                  </a:lnTo>
                  <a:lnTo>
                    <a:pt x="2523849" y="0"/>
                  </a:lnTo>
                  <a:lnTo>
                    <a:pt x="2576705" y="5285"/>
                  </a:lnTo>
                  <a:lnTo>
                    <a:pt x="2663917" y="26428"/>
                  </a:lnTo>
                  <a:lnTo>
                    <a:pt x="2790770" y="63426"/>
                  </a:lnTo>
                  <a:lnTo>
                    <a:pt x="2907052" y="108354"/>
                  </a:lnTo>
                  <a:lnTo>
                    <a:pt x="2941408" y="124210"/>
                  </a:lnTo>
                  <a:lnTo>
                    <a:pt x="2965193" y="142710"/>
                  </a:lnTo>
                  <a:lnTo>
                    <a:pt x="2991621" y="166495"/>
                  </a:lnTo>
                  <a:lnTo>
                    <a:pt x="3007477" y="187637"/>
                  </a:lnTo>
                  <a:lnTo>
                    <a:pt x="3018048" y="214065"/>
                  </a:lnTo>
                  <a:lnTo>
                    <a:pt x="3018048" y="240492"/>
                  </a:lnTo>
                  <a:lnTo>
                    <a:pt x="2996906" y="266920"/>
                  </a:lnTo>
                  <a:lnTo>
                    <a:pt x="2975764" y="280134"/>
                  </a:lnTo>
                  <a:lnTo>
                    <a:pt x="2917623" y="298633"/>
                  </a:lnTo>
                  <a:lnTo>
                    <a:pt x="2843625" y="314490"/>
                  </a:lnTo>
                  <a:lnTo>
                    <a:pt x="2801341" y="314490"/>
                  </a:lnTo>
                  <a:lnTo>
                    <a:pt x="2722058" y="303919"/>
                  </a:lnTo>
                  <a:lnTo>
                    <a:pt x="2568777" y="295991"/>
                  </a:lnTo>
                  <a:lnTo>
                    <a:pt x="2304499" y="301276"/>
                  </a:lnTo>
                  <a:lnTo>
                    <a:pt x="1987366" y="317133"/>
                  </a:lnTo>
                  <a:lnTo>
                    <a:pt x="1770659" y="338275"/>
                  </a:lnTo>
                  <a:lnTo>
                    <a:pt x="1477311" y="375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402687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CEE181C-9A8C-CA4B-9983-EDD9FD14F617}"/>
              </a:ext>
            </a:extLst>
          </p:cNvPr>
          <p:cNvSpPr/>
          <p:nvPr/>
        </p:nvSpPr>
        <p:spPr>
          <a:xfrm>
            <a:off x="3032125" y="1547813"/>
            <a:ext cx="952500" cy="1352550"/>
          </a:xfrm>
          <a:custGeom>
            <a:avLst/>
            <a:gdLst>
              <a:gd name="connsiteX0" fmla="*/ 407194 w 952500"/>
              <a:gd name="connsiteY0" fmla="*/ 983456 h 1352550"/>
              <a:gd name="connsiteX1" fmla="*/ 109538 w 952500"/>
              <a:gd name="connsiteY1" fmla="*/ 1352550 h 1352550"/>
              <a:gd name="connsiteX2" fmla="*/ 0 w 952500"/>
              <a:gd name="connsiteY2" fmla="*/ 1304925 h 1352550"/>
              <a:gd name="connsiteX3" fmla="*/ 159544 w 952500"/>
              <a:gd name="connsiteY3" fmla="*/ 1033462 h 1352550"/>
              <a:gd name="connsiteX4" fmla="*/ 285750 w 952500"/>
              <a:gd name="connsiteY4" fmla="*/ 828675 h 1352550"/>
              <a:gd name="connsiteX5" fmla="*/ 438150 w 952500"/>
              <a:gd name="connsiteY5" fmla="*/ 561975 h 1352550"/>
              <a:gd name="connsiteX6" fmla="*/ 531019 w 952500"/>
              <a:gd name="connsiteY6" fmla="*/ 385762 h 1352550"/>
              <a:gd name="connsiteX7" fmla="*/ 571500 w 952500"/>
              <a:gd name="connsiteY7" fmla="*/ 307181 h 1352550"/>
              <a:gd name="connsiteX8" fmla="*/ 588169 w 952500"/>
              <a:gd name="connsiteY8" fmla="*/ 259556 h 1352550"/>
              <a:gd name="connsiteX9" fmla="*/ 590550 w 952500"/>
              <a:gd name="connsiteY9" fmla="*/ 226218 h 1352550"/>
              <a:gd name="connsiteX10" fmla="*/ 590550 w 952500"/>
              <a:gd name="connsiteY10" fmla="*/ 192881 h 1352550"/>
              <a:gd name="connsiteX11" fmla="*/ 581025 w 952500"/>
              <a:gd name="connsiteY11" fmla="*/ 154781 h 1352550"/>
              <a:gd name="connsiteX12" fmla="*/ 569119 w 952500"/>
              <a:gd name="connsiteY12" fmla="*/ 133350 h 1352550"/>
              <a:gd name="connsiteX13" fmla="*/ 540544 w 952500"/>
              <a:gd name="connsiteY13" fmla="*/ 104775 h 1352550"/>
              <a:gd name="connsiteX14" fmla="*/ 516732 w 952500"/>
              <a:gd name="connsiteY14" fmla="*/ 85725 h 1352550"/>
              <a:gd name="connsiteX15" fmla="*/ 488157 w 952500"/>
              <a:gd name="connsiteY15" fmla="*/ 52387 h 1352550"/>
              <a:gd name="connsiteX16" fmla="*/ 481013 w 952500"/>
              <a:gd name="connsiteY16" fmla="*/ 26193 h 1352550"/>
              <a:gd name="connsiteX17" fmla="*/ 485775 w 952500"/>
              <a:gd name="connsiteY17" fmla="*/ 11906 h 1352550"/>
              <a:gd name="connsiteX18" fmla="*/ 500063 w 952500"/>
              <a:gd name="connsiteY18" fmla="*/ 2381 h 1352550"/>
              <a:gd name="connsiteX19" fmla="*/ 547688 w 952500"/>
              <a:gd name="connsiteY19" fmla="*/ 0 h 1352550"/>
              <a:gd name="connsiteX20" fmla="*/ 616744 w 952500"/>
              <a:gd name="connsiteY20" fmla="*/ 7143 h 1352550"/>
              <a:gd name="connsiteX21" fmla="*/ 664369 w 952500"/>
              <a:gd name="connsiteY21" fmla="*/ 23812 h 1352550"/>
              <a:gd name="connsiteX22" fmla="*/ 719138 w 952500"/>
              <a:gd name="connsiteY22" fmla="*/ 54768 h 1352550"/>
              <a:gd name="connsiteX23" fmla="*/ 795338 w 952500"/>
              <a:gd name="connsiteY23" fmla="*/ 114300 h 1352550"/>
              <a:gd name="connsiteX24" fmla="*/ 850107 w 952500"/>
              <a:gd name="connsiteY24" fmla="*/ 161925 h 1352550"/>
              <a:gd name="connsiteX25" fmla="*/ 921544 w 952500"/>
              <a:gd name="connsiteY25" fmla="*/ 235743 h 1352550"/>
              <a:gd name="connsiteX26" fmla="*/ 945357 w 952500"/>
              <a:gd name="connsiteY26" fmla="*/ 271462 h 1352550"/>
              <a:gd name="connsiteX27" fmla="*/ 950119 w 952500"/>
              <a:gd name="connsiteY27" fmla="*/ 290512 h 1352550"/>
              <a:gd name="connsiteX28" fmla="*/ 952500 w 952500"/>
              <a:gd name="connsiteY28" fmla="*/ 311943 h 1352550"/>
              <a:gd name="connsiteX29" fmla="*/ 947738 w 952500"/>
              <a:gd name="connsiteY29" fmla="*/ 333375 h 1352550"/>
              <a:gd name="connsiteX30" fmla="*/ 931069 w 952500"/>
              <a:gd name="connsiteY30" fmla="*/ 350043 h 1352550"/>
              <a:gd name="connsiteX31" fmla="*/ 900113 w 952500"/>
              <a:gd name="connsiteY31" fmla="*/ 369093 h 1352550"/>
              <a:gd name="connsiteX32" fmla="*/ 873919 w 952500"/>
              <a:gd name="connsiteY32" fmla="*/ 385762 h 1352550"/>
              <a:gd name="connsiteX33" fmla="*/ 831057 w 952500"/>
              <a:gd name="connsiteY33" fmla="*/ 438150 h 1352550"/>
              <a:gd name="connsiteX34" fmla="*/ 695325 w 952500"/>
              <a:gd name="connsiteY34" fmla="*/ 626268 h 1352550"/>
              <a:gd name="connsiteX35" fmla="*/ 569119 w 952500"/>
              <a:gd name="connsiteY35" fmla="*/ 790575 h 1352550"/>
              <a:gd name="connsiteX36" fmla="*/ 407194 w 952500"/>
              <a:gd name="connsiteY36" fmla="*/ 98345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52500" h="1352550">
                <a:moveTo>
                  <a:pt x="407194" y="983456"/>
                </a:moveTo>
                <a:lnTo>
                  <a:pt x="109538" y="1352550"/>
                </a:lnTo>
                <a:lnTo>
                  <a:pt x="0" y="1304925"/>
                </a:lnTo>
                <a:lnTo>
                  <a:pt x="159544" y="1033462"/>
                </a:lnTo>
                <a:lnTo>
                  <a:pt x="285750" y="828675"/>
                </a:lnTo>
                <a:lnTo>
                  <a:pt x="438150" y="561975"/>
                </a:lnTo>
                <a:lnTo>
                  <a:pt x="531019" y="385762"/>
                </a:lnTo>
                <a:lnTo>
                  <a:pt x="571500" y="307181"/>
                </a:lnTo>
                <a:lnTo>
                  <a:pt x="588169" y="259556"/>
                </a:lnTo>
                <a:lnTo>
                  <a:pt x="590550" y="226218"/>
                </a:lnTo>
                <a:lnTo>
                  <a:pt x="590550" y="192881"/>
                </a:lnTo>
                <a:lnTo>
                  <a:pt x="581025" y="154781"/>
                </a:lnTo>
                <a:lnTo>
                  <a:pt x="569119" y="133350"/>
                </a:lnTo>
                <a:lnTo>
                  <a:pt x="540544" y="104775"/>
                </a:lnTo>
                <a:lnTo>
                  <a:pt x="516732" y="85725"/>
                </a:lnTo>
                <a:lnTo>
                  <a:pt x="488157" y="52387"/>
                </a:lnTo>
                <a:lnTo>
                  <a:pt x="481013" y="26193"/>
                </a:lnTo>
                <a:lnTo>
                  <a:pt x="485775" y="11906"/>
                </a:lnTo>
                <a:lnTo>
                  <a:pt x="500063" y="2381"/>
                </a:lnTo>
                <a:lnTo>
                  <a:pt x="547688" y="0"/>
                </a:lnTo>
                <a:lnTo>
                  <a:pt x="616744" y="7143"/>
                </a:lnTo>
                <a:lnTo>
                  <a:pt x="664369" y="23812"/>
                </a:lnTo>
                <a:lnTo>
                  <a:pt x="719138" y="54768"/>
                </a:lnTo>
                <a:lnTo>
                  <a:pt x="795338" y="114300"/>
                </a:lnTo>
                <a:lnTo>
                  <a:pt x="850107" y="161925"/>
                </a:lnTo>
                <a:lnTo>
                  <a:pt x="921544" y="235743"/>
                </a:lnTo>
                <a:lnTo>
                  <a:pt x="945357" y="271462"/>
                </a:lnTo>
                <a:lnTo>
                  <a:pt x="950119" y="290512"/>
                </a:lnTo>
                <a:lnTo>
                  <a:pt x="952500" y="311943"/>
                </a:lnTo>
                <a:lnTo>
                  <a:pt x="947738" y="333375"/>
                </a:lnTo>
                <a:lnTo>
                  <a:pt x="931069" y="350043"/>
                </a:lnTo>
                <a:lnTo>
                  <a:pt x="900113" y="369093"/>
                </a:lnTo>
                <a:lnTo>
                  <a:pt x="873919" y="385762"/>
                </a:lnTo>
                <a:lnTo>
                  <a:pt x="831057" y="438150"/>
                </a:lnTo>
                <a:lnTo>
                  <a:pt x="695325" y="626268"/>
                </a:lnTo>
                <a:lnTo>
                  <a:pt x="569119" y="790575"/>
                </a:lnTo>
                <a:lnTo>
                  <a:pt x="407194" y="983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8A83CBD-A15E-844A-9236-257B43325F1C}"/>
              </a:ext>
            </a:extLst>
          </p:cNvPr>
          <p:cNvSpPr/>
          <p:nvPr/>
        </p:nvSpPr>
        <p:spPr>
          <a:xfrm>
            <a:off x="2605088" y="4424363"/>
            <a:ext cx="831850" cy="1319212"/>
          </a:xfrm>
          <a:custGeom>
            <a:avLst/>
            <a:gdLst>
              <a:gd name="connsiteX0" fmla="*/ 450056 w 831056"/>
              <a:gd name="connsiteY0" fmla="*/ 826293 h 1319212"/>
              <a:gd name="connsiteX1" fmla="*/ 328612 w 831056"/>
              <a:gd name="connsiteY1" fmla="*/ 988218 h 1319212"/>
              <a:gd name="connsiteX2" fmla="*/ 219075 w 831056"/>
              <a:gd name="connsiteY2" fmla="*/ 1131093 h 1319212"/>
              <a:gd name="connsiteX3" fmla="*/ 109537 w 831056"/>
              <a:gd name="connsiteY3" fmla="*/ 1259681 h 1319212"/>
              <a:gd name="connsiteX4" fmla="*/ 57150 w 831056"/>
              <a:gd name="connsiteY4" fmla="*/ 1307306 h 1319212"/>
              <a:gd name="connsiteX5" fmla="*/ 38100 w 831056"/>
              <a:gd name="connsiteY5" fmla="*/ 1316831 h 1319212"/>
              <a:gd name="connsiteX6" fmla="*/ 19050 w 831056"/>
              <a:gd name="connsiteY6" fmla="*/ 1319212 h 1319212"/>
              <a:gd name="connsiteX7" fmla="*/ 4762 w 831056"/>
              <a:gd name="connsiteY7" fmla="*/ 1316831 h 1319212"/>
              <a:gd name="connsiteX8" fmla="*/ 0 w 831056"/>
              <a:gd name="connsiteY8" fmla="*/ 1309687 h 1319212"/>
              <a:gd name="connsiteX9" fmla="*/ 11906 w 831056"/>
              <a:gd name="connsiteY9" fmla="*/ 1269206 h 1319212"/>
              <a:gd name="connsiteX10" fmla="*/ 54768 w 831056"/>
              <a:gd name="connsiteY10" fmla="*/ 1193006 h 1319212"/>
              <a:gd name="connsiteX11" fmla="*/ 133350 w 831056"/>
              <a:gd name="connsiteY11" fmla="*/ 1059656 h 1319212"/>
              <a:gd name="connsiteX12" fmla="*/ 188118 w 831056"/>
              <a:gd name="connsiteY12" fmla="*/ 959643 h 1319212"/>
              <a:gd name="connsiteX13" fmla="*/ 269081 w 831056"/>
              <a:gd name="connsiteY13" fmla="*/ 804862 h 1319212"/>
              <a:gd name="connsiteX14" fmla="*/ 350043 w 831056"/>
              <a:gd name="connsiteY14" fmla="*/ 633412 h 1319212"/>
              <a:gd name="connsiteX15" fmla="*/ 416718 w 831056"/>
              <a:gd name="connsiteY15" fmla="*/ 473868 h 1319212"/>
              <a:gd name="connsiteX16" fmla="*/ 464343 w 831056"/>
              <a:gd name="connsiteY16" fmla="*/ 352425 h 1319212"/>
              <a:gd name="connsiteX17" fmla="*/ 483393 w 831056"/>
              <a:gd name="connsiteY17" fmla="*/ 271462 h 1319212"/>
              <a:gd name="connsiteX18" fmla="*/ 492918 w 831056"/>
              <a:gd name="connsiteY18" fmla="*/ 226218 h 1319212"/>
              <a:gd name="connsiteX19" fmla="*/ 492918 w 831056"/>
              <a:gd name="connsiteY19" fmla="*/ 178593 h 1319212"/>
              <a:gd name="connsiteX20" fmla="*/ 483393 w 831056"/>
              <a:gd name="connsiteY20" fmla="*/ 142875 h 1319212"/>
              <a:gd name="connsiteX21" fmla="*/ 469106 w 831056"/>
              <a:gd name="connsiteY21" fmla="*/ 119062 h 1319212"/>
              <a:gd name="connsiteX22" fmla="*/ 440531 w 831056"/>
              <a:gd name="connsiteY22" fmla="*/ 97631 h 1319212"/>
              <a:gd name="connsiteX23" fmla="*/ 419100 w 831056"/>
              <a:gd name="connsiteY23" fmla="*/ 80962 h 1319212"/>
              <a:gd name="connsiteX24" fmla="*/ 397668 w 831056"/>
              <a:gd name="connsiteY24" fmla="*/ 50006 h 1319212"/>
              <a:gd name="connsiteX25" fmla="*/ 390525 w 831056"/>
              <a:gd name="connsiteY25" fmla="*/ 33337 h 1319212"/>
              <a:gd name="connsiteX26" fmla="*/ 392906 w 831056"/>
              <a:gd name="connsiteY26" fmla="*/ 16668 h 1319212"/>
              <a:gd name="connsiteX27" fmla="*/ 402431 w 831056"/>
              <a:gd name="connsiteY27" fmla="*/ 7143 h 1319212"/>
              <a:gd name="connsiteX28" fmla="*/ 421481 w 831056"/>
              <a:gd name="connsiteY28" fmla="*/ 0 h 1319212"/>
              <a:gd name="connsiteX29" fmla="*/ 469106 w 831056"/>
              <a:gd name="connsiteY29" fmla="*/ 4762 h 1319212"/>
              <a:gd name="connsiteX30" fmla="*/ 528637 w 831056"/>
              <a:gd name="connsiteY30" fmla="*/ 19050 h 1319212"/>
              <a:gd name="connsiteX31" fmla="*/ 578643 w 831056"/>
              <a:gd name="connsiteY31" fmla="*/ 42862 h 1319212"/>
              <a:gd name="connsiteX32" fmla="*/ 647700 w 831056"/>
              <a:gd name="connsiteY32" fmla="*/ 80962 h 1319212"/>
              <a:gd name="connsiteX33" fmla="*/ 704850 w 831056"/>
              <a:gd name="connsiteY33" fmla="*/ 121443 h 1319212"/>
              <a:gd name="connsiteX34" fmla="*/ 769143 w 831056"/>
              <a:gd name="connsiteY34" fmla="*/ 178593 h 1319212"/>
              <a:gd name="connsiteX35" fmla="*/ 807243 w 831056"/>
              <a:gd name="connsiteY35" fmla="*/ 216693 h 1319212"/>
              <a:gd name="connsiteX36" fmla="*/ 823912 w 831056"/>
              <a:gd name="connsiteY36" fmla="*/ 238125 h 1319212"/>
              <a:gd name="connsiteX37" fmla="*/ 831056 w 831056"/>
              <a:gd name="connsiteY37" fmla="*/ 254793 h 1319212"/>
              <a:gd name="connsiteX38" fmla="*/ 831056 w 831056"/>
              <a:gd name="connsiteY38" fmla="*/ 285750 h 1319212"/>
              <a:gd name="connsiteX39" fmla="*/ 812006 w 831056"/>
              <a:gd name="connsiteY39" fmla="*/ 326231 h 1319212"/>
              <a:gd name="connsiteX40" fmla="*/ 778668 w 831056"/>
              <a:gd name="connsiteY40" fmla="*/ 364331 h 1319212"/>
              <a:gd name="connsiteX41" fmla="*/ 740568 w 831056"/>
              <a:gd name="connsiteY41" fmla="*/ 419100 h 1319212"/>
              <a:gd name="connsiteX42" fmla="*/ 695325 w 831056"/>
              <a:gd name="connsiteY42" fmla="*/ 476250 h 1319212"/>
              <a:gd name="connsiteX43" fmla="*/ 645318 w 831056"/>
              <a:gd name="connsiteY43" fmla="*/ 535781 h 1319212"/>
              <a:gd name="connsiteX44" fmla="*/ 450056 w 831056"/>
              <a:gd name="connsiteY44" fmla="*/ 826293 h 1319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31056" h="1319212">
                <a:moveTo>
                  <a:pt x="450056" y="826293"/>
                </a:moveTo>
                <a:lnTo>
                  <a:pt x="328612" y="988218"/>
                </a:lnTo>
                <a:lnTo>
                  <a:pt x="219075" y="1131093"/>
                </a:lnTo>
                <a:lnTo>
                  <a:pt x="109537" y="1259681"/>
                </a:lnTo>
                <a:lnTo>
                  <a:pt x="57150" y="1307306"/>
                </a:lnTo>
                <a:lnTo>
                  <a:pt x="38100" y="1316831"/>
                </a:lnTo>
                <a:lnTo>
                  <a:pt x="19050" y="1319212"/>
                </a:lnTo>
                <a:lnTo>
                  <a:pt x="4762" y="1316831"/>
                </a:lnTo>
                <a:lnTo>
                  <a:pt x="0" y="1309687"/>
                </a:lnTo>
                <a:lnTo>
                  <a:pt x="11906" y="1269206"/>
                </a:lnTo>
                <a:lnTo>
                  <a:pt x="54768" y="1193006"/>
                </a:lnTo>
                <a:lnTo>
                  <a:pt x="133350" y="1059656"/>
                </a:lnTo>
                <a:lnTo>
                  <a:pt x="188118" y="959643"/>
                </a:lnTo>
                <a:lnTo>
                  <a:pt x="269081" y="804862"/>
                </a:lnTo>
                <a:lnTo>
                  <a:pt x="350043" y="633412"/>
                </a:lnTo>
                <a:lnTo>
                  <a:pt x="416718" y="473868"/>
                </a:lnTo>
                <a:lnTo>
                  <a:pt x="464343" y="352425"/>
                </a:lnTo>
                <a:lnTo>
                  <a:pt x="483393" y="271462"/>
                </a:lnTo>
                <a:lnTo>
                  <a:pt x="492918" y="226218"/>
                </a:lnTo>
                <a:lnTo>
                  <a:pt x="492918" y="178593"/>
                </a:lnTo>
                <a:lnTo>
                  <a:pt x="483393" y="142875"/>
                </a:lnTo>
                <a:lnTo>
                  <a:pt x="469106" y="119062"/>
                </a:lnTo>
                <a:lnTo>
                  <a:pt x="440531" y="97631"/>
                </a:lnTo>
                <a:lnTo>
                  <a:pt x="419100" y="80962"/>
                </a:lnTo>
                <a:lnTo>
                  <a:pt x="397668" y="50006"/>
                </a:lnTo>
                <a:lnTo>
                  <a:pt x="390525" y="33337"/>
                </a:lnTo>
                <a:lnTo>
                  <a:pt x="392906" y="16668"/>
                </a:lnTo>
                <a:lnTo>
                  <a:pt x="402431" y="7143"/>
                </a:lnTo>
                <a:lnTo>
                  <a:pt x="421481" y="0"/>
                </a:lnTo>
                <a:lnTo>
                  <a:pt x="469106" y="4762"/>
                </a:lnTo>
                <a:lnTo>
                  <a:pt x="528637" y="19050"/>
                </a:lnTo>
                <a:lnTo>
                  <a:pt x="578643" y="42862"/>
                </a:lnTo>
                <a:lnTo>
                  <a:pt x="647700" y="80962"/>
                </a:lnTo>
                <a:lnTo>
                  <a:pt x="704850" y="121443"/>
                </a:lnTo>
                <a:lnTo>
                  <a:pt x="769143" y="178593"/>
                </a:lnTo>
                <a:lnTo>
                  <a:pt x="807243" y="216693"/>
                </a:lnTo>
                <a:lnTo>
                  <a:pt x="823912" y="238125"/>
                </a:lnTo>
                <a:lnTo>
                  <a:pt x="831056" y="254793"/>
                </a:lnTo>
                <a:lnTo>
                  <a:pt x="831056" y="285750"/>
                </a:lnTo>
                <a:lnTo>
                  <a:pt x="812006" y="326231"/>
                </a:lnTo>
                <a:lnTo>
                  <a:pt x="778668" y="364331"/>
                </a:lnTo>
                <a:lnTo>
                  <a:pt x="740568" y="419100"/>
                </a:lnTo>
                <a:lnTo>
                  <a:pt x="695325" y="476250"/>
                </a:lnTo>
                <a:lnTo>
                  <a:pt x="645318" y="535781"/>
                </a:lnTo>
                <a:lnTo>
                  <a:pt x="450056" y="826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E1577F0-635B-6A4F-8B36-9B115A5A3C68}"/>
              </a:ext>
            </a:extLst>
          </p:cNvPr>
          <p:cNvSpPr/>
          <p:nvPr/>
        </p:nvSpPr>
        <p:spPr>
          <a:xfrm>
            <a:off x="4114800" y="4333875"/>
            <a:ext cx="522288" cy="1071563"/>
          </a:xfrm>
          <a:custGeom>
            <a:avLst/>
            <a:gdLst>
              <a:gd name="connsiteX0" fmla="*/ 278606 w 521494"/>
              <a:gd name="connsiteY0" fmla="*/ 797719 h 1071563"/>
              <a:gd name="connsiteX1" fmla="*/ 185738 w 521494"/>
              <a:gd name="connsiteY1" fmla="*/ 545306 h 1071563"/>
              <a:gd name="connsiteX2" fmla="*/ 100013 w 521494"/>
              <a:gd name="connsiteY2" fmla="*/ 314325 h 1071563"/>
              <a:gd name="connsiteX3" fmla="*/ 50006 w 521494"/>
              <a:gd name="connsiteY3" fmla="*/ 176213 h 1071563"/>
              <a:gd name="connsiteX4" fmla="*/ 14288 w 521494"/>
              <a:gd name="connsiteY4" fmla="*/ 88106 h 1071563"/>
              <a:gd name="connsiteX5" fmla="*/ 0 w 521494"/>
              <a:gd name="connsiteY5" fmla="*/ 45244 h 1071563"/>
              <a:gd name="connsiteX6" fmla="*/ 0 w 521494"/>
              <a:gd name="connsiteY6" fmla="*/ 23813 h 1071563"/>
              <a:gd name="connsiteX7" fmla="*/ 4763 w 521494"/>
              <a:gd name="connsiteY7" fmla="*/ 7144 h 1071563"/>
              <a:gd name="connsiteX8" fmla="*/ 19050 w 521494"/>
              <a:gd name="connsiteY8" fmla="*/ 0 h 1071563"/>
              <a:gd name="connsiteX9" fmla="*/ 50006 w 521494"/>
              <a:gd name="connsiteY9" fmla="*/ 9525 h 1071563"/>
              <a:gd name="connsiteX10" fmla="*/ 107156 w 521494"/>
              <a:gd name="connsiteY10" fmla="*/ 73819 h 1071563"/>
              <a:gd name="connsiteX11" fmla="*/ 261938 w 521494"/>
              <a:gd name="connsiteY11" fmla="*/ 266700 h 1071563"/>
              <a:gd name="connsiteX12" fmla="*/ 392906 w 521494"/>
              <a:gd name="connsiteY12" fmla="*/ 440531 h 1071563"/>
              <a:gd name="connsiteX13" fmla="*/ 471488 w 521494"/>
              <a:gd name="connsiteY13" fmla="*/ 540544 h 1071563"/>
              <a:gd name="connsiteX14" fmla="*/ 485775 w 521494"/>
              <a:gd name="connsiteY14" fmla="*/ 576263 h 1071563"/>
              <a:gd name="connsiteX15" fmla="*/ 504825 w 521494"/>
              <a:gd name="connsiteY15" fmla="*/ 657225 h 1071563"/>
              <a:gd name="connsiteX16" fmla="*/ 521494 w 521494"/>
              <a:gd name="connsiteY16" fmla="*/ 771525 h 1071563"/>
              <a:gd name="connsiteX17" fmla="*/ 521494 w 521494"/>
              <a:gd name="connsiteY17" fmla="*/ 904875 h 1071563"/>
              <a:gd name="connsiteX18" fmla="*/ 516731 w 521494"/>
              <a:gd name="connsiteY18" fmla="*/ 978694 h 1071563"/>
              <a:gd name="connsiteX19" fmla="*/ 502444 w 521494"/>
              <a:gd name="connsiteY19" fmla="*/ 1012031 h 1071563"/>
              <a:gd name="connsiteX20" fmla="*/ 478631 w 521494"/>
              <a:gd name="connsiteY20" fmla="*/ 1050131 h 1071563"/>
              <a:gd name="connsiteX21" fmla="*/ 466725 w 521494"/>
              <a:gd name="connsiteY21" fmla="*/ 1064419 h 1071563"/>
              <a:gd name="connsiteX22" fmla="*/ 450056 w 521494"/>
              <a:gd name="connsiteY22" fmla="*/ 1071563 h 1071563"/>
              <a:gd name="connsiteX23" fmla="*/ 431006 w 521494"/>
              <a:gd name="connsiteY23" fmla="*/ 1069181 h 1071563"/>
              <a:gd name="connsiteX24" fmla="*/ 404813 w 521494"/>
              <a:gd name="connsiteY24" fmla="*/ 1054894 h 1071563"/>
              <a:gd name="connsiteX25" fmla="*/ 357188 w 521494"/>
              <a:gd name="connsiteY25" fmla="*/ 1000125 h 1071563"/>
              <a:gd name="connsiteX26" fmla="*/ 328613 w 521494"/>
              <a:gd name="connsiteY26" fmla="*/ 945356 h 1071563"/>
              <a:gd name="connsiteX27" fmla="*/ 278606 w 521494"/>
              <a:gd name="connsiteY27" fmla="*/ 797719 h 107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21494" h="1071563">
                <a:moveTo>
                  <a:pt x="278606" y="797719"/>
                </a:moveTo>
                <a:lnTo>
                  <a:pt x="185738" y="545306"/>
                </a:lnTo>
                <a:lnTo>
                  <a:pt x="100013" y="314325"/>
                </a:lnTo>
                <a:lnTo>
                  <a:pt x="50006" y="176213"/>
                </a:lnTo>
                <a:lnTo>
                  <a:pt x="14288" y="88106"/>
                </a:lnTo>
                <a:lnTo>
                  <a:pt x="0" y="45244"/>
                </a:lnTo>
                <a:lnTo>
                  <a:pt x="0" y="23813"/>
                </a:lnTo>
                <a:lnTo>
                  <a:pt x="4763" y="7144"/>
                </a:lnTo>
                <a:lnTo>
                  <a:pt x="19050" y="0"/>
                </a:lnTo>
                <a:lnTo>
                  <a:pt x="50006" y="9525"/>
                </a:lnTo>
                <a:lnTo>
                  <a:pt x="107156" y="73819"/>
                </a:lnTo>
                <a:lnTo>
                  <a:pt x="261938" y="266700"/>
                </a:lnTo>
                <a:lnTo>
                  <a:pt x="392906" y="440531"/>
                </a:lnTo>
                <a:lnTo>
                  <a:pt x="471488" y="540544"/>
                </a:lnTo>
                <a:lnTo>
                  <a:pt x="485775" y="576263"/>
                </a:lnTo>
                <a:lnTo>
                  <a:pt x="504825" y="657225"/>
                </a:lnTo>
                <a:lnTo>
                  <a:pt x="521494" y="771525"/>
                </a:lnTo>
                <a:lnTo>
                  <a:pt x="521494" y="904875"/>
                </a:lnTo>
                <a:lnTo>
                  <a:pt x="516731" y="978694"/>
                </a:lnTo>
                <a:lnTo>
                  <a:pt x="502444" y="1012031"/>
                </a:lnTo>
                <a:lnTo>
                  <a:pt x="478631" y="1050131"/>
                </a:lnTo>
                <a:lnTo>
                  <a:pt x="466725" y="1064419"/>
                </a:lnTo>
                <a:lnTo>
                  <a:pt x="450056" y="1071563"/>
                </a:lnTo>
                <a:lnTo>
                  <a:pt x="431006" y="1069181"/>
                </a:lnTo>
                <a:lnTo>
                  <a:pt x="404813" y="1054894"/>
                </a:lnTo>
                <a:lnTo>
                  <a:pt x="357188" y="1000125"/>
                </a:lnTo>
                <a:lnTo>
                  <a:pt x="328613" y="945356"/>
                </a:lnTo>
                <a:lnTo>
                  <a:pt x="278606" y="797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B070C3F-B967-D644-A6AA-4BE6F87D5D6B}"/>
              </a:ext>
            </a:extLst>
          </p:cNvPr>
          <p:cNvSpPr/>
          <p:nvPr/>
        </p:nvSpPr>
        <p:spPr>
          <a:xfrm>
            <a:off x="4348163" y="2600325"/>
            <a:ext cx="2833687" cy="500063"/>
          </a:xfrm>
          <a:custGeom>
            <a:avLst/>
            <a:gdLst>
              <a:gd name="connsiteX0" fmla="*/ 1814512 w 2833687"/>
              <a:gd name="connsiteY0" fmla="*/ 316706 h 500063"/>
              <a:gd name="connsiteX1" fmla="*/ 1564481 w 2833687"/>
              <a:gd name="connsiteY1" fmla="*/ 338138 h 500063"/>
              <a:gd name="connsiteX2" fmla="*/ 1281112 w 2833687"/>
              <a:gd name="connsiteY2" fmla="*/ 364331 h 500063"/>
              <a:gd name="connsiteX3" fmla="*/ 1007268 w 2833687"/>
              <a:gd name="connsiteY3" fmla="*/ 397669 h 500063"/>
              <a:gd name="connsiteX4" fmla="*/ 785812 w 2833687"/>
              <a:gd name="connsiteY4" fmla="*/ 433388 h 500063"/>
              <a:gd name="connsiteX5" fmla="*/ 523875 w 2833687"/>
              <a:gd name="connsiteY5" fmla="*/ 485775 h 500063"/>
              <a:gd name="connsiteX6" fmla="*/ 481012 w 2833687"/>
              <a:gd name="connsiteY6" fmla="*/ 495300 h 500063"/>
              <a:gd name="connsiteX7" fmla="*/ 445293 w 2833687"/>
              <a:gd name="connsiteY7" fmla="*/ 500063 h 500063"/>
              <a:gd name="connsiteX8" fmla="*/ 421481 w 2833687"/>
              <a:gd name="connsiteY8" fmla="*/ 500063 h 500063"/>
              <a:gd name="connsiteX9" fmla="*/ 392906 w 2833687"/>
              <a:gd name="connsiteY9" fmla="*/ 492919 h 500063"/>
              <a:gd name="connsiteX10" fmla="*/ 290512 w 2833687"/>
              <a:gd name="connsiteY10" fmla="*/ 440531 h 500063"/>
              <a:gd name="connsiteX11" fmla="*/ 178593 w 2833687"/>
              <a:gd name="connsiteY11" fmla="*/ 364331 h 500063"/>
              <a:gd name="connsiteX12" fmla="*/ 85725 w 2833687"/>
              <a:gd name="connsiteY12" fmla="*/ 292894 h 500063"/>
              <a:gd name="connsiteX13" fmla="*/ 38100 w 2833687"/>
              <a:gd name="connsiteY13" fmla="*/ 252413 h 500063"/>
              <a:gd name="connsiteX14" fmla="*/ 16668 w 2833687"/>
              <a:gd name="connsiteY14" fmla="*/ 228600 h 500063"/>
              <a:gd name="connsiteX15" fmla="*/ 4762 w 2833687"/>
              <a:gd name="connsiteY15" fmla="*/ 204788 h 500063"/>
              <a:gd name="connsiteX16" fmla="*/ 0 w 2833687"/>
              <a:gd name="connsiteY16" fmla="*/ 180975 h 500063"/>
              <a:gd name="connsiteX17" fmla="*/ 4762 w 2833687"/>
              <a:gd name="connsiteY17" fmla="*/ 166688 h 500063"/>
              <a:gd name="connsiteX18" fmla="*/ 35718 w 2833687"/>
              <a:gd name="connsiteY18" fmla="*/ 159544 h 500063"/>
              <a:gd name="connsiteX19" fmla="*/ 95250 w 2833687"/>
              <a:gd name="connsiteY19" fmla="*/ 169069 h 500063"/>
              <a:gd name="connsiteX20" fmla="*/ 157162 w 2833687"/>
              <a:gd name="connsiteY20" fmla="*/ 190500 h 500063"/>
              <a:gd name="connsiteX21" fmla="*/ 207168 w 2833687"/>
              <a:gd name="connsiteY21" fmla="*/ 209550 h 500063"/>
              <a:gd name="connsiteX22" fmla="*/ 278606 w 2833687"/>
              <a:gd name="connsiteY22" fmla="*/ 228600 h 500063"/>
              <a:gd name="connsiteX23" fmla="*/ 357187 w 2833687"/>
              <a:gd name="connsiteY23" fmla="*/ 238125 h 500063"/>
              <a:gd name="connsiteX24" fmla="*/ 464343 w 2833687"/>
              <a:gd name="connsiteY24" fmla="*/ 247650 h 500063"/>
              <a:gd name="connsiteX25" fmla="*/ 607218 w 2833687"/>
              <a:gd name="connsiteY25" fmla="*/ 242888 h 500063"/>
              <a:gd name="connsiteX26" fmla="*/ 871537 w 2833687"/>
              <a:gd name="connsiteY26" fmla="*/ 226219 h 500063"/>
              <a:gd name="connsiteX27" fmla="*/ 1314450 w 2833687"/>
              <a:gd name="connsiteY27" fmla="*/ 180975 h 500063"/>
              <a:gd name="connsiteX28" fmla="*/ 1607343 w 2833687"/>
              <a:gd name="connsiteY28" fmla="*/ 157163 h 500063"/>
              <a:gd name="connsiteX29" fmla="*/ 1816893 w 2833687"/>
              <a:gd name="connsiteY29" fmla="*/ 138113 h 500063"/>
              <a:gd name="connsiteX30" fmla="*/ 1921668 w 2833687"/>
              <a:gd name="connsiteY30" fmla="*/ 126206 h 500063"/>
              <a:gd name="connsiteX31" fmla="*/ 2043112 w 2833687"/>
              <a:gd name="connsiteY31" fmla="*/ 109538 h 500063"/>
              <a:gd name="connsiteX32" fmla="*/ 2114550 w 2833687"/>
              <a:gd name="connsiteY32" fmla="*/ 92869 h 500063"/>
              <a:gd name="connsiteX33" fmla="*/ 2238375 w 2833687"/>
              <a:gd name="connsiteY33" fmla="*/ 52388 h 500063"/>
              <a:gd name="connsiteX34" fmla="*/ 2378868 w 2833687"/>
              <a:gd name="connsiteY34" fmla="*/ 2381 h 500063"/>
              <a:gd name="connsiteX35" fmla="*/ 2397918 w 2833687"/>
              <a:gd name="connsiteY35" fmla="*/ 0 h 500063"/>
              <a:gd name="connsiteX36" fmla="*/ 2474118 w 2833687"/>
              <a:gd name="connsiteY36" fmla="*/ 16669 h 500063"/>
              <a:gd name="connsiteX37" fmla="*/ 2583656 w 2833687"/>
              <a:gd name="connsiteY37" fmla="*/ 50006 h 500063"/>
              <a:gd name="connsiteX38" fmla="*/ 2688431 w 2833687"/>
              <a:gd name="connsiteY38" fmla="*/ 88106 h 500063"/>
              <a:gd name="connsiteX39" fmla="*/ 2728912 w 2833687"/>
              <a:gd name="connsiteY39" fmla="*/ 109538 h 500063"/>
              <a:gd name="connsiteX40" fmla="*/ 2783681 w 2833687"/>
              <a:gd name="connsiteY40" fmla="*/ 147638 h 500063"/>
              <a:gd name="connsiteX41" fmla="*/ 2819400 w 2833687"/>
              <a:gd name="connsiteY41" fmla="*/ 180975 h 500063"/>
              <a:gd name="connsiteX42" fmla="*/ 2833687 w 2833687"/>
              <a:gd name="connsiteY42" fmla="*/ 204788 h 500063"/>
              <a:gd name="connsiteX43" fmla="*/ 2833687 w 2833687"/>
              <a:gd name="connsiteY43" fmla="*/ 221456 h 500063"/>
              <a:gd name="connsiteX44" fmla="*/ 2817018 w 2833687"/>
              <a:gd name="connsiteY44" fmla="*/ 242888 h 500063"/>
              <a:gd name="connsiteX45" fmla="*/ 2790825 w 2833687"/>
              <a:gd name="connsiteY45" fmla="*/ 259556 h 500063"/>
              <a:gd name="connsiteX46" fmla="*/ 2733675 w 2833687"/>
              <a:gd name="connsiteY46" fmla="*/ 271463 h 500063"/>
              <a:gd name="connsiteX47" fmla="*/ 2509837 w 2833687"/>
              <a:gd name="connsiteY47" fmla="*/ 273844 h 500063"/>
              <a:gd name="connsiteX48" fmla="*/ 2133600 w 2833687"/>
              <a:gd name="connsiteY48" fmla="*/ 290513 h 500063"/>
              <a:gd name="connsiteX49" fmla="*/ 1814512 w 2833687"/>
              <a:gd name="connsiteY49" fmla="*/ 316706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33687" h="500063">
                <a:moveTo>
                  <a:pt x="1814512" y="316706"/>
                </a:moveTo>
                <a:lnTo>
                  <a:pt x="1564481" y="338138"/>
                </a:lnTo>
                <a:lnTo>
                  <a:pt x="1281112" y="364331"/>
                </a:lnTo>
                <a:lnTo>
                  <a:pt x="1007268" y="397669"/>
                </a:lnTo>
                <a:lnTo>
                  <a:pt x="785812" y="433388"/>
                </a:lnTo>
                <a:lnTo>
                  <a:pt x="523875" y="485775"/>
                </a:lnTo>
                <a:lnTo>
                  <a:pt x="481012" y="495300"/>
                </a:lnTo>
                <a:lnTo>
                  <a:pt x="445293" y="500063"/>
                </a:lnTo>
                <a:lnTo>
                  <a:pt x="421481" y="500063"/>
                </a:lnTo>
                <a:lnTo>
                  <a:pt x="392906" y="492919"/>
                </a:lnTo>
                <a:lnTo>
                  <a:pt x="290512" y="440531"/>
                </a:lnTo>
                <a:lnTo>
                  <a:pt x="178593" y="364331"/>
                </a:lnTo>
                <a:lnTo>
                  <a:pt x="85725" y="292894"/>
                </a:lnTo>
                <a:lnTo>
                  <a:pt x="38100" y="252413"/>
                </a:lnTo>
                <a:lnTo>
                  <a:pt x="16668" y="228600"/>
                </a:lnTo>
                <a:lnTo>
                  <a:pt x="4762" y="204788"/>
                </a:lnTo>
                <a:lnTo>
                  <a:pt x="0" y="180975"/>
                </a:lnTo>
                <a:lnTo>
                  <a:pt x="4762" y="166688"/>
                </a:lnTo>
                <a:lnTo>
                  <a:pt x="35718" y="159544"/>
                </a:lnTo>
                <a:lnTo>
                  <a:pt x="95250" y="169069"/>
                </a:lnTo>
                <a:lnTo>
                  <a:pt x="157162" y="190500"/>
                </a:lnTo>
                <a:lnTo>
                  <a:pt x="207168" y="209550"/>
                </a:lnTo>
                <a:lnTo>
                  <a:pt x="278606" y="228600"/>
                </a:lnTo>
                <a:lnTo>
                  <a:pt x="357187" y="238125"/>
                </a:lnTo>
                <a:lnTo>
                  <a:pt x="464343" y="247650"/>
                </a:lnTo>
                <a:lnTo>
                  <a:pt x="607218" y="242888"/>
                </a:lnTo>
                <a:lnTo>
                  <a:pt x="871537" y="226219"/>
                </a:lnTo>
                <a:lnTo>
                  <a:pt x="1314450" y="180975"/>
                </a:lnTo>
                <a:lnTo>
                  <a:pt x="1607343" y="157163"/>
                </a:lnTo>
                <a:lnTo>
                  <a:pt x="1816893" y="138113"/>
                </a:lnTo>
                <a:lnTo>
                  <a:pt x="1921668" y="126206"/>
                </a:lnTo>
                <a:lnTo>
                  <a:pt x="2043112" y="109538"/>
                </a:lnTo>
                <a:lnTo>
                  <a:pt x="2114550" y="92869"/>
                </a:lnTo>
                <a:lnTo>
                  <a:pt x="2238375" y="52388"/>
                </a:lnTo>
                <a:lnTo>
                  <a:pt x="2378868" y="2381"/>
                </a:lnTo>
                <a:lnTo>
                  <a:pt x="2397918" y="0"/>
                </a:lnTo>
                <a:lnTo>
                  <a:pt x="2474118" y="16669"/>
                </a:lnTo>
                <a:lnTo>
                  <a:pt x="2583656" y="50006"/>
                </a:lnTo>
                <a:lnTo>
                  <a:pt x="2688431" y="88106"/>
                </a:lnTo>
                <a:lnTo>
                  <a:pt x="2728912" y="109538"/>
                </a:lnTo>
                <a:lnTo>
                  <a:pt x="2783681" y="147638"/>
                </a:lnTo>
                <a:lnTo>
                  <a:pt x="2819400" y="180975"/>
                </a:lnTo>
                <a:lnTo>
                  <a:pt x="2833687" y="204788"/>
                </a:lnTo>
                <a:lnTo>
                  <a:pt x="2833687" y="221456"/>
                </a:lnTo>
                <a:lnTo>
                  <a:pt x="2817018" y="242888"/>
                </a:lnTo>
                <a:lnTo>
                  <a:pt x="2790825" y="259556"/>
                </a:lnTo>
                <a:lnTo>
                  <a:pt x="2733675" y="271463"/>
                </a:lnTo>
                <a:lnTo>
                  <a:pt x="2509837" y="273844"/>
                </a:lnTo>
                <a:lnTo>
                  <a:pt x="2133600" y="290513"/>
                </a:lnTo>
                <a:lnTo>
                  <a:pt x="1814512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4E94322-2998-E045-AEB2-251D613462C5}"/>
              </a:ext>
            </a:extLst>
          </p:cNvPr>
          <p:cNvSpPr/>
          <p:nvPr/>
        </p:nvSpPr>
        <p:spPr>
          <a:xfrm>
            <a:off x="4762500" y="4516438"/>
            <a:ext cx="500063" cy="1470025"/>
          </a:xfrm>
          <a:custGeom>
            <a:avLst/>
            <a:gdLst>
              <a:gd name="connsiteX0" fmla="*/ 226219 w 500063"/>
              <a:gd name="connsiteY0" fmla="*/ 809625 h 1469232"/>
              <a:gd name="connsiteX1" fmla="*/ 197644 w 500063"/>
              <a:gd name="connsiteY1" fmla="*/ 564357 h 1469232"/>
              <a:gd name="connsiteX2" fmla="*/ 159544 w 500063"/>
              <a:gd name="connsiteY2" fmla="*/ 373857 h 1469232"/>
              <a:gd name="connsiteX3" fmla="*/ 126206 w 500063"/>
              <a:gd name="connsiteY3" fmla="*/ 266700 h 1469232"/>
              <a:gd name="connsiteX4" fmla="*/ 78581 w 500063"/>
              <a:gd name="connsiteY4" fmla="*/ 152400 h 1469232"/>
              <a:gd name="connsiteX5" fmla="*/ 28575 w 500063"/>
              <a:gd name="connsiteY5" fmla="*/ 78582 h 1469232"/>
              <a:gd name="connsiteX6" fmla="*/ 7144 w 500063"/>
              <a:gd name="connsiteY6" fmla="*/ 45244 h 1469232"/>
              <a:gd name="connsiteX7" fmla="*/ 0 w 500063"/>
              <a:gd name="connsiteY7" fmla="*/ 23813 h 1469232"/>
              <a:gd name="connsiteX8" fmla="*/ 7144 w 500063"/>
              <a:gd name="connsiteY8" fmla="*/ 7144 h 1469232"/>
              <a:gd name="connsiteX9" fmla="*/ 28575 w 500063"/>
              <a:gd name="connsiteY9" fmla="*/ 0 h 1469232"/>
              <a:gd name="connsiteX10" fmla="*/ 64294 w 500063"/>
              <a:gd name="connsiteY10" fmla="*/ 2382 h 1469232"/>
              <a:gd name="connsiteX11" fmla="*/ 109538 w 500063"/>
              <a:gd name="connsiteY11" fmla="*/ 11907 h 1469232"/>
              <a:gd name="connsiteX12" fmla="*/ 345281 w 500063"/>
              <a:gd name="connsiteY12" fmla="*/ 92869 h 1469232"/>
              <a:gd name="connsiteX13" fmla="*/ 361950 w 500063"/>
              <a:gd name="connsiteY13" fmla="*/ 283369 h 1469232"/>
              <a:gd name="connsiteX14" fmla="*/ 416719 w 500063"/>
              <a:gd name="connsiteY14" fmla="*/ 709613 h 1469232"/>
              <a:gd name="connsiteX15" fmla="*/ 473869 w 500063"/>
              <a:gd name="connsiteY15" fmla="*/ 1147763 h 1469232"/>
              <a:gd name="connsiteX16" fmla="*/ 495300 w 500063"/>
              <a:gd name="connsiteY16" fmla="*/ 1302544 h 1469232"/>
              <a:gd name="connsiteX17" fmla="*/ 500063 w 500063"/>
              <a:gd name="connsiteY17" fmla="*/ 1369219 h 1469232"/>
              <a:gd name="connsiteX18" fmla="*/ 490538 w 500063"/>
              <a:gd name="connsiteY18" fmla="*/ 1426369 h 1469232"/>
              <a:gd name="connsiteX19" fmla="*/ 476250 w 500063"/>
              <a:gd name="connsiteY19" fmla="*/ 1452563 h 1469232"/>
              <a:gd name="connsiteX20" fmla="*/ 466725 w 500063"/>
              <a:gd name="connsiteY20" fmla="*/ 1462088 h 1469232"/>
              <a:gd name="connsiteX21" fmla="*/ 447675 w 500063"/>
              <a:gd name="connsiteY21" fmla="*/ 1469232 h 1469232"/>
              <a:gd name="connsiteX22" fmla="*/ 421481 w 500063"/>
              <a:gd name="connsiteY22" fmla="*/ 1466850 h 1469232"/>
              <a:gd name="connsiteX23" fmla="*/ 397669 w 500063"/>
              <a:gd name="connsiteY23" fmla="*/ 1454944 h 1469232"/>
              <a:gd name="connsiteX24" fmla="*/ 364331 w 500063"/>
              <a:gd name="connsiteY24" fmla="*/ 1419225 h 1469232"/>
              <a:gd name="connsiteX25" fmla="*/ 304800 w 500063"/>
              <a:gd name="connsiteY25" fmla="*/ 1347788 h 1469232"/>
              <a:gd name="connsiteX26" fmla="*/ 276225 w 500063"/>
              <a:gd name="connsiteY26" fmla="*/ 1290638 h 1469232"/>
              <a:gd name="connsiteX27" fmla="*/ 252413 w 500063"/>
              <a:gd name="connsiteY27" fmla="*/ 1219200 h 1469232"/>
              <a:gd name="connsiteX28" fmla="*/ 247650 w 500063"/>
              <a:gd name="connsiteY28" fmla="*/ 1159669 h 1469232"/>
              <a:gd name="connsiteX29" fmla="*/ 226219 w 500063"/>
              <a:gd name="connsiteY29" fmla="*/ 809625 h 146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0063" h="1469232">
                <a:moveTo>
                  <a:pt x="226219" y="809625"/>
                </a:moveTo>
                <a:lnTo>
                  <a:pt x="197644" y="564357"/>
                </a:lnTo>
                <a:lnTo>
                  <a:pt x="159544" y="373857"/>
                </a:lnTo>
                <a:lnTo>
                  <a:pt x="126206" y="266700"/>
                </a:lnTo>
                <a:lnTo>
                  <a:pt x="78581" y="152400"/>
                </a:lnTo>
                <a:lnTo>
                  <a:pt x="28575" y="78582"/>
                </a:lnTo>
                <a:lnTo>
                  <a:pt x="7144" y="45244"/>
                </a:lnTo>
                <a:lnTo>
                  <a:pt x="0" y="23813"/>
                </a:lnTo>
                <a:lnTo>
                  <a:pt x="7144" y="7144"/>
                </a:lnTo>
                <a:lnTo>
                  <a:pt x="28575" y="0"/>
                </a:lnTo>
                <a:lnTo>
                  <a:pt x="64294" y="2382"/>
                </a:lnTo>
                <a:lnTo>
                  <a:pt x="109538" y="11907"/>
                </a:lnTo>
                <a:lnTo>
                  <a:pt x="345281" y="92869"/>
                </a:lnTo>
                <a:lnTo>
                  <a:pt x="361950" y="283369"/>
                </a:lnTo>
                <a:lnTo>
                  <a:pt x="416719" y="709613"/>
                </a:lnTo>
                <a:lnTo>
                  <a:pt x="473869" y="1147763"/>
                </a:lnTo>
                <a:lnTo>
                  <a:pt x="495300" y="1302544"/>
                </a:lnTo>
                <a:lnTo>
                  <a:pt x="500063" y="1369219"/>
                </a:lnTo>
                <a:lnTo>
                  <a:pt x="490538" y="1426369"/>
                </a:lnTo>
                <a:lnTo>
                  <a:pt x="476250" y="1452563"/>
                </a:lnTo>
                <a:lnTo>
                  <a:pt x="466725" y="1462088"/>
                </a:lnTo>
                <a:lnTo>
                  <a:pt x="447675" y="1469232"/>
                </a:lnTo>
                <a:lnTo>
                  <a:pt x="421481" y="1466850"/>
                </a:lnTo>
                <a:lnTo>
                  <a:pt x="397669" y="1454944"/>
                </a:lnTo>
                <a:lnTo>
                  <a:pt x="364331" y="1419225"/>
                </a:lnTo>
                <a:lnTo>
                  <a:pt x="304800" y="1347788"/>
                </a:lnTo>
                <a:lnTo>
                  <a:pt x="276225" y="1290638"/>
                </a:lnTo>
                <a:lnTo>
                  <a:pt x="252413" y="1219200"/>
                </a:lnTo>
                <a:lnTo>
                  <a:pt x="247650" y="1159669"/>
                </a:lnTo>
                <a:lnTo>
                  <a:pt x="226219" y="809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6133E51-08E5-8E48-8092-A2AB744BB60E}"/>
              </a:ext>
            </a:extLst>
          </p:cNvPr>
          <p:cNvSpPr/>
          <p:nvPr/>
        </p:nvSpPr>
        <p:spPr>
          <a:xfrm>
            <a:off x="2919413" y="2776538"/>
            <a:ext cx="684212" cy="660400"/>
          </a:xfrm>
          <a:custGeom>
            <a:avLst/>
            <a:gdLst>
              <a:gd name="connsiteX0" fmla="*/ 421481 w 683418"/>
              <a:gd name="connsiteY0" fmla="*/ 476250 h 659606"/>
              <a:gd name="connsiteX1" fmla="*/ 314325 w 683418"/>
              <a:gd name="connsiteY1" fmla="*/ 385762 h 659606"/>
              <a:gd name="connsiteX2" fmla="*/ 245268 w 683418"/>
              <a:gd name="connsiteY2" fmla="*/ 335756 h 659606"/>
              <a:gd name="connsiteX3" fmla="*/ 145256 w 683418"/>
              <a:gd name="connsiteY3" fmla="*/ 280987 h 659606"/>
              <a:gd name="connsiteX4" fmla="*/ 92868 w 683418"/>
              <a:gd name="connsiteY4" fmla="*/ 259556 h 659606"/>
              <a:gd name="connsiteX5" fmla="*/ 42862 w 683418"/>
              <a:gd name="connsiteY5" fmla="*/ 238125 h 659606"/>
              <a:gd name="connsiteX6" fmla="*/ 16668 w 683418"/>
              <a:gd name="connsiteY6" fmla="*/ 214312 h 659606"/>
              <a:gd name="connsiteX7" fmla="*/ 4762 w 683418"/>
              <a:gd name="connsiteY7" fmla="*/ 188118 h 659606"/>
              <a:gd name="connsiteX8" fmla="*/ 0 w 683418"/>
              <a:gd name="connsiteY8" fmla="*/ 152400 h 659606"/>
              <a:gd name="connsiteX9" fmla="*/ 4762 w 683418"/>
              <a:gd name="connsiteY9" fmla="*/ 121443 h 659606"/>
              <a:gd name="connsiteX10" fmla="*/ 23812 w 683418"/>
              <a:gd name="connsiteY10" fmla="*/ 71437 h 659606"/>
              <a:gd name="connsiteX11" fmla="*/ 45243 w 683418"/>
              <a:gd name="connsiteY11" fmla="*/ 33337 h 659606"/>
              <a:gd name="connsiteX12" fmla="*/ 69056 w 683418"/>
              <a:gd name="connsiteY12" fmla="*/ 9525 h 659606"/>
              <a:gd name="connsiteX13" fmla="*/ 90487 w 683418"/>
              <a:gd name="connsiteY13" fmla="*/ 2381 h 659606"/>
              <a:gd name="connsiteX14" fmla="*/ 123825 w 683418"/>
              <a:gd name="connsiteY14" fmla="*/ 0 h 659606"/>
              <a:gd name="connsiteX15" fmla="*/ 185737 w 683418"/>
              <a:gd name="connsiteY15" fmla="*/ 7143 h 659606"/>
              <a:gd name="connsiteX16" fmla="*/ 254793 w 683418"/>
              <a:gd name="connsiteY16" fmla="*/ 69056 h 659606"/>
              <a:gd name="connsiteX17" fmla="*/ 311943 w 683418"/>
              <a:gd name="connsiteY17" fmla="*/ 109537 h 659606"/>
              <a:gd name="connsiteX18" fmla="*/ 383381 w 683418"/>
              <a:gd name="connsiteY18" fmla="*/ 171450 h 659606"/>
              <a:gd name="connsiteX19" fmla="*/ 469106 w 683418"/>
              <a:gd name="connsiteY19" fmla="*/ 261937 h 659606"/>
              <a:gd name="connsiteX20" fmla="*/ 554831 w 683418"/>
              <a:gd name="connsiteY20" fmla="*/ 359568 h 659606"/>
              <a:gd name="connsiteX21" fmla="*/ 683418 w 683418"/>
              <a:gd name="connsiteY21" fmla="*/ 519112 h 659606"/>
              <a:gd name="connsiteX22" fmla="*/ 602456 w 683418"/>
              <a:gd name="connsiteY22" fmla="*/ 659606 h 659606"/>
              <a:gd name="connsiteX23" fmla="*/ 421481 w 683418"/>
              <a:gd name="connsiteY23" fmla="*/ 476250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83418" h="659606">
                <a:moveTo>
                  <a:pt x="421481" y="476250"/>
                </a:moveTo>
                <a:lnTo>
                  <a:pt x="314325" y="385762"/>
                </a:lnTo>
                <a:lnTo>
                  <a:pt x="245268" y="335756"/>
                </a:lnTo>
                <a:lnTo>
                  <a:pt x="145256" y="280987"/>
                </a:lnTo>
                <a:lnTo>
                  <a:pt x="92868" y="259556"/>
                </a:lnTo>
                <a:lnTo>
                  <a:pt x="42862" y="238125"/>
                </a:lnTo>
                <a:lnTo>
                  <a:pt x="16668" y="214312"/>
                </a:lnTo>
                <a:lnTo>
                  <a:pt x="4762" y="188118"/>
                </a:lnTo>
                <a:lnTo>
                  <a:pt x="0" y="152400"/>
                </a:lnTo>
                <a:lnTo>
                  <a:pt x="4762" y="121443"/>
                </a:lnTo>
                <a:lnTo>
                  <a:pt x="23812" y="71437"/>
                </a:lnTo>
                <a:lnTo>
                  <a:pt x="45243" y="33337"/>
                </a:lnTo>
                <a:lnTo>
                  <a:pt x="69056" y="9525"/>
                </a:lnTo>
                <a:lnTo>
                  <a:pt x="90487" y="2381"/>
                </a:lnTo>
                <a:lnTo>
                  <a:pt x="123825" y="0"/>
                </a:lnTo>
                <a:lnTo>
                  <a:pt x="185737" y="7143"/>
                </a:lnTo>
                <a:lnTo>
                  <a:pt x="254793" y="69056"/>
                </a:lnTo>
                <a:lnTo>
                  <a:pt x="311943" y="109537"/>
                </a:lnTo>
                <a:lnTo>
                  <a:pt x="383381" y="171450"/>
                </a:lnTo>
                <a:lnTo>
                  <a:pt x="469106" y="261937"/>
                </a:lnTo>
                <a:lnTo>
                  <a:pt x="554831" y="359568"/>
                </a:lnTo>
                <a:lnTo>
                  <a:pt x="683418" y="519112"/>
                </a:lnTo>
                <a:lnTo>
                  <a:pt x="602456" y="659606"/>
                </a:lnTo>
                <a:lnTo>
                  <a:pt x="421481" y="476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BAA4930-2066-AB45-9C91-F6FAB77971DE}"/>
              </a:ext>
            </a:extLst>
          </p:cNvPr>
          <p:cNvSpPr/>
          <p:nvPr/>
        </p:nvSpPr>
        <p:spPr>
          <a:xfrm>
            <a:off x="2982913" y="2119313"/>
            <a:ext cx="1443037" cy="1927225"/>
          </a:xfrm>
          <a:custGeom>
            <a:avLst/>
            <a:gdLst>
              <a:gd name="connsiteX0" fmla="*/ 496030 w 1442998"/>
              <a:gd name="connsiteY0" fmla="*/ 1525670 h 1926503"/>
              <a:gd name="connsiteX1" fmla="*/ 160333 w 1442998"/>
              <a:gd name="connsiteY1" fmla="*/ 1926503 h 1926503"/>
              <a:gd name="connsiteX2" fmla="*/ 0 w 1442998"/>
              <a:gd name="connsiteY2" fmla="*/ 1916482 h 1926503"/>
              <a:gd name="connsiteX3" fmla="*/ 80166 w 1442998"/>
              <a:gd name="connsiteY3" fmla="*/ 1793727 h 1926503"/>
              <a:gd name="connsiteX4" fmla="*/ 270562 w 1442998"/>
              <a:gd name="connsiteY4" fmla="*/ 1548217 h 1926503"/>
              <a:gd name="connsiteX5" fmla="*/ 493525 w 1442998"/>
              <a:gd name="connsiteY5" fmla="*/ 1260118 h 1926503"/>
              <a:gd name="connsiteX6" fmla="*/ 581207 w 1442998"/>
              <a:gd name="connsiteY6" fmla="*/ 1129848 h 1926503"/>
              <a:gd name="connsiteX7" fmla="*/ 749056 w 1442998"/>
              <a:gd name="connsiteY7" fmla="*/ 904379 h 1926503"/>
              <a:gd name="connsiteX8" fmla="*/ 886842 w 1442998"/>
              <a:gd name="connsiteY8" fmla="*/ 708973 h 1926503"/>
              <a:gd name="connsiteX9" fmla="*/ 1007092 w 1442998"/>
              <a:gd name="connsiteY9" fmla="*/ 533609 h 1926503"/>
              <a:gd name="connsiteX10" fmla="*/ 1069722 w 1442998"/>
              <a:gd name="connsiteY10" fmla="*/ 428390 h 1926503"/>
              <a:gd name="connsiteX11" fmla="*/ 1097280 w 1442998"/>
              <a:gd name="connsiteY11" fmla="*/ 360749 h 1926503"/>
              <a:gd name="connsiteX12" fmla="*/ 1112311 w 1442998"/>
              <a:gd name="connsiteY12" fmla="*/ 300624 h 1926503"/>
              <a:gd name="connsiteX13" fmla="*/ 1117321 w 1442998"/>
              <a:gd name="connsiteY13" fmla="*/ 248015 h 1926503"/>
              <a:gd name="connsiteX14" fmla="*/ 1114816 w 1442998"/>
              <a:gd name="connsiteY14" fmla="*/ 187890 h 1926503"/>
              <a:gd name="connsiteX15" fmla="*/ 1097280 w 1442998"/>
              <a:gd name="connsiteY15" fmla="*/ 132776 h 1926503"/>
              <a:gd name="connsiteX16" fmla="*/ 1069722 w 1442998"/>
              <a:gd name="connsiteY16" fmla="*/ 72651 h 1926503"/>
              <a:gd name="connsiteX17" fmla="*/ 1062207 w 1442998"/>
              <a:gd name="connsiteY17" fmla="*/ 45094 h 1926503"/>
              <a:gd name="connsiteX18" fmla="*/ 1062207 w 1442998"/>
              <a:gd name="connsiteY18" fmla="*/ 22547 h 1926503"/>
              <a:gd name="connsiteX19" fmla="*/ 1069722 w 1442998"/>
              <a:gd name="connsiteY19" fmla="*/ 7515 h 1926503"/>
              <a:gd name="connsiteX20" fmla="*/ 1084754 w 1442998"/>
              <a:gd name="connsiteY20" fmla="*/ 0 h 1926503"/>
              <a:gd name="connsiteX21" fmla="*/ 1109806 w 1442998"/>
              <a:gd name="connsiteY21" fmla="*/ 2505 h 1926503"/>
              <a:gd name="connsiteX22" fmla="*/ 1149889 w 1442998"/>
              <a:gd name="connsiteY22" fmla="*/ 22547 h 1926503"/>
              <a:gd name="connsiteX23" fmla="*/ 1192478 w 1442998"/>
              <a:gd name="connsiteY23" fmla="*/ 52609 h 1926503"/>
              <a:gd name="connsiteX24" fmla="*/ 1265128 w 1442998"/>
              <a:gd name="connsiteY24" fmla="*/ 130271 h 1926503"/>
              <a:gd name="connsiteX25" fmla="*/ 1330264 w 1442998"/>
              <a:gd name="connsiteY25" fmla="*/ 212942 h 1926503"/>
              <a:gd name="connsiteX26" fmla="*/ 1402915 w 1442998"/>
              <a:gd name="connsiteY26" fmla="*/ 305635 h 1926503"/>
              <a:gd name="connsiteX27" fmla="*/ 1422956 w 1442998"/>
              <a:gd name="connsiteY27" fmla="*/ 333192 h 1926503"/>
              <a:gd name="connsiteX28" fmla="*/ 1435482 w 1442998"/>
              <a:gd name="connsiteY28" fmla="*/ 353234 h 1926503"/>
              <a:gd name="connsiteX29" fmla="*/ 1442998 w 1442998"/>
              <a:gd name="connsiteY29" fmla="*/ 383296 h 1926503"/>
              <a:gd name="connsiteX30" fmla="*/ 1442998 w 1442998"/>
              <a:gd name="connsiteY30" fmla="*/ 420874 h 1926503"/>
              <a:gd name="connsiteX31" fmla="*/ 1432977 w 1442998"/>
              <a:gd name="connsiteY31" fmla="*/ 455947 h 1926503"/>
              <a:gd name="connsiteX32" fmla="*/ 1407925 w 1442998"/>
              <a:gd name="connsiteY32" fmla="*/ 483504 h 1926503"/>
              <a:gd name="connsiteX33" fmla="*/ 1327759 w 1442998"/>
              <a:gd name="connsiteY33" fmla="*/ 551145 h 1926503"/>
              <a:gd name="connsiteX34" fmla="*/ 1179952 w 1442998"/>
              <a:gd name="connsiteY34" fmla="*/ 693942 h 1926503"/>
              <a:gd name="connsiteX35" fmla="*/ 1064712 w 1442998"/>
              <a:gd name="connsiteY35" fmla="*/ 826718 h 1926503"/>
              <a:gd name="connsiteX36" fmla="*/ 929431 w 1442998"/>
              <a:gd name="connsiteY36" fmla="*/ 997072 h 1926503"/>
              <a:gd name="connsiteX37" fmla="*/ 779119 w 1442998"/>
              <a:gd name="connsiteY37" fmla="*/ 1179952 h 1926503"/>
              <a:gd name="connsiteX38" fmla="*/ 608765 w 1442998"/>
              <a:gd name="connsiteY38" fmla="*/ 1390389 h 1926503"/>
              <a:gd name="connsiteX39" fmla="*/ 496030 w 1442998"/>
              <a:gd name="connsiteY39" fmla="*/ 1525670 h 192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42998" h="1926503">
                <a:moveTo>
                  <a:pt x="496030" y="1525670"/>
                </a:moveTo>
                <a:lnTo>
                  <a:pt x="160333" y="1926503"/>
                </a:lnTo>
                <a:lnTo>
                  <a:pt x="0" y="1916482"/>
                </a:lnTo>
                <a:lnTo>
                  <a:pt x="80166" y="1793727"/>
                </a:lnTo>
                <a:lnTo>
                  <a:pt x="270562" y="1548217"/>
                </a:lnTo>
                <a:lnTo>
                  <a:pt x="493525" y="1260118"/>
                </a:lnTo>
                <a:lnTo>
                  <a:pt x="581207" y="1129848"/>
                </a:lnTo>
                <a:lnTo>
                  <a:pt x="749056" y="904379"/>
                </a:lnTo>
                <a:lnTo>
                  <a:pt x="886842" y="708973"/>
                </a:lnTo>
                <a:lnTo>
                  <a:pt x="1007092" y="533609"/>
                </a:lnTo>
                <a:lnTo>
                  <a:pt x="1069722" y="428390"/>
                </a:lnTo>
                <a:lnTo>
                  <a:pt x="1097280" y="360749"/>
                </a:lnTo>
                <a:lnTo>
                  <a:pt x="1112311" y="300624"/>
                </a:lnTo>
                <a:lnTo>
                  <a:pt x="1117321" y="248015"/>
                </a:lnTo>
                <a:lnTo>
                  <a:pt x="1114816" y="187890"/>
                </a:lnTo>
                <a:lnTo>
                  <a:pt x="1097280" y="132776"/>
                </a:lnTo>
                <a:lnTo>
                  <a:pt x="1069722" y="72651"/>
                </a:lnTo>
                <a:lnTo>
                  <a:pt x="1062207" y="45094"/>
                </a:lnTo>
                <a:lnTo>
                  <a:pt x="1062207" y="22547"/>
                </a:lnTo>
                <a:lnTo>
                  <a:pt x="1069722" y="7515"/>
                </a:lnTo>
                <a:lnTo>
                  <a:pt x="1084754" y="0"/>
                </a:lnTo>
                <a:lnTo>
                  <a:pt x="1109806" y="2505"/>
                </a:lnTo>
                <a:lnTo>
                  <a:pt x="1149889" y="22547"/>
                </a:lnTo>
                <a:lnTo>
                  <a:pt x="1192478" y="52609"/>
                </a:lnTo>
                <a:lnTo>
                  <a:pt x="1265128" y="130271"/>
                </a:lnTo>
                <a:lnTo>
                  <a:pt x="1330264" y="212942"/>
                </a:lnTo>
                <a:lnTo>
                  <a:pt x="1402915" y="305635"/>
                </a:lnTo>
                <a:lnTo>
                  <a:pt x="1422956" y="333192"/>
                </a:lnTo>
                <a:lnTo>
                  <a:pt x="1435482" y="353234"/>
                </a:lnTo>
                <a:lnTo>
                  <a:pt x="1442998" y="383296"/>
                </a:lnTo>
                <a:lnTo>
                  <a:pt x="1442998" y="420874"/>
                </a:lnTo>
                <a:lnTo>
                  <a:pt x="1432977" y="455947"/>
                </a:lnTo>
                <a:lnTo>
                  <a:pt x="1407925" y="483504"/>
                </a:lnTo>
                <a:lnTo>
                  <a:pt x="1327759" y="551145"/>
                </a:lnTo>
                <a:lnTo>
                  <a:pt x="1179952" y="693942"/>
                </a:lnTo>
                <a:lnTo>
                  <a:pt x="1064712" y="826718"/>
                </a:lnTo>
                <a:lnTo>
                  <a:pt x="929431" y="997072"/>
                </a:lnTo>
                <a:lnTo>
                  <a:pt x="779119" y="1179952"/>
                </a:lnTo>
                <a:lnTo>
                  <a:pt x="608765" y="1390389"/>
                </a:lnTo>
                <a:lnTo>
                  <a:pt x="496030" y="152567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A301024-E705-034E-8D46-809DEA738CA8}"/>
              </a:ext>
            </a:extLst>
          </p:cNvPr>
          <p:cNvSpPr/>
          <p:nvPr/>
        </p:nvSpPr>
        <p:spPr>
          <a:xfrm>
            <a:off x="2857500" y="3671888"/>
            <a:ext cx="1484313" cy="606425"/>
          </a:xfrm>
          <a:custGeom>
            <a:avLst/>
            <a:gdLst>
              <a:gd name="connsiteX0" fmla="*/ 1107281 w 1483519"/>
              <a:gd name="connsiteY0" fmla="*/ 250031 h 607218"/>
              <a:gd name="connsiteX1" fmla="*/ 931069 w 1483519"/>
              <a:gd name="connsiteY1" fmla="*/ 321468 h 607218"/>
              <a:gd name="connsiteX2" fmla="*/ 702469 w 1483519"/>
              <a:gd name="connsiteY2" fmla="*/ 411956 h 607218"/>
              <a:gd name="connsiteX3" fmla="*/ 578644 w 1483519"/>
              <a:gd name="connsiteY3" fmla="*/ 452437 h 607218"/>
              <a:gd name="connsiteX4" fmla="*/ 400050 w 1483519"/>
              <a:gd name="connsiteY4" fmla="*/ 533400 h 607218"/>
              <a:gd name="connsiteX5" fmla="*/ 335756 w 1483519"/>
              <a:gd name="connsiteY5" fmla="*/ 566737 h 607218"/>
              <a:gd name="connsiteX6" fmla="*/ 307181 w 1483519"/>
              <a:gd name="connsiteY6" fmla="*/ 588168 h 607218"/>
              <a:gd name="connsiteX7" fmla="*/ 283369 w 1483519"/>
              <a:gd name="connsiteY7" fmla="*/ 597693 h 607218"/>
              <a:gd name="connsiteX8" fmla="*/ 247650 w 1483519"/>
              <a:gd name="connsiteY8" fmla="*/ 607218 h 607218"/>
              <a:gd name="connsiteX9" fmla="*/ 228600 w 1483519"/>
              <a:gd name="connsiteY9" fmla="*/ 604837 h 607218"/>
              <a:gd name="connsiteX10" fmla="*/ 202406 w 1483519"/>
              <a:gd name="connsiteY10" fmla="*/ 595312 h 607218"/>
              <a:gd name="connsiteX11" fmla="*/ 176213 w 1483519"/>
              <a:gd name="connsiteY11" fmla="*/ 573881 h 607218"/>
              <a:gd name="connsiteX12" fmla="*/ 154781 w 1483519"/>
              <a:gd name="connsiteY12" fmla="*/ 552450 h 607218"/>
              <a:gd name="connsiteX13" fmla="*/ 95250 w 1483519"/>
              <a:gd name="connsiteY13" fmla="*/ 500062 h 607218"/>
              <a:gd name="connsiteX14" fmla="*/ 57150 w 1483519"/>
              <a:gd name="connsiteY14" fmla="*/ 459581 h 607218"/>
              <a:gd name="connsiteX15" fmla="*/ 26194 w 1483519"/>
              <a:gd name="connsiteY15" fmla="*/ 416718 h 607218"/>
              <a:gd name="connsiteX16" fmla="*/ 2381 w 1483519"/>
              <a:gd name="connsiteY16" fmla="*/ 369093 h 607218"/>
              <a:gd name="connsiteX17" fmla="*/ 0 w 1483519"/>
              <a:gd name="connsiteY17" fmla="*/ 352425 h 607218"/>
              <a:gd name="connsiteX18" fmla="*/ 4763 w 1483519"/>
              <a:gd name="connsiteY18" fmla="*/ 333375 h 607218"/>
              <a:gd name="connsiteX19" fmla="*/ 26194 w 1483519"/>
              <a:gd name="connsiteY19" fmla="*/ 311943 h 607218"/>
              <a:gd name="connsiteX20" fmla="*/ 78581 w 1483519"/>
              <a:gd name="connsiteY20" fmla="*/ 297656 h 607218"/>
              <a:gd name="connsiteX21" fmla="*/ 221456 w 1483519"/>
              <a:gd name="connsiteY21" fmla="*/ 290512 h 607218"/>
              <a:gd name="connsiteX22" fmla="*/ 340519 w 1483519"/>
              <a:gd name="connsiteY22" fmla="*/ 280987 h 607218"/>
              <a:gd name="connsiteX23" fmla="*/ 576263 w 1483519"/>
              <a:gd name="connsiteY23" fmla="*/ 219075 h 607218"/>
              <a:gd name="connsiteX24" fmla="*/ 809625 w 1483519"/>
              <a:gd name="connsiteY24" fmla="*/ 159543 h 607218"/>
              <a:gd name="connsiteX25" fmla="*/ 1121569 w 1483519"/>
              <a:gd name="connsiteY25" fmla="*/ 80962 h 607218"/>
              <a:gd name="connsiteX26" fmla="*/ 1438275 w 1483519"/>
              <a:gd name="connsiteY26" fmla="*/ 0 h 607218"/>
              <a:gd name="connsiteX27" fmla="*/ 1483519 w 1483519"/>
              <a:gd name="connsiteY27" fmla="*/ 123825 h 607218"/>
              <a:gd name="connsiteX28" fmla="*/ 1107281 w 1483519"/>
              <a:gd name="connsiteY28" fmla="*/ 250031 h 607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83519" h="607218">
                <a:moveTo>
                  <a:pt x="1107281" y="250031"/>
                </a:moveTo>
                <a:lnTo>
                  <a:pt x="931069" y="321468"/>
                </a:lnTo>
                <a:lnTo>
                  <a:pt x="702469" y="411956"/>
                </a:lnTo>
                <a:lnTo>
                  <a:pt x="578644" y="452437"/>
                </a:lnTo>
                <a:lnTo>
                  <a:pt x="400050" y="533400"/>
                </a:lnTo>
                <a:lnTo>
                  <a:pt x="335756" y="566737"/>
                </a:lnTo>
                <a:lnTo>
                  <a:pt x="307181" y="588168"/>
                </a:lnTo>
                <a:lnTo>
                  <a:pt x="283369" y="597693"/>
                </a:lnTo>
                <a:lnTo>
                  <a:pt x="247650" y="607218"/>
                </a:lnTo>
                <a:lnTo>
                  <a:pt x="228600" y="604837"/>
                </a:lnTo>
                <a:lnTo>
                  <a:pt x="202406" y="595312"/>
                </a:lnTo>
                <a:lnTo>
                  <a:pt x="176213" y="573881"/>
                </a:lnTo>
                <a:lnTo>
                  <a:pt x="154781" y="552450"/>
                </a:lnTo>
                <a:lnTo>
                  <a:pt x="95250" y="500062"/>
                </a:lnTo>
                <a:lnTo>
                  <a:pt x="57150" y="459581"/>
                </a:lnTo>
                <a:lnTo>
                  <a:pt x="26194" y="416718"/>
                </a:lnTo>
                <a:lnTo>
                  <a:pt x="2381" y="369093"/>
                </a:lnTo>
                <a:lnTo>
                  <a:pt x="0" y="352425"/>
                </a:lnTo>
                <a:lnTo>
                  <a:pt x="4763" y="333375"/>
                </a:lnTo>
                <a:lnTo>
                  <a:pt x="26194" y="311943"/>
                </a:lnTo>
                <a:lnTo>
                  <a:pt x="78581" y="297656"/>
                </a:lnTo>
                <a:lnTo>
                  <a:pt x="221456" y="290512"/>
                </a:lnTo>
                <a:lnTo>
                  <a:pt x="340519" y="280987"/>
                </a:lnTo>
                <a:lnTo>
                  <a:pt x="576263" y="219075"/>
                </a:lnTo>
                <a:lnTo>
                  <a:pt x="809625" y="159543"/>
                </a:lnTo>
                <a:lnTo>
                  <a:pt x="1121569" y="80962"/>
                </a:lnTo>
                <a:lnTo>
                  <a:pt x="1438275" y="0"/>
                </a:lnTo>
                <a:lnTo>
                  <a:pt x="1483519" y="123825"/>
                </a:lnTo>
                <a:lnTo>
                  <a:pt x="1107281" y="2500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3F9E564-7038-A748-8747-78CE85194561}"/>
              </a:ext>
            </a:extLst>
          </p:cNvPr>
          <p:cNvSpPr/>
          <p:nvPr/>
        </p:nvSpPr>
        <p:spPr>
          <a:xfrm>
            <a:off x="3986213" y="3276600"/>
            <a:ext cx="646112" cy="896938"/>
          </a:xfrm>
          <a:custGeom>
            <a:avLst/>
            <a:gdLst>
              <a:gd name="connsiteX0" fmla="*/ 376237 w 645318"/>
              <a:gd name="connsiteY0" fmla="*/ 688181 h 897731"/>
              <a:gd name="connsiteX1" fmla="*/ 285750 w 645318"/>
              <a:gd name="connsiteY1" fmla="*/ 531019 h 897731"/>
              <a:gd name="connsiteX2" fmla="*/ 221456 w 645318"/>
              <a:gd name="connsiteY2" fmla="*/ 414338 h 897731"/>
              <a:gd name="connsiteX3" fmla="*/ 135731 w 645318"/>
              <a:gd name="connsiteY3" fmla="*/ 266700 h 897731"/>
              <a:gd name="connsiteX4" fmla="*/ 73818 w 645318"/>
              <a:gd name="connsiteY4" fmla="*/ 169069 h 897731"/>
              <a:gd name="connsiteX5" fmla="*/ 30956 w 645318"/>
              <a:gd name="connsiteY5" fmla="*/ 107156 h 897731"/>
              <a:gd name="connsiteX6" fmla="*/ 11906 w 645318"/>
              <a:gd name="connsiteY6" fmla="*/ 71438 h 897731"/>
              <a:gd name="connsiteX7" fmla="*/ 2381 w 645318"/>
              <a:gd name="connsiteY7" fmla="*/ 45244 h 897731"/>
              <a:gd name="connsiteX8" fmla="*/ 0 w 645318"/>
              <a:gd name="connsiteY8" fmla="*/ 26194 h 897731"/>
              <a:gd name="connsiteX9" fmla="*/ 2381 w 645318"/>
              <a:gd name="connsiteY9" fmla="*/ 11906 h 897731"/>
              <a:gd name="connsiteX10" fmla="*/ 11906 w 645318"/>
              <a:gd name="connsiteY10" fmla="*/ 0 h 897731"/>
              <a:gd name="connsiteX11" fmla="*/ 30956 w 645318"/>
              <a:gd name="connsiteY11" fmla="*/ 2381 h 897731"/>
              <a:gd name="connsiteX12" fmla="*/ 78581 w 645318"/>
              <a:gd name="connsiteY12" fmla="*/ 28575 h 897731"/>
              <a:gd name="connsiteX13" fmla="*/ 176212 w 645318"/>
              <a:gd name="connsiteY13" fmla="*/ 107156 h 897731"/>
              <a:gd name="connsiteX14" fmla="*/ 302418 w 645318"/>
              <a:gd name="connsiteY14" fmla="*/ 204788 h 897731"/>
              <a:gd name="connsiteX15" fmla="*/ 431006 w 645318"/>
              <a:gd name="connsiteY15" fmla="*/ 304800 h 897731"/>
              <a:gd name="connsiteX16" fmla="*/ 483393 w 645318"/>
              <a:gd name="connsiteY16" fmla="*/ 342900 h 897731"/>
              <a:gd name="connsiteX17" fmla="*/ 497681 w 645318"/>
              <a:gd name="connsiteY17" fmla="*/ 357188 h 897731"/>
              <a:gd name="connsiteX18" fmla="*/ 533400 w 645318"/>
              <a:gd name="connsiteY18" fmla="*/ 419100 h 897731"/>
              <a:gd name="connsiteX19" fmla="*/ 571500 w 645318"/>
              <a:gd name="connsiteY19" fmla="*/ 490538 h 897731"/>
              <a:gd name="connsiteX20" fmla="*/ 597693 w 645318"/>
              <a:gd name="connsiteY20" fmla="*/ 550069 h 897731"/>
              <a:gd name="connsiteX21" fmla="*/ 623887 w 645318"/>
              <a:gd name="connsiteY21" fmla="*/ 631031 h 897731"/>
              <a:gd name="connsiteX22" fmla="*/ 638175 w 645318"/>
              <a:gd name="connsiteY22" fmla="*/ 721519 h 897731"/>
              <a:gd name="connsiteX23" fmla="*/ 645318 w 645318"/>
              <a:gd name="connsiteY23" fmla="*/ 785813 h 897731"/>
              <a:gd name="connsiteX24" fmla="*/ 638175 w 645318"/>
              <a:gd name="connsiteY24" fmla="*/ 831056 h 897731"/>
              <a:gd name="connsiteX25" fmla="*/ 619125 w 645318"/>
              <a:gd name="connsiteY25" fmla="*/ 869156 h 897731"/>
              <a:gd name="connsiteX26" fmla="*/ 600075 w 645318"/>
              <a:gd name="connsiteY26" fmla="*/ 892969 h 897731"/>
              <a:gd name="connsiteX27" fmla="*/ 585787 w 645318"/>
              <a:gd name="connsiteY27" fmla="*/ 897731 h 897731"/>
              <a:gd name="connsiteX28" fmla="*/ 564356 w 645318"/>
              <a:gd name="connsiteY28" fmla="*/ 897731 h 897731"/>
              <a:gd name="connsiteX29" fmla="*/ 523875 w 645318"/>
              <a:gd name="connsiteY29" fmla="*/ 881063 h 897731"/>
              <a:gd name="connsiteX30" fmla="*/ 488156 w 645318"/>
              <a:gd name="connsiteY30" fmla="*/ 859631 h 897731"/>
              <a:gd name="connsiteX31" fmla="*/ 464343 w 645318"/>
              <a:gd name="connsiteY31" fmla="*/ 833438 h 897731"/>
              <a:gd name="connsiteX32" fmla="*/ 376237 w 645318"/>
              <a:gd name="connsiteY32" fmla="*/ 688181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45318" h="897731">
                <a:moveTo>
                  <a:pt x="376237" y="688181"/>
                </a:moveTo>
                <a:lnTo>
                  <a:pt x="285750" y="531019"/>
                </a:lnTo>
                <a:lnTo>
                  <a:pt x="221456" y="414338"/>
                </a:lnTo>
                <a:lnTo>
                  <a:pt x="135731" y="266700"/>
                </a:lnTo>
                <a:lnTo>
                  <a:pt x="73818" y="169069"/>
                </a:lnTo>
                <a:lnTo>
                  <a:pt x="30956" y="107156"/>
                </a:lnTo>
                <a:lnTo>
                  <a:pt x="11906" y="71438"/>
                </a:lnTo>
                <a:lnTo>
                  <a:pt x="2381" y="45244"/>
                </a:lnTo>
                <a:lnTo>
                  <a:pt x="0" y="26194"/>
                </a:lnTo>
                <a:lnTo>
                  <a:pt x="2381" y="11906"/>
                </a:lnTo>
                <a:lnTo>
                  <a:pt x="11906" y="0"/>
                </a:lnTo>
                <a:lnTo>
                  <a:pt x="30956" y="2381"/>
                </a:lnTo>
                <a:lnTo>
                  <a:pt x="78581" y="28575"/>
                </a:lnTo>
                <a:lnTo>
                  <a:pt x="176212" y="107156"/>
                </a:lnTo>
                <a:lnTo>
                  <a:pt x="302418" y="204788"/>
                </a:lnTo>
                <a:lnTo>
                  <a:pt x="431006" y="304800"/>
                </a:lnTo>
                <a:lnTo>
                  <a:pt x="483393" y="342900"/>
                </a:lnTo>
                <a:lnTo>
                  <a:pt x="497681" y="357188"/>
                </a:lnTo>
                <a:lnTo>
                  <a:pt x="533400" y="419100"/>
                </a:lnTo>
                <a:lnTo>
                  <a:pt x="571500" y="490538"/>
                </a:lnTo>
                <a:lnTo>
                  <a:pt x="597693" y="550069"/>
                </a:lnTo>
                <a:lnTo>
                  <a:pt x="623887" y="631031"/>
                </a:lnTo>
                <a:lnTo>
                  <a:pt x="638175" y="721519"/>
                </a:lnTo>
                <a:lnTo>
                  <a:pt x="645318" y="785813"/>
                </a:lnTo>
                <a:lnTo>
                  <a:pt x="638175" y="831056"/>
                </a:lnTo>
                <a:lnTo>
                  <a:pt x="619125" y="869156"/>
                </a:lnTo>
                <a:lnTo>
                  <a:pt x="600075" y="892969"/>
                </a:lnTo>
                <a:lnTo>
                  <a:pt x="585787" y="897731"/>
                </a:lnTo>
                <a:lnTo>
                  <a:pt x="564356" y="897731"/>
                </a:lnTo>
                <a:lnTo>
                  <a:pt x="523875" y="881063"/>
                </a:lnTo>
                <a:lnTo>
                  <a:pt x="488156" y="859631"/>
                </a:lnTo>
                <a:lnTo>
                  <a:pt x="464343" y="833438"/>
                </a:lnTo>
                <a:lnTo>
                  <a:pt x="376237" y="688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3FA1237-0FDF-AF41-B32F-B25CC2A6200B}"/>
              </a:ext>
            </a:extLst>
          </p:cNvPr>
          <p:cNvSpPr/>
          <p:nvPr/>
        </p:nvSpPr>
        <p:spPr>
          <a:xfrm rot="16200000">
            <a:off x="2699544" y="4782344"/>
            <a:ext cx="2073275" cy="373063"/>
          </a:xfrm>
          <a:custGeom>
            <a:avLst/>
            <a:gdLst>
              <a:gd name="connsiteX0" fmla="*/ 1216819 w 2074069"/>
              <a:gd name="connsiteY0" fmla="*/ 366712 h 373856"/>
              <a:gd name="connsiteX1" fmla="*/ 664369 w 2074069"/>
              <a:gd name="connsiteY1" fmla="*/ 369094 h 373856"/>
              <a:gd name="connsiteX2" fmla="*/ 295275 w 2074069"/>
              <a:gd name="connsiteY2" fmla="*/ 361950 h 373856"/>
              <a:gd name="connsiteX3" fmla="*/ 161925 w 2074069"/>
              <a:gd name="connsiteY3" fmla="*/ 352425 h 373856"/>
              <a:gd name="connsiteX4" fmla="*/ 90488 w 2074069"/>
              <a:gd name="connsiteY4" fmla="*/ 347662 h 373856"/>
              <a:gd name="connsiteX5" fmla="*/ 54769 w 2074069"/>
              <a:gd name="connsiteY5" fmla="*/ 335756 h 373856"/>
              <a:gd name="connsiteX6" fmla="*/ 16669 w 2074069"/>
              <a:gd name="connsiteY6" fmla="*/ 311944 h 373856"/>
              <a:gd name="connsiteX7" fmla="*/ 0 w 2074069"/>
              <a:gd name="connsiteY7" fmla="*/ 292894 h 373856"/>
              <a:gd name="connsiteX8" fmla="*/ 0 w 2074069"/>
              <a:gd name="connsiteY8" fmla="*/ 273844 h 373856"/>
              <a:gd name="connsiteX9" fmla="*/ 7144 w 2074069"/>
              <a:gd name="connsiteY9" fmla="*/ 250031 h 373856"/>
              <a:gd name="connsiteX10" fmla="*/ 38100 w 2074069"/>
              <a:gd name="connsiteY10" fmla="*/ 219075 h 373856"/>
              <a:gd name="connsiteX11" fmla="*/ 85725 w 2074069"/>
              <a:gd name="connsiteY11" fmla="*/ 188119 h 373856"/>
              <a:gd name="connsiteX12" fmla="*/ 159544 w 2074069"/>
              <a:gd name="connsiteY12" fmla="*/ 147637 h 373856"/>
              <a:gd name="connsiteX13" fmla="*/ 259556 w 2074069"/>
              <a:gd name="connsiteY13" fmla="*/ 107156 h 373856"/>
              <a:gd name="connsiteX14" fmla="*/ 381000 w 2074069"/>
              <a:gd name="connsiteY14" fmla="*/ 76200 h 373856"/>
              <a:gd name="connsiteX15" fmla="*/ 419100 w 2074069"/>
              <a:gd name="connsiteY15" fmla="*/ 80962 h 373856"/>
              <a:gd name="connsiteX16" fmla="*/ 526256 w 2074069"/>
              <a:gd name="connsiteY16" fmla="*/ 100012 h 373856"/>
              <a:gd name="connsiteX17" fmla="*/ 628650 w 2074069"/>
              <a:gd name="connsiteY17" fmla="*/ 114300 h 373856"/>
              <a:gd name="connsiteX18" fmla="*/ 781050 w 2074069"/>
              <a:gd name="connsiteY18" fmla="*/ 123825 h 373856"/>
              <a:gd name="connsiteX19" fmla="*/ 1302544 w 2074069"/>
              <a:gd name="connsiteY19" fmla="*/ 121444 h 373856"/>
              <a:gd name="connsiteX20" fmla="*/ 1740694 w 2074069"/>
              <a:gd name="connsiteY20" fmla="*/ 123825 h 373856"/>
              <a:gd name="connsiteX21" fmla="*/ 1862138 w 2074069"/>
              <a:gd name="connsiteY21" fmla="*/ 123825 h 373856"/>
              <a:gd name="connsiteX22" fmla="*/ 1900238 w 2074069"/>
              <a:gd name="connsiteY22" fmla="*/ 116681 h 373856"/>
              <a:gd name="connsiteX23" fmla="*/ 1921669 w 2074069"/>
              <a:gd name="connsiteY23" fmla="*/ 100012 h 373856"/>
              <a:gd name="connsiteX24" fmla="*/ 1969294 w 2074069"/>
              <a:gd name="connsiteY24" fmla="*/ 0 h 373856"/>
              <a:gd name="connsiteX25" fmla="*/ 2074069 w 2074069"/>
              <a:gd name="connsiteY25" fmla="*/ 200025 h 373856"/>
              <a:gd name="connsiteX26" fmla="*/ 1964531 w 2074069"/>
              <a:gd name="connsiteY26" fmla="*/ 316706 h 373856"/>
              <a:gd name="connsiteX27" fmla="*/ 1919288 w 2074069"/>
              <a:gd name="connsiteY27" fmla="*/ 352425 h 373856"/>
              <a:gd name="connsiteX28" fmla="*/ 1878806 w 2074069"/>
              <a:gd name="connsiteY28" fmla="*/ 369094 h 373856"/>
              <a:gd name="connsiteX29" fmla="*/ 1840706 w 2074069"/>
              <a:gd name="connsiteY29" fmla="*/ 373856 h 373856"/>
              <a:gd name="connsiteX30" fmla="*/ 1783556 w 2074069"/>
              <a:gd name="connsiteY30" fmla="*/ 373856 h 373856"/>
              <a:gd name="connsiteX31" fmla="*/ 1716881 w 2074069"/>
              <a:gd name="connsiteY31" fmla="*/ 369094 h 373856"/>
              <a:gd name="connsiteX32" fmla="*/ 1216819 w 2074069"/>
              <a:gd name="connsiteY32" fmla="*/ 366712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74069" h="373856">
                <a:moveTo>
                  <a:pt x="1216819" y="366712"/>
                </a:moveTo>
                <a:lnTo>
                  <a:pt x="664369" y="369094"/>
                </a:lnTo>
                <a:lnTo>
                  <a:pt x="295275" y="361950"/>
                </a:lnTo>
                <a:lnTo>
                  <a:pt x="161925" y="352425"/>
                </a:lnTo>
                <a:lnTo>
                  <a:pt x="90488" y="347662"/>
                </a:lnTo>
                <a:lnTo>
                  <a:pt x="54769" y="335756"/>
                </a:lnTo>
                <a:lnTo>
                  <a:pt x="16669" y="311944"/>
                </a:lnTo>
                <a:lnTo>
                  <a:pt x="0" y="292894"/>
                </a:lnTo>
                <a:lnTo>
                  <a:pt x="0" y="273844"/>
                </a:lnTo>
                <a:lnTo>
                  <a:pt x="7144" y="250031"/>
                </a:lnTo>
                <a:lnTo>
                  <a:pt x="38100" y="219075"/>
                </a:lnTo>
                <a:lnTo>
                  <a:pt x="85725" y="188119"/>
                </a:lnTo>
                <a:lnTo>
                  <a:pt x="159544" y="147637"/>
                </a:lnTo>
                <a:lnTo>
                  <a:pt x="259556" y="107156"/>
                </a:lnTo>
                <a:lnTo>
                  <a:pt x="381000" y="76200"/>
                </a:lnTo>
                <a:lnTo>
                  <a:pt x="419100" y="80962"/>
                </a:lnTo>
                <a:lnTo>
                  <a:pt x="526256" y="100012"/>
                </a:lnTo>
                <a:lnTo>
                  <a:pt x="628650" y="114300"/>
                </a:lnTo>
                <a:lnTo>
                  <a:pt x="781050" y="123825"/>
                </a:lnTo>
                <a:lnTo>
                  <a:pt x="1302544" y="121444"/>
                </a:lnTo>
                <a:lnTo>
                  <a:pt x="1740694" y="123825"/>
                </a:lnTo>
                <a:lnTo>
                  <a:pt x="1862138" y="123825"/>
                </a:lnTo>
                <a:lnTo>
                  <a:pt x="1900238" y="116681"/>
                </a:lnTo>
                <a:lnTo>
                  <a:pt x="1921669" y="100012"/>
                </a:lnTo>
                <a:lnTo>
                  <a:pt x="1969294" y="0"/>
                </a:lnTo>
                <a:lnTo>
                  <a:pt x="2074069" y="200025"/>
                </a:lnTo>
                <a:lnTo>
                  <a:pt x="1964531" y="316706"/>
                </a:lnTo>
                <a:lnTo>
                  <a:pt x="1919288" y="352425"/>
                </a:lnTo>
                <a:lnTo>
                  <a:pt x="1878806" y="369094"/>
                </a:lnTo>
                <a:lnTo>
                  <a:pt x="1840706" y="373856"/>
                </a:lnTo>
                <a:lnTo>
                  <a:pt x="1783556" y="373856"/>
                </a:lnTo>
                <a:lnTo>
                  <a:pt x="1716881" y="369094"/>
                </a:lnTo>
                <a:lnTo>
                  <a:pt x="1216819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0114FD3-90F8-CE45-BA6D-D6657E6D1C9B}"/>
              </a:ext>
            </a:extLst>
          </p:cNvPr>
          <p:cNvSpPr/>
          <p:nvPr/>
        </p:nvSpPr>
        <p:spPr>
          <a:xfrm rot="16200000">
            <a:off x="4671219" y="2432844"/>
            <a:ext cx="2132013" cy="600075"/>
          </a:xfrm>
          <a:custGeom>
            <a:avLst/>
            <a:gdLst>
              <a:gd name="connsiteX0" fmla="*/ 407194 w 2131219"/>
              <a:gd name="connsiteY0" fmla="*/ 488156 h 600075"/>
              <a:gd name="connsiteX1" fmla="*/ 42862 w 2131219"/>
              <a:gd name="connsiteY1" fmla="*/ 495300 h 600075"/>
              <a:gd name="connsiteX2" fmla="*/ 0 w 2131219"/>
              <a:gd name="connsiteY2" fmla="*/ 226219 h 600075"/>
              <a:gd name="connsiteX3" fmla="*/ 402431 w 2131219"/>
              <a:gd name="connsiteY3" fmla="*/ 221456 h 600075"/>
              <a:gd name="connsiteX4" fmla="*/ 850106 w 2131219"/>
              <a:gd name="connsiteY4" fmla="*/ 221456 h 600075"/>
              <a:gd name="connsiteX5" fmla="*/ 1021556 w 2131219"/>
              <a:gd name="connsiteY5" fmla="*/ 223838 h 600075"/>
              <a:gd name="connsiteX6" fmla="*/ 1493044 w 2131219"/>
              <a:gd name="connsiteY6" fmla="*/ 221456 h 600075"/>
              <a:gd name="connsiteX7" fmla="*/ 1783556 w 2131219"/>
              <a:gd name="connsiteY7" fmla="*/ 221456 h 600075"/>
              <a:gd name="connsiteX8" fmla="*/ 1833562 w 2131219"/>
              <a:gd name="connsiteY8" fmla="*/ 216694 h 600075"/>
              <a:gd name="connsiteX9" fmla="*/ 1881187 w 2131219"/>
              <a:gd name="connsiteY9" fmla="*/ 207169 h 600075"/>
              <a:gd name="connsiteX10" fmla="*/ 1921669 w 2131219"/>
              <a:gd name="connsiteY10" fmla="*/ 190500 h 600075"/>
              <a:gd name="connsiteX11" fmla="*/ 1957387 w 2131219"/>
              <a:gd name="connsiteY11" fmla="*/ 166688 h 600075"/>
              <a:gd name="connsiteX12" fmla="*/ 2000250 w 2131219"/>
              <a:gd name="connsiteY12" fmla="*/ 126206 h 600075"/>
              <a:gd name="connsiteX13" fmla="*/ 2026444 w 2131219"/>
              <a:gd name="connsiteY13" fmla="*/ 76200 h 600075"/>
              <a:gd name="connsiteX14" fmla="*/ 2055019 w 2131219"/>
              <a:gd name="connsiteY14" fmla="*/ 33338 h 600075"/>
              <a:gd name="connsiteX15" fmla="*/ 2090737 w 2131219"/>
              <a:gd name="connsiteY15" fmla="*/ 7144 h 600075"/>
              <a:gd name="connsiteX16" fmla="*/ 2109787 w 2131219"/>
              <a:gd name="connsiteY16" fmla="*/ 0 h 600075"/>
              <a:gd name="connsiteX17" fmla="*/ 2121694 w 2131219"/>
              <a:gd name="connsiteY17" fmla="*/ 9525 h 600075"/>
              <a:gd name="connsiteX18" fmla="*/ 2128837 w 2131219"/>
              <a:gd name="connsiteY18" fmla="*/ 47625 h 600075"/>
              <a:gd name="connsiteX19" fmla="*/ 2131219 w 2131219"/>
              <a:gd name="connsiteY19" fmla="*/ 126206 h 600075"/>
              <a:gd name="connsiteX20" fmla="*/ 2105025 w 2131219"/>
              <a:gd name="connsiteY20" fmla="*/ 226219 h 600075"/>
              <a:gd name="connsiteX21" fmla="*/ 2083594 w 2131219"/>
              <a:gd name="connsiteY21" fmla="*/ 302419 h 600075"/>
              <a:gd name="connsiteX22" fmla="*/ 2021681 w 2131219"/>
              <a:gd name="connsiteY22" fmla="*/ 450056 h 600075"/>
              <a:gd name="connsiteX23" fmla="*/ 1974056 w 2131219"/>
              <a:gd name="connsiteY23" fmla="*/ 545306 h 600075"/>
              <a:gd name="connsiteX24" fmla="*/ 1955006 w 2131219"/>
              <a:gd name="connsiteY24" fmla="*/ 569119 h 600075"/>
              <a:gd name="connsiteX25" fmla="*/ 1926431 w 2131219"/>
              <a:gd name="connsiteY25" fmla="*/ 595313 h 600075"/>
              <a:gd name="connsiteX26" fmla="*/ 1905000 w 2131219"/>
              <a:gd name="connsiteY26" fmla="*/ 600075 h 600075"/>
              <a:gd name="connsiteX27" fmla="*/ 1876425 w 2131219"/>
              <a:gd name="connsiteY27" fmla="*/ 597694 h 600075"/>
              <a:gd name="connsiteX28" fmla="*/ 1847850 w 2131219"/>
              <a:gd name="connsiteY28" fmla="*/ 585788 h 600075"/>
              <a:gd name="connsiteX29" fmla="*/ 1812131 w 2131219"/>
              <a:gd name="connsiteY29" fmla="*/ 552450 h 600075"/>
              <a:gd name="connsiteX30" fmla="*/ 1776412 w 2131219"/>
              <a:gd name="connsiteY30" fmla="*/ 531019 h 600075"/>
              <a:gd name="connsiteX31" fmla="*/ 1678781 w 2131219"/>
              <a:gd name="connsiteY31" fmla="*/ 504825 h 600075"/>
              <a:gd name="connsiteX32" fmla="*/ 1559719 w 2131219"/>
              <a:gd name="connsiteY32" fmla="*/ 490538 h 600075"/>
              <a:gd name="connsiteX33" fmla="*/ 1354931 w 2131219"/>
              <a:gd name="connsiteY33" fmla="*/ 490538 h 600075"/>
              <a:gd name="connsiteX34" fmla="*/ 1019175 w 2131219"/>
              <a:gd name="connsiteY34" fmla="*/ 490538 h 600075"/>
              <a:gd name="connsiteX35" fmla="*/ 864394 w 2131219"/>
              <a:gd name="connsiteY35" fmla="*/ 483394 h 600075"/>
              <a:gd name="connsiteX36" fmla="*/ 407194 w 2131219"/>
              <a:gd name="connsiteY36" fmla="*/ 488156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31219" h="600075">
                <a:moveTo>
                  <a:pt x="407194" y="488156"/>
                </a:moveTo>
                <a:lnTo>
                  <a:pt x="42862" y="495300"/>
                </a:lnTo>
                <a:lnTo>
                  <a:pt x="0" y="226219"/>
                </a:lnTo>
                <a:lnTo>
                  <a:pt x="402431" y="221456"/>
                </a:lnTo>
                <a:lnTo>
                  <a:pt x="850106" y="221456"/>
                </a:lnTo>
                <a:lnTo>
                  <a:pt x="1021556" y="223838"/>
                </a:lnTo>
                <a:lnTo>
                  <a:pt x="1493044" y="221456"/>
                </a:lnTo>
                <a:lnTo>
                  <a:pt x="1783556" y="221456"/>
                </a:lnTo>
                <a:lnTo>
                  <a:pt x="1833562" y="216694"/>
                </a:lnTo>
                <a:lnTo>
                  <a:pt x="1881187" y="207169"/>
                </a:lnTo>
                <a:lnTo>
                  <a:pt x="1921669" y="190500"/>
                </a:lnTo>
                <a:lnTo>
                  <a:pt x="1957387" y="166688"/>
                </a:lnTo>
                <a:lnTo>
                  <a:pt x="2000250" y="126206"/>
                </a:lnTo>
                <a:lnTo>
                  <a:pt x="2026444" y="76200"/>
                </a:lnTo>
                <a:lnTo>
                  <a:pt x="2055019" y="33338"/>
                </a:lnTo>
                <a:lnTo>
                  <a:pt x="2090737" y="7144"/>
                </a:lnTo>
                <a:lnTo>
                  <a:pt x="2109787" y="0"/>
                </a:lnTo>
                <a:lnTo>
                  <a:pt x="2121694" y="9525"/>
                </a:lnTo>
                <a:lnTo>
                  <a:pt x="2128837" y="47625"/>
                </a:lnTo>
                <a:lnTo>
                  <a:pt x="2131219" y="126206"/>
                </a:lnTo>
                <a:lnTo>
                  <a:pt x="2105025" y="226219"/>
                </a:lnTo>
                <a:lnTo>
                  <a:pt x="2083594" y="302419"/>
                </a:lnTo>
                <a:lnTo>
                  <a:pt x="2021681" y="450056"/>
                </a:lnTo>
                <a:lnTo>
                  <a:pt x="1974056" y="545306"/>
                </a:lnTo>
                <a:lnTo>
                  <a:pt x="1955006" y="569119"/>
                </a:lnTo>
                <a:lnTo>
                  <a:pt x="1926431" y="595313"/>
                </a:lnTo>
                <a:lnTo>
                  <a:pt x="1905000" y="600075"/>
                </a:lnTo>
                <a:lnTo>
                  <a:pt x="1876425" y="597694"/>
                </a:lnTo>
                <a:lnTo>
                  <a:pt x="1847850" y="585788"/>
                </a:lnTo>
                <a:lnTo>
                  <a:pt x="1812131" y="552450"/>
                </a:lnTo>
                <a:lnTo>
                  <a:pt x="1776412" y="531019"/>
                </a:lnTo>
                <a:lnTo>
                  <a:pt x="1678781" y="504825"/>
                </a:lnTo>
                <a:lnTo>
                  <a:pt x="1559719" y="490538"/>
                </a:lnTo>
                <a:lnTo>
                  <a:pt x="1354931" y="490538"/>
                </a:lnTo>
                <a:lnTo>
                  <a:pt x="1019175" y="490538"/>
                </a:lnTo>
                <a:lnTo>
                  <a:pt x="864394" y="483394"/>
                </a:lnTo>
                <a:lnTo>
                  <a:pt x="407194" y="488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8F3C179-2439-714A-869D-4FC346F807E9}"/>
              </a:ext>
            </a:extLst>
          </p:cNvPr>
          <p:cNvSpPr/>
          <p:nvPr/>
        </p:nvSpPr>
        <p:spPr>
          <a:xfrm>
            <a:off x="4652963" y="3600450"/>
            <a:ext cx="2284412" cy="423863"/>
          </a:xfrm>
          <a:custGeom>
            <a:avLst/>
            <a:gdLst>
              <a:gd name="connsiteX0" fmla="*/ 1616956 w 2283706"/>
              <a:gd name="connsiteY0" fmla="*/ 269081 h 423863"/>
              <a:gd name="connsiteX1" fmla="*/ 1376450 w 2283706"/>
              <a:gd name="connsiteY1" fmla="*/ 288131 h 423863"/>
              <a:gd name="connsiteX2" fmla="*/ 1064506 w 2283706"/>
              <a:gd name="connsiteY2" fmla="*/ 326231 h 423863"/>
              <a:gd name="connsiteX3" fmla="*/ 754944 w 2283706"/>
              <a:gd name="connsiteY3" fmla="*/ 371475 h 423863"/>
              <a:gd name="connsiteX4" fmla="*/ 538250 w 2283706"/>
              <a:gd name="connsiteY4" fmla="*/ 409575 h 423863"/>
              <a:gd name="connsiteX5" fmla="*/ 504913 w 2283706"/>
              <a:gd name="connsiteY5" fmla="*/ 419100 h 423863"/>
              <a:gd name="connsiteX6" fmla="*/ 478719 w 2283706"/>
              <a:gd name="connsiteY6" fmla="*/ 423863 h 423863"/>
              <a:gd name="connsiteX7" fmla="*/ 450144 w 2283706"/>
              <a:gd name="connsiteY7" fmla="*/ 423863 h 423863"/>
              <a:gd name="connsiteX8" fmla="*/ 407281 w 2283706"/>
              <a:gd name="connsiteY8" fmla="*/ 421481 h 423863"/>
              <a:gd name="connsiteX9" fmla="*/ 369181 w 2283706"/>
              <a:gd name="connsiteY9" fmla="*/ 414338 h 423863"/>
              <a:gd name="connsiteX10" fmla="*/ 323938 w 2283706"/>
              <a:gd name="connsiteY10" fmla="*/ 402431 h 423863"/>
              <a:gd name="connsiteX11" fmla="*/ 276313 w 2283706"/>
              <a:gd name="connsiteY11" fmla="*/ 383381 h 423863"/>
              <a:gd name="connsiteX12" fmla="*/ 207256 w 2283706"/>
              <a:gd name="connsiteY12" fmla="*/ 350044 h 423863"/>
              <a:gd name="connsiteX13" fmla="*/ 109625 w 2283706"/>
              <a:gd name="connsiteY13" fmla="*/ 285750 h 423863"/>
              <a:gd name="connsiteX14" fmla="*/ 31044 w 2283706"/>
              <a:gd name="connsiteY14" fmla="*/ 221456 h 423863"/>
              <a:gd name="connsiteX15" fmla="*/ 16756 w 2283706"/>
              <a:gd name="connsiteY15" fmla="*/ 207169 h 423863"/>
              <a:gd name="connsiteX16" fmla="*/ 2469 w 2283706"/>
              <a:gd name="connsiteY16" fmla="*/ 176213 h 423863"/>
              <a:gd name="connsiteX17" fmla="*/ 88 w 2283706"/>
              <a:gd name="connsiteY17" fmla="*/ 152400 h 423863"/>
              <a:gd name="connsiteX18" fmla="*/ 4850 w 2283706"/>
              <a:gd name="connsiteY18" fmla="*/ 135731 h 423863"/>
              <a:gd name="connsiteX19" fmla="*/ 16756 w 2283706"/>
              <a:gd name="connsiteY19" fmla="*/ 128588 h 423863"/>
              <a:gd name="connsiteX20" fmla="*/ 57238 w 2283706"/>
              <a:gd name="connsiteY20" fmla="*/ 135731 h 423863"/>
              <a:gd name="connsiteX21" fmla="*/ 123913 w 2283706"/>
              <a:gd name="connsiteY21" fmla="*/ 150019 h 423863"/>
              <a:gd name="connsiteX22" fmla="*/ 216781 w 2283706"/>
              <a:gd name="connsiteY22" fmla="*/ 171450 h 423863"/>
              <a:gd name="connsiteX23" fmla="*/ 300125 w 2283706"/>
              <a:gd name="connsiteY23" fmla="*/ 185738 h 423863"/>
              <a:gd name="connsiteX24" fmla="*/ 335844 w 2283706"/>
              <a:gd name="connsiteY24" fmla="*/ 185738 h 423863"/>
              <a:gd name="connsiteX25" fmla="*/ 623975 w 2283706"/>
              <a:gd name="connsiteY25" fmla="*/ 171450 h 423863"/>
              <a:gd name="connsiteX26" fmla="*/ 1016881 w 2283706"/>
              <a:gd name="connsiteY26" fmla="*/ 138113 h 423863"/>
              <a:gd name="connsiteX27" fmla="*/ 1281200 w 2283706"/>
              <a:gd name="connsiteY27" fmla="*/ 97631 h 423863"/>
              <a:gd name="connsiteX28" fmla="*/ 1450269 w 2283706"/>
              <a:gd name="connsiteY28" fmla="*/ 78581 h 423863"/>
              <a:gd name="connsiteX29" fmla="*/ 1643150 w 2283706"/>
              <a:gd name="connsiteY29" fmla="*/ 50006 h 423863"/>
              <a:gd name="connsiteX30" fmla="*/ 1838413 w 2283706"/>
              <a:gd name="connsiteY30" fmla="*/ 14288 h 423863"/>
              <a:gd name="connsiteX31" fmla="*/ 1919375 w 2283706"/>
              <a:gd name="connsiteY31" fmla="*/ 0 h 423863"/>
              <a:gd name="connsiteX32" fmla="*/ 1976525 w 2283706"/>
              <a:gd name="connsiteY32" fmla="*/ 4763 h 423863"/>
              <a:gd name="connsiteX33" fmla="*/ 2090825 w 2283706"/>
              <a:gd name="connsiteY33" fmla="*/ 40481 h 423863"/>
              <a:gd name="connsiteX34" fmla="*/ 2207506 w 2283706"/>
              <a:gd name="connsiteY34" fmla="*/ 92869 h 423863"/>
              <a:gd name="connsiteX35" fmla="*/ 2250369 w 2283706"/>
              <a:gd name="connsiteY35" fmla="*/ 128588 h 423863"/>
              <a:gd name="connsiteX36" fmla="*/ 2274181 w 2283706"/>
              <a:gd name="connsiteY36" fmla="*/ 159544 h 423863"/>
              <a:gd name="connsiteX37" fmla="*/ 2283706 w 2283706"/>
              <a:gd name="connsiteY37" fmla="*/ 183356 h 423863"/>
              <a:gd name="connsiteX38" fmla="*/ 2278944 w 2283706"/>
              <a:gd name="connsiteY38" fmla="*/ 211931 h 423863"/>
              <a:gd name="connsiteX39" fmla="*/ 2257513 w 2283706"/>
              <a:gd name="connsiteY39" fmla="*/ 233363 h 423863"/>
              <a:gd name="connsiteX40" fmla="*/ 2214650 w 2283706"/>
              <a:gd name="connsiteY40" fmla="*/ 247650 h 423863"/>
              <a:gd name="connsiteX41" fmla="*/ 1995575 w 2283706"/>
              <a:gd name="connsiteY41" fmla="*/ 254794 h 423863"/>
              <a:gd name="connsiteX42" fmla="*/ 1616956 w 2283706"/>
              <a:gd name="connsiteY42" fmla="*/ 269081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83706" h="423863">
                <a:moveTo>
                  <a:pt x="1616956" y="269081"/>
                </a:moveTo>
                <a:lnTo>
                  <a:pt x="1376450" y="288131"/>
                </a:lnTo>
                <a:lnTo>
                  <a:pt x="1064506" y="326231"/>
                </a:lnTo>
                <a:lnTo>
                  <a:pt x="754944" y="371475"/>
                </a:lnTo>
                <a:lnTo>
                  <a:pt x="538250" y="409575"/>
                </a:lnTo>
                <a:lnTo>
                  <a:pt x="504913" y="419100"/>
                </a:lnTo>
                <a:lnTo>
                  <a:pt x="478719" y="423863"/>
                </a:lnTo>
                <a:lnTo>
                  <a:pt x="450144" y="423863"/>
                </a:lnTo>
                <a:lnTo>
                  <a:pt x="407281" y="421481"/>
                </a:lnTo>
                <a:lnTo>
                  <a:pt x="369181" y="414338"/>
                </a:lnTo>
                <a:lnTo>
                  <a:pt x="323938" y="402431"/>
                </a:lnTo>
                <a:lnTo>
                  <a:pt x="276313" y="383381"/>
                </a:lnTo>
                <a:lnTo>
                  <a:pt x="207256" y="350044"/>
                </a:lnTo>
                <a:lnTo>
                  <a:pt x="109625" y="285750"/>
                </a:lnTo>
                <a:lnTo>
                  <a:pt x="31044" y="221456"/>
                </a:lnTo>
                <a:lnTo>
                  <a:pt x="16756" y="207169"/>
                </a:lnTo>
                <a:lnTo>
                  <a:pt x="2469" y="176213"/>
                </a:lnTo>
                <a:cubicBezTo>
                  <a:pt x="0" y="153992"/>
                  <a:pt x="88" y="161969"/>
                  <a:pt x="88" y="152400"/>
                </a:cubicBezTo>
                <a:lnTo>
                  <a:pt x="4850" y="135731"/>
                </a:lnTo>
                <a:lnTo>
                  <a:pt x="16756" y="128588"/>
                </a:lnTo>
                <a:lnTo>
                  <a:pt x="57238" y="135731"/>
                </a:lnTo>
                <a:lnTo>
                  <a:pt x="123913" y="150019"/>
                </a:lnTo>
                <a:lnTo>
                  <a:pt x="216781" y="171450"/>
                </a:lnTo>
                <a:lnTo>
                  <a:pt x="300125" y="185738"/>
                </a:lnTo>
                <a:lnTo>
                  <a:pt x="335844" y="185738"/>
                </a:lnTo>
                <a:lnTo>
                  <a:pt x="623975" y="171450"/>
                </a:lnTo>
                <a:lnTo>
                  <a:pt x="1016881" y="138113"/>
                </a:lnTo>
                <a:lnTo>
                  <a:pt x="1281200" y="97631"/>
                </a:lnTo>
                <a:lnTo>
                  <a:pt x="1450269" y="78581"/>
                </a:lnTo>
                <a:lnTo>
                  <a:pt x="1643150" y="50006"/>
                </a:lnTo>
                <a:lnTo>
                  <a:pt x="1838413" y="14288"/>
                </a:lnTo>
                <a:lnTo>
                  <a:pt x="1919375" y="0"/>
                </a:lnTo>
                <a:lnTo>
                  <a:pt x="1976525" y="4763"/>
                </a:lnTo>
                <a:lnTo>
                  <a:pt x="2090825" y="40481"/>
                </a:lnTo>
                <a:lnTo>
                  <a:pt x="2207506" y="92869"/>
                </a:lnTo>
                <a:lnTo>
                  <a:pt x="2250369" y="128588"/>
                </a:lnTo>
                <a:lnTo>
                  <a:pt x="2274181" y="159544"/>
                </a:lnTo>
                <a:lnTo>
                  <a:pt x="2283706" y="183356"/>
                </a:lnTo>
                <a:lnTo>
                  <a:pt x="2278944" y="211931"/>
                </a:lnTo>
                <a:lnTo>
                  <a:pt x="2257513" y="233363"/>
                </a:lnTo>
                <a:lnTo>
                  <a:pt x="2214650" y="247650"/>
                </a:lnTo>
                <a:lnTo>
                  <a:pt x="1995575" y="254794"/>
                </a:lnTo>
                <a:lnTo>
                  <a:pt x="1616956" y="269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1918FE5-08B9-8D4F-8F6B-30C0FE29A1D1}"/>
              </a:ext>
            </a:extLst>
          </p:cNvPr>
          <p:cNvSpPr/>
          <p:nvPr/>
        </p:nvSpPr>
        <p:spPr>
          <a:xfrm>
            <a:off x="5014913" y="4408488"/>
            <a:ext cx="1989137" cy="1193800"/>
          </a:xfrm>
          <a:custGeom>
            <a:avLst/>
            <a:gdLst>
              <a:gd name="connsiteX0" fmla="*/ 664368 w 1988343"/>
              <a:gd name="connsiteY0" fmla="*/ 316706 h 1250156"/>
              <a:gd name="connsiteX1" fmla="*/ 64293 w 1988343"/>
              <a:gd name="connsiteY1" fmla="*/ 390525 h 1250156"/>
              <a:gd name="connsiteX2" fmla="*/ 0 w 1988343"/>
              <a:gd name="connsiteY2" fmla="*/ 211931 h 1250156"/>
              <a:gd name="connsiteX3" fmla="*/ 166687 w 1988343"/>
              <a:gd name="connsiteY3" fmla="*/ 195262 h 1250156"/>
              <a:gd name="connsiteX4" fmla="*/ 673893 w 1988343"/>
              <a:gd name="connsiteY4" fmla="*/ 138112 h 1250156"/>
              <a:gd name="connsiteX5" fmla="*/ 1183481 w 1988343"/>
              <a:gd name="connsiteY5" fmla="*/ 78581 h 1250156"/>
              <a:gd name="connsiteX6" fmla="*/ 1428750 w 1988343"/>
              <a:gd name="connsiteY6" fmla="*/ 50006 h 1250156"/>
              <a:gd name="connsiteX7" fmla="*/ 1466850 w 1988343"/>
              <a:gd name="connsiteY7" fmla="*/ 45244 h 1250156"/>
              <a:gd name="connsiteX8" fmla="*/ 1528762 w 1988343"/>
              <a:gd name="connsiteY8" fmla="*/ 30956 h 1250156"/>
              <a:gd name="connsiteX9" fmla="*/ 1624012 w 1988343"/>
              <a:gd name="connsiteY9" fmla="*/ 4762 h 1250156"/>
              <a:gd name="connsiteX10" fmla="*/ 1650206 w 1988343"/>
              <a:gd name="connsiteY10" fmla="*/ 0 h 1250156"/>
              <a:gd name="connsiteX11" fmla="*/ 1685925 w 1988343"/>
              <a:gd name="connsiteY11" fmla="*/ 9525 h 1250156"/>
              <a:gd name="connsiteX12" fmla="*/ 1745456 w 1988343"/>
              <a:gd name="connsiteY12" fmla="*/ 38100 h 1250156"/>
              <a:gd name="connsiteX13" fmla="*/ 1840706 w 1988343"/>
              <a:gd name="connsiteY13" fmla="*/ 107156 h 1250156"/>
              <a:gd name="connsiteX14" fmla="*/ 1952625 w 1988343"/>
              <a:gd name="connsiteY14" fmla="*/ 195262 h 1250156"/>
              <a:gd name="connsiteX15" fmla="*/ 1983581 w 1988343"/>
              <a:gd name="connsiteY15" fmla="*/ 221456 h 1250156"/>
              <a:gd name="connsiteX16" fmla="*/ 1988343 w 1988343"/>
              <a:gd name="connsiteY16" fmla="*/ 238125 h 1250156"/>
              <a:gd name="connsiteX17" fmla="*/ 1981200 w 1988343"/>
              <a:gd name="connsiteY17" fmla="*/ 271462 h 1250156"/>
              <a:gd name="connsiteX18" fmla="*/ 1955006 w 1988343"/>
              <a:gd name="connsiteY18" fmla="*/ 300037 h 1250156"/>
              <a:gd name="connsiteX19" fmla="*/ 1926431 w 1988343"/>
              <a:gd name="connsiteY19" fmla="*/ 326231 h 1250156"/>
              <a:gd name="connsiteX20" fmla="*/ 1897856 w 1988343"/>
              <a:gd name="connsiteY20" fmla="*/ 361950 h 1250156"/>
              <a:gd name="connsiteX21" fmla="*/ 1878806 w 1988343"/>
              <a:gd name="connsiteY21" fmla="*/ 400050 h 1250156"/>
              <a:gd name="connsiteX22" fmla="*/ 1838325 w 1988343"/>
              <a:gd name="connsiteY22" fmla="*/ 538162 h 1250156"/>
              <a:gd name="connsiteX23" fmla="*/ 1733550 w 1988343"/>
              <a:gd name="connsiteY23" fmla="*/ 890587 h 1250156"/>
              <a:gd name="connsiteX24" fmla="*/ 1619250 w 1988343"/>
              <a:gd name="connsiteY24" fmla="*/ 1250156 h 1250156"/>
              <a:gd name="connsiteX25" fmla="*/ 1428750 w 1988343"/>
              <a:gd name="connsiteY25" fmla="*/ 1223962 h 1250156"/>
              <a:gd name="connsiteX26" fmla="*/ 1478756 w 1988343"/>
              <a:gd name="connsiteY26" fmla="*/ 926306 h 1250156"/>
              <a:gd name="connsiteX27" fmla="*/ 1552575 w 1988343"/>
              <a:gd name="connsiteY27" fmla="*/ 485775 h 1250156"/>
              <a:gd name="connsiteX28" fmla="*/ 1585912 w 1988343"/>
              <a:gd name="connsiteY28" fmla="*/ 285750 h 1250156"/>
              <a:gd name="connsiteX29" fmla="*/ 1585912 w 1988343"/>
              <a:gd name="connsiteY29" fmla="*/ 259556 h 1250156"/>
              <a:gd name="connsiteX30" fmla="*/ 1581150 w 1988343"/>
              <a:gd name="connsiteY30" fmla="*/ 247650 h 1250156"/>
              <a:gd name="connsiteX31" fmla="*/ 1557337 w 1988343"/>
              <a:gd name="connsiteY31" fmla="*/ 233362 h 1250156"/>
              <a:gd name="connsiteX32" fmla="*/ 1516856 w 1988343"/>
              <a:gd name="connsiteY32" fmla="*/ 226219 h 1250156"/>
              <a:gd name="connsiteX33" fmla="*/ 1273968 w 1988343"/>
              <a:gd name="connsiteY33" fmla="*/ 252412 h 1250156"/>
              <a:gd name="connsiteX34" fmla="*/ 664368 w 1988343"/>
              <a:gd name="connsiteY34" fmla="*/ 316706 h 1250156"/>
              <a:gd name="connsiteX0" fmla="*/ 664368 w 1988343"/>
              <a:gd name="connsiteY0" fmla="*/ 316706 h 1250156"/>
              <a:gd name="connsiteX1" fmla="*/ 64293 w 1988343"/>
              <a:gd name="connsiteY1" fmla="*/ 390525 h 1250156"/>
              <a:gd name="connsiteX2" fmla="*/ 0 w 1988343"/>
              <a:gd name="connsiteY2" fmla="*/ 211931 h 1250156"/>
              <a:gd name="connsiteX3" fmla="*/ 166687 w 1988343"/>
              <a:gd name="connsiteY3" fmla="*/ 195262 h 1250156"/>
              <a:gd name="connsiteX4" fmla="*/ 673893 w 1988343"/>
              <a:gd name="connsiteY4" fmla="*/ 138112 h 1250156"/>
              <a:gd name="connsiteX5" fmla="*/ 1183481 w 1988343"/>
              <a:gd name="connsiteY5" fmla="*/ 78581 h 1250156"/>
              <a:gd name="connsiteX6" fmla="*/ 1428750 w 1988343"/>
              <a:gd name="connsiteY6" fmla="*/ 50006 h 1250156"/>
              <a:gd name="connsiteX7" fmla="*/ 1466850 w 1988343"/>
              <a:gd name="connsiteY7" fmla="*/ 45244 h 1250156"/>
              <a:gd name="connsiteX8" fmla="*/ 1528762 w 1988343"/>
              <a:gd name="connsiteY8" fmla="*/ 30956 h 1250156"/>
              <a:gd name="connsiteX9" fmla="*/ 1624012 w 1988343"/>
              <a:gd name="connsiteY9" fmla="*/ 4762 h 1250156"/>
              <a:gd name="connsiteX10" fmla="*/ 1650206 w 1988343"/>
              <a:gd name="connsiteY10" fmla="*/ 0 h 1250156"/>
              <a:gd name="connsiteX11" fmla="*/ 1685925 w 1988343"/>
              <a:gd name="connsiteY11" fmla="*/ 9525 h 1250156"/>
              <a:gd name="connsiteX12" fmla="*/ 1745456 w 1988343"/>
              <a:gd name="connsiteY12" fmla="*/ 38100 h 1250156"/>
              <a:gd name="connsiteX13" fmla="*/ 1840706 w 1988343"/>
              <a:gd name="connsiteY13" fmla="*/ 107156 h 1250156"/>
              <a:gd name="connsiteX14" fmla="*/ 1952625 w 1988343"/>
              <a:gd name="connsiteY14" fmla="*/ 195262 h 1250156"/>
              <a:gd name="connsiteX15" fmla="*/ 1983581 w 1988343"/>
              <a:gd name="connsiteY15" fmla="*/ 221456 h 1250156"/>
              <a:gd name="connsiteX16" fmla="*/ 1988343 w 1988343"/>
              <a:gd name="connsiteY16" fmla="*/ 238125 h 1250156"/>
              <a:gd name="connsiteX17" fmla="*/ 1981200 w 1988343"/>
              <a:gd name="connsiteY17" fmla="*/ 271462 h 1250156"/>
              <a:gd name="connsiteX18" fmla="*/ 1955006 w 1988343"/>
              <a:gd name="connsiteY18" fmla="*/ 300037 h 1250156"/>
              <a:gd name="connsiteX19" fmla="*/ 1926431 w 1988343"/>
              <a:gd name="connsiteY19" fmla="*/ 326231 h 1250156"/>
              <a:gd name="connsiteX20" fmla="*/ 1897856 w 1988343"/>
              <a:gd name="connsiteY20" fmla="*/ 361950 h 1250156"/>
              <a:gd name="connsiteX21" fmla="*/ 1878806 w 1988343"/>
              <a:gd name="connsiteY21" fmla="*/ 400050 h 1250156"/>
              <a:gd name="connsiteX22" fmla="*/ 1838325 w 1988343"/>
              <a:gd name="connsiteY22" fmla="*/ 538162 h 1250156"/>
              <a:gd name="connsiteX23" fmla="*/ 1733550 w 1988343"/>
              <a:gd name="connsiteY23" fmla="*/ 890587 h 1250156"/>
              <a:gd name="connsiteX24" fmla="*/ 1619250 w 1988343"/>
              <a:gd name="connsiteY24" fmla="*/ 1250156 h 1250156"/>
              <a:gd name="connsiteX25" fmla="*/ 1428750 w 1988343"/>
              <a:gd name="connsiteY25" fmla="*/ 1223962 h 1250156"/>
              <a:gd name="connsiteX26" fmla="*/ 1442461 w 1988343"/>
              <a:gd name="connsiteY26" fmla="*/ 1145314 h 1250156"/>
              <a:gd name="connsiteX27" fmla="*/ 1478756 w 1988343"/>
              <a:gd name="connsiteY27" fmla="*/ 926306 h 1250156"/>
              <a:gd name="connsiteX28" fmla="*/ 1552575 w 1988343"/>
              <a:gd name="connsiteY28" fmla="*/ 485775 h 1250156"/>
              <a:gd name="connsiteX29" fmla="*/ 1585912 w 1988343"/>
              <a:gd name="connsiteY29" fmla="*/ 285750 h 1250156"/>
              <a:gd name="connsiteX30" fmla="*/ 1585912 w 1988343"/>
              <a:gd name="connsiteY30" fmla="*/ 259556 h 1250156"/>
              <a:gd name="connsiteX31" fmla="*/ 1581150 w 1988343"/>
              <a:gd name="connsiteY31" fmla="*/ 247650 h 1250156"/>
              <a:gd name="connsiteX32" fmla="*/ 1557337 w 1988343"/>
              <a:gd name="connsiteY32" fmla="*/ 233362 h 1250156"/>
              <a:gd name="connsiteX33" fmla="*/ 1516856 w 1988343"/>
              <a:gd name="connsiteY33" fmla="*/ 226219 h 1250156"/>
              <a:gd name="connsiteX34" fmla="*/ 1273968 w 1988343"/>
              <a:gd name="connsiteY34" fmla="*/ 252412 h 1250156"/>
              <a:gd name="connsiteX35" fmla="*/ 664368 w 1988343"/>
              <a:gd name="connsiteY35" fmla="*/ 316706 h 1250156"/>
              <a:gd name="connsiteX0" fmla="*/ 664368 w 1988343"/>
              <a:gd name="connsiteY0" fmla="*/ 316706 h 1250156"/>
              <a:gd name="connsiteX1" fmla="*/ 64293 w 1988343"/>
              <a:gd name="connsiteY1" fmla="*/ 390525 h 1250156"/>
              <a:gd name="connsiteX2" fmla="*/ 0 w 1988343"/>
              <a:gd name="connsiteY2" fmla="*/ 211931 h 1250156"/>
              <a:gd name="connsiteX3" fmla="*/ 166687 w 1988343"/>
              <a:gd name="connsiteY3" fmla="*/ 195262 h 1250156"/>
              <a:gd name="connsiteX4" fmla="*/ 673893 w 1988343"/>
              <a:gd name="connsiteY4" fmla="*/ 138112 h 1250156"/>
              <a:gd name="connsiteX5" fmla="*/ 1183481 w 1988343"/>
              <a:gd name="connsiteY5" fmla="*/ 78581 h 1250156"/>
              <a:gd name="connsiteX6" fmla="*/ 1428750 w 1988343"/>
              <a:gd name="connsiteY6" fmla="*/ 50006 h 1250156"/>
              <a:gd name="connsiteX7" fmla="*/ 1466850 w 1988343"/>
              <a:gd name="connsiteY7" fmla="*/ 45244 h 1250156"/>
              <a:gd name="connsiteX8" fmla="*/ 1528762 w 1988343"/>
              <a:gd name="connsiteY8" fmla="*/ 30956 h 1250156"/>
              <a:gd name="connsiteX9" fmla="*/ 1624012 w 1988343"/>
              <a:gd name="connsiteY9" fmla="*/ 4762 h 1250156"/>
              <a:gd name="connsiteX10" fmla="*/ 1650206 w 1988343"/>
              <a:gd name="connsiteY10" fmla="*/ 0 h 1250156"/>
              <a:gd name="connsiteX11" fmla="*/ 1685925 w 1988343"/>
              <a:gd name="connsiteY11" fmla="*/ 9525 h 1250156"/>
              <a:gd name="connsiteX12" fmla="*/ 1745456 w 1988343"/>
              <a:gd name="connsiteY12" fmla="*/ 38100 h 1250156"/>
              <a:gd name="connsiteX13" fmla="*/ 1840706 w 1988343"/>
              <a:gd name="connsiteY13" fmla="*/ 107156 h 1250156"/>
              <a:gd name="connsiteX14" fmla="*/ 1952625 w 1988343"/>
              <a:gd name="connsiteY14" fmla="*/ 195262 h 1250156"/>
              <a:gd name="connsiteX15" fmla="*/ 1983581 w 1988343"/>
              <a:gd name="connsiteY15" fmla="*/ 221456 h 1250156"/>
              <a:gd name="connsiteX16" fmla="*/ 1988343 w 1988343"/>
              <a:gd name="connsiteY16" fmla="*/ 238125 h 1250156"/>
              <a:gd name="connsiteX17" fmla="*/ 1981200 w 1988343"/>
              <a:gd name="connsiteY17" fmla="*/ 271462 h 1250156"/>
              <a:gd name="connsiteX18" fmla="*/ 1955006 w 1988343"/>
              <a:gd name="connsiteY18" fmla="*/ 300037 h 1250156"/>
              <a:gd name="connsiteX19" fmla="*/ 1926431 w 1988343"/>
              <a:gd name="connsiteY19" fmla="*/ 326231 h 1250156"/>
              <a:gd name="connsiteX20" fmla="*/ 1897856 w 1988343"/>
              <a:gd name="connsiteY20" fmla="*/ 361950 h 1250156"/>
              <a:gd name="connsiteX21" fmla="*/ 1878806 w 1988343"/>
              <a:gd name="connsiteY21" fmla="*/ 400050 h 1250156"/>
              <a:gd name="connsiteX22" fmla="*/ 1838325 w 1988343"/>
              <a:gd name="connsiteY22" fmla="*/ 538162 h 1250156"/>
              <a:gd name="connsiteX23" fmla="*/ 1733550 w 1988343"/>
              <a:gd name="connsiteY23" fmla="*/ 890587 h 1250156"/>
              <a:gd name="connsiteX24" fmla="*/ 1632885 w 1988343"/>
              <a:gd name="connsiteY24" fmla="*/ 1195352 h 1250156"/>
              <a:gd name="connsiteX25" fmla="*/ 1619250 w 1988343"/>
              <a:gd name="connsiteY25" fmla="*/ 1250156 h 1250156"/>
              <a:gd name="connsiteX26" fmla="*/ 1428750 w 1988343"/>
              <a:gd name="connsiteY26" fmla="*/ 1223962 h 1250156"/>
              <a:gd name="connsiteX27" fmla="*/ 1442461 w 1988343"/>
              <a:gd name="connsiteY27" fmla="*/ 1145314 h 1250156"/>
              <a:gd name="connsiteX28" fmla="*/ 1478756 w 1988343"/>
              <a:gd name="connsiteY28" fmla="*/ 926306 h 1250156"/>
              <a:gd name="connsiteX29" fmla="*/ 1552575 w 1988343"/>
              <a:gd name="connsiteY29" fmla="*/ 485775 h 1250156"/>
              <a:gd name="connsiteX30" fmla="*/ 1585912 w 1988343"/>
              <a:gd name="connsiteY30" fmla="*/ 285750 h 1250156"/>
              <a:gd name="connsiteX31" fmla="*/ 1585912 w 1988343"/>
              <a:gd name="connsiteY31" fmla="*/ 259556 h 1250156"/>
              <a:gd name="connsiteX32" fmla="*/ 1581150 w 1988343"/>
              <a:gd name="connsiteY32" fmla="*/ 247650 h 1250156"/>
              <a:gd name="connsiteX33" fmla="*/ 1557337 w 1988343"/>
              <a:gd name="connsiteY33" fmla="*/ 233362 h 1250156"/>
              <a:gd name="connsiteX34" fmla="*/ 1516856 w 1988343"/>
              <a:gd name="connsiteY34" fmla="*/ 226219 h 1250156"/>
              <a:gd name="connsiteX35" fmla="*/ 1273968 w 1988343"/>
              <a:gd name="connsiteY35" fmla="*/ 252412 h 1250156"/>
              <a:gd name="connsiteX36" fmla="*/ 664368 w 1988343"/>
              <a:gd name="connsiteY36" fmla="*/ 316706 h 1250156"/>
              <a:gd name="connsiteX0" fmla="*/ 664368 w 1988343"/>
              <a:gd name="connsiteY0" fmla="*/ 316706 h 1223962"/>
              <a:gd name="connsiteX1" fmla="*/ 64293 w 1988343"/>
              <a:gd name="connsiteY1" fmla="*/ 390525 h 1223962"/>
              <a:gd name="connsiteX2" fmla="*/ 0 w 1988343"/>
              <a:gd name="connsiteY2" fmla="*/ 211931 h 1223962"/>
              <a:gd name="connsiteX3" fmla="*/ 166687 w 1988343"/>
              <a:gd name="connsiteY3" fmla="*/ 195262 h 1223962"/>
              <a:gd name="connsiteX4" fmla="*/ 673893 w 1988343"/>
              <a:gd name="connsiteY4" fmla="*/ 138112 h 1223962"/>
              <a:gd name="connsiteX5" fmla="*/ 1183481 w 1988343"/>
              <a:gd name="connsiteY5" fmla="*/ 78581 h 1223962"/>
              <a:gd name="connsiteX6" fmla="*/ 1428750 w 1988343"/>
              <a:gd name="connsiteY6" fmla="*/ 50006 h 1223962"/>
              <a:gd name="connsiteX7" fmla="*/ 1466850 w 1988343"/>
              <a:gd name="connsiteY7" fmla="*/ 45244 h 1223962"/>
              <a:gd name="connsiteX8" fmla="*/ 1528762 w 1988343"/>
              <a:gd name="connsiteY8" fmla="*/ 30956 h 1223962"/>
              <a:gd name="connsiteX9" fmla="*/ 1624012 w 1988343"/>
              <a:gd name="connsiteY9" fmla="*/ 4762 h 1223962"/>
              <a:gd name="connsiteX10" fmla="*/ 1650206 w 1988343"/>
              <a:gd name="connsiteY10" fmla="*/ 0 h 1223962"/>
              <a:gd name="connsiteX11" fmla="*/ 1685925 w 1988343"/>
              <a:gd name="connsiteY11" fmla="*/ 9525 h 1223962"/>
              <a:gd name="connsiteX12" fmla="*/ 1745456 w 1988343"/>
              <a:gd name="connsiteY12" fmla="*/ 38100 h 1223962"/>
              <a:gd name="connsiteX13" fmla="*/ 1840706 w 1988343"/>
              <a:gd name="connsiteY13" fmla="*/ 107156 h 1223962"/>
              <a:gd name="connsiteX14" fmla="*/ 1952625 w 1988343"/>
              <a:gd name="connsiteY14" fmla="*/ 195262 h 1223962"/>
              <a:gd name="connsiteX15" fmla="*/ 1983581 w 1988343"/>
              <a:gd name="connsiteY15" fmla="*/ 221456 h 1223962"/>
              <a:gd name="connsiteX16" fmla="*/ 1988343 w 1988343"/>
              <a:gd name="connsiteY16" fmla="*/ 238125 h 1223962"/>
              <a:gd name="connsiteX17" fmla="*/ 1981200 w 1988343"/>
              <a:gd name="connsiteY17" fmla="*/ 271462 h 1223962"/>
              <a:gd name="connsiteX18" fmla="*/ 1955006 w 1988343"/>
              <a:gd name="connsiteY18" fmla="*/ 300037 h 1223962"/>
              <a:gd name="connsiteX19" fmla="*/ 1926431 w 1988343"/>
              <a:gd name="connsiteY19" fmla="*/ 326231 h 1223962"/>
              <a:gd name="connsiteX20" fmla="*/ 1897856 w 1988343"/>
              <a:gd name="connsiteY20" fmla="*/ 361950 h 1223962"/>
              <a:gd name="connsiteX21" fmla="*/ 1878806 w 1988343"/>
              <a:gd name="connsiteY21" fmla="*/ 400050 h 1223962"/>
              <a:gd name="connsiteX22" fmla="*/ 1838325 w 1988343"/>
              <a:gd name="connsiteY22" fmla="*/ 538162 h 1223962"/>
              <a:gd name="connsiteX23" fmla="*/ 1733550 w 1988343"/>
              <a:gd name="connsiteY23" fmla="*/ 890587 h 1223962"/>
              <a:gd name="connsiteX24" fmla="*/ 1632885 w 1988343"/>
              <a:gd name="connsiteY24" fmla="*/ 1195352 h 1223962"/>
              <a:gd name="connsiteX25" fmla="*/ 1428750 w 1988343"/>
              <a:gd name="connsiteY25" fmla="*/ 1223962 h 1223962"/>
              <a:gd name="connsiteX26" fmla="*/ 1442461 w 1988343"/>
              <a:gd name="connsiteY26" fmla="*/ 1145314 h 1223962"/>
              <a:gd name="connsiteX27" fmla="*/ 1478756 w 1988343"/>
              <a:gd name="connsiteY27" fmla="*/ 926306 h 1223962"/>
              <a:gd name="connsiteX28" fmla="*/ 1552575 w 1988343"/>
              <a:gd name="connsiteY28" fmla="*/ 485775 h 1223962"/>
              <a:gd name="connsiteX29" fmla="*/ 1585912 w 1988343"/>
              <a:gd name="connsiteY29" fmla="*/ 285750 h 1223962"/>
              <a:gd name="connsiteX30" fmla="*/ 1585912 w 1988343"/>
              <a:gd name="connsiteY30" fmla="*/ 259556 h 1223962"/>
              <a:gd name="connsiteX31" fmla="*/ 1581150 w 1988343"/>
              <a:gd name="connsiteY31" fmla="*/ 247650 h 1223962"/>
              <a:gd name="connsiteX32" fmla="*/ 1557337 w 1988343"/>
              <a:gd name="connsiteY32" fmla="*/ 233362 h 1223962"/>
              <a:gd name="connsiteX33" fmla="*/ 1516856 w 1988343"/>
              <a:gd name="connsiteY33" fmla="*/ 226219 h 1223962"/>
              <a:gd name="connsiteX34" fmla="*/ 1273968 w 1988343"/>
              <a:gd name="connsiteY34" fmla="*/ 252412 h 1223962"/>
              <a:gd name="connsiteX35" fmla="*/ 664368 w 1988343"/>
              <a:gd name="connsiteY35" fmla="*/ 316706 h 1223962"/>
              <a:gd name="connsiteX0" fmla="*/ 664368 w 1988343"/>
              <a:gd name="connsiteY0" fmla="*/ 316706 h 1195352"/>
              <a:gd name="connsiteX1" fmla="*/ 64293 w 1988343"/>
              <a:gd name="connsiteY1" fmla="*/ 390525 h 1195352"/>
              <a:gd name="connsiteX2" fmla="*/ 0 w 1988343"/>
              <a:gd name="connsiteY2" fmla="*/ 211931 h 1195352"/>
              <a:gd name="connsiteX3" fmla="*/ 166687 w 1988343"/>
              <a:gd name="connsiteY3" fmla="*/ 195262 h 1195352"/>
              <a:gd name="connsiteX4" fmla="*/ 673893 w 1988343"/>
              <a:gd name="connsiteY4" fmla="*/ 138112 h 1195352"/>
              <a:gd name="connsiteX5" fmla="*/ 1183481 w 1988343"/>
              <a:gd name="connsiteY5" fmla="*/ 78581 h 1195352"/>
              <a:gd name="connsiteX6" fmla="*/ 1428750 w 1988343"/>
              <a:gd name="connsiteY6" fmla="*/ 50006 h 1195352"/>
              <a:gd name="connsiteX7" fmla="*/ 1466850 w 1988343"/>
              <a:gd name="connsiteY7" fmla="*/ 45244 h 1195352"/>
              <a:gd name="connsiteX8" fmla="*/ 1528762 w 1988343"/>
              <a:gd name="connsiteY8" fmla="*/ 30956 h 1195352"/>
              <a:gd name="connsiteX9" fmla="*/ 1624012 w 1988343"/>
              <a:gd name="connsiteY9" fmla="*/ 4762 h 1195352"/>
              <a:gd name="connsiteX10" fmla="*/ 1650206 w 1988343"/>
              <a:gd name="connsiteY10" fmla="*/ 0 h 1195352"/>
              <a:gd name="connsiteX11" fmla="*/ 1685925 w 1988343"/>
              <a:gd name="connsiteY11" fmla="*/ 9525 h 1195352"/>
              <a:gd name="connsiteX12" fmla="*/ 1745456 w 1988343"/>
              <a:gd name="connsiteY12" fmla="*/ 38100 h 1195352"/>
              <a:gd name="connsiteX13" fmla="*/ 1840706 w 1988343"/>
              <a:gd name="connsiteY13" fmla="*/ 107156 h 1195352"/>
              <a:gd name="connsiteX14" fmla="*/ 1952625 w 1988343"/>
              <a:gd name="connsiteY14" fmla="*/ 195262 h 1195352"/>
              <a:gd name="connsiteX15" fmla="*/ 1983581 w 1988343"/>
              <a:gd name="connsiteY15" fmla="*/ 221456 h 1195352"/>
              <a:gd name="connsiteX16" fmla="*/ 1988343 w 1988343"/>
              <a:gd name="connsiteY16" fmla="*/ 238125 h 1195352"/>
              <a:gd name="connsiteX17" fmla="*/ 1981200 w 1988343"/>
              <a:gd name="connsiteY17" fmla="*/ 271462 h 1195352"/>
              <a:gd name="connsiteX18" fmla="*/ 1955006 w 1988343"/>
              <a:gd name="connsiteY18" fmla="*/ 300037 h 1195352"/>
              <a:gd name="connsiteX19" fmla="*/ 1926431 w 1988343"/>
              <a:gd name="connsiteY19" fmla="*/ 326231 h 1195352"/>
              <a:gd name="connsiteX20" fmla="*/ 1897856 w 1988343"/>
              <a:gd name="connsiteY20" fmla="*/ 361950 h 1195352"/>
              <a:gd name="connsiteX21" fmla="*/ 1878806 w 1988343"/>
              <a:gd name="connsiteY21" fmla="*/ 400050 h 1195352"/>
              <a:gd name="connsiteX22" fmla="*/ 1838325 w 1988343"/>
              <a:gd name="connsiteY22" fmla="*/ 538162 h 1195352"/>
              <a:gd name="connsiteX23" fmla="*/ 1733550 w 1988343"/>
              <a:gd name="connsiteY23" fmla="*/ 890587 h 1195352"/>
              <a:gd name="connsiteX24" fmla="*/ 1632885 w 1988343"/>
              <a:gd name="connsiteY24" fmla="*/ 1195352 h 1195352"/>
              <a:gd name="connsiteX25" fmla="*/ 1442461 w 1988343"/>
              <a:gd name="connsiteY25" fmla="*/ 1145314 h 1195352"/>
              <a:gd name="connsiteX26" fmla="*/ 1478756 w 1988343"/>
              <a:gd name="connsiteY26" fmla="*/ 926306 h 1195352"/>
              <a:gd name="connsiteX27" fmla="*/ 1552575 w 1988343"/>
              <a:gd name="connsiteY27" fmla="*/ 485775 h 1195352"/>
              <a:gd name="connsiteX28" fmla="*/ 1585912 w 1988343"/>
              <a:gd name="connsiteY28" fmla="*/ 285750 h 1195352"/>
              <a:gd name="connsiteX29" fmla="*/ 1585912 w 1988343"/>
              <a:gd name="connsiteY29" fmla="*/ 259556 h 1195352"/>
              <a:gd name="connsiteX30" fmla="*/ 1581150 w 1988343"/>
              <a:gd name="connsiteY30" fmla="*/ 247650 h 1195352"/>
              <a:gd name="connsiteX31" fmla="*/ 1557337 w 1988343"/>
              <a:gd name="connsiteY31" fmla="*/ 233362 h 1195352"/>
              <a:gd name="connsiteX32" fmla="*/ 1516856 w 1988343"/>
              <a:gd name="connsiteY32" fmla="*/ 226219 h 1195352"/>
              <a:gd name="connsiteX33" fmla="*/ 1273968 w 1988343"/>
              <a:gd name="connsiteY33" fmla="*/ 252412 h 1195352"/>
              <a:gd name="connsiteX34" fmla="*/ 664368 w 1988343"/>
              <a:gd name="connsiteY34" fmla="*/ 316706 h 119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88343" h="1195352">
                <a:moveTo>
                  <a:pt x="664368" y="316706"/>
                </a:moveTo>
                <a:lnTo>
                  <a:pt x="64293" y="390525"/>
                </a:lnTo>
                <a:lnTo>
                  <a:pt x="0" y="211931"/>
                </a:lnTo>
                <a:lnTo>
                  <a:pt x="166687" y="195262"/>
                </a:lnTo>
                <a:lnTo>
                  <a:pt x="673893" y="138112"/>
                </a:lnTo>
                <a:lnTo>
                  <a:pt x="1183481" y="78581"/>
                </a:lnTo>
                <a:lnTo>
                  <a:pt x="1428750" y="50006"/>
                </a:lnTo>
                <a:lnTo>
                  <a:pt x="1466850" y="45244"/>
                </a:lnTo>
                <a:lnTo>
                  <a:pt x="1528762" y="30956"/>
                </a:lnTo>
                <a:lnTo>
                  <a:pt x="1624012" y="4762"/>
                </a:lnTo>
                <a:lnTo>
                  <a:pt x="1650206" y="0"/>
                </a:lnTo>
                <a:lnTo>
                  <a:pt x="1685925" y="9525"/>
                </a:lnTo>
                <a:lnTo>
                  <a:pt x="1745456" y="38100"/>
                </a:lnTo>
                <a:lnTo>
                  <a:pt x="1840706" y="107156"/>
                </a:lnTo>
                <a:lnTo>
                  <a:pt x="1952625" y="195262"/>
                </a:lnTo>
                <a:lnTo>
                  <a:pt x="1983581" y="221456"/>
                </a:lnTo>
                <a:lnTo>
                  <a:pt x="1988343" y="238125"/>
                </a:lnTo>
                <a:lnTo>
                  <a:pt x="1981200" y="271462"/>
                </a:lnTo>
                <a:lnTo>
                  <a:pt x="1955006" y="300037"/>
                </a:lnTo>
                <a:lnTo>
                  <a:pt x="1926431" y="326231"/>
                </a:lnTo>
                <a:lnTo>
                  <a:pt x="1897856" y="361950"/>
                </a:lnTo>
                <a:lnTo>
                  <a:pt x="1878806" y="400050"/>
                </a:lnTo>
                <a:lnTo>
                  <a:pt x="1838325" y="538162"/>
                </a:lnTo>
                <a:lnTo>
                  <a:pt x="1733550" y="890587"/>
                </a:lnTo>
                <a:lnTo>
                  <a:pt x="1632885" y="1195352"/>
                </a:lnTo>
                <a:lnTo>
                  <a:pt x="1442461" y="1145314"/>
                </a:lnTo>
                <a:lnTo>
                  <a:pt x="1478756" y="926306"/>
                </a:lnTo>
                <a:lnTo>
                  <a:pt x="1552575" y="485775"/>
                </a:lnTo>
                <a:lnTo>
                  <a:pt x="1585912" y="285750"/>
                </a:lnTo>
                <a:lnTo>
                  <a:pt x="1585912" y="259556"/>
                </a:lnTo>
                <a:lnTo>
                  <a:pt x="1581150" y="247650"/>
                </a:lnTo>
                <a:lnTo>
                  <a:pt x="1557337" y="233362"/>
                </a:lnTo>
                <a:lnTo>
                  <a:pt x="1516856" y="226219"/>
                </a:lnTo>
                <a:lnTo>
                  <a:pt x="1273968" y="252412"/>
                </a:lnTo>
                <a:lnTo>
                  <a:pt x="664368" y="3167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91327D0-75E3-2B48-908B-EA5FD0A3C20A}"/>
              </a:ext>
            </a:extLst>
          </p:cNvPr>
          <p:cNvSpPr/>
          <p:nvPr/>
        </p:nvSpPr>
        <p:spPr>
          <a:xfrm>
            <a:off x="5151438" y="5524500"/>
            <a:ext cx="1554162" cy="304800"/>
          </a:xfrm>
          <a:custGeom>
            <a:avLst/>
            <a:gdLst>
              <a:gd name="connsiteX0" fmla="*/ 531019 w 1554956"/>
              <a:gd name="connsiteY0" fmla="*/ 238125 h 304800"/>
              <a:gd name="connsiteX1" fmla="*/ 45244 w 1554956"/>
              <a:gd name="connsiteY1" fmla="*/ 304800 h 304800"/>
              <a:gd name="connsiteX2" fmla="*/ 0 w 1554956"/>
              <a:gd name="connsiteY2" fmla="*/ 145256 h 304800"/>
              <a:gd name="connsiteX3" fmla="*/ 404812 w 1554956"/>
              <a:gd name="connsiteY3" fmla="*/ 95250 h 304800"/>
              <a:gd name="connsiteX4" fmla="*/ 802481 w 1554956"/>
              <a:gd name="connsiteY4" fmla="*/ 50006 h 304800"/>
              <a:gd name="connsiteX5" fmla="*/ 1176337 w 1554956"/>
              <a:gd name="connsiteY5" fmla="*/ 16669 h 304800"/>
              <a:gd name="connsiteX6" fmla="*/ 1331119 w 1554956"/>
              <a:gd name="connsiteY6" fmla="*/ 0 h 304800"/>
              <a:gd name="connsiteX7" fmla="*/ 1507331 w 1554956"/>
              <a:gd name="connsiteY7" fmla="*/ 50006 h 304800"/>
              <a:gd name="connsiteX8" fmla="*/ 1528762 w 1554956"/>
              <a:gd name="connsiteY8" fmla="*/ 66675 h 304800"/>
              <a:gd name="connsiteX9" fmla="*/ 1545431 w 1554956"/>
              <a:gd name="connsiteY9" fmla="*/ 107156 h 304800"/>
              <a:gd name="connsiteX10" fmla="*/ 1552575 w 1554956"/>
              <a:gd name="connsiteY10" fmla="*/ 135731 h 304800"/>
              <a:gd name="connsiteX11" fmla="*/ 1554956 w 1554956"/>
              <a:gd name="connsiteY11" fmla="*/ 161925 h 304800"/>
              <a:gd name="connsiteX12" fmla="*/ 1550194 w 1554956"/>
              <a:gd name="connsiteY12" fmla="*/ 180975 h 304800"/>
              <a:gd name="connsiteX13" fmla="*/ 1531144 w 1554956"/>
              <a:gd name="connsiteY13" fmla="*/ 197644 h 304800"/>
              <a:gd name="connsiteX14" fmla="*/ 1512094 w 1554956"/>
              <a:gd name="connsiteY14" fmla="*/ 204788 h 304800"/>
              <a:gd name="connsiteX15" fmla="*/ 1471612 w 1554956"/>
              <a:gd name="connsiteY15" fmla="*/ 209550 h 304800"/>
              <a:gd name="connsiteX16" fmla="*/ 1423987 w 1554956"/>
              <a:gd name="connsiteY16" fmla="*/ 200025 h 304800"/>
              <a:gd name="connsiteX17" fmla="*/ 1364456 w 1554956"/>
              <a:gd name="connsiteY17" fmla="*/ 185738 h 304800"/>
              <a:gd name="connsiteX18" fmla="*/ 1304925 w 1554956"/>
              <a:gd name="connsiteY18" fmla="*/ 180975 h 304800"/>
              <a:gd name="connsiteX19" fmla="*/ 1109662 w 1554956"/>
              <a:gd name="connsiteY19" fmla="*/ 190500 h 304800"/>
              <a:gd name="connsiteX20" fmla="*/ 531019 w 1554956"/>
              <a:gd name="connsiteY20" fmla="*/ 238125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54956" h="304800">
                <a:moveTo>
                  <a:pt x="531019" y="238125"/>
                </a:moveTo>
                <a:lnTo>
                  <a:pt x="45244" y="304800"/>
                </a:lnTo>
                <a:lnTo>
                  <a:pt x="0" y="145256"/>
                </a:lnTo>
                <a:lnTo>
                  <a:pt x="404812" y="95250"/>
                </a:lnTo>
                <a:lnTo>
                  <a:pt x="802481" y="50006"/>
                </a:lnTo>
                <a:lnTo>
                  <a:pt x="1176337" y="16669"/>
                </a:lnTo>
                <a:lnTo>
                  <a:pt x="1331119" y="0"/>
                </a:lnTo>
                <a:lnTo>
                  <a:pt x="1507331" y="50006"/>
                </a:lnTo>
                <a:lnTo>
                  <a:pt x="1528762" y="66675"/>
                </a:lnTo>
                <a:lnTo>
                  <a:pt x="1545431" y="107156"/>
                </a:lnTo>
                <a:lnTo>
                  <a:pt x="1552575" y="135731"/>
                </a:lnTo>
                <a:lnTo>
                  <a:pt x="1554956" y="161925"/>
                </a:lnTo>
                <a:lnTo>
                  <a:pt x="1550194" y="180975"/>
                </a:lnTo>
                <a:lnTo>
                  <a:pt x="1531144" y="197644"/>
                </a:lnTo>
                <a:lnTo>
                  <a:pt x="1512094" y="204788"/>
                </a:lnTo>
                <a:lnTo>
                  <a:pt x="1471612" y="209550"/>
                </a:lnTo>
                <a:lnTo>
                  <a:pt x="1423987" y="200025"/>
                </a:lnTo>
                <a:lnTo>
                  <a:pt x="1364456" y="185738"/>
                </a:lnTo>
                <a:lnTo>
                  <a:pt x="1304925" y="180975"/>
                </a:lnTo>
                <a:lnTo>
                  <a:pt x="1109662" y="190500"/>
                </a:lnTo>
                <a:lnTo>
                  <a:pt x="531019" y="238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BEF00B-4FE6-4DB9-A44F-7BC3FA72AFD1}"/>
              </a:ext>
            </a:extLst>
          </p:cNvPr>
          <p:cNvGrpSpPr/>
          <p:nvPr/>
        </p:nvGrpSpPr>
        <p:grpSpPr>
          <a:xfrm>
            <a:off x="2606124" y="1547813"/>
            <a:ext cx="4576762" cy="4457700"/>
            <a:chOff x="2757488" y="1700213"/>
            <a:chExt cx="4576762" cy="44577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E2D818E-D5AB-4921-B135-9E67E70CF167}"/>
                </a:ext>
              </a:extLst>
            </p:cNvPr>
            <p:cNvSpPr/>
            <p:nvPr/>
          </p:nvSpPr>
          <p:spPr>
            <a:xfrm>
              <a:off x="3184525" y="1700213"/>
              <a:ext cx="952500" cy="1352550"/>
            </a:xfrm>
            <a:custGeom>
              <a:avLst/>
              <a:gdLst>
                <a:gd name="connsiteX0" fmla="*/ 407194 w 952500"/>
                <a:gd name="connsiteY0" fmla="*/ 983456 h 1352550"/>
                <a:gd name="connsiteX1" fmla="*/ 109538 w 952500"/>
                <a:gd name="connsiteY1" fmla="*/ 1352550 h 1352550"/>
                <a:gd name="connsiteX2" fmla="*/ 0 w 952500"/>
                <a:gd name="connsiteY2" fmla="*/ 1304925 h 1352550"/>
                <a:gd name="connsiteX3" fmla="*/ 159544 w 952500"/>
                <a:gd name="connsiteY3" fmla="*/ 1033462 h 1352550"/>
                <a:gd name="connsiteX4" fmla="*/ 285750 w 952500"/>
                <a:gd name="connsiteY4" fmla="*/ 828675 h 1352550"/>
                <a:gd name="connsiteX5" fmla="*/ 438150 w 952500"/>
                <a:gd name="connsiteY5" fmla="*/ 561975 h 1352550"/>
                <a:gd name="connsiteX6" fmla="*/ 531019 w 952500"/>
                <a:gd name="connsiteY6" fmla="*/ 385762 h 1352550"/>
                <a:gd name="connsiteX7" fmla="*/ 571500 w 952500"/>
                <a:gd name="connsiteY7" fmla="*/ 307181 h 1352550"/>
                <a:gd name="connsiteX8" fmla="*/ 588169 w 952500"/>
                <a:gd name="connsiteY8" fmla="*/ 259556 h 1352550"/>
                <a:gd name="connsiteX9" fmla="*/ 590550 w 952500"/>
                <a:gd name="connsiteY9" fmla="*/ 226218 h 1352550"/>
                <a:gd name="connsiteX10" fmla="*/ 590550 w 952500"/>
                <a:gd name="connsiteY10" fmla="*/ 192881 h 1352550"/>
                <a:gd name="connsiteX11" fmla="*/ 581025 w 952500"/>
                <a:gd name="connsiteY11" fmla="*/ 154781 h 1352550"/>
                <a:gd name="connsiteX12" fmla="*/ 569119 w 952500"/>
                <a:gd name="connsiteY12" fmla="*/ 133350 h 1352550"/>
                <a:gd name="connsiteX13" fmla="*/ 540544 w 952500"/>
                <a:gd name="connsiteY13" fmla="*/ 104775 h 1352550"/>
                <a:gd name="connsiteX14" fmla="*/ 516732 w 952500"/>
                <a:gd name="connsiteY14" fmla="*/ 85725 h 1352550"/>
                <a:gd name="connsiteX15" fmla="*/ 488157 w 952500"/>
                <a:gd name="connsiteY15" fmla="*/ 52387 h 1352550"/>
                <a:gd name="connsiteX16" fmla="*/ 481013 w 952500"/>
                <a:gd name="connsiteY16" fmla="*/ 26193 h 1352550"/>
                <a:gd name="connsiteX17" fmla="*/ 485775 w 952500"/>
                <a:gd name="connsiteY17" fmla="*/ 11906 h 1352550"/>
                <a:gd name="connsiteX18" fmla="*/ 500063 w 952500"/>
                <a:gd name="connsiteY18" fmla="*/ 2381 h 1352550"/>
                <a:gd name="connsiteX19" fmla="*/ 547688 w 952500"/>
                <a:gd name="connsiteY19" fmla="*/ 0 h 1352550"/>
                <a:gd name="connsiteX20" fmla="*/ 616744 w 952500"/>
                <a:gd name="connsiteY20" fmla="*/ 7143 h 1352550"/>
                <a:gd name="connsiteX21" fmla="*/ 664369 w 952500"/>
                <a:gd name="connsiteY21" fmla="*/ 23812 h 1352550"/>
                <a:gd name="connsiteX22" fmla="*/ 719138 w 952500"/>
                <a:gd name="connsiteY22" fmla="*/ 54768 h 1352550"/>
                <a:gd name="connsiteX23" fmla="*/ 795338 w 952500"/>
                <a:gd name="connsiteY23" fmla="*/ 114300 h 1352550"/>
                <a:gd name="connsiteX24" fmla="*/ 850107 w 952500"/>
                <a:gd name="connsiteY24" fmla="*/ 161925 h 1352550"/>
                <a:gd name="connsiteX25" fmla="*/ 921544 w 952500"/>
                <a:gd name="connsiteY25" fmla="*/ 235743 h 1352550"/>
                <a:gd name="connsiteX26" fmla="*/ 945357 w 952500"/>
                <a:gd name="connsiteY26" fmla="*/ 271462 h 1352550"/>
                <a:gd name="connsiteX27" fmla="*/ 950119 w 952500"/>
                <a:gd name="connsiteY27" fmla="*/ 290512 h 1352550"/>
                <a:gd name="connsiteX28" fmla="*/ 952500 w 952500"/>
                <a:gd name="connsiteY28" fmla="*/ 311943 h 1352550"/>
                <a:gd name="connsiteX29" fmla="*/ 947738 w 952500"/>
                <a:gd name="connsiteY29" fmla="*/ 333375 h 1352550"/>
                <a:gd name="connsiteX30" fmla="*/ 931069 w 952500"/>
                <a:gd name="connsiteY30" fmla="*/ 350043 h 1352550"/>
                <a:gd name="connsiteX31" fmla="*/ 900113 w 952500"/>
                <a:gd name="connsiteY31" fmla="*/ 369093 h 1352550"/>
                <a:gd name="connsiteX32" fmla="*/ 873919 w 952500"/>
                <a:gd name="connsiteY32" fmla="*/ 385762 h 1352550"/>
                <a:gd name="connsiteX33" fmla="*/ 831057 w 952500"/>
                <a:gd name="connsiteY33" fmla="*/ 438150 h 1352550"/>
                <a:gd name="connsiteX34" fmla="*/ 695325 w 952500"/>
                <a:gd name="connsiteY34" fmla="*/ 626268 h 1352550"/>
                <a:gd name="connsiteX35" fmla="*/ 569119 w 952500"/>
                <a:gd name="connsiteY35" fmla="*/ 790575 h 1352550"/>
                <a:gd name="connsiteX36" fmla="*/ 407194 w 952500"/>
                <a:gd name="connsiteY36" fmla="*/ 9834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2500" h="1352550">
                  <a:moveTo>
                    <a:pt x="407194" y="983456"/>
                  </a:moveTo>
                  <a:lnTo>
                    <a:pt x="109538" y="1352550"/>
                  </a:lnTo>
                  <a:lnTo>
                    <a:pt x="0" y="1304925"/>
                  </a:lnTo>
                  <a:lnTo>
                    <a:pt x="159544" y="1033462"/>
                  </a:lnTo>
                  <a:lnTo>
                    <a:pt x="285750" y="828675"/>
                  </a:lnTo>
                  <a:lnTo>
                    <a:pt x="438150" y="561975"/>
                  </a:lnTo>
                  <a:lnTo>
                    <a:pt x="531019" y="385762"/>
                  </a:lnTo>
                  <a:lnTo>
                    <a:pt x="571500" y="307181"/>
                  </a:lnTo>
                  <a:lnTo>
                    <a:pt x="588169" y="259556"/>
                  </a:lnTo>
                  <a:lnTo>
                    <a:pt x="590550" y="226218"/>
                  </a:lnTo>
                  <a:lnTo>
                    <a:pt x="590550" y="192881"/>
                  </a:lnTo>
                  <a:lnTo>
                    <a:pt x="581025" y="154781"/>
                  </a:lnTo>
                  <a:lnTo>
                    <a:pt x="569119" y="133350"/>
                  </a:lnTo>
                  <a:lnTo>
                    <a:pt x="540544" y="104775"/>
                  </a:lnTo>
                  <a:lnTo>
                    <a:pt x="516732" y="85725"/>
                  </a:lnTo>
                  <a:lnTo>
                    <a:pt x="488157" y="52387"/>
                  </a:lnTo>
                  <a:lnTo>
                    <a:pt x="481013" y="26193"/>
                  </a:lnTo>
                  <a:lnTo>
                    <a:pt x="485775" y="11906"/>
                  </a:lnTo>
                  <a:lnTo>
                    <a:pt x="500063" y="2381"/>
                  </a:lnTo>
                  <a:lnTo>
                    <a:pt x="547688" y="0"/>
                  </a:lnTo>
                  <a:lnTo>
                    <a:pt x="616744" y="7143"/>
                  </a:lnTo>
                  <a:lnTo>
                    <a:pt x="664369" y="23812"/>
                  </a:lnTo>
                  <a:lnTo>
                    <a:pt x="719138" y="54768"/>
                  </a:lnTo>
                  <a:lnTo>
                    <a:pt x="795338" y="114300"/>
                  </a:lnTo>
                  <a:lnTo>
                    <a:pt x="850107" y="161925"/>
                  </a:lnTo>
                  <a:lnTo>
                    <a:pt x="921544" y="235743"/>
                  </a:lnTo>
                  <a:lnTo>
                    <a:pt x="945357" y="271462"/>
                  </a:lnTo>
                  <a:lnTo>
                    <a:pt x="950119" y="290512"/>
                  </a:lnTo>
                  <a:lnTo>
                    <a:pt x="952500" y="311943"/>
                  </a:lnTo>
                  <a:lnTo>
                    <a:pt x="947738" y="333375"/>
                  </a:lnTo>
                  <a:lnTo>
                    <a:pt x="931069" y="350043"/>
                  </a:lnTo>
                  <a:lnTo>
                    <a:pt x="900113" y="369093"/>
                  </a:lnTo>
                  <a:lnTo>
                    <a:pt x="873919" y="385762"/>
                  </a:lnTo>
                  <a:lnTo>
                    <a:pt x="831057" y="438150"/>
                  </a:lnTo>
                  <a:lnTo>
                    <a:pt x="695325" y="626268"/>
                  </a:lnTo>
                  <a:lnTo>
                    <a:pt x="569119" y="790575"/>
                  </a:lnTo>
                  <a:lnTo>
                    <a:pt x="407194" y="983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EBA1CF69-A3CD-49CE-8B8D-15C8A61BB908}"/>
                </a:ext>
              </a:extLst>
            </p:cNvPr>
            <p:cNvSpPr/>
            <p:nvPr/>
          </p:nvSpPr>
          <p:spPr>
            <a:xfrm>
              <a:off x="2757488" y="4576763"/>
              <a:ext cx="831850" cy="1319212"/>
            </a:xfrm>
            <a:custGeom>
              <a:avLst/>
              <a:gdLst>
                <a:gd name="connsiteX0" fmla="*/ 450056 w 831056"/>
                <a:gd name="connsiteY0" fmla="*/ 826293 h 1319212"/>
                <a:gd name="connsiteX1" fmla="*/ 328612 w 831056"/>
                <a:gd name="connsiteY1" fmla="*/ 988218 h 1319212"/>
                <a:gd name="connsiteX2" fmla="*/ 219075 w 831056"/>
                <a:gd name="connsiteY2" fmla="*/ 1131093 h 1319212"/>
                <a:gd name="connsiteX3" fmla="*/ 109537 w 831056"/>
                <a:gd name="connsiteY3" fmla="*/ 1259681 h 1319212"/>
                <a:gd name="connsiteX4" fmla="*/ 57150 w 831056"/>
                <a:gd name="connsiteY4" fmla="*/ 1307306 h 1319212"/>
                <a:gd name="connsiteX5" fmla="*/ 38100 w 831056"/>
                <a:gd name="connsiteY5" fmla="*/ 1316831 h 1319212"/>
                <a:gd name="connsiteX6" fmla="*/ 19050 w 831056"/>
                <a:gd name="connsiteY6" fmla="*/ 1319212 h 1319212"/>
                <a:gd name="connsiteX7" fmla="*/ 4762 w 831056"/>
                <a:gd name="connsiteY7" fmla="*/ 1316831 h 1319212"/>
                <a:gd name="connsiteX8" fmla="*/ 0 w 831056"/>
                <a:gd name="connsiteY8" fmla="*/ 1309687 h 1319212"/>
                <a:gd name="connsiteX9" fmla="*/ 11906 w 831056"/>
                <a:gd name="connsiteY9" fmla="*/ 1269206 h 1319212"/>
                <a:gd name="connsiteX10" fmla="*/ 54768 w 831056"/>
                <a:gd name="connsiteY10" fmla="*/ 1193006 h 1319212"/>
                <a:gd name="connsiteX11" fmla="*/ 133350 w 831056"/>
                <a:gd name="connsiteY11" fmla="*/ 1059656 h 1319212"/>
                <a:gd name="connsiteX12" fmla="*/ 188118 w 831056"/>
                <a:gd name="connsiteY12" fmla="*/ 959643 h 1319212"/>
                <a:gd name="connsiteX13" fmla="*/ 269081 w 831056"/>
                <a:gd name="connsiteY13" fmla="*/ 804862 h 1319212"/>
                <a:gd name="connsiteX14" fmla="*/ 350043 w 831056"/>
                <a:gd name="connsiteY14" fmla="*/ 633412 h 1319212"/>
                <a:gd name="connsiteX15" fmla="*/ 416718 w 831056"/>
                <a:gd name="connsiteY15" fmla="*/ 473868 h 1319212"/>
                <a:gd name="connsiteX16" fmla="*/ 464343 w 831056"/>
                <a:gd name="connsiteY16" fmla="*/ 352425 h 1319212"/>
                <a:gd name="connsiteX17" fmla="*/ 483393 w 831056"/>
                <a:gd name="connsiteY17" fmla="*/ 271462 h 1319212"/>
                <a:gd name="connsiteX18" fmla="*/ 492918 w 831056"/>
                <a:gd name="connsiteY18" fmla="*/ 226218 h 1319212"/>
                <a:gd name="connsiteX19" fmla="*/ 492918 w 831056"/>
                <a:gd name="connsiteY19" fmla="*/ 178593 h 1319212"/>
                <a:gd name="connsiteX20" fmla="*/ 483393 w 831056"/>
                <a:gd name="connsiteY20" fmla="*/ 142875 h 1319212"/>
                <a:gd name="connsiteX21" fmla="*/ 469106 w 831056"/>
                <a:gd name="connsiteY21" fmla="*/ 119062 h 1319212"/>
                <a:gd name="connsiteX22" fmla="*/ 440531 w 831056"/>
                <a:gd name="connsiteY22" fmla="*/ 97631 h 1319212"/>
                <a:gd name="connsiteX23" fmla="*/ 419100 w 831056"/>
                <a:gd name="connsiteY23" fmla="*/ 80962 h 1319212"/>
                <a:gd name="connsiteX24" fmla="*/ 397668 w 831056"/>
                <a:gd name="connsiteY24" fmla="*/ 50006 h 1319212"/>
                <a:gd name="connsiteX25" fmla="*/ 390525 w 831056"/>
                <a:gd name="connsiteY25" fmla="*/ 33337 h 1319212"/>
                <a:gd name="connsiteX26" fmla="*/ 392906 w 831056"/>
                <a:gd name="connsiteY26" fmla="*/ 16668 h 1319212"/>
                <a:gd name="connsiteX27" fmla="*/ 402431 w 831056"/>
                <a:gd name="connsiteY27" fmla="*/ 7143 h 1319212"/>
                <a:gd name="connsiteX28" fmla="*/ 421481 w 831056"/>
                <a:gd name="connsiteY28" fmla="*/ 0 h 1319212"/>
                <a:gd name="connsiteX29" fmla="*/ 469106 w 831056"/>
                <a:gd name="connsiteY29" fmla="*/ 4762 h 1319212"/>
                <a:gd name="connsiteX30" fmla="*/ 528637 w 831056"/>
                <a:gd name="connsiteY30" fmla="*/ 19050 h 1319212"/>
                <a:gd name="connsiteX31" fmla="*/ 578643 w 831056"/>
                <a:gd name="connsiteY31" fmla="*/ 42862 h 1319212"/>
                <a:gd name="connsiteX32" fmla="*/ 647700 w 831056"/>
                <a:gd name="connsiteY32" fmla="*/ 80962 h 1319212"/>
                <a:gd name="connsiteX33" fmla="*/ 704850 w 831056"/>
                <a:gd name="connsiteY33" fmla="*/ 121443 h 1319212"/>
                <a:gd name="connsiteX34" fmla="*/ 769143 w 831056"/>
                <a:gd name="connsiteY34" fmla="*/ 178593 h 1319212"/>
                <a:gd name="connsiteX35" fmla="*/ 807243 w 831056"/>
                <a:gd name="connsiteY35" fmla="*/ 216693 h 1319212"/>
                <a:gd name="connsiteX36" fmla="*/ 823912 w 831056"/>
                <a:gd name="connsiteY36" fmla="*/ 238125 h 1319212"/>
                <a:gd name="connsiteX37" fmla="*/ 831056 w 831056"/>
                <a:gd name="connsiteY37" fmla="*/ 254793 h 1319212"/>
                <a:gd name="connsiteX38" fmla="*/ 831056 w 831056"/>
                <a:gd name="connsiteY38" fmla="*/ 285750 h 1319212"/>
                <a:gd name="connsiteX39" fmla="*/ 812006 w 831056"/>
                <a:gd name="connsiteY39" fmla="*/ 326231 h 1319212"/>
                <a:gd name="connsiteX40" fmla="*/ 778668 w 831056"/>
                <a:gd name="connsiteY40" fmla="*/ 364331 h 1319212"/>
                <a:gd name="connsiteX41" fmla="*/ 740568 w 831056"/>
                <a:gd name="connsiteY41" fmla="*/ 419100 h 1319212"/>
                <a:gd name="connsiteX42" fmla="*/ 695325 w 831056"/>
                <a:gd name="connsiteY42" fmla="*/ 476250 h 1319212"/>
                <a:gd name="connsiteX43" fmla="*/ 645318 w 831056"/>
                <a:gd name="connsiteY43" fmla="*/ 535781 h 1319212"/>
                <a:gd name="connsiteX44" fmla="*/ 450056 w 831056"/>
                <a:gd name="connsiteY44" fmla="*/ 826293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1056" h="1319212">
                  <a:moveTo>
                    <a:pt x="450056" y="826293"/>
                  </a:moveTo>
                  <a:lnTo>
                    <a:pt x="328612" y="988218"/>
                  </a:lnTo>
                  <a:lnTo>
                    <a:pt x="219075" y="1131093"/>
                  </a:lnTo>
                  <a:lnTo>
                    <a:pt x="109537" y="1259681"/>
                  </a:lnTo>
                  <a:lnTo>
                    <a:pt x="57150" y="1307306"/>
                  </a:lnTo>
                  <a:lnTo>
                    <a:pt x="38100" y="1316831"/>
                  </a:lnTo>
                  <a:lnTo>
                    <a:pt x="19050" y="1319212"/>
                  </a:lnTo>
                  <a:lnTo>
                    <a:pt x="4762" y="1316831"/>
                  </a:lnTo>
                  <a:lnTo>
                    <a:pt x="0" y="1309687"/>
                  </a:lnTo>
                  <a:lnTo>
                    <a:pt x="11906" y="1269206"/>
                  </a:lnTo>
                  <a:lnTo>
                    <a:pt x="54768" y="1193006"/>
                  </a:lnTo>
                  <a:lnTo>
                    <a:pt x="133350" y="1059656"/>
                  </a:lnTo>
                  <a:lnTo>
                    <a:pt x="188118" y="959643"/>
                  </a:lnTo>
                  <a:lnTo>
                    <a:pt x="269081" y="804862"/>
                  </a:lnTo>
                  <a:lnTo>
                    <a:pt x="350043" y="633412"/>
                  </a:lnTo>
                  <a:lnTo>
                    <a:pt x="416718" y="473868"/>
                  </a:lnTo>
                  <a:lnTo>
                    <a:pt x="464343" y="352425"/>
                  </a:lnTo>
                  <a:lnTo>
                    <a:pt x="483393" y="271462"/>
                  </a:lnTo>
                  <a:lnTo>
                    <a:pt x="492918" y="226218"/>
                  </a:lnTo>
                  <a:lnTo>
                    <a:pt x="492918" y="178593"/>
                  </a:lnTo>
                  <a:lnTo>
                    <a:pt x="483393" y="142875"/>
                  </a:lnTo>
                  <a:lnTo>
                    <a:pt x="469106" y="119062"/>
                  </a:lnTo>
                  <a:lnTo>
                    <a:pt x="440531" y="97631"/>
                  </a:lnTo>
                  <a:lnTo>
                    <a:pt x="419100" y="80962"/>
                  </a:lnTo>
                  <a:lnTo>
                    <a:pt x="397668" y="50006"/>
                  </a:lnTo>
                  <a:lnTo>
                    <a:pt x="390525" y="33337"/>
                  </a:lnTo>
                  <a:lnTo>
                    <a:pt x="392906" y="16668"/>
                  </a:lnTo>
                  <a:lnTo>
                    <a:pt x="402431" y="7143"/>
                  </a:lnTo>
                  <a:lnTo>
                    <a:pt x="421481" y="0"/>
                  </a:lnTo>
                  <a:lnTo>
                    <a:pt x="469106" y="4762"/>
                  </a:lnTo>
                  <a:lnTo>
                    <a:pt x="528637" y="19050"/>
                  </a:lnTo>
                  <a:lnTo>
                    <a:pt x="578643" y="42862"/>
                  </a:lnTo>
                  <a:lnTo>
                    <a:pt x="647700" y="80962"/>
                  </a:lnTo>
                  <a:lnTo>
                    <a:pt x="704850" y="121443"/>
                  </a:lnTo>
                  <a:lnTo>
                    <a:pt x="769143" y="178593"/>
                  </a:lnTo>
                  <a:lnTo>
                    <a:pt x="807243" y="216693"/>
                  </a:lnTo>
                  <a:lnTo>
                    <a:pt x="823912" y="238125"/>
                  </a:lnTo>
                  <a:lnTo>
                    <a:pt x="831056" y="254793"/>
                  </a:lnTo>
                  <a:lnTo>
                    <a:pt x="831056" y="285750"/>
                  </a:lnTo>
                  <a:lnTo>
                    <a:pt x="812006" y="326231"/>
                  </a:lnTo>
                  <a:lnTo>
                    <a:pt x="778668" y="364331"/>
                  </a:lnTo>
                  <a:lnTo>
                    <a:pt x="740568" y="419100"/>
                  </a:lnTo>
                  <a:lnTo>
                    <a:pt x="695325" y="476250"/>
                  </a:lnTo>
                  <a:lnTo>
                    <a:pt x="645318" y="535781"/>
                  </a:lnTo>
                  <a:lnTo>
                    <a:pt x="450056" y="826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C7165D46-FDE0-4320-AC57-B2E8660B7B3C}"/>
                </a:ext>
              </a:extLst>
            </p:cNvPr>
            <p:cNvSpPr/>
            <p:nvPr/>
          </p:nvSpPr>
          <p:spPr>
            <a:xfrm>
              <a:off x="4267200" y="4486275"/>
              <a:ext cx="522288" cy="1071563"/>
            </a:xfrm>
            <a:custGeom>
              <a:avLst/>
              <a:gdLst>
                <a:gd name="connsiteX0" fmla="*/ 278606 w 521494"/>
                <a:gd name="connsiteY0" fmla="*/ 797719 h 1071563"/>
                <a:gd name="connsiteX1" fmla="*/ 185738 w 521494"/>
                <a:gd name="connsiteY1" fmla="*/ 545306 h 1071563"/>
                <a:gd name="connsiteX2" fmla="*/ 100013 w 521494"/>
                <a:gd name="connsiteY2" fmla="*/ 314325 h 1071563"/>
                <a:gd name="connsiteX3" fmla="*/ 50006 w 521494"/>
                <a:gd name="connsiteY3" fmla="*/ 176213 h 1071563"/>
                <a:gd name="connsiteX4" fmla="*/ 14288 w 521494"/>
                <a:gd name="connsiteY4" fmla="*/ 88106 h 1071563"/>
                <a:gd name="connsiteX5" fmla="*/ 0 w 521494"/>
                <a:gd name="connsiteY5" fmla="*/ 45244 h 1071563"/>
                <a:gd name="connsiteX6" fmla="*/ 0 w 521494"/>
                <a:gd name="connsiteY6" fmla="*/ 23813 h 1071563"/>
                <a:gd name="connsiteX7" fmla="*/ 4763 w 521494"/>
                <a:gd name="connsiteY7" fmla="*/ 7144 h 1071563"/>
                <a:gd name="connsiteX8" fmla="*/ 19050 w 521494"/>
                <a:gd name="connsiteY8" fmla="*/ 0 h 1071563"/>
                <a:gd name="connsiteX9" fmla="*/ 50006 w 521494"/>
                <a:gd name="connsiteY9" fmla="*/ 9525 h 1071563"/>
                <a:gd name="connsiteX10" fmla="*/ 107156 w 521494"/>
                <a:gd name="connsiteY10" fmla="*/ 73819 h 1071563"/>
                <a:gd name="connsiteX11" fmla="*/ 261938 w 521494"/>
                <a:gd name="connsiteY11" fmla="*/ 266700 h 1071563"/>
                <a:gd name="connsiteX12" fmla="*/ 392906 w 521494"/>
                <a:gd name="connsiteY12" fmla="*/ 440531 h 1071563"/>
                <a:gd name="connsiteX13" fmla="*/ 471488 w 521494"/>
                <a:gd name="connsiteY13" fmla="*/ 540544 h 1071563"/>
                <a:gd name="connsiteX14" fmla="*/ 485775 w 521494"/>
                <a:gd name="connsiteY14" fmla="*/ 576263 h 1071563"/>
                <a:gd name="connsiteX15" fmla="*/ 504825 w 521494"/>
                <a:gd name="connsiteY15" fmla="*/ 657225 h 1071563"/>
                <a:gd name="connsiteX16" fmla="*/ 521494 w 521494"/>
                <a:gd name="connsiteY16" fmla="*/ 771525 h 1071563"/>
                <a:gd name="connsiteX17" fmla="*/ 521494 w 521494"/>
                <a:gd name="connsiteY17" fmla="*/ 904875 h 1071563"/>
                <a:gd name="connsiteX18" fmla="*/ 516731 w 521494"/>
                <a:gd name="connsiteY18" fmla="*/ 978694 h 1071563"/>
                <a:gd name="connsiteX19" fmla="*/ 502444 w 521494"/>
                <a:gd name="connsiteY19" fmla="*/ 1012031 h 1071563"/>
                <a:gd name="connsiteX20" fmla="*/ 478631 w 521494"/>
                <a:gd name="connsiteY20" fmla="*/ 1050131 h 1071563"/>
                <a:gd name="connsiteX21" fmla="*/ 466725 w 521494"/>
                <a:gd name="connsiteY21" fmla="*/ 1064419 h 1071563"/>
                <a:gd name="connsiteX22" fmla="*/ 450056 w 521494"/>
                <a:gd name="connsiteY22" fmla="*/ 1071563 h 1071563"/>
                <a:gd name="connsiteX23" fmla="*/ 431006 w 521494"/>
                <a:gd name="connsiteY23" fmla="*/ 1069181 h 1071563"/>
                <a:gd name="connsiteX24" fmla="*/ 404813 w 521494"/>
                <a:gd name="connsiteY24" fmla="*/ 1054894 h 1071563"/>
                <a:gd name="connsiteX25" fmla="*/ 357188 w 521494"/>
                <a:gd name="connsiteY25" fmla="*/ 1000125 h 1071563"/>
                <a:gd name="connsiteX26" fmla="*/ 328613 w 521494"/>
                <a:gd name="connsiteY26" fmla="*/ 945356 h 1071563"/>
                <a:gd name="connsiteX27" fmla="*/ 278606 w 521494"/>
                <a:gd name="connsiteY27" fmla="*/ 797719 h 107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494" h="1071563">
                  <a:moveTo>
                    <a:pt x="278606" y="797719"/>
                  </a:moveTo>
                  <a:lnTo>
                    <a:pt x="185738" y="545306"/>
                  </a:lnTo>
                  <a:lnTo>
                    <a:pt x="100013" y="314325"/>
                  </a:lnTo>
                  <a:lnTo>
                    <a:pt x="50006" y="176213"/>
                  </a:lnTo>
                  <a:lnTo>
                    <a:pt x="14288" y="88106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6" y="9525"/>
                  </a:lnTo>
                  <a:lnTo>
                    <a:pt x="107156" y="73819"/>
                  </a:lnTo>
                  <a:lnTo>
                    <a:pt x="261938" y="266700"/>
                  </a:lnTo>
                  <a:lnTo>
                    <a:pt x="392906" y="440531"/>
                  </a:lnTo>
                  <a:lnTo>
                    <a:pt x="471488" y="540544"/>
                  </a:lnTo>
                  <a:lnTo>
                    <a:pt x="485775" y="576263"/>
                  </a:lnTo>
                  <a:lnTo>
                    <a:pt x="504825" y="657225"/>
                  </a:lnTo>
                  <a:lnTo>
                    <a:pt x="521494" y="771525"/>
                  </a:lnTo>
                  <a:lnTo>
                    <a:pt x="521494" y="904875"/>
                  </a:lnTo>
                  <a:lnTo>
                    <a:pt x="516731" y="978694"/>
                  </a:lnTo>
                  <a:lnTo>
                    <a:pt x="502444" y="1012031"/>
                  </a:lnTo>
                  <a:lnTo>
                    <a:pt x="478631" y="1050131"/>
                  </a:lnTo>
                  <a:lnTo>
                    <a:pt x="466725" y="1064419"/>
                  </a:lnTo>
                  <a:lnTo>
                    <a:pt x="450056" y="1071563"/>
                  </a:lnTo>
                  <a:lnTo>
                    <a:pt x="431006" y="1069181"/>
                  </a:lnTo>
                  <a:lnTo>
                    <a:pt x="404813" y="1054894"/>
                  </a:lnTo>
                  <a:lnTo>
                    <a:pt x="357188" y="1000125"/>
                  </a:lnTo>
                  <a:lnTo>
                    <a:pt x="328613" y="945356"/>
                  </a:lnTo>
                  <a:lnTo>
                    <a:pt x="278606" y="797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F92B6A0A-141E-4389-85ED-15F91EB1A357}"/>
                </a:ext>
              </a:extLst>
            </p:cNvPr>
            <p:cNvSpPr/>
            <p:nvPr/>
          </p:nvSpPr>
          <p:spPr>
            <a:xfrm>
              <a:off x="4500563" y="2752725"/>
              <a:ext cx="2833687" cy="500063"/>
            </a:xfrm>
            <a:custGeom>
              <a:avLst/>
              <a:gdLst>
                <a:gd name="connsiteX0" fmla="*/ 1814512 w 2833687"/>
                <a:gd name="connsiteY0" fmla="*/ 316706 h 500063"/>
                <a:gd name="connsiteX1" fmla="*/ 1564481 w 2833687"/>
                <a:gd name="connsiteY1" fmla="*/ 338138 h 500063"/>
                <a:gd name="connsiteX2" fmla="*/ 1281112 w 2833687"/>
                <a:gd name="connsiteY2" fmla="*/ 364331 h 500063"/>
                <a:gd name="connsiteX3" fmla="*/ 1007268 w 2833687"/>
                <a:gd name="connsiteY3" fmla="*/ 397669 h 500063"/>
                <a:gd name="connsiteX4" fmla="*/ 785812 w 2833687"/>
                <a:gd name="connsiteY4" fmla="*/ 433388 h 500063"/>
                <a:gd name="connsiteX5" fmla="*/ 523875 w 2833687"/>
                <a:gd name="connsiteY5" fmla="*/ 485775 h 500063"/>
                <a:gd name="connsiteX6" fmla="*/ 481012 w 2833687"/>
                <a:gd name="connsiteY6" fmla="*/ 495300 h 500063"/>
                <a:gd name="connsiteX7" fmla="*/ 445293 w 2833687"/>
                <a:gd name="connsiteY7" fmla="*/ 500063 h 500063"/>
                <a:gd name="connsiteX8" fmla="*/ 421481 w 2833687"/>
                <a:gd name="connsiteY8" fmla="*/ 500063 h 500063"/>
                <a:gd name="connsiteX9" fmla="*/ 392906 w 2833687"/>
                <a:gd name="connsiteY9" fmla="*/ 492919 h 500063"/>
                <a:gd name="connsiteX10" fmla="*/ 290512 w 2833687"/>
                <a:gd name="connsiteY10" fmla="*/ 440531 h 500063"/>
                <a:gd name="connsiteX11" fmla="*/ 178593 w 2833687"/>
                <a:gd name="connsiteY11" fmla="*/ 364331 h 500063"/>
                <a:gd name="connsiteX12" fmla="*/ 85725 w 2833687"/>
                <a:gd name="connsiteY12" fmla="*/ 292894 h 500063"/>
                <a:gd name="connsiteX13" fmla="*/ 38100 w 2833687"/>
                <a:gd name="connsiteY13" fmla="*/ 252413 h 500063"/>
                <a:gd name="connsiteX14" fmla="*/ 16668 w 2833687"/>
                <a:gd name="connsiteY14" fmla="*/ 228600 h 500063"/>
                <a:gd name="connsiteX15" fmla="*/ 4762 w 2833687"/>
                <a:gd name="connsiteY15" fmla="*/ 204788 h 500063"/>
                <a:gd name="connsiteX16" fmla="*/ 0 w 2833687"/>
                <a:gd name="connsiteY16" fmla="*/ 180975 h 500063"/>
                <a:gd name="connsiteX17" fmla="*/ 4762 w 2833687"/>
                <a:gd name="connsiteY17" fmla="*/ 166688 h 500063"/>
                <a:gd name="connsiteX18" fmla="*/ 35718 w 2833687"/>
                <a:gd name="connsiteY18" fmla="*/ 159544 h 500063"/>
                <a:gd name="connsiteX19" fmla="*/ 95250 w 2833687"/>
                <a:gd name="connsiteY19" fmla="*/ 169069 h 500063"/>
                <a:gd name="connsiteX20" fmla="*/ 157162 w 2833687"/>
                <a:gd name="connsiteY20" fmla="*/ 190500 h 500063"/>
                <a:gd name="connsiteX21" fmla="*/ 207168 w 2833687"/>
                <a:gd name="connsiteY21" fmla="*/ 209550 h 500063"/>
                <a:gd name="connsiteX22" fmla="*/ 278606 w 2833687"/>
                <a:gd name="connsiteY22" fmla="*/ 228600 h 500063"/>
                <a:gd name="connsiteX23" fmla="*/ 357187 w 2833687"/>
                <a:gd name="connsiteY23" fmla="*/ 238125 h 500063"/>
                <a:gd name="connsiteX24" fmla="*/ 464343 w 2833687"/>
                <a:gd name="connsiteY24" fmla="*/ 247650 h 500063"/>
                <a:gd name="connsiteX25" fmla="*/ 607218 w 2833687"/>
                <a:gd name="connsiteY25" fmla="*/ 242888 h 500063"/>
                <a:gd name="connsiteX26" fmla="*/ 871537 w 2833687"/>
                <a:gd name="connsiteY26" fmla="*/ 226219 h 500063"/>
                <a:gd name="connsiteX27" fmla="*/ 1314450 w 2833687"/>
                <a:gd name="connsiteY27" fmla="*/ 180975 h 500063"/>
                <a:gd name="connsiteX28" fmla="*/ 1607343 w 2833687"/>
                <a:gd name="connsiteY28" fmla="*/ 157163 h 500063"/>
                <a:gd name="connsiteX29" fmla="*/ 1816893 w 2833687"/>
                <a:gd name="connsiteY29" fmla="*/ 138113 h 500063"/>
                <a:gd name="connsiteX30" fmla="*/ 1921668 w 2833687"/>
                <a:gd name="connsiteY30" fmla="*/ 126206 h 500063"/>
                <a:gd name="connsiteX31" fmla="*/ 2043112 w 2833687"/>
                <a:gd name="connsiteY31" fmla="*/ 109538 h 500063"/>
                <a:gd name="connsiteX32" fmla="*/ 2114550 w 2833687"/>
                <a:gd name="connsiteY32" fmla="*/ 92869 h 500063"/>
                <a:gd name="connsiteX33" fmla="*/ 2238375 w 2833687"/>
                <a:gd name="connsiteY33" fmla="*/ 52388 h 500063"/>
                <a:gd name="connsiteX34" fmla="*/ 2378868 w 2833687"/>
                <a:gd name="connsiteY34" fmla="*/ 2381 h 500063"/>
                <a:gd name="connsiteX35" fmla="*/ 2397918 w 2833687"/>
                <a:gd name="connsiteY35" fmla="*/ 0 h 500063"/>
                <a:gd name="connsiteX36" fmla="*/ 2474118 w 2833687"/>
                <a:gd name="connsiteY36" fmla="*/ 16669 h 500063"/>
                <a:gd name="connsiteX37" fmla="*/ 2583656 w 2833687"/>
                <a:gd name="connsiteY37" fmla="*/ 50006 h 500063"/>
                <a:gd name="connsiteX38" fmla="*/ 2688431 w 2833687"/>
                <a:gd name="connsiteY38" fmla="*/ 88106 h 500063"/>
                <a:gd name="connsiteX39" fmla="*/ 2728912 w 2833687"/>
                <a:gd name="connsiteY39" fmla="*/ 109538 h 500063"/>
                <a:gd name="connsiteX40" fmla="*/ 2783681 w 2833687"/>
                <a:gd name="connsiteY40" fmla="*/ 147638 h 500063"/>
                <a:gd name="connsiteX41" fmla="*/ 2819400 w 2833687"/>
                <a:gd name="connsiteY41" fmla="*/ 180975 h 500063"/>
                <a:gd name="connsiteX42" fmla="*/ 2833687 w 2833687"/>
                <a:gd name="connsiteY42" fmla="*/ 204788 h 500063"/>
                <a:gd name="connsiteX43" fmla="*/ 2833687 w 2833687"/>
                <a:gd name="connsiteY43" fmla="*/ 221456 h 500063"/>
                <a:gd name="connsiteX44" fmla="*/ 2817018 w 2833687"/>
                <a:gd name="connsiteY44" fmla="*/ 242888 h 500063"/>
                <a:gd name="connsiteX45" fmla="*/ 2790825 w 2833687"/>
                <a:gd name="connsiteY45" fmla="*/ 259556 h 500063"/>
                <a:gd name="connsiteX46" fmla="*/ 2733675 w 2833687"/>
                <a:gd name="connsiteY46" fmla="*/ 271463 h 500063"/>
                <a:gd name="connsiteX47" fmla="*/ 2509837 w 2833687"/>
                <a:gd name="connsiteY47" fmla="*/ 273844 h 500063"/>
                <a:gd name="connsiteX48" fmla="*/ 2133600 w 2833687"/>
                <a:gd name="connsiteY48" fmla="*/ 290513 h 500063"/>
                <a:gd name="connsiteX49" fmla="*/ 1814512 w 2833687"/>
                <a:gd name="connsiteY49" fmla="*/ 316706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33687" h="500063">
                  <a:moveTo>
                    <a:pt x="1814512" y="316706"/>
                  </a:moveTo>
                  <a:lnTo>
                    <a:pt x="1564481" y="338138"/>
                  </a:lnTo>
                  <a:lnTo>
                    <a:pt x="1281112" y="364331"/>
                  </a:lnTo>
                  <a:lnTo>
                    <a:pt x="1007268" y="397669"/>
                  </a:lnTo>
                  <a:lnTo>
                    <a:pt x="785812" y="433388"/>
                  </a:lnTo>
                  <a:lnTo>
                    <a:pt x="523875" y="485775"/>
                  </a:lnTo>
                  <a:lnTo>
                    <a:pt x="481012" y="495300"/>
                  </a:lnTo>
                  <a:lnTo>
                    <a:pt x="445293" y="500063"/>
                  </a:lnTo>
                  <a:lnTo>
                    <a:pt x="421481" y="500063"/>
                  </a:lnTo>
                  <a:lnTo>
                    <a:pt x="392906" y="492919"/>
                  </a:lnTo>
                  <a:lnTo>
                    <a:pt x="290512" y="440531"/>
                  </a:lnTo>
                  <a:lnTo>
                    <a:pt x="178593" y="364331"/>
                  </a:lnTo>
                  <a:lnTo>
                    <a:pt x="85725" y="292894"/>
                  </a:lnTo>
                  <a:lnTo>
                    <a:pt x="38100" y="252413"/>
                  </a:lnTo>
                  <a:lnTo>
                    <a:pt x="16668" y="228600"/>
                  </a:lnTo>
                  <a:lnTo>
                    <a:pt x="4762" y="204788"/>
                  </a:lnTo>
                  <a:lnTo>
                    <a:pt x="0" y="180975"/>
                  </a:lnTo>
                  <a:lnTo>
                    <a:pt x="4762" y="166688"/>
                  </a:lnTo>
                  <a:lnTo>
                    <a:pt x="35718" y="159544"/>
                  </a:lnTo>
                  <a:lnTo>
                    <a:pt x="95250" y="169069"/>
                  </a:lnTo>
                  <a:lnTo>
                    <a:pt x="157162" y="190500"/>
                  </a:lnTo>
                  <a:lnTo>
                    <a:pt x="207168" y="209550"/>
                  </a:lnTo>
                  <a:lnTo>
                    <a:pt x="278606" y="228600"/>
                  </a:lnTo>
                  <a:lnTo>
                    <a:pt x="357187" y="238125"/>
                  </a:lnTo>
                  <a:lnTo>
                    <a:pt x="464343" y="247650"/>
                  </a:lnTo>
                  <a:lnTo>
                    <a:pt x="607218" y="242888"/>
                  </a:lnTo>
                  <a:lnTo>
                    <a:pt x="871537" y="226219"/>
                  </a:lnTo>
                  <a:lnTo>
                    <a:pt x="1314450" y="180975"/>
                  </a:lnTo>
                  <a:lnTo>
                    <a:pt x="1607343" y="157163"/>
                  </a:lnTo>
                  <a:lnTo>
                    <a:pt x="1816893" y="138113"/>
                  </a:lnTo>
                  <a:lnTo>
                    <a:pt x="1921668" y="126206"/>
                  </a:lnTo>
                  <a:lnTo>
                    <a:pt x="2043112" y="109538"/>
                  </a:lnTo>
                  <a:lnTo>
                    <a:pt x="2114550" y="92869"/>
                  </a:lnTo>
                  <a:lnTo>
                    <a:pt x="2238375" y="52388"/>
                  </a:lnTo>
                  <a:lnTo>
                    <a:pt x="2378868" y="2381"/>
                  </a:lnTo>
                  <a:lnTo>
                    <a:pt x="2397918" y="0"/>
                  </a:lnTo>
                  <a:lnTo>
                    <a:pt x="2474118" y="16669"/>
                  </a:lnTo>
                  <a:lnTo>
                    <a:pt x="2583656" y="50006"/>
                  </a:lnTo>
                  <a:lnTo>
                    <a:pt x="2688431" y="88106"/>
                  </a:lnTo>
                  <a:lnTo>
                    <a:pt x="2728912" y="109538"/>
                  </a:lnTo>
                  <a:lnTo>
                    <a:pt x="2783681" y="147638"/>
                  </a:lnTo>
                  <a:lnTo>
                    <a:pt x="2819400" y="180975"/>
                  </a:lnTo>
                  <a:lnTo>
                    <a:pt x="2833687" y="204788"/>
                  </a:lnTo>
                  <a:lnTo>
                    <a:pt x="2833687" y="221456"/>
                  </a:lnTo>
                  <a:lnTo>
                    <a:pt x="2817018" y="242888"/>
                  </a:lnTo>
                  <a:lnTo>
                    <a:pt x="2790825" y="259556"/>
                  </a:lnTo>
                  <a:lnTo>
                    <a:pt x="2733675" y="271463"/>
                  </a:lnTo>
                  <a:lnTo>
                    <a:pt x="2509837" y="273844"/>
                  </a:lnTo>
                  <a:lnTo>
                    <a:pt x="2133600" y="290513"/>
                  </a:lnTo>
                  <a:lnTo>
                    <a:pt x="1814512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EDAED560-6A0C-43D5-8C2D-3CCF5937FE20}"/>
                </a:ext>
              </a:extLst>
            </p:cNvPr>
            <p:cNvSpPr/>
            <p:nvPr/>
          </p:nvSpPr>
          <p:spPr>
            <a:xfrm>
              <a:off x="4914900" y="4668838"/>
              <a:ext cx="500063" cy="1470025"/>
            </a:xfrm>
            <a:custGeom>
              <a:avLst/>
              <a:gdLst>
                <a:gd name="connsiteX0" fmla="*/ 226219 w 500063"/>
                <a:gd name="connsiteY0" fmla="*/ 809625 h 1469232"/>
                <a:gd name="connsiteX1" fmla="*/ 197644 w 500063"/>
                <a:gd name="connsiteY1" fmla="*/ 564357 h 1469232"/>
                <a:gd name="connsiteX2" fmla="*/ 159544 w 500063"/>
                <a:gd name="connsiteY2" fmla="*/ 373857 h 1469232"/>
                <a:gd name="connsiteX3" fmla="*/ 126206 w 500063"/>
                <a:gd name="connsiteY3" fmla="*/ 266700 h 1469232"/>
                <a:gd name="connsiteX4" fmla="*/ 78581 w 500063"/>
                <a:gd name="connsiteY4" fmla="*/ 152400 h 1469232"/>
                <a:gd name="connsiteX5" fmla="*/ 28575 w 500063"/>
                <a:gd name="connsiteY5" fmla="*/ 78582 h 1469232"/>
                <a:gd name="connsiteX6" fmla="*/ 7144 w 500063"/>
                <a:gd name="connsiteY6" fmla="*/ 45244 h 1469232"/>
                <a:gd name="connsiteX7" fmla="*/ 0 w 500063"/>
                <a:gd name="connsiteY7" fmla="*/ 23813 h 1469232"/>
                <a:gd name="connsiteX8" fmla="*/ 7144 w 500063"/>
                <a:gd name="connsiteY8" fmla="*/ 7144 h 1469232"/>
                <a:gd name="connsiteX9" fmla="*/ 28575 w 500063"/>
                <a:gd name="connsiteY9" fmla="*/ 0 h 1469232"/>
                <a:gd name="connsiteX10" fmla="*/ 64294 w 500063"/>
                <a:gd name="connsiteY10" fmla="*/ 2382 h 1469232"/>
                <a:gd name="connsiteX11" fmla="*/ 109538 w 500063"/>
                <a:gd name="connsiteY11" fmla="*/ 11907 h 1469232"/>
                <a:gd name="connsiteX12" fmla="*/ 345281 w 500063"/>
                <a:gd name="connsiteY12" fmla="*/ 92869 h 1469232"/>
                <a:gd name="connsiteX13" fmla="*/ 361950 w 500063"/>
                <a:gd name="connsiteY13" fmla="*/ 283369 h 1469232"/>
                <a:gd name="connsiteX14" fmla="*/ 416719 w 500063"/>
                <a:gd name="connsiteY14" fmla="*/ 709613 h 1469232"/>
                <a:gd name="connsiteX15" fmla="*/ 473869 w 500063"/>
                <a:gd name="connsiteY15" fmla="*/ 1147763 h 1469232"/>
                <a:gd name="connsiteX16" fmla="*/ 495300 w 500063"/>
                <a:gd name="connsiteY16" fmla="*/ 1302544 h 1469232"/>
                <a:gd name="connsiteX17" fmla="*/ 500063 w 500063"/>
                <a:gd name="connsiteY17" fmla="*/ 1369219 h 1469232"/>
                <a:gd name="connsiteX18" fmla="*/ 490538 w 500063"/>
                <a:gd name="connsiteY18" fmla="*/ 1426369 h 1469232"/>
                <a:gd name="connsiteX19" fmla="*/ 476250 w 500063"/>
                <a:gd name="connsiteY19" fmla="*/ 1452563 h 1469232"/>
                <a:gd name="connsiteX20" fmla="*/ 466725 w 500063"/>
                <a:gd name="connsiteY20" fmla="*/ 1462088 h 1469232"/>
                <a:gd name="connsiteX21" fmla="*/ 447675 w 500063"/>
                <a:gd name="connsiteY21" fmla="*/ 1469232 h 1469232"/>
                <a:gd name="connsiteX22" fmla="*/ 421481 w 500063"/>
                <a:gd name="connsiteY22" fmla="*/ 1466850 h 1469232"/>
                <a:gd name="connsiteX23" fmla="*/ 397669 w 500063"/>
                <a:gd name="connsiteY23" fmla="*/ 1454944 h 1469232"/>
                <a:gd name="connsiteX24" fmla="*/ 364331 w 500063"/>
                <a:gd name="connsiteY24" fmla="*/ 1419225 h 1469232"/>
                <a:gd name="connsiteX25" fmla="*/ 304800 w 500063"/>
                <a:gd name="connsiteY25" fmla="*/ 1347788 h 1469232"/>
                <a:gd name="connsiteX26" fmla="*/ 276225 w 500063"/>
                <a:gd name="connsiteY26" fmla="*/ 1290638 h 1469232"/>
                <a:gd name="connsiteX27" fmla="*/ 252413 w 500063"/>
                <a:gd name="connsiteY27" fmla="*/ 1219200 h 1469232"/>
                <a:gd name="connsiteX28" fmla="*/ 247650 w 500063"/>
                <a:gd name="connsiteY28" fmla="*/ 1159669 h 1469232"/>
                <a:gd name="connsiteX29" fmla="*/ 226219 w 500063"/>
                <a:gd name="connsiteY29" fmla="*/ 80962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0063" h="1469232">
                  <a:moveTo>
                    <a:pt x="226219" y="809625"/>
                  </a:moveTo>
                  <a:lnTo>
                    <a:pt x="197644" y="564357"/>
                  </a:lnTo>
                  <a:lnTo>
                    <a:pt x="159544" y="373857"/>
                  </a:lnTo>
                  <a:lnTo>
                    <a:pt x="126206" y="266700"/>
                  </a:lnTo>
                  <a:lnTo>
                    <a:pt x="78581" y="152400"/>
                  </a:lnTo>
                  <a:lnTo>
                    <a:pt x="28575" y="78582"/>
                  </a:lnTo>
                  <a:lnTo>
                    <a:pt x="7144" y="45244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64294" y="2382"/>
                  </a:lnTo>
                  <a:lnTo>
                    <a:pt x="109538" y="11907"/>
                  </a:lnTo>
                  <a:lnTo>
                    <a:pt x="345281" y="92869"/>
                  </a:lnTo>
                  <a:lnTo>
                    <a:pt x="361950" y="283369"/>
                  </a:lnTo>
                  <a:lnTo>
                    <a:pt x="416719" y="709613"/>
                  </a:lnTo>
                  <a:lnTo>
                    <a:pt x="473869" y="1147763"/>
                  </a:lnTo>
                  <a:lnTo>
                    <a:pt x="495300" y="1302544"/>
                  </a:lnTo>
                  <a:lnTo>
                    <a:pt x="500063" y="1369219"/>
                  </a:lnTo>
                  <a:lnTo>
                    <a:pt x="490538" y="1426369"/>
                  </a:lnTo>
                  <a:lnTo>
                    <a:pt x="476250" y="1452563"/>
                  </a:lnTo>
                  <a:lnTo>
                    <a:pt x="466725" y="1462088"/>
                  </a:lnTo>
                  <a:lnTo>
                    <a:pt x="447675" y="1469232"/>
                  </a:lnTo>
                  <a:lnTo>
                    <a:pt x="421481" y="1466850"/>
                  </a:lnTo>
                  <a:lnTo>
                    <a:pt x="397669" y="1454944"/>
                  </a:lnTo>
                  <a:lnTo>
                    <a:pt x="364331" y="1419225"/>
                  </a:lnTo>
                  <a:lnTo>
                    <a:pt x="304800" y="1347788"/>
                  </a:lnTo>
                  <a:lnTo>
                    <a:pt x="276225" y="1290638"/>
                  </a:lnTo>
                  <a:lnTo>
                    <a:pt x="252413" y="1219200"/>
                  </a:lnTo>
                  <a:lnTo>
                    <a:pt x="247650" y="1159669"/>
                  </a:lnTo>
                  <a:lnTo>
                    <a:pt x="226219" y="809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BA93BC15-9D3B-4AE1-9B93-416D4C0DCF30}"/>
                </a:ext>
              </a:extLst>
            </p:cNvPr>
            <p:cNvSpPr/>
            <p:nvPr/>
          </p:nvSpPr>
          <p:spPr>
            <a:xfrm>
              <a:off x="3071813" y="2928938"/>
              <a:ext cx="684212" cy="660400"/>
            </a:xfrm>
            <a:custGeom>
              <a:avLst/>
              <a:gdLst>
                <a:gd name="connsiteX0" fmla="*/ 421481 w 683418"/>
                <a:gd name="connsiteY0" fmla="*/ 476250 h 659606"/>
                <a:gd name="connsiteX1" fmla="*/ 314325 w 683418"/>
                <a:gd name="connsiteY1" fmla="*/ 385762 h 659606"/>
                <a:gd name="connsiteX2" fmla="*/ 245268 w 683418"/>
                <a:gd name="connsiteY2" fmla="*/ 335756 h 659606"/>
                <a:gd name="connsiteX3" fmla="*/ 145256 w 683418"/>
                <a:gd name="connsiteY3" fmla="*/ 280987 h 659606"/>
                <a:gd name="connsiteX4" fmla="*/ 92868 w 683418"/>
                <a:gd name="connsiteY4" fmla="*/ 259556 h 659606"/>
                <a:gd name="connsiteX5" fmla="*/ 42862 w 683418"/>
                <a:gd name="connsiteY5" fmla="*/ 238125 h 659606"/>
                <a:gd name="connsiteX6" fmla="*/ 16668 w 683418"/>
                <a:gd name="connsiteY6" fmla="*/ 214312 h 659606"/>
                <a:gd name="connsiteX7" fmla="*/ 4762 w 683418"/>
                <a:gd name="connsiteY7" fmla="*/ 188118 h 659606"/>
                <a:gd name="connsiteX8" fmla="*/ 0 w 683418"/>
                <a:gd name="connsiteY8" fmla="*/ 152400 h 659606"/>
                <a:gd name="connsiteX9" fmla="*/ 4762 w 683418"/>
                <a:gd name="connsiteY9" fmla="*/ 121443 h 659606"/>
                <a:gd name="connsiteX10" fmla="*/ 23812 w 683418"/>
                <a:gd name="connsiteY10" fmla="*/ 71437 h 659606"/>
                <a:gd name="connsiteX11" fmla="*/ 45243 w 683418"/>
                <a:gd name="connsiteY11" fmla="*/ 33337 h 659606"/>
                <a:gd name="connsiteX12" fmla="*/ 69056 w 683418"/>
                <a:gd name="connsiteY12" fmla="*/ 9525 h 659606"/>
                <a:gd name="connsiteX13" fmla="*/ 90487 w 683418"/>
                <a:gd name="connsiteY13" fmla="*/ 2381 h 659606"/>
                <a:gd name="connsiteX14" fmla="*/ 123825 w 683418"/>
                <a:gd name="connsiteY14" fmla="*/ 0 h 659606"/>
                <a:gd name="connsiteX15" fmla="*/ 185737 w 683418"/>
                <a:gd name="connsiteY15" fmla="*/ 7143 h 659606"/>
                <a:gd name="connsiteX16" fmla="*/ 254793 w 683418"/>
                <a:gd name="connsiteY16" fmla="*/ 69056 h 659606"/>
                <a:gd name="connsiteX17" fmla="*/ 311943 w 683418"/>
                <a:gd name="connsiteY17" fmla="*/ 109537 h 659606"/>
                <a:gd name="connsiteX18" fmla="*/ 383381 w 683418"/>
                <a:gd name="connsiteY18" fmla="*/ 171450 h 659606"/>
                <a:gd name="connsiteX19" fmla="*/ 469106 w 683418"/>
                <a:gd name="connsiteY19" fmla="*/ 261937 h 659606"/>
                <a:gd name="connsiteX20" fmla="*/ 554831 w 683418"/>
                <a:gd name="connsiteY20" fmla="*/ 359568 h 659606"/>
                <a:gd name="connsiteX21" fmla="*/ 683418 w 683418"/>
                <a:gd name="connsiteY21" fmla="*/ 519112 h 659606"/>
                <a:gd name="connsiteX22" fmla="*/ 602456 w 683418"/>
                <a:gd name="connsiteY22" fmla="*/ 659606 h 659606"/>
                <a:gd name="connsiteX23" fmla="*/ 421481 w 683418"/>
                <a:gd name="connsiteY23" fmla="*/ 476250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8" h="659606">
                  <a:moveTo>
                    <a:pt x="421481" y="476250"/>
                  </a:moveTo>
                  <a:lnTo>
                    <a:pt x="314325" y="385762"/>
                  </a:lnTo>
                  <a:lnTo>
                    <a:pt x="245268" y="335756"/>
                  </a:lnTo>
                  <a:lnTo>
                    <a:pt x="145256" y="280987"/>
                  </a:lnTo>
                  <a:lnTo>
                    <a:pt x="92868" y="259556"/>
                  </a:lnTo>
                  <a:lnTo>
                    <a:pt x="42862" y="238125"/>
                  </a:lnTo>
                  <a:lnTo>
                    <a:pt x="16668" y="214312"/>
                  </a:lnTo>
                  <a:lnTo>
                    <a:pt x="4762" y="188118"/>
                  </a:lnTo>
                  <a:lnTo>
                    <a:pt x="0" y="152400"/>
                  </a:lnTo>
                  <a:lnTo>
                    <a:pt x="4762" y="121443"/>
                  </a:lnTo>
                  <a:lnTo>
                    <a:pt x="23812" y="71437"/>
                  </a:lnTo>
                  <a:lnTo>
                    <a:pt x="45243" y="33337"/>
                  </a:lnTo>
                  <a:lnTo>
                    <a:pt x="69056" y="9525"/>
                  </a:lnTo>
                  <a:lnTo>
                    <a:pt x="90487" y="2381"/>
                  </a:lnTo>
                  <a:lnTo>
                    <a:pt x="123825" y="0"/>
                  </a:lnTo>
                  <a:lnTo>
                    <a:pt x="185737" y="7143"/>
                  </a:lnTo>
                  <a:lnTo>
                    <a:pt x="254793" y="69056"/>
                  </a:lnTo>
                  <a:lnTo>
                    <a:pt x="311943" y="109537"/>
                  </a:lnTo>
                  <a:lnTo>
                    <a:pt x="383381" y="171450"/>
                  </a:lnTo>
                  <a:lnTo>
                    <a:pt x="469106" y="261937"/>
                  </a:lnTo>
                  <a:lnTo>
                    <a:pt x="554831" y="359568"/>
                  </a:lnTo>
                  <a:lnTo>
                    <a:pt x="683418" y="519112"/>
                  </a:lnTo>
                  <a:lnTo>
                    <a:pt x="602456" y="659606"/>
                  </a:lnTo>
                  <a:lnTo>
                    <a:pt x="421481" y="476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8123126F-C278-4103-A4F8-C194899EF59C}"/>
                </a:ext>
              </a:extLst>
            </p:cNvPr>
            <p:cNvSpPr/>
            <p:nvPr/>
          </p:nvSpPr>
          <p:spPr>
            <a:xfrm>
              <a:off x="3135313" y="2271713"/>
              <a:ext cx="1443037" cy="1927225"/>
            </a:xfrm>
            <a:custGeom>
              <a:avLst/>
              <a:gdLst>
                <a:gd name="connsiteX0" fmla="*/ 496030 w 1442998"/>
                <a:gd name="connsiteY0" fmla="*/ 1525670 h 1926503"/>
                <a:gd name="connsiteX1" fmla="*/ 160333 w 1442998"/>
                <a:gd name="connsiteY1" fmla="*/ 1926503 h 1926503"/>
                <a:gd name="connsiteX2" fmla="*/ 0 w 1442998"/>
                <a:gd name="connsiteY2" fmla="*/ 1916482 h 1926503"/>
                <a:gd name="connsiteX3" fmla="*/ 80166 w 1442998"/>
                <a:gd name="connsiteY3" fmla="*/ 1793727 h 1926503"/>
                <a:gd name="connsiteX4" fmla="*/ 270562 w 1442998"/>
                <a:gd name="connsiteY4" fmla="*/ 1548217 h 1926503"/>
                <a:gd name="connsiteX5" fmla="*/ 493525 w 1442998"/>
                <a:gd name="connsiteY5" fmla="*/ 1260118 h 1926503"/>
                <a:gd name="connsiteX6" fmla="*/ 581207 w 1442998"/>
                <a:gd name="connsiteY6" fmla="*/ 1129848 h 1926503"/>
                <a:gd name="connsiteX7" fmla="*/ 749056 w 1442998"/>
                <a:gd name="connsiteY7" fmla="*/ 904379 h 1926503"/>
                <a:gd name="connsiteX8" fmla="*/ 886842 w 1442998"/>
                <a:gd name="connsiteY8" fmla="*/ 708973 h 1926503"/>
                <a:gd name="connsiteX9" fmla="*/ 1007092 w 1442998"/>
                <a:gd name="connsiteY9" fmla="*/ 533609 h 1926503"/>
                <a:gd name="connsiteX10" fmla="*/ 1069722 w 1442998"/>
                <a:gd name="connsiteY10" fmla="*/ 428390 h 1926503"/>
                <a:gd name="connsiteX11" fmla="*/ 1097280 w 1442998"/>
                <a:gd name="connsiteY11" fmla="*/ 360749 h 1926503"/>
                <a:gd name="connsiteX12" fmla="*/ 1112311 w 1442998"/>
                <a:gd name="connsiteY12" fmla="*/ 300624 h 1926503"/>
                <a:gd name="connsiteX13" fmla="*/ 1117321 w 1442998"/>
                <a:gd name="connsiteY13" fmla="*/ 248015 h 1926503"/>
                <a:gd name="connsiteX14" fmla="*/ 1114816 w 1442998"/>
                <a:gd name="connsiteY14" fmla="*/ 187890 h 1926503"/>
                <a:gd name="connsiteX15" fmla="*/ 1097280 w 1442998"/>
                <a:gd name="connsiteY15" fmla="*/ 132776 h 1926503"/>
                <a:gd name="connsiteX16" fmla="*/ 1069722 w 1442998"/>
                <a:gd name="connsiteY16" fmla="*/ 72651 h 1926503"/>
                <a:gd name="connsiteX17" fmla="*/ 1062207 w 1442998"/>
                <a:gd name="connsiteY17" fmla="*/ 45094 h 1926503"/>
                <a:gd name="connsiteX18" fmla="*/ 1062207 w 1442998"/>
                <a:gd name="connsiteY18" fmla="*/ 22547 h 1926503"/>
                <a:gd name="connsiteX19" fmla="*/ 1069722 w 1442998"/>
                <a:gd name="connsiteY19" fmla="*/ 7515 h 1926503"/>
                <a:gd name="connsiteX20" fmla="*/ 1084754 w 1442998"/>
                <a:gd name="connsiteY20" fmla="*/ 0 h 1926503"/>
                <a:gd name="connsiteX21" fmla="*/ 1109806 w 1442998"/>
                <a:gd name="connsiteY21" fmla="*/ 2505 h 1926503"/>
                <a:gd name="connsiteX22" fmla="*/ 1149889 w 1442998"/>
                <a:gd name="connsiteY22" fmla="*/ 22547 h 1926503"/>
                <a:gd name="connsiteX23" fmla="*/ 1192478 w 1442998"/>
                <a:gd name="connsiteY23" fmla="*/ 52609 h 1926503"/>
                <a:gd name="connsiteX24" fmla="*/ 1265128 w 1442998"/>
                <a:gd name="connsiteY24" fmla="*/ 130271 h 1926503"/>
                <a:gd name="connsiteX25" fmla="*/ 1330264 w 1442998"/>
                <a:gd name="connsiteY25" fmla="*/ 212942 h 1926503"/>
                <a:gd name="connsiteX26" fmla="*/ 1402915 w 1442998"/>
                <a:gd name="connsiteY26" fmla="*/ 305635 h 1926503"/>
                <a:gd name="connsiteX27" fmla="*/ 1422956 w 1442998"/>
                <a:gd name="connsiteY27" fmla="*/ 333192 h 1926503"/>
                <a:gd name="connsiteX28" fmla="*/ 1435482 w 1442998"/>
                <a:gd name="connsiteY28" fmla="*/ 353234 h 1926503"/>
                <a:gd name="connsiteX29" fmla="*/ 1442998 w 1442998"/>
                <a:gd name="connsiteY29" fmla="*/ 383296 h 1926503"/>
                <a:gd name="connsiteX30" fmla="*/ 1442998 w 1442998"/>
                <a:gd name="connsiteY30" fmla="*/ 420874 h 1926503"/>
                <a:gd name="connsiteX31" fmla="*/ 1432977 w 1442998"/>
                <a:gd name="connsiteY31" fmla="*/ 455947 h 1926503"/>
                <a:gd name="connsiteX32" fmla="*/ 1407925 w 1442998"/>
                <a:gd name="connsiteY32" fmla="*/ 483504 h 1926503"/>
                <a:gd name="connsiteX33" fmla="*/ 1327759 w 1442998"/>
                <a:gd name="connsiteY33" fmla="*/ 551145 h 1926503"/>
                <a:gd name="connsiteX34" fmla="*/ 1179952 w 1442998"/>
                <a:gd name="connsiteY34" fmla="*/ 693942 h 1926503"/>
                <a:gd name="connsiteX35" fmla="*/ 1064712 w 1442998"/>
                <a:gd name="connsiteY35" fmla="*/ 826718 h 1926503"/>
                <a:gd name="connsiteX36" fmla="*/ 929431 w 1442998"/>
                <a:gd name="connsiteY36" fmla="*/ 997072 h 1926503"/>
                <a:gd name="connsiteX37" fmla="*/ 779119 w 1442998"/>
                <a:gd name="connsiteY37" fmla="*/ 1179952 h 1926503"/>
                <a:gd name="connsiteX38" fmla="*/ 608765 w 1442998"/>
                <a:gd name="connsiteY38" fmla="*/ 1390389 h 1926503"/>
                <a:gd name="connsiteX39" fmla="*/ 496030 w 1442998"/>
                <a:gd name="connsiteY39" fmla="*/ 1525670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42998" h="1926503">
                  <a:moveTo>
                    <a:pt x="496030" y="1525670"/>
                  </a:moveTo>
                  <a:lnTo>
                    <a:pt x="160333" y="1926503"/>
                  </a:lnTo>
                  <a:lnTo>
                    <a:pt x="0" y="1916482"/>
                  </a:lnTo>
                  <a:lnTo>
                    <a:pt x="80166" y="1793727"/>
                  </a:lnTo>
                  <a:lnTo>
                    <a:pt x="270562" y="1548217"/>
                  </a:lnTo>
                  <a:lnTo>
                    <a:pt x="493525" y="1260118"/>
                  </a:lnTo>
                  <a:lnTo>
                    <a:pt x="581207" y="1129848"/>
                  </a:lnTo>
                  <a:lnTo>
                    <a:pt x="749056" y="904379"/>
                  </a:lnTo>
                  <a:lnTo>
                    <a:pt x="886842" y="708973"/>
                  </a:lnTo>
                  <a:lnTo>
                    <a:pt x="1007092" y="533609"/>
                  </a:lnTo>
                  <a:lnTo>
                    <a:pt x="1069722" y="428390"/>
                  </a:lnTo>
                  <a:lnTo>
                    <a:pt x="1097280" y="360749"/>
                  </a:lnTo>
                  <a:lnTo>
                    <a:pt x="1112311" y="300624"/>
                  </a:lnTo>
                  <a:lnTo>
                    <a:pt x="1117321" y="248015"/>
                  </a:lnTo>
                  <a:lnTo>
                    <a:pt x="1114816" y="187890"/>
                  </a:lnTo>
                  <a:lnTo>
                    <a:pt x="1097280" y="132776"/>
                  </a:lnTo>
                  <a:lnTo>
                    <a:pt x="1069722" y="72651"/>
                  </a:lnTo>
                  <a:lnTo>
                    <a:pt x="1062207" y="45094"/>
                  </a:lnTo>
                  <a:lnTo>
                    <a:pt x="1062207" y="22547"/>
                  </a:lnTo>
                  <a:lnTo>
                    <a:pt x="1069722" y="7515"/>
                  </a:lnTo>
                  <a:lnTo>
                    <a:pt x="1084754" y="0"/>
                  </a:lnTo>
                  <a:lnTo>
                    <a:pt x="1109806" y="2505"/>
                  </a:lnTo>
                  <a:lnTo>
                    <a:pt x="1149889" y="22547"/>
                  </a:lnTo>
                  <a:lnTo>
                    <a:pt x="1192478" y="52609"/>
                  </a:lnTo>
                  <a:lnTo>
                    <a:pt x="1265128" y="130271"/>
                  </a:lnTo>
                  <a:lnTo>
                    <a:pt x="1330264" y="212942"/>
                  </a:lnTo>
                  <a:lnTo>
                    <a:pt x="1402915" y="305635"/>
                  </a:lnTo>
                  <a:lnTo>
                    <a:pt x="1422956" y="333192"/>
                  </a:lnTo>
                  <a:lnTo>
                    <a:pt x="1435482" y="353234"/>
                  </a:lnTo>
                  <a:lnTo>
                    <a:pt x="1442998" y="383296"/>
                  </a:lnTo>
                  <a:lnTo>
                    <a:pt x="1442998" y="420874"/>
                  </a:lnTo>
                  <a:lnTo>
                    <a:pt x="1432977" y="455947"/>
                  </a:lnTo>
                  <a:lnTo>
                    <a:pt x="1407925" y="483504"/>
                  </a:lnTo>
                  <a:lnTo>
                    <a:pt x="1327759" y="551145"/>
                  </a:lnTo>
                  <a:lnTo>
                    <a:pt x="1179952" y="693942"/>
                  </a:lnTo>
                  <a:lnTo>
                    <a:pt x="1064712" y="826718"/>
                  </a:lnTo>
                  <a:lnTo>
                    <a:pt x="929431" y="997072"/>
                  </a:lnTo>
                  <a:lnTo>
                    <a:pt x="779119" y="1179952"/>
                  </a:lnTo>
                  <a:lnTo>
                    <a:pt x="608765" y="1390389"/>
                  </a:lnTo>
                  <a:lnTo>
                    <a:pt x="496030" y="152567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BC0C83B5-A32A-4FAA-B518-251D17C5F953}"/>
                </a:ext>
              </a:extLst>
            </p:cNvPr>
            <p:cNvSpPr/>
            <p:nvPr/>
          </p:nvSpPr>
          <p:spPr>
            <a:xfrm>
              <a:off x="3009900" y="3824288"/>
              <a:ext cx="1484313" cy="606425"/>
            </a:xfrm>
            <a:custGeom>
              <a:avLst/>
              <a:gdLst>
                <a:gd name="connsiteX0" fmla="*/ 1107281 w 1483519"/>
                <a:gd name="connsiteY0" fmla="*/ 250031 h 607218"/>
                <a:gd name="connsiteX1" fmla="*/ 931069 w 1483519"/>
                <a:gd name="connsiteY1" fmla="*/ 321468 h 607218"/>
                <a:gd name="connsiteX2" fmla="*/ 702469 w 1483519"/>
                <a:gd name="connsiteY2" fmla="*/ 411956 h 607218"/>
                <a:gd name="connsiteX3" fmla="*/ 578644 w 1483519"/>
                <a:gd name="connsiteY3" fmla="*/ 452437 h 607218"/>
                <a:gd name="connsiteX4" fmla="*/ 400050 w 1483519"/>
                <a:gd name="connsiteY4" fmla="*/ 533400 h 607218"/>
                <a:gd name="connsiteX5" fmla="*/ 335756 w 1483519"/>
                <a:gd name="connsiteY5" fmla="*/ 566737 h 607218"/>
                <a:gd name="connsiteX6" fmla="*/ 307181 w 1483519"/>
                <a:gd name="connsiteY6" fmla="*/ 588168 h 607218"/>
                <a:gd name="connsiteX7" fmla="*/ 283369 w 1483519"/>
                <a:gd name="connsiteY7" fmla="*/ 597693 h 607218"/>
                <a:gd name="connsiteX8" fmla="*/ 247650 w 1483519"/>
                <a:gd name="connsiteY8" fmla="*/ 607218 h 607218"/>
                <a:gd name="connsiteX9" fmla="*/ 228600 w 1483519"/>
                <a:gd name="connsiteY9" fmla="*/ 604837 h 607218"/>
                <a:gd name="connsiteX10" fmla="*/ 202406 w 1483519"/>
                <a:gd name="connsiteY10" fmla="*/ 595312 h 607218"/>
                <a:gd name="connsiteX11" fmla="*/ 176213 w 1483519"/>
                <a:gd name="connsiteY11" fmla="*/ 573881 h 607218"/>
                <a:gd name="connsiteX12" fmla="*/ 154781 w 1483519"/>
                <a:gd name="connsiteY12" fmla="*/ 552450 h 607218"/>
                <a:gd name="connsiteX13" fmla="*/ 95250 w 1483519"/>
                <a:gd name="connsiteY13" fmla="*/ 500062 h 607218"/>
                <a:gd name="connsiteX14" fmla="*/ 57150 w 1483519"/>
                <a:gd name="connsiteY14" fmla="*/ 459581 h 607218"/>
                <a:gd name="connsiteX15" fmla="*/ 26194 w 1483519"/>
                <a:gd name="connsiteY15" fmla="*/ 416718 h 607218"/>
                <a:gd name="connsiteX16" fmla="*/ 2381 w 1483519"/>
                <a:gd name="connsiteY16" fmla="*/ 369093 h 607218"/>
                <a:gd name="connsiteX17" fmla="*/ 0 w 1483519"/>
                <a:gd name="connsiteY17" fmla="*/ 352425 h 607218"/>
                <a:gd name="connsiteX18" fmla="*/ 4763 w 1483519"/>
                <a:gd name="connsiteY18" fmla="*/ 333375 h 607218"/>
                <a:gd name="connsiteX19" fmla="*/ 26194 w 1483519"/>
                <a:gd name="connsiteY19" fmla="*/ 311943 h 607218"/>
                <a:gd name="connsiteX20" fmla="*/ 78581 w 1483519"/>
                <a:gd name="connsiteY20" fmla="*/ 297656 h 607218"/>
                <a:gd name="connsiteX21" fmla="*/ 221456 w 1483519"/>
                <a:gd name="connsiteY21" fmla="*/ 290512 h 607218"/>
                <a:gd name="connsiteX22" fmla="*/ 340519 w 1483519"/>
                <a:gd name="connsiteY22" fmla="*/ 280987 h 607218"/>
                <a:gd name="connsiteX23" fmla="*/ 576263 w 1483519"/>
                <a:gd name="connsiteY23" fmla="*/ 219075 h 607218"/>
                <a:gd name="connsiteX24" fmla="*/ 809625 w 1483519"/>
                <a:gd name="connsiteY24" fmla="*/ 159543 h 607218"/>
                <a:gd name="connsiteX25" fmla="*/ 1121569 w 1483519"/>
                <a:gd name="connsiteY25" fmla="*/ 80962 h 607218"/>
                <a:gd name="connsiteX26" fmla="*/ 1438275 w 1483519"/>
                <a:gd name="connsiteY26" fmla="*/ 0 h 607218"/>
                <a:gd name="connsiteX27" fmla="*/ 1483519 w 1483519"/>
                <a:gd name="connsiteY27" fmla="*/ 123825 h 607218"/>
                <a:gd name="connsiteX28" fmla="*/ 1107281 w 1483519"/>
                <a:gd name="connsiteY28" fmla="*/ 250031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3519" h="607218">
                  <a:moveTo>
                    <a:pt x="1107281" y="250031"/>
                  </a:moveTo>
                  <a:lnTo>
                    <a:pt x="931069" y="321468"/>
                  </a:lnTo>
                  <a:lnTo>
                    <a:pt x="702469" y="411956"/>
                  </a:lnTo>
                  <a:lnTo>
                    <a:pt x="578644" y="452437"/>
                  </a:lnTo>
                  <a:lnTo>
                    <a:pt x="400050" y="533400"/>
                  </a:lnTo>
                  <a:lnTo>
                    <a:pt x="335756" y="566737"/>
                  </a:lnTo>
                  <a:lnTo>
                    <a:pt x="307181" y="588168"/>
                  </a:lnTo>
                  <a:lnTo>
                    <a:pt x="283369" y="597693"/>
                  </a:lnTo>
                  <a:lnTo>
                    <a:pt x="247650" y="607218"/>
                  </a:lnTo>
                  <a:lnTo>
                    <a:pt x="228600" y="604837"/>
                  </a:lnTo>
                  <a:lnTo>
                    <a:pt x="202406" y="595312"/>
                  </a:lnTo>
                  <a:lnTo>
                    <a:pt x="176213" y="573881"/>
                  </a:lnTo>
                  <a:lnTo>
                    <a:pt x="154781" y="552450"/>
                  </a:lnTo>
                  <a:lnTo>
                    <a:pt x="95250" y="500062"/>
                  </a:lnTo>
                  <a:lnTo>
                    <a:pt x="57150" y="459581"/>
                  </a:lnTo>
                  <a:lnTo>
                    <a:pt x="26194" y="416718"/>
                  </a:lnTo>
                  <a:lnTo>
                    <a:pt x="2381" y="369093"/>
                  </a:lnTo>
                  <a:lnTo>
                    <a:pt x="0" y="352425"/>
                  </a:lnTo>
                  <a:lnTo>
                    <a:pt x="4763" y="333375"/>
                  </a:lnTo>
                  <a:lnTo>
                    <a:pt x="26194" y="311943"/>
                  </a:lnTo>
                  <a:lnTo>
                    <a:pt x="78581" y="297656"/>
                  </a:lnTo>
                  <a:lnTo>
                    <a:pt x="221456" y="290512"/>
                  </a:lnTo>
                  <a:lnTo>
                    <a:pt x="340519" y="280987"/>
                  </a:lnTo>
                  <a:lnTo>
                    <a:pt x="576263" y="219075"/>
                  </a:lnTo>
                  <a:lnTo>
                    <a:pt x="809625" y="159543"/>
                  </a:lnTo>
                  <a:lnTo>
                    <a:pt x="1121569" y="80962"/>
                  </a:lnTo>
                  <a:lnTo>
                    <a:pt x="1438275" y="0"/>
                  </a:lnTo>
                  <a:lnTo>
                    <a:pt x="1483519" y="123825"/>
                  </a:lnTo>
                  <a:lnTo>
                    <a:pt x="1107281" y="2500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849E2AD7-96D0-41DE-B49E-416FFB27CBA6}"/>
                </a:ext>
              </a:extLst>
            </p:cNvPr>
            <p:cNvSpPr/>
            <p:nvPr/>
          </p:nvSpPr>
          <p:spPr>
            <a:xfrm>
              <a:off x="4138613" y="3429000"/>
              <a:ext cx="646112" cy="896938"/>
            </a:xfrm>
            <a:custGeom>
              <a:avLst/>
              <a:gdLst>
                <a:gd name="connsiteX0" fmla="*/ 376237 w 645318"/>
                <a:gd name="connsiteY0" fmla="*/ 688181 h 897731"/>
                <a:gd name="connsiteX1" fmla="*/ 285750 w 645318"/>
                <a:gd name="connsiteY1" fmla="*/ 531019 h 897731"/>
                <a:gd name="connsiteX2" fmla="*/ 221456 w 645318"/>
                <a:gd name="connsiteY2" fmla="*/ 414338 h 897731"/>
                <a:gd name="connsiteX3" fmla="*/ 135731 w 645318"/>
                <a:gd name="connsiteY3" fmla="*/ 266700 h 897731"/>
                <a:gd name="connsiteX4" fmla="*/ 73818 w 645318"/>
                <a:gd name="connsiteY4" fmla="*/ 169069 h 897731"/>
                <a:gd name="connsiteX5" fmla="*/ 30956 w 645318"/>
                <a:gd name="connsiteY5" fmla="*/ 107156 h 897731"/>
                <a:gd name="connsiteX6" fmla="*/ 11906 w 645318"/>
                <a:gd name="connsiteY6" fmla="*/ 71438 h 897731"/>
                <a:gd name="connsiteX7" fmla="*/ 2381 w 645318"/>
                <a:gd name="connsiteY7" fmla="*/ 45244 h 897731"/>
                <a:gd name="connsiteX8" fmla="*/ 0 w 645318"/>
                <a:gd name="connsiteY8" fmla="*/ 26194 h 897731"/>
                <a:gd name="connsiteX9" fmla="*/ 2381 w 645318"/>
                <a:gd name="connsiteY9" fmla="*/ 11906 h 897731"/>
                <a:gd name="connsiteX10" fmla="*/ 11906 w 645318"/>
                <a:gd name="connsiteY10" fmla="*/ 0 h 897731"/>
                <a:gd name="connsiteX11" fmla="*/ 30956 w 645318"/>
                <a:gd name="connsiteY11" fmla="*/ 2381 h 897731"/>
                <a:gd name="connsiteX12" fmla="*/ 78581 w 645318"/>
                <a:gd name="connsiteY12" fmla="*/ 28575 h 897731"/>
                <a:gd name="connsiteX13" fmla="*/ 176212 w 645318"/>
                <a:gd name="connsiteY13" fmla="*/ 107156 h 897731"/>
                <a:gd name="connsiteX14" fmla="*/ 302418 w 645318"/>
                <a:gd name="connsiteY14" fmla="*/ 204788 h 897731"/>
                <a:gd name="connsiteX15" fmla="*/ 431006 w 645318"/>
                <a:gd name="connsiteY15" fmla="*/ 304800 h 897731"/>
                <a:gd name="connsiteX16" fmla="*/ 483393 w 645318"/>
                <a:gd name="connsiteY16" fmla="*/ 342900 h 897731"/>
                <a:gd name="connsiteX17" fmla="*/ 497681 w 645318"/>
                <a:gd name="connsiteY17" fmla="*/ 357188 h 897731"/>
                <a:gd name="connsiteX18" fmla="*/ 533400 w 645318"/>
                <a:gd name="connsiteY18" fmla="*/ 419100 h 897731"/>
                <a:gd name="connsiteX19" fmla="*/ 571500 w 645318"/>
                <a:gd name="connsiteY19" fmla="*/ 490538 h 897731"/>
                <a:gd name="connsiteX20" fmla="*/ 597693 w 645318"/>
                <a:gd name="connsiteY20" fmla="*/ 550069 h 897731"/>
                <a:gd name="connsiteX21" fmla="*/ 623887 w 645318"/>
                <a:gd name="connsiteY21" fmla="*/ 631031 h 897731"/>
                <a:gd name="connsiteX22" fmla="*/ 638175 w 645318"/>
                <a:gd name="connsiteY22" fmla="*/ 721519 h 897731"/>
                <a:gd name="connsiteX23" fmla="*/ 645318 w 645318"/>
                <a:gd name="connsiteY23" fmla="*/ 785813 h 897731"/>
                <a:gd name="connsiteX24" fmla="*/ 638175 w 645318"/>
                <a:gd name="connsiteY24" fmla="*/ 831056 h 897731"/>
                <a:gd name="connsiteX25" fmla="*/ 619125 w 645318"/>
                <a:gd name="connsiteY25" fmla="*/ 869156 h 897731"/>
                <a:gd name="connsiteX26" fmla="*/ 600075 w 645318"/>
                <a:gd name="connsiteY26" fmla="*/ 892969 h 897731"/>
                <a:gd name="connsiteX27" fmla="*/ 585787 w 645318"/>
                <a:gd name="connsiteY27" fmla="*/ 897731 h 897731"/>
                <a:gd name="connsiteX28" fmla="*/ 564356 w 645318"/>
                <a:gd name="connsiteY28" fmla="*/ 897731 h 897731"/>
                <a:gd name="connsiteX29" fmla="*/ 523875 w 645318"/>
                <a:gd name="connsiteY29" fmla="*/ 881063 h 897731"/>
                <a:gd name="connsiteX30" fmla="*/ 488156 w 645318"/>
                <a:gd name="connsiteY30" fmla="*/ 859631 h 897731"/>
                <a:gd name="connsiteX31" fmla="*/ 464343 w 645318"/>
                <a:gd name="connsiteY31" fmla="*/ 833438 h 897731"/>
                <a:gd name="connsiteX32" fmla="*/ 376237 w 645318"/>
                <a:gd name="connsiteY32" fmla="*/ 6881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5318" h="897731">
                  <a:moveTo>
                    <a:pt x="376237" y="688181"/>
                  </a:moveTo>
                  <a:lnTo>
                    <a:pt x="285750" y="531019"/>
                  </a:lnTo>
                  <a:lnTo>
                    <a:pt x="221456" y="414338"/>
                  </a:lnTo>
                  <a:lnTo>
                    <a:pt x="135731" y="266700"/>
                  </a:lnTo>
                  <a:lnTo>
                    <a:pt x="73818" y="169069"/>
                  </a:lnTo>
                  <a:lnTo>
                    <a:pt x="30956" y="107156"/>
                  </a:lnTo>
                  <a:lnTo>
                    <a:pt x="11906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8581" y="28575"/>
                  </a:lnTo>
                  <a:lnTo>
                    <a:pt x="176212" y="107156"/>
                  </a:lnTo>
                  <a:lnTo>
                    <a:pt x="302418" y="204788"/>
                  </a:lnTo>
                  <a:lnTo>
                    <a:pt x="431006" y="304800"/>
                  </a:lnTo>
                  <a:lnTo>
                    <a:pt x="483393" y="342900"/>
                  </a:lnTo>
                  <a:lnTo>
                    <a:pt x="497681" y="357188"/>
                  </a:lnTo>
                  <a:lnTo>
                    <a:pt x="533400" y="419100"/>
                  </a:lnTo>
                  <a:lnTo>
                    <a:pt x="571500" y="490538"/>
                  </a:lnTo>
                  <a:lnTo>
                    <a:pt x="597693" y="550069"/>
                  </a:lnTo>
                  <a:lnTo>
                    <a:pt x="623887" y="631031"/>
                  </a:lnTo>
                  <a:lnTo>
                    <a:pt x="638175" y="721519"/>
                  </a:lnTo>
                  <a:lnTo>
                    <a:pt x="645318" y="785813"/>
                  </a:lnTo>
                  <a:lnTo>
                    <a:pt x="638175" y="831056"/>
                  </a:lnTo>
                  <a:lnTo>
                    <a:pt x="619125" y="869156"/>
                  </a:lnTo>
                  <a:lnTo>
                    <a:pt x="600075" y="892969"/>
                  </a:lnTo>
                  <a:lnTo>
                    <a:pt x="585787" y="897731"/>
                  </a:lnTo>
                  <a:lnTo>
                    <a:pt x="564356" y="897731"/>
                  </a:lnTo>
                  <a:lnTo>
                    <a:pt x="523875" y="881063"/>
                  </a:lnTo>
                  <a:lnTo>
                    <a:pt x="488156" y="859631"/>
                  </a:lnTo>
                  <a:lnTo>
                    <a:pt x="464343" y="833438"/>
                  </a:lnTo>
                  <a:lnTo>
                    <a:pt x="376237" y="688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943A2157-4E47-4FF8-A55B-F0DDAD4C0DB8}"/>
                </a:ext>
              </a:extLst>
            </p:cNvPr>
            <p:cNvSpPr/>
            <p:nvPr/>
          </p:nvSpPr>
          <p:spPr>
            <a:xfrm rot="16200000">
              <a:off x="2851944" y="4934744"/>
              <a:ext cx="2073275" cy="373063"/>
            </a:xfrm>
            <a:custGeom>
              <a:avLst/>
              <a:gdLst>
                <a:gd name="connsiteX0" fmla="*/ 1216819 w 2074069"/>
                <a:gd name="connsiteY0" fmla="*/ 366712 h 373856"/>
                <a:gd name="connsiteX1" fmla="*/ 664369 w 2074069"/>
                <a:gd name="connsiteY1" fmla="*/ 369094 h 373856"/>
                <a:gd name="connsiteX2" fmla="*/ 295275 w 2074069"/>
                <a:gd name="connsiteY2" fmla="*/ 361950 h 373856"/>
                <a:gd name="connsiteX3" fmla="*/ 161925 w 2074069"/>
                <a:gd name="connsiteY3" fmla="*/ 352425 h 373856"/>
                <a:gd name="connsiteX4" fmla="*/ 90488 w 2074069"/>
                <a:gd name="connsiteY4" fmla="*/ 347662 h 373856"/>
                <a:gd name="connsiteX5" fmla="*/ 54769 w 2074069"/>
                <a:gd name="connsiteY5" fmla="*/ 335756 h 373856"/>
                <a:gd name="connsiteX6" fmla="*/ 16669 w 2074069"/>
                <a:gd name="connsiteY6" fmla="*/ 311944 h 373856"/>
                <a:gd name="connsiteX7" fmla="*/ 0 w 2074069"/>
                <a:gd name="connsiteY7" fmla="*/ 292894 h 373856"/>
                <a:gd name="connsiteX8" fmla="*/ 0 w 2074069"/>
                <a:gd name="connsiteY8" fmla="*/ 273844 h 373856"/>
                <a:gd name="connsiteX9" fmla="*/ 7144 w 2074069"/>
                <a:gd name="connsiteY9" fmla="*/ 250031 h 373856"/>
                <a:gd name="connsiteX10" fmla="*/ 38100 w 2074069"/>
                <a:gd name="connsiteY10" fmla="*/ 219075 h 373856"/>
                <a:gd name="connsiteX11" fmla="*/ 85725 w 2074069"/>
                <a:gd name="connsiteY11" fmla="*/ 188119 h 373856"/>
                <a:gd name="connsiteX12" fmla="*/ 159544 w 2074069"/>
                <a:gd name="connsiteY12" fmla="*/ 147637 h 373856"/>
                <a:gd name="connsiteX13" fmla="*/ 259556 w 2074069"/>
                <a:gd name="connsiteY13" fmla="*/ 107156 h 373856"/>
                <a:gd name="connsiteX14" fmla="*/ 381000 w 2074069"/>
                <a:gd name="connsiteY14" fmla="*/ 76200 h 373856"/>
                <a:gd name="connsiteX15" fmla="*/ 419100 w 2074069"/>
                <a:gd name="connsiteY15" fmla="*/ 80962 h 373856"/>
                <a:gd name="connsiteX16" fmla="*/ 526256 w 2074069"/>
                <a:gd name="connsiteY16" fmla="*/ 100012 h 373856"/>
                <a:gd name="connsiteX17" fmla="*/ 628650 w 2074069"/>
                <a:gd name="connsiteY17" fmla="*/ 114300 h 373856"/>
                <a:gd name="connsiteX18" fmla="*/ 781050 w 2074069"/>
                <a:gd name="connsiteY18" fmla="*/ 123825 h 373856"/>
                <a:gd name="connsiteX19" fmla="*/ 1302544 w 2074069"/>
                <a:gd name="connsiteY19" fmla="*/ 121444 h 373856"/>
                <a:gd name="connsiteX20" fmla="*/ 1740694 w 2074069"/>
                <a:gd name="connsiteY20" fmla="*/ 123825 h 373856"/>
                <a:gd name="connsiteX21" fmla="*/ 1862138 w 2074069"/>
                <a:gd name="connsiteY21" fmla="*/ 123825 h 373856"/>
                <a:gd name="connsiteX22" fmla="*/ 1900238 w 2074069"/>
                <a:gd name="connsiteY22" fmla="*/ 116681 h 373856"/>
                <a:gd name="connsiteX23" fmla="*/ 1921669 w 2074069"/>
                <a:gd name="connsiteY23" fmla="*/ 100012 h 373856"/>
                <a:gd name="connsiteX24" fmla="*/ 1969294 w 2074069"/>
                <a:gd name="connsiteY24" fmla="*/ 0 h 373856"/>
                <a:gd name="connsiteX25" fmla="*/ 2074069 w 2074069"/>
                <a:gd name="connsiteY25" fmla="*/ 200025 h 373856"/>
                <a:gd name="connsiteX26" fmla="*/ 1964531 w 2074069"/>
                <a:gd name="connsiteY26" fmla="*/ 316706 h 373856"/>
                <a:gd name="connsiteX27" fmla="*/ 1919288 w 2074069"/>
                <a:gd name="connsiteY27" fmla="*/ 352425 h 373856"/>
                <a:gd name="connsiteX28" fmla="*/ 1878806 w 2074069"/>
                <a:gd name="connsiteY28" fmla="*/ 369094 h 373856"/>
                <a:gd name="connsiteX29" fmla="*/ 1840706 w 2074069"/>
                <a:gd name="connsiteY29" fmla="*/ 373856 h 373856"/>
                <a:gd name="connsiteX30" fmla="*/ 1783556 w 2074069"/>
                <a:gd name="connsiteY30" fmla="*/ 373856 h 373856"/>
                <a:gd name="connsiteX31" fmla="*/ 1716881 w 2074069"/>
                <a:gd name="connsiteY31" fmla="*/ 369094 h 373856"/>
                <a:gd name="connsiteX32" fmla="*/ 1216819 w 2074069"/>
                <a:gd name="connsiteY32" fmla="*/ 36671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4069" h="373856">
                  <a:moveTo>
                    <a:pt x="1216819" y="366712"/>
                  </a:moveTo>
                  <a:lnTo>
                    <a:pt x="664369" y="369094"/>
                  </a:lnTo>
                  <a:lnTo>
                    <a:pt x="295275" y="361950"/>
                  </a:lnTo>
                  <a:lnTo>
                    <a:pt x="161925" y="352425"/>
                  </a:lnTo>
                  <a:lnTo>
                    <a:pt x="90488" y="347662"/>
                  </a:lnTo>
                  <a:lnTo>
                    <a:pt x="54769" y="335756"/>
                  </a:lnTo>
                  <a:lnTo>
                    <a:pt x="16669" y="311944"/>
                  </a:lnTo>
                  <a:lnTo>
                    <a:pt x="0" y="292894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8100" y="219075"/>
                  </a:lnTo>
                  <a:lnTo>
                    <a:pt x="85725" y="188119"/>
                  </a:lnTo>
                  <a:lnTo>
                    <a:pt x="159544" y="147637"/>
                  </a:lnTo>
                  <a:lnTo>
                    <a:pt x="259556" y="107156"/>
                  </a:lnTo>
                  <a:lnTo>
                    <a:pt x="381000" y="76200"/>
                  </a:lnTo>
                  <a:lnTo>
                    <a:pt x="419100" y="80962"/>
                  </a:lnTo>
                  <a:lnTo>
                    <a:pt x="526256" y="100012"/>
                  </a:lnTo>
                  <a:lnTo>
                    <a:pt x="628650" y="114300"/>
                  </a:lnTo>
                  <a:lnTo>
                    <a:pt x="781050" y="123825"/>
                  </a:lnTo>
                  <a:lnTo>
                    <a:pt x="1302544" y="121444"/>
                  </a:lnTo>
                  <a:lnTo>
                    <a:pt x="1740694" y="123825"/>
                  </a:lnTo>
                  <a:lnTo>
                    <a:pt x="1862138" y="123825"/>
                  </a:lnTo>
                  <a:lnTo>
                    <a:pt x="1900238" y="116681"/>
                  </a:lnTo>
                  <a:lnTo>
                    <a:pt x="1921669" y="100012"/>
                  </a:lnTo>
                  <a:lnTo>
                    <a:pt x="1969294" y="0"/>
                  </a:lnTo>
                  <a:lnTo>
                    <a:pt x="2074069" y="200025"/>
                  </a:lnTo>
                  <a:lnTo>
                    <a:pt x="1964531" y="316706"/>
                  </a:lnTo>
                  <a:lnTo>
                    <a:pt x="1919288" y="352425"/>
                  </a:lnTo>
                  <a:lnTo>
                    <a:pt x="1878806" y="369094"/>
                  </a:lnTo>
                  <a:lnTo>
                    <a:pt x="1840706" y="373856"/>
                  </a:lnTo>
                  <a:lnTo>
                    <a:pt x="1783556" y="373856"/>
                  </a:lnTo>
                  <a:lnTo>
                    <a:pt x="1716881" y="369094"/>
                  </a:lnTo>
                  <a:lnTo>
                    <a:pt x="1216819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96888E50-0CE1-4FE3-871C-EF55097877E7}"/>
                </a:ext>
              </a:extLst>
            </p:cNvPr>
            <p:cNvSpPr/>
            <p:nvPr/>
          </p:nvSpPr>
          <p:spPr>
            <a:xfrm rot="16200000">
              <a:off x="4823619" y="2585244"/>
              <a:ext cx="2132013" cy="600075"/>
            </a:xfrm>
            <a:custGeom>
              <a:avLst/>
              <a:gdLst>
                <a:gd name="connsiteX0" fmla="*/ 407194 w 2131219"/>
                <a:gd name="connsiteY0" fmla="*/ 488156 h 600075"/>
                <a:gd name="connsiteX1" fmla="*/ 42862 w 2131219"/>
                <a:gd name="connsiteY1" fmla="*/ 495300 h 600075"/>
                <a:gd name="connsiteX2" fmla="*/ 0 w 2131219"/>
                <a:gd name="connsiteY2" fmla="*/ 226219 h 600075"/>
                <a:gd name="connsiteX3" fmla="*/ 402431 w 2131219"/>
                <a:gd name="connsiteY3" fmla="*/ 221456 h 600075"/>
                <a:gd name="connsiteX4" fmla="*/ 850106 w 2131219"/>
                <a:gd name="connsiteY4" fmla="*/ 221456 h 600075"/>
                <a:gd name="connsiteX5" fmla="*/ 1021556 w 2131219"/>
                <a:gd name="connsiteY5" fmla="*/ 223838 h 600075"/>
                <a:gd name="connsiteX6" fmla="*/ 1493044 w 2131219"/>
                <a:gd name="connsiteY6" fmla="*/ 221456 h 600075"/>
                <a:gd name="connsiteX7" fmla="*/ 1783556 w 2131219"/>
                <a:gd name="connsiteY7" fmla="*/ 221456 h 600075"/>
                <a:gd name="connsiteX8" fmla="*/ 1833562 w 2131219"/>
                <a:gd name="connsiteY8" fmla="*/ 216694 h 600075"/>
                <a:gd name="connsiteX9" fmla="*/ 1881187 w 2131219"/>
                <a:gd name="connsiteY9" fmla="*/ 207169 h 600075"/>
                <a:gd name="connsiteX10" fmla="*/ 1921669 w 2131219"/>
                <a:gd name="connsiteY10" fmla="*/ 190500 h 600075"/>
                <a:gd name="connsiteX11" fmla="*/ 1957387 w 2131219"/>
                <a:gd name="connsiteY11" fmla="*/ 166688 h 600075"/>
                <a:gd name="connsiteX12" fmla="*/ 2000250 w 2131219"/>
                <a:gd name="connsiteY12" fmla="*/ 126206 h 600075"/>
                <a:gd name="connsiteX13" fmla="*/ 2026444 w 2131219"/>
                <a:gd name="connsiteY13" fmla="*/ 76200 h 600075"/>
                <a:gd name="connsiteX14" fmla="*/ 2055019 w 2131219"/>
                <a:gd name="connsiteY14" fmla="*/ 33338 h 600075"/>
                <a:gd name="connsiteX15" fmla="*/ 2090737 w 2131219"/>
                <a:gd name="connsiteY15" fmla="*/ 7144 h 600075"/>
                <a:gd name="connsiteX16" fmla="*/ 2109787 w 2131219"/>
                <a:gd name="connsiteY16" fmla="*/ 0 h 600075"/>
                <a:gd name="connsiteX17" fmla="*/ 2121694 w 2131219"/>
                <a:gd name="connsiteY17" fmla="*/ 9525 h 600075"/>
                <a:gd name="connsiteX18" fmla="*/ 2128837 w 2131219"/>
                <a:gd name="connsiteY18" fmla="*/ 47625 h 600075"/>
                <a:gd name="connsiteX19" fmla="*/ 2131219 w 2131219"/>
                <a:gd name="connsiteY19" fmla="*/ 126206 h 600075"/>
                <a:gd name="connsiteX20" fmla="*/ 2105025 w 2131219"/>
                <a:gd name="connsiteY20" fmla="*/ 226219 h 600075"/>
                <a:gd name="connsiteX21" fmla="*/ 2083594 w 2131219"/>
                <a:gd name="connsiteY21" fmla="*/ 302419 h 600075"/>
                <a:gd name="connsiteX22" fmla="*/ 2021681 w 2131219"/>
                <a:gd name="connsiteY22" fmla="*/ 450056 h 600075"/>
                <a:gd name="connsiteX23" fmla="*/ 1974056 w 2131219"/>
                <a:gd name="connsiteY23" fmla="*/ 545306 h 600075"/>
                <a:gd name="connsiteX24" fmla="*/ 1955006 w 2131219"/>
                <a:gd name="connsiteY24" fmla="*/ 569119 h 600075"/>
                <a:gd name="connsiteX25" fmla="*/ 1926431 w 2131219"/>
                <a:gd name="connsiteY25" fmla="*/ 595313 h 600075"/>
                <a:gd name="connsiteX26" fmla="*/ 1905000 w 2131219"/>
                <a:gd name="connsiteY26" fmla="*/ 600075 h 600075"/>
                <a:gd name="connsiteX27" fmla="*/ 1876425 w 2131219"/>
                <a:gd name="connsiteY27" fmla="*/ 597694 h 600075"/>
                <a:gd name="connsiteX28" fmla="*/ 1847850 w 2131219"/>
                <a:gd name="connsiteY28" fmla="*/ 585788 h 600075"/>
                <a:gd name="connsiteX29" fmla="*/ 1812131 w 2131219"/>
                <a:gd name="connsiteY29" fmla="*/ 552450 h 600075"/>
                <a:gd name="connsiteX30" fmla="*/ 1776412 w 2131219"/>
                <a:gd name="connsiteY30" fmla="*/ 531019 h 600075"/>
                <a:gd name="connsiteX31" fmla="*/ 1678781 w 2131219"/>
                <a:gd name="connsiteY31" fmla="*/ 504825 h 600075"/>
                <a:gd name="connsiteX32" fmla="*/ 1559719 w 2131219"/>
                <a:gd name="connsiteY32" fmla="*/ 490538 h 600075"/>
                <a:gd name="connsiteX33" fmla="*/ 1354931 w 2131219"/>
                <a:gd name="connsiteY33" fmla="*/ 490538 h 600075"/>
                <a:gd name="connsiteX34" fmla="*/ 1019175 w 2131219"/>
                <a:gd name="connsiteY34" fmla="*/ 490538 h 600075"/>
                <a:gd name="connsiteX35" fmla="*/ 864394 w 2131219"/>
                <a:gd name="connsiteY35" fmla="*/ 483394 h 600075"/>
                <a:gd name="connsiteX36" fmla="*/ 407194 w 2131219"/>
                <a:gd name="connsiteY36" fmla="*/ 488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31219" h="600075">
                  <a:moveTo>
                    <a:pt x="407194" y="488156"/>
                  </a:moveTo>
                  <a:lnTo>
                    <a:pt x="42862" y="495300"/>
                  </a:lnTo>
                  <a:lnTo>
                    <a:pt x="0" y="226219"/>
                  </a:lnTo>
                  <a:lnTo>
                    <a:pt x="402431" y="221456"/>
                  </a:lnTo>
                  <a:lnTo>
                    <a:pt x="850106" y="221456"/>
                  </a:lnTo>
                  <a:lnTo>
                    <a:pt x="1021556" y="223838"/>
                  </a:lnTo>
                  <a:lnTo>
                    <a:pt x="1493044" y="221456"/>
                  </a:lnTo>
                  <a:lnTo>
                    <a:pt x="1783556" y="221456"/>
                  </a:lnTo>
                  <a:lnTo>
                    <a:pt x="1833562" y="216694"/>
                  </a:lnTo>
                  <a:lnTo>
                    <a:pt x="1881187" y="207169"/>
                  </a:lnTo>
                  <a:lnTo>
                    <a:pt x="1921669" y="190500"/>
                  </a:lnTo>
                  <a:lnTo>
                    <a:pt x="1957387" y="166688"/>
                  </a:lnTo>
                  <a:lnTo>
                    <a:pt x="2000250" y="126206"/>
                  </a:lnTo>
                  <a:lnTo>
                    <a:pt x="2026444" y="76200"/>
                  </a:lnTo>
                  <a:lnTo>
                    <a:pt x="2055019" y="33338"/>
                  </a:lnTo>
                  <a:lnTo>
                    <a:pt x="2090737" y="7144"/>
                  </a:lnTo>
                  <a:lnTo>
                    <a:pt x="2109787" y="0"/>
                  </a:lnTo>
                  <a:lnTo>
                    <a:pt x="2121694" y="9525"/>
                  </a:lnTo>
                  <a:lnTo>
                    <a:pt x="2128837" y="47625"/>
                  </a:lnTo>
                  <a:lnTo>
                    <a:pt x="2131219" y="126206"/>
                  </a:lnTo>
                  <a:lnTo>
                    <a:pt x="2105025" y="226219"/>
                  </a:lnTo>
                  <a:lnTo>
                    <a:pt x="2083594" y="302419"/>
                  </a:lnTo>
                  <a:lnTo>
                    <a:pt x="2021681" y="450056"/>
                  </a:lnTo>
                  <a:lnTo>
                    <a:pt x="1974056" y="545306"/>
                  </a:lnTo>
                  <a:lnTo>
                    <a:pt x="1955006" y="569119"/>
                  </a:lnTo>
                  <a:lnTo>
                    <a:pt x="1926431" y="595313"/>
                  </a:lnTo>
                  <a:lnTo>
                    <a:pt x="1905000" y="600075"/>
                  </a:lnTo>
                  <a:lnTo>
                    <a:pt x="1876425" y="597694"/>
                  </a:lnTo>
                  <a:lnTo>
                    <a:pt x="1847850" y="585788"/>
                  </a:lnTo>
                  <a:lnTo>
                    <a:pt x="1812131" y="552450"/>
                  </a:lnTo>
                  <a:lnTo>
                    <a:pt x="1776412" y="531019"/>
                  </a:lnTo>
                  <a:lnTo>
                    <a:pt x="1678781" y="504825"/>
                  </a:lnTo>
                  <a:lnTo>
                    <a:pt x="1559719" y="490538"/>
                  </a:lnTo>
                  <a:lnTo>
                    <a:pt x="1354931" y="490538"/>
                  </a:lnTo>
                  <a:lnTo>
                    <a:pt x="1019175" y="490538"/>
                  </a:lnTo>
                  <a:lnTo>
                    <a:pt x="864394" y="483394"/>
                  </a:lnTo>
                  <a:lnTo>
                    <a:pt x="407194" y="488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10EA90CB-76C6-4E32-92AA-8EC71891CDD1}"/>
                </a:ext>
              </a:extLst>
            </p:cNvPr>
            <p:cNvSpPr/>
            <p:nvPr/>
          </p:nvSpPr>
          <p:spPr>
            <a:xfrm>
              <a:off x="4805363" y="3752850"/>
              <a:ext cx="2284412" cy="423863"/>
            </a:xfrm>
            <a:custGeom>
              <a:avLst/>
              <a:gdLst>
                <a:gd name="connsiteX0" fmla="*/ 1616956 w 2283706"/>
                <a:gd name="connsiteY0" fmla="*/ 269081 h 423863"/>
                <a:gd name="connsiteX1" fmla="*/ 1376450 w 2283706"/>
                <a:gd name="connsiteY1" fmla="*/ 288131 h 423863"/>
                <a:gd name="connsiteX2" fmla="*/ 1064506 w 2283706"/>
                <a:gd name="connsiteY2" fmla="*/ 326231 h 423863"/>
                <a:gd name="connsiteX3" fmla="*/ 754944 w 2283706"/>
                <a:gd name="connsiteY3" fmla="*/ 371475 h 423863"/>
                <a:gd name="connsiteX4" fmla="*/ 538250 w 2283706"/>
                <a:gd name="connsiteY4" fmla="*/ 409575 h 423863"/>
                <a:gd name="connsiteX5" fmla="*/ 504913 w 2283706"/>
                <a:gd name="connsiteY5" fmla="*/ 419100 h 423863"/>
                <a:gd name="connsiteX6" fmla="*/ 478719 w 2283706"/>
                <a:gd name="connsiteY6" fmla="*/ 423863 h 423863"/>
                <a:gd name="connsiteX7" fmla="*/ 450144 w 2283706"/>
                <a:gd name="connsiteY7" fmla="*/ 423863 h 423863"/>
                <a:gd name="connsiteX8" fmla="*/ 407281 w 2283706"/>
                <a:gd name="connsiteY8" fmla="*/ 421481 h 423863"/>
                <a:gd name="connsiteX9" fmla="*/ 369181 w 2283706"/>
                <a:gd name="connsiteY9" fmla="*/ 414338 h 423863"/>
                <a:gd name="connsiteX10" fmla="*/ 323938 w 2283706"/>
                <a:gd name="connsiteY10" fmla="*/ 402431 h 423863"/>
                <a:gd name="connsiteX11" fmla="*/ 276313 w 2283706"/>
                <a:gd name="connsiteY11" fmla="*/ 383381 h 423863"/>
                <a:gd name="connsiteX12" fmla="*/ 207256 w 2283706"/>
                <a:gd name="connsiteY12" fmla="*/ 350044 h 423863"/>
                <a:gd name="connsiteX13" fmla="*/ 109625 w 2283706"/>
                <a:gd name="connsiteY13" fmla="*/ 285750 h 423863"/>
                <a:gd name="connsiteX14" fmla="*/ 31044 w 2283706"/>
                <a:gd name="connsiteY14" fmla="*/ 221456 h 423863"/>
                <a:gd name="connsiteX15" fmla="*/ 16756 w 2283706"/>
                <a:gd name="connsiteY15" fmla="*/ 207169 h 423863"/>
                <a:gd name="connsiteX16" fmla="*/ 2469 w 2283706"/>
                <a:gd name="connsiteY16" fmla="*/ 176213 h 423863"/>
                <a:gd name="connsiteX17" fmla="*/ 88 w 2283706"/>
                <a:gd name="connsiteY17" fmla="*/ 152400 h 423863"/>
                <a:gd name="connsiteX18" fmla="*/ 4850 w 2283706"/>
                <a:gd name="connsiteY18" fmla="*/ 135731 h 423863"/>
                <a:gd name="connsiteX19" fmla="*/ 16756 w 2283706"/>
                <a:gd name="connsiteY19" fmla="*/ 128588 h 423863"/>
                <a:gd name="connsiteX20" fmla="*/ 57238 w 2283706"/>
                <a:gd name="connsiteY20" fmla="*/ 135731 h 423863"/>
                <a:gd name="connsiteX21" fmla="*/ 123913 w 2283706"/>
                <a:gd name="connsiteY21" fmla="*/ 150019 h 423863"/>
                <a:gd name="connsiteX22" fmla="*/ 216781 w 2283706"/>
                <a:gd name="connsiteY22" fmla="*/ 171450 h 423863"/>
                <a:gd name="connsiteX23" fmla="*/ 300125 w 2283706"/>
                <a:gd name="connsiteY23" fmla="*/ 185738 h 423863"/>
                <a:gd name="connsiteX24" fmla="*/ 335844 w 2283706"/>
                <a:gd name="connsiteY24" fmla="*/ 185738 h 423863"/>
                <a:gd name="connsiteX25" fmla="*/ 623975 w 2283706"/>
                <a:gd name="connsiteY25" fmla="*/ 171450 h 423863"/>
                <a:gd name="connsiteX26" fmla="*/ 1016881 w 2283706"/>
                <a:gd name="connsiteY26" fmla="*/ 138113 h 423863"/>
                <a:gd name="connsiteX27" fmla="*/ 1281200 w 2283706"/>
                <a:gd name="connsiteY27" fmla="*/ 97631 h 423863"/>
                <a:gd name="connsiteX28" fmla="*/ 1450269 w 2283706"/>
                <a:gd name="connsiteY28" fmla="*/ 78581 h 423863"/>
                <a:gd name="connsiteX29" fmla="*/ 1643150 w 2283706"/>
                <a:gd name="connsiteY29" fmla="*/ 50006 h 423863"/>
                <a:gd name="connsiteX30" fmla="*/ 1838413 w 2283706"/>
                <a:gd name="connsiteY30" fmla="*/ 14288 h 423863"/>
                <a:gd name="connsiteX31" fmla="*/ 1919375 w 2283706"/>
                <a:gd name="connsiteY31" fmla="*/ 0 h 423863"/>
                <a:gd name="connsiteX32" fmla="*/ 1976525 w 2283706"/>
                <a:gd name="connsiteY32" fmla="*/ 4763 h 423863"/>
                <a:gd name="connsiteX33" fmla="*/ 2090825 w 2283706"/>
                <a:gd name="connsiteY33" fmla="*/ 40481 h 423863"/>
                <a:gd name="connsiteX34" fmla="*/ 2207506 w 2283706"/>
                <a:gd name="connsiteY34" fmla="*/ 92869 h 423863"/>
                <a:gd name="connsiteX35" fmla="*/ 2250369 w 2283706"/>
                <a:gd name="connsiteY35" fmla="*/ 128588 h 423863"/>
                <a:gd name="connsiteX36" fmla="*/ 2274181 w 2283706"/>
                <a:gd name="connsiteY36" fmla="*/ 159544 h 423863"/>
                <a:gd name="connsiteX37" fmla="*/ 2283706 w 2283706"/>
                <a:gd name="connsiteY37" fmla="*/ 183356 h 423863"/>
                <a:gd name="connsiteX38" fmla="*/ 2278944 w 2283706"/>
                <a:gd name="connsiteY38" fmla="*/ 211931 h 423863"/>
                <a:gd name="connsiteX39" fmla="*/ 2257513 w 2283706"/>
                <a:gd name="connsiteY39" fmla="*/ 233363 h 423863"/>
                <a:gd name="connsiteX40" fmla="*/ 2214650 w 2283706"/>
                <a:gd name="connsiteY40" fmla="*/ 247650 h 423863"/>
                <a:gd name="connsiteX41" fmla="*/ 1995575 w 2283706"/>
                <a:gd name="connsiteY41" fmla="*/ 254794 h 423863"/>
                <a:gd name="connsiteX42" fmla="*/ 1616956 w 2283706"/>
                <a:gd name="connsiteY42" fmla="*/ 269081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3706" h="423863">
                  <a:moveTo>
                    <a:pt x="1616956" y="269081"/>
                  </a:moveTo>
                  <a:lnTo>
                    <a:pt x="1376450" y="288131"/>
                  </a:lnTo>
                  <a:lnTo>
                    <a:pt x="1064506" y="326231"/>
                  </a:lnTo>
                  <a:lnTo>
                    <a:pt x="754944" y="371475"/>
                  </a:lnTo>
                  <a:lnTo>
                    <a:pt x="538250" y="409575"/>
                  </a:lnTo>
                  <a:lnTo>
                    <a:pt x="504913" y="419100"/>
                  </a:lnTo>
                  <a:lnTo>
                    <a:pt x="478719" y="423863"/>
                  </a:lnTo>
                  <a:lnTo>
                    <a:pt x="450144" y="423863"/>
                  </a:lnTo>
                  <a:lnTo>
                    <a:pt x="407281" y="421481"/>
                  </a:lnTo>
                  <a:lnTo>
                    <a:pt x="369181" y="414338"/>
                  </a:lnTo>
                  <a:lnTo>
                    <a:pt x="323938" y="402431"/>
                  </a:lnTo>
                  <a:lnTo>
                    <a:pt x="276313" y="383381"/>
                  </a:lnTo>
                  <a:lnTo>
                    <a:pt x="207256" y="350044"/>
                  </a:lnTo>
                  <a:lnTo>
                    <a:pt x="109625" y="285750"/>
                  </a:lnTo>
                  <a:lnTo>
                    <a:pt x="31044" y="221456"/>
                  </a:lnTo>
                  <a:lnTo>
                    <a:pt x="16756" y="207169"/>
                  </a:lnTo>
                  <a:lnTo>
                    <a:pt x="2469" y="176213"/>
                  </a:lnTo>
                  <a:cubicBezTo>
                    <a:pt x="0" y="153992"/>
                    <a:pt x="88" y="161969"/>
                    <a:pt x="88" y="152400"/>
                  </a:cubicBezTo>
                  <a:lnTo>
                    <a:pt x="4850" y="135731"/>
                  </a:lnTo>
                  <a:lnTo>
                    <a:pt x="16756" y="128588"/>
                  </a:lnTo>
                  <a:lnTo>
                    <a:pt x="57238" y="135731"/>
                  </a:lnTo>
                  <a:lnTo>
                    <a:pt x="123913" y="150019"/>
                  </a:lnTo>
                  <a:lnTo>
                    <a:pt x="216781" y="171450"/>
                  </a:lnTo>
                  <a:lnTo>
                    <a:pt x="300125" y="185738"/>
                  </a:lnTo>
                  <a:lnTo>
                    <a:pt x="335844" y="185738"/>
                  </a:lnTo>
                  <a:lnTo>
                    <a:pt x="623975" y="171450"/>
                  </a:lnTo>
                  <a:lnTo>
                    <a:pt x="1016881" y="138113"/>
                  </a:lnTo>
                  <a:lnTo>
                    <a:pt x="1281200" y="97631"/>
                  </a:lnTo>
                  <a:lnTo>
                    <a:pt x="1450269" y="78581"/>
                  </a:lnTo>
                  <a:lnTo>
                    <a:pt x="1643150" y="50006"/>
                  </a:lnTo>
                  <a:lnTo>
                    <a:pt x="1838413" y="14288"/>
                  </a:lnTo>
                  <a:lnTo>
                    <a:pt x="1919375" y="0"/>
                  </a:lnTo>
                  <a:lnTo>
                    <a:pt x="1976525" y="4763"/>
                  </a:lnTo>
                  <a:lnTo>
                    <a:pt x="2090825" y="40481"/>
                  </a:lnTo>
                  <a:lnTo>
                    <a:pt x="2207506" y="92869"/>
                  </a:lnTo>
                  <a:lnTo>
                    <a:pt x="2250369" y="128588"/>
                  </a:lnTo>
                  <a:lnTo>
                    <a:pt x="2274181" y="159544"/>
                  </a:lnTo>
                  <a:lnTo>
                    <a:pt x="2283706" y="183356"/>
                  </a:lnTo>
                  <a:lnTo>
                    <a:pt x="2278944" y="211931"/>
                  </a:lnTo>
                  <a:lnTo>
                    <a:pt x="2257513" y="233363"/>
                  </a:lnTo>
                  <a:lnTo>
                    <a:pt x="2214650" y="247650"/>
                  </a:lnTo>
                  <a:lnTo>
                    <a:pt x="1995575" y="254794"/>
                  </a:lnTo>
                  <a:lnTo>
                    <a:pt x="1616956" y="269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D74F6F54-BCE9-4F96-A682-3C4EF4A8B5AD}"/>
                </a:ext>
              </a:extLst>
            </p:cNvPr>
            <p:cNvSpPr/>
            <p:nvPr/>
          </p:nvSpPr>
          <p:spPr>
            <a:xfrm>
              <a:off x="5167313" y="4560888"/>
              <a:ext cx="1989137" cy="1193800"/>
            </a:xfrm>
            <a:custGeom>
              <a:avLst/>
              <a:gdLst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78756 w 1988343"/>
                <a:gd name="connsiteY26" fmla="*/ 926306 h 1250156"/>
                <a:gd name="connsiteX27" fmla="*/ 1552575 w 1988343"/>
                <a:gd name="connsiteY27" fmla="*/ 485775 h 1250156"/>
                <a:gd name="connsiteX28" fmla="*/ 1585912 w 1988343"/>
                <a:gd name="connsiteY28" fmla="*/ 285750 h 1250156"/>
                <a:gd name="connsiteX29" fmla="*/ 1585912 w 1988343"/>
                <a:gd name="connsiteY29" fmla="*/ 259556 h 1250156"/>
                <a:gd name="connsiteX30" fmla="*/ 1581150 w 1988343"/>
                <a:gd name="connsiteY30" fmla="*/ 247650 h 1250156"/>
                <a:gd name="connsiteX31" fmla="*/ 1557337 w 1988343"/>
                <a:gd name="connsiteY31" fmla="*/ 233362 h 1250156"/>
                <a:gd name="connsiteX32" fmla="*/ 1516856 w 1988343"/>
                <a:gd name="connsiteY32" fmla="*/ 226219 h 1250156"/>
                <a:gd name="connsiteX33" fmla="*/ 1273968 w 1988343"/>
                <a:gd name="connsiteY33" fmla="*/ 252412 h 1250156"/>
                <a:gd name="connsiteX34" fmla="*/ 664368 w 1988343"/>
                <a:gd name="connsiteY34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42461 w 1988343"/>
                <a:gd name="connsiteY26" fmla="*/ 1145314 h 1250156"/>
                <a:gd name="connsiteX27" fmla="*/ 1478756 w 1988343"/>
                <a:gd name="connsiteY27" fmla="*/ 926306 h 1250156"/>
                <a:gd name="connsiteX28" fmla="*/ 1552575 w 1988343"/>
                <a:gd name="connsiteY28" fmla="*/ 485775 h 1250156"/>
                <a:gd name="connsiteX29" fmla="*/ 1585912 w 1988343"/>
                <a:gd name="connsiteY29" fmla="*/ 285750 h 1250156"/>
                <a:gd name="connsiteX30" fmla="*/ 1585912 w 1988343"/>
                <a:gd name="connsiteY30" fmla="*/ 259556 h 1250156"/>
                <a:gd name="connsiteX31" fmla="*/ 1581150 w 1988343"/>
                <a:gd name="connsiteY31" fmla="*/ 247650 h 1250156"/>
                <a:gd name="connsiteX32" fmla="*/ 1557337 w 1988343"/>
                <a:gd name="connsiteY32" fmla="*/ 233362 h 1250156"/>
                <a:gd name="connsiteX33" fmla="*/ 1516856 w 1988343"/>
                <a:gd name="connsiteY33" fmla="*/ 226219 h 1250156"/>
                <a:gd name="connsiteX34" fmla="*/ 1273968 w 1988343"/>
                <a:gd name="connsiteY34" fmla="*/ 252412 h 1250156"/>
                <a:gd name="connsiteX35" fmla="*/ 664368 w 1988343"/>
                <a:gd name="connsiteY35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32885 w 1988343"/>
                <a:gd name="connsiteY24" fmla="*/ 1195352 h 1250156"/>
                <a:gd name="connsiteX25" fmla="*/ 1619250 w 1988343"/>
                <a:gd name="connsiteY25" fmla="*/ 1250156 h 1250156"/>
                <a:gd name="connsiteX26" fmla="*/ 1428750 w 1988343"/>
                <a:gd name="connsiteY26" fmla="*/ 1223962 h 1250156"/>
                <a:gd name="connsiteX27" fmla="*/ 1442461 w 1988343"/>
                <a:gd name="connsiteY27" fmla="*/ 1145314 h 1250156"/>
                <a:gd name="connsiteX28" fmla="*/ 1478756 w 1988343"/>
                <a:gd name="connsiteY28" fmla="*/ 926306 h 1250156"/>
                <a:gd name="connsiteX29" fmla="*/ 1552575 w 1988343"/>
                <a:gd name="connsiteY29" fmla="*/ 485775 h 1250156"/>
                <a:gd name="connsiteX30" fmla="*/ 1585912 w 1988343"/>
                <a:gd name="connsiteY30" fmla="*/ 285750 h 1250156"/>
                <a:gd name="connsiteX31" fmla="*/ 1585912 w 1988343"/>
                <a:gd name="connsiteY31" fmla="*/ 259556 h 1250156"/>
                <a:gd name="connsiteX32" fmla="*/ 1581150 w 1988343"/>
                <a:gd name="connsiteY32" fmla="*/ 247650 h 1250156"/>
                <a:gd name="connsiteX33" fmla="*/ 1557337 w 1988343"/>
                <a:gd name="connsiteY33" fmla="*/ 233362 h 1250156"/>
                <a:gd name="connsiteX34" fmla="*/ 1516856 w 1988343"/>
                <a:gd name="connsiteY34" fmla="*/ 226219 h 1250156"/>
                <a:gd name="connsiteX35" fmla="*/ 1273968 w 1988343"/>
                <a:gd name="connsiteY35" fmla="*/ 252412 h 1250156"/>
                <a:gd name="connsiteX36" fmla="*/ 664368 w 1988343"/>
                <a:gd name="connsiteY36" fmla="*/ 316706 h 1250156"/>
                <a:gd name="connsiteX0" fmla="*/ 664368 w 1988343"/>
                <a:gd name="connsiteY0" fmla="*/ 316706 h 1223962"/>
                <a:gd name="connsiteX1" fmla="*/ 64293 w 1988343"/>
                <a:gd name="connsiteY1" fmla="*/ 390525 h 1223962"/>
                <a:gd name="connsiteX2" fmla="*/ 0 w 1988343"/>
                <a:gd name="connsiteY2" fmla="*/ 211931 h 1223962"/>
                <a:gd name="connsiteX3" fmla="*/ 166687 w 1988343"/>
                <a:gd name="connsiteY3" fmla="*/ 195262 h 1223962"/>
                <a:gd name="connsiteX4" fmla="*/ 673893 w 1988343"/>
                <a:gd name="connsiteY4" fmla="*/ 138112 h 1223962"/>
                <a:gd name="connsiteX5" fmla="*/ 1183481 w 1988343"/>
                <a:gd name="connsiteY5" fmla="*/ 78581 h 1223962"/>
                <a:gd name="connsiteX6" fmla="*/ 1428750 w 1988343"/>
                <a:gd name="connsiteY6" fmla="*/ 50006 h 1223962"/>
                <a:gd name="connsiteX7" fmla="*/ 1466850 w 1988343"/>
                <a:gd name="connsiteY7" fmla="*/ 45244 h 1223962"/>
                <a:gd name="connsiteX8" fmla="*/ 1528762 w 1988343"/>
                <a:gd name="connsiteY8" fmla="*/ 30956 h 1223962"/>
                <a:gd name="connsiteX9" fmla="*/ 1624012 w 1988343"/>
                <a:gd name="connsiteY9" fmla="*/ 4762 h 1223962"/>
                <a:gd name="connsiteX10" fmla="*/ 1650206 w 1988343"/>
                <a:gd name="connsiteY10" fmla="*/ 0 h 1223962"/>
                <a:gd name="connsiteX11" fmla="*/ 1685925 w 1988343"/>
                <a:gd name="connsiteY11" fmla="*/ 9525 h 1223962"/>
                <a:gd name="connsiteX12" fmla="*/ 1745456 w 1988343"/>
                <a:gd name="connsiteY12" fmla="*/ 38100 h 1223962"/>
                <a:gd name="connsiteX13" fmla="*/ 1840706 w 1988343"/>
                <a:gd name="connsiteY13" fmla="*/ 107156 h 1223962"/>
                <a:gd name="connsiteX14" fmla="*/ 1952625 w 1988343"/>
                <a:gd name="connsiteY14" fmla="*/ 195262 h 1223962"/>
                <a:gd name="connsiteX15" fmla="*/ 1983581 w 1988343"/>
                <a:gd name="connsiteY15" fmla="*/ 221456 h 1223962"/>
                <a:gd name="connsiteX16" fmla="*/ 1988343 w 1988343"/>
                <a:gd name="connsiteY16" fmla="*/ 238125 h 1223962"/>
                <a:gd name="connsiteX17" fmla="*/ 1981200 w 1988343"/>
                <a:gd name="connsiteY17" fmla="*/ 271462 h 1223962"/>
                <a:gd name="connsiteX18" fmla="*/ 1955006 w 1988343"/>
                <a:gd name="connsiteY18" fmla="*/ 300037 h 1223962"/>
                <a:gd name="connsiteX19" fmla="*/ 1926431 w 1988343"/>
                <a:gd name="connsiteY19" fmla="*/ 326231 h 1223962"/>
                <a:gd name="connsiteX20" fmla="*/ 1897856 w 1988343"/>
                <a:gd name="connsiteY20" fmla="*/ 361950 h 1223962"/>
                <a:gd name="connsiteX21" fmla="*/ 1878806 w 1988343"/>
                <a:gd name="connsiteY21" fmla="*/ 400050 h 1223962"/>
                <a:gd name="connsiteX22" fmla="*/ 1838325 w 1988343"/>
                <a:gd name="connsiteY22" fmla="*/ 538162 h 1223962"/>
                <a:gd name="connsiteX23" fmla="*/ 1733550 w 1988343"/>
                <a:gd name="connsiteY23" fmla="*/ 890587 h 1223962"/>
                <a:gd name="connsiteX24" fmla="*/ 1632885 w 1988343"/>
                <a:gd name="connsiteY24" fmla="*/ 1195352 h 1223962"/>
                <a:gd name="connsiteX25" fmla="*/ 1428750 w 1988343"/>
                <a:gd name="connsiteY25" fmla="*/ 1223962 h 1223962"/>
                <a:gd name="connsiteX26" fmla="*/ 1442461 w 1988343"/>
                <a:gd name="connsiteY26" fmla="*/ 1145314 h 1223962"/>
                <a:gd name="connsiteX27" fmla="*/ 1478756 w 1988343"/>
                <a:gd name="connsiteY27" fmla="*/ 926306 h 1223962"/>
                <a:gd name="connsiteX28" fmla="*/ 1552575 w 1988343"/>
                <a:gd name="connsiteY28" fmla="*/ 485775 h 1223962"/>
                <a:gd name="connsiteX29" fmla="*/ 1585912 w 1988343"/>
                <a:gd name="connsiteY29" fmla="*/ 285750 h 1223962"/>
                <a:gd name="connsiteX30" fmla="*/ 1585912 w 1988343"/>
                <a:gd name="connsiteY30" fmla="*/ 259556 h 1223962"/>
                <a:gd name="connsiteX31" fmla="*/ 1581150 w 1988343"/>
                <a:gd name="connsiteY31" fmla="*/ 247650 h 1223962"/>
                <a:gd name="connsiteX32" fmla="*/ 1557337 w 1988343"/>
                <a:gd name="connsiteY32" fmla="*/ 233362 h 1223962"/>
                <a:gd name="connsiteX33" fmla="*/ 1516856 w 1988343"/>
                <a:gd name="connsiteY33" fmla="*/ 226219 h 1223962"/>
                <a:gd name="connsiteX34" fmla="*/ 1273968 w 1988343"/>
                <a:gd name="connsiteY34" fmla="*/ 252412 h 1223962"/>
                <a:gd name="connsiteX35" fmla="*/ 664368 w 1988343"/>
                <a:gd name="connsiteY35" fmla="*/ 316706 h 1223962"/>
                <a:gd name="connsiteX0" fmla="*/ 664368 w 1988343"/>
                <a:gd name="connsiteY0" fmla="*/ 316706 h 1195352"/>
                <a:gd name="connsiteX1" fmla="*/ 64293 w 1988343"/>
                <a:gd name="connsiteY1" fmla="*/ 390525 h 1195352"/>
                <a:gd name="connsiteX2" fmla="*/ 0 w 1988343"/>
                <a:gd name="connsiteY2" fmla="*/ 211931 h 1195352"/>
                <a:gd name="connsiteX3" fmla="*/ 166687 w 1988343"/>
                <a:gd name="connsiteY3" fmla="*/ 195262 h 1195352"/>
                <a:gd name="connsiteX4" fmla="*/ 673893 w 1988343"/>
                <a:gd name="connsiteY4" fmla="*/ 138112 h 1195352"/>
                <a:gd name="connsiteX5" fmla="*/ 1183481 w 1988343"/>
                <a:gd name="connsiteY5" fmla="*/ 78581 h 1195352"/>
                <a:gd name="connsiteX6" fmla="*/ 1428750 w 1988343"/>
                <a:gd name="connsiteY6" fmla="*/ 50006 h 1195352"/>
                <a:gd name="connsiteX7" fmla="*/ 1466850 w 1988343"/>
                <a:gd name="connsiteY7" fmla="*/ 45244 h 1195352"/>
                <a:gd name="connsiteX8" fmla="*/ 1528762 w 1988343"/>
                <a:gd name="connsiteY8" fmla="*/ 30956 h 1195352"/>
                <a:gd name="connsiteX9" fmla="*/ 1624012 w 1988343"/>
                <a:gd name="connsiteY9" fmla="*/ 4762 h 1195352"/>
                <a:gd name="connsiteX10" fmla="*/ 1650206 w 1988343"/>
                <a:gd name="connsiteY10" fmla="*/ 0 h 1195352"/>
                <a:gd name="connsiteX11" fmla="*/ 1685925 w 1988343"/>
                <a:gd name="connsiteY11" fmla="*/ 9525 h 1195352"/>
                <a:gd name="connsiteX12" fmla="*/ 1745456 w 1988343"/>
                <a:gd name="connsiteY12" fmla="*/ 38100 h 1195352"/>
                <a:gd name="connsiteX13" fmla="*/ 1840706 w 1988343"/>
                <a:gd name="connsiteY13" fmla="*/ 107156 h 1195352"/>
                <a:gd name="connsiteX14" fmla="*/ 1952625 w 1988343"/>
                <a:gd name="connsiteY14" fmla="*/ 195262 h 1195352"/>
                <a:gd name="connsiteX15" fmla="*/ 1983581 w 1988343"/>
                <a:gd name="connsiteY15" fmla="*/ 221456 h 1195352"/>
                <a:gd name="connsiteX16" fmla="*/ 1988343 w 1988343"/>
                <a:gd name="connsiteY16" fmla="*/ 238125 h 1195352"/>
                <a:gd name="connsiteX17" fmla="*/ 1981200 w 1988343"/>
                <a:gd name="connsiteY17" fmla="*/ 271462 h 1195352"/>
                <a:gd name="connsiteX18" fmla="*/ 1955006 w 1988343"/>
                <a:gd name="connsiteY18" fmla="*/ 300037 h 1195352"/>
                <a:gd name="connsiteX19" fmla="*/ 1926431 w 1988343"/>
                <a:gd name="connsiteY19" fmla="*/ 326231 h 1195352"/>
                <a:gd name="connsiteX20" fmla="*/ 1897856 w 1988343"/>
                <a:gd name="connsiteY20" fmla="*/ 361950 h 1195352"/>
                <a:gd name="connsiteX21" fmla="*/ 1878806 w 1988343"/>
                <a:gd name="connsiteY21" fmla="*/ 400050 h 1195352"/>
                <a:gd name="connsiteX22" fmla="*/ 1838325 w 1988343"/>
                <a:gd name="connsiteY22" fmla="*/ 538162 h 1195352"/>
                <a:gd name="connsiteX23" fmla="*/ 1733550 w 1988343"/>
                <a:gd name="connsiteY23" fmla="*/ 890587 h 1195352"/>
                <a:gd name="connsiteX24" fmla="*/ 1632885 w 1988343"/>
                <a:gd name="connsiteY24" fmla="*/ 1195352 h 1195352"/>
                <a:gd name="connsiteX25" fmla="*/ 1442461 w 1988343"/>
                <a:gd name="connsiteY25" fmla="*/ 1145314 h 1195352"/>
                <a:gd name="connsiteX26" fmla="*/ 1478756 w 1988343"/>
                <a:gd name="connsiteY26" fmla="*/ 926306 h 1195352"/>
                <a:gd name="connsiteX27" fmla="*/ 1552575 w 1988343"/>
                <a:gd name="connsiteY27" fmla="*/ 485775 h 1195352"/>
                <a:gd name="connsiteX28" fmla="*/ 1585912 w 1988343"/>
                <a:gd name="connsiteY28" fmla="*/ 285750 h 1195352"/>
                <a:gd name="connsiteX29" fmla="*/ 1585912 w 1988343"/>
                <a:gd name="connsiteY29" fmla="*/ 259556 h 1195352"/>
                <a:gd name="connsiteX30" fmla="*/ 1581150 w 1988343"/>
                <a:gd name="connsiteY30" fmla="*/ 247650 h 1195352"/>
                <a:gd name="connsiteX31" fmla="*/ 1557337 w 1988343"/>
                <a:gd name="connsiteY31" fmla="*/ 233362 h 1195352"/>
                <a:gd name="connsiteX32" fmla="*/ 1516856 w 1988343"/>
                <a:gd name="connsiteY32" fmla="*/ 226219 h 1195352"/>
                <a:gd name="connsiteX33" fmla="*/ 1273968 w 1988343"/>
                <a:gd name="connsiteY33" fmla="*/ 252412 h 1195352"/>
                <a:gd name="connsiteX34" fmla="*/ 664368 w 1988343"/>
                <a:gd name="connsiteY34" fmla="*/ 316706 h 11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88343" h="1195352">
                  <a:moveTo>
                    <a:pt x="664368" y="316706"/>
                  </a:moveTo>
                  <a:lnTo>
                    <a:pt x="64293" y="390525"/>
                  </a:lnTo>
                  <a:lnTo>
                    <a:pt x="0" y="211931"/>
                  </a:lnTo>
                  <a:lnTo>
                    <a:pt x="166687" y="195262"/>
                  </a:lnTo>
                  <a:lnTo>
                    <a:pt x="673893" y="138112"/>
                  </a:lnTo>
                  <a:lnTo>
                    <a:pt x="1183481" y="78581"/>
                  </a:lnTo>
                  <a:lnTo>
                    <a:pt x="1428750" y="50006"/>
                  </a:lnTo>
                  <a:lnTo>
                    <a:pt x="1466850" y="45244"/>
                  </a:lnTo>
                  <a:lnTo>
                    <a:pt x="1528762" y="30956"/>
                  </a:lnTo>
                  <a:lnTo>
                    <a:pt x="1624012" y="4762"/>
                  </a:lnTo>
                  <a:lnTo>
                    <a:pt x="1650206" y="0"/>
                  </a:lnTo>
                  <a:lnTo>
                    <a:pt x="1685925" y="9525"/>
                  </a:lnTo>
                  <a:lnTo>
                    <a:pt x="1745456" y="38100"/>
                  </a:lnTo>
                  <a:lnTo>
                    <a:pt x="1840706" y="107156"/>
                  </a:lnTo>
                  <a:lnTo>
                    <a:pt x="1952625" y="195262"/>
                  </a:lnTo>
                  <a:lnTo>
                    <a:pt x="1983581" y="221456"/>
                  </a:lnTo>
                  <a:lnTo>
                    <a:pt x="1988343" y="238125"/>
                  </a:lnTo>
                  <a:lnTo>
                    <a:pt x="1981200" y="271462"/>
                  </a:lnTo>
                  <a:lnTo>
                    <a:pt x="1955006" y="300037"/>
                  </a:lnTo>
                  <a:lnTo>
                    <a:pt x="1926431" y="326231"/>
                  </a:lnTo>
                  <a:lnTo>
                    <a:pt x="1897856" y="361950"/>
                  </a:lnTo>
                  <a:lnTo>
                    <a:pt x="1878806" y="400050"/>
                  </a:lnTo>
                  <a:lnTo>
                    <a:pt x="1838325" y="538162"/>
                  </a:lnTo>
                  <a:lnTo>
                    <a:pt x="1733550" y="890587"/>
                  </a:lnTo>
                  <a:lnTo>
                    <a:pt x="1632885" y="1195352"/>
                  </a:lnTo>
                  <a:lnTo>
                    <a:pt x="1442461" y="1145314"/>
                  </a:lnTo>
                  <a:lnTo>
                    <a:pt x="1478756" y="926306"/>
                  </a:lnTo>
                  <a:lnTo>
                    <a:pt x="1552575" y="485775"/>
                  </a:lnTo>
                  <a:lnTo>
                    <a:pt x="1585912" y="285750"/>
                  </a:lnTo>
                  <a:lnTo>
                    <a:pt x="1585912" y="259556"/>
                  </a:lnTo>
                  <a:lnTo>
                    <a:pt x="1581150" y="247650"/>
                  </a:lnTo>
                  <a:lnTo>
                    <a:pt x="1557337" y="233362"/>
                  </a:lnTo>
                  <a:lnTo>
                    <a:pt x="1516856" y="226219"/>
                  </a:lnTo>
                  <a:lnTo>
                    <a:pt x="1273968" y="252412"/>
                  </a:lnTo>
                  <a:lnTo>
                    <a:pt x="664368" y="3167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FDD164F-311C-4E53-B642-46468B2C5981}"/>
                </a:ext>
              </a:extLst>
            </p:cNvPr>
            <p:cNvSpPr/>
            <p:nvPr/>
          </p:nvSpPr>
          <p:spPr>
            <a:xfrm>
              <a:off x="5303838" y="5676900"/>
              <a:ext cx="1554162" cy="304800"/>
            </a:xfrm>
            <a:custGeom>
              <a:avLst/>
              <a:gdLst>
                <a:gd name="connsiteX0" fmla="*/ 531019 w 1554956"/>
                <a:gd name="connsiteY0" fmla="*/ 238125 h 304800"/>
                <a:gd name="connsiteX1" fmla="*/ 45244 w 1554956"/>
                <a:gd name="connsiteY1" fmla="*/ 304800 h 304800"/>
                <a:gd name="connsiteX2" fmla="*/ 0 w 1554956"/>
                <a:gd name="connsiteY2" fmla="*/ 145256 h 304800"/>
                <a:gd name="connsiteX3" fmla="*/ 404812 w 1554956"/>
                <a:gd name="connsiteY3" fmla="*/ 95250 h 304800"/>
                <a:gd name="connsiteX4" fmla="*/ 802481 w 1554956"/>
                <a:gd name="connsiteY4" fmla="*/ 50006 h 304800"/>
                <a:gd name="connsiteX5" fmla="*/ 1176337 w 1554956"/>
                <a:gd name="connsiteY5" fmla="*/ 16669 h 304800"/>
                <a:gd name="connsiteX6" fmla="*/ 1331119 w 1554956"/>
                <a:gd name="connsiteY6" fmla="*/ 0 h 304800"/>
                <a:gd name="connsiteX7" fmla="*/ 1507331 w 1554956"/>
                <a:gd name="connsiteY7" fmla="*/ 50006 h 304800"/>
                <a:gd name="connsiteX8" fmla="*/ 1528762 w 1554956"/>
                <a:gd name="connsiteY8" fmla="*/ 66675 h 304800"/>
                <a:gd name="connsiteX9" fmla="*/ 1545431 w 1554956"/>
                <a:gd name="connsiteY9" fmla="*/ 107156 h 304800"/>
                <a:gd name="connsiteX10" fmla="*/ 1552575 w 1554956"/>
                <a:gd name="connsiteY10" fmla="*/ 135731 h 304800"/>
                <a:gd name="connsiteX11" fmla="*/ 1554956 w 1554956"/>
                <a:gd name="connsiteY11" fmla="*/ 161925 h 304800"/>
                <a:gd name="connsiteX12" fmla="*/ 1550194 w 1554956"/>
                <a:gd name="connsiteY12" fmla="*/ 180975 h 304800"/>
                <a:gd name="connsiteX13" fmla="*/ 1531144 w 1554956"/>
                <a:gd name="connsiteY13" fmla="*/ 197644 h 304800"/>
                <a:gd name="connsiteX14" fmla="*/ 1512094 w 1554956"/>
                <a:gd name="connsiteY14" fmla="*/ 204788 h 304800"/>
                <a:gd name="connsiteX15" fmla="*/ 1471612 w 1554956"/>
                <a:gd name="connsiteY15" fmla="*/ 209550 h 304800"/>
                <a:gd name="connsiteX16" fmla="*/ 1423987 w 1554956"/>
                <a:gd name="connsiteY16" fmla="*/ 200025 h 304800"/>
                <a:gd name="connsiteX17" fmla="*/ 1364456 w 1554956"/>
                <a:gd name="connsiteY17" fmla="*/ 185738 h 304800"/>
                <a:gd name="connsiteX18" fmla="*/ 1304925 w 1554956"/>
                <a:gd name="connsiteY18" fmla="*/ 180975 h 304800"/>
                <a:gd name="connsiteX19" fmla="*/ 1109662 w 1554956"/>
                <a:gd name="connsiteY19" fmla="*/ 190500 h 304800"/>
                <a:gd name="connsiteX20" fmla="*/ 531019 w 1554956"/>
                <a:gd name="connsiteY20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4956" h="304800">
                  <a:moveTo>
                    <a:pt x="531019" y="238125"/>
                  </a:moveTo>
                  <a:lnTo>
                    <a:pt x="45244" y="304800"/>
                  </a:lnTo>
                  <a:lnTo>
                    <a:pt x="0" y="145256"/>
                  </a:lnTo>
                  <a:lnTo>
                    <a:pt x="404812" y="95250"/>
                  </a:lnTo>
                  <a:lnTo>
                    <a:pt x="802481" y="50006"/>
                  </a:lnTo>
                  <a:lnTo>
                    <a:pt x="1176337" y="16669"/>
                  </a:lnTo>
                  <a:lnTo>
                    <a:pt x="1331119" y="0"/>
                  </a:lnTo>
                  <a:lnTo>
                    <a:pt x="1507331" y="50006"/>
                  </a:lnTo>
                  <a:lnTo>
                    <a:pt x="1528762" y="66675"/>
                  </a:lnTo>
                  <a:lnTo>
                    <a:pt x="1545431" y="107156"/>
                  </a:lnTo>
                  <a:lnTo>
                    <a:pt x="1552575" y="135731"/>
                  </a:lnTo>
                  <a:lnTo>
                    <a:pt x="1554956" y="161925"/>
                  </a:lnTo>
                  <a:lnTo>
                    <a:pt x="1550194" y="180975"/>
                  </a:lnTo>
                  <a:lnTo>
                    <a:pt x="1531144" y="197644"/>
                  </a:lnTo>
                  <a:lnTo>
                    <a:pt x="1512094" y="204788"/>
                  </a:lnTo>
                  <a:lnTo>
                    <a:pt x="1471612" y="209550"/>
                  </a:lnTo>
                  <a:lnTo>
                    <a:pt x="1423987" y="200025"/>
                  </a:lnTo>
                  <a:lnTo>
                    <a:pt x="1364456" y="185738"/>
                  </a:lnTo>
                  <a:lnTo>
                    <a:pt x="1304925" y="180975"/>
                  </a:lnTo>
                  <a:lnTo>
                    <a:pt x="1109662" y="190500"/>
                  </a:lnTo>
                  <a:lnTo>
                    <a:pt x="531019" y="238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1644638-B56C-4C2C-AB9D-B9AF09E48B6B}"/>
              </a:ext>
            </a:extLst>
          </p:cNvPr>
          <p:cNvGrpSpPr/>
          <p:nvPr/>
        </p:nvGrpSpPr>
        <p:grpSpPr>
          <a:xfrm>
            <a:off x="2605088" y="1547813"/>
            <a:ext cx="4576762" cy="4457700"/>
            <a:chOff x="2605088" y="1547813"/>
            <a:chExt cx="4576762" cy="4457700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F33ACF0C-9483-4E97-9997-35D947B8A1F5}"/>
                </a:ext>
              </a:extLst>
            </p:cNvPr>
            <p:cNvSpPr/>
            <p:nvPr/>
          </p:nvSpPr>
          <p:spPr>
            <a:xfrm>
              <a:off x="3032125" y="1547813"/>
              <a:ext cx="952500" cy="1352550"/>
            </a:xfrm>
            <a:custGeom>
              <a:avLst/>
              <a:gdLst>
                <a:gd name="connsiteX0" fmla="*/ 407194 w 952500"/>
                <a:gd name="connsiteY0" fmla="*/ 983456 h 1352550"/>
                <a:gd name="connsiteX1" fmla="*/ 109538 w 952500"/>
                <a:gd name="connsiteY1" fmla="*/ 1352550 h 1352550"/>
                <a:gd name="connsiteX2" fmla="*/ 0 w 952500"/>
                <a:gd name="connsiteY2" fmla="*/ 1304925 h 1352550"/>
                <a:gd name="connsiteX3" fmla="*/ 159544 w 952500"/>
                <a:gd name="connsiteY3" fmla="*/ 1033462 h 1352550"/>
                <a:gd name="connsiteX4" fmla="*/ 285750 w 952500"/>
                <a:gd name="connsiteY4" fmla="*/ 828675 h 1352550"/>
                <a:gd name="connsiteX5" fmla="*/ 438150 w 952500"/>
                <a:gd name="connsiteY5" fmla="*/ 561975 h 1352550"/>
                <a:gd name="connsiteX6" fmla="*/ 531019 w 952500"/>
                <a:gd name="connsiteY6" fmla="*/ 385762 h 1352550"/>
                <a:gd name="connsiteX7" fmla="*/ 571500 w 952500"/>
                <a:gd name="connsiteY7" fmla="*/ 307181 h 1352550"/>
                <a:gd name="connsiteX8" fmla="*/ 588169 w 952500"/>
                <a:gd name="connsiteY8" fmla="*/ 259556 h 1352550"/>
                <a:gd name="connsiteX9" fmla="*/ 590550 w 952500"/>
                <a:gd name="connsiteY9" fmla="*/ 226218 h 1352550"/>
                <a:gd name="connsiteX10" fmla="*/ 590550 w 952500"/>
                <a:gd name="connsiteY10" fmla="*/ 192881 h 1352550"/>
                <a:gd name="connsiteX11" fmla="*/ 581025 w 952500"/>
                <a:gd name="connsiteY11" fmla="*/ 154781 h 1352550"/>
                <a:gd name="connsiteX12" fmla="*/ 569119 w 952500"/>
                <a:gd name="connsiteY12" fmla="*/ 133350 h 1352550"/>
                <a:gd name="connsiteX13" fmla="*/ 540544 w 952500"/>
                <a:gd name="connsiteY13" fmla="*/ 104775 h 1352550"/>
                <a:gd name="connsiteX14" fmla="*/ 516732 w 952500"/>
                <a:gd name="connsiteY14" fmla="*/ 85725 h 1352550"/>
                <a:gd name="connsiteX15" fmla="*/ 488157 w 952500"/>
                <a:gd name="connsiteY15" fmla="*/ 52387 h 1352550"/>
                <a:gd name="connsiteX16" fmla="*/ 481013 w 952500"/>
                <a:gd name="connsiteY16" fmla="*/ 26193 h 1352550"/>
                <a:gd name="connsiteX17" fmla="*/ 485775 w 952500"/>
                <a:gd name="connsiteY17" fmla="*/ 11906 h 1352550"/>
                <a:gd name="connsiteX18" fmla="*/ 500063 w 952500"/>
                <a:gd name="connsiteY18" fmla="*/ 2381 h 1352550"/>
                <a:gd name="connsiteX19" fmla="*/ 547688 w 952500"/>
                <a:gd name="connsiteY19" fmla="*/ 0 h 1352550"/>
                <a:gd name="connsiteX20" fmla="*/ 616744 w 952500"/>
                <a:gd name="connsiteY20" fmla="*/ 7143 h 1352550"/>
                <a:gd name="connsiteX21" fmla="*/ 664369 w 952500"/>
                <a:gd name="connsiteY21" fmla="*/ 23812 h 1352550"/>
                <a:gd name="connsiteX22" fmla="*/ 719138 w 952500"/>
                <a:gd name="connsiteY22" fmla="*/ 54768 h 1352550"/>
                <a:gd name="connsiteX23" fmla="*/ 795338 w 952500"/>
                <a:gd name="connsiteY23" fmla="*/ 114300 h 1352550"/>
                <a:gd name="connsiteX24" fmla="*/ 850107 w 952500"/>
                <a:gd name="connsiteY24" fmla="*/ 161925 h 1352550"/>
                <a:gd name="connsiteX25" fmla="*/ 921544 w 952500"/>
                <a:gd name="connsiteY25" fmla="*/ 235743 h 1352550"/>
                <a:gd name="connsiteX26" fmla="*/ 945357 w 952500"/>
                <a:gd name="connsiteY26" fmla="*/ 271462 h 1352550"/>
                <a:gd name="connsiteX27" fmla="*/ 950119 w 952500"/>
                <a:gd name="connsiteY27" fmla="*/ 290512 h 1352550"/>
                <a:gd name="connsiteX28" fmla="*/ 952500 w 952500"/>
                <a:gd name="connsiteY28" fmla="*/ 311943 h 1352550"/>
                <a:gd name="connsiteX29" fmla="*/ 947738 w 952500"/>
                <a:gd name="connsiteY29" fmla="*/ 333375 h 1352550"/>
                <a:gd name="connsiteX30" fmla="*/ 931069 w 952500"/>
                <a:gd name="connsiteY30" fmla="*/ 350043 h 1352550"/>
                <a:gd name="connsiteX31" fmla="*/ 900113 w 952500"/>
                <a:gd name="connsiteY31" fmla="*/ 369093 h 1352550"/>
                <a:gd name="connsiteX32" fmla="*/ 873919 w 952500"/>
                <a:gd name="connsiteY32" fmla="*/ 385762 h 1352550"/>
                <a:gd name="connsiteX33" fmla="*/ 831057 w 952500"/>
                <a:gd name="connsiteY33" fmla="*/ 438150 h 1352550"/>
                <a:gd name="connsiteX34" fmla="*/ 695325 w 952500"/>
                <a:gd name="connsiteY34" fmla="*/ 626268 h 1352550"/>
                <a:gd name="connsiteX35" fmla="*/ 569119 w 952500"/>
                <a:gd name="connsiteY35" fmla="*/ 790575 h 1352550"/>
                <a:gd name="connsiteX36" fmla="*/ 407194 w 952500"/>
                <a:gd name="connsiteY36" fmla="*/ 9834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2500" h="1352550">
                  <a:moveTo>
                    <a:pt x="407194" y="983456"/>
                  </a:moveTo>
                  <a:lnTo>
                    <a:pt x="109538" y="1352550"/>
                  </a:lnTo>
                  <a:lnTo>
                    <a:pt x="0" y="1304925"/>
                  </a:lnTo>
                  <a:lnTo>
                    <a:pt x="159544" y="1033462"/>
                  </a:lnTo>
                  <a:lnTo>
                    <a:pt x="285750" y="828675"/>
                  </a:lnTo>
                  <a:lnTo>
                    <a:pt x="438150" y="561975"/>
                  </a:lnTo>
                  <a:lnTo>
                    <a:pt x="531019" y="385762"/>
                  </a:lnTo>
                  <a:lnTo>
                    <a:pt x="571500" y="307181"/>
                  </a:lnTo>
                  <a:lnTo>
                    <a:pt x="588169" y="259556"/>
                  </a:lnTo>
                  <a:lnTo>
                    <a:pt x="590550" y="226218"/>
                  </a:lnTo>
                  <a:lnTo>
                    <a:pt x="590550" y="192881"/>
                  </a:lnTo>
                  <a:lnTo>
                    <a:pt x="581025" y="154781"/>
                  </a:lnTo>
                  <a:lnTo>
                    <a:pt x="569119" y="133350"/>
                  </a:lnTo>
                  <a:lnTo>
                    <a:pt x="540544" y="104775"/>
                  </a:lnTo>
                  <a:lnTo>
                    <a:pt x="516732" y="85725"/>
                  </a:lnTo>
                  <a:lnTo>
                    <a:pt x="488157" y="52387"/>
                  </a:lnTo>
                  <a:lnTo>
                    <a:pt x="481013" y="26193"/>
                  </a:lnTo>
                  <a:lnTo>
                    <a:pt x="485775" y="11906"/>
                  </a:lnTo>
                  <a:lnTo>
                    <a:pt x="500063" y="2381"/>
                  </a:lnTo>
                  <a:lnTo>
                    <a:pt x="547688" y="0"/>
                  </a:lnTo>
                  <a:lnTo>
                    <a:pt x="616744" y="7143"/>
                  </a:lnTo>
                  <a:lnTo>
                    <a:pt x="664369" y="23812"/>
                  </a:lnTo>
                  <a:lnTo>
                    <a:pt x="719138" y="54768"/>
                  </a:lnTo>
                  <a:lnTo>
                    <a:pt x="795338" y="114300"/>
                  </a:lnTo>
                  <a:lnTo>
                    <a:pt x="850107" y="161925"/>
                  </a:lnTo>
                  <a:lnTo>
                    <a:pt x="921544" y="235743"/>
                  </a:lnTo>
                  <a:lnTo>
                    <a:pt x="945357" y="271462"/>
                  </a:lnTo>
                  <a:lnTo>
                    <a:pt x="950119" y="290512"/>
                  </a:lnTo>
                  <a:lnTo>
                    <a:pt x="952500" y="311943"/>
                  </a:lnTo>
                  <a:lnTo>
                    <a:pt x="947738" y="333375"/>
                  </a:lnTo>
                  <a:lnTo>
                    <a:pt x="931069" y="350043"/>
                  </a:lnTo>
                  <a:lnTo>
                    <a:pt x="900113" y="369093"/>
                  </a:lnTo>
                  <a:lnTo>
                    <a:pt x="873919" y="385762"/>
                  </a:lnTo>
                  <a:lnTo>
                    <a:pt x="831057" y="438150"/>
                  </a:lnTo>
                  <a:lnTo>
                    <a:pt x="695325" y="626268"/>
                  </a:lnTo>
                  <a:lnTo>
                    <a:pt x="569119" y="790575"/>
                  </a:lnTo>
                  <a:lnTo>
                    <a:pt x="407194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654B2F6C-2EA3-4EE9-9105-5E9E60583A28}"/>
                </a:ext>
              </a:extLst>
            </p:cNvPr>
            <p:cNvSpPr/>
            <p:nvPr/>
          </p:nvSpPr>
          <p:spPr>
            <a:xfrm>
              <a:off x="2605088" y="4424363"/>
              <a:ext cx="831850" cy="1319212"/>
            </a:xfrm>
            <a:custGeom>
              <a:avLst/>
              <a:gdLst>
                <a:gd name="connsiteX0" fmla="*/ 450056 w 831056"/>
                <a:gd name="connsiteY0" fmla="*/ 826293 h 1319212"/>
                <a:gd name="connsiteX1" fmla="*/ 328612 w 831056"/>
                <a:gd name="connsiteY1" fmla="*/ 988218 h 1319212"/>
                <a:gd name="connsiteX2" fmla="*/ 219075 w 831056"/>
                <a:gd name="connsiteY2" fmla="*/ 1131093 h 1319212"/>
                <a:gd name="connsiteX3" fmla="*/ 109537 w 831056"/>
                <a:gd name="connsiteY3" fmla="*/ 1259681 h 1319212"/>
                <a:gd name="connsiteX4" fmla="*/ 57150 w 831056"/>
                <a:gd name="connsiteY4" fmla="*/ 1307306 h 1319212"/>
                <a:gd name="connsiteX5" fmla="*/ 38100 w 831056"/>
                <a:gd name="connsiteY5" fmla="*/ 1316831 h 1319212"/>
                <a:gd name="connsiteX6" fmla="*/ 19050 w 831056"/>
                <a:gd name="connsiteY6" fmla="*/ 1319212 h 1319212"/>
                <a:gd name="connsiteX7" fmla="*/ 4762 w 831056"/>
                <a:gd name="connsiteY7" fmla="*/ 1316831 h 1319212"/>
                <a:gd name="connsiteX8" fmla="*/ 0 w 831056"/>
                <a:gd name="connsiteY8" fmla="*/ 1309687 h 1319212"/>
                <a:gd name="connsiteX9" fmla="*/ 11906 w 831056"/>
                <a:gd name="connsiteY9" fmla="*/ 1269206 h 1319212"/>
                <a:gd name="connsiteX10" fmla="*/ 54768 w 831056"/>
                <a:gd name="connsiteY10" fmla="*/ 1193006 h 1319212"/>
                <a:gd name="connsiteX11" fmla="*/ 133350 w 831056"/>
                <a:gd name="connsiteY11" fmla="*/ 1059656 h 1319212"/>
                <a:gd name="connsiteX12" fmla="*/ 188118 w 831056"/>
                <a:gd name="connsiteY12" fmla="*/ 959643 h 1319212"/>
                <a:gd name="connsiteX13" fmla="*/ 269081 w 831056"/>
                <a:gd name="connsiteY13" fmla="*/ 804862 h 1319212"/>
                <a:gd name="connsiteX14" fmla="*/ 350043 w 831056"/>
                <a:gd name="connsiteY14" fmla="*/ 633412 h 1319212"/>
                <a:gd name="connsiteX15" fmla="*/ 416718 w 831056"/>
                <a:gd name="connsiteY15" fmla="*/ 473868 h 1319212"/>
                <a:gd name="connsiteX16" fmla="*/ 464343 w 831056"/>
                <a:gd name="connsiteY16" fmla="*/ 352425 h 1319212"/>
                <a:gd name="connsiteX17" fmla="*/ 483393 w 831056"/>
                <a:gd name="connsiteY17" fmla="*/ 271462 h 1319212"/>
                <a:gd name="connsiteX18" fmla="*/ 492918 w 831056"/>
                <a:gd name="connsiteY18" fmla="*/ 226218 h 1319212"/>
                <a:gd name="connsiteX19" fmla="*/ 492918 w 831056"/>
                <a:gd name="connsiteY19" fmla="*/ 178593 h 1319212"/>
                <a:gd name="connsiteX20" fmla="*/ 483393 w 831056"/>
                <a:gd name="connsiteY20" fmla="*/ 142875 h 1319212"/>
                <a:gd name="connsiteX21" fmla="*/ 469106 w 831056"/>
                <a:gd name="connsiteY21" fmla="*/ 119062 h 1319212"/>
                <a:gd name="connsiteX22" fmla="*/ 440531 w 831056"/>
                <a:gd name="connsiteY22" fmla="*/ 97631 h 1319212"/>
                <a:gd name="connsiteX23" fmla="*/ 419100 w 831056"/>
                <a:gd name="connsiteY23" fmla="*/ 80962 h 1319212"/>
                <a:gd name="connsiteX24" fmla="*/ 397668 w 831056"/>
                <a:gd name="connsiteY24" fmla="*/ 50006 h 1319212"/>
                <a:gd name="connsiteX25" fmla="*/ 390525 w 831056"/>
                <a:gd name="connsiteY25" fmla="*/ 33337 h 1319212"/>
                <a:gd name="connsiteX26" fmla="*/ 392906 w 831056"/>
                <a:gd name="connsiteY26" fmla="*/ 16668 h 1319212"/>
                <a:gd name="connsiteX27" fmla="*/ 402431 w 831056"/>
                <a:gd name="connsiteY27" fmla="*/ 7143 h 1319212"/>
                <a:gd name="connsiteX28" fmla="*/ 421481 w 831056"/>
                <a:gd name="connsiteY28" fmla="*/ 0 h 1319212"/>
                <a:gd name="connsiteX29" fmla="*/ 469106 w 831056"/>
                <a:gd name="connsiteY29" fmla="*/ 4762 h 1319212"/>
                <a:gd name="connsiteX30" fmla="*/ 528637 w 831056"/>
                <a:gd name="connsiteY30" fmla="*/ 19050 h 1319212"/>
                <a:gd name="connsiteX31" fmla="*/ 578643 w 831056"/>
                <a:gd name="connsiteY31" fmla="*/ 42862 h 1319212"/>
                <a:gd name="connsiteX32" fmla="*/ 647700 w 831056"/>
                <a:gd name="connsiteY32" fmla="*/ 80962 h 1319212"/>
                <a:gd name="connsiteX33" fmla="*/ 704850 w 831056"/>
                <a:gd name="connsiteY33" fmla="*/ 121443 h 1319212"/>
                <a:gd name="connsiteX34" fmla="*/ 769143 w 831056"/>
                <a:gd name="connsiteY34" fmla="*/ 178593 h 1319212"/>
                <a:gd name="connsiteX35" fmla="*/ 807243 w 831056"/>
                <a:gd name="connsiteY35" fmla="*/ 216693 h 1319212"/>
                <a:gd name="connsiteX36" fmla="*/ 823912 w 831056"/>
                <a:gd name="connsiteY36" fmla="*/ 238125 h 1319212"/>
                <a:gd name="connsiteX37" fmla="*/ 831056 w 831056"/>
                <a:gd name="connsiteY37" fmla="*/ 254793 h 1319212"/>
                <a:gd name="connsiteX38" fmla="*/ 831056 w 831056"/>
                <a:gd name="connsiteY38" fmla="*/ 285750 h 1319212"/>
                <a:gd name="connsiteX39" fmla="*/ 812006 w 831056"/>
                <a:gd name="connsiteY39" fmla="*/ 326231 h 1319212"/>
                <a:gd name="connsiteX40" fmla="*/ 778668 w 831056"/>
                <a:gd name="connsiteY40" fmla="*/ 364331 h 1319212"/>
                <a:gd name="connsiteX41" fmla="*/ 740568 w 831056"/>
                <a:gd name="connsiteY41" fmla="*/ 419100 h 1319212"/>
                <a:gd name="connsiteX42" fmla="*/ 695325 w 831056"/>
                <a:gd name="connsiteY42" fmla="*/ 476250 h 1319212"/>
                <a:gd name="connsiteX43" fmla="*/ 645318 w 831056"/>
                <a:gd name="connsiteY43" fmla="*/ 535781 h 1319212"/>
                <a:gd name="connsiteX44" fmla="*/ 450056 w 831056"/>
                <a:gd name="connsiteY44" fmla="*/ 826293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1056" h="1319212">
                  <a:moveTo>
                    <a:pt x="450056" y="826293"/>
                  </a:moveTo>
                  <a:lnTo>
                    <a:pt x="328612" y="988218"/>
                  </a:lnTo>
                  <a:lnTo>
                    <a:pt x="219075" y="1131093"/>
                  </a:lnTo>
                  <a:lnTo>
                    <a:pt x="109537" y="1259681"/>
                  </a:lnTo>
                  <a:lnTo>
                    <a:pt x="57150" y="1307306"/>
                  </a:lnTo>
                  <a:lnTo>
                    <a:pt x="38100" y="1316831"/>
                  </a:lnTo>
                  <a:lnTo>
                    <a:pt x="19050" y="1319212"/>
                  </a:lnTo>
                  <a:lnTo>
                    <a:pt x="4762" y="1316831"/>
                  </a:lnTo>
                  <a:lnTo>
                    <a:pt x="0" y="1309687"/>
                  </a:lnTo>
                  <a:lnTo>
                    <a:pt x="11906" y="1269206"/>
                  </a:lnTo>
                  <a:lnTo>
                    <a:pt x="54768" y="1193006"/>
                  </a:lnTo>
                  <a:lnTo>
                    <a:pt x="133350" y="1059656"/>
                  </a:lnTo>
                  <a:lnTo>
                    <a:pt x="188118" y="959643"/>
                  </a:lnTo>
                  <a:lnTo>
                    <a:pt x="269081" y="804862"/>
                  </a:lnTo>
                  <a:lnTo>
                    <a:pt x="350043" y="633412"/>
                  </a:lnTo>
                  <a:lnTo>
                    <a:pt x="416718" y="473868"/>
                  </a:lnTo>
                  <a:lnTo>
                    <a:pt x="464343" y="352425"/>
                  </a:lnTo>
                  <a:lnTo>
                    <a:pt x="483393" y="271462"/>
                  </a:lnTo>
                  <a:lnTo>
                    <a:pt x="492918" y="226218"/>
                  </a:lnTo>
                  <a:lnTo>
                    <a:pt x="492918" y="178593"/>
                  </a:lnTo>
                  <a:lnTo>
                    <a:pt x="483393" y="142875"/>
                  </a:lnTo>
                  <a:lnTo>
                    <a:pt x="469106" y="119062"/>
                  </a:lnTo>
                  <a:lnTo>
                    <a:pt x="440531" y="97631"/>
                  </a:lnTo>
                  <a:lnTo>
                    <a:pt x="419100" y="80962"/>
                  </a:lnTo>
                  <a:lnTo>
                    <a:pt x="397668" y="50006"/>
                  </a:lnTo>
                  <a:lnTo>
                    <a:pt x="390525" y="33337"/>
                  </a:lnTo>
                  <a:lnTo>
                    <a:pt x="392906" y="16668"/>
                  </a:lnTo>
                  <a:lnTo>
                    <a:pt x="402431" y="7143"/>
                  </a:lnTo>
                  <a:lnTo>
                    <a:pt x="421481" y="0"/>
                  </a:lnTo>
                  <a:lnTo>
                    <a:pt x="469106" y="4762"/>
                  </a:lnTo>
                  <a:lnTo>
                    <a:pt x="528637" y="19050"/>
                  </a:lnTo>
                  <a:lnTo>
                    <a:pt x="578643" y="42862"/>
                  </a:lnTo>
                  <a:lnTo>
                    <a:pt x="647700" y="80962"/>
                  </a:lnTo>
                  <a:lnTo>
                    <a:pt x="704850" y="121443"/>
                  </a:lnTo>
                  <a:lnTo>
                    <a:pt x="769143" y="178593"/>
                  </a:lnTo>
                  <a:lnTo>
                    <a:pt x="807243" y="216693"/>
                  </a:lnTo>
                  <a:lnTo>
                    <a:pt x="823912" y="238125"/>
                  </a:lnTo>
                  <a:lnTo>
                    <a:pt x="831056" y="254793"/>
                  </a:lnTo>
                  <a:lnTo>
                    <a:pt x="831056" y="285750"/>
                  </a:lnTo>
                  <a:lnTo>
                    <a:pt x="812006" y="326231"/>
                  </a:lnTo>
                  <a:lnTo>
                    <a:pt x="778668" y="364331"/>
                  </a:lnTo>
                  <a:lnTo>
                    <a:pt x="740568" y="419100"/>
                  </a:lnTo>
                  <a:lnTo>
                    <a:pt x="695325" y="476250"/>
                  </a:lnTo>
                  <a:lnTo>
                    <a:pt x="645318" y="535781"/>
                  </a:lnTo>
                  <a:lnTo>
                    <a:pt x="450056" y="82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54000800-1CDB-4F6B-8AF5-63CB525EA555}"/>
                </a:ext>
              </a:extLst>
            </p:cNvPr>
            <p:cNvSpPr/>
            <p:nvPr/>
          </p:nvSpPr>
          <p:spPr>
            <a:xfrm>
              <a:off x="4114800" y="4333875"/>
              <a:ext cx="522288" cy="1071563"/>
            </a:xfrm>
            <a:custGeom>
              <a:avLst/>
              <a:gdLst>
                <a:gd name="connsiteX0" fmla="*/ 278606 w 521494"/>
                <a:gd name="connsiteY0" fmla="*/ 797719 h 1071563"/>
                <a:gd name="connsiteX1" fmla="*/ 185738 w 521494"/>
                <a:gd name="connsiteY1" fmla="*/ 545306 h 1071563"/>
                <a:gd name="connsiteX2" fmla="*/ 100013 w 521494"/>
                <a:gd name="connsiteY2" fmla="*/ 314325 h 1071563"/>
                <a:gd name="connsiteX3" fmla="*/ 50006 w 521494"/>
                <a:gd name="connsiteY3" fmla="*/ 176213 h 1071563"/>
                <a:gd name="connsiteX4" fmla="*/ 14288 w 521494"/>
                <a:gd name="connsiteY4" fmla="*/ 88106 h 1071563"/>
                <a:gd name="connsiteX5" fmla="*/ 0 w 521494"/>
                <a:gd name="connsiteY5" fmla="*/ 45244 h 1071563"/>
                <a:gd name="connsiteX6" fmla="*/ 0 w 521494"/>
                <a:gd name="connsiteY6" fmla="*/ 23813 h 1071563"/>
                <a:gd name="connsiteX7" fmla="*/ 4763 w 521494"/>
                <a:gd name="connsiteY7" fmla="*/ 7144 h 1071563"/>
                <a:gd name="connsiteX8" fmla="*/ 19050 w 521494"/>
                <a:gd name="connsiteY8" fmla="*/ 0 h 1071563"/>
                <a:gd name="connsiteX9" fmla="*/ 50006 w 521494"/>
                <a:gd name="connsiteY9" fmla="*/ 9525 h 1071563"/>
                <a:gd name="connsiteX10" fmla="*/ 107156 w 521494"/>
                <a:gd name="connsiteY10" fmla="*/ 73819 h 1071563"/>
                <a:gd name="connsiteX11" fmla="*/ 261938 w 521494"/>
                <a:gd name="connsiteY11" fmla="*/ 266700 h 1071563"/>
                <a:gd name="connsiteX12" fmla="*/ 392906 w 521494"/>
                <a:gd name="connsiteY12" fmla="*/ 440531 h 1071563"/>
                <a:gd name="connsiteX13" fmla="*/ 471488 w 521494"/>
                <a:gd name="connsiteY13" fmla="*/ 540544 h 1071563"/>
                <a:gd name="connsiteX14" fmla="*/ 485775 w 521494"/>
                <a:gd name="connsiteY14" fmla="*/ 576263 h 1071563"/>
                <a:gd name="connsiteX15" fmla="*/ 504825 w 521494"/>
                <a:gd name="connsiteY15" fmla="*/ 657225 h 1071563"/>
                <a:gd name="connsiteX16" fmla="*/ 521494 w 521494"/>
                <a:gd name="connsiteY16" fmla="*/ 771525 h 1071563"/>
                <a:gd name="connsiteX17" fmla="*/ 521494 w 521494"/>
                <a:gd name="connsiteY17" fmla="*/ 904875 h 1071563"/>
                <a:gd name="connsiteX18" fmla="*/ 516731 w 521494"/>
                <a:gd name="connsiteY18" fmla="*/ 978694 h 1071563"/>
                <a:gd name="connsiteX19" fmla="*/ 502444 w 521494"/>
                <a:gd name="connsiteY19" fmla="*/ 1012031 h 1071563"/>
                <a:gd name="connsiteX20" fmla="*/ 478631 w 521494"/>
                <a:gd name="connsiteY20" fmla="*/ 1050131 h 1071563"/>
                <a:gd name="connsiteX21" fmla="*/ 466725 w 521494"/>
                <a:gd name="connsiteY21" fmla="*/ 1064419 h 1071563"/>
                <a:gd name="connsiteX22" fmla="*/ 450056 w 521494"/>
                <a:gd name="connsiteY22" fmla="*/ 1071563 h 1071563"/>
                <a:gd name="connsiteX23" fmla="*/ 431006 w 521494"/>
                <a:gd name="connsiteY23" fmla="*/ 1069181 h 1071563"/>
                <a:gd name="connsiteX24" fmla="*/ 404813 w 521494"/>
                <a:gd name="connsiteY24" fmla="*/ 1054894 h 1071563"/>
                <a:gd name="connsiteX25" fmla="*/ 357188 w 521494"/>
                <a:gd name="connsiteY25" fmla="*/ 1000125 h 1071563"/>
                <a:gd name="connsiteX26" fmla="*/ 328613 w 521494"/>
                <a:gd name="connsiteY26" fmla="*/ 945356 h 1071563"/>
                <a:gd name="connsiteX27" fmla="*/ 278606 w 521494"/>
                <a:gd name="connsiteY27" fmla="*/ 797719 h 107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494" h="1071563">
                  <a:moveTo>
                    <a:pt x="278606" y="797719"/>
                  </a:moveTo>
                  <a:lnTo>
                    <a:pt x="185738" y="545306"/>
                  </a:lnTo>
                  <a:lnTo>
                    <a:pt x="100013" y="314325"/>
                  </a:lnTo>
                  <a:lnTo>
                    <a:pt x="50006" y="176213"/>
                  </a:lnTo>
                  <a:lnTo>
                    <a:pt x="14288" y="88106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6" y="9525"/>
                  </a:lnTo>
                  <a:lnTo>
                    <a:pt x="107156" y="73819"/>
                  </a:lnTo>
                  <a:lnTo>
                    <a:pt x="261938" y="266700"/>
                  </a:lnTo>
                  <a:lnTo>
                    <a:pt x="392906" y="440531"/>
                  </a:lnTo>
                  <a:lnTo>
                    <a:pt x="471488" y="540544"/>
                  </a:lnTo>
                  <a:lnTo>
                    <a:pt x="485775" y="576263"/>
                  </a:lnTo>
                  <a:lnTo>
                    <a:pt x="504825" y="657225"/>
                  </a:lnTo>
                  <a:lnTo>
                    <a:pt x="521494" y="771525"/>
                  </a:lnTo>
                  <a:lnTo>
                    <a:pt x="521494" y="904875"/>
                  </a:lnTo>
                  <a:lnTo>
                    <a:pt x="516731" y="978694"/>
                  </a:lnTo>
                  <a:lnTo>
                    <a:pt x="502444" y="1012031"/>
                  </a:lnTo>
                  <a:lnTo>
                    <a:pt x="478631" y="1050131"/>
                  </a:lnTo>
                  <a:lnTo>
                    <a:pt x="466725" y="1064419"/>
                  </a:lnTo>
                  <a:lnTo>
                    <a:pt x="450056" y="1071563"/>
                  </a:lnTo>
                  <a:lnTo>
                    <a:pt x="431006" y="1069181"/>
                  </a:lnTo>
                  <a:lnTo>
                    <a:pt x="404813" y="1054894"/>
                  </a:lnTo>
                  <a:lnTo>
                    <a:pt x="357188" y="1000125"/>
                  </a:lnTo>
                  <a:lnTo>
                    <a:pt x="328613" y="945356"/>
                  </a:lnTo>
                  <a:lnTo>
                    <a:pt x="278606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4A6B52C6-460F-4C98-B31B-0F361B687ABB}"/>
                </a:ext>
              </a:extLst>
            </p:cNvPr>
            <p:cNvSpPr/>
            <p:nvPr/>
          </p:nvSpPr>
          <p:spPr>
            <a:xfrm>
              <a:off x="4348163" y="2600325"/>
              <a:ext cx="2833687" cy="500063"/>
            </a:xfrm>
            <a:custGeom>
              <a:avLst/>
              <a:gdLst>
                <a:gd name="connsiteX0" fmla="*/ 1814512 w 2833687"/>
                <a:gd name="connsiteY0" fmla="*/ 316706 h 500063"/>
                <a:gd name="connsiteX1" fmla="*/ 1564481 w 2833687"/>
                <a:gd name="connsiteY1" fmla="*/ 338138 h 500063"/>
                <a:gd name="connsiteX2" fmla="*/ 1281112 w 2833687"/>
                <a:gd name="connsiteY2" fmla="*/ 364331 h 500063"/>
                <a:gd name="connsiteX3" fmla="*/ 1007268 w 2833687"/>
                <a:gd name="connsiteY3" fmla="*/ 397669 h 500063"/>
                <a:gd name="connsiteX4" fmla="*/ 785812 w 2833687"/>
                <a:gd name="connsiteY4" fmla="*/ 433388 h 500063"/>
                <a:gd name="connsiteX5" fmla="*/ 523875 w 2833687"/>
                <a:gd name="connsiteY5" fmla="*/ 485775 h 500063"/>
                <a:gd name="connsiteX6" fmla="*/ 481012 w 2833687"/>
                <a:gd name="connsiteY6" fmla="*/ 495300 h 500063"/>
                <a:gd name="connsiteX7" fmla="*/ 445293 w 2833687"/>
                <a:gd name="connsiteY7" fmla="*/ 500063 h 500063"/>
                <a:gd name="connsiteX8" fmla="*/ 421481 w 2833687"/>
                <a:gd name="connsiteY8" fmla="*/ 500063 h 500063"/>
                <a:gd name="connsiteX9" fmla="*/ 392906 w 2833687"/>
                <a:gd name="connsiteY9" fmla="*/ 492919 h 500063"/>
                <a:gd name="connsiteX10" fmla="*/ 290512 w 2833687"/>
                <a:gd name="connsiteY10" fmla="*/ 440531 h 500063"/>
                <a:gd name="connsiteX11" fmla="*/ 178593 w 2833687"/>
                <a:gd name="connsiteY11" fmla="*/ 364331 h 500063"/>
                <a:gd name="connsiteX12" fmla="*/ 85725 w 2833687"/>
                <a:gd name="connsiteY12" fmla="*/ 292894 h 500063"/>
                <a:gd name="connsiteX13" fmla="*/ 38100 w 2833687"/>
                <a:gd name="connsiteY13" fmla="*/ 252413 h 500063"/>
                <a:gd name="connsiteX14" fmla="*/ 16668 w 2833687"/>
                <a:gd name="connsiteY14" fmla="*/ 228600 h 500063"/>
                <a:gd name="connsiteX15" fmla="*/ 4762 w 2833687"/>
                <a:gd name="connsiteY15" fmla="*/ 204788 h 500063"/>
                <a:gd name="connsiteX16" fmla="*/ 0 w 2833687"/>
                <a:gd name="connsiteY16" fmla="*/ 180975 h 500063"/>
                <a:gd name="connsiteX17" fmla="*/ 4762 w 2833687"/>
                <a:gd name="connsiteY17" fmla="*/ 166688 h 500063"/>
                <a:gd name="connsiteX18" fmla="*/ 35718 w 2833687"/>
                <a:gd name="connsiteY18" fmla="*/ 159544 h 500063"/>
                <a:gd name="connsiteX19" fmla="*/ 95250 w 2833687"/>
                <a:gd name="connsiteY19" fmla="*/ 169069 h 500063"/>
                <a:gd name="connsiteX20" fmla="*/ 157162 w 2833687"/>
                <a:gd name="connsiteY20" fmla="*/ 190500 h 500063"/>
                <a:gd name="connsiteX21" fmla="*/ 207168 w 2833687"/>
                <a:gd name="connsiteY21" fmla="*/ 209550 h 500063"/>
                <a:gd name="connsiteX22" fmla="*/ 278606 w 2833687"/>
                <a:gd name="connsiteY22" fmla="*/ 228600 h 500063"/>
                <a:gd name="connsiteX23" fmla="*/ 357187 w 2833687"/>
                <a:gd name="connsiteY23" fmla="*/ 238125 h 500063"/>
                <a:gd name="connsiteX24" fmla="*/ 464343 w 2833687"/>
                <a:gd name="connsiteY24" fmla="*/ 247650 h 500063"/>
                <a:gd name="connsiteX25" fmla="*/ 607218 w 2833687"/>
                <a:gd name="connsiteY25" fmla="*/ 242888 h 500063"/>
                <a:gd name="connsiteX26" fmla="*/ 871537 w 2833687"/>
                <a:gd name="connsiteY26" fmla="*/ 226219 h 500063"/>
                <a:gd name="connsiteX27" fmla="*/ 1314450 w 2833687"/>
                <a:gd name="connsiteY27" fmla="*/ 180975 h 500063"/>
                <a:gd name="connsiteX28" fmla="*/ 1607343 w 2833687"/>
                <a:gd name="connsiteY28" fmla="*/ 157163 h 500063"/>
                <a:gd name="connsiteX29" fmla="*/ 1816893 w 2833687"/>
                <a:gd name="connsiteY29" fmla="*/ 138113 h 500063"/>
                <a:gd name="connsiteX30" fmla="*/ 1921668 w 2833687"/>
                <a:gd name="connsiteY30" fmla="*/ 126206 h 500063"/>
                <a:gd name="connsiteX31" fmla="*/ 2043112 w 2833687"/>
                <a:gd name="connsiteY31" fmla="*/ 109538 h 500063"/>
                <a:gd name="connsiteX32" fmla="*/ 2114550 w 2833687"/>
                <a:gd name="connsiteY32" fmla="*/ 92869 h 500063"/>
                <a:gd name="connsiteX33" fmla="*/ 2238375 w 2833687"/>
                <a:gd name="connsiteY33" fmla="*/ 52388 h 500063"/>
                <a:gd name="connsiteX34" fmla="*/ 2378868 w 2833687"/>
                <a:gd name="connsiteY34" fmla="*/ 2381 h 500063"/>
                <a:gd name="connsiteX35" fmla="*/ 2397918 w 2833687"/>
                <a:gd name="connsiteY35" fmla="*/ 0 h 500063"/>
                <a:gd name="connsiteX36" fmla="*/ 2474118 w 2833687"/>
                <a:gd name="connsiteY36" fmla="*/ 16669 h 500063"/>
                <a:gd name="connsiteX37" fmla="*/ 2583656 w 2833687"/>
                <a:gd name="connsiteY37" fmla="*/ 50006 h 500063"/>
                <a:gd name="connsiteX38" fmla="*/ 2688431 w 2833687"/>
                <a:gd name="connsiteY38" fmla="*/ 88106 h 500063"/>
                <a:gd name="connsiteX39" fmla="*/ 2728912 w 2833687"/>
                <a:gd name="connsiteY39" fmla="*/ 109538 h 500063"/>
                <a:gd name="connsiteX40" fmla="*/ 2783681 w 2833687"/>
                <a:gd name="connsiteY40" fmla="*/ 147638 h 500063"/>
                <a:gd name="connsiteX41" fmla="*/ 2819400 w 2833687"/>
                <a:gd name="connsiteY41" fmla="*/ 180975 h 500063"/>
                <a:gd name="connsiteX42" fmla="*/ 2833687 w 2833687"/>
                <a:gd name="connsiteY42" fmla="*/ 204788 h 500063"/>
                <a:gd name="connsiteX43" fmla="*/ 2833687 w 2833687"/>
                <a:gd name="connsiteY43" fmla="*/ 221456 h 500063"/>
                <a:gd name="connsiteX44" fmla="*/ 2817018 w 2833687"/>
                <a:gd name="connsiteY44" fmla="*/ 242888 h 500063"/>
                <a:gd name="connsiteX45" fmla="*/ 2790825 w 2833687"/>
                <a:gd name="connsiteY45" fmla="*/ 259556 h 500063"/>
                <a:gd name="connsiteX46" fmla="*/ 2733675 w 2833687"/>
                <a:gd name="connsiteY46" fmla="*/ 271463 h 500063"/>
                <a:gd name="connsiteX47" fmla="*/ 2509837 w 2833687"/>
                <a:gd name="connsiteY47" fmla="*/ 273844 h 500063"/>
                <a:gd name="connsiteX48" fmla="*/ 2133600 w 2833687"/>
                <a:gd name="connsiteY48" fmla="*/ 290513 h 500063"/>
                <a:gd name="connsiteX49" fmla="*/ 1814512 w 2833687"/>
                <a:gd name="connsiteY49" fmla="*/ 316706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33687" h="500063">
                  <a:moveTo>
                    <a:pt x="1814512" y="316706"/>
                  </a:moveTo>
                  <a:lnTo>
                    <a:pt x="1564481" y="338138"/>
                  </a:lnTo>
                  <a:lnTo>
                    <a:pt x="1281112" y="364331"/>
                  </a:lnTo>
                  <a:lnTo>
                    <a:pt x="1007268" y="397669"/>
                  </a:lnTo>
                  <a:lnTo>
                    <a:pt x="785812" y="433388"/>
                  </a:lnTo>
                  <a:lnTo>
                    <a:pt x="523875" y="485775"/>
                  </a:lnTo>
                  <a:lnTo>
                    <a:pt x="481012" y="495300"/>
                  </a:lnTo>
                  <a:lnTo>
                    <a:pt x="445293" y="500063"/>
                  </a:lnTo>
                  <a:lnTo>
                    <a:pt x="421481" y="500063"/>
                  </a:lnTo>
                  <a:lnTo>
                    <a:pt x="392906" y="492919"/>
                  </a:lnTo>
                  <a:lnTo>
                    <a:pt x="290512" y="440531"/>
                  </a:lnTo>
                  <a:lnTo>
                    <a:pt x="178593" y="364331"/>
                  </a:lnTo>
                  <a:lnTo>
                    <a:pt x="85725" y="292894"/>
                  </a:lnTo>
                  <a:lnTo>
                    <a:pt x="38100" y="252413"/>
                  </a:lnTo>
                  <a:lnTo>
                    <a:pt x="16668" y="228600"/>
                  </a:lnTo>
                  <a:lnTo>
                    <a:pt x="4762" y="204788"/>
                  </a:lnTo>
                  <a:lnTo>
                    <a:pt x="0" y="180975"/>
                  </a:lnTo>
                  <a:lnTo>
                    <a:pt x="4762" y="166688"/>
                  </a:lnTo>
                  <a:lnTo>
                    <a:pt x="35718" y="159544"/>
                  </a:lnTo>
                  <a:lnTo>
                    <a:pt x="95250" y="169069"/>
                  </a:lnTo>
                  <a:lnTo>
                    <a:pt x="157162" y="190500"/>
                  </a:lnTo>
                  <a:lnTo>
                    <a:pt x="207168" y="209550"/>
                  </a:lnTo>
                  <a:lnTo>
                    <a:pt x="278606" y="228600"/>
                  </a:lnTo>
                  <a:lnTo>
                    <a:pt x="357187" y="238125"/>
                  </a:lnTo>
                  <a:lnTo>
                    <a:pt x="464343" y="247650"/>
                  </a:lnTo>
                  <a:lnTo>
                    <a:pt x="607218" y="242888"/>
                  </a:lnTo>
                  <a:lnTo>
                    <a:pt x="871537" y="226219"/>
                  </a:lnTo>
                  <a:lnTo>
                    <a:pt x="1314450" y="180975"/>
                  </a:lnTo>
                  <a:lnTo>
                    <a:pt x="1607343" y="157163"/>
                  </a:lnTo>
                  <a:lnTo>
                    <a:pt x="1816893" y="138113"/>
                  </a:lnTo>
                  <a:lnTo>
                    <a:pt x="1921668" y="126206"/>
                  </a:lnTo>
                  <a:lnTo>
                    <a:pt x="2043112" y="109538"/>
                  </a:lnTo>
                  <a:lnTo>
                    <a:pt x="2114550" y="92869"/>
                  </a:lnTo>
                  <a:lnTo>
                    <a:pt x="2238375" y="52388"/>
                  </a:lnTo>
                  <a:lnTo>
                    <a:pt x="2378868" y="2381"/>
                  </a:lnTo>
                  <a:lnTo>
                    <a:pt x="2397918" y="0"/>
                  </a:lnTo>
                  <a:lnTo>
                    <a:pt x="2474118" y="16669"/>
                  </a:lnTo>
                  <a:lnTo>
                    <a:pt x="2583656" y="50006"/>
                  </a:lnTo>
                  <a:lnTo>
                    <a:pt x="2688431" y="88106"/>
                  </a:lnTo>
                  <a:lnTo>
                    <a:pt x="2728912" y="109538"/>
                  </a:lnTo>
                  <a:lnTo>
                    <a:pt x="2783681" y="147638"/>
                  </a:lnTo>
                  <a:lnTo>
                    <a:pt x="2819400" y="180975"/>
                  </a:lnTo>
                  <a:lnTo>
                    <a:pt x="2833687" y="204788"/>
                  </a:lnTo>
                  <a:lnTo>
                    <a:pt x="2833687" y="221456"/>
                  </a:lnTo>
                  <a:lnTo>
                    <a:pt x="2817018" y="242888"/>
                  </a:lnTo>
                  <a:lnTo>
                    <a:pt x="2790825" y="259556"/>
                  </a:lnTo>
                  <a:lnTo>
                    <a:pt x="2733675" y="271463"/>
                  </a:lnTo>
                  <a:lnTo>
                    <a:pt x="2509837" y="273844"/>
                  </a:lnTo>
                  <a:lnTo>
                    <a:pt x="2133600" y="290513"/>
                  </a:lnTo>
                  <a:lnTo>
                    <a:pt x="181451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1378FD0F-DD6A-4F86-89F8-F8AB2C8D56C1}"/>
                </a:ext>
              </a:extLst>
            </p:cNvPr>
            <p:cNvSpPr/>
            <p:nvPr/>
          </p:nvSpPr>
          <p:spPr>
            <a:xfrm>
              <a:off x="4762500" y="4516438"/>
              <a:ext cx="500063" cy="1470025"/>
            </a:xfrm>
            <a:custGeom>
              <a:avLst/>
              <a:gdLst>
                <a:gd name="connsiteX0" fmla="*/ 226219 w 500063"/>
                <a:gd name="connsiteY0" fmla="*/ 809625 h 1469232"/>
                <a:gd name="connsiteX1" fmla="*/ 197644 w 500063"/>
                <a:gd name="connsiteY1" fmla="*/ 564357 h 1469232"/>
                <a:gd name="connsiteX2" fmla="*/ 159544 w 500063"/>
                <a:gd name="connsiteY2" fmla="*/ 373857 h 1469232"/>
                <a:gd name="connsiteX3" fmla="*/ 126206 w 500063"/>
                <a:gd name="connsiteY3" fmla="*/ 266700 h 1469232"/>
                <a:gd name="connsiteX4" fmla="*/ 78581 w 500063"/>
                <a:gd name="connsiteY4" fmla="*/ 152400 h 1469232"/>
                <a:gd name="connsiteX5" fmla="*/ 28575 w 500063"/>
                <a:gd name="connsiteY5" fmla="*/ 78582 h 1469232"/>
                <a:gd name="connsiteX6" fmla="*/ 7144 w 500063"/>
                <a:gd name="connsiteY6" fmla="*/ 45244 h 1469232"/>
                <a:gd name="connsiteX7" fmla="*/ 0 w 500063"/>
                <a:gd name="connsiteY7" fmla="*/ 23813 h 1469232"/>
                <a:gd name="connsiteX8" fmla="*/ 7144 w 500063"/>
                <a:gd name="connsiteY8" fmla="*/ 7144 h 1469232"/>
                <a:gd name="connsiteX9" fmla="*/ 28575 w 500063"/>
                <a:gd name="connsiteY9" fmla="*/ 0 h 1469232"/>
                <a:gd name="connsiteX10" fmla="*/ 64294 w 500063"/>
                <a:gd name="connsiteY10" fmla="*/ 2382 h 1469232"/>
                <a:gd name="connsiteX11" fmla="*/ 109538 w 500063"/>
                <a:gd name="connsiteY11" fmla="*/ 11907 h 1469232"/>
                <a:gd name="connsiteX12" fmla="*/ 345281 w 500063"/>
                <a:gd name="connsiteY12" fmla="*/ 92869 h 1469232"/>
                <a:gd name="connsiteX13" fmla="*/ 361950 w 500063"/>
                <a:gd name="connsiteY13" fmla="*/ 283369 h 1469232"/>
                <a:gd name="connsiteX14" fmla="*/ 416719 w 500063"/>
                <a:gd name="connsiteY14" fmla="*/ 709613 h 1469232"/>
                <a:gd name="connsiteX15" fmla="*/ 473869 w 500063"/>
                <a:gd name="connsiteY15" fmla="*/ 1147763 h 1469232"/>
                <a:gd name="connsiteX16" fmla="*/ 495300 w 500063"/>
                <a:gd name="connsiteY16" fmla="*/ 1302544 h 1469232"/>
                <a:gd name="connsiteX17" fmla="*/ 500063 w 500063"/>
                <a:gd name="connsiteY17" fmla="*/ 1369219 h 1469232"/>
                <a:gd name="connsiteX18" fmla="*/ 490538 w 500063"/>
                <a:gd name="connsiteY18" fmla="*/ 1426369 h 1469232"/>
                <a:gd name="connsiteX19" fmla="*/ 476250 w 500063"/>
                <a:gd name="connsiteY19" fmla="*/ 1452563 h 1469232"/>
                <a:gd name="connsiteX20" fmla="*/ 466725 w 500063"/>
                <a:gd name="connsiteY20" fmla="*/ 1462088 h 1469232"/>
                <a:gd name="connsiteX21" fmla="*/ 447675 w 500063"/>
                <a:gd name="connsiteY21" fmla="*/ 1469232 h 1469232"/>
                <a:gd name="connsiteX22" fmla="*/ 421481 w 500063"/>
                <a:gd name="connsiteY22" fmla="*/ 1466850 h 1469232"/>
                <a:gd name="connsiteX23" fmla="*/ 397669 w 500063"/>
                <a:gd name="connsiteY23" fmla="*/ 1454944 h 1469232"/>
                <a:gd name="connsiteX24" fmla="*/ 364331 w 500063"/>
                <a:gd name="connsiteY24" fmla="*/ 1419225 h 1469232"/>
                <a:gd name="connsiteX25" fmla="*/ 304800 w 500063"/>
                <a:gd name="connsiteY25" fmla="*/ 1347788 h 1469232"/>
                <a:gd name="connsiteX26" fmla="*/ 276225 w 500063"/>
                <a:gd name="connsiteY26" fmla="*/ 1290638 h 1469232"/>
                <a:gd name="connsiteX27" fmla="*/ 252413 w 500063"/>
                <a:gd name="connsiteY27" fmla="*/ 1219200 h 1469232"/>
                <a:gd name="connsiteX28" fmla="*/ 247650 w 500063"/>
                <a:gd name="connsiteY28" fmla="*/ 1159669 h 1469232"/>
                <a:gd name="connsiteX29" fmla="*/ 226219 w 500063"/>
                <a:gd name="connsiteY29" fmla="*/ 80962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0063" h="1469232">
                  <a:moveTo>
                    <a:pt x="226219" y="809625"/>
                  </a:moveTo>
                  <a:lnTo>
                    <a:pt x="197644" y="564357"/>
                  </a:lnTo>
                  <a:lnTo>
                    <a:pt x="159544" y="373857"/>
                  </a:lnTo>
                  <a:lnTo>
                    <a:pt x="126206" y="266700"/>
                  </a:lnTo>
                  <a:lnTo>
                    <a:pt x="78581" y="152400"/>
                  </a:lnTo>
                  <a:lnTo>
                    <a:pt x="28575" y="78582"/>
                  </a:lnTo>
                  <a:lnTo>
                    <a:pt x="7144" y="45244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64294" y="2382"/>
                  </a:lnTo>
                  <a:lnTo>
                    <a:pt x="109538" y="11907"/>
                  </a:lnTo>
                  <a:lnTo>
                    <a:pt x="345281" y="92869"/>
                  </a:lnTo>
                  <a:lnTo>
                    <a:pt x="361950" y="283369"/>
                  </a:lnTo>
                  <a:lnTo>
                    <a:pt x="416719" y="709613"/>
                  </a:lnTo>
                  <a:lnTo>
                    <a:pt x="473869" y="1147763"/>
                  </a:lnTo>
                  <a:lnTo>
                    <a:pt x="495300" y="1302544"/>
                  </a:lnTo>
                  <a:lnTo>
                    <a:pt x="500063" y="1369219"/>
                  </a:lnTo>
                  <a:lnTo>
                    <a:pt x="490538" y="1426369"/>
                  </a:lnTo>
                  <a:lnTo>
                    <a:pt x="476250" y="1452563"/>
                  </a:lnTo>
                  <a:lnTo>
                    <a:pt x="466725" y="1462088"/>
                  </a:lnTo>
                  <a:lnTo>
                    <a:pt x="447675" y="1469232"/>
                  </a:lnTo>
                  <a:lnTo>
                    <a:pt x="421481" y="1466850"/>
                  </a:lnTo>
                  <a:lnTo>
                    <a:pt x="397669" y="1454944"/>
                  </a:lnTo>
                  <a:lnTo>
                    <a:pt x="364331" y="1419225"/>
                  </a:lnTo>
                  <a:lnTo>
                    <a:pt x="304800" y="1347788"/>
                  </a:lnTo>
                  <a:lnTo>
                    <a:pt x="276225" y="1290638"/>
                  </a:lnTo>
                  <a:lnTo>
                    <a:pt x="252413" y="1219200"/>
                  </a:lnTo>
                  <a:lnTo>
                    <a:pt x="247650" y="1159669"/>
                  </a:lnTo>
                  <a:lnTo>
                    <a:pt x="226219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50CF3AA1-D82A-402C-860B-90560D08735A}"/>
                </a:ext>
              </a:extLst>
            </p:cNvPr>
            <p:cNvSpPr/>
            <p:nvPr/>
          </p:nvSpPr>
          <p:spPr>
            <a:xfrm>
              <a:off x="2919413" y="2776538"/>
              <a:ext cx="684212" cy="660400"/>
            </a:xfrm>
            <a:custGeom>
              <a:avLst/>
              <a:gdLst>
                <a:gd name="connsiteX0" fmla="*/ 421481 w 683418"/>
                <a:gd name="connsiteY0" fmla="*/ 476250 h 659606"/>
                <a:gd name="connsiteX1" fmla="*/ 314325 w 683418"/>
                <a:gd name="connsiteY1" fmla="*/ 385762 h 659606"/>
                <a:gd name="connsiteX2" fmla="*/ 245268 w 683418"/>
                <a:gd name="connsiteY2" fmla="*/ 335756 h 659606"/>
                <a:gd name="connsiteX3" fmla="*/ 145256 w 683418"/>
                <a:gd name="connsiteY3" fmla="*/ 280987 h 659606"/>
                <a:gd name="connsiteX4" fmla="*/ 92868 w 683418"/>
                <a:gd name="connsiteY4" fmla="*/ 259556 h 659606"/>
                <a:gd name="connsiteX5" fmla="*/ 42862 w 683418"/>
                <a:gd name="connsiteY5" fmla="*/ 238125 h 659606"/>
                <a:gd name="connsiteX6" fmla="*/ 16668 w 683418"/>
                <a:gd name="connsiteY6" fmla="*/ 214312 h 659606"/>
                <a:gd name="connsiteX7" fmla="*/ 4762 w 683418"/>
                <a:gd name="connsiteY7" fmla="*/ 188118 h 659606"/>
                <a:gd name="connsiteX8" fmla="*/ 0 w 683418"/>
                <a:gd name="connsiteY8" fmla="*/ 152400 h 659606"/>
                <a:gd name="connsiteX9" fmla="*/ 4762 w 683418"/>
                <a:gd name="connsiteY9" fmla="*/ 121443 h 659606"/>
                <a:gd name="connsiteX10" fmla="*/ 23812 w 683418"/>
                <a:gd name="connsiteY10" fmla="*/ 71437 h 659606"/>
                <a:gd name="connsiteX11" fmla="*/ 45243 w 683418"/>
                <a:gd name="connsiteY11" fmla="*/ 33337 h 659606"/>
                <a:gd name="connsiteX12" fmla="*/ 69056 w 683418"/>
                <a:gd name="connsiteY12" fmla="*/ 9525 h 659606"/>
                <a:gd name="connsiteX13" fmla="*/ 90487 w 683418"/>
                <a:gd name="connsiteY13" fmla="*/ 2381 h 659606"/>
                <a:gd name="connsiteX14" fmla="*/ 123825 w 683418"/>
                <a:gd name="connsiteY14" fmla="*/ 0 h 659606"/>
                <a:gd name="connsiteX15" fmla="*/ 185737 w 683418"/>
                <a:gd name="connsiteY15" fmla="*/ 7143 h 659606"/>
                <a:gd name="connsiteX16" fmla="*/ 254793 w 683418"/>
                <a:gd name="connsiteY16" fmla="*/ 69056 h 659606"/>
                <a:gd name="connsiteX17" fmla="*/ 311943 w 683418"/>
                <a:gd name="connsiteY17" fmla="*/ 109537 h 659606"/>
                <a:gd name="connsiteX18" fmla="*/ 383381 w 683418"/>
                <a:gd name="connsiteY18" fmla="*/ 171450 h 659606"/>
                <a:gd name="connsiteX19" fmla="*/ 469106 w 683418"/>
                <a:gd name="connsiteY19" fmla="*/ 261937 h 659606"/>
                <a:gd name="connsiteX20" fmla="*/ 554831 w 683418"/>
                <a:gd name="connsiteY20" fmla="*/ 359568 h 659606"/>
                <a:gd name="connsiteX21" fmla="*/ 683418 w 683418"/>
                <a:gd name="connsiteY21" fmla="*/ 519112 h 659606"/>
                <a:gd name="connsiteX22" fmla="*/ 602456 w 683418"/>
                <a:gd name="connsiteY22" fmla="*/ 659606 h 659606"/>
                <a:gd name="connsiteX23" fmla="*/ 421481 w 683418"/>
                <a:gd name="connsiteY23" fmla="*/ 476250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8" h="659606">
                  <a:moveTo>
                    <a:pt x="421481" y="476250"/>
                  </a:moveTo>
                  <a:lnTo>
                    <a:pt x="314325" y="385762"/>
                  </a:lnTo>
                  <a:lnTo>
                    <a:pt x="245268" y="335756"/>
                  </a:lnTo>
                  <a:lnTo>
                    <a:pt x="145256" y="280987"/>
                  </a:lnTo>
                  <a:lnTo>
                    <a:pt x="92868" y="259556"/>
                  </a:lnTo>
                  <a:lnTo>
                    <a:pt x="42862" y="238125"/>
                  </a:lnTo>
                  <a:lnTo>
                    <a:pt x="16668" y="214312"/>
                  </a:lnTo>
                  <a:lnTo>
                    <a:pt x="4762" y="188118"/>
                  </a:lnTo>
                  <a:lnTo>
                    <a:pt x="0" y="152400"/>
                  </a:lnTo>
                  <a:lnTo>
                    <a:pt x="4762" y="121443"/>
                  </a:lnTo>
                  <a:lnTo>
                    <a:pt x="23812" y="71437"/>
                  </a:lnTo>
                  <a:lnTo>
                    <a:pt x="45243" y="33337"/>
                  </a:lnTo>
                  <a:lnTo>
                    <a:pt x="69056" y="9525"/>
                  </a:lnTo>
                  <a:lnTo>
                    <a:pt x="90487" y="2381"/>
                  </a:lnTo>
                  <a:lnTo>
                    <a:pt x="123825" y="0"/>
                  </a:lnTo>
                  <a:lnTo>
                    <a:pt x="185737" y="7143"/>
                  </a:lnTo>
                  <a:lnTo>
                    <a:pt x="254793" y="69056"/>
                  </a:lnTo>
                  <a:lnTo>
                    <a:pt x="311943" y="109537"/>
                  </a:lnTo>
                  <a:lnTo>
                    <a:pt x="383381" y="171450"/>
                  </a:lnTo>
                  <a:lnTo>
                    <a:pt x="469106" y="261937"/>
                  </a:lnTo>
                  <a:lnTo>
                    <a:pt x="554831" y="359568"/>
                  </a:lnTo>
                  <a:lnTo>
                    <a:pt x="683418" y="519112"/>
                  </a:lnTo>
                  <a:lnTo>
                    <a:pt x="602456" y="659606"/>
                  </a:lnTo>
                  <a:lnTo>
                    <a:pt x="421481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D5F9FF3B-2DAE-4DED-A412-2CF985CBFEF9}"/>
                </a:ext>
              </a:extLst>
            </p:cNvPr>
            <p:cNvSpPr/>
            <p:nvPr/>
          </p:nvSpPr>
          <p:spPr>
            <a:xfrm>
              <a:off x="2982913" y="2119313"/>
              <a:ext cx="1443037" cy="1927225"/>
            </a:xfrm>
            <a:custGeom>
              <a:avLst/>
              <a:gdLst>
                <a:gd name="connsiteX0" fmla="*/ 496030 w 1442998"/>
                <a:gd name="connsiteY0" fmla="*/ 1525670 h 1926503"/>
                <a:gd name="connsiteX1" fmla="*/ 160333 w 1442998"/>
                <a:gd name="connsiteY1" fmla="*/ 1926503 h 1926503"/>
                <a:gd name="connsiteX2" fmla="*/ 0 w 1442998"/>
                <a:gd name="connsiteY2" fmla="*/ 1916482 h 1926503"/>
                <a:gd name="connsiteX3" fmla="*/ 80166 w 1442998"/>
                <a:gd name="connsiteY3" fmla="*/ 1793727 h 1926503"/>
                <a:gd name="connsiteX4" fmla="*/ 270562 w 1442998"/>
                <a:gd name="connsiteY4" fmla="*/ 1548217 h 1926503"/>
                <a:gd name="connsiteX5" fmla="*/ 493525 w 1442998"/>
                <a:gd name="connsiteY5" fmla="*/ 1260118 h 1926503"/>
                <a:gd name="connsiteX6" fmla="*/ 581207 w 1442998"/>
                <a:gd name="connsiteY6" fmla="*/ 1129848 h 1926503"/>
                <a:gd name="connsiteX7" fmla="*/ 749056 w 1442998"/>
                <a:gd name="connsiteY7" fmla="*/ 904379 h 1926503"/>
                <a:gd name="connsiteX8" fmla="*/ 886842 w 1442998"/>
                <a:gd name="connsiteY8" fmla="*/ 708973 h 1926503"/>
                <a:gd name="connsiteX9" fmla="*/ 1007092 w 1442998"/>
                <a:gd name="connsiteY9" fmla="*/ 533609 h 1926503"/>
                <a:gd name="connsiteX10" fmla="*/ 1069722 w 1442998"/>
                <a:gd name="connsiteY10" fmla="*/ 428390 h 1926503"/>
                <a:gd name="connsiteX11" fmla="*/ 1097280 w 1442998"/>
                <a:gd name="connsiteY11" fmla="*/ 360749 h 1926503"/>
                <a:gd name="connsiteX12" fmla="*/ 1112311 w 1442998"/>
                <a:gd name="connsiteY12" fmla="*/ 300624 h 1926503"/>
                <a:gd name="connsiteX13" fmla="*/ 1117321 w 1442998"/>
                <a:gd name="connsiteY13" fmla="*/ 248015 h 1926503"/>
                <a:gd name="connsiteX14" fmla="*/ 1114816 w 1442998"/>
                <a:gd name="connsiteY14" fmla="*/ 187890 h 1926503"/>
                <a:gd name="connsiteX15" fmla="*/ 1097280 w 1442998"/>
                <a:gd name="connsiteY15" fmla="*/ 132776 h 1926503"/>
                <a:gd name="connsiteX16" fmla="*/ 1069722 w 1442998"/>
                <a:gd name="connsiteY16" fmla="*/ 72651 h 1926503"/>
                <a:gd name="connsiteX17" fmla="*/ 1062207 w 1442998"/>
                <a:gd name="connsiteY17" fmla="*/ 45094 h 1926503"/>
                <a:gd name="connsiteX18" fmla="*/ 1062207 w 1442998"/>
                <a:gd name="connsiteY18" fmla="*/ 22547 h 1926503"/>
                <a:gd name="connsiteX19" fmla="*/ 1069722 w 1442998"/>
                <a:gd name="connsiteY19" fmla="*/ 7515 h 1926503"/>
                <a:gd name="connsiteX20" fmla="*/ 1084754 w 1442998"/>
                <a:gd name="connsiteY20" fmla="*/ 0 h 1926503"/>
                <a:gd name="connsiteX21" fmla="*/ 1109806 w 1442998"/>
                <a:gd name="connsiteY21" fmla="*/ 2505 h 1926503"/>
                <a:gd name="connsiteX22" fmla="*/ 1149889 w 1442998"/>
                <a:gd name="connsiteY22" fmla="*/ 22547 h 1926503"/>
                <a:gd name="connsiteX23" fmla="*/ 1192478 w 1442998"/>
                <a:gd name="connsiteY23" fmla="*/ 52609 h 1926503"/>
                <a:gd name="connsiteX24" fmla="*/ 1265128 w 1442998"/>
                <a:gd name="connsiteY24" fmla="*/ 130271 h 1926503"/>
                <a:gd name="connsiteX25" fmla="*/ 1330264 w 1442998"/>
                <a:gd name="connsiteY25" fmla="*/ 212942 h 1926503"/>
                <a:gd name="connsiteX26" fmla="*/ 1402915 w 1442998"/>
                <a:gd name="connsiteY26" fmla="*/ 305635 h 1926503"/>
                <a:gd name="connsiteX27" fmla="*/ 1422956 w 1442998"/>
                <a:gd name="connsiteY27" fmla="*/ 333192 h 1926503"/>
                <a:gd name="connsiteX28" fmla="*/ 1435482 w 1442998"/>
                <a:gd name="connsiteY28" fmla="*/ 353234 h 1926503"/>
                <a:gd name="connsiteX29" fmla="*/ 1442998 w 1442998"/>
                <a:gd name="connsiteY29" fmla="*/ 383296 h 1926503"/>
                <a:gd name="connsiteX30" fmla="*/ 1442998 w 1442998"/>
                <a:gd name="connsiteY30" fmla="*/ 420874 h 1926503"/>
                <a:gd name="connsiteX31" fmla="*/ 1432977 w 1442998"/>
                <a:gd name="connsiteY31" fmla="*/ 455947 h 1926503"/>
                <a:gd name="connsiteX32" fmla="*/ 1407925 w 1442998"/>
                <a:gd name="connsiteY32" fmla="*/ 483504 h 1926503"/>
                <a:gd name="connsiteX33" fmla="*/ 1327759 w 1442998"/>
                <a:gd name="connsiteY33" fmla="*/ 551145 h 1926503"/>
                <a:gd name="connsiteX34" fmla="*/ 1179952 w 1442998"/>
                <a:gd name="connsiteY34" fmla="*/ 693942 h 1926503"/>
                <a:gd name="connsiteX35" fmla="*/ 1064712 w 1442998"/>
                <a:gd name="connsiteY35" fmla="*/ 826718 h 1926503"/>
                <a:gd name="connsiteX36" fmla="*/ 929431 w 1442998"/>
                <a:gd name="connsiteY36" fmla="*/ 997072 h 1926503"/>
                <a:gd name="connsiteX37" fmla="*/ 779119 w 1442998"/>
                <a:gd name="connsiteY37" fmla="*/ 1179952 h 1926503"/>
                <a:gd name="connsiteX38" fmla="*/ 608765 w 1442998"/>
                <a:gd name="connsiteY38" fmla="*/ 1390389 h 1926503"/>
                <a:gd name="connsiteX39" fmla="*/ 496030 w 1442998"/>
                <a:gd name="connsiteY39" fmla="*/ 1525670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42998" h="1926503">
                  <a:moveTo>
                    <a:pt x="496030" y="1525670"/>
                  </a:moveTo>
                  <a:lnTo>
                    <a:pt x="160333" y="1926503"/>
                  </a:lnTo>
                  <a:lnTo>
                    <a:pt x="0" y="1916482"/>
                  </a:lnTo>
                  <a:lnTo>
                    <a:pt x="80166" y="1793727"/>
                  </a:lnTo>
                  <a:lnTo>
                    <a:pt x="270562" y="1548217"/>
                  </a:lnTo>
                  <a:lnTo>
                    <a:pt x="493525" y="1260118"/>
                  </a:lnTo>
                  <a:lnTo>
                    <a:pt x="581207" y="1129848"/>
                  </a:lnTo>
                  <a:lnTo>
                    <a:pt x="749056" y="904379"/>
                  </a:lnTo>
                  <a:lnTo>
                    <a:pt x="886842" y="708973"/>
                  </a:lnTo>
                  <a:lnTo>
                    <a:pt x="1007092" y="533609"/>
                  </a:lnTo>
                  <a:lnTo>
                    <a:pt x="1069722" y="428390"/>
                  </a:lnTo>
                  <a:lnTo>
                    <a:pt x="1097280" y="360749"/>
                  </a:lnTo>
                  <a:lnTo>
                    <a:pt x="1112311" y="300624"/>
                  </a:lnTo>
                  <a:lnTo>
                    <a:pt x="1117321" y="248015"/>
                  </a:lnTo>
                  <a:lnTo>
                    <a:pt x="1114816" y="187890"/>
                  </a:lnTo>
                  <a:lnTo>
                    <a:pt x="1097280" y="132776"/>
                  </a:lnTo>
                  <a:lnTo>
                    <a:pt x="1069722" y="72651"/>
                  </a:lnTo>
                  <a:lnTo>
                    <a:pt x="1062207" y="45094"/>
                  </a:lnTo>
                  <a:lnTo>
                    <a:pt x="1062207" y="22547"/>
                  </a:lnTo>
                  <a:lnTo>
                    <a:pt x="1069722" y="7515"/>
                  </a:lnTo>
                  <a:lnTo>
                    <a:pt x="1084754" y="0"/>
                  </a:lnTo>
                  <a:lnTo>
                    <a:pt x="1109806" y="2505"/>
                  </a:lnTo>
                  <a:lnTo>
                    <a:pt x="1149889" y="22547"/>
                  </a:lnTo>
                  <a:lnTo>
                    <a:pt x="1192478" y="52609"/>
                  </a:lnTo>
                  <a:lnTo>
                    <a:pt x="1265128" y="130271"/>
                  </a:lnTo>
                  <a:lnTo>
                    <a:pt x="1330264" y="212942"/>
                  </a:lnTo>
                  <a:lnTo>
                    <a:pt x="1402915" y="305635"/>
                  </a:lnTo>
                  <a:lnTo>
                    <a:pt x="1422956" y="333192"/>
                  </a:lnTo>
                  <a:lnTo>
                    <a:pt x="1435482" y="353234"/>
                  </a:lnTo>
                  <a:lnTo>
                    <a:pt x="1442998" y="383296"/>
                  </a:lnTo>
                  <a:lnTo>
                    <a:pt x="1442998" y="420874"/>
                  </a:lnTo>
                  <a:lnTo>
                    <a:pt x="1432977" y="455947"/>
                  </a:lnTo>
                  <a:lnTo>
                    <a:pt x="1407925" y="483504"/>
                  </a:lnTo>
                  <a:lnTo>
                    <a:pt x="1327759" y="551145"/>
                  </a:lnTo>
                  <a:lnTo>
                    <a:pt x="1179952" y="693942"/>
                  </a:lnTo>
                  <a:lnTo>
                    <a:pt x="1064712" y="826718"/>
                  </a:lnTo>
                  <a:lnTo>
                    <a:pt x="929431" y="997072"/>
                  </a:lnTo>
                  <a:lnTo>
                    <a:pt x="779119" y="1179952"/>
                  </a:lnTo>
                  <a:lnTo>
                    <a:pt x="608765" y="1390389"/>
                  </a:lnTo>
                  <a:lnTo>
                    <a:pt x="496030" y="1525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B57AAF8A-1089-434B-B4C9-0BB533EAC381}"/>
                </a:ext>
              </a:extLst>
            </p:cNvPr>
            <p:cNvSpPr/>
            <p:nvPr/>
          </p:nvSpPr>
          <p:spPr>
            <a:xfrm>
              <a:off x="2857500" y="3671888"/>
              <a:ext cx="1484313" cy="606425"/>
            </a:xfrm>
            <a:custGeom>
              <a:avLst/>
              <a:gdLst>
                <a:gd name="connsiteX0" fmla="*/ 1107281 w 1483519"/>
                <a:gd name="connsiteY0" fmla="*/ 250031 h 607218"/>
                <a:gd name="connsiteX1" fmla="*/ 931069 w 1483519"/>
                <a:gd name="connsiteY1" fmla="*/ 321468 h 607218"/>
                <a:gd name="connsiteX2" fmla="*/ 702469 w 1483519"/>
                <a:gd name="connsiteY2" fmla="*/ 411956 h 607218"/>
                <a:gd name="connsiteX3" fmla="*/ 578644 w 1483519"/>
                <a:gd name="connsiteY3" fmla="*/ 452437 h 607218"/>
                <a:gd name="connsiteX4" fmla="*/ 400050 w 1483519"/>
                <a:gd name="connsiteY4" fmla="*/ 533400 h 607218"/>
                <a:gd name="connsiteX5" fmla="*/ 335756 w 1483519"/>
                <a:gd name="connsiteY5" fmla="*/ 566737 h 607218"/>
                <a:gd name="connsiteX6" fmla="*/ 307181 w 1483519"/>
                <a:gd name="connsiteY6" fmla="*/ 588168 h 607218"/>
                <a:gd name="connsiteX7" fmla="*/ 283369 w 1483519"/>
                <a:gd name="connsiteY7" fmla="*/ 597693 h 607218"/>
                <a:gd name="connsiteX8" fmla="*/ 247650 w 1483519"/>
                <a:gd name="connsiteY8" fmla="*/ 607218 h 607218"/>
                <a:gd name="connsiteX9" fmla="*/ 228600 w 1483519"/>
                <a:gd name="connsiteY9" fmla="*/ 604837 h 607218"/>
                <a:gd name="connsiteX10" fmla="*/ 202406 w 1483519"/>
                <a:gd name="connsiteY10" fmla="*/ 595312 h 607218"/>
                <a:gd name="connsiteX11" fmla="*/ 176213 w 1483519"/>
                <a:gd name="connsiteY11" fmla="*/ 573881 h 607218"/>
                <a:gd name="connsiteX12" fmla="*/ 154781 w 1483519"/>
                <a:gd name="connsiteY12" fmla="*/ 552450 h 607218"/>
                <a:gd name="connsiteX13" fmla="*/ 95250 w 1483519"/>
                <a:gd name="connsiteY13" fmla="*/ 500062 h 607218"/>
                <a:gd name="connsiteX14" fmla="*/ 57150 w 1483519"/>
                <a:gd name="connsiteY14" fmla="*/ 459581 h 607218"/>
                <a:gd name="connsiteX15" fmla="*/ 26194 w 1483519"/>
                <a:gd name="connsiteY15" fmla="*/ 416718 h 607218"/>
                <a:gd name="connsiteX16" fmla="*/ 2381 w 1483519"/>
                <a:gd name="connsiteY16" fmla="*/ 369093 h 607218"/>
                <a:gd name="connsiteX17" fmla="*/ 0 w 1483519"/>
                <a:gd name="connsiteY17" fmla="*/ 352425 h 607218"/>
                <a:gd name="connsiteX18" fmla="*/ 4763 w 1483519"/>
                <a:gd name="connsiteY18" fmla="*/ 333375 h 607218"/>
                <a:gd name="connsiteX19" fmla="*/ 26194 w 1483519"/>
                <a:gd name="connsiteY19" fmla="*/ 311943 h 607218"/>
                <a:gd name="connsiteX20" fmla="*/ 78581 w 1483519"/>
                <a:gd name="connsiteY20" fmla="*/ 297656 h 607218"/>
                <a:gd name="connsiteX21" fmla="*/ 221456 w 1483519"/>
                <a:gd name="connsiteY21" fmla="*/ 290512 h 607218"/>
                <a:gd name="connsiteX22" fmla="*/ 340519 w 1483519"/>
                <a:gd name="connsiteY22" fmla="*/ 280987 h 607218"/>
                <a:gd name="connsiteX23" fmla="*/ 576263 w 1483519"/>
                <a:gd name="connsiteY23" fmla="*/ 219075 h 607218"/>
                <a:gd name="connsiteX24" fmla="*/ 809625 w 1483519"/>
                <a:gd name="connsiteY24" fmla="*/ 159543 h 607218"/>
                <a:gd name="connsiteX25" fmla="*/ 1121569 w 1483519"/>
                <a:gd name="connsiteY25" fmla="*/ 80962 h 607218"/>
                <a:gd name="connsiteX26" fmla="*/ 1438275 w 1483519"/>
                <a:gd name="connsiteY26" fmla="*/ 0 h 607218"/>
                <a:gd name="connsiteX27" fmla="*/ 1483519 w 1483519"/>
                <a:gd name="connsiteY27" fmla="*/ 123825 h 607218"/>
                <a:gd name="connsiteX28" fmla="*/ 1107281 w 1483519"/>
                <a:gd name="connsiteY28" fmla="*/ 250031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3519" h="607218">
                  <a:moveTo>
                    <a:pt x="1107281" y="250031"/>
                  </a:moveTo>
                  <a:lnTo>
                    <a:pt x="931069" y="321468"/>
                  </a:lnTo>
                  <a:lnTo>
                    <a:pt x="702469" y="411956"/>
                  </a:lnTo>
                  <a:lnTo>
                    <a:pt x="578644" y="452437"/>
                  </a:lnTo>
                  <a:lnTo>
                    <a:pt x="400050" y="533400"/>
                  </a:lnTo>
                  <a:lnTo>
                    <a:pt x="335756" y="566737"/>
                  </a:lnTo>
                  <a:lnTo>
                    <a:pt x="307181" y="588168"/>
                  </a:lnTo>
                  <a:lnTo>
                    <a:pt x="283369" y="597693"/>
                  </a:lnTo>
                  <a:lnTo>
                    <a:pt x="247650" y="607218"/>
                  </a:lnTo>
                  <a:lnTo>
                    <a:pt x="228600" y="604837"/>
                  </a:lnTo>
                  <a:lnTo>
                    <a:pt x="202406" y="595312"/>
                  </a:lnTo>
                  <a:lnTo>
                    <a:pt x="176213" y="573881"/>
                  </a:lnTo>
                  <a:lnTo>
                    <a:pt x="154781" y="552450"/>
                  </a:lnTo>
                  <a:lnTo>
                    <a:pt x="95250" y="500062"/>
                  </a:lnTo>
                  <a:lnTo>
                    <a:pt x="57150" y="459581"/>
                  </a:lnTo>
                  <a:lnTo>
                    <a:pt x="26194" y="416718"/>
                  </a:lnTo>
                  <a:lnTo>
                    <a:pt x="2381" y="369093"/>
                  </a:lnTo>
                  <a:lnTo>
                    <a:pt x="0" y="352425"/>
                  </a:lnTo>
                  <a:lnTo>
                    <a:pt x="4763" y="333375"/>
                  </a:lnTo>
                  <a:lnTo>
                    <a:pt x="26194" y="311943"/>
                  </a:lnTo>
                  <a:lnTo>
                    <a:pt x="78581" y="297656"/>
                  </a:lnTo>
                  <a:lnTo>
                    <a:pt x="221456" y="290512"/>
                  </a:lnTo>
                  <a:lnTo>
                    <a:pt x="340519" y="280987"/>
                  </a:lnTo>
                  <a:lnTo>
                    <a:pt x="576263" y="219075"/>
                  </a:lnTo>
                  <a:lnTo>
                    <a:pt x="809625" y="159543"/>
                  </a:lnTo>
                  <a:lnTo>
                    <a:pt x="1121569" y="80962"/>
                  </a:lnTo>
                  <a:lnTo>
                    <a:pt x="1438275" y="0"/>
                  </a:lnTo>
                  <a:lnTo>
                    <a:pt x="1483519" y="123825"/>
                  </a:lnTo>
                  <a:lnTo>
                    <a:pt x="11072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CF711F93-5438-46CB-801B-C9742A063368}"/>
                </a:ext>
              </a:extLst>
            </p:cNvPr>
            <p:cNvSpPr/>
            <p:nvPr/>
          </p:nvSpPr>
          <p:spPr>
            <a:xfrm>
              <a:off x="3986213" y="3276600"/>
              <a:ext cx="646112" cy="896938"/>
            </a:xfrm>
            <a:custGeom>
              <a:avLst/>
              <a:gdLst>
                <a:gd name="connsiteX0" fmla="*/ 376237 w 645318"/>
                <a:gd name="connsiteY0" fmla="*/ 688181 h 897731"/>
                <a:gd name="connsiteX1" fmla="*/ 285750 w 645318"/>
                <a:gd name="connsiteY1" fmla="*/ 531019 h 897731"/>
                <a:gd name="connsiteX2" fmla="*/ 221456 w 645318"/>
                <a:gd name="connsiteY2" fmla="*/ 414338 h 897731"/>
                <a:gd name="connsiteX3" fmla="*/ 135731 w 645318"/>
                <a:gd name="connsiteY3" fmla="*/ 266700 h 897731"/>
                <a:gd name="connsiteX4" fmla="*/ 73818 w 645318"/>
                <a:gd name="connsiteY4" fmla="*/ 169069 h 897731"/>
                <a:gd name="connsiteX5" fmla="*/ 30956 w 645318"/>
                <a:gd name="connsiteY5" fmla="*/ 107156 h 897731"/>
                <a:gd name="connsiteX6" fmla="*/ 11906 w 645318"/>
                <a:gd name="connsiteY6" fmla="*/ 71438 h 897731"/>
                <a:gd name="connsiteX7" fmla="*/ 2381 w 645318"/>
                <a:gd name="connsiteY7" fmla="*/ 45244 h 897731"/>
                <a:gd name="connsiteX8" fmla="*/ 0 w 645318"/>
                <a:gd name="connsiteY8" fmla="*/ 26194 h 897731"/>
                <a:gd name="connsiteX9" fmla="*/ 2381 w 645318"/>
                <a:gd name="connsiteY9" fmla="*/ 11906 h 897731"/>
                <a:gd name="connsiteX10" fmla="*/ 11906 w 645318"/>
                <a:gd name="connsiteY10" fmla="*/ 0 h 897731"/>
                <a:gd name="connsiteX11" fmla="*/ 30956 w 645318"/>
                <a:gd name="connsiteY11" fmla="*/ 2381 h 897731"/>
                <a:gd name="connsiteX12" fmla="*/ 78581 w 645318"/>
                <a:gd name="connsiteY12" fmla="*/ 28575 h 897731"/>
                <a:gd name="connsiteX13" fmla="*/ 176212 w 645318"/>
                <a:gd name="connsiteY13" fmla="*/ 107156 h 897731"/>
                <a:gd name="connsiteX14" fmla="*/ 302418 w 645318"/>
                <a:gd name="connsiteY14" fmla="*/ 204788 h 897731"/>
                <a:gd name="connsiteX15" fmla="*/ 431006 w 645318"/>
                <a:gd name="connsiteY15" fmla="*/ 304800 h 897731"/>
                <a:gd name="connsiteX16" fmla="*/ 483393 w 645318"/>
                <a:gd name="connsiteY16" fmla="*/ 342900 h 897731"/>
                <a:gd name="connsiteX17" fmla="*/ 497681 w 645318"/>
                <a:gd name="connsiteY17" fmla="*/ 357188 h 897731"/>
                <a:gd name="connsiteX18" fmla="*/ 533400 w 645318"/>
                <a:gd name="connsiteY18" fmla="*/ 419100 h 897731"/>
                <a:gd name="connsiteX19" fmla="*/ 571500 w 645318"/>
                <a:gd name="connsiteY19" fmla="*/ 490538 h 897731"/>
                <a:gd name="connsiteX20" fmla="*/ 597693 w 645318"/>
                <a:gd name="connsiteY20" fmla="*/ 550069 h 897731"/>
                <a:gd name="connsiteX21" fmla="*/ 623887 w 645318"/>
                <a:gd name="connsiteY21" fmla="*/ 631031 h 897731"/>
                <a:gd name="connsiteX22" fmla="*/ 638175 w 645318"/>
                <a:gd name="connsiteY22" fmla="*/ 721519 h 897731"/>
                <a:gd name="connsiteX23" fmla="*/ 645318 w 645318"/>
                <a:gd name="connsiteY23" fmla="*/ 785813 h 897731"/>
                <a:gd name="connsiteX24" fmla="*/ 638175 w 645318"/>
                <a:gd name="connsiteY24" fmla="*/ 831056 h 897731"/>
                <a:gd name="connsiteX25" fmla="*/ 619125 w 645318"/>
                <a:gd name="connsiteY25" fmla="*/ 869156 h 897731"/>
                <a:gd name="connsiteX26" fmla="*/ 600075 w 645318"/>
                <a:gd name="connsiteY26" fmla="*/ 892969 h 897731"/>
                <a:gd name="connsiteX27" fmla="*/ 585787 w 645318"/>
                <a:gd name="connsiteY27" fmla="*/ 897731 h 897731"/>
                <a:gd name="connsiteX28" fmla="*/ 564356 w 645318"/>
                <a:gd name="connsiteY28" fmla="*/ 897731 h 897731"/>
                <a:gd name="connsiteX29" fmla="*/ 523875 w 645318"/>
                <a:gd name="connsiteY29" fmla="*/ 881063 h 897731"/>
                <a:gd name="connsiteX30" fmla="*/ 488156 w 645318"/>
                <a:gd name="connsiteY30" fmla="*/ 859631 h 897731"/>
                <a:gd name="connsiteX31" fmla="*/ 464343 w 645318"/>
                <a:gd name="connsiteY31" fmla="*/ 833438 h 897731"/>
                <a:gd name="connsiteX32" fmla="*/ 376237 w 645318"/>
                <a:gd name="connsiteY32" fmla="*/ 6881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5318" h="897731">
                  <a:moveTo>
                    <a:pt x="376237" y="688181"/>
                  </a:moveTo>
                  <a:lnTo>
                    <a:pt x="285750" y="531019"/>
                  </a:lnTo>
                  <a:lnTo>
                    <a:pt x="221456" y="414338"/>
                  </a:lnTo>
                  <a:lnTo>
                    <a:pt x="135731" y="266700"/>
                  </a:lnTo>
                  <a:lnTo>
                    <a:pt x="73818" y="169069"/>
                  </a:lnTo>
                  <a:lnTo>
                    <a:pt x="30956" y="107156"/>
                  </a:lnTo>
                  <a:lnTo>
                    <a:pt x="11906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8581" y="28575"/>
                  </a:lnTo>
                  <a:lnTo>
                    <a:pt x="176212" y="107156"/>
                  </a:lnTo>
                  <a:lnTo>
                    <a:pt x="302418" y="204788"/>
                  </a:lnTo>
                  <a:lnTo>
                    <a:pt x="431006" y="304800"/>
                  </a:lnTo>
                  <a:lnTo>
                    <a:pt x="483393" y="342900"/>
                  </a:lnTo>
                  <a:lnTo>
                    <a:pt x="497681" y="357188"/>
                  </a:lnTo>
                  <a:lnTo>
                    <a:pt x="533400" y="419100"/>
                  </a:lnTo>
                  <a:lnTo>
                    <a:pt x="571500" y="490538"/>
                  </a:lnTo>
                  <a:lnTo>
                    <a:pt x="597693" y="550069"/>
                  </a:lnTo>
                  <a:lnTo>
                    <a:pt x="623887" y="631031"/>
                  </a:lnTo>
                  <a:lnTo>
                    <a:pt x="638175" y="721519"/>
                  </a:lnTo>
                  <a:lnTo>
                    <a:pt x="645318" y="785813"/>
                  </a:lnTo>
                  <a:lnTo>
                    <a:pt x="638175" y="831056"/>
                  </a:lnTo>
                  <a:lnTo>
                    <a:pt x="619125" y="869156"/>
                  </a:lnTo>
                  <a:lnTo>
                    <a:pt x="600075" y="892969"/>
                  </a:lnTo>
                  <a:lnTo>
                    <a:pt x="585787" y="897731"/>
                  </a:lnTo>
                  <a:lnTo>
                    <a:pt x="564356" y="897731"/>
                  </a:lnTo>
                  <a:lnTo>
                    <a:pt x="523875" y="881063"/>
                  </a:lnTo>
                  <a:lnTo>
                    <a:pt x="488156" y="859631"/>
                  </a:lnTo>
                  <a:lnTo>
                    <a:pt x="464343" y="833438"/>
                  </a:lnTo>
                  <a:lnTo>
                    <a:pt x="376237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EF9851FB-980E-4B03-BE45-9D39F7CE733F}"/>
                </a:ext>
              </a:extLst>
            </p:cNvPr>
            <p:cNvSpPr/>
            <p:nvPr/>
          </p:nvSpPr>
          <p:spPr>
            <a:xfrm rot="16200000">
              <a:off x="2699544" y="4782344"/>
              <a:ext cx="2073275" cy="373063"/>
            </a:xfrm>
            <a:custGeom>
              <a:avLst/>
              <a:gdLst>
                <a:gd name="connsiteX0" fmla="*/ 1216819 w 2074069"/>
                <a:gd name="connsiteY0" fmla="*/ 366712 h 373856"/>
                <a:gd name="connsiteX1" fmla="*/ 664369 w 2074069"/>
                <a:gd name="connsiteY1" fmla="*/ 369094 h 373856"/>
                <a:gd name="connsiteX2" fmla="*/ 295275 w 2074069"/>
                <a:gd name="connsiteY2" fmla="*/ 361950 h 373856"/>
                <a:gd name="connsiteX3" fmla="*/ 161925 w 2074069"/>
                <a:gd name="connsiteY3" fmla="*/ 352425 h 373856"/>
                <a:gd name="connsiteX4" fmla="*/ 90488 w 2074069"/>
                <a:gd name="connsiteY4" fmla="*/ 347662 h 373856"/>
                <a:gd name="connsiteX5" fmla="*/ 54769 w 2074069"/>
                <a:gd name="connsiteY5" fmla="*/ 335756 h 373856"/>
                <a:gd name="connsiteX6" fmla="*/ 16669 w 2074069"/>
                <a:gd name="connsiteY6" fmla="*/ 311944 h 373856"/>
                <a:gd name="connsiteX7" fmla="*/ 0 w 2074069"/>
                <a:gd name="connsiteY7" fmla="*/ 292894 h 373856"/>
                <a:gd name="connsiteX8" fmla="*/ 0 w 2074069"/>
                <a:gd name="connsiteY8" fmla="*/ 273844 h 373856"/>
                <a:gd name="connsiteX9" fmla="*/ 7144 w 2074069"/>
                <a:gd name="connsiteY9" fmla="*/ 250031 h 373856"/>
                <a:gd name="connsiteX10" fmla="*/ 38100 w 2074069"/>
                <a:gd name="connsiteY10" fmla="*/ 219075 h 373856"/>
                <a:gd name="connsiteX11" fmla="*/ 85725 w 2074069"/>
                <a:gd name="connsiteY11" fmla="*/ 188119 h 373856"/>
                <a:gd name="connsiteX12" fmla="*/ 159544 w 2074069"/>
                <a:gd name="connsiteY12" fmla="*/ 147637 h 373856"/>
                <a:gd name="connsiteX13" fmla="*/ 259556 w 2074069"/>
                <a:gd name="connsiteY13" fmla="*/ 107156 h 373856"/>
                <a:gd name="connsiteX14" fmla="*/ 381000 w 2074069"/>
                <a:gd name="connsiteY14" fmla="*/ 76200 h 373856"/>
                <a:gd name="connsiteX15" fmla="*/ 419100 w 2074069"/>
                <a:gd name="connsiteY15" fmla="*/ 80962 h 373856"/>
                <a:gd name="connsiteX16" fmla="*/ 526256 w 2074069"/>
                <a:gd name="connsiteY16" fmla="*/ 100012 h 373856"/>
                <a:gd name="connsiteX17" fmla="*/ 628650 w 2074069"/>
                <a:gd name="connsiteY17" fmla="*/ 114300 h 373856"/>
                <a:gd name="connsiteX18" fmla="*/ 781050 w 2074069"/>
                <a:gd name="connsiteY18" fmla="*/ 123825 h 373856"/>
                <a:gd name="connsiteX19" fmla="*/ 1302544 w 2074069"/>
                <a:gd name="connsiteY19" fmla="*/ 121444 h 373856"/>
                <a:gd name="connsiteX20" fmla="*/ 1740694 w 2074069"/>
                <a:gd name="connsiteY20" fmla="*/ 123825 h 373856"/>
                <a:gd name="connsiteX21" fmla="*/ 1862138 w 2074069"/>
                <a:gd name="connsiteY21" fmla="*/ 123825 h 373856"/>
                <a:gd name="connsiteX22" fmla="*/ 1900238 w 2074069"/>
                <a:gd name="connsiteY22" fmla="*/ 116681 h 373856"/>
                <a:gd name="connsiteX23" fmla="*/ 1921669 w 2074069"/>
                <a:gd name="connsiteY23" fmla="*/ 100012 h 373856"/>
                <a:gd name="connsiteX24" fmla="*/ 1969294 w 2074069"/>
                <a:gd name="connsiteY24" fmla="*/ 0 h 373856"/>
                <a:gd name="connsiteX25" fmla="*/ 2074069 w 2074069"/>
                <a:gd name="connsiteY25" fmla="*/ 200025 h 373856"/>
                <a:gd name="connsiteX26" fmla="*/ 1964531 w 2074069"/>
                <a:gd name="connsiteY26" fmla="*/ 316706 h 373856"/>
                <a:gd name="connsiteX27" fmla="*/ 1919288 w 2074069"/>
                <a:gd name="connsiteY27" fmla="*/ 352425 h 373856"/>
                <a:gd name="connsiteX28" fmla="*/ 1878806 w 2074069"/>
                <a:gd name="connsiteY28" fmla="*/ 369094 h 373856"/>
                <a:gd name="connsiteX29" fmla="*/ 1840706 w 2074069"/>
                <a:gd name="connsiteY29" fmla="*/ 373856 h 373856"/>
                <a:gd name="connsiteX30" fmla="*/ 1783556 w 2074069"/>
                <a:gd name="connsiteY30" fmla="*/ 373856 h 373856"/>
                <a:gd name="connsiteX31" fmla="*/ 1716881 w 2074069"/>
                <a:gd name="connsiteY31" fmla="*/ 369094 h 373856"/>
                <a:gd name="connsiteX32" fmla="*/ 1216819 w 2074069"/>
                <a:gd name="connsiteY32" fmla="*/ 36671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4069" h="373856">
                  <a:moveTo>
                    <a:pt x="1216819" y="366712"/>
                  </a:moveTo>
                  <a:lnTo>
                    <a:pt x="664369" y="369094"/>
                  </a:lnTo>
                  <a:lnTo>
                    <a:pt x="295275" y="361950"/>
                  </a:lnTo>
                  <a:lnTo>
                    <a:pt x="161925" y="352425"/>
                  </a:lnTo>
                  <a:lnTo>
                    <a:pt x="90488" y="347662"/>
                  </a:lnTo>
                  <a:lnTo>
                    <a:pt x="54769" y="335756"/>
                  </a:lnTo>
                  <a:lnTo>
                    <a:pt x="16669" y="311944"/>
                  </a:lnTo>
                  <a:lnTo>
                    <a:pt x="0" y="292894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8100" y="219075"/>
                  </a:lnTo>
                  <a:lnTo>
                    <a:pt x="85725" y="188119"/>
                  </a:lnTo>
                  <a:lnTo>
                    <a:pt x="159544" y="147637"/>
                  </a:lnTo>
                  <a:lnTo>
                    <a:pt x="259556" y="107156"/>
                  </a:lnTo>
                  <a:lnTo>
                    <a:pt x="381000" y="76200"/>
                  </a:lnTo>
                  <a:lnTo>
                    <a:pt x="419100" y="80962"/>
                  </a:lnTo>
                  <a:lnTo>
                    <a:pt x="526256" y="100012"/>
                  </a:lnTo>
                  <a:lnTo>
                    <a:pt x="628650" y="114300"/>
                  </a:lnTo>
                  <a:lnTo>
                    <a:pt x="781050" y="123825"/>
                  </a:lnTo>
                  <a:lnTo>
                    <a:pt x="1302544" y="121444"/>
                  </a:lnTo>
                  <a:lnTo>
                    <a:pt x="1740694" y="123825"/>
                  </a:lnTo>
                  <a:lnTo>
                    <a:pt x="1862138" y="123825"/>
                  </a:lnTo>
                  <a:lnTo>
                    <a:pt x="1900238" y="116681"/>
                  </a:lnTo>
                  <a:lnTo>
                    <a:pt x="1921669" y="100012"/>
                  </a:lnTo>
                  <a:lnTo>
                    <a:pt x="1969294" y="0"/>
                  </a:lnTo>
                  <a:lnTo>
                    <a:pt x="2074069" y="200025"/>
                  </a:lnTo>
                  <a:lnTo>
                    <a:pt x="1964531" y="316706"/>
                  </a:lnTo>
                  <a:lnTo>
                    <a:pt x="1919288" y="352425"/>
                  </a:lnTo>
                  <a:lnTo>
                    <a:pt x="1878806" y="369094"/>
                  </a:lnTo>
                  <a:lnTo>
                    <a:pt x="1840706" y="373856"/>
                  </a:lnTo>
                  <a:lnTo>
                    <a:pt x="1783556" y="373856"/>
                  </a:lnTo>
                  <a:lnTo>
                    <a:pt x="1716881" y="369094"/>
                  </a:lnTo>
                  <a:lnTo>
                    <a:pt x="1216819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584531E8-6AFC-427D-AE0F-76C73F8F9C3E}"/>
                </a:ext>
              </a:extLst>
            </p:cNvPr>
            <p:cNvSpPr/>
            <p:nvPr/>
          </p:nvSpPr>
          <p:spPr>
            <a:xfrm rot="16200000">
              <a:off x="4671219" y="2432844"/>
              <a:ext cx="2132013" cy="600075"/>
            </a:xfrm>
            <a:custGeom>
              <a:avLst/>
              <a:gdLst>
                <a:gd name="connsiteX0" fmla="*/ 407194 w 2131219"/>
                <a:gd name="connsiteY0" fmla="*/ 488156 h 600075"/>
                <a:gd name="connsiteX1" fmla="*/ 42862 w 2131219"/>
                <a:gd name="connsiteY1" fmla="*/ 495300 h 600075"/>
                <a:gd name="connsiteX2" fmla="*/ 0 w 2131219"/>
                <a:gd name="connsiteY2" fmla="*/ 226219 h 600075"/>
                <a:gd name="connsiteX3" fmla="*/ 402431 w 2131219"/>
                <a:gd name="connsiteY3" fmla="*/ 221456 h 600075"/>
                <a:gd name="connsiteX4" fmla="*/ 850106 w 2131219"/>
                <a:gd name="connsiteY4" fmla="*/ 221456 h 600075"/>
                <a:gd name="connsiteX5" fmla="*/ 1021556 w 2131219"/>
                <a:gd name="connsiteY5" fmla="*/ 223838 h 600075"/>
                <a:gd name="connsiteX6" fmla="*/ 1493044 w 2131219"/>
                <a:gd name="connsiteY6" fmla="*/ 221456 h 600075"/>
                <a:gd name="connsiteX7" fmla="*/ 1783556 w 2131219"/>
                <a:gd name="connsiteY7" fmla="*/ 221456 h 600075"/>
                <a:gd name="connsiteX8" fmla="*/ 1833562 w 2131219"/>
                <a:gd name="connsiteY8" fmla="*/ 216694 h 600075"/>
                <a:gd name="connsiteX9" fmla="*/ 1881187 w 2131219"/>
                <a:gd name="connsiteY9" fmla="*/ 207169 h 600075"/>
                <a:gd name="connsiteX10" fmla="*/ 1921669 w 2131219"/>
                <a:gd name="connsiteY10" fmla="*/ 190500 h 600075"/>
                <a:gd name="connsiteX11" fmla="*/ 1957387 w 2131219"/>
                <a:gd name="connsiteY11" fmla="*/ 166688 h 600075"/>
                <a:gd name="connsiteX12" fmla="*/ 2000250 w 2131219"/>
                <a:gd name="connsiteY12" fmla="*/ 126206 h 600075"/>
                <a:gd name="connsiteX13" fmla="*/ 2026444 w 2131219"/>
                <a:gd name="connsiteY13" fmla="*/ 76200 h 600075"/>
                <a:gd name="connsiteX14" fmla="*/ 2055019 w 2131219"/>
                <a:gd name="connsiteY14" fmla="*/ 33338 h 600075"/>
                <a:gd name="connsiteX15" fmla="*/ 2090737 w 2131219"/>
                <a:gd name="connsiteY15" fmla="*/ 7144 h 600075"/>
                <a:gd name="connsiteX16" fmla="*/ 2109787 w 2131219"/>
                <a:gd name="connsiteY16" fmla="*/ 0 h 600075"/>
                <a:gd name="connsiteX17" fmla="*/ 2121694 w 2131219"/>
                <a:gd name="connsiteY17" fmla="*/ 9525 h 600075"/>
                <a:gd name="connsiteX18" fmla="*/ 2128837 w 2131219"/>
                <a:gd name="connsiteY18" fmla="*/ 47625 h 600075"/>
                <a:gd name="connsiteX19" fmla="*/ 2131219 w 2131219"/>
                <a:gd name="connsiteY19" fmla="*/ 126206 h 600075"/>
                <a:gd name="connsiteX20" fmla="*/ 2105025 w 2131219"/>
                <a:gd name="connsiteY20" fmla="*/ 226219 h 600075"/>
                <a:gd name="connsiteX21" fmla="*/ 2083594 w 2131219"/>
                <a:gd name="connsiteY21" fmla="*/ 302419 h 600075"/>
                <a:gd name="connsiteX22" fmla="*/ 2021681 w 2131219"/>
                <a:gd name="connsiteY22" fmla="*/ 450056 h 600075"/>
                <a:gd name="connsiteX23" fmla="*/ 1974056 w 2131219"/>
                <a:gd name="connsiteY23" fmla="*/ 545306 h 600075"/>
                <a:gd name="connsiteX24" fmla="*/ 1955006 w 2131219"/>
                <a:gd name="connsiteY24" fmla="*/ 569119 h 600075"/>
                <a:gd name="connsiteX25" fmla="*/ 1926431 w 2131219"/>
                <a:gd name="connsiteY25" fmla="*/ 595313 h 600075"/>
                <a:gd name="connsiteX26" fmla="*/ 1905000 w 2131219"/>
                <a:gd name="connsiteY26" fmla="*/ 600075 h 600075"/>
                <a:gd name="connsiteX27" fmla="*/ 1876425 w 2131219"/>
                <a:gd name="connsiteY27" fmla="*/ 597694 h 600075"/>
                <a:gd name="connsiteX28" fmla="*/ 1847850 w 2131219"/>
                <a:gd name="connsiteY28" fmla="*/ 585788 h 600075"/>
                <a:gd name="connsiteX29" fmla="*/ 1812131 w 2131219"/>
                <a:gd name="connsiteY29" fmla="*/ 552450 h 600075"/>
                <a:gd name="connsiteX30" fmla="*/ 1776412 w 2131219"/>
                <a:gd name="connsiteY30" fmla="*/ 531019 h 600075"/>
                <a:gd name="connsiteX31" fmla="*/ 1678781 w 2131219"/>
                <a:gd name="connsiteY31" fmla="*/ 504825 h 600075"/>
                <a:gd name="connsiteX32" fmla="*/ 1559719 w 2131219"/>
                <a:gd name="connsiteY32" fmla="*/ 490538 h 600075"/>
                <a:gd name="connsiteX33" fmla="*/ 1354931 w 2131219"/>
                <a:gd name="connsiteY33" fmla="*/ 490538 h 600075"/>
                <a:gd name="connsiteX34" fmla="*/ 1019175 w 2131219"/>
                <a:gd name="connsiteY34" fmla="*/ 490538 h 600075"/>
                <a:gd name="connsiteX35" fmla="*/ 864394 w 2131219"/>
                <a:gd name="connsiteY35" fmla="*/ 483394 h 600075"/>
                <a:gd name="connsiteX36" fmla="*/ 407194 w 2131219"/>
                <a:gd name="connsiteY36" fmla="*/ 488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31219" h="600075">
                  <a:moveTo>
                    <a:pt x="407194" y="488156"/>
                  </a:moveTo>
                  <a:lnTo>
                    <a:pt x="42862" y="495300"/>
                  </a:lnTo>
                  <a:lnTo>
                    <a:pt x="0" y="226219"/>
                  </a:lnTo>
                  <a:lnTo>
                    <a:pt x="402431" y="221456"/>
                  </a:lnTo>
                  <a:lnTo>
                    <a:pt x="850106" y="221456"/>
                  </a:lnTo>
                  <a:lnTo>
                    <a:pt x="1021556" y="223838"/>
                  </a:lnTo>
                  <a:lnTo>
                    <a:pt x="1493044" y="221456"/>
                  </a:lnTo>
                  <a:lnTo>
                    <a:pt x="1783556" y="221456"/>
                  </a:lnTo>
                  <a:lnTo>
                    <a:pt x="1833562" y="216694"/>
                  </a:lnTo>
                  <a:lnTo>
                    <a:pt x="1881187" y="207169"/>
                  </a:lnTo>
                  <a:lnTo>
                    <a:pt x="1921669" y="190500"/>
                  </a:lnTo>
                  <a:lnTo>
                    <a:pt x="1957387" y="166688"/>
                  </a:lnTo>
                  <a:lnTo>
                    <a:pt x="2000250" y="126206"/>
                  </a:lnTo>
                  <a:lnTo>
                    <a:pt x="2026444" y="76200"/>
                  </a:lnTo>
                  <a:lnTo>
                    <a:pt x="2055019" y="33338"/>
                  </a:lnTo>
                  <a:lnTo>
                    <a:pt x="2090737" y="7144"/>
                  </a:lnTo>
                  <a:lnTo>
                    <a:pt x="2109787" y="0"/>
                  </a:lnTo>
                  <a:lnTo>
                    <a:pt x="2121694" y="9525"/>
                  </a:lnTo>
                  <a:lnTo>
                    <a:pt x="2128837" y="47625"/>
                  </a:lnTo>
                  <a:lnTo>
                    <a:pt x="2131219" y="126206"/>
                  </a:lnTo>
                  <a:lnTo>
                    <a:pt x="2105025" y="226219"/>
                  </a:lnTo>
                  <a:lnTo>
                    <a:pt x="2083594" y="302419"/>
                  </a:lnTo>
                  <a:lnTo>
                    <a:pt x="2021681" y="450056"/>
                  </a:lnTo>
                  <a:lnTo>
                    <a:pt x="1974056" y="545306"/>
                  </a:lnTo>
                  <a:lnTo>
                    <a:pt x="1955006" y="569119"/>
                  </a:lnTo>
                  <a:lnTo>
                    <a:pt x="1926431" y="595313"/>
                  </a:lnTo>
                  <a:lnTo>
                    <a:pt x="1905000" y="600075"/>
                  </a:lnTo>
                  <a:lnTo>
                    <a:pt x="1876425" y="597694"/>
                  </a:lnTo>
                  <a:lnTo>
                    <a:pt x="1847850" y="585788"/>
                  </a:lnTo>
                  <a:lnTo>
                    <a:pt x="1812131" y="552450"/>
                  </a:lnTo>
                  <a:lnTo>
                    <a:pt x="1776412" y="531019"/>
                  </a:lnTo>
                  <a:lnTo>
                    <a:pt x="1678781" y="504825"/>
                  </a:lnTo>
                  <a:lnTo>
                    <a:pt x="1559719" y="490538"/>
                  </a:lnTo>
                  <a:lnTo>
                    <a:pt x="1354931" y="490538"/>
                  </a:lnTo>
                  <a:lnTo>
                    <a:pt x="1019175" y="490538"/>
                  </a:lnTo>
                  <a:lnTo>
                    <a:pt x="864394" y="483394"/>
                  </a:lnTo>
                  <a:lnTo>
                    <a:pt x="4071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47B5E3C9-18E0-4904-9067-16CEDB097A6D}"/>
                </a:ext>
              </a:extLst>
            </p:cNvPr>
            <p:cNvSpPr/>
            <p:nvPr/>
          </p:nvSpPr>
          <p:spPr>
            <a:xfrm>
              <a:off x="4652963" y="3600450"/>
              <a:ext cx="2284412" cy="423863"/>
            </a:xfrm>
            <a:custGeom>
              <a:avLst/>
              <a:gdLst>
                <a:gd name="connsiteX0" fmla="*/ 1616956 w 2283706"/>
                <a:gd name="connsiteY0" fmla="*/ 269081 h 423863"/>
                <a:gd name="connsiteX1" fmla="*/ 1376450 w 2283706"/>
                <a:gd name="connsiteY1" fmla="*/ 288131 h 423863"/>
                <a:gd name="connsiteX2" fmla="*/ 1064506 w 2283706"/>
                <a:gd name="connsiteY2" fmla="*/ 326231 h 423863"/>
                <a:gd name="connsiteX3" fmla="*/ 754944 w 2283706"/>
                <a:gd name="connsiteY3" fmla="*/ 371475 h 423863"/>
                <a:gd name="connsiteX4" fmla="*/ 538250 w 2283706"/>
                <a:gd name="connsiteY4" fmla="*/ 409575 h 423863"/>
                <a:gd name="connsiteX5" fmla="*/ 504913 w 2283706"/>
                <a:gd name="connsiteY5" fmla="*/ 419100 h 423863"/>
                <a:gd name="connsiteX6" fmla="*/ 478719 w 2283706"/>
                <a:gd name="connsiteY6" fmla="*/ 423863 h 423863"/>
                <a:gd name="connsiteX7" fmla="*/ 450144 w 2283706"/>
                <a:gd name="connsiteY7" fmla="*/ 423863 h 423863"/>
                <a:gd name="connsiteX8" fmla="*/ 407281 w 2283706"/>
                <a:gd name="connsiteY8" fmla="*/ 421481 h 423863"/>
                <a:gd name="connsiteX9" fmla="*/ 369181 w 2283706"/>
                <a:gd name="connsiteY9" fmla="*/ 414338 h 423863"/>
                <a:gd name="connsiteX10" fmla="*/ 323938 w 2283706"/>
                <a:gd name="connsiteY10" fmla="*/ 402431 h 423863"/>
                <a:gd name="connsiteX11" fmla="*/ 276313 w 2283706"/>
                <a:gd name="connsiteY11" fmla="*/ 383381 h 423863"/>
                <a:gd name="connsiteX12" fmla="*/ 207256 w 2283706"/>
                <a:gd name="connsiteY12" fmla="*/ 350044 h 423863"/>
                <a:gd name="connsiteX13" fmla="*/ 109625 w 2283706"/>
                <a:gd name="connsiteY13" fmla="*/ 285750 h 423863"/>
                <a:gd name="connsiteX14" fmla="*/ 31044 w 2283706"/>
                <a:gd name="connsiteY14" fmla="*/ 221456 h 423863"/>
                <a:gd name="connsiteX15" fmla="*/ 16756 w 2283706"/>
                <a:gd name="connsiteY15" fmla="*/ 207169 h 423863"/>
                <a:gd name="connsiteX16" fmla="*/ 2469 w 2283706"/>
                <a:gd name="connsiteY16" fmla="*/ 176213 h 423863"/>
                <a:gd name="connsiteX17" fmla="*/ 88 w 2283706"/>
                <a:gd name="connsiteY17" fmla="*/ 152400 h 423863"/>
                <a:gd name="connsiteX18" fmla="*/ 4850 w 2283706"/>
                <a:gd name="connsiteY18" fmla="*/ 135731 h 423863"/>
                <a:gd name="connsiteX19" fmla="*/ 16756 w 2283706"/>
                <a:gd name="connsiteY19" fmla="*/ 128588 h 423863"/>
                <a:gd name="connsiteX20" fmla="*/ 57238 w 2283706"/>
                <a:gd name="connsiteY20" fmla="*/ 135731 h 423863"/>
                <a:gd name="connsiteX21" fmla="*/ 123913 w 2283706"/>
                <a:gd name="connsiteY21" fmla="*/ 150019 h 423863"/>
                <a:gd name="connsiteX22" fmla="*/ 216781 w 2283706"/>
                <a:gd name="connsiteY22" fmla="*/ 171450 h 423863"/>
                <a:gd name="connsiteX23" fmla="*/ 300125 w 2283706"/>
                <a:gd name="connsiteY23" fmla="*/ 185738 h 423863"/>
                <a:gd name="connsiteX24" fmla="*/ 335844 w 2283706"/>
                <a:gd name="connsiteY24" fmla="*/ 185738 h 423863"/>
                <a:gd name="connsiteX25" fmla="*/ 623975 w 2283706"/>
                <a:gd name="connsiteY25" fmla="*/ 171450 h 423863"/>
                <a:gd name="connsiteX26" fmla="*/ 1016881 w 2283706"/>
                <a:gd name="connsiteY26" fmla="*/ 138113 h 423863"/>
                <a:gd name="connsiteX27" fmla="*/ 1281200 w 2283706"/>
                <a:gd name="connsiteY27" fmla="*/ 97631 h 423863"/>
                <a:gd name="connsiteX28" fmla="*/ 1450269 w 2283706"/>
                <a:gd name="connsiteY28" fmla="*/ 78581 h 423863"/>
                <a:gd name="connsiteX29" fmla="*/ 1643150 w 2283706"/>
                <a:gd name="connsiteY29" fmla="*/ 50006 h 423863"/>
                <a:gd name="connsiteX30" fmla="*/ 1838413 w 2283706"/>
                <a:gd name="connsiteY30" fmla="*/ 14288 h 423863"/>
                <a:gd name="connsiteX31" fmla="*/ 1919375 w 2283706"/>
                <a:gd name="connsiteY31" fmla="*/ 0 h 423863"/>
                <a:gd name="connsiteX32" fmla="*/ 1976525 w 2283706"/>
                <a:gd name="connsiteY32" fmla="*/ 4763 h 423863"/>
                <a:gd name="connsiteX33" fmla="*/ 2090825 w 2283706"/>
                <a:gd name="connsiteY33" fmla="*/ 40481 h 423863"/>
                <a:gd name="connsiteX34" fmla="*/ 2207506 w 2283706"/>
                <a:gd name="connsiteY34" fmla="*/ 92869 h 423863"/>
                <a:gd name="connsiteX35" fmla="*/ 2250369 w 2283706"/>
                <a:gd name="connsiteY35" fmla="*/ 128588 h 423863"/>
                <a:gd name="connsiteX36" fmla="*/ 2274181 w 2283706"/>
                <a:gd name="connsiteY36" fmla="*/ 159544 h 423863"/>
                <a:gd name="connsiteX37" fmla="*/ 2283706 w 2283706"/>
                <a:gd name="connsiteY37" fmla="*/ 183356 h 423863"/>
                <a:gd name="connsiteX38" fmla="*/ 2278944 w 2283706"/>
                <a:gd name="connsiteY38" fmla="*/ 211931 h 423863"/>
                <a:gd name="connsiteX39" fmla="*/ 2257513 w 2283706"/>
                <a:gd name="connsiteY39" fmla="*/ 233363 h 423863"/>
                <a:gd name="connsiteX40" fmla="*/ 2214650 w 2283706"/>
                <a:gd name="connsiteY40" fmla="*/ 247650 h 423863"/>
                <a:gd name="connsiteX41" fmla="*/ 1995575 w 2283706"/>
                <a:gd name="connsiteY41" fmla="*/ 254794 h 423863"/>
                <a:gd name="connsiteX42" fmla="*/ 1616956 w 2283706"/>
                <a:gd name="connsiteY42" fmla="*/ 269081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3706" h="423863">
                  <a:moveTo>
                    <a:pt x="1616956" y="269081"/>
                  </a:moveTo>
                  <a:lnTo>
                    <a:pt x="1376450" y="288131"/>
                  </a:lnTo>
                  <a:lnTo>
                    <a:pt x="1064506" y="326231"/>
                  </a:lnTo>
                  <a:lnTo>
                    <a:pt x="754944" y="371475"/>
                  </a:lnTo>
                  <a:lnTo>
                    <a:pt x="538250" y="409575"/>
                  </a:lnTo>
                  <a:lnTo>
                    <a:pt x="504913" y="419100"/>
                  </a:lnTo>
                  <a:lnTo>
                    <a:pt x="478719" y="423863"/>
                  </a:lnTo>
                  <a:lnTo>
                    <a:pt x="450144" y="423863"/>
                  </a:lnTo>
                  <a:lnTo>
                    <a:pt x="407281" y="421481"/>
                  </a:lnTo>
                  <a:lnTo>
                    <a:pt x="369181" y="414338"/>
                  </a:lnTo>
                  <a:lnTo>
                    <a:pt x="323938" y="402431"/>
                  </a:lnTo>
                  <a:lnTo>
                    <a:pt x="276313" y="383381"/>
                  </a:lnTo>
                  <a:lnTo>
                    <a:pt x="207256" y="350044"/>
                  </a:lnTo>
                  <a:lnTo>
                    <a:pt x="109625" y="285750"/>
                  </a:lnTo>
                  <a:lnTo>
                    <a:pt x="31044" y="221456"/>
                  </a:lnTo>
                  <a:lnTo>
                    <a:pt x="16756" y="207169"/>
                  </a:lnTo>
                  <a:lnTo>
                    <a:pt x="2469" y="176213"/>
                  </a:lnTo>
                  <a:cubicBezTo>
                    <a:pt x="0" y="153992"/>
                    <a:pt x="88" y="161969"/>
                    <a:pt x="88" y="152400"/>
                  </a:cubicBezTo>
                  <a:lnTo>
                    <a:pt x="4850" y="135731"/>
                  </a:lnTo>
                  <a:lnTo>
                    <a:pt x="16756" y="128588"/>
                  </a:lnTo>
                  <a:lnTo>
                    <a:pt x="57238" y="135731"/>
                  </a:lnTo>
                  <a:lnTo>
                    <a:pt x="123913" y="150019"/>
                  </a:lnTo>
                  <a:lnTo>
                    <a:pt x="216781" y="171450"/>
                  </a:lnTo>
                  <a:lnTo>
                    <a:pt x="300125" y="185738"/>
                  </a:lnTo>
                  <a:lnTo>
                    <a:pt x="335844" y="185738"/>
                  </a:lnTo>
                  <a:lnTo>
                    <a:pt x="623975" y="171450"/>
                  </a:lnTo>
                  <a:lnTo>
                    <a:pt x="1016881" y="138113"/>
                  </a:lnTo>
                  <a:lnTo>
                    <a:pt x="1281200" y="97631"/>
                  </a:lnTo>
                  <a:lnTo>
                    <a:pt x="1450269" y="78581"/>
                  </a:lnTo>
                  <a:lnTo>
                    <a:pt x="1643150" y="50006"/>
                  </a:lnTo>
                  <a:lnTo>
                    <a:pt x="1838413" y="14288"/>
                  </a:lnTo>
                  <a:lnTo>
                    <a:pt x="1919375" y="0"/>
                  </a:lnTo>
                  <a:lnTo>
                    <a:pt x="1976525" y="4763"/>
                  </a:lnTo>
                  <a:lnTo>
                    <a:pt x="2090825" y="40481"/>
                  </a:lnTo>
                  <a:lnTo>
                    <a:pt x="2207506" y="92869"/>
                  </a:lnTo>
                  <a:lnTo>
                    <a:pt x="2250369" y="128588"/>
                  </a:lnTo>
                  <a:lnTo>
                    <a:pt x="2274181" y="159544"/>
                  </a:lnTo>
                  <a:lnTo>
                    <a:pt x="2283706" y="183356"/>
                  </a:lnTo>
                  <a:lnTo>
                    <a:pt x="2278944" y="211931"/>
                  </a:lnTo>
                  <a:lnTo>
                    <a:pt x="2257513" y="233363"/>
                  </a:lnTo>
                  <a:lnTo>
                    <a:pt x="2214650" y="247650"/>
                  </a:lnTo>
                  <a:lnTo>
                    <a:pt x="1995575" y="254794"/>
                  </a:lnTo>
                  <a:lnTo>
                    <a:pt x="16169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7F1C2797-3818-4ECA-A420-3530A851C3C5}"/>
                </a:ext>
              </a:extLst>
            </p:cNvPr>
            <p:cNvSpPr/>
            <p:nvPr/>
          </p:nvSpPr>
          <p:spPr>
            <a:xfrm>
              <a:off x="5014913" y="4408488"/>
              <a:ext cx="1989137" cy="1193800"/>
            </a:xfrm>
            <a:custGeom>
              <a:avLst/>
              <a:gdLst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78756 w 1988343"/>
                <a:gd name="connsiteY26" fmla="*/ 926306 h 1250156"/>
                <a:gd name="connsiteX27" fmla="*/ 1552575 w 1988343"/>
                <a:gd name="connsiteY27" fmla="*/ 485775 h 1250156"/>
                <a:gd name="connsiteX28" fmla="*/ 1585912 w 1988343"/>
                <a:gd name="connsiteY28" fmla="*/ 285750 h 1250156"/>
                <a:gd name="connsiteX29" fmla="*/ 1585912 w 1988343"/>
                <a:gd name="connsiteY29" fmla="*/ 259556 h 1250156"/>
                <a:gd name="connsiteX30" fmla="*/ 1581150 w 1988343"/>
                <a:gd name="connsiteY30" fmla="*/ 247650 h 1250156"/>
                <a:gd name="connsiteX31" fmla="*/ 1557337 w 1988343"/>
                <a:gd name="connsiteY31" fmla="*/ 233362 h 1250156"/>
                <a:gd name="connsiteX32" fmla="*/ 1516856 w 1988343"/>
                <a:gd name="connsiteY32" fmla="*/ 226219 h 1250156"/>
                <a:gd name="connsiteX33" fmla="*/ 1273968 w 1988343"/>
                <a:gd name="connsiteY33" fmla="*/ 252412 h 1250156"/>
                <a:gd name="connsiteX34" fmla="*/ 664368 w 1988343"/>
                <a:gd name="connsiteY34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42461 w 1988343"/>
                <a:gd name="connsiteY26" fmla="*/ 1145314 h 1250156"/>
                <a:gd name="connsiteX27" fmla="*/ 1478756 w 1988343"/>
                <a:gd name="connsiteY27" fmla="*/ 926306 h 1250156"/>
                <a:gd name="connsiteX28" fmla="*/ 1552575 w 1988343"/>
                <a:gd name="connsiteY28" fmla="*/ 485775 h 1250156"/>
                <a:gd name="connsiteX29" fmla="*/ 1585912 w 1988343"/>
                <a:gd name="connsiteY29" fmla="*/ 285750 h 1250156"/>
                <a:gd name="connsiteX30" fmla="*/ 1585912 w 1988343"/>
                <a:gd name="connsiteY30" fmla="*/ 259556 h 1250156"/>
                <a:gd name="connsiteX31" fmla="*/ 1581150 w 1988343"/>
                <a:gd name="connsiteY31" fmla="*/ 247650 h 1250156"/>
                <a:gd name="connsiteX32" fmla="*/ 1557337 w 1988343"/>
                <a:gd name="connsiteY32" fmla="*/ 233362 h 1250156"/>
                <a:gd name="connsiteX33" fmla="*/ 1516856 w 1988343"/>
                <a:gd name="connsiteY33" fmla="*/ 226219 h 1250156"/>
                <a:gd name="connsiteX34" fmla="*/ 1273968 w 1988343"/>
                <a:gd name="connsiteY34" fmla="*/ 252412 h 1250156"/>
                <a:gd name="connsiteX35" fmla="*/ 664368 w 1988343"/>
                <a:gd name="connsiteY35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32885 w 1988343"/>
                <a:gd name="connsiteY24" fmla="*/ 1195352 h 1250156"/>
                <a:gd name="connsiteX25" fmla="*/ 1619250 w 1988343"/>
                <a:gd name="connsiteY25" fmla="*/ 1250156 h 1250156"/>
                <a:gd name="connsiteX26" fmla="*/ 1428750 w 1988343"/>
                <a:gd name="connsiteY26" fmla="*/ 1223962 h 1250156"/>
                <a:gd name="connsiteX27" fmla="*/ 1442461 w 1988343"/>
                <a:gd name="connsiteY27" fmla="*/ 1145314 h 1250156"/>
                <a:gd name="connsiteX28" fmla="*/ 1478756 w 1988343"/>
                <a:gd name="connsiteY28" fmla="*/ 926306 h 1250156"/>
                <a:gd name="connsiteX29" fmla="*/ 1552575 w 1988343"/>
                <a:gd name="connsiteY29" fmla="*/ 485775 h 1250156"/>
                <a:gd name="connsiteX30" fmla="*/ 1585912 w 1988343"/>
                <a:gd name="connsiteY30" fmla="*/ 285750 h 1250156"/>
                <a:gd name="connsiteX31" fmla="*/ 1585912 w 1988343"/>
                <a:gd name="connsiteY31" fmla="*/ 259556 h 1250156"/>
                <a:gd name="connsiteX32" fmla="*/ 1581150 w 1988343"/>
                <a:gd name="connsiteY32" fmla="*/ 247650 h 1250156"/>
                <a:gd name="connsiteX33" fmla="*/ 1557337 w 1988343"/>
                <a:gd name="connsiteY33" fmla="*/ 233362 h 1250156"/>
                <a:gd name="connsiteX34" fmla="*/ 1516856 w 1988343"/>
                <a:gd name="connsiteY34" fmla="*/ 226219 h 1250156"/>
                <a:gd name="connsiteX35" fmla="*/ 1273968 w 1988343"/>
                <a:gd name="connsiteY35" fmla="*/ 252412 h 1250156"/>
                <a:gd name="connsiteX36" fmla="*/ 664368 w 1988343"/>
                <a:gd name="connsiteY36" fmla="*/ 316706 h 1250156"/>
                <a:gd name="connsiteX0" fmla="*/ 664368 w 1988343"/>
                <a:gd name="connsiteY0" fmla="*/ 316706 h 1223962"/>
                <a:gd name="connsiteX1" fmla="*/ 64293 w 1988343"/>
                <a:gd name="connsiteY1" fmla="*/ 390525 h 1223962"/>
                <a:gd name="connsiteX2" fmla="*/ 0 w 1988343"/>
                <a:gd name="connsiteY2" fmla="*/ 211931 h 1223962"/>
                <a:gd name="connsiteX3" fmla="*/ 166687 w 1988343"/>
                <a:gd name="connsiteY3" fmla="*/ 195262 h 1223962"/>
                <a:gd name="connsiteX4" fmla="*/ 673893 w 1988343"/>
                <a:gd name="connsiteY4" fmla="*/ 138112 h 1223962"/>
                <a:gd name="connsiteX5" fmla="*/ 1183481 w 1988343"/>
                <a:gd name="connsiteY5" fmla="*/ 78581 h 1223962"/>
                <a:gd name="connsiteX6" fmla="*/ 1428750 w 1988343"/>
                <a:gd name="connsiteY6" fmla="*/ 50006 h 1223962"/>
                <a:gd name="connsiteX7" fmla="*/ 1466850 w 1988343"/>
                <a:gd name="connsiteY7" fmla="*/ 45244 h 1223962"/>
                <a:gd name="connsiteX8" fmla="*/ 1528762 w 1988343"/>
                <a:gd name="connsiteY8" fmla="*/ 30956 h 1223962"/>
                <a:gd name="connsiteX9" fmla="*/ 1624012 w 1988343"/>
                <a:gd name="connsiteY9" fmla="*/ 4762 h 1223962"/>
                <a:gd name="connsiteX10" fmla="*/ 1650206 w 1988343"/>
                <a:gd name="connsiteY10" fmla="*/ 0 h 1223962"/>
                <a:gd name="connsiteX11" fmla="*/ 1685925 w 1988343"/>
                <a:gd name="connsiteY11" fmla="*/ 9525 h 1223962"/>
                <a:gd name="connsiteX12" fmla="*/ 1745456 w 1988343"/>
                <a:gd name="connsiteY12" fmla="*/ 38100 h 1223962"/>
                <a:gd name="connsiteX13" fmla="*/ 1840706 w 1988343"/>
                <a:gd name="connsiteY13" fmla="*/ 107156 h 1223962"/>
                <a:gd name="connsiteX14" fmla="*/ 1952625 w 1988343"/>
                <a:gd name="connsiteY14" fmla="*/ 195262 h 1223962"/>
                <a:gd name="connsiteX15" fmla="*/ 1983581 w 1988343"/>
                <a:gd name="connsiteY15" fmla="*/ 221456 h 1223962"/>
                <a:gd name="connsiteX16" fmla="*/ 1988343 w 1988343"/>
                <a:gd name="connsiteY16" fmla="*/ 238125 h 1223962"/>
                <a:gd name="connsiteX17" fmla="*/ 1981200 w 1988343"/>
                <a:gd name="connsiteY17" fmla="*/ 271462 h 1223962"/>
                <a:gd name="connsiteX18" fmla="*/ 1955006 w 1988343"/>
                <a:gd name="connsiteY18" fmla="*/ 300037 h 1223962"/>
                <a:gd name="connsiteX19" fmla="*/ 1926431 w 1988343"/>
                <a:gd name="connsiteY19" fmla="*/ 326231 h 1223962"/>
                <a:gd name="connsiteX20" fmla="*/ 1897856 w 1988343"/>
                <a:gd name="connsiteY20" fmla="*/ 361950 h 1223962"/>
                <a:gd name="connsiteX21" fmla="*/ 1878806 w 1988343"/>
                <a:gd name="connsiteY21" fmla="*/ 400050 h 1223962"/>
                <a:gd name="connsiteX22" fmla="*/ 1838325 w 1988343"/>
                <a:gd name="connsiteY22" fmla="*/ 538162 h 1223962"/>
                <a:gd name="connsiteX23" fmla="*/ 1733550 w 1988343"/>
                <a:gd name="connsiteY23" fmla="*/ 890587 h 1223962"/>
                <a:gd name="connsiteX24" fmla="*/ 1632885 w 1988343"/>
                <a:gd name="connsiteY24" fmla="*/ 1195352 h 1223962"/>
                <a:gd name="connsiteX25" fmla="*/ 1428750 w 1988343"/>
                <a:gd name="connsiteY25" fmla="*/ 1223962 h 1223962"/>
                <a:gd name="connsiteX26" fmla="*/ 1442461 w 1988343"/>
                <a:gd name="connsiteY26" fmla="*/ 1145314 h 1223962"/>
                <a:gd name="connsiteX27" fmla="*/ 1478756 w 1988343"/>
                <a:gd name="connsiteY27" fmla="*/ 926306 h 1223962"/>
                <a:gd name="connsiteX28" fmla="*/ 1552575 w 1988343"/>
                <a:gd name="connsiteY28" fmla="*/ 485775 h 1223962"/>
                <a:gd name="connsiteX29" fmla="*/ 1585912 w 1988343"/>
                <a:gd name="connsiteY29" fmla="*/ 285750 h 1223962"/>
                <a:gd name="connsiteX30" fmla="*/ 1585912 w 1988343"/>
                <a:gd name="connsiteY30" fmla="*/ 259556 h 1223962"/>
                <a:gd name="connsiteX31" fmla="*/ 1581150 w 1988343"/>
                <a:gd name="connsiteY31" fmla="*/ 247650 h 1223962"/>
                <a:gd name="connsiteX32" fmla="*/ 1557337 w 1988343"/>
                <a:gd name="connsiteY32" fmla="*/ 233362 h 1223962"/>
                <a:gd name="connsiteX33" fmla="*/ 1516856 w 1988343"/>
                <a:gd name="connsiteY33" fmla="*/ 226219 h 1223962"/>
                <a:gd name="connsiteX34" fmla="*/ 1273968 w 1988343"/>
                <a:gd name="connsiteY34" fmla="*/ 252412 h 1223962"/>
                <a:gd name="connsiteX35" fmla="*/ 664368 w 1988343"/>
                <a:gd name="connsiteY35" fmla="*/ 316706 h 1223962"/>
                <a:gd name="connsiteX0" fmla="*/ 664368 w 1988343"/>
                <a:gd name="connsiteY0" fmla="*/ 316706 h 1195352"/>
                <a:gd name="connsiteX1" fmla="*/ 64293 w 1988343"/>
                <a:gd name="connsiteY1" fmla="*/ 390525 h 1195352"/>
                <a:gd name="connsiteX2" fmla="*/ 0 w 1988343"/>
                <a:gd name="connsiteY2" fmla="*/ 211931 h 1195352"/>
                <a:gd name="connsiteX3" fmla="*/ 166687 w 1988343"/>
                <a:gd name="connsiteY3" fmla="*/ 195262 h 1195352"/>
                <a:gd name="connsiteX4" fmla="*/ 673893 w 1988343"/>
                <a:gd name="connsiteY4" fmla="*/ 138112 h 1195352"/>
                <a:gd name="connsiteX5" fmla="*/ 1183481 w 1988343"/>
                <a:gd name="connsiteY5" fmla="*/ 78581 h 1195352"/>
                <a:gd name="connsiteX6" fmla="*/ 1428750 w 1988343"/>
                <a:gd name="connsiteY6" fmla="*/ 50006 h 1195352"/>
                <a:gd name="connsiteX7" fmla="*/ 1466850 w 1988343"/>
                <a:gd name="connsiteY7" fmla="*/ 45244 h 1195352"/>
                <a:gd name="connsiteX8" fmla="*/ 1528762 w 1988343"/>
                <a:gd name="connsiteY8" fmla="*/ 30956 h 1195352"/>
                <a:gd name="connsiteX9" fmla="*/ 1624012 w 1988343"/>
                <a:gd name="connsiteY9" fmla="*/ 4762 h 1195352"/>
                <a:gd name="connsiteX10" fmla="*/ 1650206 w 1988343"/>
                <a:gd name="connsiteY10" fmla="*/ 0 h 1195352"/>
                <a:gd name="connsiteX11" fmla="*/ 1685925 w 1988343"/>
                <a:gd name="connsiteY11" fmla="*/ 9525 h 1195352"/>
                <a:gd name="connsiteX12" fmla="*/ 1745456 w 1988343"/>
                <a:gd name="connsiteY12" fmla="*/ 38100 h 1195352"/>
                <a:gd name="connsiteX13" fmla="*/ 1840706 w 1988343"/>
                <a:gd name="connsiteY13" fmla="*/ 107156 h 1195352"/>
                <a:gd name="connsiteX14" fmla="*/ 1952625 w 1988343"/>
                <a:gd name="connsiteY14" fmla="*/ 195262 h 1195352"/>
                <a:gd name="connsiteX15" fmla="*/ 1983581 w 1988343"/>
                <a:gd name="connsiteY15" fmla="*/ 221456 h 1195352"/>
                <a:gd name="connsiteX16" fmla="*/ 1988343 w 1988343"/>
                <a:gd name="connsiteY16" fmla="*/ 238125 h 1195352"/>
                <a:gd name="connsiteX17" fmla="*/ 1981200 w 1988343"/>
                <a:gd name="connsiteY17" fmla="*/ 271462 h 1195352"/>
                <a:gd name="connsiteX18" fmla="*/ 1955006 w 1988343"/>
                <a:gd name="connsiteY18" fmla="*/ 300037 h 1195352"/>
                <a:gd name="connsiteX19" fmla="*/ 1926431 w 1988343"/>
                <a:gd name="connsiteY19" fmla="*/ 326231 h 1195352"/>
                <a:gd name="connsiteX20" fmla="*/ 1897856 w 1988343"/>
                <a:gd name="connsiteY20" fmla="*/ 361950 h 1195352"/>
                <a:gd name="connsiteX21" fmla="*/ 1878806 w 1988343"/>
                <a:gd name="connsiteY21" fmla="*/ 400050 h 1195352"/>
                <a:gd name="connsiteX22" fmla="*/ 1838325 w 1988343"/>
                <a:gd name="connsiteY22" fmla="*/ 538162 h 1195352"/>
                <a:gd name="connsiteX23" fmla="*/ 1733550 w 1988343"/>
                <a:gd name="connsiteY23" fmla="*/ 890587 h 1195352"/>
                <a:gd name="connsiteX24" fmla="*/ 1632885 w 1988343"/>
                <a:gd name="connsiteY24" fmla="*/ 1195352 h 1195352"/>
                <a:gd name="connsiteX25" fmla="*/ 1442461 w 1988343"/>
                <a:gd name="connsiteY25" fmla="*/ 1145314 h 1195352"/>
                <a:gd name="connsiteX26" fmla="*/ 1478756 w 1988343"/>
                <a:gd name="connsiteY26" fmla="*/ 926306 h 1195352"/>
                <a:gd name="connsiteX27" fmla="*/ 1552575 w 1988343"/>
                <a:gd name="connsiteY27" fmla="*/ 485775 h 1195352"/>
                <a:gd name="connsiteX28" fmla="*/ 1585912 w 1988343"/>
                <a:gd name="connsiteY28" fmla="*/ 285750 h 1195352"/>
                <a:gd name="connsiteX29" fmla="*/ 1585912 w 1988343"/>
                <a:gd name="connsiteY29" fmla="*/ 259556 h 1195352"/>
                <a:gd name="connsiteX30" fmla="*/ 1581150 w 1988343"/>
                <a:gd name="connsiteY30" fmla="*/ 247650 h 1195352"/>
                <a:gd name="connsiteX31" fmla="*/ 1557337 w 1988343"/>
                <a:gd name="connsiteY31" fmla="*/ 233362 h 1195352"/>
                <a:gd name="connsiteX32" fmla="*/ 1516856 w 1988343"/>
                <a:gd name="connsiteY32" fmla="*/ 226219 h 1195352"/>
                <a:gd name="connsiteX33" fmla="*/ 1273968 w 1988343"/>
                <a:gd name="connsiteY33" fmla="*/ 252412 h 1195352"/>
                <a:gd name="connsiteX34" fmla="*/ 664368 w 1988343"/>
                <a:gd name="connsiteY34" fmla="*/ 316706 h 11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88343" h="1195352">
                  <a:moveTo>
                    <a:pt x="664368" y="316706"/>
                  </a:moveTo>
                  <a:lnTo>
                    <a:pt x="64293" y="390525"/>
                  </a:lnTo>
                  <a:lnTo>
                    <a:pt x="0" y="211931"/>
                  </a:lnTo>
                  <a:lnTo>
                    <a:pt x="166687" y="195262"/>
                  </a:lnTo>
                  <a:lnTo>
                    <a:pt x="673893" y="138112"/>
                  </a:lnTo>
                  <a:lnTo>
                    <a:pt x="1183481" y="78581"/>
                  </a:lnTo>
                  <a:lnTo>
                    <a:pt x="1428750" y="50006"/>
                  </a:lnTo>
                  <a:lnTo>
                    <a:pt x="1466850" y="45244"/>
                  </a:lnTo>
                  <a:lnTo>
                    <a:pt x="1528762" y="30956"/>
                  </a:lnTo>
                  <a:lnTo>
                    <a:pt x="1624012" y="4762"/>
                  </a:lnTo>
                  <a:lnTo>
                    <a:pt x="1650206" y="0"/>
                  </a:lnTo>
                  <a:lnTo>
                    <a:pt x="1685925" y="9525"/>
                  </a:lnTo>
                  <a:lnTo>
                    <a:pt x="1745456" y="38100"/>
                  </a:lnTo>
                  <a:lnTo>
                    <a:pt x="1840706" y="107156"/>
                  </a:lnTo>
                  <a:lnTo>
                    <a:pt x="1952625" y="195262"/>
                  </a:lnTo>
                  <a:lnTo>
                    <a:pt x="1983581" y="221456"/>
                  </a:lnTo>
                  <a:lnTo>
                    <a:pt x="1988343" y="238125"/>
                  </a:lnTo>
                  <a:lnTo>
                    <a:pt x="1981200" y="271462"/>
                  </a:lnTo>
                  <a:lnTo>
                    <a:pt x="1955006" y="300037"/>
                  </a:lnTo>
                  <a:lnTo>
                    <a:pt x="1926431" y="326231"/>
                  </a:lnTo>
                  <a:lnTo>
                    <a:pt x="1897856" y="361950"/>
                  </a:lnTo>
                  <a:lnTo>
                    <a:pt x="1878806" y="400050"/>
                  </a:lnTo>
                  <a:lnTo>
                    <a:pt x="1838325" y="538162"/>
                  </a:lnTo>
                  <a:lnTo>
                    <a:pt x="1733550" y="890587"/>
                  </a:lnTo>
                  <a:lnTo>
                    <a:pt x="1632885" y="1195352"/>
                  </a:lnTo>
                  <a:lnTo>
                    <a:pt x="1442461" y="1145314"/>
                  </a:lnTo>
                  <a:lnTo>
                    <a:pt x="1478756" y="926306"/>
                  </a:lnTo>
                  <a:lnTo>
                    <a:pt x="1552575" y="485775"/>
                  </a:lnTo>
                  <a:lnTo>
                    <a:pt x="1585912" y="285750"/>
                  </a:lnTo>
                  <a:lnTo>
                    <a:pt x="1585912" y="259556"/>
                  </a:lnTo>
                  <a:lnTo>
                    <a:pt x="1581150" y="247650"/>
                  </a:lnTo>
                  <a:lnTo>
                    <a:pt x="1557337" y="233362"/>
                  </a:lnTo>
                  <a:lnTo>
                    <a:pt x="1516856" y="226219"/>
                  </a:lnTo>
                  <a:lnTo>
                    <a:pt x="1273968" y="252412"/>
                  </a:lnTo>
                  <a:lnTo>
                    <a:pt x="6643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F5519473-40ED-4F91-BC54-9B0B7BA376B7}"/>
                </a:ext>
              </a:extLst>
            </p:cNvPr>
            <p:cNvSpPr/>
            <p:nvPr/>
          </p:nvSpPr>
          <p:spPr>
            <a:xfrm>
              <a:off x="5151438" y="5524500"/>
              <a:ext cx="1554162" cy="304800"/>
            </a:xfrm>
            <a:custGeom>
              <a:avLst/>
              <a:gdLst>
                <a:gd name="connsiteX0" fmla="*/ 531019 w 1554956"/>
                <a:gd name="connsiteY0" fmla="*/ 238125 h 304800"/>
                <a:gd name="connsiteX1" fmla="*/ 45244 w 1554956"/>
                <a:gd name="connsiteY1" fmla="*/ 304800 h 304800"/>
                <a:gd name="connsiteX2" fmla="*/ 0 w 1554956"/>
                <a:gd name="connsiteY2" fmla="*/ 145256 h 304800"/>
                <a:gd name="connsiteX3" fmla="*/ 404812 w 1554956"/>
                <a:gd name="connsiteY3" fmla="*/ 95250 h 304800"/>
                <a:gd name="connsiteX4" fmla="*/ 802481 w 1554956"/>
                <a:gd name="connsiteY4" fmla="*/ 50006 h 304800"/>
                <a:gd name="connsiteX5" fmla="*/ 1176337 w 1554956"/>
                <a:gd name="connsiteY5" fmla="*/ 16669 h 304800"/>
                <a:gd name="connsiteX6" fmla="*/ 1331119 w 1554956"/>
                <a:gd name="connsiteY6" fmla="*/ 0 h 304800"/>
                <a:gd name="connsiteX7" fmla="*/ 1507331 w 1554956"/>
                <a:gd name="connsiteY7" fmla="*/ 50006 h 304800"/>
                <a:gd name="connsiteX8" fmla="*/ 1528762 w 1554956"/>
                <a:gd name="connsiteY8" fmla="*/ 66675 h 304800"/>
                <a:gd name="connsiteX9" fmla="*/ 1545431 w 1554956"/>
                <a:gd name="connsiteY9" fmla="*/ 107156 h 304800"/>
                <a:gd name="connsiteX10" fmla="*/ 1552575 w 1554956"/>
                <a:gd name="connsiteY10" fmla="*/ 135731 h 304800"/>
                <a:gd name="connsiteX11" fmla="*/ 1554956 w 1554956"/>
                <a:gd name="connsiteY11" fmla="*/ 161925 h 304800"/>
                <a:gd name="connsiteX12" fmla="*/ 1550194 w 1554956"/>
                <a:gd name="connsiteY12" fmla="*/ 180975 h 304800"/>
                <a:gd name="connsiteX13" fmla="*/ 1531144 w 1554956"/>
                <a:gd name="connsiteY13" fmla="*/ 197644 h 304800"/>
                <a:gd name="connsiteX14" fmla="*/ 1512094 w 1554956"/>
                <a:gd name="connsiteY14" fmla="*/ 204788 h 304800"/>
                <a:gd name="connsiteX15" fmla="*/ 1471612 w 1554956"/>
                <a:gd name="connsiteY15" fmla="*/ 209550 h 304800"/>
                <a:gd name="connsiteX16" fmla="*/ 1423987 w 1554956"/>
                <a:gd name="connsiteY16" fmla="*/ 200025 h 304800"/>
                <a:gd name="connsiteX17" fmla="*/ 1364456 w 1554956"/>
                <a:gd name="connsiteY17" fmla="*/ 185738 h 304800"/>
                <a:gd name="connsiteX18" fmla="*/ 1304925 w 1554956"/>
                <a:gd name="connsiteY18" fmla="*/ 180975 h 304800"/>
                <a:gd name="connsiteX19" fmla="*/ 1109662 w 1554956"/>
                <a:gd name="connsiteY19" fmla="*/ 190500 h 304800"/>
                <a:gd name="connsiteX20" fmla="*/ 531019 w 1554956"/>
                <a:gd name="connsiteY20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4956" h="304800">
                  <a:moveTo>
                    <a:pt x="531019" y="238125"/>
                  </a:moveTo>
                  <a:lnTo>
                    <a:pt x="45244" y="304800"/>
                  </a:lnTo>
                  <a:lnTo>
                    <a:pt x="0" y="145256"/>
                  </a:lnTo>
                  <a:lnTo>
                    <a:pt x="404812" y="95250"/>
                  </a:lnTo>
                  <a:lnTo>
                    <a:pt x="802481" y="50006"/>
                  </a:lnTo>
                  <a:lnTo>
                    <a:pt x="1176337" y="16669"/>
                  </a:lnTo>
                  <a:lnTo>
                    <a:pt x="1331119" y="0"/>
                  </a:lnTo>
                  <a:lnTo>
                    <a:pt x="1507331" y="50006"/>
                  </a:lnTo>
                  <a:lnTo>
                    <a:pt x="1528762" y="66675"/>
                  </a:lnTo>
                  <a:lnTo>
                    <a:pt x="1545431" y="107156"/>
                  </a:lnTo>
                  <a:lnTo>
                    <a:pt x="1552575" y="135731"/>
                  </a:lnTo>
                  <a:lnTo>
                    <a:pt x="1554956" y="161925"/>
                  </a:lnTo>
                  <a:lnTo>
                    <a:pt x="1550194" y="180975"/>
                  </a:lnTo>
                  <a:lnTo>
                    <a:pt x="1531144" y="197644"/>
                  </a:lnTo>
                  <a:lnTo>
                    <a:pt x="1512094" y="204788"/>
                  </a:lnTo>
                  <a:lnTo>
                    <a:pt x="1471612" y="209550"/>
                  </a:lnTo>
                  <a:lnTo>
                    <a:pt x="1423987" y="200025"/>
                  </a:lnTo>
                  <a:lnTo>
                    <a:pt x="1364456" y="185738"/>
                  </a:lnTo>
                  <a:lnTo>
                    <a:pt x="1304925" y="180975"/>
                  </a:lnTo>
                  <a:lnTo>
                    <a:pt x="1109662" y="190500"/>
                  </a:lnTo>
                  <a:lnTo>
                    <a:pt x="5310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832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09EB5E-62AA-42F0-8545-97FC3CC235C0}"/>
              </a:ext>
            </a:extLst>
          </p:cNvPr>
          <p:cNvGrpSpPr/>
          <p:nvPr/>
        </p:nvGrpSpPr>
        <p:grpSpPr>
          <a:xfrm>
            <a:off x="2605088" y="1547813"/>
            <a:ext cx="4576762" cy="4457700"/>
            <a:chOff x="2605088" y="1547813"/>
            <a:chExt cx="4576762" cy="44577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7BCA1F2-B9AF-B246-B43A-9B794B8D4D20}"/>
                </a:ext>
              </a:extLst>
            </p:cNvPr>
            <p:cNvSpPr/>
            <p:nvPr/>
          </p:nvSpPr>
          <p:spPr>
            <a:xfrm>
              <a:off x="3032125" y="1547813"/>
              <a:ext cx="952500" cy="1352550"/>
            </a:xfrm>
            <a:custGeom>
              <a:avLst/>
              <a:gdLst>
                <a:gd name="connsiteX0" fmla="*/ 407194 w 952500"/>
                <a:gd name="connsiteY0" fmla="*/ 983456 h 1352550"/>
                <a:gd name="connsiteX1" fmla="*/ 109538 w 952500"/>
                <a:gd name="connsiteY1" fmla="*/ 1352550 h 1352550"/>
                <a:gd name="connsiteX2" fmla="*/ 0 w 952500"/>
                <a:gd name="connsiteY2" fmla="*/ 1304925 h 1352550"/>
                <a:gd name="connsiteX3" fmla="*/ 159544 w 952500"/>
                <a:gd name="connsiteY3" fmla="*/ 1033462 h 1352550"/>
                <a:gd name="connsiteX4" fmla="*/ 285750 w 952500"/>
                <a:gd name="connsiteY4" fmla="*/ 828675 h 1352550"/>
                <a:gd name="connsiteX5" fmla="*/ 438150 w 952500"/>
                <a:gd name="connsiteY5" fmla="*/ 561975 h 1352550"/>
                <a:gd name="connsiteX6" fmla="*/ 531019 w 952500"/>
                <a:gd name="connsiteY6" fmla="*/ 385762 h 1352550"/>
                <a:gd name="connsiteX7" fmla="*/ 571500 w 952500"/>
                <a:gd name="connsiteY7" fmla="*/ 307181 h 1352550"/>
                <a:gd name="connsiteX8" fmla="*/ 588169 w 952500"/>
                <a:gd name="connsiteY8" fmla="*/ 259556 h 1352550"/>
                <a:gd name="connsiteX9" fmla="*/ 590550 w 952500"/>
                <a:gd name="connsiteY9" fmla="*/ 226218 h 1352550"/>
                <a:gd name="connsiteX10" fmla="*/ 590550 w 952500"/>
                <a:gd name="connsiteY10" fmla="*/ 192881 h 1352550"/>
                <a:gd name="connsiteX11" fmla="*/ 581025 w 952500"/>
                <a:gd name="connsiteY11" fmla="*/ 154781 h 1352550"/>
                <a:gd name="connsiteX12" fmla="*/ 569119 w 952500"/>
                <a:gd name="connsiteY12" fmla="*/ 133350 h 1352550"/>
                <a:gd name="connsiteX13" fmla="*/ 540544 w 952500"/>
                <a:gd name="connsiteY13" fmla="*/ 104775 h 1352550"/>
                <a:gd name="connsiteX14" fmla="*/ 516732 w 952500"/>
                <a:gd name="connsiteY14" fmla="*/ 85725 h 1352550"/>
                <a:gd name="connsiteX15" fmla="*/ 488157 w 952500"/>
                <a:gd name="connsiteY15" fmla="*/ 52387 h 1352550"/>
                <a:gd name="connsiteX16" fmla="*/ 481013 w 952500"/>
                <a:gd name="connsiteY16" fmla="*/ 26193 h 1352550"/>
                <a:gd name="connsiteX17" fmla="*/ 485775 w 952500"/>
                <a:gd name="connsiteY17" fmla="*/ 11906 h 1352550"/>
                <a:gd name="connsiteX18" fmla="*/ 500063 w 952500"/>
                <a:gd name="connsiteY18" fmla="*/ 2381 h 1352550"/>
                <a:gd name="connsiteX19" fmla="*/ 547688 w 952500"/>
                <a:gd name="connsiteY19" fmla="*/ 0 h 1352550"/>
                <a:gd name="connsiteX20" fmla="*/ 616744 w 952500"/>
                <a:gd name="connsiteY20" fmla="*/ 7143 h 1352550"/>
                <a:gd name="connsiteX21" fmla="*/ 664369 w 952500"/>
                <a:gd name="connsiteY21" fmla="*/ 23812 h 1352550"/>
                <a:gd name="connsiteX22" fmla="*/ 719138 w 952500"/>
                <a:gd name="connsiteY22" fmla="*/ 54768 h 1352550"/>
                <a:gd name="connsiteX23" fmla="*/ 795338 w 952500"/>
                <a:gd name="connsiteY23" fmla="*/ 114300 h 1352550"/>
                <a:gd name="connsiteX24" fmla="*/ 850107 w 952500"/>
                <a:gd name="connsiteY24" fmla="*/ 161925 h 1352550"/>
                <a:gd name="connsiteX25" fmla="*/ 921544 w 952500"/>
                <a:gd name="connsiteY25" fmla="*/ 235743 h 1352550"/>
                <a:gd name="connsiteX26" fmla="*/ 945357 w 952500"/>
                <a:gd name="connsiteY26" fmla="*/ 271462 h 1352550"/>
                <a:gd name="connsiteX27" fmla="*/ 950119 w 952500"/>
                <a:gd name="connsiteY27" fmla="*/ 290512 h 1352550"/>
                <a:gd name="connsiteX28" fmla="*/ 952500 w 952500"/>
                <a:gd name="connsiteY28" fmla="*/ 311943 h 1352550"/>
                <a:gd name="connsiteX29" fmla="*/ 947738 w 952500"/>
                <a:gd name="connsiteY29" fmla="*/ 333375 h 1352550"/>
                <a:gd name="connsiteX30" fmla="*/ 931069 w 952500"/>
                <a:gd name="connsiteY30" fmla="*/ 350043 h 1352550"/>
                <a:gd name="connsiteX31" fmla="*/ 900113 w 952500"/>
                <a:gd name="connsiteY31" fmla="*/ 369093 h 1352550"/>
                <a:gd name="connsiteX32" fmla="*/ 873919 w 952500"/>
                <a:gd name="connsiteY32" fmla="*/ 385762 h 1352550"/>
                <a:gd name="connsiteX33" fmla="*/ 831057 w 952500"/>
                <a:gd name="connsiteY33" fmla="*/ 438150 h 1352550"/>
                <a:gd name="connsiteX34" fmla="*/ 695325 w 952500"/>
                <a:gd name="connsiteY34" fmla="*/ 626268 h 1352550"/>
                <a:gd name="connsiteX35" fmla="*/ 569119 w 952500"/>
                <a:gd name="connsiteY35" fmla="*/ 790575 h 1352550"/>
                <a:gd name="connsiteX36" fmla="*/ 407194 w 952500"/>
                <a:gd name="connsiteY36" fmla="*/ 9834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2500" h="1352550">
                  <a:moveTo>
                    <a:pt x="407194" y="983456"/>
                  </a:moveTo>
                  <a:lnTo>
                    <a:pt x="109538" y="1352550"/>
                  </a:lnTo>
                  <a:lnTo>
                    <a:pt x="0" y="1304925"/>
                  </a:lnTo>
                  <a:lnTo>
                    <a:pt x="159544" y="1033462"/>
                  </a:lnTo>
                  <a:lnTo>
                    <a:pt x="285750" y="828675"/>
                  </a:lnTo>
                  <a:lnTo>
                    <a:pt x="438150" y="561975"/>
                  </a:lnTo>
                  <a:lnTo>
                    <a:pt x="531019" y="385762"/>
                  </a:lnTo>
                  <a:lnTo>
                    <a:pt x="571500" y="307181"/>
                  </a:lnTo>
                  <a:lnTo>
                    <a:pt x="588169" y="259556"/>
                  </a:lnTo>
                  <a:lnTo>
                    <a:pt x="590550" y="226218"/>
                  </a:lnTo>
                  <a:lnTo>
                    <a:pt x="590550" y="192881"/>
                  </a:lnTo>
                  <a:lnTo>
                    <a:pt x="581025" y="154781"/>
                  </a:lnTo>
                  <a:lnTo>
                    <a:pt x="569119" y="133350"/>
                  </a:lnTo>
                  <a:lnTo>
                    <a:pt x="540544" y="104775"/>
                  </a:lnTo>
                  <a:lnTo>
                    <a:pt x="516732" y="85725"/>
                  </a:lnTo>
                  <a:lnTo>
                    <a:pt x="488157" y="52387"/>
                  </a:lnTo>
                  <a:lnTo>
                    <a:pt x="481013" y="26193"/>
                  </a:lnTo>
                  <a:lnTo>
                    <a:pt x="485775" y="11906"/>
                  </a:lnTo>
                  <a:lnTo>
                    <a:pt x="500063" y="2381"/>
                  </a:lnTo>
                  <a:lnTo>
                    <a:pt x="547688" y="0"/>
                  </a:lnTo>
                  <a:lnTo>
                    <a:pt x="616744" y="7143"/>
                  </a:lnTo>
                  <a:lnTo>
                    <a:pt x="664369" y="23812"/>
                  </a:lnTo>
                  <a:lnTo>
                    <a:pt x="719138" y="54768"/>
                  </a:lnTo>
                  <a:lnTo>
                    <a:pt x="795338" y="114300"/>
                  </a:lnTo>
                  <a:lnTo>
                    <a:pt x="850107" y="161925"/>
                  </a:lnTo>
                  <a:lnTo>
                    <a:pt x="921544" y="235743"/>
                  </a:lnTo>
                  <a:lnTo>
                    <a:pt x="945357" y="271462"/>
                  </a:lnTo>
                  <a:lnTo>
                    <a:pt x="950119" y="290512"/>
                  </a:lnTo>
                  <a:lnTo>
                    <a:pt x="952500" y="311943"/>
                  </a:lnTo>
                  <a:lnTo>
                    <a:pt x="947738" y="333375"/>
                  </a:lnTo>
                  <a:lnTo>
                    <a:pt x="931069" y="350043"/>
                  </a:lnTo>
                  <a:lnTo>
                    <a:pt x="900113" y="369093"/>
                  </a:lnTo>
                  <a:lnTo>
                    <a:pt x="873919" y="385762"/>
                  </a:lnTo>
                  <a:lnTo>
                    <a:pt x="831057" y="438150"/>
                  </a:lnTo>
                  <a:lnTo>
                    <a:pt x="695325" y="626268"/>
                  </a:lnTo>
                  <a:lnTo>
                    <a:pt x="569119" y="790575"/>
                  </a:lnTo>
                  <a:lnTo>
                    <a:pt x="407194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9B5C89E-532C-5E43-BF7E-497E3911F073}"/>
                </a:ext>
              </a:extLst>
            </p:cNvPr>
            <p:cNvSpPr/>
            <p:nvPr/>
          </p:nvSpPr>
          <p:spPr>
            <a:xfrm>
              <a:off x="2605088" y="4424363"/>
              <a:ext cx="831850" cy="1319212"/>
            </a:xfrm>
            <a:custGeom>
              <a:avLst/>
              <a:gdLst>
                <a:gd name="connsiteX0" fmla="*/ 450056 w 831056"/>
                <a:gd name="connsiteY0" fmla="*/ 826293 h 1319212"/>
                <a:gd name="connsiteX1" fmla="*/ 328612 w 831056"/>
                <a:gd name="connsiteY1" fmla="*/ 988218 h 1319212"/>
                <a:gd name="connsiteX2" fmla="*/ 219075 w 831056"/>
                <a:gd name="connsiteY2" fmla="*/ 1131093 h 1319212"/>
                <a:gd name="connsiteX3" fmla="*/ 109537 w 831056"/>
                <a:gd name="connsiteY3" fmla="*/ 1259681 h 1319212"/>
                <a:gd name="connsiteX4" fmla="*/ 57150 w 831056"/>
                <a:gd name="connsiteY4" fmla="*/ 1307306 h 1319212"/>
                <a:gd name="connsiteX5" fmla="*/ 38100 w 831056"/>
                <a:gd name="connsiteY5" fmla="*/ 1316831 h 1319212"/>
                <a:gd name="connsiteX6" fmla="*/ 19050 w 831056"/>
                <a:gd name="connsiteY6" fmla="*/ 1319212 h 1319212"/>
                <a:gd name="connsiteX7" fmla="*/ 4762 w 831056"/>
                <a:gd name="connsiteY7" fmla="*/ 1316831 h 1319212"/>
                <a:gd name="connsiteX8" fmla="*/ 0 w 831056"/>
                <a:gd name="connsiteY8" fmla="*/ 1309687 h 1319212"/>
                <a:gd name="connsiteX9" fmla="*/ 11906 w 831056"/>
                <a:gd name="connsiteY9" fmla="*/ 1269206 h 1319212"/>
                <a:gd name="connsiteX10" fmla="*/ 54768 w 831056"/>
                <a:gd name="connsiteY10" fmla="*/ 1193006 h 1319212"/>
                <a:gd name="connsiteX11" fmla="*/ 133350 w 831056"/>
                <a:gd name="connsiteY11" fmla="*/ 1059656 h 1319212"/>
                <a:gd name="connsiteX12" fmla="*/ 188118 w 831056"/>
                <a:gd name="connsiteY12" fmla="*/ 959643 h 1319212"/>
                <a:gd name="connsiteX13" fmla="*/ 269081 w 831056"/>
                <a:gd name="connsiteY13" fmla="*/ 804862 h 1319212"/>
                <a:gd name="connsiteX14" fmla="*/ 350043 w 831056"/>
                <a:gd name="connsiteY14" fmla="*/ 633412 h 1319212"/>
                <a:gd name="connsiteX15" fmla="*/ 416718 w 831056"/>
                <a:gd name="connsiteY15" fmla="*/ 473868 h 1319212"/>
                <a:gd name="connsiteX16" fmla="*/ 464343 w 831056"/>
                <a:gd name="connsiteY16" fmla="*/ 352425 h 1319212"/>
                <a:gd name="connsiteX17" fmla="*/ 483393 w 831056"/>
                <a:gd name="connsiteY17" fmla="*/ 271462 h 1319212"/>
                <a:gd name="connsiteX18" fmla="*/ 492918 w 831056"/>
                <a:gd name="connsiteY18" fmla="*/ 226218 h 1319212"/>
                <a:gd name="connsiteX19" fmla="*/ 492918 w 831056"/>
                <a:gd name="connsiteY19" fmla="*/ 178593 h 1319212"/>
                <a:gd name="connsiteX20" fmla="*/ 483393 w 831056"/>
                <a:gd name="connsiteY20" fmla="*/ 142875 h 1319212"/>
                <a:gd name="connsiteX21" fmla="*/ 469106 w 831056"/>
                <a:gd name="connsiteY21" fmla="*/ 119062 h 1319212"/>
                <a:gd name="connsiteX22" fmla="*/ 440531 w 831056"/>
                <a:gd name="connsiteY22" fmla="*/ 97631 h 1319212"/>
                <a:gd name="connsiteX23" fmla="*/ 419100 w 831056"/>
                <a:gd name="connsiteY23" fmla="*/ 80962 h 1319212"/>
                <a:gd name="connsiteX24" fmla="*/ 397668 w 831056"/>
                <a:gd name="connsiteY24" fmla="*/ 50006 h 1319212"/>
                <a:gd name="connsiteX25" fmla="*/ 390525 w 831056"/>
                <a:gd name="connsiteY25" fmla="*/ 33337 h 1319212"/>
                <a:gd name="connsiteX26" fmla="*/ 392906 w 831056"/>
                <a:gd name="connsiteY26" fmla="*/ 16668 h 1319212"/>
                <a:gd name="connsiteX27" fmla="*/ 402431 w 831056"/>
                <a:gd name="connsiteY27" fmla="*/ 7143 h 1319212"/>
                <a:gd name="connsiteX28" fmla="*/ 421481 w 831056"/>
                <a:gd name="connsiteY28" fmla="*/ 0 h 1319212"/>
                <a:gd name="connsiteX29" fmla="*/ 469106 w 831056"/>
                <a:gd name="connsiteY29" fmla="*/ 4762 h 1319212"/>
                <a:gd name="connsiteX30" fmla="*/ 528637 w 831056"/>
                <a:gd name="connsiteY30" fmla="*/ 19050 h 1319212"/>
                <a:gd name="connsiteX31" fmla="*/ 578643 w 831056"/>
                <a:gd name="connsiteY31" fmla="*/ 42862 h 1319212"/>
                <a:gd name="connsiteX32" fmla="*/ 647700 w 831056"/>
                <a:gd name="connsiteY32" fmla="*/ 80962 h 1319212"/>
                <a:gd name="connsiteX33" fmla="*/ 704850 w 831056"/>
                <a:gd name="connsiteY33" fmla="*/ 121443 h 1319212"/>
                <a:gd name="connsiteX34" fmla="*/ 769143 w 831056"/>
                <a:gd name="connsiteY34" fmla="*/ 178593 h 1319212"/>
                <a:gd name="connsiteX35" fmla="*/ 807243 w 831056"/>
                <a:gd name="connsiteY35" fmla="*/ 216693 h 1319212"/>
                <a:gd name="connsiteX36" fmla="*/ 823912 w 831056"/>
                <a:gd name="connsiteY36" fmla="*/ 238125 h 1319212"/>
                <a:gd name="connsiteX37" fmla="*/ 831056 w 831056"/>
                <a:gd name="connsiteY37" fmla="*/ 254793 h 1319212"/>
                <a:gd name="connsiteX38" fmla="*/ 831056 w 831056"/>
                <a:gd name="connsiteY38" fmla="*/ 285750 h 1319212"/>
                <a:gd name="connsiteX39" fmla="*/ 812006 w 831056"/>
                <a:gd name="connsiteY39" fmla="*/ 326231 h 1319212"/>
                <a:gd name="connsiteX40" fmla="*/ 778668 w 831056"/>
                <a:gd name="connsiteY40" fmla="*/ 364331 h 1319212"/>
                <a:gd name="connsiteX41" fmla="*/ 740568 w 831056"/>
                <a:gd name="connsiteY41" fmla="*/ 419100 h 1319212"/>
                <a:gd name="connsiteX42" fmla="*/ 695325 w 831056"/>
                <a:gd name="connsiteY42" fmla="*/ 476250 h 1319212"/>
                <a:gd name="connsiteX43" fmla="*/ 645318 w 831056"/>
                <a:gd name="connsiteY43" fmla="*/ 535781 h 1319212"/>
                <a:gd name="connsiteX44" fmla="*/ 450056 w 831056"/>
                <a:gd name="connsiteY44" fmla="*/ 826293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1056" h="1319212">
                  <a:moveTo>
                    <a:pt x="450056" y="826293"/>
                  </a:moveTo>
                  <a:lnTo>
                    <a:pt x="328612" y="988218"/>
                  </a:lnTo>
                  <a:lnTo>
                    <a:pt x="219075" y="1131093"/>
                  </a:lnTo>
                  <a:lnTo>
                    <a:pt x="109537" y="1259681"/>
                  </a:lnTo>
                  <a:lnTo>
                    <a:pt x="57150" y="1307306"/>
                  </a:lnTo>
                  <a:lnTo>
                    <a:pt x="38100" y="1316831"/>
                  </a:lnTo>
                  <a:lnTo>
                    <a:pt x="19050" y="1319212"/>
                  </a:lnTo>
                  <a:lnTo>
                    <a:pt x="4762" y="1316831"/>
                  </a:lnTo>
                  <a:lnTo>
                    <a:pt x="0" y="1309687"/>
                  </a:lnTo>
                  <a:lnTo>
                    <a:pt x="11906" y="1269206"/>
                  </a:lnTo>
                  <a:lnTo>
                    <a:pt x="54768" y="1193006"/>
                  </a:lnTo>
                  <a:lnTo>
                    <a:pt x="133350" y="1059656"/>
                  </a:lnTo>
                  <a:lnTo>
                    <a:pt x="188118" y="959643"/>
                  </a:lnTo>
                  <a:lnTo>
                    <a:pt x="269081" y="804862"/>
                  </a:lnTo>
                  <a:lnTo>
                    <a:pt x="350043" y="633412"/>
                  </a:lnTo>
                  <a:lnTo>
                    <a:pt x="416718" y="473868"/>
                  </a:lnTo>
                  <a:lnTo>
                    <a:pt x="464343" y="352425"/>
                  </a:lnTo>
                  <a:lnTo>
                    <a:pt x="483393" y="271462"/>
                  </a:lnTo>
                  <a:lnTo>
                    <a:pt x="492918" y="226218"/>
                  </a:lnTo>
                  <a:lnTo>
                    <a:pt x="492918" y="178593"/>
                  </a:lnTo>
                  <a:lnTo>
                    <a:pt x="483393" y="142875"/>
                  </a:lnTo>
                  <a:lnTo>
                    <a:pt x="469106" y="119062"/>
                  </a:lnTo>
                  <a:lnTo>
                    <a:pt x="440531" y="97631"/>
                  </a:lnTo>
                  <a:lnTo>
                    <a:pt x="419100" y="80962"/>
                  </a:lnTo>
                  <a:lnTo>
                    <a:pt x="397668" y="50006"/>
                  </a:lnTo>
                  <a:lnTo>
                    <a:pt x="390525" y="33337"/>
                  </a:lnTo>
                  <a:lnTo>
                    <a:pt x="392906" y="16668"/>
                  </a:lnTo>
                  <a:lnTo>
                    <a:pt x="402431" y="7143"/>
                  </a:lnTo>
                  <a:lnTo>
                    <a:pt x="421481" y="0"/>
                  </a:lnTo>
                  <a:lnTo>
                    <a:pt x="469106" y="4762"/>
                  </a:lnTo>
                  <a:lnTo>
                    <a:pt x="528637" y="19050"/>
                  </a:lnTo>
                  <a:lnTo>
                    <a:pt x="578643" y="42862"/>
                  </a:lnTo>
                  <a:lnTo>
                    <a:pt x="647700" y="80962"/>
                  </a:lnTo>
                  <a:lnTo>
                    <a:pt x="704850" y="121443"/>
                  </a:lnTo>
                  <a:lnTo>
                    <a:pt x="769143" y="178593"/>
                  </a:lnTo>
                  <a:lnTo>
                    <a:pt x="807243" y="216693"/>
                  </a:lnTo>
                  <a:lnTo>
                    <a:pt x="823912" y="238125"/>
                  </a:lnTo>
                  <a:lnTo>
                    <a:pt x="831056" y="254793"/>
                  </a:lnTo>
                  <a:lnTo>
                    <a:pt x="831056" y="285750"/>
                  </a:lnTo>
                  <a:lnTo>
                    <a:pt x="812006" y="326231"/>
                  </a:lnTo>
                  <a:lnTo>
                    <a:pt x="778668" y="364331"/>
                  </a:lnTo>
                  <a:lnTo>
                    <a:pt x="740568" y="419100"/>
                  </a:lnTo>
                  <a:lnTo>
                    <a:pt x="695325" y="476250"/>
                  </a:lnTo>
                  <a:lnTo>
                    <a:pt x="645318" y="535781"/>
                  </a:lnTo>
                  <a:lnTo>
                    <a:pt x="450056" y="82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A0EC110-AA9F-A345-8BED-764CB5CA5EBA}"/>
                </a:ext>
              </a:extLst>
            </p:cNvPr>
            <p:cNvSpPr/>
            <p:nvPr/>
          </p:nvSpPr>
          <p:spPr>
            <a:xfrm>
              <a:off x="4114800" y="4333875"/>
              <a:ext cx="522288" cy="1071563"/>
            </a:xfrm>
            <a:custGeom>
              <a:avLst/>
              <a:gdLst>
                <a:gd name="connsiteX0" fmla="*/ 278606 w 521494"/>
                <a:gd name="connsiteY0" fmla="*/ 797719 h 1071563"/>
                <a:gd name="connsiteX1" fmla="*/ 185738 w 521494"/>
                <a:gd name="connsiteY1" fmla="*/ 545306 h 1071563"/>
                <a:gd name="connsiteX2" fmla="*/ 100013 w 521494"/>
                <a:gd name="connsiteY2" fmla="*/ 314325 h 1071563"/>
                <a:gd name="connsiteX3" fmla="*/ 50006 w 521494"/>
                <a:gd name="connsiteY3" fmla="*/ 176213 h 1071563"/>
                <a:gd name="connsiteX4" fmla="*/ 14288 w 521494"/>
                <a:gd name="connsiteY4" fmla="*/ 88106 h 1071563"/>
                <a:gd name="connsiteX5" fmla="*/ 0 w 521494"/>
                <a:gd name="connsiteY5" fmla="*/ 45244 h 1071563"/>
                <a:gd name="connsiteX6" fmla="*/ 0 w 521494"/>
                <a:gd name="connsiteY6" fmla="*/ 23813 h 1071563"/>
                <a:gd name="connsiteX7" fmla="*/ 4763 w 521494"/>
                <a:gd name="connsiteY7" fmla="*/ 7144 h 1071563"/>
                <a:gd name="connsiteX8" fmla="*/ 19050 w 521494"/>
                <a:gd name="connsiteY8" fmla="*/ 0 h 1071563"/>
                <a:gd name="connsiteX9" fmla="*/ 50006 w 521494"/>
                <a:gd name="connsiteY9" fmla="*/ 9525 h 1071563"/>
                <a:gd name="connsiteX10" fmla="*/ 107156 w 521494"/>
                <a:gd name="connsiteY10" fmla="*/ 73819 h 1071563"/>
                <a:gd name="connsiteX11" fmla="*/ 261938 w 521494"/>
                <a:gd name="connsiteY11" fmla="*/ 266700 h 1071563"/>
                <a:gd name="connsiteX12" fmla="*/ 392906 w 521494"/>
                <a:gd name="connsiteY12" fmla="*/ 440531 h 1071563"/>
                <a:gd name="connsiteX13" fmla="*/ 471488 w 521494"/>
                <a:gd name="connsiteY13" fmla="*/ 540544 h 1071563"/>
                <a:gd name="connsiteX14" fmla="*/ 485775 w 521494"/>
                <a:gd name="connsiteY14" fmla="*/ 576263 h 1071563"/>
                <a:gd name="connsiteX15" fmla="*/ 504825 w 521494"/>
                <a:gd name="connsiteY15" fmla="*/ 657225 h 1071563"/>
                <a:gd name="connsiteX16" fmla="*/ 521494 w 521494"/>
                <a:gd name="connsiteY16" fmla="*/ 771525 h 1071563"/>
                <a:gd name="connsiteX17" fmla="*/ 521494 w 521494"/>
                <a:gd name="connsiteY17" fmla="*/ 904875 h 1071563"/>
                <a:gd name="connsiteX18" fmla="*/ 516731 w 521494"/>
                <a:gd name="connsiteY18" fmla="*/ 978694 h 1071563"/>
                <a:gd name="connsiteX19" fmla="*/ 502444 w 521494"/>
                <a:gd name="connsiteY19" fmla="*/ 1012031 h 1071563"/>
                <a:gd name="connsiteX20" fmla="*/ 478631 w 521494"/>
                <a:gd name="connsiteY20" fmla="*/ 1050131 h 1071563"/>
                <a:gd name="connsiteX21" fmla="*/ 466725 w 521494"/>
                <a:gd name="connsiteY21" fmla="*/ 1064419 h 1071563"/>
                <a:gd name="connsiteX22" fmla="*/ 450056 w 521494"/>
                <a:gd name="connsiteY22" fmla="*/ 1071563 h 1071563"/>
                <a:gd name="connsiteX23" fmla="*/ 431006 w 521494"/>
                <a:gd name="connsiteY23" fmla="*/ 1069181 h 1071563"/>
                <a:gd name="connsiteX24" fmla="*/ 404813 w 521494"/>
                <a:gd name="connsiteY24" fmla="*/ 1054894 h 1071563"/>
                <a:gd name="connsiteX25" fmla="*/ 357188 w 521494"/>
                <a:gd name="connsiteY25" fmla="*/ 1000125 h 1071563"/>
                <a:gd name="connsiteX26" fmla="*/ 328613 w 521494"/>
                <a:gd name="connsiteY26" fmla="*/ 945356 h 1071563"/>
                <a:gd name="connsiteX27" fmla="*/ 278606 w 521494"/>
                <a:gd name="connsiteY27" fmla="*/ 797719 h 107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494" h="1071563">
                  <a:moveTo>
                    <a:pt x="278606" y="797719"/>
                  </a:moveTo>
                  <a:lnTo>
                    <a:pt x="185738" y="545306"/>
                  </a:lnTo>
                  <a:lnTo>
                    <a:pt x="100013" y="314325"/>
                  </a:lnTo>
                  <a:lnTo>
                    <a:pt x="50006" y="176213"/>
                  </a:lnTo>
                  <a:lnTo>
                    <a:pt x="14288" y="88106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6" y="9525"/>
                  </a:lnTo>
                  <a:lnTo>
                    <a:pt x="107156" y="73819"/>
                  </a:lnTo>
                  <a:lnTo>
                    <a:pt x="261938" y="266700"/>
                  </a:lnTo>
                  <a:lnTo>
                    <a:pt x="392906" y="440531"/>
                  </a:lnTo>
                  <a:lnTo>
                    <a:pt x="471488" y="540544"/>
                  </a:lnTo>
                  <a:lnTo>
                    <a:pt x="485775" y="576263"/>
                  </a:lnTo>
                  <a:lnTo>
                    <a:pt x="504825" y="657225"/>
                  </a:lnTo>
                  <a:lnTo>
                    <a:pt x="521494" y="771525"/>
                  </a:lnTo>
                  <a:lnTo>
                    <a:pt x="521494" y="904875"/>
                  </a:lnTo>
                  <a:lnTo>
                    <a:pt x="516731" y="978694"/>
                  </a:lnTo>
                  <a:lnTo>
                    <a:pt x="502444" y="1012031"/>
                  </a:lnTo>
                  <a:lnTo>
                    <a:pt x="478631" y="1050131"/>
                  </a:lnTo>
                  <a:lnTo>
                    <a:pt x="466725" y="1064419"/>
                  </a:lnTo>
                  <a:lnTo>
                    <a:pt x="450056" y="1071563"/>
                  </a:lnTo>
                  <a:lnTo>
                    <a:pt x="431006" y="1069181"/>
                  </a:lnTo>
                  <a:lnTo>
                    <a:pt x="404813" y="1054894"/>
                  </a:lnTo>
                  <a:lnTo>
                    <a:pt x="357188" y="1000125"/>
                  </a:lnTo>
                  <a:lnTo>
                    <a:pt x="328613" y="945356"/>
                  </a:lnTo>
                  <a:lnTo>
                    <a:pt x="278606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BA6A6D6-87EB-1043-AACD-B3A504870F3D}"/>
                </a:ext>
              </a:extLst>
            </p:cNvPr>
            <p:cNvSpPr/>
            <p:nvPr/>
          </p:nvSpPr>
          <p:spPr>
            <a:xfrm>
              <a:off x="4348163" y="2600325"/>
              <a:ext cx="2833687" cy="500063"/>
            </a:xfrm>
            <a:custGeom>
              <a:avLst/>
              <a:gdLst>
                <a:gd name="connsiteX0" fmla="*/ 1814512 w 2833687"/>
                <a:gd name="connsiteY0" fmla="*/ 316706 h 500063"/>
                <a:gd name="connsiteX1" fmla="*/ 1564481 w 2833687"/>
                <a:gd name="connsiteY1" fmla="*/ 338138 h 500063"/>
                <a:gd name="connsiteX2" fmla="*/ 1281112 w 2833687"/>
                <a:gd name="connsiteY2" fmla="*/ 364331 h 500063"/>
                <a:gd name="connsiteX3" fmla="*/ 1007268 w 2833687"/>
                <a:gd name="connsiteY3" fmla="*/ 397669 h 500063"/>
                <a:gd name="connsiteX4" fmla="*/ 785812 w 2833687"/>
                <a:gd name="connsiteY4" fmla="*/ 433388 h 500063"/>
                <a:gd name="connsiteX5" fmla="*/ 523875 w 2833687"/>
                <a:gd name="connsiteY5" fmla="*/ 485775 h 500063"/>
                <a:gd name="connsiteX6" fmla="*/ 481012 w 2833687"/>
                <a:gd name="connsiteY6" fmla="*/ 495300 h 500063"/>
                <a:gd name="connsiteX7" fmla="*/ 445293 w 2833687"/>
                <a:gd name="connsiteY7" fmla="*/ 500063 h 500063"/>
                <a:gd name="connsiteX8" fmla="*/ 421481 w 2833687"/>
                <a:gd name="connsiteY8" fmla="*/ 500063 h 500063"/>
                <a:gd name="connsiteX9" fmla="*/ 392906 w 2833687"/>
                <a:gd name="connsiteY9" fmla="*/ 492919 h 500063"/>
                <a:gd name="connsiteX10" fmla="*/ 290512 w 2833687"/>
                <a:gd name="connsiteY10" fmla="*/ 440531 h 500063"/>
                <a:gd name="connsiteX11" fmla="*/ 178593 w 2833687"/>
                <a:gd name="connsiteY11" fmla="*/ 364331 h 500063"/>
                <a:gd name="connsiteX12" fmla="*/ 85725 w 2833687"/>
                <a:gd name="connsiteY12" fmla="*/ 292894 h 500063"/>
                <a:gd name="connsiteX13" fmla="*/ 38100 w 2833687"/>
                <a:gd name="connsiteY13" fmla="*/ 252413 h 500063"/>
                <a:gd name="connsiteX14" fmla="*/ 16668 w 2833687"/>
                <a:gd name="connsiteY14" fmla="*/ 228600 h 500063"/>
                <a:gd name="connsiteX15" fmla="*/ 4762 w 2833687"/>
                <a:gd name="connsiteY15" fmla="*/ 204788 h 500063"/>
                <a:gd name="connsiteX16" fmla="*/ 0 w 2833687"/>
                <a:gd name="connsiteY16" fmla="*/ 180975 h 500063"/>
                <a:gd name="connsiteX17" fmla="*/ 4762 w 2833687"/>
                <a:gd name="connsiteY17" fmla="*/ 166688 h 500063"/>
                <a:gd name="connsiteX18" fmla="*/ 35718 w 2833687"/>
                <a:gd name="connsiteY18" fmla="*/ 159544 h 500063"/>
                <a:gd name="connsiteX19" fmla="*/ 95250 w 2833687"/>
                <a:gd name="connsiteY19" fmla="*/ 169069 h 500063"/>
                <a:gd name="connsiteX20" fmla="*/ 157162 w 2833687"/>
                <a:gd name="connsiteY20" fmla="*/ 190500 h 500063"/>
                <a:gd name="connsiteX21" fmla="*/ 207168 w 2833687"/>
                <a:gd name="connsiteY21" fmla="*/ 209550 h 500063"/>
                <a:gd name="connsiteX22" fmla="*/ 278606 w 2833687"/>
                <a:gd name="connsiteY22" fmla="*/ 228600 h 500063"/>
                <a:gd name="connsiteX23" fmla="*/ 357187 w 2833687"/>
                <a:gd name="connsiteY23" fmla="*/ 238125 h 500063"/>
                <a:gd name="connsiteX24" fmla="*/ 464343 w 2833687"/>
                <a:gd name="connsiteY24" fmla="*/ 247650 h 500063"/>
                <a:gd name="connsiteX25" fmla="*/ 607218 w 2833687"/>
                <a:gd name="connsiteY25" fmla="*/ 242888 h 500063"/>
                <a:gd name="connsiteX26" fmla="*/ 871537 w 2833687"/>
                <a:gd name="connsiteY26" fmla="*/ 226219 h 500063"/>
                <a:gd name="connsiteX27" fmla="*/ 1314450 w 2833687"/>
                <a:gd name="connsiteY27" fmla="*/ 180975 h 500063"/>
                <a:gd name="connsiteX28" fmla="*/ 1607343 w 2833687"/>
                <a:gd name="connsiteY28" fmla="*/ 157163 h 500063"/>
                <a:gd name="connsiteX29" fmla="*/ 1816893 w 2833687"/>
                <a:gd name="connsiteY29" fmla="*/ 138113 h 500063"/>
                <a:gd name="connsiteX30" fmla="*/ 1921668 w 2833687"/>
                <a:gd name="connsiteY30" fmla="*/ 126206 h 500063"/>
                <a:gd name="connsiteX31" fmla="*/ 2043112 w 2833687"/>
                <a:gd name="connsiteY31" fmla="*/ 109538 h 500063"/>
                <a:gd name="connsiteX32" fmla="*/ 2114550 w 2833687"/>
                <a:gd name="connsiteY32" fmla="*/ 92869 h 500063"/>
                <a:gd name="connsiteX33" fmla="*/ 2238375 w 2833687"/>
                <a:gd name="connsiteY33" fmla="*/ 52388 h 500063"/>
                <a:gd name="connsiteX34" fmla="*/ 2378868 w 2833687"/>
                <a:gd name="connsiteY34" fmla="*/ 2381 h 500063"/>
                <a:gd name="connsiteX35" fmla="*/ 2397918 w 2833687"/>
                <a:gd name="connsiteY35" fmla="*/ 0 h 500063"/>
                <a:gd name="connsiteX36" fmla="*/ 2474118 w 2833687"/>
                <a:gd name="connsiteY36" fmla="*/ 16669 h 500063"/>
                <a:gd name="connsiteX37" fmla="*/ 2583656 w 2833687"/>
                <a:gd name="connsiteY37" fmla="*/ 50006 h 500063"/>
                <a:gd name="connsiteX38" fmla="*/ 2688431 w 2833687"/>
                <a:gd name="connsiteY38" fmla="*/ 88106 h 500063"/>
                <a:gd name="connsiteX39" fmla="*/ 2728912 w 2833687"/>
                <a:gd name="connsiteY39" fmla="*/ 109538 h 500063"/>
                <a:gd name="connsiteX40" fmla="*/ 2783681 w 2833687"/>
                <a:gd name="connsiteY40" fmla="*/ 147638 h 500063"/>
                <a:gd name="connsiteX41" fmla="*/ 2819400 w 2833687"/>
                <a:gd name="connsiteY41" fmla="*/ 180975 h 500063"/>
                <a:gd name="connsiteX42" fmla="*/ 2833687 w 2833687"/>
                <a:gd name="connsiteY42" fmla="*/ 204788 h 500063"/>
                <a:gd name="connsiteX43" fmla="*/ 2833687 w 2833687"/>
                <a:gd name="connsiteY43" fmla="*/ 221456 h 500063"/>
                <a:gd name="connsiteX44" fmla="*/ 2817018 w 2833687"/>
                <a:gd name="connsiteY44" fmla="*/ 242888 h 500063"/>
                <a:gd name="connsiteX45" fmla="*/ 2790825 w 2833687"/>
                <a:gd name="connsiteY45" fmla="*/ 259556 h 500063"/>
                <a:gd name="connsiteX46" fmla="*/ 2733675 w 2833687"/>
                <a:gd name="connsiteY46" fmla="*/ 271463 h 500063"/>
                <a:gd name="connsiteX47" fmla="*/ 2509837 w 2833687"/>
                <a:gd name="connsiteY47" fmla="*/ 273844 h 500063"/>
                <a:gd name="connsiteX48" fmla="*/ 2133600 w 2833687"/>
                <a:gd name="connsiteY48" fmla="*/ 290513 h 500063"/>
                <a:gd name="connsiteX49" fmla="*/ 1814512 w 2833687"/>
                <a:gd name="connsiteY49" fmla="*/ 316706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33687" h="500063">
                  <a:moveTo>
                    <a:pt x="1814512" y="316706"/>
                  </a:moveTo>
                  <a:lnTo>
                    <a:pt x="1564481" y="338138"/>
                  </a:lnTo>
                  <a:lnTo>
                    <a:pt x="1281112" y="364331"/>
                  </a:lnTo>
                  <a:lnTo>
                    <a:pt x="1007268" y="397669"/>
                  </a:lnTo>
                  <a:lnTo>
                    <a:pt x="785812" y="433388"/>
                  </a:lnTo>
                  <a:lnTo>
                    <a:pt x="523875" y="485775"/>
                  </a:lnTo>
                  <a:lnTo>
                    <a:pt x="481012" y="495300"/>
                  </a:lnTo>
                  <a:lnTo>
                    <a:pt x="445293" y="500063"/>
                  </a:lnTo>
                  <a:lnTo>
                    <a:pt x="421481" y="500063"/>
                  </a:lnTo>
                  <a:lnTo>
                    <a:pt x="392906" y="492919"/>
                  </a:lnTo>
                  <a:lnTo>
                    <a:pt x="290512" y="440531"/>
                  </a:lnTo>
                  <a:lnTo>
                    <a:pt x="178593" y="364331"/>
                  </a:lnTo>
                  <a:lnTo>
                    <a:pt x="85725" y="292894"/>
                  </a:lnTo>
                  <a:lnTo>
                    <a:pt x="38100" y="252413"/>
                  </a:lnTo>
                  <a:lnTo>
                    <a:pt x="16668" y="228600"/>
                  </a:lnTo>
                  <a:lnTo>
                    <a:pt x="4762" y="204788"/>
                  </a:lnTo>
                  <a:lnTo>
                    <a:pt x="0" y="180975"/>
                  </a:lnTo>
                  <a:lnTo>
                    <a:pt x="4762" y="166688"/>
                  </a:lnTo>
                  <a:lnTo>
                    <a:pt x="35718" y="159544"/>
                  </a:lnTo>
                  <a:lnTo>
                    <a:pt x="95250" y="169069"/>
                  </a:lnTo>
                  <a:lnTo>
                    <a:pt x="157162" y="190500"/>
                  </a:lnTo>
                  <a:lnTo>
                    <a:pt x="207168" y="209550"/>
                  </a:lnTo>
                  <a:lnTo>
                    <a:pt x="278606" y="228600"/>
                  </a:lnTo>
                  <a:lnTo>
                    <a:pt x="357187" y="238125"/>
                  </a:lnTo>
                  <a:lnTo>
                    <a:pt x="464343" y="247650"/>
                  </a:lnTo>
                  <a:lnTo>
                    <a:pt x="607218" y="242888"/>
                  </a:lnTo>
                  <a:lnTo>
                    <a:pt x="871537" y="226219"/>
                  </a:lnTo>
                  <a:lnTo>
                    <a:pt x="1314450" y="180975"/>
                  </a:lnTo>
                  <a:lnTo>
                    <a:pt x="1607343" y="157163"/>
                  </a:lnTo>
                  <a:lnTo>
                    <a:pt x="1816893" y="138113"/>
                  </a:lnTo>
                  <a:lnTo>
                    <a:pt x="1921668" y="126206"/>
                  </a:lnTo>
                  <a:lnTo>
                    <a:pt x="2043112" y="109538"/>
                  </a:lnTo>
                  <a:lnTo>
                    <a:pt x="2114550" y="92869"/>
                  </a:lnTo>
                  <a:lnTo>
                    <a:pt x="2238375" y="52388"/>
                  </a:lnTo>
                  <a:lnTo>
                    <a:pt x="2378868" y="2381"/>
                  </a:lnTo>
                  <a:lnTo>
                    <a:pt x="2397918" y="0"/>
                  </a:lnTo>
                  <a:lnTo>
                    <a:pt x="2474118" y="16669"/>
                  </a:lnTo>
                  <a:lnTo>
                    <a:pt x="2583656" y="50006"/>
                  </a:lnTo>
                  <a:lnTo>
                    <a:pt x="2688431" y="88106"/>
                  </a:lnTo>
                  <a:lnTo>
                    <a:pt x="2728912" y="109538"/>
                  </a:lnTo>
                  <a:lnTo>
                    <a:pt x="2783681" y="147638"/>
                  </a:lnTo>
                  <a:lnTo>
                    <a:pt x="2819400" y="180975"/>
                  </a:lnTo>
                  <a:lnTo>
                    <a:pt x="2833687" y="204788"/>
                  </a:lnTo>
                  <a:lnTo>
                    <a:pt x="2833687" y="221456"/>
                  </a:lnTo>
                  <a:lnTo>
                    <a:pt x="2817018" y="242888"/>
                  </a:lnTo>
                  <a:lnTo>
                    <a:pt x="2790825" y="259556"/>
                  </a:lnTo>
                  <a:lnTo>
                    <a:pt x="2733675" y="271463"/>
                  </a:lnTo>
                  <a:lnTo>
                    <a:pt x="2509837" y="273844"/>
                  </a:lnTo>
                  <a:lnTo>
                    <a:pt x="2133600" y="290513"/>
                  </a:lnTo>
                  <a:lnTo>
                    <a:pt x="181451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014F103-6F4E-124B-8B46-29B593C0AFD9}"/>
                </a:ext>
              </a:extLst>
            </p:cNvPr>
            <p:cNvSpPr/>
            <p:nvPr/>
          </p:nvSpPr>
          <p:spPr>
            <a:xfrm>
              <a:off x="4762500" y="4516438"/>
              <a:ext cx="500063" cy="1470025"/>
            </a:xfrm>
            <a:custGeom>
              <a:avLst/>
              <a:gdLst>
                <a:gd name="connsiteX0" fmla="*/ 226219 w 500063"/>
                <a:gd name="connsiteY0" fmla="*/ 809625 h 1469232"/>
                <a:gd name="connsiteX1" fmla="*/ 197644 w 500063"/>
                <a:gd name="connsiteY1" fmla="*/ 564357 h 1469232"/>
                <a:gd name="connsiteX2" fmla="*/ 159544 w 500063"/>
                <a:gd name="connsiteY2" fmla="*/ 373857 h 1469232"/>
                <a:gd name="connsiteX3" fmla="*/ 126206 w 500063"/>
                <a:gd name="connsiteY3" fmla="*/ 266700 h 1469232"/>
                <a:gd name="connsiteX4" fmla="*/ 78581 w 500063"/>
                <a:gd name="connsiteY4" fmla="*/ 152400 h 1469232"/>
                <a:gd name="connsiteX5" fmla="*/ 28575 w 500063"/>
                <a:gd name="connsiteY5" fmla="*/ 78582 h 1469232"/>
                <a:gd name="connsiteX6" fmla="*/ 7144 w 500063"/>
                <a:gd name="connsiteY6" fmla="*/ 45244 h 1469232"/>
                <a:gd name="connsiteX7" fmla="*/ 0 w 500063"/>
                <a:gd name="connsiteY7" fmla="*/ 23813 h 1469232"/>
                <a:gd name="connsiteX8" fmla="*/ 7144 w 500063"/>
                <a:gd name="connsiteY8" fmla="*/ 7144 h 1469232"/>
                <a:gd name="connsiteX9" fmla="*/ 28575 w 500063"/>
                <a:gd name="connsiteY9" fmla="*/ 0 h 1469232"/>
                <a:gd name="connsiteX10" fmla="*/ 64294 w 500063"/>
                <a:gd name="connsiteY10" fmla="*/ 2382 h 1469232"/>
                <a:gd name="connsiteX11" fmla="*/ 109538 w 500063"/>
                <a:gd name="connsiteY11" fmla="*/ 11907 h 1469232"/>
                <a:gd name="connsiteX12" fmla="*/ 345281 w 500063"/>
                <a:gd name="connsiteY12" fmla="*/ 92869 h 1469232"/>
                <a:gd name="connsiteX13" fmla="*/ 361950 w 500063"/>
                <a:gd name="connsiteY13" fmla="*/ 283369 h 1469232"/>
                <a:gd name="connsiteX14" fmla="*/ 416719 w 500063"/>
                <a:gd name="connsiteY14" fmla="*/ 709613 h 1469232"/>
                <a:gd name="connsiteX15" fmla="*/ 473869 w 500063"/>
                <a:gd name="connsiteY15" fmla="*/ 1147763 h 1469232"/>
                <a:gd name="connsiteX16" fmla="*/ 495300 w 500063"/>
                <a:gd name="connsiteY16" fmla="*/ 1302544 h 1469232"/>
                <a:gd name="connsiteX17" fmla="*/ 500063 w 500063"/>
                <a:gd name="connsiteY17" fmla="*/ 1369219 h 1469232"/>
                <a:gd name="connsiteX18" fmla="*/ 490538 w 500063"/>
                <a:gd name="connsiteY18" fmla="*/ 1426369 h 1469232"/>
                <a:gd name="connsiteX19" fmla="*/ 476250 w 500063"/>
                <a:gd name="connsiteY19" fmla="*/ 1452563 h 1469232"/>
                <a:gd name="connsiteX20" fmla="*/ 466725 w 500063"/>
                <a:gd name="connsiteY20" fmla="*/ 1462088 h 1469232"/>
                <a:gd name="connsiteX21" fmla="*/ 447675 w 500063"/>
                <a:gd name="connsiteY21" fmla="*/ 1469232 h 1469232"/>
                <a:gd name="connsiteX22" fmla="*/ 421481 w 500063"/>
                <a:gd name="connsiteY22" fmla="*/ 1466850 h 1469232"/>
                <a:gd name="connsiteX23" fmla="*/ 397669 w 500063"/>
                <a:gd name="connsiteY23" fmla="*/ 1454944 h 1469232"/>
                <a:gd name="connsiteX24" fmla="*/ 364331 w 500063"/>
                <a:gd name="connsiteY24" fmla="*/ 1419225 h 1469232"/>
                <a:gd name="connsiteX25" fmla="*/ 304800 w 500063"/>
                <a:gd name="connsiteY25" fmla="*/ 1347788 h 1469232"/>
                <a:gd name="connsiteX26" fmla="*/ 276225 w 500063"/>
                <a:gd name="connsiteY26" fmla="*/ 1290638 h 1469232"/>
                <a:gd name="connsiteX27" fmla="*/ 252413 w 500063"/>
                <a:gd name="connsiteY27" fmla="*/ 1219200 h 1469232"/>
                <a:gd name="connsiteX28" fmla="*/ 247650 w 500063"/>
                <a:gd name="connsiteY28" fmla="*/ 1159669 h 1469232"/>
                <a:gd name="connsiteX29" fmla="*/ 226219 w 500063"/>
                <a:gd name="connsiteY29" fmla="*/ 80962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0063" h="1469232">
                  <a:moveTo>
                    <a:pt x="226219" y="809625"/>
                  </a:moveTo>
                  <a:lnTo>
                    <a:pt x="197644" y="564357"/>
                  </a:lnTo>
                  <a:lnTo>
                    <a:pt x="159544" y="373857"/>
                  </a:lnTo>
                  <a:lnTo>
                    <a:pt x="126206" y="266700"/>
                  </a:lnTo>
                  <a:lnTo>
                    <a:pt x="78581" y="152400"/>
                  </a:lnTo>
                  <a:lnTo>
                    <a:pt x="28575" y="78582"/>
                  </a:lnTo>
                  <a:lnTo>
                    <a:pt x="7144" y="45244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64294" y="2382"/>
                  </a:lnTo>
                  <a:lnTo>
                    <a:pt x="109538" y="11907"/>
                  </a:lnTo>
                  <a:lnTo>
                    <a:pt x="345281" y="92869"/>
                  </a:lnTo>
                  <a:lnTo>
                    <a:pt x="361950" y="283369"/>
                  </a:lnTo>
                  <a:lnTo>
                    <a:pt x="416719" y="709613"/>
                  </a:lnTo>
                  <a:lnTo>
                    <a:pt x="473869" y="1147763"/>
                  </a:lnTo>
                  <a:lnTo>
                    <a:pt x="495300" y="1302544"/>
                  </a:lnTo>
                  <a:lnTo>
                    <a:pt x="500063" y="1369219"/>
                  </a:lnTo>
                  <a:lnTo>
                    <a:pt x="490538" y="1426369"/>
                  </a:lnTo>
                  <a:lnTo>
                    <a:pt x="476250" y="1452563"/>
                  </a:lnTo>
                  <a:lnTo>
                    <a:pt x="466725" y="1462088"/>
                  </a:lnTo>
                  <a:lnTo>
                    <a:pt x="447675" y="1469232"/>
                  </a:lnTo>
                  <a:lnTo>
                    <a:pt x="421481" y="1466850"/>
                  </a:lnTo>
                  <a:lnTo>
                    <a:pt x="397669" y="1454944"/>
                  </a:lnTo>
                  <a:lnTo>
                    <a:pt x="364331" y="1419225"/>
                  </a:lnTo>
                  <a:lnTo>
                    <a:pt x="304800" y="1347788"/>
                  </a:lnTo>
                  <a:lnTo>
                    <a:pt x="276225" y="1290638"/>
                  </a:lnTo>
                  <a:lnTo>
                    <a:pt x="252413" y="1219200"/>
                  </a:lnTo>
                  <a:lnTo>
                    <a:pt x="247650" y="1159669"/>
                  </a:lnTo>
                  <a:lnTo>
                    <a:pt x="226219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ED5F292-9EEE-9B4D-978A-E318B956E45F}"/>
                </a:ext>
              </a:extLst>
            </p:cNvPr>
            <p:cNvSpPr/>
            <p:nvPr/>
          </p:nvSpPr>
          <p:spPr>
            <a:xfrm>
              <a:off x="2919413" y="2776538"/>
              <a:ext cx="684212" cy="660400"/>
            </a:xfrm>
            <a:custGeom>
              <a:avLst/>
              <a:gdLst>
                <a:gd name="connsiteX0" fmla="*/ 421481 w 683418"/>
                <a:gd name="connsiteY0" fmla="*/ 476250 h 659606"/>
                <a:gd name="connsiteX1" fmla="*/ 314325 w 683418"/>
                <a:gd name="connsiteY1" fmla="*/ 385762 h 659606"/>
                <a:gd name="connsiteX2" fmla="*/ 245268 w 683418"/>
                <a:gd name="connsiteY2" fmla="*/ 335756 h 659606"/>
                <a:gd name="connsiteX3" fmla="*/ 145256 w 683418"/>
                <a:gd name="connsiteY3" fmla="*/ 280987 h 659606"/>
                <a:gd name="connsiteX4" fmla="*/ 92868 w 683418"/>
                <a:gd name="connsiteY4" fmla="*/ 259556 h 659606"/>
                <a:gd name="connsiteX5" fmla="*/ 42862 w 683418"/>
                <a:gd name="connsiteY5" fmla="*/ 238125 h 659606"/>
                <a:gd name="connsiteX6" fmla="*/ 16668 w 683418"/>
                <a:gd name="connsiteY6" fmla="*/ 214312 h 659606"/>
                <a:gd name="connsiteX7" fmla="*/ 4762 w 683418"/>
                <a:gd name="connsiteY7" fmla="*/ 188118 h 659606"/>
                <a:gd name="connsiteX8" fmla="*/ 0 w 683418"/>
                <a:gd name="connsiteY8" fmla="*/ 152400 h 659606"/>
                <a:gd name="connsiteX9" fmla="*/ 4762 w 683418"/>
                <a:gd name="connsiteY9" fmla="*/ 121443 h 659606"/>
                <a:gd name="connsiteX10" fmla="*/ 23812 w 683418"/>
                <a:gd name="connsiteY10" fmla="*/ 71437 h 659606"/>
                <a:gd name="connsiteX11" fmla="*/ 45243 w 683418"/>
                <a:gd name="connsiteY11" fmla="*/ 33337 h 659606"/>
                <a:gd name="connsiteX12" fmla="*/ 69056 w 683418"/>
                <a:gd name="connsiteY12" fmla="*/ 9525 h 659606"/>
                <a:gd name="connsiteX13" fmla="*/ 90487 w 683418"/>
                <a:gd name="connsiteY13" fmla="*/ 2381 h 659606"/>
                <a:gd name="connsiteX14" fmla="*/ 123825 w 683418"/>
                <a:gd name="connsiteY14" fmla="*/ 0 h 659606"/>
                <a:gd name="connsiteX15" fmla="*/ 185737 w 683418"/>
                <a:gd name="connsiteY15" fmla="*/ 7143 h 659606"/>
                <a:gd name="connsiteX16" fmla="*/ 254793 w 683418"/>
                <a:gd name="connsiteY16" fmla="*/ 69056 h 659606"/>
                <a:gd name="connsiteX17" fmla="*/ 311943 w 683418"/>
                <a:gd name="connsiteY17" fmla="*/ 109537 h 659606"/>
                <a:gd name="connsiteX18" fmla="*/ 383381 w 683418"/>
                <a:gd name="connsiteY18" fmla="*/ 171450 h 659606"/>
                <a:gd name="connsiteX19" fmla="*/ 469106 w 683418"/>
                <a:gd name="connsiteY19" fmla="*/ 261937 h 659606"/>
                <a:gd name="connsiteX20" fmla="*/ 554831 w 683418"/>
                <a:gd name="connsiteY20" fmla="*/ 359568 h 659606"/>
                <a:gd name="connsiteX21" fmla="*/ 683418 w 683418"/>
                <a:gd name="connsiteY21" fmla="*/ 519112 h 659606"/>
                <a:gd name="connsiteX22" fmla="*/ 602456 w 683418"/>
                <a:gd name="connsiteY22" fmla="*/ 659606 h 659606"/>
                <a:gd name="connsiteX23" fmla="*/ 421481 w 683418"/>
                <a:gd name="connsiteY23" fmla="*/ 476250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8" h="659606">
                  <a:moveTo>
                    <a:pt x="421481" y="476250"/>
                  </a:moveTo>
                  <a:lnTo>
                    <a:pt x="314325" y="385762"/>
                  </a:lnTo>
                  <a:lnTo>
                    <a:pt x="245268" y="335756"/>
                  </a:lnTo>
                  <a:lnTo>
                    <a:pt x="145256" y="280987"/>
                  </a:lnTo>
                  <a:lnTo>
                    <a:pt x="92868" y="259556"/>
                  </a:lnTo>
                  <a:lnTo>
                    <a:pt x="42862" y="238125"/>
                  </a:lnTo>
                  <a:lnTo>
                    <a:pt x="16668" y="214312"/>
                  </a:lnTo>
                  <a:lnTo>
                    <a:pt x="4762" y="188118"/>
                  </a:lnTo>
                  <a:lnTo>
                    <a:pt x="0" y="152400"/>
                  </a:lnTo>
                  <a:lnTo>
                    <a:pt x="4762" y="121443"/>
                  </a:lnTo>
                  <a:lnTo>
                    <a:pt x="23812" y="71437"/>
                  </a:lnTo>
                  <a:lnTo>
                    <a:pt x="45243" y="33337"/>
                  </a:lnTo>
                  <a:lnTo>
                    <a:pt x="69056" y="9525"/>
                  </a:lnTo>
                  <a:lnTo>
                    <a:pt x="90487" y="2381"/>
                  </a:lnTo>
                  <a:lnTo>
                    <a:pt x="123825" y="0"/>
                  </a:lnTo>
                  <a:lnTo>
                    <a:pt x="185737" y="7143"/>
                  </a:lnTo>
                  <a:lnTo>
                    <a:pt x="254793" y="69056"/>
                  </a:lnTo>
                  <a:lnTo>
                    <a:pt x="311943" y="109537"/>
                  </a:lnTo>
                  <a:lnTo>
                    <a:pt x="383381" y="171450"/>
                  </a:lnTo>
                  <a:lnTo>
                    <a:pt x="469106" y="261937"/>
                  </a:lnTo>
                  <a:lnTo>
                    <a:pt x="554831" y="359568"/>
                  </a:lnTo>
                  <a:lnTo>
                    <a:pt x="683418" y="519112"/>
                  </a:lnTo>
                  <a:lnTo>
                    <a:pt x="602456" y="659606"/>
                  </a:lnTo>
                  <a:lnTo>
                    <a:pt x="421481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1425C35-079F-FF41-A885-514269B3CF3B}"/>
                </a:ext>
              </a:extLst>
            </p:cNvPr>
            <p:cNvSpPr/>
            <p:nvPr/>
          </p:nvSpPr>
          <p:spPr>
            <a:xfrm>
              <a:off x="2982913" y="2119313"/>
              <a:ext cx="1443037" cy="1927225"/>
            </a:xfrm>
            <a:custGeom>
              <a:avLst/>
              <a:gdLst>
                <a:gd name="connsiteX0" fmla="*/ 496030 w 1442998"/>
                <a:gd name="connsiteY0" fmla="*/ 1525670 h 1926503"/>
                <a:gd name="connsiteX1" fmla="*/ 160333 w 1442998"/>
                <a:gd name="connsiteY1" fmla="*/ 1926503 h 1926503"/>
                <a:gd name="connsiteX2" fmla="*/ 0 w 1442998"/>
                <a:gd name="connsiteY2" fmla="*/ 1916482 h 1926503"/>
                <a:gd name="connsiteX3" fmla="*/ 80166 w 1442998"/>
                <a:gd name="connsiteY3" fmla="*/ 1793727 h 1926503"/>
                <a:gd name="connsiteX4" fmla="*/ 270562 w 1442998"/>
                <a:gd name="connsiteY4" fmla="*/ 1548217 h 1926503"/>
                <a:gd name="connsiteX5" fmla="*/ 493525 w 1442998"/>
                <a:gd name="connsiteY5" fmla="*/ 1260118 h 1926503"/>
                <a:gd name="connsiteX6" fmla="*/ 581207 w 1442998"/>
                <a:gd name="connsiteY6" fmla="*/ 1129848 h 1926503"/>
                <a:gd name="connsiteX7" fmla="*/ 749056 w 1442998"/>
                <a:gd name="connsiteY7" fmla="*/ 904379 h 1926503"/>
                <a:gd name="connsiteX8" fmla="*/ 886842 w 1442998"/>
                <a:gd name="connsiteY8" fmla="*/ 708973 h 1926503"/>
                <a:gd name="connsiteX9" fmla="*/ 1007092 w 1442998"/>
                <a:gd name="connsiteY9" fmla="*/ 533609 h 1926503"/>
                <a:gd name="connsiteX10" fmla="*/ 1069722 w 1442998"/>
                <a:gd name="connsiteY10" fmla="*/ 428390 h 1926503"/>
                <a:gd name="connsiteX11" fmla="*/ 1097280 w 1442998"/>
                <a:gd name="connsiteY11" fmla="*/ 360749 h 1926503"/>
                <a:gd name="connsiteX12" fmla="*/ 1112311 w 1442998"/>
                <a:gd name="connsiteY12" fmla="*/ 300624 h 1926503"/>
                <a:gd name="connsiteX13" fmla="*/ 1117321 w 1442998"/>
                <a:gd name="connsiteY13" fmla="*/ 248015 h 1926503"/>
                <a:gd name="connsiteX14" fmla="*/ 1114816 w 1442998"/>
                <a:gd name="connsiteY14" fmla="*/ 187890 h 1926503"/>
                <a:gd name="connsiteX15" fmla="*/ 1097280 w 1442998"/>
                <a:gd name="connsiteY15" fmla="*/ 132776 h 1926503"/>
                <a:gd name="connsiteX16" fmla="*/ 1069722 w 1442998"/>
                <a:gd name="connsiteY16" fmla="*/ 72651 h 1926503"/>
                <a:gd name="connsiteX17" fmla="*/ 1062207 w 1442998"/>
                <a:gd name="connsiteY17" fmla="*/ 45094 h 1926503"/>
                <a:gd name="connsiteX18" fmla="*/ 1062207 w 1442998"/>
                <a:gd name="connsiteY18" fmla="*/ 22547 h 1926503"/>
                <a:gd name="connsiteX19" fmla="*/ 1069722 w 1442998"/>
                <a:gd name="connsiteY19" fmla="*/ 7515 h 1926503"/>
                <a:gd name="connsiteX20" fmla="*/ 1084754 w 1442998"/>
                <a:gd name="connsiteY20" fmla="*/ 0 h 1926503"/>
                <a:gd name="connsiteX21" fmla="*/ 1109806 w 1442998"/>
                <a:gd name="connsiteY21" fmla="*/ 2505 h 1926503"/>
                <a:gd name="connsiteX22" fmla="*/ 1149889 w 1442998"/>
                <a:gd name="connsiteY22" fmla="*/ 22547 h 1926503"/>
                <a:gd name="connsiteX23" fmla="*/ 1192478 w 1442998"/>
                <a:gd name="connsiteY23" fmla="*/ 52609 h 1926503"/>
                <a:gd name="connsiteX24" fmla="*/ 1265128 w 1442998"/>
                <a:gd name="connsiteY24" fmla="*/ 130271 h 1926503"/>
                <a:gd name="connsiteX25" fmla="*/ 1330264 w 1442998"/>
                <a:gd name="connsiteY25" fmla="*/ 212942 h 1926503"/>
                <a:gd name="connsiteX26" fmla="*/ 1402915 w 1442998"/>
                <a:gd name="connsiteY26" fmla="*/ 305635 h 1926503"/>
                <a:gd name="connsiteX27" fmla="*/ 1422956 w 1442998"/>
                <a:gd name="connsiteY27" fmla="*/ 333192 h 1926503"/>
                <a:gd name="connsiteX28" fmla="*/ 1435482 w 1442998"/>
                <a:gd name="connsiteY28" fmla="*/ 353234 h 1926503"/>
                <a:gd name="connsiteX29" fmla="*/ 1442998 w 1442998"/>
                <a:gd name="connsiteY29" fmla="*/ 383296 h 1926503"/>
                <a:gd name="connsiteX30" fmla="*/ 1442998 w 1442998"/>
                <a:gd name="connsiteY30" fmla="*/ 420874 h 1926503"/>
                <a:gd name="connsiteX31" fmla="*/ 1432977 w 1442998"/>
                <a:gd name="connsiteY31" fmla="*/ 455947 h 1926503"/>
                <a:gd name="connsiteX32" fmla="*/ 1407925 w 1442998"/>
                <a:gd name="connsiteY32" fmla="*/ 483504 h 1926503"/>
                <a:gd name="connsiteX33" fmla="*/ 1327759 w 1442998"/>
                <a:gd name="connsiteY33" fmla="*/ 551145 h 1926503"/>
                <a:gd name="connsiteX34" fmla="*/ 1179952 w 1442998"/>
                <a:gd name="connsiteY34" fmla="*/ 693942 h 1926503"/>
                <a:gd name="connsiteX35" fmla="*/ 1064712 w 1442998"/>
                <a:gd name="connsiteY35" fmla="*/ 826718 h 1926503"/>
                <a:gd name="connsiteX36" fmla="*/ 929431 w 1442998"/>
                <a:gd name="connsiteY36" fmla="*/ 997072 h 1926503"/>
                <a:gd name="connsiteX37" fmla="*/ 779119 w 1442998"/>
                <a:gd name="connsiteY37" fmla="*/ 1179952 h 1926503"/>
                <a:gd name="connsiteX38" fmla="*/ 608765 w 1442998"/>
                <a:gd name="connsiteY38" fmla="*/ 1390389 h 1926503"/>
                <a:gd name="connsiteX39" fmla="*/ 496030 w 1442998"/>
                <a:gd name="connsiteY39" fmla="*/ 1525670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42998" h="1926503">
                  <a:moveTo>
                    <a:pt x="496030" y="1525670"/>
                  </a:moveTo>
                  <a:lnTo>
                    <a:pt x="160333" y="1926503"/>
                  </a:lnTo>
                  <a:lnTo>
                    <a:pt x="0" y="1916482"/>
                  </a:lnTo>
                  <a:lnTo>
                    <a:pt x="80166" y="1793727"/>
                  </a:lnTo>
                  <a:lnTo>
                    <a:pt x="270562" y="1548217"/>
                  </a:lnTo>
                  <a:lnTo>
                    <a:pt x="493525" y="1260118"/>
                  </a:lnTo>
                  <a:lnTo>
                    <a:pt x="581207" y="1129848"/>
                  </a:lnTo>
                  <a:lnTo>
                    <a:pt x="749056" y="904379"/>
                  </a:lnTo>
                  <a:lnTo>
                    <a:pt x="886842" y="708973"/>
                  </a:lnTo>
                  <a:lnTo>
                    <a:pt x="1007092" y="533609"/>
                  </a:lnTo>
                  <a:lnTo>
                    <a:pt x="1069722" y="428390"/>
                  </a:lnTo>
                  <a:lnTo>
                    <a:pt x="1097280" y="360749"/>
                  </a:lnTo>
                  <a:lnTo>
                    <a:pt x="1112311" y="300624"/>
                  </a:lnTo>
                  <a:lnTo>
                    <a:pt x="1117321" y="248015"/>
                  </a:lnTo>
                  <a:lnTo>
                    <a:pt x="1114816" y="187890"/>
                  </a:lnTo>
                  <a:lnTo>
                    <a:pt x="1097280" y="132776"/>
                  </a:lnTo>
                  <a:lnTo>
                    <a:pt x="1069722" y="72651"/>
                  </a:lnTo>
                  <a:lnTo>
                    <a:pt x="1062207" y="45094"/>
                  </a:lnTo>
                  <a:lnTo>
                    <a:pt x="1062207" y="22547"/>
                  </a:lnTo>
                  <a:lnTo>
                    <a:pt x="1069722" y="7515"/>
                  </a:lnTo>
                  <a:lnTo>
                    <a:pt x="1084754" y="0"/>
                  </a:lnTo>
                  <a:lnTo>
                    <a:pt x="1109806" y="2505"/>
                  </a:lnTo>
                  <a:lnTo>
                    <a:pt x="1149889" y="22547"/>
                  </a:lnTo>
                  <a:lnTo>
                    <a:pt x="1192478" y="52609"/>
                  </a:lnTo>
                  <a:lnTo>
                    <a:pt x="1265128" y="130271"/>
                  </a:lnTo>
                  <a:lnTo>
                    <a:pt x="1330264" y="212942"/>
                  </a:lnTo>
                  <a:lnTo>
                    <a:pt x="1402915" y="305635"/>
                  </a:lnTo>
                  <a:lnTo>
                    <a:pt x="1422956" y="333192"/>
                  </a:lnTo>
                  <a:lnTo>
                    <a:pt x="1435482" y="353234"/>
                  </a:lnTo>
                  <a:lnTo>
                    <a:pt x="1442998" y="383296"/>
                  </a:lnTo>
                  <a:lnTo>
                    <a:pt x="1442998" y="420874"/>
                  </a:lnTo>
                  <a:lnTo>
                    <a:pt x="1432977" y="455947"/>
                  </a:lnTo>
                  <a:lnTo>
                    <a:pt x="1407925" y="483504"/>
                  </a:lnTo>
                  <a:lnTo>
                    <a:pt x="1327759" y="551145"/>
                  </a:lnTo>
                  <a:lnTo>
                    <a:pt x="1179952" y="693942"/>
                  </a:lnTo>
                  <a:lnTo>
                    <a:pt x="1064712" y="826718"/>
                  </a:lnTo>
                  <a:lnTo>
                    <a:pt x="929431" y="997072"/>
                  </a:lnTo>
                  <a:lnTo>
                    <a:pt x="779119" y="1179952"/>
                  </a:lnTo>
                  <a:lnTo>
                    <a:pt x="608765" y="1390389"/>
                  </a:lnTo>
                  <a:lnTo>
                    <a:pt x="496030" y="1525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666FC5D-F485-004B-9698-00F368462AC7}"/>
                </a:ext>
              </a:extLst>
            </p:cNvPr>
            <p:cNvSpPr/>
            <p:nvPr/>
          </p:nvSpPr>
          <p:spPr>
            <a:xfrm>
              <a:off x="2857500" y="3671888"/>
              <a:ext cx="1484313" cy="606425"/>
            </a:xfrm>
            <a:custGeom>
              <a:avLst/>
              <a:gdLst>
                <a:gd name="connsiteX0" fmla="*/ 1107281 w 1483519"/>
                <a:gd name="connsiteY0" fmla="*/ 250031 h 607218"/>
                <a:gd name="connsiteX1" fmla="*/ 931069 w 1483519"/>
                <a:gd name="connsiteY1" fmla="*/ 321468 h 607218"/>
                <a:gd name="connsiteX2" fmla="*/ 702469 w 1483519"/>
                <a:gd name="connsiteY2" fmla="*/ 411956 h 607218"/>
                <a:gd name="connsiteX3" fmla="*/ 578644 w 1483519"/>
                <a:gd name="connsiteY3" fmla="*/ 452437 h 607218"/>
                <a:gd name="connsiteX4" fmla="*/ 400050 w 1483519"/>
                <a:gd name="connsiteY4" fmla="*/ 533400 h 607218"/>
                <a:gd name="connsiteX5" fmla="*/ 335756 w 1483519"/>
                <a:gd name="connsiteY5" fmla="*/ 566737 h 607218"/>
                <a:gd name="connsiteX6" fmla="*/ 307181 w 1483519"/>
                <a:gd name="connsiteY6" fmla="*/ 588168 h 607218"/>
                <a:gd name="connsiteX7" fmla="*/ 283369 w 1483519"/>
                <a:gd name="connsiteY7" fmla="*/ 597693 h 607218"/>
                <a:gd name="connsiteX8" fmla="*/ 247650 w 1483519"/>
                <a:gd name="connsiteY8" fmla="*/ 607218 h 607218"/>
                <a:gd name="connsiteX9" fmla="*/ 228600 w 1483519"/>
                <a:gd name="connsiteY9" fmla="*/ 604837 h 607218"/>
                <a:gd name="connsiteX10" fmla="*/ 202406 w 1483519"/>
                <a:gd name="connsiteY10" fmla="*/ 595312 h 607218"/>
                <a:gd name="connsiteX11" fmla="*/ 176213 w 1483519"/>
                <a:gd name="connsiteY11" fmla="*/ 573881 h 607218"/>
                <a:gd name="connsiteX12" fmla="*/ 154781 w 1483519"/>
                <a:gd name="connsiteY12" fmla="*/ 552450 h 607218"/>
                <a:gd name="connsiteX13" fmla="*/ 95250 w 1483519"/>
                <a:gd name="connsiteY13" fmla="*/ 500062 h 607218"/>
                <a:gd name="connsiteX14" fmla="*/ 57150 w 1483519"/>
                <a:gd name="connsiteY14" fmla="*/ 459581 h 607218"/>
                <a:gd name="connsiteX15" fmla="*/ 26194 w 1483519"/>
                <a:gd name="connsiteY15" fmla="*/ 416718 h 607218"/>
                <a:gd name="connsiteX16" fmla="*/ 2381 w 1483519"/>
                <a:gd name="connsiteY16" fmla="*/ 369093 h 607218"/>
                <a:gd name="connsiteX17" fmla="*/ 0 w 1483519"/>
                <a:gd name="connsiteY17" fmla="*/ 352425 h 607218"/>
                <a:gd name="connsiteX18" fmla="*/ 4763 w 1483519"/>
                <a:gd name="connsiteY18" fmla="*/ 333375 h 607218"/>
                <a:gd name="connsiteX19" fmla="*/ 26194 w 1483519"/>
                <a:gd name="connsiteY19" fmla="*/ 311943 h 607218"/>
                <a:gd name="connsiteX20" fmla="*/ 78581 w 1483519"/>
                <a:gd name="connsiteY20" fmla="*/ 297656 h 607218"/>
                <a:gd name="connsiteX21" fmla="*/ 221456 w 1483519"/>
                <a:gd name="connsiteY21" fmla="*/ 290512 h 607218"/>
                <a:gd name="connsiteX22" fmla="*/ 340519 w 1483519"/>
                <a:gd name="connsiteY22" fmla="*/ 280987 h 607218"/>
                <a:gd name="connsiteX23" fmla="*/ 576263 w 1483519"/>
                <a:gd name="connsiteY23" fmla="*/ 219075 h 607218"/>
                <a:gd name="connsiteX24" fmla="*/ 809625 w 1483519"/>
                <a:gd name="connsiteY24" fmla="*/ 159543 h 607218"/>
                <a:gd name="connsiteX25" fmla="*/ 1121569 w 1483519"/>
                <a:gd name="connsiteY25" fmla="*/ 80962 h 607218"/>
                <a:gd name="connsiteX26" fmla="*/ 1438275 w 1483519"/>
                <a:gd name="connsiteY26" fmla="*/ 0 h 607218"/>
                <a:gd name="connsiteX27" fmla="*/ 1483519 w 1483519"/>
                <a:gd name="connsiteY27" fmla="*/ 123825 h 607218"/>
                <a:gd name="connsiteX28" fmla="*/ 1107281 w 1483519"/>
                <a:gd name="connsiteY28" fmla="*/ 250031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3519" h="607218">
                  <a:moveTo>
                    <a:pt x="1107281" y="250031"/>
                  </a:moveTo>
                  <a:lnTo>
                    <a:pt x="931069" y="321468"/>
                  </a:lnTo>
                  <a:lnTo>
                    <a:pt x="702469" y="411956"/>
                  </a:lnTo>
                  <a:lnTo>
                    <a:pt x="578644" y="452437"/>
                  </a:lnTo>
                  <a:lnTo>
                    <a:pt x="400050" y="533400"/>
                  </a:lnTo>
                  <a:lnTo>
                    <a:pt x="335756" y="566737"/>
                  </a:lnTo>
                  <a:lnTo>
                    <a:pt x="307181" y="588168"/>
                  </a:lnTo>
                  <a:lnTo>
                    <a:pt x="283369" y="597693"/>
                  </a:lnTo>
                  <a:lnTo>
                    <a:pt x="247650" y="607218"/>
                  </a:lnTo>
                  <a:lnTo>
                    <a:pt x="228600" y="604837"/>
                  </a:lnTo>
                  <a:lnTo>
                    <a:pt x="202406" y="595312"/>
                  </a:lnTo>
                  <a:lnTo>
                    <a:pt x="176213" y="573881"/>
                  </a:lnTo>
                  <a:lnTo>
                    <a:pt x="154781" y="552450"/>
                  </a:lnTo>
                  <a:lnTo>
                    <a:pt x="95250" y="500062"/>
                  </a:lnTo>
                  <a:lnTo>
                    <a:pt x="57150" y="459581"/>
                  </a:lnTo>
                  <a:lnTo>
                    <a:pt x="26194" y="416718"/>
                  </a:lnTo>
                  <a:lnTo>
                    <a:pt x="2381" y="369093"/>
                  </a:lnTo>
                  <a:lnTo>
                    <a:pt x="0" y="352425"/>
                  </a:lnTo>
                  <a:lnTo>
                    <a:pt x="4763" y="333375"/>
                  </a:lnTo>
                  <a:lnTo>
                    <a:pt x="26194" y="311943"/>
                  </a:lnTo>
                  <a:lnTo>
                    <a:pt x="78581" y="297656"/>
                  </a:lnTo>
                  <a:lnTo>
                    <a:pt x="221456" y="290512"/>
                  </a:lnTo>
                  <a:lnTo>
                    <a:pt x="340519" y="280987"/>
                  </a:lnTo>
                  <a:lnTo>
                    <a:pt x="576263" y="219075"/>
                  </a:lnTo>
                  <a:lnTo>
                    <a:pt x="809625" y="159543"/>
                  </a:lnTo>
                  <a:lnTo>
                    <a:pt x="1121569" y="80962"/>
                  </a:lnTo>
                  <a:lnTo>
                    <a:pt x="1438275" y="0"/>
                  </a:lnTo>
                  <a:lnTo>
                    <a:pt x="1483519" y="123825"/>
                  </a:lnTo>
                  <a:lnTo>
                    <a:pt x="11072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8CCE092-7420-5948-A98F-227ABE9CA992}"/>
                </a:ext>
              </a:extLst>
            </p:cNvPr>
            <p:cNvSpPr/>
            <p:nvPr/>
          </p:nvSpPr>
          <p:spPr>
            <a:xfrm>
              <a:off x="3986213" y="3276600"/>
              <a:ext cx="646112" cy="896938"/>
            </a:xfrm>
            <a:custGeom>
              <a:avLst/>
              <a:gdLst>
                <a:gd name="connsiteX0" fmla="*/ 376237 w 645318"/>
                <a:gd name="connsiteY0" fmla="*/ 688181 h 897731"/>
                <a:gd name="connsiteX1" fmla="*/ 285750 w 645318"/>
                <a:gd name="connsiteY1" fmla="*/ 531019 h 897731"/>
                <a:gd name="connsiteX2" fmla="*/ 221456 w 645318"/>
                <a:gd name="connsiteY2" fmla="*/ 414338 h 897731"/>
                <a:gd name="connsiteX3" fmla="*/ 135731 w 645318"/>
                <a:gd name="connsiteY3" fmla="*/ 266700 h 897731"/>
                <a:gd name="connsiteX4" fmla="*/ 73818 w 645318"/>
                <a:gd name="connsiteY4" fmla="*/ 169069 h 897731"/>
                <a:gd name="connsiteX5" fmla="*/ 30956 w 645318"/>
                <a:gd name="connsiteY5" fmla="*/ 107156 h 897731"/>
                <a:gd name="connsiteX6" fmla="*/ 11906 w 645318"/>
                <a:gd name="connsiteY6" fmla="*/ 71438 h 897731"/>
                <a:gd name="connsiteX7" fmla="*/ 2381 w 645318"/>
                <a:gd name="connsiteY7" fmla="*/ 45244 h 897731"/>
                <a:gd name="connsiteX8" fmla="*/ 0 w 645318"/>
                <a:gd name="connsiteY8" fmla="*/ 26194 h 897731"/>
                <a:gd name="connsiteX9" fmla="*/ 2381 w 645318"/>
                <a:gd name="connsiteY9" fmla="*/ 11906 h 897731"/>
                <a:gd name="connsiteX10" fmla="*/ 11906 w 645318"/>
                <a:gd name="connsiteY10" fmla="*/ 0 h 897731"/>
                <a:gd name="connsiteX11" fmla="*/ 30956 w 645318"/>
                <a:gd name="connsiteY11" fmla="*/ 2381 h 897731"/>
                <a:gd name="connsiteX12" fmla="*/ 78581 w 645318"/>
                <a:gd name="connsiteY12" fmla="*/ 28575 h 897731"/>
                <a:gd name="connsiteX13" fmla="*/ 176212 w 645318"/>
                <a:gd name="connsiteY13" fmla="*/ 107156 h 897731"/>
                <a:gd name="connsiteX14" fmla="*/ 302418 w 645318"/>
                <a:gd name="connsiteY14" fmla="*/ 204788 h 897731"/>
                <a:gd name="connsiteX15" fmla="*/ 431006 w 645318"/>
                <a:gd name="connsiteY15" fmla="*/ 304800 h 897731"/>
                <a:gd name="connsiteX16" fmla="*/ 483393 w 645318"/>
                <a:gd name="connsiteY16" fmla="*/ 342900 h 897731"/>
                <a:gd name="connsiteX17" fmla="*/ 497681 w 645318"/>
                <a:gd name="connsiteY17" fmla="*/ 357188 h 897731"/>
                <a:gd name="connsiteX18" fmla="*/ 533400 w 645318"/>
                <a:gd name="connsiteY18" fmla="*/ 419100 h 897731"/>
                <a:gd name="connsiteX19" fmla="*/ 571500 w 645318"/>
                <a:gd name="connsiteY19" fmla="*/ 490538 h 897731"/>
                <a:gd name="connsiteX20" fmla="*/ 597693 w 645318"/>
                <a:gd name="connsiteY20" fmla="*/ 550069 h 897731"/>
                <a:gd name="connsiteX21" fmla="*/ 623887 w 645318"/>
                <a:gd name="connsiteY21" fmla="*/ 631031 h 897731"/>
                <a:gd name="connsiteX22" fmla="*/ 638175 w 645318"/>
                <a:gd name="connsiteY22" fmla="*/ 721519 h 897731"/>
                <a:gd name="connsiteX23" fmla="*/ 645318 w 645318"/>
                <a:gd name="connsiteY23" fmla="*/ 785813 h 897731"/>
                <a:gd name="connsiteX24" fmla="*/ 638175 w 645318"/>
                <a:gd name="connsiteY24" fmla="*/ 831056 h 897731"/>
                <a:gd name="connsiteX25" fmla="*/ 619125 w 645318"/>
                <a:gd name="connsiteY25" fmla="*/ 869156 h 897731"/>
                <a:gd name="connsiteX26" fmla="*/ 600075 w 645318"/>
                <a:gd name="connsiteY26" fmla="*/ 892969 h 897731"/>
                <a:gd name="connsiteX27" fmla="*/ 585787 w 645318"/>
                <a:gd name="connsiteY27" fmla="*/ 897731 h 897731"/>
                <a:gd name="connsiteX28" fmla="*/ 564356 w 645318"/>
                <a:gd name="connsiteY28" fmla="*/ 897731 h 897731"/>
                <a:gd name="connsiteX29" fmla="*/ 523875 w 645318"/>
                <a:gd name="connsiteY29" fmla="*/ 881063 h 897731"/>
                <a:gd name="connsiteX30" fmla="*/ 488156 w 645318"/>
                <a:gd name="connsiteY30" fmla="*/ 859631 h 897731"/>
                <a:gd name="connsiteX31" fmla="*/ 464343 w 645318"/>
                <a:gd name="connsiteY31" fmla="*/ 833438 h 897731"/>
                <a:gd name="connsiteX32" fmla="*/ 376237 w 645318"/>
                <a:gd name="connsiteY32" fmla="*/ 6881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5318" h="897731">
                  <a:moveTo>
                    <a:pt x="376237" y="688181"/>
                  </a:moveTo>
                  <a:lnTo>
                    <a:pt x="285750" y="531019"/>
                  </a:lnTo>
                  <a:lnTo>
                    <a:pt x="221456" y="414338"/>
                  </a:lnTo>
                  <a:lnTo>
                    <a:pt x="135731" y="266700"/>
                  </a:lnTo>
                  <a:lnTo>
                    <a:pt x="73818" y="169069"/>
                  </a:lnTo>
                  <a:lnTo>
                    <a:pt x="30956" y="107156"/>
                  </a:lnTo>
                  <a:lnTo>
                    <a:pt x="11906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8581" y="28575"/>
                  </a:lnTo>
                  <a:lnTo>
                    <a:pt x="176212" y="107156"/>
                  </a:lnTo>
                  <a:lnTo>
                    <a:pt x="302418" y="204788"/>
                  </a:lnTo>
                  <a:lnTo>
                    <a:pt x="431006" y="304800"/>
                  </a:lnTo>
                  <a:lnTo>
                    <a:pt x="483393" y="342900"/>
                  </a:lnTo>
                  <a:lnTo>
                    <a:pt x="497681" y="357188"/>
                  </a:lnTo>
                  <a:lnTo>
                    <a:pt x="533400" y="419100"/>
                  </a:lnTo>
                  <a:lnTo>
                    <a:pt x="571500" y="490538"/>
                  </a:lnTo>
                  <a:lnTo>
                    <a:pt x="597693" y="550069"/>
                  </a:lnTo>
                  <a:lnTo>
                    <a:pt x="623887" y="631031"/>
                  </a:lnTo>
                  <a:lnTo>
                    <a:pt x="638175" y="721519"/>
                  </a:lnTo>
                  <a:lnTo>
                    <a:pt x="645318" y="785813"/>
                  </a:lnTo>
                  <a:lnTo>
                    <a:pt x="638175" y="831056"/>
                  </a:lnTo>
                  <a:lnTo>
                    <a:pt x="619125" y="869156"/>
                  </a:lnTo>
                  <a:lnTo>
                    <a:pt x="600075" y="892969"/>
                  </a:lnTo>
                  <a:lnTo>
                    <a:pt x="585787" y="897731"/>
                  </a:lnTo>
                  <a:lnTo>
                    <a:pt x="564356" y="897731"/>
                  </a:lnTo>
                  <a:lnTo>
                    <a:pt x="523875" y="881063"/>
                  </a:lnTo>
                  <a:lnTo>
                    <a:pt x="488156" y="859631"/>
                  </a:lnTo>
                  <a:lnTo>
                    <a:pt x="464343" y="833438"/>
                  </a:lnTo>
                  <a:lnTo>
                    <a:pt x="376237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D0FAEB2-BF60-F54A-9191-1CE1B3E74AF5}"/>
                </a:ext>
              </a:extLst>
            </p:cNvPr>
            <p:cNvSpPr/>
            <p:nvPr/>
          </p:nvSpPr>
          <p:spPr>
            <a:xfrm rot="16200000">
              <a:off x="2699544" y="4782344"/>
              <a:ext cx="2073275" cy="373063"/>
            </a:xfrm>
            <a:custGeom>
              <a:avLst/>
              <a:gdLst>
                <a:gd name="connsiteX0" fmla="*/ 1216819 w 2074069"/>
                <a:gd name="connsiteY0" fmla="*/ 366712 h 373856"/>
                <a:gd name="connsiteX1" fmla="*/ 664369 w 2074069"/>
                <a:gd name="connsiteY1" fmla="*/ 369094 h 373856"/>
                <a:gd name="connsiteX2" fmla="*/ 295275 w 2074069"/>
                <a:gd name="connsiteY2" fmla="*/ 361950 h 373856"/>
                <a:gd name="connsiteX3" fmla="*/ 161925 w 2074069"/>
                <a:gd name="connsiteY3" fmla="*/ 352425 h 373856"/>
                <a:gd name="connsiteX4" fmla="*/ 90488 w 2074069"/>
                <a:gd name="connsiteY4" fmla="*/ 347662 h 373856"/>
                <a:gd name="connsiteX5" fmla="*/ 54769 w 2074069"/>
                <a:gd name="connsiteY5" fmla="*/ 335756 h 373856"/>
                <a:gd name="connsiteX6" fmla="*/ 16669 w 2074069"/>
                <a:gd name="connsiteY6" fmla="*/ 311944 h 373856"/>
                <a:gd name="connsiteX7" fmla="*/ 0 w 2074069"/>
                <a:gd name="connsiteY7" fmla="*/ 292894 h 373856"/>
                <a:gd name="connsiteX8" fmla="*/ 0 w 2074069"/>
                <a:gd name="connsiteY8" fmla="*/ 273844 h 373856"/>
                <a:gd name="connsiteX9" fmla="*/ 7144 w 2074069"/>
                <a:gd name="connsiteY9" fmla="*/ 250031 h 373856"/>
                <a:gd name="connsiteX10" fmla="*/ 38100 w 2074069"/>
                <a:gd name="connsiteY10" fmla="*/ 219075 h 373856"/>
                <a:gd name="connsiteX11" fmla="*/ 85725 w 2074069"/>
                <a:gd name="connsiteY11" fmla="*/ 188119 h 373856"/>
                <a:gd name="connsiteX12" fmla="*/ 159544 w 2074069"/>
                <a:gd name="connsiteY12" fmla="*/ 147637 h 373856"/>
                <a:gd name="connsiteX13" fmla="*/ 259556 w 2074069"/>
                <a:gd name="connsiteY13" fmla="*/ 107156 h 373856"/>
                <a:gd name="connsiteX14" fmla="*/ 381000 w 2074069"/>
                <a:gd name="connsiteY14" fmla="*/ 76200 h 373856"/>
                <a:gd name="connsiteX15" fmla="*/ 419100 w 2074069"/>
                <a:gd name="connsiteY15" fmla="*/ 80962 h 373856"/>
                <a:gd name="connsiteX16" fmla="*/ 526256 w 2074069"/>
                <a:gd name="connsiteY16" fmla="*/ 100012 h 373856"/>
                <a:gd name="connsiteX17" fmla="*/ 628650 w 2074069"/>
                <a:gd name="connsiteY17" fmla="*/ 114300 h 373856"/>
                <a:gd name="connsiteX18" fmla="*/ 781050 w 2074069"/>
                <a:gd name="connsiteY18" fmla="*/ 123825 h 373856"/>
                <a:gd name="connsiteX19" fmla="*/ 1302544 w 2074069"/>
                <a:gd name="connsiteY19" fmla="*/ 121444 h 373856"/>
                <a:gd name="connsiteX20" fmla="*/ 1740694 w 2074069"/>
                <a:gd name="connsiteY20" fmla="*/ 123825 h 373856"/>
                <a:gd name="connsiteX21" fmla="*/ 1862138 w 2074069"/>
                <a:gd name="connsiteY21" fmla="*/ 123825 h 373856"/>
                <a:gd name="connsiteX22" fmla="*/ 1900238 w 2074069"/>
                <a:gd name="connsiteY22" fmla="*/ 116681 h 373856"/>
                <a:gd name="connsiteX23" fmla="*/ 1921669 w 2074069"/>
                <a:gd name="connsiteY23" fmla="*/ 100012 h 373856"/>
                <a:gd name="connsiteX24" fmla="*/ 1969294 w 2074069"/>
                <a:gd name="connsiteY24" fmla="*/ 0 h 373856"/>
                <a:gd name="connsiteX25" fmla="*/ 2074069 w 2074069"/>
                <a:gd name="connsiteY25" fmla="*/ 200025 h 373856"/>
                <a:gd name="connsiteX26" fmla="*/ 1964531 w 2074069"/>
                <a:gd name="connsiteY26" fmla="*/ 316706 h 373856"/>
                <a:gd name="connsiteX27" fmla="*/ 1919288 w 2074069"/>
                <a:gd name="connsiteY27" fmla="*/ 352425 h 373856"/>
                <a:gd name="connsiteX28" fmla="*/ 1878806 w 2074069"/>
                <a:gd name="connsiteY28" fmla="*/ 369094 h 373856"/>
                <a:gd name="connsiteX29" fmla="*/ 1840706 w 2074069"/>
                <a:gd name="connsiteY29" fmla="*/ 373856 h 373856"/>
                <a:gd name="connsiteX30" fmla="*/ 1783556 w 2074069"/>
                <a:gd name="connsiteY30" fmla="*/ 373856 h 373856"/>
                <a:gd name="connsiteX31" fmla="*/ 1716881 w 2074069"/>
                <a:gd name="connsiteY31" fmla="*/ 369094 h 373856"/>
                <a:gd name="connsiteX32" fmla="*/ 1216819 w 2074069"/>
                <a:gd name="connsiteY32" fmla="*/ 36671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4069" h="373856">
                  <a:moveTo>
                    <a:pt x="1216819" y="366712"/>
                  </a:moveTo>
                  <a:lnTo>
                    <a:pt x="664369" y="369094"/>
                  </a:lnTo>
                  <a:lnTo>
                    <a:pt x="295275" y="361950"/>
                  </a:lnTo>
                  <a:lnTo>
                    <a:pt x="161925" y="352425"/>
                  </a:lnTo>
                  <a:lnTo>
                    <a:pt x="90488" y="347662"/>
                  </a:lnTo>
                  <a:lnTo>
                    <a:pt x="54769" y="335756"/>
                  </a:lnTo>
                  <a:lnTo>
                    <a:pt x="16669" y="311944"/>
                  </a:lnTo>
                  <a:lnTo>
                    <a:pt x="0" y="292894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8100" y="219075"/>
                  </a:lnTo>
                  <a:lnTo>
                    <a:pt x="85725" y="188119"/>
                  </a:lnTo>
                  <a:lnTo>
                    <a:pt x="159544" y="147637"/>
                  </a:lnTo>
                  <a:lnTo>
                    <a:pt x="259556" y="107156"/>
                  </a:lnTo>
                  <a:lnTo>
                    <a:pt x="381000" y="76200"/>
                  </a:lnTo>
                  <a:lnTo>
                    <a:pt x="419100" y="80962"/>
                  </a:lnTo>
                  <a:lnTo>
                    <a:pt x="526256" y="100012"/>
                  </a:lnTo>
                  <a:lnTo>
                    <a:pt x="628650" y="114300"/>
                  </a:lnTo>
                  <a:lnTo>
                    <a:pt x="781050" y="123825"/>
                  </a:lnTo>
                  <a:lnTo>
                    <a:pt x="1302544" y="121444"/>
                  </a:lnTo>
                  <a:lnTo>
                    <a:pt x="1740694" y="123825"/>
                  </a:lnTo>
                  <a:lnTo>
                    <a:pt x="1862138" y="123825"/>
                  </a:lnTo>
                  <a:lnTo>
                    <a:pt x="1900238" y="116681"/>
                  </a:lnTo>
                  <a:lnTo>
                    <a:pt x="1921669" y="100012"/>
                  </a:lnTo>
                  <a:lnTo>
                    <a:pt x="1969294" y="0"/>
                  </a:lnTo>
                  <a:lnTo>
                    <a:pt x="2074069" y="200025"/>
                  </a:lnTo>
                  <a:lnTo>
                    <a:pt x="1964531" y="316706"/>
                  </a:lnTo>
                  <a:lnTo>
                    <a:pt x="1919288" y="352425"/>
                  </a:lnTo>
                  <a:lnTo>
                    <a:pt x="1878806" y="369094"/>
                  </a:lnTo>
                  <a:lnTo>
                    <a:pt x="1840706" y="373856"/>
                  </a:lnTo>
                  <a:lnTo>
                    <a:pt x="1783556" y="373856"/>
                  </a:lnTo>
                  <a:lnTo>
                    <a:pt x="1716881" y="369094"/>
                  </a:lnTo>
                  <a:lnTo>
                    <a:pt x="1216819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48CF8F9-68C5-BB45-A171-709B5BF57A64}"/>
                </a:ext>
              </a:extLst>
            </p:cNvPr>
            <p:cNvSpPr/>
            <p:nvPr/>
          </p:nvSpPr>
          <p:spPr>
            <a:xfrm rot="16200000">
              <a:off x="4671219" y="2432844"/>
              <a:ext cx="2132013" cy="600075"/>
            </a:xfrm>
            <a:custGeom>
              <a:avLst/>
              <a:gdLst>
                <a:gd name="connsiteX0" fmla="*/ 407194 w 2131219"/>
                <a:gd name="connsiteY0" fmla="*/ 488156 h 600075"/>
                <a:gd name="connsiteX1" fmla="*/ 42862 w 2131219"/>
                <a:gd name="connsiteY1" fmla="*/ 495300 h 600075"/>
                <a:gd name="connsiteX2" fmla="*/ 0 w 2131219"/>
                <a:gd name="connsiteY2" fmla="*/ 226219 h 600075"/>
                <a:gd name="connsiteX3" fmla="*/ 402431 w 2131219"/>
                <a:gd name="connsiteY3" fmla="*/ 221456 h 600075"/>
                <a:gd name="connsiteX4" fmla="*/ 850106 w 2131219"/>
                <a:gd name="connsiteY4" fmla="*/ 221456 h 600075"/>
                <a:gd name="connsiteX5" fmla="*/ 1021556 w 2131219"/>
                <a:gd name="connsiteY5" fmla="*/ 223838 h 600075"/>
                <a:gd name="connsiteX6" fmla="*/ 1493044 w 2131219"/>
                <a:gd name="connsiteY6" fmla="*/ 221456 h 600075"/>
                <a:gd name="connsiteX7" fmla="*/ 1783556 w 2131219"/>
                <a:gd name="connsiteY7" fmla="*/ 221456 h 600075"/>
                <a:gd name="connsiteX8" fmla="*/ 1833562 w 2131219"/>
                <a:gd name="connsiteY8" fmla="*/ 216694 h 600075"/>
                <a:gd name="connsiteX9" fmla="*/ 1881187 w 2131219"/>
                <a:gd name="connsiteY9" fmla="*/ 207169 h 600075"/>
                <a:gd name="connsiteX10" fmla="*/ 1921669 w 2131219"/>
                <a:gd name="connsiteY10" fmla="*/ 190500 h 600075"/>
                <a:gd name="connsiteX11" fmla="*/ 1957387 w 2131219"/>
                <a:gd name="connsiteY11" fmla="*/ 166688 h 600075"/>
                <a:gd name="connsiteX12" fmla="*/ 2000250 w 2131219"/>
                <a:gd name="connsiteY12" fmla="*/ 126206 h 600075"/>
                <a:gd name="connsiteX13" fmla="*/ 2026444 w 2131219"/>
                <a:gd name="connsiteY13" fmla="*/ 76200 h 600075"/>
                <a:gd name="connsiteX14" fmla="*/ 2055019 w 2131219"/>
                <a:gd name="connsiteY14" fmla="*/ 33338 h 600075"/>
                <a:gd name="connsiteX15" fmla="*/ 2090737 w 2131219"/>
                <a:gd name="connsiteY15" fmla="*/ 7144 h 600075"/>
                <a:gd name="connsiteX16" fmla="*/ 2109787 w 2131219"/>
                <a:gd name="connsiteY16" fmla="*/ 0 h 600075"/>
                <a:gd name="connsiteX17" fmla="*/ 2121694 w 2131219"/>
                <a:gd name="connsiteY17" fmla="*/ 9525 h 600075"/>
                <a:gd name="connsiteX18" fmla="*/ 2128837 w 2131219"/>
                <a:gd name="connsiteY18" fmla="*/ 47625 h 600075"/>
                <a:gd name="connsiteX19" fmla="*/ 2131219 w 2131219"/>
                <a:gd name="connsiteY19" fmla="*/ 126206 h 600075"/>
                <a:gd name="connsiteX20" fmla="*/ 2105025 w 2131219"/>
                <a:gd name="connsiteY20" fmla="*/ 226219 h 600075"/>
                <a:gd name="connsiteX21" fmla="*/ 2083594 w 2131219"/>
                <a:gd name="connsiteY21" fmla="*/ 302419 h 600075"/>
                <a:gd name="connsiteX22" fmla="*/ 2021681 w 2131219"/>
                <a:gd name="connsiteY22" fmla="*/ 450056 h 600075"/>
                <a:gd name="connsiteX23" fmla="*/ 1974056 w 2131219"/>
                <a:gd name="connsiteY23" fmla="*/ 545306 h 600075"/>
                <a:gd name="connsiteX24" fmla="*/ 1955006 w 2131219"/>
                <a:gd name="connsiteY24" fmla="*/ 569119 h 600075"/>
                <a:gd name="connsiteX25" fmla="*/ 1926431 w 2131219"/>
                <a:gd name="connsiteY25" fmla="*/ 595313 h 600075"/>
                <a:gd name="connsiteX26" fmla="*/ 1905000 w 2131219"/>
                <a:gd name="connsiteY26" fmla="*/ 600075 h 600075"/>
                <a:gd name="connsiteX27" fmla="*/ 1876425 w 2131219"/>
                <a:gd name="connsiteY27" fmla="*/ 597694 h 600075"/>
                <a:gd name="connsiteX28" fmla="*/ 1847850 w 2131219"/>
                <a:gd name="connsiteY28" fmla="*/ 585788 h 600075"/>
                <a:gd name="connsiteX29" fmla="*/ 1812131 w 2131219"/>
                <a:gd name="connsiteY29" fmla="*/ 552450 h 600075"/>
                <a:gd name="connsiteX30" fmla="*/ 1776412 w 2131219"/>
                <a:gd name="connsiteY30" fmla="*/ 531019 h 600075"/>
                <a:gd name="connsiteX31" fmla="*/ 1678781 w 2131219"/>
                <a:gd name="connsiteY31" fmla="*/ 504825 h 600075"/>
                <a:gd name="connsiteX32" fmla="*/ 1559719 w 2131219"/>
                <a:gd name="connsiteY32" fmla="*/ 490538 h 600075"/>
                <a:gd name="connsiteX33" fmla="*/ 1354931 w 2131219"/>
                <a:gd name="connsiteY33" fmla="*/ 490538 h 600075"/>
                <a:gd name="connsiteX34" fmla="*/ 1019175 w 2131219"/>
                <a:gd name="connsiteY34" fmla="*/ 490538 h 600075"/>
                <a:gd name="connsiteX35" fmla="*/ 864394 w 2131219"/>
                <a:gd name="connsiteY35" fmla="*/ 483394 h 600075"/>
                <a:gd name="connsiteX36" fmla="*/ 407194 w 2131219"/>
                <a:gd name="connsiteY36" fmla="*/ 488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31219" h="600075">
                  <a:moveTo>
                    <a:pt x="407194" y="488156"/>
                  </a:moveTo>
                  <a:lnTo>
                    <a:pt x="42862" y="495300"/>
                  </a:lnTo>
                  <a:lnTo>
                    <a:pt x="0" y="226219"/>
                  </a:lnTo>
                  <a:lnTo>
                    <a:pt x="402431" y="221456"/>
                  </a:lnTo>
                  <a:lnTo>
                    <a:pt x="850106" y="221456"/>
                  </a:lnTo>
                  <a:lnTo>
                    <a:pt x="1021556" y="223838"/>
                  </a:lnTo>
                  <a:lnTo>
                    <a:pt x="1493044" y="221456"/>
                  </a:lnTo>
                  <a:lnTo>
                    <a:pt x="1783556" y="221456"/>
                  </a:lnTo>
                  <a:lnTo>
                    <a:pt x="1833562" y="216694"/>
                  </a:lnTo>
                  <a:lnTo>
                    <a:pt x="1881187" y="207169"/>
                  </a:lnTo>
                  <a:lnTo>
                    <a:pt x="1921669" y="190500"/>
                  </a:lnTo>
                  <a:lnTo>
                    <a:pt x="1957387" y="166688"/>
                  </a:lnTo>
                  <a:lnTo>
                    <a:pt x="2000250" y="126206"/>
                  </a:lnTo>
                  <a:lnTo>
                    <a:pt x="2026444" y="76200"/>
                  </a:lnTo>
                  <a:lnTo>
                    <a:pt x="2055019" y="33338"/>
                  </a:lnTo>
                  <a:lnTo>
                    <a:pt x="2090737" y="7144"/>
                  </a:lnTo>
                  <a:lnTo>
                    <a:pt x="2109787" y="0"/>
                  </a:lnTo>
                  <a:lnTo>
                    <a:pt x="2121694" y="9525"/>
                  </a:lnTo>
                  <a:lnTo>
                    <a:pt x="2128837" y="47625"/>
                  </a:lnTo>
                  <a:lnTo>
                    <a:pt x="2131219" y="126206"/>
                  </a:lnTo>
                  <a:lnTo>
                    <a:pt x="2105025" y="226219"/>
                  </a:lnTo>
                  <a:lnTo>
                    <a:pt x="2083594" y="302419"/>
                  </a:lnTo>
                  <a:lnTo>
                    <a:pt x="2021681" y="450056"/>
                  </a:lnTo>
                  <a:lnTo>
                    <a:pt x="1974056" y="545306"/>
                  </a:lnTo>
                  <a:lnTo>
                    <a:pt x="1955006" y="569119"/>
                  </a:lnTo>
                  <a:lnTo>
                    <a:pt x="1926431" y="595313"/>
                  </a:lnTo>
                  <a:lnTo>
                    <a:pt x="1905000" y="600075"/>
                  </a:lnTo>
                  <a:lnTo>
                    <a:pt x="1876425" y="597694"/>
                  </a:lnTo>
                  <a:lnTo>
                    <a:pt x="1847850" y="585788"/>
                  </a:lnTo>
                  <a:lnTo>
                    <a:pt x="1812131" y="552450"/>
                  </a:lnTo>
                  <a:lnTo>
                    <a:pt x="1776412" y="531019"/>
                  </a:lnTo>
                  <a:lnTo>
                    <a:pt x="1678781" y="504825"/>
                  </a:lnTo>
                  <a:lnTo>
                    <a:pt x="1559719" y="490538"/>
                  </a:lnTo>
                  <a:lnTo>
                    <a:pt x="1354931" y="490538"/>
                  </a:lnTo>
                  <a:lnTo>
                    <a:pt x="1019175" y="490538"/>
                  </a:lnTo>
                  <a:lnTo>
                    <a:pt x="864394" y="483394"/>
                  </a:lnTo>
                  <a:lnTo>
                    <a:pt x="4071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F81C55A-15DA-2446-803F-37193504143F}"/>
                </a:ext>
              </a:extLst>
            </p:cNvPr>
            <p:cNvSpPr/>
            <p:nvPr/>
          </p:nvSpPr>
          <p:spPr>
            <a:xfrm>
              <a:off x="4652963" y="3600450"/>
              <a:ext cx="2284412" cy="423863"/>
            </a:xfrm>
            <a:custGeom>
              <a:avLst/>
              <a:gdLst>
                <a:gd name="connsiteX0" fmla="*/ 1616956 w 2283706"/>
                <a:gd name="connsiteY0" fmla="*/ 269081 h 423863"/>
                <a:gd name="connsiteX1" fmla="*/ 1376450 w 2283706"/>
                <a:gd name="connsiteY1" fmla="*/ 288131 h 423863"/>
                <a:gd name="connsiteX2" fmla="*/ 1064506 w 2283706"/>
                <a:gd name="connsiteY2" fmla="*/ 326231 h 423863"/>
                <a:gd name="connsiteX3" fmla="*/ 754944 w 2283706"/>
                <a:gd name="connsiteY3" fmla="*/ 371475 h 423863"/>
                <a:gd name="connsiteX4" fmla="*/ 538250 w 2283706"/>
                <a:gd name="connsiteY4" fmla="*/ 409575 h 423863"/>
                <a:gd name="connsiteX5" fmla="*/ 504913 w 2283706"/>
                <a:gd name="connsiteY5" fmla="*/ 419100 h 423863"/>
                <a:gd name="connsiteX6" fmla="*/ 478719 w 2283706"/>
                <a:gd name="connsiteY6" fmla="*/ 423863 h 423863"/>
                <a:gd name="connsiteX7" fmla="*/ 450144 w 2283706"/>
                <a:gd name="connsiteY7" fmla="*/ 423863 h 423863"/>
                <a:gd name="connsiteX8" fmla="*/ 407281 w 2283706"/>
                <a:gd name="connsiteY8" fmla="*/ 421481 h 423863"/>
                <a:gd name="connsiteX9" fmla="*/ 369181 w 2283706"/>
                <a:gd name="connsiteY9" fmla="*/ 414338 h 423863"/>
                <a:gd name="connsiteX10" fmla="*/ 323938 w 2283706"/>
                <a:gd name="connsiteY10" fmla="*/ 402431 h 423863"/>
                <a:gd name="connsiteX11" fmla="*/ 276313 w 2283706"/>
                <a:gd name="connsiteY11" fmla="*/ 383381 h 423863"/>
                <a:gd name="connsiteX12" fmla="*/ 207256 w 2283706"/>
                <a:gd name="connsiteY12" fmla="*/ 350044 h 423863"/>
                <a:gd name="connsiteX13" fmla="*/ 109625 w 2283706"/>
                <a:gd name="connsiteY13" fmla="*/ 285750 h 423863"/>
                <a:gd name="connsiteX14" fmla="*/ 31044 w 2283706"/>
                <a:gd name="connsiteY14" fmla="*/ 221456 h 423863"/>
                <a:gd name="connsiteX15" fmla="*/ 16756 w 2283706"/>
                <a:gd name="connsiteY15" fmla="*/ 207169 h 423863"/>
                <a:gd name="connsiteX16" fmla="*/ 2469 w 2283706"/>
                <a:gd name="connsiteY16" fmla="*/ 176213 h 423863"/>
                <a:gd name="connsiteX17" fmla="*/ 88 w 2283706"/>
                <a:gd name="connsiteY17" fmla="*/ 152400 h 423863"/>
                <a:gd name="connsiteX18" fmla="*/ 4850 w 2283706"/>
                <a:gd name="connsiteY18" fmla="*/ 135731 h 423863"/>
                <a:gd name="connsiteX19" fmla="*/ 16756 w 2283706"/>
                <a:gd name="connsiteY19" fmla="*/ 128588 h 423863"/>
                <a:gd name="connsiteX20" fmla="*/ 57238 w 2283706"/>
                <a:gd name="connsiteY20" fmla="*/ 135731 h 423863"/>
                <a:gd name="connsiteX21" fmla="*/ 123913 w 2283706"/>
                <a:gd name="connsiteY21" fmla="*/ 150019 h 423863"/>
                <a:gd name="connsiteX22" fmla="*/ 216781 w 2283706"/>
                <a:gd name="connsiteY22" fmla="*/ 171450 h 423863"/>
                <a:gd name="connsiteX23" fmla="*/ 300125 w 2283706"/>
                <a:gd name="connsiteY23" fmla="*/ 185738 h 423863"/>
                <a:gd name="connsiteX24" fmla="*/ 335844 w 2283706"/>
                <a:gd name="connsiteY24" fmla="*/ 185738 h 423863"/>
                <a:gd name="connsiteX25" fmla="*/ 623975 w 2283706"/>
                <a:gd name="connsiteY25" fmla="*/ 171450 h 423863"/>
                <a:gd name="connsiteX26" fmla="*/ 1016881 w 2283706"/>
                <a:gd name="connsiteY26" fmla="*/ 138113 h 423863"/>
                <a:gd name="connsiteX27" fmla="*/ 1281200 w 2283706"/>
                <a:gd name="connsiteY27" fmla="*/ 97631 h 423863"/>
                <a:gd name="connsiteX28" fmla="*/ 1450269 w 2283706"/>
                <a:gd name="connsiteY28" fmla="*/ 78581 h 423863"/>
                <a:gd name="connsiteX29" fmla="*/ 1643150 w 2283706"/>
                <a:gd name="connsiteY29" fmla="*/ 50006 h 423863"/>
                <a:gd name="connsiteX30" fmla="*/ 1838413 w 2283706"/>
                <a:gd name="connsiteY30" fmla="*/ 14288 h 423863"/>
                <a:gd name="connsiteX31" fmla="*/ 1919375 w 2283706"/>
                <a:gd name="connsiteY31" fmla="*/ 0 h 423863"/>
                <a:gd name="connsiteX32" fmla="*/ 1976525 w 2283706"/>
                <a:gd name="connsiteY32" fmla="*/ 4763 h 423863"/>
                <a:gd name="connsiteX33" fmla="*/ 2090825 w 2283706"/>
                <a:gd name="connsiteY33" fmla="*/ 40481 h 423863"/>
                <a:gd name="connsiteX34" fmla="*/ 2207506 w 2283706"/>
                <a:gd name="connsiteY34" fmla="*/ 92869 h 423863"/>
                <a:gd name="connsiteX35" fmla="*/ 2250369 w 2283706"/>
                <a:gd name="connsiteY35" fmla="*/ 128588 h 423863"/>
                <a:gd name="connsiteX36" fmla="*/ 2274181 w 2283706"/>
                <a:gd name="connsiteY36" fmla="*/ 159544 h 423863"/>
                <a:gd name="connsiteX37" fmla="*/ 2283706 w 2283706"/>
                <a:gd name="connsiteY37" fmla="*/ 183356 h 423863"/>
                <a:gd name="connsiteX38" fmla="*/ 2278944 w 2283706"/>
                <a:gd name="connsiteY38" fmla="*/ 211931 h 423863"/>
                <a:gd name="connsiteX39" fmla="*/ 2257513 w 2283706"/>
                <a:gd name="connsiteY39" fmla="*/ 233363 h 423863"/>
                <a:gd name="connsiteX40" fmla="*/ 2214650 w 2283706"/>
                <a:gd name="connsiteY40" fmla="*/ 247650 h 423863"/>
                <a:gd name="connsiteX41" fmla="*/ 1995575 w 2283706"/>
                <a:gd name="connsiteY41" fmla="*/ 254794 h 423863"/>
                <a:gd name="connsiteX42" fmla="*/ 1616956 w 2283706"/>
                <a:gd name="connsiteY42" fmla="*/ 269081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3706" h="423863">
                  <a:moveTo>
                    <a:pt x="1616956" y="269081"/>
                  </a:moveTo>
                  <a:lnTo>
                    <a:pt x="1376450" y="288131"/>
                  </a:lnTo>
                  <a:lnTo>
                    <a:pt x="1064506" y="326231"/>
                  </a:lnTo>
                  <a:lnTo>
                    <a:pt x="754944" y="371475"/>
                  </a:lnTo>
                  <a:lnTo>
                    <a:pt x="538250" y="409575"/>
                  </a:lnTo>
                  <a:lnTo>
                    <a:pt x="504913" y="419100"/>
                  </a:lnTo>
                  <a:lnTo>
                    <a:pt x="478719" y="423863"/>
                  </a:lnTo>
                  <a:lnTo>
                    <a:pt x="450144" y="423863"/>
                  </a:lnTo>
                  <a:lnTo>
                    <a:pt x="407281" y="421481"/>
                  </a:lnTo>
                  <a:lnTo>
                    <a:pt x="369181" y="414338"/>
                  </a:lnTo>
                  <a:lnTo>
                    <a:pt x="323938" y="402431"/>
                  </a:lnTo>
                  <a:lnTo>
                    <a:pt x="276313" y="383381"/>
                  </a:lnTo>
                  <a:lnTo>
                    <a:pt x="207256" y="350044"/>
                  </a:lnTo>
                  <a:lnTo>
                    <a:pt x="109625" y="285750"/>
                  </a:lnTo>
                  <a:lnTo>
                    <a:pt x="31044" y="221456"/>
                  </a:lnTo>
                  <a:lnTo>
                    <a:pt x="16756" y="207169"/>
                  </a:lnTo>
                  <a:lnTo>
                    <a:pt x="2469" y="176213"/>
                  </a:lnTo>
                  <a:cubicBezTo>
                    <a:pt x="0" y="153992"/>
                    <a:pt x="88" y="161969"/>
                    <a:pt x="88" y="152400"/>
                  </a:cubicBezTo>
                  <a:lnTo>
                    <a:pt x="4850" y="135731"/>
                  </a:lnTo>
                  <a:lnTo>
                    <a:pt x="16756" y="128588"/>
                  </a:lnTo>
                  <a:lnTo>
                    <a:pt x="57238" y="135731"/>
                  </a:lnTo>
                  <a:lnTo>
                    <a:pt x="123913" y="150019"/>
                  </a:lnTo>
                  <a:lnTo>
                    <a:pt x="216781" y="171450"/>
                  </a:lnTo>
                  <a:lnTo>
                    <a:pt x="300125" y="185738"/>
                  </a:lnTo>
                  <a:lnTo>
                    <a:pt x="335844" y="185738"/>
                  </a:lnTo>
                  <a:lnTo>
                    <a:pt x="623975" y="171450"/>
                  </a:lnTo>
                  <a:lnTo>
                    <a:pt x="1016881" y="138113"/>
                  </a:lnTo>
                  <a:lnTo>
                    <a:pt x="1281200" y="97631"/>
                  </a:lnTo>
                  <a:lnTo>
                    <a:pt x="1450269" y="78581"/>
                  </a:lnTo>
                  <a:lnTo>
                    <a:pt x="1643150" y="50006"/>
                  </a:lnTo>
                  <a:lnTo>
                    <a:pt x="1838413" y="14288"/>
                  </a:lnTo>
                  <a:lnTo>
                    <a:pt x="1919375" y="0"/>
                  </a:lnTo>
                  <a:lnTo>
                    <a:pt x="1976525" y="4763"/>
                  </a:lnTo>
                  <a:lnTo>
                    <a:pt x="2090825" y="40481"/>
                  </a:lnTo>
                  <a:lnTo>
                    <a:pt x="2207506" y="92869"/>
                  </a:lnTo>
                  <a:lnTo>
                    <a:pt x="2250369" y="128588"/>
                  </a:lnTo>
                  <a:lnTo>
                    <a:pt x="2274181" y="159544"/>
                  </a:lnTo>
                  <a:lnTo>
                    <a:pt x="2283706" y="183356"/>
                  </a:lnTo>
                  <a:lnTo>
                    <a:pt x="2278944" y="211931"/>
                  </a:lnTo>
                  <a:lnTo>
                    <a:pt x="2257513" y="233363"/>
                  </a:lnTo>
                  <a:lnTo>
                    <a:pt x="2214650" y="247650"/>
                  </a:lnTo>
                  <a:lnTo>
                    <a:pt x="1995575" y="254794"/>
                  </a:lnTo>
                  <a:lnTo>
                    <a:pt x="16169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95B9BEB-AAFB-8644-B1B0-718570CC038F}"/>
                </a:ext>
              </a:extLst>
            </p:cNvPr>
            <p:cNvSpPr/>
            <p:nvPr/>
          </p:nvSpPr>
          <p:spPr>
            <a:xfrm>
              <a:off x="5014913" y="4408488"/>
              <a:ext cx="1989137" cy="1193800"/>
            </a:xfrm>
            <a:custGeom>
              <a:avLst/>
              <a:gdLst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78756 w 1988343"/>
                <a:gd name="connsiteY26" fmla="*/ 926306 h 1250156"/>
                <a:gd name="connsiteX27" fmla="*/ 1552575 w 1988343"/>
                <a:gd name="connsiteY27" fmla="*/ 485775 h 1250156"/>
                <a:gd name="connsiteX28" fmla="*/ 1585912 w 1988343"/>
                <a:gd name="connsiteY28" fmla="*/ 285750 h 1250156"/>
                <a:gd name="connsiteX29" fmla="*/ 1585912 w 1988343"/>
                <a:gd name="connsiteY29" fmla="*/ 259556 h 1250156"/>
                <a:gd name="connsiteX30" fmla="*/ 1581150 w 1988343"/>
                <a:gd name="connsiteY30" fmla="*/ 247650 h 1250156"/>
                <a:gd name="connsiteX31" fmla="*/ 1557337 w 1988343"/>
                <a:gd name="connsiteY31" fmla="*/ 233362 h 1250156"/>
                <a:gd name="connsiteX32" fmla="*/ 1516856 w 1988343"/>
                <a:gd name="connsiteY32" fmla="*/ 226219 h 1250156"/>
                <a:gd name="connsiteX33" fmla="*/ 1273968 w 1988343"/>
                <a:gd name="connsiteY33" fmla="*/ 252412 h 1250156"/>
                <a:gd name="connsiteX34" fmla="*/ 664368 w 1988343"/>
                <a:gd name="connsiteY34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42461 w 1988343"/>
                <a:gd name="connsiteY26" fmla="*/ 1145314 h 1250156"/>
                <a:gd name="connsiteX27" fmla="*/ 1478756 w 1988343"/>
                <a:gd name="connsiteY27" fmla="*/ 926306 h 1250156"/>
                <a:gd name="connsiteX28" fmla="*/ 1552575 w 1988343"/>
                <a:gd name="connsiteY28" fmla="*/ 485775 h 1250156"/>
                <a:gd name="connsiteX29" fmla="*/ 1585912 w 1988343"/>
                <a:gd name="connsiteY29" fmla="*/ 285750 h 1250156"/>
                <a:gd name="connsiteX30" fmla="*/ 1585912 w 1988343"/>
                <a:gd name="connsiteY30" fmla="*/ 259556 h 1250156"/>
                <a:gd name="connsiteX31" fmla="*/ 1581150 w 1988343"/>
                <a:gd name="connsiteY31" fmla="*/ 247650 h 1250156"/>
                <a:gd name="connsiteX32" fmla="*/ 1557337 w 1988343"/>
                <a:gd name="connsiteY32" fmla="*/ 233362 h 1250156"/>
                <a:gd name="connsiteX33" fmla="*/ 1516856 w 1988343"/>
                <a:gd name="connsiteY33" fmla="*/ 226219 h 1250156"/>
                <a:gd name="connsiteX34" fmla="*/ 1273968 w 1988343"/>
                <a:gd name="connsiteY34" fmla="*/ 252412 h 1250156"/>
                <a:gd name="connsiteX35" fmla="*/ 664368 w 1988343"/>
                <a:gd name="connsiteY35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32885 w 1988343"/>
                <a:gd name="connsiteY24" fmla="*/ 1195352 h 1250156"/>
                <a:gd name="connsiteX25" fmla="*/ 1619250 w 1988343"/>
                <a:gd name="connsiteY25" fmla="*/ 1250156 h 1250156"/>
                <a:gd name="connsiteX26" fmla="*/ 1428750 w 1988343"/>
                <a:gd name="connsiteY26" fmla="*/ 1223962 h 1250156"/>
                <a:gd name="connsiteX27" fmla="*/ 1442461 w 1988343"/>
                <a:gd name="connsiteY27" fmla="*/ 1145314 h 1250156"/>
                <a:gd name="connsiteX28" fmla="*/ 1478756 w 1988343"/>
                <a:gd name="connsiteY28" fmla="*/ 926306 h 1250156"/>
                <a:gd name="connsiteX29" fmla="*/ 1552575 w 1988343"/>
                <a:gd name="connsiteY29" fmla="*/ 485775 h 1250156"/>
                <a:gd name="connsiteX30" fmla="*/ 1585912 w 1988343"/>
                <a:gd name="connsiteY30" fmla="*/ 285750 h 1250156"/>
                <a:gd name="connsiteX31" fmla="*/ 1585912 w 1988343"/>
                <a:gd name="connsiteY31" fmla="*/ 259556 h 1250156"/>
                <a:gd name="connsiteX32" fmla="*/ 1581150 w 1988343"/>
                <a:gd name="connsiteY32" fmla="*/ 247650 h 1250156"/>
                <a:gd name="connsiteX33" fmla="*/ 1557337 w 1988343"/>
                <a:gd name="connsiteY33" fmla="*/ 233362 h 1250156"/>
                <a:gd name="connsiteX34" fmla="*/ 1516856 w 1988343"/>
                <a:gd name="connsiteY34" fmla="*/ 226219 h 1250156"/>
                <a:gd name="connsiteX35" fmla="*/ 1273968 w 1988343"/>
                <a:gd name="connsiteY35" fmla="*/ 252412 h 1250156"/>
                <a:gd name="connsiteX36" fmla="*/ 664368 w 1988343"/>
                <a:gd name="connsiteY36" fmla="*/ 316706 h 1250156"/>
                <a:gd name="connsiteX0" fmla="*/ 664368 w 1988343"/>
                <a:gd name="connsiteY0" fmla="*/ 316706 h 1223962"/>
                <a:gd name="connsiteX1" fmla="*/ 64293 w 1988343"/>
                <a:gd name="connsiteY1" fmla="*/ 390525 h 1223962"/>
                <a:gd name="connsiteX2" fmla="*/ 0 w 1988343"/>
                <a:gd name="connsiteY2" fmla="*/ 211931 h 1223962"/>
                <a:gd name="connsiteX3" fmla="*/ 166687 w 1988343"/>
                <a:gd name="connsiteY3" fmla="*/ 195262 h 1223962"/>
                <a:gd name="connsiteX4" fmla="*/ 673893 w 1988343"/>
                <a:gd name="connsiteY4" fmla="*/ 138112 h 1223962"/>
                <a:gd name="connsiteX5" fmla="*/ 1183481 w 1988343"/>
                <a:gd name="connsiteY5" fmla="*/ 78581 h 1223962"/>
                <a:gd name="connsiteX6" fmla="*/ 1428750 w 1988343"/>
                <a:gd name="connsiteY6" fmla="*/ 50006 h 1223962"/>
                <a:gd name="connsiteX7" fmla="*/ 1466850 w 1988343"/>
                <a:gd name="connsiteY7" fmla="*/ 45244 h 1223962"/>
                <a:gd name="connsiteX8" fmla="*/ 1528762 w 1988343"/>
                <a:gd name="connsiteY8" fmla="*/ 30956 h 1223962"/>
                <a:gd name="connsiteX9" fmla="*/ 1624012 w 1988343"/>
                <a:gd name="connsiteY9" fmla="*/ 4762 h 1223962"/>
                <a:gd name="connsiteX10" fmla="*/ 1650206 w 1988343"/>
                <a:gd name="connsiteY10" fmla="*/ 0 h 1223962"/>
                <a:gd name="connsiteX11" fmla="*/ 1685925 w 1988343"/>
                <a:gd name="connsiteY11" fmla="*/ 9525 h 1223962"/>
                <a:gd name="connsiteX12" fmla="*/ 1745456 w 1988343"/>
                <a:gd name="connsiteY12" fmla="*/ 38100 h 1223962"/>
                <a:gd name="connsiteX13" fmla="*/ 1840706 w 1988343"/>
                <a:gd name="connsiteY13" fmla="*/ 107156 h 1223962"/>
                <a:gd name="connsiteX14" fmla="*/ 1952625 w 1988343"/>
                <a:gd name="connsiteY14" fmla="*/ 195262 h 1223962"/>
                <a:gd name="connsiteX15" fmla="*/ 1983581 w 1988343"/>
                <a:gd name="connsiteY15" fmla="*/ 221456 h 1223962"/>
                <a:gd name="connsiteX16" fmla="*/ 1988343 w 1988343"/>
                <a:gd name="connsiteY16" fmla="*/ 238125 h 1223962"/>
                <a:gd name="connsiteX17" fmla="*/ 1981200 w 1988343"/>
                <a:gd name="connsiteY17" fmla="*/ 271462 h 1223962"/>
                <a:gd name="connsiteX18" fmla="*/ 1955006 w 1988343"/>
                <a:gd name="connsiteY18" fmla="*/ 300037 h 1223962"/>
                <a:gd name="connsiteX19" fmla="*/ 1926431 w 1988343"/>
                <a:gd name="connsiteY19" fmla="*/ 326231 h 1223962"/>
                <a:gd name="connsiteX20" fmla="*/ 1897856 w 1988343"/>
                <a:gd name="connsiteY20" fmla="*/ 361950 h 1223962"/>
                <a:gd name="connsiteX21" fmla="*/ 1878806 w 1988343"/>
                <a:gd name="connsiteY21" fmla="*/ 400050 h 1223962"/>
                <a:gd name="connsiteX22" fmla="*/ 1838325 w 1988343"/>
                <a:gd name="connsiteY22" fmla="*/ 538162 h 1223962"/>
                <a:gd name="connsiteX23" fmla="*/ 1733550 w 1988343"/>
                <a:gd name="connsiteY23" fmla="*/ 890587 h 1223962"/>
                <a:gd name="connsiteX24" fmla="*/ 1632885 w 1988343"/>
                <a:gd name="connsiteY24" fmla="*/ 1195352 h 1223962"/>
                <a:gd name="connsiteX25" fmla="*/ 1428750 w 1988343"/>
                <a:gd name="connsiteY25" fmla="*/ 1223962 h 1223962"/>
                <a:gd name="connsiteX26" fmla="*/ 1442461 w 1988343"/>
                <a:gd name="connsiteY26" fmla="*/ 1145314 h 1223962"/>
                <a:gd name="connsiteX27" fmla="*/ 1478756 w 1988343"/>
                <a:gd name="connsiteY27" fmla="*/ 926306 h 1223962"/>
                <a:gd name="connsiteX28" fmla="*/ 1552575 w 1988343"/>
                <a:gd name="connsiteY28" fmla="*/ 485775 h 1223962"/>
                <a:gd name="connsiteX29" fmla="*/ 1585912 w 1988343"/>
                <a:gd name="connsiteY29" fmla="*/ 285750 h 1223962"/>
                <a:gd name="connsiteX30" fmla="*/ 1585912 w 1988343"/>
                <a:gd name="connsiteY30" fmla="*/ 259556 h 1223962"/>
                <a:gd name="connsiteX31" fmla="*/ 1581150 w 1988343"/>
                <a:gd name="connsiteY31" fmla="*/ 247650 h 1223962"/>
                <a:gd name="connsiteX32" fmla="*/ 1557337 w 1988343"/>
                <a:gd name="connsiteY32" fmla="*/ 233362 h 1223962"/>
                <a:gd name="connsiteX33" fmla="*/ 1516856 w 1988343"/>
                <a:gd name="connsiteY33" fmla="*/ 226219 h 1223962"/>
                <a:gd name="connsiteX34" fmla="*/ 1273968 w 1988343"/>
                <a:gd name="connsiteY34" fmla="*/ 252412 h 1223962"/>
                <a:gd name="connsiteX35" fmla="*/ 664368 w 1988343"/>
                <a:gd name="connsiteY35" fmla="*/ 316706 h 1223962"/>
                <a:gd name="connsiteX0" fmla="*/ 664368 w 1988343"/>
                <a:gd name="connsiteY0" fmla="*/ 316706 h 1195352"/>
                <a:gd name="connsiteX1" fmla="*/ 64293 w 1988343"/>
                <a:gd name="connsiteY1" fmla="*/ 390525 h 1195352"/>
                <a:gd name="connsiteX2" fmla="*/ 0 w 1988343"/>
                <a:gd name="connsiteY2" fmla="*/ 211931 h 1195352"/>
                <a:gd name="connsiteX3" fmla="*/ 166687 w 1988343"/>
                <a:gd name="connsiteY3" fmla="*/ 195262 h 1195352"/>
                <a:gd name="connsiteX4" fmla="*/ 673893 w 1988343"/>
                <a:gd name="connsiteY4" fmla="*/ 138112 h 1195352"/>
                <a:gd name="connsiteX5" fmla="*/ 1183481 w 1988343"/>
                <a:gd name="connsiteY5" fmla="*/ 78581 h 1195352"/>
                <a:gd name="connsiteX6" fmla="*/ 1428750 w 1988343"/>
                <a:gd name="connsiteY6" fmla="*/ 50006 h 1195352"/>
                <a:gd name="connsiteX7" fmla="*/ 1466850 w 1988343"/>
                <a:gd name="connsiteY7" fmla="*/ 45244 h 1195352"/>
                <a:gd name="connsiteX8" fmla="*/ 1528762 w 1988343"/>
                <a:gd name="connsiteY8" fmla="*/ 30956 h 1195352"/>
                <a:gd name="connsiteX9" fmla="*/ 1624012 w 1988343"/>
                <a:gd name="connsiteY9" fmla="*/ 4762 h 1195352"/>
                <a:gd name="connsiteX10" fmla="*/ 1650206 w 1988343"/>
                <a:gd name="connsiteY10" fmla="*/ 0 h 1195352"/>
                <a:gd name="connsiteX11" fmla="*/ 1685925 w 1988343"/>
                <a:gd name="connsiteY11" fmla="*/ 9525 h 1195352"/>
                <a:gd name="connsiteX12" fmla="*/ 1745456 w 1988343"/>
                <a:gd name="connsiteY12" fmla="*/ 38100 h 1195352"/>
                <a:gd name="connsiteX13" fmla="*/ 1840706 w 1988343"/>
                <a:gd name="connsiteY13" fmla="*/ 107156 h 1195352"/>
                <a:gd name="connsiteX14" fmla="*/ 1952625 w 1988343"/>
                <a:gd name="connsiteY14" fmla="*/ 195262 h 1195352"/>
                <a:gd name="connsiteX15" fmla="*/ 1983581 w 1988343"/>
                <a:gd name="connsiteY15" fmla="*/ 221456 h 1195352"/>
                <a:gd name="connsiteX16" fmla="*/ 1988343 w 1988343"/>
                <a:gd name="connsiteY16" fmla="*/ 238125 h 1195352"/>
                <a:gd name="connsiteX17" fmla="*/ 1981200 w 1988343"/>
                <a:gd name="connsiteY17" fmla="*/ 271462 h 1195352"/>
                <a:gd name="connsiteX18" fmla="*/ 1955006 w 1988343"/>
                <a:gd name="connsiteY18" fmla="*/ 300037 h 1195352"/>
                <a:gd name="connsiteX19" fmla="*/ 1926431 w 1988343"/>
                <a:gd name="connsiteY19" fmla="*/ 326231 h 1195352"/>
                <a:gd name="connsiteX20" fmla="*/ 1897856 w 1988343"/>
                <a:gd name="connsiteY20" fmla="*/ 361950 h 1195352"/>
                <a:gd name="connsiteX21" fmla="*/ 1878806 w 1988343"/>
                <a:gd name="connsiteY21" fmla="*/ 400050 h 1195352"/>
                <a:gd name="connsiteX22" fmla="*/ 1838325 w 1988343"/>
                <a:gd name="connsiteY22" fmla="*/ 538162 h 1195352"/>
                <a:gd name="connsiteX23" fmla="*/ 1733550 w 1988343"/>
                <a:gd name="connsiteY23" fmla="*/ 890587 h 1195352"/>
                <a:gd name="connsiteX24" fmla="*/ 1632885 w 1988343"/>
                <a:gd name="connsiteY24" fmla="*/ 1195352 h 1195352"/>
                <a:gd name="connsiteX25" fmla="*/ 1442461 w 1988343"/>
                <a:gd name="connsiteY25" fmla="*/ 1145314 h 1195352"/>
                <a:gd name="connsiteX26" fmla="*/ 1478756 w 1988343"/>
                <a:gd name="connsiteY26" fmla="*/ 926306 h 1195352"/>
                <a:gd name="connsiteX27" fmla="*/ 1552575 w 1988343"/>
                <a:gd name="connsiteY27" fmla="*/ 485775 h 1195352"/>
                <a:gd name="connsiteX28" fmla="*/ 1585912 w 1988343"/>
                <a:gd name="connsiteY28" fmla="*/ 285750 h 1195352"/>
                <a:gd name="connsiteX29" fmla="*/ 1585912 w 1988343"/>
                <a:gd name="connsiteY29" fmla="*/ 259556 h 1195352"/>
                <a:gd name="connsiteX30" fmla="*/ 1581150 w 1988343"/>
                <a:gd name="connsiteY30" fmla="*/ 247650 h 1195352"/>
                <a:gd name="connsiteX31" fmla="*/ 1557337 w 1988343"/>
                <a:gd name="connsiteY31" fmla="*/ 233362 h 1195352"/>
                <a:gd name="connsiteX32" fmla="*/ 1516856 w 1988343"/>
                <a:gd name="connsiteY32" fmla="*/ 226219 h 1195352"/>
                <a:gd name="connsiteX33" fmla="*/ 1273968 w 1988343"/>
                <a:gd name="connsiteY33" fmla="*/ 252412 h 1195352"/>
                <a:gd name="connsiteX34" fmla="*/ 664368 w 1988343"/>
                <a:gd name="connsiteY34" fmla="*/ 316706 h 11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88343" h="1195352">
                  <a:moveTo>
                    <a:pt x="664368" y="316706"/>
                  </a:moveTo>
                  <a:lnTo>
                    <a:pt x="64293" y="390525"/>
                  </a:lnTo>
                  <a:lnTo>
                    <a:pt x="0" y="211931"/>
                  </a:lnTo>
                  <a:lnTo>
                    <a:pt x="166687" y="195262"/>
                  </a:lnTo>
                  <a:lnTo>
                    <a:pt x="673893" y="138112"/>
                  </a:lnTo>
                  <a:lnTo>
                    <a:pt x="1183481" y="78581"/>
                  </a:lnTo>
                  <a:lnTo>
                    <a:pt x="1428750" y="50006"/>
                  </a:lnTo>
                  <a:lnTo>
                    <a:pt x="1466850" y="45244"/>
                  </a:lnTo>
                  <a:lnTo>
                    <a:pt x="1528762" y="30956"/>
                  </a:lnTo>
                  <a:lnTo>
                    <a:pt x="1624012" y="4762"/>
                  </a:lnTo>
                  <a:lnTo>
                    <a:pt x="1650206" y="0"/>
                  </a:lnTo>
                  <a:lnTo>
                    <a:pt x="1685925" y="9525"/>
                  </a:lnTo>
                  <a:lnTo>
                    <a:pt x="1745456" y="38100"/>
                  </a:lnTo>
                  <a:lnTo>
                    <a:pt x="1840706" y="107156"/>
                  </a:lnTo>
                  <a:lnTo>
                    <a:pt x="1952625" y="195262"/>
                  </a:lnTo>
                  <a:lnTo>
                    <a:pt x="1983581" y="221456"/>
                  </a:lnTo>
                  <a:lnTo>
                    <a:pt x="1988343" y="238125"/>
                  </a:lnTo>
                  <a:lnTo>
                    <a:pt x="1981200" y="271462"/>
                  </a:lnTo>
                  <a:lnTo>
                    <a:pt x="1955006" y="300037"/>
                  </a:lnTo>
                  <a:lnTo>
                    <a:pt x="1926431" y="326231"/>
                  </a:lnTo>
                  <a:lnTo>
                    <a:pt x="1897856" y="361950"/>
                  </a:lnTo>
                  <a:lnTo>
                    <a:pt x="1878806" y="400050"/>
                  </a:lnTo>
                  <a:lnTo>
                    <a:pt x="1838325" y="538162"/>
                  </a:lnTo>
                  <a:lnTo>
                    <a:pt x="1733550" y="890587"/>
                  </a:lnTo>
                  <a:lnTo>
                    <a:pt x="1632885" y="1195352"/>
                  </a:lnTo>
                  <a:lnTo>
                    <a:pt x="1442461" y="1145314"/>
                  </a:lnTo>
                  <a:lnTo>
                    <a:pt x="1478756" y="926306"/>
                  </a:lnTo>
                  <a:lnTo>
                    <a:pt x="1552575" y="485775"/>
                  </a:lnTo>
                  <a:lnTo>
                    <a:pt x="1585912" y="285750"/>
                  </a:lnTo>
                  <a:lnTo>
                    <a:pt x="1585912" y="259556"/>
                  </a:lnTo>
                  <a:lnTo>
                    <a:pt x="1581150" y="247650"/>
                  </a:lnTo>
                  <a:lnTo>
                    <a:pt x="1557337" y="233362"/>
                  </a:lnTo>
                  <a:lnTo>
                    <a:pt x="1516856" y="226219"/>
                  </a:lnTo>
                  <a:lnTo>
                    <a:pt x="1273968" y="252412"/>
                  </a:lnTo>
                  <a:lnTo>
                    <a:pt x="6643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481CDB3-9EF7-6742-B6D3-C7498DB28EA5}"/>
                </a:ext>
              </a:extLst>
            </p:cNvPr>
            <p:cNvSpPr/>
            <p:nvPr/>
          </p:nvSpPr>
          <p:spPr>
            <a:xfrm>
              <a:off x="5151438" y="5524500"/>
              <a:ext cx="1554162" cy="304800"/>
            </a:xfrm>
            <a:custGeom>
              <a:avLst/>
              <a:gdLst>
                <a:gd name="connsiteX0" fmla="*/ 531019 w 1554956"/>
                <a:gd name="connsiteY0" fmla="*/ 238125 h 304800"/>
                <a:gd name="connsiteX1" fmla="*/ 45244 w 1554956"/>
                <a:gd name="connsiteY1" fmla="*/ 304800 h 304800"/>
                <a:gd name="connsiteX2" fmla="*/ 0 w 1554956"/>
                <a:gd name="connsiteY2" fmla="*/ 145256 h 304800"/>
                <a:gd name="connsiteX3" fmla="*/ 404812 w 1554956"/>
                <a:gd name="connsiteY3" fmla="*/ 95250 h 304800"/>
                <a:gd name="connsiteX4" fmla="*/ 802481 w 1554956"/>
                <a:gd name="connsiteY4" fmla="*/ 50006 h 304800"/>
                <a:gd name="connsiteX5" fmla="*/ 1176337 w 1554956"/>
                <a:gd name="connsiteY5" fmla="*/ 16669 h 304800"/>
                <a:gd name="connsiteX6" fmla="*/ 1331119 w 1554956"/>
                <a:gd name="connsiteY6" fmla="*/ 0 h 304800"/>
                <a:gd name="connsiteX7" fmla="*/ 1507331 w 1554956"/>
                <a:gd name="connsiteY7" fmla="*/ 50006 h 304800"/>
                <a:gd name="connsiteX8" fmla="*/ 1528762 w 1554956"/>
                <a:gd name="connsiteY8" fmla="*/ 66675 h 304800"/>
                <a:gd name="connsiteX9" fmla="*/ 1545431 w 1554956"/>
                <a:gd name="connsiteY9" fmla="*/ 107156 h 304800"/>
                <a:gd name="connsiteX10" fmla="*/ 1552575 w 1554956"/>
                <a:gd name="connsiteY10" fmla="*/ 135731 h 304800"/>
                <a:gd name="connsiteX11" fmla="*/ 1554956 w 1554956"/>
                <a:gd name="connsiteY11" fmla="*/ 161925 h 304800"/>
                <a:gd name="connsiteX12" fmla="*/ 1550194 w 1554956"/>
                <a:gd name="connsiteY12" fmla="*/ 180975 h 304800"/>
                <a:gd name="connsiteX13" fmla="*/ 1531144 w 1554956"/>
                <a:gd name="connsiteY13" fmla="*/ 197644 h 304800"/>
                <a:gd name="connsiteX14" fmla="*/ 1512094 w 1554956"/>
                <a:gd name="connsiteY14" fmla="*/ 204788 h 304800"/>
                <a:gd name="connsiteX15" fmla="*/ 1471612 w 1554956"/>
                <a:gd name="connsiteY15" fmla="*/ 209550 h 304800"/>
                <a:gd name="connsiteX16" fmla="*/ 1423987 w 1554956"/>
                <a:gd name="connsiteY16" fmla="*/ 200025 h 304800"/>
                <a:gd name="connsiteX17" fmla="*/ 1364456 w 1554956"/>
                <a:gd name="connsiteY17" fmla="*/ 185738 h 304800"/>
                <a:gd name="connsiteX18" fmla="*/ 1304925 w 1554956"/>
                <a:gd name="connsiteY18" fmla="*/ 180975 h 304800"/>
                <a:gd name="connsiteX19" fmla="*/ 1109662 w 1554956"/>
                <a:gd name="connsiteY19" fmla="*/ 190500 h 304800"/>
                <a:gd name="connsiteX20" fmla="*/ 531019 w 1554956"/>
                <a:gd name="connsiteY20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4956" h="304800">
                  <a:moveTo>
                    <a:pt x="531019" y="238125"/>
                  </a:moveTo>
                  <a:lnTo>
                    <a:pt x="45244" y="304800"/>
                  </a:lnTo>
                  <a:lnTo>
                    <a:pt x="0" y="145256"/>
                  </a:lnTo>
                  <a:lnTo>
                    <a:pt x="404812" y="95250"/>
                  </a:lnTo>
                  <a:lnTo>
                    <a:pt x="802481" y="50006"/>
                  </a:lnTo>
                  <a:lnTo>
                    <a:pt x="1176337" y="16669"/>
                  </a:lnTo>
                  <a:lnTo>
                    <a:pt x="1331119" y="0"/>
                  </a:lnTo>
                  <a:lnTo>
                    <a:pt x="1507331" y="50006"/>
                  </a:lnTo>
                  <a:lnTo>
                    <a:pt x="1528762" y="66675"/>
                  </a:lnTo>
                  <a:lnTo>
                    <a:pt x="1545431" y="107156"/>
                  </a:lnTo>
                  <a:lnTo>
                    <a:pt x="1552575" y="135731"/>
                  </a:lnTo>
                  <a:lnTo>
                    <a:pt x="1554956" y="161925"/>
                  </a:lnTo>
                  <a:lnTo>
                    <a:pt x="1550194" y="180975"/>
                  </a:lnTo>
                  <a:lnTo>
                    <a:pt x="1531144" y="197644"/>
                  </a:lnTo>
                  <a:lnTo>
                    <a:pt x="1512094" y="204788"/>
                  </a:lnTo>
                  <a:lnTo>
                    <a:pt x="1471612" y="209550"/>
                  </a:lnTo>
                  <a:lnTo>
                    <a:pt x="1423987" y="200025"/>
                  </a:lnTo>
                  <a:lnTo>
                    <a:pt x="1364456" y="185738"/>
                  </a:lnTo>
                  <a:lnTo>
                    <a:pt x="1304925" y="180975"/>
                  </a:lnTo>
                  <a:lnTo>
                    <a:pt x="1109662" y="190500"/>
                  </a:lnTo>
                  <a:lnTo>
                    <a:pt x="5310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4055829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AF273B0-35E5-CF4A-ABD7-E8130A6374A2}"/>
              </a:ext>
            </a:extLst>
          </p:cNvPr>
          <p:cNvSpPr/>
          <p:nvPr/>
        </p:nvSpPr>
        <p:spPr>
          <a:xfrm>
            <a:off x="3459163" y="1668463"/>
            <a:ext cx="550862" cy="1712912"/>
          </a:xfrm>
          <a:custGeom>
            <a:avLst/>
            <a:gdLst>
              <a:gd name="connsiteX0" fmla="*/ 214313 w 550069"/>
              <a:gd name="connsiteY0" fmla="*/ 845344 h 1712119"/>
              <a:gd name="connsiteX1" fmla="*/ 169069 w 550069"/>
              <a:gd name="connsiteY1" fmla="*/ 507207 h 1712119"/>
              <a:gd name="connsiteX2" fmla="*/ 147638 w 550069"/>
              <a:gd name="connsiteY2" fmla="*/ 340519 h 1712119"/>
              <a:gd name="connsiteX3" fmla="*/ 130969 w 550069"/>
              <a:gd name="connsiteY3" fmla="*/ 271463 h 1712119"/>
              <a:gd name="connsiteX4" fmla="*/ 95250 w 550069"/>
              <a:gd name="connsiteY4" fmla="*/ 185738 h 1712119"/>
              <a:gd name="connsiteX5" fmla="*/ 57150 w 550069"/>
              <a:gd name="connsiteY5" fmla="*/ 123825 h 1712119"/>
              <a:gd name="connsiteX6" fmla="*/ 16669 w 550069"/>
              <a:gd name="connsiteY6" fmla="*/ 76200 h 1712119"/>
              <a:gd name="connsiteX7" fmla="*/ 2382 w 550069"/>
              <a:gd name="connsiteY7" fmla="*/ 45244 h 1712119"/>
              <a:gd name="connsiteX8" fmla="*/ 0 w 550069"/>
              <a:gd name="connsiteY8" fmla="*/ 23813 h 1712119"/>
              <a:gd name="connsiteX9" fmla="*/ 4763 w 550069"/>
              <a:gd name="connsiteY9" fmla="*/ 4763 h 1712119"/>
              <a:gd name="connsiteX10" fmla="*/ 19050 w 550069"/>
              <a:gd name="connsiteY10" fmla="*/ 0 h 1712119"/>
              <a:gd name="connsiteX11" fmla="*/ 64294 w 550069"/>
              <a:gd name="connsiteY11" fmla="*/ 16669 h 1712119"/>
              <a:gd name="connsiteX12" fmla="*/ 209550 w 550069"/>
              <a:gd name="connsiteY12" fmla="*/ 73819 h 1712119"/>
              <a:gd name="connsiteX13" fmla="*/ 338138 w 550069"/>
              <a:gd name="connsiteY13" fmla="*/ 130969 h 1712119"/>
              <a:gd name="connsiteX14" fmla="*/ 371475 w 550069"/>
              <a:gd name="connsiteY14" fmla="*/ 285750 h 1712119"/>
              <a:gd name="connsiteX15" fmla="*/ 435769 w 550069"/>
              <a:gd name="connsiteY15" fmla="*/ 792957 h 1712119"/>
              <a:gd name="connsiteX16" fmla="*/ 459582 w 550069"/>
              <a:gd name="connsiteY16" fmla="*/ 985838 h 1712119"/>
              <a:gd name="connsiteX17" fmla="*/ 526257 w 550069"/>
              <a:gd name="connsiteY17" fmla="*/ 1495425 h 1712119"/>
              <a:gd name="connsiteX18" fmla="*/ 550069 w 550069"/>
              <a:gd name="connsiteY18" fmla="*/ 1669257 h 1712119"/>
              <a:gd name="connsiteX19" fmla="*/ 471488 w 550069"/>
              <a:gd name="connsiteY19" fmla="*/ 1702594 h 1712119"/>
              <a:gd name="connsiteX20" fmla="*/ 445294 w 550069"/>
              <a:gd name="connsiteY20" fmla="*/ 1712119 h 1712119"/>
              <a:gd name="connsiteX21" fmla="*/ 421482 w 550069"/>
              <a:gd name="connsiteY21" fmla="*/ 1709738 h 1712119"/>
              <a:gd name="connsiteX22" fmla="*/ 378619 w 550069"/>
              <a:gd name="connsiteY22" fmla="*/ 1678782 h 1712119"/>
              <a:gd name="connsiteX23" fmla="*/ 338138 w 550069"/>
              <a:gd name="connsiteY23" fmla="*/ 1631157 h 1712119"/>
              <a:gd name="connsiteX24" fmla="*/ 309563 w 550069"/>
              <a:gd name="connsiteY24" fmla="*/ 1571625 h 1712119"/>
              <a:gd name="connsiteX25" fmla="*/ 295275 w 550069"/>
              <a:gd name="connsiteY25" fmla="*/ 1495425 h 1712119"/>
              <a:gd name="connsiteX26" fmla="*/ 259557 w 550069"/>
              <a:gd name="connsiteY26" fmla="*/ 1181100 h 1712119"/>
              <a:gd name="connsiteX27" fmla="*/ 214313 w 550069"/>
              <a:gd name="connsiteY27" fmla="*/ 845344 h 171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0069" h="1712119">
                <a:moveTo>
                  <a:pt x="214313" y="845344"/>
                </a:moveTo>
                <a:lnTo>
                  <a:pt x="169069" y="507207"/>
                </a:lnTo>
                <a:lnTo>
                  <a:pt x="147638" y="340519"/>
                </a:lnTo>
                <a:lnTo>
                  <a:pt x="130969" y="271463"/>
                </a:lnTo>
                <a:lnTo>
                  <a:pt x="95250" y="185738"/>
                </a:lnTo>
                <a:lnTo>
                  <a:pt x="57150" y="123825"/>
                </a:lnTo>
                <a:lnTo>
                  <a:pt x="16669" y="76200"/>
                </a:lnTo>
                <a:lnTo>
                  <a:pt x="2382" y="45244"/>
                </a:lnTo>
                <a:lnTo>
                  <a:pt x="0" y="23813"/>
                </a:lnTo>
                <a:lnTo>
                  <a:pt x="4763" y="4763"/>
                </a:lnTo>
                <a:lnTo>
                  <a:pt x="19050" y="0"/>
                </a:lnTo>
                <a:lnTo>
                  <a:pt x="64294" y="16669"/>
                </a:lnTo>
                <a:lnTo>
                  <a:pt x="209550" y="73819"/>
                </a:lnTo>
                <a:lnTo>
                  <a:pt x="338138" y="130969"/>
                </a:lnTo>
                <a:lnTo>
                  <a:pt x="371475" y="285750"/>
                </a:lnTo>
                <a:lnTo>
                  <a:pt x="435769" y="792957"/>
                </a:lnTo>
                <a:lnTo>
                  <a:pt x="459582" y="985838"/>
                </a:lnTo>
                <a:lnTo>
                  <a:pt x="526257" y="1495425"/>
                </a:lnTo>
                <a:lnTo>
                  <a:pt x="550069" y="1669257"/>
                </a:lnTo>
                <a:lnTo>
                  <a:pt x="471488" y="1702594"/>
                </a:lnTo>
                <a:lnTo>
                  <a:pt x="445294" y="1712119"/>
                </a:lnTo>
                <a:lnTo>
                  <a:pt x="421482" y="1709738"/>
                </a:lnTo>
                <a:lnTo>
                  <a:pt x="378619" y="1678782"/>
                </a:lnTo>
                <a:lnTo>
                  <a:pt x="338138" y="1631157"/>
                </a:lnTo>
                <a:lnTo>
                  <a:pt x="309563" y="1571625"/>
                </a:lnTo>
                <a:lnTo>
                  <a:pt x="295275" y="1495425"/>
                </a:lnTo>
                <a:lnTo>
                  <a:pt x="259557" y="1181100"/>
                </a:lnTo>
                <a:lnTo>
                  <a:pt x="214313" y="845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F81C041-2B77-6C41-B690-417DB7B8ADBF}"/>
              </a:ext>
            </a:extLst>
          </p:cNvPr>
          <p:cNvSpPr/>
          <p:nvPr/>
        </p:nvSpPr>
        <p:spPr>
          <a:xfrm>
            <a:off x="3713163" y="1595438"/>
            <a:ext cx="2668587" cy="1685925"/>
          </a:xfrm>
          <a:custGeom>
            <a:avLst/>
            <a:gdLst>
              <a:gd name="connsiteX0" fmla="*/ 421481 w 2669381"/>
              <a:gd name="connsiteY0" fmla="*/ 338137 h 1685925"/>
              <a:gd name="connsiteX1" fmla="*/ 54769 w 2669381"/>
              <a:gd name="connsiteY1" fmla="*/ 369093 h 1685925"/>
              <a:gd name="connsiteX2" fmla="*/ 0 w 2669381"/>
              <a:gd name="connsiteY2" fmla="*/ 209550 h 1685925"/>
              <a:gd name="connsiteX3" fmla="*/ 242887 w 2669381"/>
              <a:gd name="connsiteY3" fmla="*/ 190500 h 1685925"/>
              <a:gd name="connsiteX4" fmla="*/ 571500 w 2669381"/>
              <a:gd name="connsiteY4" fmla="*/ 166687 h 1685925"/>
              <a:gd name="connsiteX5" fmla="*/ 1004887 w 2669381"/>
              <a:gd name="connsiteY5" fmla="*/ 133350 h 1685925"/>
              <a:gd name="connsiteX6" fmla="*/ 1528762 w 2669381"/>
              <a:gd name="connsiteY6" fmla="*/ 92868 h 1685925"/>
              <a:gd name="connsiteX7" fmla="*/ 2145506 w 2669381"/>
              <a:gd name="connsiteY7" fmla="*/ 50006 h 1685925"/>
              <a:gd name="connsiteX8" fmla="*/ 2185987 w 2669381"/>
              <a:gd name="connsiteY8" fmla="*/ 28575 h 1685925"/>
              <a:gd name="connsiteX9" fmla="*/ 2231231 w 2669381"/>
              <a:gd name="connsiteY9" fmla="*/ 9525 h 1685925"/>
              <a:gd name="connsiteX10" fmla="*/ 2278856 w 2669381"/>
              <a:gd name="connsiteY10" fmla="*/ 0 h 1685925"/>
              <a:gd name="connsiteX11" fmla="*/ 2316956 w 2669381"/>
              <a:gd name="connsiteY11" fmla="*/ 2381 h 1685925"/>
              <a:gd name="connsiteX12" fmla="*/ 2357437 w 2669381"/>
              <a:gd name="connsiteY12" fmla="*/ 11906 h 1685925"/>
              <a:gd name="connsiteX13" fmla="*/ 2397919 w 2669381"/>
              <a:gd name="connsiteY13" fmla="*/ 33337 h 1685925"/>
              <a:gd name="connsiteX14" fmla="*/ 2433637 w 2669381"/>
              <a:gd name="connsiteY14" fmla="*/ 54768 h 1685925"/>
              <a:gd name="connsiteX15" fmla="*/ 2545556 w 2669381"/>
              <a:gd name="connsiteY15" fmla="*/ 119062 h 1685925"/>
              <a:gd name="connsiteX16" fmla="*/ 2621756 w 2669381"/>
              <a:gd name="connsiteY16" fmla="*/ 185737 h 1685925"/>
              <a:gd name="connsiteX17" fmla="*/ 2645569 w 2669381"/>
              <a:gd name="connsiteY17" fmla="*/ 204787 h 1685925"/>
              <a:gd name="connsiteX18" fmla="*/ 2664619 w 2669381"/>
              <a:gd name="connsiteY18" fmla="*/ 230981 h 1685925"/>
              <a:gd name="connsiteX19" fmla="*/ 2669381 w 2669381"/>
              <a:gd name="connsiteY19" fmla="*/ 254793 h 1685925"/>
              <a:gd name="connsiteX20" fmla="*/ 2662237 w 2669381"/>
              <a:gd name="connsiteY20" fmla="*/ 285750 h 1685925"/>
              <a:gd name="connsiteX21" fmla="*/ 2638425 w 2669381"/>
              <a:gd name="connsiteY21" fmla="*/ 321468 h 1685925"/>
              <a:gd name="connsiteX22" fmla="*/ 2597944 w 2669381"/>
              <a:gd name="connsiteY22" fmla="*/ 357187 h 1685925"/>
              <a:gd name="connsiteX23" fmla="*/ 2576512 w 2669381"/>
              <a:gd name="connsiteY23" fmla="*/ 431006 h 1685925"/>
              <a:gd name="connsiteX24" fmla="*/ 2490787 w 2669381"/>
              <a:gd name="connsiteY24" fmla="*/ 812006 h 1685925"/>
              <a:gd name="connsiteX25" fmla="*/ 2419350 w 2669381"/>
              <a:gd name="connsiteY25" fmla="*/ 1095375 h 1685925"/>
              <a:gd name="connsiteX26" fmla="*/ 2347912 w 2669381"/>
              <a:gd name="connsiteY26" fmla="*/ 1395412 h 1685925"/>
              <a:gd name="connsiteX27" fmla="*/ 2305050 w 2669381"/>
              <a:gd name="connsiteY27" fmla="*/ 1583531 h 1685925"/>
              <a:gd name="connsiteX28" fmla="*/ 2288381 w 2669381"/>
              <a:gd name="connsiteY28" fmla="*/ 1647825 h 1685925"/>
              <a:gd name="connsiteX29" fmla="*/ 2262187 w 2669381"/>
              <a:gd name="connsiteY29" fmla="*/ 1676400 h 1685925"/>
              <a:gd name="connsiteX30" fmla="*/ 2240756 w 2669381"/>
              <a:gd name="connsiteY30" fmla="*/ 1685925 h 1685925"/>
              <a:gd name="connsiteX31" fmla="*/ 2205037 w 2669381"/>
              <a:gd name="connsiteY31" fmla="*/ 1683543 h 1685925"/>
              <a:gd name="connsiteX32" fmla="*/ 2164556 w 2669381"/>
              <a:gd name="connsiteY32" fmla="*/ 1676400 h 1685925"/>
              <a:gd name="connsiteX33" fmla="*/ 2131219 w 2669381"/>
              <a:gd name="connsiteY33" fmla="*/ 1664493 h 1685925"/>
              <a:gd name="connsiteX34" fmla="*/ 2095500 w 2669381"/>
              <a:gd name="connsiteY34" fmla="*/ 1624012 h 1685925"/>
              <a:gd name="connsiteX35" fmla="*/ 2064544 w 2669381"/>
              <a:gd name="connsiteY35" fmla="*/ 1578768 h 1685925"/>
              <a:gd name="connsiteX36" fmla="*/ 2105025 w 2669381"/>
              <a:gd name="connsiteY36" fmla="*/ 1412081 h 1685925"/>
              <a:gd name="connsiteX37" fmla="*/ 2190750 w 2669381"/>
              <a:gd name="connsiteY37" fmla="*/ 907256 h 1685925"/>
              <a:gd name="connsiteX38" fmla="*/ 2219325 w 2669381"/>
              <a:gd name="connsiteY38" fmla="*/ 745331 h 1685925"/>
              <a:gd name="connsiteX39" fmla="*/ 2281237 w 2669381"/>
              <a:gd name="connsiteY39" fmla="*/ 357187 h 1685925"/>
              <a:gd name="connsiteX40" fmla="*/ 2288381 w 2669381"/>
              <a:gd name="connsiteY40" fmla="*/ 302418 h 1685925"/>
              <a:gd name="connsiteX41" fmla="*/ 2286000 w 2669381"/>
              <a:gd name="connsiteY41" fmla="*/ 276225 h 1685925"/>
              <a:gd name="connsiteX42" fmla="*/ 2274094 w 2669381"/>
              <a:gd name="connsiteY42" fmla="*/ 247650 h 1685925"/>
              <a:gd name="connsiteX43" fmla="*/ 2255044 w 2669381"/>
              <a:gd name="connsiteY43" fmla="*/ 228600 h 1685925"/>
              <a:gd name="connsiteX44" fmla="*/ 2233612 w 2669381"/>
              <a:gd name="connsiteY44" fmla="*/ 216693 h 1685925"/>
              <a:gd name="connsiteX45" fmla="*/ 2181225 w 2669381"/>
              <a:gd name="connsiteY45" fmla="*/ 207168 h 1685925"/>
              <a:gd name="connsiteX46" fmla="*/ 2138362 w 2669381"/>
              <a:gd name="connsiteY46" fmla="*/ 207168 h 1685925"/>
              <a:gd name="connsiteX47" fmla="*/ 1731169 w 2669381"/>
              <a:gd name="connsiteY47" fmla="*/ 238125 h 1685925"/>
              <a:gd name="connsiteX48" fmla="*/ 1312069 w 2669381"/>
              <a:gd name="connsiteY48" fmla="*/ 266700 h 1685925"/>
              <a:gd name="connsiteX49" fmla="*/ 835819 w 2669381"/>
              <a:gd name="connsiteY49" fmla="*/ 300037 h 1685925"/>
              <a:gd name="connsiteX50" fmla="*/ 421481 w 2669381"/>
              <a:gd name="connsiteY50" fmla="*/ 338137 h 168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69381" h="1685925">
                <a:moveTo>
                  <a:pt x="421481" y="338137"/>
                </a:moveTo>
                <a:lnTo>
                  <a:pt x="54769" y="369093"/>
                </a:lnTo>
                <a:lnTo>
                  <a:pt x="0" y="209550"/>
                </a:lnTo>
                <a:lnTo>
                  <a:pt x="242887" y="190500"/>
                </a:lnTo>
                <a:lnTo>
                  <a:pt x="571500" y="166687"/>
                </a:lnTo>
                <a:lnTo>
                  <a:pt x="1004887" y="133350"/>
                </a:lnTo>
                <a:lnTo>
                  <a:pt x="1528762" y="92868"/>
                </a:lnTo>
                <a:lnTo>
                  <a:pt x="2145506" y="50006"/>
                </a:lnTo>
                <a:lnTo>
                  <a:pt x="2185987" y="28575"/>
                </a:lnTo>
                <a:lnTo>
                  <a:pt x="2231231" y="9525"/>
                </a:lnTo>
                <a:lnTo>
                  <a:pt x="2278856" y="0"/>
                </a:lnTo>
                <a:lnTo>
                  <a:pt x="2316956" y="2381"/>
                </a:lnTo>
                <a:lnTo>
                  <a:pt x="2357437" y="11906"/>
                </a:lnTo>
                <a:lnTo>
                  <a:pt x="2397919" y="33337"/>
                </a:lnTo>
                <a:lnTo>
                  <a:pt x="2433637" y="54768"/>
                </a:lnTo>
                <a:lnTo>
                  <a:pt x="2545556" y="119062"/>
                </a:lnTo>
                <a:lnTo>
                  <a:pt x="2621756" y="185737"/>
                </a:lnTo>
                <a:lnTo>
                  <a:pt x="2645569" y="204787"/>
                </a:lnTo>
                <a:lnTo>
                  <a:pt x="2664619" y="230981"/>
                </a:lnTo>
                <a:lnTo>
                  <a:pt x="2669381" y="254793"/>
                </a:lnTo>
                <a:lnTo>
                  <a:pt x="2662237" y="285750"/>
                </a:lnTo>
                <a:lnTo>
                  <a:pt x="2638425" y="321468"/>
                </a:lnTo>
                <a:lnTo>
                  <a:pt x="2597944" y="357187"/>
                </a:lnTo>
                <a:lnTo>
                  <a:pt x="2576512" y="431006"/>
                </a:lnTo>
                <a:lnTo>
                  <a:pt x="2490787" y="812006"/>
                </a:lnTo>
                <a:lnTo>
                  <a:pt x="2419350" y="1095375"/>
                </a:lnTo>
                <a:lnTo>
                  <a:pt x="2347912" y="1395412"/>
                </a:lnTo>
                <a:lnTo>
                  <a:pt x="2305050" y="1583531"/>
                </a:lnTo>
                <a:lnTo>
                  <a:pt x="2288381" y="1647825"/>
                </a:lnTo>
                <a:lnTo>
                  <a:pt x="2262187" y="1676400"/>
                </a:lnTo>
                <a:lnTo>
                  <a:pt x="2240756" y="1685925"/>
                </a:lnTo>
                <a:lnTo>
                  <a:pt x="2205037" y="1683543"/>
                </a:lnTo>
                <a:lnTo>
                  <a:pt x="2164556" y="1676400"/>
                </a:lnTo>
                <a:lnTo>
                  <a:pt x="2131219" y="1664493"/>
                </a:lnTo>
                <a:lnTo>
                  <a:pt x="2095500" y="1624012"/>
                </a:lnTo>
                <a:lnTo>
                  <a:pt x="2064544" y="1578768"/>
                </a:lnTo>
                <a:lnTo>
                  <a:pt x="2105025" y="1412081"/>
                </a:lnTo>
                <a:lnTo>
                  <a:pt x="2190750" y="907256"/>
                </a:lnTo>
                <a:lnTo>
                  <a:pt x="2219325" y="745331"/>
                </a:lnTo>
                <a:lnTo>
                  <a:pt x="2281237" y="357187"/>
                </a:lnTo>
                <a:cubicBezTo>
                  <a:pt x="2288488" y="304013"/>
                  <a:pt x="2288381" y="322424"/>
                  <a:pt x="2288381" y="302418"/>
                </a:cubicBezTo>
                <a:lnTo>
                  <a:pt x="2286000" y="276225"/>
                </a:lnTo>
                <a:lnTo>
                  <a:pt x="2274094" y="247650"/>
                </a:lnTo>
                <a:lnTo>
                  <a:pt x="2255044" y="228600"/>
                </a:lnTo>
                <a:lnTo>
                  <a:pt x="2233612" y="216693"/>
                </a:lnTo>
                <a:lnTo>
                  <a:pt x="2181225" y="207168"/>
                </a:lnTo>
                <a:lnTo>
                  <a:pt x="2138362" y="207168"/>
                </a:lnTo>
                <a:lnTo>
                  <a:pt x="1731169" y="238125"/>
                </a:lnTo>
                <a:lnTo>
                  <a:pt x="1312069" y="266700"/>
                </a:lnTo>
                <a:lnTo>
                  <a:pt x="835819" y="300037"/>
                </a:lnTo>
                <a:lnTo>
                  <a:pt x="421481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1EA8D0B-B57F-AB4E-B45E-B06F47FEC9FA}"/>
              </a:ext>
            </a:extLst>
          </p:cNvPr>
          <p:cNvSpPr/>
          <p:nvPr/>
        </p:nvSpPr>
        <p:spPr>
          <a:xfrm>
            <a:off x="3821113" y="2297113"/>
            <a:ext cx="2162175" cy="355600"/>
          </a:xfrm>
          <a:custGeom>
            <a:avLst/>
            <a:gdLst>
              <a:gd name="connsiteX0" fmla="*/ 447675 w 2162175"/>
              <a:gd name="connsiteY0" fmla="*/ 321469 h 354807"/>
              <a:gd name="connsiteX1" fmla="*/ 45244 w 2162175"/>
              <a:gd name="connsiteY1" fmla="*/ 354807 h 354807"/>
              <a:gd name="connsiteX2" fmla="*/ 0 w 2162175"/>
              <a:gd name="connsiteY2" fmla="*/ 178594 h 354807"/>
              <a:gd name="connsiteX3" fmla="*/ 338138 w 2162175"/>
              <a:gd name="connsiteY3" fmla="*/ 150019 h 354807"/>
              <a:gd name="connsiteX4" fmla="*/ 757238 w 2162175"/>
              <a:gd name="connsiteY4" fmla="*/ 116682 h 354807"/>
              <a:gd name="connsiteX5" fmla="*/ 969169 w 2162175"/>
              <a:gd name="connsiteY5" fmla="*/ 102394 h 354807"/>
              <a:gd name="connsiteX6" fmla="*/ 1204913 w 2162175"/>
              <a:gd name="connsiteY6" fmla="*/ 83344 h 354807"/>
              <a:gd name="connsiteX7" fmla="*/ 1404938 w 2162175"/>
              <a:gd name="connsiteY7" fmla="*/ 57150 h 354807"/>
              <a:gd name="connsiteX8" fmla="*/ 1676400 w 2162175"/>
              <a:gd name="connsiteY8" fmla="*/ 23813 h 354807"/>
              <a:gd name="connsiteX9" fmla="*/ 1752600 w 2162175"/>
              <a:gd name="connsiteY9" fmla="*/ 16669 h 354807"/>
              <a:gd name="connsiteX10" fmla="*/ 1785938 w 2162175"/>
              <a:gd name="connsiteY10" fmla="*/ 9525 h 354807"/>
              <a:gd name="connsiteX11" fmla="*/ 1833563 w 2162175"/>
              <a:gd name="connsiteY11" fmla="*/ 2382 h 354807"/>
              <a:gd name="connsiteX12" fmla="*/ 1883569 w 2162175"/>
              <a:gd name="connsiteY12" fmla="*/ 0 h 354807"/>
              <a:gd name="connsiteX13" fmla="*/ 1933575 w 2162175"/>
              <a:gd name="connsiteY13" fmla="*/ 2382 h 354807"/>
              <a:gd name="connsiteX14" fmla="*/ 1997869 w 2162175"/>
              <a:gd name="connsiteY14" fmla="*/ 16669 h 354807"/>
              <a:gd name="connsiteX15" fmla="*/ 2062163 w 2162175"/>
              <a:gd name="connsiteY15" fmla="*/ 40482 h 354807"/>
              <a:gd name="connsiteX16" fmla="*/ 2162175 w 2162175"/>
              <a:gd name="connsiteY16" fmla="*/ 88107 h 354807"/>
              <a:gd name="connsiteX17" fmla="*/ 2162175 w 2162175"/>
              <a:gd name="connsiteY17" fmla="*/ 188119 h 354807"/>
              <a:gd name="connsiteX18" fmla="*/ 1933575 w 2162175"/>
              <a:gd name="connsiteY18" fmla="*/ 202407 h 354807"/>
              <a:gd name="connsiteX19" fmla="*/ 1619250 w 2162175"/>
              <a:gd name="connsiteY19" fmla="*/ 228600 h 354807"/>
              <a:gd name="connsiteX20" fmla="*/ 1195388 w 2162175"/>
              <a:gd name="connsiteY20" fmla="*/ 257175 h 354807"/>
              <a:gd name="connsiteX21" fmla="*/ 957263 w 2162175"/>
              <a:gd name="connsiteY21" fmla="*/ 283369 h 354807"/>
              <a:gd name="connsiteX22" fmla="*/ 447675 w 2162175"/>
              <a:gd name="connsiteY22" fmla="*/ 321469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62175" h="354807">
                <a:moveTo>
                  <a:pt x="447675" y="321469"/>
                </a:moveTo>
                <a:lnTo>
                  <a:pt x="45244" y="354807"/>
                </a:lnTo>
                <a:lnTo>
                  <a:pt x="0" y="178594"/>
                </a:lnTo>
                <a:lnTo>
                  <a:pt x="338138" y="150019"/>
                </a:lnTo>
                <a:lnTo>
                  <a:pt x="757238" y="116682"/>
                </a:lnTo>
                <a:lnTo>
                  <a:pt x="969169" y="102394"/>
                </a:lnTo>
                <a:lnTo>
                  <a:pt x="1204913" y="83344"/>
                </a:lnTo>
                <a:lnTo>
                  <a:pt x="1404938" y="57150"/>
                </a:lnTo>
                <a:lnTo>
                  <a:pt x="1676400" y="23813"/>
                </a:lnTo>
                <a:lnTo>
                  <a:pt x="1752600" y="16669"/>
                </a:lnTo>
                <a:lnTo>
                  <a:pt x="1785938" y="9525"/>
                </a:lnTo>
                <a:lnTo>
                  <a:pt x="1833563" y="2382"/>
                </a:lnTo>
                <a:lnTo>
                  <a:pt x="1883569" y="0"/>
                </a:lnTo>
                <a:lnTo>
                  <a:pt x="1933575" y="2382"/>
                </a:lnTo>
                <a:lnTo>
                  <a:pt x="1997869" y="16669"/>
                </a:lnTo>
                <a:lnTo>
                  <a:pt x="2062163" y="40482"/>
                </a:lnTo>
                <a:lnTo>
                  <a:pt x="2162175" y="88107"/>
                </a:lnTo>
                <a:lnTo>
                  <a:pt x="2162175" y="188119"/>
                </a:lnTo>
                <a:lnTo>
                  <a:pt x="1933575" y="202407"/>
                </a:lnTo>
                <a:lnTo>
                  <a:pt x="1619250" y="228600"/>
                </a:lnTo>
                <a:lnTo>
                  <a:pt x="1195388" y="257175"/>
                </a:lnTo>
                <a:lnTo>
                  <a:pt x="957263" y="283369"/>
                </a:lnTo>
                <a:lnTo>
                  <a:pt x="447675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FE8C4FA-FD20-C747-A63B-9CDA527692F4}"/>
              </a:ext>
            </a:extLst>
          </p:cNvPr>
          <p:cNvSpPr/>
          <p:nvPr/>
        </p:nvSpPr>
        <p:spPr>
          <a:xfrm>
            <a:off x="3916363" y="3000375"/>
            <a:ext cx="1978025" cy="342900"/>
          </a:xfrm>
          <a:custGeom>
            <a:avLst/>
            <a:gdLst>
              <a:gd name="connsiteX0" fmla="*/ 1481138 w 1976438"/>
              <a:gd name="connsiteY0" fmla="*/ 42863 h 342900"/>
              <a:gd name="connsiteX1" fmla="*/ 1955007 w 1976438"/>
              <a:gd name="connsiteY1" fmla="*/ 0 h 342900"/>
              <a:gd name="connsiteX2" fmla="*/ 1976438 w 1976438"/>
              <a:gd name="connsiteY2" fmla="*/ 169069 h 342900"/>
              <a:gd name="connsiteX3" fmla="*/ 1859757 w 1976438"/>
              <a:gd name="connsiteY3" fmla="*/ 176213 h 342900"/>
              <a:gd name="connsiteX4" fmla="*/ 1833563 w 1976438"/>
              <a:gd name="connsiteY4" fmla="*/ 164306 h 342900"/>
              <a:gd name="connsiteX5" fmla="*/ 1624013 w 1976438"/>
              <a:gd name="connsiteY5" fmla="*/ 188119 h 342900"/>
              <a:gd name="connsiteX6" fmla="*/ 1097757 w 1976438"/>
              <a:gd name="connsiteY6" fmla="*/ 252413 h 342900"/>
              <a:gd name="connsiteX7" fmla="*/ 804863 w 1976438"/>
              <a:gd name="connsiteY7" fmla="*/ 276225 h 342900"/>
              <a:gd name="connsiteX8" fmla="*/ 328613 w 1976438"/>
              <a:gd name="connsiteY8" fmla="*/ 316706 h 342900"/>
              <a:gd name="connsiteX9" fmla="*/ 47625 w 1976438"/>
              <a:gd name="connsiteY9" fmla="*/ 342900 h 342900"/>
              <a:gd name="connsiteX10" fmla="*/ 0 w 1976438"/>
              <a:gd name="connsiteY10" fmla="*/ 166688 h 342900"/>
              <a:gd name="connsiteX11" fmla="*/ 316707 w 1976438"/>
              <a:gd name="connsiteY11" fmla="*/ 138113 h 342900"/>
              <a:gd name="connsiteX12" fmla="*/ 862013 w 1976438"/>
              <a:gd name="connsiteY12" fmla="*/ 92869 h 342900"/>
              <a:gd name="connsiteX13" fmla="*/ 1107282 w 1976438"/>
              <a:gd name="connsiteY13" fmla="*/ 71438 h 342900"/>
              <a:gd name="connsiteX14" fmla="*/ 1481138 w 1976438"/>
              <a:gd name="connsiteY14" fmla="*/ 42863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6438" h="342900">
                <a:moveTo>
                  <a:pt x="1481138" y="42863"/>
                </a:moveTo>
                <a:lnTo>
                  <a:pt x="1955007" y="0"/>
                </a:lnTo>
                <a:lnTo>
                  <a:pt x="1976438" y="169069"/>
                </a:lnTo>
                <a:lnTo>
                  <a:pt x="1859757" y="176213"/>
                </a:lnTo>
                <a:lnTo>
                  <a:pt x="1833563" y="164306"/>
                </a:lnTo>
                <a:lnTo>
                  <a:pt x="1624013" y="188119"/>
                </a:lnTo>
                <a:lnTo>
                  <a:pt x="1097757" y="252413"/>
                </a:lnTo>
                <a:lnTo>
                  <a:pt x="804863" y="276225"/>
                </a:lnTo>
                <a:lnTo>
                  <a:pt x="328613" y="316706"/>
                </a:lnTo>
                <a:lnTo>
                  <a:pt x="47625" y="342900"/>
                </a:lnTo>
                <a:lnTo>
                  <a:pt x="0" y="166688"/>
                </a:lnTo>
                <a:lnTo>
                  <a:pt x="316707" y="138113"/>
                </a:lnTo>
                <a:lnTo>
                  <a:pt x="862013" y="92869"/>
                </a:lnTo>
                <a:lnTo>
                  <a:pt x="1107282" y="71438"/>
                </a:lnTo>
                <a:lnTo>
                  <a:pt x="1481138" y="42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F2A9C5-CDC6-2C4B-AD49-4F06FF191775}"/>
              </a:ext>
            </a:extLst>
          </p:cNvPr>
          <p:cNvSpPr/>
          <p:nvPr/>
        </p:nvSpPr>
        <p:spPr>
          <a:xfrm>
            <a:off x="2728913" y="3608388"/>
            <a:ext cx="4260850" cy="646112"/>
          </a:xfrm>
          <a:custGeom>
            <a:avLst/>
            <a:gdLst>
              <a:gd name="connsiteX0" fmla="*/ 1525177 w 4261316"/>
              <a:gd name="connsiteY0" fmla="*/ 466026 h 646082"/>
              <a:gd name="connsiteX1" fmla="*/ 1253328 w 4261316"/>
              <a:gd name="connsiteY1" fmla="*/ 494270 h 646082"/>
              <a:gd name="connsiteX2" fmla="*/ 946175 w 4261316"/>
              <a:gd name="connsiteY2" fmla="*/ 529575 h 646082"/>
              <a:gd name="connsiteX3" fmla="*/ 649612 w 4261316"/>
              <a:gd name="connsiteY3" fmla="*/ 586063 h 646082"/>
              <a:gd name="connsiteX4" fmla="*/ 427191 w 4261316"/>
              <a:gd name="connsiteY4" fmla="*/ 646082 h 646082"/>
              <a:gd name="connsiteX5" fmla="*/ 381294 w 4261316"/>
              <a:gd name="connsiteY5" fmla="*/ 639021 h 646082"/>
              <a:gd name="connsiteX6" fmla="*/ 296562 w 4261316"/>
              <a:gd name="connsiteY6" fmla="*/ 596655 h 646082"/>
              <a:gd name="connsiteX7" fmla="*/ 190647 w 4261316"/>
              <a:gd name="connsiteY7" fmla="*/ 522514 h 646082"/>
              <a:gd name="connsiteX8" fmla="*/ 95324 w 4261316"/>
              <a:gd name="connsiteY8" fmla="*/ 441313 h 646082"/>
              <a:gd name="connsiteX9" fmla="*/ 21183 w 4261316"/>
              <a:gd name="connsiteY9" fmla="*/ 374233 h 646082"/>
              <a:gd name="connsiteX10" fmla="*/ 3530 w 4261316"/>
              <a:gd name="connsiteY10" fmla="*/ 356581 h 646082"/>
              <a:gd name="connsiteX11" fmla="*/ 0 w 4261316"/>
              <a:gd name="connsiteY11" fmla="*/ 338928 h 646082"/>
              <a:gd name="connsiteX12" fmla="*/ 0 w 4261316"/>
              <a:gd name="connsiteY12" fmla="*/ 317745 h 646082"/>
              <a:gd name="connsiteX13" fmla="*/ 14122 w 4261316"/>
              <a:gd name="connsiteY13" fmla="*/ 303623 h 646082"/>
              <a:gd name="connsiteX14" fmla="*/ 35305 w 4261316"/>
              <a:gd name="connsiteY14" fmla="*/ 303623 h 646082"/>
              <a:gd name="connsiteX15" fmla="*/ 60019 w 4261316"/>
              <a:gd name="connsiteY15" fmla="*/ 317745 h 646082"/>
              <a:gd name="connsiteX16" fmla="*/ 112976 w 4261316"/>
              <a:gd name="connsiteY16" fmla="*/ 345989 h 646082"/>
              <a:gd name="connsiteX17" fmla="*/ 190647 w 4261316"/>
              <a:gd name="connsiteY17" fmla="*/ 374233 h 646082"/>
              <a:gd name="connsiteX18" fmla="*/ 278910 w 4261316"/>
              <a:gd name="connsiteY18" fmla="*/ 395416 h 646082"/>
              <a:gd name="connsiteX19" fmla="*/ 356581 w 4261316"/>
              <a:gd name="connsiteY19" fmla="*/ 402477 h 646082"/>
              <a:gd name="connsiteX20" fmla="*/ 515453 w 4261316"/>
              <a:gd name="connsiteY20" fmla="*/ 388355 h 646082"/>
              <a:gd name="connsiteX21" fmla="*/ 857912 w 4261316"/>
              <a:gd name="connsiteY21" fmla="*/ 349520 h 646082"/>
              <a:gd name="connsiteX22" fmla="*/ 1309816 w 4261316"/>
              <a:gd name="connsiteY22" fmla="*/ 300093 h 646082"/>
              <a:gd name="connsiteX23" fmla="*/ 1758190 w 4261316"/>
              <a:gd name="connsiteY23" fmla="*/ 250666 h 646082"/>
              <a:gd name="connsiteX24" fmla="*/ 2058283 w 4261316"/>
              <a:gd name="connsiteY24" fmla="*/ 218891 h 646082"/>
              <a:gd name="connsiteX25" fmla="*/ 2305418 w 4261316"/>
              <a:gd name="connsiteY25" fmla="*/ 197708 h 646082"/>
              <a:gd name="connsiteX26" fmla="*/ 2774975 w 4261316"/>
              <a:gd name="connsiteY26" fmla="*/ 155342 h 646082"/>
              <a:gd name="connsiteX27" fmla="*/ 3403404 w 4261316"/>
              <a:gd name="connsiteY27" fmla="*/ 98854 h 646082"/>
              <a:gd name="connsiteX28" fmla="*/ 3548154 w 4261316"/>
              <a:gd name="connsiteY28" fmla="*/ 84732 h 646082"/>
              <a:gd name="connsiteX29" fmla="*/ 3601112 w 4261316"/>
              <a:gd name="connsiteY29" fmla="*/ 74141 h 646082"/>
              <a:gd name="connsiteX30" fmla="*/ 3657600 w 4261316"/>
              <a:gd name="connsiteY30" fmla="*/ 52958 h 646082"/>
              <a:gd name="connsiteX31" fmla="*/ 3759985 w 4261316"/>
              <a:gd name="connsiteY31" fmla="*/ 0 h 646082"/>
              <a:gd name="connsiteX32" fmla="*/ 3855308 w 4261316"/>
              <a:gd name="connsiteY32" fmla="*/ 24713 h 646082"/>
              <a:gd name="connsiteX33" fmla="*/ 4056547 w 4261316"/>
              <a:gd name="connsiteY33" fmla="*/ 98854 h 646082"/>
              <a:gd name="connsiteX34" fmla="*/ 4194236 w 4261316"/>
              <a:gd name="connsiteY34" fmla="*/ 162403 h 646082"/>
              <a:gd name="connsiteX35" fmla="*/ 4218950 w 4261316"/>
              <a:gd name="connsiteY35" fmla="*/ 183586 h 646082"/>
              <a:gd name="connsiteX36" fmla="*/ 4254255 w 4261316"/>
              <a:gd name="connsiteY36" fmla="*/ 225952 h 646082"/>
              <a:gd name="connsiteX37" fmla="*/ 4261316 w 4261316"/>
              <a:gd name="connsiteY37" fmla="*/ 254196 h 646082"/>
              <a:gd name="connsiteX38" fmla="*/ 4250724 w 4261316"/>
              <a:gd name="connsiteY38" fmla="*/ 282440 h 646082"/>
              <a:gd name="connsiteX39" fmla="*/ 4215419 w 4261316"/>
              <a:gd name="connsiteY39" fmla="*/ 314215 h 646082"/>
              <a:gd name="connsiteX40" fmla="*/ 4155401 w 4261316"/>
              <a:gd name="connsiteY40" fmla="*/ 328337 h 646082"/>
              <a:gd name="connsiteX41" fmla="*/ 3985937 w 4261316"/>
              <a:gd name="connsiteY41" fmla="*/ 331867 h 646082"/>
              <a:gd name="connsiteX42" fmla="*/ 3689375 w 4261316"/>
              <a:gd name="connsiteY42" fmla="*/ 314215 h 646082"/>
              <a:gd name="connsiteX43" fmla="*/ 3526971 w 4261316"/>
              <a:gd name="connsiteY43" fmla="*/ 314215 h 646082"/>
              <a:gd name="connsiteX44" fmla="*/ 2923256 w 4261316"/>
              <a:gd name="connsiteY44" fmla="*/ 349520 h 646082"/>
              <a:gd name="connsiteX45" fmla="*/ 2425455 w 4261316"/>
              <a:gd name="connsiteY45" fmla="*/ 374233 h 646082"/>
              <a:gd name="connsiteX46" fmla="*/ 1525177 w 4261316"/>
              <a:gd name="connsiteY46" fmla="*/ 466026 h 64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261316" h="646082">
                <a:moveTo>
                  <a:pt x="1525177" y="466026"/>
                </a:moveTo>
                <a:lnTo>
                  <a:pt x="1253328" y="494270"/>
                </a:lnTo>
                <a:lnTo>
                  <a:pt x="946175" y="529575"/>
                </a:lnTo>
                <a:lnTo>
                  <a:pt x="649612" y="586063"/>
                </a:lnTo>
                <a:lnTo>
                  <a:pt x="427191" y="646082"/>
                </a:lnTo>
                <a:lnTo>
                  <a:pt x="381294" y="639021"/>
                </a:lnTo>
                <a:lnTo>
                  <a:pt x="296562" y="596655"/>
                </a:lnTo>
                <a:lnTo>
                  <a:pt x="190647" y="522514"/>
                </a:lnTo>
                <a:lnTo>
                  <a:pt x="95324" y="441313"/>
                </a:lnTo>
                <a:lnTo>
                  <a:pt x="21183" y="374233"/>
                </a:lnTo>
                <a:lnTo>
                  <a:pt x="3530" y="356581"/>
                </a:lnTo>
                <a:lnTo>
                  <a:pt x="0" y="338928"/>
                </a:lnTo>
                <a:lnTo>
                  <a:pt x="0" y="317745"/>
                </a:lnTo>
                <a:lnTo>
                  <a:pt x="14122" y="303623"/>
                </a:lnTo>
                <a:lnTo>
                  <a:pt x="35305" y="303623"/>
                </a:lnTo>
                <a:lnTo>
                  <a:pt x="60019" y="317745"/>
                </a:lnTo>
                <a:lnTo>
                  <a:pt x="112976" y="345989"/>
                </a:lnTo>
                <a:lnTo>
                  <a:pt x="190647" y="374233"/>
                </a:lnTo>
                <a:lnTo>
                  <a:pt x="278910" y="395416"/>
                </a:lnTo>
                <a:lnTo>
                  <a:pt x="356581" y="402477"/>
                </a:lnTo>
                <a:lnTo>
                  <a:pt x="515453" y="388355"/>
                </a:lnTo>
                <a:cubicBezTo>
                  <a:pt x="629591" y="375277"/>
                  <a:pt x="743027" y="349520"/>
                  <a:pt x="857912" y="349520"/>
                </a:cubicBezTo>
                <a:lnTo>
                  <a:pt x="1309816" y="300093"/>
                </a:lnTo>
                <a:lnTo>
                  <a:pt x="1758190" y="250666"/>
                </a:lnTo>
                <a:lnTo>
                  <a:pt x="2058283" y="218891"/>
                </a:lnTo>
                <a:lnTo>
                  <a:pt x="2305418" y="197708"/>
                </a:lnTo>
                <a:lnTo>
                  <a:pt x="2774975" y="155342"/>
                </a:lnTo>
                <a:lnTo>
                  <a:pt x="3403404" y="98854"/>
                </a:lnTo>
                <a:lnTo>
                  <a:pt x="3548154" y="84732"/>
                </a:lnTo>
                <a:lnTo>
                  <a:pt x="3601112" y="74141"/>
                </a:lnTo>
                <a:lnTo>
                  <a:pt x="3657600" y="52958"/>
                </a:lnTo>
                <a:lnTo>
                  <a:pt x="3759985" y="0"/>
                </a:lnTo>
                <a:lnTo>
                  <a:pt x="3855308" y="24713"/>
                </a:lnTo>
                <a:lnTo>
                  <a:pt x="4056547" y="98854"/>
                </a:lnTo>
                <a:lnTo>
                  <a:pt x="4194236" y="162403"/>
                </a:lnTo>
                <a:lnTo>
                  <a:pt x="4218950" y="183586"/>
                </a:lnTo>
                <a:lnTo>
                  <a:pt x="4254255" y="225952"/>
                </a:lnTo>
                <a:lnTo>
                  <a:pt x="4261316" y="254196"/>
                </a:lnTo>
                <a:lnTo>
                  <a:pt x="4250724" y="282440"/>
                </a:lnTo>
                <a:lnTo>
                  <a:pt x="4215419" y="314215"/>
                </a:lnTo>
                <a:lnTo>
                  <a:pt x="4155401" y="328337"/>
                </a:lnTo>
                <a:lnTo>
                  <a:pt x="3985937" y="331867"/>
                </a:lnTo>
                <a:lnTo>
                  <a:pt x="3689375" y="314215"/>
                </a:lnTo>
                <a:lnTo>
                  <a:pt x="3526971" y="314215"/>
                </a:lnTo>
                <a:lnTo>
                  <a:pt x="2923256" y="349520"/>
                </a:lnTo>
                <a:lnTo>
                  <a:pt x="2425455" y="374233"/>
                </a:lnTo>
                <a:lnTo>
                  <a:pt x="1525177" y="4660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08C823C-D80F-2349-83A2-5096B03D144B}"/>
              </a:ext>
            </a:extLst>
          </p:cNvPr>
          <p:cNvSpPr/>
          <p:nvPr/>
        </p:nvSpPr>
        <p:spPr>
          <a:xfrm rot="16200000">
            <a:off x="2788444" y="3720307"/>
            <a:ext cx="4095750" cy="404812"/>
          </a:xfrm>
          <a:custGeom>
            <a:avLst/>
            <a:gdLst>
              <a:gd name="connsiteX0" fmla="*/ 2566439 w 4096104"/>
              <a:gd name="connsiteY0" fmla="*/ 152967 h 404512"/>
              <a:gd name="connsiteX1" fmla="*/ 3130715 w 4096104"/>
              <a:gd name="connsiteY1" fmla="*/ 159765 h 404512"/>
              <a:gd name="connsiteX2" fmla="*/ 3701790 w 4096104"/>
              <a:gd name="connsiteY2" fmla="*/ 156366 h 404512"/>
              <a:gd name="connsiteX3" fmla="*/ 3803768 w 4096104"/>
              <a:gd name="connsiteY3" fmla="*/ 152967 h 404512"/>
              <a:gd name="connsiteX4" fmla="*/ 3851358 w 4096104"/>
              <a:gd name="connsiteY4" fmla="*/ 146168 h 404512"/>
              <a:gd name="connsiteX5" fmla="*/ 3888749 w 4096104"/>
              <a:gd name="connsiteY5" fmla="*/ 135970 h 404512"/>
              <a:gd name="connsiteX6" fmla="*/ 3919343 w 4096104"/>
              <a:gd name="connsiteY6" fmla="*/ 122373 h 404512"/>
              <a:gd name="connsiteX7" fmla="*/ 3939738 w 4096104"/>
              <a:gd name="connsiteY7" fmla="*/ 105377 h 404512"/>
              <a:gd name="connsiteX8" fmla="*/ 3960134 w 4096104"/>
              <a:gd name="connsiteY8" fmla="*/ 81582 h 404512"/>
              <a:gd name="connsiteX9" fmla="*/ 3973731 w 4096104"/>
              <a:gd name="connsiteY9" fmla="*/ 50989 h 404512"/>
              <a:gd name="connsiteX10" fmla="*/ 3990727 w 4096104"/>
              <a:gd name="connsiteY10" fmla="*/ 23795 h 404512"/>
              <a:gd name="connsiteX11" fmla="*/ 4011123 w 4096104"/>
              <a:gd name="connsiteY11" fmla="*/ 6799 h 404512"/>
              <a:gd name="connsiteX12" fmla="*/ 4034917 w 4096104"/>
              <a:gd name="connsiteY12" fmla="*/ 0 h 404512"/>
              <a:gd name="connsiteX13" fmla="*/ 4096104 w 4096104"/>
              <a:gd name="connsiteY13" fmla="*/ 10198 h 404512"/>
              <a:gd name="connsiteX14" fmla="*/ 4085906 w 4096104"/>
              <a:gd name="connsiteY14" fmla="*/ 74784 h 404512"/>
              <a:gd name="connsiteX15" fmla="*/ 4031518 w 4096104"/>
              <a:gd name="connsiteY15" fmla="*/ 163164 h 404512"/>
              <a:gd name="connsiteX16" fmla="*/ 3977130 w 4096104"/>
              <a:gd name="connsiteY16" fmla="*/ 261743 h 404512"/>
              <a:gd name="connsiteX17" fmla="*/ 3909145 w 4096104"/>
              <a:gd name="connsiteY17" fmla="*/ 356922 h 404512"/>
              <a:gd name="connsiteX18" fmla="*/ 3864955 w 4096104"/>
              <a:gd name="connsiteY18" fmla="*/ 397713 h 404512"/>
              <a:gd name="connsiteX19" fmla="*/ 3844559 w 4096104"/>
              <a:gd name="connsiteY19" fmla="*/ 404512 h 404512"/>
              <a:gd name="connsiteX20" fmla="*/ 3813966 w 4096104"/>
              <a:gd name="connsiteY20" fmla="*/ 394314 h 404512"/>
              <a:gd name="connsiteX21" fmla="*/ 3773175 w 4096104"/>
              <a:gd name="connsiteY21" fmla="*/ 384116 h 404512"/>
              <a:gd name="connsiteX22" fmla="*/ 3565820 w 4096104"/>
              <a:gd name="connsiteY22" fmla="*/ 377318 h 404512"/>
              <a:gd name="connsiteX23" fmla="*/ 3375462 w 4096104"/>
              <a:gd name="connsiteY23" fmla="*/ 377318 h 404512"/>
              <a:gd name="connsiteX24" fmla="*/ 2141532 w 4096104"/>
              <a:gd name="connsiteY24" fmla="*/ 377318 h 404512"/>
              <a:gd name="connsiteX25" fmla="*/ 1930778 w 4096104"/>
              <a:gd name="connsiteY25" fmla="*/ 377318 h 404512"/>
              <a:gd name="connsiteX26" fmla="*/ 1502471 w 4096104"/>
              <a:gd name="connsiteY26" fmla="*/ 377318 h 404512"/>
              <a:gd name="connsiteX27" fmla="*/ 951792 w 4096104"/>
              <a:gd name="connsiteY27" fmla="*/ 380717 h 404512"/>
              <a:gd name="connsiteX28" fmla="*/ 499691 w 4096104"/>
              <a:gd name="connsiteY28" fmla="*/ 377318 h 404512"/>
              <a:gd name="connsiteX29" fmla="*/ 268541 w 4096104"/>
              <a:gd name="connsiteY29" fmla="*/ 377318 h 404512"/>
              <a:gd name="connsiteX30" fmla="*/ 125773 w 4096104"/>
              <a:gd name="connsiteY30" fmla="*/ 370519 h 404512"/>
              <a:gd name="connsiteX31" fmla="*/ 47590 w 4096104"/>
              <a:gd name="connsiteY31" fmla="*/ 356922 h 404512"/>
              <a:gd name="connsiteX32" fmla="*/ 27194 w 4096104"/>
              <a:gd name="connsiteY32" fmla="*/ 346724 h 404512"/>
              <a:gd name="connsiteX33" fmla="*/ 13597 w 4096104"/>
              <a:gd name="connsiteY33" fmla="*/ 333127 h 404512"/>
              <a:gd name="connsiteX34" fmla="*/ 0 w 4096104"/>
              <a:gd name="connsiteY34" fmla="*/ 312732 h 404512"/>
              <a:gd name="connsiteX35" fmla="*/ 0 w 4096104"/>
              <a:gd name="connsiteY35" fmla="*/ 285538 h 404512"/>
              <a:gd name="connsiteX36" fmla="*/ 16996 w 4096104"/>
              <a:gd name="connsiteY36" fmla="*/ 248146 h 404512"/>
              <a:gd name="connsiteX37" fmla="*/ 44190 w 4096104"/>
              <a:gd name="connsiteY37" fmla="*/ 217552 h 404512"/>
              <a:gd name="connsiteX38" fmla="*/ 88381 w 4096104"/>
              <a:gd name="connsiteY38" fmla="*/ 186959 h 404512"/>
              <a:gd name="connsiteX39" fmla="*/ 139370 w 4096104"/>
              <a:gd name="connsiteY39" fmla="*/ 159765 h 404512"/>
              <a:gd name="connsiteX40" fmla="*/ 176761 w 4096104"/>
              <a:gd name="connsiteY40" fmla="*/ 139370 h 404512"/>
              <a:gd name="connsiteX41" fmla="*/ 227750 w 4096104"/>
              <a:gd name="connsiteY41" fmla="*/ 118974 h 404512"/>
              <a:gd name="connsiteX42" fmla="*/ 285538 w 4096104"/>
              <a:gd name="connsiteY42" fmla="*/ 98578 h 404512"/>
              <a:gd name="connsiteX43" fmla="*/ 350123 w 4096104"/>
              <a:gd name="connsiteY43" fmla="*/ 78183 h 404512"/>
              <a:gd name="connsiteX44" fmla="*/ 424907 w 4096104"/>
              <a:gd name="connsiteY44" fmla="*/ 64586 h 404512"/>
              <a:gd name="connsiteX45" fmla="*/ 469097 w 4096104"/>
              <a:gd name="connsiteY45" fmla="*/ 74784 h 404512"/>
              <a:gd name="connsiteX46" fmla="*/ 550680 w 4096104"/>
              <a:gd name="connsiteY46" fmla="*/ 88381 h 404512"/>
              <a:gd name="connsiteX47" fmla="*/ 669654 w 4096104"/>
              <a:gd name="connsiteY47" fmla="*/ 105377 h 404512"/>
              <a:gd name="connsiteX48" fmla="*/ 785228 w 4096104"/>
              <a:gd name="connsiteY48" fmla="*/ 118974 h 404512"/>
              <a:gd name="connsiteX49" fmla="*/ 938195 w 4096104"/>
              <a:gd name="connsiteY49" fmla="*/ 129172 h 404512"/>
              <a:gd name="connsiteX50" fmla="*/ 1227132 w 4096104"/>
              <a:gd name="connsiteY50" fmla="*/ 139370 h 404512"/>
              <a:gd name="connsiteX51" fmla="*/ 1550061 w 4096104"/>
              <a:gd name="connsiteY51" fmla="*/ 146168 h 404512"/>
              <a:gd name="connsiteX52" fmla="*/ 2025957 w 4096104"/>
              <a:gd name="connsiteY52" fmla="*/ 146168 h 404512"/>
              <a:gd name="connsiteX53" fmla="*/ 2138132 w 4096104"/>
              <a:gd name="connsiteY53" fmla="*/ 152967 h 404512"/>
              <a:gd name="connsiteX54" fmla="*/ 2566439 w 4096104"/>
              <a:gd name="connsiteY54" fmla="*/ 152967 h 404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096104" h="404512">
                <a:moveTo>
                  <a:pt x="2566439" y="152967"/>
                </a:moveTo>
                <a:lnTo>
                  <a:pt x="3130715" y="159765"/>
                </a:lnTo>
                <a:lnTo>
                  <a:pt x="3701790" y="156366"/>
                </a:lnTo>
                <a:lnTo>
                  <a:pt x="3803768" y="152967"/>
                </a:lnTo>
                <a:lnTo>
                  <a:pt x="3851358" y="146168"/>
                </a:lnTo>
                <a:lnTo>
                  <a:pt x="3888749" y="135970"/>
                </a:lnTo>
                <a:lnTo>
                  <a:pt x="3919343" y="122373"/>
                </a:lnTo>
                <a:lnTo>
                  <a:pt x="3939738" y="105377"/>
                </a:lnTo>
                <a:lnTo>
                  <a:pt x="3960134" y="81582"/>
                </a:lnTo>
                <a:lnTo>
                  <a:pt x="3973731" y="50989"/>
                </a:lnTo>
                <a:lnTo>
                  <a:pt x="3990727" y="23795"/>
                </a:lnTo>
                <a:lnTo>
                  <a:pt x="4011123" y="6799"/>
                </a:lnTo>
                <a:lnTo>
                  <a:pt x="4034917" y="0"/>
                </a:lnTo>
                <a:lnTo>
                  <a:pt x="4096104" y="10198"/>
                </a:lnTo>
                <a:lnTo>
                  <a:pt x="4085906" y="74784"/>
                </a:lnTo>
                <a:lnTo>
                  <a:pt x="4031518" y="163164"/>
                </a:lnTo>
                <a:lnTo>
                  <a:pt x="3977130" y="261743"/>
                </a:lnTo>
                <a:lnTo>
                  <a:pt x="3909145" y="356922"/>
                </a:lnTo>
                <a:lnTo>
                  <a:pt x="3864955" y="397713"/>
                </a:lnTo>
                <a:lnTo>
                  <a:pt x="3844559" y="404512"/>
                </a:lnTo>
                <a:lnTo>
                  <a:pt x="3813966" y="394314"/>
                </a:lnTo>
                <a:lnTo>
                  <a:pt x="3773175" y="384116"/>
                </a:lnTo>
                <a:lnTo>
                  <a:pt x="3565820" y="377318"/>
                </a:lnTo>
                <a:lnTo>
                  <a:pt x="3375462" y="377318"/>
                </a:lnTo>
                <a:lnTo>
                  <a:pt x="2141532" y="377318"/>
                </a:lnTo>
                <a:lnTo>
                  <a:pt x="1930778" y="377318"/>
                </a:lnTo>
                <a:lnTo>
                  <a:pt x="1502471" y="377318"/>
                </a:lnTo>
                <a:lnTo>
                  <a:pt x="951792" y="380717"/>
                </a:lnTo>
                <a:lnTo>
                  <a:pt x="499691" y="377318"/>
                </a:lnTo>
                <a:lnTo>
                  <a:pt x="268541" y="377318"/>
                </a:lnTo>
                <a:lnTo>
                  <a:pt x="125773" y="370519"/>
                </a:lnTo>
                <a:lnTo>
                  <a:pt x="47590" y="356922"/>
                </a:lnTo>
                <a:lnTo>
                  <a:pt x="27194" y="346724"/>
                </a:lnTo>
                <a:lnTo>
                  <a:pt x="13597" y="333127"/>
                </a:lnTo>
                <a:lnTo>
                  <a:pt x="0" y="312732"/>
                </a:lnTo>
                <a:lnTo>
                  <a:pt x="0" y="285538"/>
                </a:lnTo>
                <a:lnTo>
                  <a:pt x="16996" y="248146"/>
                </a:lnTo>
                <a:lnTo>
                  <a:pt x="44190" y="217552"/>
                </a:lnTo>
                <a:lnTo>
                  <a:pt x="88381" y="186959"/>
                </a:lnTo>
                <a:lnTo>
                  <a:pt x="139370" y="159765"/>
                </a:lnTo>
                <a:lnTo>
                  <a:pt x="176761" y="139370"/>
                </a:lnTo>
                <a:lnTo>
                  <a:pt x="227750" y="118974"/>
                </a:lnTo>
                <a:lnTo>
                  <a:pt x="285538" y="98578"/>
                </a:lnTo>
                <a:lnTo>
                  <a:pt x="350123" y="78183"/>
                </a:lnTo>
                <a:lnTo>
                  <a:pt x="424907" y="64586"/>
                </a:lnTo>
                <a:lnTo>
                  <a:pt x="469097" y="74784"/>
                </a:lnTo>
                <a:lnTo>
                  <a:pt x="550680" y="88381"/>
                </a:lnTo>
                <a:lnTo>
                  <a:pt x="669654" y="105377"/>
                </a:lnTo>
                <a:lnTo>
                  <a:pt x="785228" y="118974"/>
                </a:lnTo>
                <a:lnTo>
                  <a:pt x="938195" y="129172"/>
                </a:lnTo>
                <a:lnTo>
                  <a:pt x="1227132" y="139370"/>
                </a:lnTo>
                <a:lnTo>
                  <a:pt x="1550061" y="146168"/>
                </a:lnTo>
                <a:lnTo>
                  <a:pt x="2025957" y="146168"/>
                </a:lnTo>
                <a:lnTo>
                  <a:pt x="2138132" y="152967"/>
                </a:lnTo>
                <a:lnTo>
                  <a:pt x="2566439" y="1529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1B8C78D-3068-B449-8BF7-260852AA2FB5}"/>
              </a:ext>
            </a:extLst>
          </p:cNvPr>
          <p:cNvSpPr/>
          <p:nvPr/>
        </p:nvSpPr>
        <p:spPr>
          <a:xfrm>
            <a:off x="2808288" y="3916363"/>
            <a:ext cx="2114550" cy="1654175"/>
          </a:xfrm>
          <a:custGeom>
            <a:avLst/>
            <a:gdLst>
              <a:gd name="connsiteX0" fmla="*/ 721519 w 2114550"/>
              <a:gd name="connsiteY0" fmla="*/ 1097757 h 1652588"/>
              <a:gd name="connsiteX1" fmla="*/ 885825 w 2114550"/>
              <a:gd name="connsiteY1" fmla="*/ 966788 h 1652588"/>
              <a:gd name="connsiteX2" fmla="*/ 1016794 w 2114550"/>
              <a:gd name="connsiteY2" fmla="*/ 845344 h 1652588"/>
              <a:gd name="connsiteX3" fmla="*/ 1197769 w 2114550"/>
              <a:gd name="connsiteY3" fmla="*/ 671513 h 1652588"/>
              <a:gd name="connsiteX4" fmla="*/ 1447800 w 2114550"/>
              <a:gd name="connsiteY4" fmla="*/ 409575 h 1652588"/>
              <a:gd name="connsiteX5" fmla="*/ 1540669 w 2114550"/>
              <a:gd name="connsiteY5" fmla="*/ 304800 h 1652588"/>
              <a:gd name="connsiteX6" fmla="*/ 1802606 w 2114550"/>
              <a:gd name="connsiteY6" fmla="*/ 19050 h 1652588"/>
              <a:gd name="connsiteX7" fmla="*/ 2114550 w 2114550"/>
              <a:gd name="connsiteY7" fmla="*/ 0 h 1652588"/>
              <a:gd name="connsiteX8" fmla="*/ 1974056 w 2114550"/>
              <a:gd name="connsiteY8" fmla="*/ 207169 h 1652588"/>
              <a:gd name="connsiteX9" fmla="*/ 1838325 w 2114550"/>
              <a:gd name="connsiteY9" fmla="*/ 357188 h 1652588"/>
              <a:gd name="connsiteX10" fmla="*/ 1578769 w 2114550"/>
              <a:gd name="connsiteY10" fmla="*/ 616744 h 1652588"/>
              <a:gd name="connsiteX11" fmla="*/ 1333500 w 2114550"/>
              <a:gd name="connsiteY11" fmla="*/ 842963 h 1652588"/>
              <a:gd name="connsiteX12" fmla="*/ 1154906 w 2114550"/>
              <a:gd name="connsiteY12" fmla="*/ 990600 h 1652588"/>
              <a:gd name="connsiteX13" fmla="*/ 995362 w 2114550"/>
              <a:gd name="connsiteY13" fmla="*/ 1109663 h 1652588"/>
              <a:gd name="connsiteX14" fmla="*/ 792956 w 2114550"/>
              <a:gd name="connsiteY14" fmla="*/ 1245394 h 1652588"/>
              <a:gd name="connsiteX15" fmla="*/ 600075 w 2114550"/>
              <a:gd name="connsiteY15" fmla="*/ 1354932 h 1652588"/>
              <a:gd name="connsiteX16" fmla="*/ 414337 w 2114550"/>
              <a:gd name="connsiteY16" fmla="*/ 1459707 h 1652588"/>
              <a:gd name="connsiteX17" fmla="*/ 250031 w 2114550"/>
              <a:gd name="connsiteY17" fmla="*/ 1545432 h 1652588"/>
              <a:gd name="connsiteX18" fmla="*/ 97631 w 2114550"/>
              <a:gd name="connsiteY18" fmla="*/ 1619250 h 1652588"/>
              <a:gd name="connsiteX19" fmla="*/ 38100 w 2114550"/>
              <a:gd name="connsiteY19" fmla="*/ 1645444 h 1652588"/>
              <a:gd name="connsiteX20" fmla="*/ 11906 w 2114550"/>
              <a:gd name="connsiteY20" fmla="*/ 1652588 h 1652588"/>
              <a:gd name="connsiteX21" fmla="*/ 2381 w 2114550"/>
              <a:gd name="connsiteY21" fmla="*/ 1645444 h 1652588"/>
              <a:gd name="connsiteX22" fmla="*/ 0 w 2114550"/>
              <a:gd name="connsiteY22" fmla="*/ 1640682 h 1652588"/>
              <a:gd name="connsiteX23" fmla="*/ 4762 w 2114550"/>
              <a:gd name="connsiteY23" fmla="*/ 1612107 h 1652588"/>
              <a:gd name="connsiteX24" fmla="*/ 14287 w 2114550"/>
              <a:gd name="connsiteY24" fmla="*/ 1590675 h 1652588"/>
              <a:gd name="connsiteX25" fmla="*/ 26194 w 2114550"/>
              <a:gd name="connsiteY25" fmla="*/ 1576388 h 1652588"/>
              <a:gd name="connsiteX26" fmla="*/ 154781 w 2114550"/>
              <a:gd name="connsiteY26" fmla="*/ 1500188 h 1652588"/>
              <a:gd name="connsiteX27" fmla="*/ 328612 w 2114550"/>
              <a:gd name="connsiteY27" fmla="*/ 1383507 h 1652588"/>
              <a:gd name="connsiteX28" fmla="*/ 485775 w 2114550"/>
              <a:gd name="connsiteY28" fmla="*/ 1276350 h 1652588"/>
              <a:gd name="connsiteX29" fmla="*/ 590550 w 2114550"/>
              <a:gd name="connsiteY29" fmla="*/ 1202532 h 1652588"/>
              <a:gd name="connsiteX30" fmla="*/ 721519 w 2114550"/>
              <a:gd name="connsiteY30" fmla="*/ 1097757 h 165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14550" h="1652588">
                <a:moveTo>
                  <a:pt x="721519" y="1097757"/>
                </a:moveTo>
                <a:lnTo>
                  <a:pt x="885825" y="966788"/>
                </a:lnTo>
                <a:lnTo>
                  <a:pt x="1016794" y="845344"/>
                </a:lnTo>
                <a:lnTo>
                  <a:pt x="1197769" y="671513"/>
                </a:lnTo>
                <a:lnTo>
                  <a:pt x="1447800" y="409575"/>
                </a:lnTo>
                <a:lnTo>
                  <a:pt x="1540669" y="304800"/>
                </a:lnTo>
                <a:lnTo>
                  <a:pt x="1802606" y="19050"/>
                </a:lnTo>
                <a:lnTo>
                  <a:pt x="2114550" y="0"/>
                </a:lnTo>
                <a:lnTo>
                  <a:pt x="1974056" y="207169"/>
                </a:lnTo>
                <a:lnTo>
                  <a:pt x="1838325" y="357188"/>
                </a:lnTo>
                <a:lnTo>
                  <a:pt x="1578769" y="616744"/>
                </a:lnTo>
                <a:lnTo>
                  <a:pt x="1333500" y="842963"/>
                </a:lnTo>
                <a:lnTo>
                  <a:pt x="1154906" y="990600"/>
                </a:lnTo>
                <a:lnTo>
                  <a:pt x="995362" y="1109663"/>
                </a:lnTo>
                <a:lnTo>
                  <a:pt x="792956" y="1245394"/>
                </a:lnTo>
                <a:lnTo>
                  <a:pt x="600075" y="1354932"/>
                </a:lnTo>
                <a:lnTo>
                  <a:pt x="414337" y="1459707"/>
                </a:lnTo>
                <a:lnTo>
                  <a:pt x="250031" y="1545432"/>
                </a:lnTo>
                <a:lnTo>
                  <a:pt x="97631" y="1619250"/>
                </a:lnTo>
                <a:lnTo>
                  <a:pt x="38100" y="1645444"/>
                </a:lnTo>
                <a:lnTo>
                  <a:pt x="11906" y="1652588"/>
                </a:lnTo>
                <a:lnTo>
                  <a:pt x="2381" y="1645444"/>
                </a:lnTo>
                <a:lnTo>
                  <a:pt x="0" y="1640682"/>
                </a:lnTo>
                <a:lnTo>
                  <a:pt x="4762" y="1612107"/>
                </a:lnTo>
                <a:lnTo>
                  <a:pt x="14287" y="1590675"/>
                </a:lnTo>
                <a:lnTo>
                  <a:pt x="26194" y="1576388"/>
                </a:lnTo>
                <a:lnTo>
                  <a:pt x="154781" y="1500188"/>
                </a:lnTo>
                <a:lnTo>
                  <a:pt x="328612" y="1383507"/>
                </a:lnTo>
                <a:lnTo>
                  <a:pt x="485775" y="1276350"/>
                </a:lnTo>
                <a:lnTo>
                  <a:pt x="590550" y="1202532"/>
                </a:lnTo>
                <a:lnTo>
                  <a:pt x="721519" y="10977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CEB80B9-7D92-6048-B119-2E88557AB351}"/>
              </a:ext>
            </a:extLst>
          </p:cNvPr>
          <p:cNvSpPr/>
          <p:nvPr/>
        </p:nvSpPr>
        <p:spPr>
          <a:xfrm>
            <a:off x="4914900" y="3890963"/>
            <a:ext cx="2357438" cy="1528762"/>
          </a:xfrm>
          <a:custGeom>
            <a:avLst/>
            <a:gdLst>
              <a:gd name="connsiteX0" fmla="*/ 392906 w 2357438"/>
              <a:gd name="connsiteY0" fmla="*/ 419100 h 1528762"/>
              <a:gd name="connsiteX1" fmla="*/ 95250 w 2357438"/>
              <a:gd name="connsiteY1" fmla="*/ 135731 h 1528762"/>
              <a:gd name="connsiteX2" fmla="*/ 0 w 2357438"/>
              <a:gd name="connsiteY2" fmla="*/ 50006 h 1528762"/>
              <a:gd name="connsiteX3" fmla="*/ 128588 w 2357438"/>
              <a:gd name="connsiteY3" fmla="*/ 0 h 1528762"/>
              <a:gd name="connsiteX4" fmla="*/ 330994 w 2357438"/>
              <a:gd name="connsiteY4" fmla="*/ 178593 h 1528762"/>
              <a:gd name="connsiteX5" fmla="*/ 535781 w 2357438"/>
              <a:gd name="connsiteY5" fmla="*/ 347662 h 1528762"/>
              <a:gd name="connsiteX6" fmla="*/ 785813 w 2357438"/>
              <a:gd name="connsiteY6" fmla="*/ 554831 h 1528762"/>
              <a:gd name="connsiteX7" fmla="*/ 923925 w 2357438"/>
              <a:gd name="connsiteY7" fmla="*/ 664368 h 1528762"/>
              <a:gd name="connsiteX8" fmla="*/ 1045369 w 2357438"/>
              <a:gd name="connsiteY8" fmla="*/ 757237 h 1528762"/>
              <a:gd name="connsiteX9" fmla="*/ 1207294 w 2357438"/>
              <a:gd name="connsiteY9" fmla="*/ 878681 h 1528762"/>
              <a:gd name="connsiteX10" fmla="*/ 1369219 w 2357438"/>
              <a:gd name="connsiteY10" fmla="*/ 995362 h 1528762"/>
              <a:gd name="connsiteX11" fmla="*/ 1476375 w 2357438"/>
              <a:gd name="connsiteY11" fmla="*/ 1059656 h 1528762"/>
              <a:gd name="connsiteX12" fmla="*/ 1650206 w 2357438"/>
              <a:gd name="connsiteY12" fmla="*/ 1157287 h 1528762"/>
              <a:gd name="connsiteX13" fmla="*/ 1947863 w 2357438"/>
              <a:gd name="connsiteY13" fmla="*/ 1302543 h 1528762"/>
              <a:gd name="connsiteX14" fmla="*/ 2162175 w 2357438"/>
              <a:gd name="connsiteY14" fmla="*/ 1393031 h 1528762"/>
              <a:gd name="connsiteX15" fmla="*/ 2316956 w 2357438"/>
              <a:gd name="connsiteY15" fmla="*/ 1452562 h 1528762"/>
              <a:gd name="connsiteX16" fmla="*/ 2336006 w 2357438"/>
              <a:gd name="connsiteY16" fmla="*/ 1459706 h 1528762"/>
              <a:gd name="connsiteX17" fmla="*/ 2350294 w 2357438"/>
              <a:gd name="connsiteY17" fmla="*/ 1476375 h 1528762"/>
              <a:gd name="connsiteX18" fmla="*/ 2357438 w 2357438"/>
              <a:gd name="connsiteY18" fmla="*/ 1497806 h 1528762"/>
              <a:gd name="connsiteX19" fmla="*/ 2347913 w 2357438"/>
              <a:gd name="connsiteY19" fmla="*/ 1521618 h 1528762"/>
              <a:gd name="connsiteX20" fmla="*/ 2336006 w 2357438"/>
              <a:gd name="connsiteY20" fmla="*/ 1528762 h 1528762"/>
              <a:gd name="connsiteX21" fmla="*/ 2150269 w 2357438"/>
              <a:gd name="connsiteY21" fmla="*/ 1524000 h 1528762"/>
              <a:gd name="connsiteX22" fmla="*/ 1588294 w 2357438"/>
              <a:gd name="connsiteY22" fmla="*/ 1507331 h 1528762"/>
              <a:gd name="connsiteX23" fmla="*/ 1409700 w 2357438"/>
              <a:gd name="connsiteY23" fmla="*/ 1502568 h 1528762"/>
              <a:gd name="connsiteX24" fmla="*/ 1359694 w 2357438"/>
              <a:gd name="connsiteY24" fmla="*/ 1495425 h 1528762"/>
              <a:gd name="connsiteX25" fmla="*/ 1328738 w 2357438"/>
              <a:gd name="connsiteY25" fmla="*/ 1485900 h 1528762"/>
              <a:gd name="connsiteX26" fmla="*/ 1300163 w 2357438"/>
              <a:gd name="connsiteY26" fmla="*/ 1473993 h 1528762"/>
              <a:gd name="connsiteX27" fmla="*/ 1266825 w 2357438"/>
              <a:gd name="connsiteY27" fmla="*/ 1450181 h 1528762"/>
              <a:gd name="connsiteX28" fmla="*/ 1231106 w 2357438"/>
              <a:gd name="connsiteY28" fmla="*/ 1409700 h 1528762"/>
              <a:gd name="connsiteX29" fmla="*/ 1083469 w 2357438"/>
              <a:gd name="connsiteY29" fmla="*/ 1214437 h 1528762"/>
              <a:gd name="connsiteX30" fmla="*/ 921544 w 2357438"/>
              <a:gd name="connsiteY30" fmla="*/ 1014412 h 1528762"/>
              <a:gd name="connsiteX31" fmla="*/ 766763 w 2357438"/>
              <a:gd name="connsiteY31" fmla="*/ 828675 h 1528762"/>
              <a:gd name="connsiteX32" fmla="*/ 609600 w 2357438"/>
              <a:gd name="connsiteY32" fmla="*/ 652462 h 1528762"/>
              <a:gd name="connsiteX33" fmla="*/ 392906 w 2357438"/>
              <a:gd name="connsiteY33" fmla="*/ 419100 h 15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7438" h="1528762">
                <a:moveTo>
                  <a:pt x="392906" y="419100"/>
                </a:moveTo>
                <a:lnTo>
                  <a:pt x="95250" y="135731"/>
                </a:lnTo>
                <a:lnTo>
                  <a:pt x="0" y="50006"/>
                </a:lnTo>
                <a:lnTo>
                  <a:pt x="128588" y="0"/>
                </a:lnTo>
                <a:lnTo>
                  <a:pt x="330994" y="178593"/>
                </a:lnTo>
                <a:lnTo>
                  <a:pt x="535781" y="347662"/>
                </a:lnTo>
                <a:lnTo>
                  <a:pt x="785813" y="554831"/>
                </a:lnTo>
                <a:lnTo>
                  <a:pt x="923925" y="664368"/>
                </a:lnTo>
                <a:lnTo>
                  <a:pt x="1045369" y="757237"/>
                </a:lnTo>
                <a:lnTo>
                  <a:pt x="1207294" y="878681"/>
                </a:lnTo>
                <a:lnTo>
                  <a:pt x="1369219" y="995362"/>
                </a:lnTo>
                <a:lnTo>
                  <a:pt x="1476375" y="1059656"/>
                </a:lnTo>
                <a:lnTo>
                  <a:pt x="1650206" y="1157287"/>
                </a:lnTo>
                <a:lnTo>
                  <a:pt x="1947863" y="1302543"/>
                </a:lnTo>
                <a:lnTo>
                  <a:pt x="2162175" y="1393031"/>
                </a:lnTo>
                <a:lnTo>
                  <a:pt x="2316956" y="1452562"/>
                </a:lnTo>
                <a:lnTo>
                  <a:pt x="2336006" y="1459706"/>
                </a:lnTo>
                <a:lnTo>
                  <a:pt x="2350294" y="1476375"/>
                </a:lnTo>
                <a:lnTo>
                  <a:pt x="2357438" y="1497806"/>
                </a:lnTo>
                <a:lnTo>
                  <a:pt x="2347913" y="1521618"/>
                </a:lnTo>
                <a:lnTo>
                  <a:pt x="2336006" y="1528762"/>
                </a:lnTo>
                <a:lnTo>
                  <a:pt x="2150269" y="1524000"/>
                </a:lnTo>
                <a:lnTo>
                  <a:pt x="1588294" y="1507331"/>
                </a:lnTo>
                <a:lnTo>
                  <a:pt x="1409700" y="1502568"/>
                </a:lnTo>
                <a:lnTo>
                  <a:pt x="1359694" y="1495425"/>
                </a:lnTo>
                <a:lnTo>
                  <a:pt x="1328738" y="1485900"/>
                </a:lnTo>
                <a:lnTo>
                  <a:pt x="1300163" y="1473993"/>
                </a:lnTo>
                <a:lnTo>
                  <a:pt x="1266825" y="1450181"/>
                </a:lnTo>
                <a:lnTo>
                  <a:pt x="1231106" y="1409700"/>
                </a:lnTo>
                <a:lnTo>
                  <a:pt x="1083469" y="1214437"/>
                </a:lnTo>
                <a:lnTo>
                  <a:pt x="921544" y="1014412"/>
                </a:lnTo>
                <a:lnTo>
                  <a:pt x="766763" y="828675"/>
                </a:lnTo>
                <a:lnTo>
                  <a:pt x="609600" y="652462"/>
                </a:lnTo>
                <a:lnTo>
                  <a:pt x="392906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C81F48-0E59-43E0-902E-00C757FB6DA3}"/>
              </a:ext>
            </a:extLst>
          </p:cNvPr>
          <p:cNvGrpSpPr/>
          <p:nvPr/>
        </p:nvGrpSpPr>
        <p:grpSpPr>
          <a:xfrm>
            <a:off x="2767012" y="1573213"/>
            <a:ext cx="4543425" cy="4375150"/>
            <a:chOff x="2881313" y="1747838"/>
            <a:chExt cx="4543425" cy="4375150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9721962F-E33B-44C6-9ED3-F23F7921355E}"/>
                </a:ext>
              </a:extLst>
            </p:cNvPr>
            <p:cNvSpPr/>
            <p:nvPr/>
          </p:nvSpPr>
          <p:spPr>
            <a:xfrm>
              <a:off x="3611563" y="1820863"/>
              <a:ext cx="550862" cy="1712912"/>
            </a:xfrm>
            <a:custGeom>
              <a:avLst/>
              <a:gdLst>
                <a:gd name="connsiteX0" fmla="*/ 214313 w 550069"/>
                <a:gd name="connsiteY0" fmla="*/ 845344 h 1712119"/>
                <a:gd name="connsiteX1" fmla="*/ 169069 w 550069"/>
                <a:gd name="connsiteY1" fmla="*/ 507207 h 1712119"/>
                <a:gd name="connsiteX2" fmla="*/ 147638 w 550069"/>
                <a:gd name="connsiteY2" fmla="*/ 340519 h 1712119"/>
                <a:gd name="connsiteX3" fmla="*/ 130969 w 550069"/>
                <a:gd name="connsiteY3" fmla="*/ 271463 h 1712119"/>
                <a:gd name="connsiteX4" fmla="*/ 95250 w 550069"/>
                <a:gd name="connsiteY4" fmla="*/ 185738 h 1712119"/>
                <a:gd name="connsiteX5" fmla="*/ 57150 w 550069"/>
                <a:gd name="connsiteY5" fmla="*/ 123825 h 1712119"/>
                <a:gd name="connsiteX6" fmla="*/ 16669 w 550069"/>
                <a:gd name="connsiteY6" fmla="*/ 76200 h 1712119"/>
                <a:gd name="connsiteX7" fmla="*/ 2382 w 550069"/>
                <a:gd name="connsiteY7" fmla="*/ 45244 h 1712119"/>
                <a:gd name="connsiteX8" fmla="*/ 0 w 550069"/>
                <a:gd name="connsiteY8" fmla="*/ 23813 h 1712119"/>
                <a:gd name="connsiteX9" fmla="*/ 4763 w 550069"/>
                <a:gd name="connsiteY9" fmla="*/ 4763 h 1712119"/>
                <a:gd name="connsiteX10" fmla="*/ 19050 w 550069"/>
                <a:gd name="connsiteY10" fmla="*/ 0 h 1712119"/>
                <a:gd name="connsiteX11" fmla="*/ 64294 w 550069"/>
                <a:gd name="connsiteY11" fmla="*/ 16669 h 1712119"/>
                <a:gd name="connsiteX12" fmla="*/ 209550 w 550069"/>
                <a:gd name="connsiteY12" fmla="*/ 73819 h 1712119"/>
                <a:gd name="connsiteX13" fmla="*/ 338138 w 550069"/>
                <a:gd name="connsiteY13" fmla="*/ 130969 h 1712119"/>
                <a:gd name="connsiteX14" fmla="*/ 371475 w 550069"/>
                <a:gd name="connsiteY14" fmla="*/ 285750 h 1712119"/>
                <a:gd name="connsiteX15" fmla="*/ 435769 w 550069"/>
                <a:gd name="connsiteY15" fmla="*/ 792957 h 1712119"/>
                <a:gd name="connsiteX16" fmla="*/ 459582 w 550069"/>
                <a:gd name="connsiteY16" fmla="*/ 985838 h 1712119"/>
                <a:gd name="connsiteX17" fmla="*/ 526257 w 550069"/>
                <a:gd name="connsiteY17" fmla="*/ 1495425 h 1712119"/>
                <a:gd name="connsiteX18" fmla="*/ 550069 w 550069"/>
                <a:gd name="connsiteY18" fmla="*/ 1669257 h 1712119"/>
                <a:gd name="connsiteX19" fmla="*/ 471488 w 550069"/>
                <a:gd name="connsiteY19" fmla="*/ 1702594 h 1712119"/>
                <a:gd name="connsiteX20" fmla="*/ 445294 w 550069"/>
                <a:gd name="connsiteY20" fmla="*/ 1712119 h 1712119"/>
                <a:gd name="connsiteX21" fmla="*/ 421482 w 550069"/>
                <a:gd name="connsiteY21" fmla="*/ 1709738 h 1712119"/>
                <a:gd name="connsiteX22" fmla="*/ 378619 w 550069"/>
                <a:gd name="connsiteY22" fmla="*/ 1678782 h 1712119"/>
                <a:gd name="connsiteX23" fmla="*/ 338138 w 550069"/>
                <a:gd name="connsiteY23" fmla="*/ 1631157 h 1712119"/>
                <a:gd name="connsiteX24" fmla="*/ 309563 w 550069"/>
                <a:gd name="connsiteY24" fmla="*/ 1571625 h 1712119"/>
                <a:gd name="connsiteX25" fmla="*/ 295275 w 550069"/>
                <a:gd name="connsiteY25" fmla="*/ 1495425 h 1712119"/>
                <a:gd name="connsiteX26" fmla="*/ 259557 w 550069"/>
                <a:gd name="connsiteY26" fmla="*/ 1181100 h 1712119"/>
                <a:gd name="connsiteX27" fmla="*/ 214313 w 550069"/>
                <a:gd name="connsiteY27" fmla="*/ 845344 h 17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1712119">
                  <a:moveTo>
                    <a:pt x="214313" y="845344"/>
                  </a:moveTo>
                  <a:lnTo>
                    <a:pt x="169069" y="507207"/>
                  </a:lnTo>
                  <a:lnTo>
                    <a:pt x="147638" y="340519"/>
                  </a:lnTo>
                  <a:lnTo>
                    <a:pt x="130969" y="271463"/>
                  </a:lnTo>
                  <a:lnTo>
                    <a:pt x="95250" y="185738"/>
                  </a:lnTo>
                  <a:lnTo>
                    <a:pt x="57150" y="123825"/>
                  </a:lnTo>
                  <a:lnTo>
                    <a:pt x="16669" y="76200"/>
                  </a:lnTo>
                  <a:lnTo>
                    <a:pt x="2382" y="45244"/>
                  </a:lnTo>
                  <a:lnTo>
                    <a:pt x="0" y="23813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64294" y="16669"/>
                  </a:lnTo>
                  <a:lnTo>
                    <a:pt x="209550" y="73819"/>
                  </a:lnTo>
                  <a:lnTo>
                    <a:pt x="338138" y="130969"/>
                  </a:lnTo>
                  <a:lnTo>
                    <a:pt x="371475" y="285750"/>
                  </a:lnTo>
                  <a:lnTo>
                    <a:pt x="435769" y="792957"/>
                  </a:lnTo>
                  <a:lnTo>
                    <a:pt x="459582" y="985838"/>
                  </a:lnTo>
                  <a:lnTo>
                    <a:pt x="526257" y="1495425"/>
                  </a:lnTo>
                  <a:lnTo>
                    <a:pt x="550069" y="1669257"/>
                  </a:lnTo>
                  <a:lnTo>
                    <a:pt x="471488" y="1702594"/>
                  </a:lnTo>
                  <a:lnTo>
                    <a:pt x="445294" y="1712119"/>
                  </a:lnTo>
                  <a:lnTo>
                    <a:pt x="421482" y="1709738"/>
                  </a:lnTo>
                  <a:lnTo>
                    <a:pt x="378619" y="1678782"/>
                  </a:lnTo>
                  <a:lnTo>
                    <a:pt x="338138" y="1631157"/>
                  </a:lnTo>
                  <a:lnTo>
                    <a:pt x="309563" y="1571625"/>
                  </a:lnTo>
                  <a:lnTo>
                    <a:pt x="295275" y="1495425"/>
                  </a:lnTo>
                  <a:lnTo>
                    <a:pt x="259557" y="1181100"/>
                  </a:lnTo>
                  <a:lnTo>
                    <a:pt x="214313" y="845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C28E86CB-155C-4EA6-8B37-EAA89D036FDE}"/>
                </a:ext>
              </a:extLst>
            </p:cNvPr>
            <p:cNvSpPr/>
            <p:nvPr/>
          </p:nvSpPr>
          <p:spPr>
            <a:xfrm>
              <a:off x="3865563" y="1747838"/>
              <a:ext cx="2668587" cy="1685925"/>
            </a:xfrm>
            <a:custGeom>
              <a:avLst/>
              <a:gdLst>
                <a:gd name="connsiteX0" fmla="*/ 421481 w 2669381"/>
                <a:gd name="connsiteY0" fmla="*/ 338137 h 1685925"/>
                <a:gd name="connsiteX1" fmla="*/ 54769 w 2669381"/>
                <a:gd name="connsiteY1" fmla="*/ 369093 h 1685925"/>
                <a:gd name="connsiteX2" fmla="*/ 0 w 2669381"/>
                <a:gd name="connsiteY2" fmla="*/ 209550 h 1685925"/>
                <a:gd name="connsiteX3" fmla="*/ 242887 w 2669381"/>
                <a:gd name="connsiteY3" fmla="*/ 190500 h 1685925"/>
                <a:gd name="connsiteX4" fmla="*/ 571500 w 2669381"/>
                <a:gd name="connsiteY4" fmla="*/ 166687 h 1685925"/>
                <a:gd name="connsiteX5" fmla="*/ 1004887 w 2669381"/>
                <a:gd name="connsiteY5" fmla="*/ 133350 h 1685925"/>
                <a:gd name="connsiteX6" fmla="*/ 1528762 w 2669381"/>
                <a:gd name="connsiteY6" fmla="*/ 92868 h 1685925"/>
                <a:gd name="connsiteX7" fmla="*/ 2145506 w 2669381"/>
                <a:gd name="connsiteY7" fmla="*/ 50006 h 1685925"/>
                <a:gd name="connsiteX8" fmla="*/ 2185987 w 2669381"/>
                <a:gd name="connsiteY8" fmla="*/ 28575 h 1685925"/>
                <a:gd name="connsiteX9" fmla="*/ 2231231 w 2669381"/>
                <a:gd name="connsiteY9" fmla="*/ 9525 h 1685925"/>
                <a:gd name="connsiteX10" fmla="*/ 2278856 w 2669381"/>
                <a:gd name="connsiteY10" fmla="*/ 0 h 1685925"/>
                <a:gd name="connsiteX11" fmla="*/ 2316956 w 2669381"/>
                <a:gd name="connsiteY11" fmla="*/ 2381 h 1685925"/>
                <a:gd name="connsiteX12" fmla="*/ 2357437 w 2669381"/>
                <a:gd name="connsiteY12" fmla="*/ 11906 h 1685925"/>
                <a:gd name="connsiteX13" fmla="*/ 2397919 w 2669381"/>
                <a:gd name="connsiteY13" fmla="*/ 33337 h 1685925"/>
                <a:gd name="connsiteX14" fmla="*/ 2433637 w 2669381"/>
                <a:gd name="connsiteY14" fmla="*/ 54768 h 1685925"/>
                <a:gd name="connsiteX15" fmla="*/ 2545556 w 2669381"/>
                <a:gd name="connsiteY15" fmla="*/ 119062 h 1685925"/>
                <a:gd name="connsiteX16" fmla="*/ 2621756 w 2669381"/>
                <a:gd name="connsiteY16" fmla="*/ 185737 h 1685925"/>
                <a:gd name="connsiteX17" fmla="*/ 2645569 w 2669381"/>
                <a:gd name="connsiteY17" fmla="*/ 204787 h 1685925"/>
                <a:gd name="connsiteX18" fmla="*/ 2664619 w 2669381"/>
                <a:gd name="connsiteY18" fmla="*/ 230981 h 1685925"/>
                <a:gd name="connsiteX19" fmla="*/ 2669381 w 2669381"/>
                <a:gd name="connsiteY19" fmla="*/ 254793 h 1685925"/>
                <a:gd name="connsiteX20" fmla="*/ 2662237 w 2669381"/>
                <a:gd name="connsiteY20" fmla="*/ 285750 h 1685925"/>
                <a:gd name="connsiteX21" fmla="*/ 2638425 w 2669381"/>
                <a:gd name="connsiteY21" fmla="*/ 321468 h 1685925"/>
                <a:gd name="connsiteX22" fmla="*/ 2597944 w 2669381"/>
                <a:gd name="connsiteY22" fmla="*/ 357187 h 1685925"/>
                <a:gd name="connsiteX23" fmla="*/ 2576512 w 2669381"/>
                <a:gd name="connsiteY23" fmla="*/ 431006 h 1685925"/>
                <a:gd name="connsiteX24" fmla="*/ 2490787 w 2669381"/>
                <a:gd name="connsiteY24" fmla="*/ 812006 h 1685925"/>
                <a:gd name="connsiteX25" fmla="*/ 2419350 w 2669381"/>
                <a:gd name="connsiteY25" fmla="*/ 1095375 h 1685925"/>
                <a:gd name="connsiteX26" fmla="*/ 2347912 w 2669381"/>
                <a:gd name="connsiteY26" fmla="*/ 1395412 h 1685925"/>
                <a:gd name="connsiteX27" fmla="*/ 2305050 w 2669381"/>
                <a:gd name="connsiteY27" fmla="*/ 1583531 h 1685925"/>
                <a:gd name="connsiteX28" fmla="*/ 2288381 w 2669381"/>
                <a:gd name="connsiteY28" fmla="*/ 1647825 h 1685925"/>
                <a:gd name="connsiteX29" fmla="*/ 2262187 w 2669381"/>
                <a:gd name="connsiteY29" fmla="*/ 1676400 h 1685925"/>
                <a:gd name="connsiteX30" fmla="*/ 2240756 w 2669381"/>
                <a:gd name="connsiteY30" fmla="*/ 1685925 h 1685925"/>
                <a:gd name="connsiteX31" fmla="*/ 2205037 w 2669381"/>
                <a:gd name="connsiteY31" fmla="*/ 1683543 h 1685925"/>
                <a:gd name="connsiteX32" fmla="*/ 2164556 w 2669381"/>
                <a:gd name="connsiteY32" fmla="*/ 1676400 h 1685925"/>
                <a:gd name="connsiteX33" fmla="*/ 2131219 w 2669381"/>
                <a:gd name="connsiteY33" fmla="*/ 1664493 h 1685925"/>
                <a:gd name="connsiteX34" fmla="*/ 2095500 w 2669381"/>
                <a:gd name="connsiteY34" fmla="*/ 1624012 h 1685925"/>
                <a:gd name="connsiteX35" fmla="*/ 2064544 w 2669381"/>
                <a:gd name="connsiteY35" fmla="*/ 1578768 h 1685925"/>
                <a:gd name="connsiteX36" fmla="*/ 2105025 w 2669381"/>
                <a:gd name="connsiteY36" fmla="*/ 1412081 h 1685925"/>
                <a:gd name="connsiteX37" fmla="*/ 2190750 w 2669381"/>
                <a:gd name="connsiteY37" fmla="*/ 907256 h 1685925"/>
                <a:gd name="connsiteX38" fmla="*/ 2219325 w 2669381"/>
                <a:gd name="connsiteY38" fmla="*/ 745331 h 1685925"/>
                <a:gd name="connsiteX39" fmla="*/ 2281237 w 2669381"/>
                <a:gd name="connsiteY39" fmla="*/ 357187 h 1685925"/>
                <a:gd name="connsiteX40" fmla="*/ 2288381 w 2669381"/>
                <a:gd name="connsiteY40" fmla="*/ 302418 h 1685925"/>
                <a:gd name="connsiteX41" fmla="*/ 2286000 w 2669381"/>
                <a:gd name="connsiteY41" fmla="*/ 276225 h 1685925"/>
                <a:gd name="connsiteX42" fmla="*/ 2274094 w 2669381"/>
                <a:gd name="connsiteY42" fmla="*/ 247650 h 1685925"/>
                <a:gd name="connsiteX43" fmla="*/ 2255044 w 2669381"/>
                <a:gd name="connsiteY43" fmla="*/ 228600 h 1685925"/>
                <a:gd name="connsiteX44" fmla="*/ 2233612 w 2669381"/>
                <a:gd name="connsiteY44" fmla="*/ 216693 h 1685925"/>
                <a:gd name="connsiteX45" fmla="*/ 2181225 w 2669381"/>
                <a:gd name="connsiteY45" fmla="*/ 207168 h 1685925"/>
                <a:gd name="connsiteX46" fmla="*/ 2138362 w 2669381"/>
                <a:gd name="connsiteY46" fmla="*/ 207168 h 1685925"/>
                <a:gd name="connsiteX47" fmla="*/ 1731169 w 2669381"/>
                <a:gd name="connsiteY47" fmla="*/ 238125 h 1685925"/>
                <a:gd name="connsiteX48" fmla="*/ 1312069 w 2669381"/>
                <a:gd name="connsiteY48" fmla="*/ 266700 h 1685925"/>
                <a:gd name="connsiteX49" fmla="*/ 835819 w 2669381"/>
                <a:gd name="connsiteY49" fmla="*/ 300037 h 1685925"/>
                <a:gd name="connsiteX50" fmla="*/ 421481 w 2669381"/>
                <a:gd name="connsiteY50" fmla="*/ 338137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69381" h="1685925">
                  <a:moveTo>
                    <a:pt x="421481" y="338137"/>
                  </a:moveTo>
                  <a:lnTo>
                    <a:pt x="54769" y="369093"/>
                  </a:lnTo>
                  <a:lnTo>
                    <a:pt x="0" y="209550"/>
                  </a:lnTo>
                  <a:lnTo>
                    <a:pt x="242887" y="190500"/>
                  </a:lnTo>
                  <a:lnTo>
                    <a:pt x="571500" y="166687"/>
                  </a:lnTo>
                  <a:lnTo>
                    <a:pt x="1004887" y="133350"/>
                  </a:lnTo>
                  <a:lnTo>
                    <a:pt x="1528762" y="92868"/>
                  </a:lnTo>
                  <a:lnTo>
                    <a:pt x="2145506" y="50006"/>
                  </a:lnTo>
                  <a:lnTo>
                    <a:pt x="2185987" y="28575"/>
                  </a:lnTo>
                  <a:lnTo>
                    <a:pt x="2231231" y="9525"/>
                  </a:lnTo>
                  <a:lnTo>
                    <a:pt x="2278856" y="0"/>
                  </a:lnTo>
                  <a:lnTo>
                    <a:pt x="2316956" y="2381"/>
                  </a:lnTo>
                  <a:lnTo>
                    <a:pt x="2357437" y="11906"/>
                  </a:lnTo>
                  <a:lnTo>
                    <a:pt x="2397919" y="33337"/>
                  </a:lnTo>
                  <a:lnTo>
                    <a:pt x="2433637" y="54768"/>
                  </a:lnTo>
                  <a:lnTo>
                    <a:pt x="2545556" y="119062"/>
                  </a:lnTo>
                  <a:lnTo>
                    <a:pt x="2621756" y="185737"/>
                  </a:lnTo>
                  <a:lnTo>
                    <a:pt x="2645569" y="204787"/>
                  </a:lnTo>
                  <a:lnTo>
                    <a:pt x="2664619" y="230981"/>
                  </a:lnTo>
                  <a:lnTo>
                    <a:pt x="2669381" y="254793"/>
                  </a:lnTo>
                  <a:lnTo>
                    <a:pt x="2662237" y="285750"/>
                  </a:lnTo>
                  <a:lnTo>
                    <a:pt x="2638425" y="321468"/>
                  </a:lnTo>
                  <a:lnTo>
                    <a:pt x="2597944" y="357187"/>
                  </a:lnTo>
                  <a:lnTo>
                    <a:pt x="2576512" y="431006"/>
                  </a:lnTo>
                  <a:lnTo>
                    <a:pt x="2490787" y="812006"/>
                  </a:lnTo>
                  <a:lnTo>
                    <a:pt x="2419350" y="1095375"/>
                  </a:lnTo>
                  <a:lnTo>
                    <a:pt x="2347912" y="1395412"/>
                  </a:lnTo>
                  <a:lnTo>
                    <a:pt x="2305050" y="1583531"/>
                  </a:lnTo>
                  <a:lnTo>
                    <a:pt x="2288381" y="1647825"/>
                  </a:lnTo>
                  <a:lnTo>
                    <a:pt x="2262187" y="1676400"/>
                  </a:lnTo>
                  <a:lnTo>
                    <a:pt x="2240756" y="1685925"/>
                  </a:lnTo>
                  <a:lnTo>
                    <a:pt x="2205037" y="1683543"/>
                  </a:lnTo>
                  <a:lnTo>
                    <a:pt x="2164556" y="1676400"/>
                  </a:lnTo>
                  <a:lnTo>
                    <a:pt x="2131219" y="1664493"/>
                  </a:lnTo>
                  <a:lnTo>
                    <a:pt x="2095500" y="1624012"/>
                  </a:lnTo>
                  <a:lnTo>
                    <a:pt x="2064544" y="1578768"/>
                  </a:lnTo>
                  <a:lnTo>
                    <a:pt x="2105025" y="1412081"/>
                  </a:lnTo>
                  <a:lnTo>
                    <a:pt x="2190750" y="907256"/>
                  </a:lnTo>
                  <a:lnTo>
                    <a:pt x="2219325" y="745331"/>
                  </a:lnTo>
                  <a:lnTo>
                    <a:pt x="2281237" y="357187"/>
                  </a:lnTo>
                  <a:cubicBezTo>
                    <a:pt x="2288488" y="304013"/>
                    <a:pt x="2288381" y="322424"/>
                    <a:pt x="2288381" y="302418"/>
                  </a:cubicBezTo>
                  <a:lnTo>
                    <a:pt x="2286000" y="276225"/>
                  </a:lnTo>
                  <a:lnTo>
                    <a:pt x="2274094" y="247650"/>
                  </a:lnTo>
                  <a:lnTo>
                    <a:pt x="2255044" y="228600"/>
                  </a:lnTo>
                  <a:lnTo>
                    <a:pt x="2233612" y="216693"/>
                  </a:lnTo>
                  <a:lnTo>
                    <a:pt x="2181225" y="207168"/>
                  </a:lnTo>
                  <a:lnTo>
                    <a:pt x="2138362" y="207168"/>
                  </a:lnTo>
                  <a:lnTo>
                    <a:pt x="1731169" y="238125"/>
                  </a:lnTo>
                  <a:lnTo>
                    <a:pt x="1312069" y="266700"/>
                  </a:lnTo>
                  <a:lnTo>
                    <a:pt x="835819" y="300037"/>
                  </a:lnTo>
                  <a:lnTo>
                    <a:pt x="421481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2BAE0E30-728D-4433-9DAC-3C4DDFF111E2}"/>
                </a:ext>
              </a:extLst>
            </p:cNvPr>
            <p:cNvSpPr/>
            <p:nvPr/>
          </p:nvSpPr>
          <p:spPr>
            <a:xfrm>
              <a:off x="3973513" y="2449513"/>
              <a:ext cx="2162175" cy="355600"/>
            </a:xfrm>
            <a:custGeom>
              <a:avLst/>
              <a:gdLst>
                <a:gd name="connsiteX0" fmla="*/ 447675 w 2162175"/>
                <a:gd name="connsiteY0" fmla="*/ 321469 h 354807"/>
                <a:gd name="connsiteX1" fmla="*/ 45244 w 2162175"/>
                <a:gd name="connsiteY1" fmla="*/ 354807 h 354807"/>
                <a:gd name="connsiteX2" fmla="*/ 0 w 2162175"/>
                <a:gd name="connsiteY2" fmla="*/ 178594 h 354807"/>
                <a:gd name="connsiteX3" fmla="*/ 338138 w 2162175"/>
                <a:gd name="connsiteY3" fmla="*/ 150019 h 354807"/>
                <a:gd name="connsiteX4" fmla="*/ 757238 w 2162175"/>
                <a:gd name="connsiteY4" fmla="*/ 116682 h 354807"/>
                <a:gd name="connsiteX5" fmla="*/ 969169 w 2162175"/>
                <a:gd name="connsiteY5" fmla="*/ 102394 h 354807"/>
                <a:gd name="connsiteX6" fmla="*/ 1204913 w 2162175"/>
                <a:gd name="connsiteY6" fmla="*/ 83344 h 354807"/>
                <a:gd name="connsiteX7" fmla="*/ 1404938 w 2162175"/>
                <a:gd name="connsiteY7" fmla="*/ 57150 h 354807"/>
                <a:gd name="connsiteX8" fmla="*/ 1676400 w 2162175"/>
                <a:gd name="connsiteY8" fmla="*/ 23813 h 354807"/>
                <a:gd name="connsiteX9" fmla="*/ 1752600 w 2162175"/>
                <a:gd name="connsiteY9" fmla="*/ 16669 h 354807"/>
                <a:gd name="connsiteX10" fmla="*/ 1785938 w 2162175"/>
                <a:gd name="connsiteY10" fmla="*/ 9525 h 354807"/>
                <a:gd name="connsiteX11" fmla="*/ 1833563 w 2162175"/>
                <a:gd name="connsiteY11" fmla="*/ 2382 h 354807"/>
                <a:gd name="connsiteX12" fmla="*/ 1883569 w 2162175"/>
                <a:gd name="connsiteY12" fmla="*/ 0 h 354807"/>
                <a:gd name="connsiteX13" fmla="*/ 1933575 w 2162175"/>
                <a:gd name="connsiteY13" fmla="*/ 2382 h 354807"/>
                <a:gd name="connsiteX14" fmla="*/ 1997869 w 2162175"/>
                <a:gd name="connsiteY14" fmla="*/ 16669 h 354807"/>
                <a:gd name="connsiteX15" fmla="*/ 2062163 w 2162175"/>
                <a:gd name="connsiteY15" fmla="*/ 40482 h 354807"/>
                <a:gd name="connsiteX16" fmla="*/ 2162175 w 2162175"/>
                <a:gd name="connsiteY16" fmla="*/ 88107 h 354807"/>
                <a:gd name="connsiteX17" fmla="*/ 2162175 w 2162175"/>
                <a:gd name="connsiteY17" fmla="*/ 188119 h 354807"/>
                <a:gd name="connsiteX18" fmla="*/ 1933575 w 2162175"/>
                <a:gd name="connsiteY18" fmla="*/ 202407 h 354807"/>
                <a:gd name="connsiteX19" fmla="*/ 1619250 w 2162175"/>
                <a:gd name="connsiteY19" fmla="*/ 228600 h 354807"/>
                <a:gd name="connsiteX20" fmla="*/ 1195388 w 2162175"/>
                <a:gd name="connsiteY20" fmla="*/ 257175 h 354807"/>
                <a:gd name="connsiteX21" fmla="*/ 957263 w 2162175"/>
                <a:gd name="connsiteY21" fmla="*/ 283369 h 354807"/>
                <a:gd name="connsiteX22" fmla="*/ 447675 w 2162175"/>
                <a:gd name="connsiteY22" fmla="*/ 321469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175" h="354807">
                  <a:moveTo>
                    <a:pt x="447675" y="321469"/>
                  </a:moveTo>
                  <a:lnTo>
                    <a:pt x="45244" y="354807"/>
                  </a:lnTo>
                  <a:lnTo>
                    <a:pt x="0" y="178594"/>
                  </a:lnTo>
                  <a:lnTo>
                    <a:pt x="338138" y="150019"/>
                  </a:lnTo>
                  <a:lnTo>
                    <a:pt x="757238" y="116682"/>
                  </a:lnTo>
                  <a:lnTo>
                    <a:pt x="969169" y="102394"/>
                  </a:lnTo>
                  <a:lnTo>
                    <a:pt x="1204913" y="83344"/>
                  </a:lnTo>
                  <a:lnTo>
                    <a:pt x="1404938" y="57150"/>
                  </a:lnTo>
                  <a:lnTo>
                    <a:pt x="1676400" y="23813"/>
                  </a:lnTo>
                  <a:lnTo>
                    <a:pt x="1752600" y="16669"/>
                  </a:lnTo>
                  <a:lnTo>
                    <a:pt x="1785938" y="9525"/>
                  </a:lnTo>
                  <a:lnTo>
                    <a:pt x="1833563" y="2382"/>
                  </a:lnTo>
                  <a:lnTo>
                    <a:pt x="1883569" y="0"/>
                  </a:lnTo>
                  <a:lnTo>
                    <a:pt x="1933575" y="2382"/>
                  </a:lnTo>
                  <a:lnTo>
                    <a:pt x="1997869" y="16669"/>
                  </a:lnTo>
                  <a:lnTo>
                    <a:pt x="2062163" y="40482"/>
                  </a:lnTo>
                  <a:lnTo>
                    <a:pt x="2162175" y="88107"/>
                  </a:lnTo>
                  <a:lnTo>
                    <a:pt x="2162175" y="188119"/>
                  </a:lnTo>
                  <a:lnTo>
                    <a:pt x="1933575" y="202407"/>
                  </a:lnTo>
                  <a:lnTo>
                    <a:pt x="1619250" y="228600"/>
                  </a:lnTo>
                  <a:lnTo>
                    <a:pt x="1195388" y="257175"/>
                  </a:lnTo>
                  <a:lnTo>
                    <a:pt x="957263" y="283369"/>
                  </a:lnTo>
                  <a:lnTo>
                    <a:pt x="447675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88637983-C273-409B-9781-1D60F015AF52}"/>
                </a:ext>
              </a:extLst>
            </p:cNvPr>
            <p:cNvSpPr/>
            <p:nvPr/>
          </p:nvSpPr>
          <p:spPr>
            <a:xfrm>
              <a:off x="4068763" y="3152775"/>
              <a:ext cx="1978025" cy="342900"/>
            </a:xfrm>
            <a:custGeom>
              <a:avLst/>
              <a:gdLst>
                <a:gd name="connsiteX0" fmla="*/ 1481138 w 1976438"/>
                <a:gd name="connsiteY0" fmla="*/ 42863 h 342900"/>
                <a:gd name="connsiteX1" fmla="*/ 1955007 w 1976438"/>
                <a:gd name="connsiteY1" fmla="*/ 0 h 342900"/>
                <a:gd name="connsiteX2" fmla="*/ 1976438 w 1976438"/>
                <a:gd name="connsiteY2" fmla="*/ 169069 h 342900"/>
                <a:gd name="connsiteX3" fmla="*/ 1859757 w 1976438"/>
                <a:gd name="connsiteY3" fmla="*/ 176213 h 342900"/>
                <a:gd name="connsiteX4" fmla="*/ 1833563 w 1976438"/>
                <a:gd name="connsiteY4" fmla="*/ 164306 h 342900"/>
                <a:gd name="connsiteX5" fmla="*/ 1624013 w 1976438"/>
                <a:gd name="connsiteY5" fmla="*/ 188119 h 342900"/>
                <a:gd name="connsiteX6" fmla="*/ 1097757 w 1976438"/>
                <a:gd name="connsiteY6" fmla="*/ 252413 h 342900"/>
                <a:gd name="connsiteX7" fmla="*/ 804863 w 1976438"/>
                <a:gd name="connsiteY7" fmla="*/ 276225 h 342900"/>
                <a:gd name="connsiteX8" fmla="*/ 328613 w 1976438"/>
                <a:gd name="connsiteY8" fmla="*/ 316706 h 342900"/>
                <a:gd name="connsiteX9" fmla="*/ 47625 w 1976438"/>
                <a:gd name="connsiteY9" fmla="*/ 342900 h 342900"/>
                <a:gd name="connsiteX10" fmla="*/ 0 w 1976438"/>
                <a:gd name="connsiteY10" fmla="*/ 166688 h 342900"/>
                <a:gd name="connsiteX11" fmla="*/ 316707 w 1976438"/>
                <a:gd name="connsiteY11" fmla="*/ 138113 h 342900"/>
                <a:gd name="connsiteX12" fmla="*/ 862013 w 1976438"/>
                <a:gd name="connsiteY12" fmla="*/ 92869 h 342900"/>
                <a:gd name="connsiteX13" fmla="*/ 1107282 w 1976438"/>
                <a:gd name="connsiteY13" fmla="*/ 71438 h 342900"/>
                <a:gd name="connsiteX14" fmla="*/ 1481138 w 1976438"/>
                <a:gd name="connsiteY14" fmla="*/ 428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438" h="342900">
                  <a:moveTo>
                    <a:pt x="1481138" y="42863"/>
                  </a:moveTo>
                  <a:lnTo>
                    <a:pt x="1955007" y="0"/>
                  </a:lnTo>
                  <a:lnTo>
                    <a:pt x="1976438" y="169069"/>
                  </a:lnTo>
                  <a:lnTo>
                    <a:pt x="1859757" y="176213"/>
                  </a:lnTo>
                  <a:lnTo>
                    <a:pt x="1833563" y="164306"/>
                  </a:lnTo>
                  <a:lnTo>
                    <a:pt x="1624013" y="188119"/>
                  </a:lnTo>
                  <a:lnTo>
                    <a:pt x="1097757" y="252413"/>
                  </a:lnTo>
                  <a:lnTo>
                    <a:pt x="804863" y="276225"/>
                  </a:lnTo>
                  <a:lnTo>
                    <a:pt x="328613" y="316706"/>
                  </a:lnTo>
                  <a:lnTo>
                    <a:pt x="47625" y="342900"/>
                  </a:lnTo>
                  <a:lnTo>
                    <a:pt x="0" y="166688"/>
                  </a:lnTo>
                  <a:lnTo>
                    <a:pt x="316707" y="138113"/>
                  </a:lnTo>
                  <a:lnTo>
                    <a:pt x="862013" y="92869"/>
                  </a:lnTo>
                  <a:lnTo>
                    <a:pt x="1107282" y="71438"/>
                  </a:lnTo>
                  <a:lnTo>
                    <a:pt x="1481138" y="42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428C17F0-488E-40F2-92EA-3E6D15EEF4E2}"/>
                </a:ext>
              </a:extLst>
            </p:cNvPr>
            <p:cNvSpPr/>
            <p:nvPr/>
          </p:nvSpPr>
          <p:spPr>
            <a:xfrm>
              <a:off x="2881313" y="3760788"/>
              <a:ext cx="4260850" cy="646112"/>
            </a:xfrm>
            <a:custGeom>
              <a:avLst/>
              <a:gdLst>
                <a:gd name="connsiteX0" fmla="*/ 1525177 w 4261316"/>
                <a:gd name="connsiteY0" fmla="*/ 466026 h 646082"/>
                <a:gd name="connsiteX1" fmla="*/ 1253328 w 4261316"/>
                <a:gd name="connsiteY1" fmla="*/ 494270 h 646082"/>
                <a:gd name="connsiteX2" fmla="*/ 946175 w 4261316"/>
                <a:gd name="connsiteY2" fmla="*/ 529575 h 646082"/>
                <a:gd name="connsiteX3" fmla="*/ 649612 w 4261316"/>
                <a:gd name="connsiteY3" fmla="*/ 586063 h 646082"/>
                <a:gd name="connsiteX4" fmla="*/ 427191 w 4261316"/>
                <a:gd name="connsiteY4" fmla="*/ 646082 h 646082"/>
                <a:gd name="connsiteX5" fmla="*/ 381294 w 4261316"/>
                <a:gd name="connsiteY5" fmla="*/ 639021 h 646082"/>
                <a:gd name="connsiteX6" fmla="*/ 296562 w 4261316"/>
                <a:gd name="connsiteY6" fmla="*/ 596655 h 646082"/>
                <a:gd name="connsiteX7" fmla="*/ 190647 w 4261316"/>
                <a:gd name="connsiteY7" fmla="*/ 522514 h 646082"/>
                <a:gd name="connsiteX8" fmla="*/ 95324 w 4261316"/>
                <a:gd name="connsiteY8" fmla="*/ 441313 h 646082"/>
                <a:gd name="connsiteX9" fmla="*/ 21183 w 4261316"/>
                <a:gd name="connsiteY9" fmla="*/ 374233 h 646082"/>
                <a:gd name="connsiteX10" fmla="*/ 3530 w 4261316"/>
                <a:gd name="connsiteY10" fmla="*/ 356581 h 646082"/>
                <a:gd name="connsiteX11" fmla="*/ 0 w 4261316"/>
                <a:gd name="connsiteY11" fmla="*/ 338928 h 646082"/>
                <a:gd name="connsiteX12" fmla="*/ 0 w 4261316"/>
                <a:gd name="connsiteY12" fmla="*/ 317745 h 646082"/>
                <a:gd name="connsiteX13" fmla="*/ 14122 w 4261316"/>
                <a:gd name="connsiteY13" fmla="*/ 303623 h 646082"/>
                <a:gd name="connsiteX14" fmla="*/ 35305 w 4261316"/>
                <a:gd name="connsiteY14" fmla="*/ 303623 h 646082"/>
                <a:gd name="connsiteX15" fmla="*/ 60019 w 4261316"/>
                <a:gd name="connsiteY15" fmla="*/ 317745 h 646082"/>
                <a:gd name="connsiteX16" fmla="*/ 112976 w 4261316"/>
                <a:gd name="connsiteY16" fmla="*/ 345989 h 646082"/>
                <a:gd name="connsiteX17" fmla="*/ 190647 w 4261316"/>
                <a:gd name="connsiteY17" fmla="*/ 374233 h 646082"/>
                <a:gd name="connsiteX18" fmla="*/ 278910 w 4261316"/>
                <a:gd name="connsiteY18" fmla="*/ 395416 h 646082"/>
                <a:gd name="connsiteX19" fmla="*/ 356581 w 4261316"/>
                <a:gd name="connsiteY19" fmla="*/ 402477 h 646082"/>
                <a:gd name="connsiteX20" fmla="*/ 515453 w 4261316"/>
                <a:gd name="connsiteY20" fmla="*/ 388355 h 646082"/>
                <a:gd name="connsiteX21" fmla="*/ 857912 w 4261316"/>
                <a:gd name="connsiteY21" fmla="*/ 349520 h 646082"/>
                <a:gd name="connsiteX22" fmla="*/ 1309816 w 4261316"/>
                <a:gd name="connsiteY22" fmla="*/ 300093 h 646082"/>
                <a:gd name="connsiteX23" fmla="*/ 1758190 w 4261316"/>
                <a:gd name="connsiteY23" fmla="*/ 250666 h 646082"/>
                <a:gd name="connsiteX24" fmla="*/ 2058283 w 4261316"/>
                <a:gd name="connsiteY24" fmla="*/ 218891 h 646082"/>
                <a:gd name="connsiteX25" fmla="*/ 2305418 w 4261316"/>
                <a:gd name="connsiteY25" fmla="*/ 197708 h 646082"/>
                <a:gd name="connsiteX26" fmla="*/ 2774975 w 4261316"/>
                <a:gd name="connsiteY26" fmla="*/ 155342 h 646082"/>
                <a:gd name="connsiteX27" fmla="*/ 3403404 w 4261316"/>
                <a:gd name="connsiteY27" fmla="*/ 98854 h 646082"/>
                <a:gd name="connsiteX28" fmla="*/ 3548154 w 4261316"/>
                <a:gd name="connsiteY28" fmla="*/ 84732 h 646082"/>
                <a:gd name="connsiteX29" fmla="*/ 3601112 w 4261316"/>
                <a:gd name="connsiteY29" fmla="*/ 74141 h 646082"/>
                <a:gd name="connsiteX30" fmla="*/ 3657600 w 4261316"/>
                <a:gd name="connsiteY30" fmla="*/ 52958 h 646082"/>
                <a:gd name="connsiteX31" fmla="*/ 3759985 w 4261316"/>
                <a:gd name="connsiteY31" fmla="*/ 0 h 646082"/>
                <a:gd name="connsiteX32" fmla="*/ 3855308 w 4261316"/>
                <a:gd name="connsiteY32" fmla="*/ 24713 h 646082"/>
                <a:gd name="connsiteX33" fmla="*/ 4056547 w 4261316"/>
                <a:gd name="connsiteY33" fmla="*/ 98854 h 646082"/>
                <a:gd name="connsiteX34" fmla="*/ 4194236 w 4261316"/>
                <a:gd name="connsiteY34" fmla="*/ 162403 h 646082"/>
                <a:gd name="connsiteX35" fmla="*/ 4218950 w 4261316"/>
                <a:gd name="connsiteY35" fmla="*/ 183586 h 646082"/>
                <a:gd name="connsiteX36" fmla="*/ 4254255 w 4261316"/>
                <a:gd name="connsiteY36" fmla="*/ 225952 h 646082"/>
                <a:gd name="connsiteX37" fmla="*/ 4261316 w 4261316"/>
                <a:gd name="connsiteY37" fmla="*/ 254196 h 646082"/>
                <a:gd name="connsiteX38" fmla="*/ 4250724 w 4261316"/>
                <a:gd name="connsiteY38" fmla="*/ 282440 h 646082"/>
                <a:gd name="connsiteX39" fmla="*/ 4215419 w 4261316"/>
                <a:gd name="connsiteY39" fmla="*/ 314215 h 646082"/>
                <a:gd name="connsiteX40" fmla="*/ 4155401 w 4261316"/>
                <a:gd name="connsiteY40" fmla="*/ 328337 h 646082"/>
                <a:gd name="connsiteX41" fmla="*/ 3985937 w 4261316"/>
                <a:gd name="connsiteY41" fmla="*/ 331867 h 646082"/>
                <a:gd name="connsiteX42" fmla="*/ 3689375 w 4261316"/>
                <a:gd name="connsiteY42" fmla="*/ 314215 h 646082"/>
                <a:gd name="connsiteX43" fmla="*/ 3526971 w 4261316"/>
                <a:gd name="connsiteY43" fmla="*/ 314215 h 646082"/>
                <a:gd name="connsiteX44" fmla="*/ 2923256 w 4261316"/>
                <a:gd name="connsiteY44" fmla="*/ 349520 h 646082"/>
                <a:gd name="connsiteX45" fmla="*/ 2425455 w 4261316"/>
                <a:gd name="connsiteY45" fmla="*/ 374233 h 646082"/>
                <a:gd name="connsiteX46" fmla="*/ 1525177 w 4261316"/>
                <a:gd name="connsiteY46" fmla="*/ 466026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61316" h="646082">
                  <a:moveTo>
                    <a:pt x="1525177" y="466026"/>
                  </a:moveTo>
                  <a:lnTo>
                    <a:pt x="1253328" y="494270"/>
                  </a:lnTo>
                  <a:lnTo>
                    <a:pt x="946175" y="529575"/>
                  </a:lnTo>
                  <a:lnTo>
                    <a:pt x="649612" y="586063"/>
                  </a:lnTo>
                  <a:lnTo>
                    <a:pt x="427191" y="646082"/>
                  </a:lnTo>
                  <a:lnTo>
                    <a:pt x="381294" y="639021"/>
                  </a:lnTo>
                  <a:lnTo>
                    <a:pt x="296562" y="596655"/>
                  </a:lnTo>
                  <a:lnTo>
                    <a:pt x="190647" y="522514"/>
                  </a:lnTo>
                  <a:lnTo>
                    <a:pt x="95324" y="441313"/>
                  </a:lnTo>
                  <a:lnTo>
                    <a:pt x="21183" y="374233"/>
                  </a:lnTo>
                  <a:lnTo>
                    <a:pt x="3530" y="356581"/>
                  </a:lnTo>
                  <a:lnTo>
                    <a:pt x="0" y="338928"/>
                  </a:lnTo>
                  <a:lnTo>
                    <a:pt x="0" y="317745"/>
                  </a:lnTo>
                  <a:lnTo>
                    <a:pt x="14122" y="303623"/>
                  </a:lnTo>
                  <a:lnTo>
                    <a:pt x="35305" y="303623"/>
                  </a:lnTo>
                  <a:lnTo>
                    <a:pt x="60019" y="317745"/>
                  </a:lnTo>
                  <a:lnTo>
                    <a:pt x="112976" y="345989"/>
                  </a:lnTo>
                  <a:lnTo>
                    <a:pt x="190647" y="374233"/>
                  </a:lnTo>
                  <a:lnTo>
                    <a:pt x="278910" y="395416"/>
                  </a:lnTo>
                  <a:lnTo>
                    <a:pt x="356581" y="402477"/>
                  </a:lnTo>
                  <a:lnTo>
                    <a:pt x="515453" y="388355"/>
                  </a:lnTo>
                  <a:cubicBezTo>
                    <a:pt x="629591" y="375277"/>
                    <a:pt x="743027" y="349520"/>
                    <a:pt x="857912" y="349520"/>
                  </a:cubicBezTo>
                  <a:lnTo>
                    <a:pt x="1309816" y="300093"/>
                  </a:lnTo>
                  <a:lnTo>
                    <a:pt x="1758190" y="250666"/>
                  </a:lnTo>
                  <a:lnTo>
                    <a:pt x="2058283" y="218891"/>
                  </a:lnTo>
                  <a:lnTo>
                    <a:pt x="2305418" y="197708"/>
                  </a:lnTo>
                  <a:lnTo>
                    <a:pt x="2774975" y="155342"/>
                  </a:lnTo>
                  <a:lnTo>
                    <a:pt x="3403404" y="98854"/>
                  </a:lnTo>
                  <a:lnTo>
                    <a:pt x="3548154" y="84732"/>
                  </a:lnTo>
                  <a:lnTo>
                    <a:pt x="3601112" y="74141"/>
                  </a:lnTo>
                  <a:lnTo>
                    <a:pt x="3657600" y="52958"/>
                  </a:lnTo>
                  <a:lnTo>
                    <a:pt x="3759985" y="0"/>
                  </a:lnTo>
                  <a:lnTo>
                    <a:pt x="3855308" y="24713"/>
                  </a:lnTo>
                  <a:lnTo>
                    <a:pt x="4056547" y="98854"/>
                  </a:lnTo>
                  <a:lnTo>
                    <a:pt x="4194236" y="162403"/>
                  </a:lnTo>
                  <a:lnTo>
                    <a:pt x="4218950" y="183586"/>
                  </a:lnTo>
                  <a:lnTo>
                    <a:pt x="4254255" y="225952"/>
                  </a:lnTo>
                  <a:lnTo>
                    <a:pt x="4261316" y="254196"/>
                  </a:lnTo>
                  <a:lnTo>
                    <a:pt x="4250724" y="282440"/>
                  </a:lnTo>
                  <a:lnTo>
                    <a:pt x="4215419" y="314215"/>
                  </a:lnTo>
                  <a:lnTo>
                    <a:pt x="4155401" y="328337"/>
                  </a:lnTo>
                  <a:lnTo>
                    <a:pt x="3985937" y="331867"/>
                  </a:lnTo>
                  <a:lnTo>
                    <a:pt x="3689375" y="314215"/>
                  </a:lnTo>
                  <a:lnTo>
                    <a:pt x="3526971" y="314215"/>
                  </a:lnTo>
                  <a:lnTo>
                    <a:pt x="2923256" y="349520"/>
                  </a:lnTo>
                  <a:lnTo>
                    <a:pt x="2425455" y="374233"/>
                  </a:lnTo>
                  <a:lnTo>
                    <a:pt x="1525177" y="4660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4">
              <a:extLst>
                <a:ext uri="{FF2B5EF4-FFF2-40B4-BE49-F238E27FC236}">
                  <a16:creationId xmlns:a16="http://schemas.microsoft.com/office/drawing/2014/main" id="{0F1D65C7-76AD-4FF8-9ACC-1147DB54E05D}"/>
                </a:ext>
              </a:extLst>
            </p:cNvPr>
            <p:cNvSpPr/>
            <p:nvPr/>
          </p:nvSpPr>
          <p:spPr>
            <a:xfrm rot="16200000">
              <a:off x="2940844" y="3872707"/>
              <a:ext cx="4095750" cy="404812"/>
            </a:xfrm>
            <a:custGeom>
              <a:avLst/>
              <a:gdLst>
                <a:gd name="connsiteX0" fmla="*/ 2566439 w 4096104"/>
                <a:gd name="connsiteY0" fmla="*/ 152967 h 404512"/>
                <a:gd name="connsiteX1" fmla="*/ 3130715 w 4096104"/>
                <a:gd name="connsiteY1" fmla="*/ 159765 h 404512"/>
                <a:gd name="connsiteX2" fmla="*/ 3701790 w 4096104"/>
                <a:gd name="connsiteY2" fmla="*/ 156366 h 404512"/>
                <a:gd name="connsiteX3" fmla="*/ 3803768 w 4096104"/>
                <a:gd name="connsiteY3" fmla="*/ 152967 h 404512"/>
                <a:gd name="connsiteX4" fmla="*/ 3851358 w 4096104"/>
                <a:gd name="connsiteY4" fmla="*/ 146168 h 404512"/>
                <a:gd name="connsiteX5" fmla="*/ 3888749 w 4096104"/>
                <a:gd name="connsiteY5" fmla="*/ 135970 h 404512"/>
                <a:gd name="connsiteX6" fmla="*/ 3919343 w 4096104"/>
                <a:gd name="connsiteY6" fmla="*/ 122373 h 404512"/>
                <a:gd name="connsiteX7" fmla="*/ 3939738 w 4096104"/>
                <a:gd name="connsiteY7" fmla="*/ 105377 h 404512"/>
                <a:gd name="connsiteX8" fmla="*/ 3960134 w 4096104"/>
                <a:gd name="connsiteY8" fmla="*/ 81582 h 404512"/>
                <a:gd name="connsiteX9" fmla="*/ 3973731 w 4096104"/>
                <a:gd name="connsiteY9" fmla="*/ 50989 h 404512"/>
                <a:gd name="connsiteX10" fmla="*/ 3990727 w 4096104"/>
                <a:gd name="connsiteY10" fmla="*/ 23795 h 404512"/>
                <a:gd name="connsiteX11" fmla="*/ 4011123 w 4096104"/>
                <a:gd name="connsiteY11" fmla="*/ 6799 h 404512"/>
                <a:gd name="connsiteX12" fmla="*/ 4034917 w 4096104"/>
                <a:gd name="connsiteY12" fmla="*/ 0 h 404512"/>
                <a:gd name="connsiteX13" fmla="*/ 4096104 w 4096104"/>
                <a:gd name="connsiteY13" fmla="*/ 10198 h 404512"/>
                <a:gd name="connsiteX14" fmla="*/ 4085906 w 4096104"/>
                <a:gd name="connsiteY14" fmla="*/ 74784 h 404512"/>
                <a:gd name="connsiteX15" fmla="*/ 4031518 w 4096104"/>
                <a:gd name="connsiteY15" fmla="*/ 163164 h 404512"/>
                <a:gd name="connsiteX16" fmla="*/ 3977130 w 4096104"/>
                <a:gd name="connsiteY16" fmla="*/ 261743 h 404512"/>
                <a:gd name="connsiteX17" fmla="*/ 3909145 w 4096104"/>
                <a:gd name="connsiteY17" fmla="*/ 356922 h 404512"/>
                <a:gd name="connsiteX18" fmla="*/ 3864955 w 4096104"/>
                <a:gd name="connsiteY18" fmla="*/ 397713 h 404512"/>
                <a:gd name="connsiteX19" fmla="*/ 3844559 w 4096104"/>
                <a:gd name="connsiteY19" fmla="*/ 404512 h 404512"/>
                <a:gd name="connsiteX20" fmla="*/ 3813966 w 4096104"/>
                <a:gd name="connsiteY20" fmla="*/ 394314 h 404512"/>
                <a:gd name="connsiteX21" fmla="*/ 3773175 w 4096104"/>
                <a:gd name="connsiteY21" fmla="*/ 384116 h 404512"/>
                <a:gd name="connsiteX22" fmla="*/ 3565820 w 4096104"/>
                <a:gd name="connsiteY22" fmla="*/ 377318 h 404512"/>
                <a:gd name="connsiteX23" fmla="*/ 3375462 w 4096104"/>
                <a:gd name="connsiteY23" fmla="*/ 377318 h 404512"/>
                <a:gd name="connsiteX24" fmla="*/ 2141532 w 4096104"/>
                <a:gd name="connsiteY24" fmla="*/ 377318 h 404512"/>
                <a:gd name="connsiteX25" fmla="*/ 1930778 w 4096104"/>
                <a:gd name="connsiteY25" fmla="*/ 377318 h 404512"/>
                <a:gd name="connsiteX26" fmla="*/ 1502471 w 4096104"/>
                <a:gd name="connsiteY26" fmla="*/ 377318 h 404512"/>
                <a:gd name="connsiteX27" fmla="*/ 951792 w 4096104"/>
                <a:gd name="connsiteY27" fmla="*/ 380717 h 404512"/>
                <a:gd name="connsiteX28" fmla="*/ 499691 w 4096104"/>
                <a:gd name="connsiteY28" fmla="*/ 377318 h 404512"/>
                <a:gd name="connsiteX29" fmla="*/ 268541 w 4096104"/>
                <a:gd name="connsiteY29" fmla="*/ 377318 h 404512"/>
                <a:gd name="connsiteX30" fmla="*/ 125773 w 4096104"/>
                <a:gd name="connsiteY30" fmla="*/ 370519 h 404512"/>
                <a:gd name="connsiteX31" fmla="*/ 47590 w 4096104"/>
                <a:gd name="connsiteY31" fmla="*/ 356922 h 404512"/>
                <a:gd name="connsiteX32" fmla="*/ 27194 w 4096104"/>
                <a:gd name="connsiteY32" fmla="*/ 346724 h 404512"/>
                <a:gd name="connsiteX33" fmla="*/ 13597 w 4096104"/>
                <a:gd name="connsiteY33" fmla="*/ 333127 h 404512"/>
                <a:gd name="connsiteX34" fmla="*/ 0 w 4096104"/>
                <a:gd name="connsiteY34" fmla="*/ 312732 h 404512"/>
                <a:gd name="connsiteX35" fmla="*/ 0 w 4096104"/>
                <a:gd name="connsiteY35" fmla="*/ 285538 h 404512"/>
                <a:gd name="connsiteX36" fmla="*/ 16996 w 4096104"/>
                <a:gd name="connsiteY36" fmla="*/ 248146 h 404512"/>
                <a:gd name="connsiteX37" fmla="*/ 44190 w 4096104"/>
                <a:gd name="connsiteY37" fmla="*/ 217552 h 404512"/>
                <a:gd name="connsiteX38" fmla="*/ 88381 w 4096104"/>
                <a:gd name="connsiteY38" fmla="*/ 186959 h 404512"/>
                <a:gd name="connsiteX39" fmla="*/ 139370 w 4096104"/>
                <a:gd name="connsiteY39" fmla="*/ 159765 h 404512"/>
                <a:gd name="connsiteX40" fmla="*/ 176761 w 4096104"/>
                <a:gd name="connsiteY40" fmla="*/ 139370 h 404512"/>
                <a:gd name="connsiteX41" fmla="*/ 227750 w 4096104"/>
                <a:gd name="connsiteY41" fmla="*/ 118974 h 404512"/>
                <a:gd name="connsiteX42" fmla="*/ 285538 w 4096104"/>
                <a:gd name="connsiteY42" fmla="*/ 98578 h 404512"/>
                <a:gd name="connsiteX43" fmla="*/ 350123 w 4096104"/>
                <a:gd name="connsiteY43" fmla="*/ 78183 h 404512"/>
                <a:gd name="connsiteX44" fmla="*/ 424907 w 4096104"/>
                <a:gd name="connsiteY44" fmla="*/ 64586 h 404512"/>
                <a:gd name="connsiteX45" fmla="*/ 469097 w 4096104"/>
                <a:gd name="connsiteY45" fmla="*/ 74784 h 404512"/>
                <a:gd name="connsiteX46" fmla="*/ 550680 w 4096104"/>
                <a:gd name="connsiteY46" fmla="*/ 88381 h 404512"/>
                <a:gd name="connsiteX47" fmla="*/ 669654 w 4096104"/>
                <a:gd name="connsiteY47" fmla="*/ 105377 h 404512"/>
                <a:gd name="connsiteX48" fmla="*/ 785228 w 4096104"/>
                <a:gd name="connsiteY48" fmla="*/ 118974 h 404512"/>
                <a:gd name="connsiteX49" fmla="*/ 938195 w 4096104"/>
                <a:gd name="connsiteY49" fmla="*/ 129172 h 404512"/>
                <a:gd name="connsiteX50" fmla="*/ 1227132 w 4096104"/>
                <a:gd name="connsiteY50" fmla="*/ 139370 h 404512"/>
                <a:gd name="connsiteX51" fmla="*/ 1550061 w 4096104"/>
                <a:gd name="connsiteY51" fmla="*/ 146168 h 404512"/>
                <a:gd name="connsiteX52" fmla="*/ 2025957 w 4096104"/>
                <a:gd name="connsiteY52" fmla="*/ 146168 h 404512"/>
                <a:gd name="connsiteX53" fmla="*/ 2138132 w 4096104"/>
                <a:gd name="connsiteY53" fmla="*/ 152967 h 404512"/>
                <a:gd name="connsiteX54" fmla="*/ 2566439 w 4096104"/>
                <a:gd name="connsiteY54" fmla="*/ 152967 h 40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96104" h="404512">
                  <a:moveTo>
                    <a:pt x="2566439" y="152967"/>
                  </a:moveTo>
                  <a:lnTo>
                    <a:pt x="3130715" y="159765"/>
                  </a:lnTo>
                  <a:lnTo>
                    <a:pt x="3701790" y="156366"/>
                  </a:lnTo>
                  <a:lnTo>
                    <a:pt x="3803768" y="152967"/>
                  </a:lnTo>
                  <a:lnTo>
                    <a:pt x="3851358" y="146168"/>
                  </a:lnTo>
                  <a:lnTo>
                    <a:pt x="3888749" y="135970"/>
                  </a:lnTo>
                  <a:lnTo>
                    <a:pt x="3919343" y="122373"/>
                  </a:lnTo>
                  <a:lnTo>
                    <a:pt x="3939738" y="105377"/>
                  </a:lnTo>
                  <a:lnTo>
                    <a:pt x="3960134" y="81582"/>
                  </a:lnTo>
                  <a:lnTo>
                    <a:pt x="3973731" y="50989"/>
                  </a:lnTo>
                  <a:lnTo>
                    <a:pt x="3990727" y="23795"/>
                  </a:lnTo>
                  <a:lnTo>
                    <a:pt x="4011123" y="6799"/>
                  </a:lnTo>
                  <a:lnTo>
                    <a:pt x="4034917" y="0"/>
                  </a:lnTo>
                  <a:lnTo>
                    <a:pt x="4096104" y="10198"/>
                  </a:lnTo>
                  <a:lnTo>
                    <a:pt x="4085906" y="74784"/>
                  </a:lnTo>
                  <a:lnTo>
                    <a:pt x="4031518" y="163164"/>
                  </a:lnTo>
                  <a:lnTo>
                    <a:pt x="3977130" y="261743"/>
                  </a:lnTo>
                  <a:lnTo>
                    <a:pt x="3909145" y="356922"/>
                  </a:lnTo>
                  <a:lnTo>
                    <a:pt x="3864955" y="397713"/>
                  </a:lnTo>
                  <a:lnTo>
                    <a:pt x="3844559" y="404512"/>
                  </a:lnTo>
                  <a:lnTo>
                    <a:pt x="3813966" y="394314"/>
                  </a:lnTo>
                  <a:lnTo>
                    <a:pt x="3773175" y="384116"/>
                  </a:lnTo>
                  <a:lnTo>
                    <a:pt x="3565820" y="377318"/>
                  </a:lnTo>
                  <a:lnTo>
                    <a:pt x="3375462" y="377318"/>
                  </a:lnTo>
                  <a:lnTo>
                    <a:pt x="2141532" y="377318"/>
                  </a:lnTo>
                  <a:lnTo>
                    <a:pt x="1930778" y="377318"/>
                  </a:lnTo>
                  <a:lnTo>
                    <a:pt x="1502471" y="377318"/>
                  </a:lnTo>
                  <a:lnTo>
                    <a:pt x="951792" y="380717"/>
                  </a:lnTo>
                  <a:lnTo>
                    <a:pt x="499691" y="377318"/>
                  </a:lnTo>
                  <a:lnTo>
                    <a:pt x="268541" y="377318"/>
                  </a:lnTo>
                  <a:lnTo>
                    <a:pt x="125773" y="370519"/>
                  </a:lnTo>
                  <a:lnTo>
                    <a:pt x="47590" y="356922"/>
                  </a:lnTo>
                  <a:lnTo>
                    <a:pt x="27194" y="346724"/>
                  </a:lnTo>
                  <a:lnTo>
                    <a:pt x="13597" y="333127"/>
                  </a:lnTo>
                  <a:lnTo>
                    <a:pt x="0" y="312732"/>
                  </a:lnTo>
                  <a:lnTo>
                    <a:pt x="0" y="285538"/>
                  </a:lnTo>
                  <a:lnTo>
                    <a:pt x="16996" y="248146"/>
                  </a:lnTo>
                  <a:lnTo>
                    <a:pt x="44190" y="217552"/>
                  </a:lnTo>
                  <a:lnTo>
                    <a:pt x="88381" y="186959"/>
                  </a:lnTo>
                  <a:lnTo>
                    <a:pt x="139370" y="159765"/>
                  </a:lnTo>
                  <a:lnTo>
                    <a:pt x="176761" y="139370"/>
                  </a:lnTo>
                  <a:lnTo>
                    <a:pt x="227750" y="118974"/>
                  </a:lnTo>
                  <a:lnTo>
                    <a:pt x="285538" y="98578"/>
                  </a:lnTo>
                  <a:lnTo>
                    <a:pt x="350123" y="78183"/>
                  </a:lnTo>
                  <a:lnTo>
                    <a:pt x="424907" y="64586"/>
                  </a:lnTo>
                  <a:lnTo>
                    <a:pt x="469097" y="74784"/>
                  </a:lnTo>
                  <a:lnTo>
                    <a:pt x="550680" y="88381"/>
                  </a:lnTo>
                  <a:lnTo>
                    <a:pt x="669654" y="105377"/>
                  </a:lnTo>
                  <a:lnTo>
                    <a:pt x="785228" y="118974"/>
                  </a:lnTo>
                  <a:lnTo>
                    <a:pt x="938195" y="129172"/>
                  </a:lnTo>
                  <a:lnTo>
                    <a:pt x="1227132" y="139370"/>
                  </a:lnTo>
                  <a:lnTo>
                    <a:pt x="1550061" y="146168"/>
                  </a:lnTo>
                  <a:lnTo>
                    <a:pt x="2025957" y="146168"/>
                  </a:lnTo>
                  <a:lnTo>
                    <a:pt x="2138132" y="152967"/>
                  </a:lnTo>
                  <a:lnTo>
                    <a:pt x="2566439" y="1529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B8A0FFF-4601-49F4-884F-51839D25B6FB}"/>
                </a:ext>
              </a:extLst>
            </p:cNvPr>
            <p:cNvSpPr/>
            <p:nvPr/>
          </p:nvSpPr>
          <p:spPr>
            <a:xfrm>
              <a:off x="2960688" y="4068763"/>
              <a:ext cx="2114550" cy="1654175"/>
            </a:xfrm>
            <a:custGeom>
              <a:avLst/>
              <a:gdLst>
                <a:gd name="connsiteX0" fmla="*/ 721519 w 2114550"/>
                <a:gd name="connsiteY0" fmla="*/ 1097757 h 1652588"/>
                <a:gd name="connsiteX1" fmla="*/ 885825 w 2114550"/>
                <a:gd name="connsiteY1" fmla="*/ 966788 h 1652588"/>
                <a:gd name="connsiteX2" fmla="*/ 1016794 w 2114550"/>
                <a:gd name="connsiteY2" fmla="*/ 845344 h 1652588"/>
                <a:gd name="connsiteX3" fmla="*/ 1197769 w 2114550"/>
                <a:gd name="connsiteY3" fmla="*/ 671513 h 1652588"/>
                <a:gd name="connsiteX4" fmla="*/ 1447800 w 2114550"/>
                <a:gd name="connsiteY4" fmla="*/ 409575 h 1652588"/>
                <a:gd name="connsiteX5" fmla="*/ 1540669 w 2114550"/>
                <a:gd name="connsiteY5" fmla="*/ 304800 h 1652588"/>
                <a:gd name="connsiteX6" fmla="*/ 1802606 w 2114550"/>
                <a:gd name="connsiteY6" fmla="*/ 19050 h 1652588"/>
                <a:gd name="connsiteX7" fmla="*/ 2114550 w 2114550"/>
                <a:gd name="connsiteY7" fmla="*/ 0 h 1652588"/>
                <a:gd name="connsiteX8" fmla="*/ 1974056 w 2114550"/>
                <a:gd name="connsiteY8" fmla="*/ 207169 h 1652588"/>
                <a:gd name="connsiteX9" fmla="*/ 1838325 w 2114550"/>
                <a:gd name="connsiteY9" fmla="*/ 357188 h 1652588"/>
                <a:gd name="connsiteX10" fmla="*/ 1578769 w 2114550"/>
                <a:gd name="connsiteY10" fmla="*/ 616744 h 1652588"/>
                <a:gd name="connsiteX11" fmla="*/ 1333500 w 2114550"/>
                <a:gd name="connsiteY11" fmla="*/ 842963 h 1652588"/>
                <a:gd name="connsiteX12" fmla="*/ 1154906 w 2114550"/>
                <a:gd name="connsiteY12" fmla="*/ 990600 h 1652588"/>
                <a:gd name="connsiteX13" fmla="*/ 995362 w 2114550"/>
                <a:gd name="connsiteY13" fmla="*/ 1109663 h 1652588"/>
                <a:gd name="connsiteX14" fmla="*/ 792956 w 2114550"/>
                <a:gd name="connsiteY14" fmla="*/ 1245394 h 1652588"/>
                <a:gd name="connsiteX15" fmla="*/ 600075 w 2114550"/>
                <a:gd name="connsiteY15" fmla="*/ 1354932 h 1652588"/>
                <a:gd name="connsiteX16" fmla="*/ 414337 w 2114550"/>
                <a:gd name="connsiteY16" fmla="*/ 1459707 h 1652588"/>
                <a:gd name="connsiteX17" fmla="*/ 250031 w 2114550"/>
                <a:gd name="connsiteY17" fmla="*/ 1545432 h 1652588"/>
                <a:gd name="connsiteX18" fmla="*/ 97631 w 2114550"/>
                <a:gd name="connsiteY18" fmla="*/ 1619250 h 1652588"/>
                <a:gd name="connsiteX19" fmla="*/ 38100 w 2114550"/>
                <a:gd name="connsiteY19" fmla="*/ 1645444 h 1652588"/>
                <a:gd name="connsiteX20" fmla="*/ 11906 w 2114550"/>
                <a:gd name="connsiteY20" fmla="*/ 1652588 h 1652588"/>
                <a:gd name="connsiteX21" fmla="*/ 2381 w 2114550"/>
                <a:gd name="connsiteY21" fmla="*/ 1645444 h 1652588"/>
                <a:gd name="connsiteX22" fmla="*/ 0 w 2114550"/>
                <a:gd name="connsiteY22" fmla="*/ 1640682 h 1652588"/>
                <a:gd name="connsiteX23" fmla="*/ 4762 w 2114550"/>
                <a:gd name="connsiteY23" fmla="*/ 1612107 h 1652588"/>
                <a:gd name="connsiteX24" fmla="*/ 14287 w 2114550"/>
                <a:gd name="connsiteY24" fmla="*/ 1590675 h 1652588"/>
                <a:gd name="connsiteX25" fmla="*/ 26194 w 2114550"/>
                <a:gd name="connsiteY25" fmla="*/ 1576388 h 1652588"/>
                <a:gd name="connsiteX26" fmla="*/ 154781 w 2114550"/>
                <a:gd name="connsiteY26" fmla="*/ 1500188 h 1652588"/>
                <a:gd name="connsiteX27" fmla="*/ 328612 w 2114550"/>
                <a:gd name="connsiteY27" fmla="*/ 1383507 h 1652588"/>
                <a:gd name="connsiteX28" fmla="*/ 485775 w 2114550"/>
                <a:gd name="connsiteY28" fmla="*/ 1276350 h 1652588"/>
                <a:gd name="connsiteX29" fmla="*/ 590550 w 2114550"/>
                <a:gd name="connsiteY29" fmla="*/ 1202532 h 1652588"/>
                <a:gd name="connsiteX30" fmla="*/ 721519 w 2114550"/>
                <a:gd name="connsiteY30" fmla="*/ 1097757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4550" h="1652588">
                  <a:moveTo>
                    <a:pt x="721519" y="1097757"/>
                  </a:moveTo>
                  <a:lnTo>
                    <a:pt x="885825" y="966788"/>
                  </a:lnTo>
                  <a:lnTo>
                    <a:pt x="1016794" y="845344"/>
                  </a:lnTo>
                  <a:lnTo>
                    <a:pt x="1197769" y="671513"/>
                  </a:lnTo>
                  <a:lnTo>
                    <a:pt x="1447800" y="409575"/>
                  </a:lnTo>
                  <a:lnTo>
                    <a:pt x="1540669" y="304800"/>
                  </a:lnTo>
                  <a:lnTo>
                    <a:pt x="1802606" y="19050"/>
                  </a:lnTo>
                  <a:lnTo>
                    <a:pt x="2114550" y="0"/>
                  </a:lnTo>
                  <a:lnTo>
                    <a:pt x="1974056" y="207169"/>
                  </a:lnTo>
                  <a:lnTo>
                    <a:pt x="1838325" y="357188"/>
                  </a:lnTo>
                  <a:lnTo>
                    <a:pt x="1578769" y="616744"/>
                  </a:lnTo>
                  <a:lnTo>
                    <a:pt x="1333500" y="842963"/>
                  </a:lnTo>
                  <a:lnTo>
                    <a:pt x="1154906" y="990600"/>
                  </a:lnTo>
                  <a:lnTo>
                    <a:pt x="995362" y="1109663"/>
                  </a:lnTo>
                  <a:lnTo>
                    <a:pt x="792956" y="1245394"/>
                  </a:lnTo>
                  <a:lnTo>
                    <a:pt x="600075" y="1354932"/>
                  </a:lnTo>
                  <a:lnTo>
                    <a:pt x="414337" y="1459707"/>
                  </a:lnTo>
                  <a:lnTo>
                    <a:pt x="250031" y="1545432"/>
                  </a:lnTo>
                  <a:lnTo>
                    <a:pt x="97631" y="1619250"/>
                  </a:lnTo>
                  <a:lnTo>
                    <a:pt x="38100" y="1645444"/>
                  </a:lnTo>
                  <a:lnTo>
                    <a:pt x="11906" y="1652588"/>
                  </a:lnTo>
                  <a:lnTo>
                    <a:pt x="2381" y="1645444"/>
                  </a:lnTo>
                  <a:lnTo>
                    <a:pt x="0" y="1640682"/>
                  </a:lnTo>
                  <a:lnTo>
                    <a:pt x="4762" y="1612107"/>
                  </a:lnTo>
                  <a:lnTo>
                    <a:pt x="14287" y="1590675"/>
                  </a:lnTo>
                  <a:lnTo>
                    <a:pt x="26194" y="1576388"/>
                  </a:lnTo>
                  <a:lnTo>
                    <a:pt x="154781" y="1500188"/>
                  </a:lnTo>
                  <a:lnTo>
                    <a:pt x="328612" y="1383507"/>
                  </a:lnTo>
                  <a:lnTo>
                    <a:pt x="485775" y="1276350"/>
                  </a:lnTo>
                  <a:lnTo>
                    <a:pt x="590550" y="1202532"/>
                  </a:lnTo>
                  <a:lnTo>
                    <a:pt x="721519" y="10977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496BCFFE-663A-48B9-8C63-ED1E4BCEF3E0}"/>
                </a:ext>
              </a:extLst>
            </p:cNvPr>
            <p:cNvSpPr/>
            <p:nvPr/>
          </p:nvSpPr>
          <p:spPr>
            <a:xfrm>
              <a:off x="5067300" y="4043363"/>
              <a:ext cx="2357438" cy="1528762"/>
            </a:xfrm>
            <a:custGeom>
              <a:avLst/>
              <a:gdLst>
                <a:gd name="connsiteX0" fmla="*/ 392906 w 2357438"/>
                <a:gd name="connsiteY0" fmla="*/ 419100 h 1528762"/>
                <a:gd name="connsiteX1" fmla="*/ 95250 w 2357438"/>
                <a:gd name="connsiteY1" fmla="*/ 135731 h 1528762"/>
                <a:gd name="connsiteX2" fmla="*/ 0 w 2357438"/>
                <a:gd name="connsiteY2" fmla="*/ 50006 h 1528762"/>
                <a:gd name="connsiteX3" fmla="*/ 128588 w 2357438"/>
                <a:gd name="connsiteY3" fmla="*/ 0 h 1528762"/>
                <a:gd name="connsiteX4" fmla="*/ 330994 w 2357438"/>
                <a:gd name="connsiteY4" fmla="*/ 178593 h 1528762"/>
                <a:gd name="connsiteX5" fmla="*/ 535781 w 2357438"/>
                <a:gd name="connsiteY5" fmla="*/ 347662 h 1528762"/>
                <a:gd name="connsiteX6" fmla="*/ 785813 w 2357438"/>
                <a:gd name="connsiteY6" fmla="*/ 554831 h 1528762"/>
                <a:gd name="connsiteX7" fmla="*/ 923925 w 2357438"/>
                <a:gd name="connsiteY7" fmla="*/ 664368 h 1528762"/>
                <a:gd name="connsiteX8" fmla="*/ 1045369 w 2357438"/>
                <a:gd name="connsiteY8" fmla="*/ 757237 h 1528762"/>
                <a:gd name="connsiteX9" fmla="*/ 1207294 w 2357438"/>
                <a:gd name="connsiteY9" fmla="*/ 878681 h 1528762"/>
                <a:gd name="connsiteX10" fmla="*/ 1369219 w 2357438"/>
                <a:gd name="connsiteY10" fmla="*/ 995362 h 1528762"/>
                <a:gd name="connsiteX11" fmla="*/ 1476375 w 2357438"/>
                <a:gd name="connsiteY11" fmla="*/ 1059656 h 1528762"/>
                <a:gd name="connsiteX12" fmla="*/ 1650206 w 2357438"/>
                <a:gd name="connsiteY12" fmla="*/ 1157287 h 1528762"/>
                <a:gd name="connsiteX13" fmla="*/ 1947863 w 2357438"/>
                <a:gd name="connsiteY13" fmla="*/ 1302543 h 1528762"/>
                <a:gd name="connsiteX14" fmla="*/ 2162175 w 2357438"/>
                <a:gd name="connsiteY14" fmla="*/ 1393031 h 1528762"/>
                <a:gd name="connsiteX15" fmla="*/ 2316956 w 2357438"/>
                <a:gd name="connsiteY15" fmla="*/ 1452562 h 1528762"/>
                <a:gd name="connsiteX16" fmla="*/ 2336006 w 2357438"/>
                <a:gd name="connsiteY16" fmla="*/ 1459706 h 1528762"/>
                <a:gd name="connsiteX17" fmla="*/ 2350294 w 2357438"/>
                <a:gd name="connsiteY17" fmla="*/ 1476375 h 1528762"/>
                <a:gd name="connsiteX18" fmla="*/ 2357438 w 2357438"/>
                <a:gd name="connsiteY18" fmla="*/ 1497806 h 1528762"/>
                <a:gd name="connsiteX19" fmla="*/ 2347913 w 2357438"/>
                <a:gd name="connsiteY19" fmla="*/ 1521618 h 1528762"/>
                <a:gd name="connsiteX20" fmla="*/ 2336006 w 2357438"/>
                <a:gd name="connsiteY20" fmla="*/ 1528762 h 1528762"/>
                <a:gd name="connsiteX21" fmla="*/ 2150269 w 2357438"/>
                <a:gd name="connsiteY21" fmla="*/ 1524000 h 1528762"/>
                <a:gd name="connsiteX22" fmla="*/ 1588294 w 2357438"/>
                <a:gd name="connsiteY22" fmla="*/ 1507331 h 1528762"/>
                <a:gd name="connsiteX23" fmla="*/ 1409700 w 2357438"/>
                <a:gd name="connsiteY23" fmla="*/ 1502568 h 1528762"/>
                <a:gd name="connsiteX24" fmla="*/ 1359694 w 2357438"/>
                <a:gd name="connsiteY24" fmla="*/ 1495425 h 1528762"/>
                <a:gd name="connsiteX25" fmla="*/ 1328738 w 2357438"/>
                <a:gd name="connsiteY25" fmla="*/ 1485900 h 1528762"/>
                <a:gd name="connsiteX26" fmla="*/ 1300163 w 2357438"/>
                <a:gd name="connsiteY26" fmla="*/ 1473993 h 1528762"/>
                <a:gd name="connsiteX27" fmla="*/ 1266825 w 2357438"/>
                <a:gd name="connsiteY27" fmla="*/ 1450181 h 1528762"/>
                <a:gd name="connsiteX28" fmla="*/ 1231106 w 2357438"/>
                <a:gd name="connsiteY28" fmla="*/ 1409700 h 1528762"/>
                <a:gd name="connsiteX29" fmla="*/ 1083469 w 2357438"/>
                <a:gd name="connsiteY29" fmla="*/ 1214437 h 1528762"/>
                <a:gd name="connsiteX30" fmla="*/ 921544 w 2357438"/>
                <a:gd name="connsiteY30" fmla="*/ 1014412 h 1528762"/>
                <a:gd name="connsiteX31" fmla="*/ 766763 w 2357438"/>
                <a:gd name="connsiteY31" fmla="*/ 828675 h 1528762"/>
                <a:gd name="connsiteX32" fmla="*/ 609600 w 2357438"/>
                <a:gd name="connsiteY32" fmla="*/ 652462 h 1528762"/>
                <a:gd name="connsiteX33" fmla="*/ 392906 w 2357438"/>
                <a:gd name="connsiteY33" fmla="*/ 419100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57438" h="1528762">
                  <a:moveTo>
                    <a:pt x="392906" y="419100"/>
                  </a:moveTo>
                  <a:lnTo>
                    <a:pt x="95250" y="135731"/>
                  </a:lnTo>
                  <a:lnTo>
                    <a:pt x="0" y="50006"/>
                  </a:lnTo>
                  <a:lnTo>
                    <a:pt x="128588" y="0"/>
                  </a:lnTo>
                  <a:lnTo>
                    <a:pt x="330994" y="178593"/>
                  </a:lnTo>
                  <a:lnTo>
                    <a:pt x="535781" y="347662"/>
                  </a:lnTo>
                  <a:lnTo>
                    <a:pt x="785813" y="554831"/>
                  </a:lnTo>
                  <a:lnTo>
                    <a:pt x="923925" y="664368"/>
                  </a:lnTo>
                  <a:lnTo>
                    <a:pt x="1045369" y="757237"/>
                  </a:lnTo>
                  <a:lnTo>
                    <a:pt x="1207294" y="878681"/>
                  </a:lnTo>
                  <a:lnTo>
                    <a:pt x="1369219" y="995362"/>
                  </a:lnTo>
                  <a:lnTo>
                    <a:pt x="1476375" y="1059656"/>
                  </a:lnTo>
                  <a:lnTo>
                    <a:pt x="1650206" y="1157287"/>
                  </a:lnTo>
                  <a:lnTo>
                    <a:pt x="1947863" y="1302543"/>
                  </a:lnTo>
                  <a:lnTo>
                    <a:pt x="2162175" y="1393031"/>
                  </a:lnTo>
                  <a:lnTo>
                    <a:pt x="2316956" y="1452562"/>
                  </a:lnTo>
                  <a:lnTo>
                    <a:pt x="2336006" y="1459706"/>
                  </a:lnTo>
                  <a:lnTo>
                    <a:pt x="2350294" y="1476375"/>
                  </a:lnTo>
                  <a:lnTo>
                    <a:pt x="2357438" y="1497806"/>
                  </a:lnTo>
                  <a:lnTo>
                    <a:pt x="2347913" y="1521618"/>
                  </a:lnTo>
                  <a:lnTo>
                    <a:pt x="2336006" y="1528762"/>
                  </a:lnTo>
                  <a:lnTo>
                    <a:pt x="2150269" y="1524000"/>
                  </a:lnTo>
                  <a:lnTo>
                    <a:pt x="1588294" y="1507331"/>
                  </a:lnTo>
                  <a:lnTo>
                    <a:pt x="1409700" y="1502568"/>
                  </a:lnTo>
                  <a:lnTo>
                    <a:pt x="1359694" y="1495425"/>
                  </a:lnTo>
                  <a:lnTo>
                    <a:pt x="1328738" y="1485900"/>
                  </a:lnTo>
                  <a:lnTo>
                    <a:pt x="1300163" y="1473993"/>
                  </a:lnTo>
                  <a:lnTo>
                    <a:pt x="1266825" y="1450181"/>
                  </a:lnTo>
                  <a:lnTo>
                    <a:pt x="1231106" y="1409700"/>
                  </a:lnTo>
                  <a:lnTo>
                    <a:pt x="1083469" y="1214437"/>
                  </a:lnTo>
                  <a:lnTo>
                    <a:pt x="921544" y="1014412"/>
                  </a:lnTo>
                  <a:lnTo>
                    <a:pt x="766763" y="828675"/>
                  </a:lnTo>
                  <a:lnTo>
                    <a:pt x="609600" y="652462"/>
                  </a:lnTo>
                  <a:lnTo>
                    <a:pt x="392906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EF7E3B7-8406-4397-893E-58AC5B46C10A}"/>
              </a:ext>
            </a:extLst>
          </p:cNvPr>
          <p:cNvGrpSpPr/>
          <p:nvPr/>
        </p:nvGrpSpPr>
        <p:grpSpPr>
          <a:xfrm>
            <a:off x="2728913" y="1595438"/>
            <a:ext cx="4543425" cy="4375150"/>
            <a:chOff x="2728913" y="1595438"/>
            <a:chExt cx="4543425" cy="4375150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FE38A09C-6DC0-4EEA-8C48-673F6DB546B8}"/>
                </a:ext>
              </a:extLst>
            </p:cNvPr>
            <p:cNvSpPr/>
            <p:nvPr/>
          </p:nvSpPr>
          <p:spPr>
            <a:xfrm>
              <a:off x="3459163" y="1668463"/>
              <a:ext cx="550862" cy="1712912"/>
            </a:xfrm>
            <a:custGeom>
              <a:avLst/>
              <a:gdLst>
                <a:gd name="connsiteX0" fmla="*/ 214313 w 550069"/>
                <a:gd name="connsiteY0" fmla="*/ 845344 h 1712119"/>
                <a:gd name="connsiteX1" fmla="*/ 169069 w 550069"/>
                <a:gd name="connsiteY1" fmla="*/ 507207 h 1712119"/>
                <a:gd name="connsiteX2" fmla="*/ 147638 w 550069"/>
                <a:gd name="connsiteY2" fmla="*/ 340519 h 1712119"/>
                <a:gd name="connsiteX3" fmla="*/ 130969 w 550069"/>
                <a:gd name="connsiteY3" fmla="*/ 271463 h 1712119"/>
                <a:gd name="connsiteX4" fmla="*/ 95250 w 550069"/>
                <a:gd name="connsiteY4" fmla="*/ 185738 h 1712119"/>
                <a:gd name="connsiteX5" fmla="*/ 57150 w 550069"/>
                <a:gd name="connsiteY5" fmla="*/ 123825 h 1712119"/>
                <a:gd name="connsiteX6" fmla="*/ 16669 w 550069"/>
                <a:gd name="connsiteY6" fmla="*/ 76200 h 1712119"/>
                <a:gd name="connsiteX7" fmla="*/ 2382 w 550069"/>
                <a:gd name="connsiteY7" fmla="*/ 45244 h 1712119"/>
                <a:gd name="connsiteX8" fmla="*/ 0 w 550069"/>
                <a:gd name="connsiteY8" fmla="*/ 23813 h 1712119"/>
                <a:gd name="connsiteX9" fmla="*/ 4763 w 550069"/>
                <a:gd name="connsiteY9" fmla="*/ 4763 h 1712119"/>
                <a:gd name="connsiteX10" fmla="*/ 19050 w 550069"/>
                <a:gd name="connsiteY10" fmla="*/ 0 h 1712119"/>
                <a:gd name="connsiteX11" fmla="*/ 64294 w 550069"/>
                <a:gd name="connsiteY11" fmla="*/ 16669 h 1712119"/>
                <a:gd name="connsiteX12" fmla="*/ 209550 w 550069"/>
                <a:gd name="connsiteY12" fmla="*/ 73819 h 1712119"/>
                <a:gd name="connsiteX13" fmla="*/ 338138 w 550069"/>
                <a:gd name="connsiteY13" fmla="*/ 130969 h 1712119"/>
                <a:gd name="connsiteX14" fmla="*/ 371475 w 550069"/>
                <a:gd name="connsiteY14" fmla="*/ 285750 h 1712119"/>
                <a:gd name="connsiteX15" fmla="*/ 435769 w 550069"/>
                <a:gd name="connsiteY15" fmla="*/ 792957 h 1712119"/>
                <a:gd name="connsiteX16" fmla="*/ 459582 w 550069"/>
                <a:gd name="connsiteY16" fmla="*/ 985838 h 1712119"/>
                <a:gd name="connsiteX17" fmla="*/ 526257 w 550069"/>
                <a:gd name="connsiteY17" fmla="*/ 1495425 h 1712119"/>
                <a:gd name="connsiteX18" fmla="*/ 550069 w 550069"/>
                <a:gd name="connsiteY18" fmla="*/ 1669257 h 1712119"/>
                <a:gd name="connsiteX19" fmla="*/ 471488 w 550069"/>
                <a:gd name="connsiteY19" fmla="*/ 1702594 h 1712119"/>
                <a:gd name="connsiteX20" fmla="*/ 445294 w 550069"/>
                <a:gd name="connsiteY20" fmla="*/ 1712119 h 1712119"/>
                <a:gd name="connsiteX21" fmla="*/ 421482 w 550069"/>
                <a:gd name="connsiteY21" fmla="*/ 1709738 h 1712119"/>
                <a:gd name="connsiteX22" fmla="*/ 378619 w 550069"/>
                <a:gd name="connsiteY22" fmla="*/ 1678782 h 1712119"/>
                <a:gd name="connsiteX23" fmla="*/ 338138 w 550069"/>
                <a:gd name="connsiteY23" fmla="*/ 1631157 h 1712119"/>
                <a:gd name="connsiteX24" fmla="*/ 309563 w 550069"/>
                <a:gd name="connsiteY24" fmla="*/ 1571625 h 1712119"/>
                <a:gd name="connsiteX25" fmla="*/ 295275 w 550069"/>
                <a:gd name="connsiteY25" fmla="*/ 1495425 h 1712119"/>
                <a:gd name="connsiteX26" fmla="*/ 259557 w 550069"/>
                <a:gd name="connsiteY26" fmla="*/ 1181100 h 1712119"/>
                <a:gd name="connsiteX27" fmla="*/ 214313 w 550069"/>
                <a:gd name="connsiteY27" fmla="*/ 845344 h 17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1712119">
                  <a:moveTo>
                    <a:pt x="214313" y="845344"/>
                  </a:moveTo>
                  <a:lnTo>
                    <a:pt x="169069" y="507207"/>
                  </a:lnTo>
                  <a:lnTo>
                    <a:pt x="147638" y="340519"/>
                  </a:lnTo>
                  <a:lnTo>
                    <a:pt x="130969" y="271463"/>
                  </a:lnTo>
                  <a:lnTo>
                    <a:pt x="95250" y="185738"/>
                  </a:lnTo>
                  <a:lnTo>
                    <a:pt x="57150" y="123825"/>
                  </a:lnTo>
                  <a:lnTo>
                    <a:pt x="16669" y="76200"/>
                  </a:lnTo>
                  <a:lnTo>
                    <a:pt x="2382" y="45244"/>
                  </a:lnTo>
                  <a:lnTo>
                    <a:pt x="0" y="23813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64294" y="16669"/>
                  </a:lnTo>
                  <a:lnTo>
                    <a:pt x="209550" y="73819"/>
                  </a:lnTo>
                  <a:lnTo>
                    <a:pt x="338138" y="130969"/>
                  </a:lnTo>
                  <a:lnTo>
                    <a:pt x="371475" y="285750"/>
                  </a:lnTo>
                  <a:lnTo>
                    <a:pt x="435769" y="792957"/>
                  </a:lnTo>
                  <a:lnTo>
                    <a:pt x="459582" y="985838"/>
                  </a:lnTo>
                  <a:lnTo>
                    <a:pt x="526257" y="1495425"/>
                  </a:lnTo>
                  <a:lnTo>
                    <a:pt x="550069" y="1669257"/>
                  </a:lnTo>
                  <a:lnTo>
                    <a:pt x="471488" y="1702594"/>
                  </a:lnTo>
                  <a:lnTo>
                    <a:pt x="445294" y="1712119"/>
                  </a:lnTo>
                  <a:lnTo>
                    <a:pt x="421482" y="1709738"/>
                  </a:lnTo>
                  <a:lnTo>
                    <a:pt x="378619" y="1678782"/>
                  </a:lnTo>
                  <a:lnTo>
                    <a:pt x="338138" y="1631157"/>
                  </a:lnTo>
                  <a:lnTo>
                    <a:pt x="309563" y="1571625"/>
                  </a:lnTo>
                  <a:lnTo>
                    <a:pt x="295275" y="1495425"/>
                  </a:lnTo>
                  <a:lnTo>
                    <a:pt x="259557" y="1181100"/>
                  </a:lnTo>
                  <a:lnTo>
                    <a:pt x="214313" y="845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CFC4FA8F-5A62-4B49-9140-7A960D1008F9}"/>
                </a:ext>
              </a:extLst>
            </p:cNvPr>
            <p:cNvSpPr/>
            <p:nvPr/>
          </p:nvSpPr>
          <p:spPr>
            <a:xfrm>
              <a:off x="3713163" y="1595438"/>
              <a:ext cx="2668587" cy="1685925"/>
            </a:xfrm>
            <a:custGeom>
              <a:avLst/>
              <a:gdLst>
                <a:gd name="connsiteX0" fmla="*/ 421481 w 2669381"/>
                <a:gd name="connsiteY0" fmla="*/ 338137 h 1685925"/>
                <a:gd name="connsiteX1" fmla="*/ 54769 w 2669381"/>
                <a:gd name="connsiteY1" fmla="*/ 369093 h 1685925"/>
                <a:gd name="connsiteX2" fmla="*/ 0 w 2669381"/>
                <a:gd name="connsiteY2" fmla="*/ 209550 h 1685925"/>
                <a:gd name="connsiteX3" fmla="*/ 242887 w 2669381"/>
                <a:gd name="connsiteY3" fmla="*/ 190500 h 1685925"/>
                <a:gd name="connsiteX4" fmla="*/ 571500 w 2669381"/>
                <a:gd name="connsiteY4" fmla="*/ 166687 h 1685925"/>
                <a:gd name="connsiteX5" fmla="*/ 1004887 w 2669381"/>
                <a:gd name="connsiteY5" fmla="*/ 133350 h 1685925"/>
                <a:gd name="connsiteX6" fmla="*/ 1528762 w 2669381"/>
                <a:gd name="connsiteY6" fmla="*/ 92868 h 1685925"/>
                <a:gd name="connsiteX7" fmla="*/ 2145506 w 2669381"/>
                <a:gd name="connsiteY7" fmla="*/ 50006 h 1685925"/>
                <a:gd name="connsiteX8" fmla="*/ 2185987 w 2669381"/>
                <a:gd name="connsiteY8" fmla="*/ 28575 h 1685925"/>
                <a:gd name="connsiteX9" fmla="*/ 2231231 w 2669381"/>
                <a:gd name="connsiteY9" fmla="*/ 9525 h 1685925"/>
                <a:gd name="connsiteX10" fmla="*/ 2278856 w 2669381"/>
                <a:gd name="connsiteY10" fmla="*/ 0 h 1685925"/>
                <a:gd name="connsiteX11" fmla="*/ 2316956 w 2669381"/>
                <a:gd name="connsiteY11" fmla="*/ 2381 h 1685925"/>
                <a:gd name="connsiteX12" fmla="*/ 2357437 w 2669381"/>
                <a:gd name="connsiteY12" fmla="*/ 11906 h 1685925"/>
                <a:gd name="connsiteX13" fmla="*/ 2397919 w 2669381"/>
                <a:gd name="connsiteY13" fmla="*/ 33337 h 1685925"/>
                <a:gd name="connsiteX14" fmla="*/ 2433637 w 2669381"/>
                <a:gd name="connsiteY14" fmla="*/ 54768 h 1685925"/>
                <a:gd name="connsiteX15" fmla="*/ 2545556 w 2669381"/>
                <a:gd name="connsiteY15" fmla="*/ 119062 h 1685925"/>
                <a:gd name="connsiteX16" fmla="*/ 2621756 w 2669381"/>
                <a:gd name="connsiteY16" fmla="*/ 185737 h 1685925"/>
                <a:gd name="connsiteX17" fmla="*/ 2645569 w 2669381"/>
                <a:gd name="connsiteY17" fmla="*/ 204787 h 1685925"/>
                <a:gd name="connsiteX18" fmla="*/ 2664619 w 2669381"/>
                <a:gd name="connsiteY18" fmla="*/ 230981 h 1685925"/>
                <a:gd name="connsiteX19" fmla="*/ 2669381 w 2669381"/>
                <a:gd name="connsiteY19" fmla="*/ 254793 h 1685925"/>
                <a:gd name="connsiteX20" fmla="*/ 2662237 w 2669381"/>
                <a:gd name="connsiteY20" fmla="*/ 285750 h 1685925"/>
                <a:gd name="connsiteX21" fmla="*/ 2638425 w 2669381"/>
                <a:gd name="connsiteY21" fmla="*/ 321468 h 1685925"/>
                <a:gd name="connsiteX22" fmla="*/ 2597944 w 2669381"/>
                <a:gd name="connsiteY22" fmla="*/ 357187 h 1685925"/>
                <a:gd name="connsiteX23" fmla="*/ 2576512 w 2669381"/>
                <a:gd name="connsiteY23" fmla="*/ 431006 h 1685925"/>
                <a:gd name="connsiteX24" fmla="*/ 2490787 w 2669381"/>
                <a:gd name="connsiteY24" fmla="*/ 812006 h 1685925"/>
                <a:gd name="connsiteX25" fmla="*/ 2419350 w 2669381"/>
                <a:gd name="connsiteY25" fmla="*/ 1095375 h 1685925"/>
                <a:gd name="connsiteX26" fmla="*/ 2347912 w 2669381"/>
                <a:gd name="connsiteY26" fmla="*/ 1395412 h 1685925"/>
                <a:gd name="connsiteX27" fmla="*/ 2305050 w 2669381"/>
                <a:gd name="connsiteY27" fmla="*/ 1583531 h 1685925"/>
                <a:gd name="connsiteX28" fmla="*/ 2288381 w 2669381"/>
                <a:gd name="connsiteY28" fmla="*/ 1647825 h 1685925"/>
                <a:gd name="connsiteX29" fmla="*/ 2262187 w 2669381"/>
                <a:gd name="connsiteY29" fmla="*/ 1676400 h 1685925"/>
                <a:gd name="connsiteX30" fmla="*/ 2240756 w 2669381"/>
                <a:gd name="connsiteY30" fmla="*/ 1685925 h 1685925"/>
                <a:gd name="connsiteX31" fmla="*/ 2205037 w 2669381"/>
                <a:gd name="connsiteY31" fmla="*/ 1683543 h 1685925"/>
                <a:gd name="connsiteX32" fmla="*/ 2164556 w 2669381"/>
                <a:gd name="connsiteY32" fmla="*/ 1676400 h 1685925"/>
                <a:gd name="connsiteX33" fmla="*/ 2131219 w 2669381"/>
                <a:gd name="connsiteY33" fmla="*/ 1664493 h 1685925"/>
                <a:gd name="connsiteX34" fmla="*/ 2095500 w 2669381"/>
                <a:gd name="connsiteY34" fmla="*/ 1624012 h 1685925"/>
                <a:gd name="connsiteX35" fmla="*/ 2064544 w 2669381"/>
                <a:gd name="connsiteY35" fmla="*/ 1578768 h 1685925"/>
                <a:gd name="connsiteX36" fmla="*/ 2105025 w 2669381"/>
                <a:gd name="connsiteY36" fmla="*/ 1412081 h 1685925"/>
                <a:gd name="connsiteX37" fmla="*/ 2190750 w 2669381"/>
                <a:gd name="connsiteY37" fmla="*/ 907256 h 1685925"/>
                <a:gd name="connsiteX38" fmla="*/ 2219325 w 2669381"/>
                <a:gd name="connsiteY38" fmla="*/ 745331 h 1685925"/>
                <a:gd name="connsiteX39" fmla="*/ 2281237 w 2669381"/>
                <a:gd name="connsiteY39" fmla="*/ 357187 h 1685925"/>
                <a:gd name="connsiteX40" fmla="*/ 2288381 w 2669381"/>
                <a:gd name="connsiteY40" fmla="*/ 302418 h 1685925"/>
                <a:gd name="connsiteX41" fmla="*/ 2286000 w 2669381"/>
                <a:gd name="connsiteY41" fmla="*/ 276225 h 1685925"/>
                <a:gd name="connsiteX42" fmla="*/ 2274094 w 2669381"/>
                <a:gd name="connsiteY42" fmla="*/ 247650 h 1685925"/>
                <a:gd name="connsiteX43" fmla="*/ 2255044 w 2669381"/>
                <a:gd name="connsiteY43" fmla="*/ 228600 h 1685925"/>
                <a:gd name="connsiteX44" fmla="*/ 2233612 w 2669381"/>
                <a:gd name="connsiteY44" fmla="*/ 216693 h 1685925"/>
                <a:gd name="connsiteX45" fmla="*/ 2181225 w 2669381"/>
                <a:gd name="connsiteY45" fmla="*/ 207168 h 1685925"/>
                <a:gd name="connsiteX46" fmla="*/ 2138362 w 2669381"/>
                <a:gd name="connsiteY46" fmla="*/ 207168 h 1685925"/>
                <a:gd name="connsiteX47" fmla="*/ 1731169 w 2669381"/>
                <a:gd name="connsiteY47" fmla="*/ 238125 h 1685925"/>
                <a:gd name="connsiteX48" fmla="*/ 1312069 w 2669381"/>
                <a:gd name="connsiteY48" fmla="*/ 266700 h 1685925"/>
                <a:gd name="connsiteX49" fmla="*/ 835819 w 2669381"/>
                <a:gd name="connsiteY49" fmla="*/ 300037 h 1685925"/>
                <a:gd name="connsiteX50" fmla="*/ 421481 w 2669381"/>
                <a:gd name="connsiteY50" fmla="*/ 338137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69381" h="1685925">
                  <a:moveTo>
                    <a:pt x="421481" y="338137"/>
                  </a:moveTo>
                  <a:lnTo>
                    <a:pt x="54769" y="369093"/>
                  </a:lnTo>
                  <a:lnTo>
                    <a:pt x="0" y="209550"/>
                  </a:lnTo>
                  <a:lnTo>
                    <a:pt x="242887" y="190500"/>
                  </a:lnTo>
                  <a:lnTo>
                    <a:pt x="571500" y="166687"/>
                  </a:lnTo>
                  <a:lnTo>
                    <a:pt x="1004887" y="133350"/>
                  </a:lnTo>
                  <a:lnTo>
                    <a:pt x="1528762" y="92868"/>
                  </a:lnTo>
                  <a:lnTo>
                    <a:pt x="2145506" y="50006"/>
                  </a:lnTo>
                  <a:lnTo>
                    <a:pt x="2185987" y="28575"/>
                  </a:lnTo>
                  <a:lnTo>
                    <a:pt x="2231231" y="9525"/>
                  </a:lnTo>
                  <a:lnTo>
                    <a:pt x="2278856" y="0"/>
                  </a:lnTo>
                  <a:lnTo>
                    <a:pt x="2316956" y="2381"/>
                  </a:lnTo>
                  <a:lnTo>
                    <a:pt x="2357437" y="11906"/>
                  </a:lnTo>
                  <a:lnTo>
                    <a:pt x="2397919" y="33337"/>
                  </a:lnTo>
                  <a:lnTo>
                    <a:pt x="2433637" y="54768"/>
                  </a:lnTo>
                  <a:lnTo>
                    <a:pt x="2545556" y="119062"/>
                  </a:lnTo>
                  <a:lnTo>
                    <a:pt x="2621756" y="185737"/>
                  </a:lnTo>
                  <a:lnTo>
                    <a:pt x="2645569" y="204787"/>
                  </a:lnTo>
                  <a:lnTo>
                    <a:pt x="2664619" y="230981"/>
                  </a:lnTo>
                  <a:lnTo>
                    <a:pt x="2669381" y="254793"/>
                  </a:lnTo>
                  <a:lnTo>
                    <a:pt x="2662237" y="285750"/>
                  </a:lnTo>
                  <a:lnTo>
                    <a:pt x="2638425" y="321468"/>
                  </a:lnTo>
                  <a:lnTo>
                    <a:pt x="2597944" y="357187"/>
                  </a:lnTo>
                  <a:lnTo>
                    <a:pt x="2576512" y="431006"/>
                  </a:lnTo>
                  <a:lnTo>
                    <a:pt x="2490787" y="812006"/>
                  </a:lnTo>
                  <a:lnTo>
                    <a:pt x="2419350" y="1095375"/>
                  </a:lnTo>
                  <a:lnTo>
                    <a:pt x="2347912" y="1395412"/>
                  </a:lnTo>
                  <a:lnTo>
                    <a:pt x="2305050" y="1583531"/>
                  </a:lnTo>
                  <a:lnTo>
                    <a:pt x="2288381" y="1647825"/>
                  </a:lnTo>
                  <a:lnTo>
                    <a:pt x="2262187" y="1676400"/>
                  </a:lnTo>
                  <a:lnTo>
                    <a:pt x="2240756" y="1685925"/>
                  </a:lnTo>
                  <a:lnTo>
                    <a:pt x="2205037" y="1683543"/>
                  </a:lnTo>
                  <a:lnTo>
                    <a:pt x="2164556" y="1676400"/>
                  </a:lnTo>
                  <a:lnTo>
                    <a:pt x="2131219" y="1664493"/>
                  </a:lnTo>
                  <a:lnTo>
                    <a:pt x="2095500" y="1624012"/>
                  </a:lnTo>
                  <a:lnTo>
                    <a:pt x="2064544" y="1578768"/>
                  </a:lnTo>
                  <a:lnTo>
                    <a:pt x="2105025" y="1412081"/>
                  </a:lnTo>
                  <a:lnTo>
                    <a:pt x="2190750" y="907256"/>
                  </a:lnTo>
                  <a:lnTo>
                    <a:pt x="2219325" y="745331"/>
                  </a:lnTo>
                  <a:lnTo>
                    <a:pt x="2281237" y="357187"/>
                  </a:lnTo>
                  <a:cubicBezTo>
                    <a:pt x="2288488" y="304013"/>
                    <a:pt x="2288381" y="322424"/>
                    <a:pt x="2288381" y="302418"/>
                  </a:cubicBezTo>
                  <a:lnTo>
                    <a:pt x="2286000" y="276225"/>
                  </a:lnTo>
                  <a:lnTo>
                    <a:pt x="2274094" y="247650"/>
                  </a:lnTo>
                  <a:lnTo>
                    <a:pt x="2255044" y="228600"/>
                  </a:lnTo>
                  <a:lnTo>
                    <a:pt x="2233612" y="216693"/>
                  </a:lnTo>
                  <a:lnTo>
                    <a:pt x="2181225" y="207168"/>
                  </a:lnTo>
                  <a:lnTo>
                    <a:pt x="2138362" y="207168"/>
                  </a:lnTo>
                  <a:lnTo>
                    <a:pt x="1731169" y="238125"/>
                  </a:lnTo>
                  <a:lnTo>
                    <a:pt x="1312069" y="266700"/>
                  </a:lnTo>
                  <a:lnTo>
                    <a:pt x="835819" y="300037"/>
                  </a:lnTo>
                  <a:lnTo>
                    <a:pt x="42148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CB9ED25E-0C9D-492A-B87B-C320AD59C670}"/>
                </a:ext>
              </a:extLst>
            </p:cNvPr>
            <p:cNvSpPr/>
            <p:nvPr/>
          </p:nvSpPr>
          <p:spPr>
            <a:xfrm>
              <a:off x="3821113" y="2297113"/>
              <a:ext cx="2162175" cy="355600"/>
            </a:xfrm>
            <a:custGeom>
              <a:avLst/>
              <a:gdLst>
                <a:gd name="connsiteX0" fmla="*/ 447675 w 2162175"/>
                <a:gd name="connsiteY0" fmla="*/ 321469 h 354807"/>
                <a:gd name="connsiteX1" fmla="*/ 45244 w 2162175"/>
                <a:gd name="connsiteY1" fmla="*/ 354807 h 354807"/>
                <a:gd name="connsiteX2" fmla="*/ 0 w 2162175"/>
                <a:gd name="connsiteY2" fmla="*/ 178594 h 354807"/>
                <a:gd name="connsiteX3" fmla="*/ 338138 w 2162175"/>
                <a:gd name="connsiteY3" fmla="*/ 150019 h 354807"/>
                <a:gd name="connsiteX4" fmla="*/ 757238 w 2162175"/>
                <a:gd name="connsiteY4" fmla="*/ 116682 h 354807"/>
                <a:gd name="connsiteX5" fmla="*/ 969169 w 2162175"/>
                <a:gd name="connsiteY5" fmla="*/ 102394 h 354807"/>
                <a:gd name="connsiteX6" fmla="*/ 1204913 w 2162175"/>
                <a:gd name="connsiteY6" fmla="*/ 83344 h 354807"/>
                <a:gd name="connsiteX7" fmla="*/ 1404938 w 2162175"/>
                <a:gd name="connsiteY7" fmla="*/ 57150 h 354807"/>
                <a:gd name="connsiteX8" fmla="*/ 1676400 w 2162175"/>
                <a:gd name="connsiteY8" fmla="*/ 23813 h 354807"/>
                <a:gd name="connsiteX9" fmla="*/ 1752600 w 2162175"/>
                <a:gd name="connsiteY9" fmla="*/ 16669 h 354807"/>
                <a:gd name="connsiteX10" fmla="*/ 1785938 w 2162175"/>
                <a:gd name="connsiteY10" fmla="*/ 9525 h 354807"/>
                <a:gd name="connsiteX11" fmla="*/ 1833563 w 2162175"/>
                <a:gd name="connsiteY11" fmla="*/ 2382 h 354807"/>
                <a:gd name="connsiteX12" fmla="*/ 1883569 w 2162175"/>
                <a:gd name="connsiteY12" fmla="*/ 0 h 354807"/>
                <a:gd name="connsiteX13" fmla="*/ 1933575 w 2162175"/>
                <a:gd name="connsiteY13" fmla="*/ 2382 h 354807"/>
                <a:gd name="connsiteX14" fmla="*/ 1997869 w 2162175"/>
                <a:gd name="connsiteY14" fmla="*/ 16669 h 354807"/>
                <a:gd name="connsiteX15" fmla="*/ 2062163 w 2162175"/>
                <a:gd name="connsiteY15" fmla="*/ 40482 h 354807"/>
                <a:gd name="connsiteX16" fmla="*/ 2162175 w 2162175"/>
                <a:gd name="connsiteY16" fmla="*/ 88107 h 354807"/>
                <a:gd name="connsiteX17" fmla="*/ 2162175 w 2162175"/>
                <a:gd name="connsiteY17" fmla="*/ 188119 h 354807"/>
                <a:gd name="connsiteX18" fmla="*/ 1933575 w 2162175"/>
                <a:gd name="connsiteY18" fmla="*/ 202407 h 354807"/>
                <a:gd name="connsiteX19" fmla="*/ 1619250 w 2162175"/>
                <a:gd name="connsiteY19" fmla="*/ 228600 h 354807"/>
                <a:gd name="connsiteX20" fmla="*/ 1195388 w 2162175"/>
                <a:gd name="connsiteY20" fmla="*/ 257175 h 354807"/>
                <a:gd name="connsiteX21" fmla="*/ 957263 w 2162175"/>
                <a:gd name="connsiteY21" fmla="*/ 283369 h 354807"/>
                <a:gd name="connsiteX22" fmla="*/ 447675 w 2162175"/>
                <a:gd name="connsiteY22" fmla="*/ 321469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175" h="354807">
                  <a:moveTo>
                    <a:pt x="447675" y="321469"/>
                  </a:moveTo>
                  <a:lnTo>
                    <a:pt x="45244" y="354807"/>
                  </a:lnTo>
                  <a:lnTo>
                    <a:pt x="0" y="178594"/>
                  </a:lnTo>
                  <a:lnTo>
                    <a:pt x="338138" y="150019"/>
                  </a:lnTo>
                  <a:lnTo>
                    <a:pt x="757238" y="116682"/>
                  </a:lnTo>
                  <a:lnTo>
                    <a:pt x="969169" y="102394"/>
                  </a:lnTo>
                  <a:lnTo>
                    <a:pt x="1204913" y="83344"/>
                  </a:lnTo>
                  <a:lnTo>
                    <a:pt x="1404938" y="57150"/>
                  </a:lnTo>
                  <a:lnTo>
                    <a:pt x="1676400" y="23813"/>
                  </a:lnTo>
                  <a:lnTo>
                    <a:pt x="1752600" y="16669"/>
                  </a:lnTo>
                  <a:lnTo>
                    <a:pt x="1785938" y="9525"/>
                  </a:lnTo>
                  <a:lnTo>
                    <a:pt x="1833563" y="2382"/>
                  </a:lnTo>
                  <a:lnTo>
                    <a:pt x="1883569" y="0"/>
                  </a:lnTo>
                  <a:lnTo>
                    <a:pt x="1933575" y="2382"/>
                  </a:lnTo>
                  <a:lnTo>
                    <a:pt x="1997869" y="16669"/>
                  </a:lnTo>
                  <a:lnTo>
                    <a:pt x="2062163" y="40482"/>
                  </a:lnTo>
                  <a:lnTo>
                    <a:pt x="2162175" y="88107"/>
                  </a:lnTo>
                  <a:lnTo>
                    <a:pt x="2162175" y="188119"/>
                  </a:lnTo>
                  <a:lnTo>
                    <a:pt x="1933575" y="202407"/>
                  </a:lnTo>
                  <a:lnTo>
                    <a:pt x="1619250" y="228600"/>
                  </a:lnTo>
                  <a:lnTo>
                    <a:pt x="1195388" y="257175"/>
                  </a:lnTo>
                  <a:lnTo>
                    <a:pt x="957263" y="283369"/>
                  </a:lnTo>
                  <a:lnTo>
                    <a:pt x="44767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D1A9148E-A5B6-4664-B831-7C9652365693}"/>
                </a:ext>
              </a:extLst>
            </p:cNvPr>
            <p:cNvSpPr/>
            <p:nvPr/>
          </p:nvSpPr>
          <p:spPr>
            <a:xfrm>
              <a:off x="3916363" y="3000375"/>
              <a:ext cx="1978025" cy="342900"/>
            </a:xfrm>
            <a:custGeom>
              <a:avLst/>
              <a:gdLst>
                <a:gd name="connsiteX0" fmla="*/ 1481138 w 1976438"/>
                <a:gd name="connsiteY0" fmla="*/ 42863 h 342900"/>
                <a:gd name="connsiteX1" fmla="*/ 1955007 w 1976438"/>
                <a:gd name="connsiteY1" fmla="*/ 0 h 342900"/>
                <a:gd name="connsiteX2" fmla="*/ 1976438 w 1976438"/>
                <a:gd name="connsiteY2" fmla="*/ 169069 h 342900"/>
                <a:gd name="connsiteX3" fmla="*/ 1859757 w 1976438"/>
                <a:gd name="connsiteY3" fmla="*/ 176213 h 342900"/>
                <a:gd name="connsiteX4" fmla="*/ 1833563 w 1976438"/>
                <a:gd name="connsiteY4" fmla="*/ 164306 h 342900"/>
                <a:gd name="connsiteX5" fmla="*/ 1624013 w 1976438"/>
                <a:gd name="connsiteY5" fmla="*/ 188119 h 342900"/>
                <a:gd name="connsiteX6" fmla="*/ 1097757 w 1976438"/>
                <a:gd name="connsiteY6" fmla="*/ 252413 h 342900"/>
                <a:gd name="connsiteX7" fmla="*/ 804863 w 1976438"/>
                <a:gd name="connsiteY7" fmla="*/ 276225 h 342900"/>
                <a:gd name="connsiteX8" fmla="*/ 328613 w 1976438"/>
                <a:gd name="connsiteY8" fmla="*/ 316706 h 342900"/>
                <a:gd name="connsiteX9" fmla="*/ 47625 w 1976438"/>
                <a:gd name="connsiteY9" fmla="*/ 342900 h 342900"/>
                <a:gd name="connsiteX10" fmla="*/ 0 w 1976438"/>
                <a:gd name="connsiteY10" fmla="*/ 166688 h 342900"/>
                <a:gd name="connsiteX11" fmla="*/ 316707 w 1976438"/>
                <a:gd name="connsiteY11" fmla="*/ 138113 h 342900"/>
                <a:gd name="connsiteX12" fmla="*/ 862013 w 1976438"/>
                <a:gd name="connsiteY12" fmla="*/ 92869 h 342900"/>
                <a:gd name="connsiteX13" fmla="*/ 1107282 w 1976438"/>
                <a:gd name="connsiteY13" fmla="*/ 71438 h 342900"/>
                <a:gd name="connsiteX14" fmla="*/ 1481138 w 1976438"/>
                <a:gd name="connsiteY14" fmla="*/ 428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438" h="342900">
                  <a:moveTo>
                    <a:pt x="1481138" y="42863"/>
                  </a:moveTo>
                  <a:lnTo>
                    <a:pt x="1955007" y="0"/>
                  </a:lnTo>
                  <a:lnTo>
                    <a:pt x="1976438" y="169069"/>
                  </a:lnTo>
                  <a:lnTo>
                    <a:pt x="1859757" y="176213"/>
                  </a:lnTo>
                  <a:lnTo>
                    <a:pt x="1833563" y="164306"/>
                  </a:lnTo>
                  <a:lnTo>
                    <a:pt x="1624013" y="188119"/>
                  </a:lnTo>
                  <a:lnTo>
                    <a:pt x="1097757" y="252413"/>
                  </a:lnTo>
                  <a:lnTo>
                    <a:pt x="804863" y="276225"/>
                  </a:lnTo>
                  <a:lnTo>
                    <a:pt x="328613" y="316706"/>
                  </a:lnTo>
                  <a:lnTo>
                    <a:pt x="47625" y="342900"/>
                  </a:lnTo>
                  <a:lnTo>
                    <a:pt x="0" y="166688"/>
                  </a:lnTo>
                  <a:lnTo>
                    <a:pt x="316707" y="138113"/>
                  </a:lnTo>
                  <a:lnTo>
                    <a:pt x="862013" y="92869"/>
                  </a:lnTo>
                  <a:lnTo>
                    <a:pt x="1107282" y="71438"/>
                  </a:lnTo>
                  <a:lnTo>
                    <a:pt x="1481138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81910302-70AA-4464-9555-6913E022ECE3}"/>
                </a:ext>
              </a:extLst>
            </p:cNvPr>
            <p:cNvSpPr/>
            <p:nvPr/>
          </p:nvSpPr>
          <p:spPr>
            <a:xfrm>
              <a:off x="2728913" y="3608388"/>
              <a:ext cx="4260850" cy="646112"/>
            </a:xfrm>
            <a:custGeom>
              <a:avLst/>
              <a:gdLst>
                <a:gd name="connsiteX0" fmla="*/ 1525177 w 4261316"/>
                <a:gd name="connsiteY0" fmla="*/ 466026 h 646082"/>
                <a:gd name="connsiteX1" fmla="*/ 1253328 w 4261316"/>
                <a:gd name="connsiteY1" fmla="*/ 494270 h 646082"/>
                <a:gd name="connsiteX2" fmla="*/ 946175 w 4261316"/>
                <a:gd name="connsiteY2" fmla="*/ 529575 h 646082"/>
                <a:gd name="connsiteX3" fmla="*/ 649612 w 4261316"/>
                <a:gd name="connsiteY3" fmla="*/ 586063 h 646082"/>
                <a:gd name="connsiteX4" fmla="*/ 427191 w 4261316"/>
                <a:gd name="connsiteY4" fmla="*/ 646082 h 646082"/>
                <a:gd name="connsiteX5" fmla="*/ 381294 w 4261316"/>
                <a:gd name="connsiteY5" fmla="*/ 639021 h 646082"/>
                <a:gd name="connsiteX6" fmla="*/ 296562 w 4261316"/>
                <a:gd name="connsiteY6" fmla="*/ 596655 h 646082"/>
                <a:gd name="connsiteX7" fmla="*/ 190647 w 4261316"/>
                <a:gd name="connsiteY7" fmla="*/ 522514 h 646082"/>
                <a:gd name="connsiteX8" fmla="*/ 95324 w 4261316"/>
                <a:gd name="connsiteY8" fmla="*/ 441313 h 646082"/>
                <a:gd name="connsiteX9" fmla="*/ 21183 w 4261316"/>
                <a:gd name="connsiteY9" fmla="*/ 374233 h 646082"/>
                <a:gd name="connsiteX10" fmla="*/ 3530 w 4261316"/>
                <a:gd name="connsiteY10" fmla="*/ 356581 h 646082"/>
                <a:gd name="connsiteX11" fmla="*/ 0 w 4261316"/>
                <a:gd name="connsiteY11" fmla="*/ 338928 h 646082"/>
                <a:gd name="connsiteX12" fmla="*/ 0 w 4261316"/>
                <a:gd name="connsiteY12" fmla="*/ 317745 h 646082"/>
                <a:gd name="connsiteX13" fmla="*/ 14122 w 4261316"/>
                <a:gd name="connsiteY13" fmla="*/ 303623 h 646082"/>
                <a:gd name="connsiteX14" fmla="*/ 35305 w 4261316"/>
                <a:gd name="connsiteY14" fmla="*/ 303623 h 646082"/>
                <a:gd name="connsiteX15" fmla="*/ 60019 w 4261316"/>
                <a:gd name="connsiteY15" fmla="*/ 317745 h 646082"/>
                <a:gd name="connsiteX16" fmla="*/ 112976 w 4261316"/>
                <a:gd name="connsiteY16" fmla="*/ 345989 h 646082"/>
                <a:gd name="connsiteX17" fmla="*/ 190647 w 4261316"/>
                <a:gd name="connsiteY17" fmla="*/ 374233 h 646082"/>
                <a:gd name="connsiteX18" fmla="*/ 278910 w 4261316"/>
                <a:gd name="connsiteY18" fmla="*/ 395416 h 646082"/>
                <a:gd name="connsiteX19" fmla="*/ 356581 w 4261316"/>
                <a:gd name="connsiteY19" fmla="*/ 402477 h 646082"/>
                <a:gd name="connsiteX20" fmla="*/ 515453 w 4261316"/>
                <a:gd name="connsiteY20" fmla="*/ 388355 h 646082"/>
                <a:gd name="connsiteX21" fmla="*/ 857912 w 4261316"/>
                <a:gd name="connsiteY21" fmla="*/ 349520 h 646082"/>
                <a:gd name="connsiteX22" fmla="*/ 1309816 w 4261316"/>
                <a:gd name="connsiteY22" fmla="*/ 300093 h 646082"/>
                <a:gd name="connsiteX23" fmla="*/ 1758190 w 4261316"/>
                <a:gd name="connsiteY23" fmla="*/ 250666 h 646082"/>
                <a:gd name="connsiteX24" fmla="*/ 2058283 w 4261316"/>
                <a:gd name="connsiteY24" fmla="*/ 218891 h 646082"/>
                <a:gd name="connsiteX25" fmla="*/ 2305418 w 4261316"/>
                <a:gd name="connsiteY25" fmla="*/ 197708 h 646082"/>
                <a:gd name="connsiteX26" fmla="*/ 2774975 w 4261316"/>
                <a:gd name="connsiteY26" fmla="*/ 155342 h 646082"/>
                <a:gd name="connsiteX27" fmla="*/ 3403404 w 4261316"/>
                <a:gd name="connsiteY27" fmla="*/ 98854 h 646082"/>
                <a:gd name="connsiteX28" fmla="*/ 3548154 w 4261316"/>
                <a:gd name="connsiteY28" fmla="*/ 84732 h 646082"/>
                <a:gd name="connsiteX29" fmla="*/ 3601112 w 4261316"/>
                <a:gd name="connsiteY29" fmla="*/ 74141 h 646082"/>
                <a:gd name="connsiteX30" fmla="*/ 3657600 w 4261316"/>
                <a:gd name="connsiteY30" fmla="*/ 52958 h 646082"/>
                <a:gd name="connsiteX31" fmla="*/ 3759985 w 4261316"/>
                <a:gd name="connsiteY31" fmla="*/ 0 h 646082"/>
                <a:gd name="connsiteX32" fmla="*/ 3855308 w 4261316"/>
                <a:gd name="connsiteY32" fmla="*/ 24713 h 646082"/>
                <a:gd name="connsiteX33" fmla="*/ 4056547 w 4261316"/>
                <a:gd name="connsiteY33" fmla="*/ 98854 h 646082"/>
                <a:gd name="connsiteX34" fmla="*/ 4194236 w 4261316"/>
                <a:gd name="connsiteY34" fmla="*/ 162403 h 646082"/>
                <a:gd name="connsiteX35" fmla="*/ 4218950 w 4261316"/>
                <a:gd name="connsiteY35" fmla="*/ 183586 h 646082"/>
                <a:gd name="connsiteX36" fmla="*/ 4254255 w 4261316"/>
                <a:gd name="connsiteY36" fmla="*/ 225952 h 646082"/>
                <a:gd name="connsiteX37" fmla="*/ 4261316 w 4261316"/>
                <a:gd name="connsiteY37" fmla="*/ 254196 h 646082"/>
                <a:gd name="connsiteX38" fmla="*/ 4250724 w 4261316"/>
                <a:gd name="connsiteY38" fmla="*/ 282440 h 646082"/>
                <a:gd name="connsiteX39" fmla="*/ 4215419 w 4261316"/>
                <a:gd name="connsiteY39" fmla="*/ 314215 h 646082"/>
                <a:gd name="connsiteX40" fmla="*/ 4155401 w 4261316"/>
                <a:gd name="connsiteY40" fmla="*/ 328337 h 646082"/>
                <a:gd name="connsiteX41" fmla="*/ 3985937 w 4261316"/>
                <a:gd name="connsiteY41" fmla="*/ 331867 h 646082"/>
                <a:gd name="connsiteX42" fmla="*/ 3689375 w 4261316"/>
                <a:gd name="connsiteY42" fmla="*/ 314215 h 646082"/>
                <a:gd name="connsiteX43" fmla="*/ 3526971 w 4261316"/>
                <a:gd name="connsiteY43" fmla="*/ 314215 h 646082"/>
                <a:gd name="connsiteX44" fmla="*/ 2923256 w 4261316"/>
                <a:gd name="connsiteY44" fmla="*/ 349520 h 646082"/>
                <a:gd name="connsiteX45" fmla="*/ 2425455 w 4261316"/>
                <a:gd name="connsiteY45" fmla="*/ 374233 h 646082"/>
                <a:gd name="connsiteX46" fmla="*/ 1525177 w 4261316"/>
                <a:gd name="connsiteY46" fmla="*/ 466026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61316" h="646082">
                  <a:moveTo>
                    <a:pt x="1525177" y="466026"/>
                  </a:moveTo>
                  <a:lnTo>
                    <a:pt x="1253328" y="494270"/>
                  </a:lnTo>
                  <a:lnTo>
                    <a:pt x="946175" y="529575"/>
                  </a:lnTo>
                  <a:lnTo>
                    <a:pt x="649612" y="586063"/>
                  </a:lnTo>
                  <a:lnTo>
                    <a:pt x="427191" y="646082"/>
                  </a:lnTo>
                  <a:lnTo>
                    <a:pt x="381294" y="639021"/>
                  </a:lnTo>
                  <a:lnTo>
                    <a:pt x="296562" y="596655"/>
                  </a:lnTo>
                  <a:lnTo>
                    <a:pt x="190647" y="522514"/>
                  </a:lnTo>
                  <a:lnTo>
                    <a:pt x="95324" y="441313"/>
                  </a:lnTo>
                  <a:lnTo>
                    <a:pt x="21183" y="374233"/>
                  </a:lnTo>
                  <a:lnTo>
                    <a:pt x="3530" y="356581"/>
                  </a:lnTo>
                  <a:lnTo>
                    <a:pt x="0" y="338928"/>
                  </a:lnTo>
                  <a:lnTo>
                    <a:pt x="0" y="317745"/>
                  </a:lnTo>
                  <a:lnTo>
                    <a:pt x="14122" y="303623"/>
                  </a:lnTo>
                  <a:lnTo>
                    <a:pt x="35305" y="303623"/>
                  </a:lnTo>
                  <a:lnTo>
                    <a:pt x="60019" y="317745"/>
                  </a:lnTo>
                  <a:lnTo>
                    <a:pt x="112976" y="345989"/>
                  </a:lnTo>
                  <a:lnTo>
                    <a:pt x="190647" y="374233"/>
                  </a:lnTo>
                  <a:lnTo>
                    <a:pt x="278910" y="395416"/>
                  </a:lnTo>
                  <a:lnTo>
                    <a:pt x="356581" y="402477"/>
                  </a:lnTo>
                  <a:lnTo>
                    <a:pt x="515453" y="388355"/>
                  </a:lnTo>
                  <a:cubicBezTo>
                    <a:pt x="629591" y="375277"/>
                    <a:pt x="743027" y="349520"/>
                    <a:pt x="857912" y="349520"/>
                  </a:cubicBezTo>
                  <a:lnTo>
                    <a:pt x="1309816" y="300093"/>
                  </a:lnTo>
                  <a:lnTo>
                    <a:pt x="1758190" y="250666"/>
                  </a:lnTo>
                  <a:lnTo>
                    <a:pt x="2058283" y="218891"/>
                  </a:lnTo>
                  <a:lnTo>
                    <a:pt x="2305418" y="197708"/>
                  </a:lnTo>
                  <a:lnTo>
                    <a:pt x="2774975" y="155342"/>
                  </a:lnTo>
                  <a:lnTo>
                    <a:pt x="3403404" y="98854"/>
                  </a:lnTo>
                  <a:lnTo>
                    <a:pt x="3548154" y="84732"/>
                  </a:lnTo>
                  <a:lnTo>
                    <a:pt x="3601112" y="74141"/>
                  </a:lnTo>
                  <a:lnTo>
                    <a:pt x="3657600" y="52958"/>
                  </a:lnTo>
                  <a:lnTo>
                    <a:pt x="3759985" y="0"/>
                  </a:lnTo>
                  <a:lnTo>
                    <a:pt x="3855308" y="24713"/>
                  </a:lnTo>
                  <a:lnTo>
                    <a:pt x="4056547" y="98854"/>
                  </a:lnTo>
                  <a:lnTo>
                    <a:pt x="4194236" y="162403"/>
                  </a:lnTo>
                  <a:lnTo>
                    <a:pt x="4218950" y="183586"/>
                  </a:lnTo>
                  <a:lnTo>
                    <a:pt x="4254255" y="225952"/>
                  </a:lnTo>
                  <a:lnTo>
                    <a:pt x="4261316" y="254196"/>
                  </a:lnTo>
                  <a:lnTo>
                    <a:pt x="4250724" y="282440"/>
                  </a:lnTo>
                  <a:lnTo>
                    <a:pt x="4215419" y="314215"/>
                  </a:lnTo>
                  <a:lnTo>
                    <a:pt x="4155401" y="328337"/>
                  </a:lnTo>
                  <a:lnTo>
                    <a:pt x="3985937" y="331867"/>
                  </a:lnTo>
                  <a:lnTo>
                    <a:pt x="3689375" y="314215"/>
                  </a:lnTo>
                  <a:lnTo>
                    <a:pt x="3526971" y="314215"/>
                  </a:lnTo>
                  <a:lnTo>
                    <a:pt x="2923256" y="349520"/>
                  </a:lnTo>
                  <a:lnTo>
                    <a:pt x="2425455" y="374233"/>
                  </a:lnTo>
                  <a:lnTo>
                    <a:pt x="1525177" y="466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4">
              <a:extLst>
                <a:ext uri="{FF2B5EF4-FFF2-40B4-BE49-F238E27FC236}">
                  <a16:creationId xmlns:a16="http://schemas.microsoft.com/office/drawing/2014/main" id="{46414156-15C5-4757-B6ED-B3B221D78543}"/>
                </a:ext>
              </a:extLst>
            </p:cNvPr>
            <p:cNvSpPr/>
            <p:nvPr/>
          </p:nvSpPr>
          <p:spPr>
            <a:xfrm rot="16200000">
              <a:off x="2788444" y="3720307"/>
              <a:ext cx="4095750" cy="404812"/>
            </a:xfrm>
            <a:custGeom>
              <a:avLst/>
              <a:gdLst>
                <a:gd name="connsiteX0" fmla="*/ 2566439 w 4096104"/>
                <a:gd name="connsiteY0" fmla="*/ 152967 h 404512"/>
                <a:gd name="connsiteX1" fmla="*/ 3130715 w 4096104"/>
                <a:gd name="connsiteY1" fmla="*/ 159765 h 404512"/>
                <a:gd name="connsiteX2" fmla="*/ 3701790 w 4096104"/>
                <a:gd name="connsiteY2" fmla="*/ 156366 h 404512"/>
                <a:gd name="connsiteX3" fmla="*/ 3803768 w 4096104"/>
                <a:gd name="connsiteY3" fmla="*/ 152967 h 404512"/>
                <a:gd name="connsiteX4" fmla="*/ 3851358 w 4096104"/>
                <a:gd name="connsiteY4" fmla="*/ 146168 h 404512"/>
                <a:gd name="connsiteX5" fmla="*/ 3888749 w 4096104"/>
                <a:gd name="connsiteY5" fmla="*/ 135970 h 404512"/>
                <a:gd name="connsiteX6" fmla="*/ 3919343 w 4096104"/>
                <a:gd name="connsiteY6" fmla="*/ 122373 h 404512"/>
                <a:gd name="connsiteX7" fmla="*/ 3939738 w 4096104"/>
                <a:gd name="connsiteY7" fmla="*/ 105377 h 404512"/>
                <a:gd name="connsiteX8" fmla="*/ 3960134 w 4096104"/>
                <a:gd name="connsiteY8" fmla="*/ 81582 h 404512"/>
                <a:gd name="connsiteX9" fmla="*/ 3973731 w 4096104"/>
                <a:gd name="connsiteY9" fmla="*/ 50989 h 404512"/>
                <a:gd name="connsiteX10" fmla="*/ 3990727 w 4096104"/>
                <a:gd name="connsiteY10" fmla="*/ 23795 h 404512"/>
                <a:gd name="connsiteX11" fmla="*/ 4011123 w 4096104"/>
                <a:gd name="connsiteY11" fmla="*/ 6799 h 404512"/>
                <a:gd name="connsiteX12" fmla="*/ 4034917 w 4096104"/>
                <a:gd name="connsiteY12" fmla="*/ 0 h 404512"/>
                <a:gd name="connsiteX13" fmla="*/ 4096104 w 4096104"/>
                <a:gd name="connsiteY13" fmla="*/ 10198 h 404512"/>
                <a:gd name="connsiteX14" fmla="*/ 4085906 w 4096104"/>
                <a:gd name="connsiteY14" fmla="*/ 74784 h 404512"/>
                <a:gd name="connsiteX15" fmla="*/ 4031518 w 4096104"/>
                <a:gd name="connsiteY15" fmla="*/ 163164 h 404512"/>
                <a:gd name="connsiteX16" fmla="*/ 3977130 w 4096104"/>
                <a:gd name="connsiteY16" fmla="*/ 261743 h 404512"/>
                <a:gd name="connsiteX17" fmla="*/ 3909145 w 4096104"/>
                <a:gd name="connsiteY17" fmla="*/ 356922 h 404512"/>
                <a:gd name="connsiteX18" fmla="*/ 3864955 w 4096104"/>
                <a:gd name="connsiteY18" fmla="*/ 397713 h 404512"/>
                <a:gd name="connsiteX19" fmla="*/ 3844559 w 4096104"/>
                <a:gd name="connsiteY19" fmla="*/ 404512 h 404512"/>
                <a:gd name="connsiteX20" fmla="*/ 3813966 w 4096104"/>
                <a:gd name="connsiteY20" fmla="*/ 394314 h 404512"/>
                <a:gd name="connsiteX21" fmla="*/ 3773175 w 4096104"/>
                <a:gd name="connsiteY21" fmla="*/ 384116 h 404512"/>
                <a:gd name="connsiteX22" fmla="*/ 3565820 w 4096104"/>
                <a:gd name="connsiteY22" fmla="*/ 377318 h 404512"/>
                <a:gd name="connsiteX23" fmla="*/ 3375462 w 4096104"/>
                <a:gd name="connsiteY23" fmla="*/ 377318 h 404512"/>
                <a:gd name="connsiteX24" fmla="*/ 2141532 w 4096104"/>
                <a:gd name="connsiteY24" fmla="*/ 377318 h 404512"/>
                <a:gd name="connsiteX25" fmla="*/ 1930778 w 4096104"/>
                <a:gd name="connsiteY25" fmla="*/ 377318 h 404512"/>
                <a:gd name="connsiteX26" fmla="*/ 1502471 w 4096104"/>
                <a:gd name="connsiteY26" fmla="*/ 377318 h 404512"/>
                <a:gd name="connsiteX27" fmla="*/ 951792 w 4096104"/>
                <a:gd name="connsiteY27" fmla="*/ 380717 h 404512"/>
                <a:gd name="connsiteX28" fmla="*/ 499691 w 4096104"/>
                <a:gd name="connsiteY28" fmla="*/ 377318 h 404512"/>
                <a:gd name="connsiteX29" fmla="*/ 268541 w 4096104"/>
                <a:gd name="connsiteY29" fmla="*/ 377318 h 404512"/>
                <a:gd name="connsiteX30" fmla="*/ 125773 w 4096104"/>
                <a:gd name="connsiteY30" fmla="*/ 370519 h 404512"/>
                <a:gd name="connsiteX31" fmla="*/ 47590 w 4096104"/>
                <a:gd name="connsiteY31" fmla="*/ 356922 h 404512"/>
                <a:gd name="connsiteX32" fmla="*/ 27194 w 4096104"/>
                <a:gd name="connsiteY32" fmla="*/ 346724 h 404512"/>
                <a:gd name="connsiteX33" fmla="*/ 13597 w 4096104"/>
                <a:gd name="connsiteY33" fmla="*/ 333127 h 404512"/>
                <a:gd name="connsiteX34" fmla="*/ 0 w 4096104"/>
                <a:gd name="connsiteY34" fmla="*/ 312732 h 404512"/>
                <a:gd name="connsiteX35" fmla="*/ 0 w 4096104"/>
                <a:gd name="connsiteY35" fmla="*/ 285538 h 404512"/>
                <a:gd name="connsiteX36" fmla="*/ 16996 w 4096104"/>
                <a:gd name="connsiteY36" fmla="*/ 248146 h 404512"/>
                <a:gd name="connsiteX37" fmla="*/ 44190 w 4096104"/>
                <a:gd name="connsiteY37" fmla="*/ 217552 h 404512"/>
                <a:gd name="connsiteX38" fmla="*/ 88381 w 4096104"/>
                <a:gd name="connsiteY38" fmla="*/ 186959 h 404512"/>
                <a:gd name="connsiteX39" fmla="*/ 139370 w 4096104"/>
                <a:gd name="connsiteY39" fmla="*/ 159765 h 404512"/>
                <a:gd name="connsiteX40" fmla="*/ 176761 w 4096104"/>
                <a:gd name="connsiteY40" fmla="*/ 139370 h 404512"/>
                <a:gd name="connsiteX41" fmla="*/ 227750 w 4096104"/>
                <a:gd name="connsiteY41" fmla="*/ 118974 h 404512"/>
                <a:gd name="connsiteX42" fmla="*/ 285538 w 4096104"/>
                <a:gd name="connsiteY42" fmla="*/ 98578 h 404512"/>
                <a:gd name="connsiteX43" fmla="*/ 350123 w 4096104"/>
                <a:gd name="connsiteY43" fmla="*/ 78183 h 404512"/>
                <a:gd name="connsiteX44" fmla="*/ 424907 w 4096104"/>
                <a:gd name="connsiteY44" fmla="*/ 64586 h 404512"/>
                <a:gd name="connsiteX45" fmla="*/ 469097 w 4096104"/>
                <a:gd name="connsiteY45" fmla="*/ 74784 h 404512"/>
                <a:gd name="connsiteX46" fmla="*/ 550680 w 4096104"/>
                <a:gd name="connsiteY46" fmla="*/ 88381 h 404512"/>
                <a:gd name="connsiteX47" fmla="*/ 669654 w 4096104"/>
                <a:gd name="connsiteY47" fmla="*/ 105377 h 404512"/>
                <a:gd name="connsiteX48" fmla="*/ 785228 w 4096104"/>
                <a:gd name="connsiteY48" fmla="*/ 118974 h 404512"/>
                <a:gd name="connsiteX49" fmla="*/ 938195 w 4096104"/>
                <a:gd name="connsiteY49" fmla="*/ 129172 h 404512"/>
                <a:gd name="connsiteX50" fmla="*/ 1227132 w 4096104"/>
                <a:gd name="connsiteY50" fmla="*/ 139370 h 404512"/>
                <a:gd name="connsiteX51" fmla="*/ 1550061 w 4096104"/>
                <a:gd name="connsiteY51" fmla="*/ 146168 h 404512"/>
                <a:gd name="connsiteX52" fmla="*/ 2025957 w 4096104"/>
                <a:gd name="connsiteY52" fmla="*/ 146168 h 404512"/>
                <a:gd name="connsiteX53" fmla="*/ 2138132 w 4096104"/>
                <a:gd name="connsiteY53" fmla="*/ 152967 h 404512"/>
                <a:gd name="connsiteX54" fmla="*/ 2566439 w 4096104"/>
                <a:gd name="connsiteY54" fmla="*/ 152967 h 40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96104" h="404512">
                  <a:moveTo>
                    <a:pt x="2566439" y="152967"/>
                  </a:moveTo>
                  <a:lnTo>
                    <a:pt x="3130715" y="159765"/>
                  </a:lnTo>
                  <a:lnTo>
                    <a:pt x="3701790" y="156366"/>
                  </a:lnTo>
                  <a:lnTo>
                    <a:pt x="3803768" y="152967"/>
                  </a:lnTo>
                  <a:lnTo>
                    <a:pt x="3851358" y="146168"/>
                  </a:lnTo>
                  <a:lnTo>
                    <a:pt x="3888749" y="135970"/>
                  </a:lnTo>
                  <a:lnTo>
                    <a:pt x="3919343" y="122373"/>
                  </a:lnTo>
                  <a:lnTo>
                    <a:pt x="3939738" y="105377"/>
                  </a:lnTo>
                  <a:lnTo>
                    <a:pt x="3960134" y="81582"/>
                  </a:lnTo>
                  <a:lnTo>
                    <a:pt x="3973731" y="50989"/>
                  </a:lnTo>
                  <a:lnTo>
                    <a:pt x="3990727" y="23795"/>
                  </a:lnTo>
                  <a:lnTo>
                    <a:pt x="4011123" y="6799"/>
                  </a:lnTo>
                  <a:lnTo>
                    <a:pt x="4034917" y="0"/>
                  </a:lnTo>
                  <a:lnTo>
                    <a:pt x="4096104" y="10198"/>
                  </a:lnTo>
                  <a:lnTo>
                    <a:pt x="4085906" y="74784"/>
                  </a:lnTo>
                  <a:lnTo>
                    <a:pt x="4031518" y="163164"/>
                  </a:lnTo>
                  <a:lnTo>
                    <a:pt x="3977130" y="261743"/>
                  </a:lnTo>
                  <a:lnTo>
                    <a:pt x="3909145" y="356922"/>
                  </a:lnTo>
                  <a:lnTo>
                    <a:pt x="3864955" y="397713"/>
                  </a:lnTo>
                  <a:lnTo>
                    <a:pt x="3844559" y="404512"/>
                  </a:lnTo>
                  <a:lnTo>
                    <a:pt x="3813966" y="394314"/>
                  </a:lnTo>
                  <a:lnTo>
                    <a:pt x="3773175" y="384116"/>
                  </a:lnTo>
                  <a:lnTo>
                    <a:pt x="3565820" y="377318"/>
                  </a:lnTo>
                  <a:lnTo>
                    <a:pt x="3375462" y="377318"/>
                  </a:lnTo>
                  <a:lnTo>
                    <a:pt x="2141532" y="377318"/>
                  </a:lnTo>
                  <a:lnTo>
                    <a:pt x="1930778" y="377318"/>
                  </a:lnTo>
                  <a:lnTo>
                    <a:pt x="1502471" y="377318"/>
                  </a:lnTo>
                  <a:lnTo>
                    <a:pt x="951792" y="380717"/>
                  </a:lnTo>
                  <a:lnTo>
                    <a:pt x="499691" y="377318"/>
                  </a:lnTo>
                  <a:lnTo>
                    <a:pt x="268541" y="377318"/>
                  </a:lnTo>
                  <a:lnTo>
                    <a:pt x="125773" y="370519"/>
                  </a:lnTo>
                  <a:lnTo>
                    <a:pt x="47590" y="356922"/>
                  </a:lnTo>
                  <a:lnTo>
                    <a:pt x="27194" y="346724"/>
                  </a:lnTo>
                  <a:lnTo>
                    <a:pt x="13597" y="333127"/>
                  </a:lnTo>
                  <a:lnTo>
                    <a:pt x="0" y="312732"/>
                  </a:lnTo>
                  <a:lnTo>
                    <a:pt x="0" y="285538"/>
                  </a:lnTo>
                  <a:lnTo>
                    <a:pt x="16996" y="248146"/>
                  </a:lnTo>
                  <a:lnTo>
                    <a:pt x="44190" y="217552"/>
                  </a:lnTo>
                  <a:lnTo>
                    <a:pt x="88381" y="186959"/>
                  </a:lnTo>
                  <a:lnTo>
                    <a:pt x="139370" y="159765"/>
                  </a:lnTo>
                  <a:lnTo>
                    <a:pt x="176761" y="139370"/>
                  </a:lnTo>
                  <a:lnTo>
                    <a:pt x="227750" y="118974"/>
                  </a:lnTo>
                  <a:lnTo>
                    <a:pt x="285538" y="98578"/>
                  </a:lnTo>
                  <a:lnTo>
                    <a:pt x="350123" y="78183"/>
                  </a:lnTo>
                  <a:lnTo>
                    <a:pt x="424907" y="64586"/>
                  </a:lnTo>
                  <a:lnTo>
                    <a:pt x="469097" y="74784"/>
                  </a:lnTo>
                  <a:lnTo>
                    <a:pt x="550680" y="88381"/>
                  </a:lnTo>
                  <a:lnTo>
                    <a:pt x="669654" y="105377"/>
                  </a:lnTo>
                  <a:lnTo>
                    <a:pt x="785228" y="118974"/>
                  </a:lnTo>
                  <a:lnTo>
                    <a:pt x="938195" y="129172"/>
                  </a:lnTo>
                  <a:lnTo>
                    <a:pt x="1227132" y="139370"/>
                  </a:lnTo>
                  <a:lnTo>
                    <a:pt x="1550061" y="146168"/>
                  </a:lnTo>
                  <a:lnTo>
                    <a:pt x="2025957" y="146168"/>
                  </a:lnTo>
                  <a:lnTo>
                    <a:pt x="2138132" y="152967"/>
                  </a:lnTo>
                  <a:lnTo>
                    <a:pt x="2566439" y="1529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DE1B1E8A-8CDE-4CE8-B7CD-A38A9AC70906}"/>
                </a:ext>
              </a:extLst>
            </p:cNvPr>
            <p:cNvSpPr/>
            <p:nvPr/>
          </p:nvSpPr>
          <p:spPr>
            <a:xfrm>
              <a:off x="2808288" y="3916363"/>
              <a:ext cx="2114550" cy="1654175"/>
            </a:xfrm>
            <a:custGeom>
              <a:avLst/>
              <a:gdLst>
                <a:gd name="connsiteX0" fmla="*/ 721519 w 2114550"/>
                <a:gd name="connsiteY0" fmla="*/ 1097757 h 1652588"/>
                <a:gd name="connsiteX1" fmla="*/ 885825 w 2114550"/>
                <a:gd name="connsiteY1" fmla="*/ 966788 h 1652588"/>
                <a:gd name="connsiteX2" fmla="*/ 1016794 w 2114550"/>
                <a:gd name="connsiteY2" fmla="*/ 845344 h 1652588"/>
                <a:gd name="connsiteX3" fmla="*/ 1197769 w 2114550"/>
                <a:gd name="connsiteY3" fmla="*/ 671513 h 1652588"/>
                <a:gd name="connsiteX4" fmla="*/ 1447800 w 2114550"/>
                <a:gd name="connsiteY4" fmla="*/ 409575 h 1652588"/>
                <a:gd name="connsiteX5" fmla="*/ 1540669 w 2114550"/>
                <a:gd name="connsiteY5" fmla="*/ 304800 h 1652588"/>
                <a:gd name="connsiteX6" fmla="*/ 1802606 w 2114550"/>
                <a:gd name="connsiteY6" fmla="*/ 19050 h 1652588"/>
                <a:gd name="connsiteX7" fmla="*/ 2114550 w 2114550"/>
                <a:gd name="connsiteY7" fmla="*/ 0 h 1652588"/>
                <a:gd name="connsiteX8" fmla="*/ 1974056 w 2114550"/>
                <a:gd name="connsiteY8" fmla="*/ 207169 h 1652588"/>
                <a:gd name="connsiteX9" fmla="*/ 1838325 w 2114550"/>
                <a:gd name="connsiteY9" fmla="*/ 357188 h 1652588"/>
                <a:gd name="connsiteX10" fmla="*/ 1578769 w 2114550"/>
                <a:gd name="connsiteY10" fmla="*/ 616744 h 1652588"/>
                <a:gd name="connsiteX11" fmla="*/ 1333500 w 2114550"/>
                <a:gd name="connsiteY11" fmla="*/ 842963 h 1652588"/>
                <a:gd name="connsiteX12" fmla="*/ 1154906 w 2114550"/>
                <a:gd name="connsiteY12" fmla="*/ 990600 h 1652588"/>
                <a:gd name="connsiteX13" fmla="*/ 995362 w 2114550"/>
                <a:gd name="connsiteY13" fmla="*/ 1109663 h 1652588"/>
                <a:gd name="connsiteX14" fmla="*/ 792956 w 2114550"/>
                <a:gd name="connsiteY14" fmla="*/ 1245394 h 1652588"/>
                <a:gd name="connsiteX15" fmla="*/ 600075 w 2114550"/>
                <a:gd name="connsiteY15" fmla="*/ 1354932 h 1652588"/>
                <a:gd name="connsiteX16" fmla="*/ 414337 w 2114550"/>
                <a:gd name="connsiteY16" fmla="*/ 1459707 h 1652588"/>
                <a:gd name="connsiteX17" fmla="*/ 250031 w 2114550"/>
                <a:gd name="connsiteY17" fmla="*/ 1545432 h 1652588"/>
                <a:gd name="connsiteX18" fmla="*/ 97631 w 2114550"/>
                <a:gd name="connsiteY18" fmla="*/ 1619250 h 1652588"/>
                <a:gd name="connsiteX19" fmla="*/ 38100 w 2114550"/>
                <a:gd name="connsiteY19" fmla="*/ 1645444 h 1652588"/>
                <a:gd name="connsiteX20" fmla="*/ 11906 w 2114550"/>
                <a:gd name="connsiteY20" fmla="*/ 1652588 h 1652588"/>
                <a:gd name="connsiteX21" fmla="*/ 2381 w 2114550"/>
                <a:gd name="connsiteY21" fmla="*/ 1645444 h 1652588"/>
                <a:gd name="connsiteX22" fmla="*/ 0 w 2114550"/>
                <a:gd name="connsiteY22" fmla="*/ 1640682 h 1652588"/>
                <a:gd name="connsiteX23" fmla="*/ 4762 w 2114550"/>
                <a:gd name="connsiteY23" fmla="*/ 1612107 h 1652588"/>
                <a:gd name="connsiteX24" fmla="*/ 14287 w 2114550"/>
                <a:gd name="connsiteY24" fmla="*/ 1590675 h 1652588"/>
                <a:gd name="connsiteX25" fmla="*/ 26194 w 2114550"/>
                <a:gd name="connsiteY25" fmla="*/ 1576388 h 1652588"/>
                <a:gd name="connsiteX26" fmla="*/ 154781 w 2114550"/>
                <a:gd name="connsiteY26" fmla="*/ 1500188 h 1652588"/>
                <a:gd name="connsiteX27" fmla="*/ 328612 w 2114550"/>
                <a:gd name="connsiteY27" fmla="*/ 1383507 h 1652588"/>
                <a:gd name="connsiteX28" fmla="*/ 485775 w 2114550"/>
                <a:gd name="connsiteY28" fmla="*/ 1276350 h 1652588"/>
                <a:gd name="connsiteX29" fmla="*/ 590550 w 2114550"/>
                <a:gd name="connsiteY29" fmla="*/ 1202532 h 1652588"/>
                <a:gd name="connsiteX30" fmla="*/ 721519 w 2114550"/>
                <a:gd name="connsiteY30" fmla="*/ 1097757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4550" h="1652588">
                  <a:moveTo>
                    <a:pt x="721519" y="1097757"/>
                  </a:moveTo>
                  <a:lnTo>
                    <a:pt x="885825" y="966788"/>
                  </a:lnTo>
                  <a:lnTo>
                    <a:pt x="1016794" y="845344"/>
                  </a:lnTo>
                  <a:lnTo>
                    <a:pt x="1197769" y="671513"/>
                  </a:lnTo>
                  <a:lnTo>
                    <a:pt x="1447800" y="409575"/>
                  </a:lnTo>
                  <a:lnTo>
                    <a:pt x="1540669" y="304800"/>
                  </a:lnTo>
                  <a:lnTo>
                    <a:pt x="1802606" y="19050"/>
                  </a:lnTo>
                  <a:lnTo>
                    <a:pt x="2114550" y="0"/>
                  </a:lnTo>
                  <a:lnTo>
                    <a:pt x="1974056" y="207169"/>
                  </a:lnTo>
                  <a:lnTo>
                    <a:pt x="1838325" y="357188"/>
                  </a:lnTo>
                  <a:lnTo>
                    <a:pt x="1578769" y="616744"/>
                  </a:lnTo>
                  <a:lnTo>
                    <a:pt x="1333500" y="842963"/>
                  </a:lnTo>
                  <a:lnTo>
                    <a:pt x="1154906" y="990600"/>
                  </a:lnTo>
                  <a:lnTo>
                    <a:pt x="995362" y="1109663"/>
                  </a:lnTo>
                  <a:lnTo>
                    <a:pt x="792956" y="1245394"/>
                  </a:lnTo>
                  <a:lnTo>
                    <a:pt x="600075" y="1354932"/>
                  </a:lnTo>
                  <a:lnTo>
                    <a:pt x="414337" y="1459707"/>
                  </a:lnTo>
                  <a:lnTo>
                    <a:pt x="250031" y="1545432"/>
                  </a:lnTo>
                  <a:lnTo>
                    <a:pt x="97631" y="1619250"/>
                  </a:lnTo>
                  <a:lnTo>
                    <a:pt x="38100" y="1645444"/>
                  </a:lnTo>
                  <a:lnTo>
                    <a:pt x="11906" y="1652588"/>
                  </a:lnTo>
                  <a:lnTo>
                    <a:pt x="2381" y="1645444"/>
                  </a:lnTo>
                  <a:lnTo>
                    <a:pt x="0" y="1640682"/>
                  </a:lnTo>
                  <a:lnTo>
                    <a:pt x="4762" y="1612107"/>
                  </a:lnTo>
                  <a:lnTo>
                    <a:pt x="14287" y="1590675"/>
                  </a:lnTo>
                  <a:lnTo>
                    <a:pt x="26194" y="1576388"/>
                  </a:lnTo>
                  <a:lnTo>
                    <a:pt x="154781" y="1500188"/>
                  </a:lnTo>
                  <a:lnTo>
                    <a:pt x="328612" y="1383507"/>
                  </a:lnTo>
                  <a:lnTo>
                    <a:pt x="485775" y="1276350"/>
                  </a:lnTo>
                  <a:lnTo>
                    <a:pt x="590550" y="1202532"/>
                  </a:lnTo>
                  <a:lnTo>
                    <a:pt x="721519" y="1097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6C6A31C9-A0B7-44C6-A1B1-590680B86D6A}"/>
                </a:ext>
              </a:extLst>
            </p:cNvPr>
            <p:cNvSpPr/>
            <p:nvPr/>
          </p:nvSpPr>
          <p:spPr>
            <a:xfrm>
              <a:off x="4914900" y="3890963"/>
              <a:ext cx="2357438" cy="1528762"/>
            </a:xfrm>
            <a:custGeom>
              <a:avLst/>
              <a:gdLst>
                <a:gd name="connsiteX0" fmla="*/ 392906 w 2357438"/>
                <a:gd name="connsiteY0" fmla="*/ 419100 h 1528762"/>
                <a:gd name="connsiteX1" fmla="*/ 95250 w 2357438"/>
                <a:gd name="connsiteY1" fmla="*/ 135731 h 1528762"/>
                <a:gd name="connsiteX2" fmla="*/ 0 w 2357438"/>
                <a:gd name="connsiteY2" fmla="*/ 50006 h 1528762"/>
                <a:gd name="connsiteX3" fmla="*/ 128588 w 2357438"/>
                <a:gd name="connsiteY3" fmla="*/ 0 h 1528762"/>
                <a:gd name="connsiteX4" fmla="*/ 330994 w 2357438"/>
                <a:gd name="connsiteY4" fmla="*/ 178593 h 1528762"/>
                <a:gd name="connsiteX5" fmla="*/ 535781 w 2357438"/>
                <a:gd name="connsiteY5" fmla="*/ 347662 h 1528762"/>
                <a:gd name="connsiteX6" fmla="*/ 785813 w 2357438"/>
                <a:gd name="connsiteY6" fmla="*/ 554831 h 1528762"/>
                <a:gd name="connsiteX7" fmla="*/ 923925 w 2357438"/>
                <a:gd name="connsiteY7" fmla="*/ 664368 h 1528762"/>
                <a:gd name="connsiteX8" fmla="*/ 1045369 w 2357438"/>
                <a:gd name="connsiteY8" fmla="*/ 757237 h 1528762"/>
                <a:gd name="connsiteX9" fmla="*/ 1207294 w 2357438"/>
                <a:gd name="connsiteY9" fmla="*/ 878681 h 1528762"/>
                <a:gd name="connsiteX10" fmla="*/ 1369219 w 2357438"/>
                <a:gd name="connsiteY10" fmla="*/ 995362 h 1528762"/>
                <a:gd name="connsiteX11" fmla="*/ 1476375 w 2357438"/>
                <a:gd name="connsiteY11" fmla="*/ 1059656 h 1528762"/>
                <a:gd name="connsiteX12" fmla="*/ 1650206 w 2357438"/>
                <a:gd name="connsiteY12" fmla="*/ 1157287 h 1528762"/>
                <a:gd name="connsiteX13" fmla="*/ 1947863 w 2357438"/>
                <a:gd name="connsiteY13" fmla="*/ 1302543 h 1528762"/>
                <a:gd name="connsiteX14" fmla="*/ 2162175 w 2357438"/>
                <a:gd name="connsiteY14" fmla="*/ 1393031 h 1528762"/>
                <a:gd name="connsiteX15" fmla="*/ 2316956 w 2357438"/>
                <a:gd name="connsiteY15" fmla="*/ 1452562 h 1528762"/>
                <a:gd name="connsiteX16" fmla="*/ 2336006 w 2357438"/>
                <a:gd name="connsiteY16" fmla="*/ 1459706 h 1528762"/>
                <a:gd name="connsiteX17" fmla="*/ 2350294 w 2357438"/>
                <a:gd name="connsiteY17" fmla="*/ 1476375 h 1528762"/>
                <a:gd name="connsiteX18" fmla="*/ 2357438 w 2357438"/>
                <a:gd name="connsiteY18" fmla="*/ 1497806 h 1528762"/>
                <a:gd name="connsiteX19" fmla="*/ 2347913 w 2357438"/>
                <a:gd name="connsiteY19" fmla="*/ 1521618 h 1528762"/>
                <a:gd name="connsiteX20" fmla="*/ 2336006 w 2357438"/>
                <a:gd name="connsiteY20" fmla="*/ 1528762 h 1528762"/>
                <a:gd name="connsiteX21" fmla="*/ 2150269 w 2357438"/>
                <a:gd name="connsiteY21" fmla="*/ 1524000 h 1528762"/>
                <a:gd name="connsiteX22" fmla="*/ 1588294 w 2357438"/>
                <a:gd name="connsiteY22" fmla="*/ 1507331 h 1528762"/>
                <a:gd name="connsiteX23" fmla="*/ 1409700 w 2357438"/>
                <a:gd name="connsiteY23" fmla="*/ 1502568 h 1528762"/>
                <a:gd name="connsiteX24" fmla="*/ 1359694 w 2357438"/>
                <a:gd name="connsiteY24" fmla="*/ 1495425 h 1528762"/>
                <a:gd name="connsiteX25" fmla="*/ 1328738 w 2357438"/>
                <a:gd name="connsiteY25" fmla="*/ 1485900 h 1528762"/>
                <a:gd name="connsiteX26" fmla="*/ 1300163 w 2357438"/>
                <a:gd name="connsiteY26" fmla="*/ 1473993 h 1528762"/>
                <a:gd name="connsiteX27" fmla="*/ 1266825 w 2357438"/>
                <a:gd name="connsiteY27" fmla="*/ 1450181 h 1528762"/>
                <a:gd name="connsiteX28" fmla="*/ 1231106 w 2357438"/>
                <a:gd name="connsiteY28" fmla="*/ 1409700 h 1528762"/>
                <a:gd name="connsiteX29" fmla="*/ 1083469 w 2357438"/>
                <a:gd name="connsiteY29" fmla="*/ 1214437 h 1528762"/>
                <a:gd name="connsiteX30" fmla="*/ 921544 w 2357438"/>
                <a:gd name="connsiteY30" fmla="*/ 1014412 h 1528762"/>
                <a:gd name="connsiteX31" fmla="*/ 766763 w 2357438"/>
                <a:gd name="connsiteY31" fmla="*/ 828675 h 1528762"/>
                <a:gd name="connsiteX32" fmla="*/ 609600 w 2357438"/>
                <a:gd name="connsiteY32" fmla="*/ 652462 h 1528762"/>
                <a:gd name="connsiteX33" fmla="*/ 392906 w 2357438"/>
                <a:gd name="connsiteY33" fmla="*/ 419100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57438" h="1528762">
                  <a:moveTo>
                    <a:pt x="392906" y="419100"/>
                  </a:moveTo>
                  <a:lnTo>
                    <a:pt x="95250" y="135731"/>
                  </a:lnTo>
                  <a:lnTo>
                    <a:pt x="0" y="50006"/>
                  </a:lnTo>
                  <a:lnTo>
                    <a:pt x="128588" y="0"/>
                  </a:lnTo>
                  <a:lnTo>
                    <a:pt x="330994" y="178593"/>
                  </a:lnTo>
                  <a:lnTo>
                    <a:pt x="535781" y="347662"/>
                  </a:lnTo>
                  <a:lnTo>
                    <a:pt x="785813" y="554831"/>
                  </a:lnTo>
                  <a:lnTo>
                    <a:pt x="923925" y="664368"/>
                  </a:lnTo>
                  <a:lnTo>
                    <a:pt x="1045369" y="757237"/>
                  </a:lnTo>
                  <a:lnTo>
                    <a:pt x="1207294" y="878681"/>
                  </a:lnTo>
                  <a:lnTo>
                    <a:pt x="1369219" y="995362"/>
                  </a:lnTo>
                  <a:lnTo>
                    <a:pt x="1476375" y="1059656"/>
                  </a:lnTo>
                  <a:lnTo>
                    <a:pt x="1650206" y="1157287"/>
                  </a:lnTo>
                  <a:lnTo>
                    <a:pt x="1947863" y="1302543"/>
                  </a:lnTo>
                  <a:lnTo>
                    <a:pt x="2162175" y="1393031"/>
                  </a:lnTo>
                  <a:lnTo>
                    <a:pt x="2316956" y="1452562"/>
                  </a:lnTo>
                  <a:lnTo>
                    <a:pt x="2336006" y="1459706"/>
                  </a:lnTo>
                  <a:lnTo>
                    <a:pt x="2350294" y="1476375"/>
                  </a:lnTo>
                  <a:lnTo>
                    <a:pt x="2357438" y="1497806"/>
                  </a:lnTo>
                  <a:lnTo>
                    <a:pt x="2347913" y="1521618"/>
                  </a:lnTo>
                  <a:lnTo>
                    <a:pt x="2336006" y="1528762"/>
                  </a:lnTo>
                  <a:lnTo>
                    <a:pt x="2150269" y="1524000"/>
                  </a:lnTo>
                  <a:lnTo>
                    <a:pt x="1588294" y="1507331"/>
                  </a:lnTo>
                  <a:lnTo>
                    <a:pt x="1409700" y="1502568"/>
                  </a:lnTo>
                  <a:lnTo>
                    <a:pt x="1359694" y="1495425"/>
                  </a:lnTo>
                  <a:lnTo>
                    <a:pt x="1328738" y="1485900"/>
                  </a:lnTo>
                  <a:lnTo>
                    <a:pt x="1300163" y="1473993"/>
                  </a:lnTo>
                  <a:lnTo>
                    <a:pt x="1266825" y="1450181"/>
                  </a:lnTo>
                  <a:lnTo>
                    <a:pt x="1231106" y="1409700"/>
                  </a:lnTo>
                  <a:lnTo>
                    <a:pt x="1083469" y="1214437"/>
                  </a:lnTo>
                  <a:lnTo>
                    <a:pt x="921544" y="1014412"/>
                  </a:lnTo>
                  <a:lnTo>
                    <a:pt x="766763" y="828675"/>
                  </a:lnTo>
                  <a:lnTo>
                    <a:pt x="609600" y="652462"/>
                  </a:lnTo>
                  <a:lnTo>
                    <a:pt x="392906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58595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EF4F0AE-FE3E-4BCD-B4A1-FD59A9704544}"/>
              </a:ext>
            </a:extLst>
          </p:cNvPr>
          <p:cNvGrpSpPr/>
          <p:nvPr/>
        </p:nvGrpSpPr>
        <p:grpSpPr>
          <a:xfrm>
            <a:off x="2728913" y="1595438"/>
            <a:ext cx="4543425" cy="4375150"/>
            <a:chOff x="2728913" y="1595438"/>
            <a:chExt cx="4543425" cy="43751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5E7F576-5D03-D840-8BE0-F25747A4F90B}"/>
                </a:ext>
              </a:extLst>
            </p:cNvPr>
            <p:cNvSpPr/>
            <p:nvPr/>
          </p:nvSpPr>
          <p:spPr>
            <a:xfrm>
              <a:off x="3459163" y="1668463"/>
              <a:ext cx="550862" cy="1712912"/>
            </a:xfrm>
            <a:custGeom>
              <a:avLst/>
              <a:gdLst>
                <a:gd name="connsiteX0" fmla="*/ 214313 w 550069"/>
                <a:gd name="connsiteY0" fmla="*/ 845344 h 1712119"/>
                <a:gd name="connsiteX1" fmla="*/ 169069 w 550069"/>
                <a:gd name="connsiteY1" fmla="*/ 507207 h 1712119"/>
                <a:gd name="connsiteX2" fmla="*/ 147638 w 550069"/>
                <a:gd name="connsiteY2" fmla="*/ 340519 h 1712119"/>
                <a:gd name="connsiteX3" fmla="*/ 130969 w 550069"/>
                <a:gd name="connsiteY3" fmla="*/ 271463 h 1712119"/>
                <a:gd name="connsiteX4" fmla="*/ 95250 w 550069"/>
                <a:gd name="connsiteY4" fmla="*/ 185738 h 1712119"/>
                <a:gd name="connsiteX5" fmla="*/ 57150 w 550069"/>
                <a:gd name="connsiteY5" fmla="*/ 123825 h 1712119"/>
                <a:gd name="connsiteX6" fmla="*/ 16669 w 550069"/>
                <a:gd name="connsiteY6" fmla="*/ 76200 h 1712119"/>
                <a:gd name="connsiteX7" fmla="*/ 2382 w 550069"/>
                <a:gd name="connsiteY7" fmla="*/ 45244 h 1712119"/>
                <a:gd name="connsiteX8" fmla="*/ 0 w 550069"/>
                <a:gd name="connsiteY8" fmla="*/ 23813 h 1712119"/>
                <a:gd name="connsiteX9" fmla="*/ 4763 w 550069"/>
                <a:gd name="connsiteY9" fmla="*/ 4763 h 1712119"/>
                <a:gd name="connsiteX10" fmla="*/ 19050 w 550069"/>
                <a:gd name="connsiteY10" fmla="*/ 0 h 1712119"/>
                <a:gd name="connsiteX11" fmla="*/ 64294 w 550069"/>
                <a:gd name="connsiteY11" fmla="*/ 16669 h 1712119"/>
                <a:gd name="connsiteX12" fmla="*/ 209550 w 550069"/>
                <a:gd name="connsiteY12" fmla="*/ 73819 h 1712119"/>
                <a:gd name="connsiteX13" fmla="*/ 338138 w 550069"/>
                <a:gd name="connsiteY13" fmla="*/ 130969 h 1712119"/>
                <a:gd name="connsiteX14" fmla="*/ 371475 w 550069"/>
                <a:gd name="connsiteY14" fmla="*/ 285750 h 1712119"/>
                <a:gd name="connsiteX15" fmla="*/ 435769 w 550069"/>
                <a:gd name="connsiteY15" fmla="*/ 792957 h 1712119"/>
                <a:gd name="connsiteX16" fmla="*/ 459582 w 550069"/>
                <a:gd name="connsiteY16" fmla="*/ 985838 h 1712119"/>
                <a:gd name="connsiteX17" fmla="*/ 526257 w 550069"/>
                <a:gd name="connsiteY17" fmla="*/ 1495425 h 1712119"/>
                <a:gd name="connsiteX18" fmla="*/ 550069 w 550069"/>
                <a:gd name="connsiteY18" fmla="*/ 1669257 h 1712119"/>
                <a:gd name="connsiteX19" fmla="*/ 471488 w 550069"/>
                <a:gd name="connsiteY19" fmla="*/ 1702594 h 1712119"/>
                <a:gd name="connsiteX20" fmla="*/ 445294 w 550069"/>
                <a:gd name="connsiteY20" fmla="*/ 1712119 h 1712119"/>
                <a:gd name="connsiteX21" fmla="*/ 421482 w 550069"/>
                <a:gd name="connsiteY21" fmla="*/ 1709738 h 1712119"/>
                <a:gd name="connsiteX22" fmla="*/ 378619 w 550069"/>
                <a:gd name="connsiteY22" fmla="*/ 1678782 h 1712119"/>
                <a:gd name="connsiteX23" fmla="*/ 338138 w 550069"/>
                <a:gd name="connsiteY23" fmla="*/ 1631157 h 1712119"/>
                <a:gd name="connsiteX24" fmla="*/ 309563 w 550069"/>
                <a:gd name="connsiteY24" fmla="*/ 1571625 h 1712119"/>
                <a:gd name="connsiteX25" fmla="*/ 295275 w 550069"/>
                <a:gd name="connsiteY25" fmla="*/ 1495425 h 1712119"/>
                <a:gd name="connsiteX26" fmla="*/ 259557 w 550069"/>
                <a:gd name="connsiteY26" fmla="*/ 1181100 h 1712119"/>
                <a:gd name="connsiteX27" fmla="*/ 214313 w 550069"/>
                <a:gd name="connsiteY27" fmla="*/ 845344 h 17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1712119">
                  <a:moveTo>
                    <a:pt x="214313" y="845344"/>
                  </a:moveTo>
                  <a:lnTo>
                    <a:pt x="169069" y="507207"/>
                  </a:lnTo>
                  <a:lnTo>
                    <a:pt x="147638" y="340519"/>
                  </a:lnTo>
                  <a:lnTo>
                    <a:pt x="130969" y="271463"/>
                  </a:lnTo>
                  <a:lnTo>
                    <a:pt x="95250" y="185738"/>
                  </a:lnTo>
                  <a:lnTo>
                    <a:pt x="57150" y="123825"/>
                  </a:lnTo>
                  <a:lnTo>
                    <a:pt x="16669" y="76200"/>
                  </a:lnTo>
                  <a:lnTo>
                    <a:pt x="2382" y="45244"/>
                  </a:lnTo>
                  <a:lnTo>
                    <a:pt x="0" y="23813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64294" y="16669"/>
                  </a:lnTo>
                  <a:lnTo>
                    <a:pt x="209550" y="73819"/>
                  </a:lnTo>
                  <a:lnTo>
                    <a:pt x="338138" y="130969"/>
                  </a:lnTo>
                  <a:lnTo>
                    <a:pt x="371475" y="285750"/>
                  </a:lnTo>
                  <a:lnTo>
                    <a:pt x="435769" y="792957"/>
                  </a:lnTo>
                  <a:lnTo>
                    <a:pt x="459582" y="985838"/>
                  </a:lnTo>
                  <a:lnTo>
                    <a:pt x="526257" y="1495425"/>
                  </a:lnTo>
                  <a:lnTo>
                    <a:pt x="550069" y="1669257"/>
                  </a:lnTo>
                  <a:lnTo>
                    <a:pt x="471488" y="1702594"/>
                  </a:lnTo>
                  <a:lnTo>
                    <a:pt x="445294" y="1712119"/>
                  </a:lnTo>
                  <a:lnTo>
                    <a:pt x="421482" y="1709738"/>
                  </a:lnTo>
                  <a:lnTo>
                    <a:pt x="378619" y="1678782"/>
                  </a:lnTo>
                  <a:lnTo>
                    <a:pt x="338138" y="1631157"/>
                  </a:lnTo>
                  <a:lnTo>
                    <a:pt x="309563" y="1571625"/>
                  </a:lnTo>
                  <a:lnTo>
                    <a:pt x="295275" y="1495425"/>
                  </a:lnTo>
                  <a:lnTo>
                    <a:pt x="259557" y="1181100"/>
                  </a:lnTo>
                  <a:lnTo>
                    <a:pt x="214313" y="845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0DA071F-BFB8-3446-BD68-6E33466DC3C1}"/>
                </a:ext>
              </a:extLst>
            </p:cNvPr>
            <p:cNvSpPr/>
            <p:nvPr/>
          </p:nvSpPr>
          <p:spPr>
            <a:xfrm>
              <a:off x="3713163" y="1595438"/>
              <a:ext cx="2668587" cy="1685925"/>
            </a:xfrm>
            <a:custGeom>
              <a:avLst/>
              <a:gdLst>
                <a:gd name="connsiteX0" fmla="*/ 421481 w 2669381"/>
                <a:gd name="connsiteY0" fmla="*/ 338137 h 1685925"/>
                <a:gd name="connsiteX1" fmla="*/ 54769 w 2669381"/>
                <a:gd name="connsiteY1" fmla="*/ 369093 h 1685925"/>
                <a:gd name="connsiteX2" fmla="*/ 0 w 2669381"/>
                <a:gd name="connsiteY2" fmla="*/ 209550 h 1685925"/>
                <a:gd name="connsiteX3" fmla="*/ 242887 w 2669381"/>
                <a:gd name="connsiteY3" fmla="*/ 190500 h 1685925"/>
                <a:gd name="connsiteX4" fmla="*/ 571500 w 2669381"/>
                <a:gd name="connsiteY4" fmla="*/ 166687 h 1685925"/>
                <a:gd name="connsiteX5" fmla="*/ 1004887 w 2669381"/>
                <a:gd name="connsiteY5" fmla="*/ 133350 h 1685925"/>
                <a:gd name="connsiteX6" fmla="*/ 1528762 w 2669381"/>
                <a:gd name="connsiteY6" fmla="*/ 92868 h 1685925"/>
                <a:gd name="connsiteX7" fmla="*/ 2145506 w 2669381"/>
                <a:gd name="connsiteY7" fmla="*/ 50006 h 1685925"/>
                <a:gd name="connsiteX8" fmla="*/ 2185987 w 2669381"/>
                <a:gd name="connsiteY8" fmla="*/ 28575 h 1685925"/>
                <a:gd name="connsiteX9" fmla="*/ 2231231 w 2669381"/>
                <a:gd name="connsiteY9" fmla="*/ 9525 h 1685925"/>
                <a:gd name="connsiteX10" fmla="*/ 2278856 w 2669381"/>
                <a:gd name="connsiteY10" fmla="*/ 0 h 1685925"/>
                <a:gd name="connsiteX11" fmla="*/ 2316956 w 2669381"/>
                <a:gd name="connsiteY11" fmla="*/ 2381 h 1685925"/>
                <a:gd name="connsiteX12" fmla="*/ 2357437 w 2669381"/>
                <a:gd name="connsiteY12" fmla="*/ 11906 h 1685925"/>
                <a:gd name="connsiteX13" fmla="*/ 2397919 w 2669381"/>
                <a:gd name="connsiteY13" fmla="*/ 33337 h 1685925"/>
                <a:gd name="connsiteX14" fmla="*/ 2433637 w 2669381"/>
                <a:gd name="connsiteY14" fmla="*/ 54768 h 1685925"/>
                <a:gd name="connsiteX15" fmla="*/ 2545556 w 2669381"/>
                <a:gd name="connsiteY15" fmla="*/ 119062 h 1685925"/>
                <a:gd name="connsiteX16" fmla="*/ 2621756 w 2669381"/>
                <a:gd name="connsiteY16" fmla="*/ 185737 h 1685925"/>
                <a:gd name="connsiteX17" fmla="*/ 2645569 w 2669381"/>
                <a:gd name="connsiteY17" fmla="*/ 204787 h 1685925"/>
                <a:gd name="connsiteX18" fmla="*/ 2664619 w 2669381"/>
                <a:gd name="connsiteY18" fmla="*/ 230981 h 1685925"/>
                <a:gd name="connsiteX19" fmla="*/ 2669381 w 2669381"/>
                <a:gd name="connsiteY19" fmla="*/ 254793 h 1685925"/>
                <a:gd name="connsiteX20" fmla="*/ 2662237 w 2669381"/>
                <a:gd name="connsiteY20" fmla="*/ 285750 h 1685925"/>
                <a:gd name="connsiteX21" fmla="*/ 2638425 w 2669381"/>
                <a:gd name="connsiteY21" fmla="*/ 321468 h 1685925"/>
                <a:gd name="connsiteX22" fmla="*/ 2597944 w 2669381"/>
                <a:gd name="connsiteY22" fmla="*/ 357187 h 1685925"/>
                <a:gd name="connsiteX23" fmla="*/ 2576512 w 2669381"/>
                <a:gd name="connsiteY23" fmla="*/ 431006 h 1685925"/>
                <a:gd name="connsiteX24" fmla="*/ 2490787 w 2669381"/>
                <a:gd name="connsiteY24" fmla="*/ 812006 h 1685925"/>
                <a:gd name="connsiteX25" fmla="*/ 2419350 w 2669381"/>
                <a:gd name="connsiteY25" fmla="*/ 1095375 h 1685925"/>
                <a:gd name="connsiteX26" fmla="*/ 2347912 w 2669381"/>
                <a:gd name="connsiteY26" fmla="*/ 1395412 h 1685925"/>
                <a:gd name="connsiteX27" fmla="*/ 2305050 w 2669381"/>
                <a:gd name="connsiteY27" fmla="*/ 1583531 h 1685925"/>
                <a:gd name="connsiteX28" fmla="*/ 2288381 w 2669381"/>
                <a:gd name="connsiteY28" fmla="*/ 1647825 h 1685925"/>
                <a:gd name="connsiteX29" fmla="*/ 2262187 w 2669381"/>
                <a:gd name="connsiteY29" fmla="*/ 1676400 h 1685925"/>
                <a:gd name="connsiteX30" fmla="*/ 2240756 w 2669381"/>
                <a:gd name="connsiteY30" fmla="*/ 1685925 h 1685925"/>
                <a:gd name="connsiteX31" fmla="*/ 2205037 w 2669381"/>
                <a:gd name="connsiteY31" fmla="*/ 1683543 h 1685925"/>
                <a:gd name="connsiteX32" fmla="*/ 2164556 w 2669381"/>
                <a:gd name="connsiteY32" fmla="*/ 1676400 h 1685925"/>
                <a:gd name="connsiteX33" fmla="*/ 2131219 w 2669381"/>
                <a:gd name="connsiteY33" fmla="*/ 1664493 h 1685925"/>
                <a:gd name="connsiteX34" fmla="*/ 2095500 w 2669381"/>
                <a:gd name="connsiteY34" fmla="*/ 1624012 h 1685925"/>
                <a:gd name="connsiteX35" fmla="*/ 2064544 w 2669381"/>
                <a:gd name="connsiteY35" fmla="*/ 1578768 h 1685925"/>
                <a:gd name="connsiteX36" fmla="*/ 2105025 w 2669381"/>
                <a:gd name="connsiteY36" fmla="*/ 1412081 h 1685925"/>
                <a:gd name="connsiteX37" fmla="*/ 2190750 w 2669381"/>
                <a:gd name="connsiteY37" fmla="*/ 907256 h 1685925"/>
                <a:gd name="connsiteX38" fmla="*/ 2219325 w 2669381"/>
                <a:gd name="connsiteY38" fmla="*/ 745331 h 1685925"/>
                <a:gd name="connsiteX39" fmla="*/ 2281237 w 2669381"/>
                <a:gd name="connsiteY39" fmla="*/ 357187 h 1685925"/>
                <a:gd name="connsiteX40" fmla="*/ 2288381 w 2669381"/>
                <a:gd name="connsiteY40" fmla="*/ 302418 h 1685925"/>
                <a:gd name="connsiteX41" fmla="*/ 2286000 w 2669381"/>
                <a:gd name="connsiteY41" fmla="*/ 276225 h 1685925"/>
                <a:gd name="connsiteX42" fmla="*/ 2274094 w 2669381"/>
                <a:gd name="connsiteY42" fmla="*/ 247650 h 1685925"/>
                <a:gd name="connsiteX43" fmla="*/ 2255044 w 2669381"/>
                <a:gd name="connsiteY43" fmla="*/ 228600 h 1685925"/>
                <a:gd name="connsiteX44" fmla="*/ 2233612 w 2669381"/>
                <a:gd name="connsiteY44" fmla="*/ 216693 h 1685925"/>
                <a:gd name="connsiteX45" fmla="*/ 2181225 w 2669381"/>
                <a:gd name="connsiteY45" fmla="*/ 207168 h 1685925"/>
                <a:gd name="connsiteX46" fmla="*/ 2138362 w 2669381"/>
                <a:gd name="connsiteY46" fmla="*/ 207168 h 1685925"/>
                <a:gd name="connsiteX47" fmla="*/ 1731169 w 2669381"/>
                <a:gd name="connsiteY47" fmla="*/ 238125 h 1685925"/>
                <a:gd name="connsiteX48" fmla="*/ 1312069 w 2669381"/>
                <a:gd name="connsiteY48" fmla="*/ 266700 h 1685925"/>
                <a:gd name="connsiteX49" fmla="*/ 835819 w 2669381"/>
                <a:gd name="connsiteY49" fmla="*/ 300037 h 1685925"/>
                <a:gd name="connsiteX50" fmla="*/ 421481 w 2669381"/>
                <a:gd name="connsiteY50" fmla="*/ 338137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69381" h="1685925">
                  <a:moveTo>
                    <a:pt x="421481" y="338137"/>
                  </a:moveTo>
                  <a:lnTo>
                    <a:pt x="54769" y="369093"/>
                  </a:lnTo>
                  <a:lnTo>
                    <a:pt x="0" y="209550"/>
                  </a:lnTo>
                  <a:lnTo>
                    <a:pt x="242887" y="190500"/>
                  </a:lnTo>
                  <a:lnTo>
                    <a:pt x="571500" y="166687"/>
                  </a:lnTo>
                  <a:lnTo>
                    <a:pt x="1004887" y="133350"/>
                  </a:lnTo>
                  <a:lnTo>
                    <a:pt x="1528762" y="92868"/>
                  </a:lnTo>
                  <a:lnTo>
                    <a:pt x="2145506" y="50006"/>
                  </a:lnTo>
                  <a:lnTo>
                    <a:pt x="2185987" y="28575"/>
                  </a:lnTo>
                  <a:lnTo>
                    <a:pt x="2231231" y="9525"/>
                  </a:lnTo>
                  <a:lnTo>
                    <a:pt x="2278856" y="0"/>
                  </a:lnTo>
                  <a:lnTo>
                    <a:pt x="2316956" y="2381"/>
                  </a:lnTo>
                  <a:lnTo>
                    <a:pt x="2357437" y="11906"/>
                  </a:lnTo>
                  <a:lnTo>
                    <a:pt x="2397919" y="33337"/>
                  </a:lnTo>
                  <a:lnTo>
                    <a:pt x="2433637" y="54768"/>
                  </a:lnTo>
                  <a:lnTo>
                    <a:pt x="2545556" y="119062"/>
                  </a:lnTo>
                  <a:lnTo>
                    <a:pt x="2621756" y="185737"/>
                  </a:lnTo>
                  <a:lnTo>
                    <a:pt x="2645569" y="204787"/>
                  </a:lnTo>
                  <a:lnTo>
                    <a:pt x="2664619" y="230981"/>
                  </a:lnTo>
                  <a:lnTo>
                    <a:pt x="2669381" y="254793"/>
                  </a:lnTo>
                  <a:lnTo>
                    <a:pt x="2662237" y="285750"/>
                  </a:lnTo>
                  <a:lnTo>
                    <a:pt x="2638425" y="321468"/>
                  </a:lnTo>
                  <a:lnTo>
                    <a:pt x="2597944" y="357187"/>
                  </a:lnTo>
                  <a:lnTo>
                    <a:pt x="2576512" y="431006"/>
                  </a:lnTo>
                  <a:lnTo>
                    <a:pt x="2490787" y="812006"/>
                  </a:lnTo>
                  <a:lnTo>
                    <a:pt x="2419350" y="1095375"/>
                  </a:lnTo>
                  <a:lnTo>
                    <a:pt x="2347912" y="1395412"/>
                  </a:lnTo>
                  <a:lnTo>
                    <a:pt x="2305050" y="1583531"/>
                  </a:lnTo>
                  <a:lnTo>
                    <a:pt x="2288381" y="1647825"/>
                  </a:lnTo>
                  <a:lnTo>
                    <a:pt x="2262187" y="1676400"/>
                  </a:lnTo>
                  <a:lnTo>
                    <a:pt x="2240756" y="1685925"/>
                  </a:lnTo>
                  <a:lnTo>
                    <a:pt x="2205037" y="1683543"/>
                  </a:lnTo>
                  <a:lnTo>
                    <a:pt x="2164556" y="1676400"/>
                  </a:lnTo>
                  <a:lnTo>
                    <a:pt x="2131219" y="1664493"/>
                  </a:lnTo>
                  <a:lnTo>
                    <a:pt x="2095500" y="1624012"/>
                  </a:lnTo>
                  <a:lnTo>
                    <a:pt x="2064544" y="1578768"/>
                  </a:lnTo>
                  <a:lnTo>
                    <a:pt x="2105025" y="1412081"/>
                  </a:lnTo>
                  <a:lnTo>
                    <a:pt x="2190750" y="907256"/>
                  </a:lnTo>
                  <a:lnTo>
                    <a:pt x="2219325" y="745331"/>
                  </a:lnTo>
                  <a:lnTo>
                    <a:pt x="2281237" y="357187"/>
                  </a:lnTo>
                  <a:cubicBezTo>
                    <a:pt x="2288488" y="304013"/>
                    <a:pt x="2288381" y="322424"/>
                    <a:pt x="2288381" y="302418"/>
                  </a:cubicBezTo>
                  <a:lnTo>
                    <a:pt x="2286000" y="276225"/>
                  </a:lnTo>
                  <a:lnTo>
                    <a:pt x="2274094" y="247650"/>
                  </a:lnTo>
                  <a:lnTo>
                    <a:pt x="2255044" y="228600"/>
                  </a:lnTo>
                  <a:lnTo>
                    <a:pt x="2233612" y="216693"/>
                  </a:lnTo>
                  <a:lnTo>
                    <a:pt x="2181225" y="207168"/>
                  </a:lnTo>
                  <a:lnTo>
                    <a:pt x="2138362" y="207168"/>
                  </a:lnTo>
                  <a:lnTo>
                    <a:pt x="1731169" y="238125"/>
                  </a:lnTo>
                  <a:lnTo>
                    <a:pt x="1312069" y="266700"/>
                  </a:lnTo>
                  <a:lnTo>
                    <a:pt x="835819" y="300037"/>
                  </a:lnTo>
                  <a:lnTo>
                    <a:pt x="42148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862FCFB-E0C1-BF43-8E6E-723D84E96248}"/>
                </a:ext>
              </a:extLst>
            </p:cNvPr>
            <p:cNvSpPr/>
            <p:nvPr/>
          </p:nvSpPr>
          <p:spPr>
            <a:xfrm>
              <a:off x="3821113" y="2297113"/>
              <a:ext cx="2162175" cy="355600"/>
            </a:xfrm>
            <a:custGeom>
              <a:avLst/>
              <a:gdLst>
                <a:gd name="connsiteX0" fmla="*/ 447675 w 2162175"/>
                <a:gd name="connsiteY0" fmla="*/ 321469 h 354807"/>
                <a:gd name="connsiteX1" fmla="*/ 45244 w 2162175"/>
                <a:gd name="connsiteY1" fmla="*/ 354807 h 354807"/>
                <a:gd name="connsiteX2" fmla="*/ 0 w 2162175"/>
                <a:gd name="connsiteY2" fmla="*/ 178594 h 354807"/>
                <a:gd name="connsiteX3" fmla="*/ 338138 w 2162175"/>
                <a:gd name="connsiteY3" fmla="*/ 150019 h 354807"/>
                <a:gd name="connsiteX4" fmla="*/ 757238 w 2162175"/>
                <a:gd name="connsiteY4" fmla="*/ 116682 h 354807"/>
                <a:gd name="connsiteX5" fmla="*/ 969169 w 2162175"/>
                <a:gd name="connsiteY5" fmla="*/ 102394 h 354807"/>
                <a:gd name="connsiteX6" fmla="*/ 1204913 w 2162175"/>
                <a:gd name="connsiteY6" fmla="*/ 83344 h 354807"/>
                <a:gd name="connsiteX7" fmla="*/ 1404938 w 2162175"/>
                <a:gd name="connsiteY7" fmla="*/ 57150 h 354807"/>
                <a:gd name="connsiteX8" fmla="*/ 1676400 w 2162175"/>
                <a:gd name="connsiteY8" fmla="*/ 23813 h 354807"/>
                <a:gd name="connsiteX9" fmla="*/ 1752600 w 2162175"/>
                <a:gd name="connsiteY9" fmla="*/ 16669 h 354807"/>
                <a:gd name="connsiteX10" fmla="*/ 1785938 w 2162175"/>
                <a:gd name="connsiteY10" fmla="*/ 9525 h 354807"/>
                <a:gd name="connsiteX11" fmla="*/ 1833563 w 2162175"/>
                <a:gd name="connsiteY11" fmla="*/ 2382 h 354807"/>
                <a:gd name="connsiteX12" fmla="*/ 1883569 w 2162175"/>
                <a:gd name="connsiteY12" fmla="*/ 0 h 354807"/>
                <a:gd name="connsiteX13" fmla="*/ 1933575 w 2162175"/>
                <a:gd name="connsiteY13" fmla="*/ 2382 h 354807"/>
                <a:gd name="connsiteX14" fmla="*/ 1997869 w 2162175"/>
                <a:gd name="connsiteY14" fmla="*/ 16669 h 354807"/>
                <a:gd name="connsiteX15" fmla="*/ 2062163 w 2162175"/>
                <a:gd name="connsiteY15" fmla="*/ 40482 h 354807"/>
                <a:gd name="connsiteX16" fmla="*/ 2162175 w 2162175"/>
                <a:gd name="connsiteY16" fmla="*/ 88107 h 354807"/>
                <a:gd name="connsiteX17" fmla="*/ 2162175 w 2162175"/>
                <a:gd name="connsiteY17" fmla="*/ 188119 h 354807"/>
                <a:gd name="connsiteX18" fmla="*/ 1933575 w 2162175"/>
                <a:gd name="connsiteY18" fmla="*/ 202407 h 354807"/>
                <a:gd name="connsiteX19" fmla="*/ 1619250 w 2162175"/>
                <a:gd name="connsiteY19" fmla="*/ 228600 h 354807"/>
                <a:gd name="connsiteX20" fmla="*/ 1195388 w 2162175"/>
                <a:gd name="connsiteY20" fmla="*/ 257175 h 354807"/>
                <a:gd name="connsiteX21" fmla="*/ 957263 w 2162175"/>
                <a:gd name="connsiteY21" fmla="*/ 283369 h 354807"/>
                <a:gd name="connsiteX22" fmla="*/ 447675 w 2162175"/>
                <a:gd name="connsiteY22" fmla="*/ 321469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175" h="354807">
                  <a:moveTo>
                    <a:pt x="447675" y="321469"/>
                  </a:moveTo>
                  <a:lnTo>
                    <a:pt x="45244" y="354807"/>
                  </a:lnTo>
                  <a:lnTo>
                    <a:pt x="0" y="178594"/>
                  </a:lnTo>
                  <a:lnTo>
                    <a:pt x="338138" y="150019"/>
                  </a:lnTo>
                  <a:lnTo>
                    <a:pt x="757238" y="116682"/>
                  </a:lnTo>
                  <a:lnTo>
                    <a:pt x="969169" y="102394"/>
                  </a:lnTo>
                  <a:lnTo>
                    <a:pt x="1204913" y="83344"/>
                  </a:lnTo>
                  <a:lnTo>
                    <a:pt x="1404938" y="57150"/>
                  </a:lnTo>
                  <a:lnTo>
                    <a:pt x="1676400" y="23813"/>
                  </a:lnTo>
                  <a:lnTo>
                    <a:pt x="1752600" y="16669"/>
                  </a:lnTo>
                  <a:lnTo>
                    <a:pt x="1785938" y="9525"/>
                  </a:lnTo>
                  <a:lnTo>
                    <a:pt x="1833563" y="2382"/>
                  </a:lnTo>
                  <a:lnTo>
                    <a:pt x="1883569" y="0"/>
                  </a:lnTo>
                  <a:lnTo>
                    <a:pt x="1933575" y="2382"/>
                  </a:lnTo>
                  <a:lnTo>
                    <a:pt x="1997869" y="16669"/>
                  </a:lnTo>
                  <a:lnTo>
                    <a:pt x="2062163" y="40482"/>
                  </a:lnTo>
                  <a:lnTo>
                    <a:pt x="2162175" y="88107"/>
                  </a:lnTo>
                  <a:lnTo>
                    <a:pt x="2162175" y="188119"/>
                  </a:lnTo>
                  <a:lnTo>
                    <a:pt x="1933575" y="202407"/>
                  </a:lnTo>
                  <a:lnTo>
                    <a:pt x="1619250" y="228600"/>
                  </a:lnTo>
                  <a:lnTo>
                    <a:pt x="1195388" y="257175"/>
                  </a:lnTo>
                  <a:lnTo>
                    <a:pt x="957263" y="283369"/>
                  </a:lnTo>
                  <a:lnTo>
                    <a:pt x="44767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73D28D0-0F9A-D643-B143-4806E041A50A}"/>
                </a:ext>
              </a:extLst>
            </p:cNvPr>
            <p:cNvSpPr/>
            <p:nvPr/>
          </p:nvSpPr>
          <p:spPr>
            <a:xfrm>
              <a:off x="3916363" y="3000375"/>
              <a:ext cx="1978025" cy="342900"/>
            </a:xfrm>
            <a:custGeom>
              <a:avLst/>
              <a:gdLst>
                <a:gd name="connsiteX0" fmla="*/ 1481138 w 1976438"/>
                <a:gd name="connsiteY0" fmla="*/ 42863 h 342900"/>
                <a:gd name="connsiteX1" fmla="*/ 1955007 w 1976438"/>
                <a:gd name="connsiteY1" fmla="*/ 0 h 342900"/>
                <a:gd name="connsiteX2" fmla="*/ 1976438 w 1976438"/>
                <a:gd name="connsiteY2" fmla="*/ 169069 h 342900"/>
                <a:gd name="connsiteX3" fmla="*/ 1859757 w 1976438"/>
                <a:gd name="connsiteY3" fmla="*/ 176213 h 342900"/>
                <a:gd name="connsiteX4" fmla="*/ 1833563 w 1976438"/>
                <a:gd name="connsiteY4" fmla="*/ 164306 h 342900"/>
                <a:gd name="connsiteX5" fmla="*/ 1624013 w 1976438"/>
                <a:gd name="connsiteY5" fmla="*/ 188119 h 342900"/>
                <a:gd name="connsiteX6" fmla="*/ 1097757 w 1976438"/>
                <a:gd name="connsiteY6" fmla="*/ 252413 h 342900"/>
                <a:gd name="connsiteX7" fmla="*/ 804863 w 1976438"/>
                <a:gd name="connsiteY7" fmla="*/ 276225 h 342900"/>
                <a:gd name="connsiteX8" fmla="*/ 328613 w 1976438"/>
                <a:gd name="connsiteY8" fmla="*/ 316706 h 342900"/>
                <a:gd name="connsiteX9" fmla="*/ 47625 w 1976438"/>
                <a:gd name="connsiteY9" fmla="*/ 342900 h 342900"/>
                <a:gd name="connsiteX10" fmla="*/ 0 w 1976438"/>
                <a:gd name="connsiteY10" fmla="*/ 166688 h 342900"/>
                <a:gd name="connsiteX11" fmla="*/ 316707 w 1976438"/>
                <a:gd name="connsiteY11" fmla="*/ 138113 h 342900"/>
                <a:gd name="connsiteX12" fmla="*/ 862013 w 1976438"/>
                <a:gd name="connsiteY12" fmla="*/ 92869 h 342900"/>
                <a:gd name="connsiteX13" fmla="*/ 1107282 w 1976438"/>
                <a:gd name="connsiteY13" fmla="*/ 71438 h 342900"/>
                <a:gd name="connsiteX14" fmla="*/ 1481138 w 1976438"/>
                <a:gd name="connsiteY14" fmla="*/ 428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438" h="342900">
                  <a:moveTo>
                    <a:pt x="1481138" y="42863"/>
                  </a:moveTo>
                  <a:lnTo>
                    <a:pt x="1955007" y="0"/>
                  </a:lnTo>
                  <a:lnTo>
                    <a:pt x="1976438" y="169069"/>
                  </a:lnTo>
                  <a:lnTo>
                    <a:pt x="1859757" y="176213"/>
                  </a:lnTo>
                  <a:lnTo>
                    <a:pt x="1833563" y="164306"/>
                  </a:lnTo>
                  <a:lnTo>
                    <a:pt x="1624013" y="188119"/>
                  </a:lnTo>
                  <a:lnTo>
                    <a:pt x="1097757" y="252413"/>
                  </a:lnTo>
                  <a:lnTo>
                    <a:pt x="804863" y="276225"/>
                  </a:lnTo>
                  <a:lnTo>
                    <a:pt x="328613" y="316706"/>
                  </a:lnTo>
                  <a:lnTo>
                    <a:pt x="47625" y="342900"/>
                  </a:lnTo>
                  <a:lnTo>
                    <a:pt x="0" y="166688"/>
                  </a:lnTo>
                  <a:lnTo>
                    <a:pt x="316707" y="138113"/>
                  </a:lnTo>
                  <a:lnTo>
                    <a:pt x="862013" y="92869"/>
                  </a:lnTo>
                  <a:lnTo>
                    <a:pt x="1107282" y="71438"/>
                  </a:lnTo>
                  <a:lnTo>
                    <a:pt x="1481138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E054109-1340-354E-8FE9-87097FA45B33}"/>
                </a:ext>
              </a:extLst>
            </p:cNvPr>
            <p:cNvSpPr/>
            <p:nvPr/>
          </p:nvSpPr>
          <p:spPr>
            <a:xfrm>
              <a:off x="2728913" y="3608388"/>
              <a:ext cx="4260850" cy="646112"/>
            </a:xfrm>
            <a:custGeom>
              <a:avLst/>
              <a:gdLst>
                <a:gd name="connsiteX0" fmla="*/ 1525177 w 4261316"/>
                <a:gd name="connsiteY0" fmla="*/ 466026 h 646082"/>
                <a:gd name="connsiteX1" fmla="*/ 1253328 w 4261316"/>
                <a:gd name="connsiteY1" fmla="*/ 494270 h 646082"/>
                <a:gd name="connsiteX2" fmla="*/ 946175 w 4261316"/>
                <a:gd name="connsiteY2" fmla="*/ 529575 h 646082"/>
                <a:gd name="connsiteX3" fmla="*/ 649612 w 4261316"/>
                <a:gd name="connsiteY3" fmla="*/ 586063 h 646082"/>
                <a:gd name="connsiteX4" fmla="*/ 427191 w 4261316"/>
                <a:gd name="connsiteY4" fmla="*/ 646082 h 646082"/>
                <a:gd name="connsiteX5" fmla="*/ 381294 w 4261316"/>
                <a:gd name="connsiteY5" fmla="*/ 639021 h 646082"/>
                <a:gd name="connsiteX6" fmla="*/ 296562 w 4261316"/>
                <a:gd name="connsiteY6" fmla="*/ 596655 h 646082"/>
                <a:gd name="connsiteX7" fmla="*/ 190647 w 4261316"/>
                <a:gd name="connsiteY7" fmla="*/ 522514 h 646082"/>
                <a:gd name="connsiteX8" fmla="*/ 95324 w 4261316"/>
                <a:gd name="connsiteY8" fmla="*/ 441313 h 646082"/>
                <a:gd name="connsiteX9" fmla="*/ 21183 w 4261316"/>
                <a:gd name="connsiteY9" fmla="*/ 374233 h 646082"/>
                <a:gd name="connsiteX10" fmla="*/ 3530 w 4261316"/>
                <a:gd name="connsiteY10" fmla="*/ 356581 h 646082"/>
                <a:gd name="connsiteX11" fmla="*/ 0 w 4261316"/>
                <a:gd name="connsiteY11" fmla="*/ 338928 h 646082"/>
                <a:gd name="connsiteX12" fmla="*/ 0 w 4261316"/>
                <a:gd name="connsiteY12" fmla="*/ 317745 h 646082"/>
                <a:gd name="connsiteX13" fmla="*/ 14122 w 4261316"/>
                <a:gd name="connsiteY13" fmla="*/ 303623 h 646082"/>
                <a:gd name="connsiteX14" fmla="*/ 35305 w 4261316"/>
                <a:gd name="connsiteY14" fmla="*/ 303623 h 646082"/>
                <a:gd name="connsiteX15" fmla="*/ 60019 w 4261316"/>
                <a:gd name="connsiteY15" fmla="*/ 317745 h 646082"/>
                <a:gd name="connsiteX16" fmla="*/ 112976 w 4261316"/>
                <a:gd name="connsiteY16" fmla="*/ 345989 h 646082"/>
                <a:gd name="connsiteX17" fmla="*/ 190647 w 4261316"/>
                <a:gd name="connsiteY17" fmla="*/ 374233 h 646082"/>
                <a:gd name="connsiteX18" fmla="*/ 278910 w 4261316"/>
                <a:gd name="connsiteY18" fmla="*/ 395416 h 646082"/>
                <a:gd name="connsiteX19" fmla="*/ 356581 w 4261316"/>
                <a:gd name="connsiteY19" fmla="*/ 402477 h 646082"/>
                <a:gd name="connsiteX20" fmla="*/ 515453 w 4261316"/>
                <a:gd name="connsiteY20" fmla="*/ 388355 h 646082"/>
                <a:gd name="connsiteX21" fmla="*/ 857912 w 4261316"/>
                <a:gd name="connsiteY21" fmla="*/ 349520 h 646082"/>
                <a:gd name="connsiteX22" fmla="*/ 1309816 w 4261316"/>
                <a:gd name="connsiteY22" fmla="*/ 300093 h 646082"/>
                <a:gd name="connsiteX23" fmla="*/ 1758190 w 4261316"/>
                <a:gd name="connsiteY23" fmla="*/ 250666 h 646082"/>
                <a:gd name="connsiteX24" fmla="*/ 2058283 w 4261316"/>
                <a:gd name="connsiteY24" fmla="*/ 218891 h 646082"/>
                <a:gd name="connsiteX25" fmla="*/ 2305418 w 4261316"/>
                <a:gd name="connsiteY25" fmla="*/ 197708 h 646082"/>
                <a:gd name="connsiteX26" fmla="*/ 2774975 w 4261316"/>
                <a:gd name="connsiteY26" fmla="*/ 155342 h 646082"/>
                <a:gd name="connsiteX27" fmla="*/ 3403404 w 4261316"/>
                <a:gd name="connsiteY27" fmla="*/ 98854 h 646082"/>
                <a:gd name="connsiteX28" fmla="*/ 3548154 w 4261316"/>
                <a:gd name="connsiteY28" fmla="*/ 84732 h 646082"/>
                <a:gd name="connsiteX29" fmla="*/ 3601112 w 4261316"/>
                <a:gd name="connsiteY29" fmla="*/ 74141 h 646082"/>
                <a:gd name="connsiteX30" fmla="*/ 3657600 w 4261316"/>
                <a:gd name="connsiteY30" fmla="*/ 52958 h 646082"/>
                <a:gd name="connsiteX31" fmla="*/ 3759985 w 4261316"/>
                <a:gd name="connsiteY31" fmla="*/ 0 h 646082"/>
                <a:gd name="connsiteX32" fmla="*/ 3855308 w 4261316"/>
                <a:gd name="connsiteY32" fmla="*/ 24713 h 646082"/>
                <a:gd name="connsiteX33" fmla="*/ 4056547 w 4261316"/>
                <a:gd name="connsiteY33" fmla="*/ 98854 h 646082"/>
                <a:gd name="connsiteX34" fmla="*/ 4194236 w 4261316"/>
                <a:gd name="connsiteY34" fmla="*/ 162403 h 646082"/>
                <a:gd name="connsiteX35" fmla="*/ 4218950 w 4261316"/>
                <a:gd name="connsiteY35" fmla="*/ 183586 h 646082"/>
                <a:gd name="connsiteX36" fmla="*/ 4254255 w 4261316"/>
                <a:gd name="connsiteY36" fmla="*/ 225952 h 646082"/>
                <a:gd name="connsiteX37" fmla="*/ 4261316 w 4261316"/>
                <a:gd name="connsiteY37" fmla="*/ 254196 h 646082"/>
                <a:gd name="connsiteX38" fmla="*/ 4250724 w 4261316"/>
                <a:gd name="connsiteY38" fmla="*/ 282440 h 646082"/>
                <a:gd name="connsiteX39" fmla="*/ 4215419 w 4261316"/>
                <a:gd name="connsiteY39" fmla="*/ 314215 h 646082"/>
                <a:gd name="connsiteX40" fmla="*/ 4155401 w 4261316"/>
                <a:gd name="connsiteY40" fmla="*/ 328337 h 646082"/>
                <a:gd name="connsiteX41" fmla="*/ 3985937 w 4261316"/>
                <a:gd name="connsiteY41" fmla="*/ 331867 h 646082"/>
                <a:gd name="connsiteX42" fmla="*/ 3689375 w 4261316"/>
                <a:gd name="connsiteY42" fmla="*/ 314215 h 646082"/>
                <a:gd name="connsiteX43" fmla="*/ 3526971 w 4261316"/>
                <a:gd name="connsiteY43" fmla="*/ 314215 h 646082"/>
                <a:gd name="connsiteX44" fmla="*/ 2923256 w 4261316"/>
                <a:gd name="connsiteY44" fmla="*/ 349520 h 646082"/>
                <a:gd name="connsiteX45" fmla="*/ 2425455 w 4261316"/>
                <a:gd name="connsiteY45" fmla="*/ 374233 h 646082"/>
                <a:gd name="connsiteX46" fmla="*/ 1525177 w 4261316"/>
                <a:gd name="connsiteY46" fmla="*/ 466026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61316" h="646082">
                  <a:moveTo>
                    <a:pt x="1525177" y="466026"/>
                  </a:moveTo>
                  <a:lnTo>
                    <a:pt x="1253328" y="494270"/>
                  </a:lnTo>
                  <a:lnTo>
                    <a:pt x="946175" y="529575"/>
                  </a:lnTo>
                  <a:lnTo>
                    <a:pt x="649612" y="586063"/>
                  </a:lnTo>
                  <a:lnTo>
                    <a:pt x="427191" y="646082"/>
                  </a:lnTo>
                  <a:lnTo>
                    <a:pt x="381294" y="639021"/>
                  </a:lnTo>
                  <a:lnTo>
                    <a:pt x="296562" y="596655"/>
                  </a:lnTo>
                  <a:lnTo>
                    <a:pt x="190647" y="522514"/>
                  </a:lnTo>
                  <a:lnTo>
                    <a:pt x="95324" y="441313"/>
                  </a:lnTo>
                  <a:lnTo>
                    <a:pt x="21183" y="374233"/>
                  </a:lnTo>
                  <a:lnTo>
                    <a:pt x="3530" y="356581"/>
                  </a:lnTo>
                  <a:lnTo>
                    <a:pt x="0" y="338928"/>
                  </a:lnTo>
                  <a:lnTo>
                    <a:pt x="0" y="317745"/>
                  </a:lnTo>
                  <a:lnTo>
                    <a:pt x="14122" y="303623"/>
                  </a:lnTo>
                  <a:lnTo>
                    <a:pt x="35305" y="303623"/>
                  </a:lnTo>
                  <a:lnTo>
                    <a:pt x="60019" y="317745"/>
                  </a:lnTo>
                  <a:lnTo>
                    <a:pt x="112976" y="345989"/>
                  </a:lnTo>
                  <a:lnTo>
                    <a:pt x="190647" y="374233"/>
                  </a:lnTo>
                  <a:lnTo>
                    <a:pt x="278910" y="395416"/>
                  </a:lnTo>
                  <a:lnTo>
                    <a:pt x="356581" y="402477"/>
                  </a:lnTo>
                  <a:lnTo>
                    <a:pt x="515453" y="388355"/>
                  </a:lnTo>
                  <a:cubicBezTo>
                    <a:pt x="629591" y="375277"/>
                    <a:pt x="743027" y="349520"/>
                    <a:pt x="857912" y="349520"/>
                  </a:cubicBezTo>
                  <a:lnTo>
                    <a:pt x="1309816" y="300093"/>
                  </a:lnTo>
                  <a:lnTo>
                    <a:pt x="1758190" y="250666"/>
                  </a:lnTo>
                  <a:lnTo>
                    <a:pt x="2058283" y="218891"/>
                  </a:lnTo>
                  <a:lnTo>
                    <a:pt x="2305418" y="197708"/>
                  </a:lnTo>
                  <a:lnTo>
                    <a:pt x="2774975" y="155342"/>
                  </a:lnTo>
                  <a:lnTo>
                    <a:pt x="3403404" y="98854"/>
                  </a:lnTo>
                  <a:lnTo>
                    <a:pt x="3548154" y="84732"/>
                  </a:lnTo>
                  <a:lnTo>
                    <a:pt x="3601112" y="74141"/>
                  </a:lnTo>
                  <a:lnTo>
                    <a:pt x="3657600" y="52958"/>
                  </a:lnTo>
                  <a:lnTo>
                    <a:pt x="3759985" y="0"/>
                  </a:lnTo>
                  <a:lnTo>
                    <a:pt x="3855308" y="24713"/>
                  </a:lnTo>
                  <a:lnTo>
                    <a:pt x="4056547" y="98854"/>
                  </a:lnTo>
                  <a:lnTo>
                    <a:pt x="4194236" y="162403"/>
                  </a:lnTo>
                  <a:lnTo>
                    <a:pt x="4218950" y="183586"/>
                  </a:lnTo>
                  <a:lnTo>
                    <a:pt x="4254255" y="225952"/>
                  </a:lnTo>
                  <a:lnTo>
                    <a:pt x="4261316" y="254196"/>
                  </a:lnTo>
                  <a:lnTo>
                    <a:pt x="4250724" y="282440"/>
                  </a:lnTo>
                  <a:lnTo>
                    <a:pt x="4215419" y="314215"/>
                  </a:lnTo>
                  <a:lnTo>
                    <a:pt x="4155401" y="328337"/>
                  </a:lnTo>
                  <a:lnTo>
                    <a:pt x="3985937" y="331867"/>
                  </a:lnTo>
                  <a:lnTo>
                    <a:pt x="3689375" y="314215"/>
                  </a:lnTo>
                  <a:lnTo>
                    <a:pt x="3526971" y="314215"/>
                  </a:lnTo>
                  <a:lnTo>
                    <a:pt x="2923256" y="349520"/>
                  </a:lnTo>
                  <a:lnTo>
                    <a:pt x="2425455" y="374233"/>
                  </a:lnTo>
                  <a:lnTo>
                    <a:pt x="1525177" y="466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3EA03856-79DC-A84C-963E-C775C8A7A96E}"/>
                </a:ext>
              </a:extLst>
            </p:cNvPr>
            <p:cNvSpPr/>
            <p:nvPr/>
          </p:nvSpPr>
          <p:spPr>
            <a:xfrm rot="16200000">
              <a:off x="2788444" y="3720307"/>
              <a:ext cx="4095750" cy="404812"/>
            </a:xfrm>
            <a:custGeom>
              <a:avLst/>
              <a:gdLst>
                <a:gd name="connsiteX0" fmla="*/ 2566439 w 4096104"/>
                <a:gd name="connsiteY0" fmla="*/ 152967 h 404512"/>
                <a:gd name="connsiteX1" fmla="*/ 3130715 w 4096104"/>
                <a:gd name="connsiteY1" fmla="*/ 159765 h 404512"/>
                <a:gd name="connsiteX2" fmla="*/ 3701790 w 4096104"/>
                <a:gd name="connsiteY2" fmla="*/ 156366 h 404512"/>
                <a:gd name="connsiteX3" fmla="*/ 3803768 w 4096104"/>
                <a:gd name="connsiteY3" fmla="*/ 152967 h 404512"/>
                <a:gd name="connsiteX4" fmla="*/ 3851358 w 4096104"/>
                <a:gd name="connsiteY4" fmla="*/ 146168 h 404512"/>
                <a:gd name="connsiteX5" fmla="*/ 3888749 w 4096104"/>
                <a:gd name="connsiteY5" fmla="*/ 135970 h 404512"/>
                <a:gd name="connsiteX6" fmla="*/ 3919343 w 4096104"/>
                <a:gd name="connsiteY6" fmla="*/ 122373 h 404512"/>
                <a:gd name="connsiteX7" fmla="*/ 3939738 w 4096104"/>
                <a:gd name="connsiteY7" fmla="*/ 105377 h 404512"/>
                <a:gd name="connsiteX8" fmla="*/ 3960134 w 4096104"/>
                <a:gd name="connsiteY8" fmla="*/ 81582 h 404512"/>
                <a:gd name="connsiteX9" fmla="*/ 3973731 w 4096104"/>
                <a:gd name="connsiteY9" fmla="*/ 50989 h 404512"/>
                <a:gd name="connsiteX10" fmla="*/ 3990727 w 4096104"/>
                <a:gd name="connsiteY10" fmla="*/ 23795 h 404512"/>
                <a:gd name="connsiteX11" fmla="*/ 4011123 w 4096104"/>
                <a:gd name="connsiteY11" fmla="*/ 6799 h 404512"/>
                <a:gd name="connsiteX12" fmla="*/ 4034917 w 4096104"/>
                <a:gd name="connsiteY12" fmla="*/ 0 h 404512"/>
                <a:gd name="connsiteX13" fmla="*/ 4096104 w 4096104"/>
                <a:gd name="connsiteY13" fmla="*/ 10198 h 404512"/>
                <a:gd name="connsiteX14" fmla="*/ 4085906 w 4096104"/>
                <a:gd name="connsiteY14" fmla="*/ 74784 h 404512"/>
                <a:gd name="connsiteX15" fmla="*/ 4031518 w 4096104"/>
                <a:gd name="connsiteY15" fmla="*/ 163164 h 404512"/>
                <a:gd name="connsiteX16" fmla="*/ 3977130 w 4096104"/>
                <a:gd name="connsiteY16" fmla="*/ 261743 h 404512"/>
                <a:gd name="connsiteX17" fmla="*/ 3909145 w 4096104"/>
                <a:gd name="connsiteY17" fmla="*/ 356922 h 404512"/>
                <a:gd name="connsiteX18" fmla="*/ 3864955 w 4096104"/>
                <a:gd name="connsiteY18" fmla="*/ 397713 h 404512"/>
                <a:gd name="connsiteX19" fmla="*/ 3844559 w 4096104"/>
                <a:gd name="connsiteY19" fmla="*/ 404512 h 404512"/>
                <a:gd name="connsiteX20" fmla="*/ 3813966 w 4096104"/>
                <a:gd name="connsiteY20" fmla="*/ 394314 h 404512"/>
                <a:gd name="connsiteX21" fmla="*/ 3773175 w 4096104"/>
                <a:gd name="connsiteY21" fmla="*/ 384116 h 404512"/>
                <a:gd name="connsiteX22" fmla="*/ 3565820 w 4096104"/>
                <a:gd name="connsiteY22" fmla="*/ 377318 h 404512"/>
                <a:gd name="connsiteX23" fmla="*/ 3375462 w 4096104"/>
                <a:gd name="connsiteY23" fmla="*/ 377318 h 404512"/>
                <a:gd name="connsiteX24" fmla="*/ 2141532 w 4096104"/>
                <a:gd name="connsiteY24" fmla="*/ 377318 h 404512"/>
                <a:gd name="connsiteX25" fmla="*/ 1930778 w 4096104"/>
                <a:gd name="connsiteY25" fmla="*/ 377318 h 404512"/>
                <a:gd name="connsiteX26" fmla="*/ 1502471 w 4096104"/>
                <a:gd name="connsiteY26" fmla="*/ 377318 h 404512"/>
                <a:gd name="connsiteX27" fmla="*/ 951792 w 4096104"/>
                <a:gd name="connsiteY27" fmla="*/ 380717 h 404512"/>
                <a:gd name="connsiteX28" fmla="*/ 499691 w 4096104"/>
                <a:gd name="connsiteY28" fmla="*/ 377318 h 404512"/>
                <a:gd name="connsiteX29" fmla="*/ 268541 w 4096104"/>
                <a:gd name="connsiteY29" fmla="*/ 377318 h 404512"/>
                <a:gd name="connsiteX30" fmla="*/ 125773 w 4096104"/>
                <a:gd name="connsiteY30" fmla="*/ 370519 h 404512"/>
                <a:gd name="connsiteX31" fmla="*/ 47590 w 4096104"/>
                <a:gd name="connsiteY31" fmla="*/ 356922 h 404512"/>
                <a:gd name="connsiteX32" fmla="*/ 27194 w 4096104"/>
                <a:gd name="connsiteY32" fmla="*/ 346724 h 404512"/>
                <a:gd name="connsiteX33" fmla="*/ 13597 w 4096104"/>
                <a:gd name="connsiteY33" fmla="*/ 333127 h 404512"/>
                <a:gd name="connsiteX34" fmla="*/ 0 w 4096104"/>
                <a:gd name="connsiteY34" fmla="*/ 312732 h 404512"/>
                <a:gd name="connsiteX35" fmla="*/ 0 w 4096104"/>
                <a:gd name="connsiteY35" fmla="*/ 285538 h 404512"/>
                <a:gd name="connsiteX36" fmla="*/ 16996 w 4096104"/>
                <a:gd name="connsiteY36" fmla="*/ 248146 h 404512"/>
                <a:gd name="connsiteX37" fmla="*/ 44190 w 4096104"/>
                <a:gd name="connsiteY37" fmla="*/ 217552 h 404512"/>
                <a:gd name="connsiteX38" fmla="*/ 88381 w 4096104"/>
                <a:gd name="connsiteY38" fmla="*/ 186959 h 404512"/>
                <a:gd name="connsiteX39" fmla="*/ 139370 w 4096104"/>
                <a:gd name="connsiteY39" fmla="*/ 159765 h 404512"/>
                <a:gd name="connsiteX40" fmla="*/ 176761 w 4096104"/>
                <a:gd name="connsiteY40" fmla="*/ 139370 h 404512"/>
                <a:gd name="connsiteX41" fmla="*/ 227750 w 4096104"/>
                <a:gd name="connsiteY41" fmla="*/ 118974 h 404512"/>
                <a:gd name="connsiteX42" fmla="*/ 285538 w 4096104"/>
                <a:gd name="connsiteY42" fmla="*/ 98578 h 404512"/>
                <a:gd name="connsiteX43" fmla="*/ 350123 w 4096104"/>
                <a:gd name="connsiteY43" fmla="*/ 78183 h 404512"/>
                <a:gd name="connsiteX44" fmla="*/ 424907 w 4096104"/>
                <a:gd name="connsiteY44" fmla="*/ 64586 h 404512"/>
                <a:gd name="connsiteX45" fmla="*/ 469097 w 4096104"/>
                <a:gd name="connsiteY45" fmla="*/ 74784 h 404512"/>
                <a:gd name="connsiteX46" fmla="*/ 550680 w 4096104"/>
                <a:gd name="connsiteY46" fmla="*/ 88381 h 404512"/>
                <a:gd name="connsiteX47" fmla="*/ 669654 w 4096104"/>
                <a:gd name="connsiteY47" fmla="*/ 105377 h 404512"/>
                <a:gd name="connsiteX48" fmla="*/ 785228 w 4096104"/>
                <a:gd name="connsiteY48" fmla="*/ 118974 h 404512"/>
                <a:gd name="connsiteX49" fmla="*/ 938195 w 4096104"/>
                <a:gd name="connsiteY49" fmla="*/ 129172 h 404512"/>
                <a:gd name="connsiteX50" fmla="*/ 1227132 w 4096104"/>
                <a:gd name="connsiteY50" fmla="*/ 139370 h 404512"/>
                <a:gd name="connsiteX51" fmla="*/ 1550061 w 4096104"/>
                <a:gd name="connsiteY51" fmla="*/ 146168 h 404512"/>
                <a:gd name="connsiteX52" fmla="*/ 2025957 w 4096104"/>
                <a:gd name="connsiteY52" fmla="*/ 146168 h 404512"/>
                <a:gd name="connsiteX53" fmla="*/ 2138132 w 4096104"/>
                <a:gd name="connsiteY53" fmla="*/ 152967 h 404512"/>
                <a:gd name="connsiteX54" fmla="*/ 2566439 w 4096104"/>
                <a:gd name="connsiteY54" fmla="*/ 152967 h 40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96104" h="404512">
                  <a:moveTo>
                    <a:pt x="2566439" y="152967"/>
                  </a:moveTo>
                  <a:lnTo>
                    <a:pt x="3130715" y="159765"/>
                  </a:lnTo>
                  <a:lnTo>
                    <a:pt x="3701790" y="156366"/>
                  </a:lnTo>
                  <a:lnTo>
                    <a:pt x="3803768" y="152967"/>
                  </a:lnTo>
                  <a:lnTo>
                    <a:pt x="3851358" y="146168"/>
                  </a:lnTo>
                  <a:lnTo>
                    <a:pt x="3888749" y="135970"/>
                  </a:lnTo>
                  <a:lnTo>
                    <a:pt x="3919343" y="122373"/>
                  </a:lnTo>
                  <a:lnTo>
                    <a:pt x="3939738" y="105377"/>
                  </a:lnTo>
                  <a:lnTo>
                    <a:pt x="3960134" y="81582"/>
                  </a:lnTo>
                  <a:lnTo>
                    <a:pt x="3973731" y="50989"/>
                  </a:lnTo>
                  <a:lnTo>
                    <a:pt x="3990727" y="23795"/>
                  </a:lnTo>
                  <a:lnTo>
                    <a:pt x="4011123" y="6799"/>
                  </a:lnTo>
                  <a:lnTo>
                    <a:pt x="4034917" y="0"/>
                  </a:lnTo>
                  <a:lnTo>
                    <a:pt x="4096104" y="10198"/>
                  </a:lnTo>
                  <a:lnTo>
                    <a:pt x="4085906" y="74784"/>
                  </a:lnTo>
                  <a:lnTo>
                    <a:pt x="4031518" y="163164"/>
                  </a:lnTo>
                  <a:lnTo>
                    <a:pt x="3977130" y="261743"/>
                  </a:lnTo>
                  <a:lnTo>
                    <a:pt x="3909145" y="356922"/>
                  </a:lnTo>
                  <a:lnTo>
                    <a:pt x="3864955" y="397713"/>
                  </a:lnTo>
                  <a:lnTo>
                    <a:pt x="3844559" y="404512"/>
                  </a:lnTo>
                  <a:lnTo>
                    <a:pt x="3813966" y="394314"/>
                  </a:lnTo>
                  <a:lnTo>
                    <a:pt x="3773175" y="384116"/>
                  </a:lnTo>
                  <a:lnTo>
                    <a:pt x="3565820" y="377318"/>
                  </a:lnTo>
                  <a:lnTo>
                    <a:pt x="3375462" y="377318"/>
                  </a:lnTo>
                  <a:lnTo>
                    <a:pt x="2141532" y="377318"/>
                  </a:lnTo>
                  <a:lnTo>
                    <a:pt x="1930778" y="377318"/>
                  </a:lnTo>
                  <a:lnTo>
                    <a:pt x="1502471" y="377318"/>
                  </a:lnTo>
                  <a:lnTo>
                    <a:pt x="951792" y="380717"/>
                  </a:lnTo>
                  <a:lnTo>
                    <a:pt x="499691" y="377318"/>
                  </a:lnTo>
                  <a:lnTo>
                    <a:pt x="268541" y="377318"/>
                  </a:lnTo>
                  <a:lnTo>
                    <a:pt x="125773" y="370519"/>
                  </a:lnTo>
                  <a:lnTo>
                    <a:pt x="47590" y="356922"/>
                  </a:lnTo>
                  <a:lnTo>
                    <a:pt x="27194" y="346724"/>
                  </a:lnTo>
                  <a:lnTo>
                    <a:pt x="13597" y="333127"/>
                  </a:lnTo>
                  <a:lnTo>
                    <a:pt x="0" y="312732"/>
                  </a:lnTo>
                  <a:lnTo>
                    <a:pt x="0" y="285538"/>
                  </a:lnTo>
                  <a:lnTo>
                    <a:pt x="16996" y="248146"/>
                  </a:lnTo>
                  <a:lnTo>
                    <a:pt x="44190" y="217552"/>
                  </a:lnTo>
                  <a:lnTo>
                    <a:pt x="88381" y="186959"/>
                  </a:lnTo>
                  <a:lnTo>
                    <a:pt x="139370" y="159765"/>
                  </a:lnTo>
                  <a:lnTo>
                    <a:pt x="176761" y="139370"/>
                  </a:lnTo>
                  <a:lnTo>
                    <a:pt x="227750" y="118974"/>
                  </a:lnTo>
                  <a:lnTo>
                    <a:pt x="285538" y="98578"/>
                  </a:lnTo>
                  <a:lnTo>
                    <a:pt x="350123" y="78183"/>
                  </a:lnTo>
                  <a:lnTo>
                    <a:pt x="424907" y="64586"/>
                  </a:lnTo>
                  <a:lnTo>
                    <a:pt x="469097" y="74784"/>
                  </a:lnTo>
                  <a:lnTo>
                    <a:pt x="550680" y="88381"/>
                  </a:lnTo>
                  <a:lnTo>
                    <a:pt x="669654" y="105377"/>
                  </a:lnTo>
                  <a:lnTo>
                    <a:pt x="785228" y="118974"/>
                  </a:lnTo>
                  <a:lnTo>
                    <a:pt x="938195" y="129172"/>
                  </a:lnTo>
                  <a:lnTo>
                    <a:pt x="1227132" y="139370"/>
                  </a:lnTo>
                  <a:lnTo>
                    <a:pt x="1550061" y="146168"/>
                  </a:lnTo>
                  <a:lnTo>
                    <a:pt x="2025957" y="146168"/>
                  </a:lnTo>
                  <a:lnTo>
                    <a:pt x="2138132" y="152967"/>
                  </a:lnTo>
                  <a:lnTo>
                    <a:pt x="2566439" y="1529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5A5A7A7-E1BA-9D41-8259-FA648387FE24}"/>
                </a:ext>
              </a:extLst>
            </p:cNvPr>
            <p:cNvSpPr/>
            <p:nvPr/>
          </p:nvSpPr>
          <p:spPr>
            <a:xfrm>
              <a:off x="2808288" y="3916363"/>
              <a:ext cx="2114550" cy="1654175"/>
            </a:xfrm>
            <a:custGeom>
              <a:avLst/>
              <a:gdLst>
                <a:gd name="connsiteX0" fmla="*/ 721519 w 2114550"/>
                <a:gd name="connsiteY0" fmla="*/ 1097757 h 1652588"/>
                <a:gd name="connsiteX1" fmla="*/ 885825 w 2114550"/>
                <a:gd name="connsiteY1" fmla="*/ 966788 h 1652588"/>
                <a:gd name="connsiteX2" fmla="*/ 1016794 w 2114550"/>
                <a:gd name="connsiteY2" fmla="*/ 845344 h 1652588"/>
                <a:gd name="connsiteX3" fmla="*/ 1197769 w 2114550"/>
                <a:gd name="connsiteY3" fmla="*/ 671513 h 1652588"/>
                <a:gd name="connsiteX4" fmla="*/ 1447800 w 2114550"/>
                <a:gd name="connsiteY4" fmla="*/ 409575 h 1652588"/>
                <a:gd name="connsiteX5" fmla="*/ 1540669 w 2114550"/>
                <a:gd name="connsiteY5" fmla="*/ 304800 h 1652588"/>
                <a:gd name="connsiteX6" fmla="*/ 1802606 w 2114550"/>
                <a:gd name="connsiteY6" fmla="*/ 19050 h 1652588"/>
                <a:gd name="connsiteX7" fmla="*/ 2114550 w 2114550"/>
                <a:gd name="connsiteY7" fmla="*/ 0 h 1652588"/>
                <a:gd name="connsiteX8" fmla="*/ 1974056 w 2114550"/>
                <a:gd name="connsiteY8" fmla="*/ 207169 h 1652588"/>
                <a:gd name="connsiteX9" fmla="*/ 1838325 w 2114550"/>
                <a:gd name="connsiteY9" fmla="*/ 357188 h 1652588"/>
                <a:gd name="connsiteX10" fmla="*/ 1578769 w 2114550"/>
                <a:gd name="connsiteY10" fmla="*/ 616744 h 1652588"/>
                <a:gd name="connsiteX11" fmla="*/ 1333500 w 2114550"/>
                <a:gd name="connsiteY11" fmla="*/ 842963 h 1652588"/>
                <a:gd name="connsiteX12" fmla="*/ 1154906 w 2114550"/>
                <a:gd name="connsiteY12" fmla="*/ 990600 h 1652588"/>
                <a:gd name="connsiteX13" fmla="*/ 995362 w 2114550"/>
                <a:gd name="connsiteY13" fmla="*/ 1109663 h 1652588"/>
                <a:gd name="connsiteX14" fmla="*/ 792956 w 2114550"/>
                <a:gd name="connsiteY14" fmla="*/ 1245394 h 1652588"/>
                <a:gd name="connsiteX15" fmla="*/ 600075 w 2114550"/>
                <a:gd name="connsiteY15" fmla="*/ 1354932 h 1652588"/>
                <a:gd name="connsiteX16" fmla="*/ 414337 w 2114550"/>
                <a:gd name="connsiteY16" fmla="*/ 1459707 h 1652588"/>
                <a:gd name="connsiteX17" fmla="*/ 250031 w 2114550"/>
                <a:gd name="connsiteY17" fmla="*/ 1545432 h 1652588"/>
                <a:gd name="connsiteX18" fmla="*/ 97631 w 2114550"/>
                <a:gd name="connsiteY18" fmla="*/ 1619250 h 1652588"/>
                <a:gd name="connsiteX19" fmla="*/ 38100 w 2114550"/>
                <a:gd name="connsiteY19" fmla="*/ 1645444 h 1652588"/>
                <a:gd name="connsiteX20" fmla="*/ 11906 w 2114550"/>
                <a:gd name="connsiteY20" fmla="*/ 1652588 h 1652588"/>
                <a:gd name="connsiteX21" fmla="*/ 2381 w 2114550"/>
                <a:gd name="connsiteY21" fmla="*/ 1645444 h 1652588"/>
                <a:gd name="connsiteX22" fmla="*/ 0 w 2114550"/>
                <a:gd name="connsiteY22" fmla="*/ 1640682 h 1652588"/>
                <a:gd name="connsiteX23" fmla="*/ 4762 w 2114550"/>
                <a:gd name="connsiteY23" fmla="*/ 1612107 h 1652588"/>
                <a:gd name="connsiteX24" fmla="*/ 14287 w 2114550"/>
                <a:gd name="connsiteY24" fmla="*/ 1590675 h 1652588"/>
                <a:gd name="connsiteX25" fmla="*/ 26194 w 2114550"/>
                <a:gd name="connsiteY25" fmla="*/ 1576388 h 1652588"/>
                <a:gd name="connsiteX26" fmla="*/ 154781 w 2114550"/>
                <a:gd name="connsiteY26" fmla="*/ 1500188 h 1652588"/>
                <a:gd name="connsiteX27" fmla="*/ 328612 w 2114550"/>
                <a:gd name="connsiteY27" fmla="*/ 1383507 h 1652588"/>
                <a:gd name="connsiteX28" fmla="*/ 485775 w 2114550"/>
                <a:gd name="connsiteY28" fmla="*/ 1276350 h 1652588"/>
                <a:gd name="connsiteX29" fmla="*/ 590550 w 2114550"/>
                <a:gd name="connsiteY29" fmla="*/ 1202532 h 1652588"/>
                <a:gd name="connsiteX30" fmla="*/ 721519 w 2114550"/>
                <a:gd name="connsiteY30" fmla="*/ 1097757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4550" h="1652588">
                  <a:moveTo>
                    <a:pt x="721519" y="1097757"/>
                  </a:moveTo>
                  <a:lnTo>
                    <a:pt x="885825" y="966788"/>
                  </a:lnTo>
                  <a:lnTo>
                    <a:pt x="1016794" y="845344"/>
                  </a:lnTo>
                  <a:lnTo>
                    <a:pt x="1197769" y="671513"/>
                  </a:lnTo>
                  <a:lnTo>
                    <a:pt x="1447800" y="409575"/>
                  </a:lnTo>
                  <a:lnTo>
                    <a:pt x="1540669" y="304800"/>
                  </a:lnTo>
                  <a:lnTo>
                    <a:pt x="1802606" y="19050"/>
                  </a:lnTo>
                  <a:lnTo>
                    <a:pt x="2114550" y="0"/>
                  </a:lnTo>
                  <a:lnTo>
                    <a:pt x="1974056" y="207169"/>
                  </a:lnTo>
                  <a:lnTo>
                    <a:pt x="1838325" y="357188"/>
                  </a:lnTo>
                  <a:lnTo>
                    <a:pt x="1578769" y="616744"/>
                  </a:lnTo>
                  <a:lnTo>
                    <a:pt x="1333500" y="842963"/>
                  </a:lnTo>
                  <a:lnTo>
                    <a:pt x="1154906" y="990600"/>
                  </a:lnTo>
                  <a:lnTo>
                    <a:pt x="995362" y="1109663"/>
                  </a:lnTo>
                  <a:lnTo>
                    <a:pt x="792956" y="1245394"/>
                  </a:lnTo>
                  <a:lnTo>
                    <a:pt x="600075" y="1354932"/>
                  </a:lnTo>
                  <a:lnTo>
                    <a:pt x="414337" y="1459707"/>
                  </a:lnTo>
                  <a:lnTo>
                    <a:pt x="250031" y="1545432"/>
                  </a:lnTo>
                  <a:lnTo>
                    <a:pt x="97631" y="1619250"/>
                  </a:lnTo>
                  <a:lnTo>
                    <a:pt x="38100" y="1645444"/>
                  </a:lnTo>
                  <a:lnTo>
                    <a:pt x="11906" y="1652588"/>
                  </a:lnTo>
                  <a:lnTo>
                    <a:pt x="2381" y="1645444"/>
                  </a:lnTo>
                  <a:lnTo>
                    <a:pt x="0" y="1640682"/>
                  </a:lnTo>
                  <a:lnTo>
                    <a:pt x="4762" y="1612107"/>
                  </a:lnTo>
                  <a:lnTo>
                    <a:pt x="14287" y="1590675"/>
                  </a:lnTo>
                  <a:lnTo>
                    <a:pt x="26194" y="1576388"/>
                  </a:lnTo>
                  <a:lnTo>
                    <a:pt x="154781" y="1500188"/>
                  </a:lnTo>
                  <a:lnTo>
                    <a:pt x="328612" y="1383507"/>
                  </a:lnTo>
                  <a:lnTo>
                    <a:pt x="485775" y="1276350"/>
                  </a:lnTo>
                  <a:lnTo>
                    <a:pt x="590550" y="1202532"/>
                  </a:lnTo>
                  <a:lnTo>
                    <a:pt x="721519" y="1097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AE14FB0-537D-4C4E-B15B-9031090F6CD3}"/>
                </a:ext>
              </a:extLst>
            </p:cNvPr>
            <p:cNvSpPr/>
            <p:nvPr/>
          </p:nvSpPr>
          <p:spPr>
            <a:xfrm>
              <a:off x="4914900" y="3890963"/>
              <a:ext cx="2357438" cy="1528762"/>
            </a:xfrm>
            <a:custGeom>
              <a:avLst/>
              <a:gdLst>
                <a:gd name="connsiteX0" fmla="*/ 392906 w 2357438"/>
                <a:gd name="connsiteY0" fmla="*/ 419100 h 1528762"/>
                <a:gd name="connsiteX1" fmla="*/ 95250 w 2357438"/>
                <a:gd name="connsiteY1" fmla="*/ 135731 h 1528762"/>
                <a:gd name="connsiteX2" fmla="*/ 0 w 2357438"/>
                <a:gd name="connsiteY2" fmla="*/ 50006 h 1528762"/>
                <a:gd name="connsiteX3" fmla="*/ 128588 w 2357438"/>
                <a:gd name="connsiteY3" fmla="*/ 0 h 1528762"/>
                <a:gd name="connsiteX4" fmla="*/ 330994 w 2357438"/>
                <a:gd name="connsiteY4" fmla="*/ 178593 h 1528762"/>
                <a:gd name="connsiteX5" fmla="*/ 535781 w 2357438"/>
                <a:gd name="connsiteY5" fmla="*/ 347662 h 1528762"/>
                <a:gd name="connsiteX6" fmla="*/ 785813 w 2357438"/>
                <a:gd name="connsiteY6" fmla="*/ 554831 h 1528762"/>
                <a:gd name="connsiteX7" fmla="*/ 923925 w 2357438"/>
                <a:gd name="connsiteY7" fmla="*/ 664368 h 1528762"/>
                <a:gd name="connsiteX8" fmla="*/ 1045369 w 2357438"/>
                <a:gd name="connsiteY8" fmla="*/ 757237 h 1528762"/>
                <a:gd name="connsiteX9" fmla="*/ 1207294 w 2357438"/>
                <a:gd name="connsiteY9" fmla="*/ 878681 h 1528762"/>
                <a:gd name="connsiteX10" fmla="*/ 1369219 w 2357438"/>
                <a:gd name="connsiteY10" fmla="*/ 995362 h 1528762"/>
                <a:gd name="connsiteX11" fmla="*/ 1476375 w 2357438"/>
                <a:gd name="connsiteY11" fmla="*/ 1059656 h 1528762"/>
                <a:gd name="connsiteX12" fmla="*/ 1650206 w 2357438"/>
                <a:gd name="connsiteY12" fmla="*/ 1157287 h 1528762"/>
                <a:gd name="connsiteX13" fmla="*/ 1947863 w 2357438"/>
                <a:gd name="connsiteY13" fmla="*/ 1302543 h 1528762"/>
                <a:gd name="connsiteX14" fmla="*/ 2162175 w 2357438"/>
                <a:gd name="connsiteY14" fmla="*/ 1393031 h 1528762"/>
                <a:gd name="connsiteX15" fmla="*/ 2316956 w 2357438"/>
                <a:gd name="connsiteY15" fmla="*/ 1452562 h 1528762"/>
                <a:gd name="connsiteX16" fmla="*/ 2336006 w 2357438"/>
                <a:gd name="connsiteY16" fmla="*/ 1459706 h 1528762"/>
                <a:gd name="connsiteX17" fmla="*/ 2350294 w 2357438"/>
                <a:gd name="connsiteY17" fmla="*/ 1476375 h 1528762"/>
                <a:gd name="connsiteX18" fmla="*/ 2357438 w 2357438"/>
                <a:gd name="connsiteY18" fmla="*/ 1497806 h 1528762"/>
                <a:gd name="connsiteX19" fmla="*/ 2347913 w 2357438"/>
                <a:gd name="connsiteY19" fmla="*/ 1521618 h 1528762"/>
                <a:gd name="connsiteX20" fmla="*/ 2336006 w 2357438"/>
                <a:gd name="connsiteY20" fmla="*/ 1528762 h 1528762"/>
                <a:gd name="connsiteX21" fmla="*/ 2150269 w 2357438"/>
                <a:gd name="connsiteY21" fmla="*/ 1524000 h 1528762"/>
                <a:gd name="connsiteX22" fmla="*/ 1588294 w 2357438"/>
                <a:gd name="connsiteY22" fmla="*/ 1507331 h 1528762"/>
                <a:gd name="connsiteX23" fmla="*/ 1409700 w 2357438"/>
                <a:gd name="connsiteY23" fmla="*/ 1502568 h 1528762"/>
                <a:gd name="connsiteX24" fmla="*/ 1359694 w 2357438"/>
                <a:gd name="connsiteY24" fmla="*/ 1495425 h 1528762"/>
                <a:gd name="connsiteX25" fmla="*/ 1328738 w 2357438"/>
                <a:gd name="connsiteY25" fmla="*/ 1485900 h 1528762"/>
                <a:gd name="connsiteX26" fmla="*/ 1300163 w 2357438"/>
                <a:gd name="connsiteY26" fmla="*/ 1473993 h 1528762"/>
                <a:gd name="connsiteX27" fmla="*/ 1266825 w 2357438"/>
                <a:gd name="connsiteY27" fmla="*/ 1450181 h 1528762"/>
                <a:gd name="connsiteX28" fmla="*/ 1231106 w 2357438"/>
                <a:gd name="connsiteY28" fmla="*/ 1409700 h 1528762"/>
                <a:gd name="connsiteX29" fmla="*/ 1083469 w 2357438"/>
                <a:gd name="connsiteY29" fmla="*/ 1214437 h 1528762"/>
                <a:gd name="connsiteX30" fmla="*/ 921544 w 2357438"/>
                <a:gd name="connsiteY30" fmla="*/ 1014412 h 1528762"/>
                <a:gd name="connsiteX31" fmla="*/ 766763 w 2357438"/>
                <a:gd name="connsiteY31" fmla="*/ 828675 h 1528762"/>
                <a:gd name="connsiteX32" fmla="*/ 609600 w 2357438"/>
                <a:gd name="connsiteY32" fmla="*/ 652462 h 1528762"/>
                <a:gd name="connsiteX33" fmla="*/ 392906 w 2357438"/>
                <a:gd name="connsiteY33" fmla="*/ 419100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57438" h="1528762">
                  <a:moveTo>
                    <a:pt x="392906" y="419100"/>
                  </a:moveTo>
                  <a:lnTo>
                    <a:pt x="95250" y="135731"/>
                  </a:lnTo>
                  <a:lnTo>
                    <a:pt x="0" y="50006"/>
                  </a:lnTo>
                  <a:lnTo>
                    <a:pt x="128588" y="0"/>
                  </a:lnTo>
                  <a:lnTo>
                    <a:pt x="330994" y="178593"/>
                  </a:lnTo>
                  <a:lnTo>
                    <a:pt x="535781" y="347662"/>
                  </a:lnTo>
                  <a:lnTo>
                    <a:pt x="785813" y="554831"/>
                  </a:lnTo>
                  <a:lnTo>
                    <a:pt x="923925" y="664368"/>
                  </a:lnTo>
                  <a:lnTo>
                    <a:pt x="1045369" y="757237"/>
                  </a:lnTo>
                  <a:lnTo>
                    <a:pt x="1207294" y="878681"/>
                  </a:lnTo>
                  <a:lnTo>
                    <a:pt x="1369219" y="995362"/>
                  </a:lnTo>
                  <a:lnTo>
                    <a:pt x="1476375" y="1059656"/>
                  </a:lnTo>
                  <a:lnTo>
                    <a:pt x="1650206" y="1157287"/>
                  </a:lnTo>
                  <a:lnTo>
                    <a:pt x="1947863" y="1302543"/>
                  </a:lnTo>
                  <a:lnTo>
                    <a:pt x="2162175" y="1393031"/>
                  </a:lnTo>
                  <a:lnTo>
                    <a:pt x="2316956" y="1452562"/>
                  </a:lnTo>
                  <a:lnTo>
                    <a:pt x="2336006" y="1459706"/>
                  </a:lnTo>
                  <a:lnTo>
                    <a:pt x="2350294" y="1476375"/>
                  </a:lnTo>
                  <a:lnTo>
                    <a:pt x="2357438" y="1497806"/>
                  </a:lnTo>
                  <a:lnTo>
                    <a:pt x="2347913" y="1521618"/>
                  </a:lnTo>
                  <a:lnTo>
                    <a:pt x="2336006" y="1528762"/>
                  </a:lnTo>
                  <a:lnTo>
                    <a:pt x="2150269" y="1524000"/>
                  </a:lnTo>
                  <a:lnTo>
                    <a:pt x="1588294" y="1507331"/>
                  </a:lnTo>
                  <a:lnTo>
                    <a:pt x="1409700" y="1502568"/>
                  </a:lnTo>
                  <a:lnTo>
                    <a:pt x="1359694" y="1495425"/>
                  </a:lnTo>
                  <a:lnTo>
                    <a:pt x="1328738" y="1485900"/>
                  </a:lnTo>
                  <a:lnTo>
                    <a:pt x="1300163" y="1473993"/>
                  </a:lnTo>
                  <a:lnTo>
                    <a:pt x="1266825" y="1450181"/>
                  </a:lnTo>
                  <a:lnTo>
                    <a:pt x="1231106" y="1409700"/>
                  </a:lnTo>
                  <a:lnTo>
                    <a:pt x="1083469" y="1214437"/>
                  </a:lnTo>
                  <a:lnTo>
                    <a:pt x="921544" y="1014412"/>
                  </a:lnTo>
                  <a:lnTo>
                    <a:pt x="766763" y="828675"/>
                  </a:lnTo>
                  <a:lnTo>
                    <a:pt x="609600" y="652462"/>
                  </a:lnTo>
                  <a:lnTo>
                    <a:pt x="392906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243199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FC39834D-64BB-1C4C-8CE5-C9A37BCEBD34}"/>
              </a:ext>
            </a:extLst>
          </p:cNvPr>
          <p:cNvSpPr/>
          <p:nvPr/>
        </p:nvSpPr>
        <p:spPr>
          <a:xfrm>
            <a:off x="2857500" y="1609725"/>
            <a:ext cx="1104900" cy="436563"/>
          </a:xfrm>
          <a:custGeom>
            <a:avLst/>
            <a:gdLst>
              <a:gd name="connsiteX0" fmla="*/ 457200 w 1104900"/>
              <a:gd name="connsiteY0" fmla="*/ 316706 h 435769"/>
              <a:gd name="connsiteX1" fmla="*/ 538163 w 1104900"/>
              <a:gd name="connsiteY1" fmla="*/ 352425 h 435769"/>
              <a:gd name="connsiteX2" fmla="*/ 619125 w 1104900"/>
              <a:gd name="connsiteY2" fmla="*/ 381000 h 435769"/>
              <a:gd name="connsiteX3" fmla="*/ 678656 w 1104900"/>
              <a:gd name="connsiteY3" fmla="*/ 397669 h 435769"/>
              <a:gd name="connsiteX4" fmla="*/ 750094 w 1104900"/>
              <a:gd name="connsiteY4" fmla="*/ 414338 h 435769"/>
              <a:gd name="connsiteX5" fmla="*/ 814388 w 1104900"/>
              <a:gd name="connsiteY5" fmla="*/ 423863 h 435769"/>
              <a:gd name="connsiteX6" fmla="*/ 876300 w 1104900"/>
              <a:gd name="connsiteY6" fmla="*/ 431006 h 435769"/>
              <a:gd name="connsiteX7" fmla="*/ 942975 w 1104900"/>
              <a:gd name="connsiteY7" fmla="*/ 435769 h 435769"/>
              <a:gd name="connsiteX8" fmla="*/ 1002506 w 1104900"/>
              <a:gd name="connsiteY8" fmla="*/ 435769 h 435769"/>
              <a:gd name="connsiteX9" fmla="*/ 1040606 w 1104900"/>
              <a:gd name="connsiteY9" fmla="*/ 428625 h 435769"/>
              <a:gd name="connsiteX10" fmla="*/ 1081088 w 1104900"/>
              <a:gd name="connsiteY10" fmla="*/ 404813 h 435769"/>
              <a:gd name="connsiteX11" fmla="*/ 1100138 w 1104900"/>
              <a:gd name="connsiteY11" fmla="*/ 385763 h 435769"/>
              <a:gd name="connsiteX12" fmla="*/ 1104900 w 1104900"/>
              <a:gd name="connsiteY12" fmla="*/ 369094 h 435769"/>
              <a:gd name="connsiteX13" fmla="*/ 1097756 w 1104900"/>
              <a:gd name="connsiteY13" fmla="*/ 335756 h 435769"/>
              <a:gd name="connsiteX14" fmla="*/ 1078706 w 1104900"/>
              <a:gd name="connsiteY14" fmla="*/ 292894 h 435769"/>
              <a:gd name="connsiteX15" fmla="*/ 1054894 w 1104900"/>
              <a:gd name="connsiteY15" fmla="*/ 252413 h 435769"/>
              <a:gd name="connsiteX16" fmla="*/ 1033463 w 1104900"/>
              <a:gd name="connsiteY16" fmla="*/ 228600 h 435769"/>
              <a:gd name="connsiteX17" fmla="*/ 1009650 w 1104900"/>
              <a:gd name="connsiteY17" fmla="*/ 209550 h 435769"/>
              <a:gd name="connsiteX18" fmla="*/ 971550 w 1104900"/>
              <a:gd name="connsiteY18" fmla="*/ 185738 h 435769"/>
              <a:gd name="connsiteX19" fmla="*/ 938213 w 1104900"/>
              <a:gd name="connsiteY19" fmla="*/ 166688 h 435769"/>
              <a:gd name="connsiteX20" fmla="*/ 885825 w 1104900"/>
              <a:gd name="connsiteY20" fmla="*/ 147638 h 435769"/>
              <a:gd name="connsiteX21" fmla="*/ 823913 w 1104900"/>
              <a:gd name="connsiteY21" fmla="*/ 133350 h 435769"/>
              <a:gd name="connsiteX22" fmla="*/ 742950 w 1104900"/>
              <a:gd name="connsiteY22" fmla="*/ 123825 h 435769"/>
              <a:gd name="connsiteX23" fmla="*/ 664369 w 1104900"/>
              <a:gd name="connsiteY23" fmla="*/ 121444 h 435769"/>
              <a:gd name="connsiteX24" fmla="*/ 585788 w 1104900"/>
              <a:gd name="connsiteY24" fmla="*/ 121444 h 435769"/>
              <a:gd name="connsiteX25" fmla="*/ 464344 w 1104900"/>
              <a:gd name="connsiteY25" fmla="*/ 111919 h 435769"/>
              <a:gd name="connsiteX26" fmla="*/ 335756 w 1104900"/>
              <a:gd name="connsiteY26" fmla="*/ 95250 h 435769"/>
              <a:gd name="connsiteX27" fmla="*/ 254794 w 1104900"/>
              <a:gd name="connsiteY27" fmla="*/ 76200 h 435769"/>
              <a:gd name="connsiteX28" fmla="*/ 138113 w 1104900"/>
              <a:gd name="connsiteY28" fmla="*/ 42863 h 435769"/>
              <a:gd name="connsiteX29" fmla="*/ 54769 w 1104900"/>
              <a:gd name="connsiteY29" fmla="*/ 9525 h 435769"/>
              <a:gd name="connsiteX30" fmla="*/ 26194 w 1104900"/>
              <a:gd name="connsiteY30" fmla="*/ 0 h 435769"/>
              <a:gd name="connsiteX31" fmla="*/ 14288 w 1104900"/>
              <a:gd name="connsiteY31" fmla="*/ 0 h 435769"/>
              <a:gd name="connsiteX32" fmla="*/ 2381 w 1104900"/>
              <a:gd name="connsiteY32" fmla="*/ 4763 h 435769"/>
              <a:gd name="connsiteX33" fmla="*/ 0 w 1104900"/>
              <a:gd name="connsiteY33" fmla="*/ 21431 h 435769"/>
              <a:gd name="connsiteX34" fmla="*/ 11906 w 1104900"/>
              <a:gd name="connsiteY34" fmla="*/ 50006 h 435769"/>
              <a:gd name="connsiteX35" fmla="*/ 35719 w 1104900"/>
              <a:gd name="connsiteY35" fmla="*/ 71438 h 435769"/>
              <a:gd name="connsiteX36" fmla="*/ 95250 w 1104900"/>
              <a:gd name="connsiteY36" fmla="*/ 109538 h 435769"/>
              <a:gd name="connsiteX37" fmla="*/ 200025 w 1104900"/>
              <a:gd name="connsiteY37" fmla="*/ 178594 h 435769"/>
              <a:gd name="connsiteX38" fmla="*/ 304800 w 1104900"/>
              <a:gd name="connsiteY38" fmla="*/ 240506 h 435769"/>
              <a:gd name="connsiteX39" fmla="*/ 457200 w 1104900"/>
              <a:gd name="connsiteY39" fmla="*/ 316706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04900" h="435769">
                <a:moveTo>
                  <a:pt x="457200" y="316706"/>
                </a:moveTo>
                <a:lnTo>
                  <a:pt x="538163" y="352425"/>
                </a:lnTo>
                <a:lnTo>
                  <a:pt x="619125" y="381000"/>
                </a:lnTo>
                <a:lnTo>
                  <a:pt x="678656" y="397669"/>
                </a:lnTo>
                <a:lnTo>
                  <a:pt x="750094" y="414338"/>
                </a:lnTo>
                <a:lnTo>
                  <a:pt x="814388" y="423863"/>
                </a:lnTo>
                <a:lnTo>
                  <a:pt x="876300" y="431006"/>
                </a:lnTo>
                <a:lnTo>
                  <a:pt x="942975" y="435769"/>
                </a:lnTo>
                <a:lnTo>
                  <a:pt x="1002506" y="435769"/>
                </a:lnTo>
                <a:lnTo>
                  <a:pt x="1040606" y="428625"/>
                </a:lnTo>
                <a:lnTo>
                  <a:pt x="1081088" y="404813"/>
                </a:lnTo>
                <a:lnTo>
                  <a:pt x="1100138" y="385763"/>
                </a:lnTo>
                <a:lnTo>
                  <a:pt x="1104900" y="369094"/>
                </a:lnTo>
                <a:lnTo>
                  <a:pt x="1097756" y="335756"/>
                </a:lnTo>
                <a:lnTo>
                  <a:pt x="1078706" y="292894"/>
                </a:lnTo>
                <a:lnTo>
                  <a:pt x="1054894" y="252413"/>
                </a:lnTo>
                <a:lnTo>
                  <a:pt x="1033463" y="228600"/>
                </a:lnTo>
                <a:lnTo>
                  <a:pt x="1009650" y="209550"/>
                </a:lnTo>
                <a:lnTo>
                  <a:pt x="971550" y="185738"/>
                </a:lnTo>
                <a:lnTo>
                  <a:pt x="938213" y="166688"/>
                </a:lnTo>
                <a:lnTo>
                  <a:pt x="885825" y="147638"/>
                </a:lnTo>
                <a:lnTo>
                  <a:pt x="823913" y="133350"/>
                </a:lnTo>
                <a:lnTo>
                  <a:pt x="742950" y="123825"/>
                </a:lnTo>
                <a:lnTo>
                  <a:pt x="664369" y="121444"/>
                </a:lnTo>
                <a:lnTo>
                  <a:pt x="585788" y="121444"/>
                </a:lnTo>
                <a:lnTo>
                  <a:pt x="464344" y="111919"/>
                </a:lnTo>
                <a:lnTo>
                  <a:pt x="335756" y="95250"/>
                </a:lnTo>
                <a:lnTo>
                  <a:pt x="254794" y="76200"/>
                </a:lnTo>
                <a:lnTo>
                  <a:pt x="138113" y="42863"/>
                </a:lnTo>
                <a:lnTo>
                  <a:pt x="54769" y="9525"/>
                </a:lnTo>
                <a:lnTo>
                  <a:pt x="26194" y="0"/>
                </a:lnTo>
                <a:lnTo>
                  <a:pt x="14288" y="0"/>
                </a:lnTo>
                <a:lnTo>
                  <a:pt x="2381" y="4763"/>
                </a:lnTo>
                <a:lnTo>
                  <a:pt x="0" y="21431"/>
                </a:lnTo>
                <a:lnTo>
                  <a:pt x="11906" y="50006"/>
                </a:lnTo>
                <a:lnTo>
                  <a:pt x="35719" y="71438"/>
                </a:lnTo>
                <a:lnTo>
                  <a:pt x="95250" y="109538"/>
                </a:lnTo>
                <a:lnTo>
                  <a:pt x="200025" y="178594"/>
                </a:lnTo>
                <a:lnTo>
                  <a:pt x="304800" y="240506"/>
                </a:lnTo>
                <a:lnTo>
                  <a:pt x="457200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65A713F-D56F-4640-B275-FE5DB561FACD}"/>
              </a:ext>
            </a:extLst>
          </p:cNvPr>
          <p:cNvSpPr/>
          <p:nvPr/>
        </p:nvSpPr>
        <p:spPr>
          <a:xfrm>
            <a:off x="2376488" y="2314575"/>
            <a:ext cx="2038350" cy="633413"/>
          </a:xfrm>
          <a:custGeom>
            <a:avLst/>
            <a:gdLst>
              <a:gd name="connsiteX0" fmla="*/ 940593 w 2038350"/>
              <a:gd name="connsiteY0" fmla="*/ 245269 h 633413"/>
              <a:gd name="connsiteX1" fmla="*/ 1202531 w 2038350"/>
              <a:gd name="connsiteY1" fmla="*/ 173831 h 633413"/>
              <a:gd name="connsiteX2" fmla="*/ 1326356 w 2038350"/>
              <a:gd name="connsiteY2" fmla="*/ 142875 h 633413"/>
              <a:gd name="connsiteX3" fmla="*/ 1378743 w 2038350"/>
              <a:gd name="connsiteY3" fmla="*/ 123825 h 633413"/>
              <a:gd name="connsiteX4" fmla="*/ 1416843 w 2038350"/>
              <a:gd name="connsiteY4" fmla="*/ 107156 h 633413"/>
              <a:gd name="connsiteX5" fmla="*/ 1471612 w 2038350"/>
              <a:gd name="connsiteY5" fmla="*/ 76200 h 633413"/>
              <a:gd name="connsiteX6" fmla="*/ 1531143 w 2038350"/>
              <a:gd name="connsiteY6" fmla="*/ 30956 h 633413"/>
              <a:gd name="connsiteX7" fmla="*/ 1559718 w 2038350"/>
              <a:gd name="connsiteY7" fmla="*/ 0 h 633413"/>
              <a:gd name="connsiteX8" fmla="*/ 1643062 w 2038350"/>
              <a:gd name="connsiteY8" fmla="*/ 9525 h 633413"/>
              <a:gd name="connsiteX9" fmla="*/ 1743075 w 2038350"/>
              <a:gd name="connsiteY9" fmla="*/ 30956 h 633413"/>
              <a:gd name="connsiteX10" fmla="*/ 1814512 w 2038350"/>
              <a:gd name="connsiteY10" fmla="*/ 50006 h 633413"/>
              <a:gd name="connsiteX11" fmla="*/ 1864518 w 2038350"/>
              <a:gd name="connsiteY11" fmla="*/ 66675 h 633413"/>
              <a:gd name="connsiteX12" fmla="*/ 1907381 w 2038350"/>
              <a:gd name="connsiteY12" fmla="*/ 83344 h 633413"/>
              <a:gd name="connsiteX13" fmla="*/ 1940718 w 2038350"/>
              <a:gd name="connsiteY13" fmla="*/ 100013 h 633413"/>
              <a:gd name="connsiteX14" fmla="*/ 1974056 w 2038350"/>
              <a:gd name="connsiteY14" fmla="*/ 123825 h 633413"/>
              <a:gd name="connsiteX15" fmla="*/ 2002631 w 2038350"/>
              <a:gd name="connsiteY15" fmla="*/ 147638 h 633413"/>
              <a:gd name="connsiteX16" fmla="*/ 2024062 w 2038350"/>
              <a:gd name="connsiteY16" fmla="*/ 166688 h 633413"/>
              <a:gd name="connsiteX17" fmla="*/ 2035968 w 2038350"/>
              <a:gd name="connsiteY17" fmla="*/ 183356 h 633413"/>
              <a:gd name="connsiteX18" fmla="*/ 2038350 w 2038350"/>
              <a:gd name="connsiteY18" fmla="*/ 202406 h 633413"/>
              <a:gd name="connsiteX19" fmla="*/ 2033587 w 2038350"/>
              <a:gd name="connsiteY19" fmla="*/ 223838 h 633413"/>
              <a:gd name="connsiteX20" fmla="*/ 2016918 w 2038350"/>
              <a:gd name="connsiteY20" fmla="*/ 250031 h 633413"/>
              <a:gd name="connsiteX21" fmla="*/ 1990725 w 2038350"/>
              <a:gd name="connsiteY21" fmla="*/ 266700 h 633413"/>
              <a:gd name="connsiteX22" fmla="*/ 1943100 w 2038350"/>
              <a:gd name="connsiteY22" fmla="*/ 283369 h 633413"/>
              <a:gd name="connsiteX23" fmla="*/ 1859756 w 2038350"/>
              <a:gd name="connsiteY23" fmla="*/ 295275 h 633413"/>
              <a:gd name="connsiteX24" fmla="*/ 1695450 w 2038350"/>
              <a:gd name="connsiteY24" fmla="*/ 316706 h 633413"/>
              <a:gd name="connsiteX25" fmla="*/ 1588293 w 2038350"/>
              <a:gd name="connsiteY25" fmla="*/ 328613 h 633413"/>
              <a:gd name="connsiteX26" fmla="*/ 1493043 w 2038350"/>
              <a:gd name="connsiteY26" fmla="*/ 340519 h 633413"/>
              <a:gd name="connsiteX27" fmla="*/ 1340643 w 2038350"/>
              <a:gd name="connsiteY27" fmla="*/ 369094 h 633413"/>
              <a:gd name="connsiteX28" fmla="*/ 1133475 w 2038350"/>
              <a:gd name="connsiteY28" fmla="*/ 416719 h 633413"/>
              <a:gd name="connsiteX29" fmla="*/ 942975 w 2038350"/>
              <a:gd name="connsiteY29" fmla="*/ 464344 h 633413"/>
              <a:gd name="connsiteX30" fmla="*/ 714375 w 2038350"/>
              <a:gd name="connsiteY30" fmla="*/ 531019 h 633413"/>
              <a:gd name="connsiteX31" fmla="*/ 554831 w 2038350"/>
              <a:gd name="connsiteY31" fmla="*/ 581025 h 633413"/>
              <a:gd name="connsiteX32" fmla="*/ 488156 w 2038350"/>
              <a:gd name="connsiteY32" fmla="*/ 609600 h 633413"/>
              <a:gd name="connsiteX33" fmla="*/ 433387 w 2038350"/>
              <a:gd name="connsiteY33" fmla="*/ 626269 h 633413"/>
              <a:gd name="connsiteX34" fmla="*/ 378618 w 2038350"/>
              <a:gd name="connsiteY34" fmla="*/ 633413 h 633413"/>
              <a:gd name="connsiteX35" fmla="*/ 345281 w 2038350"/>
              <a:gd name="connsiteY35" fmla="*/ 628650 h 633413"/>
              <a:gd name="connsiteX36" fmla="*/ 300037 w 2038350"/>
              <a:gd name="connsiteY36" fmla="*/ 609600 h 633413"/>
              <a:gd name="connsiteX37" fmla="*/ 228600 w 2038350"/>
              <a:gd name="connsiteY37" fmla="*/ 557213 h 633413"/>
              <a:gd name="connsiteX38" fmla="*/ 150018 w 2038350"/>
              <a:gd name="connsiteY38" fmla="*/ 495300 h 633413"/>
              <a:gd name="connsiteX39" fmla="*/ 83343 w 2038350"/>
              <a:gd name="connsiteY39" fmla="*/ 435769 h 633413"/>
              <a:gd name="connsiteX40" fmla="*/ 28575 w 2038350"/>
              <a:gd name="connsiteY40" fmla="*/ 373856 h 633413"/>
              <a:gd name="connsiteX41" fmla="*/ 4762 w 2038350"/>
              <a:gd name="connsiteY41" fmla="*/ 342900 h 633413"/>
              <a:gd name="connsiteX42" fmla="*/ 0 w 2038350"/>
              <a:gd name="connsiteY42" fmla="*/ 323850 h 633413"/>
              <a:gd name="connsiteX43" fmla="*/ 4762 w 2038350"/>
              <a:gd name="connsiteY43" fmla="*/ 297656 h 633413"/>
              <a:gd name="connsiteX44" fmla="*/ 21431 w 2038350"/>
              <a:gd name="connsiteY44" fmla="*/ 285750 h 633413"/>
              <a:gd name="connsiteX45" fmla="*/ 40481 w 2038350"/>
              <a:gd name="connsiteY45" fmla="*/ 285750 h 633413"/>
              <a:gd name="connsiteX46" fmla="*/ 69056 w 2038350"/>
              <a:gd name="connsiteY46" fmla="*/ 290513 h 633413"/>
              <a:gd name="connsiteX47" fmla="*/ 152400 w 2038350"/>
              <a:gd name="connsiteY47" fmla="*/ 319088 h 633413"/>
              <a:gd name="connsiteX48" fmla="*/ 250031 w 2038350"/>
              <a:gd name="connsiteY48" fmla="*/ 347663 h 633413"/>
              <a:gd name="connsiteX49" fmla="*/ 314325 w 2038350"/>
              <a:gd name="connsiteY49" fmla="*/ 359569 h 633413"/>
              <a:gd name="connsiteX50" fmla="*/ 385762 w 2038350"/>
              <a:gd name="connsiteY50" fmla="*/ 369094 h 633413"/>
              <a:gd name="connsiteX51" fmla="*/ 454818 w 2038350"/>
              <a:gd name="connsiteY51" fmla="*/ 369094 h 633413"/>
              <a:gd name="connsiteX52" fmla="*/ 519112 w 2038350"/>
              <a:gd name="connsiteY52" fmla="*/ 354806 h 633413"/>
              <a:gd name="connsiteX53" fmla="*/ 769143 w 2038350"/>
              <a:gd name="connsiteY53" fmla="*/ 288131 h 633413"/>
              <a:gd name="connsiteX54" fmla="*/ 940593 w 2038350"/>
              <a:gd name="connsiteY54" fmla="*/ 24526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038350" h="633413">
                <a:moveTo>
                  <a:pt x="940593" y="245269"/>
                </a:moveTo>
                <a:lnTo>
                  <a:pt x="1202531" y="173831"/>
                </a:lnTo>
                <a:lnTo>
                  <a:pt x="1326356" y="142875"/>
                </a:lnTo>
                <a:lnTo>
                  <a:pt x="1378743" y="123825"/>
                </a:lnTo>
                <a:lnTo>
                  <a:pt x="1416843" y="107156"/>
                </a:lnTo>
                <a:lnTo>
                  <a:pt x="1471612" y="76200"/>
                </a:lnTo>
                <a:lnTo>
                  <a:pt x="1531143" y="30956"/>
                </a:lnTo>
                <a:lnTo>
                  <a:pt x="1559718" y="0"/>
                </a:lnTo>
                <a:lnTo>
                  <a:pt x="1643062" y="9525"/>
                </a:lnTo>
                <a:lnTo>
                  <a:pt x="1743075" y="30956"/>
                </a:lnTo>
                <a:lnTo>
                  <a:pt x="1814512" y="50006"/>
                </a:lnTo>
                <a:lnTo>
                  <a:pt x="1864518" y="66675"/>
                </a:lnTo>
                <a:lnTo>
                  <a:pt x="1907381" y="83344"/>
                </a:lnTo>
                <a:lnTo>
                  <a:pt x="1940718" y="100013"/>
                </a:lnTo>
                <a:lnTo>
                  <a:pt x="1974056" y="123825"/>
                </a:lnTo>
                <a:lnTo>
                  <a:pt x="2002631" y="147638"/>
                </a:lnTo>
                <a:lnTo>
                  <a:pt x="2024062" y="166688"/>
                </a:lnTo>
                <a:lnTo>
                  <a:pt x="2035968" y="183356"/>
                </a:lnTo>
                <a:lnTo>
                  <a:pt x="2038350" y="202406"/>
                </a:lnTo>
                <a:lnTo>
                  <a:pt x="2033587" y="223838"/>
                </a:lnTo>
                <a:lnTo>
                  <a:pt x="2016918" y="250031"/>
                </a:lnTo>
                <a:lnTo>
                  <a:pt x="1990725" y="266700"/>
                </a:lnTo>
                <a:lnTo>
                  <a:pt x="1943100" y="283369"/>
                </a:lnTo>
                <a:lnTo>
                  <a:pt x="1859756" y="295275"/>
                </a:lnTo>
                <a:lnTo>
                  <a:pt x="1695450" y="316706"/>
                </a:lnTo>
                <a:lnTo>
                  <a:pt x="1588293" y="328613"/>
                </a:lnTo>
                <a:lnTo>
                  <a:pt x="1493043" y="340519"/>
                </a:lnTo>
                <a:lnTo>
                  <a:pt x="1340643" y="369094"/>
                </a:lnTo>
                <a:lnTo>
                  <a:pt x="1133475" y="416719"/>
                </a:lnTo>
                <a:lnTo>
                  <a:pt x="942975" y="464344"/>
                </a:lnTo>
                <a:lnTo>
                  <a:pt x="714375" y="531019"/>
                </a:lnTo>
                <a:lnTo>
                  <a:pt x="554831" y="581025"/>
                </a:lnTo>
                <a:lnTo>
                  <a:pt x="488156" y="609600"/>
                </a:lnTo>
                <a:lnTo>
                  <a:pt x="433387" y="626269"/>
                </a:lnTo>
                <a:lnTo>
                  <a:pt x="378618" y="633413"/>
                </a:lnTo>
                <a:lnTo>
                  <a:pt x="345281" y="628650"/>
                </a:lnTo>
                <a:lnTo>
                  <a:pt x="300037" y="609600"/>
                </a:lnTo>
                <a:lnTo>
                  <a:pt x="228600" y="557213"/>
                </a:lnTo>
                <a:lnTo>
                  <a:pt x="150018" y="495300"/>
                </a:lnTo>
                <a:lnTo>
                  <a:pt x="83343" y="435769"/>
                </a:lnTo>
                <a:lnTo>
                  <a:pt x="28575" y="373856"/>
                </a:lnTo>
                <a:lnTo>
                  <a:pt x="4762" y="342900"/>
                </a:lnTo>
                <a:lnTo>
                  <a:pt x="0" y="323850"/>
                </a:lnTo>
                <a:lnTo>
                  <a:pt x="4762" y="297656"/>
                </a:lnTo>
                <a:lnTo>
                  <a:pt x="21431" y="285750"/>
                </a:lnTo>
                <a:lnTo>
                  <a:pt x="40481" y="285750"/>
                </a:lnTo>
                <a:lnTo>
                  <a:pt x="69056" y="290513"/>
                </a:lnTo>
                <a:lnTo>
                  <a:pt x="152400" y="319088"/>
                </a:lnTo>
                <a:lnTo>
                  <a:pt x="250031" y="347663"/>
                </a:lnTo>
                <a:lnTo>
                  <a:pt x="314325" y="359569"/>
                </a:lnTo>
                <a:lnTo>
                  <a:pt x="385762" y="369094"/>
                </a:lnTo>
                <a:lnTo>
                  <a:pt x="454818" y="369094"/>
                </a:lnTo>
                <a:lnTo>
                  <a:pt x="519112" y="354806"/>
                </a:lnTo>
                <a:lnTo>
                  <a:pt x="769143" y="288131"/>
                </a:lnTo>
                <a:lnTo>
                  <a:pt x="940593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26E1B63-DD7A-5842-AC3C-B1018D6ECCDE}"/>
              </a:ext>
            </a:extLst>
          </p:cNvPr>
          <p:cNvSpPr/>
          <p:nvPr/>
        </p:nvSpPr>
        <p:spPr>
          <a:xfrm>
            <a:off x="2881313" y="3113088"/>
            <a:ext cx="1231900" cy="361950"/>
          </a:xfrm>
          <a:custGeom>
            <a:avLst/>
            <a:gdLst>
              <a:gd name="connsiteX0" fmla="*/ 645318 w 1231106"/>
              <a:gd name="connsiteY0" fmla="*/ 97631 h 361950"/>
              <a:gd name="connsiteX1" fmla="*/ 738187 w 1231106"/>
              <a:gd name="connsiteY1" fmla="*/ 61912 h 361950"/>
              <a:gd name="connsiteX2" fmla="*/ 802481 w 1231106"/>
              <a:gd name="connsiteY2" fmla="*/ 33337 h 361950"/>
              <a:gd name="connsiteX3" fmla="*/ 859631 w 1231106"/>
              <a:gd name="connsiteY3" fmla="*/ 11906 h 361950"/>
              <a:gd name="connsiteX4" fmla="*/ 904875 w 1231106"/>
              <a:gd name="connsiteY4" fmla="*/ 0 h 361950"/>
              <a:gd name="connsiteX5" fmla="*/ 940593 w 1231106"/>
              <a:gd name="connsiteY5" fmla="*/ 0 h 361950"/>
              <a:gd name="connsiteX6" fmla="*/ 971550 w 1231106"/>
              <a:gd name="connsiteY6" fmla="*/ 0 h 361950"/>
              <a:gd name="connsiteX7" fmla="*/ 1021556 w 1231106"/>
              <a:gd name="connsiteY7" fmla="*/ 11906 h 361950"/>
              <a:gd name="connsiteX8" fmla="*/ 1073943 w 1231106"/>
              <a:gd name="connsiteY8" fmla="*/ 26194 h 361950"/>
              <a:gd name="connsiteX9" fmla="*/ 1121568 w 1231106"/>
              <a:gd name="connsiteY9" fmla="*/ 42862 h 361950"/>
              <a:gd name="connsiteX10" fmla="*/ 1169193 w 1231106"/>
              <a:gd name="connsiteY10" fmla="*/ 61912 h 361950"/>
              <a:gd name="connsiteX11" fmla="*/ 1209675 w 1231106"/>
              <a:gd name="connsiteY11" fmla="*/ 85725 h 361950"/>
              <a:gd name="connsiteX12" fmla="*/ 1221581 w 1231106"/>
              <a:gd name="connsiteY12" fmla="*/ 97631 h 361950"/>
              <a:gd name="connsiteX13" fmla="*/ 1231106 w 1231106"/>
              <a:gd name="connsiteY13" fmla="*/ 114300 h 361950"/>
              <a:gd name="connsiteX14" fmla="*/ 1231106 w 1231106"/>
              <a:gd name="connsiteY14" fmla="*/ 126206 h 361950"/>
              <a:gd name="connsiteX15" fmla="*/ 1223962 w 1231106"/>
              <a:gd name="connsiteY15" fmla="*/ 150019 h 361950"/>
              <a:gd name="connsiteX16" fmla="*/ 1207293 w 1231106"/>
              <a:gd name="connsiteY16" fmla="*/ 173831 h 361950"/>
              <a:gd name="connsiteX17" fmla="*/ 1143000 w 1231106"/>
              <a:gd name="connsiteY17" fmla="*/ 207169 h 361950"/>
              <a:gd name="connsiteX18" fmla="*/ 1054893 w 1231106"/>
              <a:gd name="connsiteY18" fmla="*/ 238125 h 361950"/>
              <a:gd name="connsiteX19" fmla="*/ 950118 w 1231106"/>
              <a:gd name="connsiteY19" fmla="*/ 264319 h 361950"/>
              <a:gd name="connsiteX20" fmla="*/ 847725 w 1231106"/>
              <a:gd name="connsiteY20" fmla="*/ 280987 h 361950"/>
              <a:gd name="connsiteX21" fmla="*/ 700087 w 1231106"/>
              <a:gd name="connsiteY21" fmla="*/ 307181 h 361950"/>
              <a:gd name="connsiteX22" fmla="*/ 545306 w 1231106"/>
              <a:gd name="connsiteY22" fmla="*/ 338137 h 361950"/>
              <a:gd name="connsiteX23" fmla="*/ 411956 w 1231106"/>
              <a:gd name="connsiteY23" fmla="*/ 357187 h 361950"/>
              <a:gd name="connsiteX24" fmla="*/ 359568 w 1231106"/>
              <a:gd name="connsiteY24" fmla="*/ 361950 h 361950"/>
              <a:gd name="connsiteX25" fmla="*/ 311943 w 1231106"/>
              <a:gd name="connsiteY25" fmla="*/ 357187 h 361950"/>
              <a:gd name="connsiteX26" fmla="*/ 245268 w 1231106"/>
              <a:gd name="connsiteY26" fmla="*/ 338137 h 361950"/>
              <a:gd name="connsiteX27" fmla="*/ 185737 w 1231106"/>
              <a:gd name="connsiteY27" fmla="*/ 316706 h 361950"/>
              <a:gd name="connsiteX28" fmla="*/ 107156 w 1231106"/>
              <a:gd name="connsiteY28" fmla="*/ 278606 h 361950"/>
              <a:gd name="connsiteX29" fmla="*/ 59531 w 1231106"/>
              <a:gd name="connsiteY29" fmla="*/ 247650 h 361950"/>
              <a:gd name="connsiteX30" fmla="*/ 33337 w 1231106"/>
              <a:gd name="connsiteY30" fmla="*/ 230981 h 361950"/>
              <a:gd name="connsiteX31" fmla="*/ 9525 w 1231106"/>
              <a:gd name="connsiteY31" fmla="*/ 207169 h 361950"/>
              <a:gd name="connsiteX32" fmla="*/ 0 w 1231106"/>
              <a:gd name="connsiteY32" fmla="*/ 185737 h 361950"/>
              <a:gd name="connsiteX33" fmla="*/ 9525 w 1231106"/>
              <a:gd name="connsiteY33" fmla="*/ 171450 h 361950"/>
              <a:gd name="connsiteX34" fmla="*/ 30956 w 1231106"/>
              <a:gd name="connsiteY34" fmla="*/ 164306 h 361950"/>
              <a:gd name="connsiteX35" fmla="*/ 85725 w 1231106"/>
              <a:gd name="connsiteY35" fmla="*/ 164306 h 361950"/>
              <a:gd name="connsiteX36" fmla="*/ 211931 w 1231106"/>
              <a:gd name="connsiteY36" fmla="*/ 176212 h 361950"/>
              <a:gd name="connsiteX37" fmla="*/ 309562 w 1231106"/>
              <a:gd name="connsiteY37" fmla="*/ 185737 h 361950"/>
              <a:gd name="connsiteX38" fmla="*/ 364331 w 1231106"/>
              <a:gd name="connsiteY38" fmla="*/ 178594 h 361950"/>
              <a:gd name="connsiteX39" fmla="*/ 447675 w 1231106"/>
              <a:gd name="connsiteY39" fmla="*/ 161925 h 361950"/>
              <a:gd name="connsiteX40" fmla="*/ 645318 w 1231106"/>
              <a:gd name="connsiteY40" fmla="*/ 97631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31106" h="361950">
                <a:moveTo>
                  <a:pt x="645318" y="97631"/>
                </a:moveTo>
                <a:lnTo>
                  <a:pt x="738187" y="61912"/>
                </a:lnTo>
                <a:lnTo>
                  <a:pt x="802481" y="33337"/>
                </a:lnTo>
                <a:lnTo>
                  <a:pt x="859631" y="11906"/>
                </a:lnTo>
                <a:lnTo>
                  <a:pt x="904875" y="0"/>
                </a:lnTo>
                <a:lnTo>
                  <a:pt x="940593" y="0"/>
                </a:lnTo>
                <a:lnTo>
                  <a:pt x="971550" y="0"/>
                </a:lnTo>
                <a:lnTo>
                  <a:pt x="1021556" y="11906"/>
                </a:lnTo>
                <a:lnTo>
                  <a:pt x="1073943" y="26194"/>
                </a:lnTo>
                <a:lnTo>
                  <a:pt x="1121568" y="42862"/>
                </a:lnTo>
                <a:lnTo>
                  <a:pt x="1169193" y="61912"/>
                </a:lnTo>
                <a:lnTo>
                  <a:pt x="1209675" y="85725"/>
                </a:lnTo>
                <a:lnTo>
                  <a:pt x="1221581" y="97631"/>
                </a:lnTo>
                <a:lnTo>
                  <a:pt x="1231106" y="114300"/>
                </a:lnTo>
                <a:lnTo>
                  <a:pt x="1231106" y="126206"/>
                </a:lnTo>
                <a:lnTo>
                  <a:pt x="1223962" y="150019"/>
                </a:lnTo>
                <a:lnTo>
                  <a:pt x="1207293" y="173831"/>
                </a:lnTo>
                <a:lnTo>
                  <a:pt x="1143000" y="207169"/>
                </a:lnTo>
                <a:lnTo>
                  <a:pt x="1054893" y="238125"/>
                </a:lnTo>
                <a:lnTo>
                  <a:pt x="950118" y="264319"/>
                </a:lnTo>
                <a:lnTo>
                  <a:pt x="847725" y="280987"/>
                </a:lnTo>
                <a:lnTo>
                  <a:pt x="700087" y="307181"/>
                </a:lnTo>
                <a:lnTo>
                  <a:pt x="545306" y="338137"/>
                </a:lnTo>
                <a:lnTo>
                  <a:pt x="411956" y="357187"/>
                </a:lnTo>
                <a:lnTo>
                  <a:pt x="359568" y="361950"/>
                </a:lnTo>
                <a:lnTo>
                  <a:pt x="311943" y="357187"/>
                </a:lnTo>
                <a:lnTo>
                  <a:pt x="245268" y="338137"/>
                </a:lnTo>
                <a:lnTo>
                  <a:pt x="185737" y="316706"/>
                </a:lnTo>
                <a:lnTo>
                  <a:pt x="107156" y="278606"/>
                </a:lnTo>
                <a:lnTo>
                  <a:pt x="59531" y="247650"/>
                </a:lnTo>
                <a:lnTo>
                  <a:pt x="33337" y="230981"/>
                </a:lnTo>
                <a:lnTo>
                  <a:pt x="9525" y="207169"/>
                </a:lnTo>
                <a:lnTo>
                  <a:pt x="0" y="185737"/>
                </a:lnTo>
                <a:lnTo>
                  <a:pt x="9525" y="171450"/>
                </a:lnTo>
                <a:lnTo>
                  <a:pt x="30956" y="164306"/>
                </a:lnTo>
                <a:lnTo>
                  <a:pt x="85725" y="164306"/>
                </a:lnTo>
                <a:lnTo>
                  <a:pt x="211931" y="176212"/>
                </a:lnTo>
                <a:lnTo>
                  <a:pt x="309562" y="185737"/>
                </a:lnTo>
                <a:lnTo>
                  <a:pt x="364331" y="178594"/>
                </a:lnTo>
                <a:lnTo>
                  <a:pt x="447675" y="161925"/>
                </a:lnTo>
                <a:lnTo>
                  <a:pt x="645318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659523F1-0DF2-3B43-BBB6-AF3C649E5F6F}"/>
              </a:ext>
            </a:extLst>
          </p:cNvPr>
          <p:cNvSpPr/>
          <p:nvPr/>
        </p:nvSpPr>
        <p:spPr>
          <a:xfrm>
            <a:off x="2884488" y="3786188"/>
            <a:ext cx="1228725" cy="381000"/>
          </a:xfrm>
          <a:custGeom>
            <a:avLst/>
            <a:gdLst>
              <a:gd name="connsiteX0" fmla="*/ 659606 w 1228725"/>
              <a:gd name="connsiteY0" fmla="*/ 354806 h 381000"/>
              <a:gd name="connsiteX1" fmla="*/ 516731 w 1228725"/>
              <a:gd name="connsiteY1" fmla="*/ 376237 h 381000"/>
              <a:gd name="connsiteX2" fmla="*/ 407194 w 1228725"/>
              <a:gd name="connsiteY2" fmla="*/ 381000 h 381000"/>
              <a:gd name="connsiteX3" fmla="*/ 345281 w 1228725"/>
              <a:gd name="connsiteY3" fmla="*/ 373856 h 381000"/>
              <a:gd name="connsiteX4" fmla="*/ 250031 w 1228725"/>
              <a:gd name="connsiteY4" fmla="*/ 342900 h 381000"/>
              <a:gd name="connsiteX5" fmla="*/ 159544 w 1228725"/>
              <a:gd name="connsiteY5" fmla="*/ 309562 h 381000"/>
              <a:gd name="connsiteX6" fmla="*/ 80962 w 1228725"/>
              <a:gd name="connsiteY6" fmla="*/ 273843 h 381000"/>
              <a:gd name="connsiteX7" fmla="*/ 35719 w 1228725"/>
              <a:gd name="connsiteY7" fmla="*/ 252412 h 381000"/>
              <a:gd name="connsiteX8" fmla="*/ 16669 w 1228725"/>
              <a:gd name="connsiteY8" fmla="*/ 238125 h 381000"/>
              <a:gd name="connsiteX9" fmla="*/ 0 w 1228725"/>
              <a:gd name="connsiteY9" fmla="*/ 214312 h 381000"/>
              <a:gd name="connsiteX10" fmla="*/ 0 w 1228725"/>
              <a:gd name="connsiteY10" fmla="*/ 197643 h 381000"/>
              <a:gd name="connsiteX11" fmla="*/ 14287 w 1228725"/>
              <a:gd name="connsiteY11" fmla="*/ 183356 h 381000"/>
              <a:gd name="connsiteX12" fmla="*/ 57150 w 1228725"/>
              <a:gd name="connsiteY12" fmla="*/ 178593 h 381000"/>
              <a:gd name="connsiteX13" fmla="*/ 161925 w 1228725"/>
              <a:gd name="connsiteY13" fmla="*/ 188118 h 381000"/>
              <a:gd name="connsiteX14" fmla="*/ 261937 w 1228725"/>
              <a:gd name="connsiteY14" fmla="*/ 200025 h 381000"/>
              <a:gd name="connsiteX15" fmla="*/ 304800 w 1228725"/>
              <a:gd name="connsiteY15" fmla="*/ 202406 h 381000"/>
              <a:gd name="connsiteX16" fmla="*/ 366712 w 1228725"/>
              <a:gd name="connsiteY16" fmla="*/ 195262 h 381000"/>
              <a:gd name="connsiteX17" fmla="*/ 447675 w 1228725"/>
              <a:gd name="connsiteY17" fmla="*/ 180975 h 381000"/>
              <a:gd name="connsiteX18" fmla="*/ 559594 w 1228725"/>
              <a:gd name="connsiteY18" fmla="*/ 150018 h 381000"/>
              <a:gd name="connsiteX19" fmla="*/ 728662 w 1228725"/>
              <a:gd name="connsiteY19" fmla="*/ 85725 h 381000"/>
              <a:gd name="connsiteX20" fmla="*/ 852487 w 1228725"/>
              <a:gd name="connsiteY20" fmla="*/ 38100 h 381000"/>
              <a:gd name="connsiteX21" fmla="*/ 973931 w 1228725"/>
              <a:gd name="connsiteY21" fmla="*/ 0 h 381000"/>
              <a:gd name="connsiteX22" fmla="*/ 992981 w 1228725"/>
              <a:gd name="connsiteY22" fmla="*/ 2381 h 381000"/>
              <a:gd name="connsiteX23" fmla="*/ 1026319 w 1228725"/>
              <a:gd name="connsiteY23" fmla="*/ 7143 h 381000"/>
              <a:gd name="connsiteX24" fmla="*/ 1081087 w 1228725"/>
              <a:gd name="connsiteY24" fmla="*/ 19050 h 381000"/>
              <a:gd name="connsiteX25" fmla="*/ 1128712 w 1228725"/>
              <a:gd name="connsiteY25" fmla="*/ 33337 h 381000"/>
              <a:gd name="connsiteX26" fmla="*/ 1181100 w 1228725"/>
              <a:gd name="connsiteY26" fmla="*/ 57150 h 381000"/>
              <a:gd name="connsiteX27" fmla="*/ 1207294 w 1228725"/>
              <a:gd name="connsiteY27" fmla="*/ 76200 h 381000"/>
              <a:gd name="connsiteX28" fmla="*/ 1223962 w 1228725"/>
              <a:gd name="connsiteY28" fmla="*/ 97631 h 381000"/>
              <a:gd name="connsiteX29" fmla="*/ 1228725 w 1228725"/>
              <a:gd name="connsiteY29" fmla="*/ 119062 h 381000"/>
              <a:gd name="connsiteX30" fmla="*/ 1223962 w 1228725"/>
              <a:gd name="connsiteY30" fmla="*/ 142875 h 381000"/>
              <a:gd name="connsiteX31" fmla="*/ 1204912 w 1228725"/>
              <a:gd name="connsiteY31" fmla="*/ 169068 h 381000"/>
              <a:gd name="connsiteX32" fmla="*/ 1154906 w 1228725"/>
              <a:gd name="connsiteY32" fmla="*/ 202406 h 381000"/>
              <a:gd name="connsiteX33" fmla="*/ 1062037 w 1228725"/>
              <a:gd name="connsiteY33" fmla="*/ 247650 h 381000"/>
              <a:gd name="connsiteX34" fmla="*/ 928687 w 1228725"/>
              <a:gd name="connsiteY34" fmla="*/ 290512 h 381000"/>
              <a:gd name="connsiteX35" fmla="*/ 773906 w 1228725"/>
              <a:gd name="connsiteY35" fmla="*/ 330993 h 381000"/>
              <a:gd name="connsiteX36" fmla="*/ 659606 w 1228725"/>
              <a:gd name="connsiteY36" fmla="*/ 354806 h 381000"/>
              <a:gd name="connsiteX0" fmla="*/ 773906 w 1228725"/>
              <a:gd name="connsiteY0" fmla="*/ 330993 h 381000"/>
              <a:gd name="connsiteX1" fmla="*/ 516731 w 1228725"/>
              <a:gd name="connsiteY1" fmla="*/ 376237 h 381000"/>
              <a:gd name="connsiteX2" fmla="*/ 407194 w 1228725"/>
              <a:gd name="connsiteY2" fmla="*/ 381000 h 381000"/>
              <a:gd name="connsiteX3" fmla="*/ 345281 w 1228725"/>
              <a:gd name="connsiteY3" fmla="*/ 373856 h 381000"/>
              <a:gd name="connsiteX4" fmla="*/ 250031 w 1228725"/>
              <a:gd name="connsiteY4" fmla="*/ 342900 h 381000"/>
              <a:gd name="connsiteX5" fmla="*/ 159544 w 1228725"/>
              <a:gd name="connsiteY5" fmla="*/ 309562 h 381000"/>
              <a:gd name="connsiteX6" fmla="*/ 80962 w 1228725"/>
              <a:gd name="connsiteY6" fmla="*/ 273843 h 381000"/>
              <a:gd name="connsiteX7" fmla="*/ 35719 w 1228725"/>
              <a:gd name="connsiteY7" fmla="*/ 252412 h 381000"/>
              <a:gd name="connsiteX8" fmla="*/ 16669 w 1228725"/>
              <a:gd name="connsiteY8" fmla="*/ 238125 h 381000"/>
              <a:gd name="connsiteX9" fmla="*/ 0 w 1228725"/>
              <a:gd name="connsiteY9" fmla="*/ 214312 h 381000"/>
              <a:gd name="connsiteX10" fmla="*/ 0 w 1228725"/>
              <a:gd name="connsiteY10" fmla="*/ 197643 h 381000"/>
              <a:gd name="connsiteX11" fmla="*/ 14287 w 1228725"/>
              <a:gd name="connsiteY11" fmla="*/ 183356 h 381000"/>
              <a:gd name="connsiteX12" fmla="*/ 57150 w 1228725"/>
              <a:gd name="connsiteY12" fmla="*/ 178593 h 381000"/>
              <a:gd name="connsiteX13" fmla="*/ 161925 w 1228725"/>
              <a:gd name="connsiteY13" fmla="*/ 188118 h 381000"/>
              <a:gd name="connsiteX14" fmla="*/ 261937 w 1228725"/>
              <a:gd name="connsiteY14" fmla="*/ 200025 h 381000"/>
              <a:gd name="connsiteX15" fmla="*/ 304800 w 1228725"/>
              <a:gd name="connsiteY15" fmla="*/ 202406 h 381000"/>
              <a:gd name="connsiteX16" fmla="*/ 366712 w 1228725"/>
              <a:gd name="connsiteY16" fmla="*/ 195262 h 381000"/>
              <a:gd name="connsiteX17" fmla="*/ 447675 w 1228725"/>
              <a:gd name="connsiteY17" fmla="*/ 180975 h 381000"/>
              <a:gd name="connsiteX18" fmla="*/ 559594 w 1228725"/>
              <a:gd name="connsiteY18" fmla="*/ 150018 h 381000"/>
              <a:gd name="connsiteX19" fmla="*/ 728662 w 1228725"/>
              <a:gd name="connsiteY19" fmla="*/ 85725 h 381000"/>
              <a:gd name="connsiteX20" fmla="*/ 852487 w 1228725"/>
              <a:gd name="connsiteY20" fmla="*/ 38100 h 381000"/>
              <a:gd name="connsiteX21" fmla="*/ 973931 w 1228725"/>
              <a:gd name="connsiteY21" fmla="*/ 0 h 381000"/>
              <a:gd name="connsiteX22" fmla="*/ 992981 w 1228725"/>
              <a:gd name="connsiteY22" fmla="*/ 2381 h 381000"/>
              <a:gd name="connsiteX23" fmla="*/ 1026319 w 1228725"/>
              <a:gd name="connsiteY23" fmla="*/ 7143 h 381000"/>
              <a:gd name="connsiteX24" fmla="*/ 1081087 w 1228725"/>
              <a:gd name="connsiteY24" fmla="*/ 19050 h 381000"/>
              <a:gd name="connsiteX25" fmla="*/ 1128712 w 1228725"/>
              <a:gd name="connsiteY25" fmla="*/ 33337 h 381000"/>
              <a:gd name="connsiteX26" fmla="*/ 1181100 w 1228725"/>
              <a:gd name="connsiteY26" fmla="*/ 57150 h 381000"/>
              <a:gd name="connsiteX27" fmla="*/ 1207294 w 1228725"/>
              <a:gd name="connsiteY27" fmla="*/ 76200 h 381000"/>
              <a:gd name="connsiteX28" fmla="*/ 1223962 w 1228725"/>
              <a:gd name="connsiteY28" fmla="*/ 97631 h 381000"/>
              <a:gd name="connsiteX29" fmla="*/ 1228725 w 1228725"/>
              <a:gd name="connsiteY29" fmla="*/ 119062 h 381000"/>
              <a:gd name="connsiteX30" fmla="*/ 1223962 w 1228725"/>
              <a:gd name="connsiteY30" fmla="*/ 142875 h 381000"/>
              <a:gd name="connsiteX31" fmla="*/ 1204912 w 1228725"/>
              <a:gd name="connsiteY31" fmla="*/ 169068 h 381000"/>
              <a:gd name="connsiteX32" fmla="*/ 1154906 w 1228725"/>
              <a:gd name="connsiteY32" fmla="*/ 202406 h 381000"/>
              <a:gd name="connsiteX33" fmla="*/ 1062037 w 1228725"/>
              <a:gd name="connsiteY33" fmla="*/ 247650 h 381000"/>
              <a:gd name="connsiteX34" fmla="*/ 928687 w 1228725"/>
              <a:gd name="connsiteY34" fmla="*/ 290512 h 381000"/>
              <a:gd name="connsiteX35" fmla="*/ 773906 w 1228725"/>
              <a:gd name="connsiteY35" fmla="*/ 330993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28725" h="381000">
                <a:moveTo>
                  <a:pt x="773906" y="330993"/>
                </a:moveTo>
                <a:cubicBezTo>
                  <a:pt x="705247" y="345280"/>
                  <a:pt x="577850" y="367903"/>
                  <a:pt x="516731" y="376237"/>
                </a:cubicBezTo>
                <a:lnTo>
                  <a:pt x="407194" y="381000"/>
                </a:lnTo>
                <a:lnTo>
                  <a:pt x="345281" y="373856"/>
                </a:lnTo>
                <a:lnTo>
                  <a:pt x="250031" y="342900"/>
                </a:lnTo>
                <a:lnTo>
                  <a:pt x="159544" y="309562"/>
                </a:lnTo>
                <a:lnTo>
                  <a:pt x="80962" y="273843"/>
                </a:lnTo>
                <a:lnTo>
                  <a:pt x="35719" y="252412"/>
                </a:lnTo>
                <a:lnTo>
                  <a:pt x="16669" y="238125"/>
                </a:lnTo>
                <a:lnTo>
                  <a:pt x="0" y="214312"/>
                </a:lnTo>
                <a:lnTo>
                  <a:pt x="0" y="197643"/>
                </a:lnTo>
                <a:lnTo>
                  <a:pt x="14287" y="183356"/>
                </a:lnTo>
                <a:lnTo>
                  <a:pt x="57150" y="178593"/>
                </a:lnTo>
                <a:lnTo>
                  <a:pt x="161925" y="188118"/>
                </a:lnTo>
                <a:lnTo>
                  <a:pt x="261937" y="200025"/>
                </a:lnTo>
                <a:lnTo>
                  <a:pt x="304800" y="202406"/>
                </a:lnTo>
                <a:lnTo>
                  <a:pt x="366712" y="195262"/>
                </a:lnTo>
                <a:lnTo>
                  <a:pt x="447675" y="180975"/>
                </a:lnTo>
                <a:lnTo>
                  <a:pt x="559594" y="150018"/>
                </a:lnTo>
                <a:lnTo>
                  <a:pt x="728662" y="85725"/>
                </a:lnTo>
                <a:lnTo>
                  <a:pt x="852487" y="38100"/>
                </a:lnTo>
                <a:lnTo>
                  <a:pt x="973931" y="0"/>
                </a:lnTo>
                <a:lnTo>
                  <a:pt x="992981" y="2381"/>
                </a:lnTo>
                <a:lnTo>
                  <a:pt x="1026319" y="7143"/>
                </a:lnTo>
                <a:lnTo>
                  <a:pt x="1081087" y="19050"/>
                </a:lnTo>
                <a:lnTo>
                  <a:pt x="1128712" y="33337"/>
                </a:lnTo>
                <a:lnTo>
                  <a:pt x="1181100" y="57150"/>
                </a:lnTo>
                <a:lnTo>
                  <a:pt x="1207294" y="76200"/>
                </a:lnTo>
                <a:lnTo>
                  <a:pt x="1223962" y="97631"/>
                </a:lnTo>
                <a:lnTo>
                  <a:pt x="1228725" y="119062"/>
                </a:lnTo>
                <a:lnTo>
                  <a:pt x="1223962" y="142875"/>
                </a:lnTo>
                <a:lnTo>
                  <a:pt x="1204912" y="169068"/>
                </a:lnTo>
                <a:lnTo>
                  <a:pt x="1154906" y="202406"/>
                </a:lnTo>
                <a:lnTo>
                  <a:pt x="1062037" y="247650"/>
                </a:lnTo>
                <a:lnTo>
                  <a:pt x="928687" y="290512"/>
                </a:lnTo>
                <a:lnTo>
                  <a:pt x="773906" y="3309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DC2E92C-6F42-4A49-A43C-6D07BAB28DA3}"/>
              </a:ext>
            </a:extLst>
          </p:cNvPr>
          <p:cNvSpPr/>
          <p:nvPr/>
        </p:nvSpPr>
        <p:spPr>
          <a:xfrm>
            <a:off x="2655888" y="4621213"/>
            <a:ext cx="615950" cy="1208087"/>
          </a:xfrm>
          <a:custGeom>
            <a:avLst/>
            <a:gdLst>
              <a:gd name="connsiteX0" fmla="*/ 500062 w 616744"/>
              <a:gd name="connsiteY0" fmla="*/ 483394 h 1207294"/>
              <a:gd name="connsiteX1" fmla="*/ 481012 w 616744"/>
              <a:gd name="connsiteY1" fmla="*/ 378619 h 1207294"/>
              <a:gd name="connsiteX2" fmla="*/ 454819 w 616744"/>
              <a:gd name="connsiteY2" fmla="*/ 233363 h 1207294"/>
              <a:gd name="connsiteX3" fmla="*/ 366712 w 616744"/>
              <a:gd name="connsiteY3" fmla="*/ 100013 h 1207294"/>
              <a:gd name="connsiteX4" fmla="*/ 321469 w 616744"/>
              <a:gd name="connsiteY4" fmla="*/ 83344 h 1207294"/>
              <a:gd name="connsiteX5" fmla="*/ 257175 w 616744"/>
              <a:gd name="connsiteY5" fmla="*/ 61913 h 1207294"/>
              <a:gd name="connsiteX6" fmla="*/ 204787 w 616744"/>
              <a:gd name="connsiteY6" fmla="*/ 45244 h 1207294"/>
              <a:gd name="connsiteX7" fmla="*/ 150019 w 616744"/>
              <a:gd name="connsiteY7" fmla="*/ 30957 h 1207294"/>
              <a:gd name="connsiteX8" fmla="*/ 95250 w 616744"/>
              <a:gd name="connsiteY8" fmla="*/ 16669 h 1207294"/>
              <a:gd name="connsiteX9" fmla="*/ 66675 w 616744"/>
              <a:gd name="connsiteY9" fmla="*/ 7144 h 1207294"/>
              <a:gd name="connsiteX10" fmla="*/ 40481 w 616744"/>
              <a:gd name="connsiteY10" fmla="*/ 0 h 1207294"/>
              <a:gd name="connsiteX11" fmla="*/ 21431 w 616744"/>
              <a:gd name="connsiteY11" fmla="*/ 0 h 1207294"/>
              <a:gd name="connsiteX12" fmla="*/ 4762 w 616744"/>
              <a:gd name="connsiteY12" fmla="*/ 4763 h 1207294"/>
              <a:gd name="connsiteX13" fmla="*/ 0 w 616744"/>
              <a:gd name="connsiteY13" fmla="*/ 9525 h 1207294"/>
              <a:gd name="connsiteX14" fmla="*/ 2381 w 616744"/>
              <a:gd name="connsiteY14" fmla="*/ 33338 h 1207294"/>
              <a:gd name="connsiteX15" fmla="*/ 11906 w 616744"/>
              <a:gd name="connsiteY15" fmla="*/ 50007 h 1207294"/>
              <a:gd name="connsiteX16" fmla="*/ 26194 w 616744"/>
              <a:gd name="connsiteY16" fmla="*/ 66675 h 1207294"/>
              <a:gd name="connsiteX17" fmla="*/ 40481 w 616744"/>
              <a:gd name="connsiteY17" fmla="*/ 76200 h 1207294"/>
              <a:gd name="connsiteX18" fmla="*/ 73819 w 616744"/>
              <a:gd name="connsiteY18" fmla="*/ 109538 h 1207294"/>
              <a:gd name="connsiteX19" fmla="*/ 109537 w 616744"/>
              <a:gd name="connsiteY19" fmla="*/ 152400 h 1207294"/>
              <a:gd name="connsiteX20" fmla="*/ 142875 w 616744"/>
              <a:gd name="connsiteY20" fmla="*/ 200025 h 1207294"/>
              <a:gd name="connsiteX21" fmla="*/ 176212 w 616744"/>
              <a:gd name="connsiteY21" fmla="*/ 266700 h 1207294"/>
              <a:gd name="connsiteX22" fmla="*/ 200025 w 616744"/>
              <a:gd name="connsiteY22" fmla="*/ 323850 h 1207294"/>
              <a:gd name="connsiteX23" fmla="*/ 230981 w 616744"/>
              <a:gd name="connsiteY23" fmla="*/ 411957 h 1207294"/>
              <a:gd name="connsiteX24" fmla="*/ 254794 w 616744"/>
              <a:gd name="connsiteY24" fmla="*/ 509588 h 1207294"/>
              <a:gd name="connsiteX25" fmla="*/ 271462 w 616744"/>
              <a:gd name="connsiteY25" fmla="*/ 597694 h 1207294"/>
              <a:gd name="connsiteX26" fmla="*/ 285750 w 616744"/>
              <a:gd name="connsiteY26" fmla="*/ 697707 h 1207294"/>
              <a:gd name="connsiteX27" fmla="*/ 295275 w 616744"/>
              <a:gd name="connsiteY27" fmla="*/ 778669 h 1207294"/>
              <a:gd name="connsiteX28" fmla="*/ 300037 w 616744"/>
              <a:gd name="connsiteY28" fmla="*/ 862013 h 1207294"/>
              <a:gd name="connsiteX29" fmla="*/ 304800 w 616744"/>
              <a:gd name="connsiteY29" fmla="*/ 883444 h 1207294"/>
              <a:gd name="connsiteX30" fmla="*/ 333375 w 616744"/>
              <a:gd name="connsiteY30" fmla="*/ 957263 h 1207294"/>
              <a:gd name="connsiteX31" fmla="*/ 369094 w 616744"/>
              <a:gd name="connsiteY31" fmla="*/ 1047750 h 1207294"/>
              <a:gd name="connsiteX32" fmla="*/ 388144 w 616744"/>
              <a:gd name="connsiteY32" fmla="*/ 1095375 h 1207294"/>
              <a:gd name="connsiteX33" fmla="*/ 407194 w 616744"/>
              <a:gd name="connsiteY33" fmla="*/ 1135857 h 1207294"/>
              <a:gd name="connsiteX34" fmla="*/ 431006 w 616744"/>
              <a:gd name="connsiteY34" fmla="*/ 1169194 h 1207294"/>
              <a:gd name="connsiteX35" fmla="*/ 457200 w 616744"/>
              <a:gd name="connsiteY35" fmla="*/ 1190625 h 1207294"/>
              <a:gd name="connsiteX36" fmla="*/ 473869 w 616744"/>
              <a:gd name="connsiteY36" fmla="*/ 1200150 h 1207294"/>
              <a:gd name="connsiteX37" fmla="*/ 490537 w 616744"/>
              <a:gd name="connsiteY37" fmla="*/ 1204913 h 1207294"/>
              <a:gd name="connsiteX38" fmla="*/ 507206 w 616744"/>
              <a:gd name="connsiteY38" fmla="*/ 1207294 h 1207294"/>
              <a:gd name="connsiteX39" fmla="*/ 528637 w 616744"/>
              <a:gd name="connsiteY39" fmla="*/ 1204913 h 1207294"/>
              <a:gd name="connsiteX40" fmla="*/ 576262 w 616744"/>
              <a:gd name="connsiteY40" fmla="*/ 1190625 h 1207294"/>
              <a:gd name="connsiteX41" fmla="*/ 590550 w 616744"/>
              <a:gd name="connsiteY41" fmla="*/ 1176338 h 1207294"/>
              <a:gd name="connsiteX42" fmla="*/ 604837 w 616744"/>
              <a:gd name="connsiteY42" fmla="*/ 1147763 h 1207294"/>
              <a:gd name="connsiteX43" fmla="*/ 614362 w 616744"/>
              <a:gd name="connsiteY43" fmla="*/ 1114425 h 1207294"/>
              <a:gd name="connsiteX44" fmla="*/ 616744 w 616744"/>
              <a:gd name="connsiteY44" fmla="*/ 1088232 h 1207294"/>
              <a:gd name="connsiteX45" fmla="*/ 616744 w 616744"/>
              <a:gd name="connsiteY45" fmla="*/ 1026319 h 1207294"/>
              <a:gd name="connsiteX46" fmla="*/ 573881 w 616744"/>
              <a:gd name="connsiteY46" fmla="*/ 890588 h 1207294"/>
              <a:gd name="connsiteX47" fmla="*/ 531019 w 616744"/>
              <a:gd name="connsiteY47" fmla="*/ 661988 h 1207294"/>
              <a:gd name="connsiteX48" fmla="*/ 500062 w 616744"/>
              <a:gd name="connsiteY48" fmla="*/ 483394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16744" h="1207294">
                <a:moveTo>
                  <a:pt x="500062" y="483394"/>
                </a:moveTo>
                <a:lnTo>
                  <a:pt x="481012" y="378619"/>
                </a:lnTo>
                <a:lnTo>
                  <a:pt x="454819" y="233363"/>
                </a:lnTo>
                <a:lnTo>
                  <a:pt x="366712" y="100013"/>
                </a:lnTo>
                <a:lnTo>
                  <a:pt x="321469" y="83344"/>
                </a:lnTo>
                <a:lnTo>
                  <a:pt x="257175" y="61913"/>
                </a:lnTo>
                <a:lnTo>
                  <a:pt x="204787" y="45244"/>
                </a:lnTo>
                <a:lnTo>
                  <a:pt x="150019" y="30957"/>
                </a:lnTo>
                <a:lnTo>
                  <a:pt x="95250" y="16669"/>
                </a:lnTo>
                <a:lnTo>
                  <a:pt x="66675" y="7144"/>
                </a:lnTo>
                <a:lnTo>
                  <a:pt x="40481" y="0"/>
                </a:lnTo>
                <a:lnTo>
                  <a:pt x="21431" y="0"/>
                </a:lnTo>
                <a:lnTo>
                  <a:pt x="4762" y="4763"/>
                </a:lnTo>
                <a:lnTo>
                  <a:pt x="0" y="9525"/>
                </a:lnTo>
                <a:lnTo>
                  <a:pt x="2381" y="33338"/>
                </a:lnTo>
                <a:lnTo>
                  <a:pt x="11906" y="50007"/>
                </a:lnTo>
                <a:lnTo>
                  <a:pt x="26194" y="66675"/>
                </a:lnTo>
                <a:lnTo>
                  <a:pt x="40481" y="76200"/>
                </a:lnTo>
                <a:lnTo>
                  <a:pt x="73819" y="109538"/>
                </a:lnTo>
                <a:lnTo>
                  <a:pt x="109537" y="152400"/>
                </a:lnTo>
                <a:lnTo>
                  <a:pt x="142875" y="200025"/>
                </a:lnTo>
                <a:lnTo>
                  <a:pt x="176212" y="266700"/>
                </a:lnTo>
                <a:lnTo>
                  <a:pt x="200025" y="323850"/>
                </a:lnTo>
                <a:lnTo>
                  <a:pt x="230981" y="411957"/>
                </a:lnTo>
                <a:lnTo>
                  <a:pt x="254794" y="509588"/>
                </a:lnTo>
                <a:lnTo>
                  <a:pt x="271462" y="597694"/>
                </a:lnTo>
                <a:lnTo>
                  <a:pt x="285750" y="697707"/>
                </a:lnTo>
                <a:lnTo>
                  <a:pt x="295275" y="778669"/>
                </a:lnTo>
                <a:lnTo>
                  <a:pt x="300037" y="862013"/>
                </a:lnTo>
                <a:lnTo>
                  <a:pt x="304800" y="883444"/>
                </a:lnTo>
                <a:lnTo>
                  <a:pt x="333375" y="957263"/>
                </a:lnTo>
                <a:lnTo>
                  <a:pt x="369094" y="1047750"/>
                </a:lnTo>
                <a:lnTo>
                  <a:pt x="388144" y="1095375"/>
                </a:lnTo>
                <a:lnTo>
                  <a:pt x="407194" y="1135857"/>
                </a:lnTo>
                <a:lnTo>
                  <a:pt x="431006" y="1169194"/>
                </a:lnTo>
                <a:lnTo>
                  <a:pt x="457200" y="1190625"/>
                </a:lnTo>
                <a:lnTo>
                  <a:pt x="473869" y="1200150"/>
                </a:lnTo>
                <a:lnTo>
                  <a:pt x="490537" y="1204913"/>
                </a:lnTo>
                <a:lnTo>
                  <a:pt x="507206" y="1207294"/>
                </a:lnTo>
                <a:lnTo>
                  <a:pt x="528637" y="1204913"/>
                </a:lnTo>
                <a:lnTo>
                  <a:pt x="576262" y="1190625"/>
                </a:lnTo>
                <a:lnTo>
                  <a:pt x="590550" y="1176338"/>
                </a:lnTo>
                <a:lnTo>
                  <a:pt x="604837" y="1147763"/>
                </a:lnTo>
                <a:lnTo>
                  <a:pt x="614362" y="1114425"/>
                </a:lnTo>
                <a:lnTo>
                  <a:pt x="616744" y="1088232"/>
                </a:lnTo>
                <a:lnTo>
                  <a:pt x="616744" y="1026319"/>
                </a:lnTo>
                <a:lnTo>
                  <a:pt x="573881" y="890588"/>
                </a:lnTo>
                <a:lnTo>
                  <a:pt x="531019" y="661988"/>
                </a:lnTo>
                <a:lnTo>
                  <a:pt x="500062" y="483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3C21D7BC-A4D7-2549-90BD-83EA8C0403DC}"/>
              </a:ext>
            </a:extLst>
          </p:cNvPr>
          <p:cNvSpPr/>
          <p:nvPr/>
        </p:nvSpPr>
        <p:spPr>
          <a:xfrm>
            <a:off x="4710113" y="1589088"/>
            <a:ext cx="747712" cy="858837"/>
          </a:xfrm>
          <a:custGeom>
            <a:avLst/>
            <a:gdLst>
              <a:gd name="connsiteX0" fmla="*/ 264318 w 747712"/>
              <a:gd name="connsiteY0" fmla="*/ 388144 h 859631"/>
              <a:gd name="connsiteX1" fmla="*/ 388143 w 747712"/>
              <a:gd name="connsiteY1" fmla="*/ 550069 h 859631"/>
              <a:gd name="connsiteX2" fmla="*/ 471487 w 747712"/>
              <a:gd name="connsiteY2" fmla="*/ 661987 h 859631"/>
              <a:gd name="connsiteX3" fmla="*/ 535781 w 747712"/>
              <a:gd name="connsiteY3" fmla="*/ 745331 h 859631"/>
              <a:gd name="connsiteX4" fmla="*/ 561975 w 747712"/>
              <a:gd name="connsiteY4" fmla="*/ 783431 h 859631"/>
              <a:gd name="connsiteX5" fmla="*/ 588168 w 747712"/>
              <a:gd name="connsiteY5" fmla="*/ 812006 h 859631"/>
              <a:gd name="connsiteX6" fmla="*/ 616743 w 747712"/>
              <a:gd name="connsiteY6" fmla="*/ 838200 h 859631"/>
              <a:gd name="connsiteX7" fmla="*/ 645318 w 747712"/>
              <a:gd name="connsiteY7" fmla="*/ 854869 h 859631"/>
              <a:gd name="connsiteX8" fmla="*/ 669131 w 747712"/>
              <a:gd name="connsiteY8" fmla="*/ 859631 h 859631"/>
              <a:gd name="connsiteX9" fmla="*/ 690562 w 747712"/>
              <a:gd name="connsiteY9" fmla="*/ 854869 h 859631"/>
              <a:gd name="connsiteX10" fmla="*/ 707231 w 747712"/>
              <a:gd name="connsiteY10" fmla="*/ 840581 h 859631"/>
              <a:gd name="connsiteX11" fmla="*/ 721518 w 747712"/>
              <a:gd name="connsiteY11" fmla="*/ 821531 h 859631"/>
              <a:gd name="connsiteX12" fmla="*/ 731043 w 747712"/>
              <a:gd name="connsiteY12" fmla="*/ 800100 h 859631"/>
              <a:gd name="connsiteX13" fmla="*/ 740568 w 747712"/>
              <a:gd name="connsiteY13" fmla="*/ 771525 h 859631"/>
              <a:gd name="connsiteX14" fmla="*/ 747712 w 747712"/>
              <a:gd name="connsiteY14" fmla="*/ 747712 h 859631"/>
              <a:gd name="connsiteX15" fmla="*/ 745331 w 747712"/>
              <a:gd name="connsiteY15" fmla="*/ 695325 h 859631"/>
              <a:gd name="connsiteX16" fmla="*/ 740568 w 747712"/>
              <a:gd name="connsiteY16" fmla="*/ 638175 h 859631"/>
              <a:gd name="connsiteX17" fmla="*/ 731043 w 747712"/>
              <a:gd name="connsiteY17" fmla="*/ 578644 h 859631"/>
              <a:gd name="connsiteX18" fmla="*/ 716756 w 747712"/>
              <a:gd name="connsiteY18" fmla="*/ 533400 h 859631"/>
              <a:gd name="connsiteX19" fmla="*/ 697706 w 747712"/>
              <a:gd name="connsiteY19" fmla="*/ 481012 h 859631"/>
              <a:gd name="connsiteX20" fmla="*/ 673893 w 747712"/>
              <a:gd name="connsiteY20" fmla="*/ 423862 h 859631"/>
              <a:gd name="connsiteX21" fmla="*/ 640556 w 747712"/>
              <a:gd name="connsiteY21" fmla="*/ 373856 h 859631"/>
              <a:gd name="connsiteX22" fmla="*/ 590550 w 747712"/>
              <a:gd name="connsiteY22" fmla="*/ 338137 h 859631"/>
              <a:gd name="connsiteX23" fmla="*/ 459581 w 747712"/>
              <a:gd name="connsiteY23" fmla="*/ 257175 h 859631"/>
              <a:gd name="connsiteX24" fmla="*/ 319087 w 747712"/>
              <a:gd name="connsiteY24" fmla="*/ 171450 h 859631"/>
              <a:gd name="connsiteX25" fmla="*/ 195262 w 747712"/>
              <a:gd name="connsiteY25" fmla="*/ 95250 h 859631"/>
              <a:gd name="connsiteX26" fmla="*/ 83343 w 747712"/>
              <a:gd name="connsiteY26" fmla="*/ 28575 h 859631"/>
              <a:gd name="connsiteX27" fmla="*/ 50006 w 747712"/>
              <a:gd name="connsiteY27" fmla="*/ 9525 h 859631"/>
              <a:gd name="connsiteX28" fmla="*/ 28575 w 747712"/>
              <a:gd name="connsiteY28" fmla="*/ 0 h 859631"/>
              <a:gd name="connsiteX29" fmla="*/ 14287 w 747712"/>
              <a:gd name="connsiteY29" fmla="*/ 0 h 859631"/>
              <a:gd name="connsiteX30" fmla="*/ 2381 w 747712"/>
              <a:gd name="connsiteY30" fmla="*/ 2381 h 859631"/>
              <a:gd name="connsiteX31" fmla="*/ 0 w 747712"/>
              <a:gd name="connsiteY31" fmla="*/ 14287 h 859631"/>
              <a:gd name="connsiteX32" fmla="*/ 9525 w 747712"/>
              <a:gd name="connsiteY32" fmla="*/ 40481 h 859631"/>
              <a:gd name="connsiteX33" fmla="*/ 26193 w 747712"/>
              <a:gd name="connsiteY33" fmla="*/ 76200 h 859631"/>
              <a:gd name="connsiteX34" fmla="*/ 71437 w 747712"/>
              <a:gd name="connsiteY34" fmla="*/ 135731 h 859631"/>
              <a:gd name="connsiteX35" fmla="*/ 154781 w 747712"/>
              <a:gd name="connsiteY35" fmla="*/ 240506 h 859631"/>
              <a:gd name="connsiteX36" fmla="*/ 264318 w 747712"/>
              <a:gd name="connsiteY36" fmla="*/ 388144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47712" h="859631">
                <a:moveTo>
                  <a:pt x="264318" y="388144"/>
                </a:moveTo>
                <a:lnTo>
                  <a:pt x="388143" y="550069"/>
                </a:lnTo>
                <a:lnTo>
                  <a:pt x="471487" y="661987"/>
                </a:lnTo>
                <a:lnTo>
                  <a:pt x="535781" y="745331"/>
                </a:lnTo>
                <a:lnTo>
                  <a:pt x="561975" y="783431"/>
                </a:lnTo>
                <a:lnTo>
                  <a:pt x="588168" y="812006"/>
                </a:lnTo>
                <a:lnTo>
                  <a:pt x="616743" y="838200"/>
                </a:lnTo>
                <a:lnTo>
                  <a:pt x="645318" y="854869"/>
                </a:lnTo>
                <a:lnTo>
                  <a:pt x="669131" y="859631"/>
                </a:lnTo>
                <a:lnTo>
                  <a:pt x="690562" y="854869"/>
                </a:lnTo>
                <a:lnTo>
                  <a:pt x="707231" y="840581"/>
                </a:lnTo>
                <a:lnTo>
                  <a:pt x="721518" y="821531"/>
                </a:lnTo>
                <a:lnTo>
                  <a:pt x="731043" y="800100"/>
                </a:lnTo>
                <a:lnTo>
                  <a:pt x="740568" y="771525"/>
                </a:lnTo>
                <a:lnTo>
                  <a:pt x="747712" y="747712"/>
                </a:lnTo>
                <a:lnTo>
                  <a:pt x="745331" y="695325"/>
                </a:lnTo>
                <a:lnTo>
                  <a:pt x="740568" y="638175"/>
                </a:lnTo>
                <a:lnTo>
                  <a:pt x="731043" y="578644"/>
                </a:lnTo>
                <a:lnTo>
                  <a:pt x="716756" y="533400"/>
                </a:lnTo>
                <a:lnTo>
                  <a:pt x="697706" y="481012"/>
                </a:lnTo>
                <a:lnTo>
                  <a:pt x="673893" y="423862"/>
                </a:lnTo>
                <a:lnTo>
                  <a:pt x="640556" y="373856"/>
                </a:lnTo>
                <a:lnTo>
                  <a:pt x="590550" y="338137"/>
                </a:lnTo>
                <a:lnTo>
                  <a:pt x="459581" y="257175"/>
                </a:lnTo>
                <a:lnTo>
                  <a:pt x="319087" y="171450"/>
                </a:lnTo>
                <a:lnTo>
                  <a:pt x="195262" y="95250"/>
                </a:lnTo>
                <a:lnTo>
                  <a:pt x="83343" y="28575"/>
                </a:lnTo>
                <a:lnTo>
                  <a:pt x="50006" y="9525"/>
                </a:lnTo>
                <a:lnTo>
                  <a:pt x="28575" y="0"/>
                </a:lnTo>
                <a:lnTo>
                  <a:pt x="14287" y="0"/>
                </a:lnTo>
                <a:lnTo>
                  <a:pt x="2381" y="2381"/>
                </a:lnTo>
                <a:lnTo>
                  <a:pt x="0" y="14287"/>
                </a:lnTo>
                <a:lnTo>
                  <a:pt x="9525" y="40481"/>
                </a:lnTo>
                <a:lnTo>
                  <a:pt x="26193" y="76200"/>
                </a:lnTo>
                <a:lnTo>
                  <a:pt x="71437" y="135731"/>
                </a:lnTo>
                <a:lnTo>
                  <a:pt x="154781" y="240506"/>
                </a:lnTo>
                <a:lnTo>
                  <a:pt x="264318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87F007E4-B5D7-2143-8259-1F80151841D6}"/>
              </a:ext>
            </a:extLst>
          </p:cNvPr>
          <p:cNvSpPr/>
          <p:nvPr/>
        </p:nvSpPr>
        <p:spPr>
          <a:xfrm>
            <a:off x="5961063" y="1465263"/>
            <a:ext cx="793750" cy="1050925"/>
          </a:xfrm>
          <a:custGeom>
            <a:avLst/>
            <a:gdLst>
              <a:gd name="connsiteX0" fmla="*/ 235744 w 795337"/>
              <a:gd name="connsiteY0" fmla="*/ 535781 h 1052512"/>
              <a:gd name="connsiteX1" fmla="*/ 300037 w 795337"/>
              <a:gd name="connsiteY1" fmla="*/ 404812 h 1052512"/>
              <a:gd name="connsiteX2" fmla="*/ 326231 w 795337"/>
              <a:gd name="connsiteY2" fmla="*/ 326231 h 1052512"/>
              <a:gd name="connsiteX3" fmla="*/ 347662 w 795337"/>
              <a:gd name="connsiteY3" fmla="*/ 259556 h 1052512"/>
              <a:gd name="connsiteX4" fmla="*/ 354806 w 795337"/>
              <a:gd name="connsiteY4" fmla="*/ 221456 h 1052512"/>
              <a:gd name="connsiteX5" fmla="*/ 345281 w 795337"/>
              <a:gd name="connsiteY5" fmla="*/ 188119 h 1052512"/>
              <a:gd name="connsiteX6" fmla="*/ 321469 w 795337"/>
              <a:gd name="connsiteY6" fmla="*/ 157162 h 1052512"/>
              <a:gd name="connsiteX7" fmla="*/ 292894 w 795337"/>
              <a:gd name="connsiteY7" fmla="*/ 133350 h 1052512"/>
              <a:gd name="connsiteX8" fmla="*/ 247650 w 795337"/>
              <a:gd name="connsiteY8" fmla="*/ 107156 h 1052512"/>
              <a:gd name="connsiteX9" fmla="*/ 176212 w 795337"/>
              <a:gd name="connsiteY9" fmla="*/ 73819 h 1052512"/>
              <a:gd name="connsiteX10" fmla="*/ 164306 w 795337"/>
              <a:gd name="connsiteY10" fmla="*/ 64294 h 1052512"/>
              <a:gd name="connsiteX11" fmla="*/ 150019 w 795337"/>
              <a:gd name="connsiteY11" fmla="*/ 45244 h 1052512"/>
              <a:gd name="connsiteX12" fmla="*/ 142875 w 795337"/>
              <a:gd name="connsiteY12" fmla="*/ 26194 h 1052512"/>
              <a:gd name="connsiteX13" fmla="*/ 142875 w 795337"/>
              <a:gd name="connsiteY13" fmla="*/ 14287 h 1052512"/>
              <a:gd name="connsiteX14" fmla="*/ 159544 w 795337"/>
              <a:gd name="connsiteY14" fmla="*/ 2381 h 1052512"/>
              <a:gd name="connsiteX15" fmla="*/ 185737 w 795337"/>
              <a:gd name="connsiteY15" fmla="*/ 0 h 1052512"/>
              <a:gd name="connsiteX16" fmla="*/ 264319 w 795337"/>
              <a:gd name="connsiteY16" fmla="*/ 19050 h 1052512"/>
              <a:gd name="connsiteX17" fmla="*/ 426244 w 795337"/>
              <a:gd name="connsiteY17" fmla="*/ 69056 h 1052512"/>
              <a:gd name="connsiteX18" fmla="*/ 552450 w 795337"/>
              <a:gd name="connsiteY18" fmla="*/ 111919 h 1052512"/>
              <a:gd name="connsiteX19" fmla="*/ 654844 w 795337"/>
              <a:gd name="connsiteY19" fmla="*/ 157162 h 1052512"/>
              <a:gd name="connsiteX20" fmla="*/ 695325 w 795337"/>
              <a:gd name="connsiteY20" fmla="*/ 183356 h 1052512"/>
              <a:gd name="connsiteX21" fmla="*/ 742950 w 795337"/>
              <a:gd name="connsiteY21" fmla="*/ 226219 h 1052512"/>
              <a:gd name="connsiteX22" fmla="*/ 766762 w 795337"/>
              <a:gd name="connsiteY22" fmla="*/ 254794 h 1052512"/>
              <a:gd name="connsiteX23" fmla="*/ 783431 w 795337"/>
              <a:gd name="connsiteY23" fmla="*/ 285750 h 1052512"/>
              <a:gd name="connsiteX24" fmla="*/ 792956 w 795337"/>
              <a:gd name="connsiteY24" fmla="*/ 314325 h 1052512"/>
              <a:gd name="connsiteX25" fmla="*/ 795337 w 795337"/>
              <a:gd name="connsiteY25" fmla="*/ 330994 h 1052512"/>
              <a:gd name="connsiteX26" fmla="*/ 795337 w 795337"/>
              <a:gd name="connsiteY26" fmla="*/ 338137 h 1052512"/>
              <a:gd name="connsiteX27" fmla="*/ 788194 w 795337"/>
              <a:gd name="connsiteY27" fmla="*/ 350044 h 1052512"/>
              <a:gd name="connsiteX28" fmla="*/ 769144 w 795337"/>
              <a:gd name="connsiteY28" fmla="*/ 361950 h 1052512"/>
              <a:gd name="connsiteX29" fmla="*/ 711994 w 795337"/>
              <a:gd name="connsiteY29" fmla="*/ 385762 h 1052512"/>
              <a:gd name="connsiteX30" fmla="*/ 676275 w 795337"/>
              <a:gd name="connsiteY30" fmla="*/ 400050 h 1052512"/>
              <a:gd name="connsiteX31" fmla="*/ 635794 w 795337"/>
              <a:gd name="connsiteY31" fmla="*/ 426244 h 1052512"/>
              <a:gd name="connsiteX32" fmla="*/ 552450 w 795337"/>
              <a:gd name="connsiteY32" fmla="*/ 507206 h 1052512"/>
              <a:gd name="connsiteX33" fmla="*/ 361950 w 795337"/>
              <a:gd name="connsiteY33" fmla="*/ 709612 h 1052512"/>
              <a:gd name="connsiteX34" fmla="*/ 209550 w 795337"/>
              <a:gd name="connsiteY34" fmla="*/ 876300 h 1052512"/>
              <a:gd name="connsiteX35" fmla="*/ 126206 w 795337"/>
              <a:gd name="connsiteY35" fmla="*/ 971550 h 1052512"/>
              <a:gd name="connsiteX36" fmla="*/ 69056 w 795337"/>
              <a:gd name="connsiteY36" fmla="*/ 1035844 h 1052512"/>
              <a:gd name="connsiteX37" fmla="*/ 50006 w 795337"/>
              <a:gd name="connsiteY37" fmla="*/ 1045369 h 1052512"/>
              <a:gd name="connsiteX38" fmla="*/ 21431 w 795337"/>
              <a:gd name="connsiteY38" fmla="*/ 1052512 h 1052512"/>
              <a:gd name="connsiteX39" fmla="*/ 4762 w 795337"/>
              <a:gd name="connsiteY39" fmla="*/ 1047750 h 1052512"/>
              <a:gd name="connsiteX40" fmla="*/ 0 w 795337"/>
              <a:gd name="connsiteY40" fmla="*/ 1028700 h 1052512"/>
              <a:gd name="connsiteX41" fmla="*/ 4762 w 795337"/>
              <a:gd name="connsiteY41" fmla="*/ 1002506 h 1052512"/>
              <a:gd name="connsiteX42" fmla="*/ 38100 w 795337"/>
              <a:gd name="connsiteY42" fmla="*/ 926306 h 1052512"/>
              <a:gd name="connsiteX43" fmla="*/ 95250 w 795337"/>
              <a:gd name="connsiteY43" fmla="*/ 812006 h 1052512"/>
              <a:gd name="connsiteX44" fmla="*/ 154781 w 795337"/>
              <a:gd name="connsiteY44" fmla="*/ 695325 h 1052512"/>
              <a:gd name="connsiteX45" fmla="*/ 235744 w 795337"/>
              <a:gd name="connsiteY45" fmla="*/ 535781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95337" h="1052512">
                <a:moveTo>
                  <a:pt x="235744" y="535781"/>
                </a:moveTo>
                <a:lnTo>
                  <a:pt x="300037" y="404812"/>
                </a:lnTo>
                <a:lnTo>
                  <a:pt x="326231" y="326231"/>
                </a:lnTo>
                <a:lnTo>
                  <a:pt x="347662" y="259556"/>
                </a:lnTo>
                <a:lnTo>
                  <a:pt x="354806" y="221456"/>
                </a:lnTo>
                <a:lnTo>
                  <a:pt x="345281" y="188119"/>
                </a:lnTo>
                <a:lnTo>
                  <a:pt x="321469" y="157162"/>
                </a:lnTo>
                <a:lnTo>
                  <a:pt x="292894" y="133350"/>
                </a:lnTo>
                <a:lnTo>
                  <a:pt x="247650" y="107156"/>
                </a:lnTo>
                <a:lnTo>
                  <a:pt x="176212" y="73819"/>
                </a:lnTo>
                <a:lnTo>
                  <a:pt x="164306" y="64294"/>
                </a:lnTo>
                <a:lnTo>
                  <a:pt x="150019" y="45244"/>
                </a:lnTo>
                <a:lnTo>
                  <a:pt x="142875" y="26194"/>
                </a:lnTo>
                <a:lnTo>
                  <a:pt x="142875" y="14287"/>
                </a:lnTo>
                <a:lnTo>
                  <a:pt x="159544" y="2381"/>
                </a:lnTo>
                <a:lnTo>
                  <a:pt x="185737" y="0"/>
                </a:lnTo>
                <a:lnTo>
                  <a:pt x="264319" y="19050"/>
                </a:lnTo>
                <a:lnTo>
                  <a:pt x="426244" y="69056"/>
                </a:lnTo>
                <a:lnTo>
                  <a:pt x="552450" y="111919"/>
                </a:lnTo>
                <a:lnTo>
                  <a:pt x="654844" y="157162"/>
                </a:lnTo>
                <a:lnTo>
                  <a:pt x="695325" y="183356"/>
                </a:lnTo>
                <a:lnTo>
                  <a:pt x="742950" y="226219"/>
                </a:lnTo>
                <a:lnTo>
                  <a:pt x="766762" y="254794"/>
                </a:lnTo>
                <a:lnTo>
                  <a:pt x="783431" y="285750"/>
                </a:lnTo>
                <a:lnTo>
                  <a:pt x="792956" y="314325"/>
                </a:lnTo>
                <a:lnTo>
                  <a:pt x="795337" y="330994"/>
                </a:lnTo>
                <a:lnTo>
                  <a:pt x="795337" y="338137"/>
                </a:lnTo>
                <a:lnTo>
                  <a:pt x="788194" y="350044"/>
                </a:lnTo>
                <a:lnTo>
                  <a:pt x="769144" y="361950"/>
                </a:lnTo>
                <a:lnTo>
                  <a:pt x="711994" y="385762"/>
                </a:lnTo>
                <a:lnTo>
                  <a:pt x="676275" y="400050"/>
                </a:lnTo>
                <a:lnTo>
                  <a:pt x="635794" y="426244"/>
                </a:lnTo>
                <a:lnTo>
                  <a:pt x="552450" y="507206"/>
                </a:lnTo>
                <a:lnTo>
                  <a:pt x="361950" y="709612"/>
                </a:lnTo>
                <a:lnTo>
                  <a:pt x="209550" y="876300"/>
                </a:lnTo>
                <a:lnTo>
                  <a:pt x="126206" y="971550"/>
                </a:lnTo>
                <a:lnTo>
                  <a:pt x="69056" y="1035844"/>
                </a:lnTo>
                <a:lnTo>
                  <a:pt x="50006" y="1045369"/>
                </a:lnTo>
                <a:lnTo>
                  <a:pt x="21431" y="1052512"/>
                </a:lnTo>
                <a:lnTo>
                  <a:pt x="4762" y="1047750"/>
                </a:lnTo>
                <a:lnTo>
                  <a:pt x="0" y="1028700"/>
                </a:lnTo>
                <a:lnTo>
                  <a:pt x="4762" y="1002506"/>
                </a:lnTo>
                <a:lnTo>
                  <a:pt x="38100" y="926306"/>
                </a:lnTo>
                <a:lnTo>
                  <a:pt x="95250" y="812006"/>
                </a:lnTo>
                <a:lnTo>
                  <a:pt x="154781" y="695325"/>
                </a:lnTo>
                <a:lnTo>
                  <a:pt x="235744" y="535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B18BE29-A29F-1E49-9E9F-DDC610D07E90}"/>
              </a:ext>
            </a:extLst>
          </p:cNvPr>
          <p:cNvSpPr/>
          <p:nvPr/>
        </p:nvSpPr>
        <p:spPr>
          <a:xfrm>
            <a:off x="4583113" y="2738438"/>
            <a:ext cx="541337" cy="1279525"/>
          </a:xfrm>
          <a:custGeom>
            <a:avLst/>
            <a:gdLst>
              <a:gd name="connsiteX0" fmla="*/ 445294 w 540544"/>
              <a:gd name="connsiteY0" fmla="*/ 426243 h 1278731"/>
              <a:gd name="connsiteX1" fmla="*/ 426244 w 540544"/>
              <a:gd name="connsiteY1" fmla="*/ 264318 h 1278731"/>
              <a:gd name="connsiteX2" fmla="*/ 383382 w 540544"/>
              <a:gd name="connsiteY2" fmla="*/ 111918 h 1278731"/>
              <a:gd name="connsiteX3" fmla="*/ 307182 w 540544"/>
              <a:gd name="connsiteY3" fmla="*/ 83343 h 1278731"/>
              <a:gd name="connsiteX4" fmla="*/ 204788 w 540544"/>
              <a:gd name="connsiteY4" fmla="*/ 50006 h 1278731"/>
              <a:gd name="connsiteX5" fmla="*/ 100013 w 540544"/>
              <a:gd name="connsiteY5" fmla="*/ 16668 h 1278731"/>
              <a:gd name="connsiteX6" fmla="*/ 61913 w 540544"/>
              <a:gd name="connsiteY6" fmla="*/ 4762 h 1278731"/>
              <a:gd name="connsiteX7" fmla="*/ 42863 w 540544"/>
              <a:gd name="connsiteY7" fmla="*/ 0 h 1278731"/>
              <a:gd name="connsiteX8" fmla="*/ 23813 w 540544"/>
              <a:gd name="connsiteY8" fmla="*/ 2381 h 1278731"/>
              <a:gd name="connsiteX9" fmla="*/ 9525 w 540544"/>
              <a:gd name="connsiteY9" fmla="*/ 9525 h 1278731"/>
              <a:gd name="connsiteX10" fmla="*/ 0 w 540544"/>
              <a:gd name="connsiteY10" fmla="*/ 23812 h 1278731"/>
              <a:gd name="connsiteX11" fmla="*/ 0 w 540544"/>
              <a:gd name="connsiteY11" fmla="*/ 47625 h 1278731"/>
              <a:gd name="connsiteX12" fmla="*/ 2382 w 540544"/>
              <a:gd name="connsiteY12" fmla="*/ 64293 h 1278731"/>
              <a:gd name="connsiteX13" fmla="*/ 26194 w 540544"/>
              <a:gd name="connsiteY13" fmla="*/ 90487 h 1278731"/>
              <a:gd name="connsiteX14" fmla="*/ 95250 w 540544"/>
              <a:gd name="connsiteY14" fmla="*/ 150018 h 1278731"/>
              <a:gd name="connsiteX15" fmla="*/ 164307 w 540544"/>
              <a:gd name="connsiteY15" fmla="*/ 200025 h 1278731"/>
              <a:gd name="connsiteX16" fmla="*/ 180975 w 540544"/>
              <a:gd name="connsiteY16" fmla="*/ 219075 h 1278731"/>
              <a:gd name="connsiteX17" fmla="*/ 192882 w 540544"/>
              <a:gd name="connsiteY17" fmla="*/ 240506 h 1278731"/>
              <a:gd name="connsiteX18" fmla="*/ 204788 w 540544"/>
              <a:gd name="connsiteY18" fmla="*/ 271462 h 1278731"/>
              <a:gd name="connsiteX19" fmla="*/ 221457 w 540544"/>
              <a:gd name="connsiteY19" fmla="*/ 326231 h 1278731"/>
              <a:gd name="connsiteX20" fmla="*/ 238125 w 540544"/>
              <a:gd name="connsiteY20" fmla="*/ 440531 h 1278731"/>
              <a:gd name="connsiteX21" fmla="*/ 264319 w 540544"/>
              <a:gd name="connsiteY21" fmla="*/ 688181 h 1278731"/>
              <a:gd name="connsiteX22" fmla="*/ 290513 w 540544"/>
              <a:gd name="connsiteY22" fmla="*/ 933450 h 1278731"/>
              <a:gd name="connsiteX23" fmla="*/ 295275 w 540544"/>
              <a:gd name="connsiteY23" fmla="*/ 990600 h 1278731"/>
              <a:gd name="connsiteX24" fmla="*/ 300038 w 540544"/>
              <a:gd name="connsiteY24" fmla="*/ 1054893 h 1278731"/>
              <a:gd name="connsiteX25" fmla="*/ 307182 w 540544"/>
              <a:gd name="connsiteY25" fmla="*/ 1100137 h 1278731"/>
              <a:gd name="connsiteX26" fmla="*/ 321469 w 540544"/>
              <a:gd name="connsiteY26" fmla="*/ 1150143 h 1278731"/>
              <a:gd name="connsiteX27" fmla="*/ 335757 w 540544"/>
              <a:gd name="connsiteY27" fmla="*/ 1183481 h 1278731"/>
              <a:gd name="connsiteX28" fmla="*/ 357188 w 540544"/>
              <a:gd name="connsiteY28" fmla="*/ 1219200 h 1278731"/>
              <a:gd name="connsiteX29" fmla="*/ 369094 w 540544"/>
              <a:gd name="connsiteY29" fmla="*/ 1235868 h 1278731"/>
              <a:gd name="connsiteX30" fmla="*/ 392907 w 540544"/>
              <a:gd name="connsiteY30" fmla="*/ 1257300 h 1278731"/>
              <a:gd name="connsiteX31" fmla="*/ 421482 w 540544"/>
              <a:gd name="connsiteY31" fmla="*/ 1273968 h 1278731"/>
              <a:gd name="connsiteX32" fmla="*/ 440532 w 540544"/>
              <a:gd name="connsiteY32" fmla="*/ 1278731 h 1278731"/>
              <a:gd name="connsiteX33" fmla="*/ 471488 w 540544"/>
              <a:gd name="connsiteY33" fmla="*/ 1276350 h 1278731"/>
              <a:gd name="connsiteX34" fmla="*/ 500063 w 540544"/>
              <a:gd name="connsiteY34" fmla="*/ 1259681 h 1278731"/>
              <a:gd name="connsiteX35" fmla="*/ 540544 w 540544"/>
              <a:gd name="connsiteY35" fmla="*/ 1226343 h 1278731"/>
              <a:gd name="connsiteX36" fmla="*/ 519113 w 540544"/>
              <a:gd name="connsiteY36" fmla="*/ 985837 h 1278731"/>
              <a:gd name="connsiteX37" fmla="*/ 485775 w 540544"/>
              <a:gd name="connsiteY37" fmla="*/ 738187 h 1278731"/>
              <a:gd name="connsiteX38" fmla="*/ 445294 w 540544"/>
              <a:gd name="connsiteY38" fmla="*/ 426243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40544" h="1278731">
                <a:moveTo>
                  <a:pt x="445294" y="426243"/>
                </a:moveTo>
                <a:lnTo>
                  <a:pt x="426244" y="264318"/>
                </a:lnTo>
                <a:lnTo>
                  <a:pt x="383382" y="111918"/>
                </a:lnTo>
                <a:lnTo>
                  <a:pt x="307182" y="83343"/>
                </a:lnTo>
                <a:lnTo>
                  <a:pt x="204788" y="50006"/>
                </a:lnTo>
                <a:lnTo>
                  <a:pt x="100013" y="16668"/>
                </a:lnTo>
                <a:lnTo>
                  <a:pt x="61913" y="4762"/>
                </a:lnTo>
                <a:lnTo>
                  <a:pt x="42863" y="0"/>
                </a:lnTo>
                <a:lnTo>
                  <a:pt x="23813" y="2381"/>
                </a:lnTo>
                <a:lnTo>
                  <a:pt x="9525" y="9525"/>
                </a:lnTo>
                <a:lnTo>
                  <a:pt x="0" y="23812"/>
                </a:lnTo>
                <a:lnTo>
                  <a:pt x="0" y="47625"/>
                </a:lnTo>
                <a:lnTo>
                  <a:pt x="2382" y="64293"/>
                </a:lnTo>
                <a:lnTo>
                  <a:pt x="26194" y="90487"/>
                </a:lnTo>
                <a:lnTo>
                  <a:pt x="95250" y="150018"/>
                </a:lnTo>
                <a:lnTo>
                  <a:pt x="164307" y="200025"/>
                </a:lnTo>
                <a:lnTo>
                  <a:pt x="180975" y="219075"/>
                </a:lnTo>
                <a:lnTo>
                  <a:pt x="192882" y="240506"/>
                </a:lnTo>
                <a:lnTo>
                  <a:pt x="204788" y="271462"/>
                </a:lnTo>
                <a:lnTo>
                  <a:pt x="221457" y="326231"/>
                </a:lnTo>
                <a:lnTo>
                  <a:pt x="238125" y="440531"/>
                </a:lnTo>
                <a:lnTo>
                  <a:pt x="264319" y="688181"/>
                </a:lnTo>
                <a:lnTo>
                  <a:pt x="290513" y="933450"/>
                </a:lnTo>
                <a:lnTo>
                  <a:pt x="295275" y="990600"/>
                </a:lnTo>
                <a:lnTo>
                  <a:pt x="300038" y="1054893"/>
                </a:lnTo>
                <a:lnTo>
                  <a:pt x="307182" y="1100137"/>
                </a:lnTo>
                <a:lnTo>
                  <a:pt x="321469" y="1150143"/>
                </a:lnTo>
                <a:lnTo>
                  <a:pt x="335757" y="1183481"/>
                </a:lnTo>
                <a:lnTo>
                  <a:pt x="357188" y="1219200"/>
                </a:lnTo>
                <a:lnTo>
                  <a:pt x="369094" y="1235868"/>
                </a:lnTo>
                <a:lnTo>
                  <a:pt x="392907" y="1257300"/>
                </a:lnTo>
                <a:lnTo>
                  <a:pt x="421482" y="1273968"/>
                </a:lnTo>
                <a:lnTo>
                  <a:pt x="440532" y="1278731"/>
                </a:lnTo>
                <a:lnTo>
                  <a:pt x="471488" y="1276350"/>
                </a:lnTo>
                <a:lnTo>
                  <a:pt x="500063" y="1259681"/>
                </a:lnTo>
                <a:lnTo>
                  <a:pt x="540544" y="1226343"/>
                </a:lnTo>
                <a:lnTo>
                  <a:pt x="519113" y="985837"/>
                </a:lnTo>
                <a:lnTo>
                  <a:pt x="485775" y="738187"/>
                </a:lnTo>
                <a:lnTo>
                  <a:pt x="445294" y="4262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E2BC45D-62BF-3A40-BCA7-4508B720B8AB}"/>
              </a:ext>
            </a:extLst>
          </p:cNvPr>
          <p:cNvSpPr/>
          <p:nvPr/>
        </p:nvSpPr>
        <p:spPr>
          <a:xfrm>
            <a:off x="4217988" y="4076700"/>
            <a:ext cx="1339850" cy="1646238"/>
          </a:xfrm>
          <a:custGeom>
            <a:avLst/>
            <a:gdLst>
              <a:gd name="connsiteX0" fmla="*/ 842962 w 1340644"/>
              <a:gd name="connsiteY0" fmla="*/ 573881 h 1645444"/>
              <a:gd name="connsiteX1" fmla="*/ 878681 w 1340644"/>
              <a:gd name="connsiteY1" fmla="*/ 502444 h 1645444"/>
              <a:gd name="connsiteX2" fmla="*/ 916781 w 1340644"/>
              <a:gd name="connsiteY2" fmla="*/ 423863 h 1645444"/>
              <a:gd name="connsiteX3" fmla="*/ 954881 w 1340644"/>
              <a:gd name="connsiteY3" fmla="*/ 342900 h 1645444"/>
              <a:gd name="connsiteX4" fmla="*/ 1000125 w 1340644"/>
              <a:gd name="connsiteY4" fmla="*/ 226219 h 1645444"/>
              <a:gd name="connsiteX5" fmla="*/ 1019175 w 1340644"/>
              <a:gd name="connsiteY5" fmla="*/ 171450 h 1645444"/>
              <a:gd name="connsiteX6" fmla="*/ 1023937 w 1340644"/>
              <a:gd name="connsiteY6" fmla="*/ 145256 h 1645444"/>
              <a:gd name="connsiteX7" fmla="*/ 1019175 w 1340644"/>
              <a:gd name="connsiteY7" fmla="*/ 116681 h 1645444"/>
              <a:gd name="connsiteX8" fmla="*/ 1009650 w 1340644"/>
              <a:gd name="connsiteY8" fmla="*/ 90488 h 1645444"/>
              <a:gd name="connsiteX9" fmla="*/ 985837 w 1340644"/>
              <a:gd name="connsiteY9" fmla="*/ 54769 h 1645444"/>
              <a:gd name="connsiteX10" fmla="*/ 976312 w 1340644"/>
              <a:gd name="connsiteY10" fmla="*/ 38100 h 1645444"/>
              <a:gd name="connsiteX11" fmla="*/ 973931 w 1340644"/>
              <a:gd name="connsiteY11" fmla="*/ 26194 h 1645444"/>
              <a:gd name="connsiteX12" fmla="*/ 976312 w 1340644"/>
              <a:gd name="connsiteY12" fmla="*/ 9525 h 1645444"/>
              <a:gd name="connsiteX13" fmla="*/ 997744 w 1340644"/>
              <a:gd name="connsiteY13" fmla="*/ 0 h 1645444"/>
              <a:gd name="connsiteX14" fmla="*/ 1028700 w 1340644"/>
              <a:gd name="connsiteY14" fmla="*/ 0 h 1645444"/>
              <a:gd name="connsiteX15" fmla="*/ 1076325 w 1340644"/>
              <a:gd name="connsiteY15" fmla="*/ 11906 h 1645444"/>
              <a:gd name="connsiteX16" fmla="*/ 1123950 w 1340644"/>
              <a:gd name="connsiteY16" fmla="*/ 33338 h 1645444"/>
              <a:gd name="connsiteX17" fmla="*/ 1162050 w 1340644"/>
              <a:gd name="connsiteY17" fmla="*/ 59531 h 1645444"/>
              <a:gd name="connsiteX18" fmla="*/ 1212056 w 1340644"/>
              <a:gd name="connsiteY18" fmla="*/ 104775 h 1645444"/>
              <a:gd name="connsiteX19" fmla="*/ 1264444 w 1340644"/>
              <a:gd name="connsiteY19" fmla="*/ 157163 h 1645444"/>
              <a:gd name="connsiteX20" fmla="*/ 1314450 w 1340644"/>
              <a:gd name="connsiteY20" fmla="*/ 223838 h 1645444"/>
              <a:gd name="connsiteX21" fmla="*/ 1331119 w 1340644"/>
              <a:gd name="connsiteY21" fmla="*/ 247650 h 1645444"/>
              <a:gd name="connsiteX22" fmla="*/ 1338262 w 1340644"/>
              <a:gd name="connsiteY22" fmla="*/ 261938 h 1645444"/>
              <a:gd name="connsiteX23" fmla="*/ 1340644 w 1340644"/>
              <a:gd name="connsiteY23" fmla="*/ 273844 h 1645444"/>
              <a:gd name="connsiteX24" fmla="*/ 1340644 w 1340644"/>
              <a:gd name="connsiteY24" fmla="*/ 290513 h 1645444"/>
              <a:gd name="connsiteX25" fmla="*/ 1333500 w 1340644"/>
              <a:gd name="connsiteY25" fmla="*/ 309563 h 1645444"/>
              <a:gd name="connsiteX26" fmla="*/ 1312069 w 1340644"/>
              <a:gd name="connsiteY26" fmla="*/ 333375 h 1645444"/>
              <a:gd name="connsiteX27" fmla="*/ 1273969 w 1340644"/>
              <a:gd name="connsiteY27" fmla="*/ 361950 h 1645444"/>
              <a:gd name="connsiteX28" fmla="*/ 1245394 w 1340644"/>
              <a:gd name="connsiteY28" fmla="*/ 376238 h 1645444"/>
              <a:gd name="connsiteX29" fmla="*/ 1190625 w 1340644"/>
              <a:gd name="connsiteY29" fmla="*/ 459581 h 1645444"/>
              <a:gd name="connsiteX30" fmla="*/ 1069181 w 1340644"/>
              <a:gd name="connsiteY30" fmla="*/ 638175 h 1645444"/>
              <a:gd name="connsiteX31" fmla="*/ 950119 w 1340644"/>
              <a:gd name="connsiteY31" fmla="*/ 797719 h 1645444"/>
              <a:gd name="connsiteX32" fmla="*/ 790575 w 1340644"/>
              <a:gd name="connsiteY32" fmla="*/ 988219 h 1645444"/>
              <a:gd name="connsiteX33" fmla="*/ 626269 w 1340644"/>
              <a:gd name="connsiteY33" fmla="*/ 1159669 h 1645444"/>
              <a:gd name="connsiteX34" fmla="*/ 450056 w 1340644"/>
              <a:gd name="connsiteY34" fmla="*/ 1326356 h 1645444"/>
              <a:gd name="connsiteX35" fmla="*/ 247650 w 1340644"/>
              <a:gd name="connsiteY35" fmla="*/ 1495425 h 1645444"/>
              <a:gd name="connsiteX36" fmla="*/ 54769 w 1340644"/>
              <a:gd name="connsiteY36" fmla="*/ 1631156 h 1645444"/>
              <a:gd name="connsiteX37" fmla="*/ 21431 w 1340644"/>
              <a:gd name="connsiteY37" fmla="*/ 1645444 h 1645444"/>
              <a:gd name="connsiteX38" fmla="*/ 9525 w 1340644"/>
              <a:gd name="connsiteY38" fmla="*/ 1645444 h 1645444"/>
              <a:gd name="connsiteX39" fmla="*/ 0 w 1340644"/>
              <a:gd name="connsiteY39" fmla="*/ 1638300 h 1645444"/>
              <a:gd name="connsiteX40" fmla="*/ 0 w 1340644"/>
              <a:gd name="connsiteY40" fmla="*/ 1619250 h 1645444"/>
              <a:gd name="connsiteX41" fmla="*/ 9525 w 1340644"/>
              <a:gd name="connsiteY41" fmla="*/ 1593056 h 1645444"/>
              <a:gd name="connsiteX42" fmla="*/ 42862 w 1340644"/>
              <a:gd name="connsiteY42" fmla="*/ 1557338 h 1645444"/>
              <a:gd name="connsiteX43" fmla="*/ 188119 w 1340644"/>
              <a:gd name="connsiteY43" fmla="*/ 1426369 h 1645444"/>
              <a:gd name="connsiteX44" fmla="*/ 390525 w 1340644"/>
              <a:gd name="connsiteY44" fmla="*/ 1214438 h 1645444"/>
              <a:gd name="connsiteX45" fmla="*/ 566737 w 1340644"/>
              <a:gd name="connsiteY45" fmla="*/ 1004888 h 1645444"/>
              <a:gd name="connsiteX46" fmla="*/ 707231 w 1340644"/>
              <a:gd name="connsiteY46" fmla="*/ 804863 h 1645444"/>
              <a:gd name="connsiteX47" fmla="*/ 842962 w 1340644"/>
              <a:gd name="connsiteY47" fmla="*/ 573881 h 16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40644" h="1645444">
                <a:moveTo>
                  <a:pt x="842962" y="573881"/>
                </a:moveTo>
                <a:lnTo>
                  <a:pt x="878681" y="502444"/>
                </a:lnTo>
                <a:lnTo>
                  <a:pt x="916781" y="423863"/>
                </a:lnTo>
                <a:lnTo>
                  <a:pt x="954881" y="342900"/>
                </a:lnTo>
                <a:lnTo>
                  <a:pt x="1000125" y="226219"/>
                </a:lnTo>
                <a:lnTo>
                  <a:pt x="1019175" y="171450"/>
                </a:lnTo>
                <a:lnTo>
                  <a:pt x="1023937" y="145256"/>
                </a:lnTo>
                <a:lnTo>
                  <a:pt x="1019175" y="116681"/>
                </a:lnTo>
                <a:lnTo>
                  <a:pt x="1009650" y="90488"/>
                </a:lnTo>
                <a:lnTo>
                  <a:pt x="985837" y="54769"/>
                </a:lnTo>
                <a:lnTo>
                  <a:pt x="976312" y="38100"/>
                </a:lnTo>
                <a:lnTo>
                  <a:pt x="973931" y="26194"/>
                </a:lnTo>
                <a:lnTo>
                  <a:pt x="976312" y="9525"/>
                </a:lnTo>
                <a:lnTo>
                  <a:pt x="997744" y="0"/>
                </a:lnTo>
                <a:lnTo>
                  <a:pt x="1028700" y="0"/>
                </a:lnTo>
                <a:lnTo>
                  <a:pt x="1076325" y="11906"/>
                </a:lnTo>
                <a:lnTo>
                  <a:pt x="1123950" y="33338"/>
                </a:lnTo>
                <a:lnTo>
                  <a:pt x="1162050" y="59531"/>
                </a:lnTo>
                <a:lnTo>
                  <a:pt x="1212056" y="104775"/>
                </a:lnTo>
                <a:lnTo>
                  <a:pt x="1264444" y="157163"/>
                </a:lnTo>
                <a:lnTo>
                  <a:pt x="1314450" y="223838"/>
                </a:lnTo>
                <a:lnTo>
                  <a:pt x="1331119" y="247650"/>
                </a:lnTo>
                <a:lnTo>
                  <a:pt x="1338262" y="261938"/>
                </a:lnTo>
                <a:lnTo>
                  <a:pt x="1340644" y="273844"/>
                </a:lnTo>
                <a:lnTo>
                  <a:pt x="1340644" y="290513"/>
                </a:lnTo>
                <a:lnTo>
                  <a:pt x="1333500" y="309563"/>
                </a:lnTo>
                <a:lnTo>
                  <a:pt x="1312069" y="333375"/>
                </a:lnTo>
                <a:lnTo>
                  <a:pt x="1273969" y="361950"/>
                </a:lnTo>
                <a:lnTo>
                  <a:pt x="1245394" y="376238"/>
                </a:lnTo>
                <a:lnTo>
                  <a:pt x="1190625" y="459581"/>
                </a:lnTo>
                <a:lnTo>
                  <a:pt x="1069181" y="638175"/>
                </a:lnTo>
                <a:lnTo>
                  <a:pt x="950119" y="797719"/>
                </a:lnTo>
                <a:lnTo>
                  <a:pt x="790575" y="988219"/>
                </a:lnTo>
                <a:lnTo>
                  <a:pt x="626269" y="1159669"/>
                </a:lnTo>
                <a:lnTo>
                  <a:pt x="450056" y="1326356"/>
                </a:lnTo>
                <a:lnTo>
                  <a:pt x="247650" y="1495425"/>
                </a:lnTo>
                <a:lnTo>
                  <a:pt x="54769" y="1631156"/>
                </a:lnTo>
                <a:lnTo>
                  <a:pt x="21431" y="1645444"/>
                </a:lnTo>
                <a:lnTo>
                  <a:pt x="9525" y="1645444"/>
                </a:lnTo>
                <a:lnTo>
                  <a:pt x="0" y="1638300"/>
                </a:lnTo>
                <a:lnTo>
                  <a:pt x="0" y="1619250"/>
                </a:lnTo>
                <a:lnTo>
                  <a:pt x="9525" y="1593056"/>
                </a:lnTo>
                <a:lnTo>
                  <a:pt x="42862" y="1557338"/>
                </a:lnTo>
                <a:lnTo>
                  <a:pt x="188119" y="1426369"/>
                </a:lnTo>
                <a:lnTo>
                  <a:pt x="390525" y="1214438"/>
                </a:lnTo>
                <a:lnTo>
                  <a:pt x="566737" y="1004888"/>
                </a:lnTo>
                <a:lnTo>
                  <a:pt x="707231" y="804863"/>
                </a:lnTo>
                <a:lnTo>
                  <a:pt x="842962" y="5738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241E7DE6-7CEA-B14E-A157-A1E53AB24C3F}"/>
              </a:ext>
            </a:extLst>
          </p:cNvPr>
          <p:cNvSpPr/>
          <p:nvPr/>
        </p:nvSpPr>
        <p:spPr>
          <a:xfrm>
            <a:off x="2971800" y="4491038"/>
            <a:ext cx="1376363" cy="939800"/>
          </a:xfrm>
          <a:custGeom>
            <a:avLst/>
            <a:gdLst>
              <a:gd name="connsiteX0" fmla="*/ 623888 w 1376363"/>
              <a:gd name="connsiteY0" fmla="*/ 292893 h 940593"/>
              <a:gd name="connsiteX1" fmla="*/ 316706 w 1376363"/>
              <a:gd name="connsiteY1" fmla="*/ 366712 h 940593"/>
              <a:gd name="connsiteX2" fmla="*/ 233363 w 1376363"/>
              <a:gd name="connsiteY2" fmla="*/ 388143 h 940593"/>
              <a:gd name="connsiteX3" fmla="*/ 97631 w 1376363"/>
              <a:gd name="connsiteY3" fmla="*/ 388143 h 940593"/>
              <a:gd name="connsiteX4" fmla="*/ 0 w 1376363"/>
              <a:gd name="connsiteY4" fmla="*/ 216693 h 940593"/>
              <a:gd name="connsiteX5" fmla="*/ 57150 w 1376363"/>
              <a:gd name="connsiteY5" fmla="*/ 233362 h 940593"/>
              <a:gd name="connsiteX6" fmla="*/ 104775 w 1376363"/>
              <a:gd name="connsiteY6" fmla="*/ 228600 h 940593"/>
              <a:gd name="connsiteX7" fmla="*/ 230981 w 1376363"/>
              <a:gd name="connsiteY7" fmla="*/ 214312 h 940593"/>
              <a:gd name="connsiteX8" fmla="*/ 304800 w 1376363"/>
              <a:gd name="connsiteY8" fmla="*/ 200025 h 940593"/>
              <a:gd name="connsiteX9" fmla="*/ 592931 w 1376363"/>
              <a:gd name="connsiteY9" fmla="*/ 128587 h 940593"/>
              <a:gd name="connsiteX10" fmla="*/ 788194 w 1376363"/>
              <a:gd name="connsiteY10" fmla="*/ 78581 h 940593"/>
              <a:gd name="connsiteX11" fmla="*/ 926306 w 1376363"/>
              <a:gd name="connsiteY11" fmla="*/ 45243 h 940593"/>
              <a:gd name="connsiteX12" fmla="*/ 988219 w 1376363"/>
              <a:gd name="connsiteY12" fmla="*/ 33337 h 940593"/>
              <a:gd name="connsiteX13" fmla="*/ 1035844 w 1376363"/>
              <a:gd name="connsiteY13" fmla="*/ 14287 h 940593"/>
              <a:gd name="connsiteX14" fmla="*/ 1059656 w 1376363"/>
              <a:gd name="connsiteY14" fmla="*/ 2381 h 940593"/>
              <a:gd name="connsiteX15" fmla="*/ 1081088 w 1376363"/>
              <a:gd name="connsiteY15" fmla="*/ 0 h 940593"/>
              <a:gd name="connsiteX16" fmla="*/ 1138238 w 1376363"/>
              <a:gd name="connsiteY16" fmla="*/ 14287 h 940593"/>
              <a:gd name="connsiteX17" fmla="*/ 1185863 w 1376363"/>
              <a:gd name="connsiteY17" fmla="*/ 33337 h 940593"/>
              <a:gd name="connsiteX18" fmla="*/ 1228725 w 1376363"/>
              <a:gd name="connsiteY18" fmla="*/ 59531 h 940593"/>
              <a:gd name="connsiteX19" fmla="*/ 1259681 w 1376363"/>
              <a:gd name="connsiteY19" fmla="*/ 85725 h 940593"/>
              <a:gd name="connsiteX20" fmla="*/ 1295400 w 1376363"/>
              <a:gd name="connsiteY20" fmla="*/ 119062 h 940593"/>
              <a:gd name="connsiteX21" fmla="*/ 1343025 w 1376363"/>
              <a:gd name="connsiteY21" fmla="*/ 169068 h 940593"/>
              <a:gd name="connsiteX22" fmla="*/ 1376363 w 1376363"/>
              <a:gd name="connsiteY22" fmla="*/ 216693 h 940593"/>
              <a:gd name="connsiteX23" fmla="*/ 1376363 w 1376363"/>
              <a:gd name="connsiteY23" fmla="*/ 223837 h 940593"/>
              <a:gd name="connsiteX24" fmla="*/ 1364456 w 1376363"/>
              <a:gd name="connsiteY24" fmla="*/ 266700 h 940593"/>
              <a:gd name="connsiteX25" fmla="*/ 1328738 w 1376363"/>
              <a:gd name="connsiteY25" fmla="*/ 333375 h 940593"/>
              <a:gd name="connsiteX26" fmla="*/ 1307306 w 1376363"/>
              <a:gd name="connsiteY26" fmla="*/ 361950 h 940593"/>
              <a:gd name="connsiteX27" fmla="*/ 1252538 w 1376363"/>
              <a:gd name="connsiteY27" fmla="*/ 504825 h 940593"/>
              <a:gd name="connsiteX28" fmla="*/ 1176338 w 1376363"/>
              <a:gd name="connsiteY28" fmla="*/ 719137 h 940593"/>
              <a:gd name="connsiteX29" fmla="*/ 1097756 w 1376363"/>
              <a:gd name="connsiteY29" fmla="*/ 933450 h 940593"/>
              <a:gd name="connsiteX30" fmla="*/ 912019 w 1376363"/>
              <a:gd name="connsiteY30" fmla="*/ 940593 h 940593"/>
              <a:gd name="connsiteX31" fmla="*/ 938213 w 1376363"/>
              <a:gd name="connsiteY31" fmla="*/ 759618 h 940593"/>
              <a:gd name="connsiteX32" fmla="*/ 976313 w 1376363"/>
              <a:gd name="connsiteY32" fmla="*/ 504825 h 940593"/>
              <a:gd name="connsiteX33" fmla="*/ 997744 w 1376363"/>
              <a:gd name="connsiteY33" fmla="*/ 361950 h 940593"/>
              <a:gd name="connsiteX34" fmla="*/ 1009650 w 1376363"/>
              <a:gd name="connsiteY34" fmla="*/ 257175 h 940593"/>
              <a:gd name="connsiteX35" fmla="*/ 1009650 w 1376363"/>
              <a:gd name="connsiteY35" fmla="*/ 240506 h 940593"/>
              <a:gd name="connsiteX36" fmla="*/ 1004888 w 1376363"/>
              <a:gd name="connsiteY36" fmla="*/ 221456 h 940593"/>
              <a:gd name="connsiteX37" fmla="*/ 995363 w 1376363"/>
              <a:gd name="connsiteY37" fmla="*/ 211931 h 940593"/>
              <a:gd name="connsiteX38" fmla="*/ 985838 w 1376363"/>
              <a:gd name="connsiteY38" fmla="*/ 207168 h 940593"/>
              <a:gd name="connsiteX39" fmla="*/ 969169 w 1376363"/>
              <a:gd name="connsiteY39" fmla="*/ 207168 h 940593"/>
              <a:gd name="connsiteX40" fmla="*/ 892969 w 1376363"/>
              <a:gd name="connsiteY40" fmla="*/ 223837 h 940593"/>
              <a:gd name="connsiteX41" fmla="*/ 685800 w 1376363"/>
              <a:gd name="connsiteY41" fmla="*/ 276225 h 940593"/>
              <a:gd name="connsiteX42" fmla="*/ 623888 w 1376363"/>
              <a:gd name="connsiteY42" fmla="*/ 292893 h 94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76363" h="940593">
                <a:moveTo>
                  <a:pt x="623888" y="292893"/>
                </a:moveTo>
                <a:lnTo>
                  <a:pt x="316706" y="366712"/>
                </a:lnTo>
                <a:lnTo>
                  <a:pt x="233363" y="388143"/>
                </a:lnTo>
                <a:lnTo>
                  <a:pt x="97631" y="388143"/>
                </a:lnTo>
                <a:lnTo>
                  <a:pt x="0" y="216693"/>
                </a:lnTo>
                <a:lnTo>
                  <a:pt x="57150" y="233362"/>
                </a:lnTo>
                <a:lnTo>
                  <a:pt x="104775" y="228600"/>
                </a:lnTo>
                <a:lnTo>
                  <a:pt x="230981" y="214312"/>
                </a:lnTo>
                <a:lnTo>
                  <a:pt x="304800" y="200025"/>
                </a:lnTo>
                <a:lnTo>
                  <a:pt x="592931" y="128587"/>
                </a:lnTo>
                <a:lnTo>
                  <a:pt x="788194" y="78581"/>
                </a:lnTo>
                <a:lnTo>
                  <a:pt x="926306" y="45243"/>
                </a:lnTo>
                <a:lnTo>
                  <a:pt x="988219" y="33337"/>
                </a:lnTo>
                <a:lnTo>
                  <a:pt x="1035844" y="14287"/>
                </a:lnTo>
                <a:lnTo>
                  <a:pt x="1059656" y="2381"/>
                </a:lnTo>
                <a:lnTo>
                  <a:pt x="1081088" y="0"/>
                </a:lnTo>
                <a:lnTo>
                  <a:pt x="1138238" y="14287"/>
                </a:lnTo>
                <a:lnTo>
                  <a:pt x="1185863" y="33337"/>
                </a:lnTo>
                <a:lnTo>
                  <a:pt x="1228725" y="59531"/>
                </a:lnTo>
                <a:lnTo>
                  <a:pt x="1259681" y="85725"/>
                </a:lnTo>
                <a:lnTo>
                  <a:pt x="1295400" y="119062"/>
                </a:lnTo>
                <a:lnTo>
                  <a:pt x="1343025" y="169068"/>
                </a:lnTo>
                <a:lnTo>
                  <a:pt x="1376363" y="216693"/>
                </a:lnTo>
                <a:lnTo>
                  <a:pt x="1376363" y="223837"/>
                </a:lnTo>
                <a:lnTo>
                  <a:pt x="1364456" y="266700"/>
                </a:lnTo>
                <a:lnTo>
                  <a:pt x="1328738" y="333375"/>
                </a:lnTo>
                <a:lnTo>
                  <a:pt x="1307306" y="361950"/>
                </a:lnTo>
                <a:lnTo>
                  <a:pt x="1252538" y="504825"/>
                </a:lnTo>
                <a:lnTo>
                  <a:pt x="1176338" y="719137"/>
                </a:lnTo>
                <a:lnTo>
                  <a:pt x="1097756" y="933450"/>
                </a:lnTo>
                <a:lnTo>
                  <a:pt x="912019" y="940593"/>
                </a:lnTo>
                <a:lnTo>
                  <a:pt x="938213" y="759618"/>
                </a:lnTo>
                <a:lnTo>
                  <a:pt x="976313" y="504825"/>
                </a:lnTo>
                <a:lnTo>
                  <a:pt x="997744" y="361950"/>
                </a:lnTo>
                <a:lnTo>
                  <a:pt x="1009650" y="257175"/>
                </a:lnTo>
                <a:lnTo>
                  <a:pt x="1009650" y="240506"/>
                </a:lnTo>
                <a:lnTo>
                  <a:pt x="1004888" y="221456"/>
                </a:lnTo>
                <a:lnTo>
                  <a:pt x="995363" y="211931"/>
                </a:lnTo>
                <a:lnTo>
                  <a:pt x="985838" y="207168"/>
                </a:lnTo>
                <a:lnTo>
                  <a:pt x="969169" y="207168"/>
                </a:lnTo>
                <a:lnTo>
                  <a:pt x="892969" y="223837"/>
                </a:lnTo>
                <a:lnTo>
                  <a:pt x="685800" y="276225"/>
                </a:lnTo>
                <a:lnTo>
                  <a:pt x="623888" y="292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B134D962-8E40-FB48-A15C-2F786AE67FCE}"/>
              </a:ext>
            </a:extLst>
          </p:cNvPr>
          <p:cNvSpPr/>
          <p:nvPr/>
        </p:nvSpPr>
        <p:spPr>
          <a:xfrm>
            <a:off x="3181350" y="5343525"/>
            <a:ext cx="981075" cy="328613"/>
          </a:xfrm>
          <a:custGeom>
            <a:avLst/>
            <a:gdLst>
              <a:gd name="connsiteX0" fmla="*/ 423863 w 981075"/>
              <a:gd name="connsiteY0" fmla="*/ 73819 h 328613"/>
              <a:gd name="connsiteX1" fmla="*/ 738188 w 981075"/>
              <a:gd name="connsiteY1" fmla="*/ 0 h 328613"/>
              <a:gd name="connsiteX2" fmla="*/ 907256 w 981075"/>
              <a:gd name="connsiteY2" fmla="*/ 4763 h 328613"/>
              <a:gd name="connsiteX3" fmla="*/ 933450 w 981075"/>
              <a:gd name="connsiteY3" fmla="*/ 23813 h 328613"/>
              <a:gd name="connsiteX4" fmla="*/ 957263 w 981075"/>
              <a:gd name="connsiteY4" fmla="*/ 47625 h 328613"/>
              <a:gd name="connsiteX5" fmla="*/ 966788 w 981075"/>
              <a:gd name="connsiteY5" fmla="*/ 61913 h 328613"/>
              <a:gd name="connsiteX6" fmla="*/ 976313 w 981075"/>
              <a:gd name="connsiteY6" fmla="*/ 83344 h 328613"/>
              <a:gd name="connsiteX7" fmla="*/ 981075 w 981075"/>
              <a:gd name="connsiteY7" fmla="*/ 102394 h 328613"/>
              <a:gd name="connsiteX8" fmla="*/ 981075 w 981075"/>
              <a:gd name="connsiteY8" fmla="*/ 128588 h 328613"/>
              <a:gd name="connsiteX9" fmla="*/ 971550 w 981075"/>
              <a:gd name="connsiteY9" fmla="*/ 152400 h 328613"/>
              <a:gd name="connsiteX10" fmla="*/ 954881 w 981075"/>
              <a:gd name="connsiteY10" fmla="*/ 166688 h 328613"/>
              <a:gd name="connsiteX11" fmla="*/ 892969 w 981075"/>
              <a:gd name="connsiteY11" fmla="*/ 178594 h 328613"/>
              <a:gd name="connsiteX12" fmla="*/ 809625 w 981075"/>
              <a:gd name="connsiteY12" fmla="*/ 185738 h 328613"/>
              <a:gd name="connsiteX13" fmla="*/ 716756 w 981075"/>
              <a:gd name="connsiteY13" fmla="*/ 185738 h 328613"/>
              <a:gd name="connsiteX14" fmla="*/ 690563 w 981075"/>
              <a:gd name="connsiteY14" fmla="*/ 185738 h 328613"/>
              <a:gd name="connsiteX15" fmla="*/ 585788 w 981075"/>
              <a:gd name="connsiteY15" fmla="*/ 207169 h 328613"/>
              <a:gd name="connsiteX16" fmla="*/ 364331 w 981075"/>
              <a:gd name="connsiteY16" fmla="*/ 257175 h 328613"/>
              <a:gd name="connsiteX17" fmla="*/ 38100 w 981075"/>
              <a:gd name="connsiteY17" fmla="*/ 328613 h 328613"/>
              <a:gd name="connsiteX18" fmla="*/ 0 w 981075"/>
              <a:gd name="connsiteY18" fmla="*/ 171450 h 328613"/>
              <a:gd name="connsiteX19" fmla="*/ 423863 w 981075"/>
              <a:gd name="connsiteY19" fmla="*/ 73819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81075" h="328613">
                <a:moveTo>
                  <a:pt x="423863" y="73819"/>
                </a:moveTo>
                <a:lnTo>
                  <a:pt x="738188" y="0"/>
                </a:lnTo>
                <a:lnTo>
                  <a:pt x="907256" y="4763"/>
                </a:lnTo>
                <a:lnTo>
                  <a:pt x="933450" y="23813"/>
                </a:lnTo>
                <a:lnTo>
                  <a:pt x="957263" y="47625"/>
                </a:lnTo>
                <a:lnTo>
                  <a:pt x="966788" y="61913"/>
                </a:lnTo>
                <a:lnTo>
                  <a:pt x="976313" y="83344"/>
                </a:lnTo>
                <a:lnTo>
                  <a:pt x="981075" y="102394"/>
                </a:lnTo>
                <a:lnTo>
                  <a:pt x="981075" y="128588"/>
                </a:lnTo>
                <a:lnTo>
                  <a:pt x="971550" y="152400"/>
                </a:lnTo>
                <a:lnTo>
                  <a:pt x="954881" y="166688"/>
                </a:lnTo>
                <a:lnTo>
                  <a:pt x="892969" y="178594"/>
                </a:lnTo>
                <a:lnTo>
                  <a:pt x="809625" y="185738"/>
                </a:lnTo>
                <a:lnTo>
                  <a:pt x="716756" y="185738"/>
                </a:lnTo>
                <a:lnTo>
                  <a:pt x="690563" y="185738"/>
                </a:lnTo>
                <a:lnTo>
                  <a:pt x="585788" y="207169"/>
                </a:lnTo>
                <a:lnTo>
                  <a:pt x="364331" y="257175"/>
                </a:lnTo>
                <a:lnTo>
                  <a:pt x="38100" y="328613"/>
                </a:lnTo>
                <a:lnTo>
                  <a:pt x="0" y="171450"/>
                </a:lnTo>
                <a:lnTo>
                  <a:pt x="423863" y="73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EC03F95-CCE7-CE4E-BA0F-D776654EDEC1}"/>
              </a:ext>
            </a:extLst>
          </p:cNvPr>
          <p:cNvSpPr/>
          <p:nvPr/>
        </p:nvSpPr>
        <p:spPr>
          <a:xfrm>
            <a:off x="4933950" y="2576513"/>
            <a:ext cx="1900238" cy="1209675"/>
          </a:xfrm>
          <a:custGeom>
            <a:avLst/>
            <a:gdLst>
              <a:gd name="connsiteX0" fmla="*/ 440531 w 1900238"/>
              <a:gd name="connsiteY0" fmla="*/ 392906 h 1209675"/>
              <a:gd name="connsiteX1" fmla="*/ 35719 w 1900238"/>
              <a:gd name="connsiteY1" fmla="*/ 457200 h 1209675"/>
              <a:gd name="connsiteX2" fmla="*/ 0 w 1900238"/>
              <a:gd name="connsiteY2" fmla="*/ 278606 h 1209675"/>
              <a:gd name="connsiteX3" fmla="*/ 223838 w 1900238"/>
              <a:gd name="connsiteY3" fmla="*/ 245268 h 1209675"/>
              <a:gd name="connsiteX4" fmla="*/ 573881 w 1900238"/>
              <a:gd name="connsiteY4" fmla="*/ 192881 h 1209675"/>
              <a:gd name="connsiteX5" fmla="*/ 857250 w 1900238"/>
              <a:gd name="connsiteY5" fmla="*/ 150018 h 1209675"/>
              <a:gd name="connsiteX6" fmla="*/ 1138238 w 1900238"/>
              <a:gd name="connsiteY6" fmla="*/ 109537 h 1209675"/>
              <a:gd name="connsiteX7" fmla="*/ 1383506 w 1900238"/>
              <a:gd name="connsiteY7" fmla="*/ 71437 h 1209675"/>
              <a:gd name="connsiteX8" fmla="*/ 1409700 w 1900238"/>
              <a:gd name="connsiteY8" fmla="*/ 61912 h 1209675"/>
              <a:gd name="connsiteX9" fmla="*/ 1457325 w 1900238"/>
              <a:gd name="connsiteY9" fmla="*/ 38100 h 1209675"/>
              <a:gd name="connsiteX10" fmla="*/ 1478756 w 1900238"/>
              <a:gd name="connsiteY10" fmla="*/ 26193 h 1209675"/>
              <a:gd name="connsiteX11" fmla="*/ 1533525 w 1900238"/>
              <a:gd name="connsiteY11" fmla="*/ 7143 h 1209675"/>
              <a:gd name="connsiteX12" fmla="*/ 1569244 w 1900238"/>
              <a:gd name="connsiteY12" fmla="*/ 0 h 1209675"/>
              <a:gd name="connsiteX13" fmla="*/ 1583531 w 1900238"/>
              <a:gd name="connsiteY13" fmla="*/ 0 h 1209675"/>
              <a:gd name="connsiteX14" fmla="*/ 1607344 w 1900238"/>
              <a:gd name="connsiteY14" fmla="*/ 11906 h 1209675"/>
              <a:gd name="connsiteX15" fmla="*/ 1650206 w 1900238"/>
              <a:gd name="connsiteY15" fmla="*/ 40481 h 1209675"/>
              <a:gd name="connsiteX16" fmla="*/ 1721644 w 1900238"/>
              <a:gd name="connsiteY16" fmla="*/ 97631 h 1209675"/>
              <a:gd name="connsiteX17" fmla="*/ 1797844 w 1900238"/>
              <a:gd name="connsiteY17" fmla="*/ 154781 h 1209675"/>
              <a:gd name="connsiteX18" fmla="*/ 1840706 w 1900238"/>
              <a:gd name="connsiteY18" fmla="*/ 192881 h 1209675"/>
              <a:gd name="connsiteX19" fmla="*/ 1852613 w 1900238"/>
              <a:gd name="connsiteY19" fmla="*/ 204787 h 1209675"/>
              <a:gd name="connsiteX20" fmla="*/ 1869281 w 1900238"/>
              <a:gd name="connsiteY20" fmla="*/ 223837 h 1209675"/>
              <a:gd name="connsiteX21" fmla="*/ 1881188 w 1900238"/>
              <a:gd name="connsiteY21" fmla="*/ 238125 h 1209675"/>
              <a:gd name="connsiteX22" fmla="*/ 1888331 w 1900238"/>
              <a:gd name="connsiteY22" fmla="*/ 252412 h 1209675"/>
              <a:gd name="connsiteX23" fmla="*/ 1895475 w 1900238"/>
              <a:gd name="connsiteY23" fmla="*/ 269081 h 1209675"/>
              <a:gd name="connsiteX24" fmla="*/ 1900238 w 1900238"/>
              <a:gd name="connsiteY24" fmla="*/ 288131 h 1209675"/>
              <a:gd name="connsiteX25" fmla="*/ 1900238 w 1900238"/>
              <a:gd name="connsiteY25" fmla="*/ 304800 h 1209675"/>
              <a:gd name="connsiteX26" fmla="*/ 1888331 w 1900238"/>
              <a:gd name="connsiteY26" fmla="*/ 335756 h 1209675"/>
              <a:gd name="connsiteX27" fmla="*/ 1862138 w 1900238"/>
              <a:gd name="connsiteY27" fmla="*/ 376237 h 1209675"/>
              <a:gd name="connsiteX28" fmla="*/ 1819275 w 1900238"/>
              <a:gd name="connsiteY28" fmla="*/ 428625 h 1209675"/>
              <a:gd name="connsiteX29" fmla="*/ 1745456 w 1900238"/>
              <a:gd name="connsiteY29" fmla="*/ 673893 h 1209675"/>
              <a:gd name="connsiteX30" fmla="*/ 1635919 w 1900238"/>
              <a:gd name="connsiteY30" fmla="*/ 1038225 h 1209675"/>
              <a:gd name="connsiteX31" fmla="*/ 1609725 w 1900238"/>
              <a:gd name="connsiteY31" fmla="*/ 1123950 h 1209675"/>
              <a:gd name="connsiteX32" fmla="*/ 1588294 w 1900238"/>
              <a:gd name="connsiteY32" fmla="*/ 1159668 h 1209675"/>
              <a:gd name="connsiteX33" fmla="*/ 1562100 w 1900238"/>
              <a:gd name="connsiteY33" fmla="*/ 1185862 h 1209675"/>
              <a:gd name="connsiteX34" fmla="*/ 1540669 w 1900238"/>
              <a:gd name="connsiteY34" fmla="*/ 1200150 h 1209675"/>
              <a:gd name="connsiteX35" fmla="*/ 1500188 w 1900238"/>
              <a:gd name="connsiteY35" fmla="*/ 1209675 h 1209675"/>
              <a:gd name="connsiteX36" fmla="*/ 1471613 w 1900238"/>
              <a:gd name="connsiteY36" fmla="*/ 1209675 h 1209675"/>
              <a:gd name="connsiteX37" fmla="*/ 1431131 w 1900238"/>
              <a:gd name="connsiteY37" fmla="*/ 1195387 h 1209675"/>
              <a:gd name="connsiteX38" fmla="*/ 1390650 w 1900238"/>
              <a:gd name="connsiteY38" fmla="*/ 1004887 h 1209675"/>
              <a:gd name="connsiteX39" fmla="*/ 1435894 w 1900238"/>
              <a:gd name="connsiteY39" fmla="*/ 826293 h 1209675"/>
              <a:gd name="connsiteX40" fmla="*/ 1500188 w 1900238"/>
              <a:gd name="connsiteY40" fmla="*/ 554831 h 1209675"/>
              <a:gd name="connsiteX41" fmla="*/ 1552575 w 1900238"/>
              <a:gd name="connsiteY41" fmla="*/ 333375 h 1209675"/>
              <a:gd name="connsiteX42" fmla="*/ 1559719 w 1900238"/>
              <a:gd name="connsiteY42" fmla="*/ 292893 h 1209675"/>
              <a:gd name="connsiteX43" fmla="*/ 1559719 w 1900238"/>
              <a:gd name="connsiteY43" fmla="*/ 276225 h 1209675"/>
              <a:gd name="connsiteX44" fmla="*/ 1554956 w 1900238"/>
              <a:gd name="connsiteY44" fmla="*/ 257175 h 1209675"/>
              <a:gd name="connsiteX45" fmla="*/ 1545431 w 1900238"/>
              <a:gd name="connsiteY45" fmla="*/ 240506 h 1209675"/>
              <a:gd name="connsiteX46" fmla="*/ 1526381 w 1900238"/>
              <a:gd name="connsiteY46" fmla="*/ 228600 h 1209675"/>
              <a:gd name="connsiteX47" fmla="*/ 1507331 w 1900238"/>
              <a:gd name="connsiteY47" fmla="*/ 223837 h 1209675"/>
              <a:gd name="connsiteX48" fmla="*/ 1421606 w 1900238"/>
              <a:gd name="connsiteY48" fmla="*/ 235743 h 1209675"/>
              <a:gd name="connsiteX49" fmla="*/ 1021556 w 1900238"/>
              <a:gd name="connsiteY49" fmla="*/ 300037 h 1209675"/>
              <a:gd name="connsiteX50" fmla="*/ 440531 w 1900238"/>
              <a:gd name="connsiteY50" fmla="*/ 392906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00238" h="1209675">
                <a:moveTo>
                  <a:pt x="440531" y="392906"/>
                </a:moveTo>
                <a:lnTo>
                  <a:pt x="35719" y="457200"/>
                </a:lnTo>
                <a:lnTo>
                  <a:pt x="0" y="278606"/>
                </a:lnTo>
                <a:lnTo>
                  <a:pt x="223838" y="245268"/>
                </a:lnTo>
                <a:lnTo>
                  <a:pt x="573881" y="192881"/>
                </a:lnTo>
                <a:lnTo>
                  <a:pt x="857250" y="150018"/>
                </a:lnTo>
                <a:lnTo>
                  <a:pt x="1138238" y="109537"/>
                </a:lnTo>
                <a:lnTo>
                  <a:pt x="1383506" y="71437"/>
                </a:lnTo>
                <a:lnTo>
                  <a:pt x="1409700" y="61912"/>
                </a:lnTo>
                <a:lnTo>
                  <a:pt x="1457325" y="38100"/>
                </a:lnTo>
                <a:lnTo>
                  <a:pt x="1478756" y="26193"/>
                </a:lnTo>
                <a:lnTo>
                  <a:pt x="1533525" y="7143"/>
                </a:lnTo>
                <a:lnTo>
                  <a:pt x="1569244" y="0"/>
                </a:lnTo>
                <a:lnTo>
                  <a:pt x="1583531" y="0"/>
                </a:lnTo>
                <a:lnTo>
                  <a:pt x="1607344" y="11906"/>
                </a:lnTo>
                <a:lnTo>
                  <a:pt x="1650206" y="40481"/>
                </a:lnTo>
                <a:lnTo>
                  <a:pt x="1721644" y="97631"/>
                </a:lnTo>
                <a:lnTo>
                  <a:pt x="1797844" y="154781"/>
                </a:lnTo>
                <a:lnTo>
                  <a:pt x="1840706" y="192881"/>
                </a:lnTo>
                <a:lnTo>
                  <a:pt x="1852613" y="204787"/>
                </a:lnTo>
                <a:lnTo>
                  <a:pt x="1869281" y="223837"/>
                </a:lnTo>
                <a:lnTo>
                  <a:pt x="1881188" y="238125"/>
                </a:lnTo>
                <a:lnTo>
                  <a:pt x="1888331" y="252412"/>
                </a:lnTo>
                <a:lnTo>
                  <a:pt x="1895475" y="269081"/>
                </a:lnTo>
                <a:lnTo>
                  <a:pt x="1900238" y="288131"/>
                </a:lnTo>
                <a:lnTo>
                  <a:pt x="1900238" y="304800"/>
                </a:lnTo>
                <a:lnTo>
                  <a:pt x="1888331" y="335756"/>
                </a:lnTo>
                <a:lnTo>
                  <a:pt x="1862138" y="376237"/>
                </a:lnTo>
                <a:lnTo>
                  <a:pt x="1819275" y="428625"/>
                </a:lnTo>
                <a:lnTo>
                  <a:pt x="1745456" y="673893"/>
                </a:lnTo>
                <a:lnTo>
                  <a:pt x="1635919" y="1038225"/>
                </a:lnTo>
                <a:lnTo>
                  <a:pt x="1609725" y="1123950"/>
                </a:lnTo>
                <a:lnTo>
                  <a:pt x="1588294" y="1159668"/>
                </a:lnTo>
                <a:lnTo>
                  <a:pt x="1562100" y="1185862"/>
                </a:lnTo>
                <a:lnTo>
                  <a:pt x="1540669" y="1200150"/>
                </a:lnTo>
                <a:lnTo>
                  <a:pt x="1500188" y="1209675"/>
                </a:lnTo>
                <a:lnTo>
                  <a:pt x="1471613" y="1209675"/>
                </a:lnTo>
                <a:lnTo>
                  <a:pt x="1431131" y="1195387"/>
                </a:lnTo>
                <a:lnTo>
                  <a:pt x="1390650" y="1004887"/>
                </a:lnTo>
                <a:lnTo>
                  <a:pt x="1435894" y="826293"/>
                </a:lnTo>
                <a:lnTo>
                  <a:pt x="1500188" y="554831"/>
                </a:lnTo>
                <a:lnTo>
                  <a:pt x="1552575" y="333375"/>
                </a:lnTo>
                <a:lnTo>
                  <a:pt x="1559719" y="292893"/>
                </a:lnTo>
                <a:lnTo>
                  <a:pt x="1559719" y="276225"/>
                </a:lnTo>
                <a:lnTo>
                  <a:pt x="1554956" y="257175"/>
                </a:lnTo>
                <a:lnTo>
                  <a:pt x="1545431" y="240506"/>
                </a:lnTo>
                <a:lnTo>
                  <a:pt x="1526381" y="228600"/>
                </a:lnTo>
                <a:lnTo>
                  <a:pt x="1507331" y="223837"/>
                </a:lnTo>
                <a:lnTo>
                  <a:pt x="1421606" y="235743"/>
                </a:lnTo>
                <a:lnTo>
                  <a:pt x="1021556" y="300037"/>
                </a:lnTo>
                <a:lnTo>
                  <a:pt x="440531" y="3929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D693D78-9C13-E744-8C8E-84602DCE1748}"/>
              </a:ext>
            </a:extLst>
          </p:cNvPr>
          <p:cNvSpPr/>
          <p:nvPr/>
        </p:nvSpPr>
        <p:spPr>
          <a:xfrm>
            <a:off x="5049838" y="3554413"/>
            <a:ext cx="1352550" cy="444500"/>
          </a:xfrm>
          <a:custGeom>
            <a:avLst/>
            <a:gdLst>
              <a:gd name="connsiteX0" fmla="*/ 604838 w 1352550"/>
              <a:gd name="connsiteY0" fmla="*/ 92869 h 442913"/>
              <a:gd name="connsiteX1" fmla="*/ 1054894 w 1352550"/>
              <a:gd name="connsiteY1" fmla="*/ 30957 h 442913"/>
              <a:gd name="connsiteX2" fmla="*/ 1092994 w 1352550"/>
              <a:gd name="connsiteY2" fmla="*/ 16669 h 442913"/>
              <a:gd name="connsiteX3" fmla="*/ 1135857 w 1352550"/>
              <a:gd name="connsiteY3" fmla="*/ 4763 h 442913"/>
              <a:gd name="connsiteX4" fmla="*/ 1190625 w 1352550"/>
              <a:gd name="connsiteY4" fmla="*/ 0 h 442913"/>
              <a:gd name="connsiteX5" fmla="*/ 1238250 w 1352550"/>
              <a:gd name="connsiteY5" fmla="*/ 4763 h 442913"/>
              <a:gd name="connsiteX6" fmla="*/ 1288257 w 1352550"/>
              <a:gd name="connsiteY6" fmla="*/ 11907 h 442913"/>
              <a:gd name="connsiteX7" fmla="*/ 1338263 w 1352550"/>
              <a:gd name="connsiteY7" fmla="*/ 33338 h 442913"/>
              <a:gd name="connsiteX8" fmla="*/ 1352550 w 1352550"/>
              <a:gd name="connsiteY8" fmla="*/ 226219 h 442913"/>
              <a:gd name="connsiteX9" fmla="*/ 1309688 w 1352550"/>
              <a:gd name="connsiteY9" fmla="*/ 214313 h 442913"/>
              <a:gd name="connsiteX10" fmla="*/ 1238250 w 1352550"/>
              <a:gd name="connsiteY10" fmla="*/ 192882 h 442913"/>
              <a:gd name="connsiteX11" fmla="*/ 1207294 w 1352550"/>
              <a:gd name="connsiteY11" fmla="*/ 188119 h 442913"/>
              <a:gd name="connsiteX12" fmla="*/ 1050132 w 1352550"/>
              <a:gd name="connsiteY12" fmla="*/ 202407 h 442913"/>
              <a:gd name="connsiteX13" fmla="*/ 769144 w 1352550"/>
              <a:gd name="connsiteY13" fmla="*/ 228600 h 442913"/>
              <a:gd name="connsiteX14" fmla="*/ 633413 w 1352550"/>
              <a:gd name="connsiteY14" fmla="*/ 252413 h 442913"/>
              <a:gd name="connsiteX15" fmla="*/ 392907 w 1352550"/>
              <a:gd name="connsiteY15" fmla="*/ 288132 h 442913"/>
              <a:gd name="connsiteX16" fmla="*/ 166688 w 1352550"/>
              <a:gd name="connsiteY16" fmla="*/ 319088 h 442913"/>
              <a:gd name="connsiteX17" fmla="*/ 154782 w 1352550"/>
              <a:gd name="connsiteY17" fmla="*/ 323850 h 442913"/>
              <a:gd name="connsiteX18" fmla="*/ 111919 w 1352550"/>
              <a:gd name="connsiteY18" fmla="*/ 373857 h 442913"/>
              <a:gd name="connsiteX19" fmla="*/ 71438 w 1352550"/>
              <a:gd name="connsiteY19" fmla="*/ 411957 h 442913"/>
              <a:gd name="connsiteX20" fmla="*/ 21432 w 1352550"/>
              <a:gd name="connsiteY20" fmla="*/ 442913 h 442913"/>
              <a:gd name="connsiteX21" fmla="*/ 0 w 1352550"/>
              <a:gd name="connsiteY21" fmla="*/ 171450 h 442913"/>
              <a:gd name="connsiteX22" fmla="*/ 316707 w 1352550"/>
              <a:gd name="connsiteY22" fmla="*/ 128588 h 442913"/>
              <a:gd name="connsiteX23" fmla="*/ 604838 w 1352550"/>
              <a:gd name="connsiteY23" fmla="*/ 92869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52550" h="442913">
                <a:moveTo>
                  <a:pt x="604838" y="92869"/>
                </a:moveTo>
                <a:lnTo>
                  <a:pt x="1054894" y="30957"/>
                </a:lnTo>
                <a:lnTo>
                  <a:pt x="1092994" y="16669"/>
                </a:lnTo>
                <a:lnTo>
                  <a:pt x="1135857" y="4763"/>
                </a:lnTo>
                <a:lnTo>
                  <a:pt x="1190625" y="0"/>
                </a:lnTo>
                <a:lnTo>
                  <a:pt x="1238250" y="4763"/>
                </a:lnTo>
                <a:lnTo>
                  <a:pt x="1288257" y="11907"/>
                </a:lnTo>
                <a:lnTo>
                  <a:pt x="1338263" y="33338"/>
                </a:lnTo>
                <a:lnTo>
                  <a:pt x="1352550" y="226219"/>
                </a:lnTo>
                <a:lnTo>
                  <a:pt x="1309688" y="214313"/>
                </a:lnTo>
                <a:lnTo>
                  <a:pt x="1238250" y="192882"/>
                </a:lnTo>
                <a:lnTo>
                  <a:pt x="1207294" y="188119"/>
                </a:lnTo>
                <a:lnTo>
                  <a:pt x="1050132" y="202407"/>
                </a:lnTo>
                <a:lnTo>
                  <a:pt x="769144" y="228600"/>
                </a:lnTo>
                <a:lnTo>
                  <a:pt x="633413" y="252413"/>
                </a:lnTo>
                <a:lnTo>
                  <a:pt x="392907" y="288132"/>
                </a:lnTo>
                <a:lnTo>
                  <a:pt x="166688" y="319088"/>
                </a:lnTo>
                <a:lnTo>
                  <a:pt x="154782" y="323850"/>
                </a:lnTo>
                <a:lnTo>
                  <a:pt x="111919" y="373857"/>
                </a:lnTo>
                <a:lnTo>
                  <a:pt x="71438" y="411957"/>
                </a:lnTo>
                <a:lnTo>
                  <a:pt x="21432" y="442913"/>
                </a:lnTo>
                <a:lnTo>
                  <a:pt x="0" y="171450"/>
                </a:lnTo>
                <a:lnTo>
                  <a:pt x="316707" y="128588"/>
                </a:lnTo>
                <a:lnTo>
                  <a:pt x="604838" y="928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6D4A6AB8-4850-F14C-9A5B-4F92DE0F332B}"/>
              </a:ext>
            </a:extLst>
          </p:cNvPr>
          <p:cNvSpPr/>
          <p:nvPr/>
        </p:nvSpPr>
        <p:spPr>
          <a:xfrm>
            <a:off x="5638800" y="3752850"/>
            <a:ext cx="1763713" cy="1978025"/>
          </a:xfrm>
          <a:custGeom>
            <a:avLst/>
            <a:gdLst>
              <a:gd name="connsiteX0" fmla="*/ 221516 w 1764405"/>
              <a:gd name="connsiteY0" fmla="*/ 741823 h 1978195"/>
              <a:gd name="connsiteX1" fmla="*/ 224092 w 1764405"/>
              <a:gd name="connsiteY1" fmla="*/ 280759 h 1978195"/>
              <a:gd name="connsiteX2" fmla="*/ 221516 w 1764405"/>
              <a:gd name="connsiteY2" fmla="*/ 257577 h 1978195"/>
              <a:gd name="connsiteX3" fmla="*/ 193183 w 1764405"/>
              <a:gd name="connsiteY3" fmla="*/ 224092 h 1978195"/>
              <a:gd name="connsiteX4" fmla="*/ 113334 w 1764405"/>
              <a:gd name="connsiteY4" fmla="*/ 131364 h 1978195"/>
              <a:gd name="connsiteX5" fmla="*/ 18030 w 1764405"/>
              <a:gd name="connsiteY5" fmla="*/ 28333 h 1978195"/>
              <a:gd name="connsiteX6" fmla="*/ 0 w 1764405"/>
              <a:gd name="connsiteY6" fmla="*/ 2575 h 1978195"/>
              <a:gd name="connsiteX7" fmla="*/ 108182 w 1764405"/>
              <a:gd name="connsiteY7" fmla="*/ 0 h 1978195"/>
              <a:gd name="connsiteX8" fmla="*/ 231819 w 1764405"/>
              <a:gd name="connsiteY8" fmla="*/ 69546 h 1978195"/>
              <a:gd name="connsiteX9" fmla="*/ 311668 w 1764405"/>
              <a:gd name="connsiteY9" fmla="*/ 105606 h 1978195"/>
              <a:gd name="connsiteX10" fmla="*/ 414699 w 1764405"/>
              <a:gd name="connsiteY10" fmla="*/ 157122 h 1978195"/>
              <a:gd name="connsiteX11" fmla="*/ 499700 w 1764405"/>
              <a:gd name="connsiteY11" fmla="*/ 216365 h 1978195"/>
              <a:gd name="connsiteX12" fmla="*/ 538337 w 1764405"/>
              <a:gd name="connsiteY12" fmla="*/ 249850 h 1978195"/>
              <a:gd name="connsiteX13" fmla="*/ 556367 w 1764405"/>
              <a:gd name="connsiteY13" fmla="*/ 273032 h 1978195"/>
              <a:gd name="connsiteX14" fmla="*/ 556367 w 1764405"/>
              <a:gd name="connsiteY14" fmla="*/ 285911 h 1978195"/>
              <a:gd name="connsiteX15" fmla="*/ 538337 w 1764405"/>
              <a:gd name="connsiteY15" fmla="*/ 327123 h 1978195"/>
              <a:gd name="connsiteX16" fmla="*/ 510003 w 1764405"/>
              <a:gd name="connsiteY16" fmla="*/ 414699 h 1978195"/>
              <a:gd name="connsiteX17" fmla="*/ 491973 w 1764405"/>
              <a:gd name="connsiteY17" fmla="*/ 499700 h 1978195"/>
              <a:gd name="connsiteX18" fmla="*/ 481670 w 1764405"/>
              <a:gd name="connsiteY18" fmla="*/ 602731 h 1978195"/>
              <a:gd name="connsiteX19" fmla="*/ 453336 w 1764405"/>
              <a:gd name="connsiteY19" fmla="*/ 1014855 h 1978195"/>
              <a:gd name="connsiteX20" fmla="*/ 422427 w 1764405"/>
              <a:gd name="connsiteY20" fmla="*/ 1390918 h 1978195"/>
              <a:gd name="connsiteX21" fmla="*/ 422427 w 1764405"/>
              <a:gd name="connsiteY21" fmla="*/ 1450161 h 1978195"/>
              <a:gd name="connsiteX22" fmla="*/ 425003 w 1764405"/>
              <a:gd name="connsiteY22" fmla="*/ 1481070 h 1978195"/>
              <a:gd name="connsiteX23" fmla="*/ 432730 w 1764405"/>
              <a:gd name="connsiteY23" fmla="*/ 1524858 h 1978195"/>
              <a:gd name="connsiteX24" fmla="*/ 450760 w 1764405"/>
              <a:gd name="connsiteY24" fmla="*/ 1576374 h 1978195"/>
              <a:gd name="connsiteX25" fmla="*/ 466215 w 1764405"/>
              <a:gd name="connsiteY25" fmla="*/ 1612435 h 1978195"/>
              <a:gd name="connsiteX26" fmla="*/ 484245 w 1764405"/>
              <a:gd name="connsiteY26" fmla="*/ 1643344 h 1978195"/>
              <a:gd name="connsiteX27" fmla="*/ 502276 w 1764405"/>
              <a:gd name="connsiteY27" fmla="*/ 1666526 h 1978195"/>
              <a:gd name="connsiteX28" fmla="*/ 530609 w 1764405"/>
              <a:gd name="connsiteY28" fmla="*/ 1694859 h 1978195"/>
              <a:gd name="connsiteX29" fmla="*/ 566670 w 1764405"/>
              <a:gd name="connsiteY29" fmla="*/ 1710314 h 1978195"/>
              <a:gd name="connsiteX30" fmla="*/ 633640 w 1764405"/>
              <a:gd name="connsiteY30" fmla="*/ 1728344 h 1978195"/>
              <a:gd name="connsiteX31" fmla="*/ 723792 w 1764405"/>
              <a:gd name="connsiteY31" fmla="*/ 1743799 h 1978195"/>
              <a:gd name="connsiteX32" fmla="*/ 855157 w 1764405"/>
              <a:gd name="connsiteY32" fmla="*/ 1754102 h 1978195"/>
              <a:gd name="connsiteX33" fmla="*/ 1027734 w 1764405"/>
              <a:gd name="connsiteY33" fmla="*/ 1748951 h 1978195"/>
              <a:gd name="connsiteX34" fmla="*/ 1159098 w 1764405"/>
              <a:gd name="connsiteY34" fmla="*/ 1733496 h 1978195"/>
              <a:gd name="connsiteX35" fmla="*/ 1231220 w 1764405"/>
              <a:gd name="connsiteY35" fmla="*/ 1723193 h 1978195"/>
              <a:gd name="connsiteX36" fmla="*/ 1272432 w 1764405"/>
              <a:gd name="connsiteY36" fmla="*/ 1712890 h 1978195"/>
              <a:gd name="connsiteX37" fmla="*/ 1730920 w 1764405"/>
              <a:gd name="connsiteY37" fmla="*/ 1694859 h 1978195"/>
              <a:gd name="connsiteX38" fmla="*/ 1754102 w 1764405"/>
              <a:gd name="connsiteY38" fmla="*/ 1723193 h 1978195"/>
              <a:gd name="connsiteX39" fmla="*/ 1761830 w 1764405"/>
              <a:gd name="connsiteY39" fmla="*/ 1756678 h 1978195"/>
              <a:gd name="connsiteX40" fmla="*/ 1764405 w 1764405"/>
              <a:gd name="connsiteY40" fmla="*/ 1779860 h 1978195"/>
              <a:gd name="connsiteX41" fmla="*/ 1759254 w 1764405"/>
              <a:gd name="connsiteY41" fmla="*/ 1808193 h 1978195"/>
              <a:gd name="connsiteX42" fmla="*/ 1736072 w 1764405"/>
              <a:gd name="connsiteY42" fmla="*/ 1846830 h 1978195"/>
              <a:gd name="connsiteX43" fmla="*/ 1710314 w 1764405"/>
              <a:gd name="connsiteY43" fmla="*/ 1877739 h 1978195"/>
              <a:gd name="connsiteX44" fmla="*/ 1671677 w 1764405"/>
              <a:gd name="connsiteY44" fmla="*/ 1898346 h 1978195"/>
              <a:gd name="connsiteX45" fmla="*/ 1607283 w 1764405"/>
              <a:gd name="connsiteY45" fmla="*/ 1921528 h 1978195"/>
              <a:gd name="connsiteX46" fmla="*/ 1532586 w 1764405"/>
              <a:gd name="connsiteY46" fmla="*/ 1936982 h 1978195"/>
              <a:gd name="connsiteX47" fmla="*/ 1398645 w 1764405"/>
              <a:gd name="connsiteY47" fmla="*/ 1957588 h 1978195"/>
              <a:gd name="connsiteX48" fmla="*/ 1287887 w 1764405"/>
              <a:gd name="connsiteY48" fmla="*/ 1967891 h 1978195"/>
              <a:gd name="connsiteX49" fmla="*/ 1128189 w 1764405"/>
              <a:gd name="connsiteY49" fmla="*/ 1978195 h 1978195"/>
              <a:gd name="connsiteX50" fmla="*/ 929854 w 1764405"/>
              <a:gd name="connsiteY50" fmla="*/ 1978195 h 1978195"/>
              <a:gd name="connsiteX51" fmla="*/ 798490 w 1764405"/>
              <a:gd name="connsiteY51" fmla="*/ 1970467 h 1978195"/>
              <a:gd name="connsiteX52" fmla="*/ 674853 w 1764405"/>
              <a:gd name="connsiteY52" fmla="*/ 1955013 h 1978195"/>
              <a:gd name="connsiteX53" fmla="*/ 566670 w 1764405"/>
              <a:gd name="connsiteY53" fmla="*/ 1934406 h 1978195"/>
              <a:gd name="connsiteX54" fmla="*/ 491973 w 1764405"/>
              <a:gd name="connsiteY54" fmla="*/ 1908649 h 1978195"/>
              <a:gd name="connsiteX55" fmla="*/ 440457 w 1764405"/>
              <a:gd name="connsiteY55" fmla="*/ 1882891 h 1978195"/>
              <a:gd name="connsiteX56" fmla="*/ 388942 w 1764405"/>
              <a:gd name="connsiteY56" fmla="*/ 1844254 h 1978195"/>
              <a:gd name="connsiteX57" fmla="*/ 345154 w 1764405"/>
              <a:gd name="connsiteY57" fmla="*/ 1810769 h 1978195"/>
              <a:gd name="connsiteX58" fmla="*/ 311668 w 1764405"/>
              <a:gd name="connsiteY58" fmla="*/ 1774708 h 1978195"/>
              <a:gd name="connsiteX59" fmla="*/ 275608 w 1764405"/>
              <a:gd name="connsiteY59" fmla="*/ 1723193 h 1978195"/>
              <a:gd name="connsiteX60" fmla="*/ 255001 w 1764405"/>
              <a:gd name="connsiteY60" fmla="*/ 1669102 h 1978195"/>
              <a:gd name="connsiteX61" fmla="*/ 242123 w 1764405"/>
              <a:gd name="connsiteY61" fmla="*/ 1602131 h 1978195"/>
              <a:gd name="connsiteX62" fmla="*/ 231819 w 1764405"/>
              <a:gd name="connsiteY62" fmla="*/ 1488797 h 1978195"/>
              <a:gd name="connsiteX63" fmla="*/ 224092 w 1764405"/>
              <a:gd name="connsiteY63" fmla="*/ 1313645 h 1978195"/>
              <a:gd name="connsiteX64" fmla="*/ 226668 w 1764405"/>
              <a:gd name="connsiteY64" fmla="*/ 1141068 h 1978195"/>
              <a:gd name="connsiteX65" fmla="*/ 221516 w 1764405"/>
              <a:gd name="connsiteY65" fmla="*/ 741823 h 197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764405" h="1978195">
                <a:moveTo>
                  <a:pt x="221516" y="741823"/>
                </a:moveTo>
                <a:cubicBezTo>
                  <a:pt x="222375" y="588135"/>
                  <a:pt x="223233" y="434447"/>
                  <a:pt x="224092" y="280759"/>
                </a:cubicBezTo>
                <a:lnTo>
                  <a:pt x="221516" y="257577"/>
                </a:lnTo>
                <a:lnTo>
                  <a:pt x="193183" y="224092"/>
                </a:lnTo>
                <a:lnTo>
                  <a:pt x="113334" y="131364"/>
                </a:lnTo>
                <a:lnTo>
                  <a:pt x="18030" y="28333"/>
                </a:lnTo>
                <a:lnTo>
                  <a:pt x="0" y="2575"/>
                </a:lnTo>
                <a:lnTo>
                  <a:pt x="108182" y="0"/>
                </a:lnTo>
                <a:lnTo>
                  <a:pt x="231819" y="69546"/>
                </a:lnTo>
                <a:lnTo>
                  <a:pt x="311668" y="105606"/>
                </a:lnTo>
                <a:lnTo>
                  <a:pt x="414699" y="157122"/>
                </a:lnTo>
                <a:lnTo>
                  <a:pt x="499700" y="216365"/>
                </a:lnTo>
                <a:lnTo>
                  <a:pt x="538337" y="249850"/>
                </a:lnTo>
                <a:lnTo>
                  <a:pt x="556367" y="273032"/>
                </a:lnTo>
                <a:lnTo>
                  <a:pt x="556367" y="285911"/>
                </a:lnTo>
                <a:lnTo>
                  <a:pt x="538337" y="327123"/>
                </a:lnTo>
                <a:lnTo>
                  <a:pt x="510003" y="414699"/>
                </a:lnTo>
                <a:lnTo>
                  <a:pt x="491973" y="499700"/>
                </a:lnTo>
                <a:lnTo>
                  <a:pt x="481670" y="602731"/>
                </a:lnTo>
                <a:lnTo>
                  <a:pt x="453336" y="1014855"/>
                </a:lnTo>
                <a:lnTo>
                  <a:pt x="422427" y="1390918"/>
                </a:lnTo>
                <a:lnTo>
                  <a:pt x="422427" y="1450161"/>
                </a:lnTo>
                <a:lnTo>
                  <a:pt x="425003" y="1481070"/>
                </a:lnTo>
                <a:lnTo>
                  <a:pt x="432730" y="1524858"/>
                </a:lnTo>
                <a:lnTo>
                  <a:pt x="450760" y="1576374"/>
                </a:lnTo>
                <a:lnTo>
                  <a:pt x="466215" y="1612435"/>
                </a:lnTo>
                <a:lnTo>
                  <a:pt x="484245" y="1643344"/>
                </a:lnTo>
                <a:lnTo>
                  <a:pt x="502276" y="1666526"/>
                </a:lnTo>
                <a:lnTo>
                  <a:pt x="530609" y="1694859"/>
                </a:lnTo>
                <a:lnTo>
                  <a:pt x="566670" y="1710314"/>
                </a:lnTo>
                <a:lnTo>
                  <a:pt x="633640" y="1728344"/>
                </a:lnTo>
                <a:lnTo>
                  <a:pt x="723792" y="1743799"/>
                </a:lnTo>
                <a:lnTo>
                  <a:pt x="855157" y="1754102"/>
                </a:lnTo>
                <a:lnTo>
                  <a:pt x="1027734" y="1748951"/>
                </a:lnTo>
                <a:lnTo>
                  <a:pt x="1159098" y="1733496"/>
                </a:lnTo>
                <a:lnTo>
                  <a:pt x="1231220" y="1723193"/>
                </a:lnTo>
                <a:lnTo>
                  <a:pt x="1272432" y="1712890"/>
                </a:lnTo>
                <a:lnTo>
                  <a:pt x="1730920" y="1694859"/>
                </a:lnTo>
                <a:lnTo>
                  <a:pt x="1754102" y="1723193"/>
                </a:lnTo>
                <a:lnTo>
                  <a:pt x="1761830" y="1756678"/>
                </a:lnTo>
                <a:lnTo>
                  <a:pt x="1764405" y="1779860"/>
                </a:lnTo>
                <a:lnTo>
                  <a:pt x="1759254" y="1808193"/>
                </a:lnTo>
                <a:lnTo>
                  <a:pt x="1736072" y="1846830"/>
                </a:lnTo>
                <a:lnTo>
                  <a:pt x="1710314" y="1877739"/>
                </a:lnTo>
                <a:lnTo>
                  <a:pt x="1671677" y="1898346"/>
                </a:lnTo>
                <a:lnTo>
                  <a:pt x="1607283" y="1921528"/>
                </a:lnTo>
                <a:lnTo>
                  <a:pt x="1532586" y="1936982"/>
                </a:lnTo>
                <a:lnTo>
                  <a:pt x="1398645" y="1957588"/>
                </a:lnTo>
                <a:lnTo>
                  <a:pt x="1287887" y="1967891"/>
                </a:lnTo>
                <a:lnTo>
                  <a:pt x="1128189" y="1978195"/>
                </a:lnTo>
                <a:lnTo>
                  <a:pt x="929854" y="1978195"/>
                </a:lnTo>
                <a:lnTo>
                  <a:pt x="798490" y="1970467"/>
                </a:lnTo>
                <a:lnTo>
                  <a:pt x="674853" y="1955013"/>
                </a:lnTo>
                <a:lnTo>
                  <a:pt x="566670" y="1934406"/>
                </a:lnTo>
                <a:lnTo>
                  <a:pt x="491973" y="1908649"/>
                </a:lnTo>
                <a:lnTo>
                  <a:pt x="440457" y="1882891"/>
                </a:lnTo>
                <a:lnTo>
                  <a:pt x="388942" y="1844254"/>
                </a:lnTo>
                <a:lnTo>
                  <a:pt x="345154" y="1810769"/>
                </a:lnTo>
                <a:lnTo>
                  <a:pt x="311668" y="1774708"/>
                </a:lnTo>
                <a:lnTo>
                  <a:pt x="275608" y="1723193"/>
                </a:lnTo>
                <a:lnTo>
                  <a:pt x="255001" y="1669102"/>
                </a:lnTo>
                <a:lnTo>
                  <a:pt x="242123" y="1602131"/>
                </a:lnTo>
                <a:lnTo>
                  <a:pt x="231819" y="1488797"/>
                </a:lnTo>
                <a:lnTo>
                  <a:pt x="224092" y="1313645"/>
                </a:lnTo>
                <a:cubicBezTo>
                  <a:pt x="224951" y="1256119"/>
                  <a:pt x="225809" y="1198594"/>
                  <a:pt x="226668" y="1141068"/>
                </a:cubicBezTo>
                <a:cubicBezTo>
                  <a:pt x="224951" y="1019148"/>
                  <a:pt x="223233" y="897228"/>
                  <a:pt x="221516" y="741823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BB504E27-FC46-DC4B-867E-6FF7E3F4D801}"/>
              </a:ext>
            </a:extLst>
          </p:cNvPr>
          <p:cNvSpPr/>
          <p:nvPr/>
        </p:nvSpPr>
        <p:spPr>
          <a:xfrm>
            <a:off x="6837363" y="4675188"/>
            <a:ext cx="561975" cy="866775"/>
          </a:xfrm>
          <a:custGeom>
            <a:avLst/>
            <a:gdLst>
              <a:gd name="connsiteX0" fmla="*/ 283369 w 561975"/>
              <a:gd name="connsiteY0" fmla="*/ 335756 h 866775"/>
              <a:gd name="connsiteX1" fmla="*/ 233362 w 561975"/>
              <a:gd name="connsiteY1" fmla="*/ 552450 h 866775"/>
              <a:gd name="connsiteX2" fmla="*/ 209550 w 561975"/>
              <a:gd name="connsiteY2" fmla="*/ 640556 h 866775"/>
              <a:gd name="connsiteX3" fmla="*/ 188119 w 561975"/>
              <a:gd name="connsiteY3" fmla="*/ 688181 h 866775"/>
              <a:gd name="connsiteX4" fmla="*/ 173831 w 561975"/>
              <a:gd name="connsiteY4" fmla="*/ 711994 h 866775"/>
              <a:gd name="connsiteX5" fmla="*/ 147637 w 561975"/>
              <a:gd name="connsiteY5" fmla="*/ 745331 h 866775"/>
              <a:gd name="connsiteX6" fmla="*/ 109537 w 561975"/>
              <a:gd name="connsiteY6" fmla="*/ 778669 h 866775"/>
              <a:gd name="connsiteX7" fmla="*/ 73819 w 561975"/>
              <a:gd name="connsiteY7" fmla="*/ 792956 h 866775"/>
              <a:gd name="connsiteX8" fmla="*/ 0 w 561975"/>
              <a:gd name="connsiteY8" fmla="*/ 809625 h 866775"/>
              <a:gd name="connsiteX9" fmla="*/ 561975 w 561975"/>
              <a:gd name="connsiteY9" fmla="*/ 866775 h 866775"/>
              <a:gd name="connsiteX10" fmla="*/ 559594 w 561975"/>
              <a:gd name="connsiteY10" fmla="*/ 826294 h 866775"/>
              <a:gd name="connsiteX11" fmla="*/ 554831 w 561975"/>
              <a:gd name="connsiteY11" fmla="*/ 797719 h 866775"/>
              <a:gd name="connsiteX12" fmla="*/ 531019 w 561975"/>
              <a:gd name="connsiteY12" fmla="*/ 771525 h 866775"/>
              <a:gd name="connsiteX13" fmla="*/ 507206 w 561975"/>
              <a:gd name="connsiteY13" fmla="*/ 752475 h 866775"/>
              <a:gd name="connsiteX14" fmla="*/ 476250 w 561975"/>
              <a:gd name="connsiteY14" fmla="*/ 721519 h 866775"/>
              <a:gd name="connsiteX15" fmla="*/ 452437 w 561975"/>
              <a:gd name="connsiteY15" fmla="*/ 688181 h 866775"/>
              <a:gd name="connsiteX16" fmla="*/ 440531 w 561975"/>
              <a:gd name="connsiteY16" fmla="*/ 654844 h 866775"/>
              <a:gd name="connsiteX17" fmla="*/ 431006 w 561975"/>
              <a:gd name="connsiteY17" fmla="*/ 602456 h 866775"/>
              <a:gd name="connsiteX18" fmla="*/ 423862 w 561975"/>
              <a:gd name="connsiteY18" fmla="*/ 440531 h 866775"/>
              <a:gd name="connsiteX19" fmla="*/ 414337 w 561975"/>
              <a:gd name="connsiteY19" fmla="*/ 207169 h 866775"/>
              <a:gd name="connsiteX20" fmla="*/ 407194 w 561975"/>
              <a:gd name="connsiteY20" fmla="*/ 50006 h 866775"/>
              <a:gd name="connsiteX21" fmla="*/ 404812 w 561975"/>
              <a:gd name="connsiteY21" fmla="*/ 33337 h 866775"/>
              <a:gd name="connsiteX22" fmla="*/ 397669 w 561975"/>
              <a:gd name="connsiteY22" fmla="*/ 16669 h 866775"/>
              <a:gd name="connsiteX23" fmla="*/ 381000 w 561975"/>
              <a:gd name="connsiteY23" fmla="*/ 2381 h 866775"/>
              <a:gd name="connsiteX24" fmla="*/ 361950 w 561975"/>
              <a:gd name="connsiteY24" fmla="*/ 0 h 866775"/>
              <a:gd name="connsiteX25" fmla="*/ 347662 w 561975"/>
              <a:gd name="connsiteY25" fmla="*/ 4762 h 866775"/>
              <a:gd name="connsiteX26" fmla="*/ 338137 w 561975"/>
              <a:gd name="connsiteY26" fmla="*/ 33337 h 866775"/>
              <a:gd name="connsiteX27" fmla="*/ 333375 w 561975"/>
              <a:gd name="connsiteY27" fmla="*/ 80962 h 866775"/>
              <a:gd name="connsiteX28" fmla="*/ 307181 w 561975"/>
              <a:gd name="connsiteY28" fmla="*/ 228600 h 866775"/>
              <a:gd name="connsiteX29" fmla="*/ 283369 w 561975"/>
              <a:gd name="connsiteY29" fmla="*/ 335756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61975" h="866775">
                <a:moveTo>
                  <a:pt x="283369" y="335756"/>
                </a:moveTo>
                <a:lnTo>
                  <a:pt x="233362" y="552450"/>
                </a:lnTo>
                <a:lnTo>
                  <a:pt x="209550" y="640556"/>
                </a:lnTo>
                <a:lnTo>
                  <a:pt x="188119" y="688181"/>
                </a:lnTo>
                <a:lnTo>
                  <a:pt x="173831" y="711994"/>
                </a:lnTo>
                <a:lnTo>
                  <a:pt x="147637" y="745331"/>
                </a:lnTo>
                <a:lnTo>
                  <a:pt x="109537" y="778669"/>
                </a:lnTo>
                <a:lnTo>
                  <a:pt x="73819" y="792956"/>
                </a:lnTo>
                <a:lnTo>
                  <a:pt x="0" y="809625"/>
                </a:lnTo>
                <a:lnTo>
                  <a:pt x="561975" y="866775"/>
                </a:lnTo>
                <a:lnTo>
                  <a:pt x="559594" y="826294"/>
                </a:lnTo>
                <a:lnTo>
                  <a:pt x="554831" y="797719"/>
                </a:lnTo>
                <a:lnTo>
                  <a:pt x="531019" y="771525"/>
                </a:lnTo>
                <a:lnTo>
                  <a:pt x="507206" y="752475"/>
                </a:lnTo>
                <a:lnTo>
                  <a:pt x="476250" y="721519"/>
                </a:lnTo>
                <a:lnTo>
                  <a:pt x="452437" y="688181"/>
                </a:lnTo>
                <a:lnTo>
                  <a:pt x="440531" y="654844"/>
                </a:lnTo>
                <a:lnTo>
                  <a:pt x="431006" y="602456"/>
                </a:lnTo>
                <a:lnTo>
                  <a:pt x="423862" y="440531"/>
                </a:lnTo>
                <a:lnTo>
                  <a:pt x="414337" y="207169"/>
                </a:lnTo>
                <a:lnTo>
                  <a:pt x="407194" y="50006"/>
                </a:lnTo>
                <a:lnTo>
                  <a:pt x="404812" y="33337"/>
                </a:lnTo>
                <a:lnTo>
                  <a:pt x="397669" y="16669"/>
                </a:lnTo>
                <a:lnTo>
                  <a:pt x="381000" y="2381"/>
                </a:lnTo>
                <a:lnTo>
                  <a:pt x="361950" y="0"/>
                </a:lnTo>
                <a:lnTo>
                  <a:pt x="347662" y="4762"/>
                </a:lnTo>
                <a:lnTo>
                  <a:pt x="338137" y="33337"/>
                </a:lnTo>
                <a:lnTo>
                  <a:pt x="333375" y="80962"/>
                </a:lnTo>
                <a:lnTo>
                  <a:pt x="307181" y="228600"/>
                </a:lnTo>
                <a:lnTo>
                  <a:pt x="283369" y="3357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EA863FD-98A3-4876-A919-F55B5C6156E4}"/>
              </a:ext>
            </a:extLst>
          </p:cNvPr>
          <p:cNvGrpSpPr/>
          <p:nvPr/>
        </p:nvGrpSpPr>
        <p:grpSpPr>
          <a:xfrm>
            <a:off x="2340768" y="1460501"/>
            <a:ext cx="5026025" cy="4364037"/>
            <a:chOff x="2528888" y="1617663"/>
            <a:chExt cx="5026025" cy="4364037"/>
          </a:xfrm>
        </p:grpSpPr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DE16930C-725E-4408-A0B8-40E6C80EA780}"/>
                </a:ext>
              </a:extLst>
            </p:cNvPr>
            <p:cNvSpPr/>
            <p:nvPr/>
          </p:nvSpPr>
          <p:spPr>
            <a:xfrm>
              <a:off x="3009900" y="1762125"/>
              <a:ext cx="1104900" cy="436563"/>
            </a:xfrm>
            <a:custGeom>
              <a:avLst/>
              <a:gdLst>
                <a:gd name="connsiteX0" fmla="*/ 457200 w 1104900"/>
                <a:gd name="connsiteY0" fmla="*/ 316706 h 435769"/>
                <a:gd name="connsiteX1" fmla="*/ 538163 w 1104900"/>
                <a:gd name="connsiteY1" fmla="*/ 352425 h 435769"/>
                <a:gd name="connsiteX2" fmla="*/ 619125 w 1104900"/>
                <a:gd name="connsiteY2" fmla="*/ 381000 h 435769"/>
                <a:gd name="connsiteX3" fmla="*/ 678656 w 1104900"/>
                <a:gd name="connsiteY3" fmla="*/ 397669 h 435769"/>
                <a:gd name="connsiteX4" fmla="*/ 750094 w 1104900"/>
                <a:gd name="connsiteY4" fmla="*/ 414338 h 435769"/>
                <a:gd name="connsiteX5" fmla="*/ 814388 w 1104900"/>
                <a:gd name="connsiteY5" fmla="*/ 423863 h 435769"/>
                <a:gd name="connsiteX6" fmla="*/ 876300 w 1104900"/>
                <a:gd name="connsiteY6" fmla="*/ 431006 h 435769"/>
                <a:gd name="connsiteX7" fmla="*/ 942975 w 1104900"/>
                <a:gd name="connsiteY7" fmla="*/ 435769 h 435769"/>
                <a:gd name="connsiteX8" fmla="*/ 1002506 w 1104900"/>
                <a:gd name="connsiteY8" fmla="*/ 435769 h 435769"/>
                <a:gd name="connsiteX9" fmla="*/ 1040606 w 1104900"/>
                <a:gd name="connsiteY9" fmla="*/ 428625 h 435769"/>
                <a:gd name="connsiteX10" fmla="*/ 1081088 w 1104900"/>
                <a:gd name="connsiteY10" fmla="*/ 404813 h 435769"/>
                <a:gd name="connsiteX11" fmla="*/ 1100138 w 1104900"/>
                <a:gd name="connsiteY11" fmla="*/ 385763 h 435769"/>
                <a:gd name="connsiteX12" fmla="*/ 1104900 w 1104900"/>
                <a:gd name="connsiteY12" fmla="*/ 369094 h 435769"/>
                <a:gd name="connsiteX13" fmla="*/ 1097756 w 1104900"/>
                <a:gd name="connsiteY13" fmla="*/ 335756 h 435769"/>
                <a:gd name="connsiteX14" fmla="*/ 1078706 w 1104900"/>
                <a:gd name="connsiteY14" fmla="*/ 292894 h 435769"/>
                <a:gd name="connsiteX15" fmla="*/ 1054894 w 1104900"/>
                <a:gd name="connsiteY15" fmla="*/ 252413 h 435769"/>
                <a:gd name="connsiteX16" fmla="*/ 1033463 w 1104900"/>
                <a:gd name="connsiteY16" fmla="*/ 228600 h 435769"/>
                <a:gd name="connsiteX17" fmla="*/ 1009650 w 1104900"/>
                <a:gd name="connsiteY17" fmla="*/ 209550 h 435769"/>
                <a:gd name="connsiteX18" fmla="*/ 971550 w 1104900"/>
                <a:gd name="connsiteY18" fmla="*/ 185738 h 435769"/>
                <a:gd name="connsiteX19" fmla="*/ 938213 w 1104900"/>
                <a:gd name="connsiteY19" fmla="*/ 166688 h 435769"/>
                <a:gd name="connsiteX20" fmla="*/ 885825 w 1104900"/>
                <a:gd name="connsiteY20" fmla="*/ 147638 h 435769"/>
                <a:gd name="connsiteX21" fmla="*/ 823913 w 1104900"/>
                <a:gd name="connsiteY21" fmla="*/ 133350 h 435769"/>
                <a:gd name="connsiteX22" fmla="*/ 742950 w 1104900"/>
                <a:gd name="connsiteY22" fmla="*/ 123825 h 435769"/>
                <a:gd name="connsiteX23" fmla="*/ 664369 w 1104900"/>
                <a:gd name="connsiteY23" fmla="*/ 121444 h 435769"/>
                <a:gd name="connsiteX24" fmla="*/ 585788 w 1104900"/>
                <a:gd name="connsiteY24" fmla="*/ 121444 h 435769"/>
                <a:gd name="connsiteX25" fmla="*/ 464344 w 1104900"/>
                <a:gd name="connsiteY25" fmla="*/ 111919 h 435769"/>
                <a:gd name="connsiteX26" fmla="*/ 335756 w 1104900"/>
                <a:gd name="connsiteY26" fmla="*/ 95250 h 435769"/>
                <a:gd name="connsiteX27" fmla="*/ 254794 w 1104900"/>
                <a:gd name="connsiteY27" fmla="*/ 76200 h 435769"/>
                <a:gd name="connsiteX28" fmla="*/ 138113 w 1104900"/>
                <a:gd name="connsiteY28" fmla="*/ 42863 h 435769"/>
                <a:gd name="connsiteX29" fmla="*/ 54769 w 1104900"/>
                <a:gd name="connsiteY29" fmla="*/ 9525 h 435769"/>
                <a:gd name="connsiteX30" fmla="*/ 26194 w 1104900"/>
                <a:gd name="connsiteY30" fmla="*/ 0 h 435769"/>
                <a:gd name="connsiteX31" fmla="*/ 14288 w 1104900"/>
                <a:gd name="connsiteY31" fmla="*/ 0 h 435769"/>
                <a:gd name="connsiteX32" fmla="*/ 2381 w 1104900"/>
                <a:gd name="connsiteY32" fmla="*/ 4763 h 435769"/>
                <a:gd name="connsiteX33" fmla="*/ 0 w 1104900"/>
                <a:gd name="connsiteY33" fmla="*/ 21431 h 435769"/>
                <a:gd name="connsiteX34" fmla="*/ 11906 w 1104900"/>
                <a:gd name="connsiteY34" fmla="*/ 50006 h 435769"/>
                <a:gd name="connsiteX35" fmla="*/ 35719 w 1104900"/>
                <a:gd name="connsiteY35" fmla="*/ 71438 h 435769"/>
                <a:gd name="connsiteX36" fmla="*/ 95250 w 1104900"/>
                <a:gd name="connsiteY36" fmla="*/ 109538 h 435769"/>
                <a:gd name="connsiteX37" fmla="*/ 200025 w 1104900"/>
                <a:gd name="connsiteY37" fmla="*/ 178594 h 435769"/>
                <a:gd name="connsiteX38" fmla="*/ 304800 w 1104900"/>
                <a:gd name="connsiteY38" fmla="*/ 240506 h 435769"/>
                <a:gd name="connsiteX39" fmla="*/ 457200 w 1104900"/>
                <a:gd name="connsiteY39" fmla="*/ 3167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900" h="435769">
                  <a:moveTo>
                    <a:pt x="457200" y="316706"/>
                  </a:moveTo>
                  <a:lnTo>
                    <a:pt x="538163" y="352425"/>
                  </a:lnTo>
                  <a:lnTo>
                    <a:pt x="619125" y="381000"/>
                  </a:lnTo>
                  <a:lnTo>
                    <a:pt x="678656" y="397669"/>
                  </a:lnTo>
                  <a:lnTo>
                    <a:pt x="750094" y="414338"/>
                  </a:lnTo>
                  <a:lnTo>
                    <a:pt x="814388" y="423863"/>
                  </a:lnTo>
                  <a:lnTo>
                    <a:pt x="876300" y="431006"/>
                  </a:lnTo>
                  <a:lnTo>
                    <a:pt x="942975" y="435769"/>
                  </a:lnTo>
                  <a:lnTo>
                    <a:pt x="1002506" y="435769"/>
                  </a:lnTo>
                  <a:lnTo>
                    <a:pt x="1040606" y="428625"/>
                  </a:lnTo>
                  <a:lnTo>
                    <a:pt x="1081088" y="404813"/>
                  </a:lnTo>
                  <a:lnTo>
                    <a:pt x="1100138" y="385763"/>
                  </a:lnTo>
                  <a:lnTo>
                    <a:pt x="1104900" y="369094"/>
                  </a:lnTo>
                  <a:lnTo>
                    <a:pt x="1097756" y="335756"/>
                  </a:lnTo>
                  <a:lnTo>
                    <a:pt x="1078706" y="292894"/>
                  </a:lnTo>
                  <a:lnTo>
                    <a:pt x="1054894" y="252413"/>
                  </a:lnTo>
                  <a:lnTo>
                    <a:pt x="1033463" y="228600"/>
                  </a:lnTo>
                  <a:lnTo>
                    <a:pt x="1009650" y="209550"/>
                  </a:lnTo>
                  <a:lnTo>
                    <a:pt x="971550" y="185738"/>
                  </a:lnTo>
                  <a:lnTo>
                    <a:pt x="938213" y="166688"/>
                  </a:lnTo>
                  <a:lnTo>
                    <a:pt x="885825" y="147638"/>
                  </a:lnTo>
                  <a:lnTo>
                    <a:pt x="823913" y="133350"/>
                  </a:lnTo>
                  <a:lnTo>
                    <a:pt x="742950" y="123825"/>
                  </a:lnTo>
                  <a:lnTo>
                    <a:pt x="664369" y="121444"/>
                  </a:lnTo>
                  <a:lnTo>
                    <a:pt x="585788" y="121444"/>
                  </a:lnTo>
                  <a:lnTo>
                    <a:pt x="464344" y="111919"/>
                  </a:lnTo>
                  <a:lnTo>
                    <a:pt x="335756" y="95250"/>
                  </a:lnTo>
                  <a:lnTo>
                    <a:pt x="254794" y="76200"/>
                  </a:lnTo>
                  <a:lnTo>
                    <a:pt x="138113" y="42863"/>
                  </a:lnTo>
                  <a:lnTo>
                    <a:pt x="54769" y="9525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5719" y="71438"/>
                  </a:lnTo>
                  <a:lnTo>
                    <a:pt x="95250" y="109538"/>
                  </a:lnTo>
                  <a:lnTo>
                    <a:pt x="200025" y="178594"/>
                  </a:lnTo>
                  <a:lnTo>
                    <a:pt x="304800" y="240506"/>
                  </a:lnTo>
                  <a:lnTo>
                    <a:pt x="457200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5">
              <a:extLst>
                <a:ext uri="{FF2B5EF4-FFF2-40B4-BE49-F238E27FC236}">
                  <a16:creationId xmlns:a16="http://schemas.microsoft.com/office/drawing/2014/main" id="{2545EA19-CF28-45A4-80EA-6007D9FB3450}"/>
                </a:ext>
              </a:extLst>
            </p:cNvPr>
            <p:cNvSpPr/>
            <p:nvPr/>
          </p:nvSpPr>
          <p:spPr>
            <a:xfrm>
              <a:off x="2528888" y="2466975"/>
              <a:ext cx="2038350" cy="633413"/>
            </a:xfrm>
            <a:custGeom>
              <a:avLst/>
              <a:gdLst>
                <a:gd name="connsiteX0" fmla="*/ 940593 w 2038350"/>
                <a:gd name="connsiteY0" fmla="*/ 245269 h 633413"/>
                <a:gd name="connsiteX1" fmla="*/ 1202531 w 2038350"/>
                <a:gd name="connsiteY1" fmla="*/ 173831 h 633413"/>
                <a:gd name="connsiteX2" fmla="*/ 1326356 w 2038350"/>
                <a:gd name="connsiteY2" fmla="*/ 142875 h 633413"/>
                <a:gd name="connsiteX3" fmla="*/ 1378743 w 2038350"/>
                <a:gd name="connsiteY3" fmla="*/ 123825 h 633413"/>
                <a:gd name="connsiteX4" fmla="*/ 1416843 w 2038350"/>
                <a:gd name="connsiteY4" fmla="*/ 107156 h 633413"/>
                <a:gd name="connsiteX5" fmla="*/ 1471612 w 2038350"/>
                <a:gd name="connsiteY5" fmla="*/ 76200 h 633413"/>
                <a:gd name="connsiteX6" fmla="*/ 1531143 w 2038350"/>
                <a:gd name="connsiteY6" fmla="*/ 30956 h 633413"/>
                <a:gd name="connsiteX7" fmla="*/ 1559718 w 2038350"/>
                <a:gd name="connsiteY7" fmla="*/ 0 h 633413"/>
                <a:gd name="connsiteX8" fmla="*/ 1643062 w 2038350"/>
                <a:gd name="connsiteY8" fmla="*/ 9525 h 633413"/>
                <a:gd name="connsiteX9" fmla="*/ 1743075 w 2038350"/>
                <a:gd name="connsiteY9" fmla="*/ 30956 h 633413"/>
                <a:gd name="connsiteX10" fmla="*/ 1814512 w 2038350"/>
                <a:gd name="connsiteY10" fmla="*/ 50006 h 633413"/>
                <a:gd name="connsiteX11" fmla="*/ 1864518 w 2038350"/>
                <a:gd name="connsiteY11" fmla="*/ 66675 h 633413"/>
                <a:gd name="connsiteX12" fmla="*/ 1907381 w 2038350"/>
                <a:gd name="connsiteY12" fmla="*/ 83344 h 633413"/>
                <a:gd name="connsiteX13" fmla="*/ 1940718 w 2038350"/>
                <a:gd name="connsiteY13" fmla="*/ 100013 h 633413"/>
                <a:gd name="connsiteX14" fmla="*/ 1974056 w 2038350"/>
                <a:gd name="connsiteY14" fmla="*/ 123825 h 633413"/>
                <a:gd name="connsiteX15" fmla="*/ 2002631 w 2038350"/>
                <a:gd name="connsiteY15" fmla="*/ 147638 h 633413"/>
                <a:gd name="connsiteX16" fmla="*/ 2024062 w 2038350"/>
                <a:gd name="connsiteY16" fmla="*/ 166688 h 633413"/>
                <a:gd name="connsiteX17" fmla="*/ 2035968 w 2038350"/>
                <a:gd name="connsiteY17" fmla="*/ 183356 h 633413"/>
                <a:gd name="connsiteX18" fmla="*/ 2038350 w 2038350"/>
                <a:gd name="connsiteY18" fmla="*/ 202406 h 633413"/>
                <a:gd name="connsiteX19" fmla="*/ 2033587 w 2038350"/>
                <a:gd name="connsiteY19" fmla="*/ 223838 h 633413"/>
                <a:gd name="connsiteX20" fmla="*/ 2016918 w 2038350"/>
                <a:gd name="connsiteY20" fmla="*/ 250031 h 633413"/>
                <a:gd name="connsiteX21" fmla="*/ 1990725 w 2038350"/>
                <a:gd name="connsiteY21" fmla="*/ 266700 h 633413"/>
                <a:gd name="connsiteX22" fmla="*/ 1943100 w 2038350"/>
                <a:gd name="connsiteY22" fmla="*/ 283369 h 633413"/>
                <a:gd name="connsiteX23" fmla="*/ 1859756 w 2038350"/>
                <a:gd name="connsiteY23" fmla="*/ 295275 h 633413"/>
                <a:gd name="connsiteX24" fmla="*/ 1695450 w 2038350"/>
                <a:gd name="connsiteY24" fmla="*/ 316706 h 633413"/>
                <a:gd name="connsiteX25" fmla="*/ 1588293 w 2038350"/>
                <a:gd name="connsiteY25" fmla="*/ 328613 h 633413"/>
                <a:gd name="connsiteX26" fmla="*/ 1493043 w 2038350"/>
                <a:gd name="connsiteY26" fmla="*/ 340519 h 633413"/>
                <a:gd name="connsiteX27" fmla="*/ 1340643 w 2038350"/>
                <a:gd name="connsiteY27" fmla="*/ 369094 h 633413"/>
                <a:gd name="connsiteX28" fmla="*/ 1133475 w 2038350"/>
                <a:gd name="connsiteY28" fmla="*/ 416719 h 633413"/>
                <a:gd name="connsiteX29" fmla="*/ 942975 w 2038350"/>
                <a:gd name="connsiteY29" fmla="*/ 464344 h 633413"/>
                <a:gd name="connsiteX30" fmla="*/ 714375 w 2038350"/>
                <a:gd name="connsiteY30" fmla="*/ 531019 h 633413"/>
                <a:gd name="connsiteX31" fmla="*/ 554831 w 2038350"/>
                <a:gd name="connsiteY31" fmla="*/ 581025 h 633413"/>
                <a:gd name="connsiteX32" fmla="*/ 488156 w 2038350"/>
                <a:gd name="connsiteY32" fmla="*/ 609600 h 633413"/>
                <a:gd name="connsiteX33" fmla="*/ 433387 w 2038350"/>
                <a:gd name="connsiteY33" fmla="*/ 626269 h 633413"/>
                <a:gd name="connsiteX34" fmla="*/ 378618 w 2038350"/>
                <a:gd name="connsiteY34" fmla="*/ 633413 h 633413"/>
                <a:gd name="connsiteX35" fmla="*/ 345281 w 2038350"/>
                <a:gd name="connsiteY35" fmla="*/ 628650 h 633413"/>
                <a:gd name="connsiteX36" fmla="*/ 300037 w 2038350"/>
                <a:gd name="connsiteY36" fmla="*/ 609600 h 633413"/>
                <a:gd name="connsiteX37" fmla="*/ 228600 w 2038350"/>
                <a:gd name="connsiteY37" fmla="*/ 557213 h 633413"/>
                <a:gd name="connsiteX38" fmla="*/ 150018 w 2038350"/>
                <a:gd name="connsiteY38" fmla="*/ 495300 h 633413"/>
                <a:gd name="connsiteX39" fmla="*/ 83343 w 2038350"/>
                <a:gd name="connsiteY39" fmla="*/ 435769 h 633413"/>
                <a:gd name="connsiteX40" fmla="*/ 28575 w 2038350"/>
                <a:gd name="connsiteY40" fmla="*/ 373856 h 633413"/>
                <a:gd name="connsiteX41" fmla="*/ 4762 w 2038350"/>
                <a:gd name="connsiteY41" fmla="*/ 342900 h 633413"/>
                <a:gd name="connsiteX42" fmla="*/ 0 w 2038350"/>
                <a:gd name="connsiteY42" fmla="*/ 323850 h 633413"/>
                <a:gd name="connsiteX43" fmla="*/ 4762 w 2038350"/>
                <a:gd name="connsiteY43" fmla="*/ 297656 h 633413"/>
                <a:gd name="connsiteX44" fmla="*/ 21431 w 2038350"/>
                <a:gd name="connsiteY44" fmla="*/ 285750 h 633413"/>
                <a:gd name="connsiteX45" fmla="*/ 40481 w 2038350"/>
                <a:gd name="connsiteY45" fmla="*/ 285750 h 633413"/>
                <a:gd name="connsiteX46" fmla="*/ 69056 w 2038350"/>
                <a:gd name="connsiteY46" fmla="*/ 290513 h 633413"/>
                <a:gd name="connsiteX47" fmla="*/ 152400 w 2038350"/>
                <a:gd name="connsiteY47" fmla="*/ 319088 h 633413"/>
                <a:gd name="connsiteX48" fmla="*/ 250031 w 2038350"/>
                <a:gd name="connsiteY48" fmla="*/ 347663 h 633413"/>
                <a:gd name="connsiteX49" fmla="*/ 314325 w 2038350"/>
                <a:gd name="connsiteY49" fmla="*/ 359569 h 633413"/>
                <a:gd name="connsiteX50" fmla="*/ 385762 w 2038350"/>
                <a:gd name="connsiteY50" fmla="*/ 369094 h 633413"/>
                <a:gd name="connsiteX51" fmla="*/ 454818 w 2038350"/>
                <a:gd name="connsiteY51" fmla="*/ 369094 h 633413"/>
                <a:gd name="connsiteX52" fmla="*/ 519112 w 2038350"/>
                <a:gd name="connsiteY52" fmla="*/ 354806 h 633413"/>
                <a:gd name="connsiteX53" fmla="*/ 769143 w 2038350"/>
                <a:gd name="connsiteY53" fmla="*/ 288131 h 633413"/>
                <a:gd name="connsiteX54" fmla="*/ 940593 w 2038350"/>
                <a:gd name="connsiteY54" fmla="*/ 2452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8350" h="633413">
                  <a:moveTo>
                    <a:pt x="940593" y="245269"/>
                  </a:moveTo>
                  <a:lnTo>
                    <a:pt x="1202531" y="173831"/>
                  </a:lnTo>
                  <a:lnTo>
                    <a:pt x="1326356" y="142875"/>
                  </a:lnTo>
                  <a:lnTo>
                    <a:pt x="1378743" y="123825"/>
                  </a:lnTo>
                  <a:lnTo>
                    <a:pt x="1416843" y="107156"/>
                  </a:lnTo>
                  <a:lnTo>
                    <a:pt x="1471612" y="76200"/>
                  </a:lnTo>
                  <a:lnTo>
                    <a:pt x="1531143" y="30956"/>
                  </a:lnTo>
                  <a:lnTo>
                    <a:pt x="1559718" y="0"/>
                  </a:lnTo>
                  <a:lnTo>
                    <a:pt x="1643062" y="9525"/>
                  </a:lnTo>
                  <a:lnTo>
                    <a:pt x="1743075" y="30956"/>
                  </a:lnTo>
                  <a:lnTo>
                    <a:pt x="1814512" y="50006"/>
                  </a:lnTo>
                  <a:lnTo>
                    <a:pt x="1864518" y="66675"/>
                  </a:lnTo>
                  <a:lnTo>
                    <a:pt x="1907381" y="83344"/>
                  </a:lnTo>
                  <a:lnTo>
                    <a:pt x="1940718" y="100013"/>
                  </a:lnTo>
                  <a:lnTo>
                    <a:pt x="1974056" y="123825"/>
                  </a:lnTo>
                  <a:lnTo>
                    <a:pt x="2002631" y="147638"/>
                  </a:lnTo>
                  <a:lnTo>
                    <a:pt x="2024062" y="166688"/>
                  </a:lnTo>
                  <a:lnTo>
                    <a:pt x="2035968" y="183356"/>
                  </a:lnTo>
                  <a:lnTo>
                    <a:pt x="2038350" y="202406"/>
                  </a:lnTo>
                  <a:lnTo>
                    <a:pt x="2033587" y="223838"/>
                  </a:lnTo>
                  <a:lnTo>
                    <a:pt x="2016918" y="250031"/>
                  </a:lnTo>
                  <a:lnTo>
                    <a:pt x="1990725" y="266700"/>
                  </a:lnTo>
                  <a:lnTo>
                    <a:pt x="1943100" y="283369"/>
                  </a:lnTo>
                  <a:lnTo>
                    <a:pt x="1859756" y="295275"/>
                  </a:lnTo>
                  <a:lnTo>
                    <a:pt x="1695450" y="316706"/>
                  </a:lnTo>
                  <a:lnTo>
                    <a:pt x="1588293" y="328613"/>
                  </a:lnTo>
                  <a:lnTo>
                    <a:pt x="1493043" y="340519"/>
                  </a:lnTo>
                  <a:lnTo>
                    <a:pt x="1340643" y="369094"/>
                  </a:lnTo>
                  <a:lnTo>
                    <a:pt x="1133475" y="416719"/>
                  </a:lnTo>
                  <a:lnTo>
                    <a:pt x="942975" y="464344"/>
                  </a:lnTo>
                  <a:lnTo>
                    <a:pt x="714375" y="531019"/>
                  </a:lnTo>
                  <a:lnTo>
                    <a:pt x="554831" y="581025"/>
                  </a:lnTo>
                  <a:lnTo>
                    <a:pt x="488156" y="609600"/>
                  </a:lnTo>
                  <a:lnTo>
                    <a:pt x="433387" y="626269"/>
                  </a:lnTo>
                  <a:lnTo>
                    <a:pt x="378618" y="633413"/>
                  </a:lnTo>
                  <a:lnTo>
                    <a:pt x="345281" y="628650"/>
                  </a:lnTo>
                  <a:lnTo>
                    <a:pt x="300037" y="609600"/>
                  </a:lnTo>
                  <a:lnTo>
                    <a:pt x="228600" y="557213"/>
                  </a:lnTo>
                  <a:lnTo>
                    <a:pt x="150018" y="495300"/>
                  </a:lnTo>
                  <a:lnTo>
                    <a:pt x="83343" y="435769"/>
                  </a:lnTo>
                  <a:lnTo>
                    <a:pt x="28575" y="373856"/>
                  </a:lnTo>
                  <a:lnTo>
                    <a:pt x="4762" y="342900"/>
                  </a:lnTo>
                  <a:lnTo>
                    <a:pt x="0" y="323850"/>
                  </a:lnTo>
                  <a:lnTo>
                    <a:pt x="4762" y="297656"/>
                  </a:lnTo>
                  <a:lnTo>
                    <a:pt x="21431" y="285750"/>
                  </a:lnTo>
                  <a:lnTo>
                    <a:pt x="40481" y="285750"/>
                  </a:lnTo>
                  <a:lnTo>
                    <a:pt x="69056" y="290513"/>
                  </a:lnTo>
                  <a:lnTo>
                    <a:pt x="152400" y="319088"/>
                  </a:lnTo>
                  <a:lnTo>
                    <a:pt x="250031" y="347663"/>
                  </a:lnTo>
                  <a:lnTo>
                    <a:pt x="314325" y="359569"/>
                  </a:lnTo>
                  <a:lnTo>
                    <a:pt x="385762" y="369094"/>
                  </a:lnTo>
                  <a:lnTo>
                    <a:pt x="454818" y="369094"/>
                  </a:lnTo>
                  <a:lnTo>
                    <a:pt x="519112" y="354806"/>
                  </a:lnTo>
                  <a:lnTo>
                    <a:pt x="769143" y="288131"/>
                  </a:lnTo>
                  <a:lnTo>
                    <a:pt x="940593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6">
              <a:extLst>
                <a:ext uri="{FF2B5EF4-FFF2-40B4-BE49-F238E27FC236}">
                  <a16:creationId xmlns:a16="http://schemas.microsoft.com/office/drawing/2014/main" id="{90C2D9AC-1E8F-4670-AE51-CA144851E395}"/>
                </a:ext>
              </a:extLst>
            </p:cNvPr>
            <p:cNvSpPr/>
            <p:nvPr/>
          </p:nvSpPr>
          <p:spPr>
            <a:xfrm>
              <a:off x="3033713" y="3265488"/>
              <a:ext cx="1231900" cy="361950"/>
            </a:xfrm>
            <a:custGeom>
              <a:avLst/>
              <a:gdLst>
                <a:gd name="connsiteX0" fmla="*/ 645318 w 1231106"/>
                <a:gd name="connsiteY0" fmla="*/ 97631 h 361950"/>
                <a:gd name="connsiteX1" fmla="*/ 738187 w 1231106"/>
                <a:gd name="connsiteY1" fmla="*/ 61912 h 361950"/>
                <a:gd name="connsiteX2" fmla="*/ 802481 w 1231106"/>
                <a:gd name="connsiteY2" fmla="*/ 33337 h 361950"/>
                <a:gd name="connsiteX3" fmla="*/ 859631 w 1231106"/>
                <a:gd name="connsiteY3" fmla="*/ 11906 h 361950"/>
                <a:gd name="connsiteX4" fmla="*/ 904875 w 1231106"/>
                <a:gd name="connsiteY4" fmla="*/ 0 h 361950"/>
                <a:gd name="connsiteX5" fmla="*/ 940593 w 1231106"/>
                <a:gd name="connsiteY5" fmla="*/ 0 h 361950"/>
                <a:gd name="connsiteX6" fmla="*/ 971550 w 1231106"/>
                <a:gd name="connsiteY6" fmla="*/ 0 h 361950"/>
                <a:gd name="connsiteX7" fmla="*/ 1021556 w 1231106"/>
                <a:gd name="connsiteY7" fmla="*/ 11906 h 361950"/>
                <a:gd name="connsiteX8" fmla="*/ 1073943 w 1231106"/>
                <a:gd name="connsiteY8" fmla="*/ 26194 h 361950"/>
                <a:gd name="connsiteX9" fmla="*/ 1121568 w 1231106"/>
                <a:gd name="connsiteY9" fmla="*/ 42862 h 361950"/>
                <a:gd name="connsiteX10" fmla="*/ 1169193 w 1231106"/>
                <a:gd name="connsiteY10" fmla="*/ 61912 h 361950"/>
                <a:gd name="connsiteX11" fmla="*/ 1209675 w 1231106"/>
                <a:gd name="connsiteY11" fmla="*/ 85725 h 361950"/>
                <a:gd name="connsiteX12" fmla="*/ 1221581 w 1231106"/>
                <a:gd name="connsiteY12" fmla="*/ 97631 h 361950"/>
                <a:gd name="connsiteX13" fmla="*/ 1231106 w 1231106"/>
                <a:gd name="connsiteY13" fmla="*/ 114300 h 361950"/>
                <a:gd name="connsiteX14" fmla="*/ 1231106 w 1231106"/>
                <a:gd name="connsiteY14" fmla="*/ 126206 h 361950"/>
                <a:gd name="connsiteX15" fmla="*/ 1223962 w 1231106"/>
                <a:gd name="connsiteY15" fmla="*/ 150019 h 361950"/>
                <a:gd name="connsiteX16" fmla="*/ 1207293 w 1231106"/>
                <a:gd name="connsiteY16" fmla="*/ 173831 h 361950"/>
                <a:gd name="connsiteX17" fmla="*/ 1143000 w 1231106"/>
                <a:gd name="connsiteY17" fmla="*/ 207169 h 361950"/>
                <a:gd name="connsiteX18" fmla="*/ 1054893 w 1231106"/>
                <a:gd name="connsiteY18" fmla="*/ 238125 h 361950"/>
                <a:gd name="connsiteX19" fmla="*/ 950118 w 1231106"/>
                <a:gd name="connsiteY19" fmla="*/ 264319 h 361950"/>
                <a:gd name="connsiteX20" fmla="*/ 847725 w 1231106"/>
                <a:gd name="connsiteY20" fmla="*/ 280987 h 361950"/>
                <a:gd name="connsiteX21" fmla="*/ 700087 w 1231106"/>
                <a:gd name="connsiteY21" fmla="*/ 307181 h 361950"/>
                <a:gd name="connsiteX22" fmla="*/ 545306 w 1231106"/>
                <a:gd name="connsiteY22" fmla="*/ 338137 h 361950"/>
                <a:gd name="connsiteX23" fmla="*/ 411956 w 1231106"/>
                <a:gd name="connsiteY23" fmla="*/ 357187 h 361950"/>
                <a:gd name="connsiteX24" fmla="*/ 359568 w 1231106"/>
                <a:gd name="connsiteY24" fmla="*/ 361950 h 361950"/>
                <a:gd name="connsiteX25" fmla="*/ 311943 w 1231106"/>
                <a:gd name="connsiteY25" fmla="*/ 357187 h 361950"/>
                <a:gd name="connsiteX26" fmla="*/ 245268 w 1231106"/>
                <a:gd name="connsiteY26" fmla="*/ 338137 h 361950"/>
                <a:gd name="connsiteX27" fmla="*/ 185737 w 1231106"/>
                <a:gd name="connsiteY27" fmla="*/ 316706 h 361950"/>
                <a:gd name="connsiteX28" fmla="*/ 107156 w 1231106"/>
                <a:gd name="connsiteY28" fmla="*/ 278606 h 361950"/>
                <a:gd name="connsiteX29" fmla="*/ 59531 w 1231106"/>
                <a:gd name="connsiteY29" fmla="*/ 247650 h 361950"/>
                <a:gd name="connsiteX30" fmla="*/ 33337 w 1231106"/>
                <a:gd name="connsiteY30" fmla="*/ 230981 h 361950"/>
                <a:gd name="connsiteX31" fmla="*/ 9525 w 1231106"/>
                <a:gd name="connsiteY31" fmla="*/ 207169 h 361950"/>
                <a:gd name="connsiteX32" fmla="*/ 0 w 1231106"/>
                <a:gd name="connsiteY32" fmla="*/ 185737 h 361950"/>
                <a:gd name="connsiteX33" fmla="*/ 9525 w 1231106"/>
                <a:gd name="connsiteY33" fmla="*/ 171450 h 361950"/>
                <a:gd name="connsiteX34" fmla="*/ 30956 w 1231106"/>
                <a:gd name="connsiteY34" fmla="*/ 164306 h 361950"/>
                <a:gd name="connsiteX35" fmla="*/ 85725 w 1231106"/>
                <a:gd name="connsiteY35" fmla="*/ 164306 h 361950"/>
                <a:gd name="connsiteX36" fmla="*/ 211931 w 1231106"/>
                <a:gd name="connsiteY36" fmla="*/ 176212 h 361950"/>
                <a:gd name="connsiteX37" fmla="*/ 309562 w 1231106"/>
                <a:gd name="connsiteY37" fmla="*/ 185737 h 361950"/>
                <a:gd name="connsiteX38" fmla="*/ 364331 w 1231106"/>
                <a:gd name="connsiteY38" fmla="*/ 178594 h 361950"/>
                <a:gd name="connsiteX39" fmla="*/ 447675 w 1231106"/>
                <a:gd name="connsiteY39" fmla="*/ 161925 h 361950"/>
                <a:gd name="connsiteX40" fmla="*/ 645318 w 1231106"/>
                <a:gd name="connsiteY40" fmla="*/ 9763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106" h="361950">
                  <a:moveTo>
                    <a:pt x="645318" y="97631"/>
                  </a:moveTo>
                  <a:lnTo>
                    <a:pt x="738187" y="61912"/>
                  </a:lnTo>
                  <a:lnTo>
                    <a:pt x="802481" y="33337"/>
                  </a:lnTo>
                  <a:lnTo>
                    <a:pt x="859631" y="11906"/>
                  </a:lnTo>
                  <a:lnTo>
                    <a:pt x="904875" y="0"/>
                  </a:lnTo>
                  <a:lnTo>
                    <a:pt x="940593" y="0"/>
                  </a:lnTo>
                  <a:lnTo>
                    <a:pt x="971550" y="0"/>
                  </a:lnTo>
                  <a:lnTo>
                    <a:pt x="1021556" y="11906"/>
                  </a:lnTo>
                  <a:lnTo>
                    <a:pt x="1073943" y="26194"/>
                  </a:lnTo>
                  <a:lnTo>
                    <a:pt x="1121568" y="42862"/>
                  </a:lnTo>
                  <a:lnTo>
                    <a:pt x="1169193" y="61912"/>
                  </a:lnTo>
                  <a:lnTo>
                    <a:pt x="1209675" y="85725"/>
                  </a:lnTo>
                  <a:lnTo>
                    <a:pt x="1221581" y="97631"/>
                  </a:lnTo>
                  <a:lnTo>
                    <a:pt x="1231106" y="114300"/>
                  </a:lnTo>
                  <a:lnTo>
                    <a:pt x="1231106" y="126206"/>
                  </a:lnTo>
                  <a:lnTo>
                    <a:pt x="1223962" y="150019"/>
                  </a:lnTo>
                  <a:lnTo>
                    <a:pt x="1207293" y="173831"/>
                  </a:lnTo>
                  <a:lnTo>
                    <a:pt x="1143000" y="207169"/>
                  </a:lnTo>
                  <a:lnTo>
                    <a:pt x="1054893" y="238125"/>
                  </a:lnTo>
                  <a:lnTo>
                    <a:pt x="950118" y="264319"/>
                  </a:lnTo>
                  <a:lnTo>
                    <a:pt x="847725" y="280987"/>
                  </a:lnTo>
                  <a:lnTo>
                    <a:pt x="700087" y="307181"/>
                  </a:lnTo>
                  <a:lnTo>
                    <a:pt x="545306" y="338137"/>
                  </a:lnTo>
                  <a:lnTo>
                    <a:pt x="411956" y="357187"/>
                  </a:lnTo>
                  <a:lnTo>
                    <a:pt x="359568" y="361950"/>
                  </a:lnTo>
                  <a:lnTo>
                    <a:pt x="311943" y="357187"/>
                  </a:lnTo>
                  <a:lnTo>
                    <a:pt x="245268" y="338137"/>
                  </a:lnTo>
                  <a:lnTo>
                    <a:pt x="185737" y="316706"/>
                  </a:lnTo>
                  <a:lnTo>
                    <a:pt x="107156" y="278606"/>
                  </a:lnTo>
                  <a:lnTo>
                    <a:pt x="59531" y="247650"/>
                  </a:lnTo>
                  <a:lnTo>
                    <a:pt x="33337" y="230981"/>
                  </a:lnTo>
                  <a:lnTo>
                    <a:pt x="9525" y="207169"/>
                  </a:lnTo>
                  <a:lnTo>
                    <a:pt x="0" y="185737"/>
                  </a:lnTo>
                  <a:lnTo>
                    <a:pt x="9525" y="171450"/>
                  </a:lnTo>
                  <a:lnTo>
                    <a:pt x="30956" y="164306"/>
                  </a:lnTo>
                  <a:lnTo>
                    <a:pt x="85725" y="164306"/>
                  </a:lnTo>
                  <a:lnTo>
                    <a:pt x="211931" y="176212"/>
                  </a:lnTo>
                  <a:lnTo>
                    <a:pt x="309562" y="185737"/>
                  </a:lnTo>
                  <a:lnTo>
                    <a:pt x="364331" y="178594"/>
                  </a:lnTo>
                  <a:lnTo>
                    <a:pt x="447675" y="161925"/>
                  </a:lnTo>
                  <a:lnTo>
                    <a:pt x="645318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7">
              <a:extLst>
                <a:ext uri="{FF2B5EF4-FFF2-40B4-BE49-F238E27FC236}">
                  <a16:creationId xmlns:a16="http://schemas.microsoft.com/office/drawing/2014/main" id="{8FD93E79-E13F-4817-9D7D-CB6B4DB658A4}"/>
                </a:ext>
              </a:extLst>
            </p:cNvPr>
            <p:cNvSpPr/>
            <p:nvPr/>
          </p:nvSpPr>
          <p:spPr>
            <a:xfrm>
              <a:off x="3036888" y="3938588"/>
              <a:ext cx="1228725" cy="381000"/>
            </a:xfrm>
            <a:custGeom>
              <a:avLst/>
              <a:gdLst>
                <a:gd name="connsiteX0" fmla="*/ 659606 w 1228725"/>
                <a:gd name="connsiteY0" fmla="*/ 354806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  <a:gd name="connsiteX36" fmla="*/ 659606 w 1228725"/>
                <a:gd name="connsiteY36" fmla="*/ 354806 h 381000"/>
                <a:gd name="connsiteX0" fmla="*/ 773906 w 1228725"/>
                <a:gd name="connsiteY0" fmla="*/ 330993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725" h="381000">
                  <a:moveTo>
                    <a:pt x="773906" y="330993"/>
                  </a:moveTo>
                  <a:cubicBezTo>
                    <a:pt x="705247" y="345280"/>
                    <a:pt x="577850" y="367903"/>
                    <a:pt x="516731" y="376237"/>
                  </a:cubicBezTo>
                  <a:lnTo>
                    <a:pt x="407194" y="381000"/>
                  </a:lnTo>
                  <a:lnTo>
                    <a:pt x="345281" y="373856"/>
                  </a:lnTo>
                  <a:lnTo>
                    <a:pt x="250031" y="342900"/>
                  </a:lnTo>
                  <a:lnTo>
                    <a:pt x="159544" y="309562"/>
                  </a:lnTo>
                  <a:lnTo>
                    <a:pt x="80962" y="273843"/>
                  </a:lnTo>
                  <a:lnTo>
                    <a:pt x="35719" y="252412"/>
                  </a:lnTo>
                  <a:lnTo>
                    <a:pt x="16669" y="238125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14287" y="183356"/>
                  </a:lnTo>
                  <a:lnTo>
                    <a:pt x="57150" y="178593"/>
                  </a:lnTo>
                  <a:lnTo>
                    <a:pt x="161925" y="188118"/>
                  </a:lnTo>
                  <a:lnTo>
                    <a:pt x="261937" y="200025"/>
                  </a:lnTo>
                  <a:lnTo>
                    <a:pt x="304800" y="202406"/>
                  </a:lnTo>
                  <a:lnTo>
                    <a:pt x="366712" y="195262"/>
                  </a:lnTo>
                  <a:lnTo>
                    <a:pt x="447675" y="180975"/>
                  </a:lnTo>
                  <a:lnTo>
                    <a:pt x="559594" y="150018"/>
                  </a:lnTo>
                  <a:lnTo>
                    <a:pt x="728662" y="85725"/>
                  </a:lnTo>
                  <a:lnTo>
                    <a:pt x="852487" y="38100"/>
                  </a:lnTo>
                  <a:lnTo>
                    <a:pt x="973931" y="0"/>
                  </a:lnTo>
                  <a:lnTo>
                    <a:pt x="992981" y="2381"/>
                  </a:lnTo>
                  <a:lnTo>
                    <a:pt x="1026319" y="7143"/>
                  </a:lnTo>
                  <a:lnTo>
                    <a:pt x="1081087" y="19050"/>
                  </a:lnTo>
                  <a:lnTo>
                    <a:pt x="1128712" y="33337"/>
                  </a:lnTo>
                  <a:lnTo>
                    <a:pt x="1181100" y="57150"/>
                  </a:lnTo>
                  <a:lnTo>
                    <a:pt x="1207294" y="76200"/>
                  </a:lnTo>
                  <a:lnTo>
                    <a:pt x="1223962" y="97631"/>
                  </a:lnTo>
                  <a:lnTo>
                    <a:pt x="1228725" y="119062"/>
                  </a:lnTo>
                  <a:lnTo>
                    <a:pt x="1223962" y="142875"/>
                  </a:lnTo>
                  <a:lnTo>
                    <a:pt x="1204912" y="169068"/>
                  </a:lnTo>
                  <a:lnTo>
                    <a:pt x="1154906" y="202406"/>
                  </a:lnTo>
                  <a:lnTo>
                    <a:pt x="1062037" y="247650"/>
                  </a:lnTo>
                  <a:lnTo>
                    <a:pt x="928687" y="290512"/>
                  </a:lnTo>
                  <a:lnTo>
                    <a:pt x="773906" y="3309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8">
              <a:extLst>
                <a:ext uri="{FF2B5EF4-FFF2-40B4-BE49-F238E27FC236}">
                  <a16:creationId xmlns:a16="http://schemas.microsoft.com/office/drawing/2014/main" id="{3063871E-93C3-4620-B379-5C43F7F42464}"/>
                </a:ext>
              </a:extLst>
            </p:cNvPr>
            <p:cNvSpPr/>
            <p:nvPr/>
          </p:nvSpPr>
          <p:spPr>
            <a:xfrm>
              <a:off x="2808288" y="4773613"/>
              <a:ext cx="615950" cy="1208087"/>
            </a:xfrm>
            <a:custGeom>
              <a:avLst/>
              <a:gdLst>
                <a:gd name="connsiteX0" fmla="*/ 500062 w 616744"/>
                <a:gd name="connsiteY0" fmla="*/ 483394 h 1207294"/>
                <a:gd name="connsiteX1" fmla="*/ 481012 w 616744"/>
                <a:gd name="connsiteY1" fmla="*/ 378619 h 1207294"/>
                <a:gd name="connsiteX2" fmla="*/ 454819 w 616744"/>
                <a:gd name="connsiteY2" fmla="*/ 233363 h 1207294"/>
                <a:gd name="connsiteX3" fmla="*/ 366712 w 616744"/>
                <a:gd name="connsiteY3" fmla="*/ 100013 h 1207294"/>
                <a:gd name="connsiteX4" fmla="*/ 321469 w 616744"/>
                <a:gd name="connsiteY4" fmla="*/ 83344 h 1207294"/>
                <a:gd name="connsiteX5" fmla="*/ 257175 w 616744"/>
                <a:gd name="connsiteY5" fmla="*/ 61913 h 1207294"/>
                <a:gd name="connsiteX6" fmla="*/ 204787 w 616744"/>
                <a:gd name="connsiteY6" fmla="*/ 45244 h 1207294"/>
                <a:gd name="connsiteX7" fmla="*/ 150019 w 616744"/>
                <a:gd name="connsiteY7" fmla="*/ 30957 h 1207294"/>
                <a:gd name="connsiteX8" fmla="*/ 95250 w 616744"/>
                <a:gd name="connsiteY8" fmla="*/ 16669 h 1207294"/>
                <a:gd name="connsiteX9" fmla="*/ 66675 w 616744"/>
                <a:gd name="connsiteY9" fmla="*/ 7144 h 1207294"/>
                <a:gd name="connsiteX10" fmla="*/ 40481 w 616744"/>
                <a:gd name="connsiteY10" fmla="*/ 0 h 1207294"/>
                <a:gd name="connsiteX11" fmla="*/ 21431 w 616744"/>
                <a:gd name="connsiteY11" fmla="*/ 0 h 1207294"/>
                <a:gd name="connsiteX12" fmla="*/ 4762 w 616744"/>
                <a:gd name="connsiteY12" fmla="*/ 4763 h 1207294"/>
                <a:gd name="connsiteX13" fmla="*/ 0 w 616744"/>
                <a:gd name="connsiteY13" fmla="*/ 9525 h 1207294"/>
                <a:gd name="connsiteX14" fmla="*/ 2381 w 616744"/>
                <a:gd name="connsiteY14" fmla="*/ 33338 h 1207294"/>
                <a:gd name="connsiteX15" fmla="*/ 11906 w 616744"/>
                <a:gd name="connsiteY15" fmla="*/ 50007 h 1207294"/>
                <a:gd name="connsiteX16" fmla="*/ 26194 w 616744"/>
                <a:gd name="connsiteY16" fmla="*/ 66675 h 1207294"/>
                <a:gd name="connsiteX17" fmla="*/ 40481 w 616744"/>
                <a:gd name="connsiteY17" fmla="*/ 76200 h 1207294"/>
                <a:gd name="connsiteX18" fmla="*/ 73819 w 616744"/>
                <a:gd name="connsiteY18" fmla="*/ 109538 h 1207294"/>
                <a:gd name="connsiteX19" fmla="*/ 109537 w 616744"/>
                <a:gd name="connsiteY19" fmla="*/ 152400 h 1207294"/>
                <a:gd name="connsiteX20" fmla="*/ 142875 w 616744"/>
                <a:gd name="connsiteY20" fmla="*/ 200025 h 1207294"/>
                <a:gd name="connsiteX21" fmla="*/ 176212 w 616744"/>
                <a:gd name="connsiteY21" fmla="*/ 266700 h 1207294"/>
                <a:gd name="connsiteX22" fmla="*/ 200025 w 616744"/>
                <a:gd name="connsiteY22" fmla="*/ 323850 h 1207294"/>
                <a:gd name="connsiteX23" fmla="*/ 230981 w 616744"/>
                <a:gd name="connsiteY23" fmla="*/ 411957 h 1207294"/>
                <a:gd name="connsiteX24" fmla="*/ 254794 w 616744"/>
                <a:gd name="connsiteY24" fmla="*/ 509588 h 1207294"/>
                <a:gd name="connsiteX25" fmla="*/ 271462 w 616744"/>
                <a:gd name="connsiteY25" fmla="*/ 597694 h 1207294"/>
                <a:gd name="connsiteX26" fmla="*/ 285750 w 616744"/>
                <a:gd name="connsiteY26" fmla="*/ 697707 h 1207294"/>
                <a:gd name="connsiteX27" fmla="*/ 295275 w 616744"/>
                <a:gd name="connsiteY27" fmla="*/ 778669 h 1207294"/>
                <a:gd name="connsiteX28" fmla="*/ 300037 w 616744"/>
                <a:gd name="connsiteY28" fmla="*/ 862013 h 1207294"/>
                <a:gd name="connsiteX29" fmla="*/ 304800 w 616744"/>
                <a:gd name="connsiteY29" fmla="*/ 883444 h 1207294"/>
                <a:gd name="connsiteX30" fmla="*/ 333375 w 616744"/>
                <a:gd name="connsiteY30" fmla="*/ 957263 h 1207294"/>
                <a:gd name="connsiteX31" fmla="*/ 369094 w 616744"/>
                <a:gd name="connsiteY31" fmla="*/ 1047750 h 1207294"/>
                <a:gd name="connsiteX32" fmla="*/ 388144 w 616744"/>
                <a:gd name="connsiteY32" fmla="*/ 1095375 h 1207294"/>
                <a:gd name="connsiteX33" fmla="*/ 407194 w 616744"/>
                <a:gd name="connsiteY33" fmla="*/ 1135857 h 1207294"/>
                <a:gd name="connsiteX34" fmla="*/ 431006 w 616744"/>
                <a:gd name="connsiteY34" fmla="*/ 1169194 h 1207294"/>
                <a:gd name="connsiteX35" fmla="*/ 457200 w 616744"/>
                <a:gd name="connsiteY35" fmla="*/ 1190625 h 1207294"/>
                <a:gd name="connsiteX36" fmla="*/ 473869 w 616744"/>
                <a:gd name="connsiteY36" fmla="*/ 1200150 h 1207294"/>
                <a:gd name="connsiteX37" fmla="*/ 490537 w 616744"/>
                <a:gd name="connsiteY37" fmla="*/ 1204913 h 1207294"/>
                <a:gd name="connsiteX38" fmla="*/ 507206 w 616744"/>
                <a:gd name="connsiteY38" fmla="*/ 1207294 h 1207294"/>
                <a:gd name="connsiteX39" fmla="*/ 528637 w 616744"/>
                <a:gd name="connsiteY39" fmla="*/ 1204913 h 1207294"/>
                <a:gd name="connsiteX40" fmla="*/ 576262 w 616744"/>
                <a:gd name="connsiteY40" fmla="*/ 1190625 h 1207294"/>
                <a:gd name="connsiteX41" fmla="*/ 590550 w 616744"/>
                <a:gd name="connsiteY41" fmla="*/ 1176338 h 1207294"/>
                <a:gd name="connsiteX42" fmla="*/ 604837 w 616744"/>
                <a:gd name="connsiteY42" fmla="*/ 1147763 h 1207294"/>
                <a:gd name="connsiteX43" fmla="*/ 614362 w 616744"/>
                <a:gd name="connsiteY43" fmla="*/ 1114425 h 1207294"/>
                <a:gd name="connsiteX44" fmla="*/ 616744 w 616744"/>
                <a:gd name="connsiteY44" fmla="*/ 1088232 h 1207294"/>
                <a:gd name="connsiteX45" fmla="*/ 616744 w 616744"/>
                <a:gd name="connsiteY45" fmla="*/ 1026319 h 1207294"/>
                <a:gd name="connsiteX46" fmla="*/ 573881 w 616744"/>
                <a:gd name="connsiteY46" fmla="*/ 890588 h 1207294"/>
                <a:gd name="connsiteX47" fmla="*/ 531019 w 616744"/>
                <a:gd name="connsiteY47" fmla="*/ 661988 h 1207294"/>
                <a:gd name="connsiteX48" fmla="*/ 500062 w 616744"/>
                <a:gd name="connsiteY48" fmla="*/ 48339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6744" h="1207294">
                  <a:moveTo>
                    <a:pt x="500062" y="483394"/>
                  </a:moveTo>
                  <a:lnTo>
                    <a:pt x="481012" y="378619"/>
                  </a:lnTo>
                  <a:lnTo>
                    <a:pt x="454819" y="233363"/>
                  </a:lnTo>
                  <a:lnTo>
                    <a:pt x="366712" y="100013"/>
                  </a:lnTo>
                  <a:lnTo>
                    <a:pt x="321469" y="83344"/>
                  </a:lnTo>
                  <a:lnTo>
                    <a:pt x="257175" y="61913"/>
                  </a:lnTo>
                  <a:lnTo>
                    <a:pt x="204787" y="45244"/>
                  </a:lnTo>
                  <a:lnTo>
                    <a:pt x="150019" y="30957"/>
                  </a:lnTo>
                  <a:lnTo>
                    <a:pt x="95250" y="16669"/>
                  </a:lnTo>
                  <a:lnTo>
                    <a:pt x="66675" y="7144"/>
                  </a:lnTo>
                  <a:lnTo>
                    <a:pt x="40481" y="0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2381" y="33338"/>
                  </a:lnTo>
                  <a:lnTo>
                    <a:pt x="11906" y="50007"/>
                  </a:lnTo>
                  <a:lnTo>
                    <a:pt x="26194" y="66675"/>
                  </a:lnTo>
                  <a:lnTo>
                    <a:pt x="40481" y="76200"/>
                  </a:lnTo>
                  <a:lnTo>
                    <a:pt x="73819" y="109538"/>
                  </a:lnTo>
                  <a:lnTo>
                    <a:pt x="109537" y="152400"/>
                  </a:lnTo>
                  <a:lnTo>
                    <a:pt x="142875" y="200025"/>
                  </a:lnTo>
                  <a:lnTo>
                    <a:pt x="176212" y="266700"/>
                  </a:lnTo>
                  <a:lnTo>
                    <a:pt x="200025" y="323850"/>
                  </a:lnTo>
                  <a:lnTo>
                    <a:pt x="230981" y="411957"/>
                  </a:lnTo>
                  <a:lnTo>
                    <a:pt x="254794" y="509588"/>
                  </a:lnTo>
                  <a:lnTo>
                    <a:pt x="271462" y="597694"/>
                  </a:lnTo>
                  <a:lnTo>
                    <a:pt x="285750" y="697707"/>
                  </a:lnTo>
                  <a:lnTo>
                    <a:pt x="295275" y="778669"/>
                  </a:lnTo>
                  <a:lnTo>
                    <a:pt x="300037" y="862013"/>
                  </a:lnTo>
                  <a:lnTo>
                    <a:pt x="304800" y="883444"/>
                  </a:lnTo>
                  <a:lnTo>
                    <a:pt x="333375" y="957263"/>
                  </a:lnTo>
                  <a:lnTo>
                    <a:pt x="369094" y="1047750"/>
                  </a:lnTo>
                  <a:lnTo>
                    <a:pt x="388144" y="1095375"/>
                  </a:lnTo>
                  <a:lnTo>
                    <a:pt x="407194" y="1135857"/>
                  </a:lnTo>
                  <a:lnTo>
                    <a:pt x="431006" y="1169194"/>
                  </a:lnTo>
                  <a:lnTo>
                    <a:pt x="457200" y="1190625"/>
                  </a:lnTo>
                  <a:lnTo>
                    <a:pt x="473869" y="1200150"/>
                  </a:lnTo>
                  <a:lnTo>
                    <a:pt x="490537" y="1204913"/>
                  </a:lnTo>
                  <a:lnTo>
                    <a:pt x="507206" y="1207294"/>
                  </a:lnTo>
                  <a:lnTo>
                    <a:pt x="528637" y="1204913"/>
                  </a:lnTo>
                  <a:lnTo>
                    <a:pt x="576262" y="1190625"/>
                  </a:lnTo>
                  <a:lnTo>
                    <a:pt x="590550" y="1176338"/>
                  </a:lnTo>
                  <a:lnTo>
                    <a:pt x="604837" y="1147763"/>
                  </a:lnTo>
                  <a:lnTo>
                    <a:pt x="614362" y="1114425"/>
                  </a:lnTo>
                  <a:lnTo>
                    <a:pt x="616744" y="1088232"/>
                  </a:lnTo>
                  <a:lnTo>
                    <a:pt x="616744" y="1026319"/>
                  </a:lnTo>
                  <a:lnTo>
                    <a:pt x="573881" y="890588"/>
                  </a:lnTo>
                  <a:lnTo>
                    <a:pt x="531019" y="661988"/>
                  </a:lnTo>
                  <a:lnTo>
                    <a:pt x="500062" y="483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87C8E1B0-2159-468D-8699-6272D62205F4}"/>
                </a:ext>
              </a:extLst>
            </p:cNvPr>
            <p:cNvSpPr/>
            <p:nvPr/>
          </p:nvSpPr>
          <p:spPr>
            <a:xfrm>
              <a:off x="4862513" y="1741488"/>
              <a:ext cx="747712" cy="858837"/>
            </a:xfrm>
            <a:custGeom>
              <a:avLst/>
              <a:gdLst>
                <a:gd name="connsiteX0" fmla="*/ 264318 w 747712"/>
                <a:gd name="connsiteY0" fmla="*/ 388144 h 859631"/>
                <a:gd name="connsiteX1" fmla="*/ 388143 w 747712"/>
                <a:gd name="connsiteY1" fmla="*/ 550069 h 859631"/>
                <a:gd name="connsiteX2" fmla="*/ 471487 w 747712"/>
                <a:gd name="connsiteY2" fmla="*/ 661987 h 859631"/>
                <a:gd name="connsiteX3" fmla="*/ 535781 w 747712"/>
                <a:gd name="connsiteY3" fmla="*/ 745331 h 859631"/>
                <a:gd name="connsiteX4" fmla="*/ 561975 w 747712"/>
                <a:gd name="connsiteY4" fmla="*/ 783431 h 859631"/>
                <a:gd name="connsiteX5" fmla="*/ 588168 w 747712"/>
                <a:gd name="connsiteY5" fmla="*/ 812006 h 859631"/>
                <a:gd name="connsiteX6" fmla="*/ 616743 w 747712"/>
                <a:gd name="connsiteY6" fmla="*/ 838200 h 859631"/>
                <a:gd name="connsiteX7" fmla="*/ 645318 w 747712"/>
                <a:gd name="connsiteY7" fmla="*/ 854869 h 859631"/>
                <a:gd name="connsiteX8" fmla="*/ 669131 w 747712"/>
                <a:gd name="connsiteY8" fmla="*/ 859631 h 859631"/>
                <a:gd name="connsiteX9" fmla="*/ 690562 w 747712"/>
                <a:gd name="connsiteY9" fmla="*/ 854869 h 859631"/>
                <a:gd name="connsiteX10" fmla="*/ 707231 w 747712"/>
                <a:gd name="connsiteY10" fmla="*/ 840581 h 859631"/>
                <a:gd name="connsiteX11" fmla="*/ 721518 w 747712"/>
                <a:gd name="connsiteY11" fmla="*/ 821531 h 859631"/>
                <a:gd name="connsiteX12" fmla="*/ 731043 w 747712"/>
                <a:gd name="connsiteY12" fmla="*/ 800100 h 859631"/>
                <a:gd name="connsiteX13" fmla="*/ 740568 w 747712"/>
                <a:gd name="connsiteY13" fmla="*/ 771525 h 859631"/>
                <a:gd name="connsiteX14" fmla="*/ 747712 w 747712"/>
                <a:gd name="connsiteY14" fmla="*/ 747712 h 859631"/>
                <a:gd name="connsiteX15" fmla="*/ 745331 w 747712"/>
                <a:gd name="connsiteY15" fmla="*/ 695325 h 859631"/>
                <a:gd name="connsiteX16" fmla="*/ 740568 w 747712"/>
                <a:gd name="connsiteY16" fmla="*/ 638175 h 859631"/>
                <a:gd name="connsiteX17" fmla="*/ 731043 w 747712"/>
                <a:gd name="connsiteY17" fmla="*/ 578644 h 859631"/>
                <a:gd name="connsiteX18" fmla="*/ 716756 w 747712"/>
                <a:gd name="connsiteY18" fmla="*/ 533400 h 859631"/>
                <a:gd name="connsiteX19" fmla="*/ 697706 w 747712"/>
                <a:gd name="connsiteY19" fmla="*/ 481012 h 859631"/>
                <a:gd name="connsiteX20" fmla="*/ 673893 w 747712"/>
                <a:gd name="connsiteY20" fmla="*/ 423862 h 859631"/>
                <a:gd name="connsiteX21" fmla="*/ 640556 w 747712"/>
                <a:gd name="connsiteY21" fmla="*/ 373856 h 859631"/>
                <a:gd name="connsiteX22" fmla="*/ 590550 w 747712"/>
                <a:gd name="connsiteY22" fmla="*/ 338137 h 859631"/>
                <a:gd name="connsiteX23" fmla="*/ 459581 w 747712"/>
                <a:gd name="connsiteY23" fmla="*/ 257175 h 859631"/>
                <a:gd name="connsiteX24" fmla="*/ 319087 w 747712"/>
                <a:gd name="connsiteY24" fmla="*/ 171450 h 859631"/>
                <a:gd name="connsiteX25" fmla="*/ 195262 w 747712"/>
                <a:gd name="connsiteY25" fmla="*/ 95250 h 859631"/>
                <a:gd name="connsiteX26" fmla="*/ 83343 w 747712"/>
                <a:gd name="connsiteY26" fmla="*/ 28575 h 859631"/>
                <a:gd name="connsiteX27" fmla="*/ 50006 w 747712"/>
                <a:gd name="connsiteY27" fmla="*/ 9525 h 859631"/>
                <a:gd name="connsiteX28" fmla="*/ 28575 w 747712"/>
                <a:gd name="connsiteY28" fmla="*/ 0 h 859631"/>
                <a:gd name="connsiteX29" fmla="*/ 14287 w 747712"/>
                <a:gd name="connsiteY29" fmla="*/ 0 h 859631"/>
                <a:gd name="connsiteX30" fmla="*/ 2381 w 747712"/>
                <a:gd name="connsiteY30" fmla="*/ 2381 h 859631"/>
                <a:gd name="connsiteX31" fmla="*/ 0 w 747712"/>
                <a:gd name="connsiteY31" fmla="*/ 14287 h 859631"/>
                <a:gd name="connsiteX32" fmla="*/ 9525 w 747712"/>
                <a:gd name="connsiteY32" fmla="*/ 40481 h 859631"/>
                <a:gd name="connsiteX33" fmla="*/ 26193 w 747712"/>
                <a:gd name="connsiteY33" fmla="*/ 76200 h 859631"/>
                <a:gd name="connsiteX34" fmla="*/ 71437 w 747712"/>
                <a:gd name="connsiteY34" fmla="*/ 135731 h 859631"/>
                <a:gd name="connsiteX35" fmla="*/ 154781 w 747712"/>
                <a:gd name="connsiteY35" fmla="*/ 240506 h 859631"/>
                <a:gd name="connsiteX36" fmla="*/ 264318 w 747712"/>
                <a:gd name="connsiteY36" fmla="*/ 388144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7712" h="859631">
                  <a:moveTo>
                    <a:pt x="264318" y="388144"/>
                  </a:moveTo>
                  <a:lnTo>
                    <a:pt x="388143" y="550069"/>
                  </a:lnTo>
                  <a:lnTo>
                    <a:pt x="471487" y="661987"/>
                  </a:lnTo>
                  <a:lnTo>
                    <a:pt x="535781" y="745331"/>
                  </a:lnTo>
                  <a:lnTo>
                    <a:pt x="561975" y="783431"/>
                  </a:lnTo>
                  <a:lnTo>
                    <a:pt x="588168" y="812006"/>
                  </a:lnTo>
                  <a:lnTo>
                    <a:pt x="616743" y="838200"/>
                  </a:lnTo>
                  <a:lnTo>
                    <a:pt x="645318" y="854869"/>
                  </a:lnTo>
                  <a:lnTo>
                    <a:pt x="669131" y="859631"/>
                  </a:lnTo>
                  <a:lnTo>
                    <a:pt x="690562" y="854869"/>
                  </a:lnTo>
                  <a:lnTo>
                    <a:pt x="707231" y="840581"/>
                  </a:lnTo>
                  <a:lnTo>
                    <a:pt x="721518" y="821531"/>
                  </a:lnTo>
                  <a:lnTo>
                    <a:pt x="731043" y="800100"/>
                  </a:lnTo>
                  <a:lnTo>
                    <a:pt x="740568" y="771525"/>
                  </a:lnTo>
                  <a:lnTo>
                    <a:pt x="747712" y="747712"/>
                  </a:lnTo>
                  <a:lnTo>
                    <a:pt x="745331" y="695325"/>
                  </a:lnTo>
                  <a:lnTo>
                    <a:pt x="740568" y="638175"/>
                  </a:lnTo>
                  <a:lnTo>
                    <a:pt x="731043" y="578644"/>
                  </a:lnTo>
                  <a:lnTo>
                    <a:pt x="716756" y="533400"/>
                  </a:lnTo>
                  <a:lnTo>
                    <a:pt x="697706" y="481012"/>
                  </a:lnTo>
                  <a:lnTo>
                    <a:pt x="673893" y="423862"/>
                  </a:lnTo>
                  <a:lnTo>
                    <a:pt x="640556" y="373856"/>
                  </a:lnTo>
                  <a:lnTo>
                    <a:pt x="590550" y="338137"/>
                  </a:lnTo>
                  <a:lnTo>
                    <a:pt x="459581" y="257175"/>
                  </a:lnTo>
                  <a:lnTo>
                    <a:pt x="319087" y="171450"/>
                  </a:lnTo>
                  <a:lnTo>
                    <a:pt x="195262" y="95250"/>
                  </a:lnTo>
                  <a:lnTo>
                    <a:pt x="83343" y="28575"/>
                  </a:lnTo>
                  <a:lnTo>
                    <a:pt x="50006" y="9525"/>
                  </a:lnTo>
                  <a:lnTo>
                    <a:pt x="28575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4287"/>
                  </a:lnTo>
                  <a:lnTo>
                    <a:pt x="9525" y="40481"/>
                  </a:lnTo>
                  <a:lnTo>
                    <a:pt x="26193" y="76200"/>
                  </a:lnTo>
                  <a:lnTo>
                    <a:pt x="71437" y="135731"/>
                  </a:lnTo>
                  <a:lnTo>
                    <a:pt x="154781" y="240506"/>
                  </a:lnTo>
                  <a:lnTo>
                    <a:pt x="264318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2">
              <a:extLst>
                <a:ext uri="{FF2B5EF4-FFF2-40B4-BE49-F238E27FC236}">
                  <a16:creationId xmlns:a16="http://schemas.microsoft.com/office/drawing/2014/main" id="{344C160C-0BAC-4DE1-ADB2-D81DADE86951}"/>
                </a:ext>
              </a:extLst>
            </p:cNvPr>
            <p:cNvSpPr/>
            <p:nvPr/>
          </p:nvSpPr>
          <p:spPr>
            <a:xfrm>
              <a:off x="6113463" y="1617663"/>
              <a:ext cx="793750" cy="1050925"/>
            </a:xfrm>
            <a:custGeom>
              <a:avLst/>
              <a:gdLst>
                <a:gd name="connsiteX0" fmla="*/ 235744 w 795337"/>
                <a:gd name="connsiteY0" fmla="*/ 535781 h 1052512"/>
                <a:gd name="connsiteX1" fmla="*/ 300037 w 795337"/>
                <a:gd name="connsiteY1" fmla="*/ 404812 h 1052512"/>
                <a:gd name="connsiteX2" fmla="*/ 326231 w 795337"/>
                <a:gd name="connsiteY2" fmla="*/ 326231 h 1052512"/>
                <a:gd name="connsiteX3" fmla="*/ 347662 w 795337"/>
                <a:gd name="connsiteY3" fmla="*/ 259556 h 1052512"/>
                <a:gd name="connsiteX4" fmla="*/ 354806 w 795337"/>
                <a:gd name="connsiteY4" fmla="*/ 221456 h 1052512"/>
                <a:gd name="connsiteX5" fmla="*/ 345281 w 795337"/>
                <a:gd name="connsiteY5" fmla="*/ 188119 h 1052512"/>
                <a:gd name="connsiteX6" fmla="*/ 321469 w 795337"/>
                <a:gd name="connsiteY6" fmla="*/ 157162 h 1052512"/>
                <a:gd name="connsiteX7" fmla="*/ 292894 w 795337"/>
                <a:gd name="connsiteY7" fmla="*/ 133350 h 1052512"/>
                <a:gd name="connsiteX8" fmla="*/ 247650 w 795337"/>
                <a:gd name="connsiteY8" fmla="*/ 107156 h 1052512"/>
                <a:gd name="connsiteX9" fmla="*/ 176212 w 795337"/>
                <a:gd name="connsiteY9" fmla="*/ 73819 h 1052512"/>
                <a:gd name="connsiteX10" fmla="*/ 164306 w 795337"/>
                <a:gd name="connsiteY10" fmla="*/ 64294 h 1052512"/>
                <a:gd name="connsiteX11" fmla="*/ 150019 w 795337"/>
                <a:gd name="connsiteY11" fmla="*/ 45244 h 1052512"/>
                <a:gd name="connsiteX12" fmla="*/ 142875 w 795337"/>
                <a:gd name="connsiteY12" fmla="*/ 26194 h 1052512"/>
                <a:gd name="connsiteX13" fmla="*/ 142875 w 795337"/>
                <a:gd name="connsiteY13" fmla="*/ 14287 h 1052512"/>
                <a:gd name="connsiteX14" fmla="*/ 159544 w 795337"/>
                <a:gd name="connsiteY14" fmla="*/ 2381 h 1052512"/>
                <a:gd name="connsiteX15" fmla="*/ 185737 w 795337"/>
                <a:gd name="connsiteY15" fmla="*/ 0 h 1052512"/>
                <a:gd name="connsiteX16" fmla="*/ 264319 w 795337"/>
                <a:gd name="connsiteY16" fmla="*/ 19050 h 1052512"/>
                <a:gd name="connsiteX17" fmla="*/ 426244 w 795337"/>
                <a:gd name="connsiteY17" fmla="*/ 69056 h 1052512"/>
                <a:gd name="connsiteX18" fmla="*/ 552450 w 795337"/>
                <a:gd name="connsiteY18" fmla="*/ 111919 h 1052512"/>
                <a:gd name="connsiteX19" fmla="*/ 654844 w 795337"/>
                <a:gd name="connsiteY19" fmla="*/ 157162 h 1052512"/>
                <a:gd name="connsiteX20" fmla="*/ 695325 w 795337"/>
                <a:gd name="connsiteY20" fmla="*/ 183356 h 1052512"/>
                <a:gd name="connsiteX21" fmla="*/ 742950 w 795337"/>
                <a:gd name="connsiteY21" fmla="*/ 226219 h 1052512"/>
                <a:gd name="connsiteX22" fmla="*/ 766762 w 795337"/>
                <a:gd name="connsiteY22" fmla="*/ 254794 h 1052512"/>
                <a:gd name="connsiteX23" fmla="*/ 783431 w 795337"/>
                <a:gd name="connsiteY23" fmla="*/ 285750 h 1052512"/>
                <a:gd name="connsiteX24" fmla="*/ 792956 w 795337"/>
                <a:gd name="connsiteY24" fmla="*/ 314325 h 1052512"/>
                <a:gd name="connsiteX25" fmla="*/ 795337 w 795337"/>
                <a:gd name="connsiteY25" fmla="*/ 330994 h 1052512"/>
                <a:gd name="connsiteX26" fmla="*/ 795337 w 795337"/>
                <a:gd name="connsiteY26" fmla="*/ 338137 h 1052512"/>
                <a:gd name="connsiteX27" fmla="*/ 788194 w 795337"/>
                <a:gd name="connsiteY27" fmla="*/ 350044 h 1052512"/>
                <a:gd name="connsiteX28" fmla="*/ 769144 w 795337"/>
                <a:gd name="connsiteY28" fmla="*/ 361950 h 1052512"/>
                <a:gd name="connsiteX29" fmla="*/ 711994 w 795337"/>
                <a:gd name="connsiteY29" fmla="*/ 385762 h 1052512"/>
                <a:gd name="connsiteX30" fmla="*/ 676275 w 795337"/>
                <a:gd name="connsiteY30" fmla="*/ 400050 h 1052512"/>
                <a:gd name="connsiteX31" fmla="*/ 635794 w 795337"/>
                <a:gd name="connsiteY31" fmla="*/ 426244 h 1052512"/>
                <a:gd name="connsiteX32" fmla="*/ 552450 w 795337"/>
                <a:gd name="connsiteY32" fmla="*/ 507206 h 1052512"/>
                <a:gd name="connsiteX33" fmla="*/ 361950 w 795337"/>
                <a:gd name="connsiteY33" fmla="*/ 709612 h 1052512"/>
                <a:gd name="connsiteX34" fmla="*/ 209550 w 795337"/>
                <a:gd name="connsiteY34" fmla="*/ 876300 h 1052512"/>
                <a:gd name="connsiteX35" fmla="*/ 126206 w 795337"/>
                <a:gd name="connsiteY35" fmla="*/ 971550 h 1052512"/>
                <a:gd name="connsiteX36" fmla="*/ 69056 w 795337"/>
                <a:gd name="connsiteY36" fmla="*/ 1035844 h 1052512"/>
                <a:gd name="connsiteX37" fmla="*/ 50006 w 795337"/>
                <a:gd name="connsiteY37" fmla="*/ 1045369 h 1052512"/>
                <a:gd name="connsiteX38" fmla="*/ 21431 w 795337"/>
                <a:gd name="connsiteY38" fmla="*/ 1052512 h 1052512"/>
                <a:gd name="connsiteX39" fmla="*/ 4762 w 795337"/>
                <a:gd name="connsiteY39" fmla="*/ 1047750 h 1052512"/>
                <a:gd name="connsiteX40" fmla="*/ 0 w 795337"/>
                <a:gd name="connsiteY40" fmla="*/ 1028700 h 1052512"/>
                <a:gd name="connsiteX41" fmla="*/ 4762 w 795337"/>
                <a:gd name="connsiteY41" fmla="*/ 1002506 h 1052512"/>
                <a:gd name="connsiteX42" fmla="*/ 38100 w 795337"/>
                <a:gd name="connsiteY42" fmla="*/ 926306 h 1052512"/>
                <a:gd name="connsiteX43" fmla="*/ 95250 w 795337"/>
                <a:gd name="connsiteY43" fmla="*/ 812006 h 1052512"/>
                <a:gd name="connsiteX44" fmla="*/ 154781 w 795337"/>
                <a:gd name="connsiteY44" fmla="*/ 695325 h 1052512"/>
                <a:gd name="connsiteX45" fmla="*/ 235744 w 795337"/>
                <a:gd name="connsiteY45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5337" h="1052512">
                  <a:moveTo>
                    <a:pt x="235744" y="535781"/>
                  </a:moveTo>
                  <a:lnTo>
                    <a:pt x="300037" y="404812"/>
                  </a:lnTo>
                  <a:lnTo>
                    <a:pt x="326231" y="326231"/>
                  </a:lnTo>
                  <a:lnTo>
                    <a:pt x="347662" y="259556"/>
                  </a:lnTo>
                  <a:lnTo>
                    <a:pt x="354806" y="221456"/>
                  </a:lnTo>
                  <a:lnTo>
                    <a:pt x="345281" y="188119"/>
                  </a:lnTo>
                  <a:lnTo>
                    <a:pt x="321469" y="157162"/>
                  </a:lnTo>
                  <a:lnTo>
                    <a:pt x="292894" y="133350"/>
                  </a:lnTo>
                  <a:lnTo>
                    <a:pt x="247650" y="107156"/>
                  </a:lnTo>
                  <a:lnTo>
                    <a:pt x="176212" y="73819"/>
                  </a:lnTo>
                  <a:lnTo>
                    <a:pt x="164306" y="64294"/>
                  </a:lnTo>
                  <a:lnTo>
                    <a:pt x="150019" y="45244"/>
                  </a:lnTo>
                  <a:lnTo>
                    <a:pt x="142875" y="26194"/>
                  </a:lnTo>
                  <a:lnTo>
                    <a:pt x="142875" y="14287"/>
                  </a:lnTo>
                  <a:lnTo>
                    <a:pt x="159544" y="2381"/>
                  </a:lnTo>
                  <a:lnTo>
                    <a:pt x="185737" y="0"/>
                  </a:lnTo>
                  <a:lnTo>
                    <a:pt x="264319" y="19050"/>
                  </a:lnTo>
                  <a:lnTo>
                    <a:pt x="426244" y="69056"/>
                  </a:lnTo>
                  <a:lnTo>
                    <a:pt x="552450" y="111919"/>
                  </a:lnTo>
                  <a:lnTo>
                    <a:pt x="654844" y="157162"/>
                  </a:lnTo>
                  <a:lnTo>
                    <a:pt x="695325" y="183356"/>
                  </a:lnTo>
                  <a:lnTo>
                    <a:pt x="742950" y="226219"/>
                  </a:lnTo>
                  <a:lnTo>
                    <a:pt x="766762" y="254794"/>
                  </a:lnTo>
                  <a:lnTo>
                    <a:pt x="783431" y="285750"/>
                  </a:lnTo>
                  <a:lnTo>
                    <a:pt x="792956" y="314325"/>
                  </a:lnTo>
                  <a:lnTo>
                    <a:pt x="795337" y="330994"/>
                  </a:lnTo>
                  <a:lnTo>
                    <a:pt x="795337" y="338137"/>
                  </a:lnTo>
                  <a:lnTo>
                    <a:pt x="788194" y="350044"/>
                  </a:lnTo>
                  <a:lnTo>
                    <a:pt x="769144" y="361950"/>
                  </a:lnTo>
                  <a:lnTo>
                    <a:pt x="711994" y="385762"/>
                  </a:lnTo>
                  <a:lnTo>
                    <a:pt x="676275" y="400050"/>
                  </a:lnTo>
                  <a:lnTo>
                    <a:pt x="635794" y="426244"/>
                  </a:lnTo>
                  <a:lnTo>
                    <a:pt x="552450" y="507206"/>
                  </a:lnTo>
                  <a:lnTo>
                    <a:pt x="361950" y="709612"/>
                  </a:lnTo>
                  <a:lnTo>
                    <a:pt x="209550" y="876300"/>
                  </a:lnTo>
                  <a:lnTo>
                    <a:pt x="126206" y="971550"/>
                  </a:lnTo>
                  <a:lnTo>
                    <a:pt x="69056" y="1035844"/>
                  </a:lnTo>
                  <a:lnTo>
                    <a:pt x="50006" y="1045369"/>
                  </a:lnTo>
                  <a:lnTo>
                    <a:pt x="21431" y="1052512"/>
                  </a:lnTo>
                  <a:lnTo>
                    <a:pt x="4762" y="1047750"/>
                  </a:lnTo>
                  <a:lnTo>
                    <a:pt x="0" y="1028700"/>
                  </a:lnTo>
                  <a:lnTo>
                    <a:pt x="4762" y="1002506"/>
                  </a:lnTo>
                  <a:lnTo>
                    <a:pt x="38100" y="926306"/>
                  </a:lnTo>
                  <a:lnTo>
                    <a:pt x="95250" y="812006"/>
                  </a:lnTo>
                  <a:lnTo>
                    <a:pt x="154781" y="695325"/>
                  </a:lnTo>
                  <a:lnTo>
                    <a:pt x="235744" y="535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3">
              <a:extLst>
                <a:ext uri="{FF2B5EF4-FFF2-40B4-BE49-F238E27FC236}">
                  <a16:creationId xmlns:a16="http://schemas.microsoft.com/office/drawing/2014/main" id="{617C003C-D794-4FB5-A181-AAF18105528B}"/>
                </a:ext>
              </a:extLst>
            </p:cNvPr>
            <p:cNvSpPr/>
            <p:nvPr/>
          </p:nvSpPr>
          <p:spPr>
            <a:xfrm>
              <a:off x="4735513" y="2890838"/>
              <a:ext cx="541337" cy="1279525"/>
            </a:xfrm>
            <a:custGeom>
              <a:avLst/>
              <a:gdLst>
                <a:gd name="connsiteX0" fmla="*/ 445294 w 540544"/>
                <a:gd name="connsiteY0" fmla="*/ 426243 h 1278731"/>
                <a:gd name="connsiteX1" fmla="*/ 426244 w 540544"/>
                <a:gd name="connsiteY1" fmla="*/ 264318 h 1278731"/>
                <a:gd name="connsiteX2" fmla="*/ 383382 w 540544"/>
                <a:gd name="connsiteY2" fmla="*/ 111918 h 1278731"/>
                <a:gd name="connsiteX3" fmla="*/ 307182 w 540544"/>
                <a:gd name="connsiteY3" fmla="*/ 83343 h 1278731"/>
                <a:gd name="connsiteX4" fmla="*/ 204788 w 540544"/>
                <a:gd name="connsiteY4" fmla="*/ 50006 h 1278731"/>
                <a:gd name="connsiteX5" fmla="*/ 100013 w 540544"/>
                <a:gd name="connsiteY5" fmla="*/ 16668 h 1278731"/>
                <a:gd name="connsiteX6" fmla="*/ 61913 w 540544"/>
                <a:gd name="connsiteY6" fmla="*/ 4762 h 1278731"/>
                <a:gd name="connsiteX7" fmla="*/ 42863 w 540544"/>
                <a:gd name="connsiteY7" fmla="*/ 0 h 1278731"/>
                <a:gd name="connsiteX8" fmla="*/ 23813 w 540544"/>
                <a:gd name="connsiteY8" fmla="*/ 2381 h 1278731"/>
                <a:gd name="connsiteX9" fmla="*/ 9525 w 540544"/>
                <a:gd name="connsiteY9" fmla="*/ 9525 h 1278731"/>
                <a:gd name="connsiteX10" fmla="*/ 0 w 540544"/>
                <a:gd name="connsiteY10" fmla="*/ 23812 h 1278731"/>
                <a:gd name="connsiteX11" fmla="*/ 0 w 540544"/>
                <a:gd name="connsiteY11" fmla="*/ 47625 h 1278731"/>
                <a:gd name="connsiteX12" fmla="*/ 2382 w 540544"/>
                <a:gd name="connsiteY12" fmla="*/ 64293 h 1278731"/>
                <a:gd name="connsiteX13" fmla="*/ 26194 w 540544"/>
                <a:gd name="connsiteY13" fmla="*/ 90487 h 1278731"/>
                <a:gd name="connsiteX14" fmla="*/ 95250 w 540544"/>
                <a:gd name="connsiteY14" fmla="*/ 150018 h 1278731"/>
                <a:gd name="connsiteX15" fmla="*/ 164307 w 540544"/>
                <a:gd name="connsiteY15" fmla="*/ 200025 h 1278731"/>
                <a:gd name="connsiteX16" fmla="*/ 180975 w 540544"/>
                <a:gd name="connsiteY16" fmla="*/ 219075 h 1278731"/>
                <a:gd name="connsiteX17" fmla="*/ 192882 w 540544"/>
                <a:gd name="connsiteY17" fmla="*/ 240506 h 1278731"/>
                <a:gd name="connsiteX18" fmla="*/ 204788 w 540544"/>
                <a:gd name="connsiteY18" fmla="*/ 271462 h 1278731"/>
                <a:gd name="connsiteX19" fmla="*/ 221457 w 540544"/>
                <a:gd name="connsiteY19" fmla="*/ 326231 h 1278731"/>
                <a:gd name="connsiteX20" fmla="*/ 238125 w 540544"/>
                <a:gd name="connsiteY20" fmla="*/ 440531 h 1278731"/>
                <a:gd name="connsiteX21" fmla="*/ 264319 w 540544"/>
                <a:gd name="connsiteY21" fmla="*/ 688181 h 1278731"/>
                <a:gd name="connsiteX22" fmla="*/ 290513 w 540544"/>
                <a:gd name="connsiteY22" fmla="*/ 933450 h 1278731"/>
                <a:gd name="connsiteX23" fmla="*/ 295275 w 540544"/>
                <a:gd name="connsiteY23" fmla="*/ 990600 h 1278731"/>
                <a:gd name="connsiteX24" fmla="*/ 300038 w 540544"/>
                <a:gd name="connsiteY24" fmla="*/ 1054893 h 1278731"/>
                <a:gd name="connsiteX25" fmla="*/ 307182 w 540544"/>
                <a:gd name="connsiteY25" fmla="*/ 1100137 h 1278731"/>
                <a:gd name="connsiteX26" fmla="*/ 321469 w 540544"/>
                <a:gd name="connsiteY26" fmla="*/ 1150143 h 1278731"/>
                <a:gd name="connsiteX27" fmla="*/ 335757 w 540544"/>
                <a:gd name="connsiteY27" fmla="*/ 1183481 h 1278731"/>
                <a:gd name="connsiteX28" fmla="*/ 357188 w 540544"/>
                <a:gd name="connsiteY28" fmla="*/ 1219200 h 1278731"/>
                <a:gd name="connsiteX29" fmla="*/ 369094 w 540544"/>
                <a:gd name="connsiteY29" fmla="*/ 1235868 h 1278731"/>
                <a:gd name="connsiteX30" fmla="*/ 392907 w 540544"/>
                <a:gd name="connsiteY30" fmla="*/ 1257300 h 1278731"/>
                <a:gd name="connsiteX31" fmla="*/ 421482 w 540544"/>
                <a:gd name="connsiteY31" fmla="*/ 1273968 h 1278731"/>
                <a:gd name="connsiteX32" fmla="*/ 440532 w 540544"/>
                <a:gd name="connsiteY32" fmla="*/ 1278731 h 1278731"/>
                <a:gd name="connsiteX33" fmla="*/ 471488 w 540544"/>
                <a:gd name="connsiteY33" fmla="*/ 1276350 h 1278731"/>
                <a:gd name="connsiteX34" fmla="*/ 500063 w 540544"/>
                <a:gd name="connsiteY34" fmla="*/ 1259681 h 1278731"/>
                <a:gd name="connsiteX35" fmla="*/ 540544 w 540544"/>
                <a:gd name="connsiteY35" fmla="*/ 1226343 h 1278731"/>
                <a:gd name="connsiteX36" fmla="*/ 519113 w 540544"/>
                <a:gd name="connsiteY36" fmla="*/ 985837 h 1278731"/>
                <a:gd name="connsiteX37" fmla="*/ 485775 w 540544"/>
                <a:gd name="connsiteY37" fmla="*/ 738187 h 1278731"/>
                <a:gd name="connsiteX38" fmla="*/ 445294 w 540544"/>
                <a:gd name="connsiteY38" fmla="*/ 426243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1278731">
                  <a:moveTo>
                    <a:pt x="445294" y="426243"/>
                  </a:moveTo>
                  <a:lnTo>
                    <a:pt x="426244" y="264318"/>
                  </a:lnTo>
                  <a:lnTo>
                    <a:pt x="383382" y="111918"/>
                  </a:lnTo>
                  <a:lnTo>
                    <a:pt x="307182" y="83343"/>
                  </a:lnTo>
                  <a:lnTo>
                    <a:pt x="204788" y="50006"/>
                  </a:lnTo>
                  <a:lnTo>
                    <a:pt x="100013" y="16668"/>
                  </a:lnTo>
                  <a:lnTo>
                    <a:pt x="61913" y="4762"/>
                  </a:lnTo>
                  <a:lnTo>
                    <a:pt x="42863" y="0"/>
                  </a:lnTo>
                  <a:lnTo>
                    <a:pt x="23813" y="2381"/>
                  </a:lnTo>
                  <a:lnTo>
                    <a:pt x="9525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2382" y="64293"/>
                  </a:lnTo>
                  <a:lnTo>
                    <a:pt x="26194" y="90487"/>
                  </a:lnTo>
                  <a:lnTo>
                    <a:pt x="95250" y="150018"/>
                  </a:lnTo>
                  <a:lnTo>
                    <a:pt x="164307" y="200025"/>
                  </a:lnTo>
                  <a:lnTo>
                    <a:pt x="180975" y="219075"/>
                  </a:lnTo>
                  <a:lnTo>
                    <a:pt x="192882" y="240506"/>
                  </a:lnTo>
                  <a:lnTo>
                    <a:pt x="204788" y="271462"/>
                  </a:lnTo>
                  <a:lnTo>
                    <a:pt x="221457" y="326231"/>
                  </a:lnTo>
                  <a:lnTo>
                    <a:pt x="238125" y="440531"/>
                  </a:lnTo>
                  <a:lnTo>
                    <a:pt x="264319" y="688181"/>
                  </a:lnTo>
                  <a:lnTo>
                    <a:pt x="290513" y="933450"/>
                  </a:lnTo>
                  <a:lnTo>
                    <a:pt x="295275" y="990600"/>
                  </a:lnTo>
                  <a:lnTo>
                    <a:pt x="300038" y="1054893"/>
                  </a:lnTo>
                  <a:lnTo>
                    <a:pt x="307182" y="1100137"/>
                  </a:lnTo>
                  <a:lnTo>
                    <a:pt x="321469" y="1150143"/>
                  </a:lnTo>
                  <a:lnTo>
                    <a:pt x="335757" y="1183481"/>
                  </a:lnTo>
                  <a:lnTo>
                    <a:pt x="357188" y="1219200"/>
                  </a:lnTo>
                  <a:lnTo>
                    <a:pt x="369094" y="1235868"/>
                  </a:lnTo>
                  <a:lnTo>
                    <a:pt x="392907" y="1257300"/>
                  </a:lnTo>
                  <a:lnTo>
                    <a:pt x="421482" y="1273968"/>
                  </a:lnTo>
                  <a:lnTo>
                    <a:pt x="440532" y="1278731"/>
                  </a:lnTo>
                  <a:lnTo>
                    <a:pt x="471488" y="1276350"/>
                  </a:lnTo>
                  <a:lnTo>
                    <a:pt x="500063" y="1259681"/>
                  </a:lnTo>
                  <a:lnTo>
                    <a:pt x="540544" y="1226343"/>
                  </a:lnTo>
                  <a:lnTo>
                    <a:pt x="519113" y="985837"/>
                  </a:lnTo>
                  <a:lnTo>
                    <a:pt x="485775" y="738187"/>
                  </a:lnTo>
                  <a:lnTo>
                    <a:pt x="445294" y="4262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6">
              <a:extLst>
                <a:ext uri="{FF2B5EF4-FFF2-40B4-BE49-F238E27FC236}">
                  <a16:creationId xmlns:a16="http://schemas.microsoft.com/office/drawing/2014/main" id="{7D07C18E-5A45-4619-926F-71C55EA18FA1}"/>
                </a:ext>
              </a:extLst>
            </p:cNvPr>
            <p:cNvSpPr/>
            <p:nvPr/>
          </p:nvSpPr>
          <p:spPr>
            <a:xfrm>
              <a:off x="4370388" y="4229100"/>
              <a:ext cx="1339850" cy="1646238"/>
            </a:xfrm>
            <a:custGeom>
              <a:avLst/>
              <a:gdLst>
                <a:gd name="connsiteX0" fmla="*/ 842962 w 1340644"/>
                <a:gd name="connsiteY0" fmla="*/ 573881 h 1645444"/>
                <a:gd name="connsiteX1" fmla="*/ 878681 w 1340644"/>
                <a:gd name="connsiteY1" fmla="*/ 502444 h 1645444"/>
                <a:gd name="connsiteX2" fmla="*/ 916781 w 1340644"/>
                <a:gd name="connsiteY2" fmla="*/ 423863 h 1645444"/>
                <a:gd name="connsiteX3" fmla="*/ 954881 w 1340644"/>
                <a:gd name="connsiteY3" fmla="*/ 342900 h 1645444"/>
                <a:gd name="connsiteX4" fmla="*/ 1000125 w 1340644"/>
                <a:gd name="connsiteY4" fmla="*/ 226219 h 1645444"/>
                <a:gd name="connsiteX5" fmla="*/ 1019175 w 1340644"/>
                <a:gd name="connsiteY5" fmla="*/ 171450 h 1645444"/>
                <a:gd name="connsiteX6" fmla="*/ 1023937 w 1340644"/>
                <a:gd name="connsiteY6" fmla="*/ 145256 h 1645444"/>
                <a:gd name="connsiteX7" fmla="*/ 1019175 w 1340644"/>
                <a:gd name="connsiteY7" fmla="*/ 116681 h 1645444"/>
                <a:gd name="connsiteX8" fmla="*/ 1009650 w 1340644"/>
                <a:gd name="connsiteY8" fmla="*/ 90488 h 1645444"/>
                <a:gd name="connsiteX9" fmla="*/ 985837 w 1340644"/>
                <a:gd name="connsiteY9" fmla="*/ 54769 h 1645444"/>
                <a:gd name="connsiteX10" fmla="*/ 976312 w 1340644"/>
                <a:gd name="connsiteY10" fmla="*/ 38100 h 1645444"/>
                <a:gd name="connsiteX11" fmla="*/ 973931 w 1340644"/>
                <a:gd name="connsiteY11" fmla="*/ 26194 h 1645444"/>
                <a:gd name="connsiteX12" fmla="*/ 976312 w 1340644"/>
                <a:gd name="connsiteY12" fmla="*/ 9525 h 1645444"/>
                <a:gd name="connsiteX13" fmla="*/ 997744 w 1340644"/>
                <a:gd name="connsiteY13" fmla="*/ 0 h 1645444"/>
                <a:gd name="connsiteX14" fmla="*/ 1028700 w 1340644"/>
                <a:gd name="connsiteY14" fmla="*/ 0 h 1645444"/>
                <a:gd name="connsiteX15" fmla="*/ 1076325 w 1340644"/>
                <a:gd name="connsiteY15" fmla="*/ 11906 h 1645444"/>
                <a:gd name="connsiteX16" fmla="*/ 1123950 w 1340644"/>
                <a:gd name="connsiteY16" fmla="*/ 33338 h 1645444"/>
                <a:gd name="connsiteX17" fmla="*/ 1162050 w 1340644"/>
                <a:gd name="connsiteY17" fmla="*/ 59531 h 1645444"/>
                <a:gd name="connsiteX18" fmla="*/ 1212056 w 1340644"/>
                <a:gd name="connsiteY18" fmla="*/ 104775 h 1645444"/>
                <a:gd name="connsiteX19" fmla="*/ 1264444 w 1340644"/>
                <a:gd name="connsiteY19" fmla="*/ 157163 h 1645444"/>
                <a:gd name="connsiteX20" fmla="*/ 1314450 w 1340644"/>
                <a:gd name="connsiteY20" fmla="*/ 223838 h 1645444"/>
                <a:gd name="connsiteX21" fmla="*/ 1331119 w 1340644"/>
                <a:gd name="connsiteY21" fmla="*/ 247650 h 1645444"/>
                <a:gd name="connsiteX22" fmla="*/ 1338262 w 1340644"/>
                <a:gd name="connsiteY22" fmla="*/ 261938 h 1645444"/>
                <a:gd name="connsiteX23" fmla="*/ 1340644 w 1340644"/>
                <a:gd name="connsiteY23" fmla="*/ 273844 h 1645444"/>
                <a:gd name="connsiteX24" fmla="*/ 1340644 w 1340644"/>
                <a:gd name="connsiteY24" fmla="*/ 290513 h 1645444"/>
                <a:gd name="connsiteX25" fmla="*/ 1333500 w 1340644"/>
                <a:gd name="connsiteY25" fmla="*/ 309563 h 1645444"/>
                <a:gd name="connsiteX26" fmla="*/ 1312069 w 1340644"/>
                <a:gd name="connsiteY26" fmla="*/ 333375 h 1645444"/>
                <a:gd name="connsiteX27" fmla="*/ 1273969 w 1340644"/>
                <a:gd name="connsiteY27" fmla="*/ 361950 h 1645444"/>
                <a:gd name="connsiteX28" fmla="*/ 1245394 w 1340644"/>
                <a:gd name="connsiteY28" fmla="*/ 376238 h 1645444"/>
                <a:gd name="connsiteX29" fmla="*/ 1190625 w 1340644"/>
                <a:gd name="connsiteY29" fmla="*/ 459581 h 1645444"/>
                <a:gd name="connsiteX30" fmla="*/ 1069181 w 1340644"/>
                <a:gd name="connsiteY30" fmla="*/ 638175 h 1645444"/>
                <a:gd name="connsiteX31" fmla="*/ 950119 w 1340644"/>
                <a:gd name="connsiteY31" fmla="*/ 797719 h 1645444"/>
                <a:gd name="connsiteX32" fmla="*/ 790575 w 1340644"/>
                <a:gd name="connsiteY32" fmla="*/ 988219 h 1645444"/>
                <a:gd name="connsiteX33" fmla="*/ 626269 w 1340644"/>
                <a:gd name="connsiteY33" fmla="*/ 1159669 h 1645444"/>
                <a:gd name="connsiteX34" fmla="*/ 450056 w 1340644"/>
                <a:gd name="connsiteY34" fmla="*/ 1326356 h 1645444"/>
                <a:gd name="connsiteX35" fmla="*/ 247650 w 1340644"/>
                <a:gd name="connsiteY35" fmla="*/ 1495425 h 1645444"/>
                <a:gd name="connsiteX36" fmla="*/ 54769 w 1340644"/>
                <a:gd name="connsiteY36" fmla="*/ 1631156 h 1645444"/>
                <a:gd name="connsiteX37" fmla="*/ 21431 w 1340644"/>
                <a:gd name="connsiteY37" fmla="*/ 1645444 h 1645444"/>
                <a:gd name="connsiteX38" fmla="*/ 9525 w 1340644"/>
                <a:gd name="connsiteY38" fmla="*/ 1645444 h 1645444"/>
                <a:gd name="connsiteX39" fmla="*/ 0 w 1340644"/>
                <a:gd name="connsiteY39" fmla="*/ 1638300 h 1645444"/>
                <a:gd name="connsiteX40" fmla="*/ 0 w 1340644"/>
                <a:gd name="connsiteY40" fmla="*/ 1619250 h 1645444"/>
                <a:gd name="connsiteX41" fmla="*/ 9525 w 1340644"/>
                <a:gd name="connsiteY41" fmla="*/ 1593056 h 1645444"/>
                <a:gd name="connsiteX42" fmla="*/ 42862 w 1340644"/>
                <a:gd name="connsiteY42" fmla="*/ 1557338 h 1645444"/>
                <a:gd name="connsiteX43" fmla="*/ 188119 w 1340644"/>
                <a:gd name="connsiteY43" fmla="*/ 1426369 h 1645444"/>
                <a:gd name="connsiteX44" fmla="*/ 390525 w 1340644"/>
                <a:gd name="connsiteY44" fmla="*/ 1214438 h 1645444"/>
                <a:gd name="connsiteX45" fmla="*/ 566737 w 1340644"/>
                <a:gd name="connsiteY45" fmla="*/ 1004888 h 1645444"/>
                <a:gd name="connsiteX46" fmla="*/ 707231 w 1340644"/>
                <a:gd name="connsiteY46" fmla="*/ 804863 h 1645444"/>
                <a:gd name="connsiteX47" fmla="*/ 842962 w 1340644"/>
                <a:gd name="connsiteY47" fmla="*/ 573881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0644" h="1645444">
                  <a:moveTo>
                    <a:pt x="842962" y="573881"/>
                  </a:moveTo>
                  <a:lnTo>
                    <a:pt x="878681" y="502444"/>
                  </a:lnTo>
                  <a:lnTo>
                    <a:pt x="916781" y="423863"/>
                  </a:lnTo>
                  <a:lnTo>
                    <a:pt x="954881" y="342900"/>
                  </a:lnTo>
                  <a:lnTo>
                    <a:pt x="1000125" y="226219"/>
                  </a:lnTo>
                  <a:lnTo>
                    <a:pt x="1019175" y="171450"/>
                  </a:lnTo>
                  <a:lnTo>
                    <a:pt x="1023937" y="145256"/>
                  </a:lnTo>
                  <a:lnTo>
                    <a:pt x="1019175" y="116681"/>
                  </a:lnTo>
                  <a:lnTo>
                    <a:pt x="1009650" y="90488"/>
                  </a:lnTo>
                  <a:lnTo>
                    <a:pt x="985837" y="54769"/>
                  </a:lnTo>
                  <a:lnTo>
                    <a:pt x="976312" y="38100"/>
                  </a:lnTo>
                  <a:lnTo>
                    <a:pt x="973931" y="26194"/>
                  </a:lnTo>
                  <a:lnTo>
                    <a:pt x="976312" y="9525"/>
                  </a:lnTo>
                  <a:lnTo>
                    <a:pt x="997744" y="0"/>
                  </a:lnTo>
                  <a:lnTo>
                    <a:pt x="1028700" y="0"/>
                  </a:lnTo>
                  <a:lnTo>
                    <a:pt x="1076325" y="11906"/>
                  </a:lnTo>
                  <a:lnTo>
                    <a:pt x="1123950" y="33338"/>
                  </a:lnTo>
                  <a:lnTo>
                    <a:pt x="1162050" y="59531"/>
                  </a:lnTo>
                  <a:lnTo>
                    <a:pt x="1212056" y="104775"/>
                  </a:lnTo>
                  <a:lnTo>
                    <a:pt x="1264444" y="157163"/>
                  </a:lnTo>
                  <a:lnTo>
                    <a:pt x="1314450" y="223838"/>
                  </a:lnTo>
                  <a:lnTo>
                    <a:pt x="1331119" y="247650"/>
                  </a:lnTo>
                  <a:lnTo>
                    <a:pt x="1338262" y="261938"/>
                  </a:lnTo>
                  <a:lnTo>
                    <a:pt x="1340644" y="273844"/>
                  </a:lnTo>
                  <a:lnTo>
                    <a:pt x="1340644" y="290513"/>
                  </a:lnTo>
                  <a:lnTo>
                    <a:pt x="1333500" y="309563"/>
                  </a:lnTo>
                  <a:lnTo>
                    <a:pt x="1312069" y="333375"/>
                  </a:lnTo>
                  <a:lnTo>
                    <a:pt x="1273969" y="361950"/>
                  </a:lnTo>
                  <a:lnTo>
                    <a:pt x="1245394" y="376238"/>
                  </a:lnTo>
                  <a:lnTo>
                    <a:pt x="1190625" y="459581"/>
                  </a:lnTo>
                  <a:lnTo>
                    <a:pt x="1069181" y="638175"/>
                  </a:lnTo>
                  <a:lnTo>
                    <a:pt x="950119" y="797719"/>
                  </a:lnTo>
                  <a:lnTo>
                    <a:pt x="790575" y="988219"/>
                  </a:lnTo>
                  <a:lnTo>
                    <a:pt x="626269" y="1159669"/>
                  </a:lnTo>
                  <a:lnTo>
                    <a:pt x="450056" y="1326356"/>
                  </a:lnTo>
                  <a:lnTo>
                    <a:pt x="247650" y="1495425"/>
                  </a:lnTo>
                  <a:lnTo>
                    <a:pt x="54769" y="1631156"/>
                  </a:lnTo>
                  <a:lnTo>
                    <a:pt x="21431" y="1645444"/>
                  </a:lnTo>
                  <a:lnTo>
                    <a:pt x="9525" y="1645444"/>
                  </a:lnTo>
                  <a:lnTo>
                    <a:pt x="0" y="1638300"/>
                  </a:lnTo>
                  <a:lnTo>
                    <a:pt x="0" y="1619250"/>
                  </a:lnTo>
                  <a:lnTo>
                    <a:pt x="9525" y="1593056"/>
                  </a:lnTo>
                  <a:lnTo>
                    <a:pt x="42862" y="1557338"/>
                  </a:lnTo>
                  <a:lnTo>
                    <a:pt x="188119" y="1426369"/>
                  </a:lnTo>
                  <a:lnTo>
                    <a:pt x="390525" y="1214438"/>
                  </a:lnTo>
                  <a:lnTo>
                    <a:pt x="566737" y="1004888"/>
                  </a:lnTo>
                  <a:lnTo>
                    <a:pt x="707231" y="804863"/>
                  </a:lnTo>
                  <a:lnTo>
                    <a:pt x="842962" y="5738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9">
              <a:extLst>
                <a:ext uri="{FF2B5EF4-FFF2-40B4-BE49-F238E27FC236}">
                  <a16:creationId xmlns:a16="http://schemas.microsoft.com/office/drawing/2014/main" id="{209C7C80-40FE-4B68-A422-70ECB30254CA}"/>
                </a:ext>
              </a:extLst>
            </p:cNvPr>
            <p:cNvSpPr/>
            <p:nvPr/>
          </p:nvSpPr>
          <p:spPr>
            <a:xfrm>
              <a:off x="3124200" y="4643438"/>
              <a:ext cx="1376363" cy="939800"/>
            </a:xfrm>
            <a:custGeom>
              <a:avLst/>
              <a:gdLst>
                <a:gd name="connsiteX0" fmla="*/ 623888 w 1376363"/>
                <a:gd name="connsiteY0" fmla="*/ 292893 h 940593"/>
                <a:gd name="connsiteX1" fmla="*/ 316706 w 1376363"/>
                <a:gd name="connsiteY1" fmla="*/ 366712 h 940593"/>
                <a:gd name="connsiteX2" fmla="*/ 233363 w 1376363"/>
                <a:gd name="connsiteY2" fmla="*/ 388143 h 940593"/>
                <a:gd name="connsiteX3" fmla="*/ 97631 w 1376363"/>
                <a:gd name="connsiteY3" fmla="*/ 388143 h 940593"/>
                <a:gd name="connsiteX4" fmla="*/ 0 w 1376363"/>
                <a:gd name="connsiteY4" fmla="*/ 216693 h 940593"/>
                <a:gd name="connsiteX5" fmla="*/ 57150 w 1376363"/>
                <a:gd name="connsiteY5" fmla="*/ 233362 h 940593"/>
                <a:gd name="connsiteX6" fmla="*/ 104775 w 1376363"/>
                <a:gd name="connsiteY6" fmla="*/ 228600 h 940593"/>
                <a:gd name="connsiteX7" fmla="*/ 230981 w 1376363"/>
                <a:gd name="connsiteY7" fmla="*/ 214312 h 940593"/>
                <a:gd name="connsiteX8" fmla="*/ 304800 w 1376363"/>
                <a:gd name="connsiteY8" fmla="*/ 200025 h 940593"/>
                <a:gd name="connsiteX9" fmla="*/ 592931 w 1376363"/>
                <a:gd name="connsiteY9" fmla="*/ 128587 h 940593"/>
                <a:gd name="connsiteX10" fmla="*/ 788194 w 1376363"/>
                <a:gd name="connsiteY10" fmla="*/ 78581 h 940593"/>
                <a:gd name="connsiteX11" fmla="*/ 926306 w 1376363"/>
                <a:gd name="connsiteY11" fmla="*/ 45243 h 940593"/>
                <a:gd name="connsiteX12" fmla="*/ 988219 w 1376363"/>
                <a:gd name="connsiteY12" fmla="*/ 33337 h 940593"/>
                <a:gd name="connsiteX13" fmla="*/ 1035844 w 1376363"/>
                <a:gd name="connsiteY13" fmla="*/ 14287 h 940593"/>
                <a:gd name="connsiteX14" fmla="*/ 1059656 w 1376363"/>
                <a:gd name="connsiteY14" fmla="*/ 2381 h 940593"/>
                <a:gd name="connsiteX15" fmla="*/ 1081088 w 1376363"/>
                <a:gd name="connsiteY15" fmla="*/ 0 h 940593"/>
                <a:gd name="connsiteX16" fmla="*/ 1138238 w 1376363"/>
                <a:gd name="connsiteY16" fmla="*/ 14287 h 940593"/>
                <a:gd name="connsiteX17" fmla="*/ 1185863 w 1376363"/>
                <a:gd name="connsiteY17" fmla="*/ 33337 h 940593"/>
                <a:gd name="connsiteX18" fmla="*/ 1228725 w 1376363"/>
                <a:gd name="connsiteY18" fmla="*/ 59531 h 940593"/>
                <a:gd name="connsiteX19" fmla="*/ 1259681 w 1376363"/>
                <a:gd name="connsiteY19" fmla="*/ 85725 h 940593"/>
                <a:gd name="connsiteX20" fmla="*/ 1295400 w 1376363"/>
                <a:gd name="connsiteY20" fmla="*/ 119062 h 940593"/>
                <a:gd name="connsiteX21" fmla="*/ 1343025 w 1376363"/>
                <a:gd name="connsiteY21" fmla="*/ 169068 h 940593"/>
                <a:gd name="connsiteX22" fmla="*/ 1376363 w 1376363"/>
                <a:gd name="connsiteY22" fmla="*/ 216693 h 940593"/>
                <a:gd name="connsiteX23" fmla="*/ 1376363 w 1376363"/>
                <a:gd name="connsiteY23" fmla="*/ 223837 h 940593"/>
                <a:gd name="connsiteX24" fmla="*/ 1364456 w 1376363"/>
                <a:gd name="connsiteY24" fmla="*/ 266700 h 940593"/>
                <a:gd name="connsiteX25" fmla="*/ 1328738 w 1376363"/>
                <a:gd name="connsiteY25" fmla="*/ 333375 h 940593"/>
                <a:gd name="connsiteX26" fmla="*/ 1307306 w 1376363"/>
                <a:gd name="connsiteY26" fmla="*/ 361950 h 940593"/>
                <a:gd name="connsiteX27" fmla="*/ 1252538 w 1376363"/>
                <a:gd name="connsiteY27" fmla="*/ 504825 h 940593"/>
                <a:gd name="connsiteX28" fmla="*/ 1176338 w 1376363"/>
                <a:gd name="connsiteY28" fmla="*/ 719137 h 940593"/>
                <a:gd name="connsiteX29" fmla="*/ 1097756 w 1376363"/>
                <a:gd name="connsiteY29" fmla="*/ 933450 h 940593"/>
                <a:gd name="connsiteX30" fmla="*/ 912019 w 1376363"/>
                <a:gd name="connsiteY30" fmla="*/ 940593 h 940593"/>
                <a:gd name="connsiteX31" fmla="*/ 938213 w 1376363"/>
                <a:gd name="connsiteY31" fmla="*/ 759618 h 940593"/>
                <a:gd name="connsiteX32" fmla="*/ 976313 w 1376363"/>
                <a:gd name="connsiteY32" fmla="*/ 504825 h 940593"/>
                <a:gd name="connsiteX33" fmla="*/ 997744 w 1376363"/>
                <a:gd name="connsiteY33" fmla="*/ 361950 h 940593"/>
                <a:gd name="connsiteX34" fmla="*/ 1009650 w 1376363"/>
                <a:gd name="connsiteY34" fmla="*/ 257175 h 940593"/>
                <a:gd name="connsiteX35" fmla="*/ 1009650 w 1376363"/>
                <a:gd name="connsiteY35" fmla="*/ 240506 h 940593"/>
                <a:gd name="connsiteX36" fmla="*/ 1004888 w 1376363"/>
                <a:gd name="connsiteY36" fmla="*/ 221456 h 940593"/>
                <a:gd name="connsiteX37" fmla="*/ 995363 w 1376363"/>
                <a:gd name="connsiteY37" fmla="*/ 211931 h 940593"/>
                <a:gd name="connsiteX38" fmla="*/ 985838 w 1376363"/>
                <a:gd name="connsiteY38" fmla="*/ 207168 h 940593"/>
                <a:gd name="connsiteX39" fmla="*/ 969169 w 1376363"/>
                <a:gd name="connsiteY39" fmla="*/ 207168 h 940593"/>
                <a:gd name="connsiteX40" fmla="*/ 892969 w 1376363"/>
                <a:gd name="connsiteY40" fmla="*/ 223837 h 940593"/>
                <a:gd name="connsiteX41" fmla="*/ 685800 w 1376363"/>
                <a:gd name="connsiteY41" fmla="*/ 276225 h 940593"/>
                <a:gd name="connsiteX42" fmla="*/ 623888 w 1376363"/>
                <a:gd name="connsiteY42" fmla="*/ 292893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6363" h="940593">
                  <a:moveTo>
                    <a:pt x="623888" y="292893"/>
                  </a:moveTo>
                  <a:lnTo>
                    <a:pt x="316706" y="366712"/>
                  </a:lnTo>
                  <a:lnTo>
                    <a:pt x="233363" y="388143"/>
                  </a:lnTo>
                  <a:lnTo>
                    <a:pt x="97631" y="388143"/>
                  </a:lnTo>
                  <a:lnTo>
                    <a:pt x="0" y="216693"/>
                  </a:lnTo>
                  <a:lnTo>
                    <a:pt x="57150" y="233362"/>
                  </a:lnTo>
                  <a:lnTo>
                    <a:pt x="104775" y="228600"/>
                  </a:lnTo>
                  <a:lnTo>
                    <a:pt x="230981" y="214312"/>
                  </a:lnTo>
                  <a:lnTo>
                    <a:pt x="304800" y="200025"/>
                  </a:lnTo>
                  <a:lnTo>
                    <a:pt x="592931" y="128587"/>
                  </a:lnTo>
                  <a:lnTo>
                    <a:pt x="788194" y="78581"/>
                  </a:lnTo>
                  <a:lnTo>
                    <a:pt x="926306" y="45243"/>
                  </a:lnTo>
                  <a:lnTo>
                    <a:pt x="988219" y="33337"/>
                  </a:lnTo>
                  <a:lnTo>
                    <a:pt x="1035844" y="14287"/>
                  </a:lnTo>
                  <a:lnTo>
                    <a:pt x="1059656" y="2381"/>
                  </a:lnTo>
                  <a:lnTo>
                    <a:pt x="1081088" y="0"/>
                  </a:lnTo>
                  <a:lnTo>
                    <a:pt x="1138238" y="14287"/>
                  </a:lnTo>
                  <a:lnTo>
                    <a:pt x="1185863" y="33337"/>
                  </a:lnTo>
                  <a:lnTo>
                    <a:pt x="1228725" y="59531"/>
                  </a:lnTo>
                  <a:lnTo>
                    <a:pt x="1259681" y="85725"/>
                  </a:lnTo>
                  <a:lnTo>
                    <a:pt x="1295400" y="119062"/>
                  </a:lnTo>
                  <a:lnTo>
                    <a:pt x="1343025" y="169068"/>
                  </a:lnTo>
                  <a:lnTo>
                    <a:pt x="1376363" y="216693"/>
                  </a:lnTo>
                  <a:lnTo>
                    <a:pt x="1376363" y="223837"/>
                  </a:lnTo>
                  <a:lnTo>
                    <a:pt x="1364456" y="266700"/>
                  </a:lnTo>
                  <a:lnTo>
                    <a:pt x="1328738" y="333375"/>
                  </a:lnTo>
                  <a:lnTo>
                    <a:pt x="1307306" y="361950"/>
                  </a:lnTo>
                  <a:lnTo>
                    <a:pt x="1252538" y="504825"/>
                  </a:lnTo>
                  <a:lnTo>
                    <a:pt x="1176338" y="719137"/>
                  </a:lnTo>
                  <a:lnTo>
                    <a:pt x="1097756" y="933450"/>
                  </a:lnTo>
                  <a:lnTo>
                    <a:pt x="912019" y="940593"/>
                  </a:lnTo>
                  <a:lnTo>
                    <a:pt x="938213" y="759618"/>
                  </a:lnTo>
                  <a:lnTo>
                    <a:pt x="976313" y="504825"/>
                  </a:lnTo>
                  <a:lnTo>
                    <a:pt x="997744" y="361950"/>
                  </a:lnTo>
                  <a:lnTo>
                    <a:pt x="1009650" y="257175"/>
                  </a:lnTo>
                  <a:lnTo>
                    <a:pt x="1009650" y="240506"/>
                  </a:lnTo>
                  <a:lnTo>
                    <a:pt x="1004888" y="221456"/>
                  </a:lnTo>
                  <a:lnTo>
                    <a:pt x="995363" y="211931"/>
                  </a:lnTo>
                  <a:lnTo>
                    <a:pt x="985838" y="207168"/>
                  </a:lnTo>
                  <a:lnTo>
                    <a:pt x="969169" y="207168"/>
                  </a:lnTo>
                  <a:lnTo>
                    <a:pt x="892969" y="223837"/>
                  </a:lnTo>
                  <a:lnTo>
                    <a:pt x="685800" y="276225"/>
                  </a:lnTo>
                  <a:lnTo>
                    <a:pt x="623888" y="292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8311DABB-ADDF-4ECC-85DE-8704E79D0ED0}"/>
                </a:ext>
              </a:extLst>
            </p:cNvPr>
            <p:cNvSpPr/>
            <p:nvPr/>
          </p:nvSpPr>
          <p:spPr>
            <a:xfrm>
              <a:off x="3333750" y="5495925"/>
              <a:ext cx="981075" cy="328613"/>
            </a:xfrm>
            <a:custGeom>
              <a:avLst/>
              <a:gdLst>
                <a:gd name="connsiteX0" fmla="*/ 423863 w 981075"/>
                <a:gd name="connsiteY0" fmla="*/ 73819 h 328613"/>
                <a:gd name="connsiteX1" fmla="*/ 738188 w 981075"/>
                <a:gd name="connsiteY1" fmla="*/ 0 h 328613"/>
                <a:gd name="connsiteX2" fmla="*/ 907256 w 981075"/>
                <a:gd name="connsiteY2" fmla="*/ 4763 h 328613"/>
                <a:gd name="connsiteX3" fmla="*/ 933450 w 981075"/>
                <a:gd name="connsiteY3" fmla="*/ 23813 h 328613"/>
                <a:gd name="connsiteX4" fmla="*/ 957263 w 981075"/>
                <a:gd name="connsiteY4" fmla="*/ 47625 h 328613"/>
                <a:gd name="connsiteX5" fmla="*/ 966788 w 981075"/>
                <a:gd name="connsiteY5" fmla="*/ 61913 h 328613"/>
                <a:gd name="connsiteX6" fmla="*/ 976313 w 981075"/>
                <a:gd name="connsiteY6" fmla="*/ 83344 h 328613"/>
                <a:gd name="connsiteX7" fmla="*/ 981075 w 981075"/>
                <a:gd name="connsiteY7" fmla="*/ 102394 h 328613"/>
                <a:gd name="connsiteX8" fmla="*/ 981075 w 981075"/>
                <a:gd name="connsiteY8" fmla="*/ 128588 h 328613"/>
                <a:gd name="connsiteX9" fmla="*/ 971550 w 981075"/>
                <a:gd name="connsiteY9" fmla="*/ 152400 h 328613"/>
                <a:gd name="connsiteX10" fmla="*/ 954881 w 981075"/>
                <a:gd name="connsiteY10" fmla="*/ 166688 h 328613"/>
                <a:gd name="connsiteX11" fmla="*/ 892969 w 981075"/>
                <a:gd name="connsiteY11" fmla="*/ 178594 h 328613"/>
                <a:gd name="connsiteX12" fmla="*/ 809625 w 981075"/>
                <a:gd name="connsiteY12" fmla="*/ 185738 h 328613"/>
                <a:gd name="connsiteX13" fmla="*/ 716756 w 981075"/>
                <a:gd name="connsiteY13" fmla="*/ 185738 h 328613"/>
                <a:gd name="connsiteX14" fmla="*/ 690563 w 981075"/>
                <a:gd name="connsiteY14" fmla="*/ 185738 h 328613"/>
                <a:gd name="connsiteX15" fmla="*/ 585788 w 981075"/>
                <a:gd name="connsiteY15" fmla="*/ 207169 h 328613"/>
                <a:gd name="connsiteX16" fmla="*/ 364331 w 981075"/>
                <a:gd name="connsiteY16" fmla="*/ 257175 h 328613"/>
                <a:gd name="connsiteX17" fmla="*/ 38100 w 981075"/>
                <a:gd name="connsiteY17" fmla="*/ 328613 h 328613"/>
                <a:gd name="connsiteX18" fmla="*/ 0 w 981075"/>
                <a:gd name="connsiteY18" fmla="*/ 171450 h 328613"/>
                <a:gd name="connsiteX19" fmla="*/ 423863 w 981075"/>
                <a:gd name="connsiteY19" fmla="*/ 738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1075" h="328613">
                  <a:moveTo>
                    <a:pt x="423863" y="73819"/>
                  </a:moveTo>
                  <a:lnTo>
                    <a:pt x="738188" y="0"/>
                  </a:lnTo>
                  <a:lnTo>
                    <a:pt x="907256" y="4763"/>
                  </a:lnTo>
                  <a:lnTo>
                    <a:pt x="933450" y="23813"/>
                  </a:lnTo>
                  <a:lnTo>
                    <a:pt x="957263" y="47625"/>
                  </a:lnTo>
                  <a:lnTo>
                    <a:pt x="966788" y="61913"/>
                  </a:lnTo>
                  <a:lnTo>
                    <a:pt x="976313" y="83344"/>
                  </a:lnTo>
                  <a:lnTo>
                    <a:pt x="981075" y="102394"/>
                  </a:lnTo>
                  <a:lnTo>
                    <a:pt x="981075" y="128588"/>
                  </a:lnTo>
                  <a:lnTo>
                    <a:pt x="971550" y="152400"/>
                  </a:lnTo>
                  <a:lnTo>
                    <a:pt x="954881" y="166688"/>
                  </a:lnTo>
                  <a:lnTo>
                    <a:pt x="892969" y="178594"/>
                  </a:lnTo>
                  <a:lnTo>
                    <a:pt x="809625" y="185738"/>
                  </a:lnTo>
                  <a:lnTo>
                    <a:pt x="716756" y="185738"/>
                  </a:lnTo>
                  <a:lnTo>
                    <a:pt x="690563" y="185738"/>
                  </a:lnTo>
                  <a:lnTo>
                    <a:pt x="585788" y="207169"/>
                  </a:lnTo>
                  <a:lnTo>
                    <a:pt x="364331" y="257175"/>
                  </a:lnTo>
                  <a:lnTo>
                    <a:pt x="38100" y="328613"/>
                  </a:lnTo>
                  <a:lnTo>
                    <a:pt x="0" y="171450"/>
                  </a:lnTo>
                  <a:lnTo>
                    <a:pt x="423863" y="73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4">
              <a:extLst>
                <a:ext uri="{FF2B5EF4-FFF2-40B4-BE49-F238E27FC236}">
                  <a16:creationId xmlns:a16="http://schemas.microsoft.com/office/drawing/2014/main" id="{E31E91D1-6493-4AA4-95CE-BD22C4DFF356}"/>
                </a:ext>
              </a:extLst>
            </p:cNvPr>
            <p:cNvSpPr/>
            <p:nvPr/>
          </p:nvSpPr>
          <p:spPr>
            <a:xfrm>
              <a:off x="5086350" y="2728913"/>
              <a:ext cx="1900238" cy="1209675"/>
            </a:xfrm>
            <a:custGeom>
              <a:avLst/>
              <a:gdLst>
                <a:gd name="connsiteX0" fmla="*/ 440531 w 1900238"/>
                <a:gd name="connsiteY0" fmla="*/ 392906 h 1209675"/>
                <a:gd name="connsiteX1" fmla="*/ 35719 w 1900238"/>
                <a:gd name="connsiteY1" fmla="*/ 457200 h 1209675"/>
                <a:gd name="connsiteX2" fmla="*/ 0 w 1900238"/>
                <a:gd name="connsiteY2" fmla="*/ 278606 h 1209675"/>
                <a:gd name="connsiteX3" fmla="*/ 223838 w 1900238"/>
                <a:gd name="connsiteY3" fmla="*/ 245268 h 1209675"/>
                <a:gd name="connsiteX4" fmla="*/ 573881 w 1900238"/>
                <a:gd name="connsiteY4" fmla="*/ 192881 h 1209675"/>
                <a:gd name="connsiteX5" fmla="*/ 857250 w 1900238"/>
                <a:gd name="connsiteY5" fmla="*/ 150018 h 1209675"/>
                <a:gd name="connsiteX6" fmla="*/ 1138238 w 1900238"/>
                <a:gd name="connsiteY6" fmla="*/ 109537 h 1209675"/>
                <a:gd name="connsiteX7" fmla="*/ 1383506 w 1900238"/>
                <a:gd name="connsiteY7" fmla="*/ 71437 h 1209675"/>
                <a:gd name="connsiteX8" fmla="*/ 1409700 w 1900238"/>
                <a:gd name="connsiteY8" fmla="*/ 61912 h 1209675"/>
                <a:gd name="connsiteX9" fmla="*/ 1457325 w 1900238"/>
                <a:gd name="connsiteY9" fmla="*/ 38100 h 1209675"/>
                <a:gd name="connsiteX10" fmla="*/ 1478756 w 1900238"/>
                <a:gd name="connsiteY10" fmla="*/ 26193 h 1209675"/>
                <a:gd name="connsiteX11" fmla="*/ 1533525 w 1900238"/>
                <a:gd name="connsiteY11" fmla="*/ 7143 h 1209675"/>
                <a:gd name="connsiteX12" fmla="*/ 1569244 w 1900238"/>
                <a:gd name="connsiteY12" fmla="*/ 0 h 1209675"/>
                <a:gd name="connsiteX13" fmla="*/ 1583531 w 1900238"/>
                <a:gd name="connsiteY13" fmla="*/ 0 h 1209675"/>
                <a:gd name="connsiteX14" fmla="*/ 1607344 w 1900238"/>
                <a:gd name="connsiteY14" fmla="*/ 11906 h 1209675"/>
                <a:gd name="connsiteX15" fmla="*/ 1650206 w 1900238"/>
                <a:gd name="connsiteY15" fmla="*/ 40481 h 1209675"/>
                <a:gd name="connsiteX16" fmla="*/ 1721644 w 1900238"/>
                <a:gd name="connsiteY16" fmla="*/ 97631 h 1209675"/>
                <a:gd name="connsiteX17" fmla="*/ 1797844 w 1900238"/>
                <a:gd name="connsiteY17" fmla="*/ 154781 h 1209675"/>
                <a:gd name="connsiteX18" fmla="*/ 1840706 w 1900238"/>
                <a:gd name="connsiteY18" fmla="*/ 192881 h 1209675"/>
                <a:gd name="connsiteX19" fmla="*/ 1852613 w 1900238"/>
                <a:gd name="connsiteY19" fmla="*/ 204787 h 1209675"/>
                <a:gd name="connsiteX20" fmla="*/ 1869281 w 1900238"/>
                <a:gd name="connsiteY20" fmla="*/ 223837 h 1209675"/>
                <a:gd name="connsiteX21" fmla="*/ 1881188 w 1900238"/>
                <a:gd name="connsiteY21" fmla="*/ 238125 h 1209675"/>
                <a:gd name="connsiteX22" fmla="*/ 1888331 w 1900238"/>
                <a:gd name="connsiteY22" fmla="*/ 252412 h 1209675"/>
                <a:gd name="connsiteX23" fmla="*/ 1895475 w 1900238"/>
                <a:gd name="connsiteY23" fmla="*/ 269081 h 1209675"/>
                <a:gd name="connsiteX24" fmla="*/ 1900238 w 1900238"/>
                <a:gd name="connsiteY24" fmla="*/ 288131 h 1209675"/>
                <a:gd name="connsiteX25" fmla="*/ 1900238 w 1900238"/>
                <a:gd name="connsiteY25" fmla="*/ 304800 h 1209675"/>
                <a:gd name="connsiteX26" fmla="*/ 1888331 w 1900238"/>
                <a:gd name="connsiteY26" fmla="*/ 335756 h 1209675"/>
                <a:gd name="connsiteX27" fmla="*/ 1862138 w 1900238"/>
                <a:gd name="connsiteY27" fmla="*/ 376237 h 1209675"/>
                <a:gd name="connsiteX28" fmla="*/ 1819275 w 1900238"/>
                <a:gd name="connsiteY28" fmla="*/ 428625 h 1209675"/>
                <a:gd name="connsiteX29" fmla="*/ 1745456 w 1900238"/>
                <a:gd name="connsiteY29" fmla="*/ 673893 h 1209675"/>
                <a:gd name="connsiteX30" fmla="*/ 1635919 w 1900238"/>
                <a:gd name="connsiteY30" fmla="*/ 1038225 h 1209675"/>
                <a:gd name="connsiteX31" fmla="*/ 1609725 w 1900238"/>
                <a:gd name="connsiteY31" fmla="*/ 1123950 h 1209675"/>
                <a:gd name="connsiteX32" fmla="*/ 1588294 w 1900238"/>
                <a:gd name="connsiteY32" fmla="*/ 1159668 h 1209675"/>
                <a:gd name="connsiteX33" fmla="*/ 1562100 w 1900238"/>
                <a:gd name="connsiteY33" fmla="*/ 1185862 h 1209675"/>
                <a:gd name="connsiteX34" fmla="*/ 1540669 w 1900238"/>
                <a:gd name="connsiteY34" fmla="*/ 1200150 h 1209675"/>
                <a:gd name="connsiteX35" fmla="*/ 1500188 w 1900238"/>
                <a:gd name="connsiteY35" fmla="*/ 1209675 h 1209675"/>
                <a:gd name="connsiteX36" fmla="*/ 1471613 w 1900238"/>
                <a:gd name="connsiteY36" fmla="*/ 1209675 h 1209675"/>
                <a:gd name="connsiteX37" fmla="*/ 1431131 w 1900238"/>
                <a:gd name="connsiteY37" fmla="*/ 1195387 h 1209675"/>
                <a:gd name="connsiteX38" fmla="*/ 1390650 w 1900238"/>
                <a:gd name="connsiteY38" fmla="*/ 1004887 h 1209675"/>
                <a:gd name="connsiteX39" fmla="*/ 1435894 w 1900238"/>
                <a:gd name="connsiteY39" fmla="*/ 826293 h 1209675"/>
                <a:gd name="connsiteX40" fmla="*/ 1500188 w 1900238"/>
                <a:gd name="connsiteY40" fmla="*/ 554831 h 1209675"/>
                <a:gd name="connsiteX41" fmla="*/ 1552575 w 1900238"/>
                <a:gd name="connsiteY41" fmla="*/ 333375 h 1209675"/>
                <a:gd name="connsiteX42" fmla="*/ 1559719 w 1900238"/>
                <a:gd name="connsiteY42" fmla="*/ 292893 h 1209675"/>
                <a:gd name="connsiteX43" fmla="*/ 1559719 w 1900238"/>
                <a:gd name="connsiteY43" fmla="*/ 276225 h 1209675"/>
                <a:gd name="connsiteX44" fmla="*/ 1554956 w 1900238"/>
                <a:gd name="connsiteY44" fmla="*/ 257175 h 1209675"/>
                <a:gd name="connsiteX45" fmla="*/ 1545431 w 1900238"/>
                <a:gd name="connsiteY45" fmla="*/ 240506 h 1209675"/>
                <a:gd name="connsiteX46" fmla="*/ 1526381 w 1900238"/>
                <a:gd name="connsiteY46" fmla="*/ 228600 h 1209675"/>
                <a:gd name="connsiteX47" fmla="*/ 1507331 w 1900238"/>
                <a:gd name="connsiteY47" fmla="*/ 223837 h 1209675"/>
                <a:gd name="connsiteX48" fmla="*/ 1421606 w 1900238"/>
                <a:gd name="connsiteY48" fmla="*/ 235743 h 1209675"/>
                <a:gd name="connsiteX49" fmla="*/ 1021556 w 1900238"/>
                <a:gd name="connsiteY49" fmla="*/ 300037 h 1209675"/>
                <a:gd name="connsiteX50" fmla="*/ 440531 w 1900238"/>
                <a:gd name="connsiteY50" fmla="*/ 3929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0238" h="1209675">
                  <a:moveTo>
                    <a:pt x="440531" y="392906"/>
                  </a:moveTo>
                  <a:lnTo>
                    <a:pt x="35719" y="457200"/>
                  </a:lnTo>
                  <a:lnTo>
                    <a:pt x="0" y="278606"/>
                  </a:lnTo>
                  <a:lnTo>
                    <a:pt x="223838" y="245268"/>
                  </a:lnTo>
                  <a:lnTo>
                    <a:pt x="573881" y="192881"/>
                  </a:lnTo>
                  <a:lnTo>
                    <a:pt x="857250" y="150018"/>
                  </a:lnTo>
                  <a:lnTo>
                    <a:pt x="1138238" y="109537"/>
                  </a:lnTo>
                  <a:lnTo>
                    <a:pt x="1383506" y="71437"/>
                  </a:lnTo>
                  <a:lnTo>
                    <a:pt x="1409700" y="61912"/>
                  </a:lnTo>
                  <a:lnTo>
                    <a:pt x="1457325" y="38100"/>
                  </a:lnTo>
                  <a:lnTo>
                    <a:pt x="1478756" y="26193"/>
                  </a:lnTo>
                  <a:lnTo>
                    <a:pt x="1533525" y="7143"/>
                  </a:lnTo>
                  <a:lnTo>
                    <a:pt x="1569244" y="0"/>
                  </a:lnTo>
                  <a:lnTo>
                    <a:pt x="1583531" y="0"/>
                  </a:lnTo>
                  <a:lnTo>
                    <a:pt x="1607344" y="11906"/>
                  </a:lnTo>
                  <a:lnTo>
                    <a:pt x="1650206" y="40481"/>
                  </a:lnTo>
                  <a:lnTo>
                    <a:pt x="1721644" y="97631"/>
                  </a:lnTo>
                  <a:lnTo>
                    <a:pt x="1797844" y="154781"/>
                  </a:lnTo>
                  <a:lnTo>
                    <a:pt x="1840706" y="192881"/>
                  </a:lnTo>
                  <a:lnTo>
                    <a:pt x="1852613" y="204787"/>
                  </a:lnTo>
                  <a:lnTo>
                    <a:pt x="1869281" y="223837"/>
                  </a:lnTo>
                  <a:lnTo>
                    <a:pt x="1881188" y="238125"/>
                  </a:lnTo>
                  <a:lnTo>
                    <a:pt x="1888331" y="252412"/>
                  </a:lnTo>
                  <a:lnTo>
                    <a:pt x="1895475" y="269081"/>
                  </a:lnTo>
                  <a:lnTo>
                    <a:pt x="1900238" y="288131"/>
                  </a:lnTo>
                  <a:lnTo>
                    <a:pt x="1900238" y="304800"/>
                  </a:lnTo>
                  <a:lnTo>
                    <a:pt x="1888331" y="335756"/>
                  </a:lnTo>
                  <a:lnTo>
                    <a:pt x="1862138" y="376237"/>
                  </a:lnTo>
                  <a:lnTo>
                    <a:pt x="1819275" y="428625"/>
                  </a:lnTo>
                  <a:lnTo>
                    <a:pt x="1745456" y="673893"/>
                  </a:lnTo>
                  <a:lnTo>
                    <a:pt x="1635919" y="1038225"/>
                  </a:lnTo>
                  <a:lnTo>
                    <a:pt x="1609725" y="1123950"/>
                  </a:lnTo>
                  <a:lnTo>
                    <a:pt x="1588294" y="1159668"/>
                  </a:lnTo>
                  <a:lnTo>
                    <a:pt x="1562100" y="1185862"/>
                  </a:lnTo>
                  <a:lnTo>
                    <a:pt x="1540669" y="1200150"/>
                  </a:lnTo>
                  <a:lnTo>
                    <a:pt x="1500188" y="1209675"/>
                  </a:lnTo>
                  <a:lnTo>
                    <a:pt x="1471613" y="1209675"/>
                  </a:lnTo>
                  <a:lnTo>
                    <a:pt x="1431131" y="1195387"/>
                  </a:lnTo>
                  <a:lnTo>
                    <a:pt x="1390650" y="1004887"/>
                  </a:lnTo>
                  <a:lnTo>
                    <a:pt x="1435894" y="826293"/>
                  </a:lnTo>
                  <a:lnTo>
                    <a:pt x="1500188" y="554831"/>
                  </a:lnTo>
                  <a:lnTo>
                    <a:pt x="1552575" y="333375"/>
                  </a:lnTo>
                  <a:lnTo>
                    <a:pt x="1559719" y="292893"/>
                  </a:lnTo>
                  <a:lnTo>
                    <a:pt x="1559719" y="276225"/>
                  </a:lnTo>
                  <a:lnTo>
                    <a:pt x="1554956" y="257175"/>
                  </a:lnTo>
                  <a:lnTo>
                    <a:pt x="1545431" y="240506"/>
                  </a:lnTo>
                  <a:lnTo>
                    <a:pt x="1526381" y="228600"/>
                  </a:lnTo>
                  <a:lnTo>
                    <a:pt x="1507331" y="223837"/>
                  </a:lnTo>
                  <a:lnTo>
                    <a:pt x="1421606" y="235743"/>
                  </a:lnTo>
                  <a:lnTo>
                    <a:pt x="1021556" y="300037"/>
                  </a:lnTo>
                  <a:lnTo>
                    <a:pt x="440531" y="3929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5">
              <a:extLst>
                <a:ext uri="{FF2B5EF4-FFF2-40B4-BE49-F238E27FC236}">
                  <a16:creationId xmlns:a16="http://schemas.microsoft.com/office/drawing/2014/main" id="{4F94454C-B370-464A-8C9F-C54BCD645691}"/>
                </a:ext>
              </a:extLst>
            </p:cNvPr>
            <p:cNvSpPr/>
            <p:nvPr/>
          </p:nvSpPr>
          <p:spPr>
            <a:xfrm>
              <a:off x="5202238" y="3706813"/>
              <a:ext cx="1352550" cy="444500"/>
            </a:xfrm>
            <a:custGeom>
              <a:avLst/>
              <a:gdLst>
                <a:gd name="connsiteX0" fmla="*/ 604838 w 1352550"/>
                <a:gd name="connsiteY0" fmla="*/ 92869 h 442913"/>
                <a:gd name="connsiteX1" fmla="*/ 1054894 w 1352550"/>
                <a:gd name="connsiteY1" fmla="*/ 30957 h 442913"/>
                <a:gd name="connsiteX2" fmla="*/ 1092994 w 1352550"/>
                <a:gd name="connsiteY2" fmla="*/ 16669 h 442913"/>
                <a:gd name="connsiteX3" fmla="*/ 1135857 w 1352550"/>
                <a:gd name="connsiteY3" fmla="*/ 4763 h 442913"/>
                <a:gd name="connsiteX4" fmla="*/ 1190625 w 1352550"/>
                <a:gd name="connsiteY4" fmla="*/ 0 h 442913"/>
                <a:gd name="connsiteX5" fmla="*/ 1238250 w 1352550"/>
                <a:gd name="connsiteY5" fmla="*/ 4763 h 442913"/>
                <a:gd name="connsiteX6" fmla="*/ 1288257 w 1352550"/>
                <a:gd name="connsiteY6" fmla="*/ 11907 h 442913"/>
                <a:gd name="connsiteX7" fmla="*/ 1338263 w 1352550"/>
                <a:gd name="connsiteY7" fmla="*/ 33338 h 442913"/>
                <a:gd name="connsiteX8" fmla="*/ 1352550 w 1352550"/>
                <a:gd name="connsiteY8" fmla="*/ 226219 h 442913"/>
                <a:gd name="connsiteX9" fmla="*/ 1309688 w 1352550"/>
                <a:gd name="connsiteY9" fmla="*/ 214313 h 442913"/>
                <a:gd name="connsiteX10" fmla="*/ 1238250 w 1352550"/>
                <a:gd name="connsiteY10" fmla="*/ 192882 h 442913"/>
                <a:gd name="connsiteX11" fmla="*/ 1207294 w 1352550"/>
                <a:gd name="connsiteY11" fmla="*/ 188119 h 442913"/>
                <a:gd name="connsiteX12" fmla="*/ 1050132 w 1352550"/>
                <a:gd name="connsiteY12" fmla="*/ 202407 h 442913"/>
                <a:gd name="connsiteX13" fmla="*/ 769144 w 1352550"/>
                <a:gd name="connsiteY13" fmla="*/ 228600 h 442913"/>
                <a:gd name="connsiteX14" fmla="*/ 633413 w 1352550"/>
                <a:gd name="connsiteY14" fmla="*/ 252413 h 442913"/>
                <a:gd name="connsiteX15" fmla="*/ 392907 w 1352550"/>
                <a:gd name="connsiteY15" fmla="*/ 288132 h 442913"/>
                <a:gd name="connsiteX16" fmla="*/ 166688 w 1352550"/>
                <a:gd name="connsiteY16" fmla="*/ 319088 h 442913"/>
                <a:gd name="connsiteX17" fmla="*/ 154782 w 1352550"/>
                <a:gd name="connsiteY17" fmla="*/ 323850 h 442913"/>
                <a:gd name="connsiteX18" fmla="*/ 111919 w 1352550"/>
                <a:gd name="connsiteY18" fmla="*/ 373857 h 442913"/>
                <a:gd name="connsiteX19" fmla="*/ 71438 w 1352550"/>
                <a:gd name="connsiteY19" fmla="*/ 411957 h 442913"/>
                <a:gd name="connsiteX20" fmla="*/ 21432 w 1352550"/>
                <a:gd name="connsiteY20" fmla="*/ 442913 h 442913"/>
                <a:gd name="connsiteX21" fmla="*/ 0 w 1352550"/>
                <a:gd name="connsiteY21" fmla="*/ 171450 h 442913"/>
                <a:gd name="connsiteX22" fmla="*/ 316707 w 1352550"/>
                <a:gd name="connsiteY22" fmla="*/ 128588 h 442913"/>
                <a:gd name="connsiteX23" fmla="*/ 604838 w 1352550"/>
                <a:gd name="connsiteY23" fmla="*/ 9286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52550" h="442913">
                  <a:moveTo>
                    <a:pt x="604838" y="92869"/>
                  </a:moveTo>
                  <a:lnTo>
                    <a:pt x="1054894" y="30957"/>
                  </a:lnTo>
                  <a:lnTo>
                    <a:pt x="1092994" y="16669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8250" y="4763"/>
                  </a:lnTo>
                  <a:lnTo>
                    <a:pt x="1288257" y="11907"/>
                  </a:lnTo>
                  <a:lnTo>
                    <a:pt x="1338263" y="33338"/>
                  </a:lnTo>
                  <a:lnTo>
                    <a:pt x="1352550" y="226219"/>
                  </a:lnTo>
                  <a:lnTo>
                    <a:pt x="1309688" y="214313"/>
                  </a:lnTo>
                  <a:lnTo>
                    <a:pt x="1238250" y="192882"/>
                  </a:lnTo>
                  <a:lnTo>
                    <a:pt x="1207294" y="188119"/>
                  </a:lnTo>
                  <a:lnTo>
                    <a:pt x="1050132" y="202407"/>
                  </a:lnTo>
                  <a:lnTo>
                    <a:pt x="769144" y="228600"/>
                  </a:lnTo>
                  <a:lnTo>
                    <a:pt x="633413" y="252413"/>
                  </a:lnTo>
                  <a:lnTo>
                    <a:pt x="392907" y="288132"/>
                  </a:lnTo>
                  <a:lnTo>
                    <a:pt x="166688" y="319088"/>
                  </a:lnTo>
                  <a:lnTo>
                    <a:pt x="154782" y="323850"/>
                  </a:lnTo>
                  <a:lnTo>
                    <a:pt x="111919" y="373857"/>
                  </a:lnTo>
                  <a:lnTo>
                    <a:pt x="71438" y="411957"/>
                  </a:lnTo>
                  <a:lnTo>
                    <a:pt x="21432" y="442913"/>
                  </a:lnTo>
                  <a:lnTo>
                    <a:pt x="0" y="171450"/>
                  </a:lnTo>
                  <a:lnTo>
                    <a:pt x="316707" y="128588"/>
                  </a:lnTo>
                  <a:lnTo>
                    <a:pt x="604838" y="928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7">
              <a:extLst>
                <a:ext uri="{FF2B5EF4-FFF2-40B4-BE49-F238E27FC236}">
                  <a16:creationId xmlns:a16="http://schemas.microsoft.com/office/drawing/2014/main" id="{92FC9E79-A7C5-403E-BB9B-E3D7770DBBED}"/>
                </a:ext>
              </a:extLst>
            </p:cNvPr>
            <p:cNvSpPr/>
            <p:nvPr/>
          </p:nvSpPr>
          <p:spPr>
            <a:xfrm>
              <a:off x="5791200" y="3905250"/>
              <a:ext cx="1763713" cy="1978025"/>
            </a:xfrm>
            <a:custGeom>
              <a:avLst/>
              <a:gdLst>
                <a:gd name="connsiteX0" fmla="*/ 221516 w 1764405"/>
                <a:gd name="connsiteY0" fmla="*/ 741823 h 1978195"/>
                <a:gd name="connsiteX1" fmla="*/ 224092 w 1764405"/>
                <a:gd name="connsiteY1" fmla="*/ 280759 h 1978195"/>
                <a:gd name="connsiteX2" fmla="*/ 221516 w 1764405"/>
                <a:gd name="connsiteY2" fmla="*/ 257577 h 1978195"/>
                <a:gd name="connsiteX3" fmla="*/ 193183 w 1764405"/>
                <a:gd name="connsiteY3" fmla="*/ 224092 h 1978195"/>
                <a:gd name="connsiteX4" fmla="*/ 113334 w 1764405"/>
                <a:gd name="connsiteY4" fmla="*/ 131364 h 1978195"/>
                <a:gd name="connsiteX5" fmla="*/ 18030 w 1764405"/>
                <a:gd name="connsiteY5" fmla="*/ 28333 h 1978195"/>
                <a:gd name="connsiteX6" fmla="*/ 0 w 1764405"/>
                <a:gd name="connsiteY6" fmla="*/ 2575 h 1978195"/>
                <a:gd name="connsiteX7" fmla="*/ 108182 w 1764405"/>
                <a:gd name="connsiteY7" fmla="*/ 0 h 1978195"/>
                <a:gd name="connsiteX8" fmla="*/ 231819 w 1764405"/>
                <a:gd name="connsiteY8" fmla="*/ 69546 h 1978195"/>
                <a:gd name="connsiteX9" fmla="*/ 311668 w 1764405"/>
                <a:gd name="connsiteY9" fmla="*/ 105606 h 1978195"/>
                <a:gd name="connsiteX10" fmla="*/ 414699 w 1764405"/>
                <a:gd name="connsiteY10" fmla="*/ 157122 h 1978195"/>
                <a:gd name="connsiteX11" fmla="*/ 499700 w 1764405"/>
                <a:gd name="connsiteY11" fmla="*/ 216365 h 1978195"/>
                <a:gd name="connsiteX12" fmla="*/ 538337 w 1764405"/>
                <a:gd name="connsiteY12" fmla="*/ 249850 h 1978195"/>
                <a:gd name="connsiteX13" fmla="*/ 556367 w 1764405"/>
                <a:gd name="connsiteY13" fmla="*/ 273032 h 1978195"/>
                <a:gd name="connsiteX14" fmla="*/ 556367 w 1764405"/>
                <a:gd name="connsiteY14" fmla="*/ 285911 h 1978195"/>
                <a:gd name="connsiteX15" fmla="*/ 538337 w 1764405"/>
                <a:gd name="connsiteY15" fmla="*/ 327123 h 1978195"/>
                <a:gd name="connsiteX16" fmla="*/ 510003 w 1764405"/>
                <a:gd name="connsiteY16" fmla="*/ 414699 h 1978195"/>
                <a:gd name="connsiteX17" fmla="*/ 491973 w 1764405"/>
                <a:gd name="connsiteY17" fmla="*/ 499700 h 1978195"/>
                <a:gd name="connsiteX18" fmla="*/ 481670 w 1764405"/>
                <a:gd name="connsiteY18" fmla="*/ 602731 h 1978195"/>
                <a:gd name="connsiteX19" fmla="*/ 453336 w 1764405"/>
                <a:gd name="connsiteY19" fmla="*/ 1014855 h 1978195"/>
                <a:gd name="connsiteX20" fmla="*/ 422427 w 1764405"/>
                <a:gd name="connsiteY20" fmla="*/ 1390918 h 1978195"/>
                <a:gd name="connsiteX21" fmla="*/ 422427 w 1764405"/>
                <a:gd name="connsiteY21" fmla="*/ 1450161 h 1978195"/>
                <a:gd name="connsiteX22" fmla="*/ 425003 w 1764405"/>
                <a:gd name="connsiteY22" fmla="*/ 1481070 h 1978195"/>
                <a:gd name="connsiteX23" fmla="*/ 432730 w 1764405"/>
                <a:gd name="connsiteY23" fmla="*/ 1524858 h 1978195"/>
                <a:gd name="connsiteX24" fmla="*/ 450760 w 1764405"/>
                <a:gd name="connsiteY24" fmla="*/ 1576374 h 1978195"/>
                <a:gd name="connsiteX25" fmla="*/ 466215 w 1764405"/>
                <a:gd name="connsiteY25" fmla="*/ 1612435 h 1978195"/>
                <a:gd name="connsiteX26" fmla="*/ 484245 w 1764405"/>
                <a:gd name="connsiteY26" fmla="*/ 1643344 h 1978195"/>
                <a:gd name="connsiteX27" fmla="*/ 502276 w 1764405"/>
                <a:gd name="connsiteY27" fmla="*/ 1666526 h 1978195"/>
                <a:gd name="connsiteX28" fmla="*/ 530609 w 1764405"/>
                <a:gd name="connsiteY28" fmla="*/ 1694859 h 1978195"/>
                <a:gd name="connsiteX29" fmla="*/ 566670 w 1764405"/>
                <a:gd name="connsiteY29" fmla="*/ 1710314 h 1978195"/>
                <a:gd name="connsiteX30" fmla="*/ 633640 w 1764405"/>
                <a:gd name="connsiteY30" fmla="*/ 1728344 h 1978195"/>
                <a:gd name="connsiteX31" fmla="*/ 723792 w 1764405"/>
                <a:gd name="connsiteY31" fmla="*/ 1743799 h 1978195"/>
                <a:gd name="connsiteX32" fmla="*/ 855157 w 1764405"/>
                <a:gd name="connsiteY32" fmla="*/ 1754102 h 1978195"/>
                <a:gd name="connsiteX33" fmla="*/ 1027734 w 1764405"/>
                <a:gd name="connsiteY33" fmla="*/ 1748951 h 1978195"/>
                <a:gd name="connsiteX34" fmla="*/ 1159098 w 1764405"/>
                <a:gd name="connsiteY34" fmla="*/ 1733496 h 1978195"/>
                <a:gd name="connsiteX35" fmla="*/ 1231220 w 1764405"/>
                <a:gd name="connsiteY35" fmla="*/ 1723193 h 1978195"/>
                <a:gd name="connsiteX36" fmla="*/ 1272432 w 1764405"/>
                <a:gd name="connsiteY36" fmla="*/ 1712890 h 1978195"/>
                <a:gd name="connsiteX37" fmla="*/ 1730920 w 1764405"/>
                <a:gd name="connsiteY37" fmla="*/ 1694859 h 1978195"/>
                <a:gd name="connsiteX38" fmla="*/ 1754102 w 1764405"/>
                <a:gd name="connsiteY38" fmla="*/ 1723193 h 1978195"/>
                <a:gd name="connsiteX39" fmla="*/ 1761830 w 1764405"/>
                <a:gd name="connsiteY39" fmla="*/ 1756678 h 1978195"/>
                <a:gd name="connsiteX40" fmla="*/ 1764405 w 1764405"/>
                <a:gd name="connsiteY40" fmla="*/ 1779860 h 1978195"/>
                <a:gd name="connsiteX41" fmla="*/ 1759254 w 1764405"/>
                <a:gd name="connsiteY41" fmla="*/ 1808193 h 1978195"/>
                <a:gd name="connsiteX42" fmla="*/ 1736072 w 1764405"/>
                <a:gd name="connsiteY42" fmla="*/ 1846830 h 1978195"/>
                <a:gd name="connsiteX43" fmla="*/ 1710314 w 1764405"/>
                <a:gd name="connsiteY43" fmla="*/ 1877739 h 1978195"/>
                <a:gd name="connsiteX44" fmla="*/ 1671677 w 1764405"/>
                <a:gd name="connsiteY44" fmla="*/ 1898346 h 1978195"/>
                <a:gd name="connsiteX45" fmla="*/ 1607283 w 1764405"/>
                <a:gd name="connsiteY45" fmla="*/ 1921528 h 1978195"/>
                <a:gd name="connsiteX46" fmla="*/ 1532586 w 1764405"/>
                <a:gd name="connsiteY46" fmla="*/ 1936982 h 1978195"/>
                <a:gd name="connsiteX47" fmla="*/ 1398645 w 1764405"/>
                <a:gd name="connsiteY47" fmla="*/ 1957588 h 1978195"/>
                <a:gd name="connsiteX48" fmla="*/ 1287887 w 1764405"/>
                <a:gd name="connsiteY48" fmla="*/ 1967891 h 1978195"/>
                <a:gd name="connsiteX49" fmla="*/ 1128189 w 1764405"/>
                <a:gd name="connsiteY49" fmla="*/ 1978195 h 1978195"/>
                <a:gd name="connsiteX50" fmla="*/ 929854 w 1764405"/>
                <a:gd name="connsiteY50" fmla="*/ 1978195 h 1978195"/>
                <a:gd name="connsiteX51" fmla="*/ 798490 w 1764405"/>
                <a:gd name="connsiteY51" fmla="*/ 1970467 h 1978195"/>
                <a:gd name="connsiteX52" fmla="*/ 674853 w 1764405"/>
                <a:gd name="connsiteY52" fmla="*/ 1955013 h 1978195"/>
                <a:gd name="connsiteX53" fmla="*/ 566670 w 1764405"/>
                <a:gd name="connsiteY53" fmla="*/ 1934406 h 1978195"/>
                <a:gd name="connsiteX54" fmla="*/ 491973 w 1764405"/>
                <a:gd name="connsiteY54" fmla="*/ 1908649 h 1978195"/>
                <a:gd name="connsiteX55" fmla="*/ 440457 w 1764405"/>
                <a:gd name="connsiteY55" fmla="*/ 1882891 h 1978195"/>
                <a:gd name="connsiteX56" fmla="*/ 388942 w 1764405"/>
                <a:gd name="connsiteY56" fmla="*/ 1844254 h 1978195"/>
                <a:gd name="connsiteX57" fmla="*/ 345154 w 1764405"/>
                <a:gd name="connsiteY57" fmla="*/ 1810769 h 1978195"/>
                <a:gd name="connsiteX58" fmla="*/ 311668 w 1764405"/>
                <a:gd name="connsiteY58" fmla="*/ 1774708 h 1978195"/>
                <a:gd name="connsiteX59" fmla="*/ 275608 w 1764405"/>
                <a:gd name="connsiteY59" fmla="*/ 1723193 h 1978195"/>
                <a:gd name="connsiteX60" fmla="*/ 255001 w 1764405"/>
                <a:gd name="connsiteY60" fmla="*/ 1669102 h 1978195"/>
                <a:gd name="connsiteX61" fmla="*/ 242123 w 1764405"/>
                <a:gd name="connsiteY61" fmla="*/ 1602131 h 1978195"/>
                <a:gd name="connsiteX62" fmla="*/ 231819 w 1764405"/>
                <a:gd name="connsiteY62" fmla="*/ 1488797 h 1978195"/>
                <a:gd name="connsiteX63" fmla="*/ 224092 w 1764405"/>
                <a:gd name="connsiteY63" fmla="*/ 1313645 h 1978195"/>
                <a:gd name="connsiteX64" fmla="*/ 226668 w 1764405"/>
                <a:gd name="connsiteY64" fmla="*/ 1141068 h 1978195"/>
                <a:gd name="connsiteX65" fmla="*/ 221516 w 1764405"/>
                <a:gd name="connsiteY65" fmla="*/ 741823 h 19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64405" h="1978195">
                  <a:moveTo>
                    <a:pt x="221516" y="741823"/>
                  </a:moveTo>
                  <a:cubicBezTo>
                    <a:pt x="222375" y="588135"/>
                    <a:pt x="223233" y="434447"/>
                    <a:pt x="224092" y="280759"/>
                  </a:cubicBezTo>
                  <a:lnTo>
                    <a:pt x="221516" y="257577"/>
                  </a:lnTo>
                  <a:lnTo>
                    <a:pt x="193183" y="224092"/>
                  </a:lnTo>
                  <a:lnTo>
                    <a:pt x="113334" y="131364"/>
                  </a:lnTo>
                  <a:lnTo>
                    <a:pt x="18030" y="28333"/>
                  </a:lnTo>
                  <a:lnTo>
                    <a:pt x="0" y="2575"/>
                  </a:lnTo>
                  <a:lnTo>
                    <a:pt x="108182" y="0"/>
                  </a:lnTo>
                  <a:lnTo>
                    <a:pt x="231819" y="69546"/>
                  </a:lnTo>
                  <a:lnTo>
                    <a:pt x="311668" y="105606"/>
                  </a:lnTo>
                  <a:lnTo>
                    <a:pt x="414699" y="157122"/>
                  </a:lnTo>
                  <a:lnTo>
                    <a:pt x="499700" y="216365"/>
                  </a:lnTo>
                  <a:lnTo>
                    <a:pt x="538337" y="249850"/>
                  </a:lnTo>
                  <a:lnTo>
                    <a:pt x="556367" y="273032"/>
                  </a:lnTo>
                  <a:lnTo>
                    <a:pt x="556367" y="285911"/>
                  </a:lnTo>
                  <a:lnTo>
                    <a:pt x="538337" y="327123"/>
                  </a:lnTo>
                  <a:lnTo>
                    <a:pt x="510003" y="414699"/>
                  </a:lnTo>
                  <a:lnTo>
                    <a:pt x="491973" y="499700"/>
                  </a:lnTo>
                  <a:lnTo>
                    <a:pt x="481670" y="602731"/>
                  </a:lnTo>
                  <a:lnTo>
                    <a:pt x="453336" y="1014855"/>
                  </a:lnTo>
                  <a:lnTo>
                    <a:pt x="422427" y="1390918"/>
                  </a:lnTo>
                  <a:lnTo>
                    <a:pt x="422427" y="1450161"/>
                  </a:lnTo>
                  <a:lnTo>
                    <a:pt x="425003" y="1481070"/>
                  </a:lnTo>
                  <a:lnTo>
                    <a:pt x="432730" y="1524858"/>
                  </a:lnTo>
                  <a:lnTo>
                    <a:pt x="450760" y="1576374"/>
                  </a:lnTo>
                  <a:lnTo>
                    <a:pt x="466215" y="1612435"/>
                  </a:lnTo>
                  <a:lnTo>
                    <a:pt x="484245" y="1643344"/>
                  </a:lnTo>
                  <a:lnTo>
                    <a:pt x="502276" y="1666526"/>
                  </a:lnTo>
                  <a:lnTo>
                    <a:pt x="530609" y="1694859"/>
                  </a:lnTo>
                  <a:lnTo>
                    <a:pt x="566670" y="1710314"/>
                  </a:lnTo>
                  <a:lnTo>
                    <a:pt x="633640" y="1728344"/>
                  </a:lnTo>
                  <a:lnTo>
                    <a:pt x="723792" y="1743799"/>
                  </a:lnTo>
                  <a:lnTo>
                    <a:pt x="855157" y="1754102"/>
                  </a:lnTo>
                  <a:lnTo>
                    <a:pt x="1027734" y="1748951"/>
                  </a:lnTo>
                  <a:lnTo>
                    <a:pt x="1159098" y="1733496"/>
                  </a:lnTo>
                  <a:lnTo>
                    <a:pt x="1231220" y="1723193"/>
                  </a:lnTo>
                  <a:lnTo>
                    <a:pt x="1272432" y="1712890"/>
                  </a:lnTo>
                  <a:lnTo>
                    <a:pt x="1730920" y="1694859"/>
                  </a:lnTo>
                  <a:lnTo>
                    <a:pt x="1754102" y="1723193"/>
                  </a:lnTo>
                  <a:lnTo>
                    <a:pt x="1761830" y="1756678"/>
                  </a:lnTo>
                  <a:lnTo>
                    <a:pt x="1764405" y="1779860"/>
                  </a:lnTo>
                  <a:lnTo>
                    <a:pt x="1759254" y="1808193"/>
                  </a:lnTo>
                  <a:lnTo>
                    <a:pt x="1736072" y="1846830"/>
                  </a:lnTo>
                  <a:lnTo>
                    <a:pt x="1710314" y="1877739"/>
                  </a:lnTo>
                  <a:lnTo>
                    <a:pt x="1671677" y="1898346"/>
                  </a:lnTo>
                  <a:lnTo>
                    <a:pt x="1607283" y="1921528"/>
                  </a:lnTo>
                  <a:lnTo>
                    <a:pt x="1532586" y="1936982"/>
                  </a:lnTo>
                  <a:lnTo>
                    <a:pt x="1398645" y="1957588"/>
                  </a:lnTo>
                  <a:lnTo>
                    <a:pt x="1287887" y="1967891"/>
                  </a:lnTo>
                  <a:lnTo>
                    <a:pt x="1128189" y="1978195"/>
                  </a:lnTo>
                  <a:lnTo>
                    <a:pt x="929854" y="1978195"/>
                  </a:lnTo>
                  <a:lnTo>
                    <a:pt x="798490" y="1970467"/>
                  </a:lnTo>
                  <a:lnTo>
                    <a:pt x="674853" y="1955013"/>
                  </a:lnTo>
                  <a:lnTo>
                    <a:pt x="566670" y="1934406"/>
                  </a:lnTo>
                  <a:lnTo>
                    <a:pt x="491973" y="1908649"/>
                  </a:lnTo>
                  <a:lnTo>
                    <a:pt x="440457" y="1882891"/>
                  </a:lnTo>
                  <a:lnTo>
                    <a:pt x="388942" y="1844254"/>
                  </a:lnTo>
                  <a:lnTo>
                    <a:pt x="345154" y="1810769"/>
                  </a:lnTo>
                  <a:lnTo>
                    <a:pt x="311668" y="1774708"/>
                  </a:lnTo>
                  <a:lnTo>
                    <a:pt x="275608" y="1723193"/>
                  </a:lnTo>
                  <a:lnTo>
                    <a:pt x="255001" y="1669102"/>
                  </a:lnTo>
                  <a:lnTo>
                    <a:pt x="242123" y="1602131"/>
                  </a:lnTo>
                  <a:lnTo>
                    <a:pt x="231819" y="1488797"/>
                  </a:lnTo>
                  <a:lnTo>
                    <a:pt x="224092" y="1313645"/>
                  </a:lnTo>
                  <a:cubicBezTo>
                    <a:pt x="224951" y="1256119"/>
                    <a:pt x="225809" y="1198594"/>
                    <a:pt x="226668" y="1141068"/>
                  </a:cubicBezTo>
                  <a:cubicBezTo>
                    <a:pt x="224951" y="1019148"/>
                    <a:pt x="223233" y="897228"/>
                    <a:pt x="221516" y="741823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8">
              <a:extLst>
                <a:ext uri="{FF2B5EF4-FFF2-40B4-BE49-F238E27FC236}">
                  <a16:creationId xmlns:a16="http://schemas.microsoft.com/office/drawing/2014/main" id="{357ED05A-86B1-4354-B202-FE0F44BA5630}"/>
                </a:ext>
              </a:extLst>
            </p:cNvPr>
            <p:cNvSpPr/>
            <p:nvPr/>
          </p:nvSpPr>
          <p:spPr>
            <a:xfrm>
              <a:off x="6989763" y="4827588"/>
              <a:ext cx="561975" cy="866775"/>
            </a:xfrm>
            <a:custGeom>
              <a:avLst/>
              <a:gdLst>
                <a:gd name="connsiteX0" fmla="*/ 283369 w 561975"/>
                <a:gd name="connsiteY0" fmla="*/ 335756 h 866775"/>
                <a:gd name="connsiteX1" fmla="*/ 233362 w 561975"/>
                <a:gd name="connsiteY1" fmla="*/ 552450 h 866775"/>
                <a:gd name="connsiteX2" fmla="*/ 209550 w 561975"/>
                <a:gd name="connsiteY2" fmla="*/ 640556 h 866775"/>
                <a:gd name="connsiteX3" fmla="*/ 188119 w 561975"/>
                <a:gd name="connsiteY3" fmla="*/ 688181 h 866775"/>
                <a:gd name="connsiteX4" fmla="*/ 173831 w 561975"/>
                <a:gd name="connsiteY4" fmla="*/ 711994 h 866775"/>
                <a:gd name="connsiteX5" fmla="*/ 147637 w 561975"/>
                <a:gd name="connsiteY5" fmla="*/ 745331 h 866775"/>
                <a:gd name="connsiteX6" fmla="*/ 109537 w 561975"/>
                <a:gd name="connsiteY6" fmla="*/ 778669 h 866775"/>
                <a:gd name="connsiteX7" fmla="*/ 73819 w 561975"/>
                <a:gd name="connsiteY7" fmla="*/ 792956 h 866775"/>
                <a:gd name="connsiteX8" fmla="*/ 0 w 561975"/>
                <a:gd name="connsiteY8" fmla="*/ 809625 h 866775"/>
                <a:gd name="connsiteX9" fmla="*/ 561975 w 561975"/>
                <a:gd name="connsiteY9" fmla="*/ 866775 h 866775"/>
                <a:gd name="connsiteX10" fmla="*/ 559594 w 561975"/>
                <a:gd name="connsiteY10" fmla="*/ 826294 h 866775"/>
                <a:gd name="connsiteX11" fmla="*/ 554831 w 561975"/>
                <a:gd name="connsiteY11" fmla="*/ 797719 h 866775"/>
                <a:gd name="connsiteX12" fmla="*/ 531019 w 561975"/>
                <a:gd name="connsiteY12" fmla="*/ 771525 h 866775"/>
                <a:gd name="connsiteX13" fmla="*/ 507206 w 561975"/>
                <a:gd name="connsiteY13" fmla="*/ 752475 h 866775"/>
                <a:gd name="connsiteX14" fmla="*/ 476250 w 561975"/>
                <a:gd name="connsiteY14" fmla="*/ 721519 h 866775"/>
                <a:gd name="connsiteX15" fmla="*/ 452437 w 561975"/>
                <a:gd name="connsiteY15" fmla="*/ 688181 h 866775"/>
                <a:gd name="connsiteX16" fmla="*/ 440531 w 561975"/>
                <a:gd name="connsiteY16" fmla="*/ 654844 h 866775"/>
                <a:gd name="connsiteX17" fmla="*/ 431006 w 561975"/>
                <a:gd name="connsiteY17" fmla="*/ 602456 h 866775"/>
                <a:gd name="connsiteX18" fmla="*/ 423862 w 561975"/>
                <a:gd name="connsiteY18" fmla="*/ 440531 h 866775"/>
                <a:gd name="connsiteX19" fmla="*/ 414337 w 561975"/>
                <a:gd name="connsiteY19" fmla="*/ 207169 h 866775"/>
                <a:gd name="connsiteX20" fmla="*/ 407194 w 561975"/>
                <a:gd name="connsiteY20" fmla="*/ 50006 h 866775"/>
                <a:gd name="connsiteX21" fmla="*/ 404812 w 561975"/>
                <a:gd name="connsiteY21" fmla="*/ 33337 h 866775"/>
                <a:gd name="connsiteX22" fmla="*/ 397669 w 561975"/>
                <a:gd name="connsiteY22" fmla="*/ 16669 h 866775"/>
                <a:gd name="connsiteX23" fmla="*/ 381000 w 561975"/>
                <a:gd name="connsiteY23" fmla="*/ 2381 h 866775"/>
                <a:gd name="connsiteX24" fmla="*/ 361950 w 561975"/>
                <a:gd name="connsiteY24" fmla="*/ 0 h 866775"/>
                <a:gd name="connsiteX25" fmla="*/ 347662 w 561975"/>
                <a:gd name="connsiteY25" fmla="*/ 4762 h 866775"/>
                <a:gd name="connsiteX26" fmla="*/ 338137 w 561975"/>
                <a:gd name="connsiteY26" fmla="*/ 33337 h 866775"/>
                <a:gd name="connsiteX27" fmla="*/ 333375 w 561975"/>
                <a:gd name="connsiteY27" fmla="*/ 80962 h 866775"/>
                <a:gd name="connsiteX28" fmla="*/ 307181 w 561975"/>
                <a:gd name="connsiteY28" fmla="*/ 228600 h 866775"/>
                <a:gd name="connsiteX29" fmla="*/ 283369 w 561975"/>
                <a:gd name="connsiteY29" fmla="*/ 335756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866775">
                  <a:moveTo>
                    <a:pt x="283369" y="335756"/>
                  </a:moveTo>
                  <a:lnTo>
                    <a:pt x="233362" y="552450"/>
                  </a:lnTo>
                  <a:lnTo>
                    <a:pt x="209550" y="640556"/>
                  </a:lnTo>
                  <a:lnTo>
                    <a:pt x="188119" y="688181"/>
                  </a:lnTo>
                  <a:lnTo>
                    <a:pt x="173831" y="711994"/>
                  </a:lnTo>
                  <a:lnTo>
                    <a:pt x="147637" y="745331"/>
                  </a:lnTo>
                  <a:lnTo>
                    <a:pt x="109537" y="778669"/>
                  </a:lnTo>
                  <a:lnTo>
                    <a:pt x="73819" y="792956"/>
                  </a:lnTo>
                  <a:lnTo>
                    <a:pt x="0" y="809625"/>
                  </a:lnTo>
                  <a:lnTo>
                    <a:pt x="561975" y="866775"/>
                  </a:lnTo>
                  <a:lnTo>
                    <a:pt x="559594" y="826294"/>
                  </a:lnTo>
                  <a:lnTo>
                    <a:pt x="554831" y="797719"/>
                  </a:lnTo>
                  <a:lnTo>
                    <a:pt x="531019" y="771525"/>
                  </a:lnTo>
                  <a:lnTo>
                    <a:pt x="507206" y="752475"/>
                  </a:lnTo>
                  <a:lnTo>
                    <a:pt x="476250" y="721519"/>
                  </a:lnTo>
                  <a:lnTo>
                    <a:pt x="452437" y="688181"/>
                  </a:lnTo>
                  <a:lnTo>
                    <a:pt x="440531" y="654844"/>
                  </a:lnTo>
                  <a:lnTo>
                    <a:pt x="431006" y="602456"/>
                  </a:lnTo>
                  <a:lnTo>
                    <a:pt x="423862" y="440531"/>
                  </a:lnTo>
                  <a:lnTo>
                    <a:pt x="414337" y="207169"/>
                  </a:lnTo>
                  <a:lnTo>
                    <a:pt x="407194" y="50006"/>
                  </a:lnTo>
                  <a:lnTo>
                    <a:pt x="404812" y="33337"/>
                  </a:lnTo>
                  <a:lnTo>
                    <a:pt x="397669" y="16669"/>
                  </a:lnTo>
                  <a:lnTo>
                    <a:pt x="381000" y="2381"/>
                  </a:lnTo>
                  <a:lnTo>
                    <a:pt x="361950" y="0"/>
                  </a:lnTo>
                  <a:lnTo>
                    <a:pt x="347662" y="4762"/>
                  </a:lnTo>
                  <a:lnTo>
                    <a:pt x="338137" y="33337"/>
                  </a:lnTo>
                  <a:lnTo>
                    <a:pt x="333375" y="80962"/>
                  </a:lnTo>
                  <a:lnTo>
                    <a:pt x="307181" y="228600"/>
                  </a:lnTo>
                  <a:lnTo>
                    <a:pt x="283369" y="3357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C926AC35-031A-4C0D-8A1D-3C76BEED4513}"/>
              </a:ext>
            </a:extLst>
          </p:cNvPr>
          <p:cNvGrpSpPr/>
          <p:nvPr/>
        </p:nvGrpSpPr>
        <p:grpSpPr>
          <a:xfrm>
            <a:off x="2376488" y="1465263"/>
            <a:ext cx="5026025" cy="4364037"/>
            <a:chOff x="2376488" y="1465263"/>
            <a:chExt cx="5026025" cy="4364037"/>
          </a:xfrm>
        </p:grpSpPr>
        <p:sp>
          <p:nvSpPr>
            <p:cNvPr id="34" name="フリーフォーム 84">
              <a:extLst>
                <a:ext uri="{FF2B5EF4-FFF2-40B4-BE49-F238E27FC236}">
                  <a16:creationId xmlns:a16="http://schemas.microsoft.com/office/drawing/2014/main" id="{E3C32442-5DDD-4906-AA46-EB81B60C44B1}"/>
                </a:ext>
              </a:extLst>
            </p:cNvPr>
            <p:cNvSpPr/>
            <p:nvPr/>
          </p:nvSpPr>
          <p:spPr>
            <a:xfrm>
              <a:off x="2857500" y="1609725"/>
              <a:ext cx="1104900" cy="436563"/>
            </a:xfrm>
            <a:custGeom>
              <a:avLst/>
              <a:gdLst>
                <a:gd name="connsiteX0" fmla="*/ 457200 w 1104900"/>
                <a:gd name="connsiteY0" fmla="*/ 316706 h 435769"/>
                <a:gd name="connsiteX1" fmla="*/ 538163 w 1104900"/>
                <a:gd name="connsiteY1" fmla="*/ 352425 h 435769"/>
                <a:gd name="connsiteX2" fmla="*/ 619125 w 1104900"/>
                <a:gd name="connsiteY2" fmla="*/ 381000 h 435769"/>
                <a:gd name="connsiteX3" fmla="*/ 678656 w 1104900"/>
                <a:gd name="connsiteY3" fmla="*/ 397669 h 435769"/>
                <a:gd name="connsiteX4" fmla="*/ 750094 w 1104900"/>
                <a:gd name="connsiteY4" fmla="*/ 414338 h 435769"/>
                <a:gd name="connsiteX5" fmla="*/ 814388 w 1104900"/>
                <a:gd name="connsiteY5" fmla="*/ 423863 h 435769"/>
                <a:gd name="connsiteX6" fmla="*/ 876300 w 1104900"/>
                <a:gd name="connsiteY6" fmla="*/ 431006 h 435769"/>
                <a:gd name="connsiteX7" fmla="*/ 942975 w 1104900"/>
                <a:gd name="connsiteY7" fmla="*/ 435769 h 435769"/>
                <a:gd name="connsiteX8" fmla="*/ 1002506 w 1104900"/>
                <a:gd name="connsiteY8" fmla="*/ 435769 h 435769"/>
                <a:gd name="connsiteX9" fmla="*/ 1040606 w 1104900"/>
                <a:gd name="connsiteY9" fmla="*/ 428625 h 435769"/>
                <a:gd name="connsiteX10" fmla="*/ 1081088 w 1104900"/>
                <a:gd name="connsiteY10" fmla="*/ 404813 h 435769"/>
                <a:gd name="connsiteX11" fmla="*/ 1100138 w 1104900"/>
                <a:gd name="connsiteY11" fmla="*/ 385763 h 435769"/>
                <a:gd name="connsiteX12" fmla="*/ 1104900 w 1104900"/>
                <a:gd name="connsiteY12" fmla="*/ 369094 h 435769"/>
                <a:gd name="connsiteX13" fmla="*/ 1097756 w 1104900"/>
                <a:gd name="connsiteY13" fmla="*/ 335756 h 435769"/>
                <a:gd name="connsiteX14" fmla="*/ 1078706 w 1104900"/>
                <a:gd name="connsiteY14" fmla="*/ 292894 h 435769"/>
                <a:gd name="connsiteX15" fmla="*/ 1054894 w 1104900"/>
                <a:gd name="connsiteY15" fmla="*/ 252413 h 435769"/>
                <a:gd name="connsiteX16" fmla="*/ 1033463 w 1104900"/>
                <a:gd name="connsiteY16" fmla="*/ 228600 h 435769"/>
                <a:gd name="connsiteX17" fmla="*/ 1009650 w 1104900"/>
                <a:gd name="connsiteY17" fmla="*/ 209550 h 435769"/>
                <a:gd name="connsiteX18" fmla="*/ 971550 w 1104900"/>
                <a:gd name="connsiteY18" fmla="*/ 185738 h 435769"/>
                <a:gd name="connsiteX19" fmla="*/ 938213 w 1104900"/>
                <a:gd name="connsiteY19" fmla="*/ 166688 h 435769"/>
                <a:gd name="connsiteX20" fmla="*/ 885825 w 1104900"/>
                <a:gd name="connsiteY20" fmla="*/ 147638 h 435769"/>
                <a:gd name="connsiteX21" fmla="*/ 823913 w 1104900"/>
                <a:gd name="connsiteY21" fmla="*/ 133350 h 435769"/>
                <a:gd name="connsiteX22" fmla="*/ 742950 w 1104900"/>
                <a:gd name="connsiteY22" fmla="*/ 123825 h 435769"/>
                <a:gd name="connsiteX23" fmla="*/ 664369 w 1104900"/>
                <a:gd name="connsiteY23" fmla="*/ 121444 h 435769"/>
                <a:gd name="connsiteX24" fmla="*/ 585788 w 1104900"/>
                <a:gd name="connsiteY24" fmla="*/ 121444 h 435769"/>
                <a:gd name="connsiteX25" fmla="*/ 464344 w 1104900"/>
                <a:gd name="connsiteY25" fmla="*/ 111919 h 435769"/>
                <a:gd name="connsiteX26" fmla="*/ 335756 w 1104900"/>
                <a:gd name="connsiteY26" fmla="*/ 95250 h 435769"/>
                <a:gd name="connsiteX27" fmla="*/ 254794 w 1104900"/>
                <a:gd name="connsiteY27" fmla="*/ 76200 h 435769"/>
                <a:gd name="connsiteX28" fmla="*/ 138113 w 1104900"/>
                <a:gd name="connsiteY28" fmla="*/ 42863 h 435769"/>
                <a:gd name="connsiteX29" fmla="*/ 54769 w 1104900"/>
                <a:gd name="connsiteY29" fmla="*/ 9525 h 435769"/>
                <a:gd name="connsiteX30" fmla="*/ 26194 w 1104900"/>
                <a:gd name="connsiteY30" fmla="*/ 0 h 435769"/>
                <a:gd name="connsiteX31" fmla="*/ 14288 w 1104900"/>
                <a:gd name="connsiteY31" fmla="*/ 0 h 435769"/>
                <a:gd name="connsiteX32" fmla="*/ 2381 w 1104900"/>
                <a:gd name="connsiteY32" fmla="*/ 4763 h 435769"/>
                <a:gd name="connsiteX33" fmla="*/ 0 w 1104900"/>
                <a:gd name="connsiteY33" fmla="*/ 21431 h 435769"/>
                <a:gd name="connsiteX34" fmla="*/ 11906 w 1104900"/>
                <a:gd name="connsiteY34" fmla="*/ 50006 h 435769"/>
                <a:gd name="connsiteX35" fmla="*/ 35719 w 1104900"/>
                <a:gd name="connsiteY35" fmla="*/ 71438 h 435769"/>
                <a:gd name="connsiteX36" fmla="*/ 95250 w 1104900"/>
                <a:gd name="connsiteY36" fmla="*/ 109538 h 435769"/>
                <a:gd name="connsiteX37" fmla="*/ 200025 w 1104900"/>
                <a:gd name="connsiteY37" fmla="*/ 178594 h 435769"/>
                <a:gd name="connsiteX38" fmla="*/ 304800 w 1104900"/>
                <a:gd name="connsiteY38" fmla="*/ 240506 h 435769"/>
                <a:gd name="connsiteX39" fmla="*/ 457200 w 1104900"/>
                <a:gd name="connsiteY39" fmla="*/ 3167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900" h="435769">
                  <a:moveTo>
                    <a:pt x="457200" y="316706"/>
                  </a:moveTo>
                  <a:lnTo>
                    <a:pt x="538163" y="352425"/>
                  </a:lnTo>
                  <a:lnTo>
                    <a:pt x="619125" y="381000"/>
                  </a:lnTo>
                  <a:lnTo>
                    <a:pt x="678656" y="397669"/>
                  </a:lnTo>
                  <a:lnTo>
                    <a:pt x="750094" y="414338"/>
                  </a:lnTo>
                  <a:lnTo>
                    <a:pt x="814388" y="423863"/>
                  </a:lnTo>
                  <a:lnTo>
                    <a:pt x="876300" y="431006"/>
                  </a:lnTo>
                  <a:lnTo>
                    <a:pt x="942975" y="435769"/>
                  </a:lnTo>
                  <a:lnTo>
                    <a:pt x="1002506" y="435769"/>
                  </a:lnTo>
                  <a:lnTo>
                    <a:pt x="1040606" y="428625"/>
                  </a:lnTo>
                  <a:lnTo>
                    <a:pt x="1081088" y="404813"/>
                  </a:lnTo>
                  <a:lnTo>
                    <a:pt x="1100138" y="385763"/>
                  </a:lnTo>
                  <a:lnTo>
                    <a:pt x="1104900" y="369094"/>
                  </a:lnTo>
                  <a:lnTo>
                    <a:pt x="1097756" y="335756"/>
                  </a:lnTo>
                  <a:lnTo>
                    <a:pt x="1078706" y="292894"/>
                  </a:lnTo>
                  <a:lnTo>
                    <a:pt x="1054894" y="252413"/>
                  </a:lnTo>
                  <a:lnTo>
                    <a:pt x="1033463" y="228600"/>
                  </a:lnTo>
                  <a:lnTo>
                    <a:pt x="1009650" y="209550"/>
                  </a:lnTo>
                  <a:lnTo>
                    <a:pt x="971550" y="185738"/>
                  </a:lnTo>
                  <a:lnTo>
                    <a:pt x="938213" y="166688"/>
                  </a:lnTo>
                  <a:lnTo>
                    <a:pt x="885825" y="147638"/>
                  </a:lnTo>
                  <a:lnTo>
                    <a:pt x="823913" y="133350"/>
                  </a:lnTo>
                  <a:lnTo>
                    <a:pt x="742950" y="123825"/>
                  </a:lnTo>
                  <a:lnTo>
                    <a:pt x="664369" y="121444"/>
                  </a:lnTo>
                  <a:lnTo>
                    <a:pt x="585788" y="121444"/>
                  </a:lnTo>
                  <a:lnTo>
                    <a:pt x="464344" y="111919"/>
                  </a:lnTo>
                  <a:lnTo>
                    <a:pt x="335756" y="95250"/>
                  </a:lnTo>
                  <a:lnTo>
                    <a:pt x="254794" y="76200"/>
                  </a:lnTo>
                  <a:lnTo>
                    <a:pt x="138113" y="42863"/>
                  </a:lnTo>
                  <a:lnTo>
                    <a:pt x="54769" y="9525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5719" y="71438"/>
                  </a:lnTo>
                  <a:lnTo>
                    <a:pt x="95250" y="109538"/>
                  </a:lnTo>
                  <a:lnTo>
                    <a:pt x="200025" y="178594"/>
                  </a:lnTo>
                  <a:lnTo>
                    <a:pt x="304800" y="240506"/>
                  </a:lnTo>
                  <a:lnTo>
                    <a:pt x="4572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5">
              <a:extLst>
                <a:ext uri="{FF2B5EF4-FFF2-40B4-BE49-F238E27FC236}">
                  <a16:creationId xmlns:a16="http://schemas.microsoft.com/office/drawing/2014/main" id="{DCC6BCB4-525E-40CC-B9A6-921CF87047C7}"/>
                </a:ext>
              </a:extLst>
            </p:cNvPr>
            <p:cNvSpPr/>
            <p:nvPr/>
          </p:nvSpPr>
          <p:spPr>
            <a:xfrm>
              <a:off x="2376488" y="2314575"/>
              <a:ext cx="2038350" cy="633413"/>
            </a:xfrm>
            <a:custGeom>
              <a:avLst/>
              <a:gdLst>
                <a:gd name="connsiteX0" fmla="*/ 940593 w 2038350"/>
                <a:gd name="connsiteY0" fmla="*/ 245269 h 633413"/>
                <a:gd name="connsiteX1" fmla="*/ 1202531 w 2038350"/>
                <a:gd name="connsiteY1" fmla="*/ 173831 h 633413"/>
                <a:gd name="connsiteX2" fmla="*/ 1326356 w 2038350"/>
                <a:gd name="connsiteY2" fmla="*/ 142875 h 633413"/>
                <a:gd name="connsiteX3" fmla="*/ 1378743 w 2038350"/>
                <a:gd name="connsiteY3" fmla="*/ 123825 h 633413"/>
                <a:gd name="connsiteX4" fmla="*/ 1416843 w 2038350"/>
                <a:gd name="connsiteY4" fmla="*/ 107156 h 633413"/>
                <a:gd name="connsiteX5" fmla="*/ 1471612 w 2038350"/>
                <a:gd name="connsiteY5" fmla="*/ 76200 h 633413"/>
                <a:gd name="connsiteX6" fmla="*/ 1531143 w 2038350"/>
                <a:gd name="connsiteY6" fmla="*/ 30956 h 633413"/>
                <a:gd name="connsiteX7" fmla="*/ 1559718 w 2038350"/>
                <a:gd name="connsiteY7" fmla="*/ 0 h 633413"/>
                <a:gd name="connsiteX8" fmla="*/ 1643062 w 2038350"/>
                <a:gd name="connsiteY8" fmla="*/ 9525 h 633413"/>
                <a:gd name="connsiteX9" fmla="*/ 1743075 w 2038350"/>
                <a:gd name="connsiteY9" fmla="*/ 30956 h 633413"/>
                <a:gd name="connsiteX10" fmla="*/ 1814512 w 2038350"/>
                <a:gd name="connsiteY10" fmla="*/ 50006 h 633413"/>
                <a:gd name="connsiteX11" fmla="*/ 1864518 w 2038350"/>
                <a:gd name="connsiteY11" fmla="*/ 66675 h 633413"/>
                <a:gd name="connsiteX12" fmla="*/ 1907381 w 2038350"/>
                <a:gd name="connsiteY12" fmla="*/ 83344 h 633413"/>
                <a:gd name="connsiteX13" fmla="*/ 1940718 w 2038350"/>
                <a:gd name="connsiteY13" fmla="*/ 100013 h 633413"/>
                <a:gd name="connsiteX14" fmla="*/ 1974056 w 2038350"/>
                <a:gd name="connsiteY14" fmla="*/ 123825 h 633413"/>
                <a:gd name="connsiteX15" fmla="*/ 2002631 w 2038350"/>
                <a:gd name="connsiteY15" fmla="*/ 147638 h 633413"/>
                <a:gd name="connsiteX16" fmla="*/ 2024062 w 2038350"/>
                <a:gd name="connsiteY16" fmla="*/ 166688 h 633413"/>
                <a:gd name="connsiteX17" fmla="*/ 2035968 w 2038350"/>
                <a:gd name="connsiteY17" fmla="*/ 183356 h 633413"/>
                <a:gd name="connsiteX18" fmla="*/ 2038350 w 2038350"/>
                <a:gd name="connsiteY18" fmla="*/ 202406 h 633413"/>
                <a:gd name="connsiteX19" fmla="*/ 2033587 w 2038350"/>
                <a:gd name="connsiteY19" fmla="*/ 223838 h 633413"/>
                <a:gd name="connsiteX20" fmla="*/ 2016918 w 2038350"/>
                <a:gd name="connsiteY20" fmla="*/ 250031 h 633413"/>
                <a:gd name="connsiteX21" fmla="*/ 1990725 w 2038350"/>
                <a:gd name="connsiteY21" fmla="*/ 266700 h 633413"/>
                <a:gd name="connsiteX22" fmla="*/ 1943100 w 2038350"/>
                <a:gd name="connsiteY22" fmla="*/ 283369 h 633413"/>
                <a:gd name="connsiteX23" fmla="*/ 1859756 w 2038350"/>
                <a:gd name="connsiteY23" fmla="*/ 295275 h 633413"/>
                <a:gd name="connsiteX24" fmla="*/ 1695450 w 2038350"/>
                <a:gd name="connsiteY24" fmla="*/ 316706 h 633413"/>
                <a:gd name="connsiteX25" fmla="*/ 1588293 w 2038350"/>
                <a:gd name="connsiteY25" fmla="*/ 328613 h 633413"/>
                <a:gd name="connsiteX26" fmla="*/ 1493043 w 2038350"/>
                <a:gd name="connsiteY26" fmla="*/ 340519 h 633413"/>
                <a:gd name="connsiteX27" fmla="*/ 1340643 w 2038350"/>
                <a:gd name="connsiteY27" fmla="*/ 369094 h 633413"/>
                <a:gd name="connsiteX28" fmla="*/ 1133475 w 2038350"/>
                <a:gd name="connsiteY28" fmla="*/ 416719 h 633413"/>
                <a:gd name="connsiteX29" fmla="*/ 942975 w 2038350"/>
                <a:gd name="connsiteY29" fmla="*/ 464344 h 633413"/>
                <a:gd name="connsiteX30" fmla="*/ 714375 w 2038350"/>
                <a:gd name="connsiteY30" fmla="*/ 531019 h 633413"/>
                <a:gd name="connsiteX31" fmla="*/ 554831 w 2038350"/>
                <a:gd name="connsiteY31" fmla="*/ 581025 h 633413"/>
                <a:gd name="connsiteX32" fmla="*/ 488156 w 2038350"/>
                <a:gd name="connsiteY32" fmla="*/ 609600 h 633413"/>
                <a:gd name="connsiteX33" fmla="*/ 433387 w 2038350"/>
                <a:gd name="connsiteY33" fmla="*/ 626269 h 633413"/>
                <a:gd name="connsiteX34" fmla="*/ 378618 w 2038350"/>
                <a:gd name="connsiteY34" fmla="*/ 633413 h 633413"/>
                <a:gd name="connsiteX35" fmla="*/ 345281 w 2038350"/>
                <a:gd name="connsiteY35" fmla="*/ 628650 h 633413"/>
                <a:gd name="connsiteX36" fmla="*/ 300037 w 2038350"/>
                <a:gd name="connsiteY36" fmla="*/ 609600 h 633413"/>
                <a:gd name="connsiteX37" fmla="*/ 228600 w 2038350"/>
                <a:gd name="connsiteY37" fmla="*/ 557213 h 633413"/>
                <a:gd name="connsiteX38" fmla="*/ 150018 w 2038350"/>
                <a:gd name="connsiteY38" fmla="*/ 495300 h 633413"/>
                <a:gd name="connsiteX39" fmla="*/ 83343 w 2038350"/>
                <a:gd name="connsiteY39" fmla="*/ 435769 h 633413"/>
                <a:gd name="connsiteX40" fmla="*/ 28575 w 2038350"/>
                <a:gd name="connsiteY40" fmla="*/ 373856 h 633413"/>
                <a:gd name="connsiteX41" fmla="*/ 4762 w 2038350"/>
                <a:gd name="connsiteY41" fmla="*/ 342900 h 633413"/>
                <a:gd name="connsiteX42" fmla="*/ 0 w 2038350"/>
                <a:gd name="connsiteY42" fmla="*/ 323850 h 633413"/>
                <a:gd name="connsiteX43" fmla="*/ 4762 w 2038350"/>
                <a:gd name="connsiteY43" fmla="*/ 297656 h 633413"/>
                <a:gd name="connsiteX44" fmla="*/ 21431 w 2038350"/>
                <a:gd name="connsiteY44" fmla="*/ 285750 h 633413"/>
                <a:gd name="connsiteX45" fmla="*/ 40481 w 2038350"/>
                <a:gd name="connsiteY45" fmla="*/ 285750 h 633413"/>
                <a:gd name="connsiteX46" fmla="*/ 69056 w 2038350"/>
                <a:gd name="connsiteY46" fmla="*/ 290513 h 633413"/>
                <a:gd name="connsiteX47" fmla="*/ 152400 w 2038350"/>
                <a:gd name="connsiteY47" fmla="*/ 319088 h 633413"/>
                <a:gd name="connsiteX48" fmla="*/ 250031 w 2038350"/>
                <a:gd name="connsiteY48" fmla="*/ 347663 h 633413"/>
                <a:gd name="connsiteX49" fmla="*/ 314325 w 2038350"/>
                <a:gd name="connsiteY49" fmla="*/ 359569 h 633413"/>
                <a:gd name="connsiteX50" fmla="*/ 385762 w 2038350"/>
                <a:gd name="connsiteY50" fmla="*/ 369094 h 633413"/>
                <a:gd name="connsiteX51" fmla="*/ 454818 w 2038350"/>
                <a:gd name="connsiteY51" fmla="*/ 369094 h 633413"/>
                <a:gd name="connsiteX52" fmla="*/ 519112 w 2038350"/>
                <a:gd name="connsiteY52" fmla="*/ 354806 h 633413"/>
                <a:gd name="connsiteX53" fmla="*/ 769143 w 2038350"/>
                <a:gd name="connsiteY53" fmla="*/ 288131 h 633413"/>
                <a:gd name="connsiteX54" fmla="*/ 940593 w 2038350"/>
                <a:gd name="connsiteY54" fmla="*/ 2452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8350" h="633413">
                  <a:moveTo>
                    <a:pt x="940593" y="245269"/>
                  </a:moveTo>
                  <a:lnTo>
                    <a:pt x="1202531" y="173831"/>
                  </a:lnTo>
                  <a:lnTo>
                    <a:pt x="1326356" y="142875"/>
                  </a:lnTo>
                  <a:lnTo>
                    <a:pt x="1378743" y="123825"/>
                  </a:lnTo>
                  <a:lnTo>
                    <a:pt x="1416843" y="107156"/>
                  </a:lnTo>
                  <a:lnTo>
                    <a:pt x="1471612" y="76200"/>
                  </a:lnTo>
                  <a:lnTo>
                    <a:pt x="1531143" y="30956"/>
                  </a:lnTo>
                  <a:lnTo>
                    <a:pt x="1559718" y="0"/>
                  </a:lnTo>
                  <a:lnTo>
                    <a:pt x="1643062" y="9525"/>
                  </a:lnTo>
                  <a:lnTo>
                    <a:pt x="1743075" y="30956"/>
                  </a:lnTo>
                  <a:lnTo>
                    <a:pt x="1814512" y="50006"/>
                  </a:lnTo>
                  <a:lnTo>
                    <a:pt x="1864518" y="66675"/>
                  </a:lnTo>
                  <a:lnTo>
                    <a:pt x="1907381" y="83344"/>
                  </a:lnTo>
                  <a:lnTo>
                    <a:pt x="1940718" y="100013"/>
                  </a:lnTo>
                  <a:lnTo>
                    <a:pt x="1974056" y="123825"/>
                  </a:lnTo>
                  <a:lnTo>
                    <a:pt x="2002631" y="147638"/>
                  </a:lnTo>
                  <a:lnTo>
                    <a:pt x="2024062" y="166688"/>
                  </a:lnTo>
                  <a:lnTo>
                    <a:pt x="2035968" y="183356"/>
                  </a:lnTo>
                  <a:lnTo>
                    <a:pt x="2038350" y="202406"/>
                  </a:lnTo>
                  <a:lnTo>
                    <a:pt x="2033587" y="223838"/>
                  </a:lnTo>
                  <a:lnTo>
                    <a:pt x="2016918" y="250031"/>
                  </a:lnTo>
                  <a:lnTo>
                    <a:pt x="1990725" y="266700"/>
                  </a:lnTo>
                  <a:lnTo>
                    <a:pt x="1943100" y="283369"/>
                  </a:lnTo>
                  <a:lnTo>
                    <a:pt x="1859756" y="295275"/>
                  </a:lnTo>
                  <a:lnTo>
                    <a:pt x="1695450" y="316706"/>
                  </a:lnTo>
                  <a:lnTo>
                    <a:pt x="1588293" y="328613"/>
                  </a:lnTo>
                  <a:lnTo>
                    <a:pt x="1493043" y="340519"/>
                  </a:lnTo>
                  <a:lnTo>
                    <a:pt x="1340643" y="369094"/>
                  </a:lnTo>
                  <a:lnTo>
                    <a:pt x="1133475" y="416719"/>
                  </a:lnTo>
                  <a:lnTo>
                    <a:pt x="942975" y="464344"/>
                  </a:lnTo>
                  <a:lnTo>
                    <a:pt x="714375" y="531019"/>
                  </a:lnTo>
                  <a:lnTo>
                    <a:pt x="554831" y="581025"/>
                  </a:lnTo>
                  <a:lnTo>
                    <a:pt x="488156" y="609600"/>
                  </a:lnTo>
                  <a:lnTo>
                    <a:pt x="433387" y="626269"/>
                  </a:lnTo>
                  <a:lnTo>
                    <a:pt x="378618" y="633413"/>
                  </a:lnTo>
                  <a:lnTo>
                    <a:pt x="345281" y="628650"/>
                  </a:lnTo>
                  <a:lnTo>
                    <a:pt x="300037" y="609600"/>
                  </a:lnTo>
                  <a:lnTo>
                    <a:pt x="228600" y="557213"/>
                  </a:lnTo>
                  <a:lnTo>
                    <a:pt x="150018" y="495300"/>
                  </a:lnTo>
                  <a:lnTo>
                    <a:pt x="83343" y="435769"/>
                  </a:lnTo>
                  <a:lnTo>
                    <a:pt x="28575" y="373856"/>
                  </a:lnTo>
                  <a:lnTo>
                    <a:pt x="4762" y="342900"/>
                  </a:lnTo>
                  <a:lnTo>
                    <a:pt x="0" y="323850"/>
                  </a:lnTo>
                  <a:lnTo>
                    <a:pt x="4762" y="297656"/>
                  </a:lnTo>
                  <a:lnTo>
                    <a:pt x="21431" y="285750"/>
                  </a:lnTo>
                  <a:lnTo>
                    <a:pt x="40481" y="285750"/>
                  </a:lnTo>
                  <a:lnTo>
                    <a:pt x="69056" y="290513"/>
                  </a:lnTo>
                  <a:lnTo>
                    <a:pt x="152400" y="319088"/>
                  </a:lnTo>
                  <a:lnTo>
                    <a:pt x="250031" y="347663"/>
                  </a:lnTo>
                  <a:lnTo>
                    <a:pt x="314325" y="359569"/>
                  </a:lnTo>
                  <a:lnTo>
                    <a:pt x="385762" y="369094"/>
                  </a:lnTo>
                  <a:lnTo>
                    <a:pt x="454818" y="369094"/>
                  </a:lnTo>
                  <a:lnTo>
                    <a:pt x="519112" y="354806"/>
                  </a:lnTo>
                  <a:lnTo>
                    <a:pt x="769143" y="288131"/>
                  </a:lnTo>
                  <a:lnTo>
                    <a:pt x="940593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6">
              <a:extLst>
                <a:ext uri="{FF2B5EF4-FFF2-40B4-BE49-F238E27FC236}">
                  <a16:creationId xmlns:a16="http://schemas.microsoft.com/office/drawing/2014/main" id="{C496DD1E-6E7D-4946-9193-C6A48C39FF0E}"/>
                </a:ext>
              </a:extLst>
            </p:cNvPr>
            <p:cNvSpPr/>
            <p:nvPr/>
          </p:nvSpPr>
          <p:spPr>
            <a:xfrm>
              <a:off x="2881313" y="3113088"/>
              <a:ext cx="1231900" cy="361950"/>
            </a:xfrm>
            <a:custGeom>
              <a:avLst/>
              <a:gdLst>
                <a:gd name="connsiteX0" fmla="*/ 645318 w 1231106"/>
                <a:gd name="connsiteY0" fmla="*/ 97631 h 361950"/>
                <a:gd name="connsiteX1" fmla="*/ 738187 w 1231106"/>
                <a:gd name="connsiteY1" fmla="*/ 61912 h 361950"/>
                <a:gd name="connsiteX2" fmla="*/ 802481 w 1231106"/>
                <a:gd name="connsiteY2" fmla="*/ 33337 h 361950"/>
                <a:gd name="connsiteX3" fmla="*/ 859631 w 1231106"/>
                <a:gd name="connsiteY3" fmla="*/ 11906 h 361950"/>
                <a:gd name="connsiteX4" fmla="*/ 904875 w 1231106"/>
                <a:gd name="connsiteY4" fmla="*/ 0 h 361950"/>
                <a:gd name="connsiteX5" fmla="*/ 940593 w 1231106"/>
                <a:gd name="connsiteY5" fmla="*/ 0 h 361950"/>
                <a:gd name="connsiteX6" fmla="*/ 971550 w 1231106"/>
                <a:gd name="connsiteY6" fmla="*/ 0 h 361950"/>
                <a:gd name="connsiteX7" fmla="*/ 1021556 w 1231106"/>
                <a:gd name="connsiteY7" fmla="*/ 11906 h 361950"/>
                <a:gd name="connsiteX8" fmla="*/ 1073943 w 1231106"/>
                <a:gd name="connsiteY8" fmla="*/ 26194 h 361950"/>
                <a:gd name="connsiteX9" fmla="*/ 1121568 w 1231106"/>
                <a:gd name="connsiteY9" fmla="*/ 42862 h 361950"/>
                <a:gd name="connsiteX10" fmla="*/ 1169193 w 1231106"/>
                <a:gd name="connsiteY10" fmla="*/ 61912 h 361950"/>
                <a:gd name="connsiteX11" fmla="*/ 1209675 w 1231106"/>
                <a:gd name="connsiteY11" fmla="*/ 85725 h 361950"/>
                <a:gd name="connsiteX12" fmla="*/ 1221581 w 1231106"/>
                <a:gd name="connsiteY12" fmla="*/ 97631 h 361950"/>
                <a:gd name="connsiteX13" fmla="*/ 1231106 w 1231106"/>
                <a:gd name="connsiteY13" fmla="*/ 114300 h 361950"/>
                <a:gd name="connsiteX14" fmla="*/ 1231106 w 1231106"/>
                <a:gd name="connsiteY14" fmla="*/ 126206 h 361950"/>
                <a:gd name="connsiteX15" fmla="*/ 1223962 w 1231106"/>
                <a:gd name="connsiteY15" fmla="*/ 150019 h 361950"/>
                <a:gd name="connsiteX16" fmla="*/ 1207293 w 1231106"/>
                <a:gd name="connsiteY16" fmla="*/ 173831 h 361950"/>
                <a:gd name="connsiteX17" fmla="*/ 1143000 w 1231106"/>
                <a:gd name="connsiteY17" fmla="*/ 207169 h 361950"/>
                <a:gd name="connsiteX18" fmla="*/ 1054893 w 1231106"/>
                <a:gd name="connsiteY18" fmla="*/ 238125 h 361950"/>
                <a:gd name="connsiteX19" fmla="*/ 950118 w 1231106"/>
                <a:gd name="connsiteY19" fmla="*/ 264319 h 361950"/>
                <a:gd name="connsiteX20" fmla="*/ 847725 w 1231106"/>
                <a:gd name="connsiteY20" fmla="*/ 280987 h 361950"/>
                <a:gd name="connsiteX21" fmla="*/ 700087 w 1231106"/>
                <a:gd name="connsiteY21" fmla="*/ 307181 h 361950"/>
                <a:gd name="connsiteX22" fmla="*/ 545306 w 1231106"/>
                <a:gd name="connsiteY22" fmla="*/ 338137 h 361950"/>
                <a:gd name="connsiteX23" fmla="*/ 411956 w 1231106"/>
                <a:gd name="connsiteY23" fmla="*/ 357187 h 361950"/>
                <a:gd name="connsiteX24" fmla="*/ 359568 w 1231106"/>
                <a:gd name="connsiteY24" fmla="*/ 361950 h 361950"/>
                <a:gd name="connsiteX25" fmla="*/ 311943 w 1231106"/>
                <a:gd name="connsiteY25" fmla="*/ 357187 h 361950"/>
                <a:gd name="connsiteX26" fmla="*/ 245268 w 1231106"/>
                <a:gd name="connsiteY26" fmla="*/ 338137 h 361950"/>
                <a:gd name="connsiteX27" fmla="*/ 185737 w 1231106"/>
                <a:gd name="connsiteY27" fmla="*/ 316706 h 361950"/>
                <a:gd name="connsiteX28" fmla="*/ 107156 w 1231106"/>
                <a:gd name="connsiteY28" fmla="*/ 278606 h 361950"/>
                <a:gd name="connsiteX29" fmla="*/ 59531 w 1231106"/>
                <a:gd name="connsiteY29" fmla="*/ 247650 h 361950"/>
                <a:gd name="connsiteX30" fmla="*/ 33337 w 1231106"/>
                <a:gd name="connsiteY30" fmla="*/ 230981 h 361950"/>
                <a:gd name="connsiteX31" fmla="*/ 9525 w 1231106"/>
                <a:gd name="connsiteY31" fmla="*/ 207169 h 361950"/>
                <a:gd name="connsiteX32" fmla="*/ 0 w 1231106"/>
                <a:gd name="connsiteY32" fmla="*/ 185737 h 361950"/>
                <a:gd name="connsiteX33" fmla="*/ 9525 w 1231106"/>
                <a:gd name="connsiteY33" fmla="*/ 171450 h 361950"/>
                <a:gd name="connsiteX34" fmla="*/ 30956 w 1231106"/>
                <a:gd name="connsiteY34" fmla="*/ 164306 h 361950"/>
                <a:gd name="connsiteX35" fmla="*/ 85725 w 1231106"/>
                <a:gd name="connsiteY35" fmla="*/ 164306 h 361950"/>
                <a:gd name="connsiteX36" fmla="*/ 211931 w 1231106"/>
                <a:gd name="connsiteY36" fmla="*/ 176212 h 361950"/>
                <a:gd name="connsiteX37" fmla="*/ 309562 w 1231106"/>
                <a:gd name="connsiteY37" fmla="*/ 185737 h 361950"/>
                <a:gd name="connsiteX38" fmla="*/ 364331 w 1231106"/>
                <a:gd name="connsiteY38" fmla="*/ 178594 h 361950"/>
                <a:gd name="connsiteX39" fmla="*/ 447675 w 1231106"/>
                <a:gd name="connsiteY39" fmla="*/ 161925 h 361950"/>
                <a:gd name="connsiteX40" fmla="*/ 645318 w 1231106"/>
                <a:gd name="connsiteY40" fmla="*/ 9763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106" h="361950">
                  <a:moveTo>
                    <a:pt x="645318" y="97631"/>
                  </a:moveTo>
                  <a:lnTo>
                    <a:pt x="738187" y="61912"/>
                  </a:lnTo>
                  <a:lnTo>
                    <a:pt x="802481" y="33337"/>
                  </a:lnTo>
                  <a:lnTo>
                    <a:pt x="859631" y="11906"/>
                  </a:lnTo>
                  <a:lnTo>
                    <a:pt x="904875" y="0"/>
                  </a:lnTo>
                  <a:lnTo>
                    <a:pt x="940593" y="0"/>
                  </a:lnTo>
                  <a:lnTo>
                    <a:pt x="971550" y="0"/>
                  </a:lnTo>
                  <a:lnTo>
                    <a:pt x="1021556" y="11906"/>
                  </a:lnTo>
                  <a:lnTo>
                    <a:pt x="1073943" y="26194"/>
                  </a:lnTo>
                  <a:lnTo>
                    <a:pt x="1121568" y="42862"/>
                  </a:lnTo>
                  <a:lnTo>
                    <a:pt x="1169193" y="61912"/>
                  </a:lnTo>
                  <a:lnTo>
                    <a:pt x="1209675" y="85725"/>
                  </a:lnTo>
                  <a:lnTo>
                    <a:pt x="1221581" y="97631"/>
                  </a:lnTo>
                  <a:lnTo>
                    <a:pt x="1231106" y="114300"/>
                  </a:lnTo>
                  <a:lnTo>
                    <a:pt x="1231106" y="126206"/>
                  </a:lnTo>
                  <a:lnTo>
                    <a:pt x="1223962" y="150019"/>
                  </a:lnTo>
                  <a:lnTo>
                    <a:pt x="1207293" y="173831"/>
                  </a:lnTo>
                  <a:lnTo>
                    <a:pt x="1143000" y="207169"/>
                  </a:lnTo>
                  <a:lnTo>
                    <a:pt x="1054893" y="238125"/>
                  </a:lnTo>
                  <a:lnTo>
                    <a:pt x="950118" y="264319"/>
                  </a:lnTo>
                  <a:lnTo>
                    <a:pt x="847725" y="280987"/>
                  </a:lnTo>
                  <a:lnTo>
                    <a:pt x="700087" y="307181"/>
                  </a:lnTo>
                  <a:lnTo>
                    <a:pt x="545306" y="338137"/>
                  </a:lnTo>
                  <a:lnTo>
                    <a:pt x="411956" y="357187"/>
                  </a:lnTo>
                  <a:lnTo>
                    <a:pt x="359568" y="361950"/>
                  </a:lnTo>
                  <a:lnTo>
                    <a:pt x="311943" y="357187"/>
                  </a:lnTo>
                  <a:lnTo>
                    <a:pt x="245268" y="338137"/>
                  </a:lnTo>
                  <a:lnTo>
                    <a:pt x="185737" y="316706"/>
                  </a:lnTo>
                  <a:lnTo>
                    <a:pt x="107156" y="278606"/>
                  </a:lnTo>
                  <a:lnTo>
                    <a:pt x="59531" y="247650"/>
                  </a:lnTo>
                  <a:lnTo>
                    <a:pt x="33337" y="230981"/>
                  </a:lnTo>
                  <a:lnTo>
                    <a:pt x="9525" y="207169"/>
                  </a:lnTo>
                  <a:lnTo>
                    <a:pt x="0" y="185737"/>
                  </a:lnTo>
                  <a:lnTo>
                    <a:pt x="9525" y="171450"/>
                  </a:lnTo>
                  <a:lnTo>
                    <a:pt x="30956" y="164306"/>
                  </a:lnTo>
                  <a:lnTo>
                    <a:pt x="85725" y="164306"/>
                  </a:lnTo>
                  <a:lnTo>
                    <a:pt x="211931" y="176212"/>
                  </a:lnTo>
                  <a:lnTo>
                    <a:pt x="309562" y="185737"/>
                  </a:lnTo>
                  <a:lnTo>
                    <a:pt x="364331" y="178594"/>
                  </a:lnTo>
                  <a:lnTo>
                    <a:pt x="447675" y="161925"/>
                  </a:lnTo>
                  <a:lnTo>
                    <a:pt x="64531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7">
              <a:extLst>
                <a:ext uri="{FF2B5EF4-FFF2-40B4-BE49-F238E27FC236}">
                  <a16:creationId xmlns:a16="http://schemas.microsoft.com/office/drawing/2014/main" id="{8B9147D8-263C-4F0D-90DC-0763ACD2CED9}"/>
                </a:ext>
              </a:extLst>
            </p:cNvPr>
            <p:cNvSpPr/>
            <p:nvPr/>
          </p:nvSpPr>
          <p:spPr>
            <a:xfrm>
              <a:off x="2884488" y="3786188"/>
              <a:ext cx="1228725" cy="381000"/>
            </a:xfrm>
            <a:custGeom>
              <a:avLst/>
              <a:gdLst>
                <a:gd name="connsiteX0" fmla="*/ 659606 w 1228725"/>
                <a:gd name="connsiteY0" fmla="*/ 354806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  <a:gd name="connsiteX36" fmla="*/ 659606 w 1228725"/>
                <a:gd name="connsiteY36" fmla="*/ 354806 h 381000"/>
                <a:gd name="connsiteX0" fmla="*/ 773906 w 1228725"/>
                <a:gd name="connsiteY0" fmla="*/ 330993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725" h="381000">
                  <a:moveTo>
                    <a:pt x="773906" y="330993"/>
                  </a:moveTo>
                  <a:cubicBezTo>
                    <a:pt x="705247" y="345280"/>
                    <a:pt x="577850" y="367903"/>
                    <a:pt x="516731" y="376237"/>
                  </a:cubicBezTo>
                  <a:lnTo>
                    <a:pt x="407194" y="381000"/>
                  </a:lnTo>
                  <a:lnTo>
                    <a:pt x="345281" y="373856"/>
                  </a:lnTo>
                  <a:lnTo>
                    <a:pt x="250031" y="342900"/>
                  </a:lnTo>
                  <a:lnTo>
                    <a:pt x="159544" y="309562"/>
                  </a:lnTo>
                  <a:lnTo>
                    <a:pt x="80962" y="273843"/>
                  </a:lnTo>
                  <a:lnTo>
                    <a:pt x="35719" y="252412"/>
                  </a:lnTo>
                  <a:lnTo>
                    <a:pt x="16669" y="238125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14287" y="183356"/>
                  </a:lnTo>
                  <a:lnTo>
                    <a:pt x="57150" y="178593"/>
                  </a:lnTo>
                  <a:lnTo>
                    <a:pt x="161925" y="188118"/>
                  </a:lnTo>
                  <a:lnTo>
                    <a:pt x="261937" y="200025"/>
                  </a:lnTo>
                  <a:lnTo>
                    <a:pt x="304800" y="202406"/>
                  </a:lnTo>
                  <a:lnTo>
                    <a:pt x="366712" y="195262"/>
                  </a:lnTo>
                  <a:lnTo>
                    <a:pt x="447675" y="180975"/>
                  </a:lnTo>
                  <a:lnTo>
                    <a:pt x="559594" y="150018"/>
                  </a:lnTo>
                  <a:lnTo>
                    <a:pt x="728662" y="85725"/>
                  </a:lnTo>
                  <a:lnTo>
                    <a:pt x="852487" y="38100"/>
                  </a:lnTo>
                  <a:lnTo>
                    <a:pt x="973931" y="0"/>
                  </a:lnTo>
                  <a:lnTo>
                    <a:pt x="992981" y="2381"/>
                  </a:lnTo>
                  <a:lnTo>
                    <a:pt x="1026319" y="7143"/>
                  </a:lnTo>
                  <a:lnTo>
                    <a:pt x="1081087" y="19050"/>
                  </a:lnTo>
                  <a:lnTo>
                    <a:pt x="1128712" y="33337"/>
                  </a:lnTo>
                  <a:lnTo>
                    <a:pt x="1181100" y="57150"/>
                  </a:lnTo>
                  <a:lnTo>
                    <a:pt x="1207294" y="76200"/>
                  </a:lnTo>
                  <a:lnTo>
                    <a:pt x="1223962" y="97631"/>
                  </a:lnTo>
                  <a:lnTo>
                    <a:pt x="1228725" y="119062"/>
                  </a:lnTo>
                  <a:lnTo>
                    <a:pt x="1223962" y="142875"/>
                  </a:lnTo>
                  <a:lnTo>
                    <a:pt x="1204912" y="169068"/>
                  </a:lnTo>
                  <a:lnTo>
                    <a:pt x="1154906" y="202406"/>
                  </a:lnTo>
                  <a:lnTo>
                    <a:pt x="1062037" y="247650"/>
                  </a:lnTo>
                  <a:lnTo>
                    <a:pt x="928687" y="290512"/>
                  </a:lnTo>
                  <a:lnTo>
                    <a:pt x="773906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8">
              <a:extLst>
                <a:ext uri="{FF2B5EF4-FFF2-40B4-BE49-F238E27FC236}">
                  <a16:creationId xmlns:a16="http://schemas.microsoft.com/office/drawing/2014/main" id="{E9EEF61D-A1E2-49FE-A106-7D38B35170A6}"/>
                </a:ext>
              </a:extLst>
            </p:cNvPr>
            <p:cNvSpPr/>
            <p:nvPr/>
          </p:nvSpPr>
          <p:spPr>
            <a:xfrm>
              <a:off x="2655888" y="4621213"/>
              <a:ext cx="615950" cy="1208087"/>
            </a:xfrm>
            <a:custGeom>
              <a:avLst/>
              <a:gdLst>
                <a:gd name="connsiteX0" fmla="*/ 500062 w 616744"/>
                <a:gd name="connsiteY0" fmla="*/ 483394 h 1207294"/>
                <a:gd name="connsiteX1" fmla="*/ 481012 w 616744"/>
                <a:gd name="connsiteY1" fmla="*/ 378619 h 1207294"/>
                <a:gd name="connsiteX2" fmla="*/ 454819 w 616744"/>
                <a:gd name="connsiteY2" fmla="*/ 233363 h 1207294"/>
                <a:gd name="connsiteX3" fmla="*/ 366712 w 616744"/>
                <a:gd name="connsiteY3" fmla="*/ 100013 h 1207294"/>
                <a:gd name="connsiteX4" fmla="*/ 321469 w 616744"/>
                <a:gd name="connsiteY4" fmla="*/ 83344 h 1207294"/>
                <a:gd name="connsiteX5" fmla="*/ 257175 w 616744"/>
                <a:gd name="connsiteY5" fmla="*/ 61913 h 1207294"/>
                <a:gd name="connsiteX6" fmla="*/ 204787 w 616744"/>
                <a:gd name="connsiteY6" fmla="*/ 45244 h 1207294"/>
                <a:gd name="connsiteX7" fmla="*/ 150019 w 616744"/>
                <a:gd name="connsiteY7" fmla="*/ 30957 h 1207294"/>
                <a:gd name="connsiteX8" fmla="*/ 95250 w 616744"/>
                <a:gd name="connsiteY8" fmla="*/ 16669 h 1207294"/>
                <a:gd name="connsiteX9" fmla="*/ 66675 w 616744"/>
                <a:gd name="connsiteY9" fmla="*/ 7144 h 1207294"/>
                <a:gd name="connsiteX10" fmla="*/ 40481 w 616744"/>
                <a:gd name="connsiteY10" fmla="*/ 0 h 1207294"/>
                <a:gd name="connsiteX11" fmla="*/ 21431 w 616744"/>
                <a:gd name="connsiteY11" fmla="*/ 0 h 1207294"/>
                <a:gd name="connsiteX12" fmla="*/ 4762 w 616744"/>
                <a:gd name="connsiteY12" fmla="*/ 4763 h 1207294"/>
                <a:gd name="connsiteX13" fmla="*/ 0 w 616744"/>
                <a:gd name="connsiteY13" fmla="*/ 9525 h 1207294"/>
                <a:gd name="connsiteX14" fmla="*/ 2381 w 616744"/>
                <a:gd name="connsiteY14" fmla="*/ 33338 h 1207294"/>
                <a:gd name="connsiteX15" fmla="*/ 11906 w 616744"/>
                <a:gd name="connsiteY15" fmla="*/ 50007 h 1207294"/>
                <a:gd name="connsiteX16" fmla="*/ 26194 w 616744"/>
                <a:gd name="connsiteY16" fmla="*/ 66675 h 1207294"/>
                <a:gd name="connsiteX17" fmla="*/ 40481 w 616744"/>
                <a:gd name="connsiteY17" fmla="*/ 76200 h 1207294"/>
                <a:gd name="connsiteX18" fmla="*/ 73819 w 616744"/>
                <a:gd name="connsiteY18" fmla="*/ 109538 h 1207294"/>
                <a:gd name="connsiteX19" fmla="*/ 109537 w 616744"/>
                <a:gd name="connsiteY19" fmla="*/ 152400 h 1207294"/>
                <a:gd name="connsiteX20" fmla="*/ 142875 w 616744"/>
                <a:gd name="connsiteY20" fmla="*/ 200025 h 1207294"/>
                <a:gd name="connsiteX21" fmla="*/ 176212 w 616744"/>
                <a:gd name="connsiteY21" fmla="*/ 266700 h 1207294"/>
                <a:gd name="connsiteX22" fmla="*/ 200025 w 616744"/>
                <a:gd name="connsiteY22" fmla="*/ 323850 h 1207294"/>
                <a:gd name="connsiteX23" fmla="*/ 230981 w 616744"/>
                <a:gd name="connsiteY23" fmla="*/ 411957 h 1207294"/>
                <a:gd name="connsiteX24" fmla="*/ 254794 w 616744"/>
                <a:gd name="connsiteY24" fmla="*/ 509588 h 1207294"/>
                <a:gd name="connsiteX25" fmla="*/ 271462 w 616744"/>
                <a:gd name="connsiteY25" fmla="*/ 597694 h 1207294"/>
                <a:gd name="connsiteX26" fmla="*/ 285750 w 616744"/>
                <a:gd name="connsiteY26" fmla="*/ 697707 h 1207294"/>
                <a:gd name="connsiteX27" fmla="*/ 295275 w 616744"/>
                <a:gd name="connsiteY27" fmla="*/ 778669 h 1207294"/>
                <a:gd name="connsiteX28" fmla="*/ 300037 w 616744"/>
                <a:gd name="connsiteY28" fmla="*/ 862013 h 1207294"/>
                <a:gd name="connsiteX29" fmla="*/ 304800 w 616744"/>
                <a:gd name="connsiteY29" fmla="*/ 883444 h 1207294"/>
                <a:gd name="connsiteX30" fmla="*/ 333375 w 616744"/>
                <a:gd name="connsiteY30" fmla="*/ 957263 h 1207294"/>
                <a:gd name="connsiteX31" fmla="*/ 369094 w 616744"/>
                <a:gd name="connsiteY31" fmla="*/ 1047750 h 1207294"/>
                <a:gd name="connsiteX32" fmla="*/ 388144 w 616744"/>
                <a:gd name="connsiteY32" fmla="*/ 1095375 h 1207294"/>
                <a:gd name="connsiteX33" fmla="*/ 407194 w 616744"/>
                <a:gd name="connsiteY33" fmla="*/ 1135857 h 1207294"/>
                <a:gd name="connsiteX34" fmla="*/ 431006 w 616744"/>
                <a:gd name="connsiteY34" fmla="*/ 1169194 h 1207294"/>
                <a:gd name="connsiteX35" fmla="*/ 457200 w 616744"/>
                <a:gd name="connsiteY35" fmla="*/ 1190625 h 1207294"/>
                <a:gd name="connsiteX36" fmla="*/ 473869 w 616744"/>
                <a:gd name="connsiteY36" fmla="*/ 1200150 h 1207294"/>
                <a:gd name="connsiteX37" fmla="*/ 490537 w 616744"/>
                <a:gd name="connsiteY37" fmla="*/ 1204913 h 1207294"/>
                <a:gd name="connsiteX38" fmla="*/ 507206 w 616744"/>
                <a:gd name="connsiteY38" fmla="*/ 1207294 h 1207294"/>
                <a:gd name="connsiteX39" fmla="*/ 528637 w 616744"/>
                <a:gd name="connsiteY39" fmla="*/ 1204913 h 1207294"/>
                <a:gd name="connsiteX40" fmla="*/ 576262 w 616744"/>
                <a:gd name="connsiteY40" fmla="*/ 1190625 h 1207294"/>
                <a:gd name="connsiteX41" fmla="*/ 590550 w 616744"/>
                <a:gd name="connsiteY41" fmla="*/ 1176338 h 1207294"/>
                <a:gd name="connsiteX42" fmla="*/ 604837 w 616744"/>
                <a:gd name="connsiteY42" fmla="*/ 1147763 h 1207294"/>
                <a:gd name="connsiteX43" fmla="*/ 614362 w 616744"/>
                <a:gd name="connsiteY43" fmla="*/ 1114425 h 1207294"/>
                <a:gd name="connsiteX44" fmla="*/ 616744 w 616744"/>
                <a:gd name="connsiteY44" fmla="*/ 1088232 h 1207294"/>
                <a:gd name="connsiteX45" fmla="*/ 616744 w 616744"/>
                <a:gd name="connsiteY45" fmla="*/ 1026319 h 1207294"/>
                <a:gd name="connsiteX46" fmla="*/ 573881 w 616744"/>
                <a:gd name="connsiteY46" fmla="*/ 890588 h 1207294"/>
                <a:gd name="connsiteX47" fmla="*/ 531019 w 616744"/>
                <a:gd name="connsiteY47" fmla="*/ 661988 h 1207294"/>
                <a:gd name="connsiteX48" fmla="*/ 500062 w 616744"/>
                <a:gd name="connsiteY48" fmla="*/ 48339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6744" h="1207294">
                  <a:moveTo>
                    <a:pt x="500062" y="483394"/>
                  </a:moveTo>
                  <a:lnTo>
                    <a:pt x="481012" y="378619"/>
                  </a:lnTo>
                  <a:lnTo>
                    <a:pt x="454819" y="233363"/>
                  </a:lnTo>
                  <a:lnTo>
                    <a:pt x="366712" y="100013"/>
                  </a:lnTo>
                  <a:lnTo>
                    <a:pt x="321469" y="83344"/>
                  </a:lnTo>
                  <a:lnTo>
                    <a:pt x="257175" y="61913"/>
                  </a:lnTo>
                  <a:lnTo>
                    <a:pt x="204787" y="45244"/>
                  </a:lnTo>
                  <a:lnTo>
                    <a:pt x="150019" y="30957"/>
                  </a:lnTo>
                  <a:lnTo>
                    <a:pt x="95250" y="16669"/>
                  </a:lnTo>
                  <a:lnTo>
                    <a:pt x="66675" y="7144"/>
                  </a:lnTo>
                  <a:lnTo>
                    <a:pt x="40481" y="0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2381" y="33338"/>
                  </a:lnTo>
                  <a:lnTo>
                    <a:pt x="11906" y="50007"/>
                  </a:lnTo>
                  <a:lnTo>
                    <a:pt x="26194" y="66675"/>
                  </a:lnTo>
                  <a:lnTo>
                    <a:pt x="40481" y="76200"/>
                  </a:lnTo>
                  <a:lnTo>
                    <a:pt x="73819" y="109538"/>
                  </a:lnTo>
                  <a:lnTo>
                    <a:pt x="109537" y="152400"/>
                  </a:lnTo>
                  <a:lnTo>
                    <a:pt x="142875" y="200025"/>
                  </a:lnTo>
                  <a:lnTo>
                    <a:pt x="176212" y="266700"/>
                  </a:lnTo>
                  <a:lnTo>
                    <a:pt x="200025" y="323850"/>
                  </a:lnTo>
                  <a:lnTo>
                    <a:pt x="230981" y="411957"/>
                  </a:lnTo>
                  <a:lnTo>
                    <a:pt x="254794" y="509588"/>
                  </a:lnTo>
                  <a:lnTo>
                    <a:pt x="271462" y="597694"/>
                  </a:lnTo>
                  <a:lnTo>
                    <a:pt x="285750" y="697707"/>
                  </a:lnTo>
                  <a:lnTo>
                    <a:pt x="295275" y="778669"/>
                  </a:lnTo>
                  <a:lnTo>
                    <a:pt x="300037" y="862013"/>
                  </a:lnTo>
                  <a:lnTo>
                    <a:pt x="304800" y="883444"/>
                  </a:lnTo>
                  <a:lnTo>
                    <a:pt x="333375" y="957263"/>
                  </a:lnTo>
                  <a:lnTo>
                    <a:pt x="369094" y="1047750"/>
                  </a:lnTo>
                  <a:lnTo>
                    <a:pt x="388144" y="1095375"/>
                  </a:lnTo>
                  <a:lnTo>
                    <a:pt x="407194" y="1135857"/>
                  </a:lnTo>
                  <a:lnTo>
                    <a:pt x="431006" y="1169194"/>
                  </a:lnTo>
                  <a:lnTo>
                    <a:pt x="457200" y="1190625"/>
                  </a:lnTo>
                  <a:lnTo>
                    <a:pt x="473869" y="1200150"/>
                  </a:lnTo>
                  <a:lnTo>
                    <a:pt x="490537" y="1204913"/>
                  </a:lnTo>
                  <a:lnTo>
                    <a:pt x="507206" y="1207294"/>
                  </a:lnTo>
                  <a:lnTo>
                    <a:pt x="528637" y="1204913"/>
                  </a:lnTo>
                  <a:lnTo>
                    <a:pt x="576262" y="1190625"/>
                  </a:lnTo>
                  <a:lnTo>
                    <a:pt x="590550" y="1176338"/>
                  </a:lnTo>
                  <a:lnTo>
                    <a:pt x="604837" y="1147763"/>
                  </a:lnTo>
                  <a:lnTo>
                    <a:pt x="614362" y="1114425"/>
                  </a:lnTo>
                  <a:lnTo>
                    <a:pt x="616744" y="1088232"/>
                  </a:lnTo>
                  <a:lnTo>
                    <a:pt x="616744" y="1026319"/>
                  </a:lnTo>
                  <a:lnTo>
                    <a:pt x="573881" y="890588"/>
                  </a:lnTo>
                  <a:lnTo>
                    <a:pt x="531019" y="661988"/>
                  </a:lnTo>
                  <a:lnTo>
                    <a:pt x="500062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1">
              <a:extLst>
                <a:ext uri="{FF2B5EF4-FFF2-40B4-BE49-F238E27FC236}">
                  <a16:creationId xmlns:a16="http://schemas.microsoft.com/office/drawing/2014/main" id="{8ADA4243-891F-4BA0-B0F9-D9691664A55E}"/>
                </a:ext>
              </a:extLst>
            </p:cNvPr>
            <p:cNvSpPr/>
            <p:nvPr/>
          </p:nvSpPr>
          <p:spPr>
            <a:xfrm>
              <a:off x="4710113" y="1589088"/>
              <a:ext cx="747712" cy="858837"/>
            </a:xfrm>
            <a:custGeom>
              <a:avLst/>
              <a:gdLst>
                <a:gd name="connsiteX0" fmla="*/ 264318 w 747712"/>
                <a:gd name="connsiteY0" fmla="*/ 388144 h 859631"/>
                <a:gd name="connsiteX1" fmla="*/ 388143 w 747712"/>
                <a:gd name="connsiteY1" fmla="*/ 550069 h 859631"/>
                <a:gd name="connsiteX2" fmla="*/ 471487 w 747712"/>
                <a:gd name="connsiteY2" fmla="*/ 661987 h 859631"/>
                <a:gd name="connsiteX3" fmla="*/ 535781 w 747712"/>
                <a:gd name="connsiteY3" fmla="*/ 745331 h 859631"/>
                <a:gd name="connsiteX4" fmla="*/ 561975 w 747712"/>
                <a:gd name="connsiteY4" fmla="*/ 783431 h 859631"/>
                <a:gd name="connsiteX5" fmla="*/ 588168 w 747712"/>
                <a:gd name="connsiteY5" fmla="*/ 812006 h 859631"/>
                <a:gd name="connsiteX6" fmla="*/ 616743 w 747712"/>
                <a:gd name="connsiteY6" fmla="*/ 838200 h 859631"/>
                <a:gd name="connsiteX7" fmla="*/ 645318 w 747712"/>
                <a:gd name="connsiteY7" fmla="*/ 854869 h 859631"/>
                <a:gd name="connsiteX8" fmla="*/ 669131 w 747712"/>
                <a:gd name="connsiteY8" fmla="*/ 859631 h 859631"/>
                <a:gd name="connsiteX9" fmla="*/ 690562 w 747712"/>
                <a:gd name="connsiteY9" fmla="*/ 854869 h 859631"/>
                <a:gd name="connsiteX10" fmla="*/ 707231 w 747712"/>
                <a:gd name="connsiteY10" fmla="*/ 840581 h 859631"/>
                <a:gd name="connsiteX11" fmla="*/ 721518 w 747712"/>
                <a:gd name="connsiteY11" fmla="*/ 821531 h 859631"/>
                <a:gd name="connsiteX12" fmla="*/ 731043 w 747712"/>
                <a:gd name="connsiteY12" fmla="*/ 800100 h 859631"/>
                <a:gd name="connsiteX13" fmla="*/ 740568 w 747712"/>
                <a:gd name="connsiteY13" fmla="*/ 771525 h 859631"/>
                <a:gd name="connsiteX14" fmla="*/ 747712 w 747712"/>
                <a:gd name="connsiteY14" fmla="*/ 747712 h 859631"/>
                <a:gd name="connsiteX15" fmla="*/ 745331 w 747712"/>
                <a:gd name="connsiteY15" fmla="*/ 695325 h 859631"/>
                <a:gd name="connsiteX16" fmla="*/ 740568 w 747712"/>
                <a:gd name="connsiteY16" fmla="*/ 638175 h 859631"/>
                <a:gd name="connsiteX17" fmla="*/ 731043 w 747712"/>
                <a:gd name="connsiteY17" fmla="*/ 578644 h 859631"/>
                <a:gd name="connsiteX18" fmla="*/ 716756 w 747712"/>
                <a:gd name="connsiteY18" fmla="*/ 533400 h 859631"/>
                <a:gd name="connsiteX19" fmla="*/ 697706 w 747712"/>
                <a:gd name="connsiteY19" fmla="*/ 481012 h 859631"/>
                <a:gd name="connsiteX20" fmla="*/ 673893 w 747712"/>
                <a:gd name="connsiteY20" fmla="*/ 423862 h 859631"/>
                <a:gd name="connsiteX21" fmla="*/ 640556 w 747712"/>
                <a:gd name="connsiteY21" fmla="*/ 373856 h 859631"/>
                <a:gd name="connsiteX22" fmla="*/ 590550 w 747712"/>
                <a:gd name="connsiteY22" fmla="*/ 338137 h 859631"/>
                <a:gd name="connsiteX23" fmla="*/ 459581 w 747712"/>
                <a:gd name="connsiteY23" fmla="*/ 257175 h 859631"/>
                <a:gd name="connsiteX24" fmla="*/ 319087 w 747712"/>
                <a:gd name="connsiteY24" fmla="*/ 171450 h 859631"/>
                <a:gd name="connsiteX25" fmla="*/ 195262 w 747712"/>
                <a:gd name="connsiteY25" fmla="*/ 95250 h 859631"/>
                <a:gd name="connsiteX26" fmla="*/ 83343 w 747712"/>
                <a:gd name="connsiteY26" fmla="*/ 28575 h 859631"/>
                <a:gd name="connsiteX27" fmla="*/ 50006 w 747712"/>
                <a:gd name="connsiteY27" fmla="*/ 9525 h 859631"/>
                <a:gd name="connsiteX28" fmla="*/ 28575 w 747712"/>
                <a:gd name="connsiteY28" fmla="*/ 0 h 859631"/>
                <a:gd name="connsiteX29" fmla="*/ 14287 w 747712"/>
                <a:gd name="connsiteY29" fmla="*/ 0 h 859631"/>
                <a:gd name="connsiteX30" fmla="*/ 2381 w 747712"/>
                <a:gd name="connsiteY30" fmla="*/ 2381 h 859631"/>
                <a:gd name="connsiteX31" fmla="*/ 0 w 747712"/>
                <a:gd name="connsiteY31" fmla="*/ 14287 h 859631"/>
                <a:gd name="connsiteX32" fmla="*/ 9525 w 747712"/>
                <a:gd name="connsiteY32" fmla="*/ 40481 h 859631"/>
                <a:gd name="connsiteX33" fmla="*/ 26193 w 747712"/>
                <a:gd name="connsiteY33" fmla="*/ 76200 h 859631"/>
                <a:gd name="connsiteX34" fmla="*/ 71437 w 747712"/>
                <a:gd name="connsiteY34" fmla="*/ 135731 h 859631"/>
                <a:gd name="connsiteX35" fmla="*/ 154781 w 747712"/>
                <a:gd name="connsiteY35" fmla="*/ 240506 h 859631"/>
                <a:gd name="connsiteX36" fmla="*/ 264318 w 747712"/>
                <a:gd name="connsiteY36" fmla="*/ 388144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7712" h="859631">
                  <a:moveTo>
                    <a:pt x="264318" y="388144"/>
                  </a:moveTo>
                  <a:lnTo>
                    <a:pt x="388143" y="550069"/>
                  </a:lnTo>
                  <a:lnTo>
                    <a:pt x="471487" y="661987"/>
                  </a:lnTo>
                  <a:lnTo>
                    <a:pt x="535781" y="745331"/>
                  </a:lnTo>
                  <a:lnTo>
                    <a:pt x="561975" y="783431"/>
                  </a:lnTo>
                  <a:lnTo>
                    <a:pt x="588168" y="812006"/>
                  </a:lnTo>
                  <a:lnTo>
                    <a:pt x="616743" y="838200"/>
                  </a:lnTo>
                  <a:lnTo>
                    <a:pt x="645318" y="854869"/>
                  </a:lnTo>
                  <a:lnTo>
                    <a:pt x="669131" y="859631"/>
                  </a:lnTo>
                  <a:lnTo>
                    <a:pt x="690562" y="854869"/>
                  </a:lnTo>
                  <a:lnTo>
                    <a:pt x="707231" y="840581"/>
                  </a:lnTo>
                  <a:lnTo>
                    <a:pt x="721518" y="821531"/>
                  </a:lnTo>
                  <a:lnTo>
                    <a:pt x="731043" y="800100"/>
                  </a:lnTo>
                  <a:lnTo>
                    <a:pt x="740568" y="771525"/>
                  </a:lnTo>
                  <a:lnTo>
                    <a:pt x="747712" y="747712"/>
                  </a:lnTo>
                  <a:lnTo>
                    <a:pt x="745331" y="695325"/>
                  </a:lnTo>
                  <a:lnTo>
                    <a:pt x="740568" y="638175"/>
                  </a:lnTo>
                  <a:lnTo>
                    <a:pt x="731043" y="578644"/>
                  </a:lnTo>
                  <a:lnTo>
                    <a:pt x="716756" y="533400"/>
                  </a:lnTo>
                  <a:lnTo>
                    <a:pt x="697706" y="481012"/>
                  </a:lnTo>
                  <a:lnTo>
                    <a:pt x="673893" y="423862"/>
                  </a:lnTo>
                  <a:lnTo>
                    <a:pt x="640556" y="373856"/>
                  </a:lnTo>
                  <a:lnTo>
                    <a:pt x="590550" y="338137"/>
                  </a:lnTo>
                  <a:lnTo>
                    <a:pt x="459581" y="257175"/>
                  </a:lnTo>
                  <a:lnTo>
                    <a:pt x="319087" y="171450"/>
                  </a:lnTo>
                  <a:lnTo>
                    <a:pt x="195262" y="95250"/>
                  </a:lnTo>
                  <a:lnTo>
                    <a:pt x="83343" y="28575"/>
                  </a:lnTo>
                  <a:lnTo>
                    <a:pt x="50006" y="9525"/>
                  </a:lnTo>
                  <a:lnTo>
                    <a:pt x="28575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4287"/>
                  </a:lnTo>
                  <a:lnTo>
                    <a:pt x="9525" y="40481"/>
                  </a:lnTo>
                  <a:lnTo>
                    <a:pt x="26193" y="76200"/>
                  </a:lnTo>
                  <a:lnTo>
                    <a:pt x="71437" y="135731"/>
                  </a:lnTo>
                  <a:lnTo>
                    <a:pt x="154781" y="240506"/>
                  </a:lnTo>
                  <a:lnTo>
                    <a:pt x="26431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2">
              <a:extLst>
                <a:ext uri="{FF2B5EF4-FFF2-40B4-BE49-F238E27FC236}">
                  <a16:creationId xmlns:a16="http://schemas.microsoft.com/office/drawing/2014/main" id="{672DFD8F-91BF-41E6-B097-0415BC85986A}"/>
                </a:ext>
              </a:extLst>
            </p:cNvPr>
            <p:cNvSpPr/>
            <p:nvPr/>
          </p:nvSpPr>
          <p:spPr>
            <a:xfrm>
              <a:off x="5961063" y="1465263"/>
              <a:ext cx="793750" cy="1050925"/>
            </a:xfrm>
            <a:custGeom>
              <a:avLst/>
              <a:gdLst>
                <a:gd name="connsiteX0" fmla="*/ 235744 w 795337"/>
                <a:gd name="connsiteY0" fmla="*/ 535781 h 1052512"/>
                <a:gd name="connsiteX1" fmla="*/ 300037 w 795337"/>
                <a:gd name="connsiteY1" fmla="*/ 404812 h 1052512"/>
                <a:gd name="connsiteX2" fmla="*/ 326231 w 795337"/>
                <a:gd name="connsiteY2" fmla="*/ 326231 h 1052512"/>
                <a:gd name="connsiteX3" fmla="*/ 347662 w 795337"/>
                <a:gd name="connsiteY3" fmla="*/ 259556 h 1052512"/>
                <a:gd name="connsiteX4" fmla="*/ 354806 w 795337"/>
                <a:gd name="connsiteY4" fmla="*/ 221456 h 1052512"/>
                <a:gd name="connsiteX5" fmla="*/ 345281 w 795337"/>
                <a:gd name="connsiteY5" fmla="*/ 188119 h 1052512"/>
                <a:gd name="connsiteX6" fmla="*/ 321469 w 795337"/>
                <a:gd name="connsiteY6" fmla="*/ 157162 h 1052512"/>
                <a:gd name="connsiteX7" fmla="*/ 292894 w 795337"/>
                <a:gd name="connsiteY7" fmla="*/ 133350 h 1052512"/>
                <a:gd name="connsiteX8" fmla="*/ 247650 w 795337"/>
                <a:gd name="connsiteY8" fmla="*/ 107156 h 1052512"/>
                <a:gd name="connsiteX9" fmla="*/ 176212 w 795337"/>
                <a:gd name="connsiteY9" fmla="*/ 73819 h 1052512"/>
                <a:gd name="connsiteX10" fmla="*/ 164306 w 795337"/>
                <a:gd name="connsiteY10" fmla="*/ 64294 h 1052512"/>
                <a:gd name="connsiteX11" fmla="*/ 150019 w 795337"/>
                <a:gd name="connsiteY11" fmla="*/ 45244 h 1052512"/>
                <a:gd name="connsiteX12" fmla="*/ 142875 w 795337"/>
                <a:gd name="connsiteY12" fmla="*/ 26194 h 1052512"/>
                <a:gd name="connsiteX13" fmla="*/ 142875 w 795337"/>
                <a:gd name="connsiteY13" fmla="*/ 14287 h 1052512"/>
                <a:gd name="connsiteX14" fmla="*/ 159544 w 795337"/>
                <a:gd name="connsiteY14" fmla="*/ 2381 h 1052512"/>
                <a:gd name="connsiteX15" fmla="*/ 185737 w 795337"/>
                <a:gd name="connsiteY15" fmla="*/ 0 h 1052512"/>
                <a:gd name="connsiteX16" fmla="*/ 264319 w 795337"/>
                <a:gd name="connsiteY16" fmla="*/ 19050 h 1052512"/>
                <a:gd name="connsiteX17" fmla="*/ 426244 w 795337"/>
                <a:gd name="connsiteY17" fmla="*/ 69056 h 1052512"/>
                <a:gd name="connsiteX18" fmla="*/ 552450 w 795337"/>
                <a:gd name="connsiteY18" fmla="*/ 111919 h 1052512"/>
                <a:gd name="connsiteX19" fmla="*/ 654844 w 795337"/>
                <a:gd name="connsiteY19" fmla="*/ 157162 h 1052512"/>
                <a:gd name="connsiteX20" fmla="*/ 695325 w 795337"/>
                <a:gd name="connsiteY20" fmla="*/ 183356 h 1052512"/>
                <a:gd name="connsiteX21" fmla="*/ 742950 w 795337"/>
                <a:gd name="connsiteY21" fmla="*/ 226219 h 1052512"/>
                <a:gd name="connsiteX22" fmla="*/ 766762 w 795337"/>
                <a:gd name="connsiteY22" fmla="*/ 254794 h 1052512"/>
                <a:gd name="connsiteX23" fmla="*/ 783431 w 795337"/>
                <a:gd name="connsiteY23" fmla="*/ 285750 h 1052512"/>
                <a:gd name="connsiteX24" fmla="*/ 792956 w 795337"/>
                <a:gd name="connsiteY24" fmla="*/ 314325 h 1052512"/>
                <a:gd name="connsiteX25" fmla="*/ 795337 w 795337"/>
                <a:gd name="connsiteY25" fmla="*/ 330994 h 1052512"/>
                <a:gd name="connsiteX26" fmla="*/ 795337 w 795337"/>
                <a:gd name="connsiteY26" fmla="*/ 338137 h 1052512"/>
                <a:gd name="connsiteX27" fmla="*/ 788194 w 795337"/>
                <a:gd name="connsiteY27" fmla="*/ 350044 h 1052512"/>
                <a:gd name="connsiteX28" fmla="*/ 769144 w 795337"/>
                <a:gd name="connsiteY28" fmla="*/ 361950 h 1052512"/>
                <a:gd name="connsiteX29" fmla="*/ 711994 w 795337"/>
                <a:gd name="connsiteY29" fmla="*/ 385762 h 1052512"/>
                <a:gd name="connsiteX30" fmla="*/ 676275 w 795337"/>
                <a:gd name="connsiteY30" fmla="*/ 400050 h 1052512"/>
                <a:gd name="connsiteX31" fmla="*/ 635794 w 795337"/>
                <a:gd name="connsiteY31" fmla="*/ 426244 h 1052512"/>
                <a:gd name="connsiteX32" fmla="*/ 552450 w 795337"/>
                <a:gd name="connsiteY32" fmla="*/ 507206 h 1052512"/>
                <a:gd name="connsiteX33" fmla="*/ 361950 w 795337"/>
                <a:gd name="connsiteY33" fmla="*/ 709612 h 1052512"/>
                <a:gd name="connsiteX34" fmla="*/ 209550 w 795337"/>
                <a:gd name="connsiteY34" fmla="*/ 876300 h 1052512"/>
                <a:gd name="connsiteX35" fmla="*/ 126206 w 795337"/>
                <a:gd name="connsiteY35" fmla="*/ 971550 h 1052512"/>
                <a:gd name="connsiteX36" fmla="*/ 69056 w 795337"/>
                <a:gd name="connsiteY36" fmla="*/ 1035844 h 1052512"/>
                <a:gd name="connsiteX37" fmla="*/ 50006 w 795337"/>
                <a:gd name="connsiteY37" fmla="*/ 1045369 h 1052512"/>
                <a:gd name="connsiteX38" fmla="*/ 21431 w 795337"/>
                <a:gd name="connsiteY38" fmla="*/ 1052512 h 1052512"/>
                <a:gd name="connsiteX39" fmla="*/ 4762 w 795337"/>
                <a:gd name="connsiteY39" fmla="*/ 1047750 h 1052512"/>
                <a:gd name="connsiteX40" fmla="*/ 0 w 795337"/>
                <a:gd name="connsiteY40" fmla="*/ 1028700 h 1052512"/>
                <a:gd name="connsiteX41" fmla="*/ 4762 w 795337"/>
                <a:gd name="connsiteY41" fmla="*/ 1002506 h 1052512"/>
                <a:gd name="connsiteX42" fmla="*/ 38100 w 795337"/>
                <a:gd name="connsiteY42" fmla="*/ 926306 h 1052512"/>
                <a:gd name="connsiteX43" fmla="*/ 95250 w 795337"/>
                <a:gd name="connsiteY43" fmla="*/ 812006 h 1052512"/>
                <a:gd name="connsiteX44" fmla="*/ 154781 w 795337"/>
                <a:gd name="connsiteY44" fmla="*/ 695325 h 1052512"/>
                <a:gd name="connsiteX45" fmla="*/ 235744 w 795337"/>
                <a:gd name="connsiteY45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5337" h="1052512">
                  <a:moveTo>
                    <a:pt x="235744" y="535781"/>
                  </a:moveTo>
                  <a:lnTo>
                    <a:pt x="300037" y="404812"/>
                  </a:lnTo>
                  <a:lnTo>
                    <a:pt x="326231" y="326231"/>
                  </a:lnTo>
                  <a:lnTo>
                    <a:pt x="347662" y="259556"/>
                  </a:lnTo>
                  <a:lnTo>
                    <a:pt x="354806" y="221456"/>
                  </a:lnTo>
                  <a:lnTo>
                    <a:pt x="345281" y="188119"/>
                  </a:lnTo>
                  <a:lnTo>
                    <a:pt x="321469" y="157162"/>
                  </a:lnTo>
                  <a:lnTo>
                    <a:pt x="292894" y="133350"/>
                  </a:lnTo>
                  <a:lnTo>
                    <a:pt x="247650" y="107156"/>
                  </a:lnTo>
                  <a:lnTo>
                    <a:pt x="176212" y="73819"/>
                  </a:lnTo>
                  <a:lnTo>
                    <a:pt x="164306" y="64294"/>
                  </a:lnTo>
                  <a:lnTo>
                    <a:pt x="150019" y="45244"/>
                  </a:lnTo>
                  <a:lnTo>
                    <a:pt x="142875" y="26194"/>
                  </a:lnTo>
                  <a:lnTo>
                    <a:pt x="142875" y="14287"/>
                  </a:lnTo>
                  <a:lnTo>
                    <a:pt x="159544" y="2381"/>
                  </a:lnTo>
                  <a:lnTo>
                    <a:pt x="185737" y="0"/>
                  </a:lnTo>
                  <a:lnTo>
                    <a:pt x="264319" y="19050"/>
                  </a:lnTo>
                  <a:lnTo>
                    <a:pt x="426244" y="69056"/>
                  </a:lnTo>
                  <a:lnTo>
                    <a:pt x="552450" y="111919"/>
                  </a:lnTo>
                  <a:lnTo>
                    <a:pt x="654844" y="157162"/>
                  </a:lnTo>
                  <a:lnTo>
                    <a:pt x="695325" y="183356"/>
                  </a:lnTo>
                  <a:lnTo>
                    <a:pt x="742950" y="226219"/>
                  </a:lnTo>
                  <a:lnTo>
                    <a:pt x="766762" y="254794"/>
                  </a:lnTo>
                  <a:lnTo>
                    <a:pt x="783431" y="285750"/>
                  </a:lnTo>
                  <a:lnTo>
                    <a:pt x="792956" y="314325"/>
                  </a:lnTo>
                  <a:lnTo>
                    <a:pt x="795337" y="330994"/>
                  </a:lnTo>
                  <a:lnTo>
                    <a:pt x="795337" y="338137"/>
                  </a:lnTo>
                  <a:lnTo>
                    <a:pt x="788194" y="350044"/>
                  </a:lnTo>
                  <a:lnTo>
                    <a:pt x="769144" y="361950"/>
                  </a:lnTo>
                  <a:lnTo>
                    <a:pt x="711994" y="385762"/>
                  </a:lnTo>
                  <a:lnTo>
                    <a:pt x="676275" y="400050"/>
                  </a:lnTo>
                  <a:lnTo>
                    <a:pt x="635794" y="426244"/>
                  </a:lnTo>
                  <a:lnTo>
                    <a:pt x="552450" y="507206"/>
                  </a:lnTo>
                  <a:lnTo>
                    <a:pt x="361950" y="709612"/>
                  </a:lnTo>
                  <a:lnTo>
                    <a:pt x="209550" y="876300"/>
                  </a:lnTo>
                  <a:lnTo>
                    <a:pt x="126206" y="971550"/>
                  </a:lnTo>
                  <a:lnTo>
                    <a:pt x="69056" y="1035844"/>
                  </a:lnTo>
                  <a:lnTo>
                    <a:pt x="50006" y="1045369"/>
                  </a:lnTo>
                  <a:lnTo>
                    <a:pt x="21431" y="1052512"/>
                  </a:lnTo>
                  <a:lnTo>
                    <a:pt x="4762" y="1047750"/>
                  </a:lnTo>
                  <a:lnTo>
                    <a:pt x="0" y="1028700"/>
                  </a:lnTo>
                  <a:lnTo>
                    <a:pt x="4762" y="1002506"/>
                  </a:lnTo>
                  <a:lnTo>
                    <a:pt x="38100" y="926306"/>
                  </a:lnTo>
                  <a:lnTo>
                    <a:pt x="95250" y="812006"/>
                  </a:lnTo>
                  <a:lnTo>
                    <a:pt x="154781" y="695325"/>
                  </a:lnTo>
                  <a:lnTo>
                    <a:pt x="2357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3">
              <a:extLst>
                <a:ext uri="{FF2B5EF4-FFF2-40B4-BE49-F238E27FC236}">
                  <a16:creationId xmlns:a16="http://schemas.microsoft.com/office/drawing/2014/main" id="{ED11297F-566C-42B9-91EF-326C880884F5}"/>
                </a:ext>
              </a:extLst>
            </p:cNvPr>
            <p:cNvSpPr/>
            <p:nvPr/>
          </p:nvSpPr>
          <p:spPr>
            <a:xfrm>
              <a:off x="4583113" y="2738438"/>
              <a:ext cx="541337" cy="1279525"/>
            </a:xfrm>
            <a:custGeom>
              <a:avLst/>
              <a:gdLst>
                <a:gd name="connsiteX0" fmla="*/ 445294 w 540544"/>
                <a:gd name="connsiteY0" fmla="*/ 426243 h 1278731"/>
                <a:gd name="connsiteX1" fmla="*/ 426244 w 540544"/>
                <a:gd name="connsiteY1" fmla="*/ 264318 h 1278731"/>
                <a:gd name="connsiteX2" fmla="*/ 383382 w 540544"/>
                <a:gd name="connsiteY2" fmla="*/ 111918 h 1278731"/>
                <a:gd name="connsiteX3" fmla="*/ 307182 w 540544"/>
                <a:gd name="connsiteY3" fmla="*/ 83343 h 1278731"/>
                <a:gd name="connsiteX4" fmla="*/ 204788 w 540544"/>
                <a:gd name="connsiteY4" fmla="*/ 50006 h 1278731"/>
                <a:gd name="connsiteX5" fmla="*/ 100013 w 540544"/>
                <a:gd name="connsiteY5" fmla="*/ 16668 h 1278731"/>
                <a:gd name="connsiteX6" fmla="*/ 61913 w 540544"/>
                <a:gd name="connsiteY6" fmla="*/ 4762 h 1278731"/>
                <a:gd name="connsiteX7" fmla="*/ 42863 w 540544"/>
                <a:gd name="connsiteY7" fmla="*/ 0 h 1278731"/>
                <a:gd name="connsiteX8" fmla="*/ 23813 w 540544"/>
                <a:gd name="connsiteY8" fmla="*/ 2381 h 1278731"/>
                <a:gd name="connsiteX9" fmla="*/ 9525 w 540544"/>
                <a:gd name="connsiteY9" fmla="*/ 9525 h 1278731"/>
                <a:gd name="connsiteX10" fmla="*/ 0 w 540544"/>
                <a:gd name="connsiteY10" fmla="*/ 23812 h 1278731"/>
                <a:gd name="connsiteX11" fmla="*/ 0 w 540544"/>
                <a:gd name="connsiteY11" fmla="*/ 47625 h 1278731"/>
                <a:gd name="connsiteX12" fmla="*/ 2382 w 540544"/>
                <a:gd name="connsiteY12" fmla="*/ 64293 h 1278731"/>
                <a:gd name="connsiteX13" fmla="*/ 26194 w 540544"/>
                <a:gd name="connsiteY13" fmla="*/ 90487 h 1278731"/>
                <a:gd name="connsiteX14" fmla="*/ 95250 w 540544"/>
                <a:gd name="connsiteY14" fmla="*/ 150018 h 1278731"/>
                <a:gd name="connsiteX15" fmla="*/ 164307 w 540544"/>
                <a:gd name="connsiteY15" fmla="*/ 200025 h 1278731"/>
                <a:gd name="connsiteX16" fmla="*/ 180975 w 540544"/>
                <a:gd name="connsiteY16" fmla="*/ 219075 h 1278731"/>
                <a:gd name="connsiteX17" fmla="*/ 192882 w 540544"/>
                <a:gd name="connsiteY17" fmla="*/ 240506 h 1278731"/>
                <a:gd name="connsiteX18" fmla="*/ 204788 w 540544"/>
                <a:gd name="connsiteY18" fmla="*/ 271462 h 1278731"/>
                <a:gd name="connsiteX19" fmla="*/ 221457 w 540544"/>
                <a:gd name="connsiteY19" fmla="*/ 326231 h 1278731"/>
                <a:gd name="connsiteX20" fmla="*/ 238125 w 540544"/>
                <a:gd name="connsiteY20" fmla="*/ 440531 h 1278731"/>
                <a:gd name="connsiteX21" fmla="*/ 264319 w 540544"/>
                <a:gd name="connsiteY21" fmla="*/ 688181 h 1278731"/>
                <a:gd name="connsiteX22" fmla="*/ 290513 w 540544"/>
                <a:gd name="connsiteY22" fmla="*/ 933450 h 1278731"/>
                <a:gd name="connsiteX23" fmla="*/ 295275 w 540544"/>
                <a:gd name="connsiteY23" fmla="*/ 990600 h 1278731"/>
                <a:gd name="connsiteX24" fmla="*/ 300038 w 540544"/>
                <a:gd name="connsiteY24" fmla="*/ 1054893 h 1278731"/>
                <a:gd name="connsiteX25" fmla="*/ 307182 w 540544"/>
                <a:gd name="connsiteY25" fmla="*/ 1100137 h 1278731"/>
                <a:gd name="connsiteX26" fmla="*/ 321469 w 540544"/>
                <a:gd name="connsiteY26" fmla="*/ 1150143 h 1278731"/>
                <a:gd name="connsiteX27" fmla="*/ 335757 w 540544"/>
                <a:gd name="connsiteY27" fmla="*/ 1183481 h 1278731"/>
                <a:gd name="connsiteX28" fmla="*/ 357188 w 540544"/>
                <a:gd name="connsiteY28" fmla="*/ 1219200 h 1278731"/>
                <a:gd name="connsiteX29" fmla="*/ 369094 w 540544"/>
                <a:gd name="connsiteY29" fmla="*/ 1235868 h 1278731"/>
                <a:gd name="connsiteX30" fmla="*/ 392907 w 540544"/>
                <a:gd name="connsiteY30" fmla="*/ 1257300 h 1278731"/>
                <a:gd name="connsiteX31" fmla="*/ 421482 w 540544"/>
                <a:gd name="connsiteY31" fmla="*/ 1273968 h 1278731"/>
                <a:gd name="connsiteX32" fmla="*/ 440532 w 540544"/>
                <a:gd name="connsiteY32" fmla="*/ 1278731 h 1278731"/>
                <a:gd name="connsiteX33" fmla="*/ 471488 w 540544"/>
                <a:gd name="connsiteY33" fmla="*/ 1276350 h 1278731"/>
                <a:gd name="connsiteX34" fmla="*/ 500063 w 540544"/>
                <a:gd name="connsiteY34" fmla="*/ 1259681 h 1278731"/>
                <a:gd name="connsiteX35" fmla="*/ 540544 w 540544"/>
                <a:gd name="connsiteY35" fmla="*/ 1226343 h 1278731"/>
                <a:gd name="connsiteX36" fmla="*/ 519113 w 540544"/>
                <a:gd name="connsiteY36" fmla="*/ 985837 h 1278731"/>
                <a:gd name="connsiteX37" fmla="*/ 485775 w 540544"/>
                <a:gd name="connsiteY37" fmla="*/ 738187 h 1278731"/>
                <a:gd name="connsiteX38" fmla="*/ 445294 w 540544"/>
                <a:gd name="connsiteY38" fmla="*/ 426243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1278731">
                  <a:moveTo>
                    <a:pt x="445294" y="426243"/>
                  </a:moveTo>
                  <a:lnTo>
                    <a:pt x="426244" y="264318"/>
                  </a:lnTo>
                  <a:lnTo>
                    <a:pt x="383382" y="111918"/>
                  </a:lnTo>
                  <a:lnTo>
                    <a:pt x="307182" y="83343"/>
                  </a:lnTo>
                  <a:lnTo>
                    <a:pt x="204788" y="50006"/>
                  </a:lnTo>
                  <a:lnTo>
                    <a:pt x="100013" y="16668"/>
                  </a:lnTo>
                  <a:lnTo>
                    <a:pt x="61913" y="4762"/>
                  </a:lnTo>
                  <a:lnTo>
                    <a:pt x="42863" y="0"/>
                  </a:lnTo>
                  <a:lnTo>
                    <a:pt x="23813" y="2381"/>
                  </a:lnTo>
                  <a:lnTo>
                    <a:pt x="9525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2382" y="64293"/>
                  </a:lnTo>
                  <a:lnTo>
                    <a:pt x="26194" y="90487"/>
                  </a:lnTo>
                  <a:lnTo>
                    <a:pt x="95250" y="150018"/>
                  </a:lnTo>
                  <a:lnTo>
                    <a:pt x="164307" y="200025"/>
                  </a:lnTo>
                  <a:lnTo>
                    <a:pt x="180975" y="219075"/>
                  </a:lnTo>
                  <a:lnTo>
                    <a:pt x="192882" y="240506"/>
                  </a:lnTo>
                  <a:lnTo>
                    <a:pt x="204788" y="271462"/>
                  </a:lnTo>
                  <a:lnTo>
                    <a:pt x="221457" y="326231"/>
                  </a:lnTo>
                  <a:lnTo>
                    <a:pt x="238125" y="440531"/>
                  </a:lnTo>
                  <a:lnTo>
                    <a:pt x="264319" y="688181"/>
                  </a:lnTo>
                  <a:lnTo>
                    <a:pt x="290513" y="933450"/>
                  </a:lnTo>
                  <a:lnTo>
                    <a:pt x="295275" y="990600"/>
                  </a:lnTo>
                  <a:lnTo>
                    <a:pt x="300038" y="1054893"/>
                  </a:lnTo>
                  <a:lnTo>
                    <a:pt x="307182" y="1100137"/>
                  </a:lnTo>
                  <a:lnTo>
                    <a:pt x="321469" y="1150143"/>
                  </a:lnTo>
                  <a:lnTo>
                    <a:pt x="335757" y="1183481"/>
                  </a:lnTo>
                  <a:lnTo>
                    <a:pt x="357188" y="1219200"/>
                  </a:lnTo>
                  <a:lnTo>
                    <a:pt x="369094" y="1235868"/>
                  </a:lnTo>
                  <a:lnTo>
                    <a:pt x="392907" y="1257300"/>
                  </a:lnTo>
                  <a:lnTo>
                    <a:pt x="421482" y="1273968"/>
                  </a:lnTo>
                  <a:lnTo>
                    <a:pt x="440532" y="1278731"/>
                  </a:lnTo>
                  <a:lnTo>
                    <a:pt x="471488" y="1276350"/>
                  </a:lnTo>
                  <a:lnTo>
                    <a:pt x="500063" y="1259681"/>
                  </a:lnTo>
                  <a:lnTo>
                    <a:pt x="540544" y="1226343"/>
                  </a:lnTo>
                  <a:lnTo>
                    <a:pt x="519113" y="985837"/>
                  </a:lnTo>
                  <a:lnTo>
                    <a:pt x="485775" y="738187"/>
                  </a:lnTo>
                  <a:lnTo>
                    <a:pt x="445294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6">
              <a:extLst>
                <a:ext uri="{FF2B5EF4-FFF2-40B4-BE49-F238E27FC236}">
                  <a16:creationId xmlns:a16="http://schemas.microsoft.com/office/drawing/2014/main" id="{D826903D-7CD7-437C-B825-9FDE968BB834}"/>
                </a:ext>
              </a:extLst>
            </p:cNvPr>
            <p:cNvSpPr/>
            <p:nvPr/>
          </p:nvSpPr>
          <p:spPr>
            <a:xfrm>
              <a:off x="4217988" y="4076700"/>
              <a:ext cx="1339850" cy="1646238"/>
            </a:xfrm>
            <a:custGeom>
              <a:avLst/>
              <a:gdLst>
                <a:gd name="connsiteX0" fmla="*/ 842962 w 1340644"/>
                <a:gd name="connsiteY0" fmla="*/ 573881 h 1645444"/>
                <a:gd name="connsiteX1" fmla="*/ 878681 w 1340644"/>
                <a:gd name="connsiteY1" fmla="*/ 502444 h 1645444"/>
                <a:gd name="connsiteX2" fmla="*/ 916781 w 1340644"/>
                <a:gd name="connsiteY2" fmla="*/ 423863 h 1645444"/>
                <a:gd name="connsiteX3" fmla="*/ 954881 w 1340644"/>
                <a:gd name="connsiteY3" fmla="*/ 342900 h 1645444"/>
                <a:gd name="connsiteX4" fmla="*/ 1000125 w 1340644"/>
                <a:gd name="connsiteY4" fmla="*/ 226219 h 1645444"/>
                <a:gd name="connsiteX5" fmla="*/ 1019175 w 1340644"/>
                <a:gd name="connsiteY5" fmla="*/ 171450 h 1645444"/>
                <a:gd name="connsiteX6" fmla="*/ 1023937 w 1340644"/>
                <a:gd name="connsiteY6" fmla="*/ 145256 h 1645444"/>
                <a:gd name="connsiteX7" fmla="*/ 1019175 w 1340644"/>
                <a:gd name="connsiteY7" fmla="*/ 116681 h 1645444"/>
                <a:gd name="connsiteX8" fmla="*/ 1009650 w 1340644"/>
                <a:gd name="connsiteY8" fmla="*/ 90488 h 1645444"/>
                <a:gd name="connsiteX9" fmla="*/ 985837 w 1340644"/>
                <a:gd name="connsiteY9" fmla="*/ 54769 h 1645444"/>
                <a:gd name="connsiteX10" fmla="*/ 976312 w 1340644"/>
                <a:gd name="connsiteY10" fmla="*/ 38100 h 1645444"/>
                <a:gd name="connsiteX11" fmla="*/ 973931 w 1340644"/>
                <a:gd name="connsiteY11" fmla="*/ 26194 h 1645444"/>
                <a:gd name="connsiteX12" fmla="*/ 976312 w 1340644"/>
                <a:gd name="connsiteY12" fmla="*/ 9525 h 1645444"/>
                <a:gd name="connsiteX13" fmla="*/ 997744 w 1340644"/>
                <a:gd name="connsiteY13" fmla="*/ 0 h 1645444"/>
                <a:gd name="connsiteX14" fmla="*/ 1028700 w 1340644"/>
                <a:gd name="connsiteY14" fmla="*/ 0 h 1645444"/>
                <a:gd name="connsiteX15" fmla="*/ 1076325 w 1340644"/>
                <a:gd name="connsiteY15" fmla="*/ 11906 h 1645444"/>
                <a:gd name="connsiteX16" fmla="*/ 1123950 w 1340644"/>
                <a:gd name="connsiteY16" fmla="*/ 33338 h 1645444"/>
                <a:gd name="connsiteX17" fmla="*/ 1162050 w 1340644"/>
                <a:gd name="connsiteY17" fmla="*/ 59531 h 1645444"/>
                <a:gd name="connsiteX18" fmla="*/ 1212056 w 1340644"/>
                <a:gd name="connsiteY18" fmla="*/ 104775 h 1645444"/>
                <a:gd name="connsiteX19" fmla="*/ 1264444 w 1340644"/>
                <a:gd name="connsiteY19" fmla="*/ 157163 h 1645444"/>
                <a:gd name="connsiteX20" fmla="*/ 1314450 w 1340644"/>
                <a:gd name="connsiteY20" fmla="*/ 223838 h 1645444"/>
                <a:gd name="connsiteX21" fmla="*/ 1331119 w 1340644"/>
                <a:gd name="connsiteY21" fmla="*/ 247650 h 1645444"/>
                <a:gd name="connsiteX22" fmla="*/ 1338262 w 1340644"/>
                <a:gd name="connsiteY22" fmla="*/ 261938 h 1645444"/>
                <a:gd name="connsiteX23" fmla="*/ 1340644 w 1340644"/>
                <a:gd name="connsiteY23" fmla="*/ 273844 h 1645444"/>
                <a:gd name="connsiteX24" fmla="*/ 1340644 w 1340644"/>
                <a:gd name="connsiteY24" fmla="*/ 290513 h 1645444"/>
                <a:gd name="connsiteX25" fmla="*/ 1333500 w 1340644"/>
                <a:gd name="connsiteY25" fmla="*/ 309563 h 1645444"/>
                <a:gd name="connsiteX26" fmla="*/ 1312069 w 1340644"/>
                <a:gd name="connsiteY26" fmla="*/ 333375 h 1645444"/>
                <a:gd name="connsiteX27" fmla="*/ 1273969 w 1340644"/>
                <a:gd name="connsiteY27" fmla="*/ 361950 h 1645444"/>
                <a:gd name="connsiteX28" fmla="*/ 1245394 w 1340644"/>
                <a:gd name="connsiteY28" fmla="*/ 376238 h 1645444"/>
                <a:gd name="connsiteX29" fmla="*/ 1190625 w 1340644"/>
                <a:gd name="connsiteY29" fmla="*/ 459581 h 1645444"/>
                <a:gd name="connsiteX30" fmla="*/ 1069181 w 1340644"/>
                <a:gd name="connsiteY30" fmla="*/ 638175 h 1645444"/>
                <a:gd name="connsiteX31" fmla="*/ 950119 w 1340644"/>
                <a:gd name="connsiteY31" fmla="*/ 797719 h 1645444"/>
                <a:gd name="connsiteX32" fmla="*/ 790575 w 1340644"/>
                <a:gd name="connsiteY32" fmla="*/ 988219 h 1645444"/>
                <a:gd name="connsiteX33" fmla="*/ 626269 w 1340644"/>
                <a:gd name="connsiteY33" fmla="*/ 1159669 h 1645444"/>
                <a:gd name="connsiteX34" fmla="*/ 450056 w 1340644"/>
                <a:gd name="connsiteY34" fmla="*/ 1326356 h 1645444"/>
                <a:gd name="connsiteX35" fmla="*/ 247650 w 1340644"/>
                <a:gd name="connsiteY35" fmla="*/ 1495425 h 1645444"/>
                <a:gd name="connsiteX36" fmla="*/ 54769 w 1340644"/>
                <a:gd name="connsiteY36" fmla="*/ 1631156 h 1645444"/>
                <a:gd name="connsiteX37" fmla="*/ 21431 w 1340644"/>
                <a:gd name="connsiteY37" fmla="*/ 1645444 h 1645444"/>
                <a:gd name="connsiteX38" fmla="*/ 9525 w 1340644"/>
                <a:gd name="connsiteY38" fmla="*/ 1645444 h 1645444"/>
                <a:gd name="connsiteX39" fmla="*/ 0 w 1340644"/>
                <a:gd name="connsiteY39" fmla="*/ 1638300 h 1645444"/>
                <a:gd name="connsiteX40" fmla="*/ 0 w 1340644"/>
                <a:gd name="connsiteY40" fmla="*/ 1619250 h 1645444"/>
                <a:gd name="connsiteX41" fmla="*/ 9525 w 1340644"/>
                <a:gd name="connsiteY41" fmla="*/ 1593056 h 1645444"/>
                <a:gd name="connsiteX42" fmla="*/ 42862 w 1340644"/>
                <a:gd name="connsiteY42" fmla="*/ 1557338 h 1645444"/>
                <a:gd name="connsiteX43" fmla="*/ 188119 w 1340644"/>
                <a:gd name="connsiteY43" fmla="*/ 1426369 h 1645444"/>
                <a:gd name="connsiteX44" fmla="*/ 390525 w 1340644"/>
                <a:gd name="connsiteY44" fmla="*/ 1214438 h 1645444"/>
                <a:gd name="connsiteX45" fmla="*/ 566737 w 1340644"/>
                <a:gd name="connsiteY45" fmla="*/ 1004888 h 1645444"/>
                <a:gd name="connsiteX46" fmla="*/ 707231 w 1340644"/>
                <a:gd name="connsiteY46" fmla="*/ 804863 h 1645444"/>
                <a:gd name="connsiteX47" fmla="*/ 842962 w 1340644"/>
                <a:gd name="connsiteY47" fmla="*/ 573881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0644" h="1645444">
                  <a:moveTo>
                    <a:pt x="842962" y="573881"/>
                  </a:moveTo>
                  <a:lnTo>
                    <a:pt x="878681" y="502444"/>
                  </a:lnTo>
                  <a:lnTo>
                    <a:pt x="916781" y="423863"/>
                  </a:lnTo>
                  <a:lnTo>
                    <a:pt x="954881" y="342900"/>
                  </a:lnTo>
                  <a:lnTo>
                    <a:pt x="1000125" y="226219"/>
                  </a:lnTo>
                  <a:lnTo>
                    <a:pt x="1019175" y="171450"/>
                  </a:lnTo>
                  <a:lnTo>
                    <a:pt x="1023937" y="145256"/>
                  </a:lnTo>
                  <a:lnTo>
                    <a:pt x="1019175" y="116681"/>
                  </a:lnTo>
                  <a:lnTo>
                    <a:pt x="1009650" y="90488"/>
                  </a:lnTo>
                  <a:lnTo>
                    <a:pt x="985837" y="54769"/>
                  </a:lnTo>
                  <a:lnTo>
                    <a:pt x="976312" y="38100"/>
                  </a:lnTo>
                  <a:lnTo>
                    <a:pt x="973931" y="26194"/>
                  </a:lnTo>
                  <a:lnTo>
                    <a:pt x="976312" y="9525"/>
                  </a:lnTo>
                  <a:lnTo>
                    <a:pt x="997744" y="0"/>
                  </a:lnTo>
                  <a:lnTo>
                    <a:pt x="1028700" y="0"/>
                  </a:lnTo>
                  <a:lnTo>
                    <a:pt x="1076325" y="11906"/>
                  </a:lnTo>
                  <a:lnTo>
                    <a:pt x="1123950" y="33338"/>
                  </a:lnTo>
                  <a:lnTo>
                    <a:pt x="1162050" y="59531"/>
                  </a:lnTo>
                  <a:lnTo>
                    <a:pt x="1212056" y="104775"/>
                  </a:lnTo>
                  <a:lnTo>
                    <a:pt x="1264444" y="157163"/>
                  </a:lnTo>
                  <a:lnTo>
                    <a:pt x="1314450" y="223838"/>
                  </a:lnTo>
                  <a:lnTo>
                    <a:pt x="1331119" y="247650"/>
                  </a:lnTo>
                  <a:lnTo>
                    <a:pt x="1338262" y="261938"/>
                  </a:lnTo>
                  <a:lnTo>
                    <a:pt x="1340644" y="273844"/>
                  </a:lnTo>
                  <a:lnTo>
                    <a:pt x="1340644" y="290513"/>
                  </a:lnTo>
                  <a:lnTo>
                    <a:pt x="1333500" y="309563"/>
                  </a:lnTo>
                  <a:lnTo>
                    <a:pt x="1312069" y="333375"/>
                  </a:lnTo>
                  <a:lnTo>
                    <a:pt x="1273969" y="361950"/>
                  </a:lnTo>
                  <a:lnTo>
                    <a:pt x="1245394" y="376238"/>
                  </a:lnTo>
                  <a:lnTo>
                    <a:pt x="1190625" y="459581"/>
                  </a:lnTo>
                  <a:lnTo>
                    <a:pt x="1069181" y="638175"/>
                  </a:lnTo>
                  <a:lnTo>
                    <a:pt x="950119" y="797719"/>
                  </a:lnTo>
                  <a:lnTo>
                    <a:pt x="790575" y="988219"/>
                  </a:lnTo>
                  <a:lnTo>
                    <a:pt x="626269" y="1159669"/>
                  </a:lnTo>
                  <a:lnTo>
                    <a:pt x="450056" y="1326356"/>
                  </a:lnTo>
                  <a:lnTo>
                    <a:pt x="247650" y="1495425"/>
                  </a:lnTo>
                  <a:lnTo>
                    <a:pt x="54769" y="1631156"/>
                  </a:lnTo>
                  <a:lnTo>
                    <a:pt x="21431" y="1645444"/>
                  </a:lnTo>
                  <a:lnTo>
                    <a:pt x="9525" y="1645444"/>
                  </a:lnTo>
                  <a:lnTo>
                    <a:pt x="0" y="1638300"/>
                  </a:lnTo>
                  <a:lnTo>
                    <a:pt x="0" y="1619250"/>
                  </a:lnTo>
                  <a:lnTo>
                    <a:pt x="9525" y="1593056"/>
                  </a:lnTo>
                  <a:lnTo>
                    <a:pt x="42862" y="1557338"/>
                  </a:lnTo>
                  <a:lnTo>
                    <a:pt x="188119" y="1426369"/>
                  </a:lnTo>
                  <a:lnTo>
                    <a:pt x="390525" y="1214438"/>
                  </a:lnTo>
                  <a:lnTo>
                    <a:pt x="566737" y="1004888"/>
                  </a:lnTo>
                  <a:lnTo>
                    <a:pt x="707231" y="804863"/>
                  </a:lnTo>
                  <a:lnTo>
                    <a:pt x="84296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9">
              <a:extLst>
                <a:ext uri="{FF2B5EF4-FFF2-40B4-BE49-F238E27FC236}">
                  <a16:creationId xmlns:a16="http://schemas.microsoft.com/office/drawing/2014/main" id="{2A3407A7-D15D-4903-BCFB-BBBEAF359A3C}"/>
                </a:ext>
              </a:extLst>
            </p:cNvPr>
            <p:cNvSpPr/>
            <p:nvPr/>
          </p:nvSpPr>
          <p:spPr>
            <a:xfrm>
              <a:off x="2971800" y="4491038"/>
              <a:ext cx="1376363" cy="939800"/>
            </a:xfrm>
            <a:custGeom>
              <a:avLst/>
              <a:gdLst>
                <a:gd name="connsiteX0" fmla="*/ 623888 w 1376363"/>
                <a:gd name="connsiteY0" fmla="*/ 292893 h 940593"/>
                <a:gd name="connsiteX1" fmla="*/ 316706 w 1376363"/>
                <a:gd name="connsiteY1" fmla="*/ 366712 h 940593"/>
                <a:gd name="connsiteX2" fmla="*/ 233363 w 1376363"/>
                <a:gd name="connsiteY2" fmla="*/ 388143 h 940593"/>
                <a:gd name="connsiteX3" fmla="*/ 97631 w 1376363"/>
                <a:gd name="connsiteY3" fmla="*/ 388143 h 940593"/>
                <a:gd name="connsiteX4" fmla="*/ 0 w 1376363"/>
                <a:gd name="connsiteY4" fmla="*/ 216693 h 940593"/>
                <a:gd name="connsiteX5" fmla="*/ 57150 w 1376363"/>
                <a:gd name="connsiteY5" fmla="*/ 233362 h 940593"/>
                <a:gd name="connsiteX6" fmla="*/ 104775 w 1376363"/>
                <a:gd name="connsiteY6" fmla="*/ 228600 h 940593"/>
                <a:gd name="connsiteX7" fmla="*/ 230981 w 1376363"/>
                <a:gd name="connsiteY7" fmla="*/ 214312 h 940593"/>
                <a:gd name="connsiteX8" fmla="*/ 304800 w 1376363"/>
                <a:gd name="connsiteY8" fmla="*/ 200025 h 940593"/>
                <a:gd name="connsiteX9" fmla="*/ 592931 w 1376363"/>
                <a:gd name="connsiteY9" fmla="*/ 128587 h 940593"/>
                <a:gd name="connsiteX10" fmla="*/ 788194 w 1376363"/>
                <a:gd name="connsiteY10" fmla="*/ 78581 h 940593"/>
                <a:gd name="connsiteX11" fmla="*/ 926306 w 1376363"/>
                <a:gd name="connsiteY11" fmla="*/ 45243 h 940593"/>
                <a:gd name="connsiteX12" fmla="*/ 988219 w 1376363"/>
                <a:gd name="connsiteY12" fmla="*/ 33337 h 940593"/>
                <a:gd name="connsiteX13" fmla="*/ 1035844 w 1376363"/>
                <a:gd name="connsiteY13" fmla="*/ 14287 h 940593"/>
                <a:gd name="connsiteX14" fmla="*/ 1059656 w 1376363"/>
                <a:gd name="connsiteY14" fmla="*/ 2381 h 940593"/>
                <a:gd name="connsiteX15" fmla="*/ 1081088 w 1376363"/>
                <a:gd name="connsiteY15" fmla="*/ 0 h 940593"/>
                <a:gd name="connsiteX16" fmla="*/ 1138238 w 1376363"/>
                <a:gd name="connsiteY16" fmla="*/ 14287 h 940593"/>
                <a:gd name="connsiteX17" fmla="*/ 1185863 w 1376363"/>
                <a:gd name="connsiteY17" fmla="*/ 33337 h 940593"/>
                <a:gd name="connsiteX18" fmla="*/ 1228725 w 1376363"/>
                <a:gd name="connsiteY18" fmla="*/ 59531 h 940593"/>
                <a:gd name="connsiteX19" fmla="*/ 1259681 w 1376363"/>
                <a:gd name="connsiteY19" fmla="*/ 85725 h 940593"/>
                <a:gd name="connsiteX20" fmla="*/ 1295400 w 1376363"/>
                <a:gd name="connsiteY20" fmla="*/ 119062 h 940593"/>
                <a:gd name="connsiteX21" fmla="*/ 1343025 w 1376363"/>
                <a:gd name="connsiteY21" fmla="*/ 169068 h 940593"/>
                <a:gd name="connsiteX22" fmla="*/ 1376363 w 1376363"/>
                <a:gd name="connsiteY22" fmla="*/ 216693 h 940593"/>
                <a:gd name="connsiteX23" fmla="*/ 1376363 w 1376363"/>
                <a:gd name="connsiteY23" fmla="*/ 223837 h 940593"/>
                <a:gd name="connsiteX24" fmla="*/ 1364456 w 1376363"/>
                <a:gd name="connsiteY24" fmla="*/ 266700 h 940593"/>
                <a:gd name="connsiteX25" fmla="*/ 1328738 w 1376363"/>
                <a:gd name="connsiteY25" fmla="*/ 333375 h 940593"/>
                <a:gd name="connsiteX26" fmla="*/ 1307306 w 1376363"/>
                <a:gd name="connsiteY26" fmla="*/ 361950 h 940593"/>
                <a:gd name="connsiteX27" fmla="*/ 1252538 w 1376363"/>
                <a:gd name="connsiteY27" fmla="*/ 504825 h 940593"/>
                <a:gd name="connsiteX28" fmla="*/ 1176338 w 1376363"/>
                <a:gd name="connsiteY28" fmla="*/ 719137 h 940593"/>
                <a:gd name="connsiteX29" fmla="*/ 1097756 w 1376363"/>
                <a:gd name="connsiteY29" fmla="*/ 933450 h 940593"/>
                <a:gd name="connsiteX30" fmla="*/ 912019 w 1376363"/>
                <a:gd name="connsiteY30" fmla="*/ 940593 h 940593"/>
                <a:gd name="connsiteX31" fmla="*/ 938213 w 1376363"/>
                <a:gd name="connsiteY31" fmla="*/ 759618 h 940593"/>
                <a:gd name="connsiteX32" fmla="*/ 976313 w 1376363"/>
                <a:gd name="connsiteY32" fmla="*/ 504825 h 940593"/>
                <a:gd name="connsiteX33" fmla="*/ 997744 w 1376363"/>
                <a:gd name="connsiteY33" fmla="*/ 361950 h 940593"/>
                <a:gd name="connsiteX34" fmla="*/ 1009650 w 1376363"/>
                <a:gd name="connsiteY34" fmla="*/ 257175 h 940593"/>
                <a:gd name="connsiteX35" fmla="*/ 1009650 w 1376363"/>
                <a:gd name="connsiteY35" fmla="*/ 240506 h 940593"/>
                <a:gd name="connsiteX36" fmla="*/ 1004888 w 1376363"/>
                <a:gd name="connsiteY36" fmla="*/ 221456 h 940593"/>
                <a:gd name="connsiteX37" fmla="*/ 995363 w 1376363"/>
                <a:gd name="connsiteY37" fmla="*/ 211931 h 940593"/>
                <a:gd name="connsiteX38" fmla="*/ 985838 w 1376363"/>
                <a:gd name="connsiteY38" fmla="*/ 207168 h 940593"/>
                <a:gd name="connsiteX39" fmla="*/ 969169 w 1376363"/>
                <a:gd name="connsiteY39" fmla="*/ 207168 h 940593"/>
                <a:gd name="connsiteX40" fmla="*/ 892969 w 1376363"/>
                <a:gd name="connsiteY40" fmla="*/ 223837 h 940593"/>
                <a:gd name="connsiteX41" fmla="*/ 685800 w 1376363"/>
                <a:gd name="connsiteY41" fmla="*/ 276225 h 940593"/>
                <a:gd name="connsiteX42" fmla="*/ 623888 w 1376363"/>
                <a:gd name="connsiteY42" fmla="*/ 292893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6363" h="940593">
                  <a:moveTo>
                    <a:pt x="623888" y="292893"/>
                  </a:moveTo>
                  <a:lnTo>
                    <a:pt x="316706" y="366712"/>
                  </a:lnTo>
                  <a:lnTo>
                    <a:pt x="233363" y="388143"/>
                  </a:lnTo>
                  <a:lnTo>
                    <a:pt x="97631" y="388143"/>
                  </a:lnTo>
                  <a:lnTo>
                    <a:pt x="0" y="216693"/>
                  </a:lnTo>
                  <a:lnTo>
                    <a:pt x="57150" y="233362"/>
                  </a:lnTo>
                  <a:lnTo>
                    <a:pt x="104775" y="228600"/>
                  </a:lnTo>
                  <a:lnTo>
                    <a:pt x="230981" y="214312"/>
                  </a:lnTo>
                  <a:lnTo>
                    <a:pt x="304800" y="200025"/>
                  </a:lnTo>
                  <a:lnTo>
                    <a:pt x="592931" y="128587"/>
                  </a:lnTo>
                  <a:lnTo>
                    <a:pt x="788194" y="78581"/>
                  </a:lnTo>
                  <a:lnTo>
                    <a:pt x="926306" y="45243"/>
                  </a:lnTo>
                  <a:lnTo>
                    <a:pt x="988219" y="33337"/>
                  </a:lnTo>
                  <a:lnTo>
                    <a:pt x="1035844" y="14287"/>
                  </a:lnTo>
                  <a:lnTo>
                    <a:pt x="1059656" y="2381"/>
                  </a:lnTo>
                  <a:lnTo>
                    <a:pt x="1081088" y="0"/>
                  </a:lnTo>
                  <a:lnTo>
                    <a:pt x="1138238" y="14287"/>
                  </a:lnTo>
                  <a:lnTo>
                    <a:pt x="1185863" y="33337"/>
                  </a:lnTo>
                  <a:lnTo>
                    <a:pt x="1228725" y="59531"/>
                  </a:lnTo>
                  <a:lnTo>
                    <a:pt x="1259681" y="85725"/>
                  </a:lnTo>
                  <a:lnTo>
                    <a:pt x="1295400" y="119062"/>
                  </a:lnTo>
                  <a:lnTo>
                    <a:pt x="1343025" y="169068"/>
                  </a:lnTo>
                  <a:lnTo>
                    <a:pt x="1376363" y="216693"/>
                  </a:lnTo>
                  <a:lnTo>
                    <a:pt x="1376363" y="223837"/>
                  </a:lnTo>
                  <a:lnTo>
                    <a:pt x="1364456" y="266700"/>
                  </a:lnTo>
                  <a:lnTo>
                    <a:pt x="1328738" y="333375"/>
                  </a:lnTo>
                  <a:lnTo>
                    <a:pt x="1307306" y="361950"/>
                  </a:lnTo>
                  <a:lnTo>
                    <a:pt x="1252538" y="504825"/>
                  </a:lnTo>
                  <a:lnTo>
                    <a:pt x="1176338" y="719137"/>
                  </a:lnTo>
                  <a:lnTo>
                    <a:pt x="1097756" y="933450"/>
                  </a:lnTo>
                  <a:lnTo>
                    <a:pt x="912019" y="940593"/>
                  </a:lnTo>
                  <a:lnTo>
                    <a:pt x="938213" y="759618"/>
                  </a:lnTo>
                  <a:lnTo>
                    <a:pt x="976313" y="504825"/>
                  </a:lnTo>
                  <a:lnTo>
                    <a:pt x="997744" y="361950"/>
                  </a:lnTo>
                  <a:lnTo>
                    <a:pt x="1009650" y="257175"/>
                  </a:lnTo>
                  <a:lnTo>
                    <a:pt x="1009650" y="240506"/>
                  </a:lnTo>
                  <a:lnTo>
                    <a:pt x="1004888" y="221456"/>
                  </a:lnTo>
                  <a:lnTo>
                    <a:pt x="995363" y="211931"/>
                  </a:lnTo>
                  <a:lnTo>
                    <a:pt x="985838" y="207168"/>
                  </a:lnTo>
                  <a:lnTo>
                    <a:pt x="969169" y="207168"/>
                  </a:lnTo>
                  <a:lnTo>
                    <a:pt x="892969" y="223837"/>
                  </a:lnTo>
                  <a:lnTo>
                    <a:pt x="685800" y="276225"/>
                  </a:lnTo>
                  <a:lnTo>
                    <a:pt x="623888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0">
              <a:extLst>
                <a:ext uri="{FF2B5EF4-FFF2-40B4-BE49-F238E27FC236}">
                  <a16:creationId xmlns:a16="http://schemas.microsoft.com/office/drawing/2014/main" id="{11C8E7E9-3037-4937-848C-9C94A8DC6817}"/>
                </a:ext>
              </a:extLst>
            </p:cNvPr>
            <p:cNvSpPr/>
            <p:nvPr/>
          </p:nvSpPr>
          <p:spPr>
            <a:xfrm>
              <a:off x="3181350" y="5343525"/>
              <a:ext cx="981075" cy="328613"/>
            </a:xfrm>
            <a:custGeom>
              <a:avLst/>
              <a:gdLst>
                <a:gd name="connsiteX0" fmla="*/ 423863 w 981075"/>
                <a:gd name="connsiteY0" fmla="*/ 73819 h 328613"/>
                <a:gd name="connsiteX1" fmla="*/ 738188 w 981075"/>
                <a:gd name="connsiteY1" fmla="*/ 0 h 328613"/>
                <a:gd name="connsiteX2" fmla="*/ 907256 w 981075"/>
                <a:gd name="connsiteY2" fmla="*/ 4763 h 328613"/>
                <a:gd name="connsiteX3" fmla="*/ 933450 w 981075"/>
                <a:gd name="connsiteY3" fmla="*/ 23813 h 328613"/>
                <a:gd name="connsiteX4" fmla="*/ 957263 w 981075"/>
                <a:gd name="connsiteY4" fmla="*/ 47625 h 328613"/>
                <a:gd name="connsiteX5" fmla="*/ 966788 w 981075"/>
                <a:gd name="connsiteY5" fmla="*/ 61913 h 328613"/>
                <a:gd name="connsiteX6" fmla="*/ 976313 w 981075"/>
                <a:gd name="connsiteY6" fmla="*/ 83344 h 328613"/>
                <a:gd name="connsiteX7" fmla="*/ 981075 w 981075"/>
                <a:gd name="connsiteY7" fmla="*/ 102394 h 328613"/>
                <a:gd name="connsiteX8" fmla="*/ 981075 w 981075"/>
                <a:gd name="connsiteY8" fmla="*/ 128588 h 328613"/>
                <a:gd name="connsiteX9" fmla="*/ 971550 w 981075"/>
                <a:gd name="connsiteY9" fmla="*/ 152400 h 328613"/>
                <a:gd name="connsiteX10" fmla="*/ 954881 w 981075"/>
                <a:gd name="connsiteY10" fmla="*/ 166688 h 328613"/>
                <a:gd name="connsiteX11" fmla="*/ 892969 w 981075"/>
                <a:gd name="connsiteY11" fmla="*/ 178594 h 328613"/>
                <a:gd name="connsiteX12" fmla="*/ 809625 w 981075"/>
                <a:gd name="connsiteY12" fmla="*/ 185738 h 328613"/>
                <a:gd name="connsiteX13" fmla="*/ 716756 w 981075"/>
                <a:gd name="connsiteY13" fmla="*/ 185738 h 328613"/>
                <a:gd name="connsiteX14" fmla="*/ 690563 w 981075"/>
                <a:gd name="connsiteY14" fmla="*/ 185738 h 328613"/>
                <a:gd name="connsiteX15" fmla="*/ 585788 w 981075"/>
                <a:gd name="connsiteY15" fmla="*/ 207169 h 328613"/>
                <a:gd name="connsiteX16" fmla="*/ 364331 w 981075"/>
                <a:gd name="connsiteY16" fmla="*/ 257175 h 328613"/>
                <a:gd name="connsiteX17" fmla="*/ 38100 w 981075"/>
                <a:gd name="connsiteY17" fmla="*/ 328613 h 328613"/>
                <a:gd name="connsiteX18" fmla="*/ 0 w 981075"/>
                <a:gd name="connsiteY18" fmla="*/ 171450 h 328613"/>
                <a:gd name="connsiteX19" fmla="*/ 423863 w 981075"/>
                <a:gd name="connsiteY19" fmla="*/ 738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1075" h="328613">
                  <a:moveTo>
                    <a:pt x="423863" y="73819"/>
                  </a:moveTo>
                  <a:lnTo>
                    <a:pt x="738188" y="0"/>
                  </a:lnTo>
                  <a:lnTo>
                    <a:pt x="907256" y="4763"/>
                  </a:lnTo>
                  <a:lnTo>
                    <a:pt x="933450" y="23813"/>
                  </a:lnTo>
                  <a:lnTo>
                    <a:pt x="957263" y="47625"/>
                  </a:lnTo>
                  <a:lnTo>
                    <a:pt x="966788" y="61913"/>
                  </a:lnTo>
                  <a:lnTo>
                    <a:pt x="976313" y="83344"/>
                  </a:lnTo>
                  <a:lnTo>
                    <a:pt x="981075" y="102394"/>
                  </a:lnTo>
                  <a:lnTo>
                    <a:pt x="981075" y="128588"/>
                  </a:lnTo>
                  <a:lnTo>
                    <a:pt x="971550" y="152400"/>
                  </a:lnTo>
                  <a:lnTo>
                    <a:pt x="954881" y="166688"/>
                  </a:lnTo>
                  <a:lnTo>
                    <a:pt x="892969" y="178594"/>
                  </a:lnTo>
                  <a:lnTo>
                    <a:pt x="809625" y="185738"/>
                  </a:lnTo>
                  <a:lnTo>
                    <a:pt x="716756" y="185738"/>
                  </a:lnTo>
                  <a:lnTo>
                    <a:pt x="690563" y="185738"/>
                  </a:lnTo>
                  <a:lnTo>
                    <a:pt x="585788" y="207169"/>
                  </a:lnTo>
                  <a:lnTo>
                    <a:pt x="364331" y="257175"/>
                  </a:lnTo>
                  <a:lnTo>
                    <a:pt x="38100" y="328613"/>
                  </a:lnTo>
                  <a:lnTo>
                    <a:pt x="0" y="171450"/>
                  </a:lnTo>
                  <a:lnTo>
                    <a:pt x="42386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4">
              <a:extLst>
                <a:ext uri="{FF2B5EF4-FFF2-40B4-BE49-F238E27FC236}">
                  <a16:creationId xmlns:a16="http://schemas.microsoft.com/office/drawing/2014/main" id="{AD94691B-1742-4C4D-A781-2E5EB1A7209F}"/>
                </a:ext>
              </a:extLst>
            </p:cNvPr>
            <p:cNvSpPr/>
            <p:nvPr/>
          </p:nvSpPr>
          <p:spPr>
            <a:xfrm>
              <a:off x="4933950" y="2576513"/>
              <a:ext cx="1900238" cy="1209675"/>
            </a:xfrm>
            <a:custGeom>
              <a:avLst/>
              <a:gdLst>
                <a:gd name="connsiteX0" fmla="*/ 440531 w 1900238"/>
                <a:gd name="connsiteY0" fmla="*/ 392906 h 1209675"/>
                <a:gd name="connsiteX1" fmla="*/ 35719 w 1900238"/>
                <a:gd name="connsiteY1" fmla="*/ 457200 h 1209675"/>
                <a:gd name="connsiteX2" fmla="*/ 0 w 1900238"/>
                <a:gd name="connsiteY2" fmla="*/ 278606 h 1209675"/>
                <a:gd name="connsiteX3" fmla="*/ 223838 w 1900238"/>
                <a:gd name="connsiteY3" fmla="*/ 245268 h 1209675"/>
                <a:gd name="connsiteX4" fmla="*/ 573881 w 1900238"/>
                <a:gd name="connsiteY4" fmla="*/ 192881 h 1209675"/>
                <a:gd name="connsiteX5" fmla="*/ 857250 w 1900238"/>
                <a:gd name="connsiteY5" fmla="*/ 150018 h 1209675"/>
                <a:gd name="connsiteX6" fmla="*/ 1138238 w 1900238"/>
                <a:gd name="connsiteY6" fmla="*/ 109537 h 1209675"/>
                <a:gd name="connsiteX7" fmla="*/ 1383506 w 1900238"/>
                <a:gd name="connsiteY7" fmla="*/ 71437 h 1209675"/>
                <a:gd name="connsiteX8" fmla="*/ 1409700 w 1900238"/>
                <a:gd name="connsiteY8" fmla="*/ 61912 h 1209675"/>
                <a:gd name="connsiteX9" fmla="*/ 1457325 w 1900238"/>
                <a:gd name="connsiteY9" fmla="*/ 38100 h 1209675"/>
                <a:gd name="connsiteX10" fmla="*/ 1478756 w 1900238"/>
                <a:gd name="connsiteY10" fmla="*/ 26193 h 1209675"/>
                <a:gd name="connsiteX11" fmla="*/ 1533525 w 1900238"/>
                <a:gd name="connsiteY11" fmla="*/ 7143 h 1209675"/>
                <a:gd name="connsiteX12" fmla="*/ 1569244 w 1900238"/>
                <a:gd name="connsiteY12" fmla="*/ 0 h 1209675"/>
                <a:gd name="connsiteX13" fmla="*/ 1583531 w 1900238"/>
                <a:gd name="connsiteY13" fmla="*/ 0 h 1209675"/>
                <a:gd name="connsiteX14" fmla="*/ 1607344 w 1900238"/>
                <a:gd name="connsiteY14" fmla="*/ 11906 h 1209675"/>
                <a:gd name="connsiteX15" fmla="*/ 1650206 w 1900238"/>
                <a:gd name="connsiteY15" fmla="*/ 40481 h 1209675"/>
                <a:gd name="connsiteX16" fmla="*/ 1721644 w 1900238"/>
                <a:gd name="connsiteY16" fmla="*/ 97631 h 1209675"/>
                <a:gd name="connsiteX17" fmla="*/ 1797844 w 1900238"/>
                <a:gd name="connsiteY17" fmla="*/ 154781 h 1209675"/>
                <a:gd name="connsiteX18" fmla="*/ 1840706 w 1900238"/>
                <a:gd name="connsiteY18" fmla="*/ 192881 h 1209675"/>
                <a:gd name="connsiteX19" fmla="*/ 1852613 w 1900238"/>
                <a:gd name="connsiteY19" fmla="*/ 204787 h 1209675"/>
                <a:gd name="connsiteX20" fmla="*/ 1869281 w 1900238"/>
                <a:gd name="connsiteY20" fmla="*/ 223837 h 1209675"/>
                <a:gd name="connsiteX21" fmla="*/ 1881188 w 1900238"/>
                <a:gd name="connsiteY21" fmla="*/ 238125 h 1209675"/>
                <a:gd name="connsiteX22" fmla="*/ 1888331 w 1900238"/>
                <a:gd name="connsiteY22" fmla="*/ 252412 h 1209675"/>
                <a:gd name="connsiteX23" fmla="*/ 1895475 w 1900238"/>
                <a:gd name="connsiteY23" fmla="*/ 269081 h 1209675"/>
                <a:gd name="connsiteX24" fmla="*/ 1900238 w 1900238"/>
                <a:gd name="connsiteY24" fmla="*/ 288131 h 1209675"/>
                <a:gd name="connsiteX25" fmla="*/ 1900238 w 1900238"/>
                <a:gd name="connsiteY25" fmla="*/ 304800 h 1209675"/>
                <a:gd name="connsiteX26" fmla="*/ 1888331 w 1900238"/>
                <a:gd name="connsiteY26" fmla="*/ 335756 h 1209675"/>
                <a:gd name="connsiteX27" fmla="*/ 1862138 w 1900238"/>
                <a:gd name="connsiteY27" fmla="*/ 376237 h 1209675"/>
                <a:gd name="connsiteX28" fmla="*/ 1819275 w 1900238"/>
                <a:gd name="connsiteY28" fmla="*/ 428625 h 1209675"/>
                <a:gd name="connsiteX29" fmla="*/ 1745456 w 1900238"/>
                <a:gd name="connsiteY29" fmla="*/ 673893 h 1209675"/>
                <a:gd name="connsiteX30" fmla="*/ 1635919 w 1900238"/>
                <a:gd name="connsiteY30" fmla="*/ 1038225 h 1209675"/>
                <a:gd name="connsiteX31" fmla="*/ 1609725 w 1900238"/>
                <a:gd name="connsiteY31" fmla="*/ 1123950 h 1209675"/>
                <a:gd name="connsiteX32" fmla="*/ 1588294 w 1900238"/>
                <a:gd name="connsiteY32" fmla="*/ 1159668 h 1209675"/>
                <a:gd name="connsiteX33" fmla="*/ 1562100 w 1900238"/>
                <a:gd name="connsiteY33" fmla="*/ 1185862 h 1209675"/>
                <a:gd name="connsiteX34" fmla="*/ 1540669 w 1900238"/>
                <a:gd name="connsiteY34" fmla="*/ 1200150 h 1209675"/>
                <a:gd name="connsiteX35" fmla="*/ 1500188 w 1900238"/>
                <a:gd name="connsiteY35" fmla="*/ 1209675 h 1209675"/>
                <a:gd name="connsiteX36" fmla="*/ 1471613 w 1900238"/>
                <a:gd name="connsiteY36" fmla="*/ 1209675 h 1209675"/>
                <a:gd name="connsiteX37" fmla="*/ 1431131 w 1900238"/>
                <a:gd name="connsiteY37" fmla="*/ 1195387 h 1209675"/>
                <a:gd name="connsiteX38" fmla="*/ 1390650 w 1900238"/>
                <a:gd name="connsiteY38" fmla="*/ 1004887 h 1209675"/>
                <a:gd name="connsiteX39" fmla="*/ 1435894 w 1900238"/>
                <a:gd name="connsiteY39" fmla="*/ 826293 h 1209675"/>
                <a:gd name="connsiteX40" fmla="*/ 1500188 w 1900238"/>
                <a:gd name="connsiteY40" fmla="*/ 554831 h 1209675"/>
                <a:gd name="connsiteX41" fmla="*/ 1552575 w 1900238"/>
                <a:gd name="connsiteY41" fmla="*/ 333375 h 1209675"/>
                <a:gd name="connsiteX42" fmla="*/ 1559719 w 1900238"/>
                <a:gd name="connsiteY42" fmla="*/ 292893 h 1209675"/>
                <a:gd name="connsiteX43" fmla="*/ 1559719 w 1900238"/>
                <a:gd name="connsiteY43" fmla="*/ 276225 h 1209675"/>
                <a:gd name="connsiteX44" fmla="*/ 1554956 w 1900238"/>
                <a:gd name="connsiteY44" fmla="*/ 257175 h 1209675"/>
                <a:gd name="connsiteX45" fmla="*/ 1545431 w 1900238"/>
                <a:gd name="connsiteY45" fmla="*/ 240506 h 1209675"/>
                <a:gd name="connsiteX46" fmla="*/ 1526381 w 1900238"/>
                <a:gd name="connsiteY46" fmla="*/ 228600 h 1209675"/>
                <a:gd name="connsiteX47" fmla="*/ 1507331 w 1900238"/>
                <a:gd name="connsiteY47" fmla="*/ 223837 h 1209675"/>
                <a:gd name="connsiteX48" fmla="*/ 1421606 w 1900238"/>
                <a:gd name="connsiteY48" fmla="*/ 235743 h 1209675"/>
                <a:gd name="connsiteX49" fmla="*/ 1021556 w 1900238"/>
                <a:gd name="connsiteY49" fmla="*/ 300037 h 1209675"/>
                <a:gd name="connsiteX50" fmla="*/ 440531 w 1900238"/>
                <a:gd name="connsiteY50" fmla="*/ 3929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0238" h="1209675">
                  <a:moveTo>
                    <a:pt x="440531" y="392906"/>
                  </a:moveTo>
                  <a:lnTo>
                    <a:pt x="35719" y="457200"/>
                  </a:lnTo>
                  <a:lnTo>
                    <a:pt x="0" y="278606"/>
                  </a:lnTo>
                  <a:lnTo>
                    <a:pt x="223838" y="245268"/>
                  </a:lnTo>
                  <a:lnTo>
                    <a:pt x="573881" y="192881"/>
                  </a:lnTo>
                  <a:lnTo>
                    <a:pt x="857250" y="150018"/>
                  </a:lnTo>
                  <a:lnTo>
                    <a:pt x="1138238" y="109537"/>
                  </a:lnTo>
                  <a:lnTo>
                    <a:pt x="1383506" y="71437"/>
                  </a:lnTo>
                  <a:lnTo>
                    <a:pt x="1409700" y="61912"/>
                  </a:lnTo>
                  <a:lnTo>
                    <a:pt x="1457325" y="38100"/>
                  </a:lnTo>
                  <a:lnTo>
                    <a:pt x="1478756" y="26193"/>
                  </a:lnTo>
                  <a:lnTo>
                    <a:pt x="1533525" y="7143"/>
                  </a:lnTo>
                  <a:lnTo>
                    <a:pt x="1569244" y="0"/>
                  </a:lnTo>
                  <a:lnTo>
                    <a:pt x="1583531" y="0"/>
                  </a:lnTo>
                  <a:lnTo>
                    <a:pt x="1607344" y="11906"/>
                  </a:lnTo>
                  <a:lnTo>
                    <a:pt x="1650206" y="40481"/>
                  </a:lnTo>
                  <a:lnTo>
                    <a:pt x="1721644" y="97631"/>
                  </a:lnTo>
                  <a:lnTo>
                    <a:pt x="1797844" y="154781"/>
                  </a:lnTo>
                  <a:lnTo>
                    <a:pt x="1840706" y="192881"/>
                  </a:lnTo>
                  <a:lnTo>
                    <a:pt x="1852613" y="204787"/>
                  </a:lnTo>
                  <a:lnTo>
                    <a:pt x="1869281" y="223837"/>
                  </a:lnTo>
                  <a:lnTo>
                    <a:pt x="1881188" y="238125"/>
                  </a:lnTo>
                  <a:lnTo>
                    <a:pt x="1888331" y="252412"/>
                  </a:lnTo>
                  <a:lnTo>
                    <a:pt x="1895475" y="269081"/>
                  </a:lnTo>
                  <a:lnTo>
                    <a:pt x="1900238" y="288131"/>
                  </a:lnTo>
                  <a:lnTo>
                    <a:pt x="1900238" y="304800"/>
                  </a:lnTo>
                  <a:lnTo>
                    <a:pt x="1888331" y="335756"/>
                  </a:lnTo>
                  <a:lnTo>
                    <a:pt x="1862138" y="376237"/>
                  </a:lnTo>
                  <a:lnTo>
                    <a:pt x="1819275" y="428625"/>
                  </a:lnTo>
                  <a:lnTo>
                    <a:pt x="1745456" y="673893"/>
                  </a:lnTo>
                  <a:lnTo>
                    <a:pt x="1635919" y="1038225"/>
                  </a:lnTo>
                  <a:lnTo>
                    <a:pt x="1609725" y="1123950"/>
                  </a:lnTo>
                  <a:lnTo>
                    <a:pt x="1588294" y="1159668"/>
                  </a:lnTo>
                  <a:lnTo>
                    <a:pt x="1562100" y="1185862"/>
                  </a:lnTo>
                  <a:lnTo>
                    <a:pt x="1540669" y="1200150"/>
                  </a:lnTo>
                  <a:lnTo>
                    <a:pt x="1500188" y="1209675"/>
                  </a:lnTo>
                  <a:lnTo>
                    <a:pt x="1471613" y="1209675"/>
                  </a:lnTo>
                  <a:lnTo>
                    <a:pt x="1431131" y="1195387"/>
                  </a:lnTo>
                  <a:lnTo>
                    <a:pt x="1390650" y="1004887"/>
                  </a:lnTo>
                  <a:lnTo>
                    <a:pt x="1435894" y="826293"/>
                  </a:lnTo>
                  <a:lnTo>
                    <a:pt x="1500188" y="554831"/>
                  </a:lnTo>
                  <a:lnTo>
                    <a:pt x="1552575" y="333375"/>
                  </a:lnTo>
                  <a:lnTo>
                    <a:pt x="1559719" y="292893"/>
                  </a:lnTo>
                  <a:lnTo>
                    <a:pt x="1559719" y="276225"/>
                  </a:lnTo>
                  <a:lnTo>
                    <a:pt x="1554956" y="257175"/>
                  </a:lnTo>
                  <a:lnTo>
                    <a:pt x="1545431" y="240506"/>
                  </a:lnTo>
                  <a:lnTo>
                    <a:pt x="1526381" y="228600"/>
                  </a:lnTo>
                  <a:lnTo>
                    <a:pt x="1507331" y="223837"/>
                  </a:lnTo>
                  <a:lnTo>
                    <a:pt x="1421606" y="235743"/>
                  </a:lnTo>
                  <a:lnTo>
                    <a:pt x="1021556" y="300037"/>
                  </a:lnTo>
                  <a:lnTo>
                    <a:pt x="440531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5">
              <a:extLst>
                <a:ext uri="{FF2B5EF4-FFF2-40B4-BE49-F238E27FC236}">
                  <a16:creationId xmlns:a16="http://schemas.microsoft.com/office/drawing/2014/main" id="{D0E3706B-3588-4643-9E12-86D744781737}"/>
                </a:ext>
              </a:extLst>
            </p:cNvPr>
            <p:cNvSpPr/>
            <p:nvPr/>
          </p:nvSpPr>
          <p:spPr>
            <a:xfrm>
              <a:off x="5049838" y="3554413"/>
              <a:ext cx="1352550" cy="444500"/>
            </a:xfrm>
            <a:custGeom>
              <a:avLst/>
              <a:gdLst>
                <a:gd name="connsiteX0" fmla="*/ 604838 w 1352550"/>
                <a:gd name="connsiteY0" fmla="*/ 92869 h 442913"/>
                <a:gd name="connsiteX1" fmla="*/ 1054894 w 1352550"/>
                <a:gd name="connsiteY1" fmla="*/ 30957 h 442913"/>
                <a:gd name="connsiteX2" fmla="*/ 1092994 w 1352550"/>
                <a:gd name="connsiteY2" fmla="*/ 16669 h 442913"/>
                <a:gd name="connsiteX3" fmla="*/ 1135857 w 1352550"/>
                <a:gd name="connsiteY3" fmla="*/ 4763 h 442913"/>
                <a:gd name="connsiteX4" fmla="*/ 1190625 w 1352550"/>
                <a:gd name="connsiteY4" fmla="*/ 0 h 442913"/>
                <a:gd name="connsiteX5" fmla="*/ 1238250 w 1352550"/>
                <a:gd name="connsiteY5" fmla="*/ 4763 h 442913"/>
                <a:gd name="connsiteX6" fmla="*/ 1288257 w 1352550"/>
                <a:gd name="connsiteY6" fmla="*/ 11907 h 442913"/>
                <a:gd name="connsiteX7" fmla="*/ 1338263 w 1352550"/>
                <a:gd name="connsiteY7" fmla="*/ 33338 h 442913"/>
                <a:gd name="connsiteX8" fmla="*/ 1352550 w 1352550"/>
                <a:gd name="connsiteY8" fmla="*/ 226219 h 442913"/>
                <a:gd name="connsiteX9" fmla="*/ 1309688 w 1352550"/>
                <a:gd name="connsiteY9" fmla="*/ 214313 h 442913"/>
                <a:gd name="connsiteX10" fmla="*/ 1238250 w 1352550"/>
                <a:gd name="connsiteY10" fmla="*/ 192882 h 442913"/>
                <a:gd name="connsiteX11" fmla="*/ 1207294 w 1352550"/>
                <a:gd name="connsiteY11" fmla="*/ 188119 h 442913"/>
                <a:gd name="connsiteX12" fmla="*/ 1050132 w 1352550"/>
                <a:gd name="connsiteY12" fmla="*/ 202407 h 442913"/>
                <a:gd name="connsiteX13" fmla="*/ 769144 w 1352550"/>
                <a:gd name="connsiteY13" fmla="*/ 228600 h 442913"/>
                <a:gd name="connsiteX14" fmla="*/ 633413 w 1352550"/>
                <a:gd name="connsiteY14" fmla="*/ 252413 h 442913"/>
                <a:gd name="connsiteX15" fmla="*/ 392907 w 1352550"/>
                <a:gd name="connsiteY15" fmla="*/ 288132 h 442913"/>
                <a:gd name="connsiteX16" fmla="*/ 166688 w 1352550"/>
                <a:gd name="connsiteY16" fmla="*/ 319088 h 442913"/>
                <a:gd name="connsiteX17" fmla="*/ 154782 w 1352550"/>
                <a:gd name="connsiteY17" fmla="*/ 323850 h 442913"/>
                <a:gd name="connsiteX18" fmla="*/ 111919 w 1352550"/>
                <a:gd name="connsiteY18" fmla="*/ 373857 h 442913"/>
                <a:gd name="connsiteX19" fmla="*/ 71438 w 1352550"/>
                <a:gd name="connsiteY19" fmla="*/ 411957 h 442913"/>
                <a:gd name="connsiteX20" fmla="*/ 21432 w 1352550"/>
                <a:gd name="connsiteY20" fmla="*/ 442913 h 442913"/>
                <a:gd name="connsiteX21" fmla="*/ 0 w 1352550"/>
                <a:gd name="connsiteY21" fmla="*/ 171450 h 442913"/>
                <a:gd name="connsiteX22" fmla="*/ 316707 w 1352550"/>
                <a:gd name="connsiteY22" fmla="*/ 128588 h 442913"/>
                <a:gd name="connsiteX23" fmla="*/ 604838 w 1352550"/>
                <a:gd name="connsiteY23" fmla="*/ 9286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52550" h="442913">
                  <a:moveTo>
                    <a:pt x="604838" y="92869"/>
                  </a:moveTo>
                  <a:lnTo>
                    <a:pt x="1054894" y="30957"/>
                  </a:lnTo>
                  <a:lnTo>
                    <a:pt x="1092994" y="16669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8250" y="4763"/>
                  </a:lnTo>
                  <a:lnTo>
                    <a:pt x="1288257" y="11907"/>
                  </a:lnTo>
                  <a:lnTo>
                    <a:pt x="1338263" y="33338"/>
                  </a:lnTo>
                  <a:lnTo>
                    <a:pt x="1352550" y="226219"/>
                  </a:lnTo>
                  <a:lnTo>
                    <a:pt x="1309688" y="214313"/>
                  </a:lnTo>
                  <a:lnTo>
                    <a:pt x="1238250" y="192882"/>
                  </a:lnTo>
                  <a:lnTo>
                    <a:pt x="1207294" y="188119"/>
                  </a:lnTo>
                  <a:lnTo>
                    <a:pt x="1050132" y="202407"/>
                  </a:lnTo>
                  <a:lnTo>
                    <a:pt x="769144" y="228600"/>
                  </a:lnTo>
                  <a:lnTo>
                    <a:pt x="633413" y="252413"/>
                  </a:lnTo>
                  <a:lnTo>
                    <a:pt x="392907" y="288132"/>
                  </a:lnTo>
                  <a:lnTo>
                    <a:pt x="166688" y="319088"/>
                  </a:lnTo>
                  <a:lnTo>
                    <a:pt x="154782" y="323850"/>
                  </a:lnTo>
                  <a:lnTo>
                    <a:pt x="111919" y="373857"/>
                  </a:lnTo>
                  <a:lnTo>
                    <a:pt x="71438" y="411957"/>
                  </a:lnTo>
                  <a:lnTo>
                    <a:pt x="21432" y="442913"/>
                  </a:lnTo>
                  <a:lnTo>
                    <a:pt x="0" y="171450"/>
                  </a:lnTo>
                  <a:lnTo>
                    <a:pt x="316707" y="128588"/>
                  </a:lnTo>
                  <a:lnTo>
                    <a:pt x="60483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7">
              <a:extLst>
                <a:ext uri="{FF2B5EF4-FFF2-40B4-BE49-F238E27FC236}">
                  <a16:creationId xmlns:a16="http://schemas.microsoft.com/office/drawing/2014/main" id="{CD96379F-AB28-4B15-AB06-0267B087194D}"/>
                </a:ext>
              </a:extLst>
            </p:cNvPr>
            <p:cNvSpPr/>
            <p:nvPr/>
          </p:nvSpPr>
          <p:spPr>
            <a:xfrm>
              <a:off x="5638800" y="3752850"/>
              <a:ext cx="1763713" cy="1978025"/>
            </a:xfrm>
            <a:custGeom>
              <a:avLst/>
              <a:gdLst>
                <a:gd name="connsiteX0" fmla="*/ 221516 w 1764405"/>
                <a:gd name="connsiteY0" fmla="*/ 741823 h 1978195"/>
                <a:gd name="connsiteX1" fmla="*/ 224092 w 1764405"/>
                <a:gd name="connsiteY1" fmla="*/ 280759 h 1978195"/>
                <a:gd name="connsiteX2" fmla="*/ 221516 w 1764405"/>
                <a:gd name="connsiteY2" fmla="*/ 257577 h 1978195"/>
                <a:gd name="connsiteX3" fmla="*/ 193183 w 1764405"/>
                <a:gd name="connsiteY3" fmla="*/ 224092 h 1978195"/>
                <a:gd name="connsiteX4" fmla="*/ 113334 w 1764405"/>
                <a:gd name="connsiteY4" fmla="*/ 131364 h 1978195"/>
                <a:gd name="connsiteX5" fmla="*/ 18030 w 1764405"/>
                <a:gd name="connsiteY5" fmla="*/ 28333 h 1978195"/>
                <a:gd name="connsiteX6" fmla="*/ 0 w 1764405"/>
                <a:gd name="connsiteY6" fmla="*/ 2575 h 1978195"/>
                <a:gd name="connsiteX7" fmla="*/ 108182 w 1764405"/>
                <a:gd name="connsiteY7" fmla="*/ 0 h 1978195"/>
                <a:gd name="connsiteX8" fmla="*/ 231819 w 1764405"/>
                <a:gd name="connsiteY8" fmla="*/ 69546 h 1978195"/>
                <a:gd name="connsiteX9" fmla="*/ 311668 w 1764405"/>
                <a:gd name="connsiteY9" fmla="*/ 105606 h 1978195"/>
                <a:gd name="connsiteX10" fmla="*/ 414699 w 1764405"/>
                <a:gd name="connsiteY10" fmla="*/ 157122 h 1978195"/>
                <a:gd name="connsiteX11" fmla="*/ 499700 w 1764405"/>
                <a:gd name="connsiteY11" fmla="*/ 216365 h 1978195"/>
                <a:gd name="connsiteX12" fmla="*/ 538337 w 1764405"/>
                <a:gd name="connsiteY12" fmla="*/ 249850 h 1978195"/>
                <a:gd name="connsiteX13" fmla="*/ 556367 w 1764405"/>
                <a:gd name="connsiteY13" fmla="*/ 273032 h 1978195"/>
                <a:gd name="connsiteX14" fmla="*/ 556367 w 1764405"/>
                <a:gd name="connsiteY14" fmla="*/ 285911 h 1978195"/>
                <a:gd name="connsiteX15" fmla="*/ 538337 w 1764405"/>
                <a:gd name="connsiteY15" fmla="*/ 327123 h 1978195"/>
                <a:gd name="connsiteX16" fmla="*/ 510003 w 1764405"/>
                <a:gd name="connsiteY16" fmla="*/ 414699 h 1978195"/>
                <a:gd name="connsiteX17" fmla="*/ 491973 w 1764405"/>
                <a:gd name="connsiteY17" fmla="*/ 499700 h 1978195"/>
                <a:gd name="connsiteX18" fmla="*/ 481670 w 1764405"/>
                <a:gd name="connsiteY18" fmla="*/ 602731 h 1978195"/>
                <a:gd name="connsiteX19" fmla="*/ 453336 w 1764405"/>
                <a:gd name="connsiteY19" fmla="*/ 1014855 h 1978195"/>
                <a:gd name="connsiteX20" fmla="*/ 422427 w 1764405"/>
                <a:gd name="connsiteY20" fmla="*/ 1390918 h 1978195"/>
                <a:gd name="connsiteX21" fmla="*/ 422427 w 1764405"/>
                <a:gd name="connsiteY21" fmla="*/ 1450161 h 1978195"/>
                <a:gd name="connsiteX22" fmla="*/ 425003 w 1764405"/>
                <a:gd name="connsiteY22" fmla="*/ 1481070 h 1978195"/>
                <a:gd name="connsiteX23" fmla="*/ 432730 w 1764405"/>
                <a:gd name="connsiteY23" fmla="*/ 1524858 h 1978195"/>
                <a:gd name="connsiteX24" fmla="*/ 450760 w 1764405"/>
                <a:gd name="connsiteY24" fmla="*/ 1576374 h 1978195"/>
                <a:gd name="connsiteX25" fmla="*/ 466215 w 1764405"/>
                <a:gd name="connsiteY25" fmla="*/ 1612435 h 1978195"/>
                <a:gd name="connsiteX26" fmla="*/ 484245 w 1764405"/>
                <a:gd name="connsiteY26" fmla="*/ 1643344 h 1978195"/>
                <a:gd name="connsiteX27" fmla="*/ 502276 w 1764405"/>
                <a:gd name="connsiteY27" fmla="*/ 1666526 h 1978195"/>
                <a:gd name="connsiteX28" fmla="*/ 530609 w 1764405"/>
                <a:gd name="connsiteY28" fmla="*/ 1694859 h 1978195"/>
                <a:gd name="connsiteX29" fmla="*/ 566670 w 1764405"/>
                <a:gd name="connsiteY29" fmla="*/ 1710314 h 1978195"/>
                <a:gd name="connsiteX30" fmla="*/ 633640 w 1764405"/>
                <a:gd name="connsiteY30" fmla="*/ 1728344 h 1978195"/>
                <a:gd name="connsiteX31" fmla="*/ 723792 w 1764405"/>
                <a:gd name="connsiteY31" fmla="*/ 1743799 h 1978195"/>
                <a:gd name="connsiteX32" fmla="*/ 855157 w 1764405"/>
                <a:gd name="connsiteY32" fmla="*/ 1754102 h 1978195"/>
                <a:gd name="connsiteX33" fmla="*/ 1027734 w 1764405"/>
                <a:gd name="connsiteY33" fmla="*/ 1748951 h 1978195"/>
                <a:gd name="connsiteX34" fmla="*/ 1159098 w 1764405"/>
                <a:gd name="connsiteY34" fmla="*/ 1733496 h 1978195"/>
                <a:gd name="connsiteX35" fmla="*/ 1231220 w 1764405"/>
                <a:gd name="connsiteY35" fmla="*/ 1723193 h 1978195"/>
                <a:gd name="connsiteX36" fmla="*/ 1272432 w 1764405"/>
                <a:gd name="connsiteY36" fmla="*/ 1712890 h 1978195"/>
                <a:gd name="connsiteX37" fmla="*/ 1730920 w 1764405"/>
                <a:gd name="connsiteY37" fmla="*/ 1694859 h 1978195"/>
                <a:gd name="connsiteX38" fmla="*/ 1754102 w 1764405"/>
                <a:gd name="connsiteY38" fmla="*/ 1723193 h 1978195"/>
                <a:gd name="connsiteX39" fmla="*/ 1761830 w 1764405"/>
                <a:gd name="connsiteY39" fmla="*/ 1756678 h 1978195"/>
                <a:gd name="connsiteX40" fmla="*/ 1764405 w 1764405"/>
                <a:gd name="connsiteY40" fmla="*/ 1779860 h 1978195"/>
                <a:gd name="connsiteX41" fmla="*/ 1759254 w 1764405"/>
                <a:gd name="connsiteY41" fmla="*/ 1808193 h 1978195"/>
                <a:gd name="connsiteX42" fmla="*/ 1736072 w 1764405"/>
                <a:gd name="connsiteY42" fmla="*/ 1846830 h 1978195"/>
                <a:gd name="connsiteX43" fmla="*/ 1710314 w 1764405"/>
                <a:gd name="connsiteY43" fmla="*/ 1877739 h 1978195"/>
                <a:gd name="connsiteX44" fmla="*/ 1671677 w 1764405"/>
                <a:gd name="connsiteY44" fmla="*/ 1898346 h 1978195"/>
                <a:gd name="connsiteX45" fmla="*/ 1607283 w 1764405"/>
                <a:gd name="connsiteY45" fmla="*/ 1921528 h 1978195"/>
                <a:gd name="connsiteX46" fmla="*/ 1532586 w 1764405"/>
                <a:gd name="connsiteY46" fmla="*/ 1936982 h 1978195"/>
                <a:gd name="connsiteX47" fmla="*/ 1398645 w 1764405"/>
                <a:gd name="connsiteY47" fmla="*/ 1957588 h 1978195"/>
                <a:gd name="connsiteX48" fmla="*/ 1287887 w 1764405"/>
                <a:gd name="connsiteY48" fmla="*/ 1967891 h 1978195"/>
                <a:gd name="connsiteX49" fmla="*/ 1128189 w 1764405"/>
                <a:gd name="connsiteY49" fmla="*/ 1978195 h 1978195"/>
                <a:gd name="connsiteX50" fmla="*/ 929854 w 1764405"/>
                <a:gd name="connsiteY50" fmla="*/ 1978195 h 1978195"/>
                <a:gd name="connsiteX51" fmla="*/ 798490 w 1764405"/>
                <a:gd name="connsiteY51" fmla="*/ 1970467 h 1978195"/>
                <a:gd name="connsiteX52" fmla="*/ 674853 w 1764405"/>
                <a:gd name="connsiteY52" fmla="*/ 1955013 h 1978195"/>
                <a:gd name="connsiteX53" fmla="*/ 566670 w 1764405"/>
                <a:gd name="connsiteY53" fmla="*/ 1934406 h 1978195"/>
                <a:gd name="connsiteX54" fmla="*/ 491973 w 1764405"/>
                <a:gd name="connsiteY54" fmla="*/ 1908649 h 1978195"/>
                <a:gd name="connsiteX55" fmla="*/ 440457 w 1764405"/>
                <a:gd name="connsiteY55" fmla="*/ 1882891 h 1978195"/>
                <a:gd name="connsiteX56" fmla="*/ 388942 w 1764405"/>
                <a:gd name="connsiteY56" fmla="*/ 1844254 h 1978195"/>
                <a:gd name="connsiteX57" fmla="*/ 345154 w 1764405"/>
                <a:gd name="connsiteY57" fmla="*/ 1810769 h 1978195"/>
                <a:gd name="connsiteX58" fmla="*/ 311668 w 1764405"/>
                <a:gd name="connsiteY58" fmla="*/ 1774708 h 1978195"/>
                <a:gd name="connsiteX59" fmla="*/ 275608 w 1764405"/>
                <a:gd name="connsiteY59" fmla="*/ 1723193 h 1978195"/>
                <a:gd name="connsiteX60" fmla="*/ 255001 w 1764405"/>
                <a:gd name="connsiteY60" fmla="*/ 1669102 h 1978195"/>
                <a:gd name="connsiteX61" fmla="*/ 242123 w 1764405"/>
                <a:gd name="connsiteY61" fmla="*/ 1602131 h 1978195"/>
                <a:gd name="connsiteX62" fmla="*/ 231819 w 1764405"/>
                <a:gd name="connsiteY62" fmla="*/ 1488797 h 1978195"/>
                <a:gd name="connsiteX63" fmla="*/ 224092 w 1764405"/>
                <a:gd name="connsiteY63" fmla="*/ 1313645 h 1978195"/>
                <a:gd name="connsiteX64" fmla="*/ 226668 w 1764405"/>
                <a:gd name="connsiteY64" fmla="*/ 1141068 h 1978195"/>
                <a:gd name="connsiteX65" fmla="*/ 221516 w 1764405"/>
                <a:gd name="connsiteY65" fmla="*/ 741823 h 19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64405" h="1978195">
                  <a:moveTo>
                    <a:pt x="221516" y="741823"/>
                  </a:moveTo>
                  <a:cubicBezTo>
                    <a:pt x="222375" y="588135"/>
                    <a:pt x="223233" y="434447"/>
                    <a:pt x="224092" y="280759"/>
                  </a:cubicBezTo>
                  <a:lnTo>
                    <a:pt x="221516" y="257577"/>
                  </a:lnTo>
                  <a:lnTo>
                    <a:pt x="193183" y="224092"/>
                  </a:lnTo>
                  <a:lnTo>
                    <a:pt x="113334" y="131364"/>
                  </a:lnTo>
                  <a:lnTo>
                    <a:pt x="18030" y="28333"/>
                  </a:lnTo>
                  <a:lnTo>
                    <a:pt x="0" y="2575"/>
                  </a:lnTo>
                  <a:lnTo>
                    <a:pt x="108182" y="0"/>
                  </a:lnTo>
                  <a:lnTo>
                    <a:pt x="231819" y="69546"/>
                  </a:lnTo>
                  <a:lnTo>
                    <a:pt x="311668" y="105606"/>
                  </a:lnTo>
                  <a:lnTo>
                    <a:pt x="414699" y="157122"/>
                  </a:lnTo>
                  <a:lnTo>
                    <a:pt x="499700" y="216365"/>
                  </a:lnTo>
                  <a:lnTo>
                    <a:pt x="538337" y="249850"/>
                  </a:lnTo>
                  <a:lnTo>
                    <a:pt x="556367" y="273032"/>
                  </a:lnTo>
                  <a:lnTo>
                    <a:pt x="556367" y="285911"/>
                  </a:lnTo>
                  <a:lnTo>
                    <a:pt x="538337" y="327123"/>
                  </a:lnTo>
                  <a:lnTo>
                    <a:pt x="510003" y="414699"/>
                  </a:lnTo>
                  <a:lnTo>
                    <a:pt x="491973" y="499700"/>
                  </a:lnTo>
                  <a:lnTo>
                    <a:pt x="481670" y="602731"/>
                  </a:lnTo>
                  <a:lnTo>
                    <a:pt x="453336" y="1014855"/>
                  </a:lnTo>
                  <a:lnTo>
                    <a:pt x="422427" y="1390918"/>
                  </a:lnTo>
                  <a:lnTo>
                    <a:pt x="422427" y="1450161"/>
                  </a:lnTo>
                  <a:lnTo>
                    <a:pt x="425003" y="1481070"/>
                  </a:lnTo>
                  <a:lnTo>
                    <a:pt x="432730" y="1524858"/>
                  </a:lnTo>
                  <a:lnTo>
                    <a:pt x="450760" y="1576374"/>
                  </a:lnTo>
                  <a:lnTo>
                    <a:pt x="466215" y="1612435"/>
                  </a:lnTo>
                  <a:lnTo>
                    <a:pt x="484245" y="1643344"/>
                  </a:lnTo>
                  <a:lnTo>
                    <a:pt x="502276" y="1666526"/>
                  </a:lnTo>
                  <a:lnTo>
                    <a:pt x="530609" y="1694859"/>
                  </a:lnTo>
                  <a:lnTo>
                    <a:pt x="566670" y="1710314"/>
                  </a:lnTo>
                  <a:lnTo>
                    <a:pt x="633640" y="1728344"/>
                  </a:lnTo>
                  <a:lnTo>
                    <a:pt x="723792" y="1743799"/>
                  </a:lnTo>
                  <a:lnTo>
                    <a:pt x="855157" y="1754102"/>
                  </a:lnTo>
                  <a:lnTo>
                    <a:pt x="1027734" y="1748951"/>
                  </a:lnTo>
                  <a:lnTo>
                    <a:pt x="1159098" y="1733496"/>
                  </a:lnTo>
                  <a:lnTo>
                    <a:pt x="1231220" y="1723193"/>
                  </a:lnTo>
                  <a:lnTo>
                    <a:pt x="1272432" y="1712890"/>
                  </a:lnTo>
                  <a:lnTo>
                    <a:pt x="1730920" y="1694859"/>
                  </a:lnTo>
                  <a:lnTo>
                    <a:pt x="1754102" y="1723193"/>
                  </a:lnTo>
                  <a:lnTo>
                    <a:pt x="1761830" y="1756678"/>
                  </a:lnTo>
                  <a:lnTo>
                    <a:pt x="1764405" y="1779860"/>
                  </a:lnTo>
                  <a:lnTo>
                    <a:pt x="1759254" y="1808193"/>
                  </a:lnTo>
                  <a:lnTo>
                    <a:pt x="1736072" y="1846830"/>
                  </a:lnTo>
                  <a:lnTo>
                    <a:pt x="1710314" y="1877739"/>
                  </a:lnTo>
                  <a:lnTo>
                    <a:pt x="1671677" y="1898346"/>
                  </a:lnTo>
                  <a:lnTo>
                    <a:pt x="1607283" y="1921528"/>
                  </a:lnTo>
                  <a:lnTo>
                    <a:pt x="1532586" y="1936982"/>
                  </a:lnTo>
                  <a:lnTo>
                    <a:pt x="1398645" y="1957588"/>
                  </a:lnTo>
                  <a:lnTo>
                    <a:pt x="1287887" y="1967891"/>
                  </a:lnTo>
                  <a:lnTo>
                    <a:pt x="1128189" y="1978195"/>
                  </a:lnTo>
                  <a:lnTo>
                    <a:pt x="929854" y="1978195"/>
                  </a:lnTo>
                  <a:lnTo>
                    <a:pt x="798490" y="1970467"/>
                  </a:lnTo>
                  <a:lnTo>
                    <a:pt x="674853" y="1955013"/>
                  </a:lnTo>
                  <a:lnTo>
                    <a:pt x="566670" y="1934406"/>
                  </a:lnTo>
                  <a:lnTo>
                    <a:pt x="491973" y="1908649"/>
                  </a:lnTo>
                  <a:lnTo>
                    <a:pt x="440457" y="1882891"/>
                  </a:lnTo>
                  <a:lnTo>
                    <a:pt x="388942" y="1844254"/>
                  </a:lnTo>
                  <a:lnTo>
                    <a:pt x="345154" y="1810769"/>
                  </a:lnTo>
                  <a:lnTo>
                    <a:pt x="311668" y="1774708"/>
                  </a:lnTo>
                  <a:lnTo>
                    <a:pt x="275608" y="1723193"/>
                  </a:lnTo>
                  <a:lnTo>
                    <a:pt x="255001" y="1669102"/>
                  </a:lnTo>
                  <a:lnTo>
                    <a:pt x="242123" y="1602131"/>
                  </a:lnTo>
                  <a:lnTo>
                    <a:pt x="231819" y="1488797"/>
                  </a:lnTo>
                  <a:lnTo>
                    <a:pt x="224092" y="1313645"/>
                  </a:lnTo>
                  <a:cubicBezTo>
                    <a:pt x="224951" y="1256119"/>
                    <a:pt x="225809" y="1198594"/>
                    <a:pt x="226668" y="1141068"/>
                  </a:cubicBezTo>
                  <a:cubicBezTo>
                    <a:pt x="224951" y="1019148"/>
                    <a:pt x="223233" y="897228"/>
                    <a:pt x="221516" y="7418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8">
              <a:extLst>
                <a:ext uri="{FF2B5EF4-FFF2-40B4-BE49-F238E27FC236}">
                  <a16:creationId xmlns:a16="http://schemas.microsoft.com/office/drawing/2014/main" id="{896AFF09-8AEF-42F2-B438-62A14D903000}"/>
                </a:ext>
              </a:extLst>
            </p:cNvPr>
            <p:cNvSpPr/>
            <p:nvPr/>
          </p:nvSpPr>
          <p:spPr>
            <a:xfrm>
              <a:off x="6837363" y="4675188"/>
              <a:ext cx="561975" cy="866775"/>
            </a:xfrm>
            <a:custGeom>
              <a:avLst/>
              <a:gdLst>
                <a:gd name="connsiteX0" fmla="*/ 283369 w 561975"/>
                <a:gd name="connsiteY0" fmla="*/ 335756 h 866775"/>
                <a:gd name="connsiteX1" fmla="*/ 233362 w 561975"/>
                <a:gd name="connsiteY1" fmla="*/ 552450 h 866775"/>
                <a:gd name="connsiteX2" fmla="*/ 209550 w 561975"/>
                <a:gd name="connsiteY2" fmla="*/ 640556 h 866775"/>
                <a:gd name="connsiteX3" fmla="*/ 188119 w 561975"/>
                <a:gd name="connsiteY3" fmla="*/ 688181 h 866775"/>
                <a:gd name="connsiteX4" fmla="*/ 173831 w 561975"/>
                <a:gd name="connsiteY4" fmla="*/ 711994 h 866775"/>
                <a:gd name="connsiteX5" fmla="*/ 147637 w 561975"/>
                <a:gd name="connsiteY5" fmla="*/ 745331 h 866775"/>
                <a:gd name="connsiteX6" fmla="*/ 109537 w 561975"/>
                <a:gd name="connsiteY6" fmla="*/ 778669 h 866775"/>
                <a:gd name="connsiteX7" fmla="*/ 73819 w 561975"/>
                <a:gd name="connsiteY7" fmla="*/ 792956 h 866775"/>
                <a:gd name="connsiteX8" fmla="*/ 0 w 561975"/>
                <a:gd name="connsiteY8" fmla="*/ 809625 h 866775"/>
                <a:gd name="connsiteX9" fmla="*/ 561975 w 561975"/>
                <a:gd name="connsiteY9" fmla="*/ 866775 h 866775"/>
                <a:gd name="connsiteX10" fmla="*/ 559594 w 561975"/>
                <a:gd name="connsiteY10" fmla="*/ 826294 h 866775"/>
                <a:gd name="connsiteX11" fmla="*/ 554831 w 561975"/>
                <a:gd name="connsiteY11" fmla="*/ 797719 h 866775"/>
                <a:gd name="connsiteX12" fmla="*/ 531019 w 561975"/>
                <a:gd name="connsiteY12" fmla="*/ 771525 h 866775"/>
                <a:gd name="connsiteX13" fmla="*/ 507206 w 561975"/>
                <a:gd name="connsiteY13" fmla="*/ 752475 h 866775"/>
                <a:gd name="connsiteX14" fmla="*/ 476250 w 561975"/>
                <a:gd name="connsiteY14" fmla="*/ 721519 h 866775"/>
                <a:gd name="connsiteX15" fmla="*/ 452437 w 561975"/>
                <a:gd name="connsiteY15" fmla="*/ 688181 h 866775"/>
                <a:gd name="connsiteX16" fmla="*/ 440531 w 561975"/>
                <a:gd name="connsiteY16" fmla="*/ 654844 h 866775"/>
                <a:gd name="connsiteX17" fmla="*/ 431006 w 561975"/>
                <a:gd name="connsiteY17" fmla="*/ 602456 h 866775"/>
                <a:gd name="connsiteX18" fmla="*/ 423862 w 561975"/>
                <a:gd name="connsiteY18" fmla="*/ 440531 h 866775"/>
                <a:gd name="connsiteX19" fmla="*/ 414337 w 561975"/>
                <a:gd name="connsiteY19" fmla="*/ 207169 h 866775"/>
                <a:gd name="connsiteX20" fmla="*/ 407194 w 561975"/>
                <a:gd name="connsiteY20" fmla="*/ 50006 h 866775"/>
                <a:gd name="connsiteX21" fmla="*/ 404812 w 561975"/>
                <a:gd name="connsiteY21" fmla="*/ 33337 h 866775"/>
                <a:gd name="connsiteX22" fmla="*/ 397669 w 561975"/>
                <a:gd name="connsiteY22" fmla="*/ 16669 h 866775"/>
                <a:gd name="connsiteX23" fmla="*/ 381000 w 561975"/>
                <a:gd name="connsiteY23" fmla="*/ 2381 h 866775"/>
                <a:gd name="connsiteX24" fmla="*/ 361950 w 561975"/>
                <a:gd name="connsiteY24" fmla="*/ 0 h 866775"/>
                <a:gd name="connsiteX25" fmla="*/ 347662 w 561975"/>
                <a:gd name="connsiteY25" fmla="*/ 4762 h 866775"/>
                <a:gd name="connsiteX26" fmla="*/ 338137 w 561975"/>
                <a:gd name="connsiteY26" fmla="*/ 33337 h 866775"/>
                <a:gd name="connsiteX27" fmla="*/ 333375 w 561975"/>
                <a:gd name="connsiteY27" fmla="*/ 80962 h 866775"/>
                <a:gd name="connsiteX28" fmla="*/ 307181 w 561975"/>
                <a:gd name="connsiteY28" fmla="*/ 228600 h 866775"/>
                <a:gd name="connsiteX29" fmla="*/ 283369 w 561975"/>
                <a:gd name="connsiteY29" fmla="*/ 335756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866775">
                  <a:moveTo>
                    <a:pt x="283369" y="335756"/>
                  </a:moveTo>
                  <a:lnTo>
                    <a:pt x="233362" y="552450"/>
                  </a:lnTo>
                  <a:lnTo>
                    <a:pt x="209550" y="640556"/>
                  </a:lnTo>
                  <a:lnTo>
                    <a:pt x="188119" y="688181"/>
                  </a:lnTo>
                  <a:lnTo>
                    <a:pt x="173831" y="711994"/>
                  </a:lnTo>
                  <a:lnTo>
                    <a:pt x="147637" y="745331"/>
                  </a:lnTo>
                  <a:lnTo>
                    <a:pt x="109537" y="778669"/>
                  </a:lnTo>
                  <a:lnTo>
                    <a:pt x="73819" y="792956"/>
                  </a:lnTo>
                  <a:lnTo>
                    <a:pt x="0" y="809625"/>
                  </a:lnTo>
                  <a:lnTo>
                    <a:pt x="561975" y="866775"/>
                  </a:lnTo>
                  <a:lnTo>
                    <a:pt x="559594" y="826294"/>
                  </a:lnTo>
                  <a:lnTo>
                    <a:pt x="554831" y="797719"/>
                  </a:lnTo>
                  <a:lnTo>
                    <a:pt x="531019" y="771525"/>
                  </a:lnTo>
                  <a:lnTo>
                    <a:pt x="507206" y="752475"/>
                  </a:lnTo>
                  <a:lnTo>
                    <a:pt x="476250" y="721519"/>
                  </a:lnTo>
                  <a:lnTo>
                    <a:pt x="452437" y="688181"/>
                  </a:lnTo>
                  <a:lnTo>
                    <a:pt x="440531" y="654844"/>
                  </a:lnTo>
                  <a:lnTo>
                    <a:pt x="431006" y="602456"/>
                  </a:lnTo>
                  <a:lnTo>
                    <a:pt x="423862" y="440531"/>
                  </a:lnTo>
                  <a:lnTo>
                    <a:pt x="414337" y="207169"/>
                  </a:lnTo>
                  <a:lnTo>
                    <a:pt x="407194" y="50006"/>
                  </a:lnTo>
                  <a:lnTo>
                    <a:pt x="404812" y="33337"/>
                  </a:lnTo>
                  <a:lnTo>
                    <a:pt x="397669" y="16669"/>
                  </a:lnTo>
                  <a:lnTo>
                    <a:pt x="381000" y="2381"/>
                  </a:lnTo>
                  <a:lnTo>
                    <a:pt x="361950" y="0"/>
                  </a:lnTo>
                  <a:lnTo>
                    <a:pt x="347662" y="4762"/>
                  </a:lnTo>
                  <a:lnTo>
                    <a:pt x="338137" y="33337"/>
                  </a:lnTo>
                  <a:lnTo>
                    <a:pt x="333375" y="80962"/>
                  </a:lnTo>
                  <a:lnTo>
                    <a:pt x="307181" y="228600"/>
                  </a:lnTo>
                  <a:lnTo>
                    <a:pt x="283369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1837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9AFF8DA-C44D-440E-8AB7-79D73C5E9888}"/>
              </a:ext>
            </a:extLst>
          </p:cNvPr>
          <p:cNvGrpSpPr/>
          <p:nvPr/>
        </p:nvGrpSpPr>
        <p:grpSpPr>
          <a:xfrm>
            <a:off x="2376488" y="1465263"/>
            <a:ext cx="5026025" cy="4364037"/>
            <a:chOff x="2376488" y="1465263"/>
            <a:chExt cx="5026025" cy="4364037"/>
          </a:xfrm>
        </p:grpSpPr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F105C4BE-215E-1B46-B6AE-36324104ADBE}"/>
                </a:ext>
              </a:extLst>
            </p:cNvPr>
            <p:cNvSpPr/>
            <p:nvPr/>
          </p:nvSpPr>
          <p:spPr>
            <a:xfrm>
              <a:off x="2857500" y="1609725"/>
              <a:ext cx="1104900" cy="436563"/>
            </a:xfrm>
            <a:custGeom>
              <a:avLst/>
              <a:gdLst>
                <a:gd name="connsiteX0" fmla="*/ 457200 w 1104900"/>
                <a:gd name="connsiteY0" fmla="*/ 316706 h 435769"/>
                <a:gd name="connsiteX1" fmla="*/ 538163 w 1104900"/>
                <a:gd name="connsiteY1" fmla="*/ 352425 h 435769"/>
                <a:gd name="connsiteX2" fmla="*/ 619125 w 1104900"/>
                <a:gd name="connsiteY2" fmla="*/ 381000 h 435769"/>
                <a:gd name="connsiteX3" fmla="*/ 678656 w 1104900"/>
                <a:gd name="connsiteY3" fmla="*/ 397669 h 435769"/>
                <a:gd name="connsiteX4" fmla="*/ 750094 w 1104900"/>
                <a:gd name="connsiteY4" fmla="*/ 414338 h 435769"/>
                <a:gd name="connsiteX5" fmla="*/ 814388 w 1104900"/>
                <a:gd name="connsiteY5" fmla="*/ 423863 h 435769"/>
                <a:gd name="connsiteX6" fmla="*/ 876300 w 1104900"/>
                <a:gd name="connsiteY6" fmla="*/ 431006 h 435769"/>
                <a:gd name="connsiteX7" fmla="*/ 942975 w 1104900"/>
                <a:gd name="connsiteY7" fmla="*/ 435769 h 435769"/>
                <a:gd name="connsiteX8" fmla="*/ 1002506 w 1104900"/>
                <a:gd name="connsiteY8" fmla="*/ 435769 h 435769"/>
                <a:gd name="connsiteX9" fmla="*/ 1040606 w 1104900"/>
                <a:gd name="connsiteY9" fmla="*/ 428625 h 435769"/>
                <a:gd name="connsiteX10" fmla="*/ 1081088 w 1104900"/>
                <a:gd name="connsiteY10" fmla="*/ 404813 h 435769"/>
                <a:gd name="connsiteX11" fmla="*/ 1100138 w 1104900"/>
                <a:gd name="connsiteY11" fmla="*/ 385763 h 435769"/>
                <a:gd name="connsiteX12" fmla="*/ 1104900 w 1104900"/>
                <a:gd name="connsiteY12" fmla="*/ 369094 h 435769"/>
                <a:gd name="connsiteX13" fmla="*/ 1097756 w 1104900"/>
                <a:gd name="connsiteY13" fmla="*/ 335756 h 435769"/>
                <a:gd name="connsiteX14" fmla="*/ 1078706 w 1104900"/>
                <a:gd name="connsiteY14" fmla="*/ 292894 h 435769"/>
                <a:gd name="connsiteX15" fmla="*/ 1054894 w 1104900"/>
                <a:gd name="connsiteY15" fmla="*/ 252413 h 435769"/>
                <a:gd name="connsiteX16" fmla="*/ 1033463 w 1104900"/>
                <a:gd name="connsiteY16" fmla="*/ 228600 h 435769"/>
                <a:gd name="connsiteX17" fmla="*/ 1009650 w 1104900"/>
                <a:gd name="connsiteY17" fmla="*/ 209550 h 435769"/>
                <a:gd name="connsiteX18" fmla="*/ 971550 w 1104900"/>
                <a:gd name="connsiteY18" fmla="*/ 185738 h 435769"/>
                <a:gd name="connsiteX19" fmla="*/ 938213 w 1104900"/>
                <a:gd name="connsiteY19" fmla="*/ 166688 h 435769"/>
                <a:gd name="connsiteX20" fmla="*/ 885825 w 1104900"/>
                <a:gd name="connsiteY20" fmla="*/ 147638 h 435769"/>
                <a:gd name="connsiteX21" fmla="*/ 823913 w 1104900"/>
                <a:gd name="connsiteY21" fmla="*/ 133350 h 435769"/>
                <a:gd name="connsiteX22" fmla="*/ 742950 w 1104900"/>
                <a:gd name="connsiteY22" fmla="*/ 123825 h 435769"/>
                <a:gd name="connsiteX23" fmla="*/ 664369 w 1104900"/>
                <a:gd name="connsiteY23" fmla="*/ 121444 h 435769"/>
                <a:gd name="connsiteX24" fmla="*/ 585788 w 1104900"/>
                <a:gd name="connsiteY24" fmla="*/ 121444 h 435769"/>
                <a:gd name="connsiteX25" fmla="*/ 464344 w 1104900"/>
                <a:gd name="connsiteY25" fmla="*/ 111919 h 435769"/>
                <a:gd name="connsiteX26" fmla="*/ 335756 w 1104900"/>
                <a:gd name="connsiteY26" fmla="*/ 95250 h 435769"/>
                <a:gd name="connsiteX27" fmla="*/ 254794 w 1104900"/>
                <a:gd name="connsiteY27" fmla="*/ 76200 h 435769"/>
                <a:gd name="connsiteX28" fmla="*/ 138113 w 1104900"/>
                <a:gd name="connsiteY28" fmla="*/ 42863 h 435769"/>
                <a:gd name="connsiteX29" fmla="*/ 54769 w 1104900"/>
                <a:gd name="connsiteY29" fmla="*/ 9525 h 435769"/>
                <a:gd name="connsiteX30" fmla="*/ 26194 w 1104900"/>
                <a:gd name="connsiteY30" fmla="*/ 0 h 435769"/>
                <a:gd name="connsiteX31" fmla="*/ 14288 w 1104900"/>
                <a:gd name="connsiteY31" fmla="*/ 0 h 435769"/>
                <a:gd name="connsiteX32" fmla="*/ 2381 w 1104900"/>
                <a:gd name="connsiteY32" fmla="*/ 4763 h 435769"/>
                <a:gd name="connsiteX33" fmla="*/ 0 w 1104900"/>
                <a:gd name="connsiteY33" fmla="*/ 21431 h 435769"/>
                <a:gd name="connsiteX34" fmla="*/ 11906 w 1104900"/>
                <a:gd name="connsiteY34" fmla="*/ 50006 h 435769"/>
                <a:gd name="connsiteX35" fmla="*/ 35719 w 1104900"/>
                <a:gd name="connsiteY35" fmla="*/ 71438 h 435769"/>
                <a:gd name="connsiteX36" fmla="*/ 95250 w 1104900"/>
                <a:gd name="connsiteY36" fmla="*/ 109538 h 435769"/>
                <a:gd name="connsiteX37" fmla="*/ 200025 w 1104900"/>
                <a:gd name="connsiteY37" fmla="*/ 178594 h 435769"/>
                <a:gd name="connsiteX38" fmla="*/ 304800 w 1104900"/>
                <a:gd name="connsiteY38" fmla="*/ 240506 h 435769"/>
                <a:gd name="connsiteX39" fmla="*/ 457200 w 1104900"/>
                <a:gd name="connsiteY39" fmla="*/ 3167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900" h="435769">
                  <a:moveTo>
                    <a:pt x="457200" y="316706"/>
                  </a:moveTo>
                  <a:lnTo>
                    <a:pt x="538163" y="352425"/>
                  </a:lnTo>
                  <a:lnTo>
                    <a:pt x="619125" y="381000"/>
                  </a:lnTo>
                  <a:lnTo>
                    <a:pt x="678656" y="397669"/>
                  </a:lnTo>
                  <a:lnTo>
                    <a:pt x="750094" y="414338"/>
                  </a:lnTo>
                  <a:lnTo>
                    <a:pt x="814388" y="423863"/>
                  </a:lnTo>
                  <a:lnTo>
                    <a:pt x="876300" y="431006"/>
                  </a:lnTo>
                  <a:lnTo>
                    <a:pt x="942975" y="435769"/>
                  </a:lnTo>
                  <a:lnTo>
                    <a:pt x="1002506" y="435769"/>
                  </a:lnTo>
                  <a:lnTo>
                    <a:pt x="1040606" y="428625"/>
                  </a:lnTo>
                  <a:lnTo>
                    <a:pt x="1081088" y="404813"/>
                  </a:lnTo>
                  <a:lnTo>
                    <a:pt x="1100138" y="385763"/>
                  </a:lnTo>
                  <a:lnTo>
                    <a:pt x="1104900" y="369094"/>
                  </a:lnTo>
                  <a:lnTo>
                    <a:pt x="1097756" y="335756"/>
                  </a:lnTo>
                  <a:lnTo>
                    <a:pt x="1078706" y="292894"/>
                  </a:lnTo>
                  <a:lnTo>
                    <a:pt x="1054894" y="252413"/>
                  </a:lnTo>
                  <a:lnTo>
                    <a:pt x="1033463" y="228600"/>
                  </a:lnTo>
                  <a:lnTo>
                    <a:pt x="1009650" y="209550"/>
                  </a:lnTo>
                  <a:lnTo>
                    <a:pt x="971550" y="185738"/>
                  </a:lnTo>
                  <a:lnTo>
                    <a:pt x="938213" y="166688"/>
                  </a:lnTo>
                  <a:lnTo>
                    <a:pt x="885825" y="147638"/>
                  </a:lnTo>
                  <a:lnTo>
                    <a:pt x="823913" y="133350"/>
                  </a:lnTo>
                  <a:lnTo>
                    <a:pt x="742950" y="123825"/>
                  </a:lnTo>
                  <a:lnTo>
                    <a:pt x="664369" y="121444"/>
                  </a:lnTo>
                  <a:lnTo>
                    <a:pt x="585788" y="121444"/>
                  </a:lnTo>
                  <a:lnTo>
                    <a:pt x="464344" y="111919"/>
                  </a:lnTo>
                  <a:lnTo>
                    <a:pt x="335756" y="95250"/>
                  </a:lnTo>
                  <a:lnTo>
                    <a:pt x="254794" y="76200"/>
                  </a:lnTo>
                  <a:lnTo>
                    <a:pt x="138113" y="42863"/>
                  </a:lnTo>
                  <a:lnTo>
                    <a:pt x="54769" y="9525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5719" y="71438"/>
                  </a:lnTo>
                  <a:lnTo>
                    <a:pt x="95250" y="109538"/>
                  </a:lnTo>
                  <a:lnTo>
                    <a:pt x="200025" y="178594"/>
                  </a:lnTo>
                  <a:lnTo>
                    <a:pt x="304800" y="240506"/>
                  </a:lnTo>
                  <a:lnTo>
                    <a:pt x="4572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C3CFD01C-F822-DD4D-924C-FDC8FB5F313E}"/>
                </a:ext>
              </a:extLst>
            </p:cNvPr>
            <p:cNvSpPr/>
            <p:nvPr/>
          </p:nvSpPr>
          <p:spPr>
            <a:xfrm>
              <a:off x="2376488" y="2314575"/>
              <a:ext cx="2038350" cy="633413"/>
            </a:xfrm>
            <a:custGeom>
              <a:avLst/>
              <a:gdLst>
                <a:gd name="connsiteX0" fmla="*/ 940593 w 2038350"/>
                <a:gd name="connsiteY0" fmla="*/ 245269 h 633413"/>
                <a:gd name="connsiteX1" fmla="*/ 1202531 w 2038350"/>
                <a:gd name="connsiteY1" fmla="*/ 173831 h 633413"/>
                <a:gd name="connsiteX2" fmla="*/ 1326356 w 2038350"/>
                <a:gd name="connsiteY2" fmla="*/ 142875 h 633413"/>
                <a:gd name="connsiteX3" fmla="*/ 1378743 w 2038350"/>
                <a:gd name="connsiteY3" fmla="*/ 123825 h 633413"/>
                <a:gd name="connsiteX4" fmla="*/ 1416843 w 2038350"/>
                <a:gd name="connsiteY4" fmla="*/ 107156 h 633413"/>
                <a:gd name="connsiteX5" fmla="*/ 1471612 w 2038350"/>
                <a:gd name="connsiteY5" fmla="*/ 76200 h 633413"/>
                <a:gd name="connsiteX6" fmla="*/ 1531143 w 2038350"/>
                <a:gd name="connsiteY6" fmla="*/ 30956 h 633413"/>
                <a:gd name="connsiteX7" fmla="*/ 1559718 w 2038350"/>
                <a:gd name="connsiteY7" fmla="*/ 0 h 633413"/>
                <a:gd name="connsiteX8" fmla="*/ 1643062 w 2038350"/>
                <a:gd name="connsiteY8" fmla="*/ 9525 h 633413"/>
                <a:gd name="connsiteX9" fmla="*/ 1743075 w 2038350"/>
                <a:gd name="connsiteY9" fmla="*/ 30956 h 633413"/>
                <a:gd name="connsiteX10" fmla="*/ 1814512 w 2038350"/>
                <a:gd name="connsiteY10" fmla="*/ 50006 h 633413"/>
                <a:gd name="connsiteX11" fmla="*/ 1864518 w 2038350"/>
                <a:gd name="connsiteY11" fmla="*/ 66675 h 633413"/>
                <a:gd name="connsiteX12" fmla="*/ 1907381 w 2038350"/>
                <a:gd name="connsiteY12" fmla="*/ 83344 h 633413"/>
                <a:gd name="connsiteX13" fmla="*/ 1940718 w 2038350"/>
                <a:gd name="connsiteY13" fmla="*/ 100013 h 633413"/>
                <a:gd name="connsiteX14" fmla="*/ 1974056 w 2038350"/>
                <a:gd name="connsiteY14" fmla="*/ 123825 h 633413"/>
                <a:gd name="connsiteX15" fmla="*/ 2002631 w 2038350"/>
                <a:gd name="connsiteY15" fmla="*/ 147638 h 633413"/>
                <a:gd name="connsiteX16" fmla="*/ 2024062 w 2038350"/>
                <a:gd name="connsiteY16" fmla="*/ 166688 h 633413"/>
                <a:gd name="connsiteX17" fmla="*/ 2035968 w 2038350"/>
                <a:gd name="connsiteY17" fmla="*/ 183356 h 633413"/>
                <a:gd name="connsiteX18" fmla="*/ 2038350 w 2038350"/>
                <a:gd name="connsiteY18" fmla="*/ 202406 h 633413"/>
                <a:gd name="connsiteX19" fmla="*/ 2033587 w 2038350"/>
                <a:gd name="connsiteY19" fmla="*/ 223838 h 633413"/>
                <a:gd name="connsiteX20" fmla="*/ 2016918 w 2038350"/>
                <a:gd name="connsiteY20" fmla="*/ 250031 h 633413"/>
                <a:gd name="connsiteX21" fmla="*/ 1990725 w 2038350"/>
                <a:gd name="connsiteY21" fmla="*/ 266700 h 633413"/>
                <a:gd name="connsiteX22" fmla="*/ 1943100 w 2038350"/>
                <a:gd name="connsiteY22" fmla="*/ 283369 h 633413"/>
                <a:gd name="connsiteX23" fmla="*/ 1859756 w 2038350"/>
                <a:gd name="connsiteY23" fmla="*/ 295275 h 633413"/>
                <a:gd name="connsiteX24" fmla="*/ 1695450 w 2038350"/>
                <a:gd name="connsiteY24" fmla="*/ 316706 h 633413"/>
                <a:gd name="connsiteX25" fmla="*/ 1588293 w 2038350"/>
                <a:gd name="connsiteY25" fmla="*/ 328613 h 633413"/>
                <a:gd name="connsiteX26" fmla="*/ 1493043 w 2038350"/>
                <a:gd name="connsiteY26" fmla="*/ 340519 h 633413"/>
                <a:gd name="connsiteX27" fmla="*/ 1340643 w 2038350"/>
                <a:gd name="connsiteY27" fmla="*/ 369094 h 633413"/>
                <a:gd name="connsiteX28" fmla="*/ 1133475 w 2038350"/>
                <a:gd name="connsiteY28" fmla="*/ 416719 h 633413"/>
                <a:gd name="connsiteX29" fmla="*/ 942975 w 2038350"/>
                <a:gd name="connsiteY29" fmla="*/ 464344 h 633413"/>
                <a:gd name="connsiteX30" fmla="*/ 714375 w 2038350"/>
                <a:gd name="connsiteY30" fmla="*/ 531019 h 633413"/>
                <a:gd name="connsiteX31" fmla="*/ 554831 w 2038350"/>
                <a:gd name="connsiteY31" fmla="*/ 581025 h 633413"/>
                <a:gd name="connsiteX32" fmla="*/ 488156 w 2038350"/>
                <a:gd name="connsiteY32" fmla="*/ 609600 h 633413"/>
                <a:gd name="connsiteX33" fmla="*/ 433387 w 2038350"/>
                <a:gd name="connsiteY33" fmla="*/ 626269 h 633413"/>
                <a:gd name="connsiteX34" fmla="*/ 378618 w 2038350"/>
                <a:gd name="connsiteY34" fmla="*/ 633413 h 633413"/>
                <a:gd name="connsiteX35" fmla="*/ 345281 w 2038350"/>
                <a:gd name="connsiteY35" fmla="*/ 628650 h 633413"/>
                <a:gd name="connsiteX36" fmla="*/ 300037 w 2038350"/>
                <a:gd name="connsiteY36" fmla="*/ 609600 h 633413"/>
                <a:gd name="connsiteX37" fmla="*/ 228600 w 2038350"/>
                <a:gd name="connsiteY37" fmla="*/ 557213 h 633413"/>
                <a:gd name="connsiteX38" fmla="*/ 150018 w 2038350"/>
                <a:gd name="connsiteY38" fmla="*/ 495300 h 633413"/>
                <a:gd name="connsiteX39" fmla="*/ 83343 w 2038350"/>
                <a:gd name="connsiteY39" fmla="*/ 435769 h 633413"/>
                <a:gd name="connsiteX40" fmla="*/ 28575 w 2038350"/>
                <a:gd name="connsiteY40" fmla="*/ 373856 h 633413"/>
                <a:gd name="connsiteX41" fmla="*/ 4762 w 2038350"/>
                <a:gd name="connsiteY41" fmla="*/ 342900 h 633413"/>
                <a:gd name="connsiteX42" fmla="*/ 0 w 2038350"/>
                <a:gd name="connsiteY42" fmla="*/ 323850 h 633413"/>
                <a:gd name="connsiteX43" fmla="*/ 4762 w 2038350"/>
                <a:gd name="connsiteY43" fmla="*/ 297656 h 633413"/>
                <a:gd name="connsiteX44" fmla="*/ 21431 w 2038350"/>
                <a:gd name="connsiteY44" fmla="*/ 285750 h 633413"/>
                <a:gd name="connsiteX45" fmla="*/ 40481 w 2038350"/>
                <a:gd name="connsiteY45" fmla="*/ 285750 h 633413"/>
                <a:gd name="connsiteX46" fmla="*/ 69056 w 2038350"/>
                <a:gd name="connsiteY46" fmla="*/ 290513 h 633413"/>
                <a:gd name="connsiteX47" fmla="*/ 152400 w 2038350"/>
                <a:gd name="connsiteY47" fmla="*/ 319088 h 633413"/>
                <a:gd name="connsiteX48" fmla="*/ 250031 w 2038350"/>
                <a:gd name="connsiteY48" fmla="*/ 347663 h 633413"/>
                <a:gd name="connsiteX49" fmla="*/ 314325 w 2038350"/>
                <a:gd name="connsiteY49" fmla="*/ 359569 h 633413"/>
                <a:gd name="connsiteX50" fmla="*/ 385762 w 2038350"/>
                <a:gd name="connsiteY50" fmla="*/ 369094 h 633413"/>
                <a:gd name="connsiteX51" fmla="*/ 454818 w 2038350"/>
                <a:gd name="connsiteY51" fmla="*/ 369094 h 633413"/>
                <a:gd name="connsiteX52" fmla="*/ 519112 w 2038350"/>
                <a:gd name="connsiteY52" fmla="*/ 354806 h 633413"/>
                <a:gd name="connsiteX53" fmla="*/ 769143 w 2038350"/>
                <a:gd name="connsiteY53" fmla="*/ 288131 h 633413"/>
                <a:gd name="connsiteX54" fmla="*/ 940593 w 2038350"/>
                <a:gd name="connsiteY54" fmla="*/ 2452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8350" h="633413">
                  <a:moveTo>
                    <a:pt x="940593" y="245269"/>
                  </a:moveTo>
                  <a:lnTo>
                    <a:pt x="1202531" y="173831"/>
                  </a:lnTo>
                  <a:lnTo>
                    <a:pt x="1326356" y="142875"/>
                  </a:lnTo>
                  <a:lnTo>
                    <a:pt x="1378743" y="123825"/>
                  </a:lnTo>
                  <a:lnTo>
                    <a:pt x="1416843" y="107156"/>
                  </a:lnTo>
                  <a:lnTo>
                    <a:pt x="1471612" y="76200"/>
                  </a:lnTo>
                  <a:lnTo>
                    <a:pt x="1531143" y="30956"/>
                  </a:lnTo>
                  <a:lnTo>
                    <a:pt x="1559718" y="0"/>
                  </a:lnTo>
                  <a:lnTo>
                    <a:pt x="1643062" y="9525"/>
                  </a:lnTo>
                  <a:lnTo>
                    <a:pt x="1743075" y="30956"/>
                  </a:lnTo>
                  <a:lnTo>
                    <a:pt x="1814512" y="50006"/>
                  </a:lnTo>
                  <a:lnTo>
                    <a:pt x="1864518" y="66675"/>
                  </a:lnTo>
                  <a:lnTo>
                    <a:pt x="1907381" y="83344"/>
                  </a:lnTo>
                  <a:lnTo>
                    <a:pt x="1940718" y="100013"/>
                  </a:lnTo>
                  <a:lnTo>
                    <a:pt x="1974056" y="123825"/>
                  </a:lnTo>
                  <a:lnTo>
                    <a:pt x="2002631" y="147638"/>
                  </a:lnTo>
                  <a:lnTo>
                    <a:pt x="2024062" y="166688"/>
                  </a:lnTo>
                  <a:lnTo>
                    <a:pt x="2035968" y="183356"/>
                  </a:lnTo>
                  <a:lnTo>
                    <a:pt x="2038350" y="202406"/>
                  </a:lnTo>
                  <a:lnTo>
                    <a:pt x="2033587" y="223838"/>
                  </a:lnTo>
                  <a:lnTo>
                    <a:pt x="2016918" y="250031"/>
                  </a:lnTo>
                  <a:lnTo>
                    <a:pt x="1990725" y="266700"/>
                  </a:lnTo>
                  <a:lnTo>
                    <a:pt x="1943100" y="283369"/>
                  </a:lnTo>
                  <a:lnTo>
                    <a:pt x="1859756" y="295275"/>
                  </a:lnTo>
                  <a:lnTo>
                    <a:pt x="1695450" y="316706"/>
                  </a:lnTo>
                  <a:lnTo>
                    <a:pt x="1588293" y="328613"/>
                  </a:lnTo>
                  <a:lnTo>
                    <a:pt x="1493043" y="340519"/>
                  </a:lnTo>
                  <a:lnTo>
                    <a:pt x="1340643" y="369094"/>
                  </a:lnTo>
                  <a:lnTo>
                    <a:pt x="1133475" y="416719"/>
                  </a:lnTo>
                  <a:lnTo>
                    <a:pt x="942975" y="464344"/>
                  </a:lnTo>
                  <a:lnTo>
                    <a:pt x="714375" y="531019"/>
                  </a:lnTo>
                  <a:lnTo>
                    <a:pt x="554831" y="581025"/>
                  </a:lnTo>
                  <a:lnTo>
                    <a:pt x="488156" y="609600"/>
                  </a:lnTo>
                  <a:lnTo>
                    <a:pt x="433387" y="626269"/>
                  </a:lnTo>
                  <a:lnTo>
                    <a:pt x="378618" y="633413"/>
                  </a:lnTo>
                  <a:lnTo>
                    <a:pt x="345281" y="628650"/>
                  </a:lnTo>
                  <a:lnTo>
                    <a:pt x="300037" y="609600"/>
                  </a:lnTo>
                  <a:lnTo>
                    <a:pt x="228600" y="557213"/>
                  </a:lnTo>
                  <a:lnTo>
                    <a:pt x="150018" y="495300"/>
                  </a:lnTo>
                  <a:lnTo>
                    <a:pt x="83343" y="435769"/>
                  </a:lnTo>
                  <a:lnTo>
                    <a:pt x="28575" y="373856"/>
                  </a:lnTo>
                  <a:lnTo>
                    <a:pt x="4762" y="342900"/>
                  </a:lnTo>
                  <a:lnTo>
                    <a:pt x="0" y="323850"/>
                  </a:lnTo>
                  <a:lnTo>
                    <a:pt x="4762" y="297656"/>
                  </a:lnTo>
                  <a:lnTo>
                    <a:pt x="21431" y="285750"/>
                  </a:lnTo>
                  <a:lnTo>
                    <a:pt x="40481" y="285750"/>
                  </a:lnTo>
                  <a:lnTo>
                    <a:pt x="69056" y="290513"/>
                  </a:lnTo>
                  <a:lnTo>
                    <a:pt x="152400" y="319088"/>
                  </a:lnTo>
                  <a:lnTo>
                    <a:pt x="250031" y="347663"/>
                  </a:lnTo>
                  <a:lnTo>
                    <a:pt x="314325" y="359569"/>
                  </a:lnTo>
                  <a:lnTo>
                    <a:pt x="385762" y="369094"/>
                  </a:lnTo>
                  <a:lnTo>
                    <a:pt x="454818" y="369094"/>
                  </a:lnTo>
                  <a:lnTo>
                    <a:pt x="519112" y="354806"/>
                  </a:lnTo>
                  <a:lnTo>
                    <a:pt x="769143" y="288131"/>
                  </a:lnTo>
                  <a:lnTo>
                    <a:pt x="940593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40F4756-46E3-F34E-B40C-11E2FA131BC2}"/>
                </a:ext>
              </a:extLst>
            </p:cNvPr>
            <p:cNvSpPr/>
            <p:nvPr/>
          </p:nvSpPr>
          <p:spPr>
            <a:xfrm>
              <a:off x="2881313" y="3113088"/>
              <a:ext cx="1231900" cy="361950"/>
            </a:xfrm>
            <a:custGeom>
              <a:avLst/>
              <a:gdLst>
                <a:gd name="connsiteX0" fmla="*/ 645318 w 1231106"/>
                <a:gd name="connsiteY0" fmla="*/ 97631 h 361950"/>
                <a:gd name="connsiteX1" fmla="*/ 738187 w 1231106"/>
                <a:gd name="connsiteY1" fmla="*/ 61912 h 361950"/>
                <a:gd name="connsiteX2" fmla="*/ 802481 w 1231106"/>
                <a:gd name="connsiteY2" fmla="*/ 33337 h 361950"/>
                <a:gd name="connsiteX3" fmla="*/ 859631 w 1231106"/>
                <a:gd name="connsiteY3" fmla="*/ 11906 h 361950"/>
                <a:gd name="connsiteX4" fmla="*/ 904875 w 1231106"/>
                <a:gd name="connsiteY4" fmla="*/ 0 h 361950"/>
                <a:gd name="connsiteX5" fmla="*/ 940593 w 1231106"/>
                <a:gd name="connsiteY5" fmla="*/ 0 h 361950"/>
                <a:gd name="connsiteX6" fmla="*/ 971550 w 1231106"/>
                <a:gd name="connsiteY6" fmla="*/ 0 h 361950"/>
                <a:gd name="connsiteX7" fmla="*/ 1021556 w 1231106"/>
                <a:gd name="connsiteY7" fmla="*/ 11906 h 361950"/>
                <a:gd name="connsiteX8" fmla="*/ 1073943 w 1231106"/>
                <a:gd name="connsiteY8" fmla="*/ 26194 h 361950"/>
                <a:gd name="connsiteX9" fmla="*/ 1121568 w 1231106"/>
                <a:gd name="connsiteY9" fmla="*/ 42862 h 361950"/>
                <a:gd name="connsiteX10" fmla="*/ 1169193 w 1231106"/>
                <a:gd name="connsiteY10" fmla="*/ 61912 h 361950"/>
                <a:gd name="connsiteX11" fmla="*/ 1209675 w 1231106"/>
                <a:gd name="connsiteY11" fmla="*/ 85725 h 361950"/>
                <a:gd name="connsiteX12" fmla="*/ 1221581 w 1231106"/>
                <a:gd name="connsiteY12" fmla="*/ 97631 h 361950"/>
                <a:gd name="connsiteX13" fmla="*/ 1231106 w 1231106"/>
                <a:gd name="connsiteY13" fmla="*/ 114300 h 361950"/>
                <a:gd name="connsiteX14" fmla="*/ 1231106 w 1231106"/>
                <a:gd name="connsiteY14" fmla="*/ 126206 h 361950"/>
                <a:gd name="connsiteX15" fmla="*/ 1223962 w 1231106"/>
                <a:gd name="connsiteY15" fmla="*/ 150019 h 361950"/>
                <a:gd name="connsiteX16" fmla="*/ 1207293 w 1231106"/>
                <a:gd name="connsiteY16" fmla="*/ 173831 h 361950"/>
                <a:gd name="connsiteX17" fmla="*/ 1143000 w 1231106"/>
                <a:gd name="connsiteY17" fmla="*/ 207169 h 361950"/>
                <a:gd name="connsiteX18" fmla="*/ 1054893 w 1231106"/>
                <a:gd name="connsiteY18" fmla="*/ 238125 h 361950"/>
                <a:gd name="connsiteX19" fmla="*/ 950118 w 1231106"/>
                <a:gd name="connsiteY19" fmla="*/ 264319 h 361950"/>
                <a:gd name="connsiteX20" fmla="*/ 847725 w 1231106"/>
                <a:gd name="connsiteY20" fmla="*/ 280987 h 361950"/>
                <a:gd name="connsiteX21" fmla="*/ 700087 w 1231106"/>
                <a:gd name="connsiteY21" fmla="*/ 307181 h 361950"/>
                <a:gd name="connsiteX22" fmla="*/ 545306 w 1231106"/>
                <a:gd name="connsiteY22" fmla="*/ 338137 h 361950"/>
                <a:gd name="connsiteX23" fmla="*/ 411956 w 1231106"/>
                <a:gd name="connsiteY23" fmla="*/ 357187 h 361950"/>
                <a:gd name="connsiteX24" fmla="*/ 359568 w 1231106"/>
                <a:gd name="connsiteY24" fmla="*/ 361950 h 361950"/>
                <a:gd name="connsiteX25" fmla="*/ 311943 w 1231106"/>
                <a:gd name="connsiteY25" fmla="*/ 357187 h 361950"/>
                <a:gd name="connsiteX26" fmla="*/ 245268 w 1231106"/>
                <a:gd name="connsiteY26" fmla="*/ 338137 h 361950"/>
                <a:gd name="connsiteX27" fmla="*/ 185737 w 1231106"/>
                <a:gd name="connsiteY27" fmla="*/ 316706 h 361950"/>
                <a:gd name="connsiteX28" fmla="*/ 107156 w 1231106"/>
                <a:gd name="connsiteY28" fmla="*/ 278606 h 361950"/>
                <a:gd name="connsiteX29" fmla="*/ 59531 w 1231106"/>
                <a:gd name="connsiteY29" fmla="*/ 247650 h 361950"/>
                <a:gd name="connsiteX30" fmla="*/ 33337 w 1231106"/>
                <a:gd name="connsiteY30" fmla="*/ 230981 h 361950"/>
                <a:gd name="connsiteX31" fmla="*/ 9525 w 1231106"/>
                <a:gd name="connsiteY31" fmla="*/ 207169 h 361950"/>
                <a:gd name="connsiteX32" fmla="*/ 0 w 1231106"/>
                <a:gd name="connsiteY32" fmla="*/ 185737 h 361950"/>
                <a:gd name="connsiteX33" fmla="*/ 9525 w 1231106"/>
                <a:gd name="connsiteY33" fmla="*/ 171450 h 361950"/>
                <a:gd name="connsiteX34" fmla="*/ 30956 w 1231106"/>
                <a:gd name="connsiteY34" fmla="*/ 164306 h 361950"/>
                <a:gd name="connsiteX35" fmla="*/ 85725 w 1231106"/>
                <a:gd name="connsiteY35" fmla="*/ 164306 h 361950"/>
                <a:gd name="connsiteX36" fmla="*/ 211931 w 1231106"/>
                <a:gd name="connsiteY36" fmla="*/ 176212 h 361950"/>
                <a:gd name="connsiteX37" fmla="*/ 309562 w 1231106"/>
                <a:gd name="connsiteY37" fmla="*/ 185737 h 361950"/>
                <a:gd name="connsiteX38" fmla="*/ 364331 w 1231106"/>
                <a:gd name="connsiteY38" fmla="*/ 178594 h 361950"/>
                <a:gd name="connsiteX39" fmla="*/ 447675 w 1231106"/>
                <a:gd name="connsiteY39" fmla="*/ 161925 h 361950"/>
                <a:gd name="connsiteX40" fmla="*/ 645318 w 1231106"/>
                <a:gd name="connsiteY40" fmla="*/ 9763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106" h="361950">
                  <a:moveTo>
                    <a:pt x="645318" y="97631"/>
                  </a:moveTo>
                  <a:lnTo>
                    <a:pt x="738187" y="61912"/>
                  </a:lnTo>
                  <a:lnTo>
                    <a:pt x="802481" y="33337"/>
                  </a:lnTo>
                  <a:lnTo>
                    <a:pt x="859631" y="11906"/>
                  </a:lnTo>
                  <a:lnTo>
                    <a:pt x="904875" y="0"/>
                  </a:lnTo>
                  <a:lnTo>
                    <a:pt x="940593" y="0"/>
                  </a:lnTo>
                  <a:lnTo>
                    <a:pt x="971550" y="0"/>
                  </a:lnTo>
                  <a:lnTo>
                    <a:pt x="1021556" y="11906"/>
                  </a:lnTo>
                  <a:lnTo>
                    <a:pt x="1073943" y="26194"/>
                  </a:lnTo>
                  <a:lnTo>
                    <a:pt x="1121568" y="42862"/>
                  </a:lnTo>
                  <a:lnTo>
                    <a:pt x="1169193" y="61912"/>
                  </a:lnTo>
                  <a:lnTo>
                    <a:pt x="1209675" y="85725"/>
                  </a:lnTo>
                  <a:lnTo>
                    <a:pt x="1221581" y="97631"/>
                  </a:lnTo>
                  <a:lnTo>
                    <a:pt x="1231106" y="114300"/>
                  </a:lnTo>
                  <a:lnTo>
                    <a:pt x="1231106" y="126206"/>
                  </a:lnTo>
                  <a:lnTo>
                    <a:pt x="1223962" y="150019"/>
                  </a:lnTo>
                  <a:lnTo>
                    <a:pt x="1207293" y="173831"/>
                  </a:lnTo>
                  <a:lnTo>
                    <a:pt x="1143000" y="207169"/>
                  </a:lnTo>
                  <a:lnTo>
                    <a:pt x="1054893" y="238125"/>
                  </a:lnTo>
                  <a:lnTo>
                    <a:pt x="950118" y="264319"/>
                  </a:lnTo>
                  <a:lnTo>
                    <a:pt x="847725" y="280987"/>
                  </a:lnTo>
                  <a:lnTo>
                    <a:pt x="700087" y="307181"/>
                  </a:lnTo>
                  <a:lnTo>
                    <a:pt x="545306" y="338137"/>
                  </a:lnTo>
                  <a:lnTo>
                    <a:pt x="411956" y="357187"/>
                  </a:lnTo>
                  <a:lnTo>
                    <a:pt x="359568" y="361950"/>
                  </a:lnTo>
                  <a:lnTo>
                    <a:pt x="311943" y="357187"/>
                  </a:lnTo>
                  <a:lnTo>
                    <a:pt x="245268" y="338137"/>
                  </a:lnTo>
                  <a:lnTo>
                    <a:pt x="185737" y="316706"/>
                  </a:lnTo>
                  <a:lnTo>
                    <a:pt x="107156" y="278606"/>
                  </a:lnTo>
                  <a:lnTo>
                    <a:pt x="59531" y="247650"/>
                  </a:lnTo>
                  <a:lnTo>
                    <a:pt x="33337" y="230981"/>
                  </a:lnTo>
                  <a:lnTo>
                    <a:pt x="9525" y="207169"/>
                  </a:lnTo>
                  <a:lnTo>
                    <a:pt x="0" y="185737"/>
                  </a:lnTo>
                  <a:lnTo>
                    <a:pt x="9525" y="171450"/>
                  </a:lnTo>
                  <a:lnTo>
                    <a:pt x="30956" y="164306"/>
                  </a:lnTo>
                  <a:lnTo>
                    <a:pt x="85725" y="164306"/>
                  </a:lnTo>
                  <a:lnTo>
                    <a:pt x="211931" y="176212"/>
                  </a:lnTo>
                  <a:lnTo>
                    <a:pt x="309562" y="185737"/>
                  </a:lnTo>
                  <a:lnTo>
                    <a:pt x="364331" y="178594"/>
                  </a:lnTo>
                  <a:lnTo>
                    <a:pt x="447675" y="161925"/>
                  </a:lnTo>
                  <a:lnTo>
                    <a:pt x="64531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023312AF-3264-5042-9E21-B7DCF5B2E591}"/>
                </a:ext>
              </a:extLst>
            </p:cNvPr>
            <p:cNvSpPr/>
            <p:nvPr/>
          </p:nvSpPr>
          <p:spPr>
            <a:xfrm>
              <a:off x="2884488" y="3786188"/>
              <a:ext cx="1228725" cy="381000"/>
            </a:xfrm>
            <a:custGeom>
              <a:avLst/>
              <a:gdLst>
                <a:gd name="connsiteX0" fmla="*/ 659606 w 1228725"/>
                <a:gd name="connsiteY0" fmla="*/ 354806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  <a:gd name="connsiteX36" fmla="*/ 659606 w 1228725"/>
                <a:gd name="connsiteY36" fmla="*/ 354806 h 381000"/>
                <a:gd name="connsiteX0" fmla="*/ 773906 w 1228725"/>
                <a:gd name="connsiteY0" fmla="*/ 330993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725" h="381000">
                  <a:moveTo>
                    <a:pt x="773906" y="330993"/>
                  </a:moveTo>
                  <a:cubicBezTo>
                    <a:pt x="705247" y="345280"/>
                    <a:pt x="577850" y="367903"/>
                    <a:pt x="516731" y="376237"/>
                  </a:cubicBezTo>
                  <a:lnTo>
                    <a:pt x="407194" y="381000"/>
                  </a:lnTo>
                  <a:lnTo>
                    <a:pt x="345281" y="373856"/>
                  </a:lnTo>
                  <a:lnTo>
                    <a:pt x="250031" y="342900"/>
                  </a:lnTo>
                  <a:lnTo>
                    <a:pt x="159544" y="309562"/>
                  </a:lnTo>
                  <a:lnTo>
                    <a:pt x="80962" y="273843"/>
                  </a:lnTo>
                  <a:lnTo>
                    <a:pt x="35719" y="252412"/>
                  </a:lnTo>
                  <a:lnTo>
                    <a:pt x="16669" y="238125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14287" y="183356"/>
                  </a:lnTo>
                  <a:lnTo>
                    <a:pt x="57150" y="178593"/>
                  </a:lnTo>
                  <a:lnTo>
                    <a:pt x="161925" y="188118"/>
                  </a:lnTo>
                  <a:lnTo>
                    <a:pt x="261937" y="200025"/>
                  </a:lnTo>
                  <a:lnTo>
                    <a:pt x="304800" y="202406"/>
                  </a:lnTo>
                  <a:lnTo>
                    <a:pt x="366712" y="195262"/>
                  </a:lnTo>
                  <a:lnTo>
                    <a:pt x="447675" y="180975"/>
                  </a:lnTo>
                  <a:lnTo>
                    <a:pt x="559594" y="150018"/>
                  </a:lnTo>
                  <a:lnTo>
                    <a:pt x="728662" y="85725"/>
                  </a:lnTo>
                  <a:lnTo>
                    <a:pt x="852487" y="38100"/>
                  </a:lnTo>
                  <a:lnTo>
                    <a:pt x="973931" y="0"/>
                  </a:lnTo>
                  <a:lnTo>
                    <a:pt x="992981" y="2381"/>
                  </a:lnTo>
                  <a:lnTo>
                    <a:pt x="1026319" y="7143"/>
                  </a:lnTo>
                  <a:lnTo>
                    <a:pt x="1081087" y="19050"/>
                  </a:lnTo>
                  <a:lnTo>
                    <a:pt x="1128712" y="33337"/>
                  </a:lnTo>
                  <a:lnTo>
                    <a:pt x="1181100" y="57150"/>
                  </a:lnTo>
                  <a:lnTo>
                    <a:pt x="1207294" y="76200"/>
                  </a:lnTo>
                  <a:lnTo>
                    <a:pt x="1223962" y="97631"/>
                  </a:lnTo>
                  <a:lnTo>
                    <a:pt x="1228725" y="119062"/>
                  </a:lnTo>
                  <a:lnTo>
                    <a:pt x="1223962" y="142875"/>
                  </a:lnTo>
                  <a:lnTo>
                    <a:pt x="1204912" y="169068"/>
                  </a:lnTo>
                  <a:lnTo>
                    <a:pt x="1154906" y="202406"/>
                  </a:lnTo>
                  <a:lnTo>
                    <a:pt x="1062037" y="247650"/>
                  </a:lnTo>
                  <a:lnTo>
                    <a:pt x="928687" y="290512"/>
                  </a:lnTo>
                  <a:lnTo>
                    <a:pt x="773906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3C97FD8A-4234-AC4B-8E5B-CD3A47F48F1F}"/>
                </a:ext>
              </a:extLst>
            </p:cNvPr>
            <p:cNvSpPr/>
            <p:nvPr/>
          </p:nvSpPr>
          <p:spPr>
            <a:xfrm>
              <a:off x="2655888" y="4621213"/>
              <a:ext cx="615950" cy="1208087"/>
            </a:xfrm>
            <a:custGeom>
              <a:avLst/>
              <a:gdLst>
                <a:gd name="connsiteX0" fmla="*/ 500062 w 616744"/>
                <a:gd name="connsiteY0" fmla="*/ 483394 h 1207294"/>
                <a:gd name="connsiteX1" fmla="*/ 481012 w 616744"/>
                <a:gd name="connsiteY1" fmla="*/ 378619 h 1207294"/>
                <a:gd name="connsiteX2" fmla="*/ 454819 w 616744"/>
                <a:gd name="connsiteY2" fmla="*/ 233363 h 1207294"/>
                <a:gd name="connsiteX3" fmla="*/ 366712 w 616744"/>
                <a:gd name="connsiteY3" fmla="*/ 100013 h 1207294"/>
                <a:gd name="connsiteX4" fmla="*/ 321469 w 616744"/>
                <a:gd name="connsiteY4" fmla="*/ 83344 h 1207294"/>
                <a:gd name="connsiteX5" fmla="*/ 257175 w 616744"/>
                <a:gd name="connsiteY5" fmla="*/ 61913 h 1207294"/>
                <a:gd name="connsiteX6" fmla="*/ 204787 w 616744"/>
                <a:gd name="connsiteY6" fmla="*/ 45244 h 1207294"/>
                <a:gd name="connsiteX7" fmla="*/ 150019 w 616744"/>
                <a:gd name="connsiteY7" fmla="*/ 30957 h 1207294"/>
                <a:gd name="connsiteX8" fmla="*/ 95250 w 616744"/>
                <a:gd name="connsiteY8" fmla="*/ 16669 h 1207294"/>
                <a:gd name="connsiteX9" fmla="*/ 66675 w 616744"/>
                <a:gd name="connsiteY9" fmla="*/ 7144 h 1207294"/>
                <a:gd name="connsiteX10" fmla="*/ 40481 w 616744"/>
                <a:gd name="connsiteY10" fmla="*/ 0 h 1207294"/>
                <a:gd name="connsiteX11" fmla="*/ 21431 w 616744"/>
                <a:gd name="connsiteY11" fmla="*/ 0 h 1207294"/>
                <a:gd name="connsiteX12" fmla="*/ 4762 w 616744"/>
                <a:gd name="connsiteY12" fmla="*/ 4763 h 1207294"/>
                <a:gd name="connsiteX13" fmla="*/ 0 w 616744"/>
                <a:gd name="connsiteY13" fmla="*/ 9525 h 1207294"/>
                <a:gd name="connsiteX14" fmla="*/ 2381 w 616744"/>
                <a:gd name="connsiteY14" fmla="*/ 33338 h 1207294"/>
                <a:gd name="connsiteX15" fmla="*/ 11906 w 616744"/>
                <a:gd name="connsiteY15" fmla="*/ 50007 h 1207294"/>
                <a:gd name="connsiteX16" fmla="*/ 26194 w 616744"/>
                <a:gd name="connsiteY16" fmla="*/ 66675 h 1207294"/>
                <a:gd name="connsiteX17" fmla="*/ 40481 w 616744"/>
                <a:gd name="connsiteY17" fmla="*/ 76200 h 1207294"/>
                <a:gd name="connsiteX18" fmla="*/ 73819 w 616744"/>
                <a:gd name="connsiteY18" fmla="*/ 109538 h 1207294"/>
                <a:gd name="connsiteX19" fmla="*/ 109537 w 616744"/>
                <a:gd name="connsiteY19" fmla="*/ 152400 h 1207294"/>
                <a:gd name="connsiteX20" fmla="*/ 142875 w 616744"/>
                <a:gd name="connsiteY20" fmla="*/ 200025 h 1207294"/>
                <a:gd name="connsiteX21" fmla="*/ 176212 w 616744"/>
                <a:gd name="connsiteY21" fmla="*/ 266700 h 1207294"/>
                <a:gd name="connsiteX22" fmla="*/ 200025 w 616744"/>
                <a:gd name="connsiteY22" fmla="*/ 323850 h 1207294"/>
                <a:gd name="connsiteX23" fmla="*/ 230981 w 616744"/>
                <a:gd name="connsiteY23" fmla="*/ 411957 h 1207294"/>
                <a:gd name="connsiteX24" fmla="*/ 254794 w 616744"/>
                <a:gd name="connsiteY24" fmla="*/ 509588 h 1207294"/>
                <a:gd name="connsiteX25" fmla="*/ 271462 w 616744"/>
                <a:gd name="connsiteY25" fmla="*/ 597694 h 1207294"/>
                <a:gd name="connsiteX26" fmla="*/ 285750 w 616744"/>
                <a:gd name="connsiteY26" fmla="*/ 697707 h 1207294"/>
                <a:gd name="connsiteX27" fmla="*/ 295275 w 616744"/>
                <a:gd name="connsiteY27" fmla="*/ 778669 h 1207294"/>
                <a:gd name="connsiteX28" fmla="*/ 300037 w 616744"/>
                <a:gd name="connsiteY28" fmla="*/ 862013 h 1207294"/>
                <a:gd name="connsiteX29" fmla="*/ 304800 w 616744"/>
                <a:gd name="connsiteY29" fmla="*/ 883444 h 1207294"/>
                <a:gd name="connsiteX30" fmla="*/ 333375 w 616744"/>
                <a:gd name="connsiteY30" fmla="*/ 957263 h 1207294"/>
                <a:gd name="connsiteX31" fmla="*/ 369094 w 616744"/>
                <a:gd name="connsiteY31" fmla="*/ 1047750 h 1207294"/>
                <a:gd name="connsiteX32" fmla="*/ 388144 w 616744"/>
                <a:gd name="connsiteY32" fmla="*/ 1095375 h 1207294"/>
                <a:gd name="connsiteX33" fmla="*/ 407194 w 616744"/>
                <a:gd name="connsiteY33" fmla="*/ 1135857 h 1207294"/>
                <a:gd name="connsiteX34" fmla="*/ 431006 w 616744"/>
                <a:gd name="connsiteY34" fmla="*/ 1169194 h 1207294"/>
                <a:gd name="connsiteX35" fmla="*/ 457200 w 616744"/>
                <a:gd name="connsiteY35" fmla="*/ 1190625 h 1207294"/>
                <a:gd name="connsiteX36" fmla="*/ 473869 w 616744"/>
                <a:gd name="connsiteY36" fmla="*/ 1200150 h 1207294"/>
                <a:gd name="connsiteX37" fmla="*/ 490537 w 616744"/>
                <a:gd name="connsiteY37" fmla="*/ 1204913 h 1207294"/>
                <a:gd name="connsiteX38" fmla="*/ 507206 w 616744"/>
                <a:gd name="connsiteY38" fmla="*/ 1207294 h 1207294"/>
                <a:gd name="connsiteX39" fmla="*/ 528637 w 616744"/>
                <a:gd name="connsiteY39" fmla="*/ 1204913 h 1207294"/>
                <a:gd name="connsiteX40" fmla="*/ 576262 w 616744"/>
                <a:gd name="connsiteY40" fmla="*/ 1190625 h 1207294"/>
                <a:gd name="connsiteX41" fmla="*/ 590550 w 616744"/>
                <a:gd name="connsiteY41" fmla="*/ 1176338 h 1207294"/>
                <a:gd name="connsiteX42" fmla="*/ 604837 w 616744"/>
                <a:gd name="connsiteY42" fmla="*/ 1147763 h 1207294"/>
                <a:gd name="connsiteX43" fmla="*/ 614362 w 616744"/>
                <a:gd name="connsiteY43" fmla="*/ 1114425 h 1207294"/>
                <a:gd name="connsiteX44" fmla="*/ 616744 w 616744"/>
                <a:gd name="connsiteY44" fmla="*/ 1088232 h 1207294"/>
                <a:gd name="connsiteX45" fmla="*/ 616744 w 616744"/>
                <a:gd name="connsiteY45" fmla="*/ 1026319 h 1207294"/>
                <a:gd name="connsiteX46" fmla="*/ 573881 w 616744"/>
                <a:gd name="connsiteY46" fmla="*/ 890588 h 1207294"/>
                <a:gd name="connsiteX47" fmla="*/ 531019 w 616744"/>
                <a:gd name="connsiteY47" fmla="*/ 661988 h 1207294"/>
                <a:gd name="connsiteX48" fmla="*/ 500062 w 616744"/>
                <a:gd name="connsiteY48" fmla="*/ 48339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6744" h="1207294">
                  <a:moveTo>
                    <a:pt x="500062" y="483394"/>
                  </a:moveTo>
                  <a:lnTo>
                    <a:pt x="481012" y="378619"/>
                  </a:lnTo>
                  <a:lnTo>
                    <a:pt x="454819" y="233363"/>
                  </a:lnTo>
                  <a:lnTo>
                    <a:pt x="366712" y="100013"/>
                  </a:lnTo>
                  <a:lnTo>
                    <a:pt x="321469" y="83344"/>
                  </a:lnTo>
                  <a:lnTo>
                    <a:pt x="257175" y="61913"/>
                  </a:lnTo>
                  <a:lnTo>
                    <a:pt x="204787" y="45244"/>
                  </a:lnTo>
                  <a:lnTo>
                    <a:pt x="150019" y="30957"/>
                  </a:lnTo>
                  <a:lnTo>
                    <a:pt x="95250" y="16669"/>
                  </a:lnTo>
                  <a:lnTo>
                    <a:pt x="66675" y="7144"/>
                  </a:lnTo>
                  <a:lnTo>
                    <a:pt x="40481" y="0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2381" y="33338"/>
                  </a:lnTo>
                  <a:lnTo>
                    <a:pt x="11906" y="50007"/>
                  </a:lnTo>
                  <a:lnTo>
                    <a:pt x="26194" y="66675"/>
                  </a:lnTo>
                  <a:lnTo>
                    <a:pt x="40481" y="76200"/>
                  </a:lnTo>
                  <a:lnTo>
                    <a:pt x="73819" y="109538"/>
                  </a:lnTo>
                  <a:lnTo>
                    <a:pt x="109537" y="152400"/>
                  </a:lnTo>
                  <a:lnTo>
                    <a:pt x="142875" y="200025"/>
                  </a:lnTo>
                  <a:lnTo>
                    <a:pt x="176212" y="266700"/>
                  </a:lnTo>
                  <a:lnTo>
                    <a:pt x="200025" y="323850"/>
                  </a:lnTo>
                  <a:lnTo>
                    <a:pt x="230981" y="411957"/>
                  </a:lnTo>
                  <a:lnTo>
                    <a:pt x="254794" y="509588"/>
                  </a:lnTo>
                  <a:lnTo>
                    <a:pt x="271462" y="597694"/>
                  </a:lnTo>
                  <a:lnTo>
                    <a:pt x="285750" y="697707"/>
                  </a:lnTo>
                  <a:lnTo>
                    <a:pt x="295275" y="778669"/>
                  </a:lnTo>
                  <a:lnTo>
                    <a:pt x="300037" y="862013"/>
                  </a:lnTo>
                  <a:lnTo>
                    <a:pt x="304800" y="883444"/>
                  </a:lnTo>
                  <a:lnTo>
                    <a:pt x="333375" y="957263"/>
                  </a:lnTo>
                  <a:lnTo>
                    <a:pt x="369094" y="1047750"/>
                  </a:lnTo>
                  <a:lnTo>
                    <a:pt x="388144" y="1095375"/>
                  </a:lnTo>
                  <a:lnTo>
                    <a:pt x="407194" y="1135857"/>
                  </a:lnTo>
                  <a:lnTo>
                    <a:pt x="431006" y="1169194"/>
                  </a:lnTo>
                  <a:lnTo>
                    <a:pt x="457200" y="1190625"/>
                  </a:lnTo>
                  <a:lnTo>
                    <a:pt x="473869" y="1200150"/>
                  </a:lnTo>
                  <a:lnTo>
                    <a:pt x="490537" y="1204913"/>
                  </a:lnTo>
                  <a:lnTo>
                    <a:pt x="507206" y="1207294"/>
                  </a:lnTo>
                  <a:lnTo>
                    <a:pt x="528637" y="1204913"/>
                  </a:lnTo>
                  <a:lnTo>
                    <a:pt x="576262" y="1190625"/>
                  </a:lnTo>
                  <a:lnTo>
                    <a:pt x="590550" y="1176338"/>
                  </a:lnTo>
                  <a:lnTo>
                    <a:pt x="604837" y="1147763"/>
                  </a:lnTo>
                  <a:lnTo>
                    <a:pt x="614362" y="1114425"/>
                  </a:lnTo>
                  <a:lnTo>
                    <a:pt x="616744" y="1088232"/>
                  </a:lnTo>
                  <a:lnTo>
                    <a:pt x="616744" y="1026319"/>
                  </a:lnTo>
                  <a:lnTo>
                    <a:pt x="573881" y="890588"/>
                  </a:lnTo>
                  <a:lnTo>
                    <a:pt x="531019" y="661988"/>
                  </a:lnTo>
                  <a:lnTo>
                    <a:pt x="500062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24A83893-9BF9-084B-BC8D-9DA5575E4B76}"/>
                </a:ext>
              </a:extLst>
            </p:cNvPr>
            <p:cNvSpPr/>
            <p:nvPr/>
          </p:nvSpPr>
          <p:spPr>
            <a:xfrm>
              <a:off x="4710113" y="1589088"/>
              <a:ext cx="747712" cy="858837"/>
            </a:xfrm>
            <a:custGeom>
              <a:avLst/>
              <a:gdLst>
                <a:gd name="connsiteX0" fmla="*/ 264318 w 747712"/>
                <a:gd name="connsiteY0" fmla="*/ 388144 h 859631"/>
                <a:gd name="connsiteX1" fmla="*/ 388143 w 747712"/>
                <a:gd name="connsiteY1" fmla="*/ 550069 h 859631"/>
                <a:gd name="connsiteX2" fmla="*/ 471487 w 747712"/>
                <a:gd name="connsiteY2" fmla="*/ 661987 h 859631"/>
                <a:gd name="connsiteX3" fmla="*/ 535781 w 747712"/>
                <a:gd name="connsiteY3" fmla="*/ 745331 h 859631"/>
                <a:gd name="connsiteX4" fmla="*/ 561975 w 747712"/>
                <a:gd name="connsiteY4" fmla="*/ 783431 h 859631"/>
                <a:gd name="connsiteX5" fmla="*/ 588168 w 747712"/>
                <a:gd name="connsiteY5" fmla="*/ 812006 h 859631"/>
                <a:gd name="connsiteX6" fmla="*/ 616743 w 747712"/>
                <a:gd name="connsiteY6" fmla="*/ 838200 h 859631"/>
                <a:gd name="connsiteX7" fmla="*/ 645318 w 747712"/>
                <a:gd name="connsiteY7" fmla="*/ 854869 h 859631"/>
                <a:gd name="connsiteX8" fmla="*/ 669131 w 747712"/>
                <a:gd name="connsiteY8" fmla="*/ 859631 h 859631"/>
                <a:gd name="connsiteX9" fmla="*/ 690562 w 747712"/>
                <a:gd name="connsiteY9" fmla="*/ 854869 h 859631"/>
                <a:gd name="connsiteX10" fmla="*/ 707231 w 747712"/>
                <a:gd name="connsiteY10" fmla="*/ 840581 h 859631"/>
                <a:gd name="connsiteX11" fmla="*/ 721518 w 747712"/>
                <a:gd name="connsiteY11" fmla="*/ 821531 h 859631"/>
                <a:gd name="connsiteX12" fmla="*/ 731043 w 747712"/>
                <a:gd name="connsiteY12" fmla="*/ 800100 h 859631"/>
                <a:gd name="connsiteX13" fmla="*/ 740568 w 747712"/>
                <a:gd name="connsiteY13" fmla="*/ 771525 h 859631"/>
                <a:gd name="connsiteX14" fmla="*/ 747712 w 747712"/>
                <a:gd name="connsiteY14" fmla="*/ 747712 h 859631"/>
                <a:gd name="connsiteX15" fmla="*/ 745331 w 747712"/>
                <a:gd name="connsiteY15" fmla="*/ 695325 h 859631"/>
                <a:gd name="connsiteX16" fmla="*/ 740568 w 747712"/>
                <a:gd name="connsiteY16" fmla="*/ 638175 h 859631"/>
                <a:gd name="connsiteX17" fmla="*/ 731043 w 747712"/>
                <a:gd name="connsiteY17" fmla="*/ 578644 h 859631"/>
                <a:gd name="connsiteX18" fmla="*/ 716756 w 747712"/>
                <a:gd name="connsiteY18" fmla="*/ 533400 h 859631"/>
                <a:gd name="connsiteX19" fmla="*/ 697706 w 747712"/>
                <a:gd name="connsiteY19" fmla="*/ 481012 h 859631"/>
                <a:gd name="connsiteX20" fmla="*/ 673893 w 747712"/>
                <a:gd name="connsiteY20" fmla="*/ 423862 h 859631"/>
                <a:gd name="connsiteX21" fmla="*/ 640556 w 747712"/>
                <a:gd name="connsiteY21" fmla="*/ 373856 h 859631"/>
                <a:gd name="connsiteX22" fmla="*/ 590550 w 747712"/>
                <a:gd name="connsiteY22" fmla="*/ 338137 h 859631"/>
                <a:gd name="connsiteX23" fmla="*/ 459581 w 747712"/>
                <a:gd name="connsiteY23" fmla="*/ 257175 h 859631"/>
                <a:gd name="connsiteX24" fmla="*/ 319087 w 747712"/>
                <a:gd name="connsiteY24" fmla="*/ 171450 h 859631"/>
                <a:gd name="connsiteX25" fmla="*/ 195262 w 747712"/>
                <a:gd name="connsiteY25" fmla="*/ 95250 h 859631"/>
                <a:gd name="connsiteX26" fmla="*/ 83343 w 747712"/>
                <a:gd name="connsiteY26" fmla="*/ 28575 h 859631"/>
                <a:gd name="connsiteX27" fmla="*/ 50006 w 747712"/>
                <a:gd name="connsiteY27" fmla="*/ 9525 h 859631"/>
                <a:gd name="connsiteX28" fmla="*/ 28575 w 747712"/>
                <a:gd name="connsiteY28" fmla="*/ 0 h 859631"/>
                <a:gd name="connsiteX29" fmla="*/ 14287 w 747712"/>
                <a:gd name="connsiteY29" fmla="*/ 0 h 859631"/>
                <a:gd name="connsiteX30" fmla="*/ 2381 w 747712"/>
                <a:gd name="connsiteY30" fmla="*/ 2381 h 859631"/>
                <a:gd name="connsiteX31" fmla="*/ 0 w 747712"/>
                <a:gd name="connsiteY31" fmla="*/ 14287 h 859631"/>
                <a:gd name="connsiteX32" fmla="*/ 9525 w 747712"/>
                <a:gd name="connsiteY32" fmla="*/ 40481 h 859631"/>
                <a:gd name="connsiteX33" fmla="*/ 26193 w 747712"/>
                <a:gd name="connsiteY33" fmla="*/ 76200 h 859631"/>
                <a:gd name="connsiteX34" fmla="*/ 71437 w 747712"/>
                <a:gd name="connsiteY34" fmla="*/ 135731 h 859631"/>
                <a:gd name="connsiteX35" fmla="*/ 154781 w 747712"/>
                <a:gd name="connsiteY35" fmla="*/ 240506 h 859631"/>
                <a:gd name="connsiteX36" fmla="*/ 264318 w 747712"/>
                <a:gd name="connsiteY36" fmla="*/ 388144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7712" h="859631">
                  <a:moveTo>
                    <a:pt x="264318" y="388144"/>
                  </a:moveTo>
                  <a:lnTo>
                    <a:pt x="388143" y="550069"/>
                  </a:lnTo>
                  <a:lnTo>
                    <a:pt x="471487" y="661987"/>
                  </a:lnTo>
                  <a:lnTo>
                    <a:pt x="535781" y="745331"/>
                  </a:lnTo>
                  <a:lnTo>
                    <a:pt x="561975" y="783431"/>
                  </a:lnTo>
                  <a:lnTo>
                    <a:pt x="588168" y="812006"/>
                  </a:lnTo>
                  <a:lnTo>
                    <a:pt x="616743" y="838200"/>
                  </a:lnTo>
                  <a:lnTo>
                    <a:pt x="645318" y="854869"/>
                  </a:lnTo>
                  <a:lnTo>
                    <a:pt x="669131" y="859631"/>
                  </a:lnTo>
                  <a:lnTo>
                    <a:pt x="690562" y="854869"/>
                  </a:lnTo>
                  <a:lnTo>
                    <a:pt x="707231" y="840581"/>
                  </a:lnTo>
                  <a:lnTo>
                    <a:pt x="721518" y="821531"/>
                  </a:lnTo>
                  <a:lnTo>
                    <a:pt x="731043" y="800100"/>
                  </a:lnTo>
                  <a:lnTo>
                    <a:pt x="740568" y="771525"/>
                  </a:lnTo>
                  <a:lnTo>
                    <a:pt x="747712" y="747712"/>
                  </a:lnTo>
                  <a:lnTo>
                    <a:pt x="745331" y="695325"/>
                  </a:lnTo>
                  <a:lnTo>
                    <a:pt x="740568" y="638175"/>
                  </a:lnTo>
                  <a:lnTo>
                    <a:pt x="731043" y="578644"/>
                  </a:lnTo>
                  <a:lnTo>
                    <a:pt x="716756" y="533400"/>
                  </a:lnTo>
                  <a:lnTo>
                    <a:pt x="697706" y="481012"/>
                  </a:lnTo>
                  <a:lnTo>
                    <a:pt x="673893" y="423862"/>
                  </a:lnTo>
                  <a:lnTo>
                    <a:pt x="640556" y="373856"/>
                  </a:lnTo>
                  <a:lnTo>
                    <a:pt x="590550" y="338137"/>
                  </a:lnTo>
                  <a:lnTo>
                    <a:pt x="459581" y="257175"/>
                  </a:lnTo>
                  <a:lnTo>
                    <a:pt x="319087" y="171450"/>
                  </a:lnTo>
                  <a:lnTo>
                    <a:pt x="195262" y="95250"/>
                  </a:lnTo>
                  <a:lnTo>
                    <a:pt x="83343" y="28575"/>
                  </a:lnTo>
                  <a:lnTo>
                    <a:pt x="50006" y="9525"/>
                  </a:lnTo>
                  <a:lnTo>
                    <a:pt x="28575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4287"/>
                  </a:lnTo>
                  <a:lnTo>
                    <a:pt x="9525" y="40481"/>
                  </a:lnTo>
                  <a:lnTo>
                    <a:pt x="26193" y="76200"/>
                  </a:lnTo>
                  <a:lnTo>
                    <a:pt x="71437" y="135731"/>
                  </a:lnTo>
                  <a:lnTo>
                    <a:pt x="154781" y="240506"/>
                  </a:lnTo>
                  <a:lnTo>
                    <a:pt x="26431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4FC5FF01-BEB5-9E41-B59B-B95D459E39A1}"/>
                </a:ext>
              </a:extLst>
            </p:cNvPr>
            <p:cNvSpPr/>
            <p:nvPr/>
          </p:nvSpPr>
          <p:spPr>
            <a:xfrm>
              <a:off x="5961063" y="1465263"/>
              <a:ext cx="793750" cy="1050925"/>
            </a:xfrm>
            <a:custGeom>
              <a:avLst/>
              <a:gdLst>
                <a:gd name="connsiteX0" fmla="*/ 235744 w 795337"/>
                <a:gd name="connsiteY0" fmla="*/ 535781 h 1052512"/>
                <a:gd name="connsiteX1" fmla="*/ 300037 w 795337"/>
                <a:gd name="connsiteY1" fmla="*/ 404812 h 1052512"/>
                <a:gd name="connsiteX2" fmla="*/ 326231 w 795337"/>
                <a:gd name="connsiteY2" fmla="*/ 326231 h 1052512"/>
                <a:gd name="connsiteX3" fmla="*/ 347662 w 795337"/>
                <a:gd name="connsiteY3" fmla="*/ 259556 h 1052512"/>
                <a:gd name="connsiteX4" fmla="*/ 354806 w 795337"/>
                <a:gd name="connsiteY4" fmla="*/ 221456 h 1052512"/>
                <a:gd name="connsiteX5" fmla="*/ 345281 w 795337"/>
                <a:gd name="connsiteY5" fmla="*/ 188119 h 1052512"/>
                <a:gd name="connsiteX6" fmla="*/ 321469 w 795337"/>
                <a:gd name="connsiteY6" fmla="*/ 157162 h 1052512"/>
                <a:gd name="connsiteX7" fmla="*/ 292894 w 795337"/>
                <a:gd name="connsiteY7" fmla="*/ 133350 h 1052512"/>
                <a:gd name="connsiteX8" fmla="*/ 247650 w 795337"/>
                <a:gd name="connsiteY8" fmla="*/ 107156 h 1052512"/>
                <a:gd name="connsiteX9" fmla="*/ 176212 w 795337"/>
                <a:gd name="connsiteY9" fmla="*/ 73819 h 1052512"/>
                <a:gd name="connsiteX10" fmla="*/ 164306 w 795337"/>
                <a:gd name="connsiteY10" fmla="*/ 64294 h 1052512"/>
                <a:gd name="connsiteX11" fmla="*/ 150019 w 795337"/>
                <a:gd name="connsiteY11" fmla="*/ 45244 h 1052512"/>
                <a:gd name="connsiteX12" fmla="*/ 142875 w 795337"/>
                <a:gd name="connsiteY12" fmla="*/ 26194 h 1052512"/>
                <a:gd name="connsiteX13" fmla="*/ 142875 w 795337"/>
                <a:gd name="connsiteY13" fmla="*/ 14287 h 1052512"/>
                <a:gd name="connsiteX14" fmla="*/ 159544 w 795337"/>
                <a:gd name="connsiteY14" fmla="*/ 2381 h 1052512"/>
                <a:gd name="connsiteX15" fmla="*/ 185737 w 795337"/>
                <a:gd name="connsiteY15" fmla="*/ 0 h 1052512"/>
                <a:gd name="connsiteX16" fmla="*/ 264319 w 795337"/>
                <a:gd name="connsiteY16" fmla="*/ 19050 h 1052512"/>
                <a:gd name="connsiteX17" fmla="*/ 426244 w 795337"/>
                <a:gd name="connsiteY17" fmla="*/ 69056 h 1052512"/>
                <a:gd name="connsiteX18" fmla="*/ 552450 w 795337"/>
                <a:gd name="connsiteY18" fmla="*/ 111919 h 1052512"/>
                <a:gd name="connsiteX19" fmla="*/ 654844 w 795337"/>
                <a:gd name="connsiteY19" fmla="*/ 157162 h 1052512"/>
                <a:gd name="connsiteX20" fmla="*/ 695325 w 795337"/>
                <a:gd name="connsiteY20" fmla="*/ 183356 h 1052512"/>
                <a:gd name="connsiteX21" fmla="*/ 742950 w 795337"/>
                <a:gd name="connsiteY21" fmla="*/ 226219 h 1052512"/>
                <a:gd name="connsiteX22" fmla="*/ 766762 w 795337"/>
                <a:gd name="connsiteY22" fmla="*/ 254794 h 1052512"/>
                <a:gd name="connsiteX23" fmla="*/ 783431 w 795337"/>
                <a:gd name="connsiteY23" fmla="*/ 285750 h 1052512"/>
                <a:gd name="connsiteX24" fmla="*/ 792956 w 795337"/>
                <a:gd name="connsiteY24" fmla="*/ 314325 h 1052512"/>
                <a:gd name="connsiteX25" fmla="*/ 795337 w 795337"/>
                <a:gd name="connsiteY25" fmla="*/ 330994 h 1052512"/>
                <a:gd name="connsiteX26" fmla="*/ 795337 w 795337"/>
                <a:gd name="connsiteY26" fmla="*/ 338137 h 1052512"/>
                <a:gd name="connsiteX27" fmla="*/ 788194 w 795337"/>
                <a:gd name="connsiteY27" fmla="*/ 350044 h 1052512"/>
                <a:gd name="connsiteX28" fmla="*/ 769144 w 795337"/>
                <a:gd name="connsiteY28" fmla="*/ 361950 h 1052512"/>
                <a:gd name="connsiteX29" fmla="*/ 711994 w 795337"/>
                <a:gd name="connsiteY29" fmla="*/ 385762 h 1052512"/>
                <a:gd name="connsiteX30" fmla="*/ 676275 w 795337"/>
                <a:gd name="connsiteY30" fmla="*/ 400050 h 1052512"/>
                <a:gd name="connsiteX31" fmla="*/ 635794 w 795337"/>
                <a:gd name="connsiteY31" fmla="*/ 426244 h 1052512"/>
                <a:gd name="connsiteX32" fmla="*/ 552450 w 795337"/>
                <a:gd name="connsiteY32" fmla="*/ 507206 h 1052512"/>
                <a:gd name="connsiteX33" fmla="*/ 361950 w 795337"/>
                <a:gd name="connsiteY33" fmla="*/ 709612 h 1052512"/>
                <a:gd name="connsiteX34" fmla="*/ 209550 w 795337"/>
                <a:gd name="connsiteY34" fmla="*/ 876300 h 1052512"/>
                <a:gd name="connsiteX35" fmla="*/ 126206 w 795337"/>
                <a:gd name="connsiteY35" fmla="*/ 971550 h 1052512"/>
                <a:gd name="connsiteX36" fmla="*/ 69056 w 795337"/>
                <a:gd name="connsiteY36" fmla="*/ 1035844 h 1052512"/>
                <a:gd name="connsiteX37" fmla="*/ 50006 w 795337"/>
                <a:gd name="connsiteY37" fmla="*/ 1045369 h 1052512"/>
                <a:gd name="connsiteX38" fmla="*/ 21431 w 795337"/>
                <a:gd name="connsiteY38" fmla="*/ 1052512 h 1052512"/>
                <a:gd name="connsiteX39" fmla="*/ 4762 w 795337"/>
                <a:gd name="connsiteY39" fmla="*/ 1047750 h 1052512"/>
                <a:gd name="connsiteX40" fmla="*/ 0 w 795337"/>
                <a:gd name="connsiteY40" fmla="*/ 1028700 h 1052512"/>
                <a:gd name="connsiteX41" fmla="*/ 4762 w 795337"/>
                <a:gd name="connsiteY41" fmla="*/ 1002506 h 1052512"/>
                <a:gd name="connsiteX42" fmla="*/ 38100 w 795337"/>
                <a:gd name="connsiteY42" fmla="*/ 926306 h 1052512"/>
                <a:gd name="connsiteX43" fmla="*/ 95250 w 795337"/>
                <a:gd name="connsiteY43" fmla="*/ 812006 h 1052512"/>
                <a:gd name="connsiteX44" fmla="*/ 154781 w 795337"/>
                <a:gd name="connsiteY44" fmla="*/ 695325 h 1052512"/>
                <a:gd name="connsiteX45" fmla="*/ 235744 w 795337"/>
                <a:gd name="connsiteY45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5337" h="1052512">
                  <a:moveTo>
                    <a:pt x="235744" y="535781"/>
                  </a:moveTo>
                  <a:lnTo>
                    <a:pt x="300037" y="404812"/>
                  </a:lnTo>
                  <a:lnTo>
                    <a:pt x="326231" y="326231"/>
                  </a:lnTo>
                  <a:lnTo>
                    <a:pt x="347662" y="259556"/>
                  </a:lnTo>
                  <a:lnTo>
                    <a:pt x="354806" y="221456"/>
                  </a:lnTo>
                  <a:lnTo>
                    <a:pt x="345281" y="188119"/>
                  </a:lnTo>
                  <a:lnTo>
                    <a:pt x="321469" y="157162"/>
                  </a:lnTo>
                  <a:lnTo>
                    <a:pt x="292894" y="133350"/>
                  </a:lnTo>
                  <a:lnTo>
                    <a:pt x="247650" y="107156"/>
                  </a:lnTo>
                  <a:lnTo>
                    <a:pt x="176212" y="73819"/>
                  </a:lnTo>
                  <a:lnTo>
                    <a:pt x="164306" y="64294"/>
                  </a:lnTo>
                  <a:lnTo>
                    <a:pt x="150019" y="45244"/>
                  </a:lnTo>
                  <a:lnTo>
                    <a:pt x="142875" y="26194"/>
                  </a:lnTo>
                  <a:lnTo>
                    <a:pt x="142875" y="14287"/>
                  </a:lnTo>
                  <a:lnTo>
                    <a:pt x="159544" y="2381"/>
                  </a:lnTo>
                  <a:lnTo>
                    <a:pt x="185737" y="0"/>
                  </a:lnTo>
                  <a:lnTo>
                    <a:pt x="264319" y="19050"/>
                  </a:lnTo>
                  <a:lnTo>
                    <a:pt x="426244" y="69056"/>
                  </a:lnTo>
                  <a:lnTo>
                    <a:pt x="552450" y="111919"/>
                  </a:lnTo>
                  <a:lnTo>
                    <a:pt x="654844" y="157162"/>
                  </a:lnTo>
                  <a:lnTo>
                    <a:pt x="695325" y="183356"/>
                  </a:lnTo>
                  <a:lnTo>
                    <a:pt x="742950" y="226219"/>
                  </a:lnTo>
                  <a:lnTo>
                    <a:pt x="766762" y="254794"/>
                  </a:lnTo>
                  <a:lnTo>
                    <a:pt x="783431" y="285750"/>
                  </a:lnTo>
                  <a:lnTo>
                    <a:pt x="792956" y="314325"/>
                  </a:lnTo>
                  <a:lnTo>
                    <a:pt x="795337" y="330994"/>
                  </a:lnTo>
                  <a:lnTo>
                    <a:pt x="795337" y="338137"/>
                  </a:lnTo>
                  <a:lnTo>
                    <a:pt x="788194" y="350044"/>
                  </a:lnTo>
                  <a:lnTo>
                    <a:pt x="769144" y="361950"/>
                  </a:lnTo>
                  <a:lnTo>
                    <a:pt x="711994" y="385762"/>
                  </a:lnTo>
                  <a:lnTo>
                    <a:pt x="676275" y="400050"/>
                  </a:lnTo>
                  <a:lnTo>
                    <a:pt x="635794" y="426244"/>
                  </a:lnTo>
                  <a:lnTo>
                    <a:pt x="552450" y="507206"/>
                  </a:lnTo>
                  <a:lnTo>
                    <a:pt x="361950" y="709612"/>
                  </a:lnTo>
                  <a:lnTo>
                    <a:pt x="209550" y="876300"/>
                  </a:lnTo>
                  <a:lnTo>
                    <a:pt x="126206" y="971550"/>
                  </a:lnTo>
                  <a:lnTo>
                    <a:pt x="69056" y="1035844"/>
                  </a:lnTo>
                  <a:lnTo>
                    <a:pt x="50006" y="1045369"/>
                  </a:lnTo>
                  <a:lnTo>
                    <a:pt x="21431" y="1052512"/>
                  </a:lnTo>
                  <a:lnTo>
                    <a:pt x="4762" y="1047750"/>
                  </a:lnTo>
                  <a:lnTo>
                    <a:pt x="0" y="1028700"/>
                  </a:lnTo>
                  <a:lnTo>
                    <a:pt x="4762" y="1002506"/>
                  </a:lnTo>
                  <a:lnTo>
                    <a:pt x="38100" y="926306"/>
                  </a:lnTo>
                  <a:lnTo>
                    <a:pt x="95250" y="812006"/>
                  </a:lnTo>
                  <a:lnTo>
                    <a:pt x="154781" y="695325"/>
                  </a:lnTo>
                  <a:lnTo>
                    <a:pt x="2357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42261077-2643-3945-B77A-C4239D69576C}"/>
                </a:ext>
              </a:extLst>
            </p:cNvPr>
            <p:cNvSpPr/>
            <p:nvPr/>
          </p:nvSpPr>
          <p:spPr>
            <a:xfrm>
              <a:off x="4583113" y="2738438"/>
              <a:ext cx="541337" cy="1279525"/>
            </a:xfrm>
            <a:custGeom>
              <a:avLst/>
              <a:gdLst>
                <a:gd name="connsiteX0" fmla="*/ 445294 w 540544"/>
                <a:gd name="connsiteY0" fmla="*/ 426243 h 1278731"/>
                <a:gd name="connsiteX1" fmla="*/ 426244 w 540544"/>
                <a:gd name="connsiteY1" fmla="*/ 264318 h 1278731"/>
                <a:gd name="connsiteX2" fmla="*/ 383382 w 540544"/>
                <a:gd name="connsiteY2" fmla="*/ 111918 h 1278731"/>
                <a:gd name="connsiteX3" fmla="*/ 307182 w 540544"/>
                <a:gd name="connsiteY3" fmla="*/ 83343 h 1278731"/>
                <a:gd name="connsiteX4" fmla="*/ 204788 w 540544"/>
                <a:gd name="connsiteY4" fmla="*/ 50006 h 1278731"/>
                <a:gd name="connsiteX5" fmla="*/ 100013 w 540544"/>
                <a:gd name="connsiteY5" fmla="*/ 16668 h 1278731"/>
                <a:gd name="connsiteX6" fmla="*/ 61913 w 540544"/>
                <a:gd name="connsiteY6" fmla="*/ 4762 h 1278731"/>
                <a:gd name="connsiteX7" fmla="*/ 42863 w 540544"/>
                <a:gd name="connsiteY7" fmla="*/ 0 h 1278731"/>
                <a:gd name="connsiteX8" fmla="*/ 23813 w 540544"/>
                <a:gd name="connsiteY8" fmla="*/ 2381 h 1278731"/>
                <a:gd name="connsiteX9" fmla="*/ 9525 w 540544"/>
                <a:gd name="connsiteY9" fmla="*/ 9525 h 1278731"/>
                <a:gd name="connsiteX10" fmla="*/ 0 w 540544"/>
                <a:gd name="connsiteY10" fmla="*/ 23812 h 1278731"/>
                <a:gd name="connsiteX11" fmla="*/ 0 w 540544"/>
                <a:gd name="connsiteY11" fmla="*/ 47625 h 1278731"/>
                <a:gd name="connsiteX12" fmla="*/ 2382 w 540544"/>
                <a:gd name="connsiteY12" fmla="*/ 64293 h 1278731"/>
                <a:gd name="connsiteX13" fmla="*/ 26194 w 540544"/>
                <a:gd name="connsiteY13" fmla="*/ 90487 h 1278731"/>
                <a:gd name="connsiteX14" fmla="*/ 95250 w 540544"/>
                <a:gd name="connsiteY14" fmla="*/ 150018 h 1278731"/>
                <a:gd name="connsiteX15" fmla="*/ 164307 w 540544"/>
                <a:gd name="connsiteY15" fmla="*/ 200025 h 1278731"/>
                <a:gd name="connsiteX16" fmla="*/ 180975 w 540544"/>
                <a:gd name="connsiteY16" fmla="*/ 219075 h 1278731"/>
                <a:gd name="connsiteX17" fmla="*/ 192882 w 540544"/>
                <a:gd name="connsiteY17" fmla="*/ 240506 h 1278731"/>
                <a:gd name="connsiteX18" fmla="*/ 204788 w 540544"/>
                <a:gd name="connsiteY18" fmla="*/ 271462 h 1278731"/>
                <a:gd name="connsiteX19" fmla="*/ 221457 w 540544"/>
                <a:gd name="connsiteY19" fmla="*/ 326231 h 1278731"/>
                <a:gd name="connsiteX20" fmla="*/ 238125 w 540544"/>
                <a:gd name="connsiteY20" fmla="*/ 440531 h 1278731"/>
                <a:gd name="connsiteX21" fmla="*/ 264319 w 540544"/>
                <a:gd name="connsiteY21" fmla="*/ 688181 h 1278731"/>
                <a:gd name="connsiteX22" fmla="*/ 290513 w 540544"/>
                <a:gd name="connsiteY22" fmla="*/ 933450 h 1278731"/>
                <a:gd name="connsiteX23" fmla="*/ 295275 w 540544"/>
                <a:gd name="connsiteY23" fmla="*/ 990600 h 1278731"/>
                <a:gd name="connsiteX24" fmla="*/ 300038 w 540544"/>
                <a:gd name="connsiteY24" fmla="*/ 1054893 h 1278731"/>
                <a:gd name="connsiteX25" fmla="*/ 307182 w 540544"/>
                <a:gd name="connsiteY25" fmla="*/ 1100137 h 1278731"/>
                <a:gd name="connsiteX26" fmla="*/ 321469 w 540544"/>
                <a:gd name="connsiteY26" fmla="*/ 1150143 h 1278731"/>
                <a:gd name="connsiteX27" fmla="*/ 335757 w 540544"/>
                <a:gd name="connsiteY27" fmla="*/ 1183481 h 1278731"/>
                <a:gd name="connsiteX28" fmla="*/ 357188 w 540544"/>
                <a:gd name="connsiteY28" fmla="*/ 1219200 h 1278731"/>
                <a:gd name="connsiteX29" fmla="*/ 369094 w 540544"/>
                <a:gd name="connsiteY29" fmla="*/ 1235868 h 1278731"/>
                <a:gd name="connsiteX30" fmla="*/ 392907 w 540544"/>
                <a:gd name="connsiteY30" fmla="*/ 1257300 h 1278731"/>
                <a:gd name="connsiteX31" fmla="*/ 421482 w 540544"/>
                <a:gd name="connsiteY31" fmla="*/ 1273968 h 1278731"/>
                <a:gd name="connsiteX32" fmla="*/ 440532 w 540544"/>
                <a:gd name="connsiteY32" fmla="*/ 1278731 h 1278731"/>
                <a:gd name="connsiteX33" fmla="*/ 471488 w 540544"/>
                <a:gd name="connsiteY33" fmla="*/ 1276350 h 1278731"/>
                <a:gd name="connsiteX34" fmla="*/ 500063 w 540544"/>
                <a:gd name="connsiteY34" fmla="*/ 1259681 h 1278731"/>
                <a:gd name="connsiteX35" fmla="*/ 540544 w 540544"/>
                <a:gd name="connsiteY35" fmla="*/ 1226343 h 1278731"/>
                <a:gd name="connsiteX36" fmla="*/ 519113 w 540544"/>
                <a:gd name="connsiteY36" fmla="*/ 985837 h 1278731"/>
                <a:gd name="connsiteX37" fmla="*/ 485775 w 540544"/>
                <a:gd name="connsiteY37" fmla="*/ 738187 h 1278731"/>
                <a:gd name="connsiteX38" fmla="*/ 445294 w 540544"/>
                <a:gd name="connsiteY38" fmla="*/ 426243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1278731">
                  <a:moveTo>
                    <a:pt x="445294" y="426243"/>
                  </a:moveTo>
                  <a:lnTo>
                    <a:pt x="426244" y="264318"/>
                  </a:lnTo>
                  <a:lnTo>
                    <a:pt x="383382" y="111918"/>
                  </a:lnTo>
                  <a:lnTo>
                    <a:pt x="307182" y="83343"/>
                  </a:lnTo>
                  <a:lnTo>
                    <a:pt x="204788" y="50006"/>
                  </a:lnTo>
                  <a:lnTo>
                    <a:pt x="100013" y="16668"/>
                  </a:lnTo>
                  <a:lnTo>
                    <a:pt x="61913" y="4762"/>
                  </a:lnTo>
                  <a:lnTo>
                    <a:pt x="42863" y="0"/>
                  </a:lnTo>
                  <a:lnTo>
                    <a:pt x="23813" y="2381"/>
                  </a:lnTo>
                  <a:lnTo>
                    <a:pt x="9525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2382" y="64293"/>
                  </a:lnTo>
                  <a:lnTo>
                    <a:pt x="26194" y="90487"/>
                  </a:lnTo>
                  <a:lnTo>
                    <a:pt x="95250" y="150018"/>
                  </a:lnTo>
                  <a:lnTo>
                    <a:pt x="164307" y="200025"/>
                  </a:lnTo>
                  <a:lnTo>
                    <a:pt x="180975" y="219075"/>
                  </a:lnTo>
                  <a:lnTo>
                    <a:pt x="192882" y="240506"/>
                  </a:lnTo>
                  <a:lnTo>
                    <a:pt x="204788" y="271462"/>
                  </a:lnTo>
                  <a:lnTo>
                    <a:pt x="221457" y="326231"/>
                  </a:lnTo>
                  <a:lnTo>
                    <a:pt x="238125" y="440531"/>
                  </a:lnTo>
                  <a:lnTo>
                    <a:pt x="264319" y="688181"/>
                  </a:lnTo>
                  <a:lnTo>
                    <a:pt x="290513" y="933450"/>
                  </a:lnTo>
                  <a:lnTo>
                    <a:pt x="295275" y="990600"/>
                  </a:lnTo>
                  <a:lnTo>
                    <a:pt x="300038" y="1054893"/>
                  </a:lnTo>
                  <a:lnTo>
                    <a:pt x="307182" y="1100137"/>
                  </a:lnTo>
                  <a:lnTo>
                    <a:pt x="321469" y="1150143"/>
                  </a:lnTo>
                  <a:lnTo>
                    <a:pt x="335757" y="1183481"/>
                  </a:lnTo>
                  <a:lnTo>
                    <a:pt x="357188" y="1219200"/>
                  </a:lnTo>
                  <a:lnTo>
                    <a:pt x="369094" y="1235868"/>
                  </a:lnTo>
                  <a:lnTo>
                    <a:pt x="392907" y="1257300"/>
                  </a:lnTo>
                  <a:lnTo>
                    <a:pt x="421482" y="1273968"/>
                  </a:lnTo>
                  <a:lnTo>
                    <a:pt x="440532" y="1278731"/>
                  </a:lnTo>
                  <a:lnTo>
                    <a:pt x="471488" y="1276350"/>
                  </a:lnTo>
                  <a:lnTo>
                    <a:pt x="500063" y="1259681"/>
                  </a:lnTo>
                  <a:lnTo>
                    <a:pt x="540544" y="1226343"/>
                  </a:lnTo>
                  <a:lnTo>
                    <a:pt x="519113" y="985837"/>
                  </a:lnTo>
                  <a:lnTo>
                    <a:pt x="485775" y="738187"/>
                  </a:lnTo>
                  <a:lnTo>
                    <a:pt x="445294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F443836B-7EE0-C840-A0AD-30F0CAF2D6EE}"/>
                </a:ext>
              </a:extLst>
            </p:cNvPr>
            <p:cNvSpPr/>
            <p:nvPr/>
          </p:nvSpPr>
          <p:spPr>
            <a:xfrm>
              <a:off x="4217988" y="4076700"/>
              <a:ext cx="1339850" cy="1646238"/>
            </a:xfrm>
            <a:custGeom>
              <a:avLst/>
              <a:gdLst>
                <a:gd name="connsiteX0" fmla="*/ 842962 w 1340644"/>
                <a:gd name="connsiteY0" fmla="*/ 573881 h 1645444"/>
                <a:gd name="connsiteX1" fmla="*/ 878681 w 1340644"/>
                <a:gd name="connsiteY1" fmla="*/ 502444 h 1645444"/>
                <a:gd name="connsiteX2" fmla="*/ 916781 w 1340644"/>
                <a:gd name="connsiteY2" fmla="*/ 423863 h 1645444"/>
                <a:gd name="connsiteX3" fmla="*/ 954881 w 1340644"/>
                <a:gd name="connsiteY3" fmla="*/ 342900 h 1645444"/>
                <a:gd name="connsiteX4" fmla="*/ 1000125 w 1340644"/>
                <a:gd name="connsiteY4" fmla="*/ 226219 h 1645444"/>
                <a:gd name="connsiteX5" fmla="*/ 1019175 w 1340644"/>
                <a:gd name="connsiteY5" fmla="*/ 171450 h 1645444"/>
                <a:gd name="connsiteX6" fmla="*/ 1023937 w 1340644"/>
                <a:gd name="connsiteY6" fmla="*/ 145256 h 1645444"/>
                <a:gd name="connsiteX7" fmla="*/ 1019175 w 1340644"/>
                <a:gd name="connsiteY7" fmla="*/ 116681 h 1645444"/>
                <a:gd name="connsiteX8" fmla="*/ 1009650 w 1340644"/>
                <a:gd name="connsiteY8" fmla="*/ 90488 h 1645444"/>
                <a:gd name="connsiteX9" fmla="*/ 985837 w 1340644"/>
                <a:gd name="connsiteY9" fmla="*/ 54769 h 1645444"/>
                <a:gd name="connsiteX10" fmla="*/ 976312 w 1340644"/>
                <a:gd name="connsiteY10" fmla="*/ 38100 h 1645444"/>
                <a:gd name="connsiteX11" fmla="*/ 973931 w 1340644"/>
                <a:gd name="connsiteY11" fmla="*/ 26194 h 1645444"/>
                <a:gd name="connsiteX12" fmla="*/ 976312 w 1340644"/>
                <a:gd name="connsiteY12" fmla="*/ 9525 h 1645444"/>
                <a:gd name="connsiteX13" fmla="*/ 997744 w 1340644"/>
                <a:gd name="connsiteY13" fmla="*/ 0 h 1645444"/>
                <a:gd name="connsiteX14" fmla="*/ 1028700 w 1340644"/>
                <a:gd name="connsiteY14" fmla="*/ 0 h 1645444"/>
                <a:gd name="connsiteX15" fmla="*/ 1076325 w 1340644"/>
                <a:gd name="connsiteY15" fmla="*/ 11906 h 1645444"/>
                <a:gd name="connsiteX16" fmla="*/ 1123950 w 1340644"/>
                <a:gd name="connsiteY16" fmla="*/ 33338 h 1645444"/>
                <a:gd name="connsiteX17" fmla="*/ 1162050 w 1340644"/>
                <a:gd name="connsiteY17" fmla="*/ 59531 h 1645444"/>
                <a:gd name="connsiteX18" fmla="*/ 1212056 w 1340644"/>
                <a:gd name="connsiteY18" fmla="*/ 104775 h 1645444"/>
                <a:gd name="connsiteX19" fmla="*/ 1264444 w 1340644"/>
                <a:gd name="connsiteY19" fmla="*/ 157163 h 1645444"/>
                <a:gd name="connsiteX20" fmla="*/ 1314450 w 1340644"/>
                <a:gd name="connsiteY20" fmla="*/ 223838 h 1645444"/>
                <a:gd name="connsiteX21" fmla="*/ 1331119 w 1340644"/>
                <a:gd name="connsiteY21" fmla="*/ 247650 h 1645444"/>
                <a:gd name="connsiteX22" fmla="*/ 1338262 w 1340644"/>
                <a:gd name="connsiteY22" fmla="*/ 261938 h 1645444"/>
                <a:gd name="connsiteX23" fmla="*/ 1340644 w 1340644"/>
                <a:gd name="connsiteY23" fmla="*/ 273844 h 1645444"/>
                <a:gd name="connsiteX24" fmla="*/ 1340644 w 1340644"/>
                <a:gd name="connsiteY24" fmla="*/ 290513 h 1645444"/>
                <a:gd name="connsiteX25" fmla="*/ 1333500 w 1340644"/>
                <a:gd name="connsiteY25" fmla="*/ 309563 h 1645444"/>
                <a:gd name="connsiteX26" fmla="*/ 1312069 w 1340644"/>
                <a:gd name="connsiteY26" fmla="*/ 333375 h 1645444"/>
                <a:gd name="connsiteX27" fmla="*/ 1273969 w 1340644"/>
                <a:gd name="connsiteY27" fmla="*/ 361950 h 1645444"/>
                <a:gd name="connsiteX28" fmla="*/ 1245394 w 1340644"/>
                <a:gd name="connsiteY28" fmla="*/ 376238 h 1645444"/>
                <a:gd name="connsiteX29" fmla="*/ 1190625 w 1340644"/>
                <a:gd name="connsiteY29" fmla="*/ 459581 h 1645444"/>
                <a:gd name="connsiteX30" fmla="*/ 1069181 w 1340644"/>
                <a:gd name="connsiteY30" fmla="*/ 638175 h 1645444"/>
                <a:gd name="connsiteX31" fmla="*/ 950119 w 1340644"/>
                <a:gd name="connsiteY31" fmla="*/ 797719 h 1645444"/>
                <a:gd name="connsiteX32" fmla="*/ 790575 w 1340644"/>
                <a:gd name="connsiteY32" fmla="*/ 988219 h 1645444"/>
                <a:gd name="connsiteX33" fmla="*/ 626269 w 1340644"/>
                <a:gd name="connsiteY33" fmla="*/ 1159669 h 1645444"/>
                <a:gd name="connsiteX34" fmla="*/ 450056 w 1340644"/>
                <a:gd name="connsiteY34" fmla="*/ 1326356 h 1645444"/>
                <a:gd name="connsiteX35" fmla="*/ 247650 w 1340644"/>
                <a:gd name="connsiteY35" fmla="*/ 1495425 h 1645444"/>
                <a:gd name="connsiteX36" fmla="*/ 54769 w 1340644"/>
                <a:gd name="connsiteY36" fmla="*/ 1631156 h 1645444"/>
                <a:gd name="connsiteX37" fmla="*/ 21431 w 1340644"/>
                <a:gd name="connsiteY37" fmla="*/ 1645444 h 1645444"/>
                <a:gd name="connsiteX38" fmla="*/ 9525 w 1340644"/>
                <a:gd name="connsiteY38" fmla="*/ 1645444 h 1645444"/>
                <a:gd name="connsiteX39" fmla="*/ 0 w 1340644"/>
                <a:gd name="connsiteY39" fmla="*/ 1638300 h 1645444"/>
                <a:gd name="connsiteX40" fmla="*/ 0 w 1340644"/>
                <a:gd name="connsiteY40" fmla="*/ 1619250 h 1645444"/>
                <a:gd name="connsiteX41" fmla="*/ 9525 w 1340644"/>
                <a:gd name="connsiteY41" fmla="*/ 1593056 h 1645444"/>
                <a:gd name="connsiteX42" fmla="*/ 42862 w 1340644"/>
                <a:gd name="connsiteY42" fmla="*/ 1557338 h 1645444"/>
                <a:gd name="connsiteX43" fmla="*/ 188119 w 1340644"/>
                <a:gd name="connsiteY43" fmla="*/ 1426369 h 1645444"/>
                <a:gd name="connsiteX44" fmla="*/ 390525 w 1340644"/>
                <a:gd name="connsiteY44" fmla="*/ 1214438 h 1645444"/>
                <a:gd name="connsiteX45" fmla="*/ 566737 w 1340644"/>
                <a:gd name="connsiteY45" fmla="*/ 1004888 h 1645444"/>
                <a:gd name="connsiteX46" fmla="*/ 707231 w 1340644"/>
                <a:gd name="connsiteY46" fmla="*/ 804863 h 1645444"/>
                <a:gd name="connsiteX47" fmla="*/ 842962 w 1340644"/>
                <a:gd name="connsiteY47" fmla="*/ 573881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0644" h="1645444">
                  <a:moveTo>
                    <a:pt x="842962" y="573881"/>
                  </a:moveTo>
                  <a:lnTo>
                    <a:pt x="878681" y="502444"/>
                  </a:lnTo>
                  <a:lnTo>
                    <a:pt x="916781" y="423863"/>
                  </a:lnTo>
                  <a:lnTo>
                    <a:pt x="954881" y="342900"/>
                  </a:lnTo>
                  <a:lnTo>
                    <a:pt x="1000125" y="226219"/>
                  </a:lnTo>
                  <a:lnTo>
                    <a:pt x="1019175" y="171450"/>
                  </a:lnTo>
                  <a:lnTo>
                    <a:pt x="1023937" y="145256"/>
                  </a:lnTo>
                  <a:lnTo>
                    <a:pt x="1019175" y="116681"/>
                  </a:lnTo>
                  <a:lnTo>
                    <a:pt x="1009650" y="90488"/>
                  </a:lnTo>
                  <a:lnTo>
                    <a:pt x="985837" y="54769"/>
                  </a:lnTo>
                  <a:lnTo>
                    <a:pt x="976312" y="38100"/>
                  </a:lnTo>
                  <a:lnTo>
                    <a:pt x="973931" y="26194"/>
                  </a:lnTo>
                  <a:lnTo>
                    <a:pt x="976312" y="9525"/>
                  </a:lnTo>
                  <a:lnTo>
                    <a:pt x="997744" y="0"/>
                  </a:lnTo>
                  <a:lnTo>
                    <a:pt x="1028700" y="0"/>
                  </a:lnTo>
                  <a:lnTo>
                    <a:pt x="1076325" y="11906"/>
                  </a:lnTo>
                  <a:lnTo>
                    <a:pt x="1123950" y="33338"/>
                  </a:lnTo>
                  <a:lnTo>
                    <a:pt x="1162050" y="59531"/>
                  </a:lnTo>
                  <a:lnTo>
                    <a:pt x="1212056" y="104775"/>
                  </a:lnTo>
                  <a:lnTo>
                    <a:pt x="1264444" y="157163"/>
                  </a:lnTo>
                  <a:lnTo>
                    <a:pt x="1314450" y="223838"/>
                  </a:lnTo>
                  <a:lnTo>
                    <a:pt x="1331119" y="247650"/>
                  </a:lnTo>
                  <a:lnTo>
                    <a:pt x="1338262" y="261938"/>
                  </a:lnTo>
                  <a:lnTo>
                    <a:pt x="1340644" y="273844"/>
                  </a:lnTo>
                  <a:lnTo>
                    <a:pt x="1340644" y="290513"/>
                  </a:lnTo>
                  <a:lnTo>
                    <a:pt x="1333500" y="309563"/>
                  </a:lnTo>
                  <a:lnTo>
                    <a:pt x="1312069" y="333375"/>
                  </a:lnTo>
                  <a:lnTo>
                    <a:pt x="1273969" y="361950"/>
                  </a:lnTo>
                  <a:lnTo>
                    <a:pt x="1245394" y="376238"/>
                  </a:lnTo>
                  <a:lnTo>
                    <a:pt x="1190625" y="459581"/>
                  </a:lnTo>
                  <a:lnTo>
                    <a:pt x="1069181" y="638175"/>
                  </a:lnTo>
                  <a:lnTo>
                    <a:pt x="950119" y="797719"/>
                  </a:lnTo>
                  <a:lnTo>
                    <a:pt x="790575" y="988219"/>
                  </a:lnTo>
                  <a:lnTo>
                    <a:pt x="626269" y="1159669"/>
                  </a:lnTo>
                  <a:lnTo>
                    <a:pt x="450056" y="1326356"/>
                  </a:lnTo>
                  <a:lnTo>
                    <a:pt x="247650" y="1495425"/>
                  </a:lnTo>
                  <a:lnTo>
                    <a:pt x="54769" y="1631156"/>
                  </a:lnTo>
                  <a:lnTo>
                    <a:pt x="21431" y="1645444"/>
                  </a:lnTo>
                  <a:lnTo>
                    <a:pt x="9525" y="1645444"/>
                  </a:lnTo>
                  <a:lnTo>
                    <a:pt x="0" y="1638300"/>
                  </a:lnTo>
                  <a:lnTo>
                    <a:pt x="0" y="1619250"/>
                  </a:lnTo>
                  <a:lnTo>
                    <a:pt x="9525" y="1593056"/>
                  </a:lnTo>
                  <a:lnTo>
                    <a:pt x="42862" y="1557338"/>
                  </a:lnTo>
                  <a:lnTo>
                    <a:pt x="188119" y="1426369"/>
                  </a:lnTo>
                  <a:lnTo>
                    <a:pt x="390525" y="1214438"/>
                  </a:lnTo>
                  <a:lnTo>
                    <a:pt x="566737" y="1004888"/>
                  </a:lnTo>
                  <a:lnTo>
                    <a:pt x="707231" y="804863"/>
                  </a:lnTo>
                  <a:lnTo>
                    <a:pt x="84296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AC14641-40F2-8243-BB20-91DCE4CE1FB4}"/>
                </a:ext>
              </a:extLst>
            </p:cNvPr>
            <p:cNvSpPr/>
            <p:nvPr/>
          </p:nvSpPr>
          <p:spPr>
            <a:xfrm>
              <a:off x="2971800" y="4491038"/>
              <a:ext cx="1376363" cy="939800"/>
            </a:xfrm>
            <a:custGeom>
              <a:avLst/>
              <a:gdLst>
                <a:gd name="connsiteX0" fmla="*/ 623888 w 1376363"/>
                <a:gd name="connsiteY0" fmla="*/ 292893 h 940593"/>
                <a:gd name="connsiteX1" fmla="*/ 316706 w 1376363"/>
                <a:gd name="connsiteY1" fmla="*/ 366712 h 940593"/>
                <a:gd name="connsiteX2" fmla="*/ 233363 w 1376363"/>
                <a:gd name="connsiteY2" fmla="*/ 388143 h 940593"/>
                <a:gd name="connsiteX3" fmla="*/ 97631 w 1376363"/>
                <a:gd name="connsiteY3" fmla="*/ 388143 h 940593"/>
                <a:gd name="connsiteX4" fmla="*/ 0 w 1376363"/>
                <a:gd name="connsiteY4" fmla="*/ 216693 h 940593"/>
                <a:gd name="connsiteX5" fmla="*/ 57150 w 1376363"/>
                <a:gd name="connsiteY5" fmla="*/ 233362 h 940593"/>
                <a:gd name="connsiteX6" fmla="*/ 104775 w 1376363"/>
                <a:gd name="connsiteY6" fmla="*/ 228600 h 940593"/>
                <a:gd name="connsiteX7" fmla="*/ 230981 w 1376363"/>
                <a:gd name="connsiteY7" fmla="*/ 214312 h 940593"/>
                <a:gd name="connsiteX8" fmla="*/ 304800 w 1376363"/>
                <a:gd name="connsiteY8" fmla="*/ 200025 h 940593"/>
                <a:gd name="connsiteX9" fmla="*/ 592931 w 1376363"/>
                <a:gd name="connsiteY9" fmla="*/ 128587 h 940593"/>
                <a:gd name="connsiteX10" fmla="*/ 788194 w 1376363"/>
                <a:gd name="connsiteY10" fmla="*/ 78581 h 940593"/>
                <a:gd name="connsiteX11" fmla="*/ 926306 w 1376363"/>
                <a:gd name="connsiteY11" fmla="*/ 45243 h 940593"/>
                <a:gd name="connsiteX12" fmla="*/ 988219 w 1376363"/>
                <a:gd name="connsiteY12" fmla="*/ 33337 h 940593"/>
                <a:gd name="connsiteX13" fmla="*/ 1035844 w 1376363"/>
                <a:gd name="connsiteY13" fmla="*/ 14287 h 940593"/>
                <a:gd name="connsiteX14" fmla="*/ 1059656 w 1376363"/>
                <a:gd name="connsiteY14" fmla="*/ 2381 h 940593"/>
                <a:gd name="connsiteX15" fmla="*/ 1081088 w 1376363"/>
                <a:gd name="connsiteY15" fmla="*/ 0 h 940593"/>
                <a:gd name="connsiteX16" fmla="*/ 1138238 w 1376363"/>
                <a:gd name="connsiteY16" fmla="*/ 14287 h 940593"/>
                <a:gd name="connsiteX17" fmla="*/ 1185863 w 1376363"/>
                <a:gd name="connsiteY17" fmla="*/ 33337 h 940593"/>
                <a:gd name="connsiteX18" fmla="*/ 1228725 w 1376363"/>
                <a:gd name="connsiteY18" fmla="*/ 59531 h 940593"/>
                <a:gd name="connsiteX19" fmla="*/ 1259681 w 1376363"/>
                <a:gd name="connsiteY19" fmla="*/ 85725 h 940593"/>
                <a:gd name="connsiteX20" fmla="*/ 1295400 w 1376363"/>
                <a:gd name="connsiteY20" fmla="*/ 119062 h 940593"/>
                <a:gd name="connsiteX21" fmla="*/ 1343025 w 1376363"/>
                <a:gd name="connsiteY21" fmla="*/ 169068 h 940593"/>
                <a:gd name="connsiteX22" fmla="*/ 1376363 w 1376363"/>
                <a:gd name="connsiteY22" fmla="*/ 216693 h 940593"/>
                <a:gd name="connsiteX23" fmla="*/ 1376363 w 1376363"/>
                <a:gd name="connsiteY23" fmla="*/ 223837 h 940593"/>
                <a:gd name="connsiteX24" fmla="*/ 1364456 w 1376363"/>
                <a:gd name="connsiteY24" fmla="*/ 266700 h 940593"/>
                <a:gd name="connsiteX25" fmla="*/ 1328738 w 1376363"/>
                <a:gd name="connsiteY25" fmla="*/ 333375 h 940593"/>
                <a:gd name="connsiteX26" fmla="*/ 1307306 w 1376363"/>
                <a:gd name="connsiteY26" fmla="*/ 361950 h 940593"/>
                <a:gd name="connsiteX27" fmla="*/ 1252538 w 1376363"/>
                <a:gd name="connsiteY27" fmla="*/ 504825 h 940593"/>
                <a:gd name="connsiteX28" fmla="*/ 1176338 w 1376363"/>
                <a:gd name="connsiteY28" fmla="*/ 719137 h 940593"/>
                <a:gd name="connsiteX29" fmla="*/ 1097756 w 1376363"/>
                <a:gd name="connsiteY29" fmla="*/ 933450 h 940593"/>
                <a:gd name="connsiteX30" fmla="*/ 912019 w 1376363"/>
                <a:gd name="connsiteY30" fmla="*/ 940593 h 940593"/>
                <a:gd name="connsiteX31" fmla="*/ 938213 w 1376363"/>
                <a:gd name="connsiteY31" fmla="*/ 759618 h 940593"/>
                <a:gd name="connsiteX32" fmla="*/ 976313 w 1376363"/>
                <a:gd name="connsiteY32" fmla="*/ 504825 h 940593"/>
                <a:gd name="connsiteX33" fmla="*/ 997744 w 1376363"/>
                <a:gd name="connsiteY33" fmla="*/ 361950 h 940593"/>
                <a:gd name="connsiteX34" fmla="*/ 1009650 w 1376363"/>
                <a:gd name="connsiteY34" fmla="*/ 257175 h 940593"/>
                <a:gd name="connsiteX35" fmla="*/ 1009650 w 1376363"/>
                <a:gd name="connsiteY35" fmla="*/ 240506 h 940593"/>
                <a:gd name="connsiteX36" fmla="*/ 1004888 w 1376363"/>
                <a:gd name="connsiteY36" fmla="*/ 221456 h 940593"/>
                <a:gd name="connsiteX37" fmla="*/ 995363 w 1376363"/>
                <a:gd name="connsiteY37" fmla="*/ 211931 h 940593"/>
                <a:gd name="connsiteX38" fmla="*/ 985838 w 1376363"/>
                <a:gd name="connsiteY38" fmla="*/ 207168 h 940593"/>
                <a:gd name="connsiteX39" fmla="*/ 969169 w 1376363"/>
                <a:gd name="connsiteY39" fmla="*/ 207168 h 940593"/>
                <a:gd name="connsiteX40" fmla="*/ 892969 w 1376363"/>
                <a:gd name="connsiteY40" fmla="*/ 223837 h 940593"/>
                <a:gd name="connsiteX41" fmla="*/ 685800 w 1376363"/>
                <a:gd name="connsiteY41" fmla="*/ 276225 h 940593"/>
                <a:gd name="connsiteX42" fmla="*/ 623888 w 1376363"/>
                <a:gd name="connsiteY42" fmla="*/ 292893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6363" h="940593">
                  <a:moveTo>
                    <a:pt x="623888" y="292893"/>
                  </a:moveTo>
                  <a:lnTo>
                    <a:pt x="316706" y="366712"/>
                  </a:lnTo>
                  <a:lnTo>
                    <a:pt x="233363" y="388143"/>
                  </a:lnTo>
                  <a:lnTo>
                    <a:pt x="97631" y="388143"/>
                  </a:lnTo>
                  <a:lnTo>
                    <a:pt x="0" y="216693"/>
                  </a:lnTo>
                  <a:lnTo>
                    <a:pt x="57150" y="233362"/>
                  </a:lnTo>
                  <a:lnTo>
                    <a:pt x="104775" y="228600"/>
                  </a:lnTo>
                  <a:lnTo>
                    <a:pt x="230981" y="214312"/>
                  </a:lnTo>
                  <a:lnTo>
                    <a:pt x="304800" y="200025"/>
                  </a:lnTo>
                  <a:lnTo>
                    <a:pt x="592931" y="128587"/>
                  </a:lnTo>
                  <a:lnTo>
                    <a:pt x="788194" y="78581"/>
                  </a:lnTo>
                  <a:lnTo>
                    <a:pt x="926306" y="45243"/>
                  </a:lnTo>
                  <a:lnTo>
                    <a:pt x="988219" y="33337"/>
                  </a:lnTo>
                  <a:lnTo>
                    <a:pt x="1035844" y="14287"/>
                  </a:lnTo>
                  <a:lnTo>
                    <a:pt x="1059656" y="2381"/>
                  </a:lnTo>
                  <a:lnTo>
                    <a:pt x="1081088" y="0"/>
                  </a:lnTo>
                  <a:lnTo>
                    <a:pt x="1138238" y="14287"/>
                  </a:lnTo>
                  <a:lnTo>
                    <a:pt x="1185863" y="33337"/>
                  </a:lnTo>
                  <a:lnTo>
                    <a:pt x="1228725" y="59531"/>
                  </a:lnTo>
                  <a:lnTo>
                    <a:pt x="1259681" y="85725"/>
                  </a:lnTo>
                  <a:lnTo>
                    <a:pt x="1295400" y="119062"/>
                  </a:lnTo>
                  <a:lnTo>
                    <a:pt x="1343025" y="169068"/>
                  </a:lnTo>
                  <a:lnTo>
                    <a:pt x="1376363" y="216693"/>
                  </a:lnTo>
                  <a:lnTo>
                    <a:pt x="1376363" y="223837"/>
                  </a:lnTo>
                  <a:lnTo>
                    <a:pt x="1364456" y="266700"/>
                  </a:lnTo>
                  <a:lnTo>
                    <a:pt x="1328738" y="333375"/>
                  </a:lnTo>
                  <a:lnTo>
                    <a:pt x="1307306" y="361950"/>
                  </a:lnTo>
                  <a:lnTo>
                    <a:pt x="1252538" y="504825"/>
                  </a:lnTo>
                  <a:lnTo>
                    <a:pt x="1176338" y="719137"/>
                  </a:lnTo>
                  <a:lnTo>
                    <a:pt x="1097756" y="933450"/>
                  </a:lnTo>
                  <a:lnTo>
                    <a:pt x="912019" y="940593"/>
                  </a:lnTo>
                  <a:lnTo>
                    <a:pt x="938213" y="759618"/>
                  </a:lnTo>
                  <a:lnTo>
                    <a:pt x="976313" y="504825"/>
                  </a:lnTo>
                  <a:lnTo>
                    <a:pt x="997744" y="361950"/>
                  </a:lnTo>
                  <a:lnTo>
                    <a:pt x="1009650" y="257175"/>
                  </a:lnTo>
                  <a:lnTo>
                    <a:pt x="1009650" y="240506"/>
                  </a:lnTo>
                  <a:lnTo>
                    <a:pt x="1004888" y="221456"/>
                  </a:lnTo>
                  <a:lnTo>
                    <a:pt x="995363" y="211931"/>
                  </a:lnTo>
                  <a:lnTo>
                    <a:pt x="985838" y="207168"/>
                  </a:lnTo>
                  <a:lnTo>
                    <a:pt x="969169" y="207168"/>
                  </a:lnTo>
                  <a:lnTo>
                    <a:pt x="892969" y="223837"/>
                  </a:lnTo>
                  <a:lnTo>
                    <a:pt x="685800" y="276225"/>
                  </a:lnTo>
                  <a:lnTo>
                    <a:pt x="623888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2CEE4EBA-7932-CF4D-AFA2-04A4E25742FF}"/>
                </a:ext>
              </a:extLst>
            </p:cNvPr>
            <p:cNvSpPr/>
            <p:nvPr/>
          </p:nvSpPr>
          <p:spPr>
            <a:xfrm>
              <a:off x="3181350" y="5343525"/>
              <a:ext cx="981075" cy="328613"/>
            </a:xfrm>
            <a:custGeom>
              <a:avLst/>
              <a:gdLst>
                <a:gd name="connsiteX0" fmla="*/ 423863 w 981075"/>
                <a:gd name="connsiteY0" fmla="*/ 73819 h 328613"/>
                <a:gd name="connsiteX1" fmla="*/ 738188 w 981075"/>
                <a:gd name="connsiteY1" fmla="*/ 0 h 328613"/>
                <a:gd name="connsiteX2" fmla="*/ 907256 w 981075"/>
                <a:gd name="connsiteY2" fmla="*/ 4763 h 328613"/>
                <a:gd name="connsiteX3" fmla="*/ 933450 w 981075"/>
                <a:gd name="connsiteY3" fmla="*/ 23813 h 328613"/>
                <a:gd name="connsiteX4" fmla="*/ 957263 w 981075"/>
                <a:gd name="connsiteY4" fmla="*/ 47625 h 328613"/>
                <a:gd name="connsiteX5" fmla="*/ 966788 w 981075"/>
                <a:gd name="connsiteY5" fmla="*/ 61913 h 328613"/>
                <a:gd name="connsiteX6" fmla="*/ 976313 w 981075"/>
                <a:gd name="connsiteY6" fmla="*/ 83344 h 328613"/>
                <a:gd name="connsiteX7" fmla="*/ 981075 w 981075"/>
                <a:gd name="connsiteY7" fmla="*/ 102394 h 328613"/>
                <a:gd name="connsiteX8" fmla="*/ 981075 w 981075"/>
                <a:gd name="connsiteY8" fmla="*/ 128588 h 328613"/>
                <a:gd name="connsiteX9" fmla="*/ 971550 w 981075"/>
                <a:gd name="connsiteY9" fmla="*/ 152400 h 328613"/>
                <a:gd name="connsiteX10" fmla="*/ 954881 w 981075"/>
                <a:gd name="connsiteY10" fmla="*/ 166688 h 328613"/>
                <a:gd name="connsiteX11" fmla="*/ 892969 w 981075"/>
                <a:gd name="connsiteY11" fmla="*/ 178594 h 328613"/>
                <a:gd name="connsiteX12" fmla="*/ 809625 w 981075"/>
                <a:gd name="connsiteY12" fmla="*/ 185738 h 328613"/>
                <a:gd name="connsiteX13" fmla="*/ 716756 w 981075"/>
                <a:gd name="connsiteY13" fmla="*/ 185738 h 328613"/>
                <a:gd name="connsiteX14" fmla="*/ 690563 w 981075"/>
                <a:gd name="connsiteY14" fmla="*/ 185738 h 328613"/>
                <a:gd name="connsiteX15" fmla="*/ 585788 w 981075"/>
                <a:gd name="connsiteY15" fmla="*/ 207169 h 328613"/>
                <a:gd name="connsiteX16" fmla="*/ 364331 w 981075"/>
                <a:gd name="connsiteY16" fmla="*/ 257175 h 328613"/>
                <a:gd name="connsiteX17" fmla="*/ 38100 w 981075"/>
                <a:gd name="connsiteY17" fmla="*/ 328613 h 328613"/>
                <a:gd name="connsiteX18" fmla="*/ 0 w 981075"/>
                <a:gd name="connsiteY18" fmla="*/ 171450 h 328613"/>
                <a:gd name="connsiteX19" fmla="*/ 423863 w 981075"/>
                <a:gd name="connsiteY19" fmla="*/ 738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1075" h="328613">
                  <a:moveTo>
                    <a:pt x="423863" y="73819"/>
                  </a:moveTo>
                  <a:lnTo>
                    <a:pt x="738188" y="0"/>
                  </a:lnTo>
                  <a:lnTo>
                    <a:pt x="907256" y="4763"/>
                  </a:lnTo>
                  <a:lnTo>
                    <a:pt x="933450" y="23813"/>
                  </a:lnTo>
                  <a:lnTo>
                    <a:pt x="957263" y="47625"/>
                  </a:lnTo>
                  <a:lnTo>
                    <a:pt x="966788" y="61913"/>
                  </a:lnTo>
                  <a:lnTo>
                    <a:pt x="976313" y="83344"/>
                  </a:lnTo>
                  <a:lnTo>
                    <a:pt x="981075" y="102394"/>
                  </a:lnTo>
                  <a:lnTo>
                    <a:pt x="981075" y="128588"/>
                  </a:lnTo>
                  <a:lnTo>
                    <a:pt x="971550" y="152400"/>
                  </a:lnTo>
                  <a:lnTo>
                    <a:pt x="954881" y="166688"/>
                  </a:lnTo>
                  <a:lnTo>
                    <a:pt x="892969" y="178594"/>
                  </a:lnTo>
                  <a:lnTo>
                    <a:pt x="809625" y="185738"/>
                  </a:lnTo>
                  <a:lnTo>
                    <a:pt x="716756" y="185738"/>
                  </a:lnTo>
                  <a:lnTo>
                    <a:pt x="690563" y="185738"/>
                  </a:lnTo>
                  <a:lnTo>
                    <a:pt x="585788" y="207169"/>
                  </a:lnTo>
                  <a:lnTo>
                    <a:pt x="364331" y="257175"/>
                  </a:lnTo>
                  <a:lnTo>
                    <a:pt x="38100" y="328613"/>
                  </a:lnTo>
                  <a:lnTo>
                    <a:pt x="0" y="171450"/>
                  </a:lnTo>
                  <a:lnTo>
                    <a:pt x="42386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BFB53527-1286-8F49-99DB-53E3E912370A}"/>
                </a:ext>
              </a:extLst>
            </p:cNvPr>
            <p:cNvSpPr/>
            <p:nvPr/>
          </p:nvSpPr>
          <p:spPr>
            <a:xfrm>
              <a:off x="4933950" y="2576513"/>
              <a:ext cx="1900238" cy="1209675"/>
            </a:xfrm>
            <a:custGeom>
              <a:avLst/>
              <a:gdLst>
                <a:gd name="connsiteX0" fmla="*/ 440531 w 1900238"/>
                <a:gd name="connsiteY0" fmla="*/ 392906 h 1209675"/>
                <a:gd name="connsiteX1" fmla="*/ 35719 w 1900238"/>
                <a:gd name="connsiteY1" fmla="*/ 457200 h 1209675"/>
                <a:gd name="connsiteX2" fmla="*/ 0 w 1900238"/>
                <a:gd name="connsiteY2" fmla="*/ 278606 h 1209675"/>
                <a:gd name="connsiteX3" fmla="*/ 223838 w 1900238"/>
                <a:gd name="connsiteY3" fmla="*/ 245268 h 1209675"/>
                <a:gd name="connsiteX4" fmla="*/ 573881 w 1900238"/>
                <a:gd name="connsiteY4" fmla="*/ 192881 h 1209675"/>
                <a:gd name="connsiteX5" fmla="*/ 857250 w 1900238"/>
                <a:gd name="connsiteY5" fmla="*/ 150018 h 1209675"/>
                <a:gd name="connsiteX6" fmla="*/ 1138238 w 1900238"/>
                <a:gd name="connsiteY6" fmla="*/ 109537 h 1209675"/>
                <a:gd name="connsiteX7" fmla="*/ 1383506 w 1900238"/>
                <a:gd name="connsiteY7" fmla="*/ 71437 h 1209675"/>
                <a:gd name="connsiteX8" fmla="*/ 1409700 w 1900238"/>
                <a:gd name="connsiteY8" fmla="*/ 61912 h 1209675"/>
                <a:gd name="connsiteX9" fmla="*/ 1457325 w 1900238"/>
                <a:gd name="connsiteY9" fmla="*/ 38100 h 1209675"/>
                <a:gd name="connsiteX10" fmla="*/ 1478756 w 1900238"/>
                <a:gd name="connsiteY10" fmla="*/ 26193 h 1209675"/>
                <a:gd name="connsiteX11" fmla="*/ 1533525 w 1900238"/>
                <a:gd name="connsiteY11" fmla="*/ 7143 h 1209675"/>
                <a:gd name="connsiteX12" fmla="*/ 1569244 w 1900238"/>
                <a:gd name="connsiteY12" fmla="*/ 0 h 1209675"/>
                <a:gd name="connsiteX13" fmla="*/ 1583531 w 1900238"/>
                <a:gd name="connsiteY13" fmla="*/ 0 h 1209675"/>
                <a:gd name="connsiteX14" fmla="*/ 1607344 w 1900238"/>
                <a:gd name="connsiteY14" fmla="*/ 11906 h 1209675"/>
                <a:gd name="connsiteX15" fmla="*/ 1650206 w 1900238"/>
                <a:gd name="connsiteY15" fmla="*/ 40481 h 1209675"/>
                <a:gd name="connsiteX16" fmla="*/ 1721644 w 1900238"/>
                <a:gd name="connsiteY16" fmla="*/ 97631 h 1209675"/>
                <a:gd name="connsiteX17" fmla="*/ 1797844 w 1900238"/>
                <a:gd name="connsiteY17" fmla="*/ 154781 h 1209675"/>
                <a:gd name="connsiteX18" fmla="*/ 1840706 w 1900238"/>
                <a:gd name="connsiteY18" fmla="*/ 192881 h 1209675"/>
                <a:gd name="connsiteX19" fmla="*/ 1852613 w 1900238"/>
                <a:gd name="connsiteY19" fmla="*/ 204787 h 1209675"/>
                <a:gd name="connsiteX20" fmla="*/ 1869281 w 1900238"/>
                <a:gd name="connsiteY20" fmla="*/ 223837 h 1209675"/>
                <a:gd name="connsiteX21" fmla="*/ 1881188 w 1900238"/>
                <a:gd name="connsiteY21" fmla="*/ 238125 h 1209675"/>
                <a:gd name="connsiteX22" fmla="*/ 1888331 w 1900238"/>
                <a:gd name="connsiteY22" fmla="*/ 252412 h 1209675"/>
                <a:gd name="connsiteX23" fmla="*/ 1895475 w 1900238"/>
                <a:gd name="connsiteY23" fmla="*/ 269081 h 1209675"/>
                <a:gd name="connsiteX24" fmla="*/ 1900238 w 1900238"/>
                <a:gd name="connsiteY24" fmla="*/ 288131 h 1209675"/>
                <a:gd name="connsiteX25" fmla="*/ 1900238 w 1900238"/>
                <a:gd name="connsiteY25" fmla="*/ 304800 h 1209675"/>
                <a:gd name="connsiteX26" fmla="*/ 1888331 w 1900238"/>
                <a:gd name="connsiteY26" fmla="*/ 335756 h 1209675"/>
                <a:gd name="connsiteX27" fmla="*/ 1862138 w 1900238"/>
                <a:gd name="connsiteY27" fmla="*/ 376237 h 1209675"/>
                <a:gd name="connsiteX28" fmla="*/ 1819275 w 1900238"/>
                <a:gd name="connsiteY28" fmla="*/ 428625 h 1209675"/>
                <a:gd name="connsiteX29" fmla="*/ 1745456 w 1900238"/>
                <a:gd name="connsiteY29" fmla="*/ 673893 h 1209675"/>
                <a:gd name="connsiteX30" fmla="*/ 1635919 w 1900238"/>
                <a:gd name="connsiteY30" fmla="*/ 1038225 h 1209675"/>
                <a:gd name="connsiteX31" fmla="*/ 1609725 w 1900238"/>
                <a:gd name="connsiteY31" fmla="*/ 1123950 h 1209675"/>
                <a:gd name="connsiteX32" fmla="*/ 1588294 w 1900238"/>
                <a:gd name="connsiteY32" fmla="*/ 1159668 h 1209675"/>
                <a:gd name="connsiteX33" fmla="*/ 1562100 w 1900238"/>
                <a:gd name="connsiteY33" fmla="*/ 1185862 h 1209675"/>
                <a:gd name="connsiteX34" fmla="*/ 1540669 w 1900238"/>
                <a:gd name="connsiteY34" fmla="*/ 1200150 h 1209675"/>
                <a:gd name="connsiteX35" fmla="*/ 1500188 w 1900238"/>
                <a:gd name="connsiteY35" fmla="*/ 1209675 h 1209675"/>
                <a:gd name="connsiteX36" fmla="*/ 1471613 w 1900238"/>
                <a:gd name="connsiteY36" fmla="*/ 1209675 h 1209675"/>
                <a:gd name="connsiteX37" fmla="*/ 1431131 w 1900238"/>
                <a:gd name="connsiteY37" fmla="*/ 1195387 h 1209675"/>
                <a:gd name="connsiteX38" fmla="*/ 1390650 w 1900238"/>
                <a:gd name="connsiteY38" fmla="*/ 1004887 h 1209675"/>
                <a:gd name="connsiteX39" fmla="*/ 1435894 w 1900238"/>
                <a:gd name="connsiteY39" fmla="*/ 826293 h 1209675"/>
                <a:gd name="connsiteX40" fmla="*/ 1500188 w 1900238"/>
                <a:gd name="connsiteY40" fmla="*/ 554831 h 1209675"/>
                <a:gd name="connsiteX41" fmla="*/ 1552575 w 1900238"/>
                <a:gd name="connsiteY41" fmla="*/ 333375 h 1209675"/>
                <a:gd name="connsiteX42" fmla="*/ 1559719 w 1900238"/>
                <a:gd name="connsiteY42" fmla="*/ 292893 h 1209675"/>
                <a:gd name="connsiteX43" fmla="*/ 1559719 w 1900238"/>
                <a:gd name="connsiteY43" fmla="*/ 276225 h 1209675"/>
                <a:gd name="connsiteX44" fmla="*/ 1554956 w 1900238"/>
                <a:gd name="connsiteY44" fmla="*/ 257175 h 1209675"/>
                <a:gd name="connsiteX45" fmla="*/ 1545431 w 1900238"/>
                <a:gd name="connsiteY45" fmla="*/ 240506 h 1209675"/>
                <a:gd name="connsiteX46" fmla="*/ 1526381 w 1900238"/>
                <a:gd name="connsiteY46" fmla="*/ 228600 h 1209675"/>
                <a:gd name="connsiteX47" fmla="*/ 1507331 w 1900238"/>
                <a:gd name="connsiteY47" fmla="*/ 223837 h 1209675"/>
                <a:gd name="connsiteX48" fmla="*/ 1421606 w 1900238"/>
                <a:gd name="connsiteY48" fmla="*/ 235743 h 1209675"/>
                <a:gd name="connsiteX49" fmla="*/ 1021556 w 1900238"/>
                <a:gd name="connsiteY49" fmla="*/ 300037 h 1209675"/>
                <a:gd name="connsiteX50" fmla="*/ 440531 w 1900238"/>
                <a:gd name="connsiteY50" fmla="*/ 3929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0238" h="1209675">
                  <a:moveTo>
                    <a:pt x="440531" y="392906"/>
                  </a:moveTo>
                  <a:lnTo>
                    <a:pt x="35719" y="457200"/>
                  </a:lnTo>
                  <a:lnTo>
                    <a:pt x="0" y="278606"/>
                  </a:lnTo>
                  <a:lnTo>
                    <a:pt x="223838" y="245268"/>
                  </a:lnTo>
                  <a:lnTo>
                    <a:pt x="573881" y="192881"/>
                  </a:lnTo>
                  <a:lnTo>
                    <a:pt x="857250" y="150018"/>
                  </a:lnTo>
                  <a:lnTo>
                    <a:pt x="1138238" y="109537"/>
                  </a:lnTo>
                  <a:lnTo>
                    <a:pt x="1383506" y="71437"/>
                  </a:lnTo>
                  <a:lnTo>
                    <a:pt x="1409700" y="61912"/>
                  </a:lnTo>
                  <a:lnTo>
                    <a:pt x="1457325" y="38100"/>
                  </a:lnTo>
                  <a:lnTo>
                    <a:pt x="1478756" y="26193"/>
                  </a:lnTo>
                  <a:lnTo>
                    <a:pt x="1533525" y="7143"/>
                  </a:lnTo>
                  <a:lnTo>
                    <a:pt x="1569244" y="0"/>
                  </a:lnTo>
                  <a:lnTo>
                    <a:pt x="1583531" y="0"/>
                  </a:lnTo>
                  <a:lnTo>
                    <a:pt x="1607344" y="11906"/>
                  </a:lnTo>
                  <a:lnTo>
                    <a:pt x="1650206" y="40481"/>
                  </a:lnTo>
                  <a:lnTo>
                    <a:pt x="1721644" y="97631"/>
                  </a:lnTo>
                  <a:lnTo>
                    <a:pt x="1797844" y="154781"/>
                  </a:lnTo>
                  <a:lnTo>
                    <a:pt x="1840706" y="192881"/>
                  </a:lnTo>
                  <a:lnTo>
                    <a:pt x="1852613" y="204787"/>
                  </a:lnTo>
                  <a:lnTo>
                    <a:pt x="1869281" y="223837"/>
                  </a:lnTo>
                  <a:lnTo>
                    <a:pt x="1881188" y="238125"/>
                  </a:lnTo>
                  <a:lnTo>
                    <a:pt x="1888331" y="252412"/>
                  </a:lnTo>
                  <a:lnTo>
                    <a:pt x="1895475" y="269081"/>
                  </a:lnTo>
                  <a:lnTo>
                    <a:pt x="1900238" y="288131"/>
                  </a:lnTo>
                  <a:lnTo>
                    <a:pt x="1900238" y="304800"/>
                  </a:lnTo>
                  <a:lnTo>
                    <a:pt x="1888331" y="335756"/>
                  </a:lnTo>
                  <a:lnTo>
                    <a:pt x="1862138" y="376237"/>
                  </a:lnTo>
                  <a:lnTo>
                    <a:pt x="1819275" y="428625"/>
                  </a:lnTo>
                  <a:lnTo>
                    <a:pt x="1745456" y="673893"/>
                  </a:lnTo>
                  <a:lnTo>
                    <a:pt x="1635919" y="1038225"/>
                  </a:lnTo>
                  <a:lnTo>
                    <a:pt x="1609725" y="1123950"/>
                  </a:lnTo>
                  <a:lnTo>
                    <a:pt x="1588294" y="1159668"/>
                  </a:lnTo>
                  <a:lnTo>
                    <a:pt x="1562100" y="1185862"/>
                  </a:lnTo>
                  <a:lnTo>
                    <a:pt x="1540669" y="1200150"/>
                  </a:lnTo>
                  <a:lnTo>
                    <a:pt x="1500188" y="1209675"/>
                  </a:lnTo>
                  <a:lnTo>
                    <a:pt x="1471613" y="1209675"/>
                  </a:lnTo>
                  <a:lnTo>
                    <a:pt x="1431131" y="1195387"/>
                  </a:lnTo>
                  <a:lnTo>
                    <a:pt x="1390650" y="1004887"/>
                  </a:lnTo>
                  <a:lnTo>
                    <a:pt x="1435894" y="826293"/>
                  </a:lnTo>
                  <a:lnTo>
                    <a:pt x="1500188" y="554831"/>
                  </a:lnTo>
                  <a:lnTo>
                    <a:pt x="1552575" y="333375"/>
                  </a:lnTo>
                  <a:lnTo>
                    <a:pt x="1559719" y="292893"/>
                  </a:lnTo>
                  <a:lnTo>
                    <a:pt x="1559719" y="276225"/>
                  </a:lnTo>
                  <a:lnTo>
                    <a:pt x="1554956" y="257175"/>
                  </a:lnTo>
                  <a:lnTo>
                    <a:pt x="1545431" y="240506"/>
                  </a:lnTo>
                  <a:lnTo>
                    <a:pt x="1526381" y="228600"/>
                  </a:lnTo>
                  <a:lnTo>
                    <a:pt x="1507331" y="223837"/>
                  </a:lnTo>
                  <a:lnTo>
                    <a:pt x="1421606" y="235743"/>
                  </a:lnTo>
                  <a:lnTo>
                    <a:pt x="1021556" y="300037"/>
                  </a:lnTo>
                  <a:lnTo>
                    <a:pt x="440531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63761BA1-F70D-1C46-8641-727DF3CB3AFF}"/>
                </a:ext>
              </a:extLst>
            </p:cNvPr>
            <p:cNvSpPr/>
            <p:nvPr/>
          </p:nvSpPr>
          <p:spPr>
            <a:xfrm>
              <a:off x="5049838" y="3554413"/>
              <a:ext cx="1352550" cy="444500"/>
            </a:xfrm>
            <a:custGeom>
              <a:avLst/>
              <a:gdLst>
                <a:gd name="connsiteX0" fmla="*/ 604838 w 1352550"/>
                <a:gd name="connsiteY0" fmla="*/ 92869 h 442913"/>
                <a:gd name="connsiteX1" fmla="*/ 1054894 w 1352550"/>
                <a:gd name="connsiteY1" fmla="*/ 30957 h 442913"/>
                <a:gd name="connsiteX2" fmla="*/ 1092994 w 1352550"/>
                <a:gd name="connsiteY2" fmla="*/ 16669 h 442913"/>
                <a:gd name="connsiteX3" fmla="*/ 1135857 w 1352550"/>
                <a:gd name="connsiteY3" fmla="*/ 4763 h 442913"/>
                <a:gd name="connsiteX4" fmla="*/ 1190625 w 1352550"/>
                <a:gd name="connsiteY4" fmla="*/ 0 h 442913"/>
                <a:gd name="connsiteX5" fmla="*/ 1238250 w 1352550"/>
                <a:gd name="connsiteY5" fmla="*/ 4763 h 442913"/>
                <a:gd name="connsiteX6" fmla="*/ 1288257 w 1352550"/>
                <a:gd name="connsiteY6" fmla="*/ 11907 h 442913"/>
                <a:gd name="connsiteX7" fmla="*/ 1338263 w 1352550"/>
                <a:gd name="connsiteY7" fmla="*/ 33338 h 442913"/>
                <a:gd name="connsiteX8" fmla="*/ 1352550 w 1352550"/>
                <a:gd name="connsiteY8" fmla="*/ 226219 h 442913"/>
                <a:gd name="connsiteX9" fmla="*/ 1309688 w 1352550"/>
                <a:gd name="connsiteY9" fmla="*/ 214313 h 442913"/>
                <a:gd name="connsiteX10" fmla="*/ 1238250 w 1352550"/>
                <a:gd name="connsiteY10" fmla="*/ 192882 h 442913"/>
                <a:gd name="connsiteX11" fmla="*/ 1207294 w 1352550"/>
                <a:gd name="connsiteY11" fmla="*/ 188119 h 442913"/>
                <a:gd name="connsiteX12" fmla="*/ 1050132 w 1352550"/>
                <a:gd name="connsiteY12" fmla="*/ 202407 h 442913"/>
                <a:gd name="connsiteX13" fmla="*/ 769144 w 1352550"/>
                <a:gd name="connsiteY13" fmla="*/ 228600 h 442913"/>
                <a:gd name="connsiteX14" fmla="*/ 633413 w 1352550"/>
                <a:gd name="connsiteY14" fmla="*/ 252413 h 442913"/>
                <a:gd name="connsiteX15" fmla="*/ 392907 w 1352550"/>
                <a:gd name="connsiteY15" fmla="*/ 288132 h 442913"/>
                <a:gd name="connsiteX16" fmla="*/ 166688 w 1352550"/>
                <a:gd name="connsiteY16" fmla="*/ 319088 h 442913"/>
                <a:gd name="connsiteX17" fmla="*/ 154782 w 1352550"/>
                <a:gd name="connsiteY17" fmla="*/ 323850 h 442913"/>
                <a:gd name="connsiteX18" fmla="*/ 111919 w 1352550"/>
                <a:gd name="connsiteY18" fmla="*/ 373857 h 442913"/>
                <a:gd name="connsiteX19" fmla="*/ 71438 w 1352550"/>
                <a:gd name="connsiteY19" fmla="*/ 411957 h 442913"/>
                <a:gd name="connsiteX20" fmla="*/ 21432 w 1352550"/>
                <a:gd name="connsiteY20" fmla="*/ 442913 h 442913"/>
                <a:gd name="connsiteX21" fmla="*/ 0 w 1352550"/>
                <a:gd name="connsiteY21" fmla="*/ 171450 h 442913"/>
                <a:gd name="connsiteX22" fmla="*/ 316707 w 1352550"/>
                <a:gd name="connsiteY22" fmla="*/ 128588 h 442913"/>
                <a:gd name="connsiteX23" fmla="*/ 604838 w 1352550"/>
                <a:gd name="connsiteY23" fmla="*/ 9286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52550" h="442913">
                  <a:moveTo>
                    <a:pt x="604838" y="92869"/>
                  </a:moveTo>
                  <a:lnTo>
                    <a:pt x="1054894" y="30957"/>
                  </a:lnTo>
                  <a:lnTo>
                    <a:pt x="1092994" y="16669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8250" y="4763"/>
                  </a:lnTo>
                  <a:lnTo>
                    <a:pt x="1288257" y="11907"/>
                  </a:lnTo>
                  <a:lnTo>
                    <a:pt x="1338263" y="33338"/>
                  </a:lnTo>
                  <a:lnTo>
                    <a:pt x="1352550" y="226219"/>
                  </a:lnTo>
                  <a:lnTo>
                    <a:pt x="1309688" y="214313"/>
                  </a:lnTo>
                  <a:lnTo>
                    <a:pt x="1238250" y="192882"/>
                  </a:lnTo>
                  <a:lnTo>
                    <a:pt x="1207294" y="188119"/>
                  </a:lnTo>
                  <a:lnTo>
                    <a:pt x="1050132" y="202407"/>
                  </a:lnTo>
                  <a:lnTo>
                    <a:pt x="769144" y="228600"/>
                  </a:lnTo>
                  <a:lnTo>
                    <a:pt x="633413" y="252413"/>
                  </a:lnTo>
                  <a:lnTo>
                    <a:pt x="392907" y="288132"/>
                  </a:lnTo>
                  <a:lnTo>
                    <a:pt x="166688" y="319088"/>
                  </a:lnTo>
                  <a:lnTo>
                    <a:pt x="154782" y="323850"/>
                  </a:lnTo>
                  <a:lnTo>
                    <a:pt x="111919" y="373857"/>
                  </a:lnTo>
                  <a:lnTo>
                    <a:pt x="71438" y="411957"/>
                  </a:lnTo>
                  <a:lnTo>
                    <a:pt x="21432" y="442913"/>
                  </a:lnTo>
                  <a:lnTo>
                    <a:pt x="0" y="171450"/>
                  </a:lnTo>
                  <a:lnTo>
                    <a:pt x="316707" y="128588"/>
                  </a:lnTo>
                  <a:lnTo>
                    <a:pt x="60483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1B1BB881-31D5-CD43-A202-1B62F423C3CF}"/>
                </a:ext>
              </a:extLst>
            </p:cNvPr>
            <p:cNvSpPr/>
            <p:nvPr/>
          </p:nvSpPr>
          <p:spPr>
            <a:xfrm>
              <a:off x="5638800" y="3752850"/>
              <a:ext cx="1763713" cy="1978025"/>
            </a:xfrm>
            <a:custGeom>
              <a:avLst/>
              <a:gdLst>
                <a:gd name="connsiteX0" fmla="*/ 221516 w 1764405"/>
                <a:gd name="connsiteY0" fmla="*/ 741823 h 1978195"/>
                <a:gd name="connsiteX1" fmla="*/ 224092 w 1764405"/>
                <a:gd name="connsiteY1" fmla="*/ 280759 h 1978195"/>
                <a:gd name="connsiteX2" fmla="*/ 221516 w 1764405"/>
                <a:gd name="connsiteY2" fmla="*/ 257577 h 1978195"/>
                <a:gd name="connsiteX3" fmla="*/ 193183 w 1764405"/>
                <a:gd name="connsiteY3" fmla="*/ 224092 h 1978195"/>
                <a:gd name="connsiteX4" fmla="*/ 113334 w 1764405"/>
                <a:gd name="connsiteY4" fmla="*/ 131364 h 1978195"/>
                <a:gd name="connsiteX5" fmla="*/ 18030 w 1764405"/>
                <a:gd name="connsiteY5" fmla="*/ 28333 h 1978195"/>
                <a:gd name="connsiteX6" fmla="*/ 0 w 1764405"/>
                <a:gd name="connsiteY6" fmla="*/ 2575 h 1978195"/>
                <a:gd name="connsiteX7" fmla="*/ 108182 w 1764405"/>
                <a:gd name="connsiteY7" fmla="*/ 0 h 1978195"/>
                <a:gd name="connsiteX8" fmla="*/ 231819 w 1764405"/>
                <a:gd name="connsiteY8" fmla="*/ 69546 h 1978195"/>
                <a:gd name="connsiteX9" fmla="*/ 311668 w 1764405"/>
                <a:gd name="connsiteY9" fmla="*/ 105606 h 1978195"/>
                <a:gd name="connsiteX10" fmla="*/ 414699 w 1764405"/>
                <a:gd name="connsiteY10" fmla="*/ 157122 h 1978195"/>
                <a:gd name="connsiteX11" fmla="*/ 499700 w 1764405"/>
                <a:gd name="connsiteY11" fmla="*/ 216365 h 1978195"/>
                <a:gd name="connsiteX12" fmla="*/ 538337 w 1764405"/>
                <a:gd name="connsiteY12" fmla="*/ 249850 h 1978195"/>
                <a:gd name="connsiteX13" fmla="*/ 556367 w 1764405"/>
                <a:gd name="connsiteY13" fmla="*/ 273032 h 1978195"/>
                <a:gd name="connsiteX14" fmla="*/ 556367 w 1764405"/>
                <a:gd name="connsiteY14" fmla="*/ 285911 h 1978195"/>
                <a:gd name="connsiteX15" fmla="*/ 538337 w 1764405"/>
                <a:gd name="connsiteY15" fmla="*/ 327123 h 1978195"/>
                <a:gd name="connsiteX16" fmla="*/ 510003 w 1764405"/>
                <a:gd name="connsiteY16" fmla="*/ 414699 h 1978195"/>
                <a:gd name="connsiteX17" fmla="*/ 491973 w 1764405"/>
                <a:gd name="connsiteY17" fmla="*/ 499700 h 1978195"/>
                <a:gd name="connsiteX18" fmla="*/ 481670 w 1764405"/>
                <a:gd name="connsiteY18" fmla="*/ 602731 h 1978195"/>
                <a:gd name="connsiteX19" fmla="*/ 453336 w 1764405"/>
                <a:gd name="connsiteY19" fmla="*/ 1014855 h 1978195"/>
                <a:gd name="connsiteX20" fmla="*/ 422427 w 1764405"/>
                <a:gd name="connsiteY20" fmla="*/ 1390918 h 1978195"/>
                <a:gd name="connsiteX21" fmla="*/ 422427 w 1764405"/>
                <a:gd name="connsiteY21" fmla="*/ 1450161 h 1978195"/>
                <a:gd name="connsiteX22" fmla="*/ 425003 w 1764405"/>
                <a:gd name="connsiteY22" fmla="*/ 1481070 h 1978195"/>
                <a:gd name="connsiteX23" fmla="*/ 432730 w 1764405"/>
                <a:gd name="connsiteY23" fmla="*/ 1524858 h 1978195"/>
                <a:gd name="connsiteX24" fmla="*/ 450760 w 1764405"/>
                <a:gd name="connsiteY24" fmla="*/ 1576374 h 1978195"/>
                <a:gd name="connsiteX25" fmla="*/ 466215 w 1764405"/>
                <a:gd name="connsiteY25" fmla="*/ 1612435 h 1978195"/>
                <a:gd name="connsiteX26" fmla="*/ 484245 w 1764405"/>
                <a:gd name="connsiteY26" fmla="*/ 1643344 h 1978195"/>
                <a:gd name="connsiteX27" fmla="*/ 502276 w 1764405"/>
                <a:gd name="connsiteY27" fmla="*/ 1666526 h 1978195"/>
                <a:gd name="connsiteX28" fmla="*/ 530609 w 1764405"/>
                <a:gd name="connsiteY28" fmla="*/ 1694859 h 1978195"/>
                <a:gd name="connsiteX29" fmla="*/ 566670 w 1764405"/>
                <a:gd name="connsiteY29" fmla="*/ 1710314 h 1978195"/>
                <a:gd name="connsiteX30" fmla="*/ 633640 w 1764405"/>
                <a:gd name="connsiteY30" fmla="*/ 1728344 h 1978195"/>
                <a:gd name="connsiteX31" fmla="*/ 723792 w 1764405"/>
                <a:gd name="connsiteY31" fmla="*/ 1743799 h 1978195"/>
                <a:gd name="connsiteX32" fmla="*/ 855157 w 1764405"/>
                <a:gd name="connsiteY32" fmla="*/ 1754102 h 1978195"/>
                <a:gd name="connsiteX33" fmla="*/ 1027734 w 1764405"/>
                <a:gd name="connsiteY33" fmla="*/ 1748951 h 1978195"/>
                <a:gd name="connsiteX34" fmla="*/ 1159098 w 1764405"/>
                <a:gd name="connsiteY34" fmla="*/ 1733496 h 1978195"/>
                <a:gd name="connsiteX35" fmla="*/ 1231220 w 1764405"/>
                <a:gd name="connsiteY35" fmla="*/ 1723193 h 1978195"/>
                <a:gd name="connsiteX36" fmla="*/ 1272432 w 1764405"/>
                <a:gd name="connsiteY36" fmla="*/ 1712890 h 1978195"/>
                <a:gd name="connsiteX37" fmla="*/ 1730920 w 1764405"/>
                <a:gd name="connsiteY37" fmla="*/ 1694859 h 1978195"/>
                <a:gd name="connsiteX38" fmla="*/ 1754102 w 1764405"/>
                <a:gd name="connsiteY38" fmla="*/ 1723193 h 1978195"/>
                <a:gd name="connsiteX39" fmla="*/ 1761830 w 1764405"/>
                <a:gd name="connsiteY39" fmla="*/ 1756678 h 1978195"/>
                <a:gd name="connsiteX40" fmla="*/ 1764405 w 1764405"/>
                <a:gd name="connsiteY40" fmla="*/ 1779860 h 1978195"/>
                <a:gd name="connsiteX41" fmla="*/ 1759254 w 1764405"/>
                <a:gd name="connsiteY41" fmla="*/ 1808193 h 1978195"/>
                <a:gd name="connsiteX42" fmla="*/ 1736072 w 1764405"/>
                <a:gd name="connsiteY42" fmla="*/ 1846830 h 1978195"/>
                <a:gd name="connsiteX43" fmla="*/ 1710314 w 1764405"/>
                <a:gd name="connsiteY43" fmla="*/ 1877739 h 1978195"/>
                <a:gd name="connsiteX44" fmla="*/ 1671677 w 1764405"/>
                <a:gd name="connsiteY44" fmla="*/ 1898346 h 1978195"/>
                <a:gd name="connsiteX45" fmla="*/ 1607283 w 1764405"/>
                <a:gd name="connsiteY45" fmla="*/ 1921528 h 1978195"/>
                <a:gd name="connsiteX46" fmla="*/ 1532586 w 1764405"/>
                <a:gd name="connsiteY46" fmla="*/ 1936982 h 1978195"/>
                <a:gd name="connsiteX47" fmla="*/ 1398645 w 1764405"/>
                <a:gd name="connsiteY47" fmla="*/ 1957588 h 1978195"/>
                <a:gd name="connsiteX48" fmla="*/ 1287887 w 1764405"/>
                <a:gd name="connsiteY48" fmla="*/ 1967891 h 1978195"/>
                <a:gd name="connsiteX49" fmla="*/ 1128189 w 1764405"/>
                <a:gd name="connsiteY49" fmla="*/ 1978195 h 1978195"/>
                <a:gd name="connsiteX50" fmla="*/ 929854 w 1764405"/>
                <a:gd name="connsiteY50" fmla="*/ 1978195 h 1978195"/>
                <a:gd name="connsiteX51" fmla="*/ 798490 w 1764405"/>
                <a:gd name="connsiteY51" fmla="*/ 1970467 h 1978195"/>
                <a:gd name="connsiteX52" fmla="*/ 674853 w 1764405"/>
                <a:gd name="connsiteY52" fmla="*/ 1955013 h 1978195"/>
                <a:gd name="connsiteX53" fmla="*/ 566670 w 1764405"/>
                <a:gd name="connsiteY53" fmla="*/ 1934406 h 1978195"/>
                <a:gd name="connsiteX54" fmla="*/ 491973 w 1764405"/>
                <a:gd name="connsiteY54" fmla="*/ 1908649 h 1978195"/>
                <a:gd name="connsiteX55" fmla="*/ 440457 w 1764405"/>
                <a:gd name="connsiteY55" fmla="*/ 1882891 h 1978195"/>
                <a:gd name="connsiteX56" fmla="*/ 388942 w 1764405"/>
                <a:gd name="connsiteY56" fmla="*/ 1844254 h 1978195"/>
                <a:gd name="connsiteX57" fmla="*/ 345154 w 1764405"/>
                <a:gd name="connsiteY57" fmla="*/ 1810769 h 1978195"/>
                <a:gd name="connsiteX58" fmla="*/ 311668 w 1764405"/>
                <a:gd name="connsiteY58" fmla="*/ 1774708 h 1978195"/>
                <a:gd name="connsiteX59" fmla="*/ 275608 w 1764405"/>
                <a:gd name="connsiteY59" fmla="*/ 1723193 h 1978195"/>
                <a:gd name="connsiteX60" fmla="*/ 255001 w 1764405"/>
                <a:gd name="connsiteY60" fmla="*/ 1669102 h 1978195"/>
                <a:gd name="connsiteX61" fmla="*/ 242123 w 1764405"/>
                <a:gd name="connsiteY61" fmla="*/ 1602131 h 1978195"/>
                <a:gd name="connsiteX62" fmla="*/ 231819 w 1764405"/>
                <a:gd name="connsiteY62" fmla="*/ 1488797 h 1978195"/>
                <a:gd name="connsiteX63" fmla="*/ 224092 w 1764405"/>
                <a:gd name="connsiteY63" fmla="*/ 1313645 h 1978195"/>
                <a:gd name="connsiteX64" fmla="*/ 226668 w 1764405"/>
                <a:gd name="connsiteY64" fmla="*/ 1141068 h 1978195"/>
                <a:gd name="connsiteX65" fmla="*/ 221516 w 1764405"/>
                <a:gd name="connsiteY65" fmla="*/ 741823 h 19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64405" h="1978195">
                  <a:moveTo>
                    <a:pt x="221516" y="741823"/>
                  </a:moveTo>
                  <a:cubicBezTo>
                    <a:pt x="222375" y="588135"/>
                    <a:pt x="223233" y="434447"/>
                    <a:pt x="224092" y="280759"/>
                  </a:cubicBezTo>
                  <a:lnTo>
                    <a:pt x="221516" y="257577"/>
                  </a:lnTo>
                  <a:lnTo>
                    <a:pt x="193183" y="224092"/>
                  </a:lnTo>
                  <a:lnTo>
                    <a:pt x="113334" y="131364"/>
                  </a:lnTo>
                  <a:lnTo>
                    <a:pt x="18030" y="28333"/>
                  </a:lnTo>
                  <a:lnTo>
                    <a:pt x="0" y="2575"/>
                  </a:lnTo>
                  <a:lnTo>
                    <a:pt x="108182" y="0"/>
                  </a:lnTo>
                  <a:lnTo>
                    <a:pt x="231819" y="69546"/>
                  </a:lnTo>
                  <a:lnTo>
                    <a:pt x="311668" y="105606"/>
                  </a:lnTo>
                  <a:lnTo>
                    <a:pt x="414699" y="157122"/>
                  </a:lnTo>
                  <a:lnTo>
                    <a:pt x="499700" y="216365"/>
                  </a:lnTo>
                  <a:lnTo>
                    <a:pt x="538337" y="249850"/>
                  </a:lnTo>
                  <a:lnTo>
                    <a:pt x="556367" y="273032"/>
                  </a:lnTo>
                  <a:lnTo>
                    <a:pt x="556367" y="285911"/>
                  </a:lnTo>
                  <a:lnTo>
                    <a:pt x="538337" y="327123"/>
                  </a:lnTo>
                  <a:lnTo>
                    <a:pt x="510003" y="414699"/>
                  </a:lnTo>
                  <a:lnTo>
                    <a:pt x="491973" y="499700"/>
                  </a:lnTo>
                  <a:lnTo>
                    <a:pt x="481670" y="602731"/>
                  </a:lnTo>
                  <a:lnTo>
                    <a:pt x="453336" y="1014855"/>
                  </a:lnTo>
                  <a:lnTo>
                    <a:pt x="422427" y="1390918"/>
                  </a:lnTo>
                  <a:lnTo>
                    <a:pt x="422427" y="1450161"/>
                  </a:lnTo>
                  <a:lnTo>
                    <a:pt x="425003" y="1481070"/>
                  </a:lnTo>
                  <a:lnTo>
                    <a:pt x="432730" y="1524858"/>
                  </a:lnTo>
                  <a:lnTo>
                    <a:pt x="450760" y="1576374"/>
                  </a:lnTo>
                  <a:lnTo>
                    <a:pt x="466215" y="1612435"/>
                  </a:lnTo>
                  <a:lnTo>
                    <a:pt x="484245" y="1643344"/>
                  </a:lnTo>
                  <a:lnTo>
                    <a:pt x="502276" y="1666526"/>
                  </a:lnTo>
                  <a:lnTo>
                    <a:pt x="530609" y="1694859"/>
                  </a:lnTo>
                  <a:lnTo>
                    <a:pt x="566670" y="1710314"/>
                  </a:lnTo>
                  <a:lnTo>
                    <a:pt x="633640" y="1728344"/>
                  </a:lnTo>
                  <a:lnTo>
                    <a:pt x="723792" y="1743799"/>
                  </a:lnTo>
                  <a:lnTo>
                    <a:pt x="855157" y="1754102"/>
                  </a:lnTo>
                  <a:lnTo>
                    <a:pt x="1027734" y="1748951"/>
                  </a:lnTo>
                  <a:lnTo>
                    <a:pt x="1159098" y="1733496"/>
                  </a:lnTo>
                  <a:lnTo>
                    <a:pt x="1231220" y="1723193"/>
                  </a:lnTo>
                  <a:lnTo>
                    <a:pt x="1272432" y="1712890"/>
                  </a:lnTo>
                  <a:lnTo>
                    <a:pt x="1730920" y="1694859"/>
                  </a:lnTo>
                  <a:lnTo>
                    <a:pt x="1754102" y="1723193"/>
                  </a:lnTo>
                  <a:lnTo>
                    <a:pt x="1761830" y="1756678"/>
                  </a:lnTo>
                  <a:lnTo>
                    <a:pt x="1764405" y="1779860"/>
                  </a:lnTo>
                  <a:lnTo>
                    <a:pt x="1759254" y="1808193"/>
                  </a:lnTo>
                  <a:lnTo>
                    <a:pt x="1736072" y="1846830"/>
                  </a:lnTo>
                  <a:lnTo>
                    <a:pt x="1710314" y="1877739"/>
                  </a:lnTo>
                  <a:lnTo>
                    <a:pt x="1671677" y="1898346"/>
                  </a:lnTo>
                  <a:lnTo>
                    <a:pt x="1607283" y="1921528"/>
                  </a:lnTo>
                  <a:lnTo>
                    <a:pt x="1532586" y="1936982"/>
                  </a:lnTo>
                  <a:lnTo>
                    <a:pt x="1398645" y="1957588"/>
                  </a:lnTo>
                  <a:lnTo>
                    <a:pt x="1287887" y="1967891"/>
                  </a:lnTo>
                  <a:lnTo>
                    <a:pt x="1128189" y="1978195"/>
                  </a:lnTo>
                  <a:lnTo>
                    <a:pt x="929854" y="1978195"/>
                  </a:lnTo>
                  <a:lnTo>
                    <a:pt x="798490" y="1970467"/>
                  </a:lnTo>
                  <a:lnTo>
                    <a:pt x="674853" y="1955013"/>
                  </a:lnTo>
                  <a:lnTo>
                    <a:pt x="566670" y="1934406"/>
                  </a:lnTo>
                  <a:lnTo>
                    <a:pt x="491973" y="1908649"/>
                  </a:lnTo>
                  <a:lnTo>
                    <a:pt x="440457" y="1882891"/>
                  </a:lnTo>
                  <a:lnTo>
                    <a:pt x="388942" y="1844254"/>
                  </a:lnTo>
                  <a:lnTo>
                    <a:pt x="345154" y="1810769"/>
                  </a:lnTo>
                  <a:lnTo>
                    <a:pt x="311668" y="1774708"/>
                  </a:lnTo>
                  <a:lnTo>
                    <a:pt x="275608" y="1723193"/>
                  </a:lnTo>
                  <a:lnTo>
                    <a:pt x="255001" y="1669102"/>
                  </a:lnTo>
                  <a:lnTo>
                    <a:pt x="242123" y="1602131"/>
                  </a:lnTo>
                  <a:lnTo>
                    <a:pt x="231819" y="1488797"/>
                  </a:lnTo>
                  <a:lnTo>
                    <a:pt x="224092" y="1313645"/>
                  </a:lnTo>
                  <a:cubicBezTo>
                    <a:pt x="224951" y="1256119"/>
                    <a:pt x="225809" y="1198594"/>
                    <a:pt x="226668" y="1141068"/>
                  </a:cubicBezTo>
                  <a:cubicBezTo>
                    <a:pt x="224951" y="1019148"/>
                    <a:pt x="223233" y="897228"/>
                    <a:pt x="221516" y="7418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7647AAFC-FD94-6742-BE99-C1D83F3E90C8}"/>
                </a:ext>
              </a:extLst>
            </p:cNvPr>
            <p:cNvSpPr/>
            <p:nvPr/>
          </p:nvSpPr>
          <p:spPr>
            <a:xfrm>
              <a:off x="6837363" y="4675188"/>
              <a:ext cx="561975" cy="866775"/>
            </a:xfrm>
            <a:custGeom>
              <a:avLst/>
              <a:gdLst>
                <a:gd name="connsiteX0" fmla="*/ 283369 w 561975"/>
                <a:gd name="connsiteY0" fmla="*/ 335756 h 866775"/>
                <a:gd name="connsiteX1" fmla="*/ 233362 w 561975"/>
                <a:gd name="connsiteY1" fmla="*/ 552450 h 866775"/>
                <a:gd name="connsiteX2" fmla="*/ 209550 w 561975"/>
                <a:gd name="connsiteY2" fmla="*/ 640556 h 866775"/>
                <a:gd name="connsiteX3" fmla="*/ 188119 w 561975"/>
                <a:gd name="connsiteY3" fmla="*/ 688181 h 866775"/>
                <a:gd name="connsiteX4" fmla="*/ 173831 w 561975"/>
                <a:gd name="connsiteY4" fmla="*/ 711994 h 866775"/>
                <a:gd name="connsiteX5" fmla="*/ 147637 w 561975"/>
                <a:gd name="connsiteY5" fmla="*/ 745331 h 866775"/>
                <a:gd name="connsiteX6" fmla="*/ 109537 w 561975"/>
                <a:gd name="connsiteY6" fmla="*/ 778669 h 866775"/>
                <a:gd name="connsiteX7" fmla="*/ 73819 w 561975"/>
                <a:gd name="connsiteY7" fmla="*/ 792956 h 866775"/>
                <a:gd name="connsiteX8" fmla="*/ 0 w 561975"/>
                <a:gd name="connsiteY8" fmla="*/ 809625 h 866775"/>
                <a:gd name="connsiteX9" fmla="*/ 561975 w 561975"/>
                <a:gd name="connsiteY9" fmla="*/ 866775 h 866775"/>
                <a:gd name="connsiteX10" fmla="*/ 559594 w 561975"/>
                <a:gd name="connsiteY10" fmla="*/ 826294 h 866775"/>
                <a:gd name="connsiteX11" fmla="*/ 554831 w 561975"/>
                <a:gd name="connsiteY11" fmla="*/ 797719 h 866775"/>
                <a:gd name="connsiteX12" fmla="*/ 531019 w 561975"/>
                <a:gd name="connsiteY12" fmla="*/ 771525 h 866775"/>
                <a:gd name="connsiteX13" fmla="*/ 507206 w 561975"/>
                <a:gd name="connsiteY13" fmla="*/ 752475 h 866775"/>
                <a:gd name="connsiteX14" fmla="*/ 476250 w 561975"/>
                <a:gd name="connsiteY14" fmla="*/ 721519 h 866775"/>
                <a:gd name="connsiteX15" fmla="*/ 452437 w 561975"/>
                <a:gd name="connsiteY15" fmla="*/ 688181 h 866775"/>
                <a:gd name="connsiteX16" fmla="*/ 440531 w 561975"/>
                <a:gd name="connsiteY16" fmla="*/ 654844 h 866775"/>
                <a:gd name="connsiteX17" fmla="*/ 431006 w 561975"/>
                <a:gd name="connsiteY17" fmla="*/ 602456 h 866775"/>
                <a:gd name="connsiteX18" fmla="*/ 423862 w 561975"/>
                <a:gd name="connsiteY18" fmla="*/ 440531 h 866775"/>
                <a:gd name="connsiteX19" fmla="*/ 414337 w 561975"/>
                <a:gd name="connsiteY19" fmla="*/ 207169 h 866775"/>
                <a:gd name="connsiteX20" fmla="*/ 407194 w 561975"/>
                <a:gd name="connsiteY20" fmla="*/ 50006 h 866775"/>
                <a:gd name="connsiteX21" fmla="*/ 404812 w 561975"/>
                <a:gd name="connsiteY21" fmla="*/ 33337 h 866775"/>
                <a:gd name="connsiteX22" fmla="*/ 397669 w 561975"/>
                <a:gd name="connsiteY22" fmla="*/ 16669 h 866775"/>
                <a:gd name="connsiteX23" fmla="*/ 381000 w 561975"/>
                <a:gd name="connsiteY23" fmla="*/ 2381 h 866775"/>
                <a:gd name="connsiteX24" fmla="*/ 361950 w 561975"/>
                <a:gd name="connsiteY24" fmla="*/ 0 h 866775"/>
                <a:gd name="connsiteX25" fmla="*/ 347662 w 561975"/>
                <a:gd name="connsiteY25" fmla="*/ 4762 h 866775"/>
                <a:gd name="connsiteX26" fmla="*/ 338137 w 561975"/>
                <a:gd name="connsiteY26" fmla="*/ 33337 h 866775"/>
                <a:gd name="connsiteX27" fmla="*/ 333375 w 561975"/>
                <a:gd name="connsiteY27" fmla="*/ 80962 h 866775"/>
                <a:gd name="connsiteX28" fmla="*/ 307181 w 561975"/>
                <a:gd name="connsiteY28" fmla="*/ 228600 h 866775"/>
                <a:gd name="connsiteX29" fmla="*/ 283369 w 561975"/>
                <a:gd name="connsiteY29" fmla="*/ 335756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866775">
                  <a:moveTo>
                    <a:pt x="283369" y="335756"/>
                  </a:moveTo>
                  <a:lnTo>
                    <a:pt x="233362" y="552450"/>
                  </a:lnTo>
                  <a:lnTo>
                    <a:pt x="209550" y="640556"/>
                  </a:lnTo>
                  <a:lnTo>
                    <a:pt x="188119" y="688181"/>
                  </a:lnTo>
                  <a:lnTo>
                    <a:pt x="173831" y="711994"/>
                  </a:lnTo>
                  <a:lnTo>
                    <a:pt x="147637" y="745331"/>
                  </a:lnTo>
                  <a:lnTo>
                    <a:pt x="109537" y="778669"/>
                  </a:lnTo>
                  <a:lnTo>
                    <a:pt x="73819" y="792956"/>
                  </a:lnTo>
                  <a:lnTo>
                    <a:pt x="0" y="809625"/>
                  </a:lnTo>
                  <a:lnTo>
                    <a:pt x="561975" y="866775"/>
                  </a:lnTo>
                  <a:lnTo>
                    <a:pt x="559594" y="826294"/>
                  </a:lnTo>
                  <a:lnTo>
                    <a:pt x="554831" y="797719"/>
                  </a:lnTo>
                  <a:lnTo>
                    <a:pt x="531019" y="771525"/>
                  </a:lnTo>
                  <a:lnTo>
                    <a:pt x="507206" y="752475"/>
                  </a:lnTo>
                  <a:lnTo>
                    <a:pt x="476250" y="721519"/>
                  </a:lnTo>
                  <a:lnTo>
                    <a:pt x="452437" y="688181"/>
                  </a:lnTo>
                  <a:lnTo>
                    <a:pt x="440531" y="654844"/>
                  </a:lnTo>
                  <a:lnTo>
                    <a:pt x="431006" y="602456"/>
                  </a:lnTo>
                  <a:lnTo>
                    <a:pt x="423862" y="440531"/>
                  </a:lnTo>
                  <a:lnTo>
                    <a:pt x="414337" y="207169"/>
                  </a:lnTo>
                  <a:lnTo>
                    <a:pt x="407194" y="50006"/>
                  </a:lnTo>
                  <a:lnTo>
                    <a:pt x="404812" y="33337"/>
                  </a:lnTo>
                  <a:lnTo>
                    <a:pt x="397669" y="16669"/>
                  </a:lnTo>
                  <a:lnTo>
                    <a:pt x="381000" y="2381"/>
                  </a:lnTo>
                  <a:lnTo>
                    <a:pt x="361950" y="0"/>
                  </a:lnTo>
                  <a:lnTo>
                    <a:pt x="347662" y="4762"/>
                  </a:lnTo>
                  <a:lnTo>
                    <a:pt x="338137" y="33337"/>
                  </a:lnTo>
                  <a:lnTo>
                    <a:pt x="333375" y="80962"/>
                  </a:lnTo>
                  <a:lnTo>
                    <a:pt x="307181" y="228600"/>
                  </a:lnTo>
                  <a:lnTo>
                    <a:pt x="283369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778965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BD7C98E-6519-874F-9172-42A57158B6B7}"/>
              </a:ext>
            </a:extLst>
          </p:cNvPr>
          <p:cNvSpPr/>
          <p:nvPr/>
        </p:nvSpPr>
        <p:spPr>
          <a:xfrm>
            <a:off x="2967038" y="1716088"/>
            <a:ext cx="841375" cy="676275"/>
          </a:xfrm>
          <a:custGeom>
            <a:avLst/>
            <a:gdLst>
              <a:gd name="connsiteX0" fmla="*/ 750093 w 840581"/>
              <a:gd name="connsiteY0" fmla="*/ 333375 h 676275"/>
              <a:gd name="connsiteX1" fmla="*/ 719137 w 840581"/>
              <a:gd name="connsiteY1" fmla="*/ 276225 h 676275"/>
              <a:gd name="connsiteX2" fmla="*/ 707231 w 840581"/>
              <a:gd name="connsiteY2" fmla="*/ 259557 h 676275"/>
              <a:gd name="connsiteX3" fmla="*/ 669131 w 840581"/>
              <a:gd name="connsiteY3" fmla="*/ 254794 h 676275"/>
              <a:gd name="connsiteX4" fmla="*/ 628650 w 840581"/>
              <a:gd name="connsiteY4" fmla="*/ 250032 h 676275"/>
              <a:gd name="connsiteX5" fmla="*/ 576262 w 840581"/>
              <a:gd name="connsiteY5" fmla="*/ 240507 h 676275"/>
              <a:gd name="connsiteX6" fmla="*/ 523875 w 840581"/>
              <a:gd name="connsiteY6" fmla="*/ 230982 h 676275"/>
              <a:gd name="connsiteX7" fmla="*/ 457200 w 840581"/>
              <a:gd name="connsiteY7" fmla="*/ 214313 h 676275"/>
              <a:gd name="connsiteX8" fmla="*/ 392906 w 840581"/>
              <a:gd name="connsiteY8" fmla="*/ 195263 h 676275"/>
              <a:gd name="connsiteX9" fmla="*/ 328612 w 840581"/>
              <a:gd name="connsiteY9" fmla="*/ 173832 h 676275"/>
              <a:gd name="connsiteX10" fmla="*/ 283368 w 840581"/>
              <a:gd name="connsiteY10" fmla="*/ 157163 h 676275"/>
              <a:gd name="connsiteX11" fmla="*/ 233362 w 840581"/>
              <a:gd name="connsiteY11" fmla="*/ 135732 h 676275"/>
              <a:gd name="connsiteX12" fmla="*/ 207168 w 840581"/>
              <a:gd name="connsiteY12" fmla="*/ 121444 h 676275"/>
              <a:gd name="connsiteX13" fmla="*/ 178593 w 840581"/>
              <a:gd name="connsiteY13" fmla="*/ 104775 h 676275"/>
              <a:gd name="connsiteX14" fmla="*/ 150018 w 840581"/>
              <a:gd name="connsiteY14" fmla="*/ 88107 h 676275"/>
              <a:gd name="connsiteX15" fmla="*/ 116681 w 840581"/>
              <a:gd name="connsiteY15" fmla="*/ 66675 h 676275"/>
              <a:gd name="connsiteX16" fmla="*/ 92868 w 840581"/>
              <a:gd name="connsiteY16" fmla="*/ 47625 h 676275"/>
              <a:gd name="connsiteX17" fmla="*/ 59531 w 840581"/>
              <a:gd name="connsiteY17" fmla="*/ 16669 h 676275"/>
              <a:gd name="connsiteX18" fmla="*/ 38100 w 840581"/>
              <a:gd name="connsiteY18" fmla="*/ 4763 h 676275"/>
              <a:gd name="connsiteX19" fmla="*/ 16668 w 840581"/>
              <a:gd name="connsiteY19" fmla="*/ 0 h 676275"/>
              <a:gd name="connsiteX20" fmla="*/ 4762 w 840581"/>
              <a:gd name="connsiteY20" fmla="*/ 4763 h 676275"/>
              <a:gd name="connsiteX21" fmla="*/ 0 w 840581"/>
              <a:gd name="connsiteY21" fmla="*/ 16669 h 676275"/>
              <a:gd name="connsiteX22" fmla="*/ 4762 w 840581"/>
              <a:gd name="connsiteY22" fmla="*/ 38100 h 676275"/>
              <a:gd name="connsiteX23" fmla="*/ 35718 w 840581"/>
              <a:gd name="connsiteY23" fmla="*/ 95250 h 676275"/>
              <a:gd name="connsiteX24" fmla="*/ 88106 w 840581"/>
              <a:gd name="connsiteY24" fmla="*/ 173832 h 676275"/>
              <a:gd name="connsiteX25" fmla="*/ 140493 w 840581"/>
              <a:gd name="connsiteY25" fmla="*/ 245269 h 676275"/>
              <a:gd name="connsiteX26" fmla="*/ 178593 w 840581"/>
              <a:gd name="connsiteY26" fmla="*/ 292894 h 676275"/>
              <a:gd name="connsiteX27" fmla="*/ 233362 w 840581"/>
              <a:gd name="connsiteY27" fmla="*/ 357188 h 676275"/>
              <a:gd name="connsiteX28" fmla="*/ 276225 w 840581"/>
              <a:gd name="connsiteY28" fmla="*/ 402432 h 676275"/>
              <a:gd name="connsiteX29" fmla="*/ 326231 w 840581"/>
              <a:gd name="connsiteY29" fmla="*/ 450057 h 676275"/>
              <a:gd name="connsiteX30" fmla="*/ 381000 w 840581"/>
              <a:gd name="connsiteY30" fmla="*/ 495300 h 676275"/>
              <a:gd name="connsiteX31" fmla="*/ 447675 w 840581"/>
              <a:gd name="connsiteY31" fmla="*/ 547688 h 676275"/>
              <a:gd name="connsiteX32" fmla="*/ 519112 w 840581"/>
              <a:gd name="connsiteY32" fmla="*/ 592932 h 676275"/>
              <a:gd name="connsiteX33" fmla="*/ 576262 w 840581"/>
              <a:gd name="connsiteY33" fmla="*/ 623888 h 676275"/>
              <a:gd name="connsiteX34" fmla="*/ 614362 w 840581"/>
              <a:gd name="connsiteY34" fmla="*/ 640557 h 676275"/>
              <a:gd name="connsiteX35" fmla="*/ 664368 w 840581"/>
              <a:gd name="connsiteY35" fmla="*/ 659607 h 676275"/>
              <a:gd name="connsiteX36" fmla="*/ 711993 w 840581"/>
              <a:gd name="connsiteY36" fmla="*/ 671513 h 676275"/>
              <a:gd name="connsiteX37" fmla="*/ 742950 w 840581"/>
              <a:gd name="connsiteY37" fmla="*/ 676275 h 676275"/>
              <a:gd name="connsiteX38" fmla="*/ 769143 w 840581"/>
              <a:gd name="connsiteY38" fmla="*/ 673894 h 676275"/>
              <a:gd name="connsiteX39" fmla="*/ 800100 w 840581"/>
              <a:gd name="connsiteY39" fmla="*/ 666750 h 676275"/>
              <a:gd name="connsiteX40" fmla="*/ 821531 w 840581"/>
              <a:gd name="connsiteY40" fmla="*/ 650082 h 676275"/>
              <a:gd name="connsiteX41" fmla="*/ 831056 w 840581"/>
              <a:gd name="connsiteY41" fmla="*/ 631032 h 676275"/>
              <a:gd name="connsiteX42" fmla="*/ 838200 w 840581"/>
              <a:gd name="connsiteY42" fmla="*/ 609600 h 676275"/>
              <a:gd name="connsiteX43" fmla="*/ 840581 w 840581"/>
              <a:gd name="connsiteY43" fmla="*/ 588169 h 676275"/>
              <a:gd name="connsiteX44" fmla="*/ 840581 w 840581"/>
              <a:gd name="connsiteY44" fmla="*/ 561975 h 676275"/>
              <a:gd name="connsiteX45" fmla="*/ 835818 w 840581"/>
              <a:gd name="connsiteY45" fmla="*/ 528638 h 676275"/>
              <a:gd name="connsiteX46" fmla="*/ 826293 w 840581"/>
              <a:gd name="connsiteY46" fmla="*/ 488157 h 676275"/>
              <a:gd name="connsiteX47" fmla="*/ 802481 w 840581"/>
              <a:gd name="connsiteY47" fmla="*/ 426244 h 676275"/>
              <a:gd name="connsiteX48" fmla="*/ 750093 w 840581"/>
              <a:gd name="connsiteY48" fmla="*/ 333375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40581" h="676275">
                <a:moveTo>
                  <a:pt x="750093" y="333375"/>
                </a:moveTo>
                <a:lnTo>
                  <a:pt x="719137" y="276225"/>
                </a:lnTo>
                <a:lnTo>
                  <a:pt x="707231" y="259557"/>
                </a:lnTo>
                <a:lnTo>
                  <a:pt x="669131" y="254794"/>
                </a:lnTo>
                <a:lnTo>
                  <a:pt x="628650" y="250032"/>
                </a:lnTo>
                <a:lnTo>
                  <a:pt x="576262" y="240507"/>
                </a:lnTo>
                <a:lnTo>
                  <a:pt x="523875" y="230982"/>
                </a:lnTo>
                <a:lnTo>
                  <a:pt x="457200" y="214313"/>
                </a:lnTo>
                <a:lnTo>
                  <a:pt x="392906" y="195263"/>
                </a:lnTo>
                <a:lnTo>
                  <a:pt x="328612" y="173832"/>
                </a:lnTo>
                <a:lnTo>
                  <a:pt x="283368" y="157163"/>
                </a:lnTo>
                <a:lnTo>
                  <a:pt x="233362" y="135732"/>
                </a:lnTo>
                <a:lnTo>
                  <a:pt x="207168" y="121444"/>
                </a:lnTo>
                <a:lnTo>
                  <a:pt x="178593" y="104775"/>
                </a:lnTo>
                <a:lnTo>
                  <a:pt x="150018" y="88107"/>
                </a:lnTo>
                <a:lnTo>
                  <a:pt x="116681" y="66675"/>
                </a:lnTo>
                <a:lnTo>
                  <a:pt x="92868" y="47625"/>
                </a:lnTo>
                <a:lnTo>
                  <a:pt x="59531" y="16669"/>
                </a:lnTo>
                <a:lnTo>
                  <a:pt x="38100" y="4763"/>
                </a:lnTo>
                <a:lnTo>
                  <a:pt x="16668" y="0"/>
                </a:lnTo>
                <a:lnTo>
                  <a:pt x="4762" y="4763"/>
                </a:lnTo>
                <a:lnTo>
                  <a:pt x="0" y="16669"/>
                </a:lnTo>
                <a:lnTo>
                  <a:pt x="4762" y="38100"/>
                </a:lnTo>
                <a:lnTo>
                  <a:pt x="35718" y="95250"/>
                </a:lnTo>
                <a:lnTo>
                  <a:pt x="88106" y="173832"/>
                </a:lnTo>
                <a:lnTo>
                  <a:pt x="140493" y="245269"/>
                </a:lnTo>
                <a:lnTo>
                  <a:pt x="178593" y="292894"/>
                </a:lnTo>
                <a:lnTo>
                  <a:pt x="233362" y="357188"/>
                </a:lnTo>
                <a:lnTo>
                  <a:pt x="276225" y="402432"/>
                </a:lnTo>
                <a:lnTo>
                  <a:pt x="326231" y="450057"/>
                </a:lnTo>
                <a:lnTo>
                  <a:pt x="381000" y="495300"/>
                </a:lnTo>
                <a:lnTo>
                  <a:pt x="447675" y="547688"/>
                </a:lnTo>
                <a:lnTo>
                  <a:pt x="519112" y="592932"/>
                </a:lnTo>
                <a:lnTo>
                  <a:pt x="576262" y="623888"/>
                </a:lnTo>
                <a:lnTo>
                  <a:pt x="614362" y="640557"/>
                </a:lnTo>
                <a:lnTo>
                  <a:pt x="664368" y="659607"/>
                </a:lnTo>
                <a:lnTo>
                  <a:pt x="711993" y="671513"/>
                </a:lnTo>
                <a:lnTo>
                  <a:pt x="742950" y="676275"/>
                </a:lnTo>
                <a:lnTo>
                  <a:pt x="769143" y="673894"/>
                </a:lnTo>
                <a:lnTo>
                  <a:pt x="800100" y="666750"/>
                </a:lnTo>
                <a:lnTo>
                  <a:pt x="821531" y="650082"/>
                </a:lnTo>
                <a:lnTo>
                  <a:pt x="831056" y="631032"/>
                </a:lnTo>
                <a:lnTo>
                  <a:pt x="838200" y="609600"/>
                </a:lnTo>
                <a:lnTo>
                  <a:pt x="840581" y="588169"/>
                </a:lnTo>
                <a:lnTo>
                  <a:pt x="840581" y="561975"/>
                </a:lnTo>
                <a:lnTo>
                  <a:pt x="835818" y="528638"/>
                </a:lnTo>
                <a:lnTo>
                  <a:pt x="826293" y="488157"/>
                </a:lnTo>
                <a:lnTo>
                  <a:pt x="802481" y="426244"/>
                </a:lnTo>
                <a:lnTo>
                  <a:pt x="750093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6049417-B363-6245-9BC4-8AA441401B09}"/>
              </a:ext>
            </a:extLst>
          </p:cNvPr>
          <p:cNvSpPr/>
          <p:nvPr/>
        </p:nvSpPr>
        <p:spPr>
          <a:xfrm>
            <a:off x="3894138" y="1828800"/>
            <a:ext cx="1203325" cy="1000125"/>
          </a:xfrm>
          <a:custGeom>
            <a:avLst/>
            <a:gdLst>
              <a:gd name="connsiteX0" fmla="*/ 516731 w 1204912"/>
              <a:gd name="connsiteY0" fmla="*/ 507206 h 1000125"/>
              <a:gd name="connsiteX1" fmla="*/ 681037 w 1204912"/>
              <a:gd name="connsiteY1" fmla="*/ 345281 h 1000125"/>
              <a:gd name="connsiteX2" fmla="*/ 750094 w 1204912"/>
              <a:gd name="connsiteY2" fmla="*/ 271463 h 1000125"/>
              <a:gd name="connsiteX3" fmla="*/ 776287 w 1204912"/>
              <a:gd name="connsiteY3" fmla="*/ 235744 h 1000125"/>
              <a:gd name="connsiteX4" fmla="*/ 783431 w 1204912"/>
              <a:gd name="connsiteY4" fmla="*/ 214313 h 1000125"/>
              <a:gd name="connsiteX5" fmla="*/ 785812 w 1204912"/>
              <a:gd name="connsiteY5" fmla="*/ 195263 h 1000125"/>
              <a:gd name="connsiteX6" fmla="*/ 785812 w 1204912"/>
              <a:gd name="connsiteY6" fmla="*/ 185738 h 1000125"/>
              <a:gd name="connsiteX7" fmla="*/ 773906 w 1204912"/>
              <a:gd name="connsiteY7" fmla="*/ 154781 h 1000125"/>
              <a:gd name="connsiteX8" fmla="*/ 742950 w 1204912"/>
              <a:gd name="connsiteY8" fmla="*/ 111919 h 1000125"/>
              <a:gd name="connsiteX9" fmla="*/ 704850 w 1204912"/>
              <a:gd name="connsiteY9" fmla="*/ 71438 h 1000125"/>
              <a:gd name="connsiteX10" fmla="*/ 690562 w 1204912"/>
              <a:gd name="connsiteY10" fmla="*/ 47625 h 1000125"/>
              <a:gd name="connsiteX11" fmla="*/ 683419 w 1204912"/>
              <a:gd name="connsiteY11" fmla="*/ 26194 h 1000125"/>
              <a:gd name="connsiteX12" fmla="*/ 685800 w 1204912"/>
              <a:gd name="connsiteY12" fmla="*/ 11906 h 1000125"/>
              <a:gd name="connsiteX13" fmla="*/ 692944 w 1204912"/>
              <a:gd name="connsiteY13" fmla="*/ 2381 h 1000125"/>
              <a:gd name="connsiteX14" fmla="*/ 707231 w 1204912"/>
              <a:gd name="connsiteY14" fmla="*/ 0 h 1000125"/>
              <a:gd name="connsiteX15" fmla="*/ 733425 w 1204912"/>
              <a:gd name="connsiteY15" fmla="*/ 4763 h 1000125"/>
              <a:gd name="connsiteX16" fmla="*/ 800100 w 1204912"/>
              <a:gd name="connsiteY16" fmla="*/ 33338 h 1000125"/>
              <a:gd name="connsiteX17" fmla="*/ 876300 w 1204912"/>
              <a:gd name="connsiteY17" fmla="*/ 73819 h 1000125"/>
              <a:gd name="connsiteX18" fmla="*/ 959644 w 1204912"/>
              <a:gd name="connsiteY18" fmla="*/ 119063 h 1000125"/>
              <a:gd name="connsiteX19" fmla="*/ 1054894 w 1204912"/>
              <a:gd name="connsiteY19" fmla="*/ 176213 h 1000125"/>
              <a:gd name="connsiteX20" fmla="*/ 1121569 w 1204912"/>
              <a:gd name="connsiteY20" fmla="*/ 221456 h 1000125"/>
              <a:gd name="connsiteX21" fmla="*/ 1157287 w 1204912"/>
              <a:gd name="connsiteY21" fmla="*/ 250031 h 1000125"/>
              <a:gd name="connsiteX22" fmla="*/ 1190625 w 1204912"/>
              <a:gd name="connsiteY22" fmla="*/ 288131 h 1000125"/>
              <a:gd name="connsiteX23" fmla="*/ 1202531 w 1204912"/>
              <a:gd name="connsiteY23" fmla="*/ 307181 h 1000125"/>
              <a:gd name="connsiteX24" fmla="*/ 1204912 w 1204912"/>
              <a:gd name="connsiteY24" fmla="*/ 316706 h 1000125"/>
              <a:gd name="connsiteX25" fmla="*/ 1197769 w 1204912"/>
              <a:gd name="connsiteY25" fmla="*/ 333375 h 1000125"/>
              <a:gd name="connsiteX26" fmla="*/ 1183481 w 1204912"/>
              <a:gd name="connsiteY26" fmla="*/ 352425 h 1000125"/>
              <a:gd name="connsiteX27" fmla="*/ 1154906 w 1204912"/>
              <a:gd name="connsiteY27" fmla="*/ 369094 h 1000125"/>
              <a:gd name="connsiteX28" fmla="*/ 1104900 w 1204912"/>
              <a:gd name="connsiteY28" fmla="*/ 385763 h 1000125"/>
              <a:gd name="connsiteX29" fmla="*/ 1071562 w 1204912"/>
              <a:gd name="connsiteY29" fmla="*/ 397669 h 1000125"/>
              <a:gd name="connsiteX30" fmla="*/ 926306 w 1204912"/>
              <a:gd name="connsiteY30" fmla="*/ 502444 h 1000125"/>
              <a:gd name="connsiteX31" fmla="*/ 692944 w 1204912"/>
              <a:gd name="connsiteY31" fmla="*/ 654844 h 1000125"/>
              <a:gd name="connsiteX32" fmla="*/ 519112 w 1204912"/>
              <a:gd name="connsiteY32" fmla="*/ 759619 h 1000125"/>
              <a:gd name="connsiteX33" fmla="*/ 402431 w 1204912"/>
              <a:gd name="connsiteY33" fmla="*/ 823913 h 1000125"/>
              <a:gd name="connsiteX34" fmla="*/ 278606 w 1204912"/>
              <a:gd name="connsiteY34" fmla="*/ 892969 h 1000125"/>
              <a:gd name="connsiteX35" fmla="*/ 121444 w 1204912"/>
              <a:gd name="connsiteY35" fmla="*/ 966788 h 1000125"/>
              <a:gd name="connsiteX36" fmla="*/ 71437 w 1204912"/>
              <a:gd name="connsiteY36" fmla="*/ 990600 h 1000125"/>
              <a:gd name="connsiteX37" fmla="*/ 40481 w 1204912"/>
              <a:gd name="connsiteY37" fmla="*/ 1000125 h 1000125"/>
              <a:gd name="connsiteX38" fmla="*/ 19050 w 1204912"/>
              <a:gd name="connsiteY38" fmla="*/ 995363 h 1000125"/>
              <a:gd name="connsiteX39" fmla="*/ 7144 w 1204912"/>
              <a:gd name="connsiteY39" fmla="*/ 990600 h 1000125"/>
              <a:gd name="connsiteX40" fmla="*/ 0 w 1204912"/>
              <a:gd name="connsiteY40" fmla="*/ 981075 h 1000125"/>
              <a:gd name="connsiteX41" fmla="*/ 0 w 1204912"/>
              <a:gd name="connsiteY41" fmla="*/ 964406 h 1000125"/>
              <a:gd name="connsiteX42" fmla="*/ 11906 w 1204912"/>
              <a:gd name="connsiteY42" fmla="*/ 945356 h 1000125"/>
              <a:gd name="connsiteX43" fmla="*/ 54769 w 1204912"/>
              <a:gd name="connsiteY43" fmla="*/ 904875 h 1000125"/>
              <a:gd name="connsiteX44" fmla="*/ 176212 w 1204912"/>
              <a:gd name="connsiteY44" fmla="*/ 804863 h 1000125"/>
              <a:gd name="connsiteX45" fmla="*/ 285750 w 1204912"/>
              <a:gd name="connsiteY45" fmla="*/ 714375 h 1000125"/>
              <a:gd name="connsiteX46" fmla="*/ 390525 w 1204912"/>
              <a:gd name="connsiteY46" fmla="*/ 621506 h 1000125"/>
              <a:gd name="connsiteX47" fmla="*/ 516731 w 1204912"/>
              <a:gd name="connsiteY47" fmla="*/ 507206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04912" h="1000125">
                <a:moveTo>
                  <a:pt x="516731" y="507206"/>
                </a:moveTo>
                <a:lnTo>
                  <a:pt x="681037" y="345281"/>
                </a:lnTo>
                <a:lnTo>
                  <a:pt x="750094" y="271463"/>
                </a:lnTo>
                <a:lnTo>
                  <a:pt x="776287" y="235744"/>
                </a:lnTo>
                <a:lnTo>
                  <a:pt x="783431" y="214313"/>
                </a:lnTo>
                <a:lnTo>
                  <a:pt x="785812" y="195263"/>
                </a:lnTo>
                <a:lnTo>
                  <a:pt x="785812" y="185738"/>
                </a:lnTo>
                <a:lnTo>
                  <a:pt x="773906" y="154781"/>
                </a:lnTo>
                <a:lnTo>
                  <a:pt x="742950" y="111919"/>
                </a:lnTo>
                <a:lnTo>
                  <a:pt x="704850" y="71438"/>
                </a:lnTo>
                <a:lnTo>
                  <a:pt x="690562" y="47625"/>
                </a:lnTo>
                <a:lnTo>
                  <a:pt x="683419" y="26194"/>
                </a:lnTo>
                <a:lnTo>
                  <a:pt x="685800" y="11906"/>
                </a:lnTo>
                <a:lnTo>
                  <a:pt x="692944" y="2381"/>
                </a:lnTo>
                <a:lnTo>
                  <a:pt x="707231" y="0"/>
                </a:lnTo>
                <a:lnTo>
                  <a:pt x="733425" y="4763"/>
                </a:lnTo>
                <a:lnTo>
                  <a:pt x="800100" y="33338"/>
                </a:lnTo>
                <a:lnTo>
                  <a:pt x="876300" y="73819"/>
                </a:lnTo>
                <a:lnTo>
                  <a:pt x="959644" y="119063"/>
                </a:lnTo>
                <a:lnTo>
                  <a:pt x="1054894" y="176213"/>
                </a:lnTo>
                <a:lnTo>
                  <a:pt x="1121569" y="221456"/>
                </a:lnTo>
                <a:lnTo>
                  <a:pt x="1157287" y="250031"/>
                </a:lnTo>
                <a:lnTo>
                  <a:pt x="1190625" y="288131"/>
                </a:lnTo>
                <a:lnTo>
                  <a:pt x="1202531" y="307181"/>
                </a:lnTo>
                <a:lnTo>
                  <a:pt x="1204912" y="316706"/>
                </a:lnTo>
                <a:lnTo>
                  <a:pt x="1197769" y="333375"/>
                </a:lnTo>
                <a:lnTo>
                  <a:pt x="1183481" y="352425"/>
                </a:lnTo>
                <a:lnTo>
                  <a:pt x="1154906" y="369094"/>
                </a:lnTo>
                <a:lnTo>
                  <a:pt x="1104900" y="385763"/>
                </a:lnTo>
                <a:lnTo>
                  <a:pt x="1071562" y="397669"/>
                </a:lnTo>
                <a:lnTo>
                  <a:pt x="926306" y="502444"/>
                </a:lnTo>
                <a:lnTo>
                  <a:pt x="692944" y="654844"/>
                </a:lnTo>
                <a:lnTo>
                  <a:pt x="519112" y="759619"/>
                </a:lnTo>
                <a:lnTo>
                  <a:pt x="402431" y="823913"/>
                </a:lnTo>
                <a:lnTo>
                  <a:pt x="278606" y="892969"/>
                </a:lnTo>
                <a:lnTo>
                  <a:pt x="121444" y="966788"/>
                </a:lnTo>
                <a:lnTo>
                  <a:pt x="71437" y="990600"/>
                </a:lnTo>
                <a:lnTo>
                  <a:pt x="40481" y="1000125"/>
                </a:lnTo>
                <a:lnTo>
                  <a:pt x="19050" y="995363"/>
                </a:lnTo>
                <a:lnTo>
                  <a:pt x="7144" y="990600"/>
                </a:lnTo>
                <a:lnTo>
                  <a:pt x="0" y="981075"/>
                </a:lnTo>
                <a:lnTo>
                  <a:pt x="0" y="964406"/>
                </a:lnTo>
                <a:lnTo>
                  <a:pt x="11906" y="945356"/>
                </a:lnTo>
                <a:lnTo>
                  <a:pt x="54769" y="904875"/>
                </a:lnTo>
                <a:lnTo>
                  <a:pt x="176212" y="804863"/>
                </a:lnTo>
                <a:lnTo>
                  <a:pt x="285750" y="714375"/>
                </a:lnTo>
                <a:lnTo>
                  <a:pt x="390525" y="621506"/>
                </a:lnTo>
                <a:lnTo>
                  <a:pt x="516731" y="507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B8FE3FC-CF8D-6046-BABC-18891CA703A7}"/>
              </a:ext>
            </a:extLst>
          </p:cNvPr>
          <p:cNvSpPr/>
          <p:nvPr/>
        </p:nvSpPr>
        <p:spPr>
          <a:xfrm>
            <a:off x="2630488" y="2857500"/>
            <a:ext cx="758825" cy="703263"/>
          </a:xfrm>
          <a:custGeom>
            <a:avLst/>
            <a:gdLst>
              <a:gd name="connsiteX0" fmla="*/ 321469 w 757238"/>
              <a:gd name="connsiteY0" fmla="*/ 140494 h 702469"/>
              <a:gd name="connsiteX1" fmla="*/ 395288 w 757238"/>
              <a:gd name="connsiteY1" fmla="*/ 166688 h 702469"/>
              <a:gd name="connsiteX2" fmla="*/ 457200 w 757238"/>
              <a:gd name="connsiteY2" fmla="*/ 185738 h 702469"/>
              <a:gd name="connsiteX3" fmla="*/ 516732 w 757238"/>
              <a:gd name="connsiteY3" fmla="*/ 202406 h 702469"/>
              <a:gd name="connsiteX4" fmla="*/ 566738 w 757238"/>
              <a:gd name="connsiteY4" fmla="*/ 214313 h 702469"/>
              <a:gd name="connsiteX5" fmla="*/ 588169 w 757238"/>
              <a:gd name="connsiteY5" fmla="*/ 223838 h 702469"/>
              <a:gd name="connsiteX6" fmla="*/ 614363 w 757238"/>
              <a:gd name="connsiteY6" fmla="*/ 254794 h 702469"/>
              <a:gd name="connsiteX7" fmla="*/ 652463 w 757238"/>
              <a:gd name="connsiteY7" fmla="*/ 319088 h 702469"/>
              <a:gd name="connsiteX8" fmla="*/ 700088 w 757238"/>
              <a:gd name="connsiteY8" fmla="*/ 421481 h 702469"/>
              <a:gd name="connsiteX9" fmla="*/ 731044 w 757238"/>
              <a:gd name="connsiteY9" fmla="*/ 492919 h 702469"/>
              <a:gd name="connsiteX10" fmla="*/ 752475 w 757238"/>
              <a:gd name="connsiteY10" fmla="*/ 547688 h 702469"/>
              <a:gd name="connsiteX11" fmla="*/ 757238 w 757238"/>
              <a:gd name="connsiteY11" fmla="*/ 581025 h 702469"/>
              <a:gd name="connsiteX12" fmla="*/ 754857 w 757238"/>
              <a:gd name="connsiteY12" fmla="*/ 619125 h 702469"/>
              <a:gd name="connsiteX13" fmla="*/ 745332 w 757238"/>
              <a:gd name="connsiteY13" fmla="*/ 652463 h 702469"/>
              <a:gd name="connsiteX14" fmla="*/ 726282 w 757238"/>
              <a:gd name="connsiteY14" fmla="*/ 688181 h 702469"/>
              <a:gd name="connsiteX15" fmla="*/ 711994 w 757238"/>
              <a:gd name="connsiteY15" fmla="*/ 700088 h 702469"/>
              <a:gd name="connsiteX16" fmla="*/ 697707 w 757238"/>
              <a:gd name="connsiteY16" fmla="*/ 702469 h 702469"/>
              <a:gd name="connsiteX17" fmla="*/ 671513 w 757238"/>
              <a:gd name="connsiteY17" fmla="*/ 697706 h 702469"/>
              <a:gd name="connsiteX18" fmla="*/ 616744 w 757238"/>
              <a:gd name="connsiteY18" fmla="*/ 678656 h 702469"/>
              <a:gd name="connsiteX19" fmla="*/ 559594 w 757238"/>
              <a:gd name="connsiteY19" fmla="*/ 652463 h 702469"/>
              <a:gd name="connsiteX20" fmla="*/ 509588 w 757238"/>
              <a:gd name="connsiteY20" fmla="*/ 621506 h 702469"/>
              <a:gd name="connsiteX21" fmla="*/ 469107 w 757238"/>
              <a:gd name="connsiteY21" fmla="*/ 595313 h 702469"/>
              <a:gd name="connsiteX22" fmla="*/ 397669 w 757238"/>
              <a:gd name="connsiteY22" fmla="*/ 538163 h 702469"/>
              <a:gd name="connsiteX23" fmla="*/ 342900 w 757238"/>
              <a:gd name="connsiteY23" fmla="*/ 478631 h 702469"/>
              <a:gd name="connsiteX24" fmla="*/ 273844 w 757238"/>
              <a:gd name="connsiteY24" fmla="*/ 400050 h 702469"/>
              <a:gd name="connsiteX25" fmla="*/ 192882 w 757238"/>
              <a:gd name="connsiteY25" fmla="*/ 300038 h 702469"/>
              <a:gd name="connsiteX26" fmla="*/ 83344 w 757238"/>
              <a:gd name="connsiteY26" fmla="*/ 157163 h 702469"/>
              <a:gd name="connsiteX27" fmla="*/ 28575 w 757238"/>
              <a:gd name="connsiteY27" fmla="*/ 80963 h 702469"/>
              <a:gd name="connsiteX28" fmla="*/ 11907 w 757238"/>
              <a:gd name="connsiteY28" fmla="*/ 52388 h 702469"/>
              <a:gd name="connsiteX29" fmla="*/ 4763 w 757238"/>
              <a:gd name="connsiteY29" fmla="*/ 30956 h 702469"/>
              <a:gd name="connsiteX30" fmla="*/ 0 w 757238"/>
              <a:gd name="connsiteY30" fmla="*/ 11906 h 702469"/>
              <a:gd name="connsiteX31" fmla="*/ 2382 w 757238"/>
              <a:gd name="connsiteY31" fmla="*/ 2381 h 702469"/>
              <a:gd name="connsiteX32" fmla="*/ 9525 w 757238"/>
              <a:gd name="connsiteY32" fmla="*/ 0 h 702469"/>
              <a:gd name="connsiteX33" fmla="*/ 28575 w 757238"/>
              <a:gd name="connsiteY33" fmla="*/ 2381 h 702469"/>
              <a:gd name="connsiteX34" fmla="*/ 66675 w 757238"/>
              <a:gd name="connsiteY34" fmla="*/ 19050 h 702469"/>
              <a:gd name="connsiteX35" fmla="*/ 119063 w 757238"/>
              <a:gd name="connsiteY35" fmla="*/ 50006 h 702469"/>
              <a:gd name="connsiteX36" fmla="*/ 188119 w 757238"/>
              <a:gd name="connsiteY36" fmla="*/ 85725 h 702469"/>
              <a:gd name="connsiteX37" fmla="*/ 266700 w 757238"/>
              <a:gd name="connsiteY37" fmla="*/ 121444 h 702469"/>
              <a:gd name="connsiteX38" fmla="*/ 321469 w 757238"/>
              <a:gd name="connsiteY38" fmla="*/ 140494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7238" h="702469">
                <a:moveTo>
                  <a:pt x="321469" y="140494"/>
                </a:moveTo>
                <a:lnTo>
                  <a:pt x="395288" y="166688"/>
                </a:lnTo>
                <a:lnTo>
                  <a:pt x="457200" y="185738"/>
                </a:lnTo>
                <a:lnTo>
                  <a:pt x="516732" y="202406"/>
                </a:lnTo>
                <a:lnTo>
                  <a:pt x="566738" y="214313"/>
                </a:lnTo>
                <a:lnTo>
                  <a:pt x="588169" y="223838"/>
                </a:lnTo>
                <a:lnTo>
                  <a:pt x="614363" y="254794"/>
                </a:lnTo>
                <a:lnTo>
                  <a:pt x="652463" y="319088"/>
                </a:lnTo>
                <a:lnTo>
                  <a:pt x="700088" y="421481"/>
                </a:lnTo>
                <a:lnTo>
                  <a:pt x="731044" y="492919"/>
                </a:lnTo>
                <a:lnTo>
                  <a:pt x="752475" y="547688"/>
                </a:lnTo>
                <a:lnTo>
                  <a:pt x="757238" y="581025"/>
                </a:lnTo>
                <a:lnTo>
                  <a:pt x="754857" y="619125"/>
                </a:lnTo>
                <a:lnTo>
                  <a:pt x="745332" y="652463"/>
                </a:lnTo>
                <a:lnTo>
                  <a:pt x="726282" y="688181"/>
                </a:lnTo>
                <a:lnTo>
                  <a:pt x="711994" y="700088"/>
                </a:lnTo>
                <a:lnTo>
                  <a:pt x="697707" y="702469"/>
                </a:lnTo>
                <a:lnTo>
                  <a:pt x="671513" y="697706"/>
                </a:lnTo>
                <a:lnTo>
                  <a:pt x="616744" y="678656"/>
                </a:lnTo>
                <a:lnTo>
                  <a:pt x="559594" y="652463"/>
                </a:lnTo>
                <a:lnTo>
                  <a:pt x="509588" y="621506"/>
                </a:lnTo>
                <a:lnTo>
                  <a:pt x="469107" y="595313"/>
                </a:lnTo>
                <a:lnTo>
                  <a:pt x="397669" y="538163"/>
                </a:lnTo>
                <a:lnTo>
                  <a:pt x="342900" y="478631"/>
                </a:lnTo>
                <a:lnTo>
                  <a:pt x="273844" y="400050"/>
                </a:lnTo>
                <a:lnTo>
                  <a:pt x="192882" y="300038"/>
                </a:lnTo>
                <a:lnTo>
                  <a:pt x="83344" y="157163"/>
                </a:lnTo>
                <a:lnTo>
                  <a:pt x="28575" y="80963"/>
                </a:lnTo>
                <a:lnTo>
                  <a:pt x="11907" y="52388"/>
                </a:lnTo>
                <a:lnTo>
                  <a:pt x="4763" y="30956"/>
                </a:lnTo>
                <a:lnTo>
                  <a:pt x="0" y="11906"/>
                </a:lnTo>
                <a:lnTo>
                  <a:pt x="2382" y="2381"/>
                </a:lnTo>
                <a:lnTo>
                  <a:pt x="9525" y="0"/>
                </a:lnTo>
                <a:lnTo>
                  <a:pt x="28575" y="2381"/>
                </a:lnTo>
                <a:lnTo>
                  <a:pt x="66675" y="19050"/>
                </a:lnTo>
                <a:lnTo>
                  <a:pt x="119063" y="50006"/>
                </a:lnTo>
                <a:lnTo>
                  <a:pt x="188119" y="85725"/>
                </a:lnTo>
                <a:lnTo>
                  <a:pt x="266700" y="121444"/>
                </a:lnTo>
                <a:lnTo>
                  <a:pt x="321469" y="140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46442A0-792E-2049-A593-D973BDCB9673}"/>
              </a:ext>
            </a:extLst>
          </p:cNvPr>
          <p:cNvSpPr/>
          <p:nvPr/>
        </p:nvSpPr>
        <p:spPr>
          <a:xfrm>
            <a:off x="5900738" y="1866900"/>
            <a:ext cx="1069975" cy="811213"/>
          </a:xfrm>
          <a:custGeom>
            <a:avLst/>
            <a:gdLst>
              <a:gd name="connsiteX0" fmla="*/ 359568 w 1069181"/>
              <a:gd name="connsiteY0" fmla="*/ 295275 h 812006"/>
              <a:gd name="connsiteX1" fmla="*/ 264318 w 1069181"/>
              <a:gd name="connsiteY1" fmla="*/ 226219 h 812006"/>
              <a:gd name="connsiteX2" fmla="*/ 204787 w 1069181"/>
              <a:gd name="connsiteY2" fmla="*/ 183356 h 812006"/>
              <a:gd name="connsiteX3" fmla="*/ 114300 w 1069181"/>
              <a:gd name="connsiteY3" fmla="*/ 121444 h 812006"/>
              <a:gd name="connsiteX4" fmla="*/ 78581 w 1069181"/>
              <a:gd name="connsiteY4" fmla="*/ 100013 h 812006"/>
              <a:gd name="connsiteX5" fmla="*/ 35718 w 1069181"/>
              <a:gd name="connsiteY5" fmla="*/ 76200 h 812006"/>
              <a:gd name="connsiteX6" fmla="*/ 23812 w 1069181"/>
              <a:gd name="connsiteY6" fmla="*/ 64294 h 812006"/>
              <a:gd name="connsiteX7" fmla="*/ 7143 w 1069181"/>
              <a:gd name="connsiteY7" fmla="*/ 45244 h 812006"/>
              <a:gd name="connsiteX8" fmla="*/ 0 w 1069181"/>
              <a:gd name="connsiteY8" fmla="*/ 26194 h 812006"/>
              <a:gd name="connsiteX9" fmla="*/ 0 w 1069181"/>
              <a:gd name="connsiteY9" fmla="*/ 16669 h 812006"/>
              <a:gd name="connsiteX10" fmla="*/ 9525 w 1069181"/>
              <a:gd name="connsiteY10" fmla="*/ 4763 h 812006"/>
              <a:gd name="connsiteX11" fmla="*/ 42862 w 1069181"/>
              <a:gd name="connsiteY11" fmla="*/ 0 h 812006"/>
              <a:gd name="connsiteX12" fmla="*/ 90487 w 1069181"/>
              <a:gd name="connsiteY12" fmla="*/ 7144 h 812006"/>
              <a:gd name="connsiteX13" fmla="*/ 197643 w 1069181"/>
              <a:gd name="connsiteY13" fmla="*/ 28575 h 812006"/>
              <a:gd name="connsiteX14" fmla="*/ 311943 w 1069181"/>
              <a:gd name="connsiteY14" fmla="*/ 57150 h 812006"/>
              <a:gd name="connsiteX15" fmla="*/ 400050 w 1069181"/>
              <a:gd name="connsiteY15" fmla="*/ 85725 h 812006"/>
              <a:gd name="connsiteX16" fmla="*/ 454818 w 1069181"/>
              <a:gd name="connsiteY16" fmla="*/ 104775 h 812006"/>
              <a:gd name="connsiteX17" fmla="*/ 531018 w 1069181"/>
              <a:gd name="connsiteY17" fmla="*/ 138113 h 812006"/>
              <a:gd name="connsiteX18" fmla="*/ 597693 w 1069181"/>
              <a:gd name="connsiteY18" fmla="*/ 169069 h 812006"/>
              <a:gd name="connsiteX19" fmla="*/ 657225 w 1069181"/>
              <a:gd name="connsiteY19" fmla="*/ 200025 h 812006"/>
              <a:gd name="connsiteX20" fmla="*/ 702468 w 1069181"/>
              <a:gd name="connsiteY20" fmla="*/ 228600 h 812006"/>
              <a:gd name="connsiteX21" fmla="*/ 747712 w 1069181"/>
              <a:gd name="connsiteY21" fmla="*/ 257175 h 812006"/>
              <a:gd name="connsiteX22" fmla="*/ 823912 w 1069181"/>
              <a:gd name="connsiteY22" fmla="*/ 314325 h 812006"/>
              <a:gd name="connsiteX23" fmla="*/ 881062 w 1069181"/>
              <a:gd name="connsiteY23" fmla="*/ 361950 h 812006"/>
              <a:gd name="connsiteX24" fmla="*/ 928687 w 1069181"/>
              <a:gd name="connsiteY24" fmla="*/ 407194 h 812006"/>
              <a:gd name="connsiteX25" fmla="*/ 997743 w 1069181"/>
              <a:gd name="connsiteY25" fmla="*/ 481013 h 812006"/>
              <a:gd name="connsiteX26" fmla="*/ 1047750 w 1069181"/>
              <a:gd name="connsiteY26" fmla="*/ 545306 h 812006"/>
              <a:gd name="connsiteX27" fmla="*/ 1062037 w 1069181"/>
              <a:gd name="connsiteY27" fmla="*/ 571500 h 812006"/>
              <a:gd name="connsiteX28" fmla="*/ 1066800 w 1069181"/>
              <a:gd name="connsiteY28" fmla="*/ 600075 h 812006"/>
              <a:gd name="connsiteX29" fmla="*/ 1069181 w 1069181"/>
              <a:gd name="connsiteY29" fmla="*/ 631031 h 812006"/>
              <a:gd name="connsiteX30" fmla="*/ 1066800 w 1069181"/>
              <a:gd name="connsiteY30" fmla="*/ 650081 h 812006"/>
              <a:gd name="connsiteX31" fmla="*/ 1062037 w 1069181"/>
              <a:gd name="connsiteY31" fmla="*/ 681038 h 812006"/>
              <a:gd name="connsiteX32" fmla="*/ 1050131 w 1069181"/>
              <a:gd name="connsiteY32" fmla="*/ 711994 h 812006"/>
              <a:gd name="connsiteX33" fmla="*/ 1026318 w 1069181"/>
              <a:gd name="connsiteY33" fmla="*/ 745331 h 812006"/>
              <a:gd name="connsiteX34" fmla="*/ 983456 w 1069181"/>
              <a:gd name="connsiteY34" fmla="*/ 788194 h 812006"/>
              <a:gd name="connsiteX35" fmla="*/ 957262 w 1069181"/>
              <a:gd name="connsiteY35" fmla="*/ 804863 h 812006"/>
              <a:gd name="connsiteX36" fmla="*/ 931068 w 1069181"/>
              <a:gd name="connsiteY36" fmla="*/ 812006 h 812006"/>
              <a:gd name="connsiteX37" fmla="*/ 904875 w 1069181"/>
              <a:gd name="connsiteY37" fmla="*/ 809625 h 812006"/>
              <a:gd name="connsiteX38" fmla="*/ 876300 w 1069181"/>
              <a:gd name="connsiteY38" fmla="*/ 802481 h 812006"/>
              <a:gd name="connsiteX39" fmla="*/ 823912 w 1069181"/>
              <a:gd name="connsiteY39" fmla="*/ 773906 h 812006"/>
              <a:gd name="connsiteX40" fmla="*/ 809625 w 1069181"/>
              <a:gd name="connsiteY40" fmla="*/ 757238 h 812006"/>
              <a:gd name="connsiteX41" fmla="*/ 773906 w 1069181"/>
              <a:gd name="connsiteY41" fmla="*/ 709613 h 812006"/>
              <a:gd name="connsiteX42" fmla="*/ 714375 w 1069181"/>
              <a:gd name="connsiteY42" fmla="*/ 633413 h 812006"/>
              <a:gd name="connsiteX43" fmla="*/ 633412 w 1069181"/>
              <a:gd name="connsiteY43" fmla="*/ 538163 h 812006"/>
              <a:gd name="connsiteX44" fmla="*/ 566737 w 1069181"/>
              <a:gd name="connsiteY44" fmla="*/ 466725 h 812006"/>
              <a:gd name="connsiteX45" fmla="*/ 500062 w 1069181"/>
              <a:gd name="connsiteY45" fmla="*/ 407194 h 812006"/>
              <a:gd name="connsiteX46" fmla="*/ 359568 w 1069181"/>
              <a:gd name="connsiteY46" fmla="*/ 295275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69181" h="812006">
                <a:moveTo>
                  <a:pt x="359568" y="295275"/>
                </a:moveTo>
                <a:lnTo>
                  <a:pt x="264318" y="226219"/>
                </a:lnTo>
                <a:lnTo>
                  <a:pt x="204787" y="183356"/>
                </a:lnTo>
                <a:lnTo>
                  <a:pt x="114300" y="121444"/>
                </a:lnTo>
                <a:lnTo>
                  <a:pt x="78581" y="100013"/>
                </a:lnTo>
                <a:lnTo>
                  <a:pt x="35718" y="76200"/>
                </a:lnTo>
                <a:lnTo>
                  <a:pt x="23812" y="64294"/>
                </a:lnTo>
                <a:lnTo>
                  <a:pt x="7143" y="45244"/>
                </a:lnTo>
                <a:lnTo>
                  <a:pt x="0" y="26194"/>
                </a:lnTo>
                <a:lnTo>
                  <a:pt x="0" y="16669"/>
                </a:lnTo>
                <a:lnTo>
                  <a:pt x="9525" y="4763"/>
                </a:lnTo>
                <a:lnTo>
                  <a:pt x="42862" y="0"/>
                </a:lnTo>
                <a:lnTo>
                  <a:pt x="90487" y="7144"/>
                </a:lnTo>
                <a:lnTo>
                  <a:pt x="197643" y="28575"/>
                </a:lnTo>
                <a:lnTo>
                  <a:pt x="311943" y="57150"/>
                </a:lnTo>
                <a:lnTo>
                  <a:pt x="400050" y="85725"/>
                </a:lnTo>
                <a:lnTo>
                  <a:pt x="454818" y="104775"/>
                </a:lnTo>
                <a:lnTo>
                  <a:pt x="531018" y="138113"/>
                </a:lnTo>
                <a:lnTo>
                  <a:pt x="597693" y="169069"/>
                </a:lnTo>
                <a:lnTo>
                  <a:pt x="657225" y="200025"/>
                </a:lnTo>
                <a:lnTo>
                  <a:pt x="702468" y="228600"/>
                </a:lnTo>
                <a:lnTo>
                  <a:pt x="747712" y="257175"/>
                </a:lnTo>
                <a:lnTo>
                  <a:pt x="823912" y="314325"/>
                </a:lnTo>
                <a:lnTo>
                  <a:pt x="881062" y="361950"/>
                </a:lnTo>
                <a:lnTo>
                  <a:pt x="928687" y="407194"/>
                </a:lnTo>
                <a:lnTo>
                  <a:pt x="997743" y="481013"/>
                </a:lnTo>
                <a:lnTo>
                  <a:pt x="1047750" y="545306"/>
                </a:lnTo>
                <a:lnTo>
                  <a:pt x="1062037" y="571500"/>
                </a:lnTo>
                <a:lnTo>
                  <a:pt x="1066800" y="600075"/>
                </a:lnTo>
                <a:lnTo>
                  <a:pt x="1069181" y="631031"/>
                </a:lnTo>
                <a:lnTo>
                  <a:pt x="1066800" y="650081"/>
                </a:lnTo>
                <a:lnTo>
                  <a:pt x="1062037" y="681038"/>
                </a:lnTo>
                <a:lnTo>
                  <a:pt x="1050131" y="711994"/>
                </a:lnTo>
                <a:lnTo>
                  <a:pt x="1026318" y="745331"/>
                </a:lnTo>
                <a:lnTo>
                  <a:pt x="983456" y="788194"/>
                </a:lnTo>
                <a:lnTo>
                  <a:pt x="957262" y="804863"/>
                </a:lnTo>
                <a:lnTo>
                  <a:pt x="931068" y="812006"/>
                </a:lnTo>
                <a:lnTo>
                  <a:pt x="904875" y="809625"/>
                </a:lnTo>
                <a:lnTo>
                  <a:pt x="876300" y="802481"/>
                </a:lnTo>
                <a:lnTo>
                  <a:pt x="823912" y="773906"/>
                </a:lnTo>
                <a:lnTo>
                  <a:pt x="809625" y="757238"/>
                </a:lnTo>
                <a:lnTo>
                  <a:pt x="773906" y="709613"/>
                </a:lnTo>
                <a:lnTo>
                  <a:pt x="714375" y="633413"/>
                </a:lnTo>
                <a:lnTo>
                  <a:pt x="633412" y="538163"/>
                </a:lnTo>
                <a:lnTo>
                  <a:pt x="566737" y="466725"/>
                </a:lnTo>
                <a:lnTo>
                  <a:pt x="500062" y="407194"/>
                </a:lnTo>
                <a:lnTo>
                  <a:pt x="359568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F05C5A7-E3DD-D74F-B4F6-CB40D5A88258}"/>
              </a:ext>
            </a:extLst>
          </p:cNvPr>
          <p:cNvSpPr/>
          <p:nvPr/>
        </p:nvSpPr>
        <p:spPr>
          <a:xfrm>
            <a:off x="2460625" y="5168900"/>
            <a:ext cx="430213" cy="727075"/>
          </a:xfrm>
          <a:custGeom>
            <a:avLst/>
            <a:gdLst>
              <a:gd name="connsiteX0" fmla="*/ 116282 w 430772"/>
              <a:gd name="connsiteY0" fmla="*/ 425487 h 726763"/>
              <a:gd name="connsiteX1" fmla="*/ 140067 w 430772"/>
              <a:gd name="connsiteY1" fmla="*/ 478342 h 726763"/>
              <a:gd name="connsiteX2" fmla="*/ 163852 w 430772"/>
              <a:gd name="connsiteY2" fmla="*/ 517984 h 726763"/>
              <a:gd name="connsiteX3" fmla="*/ 187637 w 430772"/>
              <a:gd name="connsiteY3" fmla="*/ 560268 h 726763"/>
              <a:gd name="connsiteX4" fmla="*/ 216708 w 430772"/>
              <a:gd name="connsiteY4" fmla="*/ 602553 h 726763"/>
              <a:gd name="connsiteX5" fmla="*/ 245778 w 430772"/>
              <a:gd name="connsiteY5" fmla="*/ 639551 h 726763"/>
              <a:gd name="connsiteX6" fmla="*/ 280134 w 430772"/>
              <a:gd name="connsiteY6" fmla="*/ 673908 h 726763"/>
              <a:gd name="connsiteX7" fmla="*/ 306562 w 430772"/>
              <a:gd name="connsiteY7" fmla="*/ 697693 h 726763"/>
              <a:gd name="connsiteX8" fmla="*/ 335632 w 430772"/>
              <a:gd name="connsiteY8" fmla="*/ 716192 h 726763"/>
              <a:gd name="connsiteX9" fmla="*/ 354132 w 430772"/>
              <a:gd name="connsiteY9" fmla="*/ 721478 h 726763"/>
              <a:gd name="connsiteX10" fmla="*/ 375274 w 430772"/>
              <a:gd name="connsiteY10" fmla="*/ 726763 h 726763"/>
              <a:gd name="connsiteX11" fmla="*/ 393774 w 430772"/>
              <a:gd name="connsiteY11" fmla="*/ 726763 h 726763"/>
              <a:gd name="connsiteX12" fmla="*/ 409630 w 430772"/>
              <a:gd name="connsiteY12" fmla="*/ 718835 h 726763"/>
              <a:gd name="connsiteX13" fmla="*/ 417559 w 430772"/>
              <a:gd name="connsiteY13" fmla="*/ 708264 h 726763"/>
              <a:gd name="connsiteX14" fmla="*/ 425487 w 430772"/>
              <a:gd name="connsiteY14" fmla="*/ 695050 h 726763"/>
              <a:gd name="connsiteX15" fmla="*/ 428130 w 430772"/>
              <a:gd name="connsiteY15" fmla="*/ 679193 h 726763"/>
              <a:gd name="connsiteX16" fmla="*/ 430772 w 430772"/>
              <a:gd name="connsiteY16" fmla="*/ 655408 h 726763"/>
              <a:gd name="connsiteX17" fmla="*/ 430772 w 430772"/>
              <a:gd name="connsiteY17" fmla="*/ 631623 h 726763"/>
              <a:gd name="connsiteX18" fmla="*/ 208779 w 430772"/>
              <a:gd name="connsiteY18" fmla="*/ 132139 h 726763"/>
              <a:gd name="connsiteX19" fmla="*/ 184994 w 430772"/>
              <a:gd name="connsiteY19" fmla="*/ 108354 h 726763"/>
              <a:gd name="connsiteX20" fmla="*/ 134782 w 430772"/>
              <a:gd name="connsiteY20" fmla="*/ 63427 h 726763"/>
              <a:gd name="connsiteX21" fmla="*/ 105711 w 430772"/>
              <a:gd name="connsiteY21" fmla="*/ 36999 h 726763"/>
              <a:gd name="connsiteX22" fmla="*/ 73998 w 430772"/>
              <a:gd name="connsiteY22" fmla="*/ 13214 h 726763"/>
              <a:gd name="connsiteX23" fmla="*/ 60784 w 430772"/>
              <a:gd name="connsiteY23" fmla="*/ 5286 h 726763"/>
              <a:gd name="connsiteX24" fmla="*/ 39642 w 430772"/>
              <a:gd name="connsiteY24" fmla="*/ 0 h 726763"/>
              <a:gd name="connsiteX25" fmla="*/ 21142 w 430772"/>
              <a:gd name="connsiteY25" fmla="*/ 5286 h 726763"/>
              <a:gd name="connsiteX26" fmla="*/ 5286 w 430772"/>
              <a:gd name="connsiteY26" fmla="*/ 18499 h 726763"/>
              <a:gd name="connsiteX27" fmla="*/ 0 w 430772"/>
              <a:gd name="connsiteY27" fmla="*/ 34356 h 726763"/>
              <a:gd name="connsiteX28" fmla="*/ 10571 w 430772"/>
              <a:gd name="connsiteY28" fmla="*/ 84569 h 726763"/>
              <a:gd name="connsiteX29" fmla="*/ 31713 w 430772"/>
              <a:gd name="connsiteY29" fmla="*/ 171780 h 726763"/>
              <a:gd name="connsiteX30" fmla="*/ 55498 w 430772"/>
              <a:gd name="connsiteY30" fmla="*/ 261635 h 726763"/>
              <a:gd name="connsiteX31" fmla="*/ 89854 w 430772"/>
              <a:gd name="connsiteY31" fmla="*/ 362060 h 726763"/>
              <a:gd name="connsiteX32" fmla="*/ 116282 w 430772"/>
              <a:gd name="connsiteY32" fmla="*/ 425487 h 72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0772" h="726763">
                <a:moveTo>
                  <a:pt x="116282" y="425487"/>
                </a:moveTo>
                <a:lnTo>
                  <a:pt x="140067" y="478342"/>
                </a:lnTo>
                <a:lnTo>
                  <a:pt x="163852" y="517984"/>
                </a:lnTo>
                <a:lnTo>
                  <a:pt x="187637" y="560268"/>
                </a:lnTo>
                <a:lnTo>
                  <a:pt x="216708" y="602553"/>
                </a:lnTo>
                <a:lnTo>
                  <a:pt x="245778" y="639551"/>
                </a:lnTo>
                <a:lnTo>
                  <a:pt x="280134" y="673908"/>
                </a:lnTo>
                <a:lnTo>
                  <a:pt x="306562" y="697693"/>
                </a:lnTo>
                <a:lnTo>
                  <a:pt x="335632" y="716192"/>
                </a:lnTo>
                <a:lnTo>
                  <a:pt x="354132" y="721478"/>
                </a:lnTo>
                <a:lnTo>
                  <a:pt x="375274" y="726763"/>
                </a:lnTo>
                <a:lnTo>
                  <a:pt x="393774" y="726763"/>
                </a:lnTo>
                <a:lnTo>
                  <a:pt x="409630" y="718835"/>
                </a:lnTo>
                <a:lnTo>
                  <a:pt x="417559" y="708264"/>
                </a:lnTo>
                <a:lnTo>
                  <a:pt x="425487" y="695050"/>
                </a:lnTo>
                <a:lnTo>
                  <a:pt x="428130" y="679193"/>
                </a:lnTo>
                <a:lnTo>
                  <a:pt x="430772" y="655408"/>
                </a:lnTo>
                <a:lnTo>
                  <a:pt x="430772" y="631623"/>
                </a:lnTo>
                <a:lnTo>
                  <a:pt x="208779" y="132139"/>
                </a:lnTo>
                <a:lnTo>
                  <a:pt x="184994" y="108354"/>
                </a:lnTo>
                <a:lnTo>
                  <a:pt x="134782" y="63427"/>
                </a:lnTo>
                <a:lnTo>
                  <a:pt x="105711" y="36999"/>
                </a:lnTo>
                <a:lnTo>
                  <a:pt x="73998" y="13214"/>
                </a:lnTo>
                <a:lnTo>
                  <a:pt x="60784" y="5286"/>
                </a:lnTo>
                <a:lnTo>
                  <a:pt x="39642" y="0"/>
                </a:lnTo>
                <a:lnTo>
                  <a:pt x="21142" y="5286"/>
                </a:lnTo>
                <a:lnTo>
                  <a:pt x="5286" y="18499"/>
                </a:lnTo>
                <a:lnTo>
                  <a:pt x="0" y="34356"/>
                </a:lnTo>
                <a:lnTo>
                  <a:pt x="10571" y="84569"/>
                </a:lnTo>
                <a:lnTo>
                  <a:pt x="31713" y="171780"/>
                </a:lnTo>
                <a:lnTo>
                  <a:pt x="55498" y="261635"/>
                </a:lnTo>
                <a:lnTo>
                  <a:pt x="89854" y="362060"/>
                </a:lnTo>
                <a:lnTo>
                  <a:pt x="116282" y="425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7180049-4BD3-EB41-A7AE-F8A7D1BDD6C4}"/>
              </a:ext>
            </a:extLst>
          </p:cNvPr>
          <p:cNvSpPr/>
          <p:nvPr/>
        </p:nvSpPr>
        <p:spPr>
          <a:xfrm>
            <a:off x="3668713" y="2647950"/>
            <a:ext cx="1971675" cy="1697038"/>
          </a:xfrm>
          <a:custGeom>
            <a:avLst/>
            <a:gdLst>
              <a:gd name="connsiteX0" fmla="*/ 1485900 w 1971675"/>
              <a:gd name="connsiteY0" fmla="*/ 759619 h 1697831"/>
              <a:gd name="connsiteX1" fmla="*/ 1604963 w 1971675"/>
              <a:gd name="connsiteY1" fmla="*/ 633413 h 1697831"/>
              <a:gd name="connsiteX2" fmla="*/ 1719263 w 1971675"/>
              <a:gd name="connsiteY2" fmla="*/ 504825 h 1697831"/>
              <a:gd name="connsiteX3" fmla="*/ 1788319 w 1971675"/>
              <a:gd name="connsiteY3" fmla="*/ 423863 h 1697831"/>
              <a:gd name="connsiteX4" fmla="*/ 1857375 w 1971675"/>
              <a:gd name="connsiteY4" fmla="*/ 381000 h 1697831"/>
              <a:gd name="connsiteX5" fmla="*/ 1900238 w 1971675"/>
              <a:gd name="connsiteY5" fmla="*/ 369094 h 1697831"/>
              <a:gd name="connsiteX6" fmla="*/ 1931194 w 1971675"/>
              <a:gd name="connsiteY6" fmla="*/ 350044 h 1697831"/>
              <a:gd name="connsiteX7" fmla="*/ 1955007 w 1971675"/>
              <a:gd name="connsiteY7" fmla="*/ 328613 h 1697831"/>
              <a:gd name="connsiteX8" fmla="*/ 1969294 w 1971675"/>
              <a:gd name="connsiteY8" fmla="*/ 307181 h 1697831"/>
              <a:gd name="connsiteX9" fmla="*/ 1971675 w 1971675"/>
              <a:gd name="connsiteY9" fmla="*/ 288131 h 1697831"/>
              <a:gd name="connsiteX10" fmla="*/ 1964532 w 1971675"/>
              <a:gd name="connsiteY10" fmla="*/ 257175 h 1697831"/>
              <a:gd name="connsiteX11" fmla="*/ 1950244 w 1971675"/>
              <a:gd name="connsiteY11" fmla="*/ 226219 h 1697831"/>
              <a:gd name="connsiteX12" fmla="*/ 1926432 w 1971675"/>
              <a:gd name="connsiteY12" fmla="*/ 195263 h 1697831"/>
              <a:gd name="connsiteX13" fmla="*/ 1888332 w 1971675"/>
              <a:gd name="connsiteY13" fmla="*/ 161925 h 1697831"/>
              <a:gd name="connsiteX14" fmla="*/ 1831182 w 1971675"/>
              <a:gd name="connsiteY14" fmla="*/ 123825 h 1697831"/>
              <a:gd name="connsiteX15" fmla="*/ 1754982 w 1971675"/>
              <a:gd name="connsiteY15" fmla="*/ 78581 h 1697831"/>
              <a:gd name="connsiteX16" fmla="*/ 1683544 w 1971675"/>
              <a:gd name="connsiteY16" fmla="*/ 45244 h 1697831"/>
              <a:gd name="connsiteX17" fmla="*/ 1609725 w 1971675"/>
              <a:gd name="connsiteY17" fmla="*/ 19050 h 1697831"/>
              <a:gd name="connsiteX18" fmla="*/ 1552575 w 1971675"/>
              <a:gd name="connsiteY18" fmla="*/ 4763 h 1697831"/>
              <a:gd name="connsiteX19" fmla="*/ 1500188 w 1971675"/>
              <a:gd name="connsiteY19" fmla="*/ 0 h 1697831"/>
              <a:gd name="connsiteX20" fmla="*/ 1464469 w 1971675"/>
              <a:gd name="connsiteY20" fmla="*/ 0 h 1697831"/>
              <a:gd name="connsiteX21" fmla="*/ 1428750 w 1971675"/>
              <a:gd name="connsiteY21" fmla="*/ 4763 h 1697831"/>
              <a:gd name="connsiteX22" fmla="*/ 1416844 w 1971675"/>
              <a:gd name="connsiteY22" fmla="*/ 14288 h 1697831"/>
              <a:gd name="connsiteX23" fmla="*/ 1419225 w 1971675"/>
              <a:gd name="connsiteY23" fmla="*/ 28575 h 1697831"/>
              <a:gd name="connsiteX24" fmla="*/ 1433513 w 1971675"/>
              <a:gd name="connsiteY24" fmla="*/ 50006 h 1697831"/>
              <a:gd name="connsiteX25" fmla="*/ 1457325 w 1971675"/>
              <a:gd name="connsiteY25" fmla="*/ 69056 h 1697831"/>
              <a:gd name="connsiteX26" fmla="*/ 1471613 w 1971675"/>
              <a:gd name="connsiteY26" fmla="*/ 83344 h 1697831"/>
              <a:gd name="connsiteX27" fmla="*/ 1483519 w 1971675"/>
              <a:gd name="connsiteY27" fmla="*/ 100013 h 1697831"/>
              <a:gd name="connsiteX28" fmla="*/ 1490663 w 1971675"/>
              <a:gd name="connsiteY28" fmla="*/ 121444 h 1697831"/>
              <a:gd name="connsiteX29" fmla="*/ 1495425 w 1971675"/>
              <a:gd name="connsiteY29" fmla="*/ 142875 h 1697831"/>
              <a:gd name="connsiteX30" fmla="*/ 1497807 w 1971675"/>
              <a:gd name="connsiteY30" fmla="*/ 176213 h 1697831"/>
              <a:gd name="connsiteX31" fmla="*/ 1495425 w 1971675"/>
              <a:gd name="connsiteY31" fmla="*/ 216694 h 1697831"/>
              <a:gd name="connsiteX32" fmla="*/ 1488282 w 1971675"/>
              <a:gd name="connsiteY32" fmla="*/ 259556 h 1697831"/>
              <a:gd name="connsiteX33" fmla="*/ 1469232 w 1971675"/>
              <a:gd name="connsiteY33" fmla="*/ 314325 h 1697831"/>
              <a:gd name="connsiteX34" fmla="*/ 1440657 w 1971675"/>
              <a:gd name="connsiteY34" fmla="*/ 376238 h 1697831"/>
              <a:gd name="connsiteX35" fmla="*/ 1412082 w 1971675"/>
              <a:gd name="connsiteY35" fmla="*/ 428625 h 1697831"/>
              <a:gd name="connsiteX36" fmla="*/ 1352550 w 1971675"/>
              <a:gd name="connsiteY36" fmla="*/ 519113 h 1697831"/>
              <a:gd name="connsiteX37" fmla="*/ 1281113 w 1971675"/>
              <a:gd name="connsiteY37" fmla="*/ 611981 h 1697831"/>
              <a:gd name="connsiteX38" fmla="*/ 1193007 w 1971675"/>
              <a:gd name="connsiteY38" fmla="*/ 719138 h 1697831"/>
              <a:gd name="connsiteX39" fmla="*/ 1071563 w 1971675"/>
              <a:gd name="connsiteY39" fmla="*/ 852488 h 1697831"/>
              <a:gd name="connsiteX40" fmla="*/ 923925 w 1971675"/>
              <a:gd name="connsiteY40" fmla="*/ 1000125 h 1697831"/>
              <a:gd name="connsiteX41" fmla="*/ 771525 w 1971675"/>
              <a:gd name="connsiteY41" fmla="*/ 1133475 h 1697831"/>
              <a:gd name="connsiteX42" fmla="*/ 661988 w 1971675"/>
              <a:gd name="connsiteY42" fmla="*/ 1223963 h 1697831"/>
              <a:gd name="connsiteX43" fmla="*/ 521494 w 1971675"/>
              <a:gd name="connsiteY43" fmla="*/ 1328738 h 1697831"/>
              <a:gd name="connsiteX44" fmla="*/ 371475 w 1971675"/>
              <a:gd name="connsiteY44" fmla="*/ 1428750 h 1697831"/>
              <a:gd name="connsiteX45" fmla="*/ 240507 w 1971675"/>
              <a:gd name="connsiteY45" fmla="*/ 1509713 h 1697831"/>
              <a:gd name="connsiteX46" fmla="*/ 142875 w 1971675"/>
              <a:gd name="connsiteY46" fmla="*/ 1566863 h 1697831"/>
              <a:gd name="connsiteX47" fmla="*/ 40482 w 1971675"/>
              <a:gd name="connsiteY47" fmla="*/ 1621631 h 1697831"/>
              <a:gd name="connsiteX48" fmla="*/ 11907 w 1971675"/>
              <a:gd name="connsiteY48" fmla="*/ 1640681 h 1697831"/>
              <a:gd name="connsiteX49" fmla="*/ 0 w 1971675"/>
              <a:gd name="connsiteY49" fmla="*/ 1657350 h 1697831"/>
              <a:gd name="connsiteX50" fmla="*/ 0 w 1971675"/>
              <a:gd name="connsiteY50" fmla="*/ 1671638 h 1697831"/>
              <a:gd name="connsiteX51" fmla="*/ 2382 w 1971675"/>
              <a:gd name="connsiteY51" fmla="*/ 1681163 h 1697831"/>
              <a:gd name="connsiteX52" fmla="*/ 7144 w 1971675"/>
              <a:gd name="connsiteY52" fmla="*/ 1688306 h 1697831"/>
              <a:gd name="connsiteX53" fmla="*/ 19050 w 1971675"/>
              <a:gd name="connsiteY53" fmla="*/ 1695450 h 1697831"/>
              <a:gd name="connsiteX54" fmla="*/ 35719 w 1971675"/>
              <a:gd name="connsiteY54" fmla="*/ 1697831 h 1697831"/>
              <a:gd name="connsiteX55" fmla="*/ 54769 w 1971675"/>
              <a:gd name="connsiteY55" fmla="*/ 1695450 h 1697831"/>
              <a:gd name="connsiteX56" fmla="*/ 157163 w 1971675"/>
              <a:gd name="connsiteY56" fmla="*/ 1662113 h 1697831"/>
              <a:gd name="connsiteX57" fmla="*/ 328613 w 1971675"/>
              <a:gd name="connsiteY57" fmla="*/ 1593056 h 1697831"/>
              <a:gd name="connsiteX58" fmla="*/ 466725 w 1971675"/>
              <a:gd name="connsiteY58" fmla="*/ 1531144 h 1697831"/>
              <a:gd name="connsiteX59" fmla="*/ 611982 w 1971675"/>
              <a:gd name="connsiteY59" fmla="*/ 1454944 h 1697831"/>
              <a:gd name="connsiteX60" fmla="*/ 757238 w 1971675"/>
              <a:gd name="connsiteY60" fmla="*/ 1364456 h 1697831"/>
              <a:gd name="connsiteX61" fmla="*/ 921544 w 1971675"/>
              <a:gd name="connsiteY61" fmla="*/ 1252538 h 1697831"/>
              <a:gd name="connsiteX62" fmla="*/ 1073944 w 1971675"/>
              <a:gd name="connsiteY62" fmla="*/ 1135856 h 1697831"/>
              <a:gd name="connsiteX63" fmla="*/ 1200150 w 1971675"/>
              <a:gd name="connsiteY63" fmla="*/ 1033463 h 1697831"/>
              <a:gd name="connsiteX64" fmla="*/ 1402557 w 1971675"/>
              <a:gd name="connsiteY64" fmla="*/ 842963 h 1697831"/>
              <a:gd name="connsiteX65" fmla="*/ 1485900 w 1971675"/>
              <a:gd name="connsiteY65" fmla="*/ 759619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971675" h="1697831">
                <a:moveTo>
                  <a:pt x="1485900" y="759619"/>
                </a:moveTo>
                <a:lnTo>
                  <a:pt x="1604963" y="633413"/>
                </a:lnTo>
                <a:lnTo>
                  <a:pt x="1719263" y="504825"/>
                </a:lnTo>
                <a:lnTo>
                  <a:pt x="1788319" y="423863"/>
                </a:lnTo>
                <a:lnTo>
                  <a:pt x="1857375" y="381000"/>
                </a:lnTo>
                <a:lnTo>
                  <a:pt x="1900238" y="369094"/>
                </a:lnTo>
                <a:lnTo>
                  <a:pt x="1931194" y="350044"/>
                </a:lnTo>
                <a:lnTo>
                  <a:pt x="1955007" y="328613"/>
                </a:lnTo>
                <a:lnTo>
                  <a:pt x="1969294" y="307181"/>
                </a:lnTo>
                <a:lnTo>
                  <a:pt x="1971675" y="288131"/>
                </a:lnTo>
                <a:lnTo>
                  <a:pt x="1964532" y="257175"/>
                </a:lnTo>
                <a:lnTo>
                  <a:pt x="1950244" y="226219"/>
                </a:lnTo>
                <a:lnTo>
                  <a:pt x="1926432" y="195263"/>
                </a:lnTo>
                <a:lnTo>
                  <a:pt x="1888332" y="161925"/>
                </a:lnTo>
                <a:lnTo>
                  <a:pt x="1831182" y="123825"/>
                </a:lnTo>
                <a:lnTo>
                  <a:pt x="1754982" y="78581"/>
                </a:lnTo>
                <a:lnTo>
                  <a:pt x="1683544" y="45244"/>
                </a:lnTo>
                <a:lnTo>
                  <a:pt x="1609725" y="19050"/>
                </a:lnTo>
                <a:lnTo>
                  <a:pt x="1552575" y="4763"/>
                </a:lnTo>
                <a:lnTo>
                  <a:pt x="1500188" y="0"/>
                </a:lnTo>
                <a:lnTo>
                  <a:pt x="1464469" y="0"/>
                </a:lnTo>
                <a:lnTo>
                  <a:pt x="1428750" y="4763"/>
                </a:lnTo>
                <a:lnTo>
                  <a:pt x="1416844" y="14288"/>
                </a:lnTo>
                <a:lnTo>
                  <a:pt x="1419225" y="28575"/>
                </a:lnTo>
                <a:lnTo>
                  <a:pt x="1433513" y="50006"/>
                </a:lnTo>
                <a:lnTo>
                  <a:pt x="1457325" y="69056"/>
                </a:lnTo>
                <a:lnTo>
                  <a:pt x="1471613" y="83344"/>
                </a:lnTo>
                <a:lnTo>
                  <a:pt x="1483519" y="100013"/>
                </a:lnTo>
                <a:lnTo>
                  <a:pt x="1490663" y="121444"/>
                </a:lnTo>
                <a:lnTo>
                  <a:pt x="1495425" y="142875"/>
                </a:lnTo>
                <a:lnTo>
                  <a:pt x="1497807" y="176213"/>
                </a:lnTo>
                <a:lnTo>
                  <a:pt x="1495425" y="216694"/>
                </a:lnTo>
                <a:lnTo>
                  <a:pt x="1488282" y="259556"/>
                </a:lnTo>
                <a:lnTo>
                  <a:pt x="1469232" y="314325"/>
                </a:lnTo>
                <a:lnTo>
                  <a:pt x="1440657" y="376238"/>
                </a:lnTo>
                <a:lnTo>
                  <a:pt x="1412082" y="428625"/>
                </a:lnTo>
                <a:lnTo>
                  <a:pt x="1352550" y="519113"/>
                </a:lnTo>
                <a:lnTo>
                  <a:pt x="1281113" y="611981"/>
                </a:lnTo>
                <a:lnTo>
                  <a:pt x="1193007" y="719138"/>
                </a:lnTo>
                <a:lnTo>
                  <a:pt x="1071563" y="852488"/>
                </a:lnTo>
                <a:lnTo>
                  <a:pt x="923925" y="1000125"/>
                </a:lnTo>
                <a:lnTo>
                  <a:pt x="771525" y="1133475"/>
                </a:lnTo>
                <a:lnTo>
                  <a:pt x="661988" y="1223963"/>
                </a:lnTo>
                <a:lnTo>
                  <a:pt x="521494" y="1328738"/>
                </a:lnTo>
                <a:lnTo>
                  <a:pt x="371475" y="1428750"/>
                </a:lnTo>
                <a:lnTo>
                  <a:pt x="240507" y="1509713"/>
                </a:lnTo>
                <a:lnTo>
                  <a:pt x="142875" y="1566863"/>
                </a:lnTo>
                <a:lnTo>
                  <a:pt x="40482" y="1621631"/>
                </a:lnTo>
                <a:lnTo>
                  <a:pt x="11907" y="1640681"/>
                </a:lnTo>
                <a:lnTo>
                  <a:pt x="0" y="1657350"/>
                </a:lnTo>
                <a:lnTo>
                  <a:pt x="0" y="1671638"/>
                </a:lnTo>
                <a:lnTo>
                  <a:pt x="2382" y="1681163"/>
                </a:lnTo>
                <a:lnTo>
                  <a:pt x="7144" y="1688306"/>
                </a:lnTo>
                <a:lnTo>
                  <a:pt x="19050" y="1695450"/>
                </a:lnTo>
                <a:lnTo>
                  <a:pt x="35719" y="1697831"/>
                </a:lnTo>
                <a:lnTo>
                  <a:pt x="54769" y="1695450"/>
                </a:lnTo>
                <a:lnTo>
                  <a:pt x="157163" y="1662113"/>
                </a:lnTo>
                <a:lnTo>
                  <a:pt x="328613" y="1593056"/>
                </a:lnTo>
                <a:lnTo>
                  <a:pt x="466725" y="1531144"/>
                </a:lnTo>
                <a:lnTo>
                  <a:pt x="611982" y="1454944"/>
                </a:lnTo>
                <a:lnTo>
                  <a:pt x="757238" y="1364456"/>
                </a:lnTo>
                <a:lnTo>
                  <a:pt x="921544" y="1252538"/>
                </a:lnTo>
                <a:lnTo>
                  <a:pt x="1073944" y="1135856"/>
                </a:lnTo>
                <a:lnTo>
                  <a:pt x="1200150" y="1033463"/>
                </a:lnTo>
                <a:lnTo>
                  <a:pt x="1402557" y="842963"/>
                </a:lnTo>
                <a:lnTo>
                  <a:pt x="1485900" y="759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9498144-B4AF-6749-9B90-407556F49A1B}"/>
              </a:ext>
            </a:extLst>
          </p:cNvPr>
          <p:cNvSpPr/>
          <p:nvPr/>
        </p:nvSpPr>
        <p:spPr>
          <a:xfrm>
            <a:off x="4291013" y="4343400"/>
            <a:ext cx="612775" cy="1535113"/>
          </a:xfrm>
          <a:custGeom>
            <a:avLst/>
            <a:gdLst>
              <a:gd name="connsiteX0" fmla="*/ 476250 w 611981"/>
              <a:gd name="connsiteY0" fmla="*/ 445294 h 1535906"/>
              <a:gd name="connsiteX1" fmla="*/ 450056 w 611981"/>
              <a:gd name="connsiteY1" fmla="*/ 242888 h 1535906"/>
              <a:gd name="connsiteX2" fmla="*/ 407193 w 611981"/>
              <a:gd name="connsiteY2" fmla="*/ 111919 h 1535906"/>
              <a:gd name="connsiteX3" fmla="*/ 338137 w 611981"/>
              <a:gd name="connsiteY3" fmla="*/ 80963 h 1535906"/>
              <a:gd name="connsiteX4" fmla="*/ 269081 w 611981"/>
              <a:gd name="connsiteY4" fmla="*/ 54769 h 1535906"/>
              <a:gd name="connsiteX5" fmla="*/ 200025 w 611981"/>
              <a:gd name="connsiteY5" fmla="*/ 30956 h 1535906"/>
              <a:gd name="connsiteX6" fmla="*/ 119062 w 611981"/>
              <a:gd name="connsiteY6" fmla="*/ 7144 h 1535906"/>
              <a:gd name="connsiteX7" fmla="*/ 52387 w 611981"/>
              <a:gd name="connsiteY7" fmla="*/ 0 h 1535906"/>
              <a:gd name="connsiteX8" fmla="*/ 19050 w 611981"/>
              <a:gd name="connsiteY8" fmla="*/ 4763 h 1535906"/>
              <a:gd name="connsiteX9" fmla="*/ 4762 w 611981"/>
              <a:gd name="connsiteY9" fmla="*/ 14288 h 1535906"/>
              <a:gd name="connsiteX10" fmla="*/ 0 w 611981"/>
              <a:gd name="connsiteY10" fmla="*/ 30956 h 1535906"/>
              <a:gd name="connsiteX11" fmla="*/ 2381 w 611981"/>
              <a:gd name="connsiteY11" fmla="*/ 59531 h 1535906"/>
              <a:gd name="connsiteX12" fmla="*/ 11906 w 611981"/>
              <a:gd name="connsiteY12" fmla="*/ 71438 h 1535906"/>
              <a:gd name="connsiteX13" fmla="*/ 45243 w 611981"/>
              <a:gd name="connsiteY13" fmla="*/ 97631 h 1535906"/>
              <a:gd name="connsiteX14" fmla="*/ 80962 w 611981"/>
              <a:gd name="connsiteY14" fmla="*/ 126206 h 1535906"/>
              <a:gd name="connsiteX15" fmla="*/ 123825 w 611981"/>
              <a:gd name="connsiteY15" fmla="*/ 169069 h 1535906"/>
              <a:gd name="connsiteX16" fmla="*/ 159543 w 611981"/>
              <a:gd name="connsiteY16" fmla="*/ 219075 h 1535906"/>
              <a:gd name="connsiteX17" fmla="*/ 178593 w 611981"/>
              <a:gd name="connsiteY17" fmla="*/ 266700 h 1535906"/>
              <a:gd name="connsiteX18" fmla="*/ 188118 w 611981"/>
              <a:gd name="connsiteY18" fmla="*/ 311944 h 1535906"/>
              <a:gd name="connsiteX19" fmla="*/ 245268 w 611981"/>
              <a:gd name="connsiteY19" fmla="*/ 638175 h 1535906"/>
              <a:gd name="connsiteX20" fmla="*/ 302418 w 611981"/>
              <a:gd name="connsiteY20" fmla="*/ 971550 h 1535906"/>
              <a:gd name="connsiteX21" fmla="*/ 323850 w 611981"/>
              <a:gd name="connsiteY21" fmla="*/ 1100138 h 1535906"/>
              <a:gd name="connsiteX22" fmla="*/ 328612 w 611981"/>
              <a:gd name="connsiteY22" fmla="*/ 1140619 h 1535906"/>
              <a:gd name="connsiteX23" fmla="*/ 330993 w 611981"/>
              <a:gd name="connsiteY23" fmla="*/ 1185863 h 1535906"/>
              <a:gd name="connsiteX24" fmla="*/ 328612 w 611981"/>
              <a:gd name="connsiteY24" fmla="*/ 1228725 h 1535906"/>
              <a:gd name="connsiteX25" fmla="*/ 323850 w 611981"/>
              <a:gd name="connsiteY25" fmla="*/ 1269206 h 1535906"/>
              <a:gd name="connsiteX26" fmla="*/ 321468 w 611981"/>
              <a:gd name="connsiteY26" fmla="*/ 1288256 h 1535906"/>
              <a:gd name="connsiteX27" fmla="*/ 340518 w 611981"/>
              <a:gd name="connsiteY27" fmla="*/ 1335881 h 1535906"/>
              <a:gd name="connsiteX28" fmla="*/ 378618 w 611981"/>
              <a:gd name="connsiteY28" fmla="*/ 1404938 h 1535906"/>
              <a:gd name="connsiteX29" fmla="*/ 414337 w 611981"/>
              <a:gd name="connsiteY29" fmla="*/ 1457325 h 1535906"/>
              <a:gd name="connsiteX30" fmla="*/ 452437 w 611981"/>
              <a:gd name="connsiteY30" fmla="*/ 1500188 h 1535906"/>
              <a:gd name="connsiteX31" fmla="*/ 483393 w 611981"/>
              <a:gd name="connsiteY31" fmla="*/ 1524000 h 1535906"/>
              <a:gd name="connsiteX32" fmla="*/ 504825 w 611981"/>
              <a:gd name="connsiteY32" fmla="*/ 1533525 h 1535906"/>
              <a:gd name="connsiteX33" fmla="*/ 526256 w 611981"/>
              <a:gd name="connsiteY33" fmla="*/ 1535906 h 1535906"/>
              <a:gd name="connsiteX34" fmla="*/ 552450 w 611981"/>
              <a:gd name="connsiteY34" fmla="*/ 1528763 h 1535906"/>
              <a:gd name="connsiteX35" fmla="*/ 571500 w 611981"/>
              <a:gd name="connsiteY35" fmla="*/ 1512094 h 1535906"/>
              <a:gd name="connsiteX36" fmla="*/ 583406 w 611981"/>
              <a:gd name="connsiteY36" fmla="*/ 1488281 h 1535906"/>
              <a:gd name="connsiteX37" fmla="*/ 590550 w 611981"/>
              <a:gd name="connsiteY37" fmla="*/ 1462088 h 1535906"/>
              <a:gd name="connsiteX38" fmla="*/ 602456 w 611981"/>
              <a:gd name="connsiteY38" fmla="*/ 1390650 h 1535906"/>
              <a:gd name="connsiteX39" fmla="*/ 611981 w 611981"/>
              <a:gd name="connsiteY39" fmla="*/ 1319213 h 1535906"/>
              <a:gd name="connsiteX40" fmla="*/ 569118 w 611981"/>
              <a:gd name="connsiteY40" fmla="*/ 1185863 h 1535906"/>
              <a:gd name="connsiteX41" fmla="*/ 542925 w 611981"/>
              <a:gd name="connsiteY41" fmla="*/ 971550 h 1535906"/>
              <a:gd name="connsiteX42" fmla="*/ 500062 w 611981"/>
              <a:gd name="connsiteY42" fmla="*/ 635794 h 1535906"/>
              <a:gd name="connsiteX43" fmla="*/ 476250 w 611981"/>
              <a:gd name="connsiteY43" fmla="*/ 445294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11981" h="1535906">
                <a:moveTo>
                  <a:pt x="476250" y="445294"/>
                </a:moveTo>
                <a:lnTo>
                  <a:pt x="450056" y="242888"/>
                </a:lnTo>
                <a:lnTo>
                  <a:pt x="407193" y="111919"/>
                </a:lnTo>
                <a:lnTo>
                  <a:pt x="338137" y="80963"/>
                </a:lnTo>
                <a:lnTo>
                  <a:pt x="269081" y="54769"/>
                </a:lnTo>
                <a:lnTo>
                  <a:pt x="200025" y="30956"/>
                </a:lnTo>
                <a:lnTo>
                  <a:pt x="119062" y="7144"/>
                </a:lnTo>
                <a:lnTo>
                  <a:pt x="52387" y="0"/>
                </a:lnTo>
                <a:lnTo>
                  <a:pt x="19050" y="4763"/>
                </a:lnTo>
                <a:lnTo>
                  <a:pt x="4762" y="14288"/>
                </a:lnTo>
                <a:lnTo>
                  <a:pt x="0" y="30956"/>
                </a:lnTo>
                <a:lnTo>
                  <a:pt x="2381" y="59531"/>
                </a:lnTo>
                <a:lnTo>
                  <a:pt x="11906" y="71438"/>
                </a:lnTo>
                <a:lnTo>
                  <a:pt x="45243" y="97631"/>
                </a:lnTo>
                <a:lnTo>
                  <a:pt x="80962" y="126206"/>
                </a:lnTo>
                <a:lnTo>
                  <a:pt x="123825" y="169069"/>
                </a:lnTo>
                <a:lnTo>
                  <a:pt x="159543" y="219075"/>
                </a:lnTo>
                <a:lnTo>
                  <a:pt x="178593" y="266700"/>
                </a:lnTo>
                <a:lnTo>
                  <a:pt x="188118" y="311944"/>
                </a:lnTo>
                <a:lnTo>
                  <a:pt x="245268" y="638175"/>
                </a:lnTo>
                <a:lnTo>
                  <a:pt x="302418" y="971550"/>
                </a:lnTo>
                <a:lnTo>
                  <a:pt x="323850" y="1100138"/>
                </a:lnTo>
                <a:lnTo>
                  <a:pt x="328612" y="1140619"/>
                </a:lnTo>
                <a:lnTo>
                  <a:pt x="330993" y="1185863"/>
                </a:lnTo>
                <a:lnTo>
                  <a:pt x="328612" y="1228725"/>
                </a:lnTo>
                <a:lnTo>
                  <a:pt x="323850" y="1269206"/>
                </a:lnTo>
                <a:lnTo>
                  <a:pt x="321468" y="1288256"/>
                </a:lnTo>
                <a:lnTo>
                  <a:pt x="340518" y="1335881"/>
                </a:lnTo>
                <a:lnTo>
                  <a:pt x="378618" y="1404938"/>
                </a:lnTo>
                <a:lnTo>
                  <a:pt x="414337" y="1457325"/>
                </a:lnTo>
                <a:lnTo>
                  <a:pt x="452437" y="1500188"/>
                </a:lnTo>
                <a:lnTo>
                  <a:pt x="483393" y="1524000"/>
                </a:lnTo>
                <a:lnTo>
                  <a:pt x="504825" y="1533525"/>
                </a:lnTo>
                <a:lnTo>
                  <a:pt x="526256" y="1535906"/>
                </a:lnTo>
                <a:lnTo>
                  <a:pt x="552450" y="1528763"/>
                </a:lnTo>
                <a:lnTo>
                  <a:pt x="571500" y="1512094"/>
                </a:lnTo>
                <a:lnTo>
                  <a:pt x="583406" y="1488281"/>
                </a:lnTo>
                <a:lnTo>
                  <a:pt x="590550" y="1462088"/>
                </a:lnTo>
                <a:lnTo>
                  <a:pt x="602456" y="1390650"/>
                </a:lnTo>
                <a:lnTo>
                  <a:pt x="611981" y="1319213"/>
                </a:lnTo>
                <a:lnTo>
                  <a:pt x="569118" y="1185863"/>
                </a:lnTo>
                <a:lnTo>
                  <a:pt x="542925" y="971550"/>
                </a:lnTo>
                <a:lnTo>
                  <a:pt x="500062" y="635794"/>
                </a:lnTo>
                <a:lnTo>
                  <a:pt x="476250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90E304C-2CD2-234B-A91C-E27818D4ED09}"/>
              </a:ext>
            </a:extLst>
          </p:cNvPr>
          <p:cNvSpPr/>
          <p:nvPr/>
        </p:nvSpPr>
        <p:spPr>
          <a:xfrm>
            <a:off x="2613025" y="3848100"/>
            <a:ext cx="1060450" cy="2016125"/>
          </a:xfrm>
          <a:custGeom>
            <a:avLst/>
            <a:gdLst>
              <a:gd name="connsiteX0" fmla="*/ 520627 w 1059753"/>
              <a:gd name="connsiteY0" fmla="*/ 872115 h 2016437"/>
              <a:gd name="connsiteX1" fmla="*/ 417558 w 1059753"/>
              <a:gd name="connsiteY1" fmla="*/ 1049181 h 2016437"/>
              <a:gd name="connsiteX2" fmla="*/ 322419 w 1059753"/>
              <a:gd name="connsiteY2" fmla="*/ 1194534 h 2016437"/>
              <a:gd name="connsiteX3" fmla="*/ 245778 w 1059753"/>
              <a:gd name="connsiteY3" fmla="*/ 1305530 h 2016437"/>
              <a:gd name="connsiteX4" fmla="*/ 158567 w 1059753"/>
              <a:gd name="connsiteY4" fmla="*/ 1424455 h 2016437"/>
              <a:gd name="connsiteX5" fmla="*/ 134782 w 1059753"/>
              <a:gd name="connsiteY5" fmla="*/ 1448240 h 2016437"/>
              <a:gd name="connsiteX6" fmla="*/ 116282 w 1059753"/>
              <a:gd name="connsiteY6" fmla="*/ 1458811 h 2016437"/>
              <a:gd name="connsiteX7" fmla="*/ 95140 w 1059753"/>
              <a:gd name="connsiteY7" fmla="*/ 1464097 h 2016437"/>
              <a:gd name="connsiteX8" fmla="*/ 79283 w 1059753"/>
              <a:gd name="connsiteY8" fmla="*/ 1461454 h 2016437"/>
              <a:gd name="connsiteX9" fmla="*/ 50213 w 1059753"/>
              <a:gd name="connsiteY9" fmla="*/ 1450883 h 2016437"/>
              <a:gd name="connsiteX10" fmla="*/ 0 w 1059753"/>
              <a:gd name="connsiteY10" fmla="*/ 1405956 h 2016437"/>
              <a:gd name="connsiteX11" fmla="*/ 266920 w 1059753"/>
              <a:gd name="connsiteY11" fmla="*/ 2016437 h 2016437"/>
              <a:gd name="connsiteX12" fmla="*/ 277491 w 1059753"/>
              <a:gd name="connsiteY12" fmla="*/ 1947725 h 2016437"/>
              <a:gd name="connsiteX13" fmla="*/ 288062 w 1059753"/>
              <a:gd name="connsiteY13" fmla="*/ 1905440 h 2016437"/>
              <a:gd name="connsiteX14" fmla="*/ 311847 w 1059753"/>
              <a:gd name="connsiteY14" fmla="*/ 1831443 h 2016437"/>
              <a:gd name="connsiteX15" fmla="*/ 348846 w 1059753"/>
              <a:gd name="connsiteY15" fmla="*/ 1738945 h 2016437"/>
              <a:gd name="connsiteX16" fmla="*/ 401702 w 1059753"/>
              <a:gd name="connsiteY16" fmla="*/ 1617378 h 2016437"/>
              <a:gd name="connsiteX17" fmla="*/ 454557 w 1059753"/>
              <a:gd name="connsiteY17" fmla="*/ 1506381 h 2016437"/>
              <a:gd name="connsiteX18" fmla="*/ 470414 w 1059753"/>
              <a:gd name="connsiteY18" fmla="*/ 1472025 h 2016437"/>
              <a:gd name="connsiteX19" fmla="*/ 515341 w 1059753"/>
              <a:gd name="connsiteY19" fmla="*/ 1384814 h 2016437"/>
              <a:gd name="connsiteX20" fmla="*/ 584053 w 1059753"/>
              <a:gd name="connsiteY20" fmla="*/ 1228890 h 2016437"/>
              <a:gd name="connsiteX21" fmla="*/ 665979 w 1059753"/>
              <a:gd name="connsiteY21" fmla="*/ 1038610 h 2016437"/>
              <a:gd name="connsiteX22" fmla="*/ 753191 w 1059753"/>
              <a:gd name="connsiteY22" fmla="*/ 832474 h 2016437"/>
              <a:gd name="connsiteX23" fmla="*/ 837760 w 1059753"/>
              <a:gd name="connsiteY23" fmla="*/ 626337 h 2016437"/>
              <a:gd name="connsiteX24" fmla="*/ 924971 w 1059753"/>
              <a:gd name="connsiteY24" fmla="*/ 409630 h 2016437"/>
              <a:gd name="connsiteX25" fmla="*/ 1030682 w 1059753"/>
              <a:gd name="connsiteY25" fmla="*/ 129496 h 2016437"/>
              <a:gd name="connsiteX26" fmla="*/ 1057110 w 1059753"/>
              <a:gd name="connsiteY26" fmla="*/ 55498 h 2016437"/>
              <a:gd name="connsiteX27" fmla="*/ 1059753 w 1059753"/>
              <a:gd name="connsiteY27" fmla="*/ 36999 h 2016437"/>
              <a:gd name="connsiteX28" fmla="*/ 1059753 w 1059753"/>
              <a:gd name="connsiteY28" fmla="*/ 26428 h 2016437"/>
              <a:gd name="connsiteX29" fmla="*/ 1057110 w 1059753"/>
              <a:gd name="connsiteY29" fmla="*/ 10571 h 2016437"/>
              <a:gd name="connsiteX30" fmla="*/ 1051824 w 1059753"/>
              <a:gd name="connsiteY30" fmla="*/ 2643 h 2016437"/>
              <a:gd name="connsiteX31" fmla="*/ 1041253 w 1059753"/>
              <a:gd name="connsiteY31" fmla="*/ 0 h 2016437"/>
              <a:gd name="connsiteX32" fmla="*/ 1025397 w 1059753"/>
              <a:gd name="connsiteY32" fmla="*/ 2643 h 2016437"/>
              <a:gd name="connsiteX33" fmla="*/ 1006897 w 1059753"/>
              <a:gd name="connsiteY33" fmla="*/ 13214 h 2016437"/>
              <a:gd name="connsiteX34" fmla="*/ 991041 w 1059753"/>
              <a:gd name="connsiteY34" fmla="*/ 29070 h 2016437"/>
              <a:gd name="connsiteX35" fmla="*/ 946113 w 1059753"/>
              <a:gd name="connsiteY35" fmla="*/ 108354 h 2016437"/>
              <a:gd name="connsiteX36" fmla="*/ 853616 w 1059753"/>
              <a:gd name="connsiteY36" fmla="*/ 274848 h 2016437"/>
              <a:gd name="connsiteX37" fmla="*/ 763762 w 1059753"/>
              <a:gd name="connsiteY37" fmla="*/ 436058 h 2016437"/>
              <a:gd name="connsiteX38" fmla="*/ 650123 w 1059753"/>
              <a:gd name="connsiteY38" fmla="*/ 639551 h 2016437"/>
              <a:gd name="connsiteX39" fmla="*/ 520627 w 1059753"/>
              <a:gd name="connsiteY39" fmla="*/ 872115 h 20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9753" h="2016437">
                <a:moveTo>
                  <a:pt x="520627" y="872115"/>
                </a:moveTo>
                <a:lnTo>
                  <a:pt x="417558" y="1049181"/>
                </a:lnTo>
                <a:lnTo>
                  <a:pt x="322419" y="1194534"/>
                </a:lnTo>
                <a:lnTo>
                  <a:pt x="245778" y="1305530"/>
                </a:lnTo>
                <a:lnTo>
                  <a:pt x="158567" y="1424455"/>
                </a:lnTo>
                <a:lnTo>
                  <a:pt x="134782" y="1448240"/>
                </a:lnTo>
                <a:lnTo>
                  <a:pt x="116282" y="1458811"/>
                </a:lnTo>
                <a:lnTo>
                  <a:pt x="95140" y="1464097"/>
                </a:lnTo>
                <a:lnTo>
                  <a:pt x="79283" y="1461454"/>
                </a:lnTo>
                <a:lnTo>
                  <a:pt x="50213" y="1450883"/>
                </a:lnTo>
                <a:lnTo>
                  <a:pt x="0" y="1405956"/>
                </a:lnTo>
                <a:lnTo>
                  <a:pt x="266920" y="2016437"/>
                </a:lnTo>
                <a:lnTo>
                  <a:pt x="277491" y="1947725"/>
                </a:lnTo>
                <a:lnTo>
                  <a:pt x="288062" y="1905440"/>
                </a:lnTo>
                <a:lnTo>
                  <a:pt x="311847" y="1831443"/>
                </a:lnTo>
                <a:lnTo>
                  <a:pt x="348846" y="1738945"/>
                </a:lnTo>
                <a:lnTo>
                  <a:pt x="401702" y="1617378"/>
                </a:lnTo>
                <a:lnTo>
                  <a:pt x="454557" y="1506381"/>
                </a:lnTo>
                <a:lnTo>
                  <a:pt x="470414" y="1472025"/>
                </a:lnTo>
                <a:lnTo>
                  <a:pt x="515341" y="1384814"/>
                </a:lnTo>
                <a:lnTo>
                  <a:pt x="584053" y="1228890"/>
                </a:lnTo>
                <a:lnTo>
                  <a:pt x="665979" y="1038610"/>
                </a:lnTo>
                <a:lnTo>
                  <a:pt x="753191" y="832474"/>
                </a:lnTo>
                <a:lnTo>
                  <a:pt x="837760" y="626337"/>
                </a:lnTo>
                <a:lnTo>
                  <a:pt x="924971" y="409630"/>
                </a:lnTo>
                <a:lnTo>
                  <a:pt x="1030682" y="129496"/>
                </a:lnTo>
                <a:lnTo>
                  <a:pt x="1057110" y="55498"/>
                </a:lnTo>
                <a:lnTo>
                  <a:pt x="1059753" y="36999"/>
                </a:lnTo>
                <a:lnTo>
                  <a:pt x="1059753" y="26428"/>
                </a:lnTo>
                <a:lnTo>
                  <a:pt x="1057110" y="10571"/>
                </a:lnTo>
                <a:lnTo>
                  <a:pt x="1051824" y="2643"/>
                </a:lnTo>
                <a:lnTo>
                  <a:pt x="1041253" y="0"/>
                </a:lnTo>
                <a:lnTo>
                  <a:pt x="1025397" y="2643"/>
                </a:lnTo>
                <a:lnTo>
                  <a:pt x="1006897" y="13214"/>
                </a:lnTo>
                <a:lnTo>
                  <a:pt x="991041" y="29070"/>
                </a:lnTo>
                <a:lnTo>
                  <a:pt x="946113" y="108354"/>
                </a:lnTo>
                <a:lnTo>
                  <a:pt x="853616" y="274848"/>
                </a:lnTo>
                <a:lnTo>
                  <a:pt x="763762" y="436058"/>
                </a:lnTo>
                <a:lnTo>
                  <a:pt x="650123" y="639551"/>
                </a:lnTo>
                <a:lnTo>
                  <a:pt x="520627" y="8721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E42F909-3CC0-E349-9A56-90F781356A0C}"/>
              </a:ext>
            </a:extLst>
          </p:cNvPr>
          <p:cNvSpPr/>
          <p:nvPr/>
        </p:nvSpPr>
        <p:spPr>
          <a:xfrm>
            <a:off x="5381625" y="2990850"/>
            <a:ext cx="2133600" cy="1333500"/>
          </a:xfrm>
          <a:custGeom>
            <a:avLst/>
            <a:gdLst>
              <a:gd name="connsiteX0" fmla="*/ 514350 w 2133600"/>
              <a:gd name="connsiteY0" fmla="*/ 509588 h 1333500"/>
              <a:gd name="connsiteX1" fmla="*/ 221456 w 2133600"/>
              <a:gd name="connsiteY1" fmla="*/ 245269 h 1333500"/>
              <a:gd name="connsiteX2" fmla="*/ 0 w 2133600"/>
              <a:gd name="connsiteY2" fmla="*/ 54769 h 1333500"/>
              <a:gd name="connsiteX3" fmla="*/ 100013 w 2133600"/>
              <a:gd name="connsiteY3" fmla="*/ 0 h 1333500"/>
              <a:gd name="connsiteX4" fmla="*/ 326231 w 2133600"/>
              <a:gd name="connsiteY4" fmla="*/ 138113 h 1333500"/>
              <a:gd name="connsiteX5" fmla="*/ 483394 w 2133600"/>
              <a:gd name="connsiteY5" fmla="*/ 235744 h 1333500"/>
              <a:gd name="connsiteX6" fmla="*/ 621506 w 2133600"/>
              <a:gd name="connsiteY6" fmla="*/ 326231 h 1333500"/>
              <a:gd name="connsiteX7" fmla="*/ 785813 w 2133600"/>
              <a:gd name="connsiteY7" fmla="*/ 433388 h 1333500"/>
              <a:gd name="connsiteX8" fmla="*/ 992981 w 2133600"/>
              <a:gd name="connsiteY8" fmla="*/ 576263 h 1333500"/>
              <a:gd name="connsiteX9" fmla="*/ 1152525 w 2133600"/>
              <a:gd name="connsiteY9" fmla="*/ 697706 h 1333500"/>
              <a:gd name="connsiteX10" fmla="*/ 1343025 w 2133600"/>
              <a:gd name="connsiteY10" fmla="*/ 831056 h 1333500"/>
              <a:gd name="connsiteX11" fmla="*/ 1528763 w 2133600"/>
              <a:gd name="connsiteY11" fmla="*/ 947738 h 1333500"/>
              <a:gd name="connsiteX12" fmla="*/ 1719263 w 2133600"/>
              <a:gd name="connsiteY12" fmla="*/ 1057275 h 1333500"/>
              <a:gd name="connsiteX13" fmla="*/ 1895475 w 2133600"/>
              <a:gd name="connsiteY13" fmla="*/ 1154906 h 1333500"/>
              <a:gd name="connsiteX14" fmla="*/ 2059781 w 2133600"/>
              <a:gd name="connsiteY14" fmla="*/ 1240631 h 1333500"/>
              <a:gd name="connsiteX15" fmla="*/ 2097881 w 2133600"/>
              <a:gd name="connsiteY15" fmla="*/ 1257300 h 1333500"/>
              <a:gd name="connsiteX16" fmla="*/ 2119313 w 2133600"/>
              <a:gd name="connsiteY16" fmla="*/ 1269206 h 1333500"/>
              <a:gd name="connsiteX17" fmla="*/ 2131219 w 2133600"/>
              <a:gd name="connsiteY17" fmla="*/ 1281113 h 1333500"/>
              <a:gd name="connsiteX18" fmla="*/ 2133600 w 2133600"/>
              <a:gd name="connsiteY18" fmla="*/ 1290638 h 1333500"/>
              <a:gd name="connsiteX19" fmla="*/ 2133600 w 2133600"/>
              <a:gd name="connsiteY19" fmla="*/ 1302544 h 1333500"/>
              <a:gd name="connsiteX20" fmla="*/ 2121694 w 2133600"/>
              <a:gd name="connsiteY20" fmla="*/ 1316831 h 1333500"/>
              <a:gd name="connsiteX21" fmla="*/ 2097881 w 2133600"/>
              <a:gd name="connsiteY21" fmla="*/ 1328738 h 1333500"/>
              <a:gd name="connsiteX22" fmla="*/ 2024063 w 2133600"/>
              <a:gd name="connsiteY22" fmla="*/ 1333500 h 1333500"/>
              <a:gd name="connsiteX23" fmla="*/ 1766888 w 2133600"/>
              <a:gd name="connsiteY23" fmla="*/ 1331119 h 1333500"/>
              <a:gd name="connsiteX24" fmla="*/ 1497806 w 2133600"/>
              <a:gd name="connsiteY24" fmla="*/ 1331119 h 1333500"/>
              <a:gd name="connsiteX25" fmla="*/ 1421606 w 2133600"/>
              <a:gd name="connsiteY25" fmla="*/ 1331119 h 1333500"/>
              <a:gd name="connsiteX26" fmla="*/ 1397794 w 2133600"/>
              <a:gd name="connsiteY26" fmla="*/ 1328738 h 1333500"/>
              <a:gd name="connsiteX27" fmla="*/ 1369219 w 2133600"/>
              <a:gd name="connsiteY27" fmla="*/ 1321594 h 1333500"/>
              <a:gd name="connsiteX28" fmla="*/ 1352550 w 2133600"/>
              <a:gd name="connsiteY28" fmla="*/ 1312069 h 1333500"/>
              <a:gd name="connsiteX29" fmla="*/ 1302544 w 2133600"/>
              <a:gd name="connsiteY29" fmla="*/ 1262063 h 1333500"/>
              <a:gd name="connsiteX30" fmla="*/ 1145381 w 2133600"/>
              <a:gd name="connsiteY30" fmla="*/ 1104900 h 1333500"/>
              <a:gd name="connsiteX31" fmla="*/ 1021556 w 2133600"/>
              <a:gd name="connsiteY31" fmla="*/ 985838 h 1333500"/>
              <a:gd name="connsiteX32" fmla="*/ 845344 w 2133600"/>
              <a:gd name="connsiteY32" fmla="*/ 816769 h 1333500"/>
              <a:gd name="connsiteX33" fmla="*/ 647700 w 2133600"/>
              <a:gd name="connsiteY33" fmla="*/ 631031 h 1333500"/>
              <a:gd name="connsiteX34" fmla="*/ 514350 w 2133600"/>
              <a:gd name="connsiteY34" fmla="*/ 509588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33600" h="1333500">
                <a:moveTo>
                  <a:pt x="514350" y="509588"/>
                </a:moveTo>
                <a:lnTo>
                  <a:pt x="221456" y="245269"/>
                </a:lnTo>
                <a:lnTo>
                  <a:pt x="0" y="54769"/>
                </a:lnTo>
                <a:lnTo>
                  <a:pt x="100013" y="0"/>
                </a:lnTo>
                <a:lnTo>
                  <a:pt x="326231" y="138113"/>
                </a:lnTo>
                <a:lnTo>
                  <a:pt x="483394" y="235744"/>
                </a:lnTo>
                <a:lnTo>
                  <a:pt x="621506" y="326231"/>
                </a:lnTo>
                <a:lnTo>
                  <a:pt x="785813" y="433388"/>
                </a:lnTo>
                <a:lnTo>
                  <a:pt x="992981" y="576263"/>
                </a:lnTo>
                <a:lnTo>
                  <a:pt x="1152525" y="697706"/>
                </a:lnTo>
                <a:lnTo>
                  <a:pt x="1343025" y="831056"/>
                </a:lnTo>
                <a:lnTo>
                  <a:pt x="1528763" y="947738"/>
                </a:lnTo>
                <a:lnTo>
                  <a:pt x="1719263" y="1057275"/>
                </a:lnTo>
                <a:lnTo>
                  <a:pt x="1895475" y="1154906"/>
                </a:lnTo>
                <a:lnTo>
                  <a:pt x="2059781" y="1240631"/>
                </a:lnTo>
                <a:lnTo>
                  <a:pt x="2097881" y="1257300"/>
                </a:lnTo>
                <a:lnTo>
                  <a:pt x="2119313" y="1269206"/>
                </a:lnTo>
                <a:lnTo>
                  <a:pt x="2131219" y="1281113"/>
                </a:lnTo>
                <a:lnTo>
                  <a:pt x="2133600" y="1290638"/>
                </a:lnTo>
                <a:lnTo>
                  <a:pt x="2133600" y="1302544"/>
                </a:lnTo>
                <a:lnTo>
                  <a:pt x="2121694" y="1316831"/>
                </a:lnTo>
                <a:lnTo>
                  <a:pt x="2097881" y="1328738"/>
                </a:lnTo>
                <a:lnTo>
                  <a:pt x="2024063" y="1333500"/>
                </a:lnTo>
                <a:lnTo>
                  <a:pt x="1766888" y="1331119"/>
                </a:lnTo>
                <a:lnTo>
                  <a:pt x="1497806" y="1331119"/>
                </a:lnTo>
                <a:lnTo>
                  <a:pt x="1421606" y="1331119"/>
                </a:lnTo>
                <a:lnTo>
                  <a:pt x="1397794" y="1328738"/>
                </a:lnTo>
                <a:lnTo>
                  <a:pt x="1369219" y="1321594"/>
                </a:lnTo>
                <a:lnTo>
                  <a:pt x="1352550" y="1312069"/>
                </a:lnTo>
                <a:lnTo>
                  <a:pt x="1302544" y="1262063"/>
                </a:lnTo>
                <a:lnTo>
                  <a:pt x="1145381" y="1104900"/>
                </a:lnTo>
                <a:lnTo>
                  <a:pt x="1021556" y="985838"/>
                </a:lnTo>
                <a:lnTo>
                  <a:pt x="845344" y="816769"/>
                </a:lnTo>
                <a:lnTo>
                  <a:pt x="647700" y="631031"/>
                </a:lnTo>
                <a:lnTo>
                  <a:pt x="514350" y="509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16B2032-CB56-DF49-87DA-800E61100696}"/>
              </a:ext>
            </a:extLst>
          </p:cNvPr>
          <p:cNvSpPr/>
          <p:nvPr/>
        </p:nvSpPr>
        <p:spPr>
          <a:xfrm>
            <a:off x="4638675" y="4268788"/>
            <a:ext cx="2036763" cy="1457325"/>
          </a:xfrm>
          <a:custGeom>
            <a:avLst/>
            <a:gdLst>
              <a:gd name="connsiteX0" fmla="*/ 833438 w 2035969"/>
              <a:gd name="connsiteY0" fmla="*/ 116682 h 1457325"/>
              <a:gd name="connsiteX1" fmla="*/ 445294 w 2035969"/>
              <a:gd name="connsiteY1" fmla="*/ 154782 h 1457325"/>
              <a:gd name="connsiteX2" fmla="*/ 185738 w 2035969"/>
              <a:gd name="connsiteY2" fmla="*/ 178594 h 1457325"/>
              <a:gd name="connsiteX3" fmla="*/ 0 w 2035969"/>
              <a:gd name="connsiteY3" fmla="*/ 190500 h 1457325"/>
              <a:gd name="connsiteX4" fmla="*/ 42863 w 2035969"/>
              <a:gd name="connsiteY4" fmla="*/ 345282 h 1457325"/>
              <a:gd name="connsiteX5" fmla="*/ 402431 w 2035969"/>
              <a:gd name="connsiteY5" fmla="*/ 321469 h 1457325"/>
              <a:gd name="connsiteX6" fmla="*/ 888206 w 2035969"/>
              <a:gd name="connsiteY6" fmla="*/ 283369 h 1457325"/>
              <a:gd name="connsiteX7" fmla="*/ 1252538 w 2035969"/>
              <a:gd name="connsiteY7" fmla="*/ 257175 h 1457325"/>
              <a:gd name="connsiteX8" fmla="*/ 1562100 w 2035969"/>
              <a:gd name="connsiteY8" fmla="*/ 233363 h 1457325"/>
              <a:gd name="connsiteX9" fmla="*/ 1585913 w 2035969"/>
              <a:gd name="connsiteY9" fmla="*/ 233363 h 1457325"/>
              <a:gd name="connsiteX10" fmla="*/ 1604963 w 2035969"/>
              <a:gd name="connsiteY10" fmla="*/ 240507 h 1457325"/>
              <a:gd name="connsiteX11" fmla="*/ 1621631 w 2035969"/>
              <a:gd name="connsiteY11" fmla="*/ 250032 h 1457325"/>
              <a:gd name="connsiteX12" fmla="*/ 1631156 w 2035969"/>
              <a:gd name="connsiteY12" fmla="*/ 259557 h 1457325"/>
              <a:gd name="connsiteX13" fmla="*/ 1640681 w 2035969"/>
              <a:gd name="connsiteY13" fmla="*/ 278607 h 1457325"/>
              <a:gd name="connsiteX14" fmla="*/ 1645444 w 2035969"/>
              <a:gd name="connsiteY14" fmla="*/ 309563 h 1457325"/>
              <a:gd name="connsiteX15" fmla="*/ 1647825 w 2035969"/>
              <a:gd name="connsiteY15" fmla="*/ 357188 h 1457325"/>
              <a:gd name="connsiteX16" fmla="*/ 1645444 w 2035969"/>
              <a:gd name="connsiteY16" fmla="*/ 423863 h 1457325"/>
              <a:gd name="connsiteX17" fmla="*/ 1633538 w 2035969"/>
              <a:gd name="connsiteY17" fmla="*/ 523875 h 1457325"/>
              <a:gd name="connsiteX18" fmla="*/ 1597819 w 2035969"/>
              <a:gd name="connsiteY18" fmla="*/ 704850 h 1457325"/>
              <a:gd name="connsiteX19" fmla="*/ 1547813 w 2035969"/>
              <a:gd name="connsiteY19" fmla="*/ 928688 h 1457325"/>
              <a:gd name="connsiteX20" fmla="*/ 1464469 w 2035969"/>
              <a:gd name="connsiteY20" fmla="*/ 1266825 h 1457325"/>
              <a:gd name="connsiteX21" fmla="*/ 1423988 w 2035969"/>
              <a:gd name="connsiteY21" fmla="*/ 1414463 h 1457325"/>
              <a:gd name="connsiteX22" fmla="*/ 1447800 w 2035969"/>
              <a:gd name="connsiteY22" fmla="*/ 1435894 h 1457325"/>
              <a:gd name="connsiteX23" fmla="*/ 1464469 w 2035969"/>
              <a:gd name="connsiteY23" fmla="*/ 1445419 h 1457325"/>
              <a:gd name="connsiteX24" fmla="*/ 1485900 w 2035969"/>
              <a:gd name="connsiteY24" fmla="*/ 1452563 h 1457325"/>
              <a:gd name="connsiteX25" fmla="*/ 1514475 w 2035969"/>
              <a:gd name="connsiteY25" fmla="*/ 1457325 h 1457325"/>
              <a:gd name="connsiteX26" fmla="*/ 1533525 w 2035969"/>
              <a:gd name="connsiteY26" fmla="*/ 1452563 h 1457325"/>
              <a:gd name="connsiteX27" fmla="*/ 1562100 w 2035969"/>
              <a:gd name="connsiteY27" fmla="*/ 1438275 h 1457325"/>
              <a:gd name="connsiteX28" fmla="*/ 1588294 w 2035969"/>
              <a:gd name="connsiteY28" fmla="*/ 1409700 h 1457325"/>
              <a:gd name="connsiteX29" fmla="*/ 1614488 w 2035969"/>
              <a:gd name="connsiteY29" fmla="*/ 1369219 h 1457325"/>
              <a:gd name="connsiteX30" fmla="*/ 1657350 w 2035969"/>
              <a:gd name="connsiteY30" fmla="*/ 1293019 h 1457325"/>
              <a:gd name="connsiteX31" fmla="*/ 1700213 w 2035969"/>
              <a:gd name="connsiteY31" fmla="*/ 1200150 h 1457325"/>
              <a:gd name="connsiteX32" fmla="*/ 1774031 w 2035969"/>
              <a:gd name="connsiteY32" fmla="*/ 1021557 h 1457325"/>
              <a:gd name="connsiteX33" fmla="*/ 1866900 w 2035969"/>
              <a:gd name="connsiteY33" fmla="*/ 762000 h 1457325"/>
              <a:gd name="connsiteX34" fmla="*/ 1952625 w 2035969"/>
              <a:gd name="connsiteY34" fmla="*/ 502444 h 1457325"/>
              <a:gd name="connsiteX35" fmla="*/ 1981200 w 2035969"/>
              <a:gd name="connsiteY35" fmla="*/ 419100 h 1457325"/>
              <a:gd name="connsiteX36" fmla="*/ 1988344 w 2035969"/>
              <a:gd name="connsiteY36" fmla="*/ 404813 h 1457325"/>
              <a:gd name="connsiteX37" fmla="*/ 2000250 w 2035969"/>
              <a:gd name="connsiteY37" fmla="*/ 392907 h 1457325"/>
              <a:gd name="connsiteX38" fmla="*/ 2012156 w 2035969"/>
              <a:gd name="connsiteY38" fmla="*/ 383382 h 1457325"/>
              <a:gd name="connsiteX39" fmla="*/ 2026444 w 2035969"/>
              <a:gd name="connsiteY39" fmla="*/ 366713 h 1457325"/>
              <a:gd name="connsiteX40" fmla="*/ 2031206 w 2035969"/>
              <a:gd name="connsiteY40" fmla="*/ 352425 h 1457325"/>
              <a:gd name="connsiteX41" fmla="*/ 2035969 w 2035969"/>
              <a:gd name="connsiteY41" fmla="*/ 333375 h 1457325"/>
              <a:gd name="connsiteX42" fmla="*/ 2031206 w 2035969"/>
              <a:gd name="connsiteY42" fmla="*/ 311944 h 1457325"/>
              <a:gd name="connsiteX43" fmla="*/ 2021681 w 2035969"/>
              <a:gd name="connsiteY43" fmla="*/ 292894 h 1457325"/>
              <a:gd name="connsiteX44" fmla="*/ 1997869 w 2035969"/>
              <a:gd name="connsiteY44" fmla="*/ 271463 h 1457325"/>
              <a:gd name="connsiteX45" fmla="*/ 1933575 w 2035969"/>
              <a:gd name="connsiteY45" fmla="*/ 219075 h 1457325"/>
              <a:gd name="connsiteX46" fmla="*/ 1812131 w 2035969"/>
              <a:gd name="connsiteY46" fmla="*/ 126207 h 1457325"/>
              <a:gd name="connsiteX47" fmla="*/ 1700213 w 2035969"/>
              <a:gd name="connsiteY47" fmla="*/ 50007 h 1457325"/>
              <a:gd name="connsiteX48" fmla="*/ 1633538 w 2035969"/>
              <a:gd name="connsiteY48" fmla="*/ 14288 h 1457325"/>
              <a:gd name="connsiteX49" fmla="*/ 1595438 w 2035969"/>
              <a:gd name="connsiteY49" fmla="*/ 0 h 1457325"/>
              <a:gd name="connsiteX50" fmla="*/ 1576388 w 2035969"/>
              <a:gd name="connsiteY50" fmla="*/ 0 h 1457325"/>
              <a:gd name="connsiteX51" fmla="*/ 1559719 w 2035969"/>
              <a:gd name="connsiteY51" fmla="*/ 7144 h 1457325"/>
              <a:gd name="connsiteX52" fmla="*/ 1533525 w 2035969"/>
              <a:gd name="connsiteY52" fmla="*/ 23813 h 1457325"/>
              <a:gd name="connsiteX53" fmla="*/ 1466850 w 2035969"/>
              <a:gd name="connsiteY53" fmla="*/ 45244 h 1457325"/>
              <a:gd name="connsiteX54" fmla="*/ 1371600 w 2035969"/>
              <a:gd name="connsiteY54" fmla="*/ 59532 h 1457325"/>
              <a:gd name="connsiteX55" fmla="*/ 1083469 w 2035969"/>
              <a:gd name="connsiteY55" fmla="*/ 90488 h 1457325"/>
              <a:gd name="connsiteX56" fmla="*/ 833438 w 2035969"/>
              <a:gd name="connsiteY56" fmla="*/ 116682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35969" h="1457325">
                <a:moveTo>
                  <a:pt x="833438" y="116682"/>
                </a:moveTo>
                <a:lnTo>
                  <a:pt x="445294" y="154782"/>
                </a:lnTo>
                <a:lnTo>
                  <a:pt x="185738" y="178594"/>
                </a:lnTo>
                <a:lnTo>
                  <a:pt x="0" y="190500"/>
                </a:lnTo>
                <a:lnTo>
                  <a:pt x="42863" y="345282"/>
                </a:lnTo>
                <a:lnTo>
                  <a:pt x="402431" y="321469"/>
                </a:lnTo>
                <a:lnTo>
                  <a:pt x="888206" y="283369"/>
                </a:lnTo>
                <a:lnTo>
                  <a:pt x="1252538" y="257175"/>
                </a:lnTo>
                <a:lnTo>
                  <a:pt x="1562100" y="233363"/>
                </a:lnTo>
                <a:lnTo>
                  <a:pt x="1585913" y="233363"/>
                </a:lnTo>
                <a:lnTo>
                  <a:pt x="1604963" y="240507"/>
                </a:lnTo>
                <a:lnTo>
                  <a:pt x="1621631" y="250032"/>
                </a:lnTo>
                <a:lnTo>
                  <a:pt x="1631156" y="259557"/>
                </a:lnTo>
                <a:lnTo>
                  <a:pt x="1640681" y="278607"/>
                </a:lnTo>
                <a:lnTo>
                  <a:pt x="1645444" y="309563"/>
                </a:lnTo>
                <a:lnTo>
                  <a:pt x="1647825" y="357188"/>
                </a:lnTo>
                <a:cubicBezTo>
                  <a:pt x="1647031" y="379413"/>
                  <a:pt x="1646238" y="401638"/>
                  <a:pt x="1645444" y="423863"/>
                </a:cubicBezTo>
                <a:lnTo>
                  <a:pt x="1633538" y="523875"/>
                </a:lnTo>
                <a:lnTo>
                  <a:pt x="1597819" y="704850"/>
                </a:lnTo>
                <a:lnTo>
                  <a:pt x="1547813" y="928688"/>
                </a:lnTo>
                <a:lnTo>
                  <a:pt x="1464469" y="1266825"/>
                </a:lnTo>
                <a:lnTo>
                  <a:pt x="1423988" y="1414463"/>
                </a:lnTo>
                <a:lnTo>
                  <a:pt x="1447800" y="1435894"/>
                </a:lnTo>
                <a:lnTo>
                  <a:pt x="1464469" y="1445419"/>
                </a:lnTo>
                <a:lnTo>
                  <a:pt x="1485900" y="1452563"/>
                </a:lnTo>
                <a:lnTo>
                  <a:pt x="1514475" y="1457325"/>
                </a:lnTo>
                <a:lnTo>
                  <a:pt x="1533525" y="1452563"/>
                </a:lnTo>
                <a:lnTo>
                  <a:pt x="1562100" y="1438275"/>
                </a:lnTo>
                <a:lnTo>
                  <a:pt x="1588294" y="1409700"/>
                </a:lnTo>
                <a:lnTo>
                  <a:pt x="1614488" y="1369219"/>
                </a:lnTo>
                <a:lnTo>
                  <a:pt x="1657350" y="1293019"/>
                </a:lnTo>
                <a:lnTo>
                  <a:pt x="1700213" y="1200150"/>
                </a:lnTo>
                <a:lnTo>
                  <a:pt x="1774031" y="1021557"/>
                </a:lnTo>
                <a:lnTo>
                  <a:pt x="1866900" y="762000"/>
                </a:lnTo>
                <a:lnTo>
                  <a:pt x="1952625" y="502444"/>
                </a:lnTo>
                <a:lnTo>
                  <a:pt x="1981200" y="419100"/>
                </a:lnTo>
                <a:lnTo>
                  <a:pt x="1988344" y="404813"/>
                </a:lnTo>
                <a:lnTo>
                  <a:pt x="2000250" y="392907"/>
                </a:lnTo>
                <a:lnTo>
                  <a:pt x="2012156" y="383382"/>
                </a:lnTo>
                <a:lnTo>
                  <a:pt x="2026444" y="366713"/>
                </a:lnTo>
                <a:lnTo>
                  <a:pt x="2031206" y="352425"/>
                </a:lnTo>
                <a:lnTo>
                  <a:pt x="2035969" y="333375"/>
                </a:lnTo>
                <a:lnTo>
                  <a:pt x="2031206" y="311944"/>
                </a:lnTo>
                <a:lnTo>
                  <a:pt x="2021681" y="292894"/>
                </a:lnTo>
                <a:lnTo>
                  <a:pt x="1997869" y="271463"/>
                </a:lnTo>
                <a:lnTo>
                  <a:pt x="1933575" y="219075"/>
                </a:lnTo>
                <a:lnTo>
                  <a:pt x="1812131" y="126207"/>
                </a:lnTo>
                <a:lnTo>
                  <a:pt x="1700213" y="50007"/>
                </a:lnTo>
                <a:lnTo>
                  <a:pt x="1633538" y="14288"/>
                </a:lnTo>
                <a:lnTo>
                  <a:pt x="1595438" y="0"/>
                </a:lnTo>
                <a:lnTo>
                  <a:pt x="1576388" y="0"/>
                </a:lnTo>
                <a:lnTo>
                  <a:pt x="1559719" y="7144"/>
                </a:lnTo>
                <a:lnTo>
                  <a:pt x="1533525" y="23813"/>
                </a:lnTo>
                <a:lnTo>
                  <a:pt x="1466850" y="45244"/>
                </a:lnTo>
                <a:lnTo>
                  <a:pt x="1371600" y="59532"/>
                </a:lnTo>
                <a:lnTo>
                  <a:pt x="1083469" y="90488"/>
                </a:lnTo>
                <a:lnTo>
                  <a:pt x="833438" y="116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9830965-44D2-DD46-B173-661A0E137136}"/>
              </a:ext>
            </a:extLst>
          </p:cNvPr>
          <p:cNvSpPr/>
          <p:nvPr/>
        </p:nvSpPr>
        <p:spPr>
          <a:xfrm>
            <a:off x="4811713" y="5484813"/>
            <a:ext cx="1346200" cy="215900"/>
          </a:xfrm>
          <a:custGeom>
            <a:avLst/>
            <a:gdLst>
              <a:gd name="connsiteX0" fmla="*/ 445294 w 1345407"/>
              <a:gd name="connsiteY0" fmla="*/ 7144 h 216694"/>
              <a:gd name="connsiteX1" fmla="*/ 752475 w 1345407"/>
              <a:gd name="connsiteY1" fmla="*/ 0 h 216694"/>
              <a:gd name="connsiteX2" fmla="*/ 950119 w 1345407"/>
              <a:gd name="connsiteY2" fmla="*/ 0 h 216694"/>
              <a:gd name="connsiteX3" fmla="*/ 1162050 w 1345407"/>
              <a:gd name="connsiteY3" fmla="*/ 4762 h 216694"/>
              <a:gd name="connsiteX4" fmla="*/ 1345407 w 1345407"/>
              <a:gd name="connsiteY4" fmla="*/ 28575 h 216694"/>
              <a:gd name="connsiteX5" fmla="*/ 1271588 w 1345407"/>
              <a:gd name="connsiteY5" fmla="*/ 216694 h 216694"/>
              <a:gd name="connsiteX6" fmla="*/ 1250157 w 1345407"/>
              <a:gd name="connsiteY6" fmla="*/ 200025 h 216694"/>
              <a:gd name="connsiteX7" fmla="*/ 1166813 w 1345407"/>
              <a:gd name="connsiteY7" fmla="*/ 197644 h 216694"/>
              <a:gd name="connsiteX8" fmla="*/ 873919 w 1345407"/>
              <a:gd name="connsiteY8" fmla="*/ 190500 h 216694"/>
              <a:gd name="connsiteX9" fmla="*/ 635794 w 1345407"/>
              <a:gd name="connsiteY9" fmla="*/ 188119 h 216694"/>
              <a:gd name="connsiteX10" fmla="*/ 321469 w 1345407"/>
              <a:gd name="connsiteY10" fmla="*/ 192881 h 216694"/>
              <a:gd name="connsiteX11" fmla="*/ 16669 w 1345407"/>
              <a:gd name="connsiteY11" fmla="*/ 202406 h 216694"/>
              <a:gd name="connsiteX12" fmla="*/ 0 w 1345407"/>
              <a:gd name="connsiteY12" fmla="*/ 23812 h 216694"/>
              <a:gd name="connsiteX13" fmla="*/ 223838 w 1345407"/>
              <a:gd name="connsiteY13" fmla="*/ 16669 h 216694"/>
              <a:gd name="connsiteX14" fmla="*/ 445294 w 1345407"/>
              <a:gd name="connsiteY14" fmla="*/ 7144 h 21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45407" h="216694">
                <a:moveTo>
                  <a:pt x="445294" y="7144"/>
                </a:moveTo>
                <a:lnTo>
                  <a:pt x="752475" y="0"/>
                </a:lnTo>
                <a:lnTo>
                  <a:pt x="950119" y="0"/>
                </a:lnTo>
                <a:lnTo>
                  <a:pt x="1162050" y="4762"/>
                </a:lnTo>
                <a:lnTo>
                  <a:pt x="1345407" y="28575"/>
                </a:lnTo>
                <a:lnTo>
                  <a:pt x="1271588" y="216694"/>
                </a:lnTo>
                <a:lnTo>
                  <a:pt x="1250157" y="200025"/>
                </a:lnTo>
                <a:lnTo>
                  <a:pt x="1166813" y="197644"/>
                </a:lnTo>
                <a:lnTo>
                  <a:pt x="873919" y="190500"/>
                </a:lnTo>
                <a:lnTo>
                  <a:pt x="635794" y="188119"/>
                </a:lnTo>
                <a:lnTo>
                  <a:pt x="321469" y="192881"/>
                </a:lnTo>
                <a:lnTo>
                  <a:pt x="16669" y="202406"/>
                </a:lnTo>
                <a:lnTo>
                  <a:pt x="0" y="23812"/>
                </a:lnTo>
                <a:lnTo>
                  <a:pt x="223838" y="16669"/>
                </a:lnTo>
                <a:lnTo>
                  <a:pt x="445294" y="7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EB6CC6B-2836-4939-9D30-E5E0CA74B4B3}"/>
              </a:ext>
            </a:extLst>
          </p:cNvPr>
          <p:cNvGrpSpPr/>
          <p:nvPr/>
        </p:nvGrpSpPr>
        <p:grpSpPr>
          <a:xfrm>
            <a:off x="2478223" y="1698626"/>
            <a:ext cx="5054600" cy="4179887"/>
            <a:chOff x="2613025" y="1868488"/>
            <a:chExt cx="5054600" cy="4179887"/>
          </a:xfrm>
        </p:grpSpPr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F27B4AF2-873E-46C8-8179-0514266BD5EC}"/>
                </a:ext>
              </a:extLst>
            </p:cNvPr>
            <p:cNvSpPr/>
            <p:nvPr/>
          </p:nvSpPr>
          <p:spPr>
            <a:xfrm>
              <a:off x="3119438" y="1868488"/>
              <a:ext cx="841375" cy="676275"/>
            </a:xfrm>
            <a:custGeom>
              <a:avLst/>
              <a:gdLst>
                <a:gd name="connsiteX0" fmla="*/ 750093 w 840581"/>
                <a:gd name="connsiteY0" fmla="*/ 333375 h 676275"/>
                <a:gd name="connsiteX1" fmla="*/ 719137 w 840581"/>
                <a:gd name="connsiteY1" fmla="*/ 276225 h 676275"/>
                <a:gd name="connsiteX2" fmla="*/ 707231 w 840581"/>
                <a:gd name="connsiteY2" fmla="*/ 259557 h 676275"/>
                <a:gd name="connsiteX3" fmla="*/ 669131 w 840581"/>
                <a:gd name="connsiteY3" fmla="*/ 254794 h 676275"/>
                <a:gd name="connsiteX4" fmla="*/ 628650 w 840581"/>
                <a:gd name="connsiteY4" fmla="*/ 250032 h 676275"/>
                <a:gd name="connsiteX5" fmla="*/ 576262 w 840581"/>
                <a:gd name="connsiteY5" fmla="*/ 240507 h 676275"/>
                <a:gd name="connsiteX6" fmla="*/ 523875 w 840581"/>
                <a:gd name="connsiteY6" fmla="*/ 230982 h 676275"/>
                <a:gd name="connsiteX7" fmla="*/ 457200 w 840581"/>
                <a:gd name="connsiteY7" fmla="*/ 214313 h 676275"/>
                <a:gd name="connsiteX8" fmla="*/ 392906 w 840581"/>
                <a:gd name="connsiteY8" fmla="*/ 195263 h 676275"/>
                <a:gd name="connsiteX9" fmla="*/ 328612 w 840581"/>
                <a:gd name="connsiteY9" fmla="*/ 173832 h 676275"/>
                <a:gd name="connsiteX10" fmla="*/ 283368 w 840581"/>
                <a:gd name="connsiteY10" fmla="*/ 157163 h 676275"/>
                <a:gd name="connsiteX11" fmla="*/ 233362 w 840581"/>
                <a:gd name="connsiteY11" fmla="*/ 135732 h 676275"/>
                <a:gd name="connsiteX12" fmla="*/ 207168 w 840581"/>
                <a:gd name="connsiteY12" fmla="*/ 121444 h 676275"/>
                <a:gd name="connsiteX13" fmla="*/ 178593 w 840581"/>
                <a:gd name="connsiteY13" fmla="*/ 104775 h 676275"/>
                <a:gd name="connsiteX14" fmla="*/ 150018 w 840581"/>
                <a:gd name="connsiteY14" fmla="*/ 88107 h 676275"/>
                <a:gd name="connsiteX15" fmla="*/ 116681 w 840581"/>
                <a:gd name="connsiteY15" fmla="*/ 66675 h 676275"/>
                <a:gd name="connsiteX16" fmla="*/ 92868 w 840581"/>
                <a:gd name="connsiteY16" fmla="*/ 47625 h 676275"/>
                <a:gd name="connsiteX17" fmla="*/ 59531 w 840581"/>
                <a:gd name="connsiteY17" fmla="*/ 16669 h 676275"/>
                <a:gd name="connsiteX18" fmla="*/ 38100 w 840581"/>
                <a:gd name="connsiteY18" fmla="*/ 4763 h 676275"/>
                <a:gd name="connsiteX19" fmla="*/ 16668 w 840581"/>
                <a:gd name="connsiteY19" fmla="*/ 0 h 676275"/>
                <a:gd name="connsiteX20" fmla="*/ 4762 w 840581"/>
                <a:gd name="connsiteY20" fmla="*/ 4763 h 676275"/>
                <a:gd name="connsiteX21" fmla="*/ 0 w 840581"/>
                <a:gd name="connsiteY21" fmla="*/ 16669 h 676275"/>
                <a:gd name="connsiteX22" fmla="*/ 4762 w 840581"/>
                <a:gd name="connsiteY22" fmla="*/ 38100 h 676275"/>
                <a:gd name="connsiteX23" fmla="*/ 35718 w 840581"/>
                <a:gd name="connsiteY23" fmla="*/ 95250 h 676275"/>
                <a:gd name="connsiteX24" fmla="*/ 88106 w 840581"/>
                <a:gd name="connsiteY24" fmla="*/ 173832 h 676275"/>
                <a:gd name="connsiteX25" fmla="*/ 140493 w 840581"/>
                <a:gd name="connsiteY25" fmla="*/ 245269 h 676275"/>
                <a:gd name="connsiteX26" fmla="*/ 178593 w 840581"/>
                <a:gd name="connsiteY26" fmla="*/ 292894 h 676275"/>
                <a:gd name="connsiteX27" fmla="*/ 233362 w 840581"/>
                <a:gd name="connsiteY27" fmla="*/ 357188 h 676275"/>
                <a:gd name="connsiteX28" fmla="*/ 276225 w 840581"/>
                <a:gd name="connsiteY28" fmla="*/ 402432 h 676275"/>
                <a:gd name="connsiteX29" fmla="*/ 326231 w 840581"/>
                <a:gd name="connsiteY29" fmla="*/ 450057 h 676275"/>
                <a:gd name="connsiteX30" fmla="*/ 381000 w 840581"/>
                <a:gd name="connsiteY30" fmla="*/ 495300 h 676275"/>
                <a:gd name="connsiteX31" fmla="*/ 447675 w 840581"/>
                <a:gd name="connsiteY31" fmla="*/ 547688 h 676275"/>
                <a:gd name="connsiteX32" fmla="*/ 519112 w 840581"/>
                <a:gd name="connsiteY32" fmla="*/ 592932 h 676275"/>
                <a:gd name="connsiteX33" fmla="*/ 576262 w 840581"/>
                <a:gd name="connsiteY33" fmla="*/ 623888 h 676275"/>
                <a:gd name="connsiteX34" fmla="*/ 614362 w 840581"/>
                <a:gd name="connsiteY34" fmla="*/ 640557 h 676275"/>
                <a:gd name="connsiteX35" fmla="*/ 664368 w 840581"/>
                <a:gd name="connsiteY35" fmla="*/ 659607 h 676275"/>
                <a:gd name="connsiteX36" fmla="*/ 711993 w 840581"/>
                <a:gd name="connsiteY36" fmla="*/ 671513 h 676275"/>
                <a:gd name="connsiteX37" fmla="*/ 742950 w 840581"/>
                <a:gd name="connsiteY37" fmla="*/ 676275 h 676275"/>
                <a:gd name="connsiteX38" fmla="*/ 769143 w 840581"/>
                <a:gd name="connsiteY38" fmla="*/ 673894 h 676275"/>
                <a:gd name="connsiteX39" fmla="*/ 800100 w 840581"/>
                <a:gd name="connsiteY39" fmla="*/ 666750 h 676275"/>
                <a:gd name="connsiteX40" fmla="*/ 821531 w 840581"/>
                <a:gd name="connsiteY40" fmla="*/ 650082 h 676275"/>
                <a:gd name="connsiteX41" fmla="*/ 831056 w 840581"/>
                <a:gd name="connsiteY41" fmla="*/ 631032 h 676275"/>
                <a:gd name="connsiteX42" fmla="*/ 838200 w 840581"/>
                <a:gd name="connsiteY42" fmla="*/ 609600 h 676275"/>
                <a:gd name="connsiteX43" fmla="*/ 840581 w 840581"/>
                <a:gd name="connsiteY43" fmla="*/ 588169 h 676275"/>
                <a:gd name="connsiteX44" fmla="*/ 840581 w 840581"/>
                <a:gd name="connsiteY44" fmla="*/ 561975 h 676275"/>
                <a:gd name="connsiteX45" fmla="*/ 835818 w 840581"/>
                <a:gd name="connsiteY45" fmla="*/ 528638 h 676275"/>
                <a:gd name="connsiteX46" fmla="*/ 826293 w 840581"/>
                <a:gd name="connsiteY46" fmla="*/ 488157 h 676275"/>
                <a:gd name="connsiteX47" fmla="*/ 802481 w 840581"/>
                <a:gd name="connsiteY47" fmla="*/ 426244 h 676275"/>
                <a:gd name="connsiteX48" fmla="*/ 750093 w 840581"/>
                <a:gd name="connsiteY48" fmla="*/ 33337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0581" h="676275">
                  <a:moveTo>
                    <a:pt x="750093" y="333375"/>
                  </a:moveTo>
                  <a:lnTo>
                    <a:pt x="719137" y="276225"/>
                  </a:lnTo>
                  <a:lnTo>
                    <a:pt x="707231" y="259557"/>
                  </a:lnTo>
                  <a:lnTo>
                    <a:pt x="669131" y="254794"/>
                  </a:lnTo>
                  <a:lnTo>
                    <a:pt x="628650" y="250032"/>
                  </a:lnTo>
                  <a:lnTo>
                    <a:pt x="576262" y="240507"/>
                  </a:lnTo>
                  <a:lnTo>
                    <a:pt x="523875" y="230982"/>
                  </a:lnTo>
                  <a:lnTo>
                    <a:pt x="457200" y="214313"/>
                  </a:lnTo>
                  <a:lnTo>
                    <a:pt x="392906" y="195263"/>
                  </a:lnTo>
                  <a:lnTo>
                    <a:pt x="328612" y="173832"/>
                  </a:lnTo>
                  <a:lnTo>
                    <a:pt x="283368" y="157163"/>
                  </a:lnTo>
                  <a:lnTo>
                    <a:pt x="233362" y="135732"/>
                  </a:lnTo>
                  <a:lnTo>
                    <a:pt x="207168" y="121444"/>
                  </a:lnTo>
                  <a:lnTo>
                    <a:pt x="178593" y="104775"/>
                  </a:lnTo>
                  <a:lnTo>
                    <a:pt x="150018" y="88107"/>
                  </a:lnTo>
                  <a:lnTo>
                    <a:pt x="116681" y="66675"/>
                  </a:lnTo>
                  <a:lnTo>
                    <a:pt x="92868" y="47625"/>
                  </a:lnTo>
                  <a:lnTo>
                    <a:pt x="59531" y="16669"/>
                  </a:lnTo>
                  <a:lnTo>
                    <a:pt x="38100" y="4763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35718" y="95250"/>
                  </a:lnTo>
                  <a:lnTo>
                    <a:pt x="88106" y="173832"/>
                  </a:lnTo>
                  <a:lnTo>
                    <a:pt x="140493" y="245269"/>
                  </a:lnTo>
                  <a:lnTo>
                    <a:pt x="178593" y="292894"/>
                  </a:lnTo>
                  <a:lnTo>
                    <a:pt x="233362" y="357188"/>
                  </a:lnTo>
                  <a:lnTo>
                    <a:pt x="276225" y="402432"/>
                  </a:lnTo>
                  <a:lnTo>
                    <a:pt x="326231" y="450057"/>
                  </a:lnTo>
                  <a:lnTo>
                    <a:pt x="381000" y="495300"/>
                  </a:lnTo>
                  <a:lnTo>
                    <a:pt x="447675" y="547688"/>
                  </a:lnTo>
                  <a:lnTo>
                    <a:pt x="519112" y="592932"/>
                  </a:lnTo>
                  <a:lnTo>
                    <a:pt x="576262" y="623888"/>
                  </a:lnTo>
                  <a:lnTo>
                    <a:pt x="614362" y="640557"/>
                  </a:lnTo>
                  <a:lnTo>
                    <a:pt x="664368" y="659607"/>
                  </a:lnTo>
                  <a:lnTo>
                    <a:pt x="711993" y="671513"/>
                  </a:lnTo>
                  <a:lnTo>
                    <a:pt x="742950" y="676275"/>
                  </a:lnTo>
                  <a:lnTo>
                    <a:pt x="769143" y="673894"/>
                  </a:lnTo>
                  <a:lnTo>
                    <a:pt x="800100" y="666750"/>
                  </a:lnTo>
                  <a:lnTo>
                    <a:pt x="821531" y="650082"/>
                  </a:lnTo>
                  <a:lnTo>
                    <a:pt x="831056" y="631032"/>
                  </a:lnTo>
                  <a:lnTo>
                    <a:pt x="838200" y="609600"/>
                  </a:lnTo>
                  <a:lnTo>
                    <a:pt x="840581" y="588169"/>
                  </a:lnTo>
                  <a:lnTo>
                    <a:pt x="840581" y="561975"/>
                  </a:lnTo>
                  <a:lnTo>
                    <a:pt x="835818" y="528638"/>
                  </a:lnTo>
                  <a:lnTo>
                    <a:pt x="826293" y="488157"/>
                  </a:lnTo>
                  <a:lnTo>
                    <a:pt x="802481" y="426244"/>
                  </a:lnTo>
                  <a:lnTo>
                    <a:pt x="750093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2">
              <a:extLst>
                <a:ext uri="{FF2B5EF4-FFF2-40B4-BE49-F238E27FC236}">
                  <a16:creationId xmlns:a16="http://schemas.microsoft.com/office/drawing/2014/main" id="{B1AD26ED-D6DA-4967-AAC9-4D35B1BDF7D4}"/>
                </a:ext>
              </a:extLst>
            </p:cNvPr>
            <p:cNvSpPr/>
            <p:nvPr/>
          </p:nvSpPr>
          <p:spPr>
            <a:xfrm>
              <a:off x="4046538" y="1981200"/>
              <a:ext cx="1203325" cy="1000125"/>
            </a:xfrm>
            <a:custGeom>
              <a:avLst/>
              <a:gdLst>
                <a:gd name="connsiteX0" fmla="*/ 516731 w 1204912"/>
                <a:gd name="connsiteY0" fmla="*/ 507206 h 1000125"/>
                <a:gd name="connsiteX1" fmla="*/ 681037 w 1204912"/>
                <a:gd name="connsiteY1" fmla="*/ 345281 h 1000125"/>
                <a:gd name="connsiteX2" fmla="*/ 750094 w 1204912"/>
                <a:gd name="connsiteY2" fmla="*/ 271463 h 1000125"/>
                <a:gd name="connsiteX3" fmla="*/ 776287 w 1204912"/>
                <a:gd name="connsiteY3" fmla="*/ 235744 h 1000125"/>
                <a:gd name="connsiteX4" fmla="*/ 783431 w 1204912"/>
                <a:gd name="connsiteY4" fmla="*/ 214313 h 1000125"/>
                <a:gd name="connsiteX5" fmla="*/ 785812 w 1204912"/>
                <a:gd name="connsiteY5" fmla="*/ 195263 h 1000125"/>
                <a:gd name="connsiteX6" fmla="*/ 785812 w 1204912"/>
                <a:gd name="connsiteY6" fmla="*/ 185738 h 1000125"/>
                <a:gd name="connsiteX7" fmla="*/ 773906 w 1204912"/>
                <a:gd name="connsiteY7" fmla="*/ 154781 h 1000125"/>
                <a:gd name="connsiteX8" fmla="*/ 742950 w 1204912"/>
                <a:gd name="connsiteY8" fmla="*/ 111919 h 1000125"/>
                <a:gd name="connsiteX9" fmla="*/ 704850 w 1204912"/>
                <a:gd name="connsiteY9" fmla="*/ 71438 h 1000125"/>
                <a:gd name="connsiteX10" fmla="*/ 690562 w 1204912"/>
                <a:gd name="connsiteY10" fmla="*/ 47625 h 1000125"/>
                <a:gd name="connsiteX11" fmla="*/ 683419 w 1204912"/>
                <a:gd name="connsiteY11" fmla="*/ 26194 h 1000125"/>
                <a:gd name="connsiteX12" fmla="*/ 685800 w 1204912"/>
                <a:gd name="connsiteY12" fmla="*/ 11906 h 1000125"/>
                <a:gd name="connsiteX13" fmla="*/ 692944 w 1204912"/>
                <a:gd name="connsiteY13" fmla="*/ 2381 h 1000125"/>
                <a:gd name="connsiteX14" fmla="*/ 707231 w 1204912"/>
                <a:gd name="connsiteY14" fmla="*/ 0 h 1000125"/>
                <a:gd name="connsiteX15" fmla="*/ 733425 w 1204912"/>
                <a:gd name="connsiteY15" fmla="*/ 4763 h 1000125"/>
                <a:gd name="connsiteX16" fmla="*/ 800100 w 1204912"/>
                <a:gd name="connsiteY16" fmla="*/ 33338 h 1000125"/>
                <a:gd name="connsiteX17" fmla="*/ 876300 w 1204912"/>
                <a:gd name="connsiteY17" fmla="*/ 73819 h 1000125"/>
                <a:gd name="connsiteX18" fmla="*/ 959644 w 1204912"/>
                <a:gd name="connsiteY18" fmla="*/ 119063 h 1000125"/>
                <a:gd name="connsiteX19" fmla="*/ 1054894 w 1204912"/>
                <a:gd name="connsiteY19" fmla="*/ 176213 h 1000125"/>
                <a:gd name="connsiteX20" fmla="*/ 1121569 w 1204912"/>
                <a:gd name="connsiteY20" fmla="*/ 221456 h 1000125"/>
                <a:gd name="connsiteX21" fmla="*/ 1157287 w 1204912"/>
                <a:gd name="connsiteY21" fmla="*/ 250031 h 1000125"/>
                <a:gd name="connsiteX22" fmla="*/ 1190625 w 1204912"/>
                <a:gd name="connsiteY22" fmla="*/ 288131 h 1000125"/>
                <a:gd name="connsiteX23" fmla="*/ 1202531 w 1204912"/>
                <a:gd name="connsiteY23" fmla="*/ 307181 h 1000125"/>
                <a:gd name="connsiteX24" fmla="*/ 1204912 w 1204912"/>
                <a:gd name="connsiteY24" fmla="*/ 316706 h 1000125"/>
                <a:gd name="connsiteX25" fmla="*/ 1197769 w 1204912"/>
                <a:gd name="connsiteY25" fmla="*/ 333375 h 1000125"/>
                <a:gd name="connsiteX26" fmla="*/ 1183481 w 1204912"/>
                <a:gd name="connsiteY26" fmla="*/ 352425 h 1000125"/>
                <a:gd name="connsiteX27" fmla="*/ 1154906 w 1204912"/>
                <a:gd name="connsiteY27" fmla="*/ 369094 h 1000125"/>
                <a:gd name="connsiteX28" fmla="*/ 1104900 w 1204912"/>
                <a:gd name="connsiteY28" fmla="*/ 385763 h 1000125"/>
                <a:gd name="connsiteX29" fmla="*/ 1071562 w 1204912"/>
                <a:gd name="connsiteY29" fmla="*/ 397669 h 1000125"/>
                <a:gd name="connsiteX30" fmla="*/ 926306 w 1204912"/>
                <a:gd name="connsiteY30" fmla="*/ 502444 h 1000125"/>
                <a:gd name="connsiteX31" fmla="*/ 692944 w 1204912"/>
                <a:gd name="connsiteY31" fmla="*/ 654844 h 1000125"/>
                <a:gd name="connsiteX32" fmla="*/ 519112 w 1204912"/>
                <a:gd name="connsiteY32" fmla="*/ 759619 h 1000125"/>
                <a:gd name="connsiteX33" fmla="*/ 402431 w 1204912"/>
                <a:gd name="connsiteY33" fmla="*/ 823913 h 1000125"/>
                <a:gd name="connsiteX34" fmla="*/ 278606 w 1204912"/>
                <a:gd name="connsiteY34" fmla="*/ 892969 h 1000125"/>
                <a:gd name="connsiteX35" fmla="*/ 121444 w 1204912"/>
                <a:gd name="connsiteY35" fmla="*/ 966788 h 1000125"/>
                <a:gd name="connsiteX36" fmla="*/ 71437 w 1204912"/>
                <a:gd name="connsiteY36" fmla="*/ 990600 h 1000125"/>
                <a:gd name="connsiteX37" fmla="*/ 40481 w 1204912"/>
                <a:gd name="connsiteY37" fmla="*/ 1000125 h 1000125"/>
                <a:gd name="connsiteX38" fmla="*/ 19050 w 1204912"/>
                <a:gd name="connsiteY38" fmla="*/ 995363 h 1000125"/>
                <a:gd name="connsiteX39" fmla="*/ 7144 w 1204912"/>
                <a:gd name="connsiteY39" fmla="*/ 990600 h 1000125"/>
                <a:gd name="connsiteX40" fmla="*/ 0 w 1204912"/>
                <a:gd name="connsiteY40" fmla="*/ 981075 h 1000125"/>
                <a:gd name="connsiteX41" fmla="*/ 0 w 1204912"/>
                <a:gd name="connsiteY41" fmla="*/ 964406 h 1000125"/>
                <a:gd name="connsiteX42" fmla="*/ 11906 w 1204912"/>
                <a:gd name="connsiteY42" fmla="*/ 945356 h 1000125"/>
                <a:gd name="connsiteX43" fmla="*/ 54769 w 1204912"/>
                <a:gd name="connsiteY43" fmla="*/ 904875 h 1000125"/>
                <a:gd name="connsiteX44" fmla="*/ 176212 w 1204912"/>
                <a:gd name="connsiteY44" fmla="*/ 804863 h 1000125"/>
                <a:gd name="connsiteX45" fmla="*/ 285750 w 1204912"/>
                <a:gd name="connsiteY45" fmla="*/ 714375 h 1000125"/>
                <a:gd name="connsiteX46" fmla="*/ 390525 w 1204912"/>
                <a:gd name="connsiteY46" fmla="*/ 621506 h 1000125"/>
                <a:gd name="connsiteX47" fmla="*/ 516731 w 1204912"/>
                <a:gd name="connsiteY47" fmla="*/ 5072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4912" h="1000125">
                  <a:moveTo>
                    <a:pt x="516731" y="507206"/>
                  </a:moveTo>
                  <a:lnTo>
                    <a:pt x="681037" y="345281"/>
                  </a:lnTo>
                  <a:lnTo>
                    <a:pt x="750094" y="271463"/>
                  </a:lnTo>
                  <a:lnTo>
                    <a:pt x="776287" y="235744"/>
                  </a:lnTo>
                  <a:lnTo>
                    <a:pt x="783431" y="214313"/>
                  </a:lnTo>
                  <a:lnTo>
                    <a:pt x="785812" y="195263"/>
                  </a:lnTo>
                  <a:lnTo>
                    <a:pt x="785812" y="185738"/>
                  </a:lnTo>
                  <a:lnTo>
                    <a:pt x="773906" y="154781"/>
                  </a:lnTo>
                  <a:lnTo>
                    <a:pt x="742950" y="111919"/>
                  </a:lnTo>
                  <a:lnTo>
                    <a:pt x="704850" y="71438"/>
                  </a:lnTo>
                  <a:lnTo>
                    <a:pt x="690562" y="47625"/>
                  </a:lnTo>
                  <a:lnTo>
                    <a:pt x="683419" y="26194"/>
                  </a:lnTo>
                  <a:lnTo>
                    <a:pt x="685800" y="11906"/>
                  </a:lnTo>
                  <a:lnTo>
                    <a:pt x="692944" y="2381"/>
                  </a:lnTo>
                  <a:lnTo>
                    <a:pt x="707231" y="0"/>
                  </a:lnTo>
                  <a:lnTo>
                    <a:pt x="733425" y="4763"/>
                  </a:lnTo>
                  <a:lnTo>
                    <a:pt x="800100" y="33338"/>
                  </a:lnTo>
                  <a:lnTo>
                    <a:pt x="876300" y="73819"/>
                  </a:lnTo>
                  <a:lnTo>
                    <a:pt x="959644" y="119063"/>
                  </a:lnTo>
                  <a:lnTo>
                    <a:pt x="1054894" y="176213"/>
                  </a:lnTo>
                  <a:lnTo>
                    <a:pt x="1121569" y="221456"/>
                  </a:lnTo>
                  <a:lnTo>
                    <a:pt x="1157287" y="250031"/>
                  </a:lnTo>
                  <a:lnTo>
                    <a:pt x="1190625" y="288131"/>
                  </a:lnTo>
                  <a:lnTo>
                    <a:pt x="1202531" y="307181"/>
                  </a:lnTo>
                  <a:lnTo>
                    <a:pt x="1204912" y="316706"/>
                  </a:lnTo>
                  <a:lnTo>
                    <a:pt x="1197769" y="333375"/>
                  </a:lnTo>
                  <a:lnTo>
                    <a:pt x="1183481" y="352425"/>
                  </a:lnTo>
                  <a:lnTo>
                    <a:pt x="1154906" y="369094"/>
                  </a:lnTo>
                  <a:lnTo>
                    <a:pt x="1104900" y="385763"/>
                  </a:lnTo>
                  <a:lnTo>
                    <a:pt x="1071562" y="397669"/>
                  </a:lnTo>
                  <a:lnTo>
                    <a:pt x="926306" y="502444"/>
                  </a:lnTo>
                  <a:lnTo>
                    <a:pt x="692944" y="654844"/>
                  </a:lnTo>
                  <a:lnTo>
                    <a:pt x="519112" y="759619"/>
                  </a:lnTo>
                  <a:lnTo>
                    <a:pt x="402431" y="823913"/>
                  </a:lnTo>
                  <a:lnTo>
                    <a:pt x="278606" y="892969"/>
                  </a:lnTo>
                  <a:lnTo>
                    <a:pt x="121444" y="966788"/>
                  </a:lnTo>
                  <a:lnTo>
                    <a:pt x="71437" y="990600"/>
                  </a:lnTo>
                  <a:lnTo>
                    <a:pt x="40481" y="1000125"/>
                  </a:lnTo>
                  <a:lnTo>
                    <a:pt x="19050" y="995363"/>
                  </a:lnTo>
                  <a:lnTo>
                    <a:pt x="7144" y="990600"/>
                  </a:lnTo>
                  <a:lnTo>
                    <a:pt x="0" y="981075"/>
                  </a:lnTo>
                  <a:lnTo>
                    <a:pt x="0" y="964406"/>
                  </a:lnTo>
                  <a:lnTo>
                    <a:pt x="11906" y="945356"/>
                  </a:lnTo>
                  <a:lnTo>
                    <a:pt x="54769" y="904875"/>
                  </a:lnTo>
                  <a:lnTo>
                    <a:pt x="176212" y="804863"/>
                  </a:lnTo>
                  <a:lnTo>
                    <a:pt x="285750" y="714375"/>
                  </a:lnTo>
                  <a:lnTo>
                    <a:pt x="390525" y="621506"/>
                  </a:lnTo>
                  <a:lnTo>
                    <a:pt x="516731" y="507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9048B389-3406-439F-919C-ED63F216BD30}"/>
                </a:ext>
              </a:extLst>
            </p:cNvPr>
            <p:cNvSpPr/>
            <p:nvPr/>
          </p:nvSpPr>
          <p:spPr>
            <a:xfrm>
              <a:off x="2782888" y="3009900"/>
              <a:ext cx="758825" cy="703263"/>
            </a:xfrm>
            <a:custGeom>
              <a:avLst/>
              <a:gdLst>
                <a:gd name="connsiteX0" fmla="*/ 321469 w 757238"/>
                <a:gd name="connsiteY0" fmla="*/ 140494 h 702469"/>
                <a:gd name="connsiteX1" fmla="*/ 395288 w 757238"/>
                <a:gd name="connsiteY1" fmla="*/ 166688 h 702469"/>
                <a:gd name="connsiteX2" fmla="*/ 457200 w 757238"/>
                <a:gd name="connsiteY2" fmla="*/ 185738 h 702469"/>
                <a:gd name="connsiteX3" fmla="*/ 516732 w 757238"/>
                <a:gd name="connsiteY3" fmla="*/ 202406 h 702469"/>
                <a:gd name="connsiteX4" fmla="*/ 566738 w 757238"/>
                <a:gd name="connsiteY4" fmla="*/ 214313 h 702469"/>
                <a:gd name="connsiteX5" fmla="*/ 588169 w 757238"/>
                <a:gd name="connsiteY5" fmla="*/ 223838 h 702469"/>
                <a:gd name="connsiteX6" fmla="*/ 614363 w 757238"/>
                <a:gd name="connsiteY6" fmla="*/ 254794 h 702469"/>
                <a:gd name="connsiteX7" fmla="*/ 652463 w 757238"/>
                <a:gd name="connsiteY7" fmla="*/ 319088 h 702469"/>
                <a:gd name="connsiteX8" fmla="*/ 700088 w 757238"/>
                <a:gd name="connsiteY8" fmla="*/ 421481 h 702469"/>
                <a:gd name="connsiteX9" fmla="*/ 731044 w 757238"/>
                <a:gd name="connsiteY9" fmla="*/ 492919 h 702469"/>
                <a:gd name="connsiteX10" fmla="*/ 752475 w 757238"/>
                <a:gd name="connsiteY10" fmla="*/ 547688 h 702469"/>
                <a:gd name="connsiteX11" fmla="*/ 757238 w 757238"/>
                <a:gd name="connsiteY11" fmla="*/ 581025 h 702469"/>
                <a:gd name="connsiteX12" fmla="*/ 754857 w 757238"/>
                <a:gd name="connsiteY12" fmla="*/ 619125 h 702469"/>
                <a:gd name="connsiteX13" fmla="*/ 745332 w 757238"/>
                <a:gd name="connsiteY13" fmla="*/ 652463 h 702469"/>
                <a:gd name="connsiteX14" fmla="*/ 726282 w 757238"/>
                <a:gd name="connsiteY14" fmla="*/ 688181 h 702469"/>
                <a:gd name="connsiteX15" fmla="*/ 711994 w 757238"/>
                <a:gd name="connsiteY15" fmla="*/ 700088 h 702469"/>
                <a:gd name="connsiteX16" fmla="*/ 697707 w 757238"/>
                <a:gd name="connsiteY16" fmla="*/ 702469 h 702469"/>
                <a:gd name="connsiteX17" fmla="*/ 671513 w 757238"/>
                <a:gd name="connsiteY17" fmla="*/ 697706 h 702469"/>
                <a:gd name="connsiteX18" fmla="*/ 616744 w 757238"/>
                <a:gd name="connsiteY18" fmla="*/ 678656 h 702469"/>
                <a:gd name="connsiteX19" fmla="*/ 559594 w 757238"/>
                <a:gd name="connsiteY19" fmla="*/ 652463 h 702469"/>
                <a:gd name="connsiteX20" fmla="*/ 509588 w 757238"/>
                <a:gd name="connsiteY20" fmla="*/ 621506 h 702469"/>
                <a:gd name="connsiteX21" fmla="*/ 469107 w 757238"/>
                <a:gd name="connsiteY21" fmla="*/ 595313 h 702469"/>
                <a:gd name="connsiteX22" fmla="*/ 397669 w 757238"/>
                <a:gd name="connsiteY22" fmla="*/ 538163 h 702469"/>
                <a:gd name="connsiteX23" fmla="*/ 342900 w 757238"/>
                <a:gd name="connsiteY23" fmla="*/ 478631 h 702469"/>
                <a:gd name="connsiteX24" fmla="*/ 273844 w 757238"/>
                <a:gd name="connsiteY24" fmla="*/ 400050 h 702469"/>
                <a:gd name="connsiteX25" fmla="*/ 192882 w 757238"/>
                <a:gd name="connsiteY25" fmla="*/ 300038 h 702469"/>
                <a:gd name="connsiteX26" fmla="*/ 83344 w 757238"/>
                <a:gd name="connsiteY26" fmla="*/ 157163 h 702469"/>
                <a:gd name="connsiteX27" fmla="*/ 28575 w 757238"/>
                <a:gd name="connsiteY27" fmla="*/ 80963 h 702469"/>
                <a:gd name="connsiteX28" fmla="*/ 11907 w 757238"/>
                <a:gd name="connsiteY28" fmla="*/ 52388 h 702469"/>
                <a:gd name="connsiteX29" fmla="*/ 4763 w 757238"/>
                <a:gd name="connsiteY29" fmla="*/ 30956 h 702469"/>
                <a:gd name="connsiteX30" fmla="*/ 0 w 757238"/>
                <a:gd name="connsiteY30" fmla="*/ 11906 h 702469"/>
                <a:gd name="connsiteX31" fmla="*/ 2382 w 757238"/>
                <a:gd name="connsiteY31" fmla="*/ 2381 h 702469"/>
                <a:gd name="connsiteX32" fmla="*/ 9525 w 757238"/>
                <a:gd name="connsiteY32" fmla="*/ 0 h 702469"/>
                <a:gd name="connsiteX33" fmla="*/ 28575 w 757238"/>
                <a:gd name="connsiteY33" fmla="*/ 2381 h 702469"/>
                <a:gd name="connsiteX34" fmla="*/ 66675 w 757238"/>
                <a:gd name="connsiteY34" fmla="*/ 19050 h 702469"/>
                <a:gd name="connsiteX35" fmla="*/ 119063 w 757238"/>
                <a:gd name="connsiteY35" fmla="*/ 50006 h 702469"/>
                <a:gd name="connsiteX36" fmla="*/ 188119 w 757238"/>
                <a:gd name="connsiteY36" fmla="*/ 85725 h 702469"/>
                <a:gd name="connsiteX37" fmla="*/ 266700 w 757238"/>
                <a:gd name="connsiteY37" fmla="*/ 121444 h 702469"/>
                <a:gd name="connsiteX38" fmla="*/ 321469 w 757238"/>
                <a:gd name="connsiteY38" fmla="*/ 1404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702469">
                  <a:moveTo>
                    <a:pt x="321469" y="140494"/>
                  </a:moveTo>
                  <a:lnTo>
                    <a:pt x="395288" y="166688"/>
                  </a:lnTo>
                  <a:lnTo>
                    <a:pt x="457200" y="185738"/>
                  </a:lnTo>
                  <a:lnTo>
                    <a:pt x="516732" y="202406"/>
                  </a:lnTo>
                  <a:lnTo>
                    <a:pt x="566738" y="214313"/>
                  </a:lnTo>
                  <a:lnTo>
                    <a:pt x="588169" y="223838"/>
                  </a:lnTo>
                  <a:lnTo>
                    <a:pt x="614363" y="254794"/>
                  </a:lnTo>
                  <a:lnTo>
                    <a:pt x="652463" y="319088"/>
                  </a:lnTo>
                  <a:lnTo>
                    <a:pt x="700088" y="421481"/>
                  </a:lnTo>
                  <a:lnTo>
                    <a:pt x="731044" y="492919"/>
                  </a:lnTo>
                  <a:lnTo>
                    <a:pt x="752475" y="547688"/>
                  </a:lnTo>
                  <a:lnTo>
                    <a:pt x="757238" y="581025"/>
                  </a:lnTo>
                  <a:lnTo>
                    <a:pt x="754857" y="619125"/>
                  </a:lnTo>
                  <a:lnTo>
                    <a:pt x="745332" y="652463"/>
                  </a:lnTo>
                  <a:lnTo>
                    <a:pt x="726282" y="688181"/>
                  </a:lnTo>
                  <a:lnTo>
                    <a:pt x="711994" y="700088"/>
                  </a:lnTo>
                  <a:lnTo>
                    <a:pt x="697707" y="702469"/>
                  </a:lnTo>
                  <a:lnTo>
                    <a:pt x="671513" y="697706"/>
                  </a:lnTo>
                  <a:lnTo>
                    <a:pt x="616744" y="678656"/>
                  </a:lnTo>
                  <a:lnTo>
                    <a:pt x="559594" y="652463"/>
                  </a:lnTo>
                  <a:lnTo>
                    <a:pt x="509588" y="621506"/>
                  </a:lnTo>
                  <a:lnTo>
                    <a:pt x="469107" y="595313"/>
                  </a:lnTo>
                  <a:lnTo>
                    <a:pt x="397669" y="538163"/>
                  </a:lnTo>
                  <a:lnTo>
                    <a:pt x="342900" y="478631"/>
                  </a:lnTo>
                  <a:lnTo>
                    <a:pt x="273844" y="400050"/>
                  </a:lnTo>
                  <a:lnTo>
                    <a:pt x="192882" y="300038"/>
                  </a:lnTo>
                  <a:lnTo>
                    <a:pt x="83344" y="157163"/>
                  </a:lnTo>
                  <a:lnTo>
                    <a:pt x="28575" y="80963"/>
                  </a:lnTo>
                  <a:lnTo>
                    <a:pt x="11907" y="52388"/>
                  </a:lnTo>
                  <a:lnTo>
                    <a:pt x="4763" y="30956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66675" y="19050"/>
                  </a:lnTo>
                  <a:lnTo>
                    <a:pt x="119063" y="50006"/>
                  </a:lnTo>
                  <a:lnTo>
                    <a:pt x="188119" y="85725"/>
                  </a:lnTo>
                  <a:lnTo>
                    <a:pt x="266700" y="121444"/>
                  </a:lnTo>
                  <a:lnTo>
                    <a:pt x="321469" y="140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245610A4-7757-4BA3-B138-BF811F61CD42}"/>
                </a:ext>
              </a:extLst>
            </p:cNvPr>
            <p:cNvSpPr/>
            <p:nvPr/>
          </p:nvSpPr>
          <p:spPr>
            <a:xfrm>
              <a:off x="6053138" y="2019300"/>
              <a:ext cx="1069975" cy="811213"/>
            </a:xfrm>
            <a:custGeom>
              <a:avLst/>
              <a:gdLst>
                <a:gd name="connsiteX0" fmla="*/ 359568 w 1069181"/>
                <a:gd name="connsiteY0" fmla="*/ 295275 h 812006"/>
                <a:gd name="connsiteX1" fmla="*/ 264318 w 1069181"/>
                <a:gd name="connsiteY1" fmla="*/ 226219 h 812006"/>
                <a:gd name="connsiteX2" fmla="*/ 204787 w 1069181"/>
                <a:gd name="connsiteY2" fmla="*/ 183356 h 812006"/>
                <a:gd name="connsiteX3" fmla="*/ 114300 w 1069181"/>
                <a:gd name="connsiteY3" fmla="*/ 121444 h 812006"/>
                <a:gd name="connsiteX4" fmla="*/ 78581 w 1069181"/>
                <a:gd name="connsiteY4" fmla="*/ 100013 h 812006"/>
                <a:gd name="connsiteX5" fmla="*/ 35718 w 1069181"/>
                <a:gd name="connsiteY5" fmla="*/ 76200 h 812006"/>
                <a:gd name="connsiteX6" fmla="*/ 23812 w 1069181"/>
                <a:gd name="connsiteY6" fmla="*/ 64294 h 812006"/>
                <a:gd name="connsiteX7" fmla="*/ 7143 w 1069181"/>
                <a:gd name="connsiteY7" fmla="*/ 45244 h 812006"/>
                <a:gd name="connsiteX8" fmla="*/ 0 w 1069181"/>
                <a:gd name="connsiteY8" fmla="*/ 26194 h 812006"/>
                <a:gd name="connsiteX9" fmla="*/ 0 w 1069181"/>
                <a:gd name="connsiteY9" fmla="*/ 16669 h 812006"/>
                <a:gd name="connsiteX10" fmla="*/ 9525 w 1069181"/>
                <a:gd name="connsiteY10" fmla="*/ 4763 h 812006"/>
                <a:gd name="connsiteX11" fmla="*/ 42862 w 1069181"/>
                <a:gd name="connsiteY11" fmla="*/ 0 h 812006"/>
                <a:gd name="connsiteX12" fmla="*/ 90487 w 1069181"/>
                <a:gd name="connsiteY12" fmla="*/ 7144 h 812006"/>
                <a:gd name="connsiteX13" fmla="*/ 197643 w 1069181"/>
                <a:gd name="connsiteY13" fmla="*/ 28575 h 812006"/>
                <a:gd name="connsiteX14" fmla="*/ 311943 w 1069181"/>
                <a:gd name="connsiteY14" fmla="*/ 57150 h 812006"/>
                <a:gd name="connsiteX15" fmla="*/ 400050 w 1069181"/>
                <a:gd name="connsiteY15" fmla="*/ 85725 h 812006"/>
                <a:gd name="connsiteX16" fmla="*/ 454818 w 1069181"/>
                <a:gd name="connsiteY16" fmla="*/ 104775 h 812006"/>
                <a:gd name="connsiteX17" fmla="*/ 531018 w 1069181"/>
                <a:gd name="connsiteY17" fmla="*/ 138113 h 812006"/>
                <a:gd name="connsiteX18" fmla="*/ 597693 w 1069181"/>
                <a:gd name="connsiteY18" fmla="*/ 169069 h 812006"/>
                <a:gd name="connsiteX19" fmla="*/ 657225 w 1069181"/>
                <a:gd name="connsiteY19" fmla="*/ 200025 h 812006"/>
                <a:gd name="connsiteX20" fmla="*/ 702468 w 1069181"/>
                <a:gd name="connsiteY20" fmla="*/ 228600 h 812006"/>
                <a:gd name="connsiteX21" fmla="*/ 747712 w 1069181"/>
                <a:gd name="connsiteY21" fmla="*/ 257175 h 812006"/>
                <a:gd name="connsiteX22" fmla="*/ 823912 w 1069181"/>
                <a:gd name="connsiteY22" fmla="*/ 314325 h 812006"/>
                <a:gd name="connsiteX23" fmla="*/ 881062 w 1069181"/>
                <a:gd name="connsiteY23" fmla="*/ 361950 h 812006"/>
                <a:gd name="connsiteX24" fmla="*/ 928687 w 1069181"/>
                <a:gd name="connsiteY24" fmla="*/ 407194 h 812006"/>
                <a:gd name="connsiteX25" fmla="*/ 997743 w 1069181"/>
                <a:gd name="connsiteY25" fmla="*/ 481013 h 812006"/>
                <a:gd name="connsiteX26" fmla="*/ 1047750 w 1069181"/>
                <a:gd name="connsiteY26" fmla="*/ 545306 h 812006"/>
                <a:gd name="connsiteX27" fmla="*/ 1062037 w 1069181"/>
                <a:gd name="connsiteY27" fmla="*/ 571500 h 812006"/>
                <a:gd name="connsiteX28" fmla="*/ 1066800 w 1069181"/>
                <a:gd name="connsiteY28" fmla="*/ 600075 h 812006"/>
                <a:gd name="connsiteX29" fmla="*/ 1069181 w 1069181"/>
                <a:gd name="connsiteY29" fmla="*/ 631031 h 812006"/>
                <a:gd name="connsiteX30" fmla="*/ 1066800 w 1069181"/>
                <a:gd name="connsiteY30" fmla="*/ 650081 h 812006"/>
                <a:gd name="connsiteX31" fmla="*/ 1062037 w 1069181"/>
                <a:gd name="connsiteY31" fmla="*/ 681038 h 812006"/>
                <a:gd name="connsiteX32" fmla="*/ 1050131 w 1069181"/>
                <a:gd name="connsiteY32" fmla="*/ 711994 h 812006"/>
                <a:gd name="connsiteX33" fmla="*/ 1026318 w 1069181"/>
                <a:gd name="connsiteY33" fmla="*/ 745331 h 812006"/>
                <a:gd name="connsiteX34" fmla="*/ 983456 w 1069181"/>
                <a:gd name="connsiteY34" fmla="*/ 788194 h 812006"/>
                <a:gd name="connsiteX35" fmla="*/ 957262 w 1069181"/>
                <a:gd name="connsiteY35" fmla="*/ 804863 h 812006"/>
                <a:gd name="connsiteX36" fmla="*/ 931068 w 1069181"/>
                <a:gd name="connsiteY36" fmla="*/ 812006 h 812006"/>
                <a:gd name="connsiteX37" fmla="*/ 904875 w 1069181"/>
                <a:gd name="connsiteY37" fmla="*/ 809625 h 812006"/>
                <a:gd name="connsiteX38" fmla="*/ 876300 w 1069181"/>
                <a:gd name="connsiteY38" fmla="*/ 802481 h 812006"/>
                <a:gd name="connsiteX39" fmla="*/ 823912 w 1069181"/>
                <a:gd name="connsiteY39" fmla="*/ 773906 h 812006"/>
                <a:gd name="connsiteX40" fmla="*/ 809625 w 1069181"/>
                <a:gd name="connsiteY40" fmla="*/ 757238 h 812006"/>
                <a:gd name="connsiteX41" fmla="*/ 773906 w 1069181"/>
                <a:gd name="connsiteY41" fmla="*/ 709613 h 812006"/>
                <a:gd name="connsiteX42" fmla="*/ 714375 w 1069181"/>
                <a:gd name="connsiteY42" fmla="*/ 633413 h 812006"/>
                <a:gd name="connsiteX43" fmla="*/ 633412 w 1069181"/>
                <a:gd name="connsiteY43" fmla="*/ 538163 h 812006"/>
                <a:gd name="connsiteX44" fmla="*/ 566737 w 1069181"/>
                <a:gd name="connsiteY44" fmla="*/ 466725 h 812006"/>
                <a:gd name="connsiteX45" fmla="*/ 500062 w 1069181"/>
                <a:gd name="connsiteY45" fmla="*/ 407194 h 812006"/>
                <a:gd name="connsiteX46" fmla="*/ 359568 w 1069181"/>
                <a:gd name="connsiteY46" fmla="*/ 29527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9181" h="812006">
                  <a:moveTo>
                    <a:pt x="359568" y="295275"/>
                  </a:moveTo>
                  <a:lnTo>
                    <a:pt x="264318" y="226219"/>
                  </a:lnTo>
                  <a:lnTo>
                    <a:pt x="204787" y="183356"/>
                  </a:lnTo>
                  <a:lnTo>
                    <a:pt x="114300" y="121444"/>
                  </a:lnTo>
                  <a:lnTo>
                    <a:pt x="78581" y="100013"/>
                  </a:lnTo>
                  <a:lnTo>
                    <a:pt x="35718" y="76200"/>
                  </a:lnTo>
                  <a:lnTo>
                    <a:pt x="23812" y="64294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42862" y="0"/>
                  </a:lnTo>
                  <a:lnTo>
                    <a:pt x="90487" y="7144"/>
                  </a:lnTo>
                  <a:lnTo>
                    <a:pt x="197643" y="28575"/>
                  </a:lnTo>
                  <a:lnTo>
                    <a:pt x="311943" y="57150"/>
                  </a:lnTo>
                  <a:lnTo>
                    <a:pt x="400050" y="85725"/>
                  </a:lnTo>
                  <a:lnTo>
                    <a:pt x="454818" y="104775"/>
                  </a:lnTo>
                  <a:lnTo>
                    <a:pt x="531018" y="138113"/>
                  </a:lnTo>
                  <a:lnTo>
                    <a:pt x="597693" y="169069"/>
                  </a:lnTo>
                  <a:lnTo>
                    <a:pt x="657225" y="200025"/>
                  </a:lnTo>
                  <a:lnTo>
                    <a:pt x="702468" y="228600"/>
                  </a:lnTo>
                  <a:lnTo>
                    <a:pt x="747712" y="257175"/>
                  </a:lnTo>
                  <a:lnTo>
                    <a:pt x="823912" y="314325"/>
                  </a:lnTo>
                  <a:lnTo>
                    <a:pt x="881062" y="361950"/>
                  </a:lnTo>
                  <a:lnTo>
                    <a:pt x="928687" y="407194"/>
                  </a:lnTo>
                  <a:lnTo>
                    <a:pt x="997743" y="481013"/>
                  </a:lnTo>
                  <a:lnTo>
                    <a:pt x="1047750" y="545306"/>
                  </a:lnTo>
                  <a:lnTo>
                    <a:pt x="1062037" y="571500"/>
                  </a:lnTo>
                  <a:lnTo>
                    <a:pt x="1066800" y="600075"/>
                  </a:lnTo>
                  <a:lnTo>
                    <a:pt x="1069181" y="631031"/>
                  </a:lnTo>
                  <a:lnTo>
                    <a:pt x="1066800" y="650081"/>
                  </a:lnTo>
                  <a:lnTo>
                    <a:pt x="1062037" y="681038"/>
                  </a:lnTo>
                  <a:lnTo>
                    <a:pt x="1050131" y="711994"/>
                  </a:lnTo>
                  <a:lnTo>
                    <a:pt x="1026318" y="745331"/>
                  </a:lnTo>
                  <a:lnTo>
                    <a:pt x="983456" y="788194"/>
                  </a:lnTo>
                  <a:lnTo>
                    <a:pt x="957262" y="804863"/>
                  </a:lnTo>
                  <a:lnTo>
                    <a:pt x="931068" y="812006"/>
                  </a:lnTo>
                  <a:lnTo>
                    <a:pt x="904875" y="809625"/>
                  </a:lnTo>
                  <a:lnTo>
                    <a:pt x="876300" y="802481"/>
                  </a:lnTo>
                  <a:lnTo>
                    <a:pt x="823912" y="773906"/>
                  </a:lnTo>
                  <a:lnTo>
                    <a:pt x="809625" y="757238"/>
                  </a:lnTo>
                  <a:lnTo>
                    <a:pt x="773906" y="709613"/>
                  </a:lnTo>
                  <a:lnTo>
                    <a:pt x="714375" y="633413"/>
                  </a:lnTo>
                  <a:lnTo>
                    <a:pt x="633412" y="538163"/>
                  </a:lnTo>
                  <a:lnTo>
                    <a:pt x="566737" y="466725"/>
                  </a:lnTo>
                  <a:lnTo>
                    <a:pt x="500062" y="407194"/>
                  </a:lnTo>
                  <a:lnTo>
                    <a:pt x="359568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6">
              <a:extLst>
                <a:ext uri="{FF2B5EF4-FFF2-40B4-BE49-F238E27FC236}">
                  <a16:creationId xmlns:a16="http://schemas.microsoft.com/office/drawing/2014/main" id="{A31DB6BA-DEF5-411D-A4BC-97DCB3A74926}"/>
                </a:ext>
              </a:extLst>
            </p:cNvPr>
            <p:cNvSpPr/>
            <p:nvPr/>
          </p:nvSpPr>
          <p:spPr>
            <a:xfrm>
              <a:off x="2613025" y="5321300"/>
              <a:ext cx="430213" cy="727075"/>
            </a:xfrm>
            <a:custGeom>
              <a:avLst/>
              <a:gdLst>
                <a:gd name="connsiteX0" fmla="*/ 116282 w 430772"/>
                <a:gd name="connsiteY0" fmla="*/ 425487 h 726763"/>
                <a:gd name="connsiteX1" fmla="*/ 140067 w 430772"/>
                <a:gd name="connsiteY1" fmla="*/ 478342 h 726763"/>
                <a:gd name="connsiteX2" fmla="*/ 163852 w 430772"/>
                <a:gd name="connsiteY2" fmla="*/ 517984 h 726763"/>
                <a:gd name="connsiteX3" fmla="*/ 187637 w 430772"/>
                <a:gd name="connsiteY3" fmla="*/ 560268 h 726763"/>
                <a:gd name="connsiteX4" fmla="*/ 216708 w 430772"/>
                <a:gd name="connsiteY4" fmla="*/ 602553 h 726763"/>
                <a:gd name="connsiteX5" fmla="*/ 245778 w 430772"/>
                <a:gd name="connsiteY5" fmla="*/ 639551 h 726763"/>
                <a:gd name="connsiteX6" fmla="*/ 280134 w 430772"/>
                <a:gd name="connsiteY6" fmla="*/ 673908 h 726763"/>
                <a:gd name="connsiteX7" fmla="*/ 306562 w 430772"/>
                <a:gd name="connsiteY7" fmla="*/ 697693 h 726763"/>
                <a:gd name="connsiteX8" fmla="*/ 335632 w 430772"/>
                <a:gd name="connsiteY8" fmla="*/ 716192 h 726763"/>
                <a:gd name="connsiteX9" fmla="*/ 354132 w 430772"/>
                <a:gd name="connsiteY9" fmla="*/ 721478 h 726763"/>
                <a:gd name="connsiteX10" fmla="*/ 375274 w 430772"/>
                <a:gd name="connsiteY10" fmla="*/ 726763 h 726763"/>
                <a:gd name="connsiteX11" fmla="*/ 393774 w 430772"/>
                <a:gd name="connsiteY11" fmla="*/ 726763 h 726763"/>
                <a:gd name="connsiteX12" fmla="*/ 409630 w 430772"/>
                <a:gd name="connsiteY12" fmla="*/ 718835 h 726763"/>
                <a:gd name="connsiteX13" fmla="*/ 417559 w 430772"/>
                <a:gd name="connsiteY13" fmla="*/ 708264 h 726763"/>
                <a:gd name="connsiteX14" fmla="*/ 425487 w 430772"/>
                <a:gd name="connsiteY14" fmla="*/ 695050 h 726763"/>
                <a:gd name="connsiteX15" fmla="*/ 428130 w 430772"/>
                <a:gd name="connsiteY15" fmla="*/ 679193 h 726763"/>
                <a:gd name="connsiteX16" fmla="*/ 430772 w 430772"/>
                <a:gd name="connsiteY16" fmla="*/ 655408 h 726763"/>
                <a:gd name="connsiteX17" fmla="*/ 430772 w 430772"/>
                <a:gd name="connsiteY17" fmla="*/ 631623 h 726763"/>
                <a:gd name="connsiteX18" fmla="*/ 208779 w 430772"/>
                <a:gd name="connsiteY18" fmla="*/ 132139 h 726763"/>
                <a:gd name="connsiteX19" fmla="*/ 184994 w 430772"/>
                <a:gd name="connsiteY19" fmla="*/ 108354 h 726763"/>
                <a:gd name="connsiteX20" fmla="*/ 134782 w 430772"/>
                <a:gd name="connsiteY20" fmla="*/ 63427 h 726763"/>
                <a:gd name="connsiteX21" fmla="*/ 105711 w 430772"/>
                <a:gd name="connsiteY21" fmla="*/ 36999 h 726763"/>
                <a:gd name="connsiteX22" fmla="*/ 73998 w 430772"/>
                <a:gd name="connsiteY22" fmla="*/ 13214 h 726763"/>
                <a:gd name="connsiteX23" fmla="*/ 60784 w 430772"/>
                <a:gd name="connsiteY23" fmla="*/ 5286 h 726763"/>
                <a:gd name="connsiteX24" fmla="*/ 39642 w 430772"/>
                <a:gd name="connsiteY24" fmla="*/ 0 h 726763"/>
                <a:gd name="connsiteX25" fmla="*/ 21142 w 430772"/>
                <a:gd name="connsiteY25" fmla="*/ 5286 h 726763"/>
                <a:gd name="connsiteX26" fmla="*/ 5286 w 430772"/>
                <a:gd name="connsiteY26" fmla="*/ 18499 h 726763"/>
                <a:gd name="connsiteX27" fmla="*/ 0 w 430772"/>
                <a:gd name="connsiteY27" fmla="*/ 34356 h 726763"/>
                <a:gd name="connsiteX28" fmla="*/ 10571 w 430772"/>
                <a:gd name="connsiteY28" fmla="*/ 84569 h 726763"/>
                <a:gd name="connsiteX29" fmla="*/ 31713 w 430772"/>
                <a:gd name="connsiteY29" fmla="*/ 171780 h 726763"/>
                <a:gd name="connsiteX30" fmla="*/ 55498 w 430772"/>
                <a:gd name="connsiteY30" fmla="*/ 261635 h 726763"/>
                <a:gd name="connsiteX31" fmla="*/ 89854 w 430772"/>
                <a:gd name="connsiteY31" fmla="*/ 362060 h 726763"/>
                <a:gd name="connsiteX32" fmla="*/ 116282 w 430772"/>
                <a:gd name="connsiteY32" fmla="*/ 425487 h 72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0772" h="726763">
                  <a:moveTo>
                    <a:pt x="116282" y="425487"/>
                  </a:moveTo>
                  <a:lnTo>
                    <a:pt x="140067" y="478342"/>
                  </a:lnTo>
                  <a:lnTo>
                    <a:pt x="163852" y="517984"/>
                  </a:lnTo>
                  <a:lnTo>
                    <a:pt x="187637" y="560268"/>
                  </a:lnTo>
                  <a:lnTo>
                    <a:pt x="216708" y="602553"/>
                  </a:lnTo>
                  <a:lnTo>
                    <a:pt x="245778" y="639551"/>
                  </a:lnTo>
                  <a:lnTo>
                    <a:pt x="280134" y="673908"/>
                  </a:lnTo>
                  <a:lnTo>
                    <a:pt x="306562" y="697693"/>
                  </a:lnTo>
                  <a:lnTo>
                    <a:pt x="335632" y="716192"/>
                  </a:lnTo>
                  <a:lnTo>
                    <a:pt x="354132" y="721478"/>
                  </a:lnTo>
                  <a:lnTo>
                    <a:pt x="375274" y="726763"/>
                  </a:lnTo>
                  <a:lnTo>
                    <a:pt x="393774" y="726763"/>
                  </a:lnTo>
                  <a:lnTo>
                    <a:pt x="409630" y="718835"/>
                  </a:lnTo>
                  <a:lnTo>
                    <a:pt x="417559" y="708264"/>
                  </a:lnTo>
                  <a:lnTo>
                    <a:pt x="425487" y="695050"/>
                  </a:lnTo>
                  <a:lnTo>
                    <a:pt x="428130" y="679193"/>
                  </a:lnTo>
                  <a:lnTo>
                    <a:pt x="430772" y="655408"/>
                  </a:lnTo>
                  <a:lnTo>
                    <a:pt x="430772" y="631623"/>
                  </a:lnTo>
                  <a:lnTo>
                    <a:pt x="208779" y="132139"/>
                  </a:lnTo>
                  <a:lnTo>
                    <a:pt x="184994" y="108354"/>
                  </a:lnTo>
                  <a:lnTo>
                    <a:pt x="134782" y="63427"/>
                  </a:lnTo>
                  <a:lnTo>
                    <a:pt x="105711" y="36999"/>
                  </a:lnTo>
                  <a:lnTo>
                    <a:pt x="73998" y="13214"/>
                  </a:lnTo>
                  <a:lnTo>
                    <a:pt x="60784" y="5286"/>
                  </a:lnTo>
                  <a:lnTo>
                    <a:pt x="39642" y="0"/>
                  </a:lnTo>
                  <a:lnTo>
                    <a:pt x="21142" y="5286"/>
                  </a:lnTo>
                  <a:lnTo>
                    <a:pt x="5286" y="18499"/>
                  </a:lnTo>
                  <a:lnTo>
                    <a:pt x="0" y="34356"/>
                  </a:lnTo>
                  <a:lnTo>
                    <a:pt x="10571" y="84569"/>
                  </a:lnTo>
                  <a:lnTo>
                    <a:pt x="31713" y="171780"/>
                  </a:lnTo>
                  <a:lnTo>
                    <a:pt x="55498" y="261635"/>
                  </a:lnTo>
                  <a:lnTo>
                    <a:pt x="89854" y="362060"/>
                  </a:lnTo>
                  <a:lnTo>
                    <a:pt x="116282" y="425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4DD5275D-BCFF-43EE-88A2-7CDD0DF1412F}"/>
                </a:ext>
              </a:extLst>
            </p:cNvPr>
            <p:cNvSpPr/>
            <p:nvPr/>
          </p:nvSpPr>
          <p:spPr>
            <a:xfrm>
              <a:off x="3821113" y="2800350"/>
              <a:ext cx="1971675" cy="1697038"/>
            </a:xfrm>
            <a:custGeom>
              <a:avLst/>
              <a:gdLst>
                <a:gd name="connsiteX0" fmla="*/ 1485900 w 1971675"/>
                <a:gd name="connsiteY0" fmla="*/ 759619 h 1697831"/>
                <a:gd name="connsiteX1" fmla="*/ 1604963 w 1971675"/>
                <a:gd name="connsiteY1" fmla="*/ 633413 h 1697831"/>
                <a:gd name="connsiteX2" fmla="*/ 1719263 w 1971675"/>
                <a:gd name="connsiteY2" fmla="*/ 504825 h 1697831"/>
                <a:gd name="connsiteX3" fmla="*/ 1788319 w 1971675"/>
                <a:gd name="connsiteY3" fmla="*/ 423863 h 1697831"/>
                <a:gd name="connsiteX4" fmla="*/ 1857375 w 1971675"/>
                <a:gd name="connsiteY4" fmla="*/ 381000 h 1697831"/>
                <a:gd name="connsiteX5" fmla="*/ 1900238 w 1971675"/>
                <a:gd name="connsiteY5" fmla="*/ 369094 h 1697831"/>
                <a:gd name="connsiteX6" fmla="*/ 1931194 w 1971675"/>
                <a:gd name="connsiteY6" fmla="*/ 350044 h 1697831"/>
                <a:gd name="connsiteX7" fmla="*/ 1955007 w 1971675"/>
                <a:gd name="connsiteY7" fmla="*/ 328613 h 1697831"/>
                <a:gd name="connsiteX8" fmla="*/ 1969294 w 1971675"/>
                <a:gd name="connsiteY8" fmla="*/ 307181 h 1697831"/>
                <a:gd name="connsiteX9" fmla="*/ 1971675 w 1971675"/>
                <a:gd name="connsiteY9" fmla="*/ 288131 h 1697831"/>
                <a:gd name="connsiteX10" fmla="*/ 1964532 w 1971675"/>
                <a:gd name="connsiteY10" fmla="*/ 257175 h 1697831"/>
                <a:gd name="connsiteX11" fmla="*/ 1950244 w 1971675"/>
                <a:gd name="connsiteY11" fmla="*/ 226219 h 1697831"/>
                <a:gd name="connsiteX12" fmla="*/ 1926432 w 1971675"/>
                <a:gd name="connsiteY12" fmla="*/ 195263 h 1697831"/>
                <a:gd name="connsiteX13" fmla="*/ 1888332 w 1971675"/>
                <a:gd name="connsiteY13" fmla="*/ 161925 h 1697831"/>
                <a:gd name="connsiteX14" fmla="*/ 1831182 w 1971675"/>
                <a:gd name="connsiteY14" fmla="*/ 123825 h 1697831"/>
                <a:gd name="connsiteX15" fmla="*/ 1754982 w 1971675"/>
                <a:gd name="connsiteY15" fmla="*/ 78581 h 1697831"/>
                <a:gd name="connsiteX16" fmla="*/ 1683544 w 1971675"/>
                <a:gd name="connsiteY16" fmla="*/ 45244 h 1697831"/>
                <a:gd name="connsiteX17" fmla="*/ 1609725 w 1971675"/>
                <a:gd name="connsiteY17" fmla="*/ 19050 h 1697831"/>
                <a:gd name="connsiteX18" fmla="*/ 1552575 w 1971675"/>
                <a:gd name="connsiteY18" fmla="*/ 4763 h 1697831"/>
                <a:gd name="connsiteX19" fmla="*/ 1500188 w 1971675"/>
                <a:gd name="connsiteY19" fmla="*/ 0 h 1697831"/>
                <a:gd name="connsiteX20" fmla="*/ 1464469 w 1971675"/>
                <a:gd name="connsiteY20" fmla="*/ 0 h 1697831"/>
                <a:gd name="connsiteX21" fmla="*/ 1428750 w 1971675"/>
                <a:gd name="connsiteY21" fmla="*/ 4763 h 1697831"/>
                <a:gd name="connsiteX22" fmla="*/ 1416844 w 1971675"/>
                <a:gd name="connsiteY22" fmla="*/ 14288 h 1697831"/>
                <a:gd name="connsiteX23" fmla="*/ 1419225 w 1971675"/>
                <a:gd name="connsiteY23" fmla="*/ 28575 h 1697831"/>
                <a:gd name="connsiteX24" fmla="*/ 1433513 w 1971675"/>
                <a:gd name="connsiteY24" fmla="*/ 50006 h 1697831"/>
                <a:gd name="connsiteX25" fmla="*/ 1457325 w 1971675"/>
                <a:gd name="connsiteY25" fmla="*/ 69056 h 1697831"/>
                <a:gd name="connsiteX26" fmla="*/ 1471613 w 1971675"/>
                <a:gd name="connsiteY26" fmla="*/ 83344 h 1697831"/>
                <a:gd name="connsiteX27" fmla="*/ 1483519 w 1971675"/>
                <a:gd name="connsiteY27" fmla="*/ 100013 h 1697831"/>
                <a:gd name="connsiteX28" fmla="*/ 1490663 w 1971675"/>
                <a:gd name="connsiteY28" fmla="*/ 121444 h 1697831"/>
                <a:gd name="connsiteX29" fmla="*/ 1495425 w 1971675"/>
                <a:gd name="connsiteY29" fmla="*/ 142875 h 1697831"/>
                <a:gd name="connsiteX30" fmla="*/ 1497807 w 1971675"/>
                <a:gd name="connsiteY30" fmla="*/ 176213 h 1697831"/>
                <a:gd name="connsiteX31" fmla="*/ 1495425 w 1971675"/>
                <a:gd name="connsiteY31" fmla="*/ 216694 h 1697831"/>
                <a:gd name="connsiteX32" fmla="*/ 1488282 w 1971675"/>
                <a:gd name="connsiteY32" fmla="*/ 259556 h 1697831"/>
                <a:gd name="connsiteX33" fmla="*/ 1469232 w 1971675"/>
                <a:gd name="connsiteY33" fmla="*/ 314325 h 1697831"/>
                <a:gd name="connsiteX34" fmla="*/ 1440657 w 1971675"/>
                <a:gd name="connsiteY34" fmla="*/ 376238 h 1697831"/>
                <a:gd name="connsiteX35" fmla="*/ 1412082 w 1971675"/>
                <a:gd name="connsiteY35" fmla="*/ 428625 h 1697831"/>
                <a:gd name="connsiteX36" fmla="*/ 1352550 w 1971675"/>
                <a:gd name="connsiteY36" fmla="*/ 519113 h 1697831"/>
                <a:gd name="connsiteX37" fmla="*/ 1281113 w 1971675"/>
                <a:gd name="connsiteY37" fmla="*/ 611981 h 1697831"/>
                <a:gd name="connsiteX38" fmla="*/ 1193007 w 1971675"/>
                <a:gd name="connsiteY38" fmla="*/ 719138 h 1697831"/>
                <a:gd name="connsiteX39" fmla="*/ 1071563 w 1971675"/>
                <a:gd name="connsiteY39" fmla="*/ 852488 h 1697831"/>
                <a:gd name="connsiteX40" fmla="*/ 923925 w 1971675"/>
                <a:gd name="connsiteY40" fmla="*/ 1000125 h 1697831"/>
                <a:gd name="connsiteX41" fmla="*/ 771525 w 1971675"/>
                <a:gd name="connsiteY41" fmla="*/ 1133475 h 1697831"/>
                <a:gd name="connsiteX42" fmla="*/ 661988 w 1971675"/>
                <a:gd name="connsiteY42" fmla="*/ 1223963 h 1697831"/>
                <a:gd name="connsiteX43" fmla="*/ 521494 w 1971675"/>
                <a:gd name="connsiteY43" fmla="*/ 1328738 h 1697831"/>
                <a:gd name="connsiteX44" fmla="*/ 371475 w 1971675"/>
                <a:gd name="connsiteY44" fmla="*/ 1428750 h 1697831"/>
                <a:gd name="connsiteX45" fmla="*/ 240507 w 1971675"/>
                <a:gd name="connsiteY45" fmla="*/ 1509713 h 1697831"/>
                <a:gd name="connsiteX46" fmla="*/ 142875 w 1971675"/>
                <a:gd name="connsiteY46" fmla="*/ 1566863 h 1697831"/>
                <a:gd name="connsiteX47" fmla="*/ 40482 w 1971675"/>
                <a:gd name="connsiteY47" fmla="*/ 1621631 h 1697831"/>
                <a:gd name="connsiteX48" fmla="*/ 11907 w 1971675"/>
                <a:gd name="connsiteY48" fmla="*/ 1640681 h 1697831"/>
                <a:gd name="connsiteX49" fmla="*/ 0 w 1971675"/>
                <a:gd name="connsiteY49" fmla="*/ 1657350 h 1697831"/>
                <a:gd name="connsiteX50" fmla="*/ 0 w 1971675"/>
                <a:gd name="connsiteY50" fmla="*/ 1671638 h 1697831"/>
                <a:gd name="connsiteX51" fmla="*/ 2382 w 1971675"/>
                <a:gd name="connsiteY51" fmla="*/ 1681163 h 1697831"/>
                <a:gd name="connsiteX52" fmla="*/ 7144 w 1971675"/>
                <a:gd name="connsiteY52" fmla="*/ 1688306 h 1697831"/>
                <a:gd name="connsiteX53" fmla="*/ 19050 w 1971675"/>
                <a:gd name="connsiteY53" fmla="*/ 1695450 h 1697831"/>
                <a:gd name="connsiteX54" fmla="*/ 35719 w 1971675"/>
                <a:gd name="connsiteY54" fmla="*/ 1697831 h 1697831"/>
                <a:gd name="connsiteX55" fmla="*/ 54769 w 1971675"/>
                <a:gd name="connsiteY55" fmla="*/ 1695450 h 1697831"/>
                <a:gd name="connsiteX56" fmla="*/ 157163 w 1971675"/>
                <a:gd name="connsiteY56" fmla="*/ 1662113 h 1697831"/>
                <a:gd name="connsiteX57" fmla="*/ 328613 w 1971675"/>
                <a:gd name="connsiteY57" fmla="*/ 1593056 h 1697831"/>
                <a:gd name="connsiteX58" fmla="*/ 466725 w 1971675"/>
                <a:gd name="connsiteY58" fmla="*/ 1531144 h 1697831"/>
                <a:gd name="connsiteX59" fmla="*/ 611982 w 1971675"/>
                <a:gd name="connsiteY59" fmla="*/ 1454944 h 1697831"/>
                <a:gd name="connsiteX60" fmla="*/ 757238 w 1971675"/>
                <a:gd name="connsiteY60" fmla="*/ 1364456 h 1697831"/>
                <a:gd name="connsiteX61" fmla="*/ 921544 w 1971675"/>
                <a:gd name="connsiteY61" fmla="*/ 1252538 h 1697831"/>
                <a:gd name="connsiteX62" fmla="*/ 1073944 w 1971675"/>
                <a:gd name="connsiteY62" fmla="*/ 1135856 h 1697831"/>
                <a:gd name="connsiteX63" fmla="*/ 1200150 w 1971675"/>
                <a:gd name="connsiteY63" fmla="*/ 1033463 h 1697831"/>
                <a:gd name="connsiteX64" fmla="*/ 1402557 w 1971675"/>
                <a:gd name="connsiteY64" fmla="*/ 842963 h 1697831"/>
                <a:gd name="connsiteX65" fmla="*/ 1485900 w 1971675"/>
                <a:gd name="connsiteY65" fmla="*/ 759619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971675" h="1697831">
                  <a:moveTo>
                    <a:pt x="1485900" y="759619"/>
                  </a:moveTo>
                  <a:lnTo>
                    <a:pt x="1604963" y="633413"/>
                  </a:lnTo>
                  <a:lnTo>
                    <a:pt x="1719263" y="504825"/>
                  </a:lnTo>
                  <a:lnTo>
                    <a:pt x="1788319" y="423863"/>
                  </a:lnTo>
                  <a:lnTo>
                    <a:pt x="1857375" y="381000"/>
                  </a:lnTo>
                  <a:lnTo>
                    <a:pt x="1900238" y="369094"/>
                  </a:lnTo>
                  <a:lnTo>
                    <a:pt x="1931194" y="350044"/>
                  </a:lnTo>
                  <a:lnTo>
                    <a:pt x="1955007" y="328613"/>
                  </a:lnTo>
                  <a:lnTo>
                    <a:pt x="1969294" y="307181"/>
                  </a:lnTo>
                  <a:lnTo>
                    <a:pt x="1971675" y="288131"/>
                  </a:lnTo>
                  <a:lnTo>
                    <a:pt x="1964532" y="257175"/>
                  </a:lnTo>
                  <a:lnTo>
                    <a:pt x="1950244" y="226219"/>
                  </a:lnTo>
                  <a:lnTo>
                    <a:pt x="1926432" y="195263"/>
                  </a:lnTo>
                  <a:lnTo>
                    <a:pt x="1888332" y="161925"/>
                  </a:lnTo>
                  <a:lnTo>
                    <a:pt x="1831182" y="123825"/>
                  </a:lnTo>
                  <a:lnTo>
                    <a:pt x="1754982" y="78581"/>
                  </a:lnTo>
                  <a:lnTo>
                    <a:pt x="1683544" y="45244"/>
                  </a:lnTo>
                  <a:lnTo>
                    <a:pt x="1609725" y="19050"/>
                  </a:lnTo>
                  <a:lnTo>
                    <a:pt x="1552575" y="4763"/>
                  </a:lnTo>
                  <a:lnTo>
                    <a:pt x="1500188" y="0"/>
                  </a:lnTo>
                  <a:lnTo>
                    <a:pt x="1464469" y="0"/>
                  </a:lnTo>
                  <a:lnTo>
                    <a:pt x="1428750" y="4763"/>
                  </a:lnTo>
                  <a:lnTo>
                    <a:pt x="1416844" y="14288"/>
                  </a:lnTo>
                  <a:lnTo>
                    <a:pt x="1419225" y="28575"/>
                  </a:lnTo>
                  <a:lnTo>
                    <a:pt x="1433513" y="50006"/>
                  </a:lnTo>
                  <a:lnTo>
                    <a:pt x="1457325" y="69056"/>
                  </a:lnTo>
                  <a:lnTo>
                    <a:pt x="1471613" y="83344"/>
                  </a:lnTo>
                  <a:lnTo>
                    <a:pt x="1483519" y="100013"/>
                  </a:lnTo>
                  <a:lnTo>
                    <a:pt x="1490663" y="121444"/>
                  </a:lnTo>
                  <a:lnTo>
                    <a:pt x="1495425" y="142875"/>
                  </a:lnTo>
                  <a:lnTo>
                    <a:pt x="1497807" y="176213"/>
                  </a:lnTo>
                  <a:lnTo>
                    <a:pt x="1495425" y="216694"/>
                  </a:lnTo>
                  <a:lnTo>
                    <a:pt x="1488282" y="259556"/>
                  </a:lnTo>
                  <a:lnTo>
                    <a:pt x="1469232" y="314325"/>
                  </a:lnTo>
                  <a:lnTo>
                    <a:pt x="1440657" y="376238"/>
                  </a:lnTo>
                  <a:lnTo>
                    <a:pt x="1412082" y="428625"/>
                  </a:lnTo>
                  <a:lnTo>
                    <a:pt x="1352550" y="519113"/>
                  </a:lnTo>
                  <a:lnTo>
                    <a:pt x="1281113" y="611981"/>
                  </a:lnTo>
                  <a:lnTo>
                    <a:pt x="1193007" y="719138"/>
                  </a:lnTo>
                  <a:lnTo>
                    <a:pt x="1071563" y="852488"/>
                  </a:lnTo>
                  <a:lnTo>
                    <a:pt x="923925" y="1000125"/>
                  </a:lnTo>
                  <a:lnTo>
                    <a:pt x="771525" y="1133475"/>
                  </a:lnTo>
                  <a:lnTo>
                    <a:pt x="661988" y="1223963"/>
                  </a:lnTo>
                  <a:lnTo>
                    <a:pt x="521494" y="1328738"/>
                  </a:lnTo>
                  <a:lnTo>
                    <a:pt x="371475" y="1428750"/>
                  </a:lnTo>
                  <a:lnTo>
                    <a:pt x="240507" y="1509713"/>
                  </a:lnTo>
                  <a:lnTo>
                    <a:pt x="142875" y="1566863"/>
                  </a:lnTo>
                  <a:lnTo>
                    <a:pt x="40482" y="1621631"/>
                  </a:lnTo>
                  <a:lnTo>
                    <a:pt x="11907" y="1640681"/>
                  </a:lnTo>
                  <a:lnTo>
                    <a:pt x="0" y="1657350"/>
                  </a:lnTo>
                  <a:lnTo>
                    <a:pt x="0" y="1671638"/>
                  </a:lnTo>
                  <a:lnTo>
                    <a:pt x="2382" y="1681163"/>
                  </a:lnTo>
                  <a:lnTo>
                    <a:pt x="7144" y="1688306"/>
                  </a:lnTo>
                  <a:lnTo>
                    <a:pt x="19050" y="1695450"/>
                  </a:lnTo>
                  <a:lnTo>
                    <a:pt x="35719" y="1697831"/>
                  </a:lnTo>
                  <a:lnTo>
                    <a:pt x="54769" y="1695450"/>
                  </a:lnTo>
                  <a:lnTo>
                    <a:pt x="157163" y="1662113"/>
                  </a:lnTo>
                  <a:lnTo>
                    <a:pt x="328613" y="1593056"/>
                  </a:lnTo>
                  <a:lnTo>
                    <a:pt x="466725" y="1531144"/>
                  </a:lnTo>
                  <a:lnTo>
                    <a:pt x="611982" y="1454944"/>
                  </a:lnTo>
                  <a:lnTo>
                    <a:pt x="757238" y="1364456"/>
                  </a:lnTo>
                  <a:lnTo>
                    <a:pt x="921544" y="1252538"/>
                  </a:lnTo>
                  <a:lnTo>
                    <a:pt x="1073944" y="1135856"/>
                  </a:lnTo>
                  <a:lnTo>
                    <a:pt x="1200150" y="1033463"/>
                  </a:lnTo>
                  <a:lnTo>
                    <a:pt x="1402557" y="842963"/>
                  </a:lnTo>
                  <a:lnTo>
                    <a:pt x="1485900" y="759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0">
              <a:extLst>
                <a:ext uri="{FF2B5EF4-FFF2-40B4-BE49-F238E27FC236}">
                  <a16:creationId xmlns:a16="http://schemas.microsoft.com/office/drawing/2014/main" id="{C2E4FE95-AA84-4264-B336-665092A232FE}"/>
                </a:ext>
              </a:extLst>
            </p:cNvPr>
            <p:cNvSpPr/>
            <p:nvPr/>
          </p:nvSpPr>
          <p:spPr>
            <a:xfrm>
              <a:off x="4443413" y="4495800"/>
              <a:ext cx="612775" cy="1535113"/>
            </a:xfrm>
            <a:custGeom>
              <a:avLst/>
              <a:gdLst>
                <a:gd name="connsiteX0" fmla="*/ 476250 w 611981"/>
                <a:gd name="connsiteY0" fmla="*/ 445294 h 1535906"/>
                <a:gd name="connsiteX1" fmla="*/ 450056 w 611981"/>
                <a:gd name="connsiteY1" fmla="*/ 242888 h 1535906"/>
                <a:gd name="connsiteX2" fmla="*/ 407193 w 611981"/>
                <a:gd name="connsiteY2" fmla="*/ 111919 h 1535906"/>
                <a:gd name="connsiteX3" fmla="*/ 338137 w 611981"/>
                <a:gd name="connsiteY3" fmla="*/ 80963 h 1535906"/>
                <a:gd name="connsiteX4" fmla="*/ 269081 w 611981"/>
                <a:gd name="connsiteY4" fmla="*/ 54769 h 1535906"/>
                <a:gd name="connsiteX5" fmla="*/ 200025 w 611981"/>
                <a:gd name="connsiteY5" fmla="*/ 30956 h 1535906"/>
                <a:gd name="connsiteX6" fmla="*/ 119062 w 611981"/>
                <a:gd name="connsiteY6" fmla="*/ 7144 h 1535906"/>
                <a:gd name="connsiteX7" fmla="*/ 52387 w 611981"/>
                <a:gd name="connsiteY7" fmla="*/ 0 h 1535906"/>
                <a:gd name="connsiteX8" fmla="*/ 19050 w 611981"/>
                <a:gd name="connsiteY8" fmla="*/ 4763 h 1535906"/>
                <a:gd name="connsiteX9" fmla="*/ 4762 w 611981"/>
                <a:gd name="connsiteY9" fmla="*/ 14288 h 1535906"/>
                <a:gd name="connsiteX10" fmla="*/ 0 w 611981"/>
                <a:gd name="connsiteY10" fmla="*/ 30956 h 1535906"/>
                <a:gd name="connsiteX11" fmla="*/ 2381 w 611981"/>
                <a:gd name="connsiteY11" fmla="*/ 59531 h 1535906"/>
                <a:gd name="connsiteX12" fmla="*/ 11906 w 611981"/>
                <a:gd name="connsiteY12" fmla="*/ 71438 h 1535906"/>
                <a:gd name="connsiteX13" fmla="*/ 45243 w 611981"/>
                <a:gd name="connsiteY13" fmla="*/ 97631 h 1535906"/>
                <a:gd name="connsiteX14" fmla="*/ 80962 w 611981"/>
                <a:gd name="connsiteY14" fmla="*/ 126206 h 1535906"/>
                <a:gd name="connsiteX15" fmla="*/ 123825 w 611981"/>
                <a:gd name="connsiteY15" fmla="*/ 169069 h 1535906"/>
                <a:gd name="connsiteX16" fmla="*/ 159543 w 611981"/>
                <a:gd name="connsiteY16" fmla="*/ 219075 h 1535906"/>
                <a:gd name="connsiteX17" fmla="*/ 178593 w 611981"/>
                <a:gd name="connsiteY17" fmla="*/ 266700 h 1535906"/>
                <a:gd name="connsiteX18" fmla="*/ 188118 w 611981"/>
                <a:gd name="connsiteY18" fmla="*/ 311944 h 1535906"/>
                <a:gd name="connsiteX19" fmla="*/ 245268 w 611981"/>
                <a:gd name="connsiteY19" fmla="*/ 638175 h 1535906"/>
                <a:gd name="connsiteX20" fmla="*/ 302418 w 611981"/>
                <a:gd name="connsiteY20" fmla="*/ 971550 h 1535906"/>
                <a:gd name="connsiteX21" fmla="*/ 323850 w 611981"/>
                <a:gd name="connsiteY21" fmla="*/ 1100138 h 1535906"/>
                <a:gd name="connsiteX22" fmla="*/ 328612 w 611981"/>
                <a:gd name="connsiteY22" fmla="*/ 1140619 h 1535906"/>
                <a:gd name="connsiteX23" fmla="*/ 330993 w 611981"/>
                <a:gd name="connsiteY23" fmla="*/ 1185863 h 1535906"/>
                <a:gd name="connsiteX24" fmla="*/ 328612 w 611981"/>
                <a:gd name="connsiteY24" fmla="*/ 1228725 h 1535906"/>
                <a:gd name="connsiteX25" fmla="*/ 323850 w 611981"/>
                <a:gd name="connsiteY25" fmla="*/ 1269206 h 1535906"/>
                <a:gd name="connsiteX26" fmla="*/ 321468 w 611981"/>
                <a:gd name="connsiteY26" fmla="*/ 1288256 h 1535906"/>
                <a:gd name="connsiteX27" fmla="*/ 340518 w 611981"/>
                <a:gd name="connsiteY27" fmla="*/ 1335881 h 1535906"/>
                <a:gd name="connsiteX28" fmla="*/ 378618 w 611981"/>
                <a:gd name="connsiteY28" fmla="*/ 1404938 h 1535906"/>
                <a:gd name="connsiteX29" fmla="*/ 414337 w 611981"/>
                <a:gd name="connsiteY29" fmla="*/ 1457325 h 1535906"/>
                <a:gd name="connsiteX30" fmla="*/ 452437 w 611981"/>
                <a:gd name="connsiteY30" fmla="*/ 1500188 h 1535906"/>
                <a:gd name="connsiteX31" fmla="*/ 483393 w 611981"/>
                <a:gd name="connsiteY31" fmla="*/ 1524000 h 1535906"/>
                <a:gd name="connsiteX32" fmla="*/ 504825 w 611981"/>
                <a:gd name="connsiteY32" fmla="*/ 1533525 h 1535906"/>
                <a:gd name="connsiteX33" fmla="*/ 526256 w 611981"/>
                <a:gd name="connsiteY33" fmla="*/ 1535906 h 1535906"/>
                <a:gd name="connsiteX34" fmla="*/ 552450 w 611981"/>
                <a:gd name="connsiteY34" fmla="*/ 1528763 h 1535906"/>
                <a:gd name="connsiteX35" fmla="*/ 571500 w 611981"/>
                <a:gd name="connsiteY35" fmla="*/ 1512094 h 1535906"/>
                <a:gd name="connsiteX36" fmla="*/ 583406 w 611981"/>
                <a:gd name="connsiteY36" fmla="*/ 1488281 h 1535906"/>
                <a:gd name="connsiteX37" fmla="*/ 590550 w 611981"/>
                <a:gd name="connsiteY37" fmla="*/ 1462088 h 1535906"/>
                <a:gd name="connsiteX38" fmla="*/ 602456 w 611981"/>
                <a:gd name="connsiteY38" fmla="*/ 1390650 h 1535906"/>
                <a:gd name="connsiteX39" fmla="*/ 611981 w 611981"/>
                <a:gd name="connsiteY39" fmla="*/ 1319213 h 1535906"/>
                <a:gd name="connsiteX40" fmla="*/ 569118 w 611981"/>
                <a:gd name="connsiteY40" fmla="*/ 1185863 h 1535906"/>
                <a:gd name="connsiteX41" fmla="*/ 542925 w 611981"/>
                <a:gd name="connsiteY41" fmla="*/ 971550 h 1535906"/>
                <a:gd name="connsiteX42" fmla="*/ 500062 w 611981"/>
                <a:gd name="connsiteY42" fmla="*/ 635794 h 1535906"/>
                <a:gd name="connsiteX43" fmla="*/ 476250 w 611981"/>
                <a:gd name="connsiteY43" fmla="*/ 445294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1981" h="1535906">
                  <a:moveTo>
                    <a:pt x="476250" y="445294"/>
                  </a:moveTo>
                  <a:lnTo>
                    <a:pt x="450056" y="242888"/>
                  </a:lnTo>
                  <a:lnTo>
                    <a:pt x="407193" y="111919"/>
                  </a:lnTo>
                  <a:lnTo>
                    <a:pt x="338137" y="80963"/>
                  </a:lnTo>
                  <a:lnTo>
                    <a:pt x="269081" y="54769"/>
                  </a:lnTo>
                  <a:lnTo>
                    <a:pt x="200025" y="30956"/>
                  </a:lnTo>
                  <a:lnTo>
                    <a:pt x="119062" y="7144"/>
                  </a:lnTo>
                  <a:lnTo>
                    <a:pt x="52387" y="0"/>
                  </a:lnTo>
                  <a:lnTo>
                    <a:pt x="19050" y="4763"/>
                  </a:lnTo>
                  <a:lnTo>
                    <a:pt x="4762" y="14288"/>
                  </a:lnTo>
                  <a:lnTo>
                    <a:pt x="0" y="30956"/>
                  </a:lnTo>
                  <a:lnTo>
                    <a:pt x="2381" y="59531"/>
                  </a:lnTo>
                  <a:lnTo>
                    <a:pt x="11906" y="71438"/>
                  </a:lnTo>
                  <a:lnTo>
                    <a:pt x="45243" y="97631"/>
                  </a:lnTo>
                  <a:lnTo>
                    <a:pt x="80962" y="126206"/>
                  </a:lnTo>
                  <a:lnTo>
                    <a:pt x="123825" y="169069"/>
                  </a:lnTo>
                  <a:lnTo>
                    <a:pt x="159543" y="219075"/>
                  </a:lnTo>
                  <a:lnTo>
                    <a:pt x="178593" y="266700"/>
                  </a:lnTo>
                  <a:lnTo>
                    <a:pt x="188118" y="311944"/>
                  </a:lnTo>
                  <a:lnTo>
                    <a:pt x="245268" y="638175"/>
                  </a:lnTo>
                  <a:lnTo>
                    <a:pt x="302418" y="971550"/>
                  </a:lnTo>
                  <a:lnTo>
                    <a:pt x="323850" y="1100138"/>
                  </a:lnTo>
                  <a:lnTo>
                    <a:pt x="328612" y="1140619"/>
                  </a:lnTo>
                  <a:lnTo>
                    <a:pt x="330993" y="1185863"/>
                  </a:lnTo>
                  <a:lnTo>
                    <a:pt x="328612" y="1228725"/>
                  </a:lnTo>
                  <a:lnTo>
                    <a:pt x="323850" y="1269206"/>
                  </a:lnTo>
                  <a:lnTo>
                    <a:pt x="321468" y="1288256"/>
                  </a:lnTo>
                  <a:lnTo>
                    <a:pt x="340518" y="1335881"/>
                  </a:lnTo>
                  <a:lnTo>
                    <a:pt x="378618" y="1404938"/>
                  </a:lnTo>
                  <a:lnTo>
                    <a:pt x="414337" y="1457325"/>
                  </a:lnTo>
                  <a:lnTo>
                    <a:pt x="452437" y="1500188"/>
                  </a:lnTo>
                  <a:lnTo>
                    <a:pt x="483393" y="1524000"/>
                  </a:lnTo>
                  <a:lnTo>
                    <a:pt x="504825" y="1533525"/>
                  </a:lnTo>
                  <a:lnTo>
                    <a:pt x="526256" y="1535906"/>
                  </a:lnTo>
                  <a:lnTo>
                    <a:pt x="552450" y="1528763"/>
                  </a:lnTo>
                  <a:lnTo>
                    <a:pt x="571500" y="1512094"/>
                  </a:lnTo>
                  <a:lnTo>
                    <a:pt x="583406" y="1488281"/>
                  </a:lnTo>
                  <a:lnTo>
                    <a:pt x="590550" y="1462088"/>
                  </a:lnTo>
                  <a:lnTo>
                    <a:pt x="602456" y="1390650"/>
                  </a:lnTo>
                  <a:lnTo>
                    <a:pt x="611981" y="1319213"/>
                  </a:lnTo>
                  <a:lnTo>
                    <a:pt x="569118" y="1185863"/>
                  </a:lnTo>
                  <a:lnTo>
                    <a:pt x="542925" y="971550"/>
                  </a:lnTo>
                  <a:lnTo>
                    <a:pt x="500062" y="635794"/>
                  </a:lnTo>
                  <a:lnTo>
                    <a:pt x="476250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7">
              <a:extLst>
                <a:ext uri="{FF2B5EF4-FFF2-40B4-BE49-F238E27FC236}">
                  <a16:creationId xmlns:a16="http://schemas.microsoft.com/office/drawing/2014/main" id="{D8DF3A30-D630-4BDE-84D1-3943F5BAC19C}"/>
                </a:ext>
              </a:extLst>
            </p:cNvPr>
            <p:cNvSpPr/>
            <p:nvPr/>
          </p:nvSpPr>
          <p:spPr>
            <a:xfrm>
              <a:off x="2765425" y="4000500"/>
              <a:ext cx="1060450" cy="2016125"/>
            </a:xfrm>
            <a:custGeom>
              <a:avLst/>
              <a:gdLst>
                <a:gd name="connsiteX0" fmla="*/ 520627 w 1059753"/>
                <a:gd name="connsiteY0" fmla="*/ 872115 h 2016437"/>
                <a:gd name="connsiteX1" fmla="*/ 417558 w 1059753"/>
                <a:gd name="connsiteY1" fmla="*/ 1049181 h 2016437"/>
                <a:gd name="connsiteX2" fmla="*/ 322419 w 1059753"/>
                <a:gd name="connsiteY2" fmla="*/ 1194534 h 2016437"/>
                <a:gd name="connsiteX3" fmla="*/ 245778 w 1059753"/>
                <a:gd name="connsiteY3" fmla="*/ 1305530 h 2016437"/>
                <a:gd name="connsiteX4" fmla="*/ 158567 w 1059753"/>
                <a:gd name="connsiteY4" fmla="*/ 1424455 h 2016437"/>
                <a:gd name="connsiteX5" fmla="*/ 134782 w 1059753"/>
                <a:gd name="connsiteY5" fmla="*/ 1448240 h 2016437"/>
                <a:gd name="connsiteX6" fmla="*/ 116282 w 1059753"/>
                <a:gd name="connsiteY6" fmla="*/ 1458811 h 2016437"/>
                <a:gd name="connsiteX7" fmla="*/ 95140 w 1059753"/>
                <a:gd name="connsiteY7" fmla="*/ 1464097 h 2016437"/>
                <a:gd name="connsiteX8" fmla="*/ 79283 w 1059753"/>
                <a:gd name="connsiteY8" fmla="*/ 1461454 h 2016437"/>
                <a:gd name="connsiteX9" fmla="*/ 50213 w 1059753"/>
                <a:gd name="connsiteY9" fmla="*/ 1450883 h 2016437"/>
                <a:gd name="connsiteX10" fmla="*/ 0 w 1059753"/>
                <a:gd name="connsiteY10" fmla="*/ 1405956 h 2016437"/>
                <a:gd name="connsiteX11" fmla="*/ 266920 w 1059753"/>
                <a:gd name="connsiteY11" fmla="*/ 2016437 h 2016437"/>
                <a:gd name="connsiteX12" fmla="*/ 277491 w 1059753"/>
                <a:gd name="connsiteY12" fmla="*/ 1947725 h 2016437"/>
                <a:gd name="connsiteX13" fmla="*/ 288062 w 1059753"/>
                <a:gd name="connsiteY13" fmla="*/ 1905440 h 2016437"/>
                <a:gd name="connsiteX14" fmla="*/ 311847 w 1059753"/>
                <a:gd name="connsiteY14" fmla="*/ 1831443 h 2016437"/>
                <a:gd name="connsiteX15" fmla="*/ 348846 w 1059753"/>
                <a:gd name="connsiteY15" fmla="*/ 1738945 h 2016437"/>
                <a:gd name="connsiteX16" fmla="*/ 401702 w 1059753"/>
                <a:gd name="connsiteY16" fmla="*/ 1617378 h 2016437"/>
                <a:gd name="connsiteX17" fmla="*/ 454557 w 1059753"/>
                <a:gd name="connsiteY17" fmla="*/ 1506381 h 2016437"/>
                <a:gd name="connsiteX18" fmla="*/ 470414 w 1059753"/>
                <a:gd name="connsiteY18" fmla="*/ 1472025 h 2016437"/>
                <a:gd name="connsiteX19" fmla="*/ 515341 w 1059753"/>
                <a:gd name="connsiteY19" fmla="*/ 1384814 h 2016437"/>
                <a:gd name="connsiteX20" fmla="*/ 584053 w 1059753"/>
                <a:gd name="connsiteY20" fmla="*/ 1228890 h 2016437"/>
                <a:gd name="connsiteX21" fmla="*/ 665979 w 1059753"/>
                <a:gd name="connsiteY21" fmla="*/ 1038610 h 2016437"/>
                <a:gd name="connsiteX22" fmla="*/ 753191 w 1059753"/>
                <a:gd name="connsiteY22" fmla="*/ 832474 h 2016437"/>
                <a:gd name="connsiteX23" fmla="*/ 837760 w 1059753"/>
                <a:gd name="connsiteY23" fmla="*/ 626337 h 2016437"/>
                <a:gd name="connsiteX24" fmla="*/ 924971 w 1059753"/>
                <a:gd name="connsiteY24" fmla="*/ 409630 h 2016437"/>
                <a:gd name="connsiteX25" fmla="*/ 1030682 w 1059753"/>
                <a:gd name="connsiteY25" fmla="*/ 129496 h 2016437"/>
                <a:gd name="connsiteX26" fmla="*/ 1057110 w 1059753"/>
                <a:gd name="connsiteY26" fmla="*/ 55498 h 2016437"/>
                <a:gd name="connsiteX27" fmla="*/ 1059753 w 1059753"/>
                <a:gd name="connsiteY27" fmla="*/ 36999 h 2016437"/>
                <a:gd name="connsiteX28" fmla="*/ 1059753 w 1059753"/>
                <a:gd name="connsiteY28" fmla="*/ 26428 h 2016437"/>
                <a:gd name="connsiteX29" fmla="*/ 1057110 w 1059753"/>
                <a:gd name="connsiteY29" fmla="*/ 10571 h 2016437"/>
                <a:gd name="connsiteX30" fmla="*/ 1051824 w 1059753"/>
                <a:gd name="connsiteY30" fmla="*/ 2643 h 2016437"/>
                <a:gd name="connsiteX31" fmla="*/ 1041253 w 1059753"/>
                <a:gd name="connsiteY31" fmla="*/ 0 h 2016437"/>
                <a:gd name="connsiteX32" fmla="*/ 1025397 w 1059753"/>
                <a:gd name="connsiteY32" fmla="*/ 2643 h 2016437"/>
                <a:gd name="connsiteX33" fmla="*/ 1006897 w 1059753"/>
                <a:gd name="connsiteY33" fmla="*/ 13214 h 2016437"/>
                <a:gd name="connsiteX34" fmla="*/ 991041 w 1059753"/>
                <a:gd name="connsiteY34" fmla="*/ 29070 h 2016437"/>
                <a:gd name="connsiteX35" fmla="*/ 946113 w 1059753"/>
                <a:gd name="connsiteY35" fmla="*/ 108354 h 2016437"/>
                <a:gd name="connsiteX36" fmla="*/ 853616 w 1059753"/>
                <a:gd name="connsiteY36" fmla="*/ 274848 h 2016437"/>
                <a:gd name="connsiteX37" fmla="*/ 763762 w 1059753"/>
                <a:gd name="connsiteY37" fmla="*/ 436058 h 2016437"/>
                <a:gd name="connsiteX38" fmla="*/ 650123 w 1059753"/>
                <a:gd name="connsiteY38" fmla="*/ 639551 h 2016437"/>
                <a:gd name="connsiteX39" fmla="*/ 520627 w 1059753"/>
                <a:gd name="connsiteY39" fmla="*/ 872115 h 20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753" h="2016437">
                  <a:moveTo>
                    <a:pt x="520627" y="872115"/>
                  </a:moveTo>
                  <a:lnTo>
                    <a:pt x="417558" y="1049181"/>
                  </a:lnTo>
                  <a:lnTo>
                    <a:pt x="322419" y="1194534"/>
                  </a:lnTo>
                  <a:lnTo>
                    <a:pt x="245778" y="1305530"/>
                  </a:lnTo>
                  <a:lnTo>
                    <a:pt x="158567" y="1424455"/>
                  </a:lnTo>
                  <a:lnTo>
                    <a:pt x="134782" y="1448240"/>
                  </a:lnTo>
                  <a:lnTo>
                    <a:pt x="116282" y="1458811"/>
                  </a:lnTo>
                  <a:lnTo>
                    <a:pt x="95140" y="1464097"/>
                  </a:lnTo>
                  <a:lnTo>
                    <a:pt x="79283" y="1461454"/>
                  </a:lnTo>
                  <a:lnTo>
                    <a:pt x="50213" y="1450883"/>
                  </a:lnTo>
                  <a:lnTo>
                    <a:pt x="0" y="1405956"/>
                  </a:lnTo>
                  <a:lnTo>
                    <a:pt x="266920" y="2016437"/>
                  </a:lnTo>
                  <a:lnTo>
                    <a:pt x="277491" y="1947725"/>
                  </a:lnTo>
                  <a:lnTo>
                    <a:pt x="288062" y="1905440"/>
                  </a:lnTo>
                  <a:lnTo>
                    <a:pt x="311847" y="1831443"/>
                  </a:lnTo>
                  <a:lnTo>
                    <a:pt x="348846" y="1738945"/>
                  </a:lnTo>
                  <a:lnTo>
                    <a:pt x="401702" y="1617378"/>
                  </a:lnTo>
                  <a:lnTo>
                    <a:pt x="454557" y="1506381"/>
                  </a:lnTo>
                  <a:lnTo>
                    <a:pt x="470414" y="1472025"/>
                  </a:lnTo>
                  <a:lnTo>
                    <a:pt x="515341" y="1384814"/>
                  </a:lnTo>
                  <a:lnTo>
                    <a:pt x="584053" y="1228890"/>
                  </a:lnTo>
                  <a:lnTo>
                    <a:pt x="665979" y="1038610"/>
                  </a:lnTo>
                  <a:lnTo>
                    <a:pt x="753191" y="832474"/>
                  </a:lnTo>
                  <a:lnTo>
                    <a:pt x="837760" y="626337"/>
                  </a:lnTo>
                  <a:lnTo>
                    <a:pt x="924971" y="409630"/>
                  </a:lnTo>
                  <a:lnTo>
                    <a:pt x="1030682" y="129496"/>
                  </a:lnTo>
                  <a:lnTo>
                    <a:pt x="1057110" y="55498"/>
                  </a:lnTo>
                  <a:lnTo>
                    <a:pt x="1059753" y="36999"/>
                  </a:lnTo>
                  <a:lnTo>
                    <a:pt x="1059753" y="26428"/>
                  </a:lnTo>
                  <a:lnTo>
                    <a:pt x="1057110" y="10571"/>
                  </a:lnTo>
                  <a:lnTo>
                    <a:pt x="1051824" y="2643"/>
                  </a:lnTo>
                  <a:lnTo>
                    <a:pt x="1041253" y="0"/>
                  </a:lnTo>
                  <a:lnTo>
                    <a:pt x="1025397" y="2643"/>
                  </a:lnTo>
                  <a:lnTo>
                    <a:pt x="1006897" y="13214"/>
                  </a:lnTo>
                  <a:lnTo>
                    <a:pt x="991041" y="29070"/>
                  </a:lnTo>
                  <a:lnTo>
                    <a:pt x="946113" y="108354"/>
                  </a:lnTo>
                  <a:lnTo>
                    <a:pt x="853616" y="274848"/>
                  </a:lnTo>
                  <a:lnTo>
                    <a:pt x="763762" y="436058"/>
                  </a:lnTo>
                  <a:lnTo>
                    <a:pt x="650123" y="639551"/>
                  </a:lnTo>
                  <a:lnTo>
                    <a:pt x="520627" y="8721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74C1E328-B2D0-4830-8F31-E5A172E2A176}"/>
                </a:ext>
              </a:extLst>
            </p:cNvPr>
            <p:cNvSpPr/>
            <p:nvPr/>
          </p:nvSpPr>
          <p:spPr>
            <a:xfrm>
              <a:off x="5534025" y="3143250"/>
              <a:ext cx="2133600" cy="1333500"/>
            </a:xfrm>
            <a:custGeom>
              <a:avLst/>
              <a:gdLst>
                <a:gd name="connsiteX0" fmla="*/ 514350 w 2133600"/>
                <a:gd name="connsiteY0" fmla="*/ 509588 h 1333500"/>
                <a:gd name="connsiteX1" fmla="*/ 221456 w 2133600"/>
                <a:gd name="connsiteY1" fmla="*/ 245269 h 1333500"/>
                <a:gd name="connsiteX2" fmla="*/ 0 w 2133600"/>
                <a:gd name="connsiteY2" fmla="*/ 54769 h 1333500"/>
                <a:gd name="connsiteX3" fmla="*/ 100013 w 2133600"/>
                <a:gd name="connsiteY3" fmla="*/ 0 h 1333500"/>
                <a:gd name="connsiteX4" fmla="*/ 326231 w 2133600"/>
                <a:gd name="connsiteY4" fmla="*/ 138113 h 1333500"/>
                <a:gd name="connsiteX5" fmla="*/ 483394 w 2133600"/>
                <a:gd name="connsiteY5" fmla="*/ 235744 h 1333500"/>
                <a:gd name="connsiteX6" fmla="*/ 621506 w 2133600"/>
                <a:gd name="connsiteY6" fmla="*/ 326231 h 1333500"/>
                <a:gd name="connsiteX7" fmla="*/ 785813 w 2133600"/>
                <a:gd name="connsiteY7" fmla="*/ 433388 h 1333500"/>
                <a:gd name="connsiteX8" fmla="*/ 992981 w 2133600"/>
                <a:gd name="connsiteY8" fmla="*/ 576263 h 1333500"/>
                <a:gd name="connsiteX9" fmla="*/ 1152525 w 2133600"/>
                <a:gd name="connsiteY9" fmla="*/ 697706 h 1333500"/>
                <a:gd name="connsiteX10" fmla="*/ 1343025 w 2133600"/>
                <a:gd name="connsiteY10" fmla="*/ 831056 h 1333500"/>
                <a:gd name="connsiteX11" fmla="*/ 1528763 w 2133600"/>
                <a:gd name="connsiteY11" fmla="*/ 947738 h 1333500"/>
                <a:gd name="connsiteX12" fmla="*/ 1719263 w 2133600"/>
                <a:gd name="connsiteY12" fmla="*/ 1057275 h 1333500"/>
                <a:gd name="connsiteX13" fmla="*/ 1895475 w 2133600"/>
                <a:gd name="connsiteY13" fmla="*/ 1154906 h 1333500"/>
                <a:gd name="connsiteX14" fmla="*/ 2059781 w 2133600"/>
                <a:gd name="connsiteY14" fmla="*/ 1240631 h 1333500"/>
                <a:gd name="connsiteX15" fmla="*/ 2097881 w 2133600"/>
                <a:gd name="connsiteY15" fmla="*/ 1257300 h 1333500"/>
                <a:gd name="connsiteX16" fmla="*/ 2119313 w 2133600"/>
                <a:gd name="connsiteY16" fmla="*/ 1269206 h 1333500"/>
                <a:gd name="connsiteX17" fmla="*/ 2131219 w 2133600"/>
                <a:gd name="connsiteY17" fmla="*/ 1281113 h 1333500"/>
                <a:gd name="connsiteX18" fmla="*/ 2133600 w 2133600"/>
                <a:gd name="connsiteY18" fmla="*/ 1290638 h 1333500"/>
                <a:gd name="connsiteX19" fmla="*/ 2133600 w 2133600"/>
                <a:gd name="connsiteY19" fmla="*/ 1302544 h 1333500"/>
                <a:gd name="connsiteX20" fmla="*/ 2121694 w 2133600"/>
                <a:gd name="connsiteY20" fmla="*/ 1316831 h 1333500"/>
                <a:gd name="connsiteX21" fmla="*/ 2097881 w 2133600"/>
                <a:gd name="connsiteY21" fmla="*/ 1328738 h 1333500"/>
                <a:gd name="connsiteX22" fmla="*/ 2024063 w 2133600"/>
                <a:gd name="connsiteY22" fmla="*/ 1333500 h 1333500"/>
                <a:gd name="connsiteX23" fmla="*/ 1766888 w 2133600"/>
                <a:gd name="connsiteY23" fmla="*/ 1331119 h 1333500"/>
                <a:gd name="connsiteX24" fmla="*/ 1497806 w 2133600"/>
                <a:gd name="connsiteY24" fmla="*/ 1331119 h 1333500"/>
                <a:gd name="connsiteX25" fmla="*/ 1421606 w 2133600"/>
                <a:gd name="connsiteY25" fmla="*/ 1331119 h 1333500"/>
                <a:gd name="connsiteX26" fmla="*/ 1397794 w 2133600"/>
                <a:gd name="connsiteY26" fmla="*/ 1328738 h 1333500"/>
                <a:gd name="connsiteX27" fmla="*/ 1369219 w 2133600"/>
                <a:gd name="connsiteY27" fmla="*/ 1321594 h 1333500"/>
                <a:gd name="connsiteX28" fmla="*/ 1352550 w 2133600"/>
                <a:gd name="connsiteY28" fmla="*/ 1312069 h 1333500"/>
                <a:gd name="connsiteX29" fmla="*/ 1302544 w 2133600"/>
                <a:gd name="connsiteY29" fmla="*/ 1262063 h 1333500"/>
                <a:gd name="connsiteX30" fmla="*/ 1145381 w 2133600"/>
                <a:gd name="connsiteY30" fmla="*/ 1104900 h 1333500"/>
                <a:gd name="connsiteX31" fmla="*/ 1021556 w 2133600"/>
                <a:gd name="connsiteY31" fmla="*/ 985838 h 1333500"/>
                <a:gd name="connsiteX32" fmla="*/ 845344 w 2133600"/>
                <a:gd name="connsiteY32" fmla="*/ 816769 h 1333500"/>
                <a:gd name="connsiteX33" fmla="*/ 647700 w 2133600"/>
                <a:gd name="connsiteY33" fmla="*/ 631031 h 1333500"/>
                <a:gd name="connsiteX34" fmla="*/ 514350 w 2133600"/>
                <a:gd name="connsiteY34" fmla="*/ 509588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33600" h="1333500">
                  <a:moveTo>
                    <a:pt x="514350" y="509588"/>
                  </a:moveTo>
                  <a:lnTo>
                    <a:pt x="221456" y="245269"/>
                  </a:lnTo>
                  <a:lnTo>
                    <a:pt x="0" y="54769"/>
                  </a:lnTo>
                  <a:lnTo>
                    <a:pt x="100013" y="0"/>
                  </a:lnTo>
                  <a:lnTo>
                    <a:pt x="326231" y="138113"/>
                  </a:lnTo>
                  <a:lnTo>
                    <a:pt x="483394" y="235744"/>
                  </a:lnTo>
                  <a:lnTo>
                    <a:pt x="621506" y="326231"/>
                  </a:lnTo>
                  <a:lnTo>
                    <a:pt x="785813" y="433388"/>
                  </a:lnTo>
                  <a:lnTo>
                    <a:pt x="992981" y="576263"/>
                  </a:lnTo>
                  <a:lnTo>
                    <a:pt x="1152525" y="697706"/>
                  </a:lnTo>
                  <a:lnTo>
                    <a:pt x="1343025" y="831056"/>
                  </a:lnTo>
                  <a:lnTo>
                    <a:pt x="1528763" y="947738"/>
                  </a:lnTo>
                  <a:lnTo>
                    <a:pt x="1719263" y="1057275"/>
                  </a:lnTo>
                  <a:lnTo>
                    <a:pt x="1895475" y="1154906"/>
                  </a:lnTo>
                  <a:lnTo>
                    <a:pt x="2059781" y="1240631"/>
                  </a:lnTo>
                  <a:lnTo>
                    <a:pt x="2097881" y="1257300"/>
                  </a:lnTo>
                  <a:lnTo>
                    <a:pt x="2119313" y="1269206"/>
                  </a:lnTo>
                  <a:lnTo>
                    <a:pt x="2131219" y="1281113"/>
                  </a:lnTo>
                  <a:lnTo>
                    <a:pt x="2133600" y="1290638"/>
                  </a:lnTo>
                  <a:lnTo>
                    <a:pt x="2133600" y="1302544"/>
                  </a:lnTo>
                  <a:lnTo>
                    <a:pt x="2121694" y="1316831"/>
                  </a:lnTo>
                  <a:lnTo>
                    <a:pt x="2097881" y="1328738"/>
                  </a:lnTo>
                  <a:lnTo>
                    <a:pt x="2024063" y="1333500"/>
                  </a:lnTo>
                  <a:lnTo>
                    <a:pt x="1766888" y="1331119"/>
                  </a:lnTo>
                  <a:lnTo>
                    <a:pt x="1497806" y="1331119"/>
                  </a:lnTo>
                  <a:lnTo>
                    <a:pt x="1421606" y="1331119"/>
                  </a:lnTo>
                  <a:lnTo>
                    <a:pt x="1397794" y="1328738"/>
                  </a:lnTo>
                  <a:lnTo>
                    <a:pt x="1369219" y="1321594"/>
                  </a:lnTo>
                  <a:lnTo>
                    <a:pt x="1352550" y="1312069"/>
                  </a:lnTo>
                  <a:lnTo>
                    <a:pt x="1302544" y="1262063"/>
                  </a:lnTo>
                  <a:lnTo>
                    <a:pt x="1145381" y="1104900"/>
                  </a:lnTo>
                  <a:lnTo>
                    <a:pt x="1021556" y="985838"/>
                  </a:lnTo>
                  <a:lnTo>
                    <a:pt x="845344" y="816769"/>
                  </a:lnTo>
                  <a:lnTo>
                    <a:pt x="647700" y="631031"/>
                  </a:lnTo>
                  <a:lnTo>
                    <a:pt x="514350" y="509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5" name="フリーフォーム 31">
              <a:extLst>
                <a:ext uri="{FF2B5EF4-FFF2-40B4-BE49-F238E27FC236}">
                  <a16:creationId xmlns:a16="http://schemas.microsoft.com/office/drawing/2014/main" id="{4C2E7DB0-90B8-42F8-BEDF-4F03D4BD3B57}"/>
                </a:ext>
              </a:extLst>
            </p:cNvPr>
            <p:cNvSpPr/>
            <p:nvPr/>
          </p:nvSpPr>
          <p:spPr>
            <a:xfrm>
              <a:off x="4791075" y="4421188"/>
              <a:ext cx="2036763" cy="1457325"/>
            </a:xfrm>
            <a:custGeom>
              <a:avLst/>
              <a:gdLst>
                <a:gd name="connsiteX0" fmla="*/ 833438 w 2035969"/>
                <a:gd name="connsiteY0" fmla="*/ 116682 h 1457325"/>
                <a:gd name="connsiteX1" fmla="*/ 445294 w 2035969"/>
                <a:gd name="connsiteY1" fmla="*/ 154782 h 1457325"/>
                <a:gd name="connsiteX2" fmla="*/ 185738 w 2035969"/>
                <a:gd name="connsiteY2" fmla="*/ 178594 h 1457325"/>
                <a:gd name="connsiteX3" fmla="*/ 0 w 2035969"/>
                <a:gd name="connsiteY3" fmla="*/ 190500 h 1457325"/>
                <a:gd name="connsiteX4" fmla="*/ 42863 w 2035969"/>
                <a:gd name="connsiteY4" fmla="*/ 345282 h 1457325"/>
                <a:gd name="connsiteX5" fmla="*/ 402431 w 2035969"/>
                <a:gd name="connsiteY5" fmla="*/ 321469 h 1457325"/>
                <a:gd name="connsiteX6" fmla="*/ 888206 w 2035969"/>
                <a:gd name="connsiteY6" fmla="*/ 283369 h 1457325"/>
                <a:gd name="connsiteX7" fmla="*/ 1252538 w 2035969"/>
                <a:gd name="connsiteY7" fmla="*/ 257175 h 1457325"/>
                <a:gd name="connsiteX8" fmla="*/ 1562100 w 2035969"/>
                <a:gd name="connsiteY8" fmla="*/ 233363 h 1457325"/>
                <a:gd name="connsiteX9" fmla="*/ 1585913 w 2035969"/>
                <a:gd name="connsiteY9" fmla="*/ 233363 h 1457325"/>
                <a:gd name="connsiteX10" fmla="*/ 1604963 w 2035969"/>
                <a:gd name="connsiteY10" fmla="*/ 240507 h 1457325"/>
                <a:gd name="connsiteX11" fmla="*/ 1621631 w 2035969"/>
                <a:gd name="connsiteY11" fmla="*/ 250032 h 1457325"/>
                <a:gd name="connsiteX12" fmla="*/ 1631156 w 2035969"/>
                <a:gd name="connsiteY12" fmla="*/ 259557 h 1457325"/>
                <a:gd name="connsiteX13" fmla="*/ 1640681 w 2035969"/>
                <a:gd name="connsiteY13" fmla="*/ 278607 h 1457325"/>
                <a:gd name="connsiteX14" fmla="*/ 1645444 w 2035969"/>
                <a:gd name="connsiteY14" fmla="*/ 309563 h 1457325"/>
                <a:gd name="connsiteX15" fmla="*/ 1647825 w 2035969"/>
                <a:gd name="connsiteY15" fmla="*/ 357188 h 1457325"/>
                <a:gd name="connsiteX16" fmla="*/ 1645444 w 2035969"/>
                <a:gd name="connsiteY16" fmla="*/ 423863 h 1457325"/>
                <a:gd name="connsiteX17" fmla="*/ 1633538 w 2035969"/>
                <a:gd name="connsiteY17" fmla="*/ 523875 h 1457325"/>
                <a:gd name="connsiteX18" fmla="*/ 1597819 w 2035969"/>
                <a:gd name="connsiteY18" fmla="*/ 704850 h 1457325"/>
                <a:gd name="connsiteX19" fmla="*/ 1547813 w 2035969"/>
                <a:gd name="connsiteY19" fmla="*/ 928688 h 1457325"/>
                <a:gd name="connsiteX20" fmla="*/ 1464469 w 2035969"/>
                <a:gd name="connsiteY20" fmla="*/ 1266825 h 1457325"/>
                <a:gd name="connsiteX21" fmla="*/ 1423988 w 2035969"/>
                <a:gd name="connsiteY21" fmla="*/ 1414463 h 1457325"/>
                <a:gd name="connsiteX22" fmla="*/ 1447800 w 2035969"/>
                <a:gd name="connsiteY22" fmla="*/ 1435894 h 1457325"/>
                <a:gd name="connsiteX23" fmla="*/ 1464469 w 2035969"/>
                <a:gd name="connsiteY23" fmla="*/ 1445419 h 1457325"/>
                <a:gd name="connsiteX24" fmla="*/ 1485900 w 2035969"/>
                <a:gd name="connsiteY24" fmla="*/ 1452563 h 1457325"/>
                <a:gd name="connsiteX25" fmla="*/ 1514475 w 2035969"/>
                <a:gd name="connsiteY25" fmla="*/ 1457325 h 1457325"/>
                <a:gd name="connsiteX26" fmla="*/ 1533525 w 2035969"/>
                <a:gd name="connsiteY26" fmla="*/ 1452563 h 1457325"/>
                <a:gd name="connsiteX27" fmla="*/ 1562100 w 2035969"/>
                <a:gd name="connsiteY27" fmla="*/ 1438275 h 1457325"/>
                <a:gd name="connsiteX28" fmla="*/ 1588294 w 2035969"/>
                <a:gd name="connsiteY28" fmla="*/ 1409700 h 1457325"/>
                <a:gd name="connsiteX29" fmla="*/ 1614488 w 2035969"/>
                <a:gd name="connsiteY29" fmla="*/ 1369219 h 1457325"/>
                <a:gd name="connsiteX30" fmla="*/ 1657350 w 2035969"/>
                <a:gd name="connsiteY30" fmla="*/ 1293019 h 1457325"/>
                <a:gd name="connsiteX31" fmla="*/ 1700213 w 2035969"/>
                <a:gd name="connsiteY31" fmla="*/ 1200150 h 1457325"/>
                <a:gd name="connsiteX32" fmla="*/ 1774031 w 2035969"/>
                <a:gd name="connsiteY32" fmla="*/ 1021557 h 1457325"/>
                <a:gd name="connsiteX33" fmla="*/ 1866900 w 2035969"/>
                <a:gd name="connsiteY33" fmla="*/ 762000 h 1457325"/>
                <a:gd name="connsiteX34" fmla="*/ 1952625 w 2035969"/>
                <a:gd name="connsiteY34" fmla="*/ 502444 h 1457325"/>
                <a:gd name="connsiteX35" fmla="*/ 1981200 w 2035969"/>
                <a:gd name="connsiteY35" fmla="*/ 419100 h 1457325"/>
                <a:gd name="connsiteX36" fmla="*/ 1988344 w 2035969"/>
                <a:gd name="connsiteY36" fmla="*/ 404813 h 1457325"/>
                <a:gd name="connsiteX37" fmla="*/ 2000250 w 2035969"/>
                <a:gd name="connsiteY37" fmla="*/ 392907 h 1457325"/>
                <a:gd name="connsiteX38" fmla="*/ 2012156 w 2035969"/>
                <a:gd name="connsiteY38" fmla="*/ 383382 h 1457325"/>
                <a:gd name="connsiteX39" fmla="*/ 2026444 w 2035969"/>
                <a:gd name="connsiteY39" fmla="*/ 366713 h 1457325"/>
                <a:gd name="connsiteX40" fmla="*/ 2031206 w 2035969"/>
                <a:gd name="connsiteY40" fmla="*/ 352425 h 1457325"/>
                <a:gd name="connsiteX41" fmla="*/ 2035969 w 2035969"/>
                <a:gd name="connsiteY41" fmla="*/ 333375 h 1457325"/>
                <a:gd name="connsiteX42" fmla="*/ 2031206 w 2035969"/>
                <a:gd name="connsiteY42" fmla="*/ 311944 h 1457325"/>
                <a:gd name="connsiteX43" fmla="*/ 2021681 w 2035969"/>
                <a:gd name="connsiteY43" fmla="*/ 292894 h 1457325"/>
                <a:gd name="connsiteX44" fmla="*/ 1997869 w 2035969"/>
                <a:gd name="connsiteY44" fmla="*/ 271463 h 1457325"/>
                <a:gd name="connsiteX45" fmla="*/ 1933575 w 2035969"/>
                <a:gd name="connsiteY45" fmla="*/ 219075 h 1457325"/>
                <a:gd name="connsiteX46" fmla="*/ 1812131 w 2035969"/>
                <a:gd name="connsiteY46" fmla="*/ 126207 h 1457325"/>
                <a:gd name="connsiteX47" fmla="*/ 1700213 w 2035969"/>
                <a:gd name="connsiteY47" fmla="*/ 50007 h 1457325"/>
                <a:gd name="connsiteX48" fmla="*/ 1633538 w 2035969"/>
                <a:gd name="connsiteY48" fmla="*/ 14288 h 1457325"/>
                <a:gd name="connsiteX49" fmla="*/ 1595438 w 2035969"/>
                <a:gd name="connsiteY49" fmla="*/ 0 h 1457325"/>
                <a:gd name="connsiteX50" fmla="*/ 1576388 w 2035969"/>
                <a:gd name="connsiteY50" fmla="*/ 0 h 1457325"/>
                <a:gd name="connsiteX51" fmla="*/ 1559719 w 2035969"/>
                <a:gd name="connsiteY51" fmla="*/ 7144 h 1457325"/>
                <a:gd name="connsiteX52" fmla="*/ 1533525 w 2035969"/>
                <a:gd name="connsiteY52" fmla="*/ 23813 h 1457325"/>
                <a:gd name="connsiteX53" fmla="*/ 1466850 w 2035969"/>
                <a:gd name="connsiteY53" fmla="*/ 45244 h 1457325"/>
                <a:gd name="connsiteX54" fmla="*/ 1371600 w 2035969"/>
                <a:gd name="connsiteY54" fmla="*/ 59532 h 1457325"/>
                <a:gd name="connsiteX55" fmla="*/ 1083469 w 2035969"/>
                <a:gd name="connsiteY55" fmla="*/ 90488 h 1457325"/>
                <a:gd name="connsiteX56" fmla="*/ 833438 w 2035969"/>
                <a:gd name="connsiteY56" fmla="*/ 116682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5969" h="1457325">
                  <a:moveTo>
                    <a:pt x="833438" y="116682"/>
                  </a:moveTo>
                  <a:lnTo>
                    <a:pt x="445294" y="154782"/>
                  </a:lnTo>
                  <a:lnTo>
                    <a:pt x="185738" y="178594"/>
                  </a:lnTo>
                  <a:lnTo>
                    <a:pt x="0" y="190500"/>
                  </a:lnTo>
                  <a:lnTo>
                    <a:pt x="42863" y="345282"/>
                  </a:lnTo>
                  <a:lnTo>
                    <a:pt x="402431" y="321469"/>
                  </a:lnTo>
                  <a:lnTo>
                    <a:pt x="888206" y="283369"/>
                  </a:lnTo>
                  <a:lnTo>
                    <a:pt x="1252538" y="257175"/>
                  </a:lnTo>
                  <a:lnTo>
                    <a:pt x="1562100" y="233363"/>
                  </a:lnTo>
                  <a:lnTo>
                    <a:pt x="1585913" y="233363"/>
                  </a:lnTo>
                  <a:lnTo>
                    <a:pt x="1604963" y="240507"/>
                  </a:lnTo>
                  <a:lnTo>
                    <a:pt x="1621631" y="250032"/>
                  </a:lnTo>
                  <a:lnTo>
                    <a:pt x="1631156" y="259557"/>
                  </a:lnTo>
                  <a:lnTo>
                    <a:pt x="1640681" y="278607"/>
                  </a:lnTo>
                  <a:lnTo>
                    <a:pt x="1645444" y="309563"/>
                  </a:lnTo>
                  <a:lnTo>
                    <a:pt x="1647825" y="357188"/>
                  </a:lnTo>
                  <a:cubicBezTo>
                    <a:pt x="1647031" y="379413"/>
                    <a:pt x="1646238" y="401638"/>
                    <a:pt x="1645444" y="423863"/>
                  </a:cubicBezTo>
                  <a:lnTo>
                    <a:pt x="1633538" y="523875"/>
                  </a:lnTo>
                  <a:lnTo>
                    <a:pt x="1597819" y="704850"/>
                  </a:lnTo>
                  <a:lnTo>
                    <a:pt x="1547813" y="928688"/>
                  </a:lnTo>
                  <a:lnTo>
                    <a:pt x="1464469" y="1266825"/>
                  </a:lnTo>
                  <a:lnTo>
                    <a:pt x="1423988" y="1414463"/>
                  </a:lnTo>
                  <a:lnTo>
                    <a:pt x="1447800" y="1435894"/>
                  </a:lnTo>
                  <a:lnTo>
                    <a:pt x="1464469" y="1445419"/>
                  </a:lnTo>
                  <a:lnTo>
                    <a:pt x="1485900" y="1452563"/>
                  </a:lnTo>
                  <a:lnTo>
                    <a:pt x="1514475" y="1457325"/>
                  </a:lnTo>
                  <a:lnTo>
                    <a:pt x="1533525" y="1452563"/>
                  </a:lnTo>
                  <a:lnTo>
                    <a:pt x="1562100" y="1438275"/>
                  </a:lnTo>
                  <a:lnTo>
                    <a:pt x="1588294" y="1409700"/>
                  </a:lnTo>
                  <a:lnTo>
                    <a:pt x="1614488" y="1369219"/>
                  </a:lnTo>
                  <a:lnTo>
                    <a:pt x="1657350" y="1293019"/>
                  </a:lnTo>
                  <a:lnTo>
                    <a:pt x="1700213" y="1200150"/>
                  </a:lnTo>
                  <a:lnTo>
                    <a:pt x="1774031" y="1021557"/>
                  </a:lnTo>
                  <a:lnTo>
                    <a:pt x="1866900" y="762000"/>
                  </a:lnTo>
                  <a:lnTo>
                    <a:pt x="1952625" y="502444"/>
                  </a:lnTo>
                  <a:lnTo>
                    <a:pt x="1981200" y="419100"/>
                  </a:lnTo>
                  <a:lnTo>
                    <a:pt x="1988344" y="404813"/>
                  </a:lnTo>
                  <a:lnTo>
                    <a:pt x="2000250" y="392907"/>
                  </a:lnTo>
                  <a:lnTo>
                    <a:pt x="2012156" y="383382"/>
                  </a:lnTo>
                  <a:lnTo>
                    <a:pt x="2026444" y="366713"/>
                  </a:lnTo>
                  <a:lnTo>
                    <a:pt x="2031206" y="352425"/>
                  </a:lnTo>
                  <a:lnTo>
                    <a:pt x="2035969" y="333375"/>
                  </a:lnTo>
                  <a:lnTo>
                    <a:pt x="2031206" y="311944"/>
                  </a:lnTo>
                  <a:lnTo>
                    <a:pt x="2021681" y="292894"/>
                  </a:lnTo>
                  <a:lnTo>
                    <a:pt x="1997869" y="271463"/>
                  </a:lnTo>
                  <a:lnTo>
                    <a:pt x="1933575" y="219075"/>
                  </a:lnTo>
                  <a:lnTo>
                    <a:pt x="1812131" y="126207"/>
                  </a:lnTo>
                  <a:lnTo>
                    <a:pt x="1700213" y="50007"/>
                  </a:lnTo>
                  <a:lnTo>
                    <a:pt x="1633538" y="14288"/>
                  </a:lnTo>
                  <a:lnTo>
                    <a:pt x="1595438" y="0"/>
                  </a:lnTo>
                  <a:lnTo>
                    <a:pt x="1576388" y="0"/>
                  </a:lnTo>
                  <a:lnTo>
                    <a:pt x="1559719" y="7144"/>
                  </a:lnTo>
                  <a:lnTo>
                    <a:pt x="1533525" y="23813"/>
                  </a:lnTo>
                  <a:lnTo>
                    <a:pt x="1466850" y="45244"/>
                  </a:lnTo>
                  <a:lnTo>
                    <a:pt x="1371600" y="59532"/>
                  </a:lnTo>
                  <a:lnTo>
                    <a:pt x="1083469" y="90488"/>
                  </a:lnTo>
                  <a:lnTo>
                    <a:pt x="833438" y="116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2">
              <a:extLst>
                <a:ext uri="{FF2B5EF4-FFF2-40B4-BE49-F238E27FC236}">
                  <a16:creationId xmlns:a16="http://schemas.microsoft.com/office/drawing/2014/main" id="{064BB362-BE1A-47F1-949F-50045F69F756}"/>
                </a:ext>
              </a:extLst>
            </p:cNvPr>
            <p:cNvSpPr/>
            <p:nvPr/>
          </p:nvSpPr>
          <p:spPr>
            <a:xfrm>
              <a:off x="4964113" y="5637213"/>
              <a:ext cx="1346200" cy="215900"/>
            </a:xfrm>
            <a:custGeom>
              <a:avLst/>
              <a:gdLst>
                <a:gd name="connsiteX0" fmla="*/ 445294 w 1345407"/>
                <a:gd name="connsiteY0" fmla="*/ 7144 h 216694"/>
                <a:gd name="connsiteX1" fmla="*/ 752475 w 1345407"/>
                <a:gd name="connsiteY1" fmla="*/ 0 h 216694"/>
                <a:gd name="connsiteX2" fmla="*/ 950119 w 1345407"/>
                <a:gd name="connsiteY2" fmla="*/ 0 h 216694"/>
                <a:gd name="connsiteX3" fmla="*/ 1162050 w 1345407"/>
                <a:gd name="connsiteY3" fmla="*/ 4762 h 216694"/>
                <a:gd name="connsiteX4" fmla="*/ 1345407 w 1345407"/>
                <a:gd name="connsiteY4" fmla="*/ 28575 h 216694"/>
                <a:gd name="connsiteX5" fmla="*/ 1271588 w 1345407"/>
                <a:gd name="connsiteY5" fmla="*/ 216694 h 216694"/>
                <a:gd name="connsiteX6" fmla="*/ 1250157 w 1345407"/>
                <a:gd name="connsiteY6" fmla="*/ 200025 h 216694"/>
                <a:gd name="connsiteX7" fmla="*/ 1166813 w 1345407"/>
                <a:gd name="connsiteY7" fmla="*/ 197644 h 216694"/>
                <a:gd name="connsiteX8" fmla="*/ 873919 w 1345407"/>
                <a:gd name="connsiteY8" fmla="*/ 190500 h 216694"/>
                <a:gd name="connsiteX9" fmla="*/ 635794 w 1345407"/>
                <a:gd name="connsiteY9" fmla="*/ 188119 h 216694"/>
                <a:gd name="connsiteX10" fmla="*/ 321469 w 1345407"/>
                <a:gd name="connsiteY10" fmla="*/ 192881 h 216694"/>
                <a:gd name="connsiteX11" fmla="*/ 16669 w 1345407"/>
                <a:gd name="connsiteY11" fmla="*/ 202406 h 216694"/>
                <a:gd name="connsiteX12" fmla="*/ 0 w 1345407"/>
                <a:gd name="connsiteY12" fmla="*/ 23812 h 216694"/>
                <a:gd name="connsiteX13" fmla="*/ 223838 w 1345407"/>
                <a:gd name="connsiteY13" fmla="*/ 16669 h 216694"/>
                <a:gd name="connsiteX14" fmla="*/ 445294 w 1345407"/>
                <a:gd name="connsiteY14" fmla="*/ 7144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5407" h="216694">
                  <a:moveTo>
                    <a:pt x="445294" y="7144"/>
                  </a:moveTo>
                  <a:lnTo>
                    <a:pt x="752475" y="0"/>
                  </a:lnTo>
                  <a:lnTo>
                    <a:pt x="950119" y="0"/>
                  </a:lnTo>
                  <a:lnTo>
                    <a:pt x="1162050" y="4762"/>
                  </a:lnTo>
                  <a:lnTo>
                    <a:pt x="1345407" y="28575"/>
                  </a:lnTo>
                  <a:lnTo>
                    <a:pt x="1271588" y="216694"/>
                  </a:lnTo>
                  <a:lnTo>
                    <a:pt x="1250157" y="200025"/>
                  </a:lnTo>
                  <a:lnTo>
                    <a:pt x="1166813" y="197644"/>
                  </a:lnTo>
                  <a:lnTo>
                    <a:pt x="873919" y="190500"/>
                  </a:lnTo>
                  <a:lnTo>
                    <a:pt x="635794" y="188119"/>
                  </a:lnTo>
                  <a:lnTo>
                    <a:pt x="321469" y="192881"/>
                  </a:lnTo>
                  <a:lnTo>
                    <a:pt x="16669" y="202406"/>
                  </a:lnTo>
                  <a:lnTo>
                    <a:pt x="0" y="23812"/>
                  </a:lnTo>
                  <a:lnTo>
                    <a:pt x="223838" y="16669"/>
                  </a:lnTo>
                  <a:lnTo>
                    <a:pt x="445294" y="7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B54E0D81-4668-4DCC-941C-3308B1D6CC50}"/>
              </a:ext>
            </a:extLst>
          </p:cNvPr>
          <p:cNvGrpSpPr/>
          <p:nvPr/>
        </p:nvGrpSpPr>
        <p:grpSpPr>
          <a:xfrm>
            <a:off x="2460625" y="1716088"/>
            <a:ext cx="5054600" cy="4179887"/>
            <a:chOff x="2460625" y="1716088"/>
            <a:chExt cx="5054600" cy="4179887"/>
          </a:xfrm>
        </p:grpSpPr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60B12593-B358-4DF6-9150-5DE30CCC0865}"/>
                </a:ext>
              </a:extLst>
            </p:cNvPr>
            <p:cNvSpPr/>
            <p:nvPr/>
          </p:nvSpPr>
          <p:spPr>
            <a:xfrm>
              <a:off x="2967038" y="1716088"/>
              <a:ext cx="841375" cy="676275"/>
            </a:xfrm>
            <a:custGeom>
              <a:avLst/>
              <a:gdLst>
                <a:gd name="connsiteX0" fmla="*/ 750093 w 840581"/>
                <a:gd name="connsiteY0" fmla="*/ 333375 h 676275"/>
                <a:gd name="connsiteX1" fmla="*/ 719137 w 840581"/>
                <a:gd name="connsiteY1" fmla="*/ 276225 h 676275"/>
                <a:gd name="connsiteX2" fmla="*/ 707231 w 840581"/>
                <a:gd name="connsiteY2" fmla="*/ 259557 h 676275"/>
                <a:gd name="connsiteX3" fmla="*/ 669131 w 840581"/>
                <a:gd name="connsiteY3" fmla="*/ 254794 h 676275"/>
                <a:gd name="connsiteX4" fmla="*/ 628650 w 840581"/>
                <a:gd name="connsiteY4" fmla="*/ 250032 h 676275"/>
                <a:gd name="connsiteX5" fmla="*/ 576262 w 840581"/>
                <a:gd name="connsiteY5" fmla="*/ 240507 h 676275"/>
                <a:gd name="connsiteX6" fmla="*/ 523875 w 840581"/>
                <a:gd name="connsiteY6" fmla="*/ 230982 h 676275"/>
                <a:gd name="connsiteX7" fmla="*/ 457200 w 840581"/>
                <a:gd name="connsiteY7" fmla="*/ 214313 h 676275"/>
                <a:gd name="connsiteX8" fmla="*/ 392906 w 840581"/>
                <a:gd name="connsiteY8" fmla="*/ 195263 h 676275"/>
                <a:gd name="connsiteX9" fmla="*/ 328612 w 840581"/>
                <a:gd name="connsiteY9" fmla="*/ 173832 h 676275"/>
                <a:gd name="connsiteX10" fmla="*/ 283368 w 840581"/>
                <a:gd name="connsiteY10" fmla="*/ 157163 h 676275"/>
                <a:gd name="connsiteX11" fmla="*/ 233362 w 840581"/>
                <a:gd name="connsiteY11" fmla="*/ 135732 h 676275"/>
                <a:gd name="connsiteX12" fmla="*/ 207168 w 840581"/>
                <a:gd name="connsiteY12" fmla="*/ 121444 h 676275"/>
                <a:gd name="connsiteX13" fmla="*/ 178593 w 840581"/>
                <a:gd name="connsiteY13" fmla="*/ 104775 h 676275"/>
                <a:gd name="connsiteX14" fmla="*/ 150018 w 840581"/>
                <a:gd name="connsiteY14" fmla="*/ 88107 h 676275"/>
                <a:gd name="connsiteX15" fmla="*/ 116681 w 840581"/>
                <a:gd name="connsiteY15" fmla="*/ 66675 h 676275"/>
                <a:gd name="connsiteX16" fmla="*/ 92868 w 840581"/>
                <a:gd name="connsiteY16" fmla="*/ 47625 h 676275"/>
                <a:gd name="connsiteX17" fmla="*/ 59531 w 840581"/>
                <a:gd name="connsiteY17" fmla="*/ 16669 h 676275"/>
                <a:gd name="connsiteX18" fmla="*/ 38100 w 840581"/>
                <a:gd name="connsiteY18" fmla="*/ 4763 h 676275"/>
                <a:gd name="connsiteX19" fmla="*/ 16668 w 840581"/>
                <a:gd name="connsiteY19" fmla="*/ 0 h 676275"/>
                <a:gd name="connsiteX20" fmla="*/ 4762 w 840581"/>
                <a:gd name="connsiteY20" fmla="*/ 4763 h 676275"/>
                <a:gd name="connsiteX21" fmla="*/ 0 w 840581"/>
                <a:gd name="connsiteY21" fmla="*/ 16669 h 676275"/>
                <a:gd name="connsiteX22" fmla="*/ 4762 w 840581"/>
                <a:gd name="connsiteY22" fmla="*/ 38100 h 676275"/>
                <a:gd name="connsiteX23" fmla="*/ 35718 w 840581"/>
                <a:gd name="connsiteY23" fmla="*/ 95250 h 676275"/>
                <a:gd name="connsiteX24" fmla="*/ 88106 w 840581"/>
                <a:gd name="connsiteY24" fmla="*/ 173832 h 676275"/>
                <a:gd name="connsiteX25" fmla="*/ 140493 w 840581"/>
                <a:gd name="connsiteY25" fmla="*/ 245269 h 676275"/>
                <a:gd name="connsiteX26" fmla="*/ 178593 w 840581"/>
                <a:gd name="connsiteY26" fmla="*/ 292894 h 676275"/>
                <a:gd name="connsiteX27" fmla="*/ 233362 w 840581"/>
                <a:gd name="connsiteY27" fmla="*/ 357188 h 676275"/>
                <a:gd name="connsiteX28" fmla="*/ 276225 w 840581"/>
                <a:gd name="connsiteY28" fmla="*/ 402432 h 676275"/>
                <a:gd name="connsiteX29" fmla="*/ 326231 w 840581"/>
                <a:gd name="connsiteY29" fmla="*/ 450057 h 676275"/>
                <a:gd name="connsiteX30" fmla="*/ 381000 w 840581"/>
                <a:gd name="connsiteY30" fmla="*/ 495300 h 676275"/>
                <a:gd name="connsiteX31" fmla="*/ 447675 w 840581"/>
                <a:gd name="connsiteY31" fmla="*/ 547688 h 676275"/>
                <a:gd name="connsiteX32" fmla="*/ 519112 w 840581"/>
                <a:gd name="connsiteY32" fmla="*/ 592932 h 676275"/>
                <a:gd name="connsiteX33" fmla="*/ 576262 w 840581"/>
                <a:gd name="connsiteY33" fmla="*/ 623888 h 676275"/>
                <a:gd name="connsiteX34" fmla="*/ 614362 w 840581"/>
                <a:gd name="connsiteY34" fmla="*/ 640557 h 676275"/>
                <a:gd name="connsiteX35" fmla="*/ 664368 w 840581"/>
                <a:gd name="connsiteY35" fmla="*/ 659607 h 676275"/>
                <a:gd name="connsiteX36" fmla="*/ 711993 w 840581"/>
                <a:gd name="connsiteY36" fmla="*/ 671513 h 676275"/>
                <a:gd name="connsiteX37" fmla="*/ 742950 w 840581"/>
                <a:gd name="connsiteY37" fmla="*/ 676275 h 676275"/>
                <a:gd name="connsiteX38" fmla="*/ 769143 w 840581"/>
                <a:gd name="connsiteY38" fmla="*/ 673894 h 676275"/>
                <a:gd name="connsiteX39" fmla="*/ 800100 w 840581"/>
                <a:gd name="connsiteY39" fmla="*/ 666750 h 676275"/>
                <a:gd name="connsiteX40" fmla="*/ 821531 w 840581"/>
                <a:gd name="connsiteY40" fmla="*/ 650082 h 676275"/>
                <a:gd name="connsiteX41" fmla="*/ 831056 w 840581"/>
                <a:gd name="connsiteY41" fmla="*/ 631032 h 676275"/>
                <a:gd name="connsiteX42" fmla="*/ 838200 w 840581"/>
                <a:gd name="connsiteY42" fmla="*/ 609600 h 676275"/>
                <a:gd name="connsiteX43" fmla="*/ 840581 w 840581"/>
                <a:gd name="connsiteY43" fmla="*/ 588169 h 676275"/>
                <a:gd name="connsiteX44" fmla="*/ 840581 w 840581"/>
                <a:gd name="connsiteY44" fmla="*/ 561975 h 676275"/>
                <a:gd name="connsiteX45" fmla="*/ 835818 w 840581"/>
                <a:gd name="connsiteY45" fmla="*/ 528638 h 676275"/>
                <a:gd name="connsiteX46" fmla="*/ 826293 w 840581"/>
                <a:gd name="connsiteY46" fmla="*/ 488157 h 676275"/>
                <a:gd name="connsiteX47" fmla="*/ 802481 w 840581"/>
                <a:gd name="connsiteY47" fmla="*/ 426244 h 676275"/>
                <a:gd name="connsiteX48" fmla="*/ 750093 w 840581"/>
                <a:gd name="connsiteY48" fmla="*/ 33337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0581" h="676275">
                  <a:moveTo>
                    <a:pt x="750093" y="333375"/>
                  </a:moveTo>
                  <a:lnTo>
                    <a:pt x="719137" y="276225"/>
                  </a:lnTo>
                  <a:lnTo>
                    <a:pt x="707231" y="259557"/>
                  </a:lnTo>
                  <a:lnTo>
                    <a:pt x="669131" y="254794"/>
                  </a:lnTo>
                  <a:lnTo>
                    <a:pt x="628650" y="250032"/>
                  </a:lnTo>
                  <a:lnTo>
                    <a:pt x="576262" y="240507"/>
                  </a:lnTo>
                  <a:lnTo>
                    <a:pt x="523875" y="230982"/>
                  </a:lnTo>
                  <a:lnTo>
                    <a:pt x="457200" y="214313"/>
                  </a:lnTo>
                  <a:lnTo>
                    <a:pt x="392906" y="195263"/>
                  </a:lnTo>
                  <a:lnTo>
                    <a:pt x="328612" y="173832"/>
                  </a:lnTo>
                  <a:lnTo>
                    <a:pt x="283368" y="157163"/>
                  </a:lnTo>
                  <a:lnTo>
                    <a:pt x="233362" y="135732"/>
                  </a:lnTo>
                  <a:lnTo>
                    <a:pt x="207168" y="121444"/>
                  </a:lnTo>
                  <a:lnTo>
                    <a:pt x="178593" y="104775"/>
                  </a:lnTo>
                  <a:lnTo>
                    <a:pt x="150018" y="88107"/>
                  </a:lnTo>
                  <a:lnTo>
                    <a:pt x="116681" y="66675"/>
                  </a:lnTo>
                  <a:lnTo>
                    <a:pt x="92868" y="47625"/>
                  </a:lnTo>
                  <a:lnTo>
                    <a:pt x="59531" y="16669"/>
                  </a:lnTo>
                  <a:lnTo>
                    <a:pt x="38100" y="4763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35718" y="95250"/>
                  </a:lnTo>
                  <a:lnTo>
                    <a:pt x="88106" y="173832"/>
                  </a:lnTo>
                  <a:lnTo>
                    <a:pt x="140493" y="245269"/>
                  </a:lnTo>
                  <a:lnTo>
                    <a:pt x="178593" y="292894"/>
                  </a:lnTo>
                  <a:lnTo>
                    <a:pt x="233362" y="357188"/>
                  </a:lnTo>
                  <a:lnTo>
                    <a:pt x="276225" y="402432"/>
                  </a:lnTo>
                  <a:lnTo>
                    <a:pt x="326231" y="450057"/>
                  </a:lnTo>
                  <a:lnTo>
                    <a:pt x="381000" y="495300"/>
                  </a:lnTo>
                  <a:lnTo>
                    <a:pt x="447675" y="547688"/>
                  </a:lnTo>
                  <a:lnTo>
                    <a:pt x="519112" y="592932"/>
                  </a:lnTo>
                  <a:lnTo>
                    <a:pt x="576262" y="623888"/>
                  </a:lnTo>
                  <a:lnTo>
                    <a:pt x="614362" y="640557"/>
                  </a:lnTo>
                  <a:lnTo>
                    <a:pt x="664368" y="659607"/>
                  </a:lnTo>
                  <a:lnTo>
                    <a:pt x="711993" y="671513"/>
                  </a:lnTo>
                  <a:lnTo>
                    <a:pt x="742950" y="676275"/>
                  </a:lnTo>
                  <a:lnTo>
                    <a:pt x="769143" y="673894"/>
                  </a:lnTo>
                  <a:lnTo>
                    <a:pt x="800100" y="666750"/>
                  </a:lnTo>
                  <a:lnTo>
                    <a:pt x="821531" y="650082"/>
                  </a:lnTo>
                  <a:lnTo>
                    <a:pt x="831056" y="631032"/>
                  </a:lnTo>
                  <a:lnTo>
                    <a:pt x="838200" y="609600"/>
                  </a:lnTo>
                  <a:lnTo>
                    <a:pt x="840581" y="588169"/>
                  </a:lnTo>
                  <a:lnTo>
                    <a:pt x="840581" y="561975"/>
                  </a:lnTo>
                  <a:lnTo>
                    <a:pt x="835818" y="528638"/>
                  </a:lnTo>
                  <a:lnTo>
                    <a:pt x="826293" y="488157"/>
                  </a:lnTo>
                  <a:lnTo>
                    <a:pt x="802481" y="426244"/>
                  </a:lnTo>
                  <a:lnTo>
                    <a:pt x="75009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B73D27E6-FB74-4433-8FDB-40186A7FB209}"/>
                </a:ext>
              </a:extLst>
            </p:cNvPr>
            <p:cNvSpPr/>
            <p:nvPr/>
          </p:nvSpPr>
          <p:spPr>
            <a:xfrm>
              <a:off x="3894138" y="1828800"/>
              <a:ext cx="1203325" cy="1000125"/>
            </a:xfrm>
            <a:custGeom>
              <a:avLst/>
              <a:gdLst>
                <a:gd name="connsiteX0" fmla="*/ 516731 w 1204912"/>
                <a:gd name="connsiteY0" fmla="*/ 507206 h 1000125"/>
                <a:gd name="connsiteX1" fmla="*/ 681037 w 1204912"/>
                <a:gd name="connsiteY1" fmla="*/ 345281 h 1000125"/>
                <a:gd name="connsiteX2" fmla="*/ 750094 w 1204912"/>
                <a:gd name="connsiteY2" fmla="*/ 271463 h 1000125"/>
                <a:gd name="connsiteX3" fmla="*/ 776287 w 1204912"/>
                <a:gd name="connsiteY3" fmla="*/ 235744 h 1000125"/>
                <a:gd name="connsiteX4" fmla="*/ 783431 w 1204912"/>
                <a:gd name="connsiteY4" fmla="*/ 214313 h 1000125"/>
                <a:gd name="connsiteX5" fmla="*/ 785812 w 1204912"/>
                <a:gd name="connsiteY5" fmla="*/ 195263 h 1000125"/>
                <a:gd name="connsiteX6" fmla="*/ 785812 w 1204912"/>
                <a:gd name="connsiteY6" fmla="*/ 185738 h 1000125"/>
                <a:gd name="connsiteX7" fmla="*/ 773906 w 1204912"/>
                <a:gd name="connsiteY7" fmla="*/ 154781 h 1000125"/>
                <a:gd name="connsiteX8" fmla="*/ 742950 w 1204912"/>
                <a:gd name="connsiteY8" fmla="*/ 111919 h 1000125"/>
                <a:gd name="connsiteX9" fmla="*/ 704850 w 1204912"/>
                <a:gd name="connsiteY9" fmla="*/ 71438 h 1000125"/>
                <a:gd name="connsiteX10" fmla="*/ 690562 w 1204912"/>
                <a:gd name="connsiteY10" fmla="*/ 47625 h 1000125"/>
                <a:gd name="connsiteX11" fmla="*/ 683419 w 1204912"/>
                <a:gd name="connsiteY11" fmla="*/ 26194 h 1000125"/>
                <a:gd name="connsiteX12" fmla="*/ 685800 w 1204912"/>
                <a:gd name="connsiteY12" fmla="*/ 11906 h 1000125"/>
                <a:gd name="connsiteX13" fmla="*/ 692944 w 1204912"/>
                <a:gd name="connsiteY13" fmla="*/ 2381 h 1000125"/>
                <a:gd name="connsiteX14" fmla="*/ 707231 w 1204912"/>
                <a:gd name="connsiteY14" fmla="*/ 0 h 1000125"/>
                <a:gd name="connsiteX15" fmla="*/ 733425 w 1204912"/>
                <a:gd name="connsiteY15" fmla="*/ 4763 h 1000125"/>
                <a:gd name="connsiteX16" fmla="*/ 800100 w 1204912"/>
                <a:gd name="connsiteY16" fmla="*/ 33338 h 1000125"/>
                <a:gd name="connsiteX17" fmla="*/ 876300 w 1204912"/>
                <a:gd name="connsiteY17" fmla="*/ 73819 h 1000125"/>
                <a:gd name="connsiteX18" fmla="*/ 959644 w 1204912"/>
                <a:gd name="connsiteY18" fmla="*/ 119063 h 1000125"/>
                <a:gd name="connsiteX19" fmla="*/ 1054894 w 1204912"/>
                <a:gd name="connsiteY19" fmla="*/ 176213 h 1000125"/>
                <a:gd name="connsiteX20" fmla="*/ 1121569 w 1204912"/>
                <a:gd name="connsiteY20" fmla="*/ 221456 h 1000125"/>
                <a:gd name="connsiteX21" fmla="*/ 1157287 w 1204912"/>
                <a:gd name="connsiteY21" fmla="*/ 250031 h 1000125"/>
                <a:gd name="connsiteX22" fmla="*/ 1190625 w 1204912"/>
                <a:gd name="connsiteY22" fmla="*/ 288131 h 1000125"/>
                <a:gd name="connsiteX23" fmla="*/ 1202531 w 1204912"/>
                <a:gd name="connsiteY23" fmla="*/ 307181 h 1000125"/>
                <a:gd name="connsiteX24" fmla="*/ 1204912 w 1204912"/>
                <a:gd name="connsiteY24" fmla="*/ 316706 h 1000125"/>
                <a:gd name="connsiteX25" fmla="*/ 1197769 w 1204912"/>
                <a:gd name="connsiteY25" fmla="*/ 333375 h 1000125"/>
                <a:gd name="connsiteX26" fmla="*/ 1183481 w 1204912"/>
                <a:gd name="connsiteY26" fmla="*/ 352425 h 1000125"/>
                <a:gd name="connsiteX27" fmla="*/ 1154906 w 1204912"/>
                <a:gd name="connsiteY27" fmla="*/ 369094 h 1000125"/>
                <a:gd name="connsiteX28" fmla="*/ 1104900 w 1204912"/>
                <a:gd name="connsiteY28" fmla="*/ 385763 h 1000125"/>
                <a:gd name="connsiteX29" fmla="*/ 1071562 w 1204912"/>
                <a:gd name="connsiteY29" fmla="*/ 397669 h 1000125"/>
                <a:gd name="connsiteX30" fmla="*/ 926306 w 1204912"/>
                <a:gd name="connsiteY30" fmla="*/ 502444 h 1000125"/>
                <a:gd name="connsiteX31" fmla="*/ 692944 w 1204912"/>
                <a:gd name="connsiteY31" fmla="*/ 654844 h 1000125"/>
                <a:gd name="connsiteX32" fmla="*/ 519112 w 1204912"/>
                <a:gd name="connsiteY32" fmla="*/ 759619 h 1000125"/>
                <a:gd name="connsiteX33" fmla="*/ 402431 w 1204912"/>
                <a:gd name="connsiteY33" fmla="*/ 823913 h 1000125"/>
                <a:gd name="connsiteX34" fmla="*/ 278606 w 1204912"/>
                <a:gd name="connsiteY34" fmla="*/ 892969 h 1000125"/>
                <a:gd name="connsiteX35" fmla="*/ 121444 w 1204912"/>
                <a:gd name="connsiteY35" fmla="*/ 966788 h 1000125"/>
                <a:gd name="connsiteX36" fmla="*/ 71437 w 1204912"/>
                <a:gd name="connsiteY36" fmla="*/ 990600 h 1000125"/>
                <a:gd name="connsiteX37" fmla="*/ 40481 w 1204912"/>
                <a:gd name="connsiteY37" fmla="*/ 1000125 h 1000125"/>
                <a:gd name="connsiteX38" fmla="*/ 19050 w 1204912"/>
                <a:gd name="connsiteY38" fmla="*/ 995363 h 1000125"/>
                <a:gd name="connsiteX39" fmla="*/ 7144 w 1204912"/>
                <a:gd name="connsiteY39" fmla="*/ 990600 h 1000125"/>
                <a:gd name="connsiteX40" fmla="*/ 0 w 1204912"/>
                <a:gd name="connsiteY40" fmla="*/ 981075 h 1000125"/>
                <a:gd name="connsiteX41" fmla="*/ 0 w 1204912"/>
                <a:gd name="connsiteY41" fmla="*/ 964406 h 1000125"/>
                <a:gd name="connsiteX42" fmla="*/ 11906 w 1204912"/>
                <a:gd name="connsiteY42" fmla="*/ 945356 h 1000125"/>
                <a:gd name="connsiteX43" fmla="*/ 54769 w 1204912"/>
                <a:gd name="connsiteY43" fmla="*/ 904875 h 1000125"/>
                <a:gd name="connsiteX44" fmla="*/ 176212 w 1204912"/>
                <a:gd name="connsiteY44" fmla="*/ 804863 h 1000125"/>
                <a:gd name="connsiteX45" fmla="*/ 285750 w 1204912"/>
                <a:gd name="connsiteY45" fmla="*/ 714375 h 1000125"/>
                <a:gd name="connsiteX46" fmla="*/ 390525 w 1204912"/>
                <a:gd name="connsiteY46" fmla="*/ 621506 h 1000125"/>
                <a:gd name="connsiteX47" fmla="*/ 516731 w 1204912"/>
                <a:gd name="connsiteY47" fmla="*/ 5072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4912" h="1000125">
                  <a:moveTo>
                    <a:pt x="516731" y="507206"/>
                  </a:moveTo>
                  <a:lnTo>
                    <a:pt x="681037" y="345281"/>
                  </a:lnTo>
                  <a:lnTo>
                    <a:pt x="750094" y="271463"/>
                  </a:lnTo>
                  <a:lnTo>
                    <a:pt x="776287" y="235744"/>
                  </a:lnTo>
                  <a:lnTo>
                    <a:pt x="783431" y="214313"/>
                  </a:lnTo>
                  <a:lnTo>
                    <a:pt x="785812" y="195263"/>
                  </a:lnTo>
                  <a:lnTo>
                    <a:pt x="785812" y="185738"/>
                  </a:lnTo>
                  <a:lnTo>
                    <a:pt x="773906" y="154781"/>
                  </a:lnTo>
                  <a:lnTo>
                    <a:pt x="742950" y="111919"/>
                  </a:lnTo>
                  <a:lnTo>
                    <a:pt x="704850" y="71438"/>
                  </a:lnTo>
                  <a:lnTo>
                    <a:pt x="690562" y="47625"/>
                  </a:lnTo>
                  <a:lnTo>
                    <a:pt x="683419" y="26194"/>
                  </a:lnTo>
                  <a:lnTo>
                    <a:pt x="685800" y="11906"/>
                  </a:lnTo>
                  <a:lnTo>
                    <a:pt x="692944" y="2381"/>
                  </a:lnTo>
                  <a:lnTo>
                    <a:pt x="707231" y="0"/>
                  </a:lnTo>
                  <a:lnTo>
                    <a:pt x="733425" y="4763"/>
                  </a:lnTo>
                  <a:lnTo>
                    <a:pt x="800100" y="33338"/>
                  </a:lnTo>
                  <a:lnTo>
                    <a:pt x="876300" y="73819"/>
                  </a:lnTo>
                  <a:lnTo>
                    <a:pt x="959644" y="119063"/>
                  </a:lnTo>
                  <a:lnTo>
                    <a:pt x="1054894" y="176213"/>
                  </a:lnTo>
                  <a:lnTo>
                    <a:pt x="1121569" y="221456"/>
                  </a:lnTo>
                  <a:lnTo>
                    <a:pt x="1157287" y="250031"/>
                  </a:lnTo>
                  <a:lnTo>
                    <a:pt x="1190625" y="288131"/>
                  </a:lnTo>
                  <a:lnTo>
                    <a:pt x="1202531" y="307181"/>
                  </a:lnTo>
                  <a:lnTo>
                    <a:pt x="1204912" y="316706"/>
                  </a:lnTo>
                  <a:lnTo>
                    <a:pt x="1197769" y="333375"/>
                  </a:lnTo>
                  <a:lnTo>
                    <a:pt x="1183481" y="352425"/>
                  </a:lnTo>
                  <a:lnTo>
                    <a:pt x="1154906" y="369094"/>
                  </a:lnTo>
                  <a:lnTo>
                    <a:pt x="1104900" y="385763"/>
                  </a:lnTo>
                  <a:lnTo>
                    <a:pt x="1071562" y="397669"/>
                  </a:lnTo>
                  <a:lnTo>
                    <a:pt x="926306" y="502444"/>
                  </a:lnTo>
                  <a:lnTo>
                    <a:pt x="692944" y="654844"/>
                  </a:lnTo>
                  <a:lnTo>
                    <a:pt x="519112" y="759619"/>
                  </a:lnTo>
                  <a:lnTo>
                    <a:pt x="402431" y="823913"/>
                  </a:lnTo>
                  <a:lnTo>
                    <a:pt x="278606" y="892969"/>
                  </a:lnTo>
                  <a:lnTo>
                    <a:pt x="121444" y="966788"/>
                  </a:lnTo>
                  <a:lnTo>
                    <a:pt x="71437" y="990600"/>
                  </a:lnTo>
                  <a:lnTo>
                    <a:pt x="40481" y="1000125"/>
                  </a:lnTo>
                  <a:lnTo>
                    <a:pt x="19050" y="995363"/>
                  </a:lnTo>
                  <a:lnTo>
                    <a:pt x="7144" y="990600"/>
                  </a:lnTo>
                  <a:lnTo>
                    <a:pt x="0" y="981075"/>
                  </a:lnTo>
                  <a:lnTo>
                    <a:pt x="0" y="964406"/>
                  </a:lnTo>
                  <a:lnTo>
                    <a:pt x="11906" y="945356"/>
                  </a:lnTo>
                  <a:lnTo>
                    <a:pt x="54769" y="904875"/>
                  </a:lnTo>
                  <a:lnTo>
                    <a:pt x="176212" y="804863"/>
                  </a:lnTo>
                  <a:lnTo>
                    <a:pt x="285750" y="714375"/>
                  </a:lnTo>
                  <a:lnTo>
                    <a:pt x="390525" y="621506"/>
                  </a:lnTo>
                  <a:lnTo>
                    <a:pt x="51673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173D21AA-EC2D-42A6-826A-AFAEB9DB65BC}"/>
                </a:ext>
              </a:extLst>
            </p:cNvPr>
            <p:cNvSpPr/>
            <p:nvPr/>
          </p:nvSpPr>
          <p:spPr>
            <a:xfrm>
              <a:off x="2630488" y="2857500"/>
              <a:ext cx="758825" cy="703263"/>
            </a:xfrm>
            <a:custGeom>
              <a:avLst/>
              <a:gdLst>
                <a:gd name="connsiteX0" fmla="*/ 321469 w 757238"/>
                <a:gd name="connsiteY0" fmla="*/ 140494 h 702469"/>
                <a:gd name="connsiteX1" fmla="*/ 395288 w 757238"/>
                <a:gd name="connsiteY1" fmla="*/ 166688 h 702469"/>
                <a:gd name="connsiteX2" fmla="*/ 457200 w 757238"/>
                <a:gd name="connsiteY2" fmla="*/ 185738 h 702469"/>
                <a:gd name="connsiteX3" fmla="*/ 516732 w 757238"/>
                <a:gd name="connsiteY3" fmla="*/ 202406 h 702469"/>
                <a:gd name="connsiteX4" fmla="*/ 566738 w 757238"/>
                <a:gd name="connsiteY4" fmla="*/ 214313 h 702469"/>
                <a:gd name="connsiteX5" fmla="*/ 588169 w 757238"/>
                <a:gd name="connsiteY5" fmla="*/ 223838 h 702469"/>
                <a:gd name="connsiteX6" fmla="*/ 614363 w 757238"/>
                <a:gd name="connsiteY6" fmla="*/ 254794 h 702469"/>
                <a:gd name="connsiteX7" fmla="*/ 652463 w 757238"/>
                <a:gd name="connsiteY7" fmla="*/ 319088 h 702469"/>
                <a:gd name="connsiteX8" fmla="*/ 700088 w 757238"/>
                <a:gd name="connsiteY8" fmla="*/ 421481 h 702469"/>
                <a:gd name="connsiteX9" fmla="*/ 731044 w 757238"/>
                <a:gd name="connsiteY9" fmla="*/ 492919 h 702469"/>
                <a:gd name="connsiteX10" fmla="*/ 752475 w 757238"/>
                <a:gd name="connsiteY10" fmla="*/ 547688 h 702469"/>
                <a:gd name="connsiteX11" fmla="*/ 757238 w 757238"/>
                <a:gd name="connsiteY11" fmla="*/ 581025 h 702469"/>
                <a:gd name="connsiteX12" fmla="*/ 754857 w 757238"/>
                <a:gd name="connsiteY12" fmla="*/ 619125 h 702469"/>
                <a:gd name="connsiteX13" fmla="*/ 745332 w 757238"/>
                <a:gd name="connsiteY13" fmla="*/ 652463 h 702469"/>
                <a:gd name="connsiteX14" fmla="*/ 726282 w 757238"/>
                <a:gd name="connsiteY14" fmla="*/ 688181 h 702469"/>
                <a:gd name="connsiteX15" fmla="*/ 711994 w 757238"/>
                <a:gd name="connsiteY15" fmla="*/ 700088 h 702469"/>
                <a:gd name="connsiteX16" fmla="*/ 697707 w 757238"/>
                <a:gd name="connsiteY16" fmla="*/ 702469 h 702469"/>
                <a:gd name="connsiteX17" fmla="*/ 671513 w 757238"/>
                <a:gd name="connsiteY17" fmla="*/ 697706 h 702469"/>
                <a:gd name="connsiteX18" fmla="*/ 616744 w 757238"/>
                <a:gd name="connsiteY18" fmla="*/ 678656 h 702469"/>
                <a:gd name="connsiteX19" fmla="*/ 559594 w 757238"/>
                <a:gd name="connsiteY19" fmla="*/ 652463 h 702469"/>
                <a:gd name="connsiteX20" fmla="*/ 509588 w 757238"/>
                <a:gd name="connsiteY20" fmla="*/ 621506 h 702469"/>
                <a:gd name="connsiteX21" fmla="*/ 469107 w 757238"/>
                <a:gd name="connsiteY21" fmla="*/ 595313 h 702469"/>
                <a:gd name="connsiteX22" fmla="*/ 397669 w 757238"/>
                <a:gd name="connsiteY22" fmla="*/ 538163 h 702469"/>
                <a:gd name="connsiteX23" fmla="*/ 342900 w 757238"/>
                <a:gd name="connsiteY23" fmla="*/ 478631 h 702469"/>
                <a:gd name="connsiteX24" fmla="*/ 273844 w 757238"/>
                <a:gd name="connsiteY24" fmla="*/ 400050 h 702469"/>
                <a:gd name="connsiteX25" fmla="*/ 192882 w 757238"/>
                <a:gd name="connsiteY25" fmla="*/ 300038 h 702469"/>
                <a:gd name="connsiteX26" fmla="*/ 83344 w 757238"/>
                <a:gd name="connsiteY26" fmla="*/ 157163 h 702469"/>
                <a:gd name="connsiteX27" fmla="*/ 28575 w 757238"/>
                <a:gd name="connsiteY27" fmla="*/ 80963 h 702469"/>
                <a:gd name="connsiteX28" fmla="*/ 11907 w 757238"/>
                <a:gd name="connsiteY28" fmla="*/ 52388 h 702469"/>
                <a:gd name="connsiteX29" fmla="*/ 4763 w 757238"/>
                <a:gd name="connsiteY29" fmla="*/ 30956 h 702469"/>
                <a:gd name="connsiteX30" fmla="*/ 0 w 757238"/>
                <a:gd name="connsiteY30" fmla="*/ 11906 h 702469"/>
                <a:gd name="connsiteX31" fmla="*/ 2382 w 757238"/>
                <a:gd name="connsiteY31" fmla="*/ 2381 h 702469"/>
                <a:gd name="connsiteX32" fmla="*/ 9525 w 757238"/>
                <a:gd name="connsiteY32" fmla="*/ 0 h 702469"/>
                <a:gd name="connsiteX33" fmla="*/ 28575 w 757238"/>
                <a:gd name="connsiteY33" fmla="*/ 2381 h 702469"/>
                <a:gd name="connsiteX34" fmla="*/ 66675 w 757238"/>
                <a:gd name="connsiteY34" fmla="*/ 19050 h 702469"/>
                <a:gd name="connsiteX35" fmla="*/ 119063 w 757238"/>
                <a:gd name="connsiteY35" fmla="*/ 50006 h 702469"/>
                <a:gd name="connsiteX36" fmla="*/ 188119 w 757238"/>
                <a:gd name="connsiteY36" fmla="*/ 85725 h 702469"/>
                <a:gd name="connsiteX37" fmla="*/ 266700 w 757238"/>
                <a:gd name="connsiteY37" fmla="*/ 121444 h 702469"/>
                <a:gd name="connsiteX38" fmla="*/ 321469 w 757238"/>
                <a:gd name="connsiteY38" fmla="*/ 1404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702469">
                  <a:moveTo>
                    <a:pt x="321469" y="140494"/>
                  </a:moveTo>
                  <a:lnTo>
                    <a:pt x="395288" y="166688"/>
                  </a:lnTo>
                  <a:lnTo>
                    <a:pt x="457200" y="185738"/>
                  </a:lnTo>
                  <a:lnTo>
                    <a:pt x="516732" y="202406"/>
                  </a:lnTo>
                  <a:lnTo>
                    <a:pt x="566738" y="214313"/>
                  </a:lnTo>
                  <a:lnTo>
                    <a:pt x="588169" y="223838"/>
                  </a:lnTo>
                  <a:lnTo>
                    <a:pt x="614363" y="254794"/>
                  </a:lnTo>
                  <a:lnTo>
                    <a:pt x="652463" y="319088"/>
                  </a:lnTo>
                  <a:lnTo>
                    <a:pt x="700088" y="421481"/>
                  </a:lnTo>
                  <a:lnTo>
                    <a:pt x="731044" y="492919"/>
                  </a:lnTo>
                  <a:lnTo>
                    <a:pt x="752475" y="547688"/>
                  </a:lnTo>
                  <a:lnTo>
                    <a:pt x="757238" y="581025"/>
                  </a:lnTo>
                  <a:lnTo>
                    <a:pt x="754857" y="619125"/>
                  </a:lnTo>
                  <a:lnTo>
                    <a:pt x="745332" y="652463"/>
                  </a:lnTo>
                  <a:lnTo>
                    <a:pt x="726282" y="688181"/>
                  </a:lnTo>
                  <a:lnTo>
                    <a:pt x="711994" y="700088"/>
                  </a:lnTo>
                  <a:lnTo>
                    <a:pt x="697707" y="702469"/>
                  </a:lnTo>
                  <a:lnTo>
                    <a:pt x="671513" y="697706"/>
                  </a:lnTo>
                  <a:lnTo>
                    <a:pt x="616744" y="678656"/>
                  </a:lnTo>
                  <a:lnTo>
                    <a:pt x="559594" y="652463"/>
                  </a:lnTo>
                  <a:lnTo>
                    <a:pt x="509588" y="621506"/>
                  </a:lnTo>
                  <a:lnTo>
                    <a:pt x="469107" y="595313"/>
                  </a:lnTo>
                  <a:lnTo>
                    <a:pt x="397669" y="538163"/>
                  </a:lnTo>
                  <a:lnTo>
                    <a:pt x="342900" y="478631"/>
                  </a:lnTo>
                  <a:lnTo>
                    <a:pt x="273844" y="400050"/>
                  </a:lnTo>
                  <a:lnTo>
                    <a:pt x="192882" y="300038"/>
                  </a:lnTo>
                  <a:lnTo>
                    <a:pt x="83344" y="157163"/>
                  </a:lnTo>
                  <a:lnTo>
                    <a:pt x="28575" y="80963"/>
                  </a:lnTo>
                  <a:lnTo>
                    <a:pt x="11907" y="52388"/>
                  </a:lnTo>
                  <a:lnTo>
                    <a:pt x="4763" y="30956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66675" y="19050"/>
                  </a:lnTo>
                  <a:lnTo>
                    <a:pt x="119063" y="50006"/>
                  </a:lnTo>
                  <a:lnTo>
                    <a:pt x="188119" y="85725"/>
                  </a:lnTo>
                  <a:lnTo>
                    <a:pt x="266700" y="121444"/>
                  </a:lnTo>
                  <a:lnTo>
                    <a:pt x="3214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5">
              <a:extLst>
                <a:ext uri="{FF2B5EF4-FFF2-40B4-BE49-F238E27FC236}">
                  <a16:creationId xmlns:a16="http://schemas.microsoft.com/office/drawing/2014/main" id="{9D7416B9-5599-4217-B0D4-9E6D537751ED}"/>
                </a:ext>
              </a:extLst>
            </p:cNvPr>
            <p:cNvSpPr/>
            <p:nvPr/>
          </p:nvSpPr>
          <p:spPr>
            <a:xfrm>
              <a:off x="5900738" y="1866900"/>
              <a:ext cx="1069975" cy="811213"/>
            </a:xfrm>
            <a:custGeom>
              <a:avLst/>
              <a:gdLst>
                <a:gd name="connsiteX0" fmla="*/ 359568 w 1069181"/>
                <a:gd name="connsiteY0" fmla="*/ 295275 h 812006"/>
                <a:gd name="connsiteX1" fmla="*/ 264318 w 1069181"/>
                <a:gd name="connsiteY1" fmla="*/ 226219 h 812006"/>
                <a:gd name="connsiteX2" fmla="*/ 204787 w 1069181"/>
                <a:gd name="connsiteY2" fmla="*/ 183356 h 812006"/>
                <a:gd name="connsiteX3" fmla="*/ 114300 w 1069181"/>
                <a:gd name="connsiteY3" fmla="*/ 121444 h 812006"/>
                <a:gd name="connsiteX4" fmla="*/ 78581 w 1069181"/>
                <a:gd name="connsiteY4" fmla="*/ 100013 h 812006"/>
                <a:gd name="connsiteX5" fmla="*/ 35718 w 1069181"/>
                <a:gd name="connsiteY5" fmla="*/ 76200 h 812006"/>
                <a:gd name="connsiteX6" fmla="*/ 23812 w 1069181"/>
                <a:gd name="connsiteY6" fmla="*/ 64294 h 812006"/>
                <a:gd name="connsiteX7" fmla="*/ 7143 w 1069181"/>
                <a:gd name="connsiteY7" fmla="*/ 45244 h 812006"/>
                <a:gd name="connsiteX8" fmla="*/ 0 w 1069181"/>
                <a:gd name="connsiteY8" fmla="*/ 26194 h 812006"/>
                <a:gd name="connsiteX9" fmla="*/ 0 w 1069181"/>
                <a:gd name="connsiteY9" fmla="*/ 16669 h 812006"/>
                <a:gd name="connsiteX10" fmla="*/ 9525 w 1069181"/>
                <a:gd name="connsiteY10" fmla="*/ 4763 h 812006"/>
                <a:gd name="connsiteX11" fmla="*/ 42862 w 1069181"/>
                <a:gd name="connsiteY11" fmla="*/ 0 h 812006"/>
                <a:gd name="connsiteX12" fmla="*/ 90487 w 1069181"/>
                <a:gd name="connsiteY12" fmla="*/ 7144 h 812006"/>
                <a:gd name="connsiteX13" fmla="*/ 197643 w 1069181"/>
                <a:gd name="connsiteY13" fmla="*/ 28575 h 812006"/>
                <a:gd name="connsiteX14" fmla="*/ 311943 w 1069181"/>
                <a:gd name="connsiteY14" fmla="*/ 57150 h 812006"/>
                <a:gd name="connsiteX15" fmla="*/ 400050 w 1069181"/>
                <a:gd name="connsiteY15" fmla="*/ 85725 h 812006"/>
                <a:gd name="connsiteX16" fmla="*/ 454818 w 1069181"/>
                <a:gd name="connsiteY16" fmla="*/ 104775 h 812006"/>
                <a:gd name="connsiteX17" fmla="*/ 531018 w 1069181"/>
                <a:gd name="connsiteY17" fmla="*/ 138113 h 812006"/>
                <a:gd name="connsiteX18" fmla="*/ 597693 w 1069181"/>
                <a:gd name="connsiteY18" fmla="*/ 169069 h 812006"/>
                <a:gd name="connsiteX19" fmla="*/ 657225 w 1069181"/>
                <a:gd name="connsiteY19" fmla="*/ 200025 h 812006"/>
                <a:gd name="connsiteX20" fmla="*/ 702468 w 1069181"/>
                <a:gd name="connsiteY20" fmla="*/ 228600 h 812006"/>
                <a:gd name="connsiteX21" fmla="*/ 747712 w 1069181"/>
                <a:gd name="connsiteY21" fmla="*/ 257175 h 812006"/>
                <a:gd name="connsiteX22" fmla="*/ 823912 w 1069181"/>
                <a:gd name="connsiteY22" fmla="*/ 314325 h 812006"/>
                <a:gd name="connsiteX23" fmla="*/ 881062 w 1069181"/>
                <a:gd name="connsiteY23" fmla="*/ 361950 h 812006"/>
                <a:gd name="connsiteX24" fmla="*/ 928687 w 1069181"/>
                <a:gd name="connsiteY24" fmla="*/ 407194 h 812006"/>
                <a:gd name="connsiteX25" fmla="*/ 997743 w 1069181"/>
                <a:gd name="connsiteY25" fmla="*/ 481013 h 812006"/>
                <a:gd name="connsiteX26" fmla="*/ 1047750 w 1069181"/>
                <a:gd name="connsiteY26" fmla="*/ 545306 h 812006"/>
                <a:gd name="connsiteX27" fmla="*/ 1062037 w 1069181"/>
                <a:gd name="connsiteY27" fmla="*/ 571500 h 812006"/>
                <a:gd name="connsiteX28" fmla="*/ 1066800 w 1069181"/>
                <a:gd name="connsiteY28" fmla="*/ 600075 h 812006"/>
                <a:gd name="connsiteX29" fmla="*/ 1069181 w 1069181"/>
                <a:gd name="connsiteY29" fmla="*/ 631031 h 812006"/>
                <a:gd name="connsiteX30" fmla="*/ 1066800 w 1069181"/>
                <a:gd name="connsiteY30" fmla="*/ 650081 h 812006"/>
                <a:gd name="connsiteX31" fmla="*/ 1062037 w 1069181"/>
                <a:gd name="connsiteY31" fmla="*/ 681038 h 812006"/>
                <a:gd name="connsiteX32" fmla="*/ 1050131 w 1069181"/>
                <a:gd name="connsiteY32" fmla="*/ 711994 h 812006"/>
                <a:gd name="connsiteX33" fmla="*/ 1026318 w 1069181"/>
                <a:gd name="connsiteY33" fmla="*/ 745331 h 812006"/>
                <a:gd name="connsiteX34" fmla="*/ 983456 w 1069181"/>
                <a:gd name="connsiteY34" fmla="*/ 788194 h 812006"/>
                <a:gd name="connsiteX35" fmla="*/ 957262 w 1069181"/>
                <a:gd name="connsiteY35" fmla="*/ 804863 h 812006"/>
                <a:gd name="connsiteX36" fmla="*/ 931068 w 1069181"/>
                <a:gd name="connsiteY36" fmla="*/ 812006 h 812006"/>
                <a:gd name="connsiteX37" fmla="*/ 904875 w 1069181"/>
                <a:gd name="connsiteY37" fmla="*/ 809625 h 812006"/>
                <a:gd name="connsiteX38" fmla="*/ 876300 w 1069181"/>
                <a:gd name="connsiteY38" fmla="*/ 802481 h 812006"/>
                <a:gd name="connsiteX39" fmla="*/ 823912 w 1069181"/>
                <a:gd name="connsiteY39" fmla="*/ 773906 h 812006"/>
                <a:gd name="connsiteX40" fmla="*/ 809625 w 1069181"/>
                <a:gd name="connsiteY40" fmla="*/ 757238 h 812006"/>
                <a:gd name="connsiteX41" fmla="*/ 773906 w 1069181"/>
                <a:gd name="connsiteY41" fmla="*/ 709613 h 812006"/>
                <a:gd name="connsiteX42" fmla="*/ 714375 w 1069181"/>
                <a:gd name="connsiteY42" fmla="*/ 633413 h 812006"/>
                <a:gd name="connsiteX43" fmla="*/ 633412 w 1069181"/>
                <a:gd name="connsiteY43" fmla="*/ 538163 h 812006"/>
                <a:gd name="connsiteX44" fmla="*/ 566737 w 1069181"/>
                <a:gd name="connsiteY44" fmla="*/ 466725 h 812006"/>
                <a:gd name="connsiteX45" fmla="*/ 500062 w 1069181"/>
                <a:gd name="connsiteY45" fmla="*/ 407194 h 812006"/>
                <a:gd name="connsiteX46" fmla="*/ 359568 w 1069181"/>
                <a:gd name="connsiteY46" fmla="*/ 29527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9181" h="812006">
                  <a:moveTo>
                    <a:pt x="359568" y="295275"/>
                  </a:moveTo>
                  <a:lnTo>
                    <a:pt x="264318" y="226219"/>
                  </a:lnTo>
                  <a:lnTo>
                    <a:pt x="204787" y="183356"/>
                  </a:lnTo>
                  <a:lnTo>
                    <a:pt x="114300" y="121444"/>
                  </a:lnTo>
                  <a:lnTo>
                    <a:pt x="78581" y="100013"/>
                  </a:lnTo>
                  <a:lnTo>
                    <a:pt x="35718" y="76200"/>
                  </a:lnTo>
                  <a:lnTo>
                    <a:pt x="23812" y="64294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42862" y="0"/>
                  </a:lnTo>
                  <a:lnTo>
                    <a:pt x="90487" y="7144"/>
                  </a:lnTo>
                  <a:lnTo>
                    <a:pt x="197643" y="28575"/>
                  </a:lnTo>
                  <a:lnTo>
                    <a:pt x="311943" y="57150"/>
                  </a:lnTo>
                  <a:lnTo>
                    <a:pt x="400050" y="85725"/>
                  </a:lnTo>
                  <a:lnTo>
                    <a:pt x="454818" y="104775"/>
                  </a:lnTo>
                  <a:lnTo>
                    <a:pt x="531018" y="138113"/>
                  </a:lnTo>
                  <a:lnTo>
                    <a:pt x="597693" y="169069"/>
                  </a:lnTo>
                  <a:lnTo>
                    <a:pt x="657225" y="200025"/>
                  </a:lnTo>
                  <a:lnTo>
                    <a:pt x="702468" y="228600"/>
                  </a:lnTo>
                  <a:lnTo>
                    <a:pt x="747712" y="257175"/>
                  </a:lnTo>
                  <a:lnTo>
                    <a:pt x="823912" y="314325"/>
                  </a:lnTo>
                  <a:lnTo>
                    <a:pt x="881062" y="361950"/>
                  </a:lnTo>
                  <a:lnTo>
                    <a:pt x="928687" y="407194"/>
                  </a:lnTo>
                  <a:lnTo>
                    <a:pt x="997743" y="481013"/>
                  </a:lnTo>
                  <a:lnTo>
                    <a:pt x="1047750" y="545306"/>
                  </a:lnTo>
                  <a:lnTo>
                    <a:pt x="1062037" y="571500"/>
                  </a:lnTo>
                  <a:lnTo>
                    <a:pt x="1066800" y="600075"/>
                  </a:lnTo>
                  <a:lnTo>
                    <a:pt x="1069181" y="631031"/>
                  </a:lnTo>
                  <a:lnTo>
                    <a:pt x="1066800" y="650081"/>
                  </a:lnTo>
                  <a:lnTo>
                    <a:pt x="1062037" y="681038"/>
                  </a:lnTo>
                  <a:lnTo>
                    <a:pt x="1050131" y="711994"/>
                  </a:lnTo>
                  <a:lnTo>
                    <a:pt x="1026318" y="745331"/>
                  </a:lnTo>
                  <a:lnTo>
                    <a:pt x="983456" y="788194"/>
                  </a:lnTo>
                  <a:lnTo>
                    <a:pt x="957262" y="804863"/>
                  </a:lnTo>
                  <a:lnTo>
                    <a:pt x="931068" y="812006"/>
                  </a:lnTo>
                  <a:lnTo>
                    <a:pt x="904875" y="809625"/>
                  </a:lnTo>
                  <a:lnTo>
                    <a:pt x="876300" y="802481"/>
                  </a:lnTo>
                  <a:lnTo>
                    <a:pt x="823912" y="773906"/>
                  </a:lnTo>
                  <a:lnTo>
                    <a:pt x="809625" y="757238"/>
                  </a:lnTo>
                  <a:lnTo>
                    <a:pt x="773906" y="709613"/>
                  </a:lnTo>
                  <a:lnTo>
                    <a:pt x="714375" y="633413"/>
                  </a:lnTo>
                  <a:lnTo>
                    <a:pt x="633412" y="538163"/>
                  </a:lnTo>
                  <a:lnTo>
                    <a:pt x="566737" y="466725"/>
                  </a:lnTo>
                  <a:lnTo>
                    <a:pt x="500062" y="407194"/>
                  </a:lnTo>
                  <a:lnTo>
                    <a:pt x="35956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EE03096F-0CD7-45A4-B28F-06B2DEF465A8}"/>
                </a:ext>
              </a:extLst>
            </p:cNvPr>
            <p:cNvSpPr/>
            <p:nvPr/>
          </p:nvSpPr>
          <p:spPr>
            <a:xfrm>
              <a:off x="2460625" y="5168900"/>
              <a:ext cx="430213" cy="727075"/>
            </a:xfrm>
            <a:custGeom>
              <a:avLst/>
              <a:gdLst>
                <a:gd name="connsiteX0" fmla="*/ 116282 w 430772"/>
                <a:gd name="connsiteY0" fmla="*/ 425487 h 726763"/>
                <a:gd name="connsiteX1" fmla="*/ 140067 w 430772"/>
                <a:gd name="connsiteY1" fmla="*/ 478342 h 726763"/>
                <a:gd name="connsiteX2" fmla="*/ 163852 w 430772"/>
                <a:gd name="connsiteY2" fmla="*/ 517984 h 726763"/>
                <a:gd name="connsiteX3" fmla="*/ 187637 w 430772"/>
                <a:gd name="connsiteY3" fmla="*/ 560268 h 726763"/>
                <a:gd name="connsiteX4" fmla="*/ 216708 w 430772"/>
                <a:gd name="connsiteY4" fmla="*/ 602553 h 726763"/>
                <a:gd name="connsiteX5" fmla="*/ 245778 w 430772"/>
                <a:gd name="connsiteY5" fmla="*/ 639551 h 726763"/>
                <a:gd name="connsiteX6" fmla="*/ 280134 w 430772"/>
                <a:gd name="connsiteY6" fmla="*/ 673908 h 726763"/>
                <a:gd name="connsiteX7" fmla="*/ 306562 w 430772"/>
                <a:gd name="connsiteY7" fmla="*/ 697693 h 726763"/>
                <a:gd name="connsiteX8" fmla="*/ 335632 w 430772"/>
                <a:gd name="connsiteY8" fmla="*/ 716192 h 726763"/>
                <a:gd name="connsiteX9" fmla="*/ 354132 w 430772"/>
                <a:gd name="connsiteY9" fmla="*/ 721478 h 726763"/>
                <a:gd name="connsiteX10" fmla="*/ 375274 w 430772"/>
                <a:gd name="connsiteY10" fmla="*/ 726763 h 726763"/>
                <a:gd name="connsiteX11" fmla="*/ 393774 w 430772"/>
                <a:gd name="connsiteY11" fmla="*/ 726763 h 726763"/>
                <a:gd name="connsiteX12" fmla="*/ 409630 w 430772"/>
                <a:gd name="connsiteY12" fmla="*/ 718835 h 726763"/>
                <a:gd name="connsiteX13" fmla="*/ 417559 w 430772"/>
                <a:gd name="connsiteY13" fmla="*/ 708264 h 726763"/>
                <a:gd name="connsiteX14" fmla="*/ 425487 w 430772"/>
                <a:gd name="connsiteY14" fmla="*/ 695050 h 726763"/>
                <a:gd name="connsiteX15" fmla="*/ 428130 w 430772"/>
                <a:gd name="connsiteY15" fmla="*/ 679193 h 726763"/>
                <a:gd name="connsiteX16" fmla="*/ 430772 w 430772"/>
                <a:gd name="connsiteY16" fmla="*/ 655408 h 726763"/>
                <a:gd name="connsiteX17" fmla="*/ 430772 w 430772"/>
                <a:gd name="connsiteY17" fmla="*/ 631623 h 726763"/>
                <a:gd name="connsiteX18" fmla="*/ 208779 w 430772"/>
                <a:gd name="connsiteY18" fmla="*/ 132139 h 726763"/>
                <a:gd name="connsiteX19" fmla="*/ 184994 w 430772"/>
                <a:gd name="connsiteY19" fmla="*/ 108354 h 726763"/>
                <a:gd name="connsiteX20" fmla="*/ 134782 w 430772"/>
                <a:gd name="connsiteY20" fmla="*/ 63427 h 726763"/>
                <a:gd name="connsiteX21" fmla="*/ 105711 w 430772"/>
                <a:gd name="connsiteY21" fmla="*/ 36999 h 726763"/>
                <a:gd name="connsiteX22" fmla="*/ 73998 w 430772"/>
                <a:gd name="connsiteY22" fmla="*/ 13214 h 726763"/>
                <a:gd name="connsiteX23" fmla="*/ 60784 w 430772"/>
                <a:gd name="connsiteY23" fmla="*/ 5286 h 726763"/>
                <a:gd name="connsiteX24" fmla="*/ 39642 w 430772"/>
                <a:gd name="connsiteY24" fmla="*/ 0 h 726763"/>
                <a:gd name="connsiteX25" fmla="*/ 21142 w 430772"/>
                <a:gd name="connsiteY25" fmla="*/ 5286 h 726763"/>
                <a:gd name="connsiteX26" fmla="*/ 5286 w 430772"/>
                <a:gd name="connsiteY26" fmla="*/ 18499 h 726763"/>
                <a:gd name="connsiteX27" fmla="*/ 0 w 430772"/>
                <a:gd name="connsiteY27" fmla="*/ 34356 h 726763"/>
                <a:gd name="connsiteX28" fmla="*/ 10571 w 430772"/>
                <a:gd name="connsiteY28" fmla="*/ 84569 h 726763"/>
                <a:gd name="connsiteX29" fmla="*/ 31713 w 430772"/>
                <a:gd name="connsiteY29" fmla="*/ 171780 h 726763"/>
                <a:gd name="connsiteX30" fmla="*/ 55498 w 430772"/>
                <a:gd name="connsiteY30" fmla="*/ 261635 h 726763"/>
                <a:gd name="connsiteX31" fmla="*/ 89854 w 430772"/>
                <a:gd name="connsiteY31" fmla="*/ 362060 h 726763"/>
                <a:gd name="connsiteX32" fmla="*/ 116282 w 430772"/>
                <a:gd name="connsiteY32" fmla="*/ 425487 h 72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0772" h="726763">
                  <a:moveTo>
                    <a:pt x="116282" y="425487"/>
                  </a:moveTo>
                  <a:lnTo>
                    <a:pt x="140067" y="478342"/>
                  </a:lnTo>
                  <a:lnTo>
                    <a:pt x="163852" y="517984"/>
                  </a:lnTo>
                  <a:lnTo>
                    <a:pt x="187637" y="560268"/>
                  </a:lnTo>
                  <a:lnTo>
                    <a:pt x="216708" y="602553"/>
                  </a:lnTo>
                  <a:lnTo>
                    <a:pt x="245778" y="639551"/>
                  </a:lnTo>
                  <a:lnTo>
                    <a:pt x="280134" y="673908"/>
                  </a:lnTo>
                  <a:lnTo>
                    <a:pt x="306562" y="697693"/>
                  </a:lnTo>
                  <a:lnTo>
                    <a:pt x="335632" y="716192"/>
                  </a:lnTo>
                  <a:lnTo>
                    <a:pt x="354132" y="721478"/>
                  </a:lnTo>
                  <a:lnTo>
                    <a:pt x="375274" y="726763"/>
                  </a:lnTo>
                  <a:lnTo>
                    <a:pt x="393774" y="726763"/>
                  </a:lnTo>
                  <a:lnTo>
                    <a:pt x="409630" y="718835"/>
                  </a:lnTo>
                  <a:lnTo>
                    <a:pt x="417559" y="708264"/>
                  </a:lnTo>
                  <a:lnTo>
                    <a:pt x="425487" y="695050"/>
                  </a:lnTo>
                  <a:lnTo>
                    <a:pt x="428130" y="679193"/>
                  </a:lnTo>
                  <a:lnTo>
                    <a:pt x="430772" y="655408"/>
                  </a:lnTo>
                  <a:lnTo>
                    <a:pt x="430772" y="631623"/>
                  </a:lnTo>
                  <a:lnTo>
                    <a:pt x="208779" y="132139"/>
                  </a:lnTo>
                  <a:lnTo>
                    <a:pt x="184994" y="108354"/>
                  </a:lnTo>
                  <a:lnTo>
                    <a:pt x="134782" y="63427"/>
                  </a:lnTo>
                  <a:lnTo>
                    <a:pt x="105711" y="36999"/>
                  </a:lnTo>
                  <a:lnTo>
                    <a:pt x="73998" y="13214"/>
                  </a:lnTo>
                  <a:lnTo>
                    <a:pt x="60784" y="5286"/>
                  </a:lnTo>
                  <a:lnTo>
                    <a:pt x="39642" y="0"/>
                  </a:lnTo>
                  <a:lnTo>
                    <a:pt x="21142" y="5286"/>
                  </a:lnTo>
                  <a:lnTo>
                    <a:pt x="5286" y="18499"/>
                  </a:lnTo>
                  <a:lnTo>
                    <a:pt x="0" y="34356"/>
                  </a:lnTo>
                  <a:lnTo>
                    <a:pt x="10571" y="84569"/>
                  </a:lnTo>
                  <a:lnTo>
                    <a:pt x="31713" y="171780"/>
                  </a:lnTo>
                  <a:lnTo>
                    <a:pt x="55498" y="261635"/>
                  </a:lnTo>
                  <a:lnTo>
                    <a:pt x="89854" y="362060"/>
                  </a:lnTo>
                  <a:lnTo>
                    <a:pt x="116282" y="425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844E28F6-1595-4B1A-920C-FE3A9A18E6DA}"/>
                </a:ext>
              </a:extLst>
            </p:cNvPr>
            <p:cNvSpPr/>
            <p:nvPr/>
          </p:nvSpPr>
          <p:spPr>
            <a:xfrm>
              <a:off x="3668713" y="2647950"/>
              <a:ext cx="1971675" cy="1697038"/>
            </a:xfrm>
            <a:custGeom>
              <a:avLst/>
              <a:gdLst>
                <a:gd name="connsiteX0" fmla="*/ 1485900 w 1971675"/>
                <a:gd name="connsiteY0" fmla="*/ 759619 h 1697831"/>
                <a:gd name="connsiteX1" fmla="*/ 1604963 w 1971675"/>
                <a:gd name="connsiteY1" fmla="*/ 633413 h 1697831"/>
                <a:gd name="connsiteX2" fmla="*/ 1719263 w 1971675"/>
                <a:gd name="connsiteY2" fmla="*/ 504825 h 1697831"/>
                <a:gd name="connsiteX3" fmla="*/ 1788319 w 1971675"/>
                <a:gd name="connsiteY3" fmla="*/ 423863 h 1697831"/>
                <a:gd name="connsiteX4" fmla="*/ 1857375 w 1971675"/>
                <a:gd name="connsiteY4" fmla="*/ 381000 h 1697831"/>
                <a:gd name="connsiteX5" fmla="*/ 1900238 w 1971675"/>
                <a:gd name="connsiteY5" fmla="*/ 369094 h 1697831"/>
                <a:gd name="connsiteX6" fmla="*/ 1931194 w 1971675"/>
                <a:gd name="connsiteY6" fmla="*/ 350044 h 1697831"/>
                <a:gd name="connsiteX7" fmla="*/ 1955007 w 1971675"/>
                <a:gd name="connsiteY7" fmla="*/ 328613 h 1697831"/>
                <a:gd name="connsiteX8" fmla="*/ 1969294 w 1971675"/>
                <a:gd name="connsiteY8" fmla="*/ 307181 h 1697831"/>
                <a:gd name="connsiteX9" fmla="*/ 1971675 w 1971675"/>
                <a:gd name="connsiteY9" fmla="*/ 288131 h 1697831"/>
                <a:gd name="connsiteX10" fmla="*/ 1964532 w 1971675"/>
                <a:gd name="connsiteY10" fmla="*/ 257175 h 1697831"/>
                <a:gd name="connsiteX11" fmla="*/ 1950244 w 1971675"/>
                <a:gd name="connsiteY11" fmla="*/ 226219 h 1697831"/>
                <a:gd name="connsiteX12" fmla="*/ 1926432 w 1971675"/>
                <a:gd name="connsiteY12" fmla="*/ 195263 h 1697831"/>
                <a:gd name="connsiteX13" fmla="*/ 1888332 w 1971675"/>
                <a:gd name="connsiteY13" fmla="*/ 161925 h 1697831"/>
                <a:gd name="connsiteX14" fmla="*/ 1831182 w 1971675"/>
                <a:gd name="connsiteY14" fmla="*/ 123825 h 1697831"/>
                <a:gd name="connsiteX15" fmla="*/ 1754982 w 1971675"/>
                <a:gd name="connsiteY15" fmla="*/ 78581 h 1697831"/>
                <a:gd name="connsiteX16" fmla="*/ 1683544 w 1971675"/>
                <a:gd name="connsiteY16" fmla="*/ 45244 h 1697831"/>
                <a:gd name="connsiteX17" fmla="*/ 1609725 w 1971675"/>
                <a:gd name="connsiteY17" fmla="*/ 19050 h 1697831"/>
                <a:gd name="connsiteX18" fmla="*/ 1552575 w 1971675"/>
                <a:gd name="connsiteY18" fmla="*/ 4763 h 1697831"/>
                <a:gd name="connsiteX19" fmla="*/ 1500188 w 1971675"/>
                <a:gd name="connsiteY19" fmla="*/ 0 h 1697831"/>
                <a:gd name="connsiteX20" fmla="*/ 1464469 w 1971675"/>
                <a:gd name="connsiteY20" fmla="*/ 0 h 1697831"/>
                <a:gd name="connsiteX21" fmla="*/ 1428750 w 1971675"/>
                <a:gd name="connsiteY21" fmla="*/ 4763 h 1697831"/>
                <a:gd name="connsiteX22" fmla="*/ 1416844 w 1971675"/>
                <a:gd name="connsiteY22" fmla="*/ 14288 h 1697831"/>
                <a:gd name="connsiteX23" fmla="*/ 1419225 w 1971675"/>
                <a:gd name="connsiteY23" fmla="*/ 28575 h 1697831"/>
                <a:gd name="connsiteX24" fmla="*/ 1433513 w 1971675"/>
                <a:gd name="connsiteY24" fmla="*/ 50006 h 1697831"/>
                <a:gd name="connsiteX25" fmla="*/ 1457325 w 1971675"/>
                <a:gd name="connsiteY25" fmla="*/ 69056 h 1697831"/>
                <a:gd name="connsiteX26" fmla="*/ 1471613 w 1971675"/>
                <a:gd name="connsiteY26" fmla="*/ 83344 h 1697831"/>
                <a:gd name="connsiteX27" fmla="*/ 1483519 w 1971675"/>
                <a:gd name="connsiteY27" fmla="*/ 100013 h 1697831"/>
                <a:gd name="connsiteX28" fmla="*/ 1490663 w 1971675"/>
                <a:gd name="connsiteY28" fmla="*/ 121444 h 1697831"/>
                <a:gd name="connsiteX29" fmla="*/ 1495425 w 1971675"/>
                <a:gd name="connsiteY29" fmla="*/ 142875 h 1697831"/>
                <a:gd name="connsiteX30" fmla="*/ 1497807 w 1971675"/>
                <a:gd name="connsiteY30" fmla="*/ 176213 h 1697831"/>
                <a:gd name="connsiteX31" fmla="*/ 1495425 w 1971675"/>
                <a:gd name="connsiteY31" fmla="*/ 216694 h 1697831"/>
                <a:gd name="connsiteX32" fmla="*/ 1488282 w 1971675"/>
                <a:gd name="connsiteY32" fmla="*/ 259556 h 1697831"/>
                <a:gd name="connsiteX33" fmla="*/ 1469232 w 1971675"/>
                <a:gd name="connsiteY33" fmla="*/ 314325 h 1697831"/>
                <a:gd name="connsiteX34" fmla="*/ 1440657 w 1971675"/>
                <a:gd name="connsiteY34" fmla="*/ 376238 h 1697831"/>
                <a:gd name="connsiteX35" fmla="*/ 1412082 w 1971675"/>
                <a:gd name="connsiteY35" fmla="*/ 428625 h 1697831"/>
                <a:gd name="connsiteX36" fmla="*/ 1352550 w 1971675"/>
                <a:gd name="connsiteY36" fmla="*/ 519113 h 1697831"/>
                <a:gd name="connsiteX37" fmla="*/ 1281113 w 1971675"/>
                <a:gd name="connsiteY37" fmla="*/ 611981 h 1697831"/>
                <a:gd name="connsiteX38" fmla="*/ 1193007 w 1971675"/>
                <a:gd name="connsiteY38" fmla="*/ 719138 h 1697831"/>
                <a:gd name="connsiteX39" fmla="*/ 1071563 w 1971675"/>
                <a:gd name="connsiteY39" fmla="*/ 852488 h 1697831"/>
                <a:gd name="connsiteX40" fmla="*/ 923925 w 1971675"/>
                <a:gd name="connsiteY40" fmla="*/ 1000125 h 1697831"/>
                <a:gd name="connsiteX41" fmla="*/ 771525 w 1971675"/>
                <a:gd name="connsiteY41" fmla="*/ 1133475 h 1697831"/>
                <a:gd name="connsiteX42" fmla="*/ 661988 w 1971675"/>
                <a:gd name="connsiteY42" fmla="*/ 1223963 h 1697831"/>
                <a:gd name="connsiteX43" fmla="*/ 521494 w 1971675"/>
                <a:gd name="connsiteY43" fmla="*/ 1328738 h 1697831"/>
                <a:gd name="connsiteX44" fmla="*/ 371475 w 1971675"/>
                <a:gd name="connsiteY44" fmla="*/ 1428750 h 1697831"/>
                <a:gd name="connsiteX45" fmla="*/ 240507 w 1971675"/>
                <a:gd name="connsiteY45" fmla="*/ 1509713 h 1697831"/>
                <a:gd name="connsiteX46" fmla="*/ 142875 w 1971675"/>
                <a:gd name="connsiteY46" fmla="*/ 1566863 h 1697831"/>
                <a:gd name="connsiteX47" fmla="*/ 40482 w 1971675"/>
                <a:gd name="connsiteY47" fmla="*/ 1621631 h 1697831"/>
                <a:gd name="connsiteX48" fmla="*/ 11907 w 1971675"/>
                <a:gd name="connsiteY48" fmla="*/ 1640681 h 1697831"/>
                <a:gd name="connsiteX49" fmla="*/ 0 w 1971675"/>
                <a:gd name="connsiteY49" fmla="*/ 1657350 h 1697831"/>
                <a:gd name="connsiteX50" fmla="*/ 0 w 1971675"/>
                <a:gd name="connsiteY50" fmla="*/ 1671638 h 1697831"/>
                <a:gd name="connsiteX51" fmla="*/ 2382 w 1971675"/>
                <a:gd name="connsiteY51" fmla="*/ 1681163 h 1697831"/>
                <a:gd name="connsiteX52" fmla="*/ 7144 w 1971675"/>
                <a:gd name="connsiteY52" fmla="*/ 1688306 h 1697831"/>
                <a:gd name="connsiteX53" fmla="*/ 19050 w 1971675"/>
                <a:gd name="connsiteY53" fmla="*/ 1695450 h 1697831"/>
                <a:gd name="connsiteX54" fmla="*/ 35719 w 1971675"/>
                <a:gd name="connsiteY54" fmla="*/ 1697831 h 1697831"/>
                <a:gd name="connsiteX55" fmla="*/ 54769 w 1971675"/>
                <a:gd name="connsiteY55" fmla="*/ 1695450 h 1697831"/>
                <a:gd name="connsiteX56" fmla="*/ 157163 w 1971675"/>
                <a:gd name="connsiteY56" fmla="*/ 1662113 h 1697831"/>
                <a:gd name="connsiteX57" fmla="*/ 328613 w 1971675"/>
                <a:gd name="connsiteY57" fmla="*/ 1593056 h 1697831"/>
                <a:gd name="connsiteX58" fmla="*/ 466725 w 1971675"/>
                <a:gd name="connsiteY58" fmla="*/ 1531144 h 1697831"/>
                <a:gd name="connsiteX59" fmla="*/ 611982 w 1971675"/>
                <a:gd name="connsiteY59" fmla="*/ 1454944 h 1697831"/>
                <a:gd name="connsiteX60" fmla="*/ 757238 w 1971675"/>
                <a:gd name="connsiteY60" fmla="*/ 1364456 h 1697831"/>
                <a:gd name="connsiteX61" fmla="*/ 921544 w 1971675"/>
                <a:gd name="connsiteY61" fmla="*/ 1252538 h 1697831"/>
                <a:gd name="connsiteX62" fmla="*/ 1073944 w 1971675"/>
                <a:gd name="connsiteY62" fmla="*/ 1135856 h 1697831"/>
                <a:gd name="connsiteX63" fmla="*/ 1200150 w 1971675"/>
                <a:gd name="connsiteY63" fmla="*/ 1033463 h 1697831"/>
                <a:gd name="connsiteX64" fmla="*/ 1402557 w 1971675"/>
                <a:gd name="connsiteY64" fmla="*/ 842963 h 1697831"/>
                <a:gd name="connsiteX65" fmla="*/ 1485900 w 1971675"/>
                <a:gd name="connsiteY65" fmla="*/ 759619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971675" h="1697831">
                  <a:moveTo>
                    <a:pt x="1485900" y="759619"/>
                  </a:moveTo>
                  <a:lnTo>
                    <a:pt x="1604963" y="633413"/>
                  </a:lnTo>
                  <a:lnTo>
                    <a:pt x="1719263" y="504825"/>
                  </a:lnTo>
                  <a:lnTo>
                    <a:pt x="1788319" y="423863"/>
                  </a:lnTo>
                  <a:lnTo>
                    <a:pt x="1857375" y="381000"/>
                  </a:lnTo>
                  <a:lnTo>
                    <a:pt x="1900238" y="369094"/>
                  </a:lnTo>
                  <a:lnTo>
                    <a:pt x="1931194" y="350044"/>
                  </a:lnTo>
                  <a:lnTo>
                    <a:pt x="1955007" y="328613"/>
                  </a:lnTo>
                  <a:lnTo>
                    <a:pt x="1969294" y="307181"/>
                  </a:lnTo>
                  <a:lnTo>
                    <a:pt x="1971675" y="288131"/>
                  </a:lnTo>
                  <a:lnTo>
                    <a:pt x="1964532" y="257175"/>
                  </a:lnTo>
                  <a:lnTo>
                    <a:pt x="1950244" y="226219"/>
                  </a:lnTo>
                  <a:lnTo>
                    <a:pt x="1926432" y="195263"/>
                  </a:lnTo>
                  <a:lnTo>
                    <a:pt x="1888332" y="161925"/>
                  </a:lnTo>
                  <a:lnTo>
                    <a:pt x="1831182" y="123825"/>
                  </a:lnTo>
                  <a:lnTo>
                    <a:pt x="1754982" y="78581"/>
                  </a:lnTo>
                  <a:lnTo>
                    <a:pt x="1683544" y="45244"/>
                  </a:lnTo>
                  <a:lnTo>
                    <a:pt x="1609725" y="19050"/>
                  </a:lnTo>
                  <a:lnTo>
                    <a:pt x="1552575" y="4763"/>
                  </a:lnTo>
                  <a:lnTo>
                    <a:pt x="1500188" y="0"/>
                  </a:lnTo>
                  <a:lnTo>
                    <a:pt x="1464469" y="0"/>
                  </a:lnTo>
                  <a:lnTo>
                    <a:pt x="1428750" y="4763"/>
                  </a:lnTo>
                  <a:lnTo>
                    <a:pt x="1416844" y="14288"/>
                  </a:lnTo>
                  <a:lnTo>
                    <a:pt x="1419225" y="28575"/>
                  </a:lnTo>
                  <a:lnTo>
                    <a:pt x="1433513" y="50006"/>
                  </a:lnTo>
                  <a:lnTo>
                    <a:pt x="1457325" y="69056"/>
                  </a:lnTo>
                  <a:lnTo>
                    <a:pt x="1471613" y="83344"/>
                  </a:lnTo>
                  <a:lnTo>
                    <a:pt x="1483519" y="100013"/>
                  </a:lnTo>
                  <a:lnTo>
                    <a:pt x="1490663" y="121444"/>
                  </a:lnTo>
                  <a:lnTo>
                    <a:pt x="1495425" y="142875"/>
                  </a:lnTo>
                  <a:lnTo>
                    <a:pt x="1497807" y="176213"/>
                  </a:lnTo>
                  <a:lnTo>
                    <a:pt x="1495425" y="216694"/>
                  </a:lnTo>
                  <a:lnTo>
                    <a:pt x="1488282" y="259556"/>
                  </a:lnTo>
                  <a:lnTo>
                    <a:pt x="1469232" y="314325"/>
                  </a:lnTo>
                  <a:lnTo>
                    <a:pt x="1440657" y="376238"/>
                  </a:lnTo>
                  <a:lnTo>
                    <a:pt x="1412082" y="428625"/>
                  </a:lnTo>
                  <a:lnTo>
                    <a:pt x="1352550" y="519113"/>
                  </a:lnTo>
                  <a:lnTo>
                    <a:pt x="1281113" y="611981"/>
                  </a:lnTo>
                  <a:lnTo>
                    <a:pt x="1193007" y="719138"/>
                  </a:lnTo>
                  <a:lnTo>
                    <a:pt x="1071563" y="852488"/>
                  </a:lnTo>
                  <a:lnTo>
                    <a:pt x="923925" y="1000125"/>
                  </a:lnTo>
                  <a:lnTo>
                    <a:pt x="771525" y="1133475"/>
                  </a:lnTo>
                  <a:lnTo>
                    <a:pt x="661988" y="1223963"/>
                  </a:lnTo>
                  <a:lnTo>
                    <a:pt x="521494" y="1328738"/>
                  </a:lnTo>
                  <a:lnTo>
                    <a:pt x="371475" y="1428750"/>
                  </a:lnTo>
                  <a:lnTo>
                    <a:pt x="240507" y="1509713"/>
                  </a:lnTo>
                  <a:lnTo>
                    <a:pt x="142875" y="1566863"/>
                  </a:lnTo>
                  <a:lnTo>
                    <a:pt x="40482" y="1621631"/>
                  </a:lnTo>
                  <a:lnTo>
                    <a:pt x="11907" y="1640681"/>
                  </a:lnTo>
                  <a:lnTo>
                    <a:pt x="0" y="1657350"/>
                  </a:lnTo>
                  <a:lnTo>
                    <a:pt x="0" y="1671638"/>
                  </a:lnTo>
                  <a:lnTo>
                    <a:pt x="2382" y="1681163"/>
                  </a:lnTo>
                  <a:lnTo>
                    <a:pt x="7144" y="1688306"/>
                  </a:lnTo>
                  <a:lnTo>
                    <a:pt x="19050" y="1695450"/>
                  </a:lnTo>
                  <a:lnTo>
                    <a:pt x="35719" y="1697831"/>
                  </a:lnTo>
                  <a:lnTo>
                    <a:pt x="54769" y="1695450"/>
                  </a:lnTo>
                  <a:lnTo>
                    <a:pt x="157163" y="1662113"/>
                  </a:lnTo>
                  <a:lnTo>
                    <a:pt x="328613" y="1593056"/>
                  </a:lnTo>
                  <a:lnTo>
                    <a:pt x="466725" y="1531144"/>
                  </a:lnTo>
                  <a:lnTo>
                    <a:pt x="611982" y="1454944"/>
                  </a:lnTo>
                  <a:lnTo>
                    <a:pt x="757238" y="1364456"/>
                  </a:lnTo>
                  <a:lnTo>
                    <a:pt x="921544" y="1252538"/>
                  </a:lnTo>
                  <a:lnTo>
                    <a:pt x="1073944" y="1135856"/>
                  </a:lnTo>
                  <a:lnTo>
                    <a:pt x="1200150" y="1033463"/>
                  </a:lnTo>
                  <a:lnTo>
                    <a:pt x="1402557" y="842963"/>
                  </a:lnTo>
                  <a:lnTo>
                    <a:pt x="1485900" y="759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890C5EB9-B6A2-428F-849C-40A2698DDA8D}"/>
                </a:ext>
              </a:extLst>
            </p:cNvPr>
            <p:cNvSpPr/>
            <p:nvPr/>
          </p:nvSpPr>
          <p:spPr>
            <a:xfrm>
              <a:off x="4291013" y="4343400"/>
              <a:ext cx="612775" cy="1535113"/>
            </a:xfrm>
            <a:custGeom>
              <a:avLst/>
              <a:gdLst>
                <a:gd name="connsiteX0" fmla="*/ 476250 w 611981"/>
                <a:gd name="connsiteY0" fmla="*/ 445294 h 1535906"/>
                <a:gd name="connsiteX1" fmla="*/ 450056 w 611981"/>
                <a:gd name="connsiteY1" fmla="*/ 242888 h 1535906"/>
                <a:gd name="connsiteX2" fmla="*/ 407193 w 611981"/>
                <a:gd name="connsiteY2" fmla="*/ 111919 h 1535906"/>
                <a:gd name="connsiteX3" fmla="*/ 338137 w 611981"/>
                <a:gd name="connsiteY3" fmla="*/ 80963 h 1535906"/>
                <a:gd name="connsiteX4" fmla="*/ 269081 w 611981"/>
                <a:gd name="connsiteY4" fmla="*/ 54769 h 1535906"/>
                <a:gd name="connsiteX5" fmla="*/ 200025 w 611981"/>
                <a:gd name="connsiteY5" fmla="*/ 30956 h 1535906"/>
                <a:gd name="connsiteX6" fmla="*/ 119062 w 611981"/>
                <a:gd name="connsiteY6" fmla="*/ 7144 h 1535906"/>
                <a:gd name="connsiteX7" fmla="*/ 52387 w 611981"/>
                <a:gd name="connsiteY7" fmla="*/ 0 h 1535906"/>
                <a:gd name="connsiteX8" fmla="*/ 19050 w 611981"/>
                <a:gd name="connsiteY8" fmla="*/ 4763 h 1535906"/>
                <a:gd name="connsiteX9" fmla="*/ 4762 w 611981"/>
                <a:gd name="connsiteY9" fmla="*/ 14288 h 1535906"/>
                <a:gd name="connsiteX10" fmla="*/ 0 w 611981"/>
                <a:gd name="connsiteY10" fmla="*/ 30956 h 1535906"/>
                <a:gd name="connsiteX11" fmla="*/ 2381 w 611981"/>
                <a:gd name="connsiteY11" fmla="*/ 59531 h 1535906"/>
                <a:gd name="connsiteX12" fmla="*/ 11906 w 611981"/>
                <a:gd name="connsiteY12" fmla="*/ 71438 h 1535906"/>
                <a:gd name="connsiteX13" fmla="*/ 45243 w 611981"/>
                <a:gd name="connsiteY13" fmla="*/ 97631 h 1535906"/>
                <a:gd name="connsiteX14" fmla="*/ 80962 w 611981"/>
                <a:gd name="connsiteY14" fmla="*/ 126206 h 1535906"/>
                <a:gd name="connsiteX15" fmla="*/ 123825 w 611981"/>
                <a:gd name="connsiteY15" fmla="*/ 169069 h 1535906"/>
                <a:gd name="connsiteX16" fmla="*/ 159543 w 611981"/>
                <a:gd name="connsiteY16" fmla="*/ 219075 h 1535906"/>
                <a:gd name="connsiteX17" fmla="*/ 178593 w 611981"/>
                <a:gd name="connsiteY17" fmla="*/ 266700 h 1535906"/>
                <a:gd name="connsiteX18" fmla="*/ 188118 w 611981"/>
                <a:gd name="connsiteY18" fmla="*/ 311944 h 1535906"/>
                <a:gd name="connsiteX19" fmla="*/ 245268 w 611981"/>
                <a:gd name="connsiteY19" fmla="*/ 638175 h 1535906"/>
                <a:gd name="connsiteX20" fmla="*/ 302418 w 611981"/>
                <a:gd name="connsiteY20" fmla="*/ 971550 h 1535906"/>
                <a:gd name="connsiteX21" fmla="*/ 323850 w 611981"/>
                <a:gd name="connsiteY21" fmla="*/ 1100138 h 1535906"/>
                <a:gd name="connsiteX22" fmla="*/ 328612 w 611981"/>
                <a:gd name="connsiteY22" fmla="*/ 1140619 h 1535906"/>
                <a:gd name="connsiteX23" fmla="*/ 330993 w 611981"/>
                <a:gd name="connsiteY23" fmla="*/ 1185863 h 1535906"/>
                <a:gd name="connsiteX24" fmla="*/ 328612 w 611981"/>
                <a:gd name="connsiteY24" fmla="*/ 1228725 h 1535906"/>
                <a:gd name="connsiteX25" fmla="*/ 323850 w 611981"/>
                <a:gd name="connsiteY25" fmla="*/ 1269206 h 1535906"/>
                <a:gd name="connsiteX26" fmla="*/ 321468 w 611981"/>
                <a:gd name="connsiteY26" fmla="*/ 1288256 h 1535906"/>
                <a:gd name="connsiteX27" fmla="*/ 340518 w 611981"/>
                <a:gd name="connsiteY27" fmla="*/ 1335881 h 1535906"/>
                <a:gd name="connsiteX28" fmla="*/ 378618 w 611981"/>
                <a:gd name="connsiteY28" fmla="*/ 1404938 h 1535906"/>
                <a:gd name="connsiteX29" fmla="*/ 414337 w 611981"/>
                <a:gd name="connsiteY29" fmla="*/ 1457325 h 1535906"/>
                <a:gd name="connsiteX30" fmla="*/ 452437 w 611981"/>
                <a:gd name="connsiteY30" fmla="*/ 1500188 h 1535906"/>
                <a:gd name="connsiteX31" fmla="*/ 483393 w 611981"/>
                <a:gd name="connsiteY31" fmla="*/ 1524000 h 1535906"/>
                <a:gd name="connsiteX32" fmla="*/ 504825 w 611981"/>
                <a:gd name="connsiteY32" fmla="*/ 1533525 h 1535906"/>
                <a:gd name="connsiteX33" fmla="*/ 526256 w 611981"/>
                <a:gd name="connsiteY33" fmla="*/ 1535906 h 1535906"/>
                <a:gd name="connsiteX34" fmla="*/ 552450 w 611981"/>
                <a:gd name="connsiteY34" fmla="*/ 1528763 h 1535906"/>
                <a:gd name="connsiteX35" fmla="*/ 571500 w 611981"/>
                <a:gd name="connsiteY35" fmla="*/ 1512094 h 1535906"/>
                <a:gd name="connsiteX36" fmla="*/ 583406 w 611981"/>
                <a:gd name="connsiteY36" fmla="*/ 1488281 h 1535906"/>
                <a:gd name="connsiteX37" fmla="*/ 590550 w 611981"/>
                <a:gd name="connsiteY37" fmla="*/ 1462088 h 1535906"/>
                <a:gd name="connsiteX38" fmla="*/ 602456 w 611981"/>
                <a:gd name="connsiteY38" fmla="*/ 1390650 h 1535906"/>
                <a:gd name="connsiteX39" fmla="*/ 611981 w 611981"/>
                <a:gd name="connsiteY39" fmla="*/ 1319213 h 1535906"/>
                <a:gd name="connsiteX40" fmla="*/ 569118 w 611981"/>
                <a:gd name="connsiteY40" fmla="*/ 1185863 h 1535906"/>
                <a:gd name="connsiteX41" fmla="*/ 542925 w 611981"/>
                <a:gd name="connsiteY41" fmla="*/ 971550 h 1535906"/>
                <a:gd name="connsiteX42" fmla="*/ 500062 w 611981"/>
                <a:gd name="connsiteY42" fmla="*/ 635794 h 1535906"/>
                <a:gd name="connsiteX43" fmla="*/ 476250 w 611981"/>
                <a:gd name="connsiteY43" fmla="*/ 445294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1981" h="1535906">
                  <a:moveTo>
                    <a:pt x="476250" y="445294"/>
                  </a:moveTo>
                  <a:lnTo>
                    <a:pt x="450056" y="242888"/>
                  </a:lnTo>
                  <a:lnTo>
                    <a:pt x="407193" y="111919"/>
                  </a:lnTo>
                  <a:lnTo>
                    <a:pt x="338137" y="80963"/>
                  </a:lnTo>
                  <a:lnTo>
                    <a:pt x="269081" y="54769"/>
                  </a:lnTo>
                  <a:lnTo>
                    <a:pt x="200025" y="30956"/>
                  </a:lnTo>
                  <a:lnTo>
                    <a:pt x="119062" y="7144"/>
                  </a:lnTo>
                  <a:lnTo>
                    <a:pt x="52387" y="0"/>
                  </a:lnTo>
                  <a:lnTo>
                    <a:pt x="19050" y="4763"/>
                  </a:lnTo>
                  <a:lnTo>
                    <a:pt x="4762" y="14288"/>
                  </a:lnTo>
                  <a:lnTo>
                    <a:pt x="0" y="30956"/>
                  </a:lnTo>
                  <a:lnTo>
                    <a:pt x="2381" y="59531"/>
                  </a:lnTo>
                  <a:lnTo>
                    <a:pt x="11906" y="71438"/>
                  </a:lnTo>
                  <a:lnTo>
                    <a:pt x="45243" y="97631"/>
                  </a:lnTo>
                  <a:lnTo>
                    <a:pt x="80962" y="126206"/>
                  </a:lnTo>
                  <a:lnTo>
                    <a:pt x="123825" y="169069"/>
                  </a:lnTo>
                  <a:lnTo>
                    <a:pt x="159543" y="219075"/>
                  </a:lnTo>
                  <a:lnTo>
                    <a:pt x="178593" y="266700"/>
                  </a:lnTo>
                  <a:lnTo>
                    <a:pt x="188118" y="311944"/>
                  </a:lnTo>
                  <a:lnTo>
                    <a:pt x="245268" y="638175"/>
                  </a:lnTo>
                  <a:lnTo>
                    <a:pt x="302418" y="971550"/>
                  </a:lnTo>
                  <a:lnTo>
                    <a:pt x="323850" y="1100138"/>
                  </a:lnTo>
                  <a:lnTo>
                    <a:pt x="328612" y="1140619"/>
                  </a:lnTo>
                  <a:lnTo>
                    <a:pt x="330993" y="1185863"/>
                  </a:lnTo>
                  <a:lnTo>
                    <a:pt x="328612" y="1228725"/>
                  </a:lnTo>
                  <a:lnTo>
                    <a:pt x="323850" y="1269206"/>
                  </a:lnTo>
                  <a:lnTo>
                    <a:pt x="321468" y="1288256"/>
                  </a:lnTo>
                  <a:lnTo>
                    <a:pt x="340518" y="1335881"/>
                  </a:lnTo>
                  <a:lnTo>
                    <a:pt x="378618" y="1404938"/>
                  </a:lnTo>
                  <a:lnTo>
                    <a:pt x="414337" y="1457325"/>
                  </a:lnTo>
                  <a:lnTo>
                    <a:pt x="452437" y="1500188"/>
                  </a:lnTo>
                  <a:lnTo>
                    <a:pt x="483393" y="1524000"/>
                  </a:lnTo>
                  <a:lnTo>
                    <a:pt x="504825" y="1533525"/>
                  </a:lnTo>
                  <a:lnTo>
                    <a:pt x="526256" y="1535906"/>
                  </a:lnTo>
                  <a:lnTo>
                    <a:pt x="552450" y="1528763"/>
                  </a:lnTo>
                  <a:lnTo>
                    <a:pt x="571500" y="1512094"/>
                  </a:lnTo>
                  <a:lnTo>
                    <a:pt x="583406" y="1488281"/>
                  </a:lnTo>
                  <a:lnTo>
                    <a:pt x="590550" y="1462088"/>
                  </a:lnTo>
                  <a:lnTo>
                    <a:pt x="602456" y="1390650"/>
                  </a:lnTo>
                  <a:lnTo>
                    <a:pt x="611981" y="1319213"/>
                  </a:lnTo>
                  <a:lnTo>
                    <a:pt x="569118" y="1185863"/>
                  </a:lnTo>
                  <a:lnTo>
                    <a:pt x="542925" y="971550"/>
                  </a:lnTo>
                  <a:lnTo>
                    <a:pt x="500062" y="635794"/>
                  </a:lnTo>
                  <a:lnTo>
                    <a:pt x="47625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7">
              <a:extLst>
                <a:ext uri="{FF2B5EF4-FFF2-40B4-BE49-F238E27FC236}">
                  <a16:creationId xmlns:a16="http://schemas.microsoft.com/office/drawing/2014/main" id="{CB981A1E-FCB7-40A4-BB04-534211B7EEE6}"/>
                </a:ext>
              </a:extLst>
            </p:cNvPr>
            <p:cNvSpPr/>
            <p:nvPr/>
          </p:nvSpPr>
          <p:spPr>
            <a:xfrm>
              <a:off x="2613025" y="3848100"/>
              <a:ext cx="1060450" cy="2016125"/>
            </a:xfrm>
            <a:custGeom>
              <a:avLst/>
              <a:gdLst>
                <a:gd name="connsiteX0" fmla="*/ 520627 w 1059753"/>
                <a:gd name="connsiteY0" fmla="*/ 872115 h 2016437"/>
                <a:gd name="connsiteX1" fmla="*/ 417558 w 1059753"/>
                <a:gd name="connsiteY1" fmla="*/ 1049181 h 2016437"/>
                <a:gd name="connsiteX2" fmla="*/ 322419 w 1059753"/>
                <a:gd name="connsiteY2" fmla="*/ 1194534 h 2016437"/>
                <a:gd name="connsiteX3" fmla="*/ 245778 w 1059753"/>
                <a:gd name="connsiteY3" fmla="*/ 1305530 h 2016437"/>
                <a:gd name="connsiteX4" fmla="*/ 158567 w 1059753"/>
                <a:gd name="connsiteY4" fmla="*/ 1424455 h 2016437"/>
                <a:gd name="connsiteX5" fmla="*/ 134782 w 1059753"/>
                <a:gd name="connsiteY5" fmla="*/ 1448240 h 2016437"/>
                <a:gd name="connsiteX6" fmla="*/ 116282 w 1059753"/>
                <a:gd name="connsiteY6" fmla="*/ 1458811 h 2016437"/>
                <a:gd name="connsiteX7" fmla="*/ 95140 w 1059753"/>
                <a:gd name="connsiteY7" fmla="*/ 1464097 h 2016437"/>
                <a:gd name="connsiteX8" fmla="*/ 79283 w 1059753"/>
                <a:gd name="connsiteY8" fmla="*/ 1461454 h 2016437"/>
                <a:gd name="connsiteX9" fmla="*/ 50213 w 1059753"/>
                <a:gd name="connsiteY9" fmla="*/ 1450883 h 2016437"/>
                <a:gd name="connsiteX10" fmla="*/ 0 w 1059753"/>
                <a:gd name="connsiteY10" fmla="*/ 1405956 h 2016437"/>
                <a:gd name="connsiteX11" fmla="*/ 266920 w 1059753"/>
                <a:gd name="connsiteY11" fmla="*/ 2016437 h 2016437"/>
                <a:gd name="connsiteX12" fmla="*/ 277491 w 1059753"/>
                <a:gd name="connsiteY12" fmla="*/ 1947725 h 2016437"/>
                <a:gd name="connsiteX13" fmla="*/ 288062 w 1059753"/>
                <a:gd name="connsiteY13" fmla="*/ 1905440 h 2016437"/>
                <a:gd name="connsiteX14" fmla="*/ 311847 w 1059753"/>
                <a:gd name="connsiteY14" fmla="*/ 1831443 h 2016437"/>
                <a:gd name="connsiteX15" fmla="*/ 348846 w 1059753"/>
                <a:gd name="connsiteY15" fmla="*/ 1738945 h 2016437"/>
                <a:gd name="connsiteX16" fmla="*/ 401702 w 1059753"/>
                <a:gd name="connsiteY16" fmla="*/ 1617378 h 2016437"/>
                <a:gd name="connsiteX17" fmla="*/ 454557 w 1059753"/>
                <a:gd name="connsiteY17" fmla="*/ 1506381 h 2016437"/>
                <a:gd name="connsiteX18" fmla="*/ 470414 w 1059753"/>
                <a:gd name="connsiteY18" fmla="*/ 1472025 h 2016437"/>
                <a:gd name="connsiteX19" fmla="*/ 515341 w 1059753"/>
                <a:gd name="connsiteY19" fmla="*/ 1384814 h 2016437"/>
                <a:gd name="connsiteX20" fmla="*/ 584053 w 1059753"/>
                <a:gd name="connsiteY20" fmla="*/ 1228890 h 2016437"/>
                <a:gd name="connsiteX21" fmla="*/ 665979 w 1059753"/>
                <a:gd name="connsiteY21" fmla="*/ 1038610 h 2016437"/>
                <a:gd name="connsiteX22" fmla="*/ 753191 w 1059753"/>
                <a:gd name="connsiteY22" fmla="*/ 832474 h 2016437"/>
                <a:gd name="connsiteX23" fmla="*/ 837760 w 1059753"/>
                <a:gd name="connsiteY23" fmla="*/ 626337 h 2016437"/>
                <a:gd name="connsiteX24" fmla="*/ 924971 w 1059753"/>
                <a:gd name="connsiteY24" fmla="*/ 409630 h 2016437"/>
                <a:gd name="connsiteX25" fmla="*/ 1030682 w 1059753"/>
                <a:gd name="connsiteY25" fmla="*/ 129496 h 2016437"/>
                <a:gd name="connsiteX26" fmla="*/ 1057110 w 1059753"/>
                <a:gd name="connsiteY26" fmla="*/ 55498 h 2016437"/>
                <a:gd name="connsiteX27" fmla="*/ 1059753 w 1059753"/>
                <a:gd name="connsiteY27" fmla="*/ 36999 h 2016437"/>
                <a:gd name="connsiteX28" fmla="*/ 1059753 w 1059753"/>
                <a:gd name="connsiteY28" fmla="*/ 26428 h 2016437"/>
                <a:gd name="connsiteX29" fmla="*/ 1057110 w 1059753"/>
                <a:gd name="connsiteY29" fmla="*/ 10571 h 2016437"/>
                <a:gd name="connsiteX30" fmla="*/ 1051824 w 1059753"/>
                <a:gd name="connsiteY30" fmla="*/ 2643 h 2016437"/>
                <a:gd name="connsiteX31" fmla="*/ 1041253 w 1059753"/>
                <a:gd name="connsiteY31" fmla="*/ 0 h 2016437"/>
                <a:gd name="connsiteX32" fmla="*/ 1025397 w 1059753"/>
                <a:gd name="connsiteY32" fmla="*/ 2643 h 2016437"/>
                <a:gd name="connsiteX33" fmla="*/ 1006897 w 1059753"/>
                <a:gd name="connsiteY33" fmla="*/ 13214 h 2016437"/>
                <a:gd name="connsiteX34" fmla="*/ 991041 w 1059753"/>
                <a:gd name="connsiteY34" fmla="*/ 29070 h 2016437"/>
                <a:gd name="connsiteX35" fmla="*/ 946113 w 1059753"/>
                <a:gd name="connsiteY35" fmla="*/ 108354 h 2016437"/>
                <a:gd name="connsiteX36" fmla="*/ 853616 w 1059753"/>
                <a:gd name="connsiteY36" fmla="*/ 274848 h 2016437"/>
                <a:gd name="connsiteX37" fmla="*/ 763762 w 1059753"/>
                <a:gd name="connsiteY37" fmla="*/ 436058 h 2016437"/>
                <a:gd name="connsiteX38" fmla="*/ 650123 w 1059753"/>
                <a:gd name="connsiteY38" fmla="*/ 639551 h 2016437"/>
                <a:gd name="connsiteX39" fmla="*/ 520627 w 1059753"/>
                <a:gd name="connsiteY39" fmla="*/ 872115 h 20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753" h="2016437">
                  <a:moveTo>
                    <a:pt x="520627" y="872115"/>
                  </a:moveTo>
                  <a:lnTo>
                    <a:pt x="417558" y="1049181"/>
                  </a:lnTo>
                  <a:lnTo>
                    <a:pt x="322419" y="1194534"/>
                  </a:lnTo>
                  <a:lnTo>
                    <a:pt x="245778" y="1305530"/>
                  </a:lnTo>
                  <a:lnTo>
                    <a:pt x="158567" y="1424455"/>
                  </a:lnTo>
                  <a:lnTo>
                    <a:pt x="134782" y="1448240"/>
                  </a:lnTo>
                  <a:lnTo>
                    <a:pt x="116282" y="1458811"/>
                  </a:lnTo>
                  <a:lnTo>
                    <a:pt x="95140" y="1464097"/>
                  </a:lnTo>
                  <a:lnTo>
                    <a:pt x="79283" y="1461454"/>
                  </a:lnTo>
                  <a:lnTo>
                    <a:pt x="50213" y="1450883"/>
                  </a:lnTo>
                  <a:lnTo>
                    <a:pt x="0" y="1405956"/>
                  </a:lnTo>
                  <a:lnTo>
                    <a:pt x="266920" y="2016437"/>
                  </a:lnTo>
                  <a:lnTo>
                    <a:pt x="277491" y="1947725"/>
                  </a:lnTo>
                  <a:lnTo>
                    <a:pt x="288062" y="1905440"/>
                  </a:lnTo>
                  <a:lnTo>
                    <a:pt x="311847" y="1831443"/>
                  </a:lnTo>
                  <a:lnTo>
                    <a:pt x="348846" y="1738945"/>
                  </a:lnTo>
                  <a:lnTo>
                    <a:pt x="401702" y="1617378"/>
                  </a:lnTo>
                  <a:lnTo>
                    <a:pt x="454557" y="1506381"/>
                  </a:lnTo>
                  <a:lnTo>
                    <a:pt x="470414" y="1472025"/>
                  </a:lnTo>
                  <a:lnTo>
                    <a:pt x="515341" y="1384814"/>
                  </a:lnTo>
                  <a:lnTo>
                    <a:pt x="584053" y="1228890"/>
                  </a:lnTo>
                  <a:lnTo>
                    <a:pt x="665979" y="1038610"/>
                  </a:lnTo>
                  <a:lnTo>
                    <a:pt x="753191" y="832474"/>
                  </a:lnTo>
                  <a:lnTo>
                    <a:pt x="837760" y="626337"/>
                  </a:lnTo>
                  <a:lnTo>
                    <a:pt x="924971" y="409630"/>
                  </a:lnTo>
                  <a:lnTo>
                    <a:pt x="1030682" y="129496"/>
                  </a:lnTo>
                  <a:lnTo>
                    <a:pt x="1057110" y="55498"/>
                  </a:lnTo>
                  <a:lnTo>
                    <a:pt x="1059753" y="36999"/>
                  </a:lnTo>
                  <a:lnTo>
                    <a:pt x="1059753" y="26428"/>
                  </a:lnTo>
                  <a:lnTo>
                    <a:pt x="1057110" y="10571"/>
                  </a:lnTo>
                  <a:lnTo>
                    <a:pt x="1051824" y="2643"/>
                  </a:lnTo>
                  <a:lnTo>
                    <a:pt x="1041253" y="0"/>
                  </a:lnTo>
                  <a:lnTo>
                    <a:pt x="1025397" y="2643"/>
                  </a:lnTo>
                  <a:lnTo>
                    <a:pt x="1006897" y="13214"/>
                  </a:lnTo>
                  <a:lnTo>
                    <a:pt x="991041" y="29070"/>
                  </a:lnTo>
                  <a:lnTo>
                    <a:pt x="946113" y="108354"/>
                  </a:lnTo>
                  <a:lnTo>
                    <a:pt x="853616" y="274848"/>
                  </a:lnTo>
                  <a:lnTo>
                    <a:pt x="763762" y="436058"/>
                  </a:lnTo>
                  <a:lnTo>
                    <a:pt x="650123" y="639551"/>
                  </a:lnTo>
                  <a:lnTo>
                    <a:pt x="520627" y="8721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45C732E8-328C-49F0-91DC-87EA8170A617}"/>
                </a:ext>
              </a:extLst>
            </p:cNvPr>
            <p:cNvSpPr/>
            <p:nvPr/>
          </p:nvSpPr>
          <p:spPr>
            <a:xfrm>
              <a:off x="5381625" y="2990850"/>
              <a:ext cx="2133600" cy="1333500"/>
            </a:xfrm>
            <a:custGeom>
              <a:avLst/>
              <a:gdLst>
                <a:gd name="connsiteX0" fmla="*/ 514350 w 2133600"/>
                <a:gd name="connsiteY0" fmla="*/ 509588 h 1333500"/>
                <a:gd name="connsiteX1" fmla="*/ 221456 w 2133600"/>
                <a:gd name="connsiteY1" fmla="*/ 245269 h 1333500"/>
                <a:gd name="connsiteX2" fmla="*/ 0 w 2133600"/>
                <a:gd name="connsiteY2" fmla="*/ 54769 h 1333500"/>
                <a:gd name="connsiteX3" fmla="*/ 100013 w 2133600"/>
                <a:gd name="connsiteY3" fmla="*/ 0 h 1333500"/>
                <a:gd name="connsiteX4" fmla="*/ 326231 w 2133600"/>
                <a:gd name="connsiteY4" fmla="*/ 138113 h 1333500"/>
                <a:gd name="connsiteX5" fmla="*/ 483394 w 2133600"/>
                <a:gd name="connsiteY5" fmla="*/ 235744 h 1333500"/>
                <a:gd name="connsiteX6" fmla="*/ 621506 w 2133600"/>
                <a:gd name="connsiteY6" fmla="*/ 326231 h 1333500"/>
                <a:gd name="connsiteX7" fmla="*/ 785813 w 2133600"/>
                <a:gd name="connsiteY7" fmla="*/ 433388 h 1333500"/>
                <a:gd name="connsiteX8" fmla="*/ 992981 w 2133600"/>
                <a:gd name="connsiteY8" fmla="*/ 576263 h 1333500"/>
                <a:gd name="connsiteX9" fmla="*/ 1152525 w 2133600"/>
                <a:gd name="connsiteY9" fmla="*/ 697706 h 1333500"/>
                <a:gd name="connsiteX10" fmla="*/ 1343025 w 2133600"/>
                <a:gd name="connsiteY10" fmla="*/ 831056 h 1333500"/>
                <a:gd name="connsiteX11" fmla="*/ 1528763 w 2133600"/>
                <a:gd name="connsiteY11" fmla="*/ 947738 h 1333500"/>
                <a:gd name="connsiteX12" fmla="*/ 1719263 w 2133600"/>
                <a:gd name="connsiteY12" fmla="*/ 1057275 h 1333500"/>
                <a:gd name="connsiteX13" fmla="*/ 1895475 w 2133600"/>
                <a:gd name="connsiteY13" fmla="*/ 1154906 h 1333500"/>
                <a:gd name="connsiteX14" fmla="*/ 2059781 w 2133600"/>
                <a:gd name="connsiteY14" fmla="*/ 1240631 h 1333500"/>
                <a:gd name="connsiteX15" fmla="*/ 2097881 w 2133600"/>
                <a:gd name="connsiteY15" fmla="*/ 1257300 h 1333500"/>
                <a:gd name="connsiteX16" fmla="*/ 2119313 w 2133600"/>
                <a:gd name="connsiteY16" fmla="*/ 1269206 h 1333500"/>
                <a:gd name="connsiteX17" fmla="*/ 2131219 w 2133600"/>
                <a:gd name="connsiteY17" fmla="*/ 1281113 h 1333500"/>
                <a:gd name="connsiteX18" fmla="*/ 2133600 w 2133600"/>
                <a:gd name="connsiteY18" fmla="*/ 1290638 h 1333500"/>
                <a:gd name="connsiteX19" fmla="*/ 2133600 w 2133600"/>
                <a:gd name="connsiteY19" fmla="*/ 1302544 h 1333500"/>
                <a:gd name="connsiteX20" fmla="*/ 2121694 w 2133600"/>
                <a:gd name="connsiteY20" fmla="*/ 1316831 h 1333500"/>
                <a:gd name="connsiteX21" fmla="*/ 2097881 w 2133600"/>
                <a:gd name="connsiteY21" fmla="*/ 1328738 h 1333500"/>
                <a:gd name="connsiteX22" fmla="*/ 2024063 w 2133600"/>
                <a:gd name="connsiteY22" fmla="*/ 1333500 h 1333500"/>
                <a:gd name="connsiteX23" fmla="*/ 1766888 w 2133600"/>
                <a:gd name="connsiteY23" fmla="*/ 1331119 h 1333500"/>
                <a:gd name="connsiteX24" fmla="*/ 1497806 w 2133600"/>
                <a:gd name="connsiteY24" fmla="*/ 1331119 h 1333500"/>
                <a:gd name="connsiteX25" fmla="*/ 1421606 w 2133600"/>
                <a:gd name="connsiteY25" fmla="*/ 1331119 h 1333500"/>
                <a:gd name="connsiteX26" fmla="*/ 1397794 w 2133600"/>
                <a:gd name="connsiteY26" fmla="*/ 1328738 h 1333500"/>
                <a:gd name="connsiteX27" fmla="*/ 1369219 w 2133600"/>
                <a:gd name="connsiteY27" fmla="*/ 1321594 h 1333500"/>
                <a:gd name="connsiteX28" fmla="*/ 1352550 w 2133600"/>
                <a:gd name="connsiteY28" fmla="*/ 1312069 h 1333500"/>
                <a:gd name="connsiteX29" fmla="*/ 1302544 w 2133600"/>
                <a:gd name="connsiteY29" fmla="*/ 1262063 h 1333500"/>
                <a:gd name="connsiteX30" fmla="*/ 1145381 w 2133600"/>
                <a:gd name="connsiteY30" fmla="*/ 1104900 h 1333500"/>
                <a:gd name="connsiteX31" fmla="*/ 1021556 w 2133600"/>
                <a:gd name="connsiteY31" fmla="*/ 985838 h 1333500"/>
                <a:gd name="connsiteX32" fmla="*/ 845344 w 2133600"/>
                <a:gd name="connsiteY32" fmla="*/ 816769 h 1333500"/>
                <a:gd name="connsiteX33" fmla="*/ 647700 w 2133600"/>
                <a:gd name="connsiteY33" fmla="*/ 631031 h 1333500"/>
                <a:gd name="connsiteX34" fmla="*/ 514350 w 2133600"/>
                <a:gd name="connsiteY34" fmla="*/ 509588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33600" h="1333500">
                  <a:moveTo>
                    <a:pt x="514350" y="509588"/>
                  </a:moveTo>
                  <a:lnTo>
                    <a:pt x="221456" y="245269"/>
                  </a:lnTo>
                  <a:lnTo>
                    <a:pt x="0" y="54769"/>
                  </a:lnTo>
                  <a:lnTo>
                    <a:pt x="100013" y="0"/>
                  </a:lnTo>
                  <a:lnTo>
                    <a:pt x="326231" y="138113"/>
                  </a:lnTo>
                  <a:lnTo>
                    <a:pt x="483394" y="235744"/>
                  </a:lnTo>
                  <a:lnTo>
                    <a:pt x="621506" y="326231"/>
                  </a:lnTo>
                  <a:lnTo>
                    <a:pt x="785813" y="433388"/>
                  </a:lnTo>
                  <a:lnTo>
                    <a:pt x="992981" y="576263"/>
                  </a:lnTo>
                  <a:lnTo>
                    <a:pt x="1152525" y="697706"/>
                  </a:lnTo>
                  <a:lnTo>
                    <a:pt x="1343025" y="831056"/>
                  </a:lnTo>
                  <a:lnTo>
                    <a:pt x="1528763" y="947738"/>
                  </a:lnTo>
                  <a:lnTo>
                    <a:pt x="1719263" y="1057275"/>
                  </a:lnTo>
                  <a:lnTo>
                    <a:pt x="1895475" y="1154906"/>
                  </a:lnTo>
                  <a:lnTo>
                    <a:pt x="2059781" y="1240631"/>
                  </a:lnTo>
                  <a:lnTo>
                    <a:pt x="2097881" y="1257300"/>
                  </a:lnTo>
                  <a:lnTo>
                    <a:pt x="2119313" y="1269206"/>
                  </a:lnTo>
                  <a:lnTo>
                    <a:pt x="2131219" y="1281113"/>
                  </a:lnTo>
                  <a:lnTo>
                    <a:pt x="2133600" y="1290638"/>
                  </a:lnTo>
                  <a:lnTo>
                    <a:pt x="2133600" y="1302544"/>
                  </a:lnTo>
                  <a:lnTo>
                    <a:pt x="2121694" y="1316831"/>
                  </a:lnTo>
                  <a:lnTo>
                    <a:pt x="2097881" y="1328738"/>
                  </a:lnTo>
                  <a:lnTo>
                    <a:pt x="2024063" y="1333500"/>
                  </a:lnTo>
                  <a:lnTo>
                    <a:pt x="1766888" y="1331119"/>
                  </a:lnTo>
                  <a:lnTo>
                    <a:pt x="1497806" y="1331119"/>
                  </a:lnTo>
                  <a:lnTo>
                    <a:pt x="1421606" y="1331119"/>
                  </a:lnTo>
                  <a:lnTo>
                    <a:pt x="1397794" y="1328738"/>
                  </a:lnTo>
                  <a:lnTo>
                    <a:pt x="1369219" y="1321594"/>
                  </a:lnTo>
                  <a:lnTo>
                    <a:pt x="1352550" y="1312069"/>
                  </a:lnTo>
                  <a:lnTo>
                    <a:pt x="1302544" y="1262063"/>
                  </a:lnTo>
                  <a:lnTo>
                    <a:pt x="1145381" y="1104900"/>
                  </a:lnTo>
                  <a:lnTo>
                    <a:pt x="1021556" y="985838"/>
                  </a:lnTo>
                  <a:lnTo>
                    <a:pt x="845344" y="816769"/>
                  </a:lnTo>
                  <a:lnTo>
                    <a:pt x="647700" y="631031"/>
                  </a:lnTo>
                  <a:lnTo>
                    <a:pt x="514350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1">
              <a:extLst>
                <a:ext uri="{FF2B5EF4-FFF2-40B4-BE49-F238E27FC236}">
                  <a16:creationId xmlns:a16="http://schemas.microsoft.com/office/drawing/2014/main" id="{B62E5E8E-65D1-4324-ABA0-67D44C745697}"/>
                </a:ext>
              </a:extLst>
            </p:cNvPr>
            <p:cNvSpPr/>
            <p:nvPr/>
          </p:nvSpPr>
          <p:spPr>
            <a:xfrm>
              <a:off x="4638675" y="4268788"/>
              <a:ext cx="2036763" cy="1457325"/>
            </a:xfrm>
            <a:custGeom>
              <a:avLst/>
              <a:gdLst>
                <a:gd name="connsiteX0" fmla="*/ 833438 w 2035969"/>
                <a:gd name="connsiteY0" fmla="*/ 116682 h 1457325"/>
                <a:gd name="connsiteX1" fmla="*/ 445294 w 2035969"/>
                <a:gd name="connsiteY1" fmla="*/ 154782 h 1457325"/>
                <a:gd name="connsiteX2" fmla="*/ 185738 w 2035969"/>
                <a:gd name="connsiteY2" fmla="*/ 178594 h 1457325"/>
                <a:gd name="connsiteX3" fmla="*/ 0 w 2035969"/>
                <a:gd name="connsiteY3" fmla="*/ 190500 h 1457325"/>
                <a:gd name="connsiteX4" fmla="*/ 42863 w 2035969"/>
                <a:gd name="connsiteY4" fmla="*/ 345282 h 1457325"/>
                <a:gd name="connsiteX5" fmla="*/ 402431 w 2035969"/>
                <a:gd name="connsiteY5" fmla="*/ 321469 h 1457325"/>
                <a:gd name="connsiteX6" fmla="*/ 888206 w 2035969"/>
                <a:gd name="connsiteY6" fmla="*/ 283369 h 1457325"/>
                <a:gd name="connsiteX7" fmla="*/ 1252538 w 2035969"/>
                <a:gd name="connsiteY7" fmla="*/ 257175 h 1457325"/>
                <a:gd name="connsiteX8" fmla="*/ 1562100 w 2035969"/>
                <a:gd name="connsiteY8" fmla="*/ 233363 h 1457325"/>
                <a:gd name="connsiteX9" fmla="*/ 1585913 w 2035969"/>
                <a:gd name="connsiteY9" fmla="*/ 233363 h 1457325"/>
                <a:gd name="connsiteX10" fmla="*/ 1604963 w 2035969"/>
                <a:gd name="connsiteY10" fmla="*/ 240507 h 1457325"/>
                <a:gd name="connsiteX11" fmla="*/ 1621631 w 2035969"/>
                <a:gd name="connsiteY11" fmla="*/ 250032 h 1457325"/>
                <a:gd name="connsiteX12" fmla="*/ 1631156 w 2035969"/>
                <a:gd name="connsiteY12" fmla="*/ 259557 h 1457325"/>
                <a:gd name="connsiteX13" fmla="*/ 1640681 w 2035969"/>
                <a:gd name="connsiteY13" fmla="*/ 278607 h 1457325"/>
                <a:gd name="connsiteX14" fmla="*/ 1645444 w 2035969"/>
                <a:gd name="connsiteY14" fmla="*/ 309563 h 1457325"/>
                <a:gd name="connsiteX15" fmla="*/ 1647825 w 2035969"/>
                <a:gd name="connsiteY15" fmla="*/ 357188 h 1457325"/>
                <a:gd name="connsiteX16" fmla="*/ 1645444 w 2035969"/>
                <a:gd name="connsiteY16" fmla="*/ 423863 h 1457325"/>
                <a:gd name="connsiteX17" fmla="*/ 1633538 w 2035969"/>
                <a:gd name="connsiteY17" fmla="*/ 523875 h 1457325"/>
                <a:gd name="connsiteX18" fmla="*/ 1597819 w 2035969"/>
                <a:gd name="connsiteY18" fmla="*/ 704850 h 1457325"/>
                <a:gd name="connsiteX19" fmla="*/ 1547813 w 2035969"/>
                <a:gd name="connsiteY19" fmla="*/ 928688 h 1457325"/>
                <a:gd name="connsiteX20" fmla="*/ 1464469 w 2035969"/>
                <a:gd name="connsiteY20" fmla="*/ 1266825 h 1457325"/>
                <a:gd name="connsiteX21" fmla="*/ 1423988 w 2035969"/>
                <a:gd name="connsiteY21" fmla="*/ 1414463 h 1457325"/>
                <a:gd name="connsiteX22" fmla="*/ 1447800 w 2035969"/>
                <a:gd name="connsiteY22" fmla="*/ 1435894 h 1457325"/>
                <a:gd name="connsiteX23" fmla="*/ 1464469 w 2035969"/>
                <a:gd name="connsiteY23" fmla="*/ 1445419 h 1457325"/>
                <a:gd name="connsiteX24" fmla="*/ 1485900 w 2035969"/>
                <a:gd name="connsiteY24" fmla="*/ 1452563 h 1457325"/>
                <a:gd name="connsiteX25" fmla="*/ 1514475 w 2035969"/>
                <a:gd name="connsiteY25" fmla="*/ 1457325 h 1457325"/>
                <a:gd name="connsiteX26" fmla="*/ 1533525 w 2035969"/>
                <a:gd name="connsiteY26" fmla="*/ 1452563 h 1457325"/>
                <a:gd name="connsiteX27" fmla="*/ 1562100 w 2035969"/>
                <a:gd name="connsiteY27" fmla="*/ 1438275 h 1457325"/>
                <a:gd name="connsiteX28" fmla="*/ 1588294 w 2035969"/>
                <a:gd name="connsiteY28" fmla="*/ 1409700 h 1457325"/>
                <a:gd name="connsiteX29" fmla="*/ 1614488 w 2035969"/>
                <a:gd name="connsiteY29" fmla="*/ 1369219 h 1457325"/>
                <a:gd name="connsiteX30" fmla="*/ 1657350 w 2035969"/>
                <a:gd name="connsiteY30" fmla="*/ 1293019 h 1457325"/>
                <a:gd name="connsiteX31" fmla="*/ 1700213 w 2035969"/>
                <a:gd name="connsiteY31" fmla="*/ 1200150 h 1457325"/>
                <a:gd name="connsiteX32" fmla="*/ 1774031 w 2035969"/>
                <a:gd name="connsiteY32" fmla="*/ 1021557 h 1457325"/>
                <a:gd name="connsiteX33" fmla="*/ 1866900 w 2035969"/>
                <a:gd name="connsiteY33" fmla="*/ 762000 h 1457325"/>
                <a:gd name="connsiteX34" fmla="*/ 1952625 w 2035969"/>
                <a:gd name="connsiteY34" fmla="*/ 502444 h 1457325"/>
                <a:gd name="connsiteX35" fmla="*/ 1981200 w 2035969"/>
                <a:gd name="connsiteY35" fmla="*/ 419100 h 1457325"/>
                <a:gd name="connsiteX36" fmla="*/ 1988344 w 2035969"/>
                <a:gd name="connsiteY36" fmla="*/ 404813 h 1457325"/>
                <a:gd name="connsiteX37" fmla="*/ 2000250 w 2035969"/>
                <a:gd name="connsiteY37" fmla="*/ 392907 h 1457325"/>
                <a:gd name="connsiteX38" fmla="*/ 2012156 w 2035969"/>
                <a:gd name="connsiteY38" fmla="*/ 383382 h 1457325"/>
                <a:gd name="connsiteX39" fmla="*/ 2026444 w 2035969"/>
                <a:gd name="connsiteY39" fmla="*/ 366713 h 1457325"/>
                <a:gd name="connsiteX40" fmla="*/ 2031206 w 2035969"/>
                <a:gd name="connsiteY40" fmla="*/ 352425 h 1457325"/>
                <a:gd name="connsiteX41" fmla="*/ 2035969 w 2035969"/>
                <a:gd name="connsiteY41" fmla="*/ 333375 h 1457325"/>
                <a:gd name="connsiteX42" fmla="*/ 2031206 w 2035969"/>
                <a:gd name="connsiteY42" fmla="*/ 311944 h 1457325"/>
                <a:gd name="connsiteX43" fmla="*/ 2021681 w 2035969"/>
                <a:gd name="connsiteY43" fmla="*/ 292894 h 1457325"/>
                <a:gd name="connsiteX44" fmla="*/ 1997869 w 2035969"/>
                <a:gd name="connsiteY44" fmla="*/ 271463 h 1457325"/>
                <a:gd name="connsiteX45" fmla="*/ 1933575 w 2035969"/>
                <a:gd name="connsiteY45" fmla="*/ 219075 h 1457325"/>
                <a:gd name="connsiteX46" fmla="*/ 1812131 w 2035969"/>
                <a:gd name="connsiteY46" fmla="*/ 126207 h 1457325"/>
                <a:gd name="connsiteX47" fmla="*/ 1700213 w 2035969"/>
                <a:gd name="connsiteY47" fmla="*/ 50007 h 1457325"/>
                <a:gd name="connsiteX48" fmla="*/ 1633538 w 2035969"/>
                <a:gd name="connsiteY48" fmla="*/ 14288 h 1457325"/>
                <a:gd name="connsiteX49" fmla="*/ 1595438 w 2035969"/>
                <a:gd name="connsiteY49" fmla="*/ 0 h 1457325"/>
                <a:gd name="connsiteX50" fmla="*/ 1576388 w 2035969"/>
                <a:gd name="connsiteY50" fmla="*/ 0 h 1457325"/>
                <a:gd name="connsiteX51" fmla="*/ 1559719 w 2035969"/>
                <a:gd name="connsiteY51" fmla="*/ 7144 h 1457325"/>
                <a:gd name="connsiteX52" fmla="*/ 1533525 w 2035969"/>
                <a:gd name="connsiteY52" fmla="*/ 23813 h 1457325"/>
                <a:gd name="connsiteX53" fmla="*/ 1466850 w 2035969"/>
                <a:gd name="connsiteY53" fmla="*/ 45244 h 1457325"/>
                <a:gd name="connsiteX54" fmla="*/ 1371600 w 2035969"/>
                <a:gd name="connsiteY54" fmla="*/ 59532 h 1457325"/>
                <a:gd name="connsiteX55" fmla="*/ 1083469 w 2035969"/>
                <a:gd name="connsiteY55" fmla="*/ 90488 h 1457325"/>
                <a:gd name="connsiteX56" fmla="*/ 833438 w 2035969"/>
                <a:gd name="connsiteY56" fmla="*/ 116682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5969" h="1457325">
                  <a:moveTo>
                    <a:pt x="833438" y="116682"/>
                  </a:moveTo>
                  <a:lnTo>
                    <a:pt x="445294" y="154782"/>
                  </a:lnTo>
                  <a:lnTo>
                    <a:pt x="185738" y="178594"/>
                  </a:lnTo>
                  <a:lnTo>
                    <a:pt x="0" y="190500"/>
                  </a:lnTo>
                  <a:lnTo>
                    <a:pt x="42863" y="345282"/>
                  </a:lnTo>
                  <a:lnTo>
                    <a:pt x="402431" y="321469"/>
                  </a:lnTo>
                  <a:lnTo>
                    <a:pt x="888206" y="283369"/>
                  </a:lnTo>
                  <a:lnTo>
                    <a:pt x="1252538" y="257175"/>
                  </a:lnTo>
                  <a:lnTo>
                    <a:pt x="1562100" y="233363"/>
                  </a:lnTo>
                  <a:lnTo>
                    <a:pt x="1585913" y="233363"/>
                  </a:lnTo>
                  <a:lnTo>
                    <a:pt x="1604963" y="240507"/>
                  </a:lnTo>
                  <a:lnTo>
                    <a:pt x="1621631" y="250032"/>
                  </a:lnTo>
                  <a:lnTo>
                    <a:pt x="1631156" y="259557"/>
                  </a:lnTo>
                  <a:lnTo>
                    <a:pt x="1640681" y="278607"/>
                  </a:lnTo>
                  <a:lnTo>
                    <a:pt x="1645444" y="309563"/>
                  </a:lnTo>
                  <a:lnTo>
                    <a:pt x="1647825" y="357188"/>
                  </a:lnTo>
                  <a:cubicBezTo>
                    <a:pt x="1647031" y="379413"/>
                    <a:pt x="1646238" y="401638"/>
                    <a:pt x="1645444" y="423863"/>
                  </a:cubicBezTo>
                  <a:lnTo>
                    <a:pt x="1633538" y="523875"/>
                  </a:lnTo>
                  <a:lnTo>
                    <a:pt x="1597819" y="704850"/>
                  </a:lnTo>
                  <a:lnTo>
                    <a:pt x="1547813" y="928688"/>
                  </a:lnTo>
                  <a:lnTo>
                    <a:pt x="1464469" y="1266825"/>
                  </a:lnTo>
                  <a:lnTo>
                    <a:pt x="1423988" y="1414463"/>
                  </a:lnTo>
                  <a:lnTo>
                    <a:pt x="1447800" y="1435894"/>
                  </a:lnTo>
                  <a:lnTo>
                    <a:pt x="1464469" y="1445419"/>
                  </a:lnTo>
                  <a:lnTo>
                    <a:pt x="1485900" y="1452563"/>
                  </a:lnTo>
                  <a:lnTo>
                    <a:pt x="1514475" y="1457325"/>
                  </a:lnTo>
                  <a:lnTo>
                    <a:pt x="1533525" y="1452563"/>
                  </a:lnTo>
                  <a:lnTo>
                    <a:pt x="1562100" y="1438275"/>
                  </a:lnTo>
                  <a:lnTo>
                    <a:pt x="1588294" y="1409700"/>
                  </a:lnTo>
                  <a:lnTo>
                    <a:pt x="1614488" y="1369219"/>
                  </a:lnTo>
                  <a:lnTo>
                    <a:pt x="1657350" y="1293019"/>
                  </a:lnTo>
                  <a:lnTo>
                    <a:pt x="1700213" y="1200150"/>
                  </a:lnTo>
                  <a:lnTo>
                    <a:pt x="1774031" y="1021557"/>
                  </a:lnTo>
                  <a:lnTo>
                    <a:pt x="1866900" y="762000"/>
                  </a:lnTo>
                  <a:lnTo>
                    <a:pt x="1952625" y="502444"/>
                  </a:lnTo>
                  <a:lnTo>
                    <a:pt x="1981200" y="419100"/>
                  </a:lnTo>
                  <a:lnTo>
                    <a:pt x="1988344" y="404813"/>
                  </a:lnTo>
                  <a:lnTo>
                    <a:pt x="2000250" y="392907"/>
                  </a:lnTo>
                  <a:lnTo>
                    <a:pt x="2012156" y="383382"/>
                  </a:lnTo>
                  <a:lnTo>
                    <a:pt x="2026444" y="366713"/>
                  </a:lnTo>
                  <a:lnTo>
                    <a:pt x="2031206" y="352425"/>
                  </a:lnTo>
                  <a:lnTo>
                    <a:pt x="2035969" y="333375"/>
                  </a:lnTo>
                  <a:lnTo>
                    <a:pt x="2031206" y="311944"/>
                  </a:lnTo>
                  <a:lnTo>
                    <a:pt x="2021681" y="292894"/>
                  </a:lnTo>
                  <a:lnTo>
                    <a:pt x="1997869" y="271463"/>
                  </a:lnTo>
                  <a:lnTo>
                    <a:pt x="1933575" y="219075"/>
                  </a:lnTo>
                  <a:lnTo>
                    <a:pt x="1812131" y="126207"/>
                  </a:lnTo>
                  <a:lnTo>
                    <a:pt x="1700213" y="50007"/>
                  </a:lnTo>
                  <a:lnTo>
                    <a:pt x="1633538" y="14288"/>
                  </a:lnTo>
                  <a:lnTo>
                    <a:pt x="1595438" y="0"/>
                  </a:lnTo>
                  <a:lnTo>
                    <a:pt x="1576388" y="0"/>
                  </a:lnTo>
                  <a:lnTo>
                    <a:pt x="1559719" y="7144"/>
                  </a:lnTo>
                  <a:lnTo>
                    <a:pt x="1533525" y="23813"/>
                  </a:lnTo>
                  <a:lnTo>
                    <a:pt x="1466850" y="45244"/>
                  </a:lnTo>
                  <a:lnTo>
                    <a:pt x="1371600" y="59532"/>
                  </a:lnTo>
                  <a:lnTo>
                    <a:pt x="1083469" y="90488"/>
                  </a:lnTo>
                  <a:lnTo>
                    <a:pt x="833438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4E52973D-5C0D-44BF-9CBE-BE0296927CBD}"/>
                </a:ext>
              </a:extLst>
            </p:cNvPr>
            <p:cNvSpPr/>
            <p:nvPr/>
          </p:nvSpPr>
          <p:spPr>
            <a:xfrm>
              <a:off x="4811713" y="5484813"/>
              <a:ext cx="1346200" cy="215900"/>
            </a:xfrm>
            <a:custGeom>
              <a:avLst/>
              <a:gdLst>
                <a:gd name="connsiteX0" fmla="*/ 445294 w 1345407"/>
                <a:gd name="connsiteY0" fmla="*/ 7144 h 216694"/>
                <a:gd name="connsiteX1" fmla="*/ 752475 w 1345407"/>
                <a:gd name="connsiteY1" fmla="*/ 0 h 216694"/>
                <a:gd name="connsiteX2" fmla="*/ 950119 w 1345407"/>
                <a:gd name="connsiteY2" fmla="*/ 0 h 216694"/>
                <a:gd name="connsiteX3" fmla="*/ 1162050 w 1345407"/>
                <a:gd name="connsiteY3" fmla="*/ 4762 h 216694"/>
                <a:gd name="connsiteX4" fmla="*/ 1345407 w 1345407"/>
                <a:gd name="connsiteY4" fmla="*/ 28575 h 216694"/>
                <a:gd name="connsiteX5" fmla="*/ 1271588 w 1345407"/>
                <a:gd name="connsiteY5" fmla="*/ 216694 h 216694"/>
                <a:gd name="connsiteX6" fmla="*/ 1250157 w 1345407"/>
                <a:gd name="connsiteY6" fmla="*/ 200025 h 216694"/>
                <a:gd name="connsiteX7" fmla="*/ 1166813 w 1345407"/>
                <a:gd name="connsiteY7" fmla="*/ 197644 h 216694"/>
                <a:gd name="connsiteX8" fmla="*/ 873919 w 1345407"/>
                <a:gd name="connsiteY8" fmla="*/ 190500 h 216694"/>
                <a:gd name="connsiteX9" fmla="*/ 635794 w 1345407"/>
                <a:gd name="connsiteY9" fmla="*/ 188119 h 216694"/>
                <a:gd name="connsiteX10" fmla="*/ 321469 w 1345407"/>
                <a:gd name="connsiteY10" fmla="*/ 192881 h 216694"/>
                <a:gd name="connsiteX11" fmla="*/ 16669 w 1345407"/>
                <a:gd name="connsiteY11" fmla="*/ 202406 h 216694"/>
                <a:gd name="connsiteX12" fmla="*/ 0 w 1345407"/>
                <a:gd name="connsiteY12" fmla="*/ 23812 h 216694"/>
                <a:gd name="connsiteX13" fmla="*/ 223838 w 1345407"/>
                <a:gd name="connsiteY13" fmla="*/ 16669 h 216694"/>
                <a:gd name="connsiteX14" fmla="*/ 445294 w 1345407"/>
                <a:gd name="connsiteY14" fmla="*/ 7144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5407" h="216694">
                  <a:moveTo>
                    <a:pt x="445294" y="7144"/>
                  </a:moveTo>
                  <a:lnTo>
                    <a:pt x="752475" y="0"/>
                  </a:lnTo>
                  <a:lnTo>
                    <a:pt x="950119" y="0"/>
                  </a:lnTo>
                  <a:lnTo>
                    <a:pt x="1162050" y="4762"/>
                  </a:lnTo>
                  <a:lnTo>
                    <a:pt x="1345407" y="28575"/>
                  </a:lnTo>
                  <a:lnTo>
                    <a:pt x="1271588" y="216694"/>
                  </a:lnTo>
                  <a:lnTo>
                    <a:pt x="1250157" y="200025"/>
                  </a:lnTo>
                  <a:lnTo>
                    <a:pt x="1166813" y="197644"/>
                  </a:lnTo>
                  <a:lnTo>
                    <a:pt x="873919" y="190500"/>
                  </a:lnTo>
                  <a:lnTo>
                    <a:pt x="635794" y="188119"/>
                  </a:lnTo>
                  <a:lnTo>
                    <a:pt x="321469" y="192881"/>
                  </a:lnTo>
                  <a:lnTo>
                    <a:pt x="16669" y="202406"/>
                  </a:lnTo>
                  <a:lnTo>
                    <a:pt x="0" y="23812"/>
                  </a:lnTo>
                  <a:lnTo>
                    <a:pt x="223838" y="16669"/>
                  </a:lnTo>
                  <a:lnTo>
                    <a:pt x="445294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5483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こわれた千の楽器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器 倉 巣 覚 働 包 案 続 変 的 伝 達 臣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1292529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FC790C8A-3A2A-5840-B5F7-E7469D83F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C8D4528-700F-4C7A-97DC-0874469B2C83}"/>
              </a:ext>
            </a:extLst>
          </p:cNvPr>
          <p:cNvGrpSpPr/>
          <p:nvPr/>
        </p:nvGrpSpPr>
        <p:grpSpPr>
          <a:xfrm>
            <a:off x="2460625" y="1716088"/>
            <a:ext cx="5054600" cy="4179887"/>
            <a:chOff x="2460625" y="1716088"/>
            <a:chExt cx="5054600" cy="4179887"/>
          </a:xfrm>
        </p:grpSpPr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A2AA6FE-6B42-9041-8B84-6C1633BE908C}"/>
                </a:ext>
              </a:extLst>
            </p:cNvPr>
            <p:cNvSpPr/>
            <p:nvPr/>
          </p:nvSpPr>
          <p:spPr>
            <a:xfrm>
              <a:off x="2967038" y="1716088"/>
              <a:ext cx="841375" cy="676275"/>
            </a:xfrm>
            <a:custGeom>
              <a:avLst/>
              <a:gdLst>
                <a:gd name="connsiteX0" fmla="*/ 750093 w 840581"/>
                <a:gd name="connsiteY0" fmla="*/ 333375 h 676275"/>
                <a:gd name="connsiteX1" fmla="*/ 719137 w 840581"/>
                <a:gd name="connsiteY1" fmla="*/ 276225 h 676275"/>
                <a:gd name="connsiteX2" fmla="*/ 707231 w 840581"/>
                <a:gd name="connsiteY2" fmla="*/ 259557 h 676275"/>
                <a:gd name="connsiteX3" fmla="*/ 669131 w 840581"/>
                <a:gd name="connsiteY3" fmla="*/ 254794 h 676275"/>
                <a:gd name="connsiteX4" fmla="*/ 628650 w 840581"/>
                <a:gd name="connsiteY4" fmla="*/ 250032 h 676275"/>
                <a:gd name="connsiteX5" fmla="*/ 576262 w 840581"/>
                <a:gd name="connsiteY5" fmla="*/ 240507 h 676275"/>
                <a:gd name="connsiteX6" fmla="*/ 523875 w 840581"/>
                <a:gd name="connsiteY6" fmla="*/ 230982 h 676275"/>
                <a:gd name="connsiteX7" fmla="*/ 457200 w 840581"/>
                <a:gd name="connsiteY7" fmla="*/ 214313 h 676275"/>
                <a:gd name="connsiteX8" fmla="*/ 392906 w 840581"/>
                <a:gd name="connsiteY8" fmla="*/ 195263 h 676275"/>
                <a:gd name="connsiteX9" fmla="*/ 328612 w 840581"/>
                <a:gd name="connsiteY9" fmla="*/ 173832 h 676275"/>
                <a:gd name="connsiteX10" fmla="*/ 283368 w 840581"/>
                <a:gd name="connsiteY10" fmla="*/ 157163 h 676275"/>
                <a:gd name="connsiteX11" fmla="*/ 233362 w 840581"/>
                <a:gd name="connsiteY11" fmla="*/ 135732 h 676275"/>
                <a:gd name="connsiteX12" fmla="*/ 207168 w 840581"/>
                <a:gd name="connsiteY12" fmla="*/ 121444 h 676275"/>
                <a:gd name="connsiteX13" fmla="*/ 178593 w 840581"/>
                <a:gd name="connsiteY13" fmla="*/ 104775 h 676275"/>
                <a:gd name="connsiteX14" fmla="*/ 150018 w 840581"/>
                <a:gd name="connsiteY14" fmla="*/ 88107 h 676275"/>
                <a:gd name="connsiteX15" fmla="*/ 116681 w 840581"/>
                <a:gd name="connsiteY15" fmla="*/ 66675 h 676275"/>
                <a:gd name="connsiteX16" fmla="*/ 92868 w 840581"/>
                <a:gd name="connsiteY16" fmla="*/ 47625 h 676275"/>
                <a:gd name="connsiteX17" fmla="*/ 59531 w 840581"/>
                <a:gd name="connsiteY17" fmla="*/ 16669 h 676275"/>
                <a:gd name="connsiteX18" fmla="*/ 38100 w 840581"/>
                <a:gd name="connsiteY18" fmla="*/ 4763 h 676275"/>
                <a:gd name="connsiteX19" fmla="*/ 16668 w 840581"/>
                <a:gd name="connsiteY19" fmla="*/ 0 h 676275"/>
                <a:gd name="connsiteX20" fmla="*/ 4762 w 840581"/>
                <a:gd name="connsiteY20" fmla="*/ 4763 h 676275"/>
                <a:gd name="connsiteX21" fmla="*/ 0 w 840581"/>
                <a:gd name="connsiteY21" fmla="*/ 16669 h 676275"/>
                <a:gd name="connsiteX22" fmla="*/ 4762 w 840581"/>
                <a:gd name="connsiteY22" fmla="*/ 38100 h 676275"/>
                <a:gd name="connsiteX23" fmla="*/ 35718 w 840581"/>
                <a:gd name="connsiteY23" fmla="*/ 95250 h 676275"/>
                <a:gd name="connsiteX24" fmla="*/ 88106 w 840581"/>
                <a:gd name="connsiteY24" fmla="*/ 173832 h 676275"/>
                <a:gd name="connsiteX25" fmla="*/ 140493 w 840581"/>
                <a:gd name="connsiteY25" fmla="*/ 245269 h 676275"/>
                <a:gd name="connsiteX26" fmla="*/ 178593 w 840581"/>
                <a:gd name="connsiteY26" fmla="*/ 292894 h 676275"/>
                <a:gd name="connsiteX27" fmla="*/ 233362 w 840581"/>
                <a:gd name="connsiteY27" fmla="*/ 357188 h 676275"/>
                <a:gd name="connsiteX28" fmla="*/ 276225 w 840581"/>
                <a:gd name="connsiteY28" fmla="*/ 402432 h 676275"/>
                <a:gd name="connsiteX29" fmla="*/ 326231 w 840581"/>
                <a:gd name="connsiteY29" fmla="*/ 450057 h 676275"/>
                <a:gd name="connsiteX30" fmla="*/ 381000 w 840581"/>
                <a:gd name="connsiteY30" fmla="*/ 495300 h 676275"/>
                <a:gd name="connsiteX31" fmla="*/ 447675 w 840581"/>
                <a:gd name="connsiteY31" fmla="*/ 547688 h 676275"/>
                <a:gd name="connsiteX32" fmla="*/ 519112 w 840581"/>
                <a:gd name="connsiteY32" fmla="*/ 592932 h 676275"/>
                <a:gd name="connsiteX33" fmla="*/ 576262 w 840581"/>
                <a:gd name="connsiteY33" fmla="*/ 623888 h 676275"/>
                <a:gd name="connsiteX34" fmla="*/ 614362 w 840581"/>
                <a:gd name="connsiteY34" fmla="*/ 640557 h 676275"/>
                <a:gd name="connsiteX35" fmla="*/ 664368 w 840581"/>
                <a:gd name="connsiteY35" fmla="*/ 659607 h 676275"/>
                <a:gd name="connsiteX36" fmla="*/ 711993 w 840581"/>
                <a:gd name="connsiteY36" fmla="*/ 671513 h 676275"/>
                <a:gd name="connsiteX37" fmla="*/ 742950 w 840581"/>
                <a:gd name="connsiteY37" fmla="*/ 676275 h 676275"/>
                <a:gd name="connsiteX38" fmla="*/ 769143 w 840581"/>
                <a:gd name="connsiteY38" fmla="*/ 673894 h 676275"/>
                <a:gd name="connsiteX39" fmla="*/ 800100 w 840581"/>
                <a:gd name="connsiteY39" fmla="*/ 666750 h 676275"/>
                <a:gd name="connsiteX40" fmla="*/ 821531 w 840581"/>
                <a:gd name="connsiteY40" fmla="*/ 650082 h 676275"/>
                <a:gd name="connsiteX41" fmla="*/ 831056 w 840581"/>
                <a:gd name="connsiteY41" fmla="*/ 631032 h 676275"/>
                <a:gd name="connsiteX42" fmla="*/ 838200 w 840581"/>
                <a:gd name="connsiteY42" fmla="*/ 609600 h 676275"/>
                <a:gd name="connsiteX43" fmla="*/ 840581 w 840581"/>
                <a:gd name="connsiteY43" fmla="*/ 588169 h 676275"/>
                <a:gd name="connsiteX44" fmla="*/ 840581 w 840581"/>
                <a:gd name="connsiteY44" fmla="*/ 561975 h 676275"/>
                <a:gd name="connsiteX45" fmla="*/ 835818 w 840581"/>
                <a:gd name="connsiteY45" fmla="*/ 528638 h 676275"/>
                <a:gd name="connsiteX46" fmla="*/ 826293 w 840581"/>
                <a:gd name="connsiteY46" fmla="*/ 488157 h 676275"/>
                <a:gd name="connsiteX47" fmla="*/ 802481 w 840581"/>
                <a:gd name="connsiteY47" fmla="*/ 426244 h 676275"/>
                <a:gd name="connsiteX48" fmla="*/ 750093 w 840581"/>
                <a:gd name="connsiteY48" fmla="*/ 33337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0581" h="676275">
                  <a:moveTo>
                    <a:pt x="750093" y="333375"/>
                  </a:moveTo>
                  <a:lnTo>
                    <a:pt x="719137" y="276225"/>
                  </a:lnTo>
                  <a:lnTo>
                    <a:pt x="707231" y="259557"/>
                  </a:lnTo>
                  <a:lnTo>
                    <a:pt x="669131" y="254794"/>
                  </a:lnTo>
                  <a:lnTo>
                    <a:pt x="628650" y="250032"/>
                  </a:lnTo>
                  <a:lnTo>
                    <a:pt x="576262" y="240507"/>
                  </a:lnTo>
                  <a:lnTo>
                    <a:pt x="523875" y="230982"/>
                  </a:lnTo>
                  <a:lnTo>
                    <a:pt x="457200" y="214313"/>
                  </a:lnTo>
                  <a:lnTo>
                    <a:pt x="392906" y="195263"/>
                  </a:lnTo>
                  <a:lnTo>
                    <a:pt x="328612" y="173832"/>
                  </a:lnTo>
                  <a:lnTo>
                    <a:pt x="283368" y="157163"/>
                  </a:lnTo>
                  <a:lnTo>
                    <a:pt x="233362" y="135732"/>
                  </a:lnTo>
                  <a:lnTo>
                    <a:pt x="207168" y="121444"/>
                  </a:lnTo>
                  <a:lnTo>
                    <a:pt x="178593" y="104775"/>
                  </a:lnTo>
                  <a:lnTo>
                    <a:pt x="150018" y="88107"/>
                  </a:lnTo>
                  <a:lnTo>
                    <a:pt x="116681" y="66675"/>
                  </a:lnTo>
                  <a:lnTo>
                    <a:pt x="92868" y="47625"/>
                  </a:lnTo>
                  <a:lnTo>
                    <a:pt x="59531" y="16669"/>
                  </a:lnTo>
                  <a:lnTo>
                    <a:pt x="38100" y="4763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35718" y="95250"/>
                  </a:lnTo>
                  <a:lnTo>
                    <a:pt x="88106" y="173832"/>
                  </a:lnTo>
                  <a:lnTo>
                    <a:pt x="140493" y="245269"/>
                  </a:lnTo>
                  <a:lnTo>
                    <a:pt x="178593" y="292894"/>
                  </a:lnTo>
                  <a:lnTo>
                    <a:pt x="233362" y="357188"/>
                  </a:lnTo>
                  <a:lnTo>
                    <a:pt x="276225" y="402432"/>
                  </a:lnTo>
                  <a:lnTo>
                    <a:pt x="326231" y="450057"/>
                  </a:lnTo>
                  <a:lnTo>
                    <a:pt x="381000" y="495300"/>
                  </a:lnTo>
                  <a:lnTo>
                    <a:pt x="447675" y="547688"/>
                  </a:lnTo>
                  <a:lnTo>
                    <a:pt x="519112" y="592932"/>
                  </a:lnTo>
                  <a:lnTo>
                    <a:pt x="576262" y="623888"/>
                  </a:lnTo>
                  <a:lnTo>
                    <a:pt x="614362" y="640557"/>
                  </a:lnTo>
                  <a:lnTo>
                    <a:pt x="664368" y="659607"/>
                  </a:lnTo>
                  <a:lnTo>
                    <a:pt x="711993" y="671513"/>
                  </a:lnTo>
                  <a:lnTo>
                    <a:pt x="742950" y="676275"/>
                  </a:lnTo>
                  <a:lnTo>
                    <a:pt x="769143" y="673894"/>
                  </a:lnTo>
                  <a:lnTo>
                    <a:pt x="800100" y="666750"/>
                  </a:lnTo>
                  <a:lnTo>
                    <a:pt x="821531" y="650082"/>
                  </a:lnTo>
                  <a:lnTo>
                    <a:pt x="831056" y="631032"/>
                  </a:lnTo>
                  <a:lnTo>
                    <a:pt x="838200" y="609600"/>
                  </a:lnTo>
                  <a:lnTo>
                    <a:pt x="840581" y="588169"/>
                  </a:lnTo>
                  <a:lnTo>
                    <a:pt x="840581" y="561975"/>
                  </a:lnTo>
                  <a:lnTo>
                    <a:pt x="835818" y="528638"/>
                  </a:lnTo>
                  <a:lnTo>
                    <a:pt x="826293" y="488157"/>
                  </a:lnTo>
                  <a:lnTo>
                    <a:pt x="802481" y="426244"/>
                  </a:lnTo>
                  <a:lnTo>
                    <a:pt x="75009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1E76F28-CC2D-2F46-BAA3-2DBB3874861D}"/>
                </a:ext>
              </a:extLst>
            </p:cNvPr>
            <p:cNvSpPr/>
            <p:nvPr/>
          </p:nvSpPr>
          <p:spPr>
            <a:xfrm>
              <a:off x="3894138" y="1828800"/>
              <a:ext cx="1203325" cy="1000125"/>
            </a:xfrm>
            <a:custGeom>
              <a:avLst/>
              <a:gdLst>
                <a:gd name="connsiteX0" fmla="*/ 516731 w 1204912"/>
                <a:gd name="connsiteY0" fmla="*/ 507206 h 1000125"/>
                <a:gd name="connsiteX1" fmla="*/ 681037 w 1204912"/>
                <a:gd name="connsiteY1" fmla="*/ 345281 h 1000125"/>
                <a:gd name="connsiteX2" fmla="*/ 750094 w 1204912"/>
                <a:gd name="connsiteY2" fmla="*/ 271463 h 1000125"/>
                <a:gd name="connsiteX3" fmla="*/ 776287 w 1204912"/>
                <a:gd name="connsiteY3" fmla="*/ 235744 h 1000125"/>
                <a:gd name="connsiteX4" fmla="*/ 783431 w 1204912"/>
                <a:gd name="connsiteY4" fmla="*/ 214313 h 1000125"/>
                <a:gd name="connsiteX5" fmla="*/ 785812 w 1204912"/>
                <a:gd name="connsiteY5" fmla="*/ 195263 h 1000125"/>
                <a:gd name="connsiteX6" fmla="*/ 785812 w 1204912"/>
                <a:gd name="connsiteY6" fmla="*/ 185738 h 1000125"/>
                <a:gd name="connsiteX7" fmla="*/ 773906 w 1204912"/>
                <a:gd name="connsiteY7" fmla="*/ 154781 h 1000125"/>
                <a:gd name="connsiteX8" fmla="*/ 742950 w 1204912"/>
                <a:gd name="connsiteY8" fmla="*/ 111919 h 1000125"/>
                <a:gd name="connsiteX9" fmla="*/ 704850 w 1204912"/>
                <a:gd name="connsiteY9" fmla="*/ 71438 h 1000125"/>
                <a:gd name="connsiteX10" fmla="*/ 690562 w 1204912"/>
                <a:gd name="connsiteY10" fmla="*/ 47625 h 1000125"/>
                <a:gd name="connsiteX11" fmla="*/ 683419 w 1204912"/>
                <a:gd name="connsiteY11" fmla="*/ 26194 h 1000125"/>
                <a:gd name="connsiteX12" fmla="*/ 685800 w 1204912"/>
                <a:gd name="connsiteY12" fmla="*/ 11906 h 1000125"/>
                <a:gd name="connsiteX13" fmla="*/ 692944 w 1204912"/>
                <a:gd name="connsiteY13" fmla="*/ 2381 h 1000125"/>
                <a:gd name="connsiteX14" fmla="*/ 707231 w 1204912"/>
                <a:gd name="connsiteY14" fmla="*/ 0 h 1000125"/>
                <a:gd name="connsiteX15" fmla="*/ 733425 w 1204912"/>
                <a:gd name="connsiteY15" fmla="*/ 4763 h 1000125"/>
                <a:gd name="connsiteX16" fmla="*/ 800100 w 1204912"/>
                <a:gd name="connsiteY16" fmla="*/ 33338 h 1000125"/>
                <a:gd name="connsiteX17" fmla="*/ 876300 w 1204912"/>
                <a:gd name="connsiteY17" fmla="*/ 73819 h 1000125"/>
                <a:gd name="connsiteX18" fmla="*/ 959644 w 1204912"/>
                <a:gd name="connsiteY18" fmla="*/ 119063 h 1000125"/>
                <a:gd name="connsiteX19" fmla="*/ 1054894 w 1204912"/>
                <a:gd name="connsiteY19" fmla="*/ 176213 h 1000125"/>
                <a:gd name="connsiteX20" fmla="*/ 1121569 w 1204912"/>
                <a:gd name="connsiteY20" fmla="*/ 221456 h 1000125"/>
                <a:gd name="connsiteX21" fmla="*/ 1157287 w 1204912"/>
                <a:gd name="connsiteY21" fmla="*/ 250031 h 1000125"/>
                <a:gd name="connsiteX22" fmla="*/ 1190625 w 1204912"/>
                <a:gd name="connsiteY22" fmla="*/ 288131 h 1000125"/>
                <a:gd name="connsiteX23" fmla="*/ 1202531 w 1204912"/>
                <a:gd name="connsiteY23" fmla="*/ 307181 h 1000125"/>
                <a:gd name="connsiteX24" fmla="*/ 1204912 w 1204912"/>
                <a:gd name="connsiteY24" fmla="*/ 316706 h 1000125"/>
                <a:gd name="connsiteX25" fmla="*/ 1197769 w 1204912"/>
                <a:gd name="connsiteY25" fmla="*/ 333375 h 1000125"/>
                <a:gd name="connsiteX26" fmla="*/ 1183481 w 1204912"/>
                <a:gd name="connsiteY26" fmla="*/ 352425 h 1000125"/>
                <a:gd name="connsiteX27" fmla="*/ 1154906 w 1204912"/>
                <a:gd name="connsiteY27" fmla="*/ 369094 h 1000125"/>
                <a:gd name="connsiteX28" fmla="*/ 1104900 w 1204912"/>
                <a:gd name="connsiteY28" fmla="*/ 385763 h 1000125"/>
                <a:gd name="connsiteX29" fmla="*/ 1071562 w 1204912"/>
                <a:gd name="connsiteY29" fmla="*/ 397669 h 1000125"/>
                <a:gd name="connsiteX30" fmla="*/ 926306 w 1204912"/>
                <a:gd name="connsiteY30" fmla="*/ 502444 h 1000125"/>
                <a:gd name="connsiteX31" fmla="*/ 692944 w 1204912"/>
                <a:gd name="connsiteY31" fmla="*/ 654844 h 1000125"/>
                <a:gd name="connsiteX32" fmla="*/ 519112 w 1204912"/>
                <a:gd name="connsiteY32" fmla="*/ 759619 h 1000125"/>
                <a:gd name="connsiteX33" fmla="*/ 402431 w 1204912"/>
                <a:gd name="connsiteY33" fmla="*/ 823913 h 1000125"/>
                <a:gd name="connsiteX34" fmla="*/ 278606 w 1204912"/>
                <a:gd name="connsiteY34" fmla="*/ 892969 h 1000125"/>
                <a:gd name="connsiteX35" fmla="*/ 121444 w 1204912"/>
                <a:gd name="connsiteY35" fmla="*/ 966788 h 1000125"/>
                <a:gd name="connsiteX36" fmla="*/ 71437 w 1204912"/>
                <a:gd name="connsiteY36" fmla="*/ 990600 h 1000125"/>
                <a:gd name="connsiteX37" fmla="*/ 40481 w 1204912"/>
                <a:gd name="connsiteY37" fmla="*/ 1000125 h 1000125"/>
                <a:gd name="connsiteX38" fmla="*/ 19050 w 1204912"/>
                <a:gd name="connsiteY38" fmla="*/ 995363 h 1000125"/>
                <a:gd name="connsiteX39" fmla="*/ 7144 w 1204912"/>
                <a:gd name="connsiteY39" fmla="*/ 990600 h 1000125"/>
                <a:gd name="connsiteX40" fmla="*/ 0 w 1204912"/>
                <a:gd name="connsiteY40" fmla="*/ 981075 h 1000125"/>
                <a:gd name="connsiteX41" fmla="*/ 0 w 1204912"/>
                <a:gd name="connsiteY41" fmla="*/ 964406 h 1000125"/>
                <a:gd name="connsiteX42" fmla="*/ 11906 w 1204912"/>
                <a:gd name="connsiteY42" fmla="*/ 945356 h 1000125"/>
                <a:gd name="connsiteX43" fmla="*/ 54769 w 1204912"/>
                <a:gd name="connsiteY43" fmla="*/ 904875 h 1000125"/>
                <a:gd name="connsiteX44" fmla="*/ 176212 w 1204912"/>
                <a:gd name="connsiteY44" fmla="*/ 804863 h 1000125"/>
                <a:gd name="connsiteX45" fmla="*/ 285750 w 1204912"/>
                <a:gd name="connsiteY45" fmla="*/ 714375 h 1000125"/>
                <a:gd name="connsiteX46" fmla="*/ 390525 w 1204912"/>
                <a:gd name="connsiteY46" fmla="*/ 621506 h 1000125"/>
                <a:gd name="connsiteX47" fmla="*/ 516731 w 1204912"/>
                <a:gd name="connsiteY47" fmla="*/ 5072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4912" h="1000125">
                  <a:moveTo>
                    <a:pt x="516731" y="507206"/>
                  </a:moveTo>
                  <a:lnTo>
                    <a:pt x="681037" y="345281"/>
                  </a:lnTo>
                  <a:lnTo>
                    <a:pt x="750094" y="271463"/>
                  </a:lnTo>
                  <a:lnTo>
                    <a:pt x="776287" y="235744"/>
                  </a:lnTo>
                  <a:lnTo>
                    <a:pt x="783431" y="214313"/>
                  </a:lnTo>
                  <a:lnTo>
                    <a:pt x="785812" y="195263"/>
                  </a:lnTo>
                  <a:lnTo>
                    <a:pt x="785812" y="185738"/>
                  </a:lnTo>
                  <a:lnTo>
                    <a:pt x="773906" y="154781"/>
                  </a:lnTo>
                  <a:lnTo>
                    <a:pt x="742950" y="111919"/>
                  </a:lnTo>
                  <a:lnTo>
                    <a:pt x="704850" y="71438"/>
                  </a:lnTo>
                  <a:lnTo>
                    <a:pt x="690562" y="47625"/>
                  </a:lnTo>
                  <a:lnTo>
                    <a:pt x="683419" y="26194"/>
                  </a:lnTo>
                  <a:lnTo>
                    <a:pt x="685800" y="11906"/>
                  </a:lnTo>
                  <a:lnTo>
                    <a:pt x="692944" y="2381"/>
                  </a:lnTo>
                  <a:lnTo>
                    <a:pt x="707231" y="0"/>
                  </a:lnTo>
                  <a:lnTo>
                    <a:pt x="733425" y="4763"/>
                  </a:lnTo>
                  <a:lnTo>
                    <a:pt x="800100" y="33338"/>
                  </a:lnTo>
                  <a:lnTo>
                    <a:pt x="876300" y="73819"/>
                  </a:lnTo>
                  <a:lnTo>
                    <a:pt x="959644" y="119063"/>
                  </a:lnTo>
                  <a:lnTo>
                    <a:pt x="1054894" y="176213"/>
                  </a:lnTo>
                  <a:lnTo>
                    <a:pt x="1121569" y="221456"/>
                  </a:lnTo>
                  <a:lnTo>
                    <a:pt x="1157287" y="250031"/>
                  </a:lnTo>
                  <a:lnTo>
                    <a:pt x="1190625" y="288131"/>
                  </a:lnTo>
                  <a:lnTo>
                    <a:pt x="1202531" y="307181"/>
                  </a:lnTo>
                  <a:lnTo>
                    <a:pt x="1204912" y="316706"/>
                  </a:lnTo>
                  <a:lnTo>
                    <a:pt x="1197769" y="333375"/>
                  </a:lnTo>
                  <a:lnTo>
                    <a:pt x="1183481" y="352425"/>
                  </a:lnTo>
                  <a:lnTo>
                    <a:pt x="1154906" y="369094"/>
                  </a:lnTo>
                  <a:lnTo>
                    <a:pt x="1104900" y="385763"/>
                  </a:lnTo>
                  <a:lnTo>
                    <a:pt x="1071562" y="397669"/>
                  </a:lnTo>
                  <a:lnTo>
                    <a:pt x="926306" y="502444"/>
                  </a:lnTo>
                  <a:lnTo>
                    <a:pt x="692944" y="654844"/>
                  </a:lnTo>
                  <a:lnTo>
                    <a:pt x="519112" y="759619"/>
                  </a:lnTo>
                  <a:lnTo>
                    <a:pt x="402431" y="823913"/>
                  </a:lnTo>
                  <a:lnTo>
                    <a:pt x="278606" y="892969"/>
                  </a:lnTo>
                  <a:lnTo>
                    <a:pt x="121444" y="966788"/>
                  </a:lnTo>
                  <a:lnTo>
                    <a:pt x="71437" y="990600"/>
                  </a:lnTo>
                  <a:lnTo>
                    <a:pt x="40481" y="1000125"/>
                  </a:lnTo>
                  <a:lnTo>
                    <a:pt x="19050" y="995363"/>
                  </a:lnTo>
                  <a:lnTo>
                    <a:pt x="7144" y="990600"/>
                  </a:lnTo>
                  <a:lnTo>
                    <a:pt x="0" y="981075"/>
                  </a:lnTo>
                  <a:lnTo>
                    <a:pt x="0" y="964406"/>
                  </a:lnTo>
                  <a:lnTo>
                    <a:pt x="11906" y="945356"/>
                  </a:lnTo>
                  <a:lnTo>
                    <a:pt x="54769" y="904875"/>
                  </a:lnTo>
                  <a:lnTo>
                    <a:pt x="176212" y="804863"/>
                  </a:lnTo>
                  <a:lnTo>
                    <a:pt x="285750" y="714375"/>
                  </a:lnTo>
                  <a:lnTo>
                    <a:pt x="390525" y="621506"/>
                  </a:lnTo>
                  <a:lnTo>
                    <a:pt x="51673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E05384E-098C-2344-8695-B19167362653}"/>
                </a:ext>
              </a:extLst>
            </p:cNvPr>
            <p:cNvSpPr/>
            <p:nvPr/>
          </p:nvSpPr>
          <p:spPr>
            <a:xfrm>
              <a:off x="2630488" y="2857500"/>
              <a:ext cx="758825" cy="703263"/>
            </a:xfrm>
            <a:custGeom>
              <a:avLst/>
              <a:gdLst>
                <a:gd name="connsiteX0" fmla="*/ 321469 w 757238"/>
                <a:gd name="connsiteY0" fmla="*/ 140494 h 702469"/>
                <a:gd name="connsiteX1" fmla="*/ 395288 w 757238"/>
                <a:gd name="connsiteY1" fmla="*/ 166688 h 702469"/>
                <a:gd name="connsiteX2" fmla="*/ 457200 w 757238"/>
                <a:gd name="connsiteY2" fmla="*/ 185738 h 702469"/>
                <a:gd name="connsiteX3" fmla="*/ 516732 w 757238"/>
                <a:gd name="connsiteY3" fmla="*/ 202406 h 702469"/>
                <a:gd name="connsiteX4" fmla="*/ 566738 w 757238"/>
                <a:gd name="connsiteY4" fmla="*/ 214313 h 702469"/>
                <a:gd name="connsiteX5" fmla="*/ 588169 w 757238"/>
                <a:gd name="connsiteY5" fmla="*/ 223838 h 702469"/>
                <a:gd name="connsiteX6" fmla="*/ 614363 w 757238"/>
                <a:gd name="connsiteY6" fmla="*/ 254794 h 702469"/>
                <a:gd name="connsiteX7" fmla="*/ 652463 w 757238"/>
                <a:gd name="connsiteY7" fmla="*/ 319088 h 702469"/>
                <a:gd name="connsiteX8" fmla="*/ 700088 w 757238"/>
                <a:gd name="connsiteY8" fmla="*/ 421481 h 702469"/>
                <a:gd name="connsiteX9" fmla="*/ 731044 w 757238"/>
                <a:gd name="connsiteY9" fmla="*/ 492919 h 702469"/>
                <a:gd name="connsiteX10" fmla="*/ 752475 w 757238"/>
                <a:gd name="connsiteY10" fmla="*/ 547688 h 702469"/>
                <a:gd name="connsiteX11" fmla="*/ 757238 w 757238"/>
                <a:gd name="connsiteY11" fmla="*/ 581025 h 702469"/>
                <a:gd name="connsiteX12" fmla="*/ 754857 w 757238"/>
                <a:gd name="connsiteY12" fmla="*/ 619125 h 702469"/>
                <a:gd name="connsiteX13" fmla="*/ 745332 w 757238"/>
                <a:gd name="connsiteY13" fmla="*/ 652463 h 702469"/>
                <a:gd name="connsiteX14" fmla="*/ 726282 w 757238"/>
                <a:gd name="connsiteY14" fmla="*/ 688181 h 702469"/>
                <a:gd name="connsiteX15" fmla="*/ 711994 w 757238"/>
                <a:gd name="connsiteY15" fmla="*/ 700088 h 702469"/>
                <a:gd name="connsiteX16" fmla="*/ 697707 w 757238"/>
                <a:gd name="connsiteY16" fmla="*/ 702469 h 702469"/>
                <a:gd name="connsiteX17" fmla="*/ 671513 w 757238"/>
                <a:gd name="connsiteY17" fmla="*/ 697706 h 702469"/>
                <a:gd name="connsiteX18" fmla="*/ 616744 w 757238"/>
                <a:gd name="connsiteY18" fmla="*/ 678656 h 702469"/>
                <a:gd name="connsiteX19" fmla="*/ 559594 w 757238"/>
                <a:gd name="connsiteY19" fmla="*/ 652463 h 702469"/>
                <a:gd name="connsiteX20" fmla="*/ 509588 w 757238"/>
                <a:gd name="connsiteY20" fmla="*/ 621506 h 702469"/>
                <a:gd name="connsiteX21" fmla="*/ 469107 w 757238"/>
                <a:gd name="connsiteY21" fmla="*/ 595313 h 702469"/>
                <a:gd name="connsiteX22" fmla="*/ 397669 w 757238"/>
                <a:gd name="connsiteY22" fmla="*/ 538163 h 702469"/>
                <a:gd name="connsiteX23" fmla="*/ 342900 w 757238"/>
                <a:gd name="connsiteY23" fmla="*/ 478631 h 702469"/>
                <a:gd name="connsiteX24" fmla="*/ 273844 w 757238"/>
                <a:gd name="connsiteY24" fmla="*/ 400050 h 702469"/>
                <a:gd name="connsiteX25" fmla="*/ 192882 w 757238"/>
                <a:gd name="connsiteY25" fmla="*/ 300038 h 702469"/>
                <a:gd name="connsiteX26" fmla="*/ 83344 w 757238"/>
                <a:gd name="connsiteY26" fmla="*/ 157163 h 702469"/>
                <a:gd name="connsiteX27" fmla="*/ 28575 w 757238"/>
                <a:gd name="connsiteY27" fmla="*/ 80963 h 702469"/>
                <a:gd name="connsiteX28" fmla="*/ 11907 w 757238"/>
                <a:gd name="connsiteY28" fmla="*/ 52388 h 702469"/>
                <a:gd name="connsiteX29" fmla="*/ 4763 w 757238"/>
                <a:gd name="connsiteY29" fmla="*/ 30956 h 702469"/>
                <a:gd name="connsiteX30" fmla="*/ 0 w 757238"/>
                <a:gd name="connsiteY30" fmla="*/ 11906 h 702469"/>
                <a:gd name="connsiteX31" fmla="*/ 2382 w 757238"/>
                <a:gd name="connsiteY31" fmla="*/ 2381 h 702469"/>
                <a:gd name="connsiteX32" fmla="*/ 9525 w 757238"/>
                <a:gd name="connsiteY32" fmla="*/ 0 h 702469"/>
                <a:gd name="connsiteX33" fmla="*/ 28575 w 757238"/>
                <a:gd name="connsiteY33" fmla="*/ 2381 h 702469"/>
                <a:gd name="connsiteX34" fmla="*/ 66675 w 757238"/>
                <a:gd name="connsiteY34" fmla="*/ 19050 h 702469"/>
                <a:gd name="connsiteX35" fmla="*/ 119063 w 757238"/>
                <a:gd name="connsiteY35" fmla="*/ 50006 h 702469"/>
                <a:gd name="connsiteX36" fmla="*/ 188119 w 757238"/>
                <a:gd name="connsiteY36" fmla="*/ 85725 h 702469"/>
                <a:gd name="connsiteX37" fmla="*/ 266700 w 757238"/>
                <a:gd name="connsiteY37" fmla="*/ 121444 h 702469"/>
                <a:gd name="connsiteX38" fmla="*/ 321469 w 757238"/>
                <a:gd name="connsiteY38" fmla="*/ 1404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702469">
                  <a:moveTo>
                    <a:pt x="321469" y="140494"/>
                  </a:moveTo>
                  <a:lnTo>
                    <a:pt x="395288" y="166688"/>
                  </a:lnTo>
                  <a:lnTo>
                    <a:pt x="457200" y="185738"/>
                  </a:lnTo>
                  <a:lnTo>
                    <a:pt x="516732" y="202406"/>
                  </a:lnTo>
                  <a:lnTo>
                    <a:pt x="566738" y="214313"/>
                  </a:lnTo>
                  <a:lnTo>
                    <a:pt x="588169" y="223838"/>
                  </a:lnTo>
                  <a:lnTo>
                    <a:pt x="614363" y="254794"/>
                  </a:lnTo>
                  <a:lnTo>
                    <a:pt x="652463" y="319088"/>
                  </a:lnTo>
                  <a:lnTo>
                    <a:pt x="700088" y="421481"/>
                  </a:lnTo>
                  <a:lnTo>
                    <a:pt x="731044" y="492919"/>
                  </a:lnTo>
                  <a:lnTo>
                    <a:pt x="752475" y="547688"/>
                  </a:lnTo>
                  <a:lnTo>
                    <a:pt x="757238" y="581025"/>
                  </a:lnTo>
                  <a:lnTo>
                    <a:pt x="754857" y="619125"/>
                  </a:lnTo>
                  <a:lnTo>
                    <a:pt x="745332" y="652463"/>
                  </a:lnTo>
                  <a:lnTo>
                    <a:pt x="726282" y="688181"/>
                  </a:lnTo>
                  <a:lnTo>
                    <a:pt x="711994" y="700088"/>
                  </a:lnTo>
                  <a:lnTo>
                    <a:pt x="697707" y="702469"/>
                  </a:lnTo>
                  <a:lnTo>
                    <a:pt x="671513" y="697706"/>
                  </a:lnTo>
                  <a:lnTo>
                    <a:pt x="616744" y="678656"/>
                  </a:lnTo>
                  <a:lnTo>
                    <a:pt x="559594" y="652463"/>
                  </a:lnTo>
                  <a:lnTo>
                    <a:pt x="509588" y="621506"/>
                  </a:lnTo>
                  <a:lnTo>
                    <a:pt x="469107" y="595313"/>
                  </a:lnTo>
                  <a:lnTo>
                    <a:pt x="397669" y="538163"/>
                  </a:lnTo>
                  <a:lnTo>
                    <a:pt x="342900" y="478631"/>
                  </a:lnTo>
                  <a:lnTo>
                    <a:pt x="273844" y="400050"/>
                  </a:lnTo>
                  <a:lnTo>
                    <a:pt x="192882" y="300038"/>
                  </a:lnTo>
                  <a:lnTo>
                    <a:pt x="83344" y="157163"/>
                  </a:lnTo>
                  <a:lnTo>
                    <a:pt x="28575" y="80963"/>
                  </a:lnTo>
                  <a:lnTo>
                    <a:pt x="11907" y="52388"/>
                  </a:lnTo>
                  <a:lnTo>
                    <a:pt x="4763" y="30956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66675" y="19050"/>
                  </a:lnTo>
                  <a:lnTo>
                    <a:pt x="119063" y="50006"/>
                  </a:lnTo>
                  <a:lnTo>
                    <a:pt x="188119" y="85725"/>
                  </a:lnTo>
                  <a:lnTo>
                    <a:pt x="266700" y="121444"/>
                  </a:lnTo>
                  <a:lnTo>
                    <a:pt x="3214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8F240B5-B649-3E4C-9418-348708EA0B86}"/>
                </a:ext>
              </a:extLst>
            </p:cNvPr>
            <p:cNvSpPr/>
            <p:nvPr/>
          </p:nvSpPr>
          <p:spPr>
            <a:xfrm>
              <a:off x="5900738" y="1866900"/>
              <a:ext cx="1069975" cy="811213"/>
            </a:xfrm>
            <a:custGeom>
              <a:avLst/>
              <a:gdLst>
                <a:gd name="connsiteX0" fmla="*/ 359568 w 1069181"/>
                <a:gd name="connsiteY0" fmla="*/ 295275 h 812006"/>
                <a:gd name="connsiteX1" fmla="*/ 264318 w 1069181"/>
                <a:gd name="connsiteY1" fmla="*/ 226219 h 812006"/>
                <a:gd name="connsiteX2" fmla="*/ 204787 w 1069181"/>
                <a:gd name="connsiteY2" fmla="*/ 183356 h 812006"/>
                <a:gd name="connsiteX3" fmla="*/ 114300 w 1069181"/>
                <a:gd name="connsiteY3" fmla="*/ 121444 h 812006"/>
                <a:gd name="connsiteX4" fmla="*/ 78581 w 1069181"/>
                <a:gd name="connsiteY4" fmla="*/ 100013 h 812006"/>
                <a:gd name="connsiteX5" fmla="*/ 35718 w 1069181"/>
                <a:gd name="connsiteY5" fmla="*/ 76200 h 812006"/>
                <a:gd name="connsiteX6" fmla="*/ 23812 w 1069181"/>
                <a:gd name="connsiteY6" fmla="*/ 64294 h 812006"/>
                <a:gd name="connsiteX7" fmla="*/ 7143 w 1069181"/>
                <a:gd name="connsiteY7" fmla="*/ 45244 h 812006"/>
                <a:gd name="connsiteX8" fmla="*/ 0 w 1069181"/>
                <a:gd name="connsiteY8" fmla="*/ 26194 h 812006"/>
                <a:gd name="connsiteX9" fmla="*/ 0 w 1069181"/>
                <a:gd name="connsiteY9" fmla="*/ 16669 h 812006"/>
                <a:gd name="connsiteX10" fmla="*/ 9525 w 1069181"/>
                <a:gd name="connsiteY10" fmla="*/ 4763 h 812006"/>
                <a:gd name="connsiteX11" fmla="*/ 42862 w 1069181"/>
                <a:gd name="connsiteY11" fmla="*/ 0 h 812006"/>
                <a:gd name="connsiteX12" fmla="*/ 90487 w 1069181"/>
                <a:gd name="connsiteY12" fmla="*/ 7144 h 812006"/>
                <a:gd name="connsiteX13" fmla="*/ 197643 w 1069181"/>
                <a:gd name="connsiteY13" fmla="*/ 28575 h 812006"/>
                <a:gd name="connsiteX14" fmla="*/ 311943 w 1069181"/>
                <a:gd name="connsiteY14" fmla="*/ 57150 h 812006"/>
                <a:gd name="connsiteX15" fmla="*/ 400050 w 1069181"/>
                <a:gd name="connsiteY15" fmla="*/ 85725 h 812006"/>
                <a:gd name="connsiteX16" fmla="*/ 454818 w 1069181"/>
                <a:gd name="connsiteY16" fmla="*/ 104775 h 812006"/>
                <a:gd name="connsiteX17" fmla="*/ 531018 w 1069181"/>
                <a:gd name="connsiteY17" fmla="*/ 138113 h 812006"/>
                <a:gd name="connsiteX18" fmla="*/ 597693 w 1069181"/>
                <a:gd name="connsiteY18" fmla="*/ 169069 h 812006"/>
                <a:gd name="connsiteX19" fmla="*/ 657225 w 1069181"/>
                <a:gd name="connsiteY19" fmla="*/ 200025 h 812006"/>
                <a:gd name="connsiteX20" fmla="*/ 702468 w 1069181"/>
                <a:gd name="connsiteY20" fmla="*/ 228600 h 812006"/>
                <a:gd name="connsiteX21" fmla="*/ 747712 w 1069181"/>
                <a:gd name="connsiteY21" fmla="*/ 257175 h 812006"/>
                <a:gd name="connsiteX22" fmla="*/ 823912 w 1069181"/>
                <a:gd name="connsiteY22" fmla="*/ 314325 h 812006"/>
                <a:gd name="connsiteX23" fmla="*/ 881062 w 1069181"/>
                <a:gd name="connsiteY23" fmla="*/ 361950 h 812006"/>
                <a:gd name="connsiteX24" fmla="*/ 928687 w 1069181"/>
                <a:gd name="connsiteY24" fmla="*/ 407194 h 812006"/>
                <a:gd name="connsiteX25" fmla="*/ 997743 w 1069181"/>
                <a:gd name="connsiteY25" fmla="*/ 481013 h 812006"/>
                <a:gd name="connsiteX26" fmla="*/ 1047750 w 1069181"/>
                <a:gd name="connsiteY26" fmla="*/ 545306 h 812006"/>
                <a:gd name="connsiteX27" fmla="*/ 1062037 w 1069181"/>
                <a:gd name="connsiteY27" fmla="*/ 571500 h 812006"/>
                <a:gd name="connsiteX28" fmla="*/ 1066800 w 1069181"/>
                <a:gd name="connsiteY28" fmla="*/ 600075 h 812006"/>
                <a:gd name="connsiteX29" fmla="*/ 1069181 w 1069181"/>
                <a:gd name="connsiteY29" fmla="*/ 631031 h 812006"/>
                <a:gd name="connsiteX30" fmla="*/ 1066800 w 1069181"/>
                <a:gd name="connsiteY30" fmla="*/ 650081 h 812006"/>
                <a:gd name="connsiteX31" fmla="*/ 1062037 w 1069181"/>
                <a:gd name="connsiteY31" fmla="*/ 681038 h 812006"/>
                <a:gd name="connsiteX32" fmla="*/ 1050131 w 1069181"/>
                <a:gd name="connsiteY32" fmla="*/ 711994 h 812006"/>
                <a:gd name="connsiteX33" fmla="*/ 1026318 w 1069181"/>
                <a:gd name="connsiteY33" fmla="*/ 745331 h 812006"/>
                <a:gd name="connsiteX34" fmla="*/ 983456 w 1069181"/>
                <a:gd name="connsiteY34" fmla="*/ 788194 h 812006"/>
                <a:gd name="connsiteX35" fmla="*/ 957262 w 1069181"/>
                <a:gd name="connsiteY35" fmla="*/ 804863 h 812006"/>
                <a:gd name="connsiteX36" fmla="*/ 931068 w 1069181"/>
                <a:gd name="connsiteY36" fmla="*/ 812006 h 812006"/>
                <a:gd name="connsiteX37" fmla="*/ 904875 w 1069181"/>
                <a:gd name="connsiteY37" fmla="*/ 809625 h 812006"/>
                <a:gd name="connsiteX38" fmla="*/ 876300 w 1069181"/>
                <a:gd name="connsiteY38" fmla="*/ 802481 h 812006"/>
                <a:gd name="connsiteX39" fmla="*/ 823912 w 1069181"/>
                <a:gd name="connsiteY39" fmla="*/ 773906 h 812006"/>
                <a:gd name="connsiteX40" fmla="*/ 809625 w 1069181"/>
                <a:gd name="connsiteY40" fmla="*/ 757238 h 812006"/>
                <a:gd name="connsiteX41" fmla="*/ 773906 w 1069181"/>
                <a:gd name="connsiteY41" fmla="*/ 709613 h 812006"/>
                <a:gd name="connsiteX42" fmla="*/ 714375 w 1069181"/>
                <a:gd name="connsiteY42" fmla="*/ 633413 h 812006"/>
                <a:gd name="connsiteX43" fmla="*/ 633412 w 1069181"/>
                <a:gd name="connsiteY43" fmla="*/ 538163 h 812006"/>
                <a:gd name="connsiteX44" fmla="*/ 566737 w 1069181"/>
                <a:gd name="connsiteY44" fmla="*/ 466725 h 812006"/>
                <a:gd name="connsiteX45" fmla="*/ 500062 w 1069181"/>
                <a:gd name="connsiteY45" fmla="*/ 407194 h 812006"/>
                <a:gd name="connsiteX46" fmla="*/ 359568 w 1069181"/>
                <a:gd name="connsiteY46" fmla="*/ 29527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9181" h="812006">
                  <a:moveTo>
                    <a:pt x="359568" y="295275"/>
                  </a:moveTo>
                  <a:lnTo>
                    <a:pt x="264318" y="226219"/>
                  </a:lnTo>
                  <a:lnTo>
                    <a:pt x="204787" y="183356"/>
                  </a:lnTo>
                  <a:lnTo>
                    <a:pt x="114300" y="121444"/>
                  </a:lnTo>
                  <a:lnTo>
                    <a:pt x="78581" y="100013"/>
                  </a:lnTo>
                  <a:lnTo>
                    <a:pt x="35718" y="76200"/>
                  </a:lnTo>
                  <a:lnTo>
                    <a:pt x="23812" y="64294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42862" y="0"/>
                  </a:lnTo>
                  <a:lnTo>
                    <a:pt x="90487" y="7144"/>
                  </a:lnTo>
                  <a:lnTo>
                    <a:pt x="197643" y="28575"/>
                  </a:lnTo>
                  <a:lnTo>
                    <a:pt x="311943" y="57150"/>
                  </a:lnTo>
                  <a:lnTo>
                    <a:pt x="400050" y="85725"/>
                  </a:lnTo>
                  <a:lnTo>
                    <a:pt x="454818" y="104775"/>
                  </a:lnTo>
                  <a:lnTo>
                    <a:pt x="531018" y="138113"/>
                  </a:lnTo>
                  <a:lnTo>
                    <a:pt x="597693" y="169069"/>
                  </a:lnTo>
                  <a:lnTo>
                    <a:pt x="657225" y="200025"/>
                  </a:lnTo>
                  <a:lnTo>
                    <a:pt x="702468" y="228600"/>
                  </a:lnTo>
                  <a:lnTo>
                    <a:pt x="747712" y="257175"/>
                  </a:lnTo>
                  <a:lnTo>
                    <a:pt x="823912" y="314325"/>
                  </a:lnTo>
                  <a:lnTo>
                    <a:pt x="881062" y="361950"/>
                  </a:lnTo>
                  <a:lnTo>
                    <a:pt x="928687" y="407194"/>
                  </a:lnTo>
                  <a:lnTo>
                    <a:pt x="997743" y="481013"/>
                  </a:lnTo>
                  <a:lnTo>
                    <a:pt x="1047750" y="545306"/>
                  </a:lnTo>
                  <a:lnTo>
                    <a:pt x="1062037" y="571500"/>
                  </a:lnTo>
                  <a:lnTo>
                    <a:pt x="1066800" y="600075"/>
                  </a:lnTo>
                  <a:lnTo>
                    <a:pt x="1069181" y="631031"/>
                  </a:lnTo>
                  <a:lnTo>
                    <a:pt x="1066800" y="650081"/>
                  </a:lnTo>
                  <a:lnTo>
                    <a:pt x="1062037" y="681038"/>
                  </a:lnTo>
                  <a:lnTo>
                    <a:pt x="1050131" y="711994"/>
                  </a:lnTo>
                  <a:lnTo>
                    <a:pt x="1026318" y="745331"/>
                  </a:lnTo>
                  <a:lnTo>
                    <a:pt x="983456" y="788194"/>
                  </a:lnTo>
                  <a:lnTo>
                    <a:pt x="957262" y="804863"/>
                  </a:lnTo>
                  <a:lnTo>
                    <a:pt x="931068" y="812006"/>
                  </a:lnTo>
                  <a:lnTo>
                    <a:pt x="904875" y="809625"/>
                  </a:lnTo>
                  <a:lnTo>
                    <a:pt x="876300" y="802481"/>
                  </a:lnTo>
                  <a:lnTo>
                    <a:pt x="823912" y="773906"/>
                  </a:lnTo>
                  <a:lnTo>
                    <a:pt x="809625" y="757238"/>
                  </a:lnTo>
                  <a:lnTo>
                    <a:pt x="773906" y="709613"/>
                  </a:lnTo>
                  <a:lnTo>
                    <a:pt x="714375" y="633413"/>
                  </a:lnTo>
                  <a:lnTo>
                    <a:pt x="633412" y="538163"/>
                  </a:lnTo>
                  <a:lnTo>
                    <a:pt x="566737" y="466725"/>
                  </a:lnTo>
                  <a:lnTo>
                    <a:pt x="500062" y="407194"/>
                  </a:lnTo>
                  <a:lnTo>
                    <a:pt x="35956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67418A6F-FAA9-664D-A408-56593E389825}"/>
                </a:ext>
              </a:extLst>
            </p:cNvPr>
            <p:cNvSpPr/>
            <p:nvPr/>
          </p:nvSpPr>
          <p:spPr>
            <a:xfrm>
              <a:off x="2460625" y="5168900"/>
              <a:ext cx="430213" cy="727075"/>
            </a:xfrm>
            <a:custGeom>
              <a:avLst/>
              <a:gdLst>
                <a:gd name="connsiteX0" fmla="*/ 116282 w 430772"/>
                <a:gd name="connsiteY0" fmla="*/ 425487 h 726763"/>
                <a:gd name="connsiteX1" fmla="*/ 140067 w 430772"/>
                <a:gd name="connsiteY1" fmla="*/ 478342 h 726763"/>
                <a:gd name="connsiteX2" fmla="*/ 163852 w 430772"/>
                <a:gd name="connsiteY2" fmla="*/ 517984 h 726763"/>
                <a:gd name="connsiteX3" fmla="*/ 187637 w 430772"/>
                <a:gd name="connsiteY3" fmla="*/ 560268 h 726763"/>
                <a:gd name="connsiteX4" fmla="*/ 216708 w 430772"/>
                <a:gd name="connsiteY4" fmla="*/ 602553 h 726763"/>
                <a:gd name="connsiteX5" fmla="*/ 245778 w 430772"/>
                <a:gd name="connsiteY5" fmla="*/ 639551 h 726763"/>
                <a:gd name="connsiteX6" fmla="*/ 280134 w 430772"/>
                <a:gd name="connsiteY6" fmla="*/ 673908 h 726763"/>
                <a:gd name="connsiteX7" fmla="*/ 306562 w 430772"/>
                <a:gd name="connsiteY7" fmla="*/ 697693 h 726763"/>
                <a:gd name="connsiteX8" fmla="*/ 335632 w 430772"/>
                <a:gd name="connsiteY8" fmla="*/ 716192 h 726763"/>
                <a:gd name="connsiteX9" fmla="*/ 354132 w 430772"/>
                <a:gd name="connsiteY9" fmla="*/ 721478 h 726763"/>
                <a:gd name="connsiteX10" fmla="*/ 375274 w 430772"/>
                <a:gd name="connsiteY10" fmla="*/ 726763 h 726763"/>
                <a:gd name="connsiteX11" fmla="*/ 393774 w 430772"/>
                <a:gd name="connsiteY11" fmla="*/ 726763 h 726763"/>
                <a:gd name="connsiteX12" fmla="*/ 409630 w 430772"/>
                <a:gd name="connsiteY12" fmla="*/ 718835 h 726763"/>
                <a:gd name="connsiteX13" fmla="*/ 417559 w 430772"/>
                <a:gd name="connsiteY13" fmla="*/ 708264 h 726763"/>
                <a:gd name="connsiteX14" fmla="*/ 425487 w 430772"/>
                <a:gd name="connsiteY14" fmla="*/ 695050 h 726763"/>
                <a:gd name="connsiteX15" fmla="*/ 428130 w 430772"/>
                <a:gd name="connsiteY15" fmla="*/ 679193 h 726763"/>
                <a:gd name="connsiteX16" fmla="*/ 430772 w 430772"/>
                <a:gd name="connsiteY16" fmla="*/ 655408 h 726763"/>
                <a:gd name="connsiteX17" fmla="*/ 430772 w 430772"/>
                <a:gd name="connsiteY17" fmla="*/ 631623 h 726763"/>
                <a:gd name="connsiteX18" fmla="*/ 208779 w 430772"/>
                <a:gd name="connsiteY18" fmla="*/ 132139 h 726763"/>
                <a:gd name="connsiteX19" fmla="*/ 184994 w 430772"/>
                <a:gd name="connsiteY19" fmla="*/ 108354 h 726763"/>
                <a:gd name="connsiteX20" fmla="*/ 134782 w 430772"/>
                <a:gd name="connsiteY20" fmla="*/ 63427 h 726763"/>
                <a:gd name="connsiteX21" fmla="*/ 105711 w 430772"/>
                <a:gd name="connsiteY21" fmla="*/ 36999 h 726763"/>
                <a:gd name="connsiteX22" fmla="*/ 73998 w 430772"/>
                <a:gd name="connsiteY22" fmla="*/ 13214 h 726763"/>
                <a:gd name="connsiteX23" fmla="*/ 60784 w 430772"/>
                <a:gd name="connsiteY23" fmla="*/ 5286 h 726763"/>
                <a:gd name="connsiteX24" fmla="*/ 39642 w 430772"/>
                <a:gd name="connsiteY24" fmla="*/ 0 h 726763"/>
                <a:gd name="connsiteX25" fmla="*/ 21142 w 430772"/>
                <a:gd name="connsiteY25" fmla="*/ 5286 h 726763"/>
                <a:gd name="connsiteX26" fmla="*/ 5286 w 430772"/>
                <a:gd name="connsiteY26" fmla="*/ 18499 h 726763"/>
                <a:gd name="connsiteX27" fmla="*/ 0 w 430772"/>
                <a:gd name="connsiteY27" fmla="*/ 34356 h 726763"/>
                <a:gd name="connsiteX28" fmla="*/ 10571 w 430772"/>
                <a:gd name="connsiteY28" fmla="*/ 84569 h 726763"/>
                <a:gd name="connsiteX29" fmla="*/ 31713 w 430772"/>
                <a:gd name="connsiteY29" fmla="*/ 171780 h 726763"/>
                <a:gd name="connsiteX30" fmla="*/ 55498 w 430772"/>
                <a:gd name="connsiteY30" fmla="*/ 261635 h 726763"/>
                <a:gd name="connsiteX31" fmla="*/ 89854 w 430772"/>
                <a:gd name="connsiteY31" fmla="*/ 362060 h 726763"/>
                <a:gd name="connsiteX32" fmla="*/ 116282 w 430772"/>
                <a:gd name="connsiteY32" fmla="*/ 425487 h 72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0772" h="726763">
                  <a:moveTo>
                    <a:pt x="116282" y="425487"/>
                  </a:moveTo>
                  <a:lnTo>
                    <a:pt x="140067" y="478342"/>
                  </a:lnTo>
                  <a:lnTo>
                    <a:pt x="163852" y="517984"/>
                  </a:lnTo>
                  <a:lnTo>
                    <a:pt x="187637" y="560268"/>
                  </a:lnTo>
                  <a:lnTo>
                    <a:pt x="216708" y="602553"/>
                  </a:lnTo>
                  <a:lnTo>
                    <a:pt x="245778" y="639551"/>
                  </a:lnTo>
                  <a:lnTo>
                    <a:pt x="280134" y="673908"/>
                  </a:lnTo>
                  <a:lnTo>
                    <a:pt x="306562" y="697693"/>
                  </a:lnTo>
                  <a:lnTo>
                    <a:pt x="335632" y="716192"/>
                  </a:lnTo>
                  <a:lnTo>
                    <a:pt x="354132" y="721478"/>
                  </a:lnTo>
                  <a:lnTo>
                    <a:pt x="375274" y="726763"/>
                  </a:lnTo>
                  <a:lnTo>
                    <a:pt x="393774" y="726763"/>
                  </a:lnTo>
                  <a:lnTo>
                    <a:pt x="409630" y="718835"/>
                  </a:lnTo>
                  <a:lnTo>
                    <a:pt x="417559" y="708264"/>
                  </a:lnTo>
                  <a:lnTo>
                    <a:pt x="425487" y="695050"/>
                  </a:lnTo>
                  <a:lnTo>
                    <a:pt x="428130" y="679193"/>
                  </a:lnTo>
                  <a:lnTo>
                    <a:pt x="430772" y="655408"/>
                  </a:lnTo>
                  <a:lnTo>
                    <a:pt x="430772" y="631623"/>
                  </a:lnTo>
                  <a:lnTo>
                    <a:pt x="208779" y="132139"/>
                  </a:lnTo>
                  <a:lnTo>
                    <a:pt x="184994" y="108354"/>
                  </a:lnTo>
                  <a:lnTo>
                    <a:pt x="134782" y="63427"/>
                  </a:lnTo>
                  <a:lnTo>
                    <a:pt x="105711" y="36999"/>
                  </a:lnTo>
                  <a:lnTo>
                    <a:pt x="73998" y="13214"/>
                  </a:lnTo>
                  <a:lnTo>
                    <a:pt x="60784" y="5286"/>
                  </a:lnTo>
                  <a:lnTo>
                    <a:pt x="39642" y="0"/>
                  </a:lnTo>
                  <a:lnTo>
                    <a:pt x="21142" y="5286"/>
                  </a:lnTo>
                  <a:lnTo>
                    <a:pt x="5286" y="18499"/>
                  </a:lnTo>
                  <a:lnTo>
                    <a:pt x="0" y="34356"/>
                  </a:lnTo>
                  <a:lnTo>
                    <a:pt x="10571" y="84569"/>
                  </a:lnTo>
                  <a:lnTo>
                    <a:pt x="31713" y="171780"/>
                  </a:lnTo>
                  <a:lnTo>
                    <a:pt x="55498" y="261635"/>
                  </a:lnTo>
                  <a:lnTo>
                    <a:pt x="89854" y="362060"/>
                  </a:lnTo>
                  <a:lnTo>
                    <a:pt x="116282" y="425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AD2460A-9EDD-1642-91BA-9F00344F733D}"/>
                </a:ext>
              </a:extLst>
            </p:cNvPr>
            <p:cNvSpPr/>
            <p:nvPr/>
          </p:nvSpPr>
          <p:spPr>
            <a:xfrm>
              <a:off x="3668713" y="2647950"/>
              <a:ext cx="1971675" cy="1697038"/>
            </a:xfrm>
            <a:custGeom>
              <a:avLst/>
              <a:gdLst>
                <a:gd name="connsiteX0" fmla="*/ 1485900 w 1971675"/>
                <a:gd name="connsiteY0" fmla="*/ 759619 h 1697831"/>
                <a:gd name="connsiteX1" fmla="*/ 1604963 w 1971675"/>
                <a:gd name="connsiteY1" fmla="*/ 633413 h 1697831"/>
                <a:gd name="connsiteX2" fmla="*/ 1719263 w 1971675"/>
                <a:gd name="connsiteY2" fmla="*/ 504825 h 1697831"/>
                <a:gd name="connsiteX3" fmla="*/ 1788319 w 1971675"/>
                <a:gd name="connsiteY3" fmla="*/ 423863 h 1697831"/>
                <a:gd name="connsiteX4" fmla="*/ 1857375 w 1971675"/>
                <a:gd name="connsiteY4" fmla="*/ 381000 h 1697831"/>
                <a:gd name="connsiteX5" fmla="*/ 1900238 w 1971675"/>
                <a:gd name="connsiteY5" fmla="*/ 369094 h 1697831"/>
                <a:gd name="connsiteX6" fmla="*/ 1931194 w 1971675"/>
                <a:gd name="connsiteY6" fmla="*/ 350044 h 1697831"/>
                <a:gd name="connsiteX7" fmla="*/ 1955007 w 1971675"/>
                <a:gd name="connsiteY7" fmla="*/ 328613 h 1697831"/>
                <a:gd name="connsiteX8" fmla="*/ 1969294 w 1971675"/>
                <a:gd name="connsiteY8" fmla="*/ 307181 h 1697831"/>
                <a:gd name="connsiteX9" fmla="*/ 1971675 w 1971675"/>
                <a:gd name="connsiteY9" fmla="*/ 288131 h 1697831"/>
                <a:gd name="connsiteX10" fmla="*/ 1964532 w 1971675"/>
                <a:gd name="connsiteY10" fmla="*/ 257175 h 1697831"/>
                <a:gd name="connsiteX11" fmla="*/ 1950244 w 1971675"/>
                <a:gd name="connsiteY11" fmla="*/ 226219 h 1697831"/>
                <a:gd name="connsiteX12" fmla="*/ 1926432 w 1971675"/>
                <a:gd name="connsiteY12" fmla="*/ 195263 h 1697831"/>
                <a:gd name="connsiteX13" fmla="*/ 1888332 w 1971675"/>
                <a:gd name="connsiteY13" fmla="*/ 161925 h 1697831"/>
                <a:gd name="connsiteX14" fmla="*/ 1831182 w 1971675"/>
                <a:gd name="connsiteY14" fmla="*/ 123825 h 1697831"/>
                <a:gd name="connsiteX15" fmla="*/ 1754982 w 1971675"/>
                <a:gd name="connsiteY15" fmla="*/ 78581 h 1697831"/>
                <a:gd name="connsiteX16" fmla="*/ 1683544 w 1971675"/>
                <a:gd name="connsiteY16" fmla="*/ 45244 h 1697831"/>
                <a:gd name="connsiteX17" fmla="*/ 1609725 w 1971675"/>
                <a:gd name="connsiteY17" fmla="*/ 19050 h 1697831"/>
                <a:gd name="connsiteX18" fmla="*/ 1552575 w 1971675"/>
                <a:gd name="connsiteY18" fmla="*/ 4763 h 1697831"/>
                <a:gd name="connsiteX19" fmla="*/ 1500188 w 1971675"/>
                <a:gd name="connsiteY19" fmla="*/ 0 h 1697831"/>
                <a:gd name="connsiteX20" fmla="*/ 1464469 w 1971675"/>
                <a:gd name="connsiteY20" fmla="*/ 0 h 1697831"/>
                <a:gd name="connsiteX21" fmla="*/ 1428750 w 1971675"/>
                <a:gd name="connsiteY21" fmla="*/ 4763 h 1697831"/>
                <a:gd name="connsiteX22" fmla="*/ 1416844 w 1971675"/>
                <a:gd name="connsiteY22" fmla="*/ 14288 h 1697831"/>
                <a:gd name="connsiteX23" fmla="*/ 1419225 w 1971675"/>
                <a:gd name="connsiteY23" fmla="*/ 28575 h 1697831"/>
                <a:gd name="connsiteX24" fmla="*/ 1433513 w 1971675"/>
                <a:gd name="connsiteY24" fmla="*/ 50006 h 1697831"/>
                <a:gd name="connsiteX25" fmla="*/ 1457325 w 1971675"/>
                <a:gd name="connsiteY25" fmla="*/ 69056 h 1697831"/>
                <a:gd name="connsiteX26" fmla="*/ 1471613 w 1971675"/>
                <a:gd name="connsiteY26" fmla="*/ 83344 h 1697831"/>
                <a:gd name="connsiteX27" fmla="*/ 1483519 w 1971675"/>
                <a:gd name="connsiteY27" fmla="*/ 100013 h 1697831"/>
                <a:gd name="connsiteX28" fmla="*/ 1490663 w 1971675"/>
                <a:gd name="connsiteY28" fmla="*/ 121444 h 1697831"/>
                <a:gd name="connsiteX29" fmla="*/ 1495425 w 1971675"/>
                <a:gd name="connsiteY29" fmla="*/ 142875 h 1697831"/>
                <a:gd name="connsiteX30" fmla="*/ 1497807 w 1971675"/>
                <a:gd name="connsiteY30" fmla="*/ 176213 h 1697831"/>
                <a:gd name="connsiteX31" fmla="*/ 1495425 w 1971675"/>
                <a:gd name="connsiteY31" fmla="*/ 216694 h 1697831"/>
                <a:gd name="connsiteX32" fmla="*/ 1488282 w 1971675"/>
                <a:gd name="connsiteY32" fmla="*/ 259556 h 1697831"/>
                <a:gd name="connsiteX33" fmla="*/ 1469232 w 1971675"/>
                <a:gd name="connsiteY33" fmla="*/ 314325 h 1697831"/>
                <a:gd name="connsiteX34" fmla="*/ 1440657 w 1971675"/>
                <a:gd name="connsiteY34" fmla="*/ 376238 h 1697831"/>
                <a:gd name="connsiteX35" fmla="*/ 1412082 w 1971675"/>
                <a:gd name="connsiteY35" fmla="*/ 428625 h 1697831"/>
                <a:gd name="connsiteX36" fmla="*/ 1352550 w 1971675"/>
                <a:gd name="connsiteY36" fmla="*/ 519113 h 1697831"/>
                <a:gd name="connsiteX37" fmla="*/ 1281113 w 1971675"/>
                <a:gd name="connsiteY37" fmla="*/ 611981 h 1697831"/>
                <a:gd name="connsiteX38" fmla="*/ 1193007 w 1971675"/>
                <a:gd name="connsiteY38" fmla="*/ 719138 h 1697831"/>
                <a:gd name="connsiteX39" fmla="*/ 1071563 w 1971675"/>
                <a:gd name="connsiteY39" fmla="*/ 852488 h 1697831"/>
                <a:gd name="connsiteX40" fmla="*/ 923925 w 1971675"/>
                <a:gd name="connsiteY40" fmla="*/ 1000125 h 1697831"/>
                <a:gd name="connsiteX41" fmla="*/ 771525 w 1971675"/>
                <a:gd name="connsiteY41" fmla="*/ 1133475 h 1697831"/>
                <a:gd name="connsiteX42" fmla="*/ 661988 w 1971675"/>
                <a:gd name="connsiteY42" fmla="*/ 1223963 h 1697831"/>
                <a:gd name="connsiteX43" fmla="*/ 521494 w 1971675"/>
                <a:gd name="connsiteY43" fmla="*/ 1328738 h 1697831"/>
                <a:gd name="connsiteX44" fmla="*/ 371475 w 1971675"/>
                <a:gd name="connsiteY44" fmla="*/ 1428750 h 1697831"/>
                <a:gd name="connsiteX45" fmla="*/ 240507 w 1971675"/>
                <a:gd name="connsiteY45" fmla="*/ 1509713 h 1697831"/>
                <a:gd name="connsiteX46" fmla="*/ 142875 w 1971675"/>
                <a:gd name="connsiteY46" fmla="*/ 1566863 h 1697831"/>
                <a:gd name="connsiteX47" fmla="*/ 40482 w 1971675"/>
                <a:gd name="connsiteY47" fmla="*/ 1621631 h 1697831"/>
                <a:gd name="connsiteX48" fmla="*/ 11907 w 1971675"/>
                <a:gd name="connsiteY48" fmla="*/ 1640681 h 1697831"/>
                <a:gd name="connsiteX49" fmla="*/ 0 w 1971675"/>
                <a:gd name="connsiteY49" fmla="*/ 1657350 h 1697831"/>
                <a:gd name="connsiteX50" fmla="*/ 0 w 1971675"/>
                <a:gd name="connsiteY50" fmla="*/ 1671638 h 1697831"/>
                <a:gd name="connsiteX51" fmla="*/ 2382 w 1971675"/>
                <a:gd name="connsiteY51" fmla="*/ 1681163 h 1697831"/>
                <a:gd name="connsiteX52" fmla="*/ 7144 w 1971675"/>
                <a:gd name="connsiteY52" fmla="*/ 1688306 h 1697831"/>
                <a:gd name="connsiteX53" fmla="*/ 19050 w 1971675"/>
                <a:gd name="connsiteY53" fmla="*/ 1695450 h 1697831"/>
                <a:gd name="connsiteX54" fmla="*/ 35719 w 1971675"/>
                <a:gd name="connsiteY54" fmla="*/ 1697831 h 1697831"/>
                <a:gd name="connsiteX55" fmla="*/ 54769 w 1971675"/>
                <a:gd name="connsiteY55" fmla="*/ 1695450 h 1697831"/>
                <a:gd name="connsiteX56" fmla="*/ 157163 w 1971675"/>
                <a:gd name="connsiteY56" fmla="*/ 1662113 h 1697831"/>
                <a:gd name="connsiteX57" fmla="*/ 328613 w 1971675"/>
                <a:gd name="connsiteY57" fmla="*/ 1593056 h 1697831"/>
                <a:gd name="connsiteX58" fmla="*/ 466725 w 1971675"/>
                <a:gd name="connsiteY58" fmla="*/ 1531144 h 1697831"/>
                <a:gd name="connsiteX59" fmla="*/ 611982 w 1971675"/>
                <a:gd name="connsiteY59" fmla="*/ 1454944 h 1697831"/>
                <a:gd name="connsiteX60" fmla="*/ 757238 w 1971675"/>
                <a:gd name="connsiteY60" fmla="*/ 1364456 h 1697831"/>
                <a:gd name="connsiteX61" fmla="*/ 921544 w 1971675"/>
                <a:gd name="connsiteY61" fmla="*/ 1252538 h 1697831"/>
                <a:gd name="connsiteX62" fmla="*/ 1073944 w 1971675"/>
                <a:gd name="connsiteY62" fmla="*/ 1135856 h 1697831"/>
                <a:gd name="connsiteX63" fmla="*/ 1200150 w 1971675"/>
                <a:gd name="connsiteY63" fmla="*/ 1033463 h 1697831"/>
                <a:gd name="connsiteX64" fmla="*/ 1402557 w 1971675"/>
                <a:gd name="connsiteY64" fmla="*/ 842963 h 1697831"/>
                <a:gd name="connsiteX65" fmla="*/ 1485900 w 1971675"/>
                <a:gd name="connsiteY65" fmla="*/ 759619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971675" h="1697831">
                  <a:moveTo>
                    <a:pt x="1485900" y="759619"/>
                  </a:moveTo>
                  <a:lnTo>
                    <a:pt x="1604963" y="633413"/>
                  </a:lnTo>
                  <a:lnTo>
                    <a:pt x="1719263" y="504825"/>
                  </a:lnTo>
                  <a:lnTo>
                    <a:pt x="1788319" y="423863"/>
                  </a:lnTo>
                  <a:lnTo>
                    <a:pt x="1857375" y="381000"/>
                  </a:lnTo>
                  <a:lnTo>
                    <a:pt x="1900238" y="369094"/>
                  </a:lnTo>
                  <a:lnTo>
                    <a:pt x="1931194" y="350044"/>
                  </a:lnTo>
                  <a:lnTo>
                    <a:pt x="1955007" y="328613"/>
                  </a:lnTo>
                  <a:lnTo>
                    <a:pt x="1969294" y="307181"/>
                  </a:lnTo>
                  <a:lnTo>
                    <a:pt x="1971675" y="288131"/>
                  </a:lnTo>
                  <a:lnTo>
                    <a:pt x="1964532" y="257175"/>
                  </a:lnTo>
                  <a:lnTo>
                    <a:pt x="1950244" y="226219"/>
                  </a:lnTo>
                  <a:lnTo>
                    <a:pt x="1926432" y="195263"/>
                  </a:lnTo>
                  <a:lnTo>
                    <a:pt x="1888332" y="161925"/>
                  </a:lnTo>
                  <a:lnTo>
                    <a:pt x="1831182" y="123825"/>
                  </a:lnTo>
                  <a:lnTo>
                    <a:pt x="1754982" y="78581"/>
                  </a:lnTo>
                  <a:lnTo>
                    <a:pt x="1683544" y="45244"/>
                  </a:lnTo>
                  <a:lnTo>
                    <a:pt x="1609725" y="19050"/>
                  </a:lnTo>
                  <a:lnTo>
                    <a:pt x="1552575" y="4763"/>
                  </a:lnTo>
                  <a:lnTo>
                    <a:pt x="1500188" y="0"/>
                  </a:lnTo>
                  <a:lnTo>
                    <a:pt x="1464469" y="0"/>
                  </a:lnTo>
                  <a:lnTo>
                    <a:pt x="1428750" y="4763"/>
                  </a:lnTo>
                  <a:lnTo>
                    <a:pt x="1416844" y="14288"/>
                  </a:lnTo>
                  <a:lnTo>
                    <a:pt x="1419225" y="28575"/>
                  </a:lnTo>
                  <a:lnTo>
                    <a:pt x="1433513" y="50006"/>
                  </a:lnTo>
                  <a:lnTo>
                    <a:pt x="1457325" y="69056"/>
                  </a:lnTo>
                  <a:lnTo>
                    <a:pt x="1471613" y="83344"/>
                  </a:lnTo>
                  <a:lnTo>
                    <a:pt x="1483519" y="100013"/>
                  </a:lnTo>
                  <a:lnTo>
                    <a:pt x="1490663" y="121444"/>
                  </a:lnTo>
                  <a:lnTo>
                    <a:pt x="1495425" y="142875"/>
                  </a:lnTo>
                  <a:lnTo>
                    <a:pt x="1497807" y="176213"/>
                  </a:lnTo>
                  <a:lnTo>
                    <a:pt x="1495425" y="216694"/>
                  </a:lnTo>
                  <a:lnTo>
                    <a:pt x="1488282" y="259556"/>
                  </a:lnTo>
                  <a:lnTo>
                    <a:pt x="1469232" y="314325"/>
                  </a:lnTo>
                  <a:lnTo>
                    <a:pt x="1440657" y="376238"/>
                  </a:lnTo>
                  <a:lnTo>
                    <a:pt x="1412082" y="428625"/>
                  </a:lnTo>
                  <a:lnTo>
                    <a:pt x="1352550" y="519113"/>
                  </a:lnTo>
                  <a:lnTo>
                    <a:pt x="1281113" y="611981"/>
                  </a:lnTo>
                  <a:lnTo>
                    <a:pt x="1193007" y="719138"/>
                  </a:lnTo>
                  <a:lnTo>
                    <a:pt x="1071563" y="852488"/>
                  </a:lnTo>
                  <a:lnTo>
                    <a:pt x="923925" y="1000125"/>
                  </a:lnTo>
                  <a:lnTo>
                    <a:pt x="771525" y="1133475"/>
                  </a:lnTo>
                  <a:lnTo>
                    <a:pt x="661988" y="1223963"/>
                  </a:lnTo>
                  <a:lnTo>
                    <a:pt x="521494" y="1328738"/>
                  </a:lnTo>
                  <a:lnTo>
                    <a:pt x="371475" y="1428750"/>
                  </a:lnTo>
                  <a:lnTo>
                    <a:pt x="240507" y="1509713"/>
                  </a:lnTo>
                  <a:lnTo>
                    <a:pt x="142875" y="1566863"/>
                  </a:lnTo>
                  <a:lnTo>
                    <a:pt x="40482" y="1621631"/>
                  </a:lnTo>
                  <a:lnTo>
                    <a:pt x="11907" y="1640681"/>
                  </a:lnTo>
                  <a:lnTo>
                    <a:pt x="0" y="1657350"/>
                  </a:lnTo>
                  <a:lnTo>
                    <a:pt x="0" y="1671638"/>
                  </a:lnTo>
                  <a:lnTo>
                    <a:pt x="2382" y="1681163"/>
                  </a:lnTo>
                  <a:lnTo>
                    <a:pt x="7144" y="1688306"/>
                  </a:lnTo>
                  <a:lnTo>
                    <a:pt x="19050" y="1695450"/>
                  </a:lnTo>
                  <a:lnTo>
                    <a:pt x="35719" y="1697831"/>
                  </a:lnTo>
                  <a:lnTo>
                    <a:pt x="54769" y="1695450"/>
                  </a:lnTo>
                  <a:lnTo>
                    <a:pt x="157163" y="1662113"/>
                  </a:lnTo>
                  <a:lnTo>
                    <a:pt x="328613" y="1593056"/>
                  </a:lnTo>
                  <a:lnTo>
                    <a:pt x="466725" y="1531144"/>
                  </a:lnTo>
                  <a:lnTo>
                    <a:pt x="611982" y="1454944"/>
                  </a:lnTo>
                  <a:lnTo>
                    <a:pt x="757238" y="1364456"/>
                  </a:lnTo>
                  <a:lnTo>
                    <a:pt x="921544" y="1252538"/>
                  </a:lnTo>
                  <a:lnTo>
                    <a:pt x="1073944" y="1135856"/>
                  </a:lnTo>
                  <a:lnTo>
                    <a:pt x="1200150" y="1033463"/>
                  </a:lnTo>
                  <a:lnTo>
                    <a:pt x="1402557" y="842963"/>
                  </a:lnTo>
                  <a:lnTo>
                    <a:pt x="1485900" y="759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8B38EC1D-4E5D-214B-927B-F9230FA123AA}"/>
                </a:ext>
              </a:extLst>
            </p:cNvPr>
            <p:cNvSpPr/>
            <p:nvPr/>
          </p:nvSpPr>
          <p:spPr>
            <a:xfrm>
              <a:off x="4291013" y="4343400"/>
              <a:ext cx="612775" cy="1535113"/>
            </a:xfrm>
            <a:custGeom>
              <a:avLst/>
              <a:gdLst>
                <a:gd name="connsiteX0" fmla="*/ 476250 w 611981"/>
                <a:gd name="connsiteY0" fmla="*/ 445294 h 1535906"/>
                <a:gd name="connsiteX1" fmla="*/ 450056 w 611981"/>
                <a:gd name="connsiteY1" fmla="*/ 242888 h 1535906"/>
                <a:gd name="connsiteX2" fmla="*/ 407193 w 611981"/>
                <a:gd name="connsiteY2" fmla="*/ 111919 h 1535906"/>
                <a:gd name="connsiteX3" fmla="*/ 338137 w 611981"/>
                <a:gd name="connsiteY3" fmla="*/ 80963 h 1535906"/>
                <a:gd name="connsiteX4" fmla="*/ 269081 w 611981"/>
                <a:gd name="connsiteY4" fmla="*/ 54769 h 1535906"/>
                <a:gd name="connsiteX5" fmla="*/ 200025 w 611981"/>
                <a:gd name="connsiteY5" fmla="*/ 30956 h 1535906"/>
                <a:gd name="connsiteX6" fmla="*/ 119062 w 611981"/>
                <a:gd name="connsiteY6" fmla="*/ 7144 h 1535906"/>
                <a:gd name="connsiteX7" fmla="*/ 52387 w 611981"/>
                <a:gd name="connsiteY7" fmla="*/ 0 h 1535906"/>
                <a:gd name="connsiteX8" fmla="*/ 19050 w 611981"/>
                <a:gd name="connsiteY8" fmla="*/ 4763 h 1535906"/>
                <a:gd name="connsiteX9" fmla="*/ 4762 w 611981"/>
                <a:gd name="connsiteY9" fmla="*/ 14288 h 1535906"/>
                <a:gd name="connsiteX10" fmla="*/ 0 w 611981"/>
                <a:gd name="connsiteY10" fmla="*/ 30956 h 1535906"/>
                <a:gd name="connsiteX11" fmla="*/ 2381 w 611981"/>
                <a:gd name="connsiteY11" fmla="*/ 59531 h 1535906"/>
                <a:gd name="connsiteX12" fmla="*/ 11906 w 611981"/>
                <a:gd name="connsiteY12" fmla="*/ 71438 h 1535906"/>
                <a:gd name="connsiteX13" fmla="*/ 45243 w 611981"/>
                <a:gd name="connsiteY13" fmla="*/ 97631 h 1535906"/>
                <a:gd name="connsiteX14" fmla="*/ 80962 w 611981"/>
                <a:gd name="connsiteY14" fmla="*/ 126206 h 1535906"/>
                <a:gd name="connsiteX15" fmla="*/ 123825 w 611981"/>
                <a:gd name="connsiteY15" fmla="*/ 169069 h 1535906"/>
                <a:gd name="connsiteX16" fmla="*/ 159543 w 611981"/>
                <a:gd name="connsiteY16" fmla="*/ 219075 h 1535906"/>
                <a:gd name="connsiteX17" fmla="*/ 178593 w 611981"/>
                <a:gd name="connsiteY17" fmla="*/ 266700 h 1535906"/>
                <a:gd name="connsiteX18" fmla="*/ 188118 w 611981"/>
                <a:gd name="connsiteY18" fmla="*/ 311944 h 1535906"/>
                <a:gd name="connsiteX19" fmla="*/ 245268 w 611981"/>
                <a:gd name="connsiteY19" fmla="*/ 638175 h 1535906"/>
                <a:gd name="connsiteX20" fmla="*/ 302418 w 611981"/>
                <a:gd name="connsiteY20" fmla="*/ 971550 h 1535906"/>
                <a:gd name="connsiteX21" fmla="*/ 323850 w 611981"/>
                <a:gd name="connsiteY21" fmla="*/ 1100138 h 1535906"/>
                <a:gd name="connsiteX22" fmla="*/ 328612 w 611981"/>
                <a:gd name="connsiteY22" fmla="*/ 1140619 h 1535906"/>
                <a:gd name="connsiteX23" fmla="*/ 330993 w 611981"/>
                <a:gd name="connsiteY23" fmla="*/ 1185863 h 1535906"/>
                <a:gd name="connsiteX24" fmla="*/ 328612 w 611981"/>
                <a:gd name="connsiteY24" fmla="*/ 1228725 h 1535906"/>
                <a:gd name="connsiteX25" fmla="*/ 323850 w 611981"/>
                <a:gd name="connsiteY25" fmla="*/ 1269206 h 1535906"/>
                <a:gd name="connsiteX26" fmla="*/ 321468 w 611981"/>
                <a:gd name="connsiteY26" fmla="*/ 1288256 h 1535906"/>
                <a:gd name="connsiteX27" fmla="*/ 340518 w 611981"/>
                <a:gd name="connsiteY27" fmla="*/ 1335881 h 1535906"/>
                <a:gd name="connsiteX28" fmla="*/ 378618 w 611981"/>
                <a:gd name="connsiteY28" fmla="*/ 1404938 h 1535906"/>
                <a:gd name="connsiteX29" fmla="*/ 414337 w 611981"/>
                <a:gd name="connsiteY29" fmla="*/ 1457325 h 1535906"/>
                <a:gd name="connsiteX30" fmla="*/ 452437 w 611981"/>
                <a:gd name="connsiteY30" fmla="*/ 1500188 h 1535906"/>
                <a:gd name="connsiteX31" fmla="*/ 483393 w 611981"/>
                <a:gd name="connsiteY31" fmla="*/ 1524000 h 1535906"/>
                <a:gd name="connsiteX32" fmla="*/ 504825 w 611981"/>
                <a:gd name="connsiteY32" fmla="*/ 1533525 h 1535906"/>
                <a:gd name="connsiteX33" fmla="*/ 526256 w 611981"/>
                <a:gd name="connsiteY33" fmla="*/ 1535906 h 1535906"/>
                <a:gd name="connsiteX34" fmla="*/ 552450 w 611981"/>
                <a:gd name="connsiteY34" fmla="*/ 1528763 h 1535906"/>
                <a:gd name="connsiteX35" fmla="*/ 571500 w 611981"/>
                <a:gd name="connsiteY35" fmla="*/ 1512094 h 1535906"/>
                <a:gd name="connsiteX36" fmla="*/ 583406 w 611981"/>
                <a:gd name="connsiteY36" fmla="*/ 1488281 h 1535906"/>
                <a:gd name="connsiteX37" fmla="*/ 590550 w 611981"/>
                <a:gd name="connsiteY37" fmla="*/ 1462088 h 1535906"/>
                <a:gd name="connsiteX38" fmla="*/ 602456 w 611981"/>
                <a:gd name="connsiteY38" fmla="*/ 1390650 h 1535906"/>
                <a:gd name="connsiteX39" fmla="*/ 611981 w 611981"/>
                <a:gd name="connsiteY39" fmla="*/ 1319213 h 1535906"/>
                <a:gd name="connsiteX40" fmla="*/ 569118 w 611981"/>
                <a:gd name="connsiteY40" fmla="*/ 1185863 h 1535906"/>
                <a:gd name="connsiteX41" fmla="*/ 542925 w 611981"/>
                <a:gd name="connsiteY41" fmla="*/ 971550 h 1535906"/>
                <a:gd name="connsiteX42" fmla="*/ 500062 w 611981"/>
                <a:gd name="connsiteY42" fmla="*/ 635794 h 1535906"/>
                <a:gd name="connsiteX43" fmla="*/ 476250 w 611981"/>
                <a:gd name="connsiteY43" fmla="*/ 445294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1981" h="1535906">
                  <a:moveTo>
                    <a:pt x="476250" y="445294"/>
                  </a:moveTo>
                  <a:lnTo>
                    <a:pt x="450056" y="242888"/>
                  </a:lnTo>
                  <a:lnTo>
                    <a:pt x="407193" y="111919"/>
                  </a:lnTo>
                  <a:lnTo>
                    <a:pt x="338137" y="80963"/>
                  </a:lnTo>
                  <a:lnTo>
                    <a:pt x="269081" y="54769"/>
                  </a:lnTo>
                  <a:lnTo>
                    <a:pt x="200025" y="30956"/>
                  </a:lnTo>
                  <a:lnTo>
                    <a:pt x="119062" y="7144"/>
                  </a:lnTo>
                  <a:lnTo>
                    <a:pt x="52387" y="0"/>
                  </a:lnTo>
                  <a:lnTo>
                    <a:pt x="19050" y="4763"/>
                  </a:lnTo>
                  <a:lnTo>
                    <a:pt x="4762" y="14288"/>
                  </a:lnTo>
                  <a:lnTo>
                    <a:pt x="0" y="30956"/>
                  </a:lnTo>
                  <a:lnTo>
                    <a:pt x="2381" y="59531"/>
                  </a:lnTo>
                  <a:lnTo>
                    <a:pt x="11906" y="71438"/>
                  </a:lnTo>
                  <a:lnTo>
                    <a:pt x="45243" y="97631"/>
                  </a:lnTo>
                  <a:lnTo>
                    <a:pt x="80962" y="126206"/>
                  </a:lnTo>
                  <a:lnTo>
                    <a:pt x="123825" y="169069"/>
                  </a:lnTo>
                  <a:lnTo>
                    <a:pt x="159543" y="219075"/>
                  </a:lnTo>
                  <a:lnTo>
                    <a:pt x="178593" y="266700"/>
                  </a:lnTo>
                  <a:lnTo>
                    <a:pt x="188118" y="311944"/>
                  </a:lnTo>
                  <a:lnTo>
                    <a:pt x="245268" y="638175"/>
                  </a:lnTo>
                  <a:lnTo>
                    <a:pt x="302418" y="971550"/>
                  </a:lnTo>
                  <a:lnTo>
                    <a:pt x="323850" y="1100138"/>
                  </a:lnTo>
                  <a:lnTo>
                    <a:pt x="328612" y="1140619"/>
                  </a:lnTo>
                  <a:lnTo>
                    <a:pt x="330993" y="1185863"/>
                  </a:lnTo>
                  <a:lnTo>
                    <a:pt x="328612" y="1228725"/>
                  </a:lnTo>
                  <a:lnTo>
                    <a:pt x="323850" y="1269206"/>
                  </a:lnTo>
                  <a:lnTo>
                    <a:pt x="321468" y="1288256"/>
                  </a:lnTo>
                  <a:lnTo>
                    <a:pt x="340518" y="1335881"/>
                  </a:lnTo>
                  <a:lnTo>
                    <a:pt x="378618" y="1404938"/>
                  </a:lnTo>
                  <a:lnTo>
                    <a:pt x="414337" y="1457325"/>
                  </a:lnTo>
                  <a:lnTo>
                    <a:pt x="452437" y="1500188"/>
                  </a:lnTo>
                  <a:lnTo>
                    <a:pt x="483393" y="1524000"/>
                  </a:lnTo>
                  <a:lnTo>
                    <a:pt x="504825" y="1533525"/>
                  </a:lnTo>
                  <a:lnTo>
                    <a:pt x="526256" y="1535906"/>
                  </a:lnTo>
                  <a:lnTo>
                    <a:pt x="552450" y="1528763"/>
                  </a:lnTo>
                  <a:lnTo>
                    <a:pt x="571500" y="1512094"/>
                  </a:lnTo>
                  <a:lnTo>
                    <a:pt x="583406" y="1488281"/>
                  </a:lnTo>
                  <a:lnTo>
                    <a:pt x="590550" y="1462088"/>
                  </a:lnTo>
                  <a:lnTo>
                    <a:pt x="602456" y="1390650"/>
                  </a:lnTo>
                  <a:lnTo>
                    <a:pt x="611981" y="1319213"/>
                  </a:lnTo>
                  <a:lnTo>
                    <a:pt x="569118" y="1185863"/>
                  </a:lnTo>
                  <a:lnTo>
                    <a:pt x="542925" y="971550"/>
                  </a:lnTo>
                  <a:lnTo>
                    <a:pt x="500062" y="635794"/>
                  </a:lnTo>
                  <a:lnTo>
                    <a:pt x="47625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D240A568-7985-C640-8485-214DF504A765}"/>
                </a:ext>
              </a:extLst>
            </p:cNvPr>
            <p:cNvSpPr/>
            <p:nvPr/>
          </p:nvSpPr>
          <p:spPr>
            <a:xfrm>
              <a:off x="2613025" y="3848100"/>
              <a:ext cx="1060450" cy="2016125"/>
            </a:xfrm>
            <a:custGeom>
              <a:avLst/>
              <a:gdLst>
                <a:gd name="connsiteX0" fmla="*/ 520627 w 1059753"/>
                <a:gd name="connsiteY0" fmla="*/ 872115 h 2016437"/>
                <a:gd name="connsiteX1" fmla="*/ 417558 w 1059753"/>
                <a:gd name="connsiteY1" fmla="*/ 1049181 h 2016437"/>
                <a:gd name="connsiteX2" fmla="*/ 322419 w 1059753"/>
                <a:gd name="connsiteY2" fmla="*/ 1194534 h 2016437"/>
                <a:gd name="connsiteX3" fmla="*/ 245778 w 1059753"/>
                <a:gd name="connsiteY3" fmla="*/ 1305530 h 2016437"/>
                <a:gd name="connsiteX4" fmla="*/ 158567 w 1059753"/>
                <a:gd name="connsiteY4" fmla="*/ 1424455 h 2016437"/>
                <a:gd name="connsiteX5" fmla="*/ 134782 w 1059753"/>
                <a:gd name="connsiteY5" fmla="*/ 1448240 h 2016437"/>
                <a:gd name="connsiteX6" fmla="*/ 116282 w 1059753"/>
                <a:gd name="connsiteY6" fmla="*/ 1458811 h 2016437"/>
                <a:gd name="connsiteX7" fmla="*/ 95140 w 1059753"/>
                <a:gd name="connsiteY7" fmla="*/ 1464097 h 2016437"/>
                <a:gd name="connsiteX8" fmla="*/ 79283 w 1059753"/>
                <a:gd name="connsiteY8" fmla="*/ 1461454 h 2016437"/>
                <a:gd name="connsiteX9" fmla="*/ 50213 w 1059753"/>
                <a:gd name="connsiteY9" fmla="*/ 1450883 h 2016437"/>
                <a:gd name="connsiteX10" fmla="*/ 0 w 1059753"/>
                <a:gd name="connsiteY10" fmla="*/ 1405956 h 2016437"/>
                <a:gd name="connsiteX11" fmla="*/ 266920 w 1059753"/>
                <a:gd name="connsiteY11" fmla="*/ 2016437 h 2016437"/>
                <a:gd name="connsiteX12" fmla="*/ 277491 w 1059753"/>
                <a:gd name="connsiteY12" fmla="*/ 1947725 h 2016437"/>
                <a:gd name="connsiteX13" fmla="*/ 288062 w 1059753"/>
                <a:gd name="connsiteY13" fmla="*/ 1905440 h 2016437"/>
                <a:gd name="connsiteX14" fmla="*/ 311847 w 1059753"/>
                <a:gd name="connsiteY14" fmla="*/ 1831443 h 2016437"/>
                <a:gd name="connsiteX15" fmla="*/ 348846 w 1059753"/>
                <a:gd name="connsiteY15" fmla="*/ 1738945 h 2016437"/>
                <a:gd name="connsiteX16" fmla="*/ 401702 w 1059753"/>
                <a:gd name="connsiteY16" fmla="*/ 1617378 h 2016437"/>
                <a:gd name="connsiteX17" fmla="*/ 454557 w 1059753"/>
                <a:gd name="connsiteY17" fmla="*/ 1506381 h 2016437"/>
                <a:gd name="connsiteX18" fmla="*/ 470414 w 1059753"/>
                <a:gd name="connsiteY18" fmla="*/ 1472025 h 2016437"/>
                <a:gd name="connsiteX19" fmla="*/ 515341 w 1059753"/>
                <a:gd name="connsiteY19" fmla="*/ 1384814 h 2016437"/>
                <a:gd name="connsiteX20" fmla="*/ 584053 w 1059753"/>
                <a:gd name="connsiteY20" fmla="*/ 1228890 h 2016437"/>
                <a:gd name="connsiteX21" fmla="*/ 665979 w 1059753"/>
                <a:gd name="connsiteY21" fmla="*/ 1038610 h 2016437"/>
                <a:gd name="connsiteX22" fmla="*/ 753191 w 1059753"/>
                <a:gd name="connsiteY22" fmla="*/ 832474 h 2016437"/>
                <a:gd name="connsiteX23" fmla="*/ 837760 w 1059753"/>
                <a:gd name="connsiteY23" fmla="*/ 626337 h 2016437"/>
                <a:gd name="connsiteX24" fmla="*/ 924971 w 1059753"/>
                <a:gd name="connsiteY24" fmla="*/ 409630 h 2016437"/>
                <a:gd name="connsiteX25" fmla="*/ 1030682 w 1059753"/>
                <a:gd name="connsiteY25" fmla="*/ 129496 h 2016437"/>
                <a:gd name="connsiteX26" fmla="*/ 1057110 w 1059753"/>
                <a:gd name="connsiteY26" fmla="*/ 55498 h 2016437"/>
                <a:gd name="connsiteX27" fmla="*/ 1059753 w 1059753"/>
                <a:gd name="connsiteY27" fmla="*/ 36999 h 2016437"/>
                <a:gd name="connsiteX28" fmla="*/ 1059753 w 1059753"/>
                <a:gd name="connsiteY28" fmla="*/ 26428 h 2016437"/>
                <a:gd name="connsiteX29" fmla="*/ 1057110 w 1059753"/>
                <a:gd name="connsiteY29" fmla="*/ 10571 h 2016437"/>
                <a:gd name="connsiteX30" fmla="*/ 1051824 w 1059753"/>
                <a:gd name="connsiteY30" fmla="*/ 2643 h 2016437"/>
                <a:gd name="connsiteX31" fmla="*/ 1041253 w 1059753"/>
                <a:gd name="connsiteY31" fmla="*/ 0 h 2016437"/>
                <a:gd name="connsiteX32" fmla="*/ 1025397 w 1059753"/>
                <a:gd name="connsiteY32" fmla="*/ 2643 h 2016437"/>
                <a:gd name="connsiteX33" fmla="*/ 1006897 w 1059753"/>
                <a:gd name="connsiteY33" fmla="*/ 13214 h 2016437"/>
                <a:gd name="connsiteX34" fmla="*/ 991041 w 1059753"/>
                <a:gd name="connsiteY34" fmla="*/ 29070 h 2016437"/>
                <a:gd name="connsiteX35" fmla="*/ 946113 w 1059753"/>
                <a:gd name="connsiteY35" fmla="*/ 108354 h 2016437"/>
                <a:gd name="connsiteX36" fmla="*/ 853616 w 1059753"/>
                <a:gd name="connsiteY36" fmla="*/ 274848 h 2016437"/>
                <a:gd name="connsiteX37" fmla="*/ 763762 w 1059753"/>
                <a:gd name="connsiteY37" fmla="*/ 436058 h 2016437"/>
                <a:gd name="connsiteX38" fmla="*/ 650123 w 1059753"/>
                <a:gd name="connsiteY38" fmla="*/ 639551 h 2016437"/>
                <a:gd name="connsiteX39" fmla="*/ 520627 w 1059753"/>
                <a:gd name="connsiteY39" fmla="*/ 872115 h 20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753" h="2016437">
                  <a:moveTo>
                    <a:pt x="520627" y="872115"/>
                  </a:moveTo>
                  <a:lnTo>
                    <a:pt x="417558" y="1049181"/>
                  </a:lnTo>
                  <a:lnTo>
                    <a:pt x="322419" y="1194534"/>
                  </a:lnTo>
                  <a:lnTo>
                    <a:pt x="245778" y="1305530"/>
                  </a:lnTo>
                  <a:lnTo>
                    <a:pt x="158567" y="1424455"/>
                  </a:lnTo>
                  <a:lnTo>
                    <a:pt x="134782" y="1448240"/>
                  </a:lnTo>
                  <a:lnTo>
                    <a:pt x="116282" y="1458811"/>
                  </a:lnTo>
                  <a:lnTo>
                    <a:pt x="95140" y="1464097"/>
                  </a:lnTo>
                  <a:lnTo>
                    <a:pt x="79283" y="1461454"/>
                  </a:lnTo>
                  <a:lnTo>
                    <a:pt x="50213" y="1450883"/>
                  </a:lnTo>
                  <a:lnTo>
                    <a:pt x="0" y="1405956"/>
                  </a:lnTo>
                  <a:lnTo>
                    <a:pt x="266920" y="2016437"/>
                  </a:lnTo>
                  <a:lnTo>
                    <a:pt x="277491" y="1947725"/>
                  </a:lnTo>
                  <a:lnTo>
                    <a:pt x="288062" y="1905440"/>
                  </a:lnTo>
                  <a:lnTo>
                    <a:pt x="311847" y="1831443"/>
                  </a:lnTo>
                  <a:lnTo>
                    <a:pt x="348846" y="1738945"/>
                  </a:lnTo>
                  <a:lnTo>
                    <a:pt x="401702" y="1617378"/>
                  </a:lnTo>
                  <a:lnTo>
                    <a:pt x="454557" y="1506381"/>
                  </a:lnTo>
                  <a:lnTo>
                    <a:pt x="470414" y="1472025"/>
                  </a:lnTo>
                  <a:lnTo>
                    <a:pt x="515341" y="1384814"/>
                  </a:lnTo>
                  <a:lnTo>
                    <a:pt x="584053" y="1228890"/>
                  </a:lnTo>
                  <a:lnTo>
                    <a:pt x="665979" y="1038610"/>
                  </a:lnTo>
                  <a:lnTo>
                    <a:pt x="753191" y="832474"/>
                  </a:lnTo>
                  <a:lnTo>
                    <a:pt x="837760" y="626337"/>
                  </a:lnTo>
                  <a:lnTo>
                    <a:pt x="924971" y="409630"/>
                  </a:lnTo>
                  <a:lnTo>
                    <a:pt x="1030682" y="129496"/>
                  </a:lnTo>
                  <a:lnTo>
                    <a:pt x="1057110" y="55498"/>
                  </a:lnTo>
                  <a:lnTo>
                    <a:pt x="1059753" y="36999"/>
                  </a:lnTo>
                  <a:lnTo>
                    <a:pt x="1059753" y="26428"/>
                  </a:lnTo>
                  <a:lnTo>
                    <a:pt x="1057110" y="10571"/>
                  </a:lnTo>
                  <a:lnTo>
                    <a:pt x="1051824" y="2643"/>
                  </a:lnTo>
                  <a:lnTo>
                    <a:pt x="1041253" y="0"/>
                  </a:lnTo>
                  <a:lnTo>
                    <a:pt x="1025397" y="2643"/>
                  </a:lnTo>
                  <a:lnTo>
                    <a:pt x="1006897" y="13214"/>
                  </a:lnTo>
                  <a:lnTo>
                    <a:pt x="991041" y="29070"/>
                  </a:lnTo>
                  <a:lnTo>
                    <a:pt x="946113" y="108354"/>
                  </a:lnTo>
                  <a:lnTo>
                    <a:pt x="853616" y="274848"/>
                  </a:lnTo>
                  <a:lnTo>
                    <a:pt x="763762" y="436058"/>
                  </a:lnTo>
                  <a:lnTo>
                    <a:pt x="650123" y="639551"/>
                  </a:lnTo>
                  <a:lnTo>
                    <a:pt x="520627" y="8721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9A3D264-0492-7043-A897-69432CCE2C7A}"/>
                </a:ext>
              </a:extLst>
            </p:cNvPr>
            <p:cNvSpPr/>
            <p:nvPr/>
          </p:nvSpPr>
          <p:spPr>
            <a:xfrm>
              <a:off x="5381625" y="2990850"/>
              <a:ext cx="2133600" cy="1333500"/>
            </a:xfrm>
            <a:custGeom>
              <a:avLst/>
              <a:gdLst>
                <a:gd name="connsiteX0" fmla="*/ 514350 w 2133600"/>
                <a:gd name="connsiteY0" fmla="*/ 509588 h 1333500"/>
                <a:gd name="connsiteX1" fmla="*/ 221456 w 2133600"/>
                <a:gd name="connsiteY1" fmla="*/ 245269 h 1333500"/>
                <a:gd name="connsiteX2" fmla="*/ 0 w 2133600"/>
                <a:gd name="connsiteY2" fmla="*/ 54769 h 1333500"/>
                <a:gd name="connsiteX3" fmla="*/ 100013 w 2133600"/>
                <a:gd name="connsiteY3" fmla="*/ 0 h 1333500"/>
                <a:gd name="connsiteX4" fmla="*/ 326231 w 2133600"/>
                <a:gd name="connsiteY4" fmla="*/ 138113 h 1333500"/>
                <a:gd name="connsiteX5" fmla="*/ 483394 w 2133600"/>
                <a:gd name="connsiteY5" fmla="*/ 235744 h 1333500"/>
                <a:gd name="connsiteX6" fmla="*/ 621506 w 2133600"/>
                <a:gd name="connsiteY6" fmla="*/ 326231 h 1333500"/>
                <a:gd name="connsiteX7" fmla="*/ 785813 w 2133600"/>
                <a:gd name="connsiteY7" fmla="*/ 433388 h 1333500"/>
                <a:gd name="connsiteX8" fmla="*/ 992981 w 2133600"/>
                <a:gd name="connsiteY8" fmla="*/ 576263 h 1333500"/>
                <a:gd name="connsiteX9" fmla="*/ 1152525 w 2133600"/>
                <a:gd name="connsiteY9" fmla="*/ 697706 h 1333500"/>
                <a:gd name="connsiteX10" fmla="*/ 1343025 w 2133600"/>
                <a:gd name="connsiteY10" fmla="*/ 831056 h 1333500"/>
                <a:gd name="connsiteX11" fmla="*/ 1528763 w 2133600"/>
                <a:gd name="connsiteY11" fmla="*/ 947738 h 1333500"/>
                <a:gd name="connsiteX12" fmla="*/ 1719263 w 2133600"/>
                <a:gd name="connsiteY12" fmla="*/ 1057275 h 1333500"/>
                <a:gd name="connsiteX13" fmla="*/ 1895475 w 2133600"/>
                <a:gd name="connsiteY13" fmla="*/ 1154906 h 1333500"/>
                <a:gd name="connsiteX14" fmla="*/ 2059781 w 2133600"/>
                <a:gd name="connsiteY14" fmla="*/ 1240631 h 1333500"/>
                <a:gd name="connsiteX15" fmla="*/ 2097881 w 2133600"/>
                <a:gd name="connsiteY15" fmla="*/ 1257300 h 1333500"/>
                <a:gd name="connsiteX16" fmla="*/ 2119313 w 2133600"/>
                <a:gd name="connsiteY16" fmla="*/ 1269206 h 1333500"/>
                <a:gd name="connsiteX17" fmla="*/ 2131219 w 2133600"/>
                <a:gd name="connsiteY17" fmla="*/ 1281113 h 1333500"/>
                <a:gd name="connsiteX18" fmla="*/ 2133600 w 2133600"/>
                <a:gd name="connsiteY18" fmla="*/ 1290638 h 1333500"/>
                <a:gd name="connsiteX19" fmla="*/ 2133600 w 2133600"/>
                <a:gd name="connsiteY19" fmla="*/ 1302544 h 1333500"/>
                <a:gd name="connsiteX20" fmla="*/ 2121694 w 2133600"/>
                <a:gd name="connsiteY20" fmla="*/ 1316831 h 1333500"/>
                <a:gd name="connsiteX21" fmla="*/ 2097881 w 2133600"/>
                <a:gd name="connsiteY21" fmla="*/ 1328738 h 1333500"/>
                <a:gd name="connsiteX22" fmla="*/ 2024063 w 2133600"/>
                <a:gd name="connsiteY22" fmla="*/ 1333500 h 1333500"/>
                <a:gd name="connsiteX23" fmla="*/ 1766888 w 2133600"/>
                <a:gd name="connsiteY23" fmla="*/ 1331119 h 1333500"/>
                <a:gd name="connsiteX24" fmla="*/ 1497806 w 2133600"/>
                <a:gd name="connsiteY24" fmla="*/ 1331119 h 1333500"/>
                <a:gd name="connsiteX25" fmla="*/ 1421606 w 2133600"/>
                <a:gd name="connsiteY25" fmla="*/ 1331119 h 1333500"/>
                <a:gd name="connsiteX26" fmla="*/ 1397794 w 2133600"/>
                <a:gd name="connsiteY26" fmla="*/ 1328738 h 1333500"/>
                <a:gd name="connsiteX27" fmla="*/ 1369219 w 2133600"/>
                <a:gd name="connsiteY27" fmla="*/ 1321594 h 1333500"/>
                <a:gd name="connsiteX28" fmla="*/ 1352550 w 2133600"/>
                <a:gd name="connsiteY28" fmla="*/ 1312069 h 1333500"/>
                <a:gd name="connsiteX29" fmla="*/ 1302544 w 2133600"/>
                <a:gd name="connsiteY29" fmla="*/ 1262063 h 1333500"/>
                <a:gd name="connsiteX30" fmla="*/ 1145381 w 2133600"/>
                <a:gd name="connsiteY30" fmla="*/ 1104900 h 1333500"/>
                <a:gd name="connsiteX31" fmla="*/ 1021556 w 2133600"/>
                <a:gd name="connsiteY31" fmla="*/ 985838 h 1333500"/>
                <a:gd name="connsiteX32" fmla="*/ 845344 w 2133600"/>
                <a:gd name="connsiteY32" fmla="*/ 816769 h 1333500"/>
                <a:gd name="connsiteX33" fmla="*/ 647700 w 2133600"/>
                <a:gd name="connsiteY33" fmla="*/ 631031 h 1333500"/>
                <a:gd name="connsiteX34" fmla="*/ 514350 w 2133600"/>
                <a:gd name="connsiteY34" fmla="*/ 509588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33600" h="1333500">
                  <a:moveTo>
                    <a:pt x="514350" y="509588"/>
                  </a:moveTo>
                  <a:lnTo>
                    <a:pt x="221456" y="245269"/>
                  </a:lnTo>
                  <a:lnTo>
                    <a:pt x="0" y="54769"/>
                  </a:lnTo>
                  <a:lnTo>
                    <a:pt x="100013" y="0"/>
                  </a:lnTo>
                  <a:lnTo>
                    <a:pt x="326231" y="138113"/>
                  </a:lnTo>
                  <a:lnTo>
                    <a:pt x="483394" y="235744"/>
                  </a:lnTo>
                  <a:lnTo>
                    <a:pt x="621506" y="326231"/>
                  </a:lnTo>
                  <a:lnTo>
                    <a:pt x="785813" y="433388"/>
                  </a:lnTo>
                  <a:lnTo>
                    <a:pt x="992981" y="576263"/>
                  </a:lnTo>
                  <a:lnTo>
                    <a:pt x="1152525" y="697706"/>
                  </a:lnTo>
                  <a:lnTo>
                    <a:pt x="1343025" y="831056"/>
                  </a:lnTo>
                  <a:lnTo>
                    <a:pt x="1528763" y="947738"/>
                  </a:lnTo>
                  <a:lnTo>
                    <a:pt x="1719263" y="1057275"/>
                  </a:lnTo>
                  <a:lnTo>
                    <a:pt x="1895475" y="1154906"/>
                  </a:lnTo>
                  <a:lnTo>
                    <a:pt x="2059781" y="1240631"/>
                  </a:lnTo>
                  <a:lnTo>
                    <a:pt x="2097881" y="1257300"/>
                  </a:lnTo>
                  <a:lnTo>
                    <a:pt x="2119313" y="1269206"/>
                  </a:lnTo>
                  <a:lnTo>
                    <a:pt x="2131219" y="1281113"/>
                  </a:lnTo>
                  <a:lnTo>
                    <a:pt x="2133600" y="1290638"/>
                  </a:lnTo>
                  <a:lnTo>
                    <a:pt x="2133600" y="1302544"/>
                  </a:lnTo>
                  <a:lnTo>
                    <a:pt x="2121694" y="1316831"/>
                  </a:lnTo>
                  <a:lnTo>
                    <a:pt x="2097881" y="1328738"/>
                  </a:lnTo>
                  <a:lnTo>
                    <a:pt x="2024063" y="1333500"/>
                  </a:lnTo>
                  <a:lnTo>
                    <a:pt x="1766888" y="1331119"/>
                  </a:lnTo>
                  <a:lnTo>
                    <a:pt x="1497806" y="1331119"/>
                  </a:lnTo>
                  <a:lnTo>
                    <a:pt x="1421606" y="1331119"/>
                  </a:lnTo>
                  <a:lnTo>
                    <a:pt x="1397794" y="1328738"/>
                  </a:lnTo>
                  <a:lnTo>
                    <a:pt x="1369219" y="1321594"/>
                  </a:lnTo>
                  <a:lnTo>
                    <a:pt x="1352550" y="1312069"/>
                  </a:lnTo>
                  <a:lnTo>
                    <a:pt x="1302544" y="1262063"/>
                  </a:lnTo>
                  <a:lnTo>
                    <a:pt x="1145381" y="1104900"/>
                  </a:lnTo>
                  <a:lnTo>
                    <a:pt x="1021556" y="985838"/>
                  </a:lnTo>
                  <a:lnTo>
                    <a:pt x="845344" y="816769"/>
                  </a:lnTo>
                  <a:lnTo>
                    <a:pt x="647700" y="631031"/>
                  </a:lnTo>
                  <a:lnTo>
                    <a:pt x="514350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0FA66D6A-9E85-364F-A890-74E9A9AA006F}"/>
                </a:ext>
              </a:extLst>
            </p:cNvPr>
            <p:cNvSpPr/>
            <p:nvPr/>
          </p:nvSpPr>
          <p:spPr>
            <a:xfrm>
              <a:off x="4638675" y="4268788"/>
              <a:ext cx="2036763" cy="1457325"/>
            </a:xfrm>
            <a:custGeom>
              <a:avLst/>
              <a:gdLst>
                <a:gd name="connsiteX0" fmla="*/ 833438 w 2035969"/>
                <a:gd name="connsiteY0" fmla="*/ 116682 h 1457325"/>
                <a:gd name="connsiteX1" fmla="*/ 445294 w 2035969"/>
                <a:gd name="connsiteY1" fmla="*/ 154782 h 1457325"/>
                <a:gd name="connsiteX2" fmla="*/ 185738 w 2035969"/>
                <a:gd name="connsiteY2" fmla="*/ 178594 h 1457325"/>
                <a:gd name="connsiteX3" fmla="*/ 0 w 2035969"/>
                <a:gd name="connsiteY3" fmla="*/ 190500 h 1457325"/>
                <a:gd name="connsiteX4" fmla="*/ 42863 w 2035969"/>
                <a:gd name="connsiteY4" fmla="*/ 345282 h 1457325"/>
                <a:gd name="connsiteX5" fmla="*/ 402431 w 2035969"/>
                <a:gd name="connsiteY5" fmla="*/ 321469 h 1457325"/>
                <a:gd name="connsiteX6" fmla="*/ 888206 w 2035969"/>
                <a:gd name="connsiteY6" fmla="*/ 283369 h 1457325"/>
                <a:gd name="connsiteX7" fmla="*/ 1252538 w 2035969"/>
                <a:gd name="connsiteY7" fmla="*/ 257175 h 1457325"/>
                <a:gd name="connsiteX8" fmla="*/ 1562100 w 2035969"/>
                <a:gd name="connsiteY8" fmla="*/ 233363 h 1457325"/>
                <a:gd name="connsiteX9" fmla="*/ 1585913 w 2035969"/>
                <a:gd name="connsiteY9" fmla="*/ 233363 h 1457325"/>
                <a:gd name="connsiteX10" fmla="*/ 1604963 w 2035969"/>
                <a:gd name="connsiteY10" fmla="*/ 240507 h 1457325"/>
                <a:gd name="connsiteX11" fmla="*/ 1621631 w 2035969"/>
                <a:gd name="connsiteY11" fmla="*/ 250032 h 1457325"/>
                <a:gd name="connsiteX12" fmla="*/ 1631156 w 2035969"/>
                <a:gd name="connsiteY12" fmla="*/ 259557 h 1457325"/>
                <a:gd name="connsiteX13" fmla="*/ 1640681 w 2035969"/>
                <a:gd name="connsiteY13" fmla="*/ 278607 h 1457325"/>
                <a:gd name="connsiteX14" fmla="*/ 1645444 w 2035969"/>
                <a:gd name="connsiteY14" fmla="*/ 309563 h 1457325"/>
                <a:gd name="connsiteX15" fmla="*/ 1647825 w 2035969"/>
                <a:gd name="connsiteY15" fmla="*/ 357188 h 1457325"/>
                <a:gd name="connsiteX16" fmla="*/ 1645444 w 2035969"/>
                <a:gd name="connsiteY16" fmla="*/ 423863 h 1457325"/>
                <a:gd name="connsiteX17" fmla="*/ 1633538 w 2035969"/>
                <a:gd name="connsiteY17" fmla="*/ 523875 h 1457325"/>
                <a:gd name="connsiteX18" fmla="*/ 1597819 w 2035969"/>
                <a:gd name="connsiteY18" fmla="*/ 704850 h 1457325"/>
                <a:gd name="connsiteX19" fmla="*/ 1547813 w 2035969"/>
                <a:gd name="connsiteY19" fmla="*/ 928688 h 1457325"/>
                <a:gd name="connsiteX20" fmla="*/ 1464469 w 2035969"/>
                <a:gd name="connsiteY20" fmla="*/ 1266825 h 1457325"/>
                <a:gd name="connsiteX21" fmla="*/ 1423988 w 2035969"/>
                <a:gd name="connsiteY21" fmla="*/ 1414463 h 1457325"/>
                <a:gd name="connsiteX22" fmla="*/ 1447800 w 2035969"/>
                <a:gd name="connsiteY22" fmla="*/ 1435894 h 1457325"/>
                <a:gd name="connsiteX23" fmla="*/ 1464469 w 2035969"/>
                <a:gd name="connsiteY23" fmla="*/ 1445419 h 1457325"/>
                <a:gd name="connsiteX24" fmla="*/ 1485900 w 2035969"/>
                <a:gd name="connsiteY24" fmla="*/ 1452563 h 1457325"/>
                <a:gd name="connsiteX25" fmla="*/ 1514475 w 2035969"/>
                <a:gd name="connsiteY25" fmla="*/ 1457325 h 1457325"/>
                <a:gd name="connsiteX26" fmla="*/ 1533525 w 2035969"/>
                <a:gd name="connsiteY26" fmla="*/ 1452563 h 1457325"/>
                <a:gd name="connsiteX27" fmla="*/ 1562100 w 2035969"/>
                <a:gd name="connsiteY27" fmla="*/ 1438275 h 1457325"/>
                <a:gd name="connsiteX28" fmla="*/ 1588294 w 2035969"/>
                <a:gd name="connsiteY28" fmla="*/ 1409700 h 1457325"/>
                <a:gd name="connsiteX29" fmla="*/ 1614488 w 2035969"/>
                <a:gd name="connsiteY29" fmla="*/ 1369219 h 1457325"/>
                <a:gd name="connsiteX30" fmla="*/ 1657350 w 2035969"/>
                <a:gd name="connsiteY30" fmla="*/ 1293019 h 1457325"/>
                <a:gd name="connsiteX31" fmla="*/ 1700213 w 2035969"/>
                <a:gd name="connsiteY31" fmla="*/ 1200150 h 1457325"/>
                <a:gd name="connsiteX32" fmla="*/ 1774031 w 2035969"/>
                <a:gd name="connsiteY32" fmla="*/ 1021557 h 1457325"/>
                <a:gd name="connsiteX33" fmla="*/ 1866900 w 2035969"/>
                <a:gd name="connsiteY33" fmla="*/ 762000 h 1457325"/>
                <a:gd name="connsiteX34" fmla="*/ 1952625 w 2035969"/>
                <a:gd name="connsiteY34" fmla="*/ 502444 h 1457325"/>
                <a:gd name="connsiteX35" fmla="*/ 1981200 w 2035969"/>
                <a:gd name="connsiteY35" fmla="*/ 419100 h 1457325"/>
                <a:gd name="connsiteX36" fmla="*/ 1988344 w 2035969"/>
                <a:gd name="connsiteY36" fmla="*/ 404813 h 1457325"/>
                <a:gd name="connsiteX37" fmla="*/ 2000250 w 2035969"/>
                <a:gd name="connsiteY37" fmla="*/ 392907 h 1457325"/>
                <a:gd name="connsiteX38" fmla="*/ 2012156 w 2035969"/>
                <a:gd name="connsiteY38" fmla="*/ 383382 h 1457325"/>
                <a:gd name="connsiteX39" fmla="*/ 2026444 w 2035969"/>
                <a:gd name="connsiteY39" fmla="*/ 366713 h 1457325"/>
                <a:gd name="connsiteX40" fmla="*/ 2031206 w 2035969"/>
                <a:gd name="connsiteY40" fmla="*/ 352425 h 1457325"/>
                <a:gd name="connsiteX41" fmla="*/ 2035969 w 2035969"/>
                <a:gd name="connsiteY41" fmla="*/ 333375 h 1457325"/>
                <a:gd name="connsiteX42" fmla="*/ 2031206 w 2035969"/>
                <a:gd name="connsiteY42" fmla="*/ 311944 h 1457325"/>
                <a:gd name="connsiteX43" fmla="*/ 2021681 w 2035969"/>
                <a:gd name="connsiteY43" fmla="*/ 292894 h 1457325"/>
                <a:gd name="connsiteX44" fmla="*/ 1997869 w 2035969"/>
                <a:gd name="connsiteY44" fmla="*/ 271463 h 1457325"/>
                <a:gd name="connsiteX45" fmla="*/ 1933575 w 2035969"/>
                <a:gd name="connsiteY45" fmla="*/ 219075 h 1457325"/>
                <a:gd name="connsiteX46" fmla="*/ 1812131 w 2035969"/>
                <a:gd name="connsiteY46" fmla="*/ 126207 h 1457325"/>
                <a:gd name="connsiteX47" fmla="*/ 1700213 w 2035969"/>
                <a:gd name="connsiteY47" fmla="*/ 50007 h 1457325"/>
                <a:gd name="connsiteX48" fmla="*/ 1633538 w 2035969"/>
                <a:gd name="connsiteY48" fmla="*/ 14288 h 1457325"/>
                <a:gd name="connsiteX49" fmla="*/ 1595438 w 2035969"/>
                <a:gd name="connsiteY49" fmla="*/ 0 h 1457325"/>
                <a:gd name="connsiteX50" fmla="*/ 1576388 w 2035969"/>
                <a:gd name="connsiteY50" fmla="*/ 0 h 1457325"/>
                <a:gd name="connsiteX51" fmla="*/ 1559719 w 2035969"/>
                <a:gd name="connsiteY51" fmla="*/ 7144 h 1457325"/>
                <a:gd name="connsiteX52" fmla="*/ 1533525 w 2035969"/>
                <a:gd name="connsiteY52" fmla="*/ 23813 h 1457325"/>
                <a:gd name="connsiteX53" fmla="*/ 1466850 w 2035969"/>
                <a:gd name="connsiteY53" fmla="*/ 45244 h 1457325"/>
                <a:gd name="connsiteX54" fmla="*/ 1371600 w 2035969"/>
                <a:gd name="connsiteY54" fmla="*/ 59532 h 1457325"/>
                <a:gd name="connsiteX55" fmla="*/ 1083469 w 2035969"/>
                <a:gd name="connsiteY55" fmla="*/ 90488 h 1457325"/>
                <a:gd name="connsiteX56" fmla="*/ 833438 w 2035969"/>
                <a:gd name="connsiteY56" fmla="*/ 116682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5969" h="1457325">
                  <a:moveTo>
                    <a:pt x="833438" y="116682"/>
                  </a:moveTo>
                  <a:lnTo>
                    <a:pt x="445294" y="154782"/>
                  </a:lnTo>
                  <a:lnTo>
                    <a:pt x="185738" y="178594"/>
                  </a:lnTo>
                  <a:lnTo>
                    <a:pt x="0" y="190500"/>
                  </a:lnTo>
                  <a:lnTo>
                    <a:pt x="42863" y="345282"/>
                  </a:lnTo>
                  <a:lnTo>
                    <a:pt x="402431" y="321469"/>
                  </a:lnTo>
                  <a:lnTo>
                    <a:pt x="888206" y="283369"/>
                  </a:lnTo>
                  <a:lnTo>
                    <a:pt x="1252538" y="257175"/>
                  </a:lnTo>
                  <a:lnTo>
                    <a:pt x="1562100" y="233363"/>
                  </a:lnTo>
                  <a:lnTo>
                    <a:pt x="1585913" y="233363"/>
                  </a:lnTo>
                  <a:lnTo>
                    <a:pt x="1604963" y="240507"/>
                  </a:lnTo>
                  <a:lnTo>
                    <a:pt x="1621631" y="250032"/>
                  </a:lnTo>
                  <a:lnTo>
                    <a:pt x="1631156" y="259557"/>
                  </a:lnTo>
                  <a:lnTo>
                    <a:pt x="1640681" y="278607"/>
                  </a:lnTo>
                  <a:lnTo>
                    <a:pt x="1645444" y="309563"/>
                  </a:lnTo>
                  <a:lnTo>
                    <a:pt x="1647825" y="357188"/>
                  </a:lnTo>
                  <a:cubicBezTo>
                    <a:pt x="1647031" y="379413"/>
                    <a:pt x="1646238" y="401638"/>
                    <a:pt x="1645444" y="423863"/>
                  </a:cubicBezTo>
                  <a:lnTo>
                    <a:pt x="1633538" y="523875"/>
                  </a:lnTo>
                  <a:lnTo>
                    <a:pt x="1597819" y="704850"/>
                  </a:lnTo>
                  <a:lnTo>
                    <a:pt x="1547813" y="928688"/>
                  </a:lnTo>
                  <a:lnTo>
                    <a:pt x="1464469" y="1266825"/>
                  </a:lnTo>
                  <a:lnTo>
                    <a:pt x="1423988" y="1414463"/>
                  </a:lnTo>
                  <a:lnTo>
                    <a:pt x="1447800" y="1435894"/>
                  </a:lnTo>
                  <a:lnTo>
                    <a:pt x="1464469" y="1445419"/>
                  </a:lnTo>
                  <a:lnTo>
                    <a:pt x="1485900" y="1452563"/>
                  </a:lnTo>
                  <a:lnTo>
                    <a:pt x="1514475" y="1457325"/>
                  </a:lnTo>
                  <a:lnTo>
                    <a:pt x="1533525" y="1452563"/>
                  </a:lnTo>
                  <a:lnTo>
                    <a:pt x="1562100" y="1438275"/>
                  </a:lnTo>
                  <a:lnTo>
                    <a:pt x="1588294" y="1409700"/>
                  </a:lnTo>
                  <a:lnTo>
                    <a:pt x="1614488" y="1369219"/>
                  </a:lnTo>
                  <a:lnTo>
                    <a:pt x="1657350" y="1293019"/>
                  </a:lnTo>
                  <a:lnTo>
                    <a:pt x="1700213" y="1200150"/>
                  </a:lnTo>
                  <a:lnTo>
                    <a:pt x="1774031" y="1021557"/>
                  </a:lnTo>
                  <a:lnTo>
                    <a:pt x="1866900" y="762000"/>
                  </a:lnTo>
                  <a:lnTo>
                    <a:pt x="1952625" y="502444"/>
                  </a:lnTo>
                  <a:lnTo>
                    <a:pt x="1981200" y="419100"/>
                  </a:lnTo>
                  <a:lnTo>
                    <a:pt x="1988344" y="404813"/>
                  </a:lnTo>
                  <a:lnTo>
                    <a:pt x="2000250" y="392907"/>
                  </a:lnTo>
                  <a:lnTo>
                    <a:pt x="2012156" y="383382"/>
                  </a:lnTo>
                  <a:lnTo>
                    <a:pt x="2026444" y="366713"/>
                  </a:lnTo>
                  <a:lnTo>
                    <a:pt x="2031206" y="352425"/>
                  </a:lnTo>
                  <a:lnTo>
                    <a:pt x="2035969" y="333375"/>
                  </a:lnTo>
                  <a:lnTo>
                    <a:pt x="2031206" y="311944"/>
                  </a:lnTo>
                  <a:lnTo>
                    <a:pt x="2021681" y="292894"/>
                  </a:lnTo>
                  <a:lnTo>
                    <a:pt x="1997869" y="271463"/>
                  </a:lnTo>
                  <a:lnTo>
                    <a:pt x="1933575" y="219075"/>
                  </a:lnTo>
                  <a:lnTo>
                    <a:pt x="1812131" y="126207"/>
                  </a:lnTo>
                  <a:lnTo>
                    <a:pt x="1700213" y="50007"/>
                  </a:lnTo>
                  <a:lnTo>
                    <a:pt x="1633538" y="14288"/>
                  </a:lnTo>
                  <a:lnTo>
                    <a:pt x="1595438" y="0"/>
                  </a:lnTo>
                  <a:lnTo>
                    <a:pt x="1576388" y="0"/>
                  </a:lnTo>
                  <a:lnTo>
                    <a:pt x="1559719" y="7144"/>
                  </a:lnTo>
                  <a:lnTo>
                    <a:pt x="1533525" y="23813"/>
                  </a:lnTo>
                  <a:lnTo>
                    <a:pt x="1466850" y="45244"/>
                  </a:lnTo>
                  <a:lnTo>
                    <a:pt x="1371600" y="59532"/>
                  </a:lnTo>
                  <a:lnTo>
                    <a:pt x="1083469" y="90488"/>
                  </a:lnTo>
                  <a:lnTo>
                    <a:pt x="833438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37ADA285-9B65-C543-8CC8-4D68E25750E5}"/>
                </a:ext>
              </a:extLst>
            </p:cNvPr>
            <p:cNvSpPr/>
            <p:nvPr/>
          </p:nvSpPr>
          <p:spPr>
            <a:xfrm>
              <a:off x="4811713" y="5484813"/>
              <a:ext cx="1346200" cy="215900"/>
            </a:xfrm>
            <a:custGeom>
              <a:avLst/>
              <a:gdLst>
                <a:gd name="connsiteX0" fmla="*/ 445294 w 1345407"/>
                <a:gd name="connsiteY0" fmla="*/ 7144 h 216694"/>
                <a:gd name="connsiteX1" fmla="*/ 752475 w 1345407"/>
                <a:gd name="connsiteY1" fmla="*/ 0 h 216694"/>
                <a:gd name="connsiteX2" fmla="*/ 950119 w 1345407"/>
                <a:gd name="connsiteY2" fmla="*/ 0 h 216694"/>
                <a:gd name="connsiteX3" fmla="*/ 1162050 w 1345407"/>
                <a:gd name="connsiteY3" fmla="*/ 4762 h 216694"/>
                <a:gd name="connsiteX4" fmla="*/ 1345407 w 1345407"/>
                <a:gd name="connsiteY4" fmla="*/ 28575 h 216694"/>
                <a:gd name="connsiteX5" fmla="*/ 1271588 w 1345407"/>
                <a:gd name="connsiteY5" fmla="*/ 216694 h 216694"/>
                <a:gd name="connsiteX6" fmla="*/ 1250157 w 1345407"/>
                <a:gd name="connsiteY6" fmla="*/ 200025 h 216694"/>
                <a:gd name="connsiteX7" fmla="*/ 1166813 w 1345407"/>
                <a:gd name="connsiteY7" fmla="*/ 197644 h 216694"/>
                <a:gd name="connsiteX8" fmla="*/ 873919 w 1345407"/>
                <a:gd name="connsiteY8" fmla="*/ 190500 h 216694"/>
                <a:gd name="connsiteX9" fmla="*/ 635794 w 1345407"/>
                <a:gd name="connsiteY9" fmla="*/ 188119 h 216694"/>
                <a:gd name="connsiteX10" fmla="*/ 321469 w 1345407"/>
                <a:gd name="connsiteY10" fmla="*/ 192881 h 216694"/>
                <a:gd name="connsiteX11" fmla="*/ 16669 w 1345407"/>
                <a:gd name="connsiteY11" fmla="*/ 202406 h 216694"/>
                <a:gd name="connsiteX12" fmla="*/ 0 w 1345407"/>
                <a:gd name="connsiteY12" fmla="*/ 23812 h 216694"/>
                <a:gd name="connsiteX13" fmla="*/ 223838 w 1345407"/>
                <a:gd name="connsiteY13" fmla="*/ 16669 h 216694"/>
                <a:gd name="connsiteX14" fmla="*/ 445294 w 1345407"/>
                <a:gd name="connsiteY14" fmla="*/ 7144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5407" h="216694">
                  <a:moveTo>
                    <a:pt x="445294" y="7144"/>
                  </a:moveTo>
                  <a:lnTo>
                    <a:pt x="752475" y="0"/>
                  </a:lnTo>
                  <a:lnTo>
                    <a:pt x="950119" y="0"/>
                  </a:lnTo>
                  <a:lnTo>
                    <a:pt x="1162050" y="4762"/>
                  </a:lnTo>
                  <a:lnTo>
                    <a:pt x="1345407" y="28575"/>
                  </a:lnTo>
                  <a:lnTo>
                    <a:pt x="1271588" y="216694"/>
                  </a:lnTo>
                  <a:lnTo>
                    <a:pt x="1250157" y="200025"/>
                  </a:lnTo>
                  <a:lnTo>
                    <a:pt x="1166813" y="197644"/>
                  </a:lnTo>
                  <a:lnTo>
                    <a:pt x="873919" y="190500"/>
                  </a:lnTo>
                  <a:lnTo>
                    <a:pt x="635794" y="188119"/>
                  </a:lnTo>
                  <a:lnTo>
                    <a:pt x="321469" y="192881"/>
                  </a:lnTo>
                  <a:lnTo>
                    <a:pt x="16669" y="202406"/>
                  </a:lnTo>
                  <a:lnTo>
                    <a:pt x="0" y="23812"/>
                  </a:lnTo>
                  <a:lnTo>
                    <a:pt x="223838" y="16669"/>
                  </a:lnTo>
                  <a:lnTo>
                    <a:pt x="445294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6106576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8FA88C2A-585D-1240-8D82-16438EB125C3}"/>
              </a:ext>
            </a:extLst>
          </p:cNvPr>
          <p:cNvSpPr/>
          <p:nvPr/>
        </p:nvSpPr>
        <p:spPr>
          <a:xfrm>
            <a:off x="2619375" y="1339850"/>
            <a:ext cx="2322513" cy="2000250"/>
          </a:xfrm>
          <a:custGeom>
            <a:avLst/>
            <a:gdLst>
              <a:gd name="connsiteX0" fmla="*/ 1435026 w 2322998"/>
              <a:gd name="connsiteY0" fmla="*/ 792832 h 2000580"/>
              <a:gd name="connsiteX1" fmla="*/ 1577736 w 2322998"/>
              <a:gd name="connsiteY1" fmla="*/ 628980 h 2000580"/>
              <a:gd name="connsiteX2" fmla="*/ 1733660 w 2322998"/>
              <a:gd name="connsiteY2" fmla="*/ 441343 h 2000580"/>
              <a:gd name="connsiteX3" fmla="*/ 1868441 w 2322998"/>
              <a:gd name="connsiteY3" fmla="*/ 274848 h 2000580"/>
              <a:gd name="connsiteX4" fmla="*/ 1879012 w 2322998"/>
              <a:gd name="connsiteY4" fmla="*/ 258992 h 2000580"/>
              <a:gd name="connsiteX5" fmla="*/ 1881655 w 2322998"/>
              <a:gd name="connsiteY5" fmla="*/ 248421 h 2000580"/>
              <a:gd name="connsiteX6" fmla="*/ 1879012 w 2322998"/>
              <a:gd name="connsiteY6" fmla="*/ 227278 h 2000580"/>
              <a:gd name="connsiteX7" fmla="*/ 1865798 w 2322998"/>
              <a:gd name="connsiteY7" fmla="*/ 177066 h 2000580"/>
              <a:gd name="connsiteX8" fmla="*/ 1839371 w 2322998"/>
              <a:gd name="connsiteY8" fmla="*/ 124210 h 2000580"/>
              <a:gd name="connsiteX9" fmla="*/ 1810300 w 2322998"/>
              <a:gd name="connsiteY9" fmla="*/ 81926 h 2000580"/>
              <a:gd name="connsiteX10" fmla="*/ 1791801 w 2322998"/>
              <a:gd name="connsiteY10" fmla="*/ 58141 h 2000580"/>
              <a:gd name="connsiteX11" fmla="*/ 1781230 w 2322998"/>
              <a:gd name="connsiteY11" fmla="*/ 31713 h 2000580"/>
              <a:gd name="connsiteX12" fmla="*/ 1781230 w 2322998"/>
              <a:gd name="connsiteY12" fmla="*/ 15856 h 2000580"/>
              <a:gd name="connsiteX13" fmla="*/ 1786515 w 2322998"/>
              <a:gd name="connsiteY13" fmla="*/ 5285 h 2000580"/>
              <a:gd name="connsiteX14" fmla="*/ 1797086 w 2322998"/>
              <a:gd name="connsiteY14" fmla="*/ 0 h 2000580"/>
              <a:gd name="connsiteX15" fmla="*/ 1839371 w 2322998"/>
              <a:gd name="connsiteY15" fmla="*/ 13214 h 2000580"/>
              <a:gd name="connsiteX16" fmla="*/ 1960938 w 2322998"/>
              <a:gd name="connsiteY16" fmla="*/ 68712 h 2000580"/>
              <a:gd name="connsiteX17" fmla="*/ 2069292 w 2322998"/>
              <a:gd name="connsiteY17" fmla="*/ 124210 h 2000580"/>
              <a:gd name="connsiteX18" fmla="*/ 2188217 w 2322998"/>
              <a:gd name="connsiteY18" fmla="*/ 198208 h 2000580"/>
              <a:gd name="connsiteX19" fmla="*/ 2278071 w 2322998"/>
              <a:gd name="connsiteY19" fmla="*/ 256349 h 2000580"/>
              <a:gd name="connsiteX20" fmla="*/ 2309785 w 2322998"/>
              <a:gd name="connsiteY20" fmla="*/ 280134 h 2000580"/>
              <a:gd name="connsiteX21" fmla="*/ 2317713 w 2322998"/>
              <a:gd name="connsiteY21" fmla="*/ 290705 h 2000580"/>
              <a:gd name="connsiteX22" fmla="*/ 2322998 w 2322998"/>
              <a:gd name="connsiteY22" fmla="*/ 306562 h 2000580"/>
              <a:gd name="connsiteX23" fmla="*/ 2322998 w 2322998"/>
              <a:gd name="connsiteY23" fmla="*/ 322418 h 2000580"/>
              <a:gd name="connsiteX24" fmla="*/ 2315070 w 2322998"/>
              <a:gd name="connsiteY24" fmla="*/ 340918 h 2000580"/>
              <a:gd name="connsiteX25" fmla="*/ 2293928 w 2322998"/>
              <a:gd name="connsiteY25" fmla="*/ 364703 h 2000580"/>
              <a:gd name="connsiteX26" fmla="*/ 2262215 w 2322998"/>
              <a:gd name="connsiteY26" fmla="*/ 383202 h 2000580"/>
              <a:gd name="connsiteX27" fmla="*/ 2206716 w 2322998"/>
              <a:gd name="connsiteY27" fmla="*/ 409630 h 2000580"/>
              <a:gd name="connsiteX28" fmla="*/ 2167075 w 2322998"/>
              <a:gd name="connsiteY28" fmla="*/ 425486 h 2000580"/>
              <a:gd name="connsiteX29" fmla="*/ 2048150 w 2322998"/>
              <a:gd name="connsiteY29" fmla="*/ 533840 h 2000580"/>
              <a:gd name="connsiteX30" fmla="*/ 1905440 w 2322998"/>
              <a:gd name="connsiteY30" fmla="*/ 684478 h 2000580"/>
              <a:gd name="connsiteX31" fmla="*/ 1744231 w 2322998"/>
              <a:gd name="connsiteY31" fmla="*/ 848330 h 2000580"/>
              <a:gd name="connsiteX32" fmla="*/ 1580379 w 2322998"/>
              <a:gd name="connsiteY32" fmla="*/ 1006897 h 2000580"/>
              <a:gd name="connsiteX33" fmla="*/ 1366314 w 2322998"/>
              <a:gd name="connsiteY33" fmla="*/ 1210390 h 2000580"/>
              <a:gd name="connsiteX34" fmla="*/ 1173392 w 2322998"/>
              <a:gd name="connsiteY34" fmla="*/ 1376885 h 2000580"/>
              <a:gd name="connsiteX35" fmla="*/ 1025396 w 2322998"/>
              <a:gd name="connsiteY35" fmla="*/ 1495810 h 2000580"/>
              <a:gd name="connsiteX36" fmla="*/ 840402 w 2322998"/>
              <a:gd name="connsiteY36" fmla="*/ 1620021 h 2000580"/>
              <a:gd name="connsiteX37" fmla="*/ 615766 w 2322998"/>
              <a:gd name="connsiteY37" fmla="*/ 1754802 h 2000580"/>
              <a:gd name="connsiteX38" fmla="*/ 433415 w 2322998"/>
              <a:gd name="connsiteY38" fmla="*/ 1844656 h 2000580"/>
              <a:gd name="connsiteX39" fmla="*/ 256349 w 2322998"/>
              <a:gd name="connsiteY39" fmla="*/ 1921297 h 2000580"/>
              <a:gd name="connsiteX40" fmla="*/ 68712 w 2322998"/>
              <a:gd name="connsiteY40" fmla="*/ 1995295 h 2000580"/>
              <a:gd name="connsiteX41" fmla="*/ 42284 w 2322998"/>
              <a:gd name="connsiteY41" fmla="*/ 2000580 h 2000580"/>
              <a:gd name="connsiteX42" fmla="*/ 26427 w 2322998"/>
              <a:gd name="connsiteY42" fmla="*/ 2000580 h 2000580"/>
              <a:gd name="connsiteX43" fmla="*/ 10571 w 2322998"/>
              <a:gd name="connsiteY43" fmla="*/ 1995295 h 2000580"/>
              <a:gd name="connsiteX44" fmla="*/ 2642 w 2322998"/>
              <a:gd name="connsiteY44" fmla="*/ 1990009 h 2000580"/>
              <a:gd name="connsiteX45" fmla="*/ 0 w 2322998"/>
              <a:gd name="connsiteY45" fmla="*/ 1979438 h 2000580"/>
              <a:gd name="connsiteX46" fmla="*/ 5285 w 2322998"/>
              <a:gd name="connsiteY46" fmla="*/ 1955653 h 2000580"/>
              <a:gd name="connsiteX47" fmla="*/ 23785 w 2322998"/>
              <a:gd name="connsiteY47" fmla="*/ 1934511 h 2000580"/>
              <a:gd name="connsiteX48" fmla="*/ 126853 w 2322998"/>
              <a:gd name="connsiteY48" fmla="*/ 1879012 h 2000580"/>
              <a:gd name="connsiteX49" fmla="*/ 303919 w 2322998"/>
              <a:gd name="connsiteY49" fmla="*/ 1781230 h 2000580"/>
              <a:gd name="connsiteX50" fmla="*/ 541768 w 2322998"/>
              <a:gd name="connsiteY50" fmla="*/ 1627949 h 2000580"/>
              <a:gd name="connsiteX51" fmla="*/ 710906 w 2322998"/>
              <a:gd name="connsiteY51" fmla="*/ 1503738 h 2000580"/>
              <a:gd name="connsiteX52" fmla="*/ 877401 w 2322998"/>
              <a:gd name="connsiteY52" fmla="*/ 1363671 h 2000580"/>
              <a:gd name="connsiteX53" fmla="*/ 1059752 w 2322998"/>
              <a:gd name="connsiteY53" fmla="*/ 1194534 h 2000580"/>
              <a:gd name="connsiteX54" fmla="*/ 1234175 w 2322998"/>
              <a:gd name="connsiteY54" fmla="*/ 1014825 h 2000580"/>
              <a:gd name="connsiteX55" fmla="*/ 1435026 w 2322998"/>
              <a:gd name="connsiteY55" fmla="*/ 792832 h 2000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22998" h="2000580">
                <a:moveTo>
                  <a:pt x="1435026" y="792832"/>
                </a:moveTo>
                <a:lnTo>
                  <a:pt x="1577736" y="628980"/>
                </a:lnTo>
                <a:lnTo>
                  <a:pt x="1733660" y="441343"/>
                </a:lnTo>
                <a:lnTo>
                  <a:pt x="1868441" y="274848"/>
                </a:lnTo>
                <a:lnTo>
                  <a:pt x="1879012" y="258992"/>
                </a:lnTo>
                <a:lnTo>
                  <a:pt x="1881655" y="248421"/>
                </a:lnTo>
                <a:lnTo>
                  <a:pt x="1879012" y="227278"/>
                </a:lnTo>
                <a:lnTo>
                  <a:pt x="1865798" y="177066"/>
                </a:lnTo>
                <a:lnTo>
                  <a:pt x="1839371" y="124210"/>
                </a:lnTo>
                <a:lnTo>
                  <a:pt x="1810300" y="81926"/>
                </a:lnTo>
                <a:lnTo>
                  <a:pt x="1791801" y="58141"/>
                </a:lnTo>
                <a:lnTo>
                  <a:pt x="1781230" y="31713"/>
                </a:lnTo>
                <a:lnTo>
                  <a:pt x="1781230" y="15856"/>
                </a:lnTo>
                <a:lnTo>
                  <a:pt x="1786515" y="5285"/>
                </a:lnTo>
                <a:lnTo>
                  <a:pt x="1797086" y="0"/>
                </a:lnTo>
                <a:lnTo>
                  <a:pt x="1839371" y="13214"/>
                </a:lnTo>
                <a:lnTo>
                  <a:pt x="1960938" y="68712"/>
                </a:lnTo>
                <a:lnTo>
                  <a:pt x="2069292" y="124210"/>
                </a:lnTo>
                <a:lnTo>
                  <a:pt x="2188217" y="198208"/>
                </a:lnTo>
                <a:lnTo>
                  <a:pt x="2278071" y="256349"/>
                </a:lnTo>
                <a:lnTo>
                  <a:pt x="2309785" y="280134"/>
                </a:lnTo>
                <a:lnTo>
                  <a:pt x="2317713" y="290705"/>
                </a:lnTo>
                <a:lnTo>
                  <a:pt x="2322998" y="306562"/>
                </a:lnTo>
                <a:lnTo>
                  <a:pt x="2322998" y="322418"/>
                </a:lnTo>
                <a:lnTo>
                  <a:pt x="2315070" y="340918"/>
                </a:lnTo>
                <a:lnTo>
                  <a:pt x="2293928" y="364703"/>
                </a:lnTo>
                <a:lnTo>
                  <a:pt x="2262215" y="383202"/>
                </a:lnTo>
                <a:lnTo>
                  <a:pt x="2206716" y="409630"/>
                </a:lnTo>
                <a:lnTo>
                  <a:pt x="2167075" y="425486"/>
                </a:lnTo>
                <a:lnTo>
                  <a:pt x="2048150" y="533840"/>
                </a:lnTo>
                <a:lnTo>
                  <a:pt x="1905440" y="684478"/>
                </a:lnTo>
                <a:lnTo>
                  <a:pt x="1744231" y="848330"/>
                </a:lnTo>
                <a:lnTo>
                  <a:pt x="1580379" y="1006897"/>
                </a:lnTo>
                <a:lnTo>
                  <a:pt x="1366314" y="1210390"/>
                </a:lnTo>
                <a:lnTo>
                  <a:pt x="1173392" y="1376885"/>
                </a:lnTo>
                <a:lnTo>
                  <a:pt x="1025396" y="1495810"/>
                </a:lnTo>
                <a:lnTo>
                  <a:pt x="840402" y="1620021"/>
                </a:lnTo>
                <a:lnTo>
                  <a:pt x="615766" y="1754802"/>
                </a:lnTo>
                <a:lnTo>
                  <a:pt x="433415" y="1844656"/>
                </a:lnTo>
                <a:lnTo>
                  <a:pt x="256349" y="1921297"/>
                </a:lnTo>
                <a:lnTo>
                  <a:pt x="68712" y="1995295"/>
                </a:lnTo>
                <a:lnTo>
                  <a:pt x="42284" y="2000580"/>
                </a:lnTo>
                <a:lnTo>
                  <a:pt x="26427" y="2000580"/>
                </a:lnTo>
                <a:lnTo>
                  <a:pt x="10571" y="1995295"/>
                </a:lnTo>
                <a:lnTo>
                  <a:pt x="2642" y="1990009"/>
                </a:lnTo>
                <a:lnTo>
                  <a:pt x="0" y="1979438"/>
                </a:lnTo>
                <a:lnTo>
                  <a:pt x="5285" y="1955653"/>
                </a:lnTo>
                <a:lnTo>
                  <a:pt x="23785" y="1934511"/>
                </a:lnTo>
                <a:lnTo>
                  <a:pt x="126853" y="1879012"/>
                </a:lnTo>
                <a:lnTo>
                  <a:pt x="303919" y="1781230"/>
                </a:lnTo>
                <a:lnTo>
                  <a:pt x="541768" y="1627949"/>
                </a:lnTo>
                <a:lnTo>
                  <a:pt x="710906" y="1503738"/>
                </a:lnTo>
                <a:lnTo>
                  <a:pt x="877401" y="1363671"/>
                </a:lnTo>
                <a:lnTo>
                  <a:pt x="1059752" y="1194534"/>
                </a:lnTo>
                <a:lnTo>
                  <a:pt x="1234175" y="1014825"/>
                </a:lnTo>
                <a:lnTo>
                  <a:pt x="1435026" y="792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67D956E-1748-B141-923E-C9177AD942E5}"/>
              </a:ext>
            </a:extLst>
          </p:cNvPr>
          <p:cNvSpPr/>
          <p:nvPr/>
        </p:nvSpPr>
        <p:spPr>
          <a:xfrm>
            <a:off x="3932238" y="2611438"/>
            <a:ext cx="1420812" cy="438150"/>
          </a:xfrm>
          <a:custGeom>
            <a:avLst/>
            <a:gdLst>
              <a:gd name="connsiteX0" fmla="*/ 797719 w 1421606"/>
              <a:gd name="connsiteY0" fmla="*/ 350044 h 438150"/>
              <a:gd name="connsiteX1" fmla="*/ 954881 w 1421606"/>
              <a:gd name="connsiteY1" fmla="*/ 328613 h 438150"/>
              <a:gd name="connsiteX2" fmla="*/ 1097756 w 1421606"/>
              <a:gd name="connsiteY2" fmla="*/ 307182 h 438150"/>
              <a:gd name="connsiteX3" fmla="*/ 1223962 w 1421606"/>
              <a:gd name="connsiteY3" fmla="*/ 288132 h 438150"/>
              <a:gd name="connsiteX4" fmla="*/ 1283494 w 1421606"/>
              <a:gd name="connsiteY4" fmla="*/ 273844 h 438150"/>
              <a:gd name="connsiteX5" fmla="*/ 1338262 w 1421606"/>
              <a:gd name="connsiteY5" fmla="*/ 252413 h 438150"/>
              <a:gd name="connsiteX6" fmla="*/ 1376362 w 1421606"/>
              <a:gd name="connsiteY6" fmla="*/ 230982 h 438150"/>
              <a:gd name="connsiteX7" fmla="*/ 1402556 w 1421606"/>
              <a:gd name="connsiteY7" fmla="*/ 209550 h 438150"/>
              <a:gd name="connsiteX8" fmla="*/ 1414462 w 1421606"/>
              <a:gd name="connsiteY8" fmla="*/ 188119 h 438150"/>
              <a:gd name="connsiteX9" fmla="*/ 1421606 w 1421606"/>
              <a:gd name="connsiteY9" fmla="*/ 166688 h 438150"/>
              <a:gd name="connsiteX10" fmla="*/ 1416844 w 1421606"/>
              <a:gd name="connsiteY10" fmla="*/ 140494 h 438150"/>
              <a:gd name="connsiteX11" fmla="*/ 1407319 w 1421606"/>
              <a:gd name="connsiteY11" fmla="*/ 119063 h 438150"/>
              <a:gd name="connsiteX12" fmla="*/ 1383506 w 1421606"/>
              <a:gd name="connsiteY12" fmla="*/ 95250 h 438150"/>
              <a:gd name="connsiteX13" fmla="*/ 1312069 w 1421606"/>
              <a:gd name="connsiteY13" fmla="*/ 57150 h 438150"/>
              <a:gd name="connsiteX14" fmla="*/ 1216819 w 1421606"/>
              <a:gd name="connsiteY14" fmla="*/ 11907 h 438150"/>
              <a:gd name="connsiteX15" fmla="*/ 1181100 w 1421606"/>
              <a:gd name="connsiteY15" fmla="*/ 2382 h 438150"/>
              <a:gd name="connsiteX16" fmla="*/ 1152525 w 1421606"/>
              <a:gd name="connsiteY16" fmla="*/ 0 h 438150"/>
              <a:gd name="connsiteX17" fmla="*/ 1126331 w 1421606"/>
              <a:gd name="connsiteY17" fmla="*/ 11907 h 438150"/>
              <a:gd name="connsiteX18" fmla="*/ 1097756 w 1421606"/>
              <a:gd name="connsiteY18" fmla="*/ 33338 h 438150"/>
              <a:gd name="connsiteX19" fmla="*/ 1002506 w 1421606"/>
              <a:gd name="connsiteY19" fmla="*/ 73819 h 438150"/>
              <a:gd name="connsiteX20" fmla="*/ 916781 w 1421606"/>
              <a:gd name="connsiteY20" fmla="*/ 97632 h 438150"/>
              <a:gd name="connsiteX21" fmla="*/ 769144 w 1421606"/>
              <a:gd name="connsiteY21" fmla="*/ 135732 h 438150"/>
              <a:gd name="connsiteX22" fmla="*/ 573881 w 1421606"/>
              <a:gd name="connsiteY22" fmla="*/ 178594 h 438150"/>
              <a:gd name="connsiteX23" fmla="*/ 426244 w 1421606"/>
              <a:gd name="connsiteY23" fmla="*/ 202407 h 438150"/>
              <a:gd name="connsiteX24" fmla="*/ 295275 w 1421606"/>
              <a:gd name="connsiteY24" fmla="*/ 216694 h 438150"/>
              <a:gd name="connsiteX25" fmla="*/ 223837 w 1421606"/>
              <a:gd name="connsiteY25" fmla="*/ 216694 h 438150"/>
              <a:gd name="connsiteX26" fmla="*/ 183356 w 1421606"/>
              <a:gd name="connsiteY26" fmla="*/ 204788 h 438150"/>
              <a:gd name="connsiteX27" fmla="*/ 116681 w 1421606"/>
              <a:gd name="connsiteY27" fmla="*/ 159544 h 438150"/>
              <a:gd name="connsiteX28" fmla="*/ 64294 w 1421606"/>
              <a:gd name="connsiteY28" fmla="*/ 109538 h 438150"/>
              <a:gd name="connsiteX29" fmla="*/ 38100 w 1421606"/>
              <a:gd name="connsiteY29" fmla="*/ 95250 h 438150"/>
              <a:gd name="connsiteX30" fmla="*/ 14287 w 1421606"/>
              <a:gd name="connsiteY30" fmla="*/ 92869 h 438150"/>
              <a:gd name="connsiteX31" fmla="*/ 0 w 1421606"/>
              <a:gd name="connsiteY31" fmla="*/ 102394 h 438150"/>
              <a:gd name="connsiteX32" fmla="*/ 4762 w 1421606"/>
              <a:gd name="connsiteY32" fmla="*/ 133350 h 438150"/>
              <a:gd name="connsiteX33" fmla="*/ 21431 w 1421606"/>
              <a:gd name="connsiteY33" fmla="*/ 190500 h 438150"/>
              <a:gd name="connsiteX34" fmla="*/ 45244 w 1421606"/>
              <a:gd name="connsiteY34" fmla="*/ 250032 h 438150"/>
              <a:gd name="connsiteX35" fmla="*/ 78581 w 1421606"/>
              <a:gd name="connsiteY35" fmla="*/ 300038 h 438150"/>
              <a:gd name="connsiteX36" fmla="*/ 119062 w 1421606"/>
              <a:gd name="connsiteY36" fmla="*/ 345282 h 438150"/>
              <a:gd name="connsiteX37" fmla="*/ 159544 w 1421606"/>
              <a:gd name="connsiteY37" fmla="*/ 388144 h 438150"/>
              <a:gd name="connsiteX38" fmla="*/ 185737 w 1421606"/>
              <a:gd name="connsiteY38" fmla="*/ 404813 h 438150"/>
              <a:gd name="connsiteX39" fmla="*/ 223837 w 1421606"/>
              <a:gd name="connsiteY39" fmla="*/ 421482 h 438150"/>
              <a:gd name="connsiteX40" fmla="*/ 266700 w 1421606"/>
              <a:gd name="connsiteY40" fmla="*/ 433388 h 438150"/>
              <a:gd name="connsiteX41" fmla="*/ 309562 w 1421606"/>
              <a:gd name="connsiteY41" fmla="*/ 438150 h 438150"/>
              <a:gd name="connsiteX42" fmla="*/ 352425 w 1421606"/>
              <a:gd name="connsiteY42" fmla="*/ 438150 h 438150"/>
              <a:gd name="connsiteX43" fmla="*/ 409575 w 1421606"/>
              <a:gd name="connsiteY43" fmla="*/ 419100 h 438150"/>
              <a:gd name="connsiteX44" fmla="*/ 573881 w 1421606"/>
              <a:gd name="connsiteY44" fmla="*/ 385763 h 438150"/>
              <a:gd name="connsiteX45" fmla="*/ 797719 w 1421606"/>
              <a:gd name="connsiteY45" fmla="*/ 350044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21606" h="438150">
                <a:moveTo>
                  <a:pt x="797719" y="350044"/>
                </a:moveTo>
                <a:lnTo>
                  <a:pt x="954881" y="328613"/>
                </a:lnTo>
                <a:lnTo>
                  <a:pt x="1097756" y="307182"/>
                </a:lnTo>
                <a:lnTo>
                  <a:pt x="1223962" y="288132"/>
                </a:lnTo>
                <a:lnTo>
                  <a:pt x="1283494" y="273844"/>
                </a:lnTo>
                <a:lnTo>
                  <a:pt x="1338262" y="252413"/>
                </a:lnTo>
                <a:lnTo>
                  <a:pt x="1376362" y="230982"/>
                </a:lnTo>
                <a:lnTo>
                  <a:pt x="1402556" y="209550"/>
                </a:lnTo>
                <a:lnTo>
                  <a:pt x="1414462" y="188119"/>
                </a:lnTo>
                <a:lnTo>
                  <a:pt x="1421606" y="166688"/>
                </a:lnTo>
                <a:lnTo>
                  <a:pt x="1416844" y="140494"/>
                </a:lnTo>
                <a:lnTo>
                  <a:pt x="1407319" y="119063"/>
                </a:lnTo>
                <a:lnTo>
                  <a:pt x="1383506" y="95250"/>
                </a:lnTo>
                <a:lnTo>
                  <a:pt x="1312069" y="57150"/>
                </a:lnTo>
                <a:lnTo>
                  <a:pt x="1216819" y="11907"/>
                </a:lnTo>
                <a:lnTo>
                  <a:pt x="1181100" y="2382"/>
                </a:lnTo>
                <a:lnTo>
                  <a:pt x="1152525" y="0"/>
                </a:lnTo>
                <a:lnTo>
                  <a:pt x="1126331" y="11907"/>
                </a:lnTo>
                <a:lnTo>
                  <a:pt x="1097756" y="33338"/>
                </a:lnTo>
                <a:lnTo>
                  <a:pt x="1002506" y="73819"/>
                </a:lnTo>
                <a:lnTo>
                  <a:pt x="916781" y="97632"/>
                </a:lnTo>
                <a:lnTo>
                  <a:pt x="769144" y="135732"/>
                </a:lnTo>
                <a:lnTo>
                  <a:pt x="573881" y="178594"/>
                </a:lnTo>
                <a:lnTo>
                  <a:pt x="426244" y="202407"/>
                </a:lnTo>
                <a:lnTo>
                  <a:pt x="295275" y="216694"/>
                </a:lnTo>
                <a:lnTo>
                  <a:pt x="223837" y="216694"/>
                </a:lnTo>
                <a:lnTo>
                  <a:pt x="183356" y="204788"/>
                </a:lnTo>
                <a:lnTo>
                  <a:pt x="116681" y="159544"/>
                </a:lnTo>
                <a:lnTo>
                  <a:pt x="64294" y="109538"/>
                </a:lnTo>
                <a:lnTo>
                  <a:pt x="38100" y="95250"/>
                </a:lnTo>
                <a:lnTo>
                  <a:pt x="14287" y="92869"/>
                </a:lnTo>
                <a:lnTo>
                  <a:pt x="0" y="102394"/>
                </a:lnTo>
                <a:lnTo>
                  <a:pt x="4762" y="133350"/>
                </a:lnTo>
                <a:lnTo>
                  <a:pt x="21431" y="190500"/>
                </a:lnTo>
                <a:lnTo>
                  <a:pt x="45244" y="250032"/>
                </a:lnTo>
                <a:lnTo>
                  <a:pt x="78581" y="300038"/>
                </a:lnTo>
                <a:lnTo>
                  <a:pt x="119062" y="345282"/>
                </a:lnTo>
                <a:lnTo>
                  <a:pt x="159544" y="388144"/>
                </a:lnTo>
                <a:lnTo>
                  <a:pt x="185737" y="404813"/>
                </a:lnTo>
                <a:lnTo>
                  <a:pt x="223837" y="421482"/>
                </a:lnTo>
                <a:lnTo>
                  <a:pt x="266700" y="433388"/>
                </a:lnTo>
                <a:lnTo>
                  <a:pt x="309562" y="438150"/>
                </a:lnTo>
                <a:lnTo>
                  <a:pt x="352425" y="438150"/>
                </a:lnTo>
                <a:lnTo>
                  <a:pt x="409575" y="419100"/>
                </a:lnTo>
                <a:lnTo>
                  <a:pt x="573881" y="385763"/>
                </a:lnTo>
                <a:lnTo>
                  <a:pt x="797719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B24D9EA-3702-9148-AF97-F1C9E38EF854}"/>
              </a:ext>
            </a:extLst>
          </p:cNvPr>
          <p:cNvSpPr/>
          <p:nvPr/>
        </p:nvSpPr>
        <p:spPr>
          <a:xfrm>
            <a:off x="3570288" y="3240088"/>
            <a:ext cx="2263775" cy="522287"/>
          </a:xfrm>
          <a:custGeom>
            <a:avLst/>
            <a:gdLst>
              <a:gd name="connsiteX0" fmla="*/ 1009650 w 2264569"/>
              <a:gd name="connsiteY0" fmla="*/ 159544 h 521494"/>
              <a:gd name="connsiteX1" fmla="*/ 1271587 w 2264569"/>
              <a:gd name="connsiteY1" fmla="*/ 119063 h 521494"/>
              <a:gd name="connsiteX2" fmla="*/ 1524000 w 2264569"/>
              <a:gd name="connsiteY2" fmla="*/ 83344 h 521494"/>
              <a:gd name="connsiteX3" fmla="*/ 1735931 w 2264569"/>
              <a:gd name="connsiteY3" fmla="*/ 52388 h 521494"/>
              <a:gd name="connsiteX4" fmla="*/ 1759744 w 2264569"/>
              <a:gd name="connsiteY4" fmla="*/ 40482 h 521494"/>
              <a:gd name="connsiteX5" fmla="*/ 1795462 w 2264569"/>
              <a:gd name="connsiteY5" fmla="*/ 14288 h 521494"/>
              <a:gd name="connsiteX6" fmla="*/ 1816894 w 2264569"/>
              <a:gd name="connsiteY6" fmla="*/ 2382 h 521494"/>
              <a:gd name="connsiteX7" fmla="*/ 1847850 w 2264569"/>
              <a:gd name="connsiteY7" fmla="*/ 0 h 521494"/>
              <a:gd name="connsiteX8" fmla="*/ 1881187 w 2264569"/>
              <a:gd name="connsiteY8" fmla="*/ 2382 h 521494"/>
              <a:gd name="connsiteX9" fmla="*/ 1919287 w 2264569"/>
              <a:gd name="connsiteY9" fmla="*/ 11907 h 521494"/>
              <a:gd name="connsiteX10" fmla="*/ 1983581 w 2264569"/>
              <a:gd name="connsiteY10" fmla="*/ 35719 h 521494"/>
              <a:gd name="connsiteX11" fmla="*/ 2050256 w 2264569"/>
              <a:gd name="connsiteY11" fmla="*/ 69057 h 521494"/>
              <a:gd name="connsiteX12" fmla="*/ 2124075 w 2264569"/>
              <a:gd name="connsiteY12" fmla="*/ 111919 h 521494"/>
              <a:gd name="connsiteX13" fmla="*/ 2183606 w 2264569"/>
              <a:gd name="connsiteY13" fmla="*/ 157163 h 521494"/>
              <a:gd name="connsiteX14" fmla="*/ 2214562 w 2264569"/>
              <a:gd name="connsiteY14" fmla="*/ 183357 h 521494"/>
              <a:gd name="connsiteX15" fmla="*/ 2226469 w 2264569"/>
              <a:gd name="connsiteY15" fmla="*/ 195263 h 521494"/>
              <a:gd name="connsiteX16" fmla="*/ 2243137 w 2264569"/>
              <a:gd name="connsiteY16" fmla="*/ 216694 h 521494"/>
              <a:gd name="connsiteX17" fmla="*/ 2255044 w 2264569"/>
              <a:gd name="connsiteY17" fmla="*/ 235744 h 521494"/>
              <a:gd name="connsiteX18" fmla="*/ 2262187 w 2264569"/>
              <a:gd name="connsiteY18" fmla="*/ 252413 h 521494"/>
              <a:gd name="connsiteX19" fmla="*/ 2264569 w 2264569"/>
              <a:gd name="connsiteY19" fmla="*/ 273844 h 521494"/>
              <a:gd name="connsiteX20" fmla="*/ 2259806 w 2264569"/>
              <a:gd name="connsiteY20" fmla="*/ 292894 h 521494"/>
              <a:gd name="connsiteX21" fmla="*/ 2247900 w 2264569"/>
              <a:gd name="connsiteY21" fmla="*/ 314325 h 521494"/>
              <a:gd name="connsiteX22" fmla="*/ 2219325 w 2264569"/>
              <a:gd name="connsiteY22" fmla="*/ 335757 h 521494"/>
              <a:gd name="connsiteX23" fmla="*/ 2181225 w 2264569"/>
              <a:gd name="connsiteY23" fmla="*/ 347663 h 521494"/>
              <a:gd name="connsiteX24" fmla="*/ 2124075 w 2264569"/>
              <a:gd name="connsiteY24" fmla="*/ 361950 h 521494"/>
              <a:gd name="connsiteX25" fmla="*/ 2081212 w 2264569"/>
              <a:gd name="connsiteY25" fmla="*/ 378619 h 521494"/>
              <a:gd name="connsiteX26" fmla="*/ 2043112 w 2264569"/>
              <a:gd name="connsiteY26" fmla="*/ 397669 h 521494"/>
              <a:gd name="connsiteX27" fmla="*/ 2021681 w 2264569"/>
              <a:gd name="connsiteY27" fmla="*/ 407194 h 521494"/>
              <a:gd name="connsiteX28" fmla="*/ 1716881 w 2264569"/>
              <a:gd name="connsiteY28" fmla="*/ 235744 h 521494"/>
              <a:gd name="connsiteX29" fmla="*/ 1657350 w 2264569"/>
              <a:gd name="connsiteY29" fmla="*/ 235744 h 521494"/>
              <a:gd name="connsiteX30" fmla="*/ 1552575 w 2264569"/>
              <a:gd name="connsiteY30" fmla="*/ 250032 h 521494"/>
              <a:gd name="connsiteX31" fmla="*/ 1395412 w 2264569"/>
              <a:gd name="connsiteY31" fmla="*/ 276225 h 521494"/>
              <a:gd name="connsiteX32" fmla="*/ 1223962 w 2264569"/>
              <a:gd name="connsiteY32" fmla="*/ 304800 h 521494"/>
              <a:gd name="connsiteX33" fmla="*/ 1014412 w 2264569"/>
              <a:gd name="connsiteY33" fmla="*/ 347663 h 521494"/>
              <a:gd name="connsiteX34" fmla="*/ 804862 w 2264569"/>
              <a:gd name="connsiteY34" fmla="*/ 397669 h 521494"/>
              <a:gd name="connsiteX35" fmla="*/ 609600 w 2264569"/>
              <a:gd name="connsiteY35" fmla="*/ 452438 h 521494"/>
              <a:gd name="connsiteX36" fmla="*/ 371475 w 2264569"/>
              <a:gd name="connsiteY36" fmla="*/ 516732 h 521494"/>
              <a:gd name="connsiteX37" fmla="*/ 350044 w 2264569"/>
              <a:gd name="connsiteY37" fmla="*/ 521494 h 521494"/>
              <a:gd name="connsiteX38" fmla="*/ 323850 w 2264569"/>
              <a:gd name="connsiteY38" fmla="*/ 521494 h 521494"/>
              <a:gd name="connsiteX39" fmla="*/ 261937 w 2264569"/>
              <a:gd name="connsiteY39" fmla="*/ 516732 h 521494"/>
              <a:gd name="connsiteX40" fmla="*/ 226219 w 2264569"/>
              <a:gd name="connsiteY40" fmla="*/ 507207 h 521494"/>
              <a:gd name="connsiteX41" fmla="*/ 185737 w 2264569"/>
              <a:gd name="connsiteY41" fmla="*/ 488157 h 521494"/>
              <a:gd name="connsiteX42" fmla="*/ 152400 w 2264569"/>
              <a:gd name="connsiteY42" fmla="*/ 466725 h 521494"/>
              <a:gd name="connsiteX43" fmla="*/ 119062 w 2264569"/>
              <a:gd name="connsiteY43" fmla="*/ 428625 h 521494"/>
              <a:gd name="connsiteX44" fmla="*/ 97631 w 2264569"/>
              <a:gd name="connsiteY44" fmla="*/ 400050 h 521494"/>
              <a:gd name="connsiteX45" fmla="*/ 61912 w 2264569"/>
              <a:gd name="connsiteY45" fmla="*/ 338138 h 521494"/>
              <a:gd name="connsiteX46" fmla="*/ 26194 w 2264569"/>
              <a:gd name="connsiteY46" fmla="*/ 252413 h 521494"/>
              <a:gd name="connsiteX47" fmla="*/ 9525 w 2264569"/>
              <a:gd name="connsiteY47" fmla="*/ 200025 h 521494"/>
              <a:gd name="connsiteX48" fmla="*/ 0 w 2264569"/>
              <a:gd name="connsiteY48" fmla="*/ 176213 h 521494"/>
              <a:gd name="connsiteX49" fmla="*/ 0 w 2264569"/>
              <a:gd name="connsiteY49" fmla="*/ 164307 h 521494"/>
              <a:gd name="connsiteX50" fmla="*/ 4762 w 2264569"/>
              <a:gd name="connsiteY50" fmla="*/ 154782 h 521494"/>
              <a:gd name="connsiteX51" fmla="*/ 19050 w 2264569"/>
              <a:gd name="connsiteY51" fmla="*/ 150019 h 521494"/>
              <a:gd name="connsiteX52" fmla="*/ 45244 w 2264569"/>
              <a:gd name="connsiteY52" fmla="*/ 157163 h 521494"/>
              <a:gd name="connsiteX53" fmla="*/ 69056 w 2264569"/>
              <a:gd name="connsiteY53" fmla="*/ 176213 h 521494"/>
              <a:gd name="connsiteX54" fmla="*/ 114300 w 2264569"/>
              <a:gd name="connsiteY54" fmla="*/ 214313 h 521494"/>
              <a:gd name="connsiteX55" fmla="*/ 150019 w 2264569"/>
              <a:gd name="connsiteY55" fmla="*/ 238125 h 521494"/>
              <a:gd name="connsiteX56" fmla="*/ 192881 w 2264569"/>
              <a:gd name="connsiteY56" fmla="*/ 259557 h 521494"/>
              <a:gd name="connsiteX57" fmla="*/ 240506 w 2264569"/>
              <a:gd name="connsiteY57" fmla="*/ 271463 h 521494"/>
              <a:gd name="connsiteX58" fmla="*/ 278606 w 2264569"/>
              <a:gd name="connsiteY58" fmla="*/ 278607 h 521494"/>
              <a:gd name="connsiteX59" fmla="*/ 395287 w 2264569"/>
              <a:gd name="connsiteY59" fmla="*/ 269082 h 521494"/>
              <a:gd name="connsiteX60" fmla="*/ 642937 w 2264569"/>
              <a:gd name="connsiteY60" fmla="*/ 226219 h 521494"/>
              <a:gd name="connsiteX61" fmla="*/ 1009650 w 2264569"/>
              <a:gd name="connsiteY61" fmla="*/ 159544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64569" h="521494">
                <a:moveTo>
                  <a:pt x="1009650" y="159544"/>
                </a:moveTo>
                <a:lnTo>
                  <a:pt x="1271587" y="119063"/>
                </a:lnTo>
                <a:lnTo>
                  <a:pt x="1524000" y="83344"/>
                </a:lnTo>
                <a:lnTo>
                  <a:pt x="1735931" y="52388"/>
                </a:lnTo>
                <a:lnTo>
                  <a:pt x="1759744" y="40482"/>
                </a:lnTo>
                <a:lnTo>
                  <a:pt x="1795462" y="14288"/>
                </a:lnTo>
                <a:lnTo>
                  <a:pt x="1816894" y="2382"/>
                </a:lnTo>
                <a:lnTo>
                  <a:pt x="1847850" y="0"/>
                </a:lnTo>
                <a:lnTo>
                  <a:pt x="1881187" y="2382"/>
                </a:lnTo>
                <a:lnTo>
                  <a:pt x="1919287" y="11907"/>
                </a:lnTo>
                <a:lnTo>
                  <a:pt x="1983581" y="35719"/>
                </a:lnTo>
                <a:lnTo>
                  <a:pt x="2050256" y="69057"/>
                </a:lnTo>
                <a:lnTo>
                  <a:pt x="2124075" y="111919"/>
                </a:lnTo>
                <a:lnTo>
                  <a:pt x="2183606" y="157163"/>
                </a:lnTo>
                <a:lnTo>
                  <a:pt x="2214562" y="183357"/>
                </a:lnTo>
                <a:lnTo>
                  <a:pt x="2226469" y="195263"/>
                </a:lnTo>
                <a:lnTo>
                  <a:pt x="2243137" y="216694"/>
                </a:lnTo>
                <a:lnTo>
                  <a:pt x="2255044" y="235744"/>
                </a:lnTo>
                <a:lnTo>
                  <a:pt x="2262187" y="252413"/>
                </a:lnTo>
                <a:lnTo>
                  <a:pt x="2264569" y="273844"/>
                </a:lnTo>
                <a:lnTo>
                  <a:pt x="2259806" y="292894"/>
                </a:lnTo>
                <a:lnTo>
                  <a:pt x="2247900" y="314325"/>
                </a:lnTo>
                <a:lnTo>
                  <a:pt x="2219325" y="335757"/>
                </a:lnTo>
                <a:lnTo>
                  <a:pt x="2181225" y="347663"/>
                </a:lnTo>
                <a:lnTo>
                  <a:pt x="2124075" y="361950"/>
                </a:lnTo>
                <a:lnTo>
                  <a:pt x="2081212" y="378619"/>
                </a:lnTo>
                <a:lnTo>
                  <a:pt x="2043112" y="397669"/>
                </a:lnTo>
                <a:lnTo>
                  <a:pt x="2021681" y="407194"/>
                </a:lnTo>
                <a:lnTo>
                  <a:pt x="1716881" y="235744"/>
                </a:lnTo>
                <a:lnTo>
                  <a:pt x="1657350" y="235744"/>
                </a:lnTo>
                <a:lnTo>
                  <a:pt x="1552575" y="250032"/>
                </a:lnTo>
                <a:lnTo>
                  <a:pt x="1395412" y="276225"/>
                </a:lnTo>
                <a:lnTo>
                  <a:pt x="1223962" y="304800"/>
                </a:lnTo>
                <a:lnTo>
                  <a:pt x="1014412" y="347663"/>
                </a:lnTo>
                <a:lnTo>
                  <a:pt x="804862" y="397669"/>
                </a:lnTo>
                <a:lnTo>
                  <a:pt x="609600" y="452438"/>
                </a:lnTo>
                <a:lnTo>
                  <a:pt x="371475" y="516732"/>
                </a:lnTo>
                <a:lnTo>
                  <a:pt x="350044" y="521494"/>
                </a:lnTo>
                <a:lnTo>
                  <a:pt x="323850" y="521494"/>
                </a:lnTo>
                <a:lnTo>
                  <a:pt x="261937" y="516732"/>
                </a:lnTo>
                <a:lnTo>
                  <a:pt x="226219" y="507207"/>
                </a:lnTo>
                <a:lnTo>
                  <a:pt x="185737" y="488157"/>
                </a:lnTo>
                <a:lnTo>
                  <a:pt x="152400" y="466725"/>
                </a:lnTo>
                <a:lnTo>
                  <a:pt x="119062" y="428625"/>
                </a:lnTo>
                <a:lnTo>
                  <a:pt x="97631" y="400050"/>
                </a:lnTo>
                <a:lnTo>
                  <a:pt x="61912" y="338138"/>
                </a:lnTo>
                <a:lnTo>
                  <a:pt x="26194" y="252413"/>
                </a:lnTo>
                <a:lnTo>
                  <a:pt x="9525" y="200025"/>
                </a:lnTo>
                <a:lnTo>
                  <a:pt x="0" y="176213"/>
                </a:lnTo>
                <a:lnTo>
                  <a:pt x="0" y="164307"/>
                </a:lnTo>
                <a:lnTo>
                  <a:pt x="4762" y="154782"/>
                </a:lnTo>
                <a:lnTo>
                  <a:pt x="19050" y="150019"/>
                </a:lnTo>
                <a:lnTo>
                  <a:pt x="45244" y="157163"/>
                </a:lnTo>
                <a:lnTo>
                  <a:pt x="69056" y="176213"/>
                </a:lnTo>
                <a:lnTo>
                  <a:pt x="114300" y="214313"/>
                </a:lnTo>
                <a:lnTo>
                  <a:pt x="150019" y="238125"/>
                </a:lnTo>
                <a:lnTo>
                  <a:pt x="192881" y="259557"/>
                </a:lnTo>
                <a:lnTo>
                  <a:pt x="240506" y="271463"/>
                </a:lnTo>
                <a:lnTo>
                  <a:pt x="278606" y="278607"/>
                </a:lnTo>
                <a:lnTo>
                  <a:pt x="395287" y="269082"/>
                </a:lnTo>
                <a:lnTo>
                  <a:pt x="642937" y="226219"/>
                </a:lnTo>
                <a:lnTo>
                  <a:pt x="1009650" y="159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4CBF5A5E-CAD8-104E-A2C6-8AADFD29929D}"/>
              </a:ext>
            </a:extLst>
          </p:cNvPr>
          <p:cNvSpPr/>
          <p:nvPr/>
        </p:nvSpPr>
        <p:spPr>
          <a:xfrm>
            <a:off x="2865438" y="4648200"/>
            <a:ext cx="539750" cy="1362075"/>
          </a:xfrm>
          <a:custGeom>
            <a:avLst/>
            <a:gdLst>
              <a:gd name="connsiteX0" fmla="*/ 487363 w 539751"/>
              <a:gd name="connsiteY0" fmla="*/ 516731 h 1362075"/>
              <a:gd name="connsiteX1" fmla="*/ 506413 w 539751"/>
              <a:gd name="connsiteY1" fmla="*/ 419100 h 1362075"/>
              <a:gd name="connsiteX2" fmla="*/ 523082 w 539751"/>
              <a:gd name="connsiteY2" fmla="*/ 283369 h 1362075"/>
              <a:gd name="connsiteX3" fmla="*/ 537369 w 539751"/>
              <a:gd name="connsiteY3" fmla="*/ 119063 h 1362075"/>
              <a:gd name="connsiteX4" fmla="*/ 539751 w 539751"/>
              <a:gd name="connsiteY4" fmla="*/ 42863 h 1362075"/>
              <a:gd name="connsiteX5" fmla="*/ 534988 w 539751"/>
              <a:gd name="connsiteY5" fmla="*/ 11906 h 1362075"/>
              <a:gd name="connsiteX6" fmla="*/ 530226 w 539751"/>
              <a:gd name="connsiteY6" fmla="*/ 2381 h 1362075"/>
              <a:gd name="connsiteX7" fmla="*/ 513557 w 539751"/>
              <a:gd name="connsiteY7" fmla="*/ 0 h 1362075"/>
              <a:gd name="connsiteX8" fmla="*/ 487363 w 539751"/>
              <a:gd name="connsiteY8" fmla="*/ 2381 h 1362075"/>
              <a:gd name="connsiteX9" fmla="*/ 475457 w 539751"/>
              <a:gd name="connsiteY9" fmla="*/ 7144 h 1362075"/>
              <a:gd name="connsiteX10" fmla="*/ 465932 w 539751"/>
              <a:gd name="connsiteY10" fmla="*/ 40481 h 1362075"/>
              <a:gd name="connsiteX11" fmla="*/ 437357 w 539751"/>
              <a:gd name="connsiteY11" fmla="*/ 164306 h 1362075"/>
              <a:gd name="connsiteX12" fmla="*/ 404019 w 539751"/>
              <a:gd name="connsiteY12" fmla="*/ 278606 h 1362075"/>
              <a:gd name="connsiteX13" fmla="*/ 358776 w 539751"/>
              <a:gd name="connsiteY13" fmla="*/ 395288 h 1362075"/>
              <a:gd name="connsiteX14" fmla="*/ 296863 w 539751"/>
              <a:gd name="connsiteY14" fmla="*/ 514350 h 1362075"/>
              <a:gd name="connsiteX15" fmla="*/ 237332 w 539751"/>
              <a:gd name="connsiteY15" fmla="*/ 609600 h 1362075"/>
              <a:gd name="connsiteX16" fmla="*/ 163513 w 539751"/>
              <a:gd name="connsiteY16" fmla="*/ 723900 h 1362075"/>
              <a:gd name="connsiteX17" fmla="*/ 84932 w 539751"/>
              <a:gd name="connsiteY17" fmla="*/ 816769 h 1362075"/>
              <a:gd name="connsiteX18" fmla="*/ 27782 w 539751"/>
              <a:gd name="connsiteY18" fmla="*/ 876300 h 1362075"/>
              <a:gd name="connsiteX19" fmla="*/ 18257 w 539751"/>
              <a:gd name="connsiteY19" fmla="*/ 904875 h 1362075"/>
              <a:gd name="connsiteX20" fmla="*/ 8732 w 539751"/>
              <a:gd name="connsiteY20" fmla="*/ 981075 h 1362075"/>
              <a:gd name="connsiteX21" fmla="*/ 1588 w 539751"/>
              <a:gd name="connsiteY21" fmla="*/ 1050131 h 1362075"/>
              <a:gd name="connsiteX22" fmla="*/ 3969 w 539751"/>
              <a:gd name="connsiteY22" fmla="*/ 1152525 h 1362075"/>
              <a:gd name="connsiteX23" fmla="*/ 8732 w 539751"/>
              <a:gd name="connsiteY23" fmla="*/ 1231106 h 1362075"/>
              <a:gd name="connsiteX24" fmla="*/ 18257 w 539751"/>
              <a:gd name="connsiteY24" fmla="*/ 1295400 h 1362075"/>
              <a:gd name="connsiteX25" fmla="*/ 25401 w 539751"/>
              <a:gd name="connsiteY25" fmla="*/ 1321594 h 1362075"/>
              <a:gd name="connsiteX26" fmla="*/ 32544 w 539751"/>
              <a:gd name="connsiteY26" fmla="*/ 1333500 h 1362075"/>
              <a:gd name="connsiteX27" fmla="*/ 49213 w 539751"/>
              <a:gd name="connsiteY27" fmla="*/ 1347788 h 1362075"/>
              <a:gd name="connsiteX28" fmla="*/ 75407 w 539751"/>
              <a:gd name="connsiteY28" fmla="*/ 1359694 h 1362075"/>
              <a:gd name="connsiteX29" fmla="*/ 92076 w 539751"/>
              <a:gd name="connsiteY29" fmla="*/ 1362075 h 1362075"/>
              <a:gd name="connsiteX30" fmla="*/ 108744 w 539751"/>
              <a:gd name="connsiteY30" fmla="*/ 1362075 h 1362075"/>
              <a:gd name="connsiteX31" fmla="*/ 146844 w 539751"/>
              <a:gd name="connsiteY31" fmla="*/ 1352550 h 1362075"/>
              <a:gd name="connsiteX32" fmla="*/ 175419 w 539751"/>
              <a:gd name="connsiteY32" fmla="*/ 1333500 h 1362075"/>
              <a:gd name="connsiteX33" fmla="*/ 215901 w 539751"/>
              <a:gd name="connsiteY33" fmla="*/ 1297781 h 1362075"/>
              <a:gd name="connsiteX34" fmla="*/ 246857 w 539751"/>
              <a:gd name="connsiteY34" fmla="*/ 1247775 h 1362075"/>
              <a:gd name="connsiteX35" fmla="*/ 311151 w 539751"/>
              <a:gd name="connsiteY35" fmla="*/ 1123950 h 1362075"/>
              <a:gd name="connsiteX36" fmla="*/ 365919 w 539751"/>
              <a:gd name="connsiteY36" fmla="*/ 992981 h 1362075"/>
              <a:gd name="connsiteX37" fmla="*/ 408782 w 539751"/>
              <a:gd name="connsiteY37" fmla="*/ 864394 h 1362075"/>
              <a:gd name="connsiteX38" fmla="*/ 451644 w 539751"/>
              <a:gd name="connsiteY38" fmla="*/ 704850 h 1362075"/>
              <a:gd name="connsiteX39" fmla="*/ 487363 w 539751"/>
              <a:gd name="connsiteY39" fmla="*/ 516731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9751" h="1362075">
                <a:moveTo>
                  <a:pt x="487363" y="516731"/>
                </a:moveTo>
                <a:lnTo>
                  <a:pt x="506413" y="419100"/>
                </a:lnTo>
                <a:lnTo>
                  <a:pt x="523082" y="283369"/>
                </a:lnTo>
                <a:lnTo>
                  <a:pt x="537369" y="119063"/>
                </a:lnTo>
                <a:lnTo>
                  <a:pt x="539751" y="42863"/>
                </a:lnTo>
                <a:lnTo>
                  <a:pt x="534988" y="11906"/>
                </a:lnTo>
                <a:lnTo>
                  <a:pt x="530226" y="2381"/>
                </a:lnTo>
                <a:lnTo>
                  <a:pt x="513557" y="0"/>
                </a:lnTo>
                <a:lnTo>
                  <a:pt x="487363" y="2381"/>
                </a:lnTo>
                <a:lnTo>
                  <a:pt x="475457" y="7144"/>
                </a:lnTo>
                <a:lnTo>
                  <a:pt x="465932" y="40481"/>
                </a:lnTo>
                <a:lnTo>
                  <a:pt x="437357" y="164306"/>
                </a:lnTo>
                <a:lnTo>
                  <a:pt x="404019" y="278606"/>
                </a:lnTo>
                <a:lnTo>
                  <a:pt x="358776" y="395288"/>
                </a:lnTo>
                <a:lnTo>
                  <a:pt x="296863" y="514350"/>
                </a:lnTo>
                <a:lnTo>
                  <a:pt x="237332" y="609600"/>
                </a:lnTo>
                <a:lnTo>
                  <a:pt x="163513" y="723900"/>
                </a:lnTo>
                <a:lnTo>
                  <a:pt x="84932" y="816769"/>
                </a:lnTo>
                <a:lnTo>
                  <a:pt x="27782" y="876300"/>
                </a:lnTo>
                <a:lnTo>
                  <a:pt x="18257" y="904875"/>
                </a:lnTo>
                <a:lnTo>
                  <a:pt x="8732" y="981075"/>
                </a:lnTo>
                <a:lnTo>
                  <a:pt x="1588" y="1050131"/>
                </a:lnTo>
                <a:cubicBezTo>
                  <a:pt x="2382" y="1084262"/>
                  <a:pt x="0" y="1115616"/>
                  <a:pt x="3969" y="1152525"/>
                </a:cubicBezTo>
                <a:lnTo>
                  <a:pt x="8732" y="1231106"/>
                </a:lnTo>
                <a:lnTo>
                  <a:pt x="18257" y="1295400"/>
                </a:lnTo>
                <a:lnTo>
                  <a:pt x="25401" y="1321594"/>
                </a:lnTo>
                <a:lnTo>
                  <a:pt x="32544" y="1333500"/>
                </a:lnTo>
                <a:lnTo>
                  <a:pt x="49213" y="1347788"/>
                </a:lnTo>
                <a:lnTo>
                  <a:pt x="75407" y="1359694"/>
                </a:lnTo>
                <a:lnTo>
                  <a:pt x="92076" y="1362075"/>
                </a:lnTo>
                <a:lnTo>
                  <a:pt x="108744" y="1362075"/>
                </a:lnTo>
                <a:lnTo>
                  <a:pt x="146844" y="1352550"/>
                </a:lnTo>
                <a:lnTo>
                  <a:pt x="175419" y="1333500"/>
                </a:lnTo>
                <a:lnTo>
                  <a:pt x="215901" y="1297781"/>
                </a:lnTo>
                <a:lnTo>
                  <a:pt x="246857" y="1247775"/>
                </a:lnTo>
                <a:lnTo>
                  <a:pt x="311151" y="1123950"/>
                </a:lnTo>
                <a:lnTo>
                  <a:pt x="365919" y="992981"/>
                </a:lnTo>
                <a:lnTo>
                  <a:pt x="408782" y="864394"/>
                </a:lnTo>
                <a:lnTo>
                  <a:pt x="451644" y="704850"/>
                </a:lnTo>
                <a:lnTo>
                  <a:pt x="487363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BBC94E9-F361-E041-B8D0-48FF22D52801}"/>
              </a:ext>
            </a:extLst>
          </p:cNvPr>
          <p:cNvSpPr/>
          <p:nvPr/>
        </p:nvSpPr>
        <p:spPr>
          <a:xfrm>
            <a:off x="3827463" y="5065713"/>
            <a:ext cx="3149600" cy="996950"/>
          </a:xfrm>
          <a:custGeom>
            <a:avLst/>
            <a:gdLst>
              <a:gd name="connsiteX0" fmla="*/ 1276460 w 3150187"/>
              <a:gd name="connsiteY0" fmla="*/ 679193 h 996326"/>
              <a:gd name="connsiteX1" fmla="*/ 1461454 w 3150187"/>
              <a:gd name="connsiteY1" fmla="*/ 710906 h 996326"/>
              <a:gd name="connsiteX2" fmla="*/ 1654376 w 3150187"/>
              <a:gd name="connsiteY2" fmla="*/ 734691 h 996326"/>
              <a:gd name="connsiteX3" fmla="*/ 1847299 w 3150187"/>
              <a:gd name="connsiteY3" fmla="*/ 750548 h 996326"/>
              <a:gd name="connsiteX4" fmla="*/ 1955653 w 3150187"/>
              <a:gd name="connsiteY4" fmla="*/ 753191 h 996326"/>
              <a:gd name="connsiteX5" fmla="*/ 2037579 w 3150187"/>
              <a:gd name="connsiteY5" fmla="*/ 747905 h 996326"/>
              <a:gd name="connsiteX6" fmla="*/ 2145933 w 3150187"/>
              <a:gd name="connsiteY6" fmla="*/ 739977 h 996326"/>
              <a:gd name="connsiteX7" fmla="*/ 2230501 w 3150187"/>
              <a:gd name="connsiteY7" fmla="*/ 726763 h 996326"/>
              <a:gd name="connsiteX8" fmla="*/ 2315070 w 3150187"/>
              <a:gd name="connsiteY8" fmla="*/ 708263 h 996326"/>
              <a:gd name="connsiteX9" fmla="*/ 2410210 w 3150187"/>
              <a:gd name="connsiteY9" fmla="*/ 681836 h 996326"/>
              <a:gd name="connsiteX10" fmla="*/ 2465708 w 3150187"/>
              <a:gd name="connsiteY10" fmla="*/ 658051 h 996326"/>
              <a:gd name="connsiteX11" fmla="*/ 2885909 w 3150187"/>
              <a:gd name="connsiteY11" fmla="*/ 552340 h 996326"/>
              <a:gd name="connsiteX12" fmla="*/ 2983692 w 3150187"/>
              <a:gd name="connsiteY12" fmla="*/ 589339 h 996326"/>
              <a:gd name="connsiteX13" fmla="*/ 3057690 w 3150187"/>
              <a:gd name="connsiteY13" fmla="*/ 615766 h 996326"/>
              <a:gd name="connsiteX14" fmla="*/ 3097331 w 3150187"/>
              <a:gd name="connsiteY14" fmla="*/ 634266 h 996326"/>
              <a:gd name="connsiteX15" fmla="*/ 3118474 w 3150187"/>
              <a:gd name="connsiteY15" fmla="*/ 647480 h 996326"/>
              <a:gd name="connsiteX16" fmla="*/ 3134330 w 3150187"/>
              <a:gd name="connsiteY16" fmla="*/ 665979 h 996326"/>
              <a:gd name="connsiteX17" fmla="*/ 3142259 w 3150187"/>
              <a:gd name="connsiteY17" fmla="*/ 681836 h 996326"/>
              <a:gd name="connsiteX18" fmla="*/ 3150187 w 3150187"/>
              <a:gd name="connsiteY18" fmla="*/ 705621 h 996326"/>
              <a:gd name="connsiteX19" fmla="*/ 3150187 w 3150187"/>
              <a:gd name="connsiteY19" fmla="*/ 745262 h 996326"/>
              <a:gd name="connsiteX20" fmla="*/ 3142259 w 3150187"/>
              <a:gd name="connsiteY20" fmla="*/ 795475 h 996326"/>
              <a:gd name="connsiteX21" fmla="*/ 3129045 w 3150187"/>
              <a:gd name="connsiteY21" fmla="*/ 819260 h 996326"/>
              <a:gd name="connsiteX22" fmla="*/ 3092046 w 3150187"/>
              <a:gd name="connsiteY22" fmla="*/ 853616 h 996326"/>
              <a:gd name="connsiteX23" fmla="*/ 3036548 w 3150187"/>
              <a:gd name="connsiteY23" fmla="*/ 887972 h 996326"/>
              <a:gd name="connsiteX24" fmla="*/ 2944050 w 3150187"/>
              <a:gd name="connsiteY24" fmla="*/ 924971 h 996326"/>
              <a:gd name="connsiteX25" fmla="*/ 2814554 w 3150187"/>
              <a:gd name="connsiteY25" fmla="*/ 954041 h 996326"/>
              <a:gd name="connsiteX26" fmla="*/ 2706201 w 3150187"/>
              <a:gd name="connsiteY26" fmla="*/ 969898 h 996326"/>
              <a:gd name="connsiteX27" fmla="*/ 2473637 w 3150187"/>
              <a:gd name="connsiteY27" fmla="*/ 985755 h 996326"/>
              <a:gd name="connsiteX28" fmla="*/ 2307142 w 3150187"/>
              <a:gd name="connsiteY28" fmla="*/ 996326 h 996326"/>
              <a:gd name="connsiteX29" fmla="*/ 2061364 w 3150187"/>
              <a:gd name="connsiteY29" fmla="*/ 996326 h 996326"/>
              <a:gd name="connsiteX30" fmla="*/ 1913368 w 3150187"/>
              <a:gd name="connsiteY30" fmla="*/ 993683 h 996326"/>
              <a:gd name="connsiteX31" fmla="*/ 1733660 w 3150187"/>
              <a:gd name="connsiteY31" fmla="*/ 980469 h 996326"/>
              <a:gd name="connsiteX32" fmla="*/ 1596235 w 3150187"/>
              <a:gd name="connsiteY32" fmla="*/ 967255 h 996326"/>
              <a:gd name="connsiteX33" fmla="*/ 1432383 w 3150187"/>
              <a:gd name="connsiteY33" fmla="*/ 943470 h 996326"/>
              <a:gd name="connsiteX34" fmla="*/ 1271174 w 3150187"/>
              <a:gd name="connsiteY34" fmla="*/ 911757 h 996326"/>
              <a:gd name="connsiteX35" fmla="*/ 1117893 w 3150187"/>
              <a:gd name="connsiteY35" fmla="*/ 872115 h 996326"/>
              <a:gd name="connsiteX36" fmla="*/ 946113 w 3150187"/>
              <a:gd name="connsiteY36" fmla="*/ 816617 h 996326"/>
              <a:gd name="connsiteX37" fmla="*/ 808689 w 3150187"/>
              <a:gd name="connsiteY37" fmla="*/ 761119 h 996326"/>
              <a:gd name="connsiteX38" fmla="*/ 679193 w 3150187"/>
              <a:gd name="connsiteY38" fmla="*/ 695050 h 996326"/>
              <a:gd name="connsiteX39" fmla="*/ 533840 w 3150187"/>
              <a:gd name="connsiteY39" fmla="*/ 610481 h 996326"/>
              <a:gd name="connsiteX40" fmla="*/ 414915 w 3150187"/>
              <a:gd name="connsiteY40" fmla="*/ 525912 h 996326"/>
              <a:gd name="connsiteX41" fmla="*/ 298633 w 3150187"/>
              <a:gd name="connsiteY41" fmla="*/ 425487 h 996326"/>
              <a:gd name="connsiteX42" fmla="*/ 179708 w 3150187"/>
              <a:gd name="connsiteY42" fmla="*/ 306562 h 996326"/>
              <a:gd name="connsiteX43" fmla="*/ 116282 w 3150187"/>
              <a:gd name="connsiteY43" fmla="*/ 227278 h 996326"/>
              <a:gd name="connsiteX44" fmla="*/ 58141 w 3150187"/>
              <a:gd name="connsiteY44" fmla="*/ 147995 h 996326"/>
              <a:gd name="connsiteX45" fmla="*/ 7928 w 3150187"/>
              <a:gd name="connsiteY45" fmla="*/ 71355 h 996326"/>
              <a:gd name="connsiteX46" fmla="*/ 0 w 3150187"/>
              <a:gd name="connsiteY46" fmla="*/ 47570 h 996326"/>
              <a:gd name="connsiteX47" fmla="*/ 2642 w 3150187"/>
              <a:gd name="connsiteY47" fmla="*/ 18499 h 996326"/>
              <a:gd name="connsiteX48" fmla="*/ 13213 w 3150187"/>
              <a:gd name="connsiteY48" fmla="*/ 2643 h 996326"/>
              <a:gd name="connsiteX49" fmla="*/ 29070 w 3150187"/>
              <a:gd name="connsiteY49" fmla="*/ 0 h 996326"/>
              <a:gd name="connsiteX50" fmla="*/ 47570 w 3150187"/>
              <a:gd name="connsiteY50" fmla="*/ 10571 h 996326"/>
              <a:gd name="connsiteX51" fmla="*/ 84568 w 3150187"/>
              <a:gd name="connsiteY51" fmla="*/ 52855 h 996326"/>
              <a:gd name="connsiteX52" fmla="*/ 147995 w 3150187"/>
              <a:gd name="connsiteY52" fmla="*/ 124210 h 996326"/>
              <a:gd name="connsiteX53" fmla="*/ 221993 w 3150187"/>
              <a:gd name="connsiteY53" fmla="*/ 195565 h 996326"/>
              <a:gd name="connsiteX54" fmla="*/ 322418 w 3150187"/>
              <a:gd name="connsiteY54" fmla="*/ 280134 h 996326"/>
              <a:gd name="connsiteX55" fmla="*/ 433415 w 3150187"/>
              <a:gd name="connsiteY55" fmla="*/ 356774 h 996326"/>
              <a:gd name="connsiteX56" fmla="*/ 528554 w 3150187"/>
              <a:gd name="connsiteY56" fmla="*/ 414915 h 996326"/>
              <a:gd name="connsiteX57" fmla="*/ 634265 w 3150187"/>
              <a:gd name="connsiteY57" fmla="*/ 470414 h 996326"/>
              <a:gd name="connsiteX58" fmla="*/ 782261 w 3150187"/>
              <a:gd name="connsiteY58" fmla="*/ 536483 h 996326"/>
              <a:gd name="connsiteX59" fmla="*/ 917042 w 3150187"/>
              <a:gd name="connsiteY59" fmla="*/ 584053 h 996326"/>
              <a:gd name="connsiteX60" fmla="*/ 1070323 w 3150187"/>
              <a:gd name="connsiteY60" fmla="*/ 628980 h 996326"/>
              <a:gd name="connsiteX61" fmla="*/ 1276460 w 3150187"/>
              <a:gd name="connsiteY61" fmla="*/ 679193 h 996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150187" h="996326">
                <a:moveTo>
                  <a:pt x="1276460" y="679193"/>
                </a:moveTo>
                <a:lnTo>
                  <a:pt x="1461454" y="710906"/>
                </a:lnTo>
                <a:lnTo>
                  <a:pt x="1654376" y="734691"/>
                </a:lnTo>
                <a:lnTo>
                  <a:pt x="1847299" y="750548"/>
                </a:lnTo>
                <a:lnTo>
                  <a:pt x="1955653" y="753191"/>
                </a:lnTo>
                <a:lnTo>
                  <a:pt x="2037579" y="747905"/>
                </a:lnTo>
                <a:lnTo>
                  <a:pt x="2145933" y="739977"/>
                </a:lnTo>
                <a:lnTo>
                  <a:pt x="2230501" y="726763"/>
                </a:lnTo>
                <a:lnTo>
                  <a:pt x="2315070" y="708263"/>
                </a:lnTo>
                <a:lnTo>
                  <a:pt x="2410210" y="681836"/>
                </a:lnTo>
                <a:lnTo>
                  <a:pt x="2465708" y="658051"/>
                </a:lnTo>
                <a:lnTo>
                  <a:pt x="2885909" y="552340"/>
                </a:lnTo>
                <a:lnTo>
                  <a:pt x="2983692" y="589339"/>
                </a:lnTo>
                <a:lnTo>
                  <a:pt x="3057690" y="615766"/>
                </a:lnTo>
                <a:lnTo>
                  <a:pt x="3097331" y="634266"/>
                </a:lnTo>
                <a:lnTo>
                  <a:pt x="3118474" y="647480"/>
                </a:lnTo>
                <a:lnTo>
                  <a:pt x="3134330" y="665979"/>
                </a:lnTo>
                <a:lnTo>
                  <a:pt x="3142259" y="681836"/>
                </a:lnTo>
                <a:lnTo>
                  <a:pt x="3150187" y="705621"/>
                </a:lnTo>
                <a:lnTo>
                  <a:pt x="3150187" y="745262"/>
                </a:lnTo>
                <a:lnTo>
                  <a:pt x="3142259" y="795475"/>
                </a:lnTo>
                <a:lnTo>
                  <a:pt x="3129045" y="819260"/>
                </a:lnTo>
                <a:lnTo>
                  <a:pt x="3092046" y="853616"/>
                </a:lnTo>
                <a:lnTo>
                  <a:pt x="3036548" y="887972"/>
                </a:lnTo>
                <a:lnTo>
                  <a:pt x="2944050" y="924971"/>
                </a:lnTo>
                <a:lnTo>
                  <a:pt x="2814554" y="954041"/>
                </a:lnTo>
                <a:lnTo>
                  <a:pt x="2706201" y="969898"/>
                </a:lnTo>
                <a:lnTo>
                  <a:pt x="2473637" y="985755"/>
                </a:lnTo>
                <a:lnTo>
                  <a:pt x="2307142" y="996326"/>
                </a:lnTo>
                <a:lnTo>
                  <a:pt x="2061364" y="996326"/>
                </a:lnTo>
                <a:lnTo>
                  <a:pt x="1913368" y="993683"/>
                </a:lnTo>
                <a:lnTo>
                  <a:pt x="1733660" y="980469"/>
                </a:lnTo>
                <a:lnTo>
                  <a:pt x="1596235" y="967255"/>
                </a:lnTo>
                <a:lnTo>
                  <a:pt x="1432383" y="943470"/>
                </a:lnTo>
                <a:lnTo>
                  <a:pt x="1271174" y="911757"/>
                </a:lnTo>
                <a:lnTo>
                  <a:pt x="1117893" y="872115"/>
                </a:lnTo>
                <a:lnTo>
                  <a:pt x="946113" y="816617"/>
                </a:lnTo>
                <a:lnTo>
                  <a:pt x="808689" y="761119"/>
                </a:lnTo>
                <a:lnTo>
                  <a:pt x="679193" y="695050"/>
                </a:lnTo>
                <a:lnTo>
                  <a:pt x="533840" y="610481"/>
                </a:lnTo>
                <a:lnTo>
                  <a:pt x="414915" y="525912"/>
                </a:lnTo>
                <a:lnTo>
                  <a:pt x="298633" y="425487"/>
                </a:lnTo>
                <a:lnTo>
                  <a:pt x="179708" y="306562"/>
                </a:lnTo>
                <a:lnTo>
                  <a:pt x="116282" y="227278"/>
                </a:lnTo>
                <a:lnTo>
                  <a:pt x="58141" y="147995"/>
                </a:lnTo>
                <a:lnTo>
                  <a:pt x="7928" y="71355"/>
                </a:lnTo>
                <a:lnTo>
                  <a:pt x="0" y="47570"/>
                </a:lnTo>
                <a:lnTo>
                  <a:pt x="2642" y="18499"/>
                </a:lnTo>
                <a:lnTo>
                  <a:pt x="13213" y="2643"/>
                </a:lnTo>
                <a:lnTo>
                  <a:pt x="29070" y="0"/>
                </a:lnTo>
                <a:lnTo>
                  <a:pt x="47570" y="10571"/>
                </a:lnTo>
                <a:lnTo>
                  <a:pt x="84568" y="52855"/>
                </a:lnTo>
                <a:lnTo>
                  <a:pt x="147995" y="124210"/>
                </a:lnTo>
                <a:lnTo>
                  <a:pt x="221993" y="195565"/>
                </a:lnTo>
                <a:lnTo>
                  <a:pt x="322418" y="280134"/>
                </a:lnTo>
                <a:lnTo>
                  <a:pt x="433415" y="356774"/>
                </a:lnTo>
                <a:lnTo>
                  <a:pt x="528554" y="414915"/>
                </a:lnTo>
                <a:lnTo>
                  <a:pt x="634265" y="470414"/>
                </a:lnTo>
                <a:lnTo>
                  <a:pt x="782261" y="536483"/>
                </a:lnTo>
                <a:lnTo>
                  <a:pt x="917042" y="584053"/>
                </a:lnTo>
                <a:lnTo>
                  <a:pt x="1070323" y="628980"/>
                </a:lnTo>
                <a:lnTo>
                  <a:pt x="1276460" y="6791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6522A21-24D6-D24F-A3C0-050E03903A0A}"/>
              </a:ext>
            </a:extLst>
          </p:cNvPr>
          <p:cNvSpPr/>
          <p:nvPr/>
        </p:nvSpPr>
        <p:spPr>
          <a:xfrm>
            <a:off x="4672013" y="1736725"/>
            <a:ext cx="2746375" cy="1711325"/>
          </a:xfrm>
          <a:custGeom>
            <a:avLst/>
            <a:gdLst>
              <a:gd name="connsiteX0" fmla="*/ 557626 w 2745843"/>
              <a:gd name="connsiteY0" fmla="*/ 547054 h 1712518"/>
              <a:gd name="connsiteX1" fmla="*/ 303920 w 2745843"/>
              <a:gd name="connsiteY1" fmla="*/ 332989 h 1712518"/>
              <a:gd name="connsiteX2" fmla="*/ 0 w 2745843"/>
              <a:gd name="connsiteY2" fmla="*/ 81926 h 1712518"/>
              <a:gd name="connsiteX3" fmla="*/ 116283 w 2745843"/>
              <a:gd name="connsiteY3" fmla="*/ 0 h 1712518"/>
              <a:gd name="connsiteX4" fmla="*/ 227279 w 2745843"/>
              <a:gd name="connsiteY4" fmla="*/ 84569 h 1712518"/>
              <a:gd name="connsiteX5" fmla="*/ 391131 w 2745843"/>
              <a:gd name="connsiteY5" fmla="*/ 200851 h 1712518"/>
              <a:gd name="connsiteX6" fmla="*/ 628981 w 2745843"/>
              <a:gd name="connsiteY6" fmla="*/ 377917 h 1712518"/>
              <a:gd name="connsiteX7" fmla="*/ 827189 w 2745843"/>
              <a:gd name="connsiteY7" fmla="*/ 523269 h 1712518"/>
              <a:gd name="connsiteX8" fmla="*/ 1075610 w 2745843"/>
              <a:gd name="connsiteY8" fmla="*/ 697692 h 1712518"/>
              <a:gd name="connsiteX9" fmla="*/ 1318745 w 2745843"/>
              <a:gd name="connsiteY9" fmla="*/ 866830 h 1712518"/>
              <a:gd name="connsiteX10" fmla="*/ 1485240 w 2745843"/>
              <a:gd name="connsiteY10" fmla="*/ 975184 h 1712518"/>
              <a:gd name="connsiteX11" fmla="*/ 1585665 w 2745843"/>
              <a:gd name="connsiteY11" fmla="*/ 1038610 h 1712518"/>
              <a:gd name="connsiteX12" fmla="*/ 1791802 w 2745843"/>
              <a:gd name="connsiteY12" fmla="*/ 1152250 h 1712518"/>
              <a:gd name="connsiteX13" fmla="*/ 2050793 w 2745843"/>
              <a:gd name="connsiteY13" fmla="*/ 1279103 h 1712518"/>
              <a:gd name="connsiteX14" fmla="*/ 2394354 w 2745843"/>
              <a:gd name="connsiteY14" fmla="*/ 1435026 h 1712518"/>
              <a:gd name="connsiteX15" fmla="*/ 2589920 w 2745843"/>
              <a:gd name="connsiteY15" fmla="*/ 1519595 h 1712518"/>
              <a:gd name="connsiteX16" fmla="*/ 2724701 w 2745843"/>
              <a:gd name="connsiteY16" fmla="*/ 1575094 h 1712518"/>
              <a:gd name="connsiteX17" fmla="*/ 2740558 w 2745843"/>
              <a:gd name="connsiteY17" fmla="*/ 1588307 h 1712518"/>
              <a:gd name="connsiteX18" fmla="*/ 2745843 w 2745843"/>
              <a:gd name="connsiteY18" fmla="*/ 1598879 h 1712518"/>
              <a:gd name="connsiteX19" fmla="*/ 2745843 w 2745843"/>
              <a:gd name="connsiteY19" fmla="*/ 1617378 h 1712518"/>
              <a:gd name="connsiteX20" fmla="*/ 2732629 w 2745843"/>
              <a:gd name="connsiteY20" fmla="*/ 1633235 h 1712518"/>
              <a:gd name="connsiteX21" fmla="*/ 2706202 w 2745843"/>
              <a:gd name="connsiteY21" fmla="*/ 1646448 h 1712518"/>
              <a:gd name="connsiteX22" fmla="*/ 2671846 w 2745843"/>
              <a:gd name="connsiteY22" fmla="*/ 1649091 h 1712518"/>
              <a:gd name="connsiteX23" fmla="*/ 2547635 w 2745843"/>
              <a:gd name="connsiteY23" fmla="*/ 1649091 h 1712518"/>
              <a:gd name="connsiteX24" fmla="*/ 2354713 w 2745843"/>
              <a:gd name="connsiteY24" fmla="*/ 1659662 h 1712518"/>
              <a:gd name="connsiteX25" fmla="*/ 2177647 w 2745843"/>
              <a:gd name="connsiteY25" fmla="*/ 1675519 h 1712518"/>
              <a:gd name="connsiteX26" fmla="*/ 2000581 w 2745843"/>
              <a:gd name="connsiteY26" fmla="*/ 1699304 h 1712518"/>
              <a:gd name="connsiteX27" fmla="*/ 1953011 w 2745843"/>
              <a:gd name="connsiteY27" fmla="*/ 1707232 h 1712518"/>
              <a:gd name="connsiteX28" fmla="*/ 1926583 w 2745843"/>
              <a:gd name="connsiteY28" fmla="*/ 1712518 h 1712518"/>
              <a:gd name="connsiteX29" fmla="*/ 1873728 w 2745843"/>
              <a:gd name="connsiteY29" fmla="*/ 1675519 h 1712518"/>
              <a:gd name="connsiteX30" fmla="*/ 1715161 w 2745843"/>
              <a:gd name="connsiteY30" fmla="*/ 1543380 h 1712518"/>
              <a:gd name="connsiteX31" fmla="*/ 1522239 w 2745843"/>
              <a:gd name="connsiteY31" fmla="*/ 1379528 h 1712518"/>
              <a:gd name="connsiteX32" fmla="*/ 1339887 w 2745843"/>
              <a:gd name="connsiteY32" fmla="*/ 1218319 h 1712518"/>
              <a:gd name="connsiteX33" fmla="*/ 1181321 w 2745843"/>
              <a:gd name="connsiteY33" fmla="*/ 1078252 h 1712518"/>
              <a:gd name="connsiteX34" fmla="*/ 1001612 w 2745843"/>
              <a:gd name="connsiteY34" fmla="*/ 924971 h 1712518"/>
              <a:gd name="connsiteX35" fmla="*/ 808689 w 2745843"/>
              <a:gd name="connsiteY35" fmla="*/ 758476 h 1712518"/>
              <a:gd name="connsiteX36" fmla="*/ 557626 w 2745843"/>
              <a:gd name="connsiteY36" fmla="*/ 547054 h 171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745843" h="1712518">
                <a:moveTo>
                  <a:pt x="557626" y="547054"/>
                </a:moveTo>
                <a:lnTo>
                  <a:pt x="303920" y="332989"/>
                </a:lnTo>
                <a:lnTo>
                  <a:pt x="0" y="81926"/>
                </a:lnTo>
                <a:lnTo>
                  <a:pt x="116283" y="0"/>
                </a:lnTo>
                <a:lnTo>
                  <a:pt x="227279" y="84569"/>
                </a:lnTo>
                <a:lnTo>
                  <a:pt x="391131" y="200851"/>
                </a:lnTo>
                <a:lnTo>
                  <a:pt x="628981" y="377917"/>
                </a:lnTo>
                <a:lnTo>
                  <a:pt x="827189" y="523269"/>
                </a:lnTo>
                <a:lnTo>
                  <a:pt x="1075610" y="697692"/>
                </a:lnTo>
                <a:lnTo>
                  <a:pt x="1318745" y="866830"/>
                </a:lnTo>
                <a:lnTo>
                  <a:pt x="1485240" y="975184"/>
                </a:lnTo>
                <a:lnTo>
                  <a:pt x="1585665" y="1038610"/>
                </a:lnTo>
                <a:lnTo>
                  <a:pt x="1791802" y="1152250"/>
                </a:lnTo>
                <a:lnTo>
                  <a:pt x="2050793" y="1279103"/>
                </a:lnTo>
                <a:lnTo>
                  <a:pt x="2394354" y="1435026"/>
                </a:lnTo>
                <a:lnTo>
                  <a:pt x="2589920" y="1519595"/>
                </a:lnTo>
                <a:lnTo>
                  <a:pt x="2724701" y="1575094"/>
                </a:lnTo>
                <a:lnTo>
                  <a:pt x="2740558" y="1588307"/>
                </a:lnTo>
                <a:lnTo>
                  <a:pt x="2745843" y="1598879"/>
                </a:lnTo>
                <a:lnTo>
                  <a:pt x="2745843" y="1617378"/>
                </a:lnTo>
                <a:lnTo>
                  <a:pt x="2732629" y="1633235"/>
                </a:lnTo>
                <a:lnTo>
                  <a:pt x="2706202" y="1646448"/>
                </a:lnTo>
                <a:lnTo>
                  <a:pt x="2671846" y="1649091"/>
                </a:lnTo>
                <a:lnTo>
                  <a:pt x="2547635" y="1649091"/>
                </a:lnTo>
                <a:lnTo>
                  <a:pt x="2354713" y="1659662"/>
                </a:lnTo>
                <a:lnTo>
                  <a:pt x="2177647" y="1675519"/>
                </a:lnTo>
                <a:lnTo>
                  <a:pt x="2000581" y="1699304"/>
                </a:lnTo>
                <a:lnTo>
                  <a:pt x="1953011" y="1707232"/>
                </a:lnTo>
                <a:lnTo>
                  <a:pt x="1926583" y="1712518"/>
                </a:lnTo>
                <a:lnTo>
                  <a:pt x="1873728" y="1675519"/>
                </a:lnTo>
                <a:lnTo>
                  <a:pt x="1715161" y="1543380"/>
                </a:lnTo>
                <a:lnTo>
                  <a:pt x="1522239" y="1379528"/>
                </a:lnTo>
                <a:lnTo>
                  <a:pt x="1339887" y="1218319"/>
                </a:lnTo>
                <a:lnTo>
                  <a:pt x="1181321" y="1078252"/>
                </a:lnTo>
                <a:lnTo>
                  <a:pt x="1001612" y="924971"/>
                </a:lnTo>
                <a:lnTo>
                  <a:pt x="808689" y="758476"/>
                </a:lnTo>
                <a:lnTo>
                  <a:pt x="557626" y="5470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AD72615-AAC3-2843-B133-4E4A44237BB8}"/>
              </a:ext>
            </a:extLst>
          </p:cNvPr>
          <p:cNvSpPr/>
          <p:nvPr/>
        </p:nvSpPr>
        <p:spPr>
          <a:xfrm>
            <a:off x="4629150" y="3475038"/>
            <a:ext cx="1019175" cy="896937"/>
          </a:xfrm>
          <a:custGeom>
            <a:avLst/>
            <a:gdLst>
              <a:gd name="connsiteX0" fmla="*/ 421481 w 1019175"/>
              <a:gd name="connsiteY0" fmla="*/ 383381 h 897731"/>
              <a:gd name="connsiteX1" fmla="*/ 602456 w 1019175"/>
              <a:gd name="connsiteY1" fmla="*/ 154781 h 897731"/>
              <a:gd name="connsiteX2" fmla="*/ 666750 w 1019175"/>
              <a:gd name="connsiteY2" fmla="*/ 78581 h 897731"/>
              <a:gd name="connsiteX3" fmla="*/ 673894 w 1019175"/>
              <a:gd name="connsiteY3" fmla="*/ 61912 h 897731"/>
              <a:gd name="connsiteX4" fmla="*/ 678656 w 1019175"/>
              <a:gd name="connsiteY4" fmla="*/ 45244 h 897731"/>
              <a:gd name="connsiteX5" fmla="*/ 676275 w 1019175"/>
              <a:gd name="connsiteY5" fmla="*/ 26194 h 897731"/>
              <a:gd name="connsiteX6" fmla="*/ 671513 w 1019175"/>
              <a:gd name="connsiteY6" fmla="*/ 9525 h 897731"/>
              <a:gd name="connsiteX7" fmla="*/ 657225 w 1019175"/>
              <a:gd name="connsiteY7" fmla="*/ 0 h 897731"/>
              <a:gd name="connsiteX8" fmla="*/ 1019175 w 1019175"/>
              <a:gd name="connsiteY8" fmla="*/ 145256 h 897731"/>
              <a:gd name="connsiteX9" fmla="*/ 962025 w 1019175"/>
              <a:gd name="connsiteY9" fmla="*/ 173831 h 897731"/>
              <a:gd name="connsiteX10" fmla="*/ 942975 w 1019175"/>
              <a:gd name="connsiteY10" fmla="*/ 190500 h 897731"/>
              <a:gd name="connsiteX11" fmla="*/ 854869 w 1019175"/>
              <a:gd name="connsiteY11" fmla="*/ 271462 h 897731"/>
              <a:gd name="connsiteX12" fmla="*/ 676275 w 1019175"/>
              <a:gd name="connsiteY12" fmla="*/ 416719 h 897731"/>
              <a:gd name="connsiteX13" fmla="*/ 528638 w 1019175"/>
              <a:gd name="connsiteY13" fmla="*/ 538162 h 897731"/>
              <a:gd name="connsiteX14" fmla="*/ 373856 w 1019175"/>
              <a:gd name="connsiteY14" fmla="*/ 664369 h 897731"/>
              <a:gd name="connsiteX15" fmla="*/ 230981 w 1019175"/>
              <a:gd name="connsiteY15" fmla="*/ 771525 h 897731"/>
              <a:gd name="connsiteX16" fmla="*/ 121444 w 1019175"/>
              <a:gd name="connsiteY16" fmla="*/ 852487 h 897731"/>
              <a:gd name="connsiteX17" fmla="*/ 80963 w 1019175"/>
              <a:gd name="connsiteY17" fmla="*/ 883444 h 897731"/>
              <a:gd name="connsiteX18" fmla="*/ 59531 w 1019175"/>
              <a:gd name="connsiteY18" fmla="*/ 895350 h 897731"/>
              <a:gd name="connsiteX19" fmla="*/ 30956 w 1019175"/>
              <a:gd name="connsiteY19" fmla="*/ 897731 h 897731"/>
              <a:gd name="connsiteX20" fmla="*/ 4763 w 1019175"/>
              <a:gd name="connsiteY20" fmla="*/ 892969 h 897731"/>
              <a:gd name="connsiteX21" fmla="*/ 0 w 1019175"/>
              <a:gd name="connsiteY21" fmla="*/ 881062 h 897731"/>
              <a:gd name="connsiteX22" fmla="*/ 2381 w 1019175"/>
              <a:gd name="connsiteY22" fmla="*/ 862012 h 897731"/>
              <a:gd name="connsiteX23" fmla="*/ 9525 w 1019175"/>
              <a:gd name="connsiteY23" fmla="*/ 842962 h 897731"/>
              <a:gd name="connsiteX24" fmla="*/ 57150 w 1019175"/>
              <a:gd name="connsiteY24" fmla="*/ 785812 h 897731"/>
              <a:gd name="connsiteX25" fmla="*/ 135731 w 1019175"/>
              <a:gd name="connsiteY25" fmla="*/ 702469 h 897731"/>
              <a:gd name="connsiteX26" fmla="*/ 247650 w 1019175"/>
              <a:gd name="connsiteY26" fmla="*/ 578644 h 897731"/>
              <a:gd name="connsiteX27" fmla="*/ 340519 w 1019175"/>
              <a:gd name="connsiteY27" fmla="*/ 476250 h 897731"/>
              <a:gd name="connsiteX28" fmla="*/ 421481 w 1019175"/>
              <a:gd name="connsiteY28" fmla="*/ 383381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19175" h="897731">
                <a:moveTo>
                  <a:pt x="421481" y="383381"/>
                </a:moveTo>
                <a:lnTo>
                  <a:pt x="602456" y="154781"/>
                </a:lnTo>
                <a:lnTo>
                  <a:pt x="666750" y="78581"/>
                </a:lnTo>
                <a:lnTo>
                  <a:pt x="673894" y="61912"/>
                </a:lnTo>
                <a:lnTo>
                  <a:pt x="678656" y="45244"/>
                </a:lnTo>
                <a:lnTo>
                  <a:pt x="676275" y="26194"/>
                </a:lnTo>
                <a:lnTo>
                  <a:pt x="671513" y="9525"/>
                </a:lnTo>
                <a:lnTo>
                  <a:pt x="657225" y="0"/>
                </a:lnTo>
                <a:lnTo>
                  <a:pt x="1019175" y="145256"/>
                </a:lnTo>
                <a:lnTo>
                  <a:pt x="962025" y="173831"/>
                </a:lnTo>
                <a:lnTo>
                  <a:pt x="942975" y="190500"/>
                </a:lnTo>
                <a:lnTo>
                  <a:pt x="854869" y="271462"/>
                </a:lnTo>
                <a:lnTo>
                  <a:pt x="676275" y="416719"/>
                </a:lnTo>
                <a:lnTo>
                  <a:pt x="528638" y="538162"/>
                </a:lnTo>
                <a:lnTo>
                  <a:pt x="373856" y="664369"/>
                </a:lnTo>
                <a:lnTo>
                  <a:pt x="230981" y="771525"/>
                </a:lnTo>
                <a:lnTo>
                  <a:pt x="121444" y="852487"/>
                </a:lnTo>
                <a:lnTo>
                  <a:pt x="80963" y="883444"/>
                </a:lnTo>
                <a:lnTo>
                  <a:pt x="59531" y="895350"/>
                </a:lnTo>
                <a:lnTo>
                  <a:pt x="30956" y="897731"/>
                </a:lnTo>
                <a:lnTo>
                  <a:pt x="4763" y="892969"/>
                </a:lnTo>
                <a:lnTo>
                  <a:pt x="0" y="881062"/>
                </a:lnTo>
                <a:lnTo>
                  <a:pt x="2381" y="862012"/>
                </a:lnTo>
                <a:lnTo>
                  <a:pt x="9525" y="842962"/>
                </a:lnTo>
                <a:lnTo>
                  <a:pt x="57150" y="785812"/>
                </a:lnTo>
                <a:lnTo>
                  <a:pt x="135731" y="702469"/>
                </a:lnTo>
                <a:lnTo>
                  <a:pt x="247650" y="578644"/>
                </a:lnTo>
                <a:lnTo>
                  <a:pt x="340519" y="476250"/>
                </a:lnTo>
                <a:lnTo>
                  <a:pt x="421481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A99AE8E-2F31-5249-99C8-7CD99F837CD5}"/>
              </a:ext>
            </a:extLst>
          </p:cNvPr>
          <p:cNvSpPr/>
          <p:nvPr/>
        </p:nvSpPr>
        <p:spPr>
          <a:xfrm>
            <a:off x="5915025" y="5089525"/>
            <a:ext cx="868363" cy="666750"/>
          </a:xfrm>
          <a:custGeom>
            <a:avLst/>
            <a:gdLst>
              <a:gd name="connsiteX0" fmla="*/ 369989 w 869473"/>
              <a:gd name="connsiteY0" fmla="*/ 237850 h 665979"/>
              <a:gd name="connsiteX1" fmla="*/ 607839 w 869473"/>
              <a:gd name="connsiteY1" fmla="*/ 401702 h 665979"/>
              <a:gd name="connsiteX2" fmla="*/ 718835 w 869473"/>
              <a:gd name="connsiteY2" fmla="*/ 475699 h 665979"/>
              <a:gd name="connsiteX3" fmla="*/ 795476 w 869473"/>
              <a:gd name="connsiteY3" fmla="*/ 525912 h 665979"/>
              <a:gd name="connsiteX4" fmla="*/ 869473 w 869473"/>
              <a:gd name="connsiteY4" fmla="*/ 557625 h 665979"/>
              <a:gd name="connsiteX5" fmla="*/ 303920 w 869473"/>
              <a:gd name="connsiteY5" fmla="*/ 665979 h 665979"/>
              <a:gd name="connsiteX6" fmla="*/ 383203 w 869473"/>
              <a:gd name="connsiteY6" fmla="*/ 631623 h 665979"/>
              <a:gd name="connsiteX7" fmla="*/ 406988 w 869473"/>
              <a:gd name="connsiteY7" fmla="*/ 613124 h 665979"/>
              <a:gd name="connsiteX8" fmla="*/ 420202 w 869473"/>
              <a:gd name="connsiteY8" fmla="*/ 594624 h 665979"/>
              <a:gd name="connsiteX9" fmla="*/ 428130 w 869473"/>
              <a:gd name="connsiteY9" fmla="*/ 573482 h 665979"/>
              <a:gd name="connsiteX10" fmla="*/ 428130 w 869473"/>
              <a:gd name="connsiteY10" fmla="*/ 560268 h 665979"/>
              <a:gd name="connsiteX11" fmla="*/ 422844 w 869473"/>
              <a:gd name="connsiteY11" fmla="*/ 531198 h 665979"/>
              <a:gd name="connsiteX12" fmla="*/ 409631 w 869473"/>
              <a:gd name="connsiteY12" fmla="*/ 504770 h 665979"/>
              <a:gd name="connsiteX13" fmla="*/ 375274 w 869473"/>
              <a:gd name="connsiteY13" fmla="*/ 459843 h 665979"/>
              <a:gd name="connsiteX14" fmla="*/ 261635 w 869473"/>
              <a:gd name="connsiteY14" fmla="*/ 335632 h 665979"/>
              <a:gd name="connsiteX15" fmla="*/ 118925 w 869473"/>
              <a:gd name="connsiteY15" fmla="*/ 177066 h 665979"/>
              <a:gd name="connsiteX16" fmla="*/ 34357 w 869473"/>
              <a:gd name="connsiteY16" fmla="*/ 81926 h 665979"/>
              <a:gd name="connsiteX17" fmla="*/ 18500 w 869473"/>
              <a:gd name="connsiteY17" fmla="*/ 63426 h 665979"/>
              <a:gd name="connsiteX18" fmla="*/ 7929 w 869473"/>
              <a:gd name="connsiteY18" fmla="*/ 44927 h 665979"/>
              <a:gd name="connsiteX19" fmla="*/ 0 w 869473"/>
              <a:gd name="connsiteY19" fmla="*/ 18499 h 665979"/>
              <a:gd name="connsiteX20" fmla="*/ 5286 w 869473"/>
              <a:gd name="connsiteY20" fmla="*/ 2643 h 665979"/>
              <a:gd name="connsiteX21" fmla="*/ 18500 w 869473"/>
              <a:gd name="connsiteY21" fmla="*/ 0 h 665979"/>
              <a:gd name="connsiteX22" fmla="*/ 42285 w 869473"/>
              <a:gd name="connsiteY22" fmla="*/ 5285 h 665979"/>
              <a:gd name="connsiteX23" fmla="*/ 81926 w 869473"/>
              <a:gd name="connsiteY23" fmla="*/ 29070 h 665979"/>
              <a:gd name="connsiteX24" fmla="*/ 147996 w 869473"/>
              <a:gd name="connsiteY24" fmla="*/ 79283 h 665979"/>
              <a:gd name="connsiteX25" fmla="*/ 245779 w 869473"/>
              <a:gd name="connsiteY25" fmla="*/ 150638 h 665979"/>
              <a:gd name="connsiteX26" fmla="*/ 369989 w 869473"/>
              <a:gd name="connsiteY26" fmla="*/ 237850 h 665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69473" h="665979">
                <a:moveTo>
                  <a:pt x="369989" y="237850"/>
                </a:moveTo>
                <a:lnTo>
                  <a:pt x="607839" y="401702"/>
                </a:lnTo>
                <a:lnTo>
                  <a:pt x="718835" y="475699"/>
                </a:lnTo>
                <a:lnTo>
                  <a:pt x="795476" y="525912"/>
                </a:lnTo>
                <a:lnTo>
                  <a:pt x="869473" y="557625"/>
                </a:lnTo>
                <a:lnTo>
                  <a:pt x="303920" y="665979"/>
                </a:lnTo>
                <a:lnTo>
                  <a:pt x="383203" y="631623"/>
                </a:lnTo>
                <a:lnTo>
                  <a:pt x="406988" y="613124"/>
                </a:lnTo>
                <a:lnTo>
                  <a:pt x="420202" y="594624"/>
                </a:lnTo>
                <a:lnTo>
                  <a:pt x="428130" y="573482"/>
                </a:lnTo>
                <a:lnTo>
                  <a:pt x="428130" y="560268"/>
                </a:lnTo>
                <a:lnTo>
                  <a:pt x="422844" y="531198"/>
                </a:lnTo>
                <a:lnTo>
                  <a:pt x="409631" y="504770"/>
                </a:lnTo>
                <a:lnTo>
                  <a:pt x="375274" y="459843"/>
                </a:lnTo>
                <a:lnTo>
                  <a:pt x="261635" y="335632"/>
                </a:lnTo>
                <a:lnTo>
                  <a:pt x="118925" y="177066"/>
                </a:lnTo>
                <a:lnTo>
                  <a:pt x="34357" y="81926"/>
                </a:lnTo>
                <a:lnTo>
                  <a:pt x="18500" y="63426"/>
                </a:lnTo>
                <a:lnTo>
                  <a:pt x="7929" y="44927"/>
                </a:lnTo>
                <a:lnTo>
                  <a:pt x="0" y="18499"/>
                </a:lnTo>
                <a:lnTo>
                  <a:pt x="5286" y="2643"/>
                </a:lnTo>
                <a:lnTo>
                  <a:pt x="18500" y="0"/>
                </a:lnTo>
                <a:lnTo>
                  <a:pt x="42285" y="5285"/>
                </a:lnTo>
                <a:lnTo>
                  <a:pt x="81926" y="29070"/>
                </a:lnTo>
                <a:lnTo>
                  <a:pt x="147996" y="79283"/>
                </a:lnTo>
                <a:lnTo>
                  <a:pt x="245779" y="150638"/>
                </a:lnTo>
                <a:lnTo>
                  <a:pt x="369989" y="237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D78A500-C9D4-0642-9A5C-0B54EAFBBFCF}"/>
              </a:ext>
            </a:extLst>
          </p:cNvPr>
          <p:cNvSpPr/>
          <p:nvPr/>
        </p:nvSpPr>
        <p:spPr>
          <a:xfrm>
            <a:off x="4675188" y="4449763"/>
            <a:ext cx="596900" cy="720725"/>
          </a:xfrm>
          <a:custGeom>
            <a:avLst/>
            <a:gdLst>
              <a:gd name="connsiteX0" fmla="*/ 383381 w 597694"/>
              <a:gd name="connsiteY0" fmla="*/ 200025 h 719138"/>
              <a:gd name="connsiteX1" fmla="*/ 304800 w 597694"/>
              <a:gd name="connsiteY1" fmla="*/ 226219 h 719138"/>
              <a:gd name="connsiteX2" fmla="*/ 283369 w 597694"/>
              <a:gd name="connsiteY2" fmla="*/ 228600 h 719138"/>
              <a:gd name="connsiteX3" fmla="*/ 252412 w 597694"/>
              <a:gd name="connsiteY3" fmla="*/ 216694 h 719138"/>
              <a:gd name="connsiteX4" fmla="*/ 223837 w 597694"/>
              <a:gd name="connsiteY4" fmla="*/ 197644 h 719138"/>
              <a:gd name="connsiteX5" fmla="*/ 188119 w 597694"/>
              <a:gd name="connsiteY5" fmla="*/ 164307 h 719138"/>
              <a:gd name="connsiteX6" fmla="*/ 119062 w 597694"/>
              <a:gd name="connsiteY6" fmla="*/ 90488 h 719138"/>
              <a:gd name="connsiteX7" fmla="*/ 78581 w 597694"/>
              <a:gd name="connsiteY7" fmla="*/ 38100 h 719138"/>
              <a:gd name="connsiteX8" fmla="*/ 54769 w 597694"/>
              <a:gd name="connsiteY8" fmla="*/ 11907 h 719138"/>
              <a:gd name="connsiteX9" fmla="*/ 30956 w 597694"/>
              <a:gd name="connsiteY9" fmla="*/ 0 h 719138"/>
              <a:gd name="connsiteX10" fmla="*/ 16669 w 597694"/>
              <a:gd name="connsiteY10" fmla="*/ 0 h 719138"/>
              <a:gd name="connsiteX11" fmla="*/ 4762 w 597694"/>
              <a:gd name="connsiteY11" fmla="*/ 16669 h 719138"/>
              <a:gd name="connsiteX12" fmla="*/ 0 w 597694"/>
              <a:gd name="connsiteY12" fmla="*/ 54769 h 719138"/>
              <a:gd name="connsiteX13" fmla="*/ 4762 w 597694"/>
              <a:gd name="connsiteY13" fmla="*/ 119063 h 719138"/>
              <a:gd name="connsiteX14" fmla="*/ 16669 w 597694"/>
              <a:gd name="connsiteY14" fmla="*/ 188119 h 719138"/>
              <a:gd name="connsiteX15" fmla="*/ 42862 w 597694"/>
              <a:gd name="connsiteY15" fmla="*/ 285750 h 719138"/>
              <a:gd name="connsiteX16" fmla="*/ 80962 w 597694"/>
              <a:gd name="connsiteY16" fmla="*/ 385763 h 719138"/>
              <a:gd name="connsiteX17" fmla="*/ 109537 w 597694"/>
              <a:gd name="connsiteY17" fmla="*/ 450057 h 719138"/>
              <a:gd name="connsiteX18" fmla="*/ 145256 w 597694"/>
              <a:gd name="connsiteY18" fmla="*/ 509588 h 719138"/>
              <a:gd name="connsiteX19" fmla="*/ 185737 w 597694"/>
              <a:gd name="connsiteY19" fmla="*/ 566738 h 719138"/>
              <a:gd name="connsiteX20" fmla="*/ 230981 w 597694"/>
              <a:gd name="connsiteY20" fmla="*/ 616744 h 719138"/>
              <a:gd name="connsiteX21" fmla="*/ 271462 w 597694"/>
              <a:gd name="connsiteY21" fmla="*/ 654844 h 719138"/>
              <a:gd name="connsiteX22" fmla="*/ 333375 w 597694"/>
              <a:gd name="connsiteY22" fmla="*/ 702469 h 719138"/>
              <a:gd name="connsiteX23" fmla="*/ 354806 w 597694"/>
              <a:gd name="connsiteY23" fmla="*/ 716757 h 719138"/>
              <a:gd name="connsiteX24" fmla="*/ 378619 w 597694"/>
              <a:gd name="connsiteY24" fmla="*/ 719138 h 719138"/>
              <a:gd name="connsiteX25" fmla="*/ 411956 w 597694"/>
              <a:gd name="connsiteY25" fmla="*/ 709613 h 719138"/>
              <a:gd name="connsiteX26" fmla="*/ 438150 w 597694"/>
              <a:gd name="connsiteY26" fmla="*/ 692944 h 719138"/>
              <a:gd name="connsiteX27" fmla="*/ 457200 w 597694"/>
              <a:gd name="connsiteY27" fmla="*/ 669132 h 719138"/>
              <a:gd name="connsiteX28" fmla="*/ 464344 w 597694"/>
              <a:gd name="connsiteY28" fmla="*/ 647700 h 719138"/>
              <a:gd name="connsiteX29" fmla="*/ 471487 w 597694"/>
              <a:gd name="connsiteY29" fmla="*/ 619125 h 719138"/>
              <a:gd name="connsiteX30" fmla="*/ 473869 w 597694"/>
              <a:gd name="connsiteY30" fmla="*/ 588169 h 719138"/>
              <a:gd name="connsiteX31" fmla="*/ 466725 w 597694"/>
              <a:gd name="connsiteY31" fmla="*/ 561975 h 719138"/>
              <a:gd name="connsiteX32" fmla="*/ 454819 w 597694"/>
              <a:gd name="connsiteY32" fmla="*/ 526257 h 719138"/>
              <a:gd name="connsiteX33" fmla="*/ 450056 w 597694"/>
              <a:gd name="connsiteY33" fmla="*/ 476250 h 719138"/>
              <a:gd name="connsiteX34" fmla="*/ 452437 w 597694"/>
              <a:gd name="connsiteY34" fmla="*/ 433388 h 719138"/>
              <a:gd name="connsiteX35" fmla="*/ 459581 w 597694"/>
              <a:gd name="connsiteY35" fmla="*/ 378619 h 719138"/>
              <a:gd name="connsiteX36" fmla="*/ 469106 w 597694"/>
              <a:gd name="connsiteY36" fmla="*/ 350044 h 719138"/>
              <a:gd name="connsiteX37" fmla="*/ 509587 w 597694"/>
              <a:gd name="connsiteY37" fmla="*/ 271463 h 719138"/>
              <a:gd name="connsiteX38" fmla="*/ 554831 w 597694"/>
              <a:gd name="connsiteY38" fmla="*/ 200025 h 719138"/>
              <a:gd name="connsiteX39" fmla="*/ 576262 w 597694"/>
              <a:gd name="connsiteY39" fmla="*/ 171450 h 719138"/>
              <a:gd name="connsiteX40" fmla="*/ 590550 w 597694"/>
              <a:gd name="connsiteY40" fmla="*/ 147638 h 719138"/>
              <a:gd name="connsiteX41" fmla="*/ 597694 w 597694"/>
              <a:gd name="connsiteY41" fmla="*/ 123825 h 719138"/>
              <a:gd name="connsiteX42" fmla="*/ 597694 w 597694"/>
              <a:gd name="connsiteY42" fmla="*/ 111919 h 719138"/>
              <a:gd name="connsiteX43" fmla="*/ 585787 w 597694"/>
              <a:gd name="connsiteY43" fmla="*/ 102394 h 719138"/>
              <a:gd name="connsiteX44" fmla="*/ 566737 w 597694"/>
              <a:gd name="connsiteY44" fmla="*/ 107157 h 719138"/>
              <a:gd name="connsiteX45" fmla="*/ 545306 w 597694"/>
              <a:gd name="connsiteY45" fmla="*/ 116682 h 719138"/>
              <a:gd name="connsiteX46" fmla="*/ 500062 w 597694"/>
              <a:gd name="connsiteY46" fmla="*/ 145257 h 719138"/>
              <a:gd name="connsiteX47" fmla="*/ 383381 w 597694"/>
              <a:gd name="connsiteY47" fmla="*/ 200025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97694" h="719138">
                <a:moveTo>
                  <a:pt x="383381" y="200025"/>
                </a:moveTo>
                <a:lnTo>
                  <a:pt x="304800" y="226219"/>
                </a:lnTo>
                <a:lnTo>
                  <a:pt x="283369" y="228600"/>
                </a:lnTo>
                <a:lnTo>
                  <a:pt x="252412" y="216694"/>
                </a:lnTo>
                <a:lnTo>
                  <a:pt x="223837" y="197644"/>
                </a:lnTo>
                <a:lnTo>
                  <a:pt x="188119" y="164307"/>
                </a:lnTo>
                <a:lnTo>
                  <a:pt x="119062" y="90488"/>
                </a:lnTo>
                <a:lnTo>
                  <a:pt x="78581" y="38100"/>
                </a:lnTo>
                <a:lnTo>
                  <a:pt x="54769" y="11907"/>
                </a:lnTo>
                <a:lnTo>
                  <a:pt x="30956" y="0"/>
                </a:lnTo>
                <a:lnTo>
                  <a:pt x="16669" y="0"/>
                </a:lnTo>
                <a:lnTo>
                  <a:pt x="4762" y="16669"/>
                </a:lnTo>
                <a:lnTo>
                  <a:pt x="0" y="54769"/>
                </a:lnTo>
                <a:lnTo>
                  <a:pt x="4762" y="119063"/>
                </a:lnTo>
                <a:lnTo>
                  <a:pt x="16669" y="188119"/>
                </a:lnTo>
                <a:lnTo>
                  <a:pt x="42862" y="285750"/>
                </a:lnTo>
                <a:lnTo>
                  <a:pt x="80962" y="385763"/>
                </a:lnTo>
                <a:lnTo>
                  <a:pt x="109537" y="450057"/>
                </a:lnTo>
                <a:lnTo>
                  <a:pt x="145256" y="509588"/>
                </a:lnTo>
                <a:lnTo>
                  <a:pt x="185737" y="566738"/>
                </a:lnTo>
                <a:lnTo>
                  <a:pt x="230981" y="616744"/>
                </a:lnTo>
                <a:lnTo>
                  <a:pt x="271462" y="654844"/>
                </a:lnTo>
                <a:lnTo>
                  <a:pt x="333375" y="702469"/>
                </a:lnTo>
                <a:lnTo>
                  <a:pt x="354806" y="716757"/>
                </a:lnTo>
                <a:lnTo>
                  <a:pt x="378619" y="719138"/>
                </a:lnTo>
                <a:lnTo>
                  <a:pt x="411956" y="709613"/>
                </a:lnTo>
                <a:lnTo>
                  <a:pt x="438150" y="692944"/>
                </a:lnTo>
                <a:lnTo>
                  <a:pt x="457200" y="669132"/>
                </a:lnTo>
                <a:lnTo>
                  <a:pt x="464344" y="647700"/>
                </a:lnTo>
                <a:lnTo>
                  <a:pt x="471487" y="619125"/>
                </a:lnTo>
                <a:lnTo>
                  <a:pt x="473869" y="588169"/>
                </a:lnTo>
                <a:lnTo>
                  <a:pt x="466725" y="561975"/>
                </a:lnTo>
                <a:lnTo>
                  <a:pt x="454819" y="526257"/>
                </a:lnTo>
                <a:lnTo>
                  <a:pt x="450056" y="476250"/>
                </a:lnTo>
                <a:lnTo>
                  <a:pt x="452437" y="433388"/>
                </a:lnTo>
                <a:lnTo>
                  <a:pt x="459581" y="378619"/>
                </a:lnTo>
                <a:lnTo>
                  <a:pt x="469106" y="350044"/>
                </a:lnTo>
                <a:lnTo>
                  <a:pt x="509587" y="271463"/>
                </a:lnTo>
                <a:lnTo>
                  <a:pt x="554831" y="200025"/>
                </a:lnTo>
                <a:lnTo>
                  <a:pt x="576262" y="171450"/>
                </a:lnTo>
                <a:lnTo>
                  <a:pt x="590550" y="147638"/>
                </a:lnTo>
                <a:lnTo>
                  <a:pt x="597694" y="123825"/>
                </a:lnTo>
                <a:lnTo>
                  <a:pt x="597694" y="111919"/>
                </a:lnTo>
                <a:lnTo>
                  <a:pt x="585787" y="102394"/>
                </a:lnTo>
                <a:lnTo>
                  <a:pt x="566737" y="107157"/>
                </a:lnTo>
                <a:lnTo>
                  <a:pt x="545306" y="116682"/>
                </a:lnTo>
                <a:lnTo>
                  <a:pt x="500062" y="145257"/>
                </a:lnTo>
                <a:lnTo>
                  <a:pt x="383381" y="200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077C0F3-B180-E241-BC4B-A5EDAB982D2D}"/>
              </a:ext>
            </a:extLst>
          </p:cNvPr>
          <p:cNvSpPr/>
          <p:nvPr/>
        </p:nvSpPr>
        <p:spPr>
          <a:xfrm>
            <a:off x="6049963" y="4310063"/>
            <a:ext cx="769937" cy="795337"/>
          </a:xfrm>
          <a:custGeom>
            <a:avLst/>
            <a:gdLst>
              <a:gd name="connsiteX0" fmla="*/ 171450 w 769144"/>
              <a:gd name="connsiteY0" fmla="*/ 226218 h 795337"/>
              <a:gd name="connsiteX1" fmla="*/ 92869 w 769144"/>
              <a:gd name="connsiteY1" fmla="*/ 138112 h 795337"/>
              <a:gd name="connsiteX2" fmla="*/ 30957 w 769144"/>
              <a:gd name="connsiteY2" fmla="*/ 78581 h 795337"/>
              <a:gd name="connsiteX3" fmla="*/ 16669 w 769144"/>
              <a:gd name="connsiteY3" fmla="*/ 61912 h 795337"/>
              <a:gd name="connsiteX4" fmla="*/ 4763 w 769144"/>
              <a:gd name="connsiteY4" fmla="*/ 42862 h 795337"/>
              <a:gd name="connsiteX5" fmla="*/ 0 w 769144"/>
              <a:gd name="connsiteY5" fmla="*/ 19050 h 795337"/>
              <a:gd name="connsiteX6" fmla="*/ 2382 w 769144"/>
              <a:gd name="connsiteY6" fmla="*/ 7143 h 795337"/>
              <a:gd name="connsiteX7" fmla="*/ 9525 w 769144"/>
              <a:gd name="connsiteY7" fmla="*/ 0 h 795337"/>
              <a:gd name="connsiteX8" fmla="*/ 30957 w 769144"/>
              <a:gd name="connsiteY8" fmla="*/ 0 h 795337"/>
              <a:gd name="connsiteX9" fmla="*/ 69057 w 769144"/>
              <a:gd name="connsiteY9" fmla="*/ 16668 h 795337"/>
              <a:gd name="connsiteX10" fmla="*/ 171450 w 769144"/>
              <a:gd name="connsiteY10" fmla="*/ 59531 h 795337"/>
              <a:gd name="connsiteX11" fmla="*/ 314325 w 769144"/>
              <a:gd name="connsiteY11" fmla="*/ 119062 h 795337"/>
              <a:gd name="connsiteX12" fmla="*/ 500063 w 769144"/>
              <a:gd name="connsiteY12" fmla="*/ 197643 h 795337"/>
              <a:gd name="connsiteX13" fmla="*/ 576263 w 769144"/>
              <a:gd name="connsiteY13" fmla="*/ 228600 h 795337"/>
              <a:gd name="connsiteX14" fmla="*/ 590550 w 769144"/>
              <a:gd name="connsiteY14" fmla="*/ 235743 h 795337"/>
              <a:gd name="connsiteX15" fmla="*/ 611982 w 769144"/>
              <a:gd name="connsiteY15" fmla="*/ 259556 h 795337"/>
              <a:gd name="connsiteX16" fmla="*/ 661988 w 769144"/>
              <a:gd name="connsiteY16" fmla="*/ 330993 h 795337"/>
              <a:gd name="connsiteX17" fmla="*/ 704850 w 769144"/>
              <a:gd name="connsiteY17" fmla="*/ 397668 h 795337"/>
              <a:gd name="connsiteX18" fmla="*/ 733425 w 769144"/>
              <a:gd name="connsiteY18" fmla="*/ 454818 h 795337"/>
              <a:gd name="connsiteX19" fmla="*/ 752475 w 769144"/>
              <a:gd name="connsiteY19" fmla="*/ 509587 h 795337"/>
              <a:gd name="connsiteX20" fmla="*/ 764382 w 769144"/>
              <a:gd name="connsiteY20" fmla="*/ 554831 h 795337"/>
              <a:gd name="connsiteX21" fmla="*/ 769144 w 769144"/>
              <a:gd name="connsiteY21" fmla="*/ 604837 h 795337"/>
              <a:gd name="connsiteX22" fmla="*/ 769144 w 769144"/>
              <a:gd name="connsiteY22" fmla="*/ 642937 h 795337"/>
              <a:gd name="connsiteX23" fmla="*/ 764382 w 769144"/>
              <a:gd name="connsiteY23" fmla="*/ 683418 h 795337"/>
              <a:gd name="connsiteX24" fmla="*/ 750094 w 769144"/>
              <a:gd name="connsiteY24" fmla="*/ 723900 h 795337"/>
              <a:gd name="connsiteX25" fmla="*/ 728663 w 769144"/>
              <a:gd name="connsiteY25" fmla="*/ 759618 h 795337"/>
              <a:gd name="connsiteX26" fmla="*/ 702469 w 769144"/>
              <a:gd name="connsiteY26" fmla="*/ 783431 h 795337"/>
              <a:gd name="connsiteX27" fmla="*/ 661988 w 769144"/>
              <a:gd name="connsiteY27" fmla="*/ 795337 h 795337"/>
              <a:gd name="connsiteX28" fmla="*/ 635794 w 769144"/>
              <a:gd name="connsiteY28" fmla="*/ 795337 h 795337"/>
              <a:gd name="connsiteX29" fmla="*/ 611982 w 769144"/>
              <a:gd name="connsiteY29" fmla="*/ 785812 h 795337"/>
              <a:gd name="connsiteX30" fmla="*/ 576263 w 769144"/>
              <a:gd name="connsiteY30" fmla="*/ 754856 h 795337"/>
              <a:gd name="connsiteX31" fmla="*/ 526257 w 769144"/>
              <a:gd name="connsiteY31" fmla="*/ 702468 h 795337"/>
              <a:gd name="connsiteX32" fmla="*/ 476250 w 769144"/>
              <a:gd name="connsiteY32" fmla="*/ 631031 h 795337"/>
              <a:gd name="connsiteX33" fmla="*/ 407194 w 769144"/>
              <a:gd name="connsiteY33" fmla="*/ 531018 h 795337"/>
              <a:gd name="connsiteX34" fmla="*/ 347663 w 769144"/>
              <a:gd name="connsiteY34" fmla="*/ 438150 h 795337"/>
              <a:gd name="connsiteX35" fmla="*/ 290513 w 769144"/>
              <a:gd name="connsiteY35" fmla="*/ 361950 h 795337"/>
              <a:gd name="connsiteX36" fmla="*/ 226219 w 769144"/>
              <a:gd name="connsiteY36" fmla="*/ 285750 h 795337"/>
              <a:gd name="connsiteX37" fmla="*/ 171450 w 769144"/>
              <a:gd name="connsiteY37" fmla="*/ 226218 h 79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69144" h="795337">
                <a:moveTo>
                  <a:pt x="171450" y="226218"/>
                </a:moveTo>
                <a:lnTo>
                  <a:pt x="92869" y="138112"/>
                </a:lnTo>
                <a:lnTo>
                  <a:pt x="30957" y="78581"/>
                </a:lnTo>
                <a:lnTo>
                  <a:pt x="16669" y="61912"/>
                </a:lnTo>
                <a:lnTo>
                  <a:pt x="4763" y="42862"/>
                </a:lnTo>
                <a:lnTo>
                  <a:pt x="0" y="19050"/>
                </a:lnTo>
                <a:lnTo>
                  <a:pt x="2382" y="7143"/>
                </a:lnTo>
                <a:lnTo>
                  <a:pt x="9525" y="0"/>
                </a:lnTo>
                <a:lnTo>
                  <a:pt x="30957" y="0"/>
                </a:lnTo>
                <a:lnTo>
                  <a:pt x="69057" y="16668"/>
                </a:lnTo>
                <a:lnTo>
                  <a:pt x="171450" y="59531"/>
                </a:lnTo>
                <a:lnTo>
                  <a:pt x="314325" y="119062"/>
                </a:lnTo>
                <a:lnTo>
                  <a:pt x="500063" y="197643"/>
                </a:lnTo>
                <a:lnTo>
                  <a:pt x="576263" y="228600"/>
                </a:lnTo>
                <a:lnTo>
                  <a:pt x="590550" y="235743"/>
                </a:lnTo>
                <a:lnTo>
                  <a:pt x="611982" y="259556"/>
                </a:lnTo>
                <a:lnTo>
                  <a:pt x="661988" y="330993"/>
                </a:lnTo>
                <a:lnTo>
                  <a:pt x="704850" y="397668"/>
                </a:lnTo>
                <a:lnTo>
                  <a:pt x="733425" y="454818"/>
                </a:lnTo>
                <a:lnTo>
                  <a:pt x="752475" y="509587"/>
                </a:lnTo>
                <a:lnTo>
                  <a:pt x="764382" y="554831"/>
                </a:lnTo>
                <a:lnTo>
                  <a:pt x="769144" y="604837"/>
                </a:lnTo>
                <a:lnTo>
                  <a:pt x="769144" y="642937"/>
                </a:lnTo>
                <a:lnTo>
                  <a:pt x="764382" y="683418"/>
                </a:lnTo>
                <a:lnTo>
                  <a:pt x="750094" y="723900"/>
                </a:lnTo>
                <a:lnTo>
                  <a:pt x="728663" y="759618"/>
                </a:lnTo>
                <a:lnTo>
                  <a:pt x="702469" y="783431"/>
                </a:lnTo>
                <a:lnTo>
                  <a:pt x="661988" y="795337"/>
                </a:lnTo>
                <a:lnTo>
                  <a:pt x="635794" y="795337"/>
                </a:lnTo>
                <a:lnTo>
                  <a:pt x="611982" y="785812"/>
                </a:lnTo>
                <a:lnTo>
                  <a:pt x="576263" y="754856"/>
                </a:lnTo>
                <a:lnTo>
                  <a:pt x="526257" y="702468"/>
                </a:lnTo>
                <a:lnTo>
                  <a:pt x="476250" y="631031"/>
                </a:lnTo>
                <a:lnTo>
                  <a:pt x="407194" y="531018"/>
                </a:lnTo>
                <a:lnTo>
                  <a:pt x="347663" y="438150"/>
                </a:lnTo>
                <a:lnTo>
                  <a:pt x="290513" y="361950"/>
                </a:lnTo>
                <a:lnTo>
                  <a:pt x="226219" y="285750"/>
                </a:lnTo>
                <a:lnTo>
                  <a:pt x="171450" y="2262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0B40D14-9F9D-4C9A-8F0E-013A3F3200D3}"/>
              </a:ext>
            </a:extLst>
          </p:cNvPr>
          <p:cNvGrpSpPr/>
          <p:nvPr/>
        </p:nvGrpSpPr>
        <p:grpSpPr>
          <a:xfrm>
            <a:off x="2619375" y="1333182"/>
            <a:ext cx="4799013" cy="4722813"/>
            <a:chOff x="2771775" y="1492250"/>
            <a:chExt cx="4799013" cy="4722813"/>
          </a:xfrm>
        </p:grpSpPr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FEF5C8EC-3962-4893-AC76-6328129EC445}"/>
                </a:ext>
              </a:extLst>
            </p:cNvPr>
            <p:cNvSpPr/>
            <p:nvPr/>
          </p:nvSpPr>
          <p:spPr>
            <a:xfrm>
              <a:off x="2771775" y="1492250"/>
              <a:ext cx="2322513" cy="2000250"/>
            </a:xfrm>
            <a:custGeom>
              <a:avLst/>
              <a:gdLst>
                <a:gd name="connsiteX0" fmla="*/ 1435026 w 2322998"/>
                <a:gd name="connsiteY0" fmla="*/ 792832 h 2000580"/>
                <a:gd name="connsiteX1" fmla="*/ 1577736 w 2322998"/>
                <a:gd name="connsiteY1" fmla="*/ 628980 h 2000580"/>
                <a:gd name="connsiteX2" fmla="*/ 1733660 w 2322998"/>
                <a:gd name="connsiteY2" fmla="*/ 441343 h 2000580"/>
                <a:gd name="connsiteX3" fmla="*/ 1868441 w 2322998"/>
                <a:gd name="connsiteY3" fmla="*/ 274848 h 2000580"/>
                <a:gd name="connsiteX4" fmla="*/ 1879012 w 2322998"/>
                <a:gd name="connsiteY4" fmla="*/ 258992 h 2000580"/>
                <a:gd name="connsiteX5" fmla="*/ 1881655 w 2322998"/>
                <a:gd name="connsiteY5" fmla="*/ 248421 h 2000580"/>
                <a:gd name="connsiteX6" fmla="*/ 1879012 w 2322998"/>
                <a:gd name="connsiteY6" fmla="*/ 227278 h 2000580"/>
                <a:gd name="connsiteX7" fmla="*/ 1865798 w 2322998"/>
                <a:gd name="connsiteY7" fmla="*/ 177066 h 2000580"/>
                <a:gd name="connsiteX8" fmla="*/ 1839371 w 2322998"/>
                <a:gd name="connsiteY8" fmla="*/ 124210 h 2000580"/>
                <a:gd name="connsiteX9" fmla="*/ 1810300 w 2322998"/>
                <a:gd name="connsiteY9" fmla="*/ 81926 h 2000580"/>
                <a:gd name="connsiteX10" fmla="*/ 1791801 w 2322998"/>
                <a:gd name="connsiteY10" fmla="*/ 58141 h 2000580"/>
                <a:gd name="connsiteX11" fmla="*/ 1781230 w 2322998"/>
                <a:gd name="connsiteY11" fmla="*/ 31713 h 2000580"/>
                <a:gd name="connsiteX12" fmla="*/ 1781230 w 2322998"/>
                <a:gd name="connsiteY12" fmla="*/ 15856 h 2000580"/>
                <a:gd name="connsiteX13" fmla="*/ 1786515 w 2322998"/>
                <a:gd name="connsiteY13" fmla="*/ 5285 h 2000580"/>
                <a:gd name="connsiteX14" fmla="*/ 1797086 w 2322998"/>
                <a:gd name="connsiteY14" fmla="*/ 0 h 2000580"/>
                <a:gd name="connsiteX15" fmla="*/ 1839371 w 2322998"/>
                <a:gd name="connsiteY15" fmla="*/ 13214 h 2000580"/>
                <a:gd name="connsiteX16" fmla="*/ 1960938 w 2322998"/>
                <a:gd name="connsiteY16" fmla="*/ 68712 h 2000580"/>
                <a:gd name="connsiteX17" fmla="*/ 2069292 w 2322998"/>
                <a:gd name="connsiteY17" fmla="*/ 124210 h 2000580"/>
                <a:gd name="connsiteX18" fmla="*/ 2188217 w 2322998"/>
                <a:gd name="connsiteY18" fmla="*/ 198208 h 2000580"/>
                <a:gd name="connsiteX19" fmla="*/ 2278071 w 2322998"/>
                <a:gd name="connsiteY19" fmla="*/ 256349 h 2000580"/>
                <a:gd name="connsiteX20" fmla="*/ 2309785 w 2322998"/>
                <a:gd name="connsiteY20" fmla="*/ 280134 h 2000580"/>
                <a:gd name="connsiteX21" fmla="*/ 2317713 w 2322998"/>
                <a:gd name="connsiteY21" fmla="*/ 290705 h 2000580"/>
                <a:gd name="connsiteX22" fmla="*/ 2322998 w 2322998"/>
                <a:gd name="connsiteY22" fmla="*/ 306562 h 2000580"/>
                <a:gd name="connsiteX23" fmla="*/ 2322998 w 2322998"/>
                <a:gd name="connsiteY23" fmla="*/ 322418 h 2000580"/>
                <a:gd name="connsiteX24" fmla="*/ 2315070 w 2322998"/>
                <a:gd name="connsiteY24" fmla="*/ 340918 h 2000580"/>
                <a:gd name="connsiteX25" fmla="*/ 2293928 w 2322998"/>
                <a:gd name="connsiteY25" fmla="*/ 364703 h 2000580"/>
                <a:gd name="connsiteX26" fmla="*/ 2262215 w 2322998"/>
                <a:gd name="connsiteY26" fmla="*/ 383202 h 2000580"/>
                <a:gd name="connsiteX27" fmla="*/ 2206716 w 2322998"/>
                <a:gd name="connsiteY27" fmla="*/ 409630 h 2000580"/>
                <a:gd name="connsiteX28" fmla="*/ 2167075 w 2322998"/>
                <a:gd name="connsiteY28" fmla="*/ 425486 h 2000580"/>
                <a:gd name="connsiteX29" fmla="*/ 2048150 w 2322998"/>
                <a:gd name="connsiteY29" fmla="*/ 533840 h 2000580"/>
                <a:gd name="connsiteX30" fmla="*/ 1905440 w 2322998"/>
                <a:gd name="connsiteY30" fmla="*/ 684478 h 2000580"/>
                <a:gd name="connsiteX31" fmla="*/ 1744231 w 2322998"/>
                <a:gd name="connsiteY31" fmla="*/ 848330 h 2000580"/>
                <a:gd name="connsiteX32" fmla="*/ 1580379 w 2322998"/>
                <a:gd name="connsiteY32" fmla="*/ 1006897 h 2000580"/>
                <a:gd name="connsiteX33" fmla="*/ 1366314 w 2322998"/>
                <a:gd name="connsiteY33" fmla="*/ 1210390 h 2000580"/>
                <a:gd name="connsiteX34" fmla="*/ 1173392 w 2322998"/>
                <a:gd name="connsiteY34" fmla="*/ 1376885 h 2000580"/>
                <a:gd name="connsiteX35" fmla="*/ 1025396 w 2322998"/>
                <a:gd name="connsiteY35" fmla="*/ 1495810 h 2000580"/>
                <a:gd name="connsiteX36" fmla="*/ 840402 w 2322998"/>
                <a:gd name="connsiteY36" fmla="*/ 1620021 h 2000580"/>
                <a:gd name="connsiteX37" fmla="*/ 615766 w 2322998"/>
                <a:gd name="connsiteY37" fmla="*/ 1754802 h 2000580"/>
                <a:gd name="connsiteX38" fmla="*/ 433415 w 2322998"/>
                <a:gd name="connsiteY38" fmla="*/ 1844656 h 2000580"/>
                <a:gd name="connsiteX39" fmla="*/ 256349 w 2322998"/>
                <a:gd name="connsiteY39" fmla="*/ 1921297 h 2000580"/>
                <a:gd name="connsiteX40" fmla="*/ 68712 w 2322998"/>
                <a:gd name="connsiteY40" fmla="*/ 1995295 h 2000580"/>
                <a:gd name="connsiteX41" fmla="*/ 42284 w 2322998"/>
                <a:gd name="connsiteY41" fmla="*/ 2000580 h 2000580"/>
                <a:gd name="connsiteX42" fmla="*/ 26427 w 2322998"/>
                <a:gd name="connsiteY42" fmla="*/ 2000580 h 2000580"/>
                <a:gd name="connsiteX43" fmla="*/ 10571 w 2322998"/>
                <a:gd name="connsiteY43" fmla="*/ 1995295 h 2000580"/>
                <a:gd name="connsiteX44" fmla="*/ 2642 w 2322998"/>
                <a:gd name="connsiteY44" fmla="*/ 1990009 h 2000580"/>
                <a:gd name="connsiteX45" fmla="*/ 0 w 2322998"/>
                <a:gd name="connsiteY45" fmla="*/ 1979438 h 2000580"/>
                <a:gd name="connsiteX46" fmla="*/ 5285 w 2322998"/>
                <a:gd name="connsiteY46" fmla="*/ 1955653 h 2000580"/>
                <a:gd name="connsiteX47" fmla="*/ 23785 w 2322998"/>
                <a:gd name="connsiteY47" fmla="*/ 1934511 h 2000580"/>
                <a:gd name="connsiteX48" fmla="*/ 126853 w 2322998"/>
                <a:gd name="connsiteY48" fmla="*/ 1879012 h 2000580"/>
                <a:gd name="connsiteX49" fmla="*/ 303919 w 2322998"/>
                <a:gd name="connsiteY49" fmla="*/ 1781230 h 2000580"/>
                <a:gd name="connsiteX50" fmla="*/ 541768 w 2322998"/>
                <a:gd name="connsiteY50" fmla="*/ 1627949 h 2000580"/>
                <a:gd name="connsiteX51" fmla="*/ 710906 w 2322998"/>
                <a:gd name="connsiteY51" fmla="*/ 1503738 h 2000580"/>
                <a:gd name="connsiteX52" fmla="*/ 877401 w 2322998"/>
                <a:gd name="connsiteY52" fmla="*/ 1363671 h 2000580"/>
                <a:gd name="connsiteX53" fmla="*/ 1059752 w 2322998"/>
                <a:gd name="connsiteY53" fmla="*/ 1194534 h 2000580"/>
                <a:gd name="connsiteX54" fmla="*/ 1234175 w 2322998"/>
                <a:gd name="connsiteY54" fmla="*/ 1014825 h 2000580"/>
                <a:gd name="connsiteX55" fmla="*/ 1435026 w 2322998"/>
                <a:gd name="connsiteY55" fmla="*/ 792832 h 20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22998" h="2000580">
                  <a:moveTo>
                    <a:pt x="1435026" y="792832"/>
                  </a:moveTo>
                  <a:lnTo>
                    <a:pt x="1577736" y="628980"/>
                  </a:lnTo>
                  <a:lnTo>
                    <a:pt x="1733660" y="441343"/>
                  </a:lnTo>
                  <a:lnTo>
                    <a:pt x="1868441" y="274848"/>
                  </a:lnTo>
                  <a:lnTo>
                    <a:pt x="1879012" y="258992"/>
                  </a:lnTo>
                  <a:lnTo>
                    <a:pt x="1881655" y="248421"/>
                  </a:lnTo>
                  <a:lnTo>
                    <a:pt x="1879012" y="227278"/>
                  </a:lnTo>
                  <a:lnTo>
                    <a:pt x="1865798" y="177066"/>
                  </a:lnTo>
                  <a:lnTo>
                    <a:pt x="1839371" y="124210"/>
                  </a:lnTo>
                  <a:lnTo>
                    <a:pt x="1810300" y="81926"/>
                  </a:lnTo>
                  <a:lnTo>
                    <a:pt x="1791801" y="58141"/>
                  </a:lnTo>
                  <a:lnTo>
                    <a:pt x="1781230" y="31713"/>
                  </a:lnTo>
                  <a:lnTo>
                    <a:pt x="1781230" y="15856"/>
                  </a:lnTo>
                  <a:lnTo>
                    <a:pt x="1786515" y="5285"/>
                  </a:lnTo>
                  <a:lnTo>
                    <a:pt x="1797086" y="0"/>
                  </a:lnTo>
                  <a:lnTo>
                    <a:pt x="1839371" y="13214"/>
                  </a:lnTo>
                  <a:lnTo>
                    <a:pt x="1960938" y="68712"/>
                  </a:lnTo>
                  <a:lnTo>
                    <a:pt x="2069292" y="124210"/>
                  </a:lnTo>
                  <a:lnTo>
                    <a:pt x="2188217" y="198208"/>
                  </a:lnTo>
                  <a:lnTo>
                    <a:pt x="2278071" y="256349"/>
                  </a:lnTo>
                  <a:lnTo>
                    <a:pt x="2309785" y="280134"/>
                  </a:lnTo>
                  <a:lnTo>
                    <a:pt x="2317713" y="290705"/>
                  </a:lnTo>
                  <a:lnTo>
                    <a:pt x="2322998" y="306562"/>
                  </a:lnTo>
                  <a:lnTo>
                    <a:pt x="2322998" y="322418"/>
                  </a:lnTo>
                  <a:lnTo>
                    <a:pt x="2315070" y="340918"/>
                  </a:lnTo>
                  <a:lnTo>
                    <a:pt x="2293928" y="364703"/>
                  </a:lnTo>
                  <a:lnTo>
                    <a:pt x="2262215" y="383202"/>
                  </a:lnTo>
                  <a:lnTo>
                    <a:pt x="2206716" y="409630"/>
                  </a:lnTo>
                  <a:lnTo>
                    <a:pt x="2167075" y="425486"/>
                  </a:lnTo>
                  <a:lnTo>
                    <a:pt x="2048150" y="533840"/>
                  </a:lnTo>
                  <a:lnTo>
                    <a:pt x="1905440" y="684478"/>
                  </a:lnTo>
                  <a:lnTo>
                    <a:pt x="1744231" y="848330"/>
                  </a:lnTo>
                  <a:lnTo>
                    <a:pt x="1580379" y="1006897"/>
                  </a:lnTo>
                  <a:lnTo>
                    <a:pt x="1366314" y="1210390"/>
                  </a:lnTo>
                  <a:lnTo>
                    <a:pt x="1173392" y="1376885"/>
                  </a:lnTo>
                  <a:lnTo>
                    <a:pt x="1025396" y="1495810"/>
                  </a:lnTo>
                  <a:lnTo>
                    <a:pt x="840402" y="1620021"/>
                  </a:lnTo>
                  <a:lnTo>
                    <a:pt x="615766" y="1754802"/>
                  </a:lnTo>
                  <a:lnTo>
                    <a:pt x="433415" y="1844656"/>
                  </a:lnTo>
                  <a:lnTo>
                    <a:pt x="256349" y="1921297"/>
                  </a:lnTo>
                  <a:lnTo>
                    <a:pt x="68712" y="1995295"/>
                  </a:lnTo>
                  <a:lnTo>
                    <a:pt x="42284" y="2000580"/>
                  </a:lnTo>
                  <a:lnTo>
                    <a:pt x="26427" y="2000580"/>
                  </a:lnTo>
                  <a:lnTo>
                    <a:pt x="10571" y="1995295"/>
                  </a:lnTo>
                  <a:lnTo>
                    <a:pt x="2642" y="1990009"/>
                  </a:lnTo>
                  <a:lnTo>
                    <a:pt x="0" y="1979438"/>
                  </a:lnTo>
                  <a:lnTo>
                    <a:pt x="5285" y="1955653"/>
                  </a:lnTo>
                  <a:lnTo>
                    <a:pt x="23785" y="1934511"/>
                  </a:lnTo>
                  <a:lnTo>
                    <a:pt x="126853" y="1879012"/>
                  </a:lnTo>
                  <a:lnTo>
                    <a:pt x="303919" y="1781230"/>
                  </a:lnTo>
                  <a:lnTo>
                    <a:pt x="541768" y="1627949"/>
                  </a:lnTo>
                  <a:lnTo>
                    <a:pt x="710906" y="1503738"/>
                  </a:lnTo>
                  <a:lnTo>
                    <a:pt x="877401" y="1363671"/>
                  </a:lnTo>
                  <a:lnTo>
                    <a:pt x="1059752" y="1194534"/>
                  </a:lnTo>
                  <a:lnTo>
                    <a:pt x="1234175" y="1014825"/>
                  </a:lnTo>
                  <a:lnTo>
                    <a:pt x="1435026" y="792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2">
              <a:extLst>
                <a:ext uri="{FF2B5EF4-FFF2-40B4-BE49-F238E27FC236}">
                  <a16:creationId xmlns:a16="http://schemas.microsoft.com/office/drawing/2014/main" id="{8193CD34-AEB4-4EEE-890E-A65861FEEDB4}"/>
                </a:ext>
              </a:extLst>
            </p:cNvPr>
            <p:cNvSpPr/>
            <p:nvPr/>
          </p:nvSpPr>
          <p:spPr>
            <a:xfrm>
              <a:off x="4084638" y="2763838"/>
              <a:ext cx="1420812" cy="438150"/>
            </a:xfrm>
            <a:custGeom>
              <a:avLst/>
              <a:gdLst>
                <a:gd name="connsiteX0" fmla="*/ 797719 w 1421606"/>
                <a:gd name="connsiteY0" fmla="*/ 350044 h 438150"/>
                <a:gd name="connsiteX1" fmla="*/ 954881 w 1421606"/>
                <a:gd name="connsiteY1" fmla="*/ 328613 h 438150"/>
                <a:gd name="connsiteX2" fmla="*/ 1097756 w 1421606"/>
                <a:gd name="connsiteY2" fmla="*/ 307182 h 438150"/>
                <a:gd name="connsiteX3" fmla="*/ 1223962 w 1421606"/>
                <a:gd name="connsiteY3" fmla="*/ 288132 h 438150"/>
                <a:gd name="connsiteX4" fmla="*/ 1283494 w 1421606"/>
                <a:gd name="connsiteY4" fmla="*/ 273844 h 438150"/>
                <a:gd name="connsiteX5" fmla="*/ 1338262 w 1421606"/>
                <a:gd name="connsiteY5" fmla="*/ 252413 h 438150"/>
                <a:gd name="connsiteX6" fmla="*/ 1376362 w 1421606"/>
                <a:gd name="connsiteY6" fmla="*/ 230982 h 438150"/>
                <a:gd name="connsiteX7" fmla="*/ 1402556 w 1421606"/>
                <a:gd name="connsiteY7" fmla="*/ 209550 h 438150"/>
                <a:gd name="connsiteX8" fmla="*/ 1414462 w 1421606"/>
                <a:gd name="connsiteY8" fmla="*/ 188119 h 438150"/>
                <a:gd name="connsiteX9" fmla="*/ 1421606 w 1421606"/>
                <a:gd name="connsiteY9" fmla="*/ 166688 h 438150"/>
                <a:gd name="connsiteX10" fmla="*/ 1416844 w 1421606"/>
                <a:gd name="connsiteY10" fmla="*/ 140494 h 438150"/>
                <a:gd name="connsiteX11" fmla="*/ 1407319 w 1421606"/>
                <a:gd name="connsiteY11" fmla="*/ 119063 h 438150"/>
                <a:gd name="connsiteX12" fmla="*/ 1383506 w 1421606"/>
                <a:gd name="connsiteY12" fmla="*/ 95250 h 438150"/>
                <a:gd name="connsiteX13" fmla="*/ 1312069 w 1421606"/>
                <a:gd name="connsiteY13" fmla="*/ 57150 h 438150"/>
                <a:gd name="connsiteX14" fmla="*/ 1216819 w 1421606"/>
                <a:gd name="connsiteY14" fmla="*/ 11907 h 438150"/>
                <a:gd name="connsiteX15" fmla="*/ 1181100 w 1421606"/>
                <a:gd name="connsiteY15" fmla="*/ 2382 h 438150"/>
                <a:gd name="connsiteX16" fmla="*/ 1152525 w 1421606"/>
                <a:gd name="connsiteY16" fmla="*/ 0 h 438150"/>
                <a:gd name="connsiteX17" fmla="*/ 1126331 w 1421606"/>
                <a:gd name="connsiteY17" fmla="*/ 11907 h 438150"/>
                <a:gd name="connsiteX18" fmla="*/ 1097756 w 1421606"/>
                <a:gd name="connsiteY18" fmla="*/ 33338 h 438150"/>
                <a:gd name="connsiteX19" fmla="*/ 1002506 w 1421606"/>
                <a:gd name="connsiteY19" fmla="*/ 73819 h 438150"/>
                <a:gd name="connsiteX20" fmla="*/ 916781 w 1421606"/>
                <a:gd name="connsiteY20" fmla="*/ 97632 h 438150"/>
                <a:gd name="connsiteX21" fmla="*/ 769144 w 1421606"/>
                <a:gd name="connsiteY21" fmla="*/ 135732 h 438150"/>
                <a:gd name="connsiteX22" fmla="*/ 573881 w 1421606"/>
                <a:gd name="connsiteY22" fmla="*/ 178594 h 438150"/>
                <a:gd name="connsiteX23" fmla="*/ 426244 w 1421606"/>
                <a:gd name="connsiteY23" fmla="*/ 202407 h 438150"/>
                <a:gd name="connsiteX24" fmla="*/ 295275 w 1421606"/>
                <a:gd name="connsiteY24" fmla="*/ 216694 h 438150"/>
                <a:gd name="connsiteX25" fmla="*/ 223837 w 1421606"/>
                <a:gd name="connsiteY25" fmla="*/ 216694 h 438150"/>
                <a:gd name="connsiteX26" fmla="*/ 183356 w 1421606"/>
                <a:gd name="connsiteY26" fmla="*/ 204788 h 438150"/>
                <a:gd name="connsiteX27" fmla="*/ 116681 w 1421606"/>
                <a:gd name="connsiteY27" fmla="*/ 159544 h 438150"/>
                <a:gd name="connsiteX28" fmla="*/ 64294 w 1421606"/>
                <a:gd name="connsiteY28" fmla="*/ 109538 h 438150"/>
                <a:gd name="connsiteX29" fmla="*/ 38100 w 1421606"/>
                <a:gd name="connsiteY29" fmla="*/ 95250 h 438150"/>
                <a:gd name="connsiteX30" fmla="*/ 14287 w 1421606"/>
                <a:gd name="connsiteY30" fmla="*/ 92869 h 438150"/>
                <a:gd name="connsiteX31" fmla="*/ 0 w 1421606"/>
                <a:gd name="connsiteY31" fmla="*/ 102394 h 438150"/>
                <a:gd name="connsiteX32" fmla="*/ 4762 w 1421606"/>
                <a:gd name="connsiteY32" fmla="*/ 133350 h 438150"/>
                <a:gd name="connsiteX33" fmla="*/ 21431 w 1421606"/>
                <a:gd name="connsiteY33" fmla="*/ 190500 h 438150"/>
                <a:gd name="connsiteX34" fmla="*/ 45244 w 1421606"/>
                <a:gd name="connsiteY34" fmla="*/ 250032 h 438150"/>
                <a:gd name="connsiteX35" fmla="*/ 78581 w 1421606"/>
                <a:gd name="connsiteY35" fmla="*/ 300038 h 438150"/>
                <a:gd name="connsiteX36" fmla="*/ 119062 w 1421606"/>
                <a:gd name="connsiteY36" fmla="*/ 345282 h 438150"/>
                <a:gd name="connsiteX37" fmla="*/ 159544 w 1421606"/>
                <a:gd name="connsiteY37" fmla="*/ 388144 h 438150"/>
                <a:gd name="connsiteX38" fmla="*/ 185737 w 1421606"/>
                <a:gd name="connsiteY38" fmla="*/ 404813 h 438150"/>
                <a:gd name="connsiteX39" fmla="*/ 223837 w 1421606"/>
                <a:gd name="connsiteY39" fmla="*/ 421482 h 438150"/>
                <a:gd name="connsiteX40" fmla="*/ 266700 w 1421606"/>
                <a:gd name="connsiteY40" fmla="*/ 433388 h 438150"/>
                <a:gd name="connsiteX41" fmla="*/ 309562 w 1421606"/>
                <a:gd name="connsiteY41" fmla="*/ 438150 h 438150"/>
                <a:gd name="connsiteX42" fmla="*/ 352425 w 1421606"/>
                <a:gd name="connsiteY42" fmla="*/ 438150 h 438150"/>
                <a:gd name="connsiteX43" fmla="*/ 409575 w 1421606"/>
                <a:gd name="connsiteY43" fmla="*/ 419100 h 438150"/>
                <a:gd name="connsiteX44" fmla="*/ 573881 w 1421606"/>
                <a:gd name="connsiteY44" fmla="*/ 385763 h 438150"/>
                <a:gd name="connsiteX45" fmla="*/ 797719 w 1421606"/>
                <a:gd name="connsiteY45" fmla="*/ 3500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21606" h="438150">
                  <a:moveTo>
                    <a:pt x="797719" y="350044"/>
                  </a:moveTo>
                  <a:lnTo>
                    <a:pt x="954881" y="328613"/>
                  </a:lnTo>
                  <a:lnTo>
                    <a:pt x="1097756" y="307182"/>
                  </a:lnTo>
                  <a:lnTo>
                    <a:pt x="1223962" y="288132"/>
                  </a:lnTo>
                  <a:lnTo>
                    <a:pt x="1283494" y="273844"/>
                  </a:lnTo>
                  <a:lnTo>
                    <a:pt x="1338262" y="252413"/>
                  </a:lnTo>
                  <a:lnTo>
                    <a:pt x="1376362" y="230982"/>
                  </a:lnTo>
                  <a:lnTo>
                    <a:pt x="1402556" y="209550"/>
                  </a:lnTo>
                  <a:lnTo>
                    <a:pt x="1414462" y="188119"/>
                  </a:lnTo>
                  <a:lnTo>
                    <a:pt x="1421606" y="166688"/>
                  </a:lnTo>
                  <a:lnTo>
                    <a:pt x="1416844" y="140494"/>
                  </a:lnTo>
                  <a:lnTo>
                    <a:pt x="1407319" y="119063"/>
                  </a:lnTo>
                  <a:lnTo>
                    <a:pt x="1383506" y="95250"/>
                  </a:lnTo>
                  <a:lnTo>
                    <a:pt x="1312069" y="57150"/>
                  </a:lnTo>
                  <a:lnTo>
                    <a:pt x="1216819" y="11907"/>
                  </a:lnTo>
                  <a:lnTo>
                    <a:pt x="1181100" y="2382"/>
                  </a:lnTo>
                  <a:lnTo>
                    <a:pt x="1152525" y="0"/>
                  </a:lnTo>
                  <a:lnTo>
                    <a:pt x="1126331" y="11907"/>
                  </a:lnTo>
                  <a:lnTo>
                    <a:pt x="1097756" y="33338"/>
                  </a:lnTo>
                  <a:lnTo>
                    <a:pt x="1002506" y="73819"/>
                  </a:lnTo>
                  <a:lnTo>
                    <a:pt x="916781" y="97632"/>
                  </a:lnTo>
                  <a:lnTo>
                    <a:pt x="769144" y="135732"/>
                  </a:lnTo>
                  <a:lnTo>
                    <a:pt x="573881" y="178594"/>
                  </a:lnTo>
                  <a:lnTo>
                    <a:pt x="426244" y="202407"/>
                  </a:lnTo>
                  <a:lnTo>
                    <a:pt x="295275" y="216694"/>
                  </a:lnTo>
                  <a:lnTo>
                    <a:pt x="223837" y="216694"/>
                  </a:lnTo>
                  <a:lnTo>
                    <a:pt x="183356" y="204788"/>
                  </a:lnTo>
                  <a:lnTo>
                    <a:pt x="116681" y="159544"/>
                  </a:lnTo>
                  <a:lnTo>
                    <a:pt x="64294" y="109538"/>
                  </a:lnTo>
                  <a:lnTo>
                    <a:pt x="38100" y="95250"/>
                  </a:lnTo>
                  <a:lnTo>
                    <a:pt x="14287" y="92869"/>
                  </a:lnTo>
                  <a:lnTo>
                    <a:pt x="0" y="102394"/>
                  </a:lnTo>
                  <a:lnTo>
                    <a:pt x="4762" y="133350"/>
                  </a:lnTo>
                  <a:lnTo>
                    <a:pt x="21431" y="190500"/>
                  </a:lnTo>
                  <a:lnTo>
                    <a:pt x="45244" y="250032"/>
                  </a:lnTo>
                  <a:lnTo>
                    <a:pt x="78581" y="300038"/>
                  </a:lnTo>
                  <a:lnTo>
                    <a:pt x="119062" y="345282"/>
                  </a:lnTo>
                  <a:lnTo>
                    <a:pt x="159544" y="388144"/>
                  </a:lnTo>
                  <a:lnTo>
                    <a:pt x="185737" y="404813"/>
                  </a:lnTo>
                  <a:lnTo>
                    <a:pt x="223837" y="421482"/>
                  </a:lnTo>
                  <a:lnTo>
                    <a:pt x="266700" y="433388"/>
                  </a:lnTo>
                  <a:lnTo>
                    <a:pt x="309562" y="438150"/>
                  </a:lnTo>
                  <a:lnTo>
                    <a:pt x="352425" y="438150"/>
                  </a:lnTo>
                  <a:lnTo>
                    <a:pt x="409575" y="419100"/>
                  </a:lnTo>
                  <a:lnTo>
                    <a:pt x="573881" y="385763"/>
                  </a:lnTo>
                  <a:lnTo>
                    <a:pt x="797719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4">
              <a:extLst>
                <a:ext uri="{FF2B5EF4-FFF2-40B4-BE49-F238E27FC236}">
                  <a16:creationId xmlns:a16="http://schemas.microsoft.com/office/drawing/2014/main" id="{E2202A61-2819-4D34-B383-2F5D5C9CF994}"/>
                </a:ext>
              </a:extLst>
            </p:cNvPr>
            <p:cNvSpPr/>
            <p:nvPr/>
          </p:nvSpPr>
          <p:spPr>
            <a:xfrm>
              <a:off x="3722688" y="3392488"/>
              <a:ext cx="2263775" cy="522287"/>
            </a:xfrm>
            <a:custGeom>
              <a:avLst/>
              <a:gdLst>
                <a:gd name="connsiteX0" fmla="*/ 1009650 w 2264569"/>
                <a:gd name="connsiteY0" fmla="*/ 159544 h 521494"/>
                <a:gd name="connsiteX1" fmla="*/ 1271587 w 2264569"/>
                <a:gd name="connsiteY1" fmla="*/ 119063 h 521494"/>
                <a:gd name="connsiteX2" fmla="*/ 1524000 w 2264569"/>
                <a:gd name="connsiteY2" fmla="*/ 83344 h 521494"/>
                <a:gd name="connsiteX3" fmla="*/ 1735931 w 2264569"/>
                <a:gd name="connsiteY3" fmla="*/ 52388 h 521494"/>
                <a:gd name="connsiteX4" fmla="*/ 1759744 w 2264569"/>
                <a:gd name="connsiteY4" fmla="*/ 40482 h 521494"/>
                <a:gd name="connsiteX5" fmla="*/ 1795462 w 2264569"/>
                <a:gd name="connsiteY5" fmla="*/ 14288 h 521494"/>
                <a:gd name="connsiteX6" fmla="*/ 1816894 w 2264569"/>
                <a:gd name="connsiteY6" fmla="*/ 2382 h 521494"/>
                <a:gd name="connsiteX7" fmla="*/ 1847850 w 2264569"/>
                <a:gd name="connsiteY7" fmla="*/ 0 h 521494"/>
                <a:gd name="connsiteX8" fmla="*/ 1881187 w 2264569"/>
                <a:gd name="connsiteY8" fmla="*/ 2382 h 521494"/>
                <a:gd name="connsiteX9" fmla="*/ 1919287 w 2264569"/>
                <a:gd name="connsiteY9" fmla="*/ 11907 h 521494"/>
                <a:gd name="connsiteX10" fmla="*/ 1983581 w 2264569"/>
                <a:gd name="connsiteY10" fmla="*/ 35719 h 521494"/>
                <a:gd name="connsiteX11" fmla="*/ 2050256 w 2264569"/>
                <a:gd name="connsiteY11" fmla="*/ 69057 h 521494"/>
                <a:gd name="connsiteX12" fmla="*/ 2124075 w 2264569"/>
                <a:gd name="connsiteY12" fmla="*/ 111919 h 521494"/>
                <a:gd name="connsiteX13" fmla="*/ 2183606 w 2264569"/>
                <a:gd name="connsiteY13" fmla="*/ 157163 h 521494"/>
                <a:gd name="connsiteX14" fmla="*/ 2214562 w 2264569"/>
                <a:gd name="connsiteY14" fmla="*/ 183357 h 521494"/>
                <a:gd name="connsiteX15" fmla="*/ 2226469 w 2264569"/>
                <a:gd name="connsiteY15" fmla="*/ 195263 h 521494"/>
                <a:gd name="connsiteX16" fmla="*/ 2243137 w 2264569"/>
                <a:gd name="connsiteY16" fmla="*/ 216694 h 521494"/>
                <a:gd name="connsiteX17" fmla="*/ 2255044 w 2264569"/>
                <a:gd name="connsiteY17" fmla="*/ 235744 h 521494"/>
                <a:gd name="connsiteX18" fmla="*/ 2262187 w 2264569"/>
                <a:gd name="connsiteY18" fmla="*/ 252413 h 521494"/>
                <a:gd name="connsiteX19" fmla="*/ 2264569 w 2264569"/>
                <a:gd name="connsiteY19" fmla="*/ 273844 h 521494"/>
                <a:gd name="connsiteX20" fmla="*/ 2259806 w 2264569"/>
                <a:gd name="connsiteY20" fmla="*/ 292894 h 521494"/>
                <a:gd name="connsiteX21" fmla="*/ 2247900 w 2264569"/>
                <a:gd name="connsiteY21" fmla="*/ 314325 h 521494"/>
                <a:gd name="connsiteX22" fmla="*/ 2219325 w 2264569"/>
                <a:gd name="connsiteY22" fmla="*/ 335757 h 521494"/>
                <a:gd name="connsiteX23" fmla="*/ 2181225 w 2264569"/>
                <a:gd name="connsiteY23" fmla="*/ 347663 h 521494"/>
                <a:gd name="connsiteX24" fmla="*/ 2124075 w 2264569"/>
                <a:gd name="connsiteY24" fmla="*/ 361950 h 521494"/>
                <a:gd name="connsiteX25" fmla="*/ 2081212 w 2264569"/>
                <a:gd name="connsiteY25" fmla="*/ 378619 h 521494"/>
                <a:gd name="connsiteX26" fmla="*/ 2043112 w 2264569"/>
                <a:gd name="connsiteY26" fmla="*/ 397669 h 521494"/>
                <a:gd name="connsiteX27" fmla="*/ 2021681 w 2264569"/>
                <a:gd name="connsiteY27" fmla="*/ 407194 h 521494"/>
                <a:gd name="connsiteX28" fmla="*/ 1716881 w 2264569"/>
                <a:gd name="connsiteY28" fmla="*/ 235744 h 521494"/>
                <a:gd name="connsiteX29" fmla="*/ 1657350 w 2264569"/>
                <a:gd name="connsiteY29" fmla="*/ 235744 h 521494"/>
                <a:gd name="connsiteX30" fmla="*/ 1552575 w 2264569"/>
                <a:gd name="connsiteY30" fmla="*/ 250032 h 521494"/>
                <a:gd name="connsiteX31" fmla="*/ 1395412 w 2264569"/>
                <a:gd name="connsiteY31" fmla="*/ 276225 h 521494"/>
                <a:gd name="connsiteX32" fmla="*/ 1223962 w 2264569"/>
                <a:gd name="connsiteY32" fmla="*/ 304800 h 521494"/>
                <a:gd name="connsiteX33" fmla="*/ 1014412 w 2264569"/>
                <a:gd name="connsiteY33" fmla="*/ 347663 h 521494"/>
                <a:gd name="connsiteX34" fmla="*/ 804862 w 2264569"/>
                <a:gd name="connsiteY34" fmla="*/ 397669 h 521494"/>
                <a:gd name="connsiteX35" fmla="*/ 609600 w 2264569"/>
                <a:gd name="connsiteY35" fmla="*/ 452438 h 521494"/>
                <a:gd name="connsiteX36" fmla="*/ 371475 w 2264569"/>
                <a:gd name="connsiteY36" fmla="*/ 516732 h 521494"/>
                <a:gd name="connsiteX37" fmla="*/ 350044 w 2264569"/>
                <a:gd name="connsiteY37" fmla="*/ 521494 h 521494"/>
                <a:gd name="connsiteX38" fmla="*/ 323850 w 2264569"/>
                <a:gd name="connsiteY38" fmla="*/ 521494 h 521494"/>
                <a:gd name="connsiteX39" fmla="*/ 261937 w 2264569"/>
                <a:gd name="connsiteY39" fmla="*/ 516732 h 521494"/>
                <a:gd name="connsiteX40" fmla="*/ 226219 w 2264569"/>
                <a:gd name="connsiteY40" fmla="*/ 507207 h 521494"/>
                <a:gd name="connsiteX41" fmla="*/ 185737 w 2264569"/>
                <a:gd name="connsiteY41" fmla="*/ 488157 h 521494"/>
                <a:gd name="connsiteX42" fmla="*/ 152400 w 2264569"/>
                <a:gd name="connsiteY42" fmla="*/ 466725 h 521494"/>
                <a:gd name="connsiteX43" fmla="*/ 119062 w 2264569"/>
                <a:gd name="connsiteY43" fmla="*/ 428625 h 521494"/>
                <a:gd name="connsiteX44" fmla="*/ 97631 w 2264569"/>
                <a:gd name="connsiteY44" fmla="*/ 400050 h 521494"/>
                <a:gd name="connsiteX45" fmla="*/ 61912 w 2264569"/>
                <a:gd name="connsiteY45" fmla="*/ 338138 h 521494"/>
                <a:gd name="connsiteX46" fmla="*/ 26194 w 2264569"/>
                <a:gd name="connsiteY46" fmla="*/ 252413 h 521494"/>
                <a:gd name="connsiteX47" fmla="*/ 9525 w 2264569"/>
                <a:gd name="connsiteY47" fmla="*/ 200025 h 521494"/>
                <a:gd name="connsiteX48" fmla="*/ 0 w 2264569"/>
                <a:gd name="connsiteY48" fmla="*/ 176213 h 521494"/>
                <a:gd name="connsiteX49" fmla="*/ 0 w 2264569"/>
                <a:gd name="connsiteY49" fmla="*/ 164307 h 521494"/>
                <a:gd name="connsiteX50" fmla="*/ 4762 w 2264569"/>
                <a:gd name="connsiteY50" fmla="*/ 154782 h 521494"/>
                <a:gd name="connsiteX51" fmla="*/ 19050 w 2264569"/>
                <a:gd name="connsiteY51" fmla="*/ 150019 h 521494"/>
                <a:gd name="connsiteX52" fmla="*/ 45244 w 2264569"/>
                <a:gd name="connsiteY52" fmla="*/ 157163 h 521494"/>
                <a:gd name="connsiteX53" fmla="*/ 69056 w 2264569"/>
                <a:gd name="connsiteY53" fmla="*/ 176213 h 521494"/>
                <a:gd name="connsiteX54" fmla="*/ 114300 w 2264569"/>
                <a:gd name="connsiteY54" fmla="*/ 214313 h 521494"/>
                <a:gd name="connsiteX55" fmla="*/ 150019 w 2264569"/>
                <a:gd name="connsiteY55" fmla="*/ 238125 h 521494"/>
                <a:gd name="connsiteX56" fmla="*/ 192881 w 2264569"/>
                <a:gd name="connsiteY56" fmla="*/ 259557 h 521494"/>
                <a:gd name="connsiteX57" fmla="*/ 240506 w 2264569"/>
                <a:gd name="connsiteY57" fmla="*/ 271463 h 521494"/>
                <a:gd name="connsiteX58" fmla="*/ 278606 w 2264569"/>
                <a:gd name="connsiteY58" fmla="*/ 278607 h 521494"/>
                <a:gd name="connsiteX59" fmla="*/ 395287 w 2264569"/>
                <a:gd name="connsiteY59" fmla="*/ 269082 h 521494"/>
                <a:gd name="connsiteX60" fmla="*/ 642937 w 2264569"/>
                <a:gd name="connsiteY60" fmla="*/ 226219 h 521494"/>
                <a:gd name="connsiteX61" fmla="*/ 1009650 w 2264569"/>
                <a:gd name="connsiteY61" fmla="*/ 159544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4569" h="521494">
                  <a:moveTo>
                    <a:pt x="1009650" y="159544"/>
                  </a:moveTo>
                  <a:lnTo>
                    <a:pt x="1271587" y="119063"/>
                  </a:lnTo>
                  <a:lnTo>
                    <a:pt x="1524000" y="83344"/>
                  </a:lnTo>
                  <a:lnTo>
                    <a:pt x="1735931" y="52388"/>
                  </a:lnTo>
                  <a:lnTo>
                    <a:pt x="1759744" y="40482"/>
                  </a:lnTo>
                  <a:lnTo>
                    <a:pt x="1795462" y="14288"/>
                  </a:lnTo>
                  <a:lnTo>
                    <a:pt x="1816894" y="2382"/>
                  </a:lnTo>
                  <a:lnTo>
                    <a:pt x="1847850" y="0"/>
                  </a:lnTo>
                  <a:lnTo>
                    <a:pt x="1881187" y="2382"/>
                  </a:lnTo>
                  <a:lnTo>
                    <a:pt x="1919287" y="11907"/>
                  </a:lnTo>
                  <a:lnTo>
                    <a:pt x="1983581" y="35719"/>
                  </a:lnTo>
                  <a:lnTo>
                    <a:pt x="2050256" y="69057"/>
                  </a:lnTo>
                  <a:lnTo>
                    <a:pt x="2124075" y="111919"/>
                  </a:lnTo>
                  <a:lnTo>
                    <a:pt x="2183606" y="157163"/>
                  </a:lnTo>
                  <a:lnTo>
                    <a:pt x="2214562" y="183357"/>
                  </a:lnTo>
                  <a:lnTo>
                    <a:pt x="2226469" y="195263"/>
                  </a:lnTo>
                  <a:lnTo>
                    <a:pt x="2243137" y="216694"/>
                  </a:lnTo>
                  <a:lnTo>
                    <a:pt x="2255044" y="235744"/>
                  </a:lnTo>
                  <a:lnTo>
                    <a:pt x="2262187" y="252413"/>
                  </a:lnTo>
                  <a:lnTo>
                    <a:pt x="2264569" y="273844"/>
                  </a:lnTo>
                  <a:lnTo>
                    <a:pt x="2259806" y="292894"/>
                  </a:lnTo>
                  <a:lnTo>
                    <a:pt x="2247900" y="314325"/>
                  </a:lnTo>
                  <a:lnTo>
                    <a:pt x="2219325" y="335757"/>
                  </a:lnTo>
                  <a:lnTo>
                    <a:pt x="2181225" y="347663"/>
                  </a:lnTo>
                  <a:lnTo>
                    <a:pt x="2124075" y="361950"/>
                  </a:lnTo>
                  <a:lnTo>
                    <a:pt x="2081212" y="378619"/>
                  </a:lnTo>
                  <a:lnTo>
                    <a:pt x="2043112" y="397669"/>
                  </a:lnTo>
                  <a:lnTo>
                    <a:pt x="2021681" y="407194"/>
                  </a:lnTo>
                  <a:lnTo>
                    <a:pt x="1716881" y="235744"/>
                  </a:lnTo>
                  <a:lnTo>
                    <a:pt x="1657350" y="235744"/>
                  </a:lnTo>
                  <a:lnTo>
                    <a:pt x="1552575" y="250032"/>
                  </a:lnTo>
                  <a:lnTo>
                    <a:pt x="1395412" y="276225"/>
                  </a:lnTo>
                  <a:lnTo>
                    <a:pt x="1223962" y="304800"/>
                  </a:lnTo>
                  <a:lnTo>
                    <a:pt x="1014412" y="347663"/>
                  </a:lnTo>
                  <a:lnTo>
                    <a:pt x="804862" y="397669"/>
                  </a:lnTo>
                  <a:lnTo>
                    <a:pt x="609600" y="452438"/>
                  </a:lnTo>
                  <a:lnTo>
                    <a:pt x="371475" y="516732"/>
                  </a:lnTo>
                  <a:lnTo>
                    <a:pt x="350044" y="521494"/>
                  </a:lnTo>
                  <a:lnTo>
                    <a:pt x="323850" y="521494"/>
                  </a:lnTo>
                  <a:lnTo>
                    <a:pt x="261937" y="516732"/>
                  </a:lnTo>
                  <a:lnTo>
                    <a:pt x="226219" y="507207"/>
                  </a:lnTo>
                  <a:lnTo>
                    <a:pt x="185737" y="488157"/>
                  </a:lnTo>
                  <a:lnTo>
                    <a:pt x="152400" y="466725"/>
                  </a:lnTo>
                  <a:lnTo>
                    <a:pt x="119062" y="428625"/>
                  </a:lnTo>
                  <a:lnTo>
                    <a:pt x="97631" y="400050"/>
                  </a:lnTo>
                  <a:lnTo>
                    <a:pt x="61912" y="338138"/>
                  </a:lnTo>
                  <a:lnTo>
                    <a:pt x="26194" y="252413"/>
                  </a:lnTo>
                  <a:lnTo>
                    <a:pt x="9525" y="200025"/>
                  </a:lnTo>
                  <a:lnTo>
                    <a:pt x="0" y="176213"/>
                  </a:lnTo>
                  <a:lnTo>
                    <a:pt x="0" y="164307"/>
                  </a:lnTo>
                  <a:lnTo>
                    <a:pt x="4762" y="154782"/>
                  </a:lnTo>
                  <a:lnTo>
                    <a:pt x="19050" y="150019"/>
                  </a:lnTo>
                  <a:lnTo>
                    <a:pt x="45244" y="157163"/>
                  </a:lnTo>
                  <a:lnTo>
                    <a:pt x="69056" y="176213"/>
                  </a:lnTo>
                  <a:lnTo>
                    <a:pt x="114300" y="214313"/>
                  </a:lnTo>
                  <a:lnTo>
                    <a:pt x="150019" y="238125"/>
                  </a:lnTo>
                  <a:lnTo>
                    <a:pt x="192881" y="259557"/>
                  </a:lnTo>
                  <a:lnTo>
                    <a:pt x="240506" y="271463"/>
                  </a:lnTo>
                  <a:lnTo>
                    <a:pt x="278606" y="278607"/>
                  </a:lnTo>
                  <a:lnTo>
                    <a:pt x="395287" y="269082"/>
                  </a:lnTo>
                  <a:lnTo>
                    <a:pt x="642937" y="226219"/>
                  </a:lnTo>
                  <a:lnTo>
                    <a:pt x="1009650" y="159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8">
              <a:extLst>
                <a:ext uri="{FF2B5EF4-FFF2-40B4-BE49-F238E27FC236}">
                  <a16:creationId xmlns:a16="http://schemas.microsoft.com/office/drawing/2014/main" id="{02364532-EC17-4716-9723-EF7DB3801672}"/>
                </a:ext>
              </a:extLst>
            </p:cNvPr>
            <p:cNvSpPr/>
            <p:nvPr/>
          </p:nvSpPr>
          <p:spPr>
            <a:xfrm>
              <a:off x="3017838" y="4800600"/>
              <a:ext cx="539750" cy="1362075"/>
            </a:xfrm>
            <a:custGeom>
              <a:avLst/>
              <a:gdLst>
                <a:gd name="connsiteX0" fmla="*/ 487363 w 539751"/>
                <a:gd name="connsiteY0" fmla="*/ 516731 h 1362075"/>
                <a:gd name="connsiteX1" fmla="*/ 506413 w 539751"/>
                <a:gd name="connsiteY1" fmla="*/ 419100 h 1362075"/>
                <a:gd name="connsiteX2" fmla="*/ 523082 w 539751"/>
                <a:gd name="connsiteY2" fmla="*/ 283369 h 1362075"/>
                <a:gd name="connsiteX3" fmla="*/ 537369 w 539751"/>
                <a:gd name="connsiteY3" fmla="*/ 119063 h 1362075"/>
                <a:gd name="connsiteX4" fmla="*/ 539751 w 539751"/>
                <a:gd name="connsiteY4" fmla="*/ 42863 h 1362075"/>
                <a:gd name="connsiteX5" fmla="*/ 534988 w 539751"/>
                <a:gd name="connsiteY5" fmla="*/ 11906 h 1362075"/>
                <a:gd name="connsiteX6" fmla="*/ 530226 w 539751"/>
                <a:gd name="connsiteY6" fmla="*/ 2381 h 1362075"/>
                <a:gd name="connsiteX7" fmla="*/ 513557 w 539751"/>
                <a:gd name="connsiteY7" fmla="*/ 0 h 1362075"/>
                <a:gd name="connsiteX8" fmla="*/ 487363 w 539751"/>
                <a:gd name="connsiteY8" fmla="*/ 2381 h 1362075"/>
                <a:gd name="connsiteX9" fmla="*/ 475457 w 539751"/>
                <a:gd name="connsiteY9" fmla="*/ 7144 h 1362075"/>
                <a:gd name="connsiteX10" fmla="*/ 465932 w 539751"/>
                <a:gd name="connsiteY10" fmla="*/ 40481 h 1362075"/>
                <a:gd name="connsiteX11" fmla="*/ 437357 w 539751"/>
                <a:gd name="connsiteY11" fmla="*/ 164306 h 1362075"/>
                <a:gd name="connsiteX12" fmla="*/ 404019 w 539751"/>
                <a:gd name="connsiteY12" fmla="*/ 278606 h 1362075"/>
                <a:gd name="connsiteX13" fmla="*/ 358776 w 539751"/>
                <a:gd name="connsiteY13" fmla="*/ 395288 h 1362075"/>
                <a:gd name="connsiteX14" fmla="*/ 296863 w 539751"/>
                <a:gd name="connsiteY14" fmla="*/ 514350 h 1362075"/>
                <a:gd name="connsiteX15" fmla="*/ 237332 w 539751"/>
                <a:gd name="connsiteY15" fmla="*/ 609600 h 1362075"/>
                <a:gd name="connsiteX16" fmla="*/ 163513 w 539751"/>
                <a:gd name="connsiteY16" fmla="*/ 723900 h 1362075"/>
                <a:gd name="connsiteX17" fmla="*/ 84932 w 539751"/>
                <a:gd name="connsiteY17" fmla="*/ 816769 h 1362075"/>
                <a:gd name="connsiteX18" fmla="*/ 27782 w 539751"/>
                <a:gd name="connsiteY18" fmla="*/ 876300 h 1362075"/>
                <a:gd name="connsiteX19" fmla="*/ 18257 w 539751"/>
                <a:gd name="connsiteY19" fmla="*/ 904875 h 1362075"/>
                <a:gd name="connsiteX20" fmla="*/ 8732 w 539751"/>
                <a:gd name="connsiteY20" fmla="*/ 981075 h 1362075"/>
                <a:gd name="connsiteX21" fmla="*/ 1588 w 539751"/>
                <a:gd name="connsiteY21" fmla="*/ 1050131 h 1362075"/>
                <a:gd name="connsiteX22" fmla="*/ 3969 w 539751"/>
                <a:gd name="connsiteY22" fmla="*/ 1152525 h 1362075"/>
                <a:gd name="connsiteX23" fmla="*/ 8732 w 539751"/>
                <a:gd name="connsiteY23" fmla="*/ 1231106 h 1362075"/>
                <a:gd name="connsiteX24" fmla="*/ 18257 w 539751"/>
                <a:gd name="connsiteY24" fmla="*/ 1295400 h 1362075"/>
                <a:gd name="connsiteX25" fmla="*/ 25401 w 539751"/>
                <a:gd name="connsiteY25" fmla="*/ 1321594 h 1362075"/>
                <a:gd name="connsiteX26" fmla="*/ 32544 w 539751"/>
                <a:gd name="connsiteY26" fmla="*/ 1333500 h 1362075"/>
                <a:gd name="connsiteX27" fmla="*/ 49213 w 539751"/>
                <a:gd name="connsiteY27" fmla="*/ 1347788 h 1362075"/>
                <a:gd name="connsiteX28" fmla="*/ 75407 w 539751"/>
                <a:gd name="connsiteY28" fmla="*/ 1359694 h 1362075"/>
                <a:gd name="connsiteX29" fmla="*/ 92076 w 539751"/>
                <a:gd name="connsiteY29" fmla="*/ 1362075 h 1362075"/>
                <a:gd name="connsiteX30" fmla="*/ 108744 w 539751"/>
                <a:gd name="connsiteY30" fmla="*/ 1362075 h 1362075"/>
                <a:gd name="connsiteX31" fmla="*/ 146844 w 539751"/>
                <a:gd name="connsiteY31" fmla="*/ 1352550 h 1362075"/>
                <a:gd name="connsiteX32" fmla="*/ 175419 w 539751"/>
                <a:gd name="connsiteY32" fmla="*/ 1333500 h 1362075"/>
                <a:gd name="connsiteX33" fmla="*/ 215901 w 539751"/>
                <a:gd name="connsiteY33" fmla="*/ 1297781 h 1362075"/>
                <a:gd name="connsiteX34" fmla="*/ 246857 w 539751"/>
                <a:gd name="connsiteY34" fmla="*/ 1247775 h 1362075"/>
                <a:gd name="connsiteX35" fmla="*/ 311151 w 539751"/>
                <a:gd name="connsiteY35" fmla="*/ 1123950 h 1362075"/>
                <a:gd name="connsiteX36" fmla="*/ 365919 w 539751"/>
                <a:gd name="connsiteY36" fmla="*/ 992981 h 1362075"/>
                <a:gd name="connsiteX37" fmla="*/ 408782 w 539751"/>
                <a:gd name="connsiteY37" fmla="*/ 864394 h 1362075"/>
                <a:gd name="connsiteX38" fmla="*/ 451644 w 539751"/>
                <a:gd name="connsiteY38" fmla="*/ 704850 h 1362075"/>
                <a:gd name="connsiteX39" fmla="*/ 487363 w 539751"/>
                <a:gd name="connsiteY39" fmla="*/ 5167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9751" h="1362075">
                  <a:moveTo>
                    <a:pt x="487363" y="516731"/>
                  </a:moveTo>
                  <a:lnTo>
                    <a:pt x="506413" y="419100"/>
                  </a:lnTo>
                  <a:lnTo>
                    <a:pt x="523082" y="283369"/>
                  </a:lnTo>
                  <a:lnTo>
                    <a:pt x="537369" y="119063"/>
                  </a:lnTo>
                  <a:lnTo>
                    <a:pt x="539751" y="42863"/>
                  </a:lnTo>
                  <a:lnTo>
                    <a:pt x="534988" y="11906"/>
                  </a:lnTo>
                  <a:lnTo>
                    <a:pt x="530226" y="2381"/>
                  </a:lnTo>
                  <a:lnTo>
                    <a:pt x="513557" y="0"/>
                  </a:lnTo>
                  <a:lnTo>
                    <a:pt x="487363" y="2381"/>
                  </a:lnTo>
                  <a:lnTo>
                    <a:pt x="475457" y="7144"/>
                  </a:lnTo>
                  <a:lnTo>
                    <a:pt x="465932" y="40481"/>
                  </a:lnTo>
                  <a:lnTo>
                    <a:pt x="437357" y="164306"/>
                  </a:lnTo>
                  <a:lnTo>
                    <a:pt x="404019" y="278606"/>
                  </a:lnTo>
                  <a:lnTo>
                    <a:pt x="358776" y="395288"/>
                  </a:lnTo>
                  <a:lnTo>
                    <a:pt x="296863" y="514350"/>
                  </a:lnTo>
                  <a:lnTo>
                    <a:pt x="237332" y="609600"/>
                  </a:lnTo>
                  <a:lnTo>
                    <a:pt x="163513" y="723900"/>
                  </a:lnTo>
                  <a:lnTo>
                    <a:pt x="84932" y="816769"/>
                  </a:lnTo>
                  <a:lnTo>
                    <a:pt x="27782" y="876300"/>
                  </a:lnTo>
                  <a:lnTo>
                    <a:pt x="18257" y="904875"/>
                  </a:lnTo>
                  <a:lnTo>
                    <a:pt x="8732" y="981075"/>
                  </a:lnTo>
                  <a:lnTo>
                    <a:pt x="1588" y="1050131"/>
                  </a:lnTo>
                  <a:cubicBezTo>
                    <a:pt x="2382" y="1084262"/>
                    <a:pt x="0" y="1115616"/>
                    <a:pt x="3969" y="1152525"/>
                  </a:cubicBezTo>
                  <a:lnTo>
                    <a:pt x="8732" y="1231106"/>
                  </a:lnTo>
                  <a:lnTo>
                    <a:pt x="18257" y="1295400"/>
                  </a:lnTo>
                  <a:lnTo>
                    <a:pt x="25401" y="1321594"/>
                  </a:lnTo>
                  <a:lnTo>
                    <a:pt x="32544" y="1333500"/>
                  </a:lnTo>
                  <a:lnTo>
                    <a:pt x="49213" y="1347788"/>
                  </a:lnTo>
                  <a:lnTo>
                    <a:pt x="75407" y="1359694"/>
                  </a:lnTo>
                  <a:lnTo>
                    <a:pt x="92076" y="1362075"/>
                  </a:lnTo>
                  <a:lnTo>
                    <a:pt x="108744" y="1362075"/>
                  </a:lnTo>
                  <a:lnTo>
                    <a:pt x="146844" y="1352550"/>
                  </a:lnTo>
                  <a:lnTo>
                    <a:pt x="175419" y="1333500"/>
                  </a:lnTo>
                  <a:lnTo>
                    <a:pt x="215901" y="1297781"/>
                  </a:lnTo>
                  <a:lnTo>
                    <a:pt x="246857" y="1247775"/>
                  </a:lnTo>
                  <a:lnTo>
                    <a:pt x="311151" y="1123950"/>
                  </a:lnTo>
                  <a:lnTo>
                    <a:pt x="365919" y="992981"/>
                  </a:lnTo>
                  <a:lnTo>
                    <a:pt x="408782" y="864394"/>
                  </a:lnTo>
                  <a:lnTo>
                    <a:pt x="451644" y="704850"/>
                  </a:lnTo>
                  <a:lnTo>
                    <a:pt x="487363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9">
              <a:extLst>
                <a:ext uri="{FF2B5EF4-FFF2-40B4-BE49-F238E27FC236}">
                  <a16:creationId xmlns:a16="http://schemas.microsoft.com/office/drawing/2014/main" id="{BCFD6FE6-C908-4D14-9B20-097AF8FAC06E}"/>
                </a:ext>
              </a:extLst>
            </p:cNvPr>
            <p:cNvSpPr/>
            <p:nvPr/>
          </p:nvSpPr>
          <p:spPr>
            <a:xfrm>
              <a:off x="3979863" y="5218113"/>
              <a:ext cx="3149600" cy="996950"/>
            </a:xfrm>
            <a:custGeom>
              <a:avLst/>
              <a:gdLst>
                <a:gd name="connsiteX0" fmla="*/ 1276460 w 3150187"/>
                <a:gd name="connsiteY0" fmla="*/ 679193 h 996326"/>
                <a:gd name="connsiteX1" fmla="*/ 1461454 w 3150187"/>
                <a:gd name="connsiteY1" fmla="*/ 710906 h 996326"/>
                <a:gd name="connsiteX2" fmla="*/ 1654376 w 3150187"/>
                <a:gd name="connsiteY2" fmla="*/ 734691 h 996326"/>
                <a:gd name="connsiteX3" fmla="*/ 1847299 w 3150187"/>
                <a:gd name="connsiteY3" fmla="*/ 750548 h 996326"/>
                <a:gd name="connsiteX4" fmla="*/ 1955653 w 3150187"/>
                <a:gd name="connsiteY4" fmla="*/ 753191 h 996326"/>
                <a:gd name="connsiteX5" fmla="*/ 2037579 w 3150187"/>
                <a:gd name="connsiteY5" fmla="*/ 747905 h 996326"/>
                <a:gd name="connsiteX6" fmla="*/ 2145933 w 3150187"/>
                <a:gd name="connsiteY6" fmla="*/ 739977 h 996326"/>
                <a:gd name="connsiteX7" fmla="*/ 2230501 w 3150187"/>
                <a:gd name="connsiteY7" fmla="*/ 726763 h 996326"/>
                <a:gd name="connsiteX8" fmla="*/ 2315070 w 3150187"/>
                <a:gd name="connsiteY8" fmla="*/ 708263 h 996326"/>
                <a:gd name="connsiteX9" fmla="*/ 2410210 w 3150187"/>
                <a:gd name="connsiteY9" fmla="*/ 681836 h 996326"/>
                <a:gd name="connsiteX10" fmla="*/ 2465708 w 3150187"/>
                <a:gd name="connsiteY10" fmla="*/ 658051 h 996326"/>
                <a:gd name="connsiteX11" fmla="*/ 2885909 w 3150187"/>
                <a:gd name="connsiteY11" fmla="*/ 552340 h 996326"/>
                <a:gd name="connsiteX12" fmla="*/ 2983692 w 3150187"/>
                <a:gd name="connsiteY12" fmla="*/ 589339 h 996326"/>
                <a:gd name="connsiteX13" fmla="*/ 3057690 w 3150187"/>
                <a:gd name="connsiteY13" fmla="*/ 615766 h 996326"/>
                <a:gd name="connsiteX14" fmla="*/ 3097331 w 3150187"/>
                <a:gd name="connsiteY14" fmla="*/ 634266 h 996326"/>
                <a:gd name="connsiteX15" fmla="*/ 3118474 w 3150187"/>
                <a:gd name="connsiteY15" fmla="*/ 647480 h 996326"/>
                <a:gd name="connsiteX16" fmla="*/ 3134330 w 3150187"/>
                <a:gd name="connsiteY16" fmla="*/ 665979 h 996326"/>
                <a:gd name="connsiteX17" fmla="*/ 3142259 w 3150187"/>
                <a:gd name="connsiteY17" fmla="*/ 681836 h 996326"/>
                <a:gd name="connsiteX18" fmla="*/ 3150187 w 3150187"/>
                <a:gd name="connsiteY18" fmla="*/ 705621 h 996326"/>
                <a:gd name="connsiteX19" fmla="*/ 3150187 w 3150187"/>
                <a:gd name="connsiteY19" fmla="*/ 745262 h 996326"/>
                <a:gd name="connsiteX20" fmla="*/ 3142259 w 3150187"/>
                <a:gd name="connsiteY20" fmla="*/ 795475 h 996326"/>
                <a:gd name="connsiteX21" fmla="*/ 3129045 w 3150187"/>
                <a:gd name="connsiteY21" fmla="*/ 819260 h 996326"/>
                <a:gd name="connsiteX22" fmla="*/ 3092046 w 3150187"/>
                <a:gd name="connsiteY22" fmla="*/ 853616 h 996326"/>
                <a:gd name="connsiteX23" fmla="*/ 3036548 w 3150187"/>
                <a:gd name="connsiteY23" fmla="*/ 887972 h 996326"/>
                <a:gd name="connsiteX24" fmla="*/ 2944050 w 3150187"/>
                <a:gd name="connsiteY24" fmla="*/ 924971 h 996326"/>
                <a:gd name="connsiteX25" fmla="*/ 2814554 w 3150187"/>
                <a:gd name="connsiteY25" fmla="*/ 954041 h 996326"/>
                <a:gd name="connsiteX26" fmla="*/ 2706201 w 3150187"/>
                <a:gd name="connsiteY26" fmla="*/ 969898 h 996326"/>
                <a:gd name="connsiteX27" fmla="*/ 2473637 w 3150187"/>
                <a:gd name="connsiteY27" fmla="*/ 985755 h 996326"/>
                <a:gd name="connsiteX28" fmla="*/ 2307142 w 3150187"/>
                <a:gd name="connsiteY28" fmla="*/ 996326 h 996326"/>
                <a:gd name="connsiteX29" fmla="*/ 2061364 w 3150187"/>
                <a:gd name="connsiteY29" fmla="*/ 996326 h 996326"/>
                <a:gd name="connsiteX30" fmla="*/ 1913368 w 3150187"/>
                <a:gd name="connsiteY30" fmla="*/ 993683 h 996326"/>
                <a:gd name="connsiteX31" fmla="*/ 1733660 w 3150187"/>
                <a:gd name="connsiteY31" fmla="*/ 980469 h 996326"/>
                <a:gd name="connsiteX32" fmla="*/ 1596235 w 3150187"/>
                <a:gd name="connsiteY32" fmla="*/ 967255 h 996326"/>
                <a:gd name="connsiteX33" fmla="*/ 1432383 w 3150187"/>
                <a:gd name="connsiteY33" fmla="*/ 943470 h 996326"/>
                <a:gd name="connsiteX34" fmla="*/ 1271174 w 3150187"/>
                <a:gd name="connsiteY34" fmla="*/ 911757 h 996326"/>
                <a:gd name="connsiteX35" fmla="*/ 1117893 w 3150187"/>
                <a:gd name="connsiteY35" fmla="*/ 872115 h 996326"/>
                <a:gd name="connsiteX36" fmla="*/ 946113 w 3150187"/>
                <a:gd name="connsiteY36" fmla="*/ 816617 h 996326"/>
                <a:gd name="connsiteX37" fmla="*/ 808689 w 3150187"/>
                <a:gd name="connsiteY37" fmla="*/ 761119 h 996326"/>
                <a:gd name="connsiteX38" fmla="*/ 679193 w 3150187"/>
                <a:gd name="connsiteY38" fmla="*/ 695050 h 996326"/>
                <a:gd name="connsiteX39" fmla="*/ 533840 w 3150187"/>
                <a:gd name="connsiteY39" fmla="*/ 610481 h 996326"/>
                <a:gd name="connsiteX40" fmla="*/ 414915 w 3150187"/>
                <a:gd name="connsiteY40" fmla="*/ 525912 h 996326"/>
                <a:gd name="connsiteX41" fmla="*/ 298633 w 3150187"/>
                <a:gd name="connsiteY41" fmla="*/ 425487 h 996326"/>
                <a:gd name="connsiteX42" fmla="*/ 179708 w 3150187"/>
                <a:gd name="connsiteY42" fmla="*/ 306562 h 996326"/>
                <a:gd name="connsiteX43" fmla="*/ 116282 w 3150187"/>
                <a:gd name="connsiteY43" fmla="*/ 227278 h 996326"/>
                <a:gd name="connsiteX44" fmla="*/ 58141 w 3150187"/>
                <a:gd name="connsiteY44" fmla="*/ 147995 h 996326"/>
                <a:gd name="connsiteX45" fmla="*/ 7928 w 3150187"/>
                <a:gd name="connsiteY45" fmla="*/ 71355 h 996326"/>
                <a:gd name="connsiteX46" fmla="*/ 0 w 3150187"/>
                <a:gd name="connsiteY46" fmla="*/ 47570 h 996326"/>
                <a:gd name="connsiteX47" fmla="*/ 2642 w 3150187"/>
                <a:gd name="connsiteY47" fmla="*/ 18499 h 996326"/>
                <a:gd name="connsiteX48" fmla="*/ 13213 w 3150187"/>
                <a:gd name="connsiteY48" fmla="*/ 2643 h 996326"/>
                <a:gd name="connsiteX49" fmla="*/ 29070 w 3150187"/>
                <a:gd name="connsiteY49" fmla="*/ 0 h 996326"/>
                <a:gd name="connsiteX50" fmla="*/ 47570 w 3150187"/>
                <a:gd name="connsiteY50" fmla="*/ 10571 h 996326"/>
                <a:gd name="connsiteX51" fmla="*/ 84568 w 3150187"/>
                <a:gd name="connsiteY51" fmla="*/ 52855 h 996326"/>
                <a:gd name="connsiteX52" fmla="*/ 147995 w 3150187"/>
                <a:gd name="connsiteY52" fmla="*/ 124210 h 996326"/>
                <a:gd name="connsiteX53" fmla="*/ 221993 w 3150187"/>
                <a:gd name="connsiteY53" fmla="*/ 195565 h 996326"/>
                <a:gd name="connsiteX54" fmla="*/ 322418 w 3150187"/>
                <a:gd name="connsiteY54" fmla="*/ 280134 h 996326"/>
                <a:gd name="connsiteX55" fmla="*/ 433415 w 3150187"/>
                <a:gd name="connsiteY55" fmla="*/ 356774 h 996326"/>
                <a:gd name="connsiteX56" fmla="*/ 528554 w 3150187"/>
                <a:gd name="connsiteY56" fmla="*/ 414915 h 996326"/>
                <a:gd name="connsiteX57" fmla="*/ 634265 w 3150187"/>
                <a:gd name="connsiteY57" fmla="*/ 470414 h 996326"/>
                <a:gd name="connsiteX58" fmla="*/ 782261 w 3150187"/>
                <a:gd name="connsiteY58" fmla="*/ 536483 h 996326"/>
                <a:gd name="connsiteX59" fmla="*/ 917042 w 3150187"/>
                <a:gd name="connsiteY59" fmla="*/ 584053 h 996326"/>
                <a:gd name="connsiteX60" fmla="*/ 1070323 w 3150187"/>
                <a:gd name="connsiteY60" fmla="*/ 628980 h 996326"/>
                <a:gd name="connsiteX61" fmla="*/ 1276460 w 3150187"/>
                <a:gd name="connsiteY61" fmla="*/ 679193 h 99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50187" h="996326">
                  <a:moveTo>
                    <a:pt x="1276460" y="679193"/>
                  </a:moveTo>
                  <a:lnTo>
                    <a:pt x="1461454" y="710906"/>
                  </a:lnTo>
                  <a:lnTo>
                    <a:pt x="1654376" y="734691"/>
                  </a:lnTo>
                  <a:lnTo>
                    <a:pt x="1847299" y="750548"/>
                  </a:lnTo>
                  <a:lnTo>
                    <a:pt x="1955653" y="753191"/>
                  </a:lnTo>
                  <a:lnTo>
                    <a:pt x="2037579" y="747905"/>
                  </a:lnTo>
                  <a:lnTo>
                    <a:pt x="2145933" y="739977"/>
                  </a:lnTo>
                  <a:lnTo>
                    <a:pt x="2230501" y="726763"/>
                  </a:lnTo>
                  <a:lnTo>
                    <a:pt x="2315070" y="708263"/>
                  </a:lnTo>
                  <a:lnTo>
                    <a:pt x="2410210" y="681836"/>
                  </a:lnTo>
                  <a:lnTo>
                    <a:pt x="2465708" y="658051"/>
                  </a:lnTo>
                  <a:lnTo>
                    <a:pt x="2885909" y="552340"/>
                  </a:lnTo>
                  <a:lnTo>
                    <a:pt x="2983692" y="589339"/>
                  </a:lnTo>
                  <a:lnTo>
                    <a:pt x="3057690" y="615766"/>
                  </a:lnTo>
                  <a:lnTo>
                    <a:pt x="3097331" y="634266"/>
                  </a:lnTo>
                  <a:lnTo>
                    <a:pt x="3118474" y="647480"/>
                  </a:lnTo>
                  <a:lnTo>
                    <a:pt x="3134330" y="665979"/>
                  </a:lnTo>
                  <a:lnTo>
                    <a:pt x="3142259" y="681836"/>
                  </a:lnTo>
                  <a:lnTo>
                    <a:pt x="3150187" y="705621"/>
                  </a:lnTo>
                  <a:lnTo>
                    <a:pt x="3150187" y="745262"/>
                  </a:lnTo>
                  <a:lnTo>
                    <a:pt x="3142259" y="795475"/>
                  </a:lnTo>
                  <a:lnTo>
                    <a:pt x="3129045" y="819260"/>
                  </a:lnTo>
                  <a:lnTo>
                    <a:pt x="3092046" y="853616"/>
                  </a:lnTo>
                  <a:lnTo>
                    <a:pt x="3036548" y="887972"/>
                  </a:lnTo>
                  <a:lnTo>
                    <a:pt x="2944050" y="924971"/>
                  </a:lnTo>
                  <a:lnTo>
                    <a:pt x="2814554" y="954041"/>
                  </a:lnTo>
                  <a:lnTo>
                    <a:pt x="2706201" y="969898"/>
                  </a:lnTo>
                  <a:lnTo>
                    <a:pt x="2473637" y="985755"/>
                  </a:lnTo>
                  <a:lnTo>
                    <a:pt x="2307142" y="996326"/>
                  </a:lnTo>
                  <a:lnTo>
                    <a:pt x="2061364" y="996326"/>
                  </a:lnTo>
                  <a:lnTo>
                    <a:pt x="1913368" y="993683"/>
                  </a:lnTo>
                  <a:lnTo>
                    <a:pt x="1733660" y="980469"/>
                  </a:lnTo>
                  <a:lnTo>
                    <a:pt x="1596235" y="967255"/>
                  </a:lnTo>
                  <a:lnTo>
                    <a:pt x="1432383" y="943470"/>
                  </a:lnTo>
                  <a:lnTo>
                    <a:pt x="1271174" y="911757"/>
                  </a:lnTo>
                  <a:lnTo>
                    <a:pt x="1117893" y="872115"/>
                  </a:lnTo>
                  <a:lnTo>
                    <a:pt x="946113" y="816617"/>
                  </a:lnTo>
                  <a:lnTo>
                    <a:pt x="808689" y="761119"/>
                  </a:lnTo>
                  <a:lnTo>
                    <a:pt x="679193" y="695050"/>
                  </a:lnTo>
                  <a:lnTo>
                    <a:pt x="533840" y="610481"/>
                  </a:lnTo>
                  <a:lnTo>
                    <a:pt x="414915" y="525912"/>
                  </a:lnTo>
                  <a:lnTo>
                    <a:pt x="298633" y="425487"/>
                  </a:lnTo>
                  <a:lnTo>
                    <a:pt x="179708" y="306562"/>
                  </a:lnTo>
                  <a:lnTo>
                    <a:pt x="116282" y="227278"/>
                  </a:lnTo>
                  <a:lnTo>
                    <a:pt x="58141" y="147995"/>
                  </a:lnTo>
                  <a:lnTo>
                    <a:pt x="7928" y="71355"/>
                  </a:lnTo>
                  <a:lnTo>
                    <a:pt x="0" y="47570"/>
                  </a:lnTo>
                  <a:lnTo>
                    <a:pt x="2642" y="18499"/>
                  </a:lnTo>
                  <a:lnTo>
                    <a:pt x="13213" y="2643"/>
                  </a:lnTo>
                  <a:lnTo>
                    <a:pt x="29070" y="0"/>
                  </a:lnTo>
                  <a:lnTo>
                    <a:pt x="47570" y="10571"/>
                  </a:lnTo>
                  <a:lnTo>
                    <a:pt x="84568" y="52855"/>
                  </a:lnTo>
                  <a:lnTo>
                    <a:pt x="147995" y="124210"/>
                  </a:lnTo>
                  <a:lnTo>
                    <a:pt x="221993" y="195565"/>
                  </a:lnTo>
                  <a:lnTo>
                    <a:pt x="322418" y="280134"/>
                  </a:lnTo>
                  <a:lnTo>
                    <a:pt x="433415" y="356774"/>
                  </a:lnTo>
                  <a:lnTo>
                    <a:pt x="528554" y="414915"/>
                  </a:lnTo>
                  <a:lnTo>
                    <a:pt x="634265" y="470414"/>
                  </a:lnTo>
                  <a:lnTo>
                    <a:pt x="782261" y="536483"/>
                  </a:lnTo>
                  <a:lnTo>
                    <a:pt x="917042" y="584053"/>
                  </a:lnTo>
                  <a:lnTo>
                    <a:pt x="1070323" y="628980"/>
                  </a:lnTo>
                  <a:lnTo>
                    <a:pt x="1276460" y="6791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1">
              <a:extLst>
                <a:ext uri="{FF2B5EF4-FFF2-40B4-BE49-F238E27FC236}">
                  <a16:creationId xmlns:a16="http://schemas.microsoft.com/office/drawing/2014/main" id="{7F64E39A-AFDA-4EF9-A01F-343058495087}"/>
                </a:ext>
              </a:extLst>
            </p:cNvPr>
            <p:cNvSpPr/>
            <p:nvPr/>
          </p:nvSpPr>
          <p:spPr>
            <a:xfrm>
              <a:off x="4824413" y="1889125"/>
              <a:ext cx="2746375" cy="1711325"/>
            </a:xfrm>
            <a:custGeom>
              <a:avLst/>
              <a:gdLst>
                <a:gd name="connsiteX0" fmla="*/ 557626 w 2745843"/>
                <a:gd name="connsiteY0" fmla="*/ 547054 h 1712518"/>
                <a:gd name="connsiteX1" fmla="*/ 303920 w 2745843"/>
                <a:gd name="connsiteY1" fmla="*/ 332989 h 1712518"/>
                <a:gd name="connsiteX2" fmla="*/ 0 w 2745843"/>
                <a:gd name="connsiteY2" fmla="*/ 81926 h 1712518"/>
                <a:gd name="connsiteX3" fmla="*/ 116283 w 2745843"/>
                <a:gd name="connsiteY3" fmla="*/ 0 h 1712518"/>
                <a:gd name="connsiteX4" fmla="*/ 227279 w 2745843"/>
                <a:gd name="connsiteY4" fmla="*/ 84569 h 1712518"/>
                <a:gd name="connsiteX5" fmla="*/ 391131 w 2745843"/>
                <a:gd name="connsiteY5" fmla="*/ 200851 h 1712518"/>
                <a:gd name="connsiteX6" fmla="*/ 628981 w 2745843"/>
                <a:gd name="connsiteY6" fmla="*/ 377917 h 1712518"/>
                <a:gd name="connsiteX7" fmla="*/ 827189 w 2745843"/>
                <a:gd name="connsiteY7" fmla="*/ 523269 h 1712518"/>
                <a:gd name="connsiteX8" fmla="*/ 1075610 w 2745843"/>
                <a:gd name="connsiteY8" fmla="*/ 697692 h 1712518"/>
                <a:gd name="connsiteX9" fmla="*/ 1318745 w 2745843"/>
                <a:gd name="connsiteY9" fmla="*/ 866830 h 1712518"/>
                <a:gd name="connsiteX10" fmla="*/ 1485240 w 2745843"/>
                <a:gd name="connsiteY10" fmla="*/ 975184 h 1712518"/>
                <a:gd name="connsiteX11" fmla="*/ 1585665 w 2745843"/>
                <a:gd name="connsiteY11" fmla="*/ 1038610 h 1712518"/>
                <a:gd name="connsiteX12" fmla="*/ 1791802 w 2745843"/>
                <a:gd name="connsiteY12" fmla="*/ 1152250 h 1712518"/>
                <a:gd name="connsiteX13" fmla="*/ 2050793 w 2745843"/>
                <a:gd name="connsiteY13" fmla="*/ 1279103 h 1712518"/>
                <a:gd name="connsiteX14" fmla="*/ 2394354 w 2745843"/>
                <a:gd name="connsiteY14" fmla="*/ 1435026 h 1712518"/>
                <a:gd name="connsiteX15" fmla="*/ 2589920 w 2745843"/>
                <a:gd name="connsiteY15" fmla="*/ 1519595 h 1712518"/>
                <a:gd name="connsiteX16" fmla="*/ 2724701 w 2745843"/>
                <a:gd name="connsiteY16" fmla="*/ 1575094 h 1712518"/>
                <a:gd name="connsiteX17" fmla="*/ 2740558 w 2745843"/>
                <a:gd name="connsiteY17" fmla="*/ 1588307 h 1712518"/>
                <a:gd name="connsiteX18" fmla="*/ 2745843 w 2745843"/>
                <a:gd name="connsiteY18" fmla="*/ 1598879 h 1712518"/>
                <a:gd name="connsiteX19" fmla="*/ 2745843 w 2745843"/>
                <a:gd name="connsiteY19" fmla="*/ 1617378 h 1712518"/>
                <a:gd name="connsiteX20" fmla="*/ 2732629 w 2745843"/>
                <a:gd name="connsiteY20" fmla="*/ 1633235 h 1712518"/>
                <a:gd name="connsiteX21" fmla="*/ 2706202 w 2745843"/>
                <a:gd name="connsiteY21" fmla="*/ 1646448 h 1712518"/>
                <a:gd name="connsiteX22" fmla="*/ 2671846 w 2745843"/>
                <a:gd name="connsiteY22" fmla="*/ 1649091 h 1712518"/>
                <a:gd name="connsiteX23" fmla="*/ 2547635 w 2745843"/>
                <a:gd name="connsiteY23" fmla="*/ 1649091 h 1712518"/>
                <a:gd name="connsiteX24" fmla="*/ 2354713 w 2745843"/>
                <a:gd name="connsiteY24" fmla="*/ 1659662 h 1712518"/>
                <a:gd name="connsiteX25" fmla="*/ 2177647 w 2745843"/>
                <a:gd name="connsiteY25" fmla="*/ 1675519 h 1712518"/>
                <a:gd name="connsiteX26" fmla="*/ 2000581 w 2745843"/>
                <a:gd name="connsiteY26" fmla="*/ 1699304 h 1712518"/>
                <a:gd name="connsiteX27" fmla="*/ 1953011 w 2745843"/>
                <a:gd name="connsiteY27" fmla="*/ 1707232 h 1712518"/>
                <a:gd name="connsiteX28" fmla="*/ 1926583 w 2745843"/>
                <a:gd name="connsiteY28" fmla="*/ 1712518 h 1712518"/>
                <a:gd name="connsiteX29" fmla="*/ 1873728 w 2745843"/>
                <a:gd name="connsiteY29" fmla="*/ 1675519 h 1712518"/>
                <a:gd name="connsiteX30" fmla="*/ 1715161 w 2745843"/>
                <a:gd name="connsiteY30" fmla="*/ 1543380 h 1712518"/>
                <a:gd name="connsiteX31" fmla="*/ 1522239 w 2745843"/>
                <a:gd name="connsiteY31" fmla="*/ 1379528 h 1712518"/>
                <a:gd name="connsiteX32" fmla="*/ 1339887 w 2745843"/>
                <a:gd name="connsiteY32" fmla="*/ 1218319 h 1712518"/>
                <a:gd name="connsiteX33" fmla="*/ 1181321 w 2745843"/>
                <a:gd name="connsiteY33" fmla="*/ 1078252 h 1712518"/>
                <a:gd name="connsiteX34" fmla="*/ 1001612 w 2745843"/>
                <a:gd name="connsiteY34" fmla="*/ 924971 h 1712518"/>
                <a:gd name="connsiteX35" fmla="*/ 808689 w 2745843"/>
                <a:gd name="connsiteY35" fmla="*/ 758476 h 1712518"/>
                <a:gd name="connsiteX36" fmla="*/ 557626 w 2745843"/>
                <a:gd name="connsiteY36" fmla="*/ 547054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45843" h="1712518">
                  <a:moveTo>
                    <a:pt x="557626" y="547054"/>
                  </a:moveTo>
                  <a:lnTo>
                    <a:pt x="303920" y="332989"/>
                  </a:lnTo>
                  <a:lnTo>
                    <a:pt x="0" y="81926"/>
                  </a:lnTo>
                  <a:lnTo>
                    <a:pt x="116283" y="0"/>
                  </a:lnTo>
                  <a:lnTo>
                    <a:pt x="227279" y="84569"/>
                  </a:lnTo>
                  <a:lnTo>
                    <a:pt x="391131" y="200851"/>
                  </a:lnTo>
                  <a:lnTo>
                    <a:pt x="628981" y="377917"/>
                  </a:lnTo>
                  <a:lnTo>
                    <a:pt x="827189" y="523269"/>
                  </a:lnTo>
                  <a:lnTo>
                    <a:pt x="1075610" y="697692"/>
                  </a:lnTo>
                  <a:lnTo>
                    <a:pt x="1318745" y="866830"/>
                  </a:lnTo>
                  <a:lnTo>
                    <a:pt x="1485240" y="975184"/>
                  </a:lnTo>
                  <a:lnTo>
                    <a:pt x="1585665" y="1038610"/>
                  </a:lnTo>
                  <a:lnTo>
                    <a:pt x="1791802" y="1152250"/>
                  </a:lnTo>
                  <a:lnTo>
                    <a:pt x="2050793" y="1279103"/>
                  </a:lnTo>
                  <a:lnTo>
                    <a:pt x="2394354" y="1435026"/>
                  </a:lnTo>
                  <a:lnTo>
                    <a:pt x="2589920" y="1519595"/>
                  </a:lnTo>
                  <a:lnTo>
                    <a:pt x="2724701" y="1575094"/>
                  </a:lnTo>
                  <a:lnTo>
                    <a:pt x="2740558" y="1588307"/>
                  </a:lnTo>
                  <a:lnTo>
                    <a:pt x="2745843" y="1598879"/>
                  </a:lnTo>
                  <a:lnTo>
                    <a:pt x="2745843" y="1617378"/>
                  </a:lnTo>
                  <a:lnTo>
                    <a:pt x="2732629" y="1633235"/>
                  </a:lnTo>
                  <a:lnTo>
                    <a:pt x="2706202" y="1646448"/>
                  </a:lnTo>
                  <a:lnTo>
                    <a:pt x="2671846" y="1649091"/>
                  </a:lnTo>
                  <a:lnTo>
                    <a:pt x="2547635" y="1649091"/>
                  </a:lnTo>
                  <a:lnTo>
                    <a:pt x="2354713" y="1659662"/>
                  </a:lnTo>
                  <a:lnTo>
                    <a:pt x="2177647" y="1675519"/>
                  </a:lnTo>
                  <a:lnTo>
                    <a:pt x="2000581" y="1699304"/>
                  </a:lnTo>
                  <a:lnTo>
                    <a:pt x="1953011" y="1707232"/>
                  </a:lnTo>
                  <a:lnTo>
                    <a:pt x="1926583" y="1712518"/>
                  </a:lnTo>
                  <a:lnTo>
                    <a:pt x="1873728" y="1675519"/>
                  </a:lnTo>
                  <a:lnTo>
                    <a:pt x="1715161" y="1543380"/>
                  </a:lnTo>
                  <a:lnTo>
                    <a:pt x="1522239" y="1379528"/>
                  </a:lnTo>
                  <a:lnTo>
                    <a:pt x="1339887" y="1218319"/>
                  </a:lnTo>
                  <a:lnTo>
                    <a:pt x="1181321" y="1078252"/>
                  </a:lnTo>
                  <a:lnTo>
                    <a:pt x="1001612" y="924971"/>
                  </a:lnTo>
                  <a:lnTo>
                    <a:pt x="808689" y="758476"/>
                  </a:lnTo>
                  <a:lnTo>
                    <a:pt x="557626" y="5470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5">
              <a:extLst>
                <a:ext uri="{FF2B5EF4-FFF2-40B4-BE49-F238E27FC236}">
                  <a16:creationId xmlns:a16="http://schemas.microsoft.com/office/drawing/2014/main" id="{45476DBD-B576-45C4-9B48-D61CF6EB33DE}"/>
                </a:ext>
              </a:extLst>
            </p:cNvPr>
            <p:cNvSpPr/>
            <p:nvPr/>
          </p:nvSpPr>
          <p:spPr>
            <a:xfrm>
              <a:off x="4781550" y="3627438"/>
              <a:ext cx="1019175" cy="896937"/>
            </a:xfrm>
            <a:custGeom>
              <a:avLst/>
              <a:gdLst>
                <a:gd name="connsiteX0" fmla="*/ 421481 w 1019175"/>
                <a:gd name="connsiteY0" fmla="*/ 383381 h 897731"/>
                <a:gd name="connsiteX1" fmla="*/ 602456 w 1019175"/>
                <a:gd name="connsiteY1" fmla="*/ 154781 h 897731"/>
                <a:gd name="connsiteX2" fmla="*/ 666750 w 1019175"/>
                <a:gd name="connsiteY2" fmla="*/ 78581 h 897731"/>
                <a:gd name="connsiteX3" fmla="*/ 673894 w 1019175"/>
                <a:gd name="connsiteY3" fmla="*/ 61912 h 897731"/>
                <a:gd name="connsiteX4" fmla="*/ 678656 w 1019175"/>
                <a:gd name="connsiteY4" fmla="*/ 45244 h 897731"/>
                <a:gd name="connsiteX5" fmla="*/ 676275 w 1019175"/>
                <a:gd name="connsiteY5" fmla="*/ 26194 h 897731"/>
                <a:gd name="connsiteX6" fmla="*/ 671513 w 1019175"/>
                <a:gd name="connsiteY6" fmla="*/ 9525 h 897731"/>
                <a:gd name="connsiteX7" fmla="*/ 657225 w 1019175"/>
                <a:gd name="connsiteY7" fmla="*/ 0 h 897731"/>
                <a:gd name="connsiteX8" fmla="*/ 1019175 w 1019175"/>
                <a:gd name="connsiteY8" fmla="*/ 145256 h 897731"/>
                <a:gd name="connsiteX9" fmla="*/ 962025 w 1019175"/>
                <a:gd name="connsiteY9" fmla="*/ 173831 h 897731"/>
                <a:gd name="connsiteX10" fmla="*/ 942975 w 1019175"/>
                <a:gd name="connsiteY10" fmla="*/ 190500 h 897731"/>
                <a:gd name="connsiteX11" fmla="*/ 854869 w 1019175"/>
                <a:gd name="connsiteY11" fmla="*/ 271462 h 897731"/>
                <a:gd name="connsiteX12" fmla="*/ 676275 w 1019175"/>
                <a:gd name="connsiteY12" fmla="*/ 416719 h 897731"/>
                <a:gd name="connsiteX13" fmla="*/ 528638 w 1019175"/>
                <a:gd name="connsiteY13" fmla="*/ 538162 h 897731"/>
                <a:gd name="connsiteX14" fmla="*/ 373856 w 1019175"/>
                <a:gd name="connsiteY14" fmla="*/ 664369 h 897731"/>
                <a:gd name="connsiteX15" fmla="*/ 230981 w 1019175"/>
                <a:gd name="connsiteY15" fmla="*/ 771525 h 897731"/>
                <a:gd name="connsiteX16" fmla="*/ 121444 w 1019175"/>
                <a:gd name="connsiteY16" fmla="*/ 852487 h 897731"/>
                <a:gd name="connsiteX17" fmla="*/ 80963 w 1019175"/>
                <a:gd name="connsiteY17" fmla="*/ 883444 h 897731"/>
                <a:gd name="connsiteX18" fmla="*/ 59531 w 1019175"/>
                <a:gd name="connsiteY18" fmla="*/ 895350 h 897731"/>
                <a:gd name="connsiteX19" fmla="*/ 30956 w 1019175"/>
                <a:gd name="connsiteY19" fmla="*/ 897731 h 897731"/>
                <a:gd name="connsiteX20" fmla="*/ 4763 w 1019175"/>
                <a:gd name="connsiteY20" fmla="*/ 892969 h 897731"/>
                <a:gd name="connsiteX21" fmla="*/ 0 w 1019175"/>
                <a:gd name="connsiteY21" fmla="*/ 881062 h 897731"/>
                <a:gd name="connsiteX22" fmla="*/ 2381 w 1019175"/>
                <a:gd name="connsiteY22" fmla="*/ 862012 h 897731"/>
                <a:gd name="connsiteX23" fmla="*/ 9525 w 1019175"/>
                <a:gd name="connsiteY23" fmla="*/ 842962 h 897731"/>
                <a:gd name="connsiteX24" fmla="*/ 57150 w 1019175"/>
                <a:gd name="connsiteY24" fmla="*/ 785812 h 897731"/>
                <a:gd name="connsiteX25" fmla="*/ 135731 w 1019175"/>
                <a:gd name="connsiteY25" fmla="*/ 702469 h 897731"/>
                <a:gd name="connsiteX26" fmla="*/ 247650 w 1019175"/>
                <a:gd name="connsiteY26" fmla="*/ 578644 h 897731"/>
                <a:gd name="connsiteX27" fmla="*/ 340519 w 1019175"/>
                <a:gd name="connsiteY27" fmla="*/ 476250 h 897731"/>
                <a:gd name="connsiteX28" fmla="*/ 421481 w 1019175"/>
                <a:gd name="connsiteY28" fmla="*/ 3833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897731">
                  <a:moveTo>
                    <a:pt x="421481" y="383381"/>
                  </a:moveTo>
                  <a:lnTo>
                    <a:pt x="602456" y="154781"/>
                  </a:lnTo>
                  <a:lnTo>
                    <a:pt x="666750" y="78581"/>
                  </a:lnTo>
                  <a:lnTo>
                    <a:pt x="673894" y="61912"/>
                  </a:lnTo>
                  <a:lnTo>
                    <a:pt x="678656" y="45244"/>
                  </a:lnTo>
                  <a:lnTo>
                    <a:pt x="676275" y="26194"/>
                  </a:lnTo>
                  <a:lnTo>
                    <a:pt x="671513" y="9525"/>
                  </a:lnTo>
                  <a:lnTo>
                    <a:pt x="657225" y="0"/>
                  </a:lnTo>
                  <a:lnTo>
                    <a:pt x="1019175" y="145256"/>
                  </a:lnTo>
                  <a:lnTo>
                    <a:pt x="962025" y="173831"/>
                  </a:lnTo>
                  <a:lnTo>
                    <a:pt x="942975" y="190500"/>
                  </a:lnTo>
                  <a:lnTo>
                    <a:pt x="854869" y="271462"/>
                  </a:lnTo>
                  <a:lnTo>
                    <a:pt x="676275" y="416719"/>
                  </a:lnTo>
                  <a:lnTo>
                    <a:pt x="528638" y="538162"/>
                  </a:lnTo>
                  <a:lnTo>
                    <a:pt x="373856" y="664369"/>
                  </a:lnTo>
                  <a:lnTo>
                    <a:pt x="230981" y="771525"/>
                  </a:lnTo>
                  <a:lnTo>
                    <a:pt x="121444" y="852487"/>
                  </a:lnTo>
                  <a:lnTo>
                    <a:pt x="80963" y="883444"/>
                  </a:lnTo>
                  <a:lnTo>
                    <a:pt x="59531" y="895350"/>
                  </a:lnTo>
                  <a:lnTo>
                    <a:pt x="30956" y="897731"/>
                  </a:lnTo>
                  <a:lnTo>
                    <a:pt x="4763" y="892969"/>
                  </a:lnTo>
                  <a:lnTo>
                    <a:pt x="0" y="881062"/>
                  </a:lnTo>
                  <a:lnTo>
                    <a:pt x="2381" y="862012"/>
                  </a:lnTo>
                  <a:lnTo>
                    <a:pt x="9525" y="842962"/>
                  </a:lnTo>
                  <a:lnTo>
                    <a:pt x="57150" y="785812"/>
                  </a:lnTo>
                  <a:lnTo>
                    <a:pt x="135731" y="702469"/>
                  </a:lnTo>
                  <a:lnTo>
                    <a:pt x="247650" y="578644"/>
                  </a:lnTo>
                  <a:lnTo>
                    <a:pt x="340519" y="476250"/>
                  </a:lnTo>
                  <a:lnTo>
                    <a:pt x="421481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0">
              <a:extLst>
                <a:ext uri="{FF2B5EF4-FFF2-40B4-BE49-F238E27FC236}">
                  <a16:creationId xmlns:a16="http://schemas.microsoft.com/office/drawing/2014/main" id="{9E0C209E-4F28-4714-8B16-E5C259B4937B}"/>
                </a:ext>
              </a:extLst>
            </p:cNvPr>
            <p:cNvSpPr/>
            <p:nvPr/>
          </p:nvSpPr>
          <p:spPr>
            <a:xfrm>
              <a:off x="6067425" y="5241925"/>
              <a:ext cx="868363" cy="666750"/>
            </a:xfrm>
            <a:custGeom>
              <a:avLst/>
              <a:gdLst>
                <a:gd name="connsiteX0" fmla="*/ 369989 w 869473"/>
                <a:gd name="connsiteY0" fmla="*/ 237850 h 665979"/>
                <a:gd name="connsiteX1" fmla="*/ 607839 w 869473"/>
                <a:gd name="connsiteY1" fmla="*/ 401702 h 665979"/>
                <a:gd name="connsiteX2" fmla="*/ 718835 w 869473"/>
                <a:gd name="connsiteY2" fmla="*/ 475699 h 665979"/>
                <a:gd name="connsiteX3" fmla="*/ 795476 w 869473"/>
                <a:gd name="connsiteY3" fmla="*/ 525912 h 665979"/>
                <a:gd name="connsiteX4" fmla="*/ 869473 w 869473"/>
                <a:gd name="connsiteY4" fmla="*/ 557625 h 665979"/>
                <a:gd name="connsiteX5" fmla="*/ 303920 w 869473"/>
                <a:gd name="connsiteY5" fmla="*/ 665979 h 665979"/>
                <a:gd name="connsiteX6" fmla="*/ 383203 w 869473"/>
                <a:gd name="connsiteY6" fmla="*/ 631623 h 665979"/>
                <a:gd name="connsiteX7" fmla="*/ 406988 w 869473"/>
                <a:gd name="connsiteY7" fmla="*/ 613124 h 665979"/>
                <a:gd name="connsiteX8" fmla="*/ 420202 w 869473"/>
                <a:gd name="connsiteY8" fmla="*/ 594624 h 665979"/>
                <a:gd name="connsiteX9" fmla="*/ 428130 w 869473"/>
                <a:gd name="connsiteY9" fmla="*/ 573482 h 665979"/>
                <a:gd name="connsiteX10" fmla="*/ 428130 w 869473"/>
                <a:gd name="connsiteY10" fmla="*/ 560268 h 665979"/>
                <a:gd name="connsiteX11" fmla="*/ 422844 w 869473"/>
                <a:gd name="connsiteY11" fmla="*/ 531198 h 665979"/>
                <a:gd name="connsiteX12" fmla="*/ 409631 w 869473"/>
                <a:gd name="connsiteY12" fmla="*/ 504770 h 665979"/>
                <a:gd name="connsiteX13" fmla="*/ 375274 w 869473"/>
                <a:gd name="connsiteY13" fmla="*/ 459843 h 665979"/>
                <a:gd name="connsiteX14" fmla="*/ 261635 w 869473"/>
                <a:gd name="connsiteY14" fmla="*/ 335632 h 665979"/>
                <a:gd name="connsiteX15" fmla="*/ 118925 w 869473"/>
                <a:gd name="connsiteY15" fmla="*/ 177066 h 665979"/>
                <a:gd name="connsiteX16" fmla="*/ 34357 w 869473"/>
                <a:gd name="connsiteY16" fmla="*/ 81926 h 665979"/>
                <a:gd name="connsiteX17" fmla="*/ 18500 w 869473"/>
                <a:gd name="connsiteY17" fmla="*/ 63426 h 665979"/>
                <a:gd name="connsiteX18" fmla="*/ 7929 w 869473"/>
                <a:gd name="connsiteY18" fmla="*/ 44927 h 665979"/>
                <a:gd name="connsiteX19" fmla="*/ 0 w 869473"/>
                <a:gd name="connsiteY19" fmla="*/ 18499 h 665979"/>
                <a:gd name="connsiteX20" fmla="*/ 5286 w 869473"/>
                <a:gd name="connsiteY20" fmla="*/ 2643 h 665979"/>
                <a:gd name="connsiteX21" fmla="*/ 18500 w 869473"/>
                <a:gd name="connsiteY21" fmla="*/ 0 h 665979"/>
                <a:gd name="connsiteX22" fmla="*/ 42285 w 869473"/>
                <a:gd name="connsiteY22" fmla="*/ 5285 h 665979"/>
                <a:gd name="connsiteX23" fmla="*/ 81926 w 869473"/>
                <a:gd name="connsiteY23" fmla="*/ 29070 h 665979"/>
                <a:gd name="connsiteX24" fmla="*/ 147996 w 869473"/>
                <a:gd name="connsiteY24" fmla="*/ 79283 h 665979"/>
                <a:gd name="connsiteX25" fmla="*/ 245779 w 869473"/>
                <a:gd name="connsiteY25" fmla="*/ 150638 h 665979"/>
                <a:gd name="connsiteX26" fmla="*/ 369989 w 869473"/>
                <a:gd name="connsiteY26" fmla="*/ 237850 h 6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9473" h="665979">
                  <a:moveTo>
                    <a:pt x="369989" y="237850"/>
                  </a:moveTo>
                  <a:lnTo>
                    <a:pt x="607839" y="401702"/>
                  </a:lnTo>
                  <a:lnTo>
                    <a:pt x="718835" y="475699"/>
                  </a:lnTo>
                  <a:lnTo>
                    <a:pt x="795476" y="525912"/>
                  </a:lnTo>
                  <a:lnTo>
                    <a:pt x="869473" y="557625"/>
                  </a:lnTo>
                  <a:lnTo>
                    <a:pt x="303920" y="665979"/>
                  </a:lnTo>
                  <a:lnTo>
                    <a:pt x="383203" y="631623"/>
                  </a:lnTo>
                  <a:lnTo>
                    <a:pt x="406988" y="613124"/>
                  </a:lnTo>
                  <a:lnTo>
                    <a:pt x="420202" y="594624"/>
                  </a:lnTo>
                  <a:lnTo>
                    <a:pt x="428130" y="573482"/>
                  </a:lnTo>
                  <a:lnTo>
                    <a:pt x="428130" y="560268"/>
                  </a:lnTo>
                  <a:lnTo>
                    <a:pt x="422844" y="531198"/>
                  </a:lnTo>
                  <a:lnTo>
                    <a:pt x="409631" y="504770"/>
                  </a:lnTo>
                  <a:lnTo>
                    <a:pt x="375274" y="459843"/>
                  </a:lnTo>
                  <a:lnTo>
                    <a:pt x="261635" y="335632"/>
                  </a:lnTo>
                  <a:lnTo>
                    <a:pt x="118925" y="177066"/>
                  </a:lnTo>
                  <a:lnTo>
                    <a:pt x="34357" y="81926"/>
                  </a:lnTo>
                  <a:lnTo>
                    <a:pt x="18500" y="63426"/>
                  </a:lnTo>
                  <a:lnTo>
                    <a:pt x="7929" y="44927"/>
                  </a:lnTo>
                  <a:lnTo>
                    <a:pt x="0" y="18499"/>
                  </a:lnTo>
                  <a:lnTo>
                    <a:pt x="5286" y="2643"/>
                  </a:lnTo>
                  <a:lnTo>
                    <a:pt x="18500" y="0"/>
                  </a:lnTo>
                  <a:lnTo>
                    <a:pt x="42285" y="5285"/>
                  </a:lnTo>
                  <a:lnTo>
                    <a:pt x="81926" y="29070"/>
                  </a:lnTo>
                  <a:lnTo>
                    <a:pt x="147996" y="79283"/>
                  </a:lnTo>
                  <a:lnTo>
                    <a:pt x="245779" y="150638"/>
                  </a:lnTo>
                  <a:lnTo>
                    <a:pt x="369989" y="237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6">
              <a:extLst>
                <a:ext uri="{FF2B5EF4-FFF2-40B4-BE49-F238E27FC236}">
                  <a16:creationId xmlns:a16="http://schemas.microsoft.com/office/drawing/2014/main" id="{D4EE65B0-0023-4D00-B654-D061DAFA14AE}"/>
                </a:ext>
              </a:extLst>
            </p:cNvPr>
            <p:cNvSpPr/>
            <p:nvPr/>
          </p:nvSpPr>
          <p:spPr>
            <a:xfrm>
              <a:off x="4827588" y="4602163"/>
              <a:ext cx="596900" cy="720725"/>
            </a:xfrm>
            <a:custGeom>
              <a:avLst/>
              <a:gdLst>
                <a:gd name="connsiteX0" fmla="*/ 383381 w 597694"/>
                <a:gd name="connsiteY0" fmla="*/ 200025 h 719138"/>
                <a:gd name="connsiteX1" fmla="*/ 304800 w 597694"/>
                <a:gd name="connsiteY1" fmla="*/ 226219 h 719138"/>
                <a:gd name="connsiteX2" fmla="*/ 283369 w 597694"/>
                <a:gd name="connsiteY2" fmla="*/ 228600 h 719138"/>
                <a:gd name="connsiteX3" fmla="*/ 252412 w 597694"/>
                <a:gd name="connsiteY3" fmla="*/ 216694 h 719138"/>
                <a:gd name="connsiteX4" fmla="*/ 223837 w 597694"/>
                <a:gd name="connsiteY4" fmla="*/ 197644 h 719138"/>
                <a:gd name="connsiteX5" fmla="*/ 188119 w 597694"/>
                <a:gd name="connsiteY5" fmla="*/ 164307 h 719138"/>
                <a:gd name="connsiteX6" fmla="*/ 119062 w 597694"/>
                <a:gd name="connsiteY6" fmla="*/ 90488 h 719138"/>
                <a:gd name="connsiteX7" fmla="*/ 78581 w 597694"/>
                <a:gd name="connsiteY7" fmla="*/ 38100 h 719138"/>
                <a:gd name="connsiteX8" fmla="*/ 54769 w 597694"/>
                <a:gd name="connsiteY8" fmla="*/ 11907 h 719138"/>
                <a:gd name="connsiteX9" fmla="*/ 30956 w 597694"/>
                <a:gd name="connsiteY9" fmla="*/ 0 h 719138"/>
                <a:gd name="connsiteX10" fmla="*/ 16669 w 597694"/>
                <a:gd name="connsiteY10" fmla="*/ 0 h 719138"/>
                <a:gd name="connsiteX11" fmla="*/ 4762 w 597694"/>
                <a:gd name="connsiteY11" fmla="*/ 16669 h 719138"/>
                <a:gd name="connsiteX12" fmla="*/ 0 w 597694"/>
                <a:gd name="connsiteY12" fmla="*/ 54769 h 719138"/>
                <a:gd name="connsiteX13" fmla="*/ 4762 w 597694"/>
                <a:gd name="connsiteY13" fmla="*/ 119063 h 719138"/>
                <a:gd name="connsiteX14" fmla="*/ 16669 w 597694"/>
                <a:gd name="connsiteY14" fmla="*/ 188119 h 719138"/>
                <a:gd name="connsiteX15" fmla="*/ 42862 w 597694"/>
                <a:gd name="connsiteY15" fmla="*/ 285750 h 719138"/>
                <a:gd name="connsiteX16" fmla="*/ 80962 w 597694"/>
                <a:gd name="connsiteY16" fmla="*/ 385763 h 719138"/>
                <a:gd name="connsiteX17" fmla="*/ 109537 w 597694"/>
                <a:gd name="connsiteY17" fmla="*/ 450057 h 719138"/>
                <a:gd name="connsiteX18" fmla="*/ 145256 w 597694"/>
                <a:gd name="connsiteY18" fmla="*/ 509588 h 719138"/>
                <a:gd name="connsiteX19" fmla="*/ 185737 w 597694"/>
                <a:gd name="connsiteY19" fmla="*/ 566738 h 719138"/>
                <a:gd name="connsiteX20" fmla="*/ 230981 w 597694"/>
                <a:gd name="connsiteY20" fmla="*/ 616744 h 719138"/>
                <a:gd name="connsiteX21" fmla="*/ 271462 w 597694"/>
                <a:gd name="connsiteY21" fmla="*/ 654844 h 719138"/>
                <a:gd name="connsiteX22" fmla="*/ 333375 w 597694"/>
                <a:gd name="connsiteY22" fmla="*/ 702469 h 719138"/>
                <a:gd name="connsiteX23" fmla="*/ 354806 w 597694"/>
                <a:gd name="connsiteY23" fmla="*/ 716757 h 719138"/>
                <a:gd name="connsiteX24" fmla="*/ 378619 w 597694"/>
                <a:gd name="connsiteY24" fmla="*/ 719138 h 719138"/>
                <a:gd name="connsiteX25" fmla="*/ 411956 w 597694"/>
                <a:gd name="connsiteY25" fmla="*/ 709613 h 719138"/>
                <a:gd name="connsiteX26" fmla="*/ 438150 w 597694"/>
                <a:gd name="connsiteY26" fmla="*/ 692944 h 719138"/>
                <a:gd name="connsiteX27" fmla="*/ 457200 w 597694"/>
                <a:gd name="connsiteY27" fmla="*/ 669132 h 719138"/>
                <a:gd name="connsiteX28" fmla="*/ 464344 w 597694"/>
                <a:gd name="connsiteY28" fmla="*/ 647700 h 719138"/>
                <a:gd name="connsiteX29" fmla="*/ 471487 w 597694"/>
                <a:gd name="connsiteY29" fmla="*/ 619125 h 719138"/>
                <a:gd name="connsiteX30" fmla="*/ 473869 w 597694"/>
                <a:gd name="connsiteY30" fmla="*/ 588169 h 719138"/>
                <a:gd name="connsiteX31" fmla="*/ 466725 w 597694"/>
                <a:gd name="connsiteY31" fmla="*/ 561975 h 719138"/>
                <a:gd name="connsiteX32" fmla="*/ 454819 w 597694"/>
                <a:gd name="connsiteY32" fmla="*/ 526257 h 719138"/>
                <a:gd name="connsiteX33" fmla="*/ 450056 w 597694"/>
                <a:gd name="connsiteY33" fmla="*/ 476250 h 719138"/>
                <a:gd name="connsiteX34" fmla="*/ 452437 w 597694"/>
                <a:gd name="connsiteY34" fmla="*/ 433388 h 719138"/>
                <a:gd name="connsiteX35" fmla="*/ 459581 w 597694"/>
                <a:gd name="connsiteY35" fmla="*/ 378619 h 719138"/>
                <a:gd name="connsiteX36" fmla="*/ 469106 w 597694"/>
                <a:gd name="connsiteY36" fmla="*/ 350044 h 719138"/>
                <a:gd name="connsiteX37" fmla="*/ 509587 w 597694"/>
                <a:gd name="connsiteY37" fmla="*/ 271463 h 719138"/>
                <a:gd name="connsiteX38" fmla="*/ 554831 w 597694"/>
                <a:gd name="connsiteY38" fmla="*/ 200025 h 719138"/>
                <a:gd name="connsiteX39" fmla="*/ 576262 w 597694"/>
                <a:gd name="connsiteY39" fmla="*/ 171450 h 719138"/>
                <a:gd name="connsiteX40" fmla="*/ 590550 w 597694"/>
                <a:gd name="connsiteY40" fmla="*/ 147638 h 719138"/>
                <a:gd name="connsiteX41" fmla="*/ 597694 w 597694"/>
                <a:gd name="connsiteY41" fmla="*/ 123825 h 719138"/>
                <a:gd name="connsiteX42" fmla="*/ 597694 w 597694"/>
                <a:gd name="connsiteY42" fmla="*/ 111919 h 719138"/>
                <a:gd name="connsiteX43" fmla="*/ 585787 w 597694"/>
                <a:gd name="connsiteY43" fmla="*/ 102394 h 719138"/>
                <a:gd name="connsiteX44" fmla="*/ 566737 w 597694"/>
                <a:gd name="connsiteY44" fmla="*/ 107157 h 719138"/>
                <a:gd name="connsiteX45" fmla="*/ 545306 w 597694"/>
                <a:gd name="connsiteY45" fmla="*/ 116682 h 719138"/>
                <a:gd name="connsiteX46" fmla="*/ 500062 w 597694"/>
                <a:gd name="connsiteY46" fmla="*/ 145257 h 719138"/>
                <a:gd name="connsiteX47" fmla="*/ 383381 w 597694"/>
                <a:gd name="connsiteY47" fmla="*/ 20002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7694" h="719138">
                  <a:moveTo>
                    <a:pt x="383381" y="200025"/>
                  </a:moveTo>
                  <a:lnTo>
                    <a:pt x="304800" y="226219"/>
                  </a:lnTo>
                  <a:lnTo>
                    <a:pt x="283369" y="228600"/>
                  </a:lnTo>
                  <a:lnTo>
                    <a:pt x="252412" y="216694"/>
                  </a:lnTo>
                  <a:lnTo>
                    <a:pt x="223837" y="197644"/>
                  </a:lnTo>
                  <a:lnTo>
                    <a:pt x="188119" y="164307"/>
                  </a:lnTo>
                  <a:lnTo>
                    <a:pt x="119062" y="90488"/>
                  </a:lnTo>
                  <a:lnTo>
                    <a:pt x="78581" y="38100"/>
                  </a:lnTo>
                  <a:lnTo>
                    <a:pt x="54769" y="11907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16669"/>
                  </a:lnTo>
                  <a:lnTo>
                    <a:pt x="0" y="54769"/>
                  </a:lnTo>
                  <a:lnTo>
                    <a:pt x="4762" y="119063"/>
                  </a:lnTo>
                  <a:lnTo>
                    <a:pt x="16669" y="188119"/>
                  </a:lnTo>
                  <a:lnTo>
                    <a:pt x="42862" y="285750"/>
                  </a:lnTo>
                  <a:lnTo>
                    <a:pt x="80962" y="385763"/>
                  </a:lnTo>
                  <a:lnTo>
                    <a:pt x="109537" y="450057"/>
                  </a:lnTo>
                  <a:lnTo>
                    <a:pt x="145256" y="509588"/>
                  </a:lnTo>
                  <a:lnTo>
                    <a:pt x="185737" y="566738"/>
                  </a:lnTo>
                  <a:lnTo>
                    <a:pt x="230981" y="616744"/>
                  </a:lnTo>
                  <a:lnTo>
                    <a:pt x="271462" y="654844"/>
                  </a:lnTo>
                  <a:lnTo>
                    <a:pt x="333375" y="702469"/>
                  </a:lnTo>
                  <a:lnTo>
                    <a:pt x="354806" y="716757"/>
                  </a:lnTo>
                  <a:lnTo>
                    <a:pt x="378619" y="719138"/>
                  </a:lnTo>
                  <a:lnTo>
                    <a:pt x="411956" y="709613"/>
                  </a:lnTo>
                  <a:lnTo>
                    <a:pt x="438150" y="692944"/>
                  </a:lnTo>
                  <a:lnTo>
                    <a:pt x="457200" y="669132"/>
                  </a:lnTo>
                  <a:lnTo>
                    <a:pt x="464344" y="647700"/>
                  </a:lnTo>
                  <a:lnTo>
                    <a:pt x="471487" y="619125"/>
                  </a:lnTo>
                  <a:lnTo>
                    <a:pt x="473869" y="588169"/>
                  </a:lnTo>
                  <a:lnTo>
                    <a:pt x="466725" y="561975"/>
                  </a:lnTo>
                  <a:lnTo>
                    <a:pt x="454819" y="526257"/>
                  </a:lnTo>
                  <a:lnTo>
                    <a:pt x="450056" y="476250"/>
                  </a:lnTo>
                  <a:lnTo>
                    <a:pt x="452437" y="433388"/>
                  </a:lnTo>
                  <a:lnTo>
                    <a:pt x="459581" y="378619"/>
                  </a:lnTo>
                  <a:lnTo>
                    <a:pt x="469106" y="350044"/>
                  </a:lnTo>
                  <a:lnTo>
                    <a:pt x="509587" y="271463"/>
                  </a:lnTo>
                  <a:lnTo>
                    <a:pt x="554831" y="200025"/>
                  </a:lnTo>
                  <a:lnTo>
                    <a:pt x="576262" y="171450"/>
                  </a:lnTo>
                  <a:lnTo>
                    <a:pt x="590550" y="147638"/>
                  </a:lnTo>
                  <a:lnTo>
                    <a:pt x="597694" y="123825"/>
                  </a:lnTo>
                  <a:lnTo>
                    <a:pt x="597694" y="111919"/>
                  </a:lnTo>
                  <a:lnTo>
                    <a:pt x="585787" y="102394"/>
                  </a:lnTo>
                  <a:lnTo>
                    <a:pt x="566737" y="107157"/>
                  </a:lnTo>
                  <a:lnTo>
                    <a:pt x="545306" y="116682"/>
                  </a:lnTo>
                  <a:lnTo>
                    <a:pt x="500062" y="145257"/>
                  </a:lnTo>
                  <a:lnTo>
                    <a:pt x="383381" y="200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D5FD1777-3394-406D-9D51-D7035C0990BE}"/>
                </a:ext>
              </a:extLst>
            </p:cNvPr>
            <p:cNvSpPr/>
            <p:nvPr/>
          </p:nvSpPr>
          <p:spPr>
            <a:xfrm>
              <a:off x="6202363" y="4462463"/>
              <a:ext cx="769937" cy="795337"/>
            </a:xfrm>
            <a:custGeom>
              <a:avLst/>
              <a:gdLst>
                <a:gd name="connsiteX0" fmla="*/ 171450 w 769144"/>
                <a:gd name="connsiteY0" fmla="*/ 226218 h 795337"/>
                <a:gd name="connsiteX1" fmla="*/ 92869 w 769144"/>
                <a:gd name="connsiteY1" fmla="*/ 138112 h 795337"/>
                <a:gd name="connsiteX2" fmla="*/ 30957 w 769144"/>
                <a:gd name="connsiteY2" fmla="*/ 78581 h 795337"/>
                <a:gd name="connsiteX3" fmla="*/ 16669 w 769144"/>
                <a:gd name="connsiteY3" fmla="*/ 61912 h 795337"/>
                <a:gd name="connsiteX4" fmla="*/ 4763 w 769144"/>
                <a:gd name="connsiteY4" fmla="*/ 42862 h 795337"/>
                <a:gd name="connsiteX5" fmla="*/ 0 w 769144"/>
                <a:gd name="connsiteY5" fmla="*/ 19050 h 795337"/>
                <a:gd name="connsiteX6" fmla="*/ 2382 w 769144"/>
                <a:gd name="connsiteY6" fmla="*/ 7143 h 795337"/>
                <a:gd name="connsiteX7" fmla="*/ 9525 w 769144"/>
                <a:gd name="connsiteY7" fmla="*/ 0 h 795337"/>
                <a:gd name="connsiteX8" fmla="*/ 30957 w 769144"/>
                <a:gd name="connsiteY8" fmla="*/ 0 h 795337"/>
                <a:gd name="connsiteX9" fmla="*/ 69057 w 769144"/>
                <a:gd name="connsiteY9" fmla="*/ 16668 h 795337"/>
                <a:gd name="connsiteX10" fmla="*/ 171450 w 769144"/>
                <a:gd name="connsiteY10" fmla="*/ 59531 h 795337"/>
                <a:gd name="connsiteX11" fmla="*/ 314325 w 769144"/>
                <a:gd name="connsiteY11" fmla="*/ 119062 h 795337"/>
                <a:gd name="connsiteX12" fmla="*/ 500063 w 769144"/>
                <a:gd name="connsiteY12" fmla="*/ 197643 h 795337"/>
                <a:gd name="connsiteX13" fmla="*/ 576263 w 769144"/>
                <a:gd name="connsiteY13" fmla="*/ 228600 h 795337"/>
                <a:gd name="connsiteX14" fmla="*/ 590550 w 769144"/>
                <a:gd name="connsiteY14" fmla="*/ 235743 h 795337"/>
                <a:gd name="connsiteX15" fmla="*/ 611982 w 769144"/>
                <a:gd name="connsiteY15" fmla="*/ 259556 h 795337"/>
                <a:gd name="connsiteX16" fmla="*/ 661988 w 769144"/>
                <a:gd name="connsiteY16" fmla="*/ 330993 h 795337"/>
                <a:gd name="connsiteX17" fmla="*/ 704850 w 769144"/>
                <a:gd name="connsiteY17" fmla="*/ 397668 h 795337"/>
                <a:gd name="connsiteX18" fmla="*/ 733425 w 769144"/>
                <a:gd name="connsiteY18" fmla="*/ 454818 h 795337"/>
                <a:gd name="connsiteX19" fmla="*/ 752475 w 769144"/>
                <a:gd name="connsiteY19" fmla="*/ 509587 h 795337"/>
                <a:gd name="connsiteX20" fmla="*/ 764382 w 769144"/>
                <a:gd name="connsiteY20" fmla="*/ 554831 h 795337"/>
                <a:gd name="connsiteX21" fmla="*/ 769144 w 769144"/>
                <a:gd name="connsiteY21" fmla="*/ 604837 h 795337"/>
                <a:gd name="connsiteX22" fmla="*/ 769144 w 769144"/>
                <a:gd name="connsiteY22" fmla="*/ 642937 h 795337"/>
                <a:gd name="connsiteX23" fmla="*/ 764382 w 769144"/>
                <a:gd name="connsiteY23" fmla="*/ 683418 h 795337"/>
                <a:gd name="connsiteX24" fmla="*/ 750094 w 769144"/>
                <a:gd name="connsiteY24" fmla="*/ 723900 h 795337"/>
                <a:gd name="connsiteX25" fmla="*/ 728663 w 769144"/>
                <a:gd name="connsiteY25" fmla="*/ 759618 h 795337"/>
                <a:gd name="connsiteX26" fmla="*/ 702469 w 769144"/>
                <a:gd name="connsiteY26" fmla="*/ 783431 h 795337"/>
                <a:gd name="connsiteX27" fmla="*/ 661988 w 769144"/>
                <a:gd name="connsiteY27" fmla="*/ 795337 h 795337"/>
                <a:gd name="connsiteX28" fmla="*/ 635794 w 769144"/>
                <a:gd name="connsiteY28" fmla="*/ 795337 h 795337"/>
                <a:gd name="connsiteX29" fmla="*/ 611982 w 769144"/>
                <a:gd name="connsiteY29" fmla="*/ 785812 h 795337"/>
                <a:gd name="connsiteX30" fmla="*/ 576263 w 769144"/>
                <a:gd name="connsiteY30" fmla="*/ 754856 h 795337"/>
                <a:gd name="connsiteX31" fmla="*/ 526257 w 769144"/>
                <a:gd name="connsiteY31" fmla="*/ 702468 h 795337"/>
                <a:gd name="connsiteX32" fmla="*/ 476250 w 769144"/>
                <a:gd name="connsiteY32" fmla="*/ 631031 h 795337"/>
                <a:gd name="connsiteX33" fmla="*/ 407194 w 769144"/>
                <a:gd name="connsiteY33" fmla="*/ 531018 h 795337"/>
                <a:gd name="connsiteX34" fmla="*/ 347663 w 769144"/>
                <a:gd name="connsiteY34" fmla="*/ 438150 h 795337"/>
                <a:gd name="connsiteX35" fmla="*/ 290513 w 769144"/>
                <a:gd name="connsiteY35" fmla="*/ 361950 h 795337"/>
                <a:gd name="connsiteX36" fmla="*/ 226219 w 769144"/>
                <a:gd name="connsiteY36" fmla="*/ 285750 h 795337"/>
                <a:gd name="connsiteX37" fmla="*/ 171450 w 769144"/>
                <a:gd name="connsiteY37" fmla="*/ 22621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795337">
                  <a:moveTo>
                    <a:pt x="171450" y="226218"/>
                  </a:moveTo>
                  <a:lnTo>
                    <a:pt x="92869" y="138112"/>
                  </a:lnTo>
                  <a:lnTo>
                    <a:pt x="30957" y="78581"/>
                  </a:lnTo>
                  <a:lnTo>
                    <a:pt x="16669" y="61912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6668"/>
                  </a:lnTo>
                  <a:lnTo>
                    <a:pt x="171450" y="59531"/>
                  </a:lnTo>
                  <a:lnTo>
                    <a:pt x="314325" y="119062"/>
                  </a:lnTo>
                  <a:lnTo>
                    <a:pt x="500063" y="197643"/>
                  </a:lnTo>
                  <a:lnTo>
                    <a:pt x="576263" y="228600"/>
                  </a:lnTo>
                  <a:lnTo>
                    <a:pt x="590550" y="235743"/>
                  </a:lnTo>
                  <a:lnTo>
                    <a:pt x="611982" y="259556"/>
                  </a:lnTo>
                  <a:lnTo>
                    <a:pt x="661988" y="330993"/>
                  </a:lnTo>
                  <a:lnTo>
                    <a:pt x="704850" y="397668"/>
                  </a:lnTo>
                  <a:lnTo>
                    <a:pt x="733425" y="454818"/>
                  </a:lnTo>
                  <a:lnTo>
                    <a:pt x="752475" y="509587"/>
                  </a:lnTo>
                  <a:lnTo>
                    <a:pt x="764382" y="554831"/>
                  </a:lnTo>
                  <a:lnTo>
                    <a:pt x="769144" y="604837"/>
                  </a:lnTo>
                  <a:lnTo>
                    <a:pt x="769144" y="642937"/>
                  </a:lnTo>
                  <a:lnTo>
                    <a:pt x="764382" y="683418"/>
                  </a:lnTo>
                  <a:lnTo>
                    <a:pt x="750094" y="723900"/>
                  </a:lnTo>
                  <a:lnTo>
                    <a:pt x="728663" y="759618"/>
                  </a:lnTo>
                  <a:lnTo>
                    <a:pt x="702469" y="783431"/>
                  </a:lnTo>
                  <a:lnTo>
                    <a:pt x="661988" y="795337"/>
                  </a:lnTo>
                  <a:lnTo>
                    <a:pt x="635794" y="795337"/>
                  </a:lnTo>
                  <a:lnTo>
                    <a:pt x="611982" y="785812"/>
                  </a:lnTo>
                  <a:lnTo>
                    <a:pt x="576263" y="754856"/>
                  </a:lnTo>
                  <a:lnTo>
                    <a:pt x="526257" y="702468"/>
                  </a:lnTo>
                  <a:lnTo>
                    <a:pt x="476250" y="631031"/>
                  </a:lnTo>
                  <a:lnTo>
                    <a:pt x="407194" y="531018"/>
                  </a:lnTo>
                  <a:lnTo>
                    <a:pt x="347663" y="438150"/>
                  </a:lnTo>
                  <a:lnTo>
                    <a:pt x="290513" y="361950"/>
                  </a:lnTo>
                  <a:lnTo>
                    <a:pt x="226219" y="285750"/>
                  </a:lnTo>
                  <a:lnTo>
                    <a:pt x="171450" y="2262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7222DBD-06F6-4BAB-9B35-CFF759CD47CC}"/>
              </a:ext>
            </a:extLst>
          </p:cNvPr>
          <p:cNvGrpSpPr/>
          <p:nvPr/>
        </p:nvGrpSpPr>
        <p:grpSpPr>
          <a:xfrm>
            <a:off x="2619375" y="1339850"/>
            <a:ext cx="4799013" cy="4722813"/>
            <a:chOff x="2619375" y="1339850"/>
            <a:chExt cx="4799013" cy="4722813"/>
          </a:xfrm>
        </p:grpSpPr>
        <p:sp>
          <p:nvSpPr>
            <p:cNvPr id="24" name="フリーフォーム 50">
              <a:extLst>
                <a:ext uri="{FF2B5EF4-FFF2-40B4-BE49-F238E27FC236}">
                  <a16:creationId xmlns:a16="http://schemas.microsoft.com/office/drawing/2014/main" id="{6BDB0D8C-B838-4BB0-A4EA-AA5A22B70C3F}"/>
                </a:ext>
              </a:extLst>
            </p:cNvPr>
            <p:cNvSpPr/>
            <p:nvPr/>
          </p:nvSpPr>
          <p:spPr>
            <a:xfrm>
              <a:off x="2619375" y="1339850"/>
              <a:ext cx="2322513" cy="2000250"/>
            </a:xfrm>
            <a:custGeom>
              <a:avLst/>
              <a:gdLst>
                <a:gd name="connsiteX0" fmla="*/ 1435026 w 2322998"/>
                <a:gd name="connsiteY0" fmla="*/ 792832 h 2000580"/>
                <a:gd name="connsiteX1" fmla="*/ 1577736 w 2322998"/>
                <a:gd name="connsiteY1" fmla="*/ 628980 h 2000580"/>
                <a:gd name="connsiteX2" fmla="*/ 1733660 w 2322998"/>
                <a:gd name="connsiteY2" fmla="*/ 441343 h 2000580"/>
                <a:gd name="connsiteX3" fmla="*/ 1868441 w 2322998"/>
                <a:gd name="connsiteY3" fmla="*/ 274848 h 2000580"/>
                <a:gd name="connsiteX4" fmla="*/ 1879012 w 2322998"/>
                <a:gd name="connsiteY4" fmla="*/ 258992 h 2000580"/>
                <a:gd name="connsiteX5" fmla="*/ 1881655 w 2322998"/>
                <a:gd name="connsiteY5" fmla="*/ 248421 h 2000580"/>
                <a:gd name="connsiteX6" fmla="*/ 1879012 w 2322998"/>
                <a:gd name="connsiteY6" fmla="*/ 227278 h 2000580"/>
                <a:gd name="connsiteX7" fmla="*/ 1865798 w 2322998"/>
                <a:gd name="connsiteY7" fmla="*/ 177066 h 2000580"/>
                <a:gd name="connsiteX8" fmla="*/ 1839371 w 2322998"/>
                <a:gd name="connsiteY8" fmla="*/ 124210 h 2000580"/>
                <a:gd name="connsiteX9" fmla="*/ 1810300 w 2322998"/>
                <a:gd name="connsiteY9" fmla="*/ 81926 h 2000580"/>
                <a:gd name="connsiteX10" fmla="*/ 1791801 w 2322998"/>
                <a:gd name="connsiteY10" fmla="*/ 58141 h 2000580"/>
                <a:gd name="connsiteX11" fmla="*/ 1781230 w 2322998"/>
                <a:gd name="connsiteY11" fmla="*/ 31713 h 2000580"/>
                <a:gd name="connsiteX12" fmla="*/ 1781230 w 2322998"/>
                <a:gd name="connsiteY12" fmla="*/ 15856 h 2000580"/>
                <a:gd name="connsiteX13" fmla="*/ 1786515 w 2322998"/>
                <a:gd name="connsiteY13" fmla="*/ 5285 h 2000580"/>
                <a:gd name="connsiteX14" fmla="*/ 1797086 w 2322998"/>
                <a:gd name="connsiteY14" fmla="*/ 0 h 2000580"/>
                <a:gd name="connsiteX15" fmla="*/ 1839371 w 2322998"/>
                <a:gd name="connsiteY15" fmla="*/ 13214 h 2000580"/>
                <a:gd name="connsiteX16" fmla="*/ 1960938 w 2322998"/>
                <a:gd name="connsiteY16" fmla="*/ 68712 h 2000580"/>
                <a:gd name="connsiteX17" fmla="*/ 2069292 w 2322998"/>
                <a:gd name="connsiteY17" fmla="*/ 124210 h 2000580"/>
                <a:gd name="connsiteX18" fmla="*/ 2188217 w 2322998"/>
                <a:gd name="connsiteY18" fmla="*/ 198208 h 2000580"/>
                <a:gd name="connsiteX19" fmla="*/ 2278071 w 2322998"/>
                <a:gd name="connsiteY19" fmla="*/ 256349 h 2000580"/>
                <a:gd name="connsiteX20" fmla="*/ 2309785 w 2322998"/>
                <a:gd name="connsiteY20" fmla="*/ 280134 h 2000580"/>
                <a:gd name="connsiteX21" fmla="*/ 2317713 w 2322998"/>
                <a:gd name="connsiteY21" fmla="*/ 290705 h 2000580"/>
                <a:gd name="connsiteX22" fmla="*/ 2322998 w 2322998"/>
                <a:gd name="connsiteY22" fmla="*/ 306562 h 2000580"/>
                <a:gd name="connsiteX23" fmla="*/ 2322998 w 2322998"/>
                <a:gd name="connsiteY23" fmla="*/ 322418 h 2000580"/>
                <a:gd name="connsiteX24" fmla="*/ 2315070 w 2322998"/>
                <a:gd name="connsiteY24" fmla="*/ 340918 h 2000580"/>
                <a:gd name="connsiteX25" fmla="*/ 2293928 w 2322998"/>
                <a:gd name="connsiteY25" fmla="*/ 364703 h 2000580"/>
                <a:gd name="connsiteX26" fmla="*/ 2262215 w 2322998"/>
                <a:gd name="connsiteY26" fmla="*/ 383202 h 2000580"/>
                <a:gd name="connsiteX27" fmla="*/ 2206716 w 2322998"/>
                <a:gd name="connsiteY27" fmla="*/ 409630 h 2000580"/>
                <a:gd name="connsiteX28" fmla="*/ 2167075 w 2322998"/>
                <a:gd name="connsiteY28" fmla="*/ 425486 h 2000580"/>
                <a:gd name="connsiteX29" fmla="*/ 2048150 w 2322998"/>
                <a:gd name="connsiteY29" fmla="*/ 533840 h 2000580"/>
                <a:gd name="connsiteX30" fmla="*/ 1905440 w 2322998"/>
                <a:gd name="connsiteY30" fmla="*/ 684478 h 2000580"/>
                <a:gd name="connsiteX31" fmla="*/ 1744231 w 2322998"/>
                <a:gd name="connsiteY31" fmla="*/ 848330 h 2000580"/>
                <a:gd name="connsiteX32" fmla="*/ 1580379 w 2322998"/>
                <a:gd name="connsiteY32" fmla="*/ 1006897 h 2000580"/>
                <a:gd name="connsiteX33" fmla="*/ 1366314 w 2322998"/>
                <a:gd name="connsiteY33" fmla="*/ 1210390 h 2000580"/>
                <a:gd name="connsiteX34" fmla="*/ 1173392 w 2322998"/>
                <a:gd name="connsiteY34" fmla="*/ 1376885 h 2000580"/>
                <a:gd name="connsiteX35" fmla="*/ 1025396 w 2322998"/>
                <a:gd name="connsiteY35" fmla="*/ 1495810 h 2000580"/>
                <a:gd name="connsiteX36" fmla="*/ 840402 w 2322998"/>
                <a:gd name="connsiteY36" fmla="*/ 1620021 h 2000580"/>
                <a:gd name="connsiteX37" fmla="*/ 615766 w 2322998"/>
                <a:gd name="connsiteY37" fmla="*/ 1754802 h 2000580"/>
                <a:gd name="connsiteX38" fmla="*/ 433415 w 2322998"/>
                <a:gd name="connsiteY38" fmla="*/ 1844656 h 2000580"/>
                <a:gd name="connsiteX39" fmla="*/ 256349 w 2322998"/>
                <a:gd name="connsiteY39" fmla="*/ 1921297 h 2000580"/>
                <a:gd name="connsiteX40" fmla="*/ 68712 w 2322998"/>
                <a:gd name="connsiteY40" fmla="*/ 1995295 h 2000580"/>
                <a:gd name="connsiteX41" fmla="*/ 42284 w 2322998"/>
                <a:gd name="connsiteY41" fmla="*/ 2000580 h 2000580"/>
                <a:gd name="connsiteX42" fmla="*/ 26427 w 2322998"/>
                <a:gd name="connsiteY42" fmla="*/ 2000580 h 2000580"/>
                <a:gd name="connsiteX43" fmla="*/ 10571 w 2322998"/>
                <a:gd name="connsiteY43" fmla="*/ 1995295 h 2000580"/>
                <a:gd name="connsiteX44" fmla="*/ 2642 w 2322998"/>
                <a:gd name="connsiteY44" fmla="*/ 1990009 h 2000580"/>
                <a:gd name="connsiteX45" fmla="*/ 0 w 2322998"/>
                <a:gd name="connsiteY45" fmla="*/ 1979438 h 2000580"/>
                <a:gd name="connsiteX46" fmla="*/ 5285 w 2322998"/>
                <a:gd name="connsiteY46" fmla="*/ 1955653 h 2000580"/>
                <a:gd name="connsiteX47" fmla="*/ 23785 w 2322998"/>
                <a:gd name="connsiteY47" fmla="*/ 1934511 h 2000580"/>
                <a:gd name="connsiteX48" fmla="*/ 126853 w 2322998"/>
                <a:gd name="connsiteY48" fmla="*/ 1879012 h 2000580"/>
                <a:gd name="connsiteX49" fmla="*/ 303919 w 2322998"/>
                <a:gd name="connsiteY49" fmla="*/ 1781230 h 2000580"/>
                <a:gd name="connsiteX50" fmla="*/ 541768 w 2322998"/>
                <a:gd name="connsiteY50" fmla="*/ 1627949 h 2000580"/>
                <a:gd name="connsiteX51" fmla="*/ 710906 w 2322998"/>
                <a:gd name="connsiteY51" fmla="*/ 1503738 h 2000580"/>
                <a:gd name="connsiteX52" fmla="*/ 877401 w 2322998"/>
                <a:gd name="connsiteY52" fmla="*/ 1363671 h 2000580"/>
                <a:gd name="connsiteX53" fmla="*/ 1059752 w 2322998"/>
                <a:gd name="connsiteY53" fmla="*/ 1194534 h 2000580"/>
                <a:gd name="connsiteX54" fmla="*/ 1234175 w 2322998"/>
                <a:gd name="connsiteY54" fmla="*/ 1014825 h 2000580"/>
                <a:gd name="connsiteX55" fmla="*/ 1435026 w 2322998"/>
                <a:gd name="connsiteY55" fmla="*/ 792832 h 20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22998" h="2000580">
                  <a:moveTo>
                    <a:pt x="1435026" y="792832"/>
                  </a:moveTo>
                  <a:lnTo>
                    <a:pt x="1577736" y="628980"/>
                  </a:lnTo>
                  <a:lnTo>
                    <a:pt x="1733660" y="441343"/>
                  </a:lnTo>
                  <a:lnTo>
                    <a:pt x="1868441" y="274848"/>
                  </a:lnTo>
                  <a:lnTo>
                    <a:pt x="1879012" y="258992"/>
                  </a:lnTo>
                  <a:lnTo>
                    <a:pt x="1881655" y="248421"/>
                  </a:lnTo>
                  <a:lnTo>
                    <a:pt x="1879012" y="227278"/>
                  </a:lnTo>
                  <a:lnTo>
                    <a:pt x="1865798" y="177066"/>
                  </a:lnTo>
                  <a:lnTo>
                    <a:pt x="1839371" y="124210"/>
                  </a:lnTo>
                  <a:lnTo>
                    <a:pt x="1810300" y="81926"/>
                  </a:lnTo>
                  <a:lnTo>
                    <a:pt x="1791801" y="58141"/>
                  </a:lnTo>
                  <a:lnTo>
                    <a:pt x="1781230" y="31713"/>
                  </a:lnTo>
                  <a:lnTo>
                    <a:pt x="1781230" y="15856"/>
                  </a:lnTo>
                  <a:lnTo>
                    <a:pt x="1786515" y="5285"/>
                  </a:lnTo>
                  <a:lnTo>
                    <a:pt x="1797086" y="0"/>
                  </a:lnTo>
                  <a:lnTo>
                    <a:pt x="1839371" y="13214"/>
                  </a:lnTo>
                  <a:lnTo>
                    <a:pt x="1960938" y="68712"/>
                  </a:lnTo>
                  <a:lnTo>
                    <a:pt x="2069292" y="124210"/>
                  </a:lnTo>
                  <a:lnTo>
                    <a:pt x="2188217" y="198208"/>
                  </a:lnTo>
                  <a:lnTo>
                    <a:pt x="2278071" y="256349"/>
                  </a:lnTo>
                  <a:lnTo>
                    <a:pt x="2309785" y="280134"/>
                  </a:lnTo>
                  <a:lnTo>
                    <a:pt x="2317713" y="290705"/>
                  </a:lnTo>
                  <a:lnTo>
                    <a:pt x="2322998" y="306562"/>
                  </a:lnTo>
                  <a:lnTo>
                    <a:pt x="2322998" y="322418"/>
                  </a:lnTo>
                  <a:lnTo>
                    <a:pt x="2315070" y="340918"/>
                  </a:lnTo>
                  <a:lnTo>
                    <a:pt x="2293928" y="364703"/>
                  </a:lnTo>
                  <a:lnTo>
                    <a:pt x="2262215" y="383202"/>
                  </a:lnTo>
                  <a:lnTo>
                    <a:pt x="2206716" y="409630"/>
                  </a:lnTo>
                  <a:lnTo>
                    <a:pt x="2167075" y="425486"/>
                  </a:lnTo>
                  <a:lnTo>
                    <a:pt x="2048150" y="533840"/>
                  </a:lnTo>
                  <a:lnTo>
                    <a:pt x="1905440" y="684478"/>
                  </a:lnTo>
                  <a:lnTo>
                    <a:pt x="1744231" y="848330"/>
                  </a:lnTo>
                  <a:lnTo>
                    <a:pt x="1580379" y="1006897"/>
                  </a:lnTo>
                  <a:lnTo>
                    <a:pt x="1366314" y="1210390"/>
                  </a:lnTo>
                  <a:lnTo>
                    <a:pt x="1173392" y="1376885"/>
                  </a:lnTo>
                  <a:lnTo>
                    <a:pt x="1025396" y="1495810"/>
                  </a:lnTo>
                  <a:lnTo>
                    <a:pt x="840402" y="1620021"/>
                  </a:lnTo>
                  <a:lnTo>
                    <a:pt x="615766" y="1754802"/>
                  </a:lnTo>
                  <a:lnTo>
                    <a:pt x="433415" y="1844656"/>
                  </a:lnTo>
                  <a:lnTo>
                    <a:pt x="256349" y="1921297"/>
                  </a:lnTo>
                  <a:lnTo>
                    <a:pt x="68712" y="1995295"/>
                  </a:lnTo>
                  <a:lnTo>
                    <a:pt x="42284" y="2000580"/>
                  </a:lnTo>
                  <a:lnTo>
                    <a:pt x="26427" y="2000580"/>
                  </a:lnTo>
                  <a:lnTo>
                    <a:pt x="10571" y="1995295"/>
                  </a:lnTo>
                  <a:lnTo>
                    <a:pt x="2642" y="1990009"/>
                  </a:lnTo>
                  <a:lnTo>
                    <a:pt x="0" y="1979438"/>
                  </a:lnTo>
                  <a:lnTo>
                    <a:pt x="5285" y="1955653"/>
                  </a:lnTo>
                  <a:lnTo>
                    <a:pt x="23785" y="1934511"/>
                  </a:lnTo>
                  <a:lnTo>
                    <a:pt x="126853" y="1879012"/>
                  </a:lnTo>
                  <a:lnTo>
                    <a:pt x="303919" y="1781230"/>
                  </a:lnTo>
                  <a:lnTo>
                    <a:pt x="541768" y="1627949"/>
                  </a:lnTo>
                  <a:lnTo>
                    <a:pt x="710906" y="1503738"/>
                  </a:lnTo>
                  <a:lnTo>
                    <a:pt x="877401" y="1363671"/>
                  </a:lnTo>
                  <a:lnTo>
                    <a:pt x="1059752" y="1194534"/>
                  </a:lnTo>
                  <a:lnTo>
                    <a:pt x="1234175" y="1014825"/>
                  </a:lnTo>
                  <a:lnTo>
                    <a:pt x="1435026" y="792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7AA1B8C5-6A1C-48B0-9DA9-BB22FFE97E40}"/>
                </a:ext>
              </a:extLst>
            </p:cNvPr>
            <p:cNvSpPr/>
            <p:nvPr/>
          </p:nvSpPr>
          <p:spPr>
            <a:xfrm>
              <a:off x="3932238" y="2611438"/>
              <a:ext cx="1420812" cy="438150"/>
            </a:xfrm>
            <a:custGeom>
              <a:avLst/>
              <a:gdLst>
                <a:gd name="connsiteX0" fmla="*/ 797719 w 1421606"/>
                <a:gd name="connsiteY0" fmla="*/ 350044 h 438150"/>
                <a:gd name="connsiteX1" fmla="*/ 954881 w 1421606"/>
                <a:gd name="connsiteY1" fmla="*/ 328613 h 438150"/>
                <a:gd name="connsiteX2" fmla="*/ 1097756 w 1421606"/>
                <a:gd name="connsiteY2" fmla="*/ 307182 h 438150"/>
                <a:gd name="connsiteX3" fmla="*/ 1223962 w 1421606"/>
                <a:gd name="connsiteY3" fmla="*/ 288132 h 438150"/>
                <a:gd name="connsiteX4" fmla="*/ 1283494 w 1421606"/>
                <a:gd name="connsiteY4" fmla="*/ 273844 h 438150"/>
                <a:gd name="connsiteX5" fmla="*/ 1338262 w 1421606"/>
                <a:gd name="connsiteY5" fmla="*/ 252413 h 438150"/>
                <a:gd name="connsiteX6" fmla="*/ 1376362 w 1421606"/>
                <a:gd name="connsiteY6" fmla="*/ 230982 h 438150"/>
                <a:gd name="connsiteX7" fmla="*/ 1402556 w 1421606"/>
                <a:gd name="connsiteY7" fmla="*/ 209550 h 438150"/>
                <a:gd name="connsiteX8" fmla="*/ 1414462 w 1421606"/>
                <a:gd name="connsiteY8" fmla="*/ 188119 h 438150"/>
                <a:gd name="connsiteX9" fmla="*/ 1421606 w 1421606"/>
                <a:gd name="connsiteY9" fmla="*/ 166688 h 438150"/>
                <a:gd name="connsiteX10" fmla="*/ 1416844 w 1421606"/>
                <a:gd name="connsiteY10" fmla="*/ 140494 h 438150"/>
                <a:gd name="connsiteX11" fmla="*/ 1407319 w 1421606"/>
                <a:gd name="connsiteY11" fmla="*/ 119063 h 438150"/>
                <a:gd name="connsiteX12" fmla="*/ 1383506 w 1421606"/>
                <a:gd name="connsiteY12" fmla="*/ 95250 h 438150"/>
                <a:gd name="connsiteX13" fmla="*/ 1312069 w 1421606"/>
                <a:gd name="connsiteY13" fmla="*/ 57150 h 438150"/>
                <a:gd name="connsiteX14" fmla="*/ 1216819 w 1421606"/>
                <a:gd name="connsiteY14" fmla="*/ 11907 h 438150"/>
                <a:gd name="connsiteX15" fmla="*/ 1181100 w 1421606"/>
                <a:gd name="connsiteY15" fmla="*/ 2382 h 438150"/>
                <a:gd name="connsiteX16" fmla="*/ 1152525 w 1421606"/>
                <a:gd name="connsiteY16" fmla="*/ 0 h 438150"/>
                <a:gd name="connsiteX17" fmla="*/ 1126331 w 1421606"/>
                <a:gd name="connsiteY17" fmla="*/ 11907 h 438150"/>
                <a:gd name="connsiteX18" fmla="*/ 1097756 w 1421606"/>
                <a:gd name="connsiteY18" fmla="*/ 33338 h 438150"/>
                <a:gd name="connsiteX19" fmla="*/ 1002506 w 1421606"/>
                <a:gd name="connsiteY19" fmla="*/ 73819 h 438150"/>
                <a:gd name="connsiteX20" fmla="*/ 916781 w 1421606"/>
                <a:gd name="connsiteY20" fmla="*/ 97632 h 438150"/>
                <a:gd name="connsiteX21" fmla="*/ 769144 w 1421606"/>
                <a:gd name="connsiteY21" fmla="*/ 135732 h 438150"/>
                <a:gd name="connsiteX22" fmla="*/ 573881 w 1421606"/>
                <a:gd name="connsiteY22" fmla="*/ 178594 h 438150"/>
                <a:gd name="connsiteX23" fmla="*/ 426244 w 1421606"/>
                <a:gd name="connsiteY23" fmla="*/ 202407 h 438150"/>
                <a:gd name="connsiteX24" fmla="*/ 295275 w 1421606"/>
                <a:gd name="connsiteY24" fmla="*/ 216694 h 438150"/>
                <a:gd name="connsiteX25" fmla="*/ 223837 w 1421606"/>
                <a:gd name="connsiteY25" fmla="*/ 216694 h 438150"/>
                <a:gd name="connsiteX26" fmla="*/ 183356 w 1421606"/>
                <a:gd name="connsiteY26" fmla="*/ 204788 h 438150"/>
                <a:gd name="connsiteX27" fmla="*/ 116681 w 1421606"/>
                <a:gd name="connsiteY27" fmla="*/ 159544 h 438150"/>
                <a:gd name="connsiteX28" fmla="*/ 64294 w 1421606"/>
                <a:gd name="connsiteY28" fmla="*/ 109538 h 438150"/>
                <a:gd name="connsiteX29" fmla="*/ 38100 w 1421606"/>
                <a:gd name="connsiteY29" fmla="*/ 95250 h 438150"/>
                <a:gd name="connsiteX30" fmla="*/ 14287 w 1421606"/>
                <a:gd name="connsiteY30" fmla="*/ 92869 h 438150"/>
                <a:gd name="connsiteX31" fmla="*/ 0 w 1421606"/>
                <a:gd name="connsiteY31" fmla="*/ 102394 h 438150"/>
                <a:gd name="connsiteX32" fmla="*/ 4762 w 1421606"/>
                <a:gd name="connsiteY32" fmla="*/ 133350 h 438150"/>
                <a:gd name="connsiteX33" fmla="*/ 21431 w 1421606"/>
                <a:gd name="connsiteY33" fmla="*/ 190500 h 438150"/>
                <a:gd name="connsiteX34" fmla="*/ 45244 w 1421606"/>
                <a:gd name="connsiteY34" fmla="*/ 250032 h 438150"/>
                <a:gd name="connsiteX35" fmla="*/ 78581 w 1421606"/>
                <a:gd name="connsiteY35" fmla="*/ 300038 h 438150"/>
                <a:gd name="connsiteX36" fmla="*/ 119062 w 1421606"/>
                <a:gd name="connsiteY36" fmla="*/ 345282 h 438150"/>
                <a:gd name="connsiteX37" fmla="*/ 159544 w 1421606"/>
                <a:gd name="connsiteY37" fmla="*/ 388144 h 438150"/>
                <a:gd name="connsiteX38" fmla="*/ 185737 w 1421606"/>
                <a:gd name="connsiteY38" fmla="*/ 404813 h 438150"/>
                <a:gd name="connsiteX39" fmla="*/ 223837 w 1421606"/>
                <a:gd name="connsiteY39" fmla="*/ 421482 h 438150"/>
                <a:gd name="connsiteX40" fmla="*/ 266700 w 1421606"/>
                <a:gd name="connsiteY40" fmla="*/ 433388 h 438150"/>
                <a:gd name="connsiteX41" fmla="*/ 309562 w 1421606"/>
                <a:gd name="connsiteY41" fmla="*/ 438150 h 438150"/>
                <a:gd name="connsiteX42" fmla="*/ 352425 w 1421606"/>
                <a:gd name="connsiteY42" fmla="*/ 438150 h 438150"/>
                <a:gd name="connsiteX43" fmla="*/ 409575 w 1421606"/>
                <a:gd name="connsiteY43" fmla="*/ 419100 h 438150"/>
                <a:gd name="connsiteX44" fmla="*/ 573881 w 1421606"/>
                <a:gd name="connsiteY44" fmla="*/ 385763 h 438150"/>
                <a:gd name="connsiteX45" fmla="*/ 797719 w 1421606"/>
                <a:gd name="connsiteY45" fmla="*/ 3500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21606" h="438150">
                  <a:moveTo>
                    <a:pt x="797719" y="350044"/>
                  </a:moveTo>
                  <a:lnTo>
                    <a:pt x="954881" y="328613"/>
                  </a:lnTo>
                  <a:lnTo>
                    <a:pt x="1097756" y="307182"/>
                  </a:lnTo>
                  <a:lnTo>
                    <a:pt x="1223962" y="288132"/>
                  </a:lnTo>
                  <a:lnTo>
                    <a:pt x="1283494" y="273844"/>
                  </a:lnTo>
                  <a:lnTo>
                    <a:pt x="1338262" y="252413"/>
                  </a:lnTo>
                  <a:lnTo>
                    <a:pt x="1376362" y="230982"/>
                  </a:lnTo>
                  <a:lnTo>
                    <a:pt x="1402556" y="209550"/>
                  </a:lnTo>
                  <a:lnTo>
                    <a:pt x="1414462" y="188119"/>
                  </a:lnTo>
                  <a:lnTo>
                    <a:pt x="1421606" y="166688"/>
                  </a:lnTo>
                  <a:lnTo>
                    <a:pt x="1416844" y="140494"/>
                  </a:lnTo>
                  <a:lnTo>
                    <a:pt x="1407319" y="119063"/>
                  </a:lnTo>
                  <a:lnTo>
                    <a:pt x="1383506" y="95250"/>
                  </a:lnTo>
                  <a:lnTo>
                    <a:pt x="1312069" y="57150"/>
                  </a:lnTo>
                  <a:lnTo>
                    <a:pt x="1216819" y="11907"/>
                  </a:lnTo>
                  <a:lnTo>
                    <a:pt x="1181100" y="2382"/>
                  </a:lnTo>
                  <a:lnTo>
                    <a:pt x="1152525" y="0"/>
                  </a:lnTo>
                  <a:lnTo>
                    <a:pt x="1126331" y="11907"/>
                  </a:lnTo>
                  <a:lnTo>
                    <a:pt x="1097756" y="33338"/>
                  </a:lnTo>
                  <a:lnTo>
                    <a:pt x="1002506" y="73819"/>
                  </a:lnTo>
                  <a:lnTo>
                    <a:pt x="916781" y="97632"/>
                  </a:lnTo>
                  <a:lnTo>
                    <a:pt x="769144" y="135732"/>
                  </a:lnTo>
                  <a:lnTo>
                    <a:pt x="573881" y="178594"/>
                  </a:lnTo>
                  <a:lnTo>
                    <a:pt x="426244" y="202407"/>
                  </a:lnTo>
                  <a:lnTo>
                    <a:pt x="295275" y="216694"/>
                  </a:lnTo>
                  <a:lnTo>
                    <a:pt x="223837" y="216694"/>
                  </a:lnTo>
                  <a:lnTo>
                    <a:pt x="183356" y="204788"/>
                  </a:lnTo>
                  <a:lnTo>
                    <a:pt x="116681" y="159544"/>
                  </a:lnTo>
                  <a:lnTo>
                    <a:pt x="64294" y="109538"/>
                  </a:lnTo>
                  <a:lnTo>
                    <a:pt x="38100" y="95250"/>
                  </a:lnTo>
                  <a:lnTo>
                    <a:pt x="14287" y="92869"/>
                  </a:lnTo>
                  <a:lnTo>
                    <a:pt x="0" y="102394"/>
                  </a:lnTo>
                  <a:lnTo>
                    <a:pt x="4762" y="133350"/>
                  </a:lnTo>
                  <a:lnTo>
                    <a:pt x="21431" y="190500"/>
                  </a:lnTo>
                  <a:lnTo>
                    <a:pt x="45244" y="250032"/>
                  </a:lnTo>
                  <a:lnTo>
                    <a:pt x="78581" y="300038"/>
                  </a:lnTo>
                  <a:lnTo>
                    <a:pt x="119062" y="345282"/>
                  </a:lnTo>
                  <a:lnTo>
                    <a:pt x="159544" y="388144"/>
                  </a:lnTo>
                  <a:lnTo>
                    <a:pt x="185737" y="404813"/>
                  </a:lnTo>
                  <a:lnTo>
                    <a:pt x="223837" y="421482"/>
                  </a:lnTo>
                  <a:lnTo>
                    <a:pt x="266700" y="433388"/>
                  </a:lnTo>
                  <a:lnTo>
                    <a:pt x="309562" y="438150"/>
                  </a:lnTo>
                  <a:lnTo>
                    <a:pt x="352425" y="438150"/>
                  </a:lnTo>
                  <a:lnTo>
                    <a:pt x="409575" y="419100"/>
                  </a:lnTo>
                  <a:lnTo>
                    <a:pt x="573881" y="385763"/>
                  </a:lnTo>
                  <a:lnTo>
                    <a:pt x="7977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4">
              <a:extLst>
                <a:ext uri="{FF2B5EF4-FFF2-40B4-BE49-F238E27FC236}">
                  <a16:creationId xmlns:a16="http://schemas.microsoft.com/office/drawing/2014/main" id="{6C0EB0F5-A648-4BB4-A2D6-D363B0C5E04C}"/>
                </a:ext>
              </a:extLst>
            </p:cNvPr>
            <p:cNvSpPr/>
            <p:nvPr/>
          </p:nvSpPr>
          <p:spPr>
            <a:xfrm>
              <a:off x="3570288" y="3240088"/>
              <a:ext cx="2263775" cy="522287"/>
            </a:xfrm>
            <a:custGeom>
              <a:avLst/>
              <a:gdLst>
                <a:gd name="connsiteX0" fmla="*/ 1009650 w 2264569"/>
                <a:gd name="connsiteY0" fmla="*/ 159544 h 521494"/>
                <a:gd name="connsiteX1" fmla="*/ 1271587 w 2264569"/>
                <a:gd name="connsiteY1" fmla="*/ 119063 h 521494"/>
                <a:gd name="connsiteX2" fmla="*/ 1524000 w 2264569"/>
                <a:gd name="connsiteY2" fmla="*/ 83344 h 521494"/>
                <a:gd name="connsiteX3" fmla="*/ 1735931 w 2264569"/>
                <a:gd name="connsiteY3" fmla="*/ 52388 h 521494"/>
                <a:gd name="connsiteX4" fmla="*/ 1759744 w 2264569"/>
                <a:gd name="connsiteY4" fmla="*/ 40482 h 521494"/>
                <a:gd name="connsiteX5" fmla="*/ 1795462 w 2264569"/>
                <a:gd name="connsiteY5" fmla="*/ 14288 h 521494"/>
                <a:gd name="connsiteX6" fmla="*/ 1816894 w 2264569"/>
                <a:gd name="connsiteY6" fmla="*/ 2382 h 521494"/>
                <a:gd name="connsiteX7" fmla="*/ 1847850 w 2264569"/>
                <a:gd name="connsiteY7" fmla="*/ 0 h 521494"/>
                <a:gd name="connsiteX8" fmla="*/ 1881187 w 2264569"/>
                <a:gd name="connsiteY8" fmla="*/ 2382 h 521494"/>
                <a:gd name="connsiteX9" fmla="*/ 1919287 w 2264569"/>
                <a:gd name="connsiteY9" fmla="*/ 11907 h 521494"/>
                <a:gd name="connsiteX10" fmla="*/ 1983581 w 2264569"/>
                <a:gd name="connsiteY10" fmla="*/ 35719 h 521494"/>
                <a:gd name="connsiteX11" fmla="*/ 2050256 w 2264569"/>
                <a:gd name="connsiteY11" fmla="*/ 69057 h 521494"/>
                <a:gd name="connsiteX12" fmla="*/ 2124075 w 2264569"/>
                <a:gd name="connsiteY12" fmla="*/ 111919 h 521494"/>
                <a:gd name="connsiteX13" fmla="*/ 2183606 w 2264569"/>
                <a:gd name="connsiteY13" fmla="*/ 157163 h 521494"/>
                <a:gd name="connsiteX14" fmla="*/ 2214562 w 2264569"/>
                <a:gd name="connsiteY14" fmla="*/ 183357 h 521494"/>
                <a:gd name="connsiteX15" fmla="*/ 2226469 w 2264569"/>
                <a:gd name="connsiteY15" fmla="*/ 195263 h 521494"/>
                <a:gd name="connsiteX16" fmla="*/ 2243137 w 2264569"/>
                <a:gd name="connsiteY16" fmla="*/ 216694 h 521494"/>
                <a:gd name="connsiteX17" fmla="*/ 2255044 w 2264569"/>
                <a:gd name="connsiteY17" fmla="*/ 235744 h 521494"/>
                <a:gd name="connsiteX18" fmla="*/ 2262187 w 2264569"/>
                <a:gd name="connsiteY18" fmla="*/ 252413 h 521494"/>
                <a:gd name="connsiteX19" fmla="*/ 2264569 w 2264569"/>
                <a:gd name="connsiteY19" fmla="*/ 273844 h 521494"/>
                <a:gd name="connsiteX20" fmla="*/ 2259806 w 2264569"/>
                <a:gd name="connsiteY20" fmla="*/ 292894 h 521494"/>
                <a:gd name="connsiteX21" fmla="*/ 2247900 w 2264569"/>
                <a:gd name="connsiteY21" fmla="*/ 314325 h 521494"/>
                <a:gd name="connsiteX22" fmla="*/ 2219325 w 2264569"/>
                <a:gd name="connsiteY22" fmla="*/ 335757 h 521494"/>
                <a:gd name="connsiteX23" fmla="*/ 2181225 w 2264569"/>
                <a:gd name="connsiteY23" fmla="*/ 347663 h 521494"/>
                <a:gd name="connsiteX24" fmla="*/ 2124075 w 2264569"/>
                <a:gd name="connsiteY24" fmla="*/ 361950 h 521494"/>
                <a:gd name="connsiteX25" fmla="*/ 2081212 w 2264569"/>
                <a:gd name="connsiteY25" fmla="*/ 378619 h 521494"/>
                <a:gd name="connsiteX26" fmla="*/ 2043112 w 2264569"/>
                <a:gd name="connsiteY26" fmla="*/ 397669 h 521494"/>
                <a:gd name="connsiteX27" fmla="*/ 2021681 w 2264569"/>
                <a:gd name="connsiteY27" fmla="*/ 407194 h 521494"/>
                <a:gd name="connsiteX28" fmla="*/ 1716881 w 2264569"/>
                <a:gd name="connsiteY28" fmla="*/ 235744 h 521494"/>
                <a:gd name="connsiteX29" fmla="*/ 1657350 w 2264569"/>
                <a:gd name="connsiteY29" fmla="*/ 235744 h 521494"/>
                <a:gd name="connsiteX30" fmla="*/ 1552575 w 2264569"/>
                <a:gd name="connsiteY30" fmla="*/ 250032 h 521494"/>
                <a:gd name="connsiteX31" fmla="*/ 1395412 w 2264569"/>
                <a:gd name="connsiteY31" fmla="*/ 276225 h 521494"/>
                <a:gd name="connsiteX32" fmla="*/ 1223962 w 2264569"/>
                <a:gd name="connsiteY32" fmla="*/ 304800 h 521494"/>
                <a:gd name="connsiteX33" fmla="*/ 1014412 w 2264569"/>
                <a:gd name="connsiteY33" fmla="*/ 347663 h 521494"/>
                <a:gd name="connsiteX34" fmla="*/ 804862 w 2264569"/>
                <a:gd name="connsiteY34" fmla="*/ 397669 h 521494"/>
                <a:gd name="connsiteX35" fmla="*/ 609600 w 2264569"/>
                <a:gd name="connsiteY35" fmla="*/ 452438 h 521494"/>
                <a:gd name="connsiteX36" fmla="*/ 371475 w 2264569"/>
                <a:gd name="connsiteY36" fmla="*/ 516732 h 521494"/>
                <a:gd name="connsiteX37" fmla="*/ 350044 w 2264569"/>
                <a:gd name="connsiteY37" fmla="*/ 521494 h 521494"/>
                <a:gd name="connsiteX38" fmla="*/ 323850 w 2264569"/>
                <a:gd name="connsiteY38" fmla="*/ 521494 h 521494"/>
                <a:gd name="connsiteX39" fmla="*/ 261937 w 2264569"/>
                <a:gd name="connsiteY39" fmla="*/ 516732 h 521494"/>
                <a:gd name="connsiteX40" fmla="*/ 226219 w 2264569"/>
                <a:gd name="connsiteY40" fmla="*/ 507207 h 521494"/>
                <a:gd name="connsiteX41" fmla="*/ 185737 w 2264569"/>
                <a:gd name="connsiteY41" fmla="*/ 488157 h 521494"/>
                <a:gd name="connsiteX42" fmla="*/ 152400 w 2264569"/>
                <a:gd name="connsiteY42" fmla="*/ 466725 h 521494"/>
                <a:gd name="connsiteX43" fmla="*/ 119062 w 2264569"/>
                <a:gd name="connsiteY43" fmla="*/ 428625 h 521494"/>
                <a:gd name="connsiteX44" fmla="*/ 97631 w 2264569"/>
                <a:gd name="connsiteY44" fmla="*/ 400050 h 521494"/>
                <a:gd name="connsiteX45" fmla="*/ 61912 w 2264569"/>
                <a:gd name="connsiteY45" fmla="*/ 338138 h 521494"/>
                <a:gd name="connsiteX46" fmla="*/ 26194 w 2264569"/>
                <a:gd name="connsiteY46" fmla="*/ 252413 h 521494"/>
                <a:gd name="connsiteX47" fmla="*/ 9525 w 2264569"/>
                <a:gd name="connsiteY47" fmla="*/ 200025 h 521494"/>
                <a:gd name="connsiteX48" fmla="*/ 0 w 2264569"/>
                <a:gd name="connsiteY48" fmla="*/ 176213 h 521494"/>
                <a:gd name="connsiteX49" fmla="*/ 0 w 2264569"/>
                <a:gd name="connsiteY49" fmla="*/ 164307 h 521494"/>
                <a:gd name="connsiteX50" fmla="*/ 4762 w 2264569"/>
                <a:gd name="connsiteY50" fmla="*/ 154782 h 521494"/>
                <a:gd name="connsiteX51" fmla="*/ 19050 w 2264569"/>
                <a:gd name="connsiteY51" fmla="*/ 150019 h 521494"/>
                <a:gd name="connsiteX52" fmla="*/ 45244 w 2264569"/>
                <a:gd name="connsiteY52" fmla="*/ 157163 h 521494"/>
                <a:gd name="connsiteX53" fmla="*/ 69056 w 2264569"/>
                <a:gd name="connsiteY53" fmla="*/ 176213 h 521494"/>
                <a:gd name="connsiteX54" fmla="*/ 114300 w 2264569"/>
                <a:gd name="connsiteY54" fmla="*/ 214313 h 521494"/>
                <a:gd name="connsiteX55" fmla="*/ 150019 w 2264569"/>
                <a:gd name="connsiteY55" fmla="*/ 238125 h 521494"/>
                <a:gd name="connsiteX56" fmla="*/ 192881 w 2264569"/>
                <a:gd name="connsiteY56" fmla="*/ 259557 h 521494"/>
                <a:gd name="connsiteX57" fmla="*/ 240506 w 2264569"/>
                <a:gd name="connsiteY57" fmla="*/ 271463 h 521494"/>
                <a:gd name="connsiteX58" fmla="*/ 278606 w 2264569"/>
                <a:gd name="connsiteY58" fmla="*/ 278607 h 521494"/>
                <a:gd name="connsiteX59" fmla="*/ 395287 w 2264569"/>
                <a:gd name="connsiteY59" fmla="*/ 269082 h 521494"/>
                <a:gd name="connsiteX60" fmla="*/ 642937 w 2264569"/>
                <a:gd name="connsiteY60" fmla="*/ 226219 h 521494"/>
                <a:gd name="connsiteX61" fmla="*/ 1009650 w 2264569"/>
                <a:gd name="connsiteY61" fmla="*/ 159544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4569" h="521494">
                  <a:moveTo>
                    <a:pt x="1009650" y="159544"/>
                  </a:moveTo>
                  <a:lnTo>
                    <a:pt x="1271587" y="119063"/>
                  </a:lnTo>
                  <a:lnTo>
                    <a:pt x="1524000" y="83344"/>
                  </a:lnTo>
                  <a:lnTo>
                    <a:pt x="1735931" y="52388"/>
                  </a:lnTo>
                  <a:lnTo>
                    <a:pt x="1759744" y="40482"/>
                  </a:lnTo>
                  <a:lnTo>
                    <a:pt x="1795462" y="14288"/>
                  </a:lnTo>
                  <a:lnTo>
                    <a:pt x="1816894" y="2382"/>
                  </a:lnTo>
                  <a:lnTo>
                    <a:pt x="1847850" y="0"/>
                  </a:lnTo>
                  <a:lnTo>
                    <a:pt x="1881187" y="2382"/>
                  </a:lnTo>
                  <a:lnTo>
                    <a:pt x="1919287" y="11907"/>
                  </a:lnTo>
                  <a:lnTo>
                    <a:pt x="1983581" y="35719"/>
                  </a:lnTo>
                  <a:lnTo>
                    <a:pt x="2050256" y="69057"/>
                  </a:lnTo>
                  <a:lnTo>
                    <a:pt x="2124075" y="111919"/>
                  </a:lnTo>
                  <a:lnTo>
                    <a:pt x="2183606" y="157163"/>
                  </a:lnTo>
                  <a:lnTo>
                    <a:pt x="2214562" y="183357"/>
                  </a:lnTo>
                  <a:lnTo>
                    <a:pt x="2226469" y="195263"/>
                  </a:lnTo>
                  <a:lnTo>
                    <a:pt x="2243137" y="216694"/>
                  </a:lnTo>
                  <a:lnTo>
                    <a:pt x="2255044" y="235744"/>
                  </a:lnTo>
                  <a:lnTo>
                    <a:pt x="2262187" y="252413"/>
                  </a:lnTo>
                  <a:lnTo>
                    <a:pt x="2264569" y="273844"/>
                  </a:lnTo>
                  <a:lnTo>
                    <a:pt x="2259806" y="292894"/>
                  </a:lnTo>
                  <a:lnTo>
                    <a:pt x="2247900" y="314325"/>
                  </a:lnTo>
                  <a:lnTo>
                    <a:pt x="2219325" y="335757"/>
                  </a:lnTo>
                  <a:lnTo>
                    <a:pt x="2181225" y="347663"/>
                  </a:lnTo>
                  <a:lnTo>
                    <a:pt x="2124075" y="361950"/>
                  </a:lnTo>
                  <a:lnTo>
                    <a:pt x="2081212" y="378619"/>
                  </a:lnTo>
                  <a:lnTo>
                    <a:pt x="2043112" y="397669"/>
                  </a:lnTo>
                  <a:lnTo>
                    <a:pt x="2021681" y="407194"/>
                  </a:lnTo>
                  <a:lnTo>
                    <a:pt x="1716881" y="235744"/>
                  </a:lnTo>
                  <a:lnTo>
                    <a:pt x="1657350" y="235744"/>
                  </a:lnTo>
                  <a:lnTo>
                    <a:pt x="1552575" y="250032"/>
                  </a:lnTo>
                  <a:lnTo>
                    <a:pt x="1395412" y="276225"/>
                  </a:lnTo>
                  <a:lnTo>
                    <a:pt x="1223962" y="304800"/>
                  </a:lnTo>
                  <a:lnTo>
                    <a:pt x="1014412" y="347663"/>
                  </a:lnTo>
                  <a:lnTo>
                    <a:pt x="804862" y="397669"/>
                  </a:lnTo>
                  <a:lnTo>
                    <a:pt x="609600" y="452438"/>
                  </a:lnTo>
                  <a:lnTo>
                    <a:pt x="371475" y="516732"/>
                  </a:lnTo>
                  <a:lnTo>
                    <a:pt x="350044" y="521494"/>
                  </a:lnTo>
                  <a:lnTo>
                    <a:pt x="323850" y="521494"/>
                  </a:lnTo>
                  <a:lnTo>
                    <a:pt x="261937" y="516732"/>
                  </a:lnTo>
                  <a:lnTo>
                    <a:pt x="226219" y="507207"/>
                  </a:lnTo>
                  <a:lnTo>
                    <a:pt x="185737" y="488157"/>
                  </a:lnTo>
                  <a:lnTo>
                    <a:pt x="152400" y="466725"/>
                  </a:lnTo>
                  <a:lnTo>
                    <a:pt x="119062" y="428625"/>
                  </a:lnTo>
                  <a:lnTo>
                    <a:pt x="97631" y="400050"/>
                  </a:lnTo>
                  <a:lnTo>
                    <a:pt x="61912" y="338138"/>
                  </a:lnTo>
                  <a:lnTo>
                    <a:pt x="26194" y="252413"/>
                  </a:lnTo>
                  <a:lnTo>
                    <a:pt x="9525" y="200025"/>
                  </a:lnTo>
                  <a:lnTo>
                    <a:pt x="0" y="176213"/>
                  </a:lnTo>
                  <a:lnTo>
                    <a:pt x="0" y="164307"/>
                  </a:lnTo>
                  <a:lnTo>
                    <a:pt x="4762" y="154782"/>
                  </a:lnTo>
                  <a:lnTo>
                    <a:pt x="19050" y="150019"/>
                  </a:lnTo>
                  <a:lnTo>
                    <a:pt x="45244" y="157163"/>
                  </a:lnTo>
                  <a:lnTo>
                    <a:pt x="69056" y="176213"/>
                  </a:lnTo>
                  <a:lnTo>
                    <a:pt x="114300" y="214313"/>
                  </a:lnTo>
                  <a:lnTo>
                    <a:pt x="150019" y="238125"/>
                  </a:lnTo>
                  <a:lnTo>
                    <a:pt x="192881" y="259557"/>
                  </a:lnTo>
                  <a:lnTo>
                    <a:pt x="240506" y="271463"/>
                  </a:lnTo>
                  <a:lnTo>
                    <a:pt x="278606" y="278607"/>
                  </a:lnTo>
                  <a:lnTo>
                    <a:pt x="395287" y="269082"/>
                  </a:lnTo>
                  <a:lnTo>
                    <a:pt x="642937" y="226219"/>
                  </a:lnTo>
                  <a:lnTo>
                    <a:pt x="10096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8">
              <a:extLst>
                <a:ext uri="{FF2B5EF4-FFF2-40B4-BE49-F238E27FC236}">
                  <a16:creationId xmlns:a16="http://schemas.microsoft.com/office/drawing/2014/main" id="{DD3C1DE8-39BC-4624-95E0-0C0B7AC2E6CB}"/>
                </a:ext>
              </a:extLst>
            </p:cNvPr>
            <p:cNvSpPr/>
            <p:nvPr/>
          </p:nvSpPr>
          <p:spPr>
            <a:xfrm>
              <a:off x="2865438" y="4648200"/>
              <a:ext cx="539750" cy="1362075"/>
            </a:xfrm>
            <a:custGeom>
              <a:avLst/>
              <a:gdLst>
                <a:gd name="connsiteX0" fmla="*/ 487363 w 539751"/>
                <a:gd name="connsiteY0" fmla="*/ 516731 h 1362075"/>
                <a:gd name="connsiteX1" fmla="*/ 506413 w 539751"/>
                <a:gd name="connsiteY1" fmla="*/ 419100 h 1362075"/>
                <a:gd name="connsiteX2" fmla="*/ 523082 w 539751"/>
                <a:gd name="connsiteY2" fmla="*/ 283369 h 1362075"/>
                <a:gd name="connsiteX3" fmla="*/ 537369 w 539751"/>
                <a:gd name="connsiteY3" fmla="*/ 119063 h 1362075"/>
                <a:gd name="connsiteX4" fmla="*/ 539751 w 539751"/>
                <a:gd name="connsiteY4" fmla="*/ 42863 h 1362075"/>
                <a:gd name="connsiteX5" fmla="*/ 534988 w 539751"/>
                <a:gd name="connsiteY5" fmla="*/ 11906 h 1362075"/>
                <a:gd name="connsiteX6" fmla="*/ 530226 w 539751"/>
                <a:gd name="connsiteY6" fmla="*/ 2381 h 1362075"/>
                <a:gd name="connsiteX7" fmla="*/ 513557 w 539751"/>
                <a:gd name="connsiteY7" fmla="*/ 0 h 1362075"/>
                <a:gd name="connsiteX8" fmla="*/ 487363 w 539751"/>
                <a:gd name="connsiteY8" fmla="*/ 2381 h 1362075"/>
                <a:gd name="connsiteX9" fmla="*/ 475457 w 539751"/>
                <a:gd name="connsiteY9" fmla="*/ 7144 h 1362075"/>
                <a:gd name="connsiteX10" fmla="*/ 465932 w 539751"/>
                <a:gd name="connsiteY10" fmla="*/ 40481 h 1362075"/>
                <a:gd name="connsiteX11" fmla="*/ 437357 w 539751"/>
                <a:gd name="connsiteY11" fmla="*/ 164306 h 1362075"/>
                <a:gd name="connsiteX12" fmla="*/ 404019 w 539751"/>
                <a:gd name="connsiteY12" fmla="*/ 278606 h 1362075"/>
                <a:gd name="connsiteX13" fmla="*/ 358776 w 539751"/>
                <a:gd name="connsiteY13" fmla="*/ 395288 h 1362075"/>
                <a:gd name="connsiteX14" fmla="*/ 296863 w 539751"/>
                <a:gd name="connsiteY14" fmla="*/ 514350 h 1362075"/>
                <a:gd name="connsiteX15" fmla="*/ 237332 w 539751"/>
                <a:gd name="connsiteY15" fmla="*/ 609600 h 1362075"/>
                <a:gd name="connsiteX16" fmla="*/ 163513 w 539751"/>
                <a:gd name="connsiteY16" fmla="*/ 723900 h 1362075"/>
                <a:gd name="connsiteX17" fmla="*/ 84932 w 539751"/>
                <a:gd name="connsiteY17" fmla="*/ 816769 h 1362075"/>
                <a:gd name="connsiteX18" fmla="*/ 27782 w 539751"/>
                <a:gd name="connsiteY18" fmla="*/ 876300 h 1362075"/>
                <a:gd name="connsiteX19" fmla="*/ 18257 w 539751"/>
                <a:gd name="connsiteY19" fmla="*/ 904875 h 1362075"/>
                <a:gd name="connsiteX20" fmla="*/ 8732 w 539751"/>
                <a:gd name="connsiteY20" fmla="*/ 981075 h 1362075"/>
                <a:gd name="connsiteX21" fmla="*/ 1588 w 539751"/>
                <a:gd name="connsiteY21" fmla="*/ 1050131 h 1362075"/>
                <a:gd name="connsiteX22" fmla="*/ 3969 w 539751"/>
                <a:gd name="connsiteY22" fmla="*/ 1152525 h 1362075"/>
                <a:gd name="connsiteX23" fmla="*/ 8732 w 539751"/>
                <a:gd name="connsiteY23" fmla="*/ 1231106 h 1362075"/>
                <a:gd name="connsiteX24" fmla="*/ 18257 w 539751"/>
                <a:gd name="connsiteY24" fmla="*/ 1295400 h 1362075"/>
                <a:gd name="connsiteX25" fmla="*/ 25401 w 539751"/>
                <a:gd name="connsiteY25" fmla="*/ 1321594 h 1362075"/>
                <a:gd name="connsiteX26" fmla="*/ 32544 w 539751"/>
                <a:gd name="connsiteY26" fmla="*/ 1333500 h 1362075"/>
                <a:gd name="connsiteX27" fmla="*/ 49213 w 539751"/>
                <a:gd name="connsiteY27" fmla="*/ 1347788 h 1362075"/>
                <a:gd name="connsiteX28" fmla="*/ 75407 w 539751"/>
                <a:gd name="connsiteY28" fmla="*/ 1359694 h 1362075"/>
                <a:gd name="connsiteX29" fmla="*/ 92076 w 539751"/>
                <a:gd name="connsiteY29" fmla="*/ 1362075 h 1362075"/>
                <a:gd name="connsiteX30" fmla="*/ 108744 w 539751"/>
                <a:gd name="connsiteY30" fmla="*/ 1362075 h 1362075"/>
                <a:gd name="connsiteX31" fmla="*/ 146844 w 539751"/>
                <a:gd name="connsiteY31" fmla="*/ 1352550 h 1362075"/>
                <a:gd name="connsiteX32" fmla="*/ 175419 w 539751"/>
                <a:gd name="connsiteY32" fmla="*/ 1333500 h 1362075"/>
                <a:gd name="connsiteX33" fmla="*/ 215901 w 539751"/>
                <a:gd name="connsiteY33" fmla="*/ 1297781 h 1362075"/>
                <a:gd name="connsiteX34" fmla="*/ 246857 w 539751"/>
                <a:gd name="connsiteY34" fmla="*/ 1247775 h 1362075"/>
                <a:gd name="connsiteX35" fmla="*/ 311151 w 539751"/>
                <a:gd name="connsiteY35" fmla="*/ 1123950 h 1362075"/>
                <a:gd name="connsiteX36" fmla="*/ 365919 w 539751"/>
                <a:gd name="connsiteY36" fmla="*/ 992981 h 1362075"/>
                <a:gd name="connsiteX37" fmla="*/ 408782 w 539751"/>
                <a:gd name="connsiteY37" fmla="*/ 864394 h 1362075"/>
                <a:gd name="connsiteX38" fmla="*/ 451644 w 539751"/>
                <a:gd name="connsiteY38" fmla="*/ 704850 h 1362075"/>
                <a:gd name="connsiteX39" fmla="*/ 487363 w 539751"/>
                <a:gd name="connsiteY39" fmla="*/ 5167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9751" h="1362075">
                  <a:moveTo>
                    <a:pt x="487363" y="516731"/>
                  </a:moveTo>
                  <a:lnTo>
                    <a:pt x="506413" y="419100"/>
                  </a:lnTo>
                  <a:lnTo>
                    <a:pt x="523082" y="283369"/>
                  </a:lnTo>
                  <a:lnTo>
                    <a:pt x="537369" y="119063"/>
                  </a:lnTo>
                  <a:lnTo>
                    <a:pt x="539751" y="42863"/>
                  </a:lnTo>
                  <a:lnTo>
                    <a:pt x="534988" y="11906"/>
                  </a:lnTo>
                  <a:lnTo>
                    <a:pt x="530226" y="2381"/>
                  </a:lnTo>
                  <a:lnTo>
                    <a:pt x="513557" y="0"/>
                  </a:lnTo>
                  <a:lnTo>
                    <a:pt x="487363" y="2381"/>
                  </a:lnTo>
                  <a:lnTo>
                    <a:pt x="475457" y="7144"/>
                  </a:lnTo>
                  <a:lnTo>
                    <a:pt x="465932" y="40481"/>
                  </a:lnTo>
                  <a:lnTo>
                    <a:pt x="437357" y="164306"/>
                  </a:lnTo>
                  <a:lnTo>
                    <a:pt x="404019" y="278606"/>
                  </a:lnTo>
                  <a:lnTo>
                    <a:pt x="358776" y="395288"/>
                  </a:lnTo>
                  <a:lnTo>
                    <a:pt x="296863" y="514350"/>
                  </a:lnTo>
                  <a:lnTo>
                    <a:pt x="237332" y="609600"/>
                  </a:lnTo>
                  <a:lnTo>
                    <a:pt x="163513" y="723900"/>
                  </a:lnTo>
                  <a:lnTo>
                    <a:pt x="84932" y="816769"/>
                  </a:lnTo>
                  <a:lnTo>
                    <a:pt x="27782" y="876300"/>
                  </a:lnTo>
                  <a:lnTo>
                    <a:pt x="18257" y="904875"/>
                  </a:lnTo>
                  <a:lnTo>
                    <a:pt x="8732" y="981075"/>
                  </a:lnTo>
                  <a:lnTo>
                    <a:pt x="1588" y="1050131"/>
                  </a:lnTo>
                  <a:cubicBezTo>
                    <a:pt x="2382" y="1084262"/>
                    <a:pt x="0" y="1115616"/>
                    <a:pt x="3969" y="1152525"/>
                  </a:cubicBezTo>
                  <a:lnTo>
                    <a:pt x="8732" y="1231106"/>
                  </a:lnTo>
                  <a:lnTo>
                    <a:pt x="18257" y="1295400"/>
                  </a:lnTo>
                  <a:lnTo>
                    <a:pt x="25401" y="1321594"/>
                  </a:lnTo>
                  <a:lnTo>
                    <a:pt x="32544" y="1333500"/>
                  </a:lnTo>
                  <a:lnTo>
                    <a:pt x="49213" y="1347788"/>
                  </a:lnTo>
                  <a:lnTo>
                    <a:pt x="75407" y="1359694"/>
                  </a:lnTo>
                  <a:lnTo>
                    <a:pt x="92076" y="1362075"/>
                  </a:lnTo>
                  <a:lnTo>
                    <a:pt x="108744" y="1362075"/>
                  </a:lnTo>
                  <a:lnTo>
                    <a:pt x="146844" y="1352550"/>
                  </a:lnTo>
                  <a:lnTo>
                    <a:pt x="175419" y="1333500"/>
                  </a:lnTo>
                  <a:lnTo>
                    <a:pt x="215901" y="1297781"/>
                  </a:lnTo>
                  <a:lnTo>
                    <a:pt x="246857" y="1247775"/>
                  </a:lnTo>
                  <a:lnTo>
                    <a:pt x="311151" y="1123950"/>
                  </a:lnTo>
                  <a:lnTo>
                    <a:pt x="365919" y="992981"/>
                  </a:lnTo>
                  <a:lnTo>
                    <a:pt x="408782" y="864394"/>
                  </a:lnTo>
                  <a:lnTo>
                    <a:pt x="451644" y="704850"/>
                  </a:lnTo>
                  <a:lnTo>
                    <a:pt x="48736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3F041721-B8CD-49DC-BA3F-6AE218F58396}"/>
                </a:ext>
              </a:extLst>
            </p:cNvPr>
            <p:cNvSpPr/>
            <p:nvPr/>
          </p:nvSpPr>
          <p:spPr>
            <a:xfrm>
              <a:off x="3827463" y="5065713"/>
              <a:ext cx="3149600" cy="996950"/>
            </a:xfrm>
            <a:custGeom>
              <a:avLst/>
              <a:gdLst>
                <a:gd name="connsiteX0" fmla="*/ 1276460 w 3150187"/>
                <a:gd name="connsiteY0" fmla="*/ 679193 h 996326"/>
                <a:gd name="connsiteX1" fmla="*/ 1461454 w 3150187"/>
                <a:gd name="connsiteY1" fmla="*/ 710906 h 996326"/>
                <a:gd name="connsiteX2" fmla="*/ 1654376 w 3150187"/>
                <a:gd name="connsiteY2" fmla="*/ 734691 h 996326"/>
                <a:gd name="connsiteX3" fmla="*/ 1847299 w 3150187"/>
                <a:gd name="connsiteY3" fmla="*/ 750548 h 996326"/>
                <a:gd name="connsiteX4" fmla="*/ 1955653 w 3150187"/>
                <a:gd name="connsiteY4" fmla="*/ 753191 h 996326"/>
                <a:gd name="connsiteX5" fmla="*/ 2037579 w 3150187"/>
                <a:gd name="connsiteY5" fmla="*/ 747905 h 996326"/>
                <a:gd name="connsiteX6" fmla="*/ 2145933 w 3150187"/>
                <a:gd name="connsiteY6" fmla="*/ 739977 h 996326"/>
                <a:gd name="connsiteX7" fmla="*/ 2230501 w 3150187"/>
                <a:gd name="connsiteY7" fmla="*/ 726763 h 996326"/>
                <a:gd name="connsiteX8" fmla="*/ 2315070 w 3150187"/>
                <a:gd name="connsiteY8" fmla="*/ 708263 h 996326"/>
                <a:gd name="connsiteX9" fmla="*/ 2410210 w 3150187"/>
                <a:gd name="connsiteY9" fmla="*/ 681836 h 996326"/>
                <a:gd name="connsiteX10" fmla="*/ 2465708 w 3150187"/>
                <a:gd name="connsiteY10" fmla="*/ 658051 h 996326"/>
                <a:gd name="connsiteX11" fmla="*/ 2885909 w 3150187"/>
                <a:gd name="connsiteY11" fmla="*/ 552340 h 996326"/>
                <a:gd name="connsiteX12" fmla="*/ 2983692 w 3150187"/>
                <a:gd name="connsiteY12" fmla="*/ 589339 h 996326"/>
                <a:gd name="connsiteX13" fmla="*/ 3057690 w 3150187"/>
                <a:gd name="connsiteY13" fmla="*/ 615766 h 996326"/>
                <a:gd name="connsiteX14" fmla="*/ 3097331 w 3150187"/>
                <a:gd name="connsiteY14" fmla="*/ 634266 h 996326"/>
                <a:gd name="connsiteX15" fmla="*/ 3118474 w 3150187"/>
                <a:gd name="connsiteY15" fmla="*/ 647480 h 996326"/>
                <a:gd name="connsiteX16" fmla="*/ 3134330 w 3150187"/>
                <a:gd name="connsiteY16" fmla="*/ 665979 h 996326"/>
                <a:gd name="connsiteX17" fmla="*/ 3142259 w 3150187"/>
                <a:gd name="connsiteY17" fmla="*/ 681836 h 996326"/>
                <a:gd name="connsiteX18" fmla="*/ 3150187 w 3150187"/>
                <a:gd name="connsiteY18" fmla="*/ 705621 h 996326"/>
                <a:gd name="connsiteX19" fmla="*/ 3150187 w 3150187"/>
                <a:gd name="connsiteY19" fmla="*/ 745262 h 996326"/>
                <a:gd name="connsiteX20" fmla="*/ 3142259 w 3150187"/>
                <a:gd name="connsiteY20" fmla="*/ 795475 h 996326"/>
                <a:gd name="connsiteX21" fmla="*/ 3129045 w 3150187"/>
                <a:gd name="connsiteY21" fmla="*/ 819260 h 996326"/>
                <a:gd name="connsiteX22" fmla="*/ 3092046 w 3150187"/>
                <a:gd name="connsiteY22" fmla="*/ 853616 h 996326"/>
                <a:gd name="connsiteX23" fmla="*/ 3036548 w 3150187"/>
                <a:gd name="connsiteY23" fmla="*/ 887972 h 996326"/>
                <a:gd name="connsiteX24" fmla="*/ 2944050 w 3150187"/>
                <a:gd name="connsiteY24" fmla="*/ 924971 h 996326"/>
                <a:gd name="connsiteX25" fmla="*/ 2814554 w 3150187"/>
                <a:gd name="connsiteY25" fmla="*/ 954041 h 996326"/>
                <a:gd name="connsiteX26" fmla="*/ 2706201 w 3150187"/>
                <a:gd name="connsiteY26" fmla="*/ 969898 h 996326"/>
                <a:gd name="connsiteX27" fmla="*/ 2473637 w 3150187"/>
                <a:gd name="connsiteY27" fmla="*/ 985755 h 996326"/>
                <a:gd name="connsiteX28" fmla="*/ 2307142 w 3150187"/>
                <a:gd name="connsiteY28" fmla="*/ 996326 h 996326"/>
                <a:gd name="connsiteX29" fmla="*/ 2061364 w 3150187"/>
                <a:gd name="connsiteY29" fmla="*/ 996326 h 996326"/>
                <a:gd name="connsiteX30" fmla="*/ 1913368 w 3150187"/>
                <a:gd name="connsiteY30" fmla="*/ 993683 h 996326"/>
                <a:gd name="connsiteX31" fmla="*/ 1733660 w 3150187"/>
                <a:gd name="connsiteY31" fmla="*/ 980469 h 996326"/>
                <a:gd name="connsiteX32" fmla="*/ 1596235 w 3150187"/>
                <a:gd name="connsiteY32" fmla="*/ 967255 h 996326"/>
                <a:gd name="connsiteX33" fmla="*/ 1432383 w 3150187"/>
                <a:gd name="connsiteY33" fmla="*/ 943470 h 996326"/>
                <a:gd name="connsiteX34" fmla="*/ 1271174 w 3150187"/>
                <a:gd name="connsiteY34" fmla="*/ 911757 h 996326"/>
                <a:gd name="connsiteX35" fmla="*/ 1117893 w 3150187"/>
                <a:gd name="connsiteY35" fmla="*/ 872115 h 996326"/>
                <a:gd name="connsiteX36" fmla="*/ 946113 w 3150187"/>
                <a:gd name="connsiteY36" fmla="*/ 816617 h 996326"/>
                <a:gd name="connsiteX37" fmla="*/ 808689 w 3150187"/>
                <a:gd name="connsiteY37" fmla="*/ 761119 h 996326"/>
                <a:gd name="connsiteX38" fmla="*/ 679193 w 3150187"/>
                <a:gd name="connsiteY38" fmla="*/ 695050 h 996326"/>
                <a:gd name="connsiteX39" fmla="*/ 533840 w 3150187"/>
                <a:gd name="connsiteY39" fmla="*/ 610481 h 996326"/>
                <a:gd name="connsiteX40" fmla="*/ 414915 w 3150187"/>
                <a:gd name="connsiteY40" fmla="*/ 525912 h 996326"/>
                <a:gd name="connsiteX41" fmla="*/ 298633 w 3150187"/>
                <a:gd name="connsiteY41" fmla="*/ 425487 h 996326"/>
                <a:gd name="connsiteX42" fmla="*/ 179708 w 3150187"/>
                <a:gd name="connsiteY42" fmla="*/ 306562 h 996326"/>
                <a:gd name="connsiteX43" fmla="*/ 116282 w 3150187"/>
                <a:gd name="connsiteY43" fmla="*/ 227278 h 996326"/>
                <a:gd name="connsiteX44" fmla="*/ 58141 w 3150187"/>
                <a:gd name="connsiteY44" fmla="*/ 147995 h 996326"/>
                <a:gd name="connsiteX45" fmla="*/ 7928 w 3150187"/>
                <a:gd name="connsiteY45" fmla="*/ 71355 h 996326"/>
                <a:gd name="connsiteX46" fmla="*/ 0 w 3150187"/>
                <a:gd name="connsiteY46" fmla="*/ 47570 h 996326"/>
                <a:gd name="connsiteX47" fmla="*/ 2642 w 3150187"/>
                <a:gd name="connsiteY47" fmla="*/ 18499 h 996326"/>
                <a:gd name="connsiteX48" fmla="*/ 13213 w 3150187"/>
                <a:gd name="connsiteY48" fmla="*/ 2643 h 996326"/>
                <a:gd name="connsiteX49" fmla="*/ 29070 w 3150187"/>
                <a:gd name="connsiteY49" fmla="*/ 0 h 996326"/>
                <a:gd name="connsiteX50" fmla="*/ 47570 w 3150187"/>
                <a:gd name="connsiteY50" fmla="*/ 10571 h 996326"/>
                <a:gd name="connsiteX51" fmla="*/ 84568 w 3150187"/>
                <a:gd name="connsiteY51" fmla="*/ 52855 h 996326"/>
                <a:gd name="connsiteX52" fmla="*/ 147995 w 3150187"/>
                <a:gd name="connsiteY52" fmla="*/ 124210 h 996326"/>
                <a:gd name="connsiteX53" fmla="*/ 221993 w 3150187"/>
                <a:gd name="connsiteY53" fmla="*/ 195565 h 996326"/>
                <a:gd name="connsiteX54" fmla="*/ 322418 w 3150187"/>
                <a:gd name="connsiteY54" fmla="*/ 280134 h 996326"/>
                <a:gd name="connsiteX55" fmla="*/ 433415 w 3150187"/>
                <a:gd name="connsiteY55" fmla="*/ 356774 h 996326"/>
                <a:gd name="connsiteX56" fmla="*/ 528554 w 3150187"/>
                <a:gd name="connsiteY56" fmla="*/ 414915 h 996326"/>
                <a:gd name="connsiteX57" fmla="*/ 634265 w 3150187"/>
                <a:gd name="connsiteY57" fmla="*/ 470414 h 996326"/>
                <a:gd name="connsiteX58" fmla="*/ 782261 w 3150187"/>
                <a:gd name="connsiteY58" fmla="*/ 536483 h 996326"/>
                <a:gd name="connsiteX59" fmla="*/ 917042 w 3150187"/>
                <a:gd name="connsiteY59" fmla="*/ 584053 h 996326"/>
                <a:gd name="connsiteX60" fmla="*/ 1070323 w 3150187"/>
                <a:gd name="connsiteY60" fmla="*/ 628980 h 996326"/>
                <a:gd name="connsiteX61" fmla="*/ 1276460 w 3150187"/>
                <a:gd name="connsiteY61" fmla="*/ 679193 h 99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50187" h="996326">
                  <a:moveTo>
                    <a:pt x="1276460" y="679193"/>
                  </a:moveTo>
                  <a:lnTo>
                    <a:pt x="1461454" y="710906"/>
                  </a:lnTo>
                  <a:lnTo>
                    <a:pt x="1654376" y="734691"/>
                  </a:lnTo>
                  <a:lnTo>
                    <a:pt x="1847299" y="750548"/>
                  </a:lnTo>
                  <a:lnTo>
                    <a:pt x="1955653" y="753191"/>
                  </a:lnTo>
                  <a:lnTo>
                    <a:pt x="2037579" y="747905"/>
                  </a:lnTo>
                  <a:lnTo>
                    <a:pt x="2145933" y="739977"/>
                  </a:lnTo>
                  <a:lnTo>
                    <a:pt x="2230501" y="726763"/>
                  </a:lnTo>
                  <a:lnTo>
                    <a:pt x="2315070" y="708263"/>
                  </a:lnTo>
                  <a:lnTo>
                    <a:pt x="2410210" y="681836"/>
                  </a:lnTo>
                  <a:lnTo>
                    <a:pt x="2465708" y="658051"/>
                  </a:lnTo>
                  <a:lnTo>
                    <a:pt x="2885909" y="552340"/>
                  </a:lnTo>
                  <a:lnTo>
                    <a:pt x="2983692" y="589339"/>
                  </a:lnTo>
                  <a:lnTo>
                    <a:pt x="3057690" y="615766"/>
                  </a:lnTo>
                  <a:lnTo>
                    <a:pt x="3097331" y="634266"/>
                  </a:lnTo>
                  <a:lnTo>
                    <a:pt x="3118474" y="647480"/>
                  </a:lnTo>
                  <a:lnTo>
                    <a:pt x="3134330" y="665979"/>
                  </a:lnTo>
                  <a:lnTo>
                    <a:pt x="3142259" y="681836"/>
                  </a:lnTo>
                  <a:lnTo>
                    <a:pt x="3150187" y="705621"/>
                  </a:lnTo>
                  <a:lnTo>
                    <a:pt x="3150187" y="745262"/>
                  </a:lnTo>
                  <a:lnTo>
                    <a:pt x="3142259" y="795475"/>
                  </a:lnTo>
                  <a:lnTo>
                    <a:pt x="3129045" y="819260"/>
                  </a:lnTo>
                  <a:lnTo>
                    <a:pt x="3092046" y="853616"/>
                  </a:lnTo>
                  <a:lnTo>
                    <a:pt x="3036548" y="887972"/>
                  </a:lnTo>
                  <a:lnTo>
                    <a:pt x="2944050" y="924971"/>
                  </a:lnTo>
                  <a:lnTo>
                    <a:pt x="2814554" y="954041"/>
                  </a:lnTo>
                  <a:lnTo>
                    <a:pt x="2706201" y="969898"/>
                  </a:lnTo>
                  <a:lnTo>
                    <a:pt x="2473637" y="985755"/>
                  </a:lnTo>
                  <a:lnTo>
                    <a:pt x="2307142" y="996326"/>
                  </a:lnTo>
                  <a:lnTo>
                    <a:pt x="2061364" y="996326"/>
                  </a:lnTo>
                  <a:lnTo>
                    <a:pt x="1913368" y="993683"/>
                  </a:lnTo>
                  <a:lnTo>
                    <a:pt x="1733660" y="980469"/>
                  </a:lnTo>
                  <a:lnTo>
                    <a:pt x="1596235" y="967255"/>
                  </a:lnTo>
                  <a:lnTo>
                    <a:pt x="1432383" y="943470"/>
                  </a:lnTo>
                  <a:lnTo>
                    <a:pt x="1271174" y="911757"/>
                  </a:lnTo>
                  <a:lnTo>
                    <a:pt x="1117893" y="872115"/>
                  </a:lnTo>
                  <a:lnTo>
                    <a:pt x="946113" y="816617"/>
                  </a:lnTo>
                  <a:lnTo>
                    <a:pt x="808689" y="761119"/>
                  </a:lnTo>
                  <a:lnTo>
                    <a:pt x="679193" y="695050"/>
                  </a:lnTo>
                  <a:lnTo>
                    <a:pt x="533840" y="610481"/>
                  </a:lnTo>
                  <a:lnTo>
                    <a:pt x="414915" y="525912"/>
                  </a:lnTo>
                  <a:lnTo>
                    <a:pt x="298633" y="425487"/>
                  </a:lnTo>
                  <a:lnTo>
                    <a:pt x="179708" y="306562"/>
                  </a:lnTo>
                  <a:lnTo>
                    <a:pt x="116282" y="227278"/>
                  </a:lnTo>
                  <a:lnTo>
                    <a:pt x="58141" y="147995"/>
                  </a:lnTo>
                  <a:lnTo>
                    <a:pt x="7928" y="71355"/>
                  </a:lnTo>
                  <a:lnTo>
                    <a:pt x="0" y="47570"/>
                  </a:lnTo>
                  <a:lnTo>
                    <a:pt x="2642" y="18499"/>
                  </a:lnTo>
                  <a:lnTo>
                    <a:pt x="13213" y="2643"/>
                  </a:lnTo>
                  <a:lnTo>
                    <a:pt x="29070" y="0"/>
                  </a:lnTo>
                  <a:lnTo>
                    <a:pt x="47570" y="10571"/>
                  </a:lnTo>
                  <a:lnTo>
                    <a:pt x="84568" y="52855"/>
                  </a:lnTo>
                  <a:lnTo>
                    <a:pt x="147995" y="124210"/>
                  </a:lnTo>
                  <a:lnTo>
                    <a:pt x="221993" y="195565"/>
                  </a:lnTo>
                  <a:lnTo>
                    <a:pt x="322418" y="280134"/>
                  </a:lnTo>
                  <a:lnTo>
                    <a:pt x="433415" y="356774"/>
                  </a:lnTo>
                  <a:lnTo>
                    <a:pt x="528554" y="414915"/>
                  </a:lnTo>
                  <a:lnTo>
                    <a:pt x="634265" y="470414"/>
                  </a:lnTo>
                  <a:lnTo>
                    <a:pt x="782261" y="536483"/>
                  </a:lnTo>
                  <a:lnTo>
                    <a:pt x="917042" y="584053"/>
                  </a:lnTo>
                  <a:lnTo>
                    <a:pt x="1070323" y="628980"/>
                  </a:lnTo>
                  <a:lnTo>
                    <a:pt x="1276460" y="679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1">
              <a:extLst>
                <a:ext uri="{FF2B5EF4-FFF2-40B4-BE49-F238E27FC236}">
                  <a16:creationId xmlns:a16="http://schemas.microsoft.com/office/drawing/2014/main" id="{4522E1CC-A855-4236-8EDF-1CD563526C66}"/>
                </a:ext>
              </a:extLst>
            </p:cNvPr>
            <p:cNvSpPr/>
            <p:nvPr/>
          </p:nvSpPr>
          <p:spPr>
            <a:xfrm>
              <a:off x="4672013" y="1736725"/>
              <a:ext cx="2746375" cy="1711325"/>
            </a:xfrm>
            <a:custGeom>
              <a:avLst/>
              <a:gdLst>
                <a:gd name="connsiteX0" fmla="*/ 557626 w 2745843"/>
                <a:gd name="connsiteY0" fmla="*/ 547054 h 1712518"/>
                <a:gd name="connsiteX1" fmla="*/ 303920 w 2745843"/>
                <a:gd name="connsiteY1" fmla="*/ 332989 h 1712518"/>
                <a:gd name="connsiteX2" fmla="*/ 0 w 2745843"/>
                <a:gd name="connsiteY2" fmla="*/ 81926 h 1712518"/>
                <a:gd name="connsiteX3" fmla="*/ 116283 w 2745843"/>
                <a:gd name="connsiteY3" fmla="*/ 0 h 1712518"/>
                <a:gd name="connsiteX4" fmla="*/ 227279 w 2745843"/>
                <a:gd name="connsiteY4" fmla="*/ 84569 h 1712518"/>
                <a:gd name="connsiteX5" fmla="*/ 391131 w 2745843"/>
                <a:gd name="connsiteY5" fmla="*/ 200851 h 1712518"/>
                <a:gd name="connsiteX6" fmla="*/ 628981 w 2745843"/>
                <a:gd name="connsiteY6" fmla="*/ 377917 h 1712518"/>
                <a:gd name="connsiteX7" fmla="*/ 827189 w 2745843"/>
                <a:gd name="connsiteY7" fmla="*/ 523269 h 1712518"/>
                <a:gd name="connsiteX8" fmla="*/ 1075610 w 2745843"/>
                <a:gd name="connsiteY8" fmla="*/ 697692 h 1712518"/>
                <a:gd name="connsiteX9" fmla="*/ 1318745 w 2745843"/>
                <a:gd name="connsiteY9" fmla="*/ 866830 h 1712518"/>
                <a:gd name="connsiteX10" fmla="*/ 1485240 w 2745843"/>
                <a:gd name="connsiteY10" fmla="*/ 975184 h 1712518"/>
                <a:gd name="connsiteX11" fmla="*/ 1585665 w 2745843"/>
                <a:gd name="connsiteY11" fmla="*/ 1038610 h 1712518"/>
                <a:gd name="connsiteX12" fmla="*/ 1791802 w 2745843"/>
                <a:gd name="connsiteY12" fmla="*/ 1152250 h 1712518"/>
                <a:gd name="connsiteX13" fmla="*/ 2050793 w 2745843"/>
                <a:gd name="connsiteY13" fmla="*/ 1279103 h 1712518"/>
                <a:gd name="connsiteX14" fmla="*/ 2394354 w 2745843"/>
                <a:gd name="connsiteY14" fmla="*/ 1435026 h 1712518"/>
                <a:gd name="connsiteX15" fmla="*/ 2589920 w 2745843"/>
                <a:gd name="connsiteY15" fmla="*/ 1519595 h 1712518"/>
                <a:gd name="connsiteX16" fmla="*/ 2724701 w 2745843"/>
                <a:gd name="connsiteY16" fmla="*/ 1575094 h 1712518"/>
                <a:gd name="connsiteX17" fmla="*/ 2740558 w 2745843"/>
                <a:gd name="connsiteY17" fmla="*/ 1588307 h 1712518"/>
                <a:gd name="connsiteX18" fmla="*/ 2745843 w 2745843"/>
                <a:gd name="connsiteY18" fmla="*/ 1598879 h 1712518"/>
                <a:gd name="connsiteX19" fmla="*/ 2745843 w 2745843"/>
                <a:gd name="connsiteY19" fmla="*/ 1617378 h 1712518"/>
                <a:gd name="connsiteX20" fmla="*/ 2732629 w 2745843"/>
                <a:gd name="connsiteY20" fmla="*/ 1633235 h 1712518"/>
                <a:gd name="connsiteX21" fmla="*/ 2706202 w 2745843"/>
                <a:gd name="connsiteY21" fmla="*/ 1646448 h 1712518"/>
                <a:gd name="connsiteX22" fmla="*/ 2671846 w 2745843"/>
                <a:gd name="connsiteY22" fmla="*/ 1649091 h 1712518"/>
                <a:gd name="connsiteX23" fmla="*/ 2547635 w 2745843"/>
                <a:gd name="connsiteY23" fmla="*/ 1649091 h 1712518"/>
                <a:gd name="connsiteX24" fmla="*/ 2354713 w 2745843"/>
                <a:gd name="connsiteY24" fmla="*/ 1659662 h 1712518"/>
                <a:gd name="connsiteX25" fmla="*/ 2177647 w 2745843"/>
                <a:gd name="connsiteY25" fmla="*/ 1675519 h 1712518"/>
                <a:gd name="connsiteX26" fmla="*/ 2000581 w 2745843"/>
                <a:gd name="connsiteY26" fmla="*/ 1699304 h 1712518"/>
                <a:gd name="connsiteX27" fmla="*/ 1953011 w 2745843"/>
                <a:gd name="connsiteY27" fmla="*/ 1707232 h 1712518"/>
                <a:gd name="connsiteX28" fmla="*/ 1926583 w 2745843"/>
                <a:gd name="connsiteY28" fmla="*/ 1712518 h 1712518"/>
                <a:gd name="connsiteX29" fmla="*/ 1873728 w 2745843"/>
                <a:gd name="connsiteY29" fmla="*/ 1675519 h 1712518"/>
                <a:gd name="connsiteX30" fmla="*/ 1715161 w 2745843"/>
                <a:gd name="connsiteY30" fmla="*/ 1543380 h 1712518"/>
                <a:gd name="connsiteX31" fmla="*/ 1522239 w 2745843"/>
                <a:gd name="connsiteY31" fmla="*/ 1379528 h 1712518"/>
                <a:gd name="connsiteX32" fmla="*/ 1339887 w 2745843"/>
                <a:gd name="connsiteY32" fmla="*/ 1218319 h 1712518"/>
                <a:gd name="connsiteX33" fmla="*/ 1181321 w 2745843"/>
                <a:gd name="connsiteY33" fmla="*/ 1078252 h 1712518"/>
                <a:gd name="connsiteX34" fmla="*/ 1001612 w 2745843"/>
                <a:gd name="connsiteY34" fmla="*/ 924971 h 1712518"/>
                <a:gd name="connsiteX35" fmla="*/ 808689 w 2745843"/>
                <a:gd name="connsiteY35" fmla="*/ 758476 h 1712518"/>
                <a:gd name="connsiteX36" fmla="*/ 557626 w 2745843"/>
                <a:gd name="connsiteY36" fmla="*/ 547054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45843" h="1712518">
                  <a:moveTo>
                    <a:pt x="557626" y="547054"/>
                  </a:moveTo>
                  <a:lnTo>
                    <a:pt x="303920" y="332989"/>
                  </a:lnTo>
                  <a:lnTo>
                    <a:pt x="0" y="81926"/>
                  </a:lnTo>
                  <a:lnTo>
                    <a:pt x="116283" y="0"/>
                  </a:lnTo>
                  <a:lnTo>
                    <a:pt x="227279" y="84569"/>
                  </a:lnTo>
                  <a:lnTo>
                    <a:pt x="391131" y="200851"/>
                  </a:lnTo>
                  <a:lnTo>
                    <a:pt x="628981" y="377917"/>
                  </a:lnTo>
                  <a:lnTo>
                    <a:pt x="827189" y="523269"/>
                  </a:lnTo>
                  <a:lnTo>
                    <a:pt x="1075610" y="697692"/>
                  </a:lnTo>
                  <a:lnTo>
                    <a:pt x="1318745" y="866830"/>
                  </a:lnTo>
                  <a:lnTo>
                    <a:pt x="1485240" y="975184"/>
                  </a:lnTo>
                  <a:lnTo>
                    <a:pt x="1585665" y="1038610"/>
                  </a:lnTo>
                  <a:lnTo>
                    <a:pt x="1791802" y="1152250"/>
                  </a:lnTo>
                  <a:lnTo>
                    <a:pt x="2050793" y="1279103"/>
                  </a:lnTo>
                  <a:lnTo>
                    <a:pt x="2394354" y="1435026"/>
                  </a:lnTo>
                  <a:lnTo>
                    <a:pt x="2589920" y="1519595"/>
                  </a:lnTo>
                  <a:lnTo>
                    <a:pt x="2724701" y="1575094"/>
                  </a:lnTo>
                  <a:lnTo>
                    <a:pt x="2740558" y="1588307"/>
                  </a:lnTo>
                  <a:lnTo>
                    <a:pt x="2745843" y="1598879"/>
                  </a:lnTo>
                  <a:lnTo>
                    <a:pt x="2745843" y="1617378"/>
                  </a:lnTo>
                  <a:lnTo>
                    <a:pt x="2732629" y="1633235"/>
                  </a:lnTo>
                  <a:lnTo>
                    <a:pt x="2706202" y="1646448"/>
                  </a:lnTo>
                  <a:lnTo>
                    <a:pt x="2671846" y="1649091"/>
                  </a:lnTo>
                  <a:lnTo>
                    <a:pt x="2547635" y="1649091"/>
                  </a:lnTo>
                  <a:lnTo>
                    <a:pt x="2354713" y="1659662"/>
                  </a:lnTo>
                  <a:lnTo>
                    <a:pt x="2177647" y="1675519"/>
                  </a:lnTo>
                  <a:lnTo>
                    <a:pt x="2000581" y="1699304"/>
                  </a:lnTo>
                  <a:lnTo>
                    <a:pt x="1953011" y="1707232"/>
                  </a:lnTo>
                  <a:lnTo>
                    <a:pt x="1926583" y="1712518"/>
                  </a:lnTo>
                  <a:lnTo>
                    <a:pt x="1873728" y="1675519"/>
                  </a:lnTo>
                  <a:lnTo>
                    <a:pt x="1715161" y="1543380"/>
                  </a:lnTo>
                  <a:lnTo>
                    <a:pt x="1522239" y="1379528"/>
                  </a:lnTo>
                  <a:lnTo>
                    <a:pt x="1339887" y="1218319"/>
                  </a:lnTo>
                  <a:lnTo>
                    <a:pt x="1181321" y="1078252"/>
                  </a:lnTo>
                  <a:lnTo>
                    <a:pt x="1001612" y="924971"/>
                  </a:lnTo>
                  <a:lnTo>
                    <a:pt x="808689" y="758476"/>
                  </a:lnTo>
                  <a:lnTo>
                    <a:pt x="557626" y="547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5">
              <a:extLst>
                <a:ext uri="{FF2B5EF4-FFF2-40B4-BE49-F238E27FC236}">
                  <a16:creationId xmlns:a16="http://schemas.microsoft.com/office/drawing/2014/main" id="{7F3480BA-3FFF-4162-85D8-F53DCBA3B4FF}"/>
                </a:ext>
              </a:extLst>
            </p:cNvPr>
            <p:cNvSpPr/>
            <p:nvPr/>
          </p:nvSpPr>
          <p:spPr>
            <a:xfrm>
              <a:off x="4629150" y="3475038"/>
              <a:ext cx="1019175" cy="896937"/>
            </a:xfrm>
            <a:custGeom>
              <a:avLst/>
              <a:gdLst>
                <a:gd name="connsiteX0" fmla="*/ 421481 w 1019175"/>
                <a:gd name="connsiteY0" fmla="*/ 383381 h 897731"/>
                <a:gd name="connsiteX1" fmla="*/ 602456 w 1019175"/>
                <a:gd name="connsiteY1" fmla="*/ 154781 h 897731"/>
                <a:gd name="connsiteX2" fmla="*/ 666750 w 1019175"/>
                <a:gd name="connsiteY2" fmla="*/ 78581 h 897731"/>
                <a:gd name="connsiteX3" fmla="*/ 673894 w 1019175"/>
                <a:gd name="connsiteY3" fmla="*/ 61912 h 897731"/>
                <a:gd name="connsiteX4" fmla="*/ 678656 w 1019175"/>
                <a:gd name="connsiteY4" fmla="*/ 45244 h 897731"/>
                <a:gd name="connsiteX5" fmla="*/ 676275 w 1019175"/>
                <a:gd name="connsiteY5" fmla="*/ 26194 h 897731"/>
                <a:gd name="connsiteX6" fmla="*/ 671513 w 1019175"/>
                <a:gd name="connsiteY6" fmla="*/ 9525 h 897731"/>
                <a:gd name="connsiteX7" fmla="*/ 657225 w 1019175"/>
                <a:gd name="connsiteY7" fmla="*/ 0 h 897731"/>
                <a:gd name="connsiteX8" fmla="*/ 1019175 w 1019175"/>
                <a:gd name="connsiteY8" fmla="*/ 145256 h 897731"/>
                <a:gd name="connsiteX9" fmla="*/ 962025 w 1019175"/>
                <a:gd name="connsiteY9" fmla="*/ 173831 h 897731"/>
                <a:gd name="connsiteX10" fmla="*/ 942975 w 1019175"/>
                <a:gd name="connsiteY10" fmla="*/ 190500 h 897731"/>
                <a:gd name="connsiteX11" fmla="*/ 854869 w 1019175"/>
                <a:gd name="connsiteY11" fmla="*/ 271462 h 897731"/>
                <a:gd name="connsiteX12" fmla="*/ 676275 w 1019175"/>
                <a:gd name="connsiteY12" fmla="*/ 416719 h 897731"/>
                <a:gd name="connsiteX13" fmla="*/ 528638 w 1019175"/>
                <a:gd name="connsiteY13" fmla="*/ 538162 h 897731"/>
                <a:gd name="connsiteX14" fmla="*/ 373856 w 1019175"/>
                <a:gd name="connsiteY14" fmla="*/ 664369 h 897731"/>
                <a:gd name="connsiteX15" fmla="*/ 230981 w 1019175"/>
                <a:gd name="connsiteY15" fmla="*/ 771525 h 897731"/>
                <a:gd name="connsiteX16" fmla="*/ 121444 w 1019175"/>
                <a:gd name="connsiteY16" fmla="*/ 852487 h 897731"/>
                <a:gd name="connsiteX17" fmla="*/ 80963 w 1019175"/>
                <a:gd name="connsiteY17" fmla="*/ 883444 h 897731"/>
                <a:gd name="connsiteX18" fmla="*/ 59531 w 1019175"/>
                <a:gd name="connsiteY18" fmla="*/ 895350 h 897731"/>
                <a:gd name="connsiteX19" fmla="*/ 30956 w 1019175"/>
                <a:gd name="connsiteY19" fmla="*/ 897731 h 897731"/>
                <a:gd name="connsiteX20" fmla="*/ 4763 w 1019175"/>
                <a:gd name="connsiteY20" fmla="*/ 892969 h 897731"/>
                <a:gd name="connsiteX21" fmla="*/ 0 w 1019175"/>
                <a:gd name="connsiteY21" fmla="*/ 881062 h 897731"/>
                <a:gd name="connsiteX22" fmla="*/ 2381 w 1019175"/>
                <a:gd name="connsiteY22" fmla="*/ 862012 h 897731"/>
                <a:gd name="connsiteX23" fmla="*/ 9525 w 1019175"/>
                <a:gd name="connsiteY23" fmla="*/ 842962 h 897731"/>
                <a:gd name="connsiteX24" fmla="*/ 57150 w 1019175"/>
                <a:gd name="connsiteY24" fmla="*/ 785812 h 897731"/>
                <a:gd name="connsiteX25" fmla="*/ 135731 w 1019175"/>
                <a:gd name="connsiteY25" fmla="*/ 702469 h 897731"/>
                <a:gd name="connsiteX26" fmla="*/ 247650 w 1019175"/>
                <a:gd name="connsiteY26" fmla="*/ 578644 h 897731"/>
                <a:gd name="connsiteX27" fmla="*/ 340519 w 1019175"/>
                <a:gd name="connsiteY27" fmla="*/ 476250 h 897731"/>
                <a:gd name="connsiteX28" fmla="*/ 421481 w 1019175"/>
                <a:gd name="connsiteY28" fmla="*/ 3833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897731">
                  <a:moveTo>
                    <a:pt x="421481" y="383381"/>
                  </a:moveTo>
                  <a:lnTo>
                    <a:pt x="602456" y="154781"/>
                  </a:lnTo>
                  <a:lnTo>
                    <a:pt x="666750" y="78581"/>
                  </a:lnTo>
                  <a:lnTo>
                    <a:pt x="673894" y="61912"/>
                  </a:lnTo>
                  <a:lnTo>
                    <a:pt x="678656" y="45244"/>
                  </a:lnTo>
                  <a:lnTo>
                    <a:pt x="676275" y="26194"/>
                  </a:lnTo>
                  <a:lnTo>
                    <a:pt x="671513" y="9525"/>
                  </a:lnTo>
                  <a:lnTo>
                    <a:pt x="657225" y="0"/>
                  </a:lnTo>
                  <a:lnTo>
                    <a:pt x="1019175" y="145256"/>
                  </a:lnTo>
                  <a:lnTo>
                    <a:pt x="962025" y="173831"/>
                  </a:lnTo>
                  <a:lnTo>
                    <a:pt x="942975" y="190500"/>
                  </a:lnTo>
                  <a:lnTo>
                    <a:pt x="854869" y="271462"/>
                  </a:lnTo>
                  <a:lnTo>
                    <a:pt x="676275" y="416719"/>
                  </a:lnTo>
                  <a:lnTo>
                    <a:pt x="528638" y="538162"/>
                  </a:lnTo>
                  <a:lnTo>
                    <a:pt x="373856" y="664369"/>
                  </a:lnTo>
                  <a:lnTo>
                    <a:pt x="230981" y="771525"/>
                  </a:lnTo>
                  <a:lnTo>
                    <a:pt x="121444" y="852487"/>
                  </a:lnTo>
                  <a:lnTo>
                    <a:pt x="80963" y="883444"/>
                  </a:lnTo>
                  <a:lnTo>
                    <a:pt x="59531" y="895350"/>
                  </a:lnTo>
                  <a:lnTo>
                    <a:pt x="30956" y="897731"/>
                  </a:lnTo>
                  <a:lnTo>
                    <a:pt x="4763" y="892969"/>
                  </a:lnTo>
                  <a:lnTo>
                    <a:pt x="0" y="881062"/>
                  </a:lnTo>
                  <a:lnTo>
                    <a:pt x="2381" y="862012"/>
                  </a:lnTo>
                  <a:lnTo>
                    <a:pt x="9525" y="842962"/>
                  </a:lnTo>
                  <a:lnTo>
                    <a:pt x="57150" y="785812"/>
                  </a:lnTo>
                  <a:lnTo>
                    <a:pt x="135731" y="702469"/>
                  </a:lnTo>
                  <a:lnTo>
                    <a:pt x="247650" y="578644"/>
                  </a:lnTo>
                  <a:lnTo>
                    <a:pt x="340519" y="476250"/>
                  </a:lnTo>
                  <a:lnTo>
                    <a:pt x="421481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459B075F-B151-4009-A163-99E6B648C1FB}"/>
                </a:ext>
              </a:extLst>
            </p:cNvPr>
            <p:cNvSpPr/>
            <p:nvPr/>
          </p:nvSpPr>
          <p:spPr>
            <a:xfrm>
              <a:off x="5915025" y="5089525"/>
              <a:ext cx="868363" cy="666750"/>
            </a:xfrm>
            <a:custGeom>
              <a:avLst/>
              <a:gdLst>
                <a:gd name="connsiteX0" fmla="*/ 369989 w 869473"/>
                <a:gd name="connsiteY0" fmla="*/ 237850 h 665979"/>
                <a:gd name="connsiteX1" fmla="*/ 607839 w 869473"/>
                <a:gd name="connsiteY1" fmla="*/ 401702 h 665979"/>
                <a:gd name="connsiteX2" fmla="*/ 718835 w 869473"/>
                <a:gd name="connsiteY2" fmla="*/ 475699 h 665979"/>
                <a:gd name="connsiteX3" fmla="*/ 795476 w 869473"/>
                <a:gd name="connsiteY3" fmla="*/ 525912 h 665979"/>
                <a:gd name="connsiteX4" fmla="*/ 869473 w 869473"/>
                <a:gd name="connsiteY4" fmla="*/ 557625 h 665979"/>
                <a:gd name="connsiteX5" fmla="*/ 303920 w 869473"/>
                <a:gd name="connsiteY5" fmla="*/ 665979 h 665979"/>
                <a:gd name="connsiteX6" fmla="*/ 383203 w 869473"/>
                <a:gd name="connsiteY6" fmla="*/ 631623 h 665979"/>
                <a:gd name="connsiteX7" fmla="*/ 406988 w 869473"/>
                <a:gd name="connsiteY7" fmla="*/ 613124 h 665979"/>
                <a:gd name="connsiteX8" fmla="*/ 420202 w 869473"/>
                <a:gd name="connsiteY8" fmla="*/ 594624 h 665979"/>
                <a:gd name="connsiteX9" fmla="*/ 428130 w 869473"/>
                <a:gd name="connsiteY9" fmla="*/ 573482 h 665979"/>
                <a:gd name="connsiteX10" fmla="*/ 428130 w 869473"/>
                <a:gd name="connsiteY10" fmla="*/ 560268 h 665979"/>
                <a:gd name="connsiteX11" fmla="*/ 422844 w 869473"/>
                <a:gd name="connsiteY11" fmla="*/ 531198 h 665979"/>
                <a:gd name="connsiteX12" fmla="*/ 409631 w 869473"/>
                <a:gd name="connsiteY12" fmla="*/ 504770 h 665979"/>
                <a:gd name="connsiteX13" fmla="*/ 375274 w 869473"/>
                <a:gd name="connsiteY13" fmla="*/ 459843 h 665979"/>
                <a:gd name="connsiteX14" fmla="*/ 261635 w 869473"/>
                <a:gd name="connsiteY14" fmla="*/ 335632 h 665979"/>
                <a:gd name="connsiteX15" fmla="*/ 118925 w 869473"/>
                <a:gd name="connsiteY15" fmla="*/ 177066 h 665979"/>
                <a:gd name="connsiteX16" fmla="*/ 34357 w 869473"/>
                <a:gd name="connsiteY16" fmla="*/ 81926 h 665979"/>
                <a:gd name="connsiteX17" fmla="*/ 18500 w 869473"/>
                <a:gd name="connsiteY17" fmla="*/ 63426 h 665979"/>
                <a:gd name="connsiteX18" fmla="*/ 7929 w 869473"/>
                <a:gd name="connsiteY18" fmla="*/ 44927 h 665979"/>
                <a:gd name="connsiteX19" fmla="*/ 0 w 869473"/>
                <a:gd name="connsiteY19" fmla="*/ 18499 h 665979"/>
                <a:gd name="connsiteX20" fmla="*/ 5286 w 869473"/>
                <a:gd name="connsiteY20" fmla="*/ 2643 h 665979"/>
                <a:gd name="connsiteX21" fmla="*/ 18500 w 869473"/>
                <a:gd name="connsiteY21" fmla="*/ 0 h 665979"/>
                <a:gd name="connsiteX22" fmla="*/ 42285 w 869473"/>
                <a:gd name="connsiteY22" fmla="*/ 5285 h 665979"/>
                <a:gd name="connsiteX23" fmla="*/ 81926 w 869473"/>
                <a:gd name="connsiteY23" fmla="*/ 29070 h 665979"/>
                <a:gd name="connsiteX24" fmla="*/ 147996 w 869473"/>
                <a:gd name="connsiteY24" fmla="*/ 79283 h 665979"/>
                <a:gd name="connsiteX25" fmla="*/ 245779 w 869473"/>
                <a:gd name="connsiteY25" fmla="*/ 150638 h 665979"/>
                <a:gd name="connsiteX26" fmla="*/ 369989 w 869473"/>
                <a:gd name="connsiteY26" fmla="*/ 237850 h 6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9473" h="665979">
                  <a:moveTo>
                    <a:pt x="369989" y="237850"/>
                  </a:moveTo>
                  <a:lnTo>
                    <a:pt x="607839" y="401702"/>
                  </a:lnTo>
                  <a:lnTo>
                    <a:pt x="718835" y="475699"/>
                  </a:lnTo>
                  <a:lnTo>
                    <a:pt x="795476" y="525912"/>
                  </a:lnTo>
                  <a:lnTo>
                    <a:pt x="869473" y="557625"/>
                  </a:lnTo>
                  <a:lnTo>
                    <a:pt x="303920" y="665979"/>
                  </a:lnTo>
                  <a:lnTo>
                    <a:pt x="383203" y="631623"/>
                  </a:lnTo>
                  <a:lnTo>
                    <a:pt x="406988" y="613124"/>
                  </a:lnTo>
                  <a:lnTo>
                    <a:pt x="420202" y="594624"/>
                  </a:lnTo>
                  <a:lnTo>
                    <a:pt x="428130" y="573482"/>
                  </a:lnTo>
                  <a:lnTo>
                    <a:pt x="428130" y="560268"/>
                  </a:lnTo>
                  <a:lnTo>
                    <a:pt x="422844" y="531198"/>
                  </a:lnTo>
                  <a:lnTo>
                    <a:pt x="409631" y="504770"/>
                  </a:lnTo>
                  <a:lnTo>
                    <a:pt x="375274" y="459843"/>
                  </a:lnTo>
                  <a:lnTo>
                    <a:pt x="261635" y="335632"/>
                  </a:lnTo>
                  <a:lnTo>
                    <a:pt x="118925" y="177066"/>
                  </a:lnTo>
                  <a:lnTo>
                    <a:pt x="34357" y="81926"/>
                  </a:lnTo>
                  <a:lnTo>
                    <a:pt x="18500" y="63426"/>
                  </a:lnTo>
                  <a:lnTo>
                    <a:pt x="7929" y="44927"/>
                  </a:lnTo>
                  <a:lnTo>
                    <a:pt x="0" y="18499"/>
                  </a:lnTo>
                  <a:lnTo>
                    <a:pt x="5286" y="2643"/>
                  </a:lnTo>
                  <a:lnTo>
                    <a:pt x="18500" y="0"/>
                  </a:lnTo>
                  <a:lnTo>
                    <a:pt x="42285" y="5285"/>
                  </a:lnTo>
                  <a:lnTo>
                    <a:pt x="81926" y="29070"/>
                  </a:lnTo>
                  <a:lnTo>
                    <a:pt x="147996" y="79283"/>
                  </a:lnTo>
                  <a:lnTo>
                    <a:pt x="245779" y="150638"/>
                  </a:lnTo>
                  <a:lnTo>
                    <a:pt x="369989" y="237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78CD3540-BF5B-4302-8416-E64ED717A19F}"/>
                </a:ext>
              </a:extLst>
            </p:cNvPr>
            <p:cNvSpPr/>
            <p:nvPr/>
          </p:nvSpPr>
          <p:spPr>
            <a:xfrm>
              <a:off x="4675188" y="4449763"/>
              <a:ext cx="596900" cy="720725"/>
            </a:xfrm>
            <a:custGeom>
              <a:avLst/>
              <a:gdLst>
                <a:gd name="connsiteX0" fmla="*/ 383381 w 597694"/>
                <a:gd name="connsiteY0" fmla="*/ 200025 h 719138"/>
                <a:gd name="connsiteX1" fmla="*/ 304800 w 597694"/>
                <a:gd name="connsiteY1" fmla="*/ 226219 h 719138"/>
                <a:gd name="connsiteX2" fmla="*/ 283369 w 597694"/>
                <a:gd name="connsiteY2" fmla="*/ 228600 h 719138"/>
                <a:gd name="connsiteX3" fmla="*/ 252412 w 597694"/>
                <a:gd name="connsiteY3" fmla="*/ 216694 h 719138"/>
                <a:gd name="connsiteX4" fmla="*/ 223837 w 597694"/>
                <a:gd name="connsiteY4" fmla="*/ 197644 h 719138"/>
                <a:gd name="connsiteX5" fmla="*/ 188119 w 597694"/>
                <a:gd name="connsiteY5" fmla="*/ 164307 h 719138"/>
                <a:gd name="connsiteX6" fmla="*/ 119062 w 597694"/>
                <a:gd name="connsiteY6" fmla="*/ 90488 h 719138"/>
                <a:gd name="connsiteX7" fmla="*/ 78581 w 597694"/>
                <a:gd name="connsiteY7" fmla="*/ 38100 h 719138"/>
                <a:gd name="connsiteX8" fmla="*/ 54769 w 597694"/>
                <a:gd name="connsiteY8" fmla="*/ 11907 h 719138"/>
                <a:gd name="connsiteX9" fmla="*/ 30956 w 597694"/>
                <a:gd name="connsiteY9" fmla="*/ 0 h 719138"/>
                <a:gd name="connsiteX10" fmla="*/ 16669 w 597694"/>
                <a:gd name="connsiteY10" fmla="*/ 0 h 719138"/>
                <a:gd name="connsiteX11" fmla="*/ 4762 w 597694"/>
                <a:gd name="connsiteY11" fmla="*/ 16669 h 719138"/>
                <a:gd name="connsiteX12" fmla="*/ 0 w 597694"/>
                <a:gd name="connsiteY12" fmla="*/ 54769 h 719138"/>
                <a:gd name="connsiteX13" fmla="*/ 4762 w 597694"/>
                <a:gd name="connsiteY13" fmla="*/ 119063 h 719138"/>
                <a:gd name="connsiteX14" fmla="*/ 16669 w 597694"/>
                <a:gd name="connsiteY14" fmla="*/ 188119 h 719138"/>
                <a:gd name="connsiteX15" fmla="*/ 42862 w 597694"/>
                <a:gd name="connsiteY15" fmla="*/ 285750 h 719138"/>
                <a:gd name="connsiteX16" fmla="*/ 80962 w 597694"/>
                <a:gd name="connsiteY16" fmla="*/ 385763 h 719138"/>
                <a:gd name="connsiteX17" fmla="*/ 109537 w 597694"/>
                <a:gd name="connsiteY17" fmla="*/ 450057 h 719138"/>
                <a:gd name="connsiteX18" fmla="*/ 145256 w 597694"/>
                <a:gd name="connsiteY18" fmla="*/ 509588 h 719138"/>
                <a:gd name="connsiteX19" fmla="*/ 185737 w 597694"/>
                <a:gd name="connsiteY19" fmla="*/ 566738 h 719138"/>
                <a:gd name="connsiteX20" fmla="*/ 230981 w 597694"/>
                <a:gd name="connsiteY20" fmla="*/ 616744 h 719138"/>
                <a:gd name="connsiteX21" fmla="*/ 271462 w 597694"/>
                <a:gd name="connsiteY21" fmla="*/ 654844 h 719138"/>
                <a:gd name="connsiteX22" fmla="*/ 333375 w 597694"/>
                <a:gd name="connsiteY22" fmla="*/ 702469 h 719138"/>
                <a:gd name="connsiteX23" fmla="*/ 354806 w 597694"/>
                <a:gd name="connsiteY23" fmla="*/ 716757 h 719138"/>
                <a:gd name="connsiteX24" fmla="*/ 378619 w 597694"/>
                <a:gd name="connsiteY24" fmla="*/ 719138 h 719138"/>
                <a:gd name="connsiteX25" fmla="*/ 411956 w 597694"/>
                <a:gd name="connsiteY25" fmla="*/ 709613 h 719138"/>
                <a:gd name="connsiteX26" fmla="*/ 438150 w 597694"/>
                <a:gd name="connsiteY26" fmla="*/ 692944 h 719138"/>
                <a:gd name="connsiteX27" fmla="*/ 457200 w 597694"/>
                <a:gd name="connsiteY27" fmla="*/ 669132 h 719138"/>
                <a:gd name="connsiteX28" fmla="*/ 464344 w 597694"/>
                <a:gd name="connsiteY28" fmla="*/ 647700 h 719138"/>
                <a:gd name="connsiteX29" fmla="*/ 471487 w 597694"/>
                <a:gd name="connsiteY29" fmla="*/ 619125 h 719138"/>
                <a:gd name="connsiteX30" fmla="*/ 473869 w 597694"/>
                <a:gd name="connsiteY30" fmla="*/ 588169 h 719138"/>
                <a:gd name="connsiteX31" fmla="*/ 466725 w 597694"/>
                <a:gd name="connsiteY31" fmla="*/ 561975 h 719138"/>
                <a:gd name="connsiteX32" fmla="*/ 454819 w 597694"/>
                <a:gd name="connsiteY32" fmla="*/ 526257 h 719138"/>
                <a:gd name="connsiteX33" fmla="*/ 450056 w 597694"/>
                <a:gd name="connsiteY33" fmla="*/ 476250 h 719138"/>
                <a:gd name="connsiteX34" fmla="*/ 452437 w 597694"/>
                <a:gd name="connsiteY34" fmla="*/ 433388 h 719138"/>
                <a:gd name="connsiteX35" fmla="*/ 459581 w 597694"/>
                <a:gd name="connsiteY35" fmla="*/ 378619 h 719138"/>
                <a:gd name="connsiteX36" fmla="*/ 469106 w 597694"/>
                <a:gd name="connsiteY36" fmla="*/ 350044 h 719138"/>
                <a:gd name="connsiteX37" fmla="*/ 509587 w 597694"/>
                <a:gd name="connsiteY37" fmla="*/ 271463 h 719138"/>
                <a:gd name="connsiteX38" fmla="*/ 554831 w 597694"/>
                <a:gd name="connsiteY38" fmla="*/ 200025 h 719138"/>
                <a:gd name="connsiteX39" fmla="*/ 576262 w 597694"/>
                <a:gd name="connsiteY39" fmla="*/ 171450 h 719138"/>
                <a:gd name="connsiteX40" fmla="*/ 590550 w 597694"/>
                <a:gd name="connsiteY40" fmla="*/ 147638 h 719138"/>
                <a:gd name="connsiteX41" fmla="*/ 597694 w 597694"/>
                <a:gd name="connsiteY41" fmla="*/ 123825 h 719138"/>
                <a:gd name="connsiteX42" fmla="*/ 597694 w 597694"/>
                <a:gd name="connsiteY42" fmla="*/ 111919 h 719138"/>
                <a:gd name="connsiteX43" fmla="*/ 585787 w 597694"/>
                <a:gd name="connsiteY43" fmla="*/ 102394 h 719138"/>
                <a:gd name="connsiteX44" fmla="*/ 566737 w 597694"/>
                <a:gd name="connsiteY44" fmla="*/ 107157 h 719138"/>
                <a:gd name="connsiteX45" fmla="*/ 545306 w 597694"/>
                <a:gd name="connsiteY45" fmla="*/ 116682 h 719138"/>
                <a:gd name="connsiteX46" fmla="*/ 500062 w 597694"/>
                <a:gd name="connsiteY46" fmla="*/ 145257 h 719138"/>
                <a:gd name="connsiteX47" fmla="*/ 383381 w 597694"/>
                <a:gd name="connsiteY47" fmla="*/ 20002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7694" h="719138">
                  <a:moveTo>
                    <a:pt x="383381" y="200025"/>
                  </a:moveTo>
                  <a:lnTo>
                    <a:pt x="304800" y="226219"/>
                  </a:lnTo>
                  <a:lnTo>
                    <a:pt x="283369" y="228600"/>
                  </a:lnTo>
                  <a:lnTo>
                    <a:pt x="252412" y="216694"/>
                  </a:lnTo>
                  <a:lnTo>
                    <a:pt x="223837" y="197644"/>
                  </a:lnTo>
                  <a:lnTo>
                    <a:pt x="188119" y="164307"/>
                  </a:lnTo>
                  <a:lnTo>
                    <a:pt x="119062" y="90488"/>
                  </a:lnTo>
                  <a:lnTo>
                    <a:pt x="78581" y="38100"/>
                  </a:lnTo>
                  <a:lnTo>
                    <a:pt x="54769" y="11907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16669"/>
                  </a:lnTo>
                  <a:lnTo>
                    <a:pt x="0" y="54769"/>
                  </a:lnTo>
                  <a:lnTo>
                    <a:pt x="4762" y="119063"/>
                  </a:lnTo>
                  <a:lnTo>
                    <a:pt x="16669" y="188119"/>
                  </a:lnTo>
                  <a:lnTo>
                    <a:pt x="42862" y="285750"/>
                  </a:lnTo>
                  <a:lnTo>
                    <a:pt x="80962" y="385763"/>
                  </a:lnTo>
                  <a:lnTo>
                    <a:pt x="109537" y="450057"/>
                  </a:lnTo>
                  <a:lnTo>
                    <a:pt x="145256" y="509588"/>
                  </a:lnTo>
                  <a:lnTo>
                    <a:pt x="185737" y="566738"/>
                  </a:lnTo>
                  <a:lnTo>
                    <a:pt x="230981" y="616744"/>
                  </a:lnTo>
                  <a:lnTo>
                    <a:pt x="271462" y="654844"/>
                  </a:lnTo>
                  <a:lnTo>
                    <a:pt x="333375" y="702469"/>
                  </a:lnTo>
                  <a:lnTo>
                    <a:pt x="354806" y="716757"/>
                  </a:lnTo>
                  <a:lnTo>
                    <a:pt x="378619" y="719138"/>
                  </a:lnTo>
                  <a:lnTo>
                    <a:pt x="411956" y="709613"/>
                  </a:lnTo>
                  <a:lnTo>
                    <a:pt x="438150" y="692944"/>
                  </a:lnTo>
                  <a:lnTo>
                    <a:pt x="457200" y="669132"/>
                  </a:lnTo>
                  <a:lnTo>
                    <a:pt x="464344" y="647700"/>
                  </a:lnTo>
                  <a:lnTo>
                    <a:pt x="471487" y="619125"/>
                  </a:lnTo>
                  <a:lnTo>
                    <a:pt x="473869" y="588169"/>
                  </a:lnTo>
                  <a:lnTo>
                    <a:pt x="466725" y="561975"/>
                  </a:lnTo>
                  <a:lnTo>
                    <a:pt x="454819" y="526257"/>
                  </a:lnTo>
                  <a:lnTo>
                    <a:pt x="450056" y="476250"/>
                  </a:lnTo>
                  <a:lnTo>
                    <a:pt x="452437" y="433388"/>
                  </a:lnTo>
                  <a:lnTo>
                    <a:pt x="459581" y="378619"/>
                  </a:lnTo>
                  <a:lnTo>
                    <a:pt x="469106" y="350044"/>
                  </a:lnTo>
                  <a:lnTo>
                    <a:pt x="509587" y="271463"/>
                  </a:lnTo>
                  <a:lnTo>
                    <a:pt x="554831" y="200025"/>
                  </a:lnTo>
                  <a:lnTo>
                    <a:pt x="576262" y="171450"/>
                  </a:lnTo>
                  <a:lnTo>
                    <a:pt x="590550" y="147638"/>
                  </a:lnTo>
                  <a:lnTo>
                    <a:pt x="597694" y="123825"/>
                  </a:lnTo>
                  <a:lnTo>
                    <a:pt x="597694" y="111919"/>
                  </a:lnTo>
                  <a:lnTo>
                    <a:pt x="585787" y="102394"/>
                  </a:lnTo>
                  <a:lnTo>
                    <a:pt x="566737" y="107157"/>
                  </a:lnTo>
                  <a:lnTo>
                    <a:pt x="545306" y="116682"/>
                  </a:lnTo>
                  <a:lnTo>
                    <a:pt x="500062" y="145257"/>
                  </a:lnTo>
                  <a:lnTo>
                    <a:pt x="3833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7">
              <a:extLst>
                <a:ext uri="{FF2B5EF4-FFF2-40B4-BE49-F238E27FC236}">
                  <a16:creationId xmlns:a16="http://schemas.microsoft.com/office/drawing/2014/main" id="{74F0634B-6A84-48B6-89AB-D7BD21B6B853}"/>
                </a:ext>
              </a:extLst>
            </p:cNvPr>
            <p:cNvSpPr/>
            <p:nvPr/>
          </p:nvSpPr>
          <p:spPr>
            <a:xfrm>
              <a:off x="6049963" y="4310063"/>
              <a:ext cx="769937" cy="795337"/>
            </a:xfrm>
            <a:custGeom>
              <a:avLst/>
              <a:gdLst>
                <a:gd name="connsiteX0" fmla="*/ 171450 w 769144"/>
                <a:gd name="connsiteY0" fmla="*/ 226218 h 795337"/>
                <a:gd name="connsiteX1" fmla="*/ 92869 w 769144"/>
                <a:gd name="connsiteY1" fmla="*/ 138112 h 795337"/>
                <a:gd name="connsiteX2" fmla="*/ 30957 w 769144"/>
                <a:gd name="connsiteY2" fmla="*/ 78581 h 795337"/>
                <a:gd name="connsiteX3" fmla="*/ 16669 w 769144"/>
                <a:gd name="connsiteY3" fmla="*/ 61912 h 795337"/>
                <a:gd name="connsiteX4" fmla="*/ 4763 w 769144"/>
                <a:gd name="connsiteY4" fmla="*/ 42862 h 795337"/>
                <a:gd name="connsiteX5" fmla="*/ 0 w 769144"/>
                <a:gd name="connsiteY5" fmla="*/ 19050 h 795337"/>
                <a:gd name="connsiteX6" fmla="*/ 2382 w 769144"/>
                <a:gd name="connsiteY6" fmla="*/ 7143 h 795337"/>
                <a:gd name="connsiteX7" fmla="*/ 9525 w 769144"/>
                <a:gd name="connsiteY7" fmla="*/ 0 h 795337"/>
                <a:gd name="connsiteX8" fmla="*/ 30957 w 769144"/>
                <a:gd name="connsiteY8" fmla="*/ 0 h 795337"/>
                <a:gd name="connsiteX9" fmla="*/ 69057 w 769144"/>
                <a:gd name="connsiteY9" fmla="*/ 16668 h 795337"/>
                <a:gd name="connsiteX10" fmla="*/ 171450 w 769144"/>
                <a:gd name="connsiteY10" fmla="*/ 59531 h 795337"/>
                <a:gd name="connsiteX11" fmla="*/ 314325 w 769144"/>
                <a:gd name="connsiteY11" fmla="*/ 119062 h 795337"/>
                <a:gd name="connsiteX12" fmla="*/ 500063 w 769144"/>
                <a:gd name="connsiteY12" fmla="*/ 197643 h 795337"/>
                <a:gd name="connsiteX13" fmla="*/ 576263 w 769144"/>
                <a:gd name="connsiteY13" fmla="*/ 228600 h 795337"/>
                <a:gd name="connsiteX14" fmla="*/ 590550 w 769144"/>
                <a:gd name="connsiteY14" fmla="*/ 235743 h 795337"/>
                <a:gd name="connsiteX15" fmla="*/ 611982 w 769144"/>
                <a:gd name="connsiteY15" fmla="*/ 259556 h 795337"/>
                <a:gd name="connsiteX16" fmla="*/ 661988 w 769144"/>
                <a:gd name="connsiteY16" fmla="*/ 330993 h 795337"/>
                <a:gd name="connsiteX17" fmla="*/ 704850 w 769144"/>
                <a:gd name="connsiteY17" fmla="*/ 397668 h 795337"/>
                <a:gd name="connsiteX18" fmla="*/ 733425 w 769144"/>
                <a:gd name="connsiteY18" fmla="*/ 454818 h 795337"/>
                <a:gd name="connsiteX19" fmla="*/ 752475 w 769144"/>
                <a:gd name="connsiteY19" fmla="*/ 509587 h 795337"/>
                <a:gd name="connsiteX20" fmla="*/ 764382 w 769144"/>
                <a:gd name="connsiteY20" fmla="*/ 554831 h 795337"/>
                <a:gd name="connsiteX21" fmla="*/ 769144 w 769144"/>
                <a:gd name="connsiteY21" fmla="*/ 604837 h 795337"/>
                <a:gd name="connsiteX22" fmla="*/ 769144 w 769144"/>
                <a:gd name="connsiteY22" fmla="*/ 642937 h 795337"/>
                <a:gd name="connsiteX23" fmla="*/ 764382 w 769144"/>
                <a:gd name="connsiteY23" fmla="*/ 683418 h 795337"/>
                <a:gd name="connsiteX24" fmla="*/ 750094 w 769144"/>
                <a:gd name="connsiteY24" fmla="*/ 723900 h 795337"/>
                <a:gd name="connsiteX25" fmla="*/ 728663 w 769144"/>
                <a:gd name="connsiteY25" fmla="*/ 759618 h 795337"/>
                <a:gd name="connsiteX26" fmla="*/ 702469 w 769144"/>
                <a:gd name="connsiteY26" fmla="*/ 783431 h 795337"/>
                <a:gd name="connsiteX27" fmla="*/ 661988 w 769144"/>
                <a:gd name="connsiteY27" fmla="*/ 795337 h 795337"/>
                <a:gd name="connsiteX28" fmla="*/ 635794 w 769144"/>
                <a:gd name="connsiteY28" fmla="*/ 795337 h 795337"/>
                <a:gd name="connsiteX29" fmla="*/ 611982 w 769144"/>
                <a:gd name="connsiteY29" fmla="*/ 785812 h 795337"/>
                <a:gd name="connsiteX30" fmla="*/ 576263 w 769144"/>
                <a:gd name="connsiteY30" fmla="*/ 754856 h 795337"/>
                <a:gd name="connsiteX31" fmla="*/ 526257 w 769144"/>
                <a:gd name="connsiteY31" fmla="*/ 702468 h 795337"/>
                <a:gd name="connsiteX32" fmla="*/ 476250 w 769144"/>
                <a:gd name="connsiteY32" fmla="*/ 631031 h 795337"/>
                <a:gd name="connsiteX33" fmla="*/ 407194 w 769144"/>
                <a:gd name="connsiteY33" fmla="*/ 531018 h 795337"/>
                <a:gd name="connsiteX34" fmla="*/ 347663 w 769144"/>
                <a:gd name="connsiteY34" fmla="*/ 438150 h 795337"/>
                <a:gd name="connsiteX35" fmla="*/ 290513 w 769144"/>
                <a:gd name="connsiteY35" fmla="*/ 361950 h 795337"/>
                <a:gd name="connsiteX36" fmla="*/ 226219 w 769144"/>
                <a:gd name="connsiteY36" fmla="*/ 285750 h 795337"/>
                <a:gd name="connsiteX37" fmla="*/ 171450 w 769144"/>
                <a:gd name="connsiteY37" fmla="*/ 22621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795337">
                  <a:moveTo>
                    <a:pt x="171450" y="226218"/>
                  </a:moveTo>
                  <a:lnTo>
                    <a:pt x="92869" y="138112"/>
                  </a:lnTo>
                  <a:lnTo>
                    <a:pt x="30957" y="78581"/>
                  </a:lnTo>
                  <a:lnTo>
                    <a:pt x="16669" y="61912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6668"/>
                  </a:lnTo>
                  <a:lnTo>
                    <a:pt x="171450" y="59531"/>
                  </a:lnTo>
                  <a:lnTo>
                    <a:pt x="314325" y="119062"/>
                  </a:lnTo>
                  <a:lnTo>
                    <a:pt x="500063" y="197643"/>
                  </a:lnTo>
                  <a:lnTo>
                    <a:pt x="576263" y="228600"/>
                  </a:lnTo>
                  <a:lnTo>
                    <a:pt x="590550" y="235743"/>
                  </a:lnTo>
                  <a:lnTo>
                    <a:pt x="611982" y="259556"/>
                  </a:lnTo>
                  <a:lnTo>
                    <a:pt x="661988" y="330993"/>
                  </a:lnTo>
                  <a:lnTo>
                    <a:pt x="704850" y="397668"/>
                  </a:lnTo>
                  <a:lnTo>
                    <a:pt x="733425" y="454818"/>
                  </a:lnTo>
                  <a:lnTo>
                    <a:pt x="752475" y="509587"/>
                  </a:lnTo>
                  <a:lnTo>
                    <a:pt x="764382" y="554831"/>
                  </a:lnTo>
                  <a:lnTo>
                    <a:pt x="769144" y="604837"/>
                  </a:lnTo>
                  <a:lnTo>
                    <a:pt x="769144" y="642937"/>
                  </a:lnTo>
                  <a:lnTo>
                    <a:pt x="764382" y="683418"/>
                  </a:lnTo>
                  <a:lnTo>
                    <a:pt x="750094" y="723900"/>
                  </a:lnTo>
                  <a:lnTo>
                    <a:pt x="728663" y="759618"/>
                  </a:lnTo>
                  <a:lnTo>
                    <a:pt x="702469" y="783431"/>
                  </a:lnTo>
                  <a:lnTo>
                    <a:pt x="661988" y="795337"/>
                  </a:lnTo>
                  <a:lnTo>
                    <a:pt x="635794" y="795337"/>
                  </a:lnTo>
                  <a:lnTo>
                    <a:pt x="611982" y="785812"/>
                  </a:lnTo>
                  <a:lnTo>
                    <a:pt x="576263" y="754856"/>
                  </a:lnTo>
                  <a:lnTo>
                    <a:pt x="526257" y="702468"/>
                  </a:lnTo>
                  <a:lnTo>
                    <a:pt x="476250" y="631031"/>
                  </a:lnTo>
                  <a:lnTo>
                    <a:pt x="407194" y="531018"/>
                  </a:lnTo>
                  <a:lnTo>
                    <a:pt x="347663" y="438150"/>
                  </a:lnTo>
                  <a:lnTo>
                    <a:pt x="290513" y="361950"/>
                  </a:lnTo>
                  <a:lnTo>
                    <a:pt x="226219" y="285750"/>
                  </a:lnTo>
                  <a:lnTo>
                    <a:pt x="171450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6383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C1BA67-7C16-4608-8A65-3595C58FEBD0}"/>
              </a:ext>
            </a:extLst>
          </p:cNvPr>
          <p:cNvGrpSpPr/>
          <p:nvPr/>
        </p:nvGrpSpPr>
        <p:grpSpPr>
          <a:xfrm>
            <a:off x="2619375" y="1339850"/>
            <a:ext cx="4799013" cy="4722813"/>
            <a:chOff x="2619375" y="1339850"/>
            <a:chExt cx="4799013" cy="4722813"/>
          </a:xfrm>
        </p:grpSpPr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171C704-BBDF-C049-93FF-0C4783B082D9}"/>
                </a:ext>
              </a:extLst>
            </p:cNvPr>
            <p:cNvSpPr/>
            <p:nvPr/>
          </p:nvSpPr>
          <p:spPr>
            <a:xfrm>
              <a:off x="2619375" y="1339850"/>
              <a:ext cx="2322513" cy="2000250"/>
            </a:xfrm>
            <a:custGeom>
              <a:avLst/>
              <a:gdLst>
                <a:gd name="connsiteX0" fmla="*/ 1435026 w 2322998"/>
                <a:gd name="connsiteY0" fmla="*/ 792832 h 2000580"/>
                <a:gd name="connsiteX1" fmla="*/ 1577736 w 2322998"/>
                <a:gd name="connsiteY1" fmla="*/ 628980 h 2000580"/>
                <a:gd name="connsiteX2" fmla="*/ 1733660 w 2322998"/>
                <a:gd name="connsiteY2" fmla="*/ 441343 h 2000580"/>
                <a:gd name="connsiteX3" fmla="*/ 1868441 w 2322998"/>
                <a:gd name="connsiteY3" fmla="*/ 274848 h 2000580"/>
                <a:gd name="connsiteX4" fmla="*/ 1879012 w 2322998"/>
                <a:gd name="connsiteY4" fmla="*/ 258992 h 2000580"/>
                <a:gd name="connsiteX5" fmla="*/ 1881655 w 2322998"/>
                <a:gd name="connsiteY5" fmla="*/ 248421 h 2000580"/>
                <a:gd name="connsiteX6" fmla="*/ 1879012 w 2322998"/>
                <a:gd name="connsiteY6" fmla="*/ 227278 h 2000580"/>
                <a:gd name="connsiteX7" fmla="*/ 1865798 w 2322998"/>
                <a:gd name="connsiteY7" fmla="*/ 177066 h 2000580"/>
                <a:gd name="connsiteX8" fmla="*/ 1839371 w 2322998"/>
                <a:gd name="connsiteY8" fmla="*/ 124210 h 2000580"/>
                <a:gd name="connsiteX9" fmla="*/ 1810300 w 2322998"/>
                <a:gd name="connsiteY9" fmla="*/ 81926 h 2000580"/>
                <a:gd name="connsiteX10" fmla="*/ 1791801 w 2322998"/>
                <a:gd name="connsiteY10" fmla="*/ 58141 h 2000580"/>
                <a:gd name="connsiteX11" fmla="*/ 1781230 w 2322998"/>
                <a:gd name="connsiteY11" fmla="*/ 31713 h 2000580"/>
                <a:gd name="connsiteX12" fmla="*/ 1781230 w 2322998"/>
                <a:gd name="connsiteY12" fmla="*/ 15856 h 2000580"/>
                <a:gd name="connsiteX13" fmla="*/ 1786515 w 2322998"/>
                <a:gd name="connsiteY13" fmla="*/ 5285 h 2000580"/>
                <a:gd name="connsiteX14" fmla="*/ 1797086 w 2322998"/>
                <a:gd name="connsiteY14" fmla="*/ 0 h 2000580"/>
                <a:gd name="connsiteX15" fmla="*/ 1839371 w 2322998"/>
                <a:gd name="connsiteY15" fmla="*/ 13214 h 2000580"/>
                <a:gd name="connsiteX16" fmla="*/ 1960938 w 2322998"/>
                <a:gd name="connsiteY16" fmla="*/ 68712 h 2000580"/>
                <a:gd name="connsiteX17" fmla="*/ 2069292 w 2322998"/>
                <a:gd name="connsiteY17" fmla="*/ 124210 h 2000580"/>
                <a:gd name="connsiteX18" fmla="*/ 2188217 w 2322998"/>
                <a:gd name="connsiteY18" fmla="*/ 198208 h 2000580"/>
                <a:gd name="connsiteX19" fmla="*/ 2278071 w 2322998"/>
                <a:gd name="connsiteY19" fmla="*/ 256349 h 2000580"/>
                <a:gd name="connsiteX20" fmla="*/ 2309785 w 2322998"/>
                <a:gd name="connsiteY20" fmla="*/ 280134 h 2000580"/>
                <a:gd name="connsiteX21" fmla="*/ 2317713 w 2322998"/>
                <a:gd name="connsiteY21" fmla="*/ 290705 h 2000580"/>
                <a:gd name="connsiteX22" fmla="*/ 2322998 w 2322998"/>
                <a:gd name="connsiteY22" fmla="*/ 306562 h 2000580"/>
                <a:gd name="connsiteX23" fmla="*/ 2322998 w 2322998"/>
                <a:gd name="connsiteY23" fmla="*/ 322418 h 2000580"/>
                <a:gd name="connsiteX24" fmla="*/ 2315070 w 2322998"/>
                <a:gd name="connsiteY24" fmla="*/ 340918 h 2000580"/>
                <a:gd name="connsiteX25" fmla="*/ 2293928 w 2322998"/>
                <a:gd name="connsiteY25" fmla="*/ 364703 h 2000580"/>
                <a:gd name="connsiteX26" fmla="*/ 2262215 w 2322998"/>
                <a:gd name="connsiteY26" fmla="*/ 383202 h 2000580"/>
                <a:gd name="connsiteX27" fmla="*/ 2206716 w 2322998"/>
                <a:gd name="connsiteY27" fmla="*/ 409630 h 2000580"/>
                <a:gd name="connsiteX28" fmla="*/ 2167075 w 2322998"/>
                <a:gd name="connsiteY28" fmla="*/ 425486 h 2000580"/>
                <a:gd name="connsiteX29" fmla="*/ 2048150 w 2322998"/>
                <a:gd name="connsiteY29" fmla="*/ 533840 h 2000580"/>
                <a:gd name="connsiteX30" fmla="*/ 1905440 w 2322998"/>
                <a:gd name="connsiteY30" fmla="*/ 684478 h 2000580"/>
                <a:gd name="connsiteX31" fmla="*/ 1744231 w 2322998"/>
                <a:gd name="connsiteY31" fmla="*/ 848330 h 2000580"/>
                <a:gd name="connsiteX32" fmla="*/ 1580379 w 2322998"/>
                <a:gd name="connsiteY32" fmla="*/ 1006897 h 2000580"/>
                <a:gd name="connsiteX33" fmla="*/ 1366314 w 2322998"/>
                <a:gd name="connsiteY33" fmla="*/ 1210390 h 2000580"/>
                <a:gd name="connsiteX34" fmla="*/ 1173392 w 2322998"/>
                <a:gd name="connsiteY34" fmla="*/ 1376885 h 2000580"/>
                <a:gd name="connsiteX35" fmla="*/ 1025396 w 2322998"/>
                <a:gd name="connsiteY35" fmla="*/ 1495810 h 2000580"/>
                <a:gd name="connsiteX36" fmla="*/ 840402 w 2322998"/>
                <a:gd name="connsiteY36" fmla="*/ 1620021 h 2000580"/>
                <a:gd name="connsiteX37" fmla="*/ 615766 w 2322998"/>
                <a:gd name="connsiteY37" fmla="*/ 1754802 h 2000580"/>
                <a:gd name="connsiteX38" fmla="*/ 433415 w 2322998"/>
                <a:gd name="connsiteY38" fmla="*/ 1844656 h 2000580"/>
                <a:gd name="connsiteX39" fmla="*/ 256349 w 2322998"/>
                <a:gd name="connsiteY39" fmla="*/ 1921297 h 2000580"/>
                <a:gd name="connsiteX40" fmla="*/ 68712 w 2322998"/>
                <a:gd name="connsiteY40" fmla="*/ 1995295 h 2000580"/>
                <a:gd name="connsiteX41" fmla="*/ 42284 w 2322998"/>
                <a:gd name="connsiteY41" fmla="*/ 2000580 h 2000580"/>
                <a:gd name="connsiteX42" fmla="*/ 26427 w 2322998"/>
                <a:gd name="connsiteY42" fmla="*/ 2000580 h 2000580"/>
                <a:gd name="connsiteX43" fmla="*/ 10571 w 2322998"/>
                <a:gd name="connsiteY43" fmla="*/ 1995295 h 2000580"/>
                <a:gd name="connsiteX44" fmla="*/ 2642 w 2322998"/>
                <a:gd name="connsiteY44" fmla="*/ 1990009 h 2000580"/>
                <a:gd name="connsiteX45" fmla="*/ 0 w 2322998"/>
                <a:gd name="connsiteY45" fmla="*/ 1979438 h 2000580"/>
                <a:gd name="connsiteX46" fmla="*/ 5285 w 2322998"/>
                <a:gd name="connsiteY46" fmla="*/ 1955653 h 2000580"/>
                <a:gd name="connsiteX47" fmla="*/ 23785 w 2322998"/>
                <a:gd name="connsiteY47" fmla="*/ 1934511 h 2000580"/>
                <a:gd name="connsiteX48" fmla="*/ 126853 w 2322998"/>
                <a:gd name="connsiteY48" fmla="*/ 1879012 h 2000580"/>
                <a:gd name="connsiteX49" fmla="*/ 303919 w 2322998"/>
                <a:gd name="connsiteY49" fmla="*/ 1781230 h 2000580"/>
                <a:gd name="connsiteX50" fmla="*/ 541768 w 2322998"/>
                <a:gd name="connsiteY50" fmla="*/ 1627949 h 2000580"/>
                <a:gd name="connsiteX51" fmla="*/ 710906 w 2322998"/>
                <a:gd name="connsiteY51" fmla="*/ 1503738 h 2000580"/>
                <a:gd name="connsiteX52" fmla="*/ 877401 w 2322998"/>
                <a:gd name="connsiteY52" fmla="*/ 1363671 h 2000580"/>
                <a:gd name="connsiteX53" fmla="*/ 1059752 w 2322998"/>
                <a:gd name="connsiteY53" fmla="*/ 1194534 h 2000580"/>
                <a:gd name="connsiteX54" fmla="*/ 1234175 w 2322998"/>
                <a:gd name="connsiteY54" fmla="*/ 1014825 h 2000580"/>
                <a:gd name="connsiteX55" fmla="*/ 1435026 w 2322998"/>
                <a:gd name="connsiteY55" fmla="*/ 792832 h 20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22998" h="2000580">
                  <a:moveTo>
                    <a:pt x="1435026" y="792832"/>
                  </a:moveTo>
                  <a:lnTo>
                    <a:pt x="1577736" y="628980"/>
                  </a:lnTo>
                  <a:lnTo>
                    <a:pt x="1733660" y="441343"/>
                  </a:lnTo>
                  <a:lnTo>
                    <a:pt x="1868441" y="274848"/>
                  </a:lnTo>
                  <a:lnTo>
                    <a:pt x="1879012" y="258992"/>
                  </a:lnTo>
                  <a:lnTo>
                    <a:pt x="1881655" y="248421"/>
                  </a:lnTo>
                  <a:lnTo>
                    <a:pt x="1879012" y="227278"/>
                  </a:lnTo>
                  <a:lnTo>
                    <a:pt x="1865798" y="177066"/>
                  </a:lnTo>
                  <a:lnTo>
                    <a:pt x="1839371" y="124210"/>
                  </a:lnTo>
                  <a:lnTo>
                    <a:pt x="1810300" y="81926"/>
                  </a:lnTo>
                  <a:lnTo>
                    <a:pt x="1791801" y="58141"/>
                  </a:lnTo>
                  <a:lnTo>
                    <a:pt x="1781230" y="31713"/>
                  </a:lnTo>
                  <a:lnTo>
                    <a:pt x="1781230" y="15856"/>
                  </a:lnTo>
                  <a:lnTo>
                    <a:pt x="1786515" y="5285"/>
                  </a:lnTo>
                  <a:lnTo>
                    <a:pt x="1797086" y="0"/>
                  </a:lnTo>
                  <a:lnTo>
                    <a:pt x="1839371" y="13214"/>
                  </a:lnTo>
                  <a:lnTo>
                    <a:pt x="1960938" y="68712"/>
                  </a:lnTo>
                  <a:lnTo>
                    <a:pt x="2069292" y="124210"/>
                  </a:lnTo>
                  <a:lnTo>
                    <a:pt x="2188217" y="198208"/>
                  </a:lnTo>
                  <a:lnTo>
                    <a:pt x="2278071" y="256349"/>
                  </a:lnTo>
                  <a:lnTo>
                    <a:pt x="2309785" y="280134"/>
                  </a:lnTo>
                  <a:lnTo>
                    <a:pt x="2317713" y="290705"/>
                  </a:lnTo>
                  <a:lnTo>
                    <a:pt x="2322998" y="306562"/>
                  </a:lnTo>
                  <a:lnTo>
                    <a:pt x="2322998" y="322418"/>
                  </a:lnTo>
                  <a:lnTo>
                    <a:pt x="2315070" y="340918"/>
                  </a:lnTo>
                  <a:lnTo>
                    <a:pt x="2293928" y="364703"/>
                  </a:lnTo>
                  <a:lnTo>
                    <a:pt x="2262215" y="383202"/>
                  </a:lnTo>
                  <a:lnTo>
                    <a:pt x="2206716" y="409630"/>
                  </a:lnTo>
                  <a:lnTo>
                    <a:pt x="2167075" y="425486"/>
                  </a:lnTo>
                  <a:lnTo>
                    <a:pt x="2048150" y="533840"/>
                  </a:lnTo>
                  <a:lnTo>
                    <a:pt x="1905440" y="684478"/>
                  </a:lnTo>
                  <a:lnTo>
                    <a:pt x="1744231" y="848330"/>
                  </a:lnTo>
                  <a:lnTo>
                    <a:pt x="1580379" y="1006897"/>
                  </a:lnTo>
                  <a:lnTo>
                    <a:pt x="1366314" y="1210390"/>
                  </a:lnTo>
                  <a:lnTo>
                    <a:pt x="1173392" y="1376885"/>
                  </a:lnTo>
                  <a:lnTo>
                    <a:pt x="1025396" y="1495810"/>
                  </a:lnTo>
                  <a:lnTo>
                    <a:pt x="840402" y="1620021"/>
                  </a:lnTo>
                  <a:lnTo>
                    <a:pt x="615766" y="1754802"/>
                  </a:lnTo>
                  <a:lnTo>
                    <a:pt x="433415" y="1844656"/>
                  </a:lnTo>
                  <a:lnTo>
                    <a:pt x="256349" y="1921297"/>
                  </a:lnTo>
                  <a:lnTo>
                    <a:pt x="68712" y="1995295"/>
                  </a:lnTo>
                  <a:lnTo>
                    <a:pt x="42284" y="2000580"/>
                  </a:lnTo>
                  <a:lnTo>
                    <a:pt x="26427" y="2000580"/>
                  </a:lnTo>
                  <a:lnTo>
                    <a:pt x="10571" y="1995295"/>
                  </a:lnTo>
                  <a:lnTo>
                    <a:pt x="2642" y="1990009"/>
                  </a:lnTo>
                  <a:lnTo>
                    <a:pt x="0" y="1979438"/>
                  </a:lnTo>
                  <a:lnTo>
                    <a:pt x="5285" y="1955653"/>
                  </a:lnTo>
                  <a:lnTo>
                    <a:pt x="23785" y="1934511"/>
                  </a:lnTo>
                  <a:lnTo>
                    <a:pt x="126853" y="1879012"/>
                  </a:lnTo>
                  <a:lnTo>
                    <a:pt x="303919" y="1781230"/>
                  </a:lnTo>
                  <a:lnTo>
                    <a:pt x="541768" y="1627949"/>
                  </a:lnTo>
                  <a:lnTo>
                    <a:pt x="710906" y="1503738"/>
                  </a:lnTo>
                  <a:lnTo>
                    <a:pt x="877401" y="1363671"/>
                  </a:lnTo>
                  <a:lnTo>
                    <a:pt x="1059752" y="1194534"/>
                  </a:lnTo>
                  <a:lnTo>
                    <a:pt x="1234175" y="1014825"/>
                  </a:lnTo>
                  <a:lnTo>
                    <a:pt x="1435026" y="792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86B57D4B-D024-E443-A503-9B8042D54EFB}"/>
                </a:ext>
              </a:extLst>
            </p:cNvPr>
            <p:cNvSpPr/>
            <p:nvPr/>
          </p:nvSpPr>
          <p:spPr>
            <a:xfrm>
              <a:off x="3932238" y="2611438"/>
              <a:ext cx="1420812" cy="438150"/>
            </a:xfrm>
            <a:custGeom>
              <a:avLst/>
              <a:gdLst>
                <a:gd name="connsiteX0" fmla="*/ 797719 w 1421606"/>
                <a:gd name="connsiteY0" fmla="*/ 350044 h 438150"/>
                <a:gd name="connsiteX1" fmla="*/ 954881 w 1421606"/>
                <a:gd name="connsiteY1" fmla="*/ 328613 h 438150"/>
                <a:gd name="connsiteX2" fmla="*/ 1097756 w 1421606"/>
                <a:gd name="connsiteY2" fmla="*/ 307182 h 438150"/>
                <a:gd name="connsiteX3" fmla="*/ 1223962 w 1421606"/>
                <a:gd name="connsiteY3" fmla="*/ 288132 h 438150"/>
                <a:gd name="connsiteX4" fmla="*/ 1283494 w 1421606"/>
                <a:gd name="connsiteY4" fmla="*/ 273844 h 438150"/>
                <a:gd name="connsiteX5" fmla="*/ 1338262 w 1421606"/>
                <a:gd name="connsiteY5" fmla="*/ 252413 h 438150"/>
                <a:gd name="connsiteX6" fmla="*/ 1376362 w 1421606"/>
                <a:gd name="connsiteY6" fmla="*/ 230982 h 438150"/>
                <a:gd name="connsiteX7" fmla="*/ 1402556 w 1421606"/>
                <a:gd name="connsiteY7" fmla="*/ 209550 h 438150"/>
                <a:gd name="connsiteX8" fmla="*/ 1414462 w 1421606"/>
                <a:gd name="connsiteY8" fmla="*/ 188119 h 438150"/>
                <a:gd name="connsiteX9" fmla="*/ 1421606 w 1421606"/>
                <a:gd name="connsiteY9" fmla="*/ 166688 h 438150"/>
                <a:gd name="connsiteX10" fmla="*/ 1416844 w 1421606"/>
                <a:gd name="connsiteY10" fmla="*/ 140494 h 438150"/>
                <a:gd name="connsiteX11" fmla="*/ 1407319 w 1421606"/>
                <a:gd name="connsiteY11" fmla="*/ 119063 h 438150"/>
                <a:gd name="connsiteX12" fmla="*/ 1383506 w 1421606"/>
                <a:gd name="connsiteY12" fmla="*/ 95250 h 438150"/>
                <a:gd name="connsiteX13" fmla="*/ 1312069 w 1421606"/>
                <a:gd name="connsiteY13" fmla="*/ 57150 h 438150"/>
                <a:gd name="connsiteX14" fmla="*/ 1216819 w 1421606"/>
                <a:gd name="connsiteY14" fmla="*/ 11907 h 438150"/>
                <a:gd name="connsiteX15" fmla="*/ 1181100 w 1421606"/>
                <a:gd name="connsiteY15" fmla="*/ 2382 h 438150"/>
                <a:gd name="connsiteX16" fmla="*/ 1152525 w 1421606"/>
                <a:gd name="connsiteY16" fmla="*/ 0 h 438150"/>
                <a:gd name="connsiteX17" fmla="*/ 1126331 w 1421606"/>
                <a:gd name="connsiteY17" fmla="*/ 11907 h 438150"/>
                <a:gd name="connsiteX18" fmla="*/ 1097756 w 1421606"/>
                <a:gd name="connsiteY18" fmla="*/ 33338 h 438150"/>
                <a:gd name="connsiteX19" fmla="*/ 1002506 w 1421606"/>
                <a:gd name="connsiteY19" fmla="*/ 73819 h 438150"/>
                <a:gd name="connsiteX20" fmla="*/ 916781 w 1421606"/>
                <a:gd name="connsiteY20" fmla="*/ 97632 h 438150"/>
                <a:gd name="connsiteX21" fmla="*/ 769144 w 1421606"/>
                <a:gd name="connsiteY21" fmla="*/ 135732 h 438150"/>
                <a:gd name="connsiteX22" fmla="*/ 573881 w 1421606"/>
                <a:gd name="connsiteY22" fmla="*/ 178594 h 438150"/>
                <a:gd name="connsiteX23" fmla="*/ 426244 w 1421606"/>
                <a:gd name="connsiteY23" fmla="*/ 202407 h 438150"/>
                <a:gd name="connsiteX24" fmla="*/ 295275 w 1421606"/>
                <a:gd name="connsiteY24" fmla="*/ 216694 h 438150"/>
                <a:gd name="connsiteX25" fmla="*/ 223837 w 1421606"/>
                <a:gd name="connsiteY25" fmla="*/ 216694 h 438150"/>
                <a:gd name="connsiteX26" fmla="*/ 183356 w 1421606"/>
                <a:gd name="connsiteY26" fmla="*/ 204788 h 438150"/>
                <a:gd name="connsiteX27" fmla="*/ 116681 w 1421606"/>
                <a:gd name="connsiteY27" fmla="*/ 159544 h 438150"/>
                <a:gd name="connsiteX28" fmla="*/ 64294 w 1421606"/>
                <a:gd name="connsiteY28" fmla="*/ 109538 h 438150"/>
                <a:gd name="connsiteX29" fmla="*/ 38100 w 1421606"/>
                <a:gd name="connsiteY29" fmla="*/ 95250 h 438150"/>
                <a:gd name="connsiteX30" fmla="*/ 14287 w 1421606"/>
                <a:gd name="connsiteY30" fmla="*/ 92869 h 438150"/>
                <a:gd name="connsiteX31" fmla="*/ 0 w 1421606"/>
                <a:gd name="connsiteY31" fmla="*/ 102394 h 438150"/>
                <a:gd name="connsiteX32" fmla="*/ 4762 w 1421606"/>
                <a:gd name="connsiteY32" fmla="*/ 133350 h 438150"/>
                <a:gd name="connsiteX33" fmla="*/ 21431 w 1421606"/>
                <a:gd name="connsiteY33" fmla="*/ 190500 h 438150"/>
                <a:gd name="connsiteX34" fmla="*/ 45244 w 1421606"/>
                <a:gd name="connsiteY34" fmla="*/ 250032 h 438150"/>
                <a:gd name="connsiteX35" fmla="*/ 78581 w 1421606"/>
                <a:gd name="connsiteY35" fmla="*/ 300038 h 438150"/>
                <a:gd name="connsiteX36" fmla="*/ 119062 w 1421606"/>
                <a:gd name="connsiteY36" fmla="*/ 345282 h 438150"/>
                <a:gd name="connsiteX37" fmla="*/ 159544 w 1421606"/>
                <a:gd name="connsiteY37" fmla="*/ 388144 h 438150"/>
                <a:gd name="connsiteX38" fmla="*/ 185737 w 1421606"/>
                <a:gd name="connsiteY38" fmla="*/ 404813 h 438150"/>
                <a:gd name="connsiteX39" fmla="*/ 223837 w 1421606"/>
                <a:gd name="connsiteY39" fmla="*/ 421482 h 438150"/>
                <a:gd name="connsiteX40" fmla="*/ 266700 w 1421606"/>
                <a:gd name="connsiteY40" fmla="*/ 433388 h 438150"/>
                <a:gd name="connsiteX41" fmla="*/ 309562 w 1421606"/>
                <a:gd name="connsiteY41" fmla="*/ 438150 h 438150"/>
                <a:gd name="connsiteX42" fmla="*/ 352425 w 1421606"/>
                <a:gd name="connsiteY42" fmla="*/ 438150 h 438150"/>
                <a:gd name="connsiteX43" fmla="*/ 409575 w 1421606"/>
                <a:gd name="connsiteY43" fmla="*/ 419100 h 438150"/>
                <a:gd name="connsiteX44" fmla="*/ 573881 w 1421606"/>
                <a:gd name="connsiteY44" fmla="*/ 385763 h 438150"/>
                <a:gd name="connsiteX45" fmla="*/ 797719 w 1421606"/>
                <a:gd name="connsiteY45" fmla="*/ 3500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21606" h="438150">
                  <a:moveTo>
                    <a:pt x="797719" y="350044"/>
                  </a:moveTo>
                  <a:lnTo>
                    <a:pt x="954881" y="328613"/>
                  </a:lnTo>
                  <a:lnTo>
                    <a:pt x="1097756" y="307182"/>
                  </a:lnTo>
                  <a:lnTo>
                    <a:pt x="1223962" y="288132"/>
                  </a:lnTo>
                  <a:lnTo>
                    <a:pt x="1283494" y="273844"/>
                  </a:lnTo>
                  <a:lnTo>
                    <a:pt x="1338262" y="252413"/>
                  </a:lnTo>
                  <a:lnTo>
                    <a:pt x="1376362" y="230982"/>
                  </a:lnTo>
                  <a:lnTo>
                    <a:pt x="1402556" y="209550"/>
                  </a:lnTo>
                  <a:lnTo>
                    <a:pt x="1414462" y="188119"/>
                  </a:lnTo>
                  <a:lnTo>
                    <a:pt x="1421606" y="166688"/>
                  </a:lnTo>
                  <a:lnTo>
                    <a:pt x="1416844" y="140494"/>
                  </a:lnTo>
                  <a:lnTo>
                    <a:pt x="1407319" y="119063"/>
                  </a:lnTo>
                  <a:lnTo>
                    <a:pt x="1383506" y="95250"/>
                  </a:lnTo>
                  <a:lnTo>
                    <a:pt x="1312069" y="57150"/>
                  </a:lnTo>
                  <a:lnTo>
                    <a:pt x="1216819" y="11907"/>
                  </a:lnTo>
                  <a:lnTo>
                    <a:pt x="1181100" y="2382"/>
                  </a:lnTo>
                  <a:lnTo>
                    <a:pt x="1152525" y="0"/>
                  </a:lnTo>
                  <a:lnTo>
                    <a:pt x="1126331" y="11907"/>
                  </a:lnTo>
                  <a:lnTo>
                    <a:pt x="1097756" y="33338"/>
                  </a:lnTo>
                  <a:lnTo>
                    <a:pt x="1002506" y="73819"/>
                  </a:lnTo>
                  <a:lnTo>
                    <a:pt x="916781" y="97632"/>
                  </a:lnTo>
                  <a:lnTo>
                    <a:pt x="769144" y="135732"/>
                  </a:lnTo>
                  <a:lnTo>
                    <a:pt x="573881" y="178594"/>
                  </a:lnTo>
                  <a:lnTo>
                    <a:pt x="426244" y="202407"/>
                  </a:lnTo>
                  <a:lnTo>
                    <a:pt x="295275" y="216694"/>
                  </a:lnTo>
                  <a:lnTo>
                    <a:pt x="223837" y="216694"/>
                  </a:lnTo>
                  <a:lnTo>
                    <a:pt x="183356" y="204788"/>
                  </a:lnTo>
                  <a:lnTo>
                    <a:pt x="116681" y="159544"/>
                  </a:lnTo>
                  <a:lnTo>
                    <a:pt x="64294" y="109538"/>
                  </a:lnTo>
                  <a:lnTo>
                    <a:pt x="38100" y="95250"/>
                  </a:lnTo>
                  <a:lnTo>
                    <a:pt x="14287" y="92869"/>
                  </a:lnTo>
                  <a:lnTo>
                    <a:pt x="0" y="102394"/>
                  </a:lnTo>
                  <a:lnTo>
                    <a:pt x="4762" y="133350"/>
                  </a:lnTo>
                  <a:lnTo>
                    <a:pt x="21431" y="190500"/>
                  </a:lnTo>
                  <a:lnTo>
                    <a:pt x="45244" y="250032"/>
                  </a:lnTo>
                  <a:lnTo>
                    <a:pt x="78581" y="300038"/>
                  </a:lnTo>
                  <a:lnTo>
                    <a:pt x="119062" y="345282"/>
                  </a:lnTo>
                  <a:lnTo>
                    <a:pt x="159544" y="388144"/>
                  </a:lnTo>
                  <a:lnTo>
                    <a:pt x="185737" y="404813"/>
                  </a:lnTo>
                  <a:lnTo>
                    <a:pt x="223837" y="421482"/>
                  </a:lnTo>
                  <a:lnTo>
                    <a:pt x="266700" y="433388"/>
                  </a:lnTo>
                  <a:lnTo>
                    <a:pt x="309562" y="438150"/>
                  </a:lnTo>
                  <a:lnTo>
                    <a:pt x="352425" y="438150"/>
                  </a:lnTo>
                  <a:lnTo>
                    <a:pt x="409575" y="419100"/>
                  </a:lnTo>
                  <a:lnTo>
                    <a:pt x="573881" y="385763"/>
                  </a:lnTo>
                  <a:lnTo>
                    <a:pt x="7977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B61E41F-7973-CF4F-9885-C045BAE91026}"/>
                </a:ext>
              </a:extLst>
            </p:cNvPr>
            <p:cNvSpPr/>
            <p:nvPr/>
          </p:nvSpPr>
          <p:spPr>
            <a:xfrm>
              <a:off x="3570288" y="3240088"/>
              <a:ext cx="2263775" cy="522287"/>
            </a:xfrm>
            <a:custGeom>
              <a:avLst/>
              <a:gdLst>
                <a:gd name="connsiteX0" fmla="*/ 1009650 w 2264569"/>
                <a:gd name="connsiteY0" fmla="*/ 159544 h 521494"/>
                <a:gd name="connsiteX1" fmla="*/ 1271587 w 2264569"/>
                <a:gd name="connsiteY1" fmla="*/ 119063 h 521494"/>
                <a:gd name="connsiteX2" fmla="*/ 1524000 w 2264569"/>
                <a:gd name="connsiteY2" fmla="*/ 83344 h 521494"/>
                <a:gd name="connsiteX3" fmla="*/ 1735931 w 2264569"/>
                <a:gd name="connsiteY3" fmla="*/ 52388 h 521494"/>
                <a:gd name="connsiteX4" fmla="*/ 1759744 w 2264569"/>
                <a:gd name="connsiteY4" fmla="*/ 40482 h 521494"/>
                <a:gd name="connsiteX5" fmla="*/ 1795462 w 2264569"/>
                <a:gd name="connsiteY5" fmla="*/ 14288 h 521494"/>
                <a:gd name="connsiteX6" fmla="*/ 1816894 w 2264569"/>
                <a:gd name="connsiteY6" fmla="*/ 2382 h 521494"/>
                <a:gd name="connsiteX7" fmla="*/ 1847850 w 2264569"/>
                <a:gd name="connsiteY7" fmla="*/ 0 h 521494"/>
                <a:gd name="connsiteX8" fmla="*/ 1881187 w 2264569"/>
                <a:gd name="connsiteY8" fmla="*/ 2382 h 521494"/>
                <a:gd name="connsiteX9" fmla="*/ 1919287 w 2264569"/>
                <a:gd name="connsiteY9" fmla="*/ 11907 h 521494"/>
                <a:gd name="connsiteX10" fmla="*/ 1983581 w 2264569"/>
                <a:gd name="connsiteY10" fmla="*/ 35719 h 521494"/>
                <a:gd name="connsiteX11" fmla="*/ 2050256 w 2264569"/>
                <a:gd name="connsiteY11" fmla="*/ 69057 h 521494"/>
                <a:gd name="connsiteX12" fmla="*/ 2124075 w 2264569"/>
                <a:gd name="connsiteY12" fmla="*/ 111919 h 521494"/>
                <a:gd name="connsiteX13" fmla="*/ 2183606 w 2264569"/>
                <a:gd name="connsiteY13" fmla="*/ 157163 h 521494"/>
                <a:gd name="connsiteX14" fmla="*/ 2214562 w 2264569"/>
                <a:gd name="connsiteY14" fmla="*/ 183357 h 521494"/>
                <a:gd name="connsiteX15" fmla="*/ 2226469 w 2264569"/>
                <a:gd name="connsiteY15" fmla="*/ 195263 h 521494"/>
                <a:gd name="connsiteX16" fmla="*/ 2243137 w 2264569"/>
                <a:gd name="connsiteY16" fmla="*/ 216694 h 521494"/>
                <a:gd name="connsiteX17" fmla="*/ 2255044 w 2264569"/>
                <a:gd name="connsiteY17" fmla="*/ 235744 h 521494"/>
                <a:gd name="connsiteX18" fmla="*/ 2262187 w 2264569"/>
                <a:gd name="connsiteY18" fmla="*/ 252413 h 521494"/>
                <a:gd name="connsiteX19" fmla="*/ 2264569 w 2264569"/>
                <a:gd name="connsiteY19" fmla="*/ 273844 h 521494"/>
                <a:gd name="connsiteX20" fmla="*/ 2259806 w 2264569"/>
                <a:gd name="connsiteY20" fmla="*/ 292894 h 521494"/>
                <a:gd name="connsiteX21" fmla="*/ 2247900 w 2264569"/>
                <a:gd name="connsiteY21" fmla="*/ 314325 h 521494"/>
                <a:gd name="connsiteX22" fmla="*/ 2219325 w 2264569"/>
                <a:gd name="connsiteY22" fmla="*/ 335757 h 521494"/>
                <a:gd name="connsiteX23" fmla="*/ 2181225 w 2264569"/>
                <a:gd name="connsiteY23" fmla="*/ 347663 h 521494"/>
                <a:gd name="connsiteX24" fmla="*/ 2124075 w 2264569"/>
                <a:gd name="connsiteY24" fmla="*/ 361950 h 521494"/>
                <a:gd name="connsiteX25" fmla="*/ 2081212 w 2264569"/>
                <a:gd name="connsiteY25" fmla="*/ 378619 h 521494"/>
                <a:gd name="connsiteX26" fmla="*/ 2043112 w 2264569"/>
                <a:gd name="connsiteY26" fmla="*/ 397669 h 521494"/>
                <a:gd name="connsiteX27" fmla="*/ 2021681 w 2264569"/>
                <a:gd name="connsiteY27" fmla="*/ 407194 h 521494"/>
                <a:gd name="connsiteX28" fmla="*/ 1716881 w 2264569"/>
                <a:gd name="connsiteY28" fmla="*/ 235744 h 521494"/>
                <a:gd name="connsiteX29" fmla="*/ 1657350 w 2264569"/>
                <a:gd name="connsiteY29" fmla="*/ 235744 h 521494"/>
                <a:gd name="connsiteX30" fmla="*/ 1552575 w 2264569"/>
                <a:gd name="connsiteY30" fmla="*/ 250032 h 521494"/>
                <a:gd name="connsiteX31" fmla="*/ 1395412 w 2264569"/>
                <a:gd name="connsiteY31" fmla="*/ 276225 h 521494"/>
                <a:gd name="connsiteX32" fmla="*/ 1223962 w 2264569"/>
                <a:gd name="connsiteY32" fmla="*/ 304800 h 521494"/>
                <a:gd name="connsiteX33" fmla="*/ 1014412 w 2264569"/>
                <a:gd name="connsiteY33" fmla="*/ 347663 h 521494"/>
                <a:gd name="connsiteX34" fmla="*/ 804862 w 2264569"/>
                <a:gd name="connsiteY34" fmla="*/ 397669 h 521494"/>
                <a:gd name="connsiteX35" fmla="*/ 609600 w 2264569"/>
                <a:gd name="connsiteY35" fmla="*/ 452438 h 521494"/>
                <a:gd name="connsiteX36" fmla="*/ 371475 w 2264569"/>
                <a:gd name="connsiteY36" fmla="*/ 516732 h 521494"/>
                <a:gd name="connsiteX37" fmla="*/ 350044 w 2264569"/>
                <a:gd name="connsiteY37" fmla="*/ 521494 h 521494"/>
                <a:gd name="connsiteX38" fmla="*/ 323850 w 2264569"/>
                <a:gd name="connsiteY38" fmla="*/ 521494 h 521494"/>
                <a:gd name="connsiteX39" fmla="*/ 261937 w 2264569"/>
                <a:gd name="connsiteY39" fmla="*/ 516732 h 521494"/>
                <a:gd name="connsiteX40" fmla="*/ 226219 w 2264569"/>
                <a:gd name="connsiteY40" fmla="*/ 507207 h 521494"/>
                <a:gd name="connsiteX41" fmla="*/ 185737 w 2264569"/>
                <a:gd name="connsiteY41" fmla="*/ 488157 h 521494"/>
                <a:gd name="connsiteX42" fmla="*/ 152400 w 2264569"/>
                <a:gd name="connsiteY42" fmla="*/ 466725 h 521494"/>
                <a:gd name="connsiteX43" fmla="*/ 119062 w 2264569"/>
                <a:gd name="connsiteY43" fmla="*/ 428625 h 521494"/>
                <a:gd name="connsiteX44" fmla="*/ 97631 w 2264569"/>
                <a:gd name="connsiteY44" fmla="*/ 400050 h 521494"/>
                <a:gd name="connsiteX45" fmla="*/ 61912 w 2264569"/>
                <a:gd name="connsiteY45" fmla="*/ 338138 h 521494"/>
                <a:gd name="connsiteX46" fmla="*/ 26194 w 2264569"/>
                <a:gd name="connsiteY46" fmla="*/ 252413 h 521494"/>
                <a:gd name="connsiteX47" fmla="*/ 9525 w 2264569"/>
                <a:gd name="connsiteY47" fmla="*/ 200025 h 521494"/>
                <a:gd name="connsiteX48" fmla="*/ 0 w 2264569"/>
                <a:gd name="connsiteY48" fmla="*/ 176213 h 521494"/>
                <a:gd name="connsiteX49" fmla="*/ 0 w 2264569"/>
                <a:gd name="connsiteY49" fmla="*/ 164307 h 521494"/>
                <a:gd name="connsiteX50" fmla="*/ 4762 w 2264569"/>
                <a:gd name="connsiteY50" fmla="*/ 154782 h 521494"/>
                <a:gd name="connsiteX51" fmla="*/ 19050 w 2264569"/>
                <a:gd name="connsiteY51" fmla="*/ 150019 h 521494"/>
                <a:gd name="connsiteX52" fmla="*/ 45244 w 2264569"/>
                <a:gd name="connsiteY52" fmla="*/ 157163 h 521494"/>
                <a:gd name="connsiteX53" fmla="*/ 69056 w 2264569"/>
                <a:gd name="connsiteY53" fmla="*/ 176213 h 521494"/>
                <a:gd name="connsiteX54" fmla="*/ 114300 w 2264569"/>
                <a:gd name="connsiteY54" fmla="*/ 214313 h 521494"/>
                <a:gd name="connsiteX55" fmla="*/ 150019 w 2264569"/>
                <a:gd name="connsiteY55" fmla="*/ 238125 h 521494"/>
                <a:gd name="connsiteX56" fmla="*/ 192881 w 2264569"/>
                <a:gd name="connsiteY56" fmla="*/ 259557 h 521494"/>
                <a:gd name="connsiteX57" fmla="*/ 240506 w 2264569"/>
                <a:gd name="connsiteY57" fmla="*/ 271463 h 521494"/>
                <a:gd name="connsiteX58" fmla="*/ 278606 w 2264569"/>
                <a:gd name="connsiteY58" fmla="*/ 278607 h 521494"/>
                <a:gd name="connsiteX59" fmla="*/ 395287 w 2264569"/>
                <a:gd name="connsiteY59" fmla="*/ 269082 h 521494"/>
                <a:gd name="connsiteX60" fmla="*/ 642937 w 2264569"/>
                <a:gd name="connsiteY60" fmla="*/ 226219 h 521494"/>
                <a:gd name="connsiteX61" fmla="*/ 1009650 w 2264569"/>
                <a:gd name="connsiteY61" fmla="*/ 159544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4569" h="521494">
                  <a:moveTo>
                    <a:pt x="1009650" y="159544"/>
                  </a:moveTo>
                  <a:lnTo>
                    <a:pt x="1271587" y="119063"/>
                  </a:lnTo>
                  <a:lnTo>
                    <a:pt x="1524000" y="83344"/>
                  </a:lnTo>
                  <a:lnTo>
                    <a:pt x="1735931" y="52388"/>
                  </a:lnTo>
                  <a:lnTo>
                    <a:pt x="1759744" y="40482"/>
                  </a:lnTo>
                  <a:lnTo>
                    <a:pt x="1795462" y="14288"/>
                  </a:lnTo>
                  <a:lnTo>
                    <a:pt x="1816894" y="2382"/>
                  </a:lnTo>
                  <a:lnTo>
                    <a:pt x="1847850" y="0"/>
                  </a:lnTo>
                  <a:lnTo>
                    <a:pt x="1881187" y="2382"/>
                  </a:lnTo>
                  <a:lnTo>
                    <a:pt x="1919287" y="11907"/>
                  </a:lnTo>
                  <a:lnTo>
                    <a:pt x="1983581" y="35719"/>
                  </a:lnTo>
                  <a:lnTo>
                    <a:pt x="2050256" y="69057"/>
                  </a:lnTo>
                  <a:lnTo>
                    <a:pt x="2124075" y="111919"/>
                  </a:lnTo>
                  <a:lnTo>
                    <a:pt x="2183606" y="157163"/>
                  </a:lnTo>
                  <a:lnTo>
                    <a:pt x="2214562" y="183357"/>
                  </a:lnTo>
                  <a:lnTo>
                    <a:pt x="2226469" y="195263"/>
                  </a:lnTo>
                  <a:lnTo>
                    <a:pt x="2243137" y="216694"/>
                  </a:lnTo>
                  <a:lnTo>
                    <a:pt x="2255044" y="235744"/>
                  </a:lnTo>
                  <a:lnTo>
                    <a:pt x="2262187" y="252413"/>
                  </a:lnTo>
                  <a:lnTo>
                    <a:pt x="2264569" y="273844"/>
                  </a:lnTo>
                  <a:lnTo>
                    <a:pt x="2259806" y="292894"/>
                  </a:lnTo>
                  <a:lnTo>
                    <a:pt x="2247900" y="314325"/>
                  </a:lnTo>
                  <a:lnTo>
                    <a:pt x="2219325" y="335757"/>
                  </a:lnTo>
                  <a:lnTo>
                    <a:pt x="2181225" y="347663"/>
                  </a:lnTo>
                  <a:lnTo>
                    <a:pt x="2124075" y="361950"/>
                  </a:lnTo>
                  <a:lnTo>
                    <a:pt x="2081212" y="378619"/>
                  </a:lnTo>
                  <a:lnTo>
                    <a:pt x="2043112" y="397669"/>
                  </a:lnTo>
                  <a:lnTo>
                    <a:pt x="2021681" y="407194"/>
                  </a:lnTo>
                  <a:lnTo>
                    <a:pt x="1716881" y="235744"/>
                  </a:lnTo>
                  <a:lnTo>
                    <a:pt x="1657350" y="235744"/>
                  </a:lnTo>
                  <a:lnTo>
                    <a:pt x="1552575" y="250032"/>
                  </a:lnTo>
                  <a:lnTo>
                    <a:pt x="1395412" y="276225"/>
                  </a:lnTo>
                  <a:lnTo>
                    <a:pt x="1223962" y="304800"/>
                  </a:lnTo>
                  <a:lnTo>
                    <a:pt x="1014412" y="347663"/>
                  </a:lnTo>
                  <a:lnTo>
                    <a:pt x="804862" y="397669"/>
                  </a:lnTo>
                  <a:lnTo>
                    <a:pt x="609600" y="452438"/>
                  </a:lnTo>
                  <a:lnTo>
                    <a:pt x="371475" y="516732"/>
                  </a:lnTo>
                  <a:lnTo>
                    <a:pt x="350044" y="521494"/>
                  </a:lnTo>
                  <a:lnTo>
                    <a:pt x="323850" y="521494"/>
                  </a:lnTo>
                  <a:lnTo>
                    <a:pt x="261937" y="516732"/>
                  </a:lnTo>
                  <a:lnTo>
                    <a:pt x="226219" y="507207"/>
                  </a:lnTo>
                  <a:lnTo>
                    <a:pt x="185737" y="488157"/>
                  </a:lnTo>
                  <a:lnTo>
                    <a:pt x="152400" y="466725"/>
                  </a:lnTo>
                  <a:lnTo>
                    <a:pt x="119062" y="428625"/>
                  </a:lnTo>
                  <a:lnTo>
                    <a:pt x="97631" y="400050"/>
                  </a:lnTo>
                  <a:lnTo>
                    <a:pt x="61912" y="338138"/>
                  </a:lnTo>
                  <a:lnTo>
                    <a:pt x="26194" y="252413"/>
                  </a:lnTo>
                  <a:lnTo>
                    <a:pt x="9525" y="200025"/>
                  </a:lnTo>
                  <a:lnTo>
                    <a:pt x="0" y="176213"/>
                  </a:lnTo>
                  <a:lnTo>
                    <a:pt x="0" y="164307"/>
                  </a:lnTo>
                  <a:lnTo>
                    <a:pt x="4762" y="154782"/>
                  </a:lnTo>
                  <a:lnTo>
                    <a:pt x="19050" y="150019"/>
                  </a:lnTo>
                  <a:lnTo>
                    <a:pt x="45244" y="157163"/>
                  </a:lnTo>
                  <a:lnTo>
                    <a:pt x="69056" y="176213"/>
                  </a:lnTo>
                  <a:lnTo>
                    <a:pt x="114300" y="214313"/>
                  </a:lnTo>
                  <a:lnTo>
                    <a:pt x="150019" y="238125"/>
                  </a:lnTo>
                  <a:lnTo>
                    <a:pt x="192881" y="259557"/>
                  </a:lnTo>
                  <a:lnTo>
                    <a:pt x="240506" y="271463"/>
                  </a:lnTo>
                  <a:lnTo>
                    <a:pt x="278606" y="278607"/>
                  </a:lnTo>
                  <a:lnTo>
                    <a:pt x="395287" y="269082"/>
                  </a:lnTo>
                  <a:lnTo>
                    <a:pt x="642937" y="226219"/>
                  </a:lnTo>
                  <a:lnTo>
                    <a:pt x="10096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36ACDB4C-99E0-1246-98AB-47E39668959A}"/>
                </a:ext>
              </a:extLst>
            </p:cNvPr>
            <p:cNvSpPr/>
            <p:nvPr/>
          </p:nvSpPr>
          <p:spPr>
            <a:xfrm>
              <a:off x="2865438" y="4648200"/>
              <a:ext cx="539750" cy="1362075"/>
            </a:xfrm>
            <a:custGeom>
              <a:avLst/>
              <a:gdLst>
                <a:gd name="connsiteX0" fmla="*/ 487363 w 539751"/>
                <a:gd name="connsiteY0" fmla="*/ 516731 h 1362075"/>
                <a:gd name="connsiteX1" fmla="*/ 506413 w 539751"/>
                <a:gd name="connsiteY1" fmla="*/ 419100 h 1362075"/>
                <a:gd name="connsiteX2" fmla="*/ 523082 w 539751"/>
                <a:gd name="connsiteY2" fmla="*/ 283369 h 1362075"/>
                <a:gd name="connsiteX3" fmla="*/ 537369 w 539751"/>
                <a:gd name="connsiteY3" fmla="*/ 119063 h 1362075"/>
                <a:gd name="connsiteX4" fmla="*/ 539751 w 539751"/>
                <a:gd name="connsiteY4" fmla="*/ 42863 h 1362075"/>
                <a:gd name="connsiteX5" fmla="*/ 534988 w 539751"/>
                <a:gd name="connsiteY5" fmla="*/ 11906 h 1362075"/>
                <a:gd name="connsiteX6" fmla="*/ 530226 w 539751"/>
                <a:gd name="connsiteY6" fmla="*/ 2381 h 1362075"/>
                <a:gd name="connsiteX7" fmla="*/ 513557 w 539751"/>
                <a:gd name="connsiteY7" fmla="*/ 0 h 1362075"/>
                <a:gd name="connsiteX8" fmla="*/ 487363 w 539751"/>
                <a:gd name="connsiteY8" fmla="*/ 2381 h 1362075"/>
                <a:gd name="connsiteX9" fmla="*/ 475457 w 539751"/>
                <a:gd name="connsiteY9" fmla="*/ 7144 h 1362075"/>
                <a:gd name="connsiteX10" fmla="*/ 465932 w 539751"/>
                <a:gd name="connsiteY10" fmla="*/ 40481 h 1362075"/>
                <a:gd name="connsiteX11" fmla="*/ 437357 w 539751"/>
                <a:gd name="connsiteY11" fmla="*/ 164306 h 1362075"/>
                <a:gd name="connsiteX12" fmla="*/ 404019 w 539751"/>
                <a:gd name="connsiteY12" fmla="*/ 278606 h 1362075"/>
                <a:gd name="connsiteX13" fmla="*/ 358776 w 539751"/>
                <a:gd name="connsiteY13" fmla="*/ 395288 h 1362075"/>
                <a:gd name="connsiteX14" fmla="*/ 296863 w 539751"/>
                <a:gd name="connsiteY14" fmla="*/ 514350 h 1362075"/>
                <a:gd name="connsiteX15" fmla="*/ 237332 w 539751"/>
                <a:gd name="connsiteY15" fmla="*/ 609600 h 1362075"/>
                <a:gd name="connsiteX16" fmla="*/ 163513 w 539751"/>
                <a:gd name="connsiteY16" fmla="*/ 723900 h 1362075"/>
                <a:gd name="connsiteX17" fmla="*/ 84932 w 539751"/>
                <a:gd name="connsiteY17" fmla="*/ 816769 h 1362075"/>
                <a:gd name="connsiteX18" fmla="*/ 27782 w 539751"/>
                <a:gd name="connsiteY18" fmla="*/ 876300 h 1362075"/>
                <a:gd name="connsiteX19" fmla="*/ 18257 w 539751"/>
                <a:gd name="connsiteY19" fmla="*/ 904875 h 1362075"/>
                <a:gd name="connsiteX20" fmla="*/ 8732 w 539751"/>
                <a:gd name="connsiteY20" fmla="*/ 981075 h 1362075"/>
                <a:gd name="connsiteX21" fmla="*/ 1588 w 539751"/>
                <a:gd name="connsiteY21" fmla="*/ 1050131 h 1362075"/>
                <a:gd name="connsiteX22" fmla="*/ 3969 w 539751"/>
                <a:gd name="connsiteY22" fmla="*/ 1152525 h 1362075"/>
                <a:gd name="connsiteX23" fmla="*/ 8732 w 539751"/>
                <a:gd name="connsiteY23" fmla="*/ 1231106 h 1362075"/>
                <a:gd name="connsiteX24" fmla="*/ 18257 w 539751"/>
                <a:gd name="connsiteY24" fmla="*/ 1295400 h 1362075"/>
                <a:gd name="connsiteX25" fmla="*/ 25401 w 539751"/>
                <a:gd name="connsiteY25" fmla="*/ 1321594 h 1362075"/>
                <a:gd name="connsiteX26" fmla="*/ 32544 w 539751"/>
                <a:gd name="connsiteY26" fmla="*/ 1333500 h 1362075"/>
                <a:gd name="connsiteX27" fmla="*/ 49213 w 539751"/>
                <a:gd name="connsiteY27" fmla="*/ 1347788 h 1362075"/>
                <a:gd name="connsiteX28" fmla="*/ 75407 w 539751"/>
                <a:gd name="connsiteY28" fmla="*/ 1359694 h 1362075"/>
                <a:gd name="connsiteX29" fmla="*/ 92076 w 539751"/>
                <a:gd name="connsiteY29" fmla="*/ 1362075 h 1362075"/>
                <a:gd name="connsiteX30" fmla="*/ 108744 w 539751"/>
                <a:gd name="connsiteY30" fmla="*/ 1362075 h 1362075"/>
                <a:gd name="connsiteX31" fmla="*/ 146844 w 539751"/>
                <a:gd name="connsiteY31" fmla="*/ 1352550 h 1362075"/>
                <a:gd name="connsiteX32" fmla="*/ 175419 w 539751"/>
                <a:gd name="connsiteY32" fmla="*/ 1333500 h 1362075"/>
                <a:gd name="connsiteX33" fmla="*/ 215901 w 539751"/>
                <a:gd name="connsiteY33" fmla="*/ 1297781 h 1362075"/>
                <a:gd name="connsiteX34" fmla="*/ 246857 w 539751"/>
                <a:gd name="connsiteY34" fmla="*/ 1247775 h 1362075"/>
                <a:gd name="connsiteX35" fmla="*/ 311151 w 539751"/>
                <a:gd name="connsiteY35" fmla="*/ 1123950 h 1362075"/>
                <a:gd name="connsiteX36" fmla="*/ 365919 w 539751"/>
                <a:gd name="connsiteY36" fmla="*/ 992981 h 1362075"/>
                <a:gd name="connsiteX37" fmla="*/ 408782 w 539751"/>
                <a:gd name="connsiteY37" fmla="*/ 864394 h 1362075"/>
                <a:gd name="connsiteX38" fmla="*/ 451644 w 539751"/>
                <a:gd name="connsiteY38" fmla="*/ 704850 h 1362075"/>
                <a:gd name="connsiteX39" fmla="*/ 487363 w 539751"/>
                <a:gd name="connsiteY39" fmla="*/ 5167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9751" h="1362075">
                  <a:moveTo>
                    <a:pt x="487363" y="516731"/>
                  </a:moveTo>
                  <a:lnTo>
                    <a:pt x="506413" y="419100"/>
                  </a:lnTo>
                  <a:lnTo>
                    <a:pt x="523082" y="283369"/>
                  </a:lnTo>
                  <a:lnTo>
                    <a:pt x="537369" y="119063"/>
                  </a:lnTo>
                  <a:lnTo>
                    <a:pt x="539751" y="42863"/>
                  </a:lnTo>
                  <a:lnTo>
                    <a:pt x="534988" y="11906"/>
                  </a:lnTo>
                  <a:lnTo>
                    <a:pt x="530226" y="2381"/>
                  </a:lnTo>
                  <a:lnTo>
                    <a:pt x="513557" y="0"/>
                  </a:lnTo>
                  <a:lnTo>
                    <a:pt x="487363" y="2381"/>
                  </a:lnTo>
                  <a:lnTo>
                    <a:pt x="475457" y="7144"/>
                  </a:lnTo>
                  <a:lnTo>
                    <a:pt x="465932" y="40481"/>
                  </a:lnTo>
                  <a:lnTo>
                    <a:pt x="437357" y="164306"/>
                  </a:lnTo>
                  <a:lnTo>
                    <a:pt x="404019" y="278606"/>
                  </a:lnTo>
                  <a:lnTo>
                    <a:pt x="358776" y="395288"/>
                  </a:lnTo>
                  <a:lnTo>
                    <a:pt x="296863" y="514350"/>
                  </a:lnTo>
                  <a:lnTo>
                    <a:pt x="237332" y="609600"/>
                  </a:lnTo>
                  <a:lnTo>
                    <a:pt x="163513" y="723900"/>
                  </a:lnTo>
                  <a:lnTo>
                    <a:pt x="84932" y="816769"/>
                  </a:lnTo>
                  <a:lnTo>
                    <a:pt x="27782" y="876300"/>
                  </a:lnTo>
                  <a:lnTo>
                    <a:pt x="18257" y="904875"/>
                  </a:lnTo>
                  <a:lnTo>
                    <a:pt x="8732" y="981075"/>
                  </a:lnTo>
                  <a:lnTo>
                    <a:pt x="1588" y="1050131"/>
                  </a:lnTo>
                  <a:cubicBezTo>
                    <a:pt x="2382" y="1084262"/>
                    <a:pt x="0" y="1115616"/>
                    <a:pt x="3969" y="1152525"/>
                  </a:cubicBezTo>
                  <a:lnTo>
                    <a:pt x="8732" y="1231106"/>
                  </a:lnTo>
                  <a:lnTo>
                    <a:pt x="18257" y="1295400"/>
                  </a:lnTo>
                  <a:lnTo>
                    <a:pt x="25401" y="1321594"/>
                  </a:lnTo>
                  <a:lnTo>
                    <a:pt x="32544" y="1333500"/>
                  </a:lnTo>
                  <a:lnTo>
                    <a:pt x="49213" y="1347788"/>
                  </a:lnTo>
                  <a:lnTo>
                    <a:pt x="75407" y="1359694"/>
                  </a:lnTo>
                  <a:lnTo>
                    <a:pt x="92076" y="1362075"/>
                  </a:lnTo>
                  <a:lnTo>
                    <a:pt x="108744" y="1362075"/>
                  </a:lnTo>
                  <a:lnTo>
                    <a:pt x="146844" y="1352550"/>
                  </a:lnTo>
                  <a:lnTo>
                    <a:pt x="175419" y="1333500"/>
                  </a:lnTo>
                  <a:lnTo>
                    <a:pt x="215901" y="1297781"/>
                  </a:lnTo>
                  <a:lnTo>
                    <a:pt x="246857" y="1247775"/>
                  </a:lnTo>
                  <a:lnTo>
                    <a:pt x="311151" y="1123950"/>
                  </a:lnTo>
                  <a:lnTo>
                    <a:pt x="365919" y="992981"/>
                  </a:lnTo>
                  <a:lnTo>
                    <a:pt x="408782" y="864394"/>
                  </a:lnTo>
                  <a:lnTo>
                    <a:pt x="451644" y="704850"/>
                  </a:lnTo>
                  <a:lnTo>
                    <a:pt x="48736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B634A84-660A-EB48-B3DF-17627814DC4C}"/>
                </a:ext>
              </a:extLst>
            </p:cNvPr>
            <p:cNvSpPr/>
            <p:nvPr/>
          </p:nvSpPr>
          <p:spPr>
            <a:xfrm>
              <a:off x="3827463" y="5065713"/>
              <a:ext cx="3149600" cy="996950"/>
            </a:xfrm>
            <a:custGeom>
              <a:avLst/>
              <a:gdLst>
                <a:gd name="connsiteX0" fmla="*/ 1276460 w 3150187"/>
                <a:gd name="connsiteY0" fmla="*/ 679193 h 996326"/>
                <a:gd name="connsiteX1" fmla="*/ 1461454 w 3150187"/>
                <a:gd name="connsiteY1" fmla="*/ 710906 h 996326"/>
                <a:gd name="connsiteX2" fmla="*/ 1654376 w 3150187"/>
                <a:gd name="connsiteY2" fmla="*/ 734691 h 996326"/>
                <a:gd name="connsiteX3" fmla="*/ 1847299 w 3150187"/>
                <a:gd name="connsiteY3" fmla="*/ 750548 h 996326"/>
                <a:gd name="connsiteX4" fmla="*/ 1955653 w 3150187"/>
                <a:gd name="connsiteY4" fmla="*/ 753191 h 996326"/>
                <a:gd name="connsiteX5" fmla="*/ 2037579 w 3150187"/>
                <a:gd name="connsiteY5" fmla="*/ 747905 h 996326"/>
                <a:gd name="connsiteX6" fmla="*/ 2145933 w 3150187"/>
                <a:gd name="connsiteY6" fmla="*/ 739977 h 996326"/>
                <a:gd name="connsiteX7" fmla="*/ 2230501 w 3150187"/>
                <a:gd name="connsiteY7" fmla="*/ 726763 h 996326"/>
                <a:gd name="connsiteX8" fmla="*/ 2315070 w 3150187"/>
                <a:gd name="connsiteY8" fmla="*/ 708263 h 996326"/>
                <a:gd name="connsiteX9" fmla="*/ 2410210 w 3150187"/>
                <a:gd name="connsiteY9" fmla="*/ 681836 h 996326"/>
                <a:gd name="connsiteX10" fmla="*/ 2465708 w 3150187"/>
                <a:gd name="connsiteY10" fmla="*/ 658051 h 996326"/>
                <a:gd name="connsiteX11" fmla="*/ 2885909 w 3150187"/>
                <a:gd name="connsiteY11" fmla="*/ 552340 h 996326"/>
                <a:gd name="connsiteX12" fmla="*/ 2983692 w 3150187"/>
                <a:gd name="connsiteY12" fmla="*/ 589339 h 996326"/>
                <a:gd name="connsiteX13" fmla="*/ 3057690 w 3150187"/>
                <a:gd name="connsiteY13" fmla="*/ 615766 h 996326"/>
                <a:gd name="connsiteX14" fmla="*/ 3097331 w 3150187"/>
                <a:gd name="connsiteY14" fmla="*/ 634266 h 996326"/>
                <a:gd name="connsiteX15" fmla="*/ 3118474 w 3150187"/>
                <a:gd name="connsiteY15" fmla="*/ 647480 h 996326"/>
                <a:gd name="connsiteX16" fmla="*/ 3134330 w 3150187"/>
                <a:gd name="connsiteY16" fmla="*/ 665979 h 996326"/>
                <a:gd name="connsiteX17" fmla="*/ 3142259 w 3150187"/>
                <a:gd name="connsiteY17" fmla="*/ 681836 h 996326"/>
                <a:gd name="connsiteX18" fmla="*/ 3150187 w 3150187"/>
                <a:gd name="connsiteY18" fmla="*/ 705621 h 996326"/>
                <a:gd name="connsiteX19" fmla="*/ 3150187 w 3150187"/>
                <a:gd name="connsiteY19" fmla="*/ 745262 h 996326"/>
                <a:gd name="connsiteX20" fmla="*/ 3142259 w 3150187"/>
                <a:gd name="connsiteY20" fmla="*/ 795475 h 996326"/>
                <a:gd name="connsiteX21" fmla="*/ 3129045 w 3150187"/>
                <a:gd name="connsiteY21" fmla="*/ 819260 h 996326"/>
                <a:gd name="connsiteX22" fmla="*/ 3092046 w 3150187"/>
                <a:gd name="connsiteY22" fmla="*/ 853616 h 996326"/>
                <a:gd name="connsiteX23" fmla="*/ 3036548 w 3150187"/>
                <a:gd name="connsiteY23" fmla="*/ 887972 h 996326"/>
                <a:gd name="connsiteX24" fmla="*/ 2944050 w 3150187"/>
                <a:gd name="connsiteY24" fmla="*/ 924971 h 996326"/>
                <a:gd name="connsiteX25" fmla="*/ 2814554 w 3150187"/>
                <a:gd name="connsiteY25" fmla="*/ 954041 h 996326"/>
                <a:gd name="connsiteX26" fmla="*/ 2706201 w 3150187"/>
                <a:gd name="connsiteY26" fmla="*/ 969898 h 996326"/>
                <a:gd name="connsiteX27" fmla="*/ 2473637 w 3150187"/>
                <a:gd name="connsiteY27" fmla="*/ 985755 h 996326"/>
                <a:gd name="connsiteX28" fmla="*/ 2307142 w 3150187"/>
                <a:gd name="connsiteY28" fmla="*/ 996326 h 996326"/>
                <a:gd name="connsiteX29" fmla="*/ 2061364 w 3150187"/>
                <a:gd name="connsiteY29" fmla="*/ 996326 h 996326"/>
                <a:gd name="connsiteX30" fmla="*/ 1913368 w 3150187"/>
                <a:gd name="connsiteY30" fmla="*/ 993683 h 996326"/>
                <a:gd name="connsiteX31" fmla="*/ 1733660 w 3150187"/>
                <a:gd name="connsiteY31" fmla="*/ 980469 h 996326"/>
                <a:gd name="connsiteX32" fmla="*/ 1596235 w 3150187"/>
                <a:gd name="connsiteY32" fmla="*/ 967255 h 996326"/>
                <a:gd name="connsiteX33" fmla="*/ 1432383 w 3150187"/>
                <a:gd name="connsiteY33" fmla="*/ 943470 h 996326"/>
                <a:gd name="connsiteX34" fmla="*/ 1271174 w 3150187"/>
                <a:gd name="connsiteY34" fmla="*/ 911757 h 996326"/>
                <a:gd name="connsiteX35" fmla="*/ 1117893 w 3150187"/>
                <a:gd name="connsiteY35" fmla="*/ 872115 h 996326"/>
                <a:gd name="connsiteX36" fmla="*/ 946113 w 3150187"/>
                <a:gd name="connsiteY36" fmla="*/ 816617 h 996326"/>
                <a:gd name="connsiteX37" fmla="*/ 808689 w 3150187"/>
                <a:gd name="connsiteY37" fmla="*/ 761119 h 996326"/>
                <a:gd name="connsiteX38" fmla="*/ 679193 w 3150187"/>
                <a:gd name="connsiteY38" fmla="*/ 695050 h 996326"/>
                <a:gd name="connsiteX39" fmla="*/ 533840 w 3150187"/>
                <a:gd name="connsiteY39" fmla="*/ 610481 h 996326"/>
                <a:gd name="connsiteX40" fmla="*/ 414915 w 3150187"/>
                <a:gd name="connsiteY40" fmla="*/ 525912 h 996326"/>
                <a:gd name="connsiteX41" fmla="*/ 298633 w 3150187"/>
                <a:gd name="connsiteY41" fmla="*/ 425487 h 996326"/>
                <a:gd name="connsiteX42" fmla="*/ 179708 w 3150187"/>
                <a:gd name="connsiteY42" fmla="*/ 306562 h 996326"/>
                <a:gd name="connsiteX43" fmla="*/ 116282 w 3150187"/>
                <a:gd name="connsiteY43" fmla="*/ 227278 h 996326"/>
                <a:gd name="connsiteX44" fmla="*/ 58141 w 3150187"/>
                <a:gd name="connsiteY44" fmla="*/ 147995 h 996326"/>
                <a:gd name="connsiteX45" fmla="*/ 7928 w 3150187"/>
                <a:gd name="connsiteY45" fmla="*/ 71355 h 996326"/>
                <a:gd name="connsiteX46" fmla="*/ 0 w 3150187"/>
                <a:gd name="connsiteY46" fmla="*/ 47570 h 996326"/>
                <a:gd name="connsiteX47" fmla="*/ 2642 w 3150187"/>
                <a:gd name="connsiteY47" fmla="*/ 18499 h 996326"/>
                <a:gd name="connsiteX48" fmla="*/ 13213 w 3150187"/>
                <a:gd name="connsiteY48" fmla="*/ 2643 h 996326"/>
                <a:gd name="connsiteX49" fmla="*/ 29070 w 3150187"/>
                <a:gd name="connsiteY49" fmla="*/ 0 h 996326"/>
                <a:gd name="connsiteX50" fmla="*/ 47570 w 3150187"/>
                <a:gd name="connsiteY50" fmla="*/ 10571 h 996326"/>
                <a:gd name="connsiteX51" fmla="*/ 84568 w 3150187"/>
                <a:gd name="connsiteY51" fmla="*/ 52855 h 996326"/>
                <a:gd name="connsiteX52" fmla="*/ 147995 w 3150187"/>
                <a:gd name="connsiteY52" fmla="*/ 124210 h 996326"/>
                <a:gd name="connsiteX53" fmla="*/ 221993 w 3150187"/>
                <a:gd name="connsiteY53" fmla="*/ 195565 h 996326"/>
                <a:gd name="connsiteX54" fmla="*/ 322418 w 3150187"/>
                <a:gd name="connsiteY54" fmla="*/ 280134 h 996326"/>
                <a:gd name="connsiteX55" fmla="*/ 433415 w 3150187"/>
                <a:gd name="connsiteY55" fmla="*/ 356774 h 996326"/>
                <a:gd name="connsiteX56" fmla="*/ 528554 w 3150187"/>
                <a:gd name="connsiteY56" fmla="*/ 414915 h 996326"/>
                <a:gd name="connsiteX57" fmla="*/ 634265 w 3150187"/>
                <a:gd name="connsiteY57" fmla="*/ 470414 h 996326"/>
                <a:gd name="connsiteX58" fmla="*/ 782261 w 3150187"/>
                <a:gd name="connsiteY58" fmla="*/ 536483 h 996326"/>
                <a:gd name="connsiteX59" fmla="*/ 917042 w 3150187"/>
                <a:gd name="connsiteY59" fmla="*/ 584053 h 996326"/>
                <a:gd name="connsiteX60" fmla="*/ 1070323 w 3150187"/>
                <a:gd name="connsiteY60" fmla="*/ 628980 h 996326"/>
                <a:gd name="connsiteX61" fmla="*/ 1276460 w 3150187"/>
                <a:gd name="connsiteY61" fmla="*/ 679193 h 99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50187" h="996326">
                  <a:moveTo>
                    <a:pt x="1276460" y="679193"/>
                  </a:moveTo>
                  <a:lnTo>
                    <a:pt x="1461454" y="710906"/>
                  </a:lnTo>
                  <a:lnTo>
                    <a:pt x="1654376" y="734691"/>
                  </a:lnTo>
                  <a:lnTo>
                    <a:pt x="1847299" y="750548"/>
                  </a:lnTo>
                  <a:lnTo>
                    <a:pt x="1955653" y="753191"/>
                  </a:lnTo>
                  <a:lnTo>
                    <a:pt x="2037579" y="747905"/>
                  </a:lnTo>
                  <a:lnTo>
                    <a:pt x="2145933" y="739977"/>
                  </a:lnTo>
                  <a:lnTo>
                    <a:pt x="2230501" y="726763"/>
                  </a:lnTo>
                  <a:lnTo>
                    <a:pt x="2315070" y="708263"/>
                  </a:lnTo>
                  <a:lnTo>
                    <a:pt x="2410210" y="681836"/>
                  </a:lnTo>
                  <a:lnTo>
                    <a:pt x="2465708" y="658051"/>
                  </a:lnTo>
                  <a:lnTo>
                    <a:pt x="2885909" y="552340"/>
                  </a:lnTo>
                  <a:lnTo>
                    <a:pt x="2983692" y="589339"/>
                  </a:lnTo>
                  <a:lnTo>
                    <a:pt x="3057690" y="615766"/>
                  </a:lnTo>
                  <a:lnTo>
                    <a:pt x="3097331" y="634266"/>
                  </a:lnTo>
                  <a:lnTo>
                    <a:pt x="3118474" y="647480"/>
                  </a:lnTo>
                  <a:lnTo>
                    <a:pt x="3134330" y="665979"/>
                  </a:lnTo>
                  <a:lnTo>
                    <a:pt x="3142259" y="681836"/>
                  </a:lnTo>
                  <a:lnTo>
                    <a:pt x="3150187" y="705621"/>
                  </a:lnTo>
                  <a:lnTo>
                    <a:pt x="3150187" y="745262"/>
                  </a:lnTo>
                  <a:lnTo>
                    <a:pt x="3142259" y="795475"/>
                  </a:lnTo>
                  <a:lnTo>
                    <a:pt x="3129045" y="819260"/>
                  </a:lnTo>
                  <a:lnTo>
                    <a:pt x="3092046" y="853616"/>
                  </a:lnTo>
                  <a:lnTo>
                    <a:pt x="3036548" y="887972"/>
                  </a:lnTo>
                  <a:lnTo>
                    <a:pt x="2944050" y="924971"/>
                  </a:lnTo>
                  <a:lnTo>
                    <a:pt x="2814554" y="954041"/>
                  </a:lnTo>
                  <a:lnTo>
                    <a:pt x="2706201" y="969898"/>
                  </a:lnTo>
                  <a:lnTo>
                    <a:pt x="2473637" y="985755"/>
                  </a:lnTo>
                  <a:lnTo>
                    <a:pt x="2307142" y="996326"/>
                  </a:lnTo>
                  <a:lnTo>
                    <a:pt x="2061364" y="996326"/>
                  </a:lnTo>
                  <a:lnTo>
                    <a:pt x="1913368" y="993683"/>
                  </a:lnTo>
                  <a:lnTo>
                    <a:pt x="1733660" y="980469"/>
                  </a:lnTo>
                  <a:lnTo>
                    <a:pt x="1596235" y="967255"/>
                  </a:lnTo>
                  <a:lnTo>
                    <a:pt x="1432383" y="943470"/>
                  </a:lnTo>
                  <a:lnTo>
                    <a:pt x="1271174" y="911757"/>
                  </a:lnTo>
                  <a:lnTo>
                    <a:pt x="1117893" y="872115"/>
                  </a:lnTo>
                  <a:lnTo>
                    <a:pt x="946113" y="816617"/>
                  </a:lnTo>
                  <a:lnTo>
                    <a:pt x="808689" y="761119"/>
                  </a:lnTo>
                  <a:lnTo>
                    <a:pt x="679193" y="695050"/>
                  </a:lnTo>
                  <a:lnTo>
                    <a:pt x="533840" y="610481"/>
                  </a:lnTo>
                  <a:lnTo>
                    <a:pt x="414915" y="525912"/>
                  </a:lnTo>
                  <a:lnTo>
                    <a:pt x="298633" y="425487"/>
                  </a:lnTo>
                  <a:lnTo>
                    <a:pt x="179708" y="306562"/>
                  </a:lnTo>
                  <a:lnTo>
                    <a:pt x="116282" y="227278"/>
                  </a:lnTo>
                  <a:lnTo>
                    <a:pt x="58141" y="147995"/>
                  </a:lnTo>
                  <a:lnTo>
                    <a:pt x="7928" y="71355"/>
                  </a:lnTo>
                  <a:lnTo>
                    <a:pt x="0" y="47570"/>
                  </a:lnTo>
                  <a:lnTo>
                    <a:pt x="2642" y="18499"/>
                  </a:lnTo>
                  <a:lnTo>
                    <a:pt x="13213" y="2643"/>
                  </a:lnTo>
                  <a:lnTo>
                    <a:pt x="29070" y="0"/>
                  </a:lnTo>
                  <a:lnTo>
                    <a:pt x="47570" y="10571"/>
                  </a:lnTo>
                  <a:lnTo>
                    <a:pt x="84568" y="52855"/>
                  </a:lnTo>
                  <a:lnTo>
                    <a:pt x="147995" y="124210"/>
                  </a:lnTo>
                  <a:lnTo>
                    <a:pt x="221993" y="195565"/>
                  </a:lnTo>
                  <a:lnTo>
                    <a:pt x="322418" y="280134"/>
                  </a:lnTo>
                  <a:lnTo>
                    <a:pt x="433415" y="356774"/>
                  </a:lnTo>
                  <a:lnTo>
                    <a:pt x="528554" y="414915"/>
                  </a:lnTo>
                  <a:lnTo>
                    <a:pt x="634265" y="470414"/>
                  </a:lnTo>
                  <a:lnTo>
                    <a:pt x="782261" y="536483"/>
                  </a:lnTo>
                  <a:lnTo>
                    <a:pt x="917042" y="584053"/>
                  </a:lnTo>
                  <a:lnTo>
                    <a:pt x="1070323" y="628980"/>
                  </a:lnTo>
                  <a:lnTo>
                    <a:pt x="1276460" y="679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FBC5BE6C-BAFA-9144-887B-9B93F00F87E5}"/>
                </a:ext>
              </a:extLst>
            </p:cNvPr>
            <p:cNvSpPr/>
            <p:nvPr/>
          </p:nvSpPr>
          <p:spPr>
            <a:xfrm>
              <a:off x="4672013" y="1736725"/>
              <a:ext cx="2746375" cy="1711325"/>
            </a:xfrm>
            <a:custGeom>
              <a:avLst/>
              <a:gdLst>
                <a:gd name="connsiteX0" fmla="*/ 557626 w 2745843"/>
                <a:gd name="connsiteY0" fmla="*/ 547054 h 1712518"/>
                <a:gd name="connsiteX1" fmla="*/ 303920 w 2745843"/>
                <a:gd name="connsiteY1" fmla="*/ 332989 h 1712518"/>
                <a:gd name="connsiteX2" fmla="*/ 0 w 2745843"/>
                <a:gd name="connsiteY2" fmla="*/ 81926 h 1712518"/>
                <a:gd name="connsiteX3" fmla="*/ 116283 w 2745843"/>
                <a:gd name="connsiteY3" fmla="*/ 0 h 1712518"/>
                <a:gd name="connsiteX4" fmla="*/ 227279 w 2745843"/>
                <a:gd name="connsiteY4" fmla="*/ 84569 h 1712518"/>
                <a:gd name="connsiteX5" fmla="*/ 391131 w 2745843"/>
                <a:gd name="connsiteY5" fmla="*/ 200851 h 1712518"/>
                <a:gd name="connsiteX6" fmla="*/ 628981 w 2745843"/>
                <a:gd name="connsiteY6" fmla="*/ 377917 h 1712518"/>
                <a:gd name="connsiteX7" fmla="*/ 827189 w 2745843"/>
                <a:gd name="connsiteY7" fmla="*/ 523269 h 1712518"/>
                <a:gd name="connsiteX8" fmla="*/ 1075610 w 2745843"/>
                <a:gd name="connsiteY8" fmla="*/ 697692 h 1712518"/>
                <a:gd name="connsiteX9" fmla="*/ 1318745 w 2745843"/>
                <a:gd name="connsiteY9" fmla="*/ 866830 h 1712518"/>
                <a:gd name="connsiteX10" fmla="*/ 1485240 w 2745843"/>
                <a:gd name="connsiteY10" fmla="*/ 975184 h 1712518"/>
                <a:gd name="connsiteX11" fmla="*/ 1585665 w 2745843"/>
                <a:gd name="connsiteY11" fmla="*/ 1038610 h 1712518"/>
                <a:gd name="connsiteX12" fmla="*/ 1791802 w 2745843"/>
                <a:gd name="connsiteY12" fmla="*/ 1152250 h 1712518"/>
                <a:gd name="connsiteX13" fmla="*/ 2050793 w 2745843"/>
                <a:gd name="connsiteY13" fmla="*/ 1279103 h 1712518"/>
                <a:gd name="connsiteX14" fmla="*/ 2394354 w 2745843"/>
                <a:gd name="connsiteY14" fmla="*/ 1435026 h 1712518"/>
                <a:gd name="connsiteX15" fmla="*/ 2589920 w 2745843"/>
                <a:gd name="connsiteY15" fmla="*/ 1519595 h 1712518"/>
                <a:gd name="connsiteX16" fmla="*/ 2724701 w 2745843"/>
                <a:gd name="connsiteY16" fmla="*/ 1575094 h 1712518"/>
                <a:gd name="connsiteX17" fmla="*/ 2740558 w 2745843"/>
                <a:gd name="connsiteY17" fmla="*/ 1588307 h 1712518"/>
                <a:gd name="connsiteX18" fmla="*/ 2745843 w 2745843"/>
                <a:gd name="connsiteY18" fmla="*/ 1598879 h 1712518"/>
                <a:gd name="connsiteX19" fmla="*/ 2745843 w 2745843"/>
                <a:gd name="connsiteY19" fmla="*/ 1617378 h 1712518"/>
                <a:gd name="connsiteX20" fmla="*/ 2732629 w 2745843"/>
                <a:gd name="connsiteY20" fmla="*/ 1633235 h 1712518"/>
                <a:gd name="connsiteX21" fmla="*/ 2706202 w 2745843"/>
                <a:gd name="connsiteY21" fmla="*/ 1646448 h 1712518"/>
                <a:gd name="connsiteX22" fmla="*/ 2671846 w 2745843"/>
                <a:gd name="connsiteY22" fmla="*/ 1649091 h 1712518"/>
                <a:gd name="connsiteX23" fmla="*/ 2547635 w 2745843"/>
                <a:gd name="connsiteY23" fmla="*/ 1649091 h 1712518"/>
                <a:gd name="connsiteX24" fmla="*/ 2354713 w 2745843"/>
                <a:gd name="connsiteY24" fmla="*/ 1659662 h 1712518"/>
                <a:gd name="connsiteX25" fmla="*/ 2177647 w 2745843"/>
                <a:gd name="connsiteY25" fmla="*/ 1675519 h 1712518"/>
                <a:gd name="connsiteX26" fmla="*/ 2000581 w 2745843"/>
                <a:gd name="connsiteY26" fmla="*/ 1699304 h 1712518"/>
                <a:gd name="connsiteX27" fmla="*/ 1953011 w 2745843"/>
                <a:gd name="connsiteY27" fmla="*/ 1707232 h 1712518"/>
                <a:gd name="connsiteX28" fmla="*/ 1926583 w 2745843"/>
                <a:gd name="connsiteY28" fmla="*/ 1712518 h 1712518"/>
                <a:gd name="connsiteX29" fmla="*/ 1873728 w 2745843"/>
                <a:gd name="connsiteY29" fmla="*/ 1675519 h 1712518"/>
                <a:gd name="connsiteX30" fmla="*/ 1715161 w 2745843"/>
                <a:gd name="connsiteY30" fmla="*/ 1543380 h 1712518"/>
                <a:gd name="connsiteX31" fmla="*/ 1522239 w 2745843"/>
                <a:gd name="connsiteY31" fmla="*/ 1379528 h 1712518"/>
                <a:gd name="connsiteX32" fmla="*/ 1339887 w 2745843"/>
                <a:gd name="connsiteY32" fmla="*/ 1218319 h 1712518"/>
                <a:gd name="connsiteX33" fmla="*/ 1181321 w 2745843"/>
                <a:gd name="connsiteY33" fmla="*/ 1078252 h 1712518"/>
                <a:gd name="connsiteX34" fmla="*/ 1001612 w 2745843"/>
                <a:gd name="connsiteY34" fmla="*/ 924971 h 1712518"/>
                <a:gd name="connsiteX35" fmla="*/ 808689 w 2745843"/>
                <a:gd name="connsiteY35" fmla="*/ 758476 h 1712518"/>
                <a:gd name="connsiteX36" fmla="*/ 557626 w 2745843"/>
                <a:gd name="connsiteY36" fmla="*/ 547054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45843" h="1712518">
                  <a:moveTo>
                    <a:pt x="557626" y="547054"/>
                  </a:moveTo>
                  <a:lnTo>
                    <a:pt x="303920" y="332989"/>
                  </a:lnTo>
                  <a:lnTo>
                    <a:pt x="0" y="81926"/>
                  </a:lnTo>
                  <a:lnTo>
                    <a:pt x="116283" y="0"/>
                  </a:lnTo>
                  <a:lnTo>
                    <a:pt x="227279" y="84569"/>
                  </a:lnTo>
                  <a:lnTo>
                    <a:pt x="391131" y="200851"/>
                  </a:lnTo>
                  <a:lnTo>
                    <a:pt x="628981" y="377917"/>
                  </a:lnTo>
                  <a:lnTo>
                    <a:pt x="827189" y="523269"/>
                  </a:lnTo>
                  <a:lnTo>
                    <a:pt x="1075610" y="697692"/>
                  </a:lnTo>
                  <a:lnTo>
                    <a:pt x="1318745" y="866830"/>
                  </a:lnTo>
                  <a:lnTo>
                    <a:pt x="1485240" y="975184"/>
                  </a:lnTo>
                  <a:lnTo>
                    <a:pt x="1585665" y="1038610"/>
                  </a:lnTo>
                  <a:lnTo>
                    <a:pt x="1791802" y="1152250"/>
                  </a:lnTo>
                  <a:lnTo>
                    <a:pt x="2050793" y="1279103"/>
                  </a:lnTo>
                  <a:lnTo>
                    <a:pt x="2394354" y="1435026"/>
                  </a:lnTo>
                  <a:lnTo>
                    <a:pt x="2589920" y="1519595"/>
                  </a:lnTo>
                  <a:lnTo>
                    <a:pt x="2724701" y="1575094"/>
                  </a:lnTo>
                  <a:lnTo>
                    <a:pt x="2740558" y="1588307"/>
                  </a:lnTo>
                  <a:lnTo>
                    <a:pt x="2745843" y="1598879"/>
                  </a:lnTo>
                  <a:lnTo>
                    <a:pt x="2745843" y="1617378"/>
                  </a:lnTo>
                  <a:lnTo>
                    <a:pt x="2732629" y="1633235"/>
                  </a:lnTo>
                  <a:lnTo>
                    <a:pt x="2706202" y="1646448"/>
                  </a:lnTo>
                  <a:lnTo>
                    <a:pt x="2671846" y="1649091"/>
                  </a:lnTo>
                  <a:lnTo>
                    <a:pt x="2547635" y="1649091"/>
                  </a:lnTo>
                  <a:lnTo>
                    <a:pt x="2354713" y="1659662"/>
                  </a:lnTo>
                  <a:lnTo>
                    <a:pt x="2177647" y="1675519"/>
                  </a:lnTo>
                  <a:lnTo>
                    <a:pt x="2000581" y="1699304"/>
                  </a:lnTo>
                  <a:lnTo>
                    <a:pt x="1953011" y="1707232"/>
                  </a:lnTo>
                  <a:lnTo>
                    <a:pt x="1926583" y="1712518"/>
                  </a:lnTo>
                  <a:lnTo>
                    <a:pt x="1873728" y="1675519"/>
                  </a:lnTo>
                  <a:lnTo>
                    <a:pt x="1715161" y="1543380"/>
                  </a:lnTo>
                  <a:lnTo>
                    <a:pt x="1522239" y="1379528"/>
                  </a:lnTo>
                  <a:lnTo>
                    <a:pt x="1339887" y="1218319"/>
                  </a:lnTo>
                  <a:lnTo>
                    <a:pt x="1181321" y="1078252"/>
                  </a:lnTo>
                  <a:lnTo>
                    <a:pt x="1001612" y="924971"/>
                  </a:lnTo>
                  <a:lnTo>
                    <a:pt x="808689" y="758476"/>
                  </a:lnTo>
                  <a:lnTo>
                    <a:pt x="557626" y="547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9734C9CA-1864-F74C-BD7E-A99222034C17}"/>
                </a:ext>
              </a:extLst>
            </p:cNvPr>
            <p:cNvSpPr/>
            <p:nvPr/>
          </p:nvSpPr>
          <p:spPr>
            <a:xfrm>
              <a:off x="4629150" y="3475038"/>
              <a:ext cx="1019175" cy="896937"/>
            </a:xfrm>
            <a:custGeom>
              <a:avLst/>
              <a:gdLst>
                <a:gd name="connsiteX0" fmla="*/ 421481 w 1019175"/>
                <a:gd name="connsiteY0" fmla="*/ 383381 h 897731"/>
                <a:gd name="connsiteX1" fmla="*/ 602456 w 1019175"/>
                <a:gd name="connsiteY1" fmla="*/ 154781 h 897731"/>
                <a:gd name="connsiteX2" fmla="*/ 666750 w 1019175"/>
                <a:gd name="connsiteY2" fmla="*/ 78581 h 897731"/>
                <a:gd name="connsiteX3" fmla="*/ 673894 w 1019175"/>
                <a:gd name="connsiteY3" fmla="*/ 61912 h 897731"/>
                <a:gd name="connsiteX4" fmla="*/ 678656 w 1019175"/>
                <a:gd name="connsiteY4" fmla="*/ 45244 h 897731"/>
                <a:gd name="connsiteX5" fmla="*/ 676275 w 1019175"/>
                <a:gd name="connsiteY5" fmla="*/ 26194 h 897731"/>
                <a:gd name="connsiteX6" fmla="*/ 671513 w 1019175"/>
                <a:gd name="connsiteY6" fmla="*/ 9525 h 897731"/>
                <a:gd name="connsiteX7" fmla="*/ 657225 w 1019175"/>
                <a:gd name="connsiteY7" fmla="*/ 0 h 897731"/>
                <a:gd name="connsiteX8" fmla="*/ 1019175 w 1019175"/>
                <a:gd name="connsiteY8" fmla="*/ 145256 h 897731"/>
                <a:gd name="connsiteX9" fmla="*/ 962025 w 1019175"/>
                <a:gd name="connsiteY9" fmla="*/ 173831 h 897731"/>
                <a:gd name="connsiteX10" fmla="*/ 942975 w 1019175"/>
                <a:gd name="connsiteY10" fmla="*/ 190500 h 897731"/>
                <a:gd name="connsiteX11" fmla="*/ 854869 w 1019175"/>
                <a:gd name="connsiteY11" fmla="*/ 271462 h 897731"/>
                <a:gd name="connsiteX12" fmla="*/ 676275 w 1019175"/>
                <a:gd name="connsiteY12" fmla="*/ 416719 h 897731"/>
                <a:gd name="connsiteX13" fmla="*/ 528638 w 1019175"/>
                <a:gd name="connsiteY13" fmla="*/ 538162 h 897731"/>
                <a:gd name="connsiteX14" fmla="*/ 373856 w 1019175"/>
                <a:gd name="connsiteY14" fmla="*/ 664369 h 897731"/>
                <a:gd name="connsiteX15" fmla="*/ 230981 w 1019175"/>
                <a:gd name="connsiteY15" fmla="*/ 771525 h 897731"/>
                <a:gd name="connsiteX16" fmla="*/ 121444 w 1019175"/>
                <a:gd name="connsiteY16" fmla="*/ 852487 h 897731"/>
                <a:gd name="connsiteX17" fmla="*/ 80963 w 1019175"/>
                <a:gd name="connsiteY17" fmla="*/ 883444 h 897731"/>
                <a:gd name="connsiteX18" fmla="*/ 59531 w 1019175"/>
                <a:gd name="connsiteY18" fmla="*/ 895350 h 897731"/>
                <a:gd name="connsiteX19" fmla="*/ 30956 w 1019175"/>
                <a:gd name="connsiteY19" fmla="*/ 897731 h 897731"/>
                <a:gd name="connsiteX20" fmla="*/ 4763 w 1019175"/>
                <a:gd name="connsiteY20" fmla="*/ 892969 h 897731"/>
                <a:gd name="connsiteX21" fmla="*/ 0 w 1019175"/>
                <a:gd name="connsiteY21" fmla="*/ 881062 h 897731"/>
                <a:gd name="connsiteX22" fmla="*/ 2381 w 1019175"/>
                <a:gd name="connsiteY22" fmla="*/ 862012 h 897731"/>
                <a:gd name="connsiteX23" fmla="*/ 9525 w 1019175"/>
                <a:gd name="connsiteY23" fmla="*/ 842962 h 897731"/>
                <a:gd name="connsiteX24" fmla="*/ 57150 w 1019175"/>
                <a:gd name="connsiteY24" fmla="*/ 785812 h 897731"/>
                <a:gd name="connsiteX25" fmla="*/ 135731 w 1019175"/>
                <a:gd name="connsiteY25" fmla="*/ 702469 h 897731"/>
                <a:gd name="connsiteX26" fmla="*/ 247650 w 1019175"/>
                <a:gd name="connsiteY26" fmla="*/ 578644 h 897731"/>
                <a:gd name="connsiteX27" fmla="*/ 340519 w 1019175"/>
                <a:gd name="connsiteY27" fmla="*/ 476250 h 897731"/>
                <a:gd name="connsiteX28" fmla="*/ 421481 w 1019175"/>
                <a:gd name="connsiteY28" fmla="*/ 3833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897731">
                  <a:moveTo>
                    <a:pt x="421481" y="383381"/>
                  </a:moveTo>
                  <a:lnTo>
                    <a:pt x="602456" y="154781"/>
                  </a:lnTo>
                  <a:lnTo>
                    <a:pt x="666750" y="78581"/>
                  </a:lnTo>
                  <a:lnTo>
                    <a:pt x="673894" y="61912"/>
                  </a:lnTo>
                  <a:lnTo>
                    <a:pt x="678656" y="45244"/>
                  </a:lnTo>
                  <a:lnTo>
                    <a:pt x="676275" y="26194"/>
                  </a:lnTo>
                  <a:lnTo>
                    <a:pt x="671513" y="9525"/>
                  </a:lnTo>
                  <a:lnTo>
                    <a:pt x="657225" y="0"/>
                  </a:lnTo>
                  <a:lnTo>
                    <a:pt x="1019175" y="145256"/>
                  </a:lnTo>
                  <a:lnTo>
                    <a:pt x="962025" y="173831"/>
                  </a:lnTo>
                  <a:lnTo>
                    <a:pt x="942975" y="190500"/>
                  </a:lnTo>
                  <a:lnTo>
                    <a:pt x="854869" y="271462"/>
                  </a:lnTo>
                  <a:lnTo>
                    <a:pt x="676275" y="416719"/>
                  </a:lnTo>
                  <a:lnTo>
                    <a:pt x="528638" y="538162"/>
                  </a:lnTo>
                  <a:lnTo>
                    <a:pt x="373856" y="664369"/>
                  </a:lnTo>
                  <a:lnTo>
                    <a:pt x="230981" y="771525"/>
                  </a:lnTo>
                  <a:lnTo>
                    <a:pt x="121444" y="852487"/>
                  </a:lnTo>
                  <a:lnTo>
                    <a:pt x="80963" y="883444"/>
                  </a:lnTo>
                  <a:lnTo>
                    <a:pt x="59531" y="895350"/>
                  </a:lnTo>
                  <a:lnTo>
                    <a:pt x="30956" y="897731"/>
                  </a:lnTo>
                  <a:lnTo>
                    <a:pt x="4763" y="892969"/>
                  </a:lnTo>
                  <a:lnTo>
                    <a:pt x="0" y="881062"/>
                  </a:lnTo>
                  <a:lnTo>
                    <a:pt x="2381" y="862012"/>
                  </a:lnTo>
                  <a:lnTo>
                    <a:pt x="9525" y="842962"/>
                  </a:lnTo>
                  <a:lnTo>
                    <a:pt x="57150" y="785812"/>
                  </a:lnTo>
                  <a:lnTo>
                    <a:pt x="135731" y="702469"/>
                  </a:lnTo>
                  <a:lnTo>
                    <a:pt x="247650" y="578644"/>
                  </a:lnTo>
                  <a:lnTo>
                    <a:pt x="340519" y="476250"/>
                  </a:lnTo>
                  <a:lnTo>
                    <a:pt x="421481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EB1C530-2BD4-4B4C-A155-76B1011961BF}"/>
                </a:ext>
              </a:extLst>
            </p:cNvPr>
            <p:cNvSpPr/>
            <p:nvPr/>
          </p:nvSpPr>
          <p:spPr>
            <a:xfrm>
              <a:off x="5915025" y="5089525"/>
              <a:ext cx="868363" cy="666750"/>
            </a:xfrm>
            <a:custGeom>
              <a:avLst/>
              <a:gdLst>
                <a:gd name="connsiteX0" fmla="*/ 369989 w 869473"/>
                <a:gd name="connsiteY0" fmla="*/ 237850 h 665979"/>
                <a:gd name="connsiteX1" fmla="*/ 607839 w 869473"/>
                <a:gd name="connsiteY1" fmla="*/ 401702 h 665979"/>
                <a:gd name="connsiteX2" fmla="*/ 718835 w 869473"/>
                <a:gd name="connsiteY2" fmla="*/ 475699 h 665979"/>
                <a:gd name="connsiteX3" fmla="*/ 795476 w 869473"/>
                <a:gd name="connsiteY3" fmla="*/ 525912 h 665979"/>
                <a:gd name="connsiteX4" fmla="*/ 869473 w 869473"/>
                <a:gd name="connsiteY4" fmla="*/ 557625 h 665979"/>
                <a:gd name="connsiteX5" fmla="*/ 303920 w 869473"/>
                <a:gd name="connsiteY5" fmla="*/ 665979 h 665979"/>
                <a:gd name="connsiteX6" fmla="*/ 383203 w 869473"/>
                <a:gd name="connsiteY6" fmla="*/ 631623 h 665979"/>
                <a:gd name="connsiteX7" fmla="*/ 406988 w 869473"/>
                <a:gd name="connsiteY7" fmla="*/ 613124 h 665979"/>
                <a:gd name="connsiteX8" fmla="*/ 420202 w 869473"/>
                <a:gd name="connsiteY8" fmla="*/ 594624 h 665979"/>
                <a:gd name="connsiteX9" fmla="*/ 428130 w 869473"/>
                <a:gd name="connsiteY9" fmla="*/ 573482 h 665979"/>
                <a:gd name="connsiteX10" fmla="*/ 428130 w 869473"/>
                <a:gd name="connsiteY10" fmla="*/ 560268 h 665979"/>
                <a:gd name="connsiteX11" fmla="*/ 422844 w 869473"/>
                <a:gd name="connsiteY11" fmla="*/ 531198 h 665979"/>
                <a:gd name="connsiteX12" fmla="*/ 409631 w 869473"/>
                <a:gd name="connsiteY12" fmla="*/ 504770 h 665979"/>
                <a:gd name="connsiteX13" fmla="*/ 375274 w 869473"/>
                <a:gd name="connsiteY13" fmla="*/ 459843 h 665979"/>
                <a:gd name="connsiteX14" fmla="*/ 261635 w 869473"/>
                <a:gd name="connsiteY14" fmla="*/ 335632 h 665979"/>
                <a:gd name="connsiteX15" fmla="*/ 118925 w 869473"/>
                <a:gd name="connsiteY15" fmla="*/ 177066 h 665979"/>
                <a:gd name="connsiteX16" fmla="*/ 34357 w 869473"/>
                <a:gd name="connsiteY16" fmla="*/ 81926 h 665979"/>
                <a:gd name="connsiteX17" fmla="*/ 18500 w 869473"/>
                <a:gd name="connsiteY17" fmla="*/ 63426 h 665979"/>
                <a:gd name="connsiteX18" fmla="*/ 7929 w 869473"/>
                <a:gd name="connsiteY18" fmla="*/ 44927 h 665979"/>
                <a:gd name="connsiteX19" fmla="*/ 0 w 869473"/>
                <a:gd name="connsiteY19" fmla="*/ 18499 h 665979"/>
                <a:gd name="connsiteX20" fmla="*/ 5286 w 869473"/>
                <a:gd name="connsiteY20" fmla="*/ 2643 h 665979"/>
                <a:gd name="connsiteX21" fmla="*/ 18500 w 869473"/>
                <a:gd name="connsiteY21" fmla="*/ 0 h 665979"/>
                <a:gd name="connsiteX22" fmla="*/ 42285 w 869473"/>
                <a:gd name="connsiteY22" fmla="*/ 5285 h 665979"/>
                <a:gd name="connsiteX23" fmla="*/ 81926 w 869473"/>
                <a:gd name="connsiteY23" fmla="*/ 29070 h 665979"/>
                <a:gd name="connsiteX24" fmla="*/ 147996 w 869473"/>
                <a:gd name="connsiteY24" fmla="*/ 79283 h 665979"/>
                <a:gd name="connsiteX25" fmla="*/ 245779 w 869473"/>
                <a:gd name="connsiteY25" fmla="*/ 150638 h 665979"/>
                <a:gd name="connsiteX26" fmla="*/ 369989 w 869473"/>
                <a:gd name="connsiteY26" fmla="*/ 237850 h 6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9473" h="665979">
                  <a:moveTo>
                    <a:pt x="369989" y="237850"/>
                  </a:moveTo>
                  <a:lnTo>
                    <a:pt x="607839" y="401702"/>
                  </a:lnTo>
                  <a:lnTo>
                    <a:pt x="718835" y="475699"/>
                  </a:lnTo>
                  <a:lnTo>
                    <a:pt x="795476" y="525912"/>
                  </a:lnTo>
                  <a:lnTo>
                    <a:pt x="869473" y="557625"/>
                  </a:lnTo>
                  <a:lnTo>
                    <a:pt x="303920" y="665979"/>
                  </a:lnTo>
                  <a:lnTo>
                    <a:pt x="383203" y="631623"/>
                  </a:lnTo>
                  <a:lnTo>
                    <a:pt x="406988" y="613124"/>
                  </a:lnTo>
                  <a:lnTo>
                    <a:pt x="420202" y="594624"/>
                  </a:lnTo>
                  <a:lnTo>
                    <a:pt x="428130" y="573482"/>
                  </a:lnTo>
                  <a:lnTo>
                    <a:pt x="428130" y="560268"/>
                  </a:lnTo>
                  <a:lnTo>
                    <a:pt x="422844" y="531198"/>
                  </a:lnTo>
                  <a:lnTo>
                    <a:pt x="409631" y="504770"/>
                  </a:lnTo>
                  <a:lnTo>
                    <a:pt x="375274" y="459843"/>
                  </a:lnTo>
                  <a:lnTo>
                    <a:pt x="261635" y="335632"/>
                  </a:lnTo>
                  <a:lnTo>
                    <a:pt x="118925" y="177066"/>
                  </a:lnTo>
                  <a:lnTo>
                    <a:pt x="34357" y="81926"/>
                  </a:lnTo>
                  <a:lnTo>
                    <a:pt x="18500" y="63426"/>
                  </a:lnTo>
                  <a:lnTo>
                    <a:pt x="7929" y="44927"/>
                  </a:lnTo>
                  <a:lnTo>
                    <a:pt x="0" y="18499"/>
                  </a:lnTo>
                  <a:lnTo>
                    <a:pt x="5286" y="2643"/>
                  </a:lnTo>
                  <a:lnTo>
                    <a:pt x="18500" y="0"/>
                  </a:lnTo>
                  <a:lnTo>
                    <a:pt x="42285" y="5285"/>
                  </a:lnTo>
                  <a:lnTo>
                    <a:pt x="81926" y="29070"/>
                  </a:lnTo>
                  <a:lnTo>
                    <a:pt x="147996" y="79283"/>
                  </a:lnTo>
                  <a:lnTo>
                    <a:pt x="245779" y="150638"/>
                  </a:lnTo>
                  <a:lnTo>
                    <a:pt x="369989" y="237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4DABB10-E362-4C4A-AD89-03C6363D287C}"/>
                </a:ext>
              </a:extLst>
            </p:cNvPr>
            <p:cNvSpPr/>
            <p:nvPr/>
          </p:nvSpPr>
          <p:spPr>
            <a:xfrm>
              <a:off x="4675188" y="4449763"/>
              <a:ext cx="596900" cy="720725"/>
            </a:xfrm>
            <a:custGeom>
              <a:avLst/>
              <a:gdLst>
                <a:gd name="connsiteX0" fmla="*/ 383381 w 597694"/>
                <a:gd name="connsiteY0" fmla="*/ 200025 h 719138"/>
                <a:gd name="connsiteX1" fmla="*/ 304800 w 597694"/>
                <a:gd name="connsiteY1" fmla="*/ 226219 h 719138"/>
                <a:gd name="connsiteX2" fmla="*/ 283369 w 597694"/>
                <a:gd name="connsiteY2" fmla="*/ 228600 h 719138"/>
                <a:gd name="connsiteX3" fmla="*/ 252412 w 597694"/>
                <a:gd name="connsiteY3" fmla="*/ 216694 h 719138"/>
                <a:gd name="connsiteX4" fmla="*/ 223837 w 597694"/>
                <a:gd name="connsiteY4" fmla="*/ 197644 h 719138"/>
                <a:gd name="connsiteX5" fmla="*/ 188119 w 597694"/>
                <a:gd name="connsiteY5" fmla="*/ 164307 h 719138"/>
                <a:gd name="connsiteX6" fmla="*/ 119062 w 597694"/>
                <a:gd name="connsiteY6" fmla="*/ 90488 h 719138"/>
                <a:gd name="connsiteX7" fmla="*/ 78581 w 597694"/>
                <a:gd name="connsiteY7" fmla="*/ 38100 h 719138"/>
                <a:gd name="connsiteX8" fmla="*/ 54769 w 597694"/>
                <a:gd name="connsiteY8" fmla="*/ 11907 h 719138"/>
                <a:gd name="connsiteX9" fmla="*/ 30956 w 597694"/>
                <a:gd name="connsiteY9" fmla="*/ 0 h 719138"/>
                <a:gd name="connsiteX10" fmla="*/ 16669 w 597694"/>
                <a:gd name="connsiteY10" fmla="*/ 0 h 719138"/>
                <a:gd name="connsiteX11" fmla="*/ 4762 w 597694"/>
                <a:gd name="connsiteY11" fmla="*/ 16669 h 719138"/>
                <a:gd name="connsiteX12" fmla="*/ 0 w 597694"/>
                <a:gd name="connsiteY12" fmla="*/ 54769 h 719138"/>
                <a:gd name="connsiteX13" fmla="*/ 4762 w 597694"/>
                <a:gd name="connsiteY13" fmla="*/ 119063 h 719138"/>
                <a:gd name="connsiteX14" fmla="*/ 16669 w 597694"/>
                <a:gd name="connsiteY14" fmla="*/ 188119 h 719138"/>
                <a:gd name="connsiteX15" fmla="*/ 42862 w 597694"/>
                <a:gd name="connsiteY15" fmla="*/ 285750 h 719138"/>
                <a:gd name="connsiteX16" fmla="*/ 80962 w 597694"/>
                <a:gd name="connsiteY16" fmla="*/ 385763 h 719138"/>
                <a:gd name="connsiteX17" fmla="*/ 109537 w 597694"/>
                <a:gd name="connsiteY17" fmla="*/ 450057 h 719138"/>
                <a:gd name="connsiteX18" fmla="*/ 145256 w 597694"/>
                <a:gd name="connsiteY18" fmla="*/ 509588 h 719138"/>
                <a:gd name="connsiteX19" fmla="*/ 185737 w 597694"/>
                <a:gd name="connsiteY19" fmla="*/ 566738 h 719138"/>
                <a:gd name="connsiteX20" fmla="*/ 230981 w 597694"/>
                <a:gd name="connsiteY20" fmla="*/ 616744 h 719138"/>
                <a:gd name="connsiteX21" fmla="*/ 271462 w 597694"/>
                <a:gd name="connsiteY21" fmla="*/ 654844 h 719138"/>
                <a:gd name="connsiteX22" fmla="*/ 333375 w 597694"/>
                <a:gd name="connsiteY22" fmla="*/ 702469 h 719138"/>
                <a:gd name="connsiteX23" fmla="*/ 354806 w 597694"/>
                <a:gd name="connsiteY23" fmla="*/ 716757 h 719138"/>
                <a:gd name="connsiteX24" fmla="*/ 378619 w 597694"/>
                <a:gd name="connsiteY24" fmla="*/ 719138 h 719138"/>
                <a:gd name="connsiteX25" fmla="*/ 411956 w 597694"/>
                <a:gd name="connsiteY25" fmla="*/ 709613 h 719138"/>
                <a:gd name="connsiteX26" fmla="*/ 438150 w 597694"/>
                <a:gd name="connsiteY26" fmla="*/ 692944 h 719138"/>
                <a:gd name="connsiteX27" fmla="*/ 457200 w 597694"/>
                <a:gd name="connsiteY27" fmla="*/ 669132 h 719138"/>
                <a:gd name="connsiteX28" fmla="*/ 464344 w 597694"/>
                <a:gd name="connsiteY28" fmla="*/ 647700 h 719138"/>
                <a:gd name="connsiteX29" fmla="*/ 471487 w 597694"/>
                <a:gd name="connsiteY29" fmla="*/ 619125 h 719138"/>
                <a:gd name="connsiteX30" fmla="*/ 473869 w 597694"/>
                <a:gd name="connsiteY30" fmla="*/ 588169 h 719138"/>
                <a:gd name="connsiteX31" fmla="*/ 466725 w 597694"/>
                <a:gd name="connsiteY31" fmla="*/ 561975 h 719138"/>
                <a:gd name="connsiteX32" fmla="*/ 454819 w 597694"/>
                <a:gd name="connsiteY32" fmla="*/ 526257 h 719138"/>
                <a:gd name="connsiteX33" fmla="*/ 450056 w 597694"/>
                <a:gd name="connsiteY33" fmla="*/ 476250 h 719138"/>
                <a:gd name="connsiteX34" fmla="*/ 452437 w 597694"/>
                <a:gd name="connsiteY34" fmla="*/ 433388 h 719138"/>
                <a:gd name="connsiteX35" fmla="*/ 459581 w 597694"/>
                <a:gd name="connsiteY35" fmla="*/ 378619 h 719138"/>
                <a:gd name="connsiteX36" fmla="*/ 469106 w 597694"/>
                <a:gd name="connsiteY36" fmla="*/ 350044 h 719138"/>
                <a:gd name="connsiteX37" fmla="*/ 509587 w 597694"/>
                <a:gd name="connsiteY37" fmla="*/ 271463 h 719138"/>
                <a:gd name="connsiteX38" fmla="*/ 554831 w 597694"/>
                <a:gd name="connsiteY38" fmla="*/ 200025 h 719138"/>
                <a:gd name="connsiteX39" fmla="*/ 576262 w 597694"/>
                <a:gd name="connsiteY39" fmla="*/ 171450 h 719138"/>
                <a:gd name="connsiteX40" fmla="*/ 590550 w 597694"/>
                <a:gd name="connsiteY40" fmla="*/ 147638 h 719138"/>
                <a:gd name="connsiteX41" fmla="*/ 597694 w 597694"/>
                <a:gd name="connsiteY41" fmla="*/ 123825 h 719138"/>
                <a:gd name="connsiteX42" fmla="*/ 597694 w 597694"/>
                <a:gd name="connsiteY42" fmla="*/ 111919 h 719138"/>
                <a:gd name="connsiteX43" fmla="*/ 585787 w 597694"/>
                <a:gd name="connsiteY43" fmla="*/ 102394 h 719138"/>
                <a:gd name="connsiteX44" fmla="*/ 566737 w 597694"/>
                <a:gd name="connsiteY44" fmla="*/ 107157 h 719138"/>
                <a:gd name="connsiteX45" fmla="*/ 545306 w 597694"/>
                <a:gd name="connsiteY45" fmla="*/ 116682 h 719138"/>
                <a:gd name="connsiteX46" fmla="*/ 500062 w 597694"/>
                <a:gd name="connsiteY46" fmla="*/ 145257 h 719138"/>
                <a:gd name="connsiteX47" fmla="*/ 383381 w 597694"/>
                <a:gd name="connsiteY47" fmla="*/ 20002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7694" h="719138">
                  <a:moveTo>
                    <a:pt x="383381" y="200025"/>
                  </a:moveTo>
                  <a:lnTo>
                    <a:pt x="304800" y="226219"/>
                  </a:lnTo>
                  <a:lnTo>
                    <a:pt x="283369" y="228600"/>
                  </a:lnTo>
                  <a:lnTo>
                    <a:pt x="252412" y="216694"/>
                  </a:lnTo>
                  <a:lnTo>
                    <a:pt x="223837" y="197644"/>
                  </a:lnTo>
                  <a:lnTo>
                    <a:pt x="188119" y="164307"/>
                  </a:lnTo>
                  <a:lnTo>
                    <a:pt x="119062" y="90488"/>
                  </a:lnTo>
                  <a:lnTo>
                    <a:pt x="78581" y="38100"/>
                  </a:lnTo>
                  <a:lnTo>
                    <a:pt x="54769" y="11907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16669"/>
                  </a:lnTo>
                  <a:lnTo>
                    <a:pt x="0" y="54769"/>
                  </a:lnTo>
                  <a:lnTo>
                    <a:pt x="4762" y="119063"/>
                  </a:lnTo>
                  <a:lnTo>
                    <a:pt x="16669" y="188119"/>
                  </a:lnTo>
                  <a:lnTo>
                    <a:pt x="42862" y="285750"/>
                  </a:lnTo>
                  <a:lnTo>
                    <a:pt x="80962" y="385763"/>
                  </a:lnTo>
                  <a:lnTo>
                    <a:pt x="109537" y="450057"/>
                  </a:lnTo>
                  <a:lnTo>
                    <a:pt x="145256" y="509588"/>
                  </a:lnTo>
                  <a:lnTo>
                    <a:pt x="185737" y="566738"/>
                  </a:lnTo>
                  <a:lnTo>
                    <a:pt x="230981" y="616744"/>
                  </a:lnTo>
                  <a:lnTo>
                    <a:pt x="271462" y="654844"/>
                  </a:lnTo>
                  <a:lnTo>
                    <a:pt x="333375" y="702469"/>
                  </a:lnTo>
                  <a:lnTo>
                    <a:pt x="354806" y="716757"/>
                  </a:lnTo>
                  <a:lnTo>
                    <a:pt x="378619" y="719138"/>
                  </a:lnTo>
                  <a:lnTo>
                    <a:pt x="411956" y="709613"/>
                  </a:lnTo>
                  <a:lnTo>
                    <a:pt x="438150" y="692944"/>
                  </a:lnTo>
                  <a:lnTo>
                    <a:pt x="457200" y="669132"/>
                  </a:lnTo>
                  <a:lnTo>
                    <a:pt x="464344" y="647700"/>
                  </a:lnTo>
                  <a:lnTo>
                    <a:pt x="471487" y="619125"/>
                  </a:lnTo>
                  <a:lnTo>
                    <a:pt x="473869" y="588169"/>
                  </a:lnTo>
                  <a:lnTo>
                    <a:pt x="466725" y="561975"/>
                  </a:lnTo>
                  <a:lnTo>
                    <a:pt x="454819" y="526257"/>
                  </a:lnTo>
                  <a:lnTo>
                    <a:pt x="450056" y="476250"/>
                  </a:lnTo>
                  <a:lnTo>
                    <a:pt x="452437" y="433388"/>
                  </a:lnTo>
                  <a:lnTo>
                    <a:pt x="459581" y="378619"/>
                  </a:lnTo>
                  <a:lnTo>
                    <a:pt x="469106" y="350044"/>
                  </a:lnTo>
                  <a:lnTo>
                    <a:pt x="509587" y="271463"/>
                  </a:lnTo>
                  <a:lnTo>
                    <a:pt x="554831" y="200025"/>
                  </a:lnTo>
                  <a:lnTo>
                    <a:pt x="576262" y="171450"/>
                  </a:lnTo>
                  <a:lnTo>
                    <a:pt x="590550" y="147638"/>
                  </a:lnTo>
                  <a:lnTo>
                    <a:pt x="597694" y="123825"/>
                  </a:lnTo>
                  <a:lnTo>
                    <a:pt x="597694" y="111919"/>
                  </a:lnTo>
                  <a:lnTo>
                    <a:pt x="585787" y="102394"/>
                  </a:lnTo>
                  <a:lnTo>
                    <a:pt x="566737" y="107157"/>
                  </a:lnTo>
                  <a:lnTo>
                    <a:pt x="545306" y="116682"/>
                  </a:lnTo>
                  <a:lnTo>
                    <a:pt x="500062" y="145257"/>
                  </a:lnTo>
                  <a:lnTo>
                    <a:pt x="3833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A94F2F21-AA12-7846-9732-5AC1387CCA51}"/>
                </a:ext>
              </a:extLst>
            </p:cNvPr>
            <p:cNvSpPr/>
            <p:nvPr/>
          </p:nvSpPr>
          <p:spPr>
            <a:xfrm>
              <a:off x="6049963" y="4310063"/>
              <a:ext cx="769937" cy="795337"/>
            </a:xfrm>
            <a:custGeom>
              <a:avLst/>
              <a:gdLst>
                <a:gd name="connsiteX0" fmla="*/ 171450 w 769144"/>
                <a:gd name="connsiteY0" fmla="*/ 226218 h 795337"/>
                <a:gd name="connsiteX1" fmla="*/ 92869 w 769144"/>
                <a:gd name="connsiteY1" fmla="*/ 138112 h 795337"/>
                <a:gd name="connsiteX2" fmla="*/ 30957 w 769144"/>
                <a:gd name="connsiteY2" fmla="*/ 78581 h 795337"/>
                <a:gd name="connsiteX3" fmla="*/ 16669 w 769144"/>
                <a:gd name="connsiteY3" fmla="*/ 61912 h 795337"/>
                <a:gd name="connsiteX4" fmla="*/ 4763 w 769144"/>
                <a:gd name="connsiteY4" fmla="*/ 42862 h 795337"/>
                <a:gd name="connsiteX5" fmla="*/ 0 w 769144"/>
                <a:gd name="connsiteY5" fmla="*/ 19050 h 795337"/>
                <a:gd name="connsiteX6" fmla="*/ 2382 w 769144"/>
                <a:gd name="connsiteY6" fmla="*/ 7143 h 795337"/>
                <a:gd name="connsiteX7" fmla="*/ 9525 w 769144"/>
                <a:gd name="connsiteY7" fmla="*/ 0 h 795337"/>
                <a:gd name="connsiteX8" fmla="*/ 30957 w 769144"/>
                <a:gd name="connsiteY8" fmla="*/ 0 h 795337"/>
                <a:gd name="connsiteX9" fmla="*/ 69057 w 769144"/>
                <a:gd name="connsiteY9" fmla="*/ 16668 h 795337"/>
                <a:gd name="connsiteX10" fmla="*/ 171450 w 769144"/>
                <a:gd name="connsiteY10" fmla="*/ 59531 h 795337"/>
                <a:gd name="connsiteX11" fmla="*/ 314325 w 769144"/>
                <a:gd name="connsiteY11" fmla="*/ 119062 h 795337"/>
                <a:gd name="connsiteX12" fmla="*/ 500063 w 769144"/>
                <a:gd name="connsiteY12" fmla="*/ 197643 h 795337"/>
                <a:gd name="connsiteX13" fmla="*/ 576263 w 769144"/>
                <a:gd name="connsiteY13" fmla="*/ 228600 h 795337"/>
                <a:gd name="connsiteX14" fmla="*/ 590550 w 769144"/>
                <a:gd name="connsiteY14" fmla="*/ 235743 h 795337"/>
                <a:gd name="connsiteX15" fmla="*/ 611982 w 769144"/>
                <a:gd name="connsiteY15" fmla="*/ 259556 h 795337"/>
                <a:gd name="connsiteX16" fmla="*/ 661988 w 769144"/>
                <a:gd name="connsiteY16" fmla="*/ 330993 h 795337"/>
                <a:gd name="connsiteX17" fmla="*/ 704850 w 769144"/>
                <a:gd name="connsiteY17" fmla="*/ 397668 h 795337"/>
                <a:gd name="connsiteX18" fmla="*/ 733425 w 769144"/>
                <a:gd name="connsiteY18" fmla="*/ 454818 h 795337"/>
                <a:gd name="connsiteX19" fmla="*/ 752475 w 769144"/>
                <a:gd name="connsiteY19" fmla="*/ 509587 h 795337"/>
                <a:gd name="connsiteX20" fmla="*/ 764382 w 769144"/>
                <a:gd name="connsiteY20" fmla="*/ 554831 h 795337"/>
                <a:gd name="connsiteX21" fmla="*/ 769144 w 769144"/>
                <a:gd name="connsiteY21" fmla="*/ 604837 h 795337"/>
                <a:gd name="connsiteX22" fmla="*/ 769144 w 769144"/>
                <a:gd name="connsiteY22" fmla="*/ 642937 h 795337"/>
                <a:gd name="connsiteX23" fmla="*/ 764382 w 769144"/>
                <a:gd name="connsiteY23" fmla="*/ 683418 h 795337"/>
                <a:gd name="connsiteX24" fmla="*/ 750094 w 769144"/>
                <a:gd name="connsiteY24" fmla="*/ 723900 h 795337"/>
                <a:gd name="connsiteX25" fmla="*/ 728663 w 769144"/>
                <a:gd name="connsiteY25" fmla="*/ 759618 h 795337"/>
                <a:gd name="connsiteX26" fmla="*/ 702469 w 769144"/>
                <a:gd name="connsiteY26" fmla="*/ 783431 h 795337"/>
                <a:gd name="connsiteX27" fmla="*/ 661988 w 769144"/>
                <a:gd name="connsiteY27" fmla="*/ 795337 h 795337"/>
                <a:gd name="connsiteX28" fmla="*/ 635794 w 769144"/>
                <a:gd name="connsiteY28" fmla="*/ 795337 h 795337"/>
                <a:gd name="connsiteX29" fmla="*/ 611982 w 769144"/>
                <a:gd name="connsiteY29" fmla="*/ 785812 h 795337"/>
                <a:gd name="connsiteX30" fmla="*/ 576263 w 769144"/>
                <a:gd name="connsiteY30" fmla="*/ 754856 h 795337"/>
                <a:gd name="connsiteX31" fmla="*/ 526257 w 769144"/>
                <a:gd name="connsiteY31" fmla="*/ 702468 h 795337"/>
                <a:gd name="connsiteX32" fmla="*/ 476250 w 769144"/>
                <a:gd name="connsiteY32" fmla="*/ 631031 h 795337"/>
                <a:gd name="connsiteX33" fmla="*/ 407194 w 769144"/>
                <a:gd name="connsiteY33" fmla="*/ 531018 h 795337"/>
                <a:gd name="connsiteX34" fmla="*/ 347663 w 769144"/>
                <a:gd name="connsiteY34" fmla="*/ 438150 h 795337"/>
                <a:gd name="connsiteX35" fmla="*/ 290513 w 769144"/>
                <a:gd name="connsiteY35" fmla="*/ 361950 h 795337"/>
                <a:gd name="connsiteX36" fmla="*/ 226219 w 769144"/>
                <a:gd name="connsiteY36" fmla="*/ 285750 h 795337"/>
                <a:gd name="connsiteX37" fmla="*/ 171450 w 769144"/>
                <a:gd name="connsiteY37" fmla="*/ 22621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795337">
                  <a:moveTo>
                    <a:pt x="171450" y="226218"/>
                  </a:moveTo>
                  <a:lnTo>
                    <a:pt x="92869" y="138112"/>
                  </a:lnTo>
                  <a:lnTo>
                    <a:pt x="30957" y="78581"/>
                  </a:lnTo>
                  <a:lnTo>
                    <a:pt x="16669" y="61912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6668"/>
                  </a:lnTo>
                  <a:lnTo>
                    <a:pt x="171450" y="59531"/>
                  </a:lnTo>
                  <a:lnTo>
                    <a:pt x="314325" y="119062"/>
                  </a:lnTo>
                  <a:lnTo>
                    <a:pt x="500063" y="197643"/>
                  </a:lnTo>
                  <a:lnTo>
                    <a:pt x="576263" y="228600"/>
                  </a:lnTo>
                  <a:lnTo>
                    <a:pt x="590550" y="235743"/>
                  </a:lnTo>
                  <a:lnTo>
                    <a:pt x="611982" y="259556"/>
                  </a:lnTo>
                  <a:lnTo>
                    <a:pt x="661988" y="330993"/>
                  </a:lnTo>
                  <a:lnTo>
                    <a:pt x="704850" y="397668"/>
                  </a:lnTo>
                  <a:lnTo>
                    <a:pt x="733425" y="454818"/>
                  </a:lnTo>
                  <a:lnTo>
                    <a:pt x="752475" y="509587"/>
                  </a:lnTo>
                  <a:lnTo>
                    <a:pt x="764382" y="554831"/>
                  </a:lnTo>
                  <a:lnTo>
                    <a:pt x="769144" y="604837"/>
                  </a:lnTo>
                  <a:lnTo>
                    <a:pt x="769144" y="642937"/>
                  </a:lnTo>
                  <a:lnTo>
                    <a:pt x="764382" y="683418"/>
                  </a:lnTo>
                  <a:lnTo>
                    <a:pt x="750094" y="723900"/>
                  </a:lnTo>
                  <a:lnTo>
                    <a:pt x="728663" y="759618"/>
                  </a:lnTo>
                  <a:lnTo>
                    <a:pt x="702469" y="783431"/>
                  </a:lnTo>
                  <a:lnTo>
                    <a:pt x="661988" y="795337"/>
                  </a:lnTo>
                  <a:lnTo>
                    <a:pt x="635794" y="795337"/>
                  </a:lnTo>
                  <a:lnTo>
                    <a:pt x="611982" y="785812"/>
                  </a:lnTo>
                  <a:lnTo>
                    <a:pt x="576263" y="754856"/>
                  </a:lnTo>
                  <a:lnTo>
                    <a:pt x="526257" y="702468"/>
                  </a:lnTo>
                  <a:lnTo>
                    <a:pt x="476250" y="631031"/>
                  </a:lnTo>
                  <a:lnTo>
                    <a:pt x="407194" y="531018"/>
                  </a:lnTo>
                  <a:lnTo>
                    <a:pt x="347663" y="438150"/>
                  </a:lnTo>
                  <a:lnTo>
                    <a:pt x="290513" y="361950"/>
                  </a:lnTo>
                  <a:lnTo>
                    <a:pt x="226219" y="285750"/>
                  </a:lnTo>
                  <a:lnTo>
                    <a:pt x="171450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2278414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たしかめながら話を聞こう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低 選 底 協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79995581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8305707E-81A3-EA4E-9F5A-AAA1F59E7129}"/>
              </a:ext>
            </a:extLst>
          </p:cNvPr>
          <p:cNvSpPr/>
          <p:nvPr/>
        </p:nvSpPr>
        <p:spPr>
          <a:xfrm>
            <a:off x="4422775" y="1392238"/>
            <a:ext cx="1728788" cy="1069975"/>
          </a:xfrm>
          <a:custGeom>
            <a:avLst/>
            <a:gdLst>
              <a:gd name="connsiteX0" fmla="*/ 681038 w 1728788"/>
              <a:gd name="connsiteY0" fmla="*/ 661988 h 1069182"/>
              <a:gd name="connsiteX1" fmla="*/ 802482 w 1728788"/>
              <a:gd name="connsiteY1" fmla="*/ 592932 h 1069182"/>
              <a:gd name="connsiteX2" fmla="*/ 923925 w 1728788"/>
              <a:gd name="connsiteY2" fmla="*/ 521494 h 1069182"/>
              <a:gd name="connsiteX3" fmla="*/ 1021557 w 1728788"/>
              <a:gd name="connsiteY3" fmla="*/ 457200 h 1069182"/>
              <a:gd name="connsiteX4" fmla="*/ 1104900 w 1728788"/>
              <a:gd name="connsiteY4" fmla="*/ 402432 h 1069182"/>
              <a:gd name="connsiteX5" fmla="*/ 1207294 w 1728788"/>
              <a:gd name="connsiteY5" fmla="*/ 328613 h 1069182"/>
              <a:gd name="connsiteX6" fmla="*/ 1278732 w 1728788"/>
              <a:gd name="connsiteY6" fmla="*/ 269082 h 1069182"/>
              <a:gd name="connsiteX7" fmla="*/ 1323975 w 1728788"/>
              <a:gd name="connsiteY7" fmla="*/ 233363 h 1069182"/>
              <a:gd name="connsiteX8" fmla="*/ 1328738 w 1728788"/>
              <a:gd name="connsiteY8" fmla="*/ 221457 h 1069182"/>
              <a:gd name="connsiteX9" fmla="*/ 1331119 w 1728788"/>
              <a:gd name="connsiteY9" fmla="*/ 202407 h 1069182"/>
              <a:gd name="connsiteX10" fmla="*/ 1331119 w 1728788"/>
              <a:gd name="connsiteY10" fmla="*/ 176213 h 1069182"/>
              <a:gd name="connsiteX11" fmla="*/ 1321594 w 1728788"/>
              <a:gd name="connsiteY11" fmla="*/ 135732 h 1069182"/>
              <a:gd name="connsiteX12" fmla="*/ 1302544 w 1728788"/>
              <a:gd name="connsiteY12" fmla="*/ 100013 h 1069182"/>
              <a:gd name="connsiteX13" fmla="*/ 1278732 w 1728788"/>
              <a:gd name="connsiteY13" fmla="*/ 69057 h 1069182"/>
              <a:gd name="connsiteX14" fmla="*/ 1259682 w 1728788"/>
              <a:gd name="connsiteY14" fmla="*/ 45244 h 1069182"/>
              <a:gd name="connsiteX15" fmla="*/ 1257300 w 1728788"/>
              <a:gd name="connsiteY15" fmla="*/ 26194 h 1069182"/>
              <a:gd name="connsiteX16" fmla="*/ 1262063 w 1728788"/>
              <a:gd name="connsiteY16" fmla="*/ 7144 h 1069182"/>
              <a:gd name="connsiteX17" fmla="*/ 1281113 w 1728788"/>
              <a:gd name="connsiteY17" fmla="*/ 0 h 1069182"/>
              <a:gd name="connsiteX18" fmla="*/ 1312069 w 1728788"/>
              <a:gd name="connsiteY18" fmla="*/ 2382 h 1069182"/>
              <a:gd name="connsiteX19" fmla="*/ 1354932 w 1728788"/>
              <a:gd name="connsiteY19" fmla="*/ 16669 h 1069182"/>
              <a:gd name="connsiteX20" fmla="*/ 1388269 w 1728788"/>
              <a:gd name="connsiteY20" fmla="*/ 28575 h 1069182"/>
              <a:gd name="connsiteX21" fmla="*/ 1438275 w 1728788"/>
              <a:gd name="connsiteY21" fmla="*/ 52388 h 1069182"/>
              <a:gd name="connsiteX22" fmla="*/ 1485900 w 1728788"/>
              <a:gd name="connsiteY22" fmla="*/ 78582 h 1069182"/>
              <a:gd name="connsiteX23" fmla="*/ 1524000 w 1728788"/>
              <a:gd name="connsiteY23" fmla="*/ 100013 h 1069182"/>
              <a:gd name="connsiteX24" fmla="*/ 1562100 w 1728788"/>
              <a:gd name="connsiteY24" fmla="*/ 126207 h 1069182"/>
              <a:gd name="connsiteX25" fmla="*/ 1602582 w 1728788"/>
              <a:gd name="connsiteY25" fmla="*/ 159544 h 1069182"/>
              <a:gd name="connsiteX26" fmla="*/ 1643063 w 1728788"/>
              <a:gd name="connsiteY26" fmla="*/ 195263 h 1069182"/>
              <a:gd name="connsiteX27" fmla="*/ 1688307 w 1728788"/>
              <a:gd name="connsiteY27" fmla="*/ 242888 h 1069182"/>
              <a:gd name="connsiteX28" fmla="*/ 1719263 w 1728788"/>
              <a:gd name="connsiteY28" fmla="*/ 285750 h 1069182"/>
              <a:gd name="connsiteX29" fmla="*/ 1728788 w 1728788"/>
              <a:gd name="connsiteY29" fmla="*/ 311944 h 1069182"/>
              <a:gd name="connsiteX30" fmla="*/ 1726407 w 1728788"/>
              <a:gd name="connsiteY30" fmla="*/ 335757 h 1069182"/>
              <a:gd name="connsiteX31" fmla="*/ 1712119 w 1728788"/>
              <a:gd name="connsiteY31" fmla="*/ 359569 h 1069182"/>
              <a:gd name="connsiteX32" fmla="*/ 1676400 w 1728788"/>
              <a:gd name="connsiteY32" fmla="*/ 381000 h 1069182"/>
              <a:gd name="connsiteX33" fmla="*/ 1540669 w 1728788"/>
              <a:gd name="connsiteY33" fmla="*/ 450057 h 1069182"/>
              <a:gd name="connsiteX34" fmla="*/ 1385888 w 1728788"/>
              <a:gd name="connsiteY34" fmla="*/ 528638 h 1069182"/>
              <a:gd name="connsiteX35" fmla="*/ 1200150 w 1728788"/>
              <a:gd name="connsiteY35" fmla="*/ 619125 h 1069182"/>
              <a:gd name="connsiteX36" fmla="*/ 1009650 w 1728788"/>
              <a:gd name="connsiteY36" fmla="*/ 709613 h 1069182"/>
              <a:gd name="connsiteX37" fmla="*/ 702469 w 1728788"/>
              <a:gd name="connsiteY37" fmla="*/ 835819 h 1069182"/>
              <a:gd name="connsiteX38" fmla="*/ 464344 w 1728788"/>
              <a:gd name="connsiteY38" fmla="*/ 931069 h 1069182"/>
              <a:gd name="connsiteX39" fmla="*/ 261938 w 1728788"/>
              <a:gd name="connsiteY39" fmla="*/ 1009650 h 1069182"/>
              <a:gd name="connsiteX40" fmla="*/ 190500 w 1728788"/>
              <a:gd name="connsiteY40" fmla="*/ 1040607 h 1069182"/>
              <a:gd name="connsiteX41" fmla="*/ 123825 w 1728788"/>
              <a:gd name="connsiteY41" fmla="*/ 1069182 h 1069182"/>
              <a:gd name="connsiteX42" fmla="*/ 0 w 1728788"/>
              <a:gd name="connsiteY42" fmla="*/ 926307 h 1069182"/>
              <a:gd name="connsiteX43" fmla="*/ 92869 w 1728788"/>
              <a:gd name="connsiteY43" fmla="*/ 919163 h 1069182"/>
              <a:gd name="connsiteX44" fmla="*/ 140494 w 1728788"/>
              <a:gd name="connsiteY44" fmla="*/ 912019 h 1069182"/>
              <a:gd name="connsiteX45" fmla="*/ 197644 w 1728788"/>
              <a:gd name="connsiteY45" fmla="*/ 895350 h 1069182"/>
              <a:gd name="connsiteX46" fmla="*/ 330994 w 1728788"/>
              <a:gd name="connsiteY46" fmla="*/ 840582 h 1069182"/>
              <a:gd name="connsiteX47" fmla="*/ 488157 w 1728788"/>
              <a:gd name="connsiteY47" fmla="*/ 764382 h 1069182"/>
              <a:gd name="connsiteX48" fmla="*/ 681038 w 1728788"/>
              <a:gd name="connsiteY48" fmla="*/ 661988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28788" h="1069182">
                <a:moveTo>
                  <a:pt x="681038" y="661988"/>
                </a:moveTo>
                <a:lnTo>
                  <a:pt x="802482" y="592932"/>
                </a:lnTo>
                <a:lnTo>
                  <a:pt x="923925" y="521494"/>
                </a:lnTo>
                <a:lnTo>
                  <a:pt x="1021557" y="457200"/>
                </a:lnTo>
                <a:lnTo>
                  <a:pt x="1104900" y="402432"/>
                </a:lnTo>
                <a:lnTo>
                  <a:pt x="1207294" y="328613"/>
                </a:lnTo>
                <a:lnTo>
                  <a:pt x="1278732" y="269082"/>
                </a:lnTo>
                <a:lnTo>
                  <a:pt x="1323975" y="233363"/>
                </a:lnTo>
                <a:lnTo>
                  <a:pt x="1328738" y="221457"/>
                </a:lnTo>
                <a:lnTo>
                  <a:pt x="1331119" y="202407"/>
                </a:lnTo>
                <a:lnTo>
                  <a:pt x="1331119" y="176213"/>
                </a:lnTo>
                <a:lnTo>
                  <a:pt x="1321594" y="135732"/>
                </a:lnTo>
                <a:lnTo>
                  <a:pt x="1302544" y="100013"/>
                </a:lnTo>
                <a:lnTo>
                  <a:pt x="1278732" y="69057"/>
                </a:lnTo>
                <a:lnTo>
                  <a:pt x="1259682" y="45244"/>
                </a:lnTo>
                <a:lnTo>
                  <a:pt x="1257300" y="26194"/>
                </a:lnTo>
                <a:lnTo>
                  <a:pt x="1262063" y="7144"/>
                </a:lnTo>
                <a:lnTo>
                  <a:pt x="1281113" y="0"/>
                </a:lnTo>
                <a:lnTo>
                  <a:pt x="1312069" y="2382"/>
                </a:lnTo>
                <a:lnTo>
                  <a:pt x="1354932" y="16669"/>
                </a:lnTo>
                <a:lnTo>
                  <a:pt x="1388269" y="28575"/>
                </a:lnTo>
                <a:lnTo>
                  <a:pt x="1438275" y="52388"/>
                </a:lnTo>
                <a:lnTo>
                  <a:pt x="1485900" y="78582"/>
                </a:lnTo>
                <a:lnTo>
                  <a:pt x="1524000" y="100013"/>
                </a:lnTo>
                <a:lnTo>
                  <a:pt x="1562100" y="126207"/>
                </a:lnTo>
                <a:lnTo>
                  <a:pt x="1602582" y="159544"/>
                </a:lnTo>
                <a:lnTo>
                  <a:pt x="1643063" y="195263"/>
                </a:lnTo>
                <a:lnTo>
                  <a:pt x="1688307" y="242888"/>
                </a:lnTo>
                <a:lnTo>
                  <a:pt x="1719263" y="285750"/>
                </a:lnTo>
                <a:lnTo>
                  <a:pt x="1728788" y="311944"/>
                </a:lnTo>
                <a:lnTo>
                  <a:pt x="1726407" y="335757"/>
                </a:lnTo>
                <a:lnTo>
                  <a:pt x="1712119" y="359569"/>
                </a:lnTo>
                <a:lnTo>
                  <a:pt x="1676400" y="381000"/>
                </a:lnTo>
                <a:lnTo>
                  <a:pt x="1540669" y="450057"/>
                </a:lnTo>
                <a:lnTo>
                  <a:pt x="1385888" y="528638"/>
                </a:lnTo>
                <a:lnTo>
                  <a:pt x="1200150" y="619125"/>
                </a:lnTo>
                <a:lnTo>
                  <a:pt x="1009650" y="709613"/>
                </a:lnTo>
                <a:lnTo>
                  <a:pt x="702469" y="835819"/>
                </a:lnTo>
                <a:lnTo>
                  <a:pt x="464344" y="931069"/>
                </a:lnTo>
                <a:lnTo>
                  <a:pt x="261938" y="1009650"/>
                </a:lnTo>
                <a:lnTo>
                  <a:pt x="190500" y="1040607"/>
                </a:lnTo>
                <a:lnTo>
                  <a:pt x="123825" y="1069182"/>
                </a:lnTo>
                <a:lnTo>
                  <a:pt x="0" y="926307"/>
                </a:lnTo>
                <a:lnTo>
                  <a:pt x="92869" y="919163"/>
                </a:lnTo>
                <a:lnTo>
                  <a:pt x="140494" y="912019"/>
                </a:lnTo>
                <a:lnTo>
                  <a:pt x="197644" y="895350"/>
                </a:lnTo>
                <a:lnTo>
                  <a:pt x="330994" y="840582"/>
                </a:lnTo>
                <a:lnTo>
                  <a:pt x="488157" y="764382"/>
                </a:lnTo>
                <a:lnTo>
                  <a:pt x="681038" y="661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C9040EB-C7F6-F241-AC61-94B3F7C5016B}"/>
              </a:ext>
            </a:extLst>
          </p:cNvPr>
          <p:cNvSpPr/>
          <p:nvPr/>
        </p:nvSpPr>
        <p:spPr>
          <a:xfrm>
            <a:off x="4186238" y="5335588"/>
            <a:ext cx="2390775" cy="422275"/>
          </a:xfrm>
          <a:custGeom>
            <a:avLst/>
            <a:gdLst>
              <a:gd name="connsiteX0" fmla="*/ 966787 w 2390775"/>
              <a:gd name="connsiteY0" fmla="*/ 133350 h 421482"/>
              <a:gd name="connsiteX1" fmla="*/ 1278731 w 2390775"/>
              <a:gd name="connsiteY1" fmla="*/ 111919 h 421482"/>
              <a:gd name="connsiteX2" fmla="*/ 1514475 w 2390775"/>
              <a:gd name="connsiteY2" fmla="*/ 95250 h 421482"/>
              <a:gd name="connsiteX3" fmla="*/ 1731168 w 2390775"/>
              <a:gd name="connsiteY3" fmla="*/ 80963 h 421482"/>
              <a:gd name="connsiteX4" fmla="*/ 1754981 w 2390775"/>
              <a:gd name="connsiteY4" fmla="*/ 73819 h 421482"/>
              <a:gd name="connsiteX5" fmla="*/ 1814512 w 2390775"/>
              <a:gd name="connsiteY5" fmla="*/ 47625 h 421482"/>
              <a:gd name="connsiteX6" fmla="*/ 1874043 w 2390775"/>
              <a:gd name="connsiteY6" fmla="*/ 21432 h 421482"/>
              <a:gd name="connsiteX7" fmla="*/ 1924050 w 2390775"/>
              <a:gd name="connsiteY7" fmla="*/ 2382 h 421482"/>
              <a:gd name="connsiteX8" fmla="*/ 1950243 w 2390775"/>
              <a:gd name="connsiteY8" fmla="*/ 0 h 421482"/>
              <a:gd name="connsiteX9" fmla="*/ 1983581 w 2390775"/>
              <a:gd name="connsiteY9" fmla="*/ 2382 h 421482"/>
              <a:gd name="connsiteX10" fmla="*/ 2024062 w 2390775"/>
              <a:gd name="connsiteY10" fmla="*/ 7144 h 421482"/>
              <a:gd name="connsiteX11" fmla="*/ 2078831 w 2390775"/>
              <a:gd name="connsiteY11" fmla="*/ 19050 h 421482"/>
              <a:gd name="connsiteX12" fmla="*/ 2140743 w 2390775"/>
              <a:gd name="connsiteY12" fmla="*/ 38100 h 421482"/>
              <a:gd name="connsiteX13" fmla="*/ 2209800 w 2390775"/>
              <a:gd name="connsiteY13" fmla="*/ 61913 h 421482"/>
              <a:gd name="connsiteX14" fmla="*/ 2262187 w 2390775"/>
              <a:gd name="connsiteY14" fmla="*/ 80963 h 421482"/>
              <a:gd name="connsiteX15" fmla="*/ 2293143 w 2390775"/>
              <a:gd name="connsiteY15" fmla="*/ 90488 h 421482"/>
              <a:gd name="connsiteX16" fmla="*/ 2319337 w 2390775"/>
              <a:gd name="connsiteY16" fmla="*/ 102394 h 421482"/>
              <a:gd name="connsiteX17" fmla="*/ 2350293 w 2390775"/>
              <a:gd name="connsiteY17" fmla="*/ 121444 h 421482"/>
              <a:gd name="connsiteX18" fmla="*/ 2369343 w 2390775"/>
              <a:gd name="connsiteY18" fmla="*/ 140494 h 421482"/>
              <a:gd name="connsiteX19" fmla="*/ 2381250 w 2390775"/>
              <a:gd name="connsiteY19" fmla="*/ 159544 h 421482"/>
              <a:gd name="connsiteX20" fmla="*/ 2388393 w 2390775"/>
              <a:gd name="connsiteY20" fmla="*/ 185738 h 421482"/>
              <a:gd name="connsiteX21" fmla="*/ 2390775 w 2390775"/>
              <a:gd name="connsiteY21" fmla="*/ 216694 h 421482"/>
              <a:gd name="connsiteX22" fmla="*/ 2386012 w 2390775"/>
              <a:gd name="connsiteY22" fmla="*/ 242888 h 421482"/>
              <a:gd name="connsiteX23" fmla="*/ 2378868 w 2390775"/>
              <a:gd name="connsiteY23" fmla="*/ 259557 h 421482"/>
              <a:gd name="connsiteX24" fmla="*/ 2331243 w 2390775"/>
              <a:gd name="connsiteY24" fmla="*/ 276225 h 421482"/>
              <a:gd name="connsiteX25" fmla="*/ 2278856 w 2390775"/>
              <a:gd name="connsiteY25" fmla="*/ 280988 h 421482"/>
              <a:gd name="connsiteX26" fmla="*/ 2202656 w 2390775"/>
              <a:gd name="connsiteY26" fmla="*/ 280988 h 421482"/>
              <a:gd name="connsiteX27" fmla="*/ 2100262 w 2390775"/>
              <a:gd name="connsiteY27" fmla="*/ 276225 h 421482"/>
              <a:gd name="connsiteX28" fmla="*/ 2000250 w 2390775"/>
              <a:gd name="connsiteY28" fmla="*/ 271463 h 421482"/>
              <a:gd name="connsiteX29" fmla="*/ 1893093 w 2390775"/>
              <a:gd name="connsiteY29" fmla="*/ 261938 h 421482"/>
              <a:gd name="connsiteX30" fmla="*/ 1797843 w 2390775"/>
              <a:gd name="connsiteY30" fmla="*/ 254794 h 421482"/>
              <a:gd name="connsiteX31" fmla="*/ 1662112 w 2390775"/>
              <a:gd name="connsiteY31" fmla="*/ 254794 h 421482"/>
              <a:gd name="connsiteX32" fmla="*/ 1521618 w 2390775"/>
              <a:gd name="connsiteY32" fmla="*/ 261938 h 421482"/>
              <a:gd name="connsiteX33" fmla="*/ 1321593 w 2390775"/>
              <a:gd name="connsiteY33" fmla="*/ 273844 h 421482"/>
              <a:gd name="connsiteX34" fmla="*/ 1107281 w 2390775"/>
              <a:gd name="connsiteY34" fmla="*/ 295275 h 421482"/>
              <a:gd name="connsiteX35" fmla="*/ 933450 w 2390775"/>
              <a:gd name="connsiteY35" fmla="*/ 314325 h 421482"/>
              <a:gd name="connsiteX36" fmla="*/ 647700 w 2390775"/>
              <a:gd name="connsiteY36" fmla="*/ 350044 h 421482"/>
              <a:gd name="connsiteX37" fmla="*/ 497681 w 2390775"/>
              <a:gd name="connsiteY37" fmla="*/ 369094 h 421482"/>
              <a:gd name="connsiteX38" fmla="*/ 464343 w 2390775"/>
              <a:gd name="connsiteY38" fmla="*/ 383382 h 421482"/>
              <a:gd name="connsiteX39" fmla="*/ 426243 w 2390775"/>
              <a:gd name="connsiteY39" fmla="*/ 402432 h 421482"/>
              <a:gd name="connsiteX40" fmla="*/ 383381 w 2390775"/>
              <a:gd name="connsiteY40" fmla="*/ 416719 h 421482"/>
              <a:gd name="connsiteX41" fmla="*/ 347662 w 2390775"/>
              <a:gd name="connsiteY41" fmla="*/ 421482 h 421482"/>
              <a:gd name="connsiteX42" fmla="*/ 319087 w 2390775"/>
              <a:gd name="connsiteY42" fmla="*/ 416719 h 421482"/>
              <a:gd name="connsiteX43" fmla="*/ 273843 w 2390775"/>
              <a:gd name="connsiteY43" fmla="*/ 395288 h 421482"/>
              <a:gd name="connsiteX44" fmla="*/ 221456 w 2390775"/>
              <a:gd name="connsiteY44" fmla="*/ 354807 h 421482"/>
              <a:gd name="connsiteX45" fmla="*/ 154781 w 2390775"/>
              <a:gd name="connsiteY45" fmla="*/ 300038 h 421482"/>
              <a:gd name="connsiteX46" fmla="*/ 100012 w 2390775"/>
              <a:gd name="connsiteY46" fmla="*/ 238125 h 421482"/>
              <a:gd name="connsiteX47" fmla="*/ 47625 w 2390775"/>
              <a:gd name="connsiteY47" fmla="*/ 169069 h 421482"/>
              <a:gd name="connsiteX48" fmla="*/ 23812 w 2390775"/>
              <a:gd name="connsiteY48" fmla="*/ 126207 h 421482"/>
              <a:gd name="connsiteX49" fmla="*/ 2381 w 2390775"/>
              <a:gd name="connsiteY49" fmla="*/ 85725 h 421482"/>
              <a:gd name="connsiteX50" fmla="*/ 0 w 2390775"/>
              <a:gd name="connsiteY50" fmla="*/ 66675 h 421482"/>
              <a:gd name="connsiteX51" fmla="*/ 0 w 2390775"/>
              <a:gd name="connsiteY51" fmla="*/ 50007 h 421482"/>
              <a:gd name="connsiteX52" fmla="*/ 0 w 2390775"/>
              <a:gd name="connsiteY52" fmla="*/ 33338 h 421482"/>
              <a:gd name="connsiteX53" fmla="*/ 4762 w 2390775"/>
              <a:gd name="connsiteY53" fmla="*/ 21432 h 421482"/>
              <a:gd name="connsiteX54" fmla="*/ 16668 w 2390775"/>
              <a:gd name="connsiteY54" fmla="*/ 19050 h 421482"/>
              <a:gd name="connsiteX55" fmla="*/ 50006 w 2390775"/>
              <a:gd name="connsiteY55" fmla="*/ 26194 h 421482"/>
              <a:gd name="connsiteX56" fmla="*/ 85725 w 2390775"/>
              <a:gd name="connsiteY56" fmla="*/ 47625 h 421482"/>
              <a:gd name="connsiteX57" fmla="*/ 116681 w 2390775"/>
              <a:gd name="connsiteY57" fmla="*/ 71438 h 421482"/>
              <a:gd name="connsiteX58" fmla="*/ 150018 w 2390775"/>
              <a:gd name="connsiteY58" fmla="*/ 95250 h 421482"/>
              <a:gd name="connsiteX59" fmla="*/ 180975 w 2390775"/>
              <a:gd name="connsiteY59" fmla="*/ 111919 h 421482"/>
              <a:gd name="connsiteX60" fmla="*/ 216693 w 2390775"/>
              <a:gd name="connsiteY60" fmla="*/ 130969 h 421482"/>
              <a:gd name="connsiteX61" fmla="*/ 264318 w 2390775"/>
              <a:gd name="connsiteY61" fmla="*/ 150019 h 421482"/>
              <a:gd name="connsiteX62" fmla="*/ 300037 w 2390775"/>
              <a:gd name="connsiteY62" fmla="*/ 161925 h 421482"/>
              <a:gd name="connsiteX63" fmla="*/ 338137 w 2390775"/>
              <a:gd name="connsiteY63" fmla="*/ 169069 h 421482"/>
              <a:gd name="connsiteX64" fmla="*/ 371475 w 2390775"/>
              <a:gd name="connsiteY64" fmla="*/ 171450 h 421482"/>
              <a:gd name="connsiteX65" fmla="*/ 421481 w 2390775"/>
              <a:gd name="connsiteY65" fmla="*/ 171450 h 421482"/>
              <a:gd name="connsiteX66" fmla="*/ 585787 w 2390775"/>
              <a:gd name="connsiteY66" fmla="*/ 159544 h 421482"/>
              <a:gd name="connsiteX67" fmla="*/ 966787 w 2390775"/>
              <a:gd name="connsiteY67" fmla="*/ 133350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90775" h="421482">
                <a:moveTo>
                  <a:pt x="966787" y="133350"/>
                </a:moveTo>
                <a:lnTo>
                  <a:pt x="1278731" y="111919"/>
                </a:lnTo>
                <a:lnTo>
                  <a:pt x="1514475" y="95250"/>
                </a:lnTo>
                <a:lnTo>
                  <a:pt x="1731168" y="80963"/>
                </a:lnTo>
                <a:lnTo>
                  <a:pt x="1754981" y="73819"/>
                </a:lnTo>
                <a:lnTo>
                  <a:pt x="1814512" y="47625"/>
                </a:lnTo>
                <a:lnTo>
                  <a:pt x="1874043" y="21432"/>
                </a:lnTo>
                <a:lnTo>
                  <a:pt x="1924050" y="2382"/>
                </a:lnTo>
                <a:lnTo>
                  <a:pt x="1950243" y="0"/>
                </a:lnTo>
                <a:lnTo>
                  <a:pt x="1983581" y="2382"/>
                </a:lnTo>
                <a:lnTo>
                  <a:pt x="2024062" y="7144"/>
                </a:lnTo>
                <a:lnTo>
                  <a:pt x="2078831" y="19050"/>
                </a:lnTo>
                <a:lnTo>
                  <a:pt x="2140743" y="38100"/>
                </a:lnTo>
                <a:lnTo>
                  <a:pt x="2209800" y="61913"/>
                </a:lnTo>
                <a:lnTo>
                  <a:pt x="2262187" y="80963"/>
                </a:lnTo>
                <a:lnTo>
                  <a:pt x="2293143" y="90488"/>
                </a:lnTo>
                <a:lnTo>
                  <a:pt x="2319337" y="102394"/>
                </a:lnTo>
                <a:lnTo>
                  <a:pt x="2350293" y="121444"/>
                </a:lnTo>
                <a:lnTo>
                  <a:pt x="2369343" y="140494"/>
                </a:lnTo>
                <a:lnTo>
                  <a:pt x="2381250" y="159544"/>
                </a:lnTo>
                <a:lnTo>
                  <a:pt x="2388393" y="185738"/>
                </a:lnTo>
                <a:lnTo>
                  <a:pt x="2390775" y="216694"/>
                </a:lnTo>
                <a:lnTo>
                  <a:pt x="2386012" y="242888"/>
                </a:lnTo>
                <a:lnTo>
                  <a:pt x="2378868" y="259557"/>
                </a:lnTo>
                <a:lnTo>
                  <a:pt x="2331243" y="276225"/>
                </a:lnTo>
                <a:lnTo>
                  <a:pt x="2278856" y="280988"/>
                </a:lnTo>
                <a:lnTo>
                  <a:pt x="2202656" y="280988"/>
                </a:lnTo>
                <a:lnTo>
                  <a:pt x="2100262" y="276225"/>
                </a:lnTo>
                <a:lnTo>
                  <a:pt x="2000250" y="271463"/>
                </a:lnTo>
                <a:lnTo>
                  <a:pt x="1893093" y="261938"/>
                </a:lnTo>
                <a:lnTo>
                  <a:pt x="1797843" y="254794"/>
                </a:lnTo>
                <a:lnTo>
                  <a:pt x="1662112" y="254794"/>
                </a:lnTo>
                <a:lnTo>
                  <a:pt x="1521618" y="261938"/>
                </a:lnTo>
                <a:lnTo>
                  <a:pt x="1321593" y="273844"/>
                </a:lnTo>
                <a:lnTo>
                  <a:pt x="1107281" y="295275"/>
                </a:lnTo>
                <a:lnTo>
                  <a:pt x="933450" y="314325"/>
                </a:lnTo>
                <a:lnTo>
                  <a:pt x="647700" y="350044"/>
                </a:lnTo>
                <a:lnTo>
                  <a:pt x="497681" y="369094"/>
                </a:lnTo>
                <a:lnTo>
                  <a:pt x="464343" y="383382"/>
                </a:lnTo>
                <a:lnTo>
                  <a:pt x="426243" y="402432"/>
                </a:lnTo>
                <a:lnTo>
                  <a:pt x="383381" y="416719"/>
                </a:lnTo>
                <a:lnTo>
                  <a:pt x="347662" y="421482"/>
                </a:lnTo>
                <a:lnTo>
                  <a:pt x="319087" y="416719"/>
                </a:lnTo>
                <a:lnTo>
                  <a:pt x="273843" y="395288"/>
                </a:lnTo>
                <a:lnTo>
                  <a:pt x="221456" y="354807"/>
                </a:lnTo>
                <a:lnTo>
                  <a:pt x="154781" y="300038"/>
                </a:lnTo>
                <a:lnTo>
                  <a:pt x="100012" y="238125"/>
                </a:lnTo>
                <a:lnTo>
                  <a:pt x="47625" y="169069"/>
                </a:lnTo>
                <a:lnTo>
                  <a:pt x="23812" y="126207"/>
                </a:lnTo>
                <a:lnTo>
                  <a:pt x="2381" y="85725"/>
                </a:lnTo>
                <a:lnTo>
                  <a:pt x="0" y="66675"/>
                </a:lnTo>
                <a:lnTo>
                  <a:pt x="0" y="50007"/>
                </a:lnTo>
                <a:lnTo>
                  <a:pt x="0" y="33338"/>
                </a:lnTo>
                <a:lnTo>
                  <a:pt x="4762" y="21432"/>
                </a:lnTo>
                <a:lnTo>
                  <a:pt x="16668" y="19050"/>
                </a:lnTo>
                <a:lnTo>
                  <a:pt x="50006" y="26194"/>
                </a:lnTo>
                <a:lnTo>
                  <a:pt x="85725" y="47625"/>
                </a:lnTo>
                <a:lnTo>
                  <a:pt x="116681" y="71438"/>
                </a:lnTo>
                <a:lnTo>
                  <a:pt x="150018" y="95250"/>
                </a:lnTo>
                <a:lnTo>
                  <a:pt x="180975" y="111919"/>
                </a:lnTo>
                <a:lnTo>
                  <a:pt x="216693" y="130969"/>
                </a:lnTo>
                <a:lnTo>
                  <a:pt x="264318" y="150019"/>
                </a:lnTo>
                <a:lnTo>
                  <a:pt x="300037" y="161925"/>
                </a:lnTo>
                <a:lnTo>
                  <a:pt x="338137" y="169069"/>
                </a:lnTo>
                <a:lnTo>
                  <a:pt x="371475" y="171450"/>
                </a:lnTo>
                <a:lnTo>
                  <a:pt x="421481" y="171450"/>
                </a:lnTo>
                <a:lnTo>
                  <a:pt x="585787" y="159544"/>
                </a:lnTo>
                <a:lnTo>
                  <a:pt x="966787" y="133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0A50BD4-F4B9-5640-891F-0DE78DC6A7D5}"/>
              </a:ext>
            </a:extLst>
          </p:cNvPr>
          <p:cNvSpPr/>
          <p:nvPr/>
        </p:nvSpPr>
        <p:spPr>
          <a:xfrm rot="16200000">
            <a:off x="2162175" y="1817688"/>
            <a:ext cx="2205038" cy="1566862"/>
          </a:xfrm>
          <a:custGeom>
            <a:avLst/>
            <a:gdLst>
              <a:gd name="connsiteX0" fmla="*/ 762000 w 2205037"/>
              <a:gd name="connsiteY0" fmla="*/ 557212 h 1566862"/>
              <a:gd name="connsiteX1" fmla="*/ 909637 w 2205037"/>
              <a:gd name="connsiteY1" fmla="*/ 654844 h 1566862"/>
              <a:gd name="connsiteX2" fmla="*/ 1047750 w 2205037"/>
              <a:gd name="connsiteY2" fmla="*/ 740569 h 1566862"/>
              <a:gd name="connsiteX3" fmla="*/ 1164431 w 2205037"/>
              <a:gd name="connsiteY3" fmla="*/ 809625 h 1566862"/>
              <a:gd name="connsiteX4" fmla="*/ 1312069 w 2205037"/>
              <a:gd name="connsiteY4" fmla="*/ 895350 h 1566862"/>
              <a:gd name="connsiteX5" fmla="*/ 1473994 w 2205037"/>
              <a:gd name="connsiteY5" fmla="*/ 988219 h 1566862"/>
              <a:gd name="connsiteX6" fmla="*/ 1633537 w 2205037"/>
              <a:gd name="connsiteY6" fmla="*/ 1071562 h 1566862"/>
              <a:gd name="connsiteX7" fmla="*/ 1778794 w 2205037"/>
              <a:gd name="connsiteY7" fmla="*/ 1150144 h 1566862"/>
              <a:gd name="connsiteX8" fmla="*/ 1890712 w 2205037"/>
              <a:gd name="connsiteY8" fmla="*/ 1207294 h 1566862"/>
              <a:gd name="connsiteX9" fmla="*/ 1950244 w 2205037"/>
              <a:gd name="connsiteY9" fmla="*/ 1235869 h 1566862"/>
              <a:gd name="connsiteX10" fmla="*/ 1971675 w 2205037"/>
              <a:gd name="connsiteY10" fmla="*/ 1240631 h 1566862"/>
              <a:gd name="connsiteX11" fmla="*/ 2000250 w 2205037"/>
              <a:gd name="connsiteY11" fmla="*/ 1235869 h 1566862"/>
              <a:gd name="connsiteX12" fmla="*/ 2045494 w 2205037"/>
              <a:gd name="connsiteY12" fmla="*/ 1216819 h 1566862"/>
              <a:gd name="connsiteX13" fmla="*/ 2090737 w 2205037"/>
              <a:gd name="connsiteY13" fmla="*/ 1190625 h 1566862"/>
              <a:gd name="connsiteX14" fmla="*/ 2126456 w 2205037"/>
              <a:gd name="connsiteY14" fmla="*/ 1169194 h 1566862"/>
              <a:gd name="connsiteX15" fmla="*/ 2145506 w 2205037"/>
              <a:gd name="connsiteY15" fmla="*/ 1162050 h 1566862"/>
              <a:gd name="connsiteX16" fmla="*/ 2169319 w 2205037"/>
              <a:gd name="connsiteY16" fmla="*/ 1154906 h 1566862"/>
              <a:gd name="connsiteX17" fmla="*/ 2190750 w 2205037"/>
              <a:gd name="connsiteY17" fmla="*/ 1154906 h 1566862"/>
              <a:gd name="connsiteX18" fmla="*/ 2202656 w 2205037"/>
              <a:gd name="connsiteY18" fmla="*/ 1162050 h 1566862"/>
              <a:gd name="connsiteX19" fmla="*/ 2205037 w 2205037"/>
              <a:gd name="connsiteY19" fmla="*/ 1173956 h 1566862"/>
              <a:gd name="connsiteX20" fmla="*/ 2193131 w 2205037"/>
              <a:gd name="connsiteY20" fmla="*/ 1212056 h 1566862"/>
              <a:gd name="connsiteX21" fmla="*/ 2169319 w 2205037"/>
              <a:gd name="connsiteY21" fmla="*/ 1254919 h 1566862"/>
              <a:gd name="connsiteX22" fmla="*/ 2145506 w 2205037"/>
              <a:gd name="connsiteY22" fmla="*/ 1297781 h 1566862"/>
              <a:gd name="connsiteX23" fmla="*/ 2114550 w 2205037"/>
              <a:gd name="connsiteY23" fmla="*/ 1338262 h 1566862"/>
              <a:gd name="connsiteX24" fmla="*/ 2074069 w 2205037"/>
              <a:gd name="connsiteY24" fmla="*/ 1381125 h 1566862"/>
              <a:gd name="connsiteX25" fmla="*/ 2026444 w 2205037"/>
              <a:gd name="connsiteY25" fmla="*/ 1421606 h 1566862"/>
              <a:gd name="connsiteX26" fmla="*/ 1959769 w 2205037"/>
              <a:gd name="connsiteY26" fmla="*/ 1481137 h 1566862"/>
              <a:gd name="connsiteX27" fmla="*/ 1909762 w 2205037"/>
              <a:gd name="connsiteY27" fmla="*/ 1514475 h 1566862"/>
              <a:gd name="connsiteX28" fmla="*/ 1869281 w 2205037"/>
              <a:gd name="connsiteY28" fmla="*/ 1538287 h 1566862"/>
              <a:gd name="connsiteX29" fmla="*/ 1819275 w 2205037"/>
              <a:gd name="connsiteY29" fmla="*/ 1562100 h 1566862"/>
              <a:gd name="connsiteX30" fmla="*/ 1783556 w 2205037"/>
              <a:gd name="connsiteY30" fmla="*/ 1566862 h 1566862"/>
              <a:gd name="connsiteX31" fmla="*/ 1757362 w 2205037"/>
              <a:gd name="connsiteY31" fmla="*/ 1559719 h 1566862"/>
              <a:gd name="connsiteX32" fmla="*/ 1735931 w 2205037"/>
              <a:gd name="connsiteY32" fmla="*/ 1543050 h 1566862"/>
              <a:gd name="connsiteX33" fmla="*/ 1716881 w 2205037"/>
              <a:gd name="connsiteY33" fmla="*/ 1516856 h 1566862"/>
              <a:gd name="connsiteX34" fmla="*/ 1695450 w 2205037"/>
              <a:gd name="connsiteY34" fmla="*/ 1485900 h 1566862"/>
              <a:gd name="connsiteX35" fmla="*/ 1662112 w 2205037"/>
              <a:gd name="connsiteY35" fmla="*/ 1452562 h 1566862"/>
              <a:gd name="connsiteX36" fmla="*/ 1604962 w 2205037"/>
              <a:gd name="connsiteY36" fmla="*/ 1409700 h 1566862"/>
              <a:gd name="connsiteX37" fmla="*/ 1447800 w 2205037"/>
              <a:gd name="connsiteY37" fmla="*/ 1297781 h 1566862"/>
              <a:gd name="connsiteX38" fmla="*/ 1226344 w 2205037"/>
              <a:gd name="connsiteY38" fmla="*/ 1133475 h 1566862"/>
              <a:gd name="connsiteX39" fmla="*/ 1071562 w 2205037"/>
              <a:gd name="connsiteY39" fmla="*/ 1019175 h 1566862"/>
              <a:gd name="connsiteX40" fmla="*/ 940594 w 2205037"/>
              <a:gd name="connsiteY40" fmla="*/ 921544 h 1566862"/>
              <a:gd name="connsiteX41" fmla="*/ 771525 w 2205037"/>
              <a:gd name="connsiteY41" fmla="*/ 783431 h 1566862"/>
              <a:gd name="connsiteX42" fmla="*/ 614362 w 2205037"/>
              <a:gd name="connsiteY42" fmla="*/ 645319 h 1566862"/>
              <a:gd name="connsiteX43" fmla="*/ 476250 w 2205037"/>
              <a:gd name="connsiteY43" fmla="*/ 519112 h 1566862"/>
              <a:gd name="connsiteX44" fmla="*/ 371475 w 2205037"/>
              <a:gd name="connsiteY44" fmla="*/ 421481 h 1566862"/>
              <a:gd name="connsiteX45" fmla="*/ 228600 w 2205037"/>
              <a:gd name="connsiteY45" fmla="*/ 283369 h 1566862"/>
              <a:gd name="connsiteX46" fmla="*/ 119062 w 2205037"/>
              <a:gd name="connsiteY46" fmla="*/ 171450 h 1566862"/>
              <a:gd name="connsiteX47" fmla="*/ 11906 w 2205037"/>
              <a:gd name="connsiteY47" fmla="*/ 59531 h 1566862"/>
              <a:gd name="connsiteX48" fmla="*/ 0 w 2205037"/>
              <a:gd name="connsiteY48" fmla="*/ 38100 h 1566862"/>
              <a:gd name="connsiteX49" fmla="*/ 0 w 2205037"/>
              <a:gd name="connsiteY49" fmla="*/ 19050 h 1566862"/>
              <a:gd name="connsiteX50" fmla="*/ 4762 w 2205037"/>
              <a:gd name="connsiteY50" fmla="*/ 7144 h 1566862"/>
              <a:gd name="connsiteX51" fmla="*/ 14287 w 2205037"/>
              <a:gd name="connsiteY51" fmla="*/ 0 h 1566862"/>
              <a:gd name="connsiteX52" fmla="*/ 28575 w 2205037"/>
              <a:gd name="connsiteY52" fmla="*/ 0 h 1566862"/>
              <a:gd name="connsiteX53" fmla="*/ 40481 w 2205037"/>
              <a:gd name="connsiteY53" fmla="*/ 2381 h 1566862"/>
              <a:gd name="connsiteX54" fmla="*/ 57150 w 2205037"/>
              <a:gd name="connsiteY54" fmla="*/ 14287 h 1566862"/>
              <a:gd name="connsiteX55" fmla="*/ 116681 w 2205037"/>
              <a:gd name="connsiteY55" fmla="*/ 64294 h 1566862"/>
              <a:gd name="connsiteX56" fmla="*/ 257175 w 2205037"/>
              <a:gd name="connsiteY56" fmla="*/ 178594 h 1566862"/>
              <a:gd name="connsiteX57" fmla="*/ 461962 w 2205037"/>
              <a:gd name="connsiteY57" fmla="*/ 340519 h 1566862"/>
              <a:gd name="connsiteX58" fmla="*/ 635794 w 2205037"/>
              <a:gd name="connsiteY58" fmla="*/ 466725 h 1566862"/>
              <a:gd name="connsiteX59" fmla="*/ 762000 w 2205037"/>
              <a:gd name="connsiteY59" fmla="*/ 557212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05037" h="1566862">
                <a:moveTo>
                  <a:pt x="762000" y="557212"/>
                </a:moveTo>
                <a:lnTo>
                  <a:pt x="909637" y="654844"/>
                </a:lnTo>
                <a:lnTo>
                  <a:pt x="1047750" y="740569"/>
                </a:lnTo>
                <a:lnTo>
                  <a:pt x="1164431" y="809625"/>
                </a:lnTo>
                <a:lnTo>
                  <a:pt x="1312069" y="895350"/>
                </a:lnTo>
                <a:lnTo>
                  <a:pt x="1473994" y="988219"/>
                </a:lnTo>
                <a:lnTo>
                  <a:pt x="1633537" y="1071562"/>
                </a:lnTo>
                <a:lnTo>
                  <a:pt x="1778794" y="1150144"/>
                </a:lnTo>
                <a:lnTo>
                  <a:pt x="1890712" y="1207294"/>
                </a:lnTo>
                <a:lnTo>
                  <a:pt x="1950244" y="1235869"/>
                </a:lnTo>
                <a:lnTo>
                  <a:pt x="1971675" y="1240631"/>
                </a:lnTo>
                <a:lnTo>
                  <a:pt x="2000250" y="1235869"/>
                </a:lnTo>
                <a:lnTo>
                  <a:pt x="2045494" y="1216819"/>
                </a:lnTo>
                <a:lnTo>
                  <a:pt x="2090737" y="1190625"/>
                </a:lnTo>
                <a:lnTo>
                  <a:pt x="2126456" y="1169194"/>
                </a:lnTo>
                <a:lnTo>
                  <a:pt x="2145506" y="1162050"/>
                </a:lnTo>
                <a:lnTo>
                  <a:pt x="2169319" y="1154906"/>
                </a:lnTo>
                <a:lnTo>
                  <a:pt x="2190750" y="1154906"/>
                </a:lnTo>
                <a:lnTo>
                  <a:pt x="2202656" y="1162050"/>
                </a:lnTo>
                <a:lnTo>
                  <a:pt x="2205037" y="1173956"/>
                </a:lnTo>
                <a:lnTo>
                  <a:pt x="2193131" y="1212056"/>
                </a:lnTo>
                <a:lnTo>
                  <a:pt x="2169319" y="1254919"/>
                </a:lnTo>
                <a:lnTo>
                  <a:pt x="2145506" y="1297781"/>
                </a:lnTo>
                <a:lnTo>
                  <a:pt x="2114550" y="1338262"/>
                </a:lnTo>
                <a:lnTo>
                  <a:pt x="2074069" y="1381125"/>
                </a:lnTo>
                <a:lnTo>
                  <a:pt x="2026444" y="1421606"/>
                </a:lnTo>
                <a:lnTo>
                  <a:pt x="1959769" y="1481137"/>
                </a:lnTo>
                <a:lnTo>
                  <a:pt x="1909762" y="1514475"/>
                </a:lnTo>
                <a:lnTo>
                  <a:pt x="1869281" y="1538287"/>
                </a:lnTo>
                <a:lnTo>
                  <a:pt x="1819275" y="1562100"/>
                </a:lnTo>
                <a:lnTo>
                  <a:pt x="1783556" y="1566862"/>
                </a:lnTo>
                <a:lnTo>
                  <a:pt x="1757362" y="1559719"/>
                </a:lnTo>
                <a:lnTo>
                  <a:pt x="1735931" y="1543050"/>
                </a:lnTo>
                <a:lnTo>
                  <a:pt x="1716881" y="1516856"/>
                </a:lnTo>
                <a:lnTo>
                  <a:pt x="1695450" y="1485900"/>
                </a:lnTo>
                <a:lnTo>
                  <a:pt x="1662112" y="1452562"/>
                </a:lnTo>
                <a:lnTo>
                  <a:pt x="1604962" y="1409700"/>
                </a:lnTo>
                <a:lnTo>
                  <a:pt x="1447800" y="1297781"/>
                </a:lnTo>
                <a:lnTo>
                  <a:pt x="1226344" y="1133475"/>
                </a:lnTo>
                <a:lnTo>
                  <a:pt x="1071562" y="1019175"/>
                </a:lnTo>
                <a:lnTo>
                  <a:pt x="940594" y="921544"/>
                </a:lnTo>
                <a:lnTo>
                  <a:pt x="771525" y="783431"/>
                </a:lnTo>
                <a:lnTo>
                  <a:pt x="614362" y="645319"/>
                </a:lnTo>
                <a:lnTo>
                  <a:pt x="476250" y="519112"/>
                </a:lnTo>
                <a:lnTo>
                  <a:pt x="371475" y="421481"/>
                </a:lnTo>
                <a:lnTo>
                  <a:pt x="228600" y="283369"/>
                </a:lnTo>
                <a:lnTo>
                  <a:pt x="119062" y="171450"/>
                </a:lnTo>
                <a:lnTo>
                  <a:pt x="11906" y="59531"/>
                </a:lnTo>
                <a:lnTo>
                  <a:pt x="0" y="38100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28575" y="0"/>
                </a:lnTo>
                <a:lnTo>
                  <a:pt x="40481" y="2381"/>
                </a:lnTo>
                <a:lnTo>
                  <a:pt x="57150" y="14287"/>
                </a:lnTo>
                <a:lnTo>
                  <a:pt x="116681" y="64294"/>
                </a:lnTo>
                <a:lnTo>
                  <a:pt x="257175" y="178594"/>
                </a:lnTo>
                <a:lnTo>
                  <a:pt x="461962" y="340519"/>
                </a:lnTo>
                <a:lnTo>
                  <a:pt x="635794" y="466725"/>
                </a:lnTo>
                <a:lnTo>
                  <a:pt x="762000" y="557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9E1841C-D368-FC4D-9221-65022CF73B2F}"/>
              </a:ext>
            </a:extLst>
          </p:cNvPr>
          <p:cNvSpPr/>
          <p:nvPr/>
        </p:nvSpPr>
        <p:spPr>
          <a:xfrm rot="16200000">
            <a:off x="1927226" y="4054475"/>
            <a:ext cx="3022600" cy="377825"/>
          </a:xfrm>
          <a:custGeom>
            <a:avLst/>
            <a:gdLst>
              <a:gd name="connsiteX0" fmla="*/ 1635617 w 3021383"/>
              <a:gd name="connsiteY0" fmla="*/ 133940 h 378638"/>
              <a:gd name="connsiteX1" fmla="*/ 2006528 w 3021383"/>
              <a:gd name="connsiteY1" fmla="*/ 144243 h 378638"/>
              <a:gd name="connsiteX2" fmla="*/ 2248651 w 3021383"/>
              <a:gd name="connsiteY2" fmla="*/ 149394 h 378638"/>
              <a:gd name="connsiteX3" fmla="*/ 2586077 w 3021383"/>
              <a:gd name="connsiteY3" fmla="*/ 154546 h 378638"/>
              <a:gd name="connsiteX4" fmla="*/ 2686533 w 3021383"/>
              <a:gd name="connsiteY4" fmla="*/ 154546 h 378638"/>
              <a:gd name="connsiteX5" fmla="*/ 2722593 w 3021383"/>
              <a:gd name="connsiteY5" fmla="*/ 149394 h 378638"/>
              <a:gd name="connsiteX6" fmla="*/ 2753503 w 3021383"/>
              <a:gd name="connsiteY6" fmla="*/ 141667 h 378638"/>
              <a:gd name="connsiteX7" fmla="*/ 2799867 w 3021383"/>
              <a:gd name="connsiteY7" fmla="*/ 121061 h 378638"/>
              <a:gd name="connsiteX8" fmla="*/ 2843655 w 3021383"/>
              <a:gd name="connsiteY8" fmla="*/ 95303 h 378638"/>
              <a:gd name="connsiteX9" fmla="*/ 2915777 w 3021383"/>
              <a:gd name="connsiteY9" fmla="*/ 36060 h 378638"/>
              <a:gd name="connsiteX10" fmla="*/ 3021383 w 3021383"/>
              <a:gd name="connsiteY10" fmla="*/ 126213 h 378638"/>
              <a:gd name="connsiteX11" fmla="*/ 2944110 w 3021383"/>
              <a:gd name="connsiteY11" fmla="*/ 200910 h 378638"/>
              <a:gd name="connsiteX12" fmla="*/ 2823049 w 3021383"/>
              <a:gd name="connsiteY12" fmla="*/ 314244 h 378638"/>
              <a:gd name="connsiteX13" fmla="*/ 2750927 w 3021383"/>
              <a:gd name="connsiteY13" fmla="*/ 378638 h 378638"/>
              <a:gd name="connsiteX14" fmla="*/ 2717442 w 3021383"/>
              <a:gd name="connsiteY14" fmla="*/ 376063 h 378638"/>
              <a:gd name="connsiteX15" fmla="*/ 2614411 w 3021383"/>
              <a:gd name="connsiteY15" fmla="*/ 360608 h 378638"/>
              <a:gd name="connsiteX16" fmla="*/ 2544865 w 3021383"/>
              <a:gd name="connsiteY16" fmla="*/ 355456 h 378638"/>
              <a:gd name="connsiteX17" fmla="*/ 2354258 w 3021383"/>
              <a:gd name="connsiteY17" fmla="*/ 355456 h 378638"/>
              <a:gd name="connsiteX18" fmla="*/ 1985922 w 3021383"/>
              <a:gd name="connsiteY18" fmla="*/ 350305 h 378638"/>
              <a:gd name="connsiteX19" fmla="*/ 1527434 w 3021383"/>
              <a:gd name="connsiteY19" fmla="*/ 347729 h 378638"/>
              <a:gd name="connsiteX20" fmla="*/ 1197735 w 3021383"/>
              <a:gd name="connsiteY20" fmla="*/ 345153 h 378638"/>
              <a:gd name="connsiteX21" fmla="*/ 829399 w 3021383"/>
              <a:gd name="connsiteY21" fmla="*/ 340002 h 378638"/>
              <a:gd name="connsiteX22" fmla="*/ 522882 w 3021383"/>
              <a:gd name="connsiteY22" fmla="*/ 337426 h 378638"/>
              <a:gd name="connsiteX23" fmla="*/ 370911 w 3021383"/>
              <a:gd name="connsiteY23" fmla="*/ 334850 h 378638"/>
              <a:gd name="connsiteX24" fmla="*/ 172577 w 3021383"/>
              <a:gd name="connsiteY24" fmla="*/ 334850 h 378638"/>
              <a:gd name="connsiteX25" fmla="*/ 118485 w 3021383"/>
              <a:gd name="connsiteY25" fmla="*/ 329699 h 378638"/>
              <a:gd name="connsiteX26" fmla="*/ 66970 w 3021383"/>
              <a:gd name="connsiteY26" fmla="*/ 311668 h 378638"/>
              <a:gd name="connsiteX27" fmla="*/ 43788 w 3021383"/>
              <a:gd name="connsiteY27" fmla="*/ 298789 h 378638"/>
              <a:gd name="connsiteX28" fmla="*/ 23182 w 3021383"/>
              <a:gd name="connsiteY28" fmla="*/ 280759 h 378638"/>
              <a:gd name="connsiteX29" fmla="*/ 10303 w 3021383"/>
              <a:gd name="connsiteY29" fmla="*/ 265304 h 378638"/>
              <a:gd name="connsiteX30" fmla="*/ 2575 w 3021383"/>
              <a:gd name="connsiteY30" fmla="*/ 247274 h 378638"/>
              <a:gd name="connsiteX31" fmla="*/ 0 w 3021383"/>
              <a:gd name="connsiteY31" fmla="*/ 229243 h 378638"/>
              <a:gd name="connsiteX32" fmla="*/ 2575 w 3021383"/>
              <a:gd name="connsiteY32" fmla="*/ 208637 h 378638"/>
              <a:gd name="connsiteX33" fmla="*/ 10303 w 3021383"/>
              <a:gd name="connsiteY33" fmla="*/ 190607 h 378638"/>
              <a:gd name="connsiteX34" fmla="*/ 20606 w 3021383"/>
              <a:gd name="connsiteY34" fmla="*/ 172576 h 378638"/>
              <a:gd name="connsiteX35" fmla="*/ 41212 w 3021383"/>
              <a:gd name="connsiteY35" fmla="*/ 151970 h 378638"/>
              <a:gd name="connsiteX36" fmla="*/ 85000 w 3021383"/>
              <a:gd name="connsiteY36" fmla="*/ 123637 h 378638"/>
              <a:gd name="connsiteX37" fmla="*/ 133940 w 3021383"/>
              <a:gd name="connsiteY37" fmla="*/ 100455 h 378638"/>
              <a:gd name="connsiteX38" fmla="*/ 200910 w 3021383"/>
              <a:gd name="connsiteY38" fmla="*/ 69545 h 378638"/>
              <a:gd name="connsiteX39" fmla="*/ 285911 w 3021383"/>
              <a:gd name="connsiteY39" fmla="*/ 41212 h 378638"/>
              <a:gd name="connsiteX40" fmla="*/ 409548 w 3021383"/>
              <a:gd name="connsiteY40" fmla="*/ 12878 h 378638"/>
              <a:gd name="connsiteX41" fmla="*/ 466215 w 3021383"/>
              <a:gd name="connsiteY41" fmla="*/ 0 h 378638"/>
              <a:gd name="connsiteX42" fmla="*/ 476518 w 3021383"/>
              <a:gd name="connsiteY42" fmla="*/ 0 h 378638"/>
              <a:gd name="connsiteX43" fmla="*/ 494548 w 3021383"/>
              <a:gd name="connsiteY43" fmla="*/ 7727 h 378638"/>
              <a:gd name="connsiteX44" fmla="*/ 564094 w 3021383"/>
              <a:gd name="connsiteY44" fmla="*/ 36060 h 378638"/>
              <a:gd name="connsiteX45" fmla="*/ 677428 w 3021383"/>
              <a:gd name="connsiteY45" fmla="*/ 66970 h 378638"/>
              <a:gd name="connsiteX46" fmla="*/ 793338 w 3021383"/>
              <a:gd name="connsiteY46" fmla="*/ 90152 h 378638"/>
              <a:gd name="connsiteX47" fmla="*/ 1007128 w 3021383"/>
              <a:gd name="connsiteY47" fmla="*/ 105606 h 378638"/>
              <a:gd name="connsiteX48" fmla="*/ 1290463 w 3021383"/>
              <a:gd name="connsiteY48" fmla="*/ 121061 h 378638"/>
              <a:gd name="connsiteX49" fmla="*/ 1581525 w 3021383"/>
              <a:gd name="connsiteY49" fmla="*/ 131364 h 378638"/>
              <a:gd name="connsiteX50" fmla="*/ 1635617 w 3021383"/>
              <a:gd name="connsiteY50" fmla="*/ 133940 h 37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021383" h="378638">
                <a:moveTo>
                  <a:pt x="1635617" y="133940"/>
                </a:moveTo>
                <a:lnTo>
                  <a:pt x="2006528" y="144243"/>
                </a:lnTo>
                <a:lnTo>
                  <a:pt x="2248651" y="149394"/>
                </a:lnTo>
                <a:lnTo>
                  <a:pt x="2586077" y="154546"/>
                </a:lnTo>
                <a:lnTo>
                  <a:pt x="2686533" y="154546"/>
                </a:lnTo>
                <a:lnTo>
                  <a:pt x="2722593" y="149394"/>
                </a:lnTo>
                <a:lnTo>
                  <a:pt x="2753503" y="141667"/>
                </a:lnTo>
                <a:lnTo>
                  <a:pt x="2799867" y="121061"/>
                </a:lnTo>
                <a:lnTo>
                  <a:pt x="2843655" y="95303"/>
                </a:lnTo>
                <a:lnTo>
                  <a:pt x="2915777" y="36060"/>
                </a:lnTo>
                <a:lnTo>
                  <a:pt x="3021383" y="126213"/>
                </a:lnTo>
                <a:lnTo>
                  <a:pt x="2944110" y="200910"/>
                </a:lnTo>
                <a:lnTo>
                  <a:pt x="2823049" y="314244"/>
                </a:lnTo>
                <a:lnTo>
                  <a:pt x="2750927" y="378638"/>
                </a:lnTo>
                <a:lnTo>
                  <a:pt x="2717442" y="376063"/>
                </a:lnTo>
                <a:lnTo>
                  <a:pt x="2614411" y="360608"/>
                </a:lnTo>
                <a:lnTo>
                  <a:pt x="2544865" y="355456"/>
                </a:lnTo>
                <a:lnTo>
                  <a:pt x="2354258" y="355456"/>
                </a:lnTo>
                <a:lnTo>
                  <a:pt x="1985922" y="350305"/>
                </a:lnTo>
                <a:lnTo>
                  <a:pt x="1527434" y="347729"/>
                </a:lnTo>
                <a:lnTo>
                  <a:pt x="1197735" y="345153"/>
                </a:lnTo>
                <a:lnTo>
                  <a:pt x="829399" y="340002"/>
                </a:lnTo>
                <a:lnTo>
                  <a:pt x="522882" y="337426"/>
                </a:lnTo>
                <a:lnTo>
                  <a:pt x="370911" y="334850"/>
                </a:lnTo>
                <a:lnTo>
                  <a:pt x="172577" y="334850"/>
                </a:lnTo>
                <a:lnTo>
                  <a:pt x="118485" y="329699"/>
                </a:lnTo>
                <a:lnTo>
                  <a:pt x="66970" y="311668"/>
                </a:lnTo>
                <a:lnTo>
                  <a:pt x="43788" y="298789"/>
                </a:lnTo>
                <a:lnTo>
                  <a:pt x="23182" y="280759"/>
                </a:lnTo>
                <a:lnTo>
                  <a:pt x="10303" y="265304"/>
                </a:lnTo>
                <a:lnTo>
                  <a:pt x="2575" y="247274"/>
                </a:lnTo>
                <a:lnTo>
                  <a:pt x="0" y="229243"/>
                </a:lnTo>
                <a:lnTo>
                  <a:pt x="2575" y="208637"/>
                </a:lnTo>
                <a:lnTo>
                  <a:pt x="10303" y="190607"/>
                </a:lnTo>
                <a:lnTo>
                  <a:pt x="20606" y="172576"/>
                </a:lnTo>
                <a:lnTo>
                  <a:pt x="41212" y="151970"/>
                </a:lnTo>
                <a:lnTo>
                  <a:pt x="85000" y="123637"/>
                </a:lnTo>
                <a:lnTo>
                  <a:pt x="133940" y="100455"/>
                </a:lnTo>
                <a:lnTo>
                  <a:pt x="200910" y="69545"/>
                </a:lnTo>
                <a:lnTo>
                  <a:pt x="285911" y="41212"/>
                </a:lnTo>
                <a:lnTo>
                  <a:pt x="409548" y="12878"/>
                </a:lnTo>
                <a:lnTo>
                  <a:pt x="466215" y="0"/>
                </a:lnTo>
                <a:lnTo>
                  <a:pt x="476518" y="0"/>
                </a:lnTo>
                <a:lnTo>
                  <a:pt x="494548" y="7727"/>
                </a:lnTo>
                <a:lnTo>
                  <a:pt x="564094" y="36060"/>
                </a:lnTo>
                <a:lnTo>
                  <a:pt x="677428" y="66970"/>
                </a:lnTo>
                <a:lnTo>
                  <a:pt x="793338" y="90152"/>
                </a:lnTo>
                <a:lnTo>
                  <a:pt x="1007128" y="105606"/>
                </a:lnTo>
                <a:lnTo>
                  <a:pt x="1290463" y="121061"/>
                </a:lnTo>
                <a:lnTo>
                  <a:pt x="1581525" y="131364"/>
                </a:lnTo>
                <a:lnTo>
                  <a:pt x="1635617" y="13394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641726D-A744-BB4B-B4A3-41757E2A0E21}"/>
              </a:ext>
            </a:extLst>
          </p:cNvPr>
          <p:cNvSpPr/>
          <p:nvPr/>
        </p:nvSpPr>
        <p:spPr>
          <a:xfrm rot="16200000">
            <a:off x="3082925" y="3433763"/>
            <a:ext cx="2860675" cy="434975"/>
          </a:xfrm>
          <a:custGeom>
            <a:avLst/>
            <a:gdLst>
              <a:gd name="connsiteX0" fmla="*/ 1517131 w 2861685"/>
              <a:gd name="connsiteY0" fmla="*/ 133940 h 435306"/>
              <a:gd name="connsiteX1" fmla="*/ 1684556 w 2861685"/>
              <a:gd name="connsiteY1" fmla="*/ 141668 h 435306"/>
              <a:gd name="connsiteX2" fmla="*/ 1900922 w 2861685"/>
              <a:gd name="connsiteY2" fmla="*/ 149395 h 435306"/>
              <a:gd name="connsiteX3" fmla="*/ 2078650 w 2861685"/>
              <a:gd name="connsiteY3" fmla="*/ 154547 h 435306"/>
              <a:gd name="connsiteX4" fmla="*/ 2253803 w 2861685"/>
              <a:gd name="connsiteY4" fmla="*/ 157122 h 435306"/>
              <a:gd name="connsiteX5" fmla="*/ 2418652 w 2861685"/>
              <a:gd name="connsiteY5" fmla="*/ 157122 h 435306"/>
              <a:gd name="connsiteX6" fmla="*/ 2568047 w 2861685"/>
              <a:gd name="connsiteY6" fmla="*/ 157122 h 435306"/>
              <a:gd name="connsiteX7" fmla="*/ 2598956 w 2861685"/>
              <a:gd name="connsiteY7" fmla="*/ 154547 h 435306"/>
              <a:gd name="connsiteX8" fmla="*/ 2627290 w 2861685"/>
              <a:gd name="connsiteY8" fmla="*/ 146819 h 435306"/>
              <a:gd name="connsiteX9" fmla="*/ 2660775 w 2861685"/>
              <a:gd name="connsiteY9" fmla="*/ 136516 h 435306"/>
              <a:gd name="connsiteX10" fmla="*/ 2694260 w 2861685"/>
              <a:gd name="connsiteY10" fmla="*/ 113334 h 435306"/>
              <a:gd name="connsiteX11" fmla="*/ 2730321 w 2861685"/>
              <a:gd name="connsiteY11" fmla="*/ 87576 h 435306"/>
              <a:gd name="connsiteX12" fmla="*/ 2774109 w 2861685"/>
              <a:gd name="connsiteY12" fmla="*/ 46364 h 435306"/>
              <a:gd name="connsiteX13" fmla="*/ 2802443 w 2861685"/>
              <a:gd name="connsiteY13" fmla="*/ 15455 h 435306"/>
              <a:gd name="connsiteX14" fmla="*/ 2815322 w 2861685"/>
              <a:gd name="connsiteY14" fmla="*/ 5152 h 435306"/>
              <a:gd name="connsiteX15" fmla="*/ 2833352 w 2861685"/>
              <a:gd name="connsiteY15" fmla="*/ 0 h 435306"/>
              <a:gd name="connsiteX16" fmla="*/ 2846231 w 2861685"/>
              <a:gd name="connsiteY16" fmla="*/ 0 h 435306"/>
              <a:gd name="connsiteX17" fmla="*/ 2856534 w 2861685"/>
              <a:gd name="connsiteY17" fmla="*/ 7727 h 435306"/>
              <a:gd name="connsiteX18" fmla="*/ 2861685 w 2861685"/>
              <a:gd name="connsiteY18" fmla="*/ 20606 h 435306"/>
              <a:gd name="connsiteX19" fmla="*/ 2861685 w 2861685"/>
              <a:gd name="connsiteY19" fmla="*/ 41212 h 435306"/>
              <a:gd name="connsiteX20" fmla="*/ 2853958 w 2861685"/>
              <a:gd name="connsiteY20" fmla="*/ 82425 h 435306"/>
              <a:gd name="connsiteX21" fmla="*/ 2830776 w 2861685"/>
              <a:gd name="connsiteY21" fmla="*/ 123637 h 435306"/>
              <a:gd name="connsiteX22" fmla="*/ 2794715 w 2861685"/>
              <a:gd name="connsiteY22" fmla="*/ 170001 h 435306"/>
              <a:gd name="connsiteX23" fmla="*/ 2753503 w 2861685"/>
              <a:gd name="connsiteY23" fmla="*/ 221517 h 435306"/>
              <a:gd name="connsiteX24" fmla="*/ 2658199 w 2861685"/>
              <a:gd name="connsiteY24" fmla="*/ 334851 h 435306"/>
              <a:gd name="connsiteX25" fmla="*/ 2614411 w 2861685"/>
              <a:gd name="connsiteY25" fmla="*/ 376063 h 435306"/>
              <a:gd name="connsiteX26" fmla="*/ 2573199 w 2861685"/>
              <a:gd name="connsiteY26" fmla="*/ 401821 h 435306"/>
              <a:gd name="connsiteX27" fmla="*/ 2513956 w 2861685"/>
              <a:gd name="connsiteY27" fmla="*/ 422427 h 435306"/>
              <a:gd name="connsiteX28" fmla="*/ 2475319 w 2861685"/>
              <a:gd name="connsiteY28" fmla="*/ 430154 h 435306"/>
              <a:gd name="connsiteX29" fmla="*/ 2423804 w 2861685"/>
              <a:gd name="connsiteY29" fmla="*/ 435306 h 435306"/>
              <a:gd name="connsiteX30" fmla="*/ 2349106 w 2861685"/>
              <a:gd name="connsiteY30" fmla="*/ 427579 h 435306"/>
              <a:gd name="connsiteX31" fmla="*/ 2186833 w 2861685"/>
              <a:gd name="connsiteY31" fmla="*/ 409548 h 435306"/>
              <a:gd name="connsiteX32" fmla="*/ 1988498 w 2861685"/>
              <a:gd name="connsiteY32" fmla="*/ 388942 h 435306"/>
              <a:gd name="connsiteX33" fmla="*/ 1725769 w 2861685"/>
              <a:gd name="connsiteY33" fmla="*/ 358033 h 435306"/>
              <a:gd name="connsiteX34" fmla="*/ 1607283 w 2861685"/>
              <a:gd name="connsiteY34" fmla="*/ 358033 h 435306"/>
              <a:gd name="connsiteX35" fmla="*/ 1390918 w 2861685"/>
              <a:gd name="connsiteY35" fmla="*/ 345154 h 435306"/>
              <a:gd name="connsiteX36" fmla="*/ 983946 w 2861685"/>
              <a:gd name="connsiteY36" fmla="*/ 314245 h 435306"/>
              <a:gd name="connsiteX37" fmla="*/ 803642 w 2861685"/>
              <a:gd name="connsiteY37" fmla="*/ 301366 h 435306"/>
              <a:gd name="connsiteX38" fmla="*/ 669701 w 2861685"/>
              <a:gd name="connsiteY38" fmla="*/ 291063 h 435306"/>
              <a:gd name="connsiteX39" fmla="*/ 574398 w 2861685"/>
              <a:gd name="connsiteY39" fmla="*/ 293638 h 435306"/>
              <a:gd name="connsiteX40" fmla="*/ 419851 w 2861685"/>
              <a:gd name="connsiteY40" fmla="*/ 293638 h 435306"/>
              <a:gd name="connsiteX41" fmla="*/ 46364 w 2861685"/>
              <a:gd name="connsiteY41" fmla="*/ 226668 h 435306"/>
              <a:gd name="connsiteX42" fmla="*/ 20606 w 2861685"/>
              <a:gd name="connsiteY42" fmla="*/ 206062 h 435306"/>
              <a:gd name="connsiteX43" fmla="*/ 7727 w 2861685"/>
              <a:gd name="connsiteY43" fmla="*/ 188032 h 435306"/>
              <a:gd name="connsiteX44" fmla="*/ 0 w 2861685"/>
              <a:gd name="connsiteY44" fmla="*/ 159698 h 435306"/>
              <a:gd name="connsiteX45" fmla="*/ 2576 w 2861685"/>
              <a:gd name="connsiteY45" fmla="*/ 136516 h 435306"/>
              <a:gd name="connsiteX46" fmla="*/ 10303 w 2861685"/>
              <a:gd name="connsiteY46" fmla="*/ 110758 h 435306"/>
              <a:gd name="connsiteX47" fmla="*/ 23182 w 2861685"/>
              <a:gd name="connsiteY47" fmla="*/ 92728 h 435306"/>
              <a:gd name="connsiteX48" fmla="*/ 77273 w 2861685"/>
              <a:gd name="connsiteY48" fmla="*/ 74698 h 435306"/>
              <a:gd name="connsiteX49" fmla="*/ 303941 w 2861685"/>
              <a:gd name="connsiteY49" fmla="*/ 15455 h 435306"/>
              <a:gd name="connsiteX50" fmla="*/ 381214 w 2861685"/>
              <a:gd name="connsiteY50" fmla="*/ 5152 h 435306"/>
              <a:gd name="connsiteX51" fmla="*/ 406972 w 2861685"/>
              <a:gd name="connsiteY51" fmla="*/ 7727 h 435306"/>
              <a:gd name="connsiteX52" fmla="*/ 530609 w 2861685"/>
              <a:gd name="connsiteY52" fmla="*/ 36061 h 435306"/>
              <a:gd name="connsiteX53" fmla="*/ 654247 w 2861685"/>
              <a:gd name="connsiteY53" fmla="*/ 66970 h 435306"/>
              <a:gd name="connsiteX54" fmla="*/ 692883 w 2861685"/>
              <a:gd name="connsiteY54" fmla="*/ 72122 h 435306"/>
              <a:gd name="connsiteX55" fmla="*/ 919551 w 2861685"/>
              <a:gd name="connsiteY55" fmla="*/ 95304 h 435306"/>
              <a:gd name="connsiteX56" fmla="*/ 1208038 w 2861685"/>
              <a:gd name="connsiteY56" fmla="*/ 118486 h 435306"/>
              <a:gd name="connsiteX57" fmla="*/ 1517131 w 2861685"/>
              <a:gd name="connsiteY57" fmla="*/ 133940 h 43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61685" h="435306">
                <a:moveTo>
                  <a:pt x="1517131" y="133940"/>
                </a:moveTo>
                <a:lnTo>
                  <a:pt x="1684556" y="141668"/>
                </a:lnTo>
                <a:lnTo>
                  <a:pt x="1900922" y="149395"/>
                </a:lnTo>
                <a:lnTo>
                  <a:pt x="2078650" y="154547"/>
                </a:lnTo>
                <a:lnTo>
                  <a:pt x="2253803" y="157122"/>
                </a:lnTo>
                <a:lnTo>
                  <a:pt x="2418652" y="157122"/>
                </a:lnTo>
                <a:lnTo>
                  <a:pt x="2568047" y="157122"/>
                </a:lnTo>
                <a:lnTo>
                  <a:pt x="2598956" y="154547"/>
                </a:lnTo>
                <a:lnTo>
                  <a:pt x="2627290" y="146819"/>
                </a:lnTo>
                <a:lnTo>
                  <a:pt x="2660775" y="136516"/>
                </a:lnTo>
                <a:lnTo>
                  <a:pt x="2694260" y="113334"/>
                </a:lnTo>
                <a:lnTo>
                  <a:pt x="2730321" y="87576"/>
                </a:lnTo>
                <a:lnTo>
                  <a:pt x="2774109" y="46364"/>
                </a:lnTo>
                <a:lnTo>
                  <a:pt x="2802443" y="15455"/>
                </a:lnTo>
                <a:lnTo>
                  <a:pt x="2815322" y="5152"/>
                </a:lnTo>
                <a:lnTo>
                  <a:pt x="2833352" y="0"/>
                </a:lnTo>
                <a:lnTo>
                  <a:pt x="2846231" y="0"/>
                </a:lnTo>
                <a:lnTo>
                  <a:pt x="2856534" y="7727"/>
                </a:lnTo>
                <a:lnTo>
                  <a:pt x="2861685" y="20606"/>
                </a:lnTo>
                <a:lnTo>
                  <a:pt x="2861685" y="41212"/>
                </a:lnTo>
                <a:lnTo>
                  <a:pt x="2853958" y="82425"/>
                </a:lnTo>
                <a:lnTo>
                  <a:pt x="2830776" y="123637"/>
                </a:lnTo>
                <a:lnTo>
                  <a:pt x="2794715" y="170001"/>
                </a:lnTo>
                <a:lnTo>
                  <a:pt x="2753503" y="221517"/>
                </a:lnTo>
                <a:lnTo>
                  <a:pt x="2658199" y="334851"/>
                </a:lnTo>
                <a:lnTo>
                  <a:pt x="2614411" y="376063"/>
                </a:lnTo>
                <a:lnTo>
                  <a:pt x="2573199" y="401821"/>
                </a:lnTo>
                <a:lnTo>
                  <a:pt x="2513956" y="422427"/>
                </a:lnTo>
                <a:lnTo>
                  <a:pt x="2475319" y="430154"/>
                </a:lnTo>
                <a:lnTo>
                  <a:pt x="2423804" y="435306"/>
                </a:lnTo>
                <a:lnTo>
                  <a:pt x="2349106" y="427579"/>
                </a:lnTo>
                <a:lnTo>
                  <a:pt x="2186833" y="409548"/>
                </a:lnTo>
                <a:lnTo>
                  <a:pt x="1988498" y="388942"/>
                </a:lnTo>
                <a:lnTo>
                  <a:pt x="1725769" y="358033"/>
                </a:lnTo>
                <a:lnTo>
                  <a:pt x="1607283" y="358033"/>
                </a:lnTo>
                <a:lnTo>
                  <a:pt x="1390918" y="345154"/>
                </a:lnTo>
                <a:lnTo>
                  <a:pt x="983946" y="314245"/>
                </a:lnTo>
                <a:lnTo>
                  <a:pt x="803642" y="301366"/>
                </a:lnTo>
                <a:lnTo>
                  <a:pt x="669701" y="291063"/>
                </a:lnTo>
                <a:lnTo>
                  <a:pt x="574398" y="293638"/>
                </a:lnTo>
                <a:lnTo>
                  <a:pt x="419851" y="293638"/>
                </a:lnTo>
                <a:lnTo>
                  <a:pt x="46364" y="226668"/>
                </a:lnTo>
                <a:lnTo>
                  <a:pt x="20606" y="206062"/>
                </a:lnTo>
                <a:lnTo>
                  <a:pt x="7727" y="188032"/>
                </a:lnTo>
                <a:lnTo>
                  <a:pt x="0" y="159698"/>
                </a:lnTo>
                <a:lnTo>
                  <a:pt x="2576" y="136516"/>
                </a:lnTo>
                <a:lnTo>
                  <a:pt x="10303" y="110758"/>
                </a:lnTo>
                <a:lnTo>
                  <a:pt x="23182" y="92728"/>
                </a:lnTo>
                <a:lnTo>
                  <a:pt x="77273" y="74698"/>
                </a:lnTo>
                <a:lnTo>
                  <a:pt x="303941" y="15455"/>
                </a:lnTo>
                <a:lnTo>
                  <a:pt x="381214" y="5152"/>
                </a:lnTo>
                <a:lnTo>
                  <a:pt x="406972" y="7727"/>
                </a:lnTo>
                <a:lnTo>
                  <a:pt x="530609" y="36061"/>
                </a:lnTo>
                <a:lnTo>
                  <a:pt x="654247" y="66970"/>
                </a:lnTo>
                <a:lnTo>
                  <a:pt x="692883" y="72122"/>
                </a:lnTo>
                <a:lnTo>
                  <a:pt x="919551" y="95304"/>
                </a:lnTo>
                <a:lnTo>
                  <a:pt x="1208038" y="118486"/>
                </a:lnTo>
                <a:lnTo>
                  <a:pt x="1517131" y="1339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DA15CCA-A685-2A4C-B654-1FCBDA4FE3C0}"/>
              </a:ext>
            </a:extLst>
          </p:cNvPr>
          <p:cNvSpPr/>
          <p:nvPr/>
        </p:nvSpPr>
        <p:spPr>
          <a:xfrm rot="16200000">
            <a:off x="4594225" y="4117975"/>
            <a:ext cx="842963" cy="1071563"/>
          </a:xfrm>
          <a:custGeom>
            <a:avLst/>
            <a:gdLst>
              <a:gd name="connsiteX0" fmla="*/ 547687 w 842962"/>
              <a:gd name="connsiteY0" fmla="*/ 378618 h 1071562"/>
              <a:gd name="connsiteX1" fmla="*/ 469106 w 842962"/>
              <a:gd name="connsiteY1" fmla="*/ 190500 h 1071562"/>
              <a:gd name="connsiteX2" fmla="*/ 426244 w 842962"/>
              <a:gd name="connsiteY2" fmla="*/ 69056 h 1071562"/>
              <a:gd name="connsiteX3" fmla="*/ 426244 w 842962"/>
              <a:gd name="connsiteY3" fmla="*/ 52387 h 1071562"/>
              <a:gd name="connsiteX4" fmla="*/ 0 w 842962"/>
              <a:gd name="connsiteY4" fmla="*/ 0 h 1071562"/>
              <a:gd name="connsiteX5" fmla="*/ 40481 w 842962"/>
              <a:gd name="connsiteY5" fmla="*/ 42862 h 1071562"/>
              <a:gd name="connsiteX6" fmla="*/ 80962 w 842962"/>
              <a:gd name="connsiteY6" fmla="*/ 83343 h 1071562"/>
              <a:gd name="connsiteX7" fmla="*/ 121444 w 842962"/>
              <a:gd name="connsiteY7" fmla="*/ 126206 h 1071562"/>
              <a:gd name="connsiteX8" fmla="*/ 138112 w 842962"/>
              <a:gd name="connsiteY8" fmla="*/ 147637 h 1071562"/>
              <a:gd name="connsiteX9" fmla="*/ 185737 w 842962"/>
              <a:gd name="connsiteY9" fmla="*/ 214312 h 1071562"/>
              <a:gd name="connsiteX10" fmla="*/ 295275 w 842962"/>
              <a:gd name="connsiteY10" fmla="*/ 369093 h 1071562"/>
              <a:gd name="connsiteX11" fmla="*/ 407194 w 842962"/>
              <a:gd name="connsiteY11" fmla="*/ 526256 h 1071562"/>
              <a:gd name="connsiteX12" fmla="*/ 490537 w 842962"/>
              <a:gd name="connsiteY12" fmla="*/ 642937 h 1071562"/>
              <a:gd name="connsiteX13" fmla="*/ 592931 w 842962"/>
              <a:gd name="connsiteY13" fmla="*/ 788193 h 1071562"/>
              <a:gd name="connsiteX14" fmla="*/ 697706 w 842962"/>
              <a:gd name="connsiteY14" fmla="*/ 935831 h 1071562"/>
              <a:gd name="connsiteX15" fmla="*/ 754856 w 842962"/>
              <a:gd name="connsiteY15" fmla="*/ 1016793 h 1071562"/>
              <a:gd name="connsiteX16" fmla="*/ 773906 w 842962"/>
              <a:gd name="connsiteY16" fmla="*/ 1042987 h 1071562"/>
              <a:gd name="connsiteX17" fmla="*/ 792956 w 842962"/>
              <a:gd name="connsiteY17" fmla="*/ 1057275 h 1071562"/>
              <a:gd name="connsiteX18" fmla="*/ 812006 w 842962"/>
              <a:gd name="connsiteY18" fmla="*/ 1069181 h 1071562"/>
              <a:gd name="connsiteX19" fmla="*/ 821531 w 842962"/>
              <a:gd name="connsiteY19" fmla="*/ 1071562 h 1071562"/>
              <a:gd name="connsiteX20" fmla="*/ 835819 w 842962"/>
              <a:gd name="connsiteY20" fmla="*/ 1071562 h 1071562"/>
              <a:gd name="connsiteX21" fmla="*/ 842962 w 842962"/>
              <a:gd name="connsiteY21" fmla="*/ 1062037 h 1071562"/>
              <a:gd name="connsiteX22" fmla="*/ 842962 w 842962"/>
              <a:gd name="connsiteY22" fmla="*/ 1040606 h 1071562"/>
              <a:gd name="connsiteX23" fmla="*/ 821531 w 842962"/>
              <a:gd name="connsiteY23" fmla="*/ 981075 h 1071562"/>
              <a:gd name="connsiteX24" fmla="*/ 757237 w 842962"/>
              <a:gd name="connsiteY24" fmla="*/ 840581 h 1071562"/>
              <a:gd name="connsiteX25" fmla="*/ 690562 w 842962"/>
              <a:gd name="connsiteY25" fmla="*/ 697706 h 1071562"/>
              <a:gd name="connsiteX26" fmla="*/ 611981 w 842962"/>
              <a:gd name="connsiteY26" fmla="*/ 526256 h 1071562"/>
              <a:gd name="connsiteX27" fmla="*/ 547687 w 842962"/>
              <a:gd name="connsiteY27" fmla="*/ 378618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42962" h="1071562">
                <a:moveTo>
                  <a:pt x="547687" y="378618"/>
                </a:moveTo>
                <a:lnTo>
                  <a:pt x="469106" y="190500"/>
                </a:lnTo>
                <a:lnTo>
                  <a:pt x="426244" y="69056"/>
                </a:lnTo>
                <a:lnTo>
                  <a:pt x="426244" y="52387"/>
                </a:lnTo>
                <a:lnTo>
                  <a:pt x="0" y="0"/>
                </a:lnTo>
                <a:lnTo>
                  <a:pt x="40481" y="42862"/>
                </a:lnTo>
                <a:lnTo>
                  <a:pt x="80962" y="83343"/>
                </a:lnTo>
                <a:lnTo>
                  <a:pt x="121444" y="126206"/>
                </a:lnTo>
                <a:lnTo>
                  <a:pt x="138112" y="147637"/>
                </a:lnTo>
                <a:lnTo>
                  <a:pt x="185737" y="214312"/>
                </a:lnTo>
                <a:lnTo>
                  <a:pt x="295275" y="369093"/>
                </a:lnTo>
                <a:lnTo>
                  <a:pt x="407194" y="526256"/>
                </a:lnTo>
                <a:lnTo>
                  <a:pt x="490537" y="642937"/>
                </a:lnTo>
                <a:lnTo>
                  <a:pt x="592931" y="788193"/>
                </a:lnTo>
                <a:lnTo>
                  <a:pt x="697706" y="935831"/>
                </a:lnTo>
                <a:lnTo>
                  <a:pt x="754856" y="1016793"/>
                </a:lnTo>
                <a:lnTo>
                  <a:pt x="773906" y="1042987"/>
                </a:lnTo>
                <a:lnTo>
                  <a:pt x="792956" y="1057275"/>
                </a:lnTo>
                <a:lnTo>
                  <a:pt x="812006" y="1069181"/>
                </a:lnTo>
                <a:lnTo>
                  <a:pt x="821531" y="1071562"/>
                </a:lnTo>
                <a:lnTo>
                  <a:pt x="835819" y="1071562"/>
                </a:lnTo>
                <a:lnTo>
                  <a:pt x="842962" y="1062037"/>
                </a:lnTo>
                <a:lnTo>
                  <a:pt x="842962" y="1040606"/>
                </a:lnTo>
                <a:lnTo>
                  <a:pt x="821531" y="981075"/>
                </a:lnTo>
                <a:lnTo>
                  <a:pt x="757237" y="840581"/>
                </a:lnTo>
                <a:lnTo>
                  <a:pt x="690562" y="697706"/>
                </a:lnTo>
                <a:lnTo>
                  <a:pt x="611981" y="526256"/>
                </a:lnTo>
                <a:lnTo>
                  <a:pt x="547687" y="3786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C46E1696-1D5F-F745-BCEC-6807E4F31B2F}"/>
              </a:ext>
            </a:extLst>
          </p:cNvPr>
          <p:cNvSpPr/>
          <p:nvPr/>
        </p:nvSpPr>
        <p:spPr>
          <a:xfrm>
            <a:off x="4557713" y="2800350"/>
            <a:ext cx="2405062" cy="676275"/>
          </a:xfrm>
          <a:custGeom>
            <a:avLst/>
            <a:gdLst>
              <a:gd name="connsiteX0" fmla="*/ 1393031 w 2405062"/>
              <a:gd name="connsiteY0" fmla="*/ 211931 h 676275"/>
              <a:gd name="connsiteX1" fmla="*/ 1283493 w 2405062"/>
              <a:gd name="connsiteY1" fmla="*/ 242888 h 676275"/>
              <a:gd name="connsiteX2" fmla="*/ 1228725 w 2405062"/>
              <a:gd name="connsiteY2" fmla="*/ 259556 h 676275"/>
              <a:gd name="connsiteX3" fmla="*/ 971550 w 2405062"/>
              <a:gd name="connsiteY3" fmla="*/ 345281 h 676275"/>
              <a:gd name="connsiteX4" fmla="*/ 831056 w 2405062"/>
              <a:gd name="connsiteY4" fmla="*/ 383381 h 676275"/>
              <a:gd name="connsiteX5" fmla="*/ 666750 w 2405062"/>
              <a:gd name="connsiteY5" fmla="*/ 431006 h 676275"/>
              <a:gd name="connsiteX6" fmla="*/ 521493 w 2405062"/>
              <a:gd name="connsiteY6" fmla="*/ 469106 h 676275"/>
              <a:gd name="connsiteX7" fmla="*/ 421481 w 2405062"/>
              <a:gd name="connsiteY7" fmla="*/ 492919 h 676275"/>
              <a:gd name="connsiteX8" fmla="*/ 311943 w 2405062"/>
              <a:gd name="connsiteY8" fmla="*/ 516731 h 676275"/>
              <a:gd name="connsiteX9" fmla="*/ 230981 w 2405062"/>
              <a:gd name="connsiteY9" fmla="*/ 531019 h 676275"/>
              <a:gd name="connsiteX10" fmla="*/ 159543 w 2405062"/>
              <a:gd name="connsiteY10" fmla="*/ 540544 h 676275"/>
              <a:gd name="connsiteX11" fmla="*/ 107156 w 2405062"/>
              <a:gd name="connsiteY11" fmla="*/ 542925 h 676275"/>
              <a:gd name="connsiteX12" fmla="*/ 4762 w 2405062"/>
              <a:gd name="connsiteY12" fmla="*/ 538163 h 676275"/>
              <a:gd name="connsiteX13" fmla="*/ 0 w 2405062"/>
              <a:gd name="connsiteY13" fmla="*/ 673894 h 676275"/>
              <a:gd name="connsiteX14" fmla="*/ 119062 w 2405062"/>
              <a:gd name="connsiteY14" fmla="*/ 676275 h 676275"/>
              <a:gd name="connsiteX15" fmla="*/ 185737 w 2405062"/>
              <a:gd name="connsiteY15" fmla="*/ 676275 h 676275"/>
              <a:gd name="connsiteX16" fmla="*/ 276225 w 2405062"/>
              <a:gd name="connsiteY16" fmla="*/ 671513 h 676275"/>
              <a:gd name="connsiteX17" fmla="*/ 407193 w 2405062"/>
              <a:gd name="connsiteY17" fmla="*/ 657225 h 676275"/>
              <a:gd name="connsiteX18" fmla="*/ 535781 w 2405062"/>
              <a:gd name="connsiteY18" fmla="*/ 638175 h 676275"/>
              <a:gd name="connsiteX19" fmla="*/ 707231 w 2405062"/>
              <a:gd name="connsiteY19" fmla="*/ 607219 h 676275"/>
              <a:gd name="connsiteX20" fmla="*/ 928687 w 2405062"/>
              <a:gd name="connsiteY20" fmla="*/ 561975 h 676275"/>
              <a:gd name="connsiteX21" fmla="*/ 1154906 w 2405062"/>
              <a:gd name="connsiteY21" fmla="*/ 511969 h 676275"/>
              <a:gd name="connsiteX22" fmla="*/ 1309687 w 2405062"/>
              <a:gd name="connsiteY22" fmla="*/ 454819 h 676275"/>
              <a:gd name="connsiteX23" fmla="*/ 1543050 w 2405062"/>
              <a:gd name="connsiteY23" fmla="*/ 404813 h 676275"/>
              <a:gd name="connsiteX24" fmla="*/ 1740693 w 2405062"/>
              <a:gd name="connsiteY24" fmla="*/ 361950 h 676275"/>
              <a:gd name="connsiteX25" fmla="*/ 1993106 w 2405062"/>
              <a:gd name="connsiteY25" fmla="*/ 307181 h 676275"/>
              <a:gd name="connsiteX26" fmla="*/ 2250281 w 2405062"/>
              <a:gd name="connsiteY26" fmla="*/ 250031 h 676275"/>
              <a:gd name="connsiteX27" fmla="*/ 2345531 w 2405062"/>
              <a:gd name="connsiteY27" fmla="*/ 228600 h 676275"/>
              <a:gd name="connsiteX28" fmla="*/ 2369343 w 2405062"/>
              <a:gd name="connsiteY28" fmla="*/ 214313 h 676275"/>
              <a:gd name="connsiteX29" fmla="*/ 2386012 w 2405062"/>
              <a:gd name="connsiteY29" fmla="*/ 195263 h 676275"/>
              <a:gd name="connsiteX30" fmla="*/ 2397918 w 2405062"/>
              <a:gd name="connsiteY30" fmla="*/ 176213 h 676275"/>
              <a:gd name="connsiteX31" fmla="*/ 2402681 w 2405062"/>
              <a:gd name="connsiteY31" fmla="*/ 164306 h 676275"/>
              <a:gd name="connsiteX32" fmla="*/ 2405062 w 2405062"/>
              <a:gd name="connsiteY32" fmla="*/ 142875 h 676275"/>
              <a:gd name="connsiteX33" fmla="*/ 2397918 w 2405062"/>
              <a:gd name="connsiteY33" fmla="*/ 119063 h 676275"/>
              <a:gd name="connsiteX34" fmla="*/ 2376487 w 2405062"/>
              <a:gd name="connsiteY34" fmla="*/ 92869 h 676275"/>
              <a:gd name="connsiteX35" fmla="*/ 2338387 w 2405062"/>
              <a:gd name="connsiteY35" fmla="*/ 80963 h 676275"/>
              <a:gd name="connsiteX36" fmla="*/ 2238375 w 2405062"/>
              <a:gd name="connsiteY36" fmla="*/ 52388 h 676275"/>
              <a:gd name="connsiteX37" fmla="*/ 2140743 w 2405062"/>
              <a:gd name="connsiteY37" fmla="*/ 26194 h 676275"/>
              <a:gd name="connsiteX38" fmla="*/ 2057400 w 2405062"/>
              <a:gd name="connsiteY38" fmla="*/ 4763 h 676275"/>
              <a:gd name="connsiteX39" fmla="*/ 2021681 w 2405062"/>
              <a:gd name="connsiteY39" fmla="*/ 0 h 676275"/>
              <a:gd name="connsiteX40" fmla="*/ 1978818 w 2405062"/>
              <a:gd name="connsiteY40" fmla="*/ 4763 h 676275"/>
              <a:gd name="connsiteX41" fmla="*/ 1919287 w 2405062"/>
              <a:gd name="connsiteY41" fmla="*/ 23813 h 676275"/>
              <a:gd name="connsiteX42" fmla="*/ 1785937 w 2405062"/>
              <a:gd name="connsiteY42" fmla="*/ 85725 h 676275"/>
              <a:gd name="connsiteX43" fmla="*/ 1735931 w 2405062"/>
              <a:gd name="connsiteY43" fmla="*/ 107156 h 676275"/>
              <a:gd name="connsiteX44" fmla="*/ 1514475 w 2405062"/>
              <a:gd name="connsiteY44" fmla="*/ 178594 h 676275"/>
              <a:gd name="connsiteX45" fmla="*/ 1393031 w 2405062"/>
              <a:gd name="connsiteY45" fmla="*/ 211931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405062" h="676275">
                <a:moveTo>
                  <a:pt x="1393031" y="211931"/>
                </a:moveTo>
                <a:lnTo>
                  <a:pt x="1283493" y="242888"/>
                </a:lnTo>
                <a:lnTo>
                  <a:pt x="1228725" y="259556"/>
                </a:lnTo>
                <a:lnTo>
                  <a:pt x="971550" y="345281"/>
                </a:lnTo>
                <a:lnTo>
                  <a:pt x="831056" y="383381"/>
                </a:lnTo>
                <a:lnTo>
                  <a:pt x="666750" y="431006"/>
                </a:lnTo>
                <a:lnTo>
                  <a:pt x="521493" y="469106"/>
                </a:lnTo>
                <a:lnTo>
                  <a:pt x="421481" y="492919"/>
                </a:lnTo>
                <a:lnTo>
                  <a:pt x="311943" y="516731"/>
                </a:lnTo>
                <a:lnTo>
                  <a:pt x="230981" y="531019"/>
                </a:lnTo>
                <a:lnTo>
                  <a:pt x="159543" y="540544"/>
                </a:lnTo>
                <a:lnTo>
                  <a:pt x="107156" y="542925"/>
                </a:lnTo>
                <a:lnTo>
                  <a:pt x="4762" y="538163"/>
                </a:lnTo>
                <a:lnTo>
                  <a:pt x="0" y="673894"/>
                </a:lnTo>
                <a:lnTo>
                  <a:pt x="119062" y="676275"/>
                </a:lnTo>
                <a:lnTo>
                  <a:pt x="185737" y="676275"/>
                </a:lnTo>
                <a:lnTo>
                  <a:pt x="276225" y="671513"/>
                </a:lnTo>
                <a:lnTo>
                  <a:pt x="407193" y="657225"/>
                </a:lnTo>
                <a:lnTo>
                  <a:pt x="535781" y="638175"/>
                </a:lnTo>
                <a:lnTo>
                  <a:pt x="707231" y="607219"/>
                </a:lnTo>
                <a:lnTo>
                  <a:pt x="928687" y="561975"/>
                </a:lnTo>
                <a:lnTo>
                  <a:pt x="1154906" y="511969"/>
                </a:lnTo>
                <a:lnTo>
                  <a:pt x="1309687" y="454819"/>
                </a:lnTo>
                <a:lnTo>
                  <a:pt x="1543050" y="404813"/>
                </a:lnTo>
                <a:lnTo>
                  <a:pt x="1740693" y="361950"/>
                </a:lnTo>
                <a:lnTo>
                  <a:pt x="1993106" y="307181"/>
                </a:lnTo>
                <a:lnTo>
                  <a:pt x="2250281" y="250031"/>
                </a:lnTo>
                <a:lnTo>
                  <a:pt x="2345531" y="228600"/>
                </a:lnTo>
                <a:lnTo>
                  <a:pt x="2369343" y="214313"/>
                </a:lnTo>
                <a:lnTo>
                  <a:pt x="2386012" y="195263"/>
                </a:lnTo>
                <a:lnTo>
                  <a:pt x="2397918" y="176213"/>
                </a:lnTo>
                <a:lnTo>
                  <a:pt x="2402681" y="164306"/>
                </a:lnTo>
                <a:lnTo>
                  <a:pt x="2405062" y="142875"/>
                </a:lnTo>
                <a:lnTo>
                  <a:pt x="2397918" y="119063"/>
                </a:lnTo>
                <a:lnTo>
                  <a:pt x="2376487" y="92869"/>
                </a:lnTo>
                <a:lnTo>
                  <a:pt x="2338387" y="80963"/>
                </a:lnTo>
                <a:lnTo>
                  <a:pt x="2238375" y="52388"/>
                </a:lnTo>
                <a:lnTo>
                  <a:pt x="2140743" y="26194"/>
                </a:lnTo>
                <a:lnTo>
                  <a:pt x="2057400" y="4763"/>
                </a:lnTo>
                <a:lnTo>
                  <a:pt x="2021681" y="0"/>
                </a:lnTo>
                <a:lnTo>
                  <a:pt x="1978818" y="4763"/>
                </a:lnTo>
                <a:lnTo>
                  <a:pt x="1919287" y="23813"/>
                </a:lnTo>
                <a:lnTo>
                  <a:pt x="1785937" y="85725"/>
                </a:lnTo>
                <a:lnTo>
                  <a:pt x="1735931" y="107156"/>
                </a:lnTo>
                <a:lnTo>
                  <a:pt x="1514475" y="178594"/>
                </a:lnTo>
                <a:lnTo>
                  <a:pt x="1393031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D57DBD3-15E4-E04C-AE41-AA118818B100}"/>
              </a:ext>
            </a:extLst>
          </p:cNvPr>
          <p:cNvSpPr/>
          <p:nvPr/>
        </p:nvSpPr>
        <p:spPr>
          <a:xfrm rot="16200000">
            <a:off x="4397375" y="2816226"/>
            <a:ext cx="3578225" cy="2076450"/>
          </a:xfrm>
          <a:custGeom>
            <a:avLst/>
            <a:gdLst>
              <a:gd name="connsiteX0" fmla="*/ 2644910 w 3577181"/>
              <a:gd name="connsiteY0" fmla="*/ 437840 h 2076016"/>
              <a:gd name="connsiteX1" fmla="*/ 2802771 w 3577181"/>
              <a:gd name="connsiteY1" fmla="*/ 402098 h 2076016"/>
              <a:gd name="connsiteX2" fmla="*/ 2996373 w 3577181"/>
              <a:gd name="connsiteY2" fmla="*/ 354442 h 2076016"/>
              <a:gd name="connsiteX3" fmla="*/ 3094664 w 3577181"/>
              <a:gd name="connsiteY3" fmla="*/ 324657 h 2076016"/>
              <a:gd name="connsiteX4" fmla="*/ 3178062 w 3577181"/>
              <a:gd name="connsiteY4" fmla="*/ 300829 h 2076016"/>
              <a:gd name="connsiteX5" fmla="*/ 3240610 w 3577181"/>
              <a:gd name="connsiteY5" fmla="*/ 279979 h 2076016"/>
              <a:gd name="connsiteX6" fmla="*/ 3273374 w 3577181"/>
              <a:gd name="connsiteY6" fmla="*/ 262108 h 2076016"/>
              <a:gd name="connsiteX7" fmla="*/ 3297202 w 3577181"/>
              <a:gd name="connsiteY7" fmla="*/ 244237 h 2076016"/>
              <a:gd name="connsiteX8" fmla="*/ 3332944 w 3577181"/>
              <a:gd name="connsiteY8" fmla="*/ 211474 h 2076016"/>
              <a:gd name="connsiteX9" fmla="*/ 3371664 w 3577181"/>
              <a:gd name="connsiteY9" fmla="*/ 166796 h 2076016"/>
              <a:gd name="connsiteX10" fmla="*/ 3398471 w 3577181"/>
              <a:gd name="connsiteY10" fmla="*/ 134033 h 2076016"/>
              <a:gd name="connsiteX11" fmla="*/ 3422299 w 3577181"/>
              <a:gd name="connsiteY11" fmla="*/ 92333 h 2076016"/>
              <a:gd name="connsiteX12" fmla="*/ 3455062 w 3577181"/>
              <a:gd name="connsiteY12" fmla="*/ 5957 h 2076016"/>
              <a:gd name="connsiteX13" fmla="*/ 3461019 w 3577181"/>
              <a:gd name="connsiteY13" fmla="*/ 0 h 2076016"/>
              <a:gd name="connsiteX14" fmla="*/ 3577181 w 3577181"/>
              <a:gd name="connsiteY14" fmla="*/ 277001 h 2076016"/>
              <a:gd name="connsiteX15" fmla="*/ 3514632 w 3577181"/>
              <a:gd name="connsiteY15" fmla="*/ 363377 h 2076016"/>
              <a:gd name="connsiteX16" fmla="*/ 3452084 w 3577181"/>
              <a:gd name="connsiteY16" fmla="*/ 428904 h 2076016"/>
              <a:gd name="connsiteX17" fmla="*/ 3407406 w 3577181"/>
              <a:gd name="connsiteY17" fmla="*/ 464646 h 2076016"/>
              <a:gd name="connsiteX18" fmla="*/ 3371664 w 3577181"/>
              <a:gd name="connsiteY18" fmla="*/ 482517 h 2076016"/>
              <a:gd name="connsiteX19" fmla="*/ 3326987 w 3577181"/>
              <a:gd name="connsiteY19" fmla="*/ 497410 h 2076016"/>
              <a:gd name="connsiteX20" fmla="*/ 3181040 w 3577181"/>
              <a:gd name="connsiteY20" fmla="*/ 530173 h 2076016"/>
              <a:gd name="connsiteX21" fmla="*/ 3023180 w 3577181"/>
              <a:gd name="connsiteY21" fmla="*/ 565915 h 2076016"/>
              <a:gd name="connsiteX22" fmla="*/ 2820642 w 3577181"/>
              <a:gd name="connsiteY22" fmla="*/ 613571 h 2076016"/>
              <a:gd name="connsiteX23" fmla="*/ 2585340 w 3577181"/>
              <a:gd name="connsiteY23" fmla="*/ 670163 h 2076016"/>
              <a:gd name="connsiteX24" fmla="*/ 2394716 w 3577181"/>
              <a:gd name="connsiteY24" fmla="*/ 732711 h 2076016"/>
              <a:gd name="connsiteX25" fmla="*/ 2207070 w 3577181"/>
              <a:gd name="connsiteY25" fmla="*/ 792281 h 2076016"/>
              <a:gd name="connsiteX26" fmla="*/ 2025382 w 3577181"/>
              <a:gd name="connsiteY26" fmla="*/ 854830 h 2076016"/>
              <a:gd name="connsiteX27" fmla="*/ 1837736 w 3577181"/>
              <a:gd name="connsiteY27" fmla="*/ 923335 h 2076016"/>
              <a:gd name="connsiteX28" fmla="*/ 1667961 w 3577181"/>
              <a:gd name="connsiteY28" fmla="*/ 994819 h 2076016"/>
              <a:gd name="connsiteX29" fmla="*/ 1522015 w 3577181"/>
              <a:gd name="connsiteY29" fmla="*/ 1063325 h 2076016"/>
              <a:gd name="connsiteX30" fmla="*/ 1385004 w 3577181"/>
              <a:gd name="connsiteY30" fmla="*/ 1131831 h 2076016"/>
              <a:gd name="connsiteX31" fmla="*/ 1262885 w 3577181"/>
              <a:gd name="connsiteY31" fmla="*/ 1200336 h 2076016"/>
              <a:gd name="connsiteX32" fmla="*/ 1128853 w 3577181"/>
              <a:gd name="connsiteY32" fmla="*/ 1268842 h 2076016"/>
              <a:gd name="connsiteX33" fmla="*/ 1012691 w 3577181"/>
              <a:gd name="connsiteY33" fmla="*/ 1343304 h 2076016"/>
              <a:gd name="connsiteX34" fmla="*/ 896529 w 3577181"/>
              <a:gd name="connsiteY34" fmla="*/ 1420745 h 2076016"/>
              <a:gd name="connsiteX35" fmla="*/ 810153 w 3577181"/>
              <a:gd name="connsiteY35" fmla="*/ 1486272 h 2076016"/>
              <a:gd name="connsiteX36" fmla="*/ 735690 w 3577181"/>
              <a:gd name="connsiteY36" fmla="*/ 1545842 h 2076016"/>
              <a:gd name="connsiteX37" fmla="*/ 670163 w 3577181"/>
              <a:gd name="connsiteY37" fmla="*/ 1605412 h 2076016"/>
              <a:gd name="connsiteX38" fmla="*/ 592722 w 3577181"/>
              <a:gd name="connsiteY38" fmla="*/ 1673918 h 2076016"/>
              <a:gd name="connsiteX39" fmla="*/ 554002 w 3577181"/>
              <a:gd name="connsiteY39" fmla="*/ 1715617 h 2076016"/>
              <a:gd name="connsiteX40" fmla="*/ 101270 w 3577181"/>
              <a:gd name="connsiteY40" fmla="*/ 2073037 h 2076016"/>
              <a:gd name="connsiteX41" fmla="*/ 77442 w 3577181"/>
              <a:gd name="connsiteY41" fmla="*/ 2076016 h 2076016"/>
              <a:gd name="connsiteX42" fmla="*/ 44678 w 3577181"/>
              <a:gd name="connsiteY42" fmla="*/ 2070059 h 2076016"/>
              <a:gd name="connsiteX43" fmla="*/ 14893 w 3577181"/>
              <a:gd name="connsiteY43" fmla="*/ 2052188 h 2076016"/>
              <a:gd name="connsiteX44" fmla="*/ 5957 w 3577181"/>
              <a:gd name="connsiteY44" fmla="*/ 2040274 h 2076016"/>
              <a:gd name="connsiteX45" fmla="*/ 0 w 3577181"/>
              <a:gd name="connsiteY45" fmla="*/ 2013467 h 2076016"/>
              <a:gd name="connsiteX46" fmla="*/ 5957 w 3577181"/>
              <a:gd name="connsiteY46" fmla="*/ 1980704 h 2076016"/>
              <a:gd name="connsiteX47" fmla="*/ 38721 w 3577181"/>
              <a:gd name="connsiteY47" fmla="*/ 1921133 h 2076016"/>
              <a:gd name="connsiteX48" fmla="*/ 107227 w 3577181"/>
              <a:gd name="connsiteY48" fmla="*/ 1828800 h 2076016"/>
              <a:gd name="connsiteX49" fmla="*/ 169775 w 3577181"/>
              <a:gd name="connsiteY49" fmla="*/ 1754337 h 2076016"/>
              <a:gd name="connsiteX50" fmla="*/ 244238 w 3577181"/>
              <a:gd name="connsiteY50" fmla="*/ 1679875 h 2076016"/>
              <a:gd name="connsiteX51" fmla="*/ 336571 w 3577181"/>
              <a:gd name="connsiteY51" fmla="*/ 1581584 h 2076016"/>
              <a:gd name="connsiteX52" fmla="*/ 396141 w 3577181"/>
              <a:gd name="connsiteY52" fmla="*/ 1527971 h 2076016"/>
              <a:gd name="connsiteX53" fmla="*/ 515281 w 3577181"/>
              <a:gd name="connsiteY53" fmla="*/ 1429681 h 2076016"/>
              <a:gd name="connsiteX54" fmla="*/ 613572 w 3577181"/>
              <a:gd name="connsiteY54" fmla="*/ 1355218 h 2076016"/>
              <a:gd name="connsiteX55" fmla="*/ 717819 w 3577181"/>
              <a:gd name="connsiteY55" fmla="*/ 1277777 h 2076016"/>
              <a:gd name="connsiteX56" fmla="*/ 819088 w 3577181"/>
              <a:gd name="connsiteY56" fmla="*/ 1212250 h 2076016"/>
              <a:gd name="connsiteX57" fmla="*/ 956099 w 3577181"/>
              <a:gd name="connsiteY57" fmla="*/ 1122895 h 2076016"/>
              <a:gd name="connsiteX58" fmla="*/ 1048433 w 3577181"/>
              <a:gd name="connsiteY58" fmla="*/ 1069282 h 2076016"/>
              <a:gd name="connsiteX59" fmla="*/ 1203315 w 3577181"/>
              <a:gd name="connsiteY59" fmla="*/ 991841 h 2076016"/>
              <a:gd name="connsiteX60" fmla="*/ 1346283 w 3577181"/>
              <a:gd name="connsiteY60" fmla="*/ 914400 h 2076016"/>
              <a:gd name="connsiteX61" fmla="*/ 1462445 w 3577181"/>
              <a:gd name="connsiteY61" fmla="*/ 857808 h 2076016"/>
              <a:gd name="connsiteX62" fmla="*/ 1608391 w 3577181"/>
              <a:gd name="connsiteY62" fmla="*/ 795260 h 2076016"/>
              <a:gd name="connsiteX63" fmla="*/ 1685832 w 3577181"/>
              <a:gd name="connsiteY63" fmla="*/ 762496 h 2076016"/>
              <a:gd name="connsiteX64" fmla="*/ 1799015 w 3577181"/>
              <a:gd name="connsiteY64" fmla="*/ 717819 h 2076016"/>
              <a:gd name="connsiteX65" fmla="*/ 1927091 w 3577181"/>
              <a:gd name="connsiteY65" fmla="*/ 667184 h 2076016"/>
              <a:gd name="connsiteX66" fmla="*/ 2081973 w 3577181"/>
              <a:gd name="connsiteY66" fmla="*/ 616550 h 2076016"/>
              <a:gd name="connsiteX67" fmla="*/ 2230898 w 3577181"/>
              <a:gd name="connsiteY67" fmla="*/ 565915 h 2076016"/>
              <a:gd name="connsiteX68" fmla="*/ 2329189 w 3577181"/>
              <a:gd name="connsiteY68" fmla="*/ 533152 h 2076016"/>
              <a:gd name="connsiteX69" fmla="*/ 2519813 w 3577181"/>
              <a:gd name="connsiteY69" fmla="*/ 470603 h 2076016"/>
              <a:gd name="connsiteX70" fmla="*/ 2644910 w 3577181"/>
              <a:gd name="connsiteY70" fmla="*/ 437840 h 207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577181" h="2076016">
                <a:moveTo>
                  <a:pt x="2644910" y="437840"/>
                </a:moveTo>
                <a:lnTo>
                  <a:pt x="2802771" y="402098"/>
                </a:lnTo>
                <a:lnTo>
                  <a:pt x="2996373" y="354442"/>
                </a:lnTo>
                <a:lnTo>
                  <a:pt x="3094664" y="324657"/>
                </a:lnTo>
                <a:lnTo>
                  <a:pt x="3178062" y="300829"/>
                </a:lnTo>
                <a:lnTo>
                  <a:pt x="3240610" y="279979"/>
                </a:lnTo>
                <a:lnTo>
                  <a:pt x="3273374" y="262108"/>
                </a:lnTo>
                <a:lnTo>
                  <a:pt x="3297202" y="244237"/>
                </a:lnTo>
                <a:lnTo>
                  <a:pt x="3332944" y="211474"/>
                </a:lnTo>
                <a:lnTo>
                  <a:pt x="3371664" y="166796"/>
                </a:lnTo>
                <a:lnTo>
                  <a:pt x="3398471" y="134033"/>
                </a:lnTo>
                <a:lnTo>
                  <a:pt x="3422299" y="92333"/>
                </a:lnTo>
                <a:lnTo>
                  <a:pt x="3455062" y="5957"/>
                </a:lnTo>
                <a:lnTo>
                  <a:pt x="3461019" y="0"/>
                </a:lnTo>
                <a:lnTo>
                  <a:pt x="3577181" y="277001"/>
                </a:lnTo>
                <a:lnTo>
                  <a:pt x="3514632" y="363377"/>
                </a:lnTo>
                <a:lnTo>
                  <a:pt x="3452084" y="428904"/>
                </a:lnTo>
                <a:lnTo>
                  <a:pt x="3407406" y="464646"/>
                </a:lnTo>
                <a:lnTo>
                  <a:pt x="3371664" y="482517"/>
                </a:lnTo>
                <a:lnTo>
                  <a:pt x="3326987" y="497410"/>
                </a:lnTo>
                <a:lnTo>
                  <a:pt x="3181040" y="530173"/>
                </a:lnTo>
                <a:lnTo>
                  <a:pt x="3023180" y="565915"/>
                </a:lnTo>
                <a:lnTo>
                  <a:pt x="2820642" y="613571"/>
                </a:lnTo>
                <a:lnTo>
                  <a:pt x="2585340" y="670163"/>
                </a:lnTo>
                <a:lnTo>
                  <a:pt x="2394716" y="732711"/>
                </a:lnTo>
                <a:lnTo>
                  <a:pt x="2207070" y="792281"/>
                </a:lnTo>
                <a:lnTo>
                  <a:pt x="2025382" y="854830"/>
                </a:lnTo>
                <a:lnTo>
                  <a:pt x="1837736" y="923335"/>
                </a:lnTo>
                <a:lnTo>
                  <a:pt x="1667961" y="994819"/>
                </a:lnTo>
                <a:lnTo>
                  <a:pt x="1522015" y="1063325"/>
                </a:lnTo>
                <a:lnTo>
                  <a:pt x="1385004" y="1131831"/>
                </a:lnTo>
                <a:lnTo>
                  <a:pt x="1262885" y="1200336"/>
                </a:lnTo>
                <a:lnTo>
                  <a:pt x="1128853" y="1268842"/>
                </a:lnTo>
                <a:lnTo>
                  <a:pt x="1012691" y="1343304"/>
                </a:lnTo>
                <a:lnTo>
                  <a:pt x="896529" y="1420745"/>
                </a:lnTo>
                <a:lnTo>
                  <a:pt x="810153" y="1486272"/>
                </a:lnTo>
                <a:lnTo>
                  <a:pt x="735690" y="1545842"/>
                </a:lnTo>
                <a:lnTo>
                  <a:pt x="670163" y="1605412"/>
                </a:lnTo>
                <a:lnTo>
                  <a:pt x="592722" y="1673918"/>
                </a:lnTo>
                <a:lnTo>
                  <a:pt x="554002" y="1715617"/>
                </a:lnTo>
                <a:lnTo>
                  <a:pt x="101270" y="2073037"/>
                </a:lnTo>
                <a:lnTo>
                  <a:pt x="77442" y="2076016"/>
                </a:lnTo>
                <a:lnTo>
                  <a:pt x="44678" y="2070059"/>
                </a:lnTo>
                <a:lnTo>
                  <a:pt x="14893" y="2052188"/>
                </a:lnTo>
                <a:lnTo>
                  <a:pt x="5957" y="2040274"/>
                </a:lnTo>
                <a:lnTo>
                  <a:pt x="0" y="2013467"/>
                </a:lnTo>
                <a:lnTo>
                  <a:pt x="5957" y="1980704"/>
                </a:lnTo>
                <a:lnTo>
                  <a:pt x="38721" y="1921133"/>
                </a:lnTo>
                <a:lnTo>
                  <a:pt x="107227" y="1828800"/>
                </a:lnTo>
                <a:lnTo>
                  <a:pt x="169775" y="1754337"/>
                </a:lnTo>
                <a:lnTo>
                  <a:pt x="244238" y="1679875"/>
                </a:lnTo>
                <a:lnTo>
                  <a:pt x="336571" y="1581584"/>
                </a:lnTo>
                <a:lnTo>
                  <a:pt x="396141" y="1527971"/>
                </a:lnTo>
                <a:lnTo>
                  <a:pt x="515281" y="1429681"/>
                </a:lnTo>
                <a:lnTo>
                  <a:pt x="613572" y="1355218"/>
                </a:lnTo>
                <a:lnTo>
                  <a:pt x="717819" y="1277777"/>
                </a:lnTo>
                <a:lnTo>
                  <a:pt x="819088" y="1212250"/>
                </a:lnTo>
                <a:lnTo>
                  <a:pt x="956099" y="1122895"/>
                </a:lnTo>
                <a:lnTo>
                  <a:pt x="1048433" y="1069282"/>
                </a:lnTo>
                <a:lnTo>
                  <a:pt x="1203315" y="991841"/>
                </a:lnTo>
                <a:lnTo>
                  <a:pt x="1346283" y="914400"/>
                </a:lnTo>
                <a:lnTo>
                  <a:pt x="1462445" y="857808"/>
                </a:lnTo>
                <a:lnTo>
                  <a:pt x="1608391" y="795260"/>
                </a:lnTo>
                <a:lnTo>
                  <a:pt x="1685832" y="762496"/>
                </a:lnTo>
                <a:lnTo>
                  <a:pt x="1799015" y="717819"/>
                </a:lnTo>
                <a:lnTo>
                  <a:pt x="1927091" y="667184"/>
                </a:lnTo>
                <a:lnTo>
                  <a:pt x="2081973" y="616550"/>
                </a:lnTo>
                <a:lnTo>
                  <a:pt x="2230898" y="565915"/>
                </a:lnTo>
                <a:lnTo>
                  <a:pt x="2329189" y="533152"/>
                </a:lnTo>
                <a:lnTo>
                  <a:pt x="2519813" y="470603"/>
                </a:lnTo>
                <a:lnTo>
                  <a:pt x="2644910" y="4378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361A49F7-0FD9-7344-83EA-AFC421128154}"/>
              </a:ext>
            </a:extLst>
          </p:cNvPr>
          <p:cNvSpPr/>
          <p:nvPr/>
        </p:nvSpPr>
        <p:spPr>
          <a:xfrm rot="16200000">
            <a:off x="6466682" y="4790281"/>
            <a:ext cx="1160462" cy="485775"/>
          </a:xfrm>
          <a:custGeom>
            <a:avLst/>
            <a:gdLst>
              <a:gd name="connsiteX0" fmla="*/ 526257 w 1159669"/>
              <a:gd name="connsiteY0" fmla="*/ 402431 h 485775"/>
              <a:gd name="connsiteX1" fmla="*/ 461963 w 1159669"/>
              <a:gd name="connsiteY1" fmla="*/ 397668 h 485775"/>
              <a:gd name="connsiteX2" fmla="*/ 404813 w 1159669"/>
              <a:gd name="connsiteY2" fmla="*/ 397668 h 485775"/>
              <a:gd name="connsiteX3" fmla="*/ 321469 w 1159669"/>
              <a:gd name="connsiteY3" fmla="*/ 397668 h 485775"/>
              <a:gd name="connsiteX4" fmla="*/ 238125 w 1159669"/>
              <a:gd name="connsiteY4" fmla="*/ 402431 h 485775"/>
              <a:gd name="connsiteX5" fmla="*/ 126207 w 1159669"/>
              <a:gd name="connsiteY5" fmla="*/ 411956 h 485775"/>
              <a:gd name="connsiteX6" fmla="*/ 69057 w 1159669"/>
              <a:gd name="connsiteY6" fmla="*/ 416718 h 485775"/>
              <a:gd name="connsiteX7" fmla="*/ 45244 w 1159669"/>
              <a:gd name="connsiteY7" fmla="*/ 419100 h 485775"/>
              <a:gd name="connsiteX8" fmla="*/ 0 w 1159669"/>
              <a:gd name="connsiteY8" fmla="*/ 407193 h 485775"/>
              <a:gd name="connsiteX9" fmla="*/ 578644 w 1159669"/>
              <a:gd name="connsiteY9" fmla="*/ 0 h 485775"/>
              <a:gd name="connsiteX10" fmla="*/ 528638 w 1159669"/>
              <a:gd name="connsiteY10" fmla="*/ 52387 h 485775"/>
              <a:gd name="connsiteX11" fmla="*/ 511969 w 1159669"/>
              <a:gd name="connsiteY11" fmla="*/ 80962 h 485775"/>
              <a:gd name="connsiteX12" fmla="*/ 507207 w 1159669"/>
              <a:gd name="connsiteY12" fmla="*/ 100012 h 485775"/>
              <a:gd name="connsiteX13" fmla="*/ 509588 w 1159669"/>
              <a:gd name="connsiteY13" fmla="*/ 121443 h 485775"/>
              <a:gd name="connsiteX14" fmla="*/ 516732 w 1159669"/>
              <a:gd name="connsiteY14" fmla="*/ 142875 h 485775"/>
              <a:gd name="connsiteX15" fmla="*/ 531019 w 1159669"/>
              <a:gd name="connsiteY15" fmla="*/ 161925 h 485775"/>
              <a:gd name="connsiteX16" fmla="*/ 547688 w 1159669"/>
              <a:gd name="connsiteY16" fmla="*/ 176212 h 485775"/>
              <a:gd name="connsiteX17" fmla="*/ 566738 w 1159669"/>
              <a:gd name="connsiteY17" fmla="*/ 183356 h 485775"/>
              <a:gd name="connsiteX18" fmla="*/ 600075 w 1159669"/>
              <a:gd name="connsiteY18" fmla="*/ 195262 h 485775"/>
              <a:gd name="connsiteX19" fmla="*/ 657225 w 1159669"/>
              <a:gd name="connsiteY19" fmla="*/ 221456 h 485775"/>
              <a:gd name="connsiteX20" fmla="*/ 809625 w 1159669"/>
              <a:gd name="connsiteY20" fmla="*/ 290512 h 485775"/>
              <a:gd name="connsiteX21" fmla="*/ 981075 w 1159669"/>
              <a:gd name="connsiteY21" fmla="*/ 357187 h 485775"/>
              <a:gd name="connsiteX22" fmla="*/ 1085850 w 1159669"/>
              <a:gd name="connsiteY22" fmla="*/ 400050 h 485775"/>
              <a:gd name="connsiteX23" fmla="*/ 1114425 w 1159669"/>
              <a:gd name="connsiteY23" fmla="*/ 409575 h 485775"/>
              <a:gd name="connsiteX24" fmla="*/ 1138238 w 1159669"/>
              <a:gd name="connsiteY24" fmla="*/ 419100 h 485775"/>
              <a:gd name="connsiteX25" fmla="*/ 1147763 w 1159669"/>
              <a:gd name="connsiteY25" fmla="*/ 428625 h 485775"/>
              <a:gd name="connsiteX26" fmla="*/ 1154907 w 1159669"/>
              <a:gd name="connsiteY26" fmla="*/ 440531 h 485775"/>
              <a:gd name="connsiteX27" fmla="*/ 1159669 w 1159669"/>
              <a:gd name="connsiteY27" fmla="*/ 452437 h 485775"/>
              <a:gd name="connsiteX28" fmla="*/ 1157288 w 1159669"/>
              <a:gd name="connsiteY28" fmla="*/ 466725 h 485775"/>
              <a:gd name="connsiteX29" fmla="*/ 1147763 w 1159669"/>
              <a:gd name="connsiteY29" fmla="*/ 478631 h 485775"/>
              <a:gd name="connsiteX30" fmla="*/ 1128713 w 1159669"/>
              <a:gd name="connsiteY30" fmla="*/ 485775 h 485775"/>
              <a:gd name="connsiteX31" fmla="*/ 1081088 w 1159669"/>
              <a:gd name="connsiteY31" fmla="*/ 481012 h 485775"/>
              <a:gd name="connsiteX32" fmla="*/ 992982 w 1159669"/>
              <a:gd name="connsiteY32" fmla="*/ 461962 h 485775"/>
              <a:gd name="connsiteX33" fmla="*/ 890588 w 1159669"/>
              <a:gd name="connsiteY33" fmla="*/ 442912 h 485775"/>
              <a:gd name="connsiteX34" fmla="*/ 792957 w 1159669"/>
              <a:gd name="connsiteY34" fmla="*/ 428625 h 485775"/>
              <a:gd name="connsiteX35" fmla="*/ 666750 w 1159669"/>
              <a:gd name="connsiteY35" fmla="*/ 411956 h 485775"/>
              <a:gd name="connsiteX36" fmla="*/ 526257 w 1159669"/>
              <a:gd name="connsiteY36" fmla="*/ 402431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59669" h="485775">
                <a:moveTo>
                  <a:pt x="526257" y="402431"/>
                </a:moveTo>
                <a:lnTo>
                  <a:pt x="461963" y="397668"/>
                </a:lnTo>
                <a:lnTo>
                  <a:pt x="404813" y="397668"/>
                </a:lnTo>
                <a:lnTo>
                  <a:pt x="321469" y="397668"/>
                </a:lnTo>
                <a:lnTo>
                  <a:pt x="238125" y="402431"/>
                </a:lnTo>
                <a:lnTo>
                  <a:pt x="126207" y="411956"/>
                </a:lnTo>
                <a:lnTo>
                  <a:pt x="69057" y="416718"/>
                </a:lnTo>
                <a:lnTo>
                  <a:pt x="45244" y="419100"/>
                </a:lnTo>
                <a:lnTo>
                  <a:pt x="0" y="407193"/>
                </a:lnTo>
                <a:lnTo>
                  <a:pt x="578644" y="0"/>
                </a:lnTo>
                <a:lnTo>
                  <a:pt x="528638" y="52387"/>
                </a:lnTo>
                <a:lnTo>
                  <a:pt x="511969" y="80962"/>
                </a:lnTo>
                <a:lnTo>
                  <a:pt x="507207" y="100012"/>
                </a:lnTo>
                <a:lnTo>
                  <a:pt x="509588" y="121443"/>
                </a:lnTo>
                <a:lnTo>
                  <a:pt x="516732" y="142875"/>
                </a:lnTo>
                <a:lnTo>
                  <a:pt x="531019" y="161925"/>
                </a:lnTo>
                <a:lnTo>
                  <a:pt x="547688" y="176212"/>
                </a:lnTo>
                <a:lnTo>
                  <a:pt x="566738" y="183356"/>
                </a:lnTo>
                <a:lnTo>
                  <a:pt x="600075" y="195262"/>
                </a:lnTo>
                <a:lnTo>
                  <a:pt x="657225" y="221456"/>
                </a:lnTo>
                <a:lnTo>
                  <a:pt x="809625" y="290512"/>
                </a:lnTo>
                <a:lnTo>
                  <a:pt x="981075" y="357187"/>
                </a:lnTo>
                <a:lnTo>
                  <a:pt x="1085850" y="400050"/>
                </a:lnTo>
                <a:lnTo>
                  <a:pt x="1114425" y="409575"/>
                </a:lnTo>
                <a:lnTo>
                  <a:pt x="1138238" y="419100"/>
                </a:lnTo>
                <a:lnTo>
                  <a:pt x="1147763" y="428625"/>
                </a:lnTo>
                <a:lnTo>
                  <a:pt x="1154907" y="440531"/>
                </a:lnTo>
                <a:lnTo>
                  <a:pt x="1159669" y="452437"/>
                </a:lnTo>
                <a:lnTo>
                  <a:pt x="1157288" y="466725"/>
                </a:lnTo>
                <a:lnTo>
                  <a:pt x="1147763" y="478631"/>
                </a:lnTo>
                <a:lnTo>
                  <a:pt x="1128713" y="485775"/>
                </a:lnTo>
                <a:lnTo>
                  <a:pt x="1081088" y="481012"/>
                </a:lnTo>
                <a:lnTo>
                  <a:pt x="992982" y="461962"/>
                </a:lnTo>
                <a:lnTo>
                  <a:pt x="890588" y="442912"/>
                </a:lnTo>
                <a:lnTo>
                  <a:pt x="792957" y="428625"/>
                </a:lnTo>
                <a:lnTo>
                  <a:pt x="666750" y="411956"/>
                </a:lnTo>
                <a:lnTo>
                  <a:pt x="526257" y="402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0CD4EB-0CF4-4580-A85B-0860C498BC21}"/>
              </a:ext>
            </a:extLst>
          </p:cNvPr>
          <p:cNvGrpSpPr/>
          <p:nvPr/>
        </p:nvGrpSpPr>
        <p:grpSpPr>
          <a:xfrm>
            <a:off x="2487030" y="1388512"/>
            <a:ext cx="4808537" cy="4365625"/>
            <a:chOff x="2633663" y="1544638"/>
            <a:chExt cx="4808537" cy="4365625"/>
          </a:xfrm>
        </p:grpSpPr>
        <p:sp>
          <p:nvSpPr>
            <p:cNvPr id="11" name="フリーフォーム 61">
              <a:extLst>
                <a:ext uri="{FF2B5EF4-FFF2-40B4-BE49-F238E27FC236}">
                  <a16:creationId xmlns:a16="http://schemas.microsoft.com/office/drawing/2014/main" id="{61ECF932-9E71-45D7-BF3B-B6051BC07C10}"/>
                </a:ext>
              </a:extLst>
            </p:cNvPr>
            <p:cNvSpPr/>
            <p:nvPr/>
          </p:nvSpPr>
          <p:spPr>
            <a:xfrm>
              <a:off x="4575175" y="1544638"/>
              <a:ext cx="1728788" cy="1069975"/>
            </a:xfrm>
            <a:custGeom>
              <a:avLst/>
              <a:gdLst>
                <a:gd name="connsiteX0" fmla="*/ 681038 w 1728788"/>
                <a:gd name="connsiteY0" fmla="*/ 661988 h 1069182"/>
                <a:gd name="connsiteX1" fmla="*/ 802482 w 1728788"/>
                <a:gd name="connsiteY1" fmla="*/ 592932 h 1069182"/>
                <a:gd name="connsiteX2" fmla="*/ 923925 w 1728788"/>
                <a:gd name="connsiteY2" fmla="*/ 521494 h 1069182"/>
                <a:gd name="connsiteX3" fmla="*/ 1021557 w 1728788"/>
                <a:gd name="connsiteY3" fmla="*/ 457200 h 1069182"/>
                <a:gd name="connsiteX4" fmla="*/ 1104900 w 1728788"/>
                <a:gd name="connsiteY4" fmla="*/ 402432 h 1069182"/>
                <a:gd name="connsiteX5" fmla="*/ 1207294 w 1728788"/>
                <a:gd name="connsiteY5" fmla="*/ 328613 h 1069182"/>
                <a:gd name="connsiteX6" fmla="*/ 1278732 w 1728788"/>
                <a:gd name="connsiteY6" fmla="*/ 269082 h 1069182"/>
                <a:gd name="connsiteX7" fmla="*/ 1323975 w 1728788"/>
                <a:gd name="connsiteY7" fmla="*/ 233363 h 1069182"/>
                <a:gd name="connsiteX8" fmla="*/ 1328738 w 1728788"/>
                <a:gd name="connsiteY8" fmla="*/ 221457 h 1069182"/>
                <a:gd name="connsiteX9" fmla="*/ 1331119 w 1728788"/>
                <a:gd name="connsiteY9" fmla="*/ 202407 h 1069182"/>
                <a:gd name="connsiteX10" fmla="*/ 1331119 w 1728788"/>
                <a:gd name="connsiteY10" fmla="*/ 176213 h 1069182"/>
                <a:gd name="connsiteX11" fmla="*/ 1321594 w 1728788"/>
                <a:gd name="connsiteY11" fmla="*/ 135732 h 1069182"/>
                <a:gd name="connsiteX12" fmla="*/ 1302544 w 1728788"/>
                <a:gd name="connsiteY12" fmla="*/ 100013 h 1069182"/>
                <a:gd name="connsiteX13" fmla="*/ 1278732 w 1728788"/>
                <a:gd name="connsiteY13" fmla="*/ 69057 h 1069182"/>
                <a:gd name="connsiteX14" fmla="*/ 1259682 w 1728788"/>
                <a:gd name="connsiteY14" fmla="*/ 45244 h 1069182"/>
                <a:gd name="connsiteX15" fmla="*/ 1257300 w 1728788"/>
                <a:gd name="connsiteY15" fmla="*/ 26194 h 1069182"/>
                <a:gd name="connsiteX16" fmla="*/ 1262063 w 1728788"/>
                <a:gd name="connsiteY16" fmla="*/ 7144 h 1069182"/>
                <a:gd name="connsiteX17" fmla="*/ 1281113 w 1728788"/>
                <a:gd name="connsiteY17" fmla="*/ 0 h 1069182"/>
                <a:gd name="connsiteX18" fmla="*/ 1312069 w 1728788"/>
                <a:gd name="connsiteY18" fmla="*/ 2382 h 1069182"/>
                <a:gd name="connsiteX19" fmla="*/ 1354932 w 1728788"/>
                <a:gd name="connsiteY19" fmla="*/ 16669 h 1069182"/>
                <a:gd name="connsiteX20" fmla="*/ 1388269 w 1728788"/>
                <a:gd name="connsiteY20" fmla="*/ 28575 h 1069182"/>
                <a:gd name="connsiteX21" fmla="*/ 1438275 w 1728788"/>
                <a:gd name="connsiteY21" fmla="*/ 52388 h 1069182"/>
                <a:gd name="connsiteX22" fmla="*/ 1485900 w 1728788"/>
                <a:gd name="connsiteY22" fmla="*/ 78582 h 1069182"/>
                <a:gd name="connsiteX23" fmla="*/ 1524000 w 1728788"/>
                <a:gd name="connsiteY23" fmla="*/ 100013 h 1069182"/>
                <a:gd name="connsiteX24" fmla="*/ 1562100 w 1728788"/>
                <a:gd name="connsiteY24" fmla="*/ 126207 h 1069182"/>
                <a:gd name="connsiteX25" fmla="*/ 1602582 w 1728788"/>
                <a:gd name="connsiteY25" fmla="*/ 159544 h 1069182"/>
                <a:gd name="connsiteX26" fmla="*/ 1643063 w 1728788"/>
                <a:gd name="connsiteY26" fmla="*/ 195263 h 1069182"/>
                <a:gd name="connsiteX27" fmla="*/ 1688307 w 1728788"/>
                <a:gd name="connsiteY27" fmla="*/ 242888 h 1069182"/>
                <a:gd name="connsiteX28" fmla="*/ 1719263 w 1728788"/>
                <a:gd name="connsiteY28" fmla="*/ 285750 h 1069182"/>
                <a:gd name="connsiteX29" fmla="*/ 1728788 w 1728788"/>
                <a:gd name="connsiteY29" fmla="*/ 311944 h 1069182"/>
                <a:gd name="connsiteX30" fmla="*/ 1726407 w 1728788"/>
                <a:gd name="connsiteY30" fmla="*/ 335757 h 1069182"/>
                <a:gd name="connsiteX31" fmla="*/ 1712119 w 1728788"/>
                <a:gd name="connsiteY31" fmla="*/ 359569 h 1069182"/>
                <a:gd name="connsiteX32" fmla="*/ 1676400 w 1728788"/>
                <a:gd name="connsiteY32" fmla="*/ 381000 h 1069182"/>
                <a:gd name="connsiteX33" fmla="*/ 1540669 w 1728788"/>
                <a:gd name="connsiteY33" fmla="*/ 450057 h 1069182"/>
                <a:gd name="connsiteX34" fmla="*/ 1385888 w 1728788"/>
                <a:gd name="connsiteY34" fmla="*/ 528638 h 1069182"/>
                <a:gd name="connsiteX35" fmla="*/ 1200150 w 1728788"/>
                <a:gd name="connsiteY35" fmla="*/ 619125 h 1069182"/>
                <a:gd name="connsiteX36" fmla="*/ 1009650 w 1728788"/>
                <a:gd name="connsiteY36" fmla="*/ 709613 h 1069182"/>
                <a:gd name="connsiteX37" fmla="*/ 702469 w 1728788"/>
                <a:gd name="connsiteY37" fmla="*/ 835819 h 1069182"/>
                <a:gd name="connsiteX38" fmla="*/ 464344 w 1728788"/>
                <a:gd name="connsiteY38" fmla="*/ 931069 h 1069182"/>
                <a:gd name="connsiteX39" fmla="*/ 261938 w 1728788"/>
                <a:gd name="connsiteY39" fmla="*/ 1009650 h 1069182"/>
                <a:gd name="connsiteX40" fmla="*/ 190500 w 1728788"/>
                <a:gd name="connsiteY40" fmla="*/ 1040607 h 1069182"/>
                <a:gd name="connsiteX41" fmla="*/ 123825 w 1728788"/>
                <a:gd name="connsiteY41" fmla="*/ 1069182 h 1069182"/>
                <a:gd name="connsiteX42" fmla="*/ 0 w 1728788"/>
                <a:gd name="connsiteY42" fmla="*/ 926307 h 1069182"/>
                <a:gd name="connsiteX43" fmla="*/ 92869 w 1728788"/>
                <a:gd name="connsiteY43" fmla="*/ 919163 h 1069182"/>
                <a:gd name="connsiteX44" fmla="*/ 140494 w 1728788"/>
                <a:gd name="connsiteY44" fmla="*/ 912019 h 1069182"/>
                <a:gd name="connsiteX45" fmla="*/ 197644 w 1728788"/>
                <a:gd name="connsiteY45" fmla="*/ 895350 h 1069182"/>
                <a:gd name="connsiteX46" fmla="*/ 330994 w 1728788"/>
                <a:gd name="connsiteY46" fmla="*/ 840582 h 1069182"/>
                <a:gd name="connsiteX47" fmla="*/ 488157 w 1728788"/>
                <a:gd name="connsiteY47" fmla="*/ 764382 h 1069182"/>
                <a:gd name="connsiteX48" fmla="*/ 681038 w 1728788"/>
                <a:gd name="connsiteY48" fmla="*/ 6619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8788" h="1069182">
                  <a:moveTo>
                    <a:pt x="681038" y="661988"/>
                  </a:moveTo>
                  <a:lnTo>
                    <a:pt x="802482" y="592932"/>
                  </a:lnTo>
                  <a:lnTo>
                    <a:pt x="923925" y="521494"/>
                  </a:lnTo>
                  <a:lnTo>
                    <a:pt x="1021557" y="457200"/>
                  </a:lnTo>
                  <a:lnTo>
                    <a:pt x="1104900" y="402432"/>
                  </a:lnTo>
                  <a:lnTo>
                    <a:pt x="1207294" y="328613"/>
                  </a:lnTo>
                  <a:lnTo>
                    <a:pt x="1278732" y="269082"/>
                  </a:lnTo>
                  <a:lnTo>
                    <a:pt x="1323975" y="233363"/>
                  </a:lnTo>
                  <a:lnTo>
                    <a:pt x="1328738" y="221457"/>
                  </a:lnTo>
                  <a:lnTo>
                    <a:pt x="1331119" y="202407"/>
                  </a:lnTo>
                  <a:lnTo>
                    <a:pt x="1331119" y="176213"/>
                  </a:lnTo>
                  <a:lnTo>
                    <a:pt x="1321594" y="135732"/>
                  </a:lnTo>
                  <a:lnTo>
                    <a:pt x="1302544" y="100013"/>
                  </a:lnTo>
                  <a:lnTo>
                    <a:pt x="1278732" y="69057"/>
                  </a:lnTo>
                  <a:lnTo>
                    <a:pt x="1259682" y="45244"/>
                  </a:lnTo>
                  <a:lnTo>
                    <a:pt x="1257300" y="26194"/>
                  </a:lnTo>
                  <a:lnTo>
                    <a:pt x="1262063" y="7144"/>
                  </a:lnTo>
                  <a:lnTo>
                    <a:pt x="1281113" y="0"/>
                  </a:lnTo>
                  <a:lnTo>
                    <a:pt x="1312069" y="2382"/>
                  </a:lnTo>
                  <a:lnTo>
                    <a:pt x="1354932" y="16669"/>
                  </a:lnTo>
                  <a:lnTo>
                    <a:pt x="1388269" y="28575"/>
                  </a:lnTo>
                  <a:lnTo>
                    <a:pt x="1438275" y="52388"/>
                  </a:lnTo>
                  <a:lnTo>
                    <a:pt x="1485900" y="78582"/>
                  </a:lnTo>
                  <a:lnTo>
                    <a:pt x="1524000" y="100013"/>
                  </a:lnTo>
                  <a:lnTo>
                    <a:pt x="1562100" y="126207"/>
                  </a:lnTo>
                  <a:lnTo>
                    <a:pt x="1602582" y="159544"/>
                  </a:lnTo>
                  <a:lnTo>
                    <a:pt x="1643063" y="195263"/>
                  </a:lnTo>
                  <a:lnTo>
                    <a:pt x="1688307" y="242888"/>
                  </a:lnTo>
                  <a:lnTo>
                    <a:pt x="1719263" y="285750"/>
                  </a:lnTo>
                  <a:lnTo>
                    <a:pt x="1728788" y="311944"/>
                  </a:lnTo>
                  <a:lnTo>
                    <a:pt x="1726407" y="335757"/>
                  </a:lnTo>
                  <a:lnTo>
                    <a:pt x="1712119" y="359569"/>
                  </a:lnTo>
                  <a:lnTo>
                    <a:pt x="1676400" y="381000"/>
                  </a:lnTo>
                  <a:lnTo>
                    <a:pt x="1540669" y="450057"/>
                  </a:lnTo>
                  <a:lnTo>
                    <a:pt x="1385888" y="528638"/>
                  </a:lnTo>
                  <a:lnTo>
                    <a:pt x="1200150" y="619125"/>
                  </a:lnTo>
                  <a:lnTo>
                    <a:pt x="1009650" y="709613"/>
                  </a:lnTo>
                  <a:lnTo>
                    <a:pt x="702469" y="835819"/>
                  </a:lnTo>
                  <a:lnTo>
                    <a:pt x="464344" y="931069"/>
                  </a:lnTo>
                  <a:lnTo>
                    <a:pt x="261938" y="1009650"/>
                  </a:lnTo>
                  <a:lnTo>
                    <a:pt x="190500" y="1040607"/>
                  </a:lnTo>
                  <a:lnTo>
                    <a:pt x="123825" y="1069182"/>
                  </a:lnTo>
                  <a:lnTo>
                    <a:pt x="0" y="926307"/>
                  </a:lnTo>
                  <a:lnTo>
                    <a:pt x="92869" y="919163"/>
                  </a:lnTo>
                  <a:lnTo>
                    <a:pt x="140494" y="912019"/>
                  </a:lnTo>
                  <a:lnTo>
                    <a:pt x="197644" y="895350"/>
                  </a:lnTo>
                  <a:lnTo>
                    <a:pt x="330994" y="840582"/>
                  </a:lnTo>
                  <a:lnTo>
                    <a:pt x="488157" y="764382"/>
                  </a:lnTo>
                  <a:lnTo>
                    <a:pt x="681038" y="661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3">
              <a:extLst>
                <a:ext uri="{FF2B5EF4-FFF2-40B4-BE49-F238E27FC236}">
                  <a16:creationId xmlns:a16="http://schemas.microsoft.com/office/drawing/2014/main" id="{87C35F0F-B26B-409F-9DA7-E3DDFC356989}"/>
                </a:ext>
              </a:extLst>
            </p:cNvPr>
            <p:cNvSpPr/>
            <p:nvPr/>
          </p:nvSpPr>
          <p:spPr>
            <a:xfrm>
              <a:off x="4338638" y="5487988"/>
              <a:ext cx="2390775" cy="422275"/>
            </a:xfrm>
            <a:custGeom>
              <a:avLst/>
              <a:gdLst>
                <a:gd name="connsiteX0" fmla="*/ 966787 w 2390775"/>
                <a:gd name="connsiteY0" fmla="*/ 133350 h 421482"/>
                <a:gd name="connsiteX1" fmla="*/ 1278731 w 2390775"/>
                <a:gd name="connsiteY1" fmla="*/ 111919 h 421482"/>
                <a:gd name="connsiteX2" fmla="*/ 1514475 w 2390775"/>
                <a:gd name="connsiteY2" fmla="*/ 95250 h 421482"/>
                <a:gd name="connsiteX3" fmla="*/ 1731168 w 2390775"/>
                <a:gd name="connsiteY3" fmla="*/ 80963 h 421482"/>
                <a:gd name="connsiteX4" fmla="*/ 1754981 w 2390775"/>
                <a:gd name="connsiteY4" fmla="*/ 73819 h 421482"/>
                <a:gd name="connsiteX5" fmla="*/ 1814512 w 2390775"/>
                <a:gd name="connsiteY5" fmla="*/ 47625 h 421482"/>
                <a:gd name="connsiteX6" fmla="*/ 1874043 w 2390775"/>
                <a:gd name="connsiteY6" fmla="*/ 21432 h 421482"/>
                <a:gd name="connsiteX7" fmla="*/ 1924050 w 2390775"/>
                <a:gd name="connsiteY7" fmla="*/ 2382 h 421482"/>
                <a:gd name="connsiteX8" fmla="*/ 1950243 w 2390775"/>
                <a:gd name="connsiteY8" fmla="*/ 0 h 421482"/>
                <a:gd name="connsiteX9" fmla="*/ 1983581 w 2390775"/>
                <a:gd name="connsiteY9" fmla="*/ 2382 h 421482"/>
                <a:gd name="connsiteX10" fmla="*/ 2024062 w 2390775"/>
                <a:gd name="connsiteY10" fmla="*/ 7144 h 421482"/>
                <a:gd name="connsiteX11" fmla="*/ 2078831 w 2390775"/>
                <a:gd name="connsiteY11" fmla="*/ 19050 h 421482"/>
                <a:gd name="connsiteX12" fmla="*/ 2140743 w 2390775"/>
                <a:gd name="connsiteY12" fmla="*/ 38100 h 421482"/>
                <a:gd name="connsiteX13" fmla="*/ 2209800 w 2390775"/>
                <a:gd name="connsiteY13" fmla="*/ 61913 h 421482"/>
                <a:gd name="connsiteX14" fmla="*/ 2262187 w 2390775"/>
                <a:gd name="connsiteY14" fmla="*/ 80963 h 421482"/>
                <a:gd name="connsiteX15" fmla="*/ 2293143 w 2390775"/>
                <a:gd name="connsiteY15" fmla="*/ 90488 h 421482"/>
                <a:gd name="connsiteX16" fmla="*/ 2319337 w 2390775"/>
                <a:gd name="connsiteY16" fmla="*/ 102394 h 421482"/>
                <a:gd name="connsiteX17" fmla="*/ 2350293 w 2390775"/>
                <a:gd name="connsiteY17" fmla="*/ 121444 h 421482"/>
                <a:gd name="connsiteX18" fmla="*/ 2369343 w 2390775"/>
                <a:gd name="connsiteY18" fmla="*/ 140494 h 421482"/>
                <a:gd name="connsiteX19" fmla="*/ 2381250 w 2390775"/>
                <a:gd name="connsiteY19" fmla="*/ 159544 h 421482"/>
                <a:gd name="connsiteX20" fmla="*/ 2388393 w 2390775"/>
                <a:gd name="connsiteY20" fmla="*/ 185738 h 421482"/>
                <a:gd name="connsiteX21" fmla="*/ 2390775 w 2390775"/>
                <a:gd name="connsiteY21" fmla="*/ 216694 h 421482"/>
                <a:gd name="connsiteX22" fmla="*/ 2386012 w 2390775"/>
                <a:gd name="connsiteY22" fmla="*/ 242888 h 421482"/>
                <a:gd name="connsiteX23" fmla="*/ 2378868 w 2390775"/>
                <a:gd name="connsiteY23" fmla="*/ 259557 h 421482"/>
                <a:gd name="connsiteX24" fmla="*/ 2331243 w 2390775"/>
                <a:gd name="connsiteY24" fmla="*/ 276225 h 421482"/>
                <a:gd name="connsiteX25" fmla="*/ 2278856 w 2390775"/>
                <a:gd name="connsiteY25" fmla="*/ 280988 h 421482"/>
                <a:gd name="connsiteX26" fmla="*/ 2202656 w 2390775"/>
                <a:gd name="connsiteY26" fmla="*/ 280988 h 421482"/>
                <a:gd name="connsiteX27" fmla="*/ 2100262 w 2390775"/>
                <a:gd name="connsiteY27" fmla="*/ 276225 h 421482"/>
                <a:gd name="connsiteX28" fmla="*/ 2000250 w 2390775"/>
                <a:gd name="connsiteY28" fmla="*/ 271463 h 421482"/>
                <a:gd name="connsiteX29" fmla="*/ 1893093 w 2390775"/>
                <a:gd name="connsiteY29" fmla="*/ 261938 h 421482"/>
                <a:gd name="connsiteX30" fmla="*/ 1797843 w 2390775"/>
                <a:gd name="connsiteY30" fmla="*/ 254794 h 421482"/>
                <a:gd name="connsiteX31" fmla="*/ 1662112 w 2390775"/>
                <a:gd name="connsiteY31" fmla="*/ 254794 h 421482"/>
                <a:gd name="connsiteX32" fmla="*/ 1521618 w 2390775"/>
                <a:gd name="connsiteY32" fmla="*/ 261938 h 421482"/>
                <a:gd name="connsiteX33" fmla="*/ 1321593 w 2390775"/>
                <a:gd name="connsiteY33" fmla="*/ 273844 h 421482"/>
                <a:gd name="connsiteX34" fmla="*/ 1107281 w 2390775"/>
                <a:gd name="connsiteY34" fmla="*/ 295275 h 421482"/>
                <a:gd name="connsiteX35" fmla="*/ 933450 w 2390775"/>
                <a:gd name="connsiteY35" fmla="*/ 314325 h 421482"/>
                <a:gd name="connsiteX36" fmla="*/ 647700 w 2390775"/>
                <a:gd name="connsiteY36" fmla="*/ 350044 h 421482"/>
                <a:gd name="connsiteX37" fmla="*/ 497681 w 2390775"/>
                <a:gd name="connsiteY37" fmla="*/ 369094 h 421482"/>
                <a:gd name="connsiteX38" fmla="*/ 464343 w 2390775"/>
                <a:gd name="connsiteY38" fmla="*/ 383382 h 421482"/>
                <a:gd name="connsiteX39" fmla="*/ 426243 w 2390775"/>
                <a:gd name="connsiteY39" fmla="*/ 402432 h 421482"/>
                <a:gd name="connsiteX40" fmla="*/ 383381 w 2390775"/>
                <a:gd name="connsiteY40" fmla="*/ 416719 h 421482"/>
                <a:gd name="connsiteX41" fmla="*/ 347662 w 2390775"/>
                <a:gd name="connsiteY41" fmla="*/ 421482 h 421482"/>
                <a:gd name="connsiteX42" fmla="*/ 319087 w 2390775"/>
                <a:gd name="connsiteY42" fmla="*/ 416719 h 421482"/>
                <a:gd name="connsiteX43" fmla="*/ 273843 w 2390775"/>
                <a:gd name="connsiteY43" fmla="*/ 395288 h 421482"/>
                <a:gd name="connsiteX44" fmla="*/ 221456 w 2390775"/>
                <a:gd name="connsiteY44" fmla="*/ 354807 h 421482"/>
                <a:gd name="connsiteX45" fmla="*/ 154781 w 2390775"/>
                <a:gd name="connsiteY45" fmla="*/ 300038 h 421482"/>
                <a:gd name="connsiteX46" fmla="*/ 100012 w 2390775"/>
                <a:gd name="connsiteY46" fmla="*/ 238125 h 421482"/>
                <a:gd name="connsiteX47" fmla="*/ 47625 w 2390775"/>
                <a:gd name="connsiteY47" fmla="*/ 169069 h 421482"/>
                <a:gd name="connsiteX48" fmla="*/ 23812 w 2390775"/>
                <a:gd name="connsiteY48" fmla="*/ 126207 h 421482"/>
                <a:gd name="connsiteX49" fmla="*/ 2381 w 2390775"/>
                <a:gd name="connsiteY49" fmla="*/ 85725 h 421482"/>
                <a:gd name="connsiteX50" fmla="*/ 0 w 2390775"/>
                <a:gd name="connsiteY50" fmla="*/ 66675 h 421482"/>
                <a:gd name="connsiteX51" fmla="*/ 0 w 2390775"/>
                <a:gd name="connsiteY51" fmla="*/ 50007 h 421482"/>
                <a:gd name="connsiteX52" fmla="*/ 0 w 2390775"/>
                <a:gd name="connsiteY52" fmla="*/ 33338 h 421482"/>
                <a:gd name="connsiteX53" fmla="*/ 4762 w 2390775"/>
                <a:gd name="connsiteY53" fmla="*/ 21432 h 421482"/>
                <a:gd name="connsiteX54" fmla="*/ 16668 w 2390775"/>
                <a:gd name="connsiteY54" fmla="*/ 19050 h 421482"/>
                <a:gd name="connsiteX55" fmla="*/ 50006 w 2390775"/>
                <a:gd name="connsiteY55" fmla="*/ 26194 h 421482"/>
                <a:gd name="connsiteX56" fmla="*/ 85725 w 2390775"/>
                <a:gd name="connsiteY56" fmla="*/ 47625 h 421482"/>
                <a:gd name="connsiteX57" fmla="*/ 116681 w 2390775"/>
                <a:gd name="connsiteY57" fmla="*/ 71438 h 421482"/>
                <a:gd name="connsiteX58" fmla="*/ 150018 w 2390775"/>
                <a:gd name="connsiteY58" fmla="*/ 95250 h 421482"/>
                <a:gd name="connsiteX59" fmla="*/ 180975 w 2390775"/>
                <a:gd name="connsiteY59" fmla="*/ 111919 h 421482"/>
                <a:gd name="connsiteX60" fmla="*/ 216693 w 2390775"/>
                <a:gd name="connsiteY60" fmla="*/ 130969 h 421482"/>
                <a:gd name="connsiteX61" fmla="*/ 264318 w 2390775"/>
                <a:gd name="connsiteY61" fmla="*/ 150019 h 421482"/>
                <a:gd name="connsiteX62" fmla="*/ 300037 w 2390775"/>
                <a:gd name="connsiteY62" fmla="*/ 161925 h 421482"/>
                <a:gd name="connsiteX63" fmla="*/ 338137 w 2390775"/>
                <a:gd name="connsiteY63" fmla="*/ 169069 h 421482"/>
                <a:gd name="connsiteX64" fmla="*/ 371475 w 2390775"/>
                <a:gd name="connsiteY64" fmla="*/ 171450 h 421482"/>
                <a:gd name="connsiteX65" fmla="*/ 421481 w 2390775"/>
                <a:gd name="connsiteY65" fmla="*/ 171450 h 421482"/>
                <a:gd name="connsiteX66" fmla="*/ 585787 w 2390775"/>
                <a:gd name="connsiteY66" fmla="*/ 159544 h 421482"/>
                <a:gd name="connsiteX67" fmla="*/ 966787 w 2390775"/>
                <a:gd name="connsiteY67" fmla="*/ 133350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90775" h="421482">
                  <a:moveTo>
                    <a:pt x="966787" y="133350"/>
                  </a:moveTo>
                  <a:lnTo>
                    <a:pt x="1278731" y="111919"/>
                  </a:lnTo>
                  <a:lnTo>
                    <a:pt x="1514475" y="95250"/>
                  </a:lnTo>
                  <a:lnTo>
                    <a:pt x="1731168" y="80963"/>
                  </a:lnTo>
                  <a:lnTo>
                    <a:pt x="1754981" y="73819"/>
                  </a:lnTo>
                  <a:lnTo>
                    <a:pt x="1814512" y="47625"/>
                  </a:lnTo>
                  <a:lnTo>
                    <a:pt x="1874043" y="21432"/>
                  </a:lnTo>
                  <a:lnTo>
                    <a:pt x="1924050" y="2382"/>
                  </a:lnTo>
                  <a:lnTo>
                    <a:pt x="1950243" y="0"/>
                  </a:lnTo>
                  <a:lnTo>
                    <a:pt x="1983581" y="2382"/>
                  </a:lnTo>
                  <a:lnTo>
                    <a:pt x="2024062" y="7144"/>
                  </a:lnTo>
                  <a:lnTo>
                    <a:pt x="2078831" y="19050"/>
                  </a:lnTo>
                  <a:lnTo>
                    <a:pt x="2140743" y="38100"/>
                  </a:lnTo>
                  <a:lnTo>
                    <a:pt x="2209800" y="61913"/>
                  </a:lnTo>
                  <a:lnTo>
                    <a:pt x="2262187" y="80963"/>
                  </a:lnTo>
                  <a:lnTo>
                    <a:pt x="2293143" y="90488"/>
                  </a:lnTo>
                  <a:lnTo>
                    <a:pt x="2319337" y="102394"/>
                  </a:lnTo>
                  <a:lnTo>
                    <a:pt x="2350293" y="121444"/>
                  </a:lnTo>
                  <a:lnTo>
                    <a:pt x="2369343" y="140494"/>
                  </a:lnTo>
                  <a:lnTo>
                    <a:pt x="2381250" y="159544"/>
                  </a:lnTo>
                  <a:lnTo>
                    <a:pt x="2388393" y="185738"/>
                  </a:lnTo>
                  <a:lnTo>
                    <a:pt x="2390775" y="216694"/>
                  </a:lnTo>
                  <a:lnTo>
                    <a:pt x="2386012" y="242888"/>
                  </a:lnTo>
                  <a:lnTo>
                    <a:pt x="2378868" y="259557"/>
                  </a:lnTo>
                  <a:lnTo>
                    <a:pt x="2331243" y="276225"/>
                  </a:lnTo>
                  <a:lnTo>
                    <a:pt x="2278856" y="280988"/>
                  </a:lnTo>
                  <a:lnTo>
                    <a:pt x="2202656" y="280988"/>
                  </a:lnTo>
                  <a:lnTo>
                    <a:pt x="2100262" y="276225"/>
                  </a:lnTo>
                  <a:lnTo>
                    <a:pt x="2000250" y="271463"/>
                  </a:lnTo>
                  <a:lnTo>
                    <a:pt x="1893093" y="261938"/>
                  </a:lnTo>
                  <a:lnTo>
                    <a:pt x="1797843" y="254794"/>
                  </a:lnTo>
                  <a:lnTo>
                    <a:pt x="1662112" y="254794"/>
                  </a:lnTo>
                  <a:lnTo>
                    <a:pt x="1521618" y="261938"/>
                  </a:lnTo>
                  <a:lnTo>
                    <a:pt x="1321593" y="273844"/>
                  </a:lnTo>
                  <a:lnTo>
                    <a:pt x="1107281" y="295275"/>
                  </a:lnTo>
                  <a:lnTo>
                    <a:pt x="933450" y="314325"/>
                  </a:lnTo>
                  <a:lnTo>
                    <a:pt x="647700" y="350044"/>
                  </a:lnTo>
                  <a:lnTo>
                    <a:pt x="497681" y="369094"/>
                  </a:lnTo>
                  <a:lnTo>
                    <a:pt x="464343" y="383382"/>
                  </a:lnTo>
                  <a:lnTo>
                    <a:pt x="426243" y="402432"/>
                  </a:lnTo>
                  <a:lnTo>
                    <a:pt x="383381" y="416719"/>
                  </a:lnTo>
                  <a:lnTo>
                    <a:pt x="347662" y="421482"/>
                  </a:lnTo>
                  <a:lnTo>
                    <a:pt x="319087" y="416719"/>
                  </a:lnTo>
                  <a:lnTo>
                    <a:pt x="273843" y="395288"/>
                  </a:lnTo>
                  <a:lnTo>
                    <a:pt x="221456" y="354807"/>
                  </a:lnTo>
                  <a:lnTo>
                    <a:pt x="154781" y="300038"/>
                  </a:lnTo>
                  <a:lnTo>
                    <a:pt x="100012" y="238125"/>
                  </a:lnTo>
                  <a:lnTo>
                    <a:pt x="47625" y="169069"/>
                  </a:lnTo>
                  <a:lnTo>
                    <a:pt x="23812" y="126207"/>
                  </a:lnTo>
                  <a:lnTo>
                    <a:pt x="2381" y="85725"/>
                  </a:lnTo>
                  <a:lnTo>
                    <a:pt x="0" y="66675"/>
                  </a:lnTo>
                  <a:lnTo>
                    <a:pt x="0" y="50007"/>
                  </a:lnTo>
                  <a:lnTo>
                    <a:pt x="0" y="33338"/>
                  </a:lnTo>
                  <a:lnTo>
                    <a:pt x="4762" y="21432"/>
                  </a:lnTo>
                  <a:lnTo>
                    <a:pt x="16668" y="19050"/>
                  </a:lnTo>
                  <a:lnTo>
                    <a:pt x="50006" y="26194"/>
                  </a:lnTo>
                  <a:lnTo>
                    <a:pt x="85725" y="47625"/>
                  </a:lnTo>
                  <a:lnTo>
                    <a:pt x="116681" y="71438"/>
                  </a:lnTo>
                  <a:lnTo>
                    <a:pt x="150018" y="95250"/>
                  </a:lnTo>
                  <a:lnTo>
                    <a:pt x="180975" y="111919"/>
                  </a:lnTo>
                  <a:lnTo>
                    <a:pt x="216693" y="130969"/>
                  </a:lnTo>
                  <a:lnTo>
                    <a:pt x="264318" y="150019"/>
                  </a:lnTo>
                  <a:lnTo>
                    <a:pt x="300037" y="161925"/>
                  </a:lnTo>
                  <a:lnTo>
                    <a:pt x="338137" y="169069"/>
                  </a:lnTo>
                  <a:lnTo>
                    <a:pt x="371475" y="171450"/>
                  </a:lnTo>
                  <a:lnTo>
                    <a:pt x="421481" y="171450"/>
                  </a:lnTo>
                  <a:lnTo>
                    <a:pt x="585787" y="159544"/>
                  </a:lnTo>
                  <a:lnTo>
                    <a:pt x="966787" y="133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5">
              <a:extLst>
                <a:ext uri="{FF2B5EF4-FFF2-40B4-BE49-F238E27FC236}">
                  <a16:creationId xmlns:a16="http://schemas.microsoft.com/office/drawing/2014/main" id="{A87A3E08-4296-4AA5-8D31-44BC48A32E7B}"/>
                </a:ext>
              </a:extLst>
            </p:cNvPr>
            <p:cNvSpPr/>
            <p:nvPr/>
          </p:nvSpPr>
          <p:spPr>
            <a:xfrm rot="16200000">
              <a:off x="2314575" y="1970088"/>
              <a:ext cx="2205038" cy="1566862"/>
            </a:xfrm>
            <a:custGeom>
              <a:avLst/>
              <a:gdLst>
                <a:gd name="connsiteX0" fmla="*/ 762000 w 2205037"/>
                <a:gd name="connsiteY0" fmla="*/ 557212 h 1566862"/>
                <a:gd name="connsiteX1" fmla="*/ 909637 w 2205037"/>
                <a:gd name="connsiteY1" fmla="*/ 654844 h 1566862"/>
                <a:gd name="connsiteX2" fmla="*/ 1047750 w 2205037"/>
                <a:gd name="connsiteY2" fmla="*/ 740569 h 1566862"/>
                <a:gd name="connsiteX3" fmla="*/ 1164431 w 2205037"/>
                <a:gd name="connsiteY3" fmla="*/ 809625 h 1566862"/>
                <a:gd name="connsiteX4" fmla="*/ 1312069 w 2205037"/>
                <a:gd name="connsiteY4" fmla="*/ 895350 h 1566862"/>
                <a:gd name="connsiteX5" fmla="*/ 1473994 w 2205037"/>
                <a:gd name="connsiteY5" fmla="*/ 988219 h 1566862"/>
                <a:gd name="connsiteX6" fmla="*/ 1633537 w 2205037"/>
                <a:gd name="connsiteY6" fmla="*/ 1071562 h 1566862"/>
                <a:gd name="connsiteX7" fmla="*/ 1778794 w 2205037"/>
                <a:gd name="connsiteY7" fmla="*/ 1150144 h 1566862"/>
                <a:gd name="connsiteX8" fmla="*/ 1890712 w 2205037"/>
                <a:gd name="connsiteY8" fmla="*/ 1207294 h 1566862"/>
                <a:gd name="connsiteX9" fmla="*/ 1950244 w 2205037"/>
                <a:gd name="connsiteY9" fmla="*/ 1235869 h 1566862"/>
                <a:gd name="connsiteX10" fmla="*/ 1971675 w 2205037"/>
                <a:gd name="connsiteY10" fmla="*/ 1240631 h 1566862"/>
                <a:gd name="connsiteX11" fmla="*/ 2000250 w 2205037"/>
                <a:gd name="connsiteY11" fmla="*/ 1235869 h 1566862"/>
                <a:gd name="connsiteX12" fmla="*/ 2045494 w 2205037"/>
                <a:gd name="connsiteY12" fmla="*/ 1216819 h 1566862"/>
                <a:gd name="connsiteX13" fmla="*/ 2090737 w 2205037"/>
                <a:gd name="connsiteY13" fmla="*/ 1190625 h 1566862"/>
                <a:gd name="connsiteX14" fmla="*/ 2126456 w 2205037"/>
                <a:gd name="connsiteY14" fmla="*/ 1169194 h 1566862"/>
                <a:gd name="connsiteX15" fmla="*/ 2145506 w 2205037"/>
                <a:gd name="connsiteY15" fmla="*/ 1162050 h 1566862"/>
                <a:gd name="connsiteX16" fmla="*/ 2169319 w 2205037"/>
                <a:gd name="connsiteY16" fmla="*/ 1154906 h 1566862"/>
                <a:gd name="connsiteX17" fmla="*/ 2190750 w 2205037"/>
                <a:gd name="connsiteY17" fmla="*/ 1154906 h 1566862"/>
                <a:gd name="connsiteX18" fmla="*/ 2202656 w 2205037"/>
                <a:gd name="connsiteY18" fmla="*/ 1162050 h 1566862"/>
                <a:gd name="connsiteX19" fmla="*/ 2205037 w 2205037"/>
                <a:gd name="connsiteY19" fmla="*/ 1173956 h 1566862"/>
                <a:gd name="connsiteX20" fmla="*/ 2193131 w 2205037"/>
                <a:gd name="connsiteY20" fmla="*/ 1212056 h 1566862"/>
                <a:gd name="connsiteX21" fmla="*/ 2169319 w 2205037"/>
                <a:gd name="connsiteY21" fmla="*/ 1254919 h 1566862"/>
                <a:gd name="connsiteX22" fmla="*/ 2145506 w 2205037"/>
                <a:gd name="connsiteY22" fmla="*/ 1297781 h 1566862"/>
                <a:gd name="connsiteX23" fmla="*/ 2114550 w 2205037"/>
                <a:gd name="connsiteY23" fmla="*/ 1338262 h 1566862"/>
                <a:gd name="connsiteX24" fmla="*/ 2074069 w 2205037"/>
                <a:gd name="connsiteY24" fmla="*/ 1381125 h 1566862"/>
                <a:gd name="connsiteX25" fmla="*/ 2026444 w 2205037"/>
                <a:gd name="connsiteY25" fmla="*/ 1421606 h 1566862"/>
                <a:gd name="connsiteX26" fmla="*/ 1959769 w 2205037"/>
                <a:gd name="connsiteY26" fmla="*/ 1481137 h 1566862"/>
                <a:gd name="connsiteX27" fmla="*/ 1909762 w 2205037"/>
                <a:gd name="connsiteY27" fmla="*/ 1514475 h 1566862"/>
                <a:gd name="connsiteX28" fmla="*/ 1869281 w 2205037"/>
                <a:gd name="connsiteY28" fmla="*/ 1538287 h 1566862"/>
                <a:gd name="connsiteX29" fmla="*/ 1819275 w 2205037"/>
                <a:gd name="connsiteY29" fmla="*/ 1562100 h 1566862"/>
                <a:gd name="connsiteX30" fmla="*/ 1783556 w 2205037"/>
                <a:gd name="connsiteY30" fmla="*/ 1566862 h 1566862"/>
                <a:gd name="connsiteX31" fmla="*/ 1757362 w 2205037"/>
                <a:gd name="connsiteY31" fmla="*/ 1559719 h 1566862"/>
                <a:gd name="connsiteX32" fmla="*/ 1735931 w 2205037"/>
                <a:gd name="connsiteY32" fmla="*/ 1543050 h 1566862"/>
                <a:gd name="connsiteX33" fmla="*/ 1716881 w 2205037"/>
                <a:gd name="connsiteY33" fmla="*/ 1516856 h 1566862"/>
                <a:gd name="connsiteX34" fmla="*/ 1695450 w 2205037"/>
                <a:gd name="connsiteY34" fmla="*/ 1485900 h 1566862"/>
                <a:gd name="connsiteX35" fmla="*/ 1662112 w 2205037"/>
                <a:gd name="connsiteY35" fmla="*/ 1452562 h 1566862"/>
                <a:gd name="connsiteX36" fmla="*/ 1604962 w 2205037"/>
                <a:gd name="connsiteY36" fmla="*/ 1409700 h 1566862"/>
                <a:gd name="connsiteX37" fmla="*/ 1447800 w 2205037"/>
                <a:gd name="connsiteY37" fmla="*/ 1297781 h 1566862"/>
                <a:gd name="connsiteX38" fmla="*/ 1226344 w 2205037"/>
                <a:gd name="connsiteY38" fmla="*/ 1133475 h 1566862"/>
                <a:gd name="connsiteX39" fmla="*/ 1071562 w 2205037"/>
                <a:gd name="connsiteY39" fmla="*/ 1019175 h 1566862"/>
                <a:gd name="connsiteX40" fmla="*/ 940594 w 2205037"/>
                <a:gd name="connsiteY40" fmla="*/ 921544 h 1566862"/>
                <a:gd name="connsiteX41" fmla="*/ 771525 w 2205037"/>
                <a:gd name="connsiteY41" fmla="*/ 783431 h 1566862"/>
                <a:gd name="connsiteX42" fmla="*/ 614362 w 2205037"/>
                <a:gd name="connsiteY42" fmla="*/ 645319 h 1566862"/>
                <a:gd name="connsiteX43" fmla="*/ 476250 w 2205037"/>
                <a:gd name="connsiteY43" fmla="*/ 519112 h 1566862"/>
                <a:gd name="connsiteX44" fmla="*/ 371475 w 2205037"/>
                <a:gd name="connsiteY44" fmla="*/ 421481 h 1566862"/>
                <a:gd name="connsiteX45" fmla="*/ 228600 w 2205037"/>
                <a:gd name="connsiteY45" fmla="*/ 283369 h 1566862"/>
                <a:gd name="connsiteX46" fmla="*/ 119062 w 2205037"/>
                <a:gd name="connsiteY46" fmla="*/ 171450 h 1566862"/>
                <a:gd name="connsiteX47" fmla="*/ 11906 w 2205037"/>
                <a:gd name="connsiteY47" fmla="*/ 59531 h 1566862"/>
                <a:gd name="connsiteX48" fmla="*/ 0 w 2205037"/>
                <a:gd name="connsiteY48" fmla="*/ 38100 h 1566862"/>
                <a:gd name="connsiteX49" fmla="*/ 0 w 2205037"/>
                <a:gd name="connsiteY49" fmla="*/ 19050 h 1566862"/>
                <a:gd name="connsiteX50" fmla="*/ 4762 w 2205037"/>
                <a:gd name="connsiteY50" fmla="*/ 7144 h 1566862"/>
                <a:gd name="connsiteX51" fmla="*/ 14287 w 2205037"/>
                <a:gd name="connsiteY51" fmla="*/ 0 h 1566862"/>
                <a:gd name="connsiteX52" fmla="*/ 28575 w 2205037"/>
                <a:gd name="connsiteY52" fmla="*/ 0 h 1566862"/>
                <a:gd name="connsiteX53" fmla="*/ 40481 w 2205037"/>
                <a:gd name="connsiteY53" fmla="*/ 2381 h 1566862"/>
                <a:gd name="connsiteX54" fmla="*/ 57150 w 2205037"/>
                <a:gd name="connsiteY54" fmla="*/ 14287 h 1566862"/>
                <a:gd name="connsiteX55" fmla="*/ 116681 w 2205037"/>
                <a:gd name="connsiteY55" fmla="*/ 64294 h 1566862"/>
                <a:gd name="connsiteX56" fmla="*/ 257175 w 2205037"/>
                <a:gd name="connsiteY56" fmla="*/ 178594 h 1566862"/>
                <a:gd name="connsiteX57" fmla="*/ 461962 w 2205037"/>
                <a:gd name="connsiteY57" fmla="*/ 340519 h 1566862"/>
                <a:gd name="connsiteX58" fmla="*/ 635794 w 2205037"/>
                <a:gd name="connsiteY58" fmla="*/ 466725 h 1566862"/>
                <a:gd name="connsiteX59" fmla="*/ 762000 w 2205037"/>
                <a:gd name="connsiteY59" fmla="*/ 557212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05037" h="1566862">
                  <a:moveTo>
                    <a:pt x="762000" y="557212"/>
                  </a:moveTo>
                  <a:lnTo>
                    <a:pt x="909637" y="654844"/>
                  </a:lnTo>
                  <a:lnTo>
                    <a:pt x="1047750" y="740569"/>
                  </a:lnTo>
                  <a:lnTo>
                    <a:pt x="1164431" y="809625"/>
                  </a:lnTo>
                  <a:lnTo>
                    <a:pt x="1312069" y="895350"/>
                  </a:lnTo>
                  <a:lnTo>
                    <a:pt x="1473994" y="988219"/>
                  </a:lnTo>
                  <a:lnTo>
                    <a:pt x="1633537" y="1071562"/>
                  </a:lnTo>
                  <a:lnTo>
                    <a:pt x="1778794" y="1150144"/>
                  </a:lnTo>
                  <a:lnTo>
                    <a:pt x="1890712" y="1207294"/>
                  </a:lnTo>
                  <a:lnTo>
                    <a:pt x="1950244" y="1235869"/>
                  </a:lnTo>
                  <a:lnTo>
                    <a:pt x="1971675" y="1240631"/>
                  </a:lnTo>
                  <a:lnTo>
                    <a:pt x="2000250" y="1235869"/>
                  </a:lnTo>
                  <a:lnTo>
                    <a:pt x="2045494" y="1216819"/>
                  </a:lnTo>
                  <a:lnTo>
                    <a:pt x="2090737" y="1190625"/>
                  </a:lnTo>
                  <a:lnTo>
                    <a:pt x="2126456" y="1169194"/>
                  </a:lnTo>
                  <a:lnTo>
                    <a:pt x="2145506" y="1162050"/>
                  </a:lnTo>
                  <a:lnTo>
                    <a:pt x="2169319" y="1154906"/>
                  </a:lnTo>
                  <a:lnTo>
                    <a:pt x="2190750" y="1154906"/>
                  </a:lnTo>
                  <a:lnTo>
                    <a:pt x="2202656" y="1162050"/>
                  </a:lnTo>
                  <a:lnTo>
                    <a:pt x="2205037" y="1173956"/>
                  </a:lnTo>
                  <a:lnTo>
                    <a:pt x="2193131" y="1212056"/>
                  </a:lnTo>
                  <a:lnTo>
                    <a:pt x="2169319" y="1254919"/>
                  </a:lnTo>
                  <a:lnTo>
                    <a:pt x="2145506" y="1297781"/>
                  </a:lnTo>
                  <a:lnTo>
                    <a:pt x="2114550" y="1338262"/>
                  </a:lnTo>
                  <a:lnTo>
                    <a:pt x="2074069" y="1381125"/>
                  </a:lnTo>
                  <a:lnTo>
                    <a:pt x="2026444" y="1421606"/>
                  </a:lnTo>
                  <a:lnTo>
                    <a:pt x="1959769" y="1481137"/>
                  </a:lnTo>
                  <a:lnTo>
                    <a:pt x="1909762" y="1514475"/>
                  </a:lnTo>
                  <a:lnTo>
                    <a:pt x="1869281" y="1538287"/>
                  </a:lnTo>
                  <a:lnTo>
                    <a:pt x="1819275" y="1562100"/>
                  </a:lnTo>
                  <a:lnTo>
                    <a:pt x="1783556" y="1566862"/>
                  </a:lnTo>
                  <a:lnTo>
                    <a:pt x="1757362" y="1559719"/>
                  </a:lnTo>
                  <a:lnTo>
                    <a:pt x="1735931" y="1543050"/>
                  </a:lnTo>
                  <a:lnTo>
                    <a:pt x="1716881" y="1516856"/>
                  </a:lnTo>
                  <a:lnTo>
                    <a:pt x="1695450" y="1485900"/>
                  </a:lnTo>
                  <a:lnTo>
                    <a:pt x="1662112" y="1452562"/>
                  </a:lnTo>
                  <a:lnTo>
                    <a:pt x="1604962" y="1409700"/>
                  </a:lnTo>
                  <a:lnTo>
                    <a:pt x="1447800" y="1297781"/>
                  </a:lnTo>
                  <a:lnTo>
                    <a:pt x="1226344" y="1133475"/>
                  </a:lnTo>
                  <a:lnTo>
                    <a:pt x="1071562" y="1019175"/>
                  </a:lnTo>
                  <a:lnTo>
                    <a:pt x="940594" y="921544"/>
                  </a:lnTo>
                  <a:lnTo>
                    <a:pt x="771525" y="783431"/>
                  </a:lnTo>
                  <a:lnTo>
                    <a:pt x="614362" y="645319"/>
                  </a:lnTo>
                  <a:lnTo>
                    <a:pt x="476250" y="519112"/>
                  </a:lnTo>
                  <a:lnTo>
                    <a:pt x="371475" y="421481"/>
                  </a:lnTo>
                  <a:lnTo>
                    <a:pt x="228600" y="283369"/>
                  </a:lnTo>
                  <a:lnTo>
                    <a:pt x="119062" y="171450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0481" y="2381"/>
                  </a:lnTo>
                  <a:lnTo>
                    <a:pt x="57150" y="14287"/>
                  </a:lnTo>
                  <a:lnTo>
                    <a:pt x="116681" y="64294"/>
                  </a:lnTo>
                  <a:lnTo>
                    <a:pt x="257175" y="178594"/>
                  </a:lnTo>
                  <a:lnTo>
                    <a:pt x="461962" y="340519"/>
                  </a:lnTo>
                  <a:lnTo>
                    <a:pt x="635794" y="466725"/>
                  </a:lnTo>
                  <a:lnTo>
                    <a:pt x="762000" y="557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F000CE71-67E5-42B7-95BD-D361B34F7A5B}"/>
                </a:ext>
              </a:extLst>
            </p:cNvPr>
            <p:cNvSpPr/>
            <p:nvPr/>
          </p:nvSpPr>
          <p:spPr>
            <a:xfrm rot="16200000">
              <a:off x="2079626" y="4206875"/>
              <a:ext cx="3022600" cy="377825"/>
            </a:xfrm>
            <a:custGeom>
              <a:avLst/>
              <a:gdLst>
                <a:gd name="connsiteX0" fmla="*/ 1635617 w 3021383"/>
                <a:gd name="connsiteY0" fmla="*/ 133940 h 378638"/>
                <a:gd name="connsiteX1" fmla="*/ 2006528 w 3021383"/>
                <a:gd name="connsiteY1" fmla="*/ 144243 h 378638"/>
                <a:gd name="connsiteX2" fmla="*/ 2248651 w 3021383"/>
                <a:gd name="connsiteY2" fmla="*/ 149394 h 378638"/>
                <a:gd name="connsiteX3" fmla="*/ 2586077 w 3021383"/>
                <a:gd name="connsiteY3" fmla="*/ 154546 h 378638"/>
                <a:gd name="connsiteX4" fmla="*/ 2686533 w 3021383"/>
                <a:gd name="connsiteY4" fmla="*/ 154546 h 378638"/>
                <a:gd name="connsiteX5" fmla="*/ 2722593 w 3021383"/>
                <a:gd name="connsiteY5" fmla="*/ 149394 h 378638"/>
                <a:gd name="connsiteX6" fmla="*/ 2753503 w 3021383"/>
                <a:gd name="connsiteY6" fmla="*/ 141667 h 378638"/>
                <a:gd name="connsiteX7" fmla="*/ 2799867 w 3021383"/>
                <a:gd name="connsiteY7" fmla="*/ 121061 h 378638"/>
                <a:gd name="connsiteX8" fmla="*/ 2843655 w 3021383"/>
                <a:gd name="connsiteY8" fmla="*/ 95303 h 378638"/>
                <a:gd name="connsiteX9" fmla="*/ 2915777 w 3021383"/>
                <a:gd name="connsiteY9" fmla="*/ 36060 h 378638"/>
                <a:gd name="connsiteX10" fmla="*/ 3021383 w 3021383"/>
                <a:gd name="connsiteY10" fmla="*/ 126213 h 378638"/>
                <a:gd name="connsiteX11" fmla="*/ 2944110 w 3021383"/>
                <a:gd name="connsiteY11" fmla="*/ 200910 h 378638"/>
                <a:gd name="connsiteX12" fmla="*/ 2823049 w 3021383"/>
                <a:gd name="connsiteY12" fmla="*/ 314244 h 378638"/>
                <a:gd name="connsiteX13" fmla="*/ 2750927 w 3021383"/>
                <a:gd name="connsiteY13" fmla="*/ 378638 h 378638"/>
                <a:gd name="connsiteX14" fmla="*/ 2717442 w 3021383"/>
                <a:gd name="connsiteY14" fmla="*/ 376063 h 378638"/>
                <a:gd name="connsiteX15" fmla="*/ 2614411 w 3021383"/>
                <a:gd name="connsiteY15" fmla="*/ 360608 h 378638"/>
                <a:gd name="connsiteX16" fmla="*/ 2544865 w 3021383"/>
                <a:gd name="connsiteY16" fmla="*/ 355456 h 378638"/>
                <a:gd name="connsiteX17" fmla="*/ 2354258 w 3021383"/>
                <a:gd name="connsiteY17" fmla="*/ 355456 h 378638"/>
                <a:gd name="connsiteX18" fmla="*/ 1985922 w 3021383"/>
                <a:gd name="connsiteY18" fmla="*/ 350305 h 378638"/>
                <a:gd name="connsiteX19" fmla="*/ 1527434 w 3021383"/>
                <a:gd name="connsiteY19" fmla="*/ 347729 h 378638"/>
                <a:gd name="connsiteX20" fmla="*/ 1197735 w 3021383"/>
                <a:gd name="connsiteY20" fmla="*/ 345153 h 378638"/>
                <a:gd name="connsiteX21" fmla="*/ 829399 w 3021383"/>
                <a:gd name="connsiteY21" fmla="*/ 340002 h 378638"/>
                <a:gd name="connsiteX22" fmla="*/ 522882 w 3021383"/>
                <a:gd name="connsiteY22" fmla="*/ 337426 h 378638"/>
                <a:gd name="connsiteX23" fmla="*/ 370911 w 3021383"/>
                <a:gd name="connsiteY23" fmla="*/ 334850 h 378638"/>
                <a:gd name="connsiteX24" fmla="*/ 172577 w 3021383"/>
                <a:gd name="connsiteY24" fmla="*/ 334850 h 378638"/>
                <a:gd name="connsiteX25" fmla="*/ 118485 w 3021383"/>
                <a:gd name="connsiteY25" fmla="*/ 329699 h 378638"/>
                <a:gd name="connsiteX26" fmla="*/ 66970 w 3021383"/>
                <a:gd name="connsiteY26" fmla="*/ 311668 h 378638"/>
                <a:gd name="connsiteX27" fmla="*/ 43788 w 3021383"/>
                <a:gd name="connsiteY27" fmla="*/ 298789 h 378638"/>
                <a:gd name="connsiteX28" fmla="*/ 23182 w 3021383"/>
                <a:gd name="connsiteY28" fmla="*/ 280759 h 378638"/>
                <a:gd name="connsiteX29" fmla="*/ 10303 w 3021383"/>
                <a:gd name="connsiteY29" fmla="*/ 265304 h 378638"/>
                <a:gd name="connsiteX30" fmla="*/ 2575 w 3021383"/>
                <a:gd name="connsiteY30" fmla="*/ 247274 h 378638"/>
                <a:gd name="connsiteX31" fmla="*/ 0 w 3021383"/>
                <a:gd name="connsiteY31" fmla="*/ 229243 h 378638"/>
                <a:gd name="connsiteX32" fmla="*/ 2575 w 3021383"/>
                <a:gd name="connsiteY32" fmla="*/ 208637 h 378638"/>
                <a:gd name="connsiteX33" fmla="*/ 10303 w 3021383"/>
                <a:gd name="connsiteY33" fmla="*/ 190607 h 378638"/>
                <a:gd name="connsiteX34" fmla="*/ 20606 w 3021383"/>
                <a:gd name="connsiteY34" fmla="*/ 172576 h 378638"/>
                <a:gd name="connsiteX35" fmla="*/ 41212 w 3021383"/>
                <a:gd name="connsiteY35" fmla="*/ 151970 h 378638"/>
                <a:gd name="connsiteX36" fmla="*/ 85000 w 3021383"/>
                <a:gd name="connsiteY36" fmla="*/ 123637 h 378638"/>
                <a:gd name="connsiteX37" fmla="*/ 133940 w 3021383"/>
                <a:gd name="connsiteY37" fmla="*/ 100455 h 378638"/>
                <a:gd name="connsiteX38" fmla="*/ 200910 w 3021383"/>
                <a:gd name="connsiteY38" fmla="*/ 69545 h 378638"/>
                <a:gd name="connsiteX39" fmla="*/ 285911 w 3021383"/>
                <a:gd name="connsiteY39" fmla="*/ 41212 h 378638"/>
                <a:gd name="connsiteX40" fmla="*/ 409548 w 3021383"/>
                <a:gd name="connsiteY40" fmla="*/ 12878 h 378638"/>
                <a:gd name="connsiteX41" fmla="*/ 466215 w 3021383"/>
                <a:gd name="connsiteY41" fmla="*/ 0 h 378638"/>
                <a:gd name="connsiteX42" fmla="*/ 476518 w 3021383"/>
                <a:gd name="connsiteY42" fmla="*/ 0 h 378638"/>
                <a:gd name="connsiteX43" fmla="*/ 494548 w 3021383"/>
                <a:gd name="connsiteY43" fmla="*/ 7727 h 378638"/>
                <a:gd name="connsiteX44" fmla="*/ 564094 w 3021383"/>
                <a:gd name="connsiteY44" fmla="*/ 36060 h 378638"/>
                <a:gd name="connsiteX45" fmla="*/ 677428 w 3021383"/>
                <a:gd name="connsiteY45" fmla="*/ 66970 h 378638"/>
                <a:gd name="connsiteX46" fmla="*/ 793338 w 3021383"/>
                <a:gd name="connsiteY46" fmla="*/ 90152 h 378638"/>
                <a:gd name="connsiteX47" fmla="*/ 1007128 w 3021383"/>
                <a:gd name="connsiteY47" fmla="*/ 105606 h 378638"/>
                <a:gd name="connsiteX48" fmla="*/ 1290463 w 3021383"/>
                <a:gd name="connsiteY48" fmla="*/ 121061 h 378638"/>
                <a:gd name="connsiteX49" fmla="*/ 1581525 w 3021383"/>
                <a:gd name="connsiteY49" fmla="*/ 131364 h 378638"/>
                <a:gd name="connsiteX50" fmla="*/ 1635617 w 3021383"/>
                <a:gd name="connsiteY50" fmla="*/ 133940 h 37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21383" h="378638">
                  <a:moveTo>
                    <a:pt x="1635617" y="133940"/>
                  </a:moveTo>
                  <a:lnTo>
                    <a:pt x="2006528" y="144243"/>
                  </a:lnTo>
                  <a:lnTo>
                    <a:pt x="2248651" y="149394"/>
                  </a:lnTo>
                  <a:lnTo>
                    <a:pt x="2586077" y="154546"/>
                  </a:lnTo>
                  <a:lnTo>
                    <a:pt x="2686533" y="154546"/>
                  </a:lnTo>
                  <a:lnTo>
                    <a:pt x="2722593" y="149394"/>
                  </a:lnTo>
                  <a:lnTo>
                    <a:pt x="2753503" y="141667"/>
                  </a:lnTo>
                  <a:lnTo>
                    <a:pt x="2799867" y="121061"/>
                  </a:lnTo>
                  <a:lnTo>
                    <a:pt x="2843655" y="95303"/>
                  </a:lnTo>
                  <a:lnTo>
                    <a:pt x="2915777" y="36060"/>
                  </a:lnTo>
                  <a:lnTo>
                    <a:pt x="3021383" y="126213"/>
                  </a:lnTo>
                  <a:lnTo>
                    <a:pt x="2944110" y="200910"/>
                  </a:lnTo>
                  <a:lnTo>
                    <a:pt x="2823049" y="314244"/>
                  </a:lnTo>
                  <a:lnTo>
                    <a:pt x="2750927" y="378638"/>
                  </a:lnTo>
                  <a:lnTo>
                    <a:pt x="2717442" y="376063"/>
                  </a:lnTo>
                  <a:lnTo>
                    <a:pt x="2614411" y="360608"/>
                  </a:lnTo>
                  <a:lnTo>
                    <a:pt x="2544865" y="355456"/>
                  </a:lnTo>
                  <a:lnTo>
                    <a:pt x="2354258" y="355456"/>
                  </a:lnTo>
                  <a:lnTo>
                    <a:pt x="1985922" y="350305"/>
                  </a:lnTo>
                  <a:lnTo>
                    <a:pt x="1527434" y="347729"/>
                  </a:lnTo>
                  <a:lnTo>
                    <a:pt x="1197735" y="345153"/>
                  </a:lnTo>
                  <a:lnTo>
                    <a:pt x="829399" y="340002"/>
                  </a:lnTo>
                  <a:lnTo>
                    <a:pt x="522882" y="337426"/>
                  </a:lnTo>
                  <a:lnTo>
                    <a:pt x="370911" y="334850"/>
                  </a:lnTo>
                  <a:lnTo>
                    <a:pt x="172577" y="334850"/>
                  </a:lnTo>
                  <a:lnTo>
                    <a:pt x="118485" y="329699"/>
                  </a:lnTo>
                  <a:lnTo>
                    <a:pt x="66970" y="311668"/>
                  </a:lnTo>
                  <a:lnTo>
                    <a:pt x="43788" y="298789"/>
                  </a:lnTo>
                  <a:lnTo>
                    <a:pt x="23182" y="280759"/>
                  </a:lnTo>
                  <a:lnTo>
                    <a:pt x="10303" y="265304"/>
                  </a:lnTo>
                  <a:lnTo>
                    <a:pt x="2575" y="247274"/>
                  </a:lnTo>
                  <a:lnTo>
                    <a:pt x="0" y="229243"/>
                  </a:lnTo>
                  <a:lnTo>
                    <a:pt x="2575" y="208637"/>
                  </a:lnTo>
                  <a:lnTo>
                    <a:pt x="10303" y="190607"/>
                  </a:lnTo>
                  <a:lnTo>
                    <a:pt x="20606" y="172576"/>
                  </a:lnTo>
                  <a:lnTo>
                    <a:pt x="41212" y="151970"/>
                  </a:lnTo>
                  <a:lnTo>
                    <a:pt x="85000" y="123637"/>
                  </a:lnTo>
                  <a:lnTo>
                    <a:pt x="133940" y="100455"/>
                  </a:lnTo>
                  <a:lnTo>
                    <a:pt x="200910" y="69545"/>
                  </a:lnTo>
                  <a:lnTo>
                    <a:pt x="285911" y="41212"/>
                  </a:lnTo>
                  <a:lnTo>
                    <a:pt x="409548" y="12878"/>
                  </a:lnTo>
                  <a:lnTo>
                    <a:pt x="466215" y="0"/>
                  </a:lnTo>
                  <a:lnTo>
                    <a:pt x="476518" y="0"/>
                  </a:lnTo>
                  <a:lnTo>
                    <a:pt x="494548" y="7727"/>
                  </a:lnTo>
                  <a:lnTo>
                    <a:pt x="564094" y="36060"/>
                  </a:lnTo>
                  <a:lnTo>
                    <a:pt x="677428" y="66970"/>
                  </a:lnTo>
                  <a:lnTo>
                    <a:pt x="793338" y="90152"/>
                  </a:lnTo>
                  <a:lnTo>
                    <a:pt x="1007128" y="105606"/>
                  </a:lnTo>
                  <a:lnTo>
                    <a:pt x="1290463" y="121061"/>
                  </a:lnTo>
                  <a:lnTo>
                    <a:pt x="1581525" y="131364"/>
                  </a:lnTo>
                  <a:lnTo>
                    <a:pt x="1635617" y="13394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7">
              <a:extLst>
                <a:ext uri="{FF2B5EF4-FFF2-40B4-BE49-F238E27FC236}">
                  <a16:creationId xmlns:a16="http://schemas.microsoft.com/office/drawing/2014/main" id="{DF8331FB-0457-4B2A-9DA8-C8C959EDFFAE}"/>
                </a:ext>
              </a:extLst>
            </p:cNvPr>
            <p:cNvSpPr/>
            <p:nvPr/>
          </p:nvSpPr>
          <p:spPr>
            <a:xfrm rot="16200000">
              <a:off x="3235325" y="3586163"/>
              <a:ext cx="2860675" cy="434975"/>
            </a:xfrm>
            <a:custGeom>
              <a:avLst/>
              <a:gdLst>
                <a:gd name="connsiteX0" fmla="*/ 1517131 w 2861685"/>
                <a:gd name="connsiteY0" fmla="*/ 133940 h 435306"/>
                <a:gd name="connsiteX1" fmla="*/ 1684556 w 2861685"/>
                <a:gd name="connsiteY1" fmla="*/ 141668 h 435306"/>
                <a:gd name="connsiteX2" fmla="*/ 1900922 w 2861685"/>
                <a:gd name="connsiteY2" fmla="*/ 149395 h 435306"/>
                <a:gd name="connsiteX3" fmla="*/ 2078650 w 2861685"/>
                <a:gd name="connsiteY3" fmla="*/ 154547 h 435306"/>
                <a:gd name="connsiteX4" fmla="*/ 2253803 w 2861685"/>
                <a:gd name="connsiteY4" fmla="*/ 157122 h 435306"/>
                <a:gd name="connsiteX5" fmla="*/ 2418652 w 2861685"/>
                <a:gd name="connsiteY5" fmla="*/ 157122 h 435306"/>
                <a:gd name="connsiteX6" fmla="*/ 2568047 w 2861685"/>
                <a:gd name="connsiteY6" fmla="*/ 157122 h 435306"/>
                <a:gd name="connsiteX7" fmla="*/ 2598956 w 2861685"/>
                <a:gd name="connsiteY7" fmla="*/ 154547 h 435306"/>
                <a:gd name="connsiteX8" fmla="*/ 2627290 w 2861685"/>
                <a:gd name="connsiteY8" fmla="*/ 146819 h 435306"/>
                <a:gd name="connsiteX9" fmla="*/ 2660775 w 2861685"/>
                <a:gd name="connsiteY9" fmla="*/ 136516 h 435306"/>
                <a:gd name="connsiteX10" fmla="*/ 2694260 w 2861685"/>
                <a:gd name="connsiteY10" fmla="*/ 113334 h 435306"/>
                <a:gd name="connsiteX11" fmla="*/ 2730321 w 2861685"/>
                <a:gd name="connsiteY11" fmla="*/ 87576 h 435306"/>
                <a:gd name="connsiteX12" fmla="*/ 2774109 w 2861685"/>
                <a:gd name="connsiteY12" fmla="*/ 46364 h 435306"/>
                <a:gd name="connsiteX13" fmla="*/ 2802443 w 2861685"/>
                <a:gd name="connsiteY13" fmla="*/ 15455 h 435306"/>
                <a:gd name="connsiteX14" fmla="*/ 2815322 w 2861685"/>
                <a:gd name="connsiteY14" fmla="*/ 5152 h 435306"/>
                <a:gd name="connsiteX15" fmla="*/ 2833352 w 2861685"/>
                <a:gd name="connsiteY15" fmla="*/ 0 h 435306"/>
                <a:gd name="connsiteX16" fmla="*/ 2846231 w 2861685"/>
                <a:gd name="connsiteY16" fmla="*/ 0 h 435306"/>
                <a:gd name="connsiteX17" fmla="*/ 2856534 w 2861685"/>
                <a:gd name="connsiteY17" fmla="*/ 7727 h 435306"/>
                <a:gd name="connsiteX18" fmla="*/ 2861685 w 2861685"/>
                <a:gd name="connsiteY18" fmla="*/ 20606 h 435306"/>
                <a:gd name="connsiteX19" fmla="*/ 2861685 w 2861685"/>
                <a:gd name="connsiteY19" fmla="*/ 41212 h 435306"/>
                <a:gd name="connsiteX20" fmla="*/ 2853958 w 2861685"/>
                <a:gd name="connsiteY20" fmla="*/ 82425 h 435306"/>
                <a:gd name="connsiteX21" fmla="*/ 2830776 w 2861685"/>
                <a:gd name="connsiteY21" fmla="*/ 123637 h 435306"/>
                <a:gd name="connsiteX22" fmla="*/ 2794715 w 2861685"/>
                <a:gd name="connsiteY22" fmla="*/ 170001 h 435306"/>
                <a:gd name="connsiteX23" fmla="*/ 2753503 w 2861685"/>
                <a:gd name="connsiteY23" fmla="*/ 221517 h 435306"/>
                <a:gd name="connsiteX24" fmla="*/ 2658199 w 2861685"/>
                <a:gd name="connsiteY24" fmla="*/ 334851 h 435306"/>
                <a:gd name="connsiteX25" fmla="*/ 2614411 w 2861685"/>
                <a:gd name="connsiteY25" fmla="*/ 376063 h 435306"/>
                <a:gd name="connsiteX26" fmla="*/ 2573199 w 2861685"/>
                <a:gd name="connsiteY26" fmla="*/ 401821 h 435306"/>
                <a:gd name="connsiteX27" fmla="*/ 2513956 w 2861685"/>
                <a:gd name="connsiteY27" fmla="*/ 422427 h 435306"/>
                <a:gd name="connsiteX28" fmla="*/ 2475319 w 2861685"/>
                <a:gd name="connsiteY28" fmla="*/ 430154 h 435306"/>
                <a:gd name="connsiteX29" fmla="*/ 2423804 w 2861685"/>
                <a:gd name="connsiteY29" fmla="*/ 435306 h 435306"/>
                <a:gd name="connsiteX30" fmla="*/ 2349106 w 2861685"/>
                <a:gd name="connsiteY30" fmla="*/ 427579 h 435306"/>
                <a:gd name="connsiteX31" fmla="*/ 2186833 w 2861685"/>
                <a:gd name="connsiteY31" fmla="*/ 409548 h 435306"/>
                <a:gd name="connsiteX32" fmla="*/ 1988498 w 2861685"/>
                <a:gd name="connsiteY32" fmla="*/ 388942 h 435306"/>
                <a:gd name="connsiteX33" fmla="*/ 1725769 w 2861685"/>
                <a:gd name="connsiteY33" fmla="*/ 358033 h 435306"/>
                <a:gd name="connsiteX34" fmla="*/ 1607283 w 2861685"/>
                <a:gd name="connsiteY34" fmla="*/ 358033 h 435306"/>
                <a:gd name="connsiteX35" fmla="*/ 1390918 w 2861685"/>
                <a:gd name="connsiteY35" fmla="*/ 345154 h 435306"/>
                <a:gd name="connsiteX36" fmla="*/ 983946 w 2861685"/>
                <a:gd name="connsiteY36" fmla="*/ 314245 h 435306"/>
                <a:gd name="connsiteX37" fmla="*/ 803642 w 2861685"/>
                <a:gd name="connsiteY37" fmla="*/ 301366 h 435306"/>
                <a:gd name="connsiteX38" fmla="*/ 669701 w 2861685"/>
                <a:gd name="connsiteY38" fmla="*/ 291063 h 435306"/>
                <a:gd name="connsiteX39" fmla="*/ 574398 w 2861685"/>
                <a:gd name="connsiteY39" fmla="*/ 293638 h 435306"/>
                <a:gd name="connsiteX40" fmla="*/ 419851 w 2861685"/>
                <a:gd name="connsiteY40" fmla="*/ 293638 h 435306"/>
                <a:gd name="connsiteX41" fmla="*/ 46364 w 2861685"/>
                <a:gd name="connsiteY41" fmla="*/ 226668 h 435306"/>
                <a:gd name="connsiteX42" fmla="*/ 20606 w 2861685"/>
                <a:gd name="connsiteY42" fmla="*/ 206062 h 435306"/>
                <a:gd name="connsiteX43" fmla="*/ 7727 w 2861685"/>
                <a:gd name="connsiteY43" fmla="*/ 188032 h 435306"/>
                <a:gd name="connsiteX44" fmla="*/ 0 w 2861685"/>
                <a:gd name="connsiteY44" fmla="*/ 159698 h 435306"/>
                <a:gd name="connsiteX45" fmla="*/ 2576 w 2861685"/>
                <a:gd name="connsiteY45" fmla="*/ 136516 h 435306"/>
                <a:gd name="connsiteX46" fmla="*/ 10303 w 2861685"/>
                <a:gd name="connsiteY46" fmla="*/ 110758 h 435306"/>
                <a:gd name="connsiteX47" fmla="*/ 23182 w 2861685"/>
                <a:gd name="connsiteY47" fmla="*/ 92728 h 435306"/>
                <a:gd name="connsiteX48" fmla="*/ 77273 w 2861685"/>
                <a:gd name="connsiteY48" fmla="*/ 74698 h 435306"/>
                <a:gd name="connsiteX49" fmla="*/ 303941 w 2861685"/>
                <a:gd name="connsiteY49" fmla="*/ 15455 h 435306"/>
                <a:gd name="connsiteX50" fmla="*/ 381214 w 2861685"/>
                <a:gd name="connsiteY50" fmla="*/ 5152 h 435306"/>
                <a:gd name="connsiteX51" fmla="*/ 406972 w 2861685"/>
                <a:gd name="connsiteY51" fmla="*/ 7727 h 435306"/>
                <a:gd name="connsiteX52" fmla="*/ 530609 w 2861685"/>
                <a:gd name="connsiteY52" fmla="*/ 36061 h 435306"/>
                <a:gd name="connsiteX53" fmla="*/ 654247 w 2861685"/>
                <a:gd name="connsiteY53" fmla="*/ 66970 h 435306"/>
                <a:gd name="connsiteX54" fmla="*/ 692883 w 2861685"/>
                <a:gd name="connsiteY54" fmla="*/ 72122 h 435306"/>
                <a:gd name="connsiteX55" fmla="*/ 919551 w 2861685"/>
                <a:gd name="connsiteY55" fmla="*/ 95304 h 435306"/>
                <a:gd name="connsiteX56" fmla="*/ 1208038 w 2861685"/>
                <a:gd name="connsiteY56" fmla="*/ 118486 h 435306"/>
                <a:gd name="connsiteX57" fmla="*/ 1517131 w 2861685"/>
                <a:gd name="connsiteY57" fmla="*/ 133940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61685" h="435306">
                  <a:moveTo>
                    <a:pt x="1517131" y="133940"/>
                  </a:moveTo>
                  <a:lnTo>
                    <a:pt x="1684556" y="141668"/>
                  </a:lnTo>
                  <a:lnTo>
                    <a:pt x="1900922" y="149395"/>
                  </a:lnTo>
                  <a:lnTo>
                    <a:pt x="2078650" y="154547"/>
                  </a:lnTo>
                  <a:lnTo>
                    <a:pt x="2253803" y="157122"/>
                  </a:lnTo>
                  <a:lnTo>
                    <a:pt x="2418652" y="157122"/>
                  </a:lnTo>
                  <a:lnTo>
                    <a:pt x="2568047" y="157122"/>
                  </a:lnTo>
                  <a:lnTo>
                    <a:pt x="2598956" y="154547"/>
                  </a:lnTo>
                  <a:lnTo>
                    <a:pt x="2627290" y="146819"/>
                  </a:lnTo>
                  <a:lnTo>
                    <a:pt x="2660775" y="136516"/>
                  </a:lnTo>
                  <a:lnTo>
                    <a:pt x="2694260" y="113334"/>
                  </a:lnTo>
                  <a:lnTo>
                    <a:pt x="2730321" y="87576"/>
                  </a:lnTo>
                  <a:lnTo>
                    <a:pt x="2774109" y="46364"/>
                  </a:lnTo>
                  <a:lnTo>
                    <a:pt x="2802443" y="15455"/>
                  </a:lnTo>
                  <a:lnTo>
                    <a:pt x="2815322" y="5152"/>
                  </a:lnTo>
                  <a:lnTo>
                    <a:pt x="2833352" y="0"/>
                  </a:lnTo>
                  <a:lnTo>
                    <a:pt x="2846231" y="0"/>
                  </a:lnTo>
                  <a:lnTo>
                    <a:pt x="2856534" y="7727"/>
                  </a:lnTo>
                  <a:lnTo>
                    <a:pt x="2861685" y="20606"/>
                  </a:lnTo>
                  <a:lnTo>
                    <a:pt x="2861685" y="41212"/>
                  </a:lnTo>
                  <a:lnTo>
                    <a:pt x="2853958" y="82425"/>
                  </a:lnTo>
                  <a:lnTo>
                    <a:pt x="2830776" y="123637"/>
                  </a:lnTo>
                  <a:lnTo>
                    <a:pt x="2794715" y="170001"/>
                  </a:lnTo>
                  <a:lnTo>
                    <a:pt x="2753503" y="221517"/>
                  </a:lnTo>
                  <a:lnTo>
                    <a:pt x="2658199" y="334851"/>
                  </a:lnTo>
                  <a:lnTo>
                    <a:pt x="2614411" y="376063"/>
                  </a:lnTo>
                  <a:lnTo>
                    <a:pt x="2573199" y="401821"/>
                  </a:lnTo>
                  <a:lnTo>
                    <a:pt x="2513956" y="422427"/>
                  </a:lnTo>
                  <a:lnTo>
                    <a:pt x="2475319" y="430154"/>
                  </a:lnTo>
                  <a:lnTo>
                    <a:pt x="2423804" y="435306"/>
                  </a:lnTo>
                  <a:lnTo>
                    <a:pt x="2349106" y="427579"/>
                  </a:lnTo>
                  <a:lnTo>
                    <a:pt x="2186833" y="409548"/>
                  </a:lnTo>
                  <a:lnTo>
                    <a:pt x="1988498" y="388942"/>
                  </a:lnTo>
                  <a:lnTo>
                    <a:pt x="1725769" y="358033"/>
                  </a:lnTo>
                  <a:lnTo>
                    <a:pt x="1607283" y="358033"/>
                  </a:lnTo>
                  <a:lnTo>
                    <a:pt x="1390918" y="345154"/>
                  </a:lnTo>
                  <a:lnTo>
                    <a:pt x="983946" y="314245"/>
                  </a:lnTo>
                  <a:lnTo>
                    <a:pt x="803642" y="301366"/>
                  </a:lnTo>
                  <a:lnTo>
                    <a:pt x="669701" y="291063"/>
                  </a:lnTo>
                  <a:lnTo>
                    <a:pt x="574398" y="293638"/>
                  </a:lnTo>
                  <a:lnTo>
                    <a:pt x="419851" y="293638"/>
                  </a:lnTo>
                  <a:lnTo>
                    <a:pt x="46364" y="226668"/>
                  </a:lnTo>
                  <a:lnTo>
                    <a:pt x="20606" y="206062"/>
                  </a:lnTo>
                  <a:lnTo>
                    <a:pt x="7727" y="188032"/>
                  </a:lnTo>
                  <a:lnTo>
                    <a:pt x="0" y="159698"/>
                  </a:lnTo>
                  <a:lnTo>
                    <a:pt x="2576" y="136516"/>
                  </a:lnTo>
                  <a:lnTo>
                    <a:pt x="10303" y="110758"/>
                  </a:lnTo>
                  <a:lnTo>
                    <a:pt x="23182" y="92728"/>
                  </a:lnTo>
                  <a:lnTo>
                    <a:pt x="77273" y="74698"/>
                  </a:lnTo>
                  <a:lnTo>
                    <a:pt x="303941" y="15455"/>
                  </a:lnTo>
                  <a:lnTo>
                    <a:pt x="381214" y="5152"/>
                  </a:lnTo>
                  <a:lnTo>
                    <a:pt x="406972" y="7727"/>
                  </a:lnTo>
                  <a:lnTo>
                    <a:pt x="530609" y="36061"/>
                  </a:lnTo>
                  <a:lnTo>
                    <a:pt x="654247" y="66970"/>
                  </a:lnTo>
                  <a:lnTo>
                    <a:pt x="692883" y="72122"/>
                  </a:lnTo>
                  <a:lnTo>
                    <a:pt x="919551" y="95304"/>
                  </a:lnTo>
                  <a:lnTo>
                    <a:pt x="1208038" y="118486"/>
                  </a:lnTo>
                  <a:lnTo>
                    <a:pt x="1517131" y="1339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8">
              <a:extLst>
                <a:ext uri="{FF2B5EF4-FFF2-40B4-BE49-F238E27FC236}">
                  <a16:creationId xmlns:a16="http://schemas.microsoft.com/office/drawing/2014/main" id="{BDE9A159-F9B2-4AC4-9235-94D42BDE5221}"/>
                </a:ext>
              </a:extLst>
            </p:cNvPr>
            <p:cNvSpPr/>
            <p:nvPr/>
          </p:nvSpPr>
          <p:spPr>
            <a:xfrm rot="16200000">
              <a:off x="4746625" y="4270375"/>
              <a:ext cx="842963" cy="1071563"/>
            </a:xfrm>
            <a:custGeom>
              <a:avLst/>
              <a:gdLst>
                <a:gd name="connsiteX0" fmla="*/ 547687 w 842962"/>
                <a:gd name="connsiteY0" fmla="*/ 378618 h 1071562"/>
                <a:gd name="connsiteX1" fmla="*/ 469106 w 842962"/>
                <a:gd name="connsiteY1" fmla="*/ 190500 h 1071562"/>
                <a:gd name="connsiteX2" fmla="*/ 426244 w 842962"/>
                <a:gd name="connsiteY2" fmla="*/ 69056 h 1071562"/>
                <a:gd name="connsiteX3" fmla="*/ 426244 w 842962"/>
                <a:gd name="connsiteY3" fmla="*/ 52387 h 1071562"/>
                <a:gd name="connsiteX4" fmla="*/ 0 w 842962"/>
                <a:gd name="connsiteY4" fmla="*/ 0 h 1071562"/>
                <a:gd name="connsiteX5" fmla="*/ 40481 w 842962"/>
                <a:gd name="connsiteY5" fmla="*/ 42862 h 1071562"/>
                <a:gd name="connsiteX6" fmla="*/ 80962 w 842962"/>
                <a:gd name="connsiteY6" fmla="*/ 83343 h 1071562"/>
                <a:gd name="connsiteX7" fmla="*/ 121444 w 842962"/>
                <a:gd name="connsiteY7" fmla="*/ 126206 h 1071562"/>
                <a:gd name="connsiteX8" fmla="*/ 138112 w 842962"/>
                <a:gd name="connsiteY8" fmla="*/ 147637 h 1071562"/>
                <a:gd name="connsiteX9" fmla="*/ 185737 w 842962"/>
                <a:gd name="connsiteY9" fmla="*/ 214312 h 1071562"/>
                <a:gd name="connsiteX10" fmla="*/ 295275 w 842962"/>
                <a:gd name="connsiteY10" fmla="*/ 369093 h 1071562"/>
                <a:gd name="connsiteX11" fmla="*/ 407194 w 842962"/>
                <a:gd name="connsiteY11" fmla="*/ 526256 h 1071562"/>
                <a:gd name="connsiteX12" fmla="*/ 490537 w 842962"/>
                <a:gd name="connsiteY12" fmla="*/ 642937 h 1071562"/>
                <a:gd name="connsiteX13" fmla="*/ 592931 w 842962"/>
                <a:gd name="connsiteY13" fmla="*/ 788193 h 1071562"/>
                <a:gd name="connsiteX14" fmla="*/ 697706 w 842962"/>
                <a:gd name="connsiteY14" fmla="*/ 935831 h 1071562"/>
                <a:gd name="connsiteX15" fmla="*/ 754856 w 842962"/>
                <a:gd name="connsiteY15" fmla="*/ 1016793 h 1071562"/>
                <a:gd name="connsiteX16" fmla="*/ 773906 w 842962"/>
                <a:gd name="connsiteY16" fmla="*/ 1042987 h 1071562"/>
                <a:gd name="connsiteX17" fmla="*/ 792956 w 842962"/>
                <a:gd name="connsiteY17" fmla="*/ 1057275 h 1071562"/>
                <a:gd name="connsiteX18" fmla="*/ 812006 w 842962"/>
                <a:gd name="connsiteY18" fmla="*/ 1069181 h 1071562"/>
                <a:gd name="connsiteX19" fmla="*/ 821531 w 842962"/>
                <a:gd name="connsiteY19" fmla="*/ 1071562 h 1071562"/>
                <a:gd name="connsiteX20" fmla="*/ 835819 w 842962"/>
                <a:gd name="connsiteY20" fmla="*/ 1071562 h 1071562"/>
                <a:gd name="connsiteX21" fmla="*/ 842962 w 842962"/>
                <a:gd name="connsiteY21" fmla="*/ 1062037 h 1071562"/>
                <a:gd name="connsiteX22" fmla="*/ 842962 w 842962"/>
                <a:gd name="connsiteY22" fmla="*/ 1040606 h 1071562"/>
                <a:gd name="connsiteX23" fmla="*/ 821531 w 842962"/>
                <a:gd name="connsiteY23" fmla="*/ 981075 h 1071562"/>
                <a:gd name="connsiteX24" fmla="*/ 757237 w 842962"/>
                <a:gd name="connsiteY24" fmla="*/ 840581 h 1071562"/>
                <a:gd name="connsiteX25" fmla="*/ 690562 w 842962"/>
                <a:gd name="connsiteY25" fmla="*/ 697706 h 1071562"/>
                <a:gd name="connsiteX26" fmla="*/ 611981 w 842962"/>
                <a:gd name="connsiteY26" fmla="*/ 526256 h 1071562"/>
                <a:gd name="connsiteX27" fmla="*/ 547687 w 842962"/>
                <a:gd name="connsiteY27" fmla="*/ 378618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2962" h="1071562">
                  <a:moveTo>
                    <a:pt x="547687" y="378618"/>
                  </a:moveTo>
                  <a:lnTo>
                    <a:pt x="469106" y="190500"/>
                  </a:lnTo>
                  <a:lnTo>
                    <a:pt x="426244" y="69056"/>
                  </a:lnTo>
                  <a:lnTo>
                    <a:pt x="426244" y="52387"/>
                  </a:lnTo>
                  <a:lnTo>
                    <a:pt x="0" y="0"/>
                  </a:lnTo>
                  <a:lnTo>
                    <a:pt x="40481" y="42862"/>
                  </a:lnTo>
                  <a:lnTo>
                    <a:pt x="80962" y="83343"/>
                  </a:lnTo>
                  <a:lnTo>
                    <a:pt x="121444" y="126206"/>
                  </a:lnTo>
                  <a:lnTo>
                    <a:pt x="138112" y="147637"/>
                  </a:lnTo>
                  <a:lnTo>
                    <a:pt x="185737" y="214312"/>
                  </a:lnTo>
                  <a:lnTo>
                    <a:pt x="295275" y="369093"/>
                  </a:lnTo>
                  <a:lnTo>
                    <a:pt x="407194" y="526256"/>
                  </a:lnTo>
                  <a:lnTo>
                    <a:pt x="490537" y="642937"/>
                  </a:lnTo>
                  <a:lnTo>
                    <a:pt x="592931" y="788193"/>
                  </a:lnTo>
                  <a:lnTo>
                    <a:pt x="697706" y="935831"/>
                  </a:lnTo>
                  <a:lnTo>
                    <a:pt x="754856" y="1016793"/>
                  </a:lnTo>
                  <a:lnTo>
                    <a:pt x="773906" y="1042987"/>
                  </a:lnTo>
                  <a:lnTo>
                    <a:pt x="792956" y="1057275"/>
                  </a:lnTo>
                  <a:lnTo>
                    <a:pt x="812006" y="1069181"/>
                  </a:lnTo>
                  <a:lnTo>
                    <a:pt x="821531" y="1071562"/>
                  </a:lnTo>
                  <a:lnTo>
                    <a:pt x="835819" y="1071562"/>
                  </a:lnTo>
                  <a:lnTo>
                    <a:pt x="842962" y="1062037"/>
                  </a:lnTo>
                  <a:lnTo>
                    <a:pt x="842962" y="1040606"/>
                  </a:lnTo>
                  <a:lnTo>
                    <a:pt x="821531" y="981075"/>
                  </a:lnTo>
                  <a:lnTo>
                    <a:pt x="757237" y="840581"/>
                  </a:lnTo>
                  <a:lnTo>
                    <a:pt x="690562" y="697706"/>
                  </a:lnTo>
                  <a:lnTo>
                    <a:pt x="611981" y="526256"/>
                  </a:lnTo>
                  <a:lnTo>
                    <a:pt x="547687" y="3786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2">
              <a:extLst>
                <a:ext uri="{FF2B5EF4-FFF2-40B4-BE49-F238E27FC236}">
                  <a16:creationId xmlns:a16="http://schemas.microsoft.com/office/drawing/2014/main" id="{B289BE44-E7A5-48F6-B602-6E975466587B}"/>
                </a:ext>
              </a:extLst>
            </p:cNvPr>
            <p:cNvSpPr/>
            <p:nvPr/>
          </p:nvSpPr>
          <p:spPr>
            <a:xfrm>
              <a:off x="4710113" y="2952750"/>
              <a:ext cx="2405062" cy="676275"/>
            </a:xfrm>
            <a:custGeom>
              <a:avLst/>
              <a:gdLst>
                <a:gd name="connsiteX0" fmla="*/ 1393031 w 2405062"/>
                <a:gd name="connsiteY0" fmla="*/ 211931 h 676275"/>
                <a:gd name="connsiteX1" fmla="*/ 1283493 w 2405062"/>
                <a:gd name="connsiteY1" fmla="*/ 242888 h 676275"/>
                <a:gd name="connsiteX2" fmla="*/ 1228725 w 2405062"/>
                <a:gd name="connsiteY2" fmla="*/ 259556 h 676275"/>
                <a:gd name="connsiteX3" fmla="*/ 971550 w 2405062"/>
                <a:gd name="connsiteY3" fmla="*/ 345281 h 676275"/>
                <a:gd name="connsiteX4" fmla="*/ 831056 w 2405062"/>
                <a:gd name="connsiteY4" fmla="*/ 383381 h 676275"/>
                <a:gd name="connsiteX5" fmla="*/ 666750 w 2405062"/>
                <a:gd name="connsiteY5" fmla="*/ 431006 h 676275"/>
                <a:gd name="connsiteX6" fmla="*/ 521493 w 2405062"/>
                <a:gd name="connsiteY6" fmla="*/ 469106 h 676275"/>
                <a:gd name="connsiteX7" fmla="*/ 421481 w 2405062"/>
                <a:gd name="connsiteY7" fmla="*/ 492919 h 676275"/>
                <a:gd name="connsiteX8" fmla="*/ 311943 w 2405062"/>
                <a:gd name="connsiteY8" fmla="*/ 516731 h 676275"/>
                <a:gd name="connsiteX9" fmla="*/ 230981 w 2405062"/>
                <a:gd name="connsiteY9" fmla="*/ 531019 h 676275"/>
                <a:gd name="connsiteX10" fmla="*/ 159543 w 2405062"/>
                <a:gd name="connsiteY10" fmla="*/ 540544 h 676275"/>
                <a:gd name="connsiteX11" fmla="*/ 107156 w 2405062"/>
                <a:gd name="connsiteY11" fmla="*/ 542925 h 676275"/>
                <a:gd name="connsiteX12" fmla="*/ 4762 w 2405062"/>
                <a:gd name="connsiteY12" fmla="*/ 538163 h 676275"/>
                <a:gd name="connsiteX13" fmla="*/ 0 w 2405062"/>
                <a:gd name="connsiteY13" fmla="*/ 673894 h 676275"/>
                <a:gd name="connsiteX14" fmla="*/ 119062 w 2405062"/>
                <a:gd name="connsiteY14" fmla="*/ 676275 h 676275"/>
                <a:gd name="connsiteX15" fmla="*/ 185737 w 2405062"/>
                <a:gd name="connsiteY15" fmla="*/ 676275 h 676275"/>
                <a:gd name="connsiteX16" fmla="*/ 276225 w 2405062"/>
                <a:gd name="connsiteY16" fmla="*/ 671513 h 676275"/>
                <a:gd name="connsiteX17" fmla="*/ 407193 w 2405062"/>
                <a:gd name="connsiteY17" fmla="*/ 657225 h 676275"/>
                <a:gd name="connsiteX18" fmla="*/ 535781 w 2405062"/>
                <a:gd name="connsiteY18" fmla="*/ 638175 h 676275"/>
                <a:gd name="connsiteX19" fmla="*/ 707231 w 2405062"/>
                <a:gd name="connsiteY19" fmla="*/ 607219 h 676275"/>
                <a:gd name="connsiteX20" fmla="*/ 928687 w 2405062"/>
                <a:gd name="connsiteY20" fmla="*/ 561975 h 676275"/>
                <a:gd name="connsiteX21" fmla="*/ 1154906 w 2405062"/>
                <a:gd name="connsiteY21" fmla="*/ 511969 h 676275"/>
                <a:gd name="connsiteX22" fmla="*/ 1309687 w 2405062"/>
                <a:gd name="connsiteY22" fmla="*/ 454819 h 676275"/>
                <a:gd name="connsiteX23" fmla="*/ 1543050 w 2405062"/>
                <a:gd name="connsiteY23" fmla="*/ 404813 h 676275"/>
                <a:gd name="connsiteX24" fmla="*/ 1740693 w 2405062"/>
                <a:gd name="connsiteY24" fmla="*/ 361950 h 676275"/>
                <a:gd name="connsiteX25" fmla="*/ 1993106 w 2405062"/>
                <a:gd name="connsiteY25" fmla="*/ 307181 h 676275"/>
                <a:gd name="connsiteX26" fmla="*/ 2250281 w 2405062"/>
                <a:gd name="connsiteY26" fmla="*/ 250031 h 676275"/>
                <a:gd name="connsiteX27" fmla="*/ 2345531 w 2405062"/>
                <a:gd name="connsiteY27" fmla="*/ 228600 h 676275"/>
                <a:gd name="connsiteX28" fmla="*/ 2369343 w 2405062"/>
                <a:gd name="connsiteY28" fmla="*/ 214313 h 676275"/>
                <a:gd name="connsiteX29" fmla="*/ 2386012 w 2405062"/>
                <a:gd name="connsiteY29" fmla="*/ 195263 h 676275"/>
                <a:gd name="connsiteX30" fmla="*/ 2397918 w 2405062"/>
                <a:gd name="connsiteY30" fmla="*/ 176213 h 676275"/>
                <a:gd name="connsiteX31" fmla="*/ 2402681 w 2405062"/>
                <a:gd name="connsiteY31" fmla="*/ 164306 h 676275"/>
                <a:gd name="connsiteX32" fmla="*/ 2405062 w 2405062"/>
                <a:gd name="connsiteY32" fmla="*/ 142875 h 676275"/>
                <a:gd name="connsiteX33" fmla="*/ 2397918 w 2405062"/>
                <a:gd name="connsiteY33" fmla="*/ 119063 h 676275"/>
                <a:gd name="connsiteX34" fmla="*/ 2376487 w 2405062"/>
                <a:gd name="connsiteY34" fmla="*/ 92869 h 676275"/>
                <a:gd name="connsiteX35" fmla="*/ 2338387 w 2405062"/>
                <a:gd name="connsiteY35" fmla="*/ 80963 h 676275"/>
                <a:gd name="connsiteX36" fmla="*/ 2238375 w 2405062"/>
                <a:gd name="connsiteY36" fmla="*/ 52388 h 676275"/>
                <a:gd name="connsiteX37" fmla="*/ 2140743 w 2405062"/>
                <a:gd name="connsiteY37" fmla="*/ 26194 h 676275"/>
                <a:gd name="connsiteX38" fmla="*/ 2057400 w 2405062"/>
                <a:gd name="connsiteY38" fmla="*/ 4763 h 676275"/>
                <a:gd name="connsiteX39" fmla="*/ 2021681 w 2405062"/>
                <a:gd name="connsiteY39" fmla="*/ 0 h 676275"/>
                <a:gd name="connsiteX40" fmla="*/ 1978818 w 2405062"/>
                <a:gd name="connsiteY40" fmla="*/ 4763 h 676275"/>
                <a:gd name="connsiteX41" fmla="*/ 1919287 w 2405062"/>
                <a:gd name="connsiteY41" fmla="*/ 23813 h 676275"/>
                <a:gd name="connsiteX42" fmla="*/ 1785937 w 2405062"/>
                <a:gd name="connsiteY42" fmla="*/ 85725 h 676275"/>
                <a:gd name="connsiteX43" fmla="*/ 1735931 w 2405062"/>
                <a:gd name="connsiteY43" fmla="*/ 107156 h 676275"/>
                <a:gd name="connsiteX44" fmla="*/ 1514475 w 2405062"/>
                <a:gd name="connsiteY44" fmla="*/ 178594 h 676275"/>
                <a:gd name="connsiteX45" fmla="*/ 1393031 w 2405062"/>
                <a:gd name="connsiteY45" fmla="*/ 21193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05062" h="676275">
                  <a:moveTo>
                    <a:pt x="1393031" y="211931"/>
                  </a:moveTo>
                  <a:lnTo>
                    <a:pt x="1283493" y="242888"/>
                  </a:lnTo>
                  <a:lnTo>
                    <a:pt x="1228725" y="259556"/>
                  </a:lnTo>
                  <a:lnTo>
                    <a:pt x="971550" y="345281"/>
                  </a:lnTo>
                  <a:lnTo>
                    <a:pt x="831056" y="383381"/>
                  </a:lnTo>
                  <a:lnTo>
                    <a:pt x="666750" y="431006"/>
                  </a:lnTo>
                  <a:lnTo>
                    <a:pt x="521493" y="469106"/>
                  </a:lnTo>
                  <a:lnTo>
                    <a:pt x="421481" y="492919"/>
                  </a:lnTo>
                  <a:lnTo>
                    <a:pt x="311943" y="516731"/>
                  </a:lnTo>
                  <a:lnTo>
                    <a:pt x="230981" y="531019"/>
                  </a:lnTo>
                  <a:lnTo>
                    <a:pt x="159543" y="540544"/>
                  </a:lnTo>
                  <a:lnTo>
                    <a:pt x="107156" y="542925"/>
                  </a:lnTo>
                  <a:lnTo>
                    <a:pt x="4762" y="538163"/>
                  </a:lnTo>
                  <a:lnTo>
                    <a:pt x="0" y="673894"/>
                  </a:lnTo>
                  <a:lnTo>
                    <a:pt x="119062" y="676275"/>
                  </a:lnTo>
                  <a:lnTo>
                    <a:pt x="185737" y="676275"/>
                  </a:lnTo>
                  <a:lnTo>
                    <a:pt x="276225" y="671513"/>
                  </a:lnTo>
                  <a:lnTo>
                    <a:pt x="407193" y="657225"/>
                  </a:lnTo>
                  <a:lnTo>
                    <a:pt x="535781" y="638175"/>
                  </a:lnTo>
                  <a:lnTo>
                    <a:pt x="707231" y="607219"/>
                  </a:lnTo>
                  <a:lnTo>
                    <a:pt x="928687" y="561975"/>
                  </a:lnTo>
                  <a:lnTo>
                    <a:pt x="1154906" y="511969"/>
                  </a:lnTo>
                  <a:lnTo>
                    <a:pt x="1309687" y="454819"/>
                  </a:lnTo>
                  <a:lnTo>
                    <a:pt x="1543050" y="404813"/>
                  </a:lnTo>
                  <a:lnTo>
                    <a:pt x="1740693" y="361950"/>
                  </a:lnTo>
                  <a:lnTo>
                    <a:pt x="1993106" y="307181"/>
                  </a:lnTo>
                  <a:lnTo>
                    <a:pt x="2250281" y="250031"/>
                  </a:lnTo>
                  <a:lnTo>
                    <a:pt x="2345531" y="228600"/>
                  </a:lnTo>
                  <a:lnTo>
                    <a:pt x="2369343" y="214313"/>
                  </a:lnTo>
                  <a:lnTo>
                    <a:pt x="2386012" y="195263"/>
                  </a:lnTo>
                  <a:lnTo>
                    <a:pt x="2397918" y="176213"/>
                  </a:lnTo>
                  <a:lnTo>
                    <a:pt x="2402681" y="164306"/>
                  </a:lnTo>
                  <a:lnTo>
                    <a:pt x="2405062" y="142875"/>
                  </a:lnTo>
                  <a:lnTo>
                    <a:pt x="2397918" y="119063"/>
                  </a:lnTo>
                  <a:lnTo>
                    <a:pt x="2376487" y="92869"/>
                  </a:lnTo>
                  <a:lnTo>
                    <a:pt x="2338387" y="80963"/>
                  </a:lnTo>
                  <a:lnTo>
                    <a:pt x="2238375" y="52388"/>
                  </a:lnTo>
                  <a:lnTo>
                    <a:pt x="2140743" y="26194"/>
                  </a:lnTo>
                  <a:lnTo>
                    <a:pt x="2057400" y="4763"/>
                  </a:lnTo>
                  <a:lnTo>
                    <a:pt x="2021681" y="0"/>
                  </a:lnTo>
                  <a:lnTo>
                    <a:pt x="1978818" y="4763"/>
                  </a:lnTo>
                  <a:lnTo>
                    <a:pt x="1919287" y="23813"/>
                  </a:lnTo>
                  <a:lnTo>
                    <a:pt x="1785937" y="85725"/>
                  </a:lnTo>
                  <a:lnTo>
                    <a:pt x="1735931" y="107156"/>
                  </a:lnTo>
                  <a:lnTo>
                    <a:pt x="1514475" y="178594"/>
                  </a:lnTo>
                  <a:lnTo>
                    <a:pt x="1393031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9">
              <a:extLst>
                <a:ext uri="{FF2B5EF4-FFF2-40B4-BE49-F238E27FC236}">
                  <a16:creationId xmlns:a16="http://schemas.microsoft.com/office/drawing/2014/main" id="{D0678C79-C855-4699-A42A-D1BD431AA7F3}"/>
                </a:ext>
              </a:extLst>
            </p:cNvPr>
            <p:cNvSpPr/>
            <p:nvPr/>
          </p:nvSpPr>
          <p:spPr>
            <a:xfrm rot="16200000">
              <a:off x="4549775" y="2968626"/>
              <a:ext cx="3578225" cy="2076450"/>
            </a:xfrm>
            <a:custGeom>
              <a:avLst/>
              <a:gdLst>
                <a:gd name="connsiteX0" fmla="*/ 2644910 w 3577181"/>
                <a:gd name="connsiteY0" fmla="*/ 437840 h 2076016"/>
                <a:gd name="connsiteX1" fmla="*/ 2802771 w 3577181"/>
                <a:gd name="connsiteY1" fmla="*/ 402098 h 2076016"/>
                <a:gd name="connsiteX2" fmla="*/ 2996373 w 3577181"/>
                <a:gd name="connsiteY2" fmla="*/ 354442 h 2076016"/>
                <a:gd name="connsiteX3" fmla="*/ 3094664 w 3577181"/>
                <a:gd name="connsiteY3" fmla="*/ 324657 h 2076016"/>
                <a:gd name="connsiteX4" fmla="*/ 3178062 w 3577181"/>
                <a:gd name="connsiteY4" fmla="*/ 300829 h 2076016"/>
                <a:gd name="connsiteX5" fmla="*/ 3240610 w 3577181"/>
                <a:gd name="connsiteY5" fmla="*/ 279979 h 2076016"/>
                <a:gd name="connsiteX6" fmla="*/ 3273374 w 3577181"/>
                <a:gd name="connsiteY6" fmla="*/ 262108 h 2076016"/>
                <a:gd name="connsiteX7" fmla="*/ 3297202 w 3577181"/>
                <a:gd name="connsiteY7" fmla="*/ 244237 h 2076016"/>
                <a:gd name="connsiteX8" fmla="*/ 3332944 w 3577181"/>
                <a:gd name="connsiteY8" fmla="*/ 211474 h 2076016"/>
                <a:gd name="connsiteX9" fmla="*/ 3371664 w 3577181"/>
                <a:gd name="connsiteY9" fmla="*/ 166796 h 2076016"/>
                <a:gd name="connsiteX10" fmla="*/ 3398471 w 3577181"/>
                <a:gd name="connsiteY10" fmla="*/ 134033 h 2076016"/>
                <a:gd name="connsiteX11" fmla="*/ 3422299 w 3577181"/>
                <a:gd name="connsiteY11" fmla="*/ 92333 h 2076016"/>
                <a:gd name="connsiteX12" fmla="*/ 3455062 w 3577181"/>
                <a:gd name="connsiteY12" fmla="*/ 5957 h 2076016"/>
                <a:gd name="connsiteX13" fmla="*/ 3461019 w 3577181"/>
                <a:gd name="connsiteY13" fmla="*/ 0 h 2076016"/>
                <a:gd name="connsiteX14" fmla="*/ 3577181 w 3577181"/>
                <a:gd name="connsiteY14" fmla="*/ 277001 h 2076016"/>
                <a:gd name="connsiteX15" fmla="*/ 3514632 w 3577181"/>
                <a:gd name="connsiteY15" fmla="*/ 363377 h 2076016"/>
                <a:gd name="connsiteX16" fmla="*/ 3452084 w 3577181"/>
                <a:gd name="connsiteY16" fmla="*/ 428904 h 2076016"/>
                <a:gd name="connsiteX17" fmla="*/ 3407406 w 3577181"/>
                <a:gd name="connsiteY17" fmla="*/ 464646 h 2076016"/>
                <a:gd name="connsiteX18" fmla="*/ 3371664 w 3577181"/>
                <a:gd name="connsiteY18" fmla="*/ 482517 h 2076016"/>
                <a:gd name="connsiteX19" fmla="*/ 3326987 w 3577181"/>
                <a:gd name="connsiteY19" fmla="*/ 497410 h 2076016"/>
                <a:gd name="connsiteX20" fmla="*/ 3181040 w 3577181"/>
                <a:gd name="connsiteY20" fmla="*/ 530173 h 2076016"/>
                <a:gd name="connsiteX21" fmla="*/ 3023180 w 3577181"/>
                <a:gd name="connsiteY21" fmla="*/ 565915 h 2076016"/>
                <a:gd name="connsiteX22" fmla="*/ 2820642 w 3577181"/>
                <a:gd name="connsiteY22" fmla="*/ 613571 h 2076016"/>
                <a:gd name="connsiteX23" fmla="*/ 2585340 w 3577181"/>
                <a:gd name="connsiteY23" fmla="*/ 670163 h 2076016"/>
                <a:gd name="connsiteX24" fmla="*/ 2394716 w 3577181"/>
                <a:gd name="connsiteY24" fmla="*/ 732711 h 2076016"/>
                <a:gd name="connsiteX25" fmla="*/ 2207070 w 3577181"/>
                <a:gd name="connsiteY25" fmla="*/ 792281 h 2076016"/>
                <a:gd name="connsiteX26" fmla="*/ 2025382 w 3577181"/>
                <a:gd name="connsiteY26" fmla="*/ 854830 h 2076016"/>
                <a:gd name="connsiteX27" fmla="*/ 1837736 w 3577181"/>
                <a:gd name="connsiteY27" fmla="*/ 923335 h 2076016"/>
                <a:gd name="connsiteX28" fmla="*/ 1667961 w 3577181"/>
                <a:gd name="connsiteY28" fmla="*/ 994819 h 2076016"/>
                <a:gd name="connsiteX29" fmla="*/ 1522015 w 3577181"/>
                <a:gd name="connsiteY29" fmla="*/ 1063325 h 2076016"/>
                <a:gd name="connsiteX30" fmla="*/ 1385004 w 3577181"/>
                <a:gd name="connsiteY30" fmla="*/ 1131831 h 2076016"/>
                <a:gd name="connsiteX31" fmla="*/ 1262885 w 3577181"/>
                <a:gd name="connsiteY31" fmla="*/ 1200336 h 2076016"/>
                <a:gd name="connsiteX32" fmla="*/ 1128853 w 3577181"/>
                <a:gd name="connsiteY32" fmla="*/ 1268842 h 2076016"/>
                <a:gd name="connsiteX33" fmla="*/ 1012691 w 3577181"/>
                <a:gd name="connsiteY33" fmla="*/ 1343304 h 2076016"/>
                <a:gd name="connsiteX34" fmla="*/ 896529 w 3577181"/>
                <a:gd name="connsiteY34" fmla="*/ 1420745 h 2076016"/>
                <a:gd name="connsiteX35" fmla="*/ 810153 w 3577181"/>
                <a:gd name="connsiteY35" fmla="*/ 1486272 h 2076016"/>
                <a:gd name="connsiteX36" fmla="*/ 735690 w 3577181"/>
                <a:gd name="connsiteY36" fmla="*/ 1545842 h 2076016"/>
                <a:gd name="connsiteX37" fmla="*/ 670163 w 3577181"/>
                <a:gd name="connsiteY37" fmla="*/ 1605412 h 2076016"/>
                <a:gd name="connsiteX38" fmla="*/ 592722 w 3577181"/>
                <a:gd name="connsiteY38" fmla="*/ 1673918 h 2076016"/>
                <a:gd name="connsiteX39" fmla="*/ 554002 w 3577181"/>
                <a:gd name="connsiteY39" fmla="*/ 1715617 h 2076016"/>
                <a:gd name="connsiteX40" fmla="*/ 101270 w 3577181"/>
                <a:gd name="connsiteY40" fmla="*/ 2073037 h 2076016"/>
                <a:gd name="connsiteX41" fmla="*/ 77442 w 3577181"/>
                <a:gd name="connsiteY41" fmla="*/ 2076016 h 2076016"/>
                <a:gd name="connsiteX42" fmla="*/ 44678 w 3577181"/>
                <a:gd name="connsiteY42" fmla="*/ 2070059 h 2076016"/>
                <a:gd name="connsiteX43" fmla="*/ 14893 w 3577181"/>
                <a:gd name="connsiteY43" fmla="*/ 2052188 h 2076016"/>
                <a:gd name="connsiteX44" fmla="*/ 5957 w 3577181"/>
                <a:gd name="connsiteY44" fmla="*/ 2040274 h 2076016"/>
                <a:gd name="connsiteX45" fmla="*/ 0 w 3577181"/>
                <a:gd name="connsiteY45" fmla="*/ 2013467 h 2076016"/>
                <a:gd name="connsiteX46" fmla="*/ 5957 w 3577181"/>
                <a:gd name="connsiteY46" fmla="*/ 1980704 h 2076016"/>
                <a:gd name="connsiteX47" fmla="*/ 38721 w 3577181"/>
                <a:gd name="connsiteY47" fmla="*/ 1921133 h 2076016"/>
                <a:gd name="connsiteX48" fmla="*/ 107227 w 3577181"/>
                <a:gd name="connsiteY48" fmla="*/ 1828800 h 2076016"/>
                <a:gd name="connsiteX49" fmla="*/ 169775 w 3577181"/>
                <a:gd name="connsiteY49" fmla="*/ 1754337 h 2076016"/>
                <a:gd name="connsiteX50" fmla="*/ 244238 w 3577181"/>
                <a:gd name="connsiteY50" fmla="*/ 1679875 h 2076016"/>
                <a:gd name="connsiteX51" fmla="*/ 336571 w 3577181"/>
                <a:gd name="connsiteY51" fmla="*/ 1581584 h 2076016"/>
                <a:gd name="connsiteX52" fmla="*/ 396141 w 3577181"/>
                <a:gd name="connsiteY52" fmla="*/ 1527971 h 2076016"/>
                <a:gd name="connsiteX53" fmla="*/ 515281 w 3577181"/>
                <a:gd name="connsiteY53" fmla="*/ 1429681 h 2076016"/>
                <a:gd name="connsiteX54" fmla="*/ 613572 w 3577181"/>
                <a:gd name="connsiteY54" fmla="*/ 1355218 h 2076016"/>
                <a:gd name="connsiteX55" fmla="*/ 717819 w 3577181"/>
                <a:gd name="connsiteY55" fmla="*/ 1277777 h 2076016"/>
                <a:gd name="connsiteX56" fmla="*/ 819088 w 3577181"/>
                <a:gd name="connsiteY56" fmla="*/ 1212250 h 2076016"/>
                <a:gd name="connsiteX57" fmla="*/ 956099 w 3577181"/>
                <a:gd name="connsiteY57" fmla="*/ 1122895 h 2076016"/>
                <a:gd name="connsiteX58" fmla="*/ 1048433 w 3577181"/>
                <a:gd name="connsiteY58" fmla="*/ 1069282 h 2076016"/>
                <a:gd name="connsiteX59" fmla="*/ 1203315 w 3577181"/>
                <a:gd name="connsiteY59" fmla="*/ 991841 h 2076016"/>
                <a:gd name="connsiteX60" fmla="*/ 1346283 w 3577181"/>
                <a:gd name="connsiteY60" fmla="*/ 914400 h 2076016"/>
                <a:gd name="connsiteX61" fmla="*/ 1462445 w 3577181"/>
                <a:gd name="connsiteY61" fmla="*/ 857808 h 2076016"/>
                <a:gd name="connsiteX62" fmla="*/ 1608391 w 3577181"/>
                <a:gd name="connsiteY62" fmla="*/ 795260 h 2076016"/>
                <a:gd name="connsiteX63" fmla="*/ 1685832 w 3577181"/>
                <a:gd name="connsiteY63" fmla="*/ 762496 h 2076016"/>
                <a:gd name="connsiteX64" fmla="*/ 1799015 w 3577181"/>
                <a:gd name="connsiteY64" fmla="*/ 717819 h 2076016"/>
                <a:gd name="connsiteX65" fmla="*/ 1927091 w 3577181"/>
                <a:gd name="connsiteY65" fmla="*/ 667184 h 2076016"/>
                <a:gd name="connsiteX66" fmla="*/ 2081973 w 3577181"/>
                <a:gd name="connsiteY66" fmla="*/ 616550 h 2076016"/>
                <a:gd name="connsiteX67" fmla="*/ 2230898 w 3577181"/>
                <a:gd name="connsiteY67" fmla="*/ 565915 h 2076016"/>
                <a:gd name="connsiteX68" fmla="*/ 2329189 w 3577181"/>
                <a:gd name="connsiteY68" fmla="*/ 533152 h 2076016"/>
                <a:gd name="connsiteX69" fmla="*/ 2519813 w 3577181"/>
                <a:gd name="connsiteY69" fmla="*/ 470603 h 2076016"/>
                <a:gd name="connsiteX70" fmla="*/ 2644910 w 3577181"/>
                <a:gd name="connsiteY70" fmla="*/ 437840 h 20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77181" h="2076016">
                  <a:moveTo>
                    <a:pt x="2644910" y="437840"/>
                  </a:moveTo>
                  <a:lnTo>
                    <a:pt x="2802771" y="402098"/>
                  </a:lnTo>
                  <a:lnTo>
                    <a:pt x="2996373" y="354442"/>
                  </a:lnTo>
                  <a:lnTo>
                    <a:pt x="3094664" y="324657"/>
                  </a:lnTo>
                  <a:lnTo>
                    <a:pt x="3178062" y="300829"/>
                  </a:lnTo>
                  <a:lnTo>
                    <a:pt x="3240610" y="279979"/>
                  </a:lnTo>
                  <a:lnTo>
                    <a:pt x="3273374" y="262108"/>
                  </a:lnTo>
                  <a:lnTo>
                    <a:pt x="3297202" y="244237"/>
                  </a:lnTo>
                  <a:lnTo>
                    <a:pt x="3332944" y="211474"/>
                  </a:lnTo>
                  <a:lnTo>
                    <a:pt x="3371664" y="166796"/>
                  </a:lnTo>
                  <a:lnTo>
                    <a:pt x="3398471" y="134033"/>
                  </a:lnTo>
                  <a:lnTo>
                    <a:pt x="3422299" y="92333"/>
                  </a:lnTo>
                  <a:lnTo>
                    <a:pt x="3455062" y="5957"/>
                  </a:lnTo>
                  <a:lnTo>
                    <a:pt x="3461019" y="0"/>
                  </a:lnTo>
                  <a:lnTo>
                    <a:pt x="3577181" y="277001"/>
                  </a:lnTo>
                  <a:lnTo>
                    <a:pt x="3514632" y="363377"/>
                  </a:lnTo>
                  <a:lnTo>
                    <a:pt x="3452084" y="428904"/>
                  </a:lnTo>
                  <a:lnTo>
                    <a:pt x="3407406" y="464646"/>
                  </a:lnTo>
                  <a:lnTo>
                    <a:pt x="3371664" y="482517"/>
                  </a:lnTo>
                  <a:lnTo>
                    <a:pt x="3326987" y="497410"/>
                  </a:lnTo>
                  <a:lnTo>
                    <a:pt x="3181040" y="530173"/>
                  </a:lnTo>
                  <a:lnTo>
                    <a:pt x="3023180" y="565915"/>
                  </a:lnTo>
                  <a:lnTo>
                    <a:pt x="2820642" y="613571"/>
                  </a:lnTo>
                  <a:lnTo>
                    <a:pt x="2585340" y="670163"/>
                  </a:lnTo>
                  <a:lnTo>
                    <a:pt x="2394716" y="732711"/>
                  </a:lnTo>
                  <a:lnTo>
                    <a:pt x="2207070" y="792281"/>
                  </a:lnTo>
                  <a:lnTo>
                    <a:pt x="2025382" y="854830"/>
                  </a:lnTo>
                  <a:lnTo>
                    <a:pt x="1837736" y="923335"/>
                  </a:lnTo>
                  <a:lnTo>
                    <a:pt x="1667961" y="994819"/>
                  </a:lnTo>
                  <a:lnTo>
                    <a:pt x="1522015" y="1063325"/>
                  </a:lnTo>
                  <a:lnTo>
                    <a:pt x="1385004" y="1131831"/>
                  </a:lnTo>
                  <a:lnTo>
                    <a:pt x="1262885" y="1200336"/>
                  </a:lnTo>
                  <a:lnTo>
                    <a:pt x="1128853" y="1268842"/>
                  </a:lnTo>
                  <a:lnTo>
                    <a:pt x="1012691" y="1343304"/>
                  </a:lnTo>
                  <a:lnTo>
                    <a:pt x="896529" y="1420745"/>
                  </a:lnTo>
                  <a:lnTo>
                    <a:pt x="810153" y="1486272"/>
                  </a:lnTo>
                  <a:lnTo>
                    <a:pt x="735690" y="1545842"/>
                  </a:lnTo>
                  <a:lnTo>
                    <a:pt x="670163" y="1605412"/>
                  </a:lnTo>
                  <a:lnTo>
                    <a:pt x="592722" y="1673918"/>
                  </a:lnTo>
                  <a:lnTo>
                    <a:pt x="554002" y="1715617"/>
                  </a:lnTo>
                  <a:lnTo>
                    <a:pt x="101270" y="2073037"/>
                  </a:lnTo>
                  <a:lnTo>
                    <a:pt x="77442" y="2076016"/>
                  </a:lnTo>
                  <a:lnTo>
                    <a:pt x="44678" y="2070059"/>
                  </a:lnTo>
                  <a:lnTo>
                    <a:pt x="14893" y="2052188"/>
                  </a:lnTo>
                  <a:lnTo>
                    <a:pt x="5957" y="2040274"/>
                  </a:lnTo>
                  <a:lnTo>
                    <a:pt x="0" y="2013467"/>
                  </a:lnTo>
                  <a:lnTo>
                    <a:pt x="5957" y="1980704"/>
                  </a:lnTo>
                  <a:lnTo>
                    <a:pt x="38721" y="1921133"/>
                  </a:lnTo>
                  <a:lnTo>
                    <a:pt x="107227" y="1828800"/>
                  </a:lnTo>
                  <a:lnTo>
                    <a:pt x="169775" y="1754337"/>
                  </a:lnTo>
                  <a:lnTo>
                    <a:pt x="244238" y="1679875"/>
                  </a:lnTo>
                  <a:lnTo>
                    <a:pt x="336571" y="1581584"/>
                  </a:lnTo>
                  <a:lnTo>
                    <a:pt x="396141" y="1527971"/>
                  </a:lnTo>
                  <a:lnTo>
                    <a:pt x="515281" y="1429681"/>
                  </a:lnTo>
                  <a:lnTo>
                    <a:pt x="613572" y="1355218"/>
                  </a:lnTo>
                  <a:lnTo>
                    <a:pt x="717819" y="1277777"/>
                  </a:lnTo>
                  <a:lnTo>
                    <a:pt x="819088" y="1212250"/>
                  </a:lnTo>
                  <a:lnTo>
                    <a:pt x="956099" y="1122895"/>
                  </a:lnTo>
                  <a:lnTo>
                    <a:pt x="1048433" y="1069282"/>
                  </a:lnTo>
                  <a:lnTo>
                    <a:pt x="1203315" y="991841"/>
                  </a:lnTo>
                  <a:lnTo>
                    <a:pt x="1346283" y="914400"/>
                  </a:lnTo>
                  <a:lnTo>
                    <a:pt x="1462445" y="857808"/>
                  </a:lnTo>
                  <a:lnTo>
                    <a:pt x="1608391" y="795260"/>
                  </a:lnTo>
                  <a:lnTo>
                    <a:pt x="1685832" y="762496"/>
                  </a:lnTo>
                  <a:lnTo>
                    <a:pt x="1799015" y="717819"/>
                  </a:lnTo>
                  <a:lnTo>
                    <a:pt x="1927091" y="667184"/>
                  </a:lnTo>
                  <a:lnTo>
                    <a:pt x="2081973" y="616550"/>
                  </a:lnTo>
                  <a:lnTo>
                    <a:pt x="2230898" y="565915"/>
                  </a:lnTo>
                  <a:lnTo>
                    <a:pt x="2329189" y="533152"/>
                  </a:lnTo>
                  <a:lnTo>
                    <a:pt x="2519813" y="470603"/>
                  </a:lnTo>
                  <a:lnTo>
                    <a:pt x="2644910" y="4378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0">
              <a:extLst>
                <a:ext uri="{FF2B5EF4-FFF2-40B4-BE49-F238E27FC236}">
                  <a16:creationId xmlns:a16="http://schemas.microsoft.com/office/drawing/2014/main" id="{834D84DE-3EFD-406D-97D4-516016A4BE9E}"/>
                </a:ext>
              </a:extLst>
            </p:cNvPr>
            <p:cNvSpPr/>
            <p:nvPr/>
          </p:nvSpPr>
          <p:spPr>
            <a:xfrm rot="16200000">
              <a:off x="6619082" y="4942681"/>
              <a:ext cx="1160462" cy="485775"/>
            </a:xfrm>
            <a:custGeom>
              <a:avLst/>
              <a:gdLst>
                <a:gd name="connsiteX0" fmla="*/ 526257 w 1159669"/>
                <a:gd name="connsiteY0" fmla="*/ 402431 h 485775"/>
                <a:gd name="connsiteX1" fmla="*/ 461963 w 1159669"/>
                <a:gd name="connsiteY1" fmla="*/ 397668 h 485775"/>
                <a:gd name="connsiteX2" fmla="*/ 404813 w 1159669"/>
                <a:gd name="connsiteY2" fmla="*/ 397668 h 485775"/>
                <a:gd name="connsiteX3" fmla="*/ 321469 w 1159669"/>
                <a:gd name="connsiteY3" fmla="*/ 397668 h 485775"/>
                <a:gd name="connsiteX4" fmla="*/ 238125 w 1159669"/>
                <a:gd name="connsiteY4" fmla="*/ 402431 h 485775"/>
                <a:gd name="connsiteX5" fmla="*/ 126207 w 1159669"/>
                <a:gd name="connsiteY5" fmla="*/ 411956 h 485775"/>
                <a:gd name="connsiteX6" fmla="*/ 69057 w 1159669"/>
                <a:gd name="connsiteY6" fmla="*/ 416718 h 485775"/>
                <a:gd name="connsiteX7" fmla="*/ 45244 w 1159669"/>
                <a:gd name="connsiteY7" fmla="*/ 419100 h 485775"/>
                <a:gd name="connsiteX8" fmla="*/ 0 w 1159669"/>
                <a:gd name="connsiteY8" fmla="*/ 407193 h 485775"/>
                <a:gd name="connsiteX9" fmla="*/ 578644 w 1159669"/>
                <a:gd name="connsiteY9" fmla="*/ 0 h 485775"/>
                <a:gd name="connsiteX10" fmla="*/ 528638 w 1159669"/>
                <a:gd name="connsiteY10" fmla="*/ 52387 h 485775"/>
                <a:gd name="connsiteX11" fmla="*/ 511969 w 1159669"/>
                <a:gd name="connsiteY11" fmla="*/ 80962 h 485775"/>
                <a:gd name="connsiteX12" fmla="*/ 507207 w 1159669"/>
                <a:gd name="connsiteY12" fmla="*/ 100012 h 485775"/>
                <a:gd name="connsiteX13" fmla="*/ 509588 w 1159669"/>
                <a:gd name="connsiteY13" fmla="*/ 121443 h 485775"/>
                <a:gd name="connsiteX14" fmla="*/ 516732 w 1159669"/>
                <a:gd name="connsiteY14" fmla="*/ 142875 h 485775"/>
                <a:gd name="connsiteX15" fmla="*/ 531019 w 1159669"/>
                <a:gd name="connsiteY15" fmla="*/ 161925 h 485775"/>
                <a:gd name="connsiteX16" fmla="*/ 547688 w 1159669"/>
                <a:gd name="connsiteY16" fmla="*/ 176212 h 485775"/>
                <a:gd name="connsiteX17" fmla="*/ 566738 w 1159669"/>
                <a:gd name="connsiteY17" fmla="*/ 183356 h 485775"/>
                <a:gd name="connsiteX18" fmla="*/ 600075 w 1159669"/>
                <a:gd name="connsiteY18" fmla="*/ 195262 h 485775"/>
                <a:gd name="connsiteX19" fmla="*/ 657225 w 1159669"/>
                <a:gd name="connsiteY19" fmla="*/ 221456 h 485775"/>
                <a:gd name="connsiteX20" fmla="*/ 809625 w 1159669"/>
                <a:gd name="connsiteY20" fmla="*/ 290512 h 485775"/>
                <a:gd name="connsiteX21" fmla="*/ 981075 w 1159669"/>
                <a:gd name="connsiteY21" fmla="*/ 357187 h 485775"/>
                <a:gd name="connsiteX22" fmla="*/ 1085850 w 1159669"/>
                <a:gd name="connsiteY22" fmla="*/ 400050 h 485775"/>
                <a:gd name="connsiteX23" fmla="*/ 1114425 w 1159669"/>
                <a:gd name="connsiteY23" fmla="*/ 409575 h 485775"/>
                <a:gd name="connsiteX24" fmla="*/ 1138238 w 1159669"/>
                <a:gd name="connsiteY24" fmla="*/ 419100 h 485775"/>
                <a:gd name="connsiteX25" fmla="*/ 1147763 w 1159669"/>
                <a:gd name="connsiteY25" fmla="*/ 428625 h 485775"/>
                <a:gd name="connsiteX26" fmla="*/ 1154907 w 1159669"/>
                <a:gd name="connsiteY26" fmla="*/ 440531 h 485775"/>
                <a:gd name="connsiteX27" fmla="*/ 1159669 w 1159669"/>
                <a:gd name="connsiteY27" fmla="*/ 452437 h 485775"/>
                <a:gd name="connsiteX28" fmla="*/ 1157288 w 1159669"/>
                <a:gd name="connsiteY28" fmla="*/ 466725 h 485775"/>
                <a:gd name="connsiteX29" fmla="*/ 1147763 w 1159669"/>
                <a:gd name="connsiteY29" fmla="*/ 478631 h 485775"/>
                <a:gd name="connsiteX30" fmla="*/ 1128713 w 1159669"/>
                <a:gd name="connsiteY30" fmla="*/ 485775 h 485775"/>
                <a:gd name="connsiteX31" fmla="*/ 1081088 w 1159669"/>
                <a:gd name="connsiteY31" fmla="*/ 481012 h 485775"/>
                <a:gd name="connsiteX32" fmla="*/ 992982 w 1159669"/>
                <a:gd name="connsiteY32" fmla="*/ 461962 h 485775"/>
                <a:gd name="connsiteX33" fmla="*/ 890588 w 1159669"/>
                <a:gd name="connsiteY33" fmla="*/ 442912 h 485775"/>
                <a:gd name="connsiteX34" fmla="*/ 792957 w 1159669"/>
                <a:gd name="connsiteY34" fmla="*/ 428625 h 485775"/>
                <a:gd name="connsiteX35" fmla="*/ 666750 w 1159669"/>
                <a:gd name="connsiteY35" fmla="*/ 411956 h 485775"/>
                <a:gd name="connsiteX36" fmla="*/ 526257 w 1159669"/>
                <a:gd name="connsiteY36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9669" h="485775">
                  <a:moveTo>
                    <a:pt x="526257" y="402431"/>
                  </a:moveTo>
                  <a:lnTo>
                    <a:pt x="461963" y="397668"/>
                  </a:lnTo>
                  <a:lnTo>
                    <a:pt x="404813" y="397668"/>
                  </a:lnTo>
                  <a:lnTo>
                    <a:pt x="321469" y="397668"/>
                  </a:lnTo>
                  <a:lnTo>
                    <a:pt x="238125" y="402431"/>
                  </a:lnTo>
                  <a:lnTo>
                    <a:pt x="126207" y="411956"/>
                  </a:lnTo>
                  <a:lnTo>
                    <a:pt x="69057" y="416718"/>
                  </a:lnTo>
                  <a:lnTo>
                    <a:pt x="45244" y="419100"/>
                  </a:lnTo>
                  <a:lnTo>
                    <a:pt x="0" y="407193"/>
                  </a:lnTo>
                  <a:lnTo>
                    <a:pt x="578644" y="0"/>
                  </a:lnTo>
                  <a:lnTo>
                    <a:pt x="528638" y="52387"/>
                  </a:lnTo>
                  <a:lnTo>
                    <a:pt x="511969" y="80962"/>
                  </a:lnTo>
                  <a:lnTo>
                    <a:pt x="507207" y="100012"/>
                  </a:lnTo>
                  <a:lnTo>
                    <a:pt x="509588" y="121443"/>
                  </a:lnTo>
                  <a:lnTo>
                    <a:pt x="516732" y="142875"/>
                  </a:lnTo>
                  <a:lnTo>
                    <a:pt x="531019" y="161925"/>
                  </a:lnTo>
                  <a:lnTo>
                    <a:pt x="547688" y="176212"/>
                  </a:lnTo>
                  <a:lnTo>
                    <a:pt x="566738" y="183356"/>
                  </a:lnTo>
                  <a:lnTo>
                    <a:pt x="600075" y="195262"/>
                  </a:lnTo>
                  <a:lnTo>
                    <a:pt x="657225" y="221456"/>
                  </a:lnTo>
                  <a:lnTo>
                    <a:pt x="809625" y="290512"/>
                  </a:lnTo>
                  <a:lnTo>
                    <a:pt x="981075" y="357187"/>
                  </a:lnTo>
                  <a:lnTo>
                    <a:pt x="1085850" y="400050"/>
                  </a:lnTo>
                  <a:lnTo>
                    <a:pt x="1114425" y="409575"/>
                  </a:lnTo>
                  <a:lnTo>
                    <a:pt x="1138238" y="419100"/>
                  </a:lnTo>
                  <a:lnTo>
                    <a:pt x="1147763" y="428625"/>
                  </a:lnTo>
                  <a:lnTo>
                    <a:pt x="1154907" y="440531"/>
                  </a:lnTo>
                  <a:lnTo>
                    <a:pt x="1159669" y="452437"/>
                  </a:lnTo>
                  <a:lnTo>
                    <a:pt x="1157288" y="466725"/>
                  </a:lnTo>
                  <a:lnTo>
                    <a:pt x="1147763" y="478631"/>
                  </a:lnTo>
                  <a:lnTo>
                    <a:pt x="1128713" y="485775"/>
                  </a:lnTo>
                  <a:lnTo>
                    <a:pt x="1081088" y="481012"/>
                  </a:lnTo>
                  <a:lnTo>
                    <a:pt x="992982" y="461962"/>
                  </a:lnTo>
                  <a:lnTo>
                    <a:pt x="890588" y="442912"/>
                  </a:lnTo>
                  <a:lnTo>
                    <a:pt x="792957" y="428625"/>
                  </a:lnTo>
                  <a:lnTo>
                    <a:pt x="666750" y="411956"/>
                  </a:lnTo>
                  <a:lnTo>
                    <a:pt x="526257" y="402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D1FD0DA2-698E-4E2C-BEBE-7A5AD9608FAD}"/>
              </a:ext>
            </a:extLst>
          </p:cNvPr>
          <p:cNvGrpSpPr/>
          <p:nvPr/>
        </p:nvGrpSpPr>
        <p:grpSpPr>
          <a:xfrm>
            <a:off x="2481263" y="1392238"/>
            <a:ext cx="4808537" cy="4365625"/>
            <a:chOff x="2481263" y="1392238"/>
            <a:chExt cx="4808537" cy="4365625"/>
          </a:xfrm>
        </p:grpSpPr>
        <p:sp>
          <p:nvSpPr>
            <p:cNvPr id="22" name="フリーフォーム 61">
              <a:extLst>
                <a:ext uri="{FF2B5EF4-FFF2-40B4-BE49-F238E27FC236}">
                  <a16:creationId xmlns:a16="http://schemas.microsoft.com/office/drawing/2014/main" id="{C2815637-5A9B-488C-8130-03AF1FBBEA3B}"/>
                </a:ext>
              </a:extLst>
            </p:cNvPr>
            <p:cNvSpPr/>
            <p:nvPr/>
          </p:nvSpPr>
          <p:spPr>
            <a:xfrm>
              <a:off x="4422775" y="1392238"/>
              <a:ext cx="1728788" cy="1069975"/>
            </a:xfrm>
            <a:custGeom>
              <a:avLst/>
              <a:gdLst>
                <a:gd name="connsiteX0" fmla="*/ 681038 w 1728788"/>
                <a:gd name="connsiteY0" fmla="*/ 661988 h 1069182"/>
                <a:gd name="connsiteX1" fmla="*/ 802482 w 1728788"/>
                <a:gd name="connsiteY1" fmla="*/ 592932 h 1069182"/>
                <a:gd name="connsiteX2" fmla="*/ 923925 w 1728788"/>
                <a:gd name="connsiteY2" fmla="*/ 521494 h 1069182"/>
                <a:gd name="connsiteX3" fmla="*/ 1021557 w 1728788"/>
                <a:gd name="connsiteY3" fmla="*/ 457200 h 1069182"/>
                <a:gd name="connsiteX4" fmla="*/ 1104900 w 1728788"/>
                <a:gd name="connsiteY4" fmla="*/ 402432 h 1069182"/>
                <a:gd name="connsiteX5" fmla="*/ 1207294 w 1728788"/>
                <a:gd name="connsiteY5" fmla="*/ 328613 h 1069182"/>
                <a:gd name="connsiteX6" fmla="*/ 1278732 w 1728788"/>
                <a:gd name="connsiteY6" fmla="*/ 269082 h 1069182"/>
                <a:gd name="connsiteX7" fmla="*/ 1323975 w 1728788"/>
                <a:gd name="connsiteY7" fmla="*/ 233363 h 1069182"/>
                <a:gd name="connsiteX8" fmla="*/ 1328738 w 1728788"/>
                <a:gd name="connsiteY8" fmla="*/ 221457 h 1069182"/>
                <a:gd name="connsiteX9" fmla="*/ 1331119 w 1728788"/>
                <a:gd name="connsiteY9" fmla="*/ 202407 h 1069182"/>
                <a:gd name="connsiteX10" fmla="*/ 1331119 w 1728788"/>
                <a:gd name="connsiteY10" fmla="*/ 176213 h 1069182"/>
                <a:gd name="connsiteX11" fmla="*/ 1321594 w 1728788"/>
                <a:gd name="connsiteY11" fmla="*/ 135732 h 1069182"/>
                <a:gd name="connsiteX12" fmla="*/ 1302544 w 1728788"/>
                <a:gd name="connsiteY12" fmla="*/ 100013 h 1069182"/>
                <a:gd name="connsiteX13" fmla="*/ 1278732 w 1728788"/>
                <a:gd name="connsiteY13" fmla="*/ 69057 h 1069182"/>
                <a:gd name="connsiteX14" fmla="*/ 1259682 w 1728788"/>
                <a:gd name="connsiteY14" fmla="*/ 45244 h 1069182"/>
                <a:gd name="connsiteX15" fmla="*/ 1257300 w 1728788"/>
                <a:gd name="connsiteY15" fmla="*/ 26194 h 1069182"/>
                <a:gd name="connsiteX16" fmla="*/ 1262063 w 1728788"/>
                <a:gd name="connsiteY16" fmla="*/ 7144 h 1069182"/>
                <a:gd name="connsiteX17" fmla="*/ 1281113 w 1728788"/>
                <a:gd name="connsiteY17" fmla="*/ 0 h 1069182"/>
                <a:gd name="connsiteX18" fmla="*/ 1312069 w 1728788"/>
                <a:gd name="connsiteY18" fmla="*/ 2382 h 1069182"/>
                <a:gd name="connsiteX19" fmla="*/ 1354932 w 1728788"/>
                <a:gd name="connsiteY19" fmla="*/ 16669 h 1069182"/>
                <a:gd name="connsiteX20" fmla="*/ 1388269 w 1728788"/>
                <a:gd name="connsiteY20" fmla="*/ 28575 h 1069182"/>
                <a:gd name="connsiteX21" fmla="*/ 1438275 w 1728788"/>
                <a:gd name="connsiteY21" fmla="*/ 52388 h 1069182"/>
                <a:gd name="connsiteX22" fmla="*/ 1485900 w 1728788"/>
                <a:gd name="connsiteY22" fmla="*/ 78582 h 1069182"/>
                <a:gd name="connsiteX23" fmla="*/ 1524000 w 1728788"/>
                <a:gd name="connsiteY23" fmla="*/ 100013 h 1069182"/>
                <a:gd name="connsiteX24" fmla="*/ 1562100 w 1728788"/>
                <a:gd name="connsiteY24" fmla="*/ 126207 h 1069182"/>
                <a:gd name="connsiteX25" fmla="*/ 1602582 w 1728788"/>
                <a:gd name="connsiteY25" fmla="*/ 159544 h 1069182"/>
                <a:gd name="connsiteX26" fmla="*/ 1643063 w 1728788"/>
                <a:gd name="connsiteY26" fmla="*/ 195263 h 1069182"/>
                <a:gd name="connsiteX27" fmla="*/ 1688307 w 1728788"/>
                <a:gd name="connsiteY27" fmla="*/ 242888 h 1069182"/>
                <a:gd name="connsiteX28" fmla="*/ 1719263 w 1728788"/>
                <a:gd name="connsiteY28" fmla="*/ 285750 h 1069182"/>
                <a:gd name="connsiteX29" fmla="*/ 1728788 w 1728788"/>
                <a:gd name="connsiteY29" fmla="*/ 311944 h 1069182"/>
                <a:gd name="connsiteX30" fmla="*/ 1726407 w 1728788"/>
                <a:gd name="connsiteY30" fmla="*/ 335757 h 1069182"/>
                <a:gd name="connsiteX31" fmla="*/ 1712119 w 1728788"/>
                <a:gd name="connsiteY31" fmla="*/ 359569 h 1069182"/>
                <a:gd name="connsiteX32" fmla="*/ 1676400 w 1728788"/>
                <a:gd name="connsiteY32" fmla="*/ 381000 h 1069182"/>
                <a:gd name="connsiteX33" fmla="*/ 1540669 w 1728788"/>
                <a:gd name="connsiteY33" fmla="*/ 450057 h 1069182"/>
                <a:gd name="connsiteX34" fmla="*/ 1385888 w 1728788"/>
                <a:gd name="connsiteY34" fmla="*/ 528638 h 1069182"/>
                <a:gd name="connsiteX35" fmla="*/ 1200150 w 1728788"/>
                <a:gd name="connsiteY35" fmla="*/ 619125 h 1069182"/>
                <a:gd name="connsiteX36" fmla="*/ 1009650 w 1728788"/>
                <a:gd name="connsiteY36" fmla="*/ 709613 h 1069182"/>
                <a:gd name="connsiteX37" fmla="*/ 702469 w 1728788"/>
                <a:gd name="connsiteY37" fmla="*/ 835819 h 1069182"/>
                <a:gd name="connsiteX38" fmla="*/ 464344 w 1728788"/>
                <a:gd name="connsiteY38" fmla="*/ 931069 h 1069182"/>
                <a:gd name="connsiteX39" fmla="*/ 261938 w 1728788"/>
                <a:gd name="connsiteY39" fmla="*/ 1009650 h 1069182"/>
                <a:gd name="connsiteX40" fmla="*/ 190500 w 1728788"/>
                <a:gd name="connsiteY40" fmla="*/ 1040607 h 1069182"/>
                <a:gd name="connsiteX41" fmla="*/ 123825 w 1728788"/>
                <a:gd name="connsiteY41" fmla="*/ 1069182 h 1069182"/>
                <a:gd name="connsiteX42" fmla="*/ 0 w 1728788"/>
                <a:gd name="connsiteY42" fmla="*/ 926307 h 1069182"/>
                <a:gd name="connsiteX43" fmla="*/ 92869 w 1728788"/>
                <a:gd name="connsiteY43" fmla="*/ 919163 h 1069182"/>
                <a:gd name="connsiteX44" fmla="*/ 140494 w 1728788"/>
                <a:gd name="connsiteY44" fmla="*/ 912019 h 1069182"/>
                <a:gd name="connsiteX45" fmla="*/ 197644 w 1728788"/>
                <a:gd name="connsiteY45" fmla="*/ 895350 h 1069182"/>
                <a:gd name="connsiteX46" fmla="*/ 330994 w 1728788"/>
                <a:gd name="connsiteY46" fmla="*/ 840582 h 1069182"/>
                <a:gd name="connsiteX47" fmla="*/ 488157 w 1728788"/>
                <a:gd name="connsiteY47" fmla="*/ 764382 h 1069182"/>
                <a:gd name="connsiteX48" fmla="*/ 681038 w 1728788"/>
                <a:gd name="connsiteY48" fmla="*/ 6619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8788" h="1069182">
                  <a:moveTo>
                    <a:pt x="681038" y="661988"/>
                  </a:moveTo>
                  <a:lnTo>
                    <a:pt x="802482" y="592932"/>
                  </a:lnTo>
                  <a:lnTo>
                    <a:pt x="923925" y="521494"/>
                  </a:lnTo>
                  <a:lnTo>
                    <a:pt x="1021557" y="457200"/>
                  </a:lnTo>
                  <a:lnTo>
                    <a:pt x="1104900" y="402432"/>
                  </a:lnTo>
                  <a:lnTo>
                    <a:pt x="1207294" y="328613"/>
                  </a:lnTo>
                  <a:lnTo>
                    <a:pt x="1278732" y="269082"/>
                  </a:lnTo>
                  <a:lnTo>
                    <a:pt x="1323975" y="233363"/>
                  </a:lnTo>
                  <a:lnTo>
                    <a:pt x="1328738" y="221457"/>
                  </a:lnTo>
                  <a:lnTo>
                    <a:pt x="1331119" y="202407"/>
                  </a:lnTo>
                  <a:lnTo>
                    <a:pt x="1331119" y="176213"/>
                  </a:lnTo>
                  <a:lnTo>
                    <a:pt x="1321594" y="135732"/>
                  </a:lnTo>
                  <a:lnTo>
                    <a:pt x="1302544" y="100013"/>
                  </a:lnTo>
                  <a:lnTo>
                    <a:pt x="1278732" y="69057"/>
                  </a:lnTo>
                  <a:lnTo>
                    <a:pt x="1259682" y="45244"/>
                  </a:lnTo>
                  <a:lnTo>
                    <a:pt x="1257300" y="26194"/>
                  </a:lnTo>
                  <a:lnTo>
                    <a:pt x="1262063" y="7144"/>
                  </a:lnTo>
                  <a:lnTo>
                    <a:pt x="1281113" y="0"/>
                  </a:lnTo>
                  <a:lnTo>
                    <a:pt x="1312069" y="2382"/>
                  </a:lnTo>
                  <a:lnTo>
                    <a:pt x="1354932" y="16669"/>
                  </a:lnTo>
                  <a:lnTo>
                    <a:pt x="1388269" y="28575"/>
                  </a:lnTo>
                  <a:lnTo>
                    <a:pt x="1438275" y="52388"/>
                  </a:lnTo>
                  <a:lnTo>
                    <a:pt x="1485900" y="78582"/>
                  </a:lnTo>
                  <a:lnTo>
                    <a:pt x="1524000" y="100013"/>
                  </a:lnTo>
                  <a:lnTo>
                    <a:pt x="1562100" y="126207"/>
                  </a:lnTo>
                  <a:lnTo>
                    <a:pt x="1602582" y="159544"/>
                  </a:lnTo>
                  <a:lnTo>
                    <a:pt x="1643063" y="195263"/>
                  </a:lnTo>
                  <a:lnTo>
                    <a:pt x="1688307" y="242888"/>
                  </a:lnTo>
                  <a:lnTo>
                    <a:pt x="1719263" y="285750"/>
                  </a:lnTo>
                  <a:lnTo>
                    <a:pt x="1728788" y="311944"/>
                  </a:lnTo>
                  <a:lnTo>
                    <a:pt x="1726407" y="335757"/>
                  </a:lnTo>
                  <a:lnTo>
                    <a:pt x="1712119" y="359569"/>
                  </a:lnTo>
                  <a:lnTo>
                    <a:pt x="1676400" y="381000"/>
                  </a:lnTo>
                  <a:lnTo>
                    <a:pt x="1540669" y="450057"/>
                  </a:lnTo>
                  <a:lnTo>
                    <a:pt x="1385888" y="528638"/>
                  </a:lnTo>
                  <a:lnTo>
                    <a:pt x="1200150" y="619125"/>
                  </a:lnTo>
                  <a:lnTo>
                    <a:pt x="1009650" y="709613"/>
                  </a:lnTo>
                  <a:lnTo>
                    <a:pt x="702469" y="835819"/>
                  </a:lnTo>
                  <a:lnTo>
                    <a:pt x="464344" y="931069"/>
                  </a:lnTo>
                  <a:lnTo>
                    <a:pt x="261938" y="1009650"/>
                  </a:lnTo>
                  <a:lnTo>
                    <a:pt x="190500" y="1040607"/>
                  </a:lnTo>
                  <a:lnTo>
                    <a:pt x="123825" y="1069182"/>
                  </a:lnTo>
                  <a:lnTo>
                    <a:pt x="0" y="926307"/>
                  </a:lnTo>
                  <a:lnTo>
                    <a:pt x="92869" y="919163"/>
                  </a:lnTo>
                  <a:lnTo>
                    <a:pt x="140494" y="912019"/>
                  </a:lnTo>
                  <a:lnTo>
                    <a:pt x="197644" y="895350"/>
                  </a:lnTo>
                  <a:lnTo>
                    <a:pt x="330994" y="840582"/>
                  </a:lnTo>
                  <a:lnTo>
                    <a:pt x="488157" y="764382"/>
                  </a:lnTo>
                  <a:lnTo>
                    <a:pt x="681038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3">
              <a:extLst>
                <a:ext uri="{FF2B5EF4-FFF2-40B4-BE49-F238E27FC236}">
                  <a16:creationId xmlns:a16="http://schemas.microsoft.com/office/drawing/2014/main" id="{7DFAFA05-99D1-481E-8300-5FB1B5B426B0}"/>
                </a:ext>
              </a:extLst>
            </p:cNvPr>
            <p:cNvSpPr/>
            <p:nvPr/>
          </p:nvSpPr>
          <p:spPr>
            <a:xfrm>
              <a:off x="4186238" y="5335588"/>
              <a:ext cx="2390775" cy="422275"/>
            </a:xfrm>
            <a:custGeom>
              <a:avLst/>
              <a:gdLst>
                <a:gd name="connsiteX0" fmla="*/ 966787 w 2390775"/>
                <a:gd name="connsiteY0" fmla="*/ 133350 h 421482"/>
                <a:gd name="connsiteX1" fmla="*/ 1278731 w 2390775"/>
                <a:gd name="connsiteY1" fmla="*/ 111919 h 421482"/>
                <a:gd name="connsiteX2" fmla="*/ 1514475 w 2390775"/>
                <a:gd name="connsiteY2" fmla="*/ 95250 h 421482"/>
                <a:gd name="connsiteX3" fmla="*/ 1731168 w 2390775"/>
                <a:gd name="connsiteY3" fmla="*/ 80963 h 421482"/>
                <a:gd name="connsiteX4" fmla="*/ 1754981 w 2390775"/>
                <a:gd name="connsiteY4" fmla="*/ 73819 h 421482"/>
                <a:gd name="connsiteX5" fmla="*/ 1814512 w 2390775"/>
                <a:gd name="connsiteY5" fmla="*/ 47625 h 421482"/>
                <a:gd name="connsiteX6" fmla="*/ 1874043 w 2390775"/>
                <a:gd name="connsiteY6" fmla="*/ 21432 h 421482"/>
                <a:gd name="connsiteX7" fmla="*/ 1924050 w 2390775"/>
                <a:gd name="connsiteY7" fmla="*/ 2382 h 421482"/>
                <a:gd name="connsiteX8" fmla="*/ 1950243 w 2390775"/>
                <a:gd name="connsiteY8" fmla="*/ 0 h 421482"/>
                <a:gd name="connsiteX9" fmla="*/ 1983581 w 2390775"/>
                <a:gd name="connsiteY9" fmla="*/ 2382 h 421482"/>
                <a:gd name="connsiteX10" fmla="*/ 2024062 w 2390775"/>
                <a:gd name="connsiteY10" fmla="*/ 7144 h 421482"/>
                <a:gd name="connsiteX11" fmla="*/ 2078831 w 2390775"/>
                <a:gd name="connsiteY11" fmla="*/ 19050 h 421482"/>
                <a:gd name="connsiteX12" fmla="*/ 2140743 w 2390775"/>
                <a:gd name="connsiteY12" fmla="*/ 38100 h 421482"/>
                <a:gd name="connsiteX13" fmla="*/ 2209800 w 2390775"/>
                <a:gd name="connsiteY13" fmla="*/ 61913 h 421482"/>
                <a:gd name="connsiteX14" fmla="*/ 2262187 w 2390775"/>
                <a:gd name="connsiteY14" fmla="*/ 80963 h 421482"/>
                <a:gd name="connsiteX15" fmla="*/ 2293143 w 2390775"/>
                <a:gd name="connsiteY15" fmla="*/ 90488 h 421482"/>
                <a:gd name="connsiteX16" fmla="*/ 2319337 w 2390775"/>
                <a:gd name="connsiteY16" fmla="*/ 102394 h 421482"/>
                <a:gd name="connsiteX17" fmla="*/ 2350293 w 2390775"/>
                <a:gd name="connsiteY17" fmla="*/ 121444 h 421482"/>
                <a:gd name="connsiteX18" fmla="*/ 2369343 w 2390775"/>
                <a:gd name="connsiteY18" fmla="*/ 140494 h 421482"/>
                <a:gd name="connsiteX19" fmla="*/ 2381250 w 2390775"/>
                <a:gd name="connsiteY19" fmla="*/ 159544 h 421482"/>
                <a:gd name="connsiteX20" fmla="*/ 2388393 w 2390775"/>
                <a:gd name="connsiteY20" fmla="*/ 185738 h 421482"/>
                <a:gd name="connsiteX21" fmla="*/ 2390775 w 2390775"/>
                <a:gd name="connsiteY21" fmla="*/ 216694 h 421482"/>
                <a:gd name="connsiteX22" fmla="*/ 2386012 w 2390775"/>
                <a:gd name="connsiteY22" fmla="*/ 242888 h 421482"/>
                <a:gd name="connsiteX23" fmla="*/ 2378868 w 2390775"/>
                <a:gd name="connsiteY23" fmla="*/ 259557 h 421482"/>
                <a:gd name="connsiteX24" fmla="*/ 2331243 w 2390775"/>
                <a:gd name="connsiteY24" fmla="*/ 276225 h 421482"/>
                <a:gd name="connsiteX25" fmla="*/ 2278856 w 2390775"/>
                <a:gd name="connsiteY25" fmla="*/ 280988 h 421482"/>
                <a:gd name="connsiteX26" fmla="*/ 2202656 w 2390775"/>
                <a:gd name="connsiteY26" fmla="*/ 280988 h 421482"/>
                <a:gd name="connsiteX27" fmla="*/ 2100262 w 2390775"/>
                <a:gd name="connsiteY27" fmla="*/ 276225 h 421482"/>
                <a:gd name="connsiteX28" fmla="*/ 2000250 w 2390775"/>
                <a:gd name="connsiteY28" fmla="*/ 271463 h 421482"/>
                <a:gd name="connsiteX29" fmla="*/ 1893093 w 2390775"/>
                <a:gd name="connsiteY29" fmla="*/ 261938 h 421482"/>
                <a:gd name="connsiteX30" fmla="*/ 1797843 w 2390775"/>
                <a:gd name="connsiteY30" fmla="*/ 254794 h 421482"/>
                <a:gd name="connsiteX31" fmla="*/ 1662112 w 2390775"/>
                <a:gd name="connsiteY31" fmla="*/ 254794 h 421482"/>
                <a:gd name="connsiteX32" fmla="*/ 1521618 w 2390775"/>
                <a:gd name="connsiteY32" fmla="*/ 261938 h 421482"/>
                <a:gd name="connsiteX33" fmla="*/ 1321593 w 2390775"/>
                <a:gd name="connsiteY33" fmla="*/ 273844 h 421482"/>
                <a:gd name="connsiteX34" fmla="*/ 1107281 w 2390775"/>
                <a:gd name="connsiteY34" fmla="*/ 295275 h 421482"/>
                <a:gd name="connsiteX35" fmla="*/ 933450 w 2390775"/>
                <a:gd name="connsiteY35" fmla="*/ 314325 h 421482"/>
                <a:gd name="connsiteX36" fmla="*/ 647700 w 2390775"/>
                <a:gd name="connsiteY36" fmla="*/ 350044 h 421482"/>
                <a:gd name="connsiteX37" fmla="*/ 497681 w 2390775"/>
                <a:gd name="connsiteY37" fmla="*/ 369094 h 421482"/>
                <a:gd name="connsiteX38" fmla="*/ 464343 w 2390775"/>
                <a:gd name="connsiteY38" fmla="*/ 383382 h 421482"/>
                <a:gd name="connsiteX39" fmla="*/ 426243 w 2390775"/>
                <a:gd name="connsiteY39" fmla="*/ 402432 h 421482"/>
                <a:gd name="connsiteX40" fmla="*/ 383381 w 2390775"/>
                <a:gd name="connsiteY40" fmla="*/ 416719 h 421482"/>
                <a:gd name="connsiteX41" fmla="*/ 347662 w 2390775"/>
                <a:gd name="connsiteY41" fmla="*/ 421482 h 421482"/>
                <a:gd name="connsiteX42" fmla="*/ 319087 w 2390775"/>
                <a:gd name="connsiteY42" fmla="*/ 416719 h 421482"/>
                <a:gd name="connsiteX43" fmla="*/ 273843 w 2390775"/>
                <a:gd name="connsiteY43" fmla="*/ 395288 h 421482"/>
                <a:gd name="connsiteX44" fmla="*/ 221456 w 2390775"/>
                <a:gd name="connsiteY44" fmla="*/ 354807 h 421482"/>
                <a:gd name="connsiteX45" fmla="*/ 154781 w 2390775"/>
                <a:gd name="connsiteY45" fmla="*/ 300038 h 421482"/>
                <a:gd name="connsiteX46" fmla="*/ 100012 w 2390775"/>
                <a:gd name="connsiteY46" fmla="*/ 238125 h 421482"/>
                <a:gd name="connsiteX47" fmla="*/ 47625 w 2390775"/>
                <a:gd name="connsiteY47" fmla="*/ 169069 h 421482"/>
                <a:gd name="connsiteX48" fmla="*/ 23812 w 2390775"/>
                <a:gd name="connsiteY48" fmla="*/ 126207 h 421482"/>
                <a:gd name="connsiteX49" fmla="*/ 2381 w 2390775"/>
                <a:gd name="connsiteY49" fmla="*/ 85725 h 421482"/>
                <a:gd name="connsiteX50" fmla="*/ 0 w 2390775"/>
                <a:gd name="connsiteY50" fmla="*/ 66675 h 421482"/>
                <a:gd name="connsiteX51" fmla="*/ 0 w 2390775"/>
                <a:gd name="connsiteY51" fmla="*/ 50007 h 421482"/>
                <a:gd name="connsiteX52" fmla="*/ 0 w 2390775"/>
                <a:gd name="connsiteY52" fmla="*/ 33338 h 421482"/>
                <a:gd name="connsiteX53" fmla="*/ 4762 w 2390775"/>
                <a:gd name="connsiteY53" fmla="*/ 21432 h 421482"/>
                <a:gd name="connsiteX54" fmla="*/ 16668 w 2390775"/>
                <a:gd name="connsiteY54" fmla="*/ 19050 h 421482"/>
                <a:gd name="connsiteX55" fmla="*/ 50006 w 2390775"/>
                <a:gd name="connsiteY55" fmla="*/ 26194 h 421482"/>
                <a:gd name="connsiteX56" fmla="*/ 85725 w 2390775"/>
                <a:gd name="connsiteY56" fmla="*/ 47625 h 421482"/>
                <a:gd name="connsiteX57" fmla="*/ 116681 w 2390775"/>
                <a:gd name="connsiteY57" fmla="*/ 71438 h 421482"/>
                <a:gd name="connsiteX58" fmla="*/ 150018 w 2390775"/>
                <a:gd name="connsiteY58" fmla="*/ 95250 h 421482"/>
                <a:gd name="connsiteX59" fmla="*/ 180975 w 2390775"/>
                <a:gd name="connsiteY59" fmla="*/ 111919 h 421482"/>
                <a:gd name="connsiteX60" fmla="*/ 216693 w 2390775"/>
                <a:gd name="connsiteY60" fmla="*/ 130969 h 421482"/>
                <a:gd name="connsiteX61" fmla="*/ 264318 w 2390775"/>
                <a:gd name="connsiteY61" fmla="*/ 150019 h 421482"/>
                <a:gd name="connsiteX62" fmla="*/ 300037 w 2390775"/>
                <a:gd name="connsiteY62" fmla="*/ 161925 h 421482"/>
                <a:gd name="connsiteX63" fmla="*/ 338137 w 2390775"/>
                <a:gd name="connsiteY63" fmla="*/ 169069 h 421482"/>
                <a:gd name="connsiteX64" fmla="*/ 371475 w 2390775"/>
                <a:gd name="connsiteY64" fmla="*/ 171450 h 421482"/>
                <a:gd name="connsiteX65" fmla="*/ 421481 w 2390775"/>
                <a:gd name="connsiteY65" fmla="*/ 171450 h 421482"/>
                <a:gd name="connsiteX66" fmla="*/ 585787 w 2390775"/>
                <a:gd name="connsiteY66" fmla="*/ 159544 h 421482"/>
                <a:gd name="connsiteX67" fmla="*/ 966787 w 2390775"/>
                <a:gd name="connsiteY67" fmla="*/ 133350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90775" h="421482">
                  <a:moveTo>
                    <a:pt x="966787" y="133350"/>
                  </a:moveTo>
                  <a:lnTo>
                    <a:pt x="1278731" y="111919"/>
                  </a:lnTo>
                  <a:lnTo>
                    <a:pt x="1514475" y="95250"/>
                  </a:lnTo>
                  <a:lnTo>
                    <a:pt x="1731168" y="80963"/>
                  </a:lnTo>
                  <a:lnTo>
                    <a:pt x="1754981" y="73819"/>
                  </a:lnTo>
                  <a:lnTo>
                    <a:pt x="1814512" y="47625"/>
                  </a:lnTo>
                  <a:lnTo>
                    <a:pt x="1874043" y="21432"/>
                  </a:lnTo>
                  <a:lnTo>
                    <a:pt x="1924050" y="2382"/>
                  </a:lnTo>
                  <a:lnTo>
                    <a:pt x="1950243" y="0"/>
                  </a:lnTo>
                  <a:lnTo>
                    <a:pt x="1983581" y="2382"/>
                  </a:lnTo>
                  <a:lnTo>
                    <a:pt x="2024062" y="7144"/>
                  </a:lnTo>
                  <a:lnTo>
                    <a:pt x="2078831" y="19050"/>
                  </a:lnTo>
                  <a:lnTo>
                    <a:pt x="2140743" y="38100"/>
                  </a:lnTo>
                  <a:lnTo>
                    <a:pt x="2209800" y="61913"/>
                  </a:lnTo>
                  <a:lnTo>
                    <a:pt x="2262187" y="80963"/>
                  </a:lnTo>
                  <a:lnTo>
                    <a:pt x="2293143" y="90488"/>
                  </a:lnTo>
                  <a:lnTo>
                    <a:pt x="2319337" y="102394"/>
                  </a:lnTo>
                  <a:lnTo>
                    <a:pt x="2350293" y="121444"/>
                  </a:lnTo>
                  <a:lnTo>
                    <a:pt x="2369343" y="140494"/>
                  </a:lnTo>
                  <a:lnTo>
                    <a:pt x="2381250" y="159544"/>
                  </a:lnTo>
                  <a:lnTo>
                    <a:pt x="2388393" y="185738"/>
                  </a:lnTo>
                  <a:lnTo>
                    <a:pt x="2390775" y="216694"/>
                  </a:lnTo>
                  <a:lnTo>
                    <a:pt x="2386012" y="242888"/>
                  </a:lnTo>
                  <a:lnTo>
                    <a:pt x="2378868" y="259557"/>
                  </a:lnTo>
                  <a:lnTo>
                    <a:pt x="2331243" y="276225"/>
                  </a:lnTo>
                  <a:lnTo>
                    <a:pt x="2278856" y="280988"/>
                  </a:lnTo>
                  <a:lnTo>
                    <a:pt x="2202656" y="280988"/>
                  </a:lnTo>
                  <a:lnTo>
                    <a:pt x="2100262" y="276225"/>
                  </a:lnTo>
                  <a:lnTo>
                    <a:pt x="2000250" y="271463"/>
                  </a:lnTo>
                  <a:lnTo>
                    <a:pt x="1893093" y="261938"/>
                  </a:lnTo>
                  <a:lnTo>
                    <a:pt x="1797843" y="254794"/>
                  </a:lnTo>
                  <a:lnTo>
                    <a:pt x="1662112" y="254794"/>
                  </a:lnTo>
                  <a:lnTo>
                    <a:pt x="1521618" y="261938"/>
                  </a:lnTo>
                  <a:lnTo>
                    <a:pt x="1321593" y="273844"/>
                  </a:lnTo>
                  <a:lnTo>
                    <a:pt x="1107281" y="295275"/>
                  </a:lnTo>
                  <a:lnTo>
                    <a:pt x="933450" y="314325"/>
                  </a:lnTo>
                  <a:lnTo>
                    <a:pt x="647700" y="350044"/>
                  </a:lnTo>
                  <a:lnTo>
                    <a:pt x="497681" y="369094"/>
                  </a:lnTo>
                  <a:lnTo>
                    <a:pt x="464343" y="383382"/>
                  </a:lnTo>
                  <a:lnTo>
                    <a:pt x="426243" y="402432"/>
                  </a:lnTo>
                  <a:lnTo>
                    <a:pt x="383381" y="416719"/>
                  </a:lnTo>
                  <a:lnTo>
                    <a:pt x="347662" y="421482"/>
                  </a:lnTo>
                  <a:lnTo>
                    <a:pt x="319087" y="416719"/>
                  </a:lnTo>
                  <a:lnTo>
                    <a:pt x="273843" y="395288"/>
                  </a:lnTo>
                  <a:lnTo>
                    <a:pt x="221456" y="354807"/>
                  </a:lnTo>
                  <a:lnTo>
                    <a:pt x="154781" y="300038"/>
                  </a:lnTo>
                  <a:lnTo>
                    <a:pt x="100012" y="238125"/>
                  </a:lnTo>
                  <a:lnTo>
                    <a:pt x="47625" y="169069"/>
                  </a:lnTo>
                  <a:lnTo>
                    <a:pt x="23812" y="126207"/>
                  </a:lnTo>
                  <a:lnTo>
                    <a:pt x="2381" y="85725"/>
                  </a:lnTo>
                  <a:lnTo>
                    <a:pt x="0" y="66675"/>
                  </a:lnTo>
                  <a:lnTo>
                    <a:pt x="0" y="50007"/>
                  </a:lnTo>
                  <a:lnTo>
                    <a:pt x="0" y="33338"/>
                  </a:lnTo>
                  <a:lnTo>
                    <a:pt x="4762" y="21432"/>
                  </a:lnTo>
                  <a:lnTo>
                    <a:pt x="16668" y="19050"/>
                  </a:lnTo>
                  <a:lnTo>
                    <a:pt x="50006" y="26194"/>
                  </a:lnTo>
                  <a:lnTo>
                    <a:pt x="85725" y="47625"/>
                  </a:lnTo>
                  <a:lnTo>
                    <a:pt x="116681" y="71438"/>
                  </a:lnTo>
                  <a:lnTo>
                    <a:pt x="150018" y="95250"/>
                  </a:lnTo>
                  <a:lnTo>
                    <a:pt x="180975" y="111919"/>
                  </a:lnTo>
                  <a:lnTo>
                    <a:pt x="216693" y="130969"/>
                  </a:lnTo>
                  <a:lnTo>
                    <a:pt x="264318" y="150019"/>
                  </a:lnTo>
                  <a:lnTo>
                    <a:pt x="300037" y="161925"/>
                  </a:lnTo>
                  <a:lnTo>
                    <a:pt x="338137" y="169069"/>
                  </a:lnTo>
                  <a:lnTo>
                    <a:pt x="371475" y="171450"/>
                  </a:lnTo>
                  <a:lnTo>
                    <a:pt x="421481" y="171450"/>
                  </a:lnTo>
                  <a:lnTo>
                    <a:pt x="585787" y="159544"/>
                  </a:lnTo>
                  <a:lnTo>
                    <a:pt x="96678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5">
              <a:extLst>
                <a:ext uri="{FF2B5EF4-FFF2-40B4-BE49-F238E27FC236}">
                  <a16:creationId xmlns:a16="http://schemas.microsoft.com/office/drawing/2014/main" id="{4E1E1472-7846-41F9-92B6-7ABCBC3151B7}"/>
                </a:ext>
              </a:extLst>
            </p:cNvPr>
            <p:cNvSpPr/>
            <p:nvPr/>
          </p:nvSpPr>
          <p:spPr>
            <a:xfrm rot="16200000">
              <a:off x="2162175" y="1817688"/>
              <a:ext cx="2205038" cy="1566862"/>
            </a:xfrm>
            <a:custGeom>
              <a:avLst/>
              <a:gdLst>
                <a:gd name="connsiteX0" fmla="*/ 762000 w 2205037"/>
                <a:gd name="connsiteY0" fmla="*/ 557212 h 1566862"/>
                <a:gd name="connsiteX1" fmla="*/ 909637 w 2205037"/>
                <a:gd name="connsiteY1" fmla="*/ 654844 h 1566862"/>
                <a:gd name="connsiteX2" fmla="*/ 1047750 w 2205037"/>
                <a:gd name="connsiteY2" fmla="*/ 740569 h 1566862"/>
                <a:gd name="connsiteX3" fmla="*/ 1164431 w 2205037"/>
                <a:gd name="connsiteY3" fmla="*/ 809625 h 1566862"/>
                <a:gd name="connsiteX4" fmla="*/ 1312069 w 2205037"/>
                <a:gd name="connsiteY4" fmla="*/ 895350 h 1566862"/>
                <a:gd name="connsiteX5" fmla="*/ 1473994 w 2205037"/>
                <a:gd name="connsiteY5" fmla="*/ 988219 h 1566862"/>
                <a:gd name="connsiteX6" fmla="*/ 1633537 w 2205037"/>
                <a:gd name="connsiteY6" fmla="*/ 1071562 h 1566862"/>
                <a:gd name="connsiteX7" fmla="*/ 1778794 w 2205037"/>
                <a:gd name="connsiteY7" fmla="*/ 1150144 h 1566862"/>
                <a:gd name="connsiteX8" fmla="*/ 1890712 w 2205037"/>
                <a:gd name="connsiteY8" fmla="*/ 1207294 h 1566862"/>
                <a:gd name="connsiteX9" fmla="*/ 1950244 w 2205037"/>
                <a:gd name="connsiteY9" fmla="*/ 1235869 h 1566862"/>
                <a:gd name="connsiteX10" fmla="*/ 1971675 w 2205037"/>
                <a:gd name="connsiteY10" fmla="*/ 1240631 h 1566862"/>
                <a:gd name="connsiteX11" fmla="*/ 2000250 w 2205037"/>
                <a:gd name="connsiteY11" fmla="*/ 1235869 h 1566862"/>
                <a:gd name="connsiteX12" fmla="*/ 2045494 w 2205037"/>
                <a:gd name="connsiteY12" fmla="*/ 1216819 h 1566862"/>
                <a:gd name="connsiteX13" fmla="*/ 2090737 w 2205037"/>
                <a:gd name="connsiteY13" fmla="*/ 1190625 h 1566862"/>
                <a:gd name="connsiteX14" fmla="*/ 2126456 w 2205037"/>
                <a:gd name="connsiteY14" fmla="*/ 1169194 h 1566862"/>
                <a:gd name="connsiteX15" fmla="*/ 2145506 w 2205037"/>
                <a:gd name="connsiteY15" fmla="*/ 1162050 h 1566862"/>
                <a:gd name="connsiteX16" fmla="*/ 2169319 w 2205037"/>
                <a:gd name="connsiteY16" fmla="*/ 1154906 h 1566862"/>
                <a:gd name="connsiteX17" fmla="*/ 2190750 w 2205037"/>
                <a:gd name="connsiteY17" fmla="*/ 1154906 h 1566862"/>
                <a:gd name="connsiteX18" fmla="*/ 2202656 w 2205037"/>
                <a:gd name="connsiteY18" fmla="*/ 1162050 h 1566862"/>
                <a:gd name="connsiteX19" fmla="*/ 2205037 w 2205037"/>
                <a:gd name="connsiteY19" fmla="*/ 1173956 h 1566862"/>
                <a:gd name="connsiteX20" fmla="*/ 2193131 w 2205037"/>
                <a:gd name="connsiteY20" fmla="*/ 1212056 h 1566862"/>
                <a:gd name="connsiteX21" fmla="*/ 2169319 w 2205037"/>
                <a:gd name="connsiteY21" fmla="*/ 1254919 h 1566862"/>
                <a:gd name="connsiteX22" fmla="*/ 2145506 w 2205037"/>
                <a:gd name="connsiteY22" fmla="*/ 1297781 h 1566862"/>
                <a:gd name="connsiteX23" fmla="*/ 2114550 w 2205037"/>
                <a:gd name="connsiteY23" fmla="*/ 1338262 h 1566862"/>
                <a:gd name="connsiteX24" fmla="*/ 2074069 w 2205037"/>
                <a:gd name="connsiteY24" fmla="*/ 1381125 h 1566862"/>
                <a:gd name="connsiteX25" fmla="*/ 2026444 w 2205037"/>
                <a:gd name="connsiteY25" fmla="*/ 1421606 h 1566862"/>
                <a:gd name="connsiteX26" fmla="*/ 1959769 w 2205037"/>
                <a:gd name="connsiteY26" fmla="*/ 1481137 h 1566862"/>
                <a:gd name="connsiteX27" fmla="*/ 1909762 w 2205037"/>
                <a:gd name="connsiteY27" fmla="*/ 1514475 h 1566862"/>
                <a:gd name="connsiteX28" fmla="*/ 1869281 w 2205037"/>
                <a:gd name="connsiteY28" fmla="*/ 1538287 h 1566862"/>
                <a:gd name="connsiteX29" fmla="*/ 1819275 w 2205037"/>
                <a:gd name="connsiteY29" fmla="*/ 1562100 h 1566862"/>
                <a:gd name="connsiteX30" fmla="*/ 1783556 w 2205037"/>
                <a:gd name="connsiteY30" fmla="*/ 1566862 h 1566862"/>
                <a:gd name="connsiteX31" fmla="*/ 1757362 w 2205037"/>
                <a:gd name="connsiteY31" fmla="*/ 1559719 h 1566862"/>
                <a:gd name="connsiteX32" fmla="*/ 1735931 w 2205037"/>
                <a:gd name="connsiteY32" fmla="*/ 1543050 h 1566862"/>
                <a:gd name="connsiteX33" fmla="*/ 1716881 w 2205037"/>
                <a:gd name="connsiteY33" fmla="*/ 1516856 h 1566862"/>
                <a:gd name="connsiteX34" fmla="*/ 1695450 w 2205037"/>
                <a:gd name="connsiteY34" fmla="*/ 1485900 h 1566862"/>
                <a:gd name="connsiteX35" fmla="*/ 1662112 w 2205037"/>
                <a:gd name="connsiteY35" fmla="*/ 1452562 h 1566862"/>
                <a:gd name="connsiteX36" fmla="*/ 1604962 w 2205037"/>
                <a:gd name="connsiteY36" fmla="*/ 1409700 h 1566862"/>
                <a:gd name="connsiteX37" fmla="*/ 1447800 w 2205037"/>
                <a:gd name="connsiteY37" fmla="*/ 1297781 h 1566862"/>
                <a:gd name="connsiteX38" fmla="*/ 1226344 w 2205037"/>
                <a:gd name="connsiteY38" fmla="*/ 1133475 h 1566862"/>
                <a:gd name="connsiteX39" fmla="*/ 1071562 w 2205037"/>
                <a:gd name="connsiteY39" fmla="*/ 1019175 h 1566862"/>
                <a:gd name="connsiteX40" fmla="*/ 940594 w 2205037"/>
                <a:gd name="connsiteY40" fmla="*/ 921544 h 1566862"/>
                <a:gd name="connsiteX41" fmla="*/ 771525 w 2205037"/>
                <a:gd name="connsiteY41" fmla="*/ 783431 h 1566862"/>
                <a:gd name="connsiteX42" fmla="*/ 614362 w 2205037"/>
                <a:gd name="connsiteY42" fmla="*/ 645319 h 1566862"/>
                <a:gd name="connsiteX43" fmla="*/ 476250 w 2205037"/>
                <a:gd name="connsiteY43" fmla="*/ 519112 h 1566862"/>
                <a:gd name="connsiteX44" fmla="*/ 371475 w 2205037"/>
                <a:gd name="connsiteY44" fmla="*/ 421481 h 1566862"/>
                <a:gd name="connsiteX45" fmla="*/ 228600 w 2205037"/>
                <a:gd name="connsiteY45" fmla="*/ 283369 h 1566862"/>
                <a:gd name="connsiteX46" fmla="*/ 119062 w 2205037"/>
                <a:gd name="connsiteY46" fmla="*/ 171450 h 1566862"/>
                <a:gd name="connsiteX47" fmla="*/ 11906 w 2205037"/>
                <a:gd name="connsiteY47" fmla="*/ 59531 h 1566862"/>
                <a:gd name="connsiteX48" fmla="*/ 0 w 2205037"/>
                <a:gd name="connsiteY48" fmla="*/ 38100 h 1566862"/>
                <a:gd name="connsiteX49" fmla="*/ 0 w 2205037"/>
                <a:gd name="connsiteY49" fmla="*/ 19050 h 1566862"/>
                <a:gd name="connsiteX50" fmla="*/ 4762 w 2205037"/>
                <a:gd name="connsiteY50" fmla="*/ 7144 h 1566862"/>
                <a:gd name="connsiteX51" fmla="*/ 14287 w 2205037"/>
                <a:gd name="connsiteY51" fmla="*/ 0 h 1566862"/>
                <a:gd name="connsiteX52" fmla="*/ 28575 w 2205037"/>
                <a:gd name="connsiteY52" fmla="*/ 0 h 1566862"/>
                <a:gd name="connsiteX53" fmla="*/ 40481 w 2205037"/>
                <a:gd name="connsiteY53" fmla="*/ 2381 h 1566862"/>
                <a:gd name="connsiteX54" fmla="*/ 57150 w 2205037"/>
                <a:gd name="connsiteY54" fmla="*/ 14287 h 1566862"/>
                <a:gd name="connsiteX55" fmla="*/ 116681 w 2205037"/>
                <a:gd name="connsiteY55" fmla="*/ 64294 h 1566862"/>
                <a:gd name="connsiteX56" fmla="*/ 257175 w 2205037"/>
                <a:gd name="connsiteY56" fmla="*/ 178594 h 1566862"/>
                <a:gd name="connsiteX57" fmla="*/ 461962 w 2205037"/>
                <a:gd name="connsiteY57" fmla="*/ 340519 h 1566862"/>
                <a:gd name="connsiteX58" fmla="*/ 635794 w 2205037"/>
                <a:gd name="connsiteY58" fmla="*/ 466725 h 1566862"/>
                <a:gd name="connsiteX59" fmla="*/ 762000 w 2205037"/>
                <a:gd name="connsiteY59" fmla="*/ 557212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05037" h="1566862">
                  <a:moveTo>
                    <a:pt x="762000" y="557212"/>
                  </a:moveTo>
                  <a:lnTo>
                    <a:pt x="909637" y="654844"/>
                  </a:lnTo>
                  <a:lnTo>
                    <a:pt x="1047750" y="740569"/>
                  </a:lnTo>
                  <a:lnTo>
                    <a:pt x="1164431" y="809625"/>
                  </a:lnTo>
                  <a:lnTo>
                    <a:pt x="1312069" y="895350"/>
                  </a:lnTo>
                  <a:lnTo>
                    <a:pt x="1473994" y="988219"/>
                  </a:lnTo>
                  <a:lnTo>
                    <a:pt x="1633537" y="1071562"/>
                  </a:lnTo>
                  <a:lnTo>
                    <a:pt x="1778794" y="1150144"/>
                  </a:lnTo>
                  <a:lnTo>
                    <a:pt x="1890712" y="1207294"/>
                  </a:lnTo>
                  <a:lnTo>
                    <a:pt x="1950244" y="1235869"/>
                  </a:lnTo>
                  <a:lnTo>
                    <a:pt x="1971675" y="1240631"/>
                  </a:lnTo>
                  <a:lnTo>
                    <a:pt x="2000250" y="1235869"/>
                  </a:lnTo>
                  <a:lnTo>
                    <a:pt x="2045494" y="1216819"/>
                  </a:lnTo>
                  <a:lnTo>
                    <a:pt x="2090737" y="1190625"/>
                  </a:lnTo>
                  <a:lnTo>
                    <a:pt x="2126456" y="1169194"/>
                  </a:lnTo>
                  <a:lnTo>
                    <a:pt x="2145506" y="1162050"/>
                  </a:lnTo>
                  <a:lnTo>
                    <a:pt x="2169319" y="1154906"/>
                  </a:lnTo>
                  <a:lnTo>
                    <a:pt x="2190750" y="1154906"/>
                  </a:lnTo>
                  <a:lnTo>
                    <a:pt x="2202656" y="1162050"/>
                  </a:lnTo>
                  <a:lnTo>
                    <a:pt x="2205037" y="1173956"/>
                  </a:lnTo>
                  <a:lnTo>
                    <a:pt x="2193131" y="1212056"/>
                  </a:lnTo>
                  <a:lnTo>
                    <a:pt x="2169319" y="1254919"/>
                  </a:lnTo>
                  <a:lnTo>
                    <a:pt x="2145506" y="1297781"/>
                  </a:lnTo>
                  <a:lnTo>
                    <a:pt x="2114550" y="1338262"/>
                  </a:lnTo>
                  <a:lnTo>
                    <a:pt x="2074069" y="1381125"/>
                  </a:lnTo>
                  <a:lnTo>
                    <a:pt x="2026444" y="1421606"/>
                  </a:lnTo>
                  <a:lnTo>
                    <a:pt x="1959769" y="1481137"/>
                  </a:lnTo>
                  <a:lnTo>
                    <a:pt x="1909762" y="1514475"/>
                  </a:lnTo>
                  <a:lnTo>
                    <a:pt x="1869281" y="1538287"/>
                  </a:lnTo>
                  <a:lnTo>
                    <a:pt x="1819275" y="1562100"/>
                  </a:lnTo>
                  <a:lnTo>
                    <a:pt x="1783556" y="1566862"/>
                  </a:lnTo>
                  <a:lnTo>
                    <a:pt x="1757362" y="1559719"/>
                  </a:lnTo>
                  <a:lnTo>
                    <a:pt x="1735931" y="1543050"/>
                  </a:lnTo>
                  <a:lnTo>
                    <a:pt x="1716881" y="1516856"/>
                  </a:lnTo>
                  <a:lnTo>
                    <a:pt x="1695450" y="1485900"/>
                  </a:lnTo>
                  <a:lnTo>
                    <a:pt x="1662112" y="1452562"/>
                  </a:lnTo>
                  <a:lnTo>
                    <a:pt x="1604962" y="1409700"/>
                  </a:lnTo>
                  <a:lnTo>
                    <a:pt x="1447800" y="1297781"/>
                  </a:lnTo>
                  <a:lnTo>
                    <a:pt x="1226344" y="1133475"/>
                  </a:lnTo>
                  <a:lnTo>
                    <a:pt x="1071562" y="1019175"/>
                  </a:lnTo>
                  <a:lnTo>
                    <a:pt x="940594" y="921544"/>
                  </a:lnTo>
                  <a:lnTo>
                    <a:pt x="771525" y="783431"/>
                  </a:lnTo>
                  <a:lnTo>
                    <a:pt x="614362" y="645319"/>
                  </a:lnTo>
                  <a:lnTo>
                    <a:pt x="476250" y="519112"/>
                  </a:lnTo>
                  <a:lnTo>
                    <a:pt x="371475" y="421481"/>
                  </a:lnTo>
                  <a:lnTo>
                    <a:pt x="228600" y="283369"/>
                  </a:lnTo>
                  <a:lnTo>
                    <a:pt x="119062" y="171450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0481" y="2381"/>
                  </a:lnTo>
                  <a:lnTo>
                    <a:pt x="57150" y="14287"/>
                  </a:lnTo>
                  <a:lnTo>
                    <a:pt x="116681" y="64294"/>
                  </a:lnTo>
                  <a:lnTo>
                    <a:pt x="257175" y="178594"/>
                  </a:lnTo>
                  <a:lnTo>
                    <a:pt x="461962" y="340519"/>
                  </a:lnTo>
                  <a:lnTo>
                    <a:pt x="635794" y="466725"/>
                  </a:lnTo>
                  <a:lnTo>
                    <a:pt x="762000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6">
              <a:extLst>
                <a:ext uri="{FF2B5EF4-FFF2-40B4-BE49-F238E27FC236}">
                  <a16:creationId xmlns:a16="http://schemas.microsoft.com/office/drawing/2014/main" id="{7933BE0A-0104-44B7-8304-2BCBEF5C64A7}"/>
                </a:ext>
              </a:extLst>
            </p:cNvPr>
            <p:cNvSpPr/>
            <p:nvPr/>
          </p:nvSpPr>
          <p:spPr>
            <a:xfrm rot="16200000">
              <a:off x="1927226" y="4054475"/>
              <a:ext cx="3022600" cy="377825"/>
            </a:xfrm>
            <a:custGeom>
              <a:avLst/>
              <a:gdLst>
                <a:gd name="connsiteX0" fmla="*/ 1635617 w 3021383"/>
                <a:gd name="connsiteY0" fmla="*/ 133940 h 378638"/>
                <a:gd name="connsiteX1" fmla="*/ 2006528 w 3021383"/>
                <a:gd name="connsiteY1" fmla="*/ 144243 h 378638"/>
                <a:gd name="connsiteX2" fmla="*/ 2248651 w 3021383"/>
                <a:gd name="connsiteY2" fmla="*/ 149394 h 378638"/>
                <a:gd name="connsiteX3" fmla="*/ 2586077 w 3021383"/>
                <a:gd name="connsiteY3" fmla="*/ 154546 h 378638"/>
                <a:gd name="connsiteX4" fmla="*/ 2686533 w 3021383"/>
                <a:gd name="connsiteY4" fmla="*/ 154546 h 378638"/>
                <a:gd name="connsiteX5" fmla="*/ 2722593 w 3021383"/>
                <a:gd name="connsiteY5" fmla="*/ 149394 h 378638"/>
                <a:gd name="connsiteX6" fmla="*/ 2753503 w 3021383"/>
                <a:gd name="connsiteY6" fmla="*/ 141667 h 378638"/>
                <a:gd name="connsiteX7" fmla="*/ 2799867 w 3021383"/>
                <a:gd name="connsiteY7" fmla="*/ 121061 h 378638"/>
                <a:gd name="connsiteX8" fmla="*/ 2843655 w 3021383"/>
                <a:gd name="connsiteY8" fmla="*/ 95303 h 378638"/>
                <a:gd name="connsiteX9" fmla="*/ 2915777 w 3021383"/>
                <a:gd name="connsiteY9" fmla="*/ 36060 h 378638"/>
                <a:gd name="connsiteX10" fmla="*/ 3021383 w 3021383"/>
                <a:gd name="connsiteY10" fmla="*/ 126213 h 378638"/>
                <a:gd name="connsiteX11" fmla="*/ 2944110 w 3021383"/>
                <a:gd name="connsiteY11" fmla="*/ 200910 h 378638"/>
                <a:gd name="connsiteX12" fmla="*/ 2823049 w 3021383"/>
                <a:gd name="connsiteY12" fmla="*/ 314244 h 378638"/>
                <a:gd name="connsiteX13" fmla="*/ 2750927 w 3021383"/>
                <a:gd name="connsiteY13" fmla="*/ 378638 h 378638"/>
                <a:gd name="connsiteX14" fmla="*/ 2717442 w 3021383"/>
                <a:gd name="connsiteY14" fmla="*/ 376063 h 378638"/>
                <a:gd name="connsiteX15" fmla="*/ 2614411 w 3021383"/>
                <a:gd name="connsiteY15" fmla="*/ 360608 h 378638"/>
                <a:gd name="connsiteX16" fmla="*/ 2544865 w 3021383"/>
                <a:gd name="connsiteY16" fmla="*/ 355456 h 378638"/>
                <a:gd name="connsiteX17" fmla="*/ 2354258 w 3021383"/>
                <a:gd name="connsiteY17" fmla="*/ 355456 h 378638"/>
                <a:gd name="connsiteX18" fmla="*/ 1985922 w 3021383"/>
                <a:gd name="connsiteY18" fmla="*/ 350305 h 378638"/>
                <a:gd name="connsiteX19" fmla="*/ 1527434 w 3021383"/>
                <a:gd name="connsiteY19" fmla="*/ 347729 h 378638"/>
                <a:gd name="connsiteX20" fmla="*/ 1197735 w 3021383"/>
                <a:gd name="connsiteY20" fmla="*/ 345153 h 378638"/>
                <a:gd name="connsiteX21" fmla="*/ 829399 w 3021383"/>
                <a:gd name="connsiteY21" fmla="*/ 340002 h 378638"/>
                <a:gd name="connsiteX22" fmla="*/ 522882 w 3021383"/>
                <a:gd name="connsiteY22" fmla="*/ 337426 h 378638"/>
                <a:gd name="connsiteX23" fmla="*/ 370911 w 3021383"/>
                <a:gd name="connsiteY23" fmla="*/ 334850 h 378638"/>
                <a:gd name="connsiteX24" fmla="*/ 172577 w 3021383"/>
                <a:gd name="connsiteY24" fmla="*/ 334850 h 378638"/>
                <a:gd name="connsiteX25" fmla="*/ 118485 w 3021383"/>
                <a:gd name="connsiteY25" fmla="*/ 329699 h 378638"/>
                <a:gd name="connsiteX26" fmla="*/ 66970 w 3021383"/>
                <a:gd name="connsiteY26" fmla="*/ 311668 h 378638"/>
                <a:gd name="connsiteX27" fmla="*/ 43788 w 3021383"/>
                <a:gd name="connsiteY27" fmla="*/ 298789 h 378638"/>
                <a:gd name="connsiteX28" fmla="*/ 23182 w 3021383"/>
                <a:gd name="connsiteY28" fmla="*/ 280759 h 378638"/>
                <a:gd name="connsiteX29" fmla="*/ 10303 w 3021383"/>
                <a:gd name="connsiteY29" fmla="*/ 265304 h 378638"/>
                <a:gd name="connsiteX30" fmla="*/ 2575 w 3021383"/>
                <a:gd name="connsiteY30" fmla="*/ 247274 h 378638"/>
                <a:gd name="connsiteX31" fmla="*/ 0 w 3021383"/>
                <a:gd name="connsiteY31" fmla="*/ 229243 h 378638"/>
                <a:gd name="connsiteX32" fmla="*/ 2575 w 3021383"/>
                <a:gd name="connsiteY32" fmla="*/ 208637 h 378638"/>
                <a:gd name="connsiteX33" fmla="*/ 10303 w 3021383"/>
                <a:gd name="connsiteY33" fmla="*/ 190607 h 378638"/>
                <a:gd name="connsiteX34" fmla="*/ 20606 w 3021383"/>
                <a:gd name="connsiteY34" fmla="*/ 172576 h 378638"/>
                <a:gd name="connsiteX35" fmla="*/ 41212 w 3021383"/>
                <a:gd name="connsiteY35" fmla="*/ 151970 h 378638"/>
                <a:gd name="connsiteX36" fmla="*/ 85000 w 3021383"/>
                <a:gd name="connsiteY36" fmla="*/ 123637 h 378638"/>
                <a:gd name="connsiteX37" fmla="*/ 133940 w 3021383"/>
                <a:gd name="connsiteY37" fmla="*/ 100455 h 378638"/>
                <a:gd name="connsiteX38" fmla="*/ 200910 w 3021383"/>
                <a:gd name="connsiteY38" fmla="*/ 69545 h 378638"/>
                <a:gd name="connsiteX39" fmla="*/ 285911 w 3021383"/>
                <a:gd name="connsiteY39" fmla="*/ 41212 h 378638"/>
                <a:gd name="connsiteX40" fmla="*/ 409548 w 3021383"/>
                <a:gd name="connsiteY40" fmla="*/ 12878 h 378638"/>
                <a:gd name="connsiteX41" fmla="*/ 466215 w 3021383"/>
                <a:gd name="connsiteY41" fmla="*/ 0 h 378638"/>
                <a:gd name="connsiteX42" fmla="*/ 476518 w 3021383"/>
                <a:gd name="connsiteY42" fmla="*/ 0 h 378638"/>
                <a:gd name="connsiteX43" fmla="*/ 494548 w 3021383"/>
                <a:gd name="connsiteY43" fmla="*/ 7727 h 378638"/>
                <a:gd name="connsiteX44" fmla="*/ 564094 w 3021383"/>
                <a:gd name="connsiteY44" fmla="*/ 36060 h 378638"/>
                <a:gd name="connsiteX45" fmla="*/ 677428 w 3021383"/>
                <a:gd name="connsiteY45" fmla="*/ 66970 h 378638"/>
                <a:gd name="connsiteX46" fmla="*/ 793338 w 3021383"/>
                <a:gd name="connsiteY46" fmla="*/ 90152 h 378638"/>
                <a:gd name="connsiteX47" fmla="*/ 1007128 w 3021383"/>
                <a:gd name="connsiteY47" fmla="*/ 105606 h 378638"/>
                <a:gd name="connsiteX48" fmla="*/ 1290463 w 3021383"/>
                <a:gd name="connsiteY48" fmla="*/ 121061 h 378638"/>
                <a:gd name="connsiteX49" fmla="*/ 1581525 w 3021383"/>
                <a:gd name="connsiteY49" fmla="*/ 131364 h 378638"/>
                <a:gd name="connsiteX50" fmla="*/ 1635617 w 3021383"/>
                <a:gd name="connsiteY50" fmla="*/ 133940 h 37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21383" h="378638">
                  <a:moveTo>
                    <a:pt x="1635617" y="133940"/>
                  </a:moveTo>
                  <a:lnTo>
                    <a:pt x="2006528" y="144243"/>
                  </a:lnTo>
                  <a:lnTo>
                    <a:pt x="2248651" y="149394"/>
                  </a:lnTo>
                  <a:lnTo>
                    <a:pt x="2586077" y="154546"/>
                  </a:lnTo>
                  <a:lnTo>
                    <a:pt x="2686533" y="154546"/>
                  </a:lnTo>
                  <a:lnTo>
                    <a:pt x="2722593" y="149394"/>
                  </a:lnTo>
                  <a:lnTo>
                    <a:pt x="2753503" y="141667"/>
                  </a:lnTo>
                  <a:lnTo>
                    <a:pt x="2799867" y="121061"/>
                  </a:lnTo>
                  <a:lnTo>
                    <a:pt x="2843655" y="95303"/>
                  </a:lnTo>
                  <a:lnTo>
                    <a:pt x="2915777" y="36060"/>
                  </a:lnTo>
                  <a:lnTo>
                    <a:pt x="3021383" y="126213"/>
                  </a:lnTo>
                  <a:lnTo>
                    <a:pt x="2944110" y="200910"/>
                  </a:lnTo>
                  <a:lnTo>
                    <a:pt x="2823049" y="314244"/>
                  </a:lnTo>
                  <a:lnTo>
                    <a:pt x="2750927" y="378638"/>
                  </a:lnTo>
                  <a:lnTo>
                    <a:pt x="2717442" y="376063"/>
                  </a:lnTo>
                  <a:lnTo>
                    <a:pt x="2614411" y="360608"/>
                  </a:lnTo>
                  <a:lnTo>
                    <a:pt x="2544865" y="355456"/>
                  </a:lnTo>
                  <a:lnTo>
                    <a:pt x="2354258" y="355456"/>
                  </a:lnTo>
                  <a:lnTo>
                    <a:pt x="1985922" y="350305"/>
                  </a:lnTo>
                  <a:lnTo>
                    <a:pt x="1527434" y="347729"/>
                  </a:lnTo>
                  <a:lnTo>
                    <a:pt x="1197735" y="345153"/>
                  </a:lnTo>
                  <a:lnTo>
                    <a:pt x="829399" y="340002"/>
                  </a:lnTo>
                  <a:lnTo>
                    <a:pt x="522882" y="337426"/>
                  </a:lnTo>
                  <a:lnTo>
                    <a:pt x="370911" y="334850"/>
                  </a:lnTo>
                  <a:lnTo>
                    <a:pt x="172577" y="334850"/>
                  </a:lnTo>
                  <a:lnTo>
                    <a:pt x="118485" y="329699"/>
                  </a:lnTo>
                  <a:lnTo>
                    <a:pt x="66970" y="311668"/>
                  </a:lnTo>
                  <a:lnTo>
                    <a:pt x="43788" y="298789"/>
                  </a:lnTo>
                  <a:lnTo>
                    <a:pt x="23182" y="280759"/>
                  </a:lnTo>
                  <a:lnTo>
                    <a:pt x="10303" y="265304"/>
                  </a:lnTo>
                  <a:lnTo>
                    <a:pt x="2575" y="247274"/>
                  </a:lnTo>
                  <a:lnTo>
                    <a:pt x="0" y="229243"/>
                  </a:lnTo>
                  <a:lnTo>
                    <a:pt x="2575" y="208637"/>
                  </a:lnTo>
                  <a:lnTo>
                    <a:pt x="10303" y="190607"/>
                  </a:lnTo>
                  <a:lnTo>
                    <a:pt x="20606" y="172576"/>
                  </a:lnTo>
                  <a:lnTo>
                    <a:pt x="41212" y="151970"/>
                  </a:lnTo>
                  <a:lnTo>
                    <a:pt x="85000" y="123637"/>
                  </a:lnTo>
                  <a:lnTo>
                    <a:pt x="133940" y="100455"/>
                  </a:lnTo>
                  <a:lnTo>
                    <a:pt x="200910" y="69545"/>
                  </a:lnTo>
                  <a:lnTo>
                    <a:pt x="285911" y="41212"/>
                  </a:lnTo>
                  <a:lnTo>
                    <a:pt x="409548" y="12878"/>
                  </a:lnTo>
                  <a:lnTo>
                    <a:pt x="466215" y="0"/>
                  </a:lnTo>
                  <a:lnTo>
                    <a:pt x="476518" y="0"/>
                  </a:lnTo>
                  <a:lnTo>
                    <a:pt x="494548" y="7727"/>
                  </a:lnTo>
                  <a:lnTo>
                    <a:pt x="564094" y="36060"/>
                  </a:lnTo>
                  <a:lnTo>
                    <a:pt x="677428" y="66970"/>
                  </a:lnTo>
                  <a:lnTo>
                    <a:pt x="793338" y="90152"/>
                  </a:lnTo>
                  <a:lnTo>
                    <a:pt x="1007128" y="105606"/>
                  </a:lnTo>
                  <a:lnTo>
                    <a:pt x="1290463" y="121061"/>
                  </a:lnTo>
                  <a:lnTo>
                    <a:pt x="1581525" y="131364"/>
                  </a:lnTo>
                  <a:lnTo>
                    <a:pt x="1635617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CB2707AA-DE2F-4C47-A6E7-D2671258AF96}"/>
                </a:ext>
              </a:extLst>
            </p:cNvPr>
            <p:cNvSpPr/>
            <p:nvPr/>
          </p:nvSpPr>
          <p:spPr>
            <a:xfrm rot="16200000">
              <a:off x="3082925" y="3433763"/>
              <a:ext cx="2860675" cy="434975"/>
            </a:xfrm>
            <a:custGeom>
              <a:avLst/>
              <a:gdLst>
                <a:gd name="connsiteX0" fmla="*/ 1517131 w 2861685"/>
                <a:gd name="connsiteY0" fmla="*/ 133940 h 435306"/>
                <a:gd name="connsiteX1" fmla="*/ 1684556 w 2861685"/>
                <a:gd name="connsiteY1" fmla="*/ 141668 h 435306"/>
                <a:gd name="connsiteX2" fmla="*/ 1900922 w 2861685"/>
                <a:gd name="connsiteY2" fmla="*/ 149395 h 435306"/>
                <a:gd name="connsiteX3" fmla="*/ 2078650 w 2861685"/>
                <a:gd name="connsiteY3" fmla="*/ 154547 h 435306"/>
                <a:gd name="connsiteX4" fmla="*/ 2253803 w 2861685"/>
                <a:gd name="connsiteY4" fmla="*/ 157122 h 435306"/>
                <a:gd name="connsiteX5" fmla="*/ 2418652 w 2861685"/>
                <a:gd name="connsiteY5" fmla="*/ 157122 h 435306"/>
                <a:gd name="connsiteX6" fmla="*/ 2568047 w 2861685"/>
                <a:gd name="connsiteY6" fmla="*/ 157122 h 435306"/>
                <a:gd name="connsiteX7" fmla="*/ 2598956 w 2861685"/>
                <a:gd name="connsiteY7" fmla="*/ 154547 h 435306"/>
                <a:gd name="connsiteX8" fmla="*/ 2627290 w 2861685"/>
                <a:gd name="connsiteY8" fmla="*/ 146819 h 435306"/>
                <a:gd name="connsiteX9" fmla="*/ 2660775 w 2861685"/>
                <a:gd name="connsiteY9" fmla="*/ 136516 h 435306"/>
                <a:gd name="connsiteX10" fmla="*/ 2694260 w 2861685"/>
                <a:gd name="connsiteY10" fmla="*/ 113334 h 435306"/>
                <a:gd name="connsiteX11" fmla="*/ 2730321 w 2861685"/>
                <a:gd name="connsiteY11" fmla="*/ 87576 h 435306"/>
                <a:gd name="connsiteX12" fmla="*/ 2774109 w 2861685"/>
                <a:gd name="connsiteY12" fmla="*/ 46364 h 435306"/>
                <a:gd name="connsiteX13" fmla="*/ 2802443 w 2861685"/>
                <a:gd name="connsiteY13" fmla="*/ 15455 h 435306"/>
                <a:gd name="connsiteX14" fmla="*/ 2815322 w 2861685"/>
                <a:gd name="connsiteY14" fmla="*/ 5152 h 435306"/>
                <a:gd name="connsiteX15" fmla="*/ 2833352 w 2861685"/>
                <a:gd name="connsiteY15" fmla="*/ 0 h 435306"/>
                <a:gd name="connsiteX16" fmla="*/ 2846231 w 2861685"/>
                <a:gd name="connsiteY16" fmla="*/ 0 h 435306"/>
                <a:gd name="connsiteX17" fmla="*/ 2856534 w 2861685"/>
                <a:gd name="connsiteY17" fmla="*/ 7727 h 435306"/>
                <a:gd name="connsiteX18" fmla="*/ 2861685 w 2861685"/>
                <a:gd name="connsiteY18" fmla="*/ 20606 h 435306"/>
                <a:gd name="connsiteX19" fmla="*/ 2861685 w 2861685"/>
                <a:gd name="connsiteY19" fmla="*/ 41212 h 435306"/>
                <a:gd name="connsiteX20" fmla="*/ 2853958 w 2861685"/>
                <a:gd name="connsiteY20" fmla="*/ 82425 h 435306"/>
                <a:gd name="connsiteX21" fmla="*/ 2830776 w 2861685"/>
                <a:gd name="connsiteY21" fmla="*/ 123637 h 435306"/>
                <a:gd name="connsiteX22" fmla="*/ 2794715 w 2861685"/>
                <a:gd name="connsiteY22" fmla="*/ 170001 h 435306"/>
                <a:gd name="connsiteX23" fmla="*/ 2753503 w 2861685"/>
                <a:gd name="connsiteY23" fmla="*/ 221517 h 435306"/>
                <a:gd name="connsiteX24" fmla="*/ 2658199 w 2861685"/>
                <a:gd name="connsiteY24" fmla="*/ 334851 h 435306"/>
                <a:gd name="connsiteX25" fmla="*/ 2614411 w 2861685"/>
                <a:gd name="connsiteY25" fmla="*/ 376063 h 435306"/>
                <a:gd name="connsiteX26" fmla="*/ 2573199 w 2861685"/>
                <a:gd name="connsiteY26" fmla="*/ 401821 h 435306"/>
                <a:gd name="connsiteX27" fmla="*/ 2513956 w 2861685"/>
                <a:gd name="connsiteY27" fmla="*/ 422427 h 435306"/>
                <a:gd name="connsiteX28" fmla="*/ 2475319 w 2861685"/>
                <a:gd name="connsiteY28" fmla="*/ 430154 h 435306"/>
                <a:gd name="connsiteX29" fmla="*/ 2423804 w 2861685"/>
                <a:gd name="connsiteY29" fmla="*/ 435306 h 435306"/>
                <a:gd name="connsiteX30" fmla="*/ 2349106 w 2861685"/>
                <a:gd name="connsiteY30" fmla="*/ 427579 h 435306"/>
                <a:gd name="connsiteX31" fmla="*/ 2186833 w 2861685"/>
                <a:gd name="connsiteY31" fmla="*/ 409548 h 435306"/>
                <a:gd name="connsiteX32" fmla="*/ 1988498 w 2861685"/>
                <a:gd name="connsiteY32" fmla="*/ 388942 h 435306"/>
                <a:gd name="connsiteX33" fmla="*/ 1725769 w 2861685"/>
                <a:gd name="connsiteY33" fmla="*/ 358033 h 435306"/>
                <a:gd name="connsiteX34" fmla="*/ 1607283 w 2861685"/>
                <a:gd name="connsiteY34" fmla="*/ 358033 h 435306"/>
                <a:gd name="connsiteX35" fmla="*/ 1390918 w 2861685"/>
                <a:gd name="connsiteY35" fmla="*/ 345154 h 435306"/>
                <a:gd name="connsiteX36" fmla="*/ 983946 w 2861685"/>
                <a:gd name="connsiteY36" fmla="*/ 314245 h 435306"/>
                <a:gd name="connsiteX37" fmla="*/ 803642 w 2861685"/>
                <a:gd name="connsiteY37" fmla="*/ 301366 h 435306"/>
                <a:gd name="connsiteX38" fmla="*/ 669701 w 2861685"/>
                <a:gd name="connsiteY38" fmla="*/ 291063 h 435306"/>
                <a:gd name="connsiteX39" fmla="*/ 574398 w 2861685"/>
                <a:gd name="connsiteY39" fmla="*/ 293638 h 435306"/>
                <a:gd name="connsiteX40" fmla="*/ 419851 w 2861685"/>
                <a:gd name="connsiteY40" fmla="*/ 293638 h 435306"/>
                <a:gd name="connsiteX41" fmla="*/ 46364 w 2861685"/>
                <a:gd name="connsiteY41" fmla="*/ 226668 h 435306"/>
                <a:gd name="connsiteX42" fmla="*/ 20606 w 2861685"/>
                <a:gd name="connsiteY42" fmla="*/ 206062 h 435306"/>
                <a:gd name="connsiteX43" fmla="*/ 7727 w 2861685"/>
                <a:gd name="connsiteY43" fmla="*/ 188032 h 435306"/>
                <a:gd name="connsiteX44" fmla="*/ 0 w 2861685"/>
                <a:gd name="connsiteY44" fmla="*/ 159698 h 435306"/>
                <a:gd name="connsiteX45" fmla="*/ 2576 w 2861685"/>
                <a:gd name="connsiteY45" fmla="*/ 136516 h 435306"/>
                <a:gd name="connsiteX46" fmla="*/ 10303 w 2861685"/>
                <a:gd name="connsiteY46" fmla="*/ 110758 h 435306"/>
                <a:gd name="connsiteX47" fmla="*/ 23182 w 2861685"/>
                <a:gd name="connsiteY47" fmla="*/ 92728 h 435306"/>
                <a:gd name="connsiteX48" fmla="*/ 77273 w 2861685"/>
                <a:gd name="connsiteY48" fmla="*/ 74698 h 435306"/>
                <a:gd name="connsiteX49" fmla="*/ 303941 w 2861685"/>
                <a:gd name="connsiteY49" fmla="*/ 15455 h 435306"/>
                <a:gd name="connsiteX50" fmla="*/ 381214 w 2861685"/>
                <a:gd name="connsiteY50" fmla="*/ 5152 h 435306"/>
                <a:gd name="connsiteX51" fmla="*/ 406972 w 2861685"/>
                <a:gd name="connsiteY51" fmla="*/ 7727 h 435306"/>
                <a:gd name="connsiteX52" fmla="*/ 530609 w 2861685"/>
                <a:gd name="connsiteY52" fmla="*/ 36061 h 435306"/>
                <a:gd name="connsiteX53" fmla="*/ 654247 w 2861685"/>
                <a:gd name="connsiteY53" fmla="*/ 66970 h 435306"/>
                <a:gd name="connsiteX54" fmla="*/ 692883 w 2861685"/>
                <a:gd name="connsiteY54" fmla="*/ 72122 h 435306"/>
                <a:gd name="connsiteX55" fmla="*/ 919551 w 2861685"/>
                <a:gd name="connsiteY55" fmla="*/ 95304 h 435306"/>
                <a:gd name="connsiteX56" fmla="*/ 1208038 w 2861685"/>
                <a:gd name="connsiteY56" fmla="*/ 118486 h 435306"/>
                <a:gd name="connsiteX57" fmla="*/ 1517131 w 2861685"/>
                <a:gd name="connsiteY57" fmla="*/ 133940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61685" h="435306">
                  <a:moveTo>
                    <a:pt x="1517131" y="133940"/>
                  </a:moveTo>
                  <a:lnTo>
                    <a:pt x="1684556" y="141668"/>
                  </a:lnTo>
                  <a:lnTo>
                    <a:pt x="1900922" y="149395"/>
                  </a:lnTo>
                  <a:lnTo>
                    <a:pt x="2078650" y="154547"/>
                  </a:lnTo>
                  <a:lnTo>
                    <a:pt x="2253803" y="157122"/>
                  </a:lnTo>
                  <a:lnTo>
                    <a:pt x="2418652" y="157122"/>
                  </a:lnTo>
                  <a:lnTo>
                    <a:pt x="2568047" y="157122"/>
                  </a:lnTo>
                  <a:lnTo>
                    <a:pt x="2598956" y="154547"/>
                  </a:lnTo>
                  <a:lnTo>
                    <a:pt x="2627290" y="146819"/>
                  </a:lnTo>
                  <a:lnTo>
                    <a:pt x="2660775" y="136516"/>
                  </a:lnTo>
                  <a:lnTo>
                    <a:pt x="2694260" y="113334"/>
                  </a:lnTo>
                  <a:lnTo>
                    <a:pt x="2730321" y="87576"/>
                  </a:lnTo>
                  <a:lnTo>
                    <a:pt x="2774109" y="46364"/>
                  </a:lnTo>
                  <a:lnTo>
                    <a:pt x="2802443" y="15455"/>
                  </a:lnTo>
                  <a:lnTo>
                    <a:pt x="2815322" y="5152"/>
                  </a:lnTo>
                  <a:lnTo>
                    <a:pt x="2833352" y="0"/>
                  </a:lnTo>
                  <a:lnTo>
                    <a:pt x="2846231" y="0"/>
                  </a:lnTo>
                  <a:lnTo>
                    <a:pt x="2856534" y="7727"/>
                  </a:lnTo>
                  <a:lnTo>
                    <a:pt x="2861685" y="20606"/>
                  </a:lnTo>
                  <a:lnTo>
                    <a:pt x="2861685" y="41212"/>
                  </a:lnTo>
                  <a:lnTo>
                    <a:pt x="2853958" y="82425"/>
                  </a:lnTo>
                  <a:lnTo>
                    <a:pt x="2830776" y="123637"/>
                  </a:lnTo>
                  <a:lnTo>
                    <a:pt x="2794715" y="170001"/>
                  </a:lnTo>
                  <a:lnTo>
                    <a:pt x="2753503" y="221517"/>
                  </a:lnTo>
                  <a:lnTo>
                    <a:pt x="2658199" y="334851"/>
                  </a:lnTo>
                  <a:lnTo>
                    <a:pt x="2614411" y="376063"/>
                  </a:lnTo>
                  <a:lnTo>
                    <a:pt x="2573199" y="401821"/>
                  </a:lnTo>
                  <a:lnTo>
                    <a:pt x="2513956" y="422427"/>
                  </a:lnTo>
                  <a:lnTo>
                    <a:pt x="2475319" y="430154"/>
                  </a:lnTo>
                  <a:lnTo>
                    <a:pt x="2423804" y="435306"/>
                  </a:lnTo>
                  <a:lnTo>
                    <a:pt x="2349106" y="427579"/>
                  </a:lnTo>
                  <a:lnTo>
                    <a:pt x="2186833" y="409548"/>
                  </a:lnTo>
                  <a:lnTo>
                    <a:pt x="1988498" y="388942"/>
                  </a:lnTo>
                  <a:lnTo>
                    <a:pt x="1725769" y="358033"/>
                  </a:lnTo>
                  <a:lnTo>
                    <a:pt x="1607283" y="358033"/>
                  </a:lnTo>
                  <a:lnTo>
                    <a:pt x="1390918" y="345154"/>
                  </a:lnTo>
                  <a:lnTo>
                    <a:pt x="983946" y="314245"/>
                  </a:lnTo>
                  <a:lnTo>
                    <a:pt x="803642" y="301366"/>
                  </a:lnTo>
                  <a:lnTo>
                    <a:pt x="669701" y="291063"/>
                  </a:lnTo>
                  <a:lnTo>
                    <a:pt x="574398" y="293638"/>
                  </a:lnTo>
                  <a:lnTo>
                    <a:pt x="419851" y="293638"/>
                  </a:lnTo>
                  <a:lnTo>
                    <a:pt x="46364" y="226668"/>
                  </a:lnTo>
                  <a:lnTo>
                    <a:pt x="20606" y="206062"/>
                  </a:lnTo>
                  <a:lnTo>
                    <a:pt x="7727" y="188032"/>
                  </a:lnTo>
                  <a:lnTo>
                    <a:pt x="0" y="159698"/>
                  </a:lnTo>
                  <a:lnTo>
                    <a:pt x="2576" y="136516"/>
                  </a:lnTo>
                  <a:lnTo>
                    <a:pt x="10303" y="110758"/>
                  </a:lnTo>
                  <a:lnTo>
                    <a:pt x="23182" y="92728"/>
                  </a:lnTo>
                  <a:lnTo>
                    <a:pt x="77273" y="74698"/>
                  </a:lnTo>
                  <a:lnTo>
                    <a:pt x="303941" y="15455"/>
                  </a:lnTo>
                  <a:lnTo>
                    <a:pt x="381214" y="5152"/>
                  </a:lnTo>
                  <a:lnTo>
                    <a:pt x="406972" y="7727"/>
                  </a:lnTo>
                  <a:lnTo>
                    <a:pt x="530609" y="36061"/>
                  </a:lnTo>
                  <a:lnTo>
                    <a:pt x="654247" y="66970"/>
                  </a:lnTo>
                  <a:lnTo>
                    <a:pt x="692883" y="72122"/>
                  </a:lnTo>
                  <a:lnTo>
                    <a:pt x="919551" y="95304"/>
                  </a:lnTo>
                  <a:lnTo>
                    <a:pt x="1208038" y="118486"/>
                  </a:lnTo>
                  <a:lnTo>
                    <a:pt x="1517131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F0086774-66AB-4D27-87D5-E6FE46CE8081}"/>
                </a:ext>
              </a:extLst>
            </p:cNvPr>
            <p:cNvSpPr/>
            <p:nvPr/>
          </p:nvSpPr>
          <p:spPr>
            <a:xfrm rot="16200000">
              <a:off x="4594225" y="4117975"/>
              <a:ext cx="842963" cy="1071563"/>
            </a:xfrm>
            <a:custGeom>
              <a:avLst/>
              <a:gdLst>
                <a:gd name="connsiteX0" fmla="*/ 547687 w 842962"/>
                <a:gd name="connsiteY0" fmla="*/ 378618 h 1071562"/>
                <a:gd name="connsiteX1" fmla="*/ 469106 w 842962"/>
                <a:gd name="connsiteY1" fmla="*/ 190500 h 1071562"/>
                <a:gd name="connsiteX2" fmla="*/ 426244 w 842962"/>
                <a:gd name="connsiteY2" fmla="*/ 69056 h 1071562"/>
                <a:gd name="connsiteX3" fmla="*/ 426244 w 842962"/>
                <a:gd name="connsiteY3" fmla="*/ 52387 h 1071562"/>
                <a:gd name="connsiteX4" fmla="*/ 0 w 842962"/>
                <a:gd name="connsiteY4" fmla="*/ 0 h 1071562"/>
                <a:gd name="connsiteX5" fmla="*/ 40481 w 842962"/>
                <a:gd name="connsiteY5" fmla="*/ 42862 h 1071562"/>
                <a:gd name="connsiteX6" fmla="*/ 80962 w 842962"/>
                <a:gd name="connsiteY6" fmla="*/ 83343 h 1071562"/>
                <a:gd name="connsiteX7" fmla="*/ 121444 w 842962"/>
                <a:gd name="connsiteY7" fmla="*/ 126206 h 1071562"/>
                <a:gd name="connsiteX8" fmla="*/ 138112 w 842962"/>
                <a:gd name="connsiteY8" fmla="*/ 147637 h 1071562"/>
                <a:gd name="connsiteX9" fmla="*/ 185737 w 842962"/>
                <a:gd name="connsiteY9" fmla="*/ 214312 h 1071562"/>
                <a:gd name="connsiteX10" fmla="*/ 295275 w 842962"/>
                <a:gd name="connsiteY10" fmla="*/ 369093 h 1071562"/>
                <a:gd name="connsiteX11" fmla="*/ 407194 w 842962"/>
                <a:gd name="connsiteY11" fmla="*/ 526256 h 1071562"/>
                <a:gd name="connsiteX12" fmla="*/ 490537 w 842962"/>
                <a:gd name="connsiteY12" fmla="*/ 642937 h 1071562"/>
                <a:gd name="connsiteX13" fmla="*/ 592931 w 842962"/>
                <a:gd name="connsiteY13" fmla="*/ 788193 h 1071562"/>
                <a:gd name="connsiteX14" fmla="*/ 697706 w 842962"/>
                <a:gd name="connsiteY14" fmla="*/ 935831 h 1071562"/>
                <a:gd name="connsiteX15" fmla="*/ 754856 w 842962"/>
                <a:gd name="connsiteY15" fmla="*/ 1016793 h 1071562"/>
                <a:gd name="connsiteX16" fmla="*/ 773906 w 842962"/>
                <a:gd name="connsiteY16" fmla="*/ 1042987 h 1071562"/>
                <a:gd name="connsiteX17" fmla="*/ 792956 w 842962"/>
                <a:gd name="connsiteY17" fmla="*/ 1057275 h 1071562"/>
                <a:gd name="connsiteX18" fmla="*/ 812006 w 842962"/>
                <a:gd name="connsiteY18" fmla="*/ 1069181 h 1071562"/>
                <a:gd name="connsiteX19" fmla="*/ 821531 w 842962"/>
                <a:gd name="connsiteY19" fmla="*/ 1071562 h 1071562"/>
                <a:gd name="connsiteX20" fmla="*/ 835819 w 842962"/>
                <a:gd name="connsiteY20" fmla="*/ 1071562 h 1071562"/>
                <a:gd name="connsiteX21" fmla="*/ 842962 w 842962"/>
                <a:gd name="connsiteY21" fmla="*/ 1062037 h 1071562"/>
                <a:gd name="connsiteX22" fmla="*/ 842962 w 842962"/>
                <a:gd name="connsiteY22" fmla="*/ 1040606 h 1071562"/>
                <a:gd name="connsiteX23" fmla="*/ 821531 w 842962"/>
                <a:gd name="connsiteY23" fmla="*/ 981075 h 1071562"/>
                <a:gd name="connsiteX24" fmla="*/ 757237 w 842962"/>
                <a:gd name="connsiteY24" fmla="*/ 840581 h 1071562"/>
                <a:gd name="connsiteX25" fmla="*/ 690562 w 842962"/>
                <a:gd name="connsiteY25" fmla="*/ 697706 h 1071562"/>
                <a:gd name="connsiteX26" fmla="*/ 611981 w 842962"/>
                <a:gd name="connsiteY26" fmla="*/ 526256 h 1071562"/>
                <a:gd name="connsiteX27" fmla="*/ 547687 w 842962"/>
                <a:gd name="connsiteY27" fmla="*/ 378618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2962" h="1071562">
                  <a:moveTo>
                    <a:pt x="547687" y="378618"/>
                  </a:moveTo>
                  <a:lnTo>
                    <a:pt x="469106" y="190500"/>
                  </a:lnTo>
                  <a:lnTo>
                    <a:pt x="426244" y="69056"/>
                  </a:lnTo>
                  <a:lnTo>
                    <a:pt x="426244" y="52387"/>
                  </a:lnTo>
                  <a:lnTo>
                    <a:pt x="0" y="0"/>
                  </a:lnTo>
                  <a:lnTo>
                    <a:pt x="40481" y="42862"/>
                  </a:lnTo>
                  <a:lnTo>
                    <a:pt x="80962" y="83343"/>
                  </a:lnTo>
                  <a:lnTo>
                    <a:pt x="121444" y="126206"/>
                  </a:lnTo>
                  <a:lnTo>
                    <a:pt x="138112" y="147637"/>
                  </a:lnTo>
                  <a:lnTo>
                    <a:pt x="185737" y="214312"/>
                  </a:lnTo>
                  <a:lnTo>
                    <a:pt x="295275" y="369093"/>
                  </a:lnTo>
                  <a:lnTo>
                    <a:pt x="407194" y="526256"/>
                  </a:lnTo>
                  <a:lnTo>
                    <a:pt x="490537" y="642937"/>
                  </a:lnTo>
                  <a:lnTo>
                    <a:pt x="592931" y="788193"/>
                  </a:lnTo>
                  <a:lnTo>
                    <a:pt x="697706" y="935831"/>
                  </a:lnTo>
                  <a:lnTo>
                    <a:pt x="754856" y="1016793"/>
                  </a:lnTo>
                  <a:lnTo>
                    <a:pt x="773906" y="1042987"/>
                  </a:lnTo>
                  <a:lnTo>
                    <a:pt x="792956" y="1057275"/>
                  </a:lnTo>
                  <a:lnTo>
                    <a:pt x="812006" y="1069181"/>
                  </a:lnTo>
                  <a:lnTo>
                    <a:pt x="821531" y="1071562"/>
                  </a:lnTo>
                  <a:lnTo>
                    <a:pt x="835819" y="1071562"/>
                  </a:lnTo>
                  <a:lnTo>
                    <a:pt x="842962" y="1062037"/>
                  </a:lnTo>
                  <a:lnTo>
                    <a:pt x="842962" y="1040606"/>
                  </a:lnTo>
                  <a:lnTo>
                    <a:pt x="821531" y="981075"/>
                  </a:lnTo>
                  <a:lnTo>
                    <a:pt x="757237" y="840581"/>
                  </a:lnTo>
                  <a:lnTo>
                    <a:pt x="690562" y="697706"/>
                  </a:lnTo>
                  <a:lnTo>
                    <a:pt x="611981" y="526256"/>
                  </a:lnTo>
                  <a:lnTo>
                    <a:pt x="547687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432D83BB-3D31-4713-A8D4-C5049FD88C46}"/>
                </a:ext>
              </a:extLst>
            </p:cNvPr>
            <p:cNvSpPr/>
            <p:nvPr/>
          </p:nvSpPr>
          <p:spPr>
            <a:xfrm>
              <a:off x="4557713" y="2800350"/>
              <a:ext cx="2405062" cy="676275"/>
            </a:xfrm>
            <a:custGeom>
              <a:avLst/>
              <a:gdLst>
                <a:gd name="connsiteX0" fmla="*/ 1393031 w 2405062"/>
                <a:gd name="connsiteY0" fmla="*/ 211931 h 676275"/>
                <a:gd name="connsiteX1" fmla="*/ 1283493 w 2405062"/>
                <a:gd name="connsiteY1" fmla="*/ 242888 h 676275"/>
                <a:gd name="connsiteX2" fmla="*/ 1228725 w 2405062"/>
                <a:gd name="connsiteY2" fmla="*/ 259556 h 676275"/>
                <a:gd name="connsiteX3" fmla="*/ 971550 w 2405062"/>
                <a:gd name="connsiteY3" fmla="*/ 345281 h 676275"/>
                <a:gd name="connsiteX4" fmla="*/ 831056 w 2405062"/>
                <a:gd name="connsiteY4" fmla="*/ 383381 h 676275"/>
                <a:gd name="connsiteX5" fmla="*/ 666750 w 2405062"/>
                <a:gd name="connsiteY5" fmla="*/ 431006 h 676275"/>
                <a:gd name="connsiteX6" fmla="*/ 521493 w 2405062"/>
                <a:gd name="connsiteY6" fmla="*/ 469106 h 676275"/>
                <a:gd name="connsiteX7" fmla="*/ 421481 w 2405062"/>
                <a:gd name="connsiteY7" fmla="*/ 492919 h 676275"/>
                <a:gd name="connsiteX8" fmla="*/ 311943 w 2405062"/>
                <a:gd name="connsiteY8" fmla="*/ 516731 h 676275"/>
                <a:gd name="connsiteX9" fmla="*/ 230981 w 2405062"/>
                <a:gd name="connsiteY9" fmla="*/ 531019 h 676275"/>
                <a:gd name="connsiteX10" fmla="*/ 159543 w 2405062"/>
                <a:gd name="connsiteY10" fmla="*/ 540544 h 676275"/>
                <a:gd name="connsiteX11" fmla="*/ 107156 w 2405062"/>
                <a:gd name="connsiteY11" fmla="*/ 542925 h 676275"/>
                <a:gd name="connsiteX12" fmla="*/ 4762 w 2405062"/>
                <a:gd name="connsiteY12" fmla="*/ 538163 h 676275"/>
                <a:gd name="connsiteX13" fmla="*/ 0 w 2405062"/>
                <a:gd name="connsiteY13" fmla="*/ 673894 h 676275"/>
                <a:gd name="connsiteX14" fmla="*/ 119062 w 2405062"/>
                <a:gd name="connsiteY14" fmla="*/ 676275 h 676275"/>
                <a:gd name="connsiteX15" fmla="*/ 185737 w 2405062"/>
                <a:gd name="connsiteY15" fmla="*/ 676275 h 676275"/>
                <a:gd name="connsiteX16" fmla="*/ 276225 w 2405062"/>
                <a:gd name="connsiteY16" fmla="*/ 671513 h 676275"/>
                <a:gd name="connsiteX17" fmla="*/ 407193 w 2405062"/>
                <a:gd name="connsiteY17" fmla="*/ 657225 h 676275"/>
                <a:gd name="connsiteX18" fmla="*/ 535781 w 2405062"/>
                <a:gd name="connsiteY18" fmla="*/ 638175 h 676275"/>
                <a:gd name="connsiteX19" fmla="*/ 707231 w 2405062"/>
                <a:gd name="connsiteY19" fmla="*/ 607219 h 676275"/>
                <a:gd name="connsiteX20" fmla="*/ 928687 w 2405062"/>
                <a:gd name="connsiteY20" fmla="*/ 561975 h 676275"/>
                <a:gd name="connsiteX21" fmla="*/ 1154906 w 2405062"/>
                <a:gd name="connsiteY21" fmla="*/ 511969 h 676275"/>
                <a:gd name="connsiteX22" fmla="*/ 1309687 w 2405062"/>
                <a:gd name="connsiteY22" fmla="*/ 454819 h 676275"/>
                <a:gd name="connsiteX23" fmla="*/ 1543050 w 2405062"/>
                <a:gd name="connsiteY23" fmla="*/ 404813 h 676275"/>
                <a:gd name="connsiteX24" fmla="*/ 1740693 w 2405062"/>
                <a:gd name="connsiteY24" fmla="*/ 361950 h 676275"/>
                <a:gd name="connsiteX25" fmla="*/ 1993106 w 2405062"/>
                <a:gd name="connsiteY25" fmla="*/ 307181 h 676275"/>
                <a:gd name="connsiteX26" fmla="*/ 2250281 w 2405062"/>
                <a:gd name="connsiteY26" fmla="*/ 250031 h 676275"/>
                <a:gd name="connsiteX27" fmla="*/ 2345531 w 2405062"/>
                <a:gd name="connsiteY27" fmla="*/ 228600 h 676275"/>
                <a:gd name="connsiteX28" fmla="*/ 2369343 w 2405062"/>
                <a:gd name="connsiteY28" fmla="*/ 214313 h 676275"/>
                <a:gd name="connsiteX29" fmla="*/ 2386012 w 2405062"/>
                <a:gd name="connsiteY29" fmla="*/ 195263 h 676275"/>
                <a:gd name="connsiteX30" fmla="*/ 2397918 w 2405062"/>
                <a:gd name="connsiteY30" fmla="*/ 176213 h 676275"/>
                <a:gd name="connsiteX31" fmla="*/ 2402681 w 2405062"/>
                <a:gd name="connsiteY31" fmla="*/ 164306 h 676275"/>
                <a:gd name="connsiteX32" fmla="*/ 2405062 w 2405062"/>
                <a:gd name="connsiteY32" fmla="*/ 142875 h 676275"/>
                <a:gd name="connsiteX33" fmla="*/ 2397918 w 2405062"/>
                <a:gd name="connsiteY33" fmla="*/ 119063 h 676275"/>
                <a:gd name="connsiteX34" fmla="*/ 2376487 w 2405062"/>
                <a:gd name="connsiteY34" fmla="*/ 92869 h 676275"/>
                <a:gd name="connsiteX35" fmla="*/ 2338387 w 2405062"/>
                <a:gd name="connsiteY35" fmla="*/ 80963 h 676275"/>
                <a:gd name="connsiteX36" fmla="*/ 2238375 w 2405062"/>
                <a:gd name="connsiteY36" fmla="*/ 52388 h 676275"/>
                <a:gd name="connsiteX37" fmla="*/ 2140743 w 2405062"/>
                <a:gd name="connsiteY37" fmla="*/ 26194 h 676275"/>
                <a:gd name="connsiteX38" fmla="*/ 2057400 w 2405062"/>
                <a:gd name="connsiteY38" fmla="*/ 4763 h 676275"/>
                <a:gd name="connsiteX39" fmla="*/ 2021681 w 2405062"/>
                <a:gd name="connsiteY39" fmla="*/ 0 h 676275"/>
                <a:gd name="connsiteX40" fmla="*/ 1978818 w 2405062"/>
                <a:gd name="connsiteY40" fmla="*/ 4763 h 676275"/>
                <a:gd name="connsiteX41" fmla="*/ 1919287 w 2405062"/>
                <a:gd name="connsiteY41" fmla="*/ 23813 h 676275"/>
                <a:gd name="connsiteX42" fmla="*/ 1785937 w 2405062"/>
                <a:gd name="connsiteY42" fmla="*/ 85725 h 676275"/>
                <a:gd name="connsiteX43" fmla="*/ 1735931 w 2405062"/>
                <a:gd name="connsiteY43" fmla="*/ 107156 h 676275"/>
                <a:gd name="connsiteX44" fmla="*/ 1514475 w 2405062"/>
                <a:gd name="connsiteY44" fmla="*/ 178594 h 676275"/>
                <a:gd name="connsiteX45" fmla="*/ 1393031 w 2405062"/>
                <a:gd name="connsiteY45" fmla="*/ 21193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05062" h="676275">
                  <a:moveTo>
                    <a:pt x="1393031" y="211931"/>
                  </a:moveTo>
                  <a:lnTo>
                    <a:pt x="1283493" y="242888"/>
                  </a:lnTo>
                  <a:lnTo>
                    <a:pt x="1228725" y="259556"/>
                  </a:lnTo>
                  <a:lnTo>
                    <a:pt x="971550" y="345281"/>
                  </a:lnTo>
                  <a:lnTo>
                    <a:pt x="831056" y="383381"/>
                  </a:lnTo>
                  <a:lnTo>
                    <a:pt x="666750" y="431006"/>
                  </a:lnTo>
                  <a:lnTo>
                    <a:pt x="521493" y="469106"/>
                  </a:lnTo>
                  <a:lnTo>
                    <a:pt x="421481" y="492919"/>
                  </a:lnTo>
                  <a:lnTo>
                    <a:pt x="311943" y="516731"/>
                  </a:lnTo>
                  <a:lnTo>
                    <a:pt x="230981" y="531019"/>
                  </a:lnTo>
                  <a:lnTo>
                    <a:pt x="159543" y="540544"/>
                  </a:lnTo>
                  <a:lnTo>
                    <a:pt x="107156" y="542925"/>
                  </a:lnTo>
                  <a:lnTo>
                    <a:pt x="4762" y="538163"/>
                  </a:lnTo>
                  <a:lnTo>
                    <a:pt x="0" y="673894"/>
                  </a:lnTo>
                  <a:lnTo>
                    <a:pt x="119062" y="676275"/>
                  </a:lnTo>
                  <a:lnTo>
                    <a:pt x="185737" y="676275"/>
                  </a:lnTo>
                  <a:lnTo>
                    <a:pt x="276225" y="671513"/>
                  </a:lnTo>
                  <a:lnTo>
                    <a:pt x="407193" y="657225"/>
                  </a:lnTo>
                  <a:lnTo>
                    <a:pt x="535781" y="638175"/>
                  </a:lnTo>
                  <a:lnTo>
                    <a:pt x="707231" y="607219"/>
                  </a:lnTo>
                  <a:lnTo>
                    <a:pt x="928687" y="561975"/>
                  </a:lnTo>
                  <a:lnTo>
                    <a:pt x="1154906" y="511969"/>
                  </a:lnTo>
                  <a:lnTo>
                    <a:pt x="1309687" y="454819"/>
                  </a:lnTo>
                  <a:lnTo>
                    <a:pt x="1543050" y="404813"/>
                  </a:lnTo>
                  <a:lnTo>
                    <a:pt x="1740693" y="361950"/>
                  </a:lnTo>
                  <a:lnTo>
                    <a:pt x="1993106" y="307181"/>
                  </a:lnTo>
                  <a:lnTo>
                    <a:pt x="2250281" y="250031"/>
                  </a:lnTo>
                  <a:lnTo>
                    <a:pt x="2345531" y="228600"/>
                  </a:lnTo>
                  <a:lnTo>
                    <a:pt x="2369343" y="214313"/>
                  </a:lnTo>
                  <a:lnTo>
                    <a:pt x="2386012" y="195263"/>
                  </a:lnTo>
                  <a:lnTo>
                    <a:pt x="2397918" y="176213"/>
                  </a:lnTo>
                  <a:lnTo>
                    <a:pt x="2402681" y="164306"/>
                  </a:lnTo>
                  <a:lnTo>
                    <a:pt x="2405062" y="142875"/>
                  </a:lnTo>
                  <a:lnTo>
                    <a:pt x="2397918" y="119063"/>
                  </a:lnTo>
                  <a:lnTo>
                    <a:pt x="2376487" y="92869"/>
                  </a:lnTo>
                  <a:lnTo>
                    <a:pt x="2338387" y="80963"/>
                  </a:lnTo>
                  <a:lnTo>
                    <a:pt x="2238375" y="52388"/>
                  </a:lnTo>
                  <a:lnTo>
                    <a:pt x="2140743" y="26194"/>
                  </a:lnTo>
                  <a:lnTo>
                    <a:pt x="2057400" y="4763"/>
                  </a:lnTo>
                  <a:lnTo>
                    <a:pt x="2021681" y="0"/>
                  </a:lnTo>
                  <a:lnTo>
                    <a:pt x="1978818" y="4763"/>
                  </a:lnTo>
                  <a:lnTo>
                    <a:pt x="1919287" y="23813"/>
                  </a:lnTo>
                  <a:lnTo>
                    <a:pt x="1785937" y="85725"/>
                  </a:lnTo>
                  <a:lnTo>
                    <a:pt x="1735931" y="107156"/>
                  </a:lnTo>
                  <a:lnTo>
                    <a:pt x="1514475" y="178594"/>
                  </a:lnTo>
                  <a:lnTo>
                    <a:pt x="1393031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9">
              <a:extLst>
                <a:ext uri="{FF2B5EF4-FFF2-40B4-BE49-F238E27FC236}">
                  <a16:creationId xmlns:a16="http://schemas.microsoft.com/office/drawing/2014/main" id="{7E277648-18CE-4928-A32B-C7C0959BC1B8}"/>
                </a:ext>
              </a:extLst>
            </p:cNvPr>
            <p:cNvSpPr/>
            <p:nvPr/>
          </p:nvSpPr>
          <p:spPr>
            <a:xfrm rot="16200000">
              <a:off x="4397375" y="2816226"/>
              <a:ext cx="3578225" cy="2076450"/>
            </a:xfrm>
            <a:custGeom>
              <a:avLst/>
              <a:gdLst>
                <a:gd name="connsiteX0" fmla="*/ 2644910 w 3577181"/>
                <a:gd name="connsiteY0" fmla="*/ 437840 h 2076016"/>
                <a:gd name="connsiteX1" fmla="*/ 2802771 w 3577181"/>
                <a:gd name="connsiteY1" fmla="*/ 402098 h 2076016"/>
                <a:gd name="connsiteX2" fmla="*/ 2996373 w 3577181"/>
                <a:gd name="connsiteY2" fmla="*/ 354442 h 2076016"/>
                <a:gd name="connsiteX3" fmla="*/ 3094664 w 3577181"/>
                <a:gd name="connsiteY3" fmla="*/ 324657 h 2076016"/>
                <a:gd name="connsiteX4" fmla="*/ 3178062 w 3577181"/>
                <a:gd name="connsiteY4" fmla="*/ 300829 h 2076016"/>
                <a:gd name="connsiteX5" fmla="*/ 3240610 w 3577181"/>
                <a:gd name="connsiteY5" fmla="*/ 279979 h 2076016"/>
                <a:gd name="connsiteX6" fmla="*/ 3273374 w 3577181"/>
                <a:gd name="connsiteY6" fmla="*/ 262108 h 2076016"/>
                <a:gd name="connsiteX7" fmla="*/ 3297202 w 3577181"/>
                <a:gd name="connsiteY7" fmla="*/ 244237 h 2076016"/>
                <a:gd name="connsiteX8" fmla="*/ 3332944 w 3577181"/>
                <a:gd name="connsiteY8" fmla="*/ 211474 h 2076016"/>
                <a:gd name="connsiteX9" fmla="*/ 3371664 w 3577181"/>
                <a:gd name="connsiteY9" fmla="*/ 166796 h 2076016"/>
                <a:gd name="connsiteX10" fmla="*/ 3398471 w 3577181"/>
                <a:gd name="connsiteY10" fmla="*/ 134033 h 2076016"/>
                <a:gd name="connsiteX11" fmla="*/ 3422299 w 3577181"/>
                <a:gd name="connsiteY11" fmla="*/ 92333 h 2076016"/>
                <a:gd name="connsiteX12" fmla="*/ 3455062 w 3577181"/>
                <a:gd name="connsiteY12" fmla="*/ 5957 h 2076016"/>
                <a:gd name="connsiteX13" fmla="*/ 3461019 w 3577181"/>
                <a:gd name="connsiteY13" fmla="*/ 0 h 2076016"/>
                <a:gd name="connsiteX14" fmla="*/ 3577181 w 3577181"/>
                <a:gd name="connsiteY14" fmla="*/ 277001 h 2076016"/>
                <a:gd name="connsiteX15" fmla="*/ 3514632 w 3577181"/>
                <a:gd name="connsiteY15" fmla="*/ 363377 h 2076016"/>
                <a:gd name="connsiteX16" fmla="*/ 3452084 w 3577181"/>
                <a:gd name="connsiteY16" fmla="*/ 428904 h 2076016"/>
                <a:gd name="connsiteX17" fmla="*/ 3407406 w 3577181"/>
                <a:gd name="connsiteY17" fmla="*/ 464646 h 2076016"/>
                <a:gd name="connsiteX18" fmla="*/ 3371664 w 3577181"/>
                <a:gd name="connsiteY18" fmla="*/ 482517 h 2076016"/>
                <a:gd name="connsiteX19" fmla="*/ 3326987 w 3577181"/>
                <a:gd name="connsiteY19" fmla="*/ 497410 h 2076016"/>
                <a:gd name="connsiteX20" fmla="*/ 3181040 w 3577181"/>
                <a:gd name="connsiteY20" fmla="*/ 530173 h 2076016"/>
                <a:gd name="connsiteX21" fmla="*/ 3023180 w 3577181"/>
                <a:gd name="connsiteY21" fmla="*/ 565915 h 2076016"/>
                <a:gd name="connsiteX22" fmla="*/ 2820642 w 3577181"/>
                <a:gd name="connsiteY22" fmla="*/ 613571 h 2076016"/>
                <a:gd name="connsiteX23" fmla="*/ 2585340 w 3577181"/>
                <a:gd name="connsiteY23" fmla="*/ 670163 h 2076016"/>
                <a:gd name="connsiteX24" fmla="*/ 2394716 w 3577181"/>
                <a:gd name="connsiteY24" fmla="*/ 732711 h 2076016"/>
                <a:gd name="connsiteX25" fmla="*/ 2207070 w 3577181"/>
                <a:gd name="connsiteY25" fmla="*/ 792281 h 2076016"/>
                <a:gd name="connsiteX26" fmla="*/ 2025382 w 3577181"/>
                <a:gd name="connsiteY26" fmla="*/ 854830 h 2076016"/>
                <a:gd name="connsiteX27" fmla="*/ 1837736 w 3577181"/>
                <a:gd name="connsiteY27" fmla="*/ 923335 h 2076016"/>
                <a:gd name="connsiteX28" fmla="*/ 1667961 w 3577181"/>
                <a:gd name="connsiteY28" fmla="*/ 994819 h 2076016"/>
                <a:gd name="connsiteX29" fmla="*/ 1522015 w 3577181"/>
                <a:gd name="connsiteY29" fmla="*/ 1063325 h 2076016"/>
                <a:gd name="connsiteX30" fmla="*/ 1385004 w 3577181"/>
                <a:gd name="connsiteY30" fmla="*/ 1131831 h 2076016"/>
                <a:gd name="connsiteX31" fmla="*/ 1262885 w 3577181"/>
                <a:gd name="connsiteY31" fmla="*/ 1200336 h 2076016"/>
                <a:gd name="connsiteX32" fmla="*/ 1128853 w 3577181"/>
                <a:gd name="connsiteY32" fmla="*/ 1268842 h 2076016"/>
                <a:gd name="connsiteX33" fmla="*/ 1012691 w 3577181"/>
                <a:gd name="connsiteY33" fmla="*/ 1343304 h 2076016"/>
                <a:gd name="connsiteX34" fmla="*/ 896529 w 3577181"/>
                <a:gd name="connsiteY34" fmla="*/ 1420745 h 2076016"/>
                <a:gd name="connsiteX35" fmla="*/ 810153 w 3577181"/>
                <a:gd name="connsiteY35" fmla="*/ 1486272 h 2076016"/>
                <a:gd name="connsiteX36" fmla="*/ 735690 w 3577181"/>
                <a:gd name="connsiteY36" fmla="*/ 1545842 h 2076016"/>
                <a:gd name="connsiteX37" fmla="*/ 670163 w 3577181"/>
                <a:gd name="connsiteY37" fmla="*/ 1605412 h 2076016"/>
                <a:gd name="connsiteX38" fmla="*/ 592722 w 3577181"/>
                <a:gd name="connsiteY38" fmla="*/ 1673918 h 2076016"/>
                <a:gd name="connsiteX39" fmla="*/ 554002 w 3577181"/>
                <a:gd name="connsiteY39" fmla="*/ 1715617 h 2076016"/>
                <a:gd name="connsiteX40" fmla="*/ 101270 w 3577181"/>
                <a:gd name="connsiteY40" fmla="*/ 2073037 h 2076016"/>
                <a:gd name="connsiteX41" fmla="*/ 77442 w 3577181"/>
                <a:gd name="connsiteY41" fmla="*/ 2076016 h 2076016"/>
                <a:gd name="connsiteX42" fmla="*/ 44678 w 3577181"/>
                <a:gd name="connsiteY42" fmla="*/ 2070059 h 2076016"/>
                <a:gd name="connsiteX43" fmla="*/ 14893 w 3577181"/>
                <a:gd name="connsiteY43" fmla="*/ 2052188 h 2076016"/>
                <a:gd name="connsiteX44" fmla="*/ 5957 w 3577181"/>
                <a:gd name="connsiteY44" fmla="*/ 2040274 h 2076016"/>
                <a:gd name="connsiteX45" fmla="*/ 0 w 3577181"/>
                <a:gd name="connsiteY45" fmla="*/ 2013467 h 2076016"/>
                <a:gd name="connsiteX46" fmla="*/ 5957 w 3577181"/>
                <a:gd name="connsiteY46" fmla="*/ 1980704 h 2076016"/>
                <a:gd name="connsiteX47" fmla="*/ 38721 w 3577181"/>
                <a:gd name="connsiteY47" fmla="*/ 1921133 h 2076016"/>
                <a:gd name="connsiteX48" fmla="*/ 107227 w 3577181"/>
                <a:gd name="connsiteY48" fmla="*/ 1828800 h 2076016"/>
                <a:gd name="connsiteX49" fmla="*/ 169775 w 3577181"/>
                <a:gd name="connsiteY49" fmla="*/ 1754337 h 2076016"/>
                <a:gd name="connsiteX50" fmla="*/ 244238 w 3577181"/>
                <a:gd name="connsiteY50" fmla="*/ 1679875 h 2076016"/>
                <a:gd name="connsiteX51" fmla="*/ 336571 w 3577181"/>
                <a:gd name="connsiteY51" fmla="*/ 1581584 h 2076016"/>
                <a:gd name="connsiteX52" fmla="*/ 396141 w 3577181"/>
                <a:gd name="connsiteY52" fmla="*/ 1527971 h 2076016"/>
                <a:gd name="connsiteX53" fmla="*/ 515281 w 3577181"/>
                <a:gd name="connsiteY53" fmla="*/ 1429681 h 2076016"/>
                <a:gd name="connsiteX54" fmla="*/ 613572 w 3577181"/>
                <a:gd name="connsiteY54" fmla="*/ 1355218 h 2076016"/>
                <a:gd name="connsiteX55" fmla="*/ 717819 w 3577181"/>
                <a:gd name="connsiteY55" fmla="*/ 1277777 h 2076016"/>
                <a:gd name="connsiteX56" fmla="*/ 819088 w 3577181"/>
                <a:gd name="connsiteY56" fmla="*/ 1212250 h 2076016"/>
                <a:gd name="connsiteX57" fmla="*/ 956099 w 3577181"/>
                <a:gd name="connsiteY57" fmla="*/ 1122895 h 2076016"/>
                <a:gd name="connsiteX58" fmla="*/ 1048433 w 3577181"/>
                <a:gd name="connsiteY58" fmla="*/ 1069282 h 2076016"/>
                <a:gd name="connsiteX59" fmla="*/ 1203315 w 3577181"/>
                <a:gd name="connsiteY59" fmla="*/ 991841 h 2076016"/>
                <a:gd name="connsiteX60" fmla="*/ 1346283 w 3577181"/>
                <a:gd name="connsiteY60" fmla="*/ 914400 h 2076016"/>
                <a:gd name="connsiteX61" fmla="*/ 1462445 w 3577181"/>
                <a:gd name="connsiteY61" fmla="*/ 857808 h 2076016"/>
                <a:gd name="connsiteX62" fmla="*/ 1608391 w 3577181"/>
                <a:gd name="connsiteY62" fmla="*/ 795260 h 2076016"/>
                <a:gd name="connsiteX63" fmla="*/ 1685832 w 3577181"/>
                <a:gd name="connsiteY63" fmla="*/ 762496 h 2076016"/>
                <a:gd name="connsiteX64" fmla="*/ 1799015 w 3577181"/>
                <a:gd name="connsiteY64" fmla="*/ 717819 h 2076016"/>
                <a:gd name="connsiteX65" fmla="*/ 1927091 w 3577181"/>
                <a:gd name="connsiteY65" fmla="*/ 667184 h 2076016"/>
                <a:gd name="connsiteX66" fmla="*/ 2081973 w 3577181"/>
                <a:gd name="connsiteY66" fmla="*/ 616550 h 2076016"/>
                <a:gd name="connsiteX67" fmla="*/ 2230898 w 3577181"/>
                <a:gd name="connsiteY67" fmla="*/ 565915 h 2076016"/>
                <a:gd name="connsiteX68" fmla="*/ 2329189 w 3577181"/>
                <a:gd name="connsiteY68" fmla="*/ 533152 h 2076016"/>
                <a:gd name="connsiteX69" fmla="*/ 2519813 w 3577181"/>
                <a:gd name="connsiteY69" fmla="*/ 470603 h 2076016"/>
                <a:gd name="connsiteX70" fmla="*/ 2644910 w 3577181"/>
                <a:gd name="connsiteY70" fmla="*/ 437840 h 20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77181" h="2076016">
                  <a:moveTo>
                    <a:pt x="2644910" y="437840"/>
                  </a:moveTo>
                  <a:lnTo>
                    <a:pt x="2802771" y="402098"/>
                  </a:lnTo>
                  <a:lnTo>
                    <a:pt x="2996373" y="354442"/>
                  </a:lnTo>
                  <a:lnTo>
                    <a:pt x="3094664" y="324657"/>
                  </a:lnTo>
                  <a:lnTo>
                    <a:pt x="3178062" y="300829"/>
                  </a:lnTo>
                  <a:lnTo>
                    <a:pt x="3240610" y="279979"/>
                  </a:lnTo>
                  <a:lnTo>
                    <a:pt x="3273374" y="262108"/>
                  </a:lnTo>
                  <a:lnTo>
                    <a:pt x="3297202" y="244237"/>
                  </a:lnTo>
                  <a:lnTo>
                    <a:pt x="3332944" y="211474"/>
                  </a:lnTo>
                  <a:lnTo>
                    <a:pt x="3371664" y="166796"/>
                  </a:lnTo>
                  <a:lnTo>
                    <a:pt x="3398471" y="134033"/>
                  </a:lnTo>
                  <a:lnTo>
                    <a:pt x="3422299" y="92333"/>
                  </a:lnTo>
                  <a:lnTo>
                    <a:pt x="3455062" y="5957"/>
                  </a:lnTo>
                  <a:lnTo>
                    <a:pt x="3461019" y="0"/>
                  </a:lnTo>
                  <a:lnTo>
                    <a:pt x="3577181" y="277001"/>
                  </a:lnTo>
                  <a:lnTo>
                    <a:pt x="3514632" y="363377"/>
                  </a:lnTo>
                  <a:lnTo>
                    <a:pt x="3452084" y="428904"/>
                  </a:lnTo>
                  <a:lnTo>
                    <a:pt x="3407406" y="464646"/>
                  </a:lnTo>
                  <a:lnTo>
                    <a:pt x="3371664" y="482517"/>
                  </a:lnTo>
                  <a:lnTo>
                    <a:pt x="3326987" y="497410"/>
                  </a:lnTo>
                  <a:lnTo>
                    <a:pt x="3181040" y="530173"/>
                  </a:lnTo>
                  <a:lnTo>
                    <a:pt x="3023180" y="565915"/>
                  </a:lnTo>
                  <a:lnTo>
                    <a:pt x="2820642" y="613571"/>
                  </a:lnTo>
                  <a:lnTo>
                    <a:pt x="2585340" y="670163"/>
                  </a:lnTo>
                  <a:lnTo>
                    <a:pt x="2394716" y="732711"/>
                  </a:lnTo>
                  <a:lnTo>
                    <a:pt x="2207070" y="792281"/>
                  </a:lnTo>
                  <a:lnTo>
                    <a:pt x="2025382" y="854830"/>
                  </a:lnTo>
                  <a:lnTo>
                    <a:pt x="1837736" y="923335"/>
                  </a:lnTo>
                  <a:lnTo>
                    <a:pt x="1667961" y="994819"/>
                  </a:lnTo>
                  <a:lnTo>
                    <a:pt x="1522015" y="1063325"/>
                  </a:lnTo>
                  <a:lnTo>
                    <a:pt x="1385004" y="1131831"/>
                  </a:lnTo>
                  <a:lnTo>
                    <a:pt x="1262885" y="1200336"/>
                  </a:lnTo>
                  <a:lnTo>
                    <a:pt x="1128853" y="1268842"/>
                  </a:lnTo>
                  <a:lnTo>
                    <a:pt x="1012691" y="1343304"/>
                  </a:lnTo>
                  <a:lnTo>
                    <a:pt x="896529" y="1420745"/>
                  </a:lnTo>
                  <a:lnTo>
                    <a:pt x="810153" y="1486272"/>
                  </a:lnTo>
                  <a:lnTo>
                    <a:pt x="735690" y="1545842"/>
                  </a:lnTo>
                  <a:lnTo>
                    <a:pt x="670163" y="1605412"/>
                  </a:lnTo>
                  <a:lnTo>
                    <a:pt x="592722" y="1673918"/>
                  </a:lnTo>
                  <a:lnTo>
                    <a:pt x="554002" y="1715617"/>
                  </a:lnTo>
                  <a:lnTo>
                    <a:pt x="101270" y="2073037"/>
                  </a:lnTo>
                  <a:lnTo>
                    <a:pt x="77442" y="2076016"/>
                  </a:lnTo>
                  <a:lnTo>
                    <a:pt x="44678" y="2070059"/>
                  </a:lnTo>
                  <a:lnTo>
                    <a:pt x="14893" y="2052188"/>
                  </a:lnTo>
                  <a:lnTo>
                    <a:pt x="5957" y="2040274"/>
                  </a:lnTo>
                  <a:lnTo>
                    <a:pt x="0" y="2013467"/>
                  </a:lnTo>
                  <a:lnTo>
                    <a:pt x="5957" y="1980704"/>
                  </a:lnTo>
                  <a:lnTo>
                    <a:pt x="38721" y="1921133"/>
                  </a:lnTo>
                  <a:lnTo>
                    <a:pt x="107227" y="1828800"/>
                  </a:lnTo>
                  <a:lnTo>
                    <a:pt x="169775" y="1754337"/>
                  </a:lnTo>
                  <a:lnTo>
                    <a:pt x="244238" y="1679875"/>
                  </a:lnTo>
                  <a:lnTo>
                    <a:pt x="336571" y="1581584"/>
                  </a:lnTo>
                  <a:lnTo>
                    <a:pt x="396141" y="1527971"/>
                  </a:lnTo>
                  <a:lnTo>
                    <a:pt x="515281" y="1429681"/>
                  </a:lnTo>
                  <a:lnTo>
                    <a:pt x="613572" y="1355218"/>
                  </a:lnTo>
                  <a:lnTo>
                    <a:pt x="717819" y="1277777"/>
                  </a:lnTo>
                  <a:lnTo>
                    <a:pt x="819088" y="1212250"/>
                  </a:lnTo>
                  <a:lnTo>
                    <a:pt x="956099" y="1122895"/>
                  </a:lnTo>
                  <a:lnTo>
                    <a:pt x="1048433" y="1069282"/>
                  </a:lnTo>
                  <a:lnTo>
                    <a:pt x="1203315" y="991841"/>
                  </a:lnTo>
                  <a:lnTo>
                    <a:pt x="1346283" y="914400"/>
                  </a:lnTo>
                  <a:lnTo>
                    <a:pt x="1462445" y="857808"/>
                  </a:lnTo>
                  <a:lnTo>
                    <a:pt x="1608391" y="795260"/>
                  </a:lnTo>
                  <a:lnTo>
                    <a:pt x="1685832" y="762496"/>
                  </a:lnTo>
                  <a:lnTo>
                    <a:pt x="1799015" y="717819"/>
                  </a:lnTo>
                  <a:lnTo>
                    <a:pt x="1927091" y="667184"/>
                  </a:lnTo>
                  <a:lnTo>
                    <a:pt x="2081973" y="616550"/>
                  </a:lnTo>
                  <a:lnTo>
                    <a:pt x="2230898" y="565915"/>
                  </a:lnTo>
                  <a:lnTo>
                    <a:pt x="2329189" y="533152"/>
                  </a:lnTo>
                  <a:lnTo>
                    <a:pt x="2519813" y="470603"/>
                  </a:lnTo>
                  <a:lnTo>
                    <a:pt x="2644910" y="437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652F788-2D86-4FA1-9955-52FD188305EA}"/>
                </a:ext>
              </a:extLst>
            </p:cNvPr>
            <p:cNvSpPr/>
            <p:nvPr/>
          </p:nvSpPr>
          <p:spPr>
            <a:xfrm rot="16200000">
              <a:off x="6466682" y="4790281"/>
              <a:ext cx="1160462" cy="485775"/>
            </a:xfrm>
            <a:custGeom>
              <a:avLst/>
              <a:gdLst>
                <a:gd name="connsiteX0" fmla="*/ 526257 w 1159669"/>
                <a:gd name="connsiteY0" fmla="*/ 402431 h 485775"/>
                <a:gd name="connsiteX1" fmla="*/ 461963 w 1159669"/>
                <a:gd name="connsiteY1" fmla="*/ 397668 h 485775"/>
                <a:gd name="connsiteX2" fmla="*/ 404813 w 1159669"/>
                <a:gd name="connsiteY2" fmla="*/ 397668 h 485775"/>
                <a:gd name="connsiteX3" fmla="*/ 321469 w 1159669"/>
                <a:gd name="connsiteY3" fmla="*/ 397668 h 485775"/>
                <a:gd name="connsiteX4" fmla="*/ 238125 w 1159669"/>
                <a:gd name="connsiteY4" fmla="*/ 402431 h 485775"/>
                <a:gd name="connsiteX5" fmla="*/ 126207 w 1159669"/>
                <a:gd name="connsiteY5" fmla="*/ 411956 h 485775"/>
                <a:gd name="connsiteX6" fmla="*/ 69057 w 1159669"/>
                <a:gd name="connsiteY6" fmla="*/ 416718 h 485775"/>
                <a:gd name="connsiteX7" fmla="*/ 45244 w 1159669"/>
                <a:gd name="connsiteY7" fmla="*/ 419100 h 485775"/>
                <a:gd name="connsiteX8" fmla="*/ 0 w 1159669"/>
                <a:gd name="connsiteY8" fmla="*/ 407193 h 485775"/>
                <a:gd name="connsiteX9" fmla="*/ 578644 w 1159669"/>
                <a:gd name="connsiteY9" fmla="*/ 0 h 485775"/>
                <a:gd name="connsiteX10" fmla="*/ 528638 w 1159669"/>
                <a:gd name="connsiteY10" fmla="*/ 52387 h 485775"/>
                <a:gd name="connsiteX11" fmla="*/ 511969 w 1159669"/>
                <a:gd name="connsiteY11" fmla="*/ 80962 h 485775"/>
                <a:gd name="connsiteX12" fmla="*/ 507207 w 1159669"/>
                <a:gd name="connsiteY12" fmla="*/ 100012 h 485775"/>
                <a:gd name="connsiteX13" fmla="*/ 509588 w 1159669"/>
                <a:gd name="connsiteY13" fmla="*/ 121443 h 485775"/>
                <a:gd name="connsiteX14" fmla="*/ 516732 w 1159669"/>
                <a:gd name="connsiteY14" fmla="*/ 142875 h 485775"/>
                <a:gd name="connsiteX15" fmla="*/ 531019 w 1159669"/>
                <a:gd name="connsiteY15" fmla="*/ 161925 h 485775"/>
                <a:gd name="connsiteX16" fmla="*/ 547688 w 1159669"/>
                <a:gd name="connsiteY16" fmla="*/ 176212 h 485775"/>
                <a:gd name="connsiteX17" fmla="*/ 566738 w 1159669"/>
                <a:gd name="connsiteY17" fmla="*/ 183356 h 485775"/>
                <a:gd name="connsiteX18" fmla="*/ 600075 w 1159669"/>
                <a:gd name="connsiteY18" fmla="*/ 195262 h 485775"/>
                <a:gd name="connsiteX19" fmla="*/ 657225 w 1159669"/>
                <a:gd name="connsiteY19" fmla="*/ 221456 h 485775"/>
                <a:gd name="connsiteX20" fmla="*/ 809625 w 1159669"/>
                <a:gd name="connsiteY20" fmla="*/ 290512 h 485775"/>
                <a:gd name="connsiteX21" fmla="*/ 981075 w 1159669"/>
                <a:gd name="connsiteY21" fmla="*/ 357187 h 485775"/>
                <a:gd name="connsiteX22" fmla="*/ 1085850 w 1159669"/>
                <a:gd name="connsiteY22" fmla="*/ 400050 h 485775"/>
                <a:gd name="connsiteX23" fmla="*/ 1114425 w 1159669"/>
                <a:gd name="connsiteY23" fmla="*/ 409575 h 485775"/>
                <a:gd name="connsiteX24" fmla="*/ 1138238 w 1159669"/>
                <a:gd name="connsiteY24" fmla="*/ 419100 h 485775"/>
                <a:gd name="connsiteX25" fmla="*/ 1147763 w 1159669"/>
                <a:gd name="connsiteY25" fmla="*/ 428625 h 485775"/>
                <a:gd name="connsiteX26" fmla="*/ 1154907 w 1159669"/>
                <a:gd name="connsiteY26" fmla="*/ 440531 h 485775"/>
                <a:gd name="connsiteX27" fmla="*/ 1159669 w 1159669"/>
                <a:gd name="connsiteY27" fmla="*/ 452437 h 485775"/>
                <a:gd name="connsiteX28" fmla="*/ 1157288 w 1159669"/>
                <a:gd name="connsiteY28" fmla="*/ 466725 h 485775"/>
                <a:gd name="connsiteX29" fmla="*/ 1147763 w 1159669"/>
                <a:gd name="connsiteY29" fmla="*/ 478631 h 485775"/>
                <a:gd name="connsiteX30" fmla="*/ 1128713 w 1159669"/>
                <a:gd name="connsiteY30" fmla="*/ 485775 h 485775"/>
                <a:gd name="connsiteX31" fmla="*/ 1081088 w 1159669"/>
                <a:gd name="connsiteY31" fmla="*/ 481012 h 485775"/>
                <a:gd name="connsiteX32" fmla="*/ 992982 w 1159669"/>
                <a:gd name="connsiteY32" fmla="*/ 461962 h 485775"/>
                <a:gd name="connsiteX33" fmla="*/ 890588 w 1159669"/>
                <a:gd name="connsiteY33" fmla="*/ 442912 h 485775"/>
                <a:gd name="connsiteX34" fmla="*/ 792957 w 1159669"/>
                <a:gd name="connsiteY34" fmla="*/ 428625 h 485775"/>
                <a:gd name="connsiteX35" fmla="*/ 666750 w 1159669"/>
                <a:gd name="connsiteY35" fmla="*/ 411956 h 485775"/>
                <a:gd name="connsiteX36" fmla="*/ 526257 w 1159669"/>
                <a:gd name="connsiteY36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9669" h="485775">
                  <a:moveTo>
                    <a:pt x="526257" y="402431"/>
                  </a:moveTo>
                  <a:lnTo>
                    <a:pt x="461963" y="397668"/>
                  </a:lnTo>
                  <a:lnTo>
                    <a:pt x="404813" y="397668"/>
                  </a:lnTo>
                  <a:lnTo>
                    <a:pt x="321469" y="397668"/>
                  </a:lnTo>
                  <a:lnTo>
                    <a:pt x="238125" y="402431"/>
                  </a:lnTo>
                  <a:lnTo>
                    <a:pt x="126207" y="411956"/>
                  </a:lnTo>
                  <a:lnTo>
                    <a:pt x="69057" y="416718"/>
                  </a:lnTo>
                  <a:lnTo>
                    <a:pt x="45244" y="419100"/>
                  </a:lnTo>
                  <a:lnTo>
                    <a:pt x="0" y="407193"/>
                  </a:lnTo>
                  <a:lnTo>
                    <a:pt x="578644" y="0"/>
                  </a:lnTo>
                  <a:lnTo>
                    <a:pt x="528638" y="52387"/>
                  </a:lnTo>
                  <a:lnTo>
                    <a:pt x="511969" y="80962"/>
                  </a:lnTo>
                  <a:lnTo>
                    <a:pt x="507207" y="100012"/>
                  </a:lnTo>
                  <a:lnTo>
                    <a:pt x="509588" y="121443"/>
                  </a:lnTo>
                  <a:lnTo>
                    <a:pt x="516732" y="142875"/>
                  </a:lnTo>
                  <a:lnTo>
                    <a:pt x="531019" y="161925"/>
                  </a:lnTo>
                  <a:lnTo>
                    <a:pt x="547688" y="176212"/>
                  </a:lnTo>
                  <a:lnTo>
                    <a:pt x="566738" y="183356"/>
                  </a:lnTo>
                  <a:lnTo>
                    <a:pt x="600075" y="195262"/>
                  </a:lnTo>
                  <a:lnTo>
                    <a:pt x="657225" y="221456"/>
                  </a:lnTo>
                  <a:lnTo>
                    <a:pt x="809625" y="290512"/>
                  </a:lnTo>
                  <a:lnTo>
                    <a:pt x="981075" y="357187"/>
                  </a:lnTo>
                  <a:lnTo>
                    <a:pt x="1085850" y="400050"/>
                  </a:lnTo>
                  <a:lnTo>
                    <a:pt x="1114425" y="409575"/>
                  </a:lnTo>
                  <a:lnTo>
                    <a:pt x="1138238" y="419100"/>
                  </a:lnTo>
                  <a:lnTo>
                    <a:pt x="1147763" y="428625"/>
                  </a:lnTo>
                  <a:lnTo>
                    <a:pt x="1154907" y="440531"/>
                  </a:lnTo>
                  <a:lnTo>
                    <a:pt x="1159669" y="452437"/>
                  </a:lnTo>
                  <a:lnTo>
                    <a:pt x="1157288" y="466725"/>
                  </a:lnTo>
                  <a:lnTo>
                    <a:pt x="1147763" y="478631"/>
                  </a:lnTo>
                  <a:lnTo>
                    <a:pt x="1128713" y="485775"/>
                  </a:lnTo>
                  <a:lnTo>
                    <a:pt x="1081088" y="481012"/>
                  </a:lnTo>
                  <a:lnTo>
                    <a:pt x="992982" y="461962"/>
                  </a:lnTo>
                  <a:lnTo>
                    <a:pt x="890588" y="442912"/>
                  </a:lnTo>
                  <a:lnTo>
                    <a:pt x="792957" y="428625"/>
                  </a:lnTo>
                  <a:lnTo>
                    <a:pt x="666750" y="411956"/>
                  </a:lnTo>
                  <a:lnTo>
                    <a:pt x="526257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703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DEAD45-1704-4156-9942-08EC878EC471}"/>
              </a:ext>
            </a:extLst>
          </p:cNvPr>
          <p:cNvGrpSpPr/>
          <p:nvPr/>
        </p:nvGrpSpPr>
        <p:grpSpPr>
          <a:xfrm>
            <a:off x="2481263" y="1392238"/>
            <a:ext cx="4808537" cy="4365625"/>
            <a:chOff x="2481263" y="1392238"/>
            <a:chExt cx="4808537" cy="4365625"/>
          </a:xfrm>
        </p:grpSpPr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C593629-B64B-2946-B27B-E93450AEA783}"/>
                </a:ext>
              </a:extLst>
            </p:cNvPr>
            <p:cNvSpPr/>
            <p:nvPr/>
          </p:nvSpPr>
          <p:spPr>
            <a:xfrm>
              <a:off x="4422775" y="1392238"/>
              <a:ext cx="1728788" cy="1069975"/>
            </a:xfrm>
            <a:custGeom>
              <a:avLst/>
              <a:gdLst>
                <a:gd name="connsiteX0" fmla="*/ 681038 w 1728788"/>
                <a:gd name="connsiteY0" fmla="*/ 661988 h 1069182"/>
                <a:gd name="connsiteX1" fmla="*/ 802482 w 1728788"/>
                <a:gd name="connsiteY1" fmla="*/ 592932 h 1069182"/>
                <a:gd name="connsiteX2" fmla="*/ 923925 w 1728788"/>
                <a:gd name="connsiteY2" fmla="*/ 521494 h 1069182"/>
                <a:gd name="connsiteX3" fmla="*/ 1021557 w 1728788"/>
                <a:gd name="connsiteY3" fmla="*/ 457200 h 1069182"/>
                <a:gd name="connsiteX4" fmla="*/ 1104900 w 1728788"/>
                <a:gd name="connsiteY4" fmla="*/ 402432 h 1069182"/>
                <a:gd name="connsiteX5" fmla="*/ 1207294 w 1728788"/>
                <a:gd name="connsiteY5" fmla="*/ 328613 h 1069182"/>
                <a:gd name="connsiteX6" fmla="*/ 1278732 w 1728788"/>
                <a:gd name="connsiteY6" fmla="*/ 269082 h 1069182"/>
                <a:gd name="connsiteX7" fmla="*/ 1323975 w 1728788"/>
                <a:gd name="connsiteY7" fmla="*/ 233363 h 1069182"/>
                <a:gd name="connsiteX8" fmla="*/ 1328738 w 1728788"/>
                <a:gd name="connsiteY8" fmla="*/ 221457 h 1069182"/>
                <a:gd name="connsiteX9" fmla="*/ 1331119 w 1728788"/>
                <a:gd name="connsiteY9" fmla="*/ 202407 h 1069182"/>
                <a:gd name="connsiteX10" fmla="*/ 1331119 w 1728788"/>
                <a:gd name="connsiteY10" fmla="*/ 176213 h 1069182"/>
                <a:gd name="connsiteX11" fmla="*/ 1321594 w 1728788"/>
                <a:gd name="connsiteY11" fmla="*/ 135732 h 1069182"/>
                <a:gd name="connsiteX12" fmla="*/ 1302544 w 1728788"/>
                <a:gd name="connsiteY12" fmla="*/ 100013 h 1069182"/>
                <a:gd name="connsiteX13" fmla="*/ 1278732 w 1728788"/>
                <a:gd name="connsiteY13" fmla="*/ 69057 h 1069182"/>
                <a:gd name="connsiteX14" fmla="*/ 1259682 w 1728788"/>
                <a:gd name="connsiteY14" fmla="*/ 45244 h 1069182"/>
                <a:gd name="connsiteX15" fmla="*/ 1257300 w 1728788"/>
                <a:gd name="connsiteY15" fmla="*/ 26194 h 1069182"/>
                <a:gd name="connsiteX16" fmla="*/ 1262063 w 1728788"/>
                <a:gd name="connsiteY16" fmla="*/ 7144 h 1069182"/>
                <a:gd name="connsiteX17" fmla="*/ 1281113 w 1728788"/>
                <a:gd name="connsiteY17" fmla="*/ 0 h 1069182"/>
                <a:gd name="connsiteX18" fmla="*/ 1312069 w 1728788"/>
                <a:gd name="connsiteY18" fmla="*/ 2382 h 1069182"/>
                <a:gd name="connsiteX19" fmla="*/ 1354932 w 1728788"/>
                <a:gd name="connsiteY19" fmla="*/ 16669 h 1069182"/>
                <a:gd name="connsiteX20" fmla="*/ 1388269 w 1728788"/>
                <a:gd name="connsiteY20" fmla="*/ 28575 h 1069182"/>
                <a:gd name="connsiteX21" fmla="*/ 1438275 w 1728788"/>
                <a:gd name="connsiteY21" fmla="*/ 52388 h 1069182"/>
                <a:gd name="connsiteX22" fmla="*/ 1485900 w 1728788"/>
                <a:gd name="connsiteY22" fmla="*/ 78582 h 1069182"/>
                <a:gd name="connsiteX23" fmla="*/ 1524000 w 1728788"/>
                <a:gd name="connsiteY23" fmla="*/ 100013 h 1069182"/>
                <a:gd name="connsiteX24" fmla="*/ 1562100 w 1728788"/>
                <a:gd name="connsiteY24" fmla="*/ 126207 h 1069182"/>
                <a:gd name="connsiteX25" fmla="*/ 1602582 w 1728788"/>
                <a:gd name="connsiteY25" fmla="*/ 159544 h 1069182"/>
                <a:gd name="connsiteX26" fmla="*/ 1643063 w 1728788"/>
                <a:gd name="connsiteY26" fmla="*/ 195263 h 1069182"/>
                <a:gd name="connsiteX27" fmla="*/ 1688307 w 1728788"/>
                <a:gd name="connsiteY27" fmla="*/ 242888 h 1069182"/>
                <a:gd name="connsiteX28" fmla="*/ 1719263 w 1728788"/>
                <a:gd name="connsiteY28" fmla="*/ 285750 h 1069182"/>
                <a:gd name="connsiteX29" fmla="*/ 1728788 w 1728788"/>
                <a:gd name="connsiteY29" fmla="*/ 311944 h 1069182"/>
                <a:gd name="connsiteX30" fmla="*/ 1726407 w 1728788"/>
                <a:gd name="connsiteY30" fmla="*/ 335757 h 1069182"/>
                <a:gd name="connsiteX31" fmla="*/ 1712119 w 1728788"/>
                <a:gd name="connsiteY31" fmla="*/ 359569 h 1069182"/>
                <a:gd name="connsiteX32" fmla="*/ 1676400 w 1728788"/>
                <a:gd name="connsiteY32" fmla="*/ 381000 h 1069182"/>
                <a:gd name="connsiteX33" fmla="*/ 1540669 w 1728788"/>
                <a:gd name="connsiteY33" fmla="*/ 450057 h 1069182"/>
                <a:gd name="connsiteX34" fmla="*/ 1385888 w 1728788"/>
                <a:gd name="connsiteY34" fmla="*/ 528638 h 1069182"/>
                <a:gd name="connsiteX35" fmla="*/ 1200150 w 1728788"/>
                <a:gd name="connsiteY35" fmla="*/ 619125 h 1069182"/>
                <a:gd name="connsiteX36" fmla="*/ 1009650 w 1728788"/>
                <a:gd name="connsiteY36" fmla="*/ 709613 h 1069182"/>
                <a:gd name="connsiteX37" fmla="*/ 702469 w 1728788"/>
                <a:gd name="connsiteY37" fmla="*/ 835819 h 1069182"/>
                <a:gd name="connsiteX38" fmla="*/ 464344 w 1728788"/>
                <a:gd name="connsiteY38" fmla="*/ 931069 h 1069182"/>
                <a:gd name="connsiteX39" fmla="*/ 261938 w 1728788"/>
                <a:gd name="connsiteY39" fmla="*/ 1009650 h 1069182"/>
                <a:gd name="connsiteX40" fmla="*/ 190500 w 1728788"/>
                <a:gd name="connsiteY40" fmla="*/ 1040607 h 1069182"/>
                <a:gd name="connsiteX41" fmla="*/ 123825 w 1728788"/>
                <a:gd name="connsiteY41" fmla="*/ 1069182 h 1069182"/>
                <a:gd name="connsiteX42" fmla="*/ 0 w 1728788"/>
                <a:gd name="connsiteY42" fmla="*/ 926307 h 1069182"/>
                <a:gd name="connsiteX43" fmla="*/ 92869 w 1728788"/>
                <a:gd name="connsiteY43" fmla="*/ 919163 h 1069182"/>
                <a:gd name="connsiteX44" fmla="*/ 140494 w 1728788"/>
                <a:gd name="connsiteY44" fmla="*/ 912019 h 1069182"/>
                <a:gd name="connsiteX45" fmla="*/ 197644 w 1728788"/>
                <a:gd name="connsiteY45" fmla="*/ 895350 h 1069182"/>
                <a:gd name="connsiteX46" fmla="*/ 330994 w 1728788"/>
                <a:gd name="connsiteY46" fmla="*/ 840582 h 1069182"/>
                <a:gd name="connsiteX47" fmla="*/ 488157 w 1728788"/>
                <a:gd name="connsiteY47" fmla="*/ 764382 h 1069182"/>
                <a:gd name="connsiteX48" fmla="*/ 681038 w 1728788"/>
                <a:gd name="connsiteY48" fmla="*/ 6619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8788" h="1069182">
                  <a:moveTo>
                    <a:pt x="681038" y="661988"/>
                  </a:moveTo>
                  <a:lnTo>
                    <a:pt x="802482" y="592932"/>
                  </a:lnTo>
                  <a:lnTo>
                    <a:pt x="923925" y="521494"/>
                  </a:lnTo>
                  <a:lnTo>
                    <a:pt x="1021557" y="457200"/>
                  </a:lnTo>
                  <a:lnTo>
                    <a:pt x="1104900" y="402432"/>
                  </a:lnTo>
                  <a:lnTo>
                    <a:pt x="1207294" y="328613"/>
                  </a:lnTo>
                  <a:lnTo>
                    <a:pt x="1278732" y="269082"/>
                  </a:lnTo>
                  <a:lnTo>
                    <a:pt x="1323975" y="233363"/>
                  </a:lnTo>
                  <a:lnTo>
                    <a:pt x="1328738" y="221457"/>
                  </a:lnTo>
                  <a:lnTo>
                    <a:pt x="1331119" y="202407"/>
                  </a:lnTo>
                  <a:lnTo>
                    <a:pt x="1331119" y="176213"/>
                  </a:lnTo>
                  <a:lnTo>
                    <a:pt x="1321594" y="135732"/>
                  </a:lnTo>
                  <a:lnTo>
                    <a:pt x="1302544" y="100013"/>
                  </a:lnTo>
                  <a:lnTo>
                    <a:pt x="1278732" y="69057"/>
                  </a:lnTo>
                  <a:lnTo>
                    <a:pt x="1259682" y="45244"/>
                  </a:lnTo>
                  <a:lnTo>
                    <a:pt x="1257300" y="26194"/>
                  </a:lnTo>
                  <a:lnTo>
                    <a:pt x="1262063" y="7144"/>
                  </a:lnTo>
                  <a:lnTo>
                    <a:pt x="1281113" y="0"/>
                  </a:lnTo>
                  <a:lnTo>
                    <a:pt x="1312069" y="2382"/>
                  </a:lnTo>
                  <a:lnTo>
                    <a:pt x="1354932" y="16669"/>
                  </a:lnTo>
                  <a:lnTo>
                    <a:pt x="1388269" y="28575"/>
                  </a:lnTo>
                  <a:lnTo>
                    <a:pt x="1438275" y="52388"/>
                  </a:lnTo>
                  <a:lnTo>
                    <a:pt x="1485900" y="78582"/>
                  </a:lnTo>
                  <a:lnTo>
                    <a:pt x="1524000" y="100013"/>
                  </a:lnTo>
                  <a:lnTo>
                    <a:pt x="1562100" y="126207"/>
                  </a:lnTo>
                  <a:lnTo>
                    <a:pt x="1602582" y="159544"/>
                  </a:lnTo>
                  <a:lnTo>
                    <a:pt x="1643063" y="195263"/>
                  </a:lnTo>
                  <a:lnTo>
                    <a:pt x="1688307" y="242888"/>
                  </a:lnTo>
                  <a:lnTo>
                    <a:pt x="1719263" y="285750"/>
                  </a:lnTo>
                  <a:lnTo>
                    <a:pt x="1728788" y="311944"/>
                  </a:lnTo>
                  <a:lnTo>
                    <a:pt x="1726407" y="335757"/>
                  </a:lnTo>
                  <a:lnTo>
                    <a:pt x="1712119" y="359569"/>
                  </a:lnTo>
                  <a:lnTo>
                    <a:pt x="1676400" y="381000"/>
                  </a:lnTo>
                  <a:lnTo>
                    <a:pt x="1540669" y="450057"/>
                  </a:lnTo>
                  <a:lnTo>
                    <a:pt x="1385888" y="528638"/>
                  </a:lnTo>
                  <a:lnTo>
                    <a:pt x="1200150" y="619125"/>
                  </a:lnTo>
                  <a:lnTo>
                    <a:pt x="1009650" y="709613"/>
                  </a:lnTo>
                  <a:lnTo>
                    <a:pt x="702469" y="835819"/>
                  </a:lnTo>
                  <a:lnTo>
                    <a:pt x="464344" y="931069"/>
                  </a:lnTo>
                  <a:lnTo>
                    <a:pt x="261938" y="1009650"/>
                  </a:lnTo>
                  <a:lnTo>
                    <a:pt x="190500" y="1040607"/>
                  </a:lnTo>
                  <a:lnTo>
                    <a:pt x="123825" y="1069182"/>
                  </a:lnTo>
                  <a:lnTo>
                    <a:pt x="0" y="926307"/>
                  </a:lnTo>
                  <a:lnTo>
                    <a:pt x="92869" y="919163"/>
                  </a:lnTo>
                  <a:lnTo>
                    <a:pt x="140494" y="912019"/>
                  </a:lnTo>
                  <a:lnTo>
                    <a:pt x="197644" y="895350"/>
                  </a:lnTo>
                  <a:lnTo>
                    <a:pt x="330994" y="840582"/>
                  </a:lnTo>
                  <a:lnTo>
                    <a:pt x="488157" y="764382"/>
                  </a:lnTo>
                  <a:lnTo>
                    <a:pt x="681038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7B436F9-A55E-1042-A0E2-F39B50AC3C26}"/>
                </a:ext>
              </a:extLst>
            </p:cNvPr>
            <p:cNvSpPr/>
            <p:nvPr/>
          </p:nvSpPr>
          <p:spPr>
            <a:xfrm>
              <a:off x="4186238" y="5335588"/>
              <a:ext cx="2390775" cy="422275"/>
            </a:xfrm>
            <a:custGeom>
              <a:avLst/>
              <a:gdLst>
                <a:gd name="connsiteX0" fmla="*/ 966787 w 2390775"/>
                <a:gd name="connsiteY0" fmla="*/ 133350 h 421482"/>
                <a:gd name="connsiteX1" fmla="*/ 1278731 w 2390775"/>
                <a:gd name="connsiteY1" fmla="*/ 111919 h 421482"/>
                <a:gd name="connsiteX2" fmla="*/ 1514475 w 2390775"/>
                <a:gd name="connsiteY2" fmla="*/ 95250 h 421482"/>
                <a:gd name="connsiteX3" fmla="*/ 1731168 w 2390775"/>
                <a:gd name="connsiteY3" fmla="*/ 80963 h 421482"/>
                <a:gd name="connsiteX4" fmla="*/ 1754981 w 2390775"/>
                <a:gd name="connsiteY4" fmla="*/ 73819 h 421482"/>
                <a:gd name="connsiteX5" fmla="*/ 1814512 w 2390775"/>
                <a:gd name="connsiteY5" fmla="*/ 47625 h 421482"/>
                <a:gd name="connsiteX6" fmla="*/ 1874043 w 2390775"/>
                <a:gd name="connsiteY6" fmla="*/ 21432 h 421482"/>
                <a:gd name="connsiteX7" fmla="*/ 1924050 w 2390775"/>
                <a:gd name="connsiteY7" fmla="*/ 2382 h 421482"/>
                <a:gd name="connsiteX8" fmla="*/ 1950243 w 2390775"/>
                <a:gd name="connsiteY8" fmla="*/ 0 h 421482"/>
                <a:gd name="connsiteX9" fmla="*/ 1983581 w 2390775"/>
                <a:gd name="connsiteY9" fmla="*/ 2382 h 421482"/>
                <a:gd name="connsiteX10" fmla="*/ 2024062 w 2390775"/>
                <a:gd name="connsiteY10" fmla="*/ 7144 h 421482"/>
                <a:gd name="connsiteX11" fmla="*/ 2078831 w 2390775"/>
                <a:gd name="connsiteY11" fmla="*/ 19050 h 421482"/>
                <a:gd name="connsiteX12" fmla="*/ 2140743 w 2390775"/>
                <a:gd name="connsiteY12" fmla="*/ 38100 h 421482"/>
                <a:gd name="connsiteX13" fmla="*/ 2209800 w 2390775"/>
                <a:gd name="connsiteY13" fmla="*/ 61913 h 421482"/>
                <a:gd name="connsiteX14" fmla="*/ 2262187 w 2390775"/>
                <a:gd name="connsiteY14" fmla="*/ 80963 h 421482"/>
                <a:gd name="connsiteX15" fmla="*/ 2293143 w 2390775"/>
                <a:gd name="connsiteY15" fmla="*/ 90488 h 421482"/>
                <a:gd name="connsiteX16" fmla="*/ 2319337 w 2390775"/>
                <a:gd name="connsiteY16" fmla="*/ 102394 h 421482"/>
                <a:gd name="connsiteX17" fmla="*/ 2350293 w 2390775"/>
                <a:gd name="connsiteY17" fmla="*/ 121444 h 421482"/>
                <a:gd name="connsiteX18" fmla="*/ 2369343 w 2390775"/>
                <a:gd name="connsiteY18" fmla="*/ 140494 h 421482"/>
                <a:gd name="connsiteX19" fmla="*/ 2381250 w 2390775"/>
                <a:gd name="connsiteY19" fmla="*/ 159544 h 421482"/>
                <a:gd name="connsiteX20" fmla="*/ 2388393 w 2390775"/>
                <a:gd name="connsiteY20" fmla="*/ 185738 h 421482"/>
                <a:gd name="connsiteX21" fmla="*/ 2390775 w 2390775"/>
                <a:gd name="connsiteY21" fmla="*/ 216694 h 421482"/>
                <a:gd name="connsiteX22" fmla="*/ 2386012 w 2390775"/>
                <a:gd name="connsiteY22" fmla="*/ 242888 h 421482"/>
                <a:gd name="connsiteX23" fmla="*/ 2378868 w 2390775"/>
                <a:gd name="connsiteY23" fmla="*/ 259557 h 421482"/>
                <a:gd name="connsiteX24" fmla="*/ 2331243 w 2390775"/>
                <a:gd name="connsiteY24" fmla="*/ 276225 h 421482"/>
                <a:gd name="connsiteX25" fmla="*/ 2278856 w 2390775"/>
                <a:gd name="connsiteY25" fmla="*/ 280988 h 421482"/>
                <a:gd name="connsiteX26" fmla="*/ 2202656 w 2390775"/>
                <a:gd name="connsiteY26" fmla="*/ 280988 h 421482"/>
                <a:gd name="connsiteX27" fmla="*/ 2100262 w 2390775"/>
                <a:gd name="connsiteY27" fmla="*/ 276225 h 421482"/>
                <a:gd name="connsiteX28" fmla="*/ 2000250 w 2390775"/>
                <a:gd name="connsiteY28" fmla="*/ 271463 h 421482"/>
                <a:gd name="connsiteX29" fmla="*/ 1893093 w 2390775"/>
                <a:gd name="connsiteY29" fmla="*/ 261938 h 421482"/>
                <a:gd name="connsiteX30" fmla="*/ 1797843 w 2390775"/>
                <a:gd name="connsiteY30" fmla="*/ 254794 h 421482"/>
                <a:gd name="connsiteX31" fmla="*/ 1662112 w 2390775"/>
                <a:gd name="connsiteY31" fmla="*/ 254794 h 421482"/>
                <a:gd name="connsiteX32" fmla="*/ 1521618 w 2390775"/>
                <a:gd name="connsiteY32" fmla="*/ 261938 h 421482"/>
                <a:gd name="connsiteX33" fmla="*/ 1321593 w 2390775"/>
                <a:gd name="connsiteY33" fmla="*/ 273844 h 421482"/>
                <a:gd name="connsiteX34" fmla="*/ 1107281 w 2390775"/>
                <a:gd name="connsiteY34" fmla="*/ 295275 h 421482"/>
                <a:gd name="connsiteX35" fmla="*/ 933450 w 2390775"/>
                <a:gd name="connsiteY35" fmla="*/ 314325 h 421482"/>
                <a:gd name="connsiteX36" fmla="*/ 647700 w 2390775"/>
                <a:gd name="connsiteY36" fmla="*/ 350044 h 421482"/>
                <a:gd name="connsiteX37" fmla="*/ 497681 w 2390775"/>
                <a:gd name="connsiteY37" fmla="*/ 369094 h 421482"/>
                <a:gd name="connsiteX38" fmla="*/ 464343 w 2390775"/>
                <a:gd name="connsiteY38" fmla="*/ 383382 h 421482"/>
                <a:gd name="connsiteX39" fmla="*/ 426243 w 2390775"/>
                <a:gd name="connsiteY39" fmla="*/ 402432 h 421482"/>
                <a:gd name="connsiteX40" fmla="*/ 383381 w 2390775"/>
                <a:gd name="connsiteY40" fmla="*/ 416719 h 421482"/>
                <a:gd name="connsiteX41" fmla="*/ 347662 w 2390775"/>
                <a:gd name="connsiteY41" fmla="*/ 421482 h 421482"/>
                <a:gd name="connsiteX42" fmla="*/ 319087 w 2390775"/>
                <a:gd name="connsiteY42" fmla="*/ 416719 h 421482"/>
                <a:gd name="connsiteX43" fmla="*/ 273843 w 2390775"/>
                <a:gd name="connsiteY43" fmla="*/ 395288 h 421482"/>
                <a:gd name="connsiteX44" fmla="*/ 221456 w 2390775"/>
                <a:gd name="connsiteY44" fmla="*/ 354807 h 421482"/>
                <a:gd name="connsiteX45" fmla="*/ 154781 w 2390775"/>
                <a:gd name="connsiteY45" fmla="*/ 300038 h 421482"/>
                <a:gd name="connsiteX46" fmla="*/ 100012 w 2390775"/>
                <a:gd name="connsiteY46" fmla="*/ 238125 h 421482"/>
                <a:gd name="connsiteX47" fmla="*/ 47625 w 2390775"/>
                <a:gd name="connsiteY47" fmla="*/ 169069 h 421482"/>
                <a:gd name="connsiteX48" fmla="*/ 23812 w 2390775"/>
                <a:gd name="connsiteY48" fmla="*/ 126207 h 421482"/>
                <a:gd name="connsiteX49" fmla="*/ 2381 w 2390775"/>
                <a:gd name="connsiteY49" fmla="*/ 85725 h 421482"/>
                <a:gd name="connsiteX50" fmla="*/ 0 w 2390775"/>
                <a:gd name="connsiteY50" fmla="*/ 66675 h 421482"/>
                <a:gd name="connsiteX51" fmla="*/ 0 w 2390775"/>
                <a:gd name="connsiteY51" fmla="*/ 50007 h 421482"/>
                <a:gd name="connsiteX52" fmla="*/ 0 w 2390775"/>
                <a:gd name="connsiteY52" fmla="*/ 33338 h 421482"/>
                <a:gd name="connsiteX53" fmla="*/ 4762 w 2390775"/>
                <a:gd name="connsiteY53" fmla="*/ 21432 h 421482"/>
                <a:gd name="connsiteX54" fmla="*/ 16668 w 2390775"/>
                <a:gd name="connsiteY54" fmla="*/ 19050 h 421482"/>
                <a:gd name="connsiteX55" fmla="*/ 50006 w 2390775"/>
                <a:gd name="connsiteY55" fmla="*/ 26194 h 421482"/>
                <a:gd name="connsiteX56" fmla="*/ 85725 w 2390775"/>
                <a:gd name="connsiteY56" fmla="*/ 47625 h 421482"/>
                <a:gd name="connsiteX57" fmla="*/ 116681 w 2390775"/>
                <a:gd name="connsiteY57" fmla="*/ 71438 h 421482"/>
                <a:gd name="connsiteX58" fmla="*/ 150018 w 2390775"/>
                <a:gd name="connsiteY58" fmla="*/ 95250 h 421482"/>
                <a:gd name="connsiteX59" fmla="*/ 180975 w 2390775"/>
                <a:gd name="connsiteY59" fmla="*/ 111919 h 421482"/>
                <a:gd name="connsiteX60" fmla="*/ 216693 w 2390775"/>
                <a:gd name="connsiteY60" fmla="*/ 130969 h 421482"/>
                <a:gd name="connsiteX61" fmla="*/ 264318 w 2390775"/>
                <a:gd name="connsiteY61" fmla="*/ 150019 h 421482"/>
                <a:gd name="connsiteX62" fmla="*/ 300037 w 2390775"/>
                <a:gd name="connsiteY62" fmla="*/ 161925 h 421482"/>
                <a:gd name="connsiteX63" fmla="*/ 338137 w 2390775"/>
                <a:gd name="connsiteY63" fmla="*/ 169069 h 421482"/>
                <a:gd name="connsiteX64" fmla="*/ 371475 w 2390775"/>
                <a:gd name="connsiteY64" fmla="*/ 171450 h 421482"/>
                <a:gd name="connsiteX65" fmla="*/ 421481 w 2390775"/>
                <a:gd name="connsiteY65" fmla="*/ 171450 h 421482"/>
                <a:gd name="connsiteX66" fmla="*/ 585787 w 2390775"/>
                <a:gd name="connsiteY66" fmla="*/ 159544 h 421482"/>
                <a:gd name="connsiteX67" fmla="*/ 966787 w 2390775"/>
                <a:gd name="connsiteY67" fmla="*/ 133350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90775" h="421482">
                  <a:moveTo>
                    <a:pt x="966787" y="133350"/>
                  </a:moveTo>
                  <a:lnTo>
                    <a:pt x="1278731" y="111919"/>
                  </a:lnTo>
                  <a:lnTo>
                    <a:pt x="1514475" y="95250"/>
                  </a:lnTo>
                  <a:lnTo>
                    <a:pt x="1731168" y="80963"/>
                  </a:lnTo>
                  <a:lnTo>
                    <a:pt x="1754981" y="73819"/>
                  </a:lnTo>
                  <a:lnTo>
                    <a:pt x="1814512" y="47625"/>
                  </a:lnTo>
                  <a:lnTo>
                    <a:pt x="1874043" y="21432"/>
                  </a:lnTo>
                  <a:lnTo>
                    <a:pt x="1924050" y="2382"/>
                  </a:lnTo>
                  <a:lnTo>
                    <a:pt x="1950243" y="0"/>
                  </a:lnTo>
                  <a:lnTo>
                    <a:pt x="1983581" y="2382"/>
                  </a:lnTo>
                  <a:lnTo>
                    <a:pt x="2024062" y="7144"/>
                  </a:lnTo>
                  <a:lnTo>
                    <a:pt x="2078831" y="19050"/>
                  </a:lnTo>
                  <a:lnTo>
                    <a:pt x="2140743" y="38100"/>
                  </a:lnTo>
                  <a:lnTo>
                    <a:pt x="2209800" y="61913"/>
                  </a:lnTo>
                  <a:lnTo>
                    <a:pt x="2262187" y="80963"/>
                  </a:lnTo>
                  <a:lnTo>
                    <a:pt x="2293143" y="90488"/>
                  </a:lnTo>
                  <a:lnTo>
                    <a:pt x="2319337" y="102394"/>
                  </a:lnTo>
                  <a:lnTo>
                    <a:pt x="2350293" y="121444"/>
                  </a:lnTo>
                  <a:lnTo>
                    <a:pt x="2369343" y="140494"/>
                  </a:lnTo>
                  <a:lnTo>
                    <a:pt x="2381250" y="159544"/>
                  </a:lnTo>
                  <a:lnTo>
                    <a:pt x="2388393" y="185738"/>
                  </a:lnTo>
                  <a:lnTo>
                    <a:pt x="2390775" y="216694"/>
                  </a:lnTo>
                  <a:lnTo>
                    <a:pt x="2386012" y="242888"/>
                  </a:lnTo>
                  <a:lnTo>
                    <a:pt x="2378868" y="259557"/>
                  </a:lnTo>
                  <a:lnTo>
                    <a:pt x="2331243" y="276225"/>
                  </a:lnTo>
                  <a:lnTo>
                    <a:pt x="2278856" y="280988"/>
                  </a:lnTo>
                  <a:lnTo>
                    <a:pt x="2202656" y="280988"/>
                  </a:lnTo>
                  <a:lnTo>
                    <a:pt x="2100262" y="276225"/>
                  </a:lnTo>
                  <a:lnTo>
                    <a:pt x="2000250" y="271463"/>
                  </a:lnTo>
                  <a:lnTo>
                    <a:pt x="1893093" y="261938"/>
                  </a:lnTo>
                  <a:lnTo>
                    <a:pt x="1797843" y="254794"/>
                  </a:lnTo>
                  <a:lnTo>
                    <a:pt x="1662112" y="254794"/>
                  </a:lnTo>
                  <a:lnTo>
                    <a:pt x="1521618" y="261938"/>
                  </a:lnTo>
                  <a:lnTo>
                    <a:pt x="1321593" y="273844"/>
                  </a:lnTo>
                  <a:lnTo>
                    <a:pt x="1107281" y="295275"/>
                  </a:lnTo>
                  <a:lnTo>
                    <a:pt x="933450" y="314325"/>
                  </a:lnTo>
                  <a:lnTo>
                    <a:pt x="647700" y="350044"/>
                  </a:lnTo>
                  <a:lnTo>
                    <a:pt x="497681" y="369094"/>
                  </a:lnTo>
                  <a:lnTo>
                    <a:pt x="464343" y="383382"/>
                  </a:lnTo>
                  <a:lnTo>
                    <a:pt x="426243" y="402432"/>
                  </a:lnTo>
                  <a:lnTo>
                    <a:pt x="383381" y="416719"/>
                  </a:lnTo>
                  <a:lnTo>
                    <a:pt x="347662" y="421482"/>
                  </a:lnTo>
                  <a:lnTo>
                    <a:pt x="319087" y="416719"/>
                  </a:lnTo>
                  <a:lnTo>
                    <a:pt x="273843" y="395288"/>
                  </a:lnTo>
                  <a:lnTo>
                    <a:pt x="221456" y="354807"/>
                  </a:lnTo>
                  <a:lnTo>
                    <a:pt x="154781" y="300038"/>
                  </a:lnTo>
                  <a:lnTo>
                    <a:pt x="100012" y="238125"/>
                  </a:lnTo>
                  <a:lnTo>
                    <a:pt x="47625" y="169069"/>
                  </a:lnTo>
                  <a:lnTo>
                    <a:pt x="23812" y="126207"/>
                  </a:lnTo>
                  <a:lnTo>
                    <a:pt x="2381" y="85725"/>
                  </a:lnTo>
                  <a:lnTo>
                    <a:pt x="0" y="66675"/>
                  </a:lnTo>
                  <a:lnTo>
                    <a:pt x="0" y="50007"/>
                  </a:lnTo>
                  <a:lnTo>
                    <a:pt x="0" y="33338"/>
                  </a:lnTo>
                  <a:lnTo>
                    <a:pt x="4762" y="21432"/>
                  </a:lnTo>
                  <a:lnTo>
                    <a:pt x="16668" y="19050"/>
                  </a:lnTo>
                  <a:lnTo>
                    <a:pt x="50006" y="26194"/>
                  </a:lnTo>
                  <a:lnTo>
                    <a:pt x="85725" y="47625"/>
                  </a:lnTo>
                  <a:lnTo>
                    <a:pt x="116681" y="71438"/>
                  </a:lnTo>
                  <a:lnTo>
                    <a:pt x="150018" y="95250"/>
                  </a:lnTo>
                  <a:lnTo>
                    <a:pt x="180975" y="111919"/>
                  </a:lnTo>
                  <a:lnTo>
                    <a:pt x="216693" y="130969"/>
                  </a:lnTo>
                  <a:lnTo>
                    <a:pt x="264318" y="150019"/>
                  </a:lnTo>
                  <a:lnTo>
                    <a:pt x="300037" y="161925"/>
                  </a:lnTo>
                  <a:lnTo>
                    <a:pt x="338137" y="169069"/>
                  </a:lnTo>
                  <a:lnTo>
                    <a:pt x="371475" y="171450"/>
                  </a:lnTo>
                  <a:lnTo>
                    <a:pt x="421481" y="171450"/>
                  </a:lnTo>
                  <a:lnTo>
                    <a:pt x="585787" y="159544"/>
                  </a:lnTo>
                  <a:lnTo>
                    <a:pt x="96678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015A82E5-A157-1C4F-94AB-7D8CC70C9601}"/>
                </a:ext>
              </a:extLst>
            </p:cNvPr>
            <p:cNvSpPr/>
            <p:nvPr/>
          </p:nvSpPr>
          <p:spPr>
            <a:xfrm rot="16200000">
              <a:off x="2162175" y="1817688"/>
              <a:ext cx="2205038" cy="1566862"/>
            </a:xfrm>
            <a:custGeom>
              <a:avLst/>
              <a:gdLst>
                <a:gd name="connsiteX0" fmla="*/ 762000 w 2205037"/>
                <a:gd name="connsiteY0" fmla="*/ 557212 h 1566862"/>
                <a:gd name="connsiteX1" fmla="*/ 909637 w 2205037"/>
                <a:gd name="connsiteY1" fmla="*/ 654844 h 1566862"/>
                <a:gd name="connsiteX2" fmla="*/ 1047750 w 2205037"/>
                <a:gd name="connsiteY2" fmla="*/ 740569 h 1566862"/>
                <a:gd name="connsiteX3" fmla="*/ 1164431 w 2205037"/>
                <a:gd name="connsiteY3" fmla="*/ 809625 h 1566862"/>
                <a:gd name="connsiteX4" fmla="*/ 1312069 w 2205037"/>
                <a:gd name="connsiteY4" fmla="*/ 895350 h 1566862"/>
                <a:gd name="connsiteX5" fmla="*/ 1473994 w 2205037"/>
                <a:gd name="connsiteY5" fmla="*/ 988219 h 1566862"/>
                <a:gd name="connsiteX6" fmla="*/ 1633537 w 2205037"/>
                <a:gd name="connsiteY6" fmla="*/ 1071562 h 1566862"/>
                <a:gd name="connsiteX7" fmla="*/ 1778794 w 2205037"/>
                <a:gd name="connsiteY7" fmla="*/ 1150144 h 1566862"/>
                <a:gd name="connsiteX8" fmla="*/ 1890712 w 2205037"/>
                <a:gd name="connsiteY8" fmla="*/ 1207294 h 1566862"/>
                <a:gd name="connsiteX9" fmla="*/ 1950244 w 2205037"/>
                <a:gd name="connsiteY9" fmla="*/ 1235869 h 1566862"/>
                <a:gd name="connsiteX10" fmla="*/ 1971675 w 2205037"/>
                <a:gd name="connsiteY10" fmla="*/ 1240631 h 1566862"/>
                <a:gd name="connsiteX11" fmla="*/ 2000250 w 2205037"/>
                <a:gd name="connsiteY11" fmla="*/ 1235869 h 1566862"/>
                <a:gd name="connsiteX12" fmla="*/ 2045494 w 2205037"/>
                <a:gd name="connsiteY12" fmla="*/ 1216819 h 1566862"/>
                <a:gd name="connsiteX13" fmla="*/ 2090737 w 2205037"/>
                <a:gd name="connsiteY13" fmla="*/ 1190625 h 1566862"/>
                <a:gd name="connsiteX14" fmla="*/ 2126456 w 2205037"/>
                <a:gd name="connsiteY14" fmla="*/ 1169194 h 1566862"/>
                <a:gd name="connsiteX15" fmla="*/ 2145506 w 2205037"/>
                <a:gd name="connsiteY15" fmla="*/ 1162050 h 1566862"/>
                <a:gd name="connsiteX16" fmla="*/ 2169319 w 2205037"/>
                <a:gd name="connsiteY16" fmla="*/ 1154906 h 1566862"/>
                <a:gd name="connsiteX17" fmla="*/ 2190750 w 2205037"/>
                <a:gd name="connsiteY17" fmla="*/ 1154906 h 1566862"/>
                <a:gd name="connsiteX18" fmla="*/ 2202656 w 2205037"/>
                <a:gd name="connsiteY18" fmla="*/ 1162050 h 1566862"/>
                <a:gd name="connsiteX19" fmla="*/ 2205037 w 2205037"/>
                <a:gd name="connsiteY19" fmla="*/ 1173956 h 1566862"/>
                <a:gd name="connsiteX20" fmla="*/ 2193131 w 2205037"/>
                <a:gd name="connsiteY20" fmla="*/ 1212056 h 1566862"/>
                <a:gd name="connsiteX21" fmla="*/ 2169319 w 2205037"/>
                <a:gd name="connsiteY21" fmla="*/ 1254919 h 1566862"/>
                <a:gd name="connsiteX22" fmla="*/ 2145506 w 2205037"/>
                <a:gd name="connsiteY22" fmla="*/ 1297781 h 1566862"/>
                <a:gd name="connsiteX23" fmla="*/ 2114550 w 2205037"/>
                <a:gd name="connsiteY23" fmla="*/ 1338262 h 1566862"/>
                <a:gd name="connsiteX24" fmla="*/ 2074069 w 2205037"/>
                <a:gd name="connsiteY24" fmla="*/ 1381125 h 1566862"/>
                <a:gd name="connsiteX25" fmla="*/ 2026444 w 2205037"/>
                <a:gd name="connsiteY25" fmla="*/ 1421606 h 1566862"/>
                <a:gd name="connsiteX26" fmla="*/ 1959769 w 2205037"/>
                <a:gd name="connsiteY26" fmla="*/ 1481137 h 1566862"/>
                <a:gd name="connsiteX27" fmla="*/ 1909762 w 2205037"/>
                <a:gd name="connsiteY27" fmla="*/ 1514475 h 1566862"/>
                <a:gd name="connsiteX28" fmla="*/ 1869281 w 2205037"/>
                <a:gd name="connsiteY28" fmla="*/ 1538287 h 1566862"/>
                <a:gd name="connsiteX29" fmla="*/ 1819275 w 2205037"/>
                <a:gd name="connsiteY29" fmla="*/ 1562100 h 1566862"/>
                <a:gd name="connsiteX30" fmla="*/ 1783556 w 2205037"/>
                <a:gd name="connsiteY30" fmla="*/ 1566862 h 1566862"/>
                <a:gd name="connsiteX31" fmla="*/ 1757362 w 2205037"/>
                <a:gd name="connsiteY31" fmla="*/ 1559719 h 1566862"/>
                <a:gd name="connsiteX32" fmla="*/ 1735931 w 2205037"/>
                <a:gd name="connsiteY32" fmla="*/ 1543050 h 1566862"/>
                <a:gd name="connsiteX33" fmla="*/ 1716881 w 2205037"/>
                <a:gd name="connsiteY33" fmla="*/ 1516856 h 1566862"/>
                <a:gd name="connsiteX34" fmla="*/ 1695450 w 2205037"/>
                <a:gd name="connsiteY34" fmla="*/ 1485900 h 1566862"/>
                <a:gd name="connsiteX35" fmla="*/ 1662112 w 2205037"/>
                <a:gd name="connsiteY35" fmla="*/ 1452562 h 1566862"/>
                <a:gd name="connsiteX36" fmla="*/ 1604962 w 2205037"/>
                <a:gd name="connsiteY36" fmla="*/ 1409700 h 1566862"/>
                <a:gd name="connsiteX37" fmla="*/ 1447800 w 2205037"/>
                <a:gd name="connsiteY37" fmla="*/ 1297781 h 1566862"/>
                <a:gd name="connsiteX38" fmla="*/ 1226344 w 2205037"/>
                <a:gd name="connsiteY38" fmla="*/ 1133475 h 1566862"/>
                <a:gd name="connsiteX39" fmla="*/ 1071562 w 2205037"/>
                <a:gd name="connsiteY39" fmla="*/ 1019175 h 1566862"/>
                <a:gd name="connsiteX40" fmla="*/ 940594 w 2205037"/>
                <a:gd name="connsiteY40" fmla="*/ 921544 h 1566862"/>
                <a:gd name="connsiteX41" fmla="*/ 771525 w 2205037"/>
                <a:gd name="connsiteY41" fmla="*/ 783431 h 1566862"/>
                <a:gd name="connsiteX42" fmla="*/ 614362 w 2205037"/>
                <a:gd name="connsiteY42" fmla="*/ 645319 h 1566862"/>
                <a:gd name="connsiteX43" fmla="*/ 476250 w 2205037"/>
                <a:gd name="connsiteY43" fmla="*/ 519112 h 1566862"/>
                <a:gd name="connsiteX44" fmla="*/ 371475 w 2205037"/>
                <a:gd name="connsiteY44" fmla="*/ 421481 h 1566862"/>
                <a:gd name="connsiteX45" fmla="*/ 228600 w 2205037"/>
                <a:gd name="connsiteY45" fmla="*/ 283369 h 1566862"/>
                <a:gd name="connsiteX46" fmla="*/ 119062 w 2205037"/>
                <a:gd name="connsiteY46" fmla="*/ 171450 h 1566862"/>
                <a:gd name="connsiteX47" fmla="*/ 11906 w 2205037"/>
                <a:gd name="connsiteY47" fmla="*/ 59531 h 1566862"/>
                <a:gd name="connsiteX48" fmla="*/ 0 w 2205037"/>
                <a:gd name="connsiteY48" fmla="*/ 38100 h 1566862"/>
                <a:gd name="connsiteX49" fmla="*/ 0 w 2205037"/>
                <a:gd name="connsiteY49" fmla="*/ 19050 h 1566862"/>
                <a:gd name="connsiteX50" fmla="*/ 4762 w 2205037"/>
                <a:gd name="connsiteY50" fmla="*/ 7144 h 1566862"/>
                <a:gd name="connsiteX51" fmla="*/ 14287 w 2205037"/>
                <a:gd name="connsiteY51" fmla="*/ 0 h 1566862"/>
                <a:gd name="connsiteX52" fmla="*/ 28575 w 2205037"/>
                <a:gd name="connsiteY52" fmla="*/ 0 h 1566862"/>
                <a:gd name="connsiteX53" fmla="*/ 40481 w 2205037"/>
                <a:gd name="connsiteY53" fmla="*/ 2381 h 1566862"/>
                <a:gd name="connsiteX54" fmla="*/ 57150 w 2205037"/>
                <a:gd name="connsiteY54" fmla="*/ 14287 h 1566862"/>
                <a:gd name="connsiteX55" fmla="*/ 116681 w 2205037"/>
                <a:gd name="connsiteY55" fmla="*/ 64294 h 1566862"/>
                <a:gd name="connsiteX56" fmla="*/ 257175 w 2205037"/>
                <a:gd name="connsiteY56" fmla="*/ 178594 h 1566862"/>
                <a:gd name="connsiteX57" fmla="*/ 461962 w 2205037"/>
                <a:gd name="connsiteY57" fmla="*/ 340519 h 1566862"/>
                <a:gd name="connsiteX58" fmla="*/ 635794 w 2205037"/>
                <a:gd name="connsiteY58" fmla="*/ 466725 h 1566862"/>
                <a:gd name="connsiteX59" fmla="*/ 762000 w 2205037"/>
                <a:gd name="connsiteY59" fmla="*/ 557212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05037" h="1566862">
                  <a:moveTo>
                    <a:pt x="762000" y="557212"/>
                  </a:moveTo>
                  <a:lnTo>
                    <a:pt x="909637" y="654844"/>
                  </a:lnTo>
                  <a:lnTo>
                    <a:pt x="1047750" y="740569"/>
                  </a:lnTo>
                  <a:lnTo>
                    <a:pt x="1164431" y="809625"/>
                  </a:lnTo>
                  <a:lnTo>
                    <a:pt x="1312069" y="895350"/>
                  </a:lnTo>
                  <a:lnTo>
                    <a:pt x="1473994" y="988219"/>
                  </a:lnTo>
                  <a:lnTo>
                    <a:pt x="1633537" y="1071562"/>
                  </a:lnTo>
                  <a:lnTo>
                    <a:pt x="1778794" y="1150144"/>
                  </a:lnTo>
                  <a:lnTo>
                    <a:pt x="1890712" y="1207294"/>
                  </a:lnTo>
                  <a:lnTo>
                    <a:pt x="1950244" y="1235869"/>
                  </a:lnTo>
                  <a:lnTo>
                    <a:pt x="1971675" y="1240631"/>
                  </a:lnTo>
                  <a:lnTo>
                    <a:pt x="2000250" y="1235869"/>
                  </a:lnTo>
                  <a:lnTo>
                    <a:pt x="2045494" y="1216819"/>
                  </a:lnTo>
                  <a:lnTo>
                    <a:pt x="2090737" y="1190625"/>
                  </a:lnTo>
                  <a:lnTo>
                    <a:pt x="2126456" y="1169194"/>
                  </a:lnTo>
                  <a:lnTo>
                    <a:pt x="2145506" y="1162050"/>
                  </a:lnTo>
                  <a:lnTo>
                    <a:pt x="2169319" y="1154906"/>
                  </a:lnTo>
                  <a:lnTo>
                    <a:pt x="2190750" y="1154906"/>
                  </a:lnTo>
                  <a:lnTo>
                    <a:pt x="2202656" y="1162050"/>
                  </a:lnTo>
                  <a:lnTo>
                    <a:pt x="2205037" y="1173956"/>
                  </a:lnTo>
                  <a:lnTo>
                    <a:pt x="2193131" y="1212056"/>
                  </a:lnTo>
                  <a:lnTo>
                    <a:pt x="2169319" y="1254919"/>
                  </a:lnTo>
                  <a:lnTo>
                    <a:pt x="2145506" y="1297781"/>
                  </a:lnTo>
                  <a:lnTo>
                    <a:pt x="2114550" y="1338262"/>
                  </a:lnTo>
                  <a:lnTo>
                    <a:pt x="2074069" y="1381125"/>
                  </a:lnTo>
                  <a:lnTo>
                    <a:pt x="2026444" y="1421606"/>
                  </a:lnTo>
                  <a:lnTo>
                    <a:pt x="1959769" y="1481137"/>
                  </a:lnTo>
                  <a:lnTo>
                    <a:pt x="1909762" y="1514475"/>
                  </a:lnTo>
                  <a:lnTo>
                    <a:pt x="1869281" y="1538287"/>
                  </a:lnTo>
                  <a:lnTo>
                    <a:pt x="1819275" y="1562100"/>
                  </a:lnTo>
                  <a:lnTo>
                    <a:pt x="1783556" y="1566862"/>
                  </a:lnTo>
                  <a:lnTo>
                    <a:pt x="1757362" y="1559719"/>
                  </a:lnTo>
                  <a:lnTo>
                    <a:pt x="1735931" y="1543050"/>
                  </a:lnTo>
                  <a:lnTo>
                    <a:pt x="1716881" y="1516856"/>
                  </a:lnTo>
                  <a:lnTo>
                    <a:pt x="1695450" y="1485900"/>
                  </a:lnTo>
                  <a:lnTo>
                    <a:pt x="1662112" y="1452562"/>
                  </a:lnTo>
                  <a:lnTo>
                    <a:pt x="1604962" y="1409700"/>
                  </a:lnTo>
                  <a:lnTo>
                    <a:pt x="1447800" y="1297781"/>
                  </a:lnTo>
                  <a:lnTo>
                    <a:pt x="1226344" y="1133475"/>
                  </a:lnTo>
                  <a:lnTo>
                    <a:pt x="1071562" y="1019175"/>
                  </a:lnTo>
                  <a:lnTo>
                    <a:pt x="940594" y="921544"/>
                  </a:lnTo>
                  <a:lnTo>
                    <a:pt x="771525" y="783431"/>
                  </a:lnTo>
                  <a:lnTo>
                    <a:pt x="614362" y="645319"/>
                  </a:lnTo>
                  <a:lnTo>
                    <a:pt x="476250" y="519112"/>
                  </a:lnTo>
                  <a:lnTo>
                    <a:pt x="371475" y="421481"/>
                  </a:lnTo>
                  <a:lnTo>
                    <a:pt x="228600" y="283369"/>
                  </a:lnTo>
                  <a:lnTo>
                    <a:pt x="119062" y="171450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0481" y="2381"/>
                  </a:lnTo>
                  <a:lnTo>
                    <a:pt x="57150" y="14287"/>
                  </a:lnTo>
                  <a:lnTo>
                    <a:pt x="116681" y="64294"/>
                  </a:lnTo>
                  <a:lnTo>
                    <a:pt x="257175" y="178594"/>
                  </a:lnTo>
                  <a:lnTo>
                    <a:pt x="461962" y="340519"/>
                  </a:lnTo>
                  <a:lnTo>
                    <a:pt x="635794" y="466725"/>
                  </a:lnTo>
                  <a:lnTo>
                    <a:pt x="762000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A5714BB5-015F-664D-9302-5FBBF5BA1F17}"/>
                </a:ext>
              </a:extLst>
            </p:cNvPr>
            <p:cNvSpPr/>
            <p:nvPr/>
          </p:nvSpPr>
          <p:spPr>
            <a:xfrm rot="16200000">
              <a:off x="1927226" y="4054475"/>
              <a:ext cx="3022600" cy="377825"/>
            </a:xfrm>
            <a:custGeom>
              <a:avLst/>
              <a:gdLst>
                <a:gd name="connsiteX0" fmla="*/ 1635617 w 3021383"/>
                <a:gd name="connsiteY0" fmla="*/ 133940 h 378638"/>
                <a:gd name="connsiteX1" fmla="*/ 2006528 w 3021383"/>
                <a:gd name="connsiteY1" fmla="*/ 144243 h 378638"/>
                <a:gd name="connsiteX2" fmla="*/ 2248651 w 3021383"/>
                <a:gd name="connsiteY2" fmla="*/ 149394 h 378638"/>
                <a:gd name="connsiteX3" fmla="*/ 2586077 w 3021383"/>
                <a:gd name="connsiteY3" fmla="*/ 154546 h 378638"/>
                <a:gd name="connsiteX4" fmla="*/ 2686533 w 3021383"/>
                <a:gd name="connsiteY4" fmla="*/ 154546 h 378638"/>
                <a:gd name="connsiteX5" fmla="*/ 2722593 w 3021383"/>
                <a:gd name="connsiteY5" fmla="*/ 149394 h 378638"/>
                <a:gd name="connsiteX6" fmla="*/ 2753503 w 3021383"/>
                <a:gd name="connsiteY6" fmla="*/ 141667 h 378638"/>
                <a:gd name="connsiteX7" fmla="*/ 2799867 w 3021383"/>
                <a:gd name="connsiteY7" fmla="*/ 121061 h 378638"/>
                <a:gd name="connsiteX8" fmla="*/ 2843655 w 3021383"/>
                <a:gd name="connsiteY8" fmla="*/ 95303 h 378638"/>
                <a:gd name="connsiteX9" fmla="*/ 2915777 w 3021383"/>
                <a:gd name="connsiteY9" fmla="*/ 36060 h 378638"/>
                <a:gd name="connsiteX10" fmla="*/ 3021383 w 3021383"/>
                <a:gd name="connsiteY10" fmla="*/ 126213 h 378638"/>
                <a:gd name="connsiteX11" fmla="*/ 2944110 w 3021383"/>
                <a:gd name="connsiteY11" fmla="*/ 200910 h 378638"/>
                <a:gd name="connsiteX12" fmla="*/ 2823049 w 3021383"/>
                <a:gd name="connsiteY12" fmla="*/ 314244 h 378638"/>
                <a:gd name="connsiteX13" fmla="*/ 2750927 w 3021383"/>
                <a:gd name="connsiteY13" fmla="*/ 378638 h 378638"/>
                <a:gd name="connsiteX14" fmla="*/ 2717442 w 3021383"/>
                <a:gd name="connsiteY14" fmla="*/ 376063 h 378638"/>
                <a:gd name="connsiteX15" fmla="*/ 2614411 w 3021383"/>
                <a:gd name="connsiteY15" fmla="*/ 360608 h 378638"/>
                <a:gd name="connsiteX16" fmla="*/ 2544865 w 3021383"/>
                <a:gd name="connsiteY16" fmla="*/ 355456 h 378638"/>
                <a:gd name="connsiteX17" fmla="*/ 2354258 w 3021383"/>
                <a:gd name="connsiteY17" fmla="*/ 355456 h 378638"/>
                <a:gd name="connsiteX18" fmla="*/ 1985922 w 3021383"/>
                <a:gd name="connsiteY18" fmla="*/ 350305 h 378638"/>
                <a:gd name="connsiteX19" fmla="*/ 1527434 w 3021383"/>
                <a:gd name="connsiteY19" fmla="*/ 347729 h 378638"/>
                <a:gd name="connsiteX20" fmla="*/ 1197735 w 3021383"/>
                <a:gd name="connsiteY20" fmla="*/ 345153 h 378638"/>
                <a:gd name="connsiteX21" fmla="*/ 829399 w 3021383"/>
                <a:gd name="connsiteY21" fmla="*/ 340002 h 378638"/>
                <a:gd name="connsiteX22" fmla="*/ 522882 w 3021383"/>
                <a:gd name="connsiteY22" fmla="*/ 337426 h 378638"/>
                <a:gd name="connsiteX23" fmla="*/ 370911 w 3021383"/>
                <a:gd name="connsiteY23" fmla="*/ 334850 h 378638"/>
                <a:gd name="connsiteX24" fmla="*/ 172577 w 3021383"/>
                <a:gd name="connsiteY24" fmla="*/ 334850 h 378638"/>
                <a:gd name="connsiteX25" fmla="*/ 118485 w 3021383"/>
                <a:gd name="connsiteY25" fmla="*/ 329699 h 378638"/>
                <a:gd name="connsiteX26" fmla="*/ 66970 w 3021383"/>
                <a:gd name="connsiteY26" fmla="*/ 311668 h 378638"/>
                <a:gd name="connsiteX27" fmla="*/ 43788 w 3021383"/>
                <a:gd name="connsiteY27" fmla="*/ 298789 h 378638"/>
                <a:gd name="connsiteX28" fmla="*/ 23182 w 3021383"/>
                <a:gd name="connsiteY28" fmla="*/ 280759 h 378638"/>
                <a:gd name="connsiteX29" fmla="*/ 10303 w 3021383"/>
                <a:gd name="connsiteY29" fmla="*/ 265304 h 378638"/>
                <a:gd name="connsiteX30" fmla="*/ 2575 w 3021383"/>
                <a:gd name="connsiteY30" fmla="*/ 247274 h 378638"/>
                <a:gd name="connsiteX31" fmla="*/ 0 w 3021383"/>
                <a:gd name="connsiteY31" fmla="*/ 229243 h 378638"/>
                <a:gd name="connsiteX32" fmla="*/ 2575 w 3021383"/>
                <a:gd name="connsiteY32" fmla="*/ 208637 h 378638"/>
                <a:gd name="connsiteX33" fmla="*/ 10303 w 3021383"/>
                <a:gd name="connsiteY33" fmla="*/ 190607 h 378638"/>
                <a:gd name="connsiteX34" fmla="*/ 20606 w 3021383"/>
                <a:gd name="connsiteY34" fmla="*/ 172576 h 378638"/>
                <a:gd name="connsiteX35" fmla="*/ 41212 w 3021383"/>
                <a:gd name="connsiteY35" fmla="*/ 151970 h 378638"/>
                <a:gd name="connsiteX36" fmla="*/ 85000 w 3021383"/>
                <a:gd name="connsiteY36" fmla="*/ 123637 h 378638"/>
                <a:gd name="connsiteX37" fmla="*/ 133940 w 3021383"/>
                <a:gd name="connsiteY37" fmla="*/ 100455 h 378638"/>
                <a:gd name="connsiteX38" fmla="*/ 200910 w 3021383"/>
                <a:gd name="connsiteY38" fmla="*/ 69545 h 378638"/>
                <a:gd name="connsiteX39" fmla="*/ 285911 w 3021383"/>
                <a:gd name="connsiteY39" fmla="*/ 41212 h 378638"/>
                <a:gd name="connsiteX40" fmla="*/ 409548 w 3021383"/>
                <a:gd name="connsiteY40" fmla="*/ 12878 h 378638"/>
                <a:gd name="connsiteX41" fmla="*/ 466215 w 3021383"/>
                <a:gd name="connsiteY41" fmla="*/ 0 h 378638"/>
                <a:gd name="connsiteX42" fmla="*/ 476518 w 3021383"/>
                <a:gd name="connsiteY42" fmla="*/ 0 h 378638"/>
                <a:gd name="connsiteX43" fmla="*/ 494548 w 3021383"/>
                <a:gd name="connsiteY43" fmla="*/ 7727 h 378638"/>
                <a:gd name="connsiteX44" fmla="*/ 564094 w 3021383"/>
                <a:gd name="connsiteY44" fmla="*/ 36060 h 378638"/>
                <a:gd name="connsiteX45" fmla="*/ 677428 w 3021383"/>
                <a:gd name="connsiteY45" fmla="*/ 66970 h 378638"/>
                <a:gd name="connsiteX46" fmla="*/ 793338 w 3021383"/>
                <a:gd name="connsiteY46" fmla="*/ 90152 h 378638"/>
                <a:gd name="connsiteX47" fmla="*/ 1007128 w 3021383"/>
                <a:gd name="connsiteY47" fmla="*/ 105606 h 378638"/>
                <a:gd name="connsiteX48" fmla="*/ 1290463 w 3021383"/>
                <a:gd name="connsiteY48" fmla="*/ 121061 h 378638"/>
                <a:gd name="connsiteX49" fmla="*/ 1581525 w 3021383"/>
                <a:gd name="connsiteY49" fmla="*/ 131364 h 378638"/>
                <a:gd name="connsiteX50" fmla="*/ 1635617 w 3021383"/>
                <a:gd name="connsiteY50" fmla="*/ 133940 h 37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21383" h="378638">
                  <a:moveTo>
                    <a:pt x="1635617" y="133940"/>
                  </a:moveTo>
                  <a:lnTo>
                    <a:pt x="2006528" y="144243"/>
                  </a:lnTo>
                  <a:lnTo>
                    <a:pt x="2248651" y="149394"/>
                  </a:lnTo>
                  <a:lnTo>
                    <a:pt x="2586077" y="154546"/>
                  </a:lnTo>
                  <a:lnTo>
                    <a:pt x="2686533" y="154546"/>
                  </a:lnTo>
                  <a:lnTo>
                    <a:pt x="2722593" y="149394"/>
                  </a:lnTo>
                  <a:lnTo>
                    <a:pt x="2753503" y="141667"/>
                  </a:lnTo>
                  <a:lnTo>
                    <a:pt x="2799867" y="121061"/>
                  </a:lnTo>
                  <a:lnTo>
                    <a:pt x="2843655" y="95303"/>
                  </a:lnTo>
                  <a:lnTo>
                    <a:pt x="2915777" y="36060"/>
                  </a:lnTo>
                  <a:lnTo>
                    <a:pt x="3021383" y="126213"/>
                  </a:lnTo>
                  <a:lnTo>
                    <a:pt x="2944110" y="200910"/>
                  </a:lnTo>
                  <a:lnTo>
                    <a:pt x="2823049" y="314244"/>
                  </a:lnTo>
                  <a:lnTo>
                    <a:pt x="2750927" y="378638"/>
                  </a:lnTo>
                  <a:lnTo>
                    <a:pt x="2717442" y="376063"/>
                  </a:lnTo>
                  <a:lnTo>
                    <a:pt x="2614411" y="360608"/>
                  </a:lnTo>
                  <a:lnTo>
                    <a:pt x="2544865" y="355456"/>
                  </a:lnTo>
                  <a:lnTo>
                    <a:pt x="2354258" y="355456"/>
                  </a:lnTo>
                  <a:lnTo>
                    <a:pt x="1985922" y="350305"/>
                  </a:lnTo>
                  <a:lnTo>
                    <a:pt x="1527434" y="347729"/>
                  </a:lnTo>
                  <a:lnTo>
                    <a:pt x="1197735" y="345153"/>
                  </a:lnTo>
                  <a:lnTo>
                    <a:pt x="829399" y="340002"/>
                  </a:lnTo>
                  <a:lnTo>
                    <a:pt x="522882" y="337426"/>
                  </a:lnTo>
                  <a:lnTo>
                    <a:pt x="370911" y="334850"/>
                  </a:lnTo>
                  <a:lnTo>
                    <a:pt x="172577" y="334850"/>
                  </a:lnTo>
                  <a:lnTo>
                    <a:pt x="118485" y="329699"/>
                  </a:lnTo>
                  <a:lnTo>
                    <a:pt x="66970" y="311668"/>
                  </a:lnTo>
                  <a:lnTo>
                    <a:pt x="43788" y="298789"/>
                  </a:lnTo>
                  <a:lnTo>
                    <a:pt x="23182" y="280759"/>
                  </a:lnTo>
                  <a:lnTo>
                    <a:pt x="10303" y="265304"/>
                  </a:lnTo>
                  <a:lnTo>
                    <a:pt x="2575" y="247274"/>
                  </a:lnTo>
                  <a:lnTo>
                    <a:pt x="0" y="229243"/>
                  </a:lnTo>
                  <a:lnTo>
                    <a:pt x="2575" y="208637"/>
                  </a:lnTo>
                  <a:lnTo>
                    <a:pt x="10303" y="190607"/>
                  </a:lnTo>
                  <a:lnTo>
                    <a:pt x="20606" y="172576"/>
                  </a:lnTo>
                  <a:lnTo>
                    <a:pt x="41212" y="151970"/>
                  </a:lnTo>
                  <a:lnTo>
                    <a:pt x="85000" y="123637"/>
                  </a:lnTo>
                  <a:lnTo>
                    <a:pt x="133940" y="100455"/>
                  </a:lnTo>
                  <a:lnTo>
                    <a:pt x="200910" y="69545"/>
                  </a:lnTo>
                  <a:lnTo>
                    <a:pt x="285911" y="41212"/>
                  </a:lnTo>
                  <a:lnTo>
                    <a:pt x="409548" y="12878"/>
                  </a:lnTo>
                  <a:lnTo>
                    <a:pt x="466215" y="0"/>
                  </a:lnTo>
                  <a:lnTo>
                    <a:pt x="476518" y="0"/>
                  </a:lnTo>
                  <a:lnTo>
                    <a:pt x="494548" y="7727"/>
                  </a:lnTo>
                  <a:lnTo>
                    <a:pt x="564094" y="36060"/>
                  </a:lnTo>
                  <a:lnTo>
                    <a:pt x="677428" y="66970"/>
                  </a:lnTo>
                  <a:lnTo>
                    <a:pt x="793338" y="90152"/>
                  </a:lnTo>
                  <a:lnTo>
                    <a:pt x="1007128" y="105606"/>
                  </a:lnTo>
                  <a:lnTo>
                    <a:pt x="1290463" y="121061"/>
                  </a:lnTo>
                  <a:lnTo>
                    <a:pt x="1581525" y="131364"/>
                  </a:lnTo>
                  <a:lnTo>
                    <a:pt x="1635617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EDE7B22E-CCDA-0B47-8777-B6D0C6545D08}"/>
                </a:ext>
              </a:extLst>
            </p:cNvPr>
            <p:cNvSpPr/>
            <p:nvPr/>
          </p:nvSpPr>
          <p:spPr>
            <a:xfrm rot="16200000">
              <a:off x="3082925" y="3433763"/>
              <a:ext cx="2860675" cy="434975"/>
            </a:xfrm>
            <a:custGeom>
              <a:avLst/>
              <a:gdLst>
                <a:gd name="connsiteX0" fmla="*/ 1517131 w 2861685"/>
                <a:gd name="connsiteY0" fmla="*/ 133940 h 435306"/>
                <a:gd name="connsiteX1" fmla="*/ 1684556 w 2861685"/>
                <a:gd name="connsiteY1" fmla="*/ 141668 h 435306"/>
                <a:gd name="connsiteX2" fmla="*/ 1900922 w 2861685"/>
                <a:gd name="connsiteY2" fmla="*/ 149395 h 435306"/>
                <a:gd name="connsiteX3" fmla="*/ 2078650 w 2861685"/>
                <a:gd name="connsiteY3" fmla="*/ 154547 h 435306"/>
                <a:gd name="connsiteX4" fmla="*/ 2253803 w 2861685"/>
                <a:gd name="connsiteY4" fmla="*/ 157122 h 435306"/>
                <a:gd name="connsiteX5" fmla="*/ 2418652 w 2861685"/>
                <a:gd name="connsiteY5" fmla="*/ 157122 h 435306"/>
                <a:gd name="connsiteX6" fmla="*/ 2568047 w 2861685"/>
                <a:gd name="connsiteY6" fmla="*/ 157122 h 435306"/>
                <a:gd name="connsiteX7" fmla="*/ 2598956 w 2861685"/>
                <a:gd name="connsiteY7" fmla="*/ 154547 h 435306"/>
                <a:gd name="connsiteX8" fmla="*/ 2627290 w 2861685"/>
                <a:gd name="connsiteY8" fmla="*/ 146819 h 435306"/>
                <a:gd name="connsiteX9" fmla="*/ 2660775 w 2861685"/>
                <a:gd name="connsiteY9" fmla="*/ 136516 h 435306"/>
                <a:gd name="connsiteX10" fmla="*/ 2694260 w 2861685"/>
                <a:gd name="connsiteY10" fmla="*/ 113334 h 435306"/>
                <a:gd name="connsiteX11" fmla="*/ 2730321 w 2861685"/>
                <a:gd name="connsiteY11" fmla="*/ 87576 h 435306"/>
                <a:gd name="connsiteX12" fmla="*/ 2774109 w 2861685"/>
                <a:gd name="connsiteY12" fmla="*/ 46364 h 435306"/>
                <a:gd name="connsiteX13" fmla="*/ 2802443 w 2861685"/>
                <a:gd name="connsiteY13" fmla="*/ 15455 h 435306"/>
                <a:gd name="connsiteX14" fmla="*/ 2815322 w 2861685"/>
                <a:gd name="connsiteY14" fmla="*/ 5152 h 435306"/>
                <a:gd name="connsiteX15" fmla="*/ 2833352 w 2861685"/>
                <a:gd name="connsiteY15" fmla="*/ 0 h 435306"/>
                <a:gd name="connsiteX16" fmla="*/ 2846231 w 2861685"/>
                <a:gd name="connsiteY16" fmla="*/ 0 h 435306"/>
                <a:gd name="connsiteX17" fmla="*/ 2856534 w 2861685"/>
                <a:gd name="connsiteY17" fmla="*/ 7727 h 435306"/>
                <a:gd name="connsiteX18" fmla="*/ 2861685 w 2861685"/>
                <a:gd name="connsiteY18" fmla="*/ 20606 h 435306"/>
                <a:gd name="connsiteX19" fmla="*/ 2861685 w 2861685"/>
                <a:gd name="connsiteY19" fmla="*/ 41212 h 435306"/>
                <a:gd name="connsiteX20" fmla="*/ 2853958 w 2861685"/>
                <a:gd name="connsiteY20" fmla="*/ 82425 h 435306"/>
                <a:gd name="connsiteX21" fmla="*/ 2830776 w 2861685"/>
                <a:gd name="connsiteY21" fmla="*/ 123637 h 435306"/>
                <a:gd name="connsiteX22" fmla="*/ 2794715 w 2861685"/>
                <a:gd name="connsiteY22" fmla="*/ 170001 h 435306"/>
                <a:gd name="connsiteX23" fmla="*/ 2753503 w 2861685"/>
                <a:gd name="connsiteY23" fmla="*/ 221517 h 435306"/>
                <a:gd name="connsiteX24" fmla="*/ 2658199 w 2861685"/>
                <a:gd name="connsiteY24" fmla="*/ 334851 h 435306"/>
                <a:gd name="connsiteX25" fmla="*/ 2614411 w 2861685"/>
                <a:gd name="connsiteY25" fmla="*/ 376063 h 435306"/>
                <a:gd name="connsiteX26" fmla="*/ 2573199 w 2861685"/>
                <a:gd name="connsiteY26" fmla="*/ 401821 h 435306"/>
                <a:gd name="connsiteX27" fmla="*/ 2513956 w 2861685"/>
                <a:gd name="connsiteY27" fmla="*/ 422427 h 435306"/>
                <a:gd name="connsiteX28" fmla="*/ 2475319 w 2861685"/>
                <a:gd name="connsiteY28" fmla="*/ 430154 h 435306"/>
                <a:gd name="connsiteX29" fmla="*/ 2423804 w 2861685"/>
                <a:gd name="connsiteY29" fmla="*/ 435306 h 435306"/>
                <a:gd name="connsiteX30" fmla="*/ 2349106 w 2861685"/>
                <a:gd name="connsiteY30" fmla="*/ 427579 h 435306"/>
                <a:gd name="connsiteX31" fmla="*/ 2186833 w 2861685"/>
                <a:gd name="connsiteY31" fmla="*/ 409548 h 435306"/>
                <a:gd name="connsiteX32" fmla="*/ 1988498 w 2861685"/>
                <a:gd name="connsiteY32" fmla="*/ 388942 h 435306"/>
                <a:gd name="connsiteX33" fmla="*/ 1725769 w 2861685"/>
                <a:gd name="connsiteY33" fmla="*/ 358033 h 435306"/>
                <a:gd name="connsiteX34" fmla="*/ 1607283 w 2861685"/>
                <a:gd name="connsiteY34" fmla="*/ 358033 h 435306"/>
                <a:gd name="connsiteX35" fmla="*/ 1390918 w 2861685"/>
                <a:gd name="connsiteY35" fmla="*/ 345154 h 435306"/>
                <a:gd name="connsiteX36" fmla="*/ 983946 w 2861685"/>
                <a:gd name="connsiteY36" fmla="*/ 314245 h 435306"/>
                <a:gd name="connsiteX37" fmla="*/ 803642 w 2861685"/>
                <a:gd name="connsiteY37" fmla="*/ 301366 h 435306"/>
                <a:gd name="connsiteX38" fmla="*/ 669701 w 2861685"/>
                <a:gd name="connsiteY38" fmla="*/ 291063 h 435306"/>
                <a:gd name="connsiteX39" fmla="*/ 574398 w 2861685"/>
                <a:gd name="connsiteY39" fmla="*/ 293638 h 435306"/>
                <a:gd name="connsiteX40" fmla="*/ 419851 w 2861685"/>
                <a:gd name="connsiteY40" fmla="*/ 293638 h 435306"/>
                <a:gd name="connsiteX41" fmla="*/ 46364 w 2861685"/>
                <a:gd name="connsiteY41" fmla="*/ 226668 h 435306"/>
                <a:gd name="connsiteX42" fmla="*/ 20606 w 2861685"/>
                <a:gd name="connsiteY42" fmla="*/ 206062 h 435306"/>
                <a:gd name="connsiteX43" fmla="*/ 7727 w 2861685"/>
                <a:gd name="connsiteY43" fmla="*/ 188032 h 435306"/>
                <a:gd name="connsiteX44" fmla="*/ 0 w 2861685"/>
                <a:gd name="connsiteY44" fmla="*/ 159698 h 435306"/>
                <a:gd name="connsiteX45" fmla="*/ 2576 w 2861685"/>
                <a:gd name="connsiteY45" fmla="*/ 136516 h 435306"/>
                <a:gd name="connsiteX46" fmla="*/ 10303 w 2861685"/>
                <a:gd name="connsiteY46" fmla="*/ 110758 h 435306"/>
                <a:gd name="connsiteX47" fmla="*/ 23182 w 2861685"/>
                <a:gd name="connsiteY47" fmla="*/ 92728 h 435306"/>
                <a:gd name="connsiteX48" fmla="*/ 77273 w 2861685"/>
                <a:gd name="connsiteY48" fmla="*/ 74698 h 435306"/>
                <a:gd name="connsiteX49" fmla="*/ 303941 w 2861685"/>
                <a:gd name="connsiteY49" fmla="*/ 15455 h 435306"/>
                <a:gd name="connsiteX50" fmla="*/ 381214 w 2861685"/>
                <a:gd name="connsiteY50" fmla="*/ 5152 h 435306"/>
                <a:gd name="connsiteX51" fmla="*/ 406972 w 2861685"/>
                <a:gd name="connsiteY51" fmla="*/ 7727 h 435306"/>
                <a:gd name="connsiteX52" fmla="*/ 530609 w 2861685"/>
                <a:gd name="connsiteY52" fmla="*/ 36061 h 435306"/>
                <a:gd name="connsiteX53" fmla="*/ 654247 w 2861685"/>
                <a:gd name="connsiteY53" fmla="*/ 66970 h 435306"/>
                <a:gd name="connsiteX54" fmla="*/ 692883 w 2861685"/>
                <a:gd name="connsiteY54" fmla="*/ 72122 h 435306"/>
                <a:gd name="connsiteX55" fmla="*/ 919551 w 2861685"/>
                <a:gd name="connsiteY55" fmla="*/ 95304 h 435306"/>
                <a:gd name="connsiteX56" fmla="*/ 1208038 w 2861685"/>
                <a:gd name="connsiteY56" fmla="*/ 118486 h 435306"/>
                <a:gd name="connsiteX57" fmla="*/ 1517131 w 2861685"/>
                <a:gd name="connsiteY57" fmla="*/ 133940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61685" h="435306">
                  <a:moveTo>
                    <a:pt x="1517131" y="133940"/>
                  </a:moveTo>
                  <a:lnTo>
                    <a:pt x="1684556" y="141668"/>
                  </a:lnTo>
                  <a:lnTo>
                    <a:pt x="1900922" y="149395"/>
                  </a:lnTo>
                  <a:lnTo>
                    <a:pt x="2078650" y="154547"/>
                  </a:lnTo>
                  <a:lnTo>
                    <a:pt x="2253803" y="157122"/>
                  </a:lnTo>
                  <a:lnTo>
                    <a:pt x="2418652" y="157122"/>
                  </a:lnTo>
                  <a:lnTo>
                    <a:pt x="2568047" y="157122"/>
                  </a:lnTo>
                  <a:lnTo>
                    <a:pt x="2598956" y="154547"/>
                  </a:lnTo>
                  <a:lnTo>
                    <a:pt x="2627290" y="146819"/>
                  </a:lnTo>
                  <a:lnTo>
                    <a:pt x="2660775" y="136516"/>
                  </a:lnTo>
                  <a:lnTo>
                    <a:pt x="2694260" y="113334"/>
                  </a:lnTo>
                  <a:lnTo>
                    <a:pt x="2730321" y="87576"/>
                  </a:lnTo>
                  <a:lnTo>
                    <a:pt x="2774109" y="46364"/>
                  </a:lnTo>
                  <a:lnTo>
                    <a:pt x="2802443" y="15455"/>
                  </a:lnTo>
                  <a:lnTo>
                    <a:pt x="2815322" y="5152"/>
                  </a:lnTo>
                  <a:lnTo>
                    <a:pt x="2833352" y="0"/>
                  </a:lnTo>
                  <a:lnTo>
                    <a:pt x="2846231" y="0"/>
                  </a:lnTo>
                  <a:lnTo>
                    <a:pt x="2856534" y="7727"/>
                  </a:lnTo>
                  <a:lnTo>
                    <a:pt x="2861685" y="20606"/>
                  </a:lnTo>
                  <a:lnTo>
                    <a:pt x="2861685" y="41212"/>
                  </a:lnTo>
                  <a:lnTo>
                    <a:pt x="2853958" y="82425"/>
                  </a:lnTo>
                  <a:lnTo>
                    <a:pt x="2830776" y="123637"/>
                  </a:lnTo>
                  <a:lnTo>
                    <a:pt x="2794715" y="170001"/>
                  </a:lnTo>
                  <a:lnTo>
                    <a:pt x="2753503" y="221517"/>
                  </a:lnTo>
                  <a:lnTo>
                    <a:pt x="2658199" y="334851"/>
                  </a:lnTo>
                  <a:lnTo>
                    <a:pt x="2614411" y="376063"/>
                  </a:lnTo>
                  <a:lnTo>
                    <a:pt x="2573199" y="401821"/>
                  </a:lnTo>
                  <a:lnTo>
                    <a:pt x="2513956" y="422427"/>
                  </a:lnTo>
                  <a:lnTo>
                    <a:pt x="2475319" y="430154"/>
                  </a:lnTo>
                  <a:lnTo>
                    <a:pt x="2423804" y="435306"/>
                  </a:lnTo>
                  <a:lnTo>
                    <a:pt x="2349106" y="427579"/>
                  </a:lnTo>
                  <a:lnTo>
                    <a:pt x="2186833" y="409548"/>
                  </a:lnTo>
                  <a:lnTo>
                    <a:pt x="1988498" y="388942"/>
                  </a:lnTo>
                  <a:lnTo>
                    <a:pt x="1725769" y="358033"/>
                  </a:lnTo>
                  <a:lnTo>
                    <a:pt x="1607283" y="358033"/>
                  </a:lnTo>
                  <a:lnTo>
                    <a:pt x="1390918" y="345154"/>
                  </a:lnTo>
                  <a:lnTo>
                    <a:pt x="983946" y="314245"/>
                  </a:lnTo>
                  <a:lnTo>
                    <a:pt x="803642" y="301366"/>
                  </a:lnTo>
                  <a:lnTo>
                    <a:pt x="669701" y="291063"/>
                  </a:lnTo>
                  <a:lnTo>
                    <a:pt x="574398" y="293638"/>
                  </a:lnTo>
                  <a:lnTo>
                    <a:pt x="419851" y="293638"/>
                  </a:lnTo>
                  <a:lnTo>
                    <a:pt x="46364" y="226668"/>
                  </a:lnTo>
                  <a:lnTo>
                    <a:pt x="20606" y="206062"/>
                  </a:lnTo>
                  <a:lnTo>
                    <a:pt x="7727" y="188032"/>
                  </a:lnTo>
                  <a:lnTo>
                    <a:pt x="0" y="159698"/>
                  </a:lnTo>
                  <a:lnTo>
                    <a:pt x="2576" y="136516"/>
                  </a:lnTo>
                  <a:lnTo>
                    <a:pt x="10303" y="110758"/>
                  </a:lnTo>
                  <a:lnTo>
                    <a:pt x="23182" y="92728"/>
                  </a:lnTo>
                  <a:lnTo>
                    <a:pt x="77273" y="74698"/>
                  </a:lnTo>
                  <a:lnTo>
                    <a:pt x="303941" y="15455"/>
                  </a:lnTo>
                  <a:lnTo>
                    <a:pt x="381214" y="5152"/>
                  </a:lnTo>
                  <a:lnTo>
                    <a:pt x="406972" y="7727"/>
                  </a:lnTo>
                  <a:lnTo>
                    <a:pt x="530609" y="36061"/>
                  </a:lnTo>
                  <a:lnTo>
                    <a:pt x="654247" y="66970"/>
                  </a:lnTo>
                  <a:lnTo>
                    <a:pt x="692883" y="72122"/>
                  </a:lnTo>
                  <a:lnTo>
                    <a:pt x="919551" y="95304"/>
                  </a:lnTo>
                  <a:lnTo>
                    <a:pt x="1208038" y="118486"/>
                  </a:lnTo>
                  <a:lnTo>
                    <a:pt x="1517131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6DA05427-07F1-4549-877C-2A8370613B60}"/>
                </a:ext>
              </a:extLst>
            </p:cNvPr>
            <p:cNvSpPr/>
            <p:nvPr/>
          </p:nvSpPr>
          <p:spPr>
            <a:xfrm rot="16200000">
              <a:off x="4594225" y="4117975"/>
              <a:ext cx="842963" cy="1071563"/>
            </a:xfrm>
            <a:custGeom>
              <a:avLst/>
              <a:gdLst>
                <a:gd name="connsiteX0" fmla="*/ 547687 w 842962"/>
                <a:gd name="connsiteY0" fmla="*/ 378618 h 1071562"/>
                <a:gd name="connsiteX1" fmla="*/ 469106 w 842962"/>
                <a:gd name="connsiteY1" fmla="*/ 190500 h 1071562"/>
                <a:gd name="connsiteX2" fmla="*/ 426244 w 842962"/>
                <a:gd name="connsiteY2" fmla="*/ 69056 h 1071562"/>
                <a:gd name="connsiteX3" fmla="*/ 426244 w 842962"/>
                <a:gd name="connsiteY3" fmla="*/ 52387 h 1071562"/>
                <a:gd name="connsiteX4" fmla="*/ 0 w 842962"/>
                <a:gd name="connsiteY4" fmla="*/ 0 h 1071562"/>
                <a:gd name="connsiteX5" fmla="*/ 40481 w 842962"/>
                <a:gd name="connsiteY5" fmla="*/ 42862 h 1071562"/>
                <a:gd name="connsiteX6" fmla="*/ 80962 w 842962"/>
                <a:gd name="connsiteY6" fmla="*/ 83343 h 1071562"/>
                <a:gd name="connsiteX7" fmla="*/ 121444 w 842962"/>
                <a:gd name="connsiteY7" fmla="*/ 126206 h 1071562"/>
                <a:gd name="connsiteX8" fmla="*/ 138112 w 842962"/>
                <a:gd name="connsiteY8" fmla="*/ 147637 h 1071562"/>
                <a:gd name="connsiteX9" fmla="*/ 185737 w 842962"/>
                <a:gd name="connsiteY9" fmla="*/ 214312 h 1071562"/>
                <a:gd name="connsiteX10" fmla="*/ 295275 w 842962"/>
                <a:gd name="connsiteY10" fmla="*/ 369093 h 1071562"/>
                <a:gd name="connsiteX11" fmla="*/ 407194 w 842962"/>
                <a:gd name="connsiteY11" fmla="*/ 526256 h 1071562"/>
                <a:gd name="connsiteX12" fmla="*/ 490537 w 842962"/>
                <a:gd name="connsiteY12" fmla="*/ 642937 h 1071562"/>
                <a:gd name="connsiteX13" fmla="*/ 592931 w 842962"/>
                <a:gd name="connsiteY13" fmla="*/ 788193 h 1071562"/>
                <a:gd name="connsiteX14" fmla="*/ 697706 w 842962"/>
                <a:gd name="connsiteY14" fmla="*/ 935831 h 1071562"/>
                <a:gd name="connsiteX15" fmla="*/ 754856 w 842962"/>
                <a:gd name="connsiteY15" fmla="*/ 1016793 h 1071562"/>
                <a:gd name="connsiteX16" fmla="*/ 773906 w 842962"/>
                <a:gd name="connsiteY16" fmla="*/ 1042987 h 1071562"/>
                <a:gd name="connsiteX17" fmla="*/ 792956 w 842962"/>
                <a:gd name="connsiteY17" fmla="*/ 1057275 h 1071562"/>
                <a:gd name="connsiteX18" fmla="*/ 812006 w 842962"/>
                <a:gd name="connsiteY18" fmla="*/ 1069181 h 1071562"/>
                <a:gd name="connsiteX19" fmla="*/ 821531 w 842962"/>
                <a:gd name="connsiteY19" fmla="*/ 1071562 h 1071562"/>
                <a:gd name="connsiteX20" fmla="*/ 835819 w 842962"/>
                <a:gd name="connsiteY20" fmla="*/ 1071562 h 1071562"/>
                <a:gd name="connsiteX21" fmla="*/ 842962 w 842962"/>
                <a:gd name="connsiteY21" fmla="*/ 1062037 h 1071562"/>
                <a:gd name="connsiteX22" fmla="*/ 842962 w 842962"/>
                <a:gd name="connsiteY22" fmla="*/ 1040606 h 1071562"/>
                <a:gd name="connsiteX23" fmla="*/ 821531 w 842962"/>
                <a:gd name="connsiteY23" fmla="*/ 981075 h 1071562"/>
                <a:gd name="connsiteX24" fmla="*/ 757237 w 842962"/>
                <a:gd name="connsiteY24" fmla="*/ 840581 h 1071562"/>
                <a:gd name="connsiteX25" fmla="*/ 690562 w 842962"/>
                <a:gd name="connsiteY25" fmla="*/ 697706 h 1071562"/>
                <a:gd name="connsiteX26" fmla="*/ 611981 w 842962"/>
                <a:gd name="connsiteY26" fmla="*/ 526256 h 1071562"/>
                <a:gd name="connsiteX27" fmla="*/ 547687 w 842962"/>
                <a:gd name="connsiteY27" fmla="*/ 378618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2962" h="1071562">
                  <a:moveTo>
                    <a:pt x="547687" y="378618"/>
                  </a:moveTo>
                  <a:lnTo>
                    <a:pt x="469106" y="190500"/>
                  </a:lnTo>
                  <a:lnTo>
                    <a:pt x="426244" y="69056"/>
                  </a:lnTo>
                  <a:lnTo>
                    <a:pt x="426244" y="52387"/>
                  </a:lnTo>
                  <a:lnTo>
                    <a:pt x="0" y="0"/>
                  </a:lnTo>
                  <a:lnTo>
                    <a:pt x="40481" y="42862"/>
                  </a:lnTo>
                  <a:lnTo>
                    <a:pt x="80962" y="83343"/>
                  </a:lnTo>
                  <a:lnTo>
                    <a:pt x="121444" y="126206"/>
                  </a:lnTo>
                  <a:lnTo>
                    <a:pt x="138112" y="147637"/>
                  </a:lnTo>
                  <a:lnTo>
                    <a:pt x="185737" y="214312"/>
                  </a:lnTo>
                  <a:lnTo>
                    <a:pt x="295275" y="369093"/>
                  </a:lnTo>
                  <a:lnTo>
                    <a:pt x="407194" y="526256"/>
                  </a:lnTo>
                  <a:lnTo>
                    <a:pt x="490537" y="642937"/>
                  </a:lnTo>
                  <a:lnTo>
                    <a:pt x="592931" y="788193"/>
                  </a:lnTo>
                  <a:lnTo>
                    <a:pt x="697706" y="935831"/>
                  </a:lnTo>
                  <a:lnTo>
                    <a:pt x="754856" y="1016793"/>
                  </a:lnTo>
                  <a:lnTo>
                    <a:pt x="773906" y="1042987"/>
                  </a:lnTo>
                  <a:lnTo>
                    <a:pt x="792956" y="1057275"/>
                  </a:lnTo>
                  <a:lnTo>
                    <a:pt x="812006" y="1069181"/>
                  </a:lnTo>
                  <a:lnTo>
                    <a:pt x="821531" y="1071562"/>
                  </a:lnTo>
                  <a:lnTo>
                    <a:pt x="835819" y="1071562"/>
                  </a:lnTo>
                  <a:lnTo>
                    <a:pt x="842962" y="1062037"/>
                  </a:lnTo>
                  <a:lnTo>
                    <a:pt x="842962" y="1040606"/>
                  </a:lnTo>
                  <a:lnTo>
                    <a:pt x="821531" y="981075"/>
                  </a:lnTo>
                  <a:lnTo>
                    <a:pt x="757237" y="840581"/>
                  </a:lnTo>
                  <a:lnTo>
                    <a:pt x="690562" y="697706"/>
                  </a:lnTo>
                  <a:lnTo>
                    <a:pt x="611981" y="526256"/>
                  </a:lnTo>
                  <a:lnTo>
                    <a:pt x="547687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419A0981-09E7-214F-9EF7-F977B5315096}"/>
                </a:ext>
              </a:extLst>
            </p:cNvPr>
            <p:cNvSpPr/>
            <p:nvPr/>
          </p:nvSpPr>
          <p:spPr>
            <a:xfrm>
              <a:off x="4557713" y="2800350"/>
              <a:ext cx="2405062" cy="676275"/>
            </a:xfrm>
            <a:custGeom>
              <a:avLst/>
              <a:gdLst>
                <a:gd name="connsiteX0" fmla="*/ 1393031 w 2405062"/>
                <a:gd name="connsiteY0" fmla="*/ 211931 h 676275"/>
                <a:gd name="connsiteX1" fmla="*/ 1283493 w 2405062"/>
                <a:gd name="connsiteY1" fmla="*/ 242888 h 676275"/>
                <a:gd name="connsiteX2" fmla="*/ 1228725 w 2405062"/>
                <a:gd name="connsiteY2" fmla="*/ 259556 h 676275"/>
                <a:gd name="connsiteX3" fmla="*/ 971550 w 2405062"/>
                <a:gd name="connsiteY3" fmla="*/ 345281 h 676275"/>
                <a:gd name="connsiteX4" fmla="*/ 831056 w 2405062"/>
                <a:gd name="connsiteY4" fmla="*/ 383381 h 676275"/>
                <a:gd name="connsiteX5" fmla="*/ 666750 w 2405062"/>
                <a:gd name="connsiteY5" fmla="*/ 431006 h 676275"/>
                <a:gd name="connsiteX6" fmla="*/ 521493 w 2405062"/>
                <a:gd name="connsiteY6" fmla="*/ 469106 h 676275"/>
                <a:gd name="connsiteX7" fmla="*/ 421481 w 2405062"/>
                <a:gd name="connsiteY7" fmla="*/ 492919 h 676275"/>
                <a:gd name="connsiteX8" fmla="*/ 311943 w 2405062"/>
                <a:gd name="connsiteY8" fmla="*/ 516731 h 676275"/>
                <a:gd name="connsiteX9" fmla="*/ 230981 w 2405062"/>
                <a:gd name="connsiteY9" fmla="*/ 531019 h 676275"/>
                <a:gd name="connsiteX10" fmla="*/ 159543 w 2405062"/>
                <a:gd name="connsiteY10" fmla="*/ 540544 h 676275"/>
                <a:gd name="connsiteX11" fmla="*/ 107156 w 2405062"/>
                <a:gd name="connsiteY11" fmla="*/ 542925 h 676275"/>
                <a:gd name="connsiteX12" fmla="*/ 4762 w 2405062"/>
                <a:gd name="connsiteY12" fmla="*/ 538163 h 676275"/>
                <a:gd name="connsiteX13" fmla="*/ 0 w 2405062"/>
                <a:gd name="connsiteY13" fmla="*/ 673894 h 676275"/>
                <a:gd name="connsiteX14" fmla="*/ 119062 w 2405062"/>
                <a:gd name="connsiteY14" fmla="*/ 676275 h 676275"/>
                <a:gd name="connsiteX15" fmla="*/ 185737 w 2405062"/>
                <a:gd name="connsiteY15" fmla="*/ 676275 h 676275"/>
                <a:gd name="connsiteX16" fmla="*/ 276225 w 2405062"/>
                <a:gd name="connsiteY16" fmla="*/ 671513 h 676275"/>
                <a:gd name="connsiteX17" fmla="*/ 407193 w 2405062"/>
                <a:gd name="connsiteY17" fmla="*/ 657225 h 676275"/>
                <a:gd name="connsiteX18" fmla="*/ 535781 w 2405062"/>
                <a:gd name="connsiteY18" fmla="*/ 638175 h 676275"/>
                <a:gd name="connsiteX19" fmla="*/ 707231 w 2405062"/>
                <a:gd name="connsiteY19" fmla="*/ 607219 h 676275"/>
                <a:gd name="connsiteX20" fmla="*/ 928687 w 2405062"/>
                <a:gd name="connsiteY20" fmla="*/ 561975 h 676275"/>
                <a:gd name="connsiteX21" fmla="*/ 1154906 w 2405062"/>
                <a:gd name="connsiteY21" fmla="*/ 511969 h 676275"/>
                <a:gd name="connsiteX22" fmla="*/ 1309687 w 2405062"/>
                <a:gd name="connsiteY22" fmla="*/ 454819 h 676275"/>
                <a:gd name="connsiteX23" fmla="*/ 1543050 w 2405062"/>
                <a:gd name="connsiteY23" fmla="*/ 404813 h 676275"/>
                <a:gd name="connsiteX24" fmla="*/ 1740693 w 2405062"/>
                <a:gd name="connsiteY24" fmla="*/ 361950 h 676275"/>
                <a:gd name="connsiteX25" fmla="*/ 1993106 w 2405062"/>
                <a:gd name="connsiteY25" fmla="*/ 307181 h 676275"/>
                <a:gd name="connsiteX26" fmla="*/ 2250281 w 2405062"/>
                <a:gd name="connsiteY26" fmla="*/ 250031 h 676275"/>
                <a:gd name="connsiteX27" fmla="*/ 2345531 w 2405062"/>
                <a:gd name="connsiteY27" fmla="*/ 228600 h 676275"/>
                <a:gd name="connsiteX28" fmla="*/ 2369343 w 2405062"/>
                <a:gd name="connsiteY28" fmla="*/ 214313 h 676275"/>
                <a:gd name="connsiteX29" fmla="*/ 2386012 w 2405062"/>
                <a:gd name="connsiteY29" fmla="*/ 195263 h 676275"/>
                <a:gd name="connsiteX30" fmla="*/ 2397918 w 2405062"/>
                <a:gd name="connsiteY30" fmla="*/ 176213 h 676275"/>
                <a:gd name="connsiteX31" fmla="*/ 2402681 w 2405062"/>
                <a:gd name="connsiteY31" fmla="*/ 164306 h 676275"/>
                <a:gd name="connsiteX32" fmla="*/ 2405062 w 2405062"/>
                <a:gd name="connsiteY32" fmla="*/ 142875 h 676275"/>
                <a:gd name="connsiteX33" fmla="*/ 2397918 w 2405062"/>
                <a:gd name="connsiteY33" fmla="*/ 119063 h 676275"/>
                <a:gd name="connsiteX34" fmla="*/ 2376487 w 2405062"/>
                <a:gd name="connsiteY34" fmla="*/ 92869 h 676275"/>
                <a:gd name="connsiteX35" fmla="*/ 2338387 w 2405062"/>
                <a:gd name="connsiteY35" fmla="*/ 80963 h 676275"/>
                <a:gd name="connsiteX36" fmla="*/ 2238375 w 2405062"/>
                <a:gd name="connsiteY36" fmla="*/ 52388 h 676275"/>
                <a:gd name="connsiteX37" fmla="*/ 2140743 w 2405062"/>
                <a:gd name="connsiteY37" fmla="*/ 26194 h 676275"/>
                <a:gd name="connsiteX38" fmla="*/ 2057400 w 2405062"/>
                <a:gd name="connsiteY38" fmla="*/ 4763 h 676275"/>
                <a:gd name="connsiteX39" fmla="*/ 2021681 w 2405062"/>
                <a:gd name="connsiteY39" fmla="*/ 0 h 676275"/>
                <a:gd name="connsiteX40" fmla="*/ 1978818 w 2405062"/>
                <a:gd name="connsiteY40" fmla="*/ 4763 h 676275"/>
                <a:gd name="connsiteX41" fmla="*/ 1919287 w 2405062"/>
                <a:gd name="connsiteY41" fmla="*/ 23813 h 676275"/>
                <a:gd name="connsiteX42" fmla="*/ 1785937 w 2405062"/>
                <a:gd name="connsiteY42" fmla="*/ 85725 h 676275"/>
                <a:gd name="connsiteX43" fmla="*/ 1735931 w 2405062"/>
                <a:gd name="connsiteY43" fmla="*/ 107156 h 676275"/>
                <a:gd name="connsiteX44" fmla="*/ 1514475 w 2405062"/>
                <a:gd name="connsiteY44" fmla="*/ 178594 h 676275"/>
                <a:gd name="connsiteX45" fmla="*/ 1393031 w 2405062"/>
                <a:gd name="connsiteY45" fmla="*/ 21193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05062" h="676275">
                  <a:moveTo>
                    <a:pt x="1393031" y="211931"/>
                  </a:moveTo>
                  <a:lnTo>
                    <a:pt x="1283493" y="242888"/>
                  </a:lnTo>
                  <a:lnTo>
                    <a:pt x="1228725" y="259556"/>
                  </a:lnTo>
                  <a:lnTo>
                    <a:pt x="971550" y="345281"/>
                  </a:lnTo>
                  <a:lnTo>
                    <a:pt x="831056" y="383381"/>
                  </a:lnTo>
                  <a:lnTo>
                    <a:pt x="666750" y="431006"/>
                  </a:lnTo>
                  <a:lnTo>
                    <a:pt x="521493" y="469106"/>
                  </a:lnTo>
                  <a:lnTo>
                    <a:pt x="421481" y="492919"/>
                  </a:lnTo>
                  <a:lnTo>
                    <a:pt x="311943" y="516731"/>
                  </a:lnTo>
                  <a:lnTo>
                    <a:pt x="230981" y="531019"/>
                  </a:lnTo>
                  <a:lnTo>
                    <a:pt x="159543" y="540544"/>
                  </a:lnTo>
                  <a:lnTo>
                    <a:pt x="107156" y="542925"/>
                  </a:lnTo>
                  <a:lnTo>
                    <a:pt x="4762" y="538163"/>
                  </a:lnTo>
                  <a:lnTo>
                    <a:pt x="0" y="673894"/>
                  </a:lnTo>
                  <a:lnTo>
                    <a:pt x="119062" y="676275"/>
                  </a:lnTo>
                  <a:lnTo>
                    <a:pt x="185737" y="676275"/>
                  </a:lnTo>
                  <a:lnTo>
                    <a:pt x="276225" y="671513"/>
                  </a:lnTo>
                  <a:lnTo>
                    <a:pt x="407193" y="657225"/>
                  </a:lnTo>
                  <a:lnTo>
                    <a:pt x="535781" y="638175"/>
                  </a:lnTo>
                  <a:lnTo>
                    <a:pt x="707231" y="607219"/>
                  </a:lnTo>
                  <a:lnTo>
                    <a:pt x="928687" y="561975"/>
                  </a:lnTo>
                  <a:lnTo>
                    <a:pt x="1154906" y="511969"/>
                  </a:lnTo>
                  <a:lnTo>
                    <a:pt x="1309687" y="454819"/>
                  </a:lnTo>
                  <a:lnTo>
                    <a:pt x="1543050" y="404813"/>
                  </a:lnTo>
                  <a:lnTo>
                    <a:pt x="1740693" y="361950"/>
                  </a:lnTo>
                  <a:lnTo>
                    <a:pt x="1993106" y="307181"/>
                  </a:lnTo>
                  <a:lnTo>
                    <a:pt x="2250281" y="250031"/>
                  </a:lnTo>
                  <a:lnTo>
                    <a:pt x="2345531" y="228600"/>
                  </a:lnTo>
                  <a:lnTo>
                    <a:pt x="2369343" y="214313"/>
                  </a:lnTo>
                  <a:lnTo>
                    <a:pt x="2386012" y="195263"/>
                  </a:lnTo>
                  <a:lnTo>
                    <a:pt x="2397918" y="176213"/>
                  </a:lnTo>
                  <a:lnTo>
                    <a:pt x="2402681" y="164306"/>
                  </a:lnTo>
                  <a:lnTo>
                    <a:pt x="2405062" y="142875"/>
                  </a:lnTo>
                  <a:lnTo>
                    <a:pt x="2397918" y="119063"/>
                  </a:lnTo>
                  <a:lnTo>
                    <a:pt x="2376487" y="92869"/>
                  </a:lnTo>
                  <a:lnTo>
                    <a:pt x="2338387" y="80963"/>
                  </a:lnTo>
                  <a:lnTo>
                    <a:pt x="2238375" y="52388"/>
                  </a:lnTo>
                  <a:lnTo>
                    <a:pt x="2140743" y="26194"/>
                  </a:lnTo>
                  <a:lnTo>
                    <a:pt x="2057400" y="4763"/>
                  </a:lnTo>
                  <a:lnTo>
                    <a:pt x="2021681" y="0"/>
                  </a:lnTo>
                  <a:lnTo>
                    <a:pt x="1978818" y="4763"/>
                  </a:lnTo>
                  <a:lnTo>
                    <a:pt x="1919287" y="23813"/>
                  </a:lnTo>
                  <a:lnTo>
                    <a:pt x="1785937" y="85725"/>
                  </a:lnTo>
                  <a:lnTo>
                    <a:pt x="1735931" y="107156"/>
                  </a:lnTo>
                  <a:lnTo>
                    <a:pt x="1514475" y="178594"/>
                  </a:lnTo>
                  <a:lnTo>
                    <a:pt x="1393031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C173F34-D6ED-174B-BACA-ED2BD2E5CF55}"/>
                </a:ext>
              </a:extLst>
            </p:cNvPr>
            <p:cNvSpPr/>
            <p:nvPr/>
          </p:nvSpPr>
          <p:spPr>
            <a:xfrm rot="16200000">
              <a:off x="4397375" y="2816226"/>
              <a:ext cx="3578225" cy="2076450"/>
            </a:xfrm>
            <a:custGeom>
              <a:avLst/>
              <a:gdLst>
                <a:gd name="connsiteX0" fmla="*/ 2644910 w 3577181"/>
                <a:gd name="connsiteY0" fmla="*/ 437840 h 2076016"/>
                <a:gd name="connsiteX1" fmla="*/ 2802771 w 3577181"/>
                <a:gd name="connsiteY1" fmla="*/ 402098 h 2076016"/>
                <a:gd name="connsiteX2" fmla="*/ 2996373 w 3577181"/>
                <a:gd name="connsiteY2" fmla="*/ 354442 h 2076016"/>
                <a:gd name="connsiteX3" fmla="*/ 3094664 w 3577181"/>
                <a:gd name="connsiteY3" fmla="*/ 324657 h 2076016"/>
                <a:gd name="connsiteX4" fmla="*/ 3178062 w 3577181"/>
                <a:gd name="connsiteY4" fmla="*/ 300829 h 2076016"/>
                <a:gd name="connsiteX5" fmla="*/ 3240610 w 3577181"/>
                <a:gd name="connsiteY5" fmla="*/ 279979 h 2076016"/>
                <a:gd name="connsiteX6" fmla="*/ 3273374 w 3577181"/>
                <a:gd name="connsiteY6" fmla="*/ 262108 h 2076016"/>
                <a:gd name="connsiteX7" fmla="*/ 3297202 w 3577181"/>
                <a:gd name="connsiteY7" fmla="*/ 244237 h 2076016"/>
                <a:gd name="connsiteX8" fmla="*/ 3332944 w 3577181"/>
                <a:gd name="connsiteY8" fmla="*/ 211474 h 2076016"/>
                <a:gd name="connsiteX9" fmla="*/ 3371664 w 3577181"/>
                <a:gd name="connsiteY9" fmla="*/ 166796 h 2076016"/>
                <a:gd name="connsiteX10" fmla="*/ 3398471 w 3577181"/>
                <a:gd name="connsiteY10" fmla="*/ 134033 h 2076016"/>
                <a:gd name="connsiteX11" fmla="*/ 3422299 w 3577181"/>
                <a:gd name="connsiteY11" fmla="*/ 92333 h 2076016"/>
                <a:gd name="connsiteX12" fmla="*/ 3455062 w 3577181"/>
                <a:gd name="connsiteY12" fmla="*/ 5957 h 2076016"/>
                <a:gd name="connsiteX13" fmla="*/ 3461019 w 3577181"/>
                <a:gd name="connsiteY13" fmla="*/ 0 h 2076016"/>
                <a:gd name="connsiteX14" fmla="*/ 3577181 w 3577181"/>
                <a:gd name="connsiteY14" fmla="*/ 277001 h 2076016"/>
                <a:gd name="connsiteX15" fmla="*/ 3514632 w 3577181"/>
                <a:gd name="connsiteY15" fmla="*/ 363377 h 2076016"/>
                <a:gd name="connsiteX16" fmla="*/ 3452084 w 3577181"/>
                <a:gd name="connsiteY16" fmla="*/ 428904 h 2076016"/>
                <a:gd name="connsiteX17" fmla="*/ 3407406 w 3577181"/>
                <a:gd name="connsiteY17" fmla="*/ 464646 h 2076016"/>
                <a:gd name="connsiteX18" fmla="*/ 3371664 w 3577181"/>
                <a:gd name="connsiteY18" fmla="*/ 482517 h 2076016"/>
                <a:gd name="connsiteX19" fmla="*/ 3326987 w 3577181"/>
                <a:gd name="connsiteY19" fmla="*/ 497410 h 2076016"/>
                <a:gd name="connsiteX20" fmla="*/ 3181040 w 3577181"/>
                <a:gd name="connsiteY20" fmla="*/ 530173 h 2076016"/>
                <a:gd name="connsiteX21" fmla="*/ 3023180 w 3577181"/>
                <a:gd name="connsiteY21" fmla="*/ 565915 h 2076016"/>
                <a:gd name="connsiteX22" fmla="*/ 2820642 w 3577181"/>
                <a:gd name="connsiteY22" fmla="*/ 613571 h 2076016"/>
                <a:gd name="connsiteX23" fmla="*/ 2585340 w 3577181"/>
                <a:gd name="connsiteY23" fmla="*/ 670163 h 2076016"/>
                <a:gd name="connsiteX24" fmla="*/ 2394716 w 3577181"/>
                <a:gd name="connsiteY24" fmla="*/ 732711 h 2076016"/>
                <a:gd name="connsiteX25" fmla="*/ 2207070 w 3577181"/>
                <a:gd name="connsiteY25" fmla="*/ 792281 h 2076016"/>
                <a:gd name="connsiteX26" fmla="*/ 2025382 w 3577181"/>
                <a:gd name="connsiteY26" fmla="*/ 854830 h 2076016"/>
                <a:gd name="connsiteX27" fmla="*/ 1837736 w 3577181"/>
                <a:gd name="connsiteY27" fmla="*/ 923335 h 2076016"/>
                <a:gd name="connsiteX28" fmla="*/ 1667961 w 3577181"/>
                <a:gd name="connsiteY28" fmla="*/ 994819 h 2076016"/>
                <a:gd name="connsiteX29" fmla="*/ 1522015 w 3577181"/>
                <a:gd name="connsiteY29" fmla="*/ 1063325 h 2076016"/>
                <a:gd name="connsiteX30" fmla="*/ 1385004 w 3577181"/>
                <a:gd name="connsiteY30" fmla="*/ 1131831 h 2076016"/>
                <a:gd name="connsiteX31" fmla="*/ 1262885 w 3577181"/>
                <a:gd name="connsiteY31" fmla="*/ 1200336 h 2076016"/>
                <a:gd name="connsiteX32" fmla="*/ 1128853 w 3577181"/>
                <a:gd name="connsiteY32" fmla="*/ 1268842 h 2076016"/>
                <a:gd name="connsiteX33" fmla="*/ 1012691 w 3577181"/>
                <a:gd name="connsiteY33" fmla="*/ 1343304 h 2076016"/>
                <a:gd name="connsiteX34" fmla="*/ 896529 w 3577181"/>
                <a:gd name="connsiteY34" fmla="*/ 1420745 h 2076016"/>
                <a:gd name="connsiteX35" fmla="*/ 810153 w 3577181"/>
                <a:gd name="connsiteY35" fmla="*/ 1486272 h 2076016"/>
                <a:gd name="connsiteX36" fmla="*/ 735690 w 3577181"/>
                <a:gd name="connsiteY36" fmla="*/ 1545842 h 2076016"/>
                <a:gd name="connsiteX37" fmla="*/ 670163 w 3577181"/>
                <a:gd name="connsiteY37" fmla="*/ 1605412 h 2076016"/>
                <a:gd name="connsiteX38" fmla="*/ 592722 w 3577181"/>
                <a:gd name="connsiteY38" fmla="*/ 1673918 h 2076016"/>
                <a:gd name="connsiteX39" fmla="*/ 554002 w 3577181"/>
                <a:gd name="connsiteY39" fmla="*/ 1715617 h 2076016"/>
                <a:gd name="connsiteX40" fmla="*/ 101270 w 3577181"/>
                <a:gd name="connsiteY40" fmla="*/ 2073037 h 2076016"/>
                <a:gd name="connsiteX41" fmla="*/ 77442 w 3577181"/>
                <a:gd name="connsiteY41" fmla="*/ 2076016 h 2076016"/>
                <a:gd name="connsiteX42" fmla="*/ 44678 w 3577181"/>
                <a:gd name="connsiteY42" fmla="*/ 2070059 h 2076016"/>
                <a:gd name="connsiteX43" fmla="*/ 14893 w 3577181"/>
                <a:gd name="connsiteY43" fmla="*/ 2052188 h 2076016"/>
                <a:gd name="connsiteX44" fmla="*/ 5957 w 3577181"/>
                <a:gd name="connsiteY44" fmla="*/ 2040274 h 2076016"/>
                <a:gd name="connsiteX45" fmla="*/ 0 w 3577181"/>
                <a:gd name="connsiteY45" fmla="*/ 2013467 h 2076016"/>
                <a:gd name="connsiteX46" fmla="*/ 5957 w 3577181"/>
                <a:gd name="connsiteY46" fmla="*/ 1980704 h 2076016"/>
                <a:gd name="connsiteX47" fmla="*/ 38721 w 3577181"/>
                <a:gd name="connsiteY47" fmla="*/ 1921133 h 2076016"/>
                <a:gd name="connsiteX48" fmla="*/ 107227 w 3577181"/>
                <a:gd name="connsiteY48" fmla="*/ 1828800 h 2076016"/>
                <a:gd name="connsiteX49" fmla="*/ 169775 w 3577181"/>
                <a:gd name="connsiteY49" fmla="*/ 1754337 h 2076016"/>
                <a:gd name="connsiteX50" fmla="*/ 244238 w 3577181"/>
                <a:gd name="connsiteY50" fmla="*/ 1679875 h 2076016"/>
                <a:gd name="connsiteX51" fmla="*/ 336571 w 3577181"/>
                <a:gd name="connsiteY51" fmla="*/ 1581584 h 2076016"/>
                <a:gd name="connsiteX52" fmla="*/ 396141 w 3577181"/>
                <a:gd name="connsiteY52" fmla="*/ 1527971 h 2076016"/>
                <a:gd name="connsiteX53" fmla="*/ 515281 w 3577181"/>
                <a:gd name="connsiteY53" fmla="*/ 1429681 h 2076016"/>
                <a:gd name="connsiteX54" fmla="*/ 613572 w 3577181"/>
                <a:gd name="connsiteY54" fmla="*/ 1355218 h 2076016"/>
                <a:gd name="connsiteX55" fmla="*/ 717819 w 3577181"/>
                <a:gd name="connsiteY55" fmla="*/ 1277777 h 2076016"/>
                <a:gd name="connsiteX56" fmla="*/ 819088 w 3577181"/>
                <a:gd name="connsiteY56" fmla="*/ 1212250 h 2076016"/>
                <a:gd name="connsiteX57" fmla="*/ 956099 w 3577181"/>
                <a:gd name="connsiteY57" fmla="*/ 1122895 h 2076016"/>
                <a:gd name="connsiteX58" fmla="*/ 1048433 w 3577181"/>
                <a:gd name="connsiteY58" fmla="*/ 1069282 h 2076016"/>
                <a:gd name="connsiteX59" fmla="*/ 1203315 w 3577181"/>
                <a:gd name="connsiteY59" fmla="*/ 991841 h 2076016"/>
                <a:gd name="connsiteX60" fmla="*/ 1346283 w 3577181"/>
                <a:gd name="connsiteY60" fmla="*/ 914400 h 2076016"/>
                <a:gd name="connsiteX61" fmla="*/ 1462445 w 3577181"/>
                <a:gd name="connsiteY61" fmla="*/ 857808 h 2076016"/>
                <a:gd name="connsiteX62" fmla="*/ 1608391 w 3577181"/>
                <a:gd name="connsiteY62" fmla="*/ 795260 h 2076016"/>
                <a:gd name="connsiteX63" fmla="*/ 1685832 w 3577181"/>
                <a:gd name="connsiteY63" fmla="*/ 762496 h 2076016"/>
                <a:gd name="connsiteX64" fmla="*/ 1799015 w 3577181"/>
                <a:gd name="connsiteY64" fmla="*/ 717819 h 2076016"/>
                <a:gd name="connsiteX65" fmla="*/ 1927091 w 3577181"/>
                <a:gd name="connsiteY65" fmla="*/ 667184 h 2076016"/>
                <a:gd name="connsiteX66" fmla="*/ 2081973 w 3577181"/>
                <a:gd name="connsiteY66" fmla="*/ 616550 h 2076016"/>
                <a:gd name="connsiteX67" fmla="*/ 2230898 w 3577181"/>
                <a:gd name="connsiteY67" fmla="*/ 565915 h 2076016"/>
                <a:gd name="connsiteX68" fmla="*/ 2329189 w 3577181"/>
                <a:gd name="connsiteY68" fmla="*/ 533152 h 2076016"/>
                <a:gd name="connsiteX69" fmla="*/ 2519813 w 3577181"/>
                <a:gd name="connsiteY69" fmla="*/ 470603 h 2076016"/>
                <a:gd name="connsiteX70" fmla="*/ 2644910 w 3577181"/>
                <a:gd name="connsiteY70" fmla="*/ 437840 h 20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77181" h="2076016">
                  <a:moveTo>
                    <a:pt x="2644910" y="437840"/>
                  </a:moveTo>
                  <a:lnTo>
                    <a:pt x="2802771" y="402098"/>
                  </a:lnTo>
                  <a:lnTo>
                    <a:pt x="2996373" y="354442"/>
                  </a:lnTo>
                  <a:lnTo>
                    <a:pt x="3094664" y="324657"/>
                  </a:lnTo>
                  <a:lnTo>
                    <a:pt x="3178062" y="300829"/>
                  </a:lnTo>
                  <a:lnTo>
                    <a:pt x="3240610" y="279979"/>
                  </a:lnTo>
                  <a:lnTo>
                    <a:pt x="3273374" y="262108"/>
                  </a:lnTo>
                  <a:lnTo>
                    <a:pt x="3297202" y="244237"/>
                  </a:lnTo>
                  <a:lnTo>
                    <a:pt x="3332944" y="211474"/>
                  </a:lnTo>
                  <a:lnTo>
                    <a:pt x="3371664" y="166796"/>
                  </a:lnTo>
                  <a:lnTo>
                    <a:pt x="3398471" y="134033"/>
                  </a:lnTo>
                  <a:lnTo>
                    <a:pt x="3422299" y="92333"/>
                  </a:lnTo>
                  <a:lnTo>
                    <a:pt x="3455062" y="5957"/>
                  </a:lnTo>
                  <a:lnTo>
                    <a:pt x="3461019" y="0"/>
                  </a:lnTo>
                  <a:lnTo>
                    <a:pt x="3577181" y="277001"/>
                  </a:lnTo>
                  <a:lnTo>
                    <a:pt x="3514632" y="363377"/>
                  </a:lnTo>
                  <a:lnTo>
                    <a:pt x="3452084" y="428904"/>
                  </a:lnTo>
                  <a:lnTo>
                    <a:pt x="3407406" y="464646"/>
                  </a:lnTo>
                  <a:lnTo>
                    <a:pt x="3371664" y="482517"/>
                  </a:lnTo>
                  <a:lnTo>
                    <a:pt x="3326987" y="497410"/>
                  </a:lnTo>
                  <a:lnTo>
                    <a:pt x="3181040" y="530173"/>
                  </a:lnTo>
                  <a:lnTo>
                    <a:pt x="3023180" y="565915"/>
                  </a:lnTo>
                  <a:lnTo>
                    <a:pt x="2820642" y="613571"/>
                  </a:lnTo>
                  <a:lnTo>
                    <a:pt x="2585340" y="670163"/>
                  </a:lnTo>
                  <a:lnTo>
                    <a:pt x="2394716" y="732711"/>
                  </a:lnTo>
                  <a:lnTo>
                    <a:pt x="2207070" y="792281"/>
                  </a:lnTo>
                  <a:lnTo>
                    <a:pt x="2025382" y="854830"/>
                  </a:lnTo>
                  <a:lnTo>
                    <a:pt x="1837736" y="923335"/>
                  </a:lnTo>
                  <a:lnTo>
                    <a:pt x="1667961" y="994819"/>
                  </a:lnTo>
                  <a:lnTo>
                    <a:pt x="1522015" y="1063325"/>
                  </a:lnTo>
                  <a:lnTo>
                    <a:pt x="1385004" y="1131831"/>
                  </a:lnTo>
                  <a:lnTo>
                    <a:pt x="1262885" y="1200336"/>
                  </a:lnTo>
                  <a:lnTo>
                    <a:pt x="1128853" y="1268842"/>
                  </a:lnTo>
                  <a:lnTo>
                    <a:pt x="1012691" y="1343304"/>
                  </a:lnTo>
                  <a:lnTo>
                    <a:pt x="896529" y="1420745"/>
                  </a:lnTo>
                  <a:lnTo>
                    <a:pt x="810153" y="1486272"/>
                  </a:lnTo>
                  <a:lnTo>
                    <a:pt x="735690" y="1545842"/>
                  </a:lnTo>
                  <a:lnTo>
                    <a:pt x="670163" y="1605412"/>
                  </a:lnTo>
                  <a:lnTo>
                    <a:pt x="592722" y="1673918"/>
                  </a:lnTo>
                  <a:lnTo>
                    <a:pt x="554002" y="1715617"/>
                  </a:lnTo>
                  <a:lnTo>
                    <a:pt x="101270" y="2073037"/>
                  </a:lnTo>
                  <a:lnTo>
                    <a:pt x="77442" y="2076016"/>
                  </a:lnTo>
                  <a:lnTo>
                    <a:pt x="44678" y="2070059"/>
                  </a:lnTo>
                  <a:lnTo>
                    <a:pt x="14893" y="2052188"/>
                  </a:lnTo>
                  <a:lnTo>
                    <a:pt x="5957" y="2040274"/>
                  </a:lnTo>
                  <a:lnTo>
                    <a:pt x="0" y="2013467"/>
                  </a:lnTo>
                  <a:lnTo>
                    <a:pt x="5957" y="1980704"/>
                  </a:lnTo>
                  <a:lnTo>
                    <a:pt x="38721" y="1921133"/>
                  </a:lnTo>
                  <a:lnTo>
                    <a:pt x="107227" y="1828800"/>
                  </a:lnTo>
                  <a:lnTo>
                    <a:pt x="169775" y="1754337"/>
                  </a:lnTo>
                  <a:lnTo>
                    <a:pt x="244238" y="1679875"/>
                  </a:lnTo>
                  <a:lnTo>
                    <a:pt x="336571" y="1581584"/>
                  </a:lnTo>
                  <a:lnTo>
                    <a:pt x="396141" y="1527971"/>
                  </a:lnTo>
                  <a:lnTo>
                    <a:pt x="515281" y="1429681"/>
                  </a:lnTo>
                  <a:lnTo>
                    <a:pt x="613572" y="1355218"/>
                  </a:lnTo>
                  <a:lnTo>
                    <a:pt x="717819" y="1277777"/>
                  </a:lnTo>
                  <a:lnTo>
                    <a:pt x="819088" y="1212250"/>
                  </a:lnTo>
                  <a:lnTo>
                    <a:pt x="956099" y="1122895"/>
                  </a:lnTo>
                  <a:lnTo>
                    <a:pt x="1048433" y="1069282"/>
                  </a:lnTo>
                  <a:lnTo>
                    <a:pt x="1203315" y="991841"/>
                  </a:lnTo>
                  <a:lnTo>
                    <a:pt x="1346283" y="914400"/>
                  </a:lnTo>
                  <a:lnTo>
                    <a:pt x="1462445" y="857808"/>
                  </a:lnTo>
                  <a:lnTo>
                    <a:pt x="1608391" y="795260"/>
                  </a:lnTo>
                  <a:lnTo>
                    <a:pt x="1685832" y="762496"/>
                  </a:lnTo>
                  <a:lnTo>
                    <a:pt x="1799015" y="717819"/>
                  </a:lnTo>
                  <a:lnTo>
                    <a:pt x="1927091" y="667184"/>
                  </a:lnTo>
                  <a:lnTo>
                    <a:pt x="2081973" y="616550"/>
                  </a:lnTo>
                  <a:lnTo>
                    <a:pt x="2230898" y="565915"/>
                  </a:lnTo>
                  <a:lnTo>
                    <a:pt x="2329189" y="533152"/>
                  </a:lnTo>
                  <a:lnTo>
                    <a:pt x="2519813" y="470603"/>
                  </a:lnTo>
                  <a:lnTo>
                    <a:pt x="2644910" y="437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60B309C1-8056-D640-A869-624DE439D6CC}"/>
                </a:ext>
              </a:extLst>
            </p:cNvPr>
            <p:cNvSpPr/>
            <p:nvPr/>
          </p:nvSpPr>
          <p:spPr>
            <a:xfrm rot="16200000">
              <a:off x="6466682" y="4790281"/>
              <a:ext cx="1160462" cy="485775"/>
            </a:xfrm>
            <a:custGeom>
              <a:avLst/>
              <a:gdLst>
                <a:gd name="connsiteX0" fmla="*/ 526257 w 1159669"/>
                <a:gd name="connsiteY0" fmla="*/ 402431 h 485775"/>
                <a:gd name="connsiteX1" fmla="*/ 461963 w 1159669"/>
                <a:gd name="connsiteY1" fmla="*/ 397668 h 485775"/>
                <a:gd name="connsiteX2" fmla="*/ 404813 w 1159669"/>
                <a:gd name="connsiteY2" fmla="*/ 397668 h 485775"/>
                <a:gd name="connsiteX3" fmla="*/ 321469 w 1159669"/>
                <a:gd name="connsiteY3" fmla="*/ 397668 h 485775"/>
                <a:gd name="connsiteX4" fmla="*/ 238125 w 1159669"/>
                <a:gd name="connsiteY4" fmla="*/ 402431 h 485775"/>
                <a:gd name="connsiteX5" fmla="*/ 126207 w 1159669"/>
                <a:gd name="connsiteY5" fmla="*/ 411956 h 485775"/>
                <a:gd name="connsiteX6" fmla="*/ 69057 w 1159669"/>
                <a:gd name="connsiteY6" fmla="*/ 416718 h 485775"/>
                <a:gd name="connsiteX7" fmla="*/ 45244 w 1159669"/>
                <a:gd name="connsiteY7" fmla="*/ 419100 h 485775"/>
                <a:gd name="connsiteX8" fmla="*/ 0 w 1159669"/>
                <a:gd name="connsiteY8" fmla="*/ 407193 h 485775"/>
                <a:gd name="connsiteX9" fmla="*/ 578644 w 1159669"/>
                <a:gd name="connsiteY9" fmla="*/ 0 h 485775"/>
                <a:gd name="connsiteX10" fmla="*/ 528638 w 1159669"/>
                <a:gd name="connsiteY10" fmla="*/ 52387 h 485775"/>
                <a:gd name="connsiteX11" fmla="*/ 511969 w 1159669"/>
                <a:gd name="connsiteY11" fmla="*/ 80962 h 485775"/>
                <a:gd name="connsiteX12" fmla="*/ 507207 w 1159669"/>
                <a:gd name="connsiteY12" fmla="*/ 100012 h 485775"/>
                <a:gd name="connsiteX13" fmla="*/ 509588 w 1159669"/>
                <a:gd name="connsiteY13" fmla="*/ 121443 h 485775"/>
                <a:gd name="connsiteX14" fmla="*/ 516732 w 1159669"/>
                <a:gd name="connsiteY14" fmla="*/ 142875 h 485775"/>
                <a:gd name="connsiteX15" fmla="*/ 531019 w 1159669"/>
                <a:gd name="connsiteY15" fmla="*/ 161925 h 485775"/>
                <a:gd name="connsiteX16" fmla="*/ 547688 w 1159669"/>
                <a:gd name="connsiteY16" fmla="*/ 176212 h 485775"/>
                <a:gd name="connsiteX17" fmla="*/ 566738 w 1159669"/>
                <a:gd name="connsiteY17" fmla="*/ 183356 h 485775"/>
                <a:gd name="connsiteX18" fmla="*/ 600075 w 1159669"/>
                <a:gd name="connsiteY18" fmla="*/ 195262 h 485775"/>
                <a:gd name="connsiteX19" fmla="*/ 657225 w 1159669"/>
                <a:gd name="connsiteY19" fmla="*/ 221456 h 485775"/>
                <a:gd name="connsiteX20" fmla="*/ 809625 w 1159669"/>
                <a:gd name="connsiteY20" fmla="*/ 290512 h 485775"/>
                <a:gd name="connsiteX21" fmla="*/ 981075 w 1159669"/>
                <a:gd name="connsiteY21" fmla="*/ 357187 h 485775"/>
                <a:gd name="connsiteX22" fmla="*/ 1085850 w 1159669"/>
                <a:gd name="connsiteY22" fmla="*/ 400050 h 485775"/>
                <a:gd name="connsiteX23" fmla="*/ 1114425 w 1159669"/>
                <a:gd name="connsiteY23" fmla="*/ 409575 h 485775"/>
                <a:gd name="connsiteX24" fmla="*/ 1138238 w 1159669"/>
                <a:gd name="connsiteY24" fmla="*/ 419100 h 485775"/>
                <a:gd name="connsiteX25" fmla="*/ 1147763 w 1159669"/>
                <a:gd name="connsiteY25" fmla="*/ 428625 h 485775"/>
                <a:gd name="connsiteX26" fmla="*/ 1154907 w 1159669"/>
                <a:gd name="connsiteY26" fmla="*/ 440531 h 485775"/>
                <a:gd name="connsiteX27" fmla="*/ 1159669 w 1159669"/>
                <a:gd name="connsiteY27" fmla="*/ 452437 h 485775"/>
                <a:gd name="connsiteX28" fmla="*/ 1157288 w 1159669"/>
                <a:gd name="connsiteY28" fmla="*/ 466725 h 485775"/>
                <a:gd name="connsiteX29" fmla="*/ 1147763 w 1159669"/>
                <a:gd name="connsiteY29" fmla="*/ 478631 h 485775"/>
                <a:gd name="connsiteX30" fmla="*/ 1128713 w 1159669"/>
                <a:gd name="connsiteY30" fmla="*/ 485775 h 485775"/>
                <a:gd name="connsiteX31" fmla="*/ 1081088 w 1159669"/>
                <a:gd name="connsiteY31" fmla="*/ 481012 h 485775"/>
                <a:gd name="connsiteX32" fmla="*/ 992982 w 1159669"/>
                <a:gd name="connsiteY32" fmla="*/ 461962 h 485775"/>
                <a:gd name="connsiteX33" fmla="*/ 890588 w 1159669"/>
                <a:gd name="connsiteY33" fmla="*/ 442912 h 485775"/>
                <a:gd name="connsiteX34" fmla="*/ 792957 w 1159669"/>
                <a:gd name="connsiteY34" fmla="*/ 428625 h 485775"/>
                <a:gd name="connsiteX35" fmla="*/ 666750 w 1159669"/>
                <a:gd name="connsiteY35" fmla="*/ 411956 h 485775"/>
                <a:gd name="connsiteX36" fmla="*/ 526257 w 1159669"/>
                <a:gd name="connsiteY36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9669" h="485775">
                  <a:moveTo>
                    <a:pt x="526257" y="402431"/>
                  </a:moveTo>
                  <a:lnTo>
                    <a:pt x="461963" y="397668"/>
                  </a:lnTo>
                  <a:lnTo>
                    <a:pt x="404813" y="397668"/>
                  </a:lnTo>
                  <a:lnTo>
                    <a:pt x="321469" y="397668"/>
                  </a:lnTo>
                  <a:lnTo>
                    <a:pt x="238125" y="402431"/>
                  </a:lnTo>
                  <a:lnTo>
                    <a:pt x="126207" y="411956"/>
                  </a:lnTo>
                  <a:lnTo>
                    <a:pt x="69057" y="416718"/>
                  </a:lnTo>
                  <a:lnTo>
                    <a:pt x="45244" y="419100"/>
                  </a:lnTo>
                  <a:lnTo>
                    <a:pt x="0" y="407193"/>
                  </a:lnTo>
                  <a:lnTo>
                    <a:pt x="578644" y="0"/>
                  </a:lnTo>
                  <a:lnTo>
                    <a:pt x="528638" y="52387"/>
                  </a:lnTo>
                  <a:lnTo>
                    <a:pt x="511969" y="80962"/>
                  </a:lnTo>
                  <a:lnTo>
                    <a:pt x="507207" y="100012"/>
                  </a:lnTo>
                  <a:lnTo>
                    <a:pt x="509588" y="121443"/>
                  </a:lnTo>
                  <a:lnTo>
                    <a:pt x="516732" y="142875"/>
                  </a:lnTo>
                  <a:lnTo>
                    <a:pt x="531019" y="161925"/>
                  </a:lnTo>
                  <a:lnTo>
                    <a:pt x="547688" y="176212"/>
                  </a:lnTo>
                  <a:lnTo>
                    <a:pt x="566738" y="183356"/>
                  </a:lnTo>
                  <a:lnTo>
                    <a:pt x="600075" y="195262"/>
                  </a:lnTo>
                  <a:lnTo>
                    <a:pt x="657225" y="221456"/>
                  </a:lnTo>
                  <a:lnTo>
                    <a:pt x="809625" y="290512"/>
                  </a:lnTo>
                  <a:lnTo>
                    <a:pt x="981075" y="357187"/>
                  </a:lnTo>
                  <a:lnTo>
                    <a:pt x="1085850" y="400050"/>
                  </a:lnTo>
                  <a:lnTo>
                    <a:pt x="1114425" y="409575"/>
                  </a:lnTo>
                  <a:lnTo>
                    <a:pt x="1138238" y="419100"/>
                  </a:lnTo>
                  <a:lnTo>
                    <a:pt x="1147763" y="428625"/>
                  </a:lnTo>
                  <a:lnTo>
                    <a:pt x="1154907" y="440531"/>
                  </a:lnTo>
                  <a:lnTo>
                    <a:pt x="1159669" y="452437"/>
                  </a:lnTo>
                  <a:lnTo>
                    <a:pt x="1157288" y="466725"/>
                  </a:lnTo>
                  <a:lnTo>
                    <a:pt x="1147763" y="478631"/>
                  </a:lnTo>
                  <a:lnTo>
                    <a:pt x="1128713" y="485775"/>
                  </a:lnTo>
                  <a:lnTo>
                    <a:pt x="1081088" y="481012"/>
                  </a:lnTo>
                  <a:lnTo>
                    <a:pt x="992982" y="461962"/>
                  </a:lnTo>
                  <a:lnTo>
                    <a:pt x="890588" y="442912"/>
                  </a:lnTo>
                  <a:lnTo>
                    <a:pt x="792957" y="428625"/>
                  </a:lnTo>
                  <a:lnTo>
                    <a:pt x="666750" y="411956"/>
                  </a:lnTo>
                  <a:lnTo>
                    <a:pt x="526257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711659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C9F132FB-02A6-FC47-971C-64D7DC1679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D47E422C-8852-F346-821B-B850C7AE8533}"/>
              </a:ext>
            </a:extLst>
          </p:cNvPr>
          <p:cNvSpPr/>
          <p:nvPr/>
        </p:nvSpPr>
        <p:spPr>
          <a:xfrm>
            <a:off x="3952875" y="1600200"/>
            <a:ext cx="1417638" cy="884238"/>
          </a:xfrm>
          <a:custGeom>
            <a:avLst/>
            <a:gdLst>
              <a:gd name="connsiteX0" fmla="*/ 483394 w 1416844"/>
              <a:gd name="connsiteY0" fmla="*/ 171450 h 883444"/>
              <a:gd name="connsiteX1" fmla="*/ 407194 w 1416844"/>
              <a:gd name="connsiteY1" fmla="*/ 185738 h 883444"/>
              <a:gd name="connsiteX2" fmla="*/ 352425 w 1416844"/>
              <a:gd name="connsiteY2" fmla="*/ 192881 h 883444"/>
              <a:gd name="connsiteX3" fmla="*/ 283369 w 1416844"/>
              <a:gd name="connsiteY3" fmla="*/ 200025 h 883444"/>
              <a:gd name="connsiteX4" fmla="*/ 226219 w 1416844"/>
              <a:gd name="connsiteY4" fmla="*/ 195263 h 883444"/>
              <a:gd name="connsiteX5" fmla="*/ 114300 w 1416844"/>
              <a:gd name="connsiteY5" fmla="*/ 176213 h 883444"/>
              <a:gd name="connsiteX6" fmla="*/ 47625 w 1416844"/>
              <a:gd name="connsiteY6" fmla="*/ 161925 h 883444"/>
              <a:gd name="connsiteX7" fmla="*/ 21431 w 1416844"/>
              <a:gd name="connsiteY7" fmla="*/ 159544 h 883444"/>
              <a:gd name="connsiteX8" fmla="*/ 4763 w 1416844"/>
              <a:gd name="connsiteY8" fmla="*/ 164306 h 883444"/>
              <a:gd name="connsiteX9" fmla="*/ 0 w 1416844"/>
              <a:gd name="connsiteY9" fmla="*/ 183356 h 883444"/>
              <a:gd name="connsiteX10" fmla="*/ 11906 w 1416844"/>
              <a:gd name="connsiteY10" fmla="*/ 200025 h 883444"/>
              <a:gd name="connsiteX11" fmla="*/ 57150 w 1416844"/>
              <a:gd name="connsiteY11" fmla="*/ 238125 h 883444"/>
              <a:gd name="connsiteX12" fmla="*/ 142875 w 1416844"/>
              <a:gd name="connsiteY12" fmla="*/ 302419 h 883444"/>
              <a:gd name="connsiteX13" fmla="*/ 197644 w 1416844"/>
              <a:gd name="connsiteY13" fmla="*/ 342900 h 883444"/>
              <a:gd name="connsiteX14" fmla="*/ 261938 w 1416844"/>
              <a:gd name="connsiteY14" fmla="*/ 381000 h 883444"/>
              <a:gd name="connsiteX15" fmla="*/ 295275 w 1416844"/>
              <a:gd name="connsiteY15" fmla="*/ 395288 h 883444"/>
              <a:gd name="connsiteX16" fmla="*/ 330994 w 1416844"/>
              <a:gd name="connsiteY16" fmla="*/ 404813 h 883444"/>
              <a:gd name="connsiteX17" fmla="*/ 376238 w 1416844"/>
              <a:gd name="connsiteY17" fmla="*/ 395288 h 883444"/>
              <a:gd name="connsiteX18" fmla="*/ 473869 w 1416844"/>
              <a:gd name="connsiteY18" fmla="*/ 366713 h 883444"/>
              <a:gd name="connsiteX19" fmla="*/ 623888 w 1416844"/>
              <a:gd name="connsiteY19" fmla="*/ 323850 h 883444"/>
              <a:gd name="connsiteX20" fmla="*/ 826294 w 1416844"/>
              <a:gd name="connsiteY20" fmla="*/ 257175 h 883444"/>
              <a:gd name="connsiteX21" fmla="*/ 933450 w 1416844"/>
              <a:gd name="connsiteY21" fmla="*/ 214313 h 883444"/>
              <a:gd name="connsiteX22" fmla="*/ 969169 w 1416844"/>
              <a:gd name="connsiteY22" fmla="*/ 202406 h 883444"/>
              <a:gd name="connsiteX23" fmla="*/ 995363 w 1416844"/>
              <a:gd name="connsiteY23" fmla="*/ 202406 h 883444"/>
              <a:gd name="connsiteX24" fmla="*/ 1023938 w 1416844"/>
              <a:gd name="connsiteY24" fmla="*/ 209550 h 883444"/>
              <a:gd name="connsiteX25" fmla="*/ 1050131 w 1416844"/>
              <a:gd name="connsiteY25" fmla="*/ 221456 h 883444"/>
              <a:gd name="connsiteX26" fmla="*/ 1064419 w 1416844"/>
              <a:gd name="connsiteY26" fmla="*/ 233363 h 883444"/>
              <a:gd name="connsiteX27" fmla="*/ 1073944 w 1416844"/>
              <a:gd name="connsiteY27" fmla="*/ 250031 h 883444"/>
              <a:gd name="connsiteX28" fmla="*/ 1081088 w 1416844"/>
              <a:gd name="connsiteY28" fmla="*/ 278606 h 883444"/>
              <a:gd name="connsiteX29" fmla="*/ 1078706 w 1416844"/>
              <a:gd name="connsiteY29" fmla="*/ 335756 h 883444"/>
              <a:gd name="connsiteX30" fmla="*/ 1076325 w 1416844"/>
              <a:gd name="connsiteY30" fmla="*/ 381000 h 883444"/>
              <a:gd name="connsiteX31" fmla="*/ 1071563 w 1416844"/>
              <a:gd name="connsiteY31" fmla="*/ 440531 h 883444"/>
              <a:gd name="connsiteX32" fmla="*/ 1054894 w 1416844"/>
              <a:gd name="connsiteY32" fmla="*/ 521494 h 883444"/>
              <a:gd name="connsiteX33" fmla="*/ 1019175 w 1416844"/>
              <a:gd name="connsiteY33" fmla="*/ 664369 h 883444"/>
              <a:gd name="connsiteX34" fmla="*/ 995363 w 1416844"/>
              <a:gd name="connsiteY34" fmla="*/ 807244 h 883444"/>
              <a:gd name="connsiteX35" fmla="*/ 1012031 w 1416844"/>
              <a:gd name="connsiteY35" fmla="*/ 831056 h 883444"/>
              <a:gd name="connsiteX36" fmla="*/ 1047750 w 1416844"/>
              <a:gd name="connsiteY36" fmla="*/ 862013 h 883444"/>
              <a:gd name="connsiteX37" fmla="*/ 1081088 w 1416844"/>
              <a:gd name="connsiteY37" fmla="*/ 878681 h 883444"/>
              <a:gd name="connsiteX38" fmla="*/ 1100138 w 1416844"/>
              <a:gd name="connsiteY38" fmla="*/ 883444 h 883444"/>
              <a:gd name="connsiteX39" fmla="*/ 1114425 w 1416844"/>
              <a:gd name="connsiteY39" fmla="*/ 876300 h 883444"/>
              <a:gd name="connsiteX40" fmla="*/ 1128713 w 1416844"/>
              <a:gd name="connsiteY40" fmla="*/ 864394 h 883444"/>
              <a:gd name="connsiteX41" fmla="*/ 1162050 w 1416844"/>
              <a:gd name="connsiteY41" fmla="*/ 833438 h 883444"/>
              <a:gd name="connsiteX42" fmla="*/ 1173956 w 1416844"/>
              <a:gd name="connsiteY42" fmla="*/ 821531 h 883444"/>
              <a:gd name="connsiteX43" fmla="*/ 1193006 w 1416844"/>
              <a:gd name="connsiteY43" fmla="*/ 773906 h 883444"/>
              <a:gd name="connsiteX44" fmla="*/ 1231106 w 1416844"/>
              <a:gd name="connsiteY44" fmla="*/ 676275 h 883444"/>
              <a:gd name="connsiteX45" fmla="*/ 1269206 w 1416844"/>
              <a:gd name="connsiteY45" fmla="*/ 573881 h 883444"/>
              <a:gd name="connsiteX46" fmla="*/ 1300163 w 1416844"/>
              <a:gd name="connsiteY46" fmla="*/ 492919 h 883444"/>
              <a:gd name="connsiteX47" fmla="*/ 1321594 w 1416844"/>
              <a:gd name="connsiteY47" fmla="*/ 426244 h 883444"/>
              <a:gd name="connsiteX48" fmla="*/ 1340644 w 1416844"/>
              <a:gd name="connsiteY48" fmla="*/ 350044 h 883444"/>
              <a:gd name="connsiteX49" fmla="*/ 1347788 w 1416844"/>
              <a:gd name="connsiteY49" fmla="*/ 314325 h 883444"/>
              <a:gd name="connsiteX50" fmla="*/ 1362075 w 1416844"/>
              <a:gd name="connsiteY50" fmla="*/ 302419 h 883444"/>
              <a:gd name="connsiteX51" fmla="*/ 1383506 w 1416844"/>
              <a:gd name="connsiteY51" fmla="*/ 280988 h 883444"/>
              <a:gd name="connsiteX52" fmla="*/ 1397794 w 1416844"/>
              <a:gd name="connsiteY52" fmla="*/ 264319 h 883444"/>
              <a:gd name="connsiteX53" fmla="*/ 1412081 w 1416844"/>
              <a:gd name="connsiteY53" fmla="*/ 233363 h 883444"/>
              <a:gd name="connsiteX54" fmla="*/ 1416844 w 1416844"/>
              <a:gd name="connsiteY54" fmla="*/ 200025 h 883444"/>
              <a:gd name="connsiteX55" fmla="*/ 1388269 w 1416844"/>
              <a:gd name="connsiteY55" fmla="*/ 169069 h 883444"/>
              <a:gd name="connsiteX56" fmla="*/ 1314450 w 1416844"/>
              <a:gd name="connsiteY56" fmla="*/ 107156 h 883444"/>
              <a:gd name="connsiteX57" fmla="*/ 1252538 w 1416844"/>
              <a:gd name="connsiteY57" fmla="*/ 61913 h 883444"/>
              <a:gd name="connsiteX58" fmla="*/ 1190625 w 1416844"/>
              <a:gd name="connsiteY58" fmla="*/ 28575 h 883444"/>
              <a:gd name="connsiteX59" fmla="*/ 1145381 w 1416844"/>
              <a:gd name="connsiteY59" fmla="*/ 7144 h 883444"/>
              <a:gd name="connsiteX60" fmla="*/ 1104900 w 1416844"/>
              <a:gd name="connsiteY60" fmla="*/ 0 h 883444"/>
              <a:gd name="connsiteX61" fmla="*/ 1071563 w 1416844"/>
              <a:gd name="connsiteY61" fmla="*/ 7144 h 883444"/>
              <a:gd name="connsiteX62" fmla="*/ 1014413 w 1416844"/>
              <a:gd name="connsiteY62" fmla="*/ 28575 h 883444"/>
              <a:gd name="connsiteX63" fmla="*/ 981075 w 1416844"/>
              <a:gd name="connsiteY63" fmla="*/ 47625 h 883444"/>
              <a:gd name="connsiteX64" fmla="*/ 847725 w 1416844"/>
              <a:gd name="connsiteY64" fmla="*/ 85725 h 883444"/>
              <a:gd name="connsiteX65" fmla="*/ 695325 w 1416844"/>
              <a:gd name="connsiteY65" fmla="*/ 123825 h 883444"/>
              <a:gd name="connsiteX66" fmla="*/ 483394 w 1416844"/>
              <a:gd name="connsiteY66" fmla="*/ 171450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416844" h="883444">
                <a:moveTo>
                  <a:pt x="483394" y="171450"/>
                </a:moveTo>
                <a:lnTo>
                  <a:pt x="407194" y="185738"/>
                </a:lnTo>
                <a:lnTo>
                  <a:pt x="352425" y="192881"/>
                </a:lnTo>
                <a:lnTo>
                  <a:pt x="283369" y="200025"/>
                </a:lnTo>
                <a:lnTo>
                  <a:pt x="226219" y="195263"/>
                </a:lnTo>
                <a:lnTo>
                  <a:pt x="114300" y="176213"/>
                </a:lnTo>
                <a:lnTo>
                  <a:pt x="47625" y="161925"/>
                </a:lnTo>
                <a:lnTo>
                  <a:pt x="21431" y="159544"/>
                </a:lnTo>
                <a:lnTo>
                  <a:pt x="4763" y="164306"/>
                </a:lnTo>
                <a:lnTo>
                  <a:pt x="0" y="183356"/>
                </a:lnTo>
                <a:lnTo>
                  <a:pt x="11906" y="200025"/>
                </a:lnTo>
                <a:lnTo>
                  <a:pt x="57150" y="238125"/>
                </a:lnTo>
                <a:lnTo>
                  <a:pt x="142875" y="302419"/>
                </a:lnTo>
                <a:lnTo>
                  <a:pt x="197644" y="342900"/>
                </a:lnTo>
                <a:lnTo>
                  <a:pt x="261938" y="381000"/>
                </a:lnTo>
                <a:lnTo>
                  <a:pt x="295275" y="395288"/>
                </a:lnTo>
                <a:lnTo>
                  <a:pt x="330994" y="404813"/>
                </a:lnTo>
                <a:lnTo>
                  <a:pt x="376238" y="395288"/>
                </a:lnTo>
                <a:lnTo>
                  <a:pt x="473869" y="366713"/>
                </a:lnTo>
                <a:lnTo>
                  <a:pt x="623888" y="323850"/>
                </a:lnTo>
                <a:lnTo>
                  <a:pt x="826294" y="257175"/>
                </a:lnTo>
                <a:lnTo>
                  <a:pt x="933450" y="214313"/>
                </a:lnTo>
                <a:lnTo>
                  <a:pt x="969169" y="202406"/>
                </a:lnTo>
                <a:lnTo>
                  <a:pt x="995363" y="202406"/>
                </a:lnTo>
                <a:lnTo>
                  <a:pt x="1023938" y="209550"/>
                </a:lnTo>
                <a:lnTo>
                  <a:pt x="1050131" y="221456"/>
                </a:lnTo>
                <a:lnTo>
                  <a:pt x="1064419" y="233363"/>
                </a:lnTo>
                <a:lnTo>
                  <a:pt x="1073944" y="250031"/>
                </a:lnTo>
                <a:lnTo>
                  <a:pt x="1081088" y="278606"/>
                </a:lnTo>
                <a:lnTo>
                  <a:pt x="1078706" y="335756"/>
                </a:lnTo>
                <a:lnTo>
                  <a:pt x="1076325" y="381000"/>
                </a:lnTo>
                <a:lnTo>
                  <a:pt x="1071563" y="440531"/>
                </a:lnTo>
                <a:lnTo>
                  <a:pt x="1054894" y="521494"/>
                </a:lnTo>
                <a:lnTo>
                  <a:pt x="1019175" y="664369"/>
                </a:lnTo>
                <a:lnTo>
                  <a:pt x="995363" y="807244"/>
                </a:lnTo>
                <a:lnTo>
                  <a:pt x="1012031" y="831056"/>
                </a:lnTo>
                <a:lnTo>
                  <a:pt x="1047750" y="862013"/>
                </a:lnTo>
                <a:lnTo>
                  <a:pt x="1081088" y="878681"/>
                </a:lnTo>
                <a:lnTo>
                  <a:pt x="1100138" y="883444"/>
                </a:lnTo>
                <a:lnTo>
                  <a:pt x="1114425" y="876300"/>
                </a:lnTo>
                <a:lnTo>
                  <a:pt x="1128713" y="864394"/>
                </a:lnTo>
                <a:lnTo>
                  <a:pt x="1162050" y="833438"/>
                </a:lnTo>
                <a:lnTo>
                  <a:pt x="1173956" y="821531"/>
                </a:lnTo>
                <a:lnTo>
                  <a:pt x="1193006" y="773906"/>
                </a:lnTo>
                <a:lnTo>
                  <a:pt x="1231106" y="676275"/>
                </a:lnTo>
                <a:lnTo>
                  <a:pt x="1269206" y="573881"/>
                </a:lnTo>
                <a:lnTo>
                  <a:pt x="1300163" y="492919"/>
                </a:lnTo>
                <a:lnTo>
                  <a:pt x="1321594" y="426244"/>
                </a:lnTo>
                <a:lnTo>
                  <a:pt x="1340644" y="350044"/>
                </a:lnTo>
                <a:lnTo>
                  <a:pt x="1347788" y="314325"/>
                </a:lnTo>
                <a:lnTo>
                  <a:pt x="1362075" y="302419"/>
                </a:lnTo>
                <a:lnTo>
                  <a:pt x="1383506" y="280988"/>
                </a:lnTo>
                <a:lnTo>
                  <a:pt x="1397794" y="264319"/>
                </a:lnTo>
                <a:lnTo>
                  <a:pt x="1412081" y="233363"/>
                </a:lnTo>
                <a:lnTo>
                  <a:pt x="1416844" y="200025"/>
                </a:lnTo>
                <a:lnTo>
                  <a:pt x="1388269" y="169069"/>
                </a:lnTo>
                <a:lnTo>
                  <a:pt x="1314450" y="107156"/>
                </a:lnTo>
                <a:lnTo>
                  <a:pt x="1252538" y="61913"/>
                </a:lnTo>
                <a:lnTo>
                  <a:pt x="1190625" y="28575"/>
                </a:lnTo>
                <a:lnTo>
                  <a:pt x="1145381" y="7144"/>
                </a:lnTo>
                <a:lnTo>
                  <a:pt x="1104900" y="0"/>
                </a:lnTo>
                <a:lnTo>
                  <a:pt x="1071563" y="7144"/>
                </a:lnTo>
                <a:lnTo>
                  <a:pt x="1014413" y="28575"/>
                </a:lnTo>
                <a:lnTo>
                  <a:pt x="981075" y="47625"/>
                </a:lnTo>
                <a:lnTo>
                  <a:pt x="847725" y="85725"/>
                </a:lnTo>
                <a:lnTo>
                  <a:pt x="695325" y="123825"/>
                </a:lnTo>
                <a:lnTo>
                  <a:pt x="483394" y="171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8D0D33DC-5E40-0942-9BFD-A851B39C5545}"/>
              </a:ext>
            </a:extLst>
          </p:cNvPr>
          <p:cNvSpPr/>
          <p:nvPr/>
        </p:nvSpPr>
        <p:spPr>
          <a:xfrm>
            <a:off x="5538788" y="1535113"/>
            <a:ext cx="1279525" cy="903287"/>
          </a:xfrm>
          <a:custGeom>
            <a:avLst/>
            <a:gdLst>
              <a:gd name="connsiteX0" fmla="*/ 564356 w 1278731"/>
              <a:gd name="connsiteY0" fmla="*/ 126207 h 902494"/>
              <a:gd name="connsiteX1" fmla="*/ 409575 w 1278731"/>
              <a:gd name="connsiteY1" fmla="*/ 152400 h 902494"/>
              <a:gd name="connsiteX2" fmla="*/ 335756 w 1278731"/>
              <a:gd name="connsiteY2" fmla="*/ 166688 h 902494"/>
              <a:gd name="connsiteX3" fmla="*/ 280987 w 1278731"/>
              <a:gd name="connsiteY3" fmla="*/ 173832 h 902494"/>
              <a:gd name="connsiteX4" fmla="*/ 245268 w 1278731"/>
              <a:gd name="connsiteY4" fmla="*/ 176213 h 902494"/>
              <a:gd name="connsiteX5" fmla="*/ 192881 w 1278731"/>
              <a:gd name="connsiteY5" fmla="*/ 166688 h 902494"/>
              <a:gd name="connsiteX6" fmla="*/ 152400 w 1278731"/>
              <a:gd name="connsiteY6" fmla="*/ 152400 h 902494"/>
              <a:gd name="connsiteX7" fmla="*/ 107156 w 1278731"/>
              <a:gd name="connsiteY7" fmla="*/ 135732 h 902494"/>
              <a:gd name="connsiteX8" fmla="*/ 52387 w 1278731"/>
              <a:gd name="connsiteY8" fmla="*/ 107157 h 902494"/>
              <a:gd name="connsiteX9" fmla="*/ 33337 w 1278731"/>
              <a:gd name="connsiteY9" fmla="*/ 100013 h 902494"/>
              <a:gd name="connsiteX10" fmla="*/ 16668 w 1278731"/>
              <a:gd name="connsiteY10" fmla="*/ 97632 h 902494"/>
              <a:gd name="connsiteX11" fmla="*/ 0 w 1278731"/>
              <a:gd name="connsiteY11" fmla="*/ 102394 h 902494"/>
              <a:gd name="connsiteX12" fmla="*/ 0 w 1278731"/>
              <a:gd name="connsiteY12" fmla="*/ 119063 h 902494"/>
              <a:gd name="connsiteX13" fmla="*/ 4762 w 1278731"/>
              <a:gd name="connsiteY13" fmla="*/ 138113 h 902494"/>
              <a:gd name="connsiteX14" fmla="*/ 23812 w 1278731"/>
              <a:gd name="connsiteY14" fmla="*/ 169069 h 902494"/>
              <a:gd name="connsiteX15" fmla="*/ 52387 w 1278731"/>
              <a:gd name="connsiteY15" fmla="*/ 202407 h 902494"/>
              <a:gd name="connsiteX16" fmla="*/ 90487 w 1278731"/>
              <a:gd name="connsiteY16" fmla="*/ 238125 h 902494"/>
              <a:gd name="connsiteX17" fmla="*/ 123825 w 1278731"/>
              <a:gd name="connsiteY17" fmla="*/ 264319 h 902494"/>
              <a:gd name="connsiteX18" fmla="*/ 166687 w 1278731"/>
              <a:gd name="connsiteY18" fmla="*/ 292894 h 902494"/>
              <a:gd name="connsiteX19" fmla="*/ 216693 w 1278731"/>
              <a:gd name="connsiteY19" fmla="*/ 321469 h 902494"/>
              <a:gd name="connsiteX20" fmla="*/ 250031 w 1278731"/>
              <a:gd name="connsiteY20" fmla="*/ 340519 h 902494"/>
              <a:gd name="connsiteX21" fmla="*/ 269081 w 1278731"/>
              <a:gd name="connsiteY21" fmla="*/ 347663 h 902494"/>
              <a:gd name="connsiteX22" fmla="*/ 290512 w 1278731"/>
              <a:gd name="connsiteY22" fmla="*/ 347663 h 902494"/>
              <a:gd name="connsiteX23" fmla="*/ 326231 w 1278731"/>
              <a:gd name="connsiteY23" fmla="*/ 345282 h 902494"/>
              <a:gd name="connsiteX24" fmla="*/ 364331 w 1278731"/>
              <a:gd name="connsiteY24" fmla="*/ 330994 h 902494"/>
              <a:gd name="connsiteX25" fmla="*/ 407193 w 1278731"/>
              <a:gd name="connsiteY25" fmla="*/ 311944 h 902494"/>
              <a:gd name="connsiteX26" fmla="*/ 454818 w 1278731"/>
              <a:gd name="connsiteY26" fmla="*/ 295275 h 902494"/>
              <a:gd name="connsiteX27" fmla="*/ 588168 w 1278731"/>
              <a:gd name="connsiteY27" fmla="*/ 264319 h 902494"/>
              <a:gd name="connsiteX28" fmla="*/ 762000 w 1278731"/>
              <a:gd name="connsiteY28" fmla="*/ 233363 h 902494"/>
              <a:gd name="connsiteX29" fmla="*/ 852487 w 1278731"/>
              <a:gd name="connsiteY29" fmla="*/ 221457 h 902494"/>
              <a:gd name="connsiteX30" fmla="*/ 885825 w 1278731"/>
              <a:gd name="connsiteY30" fmla="*/ 221457 h 902494"/>
              <a:gd name="connsiteX31" fmla="*/ 921543 w 1278731"/>
              <a:gd name="connsiteY31" fmla="*/ 228600 h 902494"/>
              <a:gd name="connsiteX32" fmla="*/ 950118 w 1278731"/>
              <a:gd name="connsiteY32" fmla="*/ 247650 h 902494"/>
              <a:gd name="connsiteX33" fmla="*/ 959643 w 1278731"/>
              <a:gd name="connsiteY33" fmla="*/ 261938 h 902494"/>
              <a:gd name="connsiteX34" fmla="*/ 966787 w 1278731"/>
              <a:gd name="connsiteY34" fmla="*/ 285750 h 902494"/>
              <a:gd name="connsiteX35" fmla="*/ 969168 w 1278731"/>
              <a:gd name="connsiteY35" fmla="*/ 338138 h 902494"/>
              <a:gd name="connsiteX36" fmla="*/ 962025 w 1278731"/>
              <a:gd name="connsiteY36" fmla="*/ 397669 h 902494"/>
              <a:gd name="connsiteX37" fmla="*/ 945356 w 1278731"/>
              <a:gd name="connsiteY37" fmla="*/ 500063 h 902494"/>
              <a:gd name="connsiteX38" fmla="*/ 900112 w 1278731"/>
              <a:gd name="connsiteY38" fmla="*/ 716757 h 902494"/>
              <a:gd name="connsiteX39" fmla="*/ 881062 w 1278731"/>
              <a:gd name="connsiteY39" fmla="*/ 826294 h 902494"/>
              <a:gd name="connsiteX40" fmla="*/ 885825 w 1278731"/>
              <a:gd name="connsiteY40" fmla="*/ 857250 h 902494"/>
              <a:gd name="connsiteX41" fmla="*/ 895350 w 1278731"/>
              <a:gd name="connsiteY41" fmla="*/ 878682 h 902494"/>
              <a:gd name="connsiteX42" fmla="*/ 909637 w 1278731"/>
              <a:gd name="connsiteY42" fmla="*/ 895350 h 902494"/>
              <a:gd name="connsiteX43" fmla="*/ 933450 w 1278731"/>
              <a:gd name="connsiteY43" fmla="*/ 900113 h 902494"/>
              <a:gd name="connsiteX44" fmla="*/ 964406 w 1278731"/>
              <a:gd name="connsiteY44" fmla="*/ 902494 h 902494"/>
              <a:gd name="connsiteX45" fmla="*/ 1000125 w 1278731"/>
              <a:gd name="connsiteY45" fmla="*/ 895350 h 902494"/>
              <a:gd name="connsiteX46" fmla="*/ 1016793 w 1278731"/>
              <a:gd name="connsiteY46" fmla="*/ 881063 h 902494"/>
              <a:gd name="connsiteX47" fmla="*/ 1047750 w 1278731"/>
              <a:gd name="connsiteY47" fmla="*/ 785813 h 902494"/>
              <a:gd name="connsiteX48" fmla="*/ 1112043 w 1278731"/>
              <a:gd name="connsiteY48" fmla="*/ 585788 h 902494"/>
              <a:gd name="connsiteX49" fmla="*/ 1159668 w 1278731"/>
              <a:gd name="connsiteY49" fmla="*/ 428625 h 902494"/>
              <a:gd name="connsiteX50" fmla="*/ 1171575 w 1278731"/>
              <a:gd name="connsiteY50" fmla="*/ 395288 h 902494"/>
              <a:gd name="connsiteX51" fmla="*/ 1219200 w 1278731"/>
              <a:gd name="connsiteY51" fmla="*/ 350044 h 902494"/>
              <a:gd name="connsiteX52" fmla="*/ 1266825 w 1278731"/>
              <a:gd name="connsiteY52" fmla="*/ 304800 h 902494"/>
              <a:gd name="connsiteX53" fmla="*/ 1278731 w 1278731"/>
              <a:gd name="connsiteY53" fmla="*/ 288132 h 902494"/>
              <a:gd name="connsiteX54" fmla="*/ 1278731 w 1278731"/>
              <a:gd name="connsiteY54" fmla="*/ 273844 h 902494"/>
              <a:gd name="connsiteX55" fmla="*/ 1257300 w 1278731"/>
              <a:gd name="connsiteY55" fmla="*/ 226219 h 902494"/>
              <a:gd name="connsiteX56" fmla="*/ 1223962 w 1278731"/>
              <a:gd name="connsiteY56" fmla="*/ 176213 h 902494"/>
              <a:gd name="connsiteX57" fmla="*/ 1159668 w 1278731"/>
              <a:gd name="connsiteY57" fmla="*/ 104775 h 902494"/>
              <a:gd name="connsiteX58" fmla="*/ 1095375 w 1278731"/>
              <a:gd name="connsiteY58" fmla="*/ 50007 h 902494"/>
              <a:gd name="connsiteX59" fmla="*/ 1052512 w 1278731"/>
              <a:gd name="connsiteY59" fmla="*/ 11907 h 902494"/>
              <a:gd name="connsiteX60" fmla="*/ 1023937 w 1278731"/>
              <a:gd name="connsiteY60" fmla="*/ 0 h 902494"/>
              <a:gd name="connsiteX61" fmla="*/ 997743 w 1278731"/>
              <a:gd name="connsiteY61" fmla="*/ 0 h 902494"/>
              <a:gd name="connsiteX62" fmla="*/ 959643 w 1278731"/>
              <a:gd name="connsiteY62" fmla="*/ 9525 h 902494"/>
              <a:gd name="connsiteX63" fmla="*/ 909637 w 1278731"/>
              <a:gd name="connsiteY63" fmla="*/ 33338 h 902494"/>
              <a:gd name="connsiteX64" fmla="*/ 862012 w 1278731"/>
              <a:gd name="connsiteY64" fmla="*/ 59532 h 902494"/>
              <a:gd name="connsiteX65" fmla="*/ 814387 w 1278731"/>
              <a:gd name="connsiteY65" fmla="*/ 73819 h 902494"/>
              <a:gd name="connsiteX66" fmla="*/ 564356 w 1278731"/>
              <a:gd name="connsiteY66" fmla="*/ 126207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278731" h="902494">
                <a:moveTo>
                  <a:pt x="564356" y="126207"/>
                </a:moveTo>
                <a:lnTo>
                  <a:pt x="409575" y="152400"/>
                </a:lnTo>
                <a:lnTo>
                  <a:pt x="335756" y="166688"/>
                </a:lnTo>
                <a:lnTo>
                  <a:pt x="280987" y="173832"/>
                </a:lnTo>
                <a:lnTo>
                  <a:pt x="245268" y="176213"/>
                </a:lnTo>
                <a:lnTo>
                  <a:pt x="192881" y="166688"/>
                </a:lnTo>
                <a:lnTo>
                  <a:pt x="152400" y="152400"/>
                </a:lnTo>
                <a:lnTo>
                  <a:pt x="107156" y="135732"/>
                </a:lnTo>
                <a:lnTo>
                  <a:pt x="52387" y="107157"/>
                </a:lnTo>
                <a:lnTo>
                  <a:pt x="33337" y="100013"/>
                </a:lnTo>
                <a:lnTo>
                  <a:pt x="16668" y="97632"/>
                </a:lnTo>
                <a:lnTo>
                  <a:pt x="0" y="102394"/>
                </a:lnTo>
                <a:lnTo>
                  <a:pt x="0" y="119063"/>
                </a:lnTo>
                <a:lnTo>
                  <a:pt x="4762" y="138113"/>
                </a:lnTo>
                <a:lnTo>
                  <a:pt x="23812" y="169069"/>
                </a:lnTo>
                <a:lnTo>
                  <a:pt x="52387" y="202407"/>
                </a:lnTo>
                <a:lnTo>
                  <a:pt x="90487" y="238125"/>
                </a:lnTo>
                <a:lnTo>
                  <a:pt x="123825" y="264319"/>
                </a:lnTo>
                <a:lnTo>
                  <a:pt x="166687" y="292894"/>
                </a:lnTo>
                <a:lnTo>
                  <a:pt x="216693" y="321469"/>
                </a:lnTo>
                <a:lnTo>
                  <a:pt x="250031" y="340519"/>
                </a:lnTo>
                <a:lnTo>
                  <a:pt x="269081" y="347663"/>
                </a:lnTo>
                <a:lnTo>
                  <a:pt x="290512" y="347663"/>
                </a:lnTo>
                <a:lnTo>
                  <a:pt x="326231" y="345282"/>
                </a:lnTo>
                <a:lnTo>
                  <a:pt x="364331" y="330994"/>
                </a:lnTo>
                <a:lnTo>
                  <a:pt x="407193" y="311944"/>
                </a:lnTo>
                <a:lnTo>
                  <a:pt x="454818" y="295275"/>
                </a:lnTo>
                <a:lnTo>
                  <a:pt x="588168" y="264319"/>
                </a:lnTo>
                <a:lnTo>
                  <a:pt x="762000" y="233363"/>
                </a:lnTo>
                <a:lnTo>
                  <a:pt x="852487" y="221457"/>
                </a:lnTo>
                <a:lnTo>
                  <a:pt x="885825" y="221457"/>
                </a:lnTo>
                <a:lnTo>
                  <a:pt x="921543" y="228600"/>
                </a:lnTo>
                <a:lnTo>
                  <a:pt x="950118" y="247650"/>
                </a:lnTo>
                <a:lnTo>
                  <a:pt x="959643" y="261938"/>
                </a:lnTo>
                <a:lnTo>
                  <a:pt x="966787" y="285750"/>
                </a:lnTo>
                <a:lnTo>
                  <a:pt x="969168" y="338138"/>
                </a:lnTo>
                <a:lnTo>
                  <a:pt x="962025" y="397669"/>
                </a:lnTo>
                <a:lnTo>
                  <a:pt x="945356" y="500063"/>
                </a:lnTo>
                <a:lnTo>
                  <a:pt x="900112" y="716757"/>
                </a:lnTo>
                <a:lnTo>
                  <a:pt x="881062" y="826294"/>
                </a:lnTo>
                <a:lnTo>
                  <a:pt x="885825" y="857250"/>
                </a:lnTo>
                <a:lnTo>
                  <a:pt x="895350" y="878682"/>
                </a:lnTo>
                <a:lnTo>
                  <a:pt x="909637" y="895350"/>
                </a:lnTo>
                <a:lnTo>
                  <a:pt x="933450" y="900113"/>
                </a:lnTo>
                <a:lnTo>
                  <a:pt x="964406" y="902494"/>
                </a:lnTo>
                <a:lnTo>
                  <a:pt x="1000125" y="895350"/>
                </a:lnTo>
                <a:lnTo>
                  <a:pt x="1016793" y="881063"/>
                </a:lnTo>
                <a:lnTo>
                  <a:pt x="1047750" y="785813"/>
                </a:lnTo>
                <a:lnTo>
                  <a:pt x="1112043" y="585788"/>
                </a:lnTo>
                <a:lnTo>
                  <a:pt x="1159668" y="428625"/>
                </a:lnTo>
                <a:lnTo>
                  <a:pt x="1171575" y="395288"/>
                </a:lnTo>
                <a:lnTo>
                  <a:pt x="1219200" y="350044"/>
                </a:lnTo>
                <a:lnTo>
                  <a:pt x="1266825" y="304800"/>
                </a:lnTo>
                <a:lnTo>
                  <a:pt x="1278731" y="288132"/>
                </a:lnTo>
                <a:lnTo>
                  <a:pt x="1278731" y="273844"/>
                </a:lnTo>
                <a:lnTo>
                  <a:pt x="1257300" y="226219"/>
                </a:lnTo>
                <a:lnTo>
                  <a:pt x="1223962" y="176213"/>
                </a:lnTo>
                <a:lnTo>
                  <a:pt x="1159668" y="104775"/>
                </a:lnTo>
                <a:lnTo>
                  <a:pt x="1095375" y="50007"/>
                </a:lnTo>
                <a:lnTo>
                  <a:pt x="1052512" y="11907"/>
                </a:lnTo>
                <a:lnTo>
                  <a:pt x="1023937" y="0"/>
                </a:lnTo>
                <a:lnTo>
                  <a:pt x="997743" y="0"/>
                </a:lnTo>
                <a:lnTo>
                  <a:pt x="959643" y="9525"/>
                </a:lnTo>
                <a:lnTo>
                  <a:pt x="909637" y="33338"/>
                </a:lnTo>
                <a:lnTo>
                  <a:pt x="862012" y="59532"/>
                </a:lnTo>
                <a:lnTo>
                  <a:pt x="814387" y="73819"/>
                </a:lnTo>
                <a:lnTo>
                  <a:pt x="564356" y="1262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69273AEE-343A-5A40-9062-B1ABB5C6259A}"/>
              </a:ext>
            </a:extLst>
          </p:cNvPr>
          <p:cNvSpPr/>
          <p:nvPr/>
        </p:nvSpPr>
        <p:spPr>
          <a:xfrm>
            <a:off x="4138613" y="3495675"/>
            <a:ext cx="2614612" cy="430213"/>
          </a:xfrm>
          <a:custGeom>
            <a:avLst/>
            <a:gdLst>
              <a:gd name="connsiteX0" fmla="*/ 1343025 w 2614612"/>
              <a:gd name="connsiteY0" fmla="*/ 109538 h 431006"/>
              <a:gd name="connsiteX1" fmla="*/ 1593056 w 2614612"/>
              <a:gd name="connsiteY1" fmla="*/ 80963 h 431006"/>
              <a:gd name="connsiteX2" fmla="*/ 1728787 w 2614612"/>
              <a:gd name="connsiteY2" fmla="*/ 64294 h 431006"/>
              <a:gd name="connsiteX3" fmla="*/ 1902618 w 2614612"/>
              <a:gd name="connsiteY3" fmla="*/ 42863 h 431006"/>
              <a:gd name="connsiteX4" fmla="*/ 2059781 w 2614612"/>
              <a:gd name="connsiteY4" fmla="*/ 47625 h 431006"/>
              <a:gd name="connsiteX5" fmla="*/ 2150268 w 2614612"/>
              <a:gd name="connsiteY5" fmla="*/ 45244 h 431006"/>
              <a:gd name="connsiteX6" fmla="*/ 2205037 w 2614612"/>
              <a:gd name="connsiteY6" fmla="*/ 28575 h 431006"/>
              <a:gd name="connsiteX7" fmla="*/ 2278856 w 2614612"/>
              <a:gd name="connsiteY7" fmla="*/ 0 h 431006"/>
              <a:gd name="connsiteX8" fmla="*/ 2314575 w 2614612"/>
              <a:gd name="connsiteY8" fmla="*/ 9525 h 431006"/>
              <a:gd name="connsiteX9" fmla="*/ 2376487 w 2614612"/>
              <a:gd name="connsiteY9" fmla="*/ 33338 h 431006"/>
              <a:gd name="connsiteX10" fmla="*/ 2452687 w 2614612"/>
              <a:gd name="connsiteY10" fmla="*/ 64294 h 431006"/>
              <a:gd name="connsiteX11" fmla="*/ 2497931 w 2614612"/>
              <a:gd name="connsiteY11" fmla="*/ 85725 h 431006"/>
              <a:gd name="connsiteX12" fmla="*/ 2547937 w 2614612"/>
              <a:gd name="connsiteY12" fmla="*/ 116681 h 431006"/>
              <a:gd name="connsiteX13" fmla="*/ 2578893 w 2614612"/>
              <a:gd name="connsiteY13" fmla="*/ 138113 h 431006"/>
              <a:gd name="connsiteX14" fmla="*/ 2595562 w 2614612"/>
              <a:gd name="connsiteY14" fmla="*/ 154781 h 431006"/>
              <a:gd name="connsiteX15" fmla="*/ 2605087 w 2614612"/>
              <a:gd name="connsiteY15" fmla="*/ 166688 h 431006"/>
              <a:gd name="connsiteX16" fmla="*/ 2612231 w 2614612"/>
              <a:gd name="connsiteY16" fmla="*/ 183356 h 431006"/>
              <a:gd name="connsiteX17" fmla="*/ 2614612 w 2614612"/>
              <a:gd name="connsiteY17" fmla="*/ 200025 h 431006"/>
              <a:gd name="connsiteX18" fmla="*/ 2609850 w 2614612"/>
              <a:gd name="connsiteY18" fmla="*/ 223838 h 431006"/>
              <a:gd name="connsiteX19" fmla="*/ 2597943 w 2614612"/>
              <a:gd name="connsiteY19" fmla="*/ 238125 h 431006"/>
              <a:gd name="connsiteX20" fmla="*/ 2571750 w 2614612"/>
              <a:gd name="connsiteY20" fmla="*/ 250031 h 431006"/>
              <a:gd name="connsiteX21" fmla="*/ 2552700 w 2614612"/>
              <a:gd name="connsiteY21" fmla="*/ 252413 h 431006"/>
              <a:gd name="connsiteX22" fmla="*/ 2514600 w 2614612"/>
              <a:gd name="connsiteY22" fmla="*/ 252413 h 431006"/>
              <a:gd name="connsiteX23" fmla="*/ 2445543 w 2614612"/>
              <a:gd name="connsiteY23" fmla="*/ 245269 h 431006"/>
              <a:gd name="connsiteX24" fmla="*/ 2369343 w 2614612"/>
              <a:gd name="connsiteY24" fmla="*/ 240506 h 431006"/>
              <a:gd name="connsiteX25" fmla="*/ 2238375 w 2614612"/>
              <a:gd name="connsiteY25" fmla="*/ 235744 h 431006"/>
              <a:gd name="connsiteX26" fmla="*/ 2116931 w 2614612"/>
              <a:gd name="connsiteY26" fmla="*/ 235744 h 431006"/>
              <a:gd name="connsiteX27" fmla="*/ 1985962 w 2614612"/>
              <a:gd name="connsiteY27" fmla="*/ 240506 h 431006"/>
              <a:gd name="connsiteX28" fmla="*/ 1905000 w 2614612"/>
              <a:gd name="connsiteY28" fmla="*/ 247650 h 431006"/>
              <a:gd name="connsiteX29" fmla="*/ 1695450 w 2614612"/>
              <a:gd name="connsiteY29" fmla="*/ 266700 h 431006"/>
              <a:gd name="connsiteX30" fmla="*/ 1512093 w 2614612"/>
              <a:gd name="connsiteY30" fmla="*/ 283369 h 431006"/>
              <a:gd name="connsiteX31" fmla="*/ 1197768 w 2614612"/>
              <a:gd name="connsiteY31" fmla="*/ 311944 h 431006"/>
              <a:gd name="connsiteX32" fmla="*/ 945356 w 2614612"/>
              <a:gd name="connsiteY32" fmla="*/ 335756 h 431006"/>
              <a:gd name="connsiteX33" fmla="*/ 738187 w 2614612"/>
              <a:gd name="connsiteY33" fmla="*/ 352425 h 431006"/>
              <a:gd name="connsiteX34" fmla="*/ 642937 w 2614612"/>
              <a:gd name="connsiteY34" fmla="*/ 376238 h 431006"/>
              <a:gd name="connsiteX35" fmla="*/ 509587 w 2614612"/>
              <a:gd name="connsiteY35" fmla="*/ 404813 h 431006"/>
              <a:gd name="connsiteX36" fmla="*/ 490537 w 2614612"/>
              <a:gd name="connsiteY36" fmla="*/ 416719 h 431006"/>
              <a:gd name="connsiteX37" fmla="*/ 459581 w 2614612"/>
              <a:gd name="connsiteY37" fmla="*/ 428625 h 431006"/>
              <a:gd name="connsiteX38" fmla="*/ 426243 w 2614612"/>
              <a:gd name="connsiteY38" fmla="*/ 431006 h 431006"/>
              <a:gd name="connsiteX39" fmla="*/ 385762 w 2614612"/>
              <a:gd name="connsiteY39" fmla="*/ 426244 h 431006"/>
              <a:gd name="connsiteX40" fmla="*/ 359568 w 2614612"/>
              <a:gd name="connsiteY40" fmla="*/ 414338 h 431006"/>
              <a:gd name="connsiteX41" fmla="*/ 280987 w 2614612"/>
              <a:gd name="connsiteY41" fmla="*/ 364331 h 431006"/>
              <a:gd name="connsiteX42" fmla="*/ 176212 w 2614612"/>
              <a:gd name="connsiteY42" fmla="*/ 290513 h 431006"/>
              <a:gd name="connsiteX43" fmla="*/ 80962 w 2614612"/>
              <a:gd name="connsiteY43" fmla="*/ 214313 h 431006"/>
              <a:gd name="connsiteX44" fmla="*/ 28575 w 2614612"/>
              <a:gd name="connsiteY44" fmla="*/ 164306 h 431006"/>
              <a:gd name="connsiteX45" fmla="*/ 4762 w 2614612"/>
              <a:gd name="connsiteY45" fmla="*/ 138113 h 431006"/>
              <a:gd name="connsiteX46" fmla="*/ 0 w 2614612"/>
              <a:gd name="connsiteY46" fmla="*/ 128588 h 431006"/>
              <a:gd name="connsiteX47" fmla="*/ 0 w 2614612"/>
              <a:gd name="connsiteY47" fmla="*/ 116681 h 431006"/>
              <a:gd name="connsiteX48" fmla="*/ 4762 w 2614612"/>
              <a:gd name="connsiteY48" fmla="*/ 109538 h 431006"/>
              <a:gd name="connsiteX49" fmla="*/ 21431 w 2614612"/>
              <a:gd name="connsiteY49" fmla="*/ 109538 h 431006"/>
              <a:gd name="connsiteX50" fmla="*/ 64293 w 2614612"/>
              <a:gd name="connsiteY50" fmla="*/ 119063 h 431006"/>
              <a:gd name="connsiteX51" fmla="*/ 152400 w 2614612"/>
              <a:gd name="connsiteY51" fmla="*/ 152400 h 431006"/>
              <a:gd name="connsiteX52" fmla="*/ 257175 w 2614612"/>
              <a:gd name="connsiteY52" fmla="*/ 183356 h 431006"/>
              <a:gd name="connsiteX53" fmla="*/ 307181 w 2614612"/>
              <a:gd name="connsiteY53" fmla="*/ 195263 h 431006"/>
              <a:gd name="connsiteX54" fmla="*/ 366712 w 2614612"/>
              <a:gd name="connsiteY54" fmla="*/ 202406 h 431006"/>
              <a:gd name="connsiteX55" fmla="*/ 500062 w 2614612"/>
              <a:gd name="connsiteY55" fmla="*/ 200025 h 431006"/>
              <a:gd name="connsiteX56" fmla="*/ 707231 w 2614612"/>
              <a:gd name="connsiteY56" fmla="*/ 180975 h 431006"/>
              <a:gd name="connsiteX57" fmla="*/ 978693 w 2614612"/>
              <a:gd name="connsiteY57" fmla="*/ 150019 h 431006"/>
              <a:gd name="connsiteX58" fmla="*/ 1343025 w 2614612"/>
              <a:gd name="connsiteY58" fmla="*/ 109538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14612" h="431006">
                <a:moveTo>
                  <a:pt x="1343025" y="109538"/>
                </a:moveTo>
                <a:lnTo>
                  <a:pt x="1593056" y="80963"/>
                </a:lnTo>
                <a:lnTo>
                  <a:pt x="1728787" y="64294"/>
                </a:lnTo>
                <a:lnTo>
                  <a:pt x="1902618" y="42863"/>
                </a:lnTo>
                <a:lnTo>
                  <a:pt x="2059781" y="47625"/>
                </a:lnTo>
                <a:lnTo>
                  <a:pt x="2150268" y="45244"/>
                </a:lnTo>
                <a:lnTo>
                  <a:pt x="2205037" y="28575"/>
                </a:lnTo>
                <a:lnTo>
                  <a:pt x="2278856" y="0"/>
                </a:lnTo>
                <a:lnTo>
                  <a:pt x="2314575" y="9525"/>
                </a:lnTo>
                <a:lnTo>
                  <a:pt x="2376487" y="33338"/>
                </a:lnTo>
                <a:lnTo>
                  <a:pt x="2452687" y="64294"/>
                </a:lnTo>
                <a:lnTo>
                  <a:pt x="2497931" y="85725"/>
                </a:lnTo>
                <a:lnTo>
                  <a:pt x="2547937" y="116681"/>
                </a:lnTo>
                <a:lnTo>
                  <a:pt x="2578893" y="138113"/>
                </a:lnTo>
                <a:lnTo>
                  <a:pt x="2595562" y="154781"/>
                </a:lnTo>
                <a:lnTo>
                  <a:pt x="2605087" y="166688"/>
                </a:lnTo>
                <a:lnTo>
                  <a:pt x="2612231" y="183356"/>
                </a:lnTo>
                <a:lnTo>
                  <a:pt x="2614612" y="200025"/>
                </a:lnTo>
                <a:lnTo>
                  <a:pt x="2609850" y="223838"/>
                </a:lnTo>
                <a:lnTo>
                  <a:pt x="2597943" y="238125"/>
                </a:lnTo>
                <a:lnTo>
                  <a:pt x="2571750" y="250031"/>
                </a:lnTo>
                <a:lnTo>
                  <a:pt x="2552700" y="252413"/>
                </a:lnTo>
                <a:lnTo>
                  <a:pt x="2514600" y="252413"/>
                </a:lnTo>
                <a:lnTo>
                  <a:pt x="2445543" y="245269"/>
                </a:lnTo>
                <a:lnTo>
                  <a:pt x="2369343" y="240506"/>
                </a:lnTo>
                <a:lnTo>
                  <a:pt x="2238375" y="235744"/>
                </a:lnTo>
                <a:lnTo>
                  <a:pt x="2116931" y="235744"/>
                </a:lnTo>
                <a:lnTo>
                  <a:pt x="1985962" y="240506"/>
                </a:lnTo>
                <a:lnTo>
                  <a:pt x="1905000" y="247650"/>
                </a:lnTo>
                <a:lnTo>
                  <a:pt x="1695450" y="266700"/>
                </a:lnTo>
                <a:lnTo>
                  <a:pt x="1512093" y="283369"/>
                </a:lnTo>
                <a:lnTo>
                  <a:pt x="1197768" y="311944"/>
                </a:lnTo>
                <a:lnTo>
                  <a:pt x="945356" y="335756"/>
                </a:lnTo>
                <a:lnTo>
                  <a:pt x="738187" y="352425"/>
                </a:lnTo>
                <a:lnTo>
                  <a:pt x="642937" y="376238"/>
                </a:lnTo>
                <a:lnTo>
                  <a:pt x="509587" y="404813"/>
                </a:lnTo>
                <a:lnTo>
                  <a:pt x="490537" y="416719"/>
                </a:lnTo>
                <a:lnTo>
                  <a:pt x="459581" y="428625"/>
                </a:lnTo>
                <a:lnTo>
                  <a:pt x="426243" y="431006"/>
                </a:lnTo>
                <a:lnTo>
                  <a:pt x="385762" y="426244"/>
                </a:lnTo>
                <a:lnTo>
                  <a:pt x="359568" y="414338"/>
                </a:lnTo>
                <a:lnTo>
                  <a:pt x="280987" y="364331"/>
                </a:lnTo>
                <a:lnTo>
                  <a:pt x="176212" y="290513"/>
                </a:lnTo>
                <a:lnTo>
                  <a:pt x="80962" y="214313"/>
                </a:lnTo>
                <a:lnTo>
                  <a:pt x="28575" y="164306"/>
                </a:lnTo>
                <a:lnTo>
                  <a:pt x="4762" y="138113"/>
                </a:lnTo>
                <a:lnTo>
                  <a:pt x="0" y="128588"/>
                </a:lnTo>
                <a:lnTo>
                  <a:pt x="0" y="116681"/>
                </a:lnTo>
                <a:lnTo>
                  <a:pt x="4762" y="109538"/>
                </a:lnTo>
                <a:lnTo>
                  <a:pt x="21431" y="109538"/>
                </a:lnTo>
                <a:lnTo>
                  <a:pt x="64293" y="119063"/>
                </a:lnTo>
                <a:lnTo>
                  <a:pt x="152400" y="152400"/>
                </a:lnTo>
                <a:lnTo>
                  <a:pt x="257175" y="183356"/>
                </a:lnTo>
                <a:lnTo>
                  <a:pt x="307181" y="195263"/>
                </a:lnTo>
                <a:lnTo>
                  <a:pt x="366712" y="202406"/>
                </a:lnTo>
                <a:lnTo>
                  <a:pt x="500062" y="200025"/>
                </a:lnTo>
                <a:lnTo>
                  <a:pt x="707231" y="180975"/>
                </a:lnTo>
                <a:lnTo>
                  <a:pt x="978693" y="150019"/>
                </a:lnTo>
                <a:lnTo>
                  <a:pt x="1343025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31A58E0-F7B9-7F40-AA56-521ADEEF0D89}"/>
              </a:ext>
            </a:extLst>
          </p:cNvPr>
          <p:cNvSpPr/>
          <p:nvPr/>
        </p:nvSpPr>
        <p:spPr>
          <a:xfrm>
            <a:off x="5761038" y="4525963"/>
            <a:ext cx="968375" cy="784225"/>
          </a:xfrm>
          <a:custGeom>
            <a:avLst/>
            <a:gdLst>
              <a:gd name="connsiteX0" fmla="*/ 438150 w 969169"/>
              <a:gd name="connsiteY0" fmla="*/ 383382 h 783432"/>
              <a:gd name="connsiteX1" fmla="*/ 319087 w 969169"/>
              <a:gd name="connsiteY1" fmla="*/ 280988 h 783432"/>
              <a:gd name="connsiteX2" fmla="*/ 230981 w 969169"/>
              <a:gd name="connsiteY2" fmla="*/ 209550 h 783432"/>
              <a:gd name="connsiteX3" fmla="*/ 90487 w 969169"/>
              <a:gd name="connsiteY3" fmla="*/ 100013 h 783432"/>
              <a:gd name="connsiteX4" fmla="*/ 7144 w 969169"/>
              <a:gd name="connsiteY4" fmla="*/ 33338 h 783432"/>
              <a:gd name="connsiteX5" fmla="*/ 0 w 969169"/>
              <a:gd name="connsiteY5" fmla="*/ 23813 h 783432"/>
              <a:gd name="connsiteX6" fmla="*/ 0 w 969169"/>
              <a:gd name="connsiteY6" fmla="*/ 11907 h 783432"/>
              <a:gd name="connsiteX7" fmla="*/ 9525 w 969169"/>
              <a:gd name="connsiteY7" fmla="*/ 0 h 783432"/>
              <a:gd name="connsiteX8" fmla="*/ 64294 w 969169"/>
              <a:gd name="connsiteY8" fmla="*/ 11907 h 783432"/>
              <a:gd name="connsiteX9" fmla="*/ 216694 w 969169"/>
              <a:gd name="connsiteY9" fmla="*/ 61913 h 783432"/>
              <a:gd name="connsiteX10" fmla="*/ 366712 w 969169"/>
              <a:gd name="connsiteY10" fmla="*/ 121444 h 783432"/>
              <a:gd name="connsiteX11" fmla="*/ 483394 w 969169"/>
              <a:gd name="connsiteY11" fmla="*/ 169069 h 783432"/>
              <a:gd name="connsiteX12" fmla="*/ 607219 w 969169"/>
              <a:gd name="connsiteY12" fmla="*/ 230982 h 783432"/>
              <a:gd name="connsiteX13" fmla="*/ 711994 w 969169"/>
              <a:gd name="connsiteY13" fmla="*/ 285750 h 783432"/>
              <a:gd name="connsiteX14" fmla="*/ 783431 w 969169"/>
              <a:gd name="connsiteY14" fmla="*/ 323850 h 783432"/>
              <a:gd name="connsiteX15" fmla="*/ 800100 w 969169"/>
              <a:gd name="connsiteY15" fmla="*/ 338138 h 783432"/>
              <a:gd name="connsiteX16" fmla="*/ 835819 w 969169"/>
              <a:gd name="connsiteY16" fmla="*/ 383382 h 783432"/>
              <a:gd name="connsiteX17" fmla="*/ 892969 w 969169"/>
              <a:gd name="connsiteY17" fmla="*/ 459582 h 783432"/>
              <a:gd name="connsiteX18" fmla="*/ 928687 w 969169"/>
              <a:gd name="connsiteY18" fmla="*/ 511969 h 783432"/>
              <a:gd name="connsiteX19" fmla="*/ 962025 w 969169"/>
              <a:gd name="connsiteY19" fmla="*/ 576263 h 783432"/>
              <a:gd name="connsiteX20" fmla="*/ 969169 w 969169"/>
              <a:gd name="connsiteY20" fmla="*/ 602457 h 783432"/>
              <a:gd name="connsiteX21" fmla="*/ 969169 w 969169"/>
              <a:gd name="connsiteY21" fmla="*/ 631032 h 783432"/>
              <a:gd name="connsiteX22" fmla="*/ 959644 w 969169"/>
              <a:gd name="connsiteY22" fmla="*/ 690563 h 783432"/>
              <a:gd name="connsiteX23" fmla="*/ 945356 w 969169"/>
              <a:gd name="connsiteY23" fmla="*/ 733425 h 783432"/>
              <a:gd name="connsiteX24" fmla="*/ 926306 w 969169"/>
              <a:gd name="connsiteY24" fmla="*/ 762000 h 783432"/>
              <a:gd name="connsiteX25" fmla="*/ 907256 w 969169"/>
              <a:gd name="connsiteY25" fmla="*/ 778669 h 783432"/>
              <a:gd name="connsiteX26" fmla="*/ 885825 w 969169"/>
              <a:gd name="connsiteY26" fmla="*/ 783432 h 783432"/>
              <a:gd name="connsiteX27" fmla="*/ 850106 w 969169"/>
              <a:gd name="connsiteY27" fmla="*/ 776288 h 783432"/>
              <a:gd name="connsiteX28" fmla="*/ 816769 w 969169"/>
              <a:gd name="connsiteY28" fmla="*/ 759619 h 783432"/>
              <a:gd name="connsiteX29" fmla="*/ 769144 w 969169"/>
              <a:gd name="connsiteY29" fmla="*/ 719138 h 783432"/>
              <a:gd name="connsiteX30" fmla="*/ 716756 w 969169"/>
              <a:gd name="connsiteY30" fmla="*/ 661988 h 783432"/>
              <a:gd name="connsiteX31" fmla="*/ 652462 w 969169"/>
              <a:gd name="connsiteY31" fmla="*/ 592932 h 783432"/>
              <a:gd name="connsiteX32" fmla="*/ 590550 w 969169"/>
              <a:gd name="connsiteY32" fmla="*/ 526257 h 783432"/>
              <a:gd name="connsiteX33" fmla="*/ 438150 w 969169"/>
              <a:gd name="connsiteY33" fmla="*/ 383382 h 78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9169" h="783432">
                <a:moveTo>
                  <a:pt x="438150" y="383382"/>
                </a:moveTo>
                <a:lnTo>
                  <a:pt x="319087" y="280988"/>
                </a:lnTo>
                <a:lnTo>
                  <a:pt x="230981" y="209550"/>
                </a:lnTo>
                <a:lnTo>
                  <a:pt x="90487" y="100013"/>
                </a:lnTo>
                <a:lnTo>
                  <a:pt x="7144" y="33338"/>
                </a:lnTo>
                <a:lnTo>
                  <a:pt x="0" y="23813"/>
                </a:lnTo>
                <a:lnTo>
                  <a:pt x="0" y="11907"/>
                </a:lnTo>
                <a:lnTo>
                  <a:pt x="9525" y="0"/>
                </a:lnTo>
                <a:lnTo>
                  <a:pt x="64294" y="11907"/>
                </a:lnTo>
                <a:lnTo>
                  <a:pt x="216694" y="61913"/>
                </a:lnTo>
                <a:lnTo>
                  <a:pt x="366712" y="121444"/>
                </a:lnTo>
                <a:lnTo>
                  <a:pt x="483394" y="169069"/>
                </a:lnTo>
                <a:lnTo>
                  <a:pt x="607219" y="230982"/>
                </a:lnTo>
                <a:lnTo>
                  <a:pt x="711994" y="285750"/>
                </a:lnTo>
                <a:lnTo>
                  <a:pt x="783431" y="323850"/>
                </a:lnTo>
                <a:lnTo>
                  <a:pt x="800100" y="338138"/>
                </a:lnTo>
                <a:lnTo>
                  <a:pt x="835819" y="383382"/>
                </a:lnTo>
                <a:lnTo>
                  <a:pt x="892969" y="459582"/>
                </a:lnTo>
                <a:lnTo>
                  <a:pt x="928687" y="511969"/>
                </a:lnTo>
                <a:lnTo>
                  <a:pt x="962025" y="576263"/>
                </a:lnTo>
                <a:lnTo>
                  <a:pt x="969169" y="602457"/>
                </a:lnTo>
                <a:lnTo>
                  <a:pt x="969169" y="631032"/>
                </a:lnTo>
                <a:lnTo>
                  <a:pt x="959644" y="690563"/>
                </a:lnTo>
                <a:lnTo>
                  <a:pt x="945356" y="733425"/>
                </a:lnTo>
                <a:lnTo>
                  <a:pt x="926306" y="762000"/>
                </a:lnTo>
                <a:lnTo>
                  <a:pt x="907256" y="778669"/>
                </a:lnTo>
                <a:lnTo>
                  <a:pt x="885825" y="783432"/>
                </a:lnTo>
                <a:lnTo>
                  <a:pt x="850106" y="776288"/>
                </a:lnTo>
                <a:lnTo>
                  <a:pt x="816769" y="759619"/>
                </a:lnTo>
                <a:lnTo>
                  <a:pt x="769144" y="719138"/>
                </a:lnTo>
                <a:lnTo>
                  <a:pt x="716756" y="661988"/>
                </a:lnTo>
                <a:lnTo>
                  <a:pt x="652462" y="592932"/>
                </a:lnTo>
                <a:lnTo>
                  <a:pt x="590550" y="526257"/>
                </a:lnTo>
                <a:lnTo>
                  <a:pt x="438150" y="3833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E469A0C4-6B99-884B-8EDE-F5AE80D094CF}"/>
              </a:ext>
            </a:extLst>
          </p:cNvPr>
          <p:cNvSpPr/>
          <p:nvPr/>
        </p:nvSpPr>
        <p:spPr>
          <a:xfrm>
            <a:off x="4252913" y="4522788"/>
            <a:ext cx="1047750" cy="736600"/>
          </a:xfrm>
          <a:custGeom>
            <a:avLst/>
            <a:gdLst>
              <a:gd name="connsiteX0" fmla="*/ 616743 w 1047750"/>
              <a:gd name="connsiteY0" fmla="*/ 485775 h 738187"/>
              <a:gd name="connsiteX1" fmla="*/ 733425 w 1047750"/>
              <a:gd name="connsiteY1" fmla="*/ 426244 h 738187"/>
              <a:gd name="connsiteX2" fmla="*/ 871537 w 1047750"/>
              <a:gd name="connsiteY2" fmla="*/ 350044 h 738187"/>
              <a:gd name="connsiteX3" fmla="*/ 940593 w 1047750"/>
              <a:gd name="connsiteY3" fmla="*/ 314325 h 738187"/>
              <a:gd name="connsiteX4" fmla="*/ 985837 w 1047750"/>
              <a:gd name="connsiteY4" fmla="*/ 300037 h 738187"/>
              <a:gd name="connsiteX5" fmla="*/ 1021556 w 1047750"/>
              <a:gd name="connsiteY5" fmla="*/ 285750 h 738187"/>
              <a:gd name="connsiteX6" fmla="*/ 1040606 w 1047750"/>
              <a:gd name="connsiteY6" fmla="*/ 269081 h 738187"/>
              <a:gd name="connsiteX7" fmla="*/ 1047750 w 1047750"/>
              <a:gd name="connsiteY7" fmla="*/ 254794 h 738187"/>
              <a:gd name="connsiteX8" fmla="*/ 1047750 w 1047750"/>
              <a:gd name="connsiteY8" fmla="*/ 240506 h 738187"/>
              <a:gd name="connsiteX9" fmla="*/ 1028700 w 1047750"/>
              <a:gd name="connsiteY9" fmla="*/ 209550 h 738187"/>
              <a:gd name="connsiteX10" fmla="*/ 964406 w 1047750"/>
              <a:gd name="connsiteY10" fmla="*/ 169069 h 738187"/>
              <a:gd name="connsiteX11" fmla="*/ 866775 w 1047750"/>
              <a:gd name="connsiteY11" fmla="*/ 109537 h 738187"/>
              <a:gd name="connsiteX12" fmla="*/ 773906 w 1047750"/>
              <a:gd name="connsiteY12" fmla="*/ 59531 h 738187"/>
              <a:gd name="connsiteX13" fmla="*/ 692943 w 1047750"/>
              <a:gd name="connsiteY13" fmla="*/ 23812 h 738187"/>
              <a:gd name="connsiteX14" fmla="*/ 654843 w 1047750"/>
              <a:gd name="connsiteY14" fmla="*/ 9525 h 738187"/>
              <a:gd name="connsiteX15" fmla="*/ 614362 w 1047750"/>
              <a:gd name="connsiteY15" fmla="*/ 0 h 738187"/>
              <a:gd name="connsiteX16" fmla="*/ 602456 w 1047750"/>
              <a:gd name="connsiteY16" fmla="*/ 0 h 738187"/>
              <a:gd name="connsiteX17" fmla="*/ 581025 w 1047750"/>
              <a:gd name="connsiteY17" fmla="*/ 2381 h 738187"/>
              <a:gd name="connsiteX18" fmla="*/ 571500 w 1047750"/>
              <a:gd name="connsiteY18" fmla="*/ 16669 h 738187"/>
              <a:gd name="connsiteX19" fmla="*/ 578643 w 1047750"/>
              <a:gd name="connsiteY19" fmla="*/ 38100 h 738187"/>
              <a:gd name="connsiteX20" fmla="*/ 600075 w 1047750"/>
              <a:gd name="connsiteY20" fmla="*/ 69056 h 738187"/>
              <a:gd name="connsiteX21" fmla="*/ 616743 w 1047750"/>
              <a:gd name="connsiteY21" fmla="*/ 97631 h 738187"/>
              <a:gd name="connsiteX22" fmla="*/ 635793 w 1047750"/>
              <a:gd name="connsiteY22" fmla="*/ 135731 h 738187"/>
              <a:gd name="connsiteX23" fmla="*/ 642937 w 1047750"/>
              <a:gd name="connsiteY23" fmla="*/ 159544 h 738187"/>
              <a:gd name="connsiteX24" fmla="*/ 645318 w 1047750"/>
              <a:gd name="connsiteY24" fmla="*/ 192881 h 738187"/>
              <a:gd name="connsiteX25" fmla="*/ 633412 w 1047750"/>
              <a:gd name="connsiteY25" fmla="*/ 226219 h 738187"/>
              <a:gd name="connsiteX26" fmla="*/ 597693 w 1047750"/>
              <a:gd name="connsiteY26" fmla="*/ 266700 h 738187"/>
              <a:gd name="connsiteX27" fmla="*/ 509587 w 1047750"/>
              <a:gd name="connsiteY27" fmla="*/ 347662 h 738187"/>
              <a:gd name="connsiteX28" fmla="*/ 390525 w 1047750"/>
              <a:gd name="connsiteY28" fmla="*/ 440531 h 738187"/>
              <a:gd name="connsiteX29" fmla="*/ 259556 w 1047750"/>
              <a:gd name="connsiteY29" fmla="*/ 531019 h 738187"/>
              <a:gd name="connsiteX30" fmla="*/ 88106 w 1047750"/>
              <a:gd name="connsiteY30" fmla="*/ 642937 h 738187"/>
              <a:gd name="connsiteX31" fmla="*/ 38100 w 1047750"/>
              <a:gd name="connsiteY31" fmla="*/ 676275 h 738187"/>
              <a:gd name="connsiteX32" fmla="*/ 19050 w 1047750"/>
              <a:gd name="connsiteY32" fmla="*/ 695325 h 738187"/>
              <a:gd name="connsiteX33" fmla="*/ 4762 w 1047750"/>
              <a:gd name="connsiteY33" fmla="*/ 711994 h 738187"/>
              <a:gd name="connsiteX34" fmla="*/ 0 w 1047750"/>
              <a:gd name="connsiteY34" fmla="*/ 728662 h 738187"/>
              <a:gd name="connsiteX35" fmla="*/ 7143 w 1047750"/>
              <a:gd name="connsiteY35" fmla="*/ 738187 h 738187"/>
              <a:gd name="connsiteX36" fmla="*/ 35718 w 1047750"/>
              <a:gd name="connsiteY36" fmla="*/ 731044 h 738187"/>
              <a:gd name="connsiteX37" fmla="*/ 107156 w 1047750"/>
              <a:gd name="connsiteY37" fmla="*/ 702469 h 738187"/>
              <a:gd name="connsiteX38" fmla="*/ 228600 w 1047750"/>
              <a:gd name="connsiteY38" fmla="*/ 659606 h 738187"/>
              <a:gd name="connsiteX39" fmla="*/ 404812 w 1047750"/>
              <a:gd name="connsiteY39" fmla="*/ 588169 h 738187"/>
              <a:gd name="connsiteX40" fmla="*/ 616743 w 1047750"/>
              <a:gd name="connsiteY40" fmla="*/ 485775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47750" h="738187">
                <a:moveTo>
                  <a:pt x="616743" y="485775"/>
                </a:moveTo>
                <a:lnTo>
                  <a:pt x="733425" y="426244"/>
                </a:lnTo>
                <a:lnTo>
                  <a:pt x="871537" y="350044"/>
                </a:lnTo>
                <a:lnTo>
                  <a:pt x="940593" y="314325"/>
                </a:lnTo>
                <a:lnTo>
                  <a:pt x="985837" y="300037"/>
                </a:lnTo>
                <a:lnTo>
                  <a:pt x="1021556" y="285750"/>
                </a:lnTo>
                <a:lnTo>
                  <a:pt x="1040606" y="269081"/>
                </a:lnTo>
                <a:lnTo>
                  <a:pt x="1047750" y="254794"/>
                </a:lnTo>
                <a:lnTo>
                  <a:pt x="1047750" y="240506"/>
                </a:lnTo>
                <a:lnTo>
                  <a:pt x="1028700" y="209550"/>
                </a:lnTo>
                <a:lnTo>
                  <a:pt x="964406" y="169069"/>
                </a:lnTo>
                <a:lnTo>
                  <a:pt x="866775" y="109537"/>
                </a:lnTo>
                <a:lnTo>
                  <a:pt x="773906" y="59531"/>
                </a:lnTo>
                <a:lnTo>
                  <a:pt x="692943" y="23812"/>
                </a:lnTo>
                <a:lnTo>
                  <a:pt x="654843" y="9525"/>
                </a:lnTo>
                <a:lnTo>
                  <a:pt x="614362" y="0"/>
                </a:lnTo>
                <a:lnTo>
                  <a:pt x="602456" y="0"/>
                </a:lnTo>
                <a:lnTo>
                  <a:pt x="581025" y="2381"/>
                </a:lnTo>
                <a:lnTo>
                  <a:pt x="571500" y="16669"/>
                </a:lnTo>
                <a:lnTo>
                  <a:pt x="578643" y="38100"/>
                </a:lnTo>
                <a:lnTo>
                  <a:pt x="600075" y="69056"/>
                </a:lnTo>
                <a:lnTo>
                  <a:pt x="616743" y="97631"/>
                </a:lnTo>
                <a:lnTo>
                  <a:pt x="635793" y="135731"/>
                </a:lnTo>
                <a:lnTo>
                  <a:pt x="642937" y="159544"/>
                </a:lnTo>
                <a:lnTo>
                  <a:pt x="645318" y="192881"/>
                </a:lnTo>
                <a:lnTo>
                  <a:pt x="633412" y="226219"/>
                </a:lnTo>
                <a:lnTo>
                  <a:pt x="597693" y="266700"/>
                </a:lnTo>
                <a:lnTo>
                  <a:pt x="509587" y="347662"/>
                </a:lnTo>
                <a:lnTo>
                  <a:pt x="390525" y="440531"/>
                </a:lnTo>
                <a:lnTo>
                  <a:pt x="259556" y="531019"/>
                </a:lnTo>
                <a:lnTo>
                  <a:pt x="88106" y="642937"/>
                </a:lnTo>
                <a:lnTo>
                  <a:pt x="38100" y="676275"/>
                </a:lnTo>
                <a:lnTo>
                  <a:pt x="19050" y="695325"/>
                </a:lnTo>
                <a:lnTo>
                  <a:pt x="4762" y="711994"/>
                </a:lnTo>
                <a:lnTo>
                  <a:pt x="0" y="728662"/>
                </a:lnTo>
                <a:lnTo>
                  <a:pt x="7143" y="738187"/>
                </a:lnTo>
                <a:lnTo>
                  <a:pt x="35718" y="731044"/>
                </a:lnTo>
                <a:lnTo>
                  <a:pt x="107156" y="702469"/>
                </a:lnTo>
                <a:lnTo>
                  <a:pt x="228600" y="659606"/>
                </a:lnTo>
                <a:lnTo>
                  <a:pt x="404812" y="588169"/>
                </a:lnTo>
                <a:lnTo>
                  <a:pt x="616743" y="485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C945F9AF-A992-0147-9B82-BB185DAB369D}"/>
              </a:ext>
            </a:extLst>
          </p:cNvPr>
          <p:cNvSpPr/>
          <p:nvPr/>
        </p:nvSpPr>
        <p:spPr>
          <a:xfrm>
            <a:off x="2773363" y="1747838"/>
            <a:ext cx="742950" cy="654050"/>
          </a:xfrm>
          <a:custGeom>
            <a:avLst/>
            <a:gdLst>
              <a:gd name="connsiteX0" fmla="*/ 702469 w 742950"/>
              <a:gd name="connsiteY0" fmla="*/ 461962 h 654843"/>
              <a:gd name="connsiteX1" fmla="*/ 726282 w 742950"/>
              <a:gd name="connsiteY1" fmla="*/ 511968 h 654843"/>
              <a:gd name="connsiteX2" fmla="*/ 735807 w 742950"/>
              <a:gd name="connsiteY2" fmla="*/ 538162 h 654843"/>
              <a:gd name="connsiteX3" fmla="*/ 742950 w 742950"/>
              <a:gd name="connsiteY3" fmla="*/ 576262 h 654843"/>
              <a:gd name="connsiteX4" fmla="*/ 742950 w 742950"/>
              <a:gd name="connsiteY4" fmla="*/ 607218 h 654843"/>
              <a:gd name="connsiteX5" fmla="*/ 723900 w 742950"/>
              <a:gd name="connsiteY5" fmla="*/ 640556 h 654843"/>
              <a:gd name="connsiteX6" fmla="*/ 697707 w 742950"/>
              <a:gd name="connsiteY6" fmla="*/ 650081 h 654843"/>
              <a:gd name="connsiteX7" fmla="*/ 659607 w 742950"/>
              <a:gd name="connsiteY7" fmla="*/ 654843 h 654843"/>
              <a:gd name="connsiteX8" fmla="*/ 616744 w 742950"/>
              <a:gd name="connsiteY8" fmla="*/ 654843 h 654843"/>
              <a:gd name="connsiteX9" fmla="*/ 554832 w 742950"/>
              <a:gd name="connsiteY9" fmla="*/ 642937 h 654843"/>
              <a:gd name="connsiteX10" fmla="*/ 504825 w 742950"/>
              <a:gd name="connsiteY10" fmla="*/ 626268 h 654843"/>
              <a:gd name="connsiteX11" fmla="*/ 469107 w 742950"/>
              <a:gd name="connsiteY11" fmla="*/ 611981 h 654843"/>
              <a:gd name="connsiteX12" fmla="*/ 447675 w 742950"/>
              <a:gd name="connsiteY12" fmla="*/ 597693 h 654843"/>
              <a:gd name="connsiteX13" fmla="*/ 407194 w 742950"/>
              <a:gd name="connsiteY13" fmla="*/ 569118 h 654843"/>
              <a:gd name="connsiteX14" fmla="*/ 371475 w 742950"/>
              <a:gd name="connsiteY14" fmla="*/ 528637 h 654843"/>
              <a:gd name="connsiteX15" fmla="*/ 319088 w 742950"/>
              <a:gd name="connsiteY15" fmla="*/ 478631 h 654843"/>
              <a:gd name="connsiteX16" fmla="*/ 266700 w 742950"/>
              <a:gd name="connsiteY16" fmla="*/ 426243 h 654843"/>
              <a:gd name="connsiteX17" fmla="*/ 207169 w 742950"/>
              <a:gd name="connsiteY17" fmla="*/ 354806 h 654843"/>
              <a:gd name="connsiteX18" fmla="*/ 126207 w 742950"/>
              <a:gd name="connsiteY18" fmla="*/ 245268 h 654843"/>
              <a:gd name="connsiteX19" fmla="*/ 64294 w 742950"/>
              <a:gd name="connsiteY19" fmla="*/ 150018 h 654843"/>
              <a:gd name="connsiteX20" fmla="*/ 21432 w 742950"/>
              <a:gd name="connsiteY20" fmla="*/ 80962 h 654843"/>
              <a:gd name="connsiteX21" fmla="*/ 0 w 742950"/>
              <a:gd name="connsiteY21" fmla="*/ 33337 h 654843"/>
              <a:gd name="connsiteX22" fmla="*/ 0 w 742950"/>
              <a:gd name="connsiteY22" fmla="*/ 23812 h 654843"/>
              <a:gd name="connsiteX23" fmla="*/ 0 w 742950"/>
              <a:gd name="connsiteY23" fmla="*/ 7143 h 654843"/>
              <a:gd name="connsiteX24" fmla="*/ 7144 w 742950"/>
              <a:gd name="connsiteY24" fmla="*/ 0 h 654843"/>
              <a:gd name="connsiteX25" fmla="*/ 23813 w 742950"/>
              <a:gd name="connsiteY25" fmla="*/ 2381 h 654843"/>
              <a:gd name="connsiteX26" fmla="*/ 45244 w 742950"/>
              <a:gd name="connsiteY26" fmla="*/ 21431 h 654843"/>
              <a:gd name="connsiteX27" fmla="*/ 85725 w 742950"/>
              <a:gd name="connsiteY27" fmla="*/ 57150 h 654843"/>
              <a:gd name="connsiteX28" fmla="*/ 142875 w 742950"/>
              <a:gd name="connsiteY28" fmla="*/ 100012 h 654843"/>
              <a:gd name="connsiteX29" fmla="*/ 195263 w 742950"/>
              <a:gd name="connsiteY29" fmla="*/ 138112 h 654843"/>
              <a:gd name="connsiteX30" fmla="*/ 254794 w 742950"/>
              <a:gd name="connsiteY30" fmla="*/ 173831 h 654843"/>
              <a:gd name="connsiteX31" fmla="*/ 326232 w 742950"/>
              <a:gd name="connsiteY31" fmla="*/ 211931 h 654843"/>
              <a:gd name="connsiteX32" fmla="*/ 397669 w 742950"/>
              <a:gd name="connsiteY32" fmla="*/ 242887 h 654843"/>
              <a:gd name="connsiteX33" fmla="*/ 473869 w 742950"/>
              <a:gd name="connsiteY33" fmla="*/ 269081 h 654843"/>
              <a:gd name="connsiteX34" fmla="*/ 547688 w 742950"/>
              <a:gd name="connsiteY34" fmla="*/ 285750 h 654843"/>
              <a:gd name="connsiteX35" fmla="*/ 590550 w 742950"/>
              <a:gd name="connsiteY35" fmla="*/ 292893 h 654843"/>
              <a:gd name="connsiteX36" fmla="*/ 607219 w 742950"/>
              <a:gd name="connsiteY36" fmla="*/ 295275 h 654843"/>
              <a:gd name="connsiteX37" fmla="*/ 621507 w 742950"/>
              <a:gd name="connsiteY37" fmla="*/ 316706 h 654843"/>
              <a:gd name="connsiteX38" fmla="*/ 654844 w 742950"/>
              <a:gd name="connsiteY38" fmla="*/ 373856 h 654843"/>
              <a:gd name="connsiteX39" fmla="*/ 702469 w 742950"/>
              <a:gd name="connsiteY39" fmla="*/ 461962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2950" h="654843">
                <a:moveTo>
                  <a:pt x="702469" y="461962"/>
                </a:moveTo>
                <a:lnTo>
                  <a:pt x="726282" y="511968"/>
                </a:lnTo>
                <a:lnTo>
                  <a:pt x="735807" y="538162"/>
                </a:lnTo>
                <a:lnTo>
                  <a:pt x="742950" y="576262"/>
                </a:lnTo>
                <a:lnTo>
                  <a:pt x="742950" y="607218"/>
                </a:lnTo>
                <a:lnTo>
                  <a:pt x="723900" y="640556"/>
                </a:lnTo>
                <a:lnTo>
                  <a:pt x="697707" y="650081"/>
                </a:lnTo>
                <a:lnTo>
                  <a:pt x="659607" y="654843"/>
                </a:lnTo>
                <a:lnTo>
                  <a:pt x="616744" y="654843"/>
                </a:lnTo>
                <a:lnTo>
                  <a:pt x="554832" y="642937"/>
                </a:lnTo>
                <a:lnTo>
                  <a:pt x="504825" y="626268"/>
                </a:lnTo>
                <a:lnTo>
                  <a:pt x="469107" y="611981"/>
                </a:lnTo>
                <a:lnTo>
                  <a:pt x="447675" y="597693"/>
                </a:lnTo>
                <a:lnTo>
                  <a:pt x="407194" y="569118"/>
                </a:lnTo>
                <a:lnTo>
                  <a:pt x="371475" y="528637"/>
                </a:lnTo>
                <a:lnTo>
                  <a:pt x="319088" y="478631"/>
                </a:lnTo>
                <a:lnTo>
                  <a:pt x="266700" y="426243"/>
                </a:lnTo>
                <a:lnTo>
                  <a:pt x="207169" y="354806"/>
                </a:lnTo>
                <a:lnTo>
                  <a:pt x="126207" y="245268"/>
                </a:lnTo>
                <a:lnTo>
                  <a:pt x="64294" y="150018"/>
                </a:lnTo>
                <a:lnTo>
                  <a:pt x="21432" y="80962"/>
                </a:lnTo>
                <a:lnTo>
                  <a:pt x="0" y="33337"/>
                </a:lnTo>
                <a:lnTo>
                  <a:pt x="0" y="23812"/>
                </a:lnTo>
                <a:lnTo>
                  <a:pt x="0" y="7143"/>
                </a:lnTo>
                <a:lnTo>
                  <a:pt x="7144" y="0"/>
                </a:lnTo>
                <a:lnTo>
                  <a:pt x="23813" y="2381"/>
                </a:lnTo>
                <a:lnTo>
                  <a:pt x="45244" y="21431"/>
                </a:lnTo>
                <a:lnTo>
                  <a:pt x="85725" y="57150"/>
                </a:lnTo>
                <a:lnTo>
                  <a:pt x="142875" y="100012"/>
                </a:lnTo>
                <a:lnTo>
                  <a:pt x="195263" y="138112"/>
                </a:lnTo>
                <a:lnTo>
                  <a:pt x="254794" y="173831"/>
                </a:lnTo>
                <a:lnTo>
                  <a:pt x="326232" y="211931"/>
                </a:lnTo>
                <a:lnTo>
                  <a:pt x="397669" y="242887"/>
                </a:lnTo>
                <a:lnTo>
                  <a:pt x="473869" y="269081"/>
                </a:lnTo>
                <a:lnTo>
                  <a:pt x="547688" y="285750"/>
                </a:lnTo>
                <a:lnTo>
                  <a:pt x="590550" y="292893"/>
                </a:lnTo>
                <a:lnTo>
                  <a:pt x="607219" y="295275"/>
                </a:lnTo>
                <a:lnTo>
                  <a:pt x="621507" y="316706"/>
                </a:lnTo>
                <a:lnTo>
                  <a:pt x="654844" y="373856"/>
                </a:lnTo>
                <a:lnTo>
                  <a:pt x="702469" y="4619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A08C1E38-91A8-CE48-8118-62DA9C22708B}"/>
              </a:ext>
            </a:extLst>
          </p:cNvPr>
          <p:cNvSpPr/>
          <p:nvPr/>
        </p:nvSpPr>
        <p:spPr>
          <a:xfrm>
            <a:off x="2513013" y="3424238"/>
            <a:ext cx="1289050" cy="1390650"/>
          </a:xfrm>
          <a:custGeom>
            <a:avLst/>
            <a:gdLst>
              <a:gd name="connsiteX0" fmla="*/ 628650 w 1290637"/>
              <a:gd name="connsiteY0" fmla="*/ 328612 h 1390650"/>
              <a:gd name="connsiteX1" fmla="*/ 783431 w 1290637"/>
              <a:gd name="connsiteY1" fmla="*/ 230981 h 1390650"/>
              <a:gd name="connsiteX2" fmla="*/ 835819 w 1290637"/>
              <a:gd name="connsiteY2" fmla="*/ 202406 h 1390650"/>
              <a:gd name="connsiteX3" fmla="*/ 862012 w 1290637"/>
              <a:gd name="connsiteY3" fmla="*/ 192881 h 1390650"/>
              <a:gd name="connsiteX4" fmla="*/ 869156 w 1290637"/>
              <a:gd name="connsiteY4" fmla="*/ 192881 h 1390650"/>
              <a:gd name="connsiteX5" fmla="*/ 878681 w 1290637"/>
              <a:gd name="connsiteY5" fmla="*/ 195262 h 1390650"/>
              <a:gd name="connsiteX6" fmla="*/ 883444 w 1290637"/>
              <a:gd name="connsiteY6" fmla="*/ 209550 h 1390650"/>
              <a:gd name="connsiteX7" fmla="*/ 873919 w 1290637"/>
              <a:gd name="connsiteY7" fmla="*/ 242887 h 1390650"/>
              <a:gd name="connsiteX8" fmla="*/ 823912 w 1290637"/>
              <a:gd name="connsiteY8" fmla="*/ 378618 h 1390650"/>
              <a:gd name="connsiteX9" fmla="*/ 733425 w 1290637"/>
              <a:gd name="connsiteY9" fmla="*/ 583406 h 1390650"/>
              <a:gd name="connsiteX10" fmla="*/ 671512 w 1290637"/>
              <a:gd name="connsiteY10" fmla="*/ 719137 h 1390650"/>
              <a:gd name="connsiteX11" fmla="*/ 635794 w 1290637"/>
              <a:gd name="connsiteY11" fmla="*/ 785812 h 1390650"/>
              <a:gd name="connsiteX12" fmla="*/ 626269 w 1290637"/>
              <a:gd name="connsiteY12" fmla="*/ 812006 h 1390650"/>
              <a:gd name="connsiteX13" fmla="*/ 628650 w 1290637"/>
              <a:gd name="connsiteY13" fmla="*/ 826293 h 1390650"/>
              <a:gd name="connsiteX14" fmla="*/ 635794 w 1290637"/>
              <a:gd name="connsiteY14" fmla="*/ 852487 h 1390650"/>
              <a:gd name="connsiteX15" fmla="*/ 657225 w 1290637"/>
              <a:gd name="connsiteY15" fmla="*/ 885825 h 1390650"/>
              <a:gd name="connsiteX16" fmla="*/ 683419 w 1290637"/>
              <a:gd name="connsiteY16" fmla="*/ 909637 h 1390650"/>
              <a:gd name="connsiteX17" fmla="*/ 721519 w 1290637"/>
              <a:gd name="connsiteY17" fmla="*/ 954881 h 1390650"/>
              <a:gd name="connsiteX18" fmla="*/ 752475 w 1290637"/>
              <a:gd name="connsiteY18" fmla="*/ 1002506 h 1390650"/>
              <a:gd name="connsiteX19" fmla="*/ 781050 w 1290637"/>
              <a:gd name="connsiteY19" fmla="*/ 1064418 h 1390650"/>
              <a:gd name="connsiteX20" fmla="*/ 797719 w 1290637"/>
              <a:gd name="connsiteY20" fmla="*/ 1107281 h 1390650"/>
              <a:gd name="connsiteX21" fmla="*/ 809625 w 1290637"/>
              <a:gd name="connsiteY21" fmla="*/ 1150143 h 1390650"/>
              <a:gd name="connsiteX22" fmla="*/ 1100137 w 1290637"/>
              <a:gd name="connsiteY22" fmla="*/ 1390650 h 1390650"/>
              <a:gd name="connsiteX23" fmla="*/ 1138237 w 1290637"/>
              <a:gd name="connsiteY23" fmla="*/ 1385887 h 1390650"/>
              <a:gd name="connsiteX24" fmla="*/ 1171575 w 1290637"/>
              <a:gd name="connsiteY24" fmla="*/ 1376362 h 1390650"/>
              <a:gd name="connsiteX25" fmla="*/ 1200150 w 1290637"/>
              <a:gd name="connsiteY25" fmla="*/ 1359693 h 1390650"/>
              <a:gd name="connsiteX26" fmla="*/ 1216819 w 1290637"/>
              <a:gd name="connsiteY26" fmla="*/ 1343025 h 1390650"/>
              <a:gd name="connsiteX27" fmla="*/ 1228725 w 1290637"/>
              <a:gd name="connsiteY27" fmla="*/ 1312068 h 1390650"/>
              <a:gd name="connsiteX28" fmla="*/ 1231106 w 1290637"/>
              <a:gd name="connsiteY28" fmla="*/ 1281112 h 1390650"/>
              <a:gd name="connsiteX29" fmla="*/ 1223962 w 1290637"/>
              <a:gd name="connsiteY29" fmla="*/ 1252537 h 1390650"/>
              <a:gd name="connsiteX30" fmla="*/ 1193006 w 1290637"/>
              <a:gd name="connsiteY30" fmla="*/ 1193006 h 1390650"/>
              <a:gd name="connsiteX31" fmla="*/ 1147762 w 1290637"/>
              <a:gd name="connsiteY31" fmla="*/ 1128712 h 1390650"/>
              <a:gd name="connsiteX32" fmla="*/ 1100137 w 1290637"/>
              <a:gd name="connsiteY32" fmla="*/ 1081087 h 1390650"/>
              <a:gd name="connsiteX33" fmla="*/ 1042987 w 1290637"/>
              <a:gd name="connsiteY33" fmla="*/ 1031081 h 1390650"/>
              <a:gd name="connsiteX34" fmla="*/ 976312 w 1290637"/>
              <a:gd name="connsiteY34" fmla="*/ 973931 h 1390650"/>
              <a:gd name="connsiteX35" fmla="*/ 928687 w 1290637"/>
              <a:gd name="connsiteY35" fmla="*/ 938212 h 1390650"/>
              <a:gd name="connsiteX36" fmla="*/ 869156 w 1290637"/>
              <a:gd name="connsiteY36" fmla="*/ 900112 h 1390650"/>
              <a:gd name="connsiteX37" fmla="*/ 814387 w 1290637"/>
              <a:gd name="connsiteY37" fmla="*/ 869156 h 1390650"/>
              <a:gd name="connsiteX38" fmla="*/ 783431 w 1290637"/>
              <a:gd name="connsiteY38" fmla="*/ 845343 h 1390650"/>
              <a:gd name="connsiteX39" fmla="*/ 766762 w 1290637"/>
              <a:gd name="connsiteY39" fmla="*/ 823912 h 1390650"/>
              <a:gd name="connsiteX40" fmla="*/ 757237 w 1290637"/>
              <a:gd name="connsiteY40" fmla="*/ 797718 h 1390650"/>
              <a:gd name="connsiteX41" fmla="*/ 754856 w 1290637"/>
              <a:gd name="connsiteY41" fmla="*/ 769143 h 1390650"/>
              <a:gd name="connsiteX42" fmla="*/ 764381 w 1290637"/>
              <a:gd name="connsiteY42" fmla="*/ 728662 h 1390650"/>
              <a:gd name="connsiteX43" fmla="*/ 783431 w 1290637"/>
              <a:gd name="connsiteY43" fmla="*/ 692943 h 1390650"/>
              <a:gd name="connsiteX44" fmla="*/ 814387 w 1290637"/>
              <a:gd name="connsiteY44" fmla="*/ 647700 h 1390650"/>
              <a:gd name="connsiteX45" fmla="*/ 866775 w 1290637"/>
              <a:gd name="connsiteY45" fmla="*/ 585787 h 1390650"/>
              <a:gd name="connsiteX46" fmla="*/ 947737 w 1290637"/>
              <a:gd name="connsiteY46" fmla="*/ 507206 h 1390650"/>
              <a:gd name="connsiteX47" fmla="*/ 1031081 w 1290637"/>
              <a:gd name="connsiteY47" fmla="*/ 426243 h 1390650"/>
              <a:gd name="connsiteX48" fmla="*/ 1104900 w 1290637"/>
              <a:gd name="connsiteY48" fmla="*/ 350043 h 1390650"/>
              <a:gd name="connsiteX49" fmla="*/ 1154906 w 1290637"/>
              <a:gd name="connsiteY49" fmla="*/ 302418 h 1390650"/>
              <a:gd name="connsiteX50" fmla="*/ 1195387 w 1290637"/>
              <a:gd name="connsiteY50" fmla="*/ 266700 h 1390650"/>
              <a:gd name="connsiteX51" fmla="*/ 1235869 w 1290637"/>
              <a:gd name="connsiteY51" fmla="*/ 238125 h 1390650"/>
              <a:gd name="connsiteX52" fmla="*/ 1266825 w 1290637"/>
              <a:gd name="connsiteY52" fmla="*/ 221456 h 1390650"/>
              <a:gd name="connsiteX53" fmla="*/ 1285875 w 1290637"/>
              <a:gd name="connsiteY53" fmla="*/ 207168 h 1390650"/>
              <a:gd name="connsiteX54" fmla="*/ 1290637 w 1290637"/>
              <a:gd name="connsiteY54" fmla="*/ 197643 h 1390650"/>
              <a:gd name="connsiteX55" fmla="*/ 1288256 w 1290637"/>
              <a:gd name="connsiteY55" fmla="*/ 180975 h 1390650"/>
              <a:gd name="connsiteX56" fmla="*/ 1271587 w 1290637"/>
              <a:gd name="connsiteY56" fmla="*/ 161925 h 1390650"/>
              <a:gd name="connsiteX57" fmla="*/ 1219200 w 1290637"/>
              <a:gd name="connsiteY57" fmla="*/ 116681 h 1390650"/>
              <a:gd name="connsiteX58" fmla="*/ 1143000 w 1290637"/>
              <a:gd name="connsiteY58" fmla="*/ 66675 h 1390650"/>
              <a:gd name="connsiteX59" fmla="*/ 1066800 w 1290637"/>
              <a:gd name="connsiteY59" fmla="*/ 23812 h 1390650"/>
              <a:gd name="connsiteX60" fmla="*/ 1021556 w 1290637"/>
              <a:gd name="connsiteY60" fmla="*/ 4762 h 1390650"/>
              <a:gd name="connsiteX61" fmla="*/ 992981 w 1290637"/>
              <a:gd name="connsiteY61" fmla="*/ 0 h 1390650"/>
              <a:gd name="connsiteX62" fmla="*/ 966787 w 1290637"/>
              <a:gd name="connsiteY62" fmla="*/ 0 h 1390650"/>
              <a:gd name="connsiteX63" fmla="*/ 914400 w 1290637"/>
              <a:gd name="connsiteY63" fmla="*/ 11906 h 1390650"/>
              <a:gd name="connsiteX64" fmla="*/ 781050 w 1290637"/>
              <a:gd name="connsiteY64" fmla="*/ 61912 h 1390650"/>
              <a:gd name="connsiteX65" fmla="*/ 583406 w 1290637"/>
              <a:gd name="connsiteY65" fmla="*/ 140493 h 1390650"/>
              <a:gd name="connsiteX66" fmla="*/ 442912 w 1290637"/>
              <a:gd name="connsiteY66" fmla="*/ 197643 h 1390650"/>
              <a:gd name="connsiteX67" fmla="*/ 388144 w 1290637"/>
              <a:gd name="connsiteY67" fmla="*/ 216693 h 1390650"/>
              <a:gd name="connsiteX68" fmla="*/ 323850 w 1290637"/>
              <a:gd name="connsiteY68" fmla="*/ 226218 h 1390650"/>
              <a:gd name="connsiteX69" fmla="*/ 271462 w 1290637"/>
              <a:gd name="connsiteY69" fmla="*/ 230981 h 1390650"/>
              <a:gd name="connsiteX70" fmla="*/ 228600 w 1290637"/>
              <a:gd name="connsiteY70" fmla="*/ 223837 h 1390650"/>
              <a:gd name="connsiteX71" fmla="*/ 166687 w 1290637"/>
              <a:gd name="connsiteY71" fmla="*/ 197643 h 1390650"/>
              <a:gd name="connsiteX72" fmla="*/ 114300 w 1290637"/>
              <a:gd name="connsiteY72" fmla="*/ 164306 h 1390650"/>
              <a:gd name="connsiteX73" fmla="*/ 61912 w 1290637"/>
              <a:gd name="connsiteY73" fmla="*/ 128587 h 1390650"/>
              <a:gd name="connsiteX74" fmla="*/ 42862 w 1290637"/>
              <a:gd name="connsiteY74" fmla="*/ 116681 h 1390650"/>
              <a:gd name="connsiteX75" fmla="*/ 26194 w 1290637"/>
              <a:gd name="connsiteY75" fmla="*/ 109537 h 1390650"/>
              <a:gd name="connsiteX76" fmla="*/ 14287 w 1290637"/>
              <a:gd name="connsiteY76" fmla="*/ 109537 h 1390650"/>
              <a:gd name="connsiteX77" fmla="*/ 0 w 1290637"/>
              <a:gd name="connsiteY77" fmla="*/ 114300 h 1390650"/>
              <a:gd name="connsiteX78" fmla="*/ 0 w 1290637"/>
              <a:gd name="connsiteY78" fmla="*/ 128587 h 1390650"/>
              <a:gd name="connsiteX79" fmla="*/ 4762 w 1290637"/>
              <a:gd name="connsiteY79" fmla="*/ 150018 h 1390650"/>
              <a:gd name="connsiteX80" fmla="*/ 16669 w 1290637"/>
              <a:gd name="connsiteY80" fmla="*/ 176212 h 1390650"/>
              <a:gd name="connsiteX81" fmla="*/ 40481 w 1290637"/>
              <a:gd name="connsiteY81" fmla="*/ 226218 h 1390650"/>
              <a:gd name="connsiteX82" fmla="*/ 73819 w 1290637"/>
              <a:gd name="connsiteY82" fmla="*/ 276225 h 1390650"/>
              <a:gd name="connsiteX83" fmla="*/ 119062 w 1290637"/>
              <a:gd name="connsiteY83" fmla="*/ 330993 h 1390650"/>
              <a:gd name="connsiteX84" fmla="*/ 159544 w 1290637"/>
              <a:gd name="connsiteY84" fmla="*/ 369093 h 1390650"/>
              <a:gd name="connsiteX85" fmla="*/ 211931 w 1290637"/>
              <a:gd name="connsiteY85" fmla="*/ 419100 h 1390650"/>
              <a:gd name="connsiteX86" fmla="*/ 285750 w 1290637"/>
              <a:gd name="connsiteY86" fmla="*/ 469106 h 1390650"/>
              <a:gd name="connsiteX87" fmla="*/ 328612 w 1290637"/>
              <a:gd name="connsiteY87" fmla="*/ 492918 h 1390650"/>
              <a:gd name="connsiteX88" fmla="*/ 338137 w 1290637"/>
              <a:gd name="connsiteY88" fmla="*/ 492918 h 1390650"/>
              <a:gd name="connsiteX89" fmla="*/ 390525 w 1290637"/>
              <a:gd name="connsiteY89" fmla="*/ 464343 h 1390650"/>
              <a:gd name="connsiteX90" fmla="*/ 557212 w 1290637"/>
              <a:gd name="connsiteY90" fmla="*/ 369093 h 1390650"/>
              <a:gd name="connsiteX91" fmla="*/ 628650 w 1290637"/>
              <a:gd name="connsiteY91" fmla="*/ 328612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290637" h="1390650">
                <a:moveTo>
                  <a:pt x="628650" y="328612"/>
                </a:moveTo>
                <a:lnTo>
                  <a:pt x="783431" y="230981"/>
                </a:lnTo>
                <a:lnTo>
                  <a:pt x="835819" y="202406"/>
                </a:lnTo>
                <a:lnTo>
                  <a:pt x="862012" y="192881"/>
                </a:lnTo>
                <a:lnTo>
                  <a:pt x="869156" y="192881"/>
                </a:lnTo>
                <a:lnTo>
                  <a:pt x="878681" y="195262"/>
                </a:lnTo>
                <a:lnTo>
                  <a:pt x="883444" y="209550"/>
                </a:lnTo>
                <a:lnTo>
                  <a:pt x="873919" y="242887"/>
                </a:lnTo>
                <a:lnTo>
                  <a:pt x="823912" y="378618"/>
                </a:lnTo>
                <a:lnTo>
                  <a:pt x="733425" y="583406"/>
                </a:lnTo>
                <a:lnTo>
                  <a:pt x="671512" y="719137"/>
                </a:lnTo>
                <a:lnTo>
                  <a:pt x="635794" y="785812"/>
                </a:lnTo>
                <a:lnTo>
                  <a:pt x="626269" y="812006"/>
                </a:lnTo>
                <a:lnTo>
                  <a:pt x="628650" y="826293"/>
                </a:lnTo>
                <a:lnTo>
                  <a:pt x="635794" y="852487"/>
                </a:lnTo>
                <a:lnTo>
                  <a:pt x="657225" y="885825"/>
                </a:lnTo>
                <a:lnTo>
                  <a:pt x="683419" y="909637"/>
                </a:lnTo>
                <a:lnTo>
                  <a:pt x="721519" y="954881"/>
                </a:lnTo>
                <a:lnTo>
                  <a:pt x="752475" y="1002506"/>
                </a:lnTo>
                <a:lnTo>
                  <a:pt x="781050" y="1064418"/>
                </a:lnTo>
                <a:lnTo>
                  <a:pt x="797719" y="1107281"/>
                </a:lnTo>
                <a:lnTo>
                  <a:pt x="809625" y="1150143"/>
                </a:lnTo>
                <a:lnTo>
                  <a:pt x="1100137" y="1390650"/>
                </a:lnTo>
                <a:lnTo>
                  <a:pt x="1138237" y="1385887"/>
                </a:lnTo>
                <a:lnTo>
                  <a:pt x="1171575" y="1376362"/>
                </a:lnTo>
                <a:lnTo>
                  <a:pt x="1200150" y="1359693"/>
                </a:lnTo>
                <a:lnTo>
                  <a:pt x="1216819" y="1343025"/>
                </a:lnTo>
                <a:lnTo>
                  <a:pt x="1228725" y="1312068"/>
                </a:lnTo>
                <a:lnTo>
                  <a:pt x="1231106" y="1281112"/>
                </a:lnTo>
                <a:lnTo>
                  <a:pt x="1223962" y="1252537"/>
                </a:lnTo>
                <a:lnTo>
                  <a:pt x="1193006" y="1193006"/>
                </a:lnTo>
                <a:lnTo>
                  <a:pt x="1147762" y="1128712"/>
                </a:lnTo>
                <a:lnTo>
                  <a:pt x="1100137" y="1081087"/>
                </a:lnTo>
                <a:lnTo>
                  <a:pt x="1042987" y="1031081"/>
                </a:lnTo>
                <a:lnTo>
                  <a:pt x="976312" y="973931"/>
                </a:lnTo>
                <a:lnTo>
                  <a:pt x="928687" y="938212"/>
                </a:lnTo>
                <a:lnTo>
                  <a:pt x="869156" y="900112"/>
                </a:lnTo>
                <a:lnTo>
                  <a:pt x="814387" y="869156"/>
                </a:lnTo>
                <a:lnTo>
                  <a:pt x="783431" y="845343"/>
                </a:lnTo>
                <a:lnTo>
                  <a:pt x="766762" y="823912"/>
                </a:lnTo>
                <a:lnTo>
                  <a:pt x="757237" y="797718"/>
                </a:lnTo>
                <a:lnTo>
                  <a:pt x="754856" y="769143"/>
                </a:lnTo>
                <a:lnTo>
                  <a:pt x="764381" y="728662"/>
                </a:lnTo>
                <a:lnTo>
                  <a:pt x="783431" y="692943"/>
                </a:lnTo>
                <a:lnTo>
                  <a:pt x="814387" y="647700"/>
                </a:lnTo>
                <a:lnTo>
                  <a:pt x="866775" y="585787"/>
                </a:lnTo>
                <a:lnTo>
                  <a:pt x="947737" y="507206"/>
                </a:lnTo>
                <a:lnTo>
                  <a:pt x="1031081" y="426243"/>
                </a:lnTo>
                <a:lnTo>
                  <a:pt x="1104900" y="350043"/>
                </a:lnTo>
                <a:lnTo>
                  <a:pt x="1154906" y="302418"/>
                </a:lnTo>
                <a:lnTo>
                  <a:pt x="1195387" y="266700"/>
                </a:lnTo>
                <a:lnTo>
                  <a:pt x="1235869" y="238125"/>
                </a:lnTo>
                <a:lnTo>
                  <a:pt x="1266825" y="221456"/>
                </a:lnTo>
                <a:lnTo>
                  <a:pt x="1285875" y="207168"/>
                </a:lnTo>
                <a:lnTo>
                  <a:pt x="1290637" y="197643"/>
                </a:lnTo>
                <a:lnTo>
                  <a:pt x="1288256" y="180975"/>
                </a:lnTo>
                <a:lnTo>
                  <a:pt x="1271587" y="161925"/>
                </a:lnTo>
                <a:lnTo>
                  <a:pt x="1219200" y="116681"/>
                </a:lnTo>
                <a:lnTo>
                  <a:pt x="1143000" y="66675"/>
                </a:lnTo>
                <a:lnTo>
                  <a:pt x="1066800" y="23812"/>
                </a:lnTo>
                <a:lnTo>
                  <a:pt x="1021556" y="4762"/>
                </a:lnTo>
                <a:lnTo>
                  <a:pt x="992981" y="0"/>
                </a:lnTo>
                <a:lnTo>
                  <a:pt x="966787" y="0"/>
                </a:lnTo>
                <a:lnTo>
                  <a:pt x="914400" y="11906"/>
                </a:lnTo>
                <a:lnTo>
                  <a:pt x="781050" y="61912"/>
                </a:lnTo>
                <a:lnTo>
                  <a:pt x="583406" y="140493"/>
                </a:lnTo>
                <a:lnTo>
                  <a:pt x="442912" y="197643"/>
                </a:lnTo>
                <a:lnTo>
                  <a:pt x="388144" y="216693"/>
                </a:lnTo>
                <a:lnTo>
                  <a:pt x="323850" y="226218"/>
                </a:lnTo>
                <a:lnTo>
                  <a:pt x="271462" y="230981"/>
                </a:lnTo>
                <a:lnTo>
                  <a:pt x="228600" y="223837"/>
                </a:lnTo>
                <a:lnTo>
                  <a:pt x="166687" y="197643"/>
                </a:lnTo>
                <a:lnTo>
                  <a:pt x="114300" y="164306"/>
                </a:lnTo>
                <a:lnTo>
                  <a:pt x="61912" y="128587"/>
                </a:lnTo>
                <a:lnTo>
                  <a:pt x="42862" y="116681"/>
                </a:lnTo>
                <a:lnTo>
                  <a:pt x="26194" y="109537"/>
                </a:lnTo>
                <a:lnTo>
                  <a:pt x="14287" y="109537"/>
                </a:lnTo>
                <a:lnTo>
                  <a:pt x="0" y="114300"/>
                </a:lnTo>
                <a:lnTo>
                  <a:pt x="0" y="128587"/>
                </a:lnTo>
                <a:lnTo>
                  <a:pt x="4762" y="150018"/>
                </a:lnTo>
                <a:lnTo>
                  <a:pt x="16669" y="176212"/>
                </a:lnTo>
                <a:lnTo>
                  <a:pt x="40481" y="226218"/>
                </a:lnTo>
                <a:lnTo>
                  <a:pt x="73819" y="276225"/>
                </a:lnTo>
                <a:lnTo>
                  <a:pt x="119062" y="330993"/>
                </a:lnTo>
                <a:lnTo>
                  <a:pt x="159544" y="369093"/>
                </a:lnTo>
                <a:lnTo>
                  <a:pt x="211931" y="419100"/>
                </a:lnTo>
                <a:lnTo>
                  <a:pt x="285750" y="469106"/>
                </a:lnTo>
                <a:lnTo>
                  <a:pt x="328612" y="492918"/>
                </a:lnTo>
                <a:lnTo>
                  <a:pt x="338137" y="492918"/>
                </a:lnTo>
                <a:lnTo>
                  <a:pt x="390525" y="464343"/>
                </a:lnTo>
                <a:lnTo>
                  <a:pt x="557212" y="369093"/>
                </a:lnTo>
                <a:lnTo>
                  <a:pt x="628650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4914DFBC-C104-7340-B5FE-61C72AD00D91}"/>
              </a:ext>
            </a:extLst>
          </p:cNvPr>
          <p:cNvSpPr/>
          <p:nvPr/>
        </p:nvSpPr>
        <p:spPr>
          <a:xfrm>
            <a:off x="4257675" y="2262188"/>
            <a:ext cx="760413" cy="241300"/>
          </a:xfrm>
          <a:custGeom>
            <a:avLst/>
            <a:gdLst>
              <a:gd name="connsiteX0" fmla="*/ 161925 w 759619"/>
              <a:gd name="connsiteY0" fmla="*/ 100012 h 240506"/>
              <a:gd name="connsiteX1" fmla="*/ 345281 w 759619"/>
              <a:gd name="connsiteY1" fmla="*/ 69056 h 240506"/>
              <a:gd name="connsiteX2" fmla="*/ 616744 w 759619"/>
              <a:gd name="connsiteY2" fmla="*/ 23812 h 240506"/>
              <a:gd name="connsiteX3" fmla="*/ 759619 w 759619"/>
              <a:gd name="connsiteY3" fmla="*/ 0 h 240506"/>
              <a:gd name="connsiteX4" fmla="*/ 726281 w 759619"/>
              <a:gd name="connsiteY4" fmla="*/ 180975 h 240506"/>
              <a:gd name="connsiteX5" fmla="*/ 711994 w 759619"/>
              <a:gd name="connsiteY5" fmla="*/ 169068 h 240506"/>
              <a:gd name="connsiteX6" fmla="*/ 688181 w 759619"/>
              <a:gd name="connsiteY6" fmla="*/ 145256 h 240506"/>
              <a:gd name="connsiteX7" fmla="*/ 659606 w 759619"/>
              <a:gd name="connsiteY7" fmla="*/ 145256 h 240506"/>
              <a:gd name="connsiteX8" fmla="*/ 447675 w 759619"/>
              <a:gd name="connsiteY8" fmla="*/ 176212 h 240506"/>
              <a:gd name="connsiteX9" fmla="*/ 228600 w 759619"/>
              <a:gd name="connsiteY9" fmla="*/ 209550 h 240506"/>
              <a:gd name="connsiteX10" fmla="*/ 19050 w 759619"/>
              <a:gd name="connsiteY10" fmla="*/ 240506 h 240506"/>
              <a:gd name="connsiteX11" fmla="*/ 0 w 759619"/>
              <a:gd name="connsiteY11" fmla="*/ 126206 h 240506"/>
              <a:gd name="connsiteX12" fmla="*/ 161925 w 759619"/>
              <a:gd name="connsiteY12" fmla="*/ 100012 h 24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59619" h="240506">
                <a:moveTo>
                  <a:pt x="161925" y="100012"/>
                </a:moveTo>
                <a:lnTo>
                  <a:pt x="345281" y="69056"/>
                </a:lnTo>
                <a:lnTo>
                  <a:pt x="616744" y="23812"/>
                </a:lnTo>
                <a:lnTo>
                  <a:pt x="759619" y="0"/>
                </a:lnTo>
                <a:lnTo>
                  <a:pt x="726281" y="180975"/>
                </a:lnTo>
                <a:lnTo>
                  <a:pt x="711994" y="169068"/>
                </a:lnTo>
                <a:lnTo>
                  <a:pt x="688181" y="145256"/>
                </a:lnTo>
                <a:lnTo>
                  <a:pt x="659606" y="145256"/>
                </a:lnTo>
                <a:lnTo>
                  <a:pt x="447675" y="176212"/>
                </a:lnTo>
                <a:lnTo>
                  <a:pt x="228600" y="209550"/>
                </a:lnTo>
                <a:lnTo>
                  <a:pt x="19050" y="240506"/>
                </a:lnTo>
                <a:lnTo>
                  <a:pt x="0" y="126206"/>
                </a:lnTo>
                <a:lnTo>
                  <a:pt x="161925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BA3B50B-5ED7-AF43-A674-C186D3BA07E6}"/>
              </a:ext>
            </a:extLst>
          </p:cNvPr>
          <p:cNvSpPr/>
          <p:nvPr/>
        </p:nvSpPr>
        <p:spPr>
          <a:xfrm>
            <a:off x="4038600" y="2266950"/>
            <a:ext cx="1455738" cy="804863"/>
          </a:xfrm>
          <a:custGeom>
            <a:avLst/>
            <a:gdLst>
              <a:gd name="connsiteX0" fmla="*/ 302419 w 1454944"/>
              <a:gd name="connsiteY0" fmla="*/ 264319 h 804863"/>
              <a:gd name="connsiteX1" fmla="*/ 304800 w 1454944"/>
              <a:gd name="connsiteY1" fmla="*/ 214313 h 804863"/>
              <a:gd name="connsiteX2" fmla="*/ 307181 w 1454944"/>
              <a:gd name="connsiteY2" fmla="*/ 123825 h 804863"/>
              <a:gd name="connsiteX3" fmla="*/ 238125 w 1454944"/>
              <a:gd name="connsiteY3" fmla="*/ 80963 h 804863"/>
              <a:gd name="connsiteX4" fmla="*/ 200025 w 1454944"/>
              <a:gd name="connsiteY4" fmla="*/ 59531 h 804863"/>
              <a:gd name="connsiteX5" fmla="*/ 147638 w 1454944"/>
              <a:gd name="connsiteY5" fmla="*/ 33338 h 804863"/>
              <a:gd name="connsiteX6" fmla="*/ 107156 w 1454944"/>
              <a:gd name="connsiteY6" fmla="*/ 16669 h 804863"/>
              <a:gd name="connsiteX7" fmla="*/ 73819 w 1454944"/>
              <a:gd name="connsiteY7" fmla="*/ 7144 h 804863"/>
              <a:gd name="connsiteX8" fmla="*/ 28575 w 1454944"/>
              <a:gd name="connsiteY8" fmla="*/ 0 h 804863"/>
              <a:gd name="connsiteX9" fmla="*/ 4763 w 1454944"/>
              <a:gd name="connsiteY9" fmla="*/ 4763 h 804863"/>
              <a:gd name="connsiteX10" fmla="*/ 0 w 1454944"/>
              <a:gd name="connsiteY10" fmla="*/ 19050 h 804863"/>
              <a:gd name="connsiteX11" fmla="*/ 4763 w 1454944"/>
              <a:gd name="connsiteY11" fmla="*/ 35719 h 804863"/>
              <a:gd name="connsiteX12" fmla="*/ 26194 w 1454944"/>
              <a:gd name="connsiteY12" fmla="*/ 54769 h 804863"/>
              <a:gd name="connsiteX13" fmla="*/ 45244 w 1454944"/>
              <a:gd name="connsiteY13" fmla="*/ 66675 h 804863"/>
              <a:gd name="connsiteX14" fmla="*/ 69056 w 1454944"/>
              <a:gd name="connsiteY14" fmla="*/ 85725 h 804863"/>
              <a:gd name="connsiteX15" fmla="*/ 92869 w 1454944"/>
              <a:gd name="connsiteY15" fmla="*/ 114300 h 804863"/>
              <a:gd name="connsiteX16" fmla="*/ 104775 w 1454944"/>
              <a:gd name="connsiteY16" fmla="*/ 135731 h 804863"/>
              <a:gd name="connsiteX17" fmla="*/ 119063 w 1454944"/>
              <a:gd name="connsiteY17" fmla="*/ 171450 h 804863"/>
              <a:gd name="connsiteX18" fmla="*/ 123825 w 1454944"/>
              <a:gd name="connsiteY18" fmla="*/ 211931 h 804863"/>
              <a:gd name="connsiteX19" fmla="*/ 126206 w 1454944"/>
              <a:gd name="connsiteY19" fmla="*/ 347663 h 804863"/>
              <a:gd name="connsiteX20" fmla="*/ 123825 w 1454944"/>
              <a:gd name="connsiteY20" fmla="*/ 459581 h 804863"/>
              <a:gd name="connsiteX21" fmla="*/ 128588 w 1454944"/>
              <a:gd name="connsiteY21" fmla="*/ 507206 h 804863"/>
              <a:gd name="connsiteX22" fmla="*/ 138113 w 1454944"/>
              <a:gd name="connsiteY22" fmla="*/ 552450 h 804863"/>
              <a:gd name="connsiteX23" fmla="*/ 154781 w 1454944"/>
              <a:gd name="connsiteY23" fmla="*/ 592931 h 804863"/>
              <a:gd name="connsiteX24" fmla="*/ 171450 w 1454944"/>
              <a:gd name="connsiteY24" fmla="*/ 623888 h 804863"/>
              <a:gd name="connsiteX25" fmla="*/ 200025 w 1454944"/>
              <a:gd name="connsiteY25" fmla="*/ 661988 h 804863"/>
              <a:gd name="connsiteX26" fmla="*/ 240506 w 1454944"/>
              <a:gd name="connsiteY26" fmla="*/ 707231 h 804863"/>
              <a:gd name="connsiteX27" fmla="*/ 278606 w 1454944"/>
              <a:gd name="connsiteY27" fmla="*/ 738188 h 804863"/>
              <a:gd name="connsiteX28" fmla="*/ 314325 w 1454944"/>
              <a:gd name="connsiteY28" fmla="*/ 759619 h 804863"/>
              <a:gd name="connsiteX29" fmla="*/ 369094 w 1454944"/>
              <a:gd name="connsiteY29" fmla="*/ 778669 h 804863"/>
              <a:gd name="connsiteX30" fmla="*/ 435769 w 1454944"/>
              <a:gd name="connsiteY30" fmla="*/ 790575 h 804863"/>
              <a:gd name="connsiteX31" fmla="*/ 616744 w 1454944"/>
              <a:gd name="connsiteY31" fmla="*/ 804863 h 804863"/>
              <a:gd name="connsiteX32" fmla="*/ 771525 w 1454944"/>
              <a:gd name="connsiteY32" fmla="*/ 804863 h 804863"/>
              <a:gd name="connsiteX33" fmla="*/ 921544 w 1454944"/>
              <a:gd name="connsiteY33" fmla="*/ 800100 h 804863"/>
              <a:gd name="connsiteX34" fmla="*/ 1090613 w 1454944"/>
              <a:gd name="connsiteY34" fmla="*/ 783431 h 804863"/>
              <a:gd name="connsiteX35" fmla="*/ 1214438 w 1454944"/>
              <a:gd name="connsiteY35" fmla="*/ 764381 h 804863"/>
              <a:gd name="connsiteX36" fmla="*/ 1273969 w 1454944"/>
              <a:gd name="connsiteY36" fmla="*/ 754856 h 804863"/>
              <a:gd name="connsiteX37" fmla="*/ 1335881 w 1454944"/>
              <a:gd name="connsiteY37" fmla="*/ 738188 h 804863"/>
              <a:gd name="connsiteX38" fmla="*/ 1378744 w 1454944"/>
              <a:gd name="connsiteY38" fmla="*/ 714375 h 804863"/>
              <a:gd name="connsiteX39" fmla="*/ 1416844 w 1454944"/>
              <a:gd name="connsiteY39" fmla="*/ 692944 h 804863"/>
              <a:gd name="connsiteX40" fmla="*/ 1443038 w 1454944"/>
              <a:gd name="connsiteY40" fmla="*/ 671513 h 804863"/>
              <a:gd name="connsiteX41" fmla="*/ 1452563 w 1454944"/>
              <a:gd name="connsiteY41" fmla="*/ 654844 h 804863"/>
              <a:gd name="connsiteX42" fmla="*/ 1454944 w 1454944"/>
              <a:gd name="connsiteY42" fmla="*/ 628650 h 804863"/>
              <a:gd name="connsiteX43" fmla="*/ 1447800 w 1454944"/>
              <a:gd name="connsiteY43" fmla="*/ 595313 h 804863"/>
              <a:gd name="connsiteX44" fmla="*/ 1431131 w 1454944"/>
              <a:gd name="connsiteY44" fmla="*/ 566738 h 804863"/>
              <a:gd name="connsiteX45" fmla="*/ 1395413 w 1454944"/>
              <a:gd name="connsiteY45" fmla="*/ 533400 h 804863"/>
              <a:gd name="connsiteX46" fmla="*/ 1381125 w 1454944"/>
              <a:gd name="connsiteY46" fmla="*/ 521494 h 804863"/>
              <a:gd name="connsiteX47" fmla="*/ 1123950 w 1454944"/>
              <a:gd name="connsiteY47" fmla="*/ 583406 h 804863"/>
              <a:gd name="connsiteX48" fmla="*/ 1073944 w 1454944"/>
              <a:gd name="connsiteY48" fmla="*/ 595313 h 804863"/>
              <a:gd name="connsiteX49" fmla="*/ 973931 w 1454944"/>
              <a:gd name="connsiteY49" fmla="*/ 611981 h 804863"/>
              <a:gd name="connsiteX50" fmla="*/ 857250 w 1454944"/>
              <a:gd name="connsiteY50" fmla="*/ 621506 h 804863"/>
              <a:gd name="connsiteX51" fmla="*/ 695325 w 1454944"/>
              <a:gd name="connsiteY51" fmla="*/ 626269 h 804863"/>
              <a:gd name="connsiteX52" fmla="*/ 588169 w 1454944"/>
              <a:gd name="connsiteY52" fmla="*/ 628650 h 804863"/>
              <a:gd name="connsiteX53" fmla="*/ 514350 w 1454944"/>
              <a:gd name="connsiteY53" fmla="*/ 621506 h 804863"/>
              <a:gd name="connsiteX54" fmla="*/ 461963 w 1454944"/>
              <a:gd name="connsiteY54" fmla="*/ 609600 h 804863"/>
              <a:gd name="connsiteX55" fmla="*/ 416719 w 1454944"/>
              <a:gd name="connsiteY55" fmla="*/ 590550 h 804863"/>
              <a:gd name="connsiteX56" fmla="*/ 383381 w 1454944"/>
              <a:gd name="connsiteY56" fmla="*/ 571500 h 804863"/>
              <a:gd name="connsiteX57" fmla="*/ 359569 w 1454944"/>
              <a:gd name="connsiteY57" fmla="*/ 547688 h 804863"/>
              <a:gd name="connsiteX58" fmla="*/ 342900 w 1454944"/>
              <a:gd name="connsiteY58" fmla="*/ 526256 h 804863"/>
              <a:gd name="connsiteX59" fmla="*/ 326231 w 1454944"/>
              <a:gd name="connsiteY59" fmla="*/ 490538 h 804863"/>
              <a:gd name="connsiteX60" fmla="*/ 314325 w 1454944"/>
              <a:gd name="connsiteY60" fmla="*/ 452438 h 804863"/>
              <a:gd name="connsiteX61" fmla="*/ 307181 w 1454944"/>
              <a:gd name="connsiteY61" fmla="*/ 400050 h 804863"/>
              <a:gd name="connsiteX62" fmla="*/ 302419 w 1454944"/>
              <a:gd name="connsiteY62" fmla="*/ 264319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454944" h="804863">
                <a:moveTo>
                  <a:pt x="302419" y="264319"/>
                </a:moveTo>
                <a:lnTo>
                  <a:pt x="304800" y="214313"/>
                </a:lnTo>
                <a:cubicBezTo>
                  <a:pt x="305594" y="184150"/>
                  <a:pt x="325437" y="150416"/>
                  <a:pt x="307181" y="123825"/>
                </a:cubicBezTo>
                <a:lnTo>
                  <a:pt x="238125" y="80963"/>
                </a:lnTo>
                <a:lnTo>
                  <a:pt x="200025" y="59531"/>
                </a:lnTo>
                <a:lnTo>
                  <a:pt x="147638" y="33338"/>
                </a:lnTo>
                <a:lnTo>
                  <a:pt x="107156" y="16669"/>
                </a:lnTo>
                <a:lnTo>
                  <a:pt x="73819" y="7144"/>
                </a:lnTo>
                <a:lnTo>
                  <a:pt x="28575" y="0"/>
                </a:lnTo>
                <a:lnTo>
                  <a:pt x="4763" y="4763"/>
                </a:lnTo>
                <a:lnTo>
                  <a:pt x="0" y="19050"/>
                </a:lnTo>
                <a:lnTo>
                  <a:pt x="4763" y="35719"/>
                </a:lnTo>
                <a:lnTo>
                  <a:pt x="26194" y="54769"/>
                </a:lnTo>
                <a:lnTo>
                  <a:pt x="45244" y="66675"/>
                </a:lnTo>
                <a:lnTo>
                  <a:pt x="69056" y="85725"/>
                </a:lnTo>
                <a:lnTo>
                  <a:pt x="92869" y="114300"/>
                </a:lnTo>
                <a:lnTo>
                  <a:pt x="104775" y="135731"/>
                </a:lnTo>
                <a:lnTo>
                  <a:pt x="119063" y="171450"/>
                </a:lnTo>
                <a:lnTo>
                  <a:pt x="123825" y="211931"/>
                </a:lnTo>
                <a:cubicBezTo>
                  <a:pt x="124619" y="257175"/>
                  <a:pt x="125412" y="302419"/>
                  <a:pt x="126206" y="347663"/>
                </a:cubicBezTo>
                <a:cubicBezTo>
                  <a:pt x="125412" y="384969"/>
                  <a:pt x="124619" y="422275"/>
                  <a:pt x="123825" y="459581"/>
                </a:cubicBezTo>
                <a:lnTo>
                  <a:pt x="128588" y="507206"/>
                </a:lnTo>
                <a:lnTo>
                  <a:pt x="138113" y="552450"/>
                </a:lnTo>
                <a:lnTo>
                  <a:pt x="154781" y="592931"/>
                </a:lnTo>
                <a:lnTo>
                  <a:pt x="171450" y="623888"/>
                </a:lnTo>
                <a:lnTo>
                  <a:pt x="200025" y="661988"/>
                </a:lnTo>
                <a:lnTo>
                  <a:pt x="240506" y="707231"/>
                </a:lnTo>
                <a:lnTo>
                  <a:pt x="278606" y="738188"/>
                </a:lnTo>
                <a:lnTo>
                  <a:pt x="314325" y="759619"/>
                </a:lnTo>
                <a:lnTo>
                  <a:pt x="369094" y="778669"/>
                </a:lnTo>
                <a:lnTo>
                  <a:pt x="435769" y="790575"/>
                </a:lnTo>
                <a:lnTo>
                  <a:pt x="616744" y="804863"/>
                </a:lnTo>
                <a:lnTo>
                  <a:pt x="771525" y="804863"/>
                </a:lnTo>
                <a:lnTo>
                  <a:pt x="921544" y="800100"/>
                </a:lnTo>
                <a:lnTo>
                  <a:pt x="1090613" y="783431"/>
                </a:lnTo>
                <a:lnTo>
                  <a:pt x="1214438" y="764381"/>
                </a:lnTo>
                <a:lnTo>
                  <a:pt x="1273969" y="754856"/>
                </a:lnTo>
                <a:lnTo>
                  <a:pt x="1335881" y="738188"/>
                </a:lnTo>
                <a:lnTo>
                  <a:pt x="1378744" y="714375"/>
                </a:lnTo>
                <a:lnTo>
                  <a:pt x="1416844" y="692944"/>
                </a:lnTo>
                <a:lnTo>
                  <a:pt x="1443038" y="671513"/>
                </a:lnTo>
                <a:lnTo>
                  <a:pt x="1452563" y="654844"/>
                </a:lnTo>
                <a:lnTo>
                  <a:pt x="1454944" y="628650"/>
                </a:lnTo>
                <a:lnTo>
                  <a:pt x="1447800" y="595313"/>
                </a:lnTo>
                <a:lnTo>
                  <a:pt x="1431131" y="566738"/>
                </a:lnTo>
                <a:lnTo>
                  <a:pt x="1395413" y="533400"/>
                </a:lnTo>
                <a:lnTo>
                  <a:pt x="1381125" y="521494"/>
                </a:lnTo>
                <a:lnTo>
                  <a:pt x="1123950" y="583406"/>
                </a:lnTo>
                <a:lnTo>
                  <a:pt x="1073944" y="595313"/>
                </a:lnTo>
                <a:lnTo>
                  <a:pt x="973931" y="611981"/>
                </a:lnTo>
                <a:cubicBezTo>
                  <a:pt x="935043" y="615222"/>
                  <a:pt x="922337" y="619125"/>
                  <a:pt x="857250" y="621506"/>
                </a:cubicBezTo>
                <a:lnTo>
                  <a:pt x="695325" y="626269"/>
                </a:lnTo>
                <a:lnTo>
                  <a:pt x="588169" y="628650"/>
                </a:lnTo>
                <a:lnTo>
                  <a:pt x="514350" y="621506"/>
                </a:lnTo>
                <a:lnTo>
                  <a:pt x="461963" y="609600"/>
                </a:lnTo>
                <a:lnTo>
                  <a:pt x="416719" y="590550"/>
                </a:lnTo>
                <a:lnTo>
                  <a:pt x="383381" y="571500"/>
                </a:lnTo>
                <a:lnTo>
                  <a:pt x="359569" y="547688"/>
                </a:lnTo>
                <a:lnTo>
                  <a:pt x="342900" y="526256"/>
                </a:lnTo>
                <a:lnTo>
                  <a:pt x="326231" y="490538"/>
                </a:lnTo>
                <a:lnTo>
                  <a:pt x="314325" y="452438"/>
                </a:lnTo>
                <a:lnTo>
                  <a:pt x="307181" y="400050"/>
                </a:lnTo>
                <a:lnTo>
                  <a:pt x="302419" y="2643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6CE92F94-1611-A64E-8F30-4868CDAE0107}"/>
              </a:ext>
            </a:extLst>
          </p:cNvPr>
          <p:cNvSpPr/>
          <p:nvPr/>
        </p:nvSpPr>
        <p:spPr>
          <a:xfrm>
            <a:off x="5106988" y="2427288"/>
            <a:ext cx="369887" cy="438150"/>
          </a:xfrm>
          <a:custGeom>
            <a:avLst/>
            <a:gdLst>
              <a:gd name="connsiteX0" fmla="*/ 264319 w 369094"/>
              <a:gd name="connsiteY0" fmla="*/ 145256 h 438150"/>
              <a:gd name="connsiteX1" fmla="*/ 261938 w 369094"/>
              <a:gd name="connsiteY1" fmla="*/ 76200 h 438150"/>
              <a:gd name="connsiteX2" fmla="*/ 259557 w 369094"/>
              <a:gd name="connsiteY2" fmla="*/ 30956 h 438150"/>
              <a:gd name="connsiteX3" fmla="*/ 252413 w 369094"/>
              <a:gd name="connsiteY3" fmla="*/ 11906 h 438150"/>
              <a:gd name="connsiteX4" fmla="*/ 245269 w 369094"/>
              <a:gd name="connsiteY4" fmla="*/ 2381 h 438150"/>
              <a:gd name="connsiteX5" fmla="*/ 235744 w 369094"/>
              <a:gd name="connsiteY5" fmla="*/ 0 h 438150"/>
              <a:gd name="connsiteX6" fmla="*/ 221457 w 369094"/>
              <a:gd name="connsiteY6" fmla="*/ 7144 h 438150"/>
              <a:gd name="connsiteX7" fmla="*/ 209550 w 369094"/>
              <a:gd name="connsiteY7" fmla="*/ 40481 h 438150"/>
              <a:gd name="connsiteX8" fmla="*/ 185738 w 369094"/>
              <a:gd name="connsiteY8" fmla="*/ 138112 h 438150"/>
              <a:gd name="connsiteX9" fmla="*/ 157163 w 369094"/>
              <a:gd name="connsiteY9" fmla="*/ 240506 h 438150"/>
              <a:gd name="connsiteX10" fmla="*/ 123825 w 369094"/>
              <a:gd name="connsiteY10" fmla="*/ 328612 h 438150"/>
              <a:gd name="connsiteX11" fmla="*/ 102394 w 369094"/>
              <a:gd name="connsiteY11" fmla="*/ 371475 h 438150"/>
              <a:gd name="connsiteX12" fmla="*/ 83344 w 369094"/>
              <a:gd name="connsiteY12" fmla="*/ 404812 h 438150"/>
              <a:gd name="connsiteX13" fmla="*/ 64294 w 369094"/>
              <a:gd name="connsiteY13" fmla="*/ 426244 h 438150"/>
              <a:gd name="connsiteX14" fmla="*/ 0 w 369094"/>
              <a:gd name="connsiteY14" fmla="*/ 438150 h 438150"/>
              <a:gd name="connsiteX15" fmla="*/ 369094 w 369094"/>
              <a:gd name="connsiteY15" fmla="*/ 423862 h 438150"/>
              <a:gd name="connsiteX16" fmla="*/ 359569 w 369094"/>
              <a:gd name="connsiteY16" fmla="*/ 404812 h 438150"/>
              <a:gd name="connsiteX17" fmla="*/ 311944 w 369094"/>
              <a:gd name="connsiteY17" fmla="*/ 361950 h 438150"/>
              <a:gd name="connsiteX18" fmla="*/ 297657 w 369094"/>
              <a:gd name="connsiteY18" fmla="*/ 335756 h 438150"/>
              <a:gd name="connsiteX19" fmla="*/ 285750 w 369094"/>
              <a:gd name="connsiteY19" fmla="*/ 292894 h 438150"/>
              <a:gd name="connsiteX20" fmla="*/ 271463 w 369094"/>
              <a:gd name="connsiteY20" fmla="*/ 223837 h 438150"/>
              <a:gd name="connsiteX21" fmla="*/ 264319 w 369094"/>
              <a:gd name="connsiteY21" fmla="*/ 145256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9094" h="438150">
                <a:moveTo>
                  <a:pt x="264319" y="145256"/>
                </a:moveTo>
                <a:cubicBezTo>
                  <a:pt x="263525" y="122237"/>
                  <a:pt x="262732" y="99219"/>
                  <a:pt x="261938" y="76200"/>
                </a:cubicBezTo>
                <a:lnTo>
                  <a:pt x="259557" y="30956"/>
                </a:lnTo>
                <a:lnTo>
                  <a:pt x="252413" y="11906"/>
                </a:lnTo>
                <a:lnTo>
                  <a:pt x="245269" y="2381"/>
                </a:lnTo>
                <a:lnTo>
                  <a:pt x="235744" y="0"/>
                </a:lnTo>
                <a:lnTo>
                  <a:pt x="221457" y="7144"/>
                </a:lnTo>
                <a:lnTo>
                  <a:pt x="209550" y="40481"/>
                </a:lnTo>
                <a:lnTo>
                  <a:pt x="185738" y="138112"/>
                </a:lnTo>
                <a:lnTo>
                  <a:pt x="157163" y="240506"/>
                </a:lnTo>
                <a:lnTo>
                  <a:pt x="123825" y="328612"/>
                </a:lnTo>
                <a:lnTo>
                  <a:pt x="102394" y="371475"/>
                </a:lnTo>
                <a:lnTo>
                  <a:pt x="83344" y="404812"/>
                </a:lnTo>
                <a:lnTo>
                  <a:pt x="64294" y="426244"/>
                </a:lnTo>
                <a:lnTo>
                  <a:pt x="0" y="438150"/>
                </a:lnTo>
                <a:lnTo>
                  <a:pt x="369094" y="423862"/>
                </a:lnTo>
                <a:lnTo>
                  <a:pt x="359569" y="404812"/>
                </a:lnTo>
                <a:lnTo>
                  <a:pt x="311944" y="361950"/>
                </a:lnTo>
                <a:lnTo>
                  <a:pt x="297657" y="335756"/>
                </a:lnTo>
                <a:lnTo>
                  <a:pt x="285750" y="292894"/>
                </a:lnTo>
                <a:lnTo>
                  <a:pt x="271463" y="223837"/>
                </a:lnTo>
                <a:lnTo>
                  <a:pt x="264319" y="145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28CA0B31-4D1B-4941-BBA1-7A830FD4BF94}"/>
              </a:ext>
            </a:extLst>
          </p:cNvPr>
          <p:cNvSpPr/>
          <p:nvPr/>
        </p:nvSpPr>
        <p:spPr>
          <a:xfrm>
            <a:off x="5729288" y="2220913"/>
            <a:ext cx="755650" cy="187325"/>
          </a:xfrm>
          <a:custGeom>
            <a:avLst/>
            <a:gdLst>
              <a:gd name="connsiteX0" fmla="*/ 169068 w 754856"/>
              <a:gd name="connsiteY0" fmla="*/ 57150 h 185738"/>
              <a:gd name="connsiteX1" fmla="*/ 483393 w 754856"/>
              <a:gd name="connsiteY1" fmla="*/ 26194 h 185738"/>
              <a:gd name="connsiteX2" fmla="*/ 742950 w 754856"/>
              <a:gd name="connsiteY2" fmla="*/ 0 h 185738"/>
              <a:gd name="connsiteX3" fmla="*/ 754856 w 754856"/>
              <a:gd name="connsiteY3" fmla="*/ 130969 h 185738"/>
              <a:gd name="connsiteX4" fmla="*/ 461962 w 754856"/>
              <a:gd name="connsiteY4" fmla="*/ 152400 h 185738"/>
              <a:gd name="connsiteX5" fmla="*/ 207168 w 754856"/>
              <a:gd name="connsiteY5" fmla="*/ 171450 h 185738"/>
              <a:gd name="connsiteX6" fmla="*/ 42862 w 754856"/>
              <a:gd name="connsiteY6" fmla="*/ 185738 h 185738"/>
              <a:gd name="connsiteX7" fmla="*/ 0 w 754856"/>
              <a:gd name="connsiteY7" fmla="*/ 71438 h 185738"/>
              <a:gd name="connsiteX8" fmla="*/ 169068 w 754856"/>
              <a:gd name="connsiteY8" fmla="*/ 57150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4856" h="185738">
                <a:moveTo>
                  <a:pt x="169068" y="57150"/>
                </a:moveTo>
                <a:lnTo>
                  <a:pt x="483393" y="26194"/>
                </a:lnTo>
                <a:lnTo>
                  <a:pt x="742950" y="0"/>
                </a:lnTo>
                <a:lnTo>
                  <a:pt x="754856" y="130969"/>
                </a:lnTo>
                <a:lnTo>
                  <a:pt x="461962" y="152400"/>
                </a:lnTo>
                <a:lnTo>
                  <a:pt x="207168" y="171450"/>
                </a:lnTo>
                <a:lnTo>
                  <a:pt x="42862" y="185738"/>
                </a:lnTo>
                <a:lnTo>
                  <a:pt x="0" y="71438"/>
                </a:lnTo>
                <a:lnTo>
                  <a:pt x="169068" y="571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ACD87B1-618A-B54E-9090-0C34F9BC0F84}"/>
              </a:ext>
            </a:extLst>
          </p:cNvPr>
          <p:cNvSpPr/>
          <p:nvPr/>
        </p:nvSpPr>
        <p:spPr>
          <a:xfrm>
            <a:off x="5519738" y="2192338"/>
            <a:ext cx="1590675" cy="879475"/>
          </a:xfrm>
          <a:custGeom>
            <a:avLst/>
            <a:gdLst>
              <a:gd name="connsiteX0" fmla="*/ 319087 w 1590675"/>
              <a:gd name="connsiteY0" fmla="*/ 323850 h 878682"/>
              <a:gd name="connsiteX1" fmla="*/ 319087 w 1590675"/>
              <a:gd name="connsiteY1" fmla="*/ 197644 h 878682"/>
              <a:gd name="connsiteX2" fmla="*/ 269081 w 1590675"/>
              <a:gd name="connsiteY2" fmla="*/ 102394 h 878682"/>
              <a:gd name="connsiteX3" fmla="*/ 192881 w 1590675"/>
              <a:gd name="connsiteY3" fmla="*/ 69057 h 878682"/>
              <a:gd name="connsiteX4" fmla="*/ 121443 w 1590675"/>
              <a:gd name="connsiteY4" fmla="*/ 35719 h 878682"/>
              <a:gd name="connsiteX5" fmla="*/ 50006 w 1590675"/>
              <a:gd name="connsiteY5" fmla="*/ 9525 h 878682"/>
              <a:gd name="connsiteX6" fmla="*/ 26193 w 1590675"/>
              <a:gd name="connsiteY6" fmla="*/ 2382 h 878682"/>
              <a:gd name="connsiteX7" fmla="*/ 7143 w 1590675"/>
              <a:gd name="connsiteY7" fmla="*/ 0 h 878682"/>
              <a:gd name="connsiteX8" fmla="*/ 0 w 1590675"/>
              <a:gd name="connsiteY8" fmla="*/ 7144 h 878682"/>
              <a:gd name="connsiteX9" fmla="*/ 4762 w 1590675"/>
              <a:gd name="connsiteY9" fmla="*/ 28575 h 878682"/>
              <a:gd name="connsiteX10" fmla="*/ 28575 w 1590675"/>
              <a:gd name="connsiteY10" fmla="*/ 52388 h 878682"/>
              <a:gd name="connsiteX11" fmla="*/ 52387 w 1590675"/>
              <a:gd name="connsiteY11" fmla="*/ 73819 h 878682"/>
              <a:gd name="connsiteX12" fmla="*/ 76200 w 1590675"/>
              <a:gd name="connsiteY12" fmla="*/ 104775 h 878682"/>
              <a:gd name="connsiteX13" fmla="*/ 92868 w 1590675"/>
              <a:gd name="connsiteY13" fmla="*/ 133350 h 878682"/>
              <a:gd name="connsiteX14" fmla="*/ 111918 w 1590675"/>
              <a:gd name="connsiteY14" fmla="*/ 190500 h 878682"/>
              <a:gd name="connsiteX15" fmla="*/ 116681 w 1590675"/>
              <a:gd name="connsiteY15" fmla="*/ 223838 h 878682"/>
              <a:gd name="connsiteX16" fmla="*/ 116681 w 1590675"/>
              <a:gd name="connsiteY16" fmla="*/ 352425 h 878682"/>
              <a:gd name="connsiteX17" fmla="*/ 119062 w 1590675"/>
              <a:gd name="connsiteY17" fmla="*/ 459582 h 878682"/>
              <a:gd name="connsiteX18" fmla="*/ 123825 w 1590675"/>
              <a:gd name="connsiteY18" fmla="*/ 531019 h 878682"/>
              <a:gd name="connsiteX19" fmla="*/ 133350 w 1590675"/>
              <a:gd name="connsiteY19" fmla="*/ 607219 h 878682"/>
              <a:gd name="connsiteX20" fmla="*/ 147637 w 1590675"/>
              <a:gd name="connsiteY20" fmla="*/ 666750 h 878682"/>
              <a:gd name="connsiteX21" fmla="*/ 164306 w 1590675"/>
              <a:gd name="connsiteY21" fmla="*/ 716757 h 878682"/>
              <a:gd name="connsiteX22" fmla="*/ 173831 w 1590675"/>
              <a:gd name="connsiteY22" fmla="*/ 745332 h 878682"/>
              <a:gd name="connsiteX23" fmla="*/ 192881 w 1590675"/>
              <a:gd name="connsiteY23" fmla="*/ 776288 h 878682"/>
              <a:gd name="connsiteX24" fmla="*/ 228600 w 1590675"/>
              <a:gd name="connsiteY24" fmla="*/ 809625 h 878682"/>
              <a:gd name="connsiteX25" fmla="*/ 266700 w 1590675"/>
              <a:gd name="connsiteY25" fmla="*/ 833438 h 878682"/>
              <a:gd name="connsiteX26" fmla="*/ 326231 w 1590675"/>
              <a:gd name="connsiteY26" fmla="*/ 854869 h 878682"/>
              <a:gd name="connsiteX27" fmla="*/ 400050 w 1590675"/>
              <a:gd name="connsiteY27" fmla="*/ 869157 h 878682"/>
              <a:gd name="connsiteX28" fmla="*/ 490537 w 1590675"/>
              <a:gd name="connsiteY28" fmla="*/ 878682 h 878682"/>
              <a:gd name="connsiteX29" fmla="*/ 645318 w 1590675"/>
              <a:gd name="connsiteY29" fmla="*/ 878682 h 878682"/>
              <a:gd name="connsiteX30" fmla="*/ 890587 w 1590675"/>
              <a:gd name="connsiteY30" fmla="*/ 876300 h 878682"/>
              <a:gd name="connsiteX31" fmla="*/ 1069181 w 1590675"/>
              <a:gd name="connsiteY31" fmla="*/ 869157 h 878682"/>
              <a:gd name="connsiteX32" fmla="*/ 1169193 w 1590675"/>
              <a:gd name="connsiteY32" fmla="*/ 864394 h 878682"/>
              <a:gd name="connsiteX33" fmla="*/ 1238250 w 1590675"/>
              <a:gd name="connsiteY33" fmla="*/ 859632 h 878682"/>
              <a:gd name="connsiteX34" fmla="*/ 1316831 w 1590675"/>
              <a:gd name="connsiteY34" fmla="*/ 850107 h 878682"/>
              <a:gd name="connsiteX35" fmla="*/ 1397793 w 1590675"/>
              <a:gd name="connsiteY35" fmla="*/ 833438 h 878682"/>
              <a:gd name="connsiteX36" fmla="*/ 1462087 w 1590675"/>
              <a:gd name="connsiteY36" fmla="*/ 812007 h 878682"/>
              <a:gd name="connsiteX37" fmla="*/ 1516856 w 1590675"/>
              <a:gd name="connsiteY37" fmla="*/ 788194 h 878682"/>
              <a:gd name="connsiteX38" fmla="*/ 1545431 w 1590675"/>
              <a:gd name="connsiteY38" fmla="*/ 773907 h 878682"/>
              <a:gd name="connsiteX39" fmla="*/ 1571625 w 1590675"/>
              <a:gd name="connsiteY39" fmla="*/ 752475 h 878682"/>
              <a:gd name="connsiteX40" fmla="*/ 1588293 w 1590675"/>
              <a:gd name="connsiteY40" fmla="*/ 728663 h 878682"/>
              <a:gd name="connsiteX41" fmla="*/ 1590675 w 1590675"/>
              <a:gd name="connsiteY41" fmla="*/ 704850 h 878682"/>
              <a:gd name="connsiteX42" fmla="*/ 1585912 w 1590675"/>
              <a:gd name="connsiteY42" fmla="*/ 671513 h 878682"/>
              <a:gd name="connsiteX43" fmla="*/ 1574006 w 1590675"/>
              <a:gd name="connsiteY43" fmla="*/ 635794 h 878682"/>
              <a:gd name="connsiteX44" fmla="*/ 1552575 w 1590675"/>
              <a:gd name="connsiteY44" fmla="*/ 602457 h 878682"/>
              <a:gd name="connsiteX45" fmla="*/ 1526381 w 1590675"/>
              <a:gd name="connsiteY45" fmla="*/ 576263 h 878682"/>
              <a:gd name="connsiteX46" fmla="*/ 1154906 w 1590675"/>
              <a:gd name="connsiteY46" fmla="*/ 664369 h 878682"/>
              <a:gd name="connsiteX47" fmla="*/ 1078706 w 1590675"/>
              <a:gd name="connsiteY47" fmla="*/ 683419 h 878682"/>
              <a:gd name="connsiteX48" fmla="*/ 962025 w 1590675"/>
              <a:gd name="connsiteY48" fmla="*/ 695325 h 878682"/>
              <a:gd name="connsiteX49" fmla="*/ 788193 w 1590675"/>
              <a:gd name="connsiteY49" fmla="*/ 702469 h 878682"/>
              <a:gd name="connsiteX50" fmla="*/ 611981 w 1590675"/>
              <a:gd name="connsiteY50" fmla="*/ 700088 h 878682"/>
              <a:gd name="connsiteX51" fmla="*/ 497681 w 1590675"/>
              <a:gd name="connsiteY51" fmla="*/ 690563 h 878682"/>
              <a:gd name="connsiteX52" fmla="*/ 423862 w 1590675"/>
              <a:gd name="connsiteY52" fmla="*/ 681038 h 878682"/>
              <a:gd name="connsiteX53" fmla="*/ 383381 w 1590675"/>
              <a:gd name="connsiteY53" fmla="*/ 669132 h 878682"/>
              <a:gd name="connsiteX54" fmla="*/ 359568 w 1590675"/>
              <a:gd name="connsiteY54" fmla="*/ 657225 h 878682"/>
              <a:gd name="connsiteX55" fmla="*/ 345281 w 1590675"/>
              <a:gd name="connsiteY55" fmla="*/ 640557 h 878682"/>
              <a:gd name="connsiteX56" fmla="*/ 330993 w 1590675"/>
              <a:gd name="connsiteY56" fmla="*/ 597694 h 878682"/>
              <a:gd name="connsiteX57" fmla="*/ 321468 w 1590675"/>
              <a:gd name="connsiteY57" fmla="*/ 528638 h 878682"/>
              <a:gd name="connsiteX58" fmla="*/ 316706 w 1590675"/>
              <a:gd name="connsiteY58" fmla="*/ 390525 h 878682"/>
              <a:gd name="connsiteX59" fmla="*/ 319087 w 1590675"/>
              <a:gd name="connsiteY59" fmla="*/ 323850 h 8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90675" h="878682">
                <a:moveTo>
                  <a:pt x="319087" y="323850"/>
                </a:moveTo>
                <a:lnTo>
                  <a:pt x="319087" y="197644"/>
                </a:lnTo>
                <a:lnTo>
                  <a:pt x="269081" y="102394"/>
                </a:lnTo>
                <a:lnTo>
                  <a:pt x="192881" y="69057"/>
                </a:lnTo>
                <a:lnTo>
                  <a:pt x="121443" y="35719"/>
                </a:lnTo>
                <a:lnTo>
                  <a:pt x="50006" y="9525"/>
                </a:lnTo>
                <a:lnTo>
                  <a:pt x="26193" y="2382"/>
                </a:lnTo>
                <a:lnTo>
                  <a:pt x="7143" y="0"/>
                </a:lnTo>
                <a:lnTo>
                  <a:pt x="0" y="7144"/>
                </a:lnTo>
                <a:lnTo>
                  <a:pt x="4762" y="28575"/>
                </a:lnTo>
                <a:lnTo>
                  <a:pt x="28575" y="52388"/>
                </a:lnTo>
                <a:lnTo>
                  <a:pt x="52387" y="73819"/>
                </a:lnTo>
                <a:lnTo>
                  <a:pt x="76200" y="104775"/>
                </a:lnTo>
                <a:lnTo>
                  <a:pt x="92868" y="133350"/>
                </a:lnTo>
                <a:lnTo>
                  <a:pt x="111918" y="190500"/>
                </a:lnTo>
                <a:lnTo>
                  <a:pt x="116681" y="223838"/>
                </a:lnTo>
                <a:lnTo>
                  <a:pt x="116681" y="352425"/>
                </a:lnTo>
                <a:cubicBezTo>
                  <a:pt x="117475" y="388144"/>
                  <a:pt x="117475" y="430610"/>
                  <a:pt x="119062" y="459582"/>
                </a:cubicBezTo>
                <a:lnTo>
                  <a:pt x="123825" y="531019"/>
                </a:lnTo>
                <a:lnTo>
                  <a:pt x="133350" y="607219"/>
                </a:lnTo>
                <a:lnTo>
                  <a:pt x="147637" y="666750"/>
                </a:lnTo>
                <a:lnTo>
                  <a:pt x="164306" y="716757"/>
                </a:lnTo>
                <a:lnTo>
                  <a:pt x="173831" y="745332"/>
                </a:lnTo>
                <a:lnTo>
                  <a:pt x="192881" y="776288"/>
                </a:lnTo>
                <a:lnTo>
                  <a:pt x="228600" y="809625"/>
                </a:lnTo>
                <a:lnTo>
                  <a:pt x="266700" y="833438"/>
                </a:lnTo>
                <a:lnTo>
                  <a:pt x="326231" y="854869"/>
                </a:lnTo>
                <a:lnTo>
                  <a:pt x="400050" y="869157"/>
                </a:lnTo>
                <a:lnTo>
                  <a:pt x="490537" y="878682"/>
                </a:lnTo>
                <a:lnTo>
                  <a:pt x="645318" y="878682"/>
                </a:lnTo>
                <a:lnTo>
                  <a:pt x="890587" y="876300"/>
                </a:lnTo>
                <a:lnTo>
                  <a:pt x="1069181" y="869157"/>
                </a:lnTo>
                <a:lnTo>
                  <a:pt x="1169193" y="864394"/>
                </a:lnTo>
                <a:lnTo>
                  <a:pt x="1238250" y="859632"/>
                </a:lnTo>
                <a:lnTo>
                  <a:pt x="1316831" y="850107"/>
                </a:lnTo>
                <a:lnTo>
                  <a:pt x="1397793" y="833438"/>
                </a:lnTo>
                <a:lnTo>
                  <a:pt x="1462087" y="812007"/>
                </a:lnTo>
                <a:lnTo>
                  <a:pt x="1516856" y="788194"/>
                </a:lnTo>
                <a:lnTo>
                  <a:pt x="1545431" y="773907"/>
                </a:lnTo>
                <a:lnTo>
                  <a:pt x="1571625" y="752475"/>
                </a:lnTo>
                <a:lnTo>
                  <a:pt x="1588293" y="728663"/>
                </a:lnTo>
                <a:lnTo>
                  <a:pt x="1590675" y="704850"/>
                </a:lnTo>
                <a:lnTo>
                  <a:pt x="1585912" y="671513"/>
                </a:lnTo>
                <a:lnTo>
                  <a:pt x="1574006" y="635794"/>
                </a:lnTo>
                <a:lnTo>
                  <a:pt x="1552575" y="602457"/>
                </a:lnTo>
                <a:lnTo>
                  <a:pt x="1526381" y="576263"/>
                </a:lnTo>
                <a:lnTo>
                  <a:pt x="1154906" y="664369"/>
                </a:lnTo>
                <a:lnTo>
                  <a:pt x="1078706" y="683419"/>
                </a:lnTo>
                <a:lnTo>
                  <a:pt x="962025" y="695325"/>
                </a:lnTo>
                <a:lnTo>
                  <a:pt x="788193" y="702469"/>
                </a:lnTo>
                <a:lnTo>
                  <a:pt x="611981" y="700088"/>
                </a:lnTo>
                <a:lnTo>
                  <a:pt x="497681" y="690563"/>
                </a:lnTo>
                <a:lnTo>
                  <a:pt x="423862" y="681038"/>
                </a:lnTo>
                <a:lnTo>
                  <a:pt x="383381" y="669132"/>
                </a:lnTo>
                <a:lnTo>
                  <a:pt x="359568" y="657225"/>
                </a:lnTo>
                <a:lnTo>
                  <a:pt x="345281" y="640557"/>
                </a:lnTo>
                <a:lnTo>
                  <a:pt x="330993" y="597694"/>
                </a:lnTo>
                <a:lnTo>
                  <a:pt x="321468" y="528638"/>
                </a:lnTo>
                <a:lnTo>
                  <a:pt x="316706" y="390525"/>
                </a:lnTo>
                <a:cubicBezTo>
                  <a:pt x="317500" y="368300"/>
                  <a:pt x="318293" y="346075"/>
                  <a:pt x="319087" y="32385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315F6F1B-6E93-CD41-B703-407A6936792E}"/>
              </a:ext>
            </a:extLst>
          </p:cNvPr>
          <p:cNvSpPr/>
          <p:nvPr/>
        </p:nvSpPr>
        <p:spPr>
          <a:xfrm>
            <a:off x="6610350" y="2268538"/>
            <a:ext cx="485775" cy="608012"/>
          </a:xfrm>
          <a:custGeom>
            <a:avLst/>
            <a:gdLst>
              <a:gd name="connsiteX0" fmla="*/ 273844 w 485775"/>
              <a:gd name="connsiteY0" fmla="*/ 188119 h 607219"/>
              <a:gd name="connsiteX1" fmla="*/ 247650 w 485775"/>
              <a:gd name="connsiteY1" fmla="*/ 309563 h 607219"/>
              <a:gd name="connsiteX2" fmla="*/ 221456 w 485775"/>
              <a:gd name="connsiteY2" fmla="*/ 404813 h 607219"/>
              <a:gd name="connsiteX3" fmla="*/ 202406 w 485775"/>
              <a:gd name="connsiteY3" fmla="*/ 457200 h 607219"/>
              <a:gd name="connsiteX4" fmla="*/ 185738 w 485775"/>
              <a:gd name="connsiteY4" fmla="*/ 485775 h 607219"/>
              <a:gd name="connsiteX5" fmla="*/ 152400 w 485775"/>
              <a:gd name="connsiteY5" fmla="*/ 528638 h 607219"/>
              <a:gd name="connsiteX6" fmla="*/ 116681 w 485775"/>
              <a:gd name="connsiteY6" fmla="*/ 559594 h 607219"/>
              <a:gd name="connsiteX7" fmla="*/ 76200 w 485775"/>
              <a:gd name="connsiteY7" fmla="*/ 588169 h 607219"/>
              <a:gd name="connsiteX8" fmla="*/ 0 w 485775"/>
              <a:gd name="connsiteY8" fmla="*/ 607219 h 607219"/>
              <a:gd name="connsiteX9" fmla="*/ 485775 w 485775"/>
              <a:gd name="connsiteY9" fmla="*/ 578644 h 607219"/>
              <a:gd name="connsiteX10" fmla="*/ 476250 w 485775"/>
              <a:gd name="connsiteY10" fmla="*/ 550069 h 607219"/>
              <a:gd name="connsiteX11" fmla="*/ 461963 w 485775"/>
              <a:gd name="connsiteY11" fmla="*/ 528638 h 607219"/>
              <a:gd name="connsiteX12" fmla="*/ 433388 w 485775"/>
              <a:gd name="connsiteY12" fmla="*/ 497682 h 607219"/>
              <a:gd name="connsiteX13" fmla="*/ 416719 w 485775"/>
              <a:gd name="connsiteY13" fmla="*/ 471488 h 607219"/>
              <a:gd name="connsiteX14" fmla="*/ 402431 w 485775"/>
              <a:gd name="connsiteY14" fmla="*/ 442913 h 607219"/>
              <a:gd name="connsiteX15" fmla="*/ 385763 w 485775"/>
              <a:gd name="connsiteY15" fmla="*/ 392907 h 607219"/>
              <a:gd name="connsiteX16" fmla="*/ 373856 w 485775"/>
              <a:gd name="connsiteY16" fmla="*/ 335757 h 607219"/>
              <a:gd name="connsiteX17" fmla="*/ 359569 w 485775"/>
              <a:gd name="connsiteY17" fmla="*/ 250032 h 607219"/>
              <a:gd name="connsiteX18" fmla="*/ 345281 w 485775"/>
              <a:gd name="connsiteY18" fmla="*/ 133350 h 607219"/>
              <a:gd name="connsiteX19" fmla="*/ 345281 w 485775"/>
              <a:gd name="connsiteY19" fmla="*/ 73819 h 607219"/>
              <a:gd name="connsiteX20" fmla="*/ 342900 w 485775"/>
              <a:gd name="connsiteY20" fmla="*/ 28575 h 607219"/>
              <a:gd name="connsiteX21" fmla="*/ 333375 w 485775"/>
              <a:gd name="connsiteY21" fmla="*/ 7144 h 607219"/>
              <a:gd name="connsiteX22" fmla="*/ 323850 w 485775"/>
              <a:gd name="connsiteY22" fmla="*/ 0 h 607219"/>
              <a:gd name="connsiteX23" fmla="*/ 316706 w 485775"/>
              <a:gd name="connsiteY23" fmla="*/ 0 h 607219"/>
              <a:gd name="connsiteX24" fmla="*/ 307181 w 485775"/>
              <a:gd name="connsiteY24" fmla="*/ 9525 h 607219"/>
              <a:gd name="connsiteX25" fmla="*/ 297656 w 485775"/>
              <a:gd name="connsiteY25" fmla="*/ 33338 h 607219"/>
              <a:gd name="connsiteX26" fmla="*/ 273844 w 485775"/>
              <a:gd name="connsiteY26" fmla="*/ 188119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85775" h="607219">
                <a:moveTo>
                  <a:pt x="273844" y="188119"/>
                </a:moveTo>
                <a:lnTo>
                  <a:pt x="247650" y="309563"/>
                </a:lnTo>
                <a:lnTo>
                  <a:pt x="221456" y="404813"/>
                </a:lnTo>
                <a:lnTo>
                  <a:pt x="202406" y="457200"/>
                </a:lnTo>
                <a:lnTo>
                  <a:pt x="185738" y="485775"/>
                </a:lnTo>
                <a:lnTo>
                  <a:pt x="152400" y="528638"/>
                </a:lnTo>
                <a:lnTo>
                  <a:pt x="116681" y="559594"/>
                </a:lnTo>
                <a:lnTo>
                  <a:pt x="76200" y="588169"/>
                </a:lnTo>
                <a:lnTo>
                  <a:pt x="0" y="607219"/>
                </a:lnTo>
                <a:lnTo>
                  <a:pt x="485775" y="578644"/>
                </a:lnTo>
                <a:lnTo>
                  <a:pt x="476250" y="550069"/>
                </a:lnTo>
                <a:lnTo>
                  <a:pt x="461963" y="528638"/>
                </a:lnTo>
                <a:lnTo>
                  <a:pt x="433388" y="497682"/>
                </a:lnTo>
                <a:lnTo>
                  <a:pt x="416719" y="471488"/>
                </a:lnTo>
                <a:lnTo>
                  <a:pt x="402431" y="442913"/>
                </a:lnTo>
                <a:lnTo>
                  <a:pt x="385763" y="392907"/>
                </a:lnTo>
                <a:lnTo>
                  <a:pt x="373856" y="335757"/>
                </a:lnTo>
                <a:lnTo>
                  <a:pt x="359569" y="250032"/>
                </a:lnTo>
                <a:lnTo>
                  <a:pt x="345281" y="133350"/>
                </a:lnTo>
                <a:lnTo>
                  <a:pt x="345281" y="73819"/>
                </a:lnTo>
                <a:lnTo>
                  <a:pt x="342900" y="28575"/>
                </a:lnTo>
                <a:lnTo>
                  <a:pt x="333375" y="7144"/>
                </a:lnTo>
                <a:lnTo>
                  <a:pt x="323850" y="0"/>
                </a:lnTo>
                <a:lnTo>
                  <a:pt x="316706" y="0"/>
                </a:lnTo>
                <a:lnTo>
                  <a:pt x="307181" y="9525"/>
                </a:lnTo>
                <a:lnTo>
                  <a:pt x="297656" y="33338"/>
                </a:lnTo>
                <a:cubicBezTo>
                  <a:pt x="291979" y="69832"/>
                  <a:pt x="280988" y="105942"/>
                  <a:pt x="273844" y="188119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B1C105B2-0A23-C244-888F-31A5BF7CDB92}"/>
              </a:ext>
            </a:extLst>
          </p:cNvPr>
          <p:cNvSpPr/>
          <p:nvPr/>
        </p:nvSpPr>
        <p:spPr>
          <a:xfrm>
            <a:off x="4624388" y="3141663"/>
            <a:ext cx="482600" cy="1211262"/>
          </a:xfrm>
          <a:custGeom>
            <a:avLst/>
            <a:gdLst>
              <a:gd name="connsiteX0" fmla="*/ 457200 w 483393"/>
              <a:gd name="connsiteY0" fmla="*/ 821531 h 1212056"/>
              <a:gd name="connsiteX1" fmla="*/ 452437 w 483393"/>
              <a:gd name="connsiteY1" fmla="*/ 681037 h 1212056"/>
              <a:gd name="connsiteX2" fmla="*/ 431006 w 483393"/>
              <a:gd name="connsiteY2" fmla="*/ 516731 h 1212056"/>
              <a:gd name="connsiteX3" fmla="*/ 433387 w 483393"/>
              <a:gd name="connsiteY3" fmla="*/ 290512 h 1212056"/>
              <a:gd name="connsiteX4" fmla="*/ 438150 w 483393"/>
              <a:gd name="connsiteY4" fmla="*/ 276225 h 1212056"/>
              <a:gd name="connsiteX5" fmla="*/ 450056 w 483393"/>
              <a:gd name="connsiteY5" fmla="*/ 250031 h 1212056"/>
              <a:gd name="connsiteX6" fmla="*/ 461962 w 483393"/>
              <a:gd name="connsiteY6" fmla="*/ 211931 h 1212056"/>
              <a:gd name="connsiteX7" fmla="*/ 466725 w 483393"/>
              <a:gd name="connsiteY7" fmla="*/ 178594 h 1212056"/>
              <a:gd name="connsiteX8" fmla="*/ 464343 w 483393"/>
              <a:gd name="connsiteY8" fmla="*/ 157162 h 1212056"/>
              <a:gd name="connsiteX9" fmla="*/ 459581 w 483393"/>
              <a:gd name="connsiteY9" fmla="*/ 140494 h 1212056"/>
              <a:gd name="connsiteX10" fmla="*/ 450056 w 483393"/>
              <a:gd name="connsiteY10" fmla="*/ 121444 h 1212056"/>
              <a:gd name="connsiteX11" fmla="*/ 438150 w 483393"/>
              <a:gd name="connsiteY11" fmla="*/ 109537 h 1212056"/>
              <a:gd name="connsiteX12" fmla="*/ 392906 w 483393"/>
              <a:gd name="connsiteY12" fmla="*/ 90487 h 1212056"/>
              <a:gd name="connsiteX13" fmla="*/ 323850 w 483393"/>
              <a:gd name="connsiteY13" fmla="*/ 66675 h 1212056"/>
              <a:gd name="connsiteX14" fmla="*/ 250031 w 483393"/>
              <a:gd name="connsiteY14" fmla="*/ 40481 h 1212056"/>
              <a:gd name="connsiteX15" fmla="*/ 188118 w 483393"/>
              <a:gd name="connsiteY15" fmla="*/ 23812 h 1212056"/>
              <a:gd name="connsiteX16" fmla="*/ 123825 w 483393"/>
              <a:gd name="connsiteY16" fmla="*/ 11906 h 1212056"/>
              <a:gd name="connsiteX17" fmla="*/ 47625 w 483393"/>
              <a:gd name="connsiteY17" fmla="*/ 0 h 1212056"/>
              <a:gd name="connsiteX18" fmla="*/ 23812 w 483393"/>
              <a:gd name="connsiteY18" fmla="*/ 0 h 1212056"/>
              <a:gd name="connsiteX19" fmla="*/ 7143 w 483393"/>
              <a:gd name="connsiteY19" fmla="*/ 9525 h 1212056"/>
              <a:gd name="connsiteX20" fmla="*/ 0 w 483393"/>
              <a:gd name="connsiteY20" fmla="*/ 23812 h 1212056"/>
              <a:gd name="connsiteX21" fmla="*/ 7143 w 483393"/>
              <a:gd name="connsiteY21" fmla="*/ 42862 h 1212056"/>
              <a:gd name="connsiteX22" fmla="*/ 30956 w 483393"/>
              <a:gd name="connsiteY22" fmla="*/ 59531 h 1212056"/>
              <a:gd name="connsiteX23" fmla="*/ 66675 w 483393"/>
              <a:gd name="connsiteY23" fmla="*/ 83344 h 1212056"/>
              <a:gd name="connsiteX24" fmla="*/ 119062 w 483393"/>
              <a:gd name="connsiteY24" fmla="*/ 126206 h 1212056"/>
              <a:gd name="connsiteX25" fmla="*/ 159543 w 483393"/>
              <a:gd name="connsiteY25" fmla="*/ 166687 h 1212056"/>
              <a:gd name="connsiteX26" fmla="*/ 169068 w 483393"/>
              <a:gd name="connsiteY26" fmla="*/ 197644 h 1212056"/>
              <a:gd name="connsiteX27" fmla="*/ 197643 w 483393"/>
              <a:gd name="connsiteY27" fmla="*/ 433387 h 1212056"/>
              <a:gd name="connsiteX28" fmla="*/ 209550 w 483393"/>
              <a:gd name="connsiteY28" fmla="*/ 540544 h 1212056"/>
              <a:gd name="connsiteX29" fmla="*/ 233362 w 483393"/>
              <a:gd name="connsiteY29" fmla="*/ 750094 h 1212056"/>
              <a:gd name="connsiteX30" fmla="*/ 252412 w 483393"/>
              <a:gd name="connsiteY30" fmla="*/ 923925 h 1212056"/>
              <a:gd name="connsiteX31" fmla="*/ 283368 w 483393"/>
              <a:gd name="connsiteY31" fmla="*/ 1212056 h 1212056"/>
              <a:gd name="connsiteX32" fmla="*/ 483393 w 483393"/>
              <a:gd name="connsiteY32" fmla="*/ 1188244 h 1212056"/>
              <a:gd name="connsiteX33" fmla="*/ 457200 w 483393"/>
              <a:gd name="connsiteY33" fmla="*/ 821531 h 1212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83393" h="1212056">
                <a:moveTo>
                  <a:pt x="457200" y="821531"/>
                </a:moveTo>
                <a:lnTo>
                  <a:pt x="452437" y="681037"/>
                </a:lnTo>
                <a:lnTo>
                  <a:pt x="431006" y="516731"/>
                </a:lnTo>
                <a:cubicBezTo>
                  <a:pt x="431800" y="441325"/>
                  <a:pt x="432593" y="365918"/>
                  <a:pt x="433387" y="290512"/>
                </a:cubicBezTo>
                <a:lnTo>
                  <a:pt x="438150" y="276225"/>
                </a:lnTo>
                <a:lnTo>
                  <a:pt x="450056" y="250031"/>
                </a:lnTo>
                <a:lnTo>
                  <a:pt x="461962" y="211931"/>
                </a:lnTo>
                <a:lnTo>
                  <a:pt x="466725" y="178594"/>
                </a:lnTo>
                <a:lnTo>
                  <a:pt x="464343" y="157162"/>
                </a:lnTo>
                <a:lnTo>
                  <a:pt x="459581" y="140494"/>
                </a:lnTo>
                <a:lnTo>
                  <a:pt x="450056" y="121444"/>
                </a:lnTo>
                <a:lnTo>
                  <a:pt x="438150" y="109537"/>
                </a:lnTo>
                <a:lnTo>
                  <a:pt x="392906" y="90487"/>
                </a:lnTo>
                <a:lnTo>
                  <a:pt x="323850" y="66675"/>
                </a:lnTo>
                <a:lnTo>
                  <a:pt x="250031" y="40481"/>
                </a:lnTo>
                <a:lnTo>
                  <a:pt x="188118" y="23812"/>
                </a:lnTo>
                <a:lnTo>
                  <a:pt x="123825" y="11906"/>
                </a:lnTo>
                <a:lnTo>
                  <a:pt x="47625" y="0"/>
                </a:lnTo>
                <a:lnTo>
                  <a:pt x="23812" y="0"/>
                </a:lnTo>
                <a:lnTo>
                  <a:pt x="7143" y="9525"/>
                </a:lnTo>
                <a:lnTo>
                  <a:pt x="0" y="23812"/>
                </a:lnTo>
                <a:lnTo>
                  <a:pt x="7143" y="42862"/>
                </a:lnTo>
                <a:lnTo>
                  <a:pt x="30956" y="59531"/>
                </a:lnTo>
                <a:lnTo>
                  <a:pt x="66675" y="83344"/>
                </a:lnTo>
                <a:lnTo>
                  <a:pt x="119062" y="126206"/>
                </a:lnTo>
                <a:lnTo>
                  <a:pt x="159543" y="166687"/>
                </a:lnTo>
                <a:lnTo>
                  <a:pt x="169068" y="197644"/>
                </a:lnTo>
                <a:lnTo>
                  <a:pt x="197643" y="433387"/>
                </a:lnTo>
                <a:lnTo>
                  <a:pt x="209550" y="540544"/>
                </a:lnTo>
                <a:lnTo>
                  <a:pt x="233362" y="750094"/>
                </a:lnTo>
                <a:lnTo>
                  <a:pt x="252412" y="923925"/>
                </a:lnTo>
                <a:lnTo>
                  <a:pt x="283368" y="1212056"/>
                </a:lnTo>
                <a:lnTo>
                  <a:pt x="483393" y="1188244"/>
                </a:lnTo>
                <a:lnTo>
                  <a:pt x="457200" y="821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78F75895-AB35-0448-B8BF-72FEAAC32C4A}"/>
              </a:ext>
            </a:extLst>
          </p:cNvPr>
          <p:cNvSpPr/>
          <p:nvPr/>
        </p:nvSpPr>
        <p:spPr>
          <a:xfrm>
            <a:off x="5697538" y="3074988"/>
            <a:ext cx="466725" cy="1184275"/>
          </a:xfrm>
          <a:custGeom>
            <a:avLst/>
            <a:gdLst>
              <a:gd name="connsiteX0" fmla="*/ 138113 w 466725"/>
              <a:gd name="connsiteY0" fmla="*/ 357187 h 1185862"/>
              <a:gd name="connsiteX1" fmla="*/ 140494 w 466725"/>
              <a:gd name="connsiteY1" fmla="*/ 219075 h 1185862"/>
              <a:gd name="connsiteX2" fmla="*/ 126207 w 466725"/>
              <a:gd name="connsiteY2" fmla="*/ 188119 h 1185862"/>
              <a:gd name="connsiteX3" fmla="*/ 95250 w 466725"/>
              <a:gd name="connsiteY3" fmla="*/ 142875 h 1185862"/>
              <a:gd name="connsiteX4" fmla="*/ 59532 w 466725"/>
              <a:gd name="connsiteY4" fmla="*/ 100012 h 1185862"/>
              <a:gd name="connsiteX5" fmla="*/ 23813 w 466725"/>
              <a:gd name="connsiteY5" fmla="*/ 61912 h 1185862"/>
              <a:gd name="connsiteX6" fmla="*/ 9525 w 466725"/>
              <a:gd name="connsiteY6" fmla="*/ 47625 h 1185862"/>
              <a:gd name="connsiteX7" fmla="*/ 0 w 466725"/>
              <a:gd name="connsiteY7" fmla="*/ 30956 h 1185862"/>
              <a:gd name="connsiteX8" fmla="*/ 2382 w 466725"/>
              <a:gd name="connsiteY8" fmla="*/ 19050 h 1185862"/>
              <a:gd name="connsiteX9" fmla="*/ 9525 w 466725"/>
              <a:gd name="connsiteY9" fmla="*/ 9525 h 1185862"/>
              <a:gd name="connsiteX10" fmla="*/ 30957 w 466725"/>
              <a:gd name="connsiteY10" fmla="*/ 0 h 1185862"/>
              <a:gd name="connsiteX11" fmla="*/ 95250 w 466725"/>
              <a:gd name="connsiteY11" fmla="*/ 4762 h 1185862"/>
              <a:gd name="connsiteX12" fmla="*/ 159544 w 466725"/>
              <a:gd name="connsiteY12" fmla="*/ 21431 h 1185862"/>
              <a:gd name="connsiteX13" fmla="*/ 204788 w 466725"/>
              <a:gd name="connsiteY13" fmla="*/ 40481 h 1185862"/>
              <a:gd name="connsiteX14" fmla="*/ 259557 w 466725"/>
              <a:gd name="connsiteY14" fmla="*/ 64294 h 1185862"/>
              <a:gd name="connsiteX15" fmla="*/ 319088 w 466725"/>
              <a:gd name="connsiteY15" fmla="*/ 97631 h 1185862"/>
              <a:gd name="connsiteX16" fmla="*/ 376238 w 466725"/>
              <a:gd name="connsiteY16" fmla="*/ 135731 h 1185862"/>
              <a:gd name="connsiteX17" fmla="*/ 423863 w 466725"/>
              <a:gd name="connsiteY17" fmla="*/ 173831 h 1185862"/>
              <a:gd name="connsiteX18" fmla="*/ 445294 w 466725"/>
              <a:gd name="connsiteY18" fmla="*/ 192881 h 1185862"/>
              <a:gd name="connsiteX19" fmla="*/ 464344 w 466725"/>
              <a:gd name="connsiteY19" fmla="*/ 216694 h 1185862"/>
              <a:gd name="connsiteX20" fmla="*/ 466725 w 466725"/>
              <a:gd name="connsiteY20" fmla="*/ 235744 h 1185862"/>
              <a:gd name="connsiteX21" fmla="*/ 461963 w 466725"/>
              <a:gd name="connsiteY21" fmla="*/ 266700 h 1185862"/>
              <a:gd name="connsiteX22" fmla="*/ 450057 w 466725"/>
              <a:gd name="connsiteY22" fmla="*/ 290512 h 1185862"/>
              <a:gd name="connsiteX23" fmla="*/ 426244 w 466725"/>
              <a:gd name="connsiteY23" fmla="*/ 319087 h 1185862"/>
              <a:gd name="connsiteX24" fmla="*/ 397669 w 466725"/>
              <a:gd name="connsiteY24" fmla="*/ 342900 h 1185862"/>
              <a:gd name="connsiteX25" fmla="*/ 378619 w 466725"/>
              <a:gd name="connsiteY25" fmla="*/ 371475 h 1185862"/>
              <a:gd name="connsiteX26" fmla="*/ 364332 w 466725"/>
              <a:gd name="connsiteY26" fmla="*/ 421481 h 1185862"/>
              <a:gd name="connsiteX27" fmla="*/ 361950 w 466725"/>
              <a:gd name="connsiteY27" fmla="*/ 476250 h 1185862"/>
              <a:gd name="connsiteX28" fmla="*/ 366713 w 466725"/>
              <a:gd name="connsiteY28" fmla="*/ 654844 h 1185862"/>
              <a:gd name="connsiteX29" fmla="*/ 309563 w 466725"/>
              <a:gd name="connsiteY29" fmla="*/ 1185862 h 1185862"/>
              <a:gd name="connsiteX30" fmla="*/ 92869 w 466725"/>
              <a:gd name="connsiteY30" fmla="*/ 1183481 h 1185862"/>
              <a:gd name="connsiteX31" fmla="*/ 107157 w 466725"/>
              <a:gd name="connsiteY31" fmla="*/ 871537 h 1185862"/>
              <a:gd name="connsiteX32" fmla="*/ 119063 w 466725"/>
              <a:gd name="connsiteY32" fmla="*/ 671512 h 1185862"/>
              <a:gd name="connsiteX33" fmla="*/ 140494 w 466725"/>
              <a:gd name="connsiteY33" fmla="*/ 497681 h 1185862"/>
              <a:gd name="connsiteX34" fmla="*/ 138113 w 466725"/>
              <a:gd name="connsiteY34" fmla="*/ 357187 h 1185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66725" h="1185862">
                <a:moveTo>
                  <a:pt x="138113" y="357187"/>
                </a:moveTo>
                <a:cubicBezTo>
                  <a:pt x="138907" y="311150"/>
                  <a:pt x="139700" y="265112"/>
                  <a:pt x="140494" y="219075"/>
                </a:cubicBezTo>
                <a:lnTo>
                  <a:pt x="126207" y="188119"/>
                </a:lnTo>
                <a:lnTo>
                  <a:pt x="95250" y="142875"/>
                </a:lnTo>
                <a:lnTo>
                  <a:pt x="59532" y="100012"/>
                </a:lnTo>
                <a:lnTo>
                  <a:pt x="23813" y="61912"/>
                </a:lnTo>
                <a:lnTo>
                  <a:pt x="9525" y="47625"/>
                </a:lnTo>
                <a:lnTo>
                  <a:pt x="0" y="30956"/>
                </a:lnTo>
                <a:lnTo>
                  <a:pt x="2382" y="19050"/>
                </a:lnTo>
                <a:lnTo>
                  <a:pt x="9525" y="9525"/>
                </a:lnTo>
                <a:lnTo>
                  <a:pt x="30957" y="0"/>
                </a:lnTo>
                <a:lnTo>
                  <a:pt x="95250" y="4762"/>
                </a:lnTo>
                <a:lnTo>
                  <a:pt x="159544" y="21431"/>
                </a:lnTo>
                <a:lnTo>
                  <a:pt x="204788" y="40481"/>
                </a:lnTo>
                <a:lnTo>
                  <a:pt x="259557" y="64294"/>
                </a:lnTo>
                <a:lnTo>
                  <a:pt x="319088" y="97631"/>
                </a:lnTo>
                <a:lnTo>
                  <a:pt x="376238" y="135731"/>
                </a:lnTo>
                <a:lnTo>
                  <a:pt x="423863" y="173831"/>
                </a:lnTo>
                <a:lnTo>
                  <a:pt x="445294" y="192881"/>
                </a:lnTo>
                <a:lnTo>
                  <a:pt x="464344" y="216694"/>
                </a:lnTo>
                <a:lnTo>
                  <a:pt x="466725" y="235744"/>
                </a:lnTo>
                <a:lnTo>
                  <a:pt x="461963" y="266700"/>
                </a:lnTo>
                <a:lnTo>
                  <a:pt x="450057" y="290512"/>
                </a:lnTo>
                <a:lnTo>
                  <a:pt x="426244" y="319087"/>
                </a:lnTo>
                <a:lnTo>
                  <a:pt x="397669" y="342900"/>
                </a:lnTo>
                <a:lnTo>
                  <a:pt x="378619" y="371475"/>
                </a:lnTo>
                <a:lnTo>
                  <a:pt x="364332" y="421481"/>
                </a:lnTo>
                <a:lnTo>
                  <a:pt x="361950" y="476250"/>
                </a:lnTo>
                <a:lnTo>
                  <a:pt x="366713" y="654844"/>
                </a:lnTo>
                <a:lnTo>
                  <a:pt x="309563" y="1185862"/>
                </a:lnTo>
                <a:lnTo>
                  <a:pt x="92869" y="1183481"/>
                </a:lnTo>
                <a:lnTo>
                  <a:pt x="107157" y="871537"/>
                </a:lnTo>
                <a:lnTo>
                  <a:pt x="119063" y="671512"/>
                </a:lnTo>
                <a:lnTo>
                  <a:pt x="140494" y="497681"/>
                </a:lnTo>
                <a:cubicBezTo>
                  <a:pt x="139700" y="457994"/>
                  <a:pt x="138907" y="418306"/>
                  <a:pt x="138113" y="3571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2B55CBF-4E13-FA4A-99C0-42ADFBDE44D2}"/>
              </a:ext>
            </a:extLst>
          </p:cNvPr>
          <p:cNvSpPr/>
          <p:nvPr/>
        </p:nvSpPr>
        <p:spPr>
          <a:xfrm>
            <a:off x="3813175" y="4100513"/>
            <a:ext cx="3281363" cy="471487"/>
          </a:xfrm>
          <a:custGeom>
            <a:avLst/>
            <a:gdLst>
              <a:gd name="connsiteX0" fmla="*/ 1461408 w 3282043"/>
              <a:gd name="connsiteY0" fmla="*/ 138793 h 470807"/>
              <a:gd name="connsiteX1" fmla="*/ 1779815 w 3282043"/>
              <a:gd name="connsiteY1" fmla="*/ 108857 h 470807"/>
              <a:gd name="connsiteX2" fmla="*/ 1997529 w 3282043"/>
              <a:gd name="connsiteY2" fmla="*/ 87086 h 470807"/>
              <a:gd name="connsiteX3" fmla="*/ 2217965 w 3282043"/>
              <a:gd name="connsiteY3" fmla="*/ 87086 h 470807"/>
              <a:gd name="connsiteX4" fmla="*/ 2299608 w 3282043"/>
              <a:gd name="connsiteY4" fmla="*/ 87086 h 470807"/>
              <a:gd name="connsiteX5" fmla="*/ 2389415 w 3282043"/>
              <a:gd name="connsiteY5" fmla="*/ 84364 h 470807"/>
              <a:gd name="connsiteX6" fmla="*/ 2490108 w 3282043"/>
              <a:gd name="connsiteY6" fmla="*/ 76200 h 470807"/>
              <a:gd name="connsiteX7" fmla="*/ 2582636 w 3282043"/>
              <a:gd name="connsiteY7" fmla="*/ 62593 h 470807"/>
              <a:gd name="connsiteX8" fmla="*/ 2650672 w 3282043"/>
              <a:gd name="connsiteY8" fmla="*/ 48986 h 470807"/>
              <a:gd name="connsiteX9" fmla="*/ 2686050 w 3282043"/>
              <a:gd name="connsiteY9" fmla="*/ 35378 h 470807"/>
              <a:gd name="connsiteX10" fmla="*/ 2745922 w 3282043"/>
              <a:gd name="connsiteY10" fmla="*/ 5443 h 470807"/>
              <a:gd name="connsiteX11" fmla="*/ 2759529 w 3282043"/>
              <a:gd name="connsiteY11" fmla="*/ 0 h 470807"/>
              <a:gd name="connsiteX12" fmla="*/ 2813958 w 3282043"/>
              <a:gd name="connsiteY12" fmla="*/ 8164 h 470807"/>
              <a:gd name="connsiteX13" fmla="*/ 2881993 w 3282043"/>
              <a:gd name="connsiteY13" fmla="*/ 21771 h 470807"/>
              <a:gd name="connsiteX14" fmla="*/ 2982686 w 3282043"/>
              <a:gd name="connsiteY14" fmla="*/ 46264 h 470807"/>
              <a:gd name="connsiteX15" fmla="*/ 3056165 w 3282043"/>
              <a:gd name="connsiteY15" fmla="*/ 70757 h 470807"/>
              <a:gd name="connsiteX16" fmla="*/ 3135086 w 3282043"/>
              <a:gd name="connsiteY16" fmla="*/ 103414 h 470807"/>
              <a:gd name="connsiteX17" fmla="*/ 3186793 w 3282043"/>
              <a:gd name="connsiteY17" fmla="*/ 127907 h 470807"/>
              <a:gd name="connsiteX18" fmla="*/ 3243943 w 3282043"/>
              <a:gd name="connsiteY18" fmla="*/ 163286 h 470807"/>
              <a:gd name="connsiteX19" fmla="*/ 3265715 w 3282043"/>
              <a:gd name="connsiteY19" fmla="*/ 185057 h 470807"/>
              <a:gd name="connsiteX20" fmla="*/ 3273879 w 3282043"/>
              <a:gd name="connsiteY20" fmla="*/ 198664 h 470807"/>
              <a:gd name="connsiteX21" fmla="*/ 3279322 w 3282043"/>
              <a:gd name="connsiteY21" fmla="*/ 217714 h 470807"/>
              <a:gd name="connsiteX22" fmla="*/ 3282043 w 3282043"/>
              <a:gd name="connsiteY22" fmla="*/ 239486 h 470807"/>
              <a:gd name="connsiteX23" fmla="*/ 3273879 w 3282043"/>
              <a:gd name="connsiteY23" fmla="*/ 266700 h 470807"/>
              <a:gd name="connsiteX24" fmla="*/ 3254829 w 3282043"/>
              <a:gd name="connsiteY24" fmla="*/ 285750 h 470807"/>
              <a:gd name="connsiteX25" fmla="*/ 3216729 w 3282043"/>
              <a:gd name="connsiteY25" fmla="*/ 291193 h 470807"/>
              <a:gd name="connsiteX26" fmla="*/ 3077936 w 3282043"/>
              <a:gd name="connsiteY26" fmla="*/ 285750 h 470807"/>
              <a:gd name="connsiteX27" fmla="*/ 2857500 w 3282043"/>
              <a:gd name="connsiteY27" fmla="*/ 280307 h 470807"/>
              <a:gd name="connsiteX28" fmla="*/ 2658836 w 3282043"/>
              <a:gd name="connsiteY28" fmla="*/ 274864 h 470807"/>
              <a:gd name="connsiteX29" fmla="*/ 2381250 w 3282043"/>
              <a:gd name="connsiteY29" fmla="*/ 269421 h 470807"/>
              <a:gd name="connsiteX30" fmla="*/ 2141765 w 3282043"/>
              <a:gd name="connsiteY30" fmla="*/ 266700 h 470807"/>
              <a:gd name="connsiteX31" fmla="*/ 1828800 w 3282043"/>
              <a:gd name="connsiteY31" fmla="*/ 272143 h 470807"/>
              <a:gd name="connsiteX32" fmla="*/ 1537608 w 3282043"/>
              <a:gd name="connsiteY32" fmla="*/ 288471 h 470807"/>
              <a:gd name="connsiteX33" fmla="*/ 1352550 w 3282043"/>
              <a:gd name="connsiteY33" fmla="*/ 299357 h 470807"/>
              <a:gd name="connsiteX34" fmla="*/ 1211036 w 3282043"/>
              <a:gd name="connsiteY34" fmla="*/ 310243 h 470807"/>
              <a:gd name="connsiteX35" fmla="*/ 1034143 w 3282043"/>
              <a:gd name="connsiteY35" fmla="*/ 334736 h 470807"/>
              <a:gd name="connsiteX36" fmla="*/ 873579 w 3282043"/>
              <a:gd name="connsiteY36" fmla="*/ 361950 h 470807"/>
              <a:gd name="connsiteX37" fmla="*/ 723900 w 3282043"/>
              <a:gd name="connsiteY37" fmla="*/ 397328 h 470807"/>
              <a:gd name="connsiteX38" fmla="*/ 593272 w 3282043"/>
              <a:gd name="connsiteY38" fmla="*/ 429986 h 470807"/>
              <a:gd name="connsiteX39" fmla="*/ 487136 w 3282043"/>
              <a:gd name="connsiteY39" fmla="*/ 468086 h 470807"/>
              <a:gd name="connsiteX40" fmla="*/ 459922 w 3282043"/>
              <a:gd name="connsiteY40" fmla="*/ 470807 h 470807"/>
              <a:gd name="connsiteX41" fmla="*/ 410936 w 3282043"/>
              <a:gd name="connsiteY41" fmla="*/ 462643 h 470807"/>
              <a:gd name="connsiteX42" fmla="*/ 351065 w 3282043"/>
              <a:gd name="connsiteY42" fmla="*/ 449036 h 470807"/>
              <a:gd name="connsiteX43" fmla="*/ 310243 w 3282043"/>
              <a:gd name="connsiteY43" fmla="*/ 429986 h 470807"/>
              <a:gd name="connsiteX44" fmla="*/ 250372 w 3282043"/>
              <a:gd name="connsiteY44" fmla="*/ 383721 h 470807"/>
              <a:gd name="connsiteX45" fmla="*/ 179615 w 3282043"/>
              <a:gd name="connsiteY45" fmla="*/ 329293 h 470807"/>
              <a:gd name="connsiteX46" fmla="*/ 95250 w 3282043"/>
              <a:gd name="connsiteY46" fmla="*/ 263978 h 470807"/>
              <a:gd name="connsiteX47" fmla="*/ 46265 w 3282043"/>
              <a:gd name="connsiteY47" fmla="*/ 225878 h 470807"/>
              <a:gd name="connsiteX48" fmla="*/ 10886 w 3282043"/>
              <a:gd name="connsiteY48" fmla="*/ 193221 h 470807"/>
              <a:gd name="connsiteX49" fmla="*/ 0 w 3282043"/>
              <a:gd name="connsiteY49" fmla="*/ 176893 h 470807"/>
              <a:gd name="connsiteX50" fmla="*/ 8165 w 3282043"/>
              <a:gd name="connsiteY50" fmla="*/ 163286 h 470807"/>
              <a:gd name="connsiteX51" fmla="*/ 29936 w 3282043"/>
              <a:gd name="connsiteY51" fmla="*/ 160564 h 470807"/>
              <a:gd name="connsiteX52" fmla="*/ 59872 w 3282043"/>
              <a:gd name="connsiteY52" fmla="*/ 168728 h 470807"/>
              <a:gd name="connsiteX53" fmla="*/ 106136 w 3282043"/>
              <a:gd name="connsiteY53" fmla="*/ 187778 h 470807"/>
              <a:gd name="connsiteX54" fmla="*/ 201386 w 3282043"/>
              <a:gd name="connsiteY54" fmla="*/ 217714 h 470807"/>
              <a:gd name="connsiteX55" fmla="*/ 277586 w 3282043"/>
              <a:gd name="connsiteY55" fmla="*/ 234043 h 470807"/>
              <a:gd name="connsiteX56" fmla="*/ 342900 w 3282043"/>
              <a:gd name="connsiteY56" fmla="*/ 242207 h 470807"/>
              <a:gd name="connsiteX57" fmla="*/ 421822 w 3282043"/>
              <a:gd name="connsiteY57" fmla="*/ 247650 h 470807"/>
              <a:gd name="connsiteX58" fmla="*/ 612322 w 3282043"/>
              <a:gd name="connsiteY58" fmla="*/ 234043 h 470807"/>
              <a:gd name="connsiteX59" fmla="*/ 1031422 w 3282043"/>
              <a:gd name="connsiteY59" fmla="*/ 185057 h 470807"/>
              <a:gd name="connsiteX60" fmla="*/ 1461408 w 3282043"/>
              <a:gd name="connsiteY60" fmla="*/ 138793 h 47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282043" h="470807">
                <a:moveTo>
                  <a:pt x="1461408" y="138793"/>
                </a:moveTo>
                <a:lnTo>
                  <a:pt x="1779815" y="108857"/>
                </a:lnTo>
                <a:lnTo>
                  <a:pt x="1997529" y="87086"/>
                </a:lnTo>
                <a:lnTo>
                  <a:pt x="2217965" y="87086"/>
                </a:lnTo>
                <a:lnTo>
                  <a:pt x="2299608" y="87086"/>
                </a:lnTo>
                <a:lnTo>
                  <a:pt x="2389415" y="84364"/>
                </a:lnTo>
                <a:lnTo>
                  <a:pt x="2490108" y="76200"/>
                </a:lnTo>
                <a:lnTo>
                  <a:pt x="2582636" y="62593"/>
                </a:lnTo>
                <a:lnTo>
                  <a:pt x="2650672" y="48986"/>
                </a:lnTo>
                <a:lnTo>
                  <a:pt x="2686050" y="35378"/>
                </a:lnTo>
                <a:lnTo>
                  <a:pt x="2745922" y="5443"/>
                </a:lnTo>
                <a:lnTo>
                  <a:pt x="2759529" y="0"/>
                </a:lnTo>
                <a:lnTo>
                  <a:pt x="2813958" y="8164"/>
                </a:lnTo>
                <a:lnTo>
                  <a:pt x="2881993" y="21771"/>
                </a:lnTo>
                <a:lnTo>
                  <a:pt x="2982686" y="46264"/>
                </a:lnTo>
                <a:lnTo>
                  <a:pt x="3056165" y="70757"/>
                </a:lnTo>
                <a:lnTo>
                  <a:pt x="3135086" y="103414"/>
                </a:lnTo>
                <a:lnTo>
                  <a:pt x="3186793" y="127907"/>
                </a:lnTo>
                <a:lnTo>
                  <a:pt x="3243943" y="163286"/>
                </a:lnTo>
                <a:lnTo>
                  <a:pt x="3265715" y="185057"/>
                </a:lnTo>
                <a:lnTo>
                  <a:pt x="3273879" y="198664"/>
                </a:lnTo>
                <a:lnTo>
                  <a:pt x="3279322" y="217714"/>
                </a:lnTo>
                <a:lnTo>
                  <a:pt x="3282043" y="239486"/>
                </a:lnTo>
                <a:lnTo>
                  <a:pt x="3273879" y="266700"/>
                </a:lnTo>
                <a:lnTo>
                  <a:pt x="3254829" y="285750"/>
                </a:lnTo>
                <a:lnTo>
                  <a:pt x="3216729" y="291193"/>
                </a:lnTo>
                <a:lnTo>
                  <a:pt x="3077936" y="285750"/>
                </a:lnTo>
                <a:lnTo>
                  <a:pt x="2857500" y="280307"/>
                </a:lnTo>
                <a:lnTo>
                  <a:pt x="2658836" y="274864"/>
                </a:lnTo>
                <a:lnTo>
                  <a:pt x="2381250" y="269421"/>
                </a:lnTo>
                <a:lnTo>
                  <a:pt x="2141765" y="266700"/>
                </a:lnTo>
                <a:lnTo>
                  <a:pt x="1828800" y="272143"/>
                </a:lnTo>
                <a:lnTo>
                  <a:pt x="1537608" y="288471"/>
                </a:lnTo>
                <a:lnTo>
                  <a:pt x="1352550" y="299357"/>
                </a:lnTo>
                <a:lnTo>
                  <a:pt x="1211036" y="310243"/>
                </a:lnTo>
                <a:lnTo>
                  <a:pt x="1034143" y="334736"/>
                </a:lnTo>
                <a:lnTo>
                  <a:pt x="873579" y="361950"/>
                </a:lnTo>
                <a:lnTo>
                  <a:pt x="723900" y="397328"/>
                </a:lnTo>
                <a:lnTo>
                  <a:pt x="593272" y="429986"/>
                </a:lnTo>
                <a:lnTo>
                  <a:pt x="487136" y="468086"/>
                </a:lnTo>
                <a:lnTo>
                  <a:pt x="459922" y="470807"/>
                </a:lnTo>
                <a:lnTo>
                  <a:pt x="410936" y="462643"/>
                </a:lnTo>
                <a:lnTo>
                  <a:pt x="351065" y="449036"/>
                </a:lnTo>
                <a:lnTo>
                  <a:pt x="310243" y="429986"/>
                </a:lnTo>
                <a:lnTo>
                  <a:pt x="250372" y="383721"/>
                </a:lnTo>
                <a:lnTo>
                  <a:pt x="179615" y="329293"/>
                </a:lnTo>
                <a:lnTo>
                  <a:pt x="95250" y="263978"/>
                </a:lnTo>
                <a:lnTo>
                  <a:pt x="46265" y="225878"/>
                </a:lnTo>
                <a:lnTo>
                  <a:pt x="10886" y="193221"/>
                </a:lnTo>
                <a:lnTo>
                  <a:pt x="0" y="176893"/>
                </a:lnTo>
                <a:lnTo>
                  <a:pt x="8165" y="163286"/>
                </a:lnTo>
                <a:lnTo>
                  <a:pt x="29936" y="160564"/>
                </a:lnTo>
                <a:lnTo>
                  <a:pt x="59872" y="168728"/>
                </a:lnTo>
                <a:lnTo>
                  <a:pt x="106136" y="187778"/>
                </a:lnTo>
                <a:lnTo>
                  <a:pt x="201386" y="217714"/>
                </a:lnTo>
                <a:lnTo>
                  <a:pt x="277586" y="234043"/>
                </a:lnTo>
                <a:lnTo>
                  <a:pt x="342900" y="242207"/>
                </a:lnTo>
                <a:lnTo>
                  <a:pt x="421822" y="247650"/>
                </a:lnTo>
                <a:lnTo>
                  <a:pt x="612322" y="234043"/>
                </a:lnTo>
                <a:lnTo>
                  <a:pt x="1031422" y="185057"/>
                </a:lnTo>
                <a:lnTo>
                  <a:pt x="1461408" y="138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3E74A7A2-4E06-2547-BB04-45F88C965641}"/>
              </a:ext>
            </a:extLst>
          </p:cNvPr>
          <p:cNvSpPr/>
          <p:nvPr/>
        </p:nvSpPr>
        <p:spPr>
          <a:xfrm>
            <a:off x="2609850" y="4514850"/>
            <a:ext cx="1076325" cy="735013"/>
          </a:xfrm>
          <a:custGeom>
            <a:avLst/>
            <a:gdLst>
              <a:gd name="connsiteX0" fmla="*/ 438150 w 1076325"/>
              <a:gd name="connsiteY0" fmla="*/ 347663 h 735806"/>
              <a:gd name="connsiteX1" fmla="*/ 538163 w 1076325"/>
              <a:gd name="connsiteY1" fmla="*/ 271463 h 735806"/>
              <a:gd name="connsiteX2" fmla="*/ 595313 w 1076325"/>
              <a:gd name="connsiteY2" fmla="*/ 226219 h 735806"/>
              <a:gd name="connsiteX3" fmla="*/ 647700 w 1076325"/>
              <a:gd name="connsiteY3" fmla="*/ 183356 h 735806"/>
              <a:gd name="connsiteX4" fmla="*/ 671513 w 1076325"/>
              <a:gd name="connsiteY4" fmla="*/ 157163 h 735806"/>
              <a:gd name="connsiteX5" fmla="*/ 692944 w 1076325"/>
              <a:gd name="connsiteY5" fmla="*/ 128588 h 735806"/>
              <a:gd name="connsiteX6" fmla="*/ 702469 w 1076325"/>
              <a:gd name="connsiteY6" fmla="*/ 104775 h 735806"/>
              <a:gd name="connsiteX7" fmla="*/ 707231 w 1076325"/>
              <a:gd name="connsiteY7" fmla="*/ 88106 h 735806"/>
              <a:gd name="connsiteX8" fmla="*/ 711994 w 1076325"/>
              <a:gd name="connsiteY8" fmla="*/ 66675 h 735806"/>
              <a:gd name="connsiteX9" fmla="*/ 711994 w 1076325"/>
              <a:gd name="connsiteY9" fmla="*/ 57150 h 735806"/>
              <a:gd name="connsiteX10" fmla="*/ 695325 w 1076325"/>
              <a:gd name="connsiteY10" fmla="*/ 0 h 735806"/>
              <a:gd name="connsiteX11" fmla="*/ 1076325 w 1076325"/>
              <a:gd name="connsiteY11" fmla="*/ 280988 h 735806"/>
              <a:gd name="connsiteX12" fmla="*/ 1042988 w 1076325"/>
              <a:gd name="connsiteY12" fmla="*/ 292894 h 735806"/>
              <a:gd name="connsiteX13" fmla="*/ 1000125 w 1076325"/>
              <a:gd name="connsiteY13" fmla="*/ 300038 h 735806"/>
              <a:gd name="connsiteX14" fmla="*/ 954881 w 1076325"/>
              <a:gd name="connsiteY14" fmla="*/ 302419 h 735806"/>
              <a:gd name="connsiteX15" fmla="*/ 888206 w 1076325"/>
              <a:gd name="connsiteY15" fmla="*/ 309563 h 735806"/>
              <a:gd name="connsiteX16" fmla="*/ 831056 w 1076325"/>
              <a:gd name="connsiteY16" fmla="*/ 321469 h 735806"/>
              <a:gd name="connsiteX17" fmla="*/ 750094 w 1076325"/>
              <a:gd name="connsiteY17" fmla="*/ 347663 h 735806"/>
              <a:gd name="connsiteX18" fmla="*/ 673894 w 1076325"/>
              <a:gd name="connsiteY18" fmla="*/ 381000 h 735806"/>
              <a:gd name="connsiteX19" fmla="*/ 569119 w 1076325"/>
              <a:gd name="connsiteY19" fmla="*/ 438150 h 735806"/>
              <a:gd name="connsiteX20" fmla="*/ 419100 w 1076325"/>
              <a:gd name="connsiteY20" fmla="*/ 528638 h 735806"/>
              <a:gd name="connsiteX21" fmla="*/ 192881 w 1076325"/>
              <a:gd name="connsiteY21" fmla="*/ 676275 h 735806"/>
              <a:gd name="connsiteX22" fmla="*/ 109538 w 1076325"/>
              <a:gd name="connsiteY22" fmla="*/ 735806 h 735806"/>
              <a:gd name="connsiteX23" fmla="*/ 0 w 1076325"/>
              <a:gd name="connsiteY23" fmla="*/ 673894 h 735806"/>
              <a:gd name="connsiteX24" fmla="*/ 9525 w 1076325"/>
              <a:gd name="connsiteY24" fmla="*/ 642938 h 735806"/>
              <a:gd name="connsiteX25" fmla="*/ 28575 w 1076325"/>
              <a:gd name="connsiteY25" fmla="*/ 614363 h 735806"/>
              <a:gd name="connsiteX26" fmla="*/ 42863 w 1076325"/>
              <a:gd name="connsiteY26" fmla="*/ 597694 h 735806"/>
              <a:gd name="connsiteX27" fmla="*/ 78581 w 1076325"/>
              <a:gd name="connsiteY27" fmla="*/ 576263 h 735806"/>
              <a:gd name="connsiteX28" fmla="*/ 119063 w 1076325"/>
              <a:gd name="connsiteY28" fmla="*/ 557213 h 735806"/>
              <a:gd name="connsiteX29" fmla="*/ 250031 w 1076325"/>
              <a:gd name="connsiteY29" fmla="*/ 478631 h 735806"/>
              <a:gd name="connsiteX30" fmla="*/ 438150 w 1076325"/>
              <a:gd name="connsiteY30" fmla="*/ 347663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76325" h="735806">
                <a:moveTo>
                  <a:pt x="438150" y="347663"/>
                </a:moveTo>
                <a:lnTo>
                  <a:pt x="538163" y="271463"/>
                </a:lnTo>
                <a:lnTo>
                  <a:pt x="595313" y="226219"/>
                </a:lnTo>
                <a:lnTo>
                  <a:pt x="647700" y="183356"/>
                </a:lnTo>
                <a:lnTo>
                  <a:pt x="671513" y="157163"/>
                </a:lnTo>
                <a:lnTo>
                  <a:pt x="692944" y="128588"/>
                </a:lnTo>
                <a:lnTo>
                  <a:pt x="702469" y="104775"/>
                </a:lnTo>
                <a:lnTo>
                  <a:pt x="707231" y="88106"/>
                </a:lnTo>
                <a:lnTo>
                  <a:pt x="711994" y="66675"/>
                </a:lnTo>
                <a:lnTo>
                  <a:pt x="711994" y="57150"/>
                </a:lnTo>
                <a:lnTo>
                  <a:pt x="695325" y="0"/>
                </a:lnTo>
                <a:lnTo>
                  <a:pt x="1076325" y="280988"/>
                </a:lnTo>
                <a:lnTo>
                  <a:pt x="1042988" y="292894"/>
                </a:lnTo>
                <a:lnTo>
                  <a:pt x="1000125" y="300038"/>
                </a:lnTo>
                <a:lnTo>
                  <a:pt x="954881" y="302419"/>
                </a:lnTo>
                <a:lnTo>
                  <a:pt x="888206" y="309563"/>
                </a:lnTo>
                <a:lnTo>
                  <a:pt x="831056" y="321469"/>
                </a:lnTo>
                <a:lnTo>
                  <a:pt x="750094" y="347663"/>
                </a:lnTo>
                <a:lnTo>
                  <a:pt x="673894" y="381000"/>
                </a:lnTo>
                <a:lnTo>
                  <a:pt x="569119" y="438150"/>
                </a:lnTo>
                <a:lnTo>
                  <a:pt x="419100" y="528638"/>
                </a:lnTo>
                <a:lnTo>
                  <a:pt x="192881" y="676275"/>
                </a:lnTo>
                <a:lnTo>
                  <a:pt x="109538" y="735806"/>
                </a:lnTo>
                <a:lnTo>
                  <a:pt x="0" y="673894"/>
                </a:lnTo>
                <a:lnTo>
                  <a:pt x="9525" y="642938"/>
                </a:lnTo>
                <a:lnTo>
                  <a:pt x="28575" y="614363"/>
                </a:lnTo>
                <a:lnTo>
                  <a:pt x="42863" y="597694"/>
                </a:lnTo>
                <a:lnTo>
                  <a:pt x="78581" y="576263"/>
                </a:lnTo>
                <a:lnTo>
                  <a:pt x="119063" y="557213"/>
                </a:lnTo>
                <a:lnTo>
                  <a:pt x="250031" y="478631"/>
                </a:lnTo>
                <a:lnTo>
                  <a:pt x="438150" y="347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491197E2-CE21-BC4D-8726-53AA05B7148C}"/>
              </a:ext>
            </a:extLst>
          </p:cNvPr>
          <p:cNvSpPr/>
          <p:nvPr/>
        </p:nvSpPr>
        <p:spPr>
          <a:xfrm>
            <a:off x="2600325" y="5146675"/>
            <a:ext cx="4535488" cy="892175"/>
          </a:xfrm>
          <a:custGeom>
            <a:avLst/>
            <a:gdLst>
              <a:gd name="connsiteX0" fmla="*/ 2062886 w 4535424"/>
              <a:gd name="connsiteY0" fmla="*/ 490119 h 892455"/>
              <a:gd name="connsiteX1" fmla="*/ 1923897 w 4535424"/>
              <a:gd name="connsiteY1" fmla="*/ 446227 h 892455"/>
              <a:gd name="connsiteX2" fmla="*/ 1741017 w 4535424"/>
              <a:gd name="connsiteY2" fmla="*/ 387706 h 892455"/>
              <a:gd name="connsiteX3" fmla="*/ 1634947 w 4535424"/>
              <a:gd name="connsiteY3" fmla="*/ 351130 h 892455"/>
              <a:gd name="connsiteX4" fmla="*/ 1550822 w 4535424"/>
              <a:gd name="connsiteY4" fmla="*/ 325527 h 892455"/>
              <a:gd name="connsiteX5" fmla="*/ 1452067 w 4535424"/>
              <a:gd name="connsiteY5" fmla="*/ 296266 h 892455"/>
              <a:gd name="connsiteX6" fmla="*/ 1331366 w 4535424"/>
              <a:gd name="connsiteY6" fmla="*/ 267005 h 892455"/>
              <a:gd name="connsiteX7" fmla="*/ 1207008 w 4535424"/>
              <a:gd name="connsiteY7" fmla="*/ 241402 h 892455"/>
              <a:gd name="connsiteX8" fmla="*/ 1060704 w 4535424"/>
              <a:gd name="connsiteY8" fmla="*/ 215799 h 892455"/>
              <a:gd name="connsiteX9" fmla="*/ 910742 w 4535424"/>
              <a:gd name="connsiteY9" fmla="*/ 197511 h 892455"/>
              <a:gd name="connsiteX10" fmla="*/ 749808 w 4535424"/>
              <a:gd name="connsiteY10" fmla="*/ 186538 h 892455"/>
              <a:gd name="connsiteX11" fmla="*/ 574243 w 4535424"/>
              <a:gd name="connsiteY11" fmla="*/ 179223 h 892455"/>
              <a:gd name="connsiteX12" fmla="*/ 398678 w 4535424"/>
              <a:gd name="connsiteY12" fmla="*/ 186538 h 892455"/>
              <a:gd name="connsiteX13" fmla="*/ 292608 w 4535424"/>
              <a:gd name="connsiteY13" fmla="*/ 190195 h 892455"/>
              <a:gd name="connsiteX14" fmla="*/ 175564 w 4535424"/>
              <a:gd name="connsiteY14" fmla="*/ 197511 h 892455"/>
              <a:gd name="connsiteX15" fmla="*/ 117043 w 4535424"/>
              <a:gd name="connsiteY15" fmla="*/ 201168 h 892455"/>
              <a:gd name="connsiteX16" fmla="*/ 84124 w 4535424"/>
              <a:gd name="connsiteY16" fmla="*/ 197511 h 892455"/>
              <a:gd name="connsiteX17" fmla="*/ 43891 w 4535424"/>
              <a:gd name="connsiteY17" fmla="*/ 186538 h 892455"/>
              <a:gd name="connsiteX18" fmla="*/ 25603 w 4535424"/>
              <a:gd name="connsiteY18" fmla="*/ 168250 h 892455"/>
              <a:gd name="connsiteX19" fmla="*/ 7315 w 4535424"/>
              <a:gd name="connsiteY19" fmla="*/ 142647 h 892455"/>
              <a:gd name="connsiteX20" fmla="*/ 0 w 4535424"/>
              <a:gd name="connsiteY20" fmla="*/ 113386 h 892455"/>
              <a:gd name="connsiteX21" fmla="*/ 7315 w 4535424"/>
              <a:gd name="connsiteY21" fmla="*/ 73152 h 892455"/>
              <a:gd name="connsiteX22" fmla="*/ 14630 w 4535424"/>
              <a:gd name="connsiteY22" fmla="*/ 36576 h 892455"/>
              <a:gd name="connsiteX23" fmla="*/ 32918 w 4535424"/>
              <a:gd name="connsiteY23" fmla="*/ 0 h 892455"/>
              <a:gd name="connsiteX24" fmla="*/ 256032 w 4535424"/>
              <a:gd name="connsiteY24" fmla="*/ 43891 h 892455"/>
              <a:gd name="connsiteX25" fmla="*/ 416966 w 4535424"/>
              <a:gd name="connsiteY25" fmla="*/ 47549 h 892455"/>
              <a:gd name="connsiteX26" fmla="*/ 596188 w 4535424"/>
              <a:gd name="connsiteY26" fmla="*/ 54864 h 892455"/>
              <a:gd name="connsiteX27" fmla="*/ 859536 w 4535424"/>
              <a:gd name="connsiteY27" fmla="*/ 69495 h 892455"/>
              <a:gd name="connsiteX28" fmla="*/ 1057046 w 4535424"/>
              <a:gd name="connsiteY28" fmla="*/ 87783 h 892455"/>
              <a:gd name="connsiteX29" fmla="*/ 1221638 w 4535424"/>
              <a:gd name="connsiteY29" fmla="*/ 106071 h 892455"/>
              <a:gd name="connsiteX30" fmla="*/ 1356969 w 4535424"/>
              <a:gd name="connsiteY30" fmla="*/ 128016 h 892455"/>
              <a:gd name="connsiteX31" fmla="*/ 1525219 w 4535424"/>
              <a:gd name="connsiteY31" fmla="*/ 160935 h 892455"/>
              <a:gd name="connsiteX32" fmla="*/ 1667865 w 4535424"/>
              <a:gd name="connsiteY32" fmla="*/ 197511 h 892455"/>
              <a:gd name="connsiteX33" fmla="*/ 1854403 w 4535424"/>
              <a:gd name="connsiteY33" fmla="*/ 245059 h 892455"/>
              <a:gd name="connsiteX34" fmla="*/ 2088489 w 4535424"/>
              <a:gd name="connsiteY34" fmla="*/ 296266 h 892455"/>
              <a:gd name="connsiteX35" fmla="*/ 2271369 w 4535424"/>
              <a:gd name="connsiteY35" fmla="*/ 329184 h 892455"/>
              <a:gd name="connsiteX36" fmla="*/ 2490825 w 4535424"/>
              <a:gd name="connsiteY36" fmla="*/ 369418 h 892455"/>
              <a:gd name="connsiteX37" fmla="*/ 2732227 w 4535424"/>
              <a:gd name="connsiteY37" fmla="*/ 413309 h 892455"/>
              <a:gd name="connsiteX38" fmla="*/ 2969971 w 4535424"/>
              <a:gd name="connsiteY38" fmla="*/ 453543 h 892455"/>
              <a:gd name="connsiteX39" fmla="*/ 3200400 w 4535424"/>
              <a:gd name="connsiteY39" fmla="*/ 490119 h 892455"/>
              <a:gd name="connsiteX40" fmla="*/ 3405225 w 4535424"/>
              <a:gd name="connsiteY40" fmla="*/ 519379 h 892455"/>
              <a:gd name="connsiteX41" fmla="*/ 3547872 w 4535424"/>
              <a:gd name="connsiteY41" fmla="*/ 537667 h 892455"/>
              <a:gd name="connsiteX42" fmla="*/ 3712464 w 4535424"/>
              <a:gd name="connsiteY42" fmla="*/ 548640 h 892455"/>
              <a:gd name="connsiteX43" fmla="*/ 3917289 w 4535424"/>
              <a:gd name="connsiteY43" fmla="*/ 555955 h 892455"/>
              <a:gd name="connsiteX44" fmla="*/ 4180636 w 4535424"/>
              <a:gd name="connsiteY44" fmla="*/ 548640 h 892455"/>
              <a:gd name="connsiteX45" fmla="*/ 4451299 w 4535424"/>
              <a:gd name="connsiteY45" fmla="*/ 523037 h 892455"/>
              <a:gd name="connsiteX46" fmla="*/ 4513478 w 4535424"/>
              <a:gd name="connsiteY46" fmla="*/ 515722 h 892455"/>
              <a:gd name="connsiteX47" fmla="*/ 4528108 w 4535424"/>
              <a:gd name="connsiteY47" fmla="*/ 519379 h 892455"/>
              <a:gd name="connsiteX48" fmla="*/ 4535424 w 4535424"/>
              <a:gd name="connsiteY48" fmla="*/ 526695 h 892455"/>
              <a:gd name="connsiteX49" fmla="*/ 4531766 w 4535424"/>
              <a:gd name="connsiteY49" fmla="*/ 537667 h 892455"/>
              <a:gd name="connsiteX50" fmla="*/ 4509820 w 4535424"/>
              <a:gd name="connsiteY50" fmla="*/ 563271 h 892455"/>
              <a:gd name="connsiteX51" fmla="*/ 4429353 w 4535424"/>
              <a:gd name="connsiteY51" fmla="*/ 610819 h 892455"/>
              <a:gd name="connsiteX52" fmla="*/ 4304995 w 4535424"/>
              <a:gd name="connsiteY52" fmla="*/ 676656 h 892455"/>
              <a:gd name="connsiteX53" fmla="*/ 4180636 w 4535424"/>
              <a:gd name="connsiteY53" fmla="*/ 735178 h 892455"/>
              <a:gd name="connsiteX54" fmla="*/ 4001414 w 4535424"/>
              <a:gd name="connsiteY54" fmla="*/ 804672 h 892455"/>
              <a:gd name="connsiteX55" fmla="*/ 3858768 w 4535424"/>
              <a:gd name="connsiteY55" fmla="*/ 859536 h 892455"/>
              <a:gd name="connsiteX56" fmla="*/ 3781958 w 4535424"/>
              <a:gd name="connsiteY56" fmla="*/ 885139 h 892455"/>
              <a:gd name="connsiteX57" fmla="*/ 3730752 w 4535424"/>
              <a:gd name="connsiteY57" fmla="*/ 892455 h 892455"/>
              <a:gd name="connsiteX58" fmla="*/ 3653942 w 4535424"/>
              <a:gd name="connsiteY58" fmla="*/ 892455 h 892455"/>
              <a:gd name="connsiteX59" fmla="*/ 3569817 w 4535424"/>
              <a:gd name="connsiteY59" fmla="*/ 877824 h 892455"/>
              <a:gd name="connsiteX60" fmla="*/ 3419856 w 4535424"/>
              <a:gd name="connsiteY60" fmla="*/ 844906 h 892455"/>
              <a:gd name="connsiteX61" fmla="*/ 3215030 w 4535424"/>
              <a:gd name="connsiteY61" fmla="*/ 797357 h 892455"/>
              <a:gd name="connsiteX62" fmla="*/ 2988259 w 4535424"/>
              <a:gd name="connsiteY62" fmla="*/ 742493 h 892455"/>
              <a:gd name="connsiteX63" fmla="*/ 2743200 w 4535424"/>
              <a:gd name="connsiteY63" fmla="*/ 680314 h 892455"/>
              <a:gd name="connsiteX64" fmla="*/ 2509113 w 4535424"/>
              <a:gd name="connsiteY64" fmla="*/ 618135 h 892455"/>
              <a:gd name="connsiteX65" fmla="*/ 2216505 w 4535424"/>
              <a:gd name="connsiteY65" fmla="*/ 534010 h 892455"/>
              <a:gd name="connsiteX66" fmla="*/ 2062886 w 4535424"/>
              <a:gd name="connsiteY66" fmla="*/ 490119 h 89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35424" h="892455">
                <a:moveTo>
                  <a:pt x="2062886" y="490119"/>
                </a:moveTo>
                <a:lnTo>
                  <a:pt x="1923897" y="446227"/>
                </a:lnTo>
                <a:lnTo>
                  <a:pt x="1741017" y="387706"/>
                </a:lnTo>
                <a:lnTo>
                  <a:pt x="1634947" y="351130"/>
                </a:lnTo>
                <a:lnTo>
                  <a:pt x="1550822" y="325527"/>
                </a:lnTo>
                <a:lnTo>
                  <a:pt x="1452067" y="296266"/>
                </a:lnTo>
                <a:lnTo>
                  <a:pt x="1331366" y="267005"/>
                </a:lnTo>
                <a:lnTo>
                  <a:pt x="1207008" y="241402"/>
                </a:lnTo>
                <a:lnTo>
                  <a:pt x="1060704" y="215799"/>
                </a:lnTo>
                <a:lnTo>
                  <a:pt x="910742" y="197511"/>
                </a:lnTo>
                <a:lnTo>
                  <a:pt x="749808" y="186538"/>
                </a:lnTo>
                <a:lnTo>
                  <a:pt x="574243" y="179223"/>
                </a:lnTo>
                <a:lnTo>
                  <a:pt x="398678" y="186538"/>
                </a:lnTo>
                <a:lnTo>
                  <a:pt x="292608" y="190195"/>
                </a:lnTo>
                <a:lnTo>
                  <a:pt x="175564" y="197511"/>
                </a:lnTo>
                <a:lnTo>
                  <a:pt x="117043" y="201168"/>
                </a:lnTo>
                <a:lnTo>
                  <a:pt x="84124" y="197511"/>
                </a:lnTo>
                <a:lnTo>
                  <a:pt x="43891" y="186538"/>
                </a:lnTo>
                <a:lnTo>
                  <a:pt x="25603" y="168250"/>
                </a:lnTo>
                <a:lnTo>
                  <a:pt x="7315" y="142647"/>
                </a:lnTo>
                <a:lnTo>
                  <a:pt x="0" y="113386"/>
                </a:lnTo>
                <a:lnTo>
                  <a:pt x="7315" y="73152"/>
                </a:lnTo>
                <a:lnTo>
                  <a:pt x="14630" y="36576"/>
                </a:lnTo>
                <a:lnTo>
                  <a:pt x="32918" y="0"/>
                </a:lnTo>
                <a:lnTo>
                  <a:pt x="256032" y="43891"/>
                </a:lnTo>
                <a:lnTo>
                  <a:pt x="416966" y="47549"/>
                </a:lnTo>
                <a:lnTo>
                  <a:pt x="596188" y="54864"/>
                </a:lnTo>
                <a:lnTo>
                  <a:pt x="859536" y="69495"/>
                </a:lnTo>
                <a:lnTo>
                  <a:pt x="1057046" y="87783"/>
                </a:lnTo>
                <a:lnTo>
                  <a:pt x="1221638" y="106071"/>
                </a:lnTo>
                <a:lnTo>
                  <a:pt x="1356969" y="128016"/>
                </a:lnTo>
                <a:lnTo>
                  <a:pt x="1525219" y="160935"/>
                </a:lnTo>
                <a:lnTo>
                  <a:pt x="1667865" y="197511"/>
                </a:lnTo>
                <a:lnTo>
                  <a:pt x="1854403" y="245059"/>
                </a:lnTo>
                <a:lnTo>
                  <a:pt x="2088489" y="296266"/>
                </a:lnTo>
                <a:lnTo>
                  <a:pt x="2271369" y="329184"/>
                </a:lnTo>
                <a:lnTo>
                  <a:pt x="2490825" y="369418"/>
                </a:lnTo>
                <a:lnTo>
                  <a:pt x="2732227" y="413309"/>
                </a:lnTo>
                <a:lnTo>
                  <a:pt x="2969971" y="453543"/>
                </a:lnTo>
                <a:lnTo>
                  <a:pt x="3200400" y="490119"/>
                </a:lnTo>
                <a:lnTo>
                  <a:pt x="3405225" y="519379"/>
                </a:lnTo>
                <a:lnTo>
                  <a:pt x="3547872" y="537667"/>
                </a:lnTo>
                <a:lnTo>
                  <a:pt x="3712464" y="548640"/>
                </a:lnTo>
                <a:lnTo>
                  <a:pt x="3917289" y="555955"/>
                </a:lnTo>
                <a:lnTo>
                  <a:pt x="4180636" y="548640"/>
                </a:lnTo>
                <a:lnTo>
                  <a:pt x="4451299" y="523037"/>
                </a:lnTo>
                <a:lnTo>
                  <a:pt x="4513478" y="515722"/>
                </a:lnTo>
                <a:lnTo>
                  <a:pt x="4528108" y="519379"/>
                </a:lnTo>
                <a:lnTo>
                  <a:pt x="4535424" y="526695"/>
                </a:lnTo>
                <a:lnTo>
                  <a:pt x="4531766" y="537667"/>
                </a:lnTo>
                <a:lnTo>
                  <a:pt x="4509820" y="563271"/>
                </a:lnTo>
                <a:lnTo>
                  <a:pt x="4429353" y="610819"/>
                </a:lnTo>
                <a:lnTo>
                  <a:pt x="4304995" y="676656"/>
                </a:lnTo>
                <a:lnTo>
                  <a:pt x="4180636" y="735178"/>
                </a:lnTo>
                <a:lnTo>
                  <a:pt x="4001414" y="804672"/>
                </a:lnTo>
                <a:lnTo>
                  <a:pt x="3858768" y="859536"/>
                </a:lnTo>
                <a:lnTo>
                  <a:pt x="3781958" y="885139"/>
                </a:lnTo>
                <a:lnTo>
                  <a:pt x="3730752" y="892455"/>
                </a:lnTo>
                <a:lnTo>
                  <a:pt x="3653942" y="892455"/>
                </a:lnTo>
                <a:lnTo>
                  <a:pt x="3569817" y="877824"/>
                </a:lnTo>
                <a:lnTo>
                  <a:pt x="3419856" y="844906"/>
                </a:lnTo>
                <a:lnTo>
                  <a:pt x="3215030" y="797357"/>
                </a:lnTo>
                <a:lnTo>
                  <a:pt x="2988259" y="742493"/>
                </a:lnTo>
                <a:lnTo>
                  <a:pt x="2743200" y="680314"/>
                </a:lnTo>
                <a:lnTo>
                  <a:pt x="2509113" y="618135"/>
                </a:lnTo>
                <a:lnTo>
                  <a:pt x="2216505" y="534010"/>
                </a:lnTo>
                <a:lnTo>
                  <a:pt x="2062886" y="490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7C40C8C-8CB2-479F-BE9E-8F7E8AFC5D4D}"/>
              </a:ext>
            </a:extLst>
          </p:cNvPr>
          <p:cNvGrpSpPr/>
          <p:nvPr/>
        </p:nvGrpSpPr>
        <p:grpSpPr>
          <a:xfrm>
            <a:off x="2510807" y="1519556"/>
            <a:ext cx="4622800" cy="4503737"/>
            <a:chOff x="2665413" y="1687513"/>
            <a:chExt cx="4622800" cy="4503737"/>
          </a:xfrm>
        </p:grpSpPr>
        <p:sp>
          <p:nvSpPr>
            <p:cNvPr id="22" name="フリーフォーム 66">
              <a:extLst>
                <a:ext uri="{FF2B5EF4-FFF2-40B4-BE49-F238E27FC236}">
                  <a16:creationId xmlns:a16="http://schemas.microsoft.com/office/drawing/2014/main" id="{D0244DE4-802D-40D3-8895-D0BA92F6665E}"/>
                </a:ext>
              </a:extLst>
            </p:cNvPr>
            <p:cNvSpPr/>
            <p:nvPr/>
          </p:nvSpPr>
          <p:spPr>
            <a:xfrm>
              <a:off x="4105275" y="1752600"/>
              <a:ext cx="1417638" cy="884238"/>
            </a:xfrm>
            <a:custGeom>
              <a:avLst/>
              <a:gdLst>
                <a:gd name="connsiteX0" fmla="*/ 483394 w 1416844"/>
                <a:gd name="connsiteY0" fmla="*/ 171450 h 883444"/>
                <a:gd name="connsiteX1" fmla="*/ 407194 w 1416844"/>
                <a:gd name="connsiteY1" fmla="*/ 185738 h 883444"/>
                <a:gd name="connsiteX2" fmla="*/ 352425 w 1416844"/>
                <a:gd name="connsiteY2" fmla="*/ 192881 h 883444"/>
                <a:gd name="connsiteX3" fmla="*/ 283369 w 1416844"/>
                <a:gd name="connsiteY3" fmla="*/ 200025 h 883444"/>
                <a:gd name="connsiteX4" fmla="*/ 226219 w 1416844"/>
                <a:gd name="connsiteY4" fmla="*/ 195263 h 883444"/>
                <a:gd name="connsiteX5" fmla="*/ 114300 w 1416844"/>
                <a:gd name="connsiteY5" fmla="*/ 176213 h 883444"/>
                <a:gd name="connsiteX6" fmla="*/ 47625 w 1416844"/>
                <a:gd name="connsiteY6" fmla="*/ 161925 h 883444"/>
                <a:gd name="connsiteX7" fmla="*/ 21431 w 1416844"/>
                <a:gd name="connsiteY7" fmla="*/ 159544 h 883444"/>
                <a:gd name="connsiteX8" fmla="*/ 4763 w 1416844"/>
                <a:gd name="connsiteY8" fmla="*/ 164306 h 883444"/>
                <a:gd name="connsiteX9" fmla="*/ 0 w 1416844"/>
                <a:gd name="connsiteY9" fmla="*/ 183356 h 883444"/>
                <a:gd name="connsiteX10" fmla="*/ 11906 w 1416844"/>
                <a:gd name="connsiteY10" fmla="*/ 200025 h 883444"/>
                <a:gd name="connsiteX11" fmla="*/ 57150 w 1416844"/>
                <a:gd name="connsiteY11" fmla="*/ 238125 h 883444"/>
                <a:gd name="connsiteX12" fmla="*/ 142875 w 1416844"/>
                <a:gd name="connsiteY12" fmla="*/ 302419 h 883444"/>
                <a:gd name="connsiteX13" fmla="*/ 197644 w 1416844"/>
                <a:gd name="connsiteY13" fmla="*/ 342900 h 883444"/>
                <a:gd name="connsiteX14" fmla="*/ 261938 w 1416844"/>
                <a:gd name="connsiteY14" fmla="*/ 381000 h 883444"/>
                <a:gd name="connsiteX15" fmla="*/ 295275 w 1416844"/>
                <a:gd name="connsiteY15" fmla="*/ 395288 h 883444"/>
                <a:gd name="connsiteX16" fmla="*/ 330994 w 1416844"/>
                <a:gd name="connsiteY16" fmla="*/ 404813 h 883444"/>
                <a:gd name="connsiteX17" fmla="*/ 376238 w 1416844"/>
                <a:gd name="connsiteY17" fmla="*/ 395288 h 883444"/>
                <a:gd name="connsiteX18" fmla="*/ 473869 w 1416844"/>
                <a:gd name="connsiteY18" fmla="*/ 366713 h 883444"/>
                <a:gd name="connsiteX19" fmla="*/ 623888 w 1416844"/>
                <a:gd name="connsiteY19" fmla="*/ 323850 h 883444"/>
                <a:gd name="connsiteX20" fmla="*/ 826294 w 1416844"/>
                <a:gd name="connsiteY20" fmla="*/ 257175 h 883444"/>
                <a:gd name="connsiteX21" fmla="*/ 933450 w 1416844"/>
                <a:gd name="connsiteY21" fmla="*/ 214313 h 883444"/>
                <a:gd name="connsiteX22" fmla="*/ 969169 w 1416844"/>
                <a:gd name="connsiteY22" fmla="*/ 202406 h 883444"/>
                <a:gd name="connsiteX23" fmla="*/ 995363 w 1416844"/>
                <a:gd name="connsiteY23" fmla="*/ 202406 h 883444"/>
                <a:gd name="connsiteX24" fmla="*/ 1023938 w 1416844"/>
                <a:gd name="connsiteY24" fmla="*/ 209550 h 883444"/>
                <a:gd name="connsiteX25" fmla="*/ 1050131 w 1416844"/>
                <a:gd name="connsiteY25" fmla="*/ 221456 h 883444"/>
                <a:gd name="connsiteX26" fmla="*/ 1064419 w 1416844"/>
                <a:gd name="connsiteY26" fmla="*/ 233363 h 883444"/>
                <a:gd name="connsiteX27" fmla="*/ 1073944 w 1416844"/>
                <a:gd name="connsiteY27" fmla="*/ 250031 h 883444"/>
                <a:gd name="connsiteX28" fmla="*/ 1081088 w 1416844"/>
                <a:gd name="connsiteY28" fmla="*/ 278606 h 883444"/>
                <a:gd name="connsiteX29" fmla="*/ 1078706 w 1416844"/>
                <a:gd name="connsiteY29" fmla="*/ 335756 h 883444"/>
                <a:gd name="connsiteX30" fmla="*/ 1076325 w 1416844"/>
                <a:gd name="connsiteY30" fmla="*/ 381000 h 883444"/>
                <a:gd name="connsiteX31" fmla="*/ 1071563 w 1416844"/>
                <a:gd name="connsiteY31" fmla="*/ 440531 h 883444"/>
                <a:gd name="connsiteX32" fmla="*/ 1054894 w 1416844"/>
                <a:gd name="connsiteY32" fmla="*/ 521494 h 883444"/>
                <a:gd name="connsiteX33" fmla="*/ 1019175 w 1416844"/>
                <a:gd name="connsiteY33" fmla="*/ 664369 h 883444"/>
                <a:gd name="connsiteX34" fmla="*/ 995363 w 1416844"/>
                <a:gd name="connsiteY34" fmla="*/ 807244 h 883444"/>
                <a:gd name="connsiteX35" fmla="*/ 1012031 w 1416844"/>
                <a:gd name="connsiteY35" fmla="*/ 831056 h 883444"/>
                <a:gd name="connsiteX36" fmla="*/ 1047750 w 1416844"/>
                <a:gd name="connsiteY36" fmla="*/ 862013 h 883444"/>
                <a:gd name="connsiteX37" fmla="*/ 1081088 w 1416844"/>
                <a:gd name="connsiteY37" fmla="*/ 878681 h 883444"/>
                <a:gd name="connsiteX38" fmla="*/ 1100138 w 1416844"/>
                <a:gd name="connsiteY38" fmla="*/ 883444 h 883444"/>
                <a:gd name="connsiteX39" fmla="*/ 1114425 w 1416844"/>
                <a:gd name="connsiteY39" fmla="*/ 876300 h 883444"/>
                <a:gd name="connsiteX40" fmla="*/ 1128713 w 1416844"/>
                <a:gd name="connsiteY40" fmla="*/ 864394 h 883444"/>
                <a:gd name="connsiteX41" fmla="*/ 1162050 w 1416844"/>
                <a:gd name="connsiteY41" fmla="*/ 833438 h 883444"/>
                <a:gd name="connsiteX42" fmla="*/ 1173956 w 1416844"/>
                <a:gd name="connsiteY42" fmla="*/ 821531 h 883444"/>
                <a:gd name="connsiteX43" fmla="*/ 1193006 w 1416844"/>
                <a:gd name="connsiteY43" fmla="*/ 773906 h 883444"/>
                <a:gd name="connsiteX44" fmla="*/ 1231106 w 1416844"/>
                <a:gd name="connsiteY44" fmla="*/ 676275 h 883444"/>
                <a:gd name="connsiteX45" fmla="*/ 1269206 w 1416844"/>
                <a:gd name="connsiteY45" fmla="*/ 573881 h 883444"/>
                <a:gd name="connsiteX46" fmla="*/ 1300163 w 1416844"/>
                <a:gd name="connsiteY46" fmla="*/ 492919 h 883444"/>
                <a:gd name="connsiteX47" fmla="*/ 1321594 w 1416844"/>
                <a:gd name="connsiteY47" fmla="*/ 426244 h 883444"/>
                <a:gd name="connsiteX48" fmla="*/ 1340644 w 1416844"/>
                <a:gd name="connsiteY48" fmla="*/ 350044 h 883444"/>
                <a:gd name="connsiteX49" fmla="*/ 1347788 w 1416844"/>
                <a:gd name="connsiteY49" fmla="*/ 314325 h 883444"/>
                <a:gd name="connsiteX50" fmla="*/ 1362075 w 1416844"/>
                <a:gd name="connsiteY50" fmla="*/ 302419 h 883444"/>
                <a:gd name="connsiteX51" fmla="*/ 1383506 w 1416844"/>
                <a:gd name="connsiteY51" fmla="*/ 280988 h 883444"/>
                <a:gd name="connsiteX52" fmla="*/ 1397794 w 1416844"/>
                <a:gd name="connsiteY52" fmla="*/ 264319 h 883444"/>
                <a:gd name="connsiteX53" fmla="*/ 1412081 w 1416844"/>
                <a:gd name="connsiteY53" fmla="*/ 233363 h 883444"/>
                <a:gd name="connsiteX54" fmla="*/ 1416844 w 1416844"/>
                <a:gd name="connsiteY54" fmla="*/ 200025 h 883444"/>
                <a:gd name="connsiteX55" fmla="*/ 1388269 w 1416844"/>
                <a:gd name="connsiteY55" fmla="*/ 169069 h 883444"/>
                <a:gd name="connsiteX56" fmla="*/ 1314450 w 1416844"/>
                <a:gd name="connsiteY56" fmla="*/ 107156 h 883444"/>
                <a:gd name="connsiteX57" fmla="*/ 1252538 w 1416844"/>
                <a:gd name="connsiteY57" fmla="*/ 61913 h 883444"/>
                <a:gd name="connsiteX58" fmla="*/ 1190625 w 1416844"/>
                <a:gd name="connsiteY58" fmla="*/ 28575 h 883444"/>
                <a:gd name="connsiteX59" fmla="*/ 1145381 w 1416844"/>
                <a:gd name="connsiteY59" fmla="*/ 7144 h 883444"/>
                <a:gd name="connsiteX60" fmla="*/ 1104900 w 1416844"/>
                <a:gd name="connsiteY60" fmla="*/ 0 h 883444"/>
                <a:gd name="connsiteX61" fmla="*/ 1071563 w 1416844"/>
                <a:gd name="connsiteY61" fmla="*/ 7144 h 883444"/>
                <a:gd name="connsiteX62" fmla="*/ 1014413 w 1416844"/>
                <a:gd name="connsiteY62" fmla="*/ 28575 h 883444"/>
                <a:gd name="connsiteX63" fmla="*/ 981075 w 1416844"/>
                <a:gd name="connsiteY63" fmla="*/ 47625 h 883444"/>
                <a:gd name="connsiteX64" fmla="*/ 847725 w 1416844"/>
                <a:gd name="connsiteY64" fmla="*/ 85725 h 883444"/>
                <a:gd name="connsiteX65" fmla="*/ 695325 w 1416844"/>
                <a:gd name="connsiteY65" fmla="*/ 123825 h 883444"/>
                <a:gd name="connsiteX66" fmla="*/ 483394 w 1416844"/>
                <a:gd name="connsiteY66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416844" h="883444">
                  <a:moveTo>
                    <a:pt x="483394" y="171450"/>
                  </a:moveTo>
                  <a:lnTo>
                    <a:pt x="407194" y="185738"/>
                  </a:lnTo>
                  <a:lnTo>
                    <a:pt x="352425" y="192881"/>
                  </a:lnTo>
                  <a:lnTo>
                    <a:pt x="283369" y="200025"/>
                  </a:lnTo>
                  <a:lnTo>
                    <a:pt x="226219" y="195263"/>
                  </a:lnTo>
                  <a:lnTo>
                    <a:pt x="114300" y="176213"/>
                  </a:lnTo>
                  <a:lnTo>
                    <a:pt x="47625" y="161925"/>
                  </a:lnTo>
                  <a:lnTo>
                    <a:pt x="21431" y="159544"/>
                  </a:lnTo>
                  <a:lnTo>
                    <a:pt x="4763" y="164306"/>
                  </a:lnTo>
                  <a:lnTo>
                    <a:pt x="0" y="183356"/>
                  </a:lnTo>
                  <a:lnTo>
                    <a:pt x="11906" y="200025"/>
                  </a:lnTo>
                  <a:lnTo>
                    <a:pt x="57150" y="238125"/>
                  </a:lnTo>
                  <a:lnTo>
                    <a:pt x="142875" y="302419"/>
                  </a:lnTo>
                  <a:lnTo>
                    <a:pt x="197644" y="342900"/>
                  </a:lnTo>
                  <a:lnTo>
                    <a:pt x="261938" y="381000"/>
                  </a:lnTo>
                  <a:lnTo>
                    <a:pt x="295275" y="395288"/>
                  </a:lnTo>
                  <a:lnTo>
                    <a:pt x="330994" y="404813"/>
                  </a:lnTo>
                  <a:lnTo>
                    <a:pt x="376238" y="395288"/>
                  </a:lnTo>
                  <a:lnTo>
                    <a:pt x="473869" y="366713"/>
                  </a:lnTo>
                  <a:lnTo>
                    <a:pt x="623888" y="323850"/>
                  </a:lnTo>
                  <a:lnTo>
                    <a:pt x="826294" y="257175"/>
                  </a:lnTo>
                  <a:lnTo>
                    <a:pt x="933450" y="214313"/>
                  </a:lnTo>
                  <a:lnTo>
                    <a:pt x="969169" y="202406"/>
                  </a:lnTo>
                  <a:lnTo>
                    <a:pt x="995363" y="202406"/>
                  </a:lnTo>
                  <a:lnTo>
                    <a:pt x="1023938" y="209550"/>
                  </a:lnTo>
                  <a:lnTo>
                    <a:pt x="1050131" y="221456"/>
                  </a:lnTo>
                  <a:lnTo>
                    <a:pt x="1064419" y="233363"/>
                  </a:lnTo>
                  <a:lnTo>
                    <a:pt x="1073944" y="250031"/>
                  </a:lnTo>
                  <a:lnTo>
                    <a:pt x="1081088" y="278606"/>
                  </a:lnTo>
                  <a:lnTo>
                    <a:pt x="1078706" y="335756"/>
                  </a:lnTo>
                  <a:lnTo>
                    <a:pt x="1076325" y="381000"/>
                  </a:lnTo>
                  <a:lnTo>
                    <a:pt x="1071563" y="440531"/>
                  </a:lnTo>
                  <a:lnTo>
                    <a:pt x="1054894" y="521494"/>
                  </a:lnTo>
                  <a:lnTo>
                    <a:pt x="1019175" y="664369"/>
                  </a:lnTo>
                  <a:lnTo>
                    <a:pt x="995363" y="807244"/>
                  </a:lnTo>
                  <a:lnTo>
                    <a:pt x="1012031" y="831056"/>
                  </a:lnTo>
                  <a:lnTo>
                    <a:pt x="1047750" y="862013"/>
                  </a:lnTo>
                  <a:lnTo>
                    <a:pt x="1081088" y="878681"/>
                  </a:lnTo>
                  <a:lnTo>
                    <a:pt x="1100138" y="883444"/>
                  </a:lnTo>
                  <a:lnTo>
                    <a:pt x="1114425" y="876300"/>
                  </a:lnTo>
                  <a:lnTo>
                    <a:pt x="1128713" y="864394"/>
                  </a:lnTo>
                  <a:lnTo>
                    <a:pt x="1162050" y="833438"/>
                  </a:lnTo>
                  <a:lnTo>
                    <a:pt x="1173956" y="821531"/>
                  </a:lnTo>
                  <a:lnTo>
                    <a:pt x="1193006" y="773906"/>
                  </a:lnTo>
                  <a:lnTo>
                    <a:pt x="1231106" y="676275"/>
                  </a:lnTo>
                  <a:lnTo>
                    <a:pt x="1269206" y="573881"/>
                  </a:lnTo>
                  <a:lnTo>
                    <a:pt x="1300163" y="492919"/>
                  </a:lnTo>
                  <a:lnTo>
                    <a:pt x="1321594" y="426244"/>
                  </a:lnTo>
                  <a:lnTo>
                    <a:pt x="1340644" y="350044"/>
                  </a:lnTo>
                  <a:lnTo>
                    <a:pt x="1347788" y="314325"/>
                  </a:lnTo>
                  <a:lnTo>
                    <a:pt x="1362075" y="302419"/>
                  </a:lnTo>
                  <a:lnTo>
                    <a:pt x="1383506" y="280988"/>
                  </a:lnTo>
                  <a:lnTo>
                    <a:pt x="1397794" y="264319"/>
                  </a:lnTo>
                  <a:lnTo>
                    <a:pt x="1412081" y="233363"/>
                  </a:lnTo>
                  <a:lnTo>
                    <a:pt x="1416844" y="200025"/>
                  </a:lnTo>
                  <a:lnTo>
                    <a:pt x="1388269" y="169069"/>
                  </a:lnTo>
                  <a:lnTo>
                    <a:pt x="1314450" y="107156"/>
                  </a:lnTo>
                  <a:lnTo>
                    <a:pt x="1252538" y="61913"/>
                  </a:lnTo>
                  <a:lnTo>
                    <a:pt x="1190625" y="28575"/>
                  </a:lnTo>
                  <a:lnTo>
                    <a:pt x="1145381" y="7144"/>
                  </a:lnTo>
                  <a:lnTo>
                    <a:pt x="1104900" y="0"/>
                  </a:lnTo>
                  <a:lnTo>
                    <a:pt x="1071563" y="7144"/>
                  </a:lnTo>
                  <a:lnTo>
                    <a:pt x="1014413" y="28575"/>
                  </a:lnTo>
                  <a:lnTo>
                    <a:pt x="981075" y="47625"/>
                  </a:lnTo>
                  <a:lnTo>
                    <a:pt x="847725" y="85725"/>
                  </a:lnTo>
                  <a:lnTo>
                    <a:pt x="695325" y="123825"/>
                  </a:lnTo>
                  <a:lnTo>
                    <a:pt x="483394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0">
              <a:extLst>
                <a:ext uri="{FF2B5EF4-FFF2-40B4-BE49-F238E27FC236}">
                  <a16:creationId xmlns:a16="http://schemas.microsoft.com/office/drawing/2014/main" id="{CB165FA6-BE1F-4906-87D3-C7284A2AF9C6}"/>
                </a:ext>
              </a:extLst>
            </p:cNvPr>
            <p:cNvSpPr/>
            <p:nvPr/>
          </p:nvSpPr>
          <p:spPr>
            <a:xfrm>
              <a:off x="5691188" y="1687513"/>
              <a:ext cx="1279525" cy="903287"/>
            </a:xfrm>
            <a:custGeom>
              <a:avLst/>
              <a:gdLst>
                <a:gd name="connsiteX0" fmla="*/ 564356 w 1278731"/>
                <a:gd name="connsiteY0" fmla="*/ 126207 h 902494"/>
                <a:gd name="connsiteX1" fmla="*/ 409575 w 1278731"/>
                <a:gd name="connsiteY1" fmla="*/ 152400 h 902494"/>
                <a:gd name="connsiteX2" fmla="*/ 335756 w 1278731"/>
                <a:gd name="connsiteY2" fmla="*/ 166688 h 902494"/>
                <a:gd name="connsiteX3" fmla="*/ 280987 w 1278731"/>
                <a:gd name="connsiteY3" fmla="*/ 173832 h 902494"/>
                <a:gd name="connsiteX4" fmla="*/ 245268 w 1278731"/>
                <a:gd name="connsiteY4" fmla="*/ 176213 h 902494"/>
                <a:gd name="connsiteX5" fmla="*/ 192881 w 1278731"/>
                <a:gd name="connsiteY5" fmla="*/ 166688 h 902494"/>
                <a:gd name="connsiteX6" fmla="*/ 152400 w 1278731"/>
                <a:gd name="connsiteY6" fmla="*/ 152400 h 902494"/>
                <a:gd name="connsiteX7" fmla="*/ 107156 w 1278731"/>
                <a:gd name="connsiteY7" fmla="*/ 135732 h 902494"/>
                <a:gd name="connsiteX8" fmla="*/ 52387 w 1278731"/>
                <a:gd name="connsiteY8" fmla="*/ 107157 h 902494"/>
                <a:gd name="connsiteX9" fmla="*/ 33337 w 1278731"/>
                <a:gd name="connsiteY9" fmla="*/ 100013 h 902494"/>
                <a:gd name="connsiteX10" fmla="*/ 16668 w 1278731"/>
                <a:gd name="connsiteY10" fmla="*/ 97632 h 902494"/>
                <a:gd name="connsiteX11" fmla="*/ 0 w 1278731"/>
                <a:gd name="connsiteY11" fmla="*/ 102394 h 902494"/>
                <a:gd name="connsiteX12" fmla="*/ 0 w 1278731"/>
                <a:gd name="connsiteY12" fmla="*/ 119063 h 902494"/>
                <a:gd name="connsiteX13" fmla="*/ 4762 w 1278731"/>
                <a:gd name="connsiteY13" fmla="*/ 138113 h 902494"/>
                <a:gd name="connsiteX14" fmla="*/ 23812 w 1278731"/>
                <a:gd name="connsiteY14" fmla="*/ 169069 h 902494"/>
                <a:gd name="connsiteX15" fmla="*/ 52387 w 1278731"/>
                <a:gd name="connsiteY15" fmla="*/ 202407 h 902494"/>
                <a:gd name="connsiteX16" fmla="*/ 90487 w 1278731"/>
                <a:gd name="connsiteY16" fmla="*/ 238125 h 902494"/>
                <a:gd name="connsiteX17" fmla="*/ 123825 w 1278731"/>
                <a:gd name="connsiteY17" fmla="*/ 264319 h 902494"/>
                <a:gd name="connsiteX18" fmla="*/ 166687 w 1278731"/>
                <a:gd name="connsiteY18" fmla="*/ 292894 h 902494"/>
                <a:gd name="connsiteX19" fmla="*/ 216693 w 1278731"/>
                <a:gd name="connsiteY19" fmla="*/ 321469 h 902494"/>
                <a:gd name="connsiteX20" fmla="*/ 250031 w 1278731"/>
                <a:gd name="connsiteY20" fmla="*/ 340519 h 902494"/>
                <a:gd name="connsiteX21" fmla="*/ 269081 w 1278731"/>
                <a:gd name="connsiteY21" fmla="*/ 347663 h 902494"/>
                <a:gd name="connsiteX22" fmla="*/ 290512 w 1278731"/>
                <a:gd name="connsiteY22" fmla="*/ 347663 h 902494"/>
                <a:gd name="connsiteX23" fmla="*/ 326231 w 1278731"/>
                <a:gd name="connsiteY23" fmla="*/ 345282 h 902494"/>
                <a:gd name="connsiteX24" fmla="*/ 364331 w 1278731"/>
                <a:gd name="connsiteY24" fmla="*/ 330994 h 902494"/>
                <a:gd name="connsiteX25" fmla="*/ 407193 w 1278731"/>
                <a:gd name="connsiteY25" fmla="*/ 311944 h 902494"/>
                <a:gd name="connsiteX26" fmla="*/ 454818 w 1278731"/>
                <a:gd name="connsiteY26" fmla="*/ 295275 h 902494"/>
                <a:gd name="connsiteX27" fmla="*/ 588168 w 1278731"/>
                <a:gd name="connsiteY27" fmla="*/ 264319 h 902494"/>
                <a:gd name="connsiteX28" fmla="*/ 762000 w 1278731"/>
                <a:gd name="connsiteY28" fmla="*/ 233363 h 902494"/>
                <a:gd name="connsiteX29" fmla="*/ 852487 w 1278731"/>
                <a:gd name="connsiteY29" fmla="*/ 221457 h 902494"/>
                <a:gd name="connsiteX30" fmla="*/ 885825 w 1278731"/>
                <a:gd name="connsiteY30" fmla="*/ 221457 h 902494"/>
                <a:gd name="connsiteX31" fmla="*/ 921543 w 1278731"/>
                <a:gd name="connsiteY31" fmla="*/ 228600 h 902494"/>
                <a:gd name="connsiteX32" fmla="*/ 950118 w 1278731"/>
                <a:gd name="connsiteY32" fmla="*/ 247650 h 902494"/>
                <a:gd name="connsiteX33" fmla="*/ 959643 w 1278731"/>
                <a:gd name="connsiteY33" fmla="*/ 261938 h 902494"/>
                <a:gd name="connsiteX34" fmla="*/ 966787 w 1278731"/>
                <a:gd name="connsiteY34" fmla="*/ 285750 h 902494"/>
                <a:gd name="connsiteX35" fmla="*/ 969168 w 1278731"/>
                <a:gd name="connsiteY35" fmla="*/ 338138 h 902494"/>
                <a:gd name="connsiteX36" fmla="*/ 962025 w 1278731"/>
                <a:gd name="connsiteY36" fmla="*/ 397669 h 902494"/>
                <a:gd name="connsiteX37" fmla="*/ 945356 w 1278731"/>
                <a:gd name="connsiteY37" fmla="*/ 500063 h 902494"/>
                <a:gd name="connsiteX38" fmla="*/ 900112 w 1278731"/>
                <a:gd name="connsiteY38" fmla="*/ 716757 h 902494"/>
                <a:gd name="connsiteX39" fmla="*/ 881062 w 1278731"/>
                <a:gd name="connsiteY39" fmla="*/ 826294 h 902494"/>
                <a:gd name="connsiteX40" fmla="*/ 885825 w 1278731"/>
                <a:gd name="connsiteY40" fmla="*/ 857250 h 902494"/>
                <a:gd name="connsiteX41" fmla="*/ 895350 w 1278731"/>
                <a:gd name="connsiteY41" fmla="*/ 878682 h 902494"/>
                <a:gd name="connsiteX42" fmla="*/ 909637 w 1278731"/>
                <a:gd name="connsiteY42" fmla="*/ 895350 h 902494"/>
                <a:gd name="connsiteX43" fmla="*/ 933450 w 1278731"/>
                <a:gd name="connsiteY43" fmla="*/ 900113 h 902494"/>
                <a:gd name="connsiteX44" fmla="*/ 964406 w 1278731"/>
                <a:gd name="connsiteY44" fmla="*/ 902494 h 902494"/>
                <a:gd name="connsiteX45" fmla="*/ 1000125 w 1278731"/>
                <a:gd name="connsiteY45" fmla="*/ 895350 h 902494"/>
                <a:gd name="connsiteX46" fmla="*/ 1016793 w 1278731"/>
                <a:gd name="connsiteY46" fmla="*/ 881063 h 902494"/>
                <a:gd name="connsiteX47" fmla="*/ 1047750 w 1278731"/>
                <a:gd name="connsiteY47" fmla="*/ 785813 h 902494"/>
                <a:gd name="connsiteX48" fmla="*/ 1112043 w 1278731"/>
                <a:gd name="connsiteY48" fmla="*/ 585788 h 902494"/>
                <a:gd name="connsiteX49" fmla="*/ 1159668 w 1278731"/>
                <a:gd name="connsiteY49" fmla="*/ 428625 h 902494"/>
                <a:gd name="connsiteX50" fmla="*/ 1171575 w 1278731"/>
                <a:gd name="connsiteY50" fmla="*/ 395288 h 902494"/>
                <a:gd name="connsiteX51" fmla="*/ 1219200 w 1278731"/>
                <a:gd name="connsiteY51" fmla="*/ 350044 h 902494"/>
                <a:gd name="connsiteX52" fmla="*/ 1266825 w 1278731"/>
                <a:gd name="connsiteY52" fmla="*/ 304800 h 902494"/>
                <a:gd name="connsiteX53" fmla="*/ 1278731 w 1278731"/>
                <a:gd name="connsiteY53" fmla="*/ 288132 h 902494"/>
                <a:gd name="connsiteX54" fmla="*/ 1278731 w 1278731"/>
                <a:gd name="connsiteY54" fmla="*/ 273844 h 902494"/>
                <a:gd name="connsiteX55" fmla="*/ 1257300 w 1278731"/>
                <a:gd name="connsiteY55" fmla="*/ 226219 h 902494"/>
                <a:gd name="connsiteX56" fmla="*/ 1223962 w 1278731"/>
                <a:gd name="connsiteY56" fmla="*/ 176213 h 902494"/>
                <a:gd name="connsiteX57" fmla="*/ 1159668 w 1278731"/>
                <a:gd name="connsiteY57" fmla="*/ 104775 h 902494"/>
                <a:gd name="connsiteX58" fmla="*/ 1095375 w 1278731"/>
                <a:gd name="connsiteY58" fmla="*/ 50007 h 902494"/>
                <a:gd name="connsiteX59" fmla="*/ 1052512 w 1278731"/>
                <a:gd name="connsiteY59" fmla="*/ 11907 h 902494"/>
                <a:gd name="connsiteX60" fmla="*/ 1023937 w 1278731"/>
                <a:gd name="connsiteY60" fmla="*/ 0 h 902494"/>
                <a:gd name="connsiteX61" fmla="*/ 997743 w 1278731"/>
                <a:gd name="connsiteY61" fmla="*/ 0 h 902494"/>
                <a:gd name="connsiteX62" fmla="*/ 959643 w 1278731"/>
                <a:gd name="connsiteY62" fmla="*/ 9525 h 902494"/>
                <a:gd name="connsiteX63" fmla="*/ 909637 w 1278731"/>
                <a:gd name="connsiteY63" fmla="*/ 33338 h 902494"/>
                <a:gd name="connsiteX64" fmla="*/ 862012 w 1278731"/>
                <a:gd name="connsiteY64" fmla="*/ 59532 h 902494"/>
                <a:gd name="connsiteX65" fmla="*/ 814387 w 1278731"/>
                <a:gd name="connsiteY65" fmla="*/ 73819 h 902494"/>
                <a:gd name="connsiteX66" fmla="*/ 564356 w 1278731"/>
                <a:gd name="connsiteY66" fmla="*/ 126207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78731" h="902494">
                  <a:moveTo>
                    <a:pt x="564356" y="126207"/>
                  </a:moveTo>
                  <a:lnTo>
                    <a:pt x="409575" y="152400"/>
                  </a:lnTo>
                  <a:lnTo>
                    <a:pt x="335756" y="166688"/>
                  </a:lnTo>
                  <a:lnTo>
                    <a:pt x="280987" y="173832"/>
                  </a:lnTo>
                  <a:lnTo>
                    <a:pt x="245268" y="176213"/>
                  </a:lnTo>
                  <a:lnTo>
                    <a:pt x="192881" y="166688"/>
                  </a:lnTo>
                  <a:lnTo>
                    <a:pt x="152400" y="152400"/>
                  </a:lnTo>
                  <a:lnTo>
                    <a:pt x="107156" y="135732"/>
                  </a:lnTo>
                  <a:lnTo>
                    <a:pt x="52387" y="107157"/>
                  </a:lnTo>
                  <a:lnTo>
                    <a:pt x="33337" y="100013"/>
                  </a:lnTo>
                  <a:lnTo>
                    <a:pt x="16668" y="97632"/>
                  </a:lnTo>
                  <a:lnTo>
                    <a:pt x="0" y="102394"/>
                  </a:lnTo>
                  <a:lnTo>
                    <a:pt x="0" y="119063"/>
                  </a:lnTo>
                  <a:lnTo>
                    <a:pt x="4762" y="138113"/>
                  </a:lnTo>
                  <a:lnTo>
                    <a:pt x="23812" y="169069"/>
                  </a:lnTo>
                  <a:lnTo>
                    <a:pt x="52387" y="202407"/>
                  </a:lnTo>
                  <a:lnTo>
                    <a:pt x="90487" y="238125"/>
                  </a:lnTo>
                  <a:lnTo>
                    <a:pt x="123825" y="264319"/>
                  </a:lnTo>
                  <a:lnTo>
                    <a:pt x="166687" y="292894"/>
                  </a:lnTo>
                  <a:lnTo>
                    <a:pt x="216693" y="321469"/>
                  </a:lnTo>
                  <a:lnTo>
                    <a:pt x="250031" y="340519"/>
                  </a:lnTo>
                  <a:lnTo>
                    <a:pt x="269081" y="347663"/>
                  </a:lnTo>
                  <a:lnTo>
                    <a:pt x="290512" y="347663"/>
                  </a:lnTo>
                  <a:lnTo>
                    <a:pt x="326231" y="345282"/>
                  </a:lnTo>
                  <a:lnTo>
                    <a:pt x="364331" y="330994"/>
                  </a:lnTo>
                  <a:lnTo>
                    <a:pt x="407193" y="311944"/>
                  </a:lnTo>
                  <a:lnTo>
                    <a:pt x="454818" y="295275"/>
                  </a:lnTo>
                  <a:lnTo>
                    <a:pt x="588168" y="264319"/>
                  </a:lnTo>
                  <a:lnTo>
                    <a:pt x="762000" y="233363"/>
                  </a:lnTo>
                  <a:lnTo>
                    <a:pt x="852487" y="221457"/>
                  </a:lnTo>
                  <a:lnTo>
                    <a:pt x="885825" y="221457"/>
                  </a:lnTo>
                  <a:lnTo>
                    <a:pt x="921543" y="228600"/>
                  </a:lnTo>
                  <a:lnTo>
                    <a:pt x="950118" y="247650"/>
                  </a:lnTo>
                  <a:lnTo>
                    <a:pt x="959643" y="261938"/>
                  </a:lnTo>
                  <a:lnTo>
                    <a:pt x="966787" y="285750"/>
                  </a:lnTo>
                  <a:lnTo>
                    <a:pt x="969168" y="338138"/>
                  </a:lnTo>
                  <a:lnTo>
                    <a:pt x="962025" y="397669"/>
                  </a:lnTo>
                  <a:lnTo>
                    <a:pt x="945356" y="500063"/>
                  </a:lnTo>
                  <a:lnTo>
                    <a:pt x="900112" y="716757"/>
                  </a:lnTo>
                  <a:lnTo>
                    <a:pt x="881062" y="826294"/>
                  </a:lnTo>
                  <a:lnTo>
                    <a:pt x="885825" y="857250"/>
                  </a:lnTo>
                  <a:lnTo>
                    <a:pt x="895350" y="878682"/>
                  </a:lnTo>
                  <a:lnTo>
                    <a:pt x="909637" y="895350"/>
                  </a:lnTo>
                  <a:lnTo>
                    <a:pt x="933450" y="900113"/>
                  </a:lnTo>
                  <a:lnTo>
                    <a:pt x="964406" y="902494"/>
                  </a:lnTo>
                  <a:lnTo>
                    <a:pt x="1000125" y="895350"/>
                  </a:lnTo>
                  <a:lnTo>
                    <a:pt x="1016793" y="881063"/>
                  </a:lnTo>
                  <a:lnTo>
                    <a:pt x="1047750" y="785813"/>
                  </a:lnTo>
                  <a:lnTo>
                    <a:pt x="1112043" y="585788"/>
                  </a:lnTo>
                  <a:lnTo>
                    <a:pt x="1159668" y="428625"/>
                  </a:lnTo>
                  <a:lnTo>
                    <a:pt x="1171575" y="395288"/>
                  </a:lnTo>
                  <a:lnTo>
                    <a:pt x="1219200" y="350044"/>
                  </a:lnTo>
                  <a:lnTo>
                    <a:pt x="1266825" y="304800"/>
                  </a:lnTo>
                  <a:lnTo>
                    <a:pt x="1278731" y="288132"/>
                  </a:lnTo>
                  <a:lnTo>
                    <a:pt x="1278731" y="273844"/>
                  </a:lnTo>
                  <a:lnTo>
                    <a:pt x="1257300" y="226219"/>
                  </a:lnTo>
                  <a:lnTo>
                    <a:pt x="1223962" y="176213"/>
                  </a:lnTo>
                  <a:lnTo>
                    <a:pt x="1159668" y="104775"/>
                  </a:lnTo>
                  <a:lnTo>
                    <a:pt x="1095375" y="50007"/>
                  </a:lnTo>
                  <a:lnTo>
                    <a:pt x="1052512" y="11907"/>
                  </a:lnTo>
                  <a:lnTo>
                    <a:pt x="1023937" y="0"/>
                  </a:lnTo>
                  <a:lnTo>
                    <a:pt x="997743" y="0"/>
                  </a:lnTo>
                  <a:lnTo>
                    <a:pt x="959643" y="9525"/>
                  </a:lnTo>
                  <a:lnTo>
                    <a:pt x="909637" y="33338"/>
                  </a:lnTo>
                  <a:lnTo>
                    <a:pt x="862012" y="59532"/>
                  </a:lnTo>
                  <a:lnTo>
                    <a:pt x="814387" y="73819"/>
                  </a:lnTo>
                  <a:lnTo>
                    <a:pt x="564356" y="1262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4">
              <a:extLst>
                <a:ext uri="{FF2B5EF4-FFF2-40B4-BE49-F238E27FC236}">
                  <a16:creationId xmlns:a16="http://schemas.microsoft.com/office/drawing/2014/main" id="{169F684C-27E2-4401-B865-C43C8C00E9CF}"/>
                </a:ext>
              </a:extLst>
            </p:cNvPr>
            <p:cNvSpPr/>
            <p:nvPr/>
          </p:nvSpPr>
          <p:spPr>
            <a:xfrm>
              <a:off x="4291013" y="3648075"/>
              <a:ext cx="2614612" cy="430213"/>
            </a:xfrm>
            <a:custGeom>
              <a:avLst/>
              <a:gdLst>
                <a:gd name="connsiteX0" fmla="*/ 1343025 w 2614612"/>
                <a:gd name="connsiteY0" fmla="*/ 109538 h 431006"/>
                <a:gd name="connsiteX1" fmla="*/ 1593056 w 2614612"/>
                <a:gd name="connsiteY1" fmla="*/ 80963 h 431006"/>
                <a:gd name="connsiteX2" fmla="*/ 1728787 w 2614612"/>
                <a:gd name="connsiteY2" fmla="*/ 64294 h 431006"/>
                <a:gd name="connsiteX3" fmla="*/ 1902618 w 2614612"/>
                <a:gd name="connsiteY3" fmla="*/ 42863 h 431006"/>
                <a:gd name="connsiteX4" fmla="*/ 2059781 w 2614612"/>
                <a:gd name="connsiteY4" fmla="*/ 47625 h 431006"/>
                <a:gd name="connsiteX5" fmla="*/ 2150268 w 2614612"/>
                <a:gd name="connsiteY5" fmla="*/ 45244 h 431006"/>
                <a:gd name="connsiteX6" fmla="*/ 2205037 w 2614612"/>
                <a:gd name="connsiteY6" fmla="*/ 28575 h 431006"/>
                <a:gd name="connsiteX7" fmla="*/ 2278856 w 2614612"/>
                <a:gd name="connsiteY7" fmla="*/ 0 h 431006"/>
                <a:gd name="connsiteX8" fmla="*/ 2314575 w 2614612"/>
                <a:gd name="connsiteY8" fmla="*/ 9525 h 431006"/>
                <a:gd name="connsiteX9" fmla="*/ 2376487 w 2614612"/>
                <a:gd name="connsiteY9" fmla="*/ 33338 h 431006"/>
                <a:gd name="connsiteX10" fmla="*/ 2452687 w 2614612"/>
                <a:gd name="connsiteY10" fmla="*/ 64294 h 431006"/>
                <a:gd name="connsiteX11" fmla="*/ 2497931 w 2614612"/>
                <a:gd name="connsiteY11" fmla="*/ 85725 h 431006"/>
                <a:gd name="connsiteX12" fmla="*/ 2547937 w 2614612"/>
                <a:gd name="connsiteY12" fmla="*/ 116681 h 431006"/>
                <a:gd name="connsiteX13" fmla="*/ 2578893 w 2614612"/>
                <a:gd name="connsiteY13" fmla="*/ 138113 h 431006"/>
                <a:gd name="connsiteX14" fmla="*/ 2595562 w 2614612"/>
                <a:gd name="connsiteY14" fmla="*/ 154781 h 431006"/>
                <a:gd name="connsiteX15" fmla="*/ 2605087 w 2614612"/>
                <a:gd name="connsiteY15" fmla="*/ 166688 h 431006"/>
                <a:gd name="connsiteX16" fmla="*/ 2612231 w 2614612"/>
                <a:gd name="connsiteY16" fmla="*/ 183356 h 431006"/>
                <a:gd name="connsiteX17" fmla="*/ 2614612 w 2614612"/>
                <a:gd name="connsiteY17" fmla="*/ 200025 h 431006"/>
                <a:gd name="connsiteX18" fmla="*/ 2609850 w 2614612"/>
                <a:gd name="connsiteY18" fmla="*/ 223838 h 431006"/>
                <a:gd name="connsiteX19" fmla="*/ 2597943 w 2614612"/>
                <a:gd name="connsiteY19" fmla="*/ 238125 h 431006"/>
                <a:gd name="connsiteX20" fmla="*/ 2571750 w 2614612"/>
                <a:gd name="connsiteY20" fmla="*/ 250031 h 431006"/>
                <a:gd name="connsiteX21" fmla="*/ 2552700 w 2614612"/>
                <a:gd name="connsiteY21" fmla="*/ 252413 h 431006"/>
                <a:gd name="connsiteX22" fmla="*/ 2514600 w 2614612"/>
                <a:gd name="connsiteY22" fmla="*/ 252413 h 431006"/>
                <a:gd name="connsiteX23" fmla="*/ 2445543 w 2614612"/>
                <a:gd name="connsiteY23" fmla="*/ 245269 h 431006"/>
                <a:gd name="connsiteX24" fmla="*/ 2369343 w 2614612"/>
                <a:gd name="connsiteY24" fmla="*/ 240506 h 431006"/>
                <a:gd name="connsiteX25" fmla="*/ 2238375 w 2614612"/>
                <a:gd name="connsiteY25" fmla="*/ 235744 h 431006"/>
                <a:gd name="connsiteX26" fmla="*/ 2116931 w 2614612"/>
                <a:gd name="connsiteY26" fmla="*/ 235744 h 431006"/>
                <a:gd name="connsiteX27" fmla="*/ 1985962 w 2614612"/>
                <a:gd name="connsiteY27" fmla="*/ 240506 h 431006"/>
                <a:gd name="connsiteX28" fmla="*/ 1905000 w 2614612"/>
                <a:gd name="connsiteY28" fmla="*/ 247650 h 431006"/>
                <a:gd name="connsiteX29" fmla="*/ 1695450 w 2614612"/>
                <a:gd name="connsiteY29" fmla="*/ 266700 h 431006"/>
                <a:gd name="connsiteX30" fmla="*/ 1512093 w 2614612"/>
                <a:gd name="connsiteY30" fmla="*/ 283369 h 431006"/>
                <a:gd name="connsiteX31" fmla="*/ 1197768 w 2614612"/>
                <a:gd name="connsiteY31" fmla="*/ 311944 h 431006"/>
                <a:gd name="connsiteX32" fmla="*/ 945356 w 2614612"/>
                <a:gd name="connsiteY32" fmla="*/ 335756 h 431006"/>
                <a:gd name="connsiteX33" fmla="*/ 738187 w 2614612"/>
                <a:gd name="connsiteY33" fmla="*/ 352425 h 431006"/>
                <a:gd name="connsiteX34" fmla="*/ 642937 w 2614612"/>
                <a:gd name="connsiteY34" fmla="*/ 376238 h 431006"/>
                <a:gd name="connsiteX35" fmla="*/ 509587 w 2614612"/>
                <a:gd name="connsiteY35" fmla="*/ 404813 h 431006"/>
                <a:gd name="connsiteX36" fmla="*/ 490537 w 2614612"/>
                <a:gd name="connsiteY36" fmla="*/ 416719 h 431006"/>
                <a:gd name="connsiteX37" fmla="*/ 459581 w 2614612"/>
                <a:gd name="connsiteY37" fmla="*/ 428625 h 431006"/>
                <a:gd name="connsiteX38" fmla="*/ 426243 w 2614612"/>
                <a:gd name="connsiteY38" fmla="*/ 431006 h 431006"/>
                <a:gd name="connsiteX39" fmla="*/ 385762 w 2614612"/>
                <a:gd name="connsiteY39" fmla="*/ 426244 h 431006"/>
                <a:gd name="connsiteX40" fmla="*/ 359568 w 2614612"/>
                <a:gd name="connsiteY40" fmla="*/ 414338 h 431006"/>
                <a:gd name="connsiteX41" fmla="*/ 280987 w 2614612"/>
                <a:gd name="connsiteY41" fmla="*/ 364331 h 431006"/>
                <a:gd name="connsiteX42" fmla="*/ 176212 w 2614612"/>
                <a:gd name="connsiteY42" fmla="*/ 290513 h 431006"/>
                <a:gd name="connsiteX43" fmla="*/ 80962 w 2614612"/>
                <a:gd name="connsiteY43" fmla="*/ 214313 h 431006"/>
                <a:gd name="connsiteX44" fmla="*/ 28575 w 2614612"/>
                <a:gd name="connsiteY44" fmla="*/ 164306 h 431006"/>
                <a:gd name="connsiteX45" fmla="*/ 4762 w 2614612"/>
                <a:gd name="connsiteY45" fmla="*/ 138113 h 431006"/>
                <a:gd name="connsiteX46" fmla="*/ 0 w 2614612"/>
                <a:gd name="connsiteY46" fmla="*/ 128588 h 431006"/>
                <a:gd name="connsiteX47" fmla="*/ 0 w 2614612"/>
                <a:gd name="connsiteY47" fmla="*/ 116681 h 431006"/>
                <a:gd name="connsiteX48" fmla="*/ 4762 w 2614612"/>
                <a:gd name="connsiteY48" fmla="*/ 109538 h 431006"/>
                <a:gd name="connsiteX49" fmla="*/ 21431 w 2614612"/>
                <a:gd name="connsiteY49" fmla="*/ 109538 h 431006"/>
                <a:gd name="connsiteX50" fmla="*/ 64293 w 2614612"/>
                <a:gd name="connsiteY50" fmla="*/ 119063 h 431006"/>
                <a:gd name="connsiteX51" fmla="*/ 152400 w 2614612"/>
                <a:gd name="connsiteY51" fmla="*/ 152400 h 431006"/>
                <a:gd name="connsiteX52" fmla="*/ 257175 w 2614612"/>
                <a:gd name="connsiteY52" fmla="*/ 183356 h 431006"/>
                <a:gd name="connsiteX53" fmla="*/ 307181 w 2614612"/>
                <a:gd name="connsiteY53" fmla="*/ 195263 h 431006"/>
                <a:gd name="connsiteX54" fmla="*/ 366712 w 2614612"/>
                <a:gd name="connsiteY54" fmla="*/ 202406 h 431006"/>
                <a:gd name="connsiteX55" fmla="*/ 500062 w 2614612"/>
                <a:gd name="connsiteY55" fmla="*/ 200025 h 431006"/>
                <a:gd name="connsiteX56" fmla="*/ 707231 w 2614612"/>
                <a:gd name="connsiteY56" fmla="*/ 180975 h 431006"/>
                <a:gd name="connsiteX57" fmla="*/ 978693 w 2614612"/>
                <a:gd name="connsiteY57" fmla="*/ 150019 h 431006"/>
                <a:gd name="connsiteX58" fmla="*/ 1343025 w 2614612"/>
                <a:gd name="connsiteY58" fmla="*/ 109538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14612" h="431006">
                  <a:moveTo>
                    <a:pt x="1343025" y="109538"/>
                  </a:moveTo>
                  <a:lnTo>
                    <a:pt x="1593056" y="80963"/>
                  </a:lnTo>
                  <a:lnTo>
                    <a:pt x="1728787" y="64294"/>
                  </a:lnTo>
                  <a:lnTo>
                    <a:pt x="1902618" y="42863"/>
                  </a:lnTo>
                  <a:lnTo>
                    <a:pt x="2059781" y="47625"/>
                  </a:lnTo>
                  <a:lnTo>
                    <a:pt x="2150268" y="45244"/>
                  </a:lnTo>
                  <a:lnTo>
                    <a:pt x="2205037" y="28575"/>
                  </a:lnTo>
                  <a:lnTo>
                    <a:pt x="2278856" y="0"/>
                  </a:lnTo>
                  <a:lnTo>
                    <a:pt x="2314575" y="9525"/>
                  </a:lnTo>
                  <a:lnTo>
                    <a:pt x="2376487" y="33338"/>
                  </a:lnTo>
                  <a:lnTo>
                    <a:pt x="2452687" y="64294"/>
                  </a:lnTo>
                  <a:lnTo>
                    <a:pt x="2497931" y="85725"/>
                  </a:lnTo>
                  <a:lnTo>
                    <a:pt x="2547937" y="116681"/>
                  </a:lnTo>
                  <a:lnTo>
                    <a:pt x="2578893" y="138113"/>
                  </a:lnTo>
                  <a:lnTo>
                    <a:pt x="2595562" y="154781"/>
                  </a:lnTo>
                  <a:lnTo>
                    <a:pt x="2605087" y="166688"/>
                  </a:lnTo>
                  <a:lnTo>
                    <a:pt x="2612231" y="183356"/>
                  </a:lnTo>
                  <a:lnTo>
                    <a:pt x="2614612" y="200025"/>
                  </a:lnTo>
                  <a:lnTo>
                    <a:pt x="2609850" y="223838"/>
                  </a:lnTo>
                  <a:lnTo>
                    <a:pt x="2597943" y="238125"/>
                  </a:lnTo>
                  <a:lnTo>
                    <a:pt x="2571750" y="250031"/>
                  </a:lnTo>
                  <a:lnTo>
                    <a:pt x="2552700" y="252413"/>
                  </a:lnTo>
                  <a:lnTo>
                    <a:pt x="2514600" y="252413"/>
                  </a:lnTo>
                  <a:lnTo>
                    <a:pt x="2445543" y="245269"/>
                  </a:lnTo>
                  <a:lnTo>
                    <a:pt x="2369343" y="240506"/>
                  </a:lnTo>
                  <a:lnTo>
                    <a:pt x="2238375" y="235744"/>
                  </a:lnTo>
                  <a:lnTo>
                    <a:pt x="2116931" y="235744"/>
                  </a:lnTo>
                  <a:lnTo>
                    <a:pt x="1985962" y="240506"/>
                  </a:lnTo>
                  <a:lnTo>
                    <a:pt x="1905000" y="247650"/>
                  </a:lnTo>
                  <a:lnTo>
                    <a:pt x="1695450" y="266700"/>
                  </a:lnTo>
                  <a:lnTo>
                    <a:pt x="1512093" y="283369"/>
                  </a:lnTo>
                  <a:lnTo>
                    <a:pt x="1197768" y="311944"/>
                  </a:lnTo>
                  <a:lnTo>
                    <a:pt x="945356" y="335756"/>
                  </a:lnTo>
                  <a:lnTo>
                    <a:pt x="738187" y="352425"/>
                  </a:lnTo>
                  <a:lnTo>
                    <a:pt x="642937" y="376238"/>
                  </a:lnTo>
                  <a:lnTo>
                    <a:pt x="509587" y="404813"/>
                  </a:lnTo>
                  <a:lnTo>
                    <a:pt x="490537" y="416719"/>
                  </a:lnTo>
                  <a:lnTo>
                    <a:pt x="459581" y="428625"/>
                  </a:lnTo>
                  <a:lnTo>
                    <a:pt x="426243" y="431006"/>
                  </a:lnTo>
                  <a:lnTo>
                    <a:pt x="385762" y="426244"/>
                  </a:lnTo>
                  <a:lnTo>
                    <a:pt x="359568" y="414338"/>
                  </a:lnTo>
                  <a:lnTo>
                    <a:pt x="280987" y="364331"/>
                  </a:lnTo>
                  <a:lnTo>
                    <a:pt x="176212" y="290513"/>
                  </a:lnTo>
                  <a:lnTo>
                    <a:pt x="80962" y="214313"/>
                  </a:lnTo>
                  <a:lnTo>
                    <a:pt x="28575" y="164306"/>
                  </a:lnTo>
                  <a:lnTo>
                    <a:pt x="4762" y="138113"/>
                  </a:lnTo>
                  <a:lnTo>
                    <a:pt x="0" y="128588"/>
                  </a:lnTo>
                  <a:lnTo>
                    <a:pt x="0" y="116681"/>
                  </a:lnTo>
                  <a:lnTo>
                    <a:pt x="4762" y="109538"/>
                  </a:lnTo>
                  <a:lnTo>
                    <a:pt x="21431" y="109538"/>
                  </a:lnTo>
                  <a:lnTo>
                    <a:pt x="64293" y="119063"/>
                  </a:lnTo>
                  <a:lnTo>
                    <a:pt x="152400" y="152400"/>
                  </a:lnTo>
                  <a:lnTo>
                    <a:pt x="257175" y="183356"/>
                  </a:lnTo>
                  <a:lnTo>
                    <a:pt x="307181" y="195263"/>
                  </a:lnTo>
                  <a:lnTo>
                    <a:pt x="366712" y="202406"/>
                  </a:lnTo>
                  <a:lnTo>
                    <a:pt x="500062" y="200025"/>
                  </a:lnTo>
                  <a:lnTo>
                    <a:pt x="707231" y="180975"/>
                  </a:lnTo>
                  <a:lnTo>
                    <a:pt x="978693" y="150019"/>
                  </a:lnTo>
                  <a:lnTo>
                    <a:pt x="1343025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8">
              <a:extLst>
                <a:ext uri="{FF2B5EF4-FFF2-40B4-BE49-F238E27FC236}">
                  <a16:creationId xmlns:a16="http://schemas.microsoft.com/office/drawing/2014/main" id="{82F32338-DC7A-4CF9-9D9B-02F7FCC24972}"/>
                </a:ext>
              </a:extLst>
            </p:cNvPr>
            <p:cNvSpPr/>
            <p:nvPr/>
          </p:nvSpPr>
          <p:spPr>
            <a:xfrm>
              <a:off x="5913438" y="4678363"/>
              <a:ext cx="968375" cy="784225"/>
            </a:xfrm>
            <a:custGeom>
              <a:avLst/>
              <a:gdLst>
                <a:gd name="connsiteX0" fmla="*/ 438150 w 969169"/>
                <a:gd name="connsiteY0" fmla="*/ 383382 h 783432"/>
                <a:gd name="connsiteX1" fmla="*/ 319087 w 969169"/>
                <a:gd name="connsiteY1" fmla="*/ 280988 h 783432"/>
                <a:gd name="connsiteX2" fmla="*/ 230981 w 969169"/>
                <a:gd name="connsiteY2" fmla="*/ 209550 h 783432"/>
                <a:gd name="connsiteX3" fmla="*/ 90487 w 969169"/>
                <a:gd name="connsiteY3" fmla="*/ 100013 h 783432"/>
                <a:gd name="connsiteX4" fmla="*/ 7144 w 969169"/>
                <a:gd name="connsiteY4" fmla="*/ 33338 h 783432"/>
                <a:gd name="connsiteX5" fmla="*/ 0 w 969169"/>
                <a:gd name="connsiteY5" fmla="*/ 23813 h 783432"/>
                <a:gd name="connsiteX6" fmla="*/ 0 w 969169"/>
                <a:gd name="connsiteY6" fmla="*/ 11907 h 783432"/>
                <a:gd name="connsiteX7" fmla="*/ 9525 w 969169"/>
                <a:gd name="connsiteY7" fmla="*/ 0 h 783432"/>
                <a:gd name="connsiteX8" fmla="*/ 64294 w 969169"/>
                <a:gd name="connsiteY8" fmla="*/ 11907 h 783432"/>
                <a:gd name="connsiteX9" fmla="*/ 216694 w 969169"/>
                <a:gd name="connsiteY9" fmla="*/ 61913 h 783432"/>
                <a:gd name="connsiteX10" fmla="*/ 366712 w 969169"/>
                <a:gd name="connsiteY10" fmla="*/ 121444 h 783432"/>
                <a:gd name="connsiteX11" fmla="*/ 483394 w 969169"/>
                <a:gd name="connsiteY11" fmla="*/ 169069 h 783432"/>
                <a:gd name="connsiteX12" fmla="*/ 607219 w 969169"/>
                <a:gd name="connsiteY12" fmla="*/ 230982 h 783432"/>
                <a:gd name="connsiteX13" fmla="*/ 711994 w 969169"/>
                <a:gd name="connsiteY13" fmla="*/ 285750 h 783432"/>
                <a:gd name="connsiteX14" fmla="*/ 783431 w 969169"/>
                <a:gd name="connsiteY14" fmla="*/ 323850 h 783432"/>
                <a:gd name="connsiteX15" fmla="*/ 800100 w 969169"/>
                <a:gd name="connsiteY15" fmla="*/ 338138 h 783432"/>
                <a:gd name="connsiteX16" fmla="*/ 835819 w 969169"/>
                <a:gd name="connsiteY16" fmla="*/ 383382 h 783432"/>
                <a:gd name="connsiteX17" fmla="*/ 892969 w 969169"/>
                <a:gd name="connsiteY17" fmla="*/ 459582 h 783432"/>
                <a:gd name="connsiteX18" fmla="*/ 928687 w 969169"/>
                <a:gd name="connsiteY18" fmla="*/ 511969 h 783432"/>
                <a:gd name="connsiteX19" fmla="*/ 962025 w 969169"/>
                <a:gd name="connsiteY19" fmla="*/ 576263 h 783432"/>
                <a:gd name="connsiteX20" fmla="*/ 969169 w 969169"/>
                <a:gd name="connsiteY20" fmla="*/ 602457 h 783432"/>
                <a:gd name="connsiteX21" fmla="*/ 969169 w 969169"/>
                <a:gd name="connsiteY21" fmla="*/ 631032 h 783432"/>
                <a:gd name="connsiteX22" fmla="*/ 959644 w 969169"/>
                <a:gd name="connsiteY22" fmla="*/ 690563 h 783432"/>
                <a:gd name="connsiteX23" fmla="*/ 945356 w 969169"/>
                <a:gd name="connsiteY23" fmla="*/ 733425 h 783432"/>
                <a:gd name="connsiteX24" fmla="*/ 926306 w 969169"/>
                <a:gd name="connsiteY24" fmla="*/ 762000 h 783432"/>
                <a:gd name="connsiteX25" fmla="*/ 907256 w 969169"/>
                <a:gd name="connsiteY25" fmla="*/ 778669 h 783432"/>
                <a:gd name="connsiteX26" fmla="*/ 885825 w 969169"/>
                <a:gd name="connsiteY26" fmla="*/ 783432 h 783432"/>
                <a:gd name="connsiteX27" fmla="*/ 850106 w 969169"/>
                <a:gd name="connsiteY27" fmla="*/ 776288 h 783432"/>
                <a:gd name="connsiteX28" fmla="*/ 816769 w 969169"/>
                <a:gd name="connsiteY28" fmla="*/ 759619 h 783432"/>
                <a:gd name="connsiteX29" fmla="*/ 769144 w 969169"/>
                <a:gd name="connsiteY29" fmla="*/ 719138 h 783432"/>
                <a:gd name="connsiteX30" fmla="*/ 716756 w 969169"/>
                <a:gd name="connsiteY30" fmla="*/ 661988 h 783432"/>
                <a:gd name="connsiteX31" fmla="*/ 652462 w 969169"/>
                <a:gd name="connsiteY31" fmla="*/ 592932 h 783432"/>
                <a:gd name="connsiteX32" fmla="*/ 590550 w 969169"/>
                <a:gd name="connsiteY32" fmla="*/ 526257 h 783432"/>
                <a:gd name="connsiteX33" fmla="*/ 438150 w 969169"/>
                <a:gd name="connsiteY33" fmla="*/ 383382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9169" h="783432">
                  <a:moveTo>
                    <a:pt x="438150" y="383382"/>
                  </a:moveTo>
                  <a:lnTo>
                    <a:pt x="319087" y="280988"/>
                  </a:lnTo>
                  <a:lnTo>
                    <a:pt x="230981" y="209550"/>
                  </a:lnTo>
                  <a:lnTo>
                    <a:pt x="90487" y="100013"/>
                  </a:lnTo>
                  <a:lnTo>
                    <a:pt x="7144" y="33338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9525" y="0"/>
                  </a:lnTo>
                  <a:lnTo>
                    <a:pt x="64294" y="11907"/>
                  </a:lnTo>
                  <a:lnTo>
                    <a:pt x="216694" y="61913"/>
                  </a:lnTo>
                  <a:lnTo>
                    <a:pt x="366712" y="121444"/>
                  </a:lnTo>
                  <a:lnTo>
                    <a:pt x="483394" y="169069"/>
                  </a:lnTo>
                  <a:lnTo>
                    <a:pt x="607219" y="230982"/>
                  </a:lnTo>
                  <a:lnTo>
                    <a:pt x="711994" y="285750"/>
                  </a:lnTo>
                  <a:lnTo>
                    <a:pt x="783431" y="323850"/>
                  </a:lnTo>
                  <a:lnTo>
                    <a:pt x="800100" y="338138"/>
                  </a:lnTo>
                  <a:lnTo>
                    <a:pt x="835819" y="383382"/>
                  </a:lnTo>
                  <a:lnTo>
                    <a:pt x="892969" y="459582"/>
                  </a:lnTo>
                  <a:lnTo>
                    <a:pt x="928687" y="511969"/>
                  </a:lnTo>
                  <a:lnTo>
                    <a:pt x="962025" y="576263"/>
                  </a:lnTo>
                  <a:lnTo>
                    <a:pt x="969169" y="602457"/>
                  </a:lnTo>
                  <a:lnTo>
                    <a:pt x="969169" y="631032"/>
                  </a:lnTo>
                  <a:lnTo>
                    <a:pt x="959644" y="690563"/>
                  </a:lnTo>
                  <a:lnTo>
                    <a:pt x="945356" y="733425"/>
                  </a:lnTo>
                  <a:lnTo>
                    <a:pt x="926306" y="762000"/>
                  </a:lnTo>
                  <a:lnTo>
                    <a:pt x="907256" y="778669"/>
                  </a:lnTo>
                  <a:lnTo>
                    <a:pt x="885825" y="783432"/>
                  </a:lnTo>
                  <a:lnTo>
                    <a:pt x="850106" y="776288"/>
                  </a:lnTo>
                  <a:lnTo>
                    <a:pt x="816769" y="759619"/>
                  </a:lnTo>
                  <a:lnTo>
                    <a:pt x="769144" y="719138"/>
                  </a:lnTo>
                  <a:lnTo>
                    <a:pt x="716756" y="661988"/>
                  </a:lnTo>
                  <a:lnTo>
                    <a:pt x="652462" y="592932"/>
                  </a:lnTo>
                  <a:lnTo>
                    <a:pt x="590550" y="5262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9">
              <a:extLst>
                <a:ext uri="{FF2B5EF4-FFF2-40B4-BE49-F238E27FC236}">
                  <a16:creationId xmlns:a16="http://schemas.microsoft.com/office/drawing/2014/main" id="{353927B3-D6FF-48B7-8AC5-EA90A502745B}"/>
                </a:ext>
              </a:extLst>
            </p:cNvPr>
            <p:cNvSpPr/>
            <p:nvPr/>
          </p:nvSpPr>
          <p:spPr>
            <a:xfrm>
              <a:off x="4405313" y="4675188"/>
              <a:ext cx="1047750" cy="736600"/>
            </a:xfrm>
            <a:custGeom>
              <a:avLst/>
              <a:gdLst>
                <a:gd name="connsiteX0" fmla="*/ 616743 w 1047750"/>
                <a:gd name="connsiteY0" fmla="*/ 485775 h 738187"/>
                <a:gd name="connsiteX1" fmla="*/ 733425 w 1047750"/>
                <a:gd name="connsiteY1" fmla="*/ 426244 h 738187"/>
                <a:gd name="connsiteX2" fmla="*/ 871537 w 1047750"/>
                <a:gd name="connsiteY2" fmla="*/ 350044 h 738187"/>
                <a:gd name="connsiteX3" fmla="*/ 940593 w 1047750"/>
                <a:gd name="connsiteY3" fmla="*/ 314325 h 738187"/>
                <a:gd name="connsiteX4" fmla="*/ 985837 w 1047750"/>
                <a:gd name="connsiteY4" fmla="*/ 300037 h 738187"/>
                <a:gd name="connsiteX5" fmla="*/ 1021556 w 1047750"/>
                <a:gd name="connsiteY5" fmla="*/ 285750 h 738187"/>
                <a:gd name="connsiteX6" fmla="*/ 1040606 w 1047750"/>
                <a:gd name="connsiteY6" fmla="*/ 269081 h 738187"/>
                <a:gd name="connsiteX7" fmla="*/ 1047750 w 1047750"/>
                <a:gd name="connsiteY7" fmla="*/ 254794 h 738187"/>
                <a:gd name="connsiteX8" fmla="*/ 1047750 w 1047750"/>
                <a:gd name="connsiteY8" fmla="*/ 240506 h 738187"/>
                <a:gd name="connsiteX9" fmla="*/ 1028700 w 1047750"/>
                <a:gd name="connsiteY9" fmla="*/ 209550 h 738187"/>
                <a:gd name="connsiteX10" fmla="*/ 964406 w 1047750"/>
                <a:gd name="connsiteY10" fmla="*/ 169069 h 738187"/>
                <a:gd name="connsiteX11" fmla="*/ 866775 w 1047750"/>
                <a:gd name="connsiteY11" fmla="*/ 109537 h 738187"/>
                <a:gd name="connsiteX12" fmla="*/ 773906 w 1047750"/>
                <a:gd name="connsiteY12" fmla="*/ 59531 h 738187"/>
                <a:gd name="connsiteX13" fmla="*/ 692943 w 1047750"/>
                <a:gd name="connsiteY13" fmla="*/ 23812 h 738187"/>
                <a:gd name="connsiteX14" fmla="*/ 654843 w 1047750"/>
                <a:gd name="connsiteY14" fmla="*/ 9525 h 738187"/>
                <a:gd name="connsiteX15" fmla="*/ 614362 w 1047750"/>
                <a:gd name="connsiteY15" fmla="*/ 0 h 738187"/>
                <a:gd name="connsiteX16" fmla="*/ 602456 w 1047750"/>
                <a:gd name="connsiteY16" fmla="*/ 0 h 738187"/>
                <a:gd name="connsiteX17" fmla="*/ 581025 w 1047750"/>
                <a:gd name="connsiteY17" fmla="*/ 2381 h 738187"/>
                <a:gd name="connsiteX18" fmla="*/ 571500 w 1047750"/>
                <a:gd name="connsiteY18" fmla="*/ 16669 h 738187"/>
                <a:gd name="connsiteX19" fmla="*/ 578643 w 1047750"/>
                <a:gd name="connsiteY19" fmla="*/ 38100 h 738187"/>
                <a:gd name="connsiteX20" fmla="*/ 600075 w 1047750"/>
                <a:gd name="connsiteY20" fmla="*/ 69056 h 738187"/>
                <a:gd name="connsiteX21" fmla="*/ 616743 w 1047750"/>
                <a:gd name="connsiteY21" fmla="*/ 97631 h 738187"/>
                <a:gd name="connsiteX22" fmla="*/ 635793 w 1047750"/>
                <a:gd name="connsiteY22" fmla="*/ 135731 h 738187"/>
                <a:gd name="connsiteX23" fmla="*/ 642937 w 1047750"/>
                <a:gd name="connsiteY23" fmla="*/ 159544 h 738187"/>
                <a:gd name="connsiteX24" fmla="*/ 645318 w 1047750"/>
                <a:gd name="connsiteY24" fmla="*/ 192881 h 738187"/>
                <a:gd name="connsiteX25" fmla="*/ 633412 w 1047750"/>
                <a:gd name="connsiteY25" fmla="*/ 226219 h 738187"/>
                <a:gd name="connsiteX26" fmla="*/ 597693 w 1047750"/>
                <a:gd name="connsiteY26" fmla="*/ 266700 h 738187"/>
                <a:gd name="connsiteX27" fmla="*/ 509587 w 1047750"/>
                <a:gd name="connsiteY27" fmla="*/ 347662 h 738187"/>
                <a:gd name="connsiteX28" fmla="*/ 390525 w 1047750"/>
                <a:gd name="connsiteY28" fmla="*/ 440531 h 738187"/>
                <a:gd name="connsiteX29" fmla="*/ 259556 w 1047750"/>
                <a:gd name="connsiteY29" fmla="*/ 531019 h 738187"/>
                <a:gd name="connsiteX30" fmla="*/ 88106 w 1047750"/>
                <a:gd name="connsiteY30" fmla="*/ 642937 h 738187"/>
                <a:gd name="connsiteX31" fmla="*/ 38100 w 1047750"/>
                <a:gd name="connsiteY31" fmla="*/ 676275 h 738187"/>
                <a:gd name="connsiteX32" fmla="*/ 19050 w 1047750"/>
                <a:gd name="connsiteY32" fmla="*/ 695325 h 738187"/>
                <a:gd name="connsiteX33" fmla="*/ 4762 w 1047750"/>
                <a:gd name="connsiteY33" fmla="*/ 711994 h 738187"/>
                <a:gd name="connsiteX34" fmla="*/ 0 w 1047750"/>
                <a:gd name="connsiteY34" fmla="*/ 728662 h 738187"/>
                <a:gd name="connsiteX35" fmla="*/ 7143 w 1047750"/>
                <a:gd name="connsiteY35" fmla="*/ 738187 h 738187"/>
                <a:gd name="connsiteX36" fmla="*/ 35718 w 1047750"/>
                <a:gd name="connsiteY36" fmla="*/ 731044 h 738187"/>
                <a:gd name="connsiteX37" fmla="*/ 107156 w 1047750"/>
                <a:gd name="connsiteY37" fmla="*/ 702469 h 738187"/>
                <a:gd name="connsiteX38" fmla="*/ 228600 w 1047750"/>
                <a:gd name="connsiteY38" fmla="*/ 659606 h 738187"/>
                <a:gd name="connsiteX39" fmla="*/ 404812 w 1047750"/>
                <a:gd name="connsiteY39" fmla="*/ 588169 h 738187"/>
                <a:gd name="connsiteX40" fmla="*/ 616743 w 1047750"/>
                <a:gd name="connsiteY40" fmla="*/ 485775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7750" h="738187">
                  <a:moveTo>
                    <a:pt x="616743" y="485775"/>
                  </a:moveTo>
                  <a:lnTo>
                    <a:pt x="733425" y="426244"/>
                  </a:lnTo>
                  <a:lnTo>
                    <a:pt x="871537" y="350044"/>
                  </a:lnTo>
                  <a:lnTo>
                    <a:pt x="940593" y="314325"/>
                  </a:lnTo>
                  <a:lnTo>
                    <a:pt x="985837" y="300037"/>
                  </a:lnTo>
                  <a:lnTo>
                    <a:pt x="1021556" y="285750"/>
                  </a:lnTo>
                  <a:lnTo>
                    <a:pt x="1040606" y="269081"/>
                  </a:lnTo>
                  <a:lnTo>
                    <a:pt x="1047750" y="254794"/>
                  </a:lnTo>
                  <a:lnTo>
                    <a:pt x="1047750" y="240506"/>
                  </a:lnTo>
                  <a:lnTo>
                    <a:pt x="1028700" y="209550"/>
                  </a:lnTo>
                  <a:lnTo>
                    <a:pt x="964406" y="169069"/>
                  </a:lnTo>
                  <a:lnTo>
                    <a:pt x="866775" y="109537"/>
                  </a:lnTo>
                  <a:lnTo>
                    <a:pt x="773906" y="59531"/>
                  </a:lnTo>
                  <a:lnTo>
                    <a:pt x="692943" y="23812"/>
                  </a:lnTo>
                  <a:lnTo>
                    <a:pt x="654843" y="9525"/>
                  </a:lnTo>
                  <a:lnTo>
                    <a:pt x="614362" y="0"/>
                  </a:lnTo>
                  <a:lnTo>
                    <a:pt x="602456" y="0"/>
                  </a:lnTo>
                  <a:lnTo>
                    <a:pt x="581025" y="2381"/>
                  </a:lnTo>
                  <a:lnTo>
                    <a:pt x="571500" y="16669"/>
                  </a:lnTo>
                  <a:lnTo>
                    <a:pt x="578643" y="38100"/>
                  </a:lnTo>
                  <a:lnTo>
                    <a:pt x="600075" y="69056"/>
                  </a:lnTo>
                  <a:lnTo>
                    <a:pt x="616743" y="97631"/>
                  </a:lnTo>
                  <a:lnTo>
                    <a:pt x="635793" y="135731"/>
                  </a:lnTo>
                  <a:lnTo>
                    <a:pt x="642937" y="159544"/>
                  </a:lnTo>
                  <a:lnTo>
                    <a:pt x="645318" y="192881"/>
                  </a:lnTo>
                  <a:lnTo>
                    <a:pt x="633412" y="226219"/>
                  </a:lnTo>
                  <a:lnTo>
                    <a:pt x="597693" y="266700"/>
                  </a:lnTo>
                  <a:lnTo>
                    <a:pt x="509587" y="347662"/>
                  </a:lnTo>
                  <a:lnTo>
                    <a:pt x="390525" y="440531"/>
                  </a:lnTo>
                  <a:lnTo>
                    <a:pt x="259556" y="531019"/>
                  </a:lnTo>
                  <a:lnTo>
                    <a:pt x="88106" y="642937"/>
                  </a:lnTo>
                  <a:lnTo>
                    <a:pt x="38100" y="676275"/>
                  </a:lnTo>
                  <a:lnTo>
                    <a:pt x="19050" y="695325"/>
                  </a:lnTo>
                  <a:lnTo>
                    <a:pt x="4762" y="711994"/>
                  </a:lnTo>
                  <a:lnTo>
                    <a:pt x="0" y="728662"/>
                  </a:lnTo>
                  <a:lnTo>
                    <a:pt x="7143" y="738187"/>
                  </a:lnTo>
                  <a:lnTo>
                    <a:pt x="35718" y="731044"/>
                  </a:lnTo>
                  <a:lnTo>
                    <a:pt x="107156" y="702469"/>
                  </a:lnTo>
                  <a:lnTo>
                    <a:pt x="228600" y="659606"/>
                  </a:lnTo>
                  <a:lnTo>
                    <a:pt x="404812" y="588169"/>
                  </a:lnTo>
                  <a:lnTo>
                    <a:pt x="616743" y="485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0">
              <a:extLst>
                <a:ext uri="{FF2B5EF4-FFF2-40B4-BE49-F238E27FC236}">
                  <a16:creationId xmlns:a16="http://schemas.microsoft.com/office/drawing/2014/main" id="{E7BAB810-3522-4BD6-9B1B-849513D4C109}"/>
                </a:ext>
              </a:extLst>
            </p:cNvPr>
            <p:cNvSpPr/>
            <p:nvPr/>
          </p:nvSpPr>
          <p:spPr>
            <a:xfrm>
              <a:off x="2925763" y="1900238"/>
              <a:ext cx="742950" cy="654050"/>
            </a:xfrm>
            <a:custGeom>
              <a:avLst/>
              <a:gdLst>
                <a:gd name="connsiteX0" fmla="*/ 702469 w 742950"/>
                <a:gd name="connsiteY0" fmla="*/ 461962 h 654843"/>
                <a:gd name="connsiteX1" fmla="*/ 726282 w 742950"/>
                <a:gd name="connsiteY1" fmla="*/ 511968 h 654843"/>
                <a:gd name="connsiteX2" fmla="*/ 735807 w 742950"/>
                <a:gd name="connsiteY2" fmla="*/ 538162 h 654843"/>
                <a:gd name="connsiteX3" fmla="*/ 742950 w 742950"/>
                <a:gd name="connsiteY3" fmla="*/ 576262 h 654843"/>
                <a:gd name="connsiteX4" fmla="*/ 742950 w 742950"/>
                <a:gd name="connsiteY4" fmla="*/ 607218 h 654843"/>
                <a:gd name="connsiteX5" fmla="*/ 723900 w 742950"/>
                <a:gd name="connsiteY5" fmla="*/ 640556 h 654843"/>
                <a:gd name="connsiteX6" fmla="*/ 697707 w 742950"/>
                <a:gd name="connsiteY6" fmla="*/ 650081 h 654843"/>
                <a:gd name="connsiteX7" fmla="*/ 659607 w 742950"/>
                <a:gd name="connsiteY7" fmla="*/ 654843 h 654843"/>
                <a:gd name="connsiteX8" fmla="*/ 616744 w 742950"/>
                <a:gd name="connsiteY8" fmla="*/ 654843 h 654843"/>
                <a:gd name="connsiteX9" fmla="*/ 554832 w 742950"/>
                <a:gd name="connsiteY9" fmla="*/ 642937 h 654843"/>
                <a:gd name="connsiteX10" fmla="*/ 504825 w 742950"/>
                <a:gd name="connsiteY10" fmla="*/ 626268 h 654843"/>
                <a:gd name="connsiteX11" fmla="*/ 469107 w 742950"/>
                <a:gd name="connsiteY11" fmla="*/ 611981 h 654843"/>
                <a:gd name="connsiteX12" fmla="*/ 447675 w 742950"/>
                <a:gd name="connsiteY12" fmla="*/ 597693 h 654843"/>
                <a:gd name="connsiteX13" fmla="*/ 407194 w 742950"/>
                <a:gd name="connsiteY13" fmla="*/ 569118 h 654843"/>
                <a:gd name="connsiteX14" fmla="*/ 371475 w 742950"/>
                <a:gd name="connsiteY14" fmla="*/ 528637 h 654843"/>
                <a:gd name="connsiteX15" fmla="*/ 319088 w 742950"/>
                <a:gd name="connsiteY15" fmla="*/ 478631 h 654843"/>
                <a:gd name="connsiteX16" fmla="*/ 266700 w 742950"/>
                <a:gd name="connsiteY16" fmla="*/ 426243 h 654843"/>
                <a:gd name="connsiteX17" fmla="*/ 207169 w 742950"/>
                <a:gd name="connsiteY17" fmla="*/ 354806 h 654843"/>
                <a:gd name="connsiteX18" fmla="*/ 126207 w 742950"/>
                <a:gd name="connsiteY18" fmla="*/ 245268 h 654843"/>
                <a:gd name="connsiteX19" fmla="*/ 64294 w 742950"/>
                <a:gd name="connsiteY19" fmla="*/ 150018 h 654843"/>
                <a:gd name="connsiteX20" fmla="*/ 21432 w 742950"/>
                <a:gd name="connsiteY20" fmla="*/ 80962 h 654843"/>
                <a:gd name="connsiteX21" fmla="*/ 0 w 742950"/>
                <a:gd name="connsiteY21" fmla="*/ 33337 h 654843"/>
                <a:gd name="connsiteX22" fmla="*/ 0 w 742950"/>
                <a:gd name="connsiteY22" fmla="*/ 23812 h 654843"/>
                <a:gd name="connsiteX23" fmla="*/ 0 w 742950"/>
                <a:gd name="connsiteY23" fmla="*/ 7143 h 654843"/>
                <a:gd name="connsiteX24" fmla="*/ 7144 w 742950"/>
                <a:gd name="connsiteY24" fmla="*/ 0 h 654843"/>
                <a:gd name="connsiteX25" fmla="*/ 23813 w 742950"/>
                <a:gd name="connsiteY25" fmla="*/ 2381 h 654843"/>
                <a:gd name="connsiteX26" fmla="*/ 45244 w 742950"/>
                <a:gd name="connsiteY26" fmla="*/ 21431 h 654843"/>
                <a:gd name="connsiteX27" fmla="*/ 85725 w 742950"/>
                <a:gd name="connsiteY27" fmla="*/ 57150 h 654843"/>
                <a:gd name="connsiteX28" fmla="*/ 142875 w 742950"/>
                <a:gd name="connsiteY28" fmla="*/ 100012 h 654843"/>
                <a:gd name="connsiteX29" fmla="*/ 195263 w 742950"/>
                <a:gd name="connsiteY29" fmla="*/ 138112 h 654843"/>
                <a:gd name="connsiteX30" fmla="*/ 254794 w 742950"/>
                <a:gd name="connsiteY30" fmla="*/ 173831 h 654843"/>
                <a:gd name="connsiteX31" fmla="*/ 326232 w 742950"/>
                <a:gd name="connsiteY31" fmla="*/ 211931 h 654843"/>
                <a:gd name="connsiteX32" fmla="*/ 397669 w 742950"/>
                <a:gd name="connsiteY32" fmla="*/ 242887 h 654843"/>
                <a:gd name="connsiteX33" fmla="*/ 473869 w 742950"/>
                <a:gd name="connsiteY33" fmla="*/ 269081 h 654843"/>
                <a:gd name="connsiteX34" fmla="*/ 547688 w 742950"/>
                <a:gd name="connsiteY34" fmla="*/ 285750 h 654843"/>
                <a:gd name="connsiteX35" fmla="*/ 590550 w 742950"/>
                <a:gd name="connsiteY35" fmla="*/ 292893 h 654843"/>
                <a:gd name="connsiteX36" fmla="*/ 607219 w 742950"/>
                <a:gd name="connsiteY36" fmla="*/ 295275 h 654843"/>
                <a:gd name="connsiteX37" fmla="*/ 621507 w 742950"/>
                <a:gd name="connsiteY37" fmla="*/ 316706 h 654843"/>
                <a:gd name="connsiteX38" fmla="*/ 654844 w 742950"/>
                <a:gd name="connsiteY38" fmla="*/ 373856 h 654843"/>
                <a:gd name="connsiteX39" fmla="*/ 702469 w 742950"/>
                <a:gd name="connsiteY39" fmla="*/ 461962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654843">
                  <a:moveTo>
                    <a:pt x="702469" y="461962"/>
                  </a:moveTo>
                  <a:lnTo>
                    <a:pt x="726282" y="511968"/>
                  </a:lnTo>
                  <a:lnTo>
                    <a:pt x="735807" y="538162"/>
                  </a:lnTo>
                  <a:lnTo>
                    <a:pt x="742950" y="576262"/>
                  </a:lnTo>
                  <a:lnTo>
                    <a:pt x="742950" y="607218"/>
                  </a:lnTo>
                  <a:lnTo>
                    <a:pt x="723900" y="640556"/>
                  </a:lnTo>
                  <a:lnTo>
                    <a:pt x="697707" y="650081"/>
                  </a:lnTo>
                  <a:lnTo>
                    <a:pt x="659607" y="654843"/>
                  </a:lnTo>
                  <a:lnTo>
                    <a:pt x="616744" y="654843"/>
                  </a:lnTo>
                  <a:lnTo>
                    <a:pt x="554832" y="642937"/>
                  </a:lnTo>
                  <a:lnTo>
                    <a:pt x="504825" y="626268"/>
                  </a:lnTo>
                  <a:lnTo>
                    <a:pt x="469107" y="611981"/>
                  </a:lnTo>
                  <a:lnTo>
                    <a:pt x="447675" y="597693"/>
                  </a:lnTo>
                  <a:lnTo>
                    <a:pt x="407194" y="569118"/>
                  </a:lnTo>
                  <a:lnTo>
                    <a:pt x="371475" y="528637"/>
                  </a:lnTo>
                  <a:lnTo>
                    <a:pt x="319088" y="478631"/>
                  </a:lnTo>
                  <a:lnTo>
                    <a:pt x="266700" y="426243"/>
                  </a:lnTo>
                  <a:lnTo>
                    <a:pt x="207169" y="354806"/>
                  </a:lnTo>
                  <a:lnTo>
                    <a:pt x="126207" y="245268"/>
                  </a:lnTo>
                  <a:lnTo>
                    <a:pt x="64294" y="150018"/>
                  </a:lnTo>
                  <a:lnTo>
                    <a:pt x="21432" y="80962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23813" y="2381"/>
                  </a:lnTo>
                  <a:lnTo>
                    <a:pt x="45244" y="21431"/>
                  </a:lnTo>
                  <a:lnTo>
                    <a:pt x="85725" y="57150"/>
                  </a:lnTo>
                  <a:lnTo>
                    <a:pt x="142875" y="100012"/>
                  </a:lnTo>
                  <a:lnTo>
                    <a:pt x="195263" y="138112"/>
                  </a:lnTo>
                  <a:lnTo>
                    <a:pt x="254794" y="173831"/>
                  </a:lnTo>
                  <a:lnTo>
                    <a:pt x="326232" y="211931"/>
                  </a:lnTo>
                  <a:lnTo>
                    <a:pt x="397669" y="242887"/>
                  </a:lnTo>
                  <a:lnTo>
                    <a:pt x="473869" y="269081"/>
                  </a:lnTo>
                  <a:lnTo>
                    <a:pt x="547688" y="285750"/>
                  </a:lnTo>
                  <a:lnTo>
                    <a:pt x="590550" y="292893"/>
                  </a:lnTo>
                  <a:lnTo>
                    <a:pt x="607219" y="295275"/>
                  </a:lnTo>
                  <a:lnTo>
                    <a:pt x="621507" y="316706"/>
                  </a:lnTo>
                  <a:lnTo>
                    <a:pt x="654844" y="373856"/>
                  </a:lnTo>
                  <a:lnTo>
                    <a:pt x="702469" y="4619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6FC6E56E-5449-4C3C-8495-548AEF2618A8}"/>
                </a:ext>
              </a:extLst>
            </p:cNvPr>
            <p:cNvSpPr/>
            <p:nvPr/>
          </p:nvSpPr>
          <p:spPr>
            <a:xfrm>
              <a:off x="2665413" y="3576638"/>
              <a:ext cx="1289050" cy="1390650"/>
            </a:xfrm>
            <a:custGeom>
              <a:avLst/>
              <a:gdLst>
                <a:gd name="connsiteX0" fmla="*/ 628650 w 1290637"/>
                <a:gd name="connsiteY0" fmla="*/ 328612 h 1390650"/>
                <a:gd name="connsiteX1" fmla="*/ 783431 w 1290637"/>
                <a:gd name="connsiteY1" fmla="*/ 230981 h 1390650"/>
                <a:gd name="connsiteX2" fmla="*/ 835819 w 1290637"/>
                <a:gd name="connsiteY2" fmla="*/ 202406 h 1390650"/>
                <a:gd name="connsiteX3" fmla="*/ 862012 w 1290637"/>
                <a:gd name="connsiteY3" fmla="*/ 192881 h 1390650"/>
                <a:gd name="connsiteX4" fmla="*/ 869156 w 1290637"/>
                <a:gd name="connsiteY4" fmla="*/ 192881 h 1390650"/>
                <a:gd name="connsiteX5" fmla="*/ 878681 w 1290637"/>
                <a:gd name="connsiteY5" fmla="*/ 195262 h 1390650"/>
                <a:gd name="connsiteX6" fmla="*/ 883444 w 1290637"/>
                <a:gd name="connsiteY6" fmla="*/ 209550 h 1390650"/>
                <a:gd name="connsiteX7" fmla="*/ 873919 w 1290637"/>
                <a:gd name="connsiteY7" fmla="*/ 242887 h 1390650"/>
                <a:gd name="connsiteX8" fmla="*/ 823912 w 1290637"/>
                <a:gd name="connsiteY8" fmla="*/ 378618 h 1390650"/>
                <a:gd name="connsiteX9" fmla="*/ 733425 w 1290637"/>
                <a:gd name="connsiteY9" fmla="*/ 583406 h 1390650"/>
                <a:gd name="connsiteX10" fmla="*/ 671512 w 1290637"/>
                <a:gd name="connsiteY10" fmla="*/ 719137 h 1390650"/>
                <a:gd name="connsiteX11" fmla="*/ 635794 w 1290637"/>
                <a:gd name="connsiteY11" fmla="*/ 785812 h 1390650"/>
                <a:gd name="connsiteX12" fmla="*/ 626269 w 1290637"/>
                <a:gd name="connsiteY12" fmla="*/ 812006 h 1390650"/>
                <a:gd name="connsiteX13" fmla="*/ 628650 w 1290637"/>
                <a:gd name="connsiteY13" fmla="*/ 826293 h 1390650"/>
                <a:gd name="connsiteX14" fmla="*/ 635794 w 1290637"/>
                <a:gd name="connsiteY14" fmla="*/ 852487 h 1390650"/>
                <a:gd name="connsiteX15" fmla="*/ 657225 w 1290637"/>
                <a:gd name="connsiteY15" fmla="*/ 885825 h 1390650"/>
                <a:gd name="connsiteX16" fmla="*/ 683419 w 1290637"/>
                <a:gd name="connsiteY16" fmla="*/ 909637 h 1390650"/>
                <a:gd name="connsiteX17" fmla="*/ 721519 w 1290637"/>
                <a:gd name="connsiteY17" fmla="*/ 954881 h 1390650"/>
                <a:gd name="connsiteX18" fmla="*/ 752475 w 1290637"/>
                <a:gd name="connsiteY18" fmla="*/ 1002506 h 1390650"/>
                <a:gd name="connsiteX19" fmla="*/ 781050 w 1290637"/>
                <a:gd name="connsiteY19" fmla="*/ 1064418 h 1390650"/>
                <a:gd name="connsiteX20" fmla="*/ 797719 w 1290637"/>
                <a:gd name="connsiteY20" fmla="*/ 1107281 h 1390650"/>
                <a:gd name="connsiteX21" fmla="*/ 809625 w 1290637"/>
                <a:gd name="connsiteY21" fmla="*/ 1150143 h 1390650"/>
                <a:gd name="connsiteX22" fmla="*/ 1100137 w 1290637"/>
                <a:gd name="connsiteY22" fmla="*/ 1390650 h 1390650"/>
                <a:gd name="connsiteX23" fmla="*/ 1138237 w 1290637"/>
                <a:gd name="connsiteY23" fmla="*/ 1385887 h 1390650"/>
                <a:gd name="connsiteX24" fmla="*/ 1171575 w 1290637"/>
                <a:gd name="connsiteY24" fmla="*/ 1376362 h 1390650"/>
                <a:gd name="connsiteX25" fmla="*/ 1200150 w 1290637"/>
                <a:gd name="connsiteY25" fmla="*/ 1359693 h 1390650"/>
                <a:gd name="connsiteX26" fmla="*/ 1216819 w 1290637"/>
                <a:gd name="connsiteY26" fmla="*/ 1343025 h 1390650"/>
                <a:gd name="connsiteX27" fmla="*/ 1228725 w 1290637"/>
                <a:gd name="connsiteY27" fmla="*/ 1312068 h 1390650"/>
                <a:gd name="connsiteX28" fmla="*/ 1231106 w 1290637"/>
                <a:gd name="connsiteY28" fmla="*/ 1281112 h 1390650"/>
                <a:gd name="connsiteX29" fmla="*/ 1223962 w 1290637"/>
                <a:gd name="connsiteY29" fmla="*/ 1252537 h 1390650"/>
                <a:gd name="connsiteX30" fmla="*/ 1193006 w 1290637"/>
                <a:gd name="connsiteY30" fmla="*/ 1193006 h 1390650"/>
                <a:gd name="connsiteX31" fmla="*/ 1147762 w 1290637"/>
                <a:gd name="connsiteY31" fmla="*/ 1128712 h 1390650"/>
                <a:gd name="connsiteX32" fmla="*/ 1100137 w 1290637"/>
                <a:gd name="connsiteY32" fmla="*/ 1081087 h 1390650"/>
                <a:gd name="connsiteX33" fmla="*/ 1042987 w 1290637"/>
                <a:gd name="connsiteY33" fmla="*/ 1031081 h 1390650"/>
                <a:gd name="connsiteX34" fmla="*/ 976312 w 1290637"/>
                <a:gd name="connsiteY34" fmla="*/ 973931 h 1390650"/>
                <a:gd name="connsiteX35" fmla="*/ 928687 w 1290637"/>
                <a:gd name="connsiteY35" fmla="*/ 938212 h 1390650"/>
                <a:gd name="connsiteX36" fmla="*/ 869156 w 1290637"/>
                <a:gd name="connsiteY36" fmla="*/ 900112 h 1390650"/>
                <a:gd name="connsiteX37" fmla="*/ 814387 w 1290637"/>
                <a:gd name="connsiteY37" fmla="*/ 869156 h 1390650"/>
                <a:gd name="connsiteX38" fmla="*/ 783431 w 1290637"/>
                <a:gd name="connsiteY38" fmla="*/ 845343 h 1390650"/>
                <a:gd name="connsiteX39" fmla="*/ 766762 w 1290637"/>
                <a:gd name="connsiteY39" fmla="*/ 823912 h 1390650"/>
                <a:gd name="connsiteX40" fmla="*/ 757237 w 1290637"/>
                <a:gd name="connsiteY40" fmla="*/ 797718 h 1390650"/>
                <a:gd name="connsiteX41" fmla="*/ 754856 w 1290637"/>
                <a:gd name="connsiteY41" fmla="*/ 769143 h 1390650"/>
                <a:gd name="connsiteX42" fmla="*/ 764381 w 1290637"/>
                <a:gd name="connsiteY42" fmla="*/ 728662 h 1390650"/>
                <a:gd name="connsiteX43" fmla="*/ 783431 w 1290637"/>
                <a:gd name="connsiteY43" fmla="*/ 692943 h 1390650"/>
                <a:gd name="connsiteX44" fmla="*/ 814387 w 1290637"/>
                <a:gd name="connsiteY44" fmla="*/ 647700 h 1390650"/>
                <a:gd name="connsiteX45" fmla="*/ 866775 w 1290637"/>
                <a:gd name="connsiteY45" fmla="*/ 585787 h 1390650"/>
                <a:gd name="connsiteX46" fmla="*/ 947737 w 1290637"/>
                <a:gd name="connsiteY46" fmla="*/ 507206 h 1390650"/>
                <a:gd name="connsiteX47" fmla="*/ 1031081 w 1290637"/>
                <a:gd name="connsiteY47" fmla="*/ 426243 h 1390650"/>
                <a:gd name="connsiteX48" fmla="*/ 1104900 w 1290637"/>
                <a:gd name="connsiteY48" fmla="*/ 350043 h 1390650"/>
                <a:gd name="connsiteX49" fmla="*/ 1154906 w 1290637"/>
                <a:gd name="connsiteY49" fmla="*/ 302418 h 1390650"/>
                <a:gd name="connsiteX50" fmla="*/ 1195387 w 1290637"/>
                <a:gd name="connsiteY50" fmla="*/ 266700 h 1390650"/>
                <a:gd name="connsiteX51" fmla="*/ 1235869 w 1290637"/>
                <a:gd name="connsiteY51" fmla="*/ 238125 h 1390650"/>
                <a:gd name="connsiteX52" fmla="*/ 1266825 w 1290637"/>
                <a:gd name="connsiteY52" fmla="*/ 221456 h 1390650"/>
                <a:gd name="connsiteX53" fmla="*/ 1285875 w 1290637"/>
                <a:gd name="connsiteY53" fmla="*/ 207168 h 1390650"/>
                <a:gd name="connsiteX54" fmla="*/ 1290637 w 1290637"/>
                <a:gd name="connsiteY54" fmla="*/ 197643 h 1390650"/>
                <a:gd name="connsiteX55" fmla="*/ 1288256 w 1290637"/>
                <a:gd name="connsiteY55" fmla="*/ 180975 h 1390650"/>
                <a:gd name="connsiteX56" fmla="*/ 1271587 w 1290637"/>
                <a:gd name="connsiteY56" fmla="*/ 161925 h 1390650"/>
                <a:gd name="connsiteX57" fmla="*/ 1219200 w 1290637"/>
                <a:gd name="connsiteY57" fmla="*/ 116681 h 1390650"/>
                <a:gd name="connsiteX58" fmla="*/ 1143000 w 1290637"/>
                <a:gd name="connsiteY58" fmla="*/ 66675 h 1390650"/>
                <a:gd name="connsiteX59" fmla="*/ 1066800 w 1290637"/>
                <a:gd name="connsiteY59" fmla="*/ 23812 h 1390650"/>
                <a:gd name="connsiteX60" fmla="*/ 1021556 w 1290637"/>
                <a:gd name="connsiteY60" fmla="*/ 4762 h 1390650"/>
                <a:gd name="connsiteX61" fmla="*/ 992981 w 1290637"/>
                <a:gd name="connsiteY61" fmla="*/ 0 h 1390650"/>
                <a:gd name="connsiteX62" fmla="*/ 966787 w 1290637"/>
                <a:gd name="connsiteY62" fmla="*/ 0 h 1390650"/>
                <a:gd name="connsiteX63" fmla="*/ 914400 w 1290637"/>
                <a:gd name="connsiteY63" fmla="*/ 11906 h 1390650"/>
                <a:gd name="connsiteX64" fmla="*/ 781050 w 1290637"/>
                <a:gd name="connsiteY64" fmla="*/ 61912 h 1390650"/>
                <a:gd name="connsiteX65" fmla="*/ 583406 w 1290637"/>
                <a:gd name="connsiteY65" fmla="*/ 140493 h 1390650"/>
                <a:gd name="connsiteX66" fmla="*/ 442912 w 1290637"/>
                <a:gd name="connsiteY66" fmla="*/ 197643 h 1390650"/>
                <a:gd name="connsiteX67" fmla="*/ 388144 w 1290637"/>
                <a:gd name="connsiteY67" fmla="*/ 216693 h 1390650"/>
                <a:gd name="connsiteX68" fmla="*/ 323850 w 1290637"/>
                <a:gd name="connsiteY68" fmla="*/ 226218 h 1390650"/>
                <a:gd name="connsiteX69" fmla="*/ 271462 w 1290637"/>
                <a:gd name="connsiteY69" fmla="*/ 230981 h 1390650"/>
                <a:gd name="connsiteX70" fmla="*/ 228600 w 1290637"/>
                <a:gd name="connsiteY70" fmla="*/ 223837 h 1390650"/>
                <a:gd name="connsiteX71" fmla="*/ 166687 w 1290637"/>
                <a:gd name="connsiteY71" fmla="*/ 197643 h 1390650"/>
                <a:gd name="connsiteX72" fmla="*/ 114300 w 1290637"/>
                <a:gd name="connsiteY72" fmla="*/ 164306 h 1390650"/>
                <a:gd name="connsiteX73" fmla="*/ 61912 w 1290637"/>
                <a:gd name="connsiteY73" fmla="*/ 128587 h 1390650"/>
                <a:gd name="connsiteX74" fmla="*/ 42862 w 1290637"/>
                <a:gd name="connsiteY74" fmla="*/ 116681 h 1390650"/>
                <a:gd name="connsiteX75" fmla="*/ 26194 w 1290637"/>
                <a:gd name="connsiteY75" fmla="*/ 109537 h 1390650"/>
                <a:gd name="connsiteX76" fmla="*/ 14287 w 1290637"/>
                <a:gd name="connsiteY76" fmla="*/ 109537 h 1390650"/>
                <a:gd name="connsiteX77" fmla="*/ 0 w 1290637"/>
                <a:gd name="connsiteY77" fmla="*/ 114300 h 1390650"/>
                <a:gd name="connsiteX78" fmla="*/ 0 w 1290637"/>
                <a:gd name="connsiteY78" fmla="*/ 128587 h 1390650"/>
                <a:gd name="connsiteX79" fmla="*/ 4762 w 1290637"/>
                <a:gd name="connsiteY79" fmla="*/ 150018 h 1390650"/>
                <a:gd name="connsiteX80" fmla="*/ 16669 w 1290637"/>
                <a:gd name="connsiteY80" fmla="*/ 176212 h 1390650"/>
                <a:gd name="connsiteX81" fmla="*/ 40481 w 1290637"/>
                <a:gd name="connsiteY81" fmla="*/ 226218 h 1390650"/>
                <a:gd name="connsiteX82" fmla="*/ 73819 w 1290637"/>
                <a:gd name="connsiteY82" fmla="*/ 276225 h 1390650"/>
                <a:gd name="connsiteX83" fmla="*/ 119062 w 1290637"/>
                <a:gd name="connsiteY83" fmla="*/ 330993 h 1390650"/>
                <a:gd name="connsiteX84" fmla="*/ 159544 w 1290637"/>
                <a:gd name="connsiteY84" fmla="*/ 369093 h 1390650"/>
                <a:gd name="connsiteX85" fmla="*/ 211931 w 1290637"/>
                <a:gd name="connsiteY85" fmla="*/ 419100 h 1390650"/>
                <a:gd name="connsiteX86" fmla="*/ 285750 w 1290637"/>
                <a:gd name="connsiteY86" fmla="*/ 469106 h 1390650"/>
                <a:gd name="connsiteX87" fmla="*/ 328612 w 1290637"/>
                <a:gd name="connsiteY87" fmla="*/ 492918 h 1390650"/>
                <a:gd name="connsiteX88" fmla="*/ 338137 w 1290637"/>
                <a:gd name="connsiteY88" fmla="*/ 492918 h 1390650"/>
                <a:gd name="connsiteX89" fmla="*/ 390525 w 1290637"/>
                <a:gd name="connsiteY89" fmla="*/ 464343 h 1390650"/>
                <a:gd name="connsiteX90" fmla="*/ 557212 w 1290637"/>
                <a:gd name="connsiteY90" fmla="*/ 369093 h 1390650"/>
                <a:gd name="connsiteX91" fmla="*/ 628650 w 1290637"/>
                <a:gd name="connsiteY91" fmla="*/ 32861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90637" h="1390650">
                  <a:moveTo>
                    <a:pt x="628650" y="328612"/>
                  </a:moveTo>
                  <a:lnTo>
                    <a:pt x="783431" y="230981"/>
                  </a:lnTo>
                  <a:lnTo>
                    <a:pt x="835819" y="202406"/>
                  </a:lnTo>
                  <a:lnTo>
                    <a:pt x="862012" y="192881"/>
                  </a:lnTo>
                  <a:lnTo>
                    <a:pt x="869156" y="192881"/>
                  </a:lnTo>
                  <a:lnTo>
                    <a:pt x="878681" y="195262"/>
                  </a:lnTo>
                  <a:lnTo>
                    <a:pt x="883444" y="209550"/>
                  </a:lnTo>
                  <a:lnTo>
                    <a:pt x="873919" y="242887"/>
                  </a:lnTo>
                  <a:lnTo>
                    <a:pt x="823912" y="378618"/>
                  </a:lnTo>
                  <a:lnTo>
                    <a:pt x="733425" y="583406"/>
                  </a:lnTo>
                  <a:lnTo>
                    <a:pt x="671512" y="719137"/>
                  </a:lnTo>
                  <a:lnTo>
                    <a:pt x="635794" y="785812"/>
                  </a:lnTo>
                  <a:lnTo>
                    <a:pt x="626269" y="812006"/>
                  </a:lnTo>
                  <a:lnTo>
                    <a:pt x="628650" y="826293"/>
                  </a:lnTo>
                  <a:lnTo>
                    <a:pt x="635794" y="852487"/>
                  </a:lnTo>
                  <a:lnTo>
                    <a:pt x="657225" y="885825"/>
                  </a:lnTo>
                  <a:lnTo>
                    <a:pt x="683419" y="909637"/>
                  </a:lnTo>
                  <a:lnTo>
                    <a:pt x="721519" y="954881"/>
                  </a:lnTo>
                  <a:lnTo>
                    <a:pt x="752475" y="1002506"/>
                  </a:lnTo>
                  <a:lnTo>
                    <a:pt x="781050" y="1064418"/>
                  </a:lnTo>
                  <a:lnTo>
                    <a:pt x="797719" y="1107281"/>
                  </a:lnTo>
                  <a:lnTo>
                    <a:pt x="809625" y="1150143"/>
                  </a:lnTo>
                  <a:lnTo>
                    <a:pt x="1100137" y="1390650"/>
                  </a:lnTo>
                  <a:lnTo>
                    <a:pt x="1138237" y="1385887"/>
                  </a:lnTo>
                  <a:lnTo>
                    <a:pt x="1171575" y="1376362"/>
                  </a:lnTo>
                  <a:lnTo>
                    <a:pt x="1200150" y="1359693"/>
                  </a:lnTo>
                  <a:lnTo>
                    <a:pt x="1216819" y="1343025"/>
                  </a:lnTo>
                  <a:lnTo>
                    <a:pt x="1228725" y="1312068"/>
                  </a:lnTo>
                  <a:lnTo>
                    <a:pt x="1231106" y="1281112"/>
                  </a:lnTo>
                  <a:lnTo>
                    <a:pt x="1223962" y="1252537"/>
                  </a:lnTo>
                  <a:lnTo>
                    <a:pt x="1193006" y="1193006"/>
                  </a:lnTo>
                  <a:lnTo>
                    <a:pt x="1147762" y="1128712"/>
                  </a:lnTo>
                  <a:lnTo>
                    <a:pt x="1100137" y="1081087"/>
                  </a:lnTo>
                  <a:lnTo>
                    <a:pt x="1042987" y="1031081"/>
                  </a:lnTo>
                  <a:lnTo>
                    <a:pt x="976312" y="973931"/>
                  </a:lnTo>
                  <a:lnTo>
                    <a:pt x="928687" y="938212"/>
                  </a:lnTo>
                  <a:lnTo>
                    <a:pt x="869156" y="900112"/>
                  </a:lnTo>
                  <a:lnTo>
                    <a:pt x="814387" y="869156"/>
                  </a:lnTo>
                  <a:lnTo>
                    <a:pt x="783431" y="845343"/>
                  </a:lnTo>
                  <a:lnTo>
                    <a:pt x="766762" y="823912"/>
                  </a:lnTo>
                  <a:lnTo>
                    <a:pt x="757237" y="797718"/>
                  </a:lnTo>
                  <a:lnTo>
                    <a:pt x="754856" y="769143"/>
                  </a:lnTo>
                  <a:lnTo>
                    <a:pt x="764381" y="728662"/>
                  </a:lnTo>
                  <a:lnTo>
                    <a:pt x="783431" y="692943"/>
                  </a:lnTo>
                  <a:lnTo>
                    <a:pt x="814387" y="647700"/>
                  </a:lnTo>
                  <a:lnTo>
                    <a:pt x="866775" y="585787"/>
                  </a:lnTo>
                  <a:lnTo>
                    <a:pt x="947737" y="507206"/>
                  </a:lnTo>
                  <a:lnTo>
                    <a:pt x="1031081" y="426243"/>
                  </a:lnTo>
                  <a:lnTo>
                    <a:pt x="1104900" y="350043"/>
                  </a:lnTo>
                  <a:lnTo>
                    <a:pt x="1154906" y="302418"/>
                  </a:lnTo>
                  <a:lnTo>
                    <a:pt x="1195387" y="266700"/>
                  </a:lnTo>
                  <a:lnTo>
                    <a:pt x="1235869" y="238125"/>
                  </a:lnTo>
                  <a:lnTo>
                    <a:pt x="1266825" y="221456"/>
                  </a:lnTo>
                  <a:lnTo>
                    <a:pt x="1285875" y="207168"/>
                  </a:lnTo>
                  <a:lnTo>
                    <a:pt x="1290637" y="197643"/>
                  </a:lnTo>
                  <a:lnTo>
                    <a:pt x="1288256" y="180975"/>
                  </a:lnTo>
                  <a:lnTo>
                    <a:pt x="1271587" y="161925"/>
                  </a:lnTo>
                  <a:lnTo>
                    <a:pt x="1219200" y="116681"/>
                  </a:lnTo>
                  <a:lnTo>
                    <a:pt x="1143000" y="66675"/>
                  </a:lnTo>
                  <a:lnTo>
                    <a:pt x="1066800" y="23812"/>
                  </a:lnTo>
                  <a:lnTo>
                    <a:pt x="1021556" y="4762"/>
                  </a:lnTo>
                  <a:lnTo>
                    <a:pt x="992981" y="0"/>
                  </a:lnTo>
                  <a:lnTo>
                    <a:pt x="966787" y="0"/>
                  </a:lnTo>
                  <a:lnTo>
                    <a:pt x="914400" y="11906"/>
                  </a:lnTo>
                  <a:lnTo>
                    <a:pt x="781050" y="61912"/>
                  </a:lnTo>
                  <a:lnTo>
                    <a:pt x="583406" y="140493"/>
                  </a:lnTo>
                  <a:lnTo>
                    <a:pt x="442912" y="197643"/>
                  </a:lnTo>
                  <a:lnTo>
                    <a:pt x="388144" y="216693"/>
                  </a:lnTo>
                  <a:lnTo>
                    <a:pt x="323850" y="226218"/>
                  </a:lnTo>
                  <a:lnTo>
                    <a:pt x="271462" y="230981"/>
                  </a:lnTo>
                  <a:lnTo>
                    <a:pt x="228600" y="223837"/>
                  </a:lnTo>
                  <a:lnTo>
                    <a:pt x="166687" y="197643"/>
                  </a:lnTo>
                  <a:lnTo>
                    <a:pt x="114300" y="164306"/>
                  </a:lnTo>
                  <a:lnTo>
                    <a:pt x="61912" y="128587"/>
                  </a:lnTo>
                  <a:lnTo>
                    <a:pt x="42862" y="116681"/>
                  </a:lnTo>
                  <a:lnTo>
                    <a:pt x="26194" y="109537"/>
                  </a:lnTo>
                  <a:lnTo>
                    <a:pt x="14287" y="109537"/>
                  </a:lnTo>
                  <a:lnTo>
                    <a:pt x="0" y="114300"/>
                  </a:lnTo>
                  <a:lnTo>
                    <a:pt x="0" y="128587"/>
                  </a:lnTo>
                  <a:lnTo>
                    <a:pt x="4762" y="150018"/>
                  </a:lnTo>
                  <a:lnTo>
                    <a:pt x="16669" y="176212"/>
                  </a:lnTo>
                  <a:lnTo>
                    <a:pt x="40481" y="226218"/>
                  </a:lnTo>
                  <a:lnTo>
                    <a:pt x="73819" y="276225"/>
                  </a:lnTo>
                  <a:lnTo>
                    <a:pt x="119062" y="330993"/>
                  </a:lnTo>
                  <a:lnTo>
                    <a:pt x="159544" y="369093"/>
                  </a:lnTo>
                  <a:lnTo>
                    <a:pt x="211931" y="419100"/>
                  </a:lnTo>
                  <a:lnTo>
                    <a:pt x="285750" y="469106"/>
                  </a:lnTo>
                  <a:lnTo>
                    <a:pt x="328612" y="492918"/>
                  </a:lnTo>
                  <a:lnTo>
                    <a:pt x="338137" y="492918"/>
                  </a:lnTo>
                  <a:lnTo>
                    <a:pt x="390525" y="464343"/>
                  </a:lnTo>
                  <a:lnTo>
                    <a:pt x="557212" y="369093"/>
                  </a:lnTo>
                  <a:lnTo>
                    <a:pt x="628650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7">
              <a:extLst>
                <a:ext uri="{FF2B5EF4-FFF2-40B4-BE49-F238E27FC236}">
                  <a16:creationId xmlns:a16="http://schemas.microsoft.com/office/drawing/2014/main" id="{AF7EE19C-4A01-4DD5-94A0-BFB1A9CE480C}"/>
                </a:ext>
              </a:extLst>
            </p:cNvPr>
            <p:cNvSpPr/>
            <p:nvPr/>
          </p:nvSpPr>
          <p:spPr>
            <a:xfrm>
              <a:off x="4410075" y="2414588"/>
              <a:ext cx="760413" cy="241300"/>
            </a:xfrm>
            <a:custGeom>
              <a:avLst/>
              <a:gdLst>
                <a:gd name="connsiteX0" fmla="*/ 161925 w 759619"/>
                <a:gd name="connsiteY0" fmla="*/ 100012 h 240506"/>
                <a:gd name="connsiteX1" fmla="*/ 345281 w 759619"/>
                <a:gd name="connsiteY1" fmla="*/ 69056 h 240506"/>
                <a:gd name="connsiteX2" fmla="*/ 616744 w 759619"/>
                <a:gd name="connsiteY2" fmla="*/ 23812 h 240506"/>
                <a:gd name="connsiteX3" fmla="*/ 759619 w 759619"/>
                <a:gd name="connsiteY3" fmla="*/ 0 h 240506"/>
                <a:gd name="connsiteX4" fmla="*/ 726281 w 759619"/>
                <a:gd name="connsiteY4" fmla="*/ 180975 h 240506"/>
                <a:gd name="connsiteX5" fmla="*/ 711994 w 759619"/>
                <a:gd name="connsiteY5" fmla="*/ 169068 h 240506"/>
                <a:gd name="connsiteX6" fmla="*/ 688181 w 759619"/>
                <a:gd name="connsiteY6" fmla="*/ 145256 h 240506"/>
                <a:gd name="connsiteX7" fmla="*/ 659606 w 759619"/>
                <a:gd name="connsiteY7" fmla="*/ 145256 h 240506"/>
                <a:gd name="connsiteX8" fmla="*/ 447675 w 759619"/>
                <a:gd name="connsiteY8" fmla="*/ 176212 h 240506"/>
                <a:gd name="connsiteX9" fmla="*/ 228600 w 759619"/>
                <a:gd name="connsiteY9" fmla="*/ 209550 h 240506"/>
                <a:gd name="connsiteX10" fmla="*/ 19050 w 759619"/>
                <a:gd name="connsiteY10" fmla="*/ 240506 h 240506"/>
                <a:gd name="connsiteX11" fmla="*/ 0 w 759619"/>
                <a:gd name="connsiteY11" fmla="*/ 126206 h 240506"/>
                <a:gd name="connsiteX12" fmla="*/ 161925 w 759619"/>
                <a:gd name="connsiteY12" fmla="*/ 1000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9619" h="240506">
                  <a:moveTo>
                    <a:pt x="161925" y="100012"/>
                  </a:moveTo>
                  <a:lnTo>
                    <a:pt x="345281" y="69056"/>
                  </a:lnTo>
                  <a:lnTo>
                    <a:pt x="616744" y="23812"/>
                  </a:lnTo>
                  <a:lnTo>
                    <a:pt x="759619" y="0"/>
                  </a:lnTo>
                  <a:lnTo>
                    <a:pt x="726281" y="180975"/>
                  </a:lnTo>
                  <a:lnTo>
                    <a:pt x="711994" y="169068"/>
                  </a:lnTo>
                  <a:lnTo>
                    <a:pt x="688181" y="145256"/>
                  </a:lnTo>
                  <a:lnTo>
                    <a:pt x="659606" y="145256"/>
                  </a:lnTo>
                  <a:lnTo>
                    <a:pt x="447675" y="176212"/>
                  </a:lnTo>
                  <a:lnTo>
                    <a:pt x="228600" y="209550"/>
                  </a:lnTo>
                  <a:lnTo>
                    <a:pt x="19050" y="240506"/>
                  </a:lnTo>
                  <a:lnTo>
                    <a:pt x="0" y="126206"/>
                  </a:lnTo>
                  <a:lnTo>
                    <a:pt x="161925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8">
              <a:extLst>
                <a:ext uri="{FF2B5EF4-FFF2-40B4-BE49-F238E27FC236}">
                  <a16:creationId xmlns:a16="http://schemas.microsoft.com/office/drawing/2014/main" id="{9FABB5AE-26EA-42E1-A2C1-20E835BFC781}"/>
                </a:ext>
              </a:extLst>
            </p:cNvPr>
            <p:cNvSpPr/>
            <p:nvPr/>
          </p:nvSpPr>
          <p:spPr>
            <a:xfrm>
              <a:off x="4191000" y="2419350"/>
              <a:ext cx="1455738" cy="804863"/>
            </a:xfrm>
            <a:custGeom>
              <a:avLst/>
              <a:gdLst>
                <a:gd name="connsiteX0" fmla="*/ 302419 w 1454944"/>
                <a:gd name="connsiteY0" fmla="*/ 264319 h 804863"/>
                <a:gd name="connsiteX1" fmla="*/ 304800 w 1454944"/>
                <a:gd name="connsiteY1" fmla="*/ 214313 h 804863"/>
                <a:gd name="connsiteX2" fmla="*/ 307181 w 1454944"/>
                <a:gd name="connsiteY2" fmla="*/ 123825 h 804863"/>
                <a:gd name="connsiteX3" fmla="*/ 238125 w 1454944"/>
                <a:gd name="connsiteY3" fmla="*/ 80963 h 804863"/>
                <a:gd name="connsiteX4" fmla="*/ 200025 w 1454944"/>
                <a:gd name="connsiteY4" fmla="*/ 59531 h 804863"/>
                <a:gd name="connsiteX5" fmla="*/ 147638 w 1454944"/>
                <a:gd name="connsiteY5" fmla="*/ 33338 h 804863"/>
                <a:gd name="connsiteX6" fmla="*/ 107156 w 1454944"/>
                <a:gd name="connsiteY6" fmla="*/ 16669 h 804863"/>
                <a:gd name="connsiteX7" fmla="*/ 73819 w 1454944"/>
                <a:gd name="connsiteY7" fmla="*/ 7144 h 804863"/>
                <a:gd name="connsiteX8" fmla="*/ 28575 w 1454944"/>
                <a:gd name="connsiteY8" fmla="*/ 0 h 804863"/>
                <a:gd name="connsiteX9" fmla="*/ 4763 w 1454944"/>
                <a:gd name="connsiteY9" fmla="*/ 4763 h 804863"/>
                <a:gd name="connsiteX10" fmla="*/ 0 w 1454944"/>
                <a:gd name="connsiteY10" fmla="*/ 19050 h 804863"/>
                <a:gd name="connsiteX11" fmla="*/ 4763 w 1454944"/>
                <a:gd name="connsiteY11" fmla="*/ 35719 h 804863"/>
                <a:gd name="connsiteX12" fmla="*/ 26194 w 1454944"/>
                <a:gd name="connsiteY12" fmla="*/ 54769 h 804863"/>
                <a:gd name="connsiteX13" fmla="*/ 45244 w 1454944"/>
                <a:gd name="connsiteY13" fmla="*/ 66675 h 804863"/>
                <a:gd name="connsiteX14" fmla="*/ 69056 w 1454944"/>
                <a:gd name="connsiteY14" fmla="*/ 85725 h 804863"/>
                <a:gd name="connsiteX15" fmla="*/ 92869 w 1454944"/>
                <a:gd name="connsiteY15" fmla="*/ 114300 h 804863"/>
                <a:gd name="connsiteX16" fmla="*/ 104775 w 1454944"/>
                <a:gd name="connsiteY16" fmla="*/ 135731 h 804863"/>
                <a:gd name="connsiteX17" fmla="*/ 119063 w 1454944"/>
                <a:gd name="connsiteY17" fmla="*/ 171450 h 804863"/>
                <a:gd name="connsiteX18" fmla="*/ 123825 w 1454944"/>
                <a:gd name="connsiteY18" fmla="*/ 211931 h 804863"/>
                <a:gd name="connsiteX19" fmla="*/ 126206 w 1454944"/>
                <a:gd name="connsiteY19" fmla="*/ 347663 h 804863"/>
                <a:gd name="connsiteX20" fmla="*/ 123825 w 1454944"/>
                <a:gd name="connsiteY20" fmla="*/ 459581 h 804863"/>
                <a:gd name="connsiteX21" fmla="*/ 128588 w 1454944"/>
                <a:gd name="connsiteY21" fmla="*/ 507206 h 804863"/>
                <a:gd name="connsiteX22" fmla="*/ 138113 w 1454944"/>
                <a:gd name="connsiteY22" fmla="*/ 552450 h 804863"/>
                <a:gd name="connsiteX23" fmla="*/ 154781 w 1454944"/>
                <a:gd name="connsiteY23" fmla="*/ 592931 h 804863"/>
                <a:gd name="connsiteX24" fmla="*/ 171450 w 1454944"/>
                <a:gd name="connsiteY24" fmla="*/ 623888 h 804863"/>
                <a:gd name="connsiteX25" fmla="*/ 200025 w 1454944"/>
                <a:gd name="connsiteY25" fmla="*/ 661988 h 804863"/>
                <a:gd name="connsiteX26" fmla="*/ 240506 w 1454944"/>
                <a:gd name="connsiteY26" fmla="*/ 707231 h 804863"/>
                <a:gd name="connsiteX27" fmla="*/ 278606 w 1454944"/>
                <a:gd name="connsiteY27" fmla="*/ 738188 h 804863"/>
                <a:gd name="connsiteX28" fmla="*/ 314325 w 1454944"/>
                <a:gd name="connsiteY28" fmla="*/ 759619 h 804863"/>
                <a:gd name="connsiteX29" fmla="*/ 369094 w 1454944"/>
                <a:gd name="connsiteY29" fmla="*/ 778669 h 804863"/>
                <a:gd name="connsiteX30" fmla="*/ 435769 w 1454944"/>
                <a:gd name="connsiteY30" fmla="*/ 790575 h 804863"/>
                <a:gd name="connsiteX31" fmla="*/ 616744 w 1454944"/>
                <a:gd name="connsiteY31" fmla="*/ 804863 h 804863"/>
                <a:gd name="connsiteX32" fmla="*/ 771525 w 1454944"/>
                <a:gd name="connsiteY32" fmla="*/ 804863 h 804863"/>
                <a:gd name="connsiteX33" fmla="*/ 921544 w 1454944"/>
                <a:gd name="connsiteY33" fmla="*/ 800100 h 804863"/>
                <a:gd name="connsiteX34" fmla="*/ 1090613 w 1454944"/>
                <a:gd name="connsiteY34" fmla="*/ 783431 h 804863"/>
                <a:gd name="connsiteX35" fmla="*/ 1214438 w 1454944"/>
                <a:gd name="connsiteY35" fmla="*/ 764381 h 804863"/>
                <a:gd name="connsiteX36" fmla="*/ 1273969 w 1454944"/>
                <a:gd name="connsiteY36" fmla="*/ 754856 h 804863"/>
                <a:gd name="connsiteX37" fmla="*/ 1335881 w 1454944"/>
                <a:gd name="connsiteY37" fmla="*/ 738188 h 804863"/>
                <a:gd name="connsiteX38" fmla="*/ 1378744 w 1454944"/>
                <a:gd name="connsiteY38" fmla="*/ 714375 h 804863"/>
                <a:gd name="connsiteX39" fmla="*/ 1416844 w 1454944"/>
                <a:gd name="connsiteY39" fmla="*/ 692944 h 804863"/>
                <a:gd name="connsiteX40" fmla="*/ 1443038 w 1454944"/>
                <a:gd name="connsiteY40" fmla="*/ 671513 h 804863"/>
                <a:gd name="connsiteX41" fmla="*/ 1452563 w 1454944"/>
                <a:gd name="connsiteY41" fmla="*/ 654844 h 804863"/>
                <a:gd name="connsiteX42" fmla="*/ 1454944 w 1454944"/>
                <a:gd name="connsiteY42" fmla="*/ 628650 h 804863"/>
                <a:gd name="connsiteX43" fmla="*/ 1447800 w 1454944"/>
                <a:gd name="connsiteY43" fmla="*/ 595313 h 804863"/>
                <a:gd name="connsiteX44" fmla="*/ 1431131 w 1454944"/>
                <a:gd name="connsiteY44" fmla="*/ 566738 h 804863"/>
                <a:gd name="connsiteX45" fmla="*/ 1395413 w 1454944"/>
                <a:gd name="connsiteY45" fmla="*/ 533400 h 804863"/>
                <a:gd name="connsiteX46" fmla="*/ 1381125 w 1454944"/>
                <a:gd name="connsiteY46" fmla="*/ 521494 h 804863"/>
                <a:gd name="connsiteX47" fmla="*/ 1123950 w 1454944"/>
                <a:gd name="connsiteY47" fmla="*/ 583406 h 804863"/>
                <a:gd name="connsiteX48" fmla="*/ 1073944 w 1454944"/>
                <a:gd name="connsiteY48" fmla="*/ 595313 h 804863"/>
                <a:gd name="connsiteX49" fmla="*/ 973931 w 1454944"/>
                <a:gd name="connsiteY49" fmla="*/ 611981 h 804863"/>
                <a:gd name="connsiteX50" fmla="*/ 857250 w 1454944"/>
                <a:gd name="connsiteY50" fmla="*/ 621506 h 804863"/>
                <a:gd name="connsiteX51" fmla="*/ 695325 w 1454944"/>
                <a:gd name="connsiteY51" fmla="*/ 626269 h 804863"/>
                <a:gd name="connsiteX52" fmla="*/ 588169 w 1454944"/>
                <a:gd name="connsiteY52" fmla="*/ 628650 h 804863"/>
                <a:gd name="connsiteX53" fmla="*/ 514350 w 1454944"/>
                <a:gd name="connsiteY53" fmla="*/ 621506 h 804863"/>
                <a:gd name="connsiteX54" fmla="*/ 461963 w 1454944"/>
                <a:gd name="connsiteY54" fmla="*/ 609600 h 804863"/>
                <a:gd name="connsiteX55" fmla="*/ 416719 w 1454944"/>
                <a:gd name="connsiteY55" fmla="*/ 590550 h 804863"/>
                <a:gd name="connsiteX56" fmla="*/ 383381 w 1454944"/>
                <a:gd name="connsiteY56" fmla="*/ 571500 h 804863"/>
                <a:gd name="connsiteX57" fmla="*/ 359569 w 1454944"/>
                <a:gd name="connsiteY57" fmla="*/ 547688 h 804863"/>
                <a:gd name="connsiteX58" fmla="*/ 342900 w 1454944"/>
                <a:gd name="connsiteY58" fmla="*/ 526256 h 804863"/>
                <a:gd name="connsiteX59" fmla="*/ 326231 w 1454944"/>
                <a:gd name="connsiteY59" fmla="*/ 490538 h 804863"/>
                <a:gd name="connsiteX60" fmla="*/ 314325 w 1454944"/>
                <a:gd name="connsiteY60" fmla="*/ 452438 h 804863"/>
                <a:gd name="connsiteX61" fmla="*/ 307181 w 1454944"/>
                <a:gd name="connsiteY61" fmla="*/ 400050 h 804863"/>
                <a:gd name="connsiteX62" fmla="*/ 302419 w 1454944"/>
                <a:gd name="connsiteY62" fmla="*/ 2643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54944" h="804863">
                  <a:moveTo>
                    <a:pt x="302419" y="264319"/>
                  </a:moveTo>
                  <a:lnTo>
                    <a:pt x="304800" y="214313"/>
                  </a:lnTo>
                  <a:cubicBezTo>
                    <a:pt x="305594" y="184150"/>
                    <a:pt x="325437" y="150416"/>
                    <a:pt x="307181" y="123825"/>
                  </a:cubicBezTo>
                  <a:lnTo>
                    <a:pt x="238125" y="80963"/>
                  </a:lnTo>
                  <a:lnTo>
                    <a:pt x="200025" y="59531"/>
                  </a:lnTo>
                  <a:lnTo>
                    <a:pt x="147638" y="33338"/>
                  </a:lnTo>
                  <a:lnTo>
                    <a:pt x="107156" y="16669"/>
                  </a:lnTo>
                  <a:lnTo>
                    <a:pt x="73819" y="7144"/>
                  </a:lnTo>
                  <a:lnTo>
                    <a:pt x="28575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26194" y="54769"/>
                  </a:lnTo>
                  <a:lnTo>
                    <a:pt x="45244" y="66675"/>
                  </a:lnTo>
                  <a:lnTo>
                    <a:pt x="69056" y="85725"/>
                  </a:lnTo>
                  <a:lnTo>
                    <a:pt x="92869" y="114300"/>
                  </a:lnTo>
                  <a:lnTo>
                    <a:pt x="104775" y="135731"/>
                  </a:lnTo>
                  <a:lnTo>
                    <a:pt x="119063" y="171450"/>
                  </a:lnTo>
                  <a:lnTo>
                    <a:pt x="123825" y="211931"/>
                  </a:lnTo>
                  <a:cubicBezTo>
                    <a:pt x="124619" y="257175"/>
                    <a:pt x="125412" y="302419"/>
                    <a:pt x="126206" y="347663"/>
                  </a:cubicBezTo>
                  <a:cubicBezTo>
                    <a:pt x="125412" y="384969"/>
                    <a:pt x="124619" y="422275"/>
                    <a:pt x="123825" y="459581"/>
                  </a:cubicBezTo>
                  <a:lnTo>
                    <a:pt x="128588" y="507206"/>
                  </a:lnTo>
                  <a:lnTo>
                    <a:pt x="138113" y="552450"/>
                  </a:lnTo>
                  <a:lnTo>
                    <a:pt x="154781" y="592931"/>
                  </a:lnTo>
                  <a:lnTo>
                    <a:pt x="171450" y="623888"/>
                  </a:lnTo>
                  <a:lnTo>
                    <a:pt x="200025" y="661988"/>
                  </a:lnTo>
                  <a:lnTo>
                    <a:pt x="240506" y="707231"/>
                  </a:lnTo>
                  <a:lnTo>
                    <a:pt x="278606" y="738188"/>
                  </a:lnTo>
                  <a:lnTo>
                    <a:pt x="314325" y="759619"/>
                  </a:lnTo>
                  <a:lnTo>
                    <a:pt x="369094" y="778669"/>
                  </a:lnTo>
                  <a:lnTo>
                    <a:pt x="435769" y="790575"/>
                  </a:lnTo>
                  <a:lnTo>
                    <a:pt x="616744" y="804863"/>
                  </a:lnTo>
                  <a:lnTo>
                    <a:pt x="771525" y="804863"/>
                  </a:lnTo>
                  <a:lnTo>
                    <a:pt x="921544" y="800100"/>
                  </a:lnTo>
                  <a:lnTo>
                    <a:pt x="1090613" y="783431"/>
                  </a:lnTo>
                  <a:lnTo>
                    <a:pt x="1214438" y="764381"/>
                  </a:lnTo>
                  <a:lnTo>
                    <a:pt x="1273969" y="754856"/>
                  </a:lnTo>
                  <a:lnTo>
                    <a:pt x="1335881" y="738188"/>
                  </a:lnTo>
                  <a:lnTo>
                    <a:pt x="1378744" y="714375"/>
                  </a:lnTo>
                  <a:lnTo>
                    <a:pt x="1416844" y="692944"/>
                  </a:lnTo>
                  <a:lnTo>
                    <a:pt x="1443038" y="671513"/>
                  </a:lnTo>
                  <a:lnTo>
                    <a:pt x="1452563" y="654844"/>
                  </a:lnTo>
                  <a:lnTo>
                    <a:pt x="1454944" y="628650"/>
                  </a:lnTo>
                  <a:lnTo>
                    <a:pt x="1447800" y="595313"/>
                  </a:lnTo>
                  <a:lnTo>
                    <a:pt x="1431131" y="566738"/>
                  </a:lnTo>
                  <a:lnTo>
                    <a:pt x="1395413" y="533400"/>
                  </a:lnTo>
                  <a:lnTo>
                    <a:pt x="1381125" y="521494"/>
                  </a:lnTo>
                  <a:lnTo>
                    <a:pt x="1123950" y="583406"/>
                  </a:lnTo>
                  <a:lnTo>
                    <a:pt x="1073944" y="595313"/>
                  </a:lnTo>
                  <a:lnTo>
                    <a:pt x="973931" y="611981"/>
                  </a:lnTo>
                  <a:cubicBezTo>
                    <a:pt x="935043" y="615222"/>
                    <a:pt x="922337" y="619125"/>
                    <a:pt x="857250" y="621506"/>
                  </a:cubicBezTo>
                  <a:lnTo>
                    <a:pt x="695325" y="626269"/>
                  </a:lnTo>
                  <a:lnTo>
                    <a:pt x="588169" y="628650"/>
                  </a:lnTo>
                  <a:lnTo>
                    <a:pt x="514350" y="621506"/>
                  </a:lnTo>
                  <a:lnTo>
                    <a:pt x="461963" y="609600"/>
                  </a:lnTo>
                  <a:lnTo>
                    <a:pt x="416719" y="590550"/>
                  </a:lnTo>
                  <a:lnTo>
                    <a:pt x="383381" y="571500"/>
                  </a:lnTo>
                  <a:lnTo>
                    <a:pt x="359569" y="547688"/>
                  </a:lnTo>
                  <a:lnTo>
                    <a:pt x="342900" y="526256"/>
                  </a:lnTo>
                  <a:lnTo>
                    <a:pt x="326231" y="490538"/>
                  </a:lnTo>
                  <a:lnTo>
                    <a:pt x="314325" y="452438"/>
                  </a:lnTo>
                  <a:lnTo>
                    <a:pt x="307181" y="400050"/>
                  </a:lnTo>
                  <a:lnTo>
                    <a:pt x="302419" y="2643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9">
              <a:extLst>
                <a:ext uri="{FF2B5EF4-FFF2-40B4-BE49-F238E27FC236}">
                  <a16:creationId xmlns:a16="http://schemas.microsoft.com/office/drawing/2014/main" id="{06A7977F-79A5-4C4F-BBB9-5C39C3D81D3C}"/>
                </a:ext>
              </a:extLst>
            </p:cNvPr>
            <p:cNvSpPr/>
            <p:nvPr/>
          </p:nvSpPr>
          <p:spPr>
            <a:xfrm>
              <a:off x="5259388" y="2579688"/>
              <a:ext cx="369887" cy="438150"/>
            </a:xfrm>
            <a:custGeom>
              <a:avLst/>
              <a:gdLst>
                <a:gd name="connsiteX0" fmla="*/ 264319 w 369094"/>
                <a:gd name="connsiteY0" fmla="*/ 145256 h 438150"/>
                <a:gd name="connsiteX1" fmla="*/ 261938 w 369094"/>
                <a:gd name="connsiteY1" fmla="*/ 76200 h 438150"/>
                <a:gd name="connsiteX2" fmla="*/ 259557 w 369094"/>
                <a:gd name="connsiteY2" fmla="*/ 30956 h 438150"/>
                <a:gd name="connsiteX3" fmla="*/ 252413 w 369094"/>
                <a:gd name="connsiteY3" fmla="*/ 11906 h 438150"/>
                <a:gd name="connsiteX4" fmla="*/ 245269 w 369094"/>
                <a:gd name="connsiteY4" fmla="*/ 2381 h 438150"/>
                <a:gd name="connsiteX5" fmla="*/ 235744 w 369094"/>
                <a:gd name="connsiteY5" fmla="*/ 0 h 438150"/>
                <a:gd name="connsiteX6" fmla="*/ 221457 w 369094"/>
                <a:gd name="connsiteY6" fmla="*/ 7144 h 438150"/>
                <a:gd name="connsiteX7" fmla="*/ 209550 w 369094"/>
                <a:gd name="connsiteY7" fmla="*/ 40481 h 438150"/>
                <a:gd name="connsiteX8" fmla="*/ 185738 w 369094"/>
                <a:gd name="connsiteY8" fmla="*/ 138112 h 438150"/>
                <a:gd name="connsiteX9" fmla="*/ 157163 w 369094"/>
                <a:gd name="connsiteY9" fmla="*/ 240506 h 438150"/>
                <a:gd name="connsiteX10" fmla="*/ 123825 w 369094"/>
                <a:gd name="connsiteY10" fmla="*/ 328612 h 438150"/>
                <a:gd name="connsiteX11" fmla="*/ 102394 w 369094"/>
                <a:gd name="connsiteY11" fmla="*/ 371475 h 438150"/>
                <a:gd name="connsiteX12" fmla="*/ 83344 w 369094"/>
                <a:gd name="connsiteY12" fmla="*/ 404812 h 438150"/>
                <a:gd name="connsiteX13" fmla="*/ 64294 w 369094"/>
                <a:gd name="connsiteY13" fmla="*/ 426244 h 438150"/>
                <a:gd name="connsiteX14" fmla="*/ 0 w 369094"/>
                <a:gd name="connsiteY14" fmla="*/ 438150 h 438150"/>
                <a:gd name="connsiteX15" fmla="*/ 369094 w 369094"/>
                <a:gd name="connsiteY15" fmla="*/ 423862 h 438150"/>
                <a:gd name="connsiteX16" fmla="*/ 359569 w 369094"/>
                <a:gd name="connsiteY16" fmla="*/ 404812 h 438150"/>
                <a:gd name="connsiteX17" fmla="*/ 311944 w 369094"/>
                <a:gd name="connsiteY17" fmla="*/ 361950 h 438150"/>
                <a:gd name="connsiteX18" fmla="*/ 297657 w 369094"/>
                <a:gd name="connsiteY18" fmla="*/ 335756 h 438150"/>
                <a:gd name="connsiteX19" fmla="*/ 285750 w 369094"/>
                <a:gd name="connsiteY19" fmla="*/ 292894 h 438150"/>
                <a:gd name="connsiteX20" fmla="*/ 271463 w 369094"/>
                <a:gd name="connsiteY20" fmla="*/ 223837 h 438150"/>
                <a:gd name="connsiteX21" fmla="*/ 264319 w 369094"/>
                <a:gd name="connsiteY21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4" h="438150">
                  <a:moveTo>
                    <a:pt x="264319" y="145256"/>
                  </a:moveTo>
                  <a:cubicBezTo>
                    <a:pt x="263525" y="122237"/>
                    <a:pt x="262732" y="99219"/>
                    <a:pt x="261938" y="76200"/>
                  </a:cubicBezTo>
                  <a:lnTo>
                    <a:pt x="259557" y="30956"/>
                  </a:lnTo>
                  <a:lnTo>
                    <a:pt x="252413" y="11906"/>
                  </a:lnTo>
                  <a:lnTo>
                    <a:pt x="245269" y="2381"/>
                  </a:lnTo>
                  <a:lnTo>
                    <a:pt x="235744" y="0"/>
                  </a:lnTo>
                  <a:lnTo>
                    <a:pt x="221457" y="7144"/>
                  </a:lnTo>
                  <a:lnTo>
                    <a:pt x="209550" y="40481"/>
                  </a:lnTo>
                  <a:lnTo>
                    <a:pt x="185738" y="138112"/>
                  </a:lnTo>
                  <a:lnTo>
                    <a:pt x="157163" y="240506"/>
                  </a:lnTo>
                  <a:lnTo>
                    <a:pt x="123825" y="328612"/>
                  </a:lnTo>
                  <a:lnTo>
                    <a:pt x="102394" y="371475"/>
                  </a:lnTo>
                  <a:lnTo>
                    <a:pt x="83344" y="404812"/>
                  </a:lnTo>
                  <a:lnTo>
                    <a:pt x="64294" y="426244"/>
                  </a:lnTo>
                  <a:lnTo>
                    <a:pt x="0" y="438150"/>
                  </a:lnTo>
                  <a:lnTo>
                    <a:pt x="369094" y="423862"/>
                  </a:lnTo>
                  <a:lnTo>
                    <a:pt x="359569" y="404812"/>
                  </a:lnTo>
                  <a:lnTo>
                    <a:pt x="311944" y="361950"/>
                  </a:lnTo>
                  <a:lnTo>
                    <a:pt x="297657" y="335756"/>
                  </a:lnTo>
                  <a:lnTo>
                    <a:pt x="285750" y="292894"/>
                  </a:lnTo>
                  <a:lnTo>
                    <a:pt x="271463" y="223837"/>
                  </a:lnTo>
                  <a:lnTo>
                    <a:pt x="264319" y="145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1">
              <a:extLst>
                <a:ext uri="{FF2B5EF4-FFF2-40B4-BE49-F238E27FC236}">
                  <a16:creationId xmlns:a16="http://schemas.microsoft.com/office/drawing/2014/main" id="{652FB9BE-856F-4D0C-9571-A493BF8C4950}"/>
                </a:ext>
              </a:extLst>
            </p:cNvPr>
            <p:cNvSpPr/>
            <p:nvPr/>
          </p:nvSpPr>
          <p:spPr>
            <a:xfrm>
              <a:off x="5881688" y="2373313"/>
              <a:ext cx="755650" cy="187325"/>
            </a:xfrm>
            <a:custGeom>
              <a:avLst/>
              <a:gdLst>
                <a:gd name="connsiteX0" fmla="*/ 169068 w 754856"/>
                <a:gd name="connsiteY0" fmla="*/ 57150 h 185738"/>
                <a:gd name="connsiteX1" fmla="*/ 483393 w 754856"/>
                <a:gd name="connsiteY1" fmla="*/ 26194 h 185738"/>
                <a:gd name="connsiteX2" fmla="*/ 742950 w 754856"/>
                <a:gd name="connsiteY2" fmla="*/ 0 h 185738"/>
                <a:gd name="connsiteX3" fmla="*/ 754856 w 754856"/>
                <a:gd name="connsiteY3" fmla="*/ 130969 h 185738"/>
                <a:gd name="connsiteX4" fmla="*/ 461962 w 754856"/>
                <a:gd name="connsiteY4" fmla="*/ 152400 h 185738"/>
                <a:gd name="connsiteX5" fmla="*/ 207168 w 754856"/>
                <a:gd name="connsiteY5" fmla="*/ 171450 h 185738"/>
                <a:gd name="connsiteX6" fmla="*/ 42862 w 754856"/>
                <a:gd name="connsiteY6" fmla="*/ 185738 h 185738"/>
                <a:gd name="connsiteX7" fmla="*/ 0 w 754856"/>
                <a:gd name="connsiteY7" fmla="*/ 71438 h 185738"/>
                <a:gd name="connsiteX8" fmla="*/ 169068 w 754856"/>
                <a:gd name="connsiteY8" fmla="*/ 57150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856" h="185738">
                  <a:moveTo>
                    <a:pt x="169068" y="57150"/>
                  </a:moveTo>
                  <a:lnTo>
                    <a:pt x="483393" y="26194"/>
                  </a:lnTo>
                  <a:lnTo>
                    <a:pt x="742950" y="0"/>
                  </a:lnTo>
                  <a:lnTo>
                    <a:pt x="754856" y="130969"/>
                  </a:lnTo>
                  <a:lnTo>
                    <a:pt x="461962" y="152400"/>
                  </a:lnTo>
                  <a:lnTo>
                    <a:pt x="207168" y="171450"/>
                  </a:lnTo>
                  <a:lnTo>
                    <a:pt x="42862" y="185738"/>
                  </a:lnTo>
                  <a:lnTo>
                    <a:pt x="0" y="71438"/>
                  </a:lnTo>
                  <a:lnTo>
                    <a:pt x="169068" y="571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2">
              <a:extLst>
                <a:ext uri="{FF2B5EF4-FFF2-40B4-BE49-F238E27FC236}">
                  <a16:creationId xmlns:a16="http://schemas.microsoft.com/office/drawing/2014/main" id="{D9835B34-A17D-460D-A109-B1A9606CAF93}"/>
                </a:ext>
              </a:extLst>
            </p:cNvPr>
            <p:cNvSpPr/>
            <p:nvPr/>
          </p:nvSpPr>
          <p:spPr>
            <a:xfrm>
              <a:off x="5672138" y="2344738"/>
              <a:ext cx="1590675" cy="879475"/>
            </a:xfrm>
            <a:custGeom>
              <a:avLst/>
              <a:gdLst>
                <a:gd name="connsiteX0" fmla="*/ 319087 w 1590675"/>
                <a:gd name="connsiteY0" fmla="*/ 323850 h 878682"/>
                <a:gd name="connsiteX1" fmla="*/ 319087 w 1590675"/>
                <a:gd name="connsiteY1" fmla="*/ 197644 h 878682"/>
                <a:gd name="connsiteX2" fmla="*/ 269081 w 1590675"/>
                <a:gd name="connsiteY2" fmla="*/ 102394 h 878682"/>
                <a:gd name="connsiteX3" fmla="*/ 192881 w 1590675"/>
                <a:gd name="connsiteY3" fmla="*/ 69057 h 878682"/>
                <a:gd name="connsiteX4" fmla="*/ 121443 w 1590675"/>
                <a:gd name="connsiteY4" fmla="*/ 35719 h 878682"/>
                <a:gd name="connsiteX5" fmla="*/ 50006 w 1590675"/>
                <a:gd name="connsiteY5" fmla="*/ 9525 h 878682"/>
                <a:gd name="connsiteX6" fmla="*/ 26193 w 1590675"/>
                <a:gd name="connsiteY6" fmla="*/ 2382 h 878682"/>
                <a:gd name="connsiteX7" fmla="*/ 7143 w 1590675"/>
                <a:gd name="connsiteY7" fmla="*/ 0 h 878682"/>
                <a:gd name="connsiteX8" fmla="*/ 0 w 1590675"/>
                <a:gd name="connsiteY8" fmla="*/ 7144 h 878682"/>
                <a:gd name="connsiteX9" fmla="*/ 4762 w 1590675"/>
                <a:gd name="connsiteY9" fmla="*/ 28575 h 878682"/>
                <a:gd name="connsiteX10" fmla="*/ 28575 w 1590675"/>
                <a:gd name="connsiteY10" fmla="*/ 52388 h 878682"/>
                <a:gd name="connsiteX11" fmla="*/ 52387 w 1590675"/>
                <a:gd name="connsiteY11" fmla="*/ 73819 h 878682"/>
                <a:gd name="connsiteX12" fmla="*/ 76200 w 1590675"/>
                <a:gd name="connsiteY12" fmla="*/ 104775 h 878682"/>
                <a:gd name="connsiteX13" fmla="*/ 92868 w 1590675"/>
                <a:gd name="connsiteY13" fmla="*/ 133350 h 878682"/>
                <a:gd name="connsiteX14" fmla="*/ 111918 w 1590675"/>
                <a:gd name="connsiteY14" fmla="*/ 190500 h 878682"/>
                <a:gd name="connsiteX15" fmla="*/ 116681 w 1590675"/>
                <a:gd name="connsiteY15" fmla="*/ 223838 h 878682"/>
                <a:gd name="connsiteX16" fmla="*/ 116681 w 1590675"/>
                <a:gd name="connsiteY16" fmla="*/ 352425 h 878682"/>
                <a:gd name="connsiteX17" fmla="*/ 119062 w 1590675"/>
                <a:gd name="connsiteY17" fmla="*/ 459582 h 878682"/>
                <a:gd name="connsiteX18" fmla="*/ 123825 w 1590675"/>
                <a:gd name="connsiteY18" fmla="*/ 531019 h 878682"/>
                <a:gd name="connsiteX19" fmla="*/ 133350 w 1590675"/>
                <a:gd name="connsiteY19" fmla="*/ 607219 h 878682"/>
                <a:gd name="connsiteX20" fmla="*/ 147637 w 1590675"/>
                <a:gd name="connsiteY20" fmla="*/ 666750 h 878682"/>
                <a:gd name="connsiteX21" fmla="*/ 164306 w 1590675"/>
                <a:gd name="connsiteY21" fmla="*/ 716757 h 878682"/>
                <a:gd name="connsiteX22" fmla="*/ 173831 w 1590675"/>
                <a:gd name="connsiteY22" fmla="*/ 745332 h 878682"/>
                <a:gd name="connsiteX23" fmla="*/ 192881 w 1590675"/>
                <a:gd name="connsiteY23" fmla="*/ 776288 h 878682"/>
                <a:gd name="connsiteX24" fmla="*/ 228600 w 1590675"/>
                <a:gd name="connsiteY24" fmla="*/ 809625 h 878682"/>
                <a:gd name="connsiteX25" fmla="*/ 266700 w 1590675"/>
                <a:gd name="connsiteY25" fmla="*/ 833438 h 878682"/>
                <a:gd name="connsiteX26" fmla="*/ 326231 w 1590675"/>
                <a:gd name="connsiteY26" fmla="*/ 854869 h 878682"/>
                <a:gd name="connsiteX27" fmla="*/ 400050 w 1590675"/>
                <a:gd name="connsiteY27" fmla="*/ 869157 h 878682"/>
                <a:gd name="connsiteX28" fmla="*/ 490537 w 1590675"/>
                <a:gd name="connsiteY28" fmla="*/ 878682 h 878682"/>
                <a:gd name="connsiteX29" fmla="*/ 645318 w 1590675"/>
                <a:gd name="connsiteY29" fmla="*/ 878682 h 878682"/>
                <a:gd name="connsiteX30" fmla="*/ 890587 w 1590675"/>
                <a:gd name="connsiteY30" fmla="*/ 876300 h 878682"/>
                <a:gd name="connsiteX31" fmla="*/ 1069181 w 1590675"/>
                <a:gd name="connsiteY31" fmla="*/ 869157 h 878682"/>
                <a:gd name="connsiteX32" fmla="*/ 1169193 w 1590675"/>
                <a:gd name="connsiteY32" fmla="*/ 864394 h 878682"/>
                <a:gd name="connsiteX33" fmla="*/ 1238250 w 1590675"/>
                <a:gd name="connsiteY33" fmla="*/ 859632 h 878682"/>
                <a:gd name="connsiteX34" fmla="*/ 1316831 w 1590675"/>
                <a:gd name="connsiteY34" fmla="*/ 850107 h 878682"/>
                <a:gd name="connsiteX35" fmla="*/ 1397793 w 1590675"/>
                <a:gd name="connsiteY35" fmla="*/ 833438 h 878682"/>
                <a:gd name="connsiteX36" fmla="*/ 1462087 w 1590675"/>
                <a:gd name="connsiteY36" fmla="*/ 812007 h 878682"/>
                <a:gd name="connsiteX37" fmla="*/ 1516856 w 1590675"/>
                <a:gd name="connsiteY37" fmla="*/ 788194 h 878682"/>
                <a:gd name="connsiteX38" fmla="*/ 1545431 w 1590675"/>
                <a:gd name="connsiteY38" fmla="*/ 773907 h 878682"/>
                <a:gd name="connsiteX39" fmla="*/ 1571625 w 1590675"/>
                <a:gd name="connsiteY39" fmla="*/ 752475 h 878682"/>
                <a:gd name="connsiteX40" fmla="*/ 1588293 w 1590675"/>
                <a:gd name="connsiteY40" fmla="*/ 728663 h 878682"/>
                <a:gd name="connsiteX41" fmla="*/ 1590675 w 1590675"/>
                <a:gd name="connsiteY41" fmla="*/ 704850 h 878682"/>
                <a:gd name="connsiteX42" fmla="*/ 1585912 w 1590675"/>
                <a:gd name="connsiteY42" fmla="*/ 671513 h 878682"/>
                <a:gd name="connsiteX43" fmla="*/ 1574006 w 1590675"/>
                <a:gd name="connsiteY43" fmla="*/ 635794 h 878682"/>
                <a:gd name="connsiteX44" fmla="*/ 1552575 w 1590675"/>
                <a:gd name="connsiteY44" fmla="*/ 602457 h 878682"/>
                <a:gd name="connsiteX45" fmla="*/ 1526381 w 1590675"/>
                <a:gd name="connsiteY45" fmla="*/ 576263 h 878682"/>
                <a:gd name="connsiteX46" fmla="*/ 1154906 w 1590675"/>
                <a:gd name="connsiteY46" fmla="*/ 664369 h 878682"/>
                <a:gd name="connsiteX47" fmla="*/ 1078706 w 1590675"/>
                <a:gd name="connsiteY47" fmla="*/ 683419 h 878682"/>
                <a:gd name="connsiteX48" fmla="*/ 962025 w 1590675"/>
                <a:gd name="connsiteY48" fmla="*/ 695325 h 878682"/>
                <a:gd name="connsiteX49" fmla="*/ 788193 w 1590675"/>
                <a:gd name="connsiteY49" fmla="*/ 702469 h 878682"/>
                <a:gd name="connsiteX50" fmla="*/ 611981 w 1590675"/>
                <a:gd name="connsiteY50" fmla="*/ 700088 h 878682"/>
                <a:gd name="connsiteX51" fmla="*/ 497681 w 1590675"/>
                <a:gd name="connsiteY51" fmla="*/ 690563 h 878682"/>
                <a:gd name="connsiteX52" fmla="*/ 423862 w 1590675"/>
                <a:gd name="connsiteY52" fmla="*/ 681038 h 878682"/>
                <a:gd name="connsiteX53" fmla="*/ 383381 w 1590675"/>
                <a:gd name="connsiteY53" fmla="*/ 669132 h 878682"/>
                <a:gd name="connsiteX54" fmla="*/ 359568 w 1590675"/>
                <a:gd name="connsiteY54" fmla="*/ 657225 h 878682"/>
                <a:gd name="connsiteX55" fmla="*/ 345281 w 1590675"/>
                <a:gd name="connsiteY55" fmla="*/ 640557 h 878682"/>
                <a:gd name="connsiteX56" fmla="*/ 330993 w 1590675"/>
                <a:gd name="connsiteY56" fmla="*/ 597694 h 878682"/>
                <a:gd name="connsiteX57" fmla="*/ 321468 w 1590675"/>
                <a:gd name="connsiteY57" fmla="*/ 528638 h 878682"/>
                <a:gd name="connsiteX58" fmla="*/ 316706 w 1590675"/>
                <a:gd name="connsiteY58" fmla="*/ 390525 h 878682"/>
                <a:gd name="connsiteX59" fmla="*/ 319087 w 1590675"/>
                <a:gd name="connsiteY59" fmla="*/ 323850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90675" h="878682">
                  <a:moveTo>
                    <a:pt x="319087" y="323850"/>
                  </a:moveTo>
                  <a:lnTo>
                    <a:pt x="319087" y="197644"/>
                  </a:lnTo>
                  <a:lnTo>
                    <a:pt x="269081" y="102394"/>
                  </a:lnTo>
                  <a:lnTo>
                    <a:pt x="192881" y="69057"/>
                  </a:lnTo>
                  <a:lnTo>
                    <a:pt x="121443" y="35719"/>
                  </a:lnTo>
                  <a:lnTo>
                    <a:pt x="50006" y="9525"/>
                  </a:lnTo>
                  <a:lnTo>
                    <a:pt x="26193" y="2382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4762" y="28575"/>
                  </a:lnTo>
                  <a:lnTo>
                    <a:pt x="28575" y="52388"/>
                  </a:lnTo>
                  <a:lnTo>
                    <a:pt x="52387" y="73819"/>
                  </a:lnTo>
                  <a:lnTo>
                    <a:pt x="76200" y="104775"/>
                  </a:lnTo>
                  <a:lnTo>
                    <a:pt x="92868" y="133350"/>
                  </a:lnTo>
                  <a:lnTo>
                    <a:pt x="111918" y="190500"/>
                  </a:lnTo>
                  <a:lnTo>
                    <a:pt x="116681" y="223838"/>
                  </a:lnTo>
                  <a:lnTo>
                    <a:pt x="116681" y="352425"/>
                  </a:lnTo>
                  <a:cubicBezTo>
                    <a:pt x="117475" y="388144"/>
                    <a:pt x="117475" y="430610"/>
                    <a:pt x="119062" y="459582"/>
                  </a:cubicBezTo>
                  <a:lnTo>
                    <a:pt x="123825" y="531019"/>
                  </a:lnTo>
                  <a:lnTo>
                    <a:pt x="133350" y="607219"/>
                  </a:lnTo>
                  <a:lnTo>
                    <a:pt x="147637" y="666750"/>
                  </a:lnTo>
                  <a:lnTo>
                    <a:pt x="164306" y="716757"/>
                  </a:lnTo>
                  <a:lnTo>
                    <a:pt x="173831" y="745332"/>
                  </a:lnTo>
                  <a:lnTo>
                    <a:pt x="192881" y="776288"/>
                  </a:lnTo>
                  <a:lnTo>
                    <a:pt x="228600" y="809625"/>
                  </a:lnTo>
                  <a:lnTo>
                    <a:pt x="266700" y="833438"/>
                  </a:lnTo>
                  <a:lnTo>
                    <a:pt x="326231" y="854869"/>
                  </a:lnTo>
                  <a:lnTo>
                    <a:pt x="400050" y="869157"/>
                  </a:lnTo>
                  <a:lnTo>
                    <a:pt x="490537" y="878682"/>
                  </a:lnTo>
                  <a:lnTo>
                    <a:pt x="645318" y="878682"/>
                  </a:lnTo>
                  <a:lnTo>
                    <a:pt x="890587" y="876300"/>
                  </a:lnTo>
                  <a:lnTo>
                    <a:pt x="1069181" y="869157"/>
                  </a:lnTo>
                  <a:lnTo>
                    <a:pt x="1169193" y="864394"/>
                  </a:lnTo>
                  <a:lnTo>
                    <a:pt x="1238250" y="859632"/>
                  </a:lnTo>
                  <a:lnTo>
                    <a:pt x="1316831" y="850107"/>
                  </a:lnTo>
                  <a:lnTo>
                    <a:pt x="1397793" y="833438"/>
                  </a:lnTo>
                  <a:lnTo>
                    <a:pt x="1462087" y="812007"/>
                  </a:lnTo>
                  <a:lnTo>
                    <a:pt x="1516856" y="788194"/>
                  </a:lnTo>
                  <a:lnTo>
                    <a:pt x="1545431" y="773907"/>
                  </a:lnTo>
                  <a:lnTo>
                    <a:pt x="1571625" y="752475"/>
                  </a:lnTo>
                  <a:lnTo>
                    <a:pt x="1588293" y="728663"/>
                  </a:lnTo>
                  <a:lnTo>
                    <a:pt x="1590675" y="704850"/>
                  </a:lnTo>
                  <a:lnTo>
                    <a:pt x="1585912" y="671513"/>
                  </a:lnTo>
                  <a:lnTo>
                    <a:pt x="1574006" y="635794"/>
                  </a:lnTo>
                  <a:lnTo>
                    <a:pt x="1552575" y="602457"/>
                  </a:lnTo>
                  <a:lnTo>
                    <a:pt x="1526381" y="576263"/>
                  </a:lnTo>
                  <a:lnTo>
                    <a:pt x="1154906" y="664369"/>
                  </a:lnTo>
                  <a:lnTo>
                    <a:pt x="1078706" y="683419"/>
                  </a:lnTo>
                  <a:lnTo>
                    <a:pt x="962025" y="695325"/>
                  </a:lnTo>
                  <a:lnTo>
                    <a:pt x="788193" y="702469"/>
                  </a:lnTo>
                  <a:lnTo>
                    <a:pt x="611981" y="700088"/>
                  </a:lnTo>
                  <a:lnTo>
                    <a:pt x="497681" y="690563"/>
                  </a:lnTo>
                  <a:lnTo>
                    <a:pt x="423862" y="681038"/>
                  </a:lnTo>
                  <a:lnTo>
                    <a:pt x="383381" y="669132"/>
                  </a:lnTo>
                  <a:lnTo>
                    <a:pt x="359568" y="657225"/>
                  </a:lnTo>
                  <a:lnTo>
                    <a:pt x="345281" y="640557"/>
                  </a:lnTo>
                  <a:lnTo>
                    <a:pt x="330993" y="597694"/>
                  </a:lnTo>
                  <a:lnTo>
                    <a:pt x="321468" y="528638"/>
                  </a:lnTo>
                  <a:lnTo>
                    <a:pt x="316706" y="390525"/>
                  </a:lnTo>
                  <a:cubicBezTo>
                    <a:pt x="317500" y="368300"/>
                    <a:pt x="318293" y="346075"/>
                    <a:pt x="319087" y="32385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3">
              <a:extLst>
                <a:ext uri="{FF2B5EF4-FFF2-40B4-BE49-F238E27FC236}">
                  <a16:creationId xmlns:a16="http://schemas.microsoft.com/office/drawing/2014/main" id="{F298A3F7-1982-494A-97C8-996E7308E482}"/>
                </a:ext>
              </a:extLst>
            </p:cNvPr>
            <p:cNvSpPr/>
            <p:nvPr/>
          </p:nvSpPr>
          <p:spPr>
            <a:xfrm>
              <a:off x="6762750" y="2420938"/>
              <a:ext cx="485775" cy="608012"/>
            </a:xfrm>
            <a:custGeom>
              <a:avLst/>
              <a:gdLst>
                <a:gd name="connsiteX0" fmla="*/ 273844 w 485775"/>
                <a:gd name="connsiteY0" fmla="*/ 188119 h 607219"/>
                <a:gd name="connsiteX1" fmla="*/ 247650 w 485775"/>
                <a:gd name="connsiteY1" fmla="*/ 309563 h 607219"/>
                <a:gd name="connsiteX2" fmla="*/ 221456 w 485775"/>
                <a:gd name="connsiteY2" fmla="*/ 404813 h 607219"/>
                <a:gd name="connsiteX3" fmla="*/ 202406 w 485775"/>
                <a:gd name="connsiteY3" fmla="*/ 457200 h 607219"/>
                <a:gd name="connsiteX4" fmla="*/ 185738 w 485775"/>
                <a:gd name="connsiteY4" fmla="*/ 485775 h 607219"/>
                <a:gd name="connsiteX5" fmla="*/ 152400 w 485775"/>
                <a:gd name="connsiteY5" fmla="*/ 528638 h 607219"/>
                <a:gd name="connsiteX6" fmla="*/ 116681 w 485775"/>
                <a:gd name="connsiteY6" fmla="*/ 559594 h 607219"/>
                <a:gd name="connsiteX7" fmla="*/ 76200 w 485775"/>
                <a:gd name="connsiteY7" fmla="*/ 588169 h 607219"/>
                <a:gd name="connsiteX8" fmla="*/ 0 w 485775"/>
                <a:gd name="connsiteY8" fmla="*/ 607219 h 607219"/>
                <a:gd name="connsiteX9" fmla="*/ 485775 w 485775"/>
                <a:gd name="connsiteY9" fmla="*/ 578644 h 607219"/>
                <a:gd name="connsiteX10" fmla="*/ 476250 w 485775"/>
                <a:gd name="connsiteY10" fmla="*/ 550069 h 607219"/>
                <a:gd name="connsiteX11" fmla="*/ 461963 w 485775"/>
                <a:gd name="connsiteY11" fmla="*/ 528638 h 607219"/>
                <a:gd name="connsiteX12" fmla="*/ 433388 w 485775"/>
                <a:gd name="connsiteY12" fmla="*/ 497682 h 607219"/>
                <a:gd name="connsiteX13" fmla="*/ 416719 w 485775"/>
                <a:gd name="connsiteY13" fmla="*/ 471488 h 607219"/>
                <a:gd name="connsiteX14" fmla="*/ 402431 w 485775"/>
                <a:gd name="connsiteY14" fmla="*/ 442913 h 607219"/>
                <a:gd name="connsiteX15" fmla="*/ 385763 w 485775"/>
                <a:gd name="connsiteY15" fmla="*/ 392907 h 607219"/>
                <a:gd name="connsiteX16" fmla="*/ 373856 w 485775"/>
                <a:gd name="connsiteY16" fmla="*/ 335757 h 607219"/>
                <a:gd name="connsiteX17" fmla="*/ 359569 w 485775"/>
                <a:gd name="connsiteY17" fmla="*/ 250032 h 607219"/>
                <a:gd name="connsiteX18" fmla="*/ 345281 w 485775"/>
                <a:gd name="connsiteY18" fmla="*/ 133350 h 607219"/>
                <a:gd name="connsiteX19" fmla="*/ 345281 w 485775"/>
                <a:gd name="connsiteY19" fmla="*/ 73819 h 607219"/>
                <a:gd name="connsiteX20" fmla="*/ 342900 w 485775"/>
                <a:gd name="connsiteY20" fmla="*/ 28575 h 607219"/>
                <a:gd name="connsiteX21" fmla="*/ 333375 w 485775"/>
                <a:gd name="connsiteY21" fmla="*/ 7144 h 607219"/>
                <a:gd name="connsiteX22" fmla="*/ 323850 w 485775"/>
                <a:gd name="connsiteY22" fmla="*/ 0 h 607219"/>
                <a:gd name="connsiteX23" fmla="*/ 316706 w 485775"/>
                <a:gd name="connsiteY23" fmla="*/ 0 h 607219"/>
                <a:gd name="connsiteX24" fmla="*/ 307181 w 485775"/>
                <a:gd name="connsiteY24" fmla="*/ 9525 h 607219"/>
                <a:gd name="connsiteX25" fmla="*/ 297656 w 485775"/>
                <a:gd name="connsiteY25" fmla="*/ 33338 h 607219"/>
                <a:gd name="connsiteX26" fmla="*/ 273844 w 485775"/>
                <a:gd name="connsiteY26" fmla="*/ 188119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5775" h="607219">
                  <a:moveTo>
                    <a:pt x="273844" y="188119"/>
                  </a:moveTo>
                  <a:lnTo>
                    <a:pt x="247650" y="309563"/>
                  </a:lnTo>
                  <a:lnTo>
                    <a:pt x="221456" y="404813"/>
                  </a:lnTo>
                  <a:lnTo>
                    <a:pt x="202406" y="457200"/>
                  </a:lnTo>
                  <a:lnTo>
                    <a:pt x="185738" y="485775"/>
                  </a:lnTo>
                  <a:lnTo>
                    <a:pt x="152400" y="528638"/>
                  </a:lnTo>
                  <a:lnTo>
                    <a:pt x="116681" y="559594"/>
                  </a:lnTo>
                  <a:lnTo>
                    <a:pt x="76200" y="588169"/>
                  </a:lnTo>
                  <a:lnTo>
                    <a:pt x="0" y="607219"/>
                  </a:lnTo>
                  <a:lnTo>
                    <a:pt x="485775" y="578644"/>
                  </a:lnTo>
                  <a:lnTo>
                    <a:pt x="476250" y="550069"/>
                  </a:lnTo>
                  <a:lnTo>
                    <a:pt x="461963" y="528638"/>
                  </a:lnTo>
                  <a:lnTo>
                    <a:pt x="433388" y="497682"/>
                  </a:lnTo>
                  <a:lnTo>
                    <a:pt x="416719" y="471488"/>
                  </a:lnTo>
                  <a:lnTo>
                    <a:pt x="402431" y="442913"/>
                  </a:lnTo>
                  <a:lnTo>
                    <a:pt x="385763" y="392907"/>
                  </a:lnTo>
                  <a:lnTo>
                    <a:pt x="373856" y="335757"/>
                  </a:lnTo>
                  <a:lnTo>
                    <a:pt x="359569" y="250032"/>
                  </a:lnTo>
                  <a:lnTo>
                    <a:pt x="345281" y="133350"/>
                  </a:lnTo>
                  <a:lnTo>
                    <a:pt x="345281" y="73819"/>
                  </a:lnTo>
                  <a:lnTo>
                    <a:pt x="342900" y="28575"/>
                  </a:lnTo>
                  <a:lnTo>
                    <a:pt x="333375" y="7144"/>
                  </a:lnTo>
                  <a:lnTo>
                    <a:pt x="323850" y="0"/>
                  </a:lnTo>
                  <a:lnTo>
                    <a:pt x="316706" y="0"/>
                  </a:lnTo>
                  <a:lnTo>
                    <a:pt x="307181" y="9525"/>
                  </a:lnTo>
                  <a:lnTo>
                    <a:pt x="297656" y="33338"/>
                  </a:lnTo>
                  <a:cubicBezTo>
                    <a:pt x="291979" y="69832"/>
                    <a:pt x="280988" y="105942"/>
                    <a:pt x="273844" y="188119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5">
              <a:extLst>
                <a:ext uri="{FF2B5EF4-FFF2-40B4-BE49-F238E27FC236}">
                  <a16:creationId xmlns:a16="http://schemas.microsoft.com/office/drawing/2014/main" id="{C1C9AA05-D279-4590-83DD-3DF26B06212A}"/>
                </a:ext>
              </a:extLst>
            </p:cNvPr>
            <p:cNvSpPr/>
            <p:nvPr/>
          </p:nvSpPr>
          <p:spPr>
            <a:xfrm>
              <a:off x="4776788" y="3294063"/>
              <a:ext cx="482600" cy="1211262"/>
            </a:xfrm>
            <a:custGeom>
              <a:avLst/>
              <a:gdLst>
                <a:gd name="connsiteX0" fmla="*/ 457200 w 483393"/>
                <a:gd name="connsiteY0" fmla="*/ 821531 h 1212056"/>
                <a:gd name="connsiteX1" fmla="*/ 452437 w 483393"/>
                <a:gd name="connsiteY1" fmla="*/ 681037 h 1212056"/>
                <a:gd name="connsiteX2" fmla="*/ 431006 w 483393"/>
                <a:gd name="connsiteY2" fmla="*/ 516731 h 1212056"/>
                <a:gd name="connsiteX3" fmla="*/ 433387 w 483393"/>
                <a:gd name="connsiteY3" fmla="*/ 290512 h 1212056"/>
                <a:gd name="connsiteX4" fmla="*/ 438150 w 483393"/>
                <a:gd name="connsiteY4" fmla="*/ 276225 h 1212056"/>
                <a:gd name="connsiteX5" fmla="*/ 450056 w 483393"/>
                <a:gd name="connsiteY5" fmla="*/ 250031 h 1212056"/>
                <a:gd name="connsiteX6" fmla="*/ 461962 w 483393"/>
                <a:gd name="connsiteY6" fmla="*/ 211931 h 1212056"/>
                <a:gd name="connsiteX7" fmla="*/ 466725 w 483393"/>
                <a:gd name="connsiteY7" fmla="*/ 178594 h 1212056"/>
                <a:gd name="connsiteX8" fmla="*/ 464343 w 483393"/>
                <a:gd name="connsiteY8" fmla="*/ 157162 h 1212056"/>
                <a:gd name="connsiteX9" fmla="*/ 459581 w 483393"/>
                <a:gd name="connsiteY9" fmla="*/ 140494 h 1212056"/>
                <a:gd name="connsiteX10" fmla="*/ 450056 w 483393"/>
                <a:gd name="connsiteY10" fmla="*/ 121444 h 1212056"/>
                <a:gd name="connsiteX11" fmla="*/ 438150 w 483393"/>
                <a:gd name="connsiteY11" fmla="*/ 109537 h 1212056"/>
                <a:gd name="connsiteX12" fmla="*/ 392906 w 483393"/>
                <a:gd name="connsiteY12" fmla="*/ 90487 h 1212056"/>
                <a:gd name="connsiteX13" fmla="*/ 323850 w 483393"/>
                <a:gd name="connsiteY13" fmla="*/ 66675 h 1212056"/>
                <a:gd name="connsiteX14" fmla="*/ 250031 w 483393"/>
                <a:gd name="connsiteY14" fmla="*/ 40481 h 1212056"/>
                <a:gd name="connsiteX15" fmla="*/ 188118 w 483393"/>
                <a:gd name="connsiteY15" fmla="*/ 23812 h 1212056"/>
                <a:gd name="connsiteX16" fmla="*/ 123825 w 483393"/>
                <a:gd name="connsiteY16" fmla="*/ 11906 h 1212056"/>
                <a:gd name="connsiteX17" fmla="*/ 47625 w 483393"/>
                <a:gd name="connsiteY17" fmla="*/ 0 h 1212056"/>
                <a:gd name="connsiteX18" fmla="*/ 23812 w 483393"/>
                <a:gd name="connsiteY18" fmla="*/ 0 h 1212056"/>
                <a:gd name="connsiteX19" fmla="*/ 7143 w 483393"/>
                <a:gd name="connsiteY19" fmla="*/ 9525 h 1212056"/>
                <a:gd name="connsiteX20" fmla="*/ 0 w 483393"/>
                <a:gd name="connsiteY20" fmla="*/ 23812 h 1212056"/>
                <a:gd name="connsiteX21" fmla="*/ 7143 w 483393"/>
                <a:gd name="connsiteY21" fmla="*/ 42862 h 1212056"/>
                <a:gd name="connsiteX22" fmla="*/ 30956 w 483393"/>
                <a:gd name="connsiteY22" fmla="*/ 59531 h 1212056"/>
                <a:gd name="connsiteX23" fmla="*/ 66675 w 483393"/>
                <a:gd name="connsiteY23" fmla="*/ 83344 h 1212056"/>
                <a:gd name="connsiteX24" fmla="*/ 119062 w 483393"/>
                <a:gd name="connsiteY24" fmla="*/ 126206 h 1212056"/>
                <a:gd name="connsiteX25" fmla="*/ 159543 w 483393"/>
                <a:gd name="connsiteY25" fmla="*/ 166687 h 1212056"/>
                <a:gd name="connsiteX26" fmla="*/ 169068 w 483393"/>
                <a:gd name="connsiteY26" fmla="*/ 197644 h 1212056"/>
                <a:gd name="connsiteX27" fmla="*/ 197643 w 483393"/>
                <a:gd name="connsiteY27" fmla="*/ 433387 h 1212056"/>
                <a:gd name="connsiteX28" fmla="*/ 209550 w 483393"/>
                <a:gd name="connsiteY28" fmla="*/ 540544 h 1212056"/>
                <a:gd name="connsiteX29" fmla="*/ 233362 w 483393"/>
                <a:gd name="connsiteY29" fmla="*/ 750094 h 1212056"/>
                <a:gd name="connsiteX30" fmla="*/ 252412 w 483393"/>
                <a:gd name="connsiteY30" fmla="*/ 923925 h 1212056"/>
                <a:gd name="connsiteX31" fmla="*/ 283368 w 483393"/>
                <a:gd name="connsiteY31" fmla="*/ 1212056 h 1212056"/>
                <a:gd name="connsiteX32" fmla="*/ 483393 w 483393"/>
                <a:gd name="connsiteY32" fmla="*/ 1188244 h 1212056"/>
                <a:gd name="connsiteX33" fmla="*/ 457200 w 483393"/>
                <a:gd name="connsiteY33" fmla="*/ 821531 h 12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3" h="1212056">
                  <a:moveTo>
                    <a:pt x="457200" y="821531"/>
                  </a:moveTo>
                  <a:lnTo>
                    <a:pt x="452437" y="681037"/>
                  </a:lnTo>
                  <a:lnTo>
                    <a:pt x="431006" y="516731"/>
                  </a:lnTo>
                  <a:cubicBezTo>
                    <a:pt x="431800" y="441325"/>
                    <a:pt x="432593" y="365918"/>
                    <a:pt x="433387" y="290512"/>
                  </a:cubicBezTo>
                  <a:lnTo>
                    <a:pt x="438150" y="276225"/>
                  </a:lnTo>
                  <a:lnTo>
                    <a:pt x="450056" y="250031"/>
                  </a:lnTo>
                  <a:lnTo>
                    <a:pt x="461962" y="211931"/>
                  </a:lnTo>
                  <a:lnTo>
                    <a:pt x="466725" y="178594"/>
                  </a:lnTo>
                  <a:lnTo>
                    <a:pt x="464343" y="157162"/>
                  </a:lnTo>
                  <a:lnTo>
                    <a:pt x="459581" y="140494"/>
                  </a:lnTo>
                  <a:lnTo>
                    <a:pt x="450056" y="121444"/>
                  </a:lnTo>
                  <a:lnTo>
                    <a:pt x="438150" y="109537"/>
                  </a:lnTo>
                  <a:lnTo>
                    <a:pt x="392906" y="90487"/>
                  </a:lnTo>
                  <a:lnTo>
                    <a:pt x="323850" y="66675"/>
                  </a:lnTo>
                  <a:lnTo>
                    <a:pt x="250031" y="40481"/>
                  </a:lnTo>
                  <a:lnTo>
                    <a:pt x="188118" y="23812"/>
                  </a:lnTo>
                  <a:lnTo>
                    <a:pt x="123825" y="11906"/>
                  </a:lnTo>
                  <a:lnTo>
                    <a:pt x="47625" y="0"/>
                  </a:lnTo>
                  <a:lnTo>
                    <a:pt x="23812" y="0"/>
                  </a:lnTo>
                  <a:lnTo>
                    <a:pt x="7143" y="9525"/>
                  </a:lnTo>
                  <a:lnTo>
                    <a:pt x="0" y="23812"/>
                  </a:lnTo>
                  <a:lnTo>
                    <a:pt x="7143" y="42862"/>
                  </a:lnTo>
                  <a:lnTo>
                    <a:pt x="30956" y="59531"/>
                  </a:lnTo>
                  <a:lnTo>
                    <a:pt x="66675" y="83344"/>
                  </a:lnTo>
                  <a:lnTo>
                    <a:pt x="119062" y="126206"/>
                  </a:lnTo>
                  <a:lnTo>
                    <a:pt x="159543" y="166687"/>
                  </a:lnTo>
                  <a:lnTo>
                    <a:pt x="169068" y="197644"/>
                  </a:lnTo>
                  <a:lnTo>
                    <a:pt x="197643" y="433387"/>
                  </a:lnTo>
                  <a:lnTo>
                    <a:pt x="209550" y="540544"/>
                  </a:lnTo>
                  <a:lnTo>
                    <a:pt x="233362" y="750094"/>
                  </a:lnTo>
                  <a:lnTo>
                    <a:pt x="252412" y="923925"/>
                  </a:lnTo>
                  <a:lnTo>
                    <a:pt x="283368" y="1212056"/>
                  </a:lnTo>
                  <a:lnTo>
                    <a:pt x="483393" y="1188244"/>
                  </a:lnTo>
                  <a:lnTo>
                    <a:pt x="457200" y="821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6">
              <a:extLst>
                <a:ext uri="{FF2B5EF4-FFF2-40B4-BE49-F238E27FC236}">
                  <a16:creationId xmlns:a16="http://schemas.microsoft.com/office/drawing/2014/main" id="{200D1091-6657-487C-A0C9-60DF2192D86A}"/>
                </a:ext>
              </a:extLst>
            </p:cNvPr>
            <p:cNvSpPr/>
            <p:nvPr/>
          </p:nvSpPr>
          <p:spPr>
            <a:xfrm>
              <a:off x="5849938" y="3227388"/>
              <a:ext cx="466725" cy="1184275"/>
            </a:xfrm>
            <a:custGeom>
              <a:avLst/>
              <a:gdLst>
                <a:gd name="connsiteX0" fmla="*/ 138113 w 466725"/>
                <a:gd name="connsiteY0" fmla="*/ 357187 h 1185862"/>
                <a:gd name="connsiteX1" fmla="*/ 140494 w 466725"/>
                <a:gd name="connsiteY1" fmla="*/ 219075 h 1185862"/>
                <a:gd name="connsiteX2" fmla="*/ 126207 w 466725"/>
                <a:gd name="connsiteY2" fmla="*/ 188119 h 1185862"/>
                <a:gd name="connsiteX3" fmla="*/ 95250 w 466725"/>
                <a:gd name="connsiteY3" fmla="*/ 142875 h 1185862"/>
                <a:gd name="connsiteX4" fmla="*/ 59532 w 466725"/>
                <a:gd name="connsiteY4" fmla="*/ 100012 h 1185862"/>
                <a:gd name="connsiteX5" fmla="*/ 23813 w 466725"/>
                <a:gd name="connsiteY5" fmla="*/ 61912 h 1185862"/>
                <a:gd name="connsiteX6" fmla="*/ 9525 w 466725"/>
                <a:gd name="connsiteY6" fmla="*/ 47625 h 1185862"/>
                <a:gd name="connsiteX7" fmla="*/ 0 w 466725"/>
                <a:gd name="connsiteY7" fmla="*/ 30956 h 1185862"/>
                <a:gd name="connsiteX8" fmla="*/ 2382 w 466725"/>
                <a:gd name="connsiteY8" fmla="*/ 19050 h 1185862"/>
                <a:gd name="connsiteX9" fmla="*/ 9525 w 466725"/>
                <a:gd name="connsiteY9" fmla="*/ 9525 h 1185862"/>
                <a:gd name="connsiteX10" fmla="*/ 30957 w 466725"/>
                <a:gd name="connsiteY10" fmla="*/ 0 h 1185862"/>
                <a:gd name="connsiteX11" fmla="*/ 95250 w 466725"/>
                <a:gd name="connsiteY11" fmla="*/ 4762 h 1185862"/>
                <a:gd name="connsiteX12" fmla="*/ 159544 w 466725"/>
                <a:gd name="connsiteY12" fmla="*/ 21431 h 1185862"/>
                <a:gd name="connsiteX13" fmla="*/ 204788 w 466725"/>
                <a:gd name="connsiteY13" fmla="*/ 40481 h 1185862"/>
                <a:gd name="connsiteX14" fmla="*/ 259557 w 466725"/>
                <a:gd name="connsiteY14" fmla="*/ 64294 h 1185862"/>
                <a:gd name="connsiteX15" fmla="*/ 319088 w 466725"/>
                <a:gd name="connsiteY15" fmla="*/ 97631 h 1185862"/>
                <a:gd name="connsiteX16" fmla="*/ 376238 w 466725"/>
                <a:gd name="connsiteY16" fmla="*/ 135731 h 1185862"/>
                <a:gd name="connsiteX17" fmla="*/ 423863 w 466725"/>
                <a:gd name="connsiteY17" fmla="*/ 173831 h 1185862"/>
                <a:gd name="connsiteX18" fmla="*/ 445294 w 466725"/>
                <a:gd name="connsiteY18" fmla="*/ 192881 h 1185862"/>
                <a:gd name="connsiteX19" fmla="*/ 464344 w 466725"/>
                <a:gd name="connsiteY19" fmla="*/ 216694 h 1185862"/>
                <a:gd name="connsiteX20" fmla="*/ 466725 w 466725"/>
                <a:gd name="connsiteY20" fmla="*/ 235744 h 1185862"/>
                <a:gd name="connsiteX21" fmla="*/ 461963 w 466725"/>
                <a:gd name="connsiteY21" fmla="*/ 266700 h 1185862"/>
                <a:gd name="connsiteX22" fmla="*/ 450057 w 466725"/>
                <a:gd name="connsiteY22" fmla="*/ 290512 h 1185862"/>
                <a:gd name="connsiteX23" fmla="*/ 426244 w 466725"/>
                <a:gd name="connsiteY23" fmla="*/ 319087 h 1185862"/>
                <a:gd name="connsiteX24" fmla="*/ 397669 w 466725"/>
                <a:gd name="connsiteY24" fmla="*/ 342900 h 1185862"/>
                <a:gd name="connsiteX25" fmla="*/ 378619 w 466725"/>
                <a:gd name="connsiteY25" fmla="*/ 371475 h 1185862"/>
                <a:gd name="connsiteX26" fmla="*/ 364332 w 466725"/>
                <a:gd name="connsiteY26" fmla="*/ 421481 h 1185862"/>
                <a:gd name="connsiteX27" fmla="*/ 361950 w 466725"/>
                <a:gd name="connsiteY27" fmla="*/ 476250 h 1185862"/>
                <a:gd name="connsiteX28" fmla="*/ 366713 w 466725"/>
                <a:gd name="connsiteY28" fmla="*/ 654844 h 1185862"/>
                <a:gd name="connsiteX29" fmla="*/ 309563 w 466725"/>
                <a:gd name="connsiteY29" fmla="*/ 1185862 h 1185862"/>
                <a:gd name="connsiteX30" fmla="*/ 92869 w 466725"/>
                <a:gd name="connsiteY30" fmla="*/ 1183481 h 1185862"/>
                <a:gd name="connsiteX31" fmla="*/ 107157 w 466725"/>
                <a:gd name="connsiteY31" fmla="*/ 871537 h 1185862"/>
                <a:gd name="connsiteX32" fmla="*/ 119063 w 466725"/>
                <a:gd name="connsiteY32" fmla="*/ 671512 h 1185862"/>
                <a:gd name="connsiteX33" fmla="*/ 140494 w 466725"/>
                <a:gd name="connsiteY33" fmla="*/ 497681 h 1185862"/>
                <a:gd name="connsiteX34" fmla="*/ 138113 w 466725"/>
                <a:gd name="connsiteY34" fmla="*/ 3571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1185862">
                  <a:moveTo>
                    <a:pt x="138113" y="357187"/>
                  </a:moveTo>
                  <a:cubicBezTo>
                    <a:pt x="138907" y="311150"/>
                    <a:pt x="139700" y="265112"/>
                    <a:pt x="140494" y="219075"/>
                  </a:cubicBezTo>
                  <a:lnTo>
                    <a:pt x="126207" y="188119"/>
                  </a:lnTo>
                  <a:lnTo>
                    <a:pt x="95250" y="142875"/>
                  </a:lnTo>
                  <a:lnTo>
                    <a:pt x="59532" y="100012"/>
                  </a:lnTo>
                  <a:lnTo>
                    <a:pt x="23813" y="61912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30957" y="0"/>
                  </a:lnTo>
                  <a:lnTo>
                    <a:pt x="95250" y="4762"/>
                  </a:lnTo>
                  <a:lnTo>
                    <a:pt x="159544" y="21431"/>
                  </a:lnTo>
                  <a:lnTo>
                    <a:pt x="204788" y="40481"/>
                  </a:lnTo>
                  <a:lnTo>
                    <a:pt x="259557" y="64294"/>
                  </a:lnTo>
                  <a:lnTo>
                    <a:pt x="319088" y="97631"/>
                  </a:lnTo>
                  <a:lnTo>
                    <a:pt x="376238" y="135731"/>
                  </a:lnTo>
                  <a:lnTo>
                    <a:pt x="423863" y="173831"/>
                  </a:lnTo>
                  <a:lnTo>
                    <a:pt x="445294" y="192881"/>
                  </a:lnTo>
                  <a:lnTo>
                    <a:pt x="464344" y="216694"/>
                  </a:lnTo>
                  <a:lnTo>
                    <a:pt x="466725" y="235744"/>
                  </a:lnTo>
                  <a:lnTo>
                    <a:pt x="461963" y="266700"/>
                  </a:lnTo>
                  <a:lnTo>
                    <a:pt x="450057" y="290512"/>
                  </a:lnTo>
                  <a:lnTo>
                    <a:pt x="426244" y="319087"/>
                  </a:lnTo>
                  <a:lnTo>
                    <a:pt x="397669" y="342900"/>
                  </a:lnTo>
                  <a:lnTo>
                    <a:pt x="378619" y="371475"/>
                  </a:lnTo>
                  <a:lnTo>
                    <a:pt x="364332" y="421481"/>
                  </a:lnTo>
                  <a:lnTo>
                    <a:pt x="361950" y="476250"/>
                  </a:lnTo>
                  <a:lnTo>
                    <a:pt x="366713" y="654844"/>
                  </a:lnTo>
                  <a:lnTo>
                    <a:pt x="309563" y="1185862"/>
                  </a:lnTo>
                  <a:lnTo>
                    <a:pt x="92869" y="1183481"/>
                  </a:lnTo>
                  <a:lnTo>
                    <a:pt x="107157" y="871537"/>
                  </a:lnTo>
                  <a:lnTo>
                    <a:pt x="119063" y="671512"/>
                  </a:lnTo>
                  <a:lnTo>
                    <a:pt x="140494" y="497681"/>
                  </a:lnTo>
                  <a:cubicBezTo>
                    <a:pt x="139700" y="457994"/>
                    <a:pt x="138907" y="418306"/>
                    <a:pt x="138113" y="3571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7">
              <a:extLst>
                <a:ext uri="{FF2B5EF4-FFF2-40B4-BE49-F238E27FC236}">
                  <a16:creationId xmlns:a16="http://schemas.microsoft.com/office/drawing/2014/main" id="{828D04F2-E96F-476C-BB25-DB3270358B6B}"/>
                </a:ext>
              </a:extLst>
            </p:cNvPr>
            <p:cNvSpPr/>
            <p:nvPr/>
          </p:nvSpPr>
          <p:spPr>
            <a:xfrm>
              <a:off x="3965575" y="4252913"/>
              <a:ext cx="3281363" cy="471487"/>
            </a:xfrm>
            <a:custGeom>
              <a:avLst/>
              <a:gdLst>
                <a:gd name="connsiteX0" fmla="*/ 1461408 w 3282043"/>
                <a:gd name="connsiteY0" fmla="*/ 138793 h 470807"/>
                <a:gd name="connsiteX1" fmla="*/ 1779815 w 3282043"/>
                <a:gd name="connsiteY1" fmla="*/ 108857 h 470807"/>
                <a:gd name="connsiteX2" fmla="*/ 1997529 w 3282043"/>
                <a:gd name="connsiteY2" fmla="*/ 87086 h 470807"/>
                <a:gd name="connsiteX3" fmla="*/ 2217965 w 3282043"/>
                <a:gd name="connsiteY3" fmla="*/ 87086 h 470807"/>
                <a:gd name="connsiteX4" fmla="*/ 2299608 w 3282043"/>
                <a:gd name="connsiteY4" fmla="*/ 87086 h 470807"/>
                <a:gd name="connsiteX5" fmla="*/ 2389415 w 3282043"/>
                <a:gd name="connsiteY5" fmla="*/ 84364 h 470807"/>
                <a:gd name="connsiteX6" fmla="*/ 2490108 w 3282043"/>
                <a:gd name="connsiteY6" fmla="*/ 76200 h 470807"/>
                <a:gd name="connsiteX7" fmla="*/ 2582636 w 3282043"/>
                <a:gd name="connsiteY7" fmla="*/ 62593 h 470807"/>
                <a:gd name="connsiteX8" fmla="*/ 2650672 w 3282043"/>
                <a:gd name="connsiteY8" fmla="*/ 48986 h 470807"/>
                <a:gd name="connsiteX9" fmla="*/ 2686050 w 3282043"/>
                <a:gd name="connsiteY9" fmla="*/ 35378 h 470807"/>
                <a:gd name="connsiteX10" fmla="*/ 2745922 w 3282043"/>
                <a:gd name="connsiteY10" fmla="*/ 5443 h 470807"/>
                <a:gd name="connsiteX11" fmla="*/ 2759529 w 3282043"/>
                <a:gd name="connsiteY11" fmla="*/ 0 h 470807"/>
                <a:gd name="connsiteX12" fmla="*/ 2813958 w 3282043"/>
                <a:gd name="connsiteY12" fmla="*/ 8164 h 470807"/>
                <a:gd name="connsiteX13" fmla="*/ 2881993 w 3282043"/>
                <a:gd name="connsiteY13" fmla="*/ 21771 h 470807"/>
                <a:gd name="connsiteX14" fmla="*/ 2982686 w 3282043"/>
                <a:gd name="connsiteY14" fmla="*/ 46264 h 470807"/>
                <a:gd name="connsiteX15" fmla="*/ 3056165 w 3282043"/>
                <a:gd name="connsiteY15" fmla="*/ 70757 h 470807"/>
                <a:gd name="connsiteX16" fmla="*/ 3135086 w 3282043"/>
                <a:gd name="connsiteY16" fmla="*/ 103414 h 470807"/>
                <a:gd name="connsiteX17" fmla="*/ 3186793 w 3282043"/>
                <a:gd name="connsiteY17" fmla="*/ 127907 h 470807"/>
                <a:gd name="connsiteX18" fmla="*/ 3243943 w 3282043"/>
                <a:gd name="connsiteY18" fmla="*/ 163286 h 470807"/>
                <a:gd name="connsiteX19" fmla="*/ 3265715 w 3282043"/>
                <a:gd name="connsiteY19" fmla="*/ 185057 h 470807"/>
                <a:gd name="connsiteX20" fmla="*/ 3273879 w 3282043"/>
                <a:gd name="connsiteY20" fmla="*/ 198664 h 470807"/>
                <a:gd name="connsiteX21" fmla="*/ 3279322 w 3282043"/>
                <a:gd name="connsiteY21" fmla="*/ 217714 h 470807"/>
                <a:gd name="connsiteX22" fmla="*/ 3282043 w 3282043"/>
                <a:gd name="connsiteY22" fmla="*/ 239486 h 470807"/>
                <a:gd name="connsiteX23" fmla="*/ 3273879 w 3282043"/>
                <a:gd name="connsiteY23" fmla="*/ 266700 h 470807"/>
                <a:gd name="connsiteX24" fmla="*/ 3254829 w 3282043"/>
                <a:gd name="connsiteY24" fmla="*/ 285750 h 470807"/>
                <a:gd name="connsiteX25" fmla="*/ 3216729 w 3282043"/>
                <a:gd name="connsiteY25" fmla="*/ 291193 h 470807"/>
                <a:gd name="connsiteX26" fmla="*/ 3077936 w 3282043"/>
                <a:gd name="connsiteY26" fmla="*/ 285750 h 470807"/>
                <a:gd name="connsiteX27" fmla="*/ 2857500 w 3282043"/>
                <a:gd name="connsiteY27" fmla="*/ 280307 h 470807"/>
                <a:gd name="connsiteX28" fmla="*/ 2658836 w 3282043"/>
                <a:gd name="connsiteY28" fmla="*/ 274864 h 470807"/>
                <a:gd name="connsiteX29" fmla="*/ 2381250 w 3282043"/>
                <a:gd name="connsiteY29" fmla="*/ 269421 h 470807"/>
                <a:gd name="connsiteX30" fmla="*/ 2141765 w 3282043"/>
                <a:gd name="connsiteY30" fmla="*/ 266700 h 470807"/>
                <a:gd name="connsiteX31" fmla="*/ 1828800 w 3282043"/>
                <a:gd name="connsiteY31" fmla="*/ 272143 h 470807"/>
                <a:gd name="connsiteX32" fmla="*/ 1537608 w 3282043"/>
                <a:gd name="connsiteY32" fmla="*/ 288471 h 470807"/>
                <a:gd name="connsiteX33" fmla="*/ 1352550 w 3282043"/>
                <a:gd name="connsiteY33" fmla="*/ 299357 h 470807"/>
                <a:gd name="connsiteX34" fmla="*/ 1211036 w 3282043"/>
                <a:gd name="connsiteY34" fmla="*/ 310243 h 470807"/>
                <a:gd name="connsiteX35" fmla="*/ 1034143 w 3282043"/>
                <a:gd name="connsiteY35" fmla="*/ 334736 h 470807"/>
                <a:gd name="connsiteX36" fmla="*/ 873579 w 3282043"/>
                <a:gd name="connsiteY36" fmla="*/ 361950 h 470807"/>
                <a:gd name="connsiteX37" fmla="*/ 723900 w 3282043"/>
                <a:gd name="connsiteY37" fmla="*/ 397328 h 470807"/>
                <a:gd name="connsiteX38" fmla="*/ 593272 w 3282043"/>
                <a:gd name="connsiteY38" fmla="*/ 429986 h 470807"/>
                <a:gd name="connsiteX39" fmla="*/ 487136 w 3282043"/>
                <a:gd name="connsiteY39" fmla="*/ 468086 h 470807"/>
                <a:gd name="connsiteX40" fmla="*/ 459922 w 3282043"/>
                <a:gd name="connsiteY40" fmla="*/ 470807 h 470807"/>
                <a:gd name="connsiteX41" fmla="*/ 410936 w 3282043"/>
                <a:gd name="connsiteY41" fmla="*/ 462643 h 470807"/>
                <a:gd name="connsiteX42" fmla="*/ 351065 w 3282043"/>
                <a:gd name="connsiteY42" fmla="*/ 449036 h 470807"/>
                <a:gd name="connsiteX43" fmla="*/ 310243 w 3282043"/>
                <a:gd name="connsiteY43" fmla="*/ 429986 h 470807"/>
                <a:gd name="connsiteX44" fmla="*/ 250372 w 3282043"/>
                <a:gd name="connsiteY44" fmla="*/ 383721 h 470807"/>
                <a:gd name="connsiteX45" fmla="*/ 179615 w 3282043"/>
                <a:gd name="connsiteY45" fmla="*/ 329293 h 470807"/>
                <a:gd name="connsiteX46" fmla="*/ 95250 w 3282043"/>
                <a:gd name="connsiteY46" fmla="*/ 263978 h 470807"/>
                <a:gd name="connsiteX47" fmla="*/ 46265 w 3282043"/>
                <a:gd name="connsiteY47" fmla="*/ 225878 h 470807"/>
                <a:gd name="connsiteX48" fmla="*/ 10886 w 3282043"/>
                <a:gd name="connsiteY48" fmla="*/ 193221 h 470807"/>
                <a:gd name="connsiteX49" fmla="*/ 0 w 3282043"/>
                <a:gd name="connsiteY49" fmla="*/ 176893 h 470807"/>
                <a:gd name="connsiteX50" fmla="*/ 8165 w 3282043"/>
                <a:gd name="connsiteY50" fmla="*/ 163286 h 470807"/>
                <a:gd name="connsiteX51" fmla="*/ 29936 w 3282043"/>
                <a:gd name="connsiteY51" fmla="*/ 160564 h 470807"/>
                <a:gd name="connsiteX52" fmla="*/ 59872 w 3282043"/>
                <a:gd name="connsiteY52" fmla="*/ 168728 h 470807"/>
                <a:gd name="connsiteX53" fmla="*/ 106136 w 3282043"/>
                <a:gd name="connsiteY53" fmla="*/ 187778 h 470807"/>
                <a:gd name="connsiteX54" fmla="*/ 201386 w 3282043"/>
                <a:gd name="connsiteY54" fmla="*/ 217714 h 470807"/>
                <a:gd name="connsiteX55" fmla="*/ 277586 w 3282043"/>
                <a:gd name="connsiteY55" fmla="*/ 234043 h 470807"/>
                <a:gd name="connsiteX56" fmla="*/ 342900 w 3282043"/>
                <a:gd name="connsiteY56" fmla="*/ 242207 h 470807"/>
                <a:gd name="connsiteX57" fmla="*/ 421822 w 3282043"/>
                <a:gd name="connsiteY57" fmla="*/ 247650 h 470807"/>
                <a:gd name="connsiteX58" fmla="*/ 612322 w 3282043"/>
                <a:gd name="connsiteY58" fmla="*/ 234043 h 470807"/>
                <a:gd name="connsiteX59" fmla="*/ 1031422 w 3282043"/>
                <a:gd name="connsiteY59" fmla="*/ 185057 h 470807"/>
                <a:gd name="connsiteX60" fmla="*/ 1461408 w 3282043"/>
                <a:gd name="connsiteY60" fmla="*/ 138793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82043" h="470807">
                  <a:moveTo>
                    <a:pt x="1461408" y="138793"/>
                  </a:moveTo>
                  <a:lnTo>
                    <a:pt x="1779815" y="108857"/>
                  </a:lnTo>
                  <a:lnTo>
                    <a:pt x="1997529" y="87086"/>
                  </a:lnTo>
                  <a:lnTo>
                    <a:pt x="2217965" y="87086"/>
                  </a:lnTo>
                  <a:lnTo>
                    <a:pt x="2299608" y="87086"/>
                  </a:lnTo>
                  <a:lnTo>
                    <a:pt x="2389415" y="84364"/>
                  </a:lnTo>
                  <a:lnTo>
                    <a:pt x="2490108" y="76200"/>
                  </a:lnTo>
                  <a:lnTo>
                    <a:pt x="2582636" y="62593"/>
                  </a:lnTo>
                  <a:lnTo>
                    <a:pt x="2650672" y="48986"/>
                  </a:lnTo>
                  <a:lnTo>
                    <a:pt x="2686050" y="35378"/>
                  </a:lnTo>
                  <a:lnTo>
                    <a:pt x="2745922" y="5443"/>
                  </a:lnTo>
                  <a:lnTo>
                    <a:pt x="2759529" y="0"/>
                  </a:lnTo>
                  <a:lnTo>
                    <a:pt x="2813958" y="8164"/>
                  </a:lnTo>
                  <a:lnTo>
                    <a:pt x="2881993" y="21771"/>
                  </a:lnTo>
                  <a:lnTo>
                    <a:pt x="2982686" y="46264"/>
                  </a:lnTo>
                  <a:lnTo>
                    <a:pt x="3056165" y="70757"/>
                  </a:lnTo>
                  <a:lnTo>
                    <a:pt x="3135086" y="103414"/>
                  </a:lnTo>
                  <a:lnTo>
                    <a:pt x="3186793" y="127907"/>
                  </a:lnTo>
                  <a:lnTo>
                    <a:pt x="3243943" y="163286"/>
                  </a:lnTo>
                  <a:lnTo>
                    <a:pt x="3265715" y="185057"/>
                  </a:lnTo>
                  <a:lnTo>
                    <a:pt x="3273879" y="198664"/>
                  </a:lnTo>
                  <a:lnTo>
                    <a:pt x="3279322" y="217714"/>
                  </a:lnTo>
                  <a:lnTo>
                    <a:pt x="3282043" y="239486"/>
                  </a:lnTo>
                  <a:lnTo>
                    <a:pt x="3273879" y="266700"/>
                  </a:lnTo>
                  <a:lnTo>
                    <a:pt x="3254829" y="285750"/>
                  </a:lnTo>
                  <a:lnTo>
                    <a:pt x="3216729" y="291193"/>
                  </a:lnTo>
                  <a:lnTo>
                    <a:pt x="3077936" y="285750"/>
                  </a:lnTo>
                  <a:lnTo>
                    <a:pt x="2857500" y="280307"/>
                  </a:lnTo>
                  <a:lnTo>
                    <a:pt x="2658836" y="274864"/>
                  </a:lnTo>
                  <a:lnTo>
                    <a:pt x="2381250" y="269421"/>
                  </a:lnTo>
                  <a:lnTo>
                    <a:pt x="2141765" y="266700"/>
                  </a:lnTo>
                  <a:lnTo>
                    <a:pt x="1828800" y="272143"/>
                  </a:lnTo>
                  <a:lnTo>
                    <a:pt x="1537608" y="288471"/>
                  </a:lnTo>
                  <a:lnTo>
                    <a:pt x="1352550" y="299357"/>
                  </a:lnTo>
                  <a:lnTo>
                    <a:pt x="1211036" y="310243"/>
                  </a:lnTo>
                  <a:lnTo>
                    <a:pt x="1034143" y="334736"/>
                  </a:lnTo>
                  <a:lnTo>
                    <a:pt x="873579" y="361950"/>
                  </a:lnTo>
                  <a:lnTo>
                    <a:pt x="723900" y="397328"/>
                  </a:lnTo>
                  <a:lnTo>
                    <a:pt x="593272" y="429986"/>
                  </a:lnTo>
                  <a:lnTo>
                    <a:pt x="487136" y="468086"/>
                  </a:lnTo>
                  <a:lnTo>
                    <a:pt x="459922" y="470807"/>
                  </a:lnTo>
                  <a:lnTo>
                    <a:pt x="410936" y="462643"/>
                  </a:lnTo>
                  <a:lnTo>
                    <a:pt x="351065" y="449036"/>
                  </a:lnTo>
                  <a:lnTo>
                    <a:pt x="310243" y="429986"/>
                  </a:lnTo>
                  <a:lnTo>
                    <a:pt x="250372" y="383721"/>
                  </a:lnTo>
                  <a:lnTo>
                    <a:pt x="179615" y="329293"/>
                  </a:lnTo>
                  <a:lnTo>
                    <a:pt x="95250" y="263978"/>
                  </a:lnTo>
                  <a:lnTo>
                    <a:pt x="46265" y="225878"/>
                  </a:lnTo>
                  <a:lnTo>
                    <a:pt x="10886" y="193221"/>
                  </a:lnTo>
                  <a:lnTo>
                    <a:pt x="0" y="176893"/>
                  </a:lnTo>
                  <a:lnTo>
                    <a:pt x="8165" y="163286"/>
                  </a:lnTo>
                  <a:lnTo>
                    <a:pt x="29936" y="160564"/>
                  </a:lnTo>
                  <a:lnTo>
                    <a:pt x="59872" y="168728"/>
                  </a:lnTo>
                  <a:lnTo>
                    <a:pt x="106136" y="187778"/>
                  </a:lnTo>
                  <a:lnTo>
                    <a:pt x="201386" y="217714"/>
                  </a:lnTo>
                  <a:lnTo>
                    <a:pt x="277586" y="234043"/>
                  </a:lnTo>
                  <a:lnTo>
                    <a:pt x="342900" y="242207"/>
                  </a:lnTo>
                  <a:lnTo>
                    <a:pt x="421822" y="247650"/>
                  </a:lnTo>
                  <a:lnTo>
                    <a:pt x="612322" y="234043"/>
                  </a:lnTo>
                  <a:lnTo>
                    <a:pt x="1031422" y="185057"/>
                  </a:lnTo>
                  <a:lnTo>
                    <a:pt x="1461408" y="138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2">
              <a:extLst>
                <a:ext uri="{FF2B5EF4-FFF2-40B4-BE49-F238E27FC236}">
                  <a16:creationId xmlns:a16="http://schemas.microsoft.com/office/drawing/2014/main" id="{AB268D12-9425-41FF-B7CD-1D191589F9BC}"/>
                </a:ext>
              </a:extLst>
            </p:cNvPr>
            <p:cNvSpPr/>
            <p:nvPr/>
          </p:nvSpPr>
          <p:spPr>
            <a:xfrm>
              <a:off x="2762250" y="4667250"/>
              <a:ext cx="1076325" cy="735013"/>
            </a:xfrm>
            <a:custGeom>
              <a:avLst/>
              <a:gdLst>
                <a:gd name="connsiteX0" fmla="*/ 438150 w 1076325"/>
                <a:gd name="connsiteY0" fmla="*/ 347663 h 735806"/>
                <a:gd name="connsiteX1" fmla="*/ 538163 w 1076325"/>
                <a:gd name="connsiteY1" fmla="*/ 271463 h 735806"/>
                <a:gd name="connsiteX2" fmla="*/ 595313 w 1076325"/>
                <a:gd name="connsiteY2" fmla="*/ 226219 h 735806"/>
                <a:gd name="connsiteX3" fmla="*/ 647700 w 1076325"/>
                <a:gd name="connsiteY3" fmla="*/ 183356 h 735806"/>
                <a:gd name="connsiteX4" fmla="*/ 671513 w 1076325"/>
                <a:gd name="connsiteY4" fmla="*/ 157163 h 735806"/>
                <a:gd name="connsiteX5" fmla="*/ 692944 w 1076325"/>
                <a:gd name="connsiteY5" fmla="*/ 128588 h 735806"/>
                <a:gd name="connsiteX6" fmla="*/ 702469 w 1076325"/>
                <a:gd name="connsiteY6" fmla="*/ 104775 h 735806"/>
                <a:gd name="connsiteX7" fmla="*/ 707231 w 1076325"/>
                <a:gd name="connsiteY7" fmla="*/ 88106 h 735806"/>
                <a:gd name="connsiteX8" fmla="*/ 711994 w 1076325"/>
                <a:gd name="connsiteY8" fmla="*/ 66675 h 735806"/>
                <a:gd name="connsiteX9" fmla="*/ 711994 w 1076325"/>
                <a:gd name="connsiteY9" fmla="*/ 57150 h 735806"/>
                <a:gd name="connsiteX10" fmla="*/ 695325 w 1076325"/>
                <a:gd name="connsiteY10" fmla="*/ 0 h 735806"/>
                <a:gd name="connsiteX11" fmla="*/ 1076325 w 1076325"/>
                <a:gd name="connsiteY11" fmla="*/ 280988 h 735806"/>
                <a:gd name="connsiteX12" fmla="*/ 1042988 w 1076325"/>
                <a:gd name="connsiteY12" fmla="*/ 292894 h 735806"/>
                <a:gd name="connsiteX13" fmla="*/ 1000125 w 1076325"/>
                <a:gd name="connsiteY13" fmla="*/ 300038 h 735806"/>
                <a:gd name="connsiteX14" fmla="*/ 954881 w 1076325"/>
                <a:gd name="connsiteY14" fmla="*/ 302419 h 735806"/>
                <a:gd name="connsiteX15" fmla="*/ 888206 w 1076325"/>
                <a:gd name="connsiteY15" fmla="*/ 309563 h 735806"/>
                <a:gd name="connsiteX16" fmla="*/ 831056 w 1076325"/>
                <a:gd name="connsiteY16" fmla="*/ 321469 h 735806"/>
                <a:gd name="connsiteX17" fmla="*/ 750094 w 1076325"/>
                <a:gd name="connsiteY17" fmla="*/ 347663 h 735806"/>
                <a:gd name="connsiteX18" fmla="*/ 673894 w 1076325"/>
                <a:gd name="connsiteY18" fmla="*/ 381000 h 735806"/>
                <a:gd name="connsiteX19" fmla="*/ 569119 w 1076325"/>
                <a:gd name="connsiteY19" fmla="*/ 438150 h 735806"/>
                <a:gd name="connsiteX20" fmla="*/ 419100 w 1076325"/>
                <a:gd name="connsiteY20" fmla="*/ 528638 h 735806"/>
                <a:gd name="connsiteX21" fmla="*/ 192881 w 1076325"/>
                <a:gd name="connsiteY21" fmla="*/ 676275 h 735806"/>
                <a:gd name="connsiteX22" fmla="*/ 109538 w 1076325"/>
                <a:gd name="connsiteY22" fmla="*/ 735806 h 735806"/>
                <a:gd name="connsiteX23" fmla="*/ 0 w 1076325"/>
                <a:gd name="connsiteY23" fmla="*/ 673894 h 735806"/>
                <a:gd name="connsiteX24" fmla="*/ 9525 w 1076325"/>
                <a:gd name="connsiteY24" fmla="*/ 642938 h 735806"/>
                <a:gd name="connsiteX25" fmla="*/ 28575 w 1076325"/>
                <a:gd name="connsiteY25" fmla="*/ 614363 h 735806"/>
                <a:gd name="connsiteX26" fmla="*/ 42863 w 1076325"/>
                <a:gd name="connsiteY26" fmla="*/ 597694 h 735806"/>
                <a:gd name="connsiteX27" fmla="*/ 78581 w 1076325"/>
                <a:gd name="connsiteY27" fmla="*/ 576263 h 735806"/>
                <a:gd name="connsiteX28" fmla="*/ 119063 w 1076325"/>
                <a:gd name="connsiteY28" fmla="*/ 557213 h 735806"/>
                <a:gd name="connsiteX29" fmla="*/ 250031 w 1076325"/>
                <a:gd name="connsiteY29" fmla="*/ 478631 h 735806"/>
                <a:gd name="connsiteX30" fmla="*/ 438150 w 1076325"/>
                <a:gd name="connsiteY30" fmla="*/ 34766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735806">
                  <a:moveTo>
                    <a:pt x="438150" y="347663"/>
                  </a:moveTo>
                  <a:lnTo>
                    <a:pt x="538163" y="271463"/>
                  </a:lnTo>
                  <a:lnTo>
                    <a:pt x="595313" y="226219"/>
                  </a:lnTo>
                  <a:lnTo>
                    <a:pt x="647700" y="183356"/>
                  </a:lnTo>
                  <a:lnTo>
                    <a:pt x="671513" y="157163"/>
                  </a:lnTo>
                  <a:lnTo>
                    <a:pt x="692944" y="128588"/>
                  </a:lnTo>
                  <a:lnTo>
                    <a:pt x="702469" y="104775"/>
                  </a:lnTo>
                  <a:lnTo>
                    <a:pt x="707231" y="88106"/>
                  </a:lnTo>
                  <a:lnTo>
                    <a:pt x="711994" y="66675"/>
                  </a:lnTo>
                  <a:lnTo>
                    <a:pt x="711994" y="57150"/>
                  </a:lnTo>
                  <a:lnTo>
                    <a:pt x="695325" y="0"/>
                  </a:lnTo>
                  <a:lnTo>
                    <a:pt x="1076325" y="280988"/>
                  </a:lnTo>
                  <a:lnTo>
                    <a:pt x="1042988" y="292894"/>
                  </a:lnTo>
                  <a:lnTo>
                    <a:pt x="1000125" y="300038"/>
                  </a:lnTo>
                  <a:lnTo>
                    <a:pt x="954881" y="302419"/>
                  </a:lnTo>
                  <a:lnTo>
                    <a:pt x="888206" y="309563"/>
                  </a:lnTo>
                  <a:lnTo>
                    <a:pt x="831056" y="321469"/>
                  </a:lnTo>
                  <a:lnTo>
                    <a:pt x="750094" y="347663"/>
                  </a:lnTo>
                  <a:lnTo>
                    <a:pt x="673894" y="381000"/>
                  </a:lnTo>
                  <a:lnTo>
                    <a:pt x="569119" y="438150"/>
                  </a:lnTo>
                  <a:lnTo>
                    <a:pt x="419100" y="528638"/>
                  </a:lnTo>
                  <a:lnTo>
                    <a:pt x="192881" y="676275"/>
                  </a:lnTo>
                  <a:lnTo>
                    <a:pt x="109538" y="735806"/>
                  </a:lnTo>
                  <a:lnTo>
                    <a:pt x="0" y="673894"/>
                  </a:lnTo>
                  <a:lnTo>
                    <a:pt x="9525" y="642938"/>
                  </a:lnTo>
                  <a:lnTo>
                    <a:pt x="28575" y="614363"/>
                  </a:lnTo>
                  <a:lnTo>
                    <a:pt x="42863" y="597694"/>
                  </a:lnTo>
                  <a:lnTo>
                    <a:pt x="78581" y="576263"/>
                  </a:lnTo>
                  <a:lnTo>
                    <a:pt x="119063" y="557213"/>
                  </a:lnTo>
                  <a:lnTo>
                    <a:pt x="250031" y="478631"/>
                  </a:lnTo>
                  <a:lnTo>
                    <a:pt x="438150" y="347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3">
              <a:extLst>
                <a:ext uri="{FF2B5EF4-FFF2-40B4-BE49-F238E27FC236}">
                  <a16:creationId xmlns:a16="http://schemas.microsoft.com/office/drawing/2014/main" id="{5395F35A-26D5-4E06-9416-BFFA7D8D3E33}"/>
                </a:ext>
              </a:extLst>
            </p:cNvPr>
            <p:cNvSpPr/>
            <p:nvPr/>
          </p:nvSpPr>
          <p:spPr>
            <a:xfrm>
              <a:off x="2752725" y="5299075"/>
              <a:ext cx="4535488" cy="892175"/>
            </a:xfrm>
            <a:custGeom>
              <a:avLst/>
              <a:gdLst>
                <a:gd name="connsiteX0" fmla="*/ 2062886 w 4535424"/>
                <a:gd name="connsiteY0" fmla="*/ 490119 h 892455"/>
                <a:gd name="connsiteX1" fmla="*/ 1923897 w 4535424"/>
                <a:gd name="connsiteY1" fmla="*/ 446227 h 892455"/>
                <a:gd name="connsiteX2" fmla="*/ 1741017 w 4535424"/>
                <a:gd name="connsiteY2" fmla="*/ 387706 h 892455"/>
                <a:gd name="connsiteX3" fmla="*/ 1634947 w 4535424"/>
                <a:gd name="connsiteY3" fmla="*/ 351130 h 892455"/>
                <a:gd name="connsiteX4" fmla="*/ 1550822 w 4535424"/>
                <a:gd name="connsiteY4" fmla="*/ 325527 h 892455"/>
                <a:gd name="connsiteX5" fmla="*/ 1452067 w 4535424"/>
                <a:gd name="connsiteY5" fmla="*/ 296266 h 892455"/>
                <a:gd name="connsiteX6" fmla="*/ 1331366 w 4535424"/>
                <a:gd name="connsiteY6" fmla="*/ 267005 h 892455"/>
                <a:gd name="connsiteX7" fmla="*/ 1207008 w 4535424"/>
                <a:gd name="connsiteY7" fmla="*/ 241402 h 892455"/>
                <a:gd name="connsiteX8" fmla="*/ 1060704 w 4535424"/>
                <a:gd name="connsiteY8" fmla="*/ 215799 h 892455"/>
                <a:gd name="connsiteX9" fmla="*/ 910742 w 4535424"/>
                <a:gd name="connsiteY9" fmla="*/ 197511 h 892455"/>
                <a:gd name="connsiteX10" fmla="*/ 749808 w 4535424"/>
                <a:gd name="connsiteY10" fmla="*/ 186538 h 892455"/>
                <a:gd name="connsiteX11" fmla="*/ 574243 w 4535424"/>
                <a:gd name="connsiteY11" fmla="*/ 179223 h 892455"/>
                <a:gd name="connsiteX12" fmla="*/ 398678 w 4535424"/>
                <a:gd name="connsiteY12" fmla="*/ 186538 h 892455"/>
                <a:gd name="connsiteX13" fmla="*/ 292608 w 4535424"/>
                <a:gd name="connsiteY13" fmla="*/ 190195 h 892455"/>
                <a:gd name="connsiteX14" fmla="*/ 175564 w 4535424"/>
                <a:gd name="connsiteY14" fmla="*/ 197511 h 892455"/>
                <a:gd name="connsiteX15" fmla="*/ 117043 w 4535424"/>
                <a:gd name="connsiteY15" fmla="*/ 201168 h 892455"/>
                <a:gd name="connsiteX16" fmla="*/ 84124 w 4535424"/>
                <a:gd name="connsiteY16" fmla="*/ 197511 h 892455"/>
                <a:gd name="connsiteX17" fmla="*/ 43891 w 4535424"/>
                <a:gd name="connsiteY17" fmla="*/ 186538 h 892455"/>
                <a:gd name="connsiteX18" fmla="*/ 25603 w 4535424"/>
                <a:gd name="connsiteY18" fmla="*/ 168250 h 892455"/>
                <a:gd name="connsiteX19" fmla="*/ 7315 w 4535424"/>
                <a:gd name="connsiteY19" fmla="*/ 142647 h 892455"/>
                <a:gd name="connsiteX20" fmla="*/ 0 w 4535424"/>
                <a:gd name="connsiteY20" fmla="*/ 113386 h 892455"/>
                <a:gd name="connsiteX21" fmla="*/ 7315 w 4535424"/>
                <a:gd name="connsiteY21" fmla="*/ 73152 h 892455"/>
                <a:gd name="connsiteX22" fmla="*/ 14630 w 4535424"/>
                <a:gd name="connsiteY22" fmla="*/ 36576 h 892455"/>
                <a:gd name="connsiteX23" fmla="*/ 32918 w 4535424"/>
                <a:gd name="connsiteY23" fmla="*/ 0 h 892455"/>
                <a:gd name="connsiteX24" fmla="*/ 256032 w 4535424"/>
                <a:gd name="connsiteY24" fmla="*/ 43891 h 892455"/>
                <a:gd name="connsiteX25" fmla="*/ 416966 w 4535424"/>
                <a:gd name="connsiteY25" fmla="*/ 47549 h 892455"/>
                <a:gd name="connsiteX26" fmla="*/ 596188 w 4535424"/>
                <a:gd name="connsiteY26" fmla="*/ 54864 h 892455"/>
                <a:gd name="connsiteX27" fmla="*/ 859536 w 4535424"/>
                <a:gd name="connsiteY27" fmla="*/ 69495 h 892455"/>
                <a:gd name="connsiteX28" fmla="*/ 1057046 w 4535424"/>
                <a:gd name="connsiteY28" fmla="*/ 87783 h 892455"/>
                <a:gd name="connsiteX29" fmla="*/ 1221638 w 4535424"/>
                <a:gd name="connsiteY29" fmla="*/ 106071 h 892455"/>
                <a:gd name="connsiteX30" fmla="*/ 1356969 w 4535424"/>
                <a:gd name="connsiteY30" fmla="*/ 128016 h 892455"/>
                <a:gd name="connsiteX31" fmla="*/ 1525219 w 4535424"/>
                <a:gd name="connsiteY31" fmla="*/ 160935 h 892455"/>
                <a:gd name="connsiteX32" fmla="*/ 1667865 w 4535424"/>
                <a:gd name="connsiteY32" fmla="*/ 197511 h 892455"/>
                <a:gd name="connsiteX33" fmla="*/ 1854403 w 4535424"/>
                <a:gd name="connsiteY33" fmla="*/ 245059 h 892455"/>
                <a:gd name="connsiteX34" fmla="*/ 2088489 w 4535424"/>
                <a:gd name="connsiteY34" fmla="*/ 296266 h 892455"/>
                <a:gd name="connsiteX35" fmla="*/ 2271369 w 4535424"/>
                <a:gd name="connsiteY35" fmla="*/ 329184 h 892455"/>
                <a:gd name="connsiteX36" fmla="*/ 2490825 w 4535424"/>
                <a:gd name="connsiteY36" fmla="*/ 369418 h 892455"/>
                <a:gd name="connsiteX37" fmla="*/ 2732227 w 4535424"/>
                <a:gd name="connsiteY37" fmla="*/ 413309 h 892455"/>
                <a:gd name="connsiteX38" fmla="*/ 2969971 w 4535424"/>
                <a:gd name="connsiteY38" fmla="*/ 453543 h 892455"/>
                <a:gd name="connsiteX39" fmla="*/ 3200400 w 4535424"/>
                <a:gd name="connsiteY39" fmla="*/ 490119 h 892455"/>
                <a:gd name="connsiteX40" fmla="*/ 3405225 w 4535424"/>
                <a:gd name="connsiteY40" fmla="*/ 519379 h 892455"/>
                <a:gd name="connsiteX41" fmla="*/ 3547872 w 4535424"/>
                <a:gd name="connsiteY41" fmla="*/ 537667 h 892455"/>
                <a:gd name="connsiteX42" fmla="*/ 3712464 w 4535424"/>
                <a:gd name="connsiteY42" fmla="*/ 548640 h 892455"/>
                <a:gd name="connsiteX43" fmla="*/ 3917289 w 4535424"/>
                <a:gd name="connsiteY43" fmla="*/ 555955 h 892455"/>
                <a:gd name="connsiteX44" fmla="*/ 4180636 w 4535424"/>
                <a:gd name="connsiteY44" fmla="*/ 548640 h 892455"/>
                <a:gd name="connsiteX45" fmla="*/ 4451299 w 4535424"/>
                <a:gd name="connsiteY45" fmla="*/ 523037 h 892455"/>
                <a:gd name="connsiteX46" fmla="*/ 4513478 w 4535424"/>
                <a:gd name="connsiteY46" fmla="*/ 515722 h 892455"/>
                <a:gd name="connsiteX47" fmla="*/ 4528108 w 4535424"/>
                <a:gd name="connsiteY47" fmla="*/ 519379 h 892455"/>
                <a:gd name="connsiteX48" fmla="*/ 4535424 w 4535424"/>
                <a:gd name="connsiteY48" fmla="*/ 526695 h 892455"/>
                <a:gd name="connsiteX49" fmla="*/ 4531766 w 4535424"/>
                <a:gd name="connsiteY49" fmla="*/ 537667 h 892455"/>
                <a:gd name="connsiteX50" fmla="*/ 4509820 w 4535424"/>
                <a:gd name="connsiteY50" fmla="*/ 563271 h 892455"/>
                <a:gd name="connsiteX51" fmla="*/ 4429353 w 4535424"/>
                <a:gd name="connsiteY51" fmla="*/ 610819 h 892455"/>
                <a:gd name="connsiteX52" fmla="*/ 4304995 w 4535424"/>
                <a:gd name="connsiteY52" fmla="*/ 676656 h 892455"/>
                <a:gd name="connsiteX53" fmla="*/ 4180636 w 4535424"/>
                <a:gd name="connsiteY53" fmla="*/ 735178 h 892455"/>
                <a:gd name="connsiteX54" fmla="*/ 4001414 w 4535424"/>
                <a:gd name="connsiteY54" fmla="*/ 804672 h 892455"/>
                <a:gd name="connsiteX55" fmla="*/ 3858768 w 4535424"/>
                <a:gd name="connsiteY55" fmla="*/ 859536 h 892455"/>
                <a:gd name="connsiteX56" fmla="*/ 3781958 w 4535424"/>
                <a:gd name="connsiteY56" fmla="*/ 885139 h 892455"/>
                <a:gd name="connsiteX57" fmla="*/ 3730752 w 4535424"/>
                <a:gd name="connsiteY57" fmla="*/ 892455 h 892455"/>
                <a:gd name="connsiteX58" fmla="*/ 3653942 w 4535424"/>
                <a:gd name="connsiteY58" fmla="*/ 892455 h 892455"/>
                <a:gd name="connsiteX59" fmla="*/ 3569817 w 4535424"/>
                <a:gd name="connsiteY59" fmla="*/ 877824 h 892455"/>
                <a:gd name="connsiteX60" fmla="*/ 3419856 w 4535424"/>
                <a:gd name="connsiteY60" fmla="*/ 844906 h 892455"/>
                <a:gd name="connsiteX61" fmla="*/ 3215030 w 4535424"/>
                <a:gd name="connsiteY61" fmla="*/ 797357 h 892455"/>
                <a:gd name="connsiteX62" fmla="*/ 2988259 w 4535424"/>
                <a:gd name="connsiteY62" fmla="*/ 742493 h 892455"/>
                <a:gd name="connsiteX63" fmla="*/ 2743200 w 4535424"/>
                <a:gd name="connsiteY63" fmla="*/ 680314 h 892455"/>
                <a:gd name="connsiteX64" fmla="*/ 2509113 w 4535424"/>
                <a:gd name="connsiteY64" fmla="*/ 618135 h 892455"/>
                <a:gd name="connsiteX65" fmla="*/ 2216505 w 4535424"/>
                <a:gd name="connsiteY65" fmla="*/ 534010 h 892455"/>
                <a:gd name="connsiteX66" fmla="*/ 2062886 w 4535424"/>
                <a:gd name="connsiteY66" fmla="*/ 490119 h 89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35424" h="892455">
                  <a:moveTo>
                    <a:pt x="2062886" y="490119"/>
                  </a:moveTo>
                  <a:lnTo>
                    <a:pt x="1923897" y="446227"/>
                  </a:lnTo>
                  <a:lnTo>
                    <a:pt x="1741017" y="387706"/>
                  </a:lnTo>
                  <a:lnTo>
                    <a:pt x="1634947" y="351130"/>
                  </a:lnTo>
                  <a:lnTo>
                    <a:pt x="1550822" y="325527"/>
                  </a:lnTo>
                  <a:lnTo>
                    <a:pt x="1452067" y="296266"/>
                  </a:lnTo>
                  <a:lnTo>
                    <a:pt x="1331366" y="267005"/>
                  </a:lnTo>
                  <a:lnTo>
                    <a:pt x="1207008" y="241402"/>
                  </a:lnTo>
                  <a:lnTo>
                    <a:pt x="1060704" y="215799"/>
                  </a:lnTo>
                  <a:lnTo>
                    <a:pt x="910742" y="197511"/>
                  </a:lnTo>
                  <a:lnTo>
                    <a:pt x="749808" y="186538"/>
                  </a:lnTo>
                  <a:lnTo>
                    <a:pt x="574243" y="179223"/>
                  </a:lnTo>
                  <a:lnTo>
                    <a:pt x="398678" y="186538"/>
                  </a:lnTo>
                  <a:lnTo>
                    <a:pt x="292608" y="190195"/>
                  </a:lnTo>
                  <a:lnTo>
                    <a:pt x="175564" y="197511"/>
                  </a:lnTo>
                  <a:lnTo>
                    <a:pt x="117043" y="201168"/>
                  </a:lnTo>
                  <a:lnTo>
                    <a:pt x="84124" y="197511"/>
                  </a:lnTo>
                  <a:lnTo>
                    <a:pt x="43891" y="186538"/>
                  </a:lnTo>
                  <a:lnTo>
                    <a:pt x="25603" y="168250"/>
                  </a:lnTo>
                  <a:lnTo>
                    <a:pt x="7315" y="142647"/>
                  </a:lnTo>
                  <a:lnTo>
                    <a:pt x="0" y="113386"/>
                  </a:lnTo>
                  <a:lnTo>
                    <a:pt x="7315" y="73152"/>
                  </a:lnTo>
                  <a:lnTo>
                    <a:pt x="14630" y="36576"/>
                  </a:lnTo>
                  <a:lnTo>
                    <a:pt x="32918" y="0"/>
                  </a:lnTo>
                  <a:lnTo>
                    <a:pt x="256032" y="43891"/>
                  </a:lnTo>
                  <a:lnTo>
                    <a:pt x="416966" y="47549"/>
                  </a:lnTo>
                  <a:lnTo>
                    <a:pt x="596188" y="54864"/>
                  </a:lnTo>
                  <a:lnTo>
                    <a:pt x="859536" y="69495"/>
                  </a:lnTo>
                  <a:lnTo>
                    <a:pt x="1057046" y="87783"/>
                  </a:lnTo>
                  <a:lnTo>
                    <a:pt x="1221638" y="106071"/>
                  </a:lnTo>
                  <a:lnTo>
                    <a:pt x="1356969" y="128016"/>
                  </a:lnTo>
                  <a:lnTo>
                    <a:pt x="1525219" y="160935"/>
                  </a:lnTo>
                  <a:lnTo>
                    <a:pt x="1667865" y="197511"/>
                  </a:lnTo>
                  <a:lnTo>
                    <a:pt x="1854403" y="245059"/>
                  </a:lnTo>
                  <a:lnTo>
                    <a:pt x="2088489" y="296266"/>
                  </a:lnTo>
                  <a:lnTo>
                    <a:pt x="2271369" y="329184"/>
                  </a:lnTo>
                  <a:lnTo>
                    <a:pt x="2490825" y="369418"/>
                  </a:lnTo>
                  <a:lnTo>
                    <a:pt x="2732227" y="413309"/>
                  </a:lnTo>
                  <a:lnTo>
                    <a:pt x="2969971" y="453543"/>
                  </a:lnTo>
                  <a:lnTo>
                    <a:pt x="3200400" y="490119"/>
                  </a:lnTo>
                  <a:lnTo>
                    <a:pt x="3405225" y="519379"/>
                  </a:lnTo>
                  <a:lnTo>
                    <a:pt x="3547872" y="537667"/>
                  </a:lnTo>
                  <a:lnTo>
                    <a:pt x="3712464" y="548640"/>
                  </a:lnTo>
                  <a:lnTo>
                    <a:pt x="3917289" y="555955"/>
                  </a:lnTo>
                  <a:lnTo>
                    <a:pt x="4180636" y="548640"/>
                  </a:lnTo>
                  <a:lnTo>
                    <a:pt x="4451299" y="523037"/>
                  </a:lnTo>
                  <a:lnTo>
                    <a:pt x="4513478" y="515722"/>
                  </a:lnTo>
                  <a:lnTo>
                    <a:pt x="4528108" y="519379"/>
                  </a:lnTo>
                  <a:lnTo>
                    <a:pt x="4535424" y="526695"/>
                  </a:lnTo>
                  <a:lnTo>
                    <a:pt x="4531766" y="537667"/>
                  </a:lnTo>
                  <a:lnTo>
                    <a:pt x="4509820" y="563271"/>
                  </a:lnTo>
                  <a:lnTo>
                    <a:pt x="4429353" y="610819"/>
                  </a:lnTo>
                  <a:lnTo>
                    <a:pt x="4304995" y="676656"/>
                  </a:lnTo>
                  <a:lnTo>
                    <a:pt x="4180636" y="735178"/>
                  </a:lnTo>
                  <a:lnTo>
                    <a:pt x="4001414" y="804672"/>
                  </a:lnTo>
                  <a:lnTo>
                    <a:pt x="3858768" y="859536"/>
                  </a:lnTo>
                  <a:lnTo>
                    <a:pt x="3781958" y="885139"/>
                  </a:lnTo>
                  <a:lnTo>
                    <a:pt x="3730752" y="892455"/>
                  </a:lnTo>
                  <a:lnTo>
                    <a:pt x="3653942" y="892455"/>
                  </a:lnTo>
                  <a:lnTo>
                    <a:pt x="3569817" y="877824"/>
                  </a:lnTo>
                  <a:lnTo>
                    <a:pt x="3419856" y="844906"/>
                  </a:lnTo>
                  <a:lnTo>
                    <a:pt x="3215030" y="797357"/>
                  </a:lnTo>
                  <a:lnTo>
                    <a:pt x="2988259" y="742493"/>
                  </a:lnTo>
                  <a:lnTo>
                    <a:pt x="2743200" y="680314"/>
                  </a:lnTo>
                  <a:lnTo>
                    <a:pt x="2509113" y="618135"/>
                  </a:lnTo>
                  <a:lnTo>
                    <a:pt x="2216505" y="534010"/>
                  </a:lnTo>
                  <a:lnTo>
                    <a:pt x="2062886" y="490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31A6E90C-3AA8-4911-AD7C-E6A70548F566}"/>
              </a:ext>
            </a:extLst>
          </p:cNvPr>
          <p:cNvGrpSpPr/>
          <p:nvPr/>
        </p:nvGrpSpPr>
        <p:grpSpPr>
          <a:xfrm>
            <a:off x="2513013" y="1535113"/>
            <a:ext cx="4622800" cy="4503737"/>
            <a:chOff x="2513013" y="1535113"/>
            <a:chExt cx="4622800" cy="4503737"/>
          </a:xfrm>
        </p:grpSpPr>
        <p:sp>
          <p:nvSpPr>
            <p:cNvPr id="41" name="フリーフォーム 66">
              <a:extLst>
                <a:ext uri="{FF2B5EF4-FFF2-40B4-BE49-F238E27FC236}">
                  <a16:creationId xmlns:a16="http://schemas.microsoft.com/office/drawing/2014/main" id="{1BD8BC4F-0265-4CB0-898C-301BDD408F69}"/>
                </a:ext>
              </a:extLst>
            </p:cNvPr>
            <p:cNvSpPr/>
            <p:nvPr/>
          </p:nvSpPr>
          <p:spPr>
            <a:xfrm>
              <a:off x="3952875" y="1600200"/>
              <a:ext cx="1417638" cy="884238"/>
            </a:xfrm>
            <a:custGeom>
              <a:avLst/>
              <a:gdLst>
                <a:gd name="connsiteX0" fmla="*/ 483394 w 1416844"/>
                <a:gd name="connsiteY0" fmla="*/ 171450 h 883444"/>
                <a:gd name="connsiteX1" fmla="*/ 407194 w 1416844"/>
                <a:gd name="connsiteY1" fmla="*/ 185738 h 883444"/>
                <a:gd name="connsiteX2" fmla="*/ 352425 w 1416844"/>
                <a:gd name="connsiteY2" fmla="*/ 192881 h 883444"/>
                <a:gd name="connsiteX3" fmla="*/ 283369 w 1416844"/>
                <a:gd name="connsiteY3" fmla="*/ 200025 h 883444"/>
                <a:gd name="connsiteX4" fmla="*/ 226219 w 1416844"/>
                <a:gd name="connsiteY4" fmla="*/ 195263 h 883444"/>
                <a:gd name="connsiteX5" fmla="*/ 114300 w 1416844"/>
                <a:gd name="connsiteY5" fmla="*/ 176213 h 883444"/>
                <a:gd name="connsiteX6" fmla="*/ 47625 w 1416844"/>
                <a:gd name="connsiteY6" fmla="*/ 161925 h 883444"/>
                <a:gd name="connsiteX7" fmla="*/ 21431 w 1416844"/>
                <a:gd name="connsiteY7" fmla="*/ 159544 h 883444"/>
                <a:gd name="connsiteX8" fmla="*/ 4763 w 1416844"/>
                <a:gd name="connsiteY8" fmla="*/ 164306 h 883444"/>
                <a:gd name="connsiteX9" fmla="*/ 0 w 1416844"/>
                <a:gd name="connsiteY9" fmla="*/ 183356 h 883444"/>
                <a:gd name="connsiteX10" fmla="*/ 11906 w 1416844"/>
                <a:gd name="connsiteY10" fmla="*/ 200025 h 883444"/>
                <a:gd name="connsiteX11" fmla="*/ 57150 w 1416844"/>
                <a:gd name="connsiteY11" fmla="*/ 238125 h 883444"/>
                <a:gd name="connsiteX12" fmla="*/ 142875 w 1416844"/>
                <a:gd name="connsiteY12" fmla="*/ 302419 h 883444"/>
                <a:gd name="connsiteX13" fmla="*/ 197644 w 1416844"/>
                <a:gd name="connsiteY13" fmla="*/ 342900 h 883444"/>
                <a:gd name="connsiteX14" fmla="*/ 261938 w 1416844"/>
                <a:gd name="connsiteY14" fmla="*/ 381000 h 883444"/>
                <a:gd name="connsiteX15" fmla="*/ 295275 w 1416844"/>
                <a:gd name="connsiteY15" fmla="*/ 395288 h 883444"/>
                <a:gd name="connsiteX16" fmla="*/ 330994 w 1416844"/>
                <a:gd name="connsiteY16" fmla="*/ 404813 h 883444"/>
                <a:gd name="connsiteX17" fmla="*/ 376238 w 1416844"/>
                <a:gd name="connsiteY17" fmla="*/ 395288 h 883444"/>
                <a:gd name="connsiteX18" fmla="*/ 473869 w 1416844"/>
                <a:gd name="connsiteY18" fmla="*/ 366713 h 883444"/>
                <a:gd name="connsiteX19" fmla="*/ 623888 w 1416844"/>
                <a:gd name="connsiteY19" fmla="*/ 323850 h 883444"/>
                <a:gd name="connsiteX20" fmla="*/ 826294 w 1416844"/>
                <a:gd name="connsiteY20" fmla="*/ 257175 h 883444"/>
                <a:gd name="connsiteX21" fmla="*/ 933450 w 1416844"/>
                <a:gd name="connsiteY21" fmla="*/ 214313 h 883444"/>
                <a:gd name="connsiteX22" fmla="*/ 969169 w 1416844"/>
                <a:gd name="connsiteY22" fmla="*/ 202406 h 883444"/>
                <a:gd name="connsiteX23" fmla="*/ 995363 w 1416844"/>
                <a:gd name="connsiteY23" fmla="*/ 202406 h 883444"/>
                <a:gd name="connsiteX24" fmla="*/ 1023938 w 1416844"/>
                <a:gd name="connsiteY24" fmla="*/ 209550 h 883444"/>
                <a:gd name="connsiteX25" fmla="*/ 1050131 w 1416844"/>
                <a:gd name="connsiteY25" fmla="*/ 221456 h 883444"/>
                <a:gd name="connsiteX26" fmla="*/ 1064419 w 1416844"/>
                <a:gd name="connsiteY26" fmla="*/ 233363 h 883444"/>
                <a:gd name="connsiteX27" fmla="*/ 1073944 w 1416844"/>
                <a:gd name="connsiteY27" fmla="*/ 250031 h 883444"/>
                <a:gd name="connsiteX28" fmla="*/ 1081088 w 1416844"/>
                <a:gd name="connsiteY28" fmla="*/ 278606 h 883444"/>
                <a:gd name="connsiteX29" fmla="*/ 1078706 w 1416844"/>
                <a:gd name="connsiteY29" fmla="*/ 335756 h 883444"/>
                <a:gd name="connsiteX30" fmla="*/ 1076325 w 1416844"/>
                <a:gd name="connsiteY30" fmla="*/ 381000 h 883444"/>
                <a:gd name="connsiteX31" fmla="*/ 1071563 w 1416844"/>
                <a:gd name="connsiteY31" fmla="*/ 440531 h 883444"/>
                <a:gd name="connsiteX32" fmla="*/ 1054894 w 1416844"/>
                <a:gd name="connsiteY32" fmla="*/ 521494 h 883444"/>
                <a:gd name="connsiteX33" fmla="*/ 1019175 w 1416844"/>
                <a:gd name="connsiteY33" fmla="*/ 664369 h 883444"/>
                <a:gd name="connsiteX34" fmla="*/ 995363 w 1416844"/>
                <a:gd name="connsiteY34" fmla="*/ 807244 h 883444"/>
                <a:gd name="connsiteX35" fmla="*/ 1012031 w 1416844"/>
                <a:gd name="connsiteY35" fmla="*/ 831056 h 883444"/>
                <a:gd name="connsiteX36" fmla="*/ 1047750 w 1416844"/>
                <a:gd name="connsiteY36" fmla="*/ 862013 h 883444"/>
                <a:gd name="connsiteX37" fmla="*/ 1081088 w 1416844"/>
                <a:gd name="connsiteY37" fmla="*/ 878681 h 883444"/>
                <a:gd name="connsiteX38" fmla="*/ 1100138 w 1416844"/>
                <a:gd name="connsiteY38" fmla="*/ 883444 h 883444"/>
                <a:gd name="connsiteX39" fmla="*/ 1114425 w 1416844"/>
                <a:gd name="connsiteY39" fmla="*/ 876300 h 883444"/>
                <a:gd name="connsiteX40" fmla="*/ 1128713 w 1416844"/>
                <a:gd name="connsiteY40" fmla="*/ 864394 h 883444"/>
                <a:gd name="connsiteX41" fmla="*/ 1162050 w 1416844"/>
                <a:gd name="connsiteY41" fmla="*/ 833438 h 883444"/>
                <a:gd name="connsiteX42" fmla="*/ 1173956 w 1416844"/>
                <a:gd name="connsiteY42" fmla="*/ 821531 h 883444"/>
                <a:gd name="connsiteX43" fmla="*/ 1193006 w 1416844"/>
                <a:gd name="connsiteY43" fmla="*/ 773906 h 883444"/>
                <a:gd name="connsiteX44" fmla="*/ 1231106 w 1416844"/>
                <a:gd name="connsiteY44" fmla="*/ 676275 h 883444"/>
                <a:gd name="connsiteX45" fmla="*/ 1269206 w 1416844"/>
                <a:gd name="connsiteY45" fmla="*/ 573881 h 883444"/>
                <a:gd name="connsiteX46" fmla="*/ 1300163 w 1416844"/>
                <a:gd name="connsiteY46" fmla="*/ 492919 h 883444"/>
                <a:gd name="connsiteX47" fmla="*/ 1321594 w 1416844"/>
                <a:gd name="connsiteY47" fmla="*/ 426244 h 883444"/>
                <a:gd name="connsiteX48" fmla="*/ 1340644 w 1416844"/>
                <a:gd name="connsiteY48" fmla="*/ 350044 h 883444"/>
                <a:gd name="connsiteX49" fmla="*/ 1347788 w 1416844"/>
                <a:gd name="connsiteY49" fmla="*/ 314325 h 883444"/>
                <a:gd name="connsiteX50" fmla="*/ 1362075 w 1416844"/>
                <a:gd name="connsiteY50" fmla="*/ 302419 h 883444"/>
                <a:gd name="connsiteX51" fmla="*/ 1383506 w 1416844"/>
                <a:gd name="connsiteY51" fmla="*/ 280988 h 883444"/>
                <a:gd name="connsiteX52" fmla="*/ 1397794 w 1416844"/>
                <a:gd name="connsiteY52" fmla="*/ 264319 h 883444"/>
                <a:gd name="connsiteX53" fmla="*/ 1412081 w 1416844"/>
                <a:gd name="connsiteY53" fmla="*/ 233363 h 883444"/>
                <a:gd name="connsiteX54" fmla="*/ 1416844 w 1416844"/>
                <a:gd name="connsiteY54" fmla="*/ 200025 h 883444"/>
                <a:gd name="connsiteX55" fmla="*/ 1388269 w 1416844"/>
                <a:gd name="connsiteY55" fmla="*/ 169069 h 883444"/>
                <a:gd name="connsiteX56" fmla="*/ 1314450 w 1416844"/>
                <a:gd name="connsiteY56" fmla="*/ 107156 h 883444"/>
                <a:gd name="connsiteX57" fmla="*/ 1252538 w 1416844"/>
                <a:gd name="connsiteY57" fmla="*/ 61913 h 883444"/>
                <a:gd name="connsiteX58" fmla="*/ 1190625 w 1416844"/>
                <a:gd name="connsiteY58" fmla="*/ 28575 h 883444"/>
                <a:gd name="connsiteX59" fmla="*/ 1145381 w 1416844"/>
                <a:gd name="connsiteY59" fmla="*/ 7144 h 883444"/>
                <a:gd name="connsiteX60" fmla="*/ 1104900 w 1416844"/>
                <a:gd name="connsiteY60" fmla="*/ 0 h 883444"/>
                <a:gd name="connsiteX61" fmla="*/ 1071563 w 1416844"/>
                <a:gd name="connsiteY61" fmla="*/ 7144 h 883444"/>
                <a:gd name="connsiteX62" fmla="*/ 1014413 w 1416844"/>
                <a:gd name="connsiteY62" fmla="*/ 28575 h 883444"/>
                <a:gd name="connsiteX63" fmla="*/ 981075 w 1416844"/>
                <a:gd name="connsiteY63" fmla="*/ 47625 h 883444"/>
                <a:gd name="connsiteX64" fmla="*/ 847725 w 1416844"/>
                <a:gd name="connsiteY64" fmla="*/ 85725 h 883444"/>
                <a:gd name="connsiteX65" fmla="*/ 695325 w 1416844"/>
                <a:gd name="connsiteY65" fmla="*/ 123825 h 883444"/>
                <a:gd name="connsiteX66" fmla="*/ 483394 w 1416844"/>
                <a:gd name="connsiteY66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416844" h="883444">
                  <a:moveTo>
                    <a:pt x="483394" y="171450"/>
                  </a:moveTo>
                  <a:lnTo>
                    <a:pt x="407194" y="185738"/>
                  </a:lnTo>
                  <a:lnTo>
                    <a:pt x="352425" y="192881"/>
                  </a:lnTo>
                  <a:lnTo>
                    <a:pt x="283369" y="200025"/>
                  </a:lnTo>
                  <a:lnTo>
                    <a:pt x="226219" y="195263"/>
                  </a:lnTo>
                  <a:lnTo>
                    <a:pt x="114300" y="176213"/>
                  </a:lnTo>
                  <a:lnTo>
                    <a:pt x="47625" y="161925"/>
                  </a:lnTo>
                  <a:lnTo>
                    <a:pt x="21431" y="159544"/>
                  </a:lnTo>
                  <a:lnTo>
                    <a:pt x="4763" y="164306"/>
                  </a:lnTo>
                  <a:lnTo>
                    <a:pt x="0" y="183356"/>
                  </a:lnTo>
                  <a:lnTo>
                    <a:pt x="11906" y="200025"/>
                  </a:lnTo>
                  <a:lnTo>
                    <a:pt x="57150" y="238125"/>
                  </a:lnTo>
                  <a:lnTo>
                    <a:pt x="142875" y="302419"/>
                  </a:lnTo>
                  <a:lnTo>
                    <a:pt x="197644" y="342900"/>
                  </a:lnTo>
                  <a:lnTo>
                    <a:pt x="261938" y="381000"/>
                  </a:lnTo>
                  <a:lnTo>
                    <a:pt x="295275" y="395288"/>
                  </a:lnTo>
                  <a:lnTo>
                    <a:pt x="330994" y="404813"/>
                  </a:lnTo>
                  <a:lnTo>
                    <a:pt x="376238" y="395288"/>
                  </a:lnTo>
                  <a:lnTo>
                    <a:pt x="473869" y="366713"/>
                  </a:lnTo>
                  <a:lnTo>
                    <a:pt x="623888" y="323850"/>
                  </a:lnTo>
                  <a:lnTo>
                    <a:pt x="826294" y="257175"/>
                  </a:lnTo>
                  <a:lnTo>
                    <a:pt x="933450" y="214313"/>
                  </a:lnTo>
                  <a:lnTo>
                    <a:pt x="969169" y="202406"/>
                  </a:lnTo>
                  <a:lnTo>
                    <a:pt x="995363" y="202406"/>
                  </a:lnTo>
                  <a:lnTo>
                    <a:pt x="1023938" y="209550"/>
                  </a:lnTo>
                  <a:lnTo>
                    <a:pt x="1050131" y="221456"/>
                  </a:lnTo>
                  <a:lnTo>
                    <a:pt x="1064419" y="233363"/>
                  </a:lnTo>
                  <a:lnTo>
                    <a:pt x="1073944" y="250031"/>
                  </a:lnTo>
                  <a:lnTo>
                    <a:pt x="1081088" y="278606"/>
                  </a:lnTo>
                  <a:lnTo>
                    <a:pt x="1078706" y="335756"/>
                  </a:lnTo>
                  <a:lnTo>
                    <a:pt x="1076325" y="381000"/>
                  </a:lnTo>
                  <a:lnTo>
                    <a:pt x="1071563" y="440531"/>
                  </a:lnTo>
                  <a:lnTo>
                    <a:pt x="1054894" y="521494"/>
                  </a:lnTo>
                  <a:lnTo>
                    <a:pt x="1019175" y="664369"/>
                  </a:lnTo>
                  <a:lnTo>
                    <a:pt x="995363" y="807244"/>
                  </a:lnTo>
                  <a:lnTo>
                    <a:pt x="1012031" y="831056"/>
                  </a:lnTo>
                  <a:lnTo>
                    <a:pt x="1047750" y="862013"/>
                  </a:lnTo>
                  <a:lnTo>
                    <a:pt x="1081088" y="878681"/>
                  </a:lnTo>
                  <a:lnTo>
                    <a:pt x="1100138" y="883444"/>
                  </a:lnTo>
                  <a:lnTo>
                    <a:pt x="1114425" y="876300"/>
                  </a:lnTo>
                  <a:lnTo>
                    <a:pt x="1128713" y="864394"/>
                  </a:lnTo>
                  <a:lnTo>
                    <a:pt x="1162050" y="833438"/>
                  </a:lnTo>
                  <a:lnTo>
                    <a:pt x="1173956" y="821531"/>
                  </a:lnTo>
                  <a:lnTo>
                    <a:pt x="1193006" y="773906"/>
                  </a:lnTo>
                  <a:lnTo>
                    <a:pt x="1231106" y="676275"/>
                  </a:lnTo>
                  <a:lnTo>
                    <a:pt x="1269206" y="573881"/>
                  </a:lnTo>
                  <a:lnTo>
                    <a:pt x="1300163" y="492919"/>
                  </a:lnTo>
                  <a:lnTo>
                    <a:pt x="1321594" y="426244"/>
                  </a:lnTo>
                  <a:lnTo>
                    <a:pt x="1340644" y="350044"/>
                  </a:lnTo>
                  <a:lnTo>
                    <a:pt x="1347788" y="314325"/>
                  </a:lnTo>
                  <a:lnTo>
                    <a:pt x="1362075" y="302419"/>
                  </a:lnTo>
                  <a:lnTo>
                    <a:pt x="1383506" y="280988"/>
                  </a:lnTo>
                  <a:lnTo>
                    <a:pt x="1397794" y="264319"/>
                  </a:lnTo>
                  <a:lnTo>
                    <a:pt x="1412081" y="233363"/>
                  </a:lnTo>
                  <a:lnTo>
                    <a:pt x="1416844" y="200025"/>
                  </a:lnTo>
                  <a:lnTo>
                    <a:pt x="1388269" y="169069"/>
                  </a:lnTo>
                  <a:lnTo>
                    <a:pt x="1314450" y="107156"/>
                  </a:lnTo>
                  <a:lnTo>
                    <a:pt x="1252538" y="61913"/>
                  </a:lnTo>
                  <a:lnTo>
                    <a:pt x="1190625" y="28575"/>
                  </a:lnTo>
                  <a:lnTo>
                    <a:pt x="1145381" y="7144"/>
                  </a:lnTo>
                  <a:lnTo>
                    <a:pt x="1104900" y="0"/>
                  </a:lnTo>
                  <a:lnTo>
                    <a:pt x="1071563" y="7144"/>
                  </a:lnTo>
                  <a:lnTo>
                    <a:pt x="1014413" y="28575"/>
                  </a:lnTo>
                  <a:lnTo>
                    <a:pt x="981075" y="47625"/>
                  </a:lnTo>
                  <a:lnTo>
                    <a:pt x="847725" y="85725"/>
                  </a:lnTo>
                  <a:lnTo>
                    <a:pt x="695325" y="123825"/>
                  </a:lnTo>
                  <a:lnTo>
                    <a:pt x="483394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0">
              <a:extLst>
                <a:ext uri="{FF2B5EF4-FFF2-40B4-BE49-F238E27FC236}">
                  <a16:creationId xmlns:a16="http://schemas.microsoft.com/office/drawing/2014/main" id="{0B462681-B288-44AF-9B11-3BD85BA59629}"/>
                </a:ext>
              </a:extLst>
            </p:cNvPr>
            <p:cNvSpPr/>
            <p:nvPr/>
          </p:nvSpPr>
          <p:spPr>
            <a:xfrm>
              <a:off x="5538788" y="1535113"/>
              <a:ext cx="1279525" cy="903287"/>
            </a:xfrm>
            <a:custGeom>
              <a:avLst/>
              <a:gdLst>
                <a:gd name="connsiteX0" fmla="*/ 564356 w 1278731"/>
                <a:gd name="connsiteY0" fmla="*/ 126207 h 902494"/>
                <a:gd name="connsiteX1" fmla="*/ 409575 w 1278731"/>
                <a:gd name="connsiteY1" fmla="*/ 152400 h 902494"/>
                <a:gd name="connsiteX2" fmla="*/ 335756 w 1278731"/>
                <a:gd name="connsiteY2" fmla="*/ 166688 h 902494"/>
                <a:gd name="connsiteX3" fmla="*/ 280987 w 1278731"/>
                <a:gd name="connsiteY3" fmla="*/ 173832 h 902494"/>
                <a:gd name="connsiteX4" fmla="*/ 245268 w 1278731"/>
                <a:gd name="connsiteY4" fmla="*/ 176213 h 902494"/>
                <a:gd name="connsiteX5" fmla="*/ 192881 w 1278731"/>
                <a:gd name="connsiteY5" fmla="*/ 166688 h 902494"/>
                <a:gd name="connsiteX6" fmla="*/ 152400 w 1278731"/>
                <a:gd name="connsiteY6" fmla="*/ 152400 h 902494"/>
                <a:gd name="connsiteX7" fmla="*/ 107156 w 1278731"/>
                <a:gd name="connsiteY7" fmla="*/ 135732 h 902494"/>
                <a:gd name="connsiteX8" fmla="*/ 52387 w 1278731"/>
                <a:gd name="connsiteY8" fmla="*/ 107157 h 902494"/>
                <a:gd name="connsiteX9" fmla="*/ 33337 w 1278731"/>
                <a:gd name="connsiteY9" fmla="*/ 100013 h 902494"/>
                <a:gd name="connsiteX10" fmla="*/ 16668 w 1278731"/>
                <a:gd name="connsiteY10" fmla="*/ 97632 h 902494"/>
                <a:gd name="connsiteX11" fmla="*/ 0 w 1278731"/>
                <a:gd name="connsiteY11" fmla="*/ 102394 h 902494"/>
                <a:gd name="connsiteX12" fmla="*/ 0 w 1278731"/>
                <a:gd name="connsiteY12" fmla="*/ 119063 h 902494"/>
                <a:gd name="connsiteX13" fmla="*/ 4762 w 1278731"/>
                <a:gd name="connsiteY13" fmla="*/ 138113 h 902494"/>
                <a:gd name="connsiteX14" fmla="*/ 23812 w 1278731"/>
                <a:gd name="connsiteY14" fmla="*/ 169069 h 902494"/>
                <a:gd name="connsiteX15" fmla="*/ 52387 w 1278731"/>
                <a:gd name="connsiteY15" fmla="*/ 202407 h 902494"/>
                <a:gd name="connsiteX16" fmla="*/ 90487 w 1278731"/>
                <a:gd name="connsiteY16" fmla="*/ 238125 h 902494"/>
                <a:gd name="connsiteX17" fmla="*/ 123825 w 1278731"/>
                <a:gd name="connsiteY17" fmla="*/ 264319 h 902494"/>
                <a:gd name="connsiteX18" fmla="*/ 166687 w 1278731"/>
                <a:gd name="connsiteY18" fmla="*/ 292894 h 902494"/>
                <a:gd name="connsiteX19" fmla="*/ 216693 w 1278731"/>
                <a:gd name="connsiteY19" fmla="*/ 321469 h 902494"/>
                <a:gd name="connsiteX20" fmla="*/ 250031 w 1278731"/>
                <a:gd name="connsiteY20" fmla="*/ 340519 h 902494"/>
                <a:gd name="connsiteX21" fmla="*/ 269081 w 1278731"/>
                <a:gd name="connsiteY21" fmla="*/ 347663 h 902494"/>
                <a:gd name="connsiteX22" fmla="*/ 290512 w 1278731"/>
                <a:gd name="connsiteY22" fmla="*/ 347663 h 902494"/>
                <a:gd name="connsiteX23" fmla="*/ 326231 w 1278731"/>
                <a:gd name="connsiteY23" fmla="*/ 345282 h 902494"/>
                <a:gd name="connsiteX24" fmla="*/ 364331 w 1278731"/>
                <a:gd name="connsiteY24" fmla="*/ 330994 h 902494"/>
                <a:gd name="connsiteX25" fmla="*/ 407193 w 1278731"/>
                <a:gd name="connsiteY25" fmla="*/ 311944 h 902494"/>
                <a:gd name="connsiteX26" fmla="*/ 454818 w 1278731"/>
                <a:gd name="connsiteY26" fmla="*/ 295275 h 902494"/>
                <a:gd name="connsiteX27" fmla="*/ 588168 w 1278731"/>
                <a:gd name="connsiteY27" fmla="*/ 264319 h 902494"/>
                <a:gd name="connsiteX28" fmla="*/ 762000 w 1278731"/>
                <a:gd name="connsiteY28" fmla="*/ 233363 h 902494"/>
                <a:gd name="connsiteX29" fmla="*/ 852487 w 1278731"/>
                <a:gd name="connsiteY29" fmla="*/ 221457 h 902494"/>
                <a:gd name="connsiteX30" fmla="*/ 885825 w 1278731"/>
                <a:gd name="connsiteY30" fmla="*/ 221457 h 902494"/>
                <a:gd name="connsiteX31" fmla="*/ 921543 w 1278731"/>
                <a:gd name="connsiteY31" fmla="*/ 228600 h 902494"/>
                <a:gd name="connsiteX32" fmla="*/ 950118 w 1278731"/>
                <a:gd name="connsiteY32" fmla="*/ 247650 h 902494"/>
                <a:gd name="connsiteX33" fmla="*/ 959643 w 1278731"/>
                <a:gd name="connsiteY33" fmla="*/ 261938 h 902494"/>
                <a:gd name="connsiteX34" fmla="*/ 966787 w 1278731"/>
                <a:gd name="connsiteY34" fmla="*/ 285750 h 902494"/>
                <a:gd name="connsiteX35" fmla="*/ 969168 w 1278731"/>
                <a:gd name="connsiteY35" fmla="*/ 338138 h 902494"/>
                <a:gd name="connsiteX36" fmla="*/ 962025 w 1278731"/>
                <a:gd name="connsiteY36" fmla="*/ 397669 h 902494"/>
                <a:gd name="connsiteX37" fmla="*/ 945356 w 1278731"/>
                <a:gd name="connsiteY37" fmla="*/ 500063 h 902494"/>
                <a:gd name="connsiteX38" fmla="*/ 900112 w 1278731"/>
                <a:gd name="connsiteY38" fmla="*/ 716757 h 902494"/>
                <a:gd name="connsiteX39" fmla="*/ 881062 w 1278731"/>
                <a:gd name="connsiteY39" fmla="*/ 826294 h 902494"/>
                <a:gd name="connsiteX40" fmla="*/ 885825 w 1278731"/>
                <a:gd name="connsiteY40" fmla="*/ 857250 h 902494"/>
                <a:gd name="connsiteX41" fmla="*/ 895350 w 1278731"/>
                <a:gd name="connsiteY41" fmla="*/ 878682 h 902494"/>
                <a:gd name="connsiteX42" fmla="*/ 909637 w 1278731"/>
                <a:gd name="connsiteY42" fmla="*/ 895350 h 902494"/>
                <a:gd name="connsiteX43" fmla="*/ 933450 w 1278731"/>
                <a:gd name="connsiteY43" fmla="*/ 900113 h 902494"/>
                <a:gd name="connsiteX44" fmla="*/ 964406 w 1278731"/>
                <a:gd name="connsiteY44" fmla="*/ 902494 h 902494"/>
                <a:gd name="connsiteX45" fmla="*/ 1000125 w 1278731"/>
                <a:gd name="connsiteY45" fmla="*/ 895350 h 902494"/>
                <a:gd name="connsiteX46" fmla="*/ 1016793 w 1278731"/>
                <a:gd name="connsiteY46" fmla="*/ 881063 h 902494"/>
                <a:gd name="connsiteX47" fmla="*/ 1047750 w 1278731"/>
                <a:gd name="connsiteY47" fmla="*/ 785813 h 902494"/>
                <a:gd name="connsiteX48" fmla="*/ 1112043 w 1278731"/>
                <a:gd name="connsiteY48" fmla="*/ 585788 h 902494"/>
                <a:gd name="connsiteX49" fmla="*/ 1159668 w 1278731"/>
                <a:gd name="connsiteY49" fmla="*/ 428625 h 902494"/>
                <a:gd name="connsiteX50" fmla="*/ 1171575 w 1278731"/>
                <a:gd name="connsiteY50" fmla="*/ 395288 h 902494"/>
                <a:gd name="connsiteX51" fmla="*/ 1219200 w 1278731"/>
                <a:gd name="connsiteY51" fmla="*/ 350044 h 902494"/>
                <a:gd name="connsiteX52" fmla="*/ 1266825 w 1278731"/>
                <a:gd name="connsiteY52" fmla="*/ 304800 h 902494"/>
                <a:gd name="connsiteX53" fmla="*/ 1278731 w 1278731"/>
                <a:gd name="connsiteY53" fmla="*/ 288132 h 902494"/>
                <a:gd name="connsiteX54" fmla="*/ 1278731 w 1278731"/>
                <a:gd name="connsiteY54" fmla="*/ 273844 h 902494"/>
                <a:gd name="connsiteX55" fmla="*/ 1257300 w 1278731"/>
                <a:gd name="connsiteY55" fmla="*/ 226219 h 902494"/>
                <a:gd name="connsiteX56" fmla="*/ 1223962 w 1278731"/>
                <a:gd name="connsiteY56" fmla="*/ 176213 h 902494"/>
                <a:gd name="connsiteX57" fmla="*/ 1159668 w 1278731"/>
                <a:gd name="connsiteY57" fmla="*/ 104775 h 902494"/>
                <a:gd name="connsiteX58" fmla="*/ 1095375 w 1278731"/>
                <a:gd name="connsiteY58" fmla="*/ 50007 h 902494"/>
                <a:gd name="connsiteX59" fmla="*/ 1052512 w 1278731"/>
                <a:gd name="connsiteY59" fmla="*/ 11907 h 902494"/>
                <a:gd name="connsiteX60" fmla="*/ 1023937 w 1278731"/>
                <a:gd name="connsiteY60" fmla="*/ 0 h 902494"/>
                <a:gd name="connsiteX61" fmla="*/ 997743 w 1278731"/>
                <a:gd name="connsiteY61" fmla="*/ 0 h 902494"/>
                <a:gd name="connsiteX62" fmla="*/ 959643 w 1278731"/>
                <a:gd name="connsiteY62" fmla="*/ 9525 h 902494"/>
                <a:gd name="connsiteX63" fmla="*/ 909637 w 1278731"/>
                <a:gd name="connsiteY63" fmla="*/ 33338 h 902494"/>
                <a:gd name="connsiteX64" fmla="*/ 862012 w 1278731"/>
                <a:gd name="connsiteY64" fmla="*/ 59532 h 902494"/>
                <a:gd name="connsiteX65" fmla="*/ 814387 w 1278731"/>
                <a:gd name="connsiteY65" fmla="*/ 73819 h 902494"/>
                <a:gd name="connsiteX66" fmla="*/ 564356 w 1278731"/>
                <a:gd name="connsiteY66" fmla="*/ 126207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78731" h="902494">
                  <a:moveTo>
                    <a:pt x="564356" y="126207"/>
                  </a:moveTo>
                  <a:lnTo>
                    <a:pt x="409575" y="152400"/>
                  </a:lnTo>
                  <a:lnTo>
                    <a:pt x="335756" y="166688"/>
                  </a:lnTo>
                  <a:lnTo>
                    <a:pt x="280987" y="173832"/>
                  </a:lnTo>
                  <a:lnTo>
                    <a:pt x="245268" y="176213"/>
                  </a:lnTo>
                  <a:lnTo>
                    <a:pt x="192881" y="166688"/>
                  </a:lnTo>
                  <a:lnTo>
                    <a:pt x="152400" y="152400"/>
                  </a:lnTo>
                  <a:lnTo>
                    <a:pt x="107156" y="135732"/>
                  </a:lnTo>
                  <a:lnTo>
                    <a:pt x="52387" y="107157"/>
                  </a:lnTo>
                  <a:lnTo>
                    <a:pt x="33337" y="100013"/>
                  </a:lnTo>
                  <a:lnTo>
                    <a:pt x="16668" y="97632"/>
                  </a:lnTo>
                  <a:lnTo>
                    <a:pt x="0" y="102394"/>
                  </a:lnTo>
                  <a:lnTo>
                    <a:pt x="0" y="119063"/>
                  </a:lnTo>
                  <a:lnTo>
                    <a:pt x="4762" y="138113"/>
                  </a:lnTo>
                  <a:lnTo>
                    <a:pt x="23812" y="169069"/>
                  </a:lnTo>
                  <a:lnTo>
                    <a:pt x="52387" y="202407"/>
                  </a:lnTo>
                  <a:lnTo>
                    <a:pt x="90487" y="238125"/>
                  </a:lnTo>
                  <a:lnTo>
                    <a:pt x="123825" y="264319"/>
                  </a:lnTo>
                  <a:lnTo>
                    <a:pt x="166687" y="292894"/>
                  </a:lnTo>
                  <a:lnTo>
                    <a:pt x="216693" y="321469"/>
                  </a:lnTo>
                  <a:lnTo>
                    <a:pt x="250031" y="340519"/>
                  </a:lnTo>
                  <a:lnTo>
                    <a:pt x="269081" y="347663"/>
                  </a:lnTo>
                  <a:lnTo>
                    <a:pt x="290512" y="347663"/>
                  </a:lnTo>
                  <a:lnTo>
                    <a:pt x="326231" y="345282"/>
                  </a:lnTo>
                  <a:lnTo>
                    <a:pt x="364331" y="330994"/>
                  </a:lnTo>
                  <a:lnTo>
                    <a:pt x="407193" y="311944"/>
                  </a:lnTo>
                  <a:lnTo>
                    <a:pt x="454818" y="295275"/>
                  </a:lnTo>
                  <a:lnTo>
                    <a:pt x="588168" y="264319"/>
                  </a:lnTo>
                  <a:lnTo>
                    <a:pt x="762000" y="233363"/>
                  </a:lnTo>
                  <a:lnTo>
                    <a:pt x="852487" y="221457"/>
                  </a:lnTo>
                  <a:lnTo>
                    <a:pt x="885825" y="221457"/>
                  </a:lnTo>
                  <a:lnTo>
                    <a:pt x="921543" y="228600"/>
                  </a:lnTo>
                  <a:lnTo>
                    <a:pt x="950118" y="247650"/>
                  </a:lnTo>
                  <a:lnTo>
                    <a:pt x="959643" y="261938"/>
                  </a:lnTo>
                  <a:lnTo>
                    <a:pt x="966787" y="285750"/>
                  </a:lnTo>
                  <a:lnTo>
                    <a:pt x="969168" y="338138"/>
                  </a:lnTo>
                  <a:lnTo>
                    <a:pt x="962025" y="397669"/>
                  </a:lnTo>
                  <a:lnTo>
                    <a:pt x="945356" y="500063"/>
                  </a:lnTo>
                  <a:lnTo>
                    <a:pt x="900112" y="716757"/>
                  </a:lnTo>
                  <a:lnTo>
                    <a:pt x="881062" y="826294"/>
                  </a:lnTo>
                  <a:lnTo>
                    <a:pt x="885825" y="857250"/>
                  </a:lnTo>
                  <a:lnTo>
                    <a:pt x="895350" y="878682"/>
                  </a:lnTo>
                  <a:lnTo>
                    <a:pt x="909637" y="895350"/>
                  </a:lnTo>
                  <a:lnTo>
                    <a:pt x="933450" y="900113"/>
                  </a:lnTo>
                  <a:lnTo>
                    <a:pt x="964406" y="902494"/>
                  </a:lnTo>
                  <a:lnTo>
                    <a:pt x="1000125" y="895350"/>
                  </a:lnTo>
                  <a:lnTo>
                    <a:pt x="1016793" y="881063"/>
                  </a:lnTo>
                  <a:lnTo>
                    <a:pt x="1047750" y="785813"/>
                  </a:lnTo>
                  <a:lnTo>
                    <a:pt x="1112043" y="585788"/>
                  </a:lnTo>
                  <a:lnTo>
                    <a:pt x="1159668" y="428625"/>
                  </a:lnTo>
                  <a:lnTo>
                    <a:pt x="1171575" y="395288"/>
                  </a:lnTo>
                  <a:lnTo>
                    <a:pt x="1219200" y="350044"/>
                  </a:lnTo>
                  <a:lnTo>
                    <a:pt x="1266825" y="304800"/>
                  </a:lnTo>
                  <a:lnTo>
                    <a:pt x="1278731" y="288132"/>
                  </a:lnTo>
                  <a:lnTo>
                    <a:pt x="1278731" y="273844"/>
                  </a:lnTo>
                  <a:lnTo>
                    <a:pt x="1257300" y="226219"/>
                  </a:lnTo>
                  <a:lnTo>
                    <a:pt x="1223962" y="176213"/>
                  </a:lnTo>
                  <a:lnTo>
                    <a:pt x="1159668" y="104775"/>
                  </a:lnTo>
                  <a:lnTo>
                    <a:pt x="1095375" y="50007"/>
                  </a:lnTo>
                  <a:lnTo>
                    <a:pt x="1052512" y="11907"/>
                  </a:lnTo>
                  <a:lnTo>
                    <a:pt x="1023937" y="0"/>
                  </a:lnTo>
                  <a:lnTo>
                    <a:pt x="997743" y="0"/>
                  </a:lnTo>
                  <a:lnTo>
                    <a:pt x="959643" y="9525"/>
                  </a:lnTo>
                  <a:lnTo>
                    <a:pt x="909637" y="33338"/>
                  </a:lnTo>
                  <a:lnTo>
                    <a:pt x="862012" y="59532"/>
                  </a:lnTo>
                  <a:lnTo>
                    <a:pt x="814387" y="73819"/>
                  </a:lnTo>
                  <a:lnTo>
                    <a:pt x="564356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4">
              <a:extLst>
                <a:ext uri="{FF2B5EF4-FFF2-40B4-BE49-F238E27FC236}">
                  <a16:creationId xmlns:a16="http://schemas.microsoft.com/office/drawing/2014/main" id="{CDC8EC8D-862E-4562-9EB2-4711ECF47578}"/>
                </a:ext>
              </a:extLst>
            </p:cNvPr>
            <p:cNvSpPr/>
            <p:nvPr/>
          </p:nvSpPr>
          <p:spPr>
            <a:xfrm>
              <a:off x="4138613" y="3495675"/>
              <a:ext cx="2614612" cy="430213"/>
            </a:xfrm>
            <a:custGeom>
              <a:avLst/>
              <a:gdLst>
                <a:gd name="connsiteX0" fmla="*/ 1343025 w 2614612"/>
                <a:gd name="connsiteY0" fmla="*/ 109538 h 431006"/>
                <a:gd name="connsiteX1" fmla="*/ 1593056 w 2614612"/>
                <a:gd name="connsiteY1" fmla="*/ 80963 h 431006"/>
                <a:gd name="connsiteX2" fmla="*/ 1728787 w 2614612"/>
                <a:gd name="connsiteY2" fmla="*/ 64294 h 431006"/>
                <a:gd name="connsiteX3" fmla="*/ 1902618 w 2614612"/>
                <a:gd name="connsiteY3" fmla="*/ 42863 h 431006"/>
                <a:gd name="connsiteX4" fmla="*/ 2059781 w 2614612"/>
                <a:gd name="connsiteY4" fmla="*/ 47625 h 431006"/>
                <a:gd name="connsiteX5" fmla="*/ 2150268 w 2614612"/>
                <a:gd name="connsiteY5" fmla="*/ 45244 h 431006"/>
                <a:gd name="connsiteX6" fmla="*/ 2205037 w 2614612"/>
                <a:gd name="connsiteY6" fmla="*/ 28575 h 431006"/>
                <a:gd name="connsiteX7" fmla="*/ 2278856 w 2614612"/>
                <a:gd name="connsiteY7" fmla="*/ 0 h 431006"/>
                <a:gd name="connsiteX8" fmla="*/ 2314575 w 2614612"/>
                <a:gd name="connsiteY8" fmla="*/ 9525 h 431006"/>
                <a:gd name="connsiteX9" fmla="*/ 2376487 w 2614612"/>
                <a:gd name="connsiteY9" fmla="*/ 33338 h 431006"/>
                <a:gd name="connsiteX10" fmla="*/ 2452687 w 2614612"/>
                <a:gd name="connsiteY10" fmla="*/ 64294 h 431006"/>
                <a:gd name="connsiteX11" fmla="*/ 2497931 w 2614612"/>
                <a:gd name="connsiteY11" fmla="*/ 85725 h 431006"/>
                <a:gd name="connsiteX12" fmla="*/ 2547937 w 2614612"/>
                <a:gd name="connsiteY12" fmla="*/ 116681 h 431006"/>
                <a:gd name="connsiteX13" fmla="*/ 2578893 w 2614612"/>
                <a:gd name="connsiteY13" fmla="*/ 138113 h 431006"/>
                <a:gd name="connsiteX14" fmla="*/ 2595562 w 2614612"/>
                <a:gd name="connsiteY14" fmla="*/ 154781 h 431006"/>
                <a:gd name="connsiteX15" fmla="*/ 2605087 w 2614612"/>
                <a:gd name="connsiteY15" fmla="*/ 166688 h 431006"/>
                <a:gd name="connsiteX16" fmla="*/ 2612231 w 2614612"/>
                <a:gd name="connsiteY16" fmla="*/ 183356 h 431006"/>
                <a:gd name="connsiteX17" fmla="*/ 2614612 w 2614612"/>
                <a:gd name="connsiteY17" fmla="*/ 200025 h 431006"/>
                <a:gd name="connsiteX18" fmla="*/ 2609850 w 2614612"/>
                <a:gd name="connsiteY18" fmla="*/ 223838 h 431006"/>
                <a:gd name="connsiteX19" fmla="*/ 2597943 w 2614612"/>
                <a:gd name="connsiteY19" fmla="*/ 238125 h 431006"/>
                <a:gd name="connsiteX20" fmla="*/ 2571750 w 2614612"/>
                <a:gd name="connsiteY20" fmla="*/ 250031 h 431006"/>
                <a:gd name="connsiteX21" fmla="*/ 2552700 w 2614612"/>
                <a:gd name="connsiteY21" fmla="*/ 252413 h 431006"/>
                <a:gd name="connsiteX22" fmla="*/ 2514600 w 2614612"/>
                <a:gd name="connsiteY22" fmla="*/ 252413 h 431006"/>
                <a:gd name="connsiteX23" fmla="*/ 2445543 w 2614612"/>
                <a:gd name="connsiteY23" fmla="*/ 245269 h 431006"/>
                <a:gd name="connsiteX24" fmla="*/ 2369343 w 2614612"/>
                <a:gd name="connsiteY24" fmla="*/ 240506 h 431006"/>
                <a:gd name="connsiteX25" fmla="*/ 2238375 w 2614612"/>
                <a:gd name="connsiteY25" fmla="*/ 235744 h 431006"/>
                <a:gd name="connsiteX26" fmla="*/ 2116931 w 2614612"/>
                <a:gd name="connsiteY26" fmla="*/ 235744 h 431006"/>
                <a:gd name="connsiteX27" fmla="*/ 1985962 w 2614612"/>
                <a:gd name="connsiteY27" fmla="*/ 240506 h 431006"/>
                <a:gd name="connsiteX28" fmla="*/ 1905000 w 2614612"/>
                <a:gd name="connsiteY28" fmla="*/ 247650 h 431006"/>
                <a:gd name="connsiteX29" fmla="*/ 1695450 w 2614612"/>
                <a:gd name="connsiteY29" fmla="*/ 266700 h 431006"/>
                <a:gd name="connsiteX30" fmla="*/ 1512093 w 2614612"/>
                <a:gd name="connsiteY30" fmla="*/ 283369 h 431006"/>
                <a:gd name="connsiteX31" fmla="*/ 1197768 w 2614612"/>
                <a:gd name="connsiteY31" fmla="*/ 311944 h 431006"/>
                <a:gd name="connsiteX32" fmla="*/ 945356 w 2614612"/>
                <a:gd name="connsiteY32" fmla="*/ 335756 h 431006"/>
                <a:gd name="connsiteX33" fmla="*/ 738187 w 2614612"/>
                <a:gd name="connsiteY33" fmla="*/ 352425 h 431006"/>
                <a:gd name="connsiteX34" fmla="*/ 642937 w 2614612"/>
                <a:gd name="connsiteY34" fmla="*/ 376238 h 431006"/>
                <a:gd name="connsiteX35" fmla="*/ 509587 w 2614612"/>
                <a:gd name="connsiteY35" fmla="*/ 404813 h 431006"/>
                <a:gd name="connsiteX36" fmla="*/ 490537 w 2614612"/>
                <a:gd name="connsiteY36" fmla="*/ 416719 h 431006"/>
                <a:gd name="connsiteX37" fmla="*/ 459581 w 2614612"/>
                <a:gd name="connsiteY37" fmla="*/ 428625 h 431006"/>
                <a:gd name="connsiteX38" fmla="*/ 426243 w 2614612"/>
                <a:gd name="connsiteY38" fmla="*/ 431006 h 431006"/>
                <a:gd name="connsiteX39" fmla="*/ 385762 w 2614612"/>
                <a:gd name="connsiteY39" fmla="*/ 426244 h 431006"/>
                <a:gd name="connsiteX40" fmla="*/ 359568 w 2614612"/>
                <a:gd name="connsiteY40" fmla="*/ 414338 h 431006"/>
                <a:gd name="connsiteX41" fmla="*/ 280987 w 2614612"/>
                <a:gd name="connsiteY41" fmla="*/ 364331 h 431006"/>
                <a:gd name="connsiteX42" fmla="*/ 176212 w 2614612"/>
                <a:gd name="connsiteY42" fmla="*/ 290513 h 431006"/>
                <a:gd name="connsiteX43" fmla="*/ 80962 w 2614612"/>
                <a:gd name="connsiteY43" fmla="*/ 214313 h 431006"/>
                <a:gd name="connsiteX44" fmla="*/ 28575 w 2614612"/>
                <a:gd name="connsiteY44" fmla="*/ 164306 h 431006"/>
                <a:gd name="connsiteX45" fmla="*/ 4762 w 2614612"/>
                <a:gd name="connsiteY45" fmla="*/ 138113 h 431006"/>
                <a:gd name="connsiteX46" fmla="*/ 0 w 2614612"/>
                <a:gd name="connsiteY46" fmla="*/ 128588 h 431006"/>
                <a:gd name="connsiteX47" fmla="*/ 0 w 2614612"/>
                <a:gd name="connsiteY47" fmla="*/ 116681 h 431006"/>
                <a:gd name="connsiteX48" fmla="*/ 4762 w 2614612"/>
                <a:gd name="connsiteY48" fmla="*/ 109538 h 431006"/>
                <a:gd name="connsiteX49" fmla="*/ 21431 w 2614612"/>
                <a:gd name="connsiteY49" fmla="*/ 109538 h 431006"/>
                <a:gd name="connsiteX50" fmla="*/ 64293 w 2614612"/>
                <a:gd name="connsiteY50" fmla="*/ 119063 h 431006"/>
                <a:gd name="connsiteX51" fmla="*/ 152400 w 2614612"/>
                <a:gd name="connsiteY51" fmla="*/ 152400 h 431006"/>
                <a:gd name="connsiteX52" fmla="*/ 257175 w 2614612"/>
                <a:gd name="connsiteY52" fmla="*/ 183356 h 431006"/>
                <a:gd name="connsiteX53" fmla="*/ 307181 w 2614612"/>
                <a:gd name="connsiteY53" fmla="*/ 195263 h 431006"/>
                <a:gd name="connsiteX54" fmla="*/ 366712 w 2614612"/>
                <a:gd name="connsiteY54" fmla="*/ 202406 h 431006"/>
                <a:gd name="connsiteX55" fmla="*/ 500062 w 2614612"/>
                <a:gd name="connsiteY55" fmla="*/ 200025 h 431006"/>
                <a:gd name="connsiteX56" fmla="*/ 707231 w 2614612"/>
                <a:gd name="connsiteY56" fmla="*/ 180975 h 431006"/>
                <a:gd name="connsiteX57" fmla="*/ 978693 w 2614612"/>
                <a:gd name="connsiteY57" fmla="*/ 150019 h 431006"/>
                <a:gd name="connsiteX58" fmla="*/ 1343025 w 2614612"/>
                <a:gd name="connsiteY58" fmla="*/ 109538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14612" h="431006">
                  <a:moveTo>
                    <a:pt x="1343025" y="109538"/>
                  </a:moveTo>
                  <a:lnTo>
                    <a:pt x="1593056" y="80963"/>
                  </a:lnTo>
                  <a:lnTo>
                    <a:pt x="1728787" y="64294"/>
                  </a:lnTo>
                  <a:lnTo>
                    <a:pt x="1902618" y="42863"/>
                  </a:lnTo>
                  <a:lnTo>
                    <a:pt x="2059781" y="47625"/>
                  </a:lnTo>
                  <a:lnTo>
                    <a:pt x="2150268" y="45244"/>
                  </a:lnTo>
                  <a:lnTo>
                    <a:pt x="2205037" y="28575"/>
                  </a:lnTo>
                  <a:lnTo>
                    <a:pt x="2278856" y="0"/>
                  </a:lnTo>
                  <a:lnTo>
                    <a:pt x="2314575" y="9525"/>
                  </a:lnTo>
                  <a:lnTo>
                    <a:pt x="2376487" y="33338"/>
                  </a:lnTo>
                  <a:lnTo>
                    <a:pt x="2452687" y="64294"/>
                  </a:lnTo>
                  <a:lnTo>
                    <a:pt x="2497931" y="85725"/>
                  </a:lnTo>
                  <a:lnTo>
                    <a:pt x="2547937" y="116681"/>
                  </a:lnTo>
                  <a:lnTo>
                    <a:pt x="2578893" y="138113"/>
                  </a:lnTo>
                  <a:lnTo>
                    <a:pt x="2595562" y="154781"/>
                  </a:lnTo>
                  <a:lnTo>
                    <a:pt x="2605087" y="166688"/>
                  </a:lnTo>
                  <a:lnTo>
                    <a:pt x="2612231" y="183356"/>
                  </a:lnTo>
                  <a:lnTo>
                    <a:pt x="2614612" y="200025"/>
                  </a:lnTo>
                  <a:lnTo>
                    <a:pt x="2609850" y="223838"/>
                  </a:lnTo>
                  <a:lnTo>
                    <a:pt x="2597943" y="238125"/>
                  </a:lnTo>
                  <a:lnTo>
                    <a:pt x="2571750" y="250031"/>
                  </a:lnTo>
                  <a:lnTo>
                    <a:pt x="2552700" y="252413"/>
                  </a:lnTo>
                  <a:lnTo>
                    <a:pt x="2514600" y="252413"/>
                  </a:lnTo>
                  <a:lnTo>
                    <a:pt x="2445543" y="245269"/>
                  </a:lnTo>
                  <a:lnTo>
                    <a:pt x="2369343" y="240506"/>
                  </a:lnTo>
                  <a:lnTo>
                    <a:pt x="2238375" y="235744"/>
                  </a:lnTo>
                  <a:lnTo>
                    <a:pt x="2116931" y="235744"/>
                  </a:lnTo>
                  <a:lnTo>
                    <a:pt x="1985962" y="240506"/>
                  </a:lnTo>
                  <a:lnTo>
                    <a:pt x="1905000" y="247650"/>
                  </a:lnTo>
                  <a:lnTo>
                    <a:pt x="1695450" y="266700"/>
                  </a:lnTo>
                  <a:lnTo>
                    <a:pt x="1512093" y="283369"/>
                  </a:lnTo>
                  <a:lnTo>
                    <a:pt x="1197768" y="311944"/>
                  </a:lnTo>
                  <a:lnTo>
                    <a:pt x="945356" y="335756"/>
                  </a:lnTo>
                  <a:lnTo>
                    <a:pt x="738187" y="352425"/>
                  </a:lnTo>
                  <a:lnTo>
                    <a:pt x="642937" y="376238"/>
                  </a:lnTo>
                  <a:lnTo>
                    <a:pt x="509587" y="404813"/>
                  </a:lnTo>
                  <a:lnTo>
                    <a:pt x="490537" y="416719"/>
                  </a:lnTo>
                  <a:lnTo>
                    <a:pt x="459581" y="428625"/>
                  </a:lnTo>
                  <a:lnTo>
                    <a:pt x="426243" y="431006"/>
                  </a:lnTo>
                  <a:lnTo>
                    <a:pt x="385762" y="426244"/>
                  </a:lnTo>
                  <a:lnTo>
                    <a:pt x="359568" y="414338"/>
                  </a:lnTo>
                  <a:lnTo>
                    <a:pt x="280987" y="364331"/>
                  </a:lnTo>
                  <a:lnTo>
                    <a:pt x="176212" y="290513"/>
                  </a:lnTo>
                  <a:lnTo>
                    <a:pt x="80962" y="214313"/>
                  </a:lnTo>
                  <a:lnTo>
                    <a:pt x="28575" y="164306"/>
                  </a:lnTo>
                  <a:lnTo>
                    <a:pt x="4762" y="138113"/>
                  </a:lnTo>
                  <a:lnTo>
                    <a:pt x="0" y="128588"/>
                  </a:lnTo>
                  <a:lnTo>
                    <a:pt x="0" y="116681"/>
                  </a:lnTo>
                  <a:lnTo>
                    <a:pt x="4762" y="109538"/>
                  </a:lnTo>
                  <a:lnTo>
                    <a:pt x="21431" y="109538"/>
                  </a:lnTo>
                  <a:lnTo>
                    <a:pt x="64293" y="119063"/>
                  </a:lnTo>
                  <a:lnTo>
                    <a:pt x="152400" y="152400"/>
                  </a:lnTo>
                  <a:lnTo>
                    <a:pt x="257175" y="183356"/>
                  </a:lnTo>
                  <a:lnTo>
                    <a:pt x="307181" y="195263"/>
                  </a:lnTo>
                  <a:lnTo>
                    <a:pt x="366712" y="202406"/>
                  </a:lnTo>
                  <a:lnTo>
                    <a:pt x="500062" y="200025"/>
                  </a:lnTo>
                  <a:lnTo>
                    <a:pt x="707231" y="180975"/>
                  </a:lnTo>
                  <a:lnTo>
                    <a:pt x="978693" y="150019"/>
                  </a:lnTo>
                  <a:lnTo>
                    <a:pt x="1343025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8">
              <a:extLst>
                <a:ext uri="{FF2B5EF4-FFF2-40B4-BE49-F238E27FC236}">
                  <a16:creationId xmlns:a16="http://schemas.microsoft.com/office/drawing/2014/main" id="{F736C16C-32BC-44DA-8848-5050AB651DEC}"/>
                </a:ext>
              </a:extLst>
            </p:cNvPr>
            <p:cNvSpPr/>
            <p:nvPr/>
          </p:nvSpPr>
          <p:spPr>
            <a:xfrm>
              <a:off x="5761038" y="4525963"/>
              <a:ext cx="968375" cy="784225"/>
            </a:xfrm>
            <a:custGeom>
              <a:avLst/>
              <a:gdLst>
                <a:gd name="connsiteX0" fmla="*/ 438150 w 969169"/>
                <a:gd name="connsiteY0" fmla="*/ 383382 h 783432"/>
                <a:gd name="connsiteX1" fmla="*/ 319087 w 969169"/>
                <a:gd name="connsiteY1" fmla="*/ 280988 h 783432"/>
                <a:gd name="connsiteX2" fmla="*/ 230981 w 969169"/>
                <a:gd name="connsiteY2" fmla="*/ 209550 h 783432"/>
                <a:gd name="connsiteX3" fmla="*/ 90487 w 969169"/>
                <a:gd name="connsiteY3" fmla="*/ 100013 h 783432"/>
                <a:gd name="connsiteX4" fmla="*/ 7144 w 969169"/>
                <a:gd name="connsiteY4" fmla="*/ 33338 h 783432"/>
                <a:gd name="connsiteX5" fmla="*/ 0 w 969169"/>
                <a:gd name="connsiteY5" fmla="*/ 23813 h 783432"/>
                <a:gd name="connsiteX6" fmla="*/ 0 w 969169"/>
                <a:gd name="connsiteY6" fmla="*/ 11907 h 783432"/>
                <a:gd name="connsiteX7" fmla="*/ 9525 w 969169"/>
                <a:gd name="connsiteY7" fmla="*/ 0 h 783432"/>
                <a:gd name="connsiteX8" fmla="*/ 64294 w 969169"/>
                <a:gd name="connsiteY8" fmla="*/ 11907 h 783432"/>
                <a:gd name="connsiteX9" fmla="*/ 216694 w 969169"/>
                <a:gd name="connsiteY9" fmla="*/ 61913 h 783432"/>
                <a:gd name="connsiteX10" fmla="*/ 366712 w 969169"/>
                <a:gd name="connsiteY10" fmla="*/ 121444 h 783432"/>
                <a:gd name="connsiteX11" fmla="*/ 483394 w 969169"/>
                <a:gd name="connsiteY11" fmla="*/ 169069 h 783432"/>
                <a:gd name="connsiteX12" fmla="*/ 607219 w 969169"/>
                <a:gd name="connsiteY12" fmla="*/ 230982 h 783432"/>
                <a:gd name="connsiteX13" fmla="*/ 711994 w 969169"/>
                <a:gd name="connsiteY13" fmla="*/ 285750 h 783432"/>
                <a:gd name="connsiteX14" fmla="*/ 783431 w 969169"/>
                <a:gd name="connsiteY14" fmla="*/ 323850 h 783432"/>
                <a:gd name="connsiteX15" fmla="*/ 800100 w 969169"/>
                <a:gd name="connsiteY15" fmla="*/ 338138 h 783432"/>
                <a:gd name="connsiteX16" fmla="*/ 835819 w 969169"/>
                <a:gd name="connsiteY16" fmla="*/ 383382 h 783432"/>
                <a:gd name="connsiteX17" fmla="*/ 892969 w 969169"/>
                <a:gd name="connsiteY17" fmla="*/ 459582 h 783432"/>
                <a:gd name="connsiteX18" fmla="*/ 928687 w 969169"/>
                <a:gd name="connsiteY18" fmla="*/ 511969 h 783432"/>
                <a:gd name="connsiteX19" fmla="*/ 962025 w 969169"/>
                <a:gd name="connsiteY19" fmla="*/ 576263 h 783432"/>
                <a:gd name="connsiteX20" fmla="*/ 969169 w 969169"/>
                <a:gd name="connsiteY20" fmla="*/ 602457 h 783432"/>
                <a:gd name="connsiteX21" fmla="*/ 969169 w 969169"/>
                <a:gd name="connsiteY21" fmla="*/ 631032 h 783432"/>
                <a:gd name="connsiteX22" fmla="*/ 959644 w 969169"/>
                <a:gd name="connsiteY22" fmla="*/ 690563 h 783432"/>
                <a:gd name="connsiteX23" fmla="*/ 945356 w 969169"/>
                <a:gd name="connsiteY23" fmla="*/ 733425 h 783432"/>
                <a:gd name="connsiteX24" fmla="*/ 926306 w 969169"/>
                <a:gd name="connsiteY24" fmla="*/ 762000 h 783432"/>
                <a:gd name="connsiteX25" fmla="*/ 907256 w 969169"/>
                <a:gd name="connsiteY25" fmla="*/ 778669 h 783432"/>
                <a:gd name="connsiteX26" fmla="*/ 885825 w 969169"/>
                <a:gd name="connsiteY26" fmla="*/ 783432 h 783432"/>
                <a:gd name="connsiteX27" fmla="*/ 850106 w 969169"/>
                <a:gd name="connsiteY27" fmla="*/ 776288 h 783432"/>
                <a:gd name="connsiteX28" fmla="*/ 816769 w 969169"/>
                <a:gd name="connsiteY28" fmla="*/ 759619 h 783432"/>
                <a:gd name="connsiteX29" fmla="*/ 769144 w 969169"/>
                <a:gd name="connsiteY29" fmla="*/ 719138 h 783432"/>
                <a:gd name="connsiteX30" fmla="*/ 716756 w 969169"/>
                <a:gd name="connsiteY30" fmla="*/ 661988 h 783432"/>
                <a:gd name="connsiteX31" fmla="*/ 652462 w 969169"/>
                <a:gd name="connsiteY31" fmla="*/ 592932 h 783432"/>
                <a:gd name="connsiteX32" fmla="*/ 590550 w 969169"/>
                <a:gd name="connsiteY32" fmla="*/ 526257 h 783432"/>
                <a:gd name="connsiteX33" fmla="*/ 438150 w 969169"/>
                <a:gd name="connsiteY33" fmla="*/ 383382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9169" h="783432">
                  <a:moveTo>
                    <a:pt x="438150" y="383382"/>
                  </a:moveTo>
                  <a:lnTo>
                    <a:pt x="319087" y="280988"/>
                  </a:lnTo>
                  <a:lnTo>
                    <a:pt x="230981" y="209550"/>
                  </a:lnTo>
                  <a:lnTo>
                    <a:pt x="90487" y="100013"/>
                  </a:lnTo>
                  <a:lnTo>
                    <a:pt x="7144" y="33338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9525" y="0"/>
                  </a:lnTo>
                  <a:lnTo>
                    <a:pt x="64294" y="11907"/>
                  </a:lnTo>
                  <a:lnTo>
                    <a:pt x="216694" y="61913"/>
                  </a:lnTo>
                  <a:lnTo>
                    <a:pt x="366712" y="121444"/>
                  </a:lnTo>
                  <a:lnTo>
                    <a:pt x="483394" y="169069"/>
                  </a:lnTo>
                  <a:lnTo>
                    <a:pt x="607219" y="230982"/>
                  </a:lnTo>
                  <a:lnTo>
                    <a:pt x="711994" y="285750"/>
                  </a:lnTo>
                  <a:lnTo>
                    <a:pt x="783431" y="323850"/>
                  </a:lnTo>
                  <a:lnTo>
                    <a:pt x="800100" y="338138"/>
                  </a:lnTo>
                  <a:lnTo>
                    <a:pt x="835819" y="383382"/>
                  </a:lnTo>
                  <a:lnTo>
                    <a:pt x="892969" y="459582"/>
                  </a:lnTo>
                  <a:lnTo>
                    <a:pt x="928687" y="511969"/>
                  </a:lnTo>
                  <a:lnTo>
                    <a:pt x="962025" y="576263"/>
                  </a:lnTo>
                  <a:lnTo>
                    <a:pt x="969169" y="602457"/>
                  </a:lnTo>
                  <a:lnTo>
                    <a:pt x="969169" y="631032"/>
                  </a:lnTo>
                  <a:lnTo>
                    <a:pt x="959644" y="690563"/>
                  </a:lnTo>
                  <a:lnTo>
                    <a:pt x="945356" y="733425"/>
                  </a:lnTo>
                  <a:lnTo>
                    <a:pt x="926306" y="762000"/>
                  </a:lnTo>
                  <a:lnTo>
                    <a:pt x="907256" y="778669"/>
                  </a:lnTo>
                  <a:lnTo>
                    <a:pt x="885825" y="783432"/>
                  </a:lnTo>
                  <a:lnTo>
                    <a:pt x="850106" y="776288"/>
                  </a:lnTo>
                  <a:lnTo>
                    <a:pt x="816769" y="759619"/>
                  </a:lnTo>
                  <a:lnTo>
                    <a:pt x="769144" y="719138"/>
                  </a:lnTo>
                  <a:lnTo>
                    <a:pt x="716756" y="661988"/>
                  </a:lnTo>
                  <a:lnTo>
                    <a:pt x="652462" y="592932"/>
                  </a:lnTo>
                  <a:lnTo>
                    <a:pt x="590550" y="5262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9">
              <a:extLst>
                <a:ext uri="{FF2B5EF4-FFF2-40B4-BE49-F238E27FC236}">
                  <a16:creationId xmlns:a16="http://schemas.microsoft.com/office/drawing/2014/main" id="{E047F7B0-618E-4137-AA9B-B122086C9E2B}"/>
                </a:ext>
              </a:extLst>
            </p:cNvPr>
            <p:cNvSpPr/>
            <p:nvPr/>
          </p:nvSpPr>
          <p:spPr>
            <a:xfrm>
              <a:off x="4252913" y="4522788"/>
              <a:ext cx="1047750" cy="736600"/>
            </a:xfrm>
            <a:custGeom>
              <a:avLst/>
              <a:gdLst>
                <a:gd name="connsiteX0" fmla="*/ 616743 w 1047750"/>
                <a:gd name="connsiteY0" fmla="*/ 485775 h 738187"/>
                <a:gd name="connsiteX1" fmla="*/ 733425 w 1047750"/>
                <a:gd name="connsiteY1" fmla="*/ 426244 h 738187"/>
                <a:gd name="connsiteX2" fmla="*/ 871537 w 1047750"/>
                <a:gd name="connsiteY2" fmla="*/ 350044 h 738187"/>
                <a:gd name="connsiteX3" fmla="*/ 940593 w 1047750"/>
                <a:gd name="connsiteY3" fmla="*/ 314325 h 738187"/>
                <a:gd name="connsiteX4" fmla="*/ 985837 w 1047750"/>
                <a:gd name="connsiteY4" fmla="*/ 300037 h 738187"/>
                <a:gd name="connsiteX5" fmla="*/ 1021556 w 1047750"/>
                <a:gd name="connsiteY5" fmla="*/ 285750 h 738187"/>
                <a:gd name="connsiteX6" fmla="*/ 1040606 w 1047750"/>
                <a:gd name="connsiteY6" fmla="*/ 269081 h 738187"/>
                <a:gd name="connsiteX7" fmla="*/ 1047750 w 1047750"/>
                <a:gd name="connsiteY7" fmla="*/ 254794 h 738187"/>
                <a:gd name="connsiteX8" fmla="*/ 1047750 w 1047750"/>
                <a:gd name="connsiteY8" fmla="*/ 240506 h 738187"/>
                <a:gd name="connsiteX9" fmla="*/ 1028700 w 1047750"/>
                <a:gd name="connsiteY9" fmla="*/ 209550 h 738187"/>
                <a:gd name="connsiteX10" fmla="*/ 964406 w 1047750"/>
                <a:gd name="connsiteY10" fmla="*/ 169069 h 738187"/>
                <a:gd name="connsiteX11" fmla="*/ 866775 w 1047750"/>
                <a:gd name="connsiteY11" fmla="*/ 109537 h 738187"/>
                <a:gd name="connsiteX12" fmla="*/ 773906 w 1047750"/>
                <a:gd name="connsiteY12" fmla="*/ 59531 h 738187"/>
                <a:gd name="connsiteX13" fmla="*/ 692943 w 1047750"/>
                <a:gd name="connsiteY13" fmla="*/ 23812 h 738187"/>
                <a:gd name="connsiteX14" fmla="*/ 654843 w 1047750"/>
                <a:gd name="connsiteY14" fmla="*/ 9525 h 738187"/>
                <a:gd name="connsiteX15" fmla="*/ 614362 w 1047750"/>
                <a:gd name="connsiteY15" fmla="*/ 0 h 738187"/>
                <a:gd name="connsiteX16" fmla="*/ 602456 w 1047750"/>
                <a:gd name="connsiteY16" fmla="*/ 0 h 738187"/>
                <a:gd name="connsiteX17" fmla="*/ 581025 w 1047750"/>
                <a:gd name="connsiteY17" fmla="*/ 2381 h 738187"/>
                <a:gd name="connsiteX18" fmla="*/ 571500 w 1047750"/>
                <a:gd name="connsiteY18" fmla="*/ 16669 h 738187"/>
                <a:gd name="connsiteX19" fmla="*/ 578643 w 1047750"/>
                <a:gd name="connsiteY19" fmla="*/ 38100 h 738187"/>
                <a:gd name="connsiteX20" fmla="*/ 600075 w 1047750"/>
                <a:gd name="connsiteY20" fmla="*/ 69056 h 738187"/>
                <a:gd name="connsiteX21" fmla="*/ 616743 w 1047750"/>
                <a:gd name="connsiteY21" fmla="*/ 97631 h 738187"/>
                <a:gd name="connsiteX22" fmla="*/ 635793 w 1047750"/>
                <a:gd name="connsiteY22" fmla="*/ 135731 h 738187"/>
                <a:gd name="connsiteX23" fmla="*/ 642937 w 1047750"/>
                <a:gd name="connsiteY23" fmla="*/ 159544 h 738187"/>
                <a:gd name="connsiteX24" fmla="*/ 645318 w 1047750"/>
                <a:gd name="connsiteY24" fmla="*/ 192881 h 738187"/>
                <a:gd name="connsiteX25" fmla="*/ 633412 w 1047750"/>
                <a:gd name="connsiteY25" fmla="*/ 226219 h 738187"/>
                <a:gd name="connsiteX26" fmla="*/ 597693 w 1047750"/>
                <a:gd name="connsiteY26" fmla="*/ 266700 h 738187"/>
                <a:gd name="connsiteX27" fmla="*/ 509587 w 1047750"/>
                <a:gd name="connsiteY27" fmla="*/ 347662 h 738187"/>
                <a:gd name="connsiteX28" fmla="*/ 390525 w 1047750"/>
                <a:gd name="connsiteY28" fmla="*/ 440531 h 738187"/>
                <a:gd name="connsiteX29" fmla="*/ 259556 w 1047750"/>
                <a:gd name="connsiteY29" fmla="*/ 531019 h 738187"/>
                <a:gd name="connsiteX30" fmla="*/ 88106 w 1047750"/>
                <a:gd name="connsiteY30" fmla="*/ 642937 h 738187"/>
                <a:gd name="connsiteX31" fmla="*/ 38100 w 1047750"/>
                <a:gd name="connsiteY31" fmla="*/ 676275 h 738187"/>
                <a:gd name="connsiteX32" fmla="*/ 19050 w 1047750"/>
                <a:gd name="connsiteY32" fmla="*/ 695325 h 738187"/>
                <a:gd name="connsiteX33" fmla="*/ 4762 w 1047750"/>
                <a:gd name="connsiteY33" fmla="*/ 711994 h 738187"/>
                <a:gd name="connsiteX34" fmla="*/ 0 w 1047750"/>
                <a:gd name="connsiteY34" fmla="*/ 728662 h 738187"/>
                <a:gd name="connsiteX35" fmla="*/ 7143 w 1047750"/>
                <a:gd name="connsiteY35" fmla="*/ 738187 h 738187"/>
                <a:gd name="connsiteX36" fmla="*/ 35718 w 1047750"/>
                <a:gd name="connsiteY36" fmla="*/ 731044 h 738187"/>
                <a:gd name="connsiteX37" fmla="*/ 107156 w 1047750"/>
                <a:gd name="connsiteY37" fmla="*/ 702469 h 738187"/>
                <a:gd name="connsiteX38" fmla="*/ 228600 w 1047750"/>
                <a:gd name="connsiteY38" fmla="*/ 659606 h 738187"/>
                <a:gd name="connsiteX39" fmla="*/ 404812 w 1047750"/>
                <a:gd name="connsiteY39" fmla="*/ 588169 h 738187"/>
                <a:gd name="connsiteX40" fmla="*/ 616743 w 1047750"/>
                <a:gd name="connsiteY40" fmla="*/ 485775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7750" h="738187">
                  <a:moveTo>
                    <a:pt x="616743" y="485775"/>
                  </a:moveTo>
                  <a:lnTo>
                    <a:pt x="733425" y="426244"/>
                  </a:lnTo>
                  <a:lnTo>
                    <a:pt x="871537" y="350044"/>
                  </a:lnTo>
                  <a:lnTo>
                    <a:pt x="940593" y="314325"/>
                  </a:lnTo>
                  <a:lnTo>
                    <a:pt x="985837" y="300037"/>
                  </a:lnTo>
                  <a:lnTo>
                    <a:pt x="1021556" y="285750"/>
                  </a:lnTo>
                  <a:lnTo>
                    <a:pt x="1040606" y="269081"/>
                  </a:lnTo>
                  <a:lnTo>
                    <a:pt x="1047750" y="254794"/>
                  </a:lnTo>
                  <a:lnTo>
                    <a:pt x="1047750" y="240506"/>
                  </a:lnTo>
                  <a:lnTo>
                    <a:pt x="1028700" y="209550"/>
                  </a:lnTo>
                  <a:lnTo>
                    <a:pt x="964406" y="169069"/>
                  </a:lnTo>
                  <a:lnTo>
                    <a:pt x="866775" y="109537"/>
                  </a:lnTo>
                  <a:lnTo>
                    <a:pt x="773906" y="59531"/>
                  </a:lnTo>
                  <a:lnTo>
                    <a:pt x="692943" y="23812"/>
                  </a:lnTo>
                  <a:lnTo>
                    <a:pt x="654843" y="9525"/>
                  </a:lnTo>
                  <a:lnTo>
                    <a:pt x="614362" y="0"/>
                  </a:lnTo>
                  <a:lnTo>
                    <a:pt x="602456" y="0"/>
                  </a:lnTo>
                  <a:lnTo>
                    <a:pt x="581025" y="2381"/>
                  </a:lnTo>
                  <a:lnTo>
                    <a:pt x="571500" y="16669"/>
                  </a:lnTo>
                  <a:lnTo>
                    <a:pt x="578643" y="38100"/>
                  </a:lnTo>
                  <a:lnTo>
                    <a:pt x="600075" y="69056"/>
                  </a:lnTo>
                  <a:lnTo>
                    <a:pt x="616743" y="97631"/>
                  </a:lnTo>
                  <a:lnTo>
                    <a:pt x="635793" y="135731"/>
                  </a:lnTo>
                  <a:lnTo>
                    <a:pt x="642937" y="159544"/>
                  </a:lnTo>
                  <a:lnTo>
                    <a:pt x="645318" y="192881"/>
                  </a:lnTo>
                  <a:lnTo>
                    <a:pt x="633412" y="226219"/>
                  </a:lnTo>
                  <a:lnTo>
                    <a:pt x="597693" y="266700"/>
                  </a:lnTo>
                  <a:lnTo>
                    <a:pt x="509587" y="347662"/>
                  </a:lnTo>
                  <a:lnTo>
                    <a:pt x="390525" y="440531"/>
                  </a:lnTo>
                  <a:lnTo>
                    <a:pt x="259556" y="531019"/>
                  </a:lnTo>
                  <a:lnTo>
                    <a:pt x="88106" y="642937"/>
                  </a:lnTo>
                  <a:lnTo>
                    <a:pt x="38100" y="676275"/>
                  </a:lnTo>
                  <a:lnTo>
                    <a:pt x="19050" y="695325"/>
                  </a:lnTo>
                  <a:lnTo>
                    <a:pt x="4762" y="711994"/>
                  </a:lnTo>
                  <a:lnTo>
                    <a:pt x="0" y="728662"/>
                  </a:lnTo>
                  <a:lnTo>
                    <a:pt x="7143" y="738187"/>
                  </a:lnTo>
                  <a:lnTo>
                    <a:pt x="35718" y="731044"/>
                  </a:lnTo>
                  <a:lnTo>
                    <a:pt x="107156" y="702469"/>
                  </a:lnTo>
                  <a:lnTo>
                    <a:pt x="228600" y="659606"/>
                  </a:lnTo>
                  <a:lnTo>
                    <a:pt x="404812" y="588169"/>
                  </a:lnTo>
                  <a:lnTo>
                    <a:pt x="61674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0">
              <a:extLst>
                <a:ext uri="{FF2B5EF4-FFF2-40B4-BE49-F238E27FC236}">
                  <a16:creationId xmlns:a16="http://schemas.microsoft.com/office/drawing/2014/main" id="{E5F42597-C2E3-4993-9858-24D341D972C3}"/>
                </a:ext>
              </a:extLst>
            </p:cNvPr>
            <p:cNvSpPr/>
            <p:nvPr/>
          </p:nvSpPr>
          <p:spPr>
            <a:xfrm>
              <a:off x="2773363" y="1747838"/>
              <a:ext cx="742950" cy="654050"/>
            </a:xfrm>
            <a:custGeom>
              <a:avLst/>
              <a:gdLst>
                <a:gd name="connsiteX0" fmla="*/ 702469 w 742950"/>
                <a:gd name="connsiteY0" fmla="*/ 461962 h 654843"/>
                <a:gd name="connsiteX1" fmla="*/ 726282 w 742950"/>
                <a:gd name="connsiteY1" fmla="*/ 511968 h 654843"/>
                <a:gd name="connsiteX2" fmla="*/ 735807 w 742950"/>
                <a:gd name="connsiteY2" fmla="*/ 538162 h 654843"/>
                <a:gd name="connsiteX3" fmla="*/ 742950 w 742950"/>
                <a:gd name="connsiteY3" fmla="*/ 576262 h 654843"/>
                <a:gd name="connsiteX4" fmla="*/ 742950 w 742950"/>
                <a:gd name="connsiteY4" fmla="*/ 607218 h 654843"/>
                <a:gd name="connsiteX5" fmla="*/ 723900 w 742950"/>
                <a:gd name="connsiteY5" fmla="*/ 640556 h 654843"/>
                <a:gd name="connsiteX6" fmla="*/ 697707 w 742950"/>
                <a:gd name="connsiteY6" fmla="*/ 650081 h 654843"/>
                <a:gd name="connsiteX7" fmla="*/ 659607 w 742950"/>
                <a:gd name="connsiteY7" fmla="*/ 654843 h 654843"/>
                <a:gd name="connsiteX8" fmla="*/ 616744 w 742950"/>
                <a:gd name="connsiteY8" fmla="*/ 654843 h 654843"/>
                <a:gd name="connsiteX9" fmla="*/ 554832 w 742950"/>
                <a:gd name="connsiteY9" fmla="*/ 642937 h 654843"/>
                <a:gd name="connsiteX10" fmla="*/ 504825 w 742950"/>
                <a:gd name="connsiteY10" fmla="*/ 626268 h 654843"/>
                <a:gd name="connsiteX11" fmla="*/ 469107 w 742950"/>
                <a:gd name="connsiteY11" fmla="*/ 611981 h 654843"/>
                <a:gd name="connsiteX12" fmla="*/ 447675 w 742950"/>
                <a:gd name="connsiteY12" fmla="*/ 597693 h 654843"/>
                <a:gd name="connsiteX13" fmla="*/ 407194 w 742950"/>
                <a:gd name="connsiteY13" fmla="*/ 569118 h 654843"/>
                <a:gd name="connsiteX14" fmla="*/ 371475 w 742950"/>
                <a:gd name="connsiteY14" fmla="*/ 528637 h 654843"/>
                <a:gd name="connsiteX15" fmla="*/ 319088 w 742950"/>
                <a:gd name="connsiteY15" fmla="*/ 478631 h 654843"/>
                <a:gd name="connsiteX16" fmla="*/ 266700 w 742950"/>
                <a:gd name="connsiteY16" fmla="*/ 426243 h 654843"/>
                <a:gd name="connsiteX17" fmla="*/ 207169 w 742950"/>
                <a:gd name="connsiteY17" fmla="*/ 354806 h 654843"/>
                <a:gd name="connsiteX18" fmla="*/ 126207 w 742950"/>
                <a:gd name="connsiteY18" fmla="*/ 245268 h 654843"/>
                <a:gd name="connsiteX19" fmla="*/ 64294 w 742950"/>
                <a:gd name="connsiteY19" fmla="*/ 150018 h 654843"/>
                <a:gd name="connsiteX20" fmla="*/ 21432 w 742950"/>
                <a:gd name="connsiteY20" fmla="*/ 80962 h 654843"/>
                <a:gd name="connsiteX21" fmla="*/ 0 w 742950"/>
                <a:gd name="connsiteY21" fmla="*/ 33337 h 654843"/>
                <a:gd name="connsiteX22" fmla="*/ 0 w 742950"/>
                <a:gd name="connsiteY22" fmla="*/ 23812 h 654843"/>
                <a:gd name="connsiteX23" fmla="*/ 0 w 742950"/>
                <a:gd name="connsiteY23" fmla="*/ 7143 h 654843"/>
                <a:gd name="connsiteX24" fmla="*/ 7144 w 742950"/>
                <a:gd name="connsiteY24" fmla="*/ 0 h 654843"/>
                <a:gd name="connsiteX25" fmla="*/ 23813 w 742950"/>
                <a:gd name="connsiteY25" fmla="*/ 2381 h 654843"/>
                <a:gd name="connsiteX26" fmla="*/ 45244 w 742950"/>
                <a:gd name="connsiteY26" fmla="*/ 21431 h 654843"/>
                <a:gd name="connsiteX27" fmla="*/ 85725 w 742950"/>
                <a:gd name="connsiteY27" fmla="*/ 57150 h 654843"/>
                <a:gd name="connsiteX28" fmla="*/ 142875 w 742950"/>
                <a:gd name="connsiteY28" fmla="*/ 100012 h 654843"/>
                <a:gd name="connsiteX29" fmla="*/ 195263 w 742950"/>
                <a:gd name="connsiteY29" fmla="*/ 138112 h 654843"/>
                <a:gd name="connsiteX30" fmla="*/ 254794 w 742950"/>
                <a:gd name="connsiteY30" fmla="*/ 173831 h 654843"/>
                <a:gd name="connsiteX31" fmla="*/ 326232 w 742950"/>
                <a:gd name="connsiteY31" fmla="*/ 211931 h 654843"/>
                <a:gd name="connsiteX32" fmla="*/ 397669 w 742950"/>
                <a:gd name="connsiteY32" fmla="*/ 242887 h 654843"/>
                <a:gd name="connsiteX33" fmla="*/ 473869 w 742950"/>
                <a:gd name="connsiteY33" fmla="*/ 269081 h 654843"/>
                <a:gd name="connsiteX34" fmla="*/ 547688 w 742950"/>
                <a:gd name="connsiteY34" fmla="*/ 285750 h 654843"/>
                <a:gd name="connsiteX35" fmla="*/ 590550 w 742950"/>
                <a:gd name="connsiteY35" fmla="*/ 292893 h 654843"/>
                <a:gd name="connsiteX36" fmla="*/ 607219 w 742950"/>
                <a:gd name="connsiteY36" fmla="*/ 295275 h 654843"/>
                <a:gd name="connsiteX37" fmla="*/ 621507 w 742950"/>
                <a:gd name="connsiteY37" fmla="*/ 316706 h 654843"/>
                <a:gd name="connsiteX38" fmla="*/ 654844 w 742950"/>
                <a:gd name="connsiteY38" fmla="*/ 373856 h 654843"/>
                <a:gd name="connsiteX39" fmla="*/ 702469 w 742950"/>
                <a:gd name="connsiteY39" fmla="*/ 461962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654843">
                  <a:moveTo>
                    <a:pt x="702469" y="461962"/>
                  </a:moveTo>
                  <a:lnTo>
                    <a:pt x="726282" y="511968"/>
                  </a:lnTo>
                  <a:lnTo>
                    <a:pt x="735807" y="538162"/>
                  </a:lnTo>
                  <a:lnTo>
                    <a:pt x="742950" y="576262"/>
                  </a:lnTo>
                  <a:lnTo>
                    <a:pt x="742950" y="607218"/>
                  </a:lnTo>
                  <a:lnTo>
                    <a:pt x="723900" y="640556"/>
                  </a:lnTo>
                  <a:lnTo>
                    <a:pt x="697707" y="650081"/>
                  </a:lnTo>
                  <a:lnTo>
                    <a:pt x="659607" y="654843"/>
                  </a:lnTo>
                  <a:lnTo>
                    <a:pt x="616744" y="654843"/>
                  </a:lnTo>
                  <a:lnTo>
                    <a:pt x="554832" y="642937"/>
                  </a:lnTo>
                  <a:lnTo>
                    <a:pt x="504825" y="626268"/>
                  </a:lnTo>
                  <a:lnTo>
                    <a:pt x="469107" y="611981"/>
                  </a:lnTo>
                  <a:lnTo>
                    <a:pt x="447675" y="597693"/>
                  </a:lnTo>
                  <a:lnTo>
                    <a:pt x="407194" y="569118"/>
                  </a:lnTo>
                  <a:lnTo>
                    <a:pt x="371475" y="528637"/>
                  </a:lnTo>
                  <a:lnTo>
                    <a:pt x="319088" y="478631"/>
                  </a:lnTo>
                  <a:lnTo>
                    <a:pt x="266700" y="426243"/>
                  </a:lnTo>
                  <a:lnTo>
                    <a:pt x="207169" y="354806"/>
                  </a:lnTo>
                  <a:lnTo>
                    <a:pt x="126207" y="245268"/>
                  </a:lnTo>
                  <a:lnTo>
                    <a:pt x="64294" y="150018"/>
                  </a:lnTo>
                  <a:lnTo>
                    <a:pt x="21432" y="80962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23813" y="2381"/>
                  </a:lnTo>
                  <a:lnTo>
                    <a:pt x="45244" y="21431"/>
                  </a:lnTo>
                  <a:lnTo>
                    <a:pt x="85725" y="57150"/>
                  </a:lnTo>
                  <a:lnTo>
                    <a:pt x="142875" y="100012"/>
                  </a:lnTo>
                  <a:lnTo>
                    <a:pt x="195263" y="138112"/>
                  </a:lnTo>
                  <a:lnTo>
                    <a:pt x="254794" y="173831"/>
                  </a:lnTo>
                  <a:lnTo>
                    <a:pt x="326232" y="211931"/>
                  </a:lnTo>
                  <a:lnTo>
                    <a:pt x="397669" y="242887"/>
                  </a:lnTo>
                  <a:lnTo>
                    <a:pt x="473869" y="269081"/>
                  </a:lnTo>
                  <a:lnTo>
                    <a:pt x="547688" y="285750"/>
                  </a:lnTo>
                  <a:lnTo>
                    <a:pt x="590550" y="292893"/>
                  </a:lnTo>
                  <a:lnTo>
                    <a:pt x="607219" y="295275"/>
                  </a:lnTo>
                  <a:lnTo>
                    <a:pt x="621507" y="316706"/>
                  </a:lnTo>
                  <a:lnTo>
                    <a:pt x="654844" y="373856"/>
                  </a:lnTo>
                  <a:lnTo>
                    <a:pt x="702469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1">
              <a:extLst>
                <a:ext uri="{FF2B5EF4-FFF2-40B4-BE49-F238E27FC236}">
                  <a16:creationId xmlns:a16="http://schemas.microsoft.com/office/drawing/2014/main" id="{E95F6155-F0B8-41C6-8E90-FDD5A2B642D2}"/>
                </a:ext>
              </a:extLst>
            </p:cNvPr>
            <p:cNvSpPr/>
            <p:nvPr/>
          </p:nvSpPr>
          <p:spPr>
            <a:xfrm>
              <a:off x="2513013" y="3424238"/>
              <a:ext cx="1289050" cy="1390650"/>
            </a:xfrm>
            <a:custGeom>
              <a:avLst/>
              <a:gdLst>
                <a:gd name="connsiteX0" fmla="*/ 628650 w 1290637"/>
                <a:gd name="connsiteY0" fmla="*/ 328612 h 1390650"/>
                <a:gd name="connsiteX1" fmla="*/ 783431 w 1290637"/>
                <a:gd name="connsiteY1" fmla="*/ 230981 h 1390650"/>
                <a:gd name="connsiteX2" fmla="*/ 835819 w 1290637"/>
                <a:gd name="connsiteY2" fmla="*/ 202406 h 1390650"/>
                <a:gd name="connsiteX3" fmla="*/ 862012 w 1290637"/>
                <a:gd name="connsiteY3" fmla="*/ 192881 h 1390650"/>
                <a:gd name="connsiteX4" fmla="*/ 869156 w 1290637"/>
                <a:gd name="connsiteY4" fmla="*/ 192881 h 1390650"/>
                <a:gd name="connsiteX5" fmla="*/ 878681 w 1290637"/>
                <a:gd name="connsiteY5" fmla="*/ 195262 h 1390650"/>
                <a:gd name="connsiteX6" fmla="*/ 883444 w 1290637"/>
                <a:gd name="connsiteY6" fmla="*/ 209550 h 1390650"/>
                <a:gd name="connsiteX7" fmla="*/ 873919 w 1290637"/>
                <a:gd name="connsiteY7" fmla="*/ 242887 h 1390650"/>
                <a:gd name="connsiteX8" fmla="*/ 823912 w 1290637"/>
                <a:gd name="connsiteY8" fmla="*/ 378618 h 1390650"/>
                <a:gd name="connsiteX9" fmla="*/ 733425 w 1290637"/>
                <a:gd name="connsiteY9" fmla="*/ 583406 h 1390650"/>
                <a:gd name="connsiteX10" fmla="*/ 671512 w 1290637"/>
                <a:gd name="connsiteY10" fmla="*/ 719137 h 1390650"/>
                <a:gd name="connsiteX11" fmla="*/ 635794 w 1290637"/>
                <a:gd name="connsiteY11" fmla="*/ 785812 h 1390650"/>
                <a:gd name="connsiteX12" fmla="*/ 626269 w 1290637"/>
                <a:gd name="connsiteY12" fmla="*/ 812006 h 1390650"/>
                <a:gd name="connsiteX13" fmla="*/ 628650 w 1290637"/>
                <a:gd name="connsiteY13" fmla="*/ 826293 h 1390650"/>
                <a:gd name="connsiteX14" fmla="*/ 635794 w 1290637"/>
                <a:gd name="connsiteY14" fmla="*/ 852487 h 1390650"/>
                <a:gd name="connsiteX15" fmla="*/ 657225 w 1290637"/>
                <a:gd name="connsiteY15" fmla="*/ 885825 h 1390650"/>
                <a:gd name="connsiteX16" fmla="*/ 683419 w 1290637"/>
                <a:gd name="connsiteY16" fmla="*/ 909637 h 1390650"/>
                <a:gd name="connsiteX17" fmla="*/ 721519 w 1290637"/>
                <a:gd name="connsiteY17" fmla="*/ 954881 h 1390650"/>
                <a:gd name="connsiteX18" fmla="*/ 752475 w 1290637"/>
                <a:gd name="connsiteY18" fmla="*/ 1002506 h 1390650"/>
                <a:gd name="connsiteX19" fmla="*/ 781050 w 1290637"/>
                <a:gd name="connsiteY19" fmla="*/ 1064418 h 1390650"/>
                <a:gd name="connsiteX20" fmla="*/ 797719 w 1290637"/>
                <a:gd name="connsiteY20" fmla="*/ 1107281 h 1390650"/>
                <a:gd name="connsiteX21" fmla="*/ 809625 w 1290637"/>
                <a:gd name="connsiteY21" fmla="*/ 1150143 h 1390650"/>
                <a:gd name="connsiteX22" fmla="*/ 1100137 w 1290637"/>
                <a:gd name="connsiteY22" fmla="*/ 1390650 h 1390650"/>
                <a:gd name="connsiteX23" fmla="*/ 1138237 w 1290637"/>
                <a:gd name="connsiteY23" fmla="*/ 1385887 h 1390650"/>
                <a:gd name="connsiteX24" fmla="*/ 1171575 w 1290637"/>
                <a:gd name="connsiteY24" fmla="*/ 1376362 h 1390650"/>
                <a:gd name="connsiteX25" fmla="*/ 1200150 w 1290637"/>
                <a:gd name="connsiteY25" fmla="*/ 1359693 h 1390650"/>
                <a:gd name="connsiteX26" fmla="*/ 1216819 w 1290637"/>
                <a:gd name="connsiteY26" fmla="*/ 1343025 h 1390650"/>
                <a:gd name="connsiteX27" fmla="*/ 1228725 w 1290637"/>
                <a:gd name="connsiteY27" fmla="*/ 1312068 h 1390650"/>
                <a:gd name="connsiteX28" fmla="*/ 1231106 w 1290637"/>
                <a:gd name="connsiteY28" fmla="*/ 1281112 h 1390650"/>
                <a:gd name="connsiteX29" fmla="*/ 1223962 w 1290637"/>
                <a:gd name="connsiteY29" fmla="*/ 1252537 h 1390650"/>
                <a:gd name="connsiteX30" fmla="*/ 1193006 w 1290637"/>
                <a:gd name="connsiteY30" fmla="*/ 1193006 h 1390650"/>
                <a:gd name="connsiteX31" fmla="*/ 1147762 w 1290637"/>
                <a:gd name="connsiteY31" fmla="*/ 1128712 h 1390650"/>
                <a:gd name="connsiteX32" fmla="*/ 1100137 w 1290637"/>
                <a:gd name="connsiteY32" fmla="*/ 1081087 h 1390650"/>
                <a:gd name="connsiteX33" fmla="*/ 1042987 w 1290637"/>
                <a:gd name="connsiteY33" fmla="*/ 1031081 h 1390650"/>
                <a:gd name="connsiteX34" fmla="*/ 976312 w 1290637"/>
                <a:gd name="connsiteY34" fmla="*/ 973931 h 1390650"/>
                <a:gd name="connsiteX35" fmla="*/ 928687 w 1290637"/>
                <a:gd name="connsiteY35" fmla="*/ 938212 h 1390650"/>
                <a:gd name="connsiteX36" fmla="*/ 869156 w 1290637"/>
                <a:gd name="connsiteY36" fmla="*/ 900112 h 1390650"/>
                <a:gd name="connsiteX37" fmla="*/ 814387 w 1290637"/>
                <a:gd name="connsiteY37" fmla="*/ 869156 h 1390650"/>
                <a:gd name="connsiteX38" fmla="*/ 783431 w 1290637"/>
                <a:gd name="connsiteY38" fmla="*/ 845343 h 1390650"/>
                <a:gd name="connsiteX39" fmla="*/ 766762 w 1290637"/>
                <a:gd name="connsiteY39" fmla="*/ 823912 h 1390650"/>
                <a:gd name="connsiteX40" fmla="*/ 757237 w 1290637"/>
                <a:gd name="connsiteY40" fmla="*/ 797718 h 1390650"/>
                <a:gd name="connsiteX41" fmla="*/ 754856 w 1290637"/>
                <a:gd name="connsiteY41" fmla="*/ 769143 h 1390650"/>
                <a:gd name="connsiteX42" fmla="*/ 764381 w 1290637"/>
                <a:gd name="connsiteY42" fmla="*/ 728662 h 1390650"/>
                <a:gd name="connsiteX43" fmla="*/ 783431 w 1290637"/>
                <a:gd name="connsiteY43" fmla="*/ 692943 h 1390650"/>
                <a:gd name="connsiteX44" fmla="*/ 814387 w 1290637"/>
                <a:gd name="connsiteY44" fmla="*/ 647700 h 1390650"/>
                <a:gd name="connsiteX45" fmla="*/ 866775 w 1290637"/>
                <a:gd name="connsiteY45" fmla="*/ 585787 h 1390650"/>
                <a:gd name="connsiteX46" fmla="*/ 947737 w 1290637"/>
                <a:gd name="connsiteY46" fmla="*/ 507206 h 1390650"/>
                <a:gd name="connsiteX47" fmla="*/ 1031081 w 1290637"/>
                <a:gd name="connsiteY47" fmla="*/ 426243 h 1390650"/>
                <a:gd name="connsiteX48" fmla="*/ 1104900 w 1290637"/>
                <a:gd name="connsiteY48" fmla="*/ 350043 h 1390650"/>
                <a:gd name="connsiteX49" fmla="*/ 1154906 w 1290637"/>
                <a:gd name="connsiteY49" fmla="*/ 302418 h 1390650"/>
                <a:gd name="connsiteX50" fmla="*/ 1195387 w 1290637"/>
                <a:gd name="connsiteY50" fmla="*/ 266700 h 1390650"/>
                <a:gd name="connsiteX51" fmla="*/ 1235869 w 1290637"/>
                <a:gd name="connsiteY51" fmla="*/ 238125 h 1390650"/>
                <a:gd name="connsiteX52" fmla="*/ 1266825 w 1290637"/>
                <a:gd name="connsiteY52" fmla="*/ 221456 h 1390650"/>
                <a:gd name="connsiteX53" fmla="*/ 1285875 w 1290637"/>
                <a:gd name="connsiteY53" fmla="*/ 207168 h 1390650"/>
                <a:gd name="connsiteX54" fmla="*/ 1290637 w 1290637"/>
                <a:gd name="connsiteY54" fmla="*/ 197643 h 1390650"/>
                <a:gd name="connsiteX55" fmla="*/ 1288256 w 1290637"/>
                <a:gd name="connsiteY55" fmla="*/ 180975 h 1390650"/>
                <a:gd name="connsiteX56" fmla="*/ 1271587 w 1290637"/>
                <a:gd name="connsiteY56" fmla="*/ 161925 h 1390650"/>
                <a:gd name="connsiteX57" fmla="*/ 1219200 w 1290637"/>
                <a:gd name="connsiteY57" fmla="*/ 116681 h 1390650"/>
                <a:gd name="connsiteX58" fmla="*/ 1143000 w 1290637"/>
                <a:gd name="connsiteY58" fmla="*/ 66675 h 1390650"/>
                <a:gd name="connsiteX59" fmla="*/ 1066800 w 1290637"/>
                <a:gd name="connsiteY59" fmla="*/ 23812 h 1390650"/>
                <a:gd name="connsiteX60" fmla="*/ 1021556 w 1290637"/>
                <a:gd name="connsiteY60" fmla="*/ 4762 h 1390650"/>
                <a:gd name="connsiteX61" fmla="*/ 992981 w 1290637"/>
                <a:gd name="connsiteY61" fmla="*/ 0 h 1390650"/>
                <a:gd name="connsiteX62" fmla="*/ 966787 w 1290637"/>
                <a:gd name="connsiteY62" fmla="*/ 0 h 1390650"/>
                <a:gd name="connsiteX63" fmla="*/ 914400 w 1290637"/>
                <a:gd name="connsiteY63" fmla="*/ 11906 h 1390650"/>
                <a:gd name="connsiteX64" fmla="*/ 781050 w 1290637"/>
                <a:gd name="connsiteY64" fmla="*/ 61912 h 1390650"/>
                <a:gd name="connsiteX65" fmla="*/ 583406 w 1290637"/>
                <a:gd name="connsiteY65" fmla="*/ 140493 h 1390650"/>
                <a:gd name="connsiteX66" fmla="*/ 442912 w 1290637"/>
                <a:gd name="connsiteY66" fmla="*/ 197643 h 1390650"/>
                <a:gd name="connsiteX67" fmla="*/ 388144 w 1290637"/>
                <a:gd name="connsiteY67" fmla="*/ 216693 h 1390650"/>
                <a:gd name="connsiteX68" fmla="*/ 323850 w 1290637"/>
                <a:gd name="connsiteY68" fmla="*/ 226218 h 1390650"/>
                <a:gd name="connsiteX69" fmla="*/ 271462 w 1290637"/>
                <a:gd name="connsiteY69" fmla="*/ 230981 h 1390650"/>
                <a:gd name="connsiteX70" fmla="*/ 228600 w 1290637"/>
                <a:gd name="connsiteY70" fmla="*/ 223837 h 1390650"/>
                <a:gd name="connsiteX71" fmla="*/ 166687 w 1290637"/>
                <a:gd name="connsiteY71" fmla="*/ 197643 h 1390650"/>
                <a:gd name="connsiteX72" fmla="*/ 114300 w 1290637"/>
                <a:gd name="connsiteY72" fmla="*/ 164306 h 1390650"/>
                <a:gd name="connsiteX73" fmla="*/ 61912 w 1290637"/>
                <a:gd name="connsiteY73" fmla="*/ 128587 h 1390650"/>
                <a:gd name="connsiteX74" fmla="*/ 42862 w 1290637"/>
                <a:gd name="connsiteY74" fmla="*/ 116681 h 1390650"/>
                <a:gd name="connsiteX75" fmla="*/ 26194 w 1290637"/>
                <a:gd name="connsiteY75" fmla="*/ 109537 h 1390650"/>
                <a:gd name="connsiteX76" fmla="*/ 14287 w 1290637"/>
                <a:gd name="connsiteY76" fmla="*/ 109537 h 1390650"/>
                <a:gd name="connsiteX77" fmla="*/ 0 w 1290637"/>
                <a:gd name="connsiteY77" fmla="*/ 114300 h 1390650"/>
                <a:gd name="connsiteX78" fmla="*/ 0 w 1290637"/>
                <a:gd name="connsiteY78" fmla="*/ 128587 h 1390650"/>
                <a:gd name="connsiteX79" fmla="*/ 4762 w 1290637"/>
                <a:gd name="connsiteY79" fmla="*/ 150018 h 1390650"/>
                <a:gd name="connsiteX80" fmla="*/ 16669 w 1290637"/>
                <a:gd name="connsiteY80" fmla="*/ 176212 h 1390650"/>
                <a:gd name="connsiteX81" fmla="*/ 40481 w 1290637"/>
                <a:gd name="connsiteY81" fmla="*/ 226218 h 1390650"/>
                <a:gd name="connsiteX82" fmla="*/ 73819 w 1290637"/>
                <a:gd name="connsiteY82" fmla="*/ 276225 h 1390650"/>
                <a:gd name="connsiteX83" fmla="*/ 119062 w 1290637"/>
                <a:gd name="connsiteY83" fmla="*/ 330993 h 1390650"/>
                <a:gd name="connsiteX84" fmla="*/ 159544 w 1290637"/>
                <a:gd name="connsiteY84" fmla="*/ 369093 h 1390650"/>
                <a:gd name="connsiteX85" fmla="*/ 211931 w 1290637"/>
                <a:gd name="connsiteY85" fmla="*/ 419100 h 1390650"/>
                <a:gd name="connsiteX86" fmla="*/ 285750 w 1290637"/>
                <a:gd name="connsiteY86" fmla="*/ 469106 h 1390650"/>
                <a:gd name="connsiteX87" fmla="*/ 328612 w 1290637"/>
                <a:gd name="connsiteY87" fmla="*/ 492918 h 1390650"/>
                <a:gd name="connsiteX88" fmla="*/ 338137 w 1290637"/>
                <a:gd name="connsiteY88" fmla="*/ 492918 h 1390650"/>
                <a:gd name="connsiteX89" fmla="*/ 390525 w 1290637"/>
                <a:gd name="connsiteY89" fmla="*/ 464343 h 1390650"/>
                <a:gd name="connsiteX90" fmla="*/ 557212 w 1290637"/>
                <a:gd name="connsiteY90" fmla="*/ 369093 h 1390650"/>
                <a:gd name="connsiteX91" fmla="*/ 628650 w 1290637"/>
                <a:gd name="connsiteY91" fmla="*/ 32861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90637" h="1390650">
                  <a:moveTo>
                    <a:pt x="628650" y="328612"/>
                  </a:moveTo>
                  <a:lnTo>
                    <a:pt x="783431" y="230981"/>
                  </a:lnTo>
                  <a:lnTo>
                    <a:pt x="835819" y="202406"/>
                  </a:lnTo>
                  <a:lnTo>
                    <a:pt x="862012" y="192881"/>
                  </a:lnTo>
                  <a:lnTo>
                    <a:pt x="869156" y="192881"/>
                  </a:lnTo>
                  <a:lnTo>
                    <a:pt x="878681" y="195262"/>
                  </a:lnTo>
                  <a:lnTo>
                    <a:pt x="883444" y="209550"/>
                  </a:lnTo>
                  <a:lnTo>
                    <a:pt x="873919" y="242887"/>
                  </a:lnTo>
                  <a:lnTo>
                    <a:pt x="823912" y="378618"/>
                  </a:lnTo>
                  <a:lnTo>
                    <a:pt x="733425" y="583406"/>
                  </a:lnTo>
                  <a:lnTo>
                    <a:pt x="671512" y="719137"/>
                  </a:lnTo>
                  <a:lnTo>
                    <a:pt x="635794" y="785812"/>
                  </a:lnTo>
                  <a:lnTo>
                    <a:pt x="626269" y="812006"/>
                  </a:lnTo>
                  <a:lnTo>
                    <a:pt x="628650" y="826293"/>
                  </a:lnTo>
                  <a:lnTo>
                    <a:pt x="635794" y="852487"/>
                  </a:lnTo>
                  <a:lnTo>
                    <a:pt x="657225" y="885825"/>
                  </a:lnTo>
                  <a:lnTo>
                    <a:pt x="683419" y="909637"/>
                  </a:lnTo>
                  <a:lnTo>
                    <a:pt x="721519" y="954881"/>
                  </a:lnTo>
                  <a:lnTo>
                    <a:pt x="752475" y="1002506"/>
                  </a:lnTo>
                  <a:lnTo>
                    <a:pt x="781050" y="1064418"/>
                  </a:lnTo>
                  <a:lnTo>
                    <a:pt x="797719" y="1107281"/>
                  </a:lnTo>
                  <a:lnTo>
                    <a:pt x="809625" y="1150143"/>
                  </a:lnTo>
                  <a:lnTo>
                    <a:pt x="1100137" y="1390650"/>
                  </a:lnTo>
                  <a:lnTo>
                    <a:pt x="1138237" y="1385887"/>
                  </a:lnTo>
                  <a:lnTo>
                    <a:pt x="1171575" y="1376362"/>
                  </a:lnTo>
                  <a:lnTo>
                    <a:pt x="1200150" y="1359693"/>
                  </a:lnTo>
                  <a:lnTo>
                    <a:pt x="1216819" y="1343025"/>
                  </a:lnTo>
                  <a:lnTo>
                    <a:pt x="1228725" y="1312068"/>
                  </a:lnTo>
                  <a:lnTo>
                    <a:pt x="1231106" y="1281112"/>
                  </a:lnTo>
                  <a:lnTo>
                    <a:pt x="1223962" y="1252537"/>
                  </a:lnTo>
                  <a:lnTo>
                    <a:pt x="1193006" y="1193006"/>
                  </a:lnTo>
                  <a:lnTo>
                    <a:pt x="1147762" y="1128712"/>
                  </a:lnTo>
                  <a:lnTo>
                    <a:pt x="1100137" y="1081087"/>
                  </a:lnTo>
                  <a:lnTo>
                    <a:pt x="1042987" y="1031081"/>
                  </a:lnTo>
                  <a:lnTo>
                    <a:pt x="976312" y="973931"/>
                  </a:lnTo>
                  <a:lnTo>
                    <a:pt x="928687" y="938212"/>
                  </a:lnTo>
                  <a:lnTo>
                    <a:pt x="869156" y="900112"/>
                  </a:lnTo>
                  <a:lnTo>
                    <a:pt x="814387" y="869156"/>
                  </a:lnTo>
                  <a:lnTo>
                    <a:pt x="783431" y="845343"/>
                  </a:lnTo>
                  <a:lnTo>
                    <a:pt x="766762" y="823912"/>
                  </a:lnTo>
                  <a:lnTo>
                    <a:pt x="757237" y="797718"/>
                  </a:lnTo>
                  <a:lnTo>
                    <a:pt x="754856" y="769143"/>
                  </a:lnTo>
                  <a:lnTo>
                    <a:pt x="764381" y="728662"/>
                  </a:lnTo>
                  <a:lnTo>
                    <a:pt x="783431" y="692943"/>
                  </a:lnTo>
                  <a:lnTo>
                    <a:pt x="814387" y="647700"/>
                  </a:lnTo>
                  <a:lnTo>
                    <a:pt x="866775" y="585787"/>
                  </a:lnTo>
                  <a:lnTo>
                    <a:pt x="947737" y="507206"/>
                  </a:lnTo>
                  <a:lnTo>
                    <a:pt x="1031081" y="426243"/>
                  </a:lnTo>
                  <a:lnTo>
                    <a:pt x="1104900" y="350043"/>
                  </a:lnTo>
                  <a:lnTo>
                    <a:pt x="1154906" y="302418"/>
                  </a:lnTo>
                  <a:lnTo>
                    <a:pt x="1195387" y="266700"/>
                  </a:lnTo>
                  <a:lnTo>
                    <a:pt x="1235869" y="238125"/>
                  </a:lnTo>
                  <a:lnTo>
                    <a:pt x="1266825" y="221456"/>
                  </a:lnTo>
                  <a:lnTo>
                    <a:pt x="1285875" y="207168"/>
                  </a:lnTo>
                  <a:lnTo>
                    <a:pt x="1290637" y="197643"/>
                  </a:lnTo>
                  <a:lnTo>
                    <a:pt x="1288256" y="180975"/>
                  </a:lnTo>
                  <a:lnTo>
                    <a:pt x="1271587" y="161925"/>
                  </a:lnTo>
                  <a:lnTo>
                    <a:pt x="1219200" y="116681"/>
                  </a:lnTo>
                  <a:lnTo>
                    <a:pt x="1143000" y="66675"/>
                  </a:lnTo>
                  <a:lnTo>
                    <a:pt x="1066800" y="23812"/>
                  </a:lnTo>
                  <a:lnTo>
                    <a:pt x="1021556" y="4762"/>
                  </a:lnTo>
                  <a:lnTo>
                    <a:pt x="992981" y="0"/>
                  </a:lnTo>
                  <a:lnTo>
                    <a:pt x="966787" y="0"/>
                  </a:lnTo>
                  <a:lnTo>
                    <a:pt x="914400" y="11906"/>
                  </a:lnTo>
                  <a:lnTo>
                    <a:pt x="781050" y="61912"/>
                  </a:lnTo>
                  <a:lnTo>
                    <a:pt x="583406" y="140493"/>
                  </a:lnTo>
                  <a:lnTo>
                    <a:pt x="442912" y="197643"/>
                  </a:lnTo>
                  <a:lnTo>
                    <a:pt x="388144" y="216693"/>
                  </a:lnTo>
                  <a:lnTo>
                    <a:pt x="323850" y="226218"/>
                  </a:lnTo>
                  <a:lnTo>
                    <a:pt x="271462" y="230981"/>
                  </a:lnTo>
                  <a:lnTo>
                    <a:pt x="228600" y="223837"/>
                  </a:lnTo>
                  <a:lnTo>
                    <a:pt x="166687" y="197643"/>
                  </a:lnTo>
                  <a:lnTo>
                    <a:pt x="114300" y="164306"/>
                  </a:lnTo>
                  <a:lnTo>
                    <a:pt x="61912" y="128587"/>
                  </a:lnTo>
                  <a:lnTo>
                    <a:pt x="42862" y="116681"/>
                  </a:lnTo>
                  <a:lnTo>
                    <a:pt x="26194" y="109537"/>
                  </a:lnTo>
                  <a:lnTo>
                    <a:pt x="14287" y="109537"/>
                  </a:lnTo>
                  <a:lnTo>
                    <a:pt x="0" y="114300"/>
                  </a:lnTo>
                  <a:lnTo>
                    <a:pt x="0" y="128587"/>
                  </a:lnTo>
                  <a:lnTo>
                    <a:pt x="4762" y="150018"/>
                  </a:lnTo>
                  <a:lnTo>
                    <a:pt x="16669" y="176212"/>
                  </a:lnTo>
                  <a:lnTo>
                    <a:pt x="40481" y="226218"/>
                  </a:lnTo>
                  <a:lnTo>
                    <a:pt x="73819" y="276225"/>
                  </a:lnTo>
                  <a:lnTo>
                    <a:pt x="119062" y="330993"/>
                  </a:lnTo>
                  <a:lnTo>
                    <a:pt x="159544" y="369093"/>
                  </a:lnTo>
                  <a:lnTo>
                    <a:pt x="211931" y="419100"/>
                  </a:lnTo>
                  <a:lnTo>
                    <a:pt x="285750" y="469106"/>
                  </a:lnTo>
                  <a:lnTo>
                    <a:pt x="328612" y="492918"/>
                  </a:lnTo>
                  <a:lnTo>
                    <a:pt x="338137" y="492918"/>
                  </a:lnTo>
                  <a:lnTo>
                    <a:pt x="390525" y="464343"/>
                  </a:lnTo>
                  <a:lnTo>
                    <a:pt x="557212" y="369093"/>
                  </a:lnTo>
                  <a:lnTo>
                    <a:pt x="62865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7">
              <a:extLst>
                <a:ext uri="{FF2B5EF4-FFF2-40B4-BE49-F238E27FC236}">
                  <a16:creationId xmlns:a16="http://schemas.microsoft.com/office/drawing/2014/main" id="{6DD0C699-4F6D-4D0A-9DF7-1ABE3A246672}"/>
                </a:ext>
              </a:extLst>
            </p:cNvPr>
            <p:cNvSpPr/>
            <p:nvPr/>
          </p:nvSpPr>
          <p:spPr>
            <a:xfrm>
              <a:off x="4257675" y="2262188"/>
              <a:ext cx="760413" cy="241300"/>
            </a:xfrm>
            <a:custGeom>
              <a:avLst/>
              <a:gdLst>
                <a:gd name="connsiteX0" fmla="*/ 161925 w 759619"/>
                <a:gd name="connsiteY0" fmla="*/ 100012 h 240506"/>
                <a:gd name="connsiteX1" fmla="*/ 345281 w 759619"/>
                <a:gd name="connsiteY1" fmla="*/ 69056 h 240506"/>
                <a:gd name="connsiteX2" fmla="*/ 616744 w 759619"/>
                <a:gd name="connsiteY2" fmla="*/ 23812 h 240506"/>
                <a:gd name="connsiteX3" fmla="*/ 759619 w 759619"/>
                <a:gd name="connsiteY3" fmla="*/ 0 h 240506"/>
                <a:gd name="connsiteX4" fmla="*/ 726281 w 759619"/>
                <a:gd name="connsiteY4" fmla="*/ 180975 h 240506"/>
                <a:gd name="connsiteX5" fmla="*/ 711994 w 759619"/>
                <a:gd name="connsiteY5" fmla="*/ 169068 h 240506"/>
                <a:gd name="connsiteX6" fmla="*/ 688181 w 759619"/>
                <a:gd name="connsiteY6" fmla="*/ 145256 h 240506"/>
                <a:gd name="connsiteX7" fmla="*/ 659606 w 759619"/>
                <a:gd name="connsiteY7" fmla="*/ 145256 h 240506"/>
                <a:gd name="connsiteX8" fmla="*/ 447675 w 759619"/>
                <a:gd name="connsiteY8" fmla="*/ 176212 h 240506"/>
                <a:gd name="connsiteX9" fmla="*/ 228600 w 759619"/>
                <a:gd name="connsiteY9" fmla="*/ 209550 h 240506"/>
                <a:gd name="connsiteX10" fmla="*/ 19050 w 759619"/>
                <a:gd name="connsiteY10" fmla="*/ 240506 h 240506"/>
                <a:gd name="connsiteX11" fmla="*/ 0 w 759619"/>
                <a:gd name="connsiteY11" fmla="*/ 126206 h 240506"/>
                <a:gd name="connsiteX12" fmla="*/ 161925 w 759619"/>
                <a:gd name="connsiteY12" fmla="*/ 1000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9619" h="240506">
                  <a:moveTo>
                    <a:pt x="161925" y="100012"/>
                  </a:moveTo>
                  <a:lnTo>
                    <a:pt x="345281" y="69056"/>
                  </a:lnTo>
                  <a:lnTo>
                    <a:pt x="616744" y="23812"/>
                  </a:lnTo>
                  <a:lnTo>
                    <a:pt x="759619" y="0"/>
                  </a:lnTo>
                  <a:lnTo>
                    <a:pt x="726281" y="180975"/>
                  </a:lnTo>
                  <a:lnTo>
                    <a:pt x="711994" y="169068"/>
                  </a:lnTo>
                  <a:lnTo>
                    <a:pt x="688181" y="145256"/>
                  </a:lnTo>
                  <a:lnTo>
                    <a:pt x="659606" y="145256"/>
                  </a:lnTo>
                  <a:lnTo>
                    <a:pt x="447675" y="176212"/>
                  </a:lnTo>
                  <a:lnTo>
                    <a:pt x="228600" y="209550"/>
                  </a:lnTo>
                  <a:lnTo>
                    <a:pt x="19050" y="240506"/>
                  </a:lnTo>
                  <a:lnTo>
                    <a:pt x="0" y="126206"/>
                  </a:lnTo>
                  <a:lnTo>
                    <a:pt x="161925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8">
              <a:extLst>
                <a:ext uri="{FF2B5EF4-FFF2-40B4-BE49-F238E27FC236}">
                  <a16:creationId xmlns:a16="http://schemas.microsoft.com/office/drawing/2014/main" id="{B4A37DD2-25CD-469D-9111-EA99DED8AEAE}"/>
                </a:ext>
              </a:extLst>
            </p:cNvPr>
            <p:cNvSpPr/>
            <p:nvPr/>
          </p:nvSpPr>
          <p:spPr>
            <a:xfrm>
              <a:off x="4038600" y="2266950"/>
              <a:ext cx="1455738" cy="804863"/>
            </a:xfrm>
            <a:custGeom>
              <a:avLst/>
              <a:gdLst>
                <a:gd name="connsiteX0" fmla="*/ 302419 w 1454944"/>
                <a:gd name="connsiteY0" fmla="*/ 264319 h 804863"/>
                <a:gd name="connsiteX1" fmla="*/ 304800 w 1454944"/>
                <a:gd name="connsiteY1" fmla="*/ 214313 h 804863"/>
                <a:gd name="connsiteX2" fmla="*/ 307181 w 1454944"/>
                <a:gd name="connsiteY2" fmla="*/ 123825 h 804863"/>
                <a:gd name="connsiteX3" fmla="*/ 238125 w 1454944"/>
                <a:gd name="connsiteY3" fmla="*/ 80963 h 804863"/>
                <a:gd name="connsiteX4" fmla="*/ 200025 w 1454944"/>
                <a:gd name="connsiteY4" fmla="*/ 59531 h 804863"/>
                <a:gd name="connsiteX5" fmla="*/ 147638 w 1454944"/>
                <a:gd name="connsiteY5" fmla="*/ 33338 h 804863"/>
                <a:gd name="connsiteX6" fmla="*/ 107156 w 1454944"/>
                <a:gd name="connsiteY6" fmla="*/ 16669 h 804863"/>
                <a:gd name="connsiteX7" fmla="*/ 73819 w 1454944"/>
                <a:gd name="connsiteY7" fmla="*/ 7144 h 804863"/>
                <a:gd name="connsiteX8" fmla="*/ 28575 w 1454944"/>
                <a:gd name="connsiteY8" fmla="*/ 0 h 804863"/>
                <a:gd name="connsiteX9" fmla="*/ 4763 w 1454944"/>
                <a:gd name="connsiteY9" fmla="*/ 4763 h 804863"/>
                <a:gd name="connsiteX10" fmla="*/ 0 w 1454944"/>
                <a:gd name="connsiteY10" fmla="*/ 19050 h 804863"/>
                <a:gd name="connsiteX11" fmla="*/ 4763 w 1454944"/>
                <a:gd name="connsiteY11" fmla="*/ 35719 h 804863"/>
                <a:gd name="connsiteX12" fmla="*/ 26194 w 1454944"/>
                <a:gd name="connsiteY12" fmla="*/ 54769 h 804863"/>
                <a:gd name="connsiteX13" fmla="*/ 45244 w 1454944"/>
                <a:gd name="connsiteY13" fmla="*/ 66675 h 804863"/>
                <a:gd name="connsiteX14" fmla="*/ 69056 w 1454944"/>
                <a:gd name="connsiteY14" fmla="*/ 85725 h 804863"/>
                <a:gd name="connsiteX15" fmla="*/ 92869 w 1454944"/>
                <a:gd name="connsiteY15" fmla="*/ 114300 h 804863"/>
                <a:gd name="connsiteX16" fmla="*/ 104775 w 1454944"/>
                <a:gd name="connsiteY16" fmla="*/ 135731 h 804863"/>
                <a:gd name="connsiteX17" fmla="*/ 119063 w 1454944"/>
                <a:gd name="connsiteY17" fmla="*/ 171450 h 804863"/>
                <a:gd name="connsiteX18" fmla="*/ 123825 w 1454944"/>
                <a:gd name="connsiteY18" fmla="*/ 211931 h 804863"/>
                <a:gd name="connsiteX19" fmla="*/ 126206 w 1454944"/>
                <a:gd name="connsiteY19" fmla="*/ 347663 h 804863"/>
                <a:gd name="connsiteX20" fmla="*/ 123825 w 1454944"/>
                <a:gd name="connsiteY20" fmla="*/ 459581 h 804863"/>
                <a:gd name="connsiteX21" fmla="*/ 128588 w 1454944"/>
                <a:gd name="connsiteY21" fmla="*/ 507206 h 804863"/>
                <a:gd name="connsiteX22" fmla="*/ 138113 w 1454944"/>
                <a:gd name="connsiteY22" fmla="*/ 552450 h 804863"/>
                <a:gd name="connsiteX23" fmla="*/ 154781 w 1454944"/>
                <a:gd name="connsiteY23" fmla="*/ 592931 h 804863"/>
                <a:gd name="connsiteX24" fmla="*/ 171450 w 1454944"/>
                <a:gd name="connsiteY24" fmla="*/ 623888 h 804863"/>
                <a:gd name="connsiteX25" fmla="*/ 200025 w 1454944"/>
                <a:gd name="connsiteY25" fmla="*/ 661988 h 804863"/>
                <a:gd name="connsiteX26" fmla="*/ 240506 w 1454944"/>
                <a:gd name="connsiteY26" fmla="*/ 707231 h 804863"/>
                <a:gd name="connsiteX27" fmla="*/ 278606 w 1454944"/>
                <a:gd name="connsiteY27" fmla="*/ 738188 h 804863"/>
                <a:gd name="connsiteX28" fmla="*/ 314325 w 1454944"/>
                <a:gd name="connsiteY28" fmla="*/ 759619 h 804863"/>
                <a:gd name="connsiteX29" fmla="*/ 369094 w 1454944"/>
                <a:gd name="connsiteY29" fmla="*/ 778669 h 804863"/>
                <a:gd name="connsiteX30" fmla="*/ 435769 w 1454944"/>
                <a:gd name="connsiteY30" fmla="*/ 790575 h 804863"/>
                <a:gd name="connsiteX31" fmla="*/ 616744 w 1454944"/>
                <a:gd name="connsiteY31" fmla="*/ 804863 h 804863"/>
                <a:gd name="connsiteX32" fmla="*/ 771525 w 1454944"/>
                <a:gd name="connsiteY32" fmla="*/ 804863 h 804863"/>
                <a:gd name="connsiteX33" fmla="*/ 921544 w 1454944"/>
                <a:gd name="connsiteY33" fmla="*/ 800100 h 804863"/>
                <a:gd name="connsiteX34" fmla="*/ 1090613 w 1454944"/>
                <a:gd name="connsiteY34" fmla="*/ 783431 h 804863"/>
                <a:gd name="connsiteX35" fmla="*/ 1214438 w 1454944"/>
                <a:gd name="connsiteY35" fmla="*/ 764381 h 804863"/>
                <a:gd name="connsiteX36" fmla="*/ 1273969 w 1454944"/>
                <a:gd name="connsiteY36" fmla="*/ 754856 h 804863"/>
                <a:gd name="connsiteX37" fmla="*/ 1335881 w 1454944"/>
                <a:gd name="connsiteY37" fmla="*/ 738188 h 804863"/>
                <a:gd name="connsiteX38" fmla="*/ 1378744 w 1454944"/>
                <a:gd name="connsiteY38" fmla="*/ 714375 h 804863"/>
                <a:gd name="connsiteX39" fmla="*/ 1416844 w 1454944"/>
                <a:gd name="connsiteY39" fmla="*/ 692944 h 804863"/>
                <a:gd name="connsiteX40" fmla="*/ 1443038 w 1454944"/>
                <a:gd name="connsiteY40" fmla="*/ 671513 h 804863"/>
                <a:gd name="connsiteX41" fmla="*/ 1452563 w 1454944"/>
                <a:gd name="connsiteY41" fmla="*/ 654844 h 804863"/>
                <a:gd name="connsiteX42" fmla="*/ 1454944 w 1454944"/>
                <a:gd name="connsiteY42" fmla="*/ 628650 h 804863"/>
                <a:gd name="connsiteX43" fmla="*/ 1447800 w 1454944"/>
                <a:gd name="connsiteY43" fmla="*/ 595313 h 804863"/>
                <a:gd name="connsiteX44" fmla="*/ 1431131 w 1454944"/>
                <a:gd name="connsiteY44" fmla="*/ 566738 h 804863"/>
                <a:gd name="connsiteX45" fmla="*/ 1395413 w 1454944"/>
                <a:gd name="connsiteY45" fmla="*/ 533400 h 804863"/>
                <a:gd name="connsiteX46" fmla="*/ 1381125 w 1454944"/>
                <a:gd name="connsiteY46" fmla="*/ 521494 h 804863"/>
                <a:gd name="connsiteX47" fmla="*/ 1123950 w 1454944"/>
                <a:gd name="connsiteY47" fmla="*/ 583406 h 804863"/>
                <a:gd name="connsiteX48" fmla="*/ 1073944 w 1454944"/>
                <a:gd name="connsiteY48" fmla="*/ 595313 h 804863"/>
                <a:gd name="connsiteX49" fmla="*/ 973931 w 1454944"/>
                <a:gd name="connsiteY49" fmla="*/ 611981 h 804863"/>
                <a:gd name="connsiteX50" fmla="*/ 857250 w 1454944"/>
                <a:gd name="connsiteY50" fmla="*/ 621506 h 804863"/>
                <a:gd name="connsiteX51" fmla="*/ 695325 w 1454944"/>
                <a:gd name="connsiteY51" fmla="*/ 626269 h 804863"/>
                <a:gd name="connsiteX52" fmla="*/ 588169 w 1454944"/>
                <a:gd name="connsiteY52" fmla="*/ 628650 h 804863"/>
                <a:gd name="connsiteX53" fmla="*/ 514350 w 1454944"/>
                <a:gd name="connsiteY53" fmla="*/ 621506 h 804863"/>
                <a:gd name="connsiteX54" fmla="*/ 461963 w 1454944"/>
                <a:gd name="connsiteY54" fmla="*/ 609600 h 804863"/>
                <a:gd name="connsiteX55" fmla="*/ 416719 w 1454944"/>
                <a:gd name="connsiteY55" fmla="*/ 590550 h 804863"/>
                <a:gd name="connsiteX56" fmla="*/ 383381 w 1454944"/>
                <a:gd name="connsiteY56" fmla="*/ 571500 h 804863"/>
                <a:gd name="connsiteX57" fmla="*/ 359569 w 1454944"/>
                <a:gd name="connsiteY57" fmla="*/ 547688 h 804863"/>
                <a:gd name="connsiteX58" fmla="*/ 342900 w 1454944"/>
                <a:gd name="connsiteY58" fmla="*/ 526256 h 804863"/>
                <a:gd name="connsiteX59" fmla="*/ 326231 w 1454944"/>
                <a:gd name="connsiteY59" fmla="*/ 490538 h 804863"/>
                <a:gd name="connsiteX60" fmla="*/ 314325 w 1454944"/>
                <a:gd name="connsiteY60" fmla="*/ 452438 h 804863"/>
                <a:gd name="connsiteX61" fmla="*/ 307181 w 1454944"/>
                <a:gd name="connsiteY61" fmla="*/ 400050 h 804863"/>
                <a:gd name="connsiteX62" fmla="*/ 302419 w 1454944"/>
                <a:gd name="connsiteY62" fmla="*/ 2643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54944" h="804863">
                  <a:moveTo>
                    <a:pt x="302419" y="264319"/>
                  </a:moveTo>
                  <a:lnTo>
                    <a:pt x="304800" y="214313"/>
                  </a:lnTo>
                  <a:cubicBezTo>
                    <a:pt x="305594" y="184150"/>
                    <a:pt x="325437" y="150416"/>
                    <a:pt x="307181" y="123825"/>
                  </a:cubicBezTo>
                  <a:lnTo>
                    <a:pt x="238125" y="80963"/>
                  </a:lnTo>
                  <a:lnTo>
                    <a:pt x="200025" y="59531"/>
                  </a:lnTo>
                  <a:lnTo>
                    <a:pt x="147638" y="33338"/>
                  </a:lnTo>
                  <a:lnTo>
                    <a:pt x="107156" y="16669"/>
                  </a:lnTo>
                  <a:lnTo>
                    <a:pt x="73819" y="7144"/>
                  </a:lnTo>
                  <a:lnTo>
                    <a:pt x="28575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26194" y="54769"/>
                  </a:lnTo>
                  <a:lnTo>
                    <a:pt x="45244" y="66675"/>
                  </a:lnTo>
                  <a:lnTo>
                    <a:pt x="69056" y="85725"/>
                  </a:lnTo>
                  <a:lnTo>
                    <a:pt x="92869" y="114300"/>
                  </a:lnTo>
                  <a:lnTo>
                    <a:pt x="104775" y="135731"/>
                  </a:lnTo>
                  <a:lnTo>
                    <a:pt x="119063" y="171450"/>
                  </a:lnTo>
                  <a:lnTo>
                    <a:pt x="123825" y="211931"/>
                  </a:lnTo>
                  <a:cubicBezTo>
                    <a:pt x="124619" y="257175"/>
                    <a:pt x="125412" y="302419"/>
                    <a:pt x="126206" y="347663"/>
                  </a:cubicBezTo>
                  <a:cubicBezTo>
                    <a:pt x="125412" y="384969"/>
                    <a:pt x="124619" y="422275"/>
                    <a:pt x="123825" y="459581"/>
                  </a:cubicBezTo>
                  <a:lnTo>
                    <a:pt x="128588" y="507206"/>
                  </a:lnTo>
                  <a:lnTo>
                    <a:pt x="138113" y="552450"/>
                  </a:lnTo>
                  <a:lnTo>
                    <a:pt x="154781" y="592931"/>
                  </a:lnTo>
                  <a:lnTo>
                    <a:pt x="171450" y="623888"/>
                  </a:lnTo>
                  <a:lnTo>
                    <a:pt x="200025" y="661988"/>
                  </a:lnTo>
                  <a:lnTo>
                    <a:pt x="240506" y="707231"/>
                  </a:lnTo>
                  <a:lnTo>
                    <a:pt x="278606" y="738188"/>
                  </a:lnTo>
                  <a:lnTo>
                    <a:pt x="314325" y="759619"/>
                  </a:lnTo>
                  <a:lnTo>
                    <a:pt x="369094" y="778669"/>
                  </a:lnTo>
                  <a:lnTo>
                    <a:pt x="435769" y="790575"/>
                  </a:lnTo>
                  <a:lnTo>
                    <a:pt x="616744" y="804863"/>
                  </a:lnTo>
                  <a:lnTo>
                    <a:pt x="771525" y="804863"/>
                  </a:lnTo>
                  <a:lnTo>
                    <a:pt x="921544" y="800100"/>
                  </a:lnTo>
                  <a:lnTo>
                    <a:pt x="1090613" y="783431"/>
                  </a:lnTo>
                  <a:lnTo>
                    <a:pt x="1214438" y="764381"/>
                  </a:lnTo>
                  <a:lnTo>
                    <a:pt x="1273969" y="754856"/>
                  </a:lnTo>
                  <a:lnTo>
                    <a:pt x="1335881" y="738188"/>
                  </a:lnTo>
                  <a:lnTo>
                    <a:pt x="1378744" y="714375"/>
                  </a:lnTo>
                  <a:lnTo>
                    <a:pt x="1416844" y="692944"/>
                  </a:lnTo>
                  <a:lnTo>
                    <a:pt x="1443038" y="671513"/>
                  </a:lnTo>
                  <a:lnTo>
                    <a:pt x="1452563" y="654844"/>
                  </a:lnTo>
                  <a:lnTo>
                    <a:pt x="1454944" y="628650"/>
                  </a:lnTo>
                  <a:lnTo>
                    <a:pt x="1447800" y="595313"/>
                  </a:lnTo>
                  <a:lnTo>
                    <a:pt x="1431131" y="566738"/>
                  </a:lnTo>
                  <a:lnTo>
                    <a:pt x="1395413" y="533400"/>
                  </a:lnTo>
                  <a:lnTo>
                    <a:pt x="1381125" y="521494"/>
                  </a:lnTo>
                  <a:lnTo>
                    <a:pt x="1123950" y="583406"/>
                  </a:lnTo>
                  <a:lnTo>
                    <a:pt x="1073944" y="595313"/>
                  </a:lnTo>
                  <a:lnTo>
                    <a:pt x="973931" y="611981"/>
                  </a:lnTo>
                  <a:cubicBezTo>
                    <a:pt x="935043" y="615222"/>
                    <a:pt x="922337" y="619125"/>
                    <a:pt x="857250" y="621506"/>
                  </a:cubicBezTo>
                  <a:lnTo>
                    <a:pt x="695325" y="626269"/>
                  </a:lnTo>
                  <a:lnTo>
                    <a:pt x="588169" y="628650"/>
                  </a:lnTo>
                  <a:lnTo>
                    <a:pt x="514350" y="621506"/>
                  </a:lnTo>
                  <a:lnTo>
                    <a:pt x="461963" y="609600"/>
                  </a:lnTo>
                  <a:lnTo>
                    <a:pt x="416719" y="590550"/>
                  </a:lnTo>
                  <a:lnTo>
                    <a:pt x="383381" y="571500"/>
                  </a:lnTo>
                  <a:lnTo>
                    <a:pt x="359569" y="547688"/>
                  </a:lnTo>
                  <a:lnTo>
                    <a:pt x="342900" y="526256"/>
                  </a:lnTo>
                  <a:lnTo>
                    <a:pt x="326231" y="490538"/>
                  </a:lnTo>
                  <a:lnTo>
                    <a:pt x="314325" y="452438"/>
                  </a:lnTo>
                  <a:lnTo>
                    <a:pt x="307181" y="400050"/>
                  </a:lnTo>
                  <a:lnTo>
                    <a:pt x="302419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9">
              <a:extLst>
                <a:ext uri="{FF2B5EF4-FFF2-40B4-BE49-F238E27FC236}">
                  <a16:creationId xmlns:a16="http://schemas.microsoft.com/office/drawing/2014/main" id="{EAF9CFD0-FD38-40F1-8D36-A386D4CAFF3C}"/>
                </a:ext>
              </a:extLst>
            </p:cNvPr>
            <p:cNvSpPr/>
            <p:nvPr/>
          </p:nvSpPr>
          <p:spPr>
            <a:xfrm>
              <a:off x="5106988" y="2427288"/>
              <a:ext cx="369887" cy="438150"/>
            </a:xfrm>
            <a:custGeom>
              <a:avLst/>
              <a:gdLst>
                <a:gd name="connsiteX0" fmla="*/ 264319 w 369094"/>
                <a:gd name="connsiteY0" fmla="*/ 145256 h 438150"/>
                <a:gd name="connsiteX1" fmla="*/ 261938 w 369094"/>
                <a:gd name="connsiteY1" fmla="*/ 76200 h 438150"/>
                <a:gd name="connsiteX2" fmla="*/ 259557 w 369094"/>
                <a:gd name="connsiteY2" fmla="*/ 30956 h 438150"/>
                <a:gd name="connsiteX3" fmla="*/ 252413 w 369094"/>
                <a:gd name="connsiteY3" fmla="*/ 11906 h 438150"/>
                <a:gd name="connsiteX4" fmla="*/ 245269 w 369094"/>
                <a:gd name="connsiteY4" fmla="*/ 2381 h 438150"/>
                <a:gd name="connsiteX5" fmla="*/ 235744 w 369094"/>
                <a:gd name="connsiteY5" fmla="*/ 0 h 438150"/>
                <a:gd name="connsiteX6" fmla="*/ 221457 w 369094"/>
                <a:gd name="connsiteY6" fmla="*/ 7144 h 438150"/>
                <a:gd name="connsiteX7" fmla="*/ 209550 w 369094"/>
                <a:gd name="connsiteY7" fmla="*/ 40481 h 438150"/>
                <a:gd name="connsiteX8" fmla="*/ 185738 w 369094"/>
                <a:gd name="connsiteY8" fmla="*/ 138112 h 438150"/>
                <a:gd name="connsiteX9" fmla="*/ 157163 w 369094"/>
                <a:gd name="connsiteY9" fmla="*/ 240506 h 438150"/>
                <a:gd name="connsiteX10" fmla="*/ 123825 w 369094"/>
                <a:gd name="connsiteY10" fmla="*/ 328612 h 438150"/>
                <a:gd name="connsiteX11" fmla="*/ 102394 w 369094"/>
                <a:gd name="connsiteY11" fmla="*/ 371475 h 438150"/>
                <a:gd name="connsiteX12" fmla="*/ 83344 w 369094"/>
                <a:gd name="connsiteY12" fmla="*/ 404812 h 438150"/>
                <a:gd name="connsiteX13" fmla="*/ 64294 w 369094"/>
                <a:gd name="connsiteY13" fmla="*/ 426244 h 438150"/>
                <a:gd name="connsiteX14" fmla="*/ 0 w 369094"/>
                <a:gd name="connsiteY14" fmla="*/ 438150 h 438150"/>
                <a:gd name="connsiteX15" fmla="*/ 369094 w 369094"/>
                <a:gd name="connsiteY15" fmla="*/ 423862 h 438150"/>
                <a:gd name="connsiteX16" fmla="*/ 359569 w 369094"/>
                <a:gd name="connsiteY16" fmla="*/ 404812 h 438150"/>
                <a:gd name="connsiteX17" fmla="*/ 311944 w 369094"/>
                <a:gd name="connsiteY17" fmla="*/ 361950 h 438150"/>
                <a:gd name="connsiteX18" fmla="*/ 297657 w 369094"/>
                <a:gd name="connsiteY18" fmla="*/ 335756 h 438150"/>
                <a:gd name="connsiteX19" fmla="*/ 285750 w 369094"/>
                <a:gd name="connsiteY19" fmla="*/ 292894 h 438150"/>
                <a:gd name="connsiteX20" fmla="*/ 271463 w 369094"/>
                <a:gd name="connsiteY20" fmla="*/ 223837 h 438150"/>
                <a:gd name="connsiteX21" fmla="*/ 264319 w 369094"/>
                <a:gd name="connsiteY21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4" h="438150">
                  <a:moveTo>
                    <a:pt x="264319" y="145256"/>
                  </a:moveTo>
                  <a:cubicBezTo>
                    <a:pt x="263525" y="122237"/>
                    <a:pt x="262732" y="99219"/>
                    <a:pt x="261938" y="76200"/>
                  </a:cubicBezTo>
                  <a:lnTo>
                    <a:pt x="259557" y="30956"/>
                  </a:lnTo>
                  <a:lnTo>
                    <a:pt x="252413" y="11906"/>
                  </a:lnTo>
                  <a:lnTo>
                    <a:pt x="245269" y="2381"/>
                  </a:lnTo>
                  <a:lnTo>
                    <a:pt x="235744" y="0"/>
                  </a:lnTo>
                  <a:lnTo>
                    <a:pt x="221457" y="7144"/>
                  </a:lnTo>
                  <a:lnTo>
                    <a:pt x="209550" y="40481"/>
                  </a:lnTo>
                  <a:lnTo>
                    <a:pt x="185738" y="138112"/>
                  </a:lnTo>
                  <a:lnTo>
                    <a:pt x="157163" y="240506"/>
                  </a:lnTo>
                  <a:lnTo>
                    <a:pt x="123825" y="328612"/>
                  </a:lnTo>
                  <a:lnTo>
                    <a:pt x="102394" y="371475"/>
                  </a:lnTo>
                  <a:lnTo>
                    <a:pt x="83344" y="404812"/>
                  </a:lnTo>
                  <a:lnTo>
                    <a:pt x="64294" y="426244"/>
                  </a:lnTo>
                  <a:lnTo>
                    <a:pt x="0" y="438150"/>
                  </a:lnTo>
                  <a:lnTo>
                    <a:pt x="369094" y="423862"/>
                  </a:lnTo>
                  <a:lnTo>
                    <a:pt x="359569" y="404812"/>
                  </a:lnTo>
                  <a:lnTo>
                    <a:pt x="311944" y="361950"/>
                  </a:lnTo>
                  <a:lnTo>
                    <a:pt x="297657" y="335756"/>
                  </a:lnTo>
                  <a:lnTo>
                    <a:pt x="285750" y="292894"/>
                  </a:lnTo>
                  <a:lnTo>
                    <a:pt x="271463" y="223837"/>
                  </a:lnTo>
                  <a:lnTo>
                    <a:pt x="264319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1">
              <a:extLst>
                <a:ext uri="{FF2B5EF4-FFF2-40B4-BE49-F238E27FC236}">
                  <a16:creationId xmlns:a16="http://schemas.microsoft.com/office/drawing/2014/main" id="{CFA0E58B-53E8-4349-89AF-D6D8C0A4E5F5}"/>
                </a:ext>
              </a:extLst>
            </p:cNvPr>
            <p:cNvSpPr/>
            <p:nvPr/>
          </p:nvSpPr>
          <p:spPr>
            <a:xfrm>
              <a:off x="5729288" y="2220913"/>
              <a:ext cx="755650" cy="187325"/>
            </a:xfrm>
            <a:custGeom>
              <a:avLst/>
              <a:gdLst>
                <a:gd name="connsiteX0" fmla="*/ 169068 w 754856"/>
                <a:gd name="connsiteY0" fmla="*/ 57150 h 185738"/>
                <a:gd name="connsiteX1" fmla="*/ 483393 w 754856"/>
                <a:gd name="connsiteY1" fmla="*/ 26194 h 185738"/>
                <a:gd name="connsiteX2" fmla="*/ 742950 w 754856"/>
                <a:gd name="connsiteY2" fmla="*/ 0 h 185738"/>
                <a:gd name="connsiteX3" fmla="*/ 754856 w 754856"/>
                <a:gd name="connsiteY3" fmla="*/ 130969 h 185738"/>
                <a:gd name="connsiteX4" fmla="*/ 461962 w 754856"/>
                <a:gd name="connsiteY4" fmla="*/ 152400 h 185738"/>
                <a:gd name="connsiteX5" fmla="*/ 207168 w 754856"/>
                <a:gd name="connsiteY5" fmla="*/ 171450 h 185738"/>
                <a:gd name="connsiteX6" fmla="*/ 42862 w 754856"/>
                <a:gd name="connsiteY6" fmla="*/ 185738 h 185738"/>
                <a:gd name="connsiteX7" fmla="*/ 0 w 754856"/>
                <a:gd name="connsiteY7" fmla="*/ 71438 h 185738"/>
                <a:gd name="connsiteX8" fmla="*/ 169068 w 754856"/>
                <a:gd name="connsiteY8" fmla="*/ 57150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856" h="185738">
                  <a:moveTo>
                    <a:pt x="169068" y="57150"/>
                  </a:moveTo>
                  <a:lnTo>
                    <a:pt x="483393" y="26194"/>
                  </a:lnTo>
                  <a:lnTo>
                    <a:pt x="742950" y="0"/>
                  </a:lnTo>
                  <a:lnTo>
                    <a:pt x="754856" y="130969"/>
                  </a:lnTo>
                  <a:lnTo>
                    <a:pt x="461962" y="152400"/>
                  </a:lnTo>
                  <a:lnTo>
                    <a:pt x="207168" y="171450"/>
                  </a:lnTo>
                  <a:lnTo>
                    <a:pt x="42862" y="185738"/>
                  </a:lnTo>
                  <a:lnTo>
                    <a:pt x="0" y="71438"/>
                  </a:lnTo>
                  <a:lnTo>
                    <a:pt x="169068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2">
              <a:extLst>
                <a:ext uri="{FF2B5EF4-FFF2-40B4-BE49-F238E27FC236}">
                  <a16:creationId xmlns:a16="http://schemas.microsoft.com/office/drawing/2014/main" id="{7F10F609-32CF-4C16-A11D-D0A01DE4FBDC}"/>
                </a:ext>
              </a:extLst>
            </p:cNvPr>
            <p:cNvSpPr/>
            <p:nvPr/>
          </p:nvSpPr>
          <p:spPr>
            <a:xfrm>
              <a:off x="5519738" y="2192338"/>
              <a:ext cx="1590675" cy="879475"/>
            </a:xfrm>
            <a:custGeom>
              <a:avLst/>
              <a:gdLst>
                <a:gd name="connsiteX0" fmla="*/ 319087 w 1590675"/>
                <a:gd name="connsiteY0" fmla="*/ 323850 h 878682"/>
                <a:gd name="connsiteX1" fmla="*/ 319087 w 1590675"/>
                <a:gd name="connsiteY1" fmla="*/ 197644 h 878682"/>
                <a:gd name="connsiteX2" fmla="*/ 269081 w 1590675"/>
                <a:gd name="connsiteY2" fmla="*/ 102394 h 878682"/>
                <a:gd name="connsiteX3" fmla="*/ 192881 w 1590675"/>
                <a:gd name="connsiteY3" fmla="*/ 69057 h 878682"/>
                <a:gd name="connsiteX4" fmla="*/ 121443 w 1590675"/>
                <a:gd name="connsiteY4" fmla="*/ 35719 h 878682"/>
                <a:gd name="connsiteX5" fmla="*/ 50006 w 1590675"/>
                <a:gd name="connsiteY5" fmla="*/ 9525 h 878682"/>
                <a:gd name="connsiteX6" fmla="*/ 26193 w 1590675"/>
                <a:gd name="connsiteY6" fmla="*/ 2382 h 878682"/>
                <a:gd name="connsiteX7" fmla="*/ 7143 w 1590675"/>
                <a:gd name="connsiteY7" fmla="*/ 0 h 878682"/>
                <a:gd name="connsiteX8" fmla="*/ 0 w 1590675"/>
                <a:gd name="connsiteY8" fmla="*/ 7144 h 878682"/>
                <a:gd name="connsiteX9" fmla="*/ 4762 w 1590675"/>
                <a:gd name="connsiteY9" fmla="*/ 28575 h 878682"/>
                <a:gd name="connsiteX10" fmla="*/ 28575 w 1590675"/>
                <a:gd name="connsiteY10" fmla="*/ 52388 h 878682"/>
                <a:gd name="connsiteX11" fmla="*/ 52387 w 1590675"/>
                <a:gd name="connsiteY11" fmla="*/ 73819 h 878682"/>
                <a:gd name="connsiteX12" fmla="*/ 76200 w 1590675"/>
                <a:gd name="connsiteY12" fmla="*/ 104775 h 878682"/>
                <a:gd name="connsiteX13" fmla="*/ 92868 w 1590675"/>
                <a:gd name="connsiteY13" fmla="*/ 133350 h 878682"/>
                <a:gd name="connsiteX14" fmla="*/ 111918 w 1590675"/>
                <a:gd name="connsiteY14" fmla="*/ 190500 h 878682"/>
                <a:gd name="connsiteX15" fmla="*/ 116681 w 1590675"/>
                <a:gd name="connsiteY15" fmla="*/ 223838 h 878682"/>
                <a:gd name="connsiteX16" fmla="*/ 116681 w 1590675"/>
                <a:gd name="connsiteY16" fmla="*/ 352425 h 878682"/>
                <a:gd name="connsiteX17" fmla="*/ 119062 w 1590675"/>
                <a:gd name="connsiteY17" fmla="*/ 459582 h 878682"/>
                <a:gd name="connsiteX18" fmla="*/ 123825 w 1590675"/>
                <a:gd name="connsiteY18" fmla="*/ 531019 h 878682"/>
                <a:gd name="connsiteX19" fmla="*/ 133350 w 1590675"/>
                <a:gd name="connsiteY19" fmla="*/ 607219 h 878682"/>
                <a:gd name="connsiteX20" fmla="*/ 147637 w 1590675"/>
                <a:gd name="connsiteY20" fmla="*/ 666750 h 878682"/>
                <a:gd name="connsiteX21" fmla="*/ 164306 w 1590675"/>
                <a:gd name="connsiteY21" fmla="*/ 716757 h 878682"/>
                <a:gd name="connsiteX22" fmla="*/ 173831 w 1590675"/>
                <a:gd name="connsiteY22" fmla="*/ 745332 h 878682"/>
                <a:gd name="connsiteX23" fmla="*/ 192881 w 1590675"/>
                <a:gd name="connsiteY23" fmla="*/ 776288 h 878682"/>
                <a:gd name="connsiteX24" fmla="*/ 228600 w 1590675"/>
                <a:gd name="connsiteY24" fmla="*/ 809625 h 878682"/>
                <a:gd name="connsiteX25" fmla="*/ 266700 w 1590675"/>
                <a:gd name="connsiteY25" fmla="*/ 833438 h 878682"/>
                <a:gd name="connsiteX26" fmla="*/ 326231 w 1590675"/>
                <a:gd name="connsiteY26" fmla="*/ 854869 h 878682"/>
                <a:gd name="connsiteX27" fmla="*/ 400050 w 1590675"/>
                <a:gd name="connsiteY27" fmla="*/ 869157 h 878682"/>
                <a:gd name="connsiteX28" fmla="*/ 490537 w 1590675"/>
                <a:gd name="connsiteY28" fmla="*/ 878682 h 878682"/>
                <a:gd name="connsiteX29" fmla="*/ 645318 w 1590675"/>
                <a:gd name="connsiteY29" fmla="*/ 878682 h 878682"/>
                <a:gd name="connsiteX30" fmla="*/ 890587 w 1590675"/>
                <a:gd name="connsiteY30" fmla="*/ 876300 h 878682"/>
                <a:gd name="connsiteX31" fmla="*/ 1069181 w 1590675"/>
                <a:gd name="connsiteY31" fmla="*/ 869157 h 878682"/>
                <a:gd name="connsiteX32" fmla="*/ 1169193 w 1590675"/>
                <a:gd name="connsiteY32" fmla="*/ 864394 h 878682"/>
                <a:gd name="connsiteX33" fmla="*/ 1238250 w 1590675"/>
                <a:gd name="connsiteY33" fmla="*/ 859632 h 878682"/>
                <a:gd name="connsiteX34" fmla="*/ 1316831 w 1590675"/>
                <a:gd name="connsiteY34" fmla="*/ 850107 h 878682"/>
                <a:gd name="connsiteX35" fmla="*/ 1397793 w 1590675"/>
                <a:gd name="connsiteY35" fmla="*/ 833438 h 878682"/>
                <a:gd name="connsiteX36" fmla="*/ 1462087 w 1590675"/>
                <a:gd name="connsiteY36" fmla="*/ 812007 h 878682"/>
                <a:gd name="connsiteX37" fmla="*/ 1516856 w 1590675"/>
                <a:gd name="connsiteY37" fmla="*/ 788194 h 878682"/>
                <a:gd name="connsiteX38" fmla="*/ 1545431 w 1590675"/>
                <a:gd name="connsiteY38" fmla="*/ 773907 h 878682"/>
                <a:gd name="connsiteX39" fmla="*/ 1571625 w 1590675"/>
                <a:gd name="connsiteY39" fmla="*/ 752475 h 878682"/>
                <a:gd name="connsiteX40" fmla="*/ 1588293 w 1590675"/>
                <a:gd name="connsiteY40" fmla="*/ 728663 h 878682"/>
                <a:gd name="connsiteX41" fmla="*/ 1590675 w 1590675"/>
                <a:gd name="connsiteY41" fmla="*/ 704850 h 878682"/>
                <a:gd name="connsiteX42" fmla="*/ 1585912 w 1590675"/>
                <a:gd name="connsiteY42" fmla="*/ 671513 h 878682"/>
                <a:gd name="connsiteX43" fmla="*/ 1574006 w 1590675"/>
                <a:gd name="connsiteY43" fmla="*/ 635794 h 878682"/>
                <a:gd name="connsiteX44" fmla="*/ 1552575 w 1590675"/>
                <a:gd name="connsiteY44" fmla="*/ 602457 h 878682"/>
                <a:gd name="connsiteX45" fmla="*/ 1526381 w 1590675"/>
                <a:gd name="connsiteY45" fmla="*/ 576263 h 878682"/>
                <a:gd name="connsiteX46" fmla="*/ 1154906 w 1590675"/>
                <a:gd name="connsiteY46" fmla="*/ 664369 h 878682"/>
                <a:gd name="connsiteX47" fmla="*/ 1078706 w 1590675"/>
                <a:gd name="connsiteY47" fmla="*/ 683419 h 878682"/>
                <a:gd name="connsiteX48" fmla="*/ 962025 w 1590675"/>
                <a:gd name="connsiteY48" fmla="*/ 695325 h 878682"/>
                <a:gd name="connsiteX49" fmla="*/ 788193 w 1590675"/>
                <a:gd name="connsiteY49" fmla="*/ 702469 h 878682"/>
                <a:gd name="connsiteX50" fmla="*/ 611981 w 1590675"/>
                <a:gd name="connsiteY50" fmla="*/ 700088 h 878682"/>
                <a:gd name="connsiteX51" fmla="*/ 497681 w 1590675"/>
                <a:gd name="connsiteY51" fmla="*/ 690563 h 878682"/>
                <a:gd name="connsiteX52" fmla="*/ 423862 w 1590675"/>
                <a:gd name="connsiteY52" fmla="*/ 681038 h 878682"/>
                <a:gd name="connsiteX53" fmla="*/ 383381 w 1590675"/>
                <a:gd name="connsiteY53" fmla="*/ 669132 h 878682"/>
                <a:gd name="connsiteX54" fmla="*/ 359568 w 1590675"/>
                <a:gd name="connsiteY54" fmla="*/ 657225 h 878682"/>
                <a:gd name="connsiteX55" fmla="*/ 345281 w 1590675"/>
                <a:gd name="connsiteY55" fmla="*/ 640557 h 878682"/>
                <a:gd name="connsiteX56" fmla="*/ 330993 w 1590675"/>
                <a:gd name="connsiteY56" fmla="*/ 597694 h 878682"/>
                <a:gd name="connsiteX57" fmla="*/ 321468 w 1590675"/>
                <a:gd name="connsiteY57" fmla="*/ 528638 h 878682"/>
                <a:gd name="connsiteX58" fmla="*/ 316706 w 1590675"/>
                <a:gd name="connsiteY58" fmla="*/ 390525 h 878682"/>
                <a:gd name="connsiteX59" fmla="*/ 319087 w 1590675"/>
                <a:gd name="connsiteY59" fmla="*/ 323850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90675" h="878682">
                  <a:moveTo>
                    <a:pt x="319087" y="323850"/>
                  </a:moveTo>
                  <a:lnTo>
                    <a:pt x="319087" y="197644"/>
                  </a:lnTo>
                  <a:lnTo>
                    <a:pt x="269081" y="102394"/>
                  </a:lnTo>
                  <a:lnTo>
                    <a:pt x="192881" y="69057"/>
                  </a:lnTo>
                  <a:lnTo>
                    <a:pt x="121443" y="35719"/>
                  </a:lnTo>
                  <a:lnTo>
                    <a:pt x="50006" y="9525"/>
                  </a:lnTo>
                  <a:lnTo>
                    <a:pt x="26193" y="2382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4762" y="28575"/>
                  </a:lnTo>
                  <a:lnTo>
                    <a:pt x="28575" y="52388"/>
                  </a:lnTo>
                  <a:lnTo>
                    <a:pt x="52387" y="73819"/>
                  </a:lnTo>
                  <a:lnTo>
                    <a:pt x="76200" y="104775"/>
                  </a:lnTo>
                  <a:lnTo>
                    <a:pt x="92868" y="133350"/>
                  </a:lnTo>
                  <a:lnTo>
                    <a:pt x="111918" y="190500"/>
                  </a:lnTo>
                  <a:lnTo>
                    <a:pt x="116681" y="223838"/>
                  </a:lnTo>
                  <a:lnTo>
                    <a:pt x="116681" y="352425"/>
                  </a:lnTo>
                  <a:cubicBezTo>
                    <a:pt x="117475" y="388144"/>
                    <a:pt x="117475" y="430610"/>
                    <a:pt x="119062" y="459582"/>
                  </a:cubicBezTo>
                  <a:lnTo>
                    <a:pt x="123825" y="531019"/>
                  </a:lnTo>
                  <a:lnTo>
                    <a:pt x="133350" y="607219"/>
                  </a:lnTo>
                  <a:lnTo>
                    <a:pt x="147637" y="666750"/>
                  </a:lnTo>
                  <a:lnTo>
                    <a:pt x="164306" y="716757"/>
                  </a:lnTo>
                  <a:lnTo>
                    <a:pt x="173831" y="745332"/>
                  </a:lnTo>
                  <a:lnTo>
                    <a:pt x="192881" y="776288"/>
                  </a:lnTo>
                  <a:lnTo>
                    <a:pt x="228600" y="809625"/>
                  </a:lnTo>
                  <a:lnTo>
                    <a:pt x="266700" y="833438"/>
                  </a:lnTo>
                  <a:lnTo>
                    <a:pt x="326231" y="854869"/>
                  </a:lnTo>
                  <a:lnTo>
                    <a:pt x="400050" y="869157"/>
                  </a:lnTo>
                  <a:lnTo>
                    <a:pt x="490537" y="878682"/>
                  </a:lnTo>
                  <a:lnTo>
                    <a:pt x="645318" y="878682"/>
                  </a:lnTo>
                  <a:lnTo>
                    <a:pt x="890587" y="876300"/>
                  </a:lnTo>
                  <a:lnTo>
                    <a:pt x="1069181" y="869157"/>
                  </a:lnTo>
                  <a:lnTo>
                    <a:pt x="1169193" y="864394"/>
                  </a:lnTo>
                  <a:lnTo>
                    <a:pt x="1238250" y="859632"/>
                  </a:lnTo>
                  <a:lnTo>
                    <a:pt x="1316831" y="850107"/>
                  </a:lnTo>
                  <a:lnTo>
                    <a:pt x="1397793" y="833438"/>
                  </a:lnTo>
                  <a:lnTo>
                    <a:pt x="1462087" y="812007"/>
                  </a:lnTo>
                  <a:lnTo>
                    <a:pt x="1516856" y="788194"/>
                  </a:lnTo>
                  <a:lnTo>
                    <a:pt x="1545431" y="773907"/>
                  </a:lnTo>
                  <a:lnTo>
                    <a:pt x="1571625" y="752475"/>
                  </a:lnTo>
                  <a:lnTo>
                    <a:pt x="1588293" y="728663"/>
                  </a:lnTo>
                  <a:lnTo>
                    <a:pt x="1590675" y="704850"/>
                  </a:lnTo>
                  <a:lnTo>
                    <a:pt x="1585912" y="671513"/>
                  </a:lnTo>
                  <a:lnTo>
                    <a:pt x="1574006" y="635794"/>
                  </a:lnTo>
                  <a:lnTo>
                    <a:pt x="1552575" y="602457"/>
                  </a:lnTo>
                  <a:lnTo>
                    <a:pt x="1526381" y="576263"/>
                  </a:lnTo>
                  <a:lnTo>
                    <a:pt x="1154906" y="664369"/>
                  </a:lnTo>
                  <a:lnTo>
                    <a:pt x="1078706" y="683419"/>
                  </a:lnTo>
                  <a:lnTo>
                    <a:pt x="962025" y="695325"/>
                  </a:lnTo>
                  <a:lnTo>
                    <a:pt x="788193" y="702469"/>
                  </a:lnTo>
                  <a:lnTo>
                    <a:pt x="611981" y="700088"/>
                  </a:lnTo>
                  <a:lnTo>
                    <a:pt x="497681" y="690563"/>
                  </a:lnTo>
                  <a:lnTo>
                    <a:pt x="423862" y="681038"/>
                  </a:lnTo>
                  <a:lnTo>
                    <a:pt x="383381" y="669132"/>
                  </a:lnTo>
                  <a:lnTo>
                    <a:pt x="359568" y="657225"/>
                  </a:lnTo>
                  <a:lnTo>
                    <a:pt x="345281" y="640557"/>
                  </a:lnTo>
                  <a:lnTo>
                    <a:pt x="330993" y="597694"/>
                  </a:lnTo>
                  <a:lnTo>
                    <a:pt x="321468" y="528638"/>
                  </a:lnTo>
                  <a:lnTo>
                    <a:pt x="316706" y="390525"/>
                  </a:lnTo>
                  <a:cubicBezTo>
                    <a:pt x="317500" y="368300"/>
                    <a:pt x="318293" y="346075"/>
                    <a:pt x="319087" y="3238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3">
              <a:extLst>
                <a:ext uri="{FF2B5EF4-FFF2-40B4-BE49-F238E27FC236}">
                  <a16:creationId xmlns:a16="http://schemas.microsoft.com/office/drawing/2014/main" id="{AA219212-D849-4D24-A9B6-A8CBD2BE1DF1}"/>
                </a:ext>
              </a:extLst>
            </p:cNvPr>
            <p:cNvSpPr/>
            <p:nvPr/>
          </p:nvSpPr>
          <p:spPr>
            <a:xfrm>
              <a:off x="6610350" y="2268538"/>
              <a:ext cx="485775" cy="608012"/>
            </a:xfrm>
            <a:custGeom>
              <a:avLst/>
              <a:gdLst>
                <a:gd name="connsiteX0" fmla="*/ 273844 w 485775"/>
                <a:gd name="connsiteY0" fmla="*/ 188119 h 607219"/>
                <a:gd name="connsiteX1" fmla="*/ 247650 w 485775"/>
                <a:gd name="connsiteY1" fmla="*/ 309563 h 607219"/>
                <a:gd name="connsiteX2" fmla="*/ 221456 w 485775"/>
                <a:gd name="connsiteY2" fmla="*/ 404813 h 607219"/>
                <a:gd name="connsiteX3" fmla="*/ 202406 w 485775"/>
                <a:gd name="connsiteY3" fmla="*/ 457200 h 607219"/>
                <a:gd name="connsiteX4" fmla="*/ 185738 w 485775"/>
                <a:gd name="connsiteY4" fmla="*/ 485775 h 607219"/>
                <a:gd name="connsiteX5" fmla="*/ 152400 w 485775"/>
                <a:gd name="connsiteY5" fmla="*/ 528638 h 607219"/>
                <a:gd name="connsiteX6" fmla="*/ 116681 w 485775"/>
                <a:gd name="connsiteY6" fmla="*/ 559594 h 607219"/>
                <a:gd name="connsiteX7" fmla="*/ 76200 w 485775"/>
                <a:gd name="connsiteY7" fmla="*/ 588169 h 607219"/>
                <a:gd name="connsiteX8" fmla="*/ 0 w 485775"/>
                <a:gd name="connsiteY8" fmla="*/ 607219 h 607219"/>
                <a:gd name="connsiteX9" fmla="*/ 485775 w 485775"/>
                <a:gd name="connsiteY9" fmla="*/ 578644 h 607219"/>
                <a:gd name="connsiteX10" fmla="*/ 476250 w 485775"/>
                <a:gd name="connsiteY10" fmla="*/ 550069 h 607219"/>
                <a:gd name="connsiteX11" fmla="*/ 461963 w 485775"/>
                <a:gd name="connsiteY11" fmla="*/ 528638 h 607219"/>
                <a:gd name="connsiteX12" fmla="*/ 433388 w 485775"/>
                <a:gd name="connsiteY12" fmla="*/ 497682 h 607219"/>
                <a:gd name="connsiteX13" fmla="*/ 416719 w 485775"/>
                <a:gd name="connsiteY13" fmla="*/ 471488 h 607219"/>
                <a:gd name="connsiteX14" fmla="*/ 402431 w 485775"/>
                <a:gd name="connsiteY14" fmla="*/ 442913 h 607219"/>
                <a:gd name="connsiteX15" fmla="*/ 385763 w 485775"/>
                <a:gd name="connsiteY15" fmla="*/ 392907 h 607219"/>
                <a:gd name="connsiteX16" fmla="*/ 373856 w 485775"/>
                <a:gd name="connsiteY16" fmla="*/ 335757 h 607219"/>
                <a:gd name="connsiteX17" fmla="*/ 359569 w 485775"/>
                <a:gd name="connsiteY17" fmla="*/ 250032 h 607219"/>
                <a:gd name="connsiteX18" fmla="*/ 345281 w 485775"/>
                <a:gd name="connsiteY18" fmla="*/ 133350 h 607219"/>
                <a:gd name="connsiteX19" fmla="*/ 345281 w 485775"/>
                <a:gd name="connsiteY19" fmla="*/ 73819 h 607219"/>
                <a:gd name="connsiteX20" fmla="*/ 342900 w 485775"/>
                <a:gd name="connsiteY20" fmla="*/ 28575 h 607219"/>
                <a:gd name="connsiteX21" fmla="*/ 333375 w 485775"/>
                <a:gd name="connsiteY21" fmla="*/ 7144 h 607219"/>
                <a:gd name="connsiteX22" fmla="*/ 323850 w 485775"/>
                <a:gd name="connsiteY22" fmla="*/ 0 h 607219"/>
                <a:gd name="connsiteX23" fmla="*/ 316706 w 485775"/>
                <a:gd name="connsiteY23" fmla="*/ 0 h 607219"/>
                <a:gd name="connsiteX24" fmla="*/ 307181 w 485775"/>
                <a:gd name="connsiteY24" fmla="*/ 9525 h 607219"/>
                <a:gd name="connsiteX25" fmla="*/ 297656 w 485775"/>
                <a:gd name="connsiteY25" fmla="*/ 33338 h 607219"/>
                <a:gd name="connsiteX26" fmla="*/ 273844 w 485775"/>
                <a:gd name="connsiteY26" fmla="*/ 188119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5775" h="607219">
                  <a:moveTo>
                    <a:pt x="273844" y="188119"/>
                  </a:moveTo>
                  <a:lnTo>
                    <a:pt x="247650" y="309563"/>
                  </a:lnTo>
                  <a:lnTo>
                    <a:pt x="221456" y="404813"/>
                  </a:lnTo>
                  <a:lnTo>
                    <a:pt x="202406" y="457200"/>
                  </a:lnTo>
                  <a:lnTo>
                    <a:pt x="185738" y="485775"/>
                  </a:lnTo>
                  <a:lnTo>
                    <a:pt x="152400" y="528638"/>
                  </a:lnTo>
                  <a:lnTo>
                    <a:pt x="116681" y="559594"/>
                  </a:lnTo>
                  <a:lnTo>
                    <a:pt x="76200" y="588169"/>
                  </a:lnTo>
                  <a:lnTo>
                    <a:pt x="0" y="607219"/>
                  </a:lnTo>
                  <a:lnTo>
                    <a:pt x="485775" y="578644"/>
                  </a:lnTo>
                  <a:lnTo>
                    <a:pt x="476250" y="550069"/>
                  </a:lnTo>
                  <a:lnTo>
                    <a:pt x="461963" y="528638"/>
                  </a:lnTo>
                  <a:lnTo>
                    <a:pt x="433388" y="497682"/>
                  </a:lnTo>
                  <a:lnTo>
                    <a:pt x="416719" y="471488"/>
                  </a:lnTo>
                  <a:lnTo>
                    <a:pt x="402431" y="442913"/>
                  </a:lnTo>
                  <a:lnTo>
                    <a:pt x="385763" y="392907"/>
                  </a:lnTo>
                  <a:lnTo>
                    <a:pt x="373856" y="335757"/>
                  </a:lnTo>
                  <a:lnTo>
                    <a:pt x="359569" y="250032"/>
                  </a:lnTo>
                  <a:lnTo>
                    <a:pt x="345281" y="133350"/>
                  </a:lnTo>
                  <a:lnTo>
                    <a:pt x="345281" y="73819"/>
                  </a:lnTo>
                  <a:lnTo>
                    <a:pt x="342900" y="28575"/>
                  </a:lnTo>
                  <a:lnTo>
                    <a:pt x="333375" y="7144"/>
                  </a:lnTo>
                  <a:lnTo>
                    <a:pt x="323850" y="0"/>
                  </a:lnTo>
                  <a:lnTo>
                    <a:pt x="316706" y="0"/>
                  </a:lnTo>
                  <a:lnTo>
                    <a:pt x="307181" y="9525"/>
                  </a:lnTo>
                  <a:lnTo>
                    <a:pt x="297656" y="33338"/>
                  </a:lnTo>
                  <a:cubicBezTo>
                    <a:pt x="291979" y="69832"/>
                    <a:pt x="280988" y="105942"/>
                    <a:pt x="273844" y="1881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5">
              <a:extLst>
                <a:ext uri="{FF2B5EF4-FFF2-40B4-BE49-F238E27FC236}">
                  <a16:creationId xmlns:a16="http://schemas.microsoft.com/office/drawing/2014/main" id="{4D300969-A223-46DA-ABA1-01BFC99365AC}"/>
                </a:ext>
              </a:extLst>
            </p:cNvPr>
            <p:cNvSpPr/>
            <p:nvPr/>
          </p:nvSpPr>
          <p:spPr>
            <a:xfrm>
              <a:off x="4624388" y="3141663"/>
              <a:ext cx="482600" cy="1211262"/>
            </a:xfrm>
            <a:custGeom>
              <a:avLst/>
              <a:gdLst>
                <a:gd name="connsiteX0" fmla="*/ 457200 w 483393"/>
                <a:gd name="connsiteY0" fmla="*/ 821531 h 1212056"/>
                <a:gd name="connsiteX1" fmla="*/ 452437 w 483393"/>
                <a:gd name="connsiteY1" fmla="*/ 681037 h 1212056"/>
                <a:gd name="connsiteX2" fmla="*/ 431006 w 483393"/>
                <a:gd name="connsiteY2" fmla="*/ 516731 h 1212056"/>
                <a:gd name="connsiteX3" fmla="*/ 433387 w 483393"/>
                <a:gd name="connsiteY3" fmla="*/ 290512 h 1212056"/>
                <a:gd name="connsiteX4" fmla="*/ 438150 w 483393"/>
                <a:gd name="connsiteY4" fmla="*/ 276225 h 1212056"/>
                <a:gd name="connsiteX5" fmla="*/ 450056 w 483393"/>
                <a:gd name="connsiteY5" fmla="*/ 250031 h 1212056"/>
                <a:gd name="connsiteX6" fmla="*/ 461962 w 483393"/>
                <a:gd name="connsiteY6" fmla="*/ 211931 h 1212056"/>
                <a:gd name="connsiteX7" fmla="*/ 466725 w 483393"/>
                <a:gd name="connsiteY7" fmla="*/ 178594 h 1212056"/>
                <a:gd name="connsiteX8" fmla="*/ 464343 w 483393"/>
                <a:gd name="connsiteY8" fmla="*/ 157162 h 1212056"/>
                <a:gd name="connsiteX9" fmla="*/ 459581 w 483393"/>
                <a:gd name="connsiteY9" fmla="*/ 140494 h 1212056"/>
                <a:gd name="connsiteX10" fmla="*/ 450056 w 483393"/>
                <a:gd name="connsiteY10" fmla="*/ 121444 h 1212056"/>
                <a:gd name="connsiteX11" fmla="*/ 438150 w 483393"/>
                <a:gd name="connsiteY11" fmla="*/ 109537 h 1212056"/>
                <a:gd name="connsiteX12" fmla="*/ 392906 w 483393"/>
                <a:gd name="connsiteY12" fmla="*/ 90487 h 1212056"/>
                <a:gd name="connsiteX13" fmla="*/ 323850 w 483393"/>
                <a:gd name="connsiteY13" fmla="*/ 66675 h 1212056"/>
                <a:gd name="connsiteX14" fmla="*/ 250031 w 483393"/>
                <a:gd name="connsiteY14" fmla="*/ 40481 h 1212056"/>
                <a:gd name="connsiteX15" fmla="*/ 188118 w 483393"/>
                <a:gd name="connsiteY15" fmla="*/ 23812 h 1212056"/>
                <a:gd name="connsiteX16" fmla="*/ 123825 w 483393"/>
                <a:gd name="connsiteY16" fmla="*/ 11906 h 1212056"/>
                <a:gd name="connsiteX17" fmla="*/ 47625 w 483393"/>
                <a:gd name="connsiteY17" fmla="*/ 0 h 1212056"/>
                <a:gd name="connsiteX18" fmla="*/ 23812 w 483393"/>
                <a:gd name="connsiteY18" fmla="*/ 0 h 1212056"/>
                <a:gd name="connsiteX19" fmla="*/ 7143 w 483393"/>
                <a:gd name="connsiteY19" fmla="*/ 9525 h 1212056"/>
                <a:gd name="connsiteX20" fmla="*/ 0 w 483393"/>
                <a:gd name="connsiteY20" fmla="*/ 23812 h 1212056"/>
                <a:gd name="connsiteX21" fmla="*/ 7143 w 483393"/>
                <a:gd name="connsiteY21" fmla="*/ 42862 h 1212056"/>
                <a:gd name="connsiteX22" fmla="*/ 30956 w 483393"/>
                <a:gd name="connsiteY22" fmla="*/ 59531 h 1212056"/>
                <a:gd name="connsiteX23" fmla="*/ 66675 w 483393"/>
                <a:gd name="connsiteY23" fmla="*/ 83344 h 1212056"/>
                <a:gd name="connsiteX24" fmla="*/ 119062 w 483393"/>
                <a:gd name="connsiteY24" fmla="*/ 126206 h 1212056"/>
                <a:gd name="connsiteX25" fmla="*/ 159543 w 483393"/>
                <a:gd name="connsiteY25" fmla="*/ 166687 h 1212056"/>
                <a:gd name="connsiteX26" fmla="*/ 169068 w 483393"/>
                <a:gd name="connsiteY26" fmla="*/ 197644 h 1212056"/>
                <a:gd name="connsiteX27" fmla="*/ 197643 w 483393"/>
                <a:gd name="connsiteY27" fmla="*/ 433387 h 1212056"/>
                <a:gd name="connsiteX28" fmla="*/ 209550 w 483393"/>
                <a:gd name="connsiteY28" fmla="*/ 540544 h 1212056"/>
                <a:gd name="connsiteX29" fmla="*/ 233362 w 483393"/>
                <a:gd name="connsiteY29" fmla="*/ 750094 h 1212056"/>
                <a:gd name="connsiteX30" fmla="*/ 252412 w 483393"/>
                <a:gd name="connsiteY30" fmla="*/ 923925 h 1212056"/>
                <a:gd name="connsiteX31" fmla="*/ 283368 w 483393"/>
                <a:gd name="connsiteY31" fmla="*/ 1212056 h 1212056"/>
                <a:gd name="connsiteX32" fmla="*/ 483393 w 483393"/>
                <a:gd name="connsiteY32" fmla="*/ 1188244 h 1212056"/>
                <a:gd name="connsiteX33" fmla="*/ 457200 w 483393"/>
                <a:gd name="connsiteY33" fmla="*/ 821531 h 12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3" h="1212056">
                  <a:moveTo>
                    <a:pt x="457200" y="821531"/>
                  </a:moveTo>
                  <a:lnTo>
                    <a:pt x="452437" y="681037"/>
                  </a:lnTo>
                  <a:lnTo>
                    <a:pt x="431006" y="516731"/>
                  </a:lnTo>
                  <a:cubicBezTo>
                    <a:pt x="431800" y="441325"/>
                    <a:pt x="432593" y="365918"/>
                    <a:pt x="433387" y="290512"/>
                  </a:cubicBezTo>
                  <a:lnTo>
                    <a:pt x="438150" y="276225"/>
                  </a:lnTo>
                  <a:lnTo>
                    <a:pt x="450056" y="250031"/>
                  </a:lnTo>
                  <a:lnTo>
                    <a:pt x="461962" y="211931"/>
                  </a:lnTo>
                  <a:lnTo>
                    <a:pt x="466725" y="178594"/>
                  </a:lnTo>
                  <a:lnTo>
                    <a:pt x="464343" y="157162"/>
                  </a:lnTo>
                  <a:lnTo>
                    <a:pt x="459581" y="140494"/>
                  </a:lnTo>
                  <a:lnTo>
                    <a:pt x="450056" y="121444"/>
                  </a:lnTo>
                  <a:lnTo>
                    <a:pt x="438150" y="109537"/>
                  </a:lnTo>
                  <a:lnTo>
                    <a:pt x="392906" y="90487"/>
                  </a:lnTo>
                  <a:lnTo>
                    <a:pt x="323850" y="66675"/>
                  </a:lnTo>
                  <a:lnTo>
                    <a:pt x="250031" y="40481"/>
                  </a:lnTo>
                  <a:lnTo>
                    <a:pt x="188118" y="23812"/>
                  </a:lnTo>
                  <a:lnTo>
                    <a:pt x="123825" y="11906"/>
                  </a:lnTo>
                  <a:lnTo>
                    <a:pt x="47625" y="0"/>
                  </a:lnTo>
                  <a:lnTo>
                    <a:pt x="23812" y="0"/>
                  </a:lnTo>
                  <a:lnTo>
                    <a:pt x="7143" y="9525"/>
                  </a:lnTo>
                  <a:lnTo>
                    <a:pt x="0" y="23812"/>
                  </a:lnTo>
                  <a:lnTo>
                    <a:pt x="7143" y="42862"/>
                  </a:lnTo>
                  <a:lnTo>
                    <a:pt x="30956" y="59531"/>
                  </a:lnTo>
                  <a:lnTo>
                    <a:pt x="66675" y="83344"/>
                  </a:lnTo>
                  <a:lnTo>
                    <a:pt x="119062" y="126206"/>
                  </a:lnTo>
                  <a:lnTo>
                    <a:pt x="159543" y="166687"/>
                  </a:lnTo>
                  <a:lnTo>
                    <a:pt x="169068" y="197644"/>
                  </a:lnTo>
                  <a:lnTo>
                    <a:pt x="197643" y="433387"/>
                  </a:lnTo>
                  <a:lnTo>
                    <a:pt x="209550" y="540544"/>
                  </a:lnTo>
                  <a:lnTo>
                    <a:pt x="233362" y="750094"/>
                  </a:lnTo>
                  <a:lnTo>
                    <a:pt x="252412" y="923925"/>
                  </a:lnTo>
                  <a:lnTo>
                    <a:pt x="283368" y="1212056"/>
                  </a:lnTo>
                  <a:lnTo>
                    <a:pt x="483393" y="1188244"/>
                  </a:lnTo>
                  <a:lnTo>
                    <a:pt x="457200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6">
              <a:extLst>
                <a:ext uri="{FF2B5EF4-FFF2-40B4-BE49-F238E27FC236}">
                  <a16:creationId xmlns:a16="http://schemas.microsoft.com/office/drawing/2014/main" id="{087D81E2-028D-454D-BDC7-77BA34FB8D26}"/>
                </a:ext>
              </a:extLst>
            </p:cNvPr>
            <p:cNvSpPr/>
            <p:nvPr/>
          </p:nvSpPr>
          <p:spPr>
            <a:xfrm>
              <a:off x="5697538" y="3074988"/>
              <a:ext cx="466725" cy="1184275"/>
            </a:xfrm>
            <a:custGeom>
              <a:avLst/>
              <a:gdLst>
                <a:gd name="connsiteX0" fmla="*/ 138113 w 466725"/>
                <a:gd name="connsiteY0" fmla="*/ 357187 h 1185862"/>
                <a:gd name="connsiteX1" fmla="*/ 140494 w 466725"/>
                <a:gd name="connsiteY1" fmla="*/ 219075 h 1185862"/>
                <a:gd name="connsiteX2" fmla="*/ 126207 w 466725"/>
                <a:gd name="connsiteY2" fmla="*/ 188119 h 1185862"/>
                <a:gd name="connsiteX3" fmla="*/ 95250 w 466725"/>
                <a:gd name="connsiteY3" fmla="*/ 142875 h 1185862"/>
                <a:gd name="connsiteX4" fmla="*/ 59532 w 466725"/>
                <a:gd name="connsiteY4" fmla="*/ 100012 h 1185862"/>
                <a:gd name="connsiteX5" fmla="*/ 23813 w 466725"/>
                <a:gd name="connsiteY5" fmla="*/ 61912 h 1185862"/>
                <a:gd name="connsiteX6" fmla="*/ 9525 w 466725"/>
                <a:gd name="connsiteY6" fmla="*/ 47625 h 1185862"/>
                <a:gd name="connsiteX7" fmla="*/ 0 w 466725"/>
                <a:gd name="connsiteY7" fmla="*/ 30956 h 1185862"/>
                <a:gd name="connsiteX8" fmla="*/ 2382 w 466725"/>
                <a:gd name="connsiteY8" fmla="*/ 19050 h 1185862"/>
                <a:gd name="connsiteX9" fmla="*/ 9525 w 466725"/>
                <a:gd name="connsiteY9" fmla="*/ 9525 h 1185862"/>
                <a:gd name="connsiteX10" fmla="*/ 30957 w 466725"/>
                <a:gd name="connsiteY10" fmla="*/ 0 h 1185862"/>
                <a:gd name="connsiteX11" fmla="*/ 95250 w 466725"/>
                <a:gd name="connsiteY11" fmla="*/ 4762 h 1185862"/>
                <a:gd name="connsiteX12" fmla="*/ 159544 w 466725"/>
                <a:gd name="connsiteY12" fmla="*/ 21431 h 1185862"/>
                <a:gd name="connsiteX13" fmla="*/ 204788 w 466725"/>
                <a:gd name="connsiteY13" fmla="*/ 40481 h 1185862"/>
                <a:gd name="connsiteX14" fmla="*/ 259557 w 466725"/>
                <a:gd name="connsiteY14" fmla="*/ 64294 h 1185862"/>
                <a:gd name="connsiteX15" fmla="*/ 319088 w 466725"/>
                <a:gd name="connsiteY15" fmla="*/ 97631 h 1185862"/>
                <a:gd name="connsiteX16" fmla="*/ 376238 w 466725"/>
                <a:gd name="connsiteY16" fmla="*/ 135731 h 1185862"/>
                <a:gd name="connsiteX17" fmla="*/ 423863 w 466725"/>
                <a:gd name="connsiteY17" fmla="*/ 173831 h 1185862"/>
                <a:gd name="connsiteX18" fmla="*/ 445294 w 466725"/>
                <a:gd name="connsiteY18" fmla="*/ 192881 h 1185862"/>
                <a:gd name="connsiteX19" fmla="*/ 464344 w 466725"/>
                <a:gd name="connsiteY19" fmla="*/ 216694 h 1185862"/>
                <a:gd name="connsiteX20" fmla="*/ 466725 w 466725"/>
                <a:gd name="connsiteY20" fmla="*/ 235744 h 1185862"/>
                <a:gd name="connsiteX21" fmla="*/ 461963 w 466725"/>
                <a:gd name="connsiteY21" fmla="*/ 266700 h 1185862"/>
                <a:gd name="connsiteX22" fmla="*/ 450057 w 466725"/>
                <a:gd name="connsiteY22" fmla="*/ 290512 h 1185862"/>
                <a:gd name="connsiteX23" fmla="*/ 426244 w 466725"/>
                <a:gd name="connsiteY23" fmla="*/ 319087 h 1185862"/>
                <a:gd name="connsiteX24" fmla="*/ 397669 w 466725"/>
                <a:gd name="connsiteY24" fmla="*/ 342900 h 1185862"/>
                <a:gd name="connsiteX25" fmla="*/ 378619 w 466725"/>
                <a:gd name="connsiteY25" fmla="*/ 371475 h 1185862"/>
                <a:gd name="connsiteX26" fmla="*/ 364332 w 466725"/>
                <a:gd name="connsiteY26" fmla="*/ 421481 h 1185862"/>
                <a:gd name="connsiteX27" fmla="*/ 361950 w 466725"/>
                <a:gd name="connsiteY27" fmla="*/ 476250 h 1185862"/>
                <a:gd name="connsiteX28" fmla="*/ 366713 w 466725"/>
                <a:gd name="connsiteY28" fmla="*/ 654844 h 1185862"/>
                <a:gd name="connsiteX29" fmla="*/ 309563 w 466725"/>
                <a:gd name="connsiteY29" fmla="*/ 1185862 h 1185862"/>
                <a:gd name="connsiteX30" fmla="*/ 92869 w 466725"/>
                <a:gd name="connsiteY30" fmla="*/ 1183481 h 1185862"/>
                <a:gd name="connsiteX31" fmla="*/ 107157 w 466725"/>
                <a:gd name="connsiteY31" fmla="*/ 871537 h 1185862"/>
                <a:gd name="connsiteX32" fmla="*/ 119063 w 466725"/>
                <a:gd name="connsiteY32" fmla="*/ 671512 h 1185862"/>
                <a:gd name="connsiteX33" fmla="*/ 140494 w 466725"/>
                <a:gd name="connsiteY33" fmla="*/ 497681 h 1185862"/>
                <a:gd name="connsiteX34" fmla="*/ 138113 w 466725"/>
                <a:gd name="connsiteY34" fmla="*/ 3571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1185862">
                  <a:moveTo>
                    <a:pt x="138113" y="357187"/>
                  </a:moveTo>
                  <a:cubicBezTo>
                    <a:pt x="138907" y="311150"/>
                    <a:pt x="139700" y="265112"/>
                    <a:pt x="140494" y="219075"/>
                  </a:cubicBezTo>
                  <a:lnTo>
                    <a:pt x="126207" y="188119"/>
                  </a:lnTo>
                  <a:lnTo>
                    <a:pt x="95250" y="142875"/>
                  </a:lnTo>
                  <a:lnTo>
                    <a:pt x="59532" y="100012"/>
                  </a:lnTo>
                  <a:lnTo>
                    <a:pt x="23813" y="61912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30957" y="0"/>
                  </a:lnTo>
                  <a:lnTo>
                    <a:pt x="95250" y="4762"/>
                  </a:lnTo>
                  <a:lnTo>
                    <a:pt x="159544" y="21431"/>
                  </a:lnTo>
                  <a:lnTo>
                    <a:pt x="204788" y="40481"/>
                  </a:lnTo>
                  <a:lnTo>
                    <a:pt x="259557" y="64294"/>
                  </a:lnTo>
                  <a:lnTo>
                    <a:pt x="319088" y="97631"/>
                  </a:lnTo>
                  <a:lnTo>
                    <a:pt x="376238" y="135731"/>
                  </a:lnTo>
                  <a:lnTo>
                    <a:pt x="423863" y="173831"/>
                  </a:lnTo>
                  <a:lnTo>
                    <a:pt x="445294" y="192881"/>
                  </a:lnTo>
                  <a:lnTo>
                    <a:pt x="464344" y="216694"/>
                  </a:lnTo>
                  <a:lnTo>
                    <a:pt x="466725" y="235744"/>
                  </a:lnTo>
                  <a:lnTo>
                    <a:pt x="461963" y="266700"/>
                  </a:lnTo>
                  <a:lnTo>
                    <a:pt x="450057" y="290512"/>
                  </a:lnTo>
                  <a:lnTo>
                    <a:pt x="426244" y="319087"/>
                  </a:lnTo>
                  <a:lnTo>
                    <a:pt x="397669" y="342900"/>
                  </a:lnTo>
                  <a:lnTo>
                    <a:pt x="378619" y="371475"/>
                  </a:lnTo>
                  <a:lnTo>
                    <a:pt x="364332" y="421481"/>
                  </a:lnTo>
                  <a:lnTo>
                    <a:pt x="361950" y="476250"/>
                  </a:lnTo>
                  <a:lnTo>
                    <a:pt x="366713" y="654844"/>
                  </a:lnTo>
                  <a:lnTo>
                    <a:pt x="309563" y="1185862"/>
                  </a:lnTo>
                  <a:lnTo>
                    <a:pt x="92869" y="1183481"/>
                  </a:lnTo>
                  <a:lnTo>
                    <a:pt x="107157" y="871537"/>
                  </a:lnTo>
                  <a:lnTo>
                    <a:pt x="119063" y="671512"/>
                  </a:lnTo>
                  <a:lnTo>
                    <a:pt x="140494" y="497681"/>
                  </a:lnTo>
                  <a:cubicBezTo>
                    <a:pt x="139700" y="457994"/>
                    <a:pt x="138907" y="418306"/>
                    <a:pt x="138113" y="3571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77">
              <a:extLst>
                <a:ext uri="{FF2B5EF4-FFF2-40B4-BE49-F238E27FC236}">
                  <a16:creationId xmlns:a16="http://schemas.microsoft.com/office/drawing/2014/main" id="{5C4929BE-6BAE-49AA-ABEA-A8373E7AB291}"/>
                </a:ext>
              </a:extLst>
            </p:cNvPr>
            <p:cNvSpPr/>
            <p:nvPr/>
          </p:nvSpPr>
          <p:spPr>
            <a:xfrm>
              <a:off x="3813175" y="4100513"/>
              <a:ext cx="3281363" cy="471487"/>
            </a:xfrm>
            <a:custGeom>
              <a:avLst/>
              <a:gdLst>
                <a:gd name="connsiteX0" fmla="*/ 1461408 w 3282043"/>
                <a:gd name="connsiteY0" fmla="*/ 138793 h 470807"/>
                <a:gd name="connsiteX1" fmla="*/ 1779815 w 3282043"/>
                <a:gd name="connsiteY1" fmla="*/ 108857 h 470807"/>
                <a:gd name="connsiteX2" fmla="*/ 1997529 w 3282043"/>
                <a:gd name="connsiteY2" fmla="*/ 87086 h 470807"/>
                <a:gd name="connsiteX3" fmla="*/ 2217965 w 3282043"/>
                <a:gd name="connsiteY3" fmla="*/ 87086 h 470807"/>
                <a:gd name="connsiteX4" fmla="*/ 2299608 w 3282043"/>
                <a:gd name="connsiteY4" fmla="*/ 87086 h 470807"/>
                <a:gd name="connsiteX5" fmla="*/ 2389415 w 3282043"/>
                <a:gd name="connsiteY5" fmla="*/ 84364 h 470807"/>
                <a:gd name="connsiteX6" fmla="*/ 2490108 w 3282043"/>
                <a:gd name="connsiteY6" fmla="*/ 76200 h 470807"/>
                <a:gd name="connsiteX7" fmla="*/ 2582636 w 3282043"/>
                <a:gd name="connsiteY7" fmla="*/ 62593 h 470807"/>
                <a:gd name="connsiteX8" fmla="*/ 2650672 w 3282043"/>
                <a:gd name="connsiteY8" fmla="*/ 48986 h 470807"/>
                <a:gd name="connsiteX9" fmla="*/ 2686050 w 3282043"/>
                <a:gd name="connsiteY9" fmla="*/ 35378 h 470807"/>
                <a:gd name="connsiteX10" fmla="*/ 2745922 w 3282043"/>
                <a:gd name="connsiteY10" fmla="*/ 5443 h 470807"/>
                <a:gd name="connsiteX11" fmla="*/ 2759529 w 3282043"/>
                <a:gd name="connsiteY11" fmla="*/ 0 h 470807"/>
                <a:gd name="connsiteX12" fmla="*/ 2813958 w 3282043"/>
                <a:gd name="connsiteY12" fmla="*/ 8164 h 470807"/>
                <a:gd name="connsiteX13" fmla="*/ 2881993 w 3282043"/>
                <a:gd name="connsiteY13" fmla="*/ 21771 h 470807"/>
                <a:gd name="connsiteX14" fmla="*/ 2982686 w 3282043"/>
                <a:gd name="connsiteY14" fmla="*/ 46264 h 470807"/>
                <a:gd name="connsiteX15" fmla="*/ 3056165 w 3282043"/>
                <a:gd name="connsiteY15" fmla="*/ 70757 h 470807"/>
                <a:gd name="connsiteX16" fmla="*/ 3135086 w 3282043"/>
                <a:gd name="connsiteY16" fmla="*/ 103414 h 470807"/>
                <a:gd name="connsiteX17" fmla="*/ 3186793 w 3282043"/>
                <a:gd name="connsiteY17" fmla="*/ 127907 h 470807"/>
                <a:gd name="connsiteX18" fmla="*/ 3243943 w 3282043"/>
                <a:gd name="connsiteY18" fmla="*/ 163286 h 470807"/>
                <a:gd name="connsiteX19" fmla="*/ 3265715 w 3282043"/>
                <a:gd name="connsiteY19" fmla="*/ 185057 h 470807"/>
                <a:gd name="connsiteX20" fmla="*/ 3273879 w 3282043"/>
                <a:gd name="connsiteY20" fmla="*/ 198664 h 470807"/>
                <a:gd name="connsiteX21" fmla="*/ 3279322 w 3282043"/>
                <a:gd name="connsiteY21" fmla="*/ 217714 h 470807"/>
                <a:gd name="connsiteX22" fmla="*/ 3282043 w 3282043"/>
                <a:gd name="connsiteY22" fmla="*/ 239486 h 470807"/>
                <a:gd name="connsiteX23" fmla="*/ 3273879 w 3282043"/>
                <a:gd name="connsiteY23" fmla="*/ 266700 h 470807"/>
                <a:gd name="connsiteX24" fmla="*/ 3254829 w 3282043"/>
                <a:gd name="connsiteY24" fmla="*/ 285750 h 470807"/>
                <a:gd name="connsiteX25" fmla="*/ 3216729 w 3282043"/>
                <a:gd name="connsiteY25" fmla="*/ 291193 h 470807"/>
                <a:gd name="connsiteX26" fmla="*/ 3077936 w 3282043"/>
                <a:gd name="connsiteY26" fmla="*/ 285750 h 470807"/>
                <a:gd name="connsiteX27" fmla="*/ 2857500 w 3282043"/>
                <a:gd name="connsiteY27" fmla="*/ 280307 h 470807"/>
                <a:gd name="connsiteX28" fmla="*/ 2658836 w 3282043"/>
                <a:gd name="connsiteY28" fmla="*/ 274864 h 470807"/>
                <a:gd name="connsiteX29" fmla="*/ 2381250 w 3282043"/>
                <a:gd name="connsiteY29" fmla="*/ 269421 h 470807"/>
                <a:gd name="connsiteX30" fmla="*/ 2141765 w 3282043"/>
                <a:gd name="connsiteY30" fmla="*/ 266700 h 470807"/>
                <a:gd name="connsiteX31" fmla="*/ 1828800 w 3282043"/>
                <a:gd name="connsiteY31" fmla="*/ 272143 h 470807"/>
                <a:gd name="connsiteX32" fmla="*/ 1537608 w 3282043"/>
                <a:gd name="connsiteY32" fmla="*/ 288471 h 470807"/>
                <a:gd name="connsiteX33" fmla="*/ 1352550 w 3282043"/>
                <a:gd name="connsiteY33" fmla="*/ 299357 h 470807"/>
                <a:gd name="connsiteX34" fmla="*/ 1211036 w 3282043"/>
                <a:gd name="connsiteY34" fmla="*/ 310243 h 470807"/>
                <a:gd name="connsiteX35" fmla="*/ 1034143 w 3282043"/>
                <a:gd name="connsiteY35" fmla="*/ 334736 h 470807"/>
                <a:gd name="connsiteX36" fmla="*/ 873579 w 3282043"/>
                <a:gd name="connsiteY36" fmla="*/ 361950 h 470807"/>
                <a:gd name="connsiteX37" fmla="*/ 723900 w 3282043"/>
                <a:gd name="connsiteY37" fmla="*/ 397328 h 470807"/>
                <a:gd name="connsiteX38" fmla="*/ 593272 w 3282043"/>
                <a:gd name="connsiteY38" fmla="*/ 429986 h 470807"/>
                <a:gd name="connsiteX39" fmla="*/ 487136 w 3282043"/>
                <a:gd name="connsiteY39" fmla="*/ 468086 h 470807"/>
                <a:gd name="connsiteX40" fmla="*/ 459922 w 3282043"/>
                <a:gd name="connsiteY40" fmla="*/ 470807 h 470807"/>
                <a:gd name="connsiteX41" fmla="*/ 410936 w 3282043"/>
                <a:gd name="connsiteY41" fmla="*/ 462643 h 470807"/>
                <a:gd name="connsiteX42" fmla="*/ 351065 w 3282043"/>
                <a:gd name="connsiteY42" fmla="*/ 449036 h 470807"/>
                <a:gd name="connsiteX43" fmla="*/ 310243 w 3282043"/>
                <a:gd name="connsiteY43" fmla="*/ 429986 h 470807"/>
                <a:gd name="connsiteX44" fmla="*/ 250372 w 3282043"/>
                <a:gd name="connsiteY44" fmla="*/ 383721 h 470807"/>
                <a:gd name="connsiteX45" fmla="*/ 179615 w 3282043"/>
                <a:gd name="connsiteY45" fmla="*/ 329293 h 470807"/>
                <a:gd name="connsiteX46" fmla="*/ 95250 w 3282043"/>
                <a:gd name="connsiteY46" fmla="*/ 263978 h 470807"/>
                <a:gd name="connsiteX47" fmla="*/ 46265 w 3282043"/>
                <a:gd name="connsiteY47" fmla="*/ 225878 h 470807"/>
                <a:gd name="connsiteX48" fmla="*/ 10886 w 3282043"/>
                <a:gd name="connsiteY48" fmla="*/ 193221 h 470807"/>
                <a:gd name="connsiteX49" fmla="*/ 0 w 3282043"/>
                <a:gd name="connsiteY49" fmla="*/ 176893 h 470807"/>
                <a:gd name="connsiteX50" fmla="*/ 8165 w 3282043"/>
                <a:gd name="connsiteY50" fmla="*/ 163286 h 470807"/>
                <a:gd name="connsiteX51" fmla="*/ 29936 w 3282043"/>
                <a:gd name="connsiteY51" fmla="*/ 160564 h 470807"/>
                <a:gd name="connsiteX52" fmla="*/ 59872 w 3282043"/>
                <a:gd name="connsiteY52" fmla="*/ 168728 h 470807"/>
                <a:gd name="connsiteX53" fmla="*/ 106136 w 3282043"/>
                <a:gd name="connsiteY53" fmla="*/ 187778 h 470807"/>
                <a:gd name="connsiteX54" fmla="*/ 201386 w 3282043"/>
                <a:gd name="connsiteY54" fmla="*/ 217714 h 470807"/>
                <a:gd name="connsiteX55" fmla="*/ 277586 w 3282043"/>
                <a:gd name="connsiteY55" fmla="*/ 234043 h 470807"/>
                <a:gd name="connsiteX56" fmla="*/ 342900 w 3282043"/>
                <a:gd name="connsiteY56" fmla="*/ 242207 h 470807"/>
                <a:gd name="connsiteX57" fmla="*/ 421822 w 3282043"/>
                <a:gd name="connsiteY57" fmla="*/ 247650 h 470807"/>
                <a:gd name="connsiteX58" fmla="*/ 612322 w 3282043"/>
                <a:gd name="connsiteY58" fmla="*/ 234043 h 470807"/>
                <a:gd name="connsiteX59" fmla="*/ 1031422 w 3282043"/>
                <a:gd name="connsiteY59" fmla="*/ 185057 h 470807"/>
                <a:gd name="connsiteX60" fmla="*/ 1461408 w 3282043"/>
                <a:gd name="connsiteY60" fmla="*/ 138793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82043" h="470807">
                  <a:moveTo>
                    <a:pt x="1461408" y="138793"/>
                  </a:moveTo>
                  <a:lnTo>
                    <a:pt x="1779815" y="108857"/>
                  </a:lnTo>
                  <a:lnTo>
                    <a:pt x="1997529" y="87086"/>
                  </a:lnTo>
                  <a:lnTo>
                    <a:pt x="2217965" y="87086"/>
                  </a:lnTo>
                  <a:lnTo>
                    <a:pt x="2299608" y="87086"/>
                  </a:lnTo>
                  <a:lnTo>
                    <a:pt x="2389415" y="84364"/>
                  </a:lnTo>
                  <a:lnTo>
                    <a:pt x="2490108" y="76200"/>
                  </a:lnTo>
                  <a:lnTo>
                    <a:pt x="2582636" y="62593"/>
                  </a:lnTo>
                  <a:lnTo>
                    <a:pt x="2650672" y="48986"/>
                  </a:lnTo>
                  <a:lnTo>
                    <a:pt x="2686050" y="35378"/>
                  </a:lnTo>
                  <a:lnTo>
                    <a:pt x="2745922" y="5443"/>
                  </a:lnTo>
                  <a:lnTo>
                    <a:pt x="2759529" y="0"/>
                  </a:lnTo>
                  <a:lnTo>
                    <a:pt x="2813958" y="8164"/>
                  </a:lnTo>
                  <a:lnTo>
                    <a:pt x="2881993" y="21771"/>
                  </a:lnTo>
                  <a:lnTo>
                    <a:pt x="2982686" y="46264"/>
                  </a:lnTo>
                  <a:lnTo>
                    <a:pt x="3056165" y="70757"/>
                  </a:lnTo>
                  <a:lnTo>
                    <a:pt x="3135086" y="103414"/>
                  </a:lnTo>
                  <a:lnTo>
                    <a:pt x="3186793" y="127907"/>
                  </a:lnTo>
                  <a:lnTo>
                    <a:pt x="3243943" y="163286"/>
                  </a:lnTo>
                  <a:lnTo>
                    <a:pt x="3265715" y="185057"/>
                  </a:lnTo>
                  <a:lnTo>
                    <a:pt x="3273879" y="198664"/>
                  </a:lnTo>
                  <a:lnTo>
                    <a:pt x="3279322" y="217714"/>
                  </a:lnTo>
                  <a:lnTo>
                    <a:pt x="3282043" y="239486"/>
                  </a:lnTo>
                  <a:lnTo>
                    <a:pt x="3273879" y="266700"/>
                  </a:lnTo>
                  <a:lnTo>
                    <a:pt x="3254829" y="285750"/>
                  </a:lnTo>
                  <a:lnTo>
                    <a:pt x="3216729" y="291193"/>
                  </a:lnTo>
                  <a:lnTo>
                    <a:pt x="3077936" y="285750"/>
                  </a:lnTo>
                  <a:lnTo>
                    <a:pt x="2857500" y="280307"/>
                  </a:lnTo>
                  <a:lnTo>
                    <a:pt x="2658836" y="274864"/>
                  </a:lnTo>
                  <a:lnTo>
                    <a:pt x="2381250" y="269421"/>
                  </a:lnTo>
                  <a:lnTo>
                    <a:pt x="2141765" y="266700"/>
                  </a:lnTo>
                  <a:lnTo>
                    <a:pt x="1828800" y="272143"/>
                  </a:lnTo>
                  <a:lnTo>
                    <a:pt x="1537608" y="288471"/>
                  </a:lnTo>
                  <a:lnTo>
                    <a:pt x="1352550" y="299357"/>
                  </a:lnTo>
                  <a:lnTo>
                    <a:pt x="1211036" y="310243"/>
                  </a:lnTo>
                  <a:lnTo>
                    <a:pt x="1034143" y="334736"/>
                  </a:lnTo>
                  <a:lnTo>
                    <a:pt x="873579" y="361950"/>
                  </a:lnTo>
                  <a:lnTo>
                    <a:pt x="723900" y="397328"/>
                  </a:lnTo>
                  <a:lnTo>
                    <a:pt x="593272" y="429986"/>
                  </a:lnTo>
                  <a:lnTo>
                    <a:pt x="487136" y="468086"/>
                  </a:lnTo>
                  <a:lnTo>
                    <a:pt x="459922" y="470807"/>
                  </a:lnTo>
                  <a:lnTo>
                    <a:pt x="410936" y="462643"/>
                  </a:lnTo>
                  <a:lnTo>
                    <a:pt x="351065" y="449036"/>
                  </a:lnTo>
                  <a:lnTo>
                    <a:pt x="310243" y="429986"/>
                  </a:lnTo>
                  <a:lnTo>
                    <a:pt x="250372" y="383721"/>
                  </a:lnTo>
                  <a:lnTo>
                    <a:pt x="179615" y="329293"/>
                  </a:lnTo>
                  <a:lnTo>
                    <a:pt x="95250" y="263978"/>
                  </a:lnTo>
                  <a:lnTo>
                    <a:pt x="46265" y="225878"/>
                  </a:lnTo>
                  <a:lnTo>
                    <a:pt x="10886" y="193221"/>
                  </a:lnTo>
                  <a:lnTo>
                    <a:pt x="0" y="176893"/>
                  </a:lnTo>
                  <a:lnTo>
                    <a:pt x="8165" y="163286"/>
                  </a:lnTo>
                  <a:lnTo>
                    <a:pt x="29936" y="160564"/>
                  </a:lnTo>
                  <a:lnTo>
                    <a:pt x="59872" y="168728"/>
                  </a:lnTo>
                  <a:lnTo>
                    <a:pt x="106136" y="187778"/>
                  </a:lnTo>
                  <a:lnTo>
                    <a:pt x="201386" y="217714"/>
                  </a:lnTo>
                  <a:lnTo>
                    <a:pt x="277586" y="234043"/>
                  </a:lnTo>
                  <a:lnTo>
                    <a:pt x="342900" y="242207"/>
                  </a:lnTo>
                  <a:lnTo>
                    <a:pt x="421822" y="247650"/>
                  </a:lnTo>
                  <a:lnTo>
                    <a:pt x="612322" y="234043"/>
                  </a:lnTo>
                  <a:lnTo>
                    <a:pt x="1031422" y="185057"/>
                  </a:lnTo>
                  <a:lnTo>
                    <a:pt x="1461408" y="138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2">
              <a:extLst>
                <a:ext uri="{FF2B5EF4-FFF2-40B4-BE49-F238E27FC236}">
                  <a16:creationId xmlns:a16="http://schemas.microsoft.com/office/drawing/2014/main" id="{C9E83914-2E27-446F-B32E-CF5CAFAAC349}"/>
                </a:ext>
              </a:extLst>
            </p:cNvPr>
            <p:cNvSpPr/>
            <p:nvPr/>
          </p:nvSpPr>
          <p:spPr>
            <a:xfrm>
              <a:off x="2609850" y="4514850"/>
              <a:ext cx="1076325" cy="735013"/>
            </a:xfrm>
            <a:custGeom>
              <a:avLst/>
              <a:gdLst>
                <a:gd name="connsiteX0" fmla="*/ 438150 w 1076325"/>
                <a:gd name="connsiteY0" fmla="*/ 347663 h 735806"/>
                <a:gd name="connsiteX1" fmla="*/ 538163 w 1076325"/>
                <a:gd name="connsiteY1" fmla="*/ 271463 h 735806"/>
                <a:gd name="connsiteX2" fmla="*/ 595313 w 1076325"/>
                <a:gd name="connsiteY2" fmla="*/ 226219 h 735806"/>
                <a:gd name="connsiteX3" fmla="*/ 647700 w 1076325"/>
                <a:gd name="connsiteY3" fmla="*/ 183356 h 735806"/>
                <a:gd name="connsiteX4" fmla="*/ 671513 w 1076325"/>
                <a:gd name="connsiteY4" fmla="*/ 157163 h 735806"/>
                <a:gd name="connsiteX5" fmla="*/ 692944 w 1076325"/>
                <a:gd name="connsiteY5" fmla="*/ 128588 h 735806"/>
                <a:gd name="connsiteX6" fmla="*/ 702469 w 1076325"/>
                <a:gd name="connsiteY6" fmla="*/ 104775 h 735806"/>
                <a:gd name="connsiteX7" fmla="*/ 707231 w 1076325"/>
                <a:gd name="connsiteY7" fmla="*/ 88106 h 735806"/>
                <a:gd name="connsiteX8" fmla="*/ 711994 w 1076325"/>
                <a:gd name="connsiteY8" fmla="*/ 66675 h 735806"/>
                <a:gd name="connsiteX9" fmla="*/ 711994 w 1076325"/>
                <a:gd name="connsiteY9" fmla="*/ 57150 h 735806"/>
                <a:gd name="connsiteX10" fmla="*/ 695325 w 1076325"/>
                <a:gd name="connsiteY10" fmla="*/ 0 h 735806"/>
                <a:gd name="connsiteX11" fmla="*/ 1076325 w 1076325"/>
                <a:gd name="connsiteY11" fmla="*/ 280988 h 735806"/>
                <a:gd name="connsiteX12" fmla="*/ 1042988 w 1076325"/>
                <a:gd name="connsiteY12" fmla="*/ 292894 h 735806"/>
                <a:gd name="connsiteX13" fmla="*/ 1000125 w 1076325"/>
                <a:gd name="connsiteY13" fmla="*/ 300038 h 735806"/>
                <a:gd name="connsiteX14" fmla="*/ 954881 w 1076325"/>
                <a:gd name="connsiteY14" fmla="*/ 302419 h 735806"/>
                <a:gd name="connsiteX15" fmla="*/ 888206 w 1076325"/>
                <a:gd name="connsiteY15" fmla="*/ 309563 h 735806"/>
                <a:gd name="connsiteX16" fmla="*/ 831056 w 1076325"/>
                <a:gd name="connsiteY16" fmla="*/ 321469 h 735806"/>
                <a:gd name="connsiteX17" fmla="*/ 750094 w 1076325"/>
                <a:gd name="connsiteY17" fmla="*/ 347663 h 735806"/>
                <a:gd name="connsiteX18" fmla="*/ 673894 w 1076325"/>
                <a:gd name="connsiteY18" fmla="*/ 381000 h 735806"/>
                <a:gd name="connsiteX19" fmla="*/ 569119 w 1076325"/>
                <a:gd name="connsiteY19" fmla="*/ 438150 h 735806"/>
                <a:gd name="connsiteX20" fmla="*/ 419100 w 1076325"/>
                <a:gd name="connsiteY20" fmla="*/ 528638 h 735806"/>
                <a:gd name="connsiteX21" fmla="*/ 192881 w 1076325"/>
                <a:gd name="connsiteY21" fmla="*/ 676275 h 735806"/>
                <a:gd name="connsiteX22" fmla="*/ 109538 w 1076325"/>
                <a:gd name="connsiteY22" fmla="*/ 735806 h 735806"/>
                <a:gd name="connsiteX23" fmla="*/ 0 w 1076325"/>
                <a:gd name="connsiteY23" fmla="*/ 673894 h 735806"/>
                <a:gd name="connsiteX24" fmla="*/ 9525 w 1076325"/>
                <a:gd name="connsiteY24" fmla="*/ 642938 h 735806"/>
                <a:gd name="connsiteX25" fmla="*/ 28575 w 1076325"/>
                <a:gd name="connsiteY25" fmla="*/ 614363 h 735806"/>
                <a:gd name="connsiteX26" fmla="*/ 42863 w 1076325"/>
                <a:gd name="connsiteY26" fmla="*/ 597694 h 735806"/>
                <a:gd name="connsiteX27" fmla="*/ 78581 w 1076325"/>
                <a:gd name="connsiteY27" fmla="*/ 576263 h 735806"/>
                <a:gd name="connsiteX28" fmla="*/ 119063 w 1076325"/>
                <a:gd name="connsiteY28" fmla="*/ 557213 h 735806"/>
                <a:gd name="connsiteX29" fmla="*/ 250031 w 1076325"/>
                <a:gd name="connsiteY29" fmla="*/ 478631 h 735806"/>
                <a:gd name="connsiteX30" fmla="*/ 438150 w 1076325"/>
                <a:gd name="connsiteY30" fmla="*/ 34766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735806">
                  <a:moveTo>
                    <a:pt x="438150" y="347663"/>
                  </a:moveTo>
                  <a:lnTo>
                    <a:pt x="538163" y="271463"/>
                  </a:lnTo>
                  <a:lnTo>
                    <a:pt x="595313" y="226219"/>
                  </a:lnTo>
                  <a:lnTo>
                    <a:pt x="647700" y="183356"/>
                  </a:lnTo>
                  <a:lnTo>
                    <a:pt x="671513" y="157163"/>
                  </a:lnTo>
                  <a:lnTo>
                    <a:pt x="692944" y="128588"/>
                  </a:lnTo>
                  <a:lnTo>
                    <a:pt x="702469" y="104775"/>
                  </a:lnTo>
                  <a:lnTo>
                    <a:pt x="707231" y="88106"/>
                  </a:lnTo>
                  <a:lnTo>
                    <a:pt x="711994" y="66675"/>
                  </a:lnTo>
                  <a:lnTo>
                    <a:pt x="711994" y="57150"/>
                  </a:lnTo>
                  <a:lnTo>
                    <a:pt x="695325" y="0"/>
                  </a:lnTo>
                  <a:lnTo>
                    <a:pt x="1076325" y="280988"/>
                  </a:lnTo>
                  <a:lnTo>
                    <a:pt x="1042988" y="292894"/>
                  </a:lnTo>
                  <a:lnTo>
                    <a:pt x="1000125" y="300038"/>
                  </a:lnTo>
                  <a:lnTo>
                    <a:pt x="954881" y="302419"/>
                  </a:lnTo>
                  <a:lnTo>
                    <a:pt x="888206" y="309563"/>
                  </a:lnTo>
                  <a:lnTo>
                    <a:pt x="831056" y="321469"/>
                  </a:lnTo>
                  <a:lnTo>
                    <a:pt x="750094" y="347663"/>
                  </a:lnTo>
                  <a:lnTo>
                    <a:pt x="673894" y="381000"/>
                  </a:lnTo>
                  <a:lnTo>
                    <a:pt x="569119" y="438150"/>
                  </a:lnTo>
                  <a:lnTo>
                    <a:pt x="419100" y="528638"/>
                  </a:lnTo>
                  <a:lnTo>
                    <a:pt x="192881" y="676275"/>
                  </a:lnTo>
                  <a:lnTo>
                    <a:pt x="109538" y="735806"/>
                  </a:lnTo>
                  <a:lnTo>
                    <a:pt x="0" y="673894"/>
                  </a:lnTo>
                  <a:lnTo>
                    <a:pt x="9525" y="642938"/>
                  </a:lnTo>
                  <a:lnTo>
                    <a:pt x="28575" y="614363"/>
                  </a:lnTo>
                  <a:lnTo>
                    <a:pt x="42863" y="597694"/>
                  </a:lnTo>
                  <a:lnTo>
                    <a:pt x="78581" y="576263"/>
                  </a:lnTo>
                  <a:lnTo>
                    <a:pt x="119063" y="557213"/>
                  </a:lnTo>
                  <a:lnTo>
                    <a:pt x="250031" y="478631"/>
                  </a:lnTo>
                  <a:lnTo>
                    <a:pt x="438150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83">
              <a:extLst>
                <a:ext uri="{FF2B5EF4-FFF2-40B4-BE49-F238E27FC236}">
                  <a16:creationId xmlns:a16="http://schemas.microsoft.com/office/drawing/2014/main" id="{BC613CAC-1DCD-4112-83C7-0A687DB356F2}"/>
                </a:ext>
              </a:extLst>
            </p:cNvPr>
            <p:cNvSpPr/>
            <p:nvPr/>
          </p:nvSpPr>
          <p:spPr>
            <a:xfrm>
              <a:off x="2600325" y="5146675"/>
              <a:ext cx="4535488" cy="892175"/>
            </a:xfrm>
            <a:custGeom>
              <a:avLst/>
              <a:gdLst>
                <a:gd name="connsiteX0" fmla="*/ 2062886 w 4535424"/>
                <a:gd name="connsiteY0" fmla="*/ 490119 h 892455"/>
                <a:gd name="connsiteX1" fmla="*/ 1923897 w 4535424"/>
                <a:gd name="connsiteY1" fmla="*/ 446227 h 892455"/>
                <a:gd name="connsiteX2" fmla="*/ 1741017 w 4535424"/>
                <a:gd name="connsiteY2" fmla="*/ 387706 h 892455"/>
                <a:gd name="connsiteX3" fmla="*/ 1634947 w 4535424"/>
                <a:gd name="connsiteY3" fmla="*/ 351130 h 892455"/>
                <a:gd name="connsiteX4" fmla="*/ 1550822 w 4535424"/>
                <a:gd name="connsiteY4" fmla="*/ 325527 h 892455"/>
                <a:gd name="connsiteX5" fmla="*/ 1452067 w 4535424"/>
                <a:gd name="connsiteY5" fmla="*/ 296266 h 892455"/>
                <a:gd name="connsiteX6" fmla="*/ 1331366 w 4535424"/>
                <a:gd name="connsiteY6" fmla="*/ 267005 h 892455"/>
                <a:gd name="connsiteX7" fmla="*/ 1207008 w 4535424"/>
                <a:gd name="connsiteY7" fmla="*/ 241402 h 892455"/>
                <a:gd name="connsiteX8" fmla="*/ 1060704 w 4535424"/>
                <a:gd name="connsiteY8" fmla="*/ 215799 h 892455"/>
                <a:gd name="connsiteX9" fmla="*/ 910742 w 4535424"/>
                <a:gd name="connsiteY9" fmla="*/ 197511 h 892455"/>
                <a:gd name="connsiteX10" fmla="*/ 749808 w 4535424"/>
                <a:gd name="connsiteY10" fmla="*/ 186538 h 892455"/>
                <a:gd name="connsiteX11" fmla="*/ 574243 w 4535424"/>
                <a:gd name="connsiteY11" fmla="*/ 179223 h 892455"/>
                <a:gd name="connsiteX12" fmla="*/ 398678 w 4535424"/>
                <a:gd name="connsiteY12" fmla="*/ 186538 h 892455"/>
                <a:gd name="connsiteX13" fmla="*/ 292608 w 4535424"/>
                <a:gd name="connsiteY13" fmla="*/ 190195 h 892455"/>
                <a:gd name="connsiteX14" fmla="*/ 175564 w 4535424"/>
                <a:gd name="connsiteY14" fmla="*/ 197511 h 892455"/>
                <a:gd name="connsiteX15" fmla="*/ 117043 w 4535424"/>
                <a:gd name="connsiteY15" fmla="*/ 201168 h 892455"/>
                <a:gd name="connsiteX16" fmla="*/ 84124 w 4535424"/>
                <a:gd name="connsiteY16" fmla="*/ 197511 h 892455"/>
                <a:gd name="connsiteX17" fmla="*/ 43891 w 4535424"/>
                <a:gd name="connsiteY17" fmla="*/ 186538 h 892455"/>
                <a:gd name="connsiteX18" fmla="*/ 25603 w 4535424"/>
                <a:gd name="connsiteY18" fmla="*/ 168250 h 892455"/>
                <a:gd name="connsiteX19" fmla="*/ 7315 w 4535424"/>
                <a:gd name="connsiteY19" fmla="*/ 142647 h 892455"/>
                <a:gd name="connsiteX20" fmla="*/ 0 w 4535424"/>
                <a:gd name="connsiteY20" fmla="*/ 113386 h 892455"/>
                <a:gd name="connsiteX21" fmla="*/ 7315 w 4535424"/>
                <a:gd name="connsiteY21" fmla="*/ 73152 h 892455"/>
                <a:gd name="connsiteX22" fmla="*/ 14630 w 4535424"/>
                <a:gd name="connsiteY22" fmla="*/ 36576 h 892455"/>
                <a:gd name="connsiteX23" fmla="*/ 32918 w 4535424"/>
                <a:gd name="connsiteY23" fmla="*/ 0 h 892455"/>
                <a:gd name="connsiteX24" fmla="*/ 256032 w 4535424"/>
                <a:gd name="connsiteY24" fmla="*/ 43891 h 892455"/>
                <a:gd name="connsiteX25" fmla="*/ 416966 w 4535424"/>
                <a:gd name="connsiteY25" fmla="*/ 47549 h 892455"/>
                <a:gd name="connsiteX26" fmla="*/ 596188 w 4535424"/>
                <a:gd name="connsiteY26" fmla="*/ 54864 h 892455"/>
                <a:gd name="connsiteX27" fmla="*/ 859536 w 4535424"/>
                <a:gd name="connsiteY27" fmla="*/ 69495 h 892455"/>
                <a:gd name="connsiteX28" fmla="*/ 1057046 w 4535424"/>
                <a:gd name="connsiteY28" fmla="*/ 87783 h 892455"/>
                <a:gd name="connsiteX29" fmla="*/ 1221638 w 4535424"/>
                <a:gd name="connsiteY29" fmla="*/ 106071 h 892455"/>
                <a:gd name="connsiteX30" fmla="*/ 1356969 w 4535424"/>
                <a:gd name="connsiteY30" fmla="*/ 128016 h 892455"/>
                <a:gd name="connsiteX31" fmla="*/ 1525219 w 4535424"/>
                <a:gd name="connsiteY31" fmla="*/ 160935 h 892455"/>
                <a:gd name="connsiteX32" fmla="*/ 1667865 w 4535424"/>
                <a:gd name="connsiteY32" fmla="*/ 197511 h 892455"/>
                <a:gd name="connsiteX33" fmla="*/ 1854403 w 4535424"/>
                <a:gd name="connsiteY33" fmla="*/ 245059 h 892455"/>
                <a:gd name="connsiteX34" fmla="*/ 2088489 w 4535424"/>
                <a:gd name="connsiteY34" fmla="*/ 296266 h 892455"/>
                <a:gd name="connsiteX35" fmla="*/ 2271369 w 4535424"/>
                <a:gd name="connsiteY35" fmla="*/ 329184 h 892455"/>
                <a:gd name="connsiteX36" fmla="*/ 2490825 w 4535424"/>
                <a:gd name="connsiteY36" fmla="*/ 369418 h 892455"/>
                <a:gd name="connsiteX37" fmla="*/ 2732227 w 4535424"/>
                <a:gd name="connsiteY37" fmla="*/ 413309 h 892455"/>
                <a:gd name="connsiteX38" fmla="*/ 2969971 w 4535424"/>
                <a:gd name="connsiteY38" fmla="*/ 453543 h 892455"/>
                <a:gd name="connsiteX39" fmla="*/ 3200400 w 4535424"/>
                <a:gd name="connsiteY39" fmla="*/ 490119 h 892455"/>
                <a:gd name="connsiteX40" fmla="*/ 3405225 w 4535424"/>
                <a:gd name="connsiteY40" fmla="*/ 519379 h 892455"/>
                <a:gd name="connsiteX41" fmla="*/ 3547872 w 4535424"/>
                <a:gd name="connsiteY41" fmla="*/ 537667 h 892455"/>
                <a:gd name="connsiteX42" fmla="*/ 3712464 w 4535424"/>
                <a:gd name="connsiteY42" fmla="*/ 548640 h 892455"/>
                <a:gd name="connsiteX43" fmla="*/ 3917289 w 4535424"/>
                <a:gd name="connsiteY43" fmla="*/ 555955 h 892455"/>
                <a:gd name="connsiteX44" fmla="*/ 4180636 w 4535424"/>
                <a:gd name="connsiteY44" fmla="*/ 548640 h 892455"/>
                <a:gd name="connsiteX45" fmla="*/ 4451299 w 4535424"/>
                <a:gd name="connsiteY45" fmla="*/ 523037 h 892455"/>
                <a:gd name="connsiteX46" fmla="*/ 4513478 w 4535424"/>
                <a:gd name="connsiteY46" fmla="*/ 515722 h 892455"/>
                <a:gd name="connsiteX47" fmla="*/ 4528108 w 4535424"/>
                <a:gd name="connsiteY47" fmla="*/ 519379 h 892455"/>
                <a:gd name="connsiteX48" fmla="*/ 4535424 w 4535424"/>
                <a:gd name="connsiteY48" fmla="*/ 526695 h 892455"/>
                <a:gd name="connsiteX49" fmla="*/ 4531766 w 4535424"/>
                <a:gd name="connsiteY49" fmla="*/ 537667 h 892455"/>
                <a:gd name="connsiteX50" fmla="*/ 4509820 w 4535424"/>
                <a:gd name="connsiteY50" fmla="*/ 563271 h 892455"/>
                <a:gd name="connsiteX51" fmla="*/ 4429353 w 4535424"/>
                <a:gd name="connsiteY51" fmla="*/ 610819 h 892455"/>
                <a:gd name="connsiteX52" fmla="*/ 4304995 w 4535424"/>
                <a:gd name="connsiteY52" fmla="*/ 676656 h 892455"/>
                <a:gd name="connsiteX53" fmla="*/ 4180636 w 4535424"/>
                <a:gd name="connsiteY53" fmla="*/ 735178 h 892455"/>
                <a:gd name="connsiteX54" fmla="*/ 4001414 w 4535424"/>
                <a:gd name="connsiteY54" fmla="*/ 804672 h 892455"/>
                <a:gd name="connsiteX55" fmla="*/ 3858768 w 4535424"/>
                <a:gd name="connsiteY55" fmla="*/ 859536 h 892455"/>
                <a:gd name="connsiteX56" fmla="*/ 3781958 w 4535424"/>
                <a:gd name="connsiteY56" fmla="*/ 885139 h 892455"/>
                <a:gd name="connsiteX57" fmla="*/ 3730752 w 4535424"/>
                <a:gd name="connsiteY57" fmla="*/ 892455 h 892455"/>
                <a:gd name="connsiteX58" fmla="*/ 3653942 w 4535424"/>
                <a:gd name="connsiteY58" fmla="*/ 892455 h 892455"/>
                <a:gd name="connsiteX59" fmla="*/ 3569817 w 4535424"/>
                <a:gd name="connsiteY59" fmla="*/ 877824 h 892455"/>
                <a:gd name="connsiteX60" fmla="*/ 3419856 w 4535424"/>
                <a:gd name="connsiteY60" fmla="*/ 844906 h 892455"/>
                <a:gd name="connsiteX61" fmla="*/ 3215030 w 4535424"/>
                <a:gd name="connsiteY61" fmla="*/ 797357 h 892455"/>
                <a:gd name="connsiteX62" fmla="*/ 2988259 w 4535424"/>
                <a:gd name="connsiteY62" fmla="*/ 742493 h 892455"/>
                <a:gd name="connsiteX63" fmla="*/ 2743200 w 4535424"/>
                <a:gd name="connsiteY63" fmla="*/ 680314 h 892455"/>
                <a:gd name="connsiteX64" fmla="*/ 2509113 w 4535424"/>
                <a:gd name="connsiteY64" fmla="*/ 618135 h 892455"/>
                <a:gd name="connsiteX65" fmla="*/ 2216505 w 4535424"/>
                <a:gd name="connsiteY65" fmla="*/ 534010 h 892455"/>
                <a:gd name="connsiteX66" fmla="*/ 2062886 w 4535424"/>
                <a:gd name="connsiteY66" fmla="*/ 490119 h 89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35424" h="892455">
                  <a:moveTo>
                    <a:pt x="2062886" y="490119"/>
                  </a:moveTo>
                  <a:lnTo>
                    <a:pt x="1923897" y="446227"/>
                  </a:lnTo>
                  <a:lnTo>
                    <a:pt x="1741017" y="387706"/>
                  </a:lnTo>
                  <a:lnTo>
                    <a:pt x="1634947" y="351130"/>
                  </a:lnTo>
                  <a:lnTo>
                    <a:pt x="1550822" y="325527"/>
                  </a:lnTo>
                  <a:lnTo>
                    <a:pt x="1452067" y="296266"/>
                  </a:lnTo>
                  <a:lnTo>
                    <a:pt x="1331366" y="267005"/>
                  </a:lnTo>
                  <a:lnTo>
                    <a:pt x="1207008" y="241402"/>
                  </a:lnTo>
                  <a:lnTo>
                    <a:pt x="1060704" y="215799"/>
                  </a:lnTo>
                  <a:lnTo>
                    <a:pt x="910742" y="197511"/>
                  </a:lnTo>
                  <a:lnTo>
                    <a:pt x="749808" y="186538"/>
                  </a:lnTo>
                  <a:lnTo>
                    <a:pt x="574243" y="179223"/>
                  </a:lnTo>
                  <a:lnTo>
                    <a:pt x="398678" y="186538"/>
                  </a:lnTo>
                  <a:lnTo>
                    <a:pt x="292608" y="190195"/>
                  </a:lnTo>
                  <a:lnTo>
                    <a:pt x="175564" y="197511"/>
                  </a:lnTo>
                  <a:lnTo>
                    <a:pt x="117043" y="201168"/>
                  </a:lnTo>
                  <a:lnTo>
                    <a:pt x="84124" y="197511"/>
                  </a:lnTo>
                  <a:lnTo>
                    <a:pt x="43891" y="186538"/>
                  </a:lnTo>
                  <a:lnTo>
                    <a:pt x="25603" y="168250"/>
                  </a:lnTo>
                  <a:lnTo>
                    <a:pt x="7315" y="142647"/>
                  </a:lnTo>
                  <a:lnTo>
                    <a:pt x="0" y="113386"/>
                  </a:lnTo>
                  <a:lnTo>
                    <a:pt x="7315" y="73152"/>
                  </a:lnTo>
                  <a:lnTo>
                    <a:pt x="14630" y="36576"/>
                  </a:lnTo>
                  <a:lnTo>
                    <a:pt x="32918" y="0"/>
                  </a:lnTo>
                  <a:lnTo>
                    <a:pt x="256032" y="43891"/>
                  </a:lnTo>
                  <a:lnTo>
                    <a:pt x="416966" y="47549"/>
                  </a:lnTo>
                  <a:lnTo>
                    <a:pt x="596188" y="54864"/>
                  </a:lnTo>
                  <a:lnTo>
                    <a:pt x="859536" y="69495"/>
                  </a:lnTo>
                  <a:lnTo>
                    <a:pt x="1057046" y="87783"/>
                  </a:lnTo>
                  <a:lnTo>
                    <a:pt x="1221638" y="106071"/>
                  </a:lnTo>
                  <a:lnTo>
                    <a:pt x="1356969" y="128016"/>
                  </a:lnTo>
                  <a:lnTo>
                    <a:pt x="1525219" y="160935"/>
                  </a:lnTo>
                  <a:lnTo>
                    <a:pt x="1667865" y="197511"/>
                  </a:lnTo>
                  <a:lnTo>
                    <a:pt x="1854403" y="245059"/>
                  </a:lnTo>
                  <a:lnTo>
                    <a:pt x="2088489" y="296266"/>
                  </a:lnTo>
                  <a:lnTo>
                    <a:pt x="2271369" y="329184"/>
                  </a:lnTo>
                  <a:lnTo>
                    <a:pt x="2490825" y="369418"/>
                  </a:lnTo>
                  <a:lnTo>
                    <a:pt x="2732227" y="413309"/>
                  </a:lnTo>
                  <a:lnTo>
                    <a:pt x="2969971" y="453543"/>
                  </a:lnTo>
                  <a:lnTo>
                    <a:pt x="3200400" y="490119"/>
                  </a:lnTo>
                  <a:lnTo>
                    <a:pt x="3405225" y="519379"/>
                  </a:lnTo>
                  <a:lnTo>
                    <a:pt x="3547872" y="537667"/>
                  </a:lnTo>
                  <a:lnTo>
                    <a:pt x="3712464" y="548640"/>
                  </a:lnTo>
                  <a:lnTo>
                    <a:pt x="3917289" y="555955"/>
                  </a:lnTo>
                  <a:lnTo>
                    <a:pt x="4180636" y="548640"/>
                  </a:lnTo>
                  <a:lnTo>
                    <a:pt x="4451299" y="523037"/>
                  </a:lnTo>
                  <a:lnTo>
                    <a:pt x="4513478" y="515722"/>
                  </a:lnTo>
                  <a:lnTo>
                    <a:pt x="4528108" y="519379"/>
                  </a:lnTo>
                  <a:lnTo>
                    <a:pt x="4535424" y="526695"/>
                  </a:lnTo>
                  <a:lnTo>
                    <a:pt x="4531766" y="537667"/>
                  </a:lnTo>
                  <a:lnTo>
                    <a:pt x="4509820" y="563271"/>
                  </a:lnTo>
                  <a:lnTo>
                    <a:pt x="4429353" y="610819"/>
                  </a:lnTo>
                  <a:lnTo>
                    <a:pt x="4304995" y="676656"/>
                  </a:lnTo>
                  <a:lnTo>
                    <a:pt x="4180636" y="735178"/>
                  </a:lnTo>
                  <a:lnTo>
                    <a:pt x="4001414" y="804672"/>
                  </a:lnTo>
                  <a:lnTo>
                    <a:pt x="3858768" y="859536"/>
                  </a:lnTo>
                  <a:lnTo>
                    <a:pt x="3781958" y="885139"/>
                  </a:lnTo>
                  <a:lnTo>
                    <a:pt x="3730752" y="892455"/>
                  </a:lnTo>
                  <a:lnTo>
                    <a:pt x="3653942" y="892455"/>
                  </a:lnTo>
                  <a:lnTo>
                    <a:pt x="3569817" y="877824"/>
                  </a:lnTo>
                  <a:lnTo>
                    <a:pt x="3419856" y="844906"/>
                  </a:lnTo>
                  <a:lnTo>
                    <a:pt x="3215030" y="797357"/>
                  </a:lnTo>
                  <a:lnTo>
                    <a:pt x="2988259" y="742493"/>
                  </a:lnTo>
                  <a:lnTo>
                    <a:pt x="2743200" y="680314"/>
                  </a:lnTo>
                  <a:lnTo>
                    <a:pt x="2509113" y="618135"/>
                  </a:lnTo>
                  <a:lnTo>
                    <a:pt x="2216505" y="534010"/>
                  </a:lnTo>
                  <a:lnTo>
                    <a:pt x="2062886" y="49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4512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51D732B1-7D11-7944-8511-FF37242AD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A972421-3382-444F-B591-213AA4883998}"/>
              </a:ext>
            </a:extLst>
          </p:cNvPr>
          <p:cNvGrpSpPr/>
          <p:nvPr/>
        </p:nvGrpSpPr>
        <p:grpSpPr>
          <a:xfrm>
            <a:off x="2513013" y="1535113"/>
            <a:ext cx="4622800" cy="4503737"/>
            <a:chOff x="2513013" y="1535113"/>
            <a:chExt cx="4622800" cy="4503737"/>
          </a:xfrm>
        </p:grpSpPr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254F5767-5363-6140-8538-4AF124055653}"/>
                </a:ext>
              </a:extLst>
            </p:cNvPr>
            <p:cNvSpPr/>
            <p:nvPr/>
          </p:nvSpPr>
          <p:spPr>
            <a:xfrm>
              <a:off x="3952875" y="1600200"/>
              <a:ext cx="1417638" cy="884238"/>
            </a:xfrm>
            <a:custGeom>
              <a:avLst/>
              <a:gdLst>
                <a:gd name="connsiteX0" fmla="*/ 483394 w 1416844"/>
                <a:gd name="connsiteY0" fmla="*/ 171450 h 883444"/>
                <a:gd name="connsiteX1" fmla="*/ 407194 w 1416844"/>
                <a:gd name="connsiteY1" fmla="*/ 185738 h 883444"/>
                <a:gd name="connsiteX2" fmla="*/ 352425 w 1416844"/>
                <a:gd name="connsiteY2" fmla="*/ 192881 h 883444"/>
                <a:gd name="connsiteX3" fmla="*/ 283369 w 1416844"/>
                <a:gd name="connsiteY3" fmla="*/ 200025 h 883444"/>
                <a:gd name="connsiteX4" fmla="*/ 226219 w 1416844"/>
                <a:gd name="connsiteY4" fmla="*/ 195263 h 883444"/>
                <a:gd name="connsiteX5" fmla="*/ 114300 w 1416844"/>
                <a:gd name="connsiteY5" fmla="*/ 176213 h 883444"/>
                <a:gd name="connsiteX6" fmla="*/ 47625 w 1416844"/>
                <a:gd name="connsiteY6" fmla="*/ 161925 h 883444"/>
                <a:gd name="connsiteX7" fmla="*/ 21431 w 1416844"/>
                <a:gd name="connsiteY7" fmla="*/ 159544 h 883444"/>
                <a:gd name="connsiteX8" fmla="*/ 4763 w 1416844"/>
                <a:gd name="connsiteY8" fmla="*/ 164306 h 883444"/>
                <a:gd name="connsiteX9" fmla="*/ 0 w 1416844"/>
                <a:gd name="connsiteY9" fmla="*/ 183356 h 883444"/>
                <a:gd name="connsiteX10" fmla="*/ 11906 w 1416844"/>
                <a:gd name="connsiteY10" fmla="*/ 200025 h 883444"/>
                <a:gd name="connsiteX11" fmla="*/ 57150 w 1416844"/>
                <a:gd name="connsiteY11" fmla="*/ 238125 h 883444"/>
                <a:gd name="connsiteX12" fmla="*/ 142875 w 1416844"/>
                <a:gd name="connsiteY12" fmla="*/ 302419 h 883444"/>
                <a:gd name="connsiteX13" fmla="*/ 197644 w 1416844"/>
                <a:gd name="connsiteY13" fmla="*/ 342900 h 883444"/>
                <a:gd name="connsiteX14" fmla="*/ 261938 w 1416844"/>
                <a:gd name="connsiteY14" fmla="*/ 381000 h 883444"/>
                <a:gd name="connsiteX15" fmla="*/ 295275 w 1416844"/>
                <a:gd name="connsiteY15" fmla="*/ 395288 h 883444"/>
                <a:gd name="connsiteX16" fmla="*/ 330994 w 1416844"/>
                <a:gd name="connsiteY16" fmla="*/ 404813 h 883444"/>
                <a:gd name="connsiteX17" fmla="*/ 376238 w 1416844"/>
                <a:gd name="connsiteY17" fmla="*/ 395288 h 883444"/>
                <a:gd name="connsiteX18" fmla="*/ 473869 w 1416844"/>
                <a:gd name="connsiteY18" fmla="*/ 366713 h 883444"/>
                <a:gd name="connsiteX19" fmla="*/ 623888 w 1416844"/>
                <a:gd name="connsiteY19" fmla="*/ 323850 h 883444"/>
                <a:gd name="connsiteX20" fmla="*/ 826294 w 1416844"/>
                <a:gd name="connsiteY20" fmla="*/ 257175 h 883444"/>
                <a:gd name="connsiteX21" fmla="*/ 933450 w 1416844"/>
                <a:gd name="connsiteY21" fmla="*/ 214313 h 883444"/>
                <a:gd name="connsiteX22" fmla="*/ 969169 w 1416844"/>
                <a:gd name="connsiteY22" fmla="*/ 202406 h 883444"/>
                <a:gd name="connsiteX23" fmla="*/ 995363 w 1416844"/>
                <a:gd name="connsiteY23" fmla="*/ 202406 h 883444"/>
                <a:gd name="connsiteX24" fmla="*/ 1023938 w 1416844"/>
                <a:gd name="connsiteY24" fmla="*/ 209550 h 883444"/>
                <a:gd name="connsiteX25" fmla="*/ 1050131 w 1416844"/>
                <a:gd name="connsiteY25" fmla="*/ 221456 h 883444"/>
                <a:gd name="connsiteX26" fmla="*/ 1064419 w 1416844"/>
                <a:gd name="connsiteY26" fmla="*/ 233363 h 883444"/>
                <a:gd name="connsiteX27" fmla="*/ 1073944 w 1416844"/>
                <a:gd name="connsiteY27" fmla="*/ 250031 h 883444"/>
                <a:gd name="connsiteX28" fmla="*/ 1081088 w 1416844"/>
                <a:gd name="connsiteY28" fmla="*/ 278606 h 883444"/>
                <a:gd name="connsiteX29" fmla="*/ 1078706 w 1416844"/>
                <a:gd name="connsiteY29" fmla="*/ 335756 h 883444"/>
                <a:gd name="connsiteX30" fmla="*/ 1076325 w 1416844"/>
                <a:gd name="connsiteY30" fmla="*/ 381000 h 883444"/>
                <a:gd name="connsiteX31" fmla="*/ 1071563 w 1416844"/>
                <a:gd name="connsiteY31" fmla="*/ 440531 h 883444"/>
                <a:gd name="connsiteX32" fmla="*/ 1054894 w 1416844"/>
                <a:gd name="connsiteY32" fmla="*/ 521494 h 883444"/>
                <a:gd name="connsiteX33" fmla="*/ 1019175 w 1416844"/>
                <a:gd name="connsiteY33" fmla="*/ 664369 h 883444"/>
                <a:gd name="connsiteX34" fmla="*/ 995363 w 1416844"/>
                <a:gd name="connsiteY34" fmla="*/ 807244 h 883444"/>
                <a:gd name="connsiteX35" fmla="*/ 1012031 w 1416844"/>
                <a:gd name="connsiteY35" fmla="*/ 831056 h 883444"/>
                <a:gd name="connsiteX36" fmla="*/ 1047750 w 1416844"/>
                <a:gd name="connsiteY36" fmla="*/ 862013 h 883444"/>
                <a:gd name="connsiteX37" fmla="*/ 1081088 w 1416844"/>
                <a:gd name="connsiteY37" fmla="*/ 878681 h 883444"/>
                <a:gd name="connsiteX38" fmla="*/ 1100138 w 1416844"/>
                <a:gd name="connsiteY38" fmla="*/ 883444 h 883444"/>
                <a:gd name="connsiteX39" fmla="*/ 1114425 w 1416844"/>
                <a:gd name="connsiteY39" fmla="*/ 876300 h 883444"/>
                <a:gd name="connsiteX40" fmla="*/ 1128713 w 1416844"/>
                <a:gd name="connsiteY40" fmla="*/ 864394 h 883444"/>
                <a:gd name="connsiteX41" fmla="*/ 1162050 w 1416844"/>
                <a:gd name="connsiteY41" fmla="*/ 833438 h 883444"/>
                <a:gd name="connsiteX42" fmla="*/ 1173956 w 1416844"/>
                <a:gd name="connsiteY42" fmla="*/ 821531 h 883444"/>
                <a:gd name="connsiteX43" fmla="*/ 1193006 w 1416844"/>
                <a:gd name="connsiteY43" fmla="*/ 773906 h 883444"/>
                <a:gd name="connsiteX44" fmla="*/ 1231106 w 1416844"/>
                <a:gd name="connsiteY44" fmla="*/ 676275 h 883444"/>
                <a:gd name="connsiteX45" fmla="*/ 1269206 w 1416844"/>
                <a:gd name="connsiteY45" fmla="*/ 573881 h 883444"/>
                <a:gd name="connsiteX46" fmla="*/ 1300163 w 1416844"/>
                <a:gd name="connsiteY46" fmla="*/ 492919 h 883444"/>
                <a:gd name="connsiteX47" fmla="*/ 1321594 w 1416844"/>
                <a:gd name="connsiteY47" fmla="*/ 426244 h 883444"/>
                <a:gd name="connsiteX48" fmla="*/ 1340644 w 1416844"/>
                <a:gd name="connsiteY48" fmla="*/ 350044 h 883444"/>
                <a:gd name="connsiteX49" fmla="*/ 1347788 w 1416844"/>
                <a:gd name="connsiteY49" fmla="*/ 314325 h 883444"/>
                <a:gd name="connsiteX50" fmla="*/ 1362075 w 1416844"/>
                <a:gd name="connsiteY50" fmla="*/ 302419 h 883444"/>
                <a:gd name="connsiteX51" fmla="*/ 1383506 w 1416844"/>
                <a:gd name="connsiteY51" fmla="*/ 280988 h 883444"/>
                <a:gd name="connsiteX52" fmla="*/ 1397794 w 1416844"/>
                <a:gd name="connsiteY52" fmla="*/ 264319 h 883444"/>
                <a:gd name="connsiteX53" fmla="*/ 1412081 w 1416844"/>
                <a:gd name="connsiteY53" fmla="*/ 233363 h 883444"/>
                <a:gd name="connsiteX54" fmla="*/ 1416844 w 1416844"/>
                <a:gd name="connsiteY54" fmla="*/ 200025 h 883444"/>
                <a:gd name="connsiteX55" fmla="*/ 1388269 w 1416844"/>
                <a:gd name="connsiteY55" fmla="*/ 169069 h 883444"/>
                <a:gd name="connsiteX56" fmla="*/ 1314450 w 1416844"/>
                <a:gd name="connsiteY56" fmla="*/ 107156 h 883444"/>
                <a:gd name="connsiteX57" fmla="*/ 1252538 w 1416844"/>
                <a:gd name="connsiteY57" fmla="*/ 61913 h 883444"/>
                <a:gd name="connsiteX58" fmla="*/ 1190625 w 1416844"/>
                <a:gd name="connsiteY58" fmla="*/ 28575 h 883444"/>
                <a:gd name="connsiteX59" fmla="*/ 1145381 w 1416844"/>
                <a:gd name="connsiteY59" fmla="*/ 7144 h 883444"/>
                <a:gd name="connsiteX60" fmla="*/ 1104900 w 1416844"/>
                <a:gd name="connsiteY60" fmla="*/ 0 h 883444"/>
                <a:gd name="connsiteX61" fmla="*/ 1071563 w 1416844"/>
                <a:gd name="connsiteY61" fmla="*/ 7144 h 883444"/>
                <a:gd name="connsiteX62" fmla="*/ 1014413 w 1416844"/>
                <a:gd name="connsiteY62" fmla="*/ 28575 h 883444"/>
                <a:gd name="connsiteX63" fmla="*/ 981075 w 1416844"/>
                <a:gd name="connsiteY63" fmla="*/ 47625 h 883444"/>
                <a:gd name="connsiteX64" fmla="*/ 847725 w 1416844"/>
                <a:gd name="connsiteY64" fmla="*/ 85725 h 883444"/>
                <a:gd name="connsiteX65" fmla="*/ 695325 w 1416844"/>
                <a:gd name="connsiteY65" fmla="*/ 123825 h 883444"/>
                <a:gd name="connsiteX66" fmla="*/ 483394 w 1416844"/>
                <a:gd name="connsiteY66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416844" h="883444">
                  <a:moveTo>
                    <a:pt x="483394" y="171450"/>
                  </a:moveTo>
                  <a:lnTo>
                    <a:pt x="407194" y="185738"/>
                  </a:lnTo>
                  <a:lnTo>
                    <a:pt x="352425" y="192881"/>
                  </a:lnTo>
                  <a:lnTo>
                    <a:pt x="283369" y="200025"/>
                  </a:lnTo>
                  <a:lnTo>
                    <a:pt x="226219" y="195263"/>
                  </a:lnTo>
                  <a:lnTo>
                    <a:pt x="114300" y="176213"/>
                  </a:lnTo>
                  <a:lnTo>
                    <a:pt x="47625" y="161925"/>
                  </a:lnTo>
                  <a:lnTo>
                    <a:pt x="21431" y="159544"/>
                  </a:lnTo>
                  <a:lnTo>
                    <a:pt x="4763" y="164306"/>
                  </a:lnTo>
                  <a:lnTo>
                    <a:pt x="0" y="183356"/>
                  </a:lnTo>
                  <a:lnTo>
                    <a:pt x="11906" y="200025"/>
                  </a:lnTo>
                  <a:lnTo>
                    <a:pt x="57150" y="238125"/>
                  </a:lnTo>
                  <a:lnTo>
                    <a:pt x="142875" y="302419"/>
                  </a:lnTo>
                  <a:lnTo>
                    <a:pt x="197644" y="342900"/>
                  </a:lnTo>
                  <a:lnTo>
                    <a:pt x="261938" y="381000"/>
                  </a:lnTo>
                  <a:lnTo>
                    <a:pt x="295275" y="395288"/>
                  </a:lnTo>
                  <a:lnTo>
                    <a:pt x="330994" y="404813"/>
                  </a:lnTo>
                  <a:lnTo>
                    <a:pt x="376238" y="395288"/>
                  </a:lnTo>
                  <a:lnTo>
                    <a:pt x="473869" y="366713"/>
                  </a:lnTo>
                  <a:lnTo>
                    <a:pt x="623888" y="323850"/>
                  </a:lnTo>
                  <a:lnTo>
                    <a:pt x="826294" y="257175"/>
                  </a:lnTo>
                  <a:lnTo>
                    <a:pt x="933450" y="214313"/>
                  </a:lnTo>
                  <a:lnTo>
                    <a:pt x="969169" y="202406"/>
                  </a:lnTo>
                  <a:lnTo>
                    <a:pt x="995363" y="202406"/>
                  </a:lnTo>
                  <a:lnTo>
                    <a:pt x="1023938" y="209550"/>
                  </a:lnTo>
                  <a:lnTo>
                    <a:pt x="1050131" y="221456"/>
                  </a:lnTo>
                  <a:lnTo>
                    <a:pt x="1064419" y="233363"/>
                  </a:lnTo>
                  <a:lnTo>
                    <a:pt x="1073944" y="250031"/>
                  </a:lnTo>
                  <a:lnTo>
                    <a:pt x="1081088" y="278606"/>
                  </a:lnTo>
                  <a:lnTo>
                    <a:pt x="1078706" y="335756"/>
                  </a:lnTo>
                  <a:lnTo>
                    <a:pt x="1076325" y="381000"/>
                  </a:lnTo>
                  <a:lnTo>
                    <a:pt x="1071563" y="440531"/>
                  </a:lnTo>
                  <a:lnTo>
                    <a:pt x="1054894" y="521494"/>
                  </a:lnTo>
                  <a:lnTo>
                    <a:pt x="1019175" y="664369"/>
                  </a:lnTo>
                  <a:lnTo>
                    <a:pt x="995363" y="807244"/>
                  </a:lnTo>
                  <a:lnTo>
                    <a:pt x="1012031" y="831056"/>
                  </a:lnTo>
                  <a:lnTo>
                    <a:pt x="1047750" y="862013"/>
                  </a:lnTo>
                  <a:lnTo>
                    <a:pt x="1081088" y="878681"/>
                  </a:lnTo>
                  <a:lnTo>
                    <a:pt x="1100138" y="883444"/>
                  </a:lnTo>
                  <a:lnTo>
                    <a:pt x="1114425" y="876300"/>
                  </a:lnTo>
                  <a:lnTo>
                    <a:pt x="1128713" y="864394"/>
                  </a:lnTo>
                  <a:lnTo>
                    <a:pt x="1162050" y="833438"/>
                  </a:lnTo>
                  <a:lnTo>
                    <a:pt x="1173956" y="821531"/>
                  </a:lnTo>
                  <a:lnTo>
                    <a:pt x="1193006" y="773906"/>
                  </a:lnTo>
                  <a:lnTo>
                    <a:pt x="1231106" y="676275"/>
                  </a:lnTo>
                  <a:lnTo>
                    <a:pt x="1269206" y="573881"/>
                  </a:lnTo>
                  <a:lnTo>
                    <a:pt x="1300163" y="492919"/>
                  </a:lnTo>
                  <a:lnTo>
                    <a:pt x="1321594" y="426244"/>
                  </a:lnTo>
                  <a:lnTo>
                    <a:pt x="1340644" y="350044"/>
                  </a:lnTo>
                  <a:lnTo>
                    <a:pt x="1347788" y="314325"/>
                  </a:lnTo>
                  <a:lnTo>
                    <a:pt x="1362075" y="302419"/>
                  </a:lnTo>
                  <a:lnTo>
                    <a:pt x="1383506" y="280988"/>
                  </a:lnTo>
                  <a:lnTo>
                    <a:pt x="1397794" y="264319"/>
                  </a:lnTo>
                  <a:lnTo>
                    <a:pt x="1412081" y="233363"/>
                  </a:lnTo>
                  <a:lnTo>
                    <a:pt x="1416844" y="200025"/>
                  </a:lnTo>
                  <a:lnTo>
                    <a:pt x="1388269" y="169069"/>
                  </a:lnTo>
                  <a:lnTo>
                    <a:pt x="1314450" y="107156"/>
                  </a:lnTo>
                  <a:lnTo>
                    <a:pt x="1252538" y="61913"/>
                  </a:lnTo>
                  <a:lnTo>
                    <a:pt x="1190625" y="28575"/>
                  </a:lnTo>
                  <a:lnTo>
                    <a:pt x="1145381" y="7144"/>
                  </a:lnTo>
                  <a:lnTo>
                    <a:pt x="1104900" y="0"/>
                  </a:lnTo>
                  <a:lnTo>
                    <a:pt x="1071563" y="7144"/>
                  </a:lnTo>
                  <a:lnTo>
                    <a:pt x="1014413" y="28575"/>
                  </a:lnTo>
                  <a:lnTo>
                    <a:pt x="981075" y="47625"/>
                  </a:lnTo>
                  <a:lnTo>
                    <a:pt x="847725" y="85725"/>
                  </a:lnTo>
                  <a:lnTo>
                    <a:pt x="695325" y="123825"/>
                  </a:lnTo>
                  <a:lnTo>
                    <a:pt x="483394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1DEAB1A-554C-9746-9B63-E2E84CA6284C}"/>
                </a:ext>
              </a:extLst>
            </p:cNvPr>
            <p:cNvSpPr/>
            <p:nvPr/>
          </p:nvSpPr>
          <p:spPr>
            <a:xfrm>
              <a:off x="5538788" y="1535113"/>
              <a:ext cx="1279525" cy="903287"/>
            </a:xfrm>
            <a:custGeom>
              <a:avLst/>
              <a:gdLst>
                <a:gd name="connsiteX0" fmla="*/ 564356 w 1278731"/>
                <a:gd name="connsiteY0" fmla="*/ 126207 h 902494"/>
                <a:gd name="connsiteX1" fmla="*/ 409575 w 1278731"/>
                <a:gd name="connsiteY1" fmla="*/ 152400 h 902494"/>
                <a:gd name="connsiteX2" fmla="*/ 335756 w 1278731"/>
                <a:gd name="connsiteY2" fmla="*/ 166688 h 902494"/>
                <a:gd name="connsiteX3" fmla="*/ 280987 w 1278731"/>
                <a:gd name="connsiteY3" fmla="*/ 173832 h 902494"/>
                <a:gd name="connsiteX4" fmla="*/ 245268 w 1278731"/>
                <a:gd name="connsiteY4" fmla="*/ 176213 h 902494"/>
                <a:gd name="connsiteX5" fmla="*/ 192881 w 1278731"/>
                <a:gd name="connsiteY5" fmla="*/ 166688 h 902494"/>
                <a:gd name="connsiteX6" fmla="*/ 152400 w 1278731"/>
                <a:gd name="connsiteY6" fmla="*/ 152400 h 902494"/>
                <a:gd name="connsiteX7" fmla="*/ 107156 w 1278731"/>
                <a:gd name="connsiteY7" fmla="*/ 135732 h 902494"/>
                <a:gd name="connsiteX8" fmla="*/ 52387 w 1278731"/>
                <a:gd name="connsiteY8" fmla="*/ 107157 h 902494"/>
                <a:gd name="connsiteX9" fmla="*/ 33337 w 1278731"/>
                <a:gd name="connsiteY9" fmla="*/ 100013 h 902494"/>
                <a:gd name="connsiteX10" fmla="*/ 16668 w 1278731"/>
                <a:gd name="connsiteY10" fmla="*/ 97632 h 902494"/>
                <a:gd name="connsiteX11" fmla="*/ 0 w 1278731"/>
                <a:gd name="connsiteY11" fmla="*/ 102394 h 902494"/>
                <a:gd name="connsiteX12" fmla="*/ 0 w 1278731"/>
                <a:gd name="connsiteY12" fmla="*/ 119063 h 902494"/>
                <a:gd name="connsiteX13" fmla="*/ 4762 w 1278731"/>
                <a:gd name="connsiteY13" fmla="*/ 138113 h 902494"/>
                <a:gd name="connsiteX14" fmla="*/ 23812 w 1278731"/>
                <a:gd name="connsiteY14" fmla="*/ 169069 h 902494"/>
                <a:gd name="connsiteX15" fmla="*/ 52387 w 1278731"/>
                <a:gd name="connsiteY15" fmla="*/ 202407 h 902494"/>
                <a:gd name="connsiteX16" fmla="*/ 90487 w 1278731"/>
                <a:gd name="connsiteY16" fmla="*/ 238125 h 902494"/>
                <a:gd name="connsiteX17" fmla="*/ 123825 w 1278731"/>
                <a:gd name="connsiteY17" fmla="*/ 264319 h 902494"/>
                <a:gd name="connsiteX18" fmla="*/ 166687 w 1278731"/>
                <a:gd name="connsiteY18" fmla="*/ 292894 h 902494"/>
                <a:gd name="connsiteX19" fmla="*/ 216693 w 1278731"/>
                <a:gd name="connsiteY19" fmla="*/ 321469 h 902494"/>
                <a:gd name="connsiteX20" fmla="*/ 250031 w 1278731"/>
                <a:gd name="connsiteY20" fmla="*/ 340519 h 902494"/>
                <a:gd name="connsiteX21" fmla="*/ 269081 w 1278731"/>
                <a:gd name="connsiteY21" fmla="*/ 347663 h 902494"/>
                <a:gd name="connsiteX22" fmla="*/ 290512 w 1278731"/>
                <a:gd name="connsiteY22" fmla="*/ 347663 h 902494"/>
                <a:gd name="connsiteX23" fmla="*/ 326231 w 1278731"/>
                <a:gd name="connsiteY23" fmla="*/ 345282 h 902494"/>
                <a:gd name="connsiteX24" fmla="*/ 364331 w 1278731"/>
                <a:gd name="connsiteY24" fmla="*/ 330994 h 902494"/>
                <a:gd name="connsiteX25" fmla="*/ 407193 w 1278731"/>
                <a:gd name="connsiteY25" fmla="*/ 311944 h 902494"/>
                <a:gd name="connsiteX26" fmla="*/ 454818 w 1278731"/>
                <a:gd name="connsiteY26" fmla="*/ 295275 h 902494"/>
                <a:gd name="connsiteX27" fmla="*/ 588168 w 1278731"/>
                <a:gd name="connsiteY27" fmla="*/ 264319 h 902494"/>
                <a:gd name="connsiteX28" fmla="*/ 762000 w 1278731"/>
                <a:gd name="connsiteY28" fmla="*/ 233363 h 902494"/>
                <a:gd name="connsiteX29" fmla="*/ 852487 w 1278731"/>
                <a:gd name="connsiteY29" fmla="*/ 221457 h 902494"/>
                <a:gd name="connsiteX30" fmla="*/ 885825 w 1278731"/>
                <a:gd name="connsiteY30" fmla="*/ 221457 h 902494"/>
                <a:gd name="connsiteX31" fmla="*/ 921543 w 1278731"/>
                <a:gd name="connsiteY31" fmla="*/ 228600 h 902494"/>
                <a:gd name="connsiteX32" fmla="*/ 950118 w 1278731"/>
                <a:gd name="connsiteY32" fmla="*/ 247650 h 902494"/>
                <a:gd name="connsiteX33" fmla="*/ 959643 w 1278731"/>
                <a:gd name="connsiteY33" fmla="*/ 261938 h 902494"/>
                <a:gd name="connsiteX34" fmla="*/ 966787 w 1278731"/>
                <a:gd name="connsiteY34" fmla="*/ 285750 h 902494"/>
                <a:gd name="connsiteX35" fmla="*/ 969168 w 1278731"/>
                <a:gd name="connsiteY35" fmla="*/ 338138 h 902494"/>
                <a:gd name="connsiteX36" fmla="*/ 962025 w 1278731"/>
                <a:gd name="connsiteY36" fmla="*/ 397669 h 902494"/>
                <a:gd name="connsiteX37" fmla="*/ 945356 w 1278731"/>
                <a:gd name="connsiteY37" fmla="*/ 500063 h 902494"/>
                <a:gd name="connsiteX38" fmla="*/ 900112 w 1278731"/>
                <a:gd name="connsiteY38" fmla="*/ 716757 h 902494"/>
                <a:gd name="connsiteX39" fmla="*/ 881062 w 1278731"/>
                <a:gd name="connsiteY39" fmla="*/ 826294 h 902494"/>
                <a:gd name="connsiteX40" fmla="*/ 885825 w 1278731"/>
                <a:gd name="connsiteY40" fmla="*/ 857250 h 902494"/>
                <a:gd name="connsiteX41" fmla="*/ 895350 w 1278731"/>
                <a:gd name="connsiteY41" fmla="*/ 878682 h 902494"/>
                <a:gd name="connsiteX42" fmla="*/ 909637 w 1278731"/>
                <a:gd name="connsiteY42" fmla="*/ 895350 h 902494"/>
                <a:gd name="connsiteX43" fmla="*/ 933450 w 1278731"/>
                <a:gd name="connsiteY43" fmla="*/ 900113 h 902494"/>
                <a:gd name="connsiteX44" fmla="*/ 964406 w 1278731"/>
                <a:gd name="connsiteY44" fmla="*/ 902494 h 902494"/>
                <a:gd name="connsiteX45" fmla="*/ 1000125 w 1278731"/>
                <a:gd name="connsiteY45" fmla="*/ 895350 h 902494"/>
                <a:gd name="connsiteX46" fmla="*/ 1016793 w 1278731"/>
                <a:gd name="connsiteY46" fmla="*/ 881063 h 902494"/>
                <a:gd name="connsiteX47" fmla="*/ 1047750 w 1278731"/>
                <a:gd name="connsiteY47" fmla="*/ 785813 h 902494"/>
                <a:gd name="connsiteX48" fmla="*/ 1112043 w 1278731"/>
                <a:gd name="connsiteY48" fmla="*/ 585788 h 902494"/>
                <a:gd name="connsiteX49" fmla="*/ 1159668 w 1278731"/>
                <a:gd name="connsiteY49" fmla="*/ 428625 h 902494"/>
                <a:gd name="connsiteX50" fmla="*/ 1171575 w 1278731"/>
                <a:gd name="connsiteY50" fmla="*/ 395288 h 902494"/>
                <a:gd name="connsiteX51" fmla="*/ 1219200 w 1278731"/>
                <a:gd name="connsiteY51" fmla="*/ 350044 h 902494"/>
                <a:gd name="connsiteX52" fmla="*/ 1266825 w 1278731"/>
                <a:gd name="connsiteY52" fmla="*/ 304800 h 902494"/>
                <a:gd name="connsiteX53" fmla="*/ 1278731 w 1278731"/>
                <a:gd name="connsiteY53" fmla="*/ 288132 h 902494"/>
                <a:gd name="connsiteX54" fmla="*/ 1278731 w 1278731"/>
                <a:gd name="connsiteY54" fmla="*/ 273844 h 902494"/>
                <a:gd name="connsiteX55" fmla="*/ 1257300 w 1278731"/>
                <a:gd name="connsiteY55" fmla="*/ 226219 h 902494"/>
                <a:gd name="connsiteX56" fmla="*/ 1223962 w 1278731"/>
                <a:gd name="connsiteY56" fmla="*/ 176213 h 902494"/>
                <a:gd name="connsiteX57" fmla="*/ 1159668 w 1278731"/>
                <a:gd name="connsiteY57" fmla="*/ 104775 h 902494"/>
                <a:gd name="connsiteX58" fmla="*/ 1095375 w 1278731"/>
                <a:gd name="connsiteY58" fmla="*/ 50007 h 902494"/>
                <a:gd name="connsiteX59" fmla="*/ 1052512 w 1278731"/>
                <a:gd name="connsiteY59" fmla="*/ 11907 h 902494"/>
                <a:gd name="connsiteX60" fmla="*/ 1023937 w 1278731"/>
                <a:gd name="connsiteY60" fmla="*/ 0 h 902494"/>
                <a:gd name="connsiteX61" fmla="*/ 997743 w 1278731"/>
                <a:gd name="connsiteY61" fmla="*/ 0 h 902494"/>
                <a:gd name="connsiteX62" fmla="*/ 959643 w 1278731"/>
                <a:gd name="connsiteY62" fmla="*/ 9525 h 902494"/>
                <a:gd name="connsiteX63" fmla="*/ 909637 w 1278731"/>
                <a:gd name="connsiteY63" fmla="*/ 33338 h 902494"/>
                <a:gd name="connsiteX64" fmla="*/ 862012 w 1278731"/>
                <a:gd name="connsiteY64" fmla="*/ 59532 h 902494"/>
                <a:gd name="connsiteX65" fmla="*/ 814387 w 1278731"/>
                <a:gd name="connsiteY65" fmla="*/ 73819 h 902494"/>
                <a:gd name="connsiteX66" fmla="*/ 564356 w 1278731"/>
                <a:gd name="connsiteY66" fmla="*/ 126207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78731" h="902494">
                  <a:moveTo>
                    <a:pt x="564356" y="126207"/>
                  </a:moveTo>
                  <a:lnTo>
                    <a:pt x="409575" y="152400"/>
                  </a:lnTo>
                  <a:lnTo>
                    <a:pt x="335756" y="166688"/>
                  </a:lnTo>
                  <a:lnTo>
                    <a:pt x="280987" y="173832"/>
                  </a:lnTo>
                  <a:lnTo>
                    <a:pt x="245268" y="176213"/>
                  </a:lnTo>
                  <a:lnTo>
                    <a:pt x="192881" y="166688"/>
                  </a:lnTo>
                  <a:lnTo>
                    <a:pt x="152400" y="152400"/>
                  </a:lnTo>
                  <a:lnTo>
                    <a:pt x="107156" y="135732"/>
                  </a:lnTo>
                  <a:lnTo>
                    <a:pt x="52387" y="107157"/>
                  </a:lnTo>
                  <a:lnTo>
                    <a:pt x="33337" y="100013"/>
                  </a:lnTo>
                  <a:lnTo>
                    <a:pt x="16668" y="97632"/>
                  </a:lnTo>
                  <a:lnTo>
                    <a:pt x="0" y="102394"/>
                  </a:lnTo>
                  <a:lnTo>
                    <a:pt x="0" y="119063"/>
                  </a:lnTo>
                  <a:lnTo>
                    <a:pt x="4762" y="138113"/>
                  </a:lnTo>
                  <a:lnTo>
                    <a:pt x="23812" y="169069"/>
                  </a:lnTo>
                  <a:lnTo>
                    <a:pt x="52387" y="202407"/>
                  </a:lnTo>
                  <a:lnTo>
                    <a:pt x="90487" y="238125"/>
                  </a:lnTo>
                  <a:lnTo>
                    <a:pt x="123825" y="264319"/>
                  </a:lnTo>
                  <a:lnTo>
                    <a:pt x="166687" y="292894"/>
                  </a:lnTo>
                  <a:lnTo>
                    <a:pt x="216693" y="321469"/>
                  </a:lnTo>
                  <a:lnTo>
                    <a:pt x="250031" y="340519"/>
                  </a:lnTo>
                  <a:lnTo>
                    <a:pt x="269081" y="347663"/>
                  </a:lnTo>
                  <a:lnTo>
                    <a:pt x="290512" y="347663"/>
                  </a:lnTo>
                  <a:lnTo>
                    <a:pt x="326231" y="345282"/>
                  </a:lnTo>
                  <a:lnTo>
                    <a:pt x="364331" y="330994"/>
                  </a:lnTo>
                  <a:lnTo>
                    <a:pt x="407193" y="311944"/>
                  </a:lnTo>
                  <a:lnTo>
                    <a:pt x="454818" y="295275"/>
                  </a:lnTo>
                  <a:lnTo>
                    <a:pt x="588168" y="264319"/>
                  </a:lnTo>
                  <a:lnTo>
                    <a:pt x="762000" y="233363"/>
                  </a:lnTo>
                  <a:lnTo>
                    <a:pt x="852487" y="221457"/>
                  </a:lnTo>
                  <a:lnTo>
                    <a:pt x="885825" y="221457"/>
                  </a:lnTo>
                  <a:lnTo>
                    <a:pt x="921543" y="228600"/>
                  </a:lnTo>
                  <a:lnTo>
                    <a:pt x="950118" y="247650"/>
                  </a:lnTo>
                  <a:lnTo>
                    <a:pt x="959643" y="261938"/>
                  </a:lnTo>
                  <a:lnTo>
                    <a:pt x="966787" y="285750"/>
                  </a:lnTo>
                  <a:lnTo>
                    <a:pt x="969168" y="338138"/>
                  </a:lnTo>
                  <a:lnTo>
                    <a:pt x="962025" y="397669"/>
                  </a:lnTo>
                  <a:lnTo>
                    <a:pt x="945356" y="500063"/>
                  </a:lnTo>
                  <a:lnTo>
                    <a:pt x="900112" y="716757"/>
                  </a:lnTo>
                  <a:lnTo>
                    <a:pt x="881062" y="826294"/>
                  </a:lnTo>
                  <a:lnTo>
                    <a:pt x="885825" y="857250"/>
                  </a:lnTo>
                  <a:lnTo>
                    <a:pt x="895350" y="878682"/>
                  </a:lnTo>
                  <a:lnTo>
                    <a:pt x="909637" y="895350"/>
                  </a:lnTo>
                  <a:lnTo>
                    <a:pt x="933450" y="900113"/>
                  </a:lnTo>
                  <a:lnTo>
                    <a:pt x="964406" y="902494"/>
                  </a:lnTo>
                  <a:lnTo>
                    <a:pt x="1000125" y="895350"/>
                  </a:lnTo>
                  <a:lnTo>
                    <a:pt x="1016793" y="881063"/>
                  </a:lnTo>
                  <a:lnTo>
                    <a:pt x="1047750" y="785813"/>
                  </a:lnTo>
                  <a:lnTo>
                    <a:pt x="1112043" y="585788"/>
                  </a:lnTo>
                  <a:lnTo>
                    <a:pt x="1159668" y="428625"/>
                  </a:lnTo>
                  <a:lnTo>
                    <a:pt x="1171575" y="395288"/>
                  </a:lnTo>
                  <a:lnTo>
                    <a:pt x="1219200" y="350044"/>
                  </a:lnTo>
                  <a:lnTo>
                    <a:pt x="1266825" y="304800"/>
                  </a:lnTo>
                  <a:lnTo>
                    <a:pt x="1278731" y="288132"/>
                  </a:lnTo>
                  <a:lnTo>
                    <a:pt x="1278731" y="273844"/>
                  </a:lnTo>
                  <a:lnTo>
                    <a:pt x="1257300" y="226219"/>
                  </a:lnTo>
                  <a:lnTo>
                    <a:pt x="1223962" y="176213"/>
                  </a:lnTo>
                  <a:lnTo>
                    <a:pt x="1159668" y="104775"/>
                  </a:lnTo>
                  <a:lnTo>
                    <a:pt x="1095375" y="50007"/>
                  </a:lnTo>
                  <a:lnTo>
                    <a:pt x="1052512" y="11907"/>
                  </a:lnTo>
                  <a:lnTo>
                    <a:pt x="1023937" y="0"/>
                  </a:lnTo>
                  <a:lnTo>
                    <a:pt x="997743" y="0"/>
                  </a:lnTo>
                  <a:lnTo>
                    <a:pt x="959643" y="9525"/>
                  </a:lnTo>
                  <a:lnTo>
                    <a:pt x="909637" y="33338"/>
                  </a:lnTo>
                  <a:lnTo>
                    <a:pt x="862012" y="59532"/>
                  </a:lnTo>
                  <a:lnTo>
                    <a:pt x="814387" y="73819"/>
                  </a:lnTo>
                  <a:lnTo>
                    <a:pt x="564356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9D8CC36-A6B3-BB4E-A276-C003829FDD41}"/>
                </a:ext>
              </a:extLst>
            </p:cNvPr>
            <p:cNvSpPr/>
            <p:nvPr/>
          </p:nvSpPr>
          <p:spPr>
            <a:xfrm>
              <a:off x="4138613" y="3495675"/>
              <a:ext cx="2614612" cy="430213"/>
            </a:xfrm>
            <a:custGeom>
              <a:avLst/>
              <a:gdLst>
                <a:gd name="connsiteX0" fmla="*/ 1343025 w 2614612"/>
                <a:gd name="connsiteY0" fmla="*/ 109538 h 431006"/>
                <a:gd name="connsiteX1" fmla="*/ 1593056 w 2614612"/>
                <a:gd name="connsiteY1" fmla="*/ 80963 h 431006"/>
                <a:gd name="connsiteX2" fmla="*/ 1728787 w 2614612"/>
                <a:gd name="connsiteY2" fmla="*/ 64294 h 431006"/>
                <a:gd name="connsiteX3" fmla="*/ 1902618 w 2614612"/>
                <a:gd name="connsiteY3" fmla="*/ 42863 h 431006"/>
                <a:gd name="connsiteX4" fmla="*/ 2059781 w 2614612"/>
                <a:gd name="connsiteY4" fmla="*/ 47625 h 431006"/>
                <a:gd name="connsiteX5" fmla="*/ 2150268 w 2614612"/>
                <a:gd name="connsiteY5" fmla="*/ 45244 h 431006"/>
                <a:gd name="connsiteX6" fmla="*/ 2205037 w 2614612"/>
                <a:gd name="connsiteY6" fmla="*/ 28575 h 431006"/>
                <a:gd name="connsiteX7" fmla="*/ 2278856 w 2614612"/>
                <a:gd name="connsiteY7" fmla="*/ 0 h 431006"/>
                <a:gd name="connsiteX8" fmla="*/ 2314575 w 2614612"/>
                <a:gd name="connsiteY8" fmla="*/ 9525 h 431006"/>
                <a:gd name="connsiteX9" fmla="*/ 2376487 w 2614612"/>
                <a:gd name="connsiteY9" fmla="*/ 33338 h 431006"/>
                <a:gd name="connsiteX10" fmla="*/ 2452687 w 2614612"/>
                <a:gd name="connsiteY10" fmla="*/ 64294 h 431006"/>
                <a:gd name="connsiteX11" fmla="*/ 2497931 w 2614612"/>
                <a:gd name="connsiteY11" fmla="*/ 85725 h 431006"/>
                <a:gd name="connsiteX12" fmla="*/ 2547937 w 2614612"/>
                <a:gd name="connsiteY12" fmla="*/ 116681 h 431006"/>
                <a:gd name="connsiteX13" fmla="*/ 2578893 w 2614612"/>
                <a:gd name="connsiteY13" fmla="*/ 138113 h 431006"/>
                <a:gd name="connsiteX14" fmla="*/ 2595562 w 2614612"/>
                <a:gd name="connsiteY14" fmla="*/ 154781 h 431006"/>
                <a:gd name="connsiteX15" fmla="*/ 2605087 w 2614612"/>
                <a:gd name="connsiteY15" fmla="*/ 166688 h 431006"/>
                <a:gd name="connsiteX16" fmla="*/ 2612231 w 2614612"/>
                <a:gd name="connsiteY16" fmla="*/ 183356 h 431006"/>
                <a:gd name="connsiteX17" fmla="*/ 2614612 w 2614612"/>
                <a:gd name="connsiteY17" fmla="*/ 200025 h 431006"/>
                <a:gd name="connsiteX18" fmla="*/ 2609850 w 2614612"/>
                <a:gd name="connsiteY18" fmla="*/ 223838 h 431006"/>
                <a:gd name="connsiteX19" fmla="*/ 2597943 w 2614612"/>
                <a:gd name="connsiteY19" fmla="*/ 238125 h 431006"/>
                <a:gd name="connsiteX20" fmla="*/ 2571750 w 2614612"/>
                <a:gd name="connsiteY20" fmla="*/ 250031 h 431006"/>
                <a:gd name="connsiteX21" fmla="*/ 2552700 w 2614612"/>
                <a:gd name="connsiteY21" fmla="*/ 252413 h 431006"/>
                <a:gd name="connsiteX22" fmla="*/ 2514600 w 2614612"/>
                <a:gd name="connsiteY22" fmla="*/ 252413 h 431006"/>
                <a:gd name="connsiteX23" fmla="*/ 2445543 w 2614612"/>
                <a:gd name="connsiteY23" fmla="*/ 245269 h 431006"/>
                <a:gd name="connsiteX24" fmla="*/ 2369343 w 2614612"/>
                <a:gd name="connsiteY24" fmla="*/ 240506 h 431006"/>
                <a:gd name="connsiteX25" fmla="*/ 2238375 w 2614612"/>
                <a:gd name="connsiteY25" fmla="*/ 235744 h 431006"/>
                <a:gd name="connsiteX26" fmla="*/ 2116931 w 2614612"/>
                <a:gd name="connsiteY26" fmla="*/ 235744 h 431006"/>
                <a:gd name="connsiteX27" fmla="*/ 1985962 w 2614612"/>
                <a:gd name="connsiteY27" fmla="*/ 240506 h 431006"/>
                <a:gd name="connsiteX28" fmla="*/ 1905000 w 2614612"/>
                <a:gd name="connsiteY28" fmla="*/ 247650 h 431006"/>
                <a:gd name="connsiteX29" fmla="*/ 1695450 w 2614612"/>
                <a:gd name="connsiteY29" fmla="*/ 266700 h 431006"/>
                <a:gd name="connsiteX30" fmla="*/ 1512093 w 2614612"/>
                <a:gd name="connsiteY30" fmla="*/ 283369 h 431006"/>
                <a:gd name="connsiteX31" fmla="*/ 1197768 w 2614612"/>
                <a:gd name="connsiteY31" fmla="*/ 311944 h 431006"/>
                <a:gd name="connsiteX32" fmla="*/ 945356 w 2614612"/>
                <a:gd name="connsiteY32" fmla="*/ 335756 h 431006"/>
                <a:gd name="connsiteX33" fmla="*/ 738187 w 2614612"/>
                <a:gd name="connsiteY33" fmla="*/ 352425 h 431006"/>
                <a:gd name="connsiteX34" fmla="*/ 642937 w 2614612"/>
                <a:gd name="connsiteY34" fmla="*/ 376238 h 431006"/>
                <a:gd name="connsiteX35" fmla="*/ 509587 w 2614612"/>
                <a:gd name="connsiteY35" fmla="*/ 404813 h 431006"/>
                <a:gd name="connsiteX36" fmla="*/ 490537 w 2614612"/>
                <a:gd name="connsiteY36" fmla="*/ 416719 h 431006"/>
                <a:gd name="connsiteX37" fmla="*/ 459581 w 2614612"/>
                <a:gd name="connsiteY37" fmla="*/ 428625 h 431006"/>
                <a:gd name="connsiteX38" fmla="*/ 426243 w 2614612"/>
                <a:gd name="connsiteY38" fmla="*/ 431006 h 431006"/>
                <a:gd name="connsiteX39" fmla="*/ 385762 w 2614612"/>
                <a:gd name="connsiteY39" fmla="*/ 426244 h 431006"/>
                <a:gd name="connsiteX40" fmla="*/ 359568 w 2614612"/>
                <a:gd name="connsiteY40" fmla="*/ 414338 h 431006"/>
                <a:gd name="connsiteX41" fmla="*/ 280987 w 2614612"/>
                <a:gd name="connsiteY41" fmla="*/ 364331 h 431006"/>
                <a:gd name="connsiteX42" fmla="*/ 176212 w 2614612"/>
                <a:gd name="connsiteY42" fmla="*/ 290513 h 431006"/>
                <a:gd name="connsiteX43" fmla="*/ 80962 w 2614612"/>
                <a:gd name="connsiteY43" fmla="*/ 214313 h 431006"/>
                <a:gd name="connsiteX44" fmla="*/ 28575 w 2614612"/>
                <a:gd name="connsiteY44" fmla="*/ 164306 h 431006"/>
                <a:gd name="connsiteX45" fmla="*/ 4762 w 2614612"/>
                <a:gd name="connsiteY45" fmla="*/ 138113 h 431006"/>
                <a:gd name="connsiteX46" fmla="*/ 0 w 2614612"/>
                <a:gd name="connsiteY46" fmla="*/ 128588 h 431006"/>
                <a:gd name="connsiteX47" fmla="*/ 0 w 2614612"/>
                <a:gd name="connsiteY47" fmla="*/ 116681 h 431006"/>
                <a:gd name="connsiteX48" fmla="*/ 4762 w 2614612"/>
                <a:gd name="connsiteY48" fmla="*/ 109538 h 431006"/>
                <a:gd name="connsiteX49" fmla="*/ 21431 w 2614612"/>
                <a:gd name="connsiteY49" fmla="*/ 109538 h 431006"/>
                <a:gd name="connsiteX50" fmla="*/ 64293 w 2614612"/>
                <a:gd name="connsiteY50" fmla="*/ 119063 h 431006"/>
                <a:gd name="connsiteX51" fmla="*/ 152400 w 2614612"/>
                <a:gd name="connsiteY51" fmla="*/ 152400 h 431006"/>
                <a:gd name="connsiteX52" fmla="*/ 257175 w 2614612"/>
                <a:gd name="connsiteY52" fmla="*/ 183356 h 431006"/>
                <a:gd name="connsiteX53" fmla="*/ 307181 w 2614612"/>
                <a:gd name="connsiteY53" fmla="*/ 195263 h 431006"/>
                <a:gd name="connsiteX54" fmla="*/ 366712 w 2614612"/>
                <a:gd name="connsiteY54" fmla="*/ 202406 h 431006"/>
                <a:gd name="connsiteX55" fmla="*/ 500062 w 2614612"/>
                <a:gd name="connsiteY55" fmla="*/ 200025 h 431006"/>
                <a:gd name="connsiteX56" fmla="*/ 707231 w 2614612"/>
                <a:gd name="connsiteY56" fmla="*/ 180975 h 431006"/>
                <a:gd name="connsiteX57" fmla="*/ 978693 w 2614612"/>
                <a:gd name="connsiteY57" fmla="*/ 150019 h 431006"/>
                <a:gd name="connsiteX58" fmla="*/ 1343025 w 2614612"/>
                <a:gd name="connsiteY58" fmla="*/ 109538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14612" h="431006">
                  <a:moveTo>
                    <a:pt x="1343025" y="109538"/>
                  </a:moveTo>
                  <a:lnTo>
                    <a:pt x="1593056" y="80963"/>
                  </a:lnTo>
                  <a:lnTo>
                    <a:pt x="1728787" y="64294"/>
                  </a:lnTo>
                  <a:lnTo>
                    <a:pt x="1902618" y="42863"/>
                  </a:lnTo>
                  <a:lnTo>
                    <a:pt x="2059781" y="47625"/>
                  </a:lnTo>
                  <a:lnTo>
                    <a:pt x="2150268" y="45244"/>
                  </a:lnTo>
                  <a:lnTo>
                    <a:pt x="2205037" y="28575"/>
                  </a:lnTo>
                  <a:lnTo>
                    <a:pt x="2278856" y="0"/>
                  </a:lnTo>
                  <a:lnTo>
                    <a:pt x="2314575" y="9525"/>
                  </a:lnTo>
                  <a:lnTo>
                    <a:pt x="2376487" y="33338"/>
                  </a:lnTo>
                  <a:lnTo>
                    <a:pt x="2452687" y="64294"/>
                  </a:lnTo>
                  <a:lnTo>
                    <a:pt x="2497931" y="85725"/>
                  </a:lnTo>
                  <a:lnTo>
                    <a:pt x="2547937" y="116681"/>
                  </a:lnTo>
                  <a:lnTo>
                    <a:pt x="2578893" y="138113"/>
                  </a:lnTo>
                  <a:lnTo>
                    <a:pt x="2595562" y="154781"/>
                  </a:lnTo>
                  <a:lnTo>
                    <a:pt x="2605087" y="166688"/>
                  </a:lnTo>
                  <a:lnTo>
                    <a:pt x="2612231" y="183356"/>
                  </a:lnTo>
                  <a:lnTo>
                    <a:pt x="2614612" y="200025"/>
                  </a:lnTo>
                  <a:lnTo>
                    <a:pt x="2609850" y="223838"/>
                  </a:lnTo>
                  <a:lnTo>
                    <a:pt x="2597943" y="238125"/>
                  </a:lnTo>
                  <a:lnTo>
                    <a:pt x="2571750" y="250031"/>
                  </a:lnTo>
                  <a:lnTo>
                    <a:pt x="2552700" y="252413"/>
                  </a:lnTo>
                  <a:lnTo>
                    <a:pt x="2514600" y="252413"/>
                  </a:lnTo>
                  <a:lnTo>
                    <a:pt x="2445543" y="245269"/>
                  </a:lnTo>
                  <a:lnTo>
                    <a:pt x="2369343" y="240506"/>
                  </a:lnTo>
                  <a:lnTo>
                    <a:pt x="2238375" y="235744"/>
                  </a:lnTo>
                  <a:lnTo>
                    <a:pt x="2116931" y="235744"/>
                  </a:lnTo>
                  <a:lnTo>
                    <a:pt x="1985962" y="240506"/>
                  </a:lnTo>
                  <a:lnTo>
                    <a:pt x="1905000" y="247650"/>
                  </a:lnTo>
                  <a:lnTo>
                    <a:pt x="1695450" y="266700"/>
                  </a:lnTo>
                  <a:lnTo>
                    <a:pt x="1512093" y="283369"/>
                  </a:lnTo>
                  <a:lnTo>
                    <a:pt x="1197768" y="311944"/>
                  </a:lnTo>
                  <a:lnTo>
                    <a:pt x="945356" y="335756"/>
                  </a:lnTo>
                  <a:lnTo>
                    <a:pt x="738187" y="352425"/>
                  </a:lnTo>
                  <a:lnTo>
                    <a:pt x="642937" y="376238"/>
                  </a:lnTo>
                  <a:lnTo>
                    <a:pt x="509587" y="404813"/>
                  </a:lnTo>
                  <a:lnTo>
                    <a:pt x="490537" y="416719"/>
                  </a:lnTo>
                  <a:lnTo>
                    <a:pt x="459581" y="428625"/>
                  </a:lnTo>
                  <a:lnTo>
                    <a:pt x="426243" y="431006"/>
                  </a:lnTo>
                  <a:lnTo>
                    <a:pt x="385762" y="426244"/>
                  </a:lnTo>
                  <a:lnTo>
                    <a:pt x="359568" y="414338"/>
                  </a:lnTo>
                  <a:lnTo>
                    <a:pt x="280987" y="364331"/>
                  </a:lnTo>
                  <a:lnTo>
                    <a:pt x="176212" y="290513"/>
                  </a:lnTo>
                  <a:lnTo>
                    <a:pt x="80962" y="214313"/>
                  </a:lnTo>
                  <a:lnTo>
                    <a:pt x="28575" y="164306"/>
                  </a:lnTo>
                  <a:lnTo>
                    <a:pt x="4762" y="138113"/>
                  </a:lnTo>
                  <a:lnTo>
                    <a:pt x="0" y="128588"/>
                  </a:lnTo>
                  <a:lnTo>
                    <a:pt x="0" y="116681"/>
                  </a:lnTo>
                  <a:lnTo>
                    <a:pt x="4762" y="109538"/>
                  </a:lnTo>
                  <a:lnTo>
                    <a:pt x="21431" y="109538"/>
                  </a:lnTo>
                  <a:lnTo>
                    <a:pt x="64293" y="119063"/>
                  </a:lnTo>
                  <a:lnTo>
                    <a:pt x="152400" y="152400"/>
                  </a:lnTo>
                  <a:lnTo>
                    <a:pt x="257175" y="183356"/>
                  </a:lnTo>
                  <a:lnTo>
                    <a:pt x="307181" y="195263"/>
                  </a:lnTo>
                  <a:lnTo>
                    <a:pt x="366712" y="202406"/>
                  </a:lnTo>
                  <a:lnTo>
                    <a:pt x="500062" y="200025"/>
                  </a:lnTo>
                  <a:lnTo>
                    <a:pt x="707231" y="180975"/>
                  </a:lnTo>
                  <a:lnTo>
                    <a:pt x="978693" y="150019"/>
                  </a:lnTo>
                  <a:lnTo>
                    <a:pt x="1343025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2153418F-6670-D34D-9D39-1B5466D3DF43}"/>
                </a:ext>
              </a:extLst>
            </p:cNvPr>
            <p:cNvSpPr/>
            <p:nvPr/>
          </p:nvSpPr>
          <p:spPr>
            <a:xfrm>
              <a:off x="5761038" y="4525963"/>
              <a:ext cx="968375" cy="784225"/>
            </a:xfrm>
            <a:custGeom>
              <a:avLst/>
              <a:gdLst>
                <a:gd name="connsiteX0" fmla="*/ 438150 w 969169"/>
                <a:gd name="connsiteY0" fmla="*/ 383382 h 783432"/>
                <a:gd name="connsiteX1" fmla="*/ 319087 w 969169"/>
                <a:gd name="connsiteY1" fmla="*/ 280988 h 783432"/>
                <a:gd name="connsiteX2" fmla="*/ 230981 w 969169"/>
                <a:gd name="connsiteY2" fmla="*/ 209550 h 783432"/>
                <a:gd name="connsiteX3" fmla="*/ 90487 w 969169"/>
                <a:gd name="connsiteY3" fmla="*/ 100013 h 783432"/>
                <a:gd name="connsiteX4" fmla="*/ 7144 w 969169"/>
                <a:gd name="connsiteY4" fmla="*/ 33338 h 783432"/>
                <a:gd name="connsiteX5" fmla="*/ 0 w 969169"/>
                <a:gd name="connsiteY5" fmla="*/ 23813 h 783432"/>
                <a:gd name="connsiteX6" fmla="*/ 0 w 969169"/>
                <a:gd name="connsiteY6" fmla="*/ 11907 h 783432"/>
                <a:gd name="connsiteX7" fmla="*/ 9525 w 969169"/>
                <a:gd name="connsiteY7" fmla="*/ 0 h 783432"/>
                <a:gd name="connsiteX8" fmla="*/ 64294 w 969169"/>
                <a:gd name="connsiteY8" fmla="*/ 11907 h 783432"/>
                <a:gd name="connsiteX9" fmla="*/ 216694 w 969169"/>
                <a:gd name="connsiteY9" fmla="*/ 61913 h 783432"/>
                <a:gd name="connsiteX10" fmla="*/ 366712 w 969169"/>
                <a:gd name="connsiteY10" fmla="*/ 121444 h 783432"/>
                <a:gd name="connsiteX11" fmla="*/ 483394 w 969169"/>
                <a:gd name="connsiteY11" fmla="*/ 169069 h 783432"/>
                <a:gd name="connsiteX12" fmla="*/ 607219 w 969169"/>
                <a:gd name="connsiteY12" fmla="*/ 230982 h 783432"/>
                <a:gd name="connsiteX13" fmla="*/ 711994 w 969169"/>
                <a:gd name="connsiteY13" fmla="*/ 285750 h 783432"/>
                <a:gd name="connsiteX14" fmla="*/ 783431 w 969169"/>
                <a:gd name="connsiteY14" fmla="*/ 323850 h 783432"/>
                <a:gd name="connsiteX15" fmla="*/ 800100 w 969169"/>
                <a:gd name="connsiteY15" fmla="*/ 338138 h 783432"/>
                <a:gd name="connsiteX16" fmla="*/ 835819 w 969169"/>
                <a:gd name="connsiteY16" fmla="*/ 383382 h 783432"/>
                <a:gd name="connsiteX17" fmla="*/ 892969 w 969169"/>
                <a:gd name="connsiteY17" fmla="*/ 459582 h 783432"/>
                <a:gd name="connsiteX18" fmla="*/ 928687 w 969169"/>
                <a:gd name="connsiteY18" fmla="*/ 511969 h 783432"/>
                <a:gd name="connsiteX19" fmla="*/ 962025 w 969169"/>
                <a:gd name="connsiteY19" fmla="*/ 576263 h 783432"/>
                <a:gd name="connsiteX20" fmla="*/ 969169 w 969169"/>
                <a:gd name="connsiteY20" fmla="*/ 602457 h 783432"/>
                <a:gd name="connsiteX21" fmla="*/ 969169 w 969169"/>
                <a:gd name="connsiteY21" fmla="*/ 631032 h 783432"/>
                <a:gd name="connsiteX22" fmla="*/ 959644 w 969169"/>
                <a:gd name="connsiteY22" fmla="*/ 690563 h 783432"/>
                <a:gd name="connsiteX23" fmla="*/ 945356 w 969169"/>
                <a:gd name="connsiteY23" fmla="*/ 733425 h 783432"/>
                <a:gd name="connsiteX24" fmla="*/ 926306 w 969169"/>
                <a:gd name="connsiteY24" fmla="*/ 762000 h 783432"/>
                <a:gd name="connsiteX25" fmla="*/ 907256 w 969169"/>
                <a:gd name="connsiteY25" fmla="*/ 778669 h 783432"/>
                <a:gd name="connsiteX26" fmla="*/ 885825 w 969169"/>
                <a:gd name="connsiteY26" fmla="*/ 783432 h 783432"/>
                <a:gd name="connsiteX27" fmla="*/ 850106 w 969169"/>
                <a:gd name="connsiteY27" fmla="*/ 776288 h 783432"/>
                <a:gd name="connsiteX28" fmla="*/ 816769 w 969169"/>
                <a:gd name="connsiteY28" fmla="*/ 759619 h 783432"/>
                <a:gd name="connsiteX29" fmla="*/ 769144 w 969169"/>
                <a:gd name="connsiteY29" fmla="*/ 719138 h 783432"/>
                <a:gd name="connsiteX30" fmla="*/ 716756 w 969169"/>
                <a:gd name="connsiteY30" fmla="*/ 661988 h 783432"/>
                <a:gd name="connsiteX31" fmla="*/ 652462 w 969169"/>
                <a:gd name="connsiteY31" fmla="*/ 592932 h 783432"/>
                <a:gd name="connsiteX32" fmla="*/ 590550 w 969169"/>
                <a:gd name="connsiteY32" fmla="*/ 526257 h 783432"/>
                <a:gd name="connsiteX33" fmla="*/ 438150 w 969169"/>
                <a:gd name="connsiteY33" fmla="*/ 383382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9169" h="783432">
                  <a:moveTo>
                    <a:pt x="438150" y="383382"/>
                  </a:moveTo>
                  <a:lnTo>
                    <a:pt x="319087" y="280988"/>
                  </a:lnTo>
                  <a:lnTo>
                    <a:pt x="230981" y="209550"/>
                  </a:lnTo>
                  <a:lnTo>
                    <a:pt x="90487" y="100013"/>
                  </a:lnTo>
                  <a:lnTo>
                    <a:pt x="7144" y="33338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9525" y="0"/>
                  </a:lnTo>
                  <a:lnTo>
                    <a:pt x="64294" y="11907"/>
                  </a:lnTo>
                  <a:lnTo>
                    <a:pt x="216694" y="61913"/>
                  </a:lnTo>
                  <a:lnTo>
                    <a:pt x="366712" y="121444"/>
                  </a:lnTo>
                  <a:lnTo>
                    <a:pt x="483394" y="169069"/>
                  </a:lnTo>
                  <a:lnTo>
                    <a:pt x="607219" y="230982"/>
                  </a:lnTo>
                  <a:lnTo>
                    <a:pt x="711994" y="285750"/>
                  </a:lnTo>
                  <a:lnTo>
                    <a:pt x="783431" y="323850"/>
                  </a:lnTo>
                  <a:lnTo>
                    <a:pt x="800100" y="338138"/>
                  </a:lnTo>
                  <a:lnTo>
                    <a:pt x="835819" y="383382"/>
                  </a:lnTo>
                  <a:lnTo>
                    <a:pt x="892969" y="459582"/>
                  </a:lnTo>
                  <a:lnTo>
                    <a:pt x="928687" y="511969"/>
                  </a:lnTo>
                  <a:lnTo>
                    <a:pt x="962025" y="576263"/>
                  </a:lnTo>
                  <a:lnTo>
                    <a:pt x="969169" y="602457"/>
                  </a:lnTo>
                  <a:lnTo>
                    <a:pt x="969169" y="631032"/>
                  </a:lnTo>
                  <a:lnTo>
                    <a:pt x="959644" y="690563"/>
                  </a:lnTo>
                  <a:lnTo>
                    <a:pt x="945356" y="733425"/>
                  </a:lnTo>
                  <a:lnTo>
                    <a:pt x="926306" y="762000"/>
                  </a:lnTo>
                  <a:lnTo>
                    <a:pt x="907256" y="778669"/>
                  </a:lnTo>
                  <a:lnTo>
                    <a:pt x="885825" y="783432"/>
                  </a:lnTo>
                  <a:lnTo>
                    <a:pt x="850106" y="776288"/>
                  </a:lnTo>
                  <a:lnTo>
                    <a:pt x="816769" y="759619"/>
                  </a:lnTo>
                  <a:lnTo>
                    <a:pt x="769144" y="719138"/>
                  </a:lnTo>
                  <a:lnTo>
                    <a:pt x="716756" y="661988"/>
                  </a:lnTo>
                  <a:lnTo>
                    <a:pt x="652462" y="592932"/>
                  </a:lnTo>
                  <a:lnTo>
                    <a:pt x="590550" y="5262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10CC5EC6-CBCE-B042-8327-9AB22F068B6D}"/>
                </a:ext>
              </a:extLst>
            </p:cNvPr>
            <p:cNvSpPr/>
            <p:nvPr/>
          </p:nvSpPr>
          <p:spPr>
            <a:xfrm>
              <a:off x="4252913" y="4522788"/>
              <a:ext cx="1047750" cy="736600"/>
            </a:xfrm>
            <a:custGeom>
              <a:avLst/>
              <a:gdLst>
                <a:gd name="connsiteX0" fmla="*/ 616743 w 1047750"/>
                <a:gd name="connsiteY0" fmla="*/ 485775 h 738187"/>
                <a:gd name="connsiteX1" fmla="*/ 733425 w 1047750"/>
                <a:gd name="connsiteY1" fmla="*/ 426244 h 738187"/>
                <a:gd name="connsiteX2" fmla="*/ 871537 w 1047750"/>
                <a:gd name="connsiteY2" fmla="*/ 350044 h 738187"/>
                <a:gd name="connsiteX3" fmla="*/ 940593 w 1047750"/>
                <a:gd name="connsiteY3" fmla="*/ 314325 h 738187"/>
                <a:gd name="connsiteX4" fmla="*/ 985837 w 1047750"/>
                <a:gd name="connsiteY4" fmla="*/ 300037 h 738187"/>
                <a:gd name="connsiteX5" fmla="*/ 1021556 w 1047750"/>
                <a:gd name="connsiteY5" fmla="*/ 285750 h 738187"/>
                <a:gd name="connsiteX6" fmla="*/ 1040606 w 1047750"/>
                <a:gd name="connsiteY6" fmla="*/ 269081 h 738187"/>
                <a:gd name="connsiteX7" fmla="*/ 1047750 w 1047750"/>
                <a:gd name="connsiteY7" fmla="*/ 254794 h 738187"/>
                <a:gd name="connsiteX8" fmla="*/ 1047750 w 1047750"/>
                <a:gd name="connsiteY8" fmla="*/ 240506 h 738187"/>
                <a:gd name="connsiteX9" fmla="*/ 1028700 w 1047750"/>
                <a:gd name="connsiteY9" fmla="*/ 209550 h 738187"/>
                <a:gd name="connsiteX10" fmla="*/ 964406 w 1047750"/>
                <a:gd name="connsiteY10" fmla="*/ 169069 h 738187"/>
                <a:gd name="connsiteX11" fmla="*/ 866775 w 1047750"/>
                <a:gd name="connsiteY11" fmla="*/ 109537 h 738187"/>
                <a:gd name="connsiteX12" fmla="*/ 773906 w 1047750"/>
                <a:gd name="connsiteY12" fmla="*/ 59531 h 738187"/>
                <a:gd name="connsiteX13" fmla="*/ 692943 w 1047750"/>
                <a:gd name="connsiteY13" fmla="*/ 23812 h 738187"/>
                <a:gd name="connsiteX14" fmla="*/ 654843 w 1047750"/>
                <a:gd name="connsiteY14" fmla="*/ 9525 h 738187"/>
                <a:gd name="connsiteX15" fmla="*/ 614362 w 1047750"/>
                <a:gd name="connsiteY15" fmla="*/ 0 h 738187"/>
                <a:gd name="connsiteX16" fmla="*/ 602456 w 1047750"/>
                <a:gd name="connsiteY16" fmla="*/ 0 h 738187"/>
                <a:gd name="connsiteX17" fmla="*/ 581025 w 1047750"/>
                <a:gd name="connsiteY17" fmla="*/ 2381 h 738187"/>
                <a:gd name="connsiteX18" fmla="*/ 571500 w 1047750"/>
                <a:gd name="connsiteY18" fmla="*/ 16669 h 738187"/>
                <a:gd name="connsiteX19" fmla="*/ 578643 w 1047750"/>
                <a:gd name="connsiteY19" fmla="*/ 38100 h 738187"/>
                <a:gd name="connsiteX20" fmla="*/ 600075 w 1047750"/>
                <a:gd name="connsiteY20" fmla="*/ 69056 h 738187"/>
                <a:gd name="connsiteX21" fmla="*/ 616743 w 1047750"/>
                <a:gd name="connsiteY21" fmla="*/ 97631 h 738187"/>
                <a:gd name="connsiteX22" fmla="*/ 635793 w 1047750"/>
                <a:gd name="connsiteY22" fmla="*/ 135731 h 738187"/>
                <a:gd name="connsiteX23" fmla="*/ 642937 w 1047750"/>
                <a:gd name="connsiteY23" fmla="*/ 159544 h 738187"/>
                <a:gd name="connsiteX24" fmla="*/ 645318 w 1047750"/>
                <a:gd name="connsiteY24" fmla="*/ 192881 h 738187"/>
                <a:gd name="connsiteX25" fmla="*/ 633412 w 1047750"/>
                <a:gd name="connsiteY25" fmla="*/ 226219 h 738187"/>
                <a:gd name="connsiteX26" fmla="*/ 597693 w 1047750"/>
                <a:gd name="connsiteY26" fmla="*/ 266700 h 738187"/>
                <a:gd name="connsiteX27" fmla="*/ 509587 w 1047750"/>
                <a:gd name="connsiteY27" fmla="*/ 347662 h 738187"/>
                <a:gd name="connsiteX28" fmla="*/ 390525 w 1047750"/>
                <a:gd name="connsiteY28" fmla="*/ 440531 h 738187"/>
                <a:gd name="connsiteX29" fmla="*/ 259556 w 1047750"/>
                <a:gd name="connsiteY29" fmla="*/ 531019 h 738187"/>
                <a:gd name="connsiteX30" fmla="*/ 88106 w 1047750"/>
                <a:gd name="connsiteY30" fmla="*/ 642937 h 738187"/>
                <a:gd name="connsiteX31" fmla="*/ 38100 w 1047750"/>
                <a:gd name="connsiteY31" fmla="*/ 676275 h 738187"/>
                <a:gd name="connsiteX32" fmla="*/ 19050 w 1047750"/>
                <a:gd name="connsiteY32" fmla="*/ 695325 h 738187"/>
                <a:gd name="connsiteX33" fmla="*/ 4762 w 1047750"/>
                <a:gd name="connsiteY33" fmla="*/ 711994 h 738187"/>
                <a:gd name="connsiteX34" fmla="*/ 0 w 1047750"/>
                <a:gd name="connsiteY34" fmla="*/ 728662 h 738187"/>
                <a:gd name="connsiteX35" fmla="*/ 7143 w 1047750"/>
                <a:gd name="connsiteY35" fmla="*/ 738187 h 738187"/>
                <a:gd name="connsiteX36" fmla="*/ 35718 w 1047750"/>
                <a:gd name="connsiteY36" fmla="*/ 731044 h 738187"/>
                <a:gd name="connsiteX37" fmla="*/ 107156 w 1047750"/>
                <a:gd name="connsiteY37" fmla="*/ 702469 h 738187"/>
                <a:gd name="connsiteX38" fmla="*/ 228600 w 1047750"/>
                <a:gd name="connsiteY38" fmla="*/ 659606 h 738187"/>
                <a:gd name="connsiteX39" fmla="*/ 404812 w 1047750"/>
                <a:gd name="connsiteY39" fmla="*/ 588169 h 738187"/>
                <a:gd name="connsiteX40" fmla="*/ 616743 w 1047750"/>
                <a:gd name="connsiteY40" fmla="*/ 485775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7750" h="738187">
                  <a:moveTo>
                    <a:pt x="616743" y="485775"/>
                  </a:moveTo>
                  <a:lnTo>
                    <a:pt x="733425" y="426244"/>
                  </a:lnTo>
                  <a:lnTo>
                    <a:pt x="871537" y="350044"/>
                  </a:lnTo>
                  <a:lnTo>
                    <a:pt x="940593" y="314325"/>
                  </a:lnTo>
                  <a:lnTo>
                    <a:pt x="985837" y="300037"/>
                  </a:lnTo>
                  <a:lnTo>
                    <a:pt x="1021556" y="285750"/>
                  </a:lnTo>
                  <a:lnTo>
                    <a:pt x="1040606" y="269081"/>
                  </a:lnTo>
                  <a:lnTo>
                    <a:pt x="1047750" y="254794"/>
                  </a:lnTo>
                  <a:lnTo>
                    <a:pt x="1047750" y="240506"/>
                  </a:lnTo>
                  <a:lnTo>
                    <a:pt x="1028700" y="209550"/>
                  </a:lnTo>
                  <a:lnTo>
                    <a:pt x="964406" y="169069"/>
                  </a:lnTo>
                  <a:lnTo>
                    <a:pt x="866775" y="109537"/>
                  </a:lnTo>
                  <a:lnTo>
                    <a:pt x="773906" y="59531"/>
                  </a:lnTo>
                  <a:lnTo>
                    <a:pt x="692943" y="23812"/>
                  </a:lnTo>
                  <a:lnTo>
                    <a:pt x="654843" y="9525"/>
                  </a:lnTo>
                  <a:lnTo>
                    <a:pt x="614362" y="0"/>
                  </a:lnTo>
                  <a:lnTo>
                    <a:pt x="602456" y="0"/>
                  </a:lnTo>
                  <a:lnTo>
                    <a:pt x="581025" y="2381"/>
                  </a:lnTo>
                  <a:lnTo>
                    <a:pt x="571500" y="16669"/>
                  </a:lnTo>
                  <a:lnTo>
                    <a:pt x="578643" y="38100"/>
                  </a:lnTo>
                  <a:lnTo>
                    <a:pt x="600075" y="69056"/>
                  </a:lnTo>
                  <a:lnTo>
                    <a:pt x="616743" y="97631"/>
                  </a:lnTo>
                  <a:lnTo>
                    <a:pt x="635793" y="135731"/>
                  </a:lnTo>
                  <a:lnTo>
                    <a:pt x="642937" y="159544"/>
                  </a:lnTo>
                  <a:lnTo>
                    <a:pt x="645318" y="192881"/>
                  </a:lnTo>
                  <a:lnTo>
                    <a:pt x="633412" y="226219"/>
                  </a:lnTo>
                  <a:lnTo>
                    <a:pt x="597693" y="266700"/>
                  </a:lnTo>
                  <a:lnTo>
                    <a:pt x="509587" y="347662"/>
                  </a:lnTo>
                  <a:lnTo>
                    <a:pt x="390525" y="440531"/>
                  </a:lnTo>
                  <a:lnTo>
                    <a:pt x="259556" y="531019"/>
                  </a:lnTo>
                  <a:lnTo>
                    <a:pt x="88106" y="642937"/>
                  </a:lnTo>
                  <a:lnTo>
                    <a:pt x="38100" y="676275"/>
                  </a:lnTo>
                  <a:lnTo>
                    <a:pt x="19050" y="695325"/>
                  </a:lnTo>
                  <a:lnTo>
                    <a:pt x="4762" y="711994"/>
                  </a:lnTo>
                  <a:lnTo>
                    <a:pt x="0" y="728662"/>
                  </a:lnTo>
                  <a:lnTo>
                    <a:pt x="7143" y="738187"/>
                  </a:lnTo>
                  <a:lnTo>
                    <a:pt x="35718" y="731044"/>
                  </a:lnTo>
                  <a:lnTo>
                    <a:pt x="107156" y="702469"/>
                  </a:lnTo>
                  <a:lnTo>
                    <a:pt x="228600" y="659606"/>
                  </a:lnTo>
                  <a:lnTo>
                    <a:pt x="404812" y="588169"/>
                  </a:lnTo>
                  <a:lnTo>
                    <a:pt x="61674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9D57C4F4-6CFA-CC42-9941-DFEC934D020A}"/>
                </a:ext>
              </a:extLst>
            </p:cNvPr>
            <p:cNvSpPr/>
            <p:nvPr/>
          </p:nvSpPr>
          <p:spPr>
            <a:xfrm>
              <a:off x="2773363" y="1747838"/>
              <a:ext cx="742950" cy="654050"/>
            </a:xfrm>
            <a:custGeom>
              <a:avLst/>
              <a:gdLst>
                <a:gd name="connsiteX0" fmla="*/ 702469 w 742950"/>
                <a:gd name="connsiteY0" fmla="*/ 461962 h 654843"/>
                <a:gd name="connsiteX1" fmla="*/ 726282 w 742950"/>
                <a:gd name="connsiteY1" fmla="*/ 511968 h 654843"/>
                <a:gd name="connsiteX2" fmla="*/ 735807 w 742950"/>
                <a:gd name="connsiteY2" fmla="*/ 538162 h 654843"/>
                <a:gd name="connsiteX3" fmla="*/ 742950 w 742950"/>
                <a:gd name="connsiteY3" fmla="*/ 576262 h 654843"/>
                <a:gd name="connsiteX4" fmla="*/ 742950 w 742950"/>
                <a:gd name="connsiteY4" fmla="*/ 607218 h 654843"/>
                <a:gd name="connsiteX5" fmla="*/ 723900 w 742950"/>
                <a:gd name="connsiteY5" fmla="*/ 640556 h 654843"/>
                <a:gd name="connsiteX6" fmla="*/ 697707 w 742950"/>
                <a:gd name="connsiteY6" fmla="*/ 650081 h 654843"/>
                <a:gd name="connsiteX7" fmla="*/ 659607 w 742950"/>
                <a:gd name="connsiteY7" fmla="*/ 654843 h 654843"/>
                <a:gd name="connsiteX8" fmla="*/ 616744 w 742950"/>
                <a:gd name="connsiteY8" fmla="*/ 654843 h 654843"/>
                <a:gd name="connsiteX9" fmla="*/ 554832 w 742950"/>
                <a:gd name="connsiteY9" fmla="*/ 642937 h 654843"/>
                <a:gd name="connsiteX10" fmla="*/ 504825 w 742950"/>
                <a:gd name="connsiteY10" fmla="*/ 626268 h 654843"/>
                <a:gd name="connsiteX11" fmla="*/ 469107 w 742950"/>
                <a:gd name="connsiteY11" fmla="*/ 611981 h 654843"/>
                <a:gd name="connsiteX12" fmla="*/ 447675 w 742950"/>
                <a:gd name="connsiteY12" fmla="*/ 597693 h 654843"/>
                <a:gd name="connsiteX13" fmla="*/ 407194 w 742950"/>
                <a:gd name="connsiteY13" fmla="*/ 569118 h 654843"/>
                <a:gd name="connsiteX14" fmla="*/ 371475 w 742950"/>
                <a:gd name="connsiteY14" fmla="*/ 528637 h 654843"/>
                <a:gd name="connsiteX15" fmla="*/ 319088 w 742950"/>
                <a:gd name="connsiteY15" fmla="*/ 478631 h 654843"/>
                <a:gd name="connsiteX16" fmla="*/ 266700 w 742950"/>
                <a:gd name="connsiteY16" fmla="*/ 426243 h 654843"/>
                <a:gd name="connsiteX17" fmla="*/ 207169 w 742950"/>
                <a:gd name="connsiteY17" fmla="*/ 354806 h 654843"/>
                <a:gd name="connsiteX18" fmla="*/ 126207 w 742950"/>
                <a:gd name="connsiteY18" fmla="*/ 245268 h 654843"/>
                <a:gd name="connsiteX19" fmla="*/ 64294 w 742950"/>
                <a:gd name="connsiteY19" fmla="*/ 150018 h 654843"/>
                <a:gd name="connsiteX20" fmla="*/ 21432 w 742950"/>
                <a:gd name="connsiteY20" fmla="*/ 80962 h 654843"/>
                <a:gd name="connsiteX21" fmla="*/ 0 w 742950"/>
                <a:gd name="connsiteY21" fmla="*/ 33337 h 654843"/>
                <a:gd name="connsiteX22" fmla="*/ 0 w 742950"/>
                <a:gd name="connsiteY22" fmla="*/ 23812 h 654843"/>
                <a:gd name="connsiteX23" fmla="*/ 0 w 742950"/>
                <a:gd name="connsiteY23" fmla="*/ 7143 h 654843"/>
                <a:gd name="connsiteX24" fmla="*/ 7144 w 742950"/>
                <a:gd name="connsiteY24" fmla="*/ 0 h 654843"/>
                <a:gd name="connsiteX25" fmla="*/ 23813 w 742950"/>
                <a:gd name="connsiteY25" fmla="*/ 2381 h 654843"/>
                <a:gd name="connsiteX26" fmla="*/ 45244 w 742950"/>
                <a:gd name="connsiteY26" fmla="*/ 21431 h 654843"/>
                <a:gd name="connsiteX27" fmla="*/ 85725 w 742950"/>
                <a:gd name="connsiteY27" fmla="*/ 57150 h 654843"/>
                <a:gd name="connsiteX28" fmla="*/ 142875 w 742950"/>
                <a:gd name="connsiteY28" fmla="*/ 100012 h 654843"/>
                <a:gd name="connsiteX29" fmla="*/ 195263 w 742950"/>
                <a:gd name="connsiteY29" fmla="*/ 138112 h 654843"/>
                <a:gd name="connsiteX30" fmla="*/ 254794 w 742950"/>
                <a:gd name="connsiteY30" fmla="*/ 173831 h 654843"/>
                <a:gd name="connsiteX31" fmla="*/ 326232 w 742950"/>
                <a:gd name="connsiteY31" fmla="*/ 211931 h 654843"/>
                <a:gd name="connsiteX32" fmla="*/ 397669 w 742950"/>
                <a:gd name="connsiteY32" fmla="*/ 242887 h 654843"/>
                <a:gd name="connsiteX33" fmla="*/ 473869 w 742950"/>
                <a:gd name="connsiteY33" fmla="*/ 269081 h 654843"/>
                <a:gd name="connsiteX34" fmla="*/ 547688 w 742950"/>
                <a:gd name="connsiteY34" fmla="*/ 285750 h 654843"/>
                <a:gd name="connsiteX35" fmla="*/ 590550 w 742950"/>
                <a:gd name="connsiteY35" fmla="*/ 292893 h 654843"/>
                <a:gd name="connsiteX36" fmla="*/ 607219 w 742950"/>
                <a:gd name="connsiteY36" fmla="*/ 295275 h 654843"/>
                <a:gd name="connsiteX37" fmla="*/ 621507 w 742950"/>
                <a:gd name="connsiteY37" fmla="*/ 316706 h 654843"/>
                <a:gd name="connsiteX38" fmla="*/ 654844 w 742950"/>
                <a:gd name="connsiteY38" fmla="*/ 373856 h 654843"/>
                <a:gd name="connsiteX39" fmla="*/ 702469 w 742950"/>
                <a:gd name="connsiteY39" fmla="*/ 461962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654843">
                  <a:moveTo>
                    <a:pt x="702469" y="461962"/>
                  </a:moveTo>
                  <a:lnTo>
                    <a:pt x="726282" y="511968"/>
                  </a:lnTo>
                  <a:lnTo>
                    <a:pt x="735807" y="538162"/>
                  </a:lnTo>
                  <a:lnTo>
                    <a:pt x="742950" y="576262"/>
                  </a:lnTo>
                  <a:lnTo>
                    <a:pt x="742950" y="607218"/>
                  </a:lnTo>
                  <a:lnTo>
                    <a:pt x="723900" y="640556"/>
                  </a:lnTo>
                  <a:lnTo>
                    <a:pt x="697707" y="650081"/>
                  </a:lnTo>
                  <a:lnTo>
                    <a:pt x="659607" y="654843"/>
                  </a:lnTo>
                  <a:lnTo>
                    <a:pt x="616744" y="654843"/>
                  </a:lnTo>
                  <a:lnTo>
                    <a:pt x="554832" y="642937"/>
                  </a:lnTo>
                  <a:lnTo>
                    <a:pt x="504825" y="626268"/>
                  </a:lnTo>
                  <a:lnTo>
                    <a:pt x="469107" y="611981"/>
                  </a:lnTo>
                  <a:lnTo>
                    <a:pt x="447675" y="597693"/>
                  </a:lnTo>
                  <a:lnTo>
                    <a:pt x="407194" y="569118"/>
                  </a:lnTo>
                  <a:lnTo>
                    <a:pt x="371475" y="528637"/>
                  </a:lnTo>
                  <a:lnTo>
                    <a:pt x="319088" y="478631"/>
                  </a:lnTo>
                  <a:lnTo>
                    <a:pt x="266700" y="426243"/>
                  </a:lnTo>
                  <a:lnTo>
                    <a:pt x="207169" y="354806"/>
                  </a:lnTo>
                  <a:lnTo>
                    <a:pt x="126207" y="245268"/>
                  </a:lnTo>
                  <a:lnTo>
                    <a:pt x="64294" y="150018"/>
                  </a:lnTo>
                  <a:lnTo>
                    <a:pt x="21432" y="80962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23813" y="2381"/>
                  </a:lnTo>
                  <a:lnTo>
                    <a:pt x="45244" y="21431"/>
                  </a:lnTo>
                  <a:lnTo>
                    <a:pt x="85725" y="57150"/>
                  </a:lnTo>
                  <a:lnTo>
                    <a:pt x="142875" y="100012"/>
                  </a:lnTo>
                  <a:lnTo>
                    <a:pt x="195263" y="138112"/>
                  </a:lnTo>
                  <a:lnTo>
                    <a:pt x="254794" y="173831"/>
                  </a:lnTo>
                  <a:lnTo>
                    <a:pt x="326232" y="211931"/>
                  </a:lnTo>
                  <a:lnTo>
                    <a:pt x="397669" y="242887"/>
                  </a:lnTo>
                  <a:lnTo>
                    <a:pt x="473869" y="269081"/>
                  </a:lnTo>
                  <a:lnTo>
                    <a:pt x="547688" y="285750"/>
                  </a:lnTo>
                  <a:lnTo>
                    <a:pt x="590550" y="292893"/>
                  </a:lnTo>
                  <a:lnTo>
                    <a:pt x="607219" y="295275"/>
                  </a:lnTo>
                  <a:lnTo>
                    <a:pt x="621507" y="316706"/>
                  </a:lnTo>
                  <a:lnTo>
                    <a:pt x="654844" y="373856"/>
                  </a:lnTo>
                  <a:lnTo>
                    <a:pt x="702469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66134B33-252C-F146-B7F5-8560E5C3F3C2}"/>
                </a:ext>
              </a:extLst>
            </p:cNvPr>
            <p:cNvSpPr/>
            <p:nvPr/>
          </p:nvSpPr>
          <p:spPr>
            <a:xfrm>
              <a:off x="2513013" y="3424238"/>
              <a:ext cx="1289050" cy="1390650"/>
            </a:xfrm>
            <a:custGeom>
              <a:avLst/>
              <a:gdLst>
                <a:gd name="connsiteX0" fmla="*/ 628650 w 1290637"/>
                <a:gd name="connsiteY0" fmla="*/ 328612 h 1390650"/>
                <a:gd name="connsiteX1" fmla="*/ 783431 w 1290637"/>
                <a:gd name="connsiteY1" fmla="*/ 230981 h 1390650"/>
                <a:gd name="connsiteX2" fmla="*/ 835819 w 1290637"/>
                <a:gd name="connsiteY2" fmla="*/ 202406 h 1390650"/>
                <a:gd name="connsiteX3" fmla="*/ 862012 w 1290637"/>
                <a:gd name="connsiteY3" fmla="*/ 192881 h 1390650"/>
                <a:gd name="connsiteX4" fmla="*/ 869156 w 1290637"/>
                <a:gd name="connsiteY4" fmla="*/ 192881 h 1390650"/>
                <a:gd name="connsiteX5" fmla="*/ 878681 w 1290637"/>
                <a:gd name="connsiteY5" fmla="*/ 195262 h 1390650"/>
                <a:gd name="connsiteX6" fmla="*/ 883444 w 1290637"/>
                <a:gd name="connsiteY6" fmla="*/ 209550 h 1390650"/>
                <a:gd name="connsiteX7" fmla="*/ 873919 w 1290637"/>
                <a:gd name="connsiteY7" fmla="*/ 242887 h 1390650"/>
                <a:gd name="connsiteX8" fmla="*/ 823912 w 1290637"/>
                <a:gd name="connsiteY8" fmla="*/ 378618 h 1390650"/>
                <a:gd name="connsiteX9" fmla="*/ 733425 w 1290637"/>
                <a:gd name="connsiteY9" fmla="*/ 583406 h 1390650"/>
                <a:gd name="connsiteX10" fmla="*/ 671512 w 1290637"/>
                <a:gd name="connsiteY10" fmla="*/ 719137 h 1390650"/>
                <a:gd name="connsiteX11" fmla="*/ 635794 w 1290637"/>
                <a:gd name="connsiteY11" fmla="*/ 785812 h 1390650"/>
                <a:gd name="connsiteX12" fmla="*/ 626269 w 1290637"/>
                <a:gd name="connsiteY12" fmla="*/ 812006 h 1390650"/>
                <a:gd name="connsiteX13" fmla="*/ 628650 w 1290637"/>
                <a:gd name="connsiteY13" fmla="*/ 826293 h 1390650"/>
                <a:gd name="connsiteX14" fmla="*/ 635794 w 1290637"/>
                <a:gd name="connsiteY14" fmla="*/ 852487 h 1390650"/>
                <a:gd name="connsiteX15" fmla="*/ 657225 w 1290637"/>
                <a:gd name="connsiteY15" fmla="*/ 885825 h 1390650"/>
                <a:gd name="connsiteX16" fmla="*/ 683419 w 1290637"/>
                <a:gd name="connsiteY16" fmla="*/ 909637 h 1390650"/>
                <a:gd name="connsiteX17" fmla="*/ 721519 w 1290637"/>
                <a:gd name="connsiteY17" fmla="*/ 954881 h 1390650"/>
                <a:gd name="connsiteX18" fmla="*/ 752475 w 1290637"/>
                <a:gd name="connsiteY18" fmla="*/ 1002506 h 1390650"/>
                <a:gd name="connsiteX19" fmla="*/ 781050 w 1290637"/>
                <a:gd name="connsiteY19" fmla="*/ 1064418 h 1390650"/>
                <a:gd name="connsiteX20" fmla="*/ 797719 w 1290637"/>
                <a:gd name="connsiteY20" fmla="*/ 1107281 h 1390650"/>
                <a:gd name="connsiteX21" fmla="*/ 809625 w 1290637"/>
                <a:gd name="connsiteY21" fmla="*/ 1150143 h 1390650"/>
                <a:gd name="connsiteX22" fmla="*/ 1100137 w 1290637"/>
                <a:gd name="connsiteY22" fmla="*/ 1390650 h 1390650"/>
                <a:gd name="connsiteX23" fmla="*/ 1138237 w 1290637"/>
                <a:gd name="connsiteY23" fmla="*/ 1385887 h 1390650"/>
                <a:gd name="connsiteX24" fmla="*/ 1171575 w 1290637"/>
                <a:gd name="connsiteY24" fmla="*/ 1376362 h 1390650"/>
                <a:gd name="connsiteX25" fmla="*/ 1200150 w 1290637"/>
                <a:gd name="connsiteY25" fmla="*/ 1359693 h 1390650"/>
                <a:gd name="connsiteX26" fmla="*/ 1216819 w 1290637"/>
                <a:gd name="connsiteY26" fmla="*/ 1343025 h 1390650"/>
                <a:gd name="connsiteX27" fmla="*/ 1228725 w 1290637"/>
                <a:gd name="connsiteY27" fmla="*/ 1312068 h 1390650"/>
                <a:gd name="connsiteX28" fmla="*/ 1231106 w 1290637"/>
                <a:gd name="connsiteY28" fmla="*/ 1281112 h 1390650"/>
                <a:gd name="connsiteX29" fmla="*/ 1223962 w 1290637"/>
                <a:gd name="connsiteY29" fmla="*/ 1252537 h 1390650"/>
                <a:gd name="connsiteX30" fmla="*/ 1193006 w 1290637"/>
                <a:gd name="connsiteY30" fmla="*/ 1193006 h 1390650"/>
                <a:gd name="connsiteX31" fmla="*/ 1147762 w 1290637"/>
                <a:gd name="connsiteY31" fmla="*/ 1128712 h 1390650"/>
                <a:gd name="connsiteX32" fmla="*/ 1100137 w 1290637"/>
                <a:gd name="connsiteY32" fmla="*/ 1081087 h 1390650"/>
                <a:gd name="connsiteX33" fmla="*/ 1042987 w 1290637"/>
                <a:gd name="connsiteY33" fmla="*/ 1031081 h 1390650"/>
                <a:gd name="connsiteX34" fmla="*/ 976312 w 1290637"/>
                <a:gd name="connsiteY34" fmla="*/ 973931 h 1390650"/>
                <a:gd name="connsiteX35" fmla="*/ 928687 w 1290637"/>
                <a:gd name="connsiteY35" fmla="*/ 938212 h 1390650"/>
                <a:gd name="connsiteX36" fmla="*/ 869156 w 1290637"/>
                <a:gd name="connsiteY36" fmla="*/ 900112 h 1390650"/>
                <a:gd name="connsiteX37" fmla="*/ 814387 w 1290637"/>
                <a:gd name="connsiteY37" fmla="*/ 869156 h 1390650"/>
                <a:gd name="connsiteX38" fmla="*/ 783431 w 1290637"/>
                <a:gd name="connsiteY38" fmla="*/ 845343 h 1390650"/>
                <a:gd name="connsiteX39" fmla="*/ 766762 w 1290637"/>
                <a:gd name="connsiteY39" fmla="*/ 823912 h 1390650"/>
                <a:gd name="connsiteX40" fmla="*/ 757237 w 1290637"/>
                <a:gd name="connsiteY40" fmla="*/ 797718 h 1390650"/>
                <a:gd name="connsiteX41" fmla="*/ 754856 w 1290637"/>
                <a:gd name="connsiteY41" fmla="*/ 769143 h 1390650"/>
                <a:gd name="connsiteX42" fmla="*/ 764381 w 1290637"/>
                <a:gd name="connsiteY42" fmla="*/ 728662 h 1390650"/>
                <a:gd name="connsiteX43" fmla="*/ 783431 w 1290637"/>
                <a:gd name="connsiteY43" fmla="*/ 692943 h 1390650"/>
                <a:gd name="connsiteX44" fmla="*/ 814387 w 1290637"/>
                <a:gd name="connsiteY44" fmla="*/ 647700 h 1390650"/>
                <a:gd name="connsiteX45" fmla="*/ 866775 w 1290637"/>
                <a:gd name="connsiteY45" fmla="*/ 585787 h 1390650"/>
                <a:gd name="connsiteX46" fmla="*/ 947737 w 1290637"/>
                <a:gd name="connsiteY46" fmla="*/ 507206 h 1390650"/>
                <a:gd name="connsiteX47" fmla="*/ 1031081 w 1290637"/>
                <a:gd name="connsiteY47" fmla="*/ 426243 h 1390650"/>
                <a:gd name="connsiteX48" fmla="*/ 1104900 w 1290637"/>
                <a:gd name="connsiteY48" fmla="*/ 350043 h 1390650"/>
                <a:gd name="connsiteX49" fmla="*/ 1154906 w 1290637"/>
                <a:gd name="connsiteY49" fmla="*/ 302418 h 1390650"/>
                <a:gd name="connsiteX50" fmla="*/ 1195387 w 1290637"/>
                <a:gd name="connsiteY50" fmla="*/ 266700 h 1390650"/>
                <a:gd name="connsiteX51" fmla="*/ 1235869 w 1290637"/>
                <a:gd name="connsiteY51" fmla="*/ 238125 h 1390650"/>
                <a:gd name="connsiteX52" fmla="*/ 1266825 w 1290637"/>
                <a:gd name="connsiteY52" fmla="*/ 221456 h 1390650"/>
                <a:gd name="connsiteX53" fmla="*/ 1285875 w 1290637"/>
                <a:gd name="connsiteY53" fmla="*/ 207168 h 1390650"/>
                <a:gd name="connsiteX54" fmla="*/ 1290637 w 1290637"/>
                <a:gd name="connsiteY54" fmla="*/ 197643 h 1390650"/>
                <a:gd name="connsiteX55" fmla="*/ 1288256 w 1290637"/>
                <a:gd name="connsiteY55" fmla="*/ 180975 h 1390650"/>
                <a:gd name="connsiteX56" fmla="*/ 1271587 w 1290637"/>
                <a:gd name="connsiteY56" fmla="*/ 161925 h 1390650"/>
                <a:gd name="connsiteX57" fmla="*/ 1219200 w 1290637"/>
                <a:gd name="connsiteY57" fmla="*/ 116681 h 1390650"/>
                <a:gd name="connsiteX58" fmla="*/ 1143000 w 1290637"/>
                <a:gd name="connsiteY58" fmla="*/ 66675 h 1390650"/>
                <a:gd name="connsiteX59" fmla="*/ 1066800 w 1290637"/>
                <a:gd name="connsiteY59" fmla="*/ 23812 h 1390650"/>
                <a:gd name="connsiteX60" fmla="*/ 1021556 w 1290637"/>
                <a:gd name="connsiteY60" fmla="*/ 4762 h 1390650"/>
                <a:gd name="connsiteX61" fmla="*/ 992981 w 1290637"/>
                <a:gd name="connsiteY61" fmla="*/ 0 h 1390650"/>
                <a:gd name="connsiteX62" fmla="*/ 966787 w 1290637"/>
                <a:gd name="connsiteY62" fmla="*/ 0 h 1390650"/>
                <a:gd name="connsiteX63" fmla="*/ 914400 w 1290637"/>
                <a:gd name="connsiteY63" fmla="*/ 11906 h 1390650"/>
                <a:gd name="connsiteX64" fmla="*/ 781050 w 1290637"/>
                <a:gd name="connsiteY64" fmla="*/ 61912 h 1390650"/>
                <a:gd name="connsiteX65" fmla="*/ 583406 w 1290637"/>
                <a:gd name="connsiteY65" fmla="*/ 140493 h 1390650"/>
                <a:gd name="connsiteX66" fmla="*/ 442912 w 1290637"/>
                <a:gd name="connsiteY66" fmla="*/ 197643 h 1390650"/>
                <a:gd name="connsiteX67" fmla="*/ 388144 w 1290637"/>
                <a:gd name="connsiteY67" fmla="*/ 216693 h 1390650"/>
                <a:gd name="connsiteX68" fmla="*/ 323850 w 1290637"/>
                <a:gd name="connsiteY68" fmla="*/ 226218 h 1390650"/>
                <a:gd name="connsiteX69" fmla="*/ 271462 w 1290637"/>
                <a:gd name="connsiteY69" fmla="*/ 230981 h 1390650"/>
                <a:gd name="connsiteX70" fmla="*/ 228600 w 1290637"/>
                <a:gd name="connsiteY70" fmla="*/ 223837 h 1390650"/>
                <a:gd name="connsiteX71" fmla="*/ 166687 w 1290637"/>
                <a:gd name="connsiteY71" fmla="*/ 197643 h 1390650"/>
                <a:gd name="connsiteX72" fmla="*/ 114300 w 1290637"/>
                <a:gd name="connsiteY72" fmla="*/ 164306 h 1390650"/>
                <a:gd name="connsiteX73" fmla="*/ 61912 w 1290637"/>
                <a:gd name="connsiteY73" fmla="*/ 128587 h 1390650"/>
                <a:gd name="connsiteX74" fmla="*/ 42862 w 1290637"/>
                <a:gd name="connsiteY74" fmla="*/ 116681 h 1390650"/>
                <a:gd name="connsiteX75" fmla="*/ 26194 w 1290637"/>
                <a:gd name="connsiteY75" fmla="*/ 109537 h 1390650"/>
                <a:gd name="connsiteX76" fmla="*/ 14287 w 1290637"/>
                <a:gd name="connsiteY76" fmla="*/ 109537 h 1390650"/>
                <a:gd name="connsiteX77" fmla="*/ 0 w 1290637"/>
                <a:gd name="connsiteY77" fmla="*/ 114300 h 1390650"/>
                <a:gd name="connsiteX78" fmla="*/ 0 w 1290637"/>
                <a:gd name="connsiteY78" fmla="*/ 128587 h 1390650"/>
                <a:gd name="connsiteX79" fmla="*/ 4762 w 1290637"/>
                <a:gd name="connsiteY79" fmla="*/ 150018 h 1390650"/>
                <a:gd name="connsiteX80" fmla="*/ 16669 w 1290637"/>
                <a:gd name="connsiteY80" fmla="*/ 176212 h 1390650"/>
                <a:gd name="connsiteX81" fmla="*/ 40481 w 1290637"/>
                <a:gd name="connsiteY81" fmla="*/ 226218 h 1390650"/>
                <a:gd name="connsiteX82" fmla="*/ 73819 w 1290637"/>
                <a:gd name="connsiteY82" fmla="*/ 276225 h 1390650"/>
                <a:gd name="connsiteX83" fmla="*/ 119062 w 1290637"/>
                <a:gd name="connsiteY83" fmla="*/ 330993 h 1390650"/>
                <a:gd name="connsiteX84" fmla="*/ 159544 w 1290637"/>
                <a:gd name="connsiteY84" fmla="*/ 369093 h 1390650"/>
                <a:gd name="connsiteX85" fmla="*/ 211931 w 1290637"/>
                <a:gd name="connsiteY85" fmla="*/ 419100 h 1390650"/>
                <a:gd name="connsiteX86" fmla="*/ 285750 w 1290637"/>
                <a:gd name="connsiteY86" fmla="*/ 469106 h 1390650"/>
                <a:gd name="connsiteX87" fmla="*/ 328612 w 1290637"/>
                <a:gd name="connsiteY87" fmla="*/ 492918 h 1390650"/>
                <a:gd name="connsiteX88" fmla="*/ 338137 w 1290637"/>
                <a:gd name="connsiteY88" fmla="*/ 492918 h 1390650"/>
                <a:gd name="connsiteX89" fmla="*/ 390525 w 1290637"/>
                <a:gd name="connsiteY89" fmla="*/ 464343 h 1390650"/>
                <a:gd name="connsiteX90" fmla="*/ 557212 w 1290637"/>
                <a:gd name="connsiteY90" fmla="*/ 369093 h 1390650"/>
                <a:gd name="connsiteX91" fmla="*/ 628650 w 1290637"/>
                <a:gd name="connsiteY91" fmla="*/ 32861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90637" h="1390650">
                  <a:moveTo>
                    <a:pt x="628650" y="328612"/>
                  </a:moveTo>
                  <a:lnTo>
                    <a:pt x="783431" y="230981"/>
                  </a:lnTo>
                  <a:lnTo>
                    <a:pt x="835819" y="202406"/>
                  </a:lnTo>
                  <a:lnTo>
                    <a:pt x="862012" y="192881"/>
                  </a:lnTo>
                  <a:lnTo>
                    <a:pt x="869156" y="192881"/>
                  </a:lnTo>
                  <a:lnTo>
                    <a:pt x="878681" y="195262"/>
                  </a:lnTo>
                  <a:lnTo>
                    <a:pt x="883444" y="209550"/>
                  </a:lnTo>
                  <a:lnTo>
                    <a:pt x="873919" y="242887"/>
                  </a:lnTo>
                  <a:lnTo>
                    <a:pt x="823912" y="378618"/>
                  </a:lnTo>
                  <a:lnTo>
                    <a:pt x="733425" y="583406"/>
                  </a:lnTo>
                  <a:lnTo>
                    <a:pt x="671512" y="719137"/>
                  </a:lnTo>
                  <a:lnTo>
                    <a:pt x="635794" y="785812"/>
                  </a:lnTo>
                  <a:lnTo>
                    <a:pt x="626269" y="812006"/>
                  </a:lnTo>
                  <a:lnTo>
                    <a:pt x="628650" y="826293"/>
                  </a:lnTo>
                  <a:lnTo>
                    <a:pt x="635794" y="852487"/>
                  </a:lnTo>
                  <a:lnTo>
                    <a:pt x="657225" y="885825"/>
                  </a:lnTo>
                  <a:lnTo>
                    <a:pt x="683419" y="909637"/>
                  </a:lnTo>
                  <a:lnTo>
                    <a:pt x="721519" y="954881"/>
                  </a:lnTo>
                  <a:lnTo>
                    <a:pt x="752475" y="1002506"/>
                  </a:lnTo>
                  <a:lnTo>
                    <a:pt x="781050" y="1064418"/>
                  </a:lnTo>
                  <a:lnTo>
                    <a:pt x="797719" y="1107281"/>
                  </a:lnTo>
                  <a:lnTo>
                    <a:pt x="809625" y="1150143"/>
                  </a:lnTo>
                  <a:lnTo>
                    <a:pt x="1100137" y="1390650"/>
                  </a:lnTo>
                  <a:lnTo>
                    <a:pt x="1138237" y="1385887"/>
                  </a:lnTo>
                  <a:lnTo>
                    <a:pt x="1171575" y="1376362"/>
                  </a:lnTo>
                  <a:lnTo>
                    <a:pt x="1200150" y="1359693"/>
                  </a:lnTo>
                  <a:lnTo>
                    <a:pt x="1216819" y="1343025"/>
                  </a:lnTo>
                  <a:lnTo>
                    <a:pt x="1228725" y="1312068"/>
                  </a:lnTo>
                  <a:lnTo>
                    <a:pt x="1231106" y="1281112"/>
                  </a:lnTo>
                  <a:lnTo>
                    <a:pt x="1223962" y="1252537"/>
                  </a:lnTo>
                  <a:lnTo>
                    <a:pt x="1193006" y="1193006"/>
                  </a:lnTo>
                  <a:lnTo>
                    <a:pt x="1147762" y="1128712"/>
                  </a:lnTo>
                  <a:lnTo>
                    <a:pt x="1100137" y="1081087"/>
                  </a:lnTo>
                  <a:lnTo>
                    <a:pt x="1042987" y="1031081"/>
                  </a:lnTo>
                  <a:lnTo>
                    <a:pt x="976312" y="973931"/>
                  </a:lnTo>
                  <a:lnTo>
                    <a:pt x="928687" y="938212"/>
                  </a:lnTo>
                  <a:lnTo>
                    <a:pt x="869156" y="900112"/>
                  </a:lnTo>
                  <a:lnTo>
                    <a:pt x="814387" y="869156"/>
                  </a:lnTo>
                  <a:lnTo>
                    <a:pt x="783431" y="845343"/>
                  </a:lnTo>
                  <a:lnTo>
                    <a:pt x="766762" y="823912"/>
                  </a:lnTo>
                  <a:lnTo>
                    <a:pt x="757237" y="797718"/>
                  </a:lnTo>
                  <a:lnTo>
                    <a:pt x="754856" y="769143"/>
                  </a:lnTo>
                  <a:lnTo>
                    <a:pt x="764381" y="728662"/>
                  </a:lnTo>
                  <a:lnTo>
                    <a:pt x="783431" y="692943"/>
                  </a:lnTo>
                  <a:lnTo>
                    <a:pt x="814387" y="647700"/>
                  </a:lnTo>
                  <a:lnTo>
                    <a:pt x="866775" y="585787"/>
                  </a:lnTo>
                  <a:lnTo>
                    <a:pt x="947737" y="507206"/>
                  </a:lnTo>
                  <a:lnTo>
                    <a:pt x="1031081" y="426243"/>
                  </a:lnTo>
                  <a:lnTo>
                    <a:pt x="1104900" y="350043"/>
                  </a:lnTo>
                  <a:lnTo>
                    <a:pt x="1154906" y="302418"/>
                  </a:lnTo>
                  <a:lnTo>
                    <a:pt x="1195387" y="266700"/>
                  </a:lnTo>
                  <a:lnTo>
                    <a:pt x="1235869" y="238125"/>
                  </a:lnTo>
                  <a:lnTo>
                    <a:pt x="1266825" y="221456"/>
                  </a:lnTo>
                  <a:lnTo>
                    <a:pt x="1285875" y="207168"/>
                  </a:lnTo>
                  <a:lnTo>
                    <a:pt x="1290637" y="197643"/>
                  </a:lnTo>
                  <a:lnTo>
                    <a:pt x="1288256" y="180975"/>
                  </a:lnTo>
                  <a:lnTo>
                    <a:pt x="1271587" y="161925"/>
                  </a:lnTo>
                  <a:lnTo>
                    <a:pt x="1219200" y="116681"/>
                  </a:lnTo>
                  <a:lnTo>
                    <a:pt x="1143000" y="66675"/>
                  </a:lnTo>
                  <a:lnTo>
                    <a:pt x="1066800" y="23812"/>
                  </a:lnTo>
                  <a:lnTo>
                    <a:pt x="1021556" y="4762"/>
                  </a:lnTo>
                  <a:lnTo>
                    <a:pt x="992981" y="0"/>
                  </a:lnTo>
                  <a:lnTo>
                    <a:pt x="966787" y="0"/>
                  </a:lnTo>
                  <a:lnTo>
                    <a:pt x="914400" y="11906"/>
                  </a:lnTo>
                  <a:lnTo>
                    <a:pt x="781050" y="61912"/>
                  </a:lnTo>
                  <a:lnTo>
                    <a:pt x="583406" y="140493"/>
                  </a:lnTo>
                  <a:lnTo>
                    <a:pt x="442912" y="197643"/>
                  </a:lnTo>
                  <a:lnTo>
                    <a:pt x="388144" y="216693"/>
                  </a:lnTo>
                  <a:lnTo>
                    <a:pt x="323850" y="226218"/>
                  </a:lnTo>
                  <a:lnTo>
                    <a:pt x="271462" y="230981"/>
                  </a:lnTo>
                  <a:lnTo>
                    <a:pt x="228600" y="223837"/>
                  </a:lnTo>
                  <a:lnTo>
                    <a:pt x="166687" y="197643"/>
                  </a:lnTo>
                  <a:lnTo>
                    <a:pt x="114300" y="164306"/>
                  </a:lnTo>
                  <a:lnTo>
                    <a:pt x="61912" y="128587"/>
                  </a:lnTo>
                  <a:lnTo>
                    <a:pt x="42862" y="116681"/>
                  </a:lnTo>
                  <a:lnTo>
                    <a:pt x="26194" y="109537"/>
                  </a:lnTo>
                  <a:lnTo>
                    <a:pt x="14287" y="109537"/>
                  </a:lnTo>
                  <a:lnTo>
                    <a:pt x="0" y="114300"/>
                  </a:lnTo>
                  <a:lnTo>
                    <a:pt x="0" y="128587"/>
                  </a:lnTo>
                  <a:lnTo>
                    <a:pt x="4762" y="150018"/>
                  </a:lnTo>
                  <a:lnTo>
                    <a:pt x="16669" y="176212"/>
                  </a:lnTo>
                  <a:lnTo>
                    <a:pt x="40481" y="226218"/>
                  </a:lnTo>
                  <a:lnTo>
                    <a:pt x="73819" y="276225"/>
                  </a:lnTo>
                  <a:lnTo>
                    <a:pt x="119062" y="330993"/>
                  </a:lnTo>
                  <a:lnTo>
                    <a:pt x="159544" y="369093"/>
                  </a:lnTo>
                  <a:lnTo>
                    <a:pt x="211931" y="419100"/>
                  </a:lnTo>
                  <a:lnTo>
                    <a:pt x="285750" y="469106"/>
                  </a:lnTo>
                  <a:lnTo>
                    <a:pt x="328612" y="492918"/>
                  </a:lnTo>
                  <a:lnTo>
                    <a:pt x="338137" y="492918"/>
                  </a:lnTo>
                  <a:lnTo>
                    <a:pt x="390525" y="464343"/>
                  </a:lnTo>
                  <a:lnTo>
                    <a:pt x="557212" y="369093"/>
                  </a:lnTo>
                  <a:lnTo>
                    <a:pt x="62865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FF86F86A-03E2-B945-A3DF-565CF4DBEFB4}"/>
                </a:ext>
              </a:extLst>
            </p:cNvPr>
            <p:cNvSpPr/>
            <p:nvPr/>
          </p:nvSpPr>
          <p:spPr>
            <a:xfrm>
              <a:off x="4257675" y="2262188"/>
              <a:ext cx="760413" cy="241300"/>
            </a:xfrm>
            <a:custGeom>
              <a:avLst/>
              <a:gdLst>
                <a:gd name="connsiteX0" fmla="*/ 161925 w 759619"/>
                <a:gd name="connsiteY0" fmla="*/ 100012 h 240506"/>
                <a:gd name="connsiteX1" fmla="*/ 345281 w 759619"/>
                <a:gd name="connsiteY1" fmla="*/ 69056 h 240506"/>
                <a:gd name="connsiteX2" fmla="*/ 616744 w 759619"/>
                <a:gd name="connsiteY2" fmla="*/ 23812 h 240506"/>
                <a:gd name="connsiteX3" fmla="*/ 759619 w 759619"/>
                <a:gd name="connsiteY3" fmla="*/ 0 h 240506"/>
                <a:gd name="connsiteX4" fmla="*/ 726281 w 759619"/>
                <a:gd name="connsiteY4" fmla="*/ 180975 h 240506"/>
                <a:gd name="connsiteX5" fmla="*/ 711994 w 759619"/>
                <a:gd name="connsiteY5" fmla="*/ 169068 h 240506"/>
                <a:gd name="connsiteX6" fmla="*/ 688181 w 759619"/>
                <a:gd name="connsiteY6" fmla="*/ 145256 h 240506"/>
                <a:gd name="connsiteX7" fmla="*/ 659606 w 759619"/>
                <a:gd name="connsiteY7" fmla="*/ 145256 h 240506"/>
                <a:gd name="connsiteX8" fmla="*/ 447675 w 759619"/>
                <a:gd name="connsiteY8" fmla="*/ 176212 h 240506"/>
                <a:gd name="connsiteX9" fmla="*/ 228600 w 759619"/>
                <a:gd name="connsiteY9" fmla="*/ 209550 h 240506"/>
                <a:gd name="connsiteX10" fmla="*/ 19050 w 759619"/>
                <a:gd name="connsiteY10" fmla="*/ 240506 h 240506"/>
                <a:gd name="connsiteX11" fmla="*/ 0 w 759619"/>
                <a:gd name="connsiteY11" fmla="*/ 126206 h 240506"/>
                <a:gd name="connsiteX12" fmla="*/ 161925 w 759619"/>
                <a:gd name="connsiteY12" fmla="*/ 1000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9619" h="240506">
                  <a:moveTo>
                    <a:pt x="161925" y="100012"/>
                  </a:moveTo>
                  <a:lnTo>
                    <a:pt x="345281" y="69056"/>
                  </a:lnTo>
                  <a:lnTo>
                    <a:pt x="616744" y="23812"/>
                  </a:lnTo>
                  <a:lnTo>
                    <a:pt x="759619" y="0"/>
                  </a:lnTo>
                  <a:lnTo>
                    <a:pt x="726281" y="180975"/>
                  </a:lnTo>
                  <a:lnTo>
                    <a:pt x="711994" y="169068"/>
                  </a:lnTo>
                  <a:lnTo>
                    <a:pt x="688181" y="145256"/>
                  </a:lnTo>
                  <a:lnTo>
                    <a:pt x="659606" y="145256"/>
                  </a:lnTo>
                  <a:lnTo>
                    <a:pt x="447675" y="176212"/>
                  </a:lnTo>
                  <a:lnTo>
                    <a:pt x="228600" y="209550"/>
                  </a:lnTo>
                  <a:lnTo>
                    <a:pt x="19050" y="240506"/>
                  </a:lnTo>
                  <a:lnTo>
                    <a:pt x="0" y="126206"/>
                  </a:lnTo>
                  <a:lnTo>
                    <a:pt x="161925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95EC4782-0DA5-D743-B05B-92AF4D6CBFBC}"/>
                </a:ext>
              </a:extLst>
            </p:cNvPr>
            <p:cNvSpPr/>
            <p:nvPr/>
          </p:nvSpPr>
          <p:spPr>
            <a:xfrm>
              <a:off x="4038600" y="2266950"/>
              <a:ext cx="1455738" cy="804863"/>
            </a:xfrm>
            <a:custGeom>
              <a:avLst/>
              <a:gdLst>
                <a:gd name="connsiteX0" fmla="*/ 302419 w 1454944"/>
                <a:gd name="connsiteY0" fmla="*/ 264319 h 804863"/>
                <a:gd name="connsiteX1" fmla="*/ 304800 w 1454944"/>
                <a:gd name="connsiteY1" fmla="*/ 214313 h 804863"/>
                <a:gd name="connsiteX2" fmla="*/ 307181 w 1454944"/>
                <a:gd name="connsiteY2" fmla="*/ 123825 h 804863"/>
                <a:gd name="connsiteX3" fmla="*/ 238125 w 1454944"/>
                <a:gd name="connsiteY3" fmla="*/ 80963 h 804863"/>
                <a:gd name="connsiteX4" fmla="*/ 200025 w 1454944"/>
                <a:gd name="connsiteY4" fmla="*/ 59531 h 804863"/>
                <a:gd name="connsiteX5" fmla="*/ 147638 w 1454944"/>
                <a:gd name="connsiteY5" fmla="*/ 33338 h 804863"/>
                <a:gd name="connsiteX6" fmla="*/ 107156 w 1454944"/>
                <a:gd name="connsiteY6" fmla="*/ 16669 h 804863"/>
                <a:gd name="connsiteX7" fmla="*/ 73819 w 1454944"/>
                <a:gd name="connsiteY7" fmla="*/ 7144 h 804863"/>
                <a:gd name="connsiteX8" fmla="*/ 28575 w 1454944"/>
                <a:gd name="connsiteY8" fmla="*/ 0 h 804863"/>
                <a:gd name="connsiteX9" fmla="*/ 4763 w 1454944"/>
                <a:gd name="connsiteY9" fmla="*/ 4763 h 804863"/>
                <a:gd name="connsiteX10" fmla="*/ 0 w 1454944"/>
                <a:gd name="connsiteY10" fmla="*/ 19050 h 804863"/>
                <a:gd name="connsiteX11" fmla="*/ 4763 w 1454944"/>
                <a:gd name="connsiteY11" fmla="*/ 35719 h 804863"/>
                <a:gd name="connsiteX12" fmla="*/ 26194 w 1454944"/>
                <a:gd name="connsiteY12" fmla="*/ 54769 h 804863"/>
                <a:gd name="connsiteX13" fmla="*/ 45244 w 1454944"/>
                <a:gd name="connsiteY13" fmla="*/ 66675 h 804863"/>
                <a:gd name="connsiteX14" fmla="*/ 69056 w 1454944"/>
                <a:gd name="connsiteY14" fmla="*/ 85725 h 804863"/>
                <a:gd name="connsiteX15" fmla="*/ 92869 w 1454944"/>
                <a:gd name="connsiteY15" fmla="*/ 114300 h 804863"/>
                <a:gd name="connsiteX16" fmla="*/ 104775 w 1454944"/>
                <a:gd name="connsiteY16" fmla="*/ 135731 h 804863"/>
                <a:gd name="connsiteX17" fmla="*/ 119063 w 1454944"/>
                <a:gd name="connsiteY17" fmla="*/ 171450 h 804863"/>
                <a:gd name="connsiteX18" fmla="*/ 123825 w 1454944"/>
                <a:gd name="connsiteY18" fmla="*/ 211931 h 804863"/>
                <a:gd name="connsiteX19" fmla="*/ 126206 w 1454944"/>
                <a:gd name="connsiteY19" fmla="*/ 347663 h 804863"/>
                <a:gd name="connsiteX20" fmla="*/ 123825 w 1454944"/>
                <a:gd name="connsiteY20" fmla="*/ 459581 h 804863"/>
                <a:gd name="connsiteX21" fmla="*/ 128588 w 1454944"/>
                <a:gd name="connsiteY21" fmla="*/ 507206 h 804863"/>
                <a:gd name="connsiteX22" fmla="*/ 138113 w 1454944"/>
                <a:gd name="connsiteY22" fmla="*/ 552450 h 804863"/>
                <a:gd name="connsiteX23" fmla="*/ 154781 w 1454944"/>
                <a:gd name="connsiteY23" fmla="*/ 592931 h 804863"/>
                <a:gd name="connsiteX24" fmla="*/ 171450 w 1454944"/>
                <a:gd name="connsiteY24" fmla="*/ 623888 h 804863"/>
                <a:gd name="connsiteX25" fmla="*/ 200025 w 1454944"/>
                <a:gd name="connsiteY25" fmla="*/ 661988 h 804863"/>
                <a:gd name="connsiteX26" fmla="*/ 240506 w 1454944"/>
                <a:gd name="connsiteY26" fmla="*/ 707231 h 804863"/>
                <a:gd name="connsiteX27" fmla="*/ 278606 w 1454944"/>
                <a:gd name="connsiteY27" fmla="*/ 738188 h 804863"/>
                <a:gd name="connsiteX28" fmla="*/ 314325 w 1454944"/>
                <a:gd name="connsiteY28" fmla="*/ 759619 h 804863"/>
                <a:gd name="connsiteX29" fmla="*/ 369094 w 1454944"/>
                <a:gd name="connsiteY29" fmla="*/ 778669 h 804863"/>
                <a:gd name="connsiteX30" fmla="*/ 435769 w 1454944"/>
                <a:gd name="connsiteY30" fmla="*/ 790575 h 804863"/>
                <a:gd name="connsiteX31" fmla="*/ 616744 w 1454944"/>
                <a:gd name="connsiteY31" fmla="*/ 804863 h 804863"/>
                <a:gd name="connsiteX32" fmla="*/ 771525 w 1454944"/>
                <a:gd name="connsiteY32" fmla="*/ 804863 h 804863"/>
                <a:gd name="connsiteX33" fmla="*/ 921544 w 1454944"/>
                <a:gd name="connsiteY33" fmla="*/ 800100 h 804863"/>
                <a:gd name="connsiteX34" fmla="*/ 1090613 w 1454944"/>
                <a:gd name="connsiteY34" fmla="*/ 783431 h 804863"/>
                <a:gd name="connsiteX35" fmla="*/ 1214438 w 1454944"/>
                <a:gd name="connsiteY35" fmla="*/ 764381 h 804863"/>
                <a:gd name="connsiteX36" fmla="*/ 1273969 w 1454944"/>
                <a:gd name="connsiteY36" fmla="*/ 754856 h 804863"/>
                <a:gd name="connsiteX37" fmla="*/ 1335881 w 1454944"/>
                <a:gd name="connsiteY37" fmla="*/ 738188 h 804863"/>
                <a:gd name="connsiteX38" fmla="*/ 1378744 w 1454944"/>
                <a:gd name="connsiteY38" fmla="*/ 714375 h 804863"/>
                <a:gd name="connsiteX39" fmla="*/ 1416844 w 1454944"/>
                <a:gd name="connsiteY39" fmla="*/ 692944 h 804863"/>
                <a:gd name="connsiteX40" fmla="*/ 1443038 w 1454944"/>
                <a:gd name="connsiteY40" fmla="*/ 671513 h 804863"/>
                <a:gd name="connsiteX41" fmla="*/ 1452563 w 1454944"/>
                <a:gd name="connsiteY41" fmla="*/ 654844 h 804863"/>
                <a:gd name="connsiteX42" fmla="*/ 1454944 w 1454944"/>
                <a:gd name="connsiteY42" fmla="*/ 628650 h 804863"/>
                <a:gd name="connsiteX43" fmla="*/ 1447800 w 1454944"/>
                <a:gd name="connsiteY43" fmla="*/ 595313 h 804863"/>
                <a:gd name="connsiteX44" fmla="*/ 1431131 w 1454944"/>
                <a:gd name="connsiteY44" fmla="*/ 566738 h 804863"/>
                <a:gd name="connsiteX45" fmla="*/ 1395413 w 1454944"/>
                <a:gd name="connsiteY45" fmla="*/ 533400 h 804863"/>
                <a:gd name="connsiteX46" fmla="*/ 1381125 w 1454944"/>
                <a:gd name="connsiteY46" fmla="*/ 521494 h 804863"/>
                <a:gd name="connsiteX47" fmla="*/ 1123950 w 1454944"/>
                <a:gd name="connsiteY47" fmla="*/ 583406 h 804863"/>
                <a:gd name="connsiteX48" fmla="*/ 1073944 w 1454944"/>
                <a:gd name="connsiteY48" fmla="*/ 595313 h 804863"/>
                <a:gd name="connsiteX49" fmla="*/ 973931 w 1454944"/>
                <a:gd name="connsiteY49" fmla="*/ 611981 h 804863"/>
                <a:gd name="connsiteX50" fmla="*/ 857250 w 1454944"/>
                <a:gd name="connsiteY50" fmla="*/ 621506 h 804863"/>
                <a:gd name="connsiteX51" fmla="*/ 695325 w 1454944"/>
                <a:gd name="connsiteY51" fmla="*/ 626269 h 804863"/>
                <a:gd name="connsiteX52" fmla="*/ 588169 w 1454944"/>
                <a:gd name="connsiteY52" fmla="*/ 628650 h 804863"/>
                <a:gd name="connsiteX53" fmla="*/ 514350 w 1454944"/>
                <a:gd name="connsiteY53" fmla="*/ 621506 h 804863"/>
                <a:gd name="connsiteX54" fmla="*/ 461963 w 1454944"/>
                <a:gd name="connsiteY54" fmla="*/ 609600 h 804863"/>
                <a:gd name="connsiteX55" fmla="*/ 416719 w 1454944"/>
                <a:gd name="connsiteY55" fmla="*/ 590550 h 804863"/>
                <a:gd name="connsiteX56" fmla="*/ 383381 w 1454944"/>
                <a:gd name="connsiteY56" fmla="*/ 571500 h 804863"/>
                <a:gd name="connsiteX57" fmla="*/ 359569 w 1454944"/>
                <a:gd name="connsiteY57" fmla="*/ 547688 h 804863"/>
                <a:gd name="connsiteX58" fmla="*/ 342900 w 1454944"/>
                <a:gd name="connsiteY58" fmla="*/ 526256 h 804863"/>
                <a:gd name="connsiteX59" fmla="*/ 326231 w 1454944"/>
                <a:gd name="connsiteY59" fmla="*/ 490538 h 804863"/>
                <a:gd name="connsiteX60" fmla="*/ 314325 w 1454944"/>
                <a:gd name="connsiteY60" fmla="*/ 452438 h 804863"/>
                <a:gd name="connsiteX61" fmla="*/ 307181 w 1454944"/>
                <a:gd name="connsiteY61" fmla="*/ 400050 h 804863"/>
                <a:gd name="connsiteX62" fmla="*/ 302419 w 1454944"/>
                <a:gd name="connsiteY62" fmla="*/ 2643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54944" h="804863">
                  <a:moveTo>
                    <a:pt x="302419" y="264319"/>
                  </a:moveTo>
                  <a:lnTo>
                    <a:pt x="304800" y="214313"/>
                  </a:lnTo>
                  <a:cubicBezTo>
                    <a:pt x="305594" y="184150"/>
                    <a:pt x="325437" y="150416"/>
                    <a:pt x="307181" y="123825"/>
                  </a:cubicBezTo>
                  <a:lnTo>
                    <a:pt x="238125" y="80963"/>
                  </a:lnTo>
                  <a:lnTo>
                    <a:pt x="200025" y="59531"/>
                  </a:lnTo>
                  <a:lnTo>
                    <a:pt x="147638" y="33338"/>
                  </a:lnTo>
                  <a:lnTo>
                    <a:pt x="107156" y="16669"/>
                  </a:lnTo>
                  <a:lnTo>
                    <a:pt x="73819" y="7144"/>
                  </a:lnTo>
                  <a:lnTo>
                    <a:pt x="28575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26194" y="54769"/>
                  </a:lnTo>
                  <a:lnTo>
                    <a:pt x="45244" y="66675"/>
                  </a:lnTo>
                  <a:lnTo>
                    <a:pt x="69056" y="85725"/>
                  </a:lnTo>
                  <a:lnTo>
                    <a:pt x="92869" y="114300"/>
                  </a:lnTo>
                  <a:lnTo>
                    <a:pt x="104775" y="135731"/>
                  </a:lnTo>
                  <a:lnTo>
                    <a:pt x="119063" y="171450"/>
                  </a:lnTo>
                  <a:lnTo>
                    <a:pt x="123825" y="211931"/>
                  </a:lnTo>
                  <a:cubicBezTo>
                    <a:pt x="124619" y="257175"/>
                    <a:pt x="125412" y="302419"/>
                    <a:pt x="126206" y="347663"/>
                  </a:cubicBezTo>
                  <a:cubicBezTo>
                    <a:pt x="125412" y="384969"/>
                    <a:pt x="124619" y="422275"/>
                    <a:pt x="123825" y="459581"/>
                  </a:cubicBezTo>
                  <a:lnTo>
                    <a:pt x="128588" y="507206"/>
                  </a:lnTo>
                  <a:lnTo>
                    <a:pt x="138113" y="552450"/>
                  </a:lnTo>
                  <a:lnTo>
                    <a:pt x="154781" y="592931"/>
                  </a:lnTo>
                  <a:lnTo>
                    <a:pt x="171450" y="623888"/>
                  </a:lnTo>
                  <a:lnTo>
                    <a:pt x="200025" y="661988"/>
                  </a:lnTo>
                  <a:lnTo>
                    <a:pt x="240506" y="707231"/>
                  </a:lnTo>
                  <a:lnTo>
                    <a:pt x="278606" y="738188"/>
                  </a:lnTo>
                  <a:lnTo>
                    <a:pt x="314325" y="759619"/>
                  </a:lnTo>
                  <a:lnTo>
                    <a:pt x="369094" y="778669"/>
                  </a:lnTo>
                  <a:lnTo>
                    <a:pt x="435769" y="790575"/>
                  </a:lnTo>
                  <a:lnTo>
                    <a:pt x="616744" y="804863"/>
                  </a:lnTo>
                  <a:lnTo>
                    <a:pt x="771525" y="804863"/>
                  </a:lnTo>
                  <a:lnTo>
                    <a:pt x="921544" y="800100"/>
                  </a:lnTo>
                  <a:lnTo>
                    <a:pt x="1090613" y="783431"/>
                  </a:lnTo>
                  <a:lnTo>
                    <a:pt x="1214438" y="764381"/>
                  </a:lnTo>
                  <a:lnTo>
                    <a:pt x="1273969" y="754856"/>
                  </a:lnTo>
                  <a:lnTo>
                    <a:pt x="1335881" y="738188"/>
                  </a:lnTo>
                  <a:lnTo>
                    <a:pt x="1378744" y="714375"/>
                  </a:lnTo>
                  <a:lnTo>
                    <a:pt x="1416844" y="692944"/>
                  </a:lnTo>
                  <a:lnTo>
                    <a:pt x="1443038" y="671513"/>
                  </a:lnTo>
                  <a:lnTo>
                    <a:pt x="1452563" y="654844"/>
                  </a:lnTo>
                  <a:lnTo>
                    <a:pt x="1454944" y="628650"/>
                  </a:lnTo>
                  <a:lnTo>
                    <a:pt x="1447800" y="595313"/>
                  </a:lnTo>
                  <a:lnTo>
                    <a:pt x="1431131" y="566738"/>
                  </a:lnTo>
                  <a:lnTo>
                    <a:pt x="1395413" y="533400"/>
                  </a:lnTo>
                  <a:lnTo>
                    <a:pt x="1381125" y="521494"/>
                  </a:lnTo>
                  <a:lnTo>
                    <a:pt x="1123950" y="583406"/>
                  </a:lnTo>
                  <a:lnTo>
                    <a:pt x="1073944" y="595313"/>
                  </a:lnTo>
                  <a:lnTo>
                    <a:pt x="973931" y="611981"/>
                  </a:lnTo>
                  <a:cubicBezTo>
                    <a:pt x="935043" y="615222"/>
                    <a:pt x="922337" y="619125"/>
                    <a:pt x="857250" y="621506"/>
                  </a:cubicBezTo>
                  <a:lnTo>
                    <a:pt x="695325" y="626269"/>
                  </a:lnTo>
                  <a:lnTo>
                    <a:pt x="588169" y="628650"/>
                  </a:lnTo>
                  <a:lnTo>
                    <a:pt x="514350" y="621506"/>
                  </a:lnTo>
                  <a:lnTo>
                    <a:pt x="461963" y="609600"/>
                  </a:lnTo>
                  <a:lnTo>
                    <a:pt x="416719" y="590550"/>
                  </a:lnTo>
                  <a:lnTo>
                    <a:pt x="383381" y="571500"/>
                  </a:lnTo>
                  <a:lnTo>
                    <a:pt x="359569" y="547688"/>
                  </a:lnTo>
                  <a:lnTo>
                    <a:pt x="342900" y="526256"/>
                  </a:lnTo>
                  <a:lnTo>
                    <a:pt x="326231" y="490538"/>
                  </a:lnTo>
                  <a:lnTo>
                    <a:pt x="314325" y="452438"/>
                  </a:lnTo>
                  <a:lnTo>
                    <a:pt x="307181" y="400050"/>
                  </a:lnTo>
                  <a:lnTo>
                    <a:pt x="302419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6076CAA7-E50A-934C-BC7A-56A453451826}"/>
                </a:ext>
              </a:extLst>
            </p:cNvPr>
            <p:cNvSpPr/>
            <p:nvPr/>
          </p:nvSpPr>
          <p:spPr>
            <a:xfrm>
              <a:off x="5106988" y="2427288"/>
              <a:ext cx="369887" cy="438150"/>
            </a:xfrm>
            <a:custGeom>
              <a:avLst/>
              <a:gdLst>
                <a:gd name="connsiteX0" fmla="*/ 264319 w 369094"/>
                <a:gd name="connsiteY0" fmla="*/ 145256 h 438150"/>
                <a:gd name="connsiteX1" fmla="*/ 261938 w 369094"/>
                <a:gd name="connsiteY1" fmla="*/ 76200 h 438150"/>
                <a:gd name="connsiteX2" fmla="*/ 259557 w 369094"/>
                <a:gd name="connsiteY2" fmla="*/ 30956 h 438150"/>
                <a:gd name="connsiteX3" fmla="*/ 252413 w 369094"/>
                <a:gd name="connsiteY3" fmla="*/ 11906 h 438150"/>
                <a:gd name="connsiteX4" fmla="*/ 245269 w 369094"/>
                <a:gd name="connsiteY4" fmla="*/ 2381 h 438150"/>
                <a:gd name="connsiteX5" fmla="*/ 235744 w 369094"/>
                <a:gd name="connsiteY5" fmla="*/ 0 h 438150"/>
                <a:gd name="connsiteX6" fmla="*/ 221457 w 369094"/>
                <a:gd name="connsiteY6" fmla="*/ 7144 h 438150"/>
                <a:gd name="connsiteX7" fmla="*/ 209550 w 369094"/>
                <a:gd name="connsiteY7" fmla="*/ 40481 h 438150"/>
                <a:gd name="connsiteX8" fmla="*/ 185738 w 369094"/>
                <a:gd name="connsiteY8" fmla="*/ 138112 h 438150"/>
                <a:gd name="connsiteX9" fmla="*/ 157163 w 369094"/>
                <a:gd name="connsiteY9" fmla="*/ 240506 h 438150"/>
                <a:gd name="connsiteX10" fmla="*/ 123825 w 369094"/>
                <a:gd name="connsiteY10" fmla="*/ 328612 h 438150"/>
                <a:gd name="connsiteX11" fmla="*/ 102394 w 369094"/>
                <a:gd name="connsiteY11" fmla="*/ 371475 h 438150"/>
                <a:gd name="connsiteX12" fmla="*/ 83344 w 369094"/>
                <a:gd name="connsiteY12" fmla="*/ 404812 h 438150"/>
                <a:gd name="connsiteX13" fmla="*/ 64294 w 369094"/>
                <a:gd name="connsiteY13" fmla="*/ 426244 h 438150"/>
                <a:gd name="connsiteX14" fmla="*/ 0 w 369094"/>
                <a:gd name="connsiteY14" fmla="*/ 438150 h 438150"/>
                <a:gd name="connsiteX15" fmla="*/ 369094 w 369094"/>
                <a:gd name="connsiteY15" fmla="*/ 423862 h 438150"/>
                <a:gd name="connsiteX16" fmla="*/ 359569 w 369094"/>
                <a:gd name="connsiteY16" fmla="*/ 404812 h 438150"/>
                <a:gd name="connsiteX17" fmla="*/ 311944 w 369094"/>
                <a:gd name="connsiteY17" fmla="*/ 361950 h 438150"/>
                <a:gd name="connsiteX18" fmla="*/ 297657 w 369094"/>
                <a:gd name="connsiteY18" fmla="*/ 335756 h 438150"/>
                <a:gd name="connsiteX19" fmla="*/ 285750 w 369094"/>
                <a:gd name="connsiteY19" fmla="*/ 292894 h 438150"/>
                <a:gd name="connsiteX20" fmla="*/ 271463 w 369094"/>
                <a:gd name="connsiteY20" fmla="*/ 223837 h 438150"/>
                <a:gd name="connsiteX21" fmla="*/ 264319 w 369094"/>
                <a:gd name="connsiteY21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4" h="438150">
                  <a:moveTo>
                    <a:pt x="264319" y="145256"/>
                  </a:moveTo>
                  <a:cubicBezTo>
                    <a:pt x="263525" y="122237"/>
                    <a:pt x="262732" y="99219"/>
                    <a:pt x="261938" y="76200"/>
                  </a:cubicBezTo>
                  <a:lnTo>
                    <a:pt x="259557" y="30956"/>
                  </a:lnTo>
                  <a:lnTo>
                    <a:pt x="252413" y="11906"/>
                  </a:lnTo>
                  <a:lnTo>
                    <a:pt x="245269" y="2381"/>
                  </a:lnTo>
                  <a:lnTo>
                    <a:pt x="235744" y="0"/>
                  </a:lnTo>
                  <a:lnTo>
                    <a:pt x="221457" y="7144"/>
                  </a:lnTo>
                  <a:lnTo>
                    <a:pt x="209550" y="40481"/>
                  </a:lnTo>
                  <a:lnTo>
                    <a:pt x="185738" y="138112"/>
                  </a:lnTo>
                  <a:lnTo>
                    <a:pt x="157163" y="240506"/>
                  </a:lnTo>
                  <a:lnTo>
                    <a:pt x="123825" y="328612"/>
                  </a:lnTo>
                  <a:lnTo>
                    <a:pt x="102394" y="371475"/>
                  </a:lnTo>
                  <a:lnTo>
                    <a:pt x="83344" y="404812"/>
                  </a:lnTo>
                  <a:lnTo>
                    <a:pt x="64294" y="426244"/>
                  </a:lnTo>
                  <a:lnTo>
                    <a:pt x="0" y="438150"/>
                  </a:lnTo>
                  <a:lnTo>
                    <a:pt x="369094" y="423862"/>
                  </a:lnTo>
                  <a:lnTo>
                    <a:pt x="359569" y="404812"/>
                  </a:lnTo>
                  <a:lnTo>
                    <a:pt x="311944" y="361950"/>
                  </a:lnTo>
                  <a:lnTo>
                    <a:pt x="297657" y="335756"/>
                  </a:lnTo>
                  <a:lnTo>
                    <a:pt x="285750" y="292894"/>
                  </a:lnTo>
                  <a:lnTo>
                    <a:pt x="271463" y="223837"/>
                  </a:lnTo>
                  <a:lnTo>
                    <a:pt x="264319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CFC723C3-848C-F048-9106-766166A76C98}"/>
                </a:ext>
              </a:extLst>
            </p:cNvPr>
            <p:cNvSpPr/>
            <p:nvPr/>
          </p:nvSpPr>
          <p:spPr>
            <a:xfrm>
              <a:off x="5729288" y="2220913"/>
              <a:ext cx="755650" cy="187325"/>
            </a:xfrm>
            <a:custGeom>
              <a:avLst/>
              <a:gdLst>
                <a:gd name="connsiteX0" fmla="*/ 169068 w 754856"/>
                <a:gd name="connsiteY0" fmla="*/ 57150 h 185738"/>
                <a:gd name="connsiteX1" fmla="*/ 483393 w 754856"/>
                <a:gd name="connsiteY1" fmla="*/ 26194 h 185738"/>
                <a:gd name="connsiteX2" fmla="*/ 742950 w 754856"/>
                <a:gd name="connsiteY2" fmla="*/ 0 h 185738"/>
                <a:gd name="connsiteX3" fmla="*/ 754856 w 754856"/>
                <a:gd name="connsiteY3" fmla="*/ 130969 h 185738"/>
                <a:gd name="connsiteX4" fmla="*/ 461962 w 754856"/>
                <a:gd name="connsiteY4" fmla="*/ 152400 h 185738"/>
                <a:gd name="connsiteX5" fmla="*/ 207168 w 754856"/>
                <a:gd name="connsiteY5" fmla="*/ 171450 h 185738"/>
                <a:gd name="connsiteX6" fmla="*/ 42862 w 754856"/>
                <a:gd name="connsiteY6" fmla="*/ 185738 h 185738"/>
                <a:gd name="connsiteX7" fmla="*/ 0 w 754856"/>
                <a:gd name="connsiteY7" fmla="*/ 71438 h 185738"/>
                <a:gd name="connsiteX8" fmla="*/ 169068 w 754856"/>
                <a:gd name="connsiteY8" fmla="*/ 57150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856" h="185738">
                  <a:moveTo>
                    <a:pt x="169068" y="57150"/>
                  </a:moveTo>
                  <a:lnTo>
                    <a:pt x="483393" y="26194"/>
                  </a:lnTo>
                  <a:lnTo>
                    <a:pt x="742950" y="0"/>
                  </a:lnTo>
                  <a:lnTo>
                    <a:pt x="754856" y="130969"/>
                  </a:lnTo>
                  <a:lnTo>
                    <a:pt x="461962" y="152400"/>
                  </a:lnTo>
                  <a:lnTo>
                    <a:pt x="207168" y="171450"/>
                  </a:lnTo>
                  <a:lnTo>
                    <a:pt x="42862" y="185738"/>
                  </a:lnTo>
                  <a:lnTo>
                    <a:pt x="0" y="71438"/>
                  </a:lnTo>
                  <a:lnTo>
                    <a:pt x="169068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4CA9D82A-B89A-7D48-AE10-9C274A462F6A}"/>
                </a:ext>
              </a:extLst>
            </p:cNvPr>
            <p:cNvSpPr/>
            <p:nvPr/>
          </p:nvSpPr>
          <p:spPr>
            <a:xfrm>
              <a:off x="5519738" y="2192338"/>
              <a:ext cx="1590675" cy="879475"/>
            </a:xfrm>
            <a:custGeom>
              <a:avLst/>
              <a:gdLst>
                <a:gd name="connsiteX0" fmla="*/ 319087 w 1590675"/>
                <a:gd name="connsiteY0" fmla="*/ 323850 h 878682"/>
                <a:gd name="connsiteX1" fmla="*/ 319087 w 1590675"/>
                <a:gd name="connsiteY1" fmla="*/ 197644 h 878682"/>
                <a:gd name="connsiteX2" fmla="*/ 269081 w 1590675"/>
                <a:gd name="connsiteY2" fmla="*/ 102394 h 878682"/>
                <a:gd name="connsiteX3" fmla="*/ 192881 w 1590675"/>
                <a:gd name="connsiteY3" fmla="*/ 69057 h 878682"/>
                <a:gd name="connsiteX4" fmla="*/ 121443 w 1590675"/>
                <a:gd name="connsiteY4" fmla="*/ 35719 h 878682"/>
                <a:gd name="connsiteX5" fmla="*/ 50006 w 1590675"/>
                <a:gd name="connsiteY5" fmla="*/ 9525 h 878682"/>
                <a:gd name="connsiteX6" fmla="*/ 26193 w 1590675"/>
                <a:gd name="connsiteY6" fmla="*/ 2382 h 878682"/>
                <a:gd name="connsiteX7" fmla="*/ 7143 w 1590675"/>
                <a:gd name="connsiteY7" fmla="*/ 0 h 878682"/>
                <a:gd name="connsiteX8" fmla="*/ 0 w 1590675"/>
                <a:gd name="connsiteY8" fmla="*/ 7144 h 878682"/>
                <a:gd name="connsiteX9" fmla="*/ 4762 w 1590675"/>
                <a:gd name="connsiteY9" fmla="*/ 28575 h 878682"/>
                <a:gd name="connsiteX10" fmla="*/ 28575 w 1590675"/>
                <a:gd name="connsiteY10" fmla="*/ 52388 h 878682"/>
                <a:gd name="connsiteX11" fmla="*/ 52387 w 1590675"/>
                <a:gd name="connsiteY11" fmla="*/ 73819 h 878682"/>
                <a:gd name="connsiteX12" fmla="*/ 76200 w 1590675"/>
                <a:gd name="connsiteY12" fmla="*/ 104775 h 878682"/>
                <a:gd name="connsiteX13" fmla="*/ 92868 w 1590675"/>
                <a:gd name="connsiteY13" fmla="*/ 133350 h 878682"/>
                <a:gd name="connsiteX14" fmla="*/ 111918 w 1590675"/>
                <a:gd name="connsiteY14" fmla="*/ 190500 h 878682"/>
                <a:gd name="connsiteX15" fmla="*/ 116681 w 1590675"/>
                <a:gd name="connsiteY15" fmla="*/ 223838 h 878682"/>
                <a:gd name="connsiteX16" fmla="*/ 116681 w 1590675"/>
                <a:gd name="connsiteY16" fmla="*/ 352425 h 878682"/>
                <a:gd name="connsiteX17" fmla="*/ 119062 w 1590675"/>
                <a:gd name="connsiteY17" fmla="*/ 459582 h 878682"/>
                <a:gd name="connsiteX18" fmla="*/ 123825 w 1590675"/>
                <a:gd name="connsiteY18" fmla="*/ 531019 h 878682"/>
                <a:gd name="connsiteX19" fmla="*/ 133350 w 1590675"/>
                <a:gd name="connsiteY19" fmla="*/ 607219 h 878682"/>
                <a:gd name="connsiteX20" fmla="*/ 147637 w 1590675"/>
                <a:gd name="connsiteY20" fmla="*/ 666750 h 878682"/>
                <a:gd name="connsiteX21" fmla="*/ 164306 w 1590675"/>
                <a:gd name="connsiteY21" fmla="*/ 716757 h 878682"/>
                <a:gd name="connsiteX22" fmla="*/ 173831 w 1590675"/>
                <a:gd name="connsiteY22" fmla="*/ 745332 h 878682"/>
                <a:gd name="connsiteX23" fmla="*/ 192881 w 1590675"/>
                <a:gd name="connsiteY23" fmla="*/ 776288 h 878682"/>
                <a:gd name="connsiteX24" fmla="*/ 228600 w 1590675"/>
                <a:gd name="connsiteY24" fmla="*/ 809625 h 878682"/>
                <a:gd name="connsiteX25" fmla="*/ 266700 w 1590675"/>
                <a:gd name="connsiteY25" fmla="*/ 833438 h 878682"/>
                <a:gd name="connsiteX26" fmla="*/ 326231 w 1590675"/>
                <a:gd name="connsiteY26" fmla="*/ 854869 h 878682"/>
                <a:gd name="connsiteX27" fmla="*/ 400050 w 1590675"/>
                <a:gd name="connsiteY27" fmla="*/ 869157 h 878682"/>
                <a:gd name="connsiteX28" fmla="*/ 490537 w 1590675"/>
                <a:gd name="connsiteY28" fmla="*/ 878682 h 878682"/>
                <a:gd name="connsiteX29" fmla="*/ 645318 w 1590675"/>
                <a:gd name="connsiteY29" fmla="*/ 878682 h 878682"/>
                <a:gd name="connsiteX30" fmla="*/ 890587 w 1590675"/>
                <a:gd name="connsiteY30" fmla="*/ 876300 h 878682"/>
                <a:gd name="connsiteX31" fmla="*/ 1069181 w 1590675"/>
                <a:gd name="connsiteY31" fmla="*/ 869157 h 878682"/>
                <a:gd name="connsiteX32" fmla="*/ 1169193 w 1590675"/>
                <a:gd name="connsiteY32" fmla="*/ 864394 h 878682"/>
                <a:gd name="connsiteX33" fmla="*/ 1238250 w 1590675"/>
                <a:gd name="connsiteY33" fmla="*/ 859632 h 878682"/>
                <a:gd name="connsiteX34" fmla="*/ 1316831 w 1590675"/>
                <a:gd name="connsiteY34" fmla="*/ 850107 h 878682"/>
                <a:gd name="connsiteX35" fmla="*/ 1397793 w 1590675"/>
                <a:gd name="connsiteY35" fmla="*/ 833438 h 878682"/>
                <a:gd name="connsiteX36" fmla="*/ 1462087 w 1590675"/>
                <a:gd name="connsiteY36" fmla="*/ 812007 h 878682"/>
                <a:gd name="connsiteX37" fmla="*/ 1516856 w 1590675"/>
                <a:gd name="connsiteY37" fmla="*/ 788194 h 878682"/>
                <a:gd name="connsiteX38" fmla="*/ 1545431 w 1590675"/>
                <a:gd name="connsiteY38" fmla="*/ 773907 h 878682"/>
                <a:gd name="connsiteX39" fmla="*/ 1571625 w 1590675"/>
                <a:gd name="connsiteY39" fmla="*/ 752475 h 878682"/>
                <a:gd name="connsiteX40" fmla="*/ 1588293 w 1590675"/>
                <a:gd name="connsiteY40" fmla="*/ 728663 h 878682"/>
                <a:gd name="connsiteX41" fmla="*/ 1590675 w 1590675"/>
                <a:gd name="connsiteY41" fmla="*/ 704850 h 878682"/>
                <a:gd name="connsiteX42" fmla="*/ 1585912 w 1590675"/>
                <a:gd name="connsiteY42" fmla="*/ 671513 h 878682"/>
                <a:gd name="connsiteX43" fmla="*/ 1574006 w 1590675"/>
                <a:gd name="connsiteY43" fmla="*/ 635794 h 878682"/>
                <a:gd name="connsiteX44" fmla="*/ 1552575 w 1590675"/>
                <a:gd name="connsiteY44" fmla="*/ 602457 h 878682"/>
                <a:gd name="connsiteX45" fmla="*/ 1526381 w 1590675"/>
                <a:gd name="connsiteY45" fmla="*/ 576263 h 878682"/>
                <a:gd name="connsiteX46" fmla="*/ 1154906 w 1590675"/>
                <a:gd name="connsiteY46" fmla="*/ 664369 h 878682"/>
                <a:gd name="connsiteX47" fmla="*/ 1078706 w 1590675"/>
                <a:gd name="connsiteY47" fmla="*/ 683419 h 878682"/>
                <a:gd name="connsiteX48" fmla="*/ 962025 w 1590675"/>
                <a:gd name="connsiteY48" fmla="*/ 695325 h 878682"/>
                <a:gd name="connsiteX49" fmla="*/ 788193 w 1590675"/>
                <a:gd name="connsiteY49" fmla="*/ 702469 h 878682"/>
                <a:gd name="connsiteX50" fmla="*/ 611981 w 1590675"/>
                <a:gd name="connsiteY50" fmla="*/ 700088 h 878682"/>
                <a:gd name="connsiteX51" fmla="*/ 497681 w 1590675"/>
                <a:gd name="connsiteY51" fmla="*/ 690563 h 878682"/>
                <a:gd name="connsiteX52" fmla="*/ 423862 w 1590675"/>
                <a:gd name="connsiteY52" fmla="*/ 681038 h 878682"/>
                <a:gd name="connsiteX53" fmla="*/ 383381 w 1590675"/>
                <a:gd name="connsiteY53" fmla="*/ 669132 h 878682"/>
                <a:gd name="connsiteX54" fmla="*/ 359568 w 1590675"/>
                <a:gd name="connsiteY54" fmla="*/ 657225 h 878682"/>
                <a:gd name="connsiteX55" fmla="*/ 345281 w 1590675"/>
                <a:gd name="connsiteY55" fmla="*/ 640557 h 878682"/>
                <a:gd name="connsiteX56" fmla="*/ 330993 w 1590675"/>
                <a:gd name="connsiteY56" fmla="*/ 597694 h 878682"/>
                <a:gd name="connsiteX57" fmla="*/ 321468 w 1590675"/>
                <a:gd name="connsiteY57" fmla="*/ 528638 h 878682"/>
                <a:gd name="connsiteX58" fmla="*/ 316706 w 1590675"/>
                <a:gd name="connsiteY58" fmla="*/ 390525 h 878682"/>
                <a:gd name="connsiteX59" fmla="*/ 319087 w 1590675"/>
                <a:gd name="connsiteY59" fmla="*/ 323850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90675" h="878682">
                  <a:moveTo>
                    <a:pt x="319087" y="323850"/>
                  </a:moveTo>
                  <a:lnTo>
                    <a:pt x="319087" y="197644"/>
                  </a:lnTo>
                  <a:lnTo>
                    <a:pt x="269081" y="102394"/>
                  </a:lnTo>
                  <a:lnTo>
                    <a:pt x="192881" y="69057"/>
                  </a:lnTo>
                  <a:lnTo>
                    <a:pt x="121443" y="35719"/>
                  </a:lnTo>
                  <a:lnTo>
                    <a:pt x="50006" y="9525"/>
                  </a:lnTo>
                  <a:lnTo>
                    <a:pt x="26193" y="2382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4762" y="28575"/>
                  </a:lnTo>
                  <a:lnTo>
                    <a:pt x="28575" y="52388"/>
                  </a:lnTo>
                  <a:lnTo>
                    <a:pt x="52387" y="73819"/>
                  </a:lnTo>
                  <a:lnTo>
                    <a:pt x="76200" y="104775"/>
                  </a:lnTo>
                  <a:lnTo>
                    <a:pt x="92868" y="133350"/>
                  </a:lnTo>
                  <a:lnTo>
                    <a:pt x="111918" y="190500"/>
                  </a:lnTo>
                  <a:lnTo>
                    <a:pt x="116681" y="223838"/>
                  </a:lnTo>
                  <a:lnTo>
                    <a:pt x="116681" y="352425"/>
                  </a:lnTo>
                  <a:cubicBezTo>
                    <a:pt x="117475" y="388144"/>
                    <a:pt x="117475" y="430610"/>
                    <a:pt x="119062" y="459582"/>
                  </a:cubicBezTo>
                  <a:lnTo>
                    <a:pt x="123825" y="531019"/>
                  </a:lnTo>
                  <a:lnTo>
                    <a:pt x="133350" y="607219"/>
                  </a:lnTo>
                  <a:lnTo>
                    <a:pt x="147637" y="666750"/>
                  </a:lnTo>
                  <a:lnTo>
                    <a:pt x="164306" y="716757"/>
                  </a:lnTo>
                  <a:lnTo>
                    <a:pt x="173831" y="745332"/>
                  </a:lnTo>
                  <a:lnTo>
                    <a:pt x="192881" y="776288"/>
                  </a:lnTo>
                  <a:lnTo>
                    <a:pt x="228600" y="809625"/>
                  </a:lnTo>
                  <a:lnTo>
                    <a:pt x="266700" y="833438"/>
                  </a:lnTo>
                  <a:lnTo>
                    <a:pt x="326231" y="854869"/>
                  </a:lnTo>
                  <a:lnTo>
                    <a:pt x="400050" y="869157"/>
                  </a:lnTo>
                  <a:lnTo>
                    <a:pt x="490537" y="878682"/>
                  </a:lnTo>
                  <a:lnTo>
                    <a:pt x="645318" y="878682"/>
                  </a:lnTo>
                  <a:lnTo>
                    <a:pt x="890587" y="876300"/>
                  </a:lnTo>
                  <a:lnTo>
                    <a:pt x="1069181" y="869157"/>
                  </a:lnTo>
                  <a:lnTo>
                    <a:pt x="1169193" y="864394"/>
                  </a:lnTo>
                  <a:lnTo>
                    <a:pt x="1238250" y="859632"/>
                  </a:lnTo>
                  <a:lnTo>
                    <a:pt x="1316831" y="850107"/>
                  </a:lnTo>
                  <a:lnTo>
                    <a:pt x="1397793" y="833438"/>
                  </a:lnTo>
                  <a:lnTo>
                    <a:pt x="1462087" y="812007"/>
                  </a:lnTo>
                  <a:lnTo>
                    <a:pt x="1516856" y="788194"/>
                  </a:lnTo>
                  <a:lnTo>
                    <a:pt x="1545431" y="773907"/>
                  </a:lnTo>
                  <a:lnTo>
                    <a:pt x="1571625" y="752475"/>
                  </a:lnTo>
                  <a:lnTo>
                    <a:pt x="1588293" y="728663"/>
                  </a:lnTo>
                  <a:lnTo>
                    <a:pt x="1590675" y="704850"/>
                  </a:lnTo>
                  <a:lnTo>
                    <a:pt x="1585912" y="671513"/>
                  </a:lnTo>
                  <a:lnTo>
                    <a:pt x="1574006" y="635794"/>
                  </a:lnTo>
                  <a:lnTo>
                    <a:pt x="1552575" y="602457"/>
                  </a:lnTo>
                  <a:lnTo>
                    <a:pt x="1526381" y="576263"/>
                  </a:lnTo>
                  <a:lnTo>
                    <a:pt x="1154906" y="664369"/>
                  </a:lnTo>
                  <a:lnTo>
                    <a:pt x="1078706" y="683419"/>
                  </a:lnTo>
                  <a:lnTo>
                    <a:pt x="962025" y="695325"/>
                  </a:lnTo>
                  <a:lnTo>
                    <a:pt x="788193" y="702469"/>
                  </a:lnTo>
                  <a:lnTo>
                    <a:pt x="611981" y="700088"/>
                  </a:lnTo>
                  <a:lnTo>
                    <a:pt x="497681" y="690563"/>
                  </a:lnTo>
                  <a:lnTo>
                    <a:pt x="423862" y="681038"/>
                  </a:lnTo>
                  <a:lnTo>
                    <a:pt x="383381" y="669132"/>
                  </a:lnTo>
                  <a:lnTo>
                    <a:pt x="359568" y="657225"/>
                  </a:lnTo>
                  <a:lnTo>
                    <a:pt x="345281" y="640557"/>
                  </a:lnTo>
                  <a:lnTo>
                    <a:pt x="330993" y="597694"/>
                  </a:lnTo>
                  <a:lnTo>
                    <a:pt x="321468" y="528638"/>
                  </a:lnTo>
                  <a:lnTo>
                    <a:pt x="316706" y="390525"/>
                  </a:lnTo>
                  <a:cubicBezTo>
                    <a:pt x="317500" y="368300"/>
                    <a:pt x="318293" y="346075"/>
                    <a:pt x="319087" y="3238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68E0B6E8-F342-B442-8BD8-4EB870C9688B}"/>
                </a:ext>
              </a:extLst>
            </p:cNvPr>
            <p:cNvSpPr/>
            <p:nvPr/>
          </p:nvSpPr>
          <p:spPr>
            <a:xfrm>
              <a:off x="6610350" y="2268538"/>
              <a:ext cx="485775" cy="608012"/>
            </a:xfrm>
            <a:custGeom>
              <a:avLst/>
              <a:gdLst>
                <a:gd name="connsiteX0" fmla="*/ 273844 w 485775"/>
                <a:gd name="connsiteY0" fmla="*/ 188119 h 607219"/>
                <a:gd name="connsiteX1" fmla="*/ 247650 w 485775"/>
                <a:gd name="connsiteY1" fmla="*/ 309563 h 607219"/>
                <a:gd name="connsiteX2" fmla="*/ 221456 w 485775"/>
                <a:gd name="connsiteY2" fmla="*/ 404813 h 607219"/>
                <a:gd name="connsiteX3" fmla="*/ 202406 w 485775"/>
                <a:gd name="connsiteY3" fmla="*/ 457200 h 607219"/>
                <a:gd name="connsiteX4" fmla="*/ 185738 w 485775"/>
                <a:gd name="connsiteY4" fmla="*/ 485775 h 607219"/>
                <a:gd name="connsiteX5" fmla="*/ 152400 w 485775"/>
                <a:gd name="connsiteY5" fmla="*/ 528638 h 607219"/>
                <a:gd name="connsiteX6" fmla="*/ 116681 w 485775"/>
                <a:gd name="connsiteY6" fmla="*/ 559594 h 607219"/>
                <a:gd name="connsiteX7" fmla="*/ 76200 w 485775"/>
                <a:gd name="connsiteY7" fmla="*/ 588169 h 607219"/>
                <a:gd name="connsiteX8" fmla="*/ 0 w 485775"/>
                <a:gd name="connsiteY8" fmla="*/ 607219 h 607219"/>
                <a:gd name="connsiteX9" fmla="*/ 485775 w 485775"/>
                <a:gd name="connsiteY9" fmla="*/ 578644 h 607219"/>
                <a:gd name="connsiteX10" fmla="*/ 476250 w 485775"/>
                <a:gd name="connsiteY10" fmla="*/ 550069 h 607219"/>
                <a:gd name="connsiteX11" fmla="*/ 461963 w 485775"/>
                <a:gd name="connsiteY11" fmla="*/ 528638 h 607219"/>
                <a:gd name="connsiteX12" fmla="*/ 433388 w 485775"/>
                <a:gd name="connsiteY12" fmla="*/ 497682 h 607219"/>
                <a:gd name="connsiteX13" fmla="*/ 416719 w 485775"/>
                <a:gd name="connsiteY13" fmla="*/ 471488 h 607219"/>
                <a:gd name="connsiteX14" fmla="*/ 402431 w 485775"/>
                <a:gd name="connsiteY14" fmla="*/ 442913 h 607219"/>
                <a:gd name="connsiteX15" fmla="*/ 385763 w 485775"/>
                <a:gd name="connsiteY15" fmla="*/ 392907 h 607219"/>
                <a:gd name="connsiteX16" fmla="*/ 373856 w 485775"/>
                <a:gd name="connsiteY16" fmla="*/ 335757 h 607219"/>
                <a:gd name="connsiteX17" fmla="*/ 359569 w 485775"/>
                <a:gd name="connsiteY17" fmla="*/ 250032 h 607219"/>
                <a:gd name="connsiteX18" fmla="*/ 345281 w 485775"/>
                <a:gd name="connsiteY18" fmla="*/ 133350 h 607219"/>
                <a:gd name="connsiteX19" fmla="*/ 345281 w 485775"/>
                <a:gd name="connsiteY19" fmla="*/ 73819 h 607219"/>
                <a:gd name="connsiteX20" fmla="*/ 342900 w 485775"/>
                <a:gd name="connsiteY20" fmla="*/ 28575 h 607219"/>
                <a:gd name="connsiteX21" fmla="*/ 333375 w 485775"/>
                <a:gd name="connsiteY21" fmla="*/ 7144 h 607219"/>
                <a:gd name="connsiteX22" fmla="*/ 323850 w 485775"/>
                <a:gd name="connsiteY22" fmla="*/ 0 h 607219"/>
                <a:gd name="connsiteX23" fmla="*/ 316706 w 485775"/>
                <a:gd name="connsiteY23" fmla="*/ 0 h 607219"/>
                <a:gd name="connsiteX24" fmla="*/ 307181 w 485775"/>
                <a:gd name="connsiteY24" fmla="*/ 9525 h 607219"/>
                <a:gd name="connsiteX25" fmla="*/ 297656 w 485775"/>
                <a:gd name="connsiteY25" fmla="*/ 33338 h 607219"/>
                <a:gd name="connsiteX26" fmla="*/ 273844 w 485775"/>
                <a:gd name="connsiteY26" fmla="*/ 188119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5775" h="607219">
                  <a:moveTo>
                    <a:pt x="273844" y="188119"/>
                  </a:moveTo>
                  <a:lnTo>
                    <a:pt x="247650" y="309563"/>
                  </a:lnTo>
                  <a:lnTo>
                    <a:pt x="221456" y="404813"/>
                  </a:lnTo>
                  <a:lnTo>
                    <a:pt x="202406" y="457200"/>
                  </a:lnTo>
                  <a:lnTo>
                    <a:pt x="185738" y="485775"/>
                  </a:lnTo>
                  <a:lnTo>
                    <a:pt x="152400" y="528638"/>
                  </a:lnTo>
                  <a:lnTo>
                    <a:pt x="116681" y="559594"/>
                  </a:lnTo>
                  <a:lnTo>
                    <a:pt x="76200" y="588169"/>
                  </a:lnTo>
                  <a:lnTo>
                    <a:pt x="0" y="607219"/>
                  </a:lnTo>
                  <a:lnTo>
                    <a:pt x="485775" y="578644"/>
                  </a:lnTo>
                  <a:lnTo>
                    <a:pt x="476250" y="550069"/>
                  </a:lnTo>
                  <a:lnTo>
                    <a:pt x="461963" y="528638"/>
                  </a:lnTo>
                  <a:lnTo>
                    <a:pt x="433388" y="497682"/>
                  </a:lnTo>
                  <a:lnTo>
                    <a:pt x="416719" y="471488"/>
                  </a:lnTo>
                  <a:lnTo>
                    <a:pt x="402431" y="442913"/>
                  </a:lnTo>
                  <a:lnTo>
                    <a:pt x="385763" y="392907"/>
                  </a:lnTo>
                  <a:lnTo>
                    <a:pt x="373856" y="335757"/>
                  </a:lnTo>
                  <a:lnTo>
                    <a:pt x="359569" y="250032"/>
                  </a:lnTo>
                  <a:lnTo>
                    <a:pt x="345281" y="133350"/>
                  </a:lnTo>
                  <a:lnTo>
                    <a:pt x="345281" y="73819"/>
                  </a:lnTo>
                  <a:lnTo>
                    <a:pt x="342900" y="28575"/>
                  </a:lnTo>
                  <a:lnTo>
                    <a:pt x="333375" y="7144"/>
                  </a:lnTo>
                  <a:lnTo>
                    <a:pt x="323850" y="0"/>
                  </a:lnTo>
                  <a:lnTo>
                    <a:pt x="316706" y="0"/>
                  </a:lnTo>
                  <a:lnTo>
                    <a:pt x="307181" y="9525"/>
                  </a:lnTo>
                  <a:lnTo>
                    <a:pt x="297656" y="33338"/>
                  </a:lnTo>
                  <a:cubicBezTo>
                    <a:pt x="291979" y="69832"/>
                    <a:pt x="280988" y="105942"/>
                    <a:pt x="273844" y="1881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ABC5DA9D-82CE-404F-8886-96036625F35A}"/>
                </a:ext>
              </a:extLst>
            </p:cNvPr>
            <p:cNvSpPr/>
            <p:nvPr/>
          </p:nvSpPr>
          <p:spPr>
            <a:xfrm>
              <a:off x="4624388" y="3141663"/>
              <a:ext cx="482600" cy="1211262"/>
            </a:xfrm>
            <a:custGeom>
              <a:avLst/>
              <a:gdLst>
                <a:gd name="connsiteX0" fmla="*/ 457200 w 483393"/>
                <a:gd name="connsiteY0" fmla="*/ 821531 h 1212056"/>
                <a:gd name="connsiteX1" fmla="*/ 452437 w 483393"/>
                <a:gd name="connsiteY1" fmla="*/ 681037 h 1212056"/>
                <a:gd name="connsiteX2" fmla="*/ 431006 w 483393"/>
                <a:gd name="connsiteY2" fmla="*/ 516731 h 1212056"/>
                <a:gd name="connsiteX3" fmla="*/ 433387 w 483393"/>
                <a:gd name="connsiteY3" fmla="*/ 290512 h 1212056"/>
                <a:gd name="connsiteX4" fmla="*/ 438150 w 483393"/>
                <a:gd name="connsiteY4" fmla="*/ 276225 h 1212056"/>
                <a:gd name="connsiteX5" fmla="*/ 450056 w 483393"/>
                <a:gd name="connsiteY5" fmla="*/ 250031 h 1212056"/>
                <a:gd name="connsiteX6" fmla="*/ 461962 w 483393"/>
                <a:gd name="connsiteY6" fmla="*/ 211931 h 1212056"/>
                <a:gd name="connsiteX7" fmla="*/ 466725 w 483393"/>
                <a:gd name="connsiteY7" fmla="*/ 178594 h 1212056"/>
                <a:gd name="connsiteX8" fmla="*/ 464343 w 483393"/>
                <a:gd name="connsiteY8" fmla="*/ 157162 h 1212056"/>
                <a:gd name="connsiteX9" fmla="*/ 459581 w 483393"/>
                <a:gd name="connsiteY9" fmla="*/ 140494 h 1212056"/>
                <a:gd name="connsiteX10" fmla="*/ 450056 w 483393"/>
                <a:gd name="connsiteY10" fmla="*/ 121444 h 1212056"/>
                <a:gd name="connsiteX11" fmla="*/ 438150 w 483393"/>
                <a:gd name="connsiteY11" fmla="*/ 109537 h 1212056"/>
                <a:gd name="connsiteX12" fmla="*/ 392906 w 483393"/>
                <a:gd name="connsiteY12" fmla="*/ 90487 h 1212056"/>
                <a:gd name="connsiteX13" fmla="*/ 323850 w 483393"/>
                <a:gd name="connsiteY13" fmla="*/ 66675 h 1212056"/>
                <a:gd name="connsiteX14" fmla="*/ 250031 w 483393"/>
                <a:gd name="connsiteY14" fmla="*/ 40481 h 1212056"/>
                <a:gd name="connsiteX15" fmla="*/ 188118 w 483393"/>
                <a:gd name="connsiteY15" fmla="*/ 23812 h 1212056"/>
                <a:gd name="connsiteX16" fmla="*/ 123825 w 483393"/>
                <a:gd name="connsiteY16" fmla="*/ 11906 h 1212056"/>
                <a:gd name="connsiteX17" fmla="*/ 47625 w 483393"/>
                <a:gd name="connsiteY17" fmla="*/ 0 h 1212056"/>
                <a:gd name="connsiteX18" fmla="*/ 23812 w 483393"/>
                <a:gd name="connsiteY18" fmla="*/ 0 h 1212056"/>
                <a:gd name="connsiteX19" fmla="*/ 7143 w 483393"/>
                <a:gd name="connsiteY19" fmla="*/ 9525 h 1212056"/>
                <a:gd name="connsiteX20" fmla="*/ 0 w 483393"/>
                <a:gd name="connsiteY20" fmla="*/ 23812 h 1212056"/>
                <a:gd name="connsiteX21" fmla="*/ 7143 w 483393"/>
                <a:gd name="connsiteY21" fmla="*/ 42862 h 1212056"/>
                <a:gd name="connsiteX22" fmla="*/ 30956 w 483393"/>
                <a:gd name="connsiteY22" fmla="*/ 59531 h 1212056"/>
                <a:gd name="connsiteX23" fmla="*/ 66675 w 483393"/>
                <a:gd name="connsiteY23" fmla="*/ 83344 h 1212056"/>
                <a:gd name="connsiteX24" fmla="*/ 119062 w 483393"/>
                <a:gd name="connsiteY24" fmla="*/ 126206 h 1212056"/>
                <a:gd name="connsiteX25" fmla="*/ 159543 w 483393"/>
                <a:gd name="connsiteY25" fmla="*/ 166687 h 1212056"/>
                <a:gd name="connsiteX26" fmla="*/ 169068 w 483393"/>
                <a:gd name="connsiteY26" fmla="*/ 197644 h 1212056"/>
                <a:gd name="connsiteX27" fmla="*/ 197643 w 483393"/>
                <a:gd name="connsiteY27" fmla="*/ 433387 h 1212056"/>
                <a:gd name="connsiteX28" fmla="*/ 209550 w 483393"/>
                <a:gd name="connsiteY28" fmla="*/ 540544 h 1212056"/>
                <a:gd name="connsiteX29" fmla="*/ 233362 w 483393"/>
                <a:gd name="connsiteY29" fmla="*/ 750094 h 1212056"/>
                <a:gd name="connsiteX30" fmla="*/ 252412 w 483393"/>
                <a:gd name="connsiteY30" fmla="*/ 923925 h 1212056"/>
                <a:gd name="connsiteX31" fmla="*/ 283368 w 483393"/>
                <a:gd name="connsiteY31" fmla="*/ 1212056 h 1212056"/>
                <a:gd name="connsiteX32" fmla="*/ 483393 w 483393"/>
                <a:gd name="connsiteY32" fmla="*/ 1188244 h 1212056"/>
                <a:gd name="connsiteX33" fmla="*/ 457200 w 483393"/>
                <a:gd name="connsiteY33" fmla="*/ 821531 h 12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3" h="1212056">
                  <a:moveTo>
                    <a:pt x="457200" y="821531"/>
                  </a:moveTo>
                  <a:lnTo>
                    <a:pt x="452437" y="681037"/>
                  </a:lnTo>
                  <a:lnTo>
                    <a:pt x="431006" y="516731"/>
                  </a:lnTo>
                  <a:cubicBezTo>
                    <a:pt x="431800" y="441325"/>
                    <a:pt x="432593" y="365918"/>
                    <a:pt x="433387" y="290512"/>
                  </a:cubicBezTo>
                  <a:lnTo>
                    <a:pt x="438150" y="276225"/>
                  </a:lnTo>
                  <a:lnTo>
                    <a:pt x="450056" y="250031"/>
                  </a:lnTo>
                  <a:lnTo>
                    <a:pt x="461962" y="211931"/>
                  </a:lnTo>
                  <a:lnTo>
                    <a:pt x="466725" y="178594"/>
                  </a:lnTo>
                  <a:lnTo>
                    <a:pt x="464343" y="157162"/>
                  </a:lnTo>
                  <a:lnTo>
                    <a:pt x="459581" y="140494"/>
                  </a:lnTo>
                  <a:lnTo>
                    <a:pt x="450056" y="121444"/>
                  </a:lnTo>
                  <a:lnTo>
                    <a:pt x="438150" y="109537"/>
                  </a:lnTo>
                  <a:lnTo>
                    <a:pt x="392906" y="90487"/>
                  </a:lnTo>
                  <a:lnTo>
                    <a:pt x="323850" y="66675"/>
                  </a:lnTo>
                  <a:lnTo>
                    <a:pt x="250031" y="40481"/>
                  </a:lnTo>
                  <a:lnTo>
                    <a:pt x="188118" y="23812"/>
                  </a:lnTo>
                  <a:lnTo>
                    <a:pt x="123825" y="11906"/>
                  </a:lnTo>
                  <a:lnTo>
                    <a:pt x="47625" y="0"/>
                  </a:lnTo>
                  <a:lnTo>
                    <a:pt x="23812" y="0"/>
                  </a:lnTo>
                  <a:lnTo>
                    <a:pt x="7143" y="9525"/>
                  </a:lnTo>
                  <a:lnTo>
                    <a:pt x="0" y="23812"/>
                  </a:lnTo>
                  <a:lnTo>
                    <a:pt x="7143" y="42862"/>
                  </a:lnTo>
                  <a:lnTo>
                    <a:pt x="30956" y="59531"/>
                  </a:lnTo>
                  <a:lnTo>
                    <a:pt x="66675" y="83344"/>
                  </a:lnTo>
                  <a:lnTo>
                    <a:pt x="119062" y="126206"/>
                  </a:lnTo>
                  <a:lnTo>
                    <a:pt x="159543" y="166687"/>
                  </a:lnTo>
                  <a:lnTo>
                    <a:pt x="169068" y="197644"/>
                  </a:lnTo>
                  <a:lnTo>
                    <a:pt x="197643" y="433387"/>
                  </a:lnTo>
                  <a:lnTo>
                    <a:pt x="209550" y="540544"/>
                  </a:lnTo>
                  <a:lnTo>
                    <a:pt x="233362" y="750094"/>
                  </a:lnTo>
                  <a:lnTo>
                    <a:pt x="252412" y="923925"/>
                  </a:lnTo>
                  <a:lnTo>
                    <a:pt x="283368" y="1212056"/>
                  </a:lnTo>
                  <a:lnTo>
                    <a:pt x="483393" y="1188244"/>
                  </a:lnTo>
                  <a:lnTo>
                    <a:pt x="457200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F4DC3E2E-B831-6941-8C91-B6CCAD3043C6}"/>
                </a:ext>
              </a:extLst>
            </p:cNvPr>
            <p:cNvSpPr/>
            <p:nvPr/>
          </p:nvSpPr>
          <p:spPr>
            <a:xfrm>
              <a:off x="5697538" y="3074988"/>
              <a:ext cx="466725" cy="1184275"/>
            </a:xfrm>
            <a:custGeom>
              <a:avLst/>
              <a:gdLst>
                <a:gd name="connsiteX0" fmla="*/ 138113 w 466725"/>
                <a:gd name="connsiteY0" fmla="*/ 357187 h 1185862"/>
                <a:gd name="connsiteX1" fmla="*/ 140494 w 466725"/>
                <a:gd name="connsiteY1" fmla="*/ 219075 h 1185862"/>
                <a:gd name="connsiteX2" fmla="*/ 126207 w 466725"/>
                <a:gd name="connsiteY2" fmla="*/ 188119 h 1185862"/>
                <a:gd name="connsiteX3" fmla="*/ 95250 w 466725"/>
                <a:gd name="connsiteY3" fmla="*/ 142875 h 1185862"/>
                <a:gd name="connsiteX4" fmla="*/ 59532 w 466725"/>
                <a:gd name="connsiteY4" fmla="*/ 100012 h 1185862"/>
                <a:gd name="connsiteX5" fmla="*/ 23813 w 466725"/>
                <a:gd name="connsiteY5" fmla="*/ 61912 h 1185862"/>
                <a:gd name="connsiteX6" fmla="*/ 9525 w 466725"/>
                <a:gd name="connsiteY6" fmla="*/ 47625 h 1185862"/>
                <a:gd name="connsiteX7" fmla="*/ 0 w 466725"/>
                <a:gd name="connsiteY7" fmla="*/ 30956 h 1185862"/>
                <a:gd name="connsiteX8" fmla="*/ 2382 w 466725"/>
                <a:gd name="connsiteY8" fmla="*/ 19050 h 1185862"/>
                <a:gd name="connsiteX9" fmla="*/ 9525 w 466725"/>
                <a:gd name="connsiteY9" fmla="*/ 9525 h 1185862"/>
                <a:gd name="connsiteX10" fmla="*/ 30957 w 466725"/>
                <a:gd name="connsiteY10" fmla="*/ 0 h 1185862"/>
                <a:gd name="connsiteX11" fmla="*/ 95250 w 466725"/>
                <a:gd name="connsiteY11" fmla="*/ 4762 h 1185862"/>
                <a:gd name="connsiteX12" fmla="*/ 159544 w 466725"/>
                <a:gd name="connsiteY12" fmla="*/ 21431 h 1185862"/>
                <a:gd name="connsiteX13" fmla="*/ 204788 w 466725"/>
                <a:gd name="connsiteY13" fmla="*/ 40481 h 1185862"/>
                <a:gd name="connsiteX14" fmla="*/ 259557 w 466725"/>
                <a:gd name="connsiteY14" fmla="*/ 64294 h 1185862"/>
                <a:gd name="connsiteX15" fmla="*/ 319088 w 466725"/>
                <a:gd name="connsiteY15" fmla="*/ 97631 h 1185862"/>
                <a:gd name="connsiteX16" fmla="*/ 376238 w 466725"/>
                <a:gd name="connsiteY16" fmla="*/ 135731 h 1185862"/>
                <a:gd name="connsiteX17" fmla="*/ 423863 w 466725"/>
                <a:gd name="connsiteY17" fmla="*/ 173831 h 1185862"/>
                <a:gd name="connsiteX18" fmla="*/ 445294 w 466725"/>
                <a:gd name="connsiteY18" fmla="*/ 192881 h 1185862"/>
                <a:gd name="connsiteX19" fmla="*/ 464344 w 466725"/>
                <a:gd name="connsiteY19" fmla="*/ 216694 h 1185862"/>
                <a:gd name="connsiteX20" fmla="*/ 466725 w 466725"/>
                <a:gd name="connsiteY20" fmla="*/ 235744 h 1185862"/>
                <a:gd name="connsiteX21" fmla="*/ 461963 w 466725"/>
                <a:gd name="connsiteY21" fmla="*/ 266700 h 1185862"/>
                <a:gd name="connsiteX22" fmla="*/ 450057 w 466725"/>
                <a:gd name="connsiteY22" fmla="*/ 290512 h 1185862"/>
                <a:gd name="connsiteX23" fmla="*/ 426244 w 466725"/>
                <a:gd name="connsiteY23" fmla="*/ 319087 h 1185862"/>
                <a:gd name="connsiteX24" fmla="*/ 397669 w 466725"/>
                <a:gd name="connsiteY24" fmla="*/ 342900 h 1185862"/>
                <a:gd name="connsiteX25" fmla="*/ 378619 w 466725"/>
                <a:gd name="connsiteY25" fmla="*/ 371475 h 1185862"/>
                <a:gd name="connsiteX26" fmla="*/ 364332 w 466725"/>
                <a:gd name="connsiteY26" fmla="*/ 421481 h 1185862"/>
                <a:gd name="connsiteX27" fmla="*/ 361950 w 466725"/>
                <a:gd name="connsiteY27" fmla="*/ 476250 h 1185862"/>
                <a:gd name="connsiteX28" fmla="*/ 366713 w 466725"/>
                <a:gd name="connsiteY28" fmla="*/ 654844 h 1185862"/>
                <a:gd name="connsiteX29" fmla="*/ 309563 w 466725"/>
                <a:gd name="connsiteY29" fmla="*/ 1185862 h 1185862"/>
                <a:gd name="connsiteX30" fmla="*/ 92869 w 466725"/>
                <a:gd name="connsiteY30" fmla="*/ 1183481 h 1185862"/>
                <a:gd name="connsiteX31" fmla="*/ 107157 w 466725"/>
                <a:gd name="connsiteY31" fmla="*/ 871537 h 1185862"/>
                <a:gd name="connsiteX32" fmla="*/ 119063 w 466725"/>
                <a:gd name="connsiteY32" fmla="*/ 671512 h 1185862"/>
                <a:gd name="connsiteX33" fmla="*/ 140494 w 466725"/>
                <a:gd name="connsiteY33" fmla="*/ 497681 h 1185862"/>
                <a:gd name="connsiteX34" fmla="*/ 138113 w 466725"/>
                <a:gd name="connsiteY34" fmla="*/ 3571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1185862">
                  <a:moveTo>
                    <a:pt x="138113" y="357187"/>
                  </a:moveTo>
                  <a:cubicBezTo>
                    <a:pt x="138907" y="311150"/>
                    <a:pt x="139700" y="265112"/>
                    <a:pt x="140494" y="219075"/>
                  </a:cubicBezTo>
                  <a:lnTo>
                    <a:pt x="126207" y="188119"/>
                  </a:lnTo>
                  <a:lnTo>
                    <a:pt x="95250" y="142875"/>
                  </a:lnTo>
                  <a:lnTo>
                    <a:pt x="59532" y="100012"/>
                  </a:lnTo>
                  <a:lnTo>
                    <a:pt x="23813" y="61912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30957" y="0"/>
                  </a:lnTo>
                  <a:lnTo>
                    <a:pt x="95250" y="4762"/>
                  </a:lnTo>
                  <a:lnTo>
                    <a:pt x="159544" y="21431"/>
                  </a:lnTo>
                  <a:lnTo>
                    <a:pt x="204788" y="40481"/>
                  </a:lnTo>
                  <a:lnTo>
                    <a:pt x="259557" y="64294"/>
                  </a:lnTo>
                  <a:lnTo>
                    <a:pt x="319088" y="97631"/>
                  </a:lnTo>
                  <a:lnTo>
                    <a:pt x="376238" y="135731"/>
                  </a:lnTo>
                  <a:lnTo>
                    <a:pt x="423863" y="173831"/>
                  </a:lnTo>
                  <a:lnTo>
                    <a:pt x="445294" y="192881"/>
                  </a:lnTo>
                  <a:lnTo>
                    <a:pt x="464344" y="216694"/>
                  </a:lnTo>
                  <a:lnTo>
                    <a:pt x="466725" y="235744"/>
                  </a:lnTo>
                  <a:lnTo>
                    <a:pt x="461963" y="266700"/>
                  </a:lnTo>
                  <a:lnTo>
                    <a:pt x="450057" y="290512"/>
                  </a:lnTo>
                  <a:lnTo>
                    <a:pt x="426244" y="319087"/>
                  </a:lnTo>
                  <a:lnTo>
                    <a:pt x="397669" y="342900"/>
                  </a:lnTo>
                  <a:lnTo>
                    <a:pt x="378619" y="371475"/>
                  </a:lnTo>
                  <a:lnTo>
                    <a:pt x="364332" y="421481"/>
                  </a:lnTo>
                  <a:lnTo>
                    <a:pt x="361950" y="476250"/>
                  </a:lnTo>
                  <a:lnTo>
                    <a:pt x="366713" y="654844"/>
                  </a:lnTo>
                  <a:lnTo>
                    <a:pt x="309563" y="1185862"/>
                  </a:lnTo>
                  <a:lnTo>
                    <a:pt x="92869" y="1183481"/>
                  </a:lnTo>
                  <a:lnTo>
                    <a:pt x="107157" y="871537"/>
                  </a:lnTo>
                  <a:lnTo>
                    <a:pt x="119063" y="671512"/>
                  </a:lnTo>
                  <a:lnTo>
                    <a:pt x="140494" y="497681"/>
                  </a:lnTo>
                  <a:cubicBezTo>
                    <a:pt x="139700" y="457994"/>
                    <a:pt x="138907" y="418306"/>
                    <a:pt x="138113" y="3571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80527A92-A8D6-9947-AB9A-42B818F8CE42}"/>
                </a:ext>
              </a:extLst>
            </p:cNvPr>
            <p:cNvSpPr/>
            <p:nvPr/>
          </p:nvSpPr>
          <p:spPr>
            <a:xfrm>
              <a:off x="3813175" y="4100513"/>
              <a:ext cx="3281363" cy="471487"/>
            </a:xfrm>
            <a:custGeom>
              <a:avLst/>
              <a:gdLst>
                <a:gd name="connsiteX0" fmla="*/ 1461408 w 3282043"/>
                <a:gd name="connsiteY0" fmla="*/ 138793 h 470807"/>
                <a:gd name="connsiteX1" fmla="*/ 1779815 w 3282043"/>
                <a:gd name="connsiteY1" fmla="*/ 108857 h 470807"/>
                <a:gd name="connsiteX2" fmla="*/ 1997529 w 3282043"/>
                <a:gd name="connsiteY2" fmla="*/ 87086 h 470807"/>
                <a:gd name="connsiteX3" fmla="*/ 2217965 w 3282043"/>
                <a:gd name="connsiteY3" fmla="*/ 87086 h 470807"/>
                <a:gd name="connsiteX4" fmla="*/ 2299608 w 3282043"/>
                <a:gd name="connsiteY4" fmla="*/ 87086 h 470807"/>
                <a:gd name="connsiteX5" fmla="*/ 2389415 w 3282043"/>
                <a:gd name="connsiteY5" fmla="*/ 84364 h 470807"/>
                <a:gd name="connsiteX6" fmla="*/ 2490108 w 3282043"/>
                <a:gd name="connsiteY6" fmla="*/ 76200 h 470807"/>
                <a:gd name="connsiteX7" fmla="*/ 2582636 w 3282043"/>
                <a:gd name="connsiteY7" fmla="*/ 62593 h 470807"/>
                <a:gd name="connsiteX8" fmla="*/ 2650672 w 3282043"/>
                <a:gd name="connsiteY8" fmla="*/ 48986 h 470807"/>
                <a:gd name="connsiteX9" fmla="*/ 2686050 w 3282043"/>
                <a:gd name="connsiteY9" fmla="*/ 35378 h 470807"/>
                <a:gd name="connsiteX10" fmla="*/ 2745922 w 3282043"/>
                <a:gd name="connsiteY10" fmla="*/ 5443 h 470807"/>
                <a:gd name="connsiteX11" fmla="*/ 2759529 w 3282043"/>
                <a:gd name="connsiteY11" fmla="*/ 0 h 470807"/>
                <a:gd name="connsiteX12" fmla="*/ 2813958 w 3282043"/>
                <a:gd name="connsiteY12" fmla="*/ 8164 h 470807"/>
                <a:gd name="connsiteX13" fmla="*/ 2881993 w 3282043"/>
                <a:gd name="connsiteY13" fmla="*/ 21771 h 470807"/>
                <a:gd name="connsiteX14" fmla="*/ 2982686 w 3282043"/>
                <a:gd name="connsiteY14" fmla="*/ 46264 h 470807"/>
                <a:gd name="connsiteX15" fmla="*/ 3056165 w 3282043"/>
                <a:gd name="connsiteY15" fmla="*/ 70757 h 470807"/>
                <a:gd name="connsiteX16" fmla="*/ 3135086 w 3282043"/>
                <a:gd name="connsiteY16" fmla="*/ 103414 h 470807"/>
                <a:gd name="connsiteX17" fmla="*/ 3186793 w 3282043"/>
                <a:gd name="connsiteY17" fmla="*/ 127907 h 470807"/>
                <a:gd name="connsiteX18" fmla="*/ 3243943 w 3282043"/>
                <a:gd name="connsiteY18" fmla="*/ 163286 h 470807"/>
                <a:gd name="connsiteX19" fmla="*/ 3265715 w 3282043"/>
                <a:gd name="connsiteY19" fmla="*/ 185057 h 470807"/>
                <a:gd name="connsiteX20" fmla="*/ 3273879 w 3282043"/>
                <a:gd name="connsiteY20" fmla="*/ 198664 h 470807"/>
                <a:gd name="connsiteX21" fmla="*/ 3279322 w 3282043"/>
                <a:gd name="connsiteY21" fmla="*/ 217714 h 470807"/>
                <a:gd name="connsiteX22" fmla="*/ 3282043 w 3282043"/>
                <a:gd name="connsiteY22" fmla="*/ 239486 h 470807"/>
                <a:gd name="connsiteX23" fmla="*/ 3273879 w 3282043"/>
                <a:gd name="connsiteY23" fmla="*/ 266700 h 470807"/>
                <a:gd name="connsiteX24" fmla="*/ 3254829 w 3282043"/>
                <a:gd name="connsiteY24" fmla="*/ 285750 h 470807"/>
                <a:gd name="connsiteX25" fmla="*/ 3216729 w 3282043"/>
                <a:gd name="connsiteY25" fmla="*/ 291193 h 470807"/>
                <a:gd name="connsiteX26" fmla="*/ 3077936 w 3282043"/>
                <a:gd name="connsiteY26" fmla="*/ 285750 h 470807"/>
                <a:gd name="connsiteX27" fmla="*/ 2857500 w 3282043"/>
                <a:gd name="connsiteY27" fmla="*/ 280307 h 470807"/>
                <a:gd name="connsiteX28" fmla="*/ 2658836 w 3282043"/>
                <a:gd name="connsiteY28" fmla="*/ 274864 h 470807"/>
                <a:gd name="connsiteX29" fmla="*/ 2381250 w 3282043"/>
                <a:gd name="connsiteY29" fmla="*/ 269421 h 470807"/>
                <a:gd name="connsiteX30" fmla="*/ 2141765 w 3282043"/>
                <a:gd name="connsiteY30" fmla="*/ 266700 h 470807"/>
                <a:gd name="connsiteX31" fmla="*/ 1828800 w 3282043"/>
                <a:gd name="connsiteY31" fmla="*/ 272143 h 470807"/>
                <a:gd name="connsiteX32" fmla="*/ 1537608 w 3282043"/>
                <a:gd name="connsiteY32" fmla="*/ 288471 h 470807"/>
                <a:gd name="connsiteX33" fmla="*/ 1352550 w 3282043"/>
                <a:gd name="connsiteY33" fmla="*/ 299357 h 470807"/>
                <a:gd name="connsiteX34" fmla="*/ 1211036 w 3282043"/>
                <a:gd name="connsiteY34" fmla="*/ 310243 h 470807"/>
                <a:gd name="connsiteX35" fmla="*/ 1034143 w 3282043"/>
                <a:gd name="connsiteY35" fmla="*/ 334736 h 470807"/>
                <a:gd name="connsiteX36" fmla="*/ 873579 w 3282043"/>
                <a:gd name="connsiteY36" fmla="*/ 361950 h 470807"/>
                <a:gd name="connsiteX37" fmla="*/ 723900 w 3282043"/>
                <a:gd name="connsiteY37" fmla="*/ 397328 h 470807"/>
                <a:gd name="connsiteX38" fmla="*/ 593272 w 3282043"/>
                <a:gd name="connsiteY38" fmla="*/ 429986 h 470807"/>
                <a:gd name="connsiteX39" fmla="*/ 487136 w 3282043"/>
                <a:gd name="connsiteY39" fmla="*/ 468086 h 470807"/>
                <a:gd name="connsiteX40" fmla="*/ 459922 w 3282043"/>
                <a:gd name="connsiteY40" fmla="*/ 470807 h 470807"/>
                <a:gd name="connsiteX41" fmla="*/ 410936 w 3282043"/>
                <a:gd name="connsiteY41" fmla="*/ 462643 h 470807"/>
                <a:gd name="connsiteX42" fmla="*/ 351065 w 3282043"/>
                <a:gd name="connsiteY42" fmla="*/ 449036 h 470807"/>
                <a:gd name="connsiteX43" fmla="*/ 310243 w 3282043"/>
                <a:gd name="connsiteY43" fmla="*/ 429986 h 470807"/>
                <a:gd name="connsiteX44" fmla="*/ 250372 w 3282043"/>
                <a:gd name="connsiteY44" fmla="*/ 383721 h 470807"/>
                <a:gd name="connsiteX45" fmla="*/ 179615 w 3282043"/>
                <a:gd name="connsiteY45" fmla="*/ 329293 h 470807"/>
                <a:gd name="connsiteX46" fmla="*/ 95250 w 3282043"/>
                <a:gd name="connsiteY46" fmla="*/ 263978 h 470807"/>
                <a:gd name="connsiteX47" fmla="*/ 46265 w 3282043"/>
                <a:gd name="connsiteY47" fmla="*/ 225878 h 470807"/>
                <a:gd name="connsiteX48" fmla="*/ 10886 w 3282043"/>
                <a:gd name="connsiteY48" fmla="*/ 193221 h 470807"/>
                <a:gd name="connsiteX49" fmla="*/ 0 w 3282043"/>
                <a:gd name="connsiteY49" fmla="*/ 176893 h 470807"/>
                <a:gd name="connsiteX50" fmla="*/ 8165 w 3282043"/>
                <a:gd name="connsiteY50" fmla="*/ 163286 h 470807"/>
                <a:gd name="connsiteX51" fmla="*/ 29936 w 3282043"/>
                <a:gd name="connsiteY51" fmla="*/ 160564 h 470807"/>
                <a:gd name="connsiteX52" fmla="*/ 59872 w 3282043"/>
                <a:gd name="connsiteY52" fmla="*/ 168728 h 470807"/>
                <a:gd name="connsiteX53" fmla="*/ 106136 w 3282043"/>
                <a:gd name="connsiteY53" fmla="*/ 187778 h 470807"/>
                <a:gd name="connsiteX54" fmla="*/ 201386 w 3282043"/>
                <a:gd name="connsiteY54" fmla="*/ 217714 h 470807"/>
                <a:gd name="connsiteX55" fmla="*/ 277586 w 3282043"/>
                <a:gd name="connsiteY55" fmla="*/ 234043 h 470807"/>
                <a:gd name="connsiteX56" fmla="*/ 342900 w 3282043"/>
                <a:gd name="connsiteY56" fmla="*/ 242207 h 470807"/>
                <a:gd name="connsiteX57" fmla="*/ 421822 w 3282043"/>
                <a:gd name="connsiteY57" fmla="*/ 247650 h 470807"/>
                <a:gd name="connsiteX58" fmla="*/ 612322 w 3282043"/>
                <a:gd name="connsiteY58" fmla="*/ 234043 h 470807"/>
                <a:gd name="connsiteX59" fmla="*/ 1031422 w 3282043"/>
                <a:gd name="connsiteY59" fmla="*/ 185057 h 470807"/>
                <a:gd name="connsiteX60" fmla="*/ 1461408 w 3282043"/>
                <a:gd name="connsiteY60" fmla="*/ 138793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82043" h="470807">
                  <a:moveTo>
                    <a:pt x="1461408" y="138793"/>
                  </a:moveTo>
                  <a:lnTo>
                    <a:pt x="1779815" y="108857"/>
                  </a:lnTo>
                  <a:lnTo>
                    <a:pt x="1997529" y="87086"/>
                  </a:lnTo>
                  <a:lnTo>
                    <a:pt x="2217965" y="87086"/>
                  </a:lnTo>
                  <a:lnTo>
                    <a:pt x="2299608" y="87086"/>
                  </a:lnTo>
                  <a:lnTo>
                    <a:pt x="2389415" y="84364"/>
                  </a:lnTo>
                  <a:lnTo>
                    <a:pt x="2490108" y="76200"/>
                  </a:lnTo>
                  <a:lnTo>
                    <a:pt x="2582636" y="62593"/>
                  </a:lnTo>
                  <a:lnTo>
                    <a:pt x="2650672" y="48986"/>
                  </a:lnTo>
                  <a:lnTo>
                    <a:pt x="2686050" y="35378"/>
                  </a:lnTo>
                  <a:lnTo>
                    <a:pt x="2745922" y="5443"/>
                  </a:lnTo>
                  <a:lnTo>
                    <a:pt x="2759529" y="0"/>
                  </a:lnTo>
                  <a:lnTo>
                    <a:pt x="2813958" y="8164"/>
                  </a:lnTo>
                  <a:lnTo>
                    <a:pt x="2881993" y="21771"/>
                  </a:lnTo>
                  <a:lnTo>
                    <a:pt x="2982686" y="46264"/>
                  </a:lnTo>
                  <a:lnTo>
                    <a:pt x="3056165" y="70757"/>
                  </a:lnTo>
                  <a:lnTo>
                    <a:pt x="3135086" y="103414"/>
                  </a:lnTo>
                  <a:lnTo>
                    <a:pt x="3186793" y="127907"/>
                  </a:lnTo>
                  <a:lnTo>
                    <a:pt x="3243943" y="163286"/>
                  </a:lnTo>
                  <a:lnTo>
                    <a:pt x="3265715" y="185057"/>
                  </a:lnTo>
                  <a:lnTo>
                    <a:pt x="3273879" y="198664"/>
                  </a:lnTo>
                  <a:lnTo>
                    <a:pt x="3279322" y="217714"/>
                  </a:lnTo>
                  <a:lnTo>
                    <a:pt x="3282043" y="239486"/>
                  </a:lnTo>
                  <a:lnTo>
                    <a:pt x="3273879" y="266700"/>
                  </a:lnTo>
                  <a:lnTo>
                    <a:pt x="3254829" y="285750"/>
                  </a:lnTo>
                  <a:lnTo>
                    <a:pt x="3216729" y="291193"/>
                  </a:lnTo>
                  <a:lnTo>
                    <a:pt x="3077936" y="285750"/>
                  </a:lnTo>
                  <a:lnTo>
                    <a:pt x="2857500" y="280307"/>
                  </a:lnTo>
                  <a:lnTo>
                    <a:pt x="2658836" y="274864"/>
                  </a:lnTo>
                  <a:lnTo>
                    <a:pt x="2381250" y="269421"/>
                  </a:lnTo>
                  <a:lnTo>
                    <a:pt x="2141765" y="266700"/>
                  </a:lnTo>
                  <a:lnTo>
                    <a:pt x="1828800" y="272143"/>
                  </a:lnTo>
                  <a:lnTo>
                    <a:pt x="1537608" y="288471"/>
                  </a:lnTo>
                  <a:lnTo>
                    <a:pt x="1352550" y="299357"/>
                  </a:lnTo>
                  <a:lnTo>
                    <a:pt x="1211036" y="310243"/>
                  </a:lnTo>
                  <a:lnTo>
                    <a:pt x="1034143" y="334736"/>
                  </a:lnTo>
                  <a:lnTo>
                    <a:pt x="873579" y="361950"/>
                  </a:lnTo>
                  <a:lnTo>
                    <a:pt x="723900" y="397328"/>
                  </a:lnTo>
                  <a:lnTo>
                    <a:pt x="593272" y="429986"/>
                  </a:lnTo>
                  <a:lnTo>
                    <a:pt x="487136" y="468086"/>
                  </a:lnTo>
                  <a:lnTo>
                    <a:pt x="459922" y="470807"/>
                  </a:lnTo>
                  <a:lnTo>
                    <a:pt x="410936" y="462643"/>
                  </a:lnTo>
                  <a:lnTo>
                    <a:pt x="351065" y="449036"/>
                  </a:lnTo>
                  <a:lnTo>
                    <a:pt x="310243" y="429986"/>
                  </a:lnTo>
                  <a:lnTo>
                    <a:pt x="250372" y="383721"/>
                  </a:lnTo>
                  <a:lnTo>
                    <a:pt x="179615" y="329293"/>
                  </a:lnTo>
                  <a:lnTo>
                    <a:pt x="95250" y="263978"/>
                  </a:lnTo>
                  <a:lnTo>
                    <a:pt x="46265" y="225878"/>
                  </a:lnTo>
                  <a:lnTo>
                    <a:pt x="10886" y="193221"/>
                  </a:lnTo>
                  <a:lnTo>
                    <a:pt x="0" y="176893"/>
                  </a:lnTo>
                  <a:lnTo>
                    <a:pt x="8165" y="163286"/>
                  </a:lnTo>
                  <a:lnTo>
                    <a:pt x="29936" y="160564"/>
                  </a:lnTo>
                  <a:lnTo>
                    <a:pt x="59872" y="168728"/>
                  </a:lnTo>
                  <a:lnTo>
                    <a:pt x="106136" y="187778"/>
                  </a:lnTo>
                  <a:lnTo>
                    <a:pt x="201386" y="217714"/>
                  </a:lnTo>
                  <a:lnTo>
                    <a:pt x="277586" y="234043"/>
                  </a:lnTo>
                  <a:lnTo>
                    <a:pt x="342900" y="242207"/>
                  </a:lnTo>
                  <a:lnTo>
                    <a:pt x="421822" y="247650"/>
                  </a:lnTo>
                  <a:lnTo>
                    <a:pt x="612322" y="234043"/>
                  </a:lnTo>
                  <a:lnTo>
                    <a:pt x="1031422" y="185057"/>
                  </a:lnTo>
                  <a:lnTo>
                    <a:pt x="1461408" y="138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AD694387-BA98-FD4A-9223-EE2BFCBAC616}"/>
                </a:ext>
              </a:extLst>
            </p:cNvPr>
            <p:cNvSpPr/>
            <p:nvPr/>
          </p:nvSpPr>
          <p:spPr>
            <a:xfrm>
              <a:off x="2609850" y="4514850"/>
              <a:ext cx="1076325" cy="735013"/>
            </a:xfrm>
            <a:custGeom>
              <a:avLst/>
              <a:gdLst>
                <a:gd name="connsiteX0" fmla="*/ 438150 w 1076325"/>
                <a:gd name="connsiteY0" fmla="*/ 347663 h 735806"/>
                <a:gd name="connsiteX1" fmla="*/ 538163 w 1076325"/>
                <a:gd name="connsiteY1" fmla="*/ 271463 h 735806"/>
                <a:gd name="connsiteX2" fmla="*/ 595313 w 1076325"/>
                <a:gd name="connsiteY2" fmla="*/ 226219 h 735806"/>
                <a:gd name="connsiteX3" fmla="*/ 647700 w 1076325"/>
                <a:gd name="connsiteY3" fmla="*/ 183356 h 735806"/>
                <a:gd name="connsiteX4" fmla="*/ 671513 w 1076325"/>
                <a:gd name="connsiteY4" fmla="*/ 157163 h 735806"/>
                <a:gd name="connsiteX5" fmla="*/ 692944 w 1076325"/>
                <a:gd name="connsiteY5" fmla="*/ 128588 h 735806"/>
                <a:gd name="connsiteX6" fmla="*/ 702469 w 1076325"/>
                <a:gd name="connsiteY6" fmla="*/ 104775 h 735806"/>
                <a:gd name="connsiteX7" fmla="*/ 707231 w 1076325"/>
                <a:gd name="connsiteY7" fmla="*/ 88106 h 735806"/>
                <a:gd name="connsiteX8" fmla="*/ 711994 w 1076325"/>
                <a:gd name="connsiteY8" fmla="*/ 66675 h 735806"/>
                <a:gd name="connsiteX9" fmla="*/ 711994 w 1076325"/>
                <a:gd name="connsiteY9" fmla="*/ 57150 h 735806"/>
                <a:gd name="connsiteX10" fmla="*/ 695325 w 1076325"/>
                <a:gd name="connsiteY10" fmla="*/ 0 h 735806"/>
                <a:gd name="connsiteX11" fmla="*/ 1076325 w 1076325"/>
                <a:gd name="connsiteY11" fmla="*/ 280988 h 735806"/>
                <a:gd name="connsiteX12" fmla="*/ 1042988 w 1076325"/>
                <a:gd name="connsiteY12" fmla="*/ 292894 h 735806"/>
                <a:gd name="connsiteX13" fmla="*/ 1000125 w 1076325"/>
                <a:gd name="connsiteY13" fmla="*/ 300038 h 735806"/>
                <a:gd name="connsiteX14" fmla="*/ 954881 w 1076325"/>
                <a:gd name="connsiteY14" fmla="*/ 302419 h 735806"/>
                <a:gd name="connsiteX15" fmla="*/ 888206 w 1076325"/>
                <a:gd name="connsiteY15" fmla="*/ 309563 h 735806"/>
                <a:gd name="connsiteX16" fmla="*/ 831056 w 1076325"/>
                <a:gd name="connsiteY16" fmla="*/ 321469 h 735806"/>
                <a:gd name="connsiteX17" fmla="*/ 750094 w 1076325"/>
                <a:gd name="connsiteY17" fmla="*/ 347663 h 735806"/>
                <a:gd name="connsiteX18" fmla="*/ 673894 w 1076325"/>
                <a:gd name="connsiteY18" fmla="*/ 381000 h 735806"/>
                <a:gd name="connsiteX19" fmla="*/ 569119 w 1076325"/>
                <a:gd name="connsiteY19" fmla="*/ 438150 h 735806"/>
                <a:gd name="connsiteX20" fmla="*/ 419100 w 1076325"/>
                <a:gd name="connsiteY20" fmla="*/ 528638 h 735806"/>
                <a:gd name="connsiteX21" fmla="*/ 192881 w 1076325"/>
                <a:gd name="connsiteY21" fmla="*/ 676275 h 735806"/>
                <a:gd name="connsiteX22" fmla="*/ 109538 w 1076325"/>
                <a:gd name="connsiteY22" fmla="*/ 735806 h 735806"/>
                <a:gd name="connsiteX23" fmla="*/ 0 w 1076325"/>
                <a:gd name="connsiteY23" fmla="*/ 673894 h 735806"/>
                <a:gd name="connsiteX24" fmla="*/ 9525 w 1076325"/>
                <a:gd name="connsiteY24" fmla="*/ 642938 h 735806"/>
                <a:gd name="connsiteX25" fmla="*/ 28575 w 1076325"/>
                <a:gd name="connsiteY25" fmla="*/ 614363 h 735806"/>
                <a:gd name="connsiteX26" fmla="*/ 42863 w 1076325"/>
                <a:gd name="connsiteY26" fmla="*/ 597694 h 735806"/>
                <a:gd name="connsiteX27" fmla="*/ 78581 w 1076325"/>
                <a:gd name="connsiteY27" fmla="*/ 576263 h 735806"/>
                <a:gd name="connsiteX28" fmla="*/ 119063 w 1076325"/>
                <a:gd name="connsiteY28" fmla="*/ 557213 h 735806"/>
                <a:gd name="connsiteX29" fmla="*/ 250031 w 1076325"/>
                <a:gd name="connsiteY29" fmla="*/ 478631 h 735806"/>
                <a:gd name="connsiteX30" fmla="*/ 438150 w 1076325"/>
                <a:gd name="connsiteY30" fmla="*/ 34766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735806">
                  <a:moveTo>
                    <a:pt x="438150" y="347663"/>
                  </a:moveTo>
                  <a:lnTo>
                    <a:pt x="538163" y="271463"/>
                  </a:lnTo>
                  <a:lnTo>
                    <a:pt x="595313" y="226219"/>
                  </a:lnTo>
                  <a:lnTo>
                    <a:pt x="647700" y="183356"/>
                  </a:lnTo>
                  <a:lnTo>
                    <a:pt x="671513" y="157163"/>
                  </a:lnTo>
                  <a:lnTo>
                    <a:pt x="692944" y="128588"/>
                  </a:lnTo>
                  <a:lnTo>
                    <a:pt x="702469" y="104775"/>
                  </a:lnTo>
                  <a:lnTo>
                    <a:pt x="707231" y="88106"/>
                  </a:lnTo>
                  <a:lnTo>
                    <a:pt x="711994" y="66675"/>
                  </a:lnTo>
                  <a:lnTo>
                    <a:pt x="711994" y="57150"/>
                  </a:lnTo>
                  <a:lnTo>
                    <a:pt x="695325" y="0"/>
                  </a:lnTo>
                  <a:lnTo>
                    <a:pt x="1076325" y="280988"/>
                  </a:lnTo>
                  <a:lnTo>
                    <a:pt x="1042988" y="292894"/>
                  </a:lnTo>
                  <a:lnTo>
                    <a:pt x="1000125" y="300038"/>
                  </a:lnTo>
                  <a:lnTo>
                    <a:pt x="954881" y="302419"/>
                  </a:lnTo>
                  <a:lnTo>
                    <a:pt x="888206" y="309563"/>
                  </a:lnTo>
                  <a:lnTo>
                    <a:pt x="831056" y="321469"/>
                  </a:lnTo>
                  <a:lnTo>
                    <a:pt x="750094" y="347663"/>
                  </a:lnTo>
                  <a:lnTo>
                    <a:pt x="673894" y="381000"/>
                  </a:lnTo>
                  <a:lnTo>
                    <a:pt x="569119" y="438150"/>
                  </a:lnTo>
                  <a:lnTo>
                    <a:pt x="419100" y="528638"/>
                  </a:lnTo>
                  <a:lnTo>
                    <a:pt x="192881" y="676275"/>
                  </a:lnTo>
                  <a:lnTo>
                    <a:pt x="109538" y="735806"/>
                  </a:lnTo>
                  <a:lnTo>
                    <a:pt x="0" y="673894"/>
                  </a:lnTo>
                  <a:lnTo>
                    <a:pt x="9525" y="642938"/>
                  </a:lnTo>
                  <a:lnTo>
                    <a:pt x="28575" y="614363"/>
                  </a:lnTo>
                  <a:lnTo>
                    <a:pt x="42863" y="597694"/>
                  </a:lnTo>
                  <a:lnTo>
                    <a:pt x="78581" y="576263"/>
                  </a:lnTo>
                  <a:lnTo>
                    <a:pt x="119063" y="557213"/>
                  </a:lnTo>
                  <a:lnTo>
                    <a:pt x="250031" y="478631"/>
                  </a:lnTo>
                  <a:lnTo>
                    <a:pt x="438150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2D59C1C2-8205-5B4B-860D-45424D29FDDA}"/>
                </a:ext>
              </a:extLst>
            </p:cNvPr>
            <p:cNvSpPr/>
            <p:nvPr/>
          </p:nvSpPr>
          <p:spPr>
            <a:xfrm>
              <a:off x="2600325" y="5146675"/>
              <a:ext cx="4535488" cy="892175"/>
            </a:xfrm>
            <a:custGeom>
              <a:avLst/>
              <a:gdLst>
                <a:gd name="connsiteX0" fmla="*/ 2062886 w 4535424"/>
                <a:gd name="connsiteY0" fmla="*/ 490119 h 892455"/>
                <a:gd name="connsiteX1" fmla="*/ 1923897 w 4535424"/>
                <a:gd name="connsiteY1" fmla="*/ 446227 h 892455"/>
                <a:gd name="connsiteX2" fmla="*/ 1741017 w 4535424"/>
                <a:gd name="connsiteY2" fmla="*/ 387706 h 892455"/>
                <a:gd name="connsiteX3" fmla="*/ 1634947 w 4535424"/>
                <a:gd name="connsiteY3" fmla="*/ 351130 h 892455"/>
                <a:gd name="connsiteX4" fmla="*/ 1550822 w 4535424"/>
                <a:gd name="connsiteY4" fmla="*/ 325527 h 892455"/>
                <a:gd name="connsiteX5" fmla="*/ 1452067 w 4535424"/>
                <a:gd name="connsiteY5" fmla="*/ 296266 h 892455"/>
                <a:gd name="connsiteX6" fmla="*/ 1331366 w 4535424"/>
                <a:gd name="connsiteY6" fmla="*/ 267005 h 892455"/>
                <a:gd name="connsiteX7" fmla="*/ 1207008 w 4535424"/>
                <a:gd name="connsiteY7" fmla="*/ 241402 h 892455"/>
                <a:gd name="connsiteX8" fmla="*/ 1060704 w 4535424"/>
                <a:gd name="connsiteY8" fmla="*/ 215799 h 892455"/>
                <a:gd name="connsiteX9" fmla="*/ 910742 w 4535424"/>
                <a:gd name="connsiteY9" fmla="*/ 197511 h 892455"/>
                <a:gd name="connsiteX10" fmla="*/ 749808 w 4535424"/>
                <a:gd name="connsiteY10" fmla="*/ 186538 h 892455"/>
                <a:gd name="connsiteX11" fmla="*/ 574243 w 4535424"/>
                <a:gd name="connsiteY11" fmla="*/ 179223 h 892455"/>
                <a:gd name="connsiteX12" fmla="*/ 398678 w 4535424"/>
                <a:gd name="connsiteY12" fmla="*/ 186538 h 892455"/>
                <a:gd name="connsiteX13" fmla="*/ 292608 w 4535424"/>
                <a:gd name="connsiteY13" fmla="*/ 190195 h 892455"/>
                <a:gd name="connsiteX14" fmla="*/ 175564 w 4535424"/>
                <a:gd name="connsiteY14" fmla="*/ 197511 h 892455"/>
                <a:gd name="connsiteX15" fmla="*/ 117043 w 4535424"/>
                <a:gd name="connsiteY15" fmla="*/ 201168 h 892455"/>
                <a:gd name="connsiteX16" fmla="*/ 84124 w 4535424"/>
                <a:gd name="connsiteY16" fmla="*/ 197511 h 892455"/>
                <a:gd name="connsiteX17" fmla="*/ 43891 w 4535424"/>
                <a:gd name="connsiteY17" fmla="*/ 186538 h 892455"/>
                <a:gd name="connsiteX18" fmla="*/ 25603 w 4535424"/>
                <a:gd name="connsiteY18" fmla="*/ 168250 h 892455"/>
                <a:gd name="connsiteX19" fmla="*/ 7315 w 4535424"/>
                <a:gd name="connsiteY19" fmla="*/ 142647 h 892455"/>
                <a:gd name="connsiteX20" fmla="*/ 0 w 4535424"/>
                <a:gd name="connsiteY20" fmla="*/ 113386 h 892455"/>
                <a:gd name="connsiteX21" fmla="*/ 7315 w 4535424"/>
                <a:gd name="connsiteY21" fmla="*/ 73152 h 892455"/>
                <a:gd name="connsiteX22" fmla="*/ 14630 w 4535424"/>
                <a:gd name="connsiteY22" fmla="*/ 36576 h 892455"/>
                <a:gd name="connsiteX23" fmla="*/ 32918 w 4535424"/>
                <a:gd name="connsiteY23" fmla="*/ 0 h 892455"/>
                <a:gd name="connsiteX24" fmla="*/ 256032 w 4535424"/>
                <a:gd name="connsiteY24" fmla="*/ 43891 h 892455"/>
                <a:gd name="connsiteX25" fmla="*/ 416966 w 4535424"/>
                <a:gd name="connsiteY25" fmla="*/ 47549 h 892455"/>
                <a:gd name="connsiteX26" fmla="*/ 596188 w 4535424"/>
                <a:gd name="connsiteY26" fmla="*/ 54864 h 892455"/>
                <a:gd name="connsiteX27" fmla="*/ 859536 w 4535424"/>
                <a:gd name="connsiteY27" fmla="*/ 69495 h 892455"/>
                <a:gd name="connsiteX28" fmla="*/ 1057046 w 4535424"/>
                <a:gd name="connsiteY28" fmla="*/ 87783 h 892455"/>
                <a:gd name="connsiteX29" fmla="*/ 1221638 w 4535424"/>
                <a:gd name="connsiteY29" fmla="*/ 106071 h 892455"/>
                <a:gd name="connsiteX30" fmla="*/ 1356969 w 4535424"/>
                <a:gd name="connsiteY30" fmla="*/ 128016 h 892455"/>
                <a:gd name="connsiteX31" fmla="*/ 1525219 w 4535424"/>
                <a:gd name="connsiteY31" fmla="*/ 160935 h 892455"/>
                <a:gd name="connsiteX32" fmla="*/ 1667865 w 4535424"/>
                <a:gd name="connsiteY32" fmla="*/ 197511 h 892455"/>
                <a:gd name="connsiteX33" fmla="*/ 1854403 w 4535424"/>
                <a:gd name="connsiteY33" fmla="*/ 245059 h 892455"/>
                <a:gd name="connsiteX34" fmla="*/ 2088489 w 4535424"/>
                <a:gd name="connsiteY34" fmla="*/ 296266 h 892455"/>
                <a:gd name="connsiteX35" fmla="*/ 2271369 w 4535424"/>
                <a:gd name="connsiteY35" fmla="*/ 329184 h 892455"/>
                <a:gd name="connsiteX36" fmla="*/ 2490825 w 4535424"/>
                <a:gd name="connsiteY36" fmla="*/ 369418 h 892455"/>
                <a:gd name="connsiteX37" fmla="*/ 2732227 w 4535424"/>
                <a:gd name="connsiteY37" fmla="*/ 413309 h 892455"/>
                <a:gd name="connsiteX38" fmla="*/ 2969971 w 4535424"/>
                <a:gd name="connsiteY38" fmla="*/ 453543 h 892455"/>
                <a:gd name="connsiteX39" fmla="*/ 3200400 w 4535424"/>
                <a:gd name="connsiteY39" fmla="*/ 490119 h 892455"/>
                <a:gd name="connsiteX40" fmla="*/ 3405225 w 4535424"/>
                <a:gd name="connsiteY40" fmla="*/ 519379 h 892455"/>
                <a:gd name="connsiteX41" fmla="*/ 3547872 w 4535424"/>
                <a:gd name="connsiteY41" fmla="*/ 537667 h 892455"/>
                <a:gd name="connsiteX42" fmla="*/ 3712464 w 4535424"/>
                <a:gd name="connsiteY42" fmla="*/ 548640 h 892455"/>
                <a:gd name="connsiteX43" fmla="*/ 3917289 w 4535424"/>
                <a:gd name="connsiteY43" fmla="*/ 555955 h 892455"/>
                <a:gd name="connsiteX44" fmla="*/ 4180636 w 4535424"/>
                <a:gd name="connsiteY44" fmla="*/ 548640 h 892455"/>
                <a:gd name="connsiteX45" fmla="*/ 4451299 w 4535424"/>
                <a:gd name="connsiteY45" fmla="*/ 523037 h 892455"/>
                <a:gd name="connsiteX46" fmla="*/ 4513478 w 4535424"/>
                <a:gd name="connsiteY46" fmla="*/ 515722 h 892455"/>
                <a:gd name="connsiteX47" fmla="*/ 4528108 w 4535424"/>
                <a:gd name="connsiteY47" fmla="*/ 519379 h 892455"/>
                <a:gd name="connsiteX48" fmla="*/ 4535424 w 4535424"/>
                <a:gd name="connsiteY48" fmla="*/ 526695 h 892455"/>
                <a:gd name="connsiteX49" fmla="*/ 4531766 w 4535424"/>
                <a:gd name="connsiteY49" fmla="*/ 537667 h 892455"/>
                <a:gd name="connsiteX50" fmla="*/ 4509820 w 4535424"/>
                <a:gd name="connsiteY50" fmla="*/ 563271 h 892455"/>
                <a:gd name="connsiteX51" fmla="*/ 4429353 w 4535424"/>
                <a:gd name="connsiteY51" fmla="*/ 610819 h 892455"/>
                <a:gd name="connsiteX52" fmla="*/ 4304995 w 4535424"/>
                <a:gd name="connsiteY52" fmla="*/ 676656 h 892455"/>
                <a:gd name="connsiteX53" fmla="*/ 4180636 w 4535424"/>
                <a:gd name="connsiteY53" fmla="*/ 735178 h 892455"/>
                <a:gd name="connsiteX54" fmla="*/ 4001414 w 4535424"/>
                <a:gd name="connsiteY54" fmla="*/ 804672 h 892455"/>
                <a:gd name="connsiteX55" fmla="*/ 3858768 w 4535424"/>
                <a:gd name="connsiteY55" fmla="*/ 859536 h 892455"/>
                <a:gd name="connsiteX56" fmla="*/ 3781958 w 4535424"/>
                <a:gd name="connsiteY56" fmla="*/ 885139 h 892455"/>
                <a:gd name="connsiteX57" fmla="*/ 3730752 w 4535424"/>
                <a:gd name="connsiteY57" fmla="*/ 892455 h 892455"/>
                <a:gd name="connsiteX58" fmla="*/ 3653942 w 4535424"/>
                <a:gd name="connsiteY58" fmla="*/ 892455 h 892455"/>
                <a:gd name="connsiteX59" fmla="*/ 3569817 w 4535424"/>
                <a:gd name="connsiteY59" fmla="*/ 877824 h 892455"/>
                <a:gd name="connsiteX60" fmla="*/ 3419856 w 4535424"/>
                <a:gd name="connsiteY60" fmla="*/ 844906 h 892455"/>
                <a:gd name="connsiteX61" fmla="*/ 3215030 w 4535424"/>
                <a:gd name="connsiteY61" fmla="*/ 797357 h 892455"/>
                <a:gd name="connsiteX62" fmla="*/ 2988259 w 4535424"/>
                <a:gd name="connsiteY62" fmla="*/ 742493 h 892455"/>
                <a:gd name="connsiteX63" fmla="*/ 2743200 w 4535424"/>
                <a:gd name="connsiteY63" fmla="*/ 680314 h 892455"/>
                <a:gd name="connsiteX64" fmla="*/ 2509113 w 4535424"/>
                <a:gd name="connsiteY64" fmla="*/ 618135 h 892455"/>
                <a:gd name="connsiteX65" fmla="*/ 2216505 w 4535424"/>
                <a:gd name="connsiteY65" fmla="*/ 534010 h 892455"/>
                <a:gd name="connsiteX66" fmla="*/ 2062886 w 4535424"/>
                <a:gd name="connsiteY66" fmla="*/ 490119 h 89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35424" h="892455">
                  <a:moveTo>
                    <a:pt x="2062886" y="490119"/>
                  </a:moveTo>
                  <a:lnTo>
                    <a:pt x="1923897" y="446227"/>
                  </a:lnTo>
                  <a:lnTo>
                    <a:pt x="1741017" y="387706"/>
                  </a:lnTo>
                  <a:lnTo>
                    <a:pt x="1634947" y="351130"/>
                  </a:lnTo>
                  <a:lnTo>
                    <a:pt x="1550822" y="325527"/>
                  </a:lnTo>
                  <a:lnTo>
                    <a:pt x="1452067" y="296266"/>
                  </a:lnTo>
                  <a:lnTo>
                    <a:pt x="1331366" y="267005"/>
                  </a:lnTo>
                  <a:lnTo>
                    <a:pt x="1207008" y="241402"/>
                  </a:lnTo>
                  <a:lnTo>
                    <a:pt x="1060704" y="215799"/>
                  </a:lnTo>
                  <a:lnTo>
                    <a:pt x="910742" y="197511"/>
                  </a:lnTo>
                  <a:lnTo>
                    <a:pt x="749808" y="186538"/>
                  </a:lnTo>
                  <a:lnTo>
                    <a:pt x="574243" y="179223"/>
                  </a:lnTo>
                  <a:lnTo>
                    <a:pt x="398678" y="186538"/>
                  </a:lnTo>
                  <a:lnTo>
                    <a:pt x="292608" y="190195"/>
                  </a:lnTo>
                  <a:lnTo>
                    <a:pt x="175564" y="197511"/>
                  </a:lnTo>
                  <a:lnTo>
                    <a:pt x="117043" y="201168"/>
                  </a:lnTo>
                  <a:lnTo>
                    <a:pt x="84124" y="197511"/>
                  </a:lnTo>
                  <a:lnTo>
                    <a:pt x="43891" y="186538"/>
                  </a:lnTo>
                  <a:lnTo>
                    <a:pt x="25603" y="168250"/>
                  </a:lnTo>
                  <a:lnTo>
                    <a:pt x="7315" y="142647"/>
                  </a:lnTo>
                  <a:lnTo>
                    <a:pt x="0" y="113386"/>
                  </a:lnTo>
                  <a:lnTo>
                    <a:pt x="7315" y="73152"/>
                  </a:lnTo>
                  <a:lnTo>
                    <a:pt x="14630" y="36576"/>
                  </a:lnTo>
                  <a:lnTo>
                    <a:pt x="32918" y="0"/>
                  </a:lnTo>
                  <a:lnTo>
                    <a:pt x="256032" y="43891"/>
                  </a:lnTo>
                  <a:lnTo>
                    <a:pt x="416966" y="47549"/>
                  </a:lnTo>
                  <a:lnTo>
                    <a:pt x="596188" y="54864"/>
                  </a:lnTo>
                  <a:lnTo>
                    <a:pt x="859536" y="69495"/>
                  </a:lnTo>
                  <a:lnTo>
                    <a:pt x="1057046" y="87783"/>
                  </a:lnTo>
                  <a:lnTo>
                    <a:pt x="1221638" y="106071"/>
                  </a:lnTo>
                  <a:lnTo>
                    <a:pt x="1356969" y="128016"/>
                  </a:lnTo>
                  <a:lnTo>
                    <a:pt x="1525219" y="160935"/>
                  </a:lnTo>
                  <a:lnTo>
                    <a:pt x="1667865" y="197511"/>
                  </a:lnTo>
                  <a:lnTo>
                    <a:pt x="1854403" y="245059"/>
                  </a:lnTo>
                  <a:lnTo>
                    <a:pt x="2088489" y="296266"/>
                  </a:lnTo>
                  <a:lnTo>
                    <a:pt x="2271369" y="329184"/>
                  </a:lnTo>
                  <a:lnTo>
                    <a:pt x="2490825" y="369418"/>
                  </a:lnTo>
                  <a:lnTo>
                    <a:pt x="2732227" y="413309"/>
                  </a:lnTo>
                  <a:lnTo>
                    <a:pt x="2969971" y="453543"/>
                  </a:lnTo>
                  <a:lnTo>
                    <a:pt x="3200400" y="490119"/>
                  </a:lnTo>
                  <a:lnTo>
                    <a:pt x="3405225" y="519379"/>
                  </a:lnTo>
                  <a:lnTo>
                    <a:pt x="3547872" y="537667"/>
                  </a:lnTo>
                  <a:lnTo>
                    <a:pt x="3712464" y="548640"/>
                  </a:lnTo>
                  <a:lnTo>
                    <a:pt x="3917289" y="555955"/>
                  </a:lnTo>
                  <a:lnTo>
                    <a:pt x="4180636" y="548640"/>
                  </a:lnTo>
                  <a:lnTo>
                    <a:pt x="4451299" y="523037"/>
                  </a:lnTo>
                  <a:lnTo>
                    <a:pt x="4513478" y="515722"/>
                  </a:lnTo>
                  <a:lnTo>
                    <a:pt x="4528108" y="519379"/>
                  </a:lnTo>
                  <a:lnTo>
                    <a:pt x="4535424" y="526695"/>
                  </a:lnTo>
                  <a:lnTo>
                    <a:pt x="4531766" y="537667"/>
                  </a:lnTo>
                  <a:lnTo>
                    <a:pt x="4509820" y="563271"/>
                  </a:lnTo>
                  <a:lnTo>
                    <a:pt x="4429353" y="610819"/>
                  </a:lnTo>
                  <a:lnTo>
                    <a:pt x="4304995" y="676656"/>
                  </a:lnTo>
                  <a:lnTo>
                    <a:pt x="4180636" y="735178"/>
                  </a:lnTo>
                  <a:lnTo>
                    <a:pt x="4001414" y="804672"/>
                  </a:lnTo>
                  <a:lnTo>
                    <a:pt x="3858768" y="859536"/>
                  </a:lnTo>
                  <a:lnTo>
                    <a:pt x="3781958" y="885139"/>
                  </a:lnTo>
                  <a:lnTo>
                    <a:pt x="3730752" y="892455"/>
                  </a:lnTo>
                  <a:lnTo>
                    <a:pt x="3653942" y="892455"/>
                  </a:lnTo>
                  <a:lnTo>
                    <a:pt x="3569817" y="877824"/>
                  </a:lnTo>
                  <a:lnTo>
                    <a:pt x="3419856" y="844906"/>
                  </a:lnTo>
                  <a:lnTo>
                    <a:pt x="3215030" y="797357"/>
                  </a:lnTo>
                  <a:lnTo>
                    <a:pt x="2988259" y="742493"/>
                  </a:lnTo>
                  <a:lnTo>
                    <a:pt x="2743200" y="680314"/>
                  </a:lnTo>
                  <a:lnTo>
                    <a:pt x="2509113" y="618135"/>
                  </a:lnTo>
                  <a:lnTo>
                    <a:pt x="2216505" y="534010"/>
                  </a:lnTo>
                  <a:lnTo>
                    <a:pt x="2062886" y="49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9156527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4DEBB9A-D4E9-3447-ACF8-46D76CF417E1}"/>
              </a:ext>
            </a:extLst>
          </p:cNvPr>
          <p:cNvSpPr/>
          <p:nvPr/>
        </p:nvSpPr>
        <p:spPr>
          <a:xfrm>
            <a:off x="4516438" y="1420813"/>
            <a:ext cx="606425" cy="654050"/>
          </a:xfrm>
          <a:custGeom>
            <a:avLst/>
            <a:gdLst>
              <a:gd name="connsiteX0" fmla="*/ 261938 w 604838"/>
              <a:gd name="connsiteY0" fmla="*/ 323850 h 652463"/>
              <a:gd name="connsiteX1" fmla="*/ 252413 w 604838"/>
              <a:gd name="connsiteY1" fmla="*/ 252413 h 652463"/>
              <a:gd name="connsiteX2" fmla="*/ 235744 w 604838"/>
              <a:gd name="connsiteY2" fmla="*/ 228600 h 652463"/>
              <a:gd name="connsiteX3" fmla="*/ 190500 w 604838"/>
              <a:gd name="connsiteY3" fmla="*/ 190500 h 652463"/>
              <a:gd name="connsiteX4" fmla="*/ 150019 w 604838"/>
              <a:gd name="connsiteY4" fmla="*/ 159544 h 652463"/>
              <a:gd name="connsiteX5" fmla="*/ 107157 w 604838"/>
              <a:gd name="connsiteY5" fmla="*/ 126207 h 652463"/>
              <a:gd name="connsiteX6" fmla="*/ 76200 w 604838"/>
              <a:gd name="connsiteY6" fmla="*/ 107157 h 652463"/>
              <a:gd name="connsiteX7" fmla="*/ 35719 w 604838"/>
              <a:gd name="connsiteY7" fmla="*/ 78582 h 652463"/>
              <a:gd name="connsiteX8" fmla="*/ 14288 w 604838"/>
              <a:gd name="connsiteY8" fmla="*/ 57150 h 652463"/>
              <a:gd name="connsiteX9" fmla="*/ 4763 w 604838"/>
              <a:gd name="connsiteY9" fmla="*/ 38100 h 652463"/>
              <a:gd name="connsiteX10" fmla="*/ 0 w 604838"/>
              <a:gd name="connsiteY10" fmla="*/ 26194 h 652463"/>
              <a:gd name="connsiteX11" fmla="*/ 4763 w 604838"/>
              <a:gd name="connsiteY11" fmla="*/ 14288 h 652463"/>
              <a:gd name="connsiteX12" fmla="*/ 21432 w 604838"/>
              <a:gd name="connsiteY12" fmla="*/ 4763 h 652463"/>
              <a:gd name="connsiteX13" fmla="*/ 64294 w 604838"/>
              <a:gd name="connsiteY13" fmla="*/ 0 h 652463"/>
              <a:gd name="connsiteX14" fmla="*/ 104775 w 604838"/>
              <a:gd name="connsiteY14" fmla="*/ 2382 h 652463"/>
              <a:gd name="connsiteX15" fmla="*/ 192882 w 604838"/>
              <a:gd name="connsiteY15" fmla="*/ 16669 h 652463"/>
              <a:gd name="connsiteX16" fmla="*/ 276225 w 604838"/>
              <a:gd name="connsiteY16" fmla="*/ 35719 h 652463"/>
              <a:gd name="connsiteX17" fmla="*/ 340519 w 604838"/>
              <a:gd name="connsiteY17" fmla="*/ 50007 h 652463"/>
              <a:gd name="connsiteX18" fmla="*/ 397669 w 604838"/>
              <a:gd name="connsiteY18" fmla="*/ 66675 h 652463"/>
              <a:gd name="connsiteX19" fmla="*/ 469107 w 604838"/>
              <a:gd name="connsiteY19" fmla="*/ 83344 h 652463"/>
              <a:gd name="connsiteX20" fmla="*/ 504825 w 604838"/>
              <a:gd name="connsiteY20" fmla="*/ 97632 h 652463"/>
              <a:gd name="connsiteX21" fmla="*/ 540544 w 604838"/>
              <a:gd name="connsiteY21" fmla="*/ 114300 h 652463"/>
              <a:gd name="connsiteX22" fmla="*/ 569119 w 604838"/>
              <a:gd name="connsiteY22" fmla="*/ 133350 h 652463"/>
              <a:gd name="connsiteX23" fmla="*/ 583407 w 604838"/>
              <a:gd name="connsiteY23" fmla="*/ 150019 h 652463"/>
              <a:gd name="connsiteX24" fmla="*/ 597694 w 604838"/>
              <a:gd name="connsiteY24" fmla="*/ 176213 h 652463"/>
              <a:gd name="connsiteX25" fmla="*/ 604838 w 604838"/>
              <a:gd name="connsiteY25" fmla="*/ 204788 h 652463"/>
              <a:gd name="connsiteX26" fmla="*/ 604838 w 604838"/>
              <a:gd name="connsiteY26" fmla="*/ 242888 h 652463"/>
              <a:gd name="connsiteX27" fmla="*/ 592932 w 604838"/>
              <a:gd name="connsiteY27" fmla="*/ 273844 h 652463"/>
              <a:gd name="connsiteX28" fmla="*/ 581025 w 604838"/>
              <a:gd name="connsiteY28" fmla="*/ 295275 h 652463"/>
              <a:gd name="connsiteX29" fmla="*/ 573882 w 604838"/>
              <a:gd name="connsiteY29" fmla="*/ 330994 h 652463"/>
              <a:gd name="connsiteX30" fmla="*/ 564357 w 604838"/>
              <a:gd name="connsiteY30" fmla="*/ 416719 h 652463"/>
              <a:gd name="connsiteX31" fmla="*/ 561975 w 604838"/>
              <a:gd name="connsiteY31" fmla="*/ 502444 h 652463"/>
              <a:gd name="connsiteX32" fmla="*/ 564357 w 604838"/>
              <a:gd name="connsiteY32" fmla="*/ 621507 h 652463"/>
              <a:gd name="connsiteX33" fmla="*/ 271463 w 604838"/>
              <a:gd name="connsiteY33" fmla="*/ 652463 h 652463"/>
              <a:gd name="connsiteX34" fmla="*/ 269082 w 604838"/>
              <a:gd name="connsiteY34" fmla="*/ 516732 h 652463"/>
              <a:gd name="connsiteX35" fmla="*/ 269082 w 604838"/>
              <a:gd name="connsiteY35" fmla="*/ 431007 h 652463"/>
              <a:gd name="connsiteX36" fmla="*/ 261938 w 604838"/>
              <a:gd name="connsiteY36" fmla="*/ 323850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04838" h="652463">
                <a:moveTo>
                  <a:pt x="261938" y="323850"/>
                </a:moveTo>
                <a:lnTo>
                  <a:pt x="252413" y="252413"/>
                </a:lnTo>
                <a:lnTo>
                  <a:pt x="235744" y="228600"/>
                </a:lnTo>
                <a:lnTo>
                  <a:pt x="190500" y="190500"/>
                </a:lnTo>
                <a:lnTo>
                  <a:pt x="150019" y="159544"/>
                </a:lnTo>
                <a:lnTo>
                  <a:pt x="107157" y="126207"/>
                </a:lnTo>
                <a:lnTo>
                  <a:pt x="76200" y="107157"/>
                </a:lnTo>
                <a:lnTo>
                  <a:pt x="35719" y="78582"/>
                </a:lnTo>
                <a:lnTo>
                  <a:pt x="14288" y="57150"/>
                </a:lnTo>
                <a:lnTo>
                  <a:pt x="4763" y="38100"/>
                </a:lnTo>
                <a:lnTo>
                  <a:pt x="0" y="26194"/>
                </a:lnTo>
                <a:lnTo>
                  <a:pt x="4763" y="14288"/>
                </a:lnTo>
                <a:lnTo>
                  <a:pt x="21432" y="4763"/>
                </a:lnTo>
                <a:lnTo>
                  <a:pt x="64294" y="0"/>
                </a:lnTo>
                <a:lnTo>
                  <a:pt x="104775" y="2382"/>
                </a:lnTo>
                <a:lnTo>
                  <a:pt x="192882" y="16669"/>
                </a:lnTo>
                <a:lnTo>
                  <a:pt x="276225" y="35719"/>
                </a:lnTo>
                <a:lnTo>
                  <a:pt x="340519" y="50007"/>
                </a:lnTo>
                <a:lnTo>
                  <a:pt x="397669" y="66675"/>
                </a:lnTo>
                <a:lnTo>
                  <a:pt x="469107" y="83344"/>
                </a:lnTo>
                <a:lnTo>
                  <a:pt x="504825" y="97632"/>
                </a:lnTo>
                <a:lnTo>
                  <a:pt x="540544" y="114300"/>
                </a:lnTo>
                <a:lnTo>
                  <a:pt x="569119" y="133350"/>
                </a:lnTo>
                <a:lnTo>
                  <a:pt x="583407" y="150019"/>
                </a:lnTo>
                <a:lnTo>
                  <a:pt x="597694" y="176213"/>
                </a:lnTo>
                <a:lnTo>
                  <a:pt x="604838" y="204788"/>
                </a:lnTo>
                <a:lnTo>
                  <a:pt x="604838" y="242888"/>
                </a:lnTo>
                <a:lnTo>
                  <a:pt x="592932" y="273844"/>
                </a:lnTo>
                <a:lnTo>
                  <a:pt x="581025" y="295275"/>
                </a:lnTo>
                <a:lnTo>
                  <a:pt x="573882" y="330994"/>
                </a:lnTo>
                <a:lnTo>
                  <a:pt x="564357" y="416719"/>
                </a:lnTo>
                <a:lnTo>
                  <a:pt x="561975" y="502444"/>
                </a:lnTo>
                <a:lnTo>
                  <a:pt x="564357" y="621507"/>
                </a:lnTo>
                <a:lnTo>
                  <a:pt x="271463" y="652463"/>
                </a:lnTo>
                <a:cubicBezTo>
                  <a:pt x="270669" y="607219"/>
                  <a:pt x="269876" y="561976"/>
                  <a:pt x="269082" y="516732"/>
                </a:cubicBezTo>
                <a:lnTo>
                  <a:pt x="269082" y="431007"/>
                </a:lnTo>
                <a:lnTo>
                  <a:pt x="261938" y="323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AD759E65-C10D-814D-8DF3-E8C2F6FC1528}"/>
              </a:ext>
            </a:extLst>
          </p:cNvPr>
          <p:cNvSpPr/>
          <p:nvPr/>
        </p:nvSpPr>
        <p:spPr>
          <a:xfrm>
            <a:off x="4060825" y="2187575"/>
            <a:ext cx="1622425" cy="1023938"/>
          </a:xfrm>
          <a:custGeom>
            <a:avLst/>
            <a:gdLst>
              <a:gd name="connsiteX0" fmla="*/ 869521 w 1621237"/>
              <a:gd name="connsiteY0" fmla="*/ 420736 h 1023792"/>
              <a:gd name="connsiteX1" fmla="*/ 1001352 w 1621237"/>
              <a:gd name="connsiteY1" fmla="*/ 316955 h 1023792"/>
              <a:gd name="connsiteX2" fmla="*/ 1093914 w 1621237"/>
              <a:gd name="connsiteY2" fmla="*/ 241222 h 1023792"/>
              <a:gd name="connsiteX3" fmla="*/ 1124768 w 1621237"/>
              <a:gd name="connsiteY3" fmla="*/ 218783 h 1023792"/>
              <a:gd name="connsiteX4" fmla="*/ 1127573 w 1621237"/>
              <a:gd name="connsiteY4" fmla="*/ 204759 h 1023792"/>
              <a:gd name="connsiteX5" fmla="*/ 1096719 w 1621237"/>
              <a:gd name="connsiteY5" fmla="*/ 159880 h 1023792"/>
              <a:gd name="connsiteX6" fmla="*/ 1063060 w 1621237"/>
              <a:gd name="connsiteY6" fmla="*/ 109392 h 1023792"/>
              <a:gd name="connsiteX7" fmla="*/ 1043426 w 1621237"/>
              <a:gd name="connsiteY7" fmla="*/ 78538 h 1023792"/>
              <a:gd name="connsiteX8" fmla="*/ 1029401 w 1621237"/>
              <a:gd name="connsiteY8" fmla="*/ 44879 h 1023792"/>
              <a:gd name="connsiteX9" fmla="*/ 1029401 w 1621237"/>
              <a:gd name="connsiteY9" fmla="*/ 28049 h 1023792"/>
              <a:gd name="connsiteX10" fmla="*/ 1032206 w 1621237"/>
              <a:gd name="connsiteY10" fmla="*/ 8415 h 1023792"/>
              <a:gd name="connsiteX11" fmla="*/ 1049035 w 1621237"/>
              <a:gd name="connsiteY11" fmla="*/ 0 h 1023792"/>
              <a:gd name="connsiteX12" fmla="*/ 1093914 w 1621237"/>
              <a:gd name="connsiteY12" fmla="*/ 8415 h 1023792"/>
              <a:gd name="connsiteX13" fmla="*/ 1164037 w 1621237"/>
              <a:gd name="connsiteY13" fmla="*/ 33659 h 1023792"/>
              <a:gd name="connsiteX14" fmla="*/ 1301477 w 1621237"/>
              <a:gd name="connsiteY14" fmla="*/ 86952 h 1023792"/>
              <a:gd name="connsiteX15" fmla="*/ 1466967 w 1621237"/>
              <a:gd name="connsiteY15" fmla="*/ 148660 h 1023792"/>
              <a:gd name="connsiteX16" fmla="*/ 1562333 w 1621237"/>
              <a:gd name="connsiteY16" fmla="*/ 185124 h 1023792"/>
              <a:gd name="connsiteX17" fmla="*/ 1573553 w 1621237"/>
              <a:gd name="connsiteY17" fmla="*/ 190734 h 1023792"/>
              <a:gd name="connsiteX18" fmla="*/ 1584773 w 1621237"/>
              <a:gd name="connsiteY18" fmla="*/ 199149 h 1023792"/>
              <a:gd name="connsiteX19" fmla="*/ 1604407 w 1621237"/>
              <a:gd name="connsiteY19" fmla="*/ 230003 h 1023792"/>
              <a:gd name="connsiteX20" fmla="*/ 1615627 w 1621237"/>
              <a:gd name="connsiteY20" fmla="*/ 246832 h 1023792"/>
              <a:gd name="connsiteX21" fmla="*/ 1621237 w 1621237"/>
              <a:gd name="connsiteY21" fmla="*/ 260857 h 1023792"/>
              <a:gd name="connsiteX22" fmla="*/ 1612822 w 1621237"/>
              <a:gd name="connsiteY22" fmla="*/ 280491 h 1023792"/>
              <a:gd name="connsiteX23" fmla="*/ 1570748 w 1621237"/>
              <a:gd name="connsiteY23" fmla="*/ 294516 h 1023792"/>
              <a:gd name="connsiteX24" fmla="*/ 1523065 w 1621237"/>
              <a:gd name="connsiteY24" fmla="*/ 308540 h 1023792"/>
              <a:gd name="connsiteX25" fmla="*/ 1464162 w 1621237"/>
              <a:gd name="connsiteY25" fmla="*/ 325370 h 1023792"/>
              <a:gd name="connsiteX26" fmla="*/ 1385624 w 1621237"/>
              <a:gd name="connsiteY26" fmla="*/ 375858 h 1023792"/>
              <a:gd name="connsiteX27" fmla="*/ 1178061 w 1621237"/>
              <a:gd name="connsiteY27" fmla="*/ 513298 h 1023792"/>
              <a:gd name="connsiteX28" fmla="*/ 992937 w 1621237"/>
              <a:gd name="connsiteY28" fmla="*/ 631105 h 1023792"/>
              <a:gd name="connsiteX29" fmla="*/ 751715 w 1621237"/>
              <a:gd name="connsiteY29" fmla="*/ 723666 h 1023792"/>
              <a:gd name="connsiteX30" fmla="*/ 558176 w 1621237"/>
              <a:gd name="connsiteY30" fmla="*/ 810619 h 1023792"/>
              <a:gd name="connsiteX31" fmla="*/ 375857 w 1621237"/>
              <a:gd name="connsiteY31" fmla="*/ 891961 h 1023792"/>
              <a:gd name="connsiteX32" fmla="*/ 213173 w 1621237"/>
              <a:gd name="connsiteY32" fmla="*/ 964889 h 1023792"/>
              <a:gd name="connsiteX33" fmla="*/ 75732 w 1621237"/>
              <a:gd name="connsiteY33" fmla="*/ 1023792 h 1023792"/>
              <a:gd name="connsiteX34" fmla="*/ 0 w 1621237"/>
              <a:gd name="connsiteY34" fmla="*/ 959279 h 1023792"/>
              <a:gd name="connsiteX35" fmla="*/ 162684 w 1621237"/>
              <a:gd name="connsiteY35" fmla="*/ 875132 h 1023792"/>
              <a:gd name="connsiteX36" fmla="*/ 328174 w 1621237"/>
              <a:gd name="connsiteY36" fmla="*/ 785374 h 1023792"/>
              <a:gd name="connsiteX37" fmla="*/ 488054 w 1621237"/>
              <a:gd name="connsiteY37" fmla="*/ 690008 h 1023792"/>
              <a:gd name="connsiteX38" fmla="*/ 681592 w 1621237"/>
              <a:gd name="connsiteY38" fmla="*/ 560982 h 1023792"/>
              <a:gd name="connsiteX39" fmla="*/ 869521 w 1621237"/>
              <a:gd name="connsiteY39" fmla="*/ 420736 h 1023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21237" h="1023792">
                <a:moveTo>
                  <a:pt x="869521" y="420736"/>
                </a:moveTo>
                <a:lnTo>
                  <a:pt x="1001352" y="316955"/>
                </a:lnTo>
                <a:lnTo>
                  <a:pt x="1093914" y="241222"/>
                </a:lnTo>
                <a:lnTo>
                  <a:pt x="1124768" y="218783"/>
                </a:lnTo>
                <a:lnTo>
                  <a:pt x="1127573" y="204759"/>
                </a:lnTo>
                <a:lnTo>
                  <a:pt x="1096719" y="159880"/>
                </a:lnTo>
                <a:lnTo>
                  <a:pt x="1063060" y="109392"/>
                </a:lnTo>
                <a:lnTo>
                  <a:pt x="1043426" y="78538"/>
                </a:lnTo>
                <a:lnTo>
                  <a:pt x="1029401" y="44879"/>
                </a:lnTo>
                <a:lnTo>
                  <a:pt x="1029401" y="28049"/>
                </a:lnTo>
                <a:lnTo>
                  <a:pt x="1032206" y="8415"/>
                </a:lnTo>
                <a:lnTo>
                  <a:pt x="1049035" y="0"/>
                </a:lnTo>
                <a:lnTo>
                  <a:pt x="1093914" y="8415"/>
                </a:lnTo>
                <a:lnTo>
                  <a:pt x="1164037" y="33659"/>
                </a:lnTo>
                <a:lnTo>
                  <a:pt x="1301477" y="86952"/>
                </a:lnTo>
                <a:lnTo>
                  <a:pt x="1466967" y="148660"/>
                </a:lnTo>
                <a:lnTo>
                  <a:pt x="1562333" y="185124"/>
                </a:lnTo>
                <a:lnTo>
                  <a:pt x="1573553" y="190734"/>
                </a:lnTo>
                <a:lnTo>
                  <a:pt x="1584773" y="199149"/>
                </a:lnTo>
                <a:lnTo>
                  <a:pt x="1604407" y="230003"/>
                </a:lnTo>
                <a:lnTo>
                  <a:pt x="1615627" y="246832"/>
                </a:lnTo>
                <a:lnTo>
                  <a:pt x="1621237" y="260857"/>
                </a:lnTo>
                <a:lnTo>
                  <a:pt x="1612822" y="280491"/>
                </a:lnTo>
                <a:lnTo>
                  <a:pt x="1570748" y="294516"/>
                </a:lnTo>
                <a:lnTo>
                  <a:pt x="1523065" y="308540"/>
                </a:lnTo>
                <a:lnTo>
                  <a:pt x="1464162" y="325370"/>
                </a:lnTo>
                <a:lnTo>
                  <a:pt x="1385624" y="375858"/>
                </a:lnTo>
                <a:lnTo>
                  <a:pt x="1178061" y="513298"/>
                </a:lnTo>
                <a:lnTo>
                  <a:pt x="992937" y="631105"/>
                </a:lnTo>
                <a:lnTo>
                  <a:pt x="751715" y="723666"/>
                </a:lnTo>
                <a:lnTo>
                  <a:pt x="558176" y="810619"/>
                </a:lnTo>
                <a:lnTo>
                  <a:pt x="375857" y="891961"/>
                </a:lnTo>
                <a:lnTo>
                  <a:pt x="213173" y="964889"/>
                </a:lnTo>
                <a:lnTo>
                  <a:pt x="75732" y="1023792"/>
                </a:lnTo>
                <a:lnTo>
                  <a:pt x="0" y="959279"/>
                </a:lnTo>
                <a:lnTo>
                  <a:pt x="162684" y="875132"/>
                </a:lnTo>
                <a:lnTo>
                  <a:pt x="328174" y="785374"/>
                </a:lnTo>
                <a:lnTo>
                  <a:pt x="488054" y="690008"/>
                </a:lnTo>
                <a:lnTo>
                  <a:pt x="681592" y="560982"/>
                </a:lnTo>
                <a:lnTo>
                  <a:pt x="869521" y="4207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DE9C589-FAB6-2A4B-A9F1-02FDB0B6C8D8}"/>
              </a:ext>
            </a:extLst>
          </p:cNvPr>
          <p:cNvSpPr/>
          <p:nvPr/>
        </p:nvSpPr>
        <p:spPr>
          <a:xfrm>
            <a:off x="3714750" y="5440363"/>
            <a:ext cx="2655888" cy="444500"/>
          </a:xfrm>
          <a:custGeom>
            <a:avLst/>
            <a:gdLst>
              <a:gd name="connsiteX0" fmla="*/ 1152525 w 2655094"/>
              <a:gd name="connsiteY0" fmla="*/ 142875 h 442913"/>
              <a:gd name="connsiteX1" fmla="*/ 1514475 w 2655094"/>
              <a:gd name="connsiteY1" fmla="*/ 109538 h 442913"/>
              <a:gd name="connsiteX2" fmla="*/ 1859756 w 2655094"/>
              <a:gd name="connsiteY2" fmla="*/ 78582 h 442913"/>
              <a:gd name="connsiteX3" fmla="*/ 2007394 w 2655094"/>
              <a:gd name="connsiteY3" fmla="*/ 66675 h 442913"/>
              <a:gd name="connsiteX4" fmla="*/ 2085975 w 2655094"/>
              <a:gd name="connsiteY4" fmla="*/ 40482 h 442913"/>
              <a:gd name="connsiteX5" fmla="*/ 2205038 w 2655094"/>
              <a:gd name="connsiteY5" fmla="*/ 2382 h 442913"/>
              <a:gd name="connsiteX6" fmla="*/ 2221706 w 2655094"/>
              <a:gd name="connsiteY6" fmla="*/ 0 h 442913"/>
              <a:gd name="connsiteX7" fmla="*/ 2257425 w 2655094"/>
              <a:gd name="connsiteY7" fmla="*/ 9525 h 442913"/>
              <a:gd name="connsiteX8" fmla="*/ 2347913 w 2655094"/>
              <a:gd name="connsiteY8" fmla="*/ 38100 h 442913"/>
              <a:gd name="connsiteX9" fmla="*/ 2452688 w 2655094"/>
              <a:gd name="connsiteY9" fmla="*/ 73819 h 442913"/>
              <a:gd name="connsiteX10" fmla="*/ 2536031 w 2655094"/>
              <a:gd name="connsiteY10" fmla="*/ 104775 h 442913"/>
              <a:gd name="connsiteX11" fmla="*/ 2578894 w 2655094"/>
              <a:gd name="connsiteY11" fmla="*/ 121444 h 442913"/>
              <a:gd name="connsiteX12" fmla="*/ 2595563 w 2655094"/>
              <a:gd name="connsiteY12" fmla="*/ 128588 h 442913"/>
              <a:gd name="connsiteX13" fmla="*/ 2616994 w 2655094"/>
              <a:gd name="connsiteY13" fmla="*/ 142875 h 442913"/>
              <a:gd name="connsiteX14" fmla="*/ 2633663 w 2655094"/>
              <a:gd name="connsiteY14" fmla="*/ 164307 h 442913"/>
              <a:gd name="connsiteX15" fmla="*/ 2647950 w 2655094"/>
              <a:gd name="connsiteY15" fmla="*/ 192882 h 442913"/>
              <a:gd name="connsiteX16" fmla="*/ 2655094 w 2655094"/>
              <a:gd name="connsiteY16" fmla="*/ 216694 h 442913"/>
              <a:gd name="connsiteX17" fmla="*/ 2650331 w 2655094"/>
              <a:gd name="connsiteY17" fmla="*/ 233363 h 442913"/>
              <a:gd name="connsiteX18" fmla="*/ 2645569 w 2655094"/>
              <a:gd name="connsiteY18" fmla="*/ 250032 h 442913"/>
              <a:gd name="connsiteX19" fmla="*/ 2621756 w 2655094"/>
              <a:gd name="connsiteY19" fmla="*/ 264319 h 442913"/>
              <a:gd name="connsiteX20" fmla="*/ 2571750 w 2655094"/>
              <a:gd name="connsiteY20" fmla="*/ 278607 h 442913"/>
              <a:gd name="connsiteX21" fmla="*/ 2505075 w 2655094"/>
              <a:gd name="connsiteY21" fmla="*/ 288132 h 442913"/>
              <a:gd name="connsiteX22" fmla="*/ 2409825 w 2655094"/>
              <a:gd name="connsiteY22" fmla="*/ 288132 h 442913"/>
              <a:gd name="connsiteX23" fmla="*/ 2266950 w 2655094"/>
              <a:gd name="connsiteY23" fmla="*/ 288132 h 442913"/>
              <a:gd name="connsiteX24" fmla="*/ 2033588 w 2655094"/>
              <a:gd name="connsiteY24" fmla="*/ 290513 h 442913"/>
              <a:gd name="connsiteX25" fmla="*/ 1752600 w 2655094"/>
              <a:gd name="connsiteY25" fmla="*/ 302419 h 442913"/>
              <a:gd name="connsiteX26" fmla="*/ 1471613 w 2655094"/>
              <a:gd name="connsiteY26" fmla="*/ 316707 h 442913"/>
              <a:gd name="connsiteX27" fmla="*/ 1250156 w 2655094"/>
              <a:gd name="connsiteY27" fmla="*/ 333375 h 442913"/>
              <a:gd name="connsiteX28" fmla="*/ 1019175 w 2655094"/>
              <a:gd name="connsiteY28" fmla="*/ 354807 h 442913"/>
              <a:gd name="connsiteX29" fmla="*/ 635794 w 2655094"/>
              <a:gd name="connsiteY29" fmla="*/ 395288 h 442913"/>
              <a:gd name="connsiteX30" fmla="*/ 576263 w 2655094"/>
              <a:gd name="connsiteY30" fmla="*/ 402432 h 442913"/>
              <a:gd name="connsiteX31" fmla="*/ 533400 w 2655094"/>
              <a:gd name="connsiteY31" fmla="*/ 419100 h 442913"/>
              <a:gd name="connsiteX32" fmla="*/ 483394 w 2655094"/>
              <a:gd name="connsiteY32" fmla="*/ 435769 h 442913"/>
              <a:gd name="connsiteX33" fmla="*/ 445294 w 2655094"/>
              <a:gd name="connsiteY33" fmla="*/ 442913 h 442913"/>
              <a:gd name="connsiteX34" fmla="*/ 407194 w 2655094"/>
              <a:gd name="connsiteY34" fmla="*/ 442913 h 442913"/>
              <a:gd name="connsiteX35" fmla="*/ 361950 w 2655094"/>
              <a:gd name="connsiteY35" fmla="*/ 438150 h 442913"/>
              <a:gd name="connsiteX36" fmla="*/ 314325 w 2655094"/>
              <a:gd name="connsiteY36" fmla="*/ 421482 h 442913"/>
              <a:gd name="connsiteX37" fmla="*/ 278606 w 2655094"/>
              <a:gd name="connsiteY37" fmla="*/ 392907 h 442913"/>
              <a:gd name="connsiteX38" fmla="*/ 190500 w 2655094"/>
              <a:gd name="connsiteY38" fmla="*/ 316707 h 442913"/>
              <a:gd name="connsiteX39" fmla="*/ 95250 w 2655094"/>
              <a:gd name="connsiteY39" fmla="*/ 230982 h 442913"/>
              <a:gd name="connsiteX40" fmla="*/ 11906 w 2655094"/>
              <a:gd name="connsiteY40" fmla="*/ 147638 h 442913"/>
              <a:gd name="connsiteX41" fmla="*/ 0 w 2655094"/>
              <a:gd name="connsiteY41" fmla="*/ 121444 h 442913"/>
              <a:gd name="connsiteX42" fmla="*/ 0 w 2655094"/>
              <a:gd name="connsiteY42" fmla="*/ 100013 h 442913"/>
              <a:gd name="connsiteX43" fmla="*/ 2381 w 2655094"/>
              <a:gd name="connsiteY43" fmla="*/ 83344 h 442913"/>
              <a:gd name="connsiteX44" fmla="*/ 14288 w 2655094"/>
              <a:gd name="connsiteY44" fmla="*/ 73819 h 442913"/>
              <a:gd name="connsiteX45" fmla="*/ 23813 w 2655094"/>
              <a:gd name="connsiteY45" fmla="*/ 71438 h 442913"/>
              <a:gd name="connsiteX46" fmla="*/ 42863 w 2655094"/>
              <a:gd name="connsiteY46" fmla="*/ 73819 h 442913"/>
              <a:gd name="connsiteX47" fmla="*/ 64294 w 2655094"/>
              <a:gd name="connsiteY47" fmla="*/ 83344 h 442913"/>
              <a:gd name="connsiteX48" fmla="*/ 102394 w 2655094"/>
              <a:gd name="connsiteY48" fmla="*/ 111919 h 442913"/>
              <a:gd name="connsiteX49" fmla="*/ 145256 w 2655094"/>
              <a:gd name="connsiteY49" fmla="*/ 140494 h 442913"/>
              <a:gd name="connsiteX50" fmla="*/ 180975 w 2655094"/>
              <a:gd name="connsiteY50" fmla="*/ 157163 h 442913"/>
              <a:gd name="connsiteX51" fmla="*/ 266700 w 2655094"/>
              <a:gd name="connsiteY51" fmla="*/ 185738 h 442913"/>
              <a:gd name="connsiteX52" fmla="*/ 335756 w 2655094"/>
              <a:gd name="connsiteY52" fmla="*/ 197644 h 442913"/>
              <a:gd name="connsiteX53" fmla="*/ 426244 w 2655094"/>
              <a:gd name="connsiteY53" fmla="*/ 204788 h 442913"/>
              <a:gd name="connsiteX54" fmla="*/ 600075 w 2655094"/>
              <a:gd name="connsiteY54" fmla="*/ 190500 h 442913"/>
              <a:gd name="connsiteX55" fmla="*/ 895350 w 2655094"/>
              <a:gd name="connsiteY55" fmla="*/ 164307 h 442913"/>
              <a:gd name="connsiteX56" fmla="*/ 1152525 w 2655094"/>
              <a:gd name="connsiteY56" fmla="*/ 142875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55094" h="442913">
                <a:moveTo>
                  <a:pt x="1152525" y="142875"/>
                </a:moveTo>
                <a:lnTo>
                  <a:pt x="1514475" y="109538"/>
                </a:lnTo>
                <a:lnTo>
                  <a:pt x="1859756" y="78582"/>
                </a:lnTo>
                <a:lnTo>
                  <a:pt x="2007394" y="66675"/>
                </a:lnTo>
                <a:lnTo>
                  <a:pt x="2085975" y="40482"/>
                </a:lnTo>
                <a:lnTo>
                  <a:pt x="2205038" y="2382"/>
                </a:lnTo>
                <a:lnTo>
                  <a:pt x="2221706" y="0"/>
                </a:lnTo>
                <a:lnTo>
                  <a:pt x="2257425" y="9525"/>
                </a:lnTo>
                <a:lnTo>
                  <a:pt x="2347913" y="38100"/>
                </a:lnTo>
                <a:lnTo>
                  <a:pt x="2452688" y="73819"/>
                </a:lnTo>
                <a:lnTo>
                  <a:pt x="2536031" y="104775"/>
                </a:lnTo>
                <a:lnTo>
                  <a:pt x="2578894" y="121444"/>
                </a:lnTo>
                <a:lnTo>
                  <a:pt x="2595563" y="128588"/>
                </a:lnTo>
                <a:lnTo>
                  <a:pt x="2616994" y="142875"/>
                </a:lnTo>
                <a:lnTo>
                  <a:pt x="2633663" y="164307"/>
                </a:lnTo>
                <a:lnTo>
                  <a:pt x="2647950" y="192882"/>
                </a:lnTo>
                <a:lnTo>
                  <a:pt x="2655094" y="216694"/>
                </a:lnTo>
                <a:lnTo>
                  <a:pt x="2650331" y="233363"/>
                </a:lnTo>
                <a:lnTo>
                  <a:pt x="2645569" y="250032"/>
                </a:lnTo>
                <a:lnTo>
                  <a:pt x="2621756" y="264319"/>
                </a:lnTo>
                <a:lnTo>
                  <a:pt x="2571750" y="278607"/>
                </a:lnTo>
                <a:lnTo>
                  <a:pt x="2505075" y="288132"/>
                </a:lnTo>
                <a:lnTo>
                  <a:pt x="2409825" y="288132"/>
                </a:lnTo>
                <a:lnTo>
                  <a:pt x="2266950" y="288132"/>
                </a:lnTo>
                <a:lnTo>
                  <a:pt x="2033588" y="290513"/>
                </a:lnTo>
                <a:lnTo>
                  <a:pt x="1752600" y="302419"/>
                </a:lnTo>
                <a:lnTo>
                  <a:pt x="1471613" y="316707"/>
                </a:lnTo>
                <a:lnTo>
                  <a:pt x="1250156" y="333375"/>
                </a:lnTo>
                <a:lnTo>
                  <a:pt x="1019175" y="354807"/>
                </a:lnTo>
                <a:lnTo>
                  <a:pt x="635794" y="395288"/>
                </a:lnTo>
                <a:lnTo>
                  <a:pt x="576263" y="402432"/>
                </a:lnTo>
                <a:lnTo>
                  <a:pt x="533400" y="419100"/>
                </a:lnTo>
                <a:lnTo>
                  <a:pt x="483394" y="435769"/>
                </a:lnTo>
                <a:lnTo>
                  <a:pt x="445294" y="442913"/>
                </a:lnTo>
                <a:lnTo>
                  <a:pt x="407194" y="442913"/>
                </a:lnTo>
                <a:lnTo>
                  <a:pt x="361950" y="438150"/>
                </a:lnTo>
                <a:lnTo>
                  <a:pt x="314325" y="421482"/>
                </a:lnTo>
                <a:lnTo>
                  <a:pt x="278606" y="392907"/>
                </a:lnTo>
                <a:lnTo>
                  <a:pt x="190500" y="316707"/>
                </a:lnTo>
                <a:lnTo>
                  <a:pt x="95250" y="230982"/>
                </a:lnTo>
                <a:lnTo>
                  <a:pt x="11906" y="147638"/>
                </a:lnTo>
                <a:lnTo>
                  <a:pt x="0" y="121444"/>
                </a:lnTo>
                <a:lnTo>
                  <a:pt x="0" y="100013"/>
                </a:lnTo>
                <a:cubicBezTo>
                  <a:pt x="2511" y="84942"/>
                  <a:pt x="2381" y="90553"/>
                  <a:pt x="2381" y="83344"/>
                </a:cubicBezTo>
                <a:lnTo>
                  <a:pt x="14288" y="73819"/>
                </a:lnTo>
                <a:lnTo>
                  <a:pt x="23813" y="71438"/>
                </a:lnTo>
                <a:lnTo>
                  <a:pt x="42863" y="73819"/>
                </a:lnTo>
                <a:lnTo>
                  <a:pt x="64294" y="83344"/>
                </a:lnTo>
                <a:lnTo>
                  <a:pt x="102394" y="111919"/>
                </a:lnTo>
                <a:lnTo>
                  <a:pt x="145256" y="140494"/>
                </a:lnTo>
                <a:lnTo>
                  <a:pt x="180975" y="157163"/>
                </a:lnTo>
                <a:lnTo>
                  <a:pt x="266700" y="185738"/>
                </a:lnTo>
                <a:lnTo>
                  <a:pt x="335756" y="197644"/>
                </a:lnTo>
                <a:lnTo>
                  <a:pt x="426244" y="204788"/>
                </a:lnTo>
                <a:lnTo>
                  <a:pt x="600075" y="190500"/>
                </a:lnTo>
                <a:lnTo>
                  <a:pt x="895350" y="164307"/>
                </a:lnTo>
                <a:lnTo>
                  <a:pt x="1152525" y="142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D8B7F253-2AEA-FB4E-8671-938602B22733}"/>
              </a:ext>
            </a:extLst>
          </p:cNvPr>
          <p:cNvSpPr/>
          <p:nvPr/>
        </p:nvSpPr>
        <p:spPr>
          <a:xfrm>
            <a:off x="3573463" y="1795463"/>
            <a:ext cx="3105150" cy="552450"/>
          </a:xfrm>
          <a:custGeom>
            <a:avLst/>
            <a:gdLst>
              <a:gd name="connsiteX0" fmla="*/ 908790 w 3105033"/>
              <a:gd name="connsiteY0" fmla="*/ 252442 h 552567"/>
              <a:gd name="connsiteX1" fmla="*/ 1220135 w 3105033"/>
              <a:gd name="connsiteY1" fmla="*/ 204758 h 552567"/>
              <a:gd name="connsiteX2" fmla="*/ 1497821 w 3105033"/>
              <a:gd name="connsiteY2" fmla="*/ 159880 h 552567"/>
              <a:gd name="connsiteX3" fmla="*/ 1741848 w 3105033"/>
              <a:gd name="connsiteY3" fmla="*/ 137441 h 552567"/>
              <a:gd name="connsiteX4" fmla="*/ 2019534 w 3105033"/>
              <a:gd name="connsiteY4" fmla="*/ 109392 h 552567"/>
              <a:gd name="connsiteX5" fmla="*/ 2196243 w 3105033"/>
              <a:gd name="connsiteY5" fmla="*/ 92562 h 552567"/>
              <a:gd name="connsiteX6" fmla="*/ 2370147 w 3105033"/>
              <a:gd name="connsiteY6" fmla="*/ 75733 h 552567"/>
              <a:gd name="connsiteX7" fmla="*/ 2434660 w 3105033"/>
              <a:gd name="connsiteY7" fmla="*/ 72928 h 552567"/>
              <a:gd name="connsiteX8" fmla="*/ 2482343 w 3105033"/>
              <a:gd name="connsiteY8" fmla="*/ 58903 h 552567"/>
              <a:gd name="connsiteX9" fmla="*/ 2566491 w 3105033"/>
              <a:gd name="connsiteY9" fmla="*/ 28049 h 552567"/>
              <a:gd name="connsiteX10" fmla="*/ 2639418 w 3105033"/>
              <a:gd name="connsiteY10" fmla="*/ 5610 h 552567"/>
              <a:gd name="connsiteX11" fmla="*/ 2681492 w 3105033"/>
              <a:gd name="connsiteY11" fmla="*/ 0 h 552567"/>
              <a:gd name="connsiteX12" fmla="*/ 2717956 w 3105033"/>
              <a:gd name="connsiteY12" fmla="*/ 2805 h 552567"/>
              <a:gd name="connsiteX13" fmla="*/ 2757224 w 3105033"/>
              <a:gd name="connsiteY13" fmla="*/ 8415 h 552567"/>
              <a:gd name="connsiteX14" fmla="*/ 2821737 w 3105033"/>
              <a:gd name="connsiteY14" fmla="*/ 28049 h 552567"/>
              <a:gd name="connsiteX15" fmla="*/ 2908689 w 3105033"/>
              <a:gd name="connsiteY15" fmla="*/ 61708 h 552567"/>
              <a:gd name="connsiteX16" fmla="*/ 2981617 w 3105033"/>
              <a:gd name="connsiteY16" fmla="*/ 100977 h 552567"/>
              <a:gd name="connsiteX17" fmla="*/ 3034910 w 3105033"/>
              <a:gd name="connsiteY17" fmla="*/ 129026 h 552567"/>
              <a:gd name="connsiteX18" fmla="*/ 3074179 w 3105033"/>
              <a:gd name="connsiteY18" fmla="*/ 154270 h 552567"/>
              <a:gd name="connsiteX19" fmla="*/ 3093813 w 3105033"/>
              <a:gd name="connsiteY19" fmla="*/ 173904 h 552567"/>
              <a:gd name="connsiteX20" fmla="*/ 3105033 w 3105033"/>
              <a:gd name="connsiteY20" fmla="*/ 193539 h 552567"/>
              <a:gd name="connsiteX21" fmla="*/ 3105033 w 3105033"/>
              <a:gd name="connsiteY21" fmla="*/ 207563 h 552567"/>
              <a:gd name="connsiteX22" fmla="*/ 3096618 w 3105033"/>
              <a:gd name="connsiteY22" fmla="*/ 227198 h 552567"/>
              <a:gd name="connsiteX23" fmla="*/ 3065764 w 3105033"/>
              <a:gd name="connsiteY23" fmla="*/ 249637 h 552567"/>
              <a:gd name="connsiteX24" fmla="*/ 3020886 w 3105033"/>
              <a:gd name="connsiteY24" fmla="*/ 269271 h 552567"/>
              <a:gd name="connsiteX25" fmla="*/ 2978812 w 3105033"/>
              <a:gd name="connsiteY25" fmla="*/ 272076 h 552567"/>
              <a:gd name="connsiteX26" fmla="*/ 2754419 w 3105033"/>
              <a:gd name="connsiteY26" fmla="*/ 272076 h 552567"/>
              <a:gd name="connsiteX27" fmla="*/ 2527222 w 3105033"/>
              <a:gd name="connsiteY27" fmla="*/ 274881 h 552567"/>
              <a:gd name="connsiteX28" fmla="*/ 2193438 w 3105033"/>
              <a:gd name="connsiteY28" fmla="*/ 280491 h 552567"/>
              <a:gd name="connsiteX29" fmla="*/ 1918557 w 3105033"/>
              <a:gd name="connsiteY29" fmla="*/ 291711 h 552567"/>
              <a:gd name="connsiteX30" fmla="*/ 1767092 w 3105033"/>
              <a:gd name="connsiteY30" fmla="*/ 305735 h 552567"/>
              <a:gd name="connsiteX31" fmla="*/ 1433308 w 3105033"/>
              <a:gd name="connsiteY31" fmla="*/ 347809 h 552567"/>
              <a:gd name="connsiteX32" fmla="*/ 1074280 w 3105033"/>
              <a:gd name="connsiteY32" fmla="*/ 395492 h 552567"/>
              <a:gd name="connsiteX33" fmla="*/ 667568 w 3105033"/>
              <a:gd name="connsiteY33" fmla="*/ 454395 h 552567"/>
              <a:gd name="connsiteX34" fmla="*/ 252441 w 3105033"/>
              <a:gd name="connsiteY34" fmla="*/ 516103 h 552567"/>
              <a:gd name="connsiteX35" fmla="*/ 22439 w 3105033"/>
              <a:gd name="connsiteY35" fmla="*/ 552567 h 552567"/>
              <a:gd name="connsiteX36" fmla="*/ 0 w 3105033"/>
              <a:gd name="connsiteY36" fmla="*/ 392687 h 552567"/>
              <a:gd name="connsiteX37" fmla="*/ 207563 w 3105033"/>
              <a:gd name="connsiteY37" fmla="*/ 364638 h 552567"/>
              <a:gd name="connsiteX38" fmla="*/ 482444 w 3105033"/>
              <a:gd name="connsiteY38" fmla="*/ 319760 h 552567"/>
              <a:gd name="connsiteX39" fmla="*/ 908790 w 3105033"/>
              <a:gd name="connsiteY39" fmla="*/ 252442 h 552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05033" h="552567">
                <a:moveTo>
                  <a:pt x="908790" y="252442"/>
                </a:moveTo>
                <a:lnTo>
                  <a:pt x="1220135" y="204758"/>
                </a:lnTo>
                <a:lnTo>
                  <a:pt x="1497821" y="159880"/>
                </a:lnTo>
                <a:lnTo>
                  <a:pt x="1741848" y="137441"/>
                </a:lnTo>
                <a:lnTo>
                  <a:pt x="2019534" y="109392"/>
                </a:lnTo>
                <a:lnTo>
                  <a:pt x="2196243" y="92562"/>
                </a:lnTo>
                <a:lnTo>
                  <a:pt x="2370147" y="75733"/>
                </a:lnTo>
                <a:lnTo>
                  <a:pt x="2434660" y="72928"/>
                </a:lnTo>
                <a:lnTo>
                  <a:pt x="2482343" y="58903"/>
                </a:lnTo>
                <a:lnTo>
                  <a:pt x="2566491" y="28049"/>
                </a:lnTo>
                <a:lnTo>
                  <a:pt x="2639418" y="5610"/>
                </a:lnTo>
                <a:lnTo>
                  <a:pt x="2681492" y="0"/>
                </a:lnTo>
                <a:lnTo>
                  <a:pt x="2717956" y="2805"/>
                </a:lnTo>
                <a:lnTo>
                  <a:pt x="2757224" y="8415"/>
                </a:lnTo>
                <a:lnTo>
                  <a:pt x="2821737" y="28049"/>
                </a:lnTo>
                <a:lnTo>
                  <a:pt x="2908689" y="61708"/>
                </a:lnTo>
                <a:lnTo>
                  <a:pt x="2981617" y="100977"/>
                </a:lnTo>
                <a:lnTo>
                  <a:pt x="3034910" y="129026"/>
                </a:lnTo>
                <a:lnTo>
                  <a:pt x="3074179" y="154270"/>
                </a:lnTo>
                <a:lnTo>
                  <a:pt x="3093813" y="173904"/>
                </a:lnTo>
                <a:lnTo>
                  <a:pt x="3105033" y="193539"/>
                </a:lnTo>
                <a:lnTo>
                  <a:pt x="3105033" y="207563"/>
                </a:lnTo>
                <a:lnTo>
                  <a:pt x="3096618" y="227198"/>
                </a:lnTo>
                <a:lnTo>
                  <a:pt x="3065764" y="249637"/>
                </a:lnTo>
                <a:lnTo>
                  <a:pt x="3020886" y="269271"/>
                </a:lnTo>
                <a:lnTo>
                  <a:pt x="2978812" y="272076"/>
                </a:lnTo>
                <a:lnTo>
                  <a:pt x="2754419" y="272076"/>
                </a:lnTo>
                <a:lnTo>
                  <a:pt x="2527222" y="274881"/>
                </a:lnTo>
                <a:lnTo>
                  <a:pt x="2193438" y="280491"/>
                </a:lnTo>
                <a:lnTo>
                  <a:pt x="1918557" y="291711"/>
                </a:lnTo>
                <a:lnTo>
                  <a:pt x="1767092" y="305735"/>
                </a:lnTo>
                <a:lnTo>
                  <a:pt x="1433308" y="347809"/>
                </a:lnTo>
                <a:lnTo>
                  <a:pt x="1074280" y="395492"/>
                </a:lnTo>
                <a:lnTo>
                  <a:pt x="667568" y="454395"/>
                </a:lnTo>
                <a:lnTo>
                  <a:pt x="252441" y="516103"/>
                </a:lnTo>
                <a:lnTo>
                  <a:pt x="22439" y="552567"/>
                </a:lnTo>
                <a:lnTo>
                  <a:pt x="0" y="392687"/>
                </a:lnTo>
                <a:lnTo>
                  <a:pt x="207563" y="364638"/>
                </a:lnTo>
                <a:lnTo>
                  <a:pt x="482444" y="319760"/>
                </a:lnTo>
                <a:lnTo>
                  <a:pt x="908790" y="25244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3AEEAAA5-5831-684C-A06C-E60E3A0BB554}"/>
              </a:ext>
            </a:extLst>
          </p:cNvPr>
          <p:cNvSpPr/>
          <p:nvPr/>
        </p:nvSpPr>
        <p:spPr>
          <a:xfrm>
            <a:off x="2574925" y="2062163"/>
            <a:ext cx="1100138" cy="3316287"/>
          </a:xfrm>
          <a:custGeom>
            <a:avLst/>
            <a:gdLst>
              <a:gd name="connsiteX0" fmla="*/ 801725 w 1100747"/>
              <a:gd name="connsiteY0" fmla="*/ 793058 h 3315242"/>
              <a:gd name="connsiteX1" fmla="*/ 806058 w 1100747"/>
              <a:gd name="connsiteY1" fmla="*/ 550374 h 3315242"/>
              <a:gd name="connsiteX2" fmla="*/ 806058 w 1100747"/>
              <a:gd name="connsiteY2" fmla="*/ 355359 h 3315242"/>
              <a:gd name="connsiteX3" fmla="*/ 806058 w 1100747"/>
              <a:gd name="connsiteY3" fmla="*/ 329357 h 3315242"/>
              <a:gd name="connsiteX4" fmla="*/ 793057 w 1100747"/>
              <a:gd name="connsiteY4" fmla="*/ 286021 h 3315242"/>
              <a:gd name="connsiteX5" fmla="*/ 780057 w 1100747"/>
              <a:gd name="connsiteY5" fmla="*/ 247018 h 3315242"/>
              <a:gd name="connsiteX6" fmla="*/ 741054 w 1100747"/>
              <a:gd name="connsiteY6" fmla="*/ 173346 h 3315242"/>
              <a:gd name="connsiteX7" fmla="*/ 706385 w 1100747"/>
              <a:gd name="connsiteY7" fmla="*/ 125676 h 3315242"/>
              <a:gd name="connsiteX8" fmla="*/ 671715 w 1100747"/>
              <a:gd name="connsiteY8" fmla="*/ 91007 h 3315242"/>
              <a:gd name="connsiteX9" fmla="*/ 650047 w 1100747"/>
              <a:gd name="connsiteY9" fmla="*/ 69338 h 3315242"/>
              <a:gd name="connsiteX10" fmla="*/ 637046 w 1100747"/>
              <a:gd name="connsiteY10" fmla="*/ 43337 h 3315242"/>
              <a:gd name="connsiteX11" fmla="*/ 628379 w 1100747"/>
              <a:gd name="connsiteY11" fmla="*/ 21668 h 3315242"/>
              <a:gd name="connsiteX12" fmla="*/ 632712 w 1100747"/>
              <a:gd name="connsiteY12" fmla="*/ 4334 h 3315242"/>
              <a:gd name="connsiteX13" fmla="*/ 641380 w 1100747"/>
              <a:gd name="connsiteY13" fmla="*/ 0 h 3315242"/>
              <a:gd name="connsiteX14" fmla="*/ 663048 w 1100747"/>
              <a:gd name="connsiteY14" fmla="*/ 0 h 3315242"/>
              <a:gd name="connsiteX15" fmla="*/ 728053 w 1100747"/>
              <a:gd name="connsiteY15" fmla="*/ 8667 h 3315242"/>
              <a:gd name="connsiteX16" fmla="*/ 814726 w 1100747"/>
              <a:gd name="connsiteY16" fmla="*/ 26002 h 3315242"/>
              <a:gd name="connsiteX17" fmla="*/ 897065 w 1100747"/>
              <a:gd name="connsiteY17" fmla="*/ 47670 h 3315242"/>
              <a:gd name="connsiteX18" fmla="*/ 983738 w 1100747"/>
              <a:gd name="connsiteY18" fmla="*/ 78006 h 3315242"/>
              <a:gd name="connsiteX19" fmla="*/ 1057410 w 1100747"/>
              <a:gd name="connsiteY19" fmla="*/ 104008 h 3315242"/>
              <a:gd name="connsiteX20" fmla="*/ 1087746 w 1100747"/>
              <a:gd name="connsiteY20" fmla="*/ 121342 h 3315242"/>
              <a:gd name="connsiteX21" fmla="*/ 1100747 w 1100747"/>
              <a:gd name="connsiteY21" fmla="*/ 268686 h 3315242"/>
              <a:gd name="connsiteX22" fmla="*/ 1100747 w 1100747"/>
              <a:gd name="connsiteY22" fmla="*/ 385695 h 3315242"/>
              <a:gd name="connsiteX23" fmla="*/ 1092079 w 1100747"/>
              <a:gd name="connsiteY23" fmla="*/ 667382 h 3315242"/>
              <a:gd name="connsiteX24" fmla="*/ 1079078 w 1100747"/>
              <a:gd name="connsiteY24" fmla="*/ 901399 h 3315242"/>
              <a:gd name="connsiteX25" fmla="*/ 1057410 w 1100747"/>
              <a:gd name="connsiteY25" fmla="*/ 1100747 h 3315242"/>
              <a:gd name="connsiteX26" fmla="*/ 1031408 w 1100747"/>
              <a:gd name="connsiteY26" fmla="*/ 1317429 h 3315242"/>
              <a:gd name="connsiteX27" fmla="*/ 996739 w 1100747"/>
              <a:gd name="connsiteY27" fmla="*/ 1534112 h 3315242"/>
              <a:gd name="connsiteX28" fmla="*/ 949069 w 1100747"/>
              <a:gd name="connsiteY28" fmla="*/ 1750794 h 3315242"/>
              <a:gd name="connsiteX29" fmla="*/ 897065 w 1100747"/>
              <a:gd name="connsiteY29" fmla="*/ 1967477 h 3315242"/>
              <a:gd name="connsiteX30" fmla="*/ 845061 w 1100747"/>
              <a:gd name="connsiteY30" fmla="*/ 2145156 h 3315242"/>
              <a:gd name="connsiteX31" fmla="*/ 780057 w 1100747"/>
              <a:gd name="connsiteY31" fmla="*/ 2309835 h 3315242"/>
              <a:gd name="connsiteX32" fmla="*/ 736720 w 1100747"/>
              <a:gd name="connsiteY32" fmla="*/ 2413843 h 3315242"/>
              <a:gd name="connsiteX33" fmla="*/ 650047 w 1100747"/>
              <a:gd name="connsiteY33" fmla="*/ 2574188 h 3315242"/>
              <a:gd name="connsiteX34" fmla="*/ 559040 w 1100747"/>
              <a:gd name="connsiteY34" fmla="*/ 2725865 h 3315242"/>
              <a:gd name="connsiteX35" fmla="*/ 450699 w 1100747"/>
              <a:gd name="connsiteY35" fmla="*/ 2886210 h 3315242"/>
              <a:gd name="connsiteX36" fmla="*/ 342358 w 1100747"/>
              <a:gd name="connsiteY36" fmla="*/ 3024887 h 3315242"/>
              <a:gd name="connsiteX37" fmla="*/ 234017 w 1100747"/>
              <a:gd name="connsiteY37" fmla="*/ 3141896 h 3315242"/>
              <a:gd name="connsiteX38" fmla="*/ 121342 w 1100747"/>
              <a:gd name="connsiteY38" fmla="*/ 3263238 h 3315242"/>
              <a:gd name="connsiteX39" fmla="*/ 86673 w 1100747"/>
              <a:gd name="connsiteY39" fmla="*/ 3297907 h 3315242"/>
              <a:gd name="connsiteX40" fmla="*/ 69338 w 1100747"/>
              <a:gd name="connsiteY40" fmla="*/ 3310908 h 3315242"/>
              <a:gd name="connsiteX41" fmla="*/ 52003 w 1100747"/>
              <a:gd name="connsiteY41" fmla="*/ 3315242 h 3315242"/>
              <a:gd name="connsiteX42" fmla="*/ 17334 w 1100747"/>
              <a:gd name="connsiteY42" fmla="*/ 3315242 h 3315242"/>
              <a:gd name="connsiteX43" fmla="*/ 4333 w 1100747"/>
              <a:gd name="connsiteY43" fmla="*/ 3302241 h 3315242"/>
              <a:gd name="connsiteX44" fmla="*/ 0 w 1100747"/>
              <a:gd name="connsiteY44" fmla="*/ 3284906 h 3315242"/>
              <a:gd name="connsiteX45" fmla="*/ 8667 w 1100747"/>
              <a:gd name="connsiteY45" fmla="*/ 3258904 h 3315242"/>
              <a:gd name="connsiteX46" fmla="*/ 56337 w 1100747"/>
              <a:gd name="connsiteY46" fmla="*/ 3198233 h 3315242"/>
              <a:gd name="connsiteX47" fmla="*/ 147344 w 1100747"/>
              <a:gd name="connsiteY47" fmla="*/ 3076891 h 3315242"/>
              <a:gd name="connsiteX48" fmla="*/ 225349 w 1100747"/>
              <a:gd name="connsiteY48" fmla="*/ 2968550 h 3315242"/>
              <a:gd name="connsiteX49" fmla="*/ 312022 w 1100747"/>
              <a:gd name="connsiteY49" fmla="*/ 2829873 h 3315242"/>
              <a:gd name="connsiteX50" fmla="*/ 372694 w 1100747"/>
              <a:gd name="connsiteY50" fmla="*/ 2730199 h 3315242"/>
              <a:gd name="connsiteX51" fmla="*/ 450699 w 1100747"/>
              <a:gd name="connsiteY51" fmla="*/ 2578521 h 3315242"/>
              <a:gd name="connsiteX52" fmla="*/ 485368 w 1100747"/>
              <a:gd name="connsiteY52" fmla="*/ 2504849 h 3315242"/>
              <a:gd name="connsiteX53" fmla="*/ 533039 w 1100747"/>
              <a:gd name="connsiteY53" fmla="*/ 2392174 h 3315242"/>
              <a:gd name="connsiteX54" fmla="*/ 567708 w 1100747"/>
              <a:gd name="connsiteY54" fmla="*/ 2283833 h 3315242"/>
              <a:gd name="connsiteX55" fmla="*/ 606711 w 1100747"/>
              <a:gd name="connsiteY55" fmla="*/ 2158157 h 3315242"/>
              <a:gd name="connsiteX56" fmla="*/ 632712 w 1100747"/>
              <a:gd name="connsiteY56" fmla="*/ 2080152 h 3315242"/>
              <a:gd name="connsiteX57" fmla="*/ 676049 w 1100747"/>
              <a:gd name="connsiteY57" fmla="*/ 1928474 h 3315242"/>
              <a:gd name="connsiteX58" fmla="*/ 706385 w 1100747"/>
              <a:gd name="connsiteY58" fmla="*/ 1776796 h 3315242"/>
              <a:gd name="connsiteX59" fmla="*/ 728053 w 1100747"/>
              <a:gd name="connsiteY59" fmla="*/ 1646787 h 3315242"/>
              <a:gd name="connsiteX60" fmla="*/ 754055 w 1100747"/>
              <a:gd name="connsiteY60" fmla="*/ 1499443 h 3315242"/>
              <a:gd name="connsiteX61" fmla="*/ 767056 w 1100747"/>
              <a:gd name="connsiteY61" fmla="*/ 1343431 h 3315242"/>
              <a:gd name="connsiteX62" fmla="*/ 784390 w 1100747"/>
              <a:gd name="connsiteY62" fmla="*/ 1161418 h 3315242"/>
              <a:gd name="connsiteX63" fmla="*/ 801725 w 1100747"/>
              <a:gd name="connsiteY63" fmla="*/ 793058 h 331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100747" h="3315242">
                <a:moveTo>
                  <a:pt x="801725" y="793058"/>
                </a:moveTo>
                <a:cubicBezTo>
                  <a:pt x="803169" y="712163"/>
                  <a:pt x="804614" y="631269"/>
                  <a:pt x="806058" y="550374"/>
                </a:cubicBezTo>
                <a:lnTo>
                  <a:pt x="806058" y="355359"/>
                </a:lnTo>
                <a:lnTo>
                  <a:pt x="806058" y="329357"/>
                </a:lnTo>
                <a:lnTo>
                  <a:pt x="793057" y="286021"/>
                </a:lnTo>
                <a:lnTo>
                  <a:pt x="780057" y="247018"/>
                </a:lnTo>
                <a:lnTo>
                  <a:pt x="741054" y="173346"/>
                </a:lnTo>
                <a:lnTo>
                  <a:pt x="706385" y="125676"/>
                </a:lnTo>
                <a:lnTo>
                  <a:pt x="671715" y="91007"/>
                </a:lnTo>
                <a:lnTo>
                  <a:pt x="650047" y="69338"/>
                </a:lnTo>
                <a:lnTo>
                  <a:pt x="637046" y="43337"/>
                </a:lnTo>
                <a:lnTo>
                  <a:pt x="628379" y="21668"/>
                </a:lnTo>
                <a:lnTo>
                  <a:pt x="632712" y="4334"/>
                </a:lnTo>
                <a:lnTo>
                  <a:pt x="641380" y="0"/>
                </a:lnTo>
                <a:lnTo>
                  <a:pt x="663048" y="0"/>
                </a:lnTo>
                <a:lnTo>
                  <a:pt x="728053" y="8667"/>
                </a:lnTo>
                <a:lnTo>
                  <a:pt x="814726" y="26002"/>
                </a:lnTo>
                <a:lnTo>
                  <a:pt x="897065" y="47670"/>
                </a:lnTo>
                <a:lnTo>
                  <a:pt x="983738" y="78006"/>
                </a:lnTo>
                <a:lnTo>
                  <a:pt x="1057410" y="104008"/>
                </a:lnTo>
                <a:lnTo>
                  <a:pt x="1087746" y="121342"/>
                </a:lnTo>
                <a:lnTo>
                  <a:pt x="1100747" y="268686"/>
                </a:lnTo>
                <a:lnTo>
                  <a:pt x="1100747" y="385695"/>
                </a:lnTo>
                <a:lnTo>
                  <a:pt x="1092079" y="667382"/>
                </a:lnTo>
                <a:lnTo>
                  <a:pt x="1079078" y="901399"/>
                </a:lnTo>
                <a:lnTo>
                  <a:pt x="1057410" y="1100747"/>
                </a:lnTo>
                <a:lnTo>
                  <a:pt x="1031408" y="1317429"/>
                </a:lnTo>
                <a:lnTo>
                  <a:pt x="996739" y="1534112"/>
                </a:lnTo>
                <a:lnTo>
                  <a:pt x="949069" y="1750794"/>
                </a:lnTo>
                <a:lnTo>
                  <a:pt x="897065" y="1967477"/>
                </a:lnTo>
                <a:lnTo>
                  <a:pt x="845061" y="2145156"/>
                </a:lnTo>
                <a:lnTo>
                  <a:pt x="780057" y="2309835"/>
                </a:lnTo>
                <a:lnTo>
                  <a:pt x="736720" y="2413843"/>
                </a:lnTo>
                <a:lnTo>
                  <a:pt x="650047" y="2574188"/>
                </a:lnTo>
                <a:lnTo>
                  <a:pt x="559040" y="2725865"/>
                </a:lnTo>
                <a:lnTo>
                  <a:pt x="450699" y="2886210"/>
                </a:lnTo>
                <a:lnTo>
                  <a:pt x="342358" y="3024887"/>
                </a:lnTo>
                <a:lnTo>
                  <a:pt x="234017" y="3141896"/>
                </a:lnTo>
                <a:lnTo>
                  <a:pt x="121342" y="3263238"/>
                </a:lnTo>
                <a:lnTo>
                  <a:pt x="86673" y="3297907"/>
                </a:lnTo>
                <a:lnTo>
                  <a:pt x="69338" y="3310908"/>
                </a:lnTo>
                <a:lnTo>
                  <a:pt x="52003" y="3315242"/>
                </a:lnTo>
                <a:lnTo>
                  <a:pt x="17334" y="3315242"/>
                </a:lnTo>
                <a:lnTo>
                  <a:pt x="4333" y="3302241"/>
                </a:lnTo>
                <a:lnTo>
                  <a:pt x="0" y="3284906"/>
                </a:lnTo>
                <a:lnTo>
                  <a:pt x="8667" y="3258904"/>
                </a:lnTo>
                <a:lnTo>
                  <a:pt x="56337" y="3198233"/>
                </a:lnTo>
                <a:lnTo>
                  <a:pt x="147344" y="3076891"/>
                </a:lnTo>
                <a:lnTo>
                  <a:pt x="225349" y="2968550"/>
                </a:lnTo>
                <a:lnTo>
                  <a:pt x="312022" y="2829873"/>
                </a:lnTo>
                <a:lnTo>
                  <a:pt x="372694" y="2730199"/>
                </a:lnTo>
                <a:lnTo>
                  <a:pt x="450699" y="2578521"/>
                </a:lnTo>
                <a:lnTo>
                  <a:pt x="485368" y="2504849"/>
                </a:lnTo>
                <a:lnTo>
                  <a:pt x="533039" y="2392174"/>
                </a:lnTo>
                <a:lnTo>
                  <a:pt x="567708" y="2283833"/>
                </a:lnTo>
                <a:lnTo>
                  <a:pt x="606711" y="2158157"/>
                </a:lnTo>
                <a:lnTo>
                  <a:pt x="632712" y="2080152"/>
                </a:lnTo>
                <a:lnTo>
                  <a:pt x="676049" y="1928474"/>
                </a:lnTo>
                <a:lnTo>
                  <a:pt x="706385" y="1776796"/>
                </a:lnTo>
                <a:lnTo>
                  <a:pt x="728053" y="1646787"/>
                </a:lnTo>
                <a:lnTo>
                  <a:pt x="754055" y="1499443"/>
                </a:lnTo>
                <a:lnTo>
                  <a:pt x="767056" y="1343431"/>
                </a:lnTo>
                <a:lnTo>
                  <a:pt x="784390" y="1161418"/>
                </a:lnTo>
                <a:lnTo>
                  <a:pt x="801725" y="79305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8F265D5-5285-D44C-8837-0FE65C6B8173}"/>
              </a:ext>
            </a:extLst>
          </p:cNvPr>
          <p:cNvSpPr/>
          <p:nvPr/>
        </p:nvSpPr>
        <p:spPr>
          <a:xfrm>
            <a:off x="3890963" y="3065463"/>
            <a:ext cx="431800" cy="2128837"/>
          </a:xfrm>
          <a:custGeom>
            <a:avLst/>
            <a:gdLst>
              <a:gd name="connsiteX0" fmla="*/ 384273 w 431956"/>
              <a:gd name="connsiteY0" fmla="*/ 1020987 h 2128926"/>
              <a:gd name="connsiteX1" fmla="*/ 409517 w 431956"/>
              <a:gd name="connsiteY1" fmla="*/ 661959 h 2128926"/>
              <a:gd name="connsiteX2" fmla="*/ 431956 w 431956"/>
              <a:gd name="connsiteY2" fmla="*/ 566592 h 2128926"/>
              <a:gd name="connsiteX3" fmla="*/ 429151 w 431956"/>
              <a:gd name="connsiteY3" fmla="*/ 398297 h 2128926"/>
              <a:gd name="connsiteX4" fmla="*/ 426346 w 431956"/>
              <a:gd name="connsiteY4" fmla="*/ 311345 h 2128926"/>
              <a:gd name="connsiteX5" fmla="*/ 420737 w 431956"/>
              <a:gd name="connsiteY5" fmla="*/ 266467 h 2128926"/>
              <a:gd name="connsiteX6" fmla="*/ 412322 w 431956"/>
              <a:gd name="connsiteY6" fmla="*/ 215978 h 2128926"/>
              <a:gd name="connsiteX7" fmla="*/ 401102 w 431956"/>
              <a:gd name="connsiteY7" fmla="*/ 176710 h 2128926"/>
              <a:gd name="connsiteX8" fmla="*/ 381468 w 431956"/>
              <a:gd name="connsiteY8" fmla="*/ 126221 h 2128926"/>
              <a:gd name="connsiteX9" fmla="*/ 353419 w 431956"/>
              <a:gd name="connsiteY9" fmla="*/ 81343 h 2128926"/>
              <a:gd name="connsiteX10" fmla="*/ 179514 w 431956"/>
              <a:gd name="connsiteY10" fmla="*/ 33659 h 2128926"/>
              <a:gd name="connsiteX11" fmla="*/ 72928 w 431956"/>
              <a:gd name="connsiteY11" fmla="*/ 5610 h 2128926"/>
              <a:gd name="connsiteX12" fmla="*/ 42074 w 431956"/>
              <a:gd name="connsiteY12" fmla="*/ 0 h 2128926"/>
              <a:gd name="connsiteX13" fmla="*/ 19635 w 431956"/>
              <a:gd name="connsiteY13" fmla="*/ 2805 h 2128926"/>
              <a:gd name="connsiteX14" fmla="*/ 8415 w 431956"/>
              <a:gd name="connsiteY14" fmla="*/ 11220 h 2128926"/>
              <a:gd name="connsiteX15" fmla="*/ 0 w 431956"/>
              <a:gd name="connsiteY15" fmla="*/ 33659 h 2128926"/>
              <a:gd name="connsiteX16" fmla="*/ 8415 w 431956"/>
              <a:gd name="connsiteY16" fmla="*/ 50489 h 2128926"/>
              <a:gd name="connsiteX17" fmla="*/ 44879 w 431956"/>
              <a:gd name="connsiteY17" fmla="*/ 70123 h 2128926"/>
              <a:gd name="connsiteX18" fmla="*/ 70123 w 431956"/>
              <a:gd name="connsiteY18" fmla="*/ 89757 h 2128926"/>
              <a:gd name="connsiteX19" fmla="*/ 98172 w 431956"/>
              <a:gd name="connsiteY19" fmla="*/ 112197 h 2128926"/>
              <a:gd name="connsiteX20" fmla="*/ 131831 w 431956"/>
              <a:gd name="connsiteY20" fmla="*/ 143051 h 2128926"/>
              <a:gd name="connsiteX21" fmla="*/ 154270 w 431956"/>
              <a:gd name="connsiteY21" fmla="*/ 168295 h 2128926"/>
              <a:gd name="connsiteX22" fmla="*/ 173905 w 431956"/>
              <a:gd name="connsiteY22" fmla="*/ 199149 h 2128926"/>
              <a:gd name="connsiteX23" fmla="*/ 193539 w 431956"/>
              <a:gd name="connsiteY23" fmla="*/ 238418 h 2128926"/>
              <a:gd name="connsiteX24" fmla="*/ 204759 w 431956"/>
              <a:gd name="connsiteY24" fmla="*/ 294516 h 2128926"/>
              <a:gd name="connsiteX25" fmla="*/ 204759 w 431956"/>
              <a:gd name="connsiteY25" fmla="*/ 403907 h 2128926"/>
              <a:gd name="connsiteX26" fmla="*/ 190734 w 431956"/>
              <a:gd name="connsiteY26" fmla="*/ 816229 h 2128926"/>
              <a:gd name="connsiteX27" fmla="*/ 173905 w 431956"/>
              <a:gd name="connsiteY27" fmla="*/ 1256599 h 2128926"/>
              <a:gd name="connsiteX28" fmla="*/ 162685 w 431956"/>
              <a:gd name="connsiteY28" fmla="*/ 1646481 h 2128926"/>
              <a:gd name="connsiteX29" fmla="*/ 148660 w 431956"/>
              <a:gd name="connsiteY29" fmla="*/ 1680140 h 2128926"/>
              <a:gd name="connsiteX30" fmla="*/ 98172 w 431956"/>
              <a:gd name="connsiteY30" fmla="*/ 1761483 h 2128926"/>
              <a:gd name="connsiteX31" fmla="*/ 56099 w 431956"/>
              <a:gd name="connsiteY31" fmla="*/ 1823191 h 2128926"/>
              <a:gd name="connsiteX32" fmla="*/ 53294 w 431956"/>
              <a:gd name="connsiteY32" fmla="*/ 1831605 h 2128926"/>
              <a:gd name="connsiteX33" fmla="*/ 70123 w 431956"/>
              <a:gd name="connsiteY33" fmla="*/ 1865264 h 2128926"/>
              <a:gd name="connsiteX34" fmla="*/ 98172 w 431956"/>
              <a:gd name="connsiteY34" fmla="*/ 1907338 h 2128926"/>
              <a:gd name="connsiteX35" fmla="*/ 134636 w 431956"/>
              <a:gd name="connsiteY35" fmla="*/ 1969046 h 2128926"/>
              <a:gd name="connsiteX36" fmla="*/ 168295 w 431956"/>
              <a:gd name="connsiteY36" fmla="*/ 2033559 h 2128926"/>
              <a:gd name="connsiteX37" fmla="*/ 199149 w 431956"/>
              <a:gd name="connsiteY37" fmla="*/ 2089657 h 2128926"/>
              <a:gd name="connsiteX38" fmla="*/ 210368 w 431956"/>
              <a:gd name="connsiteY38" fmla="*/ 2109291 h 2128926"/>
              <a:gd name="connsiteX39" fmla="*/ 230003 w 431956"/>
              <a:gd name="connsiteY39" fmla="*/ 2123316 h 2128926"/>
              <a:gd name="connsiteX40" fmla="*/ 249637 w 431956"/>
              <a:gd name="connsiteY40" fmla="*/ 2128926 h 2128926"/>
              <a:gd name="connsiteX41" fmla="*/ 260857 w 431956"/>
              <a:gd name="connsiteY41" fmla="*/ 2128926 h 2128926"/>
              <a:gd name="connsiteX42" fmla="*/ 286101 w 431956"/>
              <a:gd name="connsiteY42" fmla="*/ 2123316 h 2128926"/>
              <a:gd name="connsiteX43" fmla="*/ 314150 w 431956"/>
              <a:gd name="connsiteY43" fmla="*/ 2109291 h 2128926"/>
              <a:gd name="connsiteX44" fmla="*/ 339394 w 431956"/>
              <a:gd name="connsiteY44" fmla="*/ 2084047 h 2128926"/>
              <a:gd name="connsiteX45" fmla="*/ 345004 w 431956"/>
              <a:gd name="connsiteY45" fmla="*/ 1668921 h 2128926"/>
              <a:gd name="connsiteX46" fmla="*/ 356224 w 431956"/>
              <a:gd name="connsiteY46" fmla="*/ 1511846 h 2128926"/>
              <a:gd name="connsiteX47" fmla="*/ 375858 w 431956"/>
              <a:gd name="connsiteY47" fmla="*/ 1203306 h 2128926"/>
              <a:gd name="connsiteX48" fmla="*/ 384273 w 431956"/>
              <a:gd name="connsiteY48" fmla="*/ 1020987 h 2128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31956" h="2128926">
                <a:moveTo>
                  <a:pt x="384273" y="1020987"/>
                </a:moveTo>
                <a:lnTo>
                  <a:pt x="409517" y="661959"/>
                </a:lnTo>
                <a:lnTo>
                  <a:pt x="431956" y="566592"/>
                </a:lnTo>
                <a:lnTo>
                  <a:pt x="429151" y="398297"/>
                </a:lnTo>
                <a:lnTo>
                  <a:pt x="426346" y="311345"/>
                </a:lnTo>
                <a:lnTo>
                  <a:pt x="420737" y="266467"/>
                </a:lnTo>
                <a:lnTo>
                  <a:pt x="412322" y="215978"/>
                </a:lnTo>
                <a:lnTo>
                  <a:pt x="401102" y="176710"/>
                </a:lnTo>
                <a:lnTo>
                  <a:pt x="381468" y="126221"/>
                </a:lnTo>
                <a:lnTo>
                  <a:pt x="353419" y="81343"/>
                </a:lnTo>
                <a:lnTo>
                  <a:pt x="179514" y="33659"/>
                </a:lnTo>
                <a:lnTo>
                  <a:pt x="72928" y="5610"/>
                </a:lnTo>
                <a:lnTo>
                  <a:pt x="42074" y="0"/>
                </a:lnTo>
                <a:lnTo>
                  <a:pt x="19635" y="2805"/>
                </a:lnTo>
                <a:lnTo>
                  <a:pt x="8415" y="11220"/>
                </a:lnTo>
                <a:lnTo>
                  <a:pt x="0" y="33659"/>
                </a:lnTo>
                <a:lnTo>
                  <a:pt x="8415" y="50489"/>
                </a:lnTo>
                <a:lnTo>
                  <a:pt x="44879" y="70123"/>
                </a:lnTo>
                <a:lnTo>
                  <a:pt x="70123" y="89757"/>
                </a:lnTo>
                <a:lnTo>
                  <a:pt x="98172" y="112197"/>
                </a:lnTo>
                <a:lnTo>
                  <a:pt x="131831" y="143051"/>
                </a:lnTo>
                <a:lnTo>
                  <a:pt x="154270" y="168295"/>
                </a:lnTo>
                <a:lnTo>
                  <a:pt x="173905" y="199149"/>
                </a:lnTo>
                <a:lnTo>
                  <a:pt x="193539" y="238418"/>
                </a:lnTo>
                <a:lnTo>
                  <a:pt x="204759" y="294516"/>
                </a:lnTo>
                <a:lnTo>
                  <a:pt x="204759" y="403907"/>
                </a:lnTo>
                <a:lnTo>
                  <a:pt x="190734" y="816229"/>
                </a:lnTo>
                <a:lnTo>
                  <a:pt x="173905" y="1256599"/>
                </a:lnTo>
                <a:lnTo>
                  <a:pt x="162685" y="1646481"/>
                </a:lnTo>
                <a:lnTo>
                  <a:pt x="148660" y="1680140"/>
                </a:lnTo>
                <a:lnTo>
                  <a:pt x="98172" y="1761483"/>
                </a:lnTo>
                <a:lnTo>
                  <a:pt x="56099" y="1823191"/>
                </a:lnTo>
                <a:lnTo>
                  <a:pt x="53294" y="1831605"/>
                </a:lnTo>
                <a:lnTo>
                  <a:pt x="70123" y="1865264"/>
                </a:lnTo>
                <a:lnTo>
                  <a:pt x="98172" y="1907338"/>
                </a:lnTo>
                <a:lnTo>
                  <a:pt x="134636" y="1969046"/>
                </a:lnTo>
                <a:lnTo>
                  <a:pt x="168295" y="2033559"/>
                </a:lnTo>
                <a:lnTo>
                  <a:pt x="199149" y="2089657"/>
                </a:lnTo>
                <a:lnTo>
                  <a:pt x="210368" y="2109291"/>
                </a:lnTo>
                <a:lnTo>
                  <a:pt x="230003" y="2123316"/>
                </a:lnTo>
                <a:lnTo>
                  <a:pt x="249637" y="2128926"/>
                </a:lnTo>
                <a:lnTo>
                  <a:pt x="260857" y="2128926"/>
                </a:lnTo>
                <a:lnTo>
                  <a:pt x="286101" y="2123316"/>
                </a:lnTo>
                <a:lnTo>
                  <a:pt x="314150" y="2109291"/>
                </a:lnTo>
                <a:lnTo>
                  <a:pt x="339394" y="2084047"/>
                </a:lnTo>
                <a:lnTo>
                  <a:pt x="345004" y="1668921"/>
                </a:lnTo>
                <a:lnTo>
                  <a:pt x="356224" y="1511846"/>
                </a:lnTo>
                <a:lnTo>
                  <a:pt x="375858" y="1203306"/>
                </a:lnTo>
                <a:lnTo>
                  <a:pt x="384273" y="102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D27A7A27-8B3D-EC4D-9BC8-42CCFE67401C}"/>
              </a:ext>
            </a:extLst>
          </p:cNvPr>
          <p:cNvSpPr/>
          <p:nvPr/>
        </p:nvSpPr>
        <p:spPr>
          <a:xfrm>
            <a:off x="4122738" y="4294188"/>
            <a:ext cx="1316037" cy="889000"/>
          </a:xfrm>
          <a:custGeom>
            <a:avLst/>
            <a:gdLst>
              <a:gd name="connsiteX0" fmla="*/ 532932 w 1315502"/>
              <a:gd name="connsiteY0" fmla="*/ 350614 h 889156"/>
              <a:gd name="connsiteX1" fmla="*/ 378662 w 1315502"/>
              <a:gd name="connsiteY1" fmla="*/ 417931 h 889156"/>
              <a:gd name="connsiteX2" fmla="*/ 230002 w 1315502"/>
              <a:gd name="connsiteY2" fmla="*/ 476834 h 889156"/>
              <a:gd name="connsiteX3" fmla="*/ 86952 w 1315502"/>
              <a:gd name="connsiteY3" fmla="*/ 527323 h 889156"/>
              <a:gd name="connsiteX4" fmla="*/ 0 w 1315502"/>
              <a:gd name="connsiteY4" fmla="*/ 552567 h 889156"/>
              <a:gd name="connsiteX5" fmla="*/ 53293 w 1315502"/>
              <a:gd name="connsiteY5" fmla="*/ 889156 h 889156"/>
              <a:gd name="connsiteX6" fmla="*/ 75732 w 1315502"/>
              <a:gd name="connsiteY6" fmla="*/ 880741 h 889156"/>
              <a:gd name="connsiteX7" fmla="*/ 106586 w 1315502"/>
              <a:gd name="connsiteY7" fmla="*/ 855497 h 889156"/>
              <a:gd name="connsiteX8" fmla="*/ 129025 w 1315502"/>
              <a:gd name="connsiteY8" fmla="*/ 827448 h 889156"/>
              <a:gd name="connsiteX9" fmla="*/ 151465 w 1315502"/>
              <a:gd name="connsiteY9" fmla="*/ 793789 h 889156"/>
              <a:gd name="connsiteX10" fmla="*/ 171099 w 1315502"/>
              <a:gd name="connsiteY10" fmla="*/ 768545 h 889156"/>
              <a:gd name="connsiteX11" fmla="*/ 302930 w 1315502"/>
              <a:gd name="connsiteY11" fmla="*/ 687203 h 889156"/>
              <a:gd name="connsiteX12" fmla="*/ 569396 w 1315502"/>
              <a:gd name="connsiteY12" fmla="*/ 527323 h 889156"/>
              <a:gd name="connsiteX13" fmla="*/ 813423 w 1315502"/>
              <a:gd name="connsiteY13" fmla="*/ 375858 h 889156"/>
              <a:gd name="connsiteX14" fmla="*/ 1006962 w 1315502"/>
              <a:gd name="connsiteY14" fmla="*/ 252442 h 889156"/>
              <a:gd name="connsiteX15" fmla="*/ 1197695 w 1315502"/>
              <a:gd name="connsiteY15" fmla="*/ 131831 h 889156"/>
              <a:gd name="connsiteX16" fmla="*/ 1290257 w 1315502"/>
              <a:gd name="connsiteY16" fmla="*/ 72928 h 889156"/>
              <a:gd name="connsiteX17" fmla="*/ 1301477 w 1315502"/>
              <a:gd name="connsiteY17" fmla="*/ 56098 h 889156"/>
              <a:gd name="connsiteX18" fmla="*/ 1315502 w 1315502"/>
              <a:gd name="connsiteY18" fmla="*/ 30854 h 889156"/>
              <a:gd name="connsiteX19" fmla="*/ 1315502 w 1315502"/>
              <a:gd name="connsiteY19" fmla="*/ 16830 h 889156"/>
              <a:gd name="connsiteX20" fmla="*/ 1301477 w 1315502"/>
              <a:gd name="connsiteY20" fmla="*/ 0 h 889156"/>
              <a:gd name="connsiteX21" fmla="*/ 1284648 w 1315502"/>
              <a:gd name="connsiteY21" fmla="*/ 0 h 889156"/>
              <a:gd name="connsiteX22" fmla="*/ 1242574 w 1315502"/>
              <a:gd name="connsiteY22" fmla="*/ 5610 h 889156"/>
              <a:gd name="connsiteX23" fmla="*/ 1161232 w 1315502"/>
              <a:gd name="connsiteY23" fmla="*/ 47684 h 889156"/>
              <a:gd name="connsiteX24" fmla="*/ 956473 w 1315502"/>
              <a:gd name="connsiteY24" fmla="*/ 151465 h 889156"/>
              <a:gd name="connsiteX25" fmla="*/ 701227 w 1315502"/>
              <a:gd name="connsiteY25" fmla="*/ 272076 h 889156"/>
              <a:gd name="connsiteX26" fmla="*/ 532932 w 1315502"/>
              <a:gd name="connsiteY26" fmla="*/ 350614 h 88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15502" h="889156">
                <a:moveTo>
                  <a:pt x="532932" y="350614"/>
                </a:moveTo>
                <a:lnTo>
                  <a:pt x="378662" y="417931"/>
                </a:lnTo>
                <a:lnTo>
                  <a:pt x="230002" y="476834"/>
                </a:lnTo>
                <a:lnTo>
                  <a:pt x="86952" y="527323"/>
                </a:lnTo>
                <a:lnTo>
                  <a:pt x="0" y="552567"/>
                </a:lnTo>
                <a:lnTo>
                  <a:pt x="53293" y="889156"/>
                </a:lnTo>
                <a:lnTo>
                  <a:pt x="75732" y="880741"/>
                </a:lnTo>
                <a:lnTo>
                  <a:pt x="106586" y="855497"/>
                </a:lnTo>
                <a:lnTo>
                  <a:pt x="129025" y="827448"/>
                </a:lnTo>
                <a:lnTo>
                  <a:pt x="151465" y="793789"/>
                </a:lnTo>
                <a:lnTo>
                  <a:pt x="171099" y="768545"/>
                </a:lnTo>
                <a:lnTo>
                  <a:pt x="302930" y="687203"/>
                </a:lnTo>
                <a:lnTo>
                  <a:pt x="569396" y="527323"/>
                </a:lnTo>
                <a:lnTo>
                  <a:pt x="813423" y="375858"/>
                </a:lnTo>
                <a:lnTo>
                  <a:pt x="1006962" y="252442"/>
                </a:lnTo>
                <a:lnTo>
                  <a:pt x="1197695" y="131831"/>
                </a:lnTo>
                <a:lnTo>
                  <a:pt x="1290257" y="72928"/>
                </a:lnTo>
                <a:lnTo>
                  <a:pt x="1301477" y="56098"/>
                </a:lnTo>
                <a:lnTo>
                  <a:pt x="1315502" y="30854"/>
                </a:lnTo>
                <a:lnTo>
                  <a:pt x="1315502" y="16830"/>
                </a:lnTo>
                <a:lnTo>
                  <a:pt x="1301477" y="0"/>
                </a:lnTo>
                <a:lnTo>
                  <a:pt x="1284648" y="0"/>
                </a:lnTo>
                <a:lnTo>
                  <a:pt x="1242574" y="5610"/>
                </a:lnTo>
                <a:lnTo>
                  <a:pt x="1161232" y="47684"/>
                </a:lnTo>
                <a:lnTo>
                  <a:pt x="956473" y="151465"/>
                </a:lnTo>
                <a:lnTo>
                  <a:pt x="701227" y="272076"/>
                </a:lnTo>
                <a:lnTo>
                  <a:pt x="532932" y="3506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8C1EBB59-FA44-DB41-8668-EB4D9B8B87D1}"/>
              </a:ext>
            </a:extLst>
          </p:cNvPr>
          <p:cNvSpPr/>
          <p:nvPr/>
        </p:nvSpPr>
        <p:spPr>
          <a:xfrm>
            <a:off x="4235450" y="3113088"/>
            <a:ext cx="2482850" cy="687387"/>
          </a:xfrm>
          <a:custGeom>
            <a:avLst/>
            <a:gdLst>
              <a:gd name="connsiteX0" fmla="*/ 746106 w 2482344"/>
              <a:gd name="connsiteY0" fmla="*/ 415126 h 687202"/>
              <a:gd name="connsiteX1" fmla="*/ 1020987 w 2482344"/>
              <a:gd name="connsiteY1" fmla="*/ 356223 h 687202"/>
              <a:gd name="connsiteX2" fmla="*/ 1287453 w 2482344"/>
              <a:gd name="connsiteY2" fmla="*/ 283296 h 687202"/>
              <a:gd name="connsiteX3" fmla="*/ 1565139 w 2482344"/>
              <a:gd name="connsiteY3" fmla="*/ 215978 h 687202"/>
              <a:gd name="connsiteX4" fmla="*/ 1837215 w 2482344"/>
              <a:gd name="connsiteY4" fmla="*/ 151465 h 687202"/>
              <a:gd name="connsiteX5" fmla="*/ 1890508 w 2482344"/>
              <a:gd name="connsiteY5" fmla="*/ 137440 h 687202"/>
              <a:gd name="connsiteX6" fmla="*/ 1921362 w 2482344"/>
              <a:gd name="connsiteY6" fmla="*/ 115001 h 687202"/>
              <a:gd name="connsiteX7" fmla="*/ 2002704 w 2482344"/>
              <a:gd name="connsiteY7" fmla="*/ 47683 h 687202"/>
              <a:gd name="connsiteX8" fmla="*/ 2047583 w 2482344"/>
              <a:gd name="connsiteY8" fmla="*/ 5610 h 687202"/>
              <a:gd name="connsiteX9" fmla="*/ 2070022 w 2482344"/>
              <a:gd name="connsiteY9" fmla="*/ 0 h 687202"/>
              <a:gd name="connsiteX10" fmla="*/ 2142950 w 2482344"/>
              <a:gd name="connsiteY10" fmla="*/ 2805 h 687202"/>
              <a:gd name="connsiteX11" fmla="*/ 2246731 w 2482344"/>
              <a:gd name="connsiteY11" fmla="*/ 11219 h 687202"/>
              <a:gd name="connsiteX12" fmla="*/ 2316854 w 2482344"/>
              <a:gd name="connsiteY12" fmla="*/ 22439 h 687202"/>
              <a:gd name="connsiteX13" fmla="*/ 2364537 w 2482344"/>
              <a:gd name="connsiteY13" fmla="*/ 33659 h 687202"/>
              <a:gd name="connsiteX14" fmla="*/ 2398196 w 2482344"/>
              <a:gd name="connsiteY14" fmla="*/ 47683 h 687202"/>
              <a:gd name="connsiteX15" fmla="*/ 2431855 w 2482344"/>
              <a:gd name="connsiteY15" fmla="*/ 67318 h 687202"/>
              <a:gd name="connsiteX16" fmla="*/ 2465514 w 2482344"/>
              <a:gd name="connsiteY16" fmla="*/ 86952 h 687202"/>
              <a:gd name="connsiteX17" fmla="*/ 2473929 w 2482344"/>
              <a:gd name="connsiteY17" fmla="*/ 95367 h 687202"/>
              <a:gd name="connsiteX18" fmla="*/ 2482344 w 2482344"/>
              <a:gd name="connsiteY18" fmla="*/ 115001 h 687202"/>
              <a:gd name="connsiteX19" fmla="*/ 2482344 w 2482344"/>
              <a:gd name="connsiteY19" fmla="*/ 126221 h 687202"/>
              <a:gd name="connsiteX20" fmla="*/ 2473929 w 2482344"/>
              <a:gd name="connsiteY20" fmla="*/ 151465 h 687202"/>
              <a:gd name="connsiteX21" fmla="*/ 2462709 w 2482344"/>
              <a:gd name="connsiteY21" fmla="*/ 173904 h 687202"/>
              <a:gd name="connsiteX22" fmla="*/ 2437465 w 2482344"/>
              <a:gd name="connsiteY22" fmla="*/ 190734 h 687202"/>
              <a:gd name="connsiteX23" fmla="*/ 2333683 w 2482344"/>
              <a:gd name="connsiteY23" fmla="*/ 221588 h 687202"/>
              <a:gd name="connsiteX24" fmla="*/ 2156974 w 2482344"/>
              <a:gd name="connsiteY24" fmla="*/ 269271 h 687202"/>
              <a:gd name="connsiteX25" fmla="*/ 1971850 w 2482344"/>
              <a:gd name="connsiteY25" fmla="*/ 319759 h 687202"/>
              <a:gd name="connsiteX26" fmla="*/ 1781117 w 2482344"/>
              <a:gd name="connsiteY26" fmla="*/ 364638 h 687202"/>
              <a:gd name="connsiteX27" fmla="*/ 1531480 w 2482344"/>
              <a:gd name="connsiteY27" fmla="*/ 420736 h 687202"/>
              <a:gd name="connsiteX28" fmla="*/ 1290258 w 2482344"/>
              <a:gd name="connsiteY28" fmla="*/ 476834 h 687202"/>
              <a:gd name="connsiteX29" fmla="*/ 894766 w 2482344"/>
              <a:gd name="connsiteY29" fmla="*/ 552567 h 687202"/>
              <a:gd name="connsiteX30" fmla="*/ 659153 w 2482344"/>
              <a:gd name="connsiteY30" fmla="*/ 600250 h 687202"/>
              <a:gd name="connsiteX31" fmla="*/ 412322 w 2482344"/>
              <a:gd name="connsiteY31" fmla="*/ 650739 h 687202"/>
              <a:gd name="connsiteX32" fmla="*/ 291710 w 2482344"/>
              <a:gd name="connsiteY32" fmla="*/ 675983 h 687202"/>
              <a:gd name="connsiteX33" fmla="*/ 244027 w 2482344"/>
              <a:gd name="connsiteY33" fmla="*/ 684397 h 687202"/>
              <a:gd name="connsiteX34" fmla="*/ 218783 w 2482344"/>
              <a:gd name="connsiteY34" fmla="*/ 687202 h 687202"/>
              <a:gd name="connsiteX35" fmla="*/ 182319 w 2482344"/>
              <a:gd name="connsiteY35" fmla="*/ 687202 h 687202"/>
              <a:gd name="connsiteX36" fmla="*/ 131831 w 2482344"/>
              <a:gd name="connsiteY36" fmla="*/ 675983 h 687202"/>
              <a:gd name="connsiteX37" fmla="*/ 98172 w 2482344"/>
              <a:gd name="connsiteY37" fmla="*/ 659153 h 687202"/>
              <a:gd name="connsiteX38" fmla="*/ 47683 w 2482344"/>
              <a:gd name="connsiteY38" fmla="*/ 617080 h 687202"/>
              <a:gd name="connsiteX39" fmla="*/ 0 w 2482344"/>
              <a:gd name="connsiteY39" fmla="*/ 563786 h 687202"/>
              <a:gd name="connsiteX40" fmla="*/ 2805 w 2482344"/>
              <a:gd name="connsiteY40" fmla="*/ 510493 h 687202"/>
              <a:gd name="connsiteX41" fmla="*/ 274881 w 2482344"/>
              <a:gd name="connsiteY41" fmla="*/ 516103 h 687202"/>
              <a:gd name="connsiteX42" fmla="*/ 345004 w 2482344"/>
              <a:gd name="connsiteY42" fmla="*/ 504883 h 687202"/>
              <a:gd name="connsiteX43" fmla="*/ 549762 w 2482344"/>
              <a:gd name="connsiteY43" fmla="*/ 457200 h 687202"/>
              <a:gd name="connsiteX44" fmla="*/ 746106 w 2482344"/>
              <a:gd name="connsiteY44" fmla="*/ 415126 h 68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82344" h="687202">
                <a:moveTo>
                  <a:pt x="746106" y="415126"/>
                </a:moveTo>
                <a:lnTo>
                  <a:pt x="1020987" y="356223"/>
                </a:lnTo>
                <a:lnTo>
                  <a:pt x="1287453" y="283296"/>
                </a:lnTo>
                <a:lnTo>
                  <a:pt x="1565139" y="215978"/>
                </a:lnTo>
                <a:lnTo>
                  <a:pt x="1837215" y="151465"/>
                </a:lnTo>
                <a:lnTo>
                  <a:pt x="1890508" y="137440"/>
                </a:lnTo>
                <a:lnTo>
                  <a:pt x="1921362" y="115001"/>
                </a:lnTo>
                <a:lnTo>
                  <a:pt x="2002704" y="47683"/>
                </a:lnTo>
                <a:lnTo>
                  <a:pt x="2047583" y="5610"/>
                </a:lnTo>
                <a:lnTo>
                  <a:pt x="2070022" y="0"/>
                </a:lnTo>
                <a:lnTo>
                  <a:pt x="2142950" y="2805"/>
                </a:lnTo>
                <a:lnTo>
                  <a:pt x="2246731" y="11219"/>
                </a:lnTo>
                <a:lnTo>
                  <a:pt x="2316854" y="22439"/>
                </a:lnTo>
                <a:lnTo>
                  <a:pt x="2364537" y="33659"/>
                </a:lnTo>
                <a:lnTo>
                  <a:pt x="2398196" y="47683"/>
                </a:lnTo>
                <a:lnTo>
                  <a:pt x="2431855" y="67318"/>
                </a:lnTo>
                <a:lnTo>
                  <a:pt x="2465514" y="86952"/>
                </a:lnTo>
                <a:lnTo>
                  <a:pt x="2473929" y="95367"/>
                </a:lnTo>
                <a:lnTo>
                  <a:pt x="2482344" y="115001"/>
                </a:lnTo>
                <a:lnTo>
                  <a:pt x="2482344" y="126221"/>
                </a:lnTo>
                <a:lnTo>
                  <a:pt x="2473929" y="151465"/>
                </a:lnTo>
                <a:lnTo>
                  <a:pt x="2462709" y="173904"/>
                </a:lnTo>
                <a:lnTo>
                  <a:pt x="2437465" y="190734"/>
                </a:lnTo>
                <a:lnTo>
                  <a:pt x="2333683" y="221588"/>
                </a:lnTo>
                <a:lnTo>
                  <a:pt x="2156974" y="269271"/>
                </a:lnTo>
                <a:lnTo>
                  <a:pt x="1971850" y="319759"/>
                </a:lnTo>
                <a:lnTo>
                  <a:pt x="1781117" y="364638"/>
                </a:lnTo>
                <a:lnTo>
                  <a:pt x="1531480" y="420736"/>
                </a:lnTo>
                <a:lnTo>
                  <a:pt x="1290258" y="476834"/>
                </a:lnTo>
                <a:lnTo>
                  <a:pt x="894766" y="552567"/>
                </a:lnTo>
                <a:lnTo>
                  <a:pt x="659153" y="600250"/>
                </a:lnTo>
                <a:lnTo>
                  <a:pt x="412322" y="650739"/>
                </a:lnTo>
                <a:lnTo>
                  <a:pt x="291710" y="675983"/>
                </a:lnTo>
                <a:lnTo>
                  <a:pt x="244027" y="684397"/>
                </a:lnTo>
                <a:lnTo>
                  <a:pt x="218783" y="687202"/>
                </a:lnTo>
                <a:lnTo>
                  <a:pt x="182319" y="687202"/>
                </a:lnTo>
                <a:lnTo>
                  <a:pt x="131831" y="675983"/>
                </a:lnTo>
                <a:lnTo>
                  <a:pt x="98172" y="659153"/>
                </a:lnTo>
                <a:lnTo>
                  <a:pt x="47683" y="617080"/>
                </a:lnTo>
                <a:lnTo>
                  <a:pt x="0" y="563786"/>
                </a:lnTo>
                <a:lnTo>
                  <a:pt x="2805" y="510493"/>
                </a:lnTo>
                <a:lnTo>
                  <a:pt x="274881" y="516103"/>
                </a:lnTo>
                <a:lnTo>
                  <a:pt x="345004" y="504883"/>
                </a:lnTo>
                <a:lnTo>
                  <a:pt x="549762" y="457200"/>
                </a:lnTo>
                <a:lnTo>
                  <a:pt x="746106" y="4151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9DA8029-6866-CD42-BAA3-26B454EFBA82}"/>
              </a:ext>
            </a:extLst>
          </p:cNvPr>
          <p:cNvSpPr/>
          <p:nvPr/>
        </p:nvSpPr>
        <p:spPr>
          <a:xfrm>
            <a:off x="4776788" y="2776538"/>
            <a:ext cx="2466975" cy="2936875"/>
          </a:xfrm>
          <a:custGeom>
            <a:avLst/>
            <a:gdLst>
              <a:gd name="connsiteX0" fmla="*/ 403083 w 2467014"/>
              <a:gd name="connsiteY0" fmla="*/ 552372 h 2937277"/>
              <a:gd name="connsiteX1" fmla="*/ 350831 w 2467014"/>
              <a:gd name="connsiteY1" fmla="*/ 425476 h 2937277"/>
              <a:gd name="connsiteX2" fmla="*/ 306045 w 2467014"/>
              <a:gd name="connsiteY2" fmla="*/ 324706 h 2937277"/>
              <a:gd name="connsiteX3" fmla="*/ 268722 w 2467014"/>
              <a:gd name="connsiteY3" fmla="*/ 235132 h 2937277"/>
              <a:gd name="connsiteX4" fmla="*/ 250061 w 2467014"/>
              <a:gd name="connsiteY4" fmla="*/ 197809 h 2937277"/>
              <a:gd name="connsiteX5" fmla="*/ 223935 w 2467014"/>
              <a:gd name="connsiteY5" fmla="*/ 164219 h 2937277"/>
              <a:gd name="connsiteX6" fmla="*/ 201542 w 2467014"/>
              <a:gd name="connsiteY6" fmla="*/ 141826 h 2937277"/>
              <a:gd name="connsiteX7" fmla="*/ 171684 w 2467014"/>
              <a:gd name="connsiteY7" fmla="*/ 119432 h 2937277"/>
              <a:gd name="connsiteX8" fmla="*/ 141826 w 2467014"/>
              <a:gd name="connsiteY8" fmla="*/ 104503 h 2937277"/>
              <a:gd name="connsiteX9" fmla="*/ 0 w 2467014"/>
              <a:gd name="connsiteY9" fmla="*/ 78377 h 2937277"/>
              <a:gd name="connsiteX10" fmla="*/ 220203 w 2467014"/>
              <a:gd name="connsiteY10" fmla="*/ 0 h 2937277"/>
              <a:gd name="connsiteX11" fmla="*/ 343367 w 2467014"/>
              <a:gd name="connsiteY11" fmla="*/ 37323 h 2937277"/>
              <a:gd name="connsiteX12" fmla="*/ 399351 w 2467014"/>
              <a:gd name="connsiteY12" fmla="*/ 59716 h 2937277"/>
              <a:gd name="connsiteX13" fmla="*/ 451602 w 2467014"/>
              <a:gd name="connsiteY13" fmla="*/ 89574 h 2937277"/>
              <a:gd name="connsiteX14" fmla="*/ 473996 w 2467014"/>
              <a:gd name="connsiteY14" fmla="*/ 104503 h 2937277"/>
              <a:gd name="connsiteX15" fmla="*/ 496389 w 2467014"/>
              <a:gd name="connsiteY15" fmla="*/ 123164 h 2937277"/>
              <a:gd name="connsiteX16" fmla="*/ 500121 w 2467014"/>
              <a:gd name="connsiteY16" fmla="*/ 138093 h 2937277"/>
              <a:gd name="connsiteX17" fmla="*/ 503854 w 2467014"/>
              <a:gd name="connsiteY17" fmla="*/ 167951 h 2937277"/>
              <a:gd name="connsiteX18" fmla="*/ 518783 w 2467014"/>
              <a:gd name="connsiteY18" fmla="*/ 231399 h 2937277"/>
              <a:gd name="connsiteX19" fmla="*/ 548640 w 2467014"/>
              <a:gd name="connsiteY19" fmla="*/ 317241 h 2937277"/>
              <a:gd name="connsiteX20" fmla="*/ 597160 w 2467014"/>
              <a:gd name="connsiteY20" fmla="*/ 429208 h 2937277"/>
              <a:gd name="connsiteX21" fmla="*/ 641947 w 2467014"/>
              <a:gd name="connsiteY21" fmla="*/ 515050 h 2937277"/>
              <a:gd name="connsiteX22" fmla="*/ 705395 w 2467014"/>
              <a:gd name="connsiteY22" fmla="*/ 630750 h 2937277"/>
              <a:gd name="connsiteX23" fmla="*/ 765111 w 2467014"/>
              <a:gd name="connsiteY23" fmla="*/ 802433 h 2937277"/>
              <a:gd name="connsiteX24" fmla="*/ 821094 w 2467014"/>
              <a:gd name="connsiteY24" fmla="*/ 906936 h 2937277"/>
              <a:gd name="connsiteX25" fmla="*/ 903204 w 2467014"/>
              <a:gd name="connsiteY25" fmla="*/ 1063690 h 2937277"/>
              <a:gd name="connsiteX26" fmla="*/ 962920 w 2467014"/>
              <a:gd name="connsiteY26" fmla="*/ 1168193 h 2937277"/>
              <a:gd name="connsiteX27" fmla="*/ 1041297 w 2467014"/>
              <a:gd name="connsiteY27" fmla="*/ 1295089 h 2937277"/>
              <a:gd name="connsiteX28" fmla="*/ 1104745 w 2467014"/>
              <a:gd name="connsiteY28" fmla="*/ 1395860 h 2937277"/>
              <a:gd name="connsiteX29" fmla="*/ 1198051 w 2467014"/>
              <a:gd name="connsiteY29" fmla="*/ 1533953 h 2937277"/>
              <a:gd name="connsiteX30" fmla="*/ 1332412 w 2467014"/>
              <a:gd name="connsiteY30" fmla="*/ 1720565 h 2937277"/>
              <a:gd name="connsiteX31" fmla="*/ 1440647 w 2467014"/>
              <a:gd name="connsiteY31" fmla="*/ 1858658 h 2937277"/>
              <a:gd name="connsiteX32" fmla="*/ 1533953 w 2467014"/>
              <a:gd name="connsiteY32" fmla="*/ 1974358 h 2937277"/>
              <a:gd name="connsiteX33" fmla="*/ 1642188 w 2467014"/>
              <a:gd name="connsiteY33" fmla="*/ 2078861 h 2937277"/>
              <a:gd name="connsiteX34" fmla="*/ 1761620 w 2467014"/>
              <a:gd name="connsiteY34" fmla="*/ 2183363 h 2937277"/>
              <a:gd name="connsiteX35" fmla="*/ 1836265 w 2467014"/>
              <a:gd name="connsiteY35" fmla="*/ 2243079 h 2937277"/>
              <a:gd name="connsiteX36" fmla="*/ 1903445 w 2467014"/>
              <a:gd name="connsiteY36" fmla="*/ 2287866 h 2937277"/>
              <a:gd name="connsiteX37" fmla="*/ 1970626 w 2467014"/>
              <a:gd name="connsiteY37" fmla="*/ 2317724 h 2937277"/>
              <a:gd name="connsiteX38" fmla="*/ 2448353 w 2467014"/>
              <a:gd name="connsiteY38" fmla="*/ 2724539 h 2937277"/>
              <a:gd name="connsiteX39" fmla="*/ 2459550 w 2467014"/>
              <a:gd name="connsiteY39" fmla="*/ 2773058 h 2937277"/>
              <a:gd name="connsiteX40" fmla="*/ 2467014 w 2467014"/>
              <a:gd name="connsiteY40" fmla="*/ 2836506 h 2937277"/>
              <a:gd name="connsiteX41" fmla="*/ 2467014 w 2467014"/>
              <a:gd name="connsiteY41" fmla="*/ 2870097 h 2937277"/>
              <a:gd name="connsiteX42" fmla="*/ 2459550 w 2467014"/>
              <a:gd name="connsiteY42" fmla="*/ 2896222 h 2937277"/>
              <a:gd name="connsiteX43" fmla="*/ 2429692 w 2467014"/>
              <a:gd name="connsiteY43" fmla="*/ 2922348 h 2937277"/>
              <a:gd name="connsiteX44" fmla="*/ 2407298 w 2467014"/>
              <a:gd name="connsiteY44" fmla="*/ 2933545 h 2937277"/>
              <a:gd name="connsiteX45" fmla="*/ 2362511 w 2467014"/>
              <a:gd name="connsiteY45" fmla="*/ 2937277 h 2937277"/>
              <a:gd name="connsiteX46" fmla="*/ 2325189 w 2467014"/>
              <a:gd name="connsiteY46" fmla="*/ 2926080 h 2937277"/>
              <a:gd name="connsiteX47" fmla="*/ 2216954 w 2467014"/>
              <a:gd name="connsiteY47" fmla="*/ 2866364 h 2937277"/>
              <a:gd name="connsiteX48" fmla="*/ 2060200 w 2467014"/>
              <a:gd name="connsiteY48" fmla="*/ 2765594 h 2937277"/>
              <a:gd name="connsiteX49" fmla="*/ 1907178 w 2467014"/>
              <a:gd name="connsiteY49" fmla="*/ 2653626 h 2937277"/>
              <a:gd name="connsiteX50" fmla="*/ 1754156 w 2467014"/>
              <a:gd name="connsiteY50" fmla="*/ 2522998 h 2937277"/>
              <a:gd name="connsiteX51" fmla="*/ 1601134 w 2467014"/>
              <a:gd name="connsiteY51" fmla="*/ 2381172 h 2937277"/>
              <a:gd name="connsiteX52" fmla="*/ 1451844 w 2467014"/>
              <a:gd name="connsiteY52" fmla="*/ 2228150 h 2937277"/>
              <a:gd name="connsiteX53" fmla="*/ 1291357 w 2467014"/>
              <a:gd name="connsiteY53" fmla="*/ 2045270 h 2937277"/>
              <a:gd name="connsiteX54" fmla="*/ 1227909 w 2467014"/>
              <a:gd name="connsiteY54" fmla="*/ 1966893 h 2937277"/>
              <a:gd name="connsiteX55" fmla="*/ 1059958 w 2467014"/>
              <a:gd name="connsiteY55" fmla="*/ 1739226 h 2937277"/>
              <a:gd name="connsiteX56" fmla="*/ 880810 w 2467014"/>
              <a:gd name="connsiteY56" fmla="*/ 1474237 h 2937277"/>
              <a:gd name="connsiteX57" fmla="*/ 705395 w 2467014"/>
              <a:gd name="connsiteY57" fmla="*/ 1183122 h 2937277"/>
              <a:gd name="connsiteX58" fmla="*/ 630750 w 2467014"/>
              <a:gd name="connsiteY58" fmla="*/ 1052493 h 2937277"/>
              <a:gd name="connsiteX59" fmla="*/ 515050 w 2467014"/>
              <a:gd name="connsiteY59" fmla="*/ 836023 h 2937277"/>
              <a:gd name="connsiteX60" fmla="*/ 403083 w 2467014"/>
              <a:gd name="connsiteY60" fmla="*/ 552372 h 2937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67014" h="2937277">
                <a:moveTo>
                  <a:pt x="403083" y="552372"/>
                </a:moveTo>
                <a:lnTo>
                  <a:pt x="350831" y="425476"/>
                </a:lnTo>
                <a:lnTo>
                  <a:pt x="306045" y="324706"/>
                </a:lnTo>
                <a:lnTo>
                  <a:pt x="268722" y="235132"/>
                </a:lnTo>
                <a:lnTo>
                  <a:pt x="250061" y="197809"/>
                </a:lnTo>
                <a:lnTo>
                  <a:pt x="223935" y="164219"/>
                </a:lnTo>
                <a:lnTo>
                  <a:pt x="201542" y="141826"/>
                </a:lnTo>
                <a:lnTo>
                  <a:pt x="171684" y="119432"/>
                </a:lnTo>
                <a:lnTo>
                  <a:pt x="141826" y="104503"/>
                </a:lnTo>
                <a:lnTo>
                  <a:pt x="0" y="78377"/>
                </a:lnTo>
                <a:lnTo>
                  <a:pt x="220203" y="0"/>
                </a:lnTo>
                <a:lnTo>
                  <a:pt x="343367" y="37323"/>
                </a:lnTo>
                <a:lnTo>
                  <a:pt x="399351" y="59716"/>
                </a:lnTo>
                <a:lnTo>
                  <a:pt x="451602" y="89574"/>
                </a:lnTo>
                <a:lnTo>
                  <a:pt x="473996" y="104503"/>
                </a:lnTo>
                <a:lnTo>
                  <a:pt x="496389" y="123164"/>
                </a:lnTo>
                <a:lnTo>
                  <a:pt x="500121" y="138093"/>
                </a:lnTo>
                <a:lnTo>
                  <a:pt x="503854" y="167951"/>
                </a:lnTo>
                <a:lnTo>
                  <a:pt x="518783" y="231399"/>
                </a:lnTo>
                <a:lnTo>
                  <a:pt x="548640" y="317241"/>
                </a:lnTo>
                <a:lnTo>
                  <a:pt x="597160" y="429208"/>
                </a:lnTo>
                <a:lnTo>
                  <a:pt x="641947" y="515050"/>
                </a:lnTo>
                <a:lnTo>
                  <a:pt x="705395" y="630750"/>
                </a:lnTo>
                <a:lnTo>
                  <a:pt x="765111" y="802433"/>
                </a:lnTo>
                <a:lnTo>
                  <a:pt x="821094" y="906936"/>
                </a:lnTo>
                <a:lnTo>
                  <a:pt x="903204" y="1063690"/>
                </a:lnTo>
                <a:lnTo>
                  <a:pt x="962920" y="1168193"/>
                </a:lnTo>
                <a:lnTo>
                  <a:pt x="1041297" y="1295089"/>
                </a:lnTo>
                <a:lnTo>
                  <a:pt x="1104745" y="1395860"/>
                </a:lnTo>
                <a:lnTo>
                  <a:pt x="1198051" y="1533953"/>
                </a:lnTo>
                <a:lnTo>
                  <a:pt x="1332412" y="1720565"/>
                </a:lnTo>
                <a:lnTo>
                  <a:pt x="1440647" y="1858658"/>
                </a:lnTo>
                <a:lnTo>
                  <a:pt x="1533953" y="1974358"/>
                </a:lnTo>
                <a:lnTo>
                  <a:pt x="1642188" y="2078861"/>
                </a:lnTo>
                <a:lnTo>
                  <a:pt x="1761620" y="2183363"/>
                </a:lnTo>
                <a:lnTo>
                  <a:pt x="1836265" y="2243079"/>
                </a:lnTo>
                <a:lnTo>
                  <a:pt x="1903445" y="2287866"/>
                </a:lnTo>
                <a:lnTo>
                  <a:pt x="1970626" y="2317724"/>
                </a:lnTo>
                <a:lnTo>
                  <a:pt x="2448353" y="2724539"/>
                </a:lnTo>
                <a:lnTo>
                  <a:pt x="2459550" y="2773058"/>
                </a:lnTo>
                <a:lnTo>
                  <a:pt x="2467014" y="2836506"/>
                </a:lnTo>
                <a:lnTo>
                  <a:pt x="2467014" y="2870097"/>
                </a:lnTo>
                <a:lnTo>
                  <a:pt x="2459550" y="2896222"/>
                </a:lnTo>
                <a:lnTo>
                  <a:pt x="2429692" y="2922348"/>
                </a:lnTo>
                <a:lnTo>
                  <a:pt x="2407298" y="2933545"/>
                </a:lnTo>
                <a:lnTo>
                  <a:pt x="2362511" y="2937277"/>
                </a:lnTo>
                <a:lnTo>
                  <a:pt x="2325189" y="2926080"/>
                </a:lnTo>
                <a:lnTo>
                  <a:pt x="2216954" y="2866364"/>
                </a:lnTo>
                <a:lnTo>
                  <a:pt x="2060200" y="2765594"/>
                </a:lnTo>
                <a:lnTo>
                  <a:pt x="1907178" y="2653626"/>
                </a:lnTo>
                <a:lnTo>
                  <a:pt x="1754156" y="2522998"/>
                </a:lnTo>
                <a:lnTo>
                  <a:pt x="1601134" y="2381172"/>
                </a:lnTo>
                <a:lnTo>
                  <a:pt x="1451844" y="2228150"/>
                </a:lnTo>
                <a:lnTo>
                  <a:pt x="1291357" y="2045270"/>
                </a:lnTo>
                <a:lnTo>
                  <a:pt x="1227909" y="1966893"/>
                </a:lnTo>
                <a:lnTo>
                  <a:pt x="1059958" y="1739226"/>
                </a:lnTo>
                <a:lnTo>
                  <a:pt x="880810" y="1474237"/>
                </a:lnTo>
                <a:lnTo>
                  <a:pt x="705395" y="1183122"/>
                </a:lnTo>
                <a:lnTo>
                  <a:pt x="630750" y="1052493"/>
                </a:lnTo>
                <a:lnTo>
                  <a:pt x="515050" y="836023"/>
                </a:lnTo>
                <a:lnTo>
                  <a:pt x="403083" y="5523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3E5F7F85-C12E-6F4B-886D-1DBDD6EC0FE3}"/>
              </a:ext>
            </a:extLst>
          </p:cNvPr>
          <p:cNvSpPr/>
          <p:nvPr/>
        </p:nvSpPr>
        <p:spPr>
          <a:xfrm>
            <a:off x="6662738" y="4475163"/>
            <a:ext cx="577850" cy="1162050"/>
          </a:xfrm>
          <a:custGeom>
            <a:avLst/>
            <a:gdLst>
              <a:gd name="connsiteX0" fmla="*/ 492918 w 578643"/>
              <a:gd name="connsiteY0" fmla="*/ 266700 h 1162050"/>
              <a:gd name="connsiteX1" fmla="*/ 492918 w 578643"/>
              <a:gd name="connsiteY1" fmla="*/ 33337 h 1162050"/>
              <a:gd name="connsiteX2" fmla="*/ 488156 w 578643"/>
              <a:gd name="connsiteY2" fmla="*/ 9525 h 1162050"/>
              <a:gd name="connsiteX3" fmla="*/ 473868 w 578643"/>
              <a:gd name="connsiteY3" fmla="*/ 0 h 1162050"/>
              <a:gd name="connsiteX4" fmla="*/ 457200 w 578643"/>
              <a:gd name="connsiteY4" fmla="*/ 4762 h 1162050"/>
              <a:gd name="connsiteX5" fmla="*/ 433387 w 578643"/>
              <a:gd name="connsiteY5" fmla="*/ 33337 h 1162050"/>
              <a:gd name="connsiteX6" fmla="*/ 421481 w 578643"/>
              <a:gd name="connsiteY6" fmla="*/ 66675 h 1162050"/>
              <a:gd name="connsiteX7" fmla="*/ 407193 w 578643"/>
              <a:gd name="connsiteY7" fmla="*/ 150019 h 1162050"/>
              <a:gd name="connsiteX8" fmla="*/ 378618 w 578643"/>
              <a:gd name="connsiteY8" fmla="*/ 285750 h 1162050"/>
              <a:gd name="connsiteX9" fmla="*/ 345281 w 578643"/>
              <a:gd name="connsiteY9" fmla="*/ 404812 h 1162050"/>
              <a:gd name="connsiteX10" fmla="*/ 321468 w 578643"/>
              <a:gd name="connsiteY10" fmla="*/ 478631 h 1162050"/>
              <a:gd name="connsiteX11" fmla="*/ 307181 w 578643"/>
              <a:gd name="connsiteY11" fmla="*/ 509587 h 1162050"/>
              <a:gd name="connsiteX12" fmla="*/ 278606 w 578643"/>
              <a:gd name="connsiteY12" fmla="*/ 564356 h 1162050"/>
              <a:gd name="connsiteX13" fmla="*/ 252412 w 578643"/>
              <a:gd name="connsiteY13" fmla="*/ 592931 h 1162050"/>
              <a:gd name="connsiteX14" fmla="*/ 219075 w 578643"/>
              <a:gd name="connsiteY14" fmla="*/ 614362 h 1162050"/>
              <a:gd name="connsiteX15" fmla="*/ 183356 w 578643"/>
              <a:gd name="connsiteY15" fmla="*/ 626269 h 1162050"/>
              <a:gd name="connsiteX16" fmla="*/ 145256 w 578643"/>
              <a:gd name="connsiteY16" fmla="*/ 631031 h 1162050"/>
              <a:gd name="connsiteX17" fmla="*/ 100012 w 578643"/>
              <a:gd name="connsiteY17" fmla="*/ 626269 h 1162050"/>
              <a:gd name="connsiteX18" fmla="*/ 76200 w 578643"/>
              <a:gd name="connsiteY18" fmla="*/ 619125 h 1162050"/>
              <a:gd name="connsiteX19" fmla="*/ 0 w 578643"/>
              <a:gd name="connsiteY19" fmla="*/ 583406 h 1162050"/>
              <a:gd name="connsiteX20" fmla="*/ 578643 w 578643"/>
              <a:gd name="connsiteY20" fmla="*/ 1162050 h 1162050"/>
              <a:gd name="connsiteX21" fmla="*/ 569118 w 578643"/>
              <a:gd name="connsiteY21" fmla="*/ 1073944 h 1162050"/>
              <a:gd name="connsiteX22" fmla="*/ 561975 w 578643"/>
              <a:gd name="connsiteY22" fmla="*/ 1028700 h 1162050"/>
              <a:gd name="connsiteX23" fmla="*/ 547687 w 578643"/>
              <a:gd name="connsiteY23" fmla="*/ 985837 h 1162050"/>
              <a:gd name="connsiteX24" fmla="*/ 521493 w 578643"/>
              <a:gd name="connsiteY24" fmla="*/ 921544 h 1162050"/>
              <a:gd name="connsiteX25" fmla="*/ 502443 w 578643"/>
              <a:gd name="connsiteY25" fmla="*/ 859631 h 1162050"/>
              <a:gd name="connsiteX26" fmla="*/ 492918 w 578643"/>
              <a:gd name="connsiteY26" fmla="*/ 812006 h 1162050"/>
              <a:gd name="connsiteX27" fmla="*/ 492918 w 578643"/>
              <a:gd name="connsiteY27" fmla="*/ 661987 h 1162050"/>
              <a:gd name="connsiteX28" fmla="*/ 492918 w 578643"/>
              <a:gd name="connsiteY28" fmla="*/ 26670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8643" h="1162050">
                <a:moveTo>
                  <a:pt x="492918" y="266700"/>
                </a:moveTo>
                <a:lnTo>
                  <a:pt x="492918" y="33337"/>
                </a:lnTo>
                <a:lnTo>
                  <a:pt x="488156" y="9525"/>
                </a:lnTo>
                <a:lnTo>
                  <a:pt x="473868" y="0"/>
                </a:lnTo>
                <a:lnTo>
                  <a:pt x="457200" y="4762"/>
                </a:lnTo>
                <a:lnTo>
                  <a:pt x="433387" y="33337"/>
                </a:lnTo>
                <a:lnTo>
                  <a:pt x="421481" y="66675"/>
                </a:lnTo>
                <a:lnTo>
                  <a:pt x="407193" y="150019"/>
                </a:lnTo>
                <a:lnTo>
                  <a:pt x="378618" y="285750"/>
                </a:lnTo>
                <a:lnTo>
                  <a:pt x="345281" y="404812"/>
                </a:lnTo>
                <a:lnTo>
                  <a:pt x="321468" y="478631"/>
                </a:lnTo>
                <a:lnTo>
                  <a:pt x="307181" y="509587"/>
                </a:lnTo>
                <a:lnTo>
                  <a:pt x="278606" y="564356"/>
                </a:lnTo>
                <a:lnTo>
                  <a:pt x="252412" y="592931"/>
                </a:lnTo>
                <a:lnTo>
                  <a:pt x="219075" y="614362"/>
                </a:lnTo>
                <a:lnTo>
                  <a:pt x="183356" y="626269"/>
                </a:lnTo>
                <a:lnTo>
                  <a:pt x="145256" y="631031"/>
                </a:lnTo>
                <a:lnTo>
                  <a:pt x="100012" y="626269"/>
                </a:lnTo>
                <a:lnTo>
                  <a:pt x="76200" y="619125"/>
                </a:lnTo>
                <a:lnTo>
                  <a:pt x="0" y="583406"/>
                </a:lnTo>
                <a:lnTo>
                  <a:pt x="578643" y="1162050"/>
                </a:lnTo>
                <a:lnTo>
                  <a:pt x="569118" y="1073944"/>
                </a:lnTo>
                <a:lnTo>
                  <a:pt x="561975" y="1028700"/>
                </a:lnTo>
                <a:lnTo>
                  <a:pt x="547687" y="985837"/>
                </a:lnTo>
                <a:lnTo>
                  <a:pt x="521493" y="921544"/>
                </a:lnTo>
                <a:lnTo>
                  <a:pt x="502443" y="859631"/>
                </a:lnTo>
                <a:lnTo>
                  <a:pt x="492918" y="812006"/>
                </a:lnTo>
                <a:lnTo>
                  <a:pt x="492918" y="661987"/>
                </a:lnTo>
                <a:cubicBezTo>
                  <a:pt x="492124" y="537368"/>
                  <a:pt x="491331" y="412750"/>
                  <a:pt x="492918" y="2667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F7D84C1-2565-4339-8EC0-2DFE5DE79EB6}"/>
              </a:ext>
            </a:extLst>
          </p:cNvPr>
          <p:cNvGrpSpPr/>
          <p:nvPr/>
        </p:nvGrpSpPr>
        <p:grpSpPr>
          <a:xfrm>
            <a:off x="2574925" y="1420813"/>
            <a:ext cx="4668838" cy="4464050"/>
            <a:chOff x="2727325" y="1573213"/>
            <a:chExt cx="4668838" cy="4464050"/>
          </a:xfrm>
        </p:grpSpPr>
        <p:sp>
          <p:nvSpPr>
            <p:cNvPr id="12" name="フリーフォーム 72">
              <a:extLst>
                <a:ext uri="{FF2B5EF4-FFF2-40B4-BE49-F238E27FC236}">
                  <a16:creationId xmlns:a16="http://schemas.microsoft.com/office/drawing/2014/main" id="{E493D4A9-D9B7-4B07-98FE-2217E4D1BD35}"/>
                </a:ext>
              </a:extLst>
            </p:cNvPr>
            <p:cNvSpPr/>
            <p:nvPr/>
          </p:nvSpPr>
          <p:spPr>
            <a:xfrm>
              <a:off x="4668838" y="1573213"/>
              <a:ext cx="606425" cy="654050"/>
            </a:xfrm>
            <a:custGeom>
              <a:avLst/>
              <a:gdLst>
                <a:gd name="connsiteX0" fmla="*/ 261938 w 604838"/>
                <a:gd name="connsiteY0" fmla="*/ 323850 h 652463"/>
                <a:gd name="connsiteX1" fmla="*/ 252413 w 604838"/>
                <a:gd name="connsiteY1" fmla="*/ 252413 h 652463"/>
                <a:gd name="connsiteX2" fmla="*/ 235744 w 604838"/>
                <a:gd name="connsiteY2" fmla="*/ 228600 h 652463"/>
                <a:gd name="connsiteX3" fmla="*/ 190500 w 604838"/>
                <a:gd name="connsiteY3" fmla="*/ 190500 h 652463"/>
                <a:gd name="connsiteX4" fmla="*/ 150019 w 604838"/>
                <a:gd name="connsiteY4" fmla="*/ 159544 h 652463"/>
                <a:gd name="connsiteX5" fmla="*/ 107157 w 604838"/>
                <a:gd name="connsiteY5" fmla="*/ 126207 h 652463"/>
                <a:gd name="connsiteX6" fmla="*/ 76200 w 604838"/>
                <a:gd name="connsiteY6" fmla="*/ 107157 h 652463"/>
                <a:gd name="connsiteX7" fmla="*/ 35719 w 604838"/>
                <a:gd name="connsiteY7" fmla="*/ 78582 h 652463"/>
                <a:gd name="connsiteX8" fmla="*/ 14288 w 604838"/>
                <a:gd name="connsiteY8" fmla="*/ 57150 h 652463"/>
                <a:gd name="connsiteX9" fmla="*/ 4763 w 604838"/>
                <a:gd name="connsiteY9" fmla="*/ 38100 h 652463"/>
                <a:gd name="connsiteX10" fmla="*/ 0 w 604838"/>
                <a:gd name="connsiteY10" fmla="*/ 26194 h 652463"/>
                <a:gd name="connsiteX11" fmla="*/ 4763 w 604838"/>
                <a:gd name="connsiteY11" fmla="*/ 14288 h 652463"/>
                <a:gd name="connsiteX12" fmla="*/ 21432 w 604838"/>
                <a:gd name="connsiteY12" fmla="*/ 4763 h 652463"/>
                <a:gd name="connsiteX13" fmla="*/ 64294 w 604838"/>
                <a:gd name="connsiteY13" fmla="*/ 0 h 652463"/>
                <a:gd name="connsiteX14" fmla="*/ 104775 w 604838"/>
                <a:gd name="connsiteY14" fmla="*/ 2382 h 652463"/>
                <a:gd name="connsiteX15" fmla="*/ 192882 w 604838"/>
                <a:gd name="connsiteY15" fmla="*/ 16669 h 652463"/>
                <a:gd name="connsiteX16" fmla="*/ 276225 w 604838"/>
                <a:gd name="connsiteY16" fmla="*/ 35719 h 652463"/>
                <a:gd name="connsiteX17" fmla="*/ 340519 w 604838"/>
                <a:gd name="connsiteY17" fmla="*/ 50007 h 652463"/>
                <a:gd name="connsiteX18" fmla="*/ 397669 w 604838"/>
                <a:gd name="connsiteY18" fmla="*/ 66675 h 652463"/>
                <a:gd name="connsiteX19" fmla="*/ 469107 w 604838"/>
                <a:gd name="connsiteY19" fmla="*/ 83344 h 652463"/>
                <a:gd name="connsiteX20" fmla="*/ 504825 w 604838"/>
                <a:gd name="connsiteY20" fmla="*/ 97632 h 652463"/>
                <a:gd name="connsiteX21" fmla="*/ 540544 w 604838"/>
                <a:gd name="connsiteY21" fmla="*/ 114300 h 652463"/>
                <a:gd name="connsiteX22" fmla="*/ 569119 w 604838"/>
                <a:gd name="connsiteY22" fmla="*/ 133350 h 652463"/>
                <a:gd name="connsiteX23" fmla="*/ 583407 w 604838"/>
                <a:gd name="connsiteY23" fmla="*/ 150019 h 652463"/>
                <a:gd name="connsiteX24" fmla="*/ 597694 w 604838"/>
                <a:gd name="connsiteY24" fmla="*/ 176213 h 652463"/>
                <a:gd name="connsiteX25" fmla="*/ 604838 w 604838"/>
                <a:gd name="connsiteY25" fmla="*/ 204788 h 652463"/>
                <a:gd name="connsiteX26" fmla="*/ 604838 w 604838"/>
                <a:gd name="connsiteY26" fmla="*/ 242888 h 652463"/>
                <a:gd name="connsiteX27" fmla="*/ 592932 w 604838"/>
                <a:gd name="connsiteY27" fmla="*/ 273844 h 652463"/>
                <a:gd name="connsiteX28" fmla="*/ 581025 w 604838"/>
                <a:gd name="connsiteY28" fmla="*/ 295275 h 652463"/>
                <a:gd name="connsiteX29" fmla="*/ 573882 w 604838"/>
                <a:gd name="connsiteY29" fmla="*/ 330994 h 652463"/>
                <a:gd name="connsiteX30" fmla="*/ 564357 w 604838"/>
                <a:gd name="connsiteY30" fmla="*/ 416719 h 652463"/>
                <a:gd name="connsiteX31" fmla="*/ 561975 w 604838"/>
                <a:gd name="connsiteY31" fmla="*/ 502444 h 652463"/>
                <a:gd name="connsiteX32" fmla="*/ 564357 w 604838"/>
                <a:gd name="connsiteY32" fmla="*/ 621507 h 652463"/>
                <a:gd name="connsiteX33" fmla="*/ 271463 w 604838"/>
                <a:gd name="connsiteY33" fmla="*/ 652463 h 652463"/>
                <a:gd name="connsiteX34" fmla="*/ 269082 w 604838"/>
                <a:gd name="connsiteY34" fmla="*/ 516732 h 652463"/>
                <a:gd name="connsiteX35" fmla="*/ 269082 w 604838"/>
                <a:gd name="connsiteY35" fmla="*/ 431007 h 652463"/>
                <a:gd name="connsiteX36" fmla="*/ 261938 w 604838"/>
                <a:gd name="connsiteY36" fmla="*/ 3238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4838" h="652463">
                  <a:moveTo>
                    <a:pt x="261938" y="323850"/>
                  </a:moveTo>
                  <a:lnTo>
                    <a:pt x="252413" y="252413"/>
                  </a:lnTo>
                  <a:lnTo>
                    <a:pt x="235744" y="228600"/>
                  </a:lnTo>
                  <a:lnTo>
                    <a:pt x="190500" y="190500"/>
                  </a:lnTo>
                  <a:lnTo>
                    <a:pt x="150019" y="159544"/>
                  </a:lnTo>
                  <a:lnTo>
                    <a:pt x="107157" y="126207"/>
                  </a:lnTo>
                  <a:lnTo>
                    <a:pt x="76200" y="107157"/>
                  </a:lnTo>
                  <a:lnTo>
                    <a:pt x="35719" y="78582"/>
                  </a:lnTo>
                  <a:lnTo>
                    <a:pt x="14288" y="57150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4763" y="14288"/>
                  </a:lnTo>
                  <a:lnTo>
                    <a:pt x="21432" y="4763"/>
                  </a:lnTo>
                  <a:lnTo>
                    <a:pt x="64294" y="0"/>
                  </a:lnTo>
                  <a:lnTo>
                    <a:pt x="104775" y="2382"/>
                  </a:lnTo>
                  <a:lnTo>
                    <a:pt x="192882" y="16669"/>
                  </a:lnTo>
                  <a:lnTo>
                    <a:pt x="276225" y="35719"/>
                  </a:lnTo>
                  <a:lnTo>
                    <a:pt x="340519" y="50007"/>
                  </a:lnTo>
                  <a:lnTo>
                    <a:pt x="397669" y="66675"/>
                  </a:lnTo>
                  <a:lnTo>
                    <a:pt x="469107" y="83344"/>
                  </a:lnTo>
                  <a:lnTo>
                    <a:pt x="504825" y="97632"/>
                  </a:lnTo>
                  <a:lnTo>
                    <a:pt x="540544" y="114300"/>
                  </a:lnTo>
                  <a:lnTo>
                    <a:pt x="569119" y="133350"/>
                  </a:lnTo>
                  <a:lnTo>
                    <a:pt x="583407" y="150019"/>
                  </a:lnTo>
                  <a:lnTo>
                    <a:pt x="597694" y="176213"/>
                  </a:lnTo>
                  <a:lnTo>
                    <a:pt x="604838" y="204788"/>
                  </a:lnTo>
                  <a:lnTo>
                    <a:pt x="604838" y="242888"/>
                  </a:lnTo>
                  <a:lnTo>
                    <a:pt x="592932" y="273844"/>
                  </a:lnTo>
                  <a:lnTo>
                    <a:pt x="581025" y="295275"/>
                  </a:lnTo>
                  <a:lnTo>
                    <a:pt x="573882" y="330994"/>
                  </a:lnTo>
                  <a:lnTo>
                    <a:pt x="564357" y="416719"/>
                  </a:lnTo>
                  <a:lnTo>
                    <a:pt x="561975" y="502444"/>
                  </a:lnTo>
                  <a:lnTo>
                    <a:pt x="564357" y="621507"/>
                  </a:lnTo>
                  <a:lnTo>
                    <a:pt x="271463" y="652463"/>
                  </a:lnTo>
                  <a:cubicBezTo>
                    <a:pt x="270669" y="607219"/>
                    <a:pt x="269876" y="561976"/>
                    <a:pt x="269082" y="516732"/>
                  </a:cubicBezTo>
                  <a:lnTo>
                    <a:pt x="269082" y="431007"/>
                  </a:lnTo>
                  <a:lnTo>
                    <a:pt x="261938" y="323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4">
              <a:extLst>
                <a:ext uri="{FF2B5EF4-FFF2-40B4-BE49-F238E27FC236}">
                  <a16:creationId xmlns:a16="http://schemas.microsoft.com/office/drawing/2014/main" id="{2483E711-6460-49AE-A32B-F4D3DB054F45}"/>
                </a:ext>
              </a:extLst>
            </p:cNvPr>
            <p:cNvSpPr/>
            <p:nvPr/>
          </p:nvSpPr>
          <p:spPr>
            <a:xfrm>
              <a:off x="4213225" y="2339975"/>
              <a:ext cx="1622425" cy="1023938"/>
            </a:xfrm>
            <a:custGeom>
              <a:avLst/>
              <a:gdLst>
                <a:gd name="connsiteX0" fmla="*/ 869521 w 1621237"/>
                <a:gd name="connsiteY0" fmla="*/ 420736 h 1023792"/>
                <a:gd name="connsiteX1" fmla="*/ 1001352 w 1621237"/>
                <a:gd name="connsiteY1" fmla="*/ 316955 h 1023792"/>
                <a:gd name="connsiteX2" fmla="*/ 1093914 w 1621237"/>
                <a:gd name="connsiteY2" fmla="*/ 241222 h 1023792"/>
                <a:gd name="connsiteX3" fmla="*/ 1124768 w 1621237"/>
                <a:gd name="connsiteY3" fmla="*/ 218783 h 1023792"/>
                <a:gd name="connsiteX4" fmla="*/ 1127573 w 1621237"/>
                <a:gd name="connsiteY4" fmla="*/ 204759 h 1023792"/>
                <a:gd name="connsiteX5" fmla="*/ 1096719 w 1621237"/>
                <a:gd name="connsiteY5" fmla="*/ 159880 h 1023792"/>
                <a:gd name="connsiteX6" fmla="*/ 1063060 w 1621237"/>
                <a:gd name="connsiteY6" fmla="*/ 109392 h 1023792"/>
                <a:gd name="connsiteX7" fmla="*/ 1043426 w 1621237"/>
                <a:gd name="connsiteY7" fmla="*/ 78538 h 1023792"/>
                <a:gd name="connsiteX8" fmla="*/ 1029401 w 1621237"/>
                <a:gd name="connsiteY8" fmla="*/ 44879 h 1023792"/>
                <a:gd name="connsiteX9" fmla="*/ 1029401 w 1621237"/>
                <a:gd name="connsiteY9" fmla="*/ 28049 h 1023792"/>
                <a:gd name="connsiteX10" fmla="*/ 1032206 w 1621237"/>
                <a:gd name="connsiteY10" fmla="*/ 8415 h 1023792"/>
                <a:gd name="connsiteX11" fmla="*/ 1049035 w 1621237"/>
                <a:gd name="connsiteY11" fmla="*/ 0 h 1023792"/>
                <a:gd name="connsiteX12" fmla="*/ 1093914 w 1621237"/>
                <a:gd name="connsiteY12" fmla="*/ 8415 h 1023792"/>
                <a:gd name="connsiteX13" fmla="*/ 1164037 w 1621237"/>
                <a:gd name="connsiteY13" fmla="*/ 33659 h 1023792"/>
                <a:gd name="connsiteX14" fmla="*/ 1301477 w 1621237"/>
                <a:gd name="connsiteY14" fmla="*/ 86952 h 1023792"/>
                <a:gd name="connsiteX15" fmla="*/ 1466967 w 1621237"/>
                <a:gd name="connsiteY15" fmla="*/ 148660 h 1023792"/>
                <a:gd name="connsiteX16" fmla="*/ 1562333 w 1621237"/>
                <a:gd name="connsiteY16" fmla="*/ 185124 h 1023792"/>
                <a:gd name="connsiteX17" fmla="*/ 1573553 w 1621237"/>
                <a:gd name="connsiteY17" fmla="*/ 190734 h 1023792"/>
                <a:gd name="connsiteX18" fmla="*/ 1584773 w 1621237"/>
                <a:gd name="connsiteY18" fmla="*/ 199149 h 1023792"/>
                <a:gd name="connsiteX19" fmla="*/ 1604407 w 1621237"/>
                <a:gd name="connsiteY19" fmla="*/ 230003 h 1023792"/>
                <a:gd name="connsiteX20" fmla="*/ 1615627 w 1621237"/>
                <a:gd name="connsiteY20" fmla="*/ 246832 h 1023792"/>
                <a:gd name="connsiteX21" fmla="*/ 1621237 w 1621237"/>
                <a:gd name="connsiteY21" fmla="*/ 260857 h 1023792"/>
                <a:gd name="connsiteX22" fmla="*/ 1612822 w 1621237"/>
                <a:gd name="connsiteY22" fmla="*/ 280491 h 1023792"/>
                <a:gd name="connsiteX23" fmla="*/ 1570748 w 1621237"/>
                <a:gd name="connsiteY23" fmla="*/ 294516 h 1023792"/>
                <a:gd name="connsiteX24" fmla="*/ 1523065 w 1621237"/>
                <a:gd name="connsiteY24" fmla="*/ 308540 h 1023792"/>
                <a:gd name="connsiteX25" fmla="*/ 1464162 w 1621237"/>
                <a:gd name="connsiteY25" fmla="*/ 325370 h 1023792"/>
                <a:gd name="connsiteX26" fmla="*/ 1385624 w 1621237"/>
                <a:gd name="connsiteY26" fmla="*/ 375858 h 1023792"/>
                <a:gd name="connsiteX27" fmla="*/ 1178061 w 1621237"/>
                <a:gd name="connsiteY27" fmla="*/ 513298 h 1023792"/>
                <a:gd name="connsiteX28" fmla="*/ 992937 w 1621237"/>
                <a:gd name="connsiteY28" fmla="*/ 631105 h 1023792"/>
                <a:gd name="connsiteX29" fmla="*/ 751715 w 1621237"/>
                <a:gd name="connsiteY29" fmla="*/ 723666 h 1023792"/>
                <a:gd name="connsiteX30" fmla="*/ 558176 w 1621237"/>
                <a:gd name="connsiteY30" fmla="*/ 810619 h 1023792"/>
                <a:gd name="connsiteX31" fmla="*/ 375857 w 1621237"/>
                <a:gd name="connsiteY31" fmla="*/ 891961 h 1023792"/>
                <a:gd name="connsiteX32" fmla="*/ 213173 w 1621237"/>
                <a:gd name="connsiteY32" fmla="*/ 964889 h 1023792"/>
                <a:gd name="connsiteX33" fmla="*/ 75732 w 1621237"/>
                <a:gd name="connsiteY33" fmla="*/ 1023792 h 1023792"/>
                <a:gd name="connsiteX34" fmla="*/ 0 w 1621237"/>
                <a:gd name="connsiteY34" fmla="*/ 959279 h 1023792"/>
                <a:gd name="connsiteX35" fmla="*/ 162684 w 1621237"/>
                <a:gd name="connsiteY35" fmla="*/ 875132 h 1023792"/>
                <a:gd name="connsiteX36" fmla="*/ 328174 w 1621237"/>
                <a:gd name="connsiteY36" fmla="*/ 785374 h 1023792"/>
                <a:gd name="connsiteX37" fmla="*/ 488054 w 1621237"/>
                <a:gd name="connsiteY37" fmla="*/ 690008 h 1023792"/>
                <a:gd name="connsiteX38" fmla="*/ 681592 w 1621237"/>
                <a:gd name="connsiteY38" fmla="*/ 560982 h 1023792"/>
                <a:gd name="connsiteX39" fmla="*/ 869521 w 1621237"/>
                <a:gd name="connsiteY39" fmla="*/ 420736 h 10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21237" h="1023792">
                  <a:moveTo>
                    <a:pt x="869521" y="420736"/>
                  </a:moveTo>
                  <a:lnTo>
                    <a:pt x="1001352" y="316955"/>
                  </a:lnTo>
                  <a:lnTo>
                    <a:pt x="1093914" y="241222"/>
                  </a:lnTo>
                  <a:lnTo>
                    <a:pt x="1124768" y="218783"/>
                  </a:lnTo>
                  <a:lnTo>
                    <a:pt x="1127573" y="204759"/>
                  </a:lnTo>
                  <a:lnTo>
                    <a:pt x="1096719" y="159880"/>
                  </a:lnTo>
                  <a:lnTo>
                    <a:pt x="1063060" y="109392"/>
                  </a:lnTo>
                  <a:lnTo>
                    <a:pt x="1043426" y="78538"/>
                  </a:lnTo>
                  <a:lnTo>
                    <a:pt x="1029401" y="44879"/>
                  </a:lnTo>
                  <a:lnTo>
                    <a:pt x="1029401" y="28049"/>
                  </a:lnTo>
                  <a:lnTo>
                    <a:pt x="1032206" y="8415"/>
                  </a:lnTo>
                  <a:lnTo>
                    <a:pt x="1049035" y="0"/>
                  </a:lnTo>
                  <a:lnTo>
                    <a:pt x="1093914" y="8415"/>
                  </a:lnTo>
                  <a:lnTo>
                    <a:pt x="1164037" y="33659"/>
                  </a:lnTo>
                  <a:lnTo>
                    <a:pt x="1301477" y="86952"/>
                  </a:lnTo>
                  <a:lnTo>
                    <a:pt x="1466967" y="148660"/>
                  </a:lnTo>
                  <a:lnTo>
                    <a:pt x="1562333" y="185124"/>
                  </a:lnTo>
                  <a:lnTo>
                    <a:pt x="1573553" y="190734"/>
                  </a:lnTo>
                  <a:lnTo>
                    <a:pt x="1584773" y="199149"/>
                  </a:lnTo>
                  <a:lnTo>
                    <a:pt x="1604407" y="230003"/>
                  </a:lnTo>
                  <a:lnTo>
                    <a:pt x="1615627" y="246832"/>
                  </a:lnTo>
                  <a:lnTo>
                    <a:pt x="1621237" y="260857"/>
                  </a:lnTo>
                  <a:lnTo>
                    <a:pt x="1612822" y="280491"/>
                  </a:lnTo>
                  <a:lnTo>
                    <a:pt x="1570748" y="294516"/>
                  </a:lnTo>
                  <a:lnTo>
                    <a:pt x="1523065" y="308540"/>
                  </a:lnTo>
                  <a:lnTo>
                    <a:pt x="1464162" y="325370"/>
                  </a:lnTo>
                  <a:lnTo>
                    <a:pt x="1385624" y="375858"/>
                  </a:lnTo>
                  <a:lnTo>
                    <a:pt x="1178061" y="513298"/>
                  </a:lnTo>
                  <a:lnTo>
                    <a:pt x="992937" y="631105"/>
                  </a:lnTo>
                  <a:lnTo>
                    <a:pt x="751715" y="723666"/>
                  </a:lnTo>
                  <a:lnTo>
                    <a:pt x="558176" y="810619"/>
                  </a:lnTo>
                  <a:lnTo>
                    <a:pt x="375857" y="891961"/>
                  </a:lnTo>
                  <a:lnTo>
                    <a:pt x="213173" y="964889"/>
                  </a:lnTo>
                  <a:lnTo>
                    <a:pt x="75732" y="1023792"/>
                  </a:lnTo>
                  <a:lnTo>
                    <a:pt x="0" y="959279"/>
                  </a:lnTo>
                  <a:lnTo>
                    <a:pt x="162684" y="875132"/>
                  </a:lnTo>
                  <a:lnTo>
                    <a:pt x="328174" y="785374"/>
                  </a:lnTo>
                  <a:lnTo>
                    <a:pt x="488054" y="690008"/>
                  </a:lnTo>
                  <a:lnTo>
                    <a:pt x="681592" y="560982"/>
                  </a:lnTo>
                  <a:lnTo>
                    <a:pt x="869521" y="4207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0">
              <a:extLst>
                <a:ext uri="{FF2B5EF4-FFF2-40B4-BE49-F238E27FC236}">
                  <a16:creationId xmlns:a16="http://schemas.microsoft.com/office/drawing/2014/main" id="{316BF601-9E58-4314-9164-11AA4B55761F}"/>
                </a:ext>
              </a:extLst>
            </p:cNvPr>
            <p:cNvSpPr/>
            <p:nvPr/>
          </p:nvSpPr>
          <p:spPr>
            <a:xfrm>
              <a:off x="3867150" y="5592763"/>
              <a:ext cx="2655888" cy="444500"/>
            </a:xfrm>
            <a:custGeom>
              <a:avLst/>
              <a:gdLst>
                <a:gd name="connsiteX0" fmla="*/ 1152525 w 2655094"/>
                <a:gd name="connsiteY0" fmla="*/ 142875 h 442913"/>
                <a:gd name="connsiteX1" fmla="*/ 1514475 w 2655094"/>
                <a:gd name="connsiteY1" fmla="*/ 109538 h 442913"/>
                <a:gd name="connsiteX2" fmla="*/ 1859756 w 2655094"/>
                <a:gd name="connsiteY2" fmla="*/ 78582 h 442913"/>
                <a:gd name="connsiteX3" fmla="*/ 2007394 w 2655094"/>
                <a:gd name="connsiteY3" fmla="*/ 66675 h 442913"/>
                <a:gd name="connsiteX4" fmla="*/ 2085975 w 2655094"/>
                <a:gd name="connsiteY4" fmla="*/ 40482 h 442913"/>
                <a:gd name="connsiteX5" fmla="*/ 2205038 w 2655094"/>
                <a:gd name="connsiteY5" fmla="*/ 2382 h 442913"/>
                <a:gd name="connsiteX6" fmla="*/ 2221706 w 2655094"/>
                <a:gd name="connsiteY6" fmla="*/ 0 h 442913"/>
                <a:gd name="connsiteX7" fmla="*/ 2257425 w 2655094"/>
                <a:gd name="connsiteY7" fmla="*/ 9525 h 442913"/>
                <a:gd name="connsiteX8" fmla="*/ 2347913 w 2655094"/>
                <a:gd name="connsiteY8" fmla="*/ 38100 h 442913"/>
                <a:gd name="connsiteX9" fmla="*/ 2452688 w 2655094"/>
                <a:gd name="connsiteY9" fmla="*/ 73819 h 442913"/>
                <a:gd name="connsiteX10" fmla="*/ 2536031 w 2655094"/>
                <a:gd name="connsiteY10" fmla="*/ 104775 h 442913"/>
                <a:gd name="connsiteX11" fmla="*/ 2578894 w 2655094"/>
                <a:gd name="connsiteY11" fmla="*/ 121444 h 442913"/>
                <a:gd name="connsiteX12" fmla="*/ 2595563 w 2655094"/>
                <a:gd name="connsiteY12" fmla="*/ 128588 h 442913"/>
                <a:gd name="connsiteX13" fmla="*/ 2616994 w 2655094"/>
                <a:gd name="connsiteY13" fmla="*/ 142875 h 442913"/>
                <a:gd name="connsiteX14" fmla="*/ 2633663 w 2655094"/>
                <a:gd name="connsiteY14" fmla="*/ 164307 h 442913"/>
                <a:gd name="connsiteX15" fmla="*/ 2647950 w 2655094"/>
                <a:gd name="connsiteY15" fmla="*/ 192882 h 442913"/>
                <a:gd name="connsiteX16" fmla="*/ 2655094 w 2655094"/>
                <a:gd name="connsiteY16" fmla="*/ 216694 h 442913"/>
                <a:gd name="connsiteX17" fmla="*/ 2650331 w 2655094"/>
                <a:gd name="connsiteY17" fmla="*/ 233363 h 442913"/>
                <a:gd name="connsiteX18" fmla="*/ 2645569 w 2655094"/>
                <a:gd name="connsiteY18" fmla="*/ 250032 h 442913"/>
                <a:gd name="connsiteX19" fmla="*/ 2621756 w 2655094"/>
                <a:gd name="connsiteY19" fmla="*/ 264319 h 442913"/>
                <a:gd name="connsiteX20" fmla="*/ 2571750 w 2655094"/>
                <a:gd name="connsiteY20" fmla="*/ 278607 h 442913"/>
                <a:gd name="connsiteX21" fmla="*/ 2505075 w 2655094"/>
                <a:gd name="connsiteY21" fmla="*/ 288132 h 442913"/>
                <a:gd name="connsiteX22" fmla="*/ 2409825 w 2655094"/>
                <a:gd name="connsiteY22" fmla="*/ 288132 h 442913"/>
                <a:gd name="connsiteX23" fmla="*/ 2266950 w 2655094"/>
                <a:gd name="connsiteY23" fmla="*/ 288132 h 442913"/>
                <a:gd name="connsiteX24" fmla="*/ 2033588 w 2655094"/>
                <a:gd name="connsiteY24" fmla="*/ 290513 h 442913"/>
                <a:gd name="connsiteX25" fmla="*/ 1752600 w 2655094"/>
                <a:gd name="connsiteY25" fmla="*/ 302419 h 442913"/>
                <a:gd name="connsiteX26" fmla="*/ 1471613 w 2655094"/>
                <a:gd name="connsiteY26" fmla="*/ 316707 h 442913"/>
                <a:gd name="connsiteX27" fmla="*/ 1250156 w 2655094"/>
                <a:gd name="connsiteY27" fmla="*/ 333375 h 442913"/>
                <a:gd name="connsiteX28" fmla="*/ 1019175 w 2655094"/>
                <a:gd name="connsiteY28" fmla="*/ 354807 h 442913"/>
                <a:gd name="connsiteX29" fmla="*/ 635794 w 2655094"/>
                <a:gd name="connsiteY29" fmla="*/ 395288 h 442913"/>
                <a:gd name="connsiteX30" fmla="*/ 576263 w 2655094"/>
                <a:gd name="connsiteY30" fmla="*/ 402432 h 442913"/>
                <a:gd name="connsiteX31" fmla="*/ 533400 w 2655094"/>
                <a:gd name="connsiteY31" fmla="*/ 419100 h 442913"/>
                <a:gd name="connsiteX32" fmla="*/ 483394 w 2655094"/>
                <a:gd name="connsiteY32" fmla="*/ 435769 h 442913"/>
                <a:gd name="connsiteX33" fmla="*/ 445294 w 2655094"/>
                <a:gd name="connsiteY33" fmla="*/ 442913 h 442913"/>
                <a:gd name="connsiteX34" fmla="*/ 407194 w 2655094"/>
                <a:gd name="connsiteY34" fmla="*/ 442913 h 442913"/>
                <a:gd name="connsiteX35" fmla="*/ 361950 w 2655094"/>
                <a:gd name="connsiteY35" fmla="*/ 438150 h 442913"/>
                <a:gd name="connsiteX36" fmla="*/ 314325 w 2655094"/>
                <a:gd name="connsiteY36" fmla="*/ 421482 h 442913"/>
                <a:gd name="connsiteX37" fmla="*/ 278606 w 2655094"/>
                <a:gd name="connsiteY37" fmla="*/ 392907 h 442913"/>
                <a:gd name="connsiteX38" fmla="*/ 190500 w 2655094"/>
                <a:gd name="connsiteY38" fmla="*/ 316707 h 442913"/>
                <a:gd name="connsiteX39" fmla="*/ 95250 w 2655094"/>
                <a:gd name="connsiteY39" fmla="*/ 230982 h 442913"/>
                <a:gd name="connsiteX40" fmla="*/ 11906 w 2655094"/>
                <a:gd name="connsiteY40" fmla="*/ 147638 h 442913"/>
                <a:gd name="connsiteX41" fmla="*/ 0 w 2655094"/>
                <a:gd name="connsiteY41" fmla="*/ 121444 h 442913"/>
                <a:gd name="connsiteX42" fmla="*/ 0 w 2655094"/>
                <a:gd name="connsiteY42" fmla="*/ 100013 h 442913"/>
                <a:gd name="connsiteX43" fmla="*/ 2381 w 2655094"/>
                <a:gd name="connsiteY43" fmla="*/ 83344 h 442913"/>
                <a:gd name="connsiteX44" fmla="*/ 14288 w 2655094"/>
                <a:gd name="connsiteY44" fmla="*/ 73819 h 442913"/>
                <a:gd name="connsiteX45" fmla="*/ 23813 w 2655094"/>
                <a:gd name="connsiteY45" fmla="*/ 71438 h 442913"/>
                <a:gd name="connsiteX46" fmla="*/ 42863 w 2655094"/>
                <a:gd name="connsiteY46" fmla="*/ 73819 h 442913"/>
                <a:gd name="connsiteX47" fmla="*/ 64294 w 2655094"/>
                <a:gd name="connsiteY47" fmla="*/ 83344 h 442913"/>
                <a:gd name="connsiteX48" fmla="*/ 102394 w 2655094"/>
                <a:gd name="connsiteY48" fmla="*/ 111919 h 442913"/>
                <a:gd name="connsiteX49" fmla="*/ 145256 w 2655094"/>
                <a:gd name="connsiteY49" fmla="*/ 140494 h 442913"/>
                <a:gd name="connsiteX50" fmla="*/ 180975 w 2655094"/>
                <a:gd name="connsiteY50" fmla="*/ 157163 h 442913"/>
                <a:gd name="connsiteX51" fmla="*/ 266700 w 2655094"/>
                <a:gd name="connsiteY51" fmla="*/ 185738 h 442913"/>
                <a:gd name="connsiteX52" fmla="*/ 335756 w 2655094"/>
                <a:gd name="connsiteY52" fmla="*/ 197644 h 442913"/>
                <a:gd name="connsiteX53" fmla="*/ 426244 w 2655094"/>
                <a:gd name="connsiteY53" fmla="*/ 204788 h 442913"/>
                <a:gd name="connsiteX54" fmla="*/ 600075 w 2655094"/>
                <a:gd name="connsiteY54" fmla="*/ 190500 h 442913"/>
                <a:gd name="connsiteX55" fmla="*/ 895350 w 2655094"/>
                <a:gd name="connsiteY55" fmla="*/ 164307 h 442913"/>
                <a:gd name="connsiteX56" fmla="*/ 1152525 w 2655094"/>
                <a:gd name="connsiteY56" fmla="*/ 14287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55094" h="442913">
                  <a:moveTo>
                    <a:pt x="1152525" y="142875"/>
                  </a:moveTo>
                  <a:lnTo>
                    <a:pt x="1514475" y="109538"/>
                  </a:lnTo>
                  <a:lnTo>
                    <a:pt x="1859756" y="78582"/>
                  </a:lnTo>
                  <a:lnTo>
                    <a:pt x="2007394" y="66675"/>
                  </a:lnTo>
                  <a:lnTo>
                    <a:pt x="2085975" y="40482"/>
                  </a:lnTo>
                  <a:lnTo>
                    <a:pt x="2205038" y="2382"/>
                  </a:lnTo>
                  <a:lnTo>
                    <a:pt x="2221706" y="0"/>
                  </a:lnTo>
                  <a:lnTo>
                    <a:pt x="2257425" y="9525"/>
                  </a:lnTo>
                  <a:lnTo>
                    <a:pt x="2347913" y="38100"/>
                  </a:lnTo>
                  <a:lnTo>
                    <a:pt x="2452688" y="73819"/>
                  </a:lnTo>
                  <a:lnTo>
                    <a:pt x="2536031" y="104775"/>
                  </a:lnTo>
                  <a:lnTo>
                    <a:pt x="2578894" y="121444"/>
                  </a:lnTo>
                  <a:lnTo>
                    <a:pt x="2595563" y="128588"/>
                  </a:lnTo>
                  <a:lnTo>
                    <a:pt x="2616994" y="142875"/>
                  </a:lnTo>
                  <a:lnTo>
                    <a:pt x="2633663" y="164307"/>
                  </a:lnTo>
                  <a:lnTo>
                    <a:pt x="2647950" y="192882"/>
                  </a:lnTo>
                  <a:lnTo>
                    <a:pt x="2655094" y="216694"/>
                  </a:lnTo>
                  <a:lnTo>
                    <a:pt x="2650331" y="233363"/>
                  </a:lnTo>
                  <a:lnTo>
                    <a:pt x="2645569" y="250032"/>
                  </a:lnTo>
                  <a:lnTo>
                    <a:pt x="2621756" y="264319"/>
                  </a:lnTo>
                  <a:lnTo>
                    <a:pt x="2571750" y="278607"/>
                  </a:lnTo>
                  <a:lnTo>
                    <a:pt x="2505075" y="288132"/>
                  </a:lnTo>
                  <a:lnTo>
                    <a:pt x="2409825" y="288132"/>
                  </a:lnTo>
                  <a:lnTo>
                    <a:pt x="2266950" y="288132"/>
                  </a:lnTo>
                  <a:lnTo>
                    <a:pt x="2033588" y="290513"/>
                  </a:lnTo>
                  <a:lnTo>
                    <a:pt x="1752600" y="302419"/>
                  </a:lnTo>
                  <a:lnTo>
                    <a:pt x="1471613" y="316707"/>
                  </a:lnTo>
                  <a:lnTo>
                    <a:pt x="1250156" y="333375"/>
                  </a:lnTo>
                  <a:lnTo>
                    <a:pt x="1019175" y="354807"/>
                  </a:lnTo>
                  <a:lnTo>
                    <a:pt x="635794" y="395288"/>
                  </a:lnTo>
                  <a:lnTo>
                    <a:pt x="576263" y="402432"/>
                  </a:lnTo>
                  <a:lnTo>
                    <a:pt x="533400" y="419100"/>
                  </a:lnTo>
                  <a:lnTo>
                    <a:pt x="483394" y="435769"/>
                  </a:lnTo>
                  <a:lnTo>
                    <a:pt x="445294" y="442913"/>
                  </a:lnTo>
                  <a:lnTo>
                    <a:pt x="407194" y="442913"/>
                  </a:lnTo>
                  <a:lnTo>
                    <a:pt x="361950" y="438150"/>
                  </a:lnTo>
                  <a:lnTo>
                    <a:pt x="314325" y="421482"/>
                  </a:lnTo>
                  <a:lnTo>
                    <a:pt x="278606" y="392907"/>
                  </a:lnTo>
                  <a:lnTo>
                    <a:pt x="190500" y="316707"/>
                  </a:lnTo>
                  <a:lnTo>
                    <a:pt x="95250" y="230982"/>
                  </a:lnTo>
                  <a:lnTo>
                    <a:pt x="11906" y="147638"/>
                  </a:lnTo>
                  <a:lnTo>
                    <a:pt x="0" y="121444"/>
                  </a:lnTo>
                  <a:lnTo>
                    <a:pt x="0" y="100013"/>
                  </a:lnTo>
                  <a:cubicBezTo>
                    <a:pt x="2511" y="84942"/>
                    <a:pt x="2381" y="90553"/>
                    <a:pt x="2381" y="83344"/>
                  </a:cubicBezTo>
                  <a:lnTo>
                    <a:pt x="14288" y="73819"/>
                  </a:lnTo>
                  <a:lnTo>
                    <a:pt x="23813" y="71438"/>
                  </a:lnTo>
                  <a:lnTo>
                    <a:pt x="42863" y="73819"/>
                  </a:lnTo>
                  <a:lnTo>
                    <a:pt x="64294" y="83344"/>
                  </a:lnTo>
                  <a:lnTo>
                    <a:pt x="102394" y="111919"/>
                  </a:lnTo>
                  <a:lnTo>
                    <a:pt x="145256" y="140494"/>
                  </a:lnTo>
                  <a:lnTo>
                    <a:pt x="180975" y="157163"/>
                  </a:lnTo>
                  <a:lnTo>
                    <a:pt x="266700" y="185738"/>
                  </a:lnTo>
                  <a:lnTo>
                    <a:pt x="335756" y="197644"/>
                  </a:lnTo>
                  <a:lnTo>
                    <a:pt x="426244" y="204788"/>
                  </a:lnTo>
                  <a:lnTo>
                    <a:pt x="600075" y="190500"/>
                  </a:lnTo>
                  <a:lnTo>
                    <a:pt x="895350" y="164307"/>
                  </a:lnTo>
                  <a:lnTo>
                    <a:pt x="1152525" y="142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3">
              <a:extLst>
                <a:ext uri="{FF2B5EF4-FFF2-40B4-BE49-F238E27FC236}">
                  <a16:creationId xmlns:a16="http://schemas.microsoft.com/office/drawing/2014/main" id="{16874FBE-9724-45E1-AFE3-99AA506AB76E}"/>
                </a:ext>
              </a:extLst>
            </p:cNvPr>
            <p:cNvSpPr/>
            <p:nvPr/>
          </p:nvSpPr>
          <p:spPr>
            <a:xfrm>
              <a:off x="3725863" y="1947863"/>
              <a:ext cx="3105150" cy="552450"/>
            </a:xfrm>
            <a:custGeom>
              <a:avLst/>
              <a:gdLst>
                <a:gd name="connsiteX0" fmla="*/ 908790 w 3105033"/>
                <a:gd name="connsiteY0" fmla="*/ 252442 h 552567"/>
                <a:gd name="connsiteX1" fmla="*/ 1220135 w 3105033"/>
                <a:gd name="connsiteY1" fmla="*/ 204758 h 552567"/>
                <a:gd name="connsiteX2" fmla="*/ 1497821 w 3105033"/>
                <a:gd name="connsiteY2" fmla="*/ 159880 h 552567"/>
                <a:gd name="connsiteX3" fmla="*/ 1741848 w 3105033"/>
                <a:gd name="connsiteY3" fmla="*/ 137441 h 552567"/>
                <a:gd name="connsiteX4" fmla="*/ 2019534 w 3105033"/>
                <a:gd name="connsiteY4" fmla="*/ 109392 h 552567"/>
                <a:gd name="connsiteX5" fmla="*/ 2196243 w 3105033"/>
                <a:gd name="connsiteY5" fmla="*/ 92562 h 552567"/>
                <a:gd name="connsiteX6" fmla="*/ 2370147 w 3105033"/>
                <a:gd name="connsiteY6" fmla="*/ 75733 h 552567"/>
                <a:gd name="connsiteX7" fmla="*/ 2434660 w 3105033"/>
                <a:gd name="connsiteY7" fmla="*/ 72928 h 552567"/>
                <a:gd name="connsiteX8" fmla="*/ 2482343 w 3105033"/>
                <a:gd name="connsiteY8" fmla="*/ 58903 h 552567"/>
                <a:gd name="connsiteX9" fmla="*/ 2566491 w 3105033"/>
                <a:gd name="connsiteY9" fmla="*/ 28049 h 552567"/>
                <a:gd name="connsiteX10" fmla="*/ 2639418 w 3105033"/>
                <a:gd name="connsiteY10" fmla="*/ 5610 h 552567"/>
                <a:gd name="connsiteX11" fmla="*/ 2681492 w 3105033"/>
                <a:gd name="connsiteY11" fmla="*/ 0 h 552567"/>
                <a:gd name="connsiteX12" fmla="*/ 2717956 w 3105033"/>
                <a:gd name="connsiteY12" fmla="*/ 2805 h 552567"/>
                <a:gd name="connsiteX13" fmla="*/ 2757224 w 3105033"/>
                <a:gd name="connsiteY13" fmla="*/ 8415 h 552567"/>
                <a:gd name="connsiteX14" fmla="*/ 2821737 w 3105033"/>
                <a:gd name="connsiteY14" fmla="*/ 28049 h 552567"/>
                <a:gd name="connsiteX15" fmla="*/ 2908689 w 3105033"/>
                <a:gd name="connsiteY15" fmla="*/ 61708 h 552567"/>
                <a:gd name="connsiteX16" fmla="*/ 2981617 w 3105033"/>
                <a:gd name="connsiteY16" fmla="*/ 100977 h 552567"/>
                <a:gd name="connsiteX17" fmla="*/ 3034910 w 3105033"/>
                <a:gd name="connsiteY17" fmla="*/ 129026 h 552567"/>
                <a:gd name="connsiteX18" fmla="*/ 3074179 w 3105033"/>
                <a:gd name="connsiteY18" fmla="*/ 154270 h 552567"/>
                <a:gd name="connsiteX19" fmla="*/ 3093813 w 3105033"/>
                <a:gd name="connsiteY19" fmla="*/ 173904 h 552567"/>
                <a:gd name="connsiteX20" fmla="*/ 3105033 w 3105033"/>
                <a:gd name="connsiteY20" fmla="*/ 193539 h 552567"/>
                <a:gd name="connsiteX21" fmla="*/ 3105033 w 3105033"/>
                <a:gd name="connsiteY21" fmla="*/ 207563 h 552567"/>
                <a:gd name="connsiteX22" fmla="*/ 3096618 w 3105033"/>
                <a:gd name="connsiteY22" fmla="*/ 227198 h 552567"/>
                <a:gd name="connsiteX23" fmla="*/ 3065764 w 3105033"/>
                <a:gd name="connsiteY23" fmla="*/ 249637 h 552567"/>
                <a:gd name="connsiteX24" fmla="*/ 3020886 w 3105033"/>
                <a:gd name="connsiteY24" fmla="*/ 269271 h 552567"/>
                <a:gd name="connsiteX25" fmla="*/ 2978812 w 3105033"/>
                <a:gd name="connsiteY25" fmla="*/ 272076 h 552567"/>
                <a:gd name="connsiteX26" fmla="*/ 2754419 w 3105033"/>
                <a:gd name="connsiteY26" fmla="*/ 272076 h 552567"/>
                <a:gd name="connsiteX27" fmla="*/ 2527222 w 3105033"/>
                <a:gd name="connsiteY27" fmla="*/ 274881 h 552567"/>
                <a:gd name="connsiteX28" fmla="*/ 2193438 w 3105033"/>
                <a:gd name="connsiteY28" fmla="*/ 280491 h 552567"/>
                <a:gd name="connsiteX29" fmla="*/ 1918557 w 3105033"/>
                <a:gd name="connsiteY29" fmla="*/ 291711 h 552567"/>
                <a:gd name="connsiteX30" fmla="*/ 1767092 w 3105033"/>
                <a:gd name="connsiteY30" fmla="*/ 305735 h 552567"/>
                <a:gd name="connsiteX31" fmla="*/ 1433308 w 3105033"/>
                <a:gd name="connsiteY31" fmla="*/ 347809 h 552567"/>
                <a:gd name="connsiteX32" fmla="*/ 1074280 w 3105033"/>
                <a:gd name="connsiteY32" fmla="*/ 395492 h 552567"/>
                <a:gd name="connsiteX33" fmla="*/ 667568 w 3105033"/>
                <a:gd name="connsiteY33" fmla="*/ 454395 h 552567"/>
                <a:gd name="connsiteX34" fmla="*/ 252441 w 3105033"/>
                <a:gd name="connsiteY34" fmla="*/ 516103 h 552567"/>
                <a:gd name="connsiteX35" fmla="*/ 22439 w 3105033"/>
                <a:gd name="connsiteY35" fmla="*/ 552567 h 552567"/>
                <a:gd name="connsiteX36" fmla="*/ 0 w 3105033"/>
                <a:gd name="connsiteY36" fmla="*/ 392687 h 552567"/>
                <a:gd name="connsiteX37" fmla="*/ 207563 w 3105033"/>
                <a:gd name="connsiteY37" fmla="*/ 364638 h 552567"/>
                <a:gd name="connsiteX38" fmla="*/ 482444 w 3105033"/>
                <a:gd name="connsiteY38" fmla="*/ 319760 h 552567"/>
                <a:gd name="connsiteX39" fmla="*/ 908790 w 3105033"/>
                <a:gd name="connsiteY39" fmla="*/ 252442 h 5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05033" h="552567">
                  <a:moveTo>
                    <a:pt x="908790" y="252442"/>
                  </a:moveTo>
                  <a:lnTo>
                    <a:pt x="1220135" y="204758"/>
                  </a:lnTo>
                  <a:lnTo>
                    <a:pt x="1497821" y="159880"/>
                  </a:lnTo>
                  <a:lnTo>
                    <a:pt x="1741848" y="137441"/>
                  </a:lnTo>
                  <a:lnTo>
                    <a:pt x="2019534" y="109392"/>
                  </a:lnTo>
                  <a:lnTo>
                    <a:pt x="2196243" y="92562"/>
                  </a:lnTo>
                  <a:lnTo>
                    <a:pt x="2370147" y="75733"/>
                  </a:lnTo>
                  <a:lnTo>
                    <a:pt x="2434660" y="72928"/>
                  </a:lnTo>
                  <a:lnTo>
                    <a:pt x="2482343" y="58903"/>
                  </a:lnTo>
                  <a:lnTo>
                    <a:pt x="2566491" y="28049"/>
                  </a:lnTo>
                  <a:lnTo>
                    <a:pt x="2639418" y="5610"/>
                  </a:lnTo>
                  <a:lnTo>
                    <a:pt x="2681492" y="0"/>
                  </a:lnTo>
                  <a:lnTo>
                    <a:pt x="2717956" y="2805"/>
                  </a:lnTo>
                  <a:lnTo>
                    <a:pt x="2757224" y="8415"/>
                  </a:lnTo>
                  <a:lnTo>
                    <a:pt x="2821737" y="28049"/>
                  </a:lnTo>
                  <a:lnTo>
                    <a:pt x="2908689" y="61708"/>
                  </a:lnTo>
                  <a:lnTo>
                    <a:pt x="2981617" y="100977"/>
                  </a:lnTo>
                  <a:lnTo>
                    <a:pt x="3034910" y="129026"/>
                  </a:lnTo>
                  <a:lnTo>
                    <a:pt x="3074179" y="154270"/>
                  </a:lnTo>
                  <a:lnTo>
                    <a:pt x="3093813" y="173904"/>
                  </a:lnTo>
                  <a:lnTo>
                    <a:pt x="3105033" y="193539"/>
                  </a:lnTo>
                  <a:lnTo>
                    <a:pt x="3105033" y="207563"/>
                  </a:lnTo>
                  <a:lnTo>
                    <a:pt x="3096618" y="227198"/>
                  </a:lnTo>
                  <a:lnTo>
                    <a:pt x="3065764" y="249637"/>
                  </a:lnTo>
                  <a:lnTo>
                    <a:pt x="3020886" y="269271"/>
                  </a:lnTo>
                  <a:lnTo>
                    <a:pt x="2978812" y="272076"/>
                  </a:lnTo>
                  <a:lnTo>
                    <a:pt x="2754419" y="272076"/>
                  </a:lnTo>
                  <a:lnTo>
                    <a:pt x="2527222" y="274881"/>
                  </a:lnTo>
                  <a:lnTo>
                    <a:pt x="2193438" y="280491"/>
                  </a:lnTo>
                  <a:lnTo>
                    <a:pt x="1918557" y="291711"/>
                  </a:lnTo>
                  <a:lnTo>
                    <a:pt x="1767092" y="305735"/>
                  </a:lnTo>
                  <a:lnTo>
                    <a:pt x="1433308" y="347809"/>
                  </a:lnTo>
                  <a:lnTo>
                    <a:pt x="1074280" y="395492"/>
                  </a:lnTo>
                  <a:lnTo>
                    <a:pt x="667568" y="454395"/>
                  </a:lnTo>
                  <a:lnTo>
                    <a:pt x="252441" y="516103"/>
                  </a:lnTo>
                  <a:lnTo>
                    <a:pt x="22439" y="552567"/>
                  </a:lnTo>
                  <a:lnTo>
                    <a:pt x="0" y="392687"/>
                  </a:lnTo>
                  <a:lnTo>
                    <a:pt x="207563" y="364638"/>
                  </a:lnTo>
                  <a:lnTo>
                    <a:pt x="482444" y="319760"/>
                  </a:lnTo>
                  <a:lnTo>
                    <a:pt x="908790" y="25244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1">
              <a:extLst>
                <a:ext uri="{FF2B5EF4-FFF2-40B4-BE49-F238E27FC236}">
                  <a16:creationId xmlns:a16="http://schemas.microsoft.com/office/drawing/2014/main" id="{285AE383-6B18-401F-A82B-737931EC283D}"/>
                </a:ext>
              </a:extLst>
            </p:cNvPr>
            <p:cNvSpPr/>
            <p:nvPr/>
          </p:nvSpPr>
          <p:spPr>
            <a:xfrm>
              <a:off x="2727325" y="2214563"/>
              <a:ext cx="1100138" cy="3316287"/>
            </a:xfrm>
            <a:custGeom>
              <a:avLst/>
              <a:gdLst>
                <a:gd name="connsiteX0" fmla="*/ 801725 w 1100747"/>
                <a:gd name="connsiteY0" fmla="*/ 793058 h 3315242"/>
                <a:gd name="connsiteX1" fmla="*/ 806058 w 1100747"/>
                <a:gd name="connsiteY1" fmla="*/ 550374 h 3315242"/>
                <a:gd name="connsiteX2" fmla="*/ 806058 w 1100747"/>
                <a:gd name="connsiteY2" fmla="*/ 355359 h 3315242"/>
                <a:gd name="connsiteX3" fmla="*/ 806058 w 1100747"/>
                <a:gd name="connsiteY3" fmla="*/ 329357 h 3315242"/>
                <a:gd name="connsiteX4" fmla="*/ 793057 w 1100747"/>
                <a:gd name="connsiteY4" fmla="*/ 286021 h 3315242"/>
                <a:gd name="connsiteX5" fmla="*/ 780057 w 1100747"/>
                <a:gd name="connsiteY5" fmla="*/ 247018 h 3315242"/>
                <a:gd name="connsiteX6" fmla="*/ 741054 w 1100747"/>
                <a:gd name="connsiteY6" fmla="*/ 173346 h 3315242"/>
                <a:gd name="connsiteX7" fmla="*/ 706385 w 1100747"/>
                <a:gd name="connsiteY7" fmla="*/ 125676 h 3315242"/>
                <a:gd name="connsiteX8" fmla="*/ 671715 w 1100747"/>
                <a:gd name="connsiteY8" fmla="*/ 91007 h 3315242"/>
                <a:gd name="connsiteX9" fmla="*/ 650047 w 1100747"/>
                <a:gd name="connsiteY9" fmla="*/ 69338 h 3315242"/>
                <a:gd name="connsiteX10" fmla="*/ 637046 w 1100747"/>
                <a:gd name="connsiteY10" fmla="*/ 43337 h 3315242"/>
                <a:gd name="connsiteX11" fmla="*/ 628379 w 1100747"/>
                <a:gd name="connsiteY11" fmla="*/ 21668 h 3315242"/>
                <a:gd name="connsiteX12" fmla="*/ 632712 w 1100747"/>
                <a:gd name="connsiteY12" fmla="*/ 4334 h 3315242"/>
                <a:gd name="connsiteX13" fmla="*/ 641380 w 1100747"/>
                <a:gd name="connsiteY13" fmla="*/ 0 h 3315242"/>
                <a:gd name="connsiteX14" fmla="*/ 663048 w 1100747"/>
                <a:gd name="connsiteY14" fmla="*/ 0 h 3315242"/>
                <a:gd name="connsiteX15" fmla="*/ 728053 w 1100747"/>
                <a:gd name="connsiteY15" fmla="*/ 8667 h 3315242"/>
                <a:gd name="connsiteX16" fmla="*/ 814726 w 1100747"/>
                <a:gd name="connsiteY16" fmla="*/ 26002 h 3315242"/>
                <a:gd name="connsiteX17" fmla="*/ 897065 w 1100747"/>
                <a:gd name="connsiteY17" fmla="*/ 47670 h 3315242"/>
                <a:gd name="connsiteX18" fmla="*/ 983738 w 1100747"/>
                <a:gd name="connsiteY18" fmla="*/ 78006 h 3315242"/>
                <a:gd name="connsiteX19" fmla="*/ 1057410 w 1100747"/>
                <a:gd name="connsiteY19" fmla="*/ 104008 h 3315242"/>
                <a:gd name="connsiteX20" fmla="*/ 1087746 w 1100747"/>
                <a:gd name="connsiteY20" fmla="*/ 121342 h 3315242"/>
                <a:gd name="connsiteX21" fmla="*/ 1100747 w 1100747"/>
                <a:gd name="connsiteY21" fmla="*/ 268686 h 3315242"/>
                <a:gd name="connsiteX22" fmla="*/ 1100747 w 1100747"/>
                <a:gd name="connsiteY22" fmla="*/ 385695 h 3315242"/>
                <a:gd name="connsiteX23" fmla="*/ 1092079 w 1100747"/>
                <a:gd name="connsiteY23" fmla="*/ 667382 h 3315242"/>
                <a:gd name="connsiteX24" fmla="*/ 1079078 w 1100747"/>
                <a:gd name="connsiteY24" fmla="*/ 901399 h 3315242"/>
                <a:gd name="connsiteX25" fmla="*/ 1057410 w 1100747"/>
                <a:gd name="connsiteY25" fmla="*/ 1100747 h 3315242"/>
                <a:gd name="connsiteX26" fmla="*/ 1031408 w 1100747"/>
                <a:gd name="connsiteY26" fmla="*/ 1317429 h 3315242"/>
                <a:gd name="connsiteX27" fmla="*/ 996739 w 1100747"/>
                <a:gd name="connsiteY27" fmla="*/ 1534112 h 3315242"/>
                <a:gd name="connsiteX28" fmla="*/ 949069 w 1100747"/>
                <a:gd name="connsiteY28" fmla="*/ 1750794 h 3315242"/>
                <a:gd name="connsiteX29" fmla="*/ 897065 w 1100747"/>
                <a:gd name="connsiteY29" fmla="*/ 1967477 h 3315242"/>
                <a:gd name="connsiteX30" fmla="*/ 845061 w 1100747"/>
                <a:gd name="connsiteY30" fmla="*/ 2145156 h 3315242"/>
                <a:gd name="connsiteX31" fmla="*/ 780057 w 1100747"/>
                <a:gd name="connsiteY31" fmla="*/ 2309835 h 3315242"/>
                <a:gd name="connsiteX32" fmla="*/ 736720 w 1100747"/>
                <a:gd name="connsiteY32" fmla="*/ 2413843 h 3315242"/>
                <a:gd name="connsiteX33" fmla="*/ 650047 w 1100747"/>
                <a:gd name="connsiteY33" fmla="*/ 2574188 h 3315242"/>
                <a:gd name="connsiteX34" fmla="*/ 559040 w 1100747"/>
                <a:gd name="connsiteY34" fmla="*/ 2725865 h 3315242"/>
                <a:gd name="connsiteX35" fmla="*/ 450699 w 1100747"/>
                <a:gd name="connsiteY35" fmla="*/ 2886210 h 3315242"/>
                <a:gd name="connsiteX36" fmla="*/ 342358 w 1100747"/>
                <a:gd name="connsiteY36" fmla="*/ 3024887 h 3315242"/>
                <a:gd name="connsiteX37" fmla="*/ 234017 w 1100747"/>
                <a:gd name="connsiteY37" fmla="*/ 3141896 h 3315242"/>
                <a:gd name="connsiteX38" fmla="*/ 121342 w 1100747"/>
                <a:gd name="connsiteY38" fmla="*/ 3263238 h 3315242"/>
                <a:gd name="connsiteX39" fmla="*/ 86673 w 1100747"/>
                <a:gd name="connsiteY39" fmla="*/ 3297907 h 3315242"/>
                <a:gd name="connsiteX40" fmla="*/ 69338 w 1100747"/>
                <a:gd name="connsiteY40" fmla="*/ 3310908 h 3315242"/>
                <a:gd name="connsiteX41" fmla="*/ 52003 w 1100747"/>
                <a:gd name="connsiteY41" fmla="*/ 3315242 h 3315242"/>
                <a:gd name="connsiteX42" fmla="*/ 17334 w 1100747"/>
                <a:gd name="connsiteY42" fmla="*/ 3315242 h 3315242"/>
                <a:gd name="connsiteX43" fmla="*/ 4333 w 1100747"/>
                <a:gd name="connsiteY43" fmla="*/ 3302241 h 3315242"/>
                <a:gd name="connsiteX44" fmla="*/ 0 w 1100747"/>
                <a:gd name="connsiteY44" fmla="*/ 3284906 h 3315242"/>
                <a:gd name="connsiteX45" fmla="*/ 8667 w 1100747"/>
                <a:gd name="connsiteY45" fmla="*/ 3258904 h 3315242"/>
                <a:gd name="connsiteX46" fmla="*/ 56337 w 1100747"/>
                <a:gd name="connsiteY46" fmla="*/ 3198233 h 3315242"/>
                <a:gd name="connsiteX47" fmla="*/ 147344 w 1100747"/>
                <a:gd name="connsiteY47" fmla="*/ 3076891 h 3315242"/>
                <a:gd name="connsiteX48" fmla="*/ 225349 w 1100747"/>
                <a:gd name="connsiteY48" fmla="*/ 2968550 h 3315242"/>
                <a:gd name="connsiteX49" fmla="*/ 312022 w 1100747"/>
                <a:gd name="connsiteY49" fmla="*/ 2829873 h 3315242"/>
                <a:gd name="connsiteX50" fmla="*/ 372694 w 1100747"/>
                <a:gd name="connsiteY50" fmla="*/ 2730199 h 3315242"/>
                <a:gd name="connsiteX51" fmla="*/ 450699 w 1100747"/>
                <a:gd name="connsiteY51" fmla="*/ 2578521 h 3315242"/>
                <a:gd name="connsiteX52" fmla="*/ 485368 w 1100747"/>
                <a:gd name="connsiteY52" fmla="*/ 2504849 h 3315242"/>
                <a:gd name="connsiteX53" fmla="*/ 533039 w 1100747"/>
                <a:gd name="connsiteY53" fmla="*/ 2392174 h 3315242"/>
                <a:gd name="connsiteX54" fmla="*/ 567708 w 1100747"/>
                <a:gd name="connsiteY54" fmla="*/ 2283833 h 3315242"/>
                <a:gd name="connsiteX55" fmla="*/ 606711 w 1100747"/>
                <a:gd name="connsiteY55" fmla="*/ 2158157 h 3315242"/>
                <a:gd name="connsiteX56" fmla="*/ 632712 w 1100747"/>
                <a:gd name="connsiteY56" fmla="*/ 2080152 h 3315242"/>
                <a:gd name="connsiteX57" fmla="*/ 676049 w 1100747"/>
                <a:gd name="connsiteY57" fmla="*/ 1928474 h 3315242"/>
                <a:gd name="connsiteX58" fmla="*/ 706385 w 1100747"/>
                <a:gd name="connsiteY58" fmla="*/ 1776796 h 3315242"/>
                <a:gd name="connsiteX59" fmla="*/ 728053 w 1100747"/>
                <a:gd name="connsiteY59" fmla="*/ 1646787 h 3315242"/>
                <a:gd name="connsiteX60" fmla="*/ 754055 w 1100747"/>
                <a:gd name="connsiteY60" fmla="*/ 1499443 h 3315242"/>
                <a:gd name="connsiteX61" fmla="*/ 767056 w 1100747"/>
                <a:gd name="connsiteY61" fmla="*/ 1343431 h 3315242"/>
                <a:gd name="connsiteX62" fmla="*/ 784390 w 1100747"/>
                <a:gd name="connsiteY62" fmla="*/ 1161418 h 3315242"/>
                <a:gd name="connsiteX63" fmla="*/ 801725 w 1100747"/>
                <a:gd name="connsiteY63" fmla="*/ 793058 h 33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00747" h="3315242">
                  <a:moveTo>
                    <a:pt x="801725" y="793058"/>
                  </a:moveTo>
                  <a:cubicBezTo>
                    <a:pt x="803169" y="712163"/>
                    <a:pt x="804614" y="631269"/>
                    <a:pt x="806058" y="550374"/>
                  </a:cubicBezTo>
                  <a:lnTo>
                    <a:pt x="806058" y="355359"/>
                  </a:lnTo>
                  <a:lnTo>
                    <a:pt x="806058" y="329357"/>
                  </a:lnTo>
                  <a:lnTo>
                    <a:pt x="793057" y="286021"/>
                  </a:lnTo>
                  <a:lnTo>
                    <a:pt x="780057" y="247018"/>
                  </a:lnTo>
                  <a:lnTo>
                    <a:pt x="741054" y="173346"/>
                  </a:lnTo>
                  <a:lnTo>
                    <a:pt x="706385" y="125676"/>
                  </a:lnTo>
                  <a:lnTo>
                    <a:pt x="671715" y="91007"/>
                  </a:lnTo>
                  <a:lnTo>
                    <a:pt x="650047" y="69338"/>
                  </a:lnTo>
                  <a:lnTo>
                    <a:pt x="637046" y="43337"/>
                  </a:lnTo>
                  <a:lnTo>
                    <a:pt x="628379" y="21668"/>
                  </a:lnTo>
                  <a:lnTo>
                    <a:pt x="632712" y="4334"/>
                  </a:lnTo>
                  <a:lnTo>
                    <a:pt x="641380" y="0"/>
                  </a:lnTo>
                  <a:lnTo>
                    <a:pt x="663048" y="0"/>
                  </a:lnTo>
                  <a:lnTo>
                    <a:pt x="728053" y="8667"/>
                  </a:lnTo>
                  <a:lnTo>
                    <a:pt x="814726" y="26002"/>
                  </a:lnTo>
                  <a:lnTo>
                    <a:pt x="897065" y="47670"/>
                  </a:lnTo>
                  <a:lnTo>
                    <a:pt x="983738" y="78006"/>
                  </a:lnTo>
                  <a:lnTo>
                    <a:pt x="1057410" y="104008"/>
                  </a:lnTo>
                  <a:lnTo>
                    <a:pt x="1087746" y="121342"/>
                  </a:lnTo>
                  <a:lnTo>
                    <a:pt x="1100747" y="268686"/>
                  </a:lnTo>
                  <a:lnTo>
                    <a:pt x="1100747" y="385695"/>
                  </a:lnTo>
                  <a:lnTo>
                    <a:pt x="1092079" y="667382"/>
                  </a:lnTo>
                  <a:lnTo>
                    <a:pt x="1079078" y="901399"/>
                  </a:lnTo>
                  <a:lnTo>
                    <a:pt x="1057410" y="1100747"/>
                  </a:lnTo>
                  <a:lnTo>
                    <a:pt x="1031408" y="1317429"/>
                  </a:lnTo>
                  <a:lnTo>
                    <a:pt x="996739" y="1534112"/>
                  </a:lnTo>
                  <a:lnTo>
                    <a:pt x="949069" y="1750794"/>
                  </a:lnTo>
                  <a:lnTo>
                    <a:pt x="897065" y="1967477"/>
                  </a:lnTo>
                  <a:lnTo>
                    <a:pt x="845061" y="2145156"/>
                  </a:lnTo>
                  <a:lnTo>
                    <a:pt x="780057" y="2309835"/>
                  </a:lnTo>
                  <a:lnTo>
                    <a:pt x="736720" y="2413843"/>
                  </a:lnTo>
                  <a:lnTo>
                    <a:pt x="650047" y="2574188"/>
                  </a:lnTo>
                  <a:lnTo>
                    <a:pt x="559040" y="2725865"/>
                  </a:lnTo>
                  <a:lnTo>
                    <a:pt x="450699" y="2886210"/>
                  </a:lnTo>
                  <a:lnTo>
                    <a:pt x="342358" y="3024887"/>
                  </a:lnTo>
                  <a:lnTo>
                    <a:pt x="234017" y="3141896"/>
                  </a:lnTo>
                  <a:lnTo>
                    <a:pt x="121342" y="3263238"/>
                  </a:lnTo>
                  <a:lnTo>
                    <a:pt x="86673" y="3297907"/>
                  </a:lnTo>
                  <a:lnTo>
                    <a:pt x="69338" y="3310908"/>
                  </a:lnTo>
                  <a:lnTo>
                    <a:pt x="52003" y="3315242"/>
                  </a:lnTo>
                  <a:lnTo>
                    <a:pt x="17334" y="3315242"/>
                  </a:lnTo>
                  <a:lnTo>
                    <a:pt x="4333" y="3302241"/>
                  </a:lnTo>
                  <a:lnTo>
                    <a:pt x="0" y="3284906"/>
                  </a:lnTo>
                  <a:lnTo>
                    <a:pt x="8667" y="3258904"/>
                  </a:lnTo>
                  <a:lnTo>
                    <a:pt x="56337" y="3198233"/>
                  </a:lnTo>
                  <a:lnTo>
                    <a:pt x="147344" y="3076891"/>
                  </a:lnTo>
                  <a:lnTo>
                    <a:pt x="225349" y="2968550"/>
                  </a:lnTo>
                  <a:lnTo>
                    <a:pt x="312022" y="2829873"/>
                  </a:lnTo>
                  <a:lnTo>
                    <a:pt x="372694" y="2730199"/>
                  </a:lnTo>
                  <a:lnTo>
                    <a:pt x="450699" y="2578521"/>
                  </a:lnTo>
                  <a:lnTo>
                    <a:pt x="485368" y="2504849"/>
                  </a:lnTo>
                  <a:lnTo>
                    <a:pt x="533039" y="2392174"/>
                  </a:lnTo>
                  <a:lnTo>
                    <a:pt x="567708" y="2283833"/>
                  </a:lnTo>
                  <a:lnTo>
                    <a:pt x="606711" y="2158157"/>
                  </a:lnTo>
                  <a:lnTo>
                    <a:pt x="632712" y="2080152"/>
                  </a:lnTo>
                  <a:lnTo>
                    <a:pt x="676049" y="1928474"/>
                  </a:lnTo>
                  <a:lnTo>
                    <a:pt x="706385" y="1776796"/>
                  </a:lnTo>
                  <a:lnTo>
                    <a:pt x="728053" y="1646787"/>
                  </a:lnTo>
                  <a:lnTo>
                    <a:pt x="754055" y="1499443"/>
                  </a:lnTo>
                  <a:lnTo>
                    <a:pt x="767056" y="1343431"/>
                  </a:lnTo>
                  <a:lnTo>
                    <a:pt x="784390" y="1161418"/>
                  </a:lnTo>
                  <a:lnTo>
                    <a:pt x="801725" y="79305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BDE716FE-2143-4666-85EA-9CB97D92D416}"/>
                </a:ext>
              </a:extLst>
            </p:cNvPr>
            <p:cNvSpPr/>
            <p:nvPr/>
          </p:nvSpPr>
          <p:spPr>
            <a:xfrm>
              <a:off x="4043363" y="3217863"/>
              <a:ext cx="431800" cy="2128837"/>
            </a:xfrm>
            <a:custGeom>
              <a:avLst/>
              <a:gdLst>
                <a:gd name="connsiteX0" fmla="*/ 384273 w 431956"/>
                <a:gd name="connsiteY0" fmla="*/ 1020987 h 2128926"/>
                <a:gd name="connsiteX1" fmla="*/ 409517 w 431956"/>
                <a:gd name="connsiteY1" fmla="*/ 661959 h 2128926"/>
                <a:gd name="connsiteX2" fmla="*/ 431956 w 431956"/>
                <a:gd name="connsiteY2" fmla="*/ 566592 h 2128926"/>
                <a:gd name="connsiteX3" fmla="*/ 429151 w 431956"/>
                <a:gd name="connsiteY3" fmla="*/ 398297 h 2128926"/>
                <a:gd name="connsiteX4" fmla="*/ 426346 w 431956"/>
                <a:gd name="connsiteY4" fmla="*/ 311345 h 2128926"/>
                <a:gd name="connsiteX5" fmla="*/ 420737 w 431956"/>
                <a:gd name="connsiteY5" fmla="*/ 266467 h 2128926"/>
                <a:gd name="connsiteX6" fmla="*/ 412322 w 431956"/>
                <a:gd name="connsiteY6" fmla="*/ 215978 h 2128926"/>
                <a:gd name="connsiteX7" fmla="*/ 401102 w 431956"/>
                <a:gd name="connsiteY7" fmla="*/ 176710 h 2128926"/>
                <a:gd name="connsiteX8" fmla="*/ 381468 w 431956"/>
                <a:gd name="connsiteY8" fmla="*/ 126221 h 2128926"/>
                <a:gd name="connsiteX9" fmla="*/ 353419 w 431956"/>
                <a:gd name="connsiteY9" fmla="*/ 81343 h 2128926"/>
                <a:gd name="connsiteX10" fmla="*/ 179514 w 431956"/>
                <a:gd name="connsiteY10" fmla="*/ 33659 h 2128926"/>
                <a:gd name="connsiteX11" fmla="*/ 72928 w 431956"/>
                <a:gd name="connsiteY11" fmla="*/ 5610 h 2128926"/>
                <a:gd name="connsiteX12" fmla="*/ 42074 w 431956"/>
                <a:gd name="connsiteY12" fmla="*/ 0 h 2128926"/>
                <a:gd name="connsiteX13" fmla="*/ 19635 w 431956"/>
                <a:gd name="connsiteY13" fmla="*/ 2805 h 2128926"/>
                <a:gd name="connsiteX14" fmla="*/ 8415 w 431956"/>
                <a:gd name="connsiteY14" fmla="*/ 11220 h 2128926"/>
                <a:gd name="connsiteX15" fmla="*/ 0 w 431956"/>
                <a:gd name="connsiteY15" fmla="*/ 33659 h 2128926"/>
                <a:gd name="connsiteX16" fmla="*/ 8415 w 431956"/>
                <a:gd name="connsiteY16" fmla="*/ 50489 h 2128926"/>
                <a:gd name="connsiteX17" fmla="*/ 44879 w 431956"/>
                <a:gd name="connsiteY17" fmla="*/ 70123 h 2128926"/>
                <a:gd name="connsiteX18" fmla="*/ 70123 w 431956"/>
                <a:gd name="connsiteY18" fmla="*/ 89757 h 2128926"/>
                <a:gd name="connsiteX19" fmla="*/ 98172 w 431956"/>
                <a:gd name="connsiteY19" fmla="*/ 112197 h 2128926"/>
                <a:gd name="connsiteX20" fmla="*/ 131831 w 431956"/>
                <a:gd name="connsiteY20" fmla="*/ 143051 h 2128926"/>
                <a:gd name="connsiteX21" fmla="*/ 154270 w 431956"/>
                <a:gd name="connsiteY21" fmla="*/ 168295 h 2128926"/>
                <a:gd name="connsiteX22" fmla="*/ 173905 w 431956"/>
                <a:gd name="connsiteY22" fmla="*/ 199149 h 2128926"/>
                <a:gd name="connsiteX23" fmla="*/ 193539 w 431956"/>
                <a:gd name="connsiteY23" fmla="*/ 238418 h 2128926"/>
                <a:gd name="connsiteX24" fmla="*/ 204759 w 431956"/>
                <a:gd name="connsiteY24" fmla="*/ 294516 h 2128926"/>
                <a:gd name="connsiteX25" fmla="*/ 204759 w 431956"/>
                <a:gd name="connsiteY25" fmla="*/ 403907 h 2128926"/>
                <a:gd name="connsiteX26" fmla="*/ 190734 w 431956"/>
                <a:gd name="connsiteY26" fmla="*/ 816229 h 2128926"/>
                <a:gd name="connsiteX27" fmla="*/ 173905 w 431956"/>
                <a:gd name="connsiteY27" fmla="*/ 1256599 h 2128926"/>
                <a:gd name="connsiteX28" fmla="*/ 162685 w 431956"/>
                <a:gd name="connsiteY28" fmla="*/ 1646481 h 2128926"/>
                <a:gd name="connsiteX29" fmla="*/ 148660 w 431956"/>
                <a:gd name="connsiteY29" fmla="*/ 1680140 h 2128926"/>
                <a:gd name="connsiteX30" fmla="*/ 98172 w 431956"/>
                <a:gd name="connsiteY30" fmla="*/ 1761483 h 2128926"/>
                <a:gd name="connsiteX31" fmla="*/ 56099 w 431956"/>
                <a:gd name="connsiteY31" fmla="*/ 1823191 h 2128926"/>
                <a:gd name="connsiteX32" fmla="*/ 53294 w 431956"/>
                <a:gd name="connsiteY32" fmla="*/ 1831605 h 2128926"/>
                <a:gd name="connsiteX33" fmla="*/ 70123 w 431956"/>
                <a:gd name="connsiteY33" fmla="*/ 1865264 h 2128926"/>
                <a:gd name="connsiteX34" fmla="*/ 98172 w 431956"/>
                <a:gd name="connsiteY34" fmla="*/ 1907338 h 2128926"/>
                <a:gd name="connsiteX35" fmla="*/ 134636 w 431956"/>
                <a:gd name="connsiteY35" fmla="*/ 1969046 h 2128926"/>
                <a:gd name="connsiteX36" fmla="*/ 168295 w 431956"/>
                <a:gd name="connsiteY36" fmla="*/ 2033559 h 2128926"/>
                <a:gd name="connsiteX37" fmla="*/ 199149 w 431956"/>
                <a:gd name="connsiteY37" fmla="*/ 2089657 h 2128926"/>
                <a:gd name="connsiteX38" fmla="*/ 210368 w 431956"/>
                <a:gd name="connsiteY38" fmla="*/ 2109291 h 2128926"/>
                <a:gd name="connsiteX39" fmla="*/ 230003 w 431956"/>
                <a:gd name="connsiteY39" fmla="*/ 2123316 h 2128926"/>
                <a:gd name="connsiteX40" fmla="*/ 249637 w 431956"/>
                <a:gd name="connsiteY40" fmla="*/ 2128926 h 2128926"/>
                <a:gd name="connsiteX41" fmla="*/ 260857 w 431956"/>
                <a:gd name="connsiteY41" fmla="*/ 2128926 h 2128926"/>
                <a:gd name="connsiteX42" fmla="*/ 286101 w 431956"/>
                <a:gd name="connsiteY42" fmla="*/ 2123316 h 2128926"/>
                <a:gd name="connsiteX43" fmla="*/ 314150 w 431956"/>
                <a:gd name="connsiteY43" fmla="*/ 2109291 h 2128926"/>
                <a:gd name="connsiteX44" fmla="*/ 339394 w 431956"/>
                <a:gd name="connsiteY44" fmla="*/ 2084047 h 2128926"/>
                <a:gd name="connsiteX45" fmla="*/ 345004 w 431956"/>
                <a:gd name="connsiteY45" fmla="*/ 1668921 h 2128926"/>
                <a:gd name="connsiteX46" fmla="*/ 356224 w 431956"/>
                <a:gd name="connsiteY46" fmla="*/ 1511846 h 2128926"/>
                <a:gd name="connsiteX47" fmla="*/ 375858 w 431956"/>
                <a:gd name="connsiteY47" fmla="*/ 1203306 h 2128926"/>
                <a:gd name="connsiteX48" fmla="*/ 384273 w 431956"/>
                <a:gd name="connsiteY48" fmla="*/ 1020987 h 2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956" h="2128926">
                  <a:moveTo>
                    <a:pt x="384273" y="1020987"/>
                  </a:moveTo>
                  <a:lnTo>
                    <a:pt x="409517" y="661959"/>
                  </a:lnTo>
                  <a:lnTo>
                    <a:pt x="431956" y="566592"/>
                  </a:lnTo>
                  <a:lnTo>
                    <a:pt x="429151" y="398297"/>
                  </a:lnTo>
                  <a:lnTo>
                    <a:pt x="426346" y="311345"/>
                  </a:lnTo>
                  <a:lnTo>
                    <a:pt x="420737" y="266467"/>
                  </a:lnTo>
                  <a:lnTo>
                    <a:pt x="412322" y="215978"/>
                  </a:lnTo>
                  <a:lnTo>
                    <a:pt x="401102" y="176710"/>
                  </a:lnTo>
                  <a:lnTo>
                    <a:pt x="381468" y="126221"/>
                  </a:lnTo>
                  <a:lnTo>
                    <a:pt x="353419" y="81343"/>
                  </a:lnTo>
                  <a:lnTo>
                    <a:pt x="179514" y="33659"/>
                  </a:lnTo>
                  <a:lnTo>
                    <a:pt x="72928" y="5610"/>
                  </a:lnTo>
                  <a:lnTo>
                    <a:pt x="42074" y="0"/>
                  </a:lnTo>
                  <a:lnTo>
                    <a:pt x="19635" y="2805"/>
                  </a:lnTo>
                  <a:lnTo>
                    <a:pt x="8415" y="11220"/>
                  </a:lnTo>
                  <a:lnTo>
                    <a:pt x="0" y="33659"/>
                  </a:lnTo>
                  <a:lnTo>
                    <a:pt x="8415" y="50489"/>
                  </a:lnTo>
                  <a:lnTo>
                    <a:pt x="44879" y="70123"/>
                  </a:lnTo>
                  <a:lnTo>
                    <a:pt x="70123" y="89757"/>
                  </a:lnTo>
                  <a:lnTo>
                    <a:pt x="98172" y="112197"/>
                  </a:lnTo>
                  <a:lnTo>
                    <a:pt x="131831" y="143051"/>
                  </a:lnTo>
                  <a:lnTo>
                    <a:pt x="154270" y="168295"/>
                  </a:lnTo>
                  <a:lnTo>
                    <a:pt x="173905" y="199149"/>
                  </a:lnTo>
                  <a:lnTo>
                    <a:pt x="193539" y="238418"/>
                  </a:lnTo>
                  <a:lnTo>
                    <a:pt x="204759" y="294516"/>
                  </a:lnTo>
                  <a:lnTo>
                    <a:pt x="204759" y="403907"/>
                  </a:lnTo>
                  <a:lnTo>
                    <a:pt x="190734" y="816229"/>
                  </a:lnTo>
                  <a:lnTo>
                    <a:pt x="173905" y="1256599"/>
                  </a:lnTo>
                  <a:lnTo>
                    <a:pt x="162685" y="1646481"/>
                  </a:lnTo>
                  <a:lnTo>
                    <a:pt x="148660" y="1680140"/>
                  </a:lnTo>
                  <a:lnTo>
                    <a:pt x="98172" y="1761483"/>
                  </a:lnTo>
                  <a:lnTo>
                    <a:pt x="56099" y="1823191"/>
                  </a:lnTo>
                  <a:lnTo>
                    <a:pt x="53294" y="1831605"/>
                  </a:lnTo>
                  <a:lnTo>
                    <a:pt x="70123" y="1865264"/>
                  </a:lnTo>
                  <a:lnTo>
                    <a:pt x="98172" y="1907338"/>
                  </a:lnTo>
                  <a:lnTo>
                    <a:pt x="134636" y="1969046"/>
                  </a:lnTo>
                  <a:lnTo>
                    <a:pt x="168295" y="2033559"/>
                  </a:lnTo>
                  <a:lnTo>
                    <a:pt x="199149" y="2089657"/>
                  </a:lnTo>
                  <a:lnTo>
                    <a:pt x="210368" y="2109291"/>
                  </a:lnTo>
                  <a:lnTo>
                    <a:pt x="230003" y="2123316"/>
                  </a:lnTo>
                  <a:lnTo>
                    <a:pt x="249637" y="2128926"/>
                  </a:lnTo>
                  <a:lnTo>
                    <a:pt x="260857" y="2128926"/>
                  </a:lnTo>
                  <a:lnTo>
                    <a:pt x="286101" y="2123316"/>
                  </a:lnTo>
                  <a:lnTo>
                    <a:pt x="314150" y="2109291"/>
                  </a:lnTo>
                  <a:lnTo>
                    <a:pt x="339394" y="2084047"/>
                  </a:lnTo>
                  <a:lnTo>
                    <a:pt x="345004" y="1668921"/>
                  </a:lnTo>
                  <a:lnTo>
                    <a:pt x="356224" y="1511846"/>
                  </a:lnTo>
                  <a:lnTo>
                    <a:pt x="375858" y="1203306"/>
                  </a:lnTo>
                  <a:lnTo>
                    <a:pt x="384273" y="102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7">
              <a:extLst>
                <a:ext uri="{FF2B5EF4-FFF2-40B4-BE49-F238E27FC236}">
                  <a16:creationId xmlns:a16="http://schemas.microsoft.com/office/drawing/2014/main" id="{678B0BE0-F96B-4FF1-B65C-60FEAA922A03}"/>
                </a:ext>
              </a:extLst>
            </p:cNvPr>
            <p:cNvSpPr/>
            <p:nvPr/>
          </p:nvSpPr>
          <p:spPr>
            <a:xfrm>
              <a:off x="4275138" y="4446588"/>
              <a:ext cx="1316037" cy="889000"/>
            </a:xfrm>
            <a:custGeom>
              <a:avLst/>
              <a:gdLst>
                <a:gd name="connsiteX0" fmla="*/ 532932 w 1315502"/>
                <a:gd name="connsiteY0" fmla="*/ 350614 h 889156"/>
                <a:gd name="connsiteX1" fmla="*/ 378662 w 1315502"/>
                <a:gd name="connsiteY1" fmla="*/ 417931 h 889156"/>
                <a:gd name="connsiteX2" fmla="*/ 230002 w 1315502"/>
                <a:gd name="connsiteY2" fmla="*/ 476834 h 889156"/>
                <a:gd name="connsiteX3" fmla="*/ 86952 w 1315502"/>
                <a:gd name="connsiteY3" fmla="*/ 527323 h 889156"/>
                <a:gd name="connsiteX4" fmla="*/ 0 w 1315502"/>
                <a:gd name="connsiteY4" fmla="*/ 552567 h 889156"/>
                <a:gd name="connsiteX5" fmla="*/ 53293 w 1315502"/>
                <a:gd name="connsiteY5" fmla="*/ 889156 h 889156"/>
                <a:gd name="connsiteX6" fmla="*/ 75732 w 1315502"/>
                <a:gd name="connsiteY6" fmla="*/ 880741 h 889156"/>
                <a:gd name="connsiteX7" fmla="*/ 106586 w 1315502"/>
                <a:gd name="connsiteY7" fmla="*/ 855497 h 889156"/>
                <a:gd name="connsiteX8" fmla="*/ 129025 w 1315502"/>
                <a:gd name="connsiteY8" fmla="*/ 827448 h 889156"/>
                <a:gd name="connsiteX9" fmla="*/ 151465 w 1315502"/>
                <a:gd name="connsiteY9" fmla="*/ 793789 h 889156"/>
                <a:gd name="connsiteX10" fmla="*/ 171099 w 1315502"/>
                <a:gd name="connsiteY10" fmla="*/ 768545 h 889156"/>
                <a:gd name="connsiteX11" fmla="*/ 302930 w 1315502"/>
                <a:gd name="connsiteY11" fmla="*/ 687203 h 889156"/>
                <a:gd name="connsiteX12" fmla="*/ 569396 w 1315502"/>
                <a:gd name="connsiteY12" fmla="*/ 527323 h 889156"/>
                <a:gd name="connsiteX13" fmla="*/ 813423 w 1315502"/>
                <a:gd name="connsiteY13" fmla="*/ 375858 h 889156"/>
                <a:gd name="connsiteX14" fmla="*/ 1006962 w 1315502"/>
                <a:gd name="connsiteY14" fmla="*/ 252442 h 889156"/>
                <a:gd name="connsiteX15" fmla="*/ 1197695 w 1315502"/>
                <a:gd name="connsiteY15" fmla="*/ 131831 h 889156"/>
                <a:gd name="connsiteX16" fmla="*/ 1290257 w 1315502"/>
                <a:gd name="connsiteY16" fmla="*/ 72928 h 889156"/>
                <a:gd name="connsiteX17" fmla="*/ 1301477 w 1315502"/>
                <a:gd name="connsiteY17" fmla="*/ 56098 h 889156"/>
                <a:gd name="connsiteX18" fmla="*/ 1315502 w 1315502"/>
                <a:gd name="connsiteY18" fmla="*/ 30854 h 889156"/>
                <a:gd name="connsiteX19" fmla="*/ 1315502 w 1315502"/>
                <a:gd name="connsiteY19" fmla="*/ 16830 h 889156"/>
                <a:gd name="connsiteX20" fmla="*/ 1301477 w 1315502"/>
                <a:gd name="connsiteY20" fmla="*/ 0 h 889156"/>
                <a:gd name="connsiteX21" fmla="*/ 1284648 w 1315502"/>
                <a:gd name="connsiteY21" fmla="*/ 0 h 889156"/>
                <a:gd name="connsiteX22" fmla="*/ 1242574 w 1315502"/>
                <a:gd name="connsiteY22" fmla="*/ 5610 h 889156"/>
                <a:gd name="connsiteX23" fmla="*/ 1161232 w 1315502"/>
                <a:gd name="connsiteY23" fmla="*/ 47684 h 889156"/>
                <a:gd name="connsiteX24" fmla="*/ 956473 w 1315502"/>
                <a:gd name="connsiteY24" fmla="*/ 151465 h 889156"/>
                <a:gd name="connsiteX25" fmla="*/ 701227 w 1315502"/>
                <a:gd name="connsiteY25" fmla="*/ 272076 h 889156"/>
                <a:gd name="connsiteX26" fmla="*/ 532932 w 1315502"/>
                <a:gd name="connsiteY26" fmla="*/ 350614 h 88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15502" h="889156">
                  <a:moveTo>
                    <a:pt x="532932" y="350614"/>
                  </a:moveTo>
                  <a:lnTo>
                    <a:pt x="378662" y="417931"/>
                  </a:lnTo>
                  <a:lnTo>
                    <a:pt x="230002" y="476834"/>
                  </a:lnTo>
                  <a:lnTo>
                    <a:pt x="86952" y="527323"/>
                  </a:lnTo>
                  <a:lnTo>
                    <a:pt x="0" y="552567"/>
                  </a:lnTo>
                  <a:lnTo>
                    <a:pt x="53293" y="889156"/>
                  </a:lnTo>
                  <a:lnTo>
                    <a:pt x="75732" y="880741"/>
                  </a:lnTo>
                  <a:lnTo>
                    <a:pt x="106586" y="855497"/>
                  </a:lnTo>
                  <a:lnTo>
                    <a:pt x="129025" y="827448"/>
                  </a:lnTo>
                  <a:lnTo>
                    <a:pt x="151465" y="793789"/>
                  </a:lnTo>
                  <a:lnTo>
                    <a:pt x="171099" y="768545"/>
                  </a:lnTo>
                  <a:lnTo>
                    <a:pt x="302930" y="687203"/>
                  </a:lnTo>
                  <a:lnTo>
                    <a:pt x="569396" y="527323"/>
                  </a:lnTo>
                  <a:lnTo>
                    <a:pt x="813423" y="375858"/>
                  </a:lnTo>
                  <a:lnTo>
                    <a:pt x="1006962" y="252442"/>
                  </a:lnTo>
                  <a:lnTo>
                    <a:pt x="1197695" y="131831"/>
                  </a:lnTo>
                  <a:lnTo>
                    <a:pt x="1290257" y="72928"/>
                  </a:lnTo>
                  <a:lnTo>
                    <a:pt x="1301477" y="56098"/>
                  </a:lnTo>
                  <a:lnTo>
                    <a:pt x="1315502" y="30854"/>
                  </a:lnTo>
                  <a:lnTo>
                    <a:pt x="1315502" y="16830"/>
                  </a:lnTo>
                  <a:lnTo>
                    <a:pt x="1301477" y="0"/>
                  </a:lnTo>
                  <a:lnTo>
                    <a:pt x="1284648" y="0"/>
                  </a:lnTo>
                  <a:lnTo>
                    <a:pt x="1242574" y="5610"/>
                  </a:lnTo>
                  <a:lnTo>
                    <a:pt x="1161232" y="47684"/>
                  </a:lnTo>
                  <a:lnTo>
                    <a:pt x="956473" y="151465"/>
                  </a:lnTo>
                  <a:lnTo>
                    <a:pt x="701227" y="272076"/>
                  </a:lnTo>
                  <a:lnTo>
                    <a:pt x="532932" y="3506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1603540D-11F8-47CF-B74E-0269E1D20AEC}"/>
                </a:ext>
              </a:extLst>
            </p:cNvPr>
            <p:cNvSpPr/>
            <p:nvPr/>
          </p:nvSpPr>
          <p:spPr>
            <a:xfrm>
              <a:off x="4387850" y="3265488"/>
              <a:ext cx="2482850" cy="687387"/>
            </a:xfrm>
            <a:custGeom>
              <a:avLst/>
              <a:gdLst>
                <a:gd name="connsiteX0" fmla="*/ 746106 w 2482344"/>
                <a:gd name="connsiteY0" fmla="*/ 415126 h 687202"/>
                <a:gd name="connsiteX1" fmla="*/ 1020987 w 2482344"/>
                <a:gd name="connsiteY1" fmla="*/ 356223 h 687202"/>
                <a:gd name="connsiteX2" fmla="*/ 1287453 w 2482344"/>
                <a:gd name="connsiteY2" fmla="*/ 283296 h 687202"/>
                <a:gd name="connsiteX3" fmla="*/ 1565139 w 2482344"/>
                <a:gd name="connsiteY3" fmla="*/ 215978 h 687202"/>
                <a:gd name="connsiteX4" fmla="*/ 1837215 w 2482344"/>
                <a:gd name="connsiteY4" fmla="*/ 151465 h 687202"/>
                <a:gd name="connsiteX5" fmla="*/ 1890508 w 2482344"/>
                <a:gd name="connsiteY5" fmla="*/ 137440 h 687202"/>
                <a:gd name="connsiteX6" fmla="*/ 1921362 w 2482344"/>
                <a:gd name="connsiteY6" fmla="*/ 115001 h 687202"/>
                <a:gd name="connsiteX7" fmla="*/ 2002704 w 2482344"/>
                <a:gd name="connsiteY7" fmla="*/ 47683 h 687202"/>
                <a:gd name="connsiteX8" fmla="*/ 2047583 w 2482344"/>
                <a:gd name="connsiteY8" fmla="*/ 5610 h 687202"/>
                <a:gd name="connsiteX9" fmla="*/ 2070022 w 2482344"/>
                <a:gd name="connsiteY9" fmla="*/ 0 h 687202"/>
                <a:gd name="connsiteX10" fmla="*/ 2142950 w 2482344"/>
                <a:gd name="connsiteY10" fmla="*/ 2805 h 687202"/>
                <a:gd name="connsiteX11" fmla="*/ 2246731 w 2482344"/>
                <a:gd name="connsiteY11" fmla="*/ 11219 h 687202"/>
                <a:gd name="connsiteX12" fmla="*/ 2316854 w 2482344"/>
                <a:gd name="connsiteY12" fmla="*/ 22439 h 687202"/>
                <a:gd name="connsiteX13" fmla="*/ 2364537 w 2482344"/>
                <a:gd name="connsiteY13" fmla="*/ 33659 h 687202"/>
                <a:gd name="connsiteX14" fmla="*/ 2398196 w 2482344"/>
                <a:gd name="connsiteY14" fmla="*/ 47683 h 687202"/>
                <a:gd name="connsiteX15" fmla="*/ 2431855 w 2482344"/>
                <a:gd name="connsiteY15" fmla="*/ 67318 h 687202"/>
                <a:gd name="connsiteX16" fmla="*/ 2465514 w 2482344"/>
                <a:gd name="connsiteY16" fmla="*/ 86952 h 687202"/>
                <a:gd name="connsiteX17" fmla="*/ 2473929 w 2482344"/>
                <a:gd name="connsiteY17" fmla="*/ 95367 h 687202"/>
                <a:gd name="connsiteX18" fmla="*/ 2482344 w 2482344"/>
                <a:gd name="connsiteY18" fmla="*/ 115001 h 687202"/>
                <a:gd name="connsiteX19" fmla="*/ 2482344 w 2482344"/>
                <a:gd name="connsiteY19" fmla="*/ 126221 h 687202"/>
                <a:gd name="connsiteX20" fmla="*/ 2473929 w 2482344"/>
                <a:gd name="connsiteY20" fmla="*/ 151465 h 687202"/>
                <a:gd name="connsiteX21" fmla="*/ 2462709 w 2482344"/>
                <a:gd name="connsiteY21" fmla="*/ 173904 h 687202"/>
                <a:gd name="connsiteX22" fmla="*/ 2437465 w 2482344"/>
                <a:gd name="connsiteY22" fmla="*/ 190734 h 687202"/>
                <a:gd name="connsiteX23" fmla="*/ 2333683 w 2482344"/>
                <a:gd name="connsiteY23" fmla="*/ 221588 h 687202"/>
                <a:gd name="connsiteX24" fmla="*/ 2156974 w 2482344"/>
                <a:gd name="connsiteY24" fmla="*/ 269271 h 687202"/>
                <a:gd name="connsiteX25" fmla="*/ 1971850 w 2482344"/>
                <a:gd name="connsiteY25" fmla="*/ 319759 h 687202"/>
                <a:gd name="connsiteX26" fmla="*/ 1781117 w 2482344"/>
                <a:gd name="connsiteY26" fmla="*/ 364638 h 687202"/>
                <a:gd name="connsiteX27" fmla="*/ 1531480 w 2482344"/>
                <a:gd name="connsiteY27" fmla="*/ 420736 h 687202"/>
                <a:gd name="connsiteX28" fmla="*/ 1290258 w 2482344"/>
                <a:gd name="connsiteY28" fmla="*/ 476834 h 687202"/>
                <a:gd name="connsiteX29" fmla="*/ 894766 w 2482344"/>
                <a:gd name="connsiteY29" fmla="*/ 552567 h 687202"/>
                <a:gd name="connsiteX30" fmla="*/ 659153 w 2482344"/>
                <a:gd name="connsiteY30" fmla="*/ 600250 h 687202"/>
                <a:gd name="connsiteX31" fmla="*/ 412322 w 2482344"/>
                <a:gd name="connsiteY31" fmla="*/ 650739 h 687202"/>
                <a:gd name="connsiteX32" fmla="*/ 291710 w 2482344"/>
                <a:gd name="connsiteY32" fmla="*/ 675983 h 687202"/>
                <a:gd name="connsiteX33" fmla="*/ 244027 w 2482344"/>
                <a:gd name="connsiteY33" fmla="*/ 684397 h 687202"/>
                <a:gd name="connsiteX34" fmla="*/ 218783 w 2482344"/>
                <a:gd name="connsiteY34" fmla="*/ 687202 h 687202"/>
                <a:gd name="connsiteX35" fmla="*/ 182319 w 2482344"/>
                <a:gd name="connsiteY35" fmla="*/ 687202 h 687202"/>
                <a:gd name="connsiteX36" fmla="*/ 131831 w 2482344"/>
                <a:gd name="connsiteY36" fmla="*/ 675983 h 687202"/>
                <a:gd name="connsiteX37" fmla="*/ 98172 w 2482344"/>
                <a:gd name="connsiteY37" fmla="*/ 659153 h 687202"/>
                <a:gd name="connsiteX38" fmla="*/ 47683 w 2482344"/>
                <a:gd name="connsiteY38" fmla="*/ 617080 h 687202"/>
                <a:gd name="connsiteX39" fmla="*/ 0 w 2482344"/>
                <a:gd name="connsiteY39" fmla="*/ 563786 h 687202"/>
                <a:gd name="connsiteX40" fmla="*/ 2805 w 2482344"/>
                <a:gd name="connsiteY40" fmla="*/ 510493 h 687202"/>
                <a:gd name="connsiteX41" fmla="*/ 274881 w 2482344"/>
                <a:gd name="connsiteY41" fmla="*/ 516103 h 687202"/>
                <a:gd name="connsiteX42" fmla="*/ 345004 w 2482344"/>
                <a:gd name="connsiteY42" fmla="*/ 504883 h 687202"/>
                <a:gd name="connsiteX43" fmla="*/ 549762 w 2482344"/>
                <a:gd name="connsiteY43" fmla="*/ 457200 h 687202"/>
                <a:gd name="connsiteX44" fmla="*/ 746106 w 2482344"/>
                <a:gd name="connsiteY44" fmla="*/ 415126 h 6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82344" h="687202">
                  <a:moveTo>
                    <a:pt x="746106" y="415126"/>
                  </a:moveTo>
                  <a:lnTo>
                    <a:pt x="1020987" y="356223"/>
                  </a:lnTo>
                  <a:lnTo>
                    <a:pt x="1287453" y="283296"/>
                  </a:lnTo>
                  <a:lnTo>
                    <a:pt x="1565139" y="215978"/>
                  </a:lnTo>
                  <a:lnTo>
                    <a:pt x="1837215" y="151465"/>
                  </a:lnTo>
                  <a:lnTo>
                    <a:pt x="1890508" y="137440"/>
                  </a:lnTo>
                  <a:lnTo>
                    <a:pt x="1921362" y="115001"/>
                  </a:lnTo>
                  <a:lnTo>
                    <a:pt x="2002704" y="47683"/>
                  </a:lnTo>
                  <a:lnTo>
                    <a:pt x="2047583" y="5610"/>
                  </a:lnTo>
                  <a:lnTo>
                    <a:pt x="2070022" y="0"/>
                  </a:lnTo>
                  <a:lnTo>
                    <a:pt x="2142950" y="2805"/>
                  </a:lnTo>
                  <a:lnTo>
                    <a:pt x="2246731" y="11219"/>
                  </a:lnTo>
                  <a:lnTo>
                    <a:pt x="2316854" y="22439"/>
                  </a:lnTo>
                  <a:lnTo>
                    <a:pt x="2364537" y="33659"/>
                  </a:lnTo>
                  <a:lnTo>
                    <a:pt x="2398196" y="47683"/>
                  </a:lnTo>
                  <a:lnTo>
                    <a:pt x="2431855" y="67318"/>
                  </a:lnTo>
                  <a:lnTo>
                    <a:pt x="2465514" y="86952"/>
                  </a:lnTo>
                  <a:lnTo>
                    <a:pt x="2473929" y="95367"/>
                  </a:lnTo>
                  <a:lnTo>
                    <a:pt x="2482344" y="115001"/>
                  </a:lnTo>
                  <a:lnTo>
                    <a:pt x="2482344" y="126221"/>
                  </a:lnTo>
                  <a:lnTo>
                    <a:pt x="2473929" y="151465"/>
                  </a:lnTo>
                  <a:lnTo>
                    <a:pt x="2462709" y="173904"/>
                  </a:lnTo>
                  <a:lnTo>
                    <a:pt x="2437465" y="190734"/>
                  </a:lnTo>
                  <a:lnTo>
                    <a:pt x="2333683" y="221588"/>
                  </a:lnTo>
                  <a:lnTo>
                    <a:pt x="2156974" y="269271"/>
                  </a:lnTo>
                  <a:lnTo>
                    <a:pt x="1971850" y="319759"/>
                  </a:lnTo>
                  <a:lnTo>
                    <a:pt x="1781117" y="364638"/>
                  </a:lnTo>
                  <a:lnTo>
                    <a:pt x="1531480" y="420736"/>
                  </a:lnTo>
                  <a:lnTo>
                    <a:pt x="1290258" y="476834"/>
                  </a:lnTo>
                  <a:lnTo>
                    <a:pt x="894766" y="552567"/>
                  </a:lnTo>
                  <a:lnTo>
                    <a:pt x="659153" y="600250"/>
                  </a:lnTo>
                  <a:lnTo>
                    <a:pt x="412322" y="650739"/>
                  </a:lnTo>
                  <a:lnTo>
                    <a:pt x="291710" y="675983"/>
                  </a:lnTo>
                  <a:lnTo>
                    <a:pt x="244027" y="684397"/>
                  </a:lnTo>
                  <a:lnTo>
                    <a:pt x="218783" y="687202"/>
                  </a:lnTo>
                  <a:lnTo>
                    <a:pt x="182319" y="687202"/>
                  </a:lnTo>
                  <a:lnTo>
                    <a:pt x="131831" y="675983"/>
                  </a:lnTo>
                  <a:lnTo>
                    <a:pt x="98172" y="659153"/>
                  </a:lnTo>
                  <a:lnTo>
                    <a:pt x="47683" y="617080"/>
                  </a:lnTo>
                  <a:lnTo>
                    <a:pt x="0" y="563786"/>
                  </a:lnTo>
                  <a:lnTo>
                    <a:pt x="2805" y="510493"/>
                  </a:lnTo>
                  <a:lnTo>
                    <a:pt x="274881" y="516103"/>
                  </a:lnTo>
                  <a:lnTo>
                    <a:pt x="345004" y="504883"/>
                  </a:lnTo>
                  <a:lnTo>
                    <a:pt x="549762" y="457200"/>
                  </a:lnTo>
                  <a:lnTo>
                    <a:pt x="746106" y="4151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3F8E4F6E-2429-460E-B943-3CFE97D14542}"/>
                </a:ext>
              </a:extLst>
            </p:cNvPr>
            <p:cNvSpPr/>
            <p:nvPr/>
          </p:nvSpPr>
          <p:spPr>
            <a:xfrm>
              <a:off x="4929188" y="2928938"/>
              <a:ext cx="2466975" cy="2936875"/>
            </a:xfrm>
            <a:custGeom>
              <a:avLst/>
              <a:gdLst>
                <a:gd name="connsiteX0" fmla="*/ 403083 w 2467014"/>
                <a:gd name="connsiteY0" fmla="*/ 552372 h 2937277"/>
                <a:gd name="connsiteX1" fmla="*/ 350831 w 2467014"/>
                <a:gd name="connsiteY1" fmla="*/ 425476 h 2937277"/>
                <a:gd name="connsiteX2" fmla="*/ 306045 w 2467014"/>
                <a:gd name="connsiteY2" fmla="*/ 324706 h 2937277"/>
                <a:gd name="connsiteX3" fmla="*/ 268722 w 2467014"/>
                <a:gd name="connsiteY3" fmla="*/ 235132 h 2937277"/>
                <a:gd name="connsiteX4" fmla="*/ 250061 w 2467014"/>
                <a:gd name="connsiteY4" fmla="*/ 197809 h 2937277"/>
                <a:gd name="connsiteX5" fmla="*/ 223935 w 2467014"/>
                <a:gd name="connsiteY5" fmla="*/ 164219 h 2937277"/>
                <a:gd name="connsiteX6" fmla="*/ 201542 w 2467014"/>
                <a:gd name="connsiteY6" fmla="*/ 141826 h 2937277"/>
                <a:gd name="connsiteX7" fmla="*/ 171684 w 2467014"/>
                <a:gd name="connsiteY7" fmla="*/ 119432 h 2937277"/>
                <a:gd name="connsiteX8" fmla="*/ 141826 w 2467014"/>
                <a:gd name="connsiteY8" fmla="*/ 104503 h 2937277"/>
                <a:gd name="connsiteX9" fmla="*/ 0 w 2467014"/>
                <a:gd name="connsiteY9" fmla="*/ 78377 h 2937277"/>
                <a:gd name="connsiteX10" fmla="*/ 220203 w 2467014"/>
                <a:gd name="connsiteY10" fmla="*/ 0 h 2937277"/>
                <a:gd name="connsiteX11" fmla="*/ 343367 w 2467014"/>
                <a:gd name="connsiteY11" fmla="*/ 37323 h 2937277"/>
                <a:gd name="connsiteX12" fmla="*/ 399351 w 2467014"/>
                <a:gd name="connsiteY12" fmla="*/ 59716 h 2937277"/>
                <a:gd name="connsiteX13" fmla="*/ 451602 w 2467014"/>
                <a:gd name="connsiteY13" fmla="*/ 89574 h 2937277"/>
                <a:gd name="connsiteX14" fmla="*/ 473996 w 2467014"/>
                <a:gd name="connsiteY14" fmla="*/ 104503 h 2937277"/>
                <a:gd name="connsiteX15" fmla="*/ 496389 w 2467014"/>
                <a:gd name="connsiteY15" fmla="*/ 123164 h 2937277"/>
                <a:gd name="connsiteX16" fmla="*/ 500121 w 2467014"/>
                <a:gd name="connsiteY16" fmla="*/ 138093 h 2937277"/>
                <a:gd name="connsiteX17" fmla="*/ 503854 w 2467014"/>
                <a:gd name="connsiteY17" fmla="*/ 167951 h 2937277"/>
                <a:gd name="connsiteX18" fmla="*/ 518783 w 2467014"/>
                <a:gd name="connsiteY18" fmla="*/ 231399 h 2937277"/>
                <a:gd name="connsiteX19" fmla="*/ 548640 w 2467014"/>
                <a:gd name="connsiteY19" fmla="*/ 317241 h 2937277"/>
                <a:gd name="connsiteX20" fmla="*/ 597160 w 2467014"/>
                <a:gd name="connsiteY20" fmla="*/ 429208 h 2937277"/>
                <a:gd name="connsiteX21" fmla="*/ 641947 w 2467014"/>
                <a:gd name="connsiteY21" fmla="*/ 515050 h 2937277"/>
                <a:gd name="connsiteX22" fmla="*/ 705395 w 2467014"/>
                <a:gd name="connsiteY22" fmla="*/ 630750 h 2937277"/>
                <a:gd name="connsiteX23" fmla="*/ 765111 w 2467014"/>
                <a:gd name="connsiteY23" fmla="*/ 802433 h 2937277"/>
                <a:gd name="connsiteX24" fmla="*/ 821094 w 2467014"/>
                <a:gd name="connsiteY24" fmla="*/ 906936 h 2937277"/>
                <a:gd name="connsiteX25" fmla="*/ 903204 w 2467014"/>
                <a:gd name="connsiteY25" fmla="*/ 1063690 h 2937277"/>
                <a:gd name="connsiteX26" fmla="*/ 962920 w 2467014"/>
                <a:gd name="connsiteY26" fmla="*/ 1168193 h 2937277"/>
                <a:gd name="connsiteX27" fmla="*/ 1041297 w 2467014"/>
                <a:gd name="connsiteY27" fmla="*/ 1295089 h 2937277"/>
                <a:gd name="connsiteX28" fmla="*/ 1104745 w 2467014"/>
                <a:gd name="connsiteY28" fmla="*/ 1395860 h 2937277"/>
                <a:gd name="connsiteX29" fmla="*/ 1198051 w 2467014"/>
                <a:gd name="connsiteY29" fmla="*/ 1533953 h 2937277"/>
                <a:gd name="connsiteX30" fmla="*/ 1332412 w 2467014"/>
                <a:gd name="connsiteY30" fmla="*/ 1720565 h 2937277"/>
                <a:gd name="connsiteX31" fmla="*/ 1440647 w 2467014"/>
                <a:gd name="connsiteY31" fmla="*/ 1858658 h 2937277"/>
                <a:gd name="connsiteX32" fmla="*/ 1533953 w 2467014"/>
                <a:gd name="connsiteY32" fmla="*/ 1974358 h 2937277"/>
                <a:gd name="connsiteX33" fmla="*/ 1642188 w 2467014"/>
                <a:gd name="connsiteY33" fmla="*/ 2078861 h 2937277"/>
                <a:gd name="connsiteX34" fmla="*/ 1761620 w 2467014"/>
                <a:gd name="connsiteY34" fmla="*/ 2183363 h 2937277"/>
                <a:gd name="connsiteX35" fmla="*/ 1836265 w 2467014"/>
                <a:gd name="connsiteY35" fmla="*/ 2243079 h 2937277"/>
                <a:gd name="connsiteX36" fmla="*/ 1903445 w 2467014"/>
                <a:gd name="connsiteY36" fmla="*/ 2287866 h 2937277"/>
                <a:gd name="connsiteX37" fmla="*/ 1970626 w 2467014"/>
                <a:gd name="connsiteY37" fmla="*/ 2317724 h 2937277"/>
                <a:gd name="connsiteX38" fmla="*/ 2448353 w 2467014"/>
                <a:gd name="connsiteY38" fmla="*/ 2724539 h 2937277"/>
                <a:gd name="connsiteX39" fmla="*/ 2459550 w 2467014"/>
                <a:gd name="connsiteY39" fmla="*/ 2773058 h 2937277"/>
                <a:gd name="connsiteX40" fmla="*/ 2467014 w 2467014"/>
                <a:gd name="connsiteY40" fmla="*/ 2836506 h 2937277"/>
                <a:gd name="connsiteX41" fmla="*/ 2467014 w 2467014"/>
                <a:gd name="connsiteY41" fmla="*/ 2870097 h 2937277"/>
                <a:gd name="connsiteX42" fmla="*/ 2459550 w 2467014"/>
                <a:gd name="connsiteY42" fmla="*/ 2896222 h 2937277"/>
                <a:gd name="connsiteX43" fmla="*/ 2429692 w 2467014"/>
                <a:gd name="connsiteY43" fmla="*/ 2922348 h 2937277"/>
                <a:gd name="connsiteX44" fmla="*/ 2407298 w 2467014"/>
                <a:gd name="connsiteY44" fmla="*/ 2933545 h 2937277"/>
                <a:gd name="connsiteX45" fmla="*/ 2362511 w 2467014"/>
                <a:gd name="connsiteY45" fmla="*/ 2937277 h 2937277"/>
                <a:gd name="connsiteX46" fmla="*/ 2325189 w 2467014"/>
                <a:gd name="connsiteY46" fmla="*/ 2926080 h 2937277"/>
                <a:gd name="connsiteX47" fmla="*/ 2216954 w 2467014"/>
                <a:gd name="connsiteY47" fmla="*/ 2866364 h 2937277"/>
                <a:gd name="connsiteX48" fmla="*/ 2060200 w 2467014"/>
                <a:gd name="connsiteY48" fmla="*/ 2765594 h 2937277"/>
                <a:gd name="connsiteX49" fmla="*/ 1907178 w 2467014"/>
                <a:gd name="connsiteY49" fmla="*/ 2653626 h 2937277"/>
                <a:gd name="connsiteX50" fmla="*/ 1754156 w 2467014"/>
                <a:gd name="connsiteY50" fmla="*/ 2522998 h 2937277"/>
                <a:gd name="connsiteX51" fmla="*/ 1601134 w 2467014"/>
                <a:gd name="connsiteY51" fmla="*/ 2381172 h 2937277"/>
                <a:gd name="connsiteX52" fmla="*/ 1451844 w 2467014"/>
                <a:gd name="connsiteY52" fmla="*/ 2228150 h 2937277"/>
                <a:gd name="connsiteX53" fmla="*/ 1291357 w 2467014"/>
                <a:gd name="connsiteY53" fmla="*/ 2045270 h 2937277"/>
                <a:gd name="connsiteX54" fmla="*/ 1227909 w 2467014"/>
                <a:gd name="connsiteY54" fmla="*/ 1966893 h 2937277"/>
                <a:gd name="connsiteX55" fmla="*/ 1059958 w 2467014"/>
                <a:gd name="connsiteY55" fmla="*/ 1739226 h 2937277"/>
                <a:gd name="connsiteX56" fmla="*/ 880810 w 2467014"/>
                <a:gd name="connsiteY56" fmla="*/ 1474237 h 2937277"/>
                <a:gd name="connsiteX57" fmla="*/ 705395 w 2467014"/>
                <a:gd name="connsiteY57" fmla="*/ 1183122 h 2937277"/>
                <a:gd name="connsiteX58" fmla="*/ 630750 w 2467014"/>
                <a:gd name="connsiteY58" fmla="*/ 1052493 h 2937277"/>
                <a:gd name="connsiteX59" fmla="*/ 515050 w 2467014"/>
                <a:gd name="connsiteY59" fmla="*/ 836023 h 2937277"/>
                <a:gd name="connsiteX60" fmla="*/ 403083 w 2467014"/>
                <a:gd name="connsiteY60" fmla="*/ 552372 h 29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7014" h="2937277">
                  <a:moveTo>
                    <a:pt x="403083" y="552372"/>
                  </a:moveTo>
                  <a:lnTo>
                    <a:pt x="350831" y="425476"/>
                  </a:lnTo>
                  <a:lnTo>
                    <a:pt x="306045" y="324706"/>
                  </a:lnTo>
                  <a:lnTo>
                    <a:pt x="268722" y="235132"/>
                  </a:lnTo>
                  <a:lnTo>
                    <a:pt x="250061" y="197809"/>
                  </a:lnTo>
                  <a:lnTo>
                    <a:pt x="223935" y="164219"/>
                  </a:lnTo>
                  <a:lnTo>
                    <a:pt x="201542" y="141826"/>
                  </a:lnTo>
                  <a:lnTo>
                    <a:pt x="171684" y="119432"/>
                  </a:lnTo>
                  <a:lnTo>
                    <a:pt x="141826" y="104503"/>
                  </a:lnTo>
                  <a:lnTo>
                    <a:pt x="0" y="78377"/>
                  </a:lnTo>
                  <a:lnTo>
                    <a:pt x="220203" y="0"/>
                  </a:lnTo>
                  <a:lnTo>
                    <a:pt x="343367" y="37323"/>
                  </a:lnTo>
                  <a:lnTo>
                    <a:pt x="399351" y="59716"/>
                  </a:lnTo>
                  <a:lnTo>
                    <a:pt x="451602" y="89574"/>
                  </a:lnTo>
                  <a:lnTo>
                    <a:pt x="473996" y="104503"/>
                  </a:lnTo>
                  <a:lnTo>
                    <a:pt x="496389" y="123164"/>
                  </a:lnTo>
                  <a:lnTo>
                    <a:pt x="500121" y="138093"/>
                  </a:lnTo>
                  <a:lnTo>
                    <a:pt x="503854" y="167951"/>
                  </a:lnTo>
                  <a:lnTo>
                    <a:pt x="518783" y="231399"/>
                  </a:lnTo>
                  <a:lnTo>
                    <a:pt x="548640" y="317241"/>
                  </a:lnTo>
                  <a:lnTo>
                    <a:pt x="597160" y="429208"/>
                  </a:lnTo>
                  <a:lnTo>
                    <a:pt x="641947" y="515050"/>
                  </a:lnTo>
                  <a:lnTo>
                    <a:pt x="705395" y="630750"/>
                  </a:lnTo>
                  <a:lnTo>
                    <a:pt x="765111" y="802433"/>
                  </a:lnTo>
                  <a:lnTo>
                    <a:pt x="821094" y="906936"/>
                  </a:lnTo>
                  <a:lnTo>
                    <a:pt x="903204" y="1063690"/>
                  </a:lnTo>
                  <a:lnTo>
                    <a:pt x="962920" y="1168193"/>
                  </a:lnTo>
                  <a:lnTo>
                    <a:pt x="1041297" y="1295089"/>
                  </a:lnTo>
                  <a:lnTo>
                    <a:pt x="1104745" y="1395860"/>
                  </a:lnTo>
                  <a:lnTo>
                    <a:pt x="1198051" y="1533953"/>
                  </a:lnTo>
                  <a:lnTo>
                    <a:pt x="1332412" y="1720565"/>
                  </a:lnTo>
                  <a:lnTo>
                    <a:pt x="1440647" y="1858658"/>
                  </a:lnTo>
                  <a:lnTo>
                    <a:pt x="1533953" y="1974358"/>
                  </a:lnTo>
                  <a:lnTo>
                    <a:pt x="1642188" y="2078861"/>
                  </a:lnTo>
                  <a:lnTo>
                    <a:pt x="1761620" y="2183363"/>
                  </a:lnTo>
                  <a:lnTo>
                    <a:pt x="1836265" y="2243079"/>
                  </a:lnTo>
                  <a:lnTo>
                    <a:pt x="1903445" y="2287866"/>
                  </a:lnTo>
                  <a:lnTo>
                    <a:pt x="1970626" y="2317724"/>
                  </a:lnTo>
                  <a:lnTo>
                    <a:pt x="2448353" y="2724539"/>
                  </a:lnTo>
                  <a:lnTo>
                    <a:pt x="2459550" y="2773058"/>
                  </a:lnTo>
                  <a:lnTo>
                    <a:pt x="2467014" y="2836506"/>
                  </a:lnTo>
                  <a:lnTo>
                    <a:pt x="2467014" y="2870097"/>
                  </a:lnTo>
                  <a:lnTo>
                    <a:pt x="2459550" y="2896222"/>
                  </a:lnTo>
                  <a:lnTo>
                    <a:pt x="2429692" y="2922348"/>
                  </a:lnTo>
                  <a:lnTo>
                    <a:pt x="2407298" y="2933545"/>
                  </a:lnTo>
                  <a:lnTo>
                    <a:pt x="2362511" y="2937277"/>
                  </a:lnTo>
                  <a:lnTo>
                    <a:pt x="2325189" y="2926080"/>
                  </a:lnTo>
                  <a:lnTo>
                    <a:pt x="2216954" y="2866364"/>
                  </a:lnTo>
                  <a:lnTo>
                    <a:pt x="2060200" y="2765594"/>
                  </a:lnTo>
                  <a:lnTo>
                    <a:pt x="1907178" y="2653626"/>
                  </a:lnTo>
                  <a:lnTo>
                    <a:pt x="1754156" y="2522998"/>
                  </a:lnTo>
                  <a:lnTo>
                    <a:pt x="1601134" y="2381172"/>
                  </a:lnTo>
                  <a:lnTo>
                    <a:pt x="1451844" y="2228150"/>
                  </a:lnTo>
                  <a:lnTo>
                    <a:pt x="1291357" y="2045270"/>
                  </a:lnTo>
                  <a:lnTo>
                    <a:pt x="1227909" y="1966893"/>
                  </a:lnTo>
                  <a:lnTo>
                    <a:pt x="1059958" y="1739226"/>
                  </a:lnTo>
                  <a:lnTo>
                    <a:pt x="880810" y="1474237"/>
                  </a:lnTo>
                  <a:lnTo>
                    <a:pt x="705395" y="1183122"/>
                  </a:lnTo>
                  <a:lnTo>
                    <a:pt x="630750" y="1052493"/>
                  </a:lnTo>
                  <a:lnTo>
                    <a:pt x="515050" y="836023"/>
                  </a:lnTo>
                  <a:lnTo>
                    <a:pt x="403083" y="5523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9">
              <a:extLst>
                <a:ext uri="{FF2B5EF4-FFF2-40B4-BE49-F238E27FC236}">
                  <a16:creationId xmlns:a16="http://schemas.microsoft.com/office/drawing/2014/main" id="{3ABD939D-65FB-421C-8101-A4788D77B7E3}"/>
                </a:ext>
              </a:extLst>
            </p:cNvPr>
            <p:cNvSpPr/>
            <p:nvPr/>
          </p:nvSpPr>
          <p:spPr>
            <a:xfrm>
              <a:off x="6815138" y="4627563"/>
              <a:ext cx="577850" cy="1162050"/>
            </a:xfrm>
            <a:custGeom>
              <a:avLst/>
              <a:gdLst>
                <a:gd name="connsiteX0" fmla="*/ 492918 w 578643"/>
                <a:gd name="connsiteY0" fmla="*/ 266700 h 1162050"/>
                <a:gd name="connsiteX1" fmla="*/ 492918 w 578643"/>
                <a:gd name="connsiteY1" fmla="*/ 33337 h 1162050"/>
                <a:gd name="connsiteX2" fmla="*/ 488156 w 578643"/>
                <a:gd name="connsiteY2" fmla="*/ 9525 h 1162050"/>
                <a:gd name="connsiteX3" fmla="*/ 473868 w 578643"/>
                <a:gd name="connsiteY3" fmla="*/ 0 h 1162050"/>
                <a:gd name="connsiteX4" fmla="*/ 457200 w 578643"/>
                <a:gd name="connsiteY4" fmla="*/ 4762 h 1162050"/>
                <a:gd name="connsiteX5" fmla="*/ 433387 w 578643"/>
                <a:gd name="connsiteY5" fmla="*/ 33337 h 1162050"/>
                <a:gd name="connsiteX6" fmla="*/ 421481 w 578643"/>
                <a:gd name="connsiteY6" fmla="*/ 66675 h 1162050"/>
                <a:gd name="connsiteX7" fmla="*/ 407193 w 578643"/>
                <a:gd name="connsiteY7" fmla="*/ 150019 h 1162050"/>
                <a:gd name="connsiteX8" fmla="*/ 378618 w 578643"/>
                <a:gd name="connsiteY8" fmla="*/ 285750 h 1162050"/>
                <a:gd name="connsiteX9" fmla="*/ 345281 w 578643"/>
                <a:gd name="connsiteY9" fmla="*/ 404812 h 1162050"/>
                <a:gd name="connsiteX10" fmla="*/ 321468 w 578643"/>
                <a:gd name="connsiteY10" fmla="*/ 478631 h 1162050"/>
                <a:gd name="connsiteX11" fmla="*/ 307181 w 578643"/>
                <a:gd name="connsiteY11" fmla="*/ 509587 h 1162050"/>
                <a:gd name="connsiteX12" fmla="*/ 278606 w 578643"/>
                <a:gd name="connsiteY12" fmla="*/ 564356 h 1162050"/>
                <a:gd name="connsiteX13" fmla="*/ 252412 w 578643"/>
                <a:gd name="connsiteY13" fmla="*/ 592931 h 1162050"/>
                <a:gd name="connsiteX14" fmla="*/ 219075 w 578643"/>
                <a:gd name="connsiteY14" fmla="*/ 614362 h 1162050"/>
                <a:gd name="connsiteX15" fmla="*/ 183356 w 578643"/>
                <a:gd name="connsiteY15" fmla="*/ 626269 h 1162050"/>
                <a:gd name="connsiteX16" fmla="*/ 145256 w 578643"/>
                <a:gd name="connsiteY16" fmla="*/ 631031 h 1162050"/>
                <a:gd name="connsiteX17" fmla="*/ 100012 w 578643"/>
                <a:gd name="connsiteY17" fmla="*/ 626269 h 1162050"/>
                <a:gd name="connsiteX18" fmla="*/ 76200 w 578643"/>
                <a:gd name="connsiteY18" fmla="*/ 619125 h 1162050"/>
                <a:gd name="connsiteX19" fmla="*/ 0 w 578643"/>
                <a:gd name="connsiteY19" fmla="*/ 583406 h 1162050"/>
                <a:gd name="connsiteX20" fmla="*/ 578643 w 578643"/>
                <a:gd name="connsiteY20" fmla="*/ 1162050 h 1162050"/>
                <a:gd name="connsiteX21" fmla="*/ 569118 w 578643"/>
                <a:gd name="connsiteY21" fmla="*/ 1073944 h 1162050"/>
                <a:gd name="connsiteX22" fmla="*/ 561975 w 578643"/>
                <a:gd name="connsiteY22" fmla="*/ 1028700 h 1162050"/>
                <a:gd name="connsiteX23" fmla="*/ 547687 w 578643"/>
                <a:gd name="connsiteY23" fmla="*/ 985837 h 1162050"/>
                <a:gd name="connsiteX24" fmla="*/ 521493 w 578643"/>
                <a:gd name="connsiteY24" fmla="*/ 921544 h 1162050"/>
                <a:gd name="connsiteX25" fmla="*/ 502443 w 578643"/>
                <a:gd name="connsiteY25" fmla="*/ 859631 h 1162050"/>
                <a:gd name="connsiteX26" fmla="*/ 492918 w 578643"/>
                <a:gd name="connsiteY26" fmla="*/ 812006 h 1162050"/>
                <a:gd name="connsiteX27" fmla="*/ 492918 w 578643"/>
                <a:gd name="connsiteY27" fmla="*/ 661987 h 1162050"/>
                <a:gd name="connsiteX28" fmla="*/ 492918 w 578643"/>
                <a:gd name="connsiteY28" fmla="*/ 26670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1162050">
                  <a:moveTo>
                    <a:pt x="492918" y="266700"/>
                  </a:moveTo>
                  <a:lnTo>
                    <a:pt x="492918" y="33337"/>
                  </a:lnTo>
                  <a:lnTo>
                    <a:pt x="488156" y="9525"/>
                  </a:lnTo>
                  <a:lnTo>
                    <a:pt x="473868" y="0"/>
                  </a:lnTo>
                  <a:lnTo>
                    <a:pt x="457200" y="4762"/>
                  </a:lnTo>
                  <a:lnTo>
                    <a:pt x="433387" y="33337"/>
                  </a:lnTo>
                  <a:lnTo>
                    <a:pt x="421481" y="66675"/>
                  </a:lnTo>
                  <a:lnTo>
                    <a:pt x="407193" y="150019"/>
                  </a:lnTo>
                  <a:lnTo>
                    <a:pt x="378618" y="285750"/>
                  </a:lnTo>
                  <a:lnTo>
                    <a:pt x="345281" y="404812"/>
                  </a:lnTo>
                  <a:lnTo>
                    <a:pt x="321468" y="478631"/>
                  </a:lnTo>
                  <a:lnTo>
                    <a:pt x="307181" y="509587"/>
                  </a:lnTo>
                  <a:lnTo>
                    <a:pt x="278606" y="564356"/>
                  </a:lnTo>
                  <a:lnTo>
                    <a:pt x="252412" y="592931"/>
                  </a:lnTo>
                  <a:lnTo>
                    <a:pt x="219075" y="614362"/>
                  </a:lnTo>
                  <a:lnTo>
                    <a:pt x="183356" y="626269"/>
                  </a:lnTo>
                  <a:lnTo>
                    <a:pt x="145256" y="631031"/>
                  </a:lnTo>
                  <a:lnTo>
                    <a:pt x="100012" y="626269"/>
                  </a:lnTo>
                  <a:lnTo>
                    <a:pt x="76200" y="619125"/>
                  </a:lnTo>
                  <a:lnTo>
                    <a:pt x="0" y="583406"/>
                  </a:lnTo>
                  <a:lnTo>
                    <a:pt x="578643" y="1162050"/>
                  </a:lnTo>
                  <a:lnTo>
                    <a:pt x="569118" y="1073944"/>
                  </a:lnTo>
                  <a:lnTo>
                    <a:pt x="561975" y="1028700"/>
                  </a:lnTo>
                  <a:lnTo>
                    <a:pt x="547687" y="985837"/>
                  </a:lnTo>
                  <a:lnTo>
                    <a:pt x="521493" y="921544"/>
                  </a:lnTo>
                  <a:lnTo>
                    <a:pt x="502443" y="859631"/>
                  </a:lnTo>
                  <a:lnTo>
                    <a:pt x="492918" y="812006"/>
                  </a:lnTo>
                  <a:lnTo>
                    <a:pt x="492918" y="661987"/>
                  </a:lnTo>
                  <a:cubicBezTo>
                    <a:pt x="492124" y="537368"/>
                    <a:pt x="491331" y="412750"/>
                    <a:pt x="492918" y="2667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D42B5811-DEEF-4907-B95B-E0F3A2CB4A80}"/>
              </a:ext>
            </a:extLst>
          </p:cNvPr>
          <p:cNvGrpSpPr/>
          <p:nvPr/>
        </p:nvGrpSpPr>
        <p:grpSpPr>
          <a:xfrm>
            <a:off x="2571750" y="1420813"/>
            <a:ext cx="4668838" cy="4464050"/>
            <a:chOff x="2574925" y="1420813"/>
            <a:chExt cx="4668838" cy="4464050"/>
          </a:xfrm>
        </p:grpSpPr>
        <p:sp>
          <p:nvSpPr>
            <p:cNvPr id="24" name="フリーフォーム 72">
              <a:extLst>
                <a:ext uri="{FF2B5EF4-FFF2-40B4-BE49-F238E27FC236}">
                  <a16:creationId xmlns:a16="http://schemas.microsoft.com/office/drawing/2014/main" id="{64C268D6-4129-4A88-BC76-95ACFB1783DE}"/>
                </a:ext>
              </a:extLst>
            </p:cNvPr>
            <p:cNvSpPr/>
            <p:nvPr/>
          </p:nvSpPr>
          <p:spPr>
            <a:xfrm>
              <a:off x="4516438" y="1420813"/>
              <a:ext cx="606425" cy="654050"/>
            </a:xfrm>
            <a:custGeom>
              <a:avLst/>
              <a:gdLst>
                <a:gd name="connsiteX0" fmla="*/ 261938 w 604838"/>
                <a:gd name="connsiteY0" fmla="*/ 323850 h 652463"/>
                <a:gd name="connsiteX1" fmla="*/ 252413 w 604838"/>
                <a:gd name="connsiteY1" fmla="*/ 252413 h 652463"/>
                <a:gd name="connsiteX2" fmla="*/ 235744 w 604838"/>
                <a:gd name="connsiteY2" fmla="*/ 228600 h 652463"/>
                <a:gd name="connsiteX3" fmla="*/ 190500 w 604838"/>
                <a:gd name="connsiteY3" fmla="*/ 190500 h 652463"/>
                <a:gd name="connsiteX4" fmla="*/ 150019 w 604838"/>
                <a:gd name="connsiteY4" fmla="*/ 159544 h 652463"/>
                <a:gd name="connsiteX5" fmla="*/ 107157 w 604838"/>
                <a:gd name="connsiteY5" fmla="*/ 126207 h 652463"/>
                <a:gd name="connsiteX6" fmla="*/ 76200 w 604838"/>
                <a:gd name="connsiteY6" fmla="*/ 107157 h 652463"/>
                <a:gd name="connsiteX7" fmla="*/ 35719 w 604838"/>
                <a:gd name="connsiteY7" fmla="*/ 78582 h 652463"/>
                <a:gd name="connsiteX8" fmla="*/ 14288 w 604838"/>
                <a:gd name="connsiteY8" fmla="*/ 57150 h 652463"/>
                <a:gd name="connsiteX9" fmla="*/ 4763 w 604838"/>
                <a:gd name="connsiteY9" fmla="*/ 38100 h 652463"/>
                <a:gd name="connsiteX10" fmla="*/ 0 w 604838"/>
                <a:gd name="connsiteY10" fmla="*/ 26194 h 652463"/>
                <a:gd name="connsiteX11" fmla="*/ 4763 w 604838"/>
                <a:gd name="connsiteY11" fmla="*/ 14288 h 652463"/>
                <a:gd name="connsiteX12" fmla="*/ 21432 w 604838"/>
                <a:gd name="connsiteY12" fmla="*/ 4763 h 652463"/>
                <a:gd name="connsiteX13" fmla="*/ 64294 w 604838"/>
                <a:gd name="connsiteY13" fmla="*/ 0 h 652463"/>
                <a:gd name="connsiteX14" fmla="*/ 104775 w 604838"/>
                <a:gd name="connsiteY14" fmla="*/ 2382 h 652463"/>
                <a:gd name="connsiteX15" fmla="*/ 192882 w 604838"/>
                <a:gd name="connsiteY15" fmla="*/ 16669 h 652463"/>
                <a:gd name="connsiteX16" fmla="*/ 276225 w 604838"/>
                <a:gd name="connsiteY16" fmla="*/ 35719 h 652463"/>
                <a:gd name="connsiteX17" fmla="*/ 340519 w 604838"/>
                <a:gd name="connsiteY17" fmla="*/ 50007 h 652463"/>
                <a:gd name="connsiteX18" fmla="*/ 397669 w 604838"/>
                <a:gd name="connsiteY18" fmla="*/ 66675 h 652463"/>
                <a:gd name="connsiteX19" fmla="*/ 469107 w 604838"/>
                <a:gd name="connsiteY19" fmla="*/ 83344 h 652463"/>
                <a:gd name="connsiteX20" fmla="*/ 504825 w 604838"/>
                <a:gd name="connsiteY20" fmla="*/ 97632 h 652463"/>
                <a:gd name="connsiteX21" fmla="*/ 540544 w 604838"/>
                <a:gd name="connsiteY21" fmla="*/ 114300 h 652463"/>
                <a:gd name="connsiteX22" fmla="*/ 569119 w 604838"/>
                <a:gd name="connsiteY22" fmla="*/ 133350 h 652463"/>
                <a:gd name="connsiteX23" fmla="*/ 583407 w 604838"/>
                <a:gd name="connsiteY23" fmla="*/ 150019 h 652463"/>
                <a:gd name="connsiteX24" fmla="*/ 597694 w 604838"/>
                <a:gd name="connsiteY24" fmla="*/ 176213 h 652463"/>
                <a:gd name="connsiteX25" fmla="*/ 604838 w 604838"/>
                <a:gd name="connsiteY25" fmla="*/ 204788 h 652463"/>
                <a:gd name="connsiteX26" fmla="*/ 604838 w 604838"/>
                <a:gd name="connsiteY26" fmla="*/ 242888 h 652463"/>
                <a:gd name="connsiteX27" fmla="*/ 592932 w 604838"/>
                <a:gd name="connsiteY27" fmla="*/ 273844 h 652463"/>
                <a:gd name="connsiteX28" fmla="*/ 581025 w 604838"/>
                <a:gd name="connsiteY28" fmla="*/ 295275 h 652463"/>
                <a:gd name="connsiteX29" fmla="*/ 573882 w 604838"/>
                <a:gd name="connsiteY29" fmla="*/ 330994 h 652463"/>
                <a:gd name="connsiteX30" fmla="*/ 564357 w 604838"/>
                <a:gd name="connsiteY30" fmla="*/ 416719 h 652463"/>
                <a:gd name="connsiteX31" fmla="*/ 561975 w 604838"/>
                <a:gd name="connsiteY31" fmla="*/ 502444 h 652463"/>
                <a:gd name="connsiteX32" fmla="*/ 564357 w 604838"/>
                <a:gd name="connsiteY32" fmla="*/ 621507 h 652463"/>
                <a:gd name="connsiteX33" fmla="*/ 271463 w 604838"/>
                <a:gd name="connsiteY33" fmla="*/ 652463 h 652463"/>
                <a:gd name="connsiteX34" fmla="*/ 269082 w 604838"/>
                <a:gd name="connsiteY34" fmla="*/ 516732 h 652463"/>
                <a:gd name="connsiteX35" fmla="*/ 269082 w 604838"/>
                <a:gd name="connsiteY35" fmla="*/ 431007 h 652463"/>
                <a:gd name="connsiteX36" fmla="*/ 261938 w 604838"/>
                <a:gd name="connsiteY36" fmla="*/ 3238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4838" h="652463">
                  <a:moveTo>
                    <a:pt x="261938" y="323850"/>
                  </a:moveTo>
                  <a:lnTo>
                    <a:pt x="252413" y="252413"/>
                  </a:lnTo>
                  <a:lnTo>
                    <a:pt x="235744" y="228600"/>
                  </a:lnTo>
                  <a:lnTo>
                    <a:pt x="190500" y="190500"/>
                  </a:lnTo>
                  <a:lnTo>
                    <a:pt x="150019" y="159544"/>
                  </a:lnTo>
                  <a:lnTo>
                    <a:pt x="107157" y="126207"/>
                  </a:lnTo>
                  <a:lnTo>
                    <a:pt x="76200" y="107157"/>
                  </a:lnTo>
                  <a:lnTo>
                    <a:pt x="35719" y="78582"/>
                  </a:lnTo>
                  <a:lnTo>
                    <a:pt x="14288" y="57150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4763" y="14288"/>
                  </a:lnTo>
                  <a:lnTo>
                    <a:pt x="21432" y="4763"/>
                  </a:lnTo>
                  <a:lnTo>
                    <a:pt x="64294" y="0"/>
                  </a:lnTo>
                  <a:lnTo>
                    <a:pt x="104775" y="2382"/>
                  </a:lnTo>
                  <a:lnTo>
                    <a:pt x="192882" y="16669"/>
                  </a:lnTo>
                  <a:lnTo>
                    <a:pt x="276225" y="35719"/>
                  </a:lnTo>
                  <a:lnTo>
                    <a:pt x="340519" y="50007"/>
                  </a:lnTo>
                  <a:lnTo>
                    <a:pt x="397669" y="66675"/>
                  </a:lnTo>
                  <a:lnTo>
                    <a:pt x="469107" y="83344"/>
                  </a:lnTo>
                  <a:lnTo>
                    <a:pt x="504825" y="97632"/>
                  </a:lnTo>
                  <a:lnTo>
                    <a:pt x="540544" y="114300"/>
                  </a:lnTo>
                  <a:lnTo>
                    <a:pt x="569119" y="133350"/>
                  </a:lnTo>
                  <a:lnTo>
                    <a:pt x="583407" y="150019"/>
                  </a:lnTo>
                  <a:lnTo>
                    <a:pt x="597694" y="176213"/>
                  </a:lnTo>
                  <a:lnTo>
                    <a:pt x="604838" y="204788"/>
                  </a:lnTo>
                  <a:lnTo>
                    <a:pt x="604838" y="242888"/>
                  </a:lnTo>
                  <a:lnTo>
                    <a:pt x="592932" y="273844"/>
                  </a:lnTo>
                  <a:lnTo>
                    <a:pt x="581025" y="295275"/>
                  </a:lnTo>
                  <a:lnTo>
                    <a:pt x="573882" y="330994"/>
                  </a:lnTo>
                  <a:lnTo>
                    <a:pt x="564357" y="416719"/>
                  </a:lnTo>
                  <a:lnTo>
                    <a:pt x="561975" y="502444"/>
                  </a:lnTo>
                  <a:lnTo>
                    <a:pt x="564357" y="621507"/>
                  </a:lnTo>
                  <a:lnTo>
                    <a:pt x="271463" y="652463"/>
                  </a:lnTo>
                  <a:cubicBezTo>
                    <a:pt x="270669" y="607219"/>
                    <a:pt x="269876" y="561976"/>
                    <a:pt x="269082" y="516732"/>
                  </a:cubicBezTo>
                  <a:lnTo>
                    <a:pt x="269082" y="431007"/>
                  </a:lnTo>
                  <a:lnTo>
                    <a:pt x="261938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4">
              <a:extLst>
                <a:ext uri="{FF2B5EF4-FFF2-40B4-BE49-F238E27FC236}">
                  <a16:creationId xmlns:a16="http://schemas.microsoft.com/office/drawing/2014/main" id="{877E2029-8697-44E9-87B7-5BBF9799BE01}"/>
                </a:ext>
              </a:extLst>
            </p:cNvPr>
            <p:cNvSpPr/>
            <p:nvPr/>
          </p:nvSpPr>
          <p:spPr>
            <a:xfrm>
              <a:off x="4060825" y="2187575"/>
              <a:ext cx="1622425" cy="1023938"/>
            </a:xfrm>
            <a:custGeom>
              <a:avLst/>
              <a:gdLst>
                <a:gd name="connsiteX0" fmla="*/ 869521 w 1621237"/>
                <a:gd name="connsiteY0" fmla="*/ 420736 h 1023792"/>
                <a:gd name="connsiteX1" fmla="*/ 1001352 w 1621237"/>
                <a:gd name="connsiteY1" fmla="*/ 316955 h 1023792"/>
                <a:gd name="connsiteX2" fmla="*/ 1093914 w 1621237"/>
                <a:gd name="connsiteY2" fmla="*/ 241222 h 1023792"/>
                <a:gd name="connsiteX3" fmla="*/ 1124768 w 1621237"/>
                <a:gd name="connsiteY3" fmla="*/ 218783 h 1023792"/>
                <a:gd name="connsiteX4" fmla="*/ 1127573 w 1621237"/>
                <a:gd name="connsiteY4" fmla="*/ 204759 h 1023792"/>
                <a:gd name="connsiteX5" fmla="*/ 1096719 w 1621237"/>
                <a:gd name="connsiteY5" fmla="*/ 159880 h 1023792"/>
                <a:gd name="connsiteX6" fmla="*/ 1063060 w 1621237"/>
                <a:gd name="connsiteY6" fmla="*/ 109392 h 1023792"/>
                <a:gd name="connsiteX7" fmla="*/ 1043426 w 1621237"/>
                <a:gd name="connsiteY7" fmla="*/ 78538 h 1023792"/>
                <a:gd name="connsiteX8" fmla="*/ 1029401 w 1621237"/>
                <a:gd name="connsiteY8" fmla="*/ 44879 h 1023792"/>
                <a:gd name="connsiteX9" fmla="*/ 1029401 w 1621237"/>
                <a:gd name="connsiteY9" fmla="*/ 28049 h 1023792"/>
                <a:gd name="connsiteX10" fmla="*/ 1032206 w 1621237"/>
                <a:gd name="connsiteY10" fmla="*/ 8415 h 1023792"/>
                <a:gd name="connsiteX11" fmla="*/ 1049035 w 1621237"/>
                <a:gd name="connsiteY11" fmla="*/ 0 h 1023792"/>
                <a:gd name="connsiteX12" fmla="*/ 1093914 w 1621237"/>
                <a:gd name="connsiteY12" fmla="*/ 8415 h 1023792"/>
                <a:gd name="connsiteX13" fmla="*/ 1164037 w 1621237"/>
                <a:gd name="connsiteY13" fmla="*/ 33659 h 1023792"/>
                <a:gd name="connsiteX14" fmla="*/ 1301477 w 1621237"/>
                <a:gd name="connsiteY14" fmla="*/ 86952 h 1023792"/>
                <a:gd name="connsiteX15" fmla="*/ 1466967 w 1621237"/>
                <a:gd name="connsiteY15" fmla="*/ 148660 h 1023792"/>
                <a:gd name="connsiteX16" fmla="*/ 1562333 w 1621237"/>
                <a:gd name="connsiteY16" fmla="*/ 185124 h 1023792"/>
                <a:gd name="connsiteX17" fmla="*/ 1573553 w 1621237"/>
                <a:gd name="connsiteY17" fmla="*/ 190734 h 1023792"/>
                <a:gd name="connsiteX18" fmla="*/ 1584773 w 1621237"/>
                <a:gd name="connsiteY18" fmla="*/ 199149 h 1023792"/>
                <a:gd name="connsiteX19" fmla="*/ 1604407 w 1621237"/>
                <a:gd name="connsiteY19" fmla="*/ 230003 h 1023792"/>
                <a:gd name="connsiteX20" fmla="*/ 1615627 w 1621237"/>
                <a:gd name="connsiteY20" fmla="*/ 246832 h 1023792"/>
                <a:gd name="connsiteX21" fmla="*/ 1621237 w 1621237"/>
                <a:gd name="connsiteY21" fmla="*/ 260857 h 1023792"/>
                <a:gd name="connsiteX22" fmla="*/ 1612822 w 1621237"/>
                <a:gd name="connsiteY22" fmla="*/ 280491 h 1023792"/>
                <a:gd name="connsiteX23" fmla="*/ 1570748 w 1621237"/>
                <a:gd name="connsiteY23" fmla="*/ 294516 h 1023792"/>
                <a:gd name="connsiteX24" fmla="*/ 1523065 w 1621237"/>
                <a:gd name="connsiteY24" fmla="*/ 308540 h 1023792"/>
                <a:gd name="connsiteX25" fmla="*/ 1464162 w 1621237"/>
                <a:gd name="connsiteY25" fmla="*/ 325370 h 1023792"/>
                <a:gd name="connsiteX26" fmla="*/ 1385624 w 1621237"/>
                <a:gd name="connsiteY26" fmla="*/ 375858 h 1023792"/>
                <a:gd name="connsiteX27" fmla="*/ 1178061 w 1621237"/>
                <a:gd name="connsiteY27" fmla="*/ 513298 h 1023792"/>
                <a:gd name="connsiteX28" fmla="*/ 992937 w 1621237"/>
                <a:gd name="connsiteY28" fmla="*/ 631105 h 1023792"/>
                <a:gd name="connsiteX29" fmla="*/ 751715 w 1621237"/>
                <a:gd name="connsiteY29" fmla="*/ 723666 h 1023792"/>
                <a:gd name="connsiteX30" fmla="*/ 558176 w 1621237"/>
                <a:gd name="connsiteY30" fmla="*/ 810619 h 1023792"/>
                <a:gd name="connsiteX31" fmla="*/ 375857 w 1621237"/>
                <a:gd name="connsiteY31" fmla="*/ 891961 h 1023792"/>
                <a:gd name="connsiteX32" fmla="*/ 213173 w 1621237"/>
                <a:gd name="connsiteY32" fmla="*/ 964889 h 1023792"/>
                <a:gd name="connsiteX33" fmla="*/ 75732 w 1621237"/>
                <a:gd name="connsiteY33" fmla="*/ 1023792 h 1023792"/>
                <a:gd name="connsiteX34" fmla="*/ 0 w 1621237"/>
                <a:gd name="connsiteY34" fmla="*/ 959279 h 1023792"/>
                <a:gd name="connsiteX35" fmla="*/ 162684 w 1621237"/>
                <a:gd name="connsiteY35" fmla="*/ 875132 h 1023792"/>
                <a:gd name="connsiteX36" fmla="*/ 328174 w 1621237"/>
                <a:gd name="connsiteY36" fmla="*/ 785374 h 1023792"/>
                <a:gd name="connsiteX37" fmla="*/ 488054 w 1621237"/>
                <a:gd name="connsiteY37" fmla="*/ 690008 h 1023792"/>
                <a:gd name="connsiteX38" fmla="*/ 681592 w 1621237"/>
                <a:gd name="connsiteY38" fmla="*/ 560982 h 1023792"/>
                <a:gd name="connsiteX39" fmla="*/ 869521 w 1621237"/>
                <a:gd name="connsiteY39" fmla="*/ 420736 h 10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21237" h="1023792">
                  <a:moveTo>
                    <a:pt x="869521" y="420736"/>
                  </a:moveTo>
                  <a:lnTo>
                    <a:pt x="1001352" y="316955"/>
                  </a:lnTo>
                  <a:lnTo>
                    <a:pt x="1093914" y="241222"/>
                  </a:lnTo>
                  <a:lnTo>
                    <a:pt x="1124768" y="218783"/>
                  </a:lnTo>
                  <a:lnTo>
                    <a:pt x="1127573" y="204759"/>
                  </a:lnTo>
                  <a:lnTo>
                    <a:pt x="1096719" y="159880"/>
                  </a:lnTo>
                  <a:lnTo>
                    <a:pt x="1063060" y="109392"/>
                  </a:lnTo>
                  <a:lnTo>
                    <a:pt x="1043426" y="78538"/>
                  </a:lnTo>
                  <a:lnTo>
                    <a:pt x="1029401" y="44879"/>
                  </a:lnTo>
                  <a:lnTo>
                    <a:pt x="1029401" y="28049"/>
                  </a:lnTo>
                  <a:lnTo>
                    <a:pt x="1032206" y="8415"/>
                  </a:lnTo>
                  <a:lnTo>
                    <a:pt x="1049035" y="0"/>
                  </a:lnTo>
                  <a:lnTo>
                    <a:pt x="1093914" y="8415"/>
                  </a:lnTo>
                  <a:lnTo>
                    <a:pt x="1164037" y="33659"/>
                  </a:lnTo>
                  <a:lnTo>
                    <a:pt x="1301477" y="86952"/>
                  </a:lnTo>
                  <a:lnTo>
                    <a:pt x="1466967" y="148660"/>
                  </a:lnTo>
                  <a:lnTo>
                    <a:pt x="1562333" y="185124"/>
                  </a:lnTo>
                  <a:lnTo>
                    <a:pt x="1573553" y="190734"/>
                  </a:lnTo>
                  <a:lnTo>
                    <a:pt x="1584773" y="199149"/>
                  </a:lnTo>
                  <a:lnTo>
                    <a:pt x="1604407" y="230003"/>
                  </a:lnTo>
                  <a:lnTo>
                    <a:pt x="1615627" y="246832"/>
                  </a:lnTo>
                  <a:lnTo>
                    <a:pt x="1621237" y="260857"/>
                  </a:lnTo>
                  <a:lnTo>
                    <a:pt x="1612822" y="280491"/>
                  </a:lnTo>
                  <a:lnTo>
                    <a:pt x="1570748" y="294516"/>
                  </a:lnTo>
                  <a:lnTo>
                    <a:pt x="1523065" y="308540"/>
                  </a:lnTo>
                  <a:lnTo>
                    <a:pt x="1464162" y="325370"/>
                  </a:lnTo>
                  <a:lnTo>
                    <a:pt x="1385624" y="375858"/>
                  </a:lnTo>
                  <a:lnTo>
                    <a:pt x="1178061" y="513298"/>
                  </a:lnTo>
                  <a:lnTo>
                    <a:pt x="992937" y="631105"/>
                  </a:lnTo>
                  <a:lnTo>
                    <a:pt x="751715" y="723666"/>
                  </a:lnTo>
                  <a:lnTo>
                    <a:pt x="558176" y="810619"/>
                  </a:lnTo>
                  <a:lnTo>
                    <a:pt x="375857" y="891961"/>
                  </a:lnTo>
                  <a:lnTo>
                    <a:pt x="213173" y="964889"/>
                  </a:lnTo>
                  <a:lnTo>
                    <a:pt x="75732" y="1023792"/>
                  </a:lnTo>
                  <a:lnTo>
                    <a:pt x="0" y="959279"/>
                  </a:lnTo>
                  <a:lnTo>
                    <a:pt x="162684" y="875132"/>
                  </a:lnTo>
                  <a:lnTo>
                    <a:pt x="328174" y="785374"/>
                  </a:lnTo>
                  <a:lnTo>
                    <a:pt x="488054" y="690008"/>
                  </a:lnTo>
                  <a:lnTo>
                    <a:pt x="681592" y="560982"/>
                  </a:lnTo>
                  <a:lnTo>
                    <a:pt x="869521" y="420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10F47ED3-AFE4-4627-B782-045025BA1F15}"/>
                </a:ext>
              </a:extLst>
            </p:cNvPr>
            <p:cNvSpPr/>
            <p:nvPr/>
          </p:nvSpPr>
          <p:spPr>
            <a:xfrm>
              <a:off x="3714750" y="5440363"/>
              <a:ext cx="2655888" cy="444500"/>
            </a:xfrm>
            <a:custGeom>
              <a:avLst/>
              <a:gdLst>
                <a:gd name="connsiteX0" fmla="*/ 1152525 w 2655094"/>
                <a:gd name="connsiteY0" fmla="*/ 142875 h 442913"/>
                <a:gd name="connsiteX1" fmla="*/ 1514475 w 2655094"/>
                <a:gd name="connsiteY1" fmla="*/ 109538 h 442913"/>
                <a:gd name="connsiteX2" fmla="*/ 1859756 w 2655094"/>
                <a:gd name="connsiteY2" fmla="*/ 78582 h 442913"/>
                <a:gd name="connsiteX3" fmla="*/ 2007394 w 2655094"/>
                <a:gd name="connsiteY3" fmla="*/ 66675 h 442913"/>
                <a:gd name="connsiteX4" fmla="*/ 2085975 w 2655094"/>
                <a:gd name="connsiteY4" fmla="*/ 40482 h 442913"/>
                <a:gd name="connsiteX5" fmla="*/ 2205038 w 2655094"/>
                <a:gd name="connsiteY5" fmla="*/ 2382 h 442913"/>
                <a:gd name="connsiteX6" fmla="*/ 2221706 w 2655094"/>
                <a:gd name="connsiteY6" fmla="*/ 0 h 442913"/>
                <a:gd name="connsiteX7" fmla="*/ 2257425 w 2655094"/>
                <a:gd name="connsiteY7" fmla="*/ 9525 h 442913"/>
                <a:gd name="connsiteX8" fmla="*/ 2347913 w 2655094"/>
                <a:gd name="connsiteY8" fmla="*/ 38100 h 442913"/>
                <a:gd name="connsiteX9" fmla="*/ 2452688 w 2655094"/>
                <a:gd name="connsiteY9" fmla="*/ 73819 h 442913"/>
                <a:gd name="connsiteX10" fmla="*/ 2536031 w 2655094"/>
                <a:gd name="connsiteY10" fmla="*/ 104775 h 442913"/>
                <a:gd name="connsiteX11" fmla="*/ 2578894 w 2655094"/>
                <a:gd name="connsiteY11" fmla="*/ 121444 h 442913"/>
                <a:gd name="connsiteX12" fmla="*/ 2595563 w 2655094"/>
                <a:gd name="connsiteY12" fmla="*/ 128588 h 442913"/>
                <a:gd name="connsiteX13" fmla="*/ 2616994 w 2655094"/>
                <a:gd name="connsiteY13" fmla="*/ 142875 h 442913"/>
                <a:gd name="connsiteX14" fmla="*/ 2633663 w 2655094"/>
                <a:gd name="connsiteY14" fmla="*/ 164307 h 442913"/>
                <a:gd name="connsiteX15" fmla="*/ 2647950 w 2655094"/>
                <a:gd name="connsiteY15" fmla="*/ 192882 h 442913"/>
                <a:gd name="connsiteX16" fmla="*/ 2655094 w 2655094"/>
                <a:gd name="connsiteY16" fmla="*/ 216694 h 442913"/>
                <a:gd name="connsiteX17" fmla="*/ 2650331 w 2655094"/>
                <a:gd name="connsiteY17" fmla="*/ 233363 h 442913"/>
                <a:gd name="connsiteX18" fmla="*/ 2645569 w 2655094"/>
                <a:gd name="connsiteY18" fmla="*/ 250032 h 442913"/>
                <a:gd name="connsiteX19" fmla="*/ 2621756 w 2655094"/>
                <a:gd name="connsiteY19" fmla="*/ 264319 h 442913"/>
                <a:gd name="connsiteX20" fmla="*/ 2571750 w 2655094"/>
                <a:gd name="connsiteY20" fmla="*/ 278607 h 442913"/>
                <a:gd name="connsiteX21" fmla="*/ 2505075 w 2655094"/>
                <a:gd name="connsiteY21" fmla="*/ 288132 h 442913"/>
                <a:gd name="connsiteX22" fmla="*/ 2409825 w 2655094"/>
                <a:gd name="connsiteY22" fmla="*/ 288132 h 442913"/>
                <a:gd name="connsiteX23" fmla="*/ 2266950 w 2655094"/>
                <a:gd name="connsiteY23" fmla="*/ 288132 h 442913"/>
                <a:gd name="connsiteX24" fmla="*/ 2033588 w 2655094"/>
                <a:gd name="connsiteY24" fmla="*/ 290513 h 442913"/>
                <a:gd name="connsiteX25" fmla="*/ 1752600 w 2655094"/>
                <a:gd name="connsiteY25" fmla="*/ 302419 h 442913"/>
                <a:gd name="connsiteX26" fmla="*/ 1471613 w 2655094"/>
                <a:gd name="connsiteY26" fmla="*/ 316707 h 442913"/>
                <a:gd name="connsiteX27" fmla="*/ 1250156 w 2655094"/>
                <a:gd name="connsiteY27" fmla="*/ 333375 h 442913"/>
                <a:gd name="connsiteX28" fmla="*/ 1019175 w 2655094"/>
                <a:gd name="connsiteY28" fmla="*/ 354807 h 442913"/>
                <a:gd name="connsiteX29" fmla="*/ 635794 w 2655094"/>
                <a:gd name="connsiteY29" fmla="*/ 395288 h 442913"/>
                <a:gd name="connsiteX30" fmla="*/ 576263 w 2655094"/>
                <a:gd name="connsiteY30" fmla="*/ 402432 h 442913"/>
                <a:gd name="connsiteX31" fmla="*/ 533400 w 2655094"/>
                <a:gd name="connsiteY31" fmla="*/ 419100 h 442913"/>
                <a:gd name="connsiteX32" fmla="*/ 483394 w 2655094"/>
                <a:gd name="connsiteY32" fmla="*/ 435769 h 442913"/>
                <a:gd name="connsiteX33" fmla="*/ 445294 w 2655094"/>
                <a:gd name="connsiteY33" fmla="*/ 442913 h 442913"/>
                <a:gd name="connsiteX34" fmla="*/ 407194 w 2655094"/>
                <a:gd name="connsiteY34" fmla="*/ 442913 h 442913"/>
                <a:gd name="connsiteX35" fmla="*/ 361950 w 2655094"/>
                <a:gd name="connsiteY35" fmla="*/ 438150 h 442913"/>
                <a:gd name="connsiteX36" fmla="*/ 314325 w 2655094"/>
                <a:gd name="connsiteY36" fmla="*/ 421482 h 442913"/>
                <a:gd name="connsiteX37" fmla="*/ 278606 w 2655094"/>
                <a:gd name="connsiteY37" fmla="*/ 392907 h 442913"/>
                <a:gd name="connsiteX38" fmla="*/ 190500 w 2655094"/>
                <a:gd name="connsiteY38" fmla="*/ 316707 h 442913"/>
                <a:gd name="connsiteX39" fmla="*/ 95250 w 2655094"/>
                <a:gd name="connsiteY39" fmla="*/ 230982 h 442913"/>
                <a:gd name="connsiteX40" fmla="*/ 11906 w 2655094"/>
                <a:gd name="connsiteY40" fmla="*/ 147638 h 442913"/>
                <a:gd name="connsiteX41" fmla="*/ 0 w 2655094"/>
                <a:gd name="connsiteY41" fmla="*/ 121444 h 442913"/>
                <a:gd name="connsiteX42" fmla="*/ 0 w 2655094"/>
                <a:gd name="connsiteY42" fmla="*/ 100013 h 442913"/>
                <a:gd name="connsiteX43" fmla="*/ 2381 w 2655094"/>
                <a:gd name="connsiteY43" fmla="*/ 83344 h 442913"/>
                <a:gd name="connsiteX44" fmla="*/ 14288 w 2655094"/>
                <a:gd name="connsiteY44" fmla="*/ 73819 h 442913"/>
                <a:gd name="connsiteX45" fmla="*/ 23813 w 2655094"/>
                <a:gd name="connsiteY45" fmla="*/ 71438 h 442913"/>
                <a:gd name="connsiteX46" fmla="*/ 42863 w 2655094"/>
                <a:gd name="connsiteY46" fmla="*/ 73819 h 442913"/>
                <a:gd name="connsiteX47" fmla="*/ 64294 w 2655094"/>
                <a:gd name="connsiteY47" fmla="*/ 83344 h 442913"/>
                <a:gd name="connsiteX48" fmla="*/ 102394 w 2655094"/>
                <a:gd name="connsiteY48" fmla="*/ 111919 h 442913"/>
                <a:gd name="connsiteX49" fmla="*/ 145256 w 2655094"/>
                <a:gd name="connsiteY49" fmla="*/ 140494 h 442913"/>
                <a:gd name="connsiteX50" fmla="*/ 180975 w 2655094"/>
                <a:gd name="connsiteY50" fmla="*/ 157163 h 442913"/>
                <a:gd name="connsiteX51" fmla="*/ 266700 w 2655094"/>
                <a:gd name="connsiteY51" fmla="*/ 185738 h 442913"/>
                <a:gd name="connsiteX52" fmla="*/ 335756 w 2655094"/>
                <a:gd name="connsiteY52" fmla="*/ 197644 h 442913"/>
                <a:gd name="connsiteX53" fmla="*/ 426244 w 2655094"/>
                <a:gd name="connsiteY53" fmla="*/ 204788 h 442913"/>
                <a:gd name="connsiteX54" fmla="*/ 600075 w 2655094"/>
                <a:gd name="connsiteY54" fmla="*/ 190500 h 442913"/>
                <a:gd name="connsiteX55" fmla="*/ 895350 w 2655094"/>
                <a:gd name="connsiteY55" fmla="*/ 164307 h 442913"/>
                <a:gd name="connsiteX56" fmla="*/ 1152525 w 2655094"/>
                <a:gd name="connsiteY56" fmla="*/ 14287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55094" h="442913">
                  <a:moveTo>
                    <a:pt x="1152525" y="142875"/>
                  </a:moveTo>
                  <a:lnTo>
                    <a:pt x="1514475" y="109538"/>
                  </a:lnTo>
                  <a:lnTo>
                    <a:pt x="1859756" y="78582"/>
                  </a:lnTo>
                  <a:lnTo>
                    <a:pt x="2007394" y="66675"/>
                  </a:lnTo>
                  <a:lnTo>
                    <a:pt x="2085975" y="40482"/>
                  </a:lnTo>
                  <a:lnTo>
                    <a:pt x="2205038" y="2382"/>
                  </a:lnTo>
                  <a:lnTo>
                    <a:pt x="2221706" y="0"/>
                  </a:lnTo>
                  <a:lnTo>
                    <a:pt x="2257425" y="9525"/>
                  </a:lnTo>
                  <a:lnTo>
                    <a:pt x="2347913" y="38100"/>
                  </a:lnTo>
                  <a:lnTo>
                    <a:pt x="2452688" y="73819"/>
                  </a:lnTo>
                  <a:lnTo>
                    <a:pt x="2536031" y="104775"/>
                  </a:lnTo>
                  <a:lnTo>
                    <a:pt x="2578894" y="121444"/>
                  </a:lnTo>
                  <a:lnTo>
                    <a:pt x="2595563" y="128588"/>
                  </a:lnTo>
                  <a:lnTo>
                    <a:pt x="2616994" y="142875"/>
                  </a:lnTo>
                  <a:lnTo>
                    <a:pt x="2633663" y="164307"/>
                  </a:lnTo>
                  <a:lnTo>
                    <a:pt x="2647950" y="192882"/>
                  </a:lnTo>
                  <a:lnTo>
                    <a:pt x="2655094" y="216694"/>
                  </a:lnTo>
                  <a:lnTo>
                    <a:pt x="2650331" y="233363"/>
                  </a:lnTo>
                  <a:lnTo>
                    <a:pt x="2645569" y="250032"/>
                  </a:lnTo>
                  <a:lnTo>
                    <a:pt x="2621756" y="264319"/>
                  </a:lnTo>
                  <a:lnTo>
                    <a:pt x="2571750" y="278607"/>
                  </a:lnTo>
                  <a:lnTo>
                    <a:pt x="2505075" y="288132"/>
                  </a:lnTo>
                  <a:lnTo>
                    <a:pt x="2409825" y="288132"/>
                  </a:lnTo>
                  <a:lnTo>
                    <a:pt x="2266950" y="288132"/>
                  </a:lnTo>
                  <a:lnTo>
                    <a:pt x="2033588" y="290513"/>
                  </a:lnTo>
                  <a:lnTo>
                    <a:pt x="1752600" y="302419"/>
                  </a:lnTo>
                  <a:lnTo>
                    <a:pt x="1471613" y="316707"/>
                  </a:lnTo>
                  <a:lnTo>
                    <a:pt x="1250156" y="333375"/>
                  </a:lnTo>
                  <a:lnTo>
                    <a:pt x="1019175" y="354807"/>
                  </a:lnTo>
                  <a:lnTo>
                    <a:pt x="635794" y="395288"/>
                  </a:lnTo>
                  <a:lnTo>
                    <a:pt x="576263" y="402432"/>
                  </a:lnTo>
                  <a:lnTo>
                    <a:pt x="533400" y="419100"/>
                  </a:lnTo>
                  <a:lnTo>
                    <a:pt x="483394" y="435769"/>
                  </a:lnTo>
                  <a:lnTo>
                    <a:pt x="445294" y="442913"/>
                  </a:lnTo>
                  <a:lnTo>
                    <a:pt x="407194" y="442913"/>
                  </a:lnTo>
                  <a:lnTo>
                    <a:pt x="361950" y="438150"/>
                  </a:lnTo>
                  <a:lnTo>
                    <a:pt x="314325" y="421482"/>
                  </a:lnTo>
                  <a:lnTo>
                    <a:pt x="278606" y="392907"/>
                  </a:lnTo>
                  <a:lnTo>
                    <a:pt x="190500" y="316707"/>
                  </a:lnTo>
                  <a:lnTo>
                    <a:pt x="95250" y="230982"/>
                  </a:lnTo>
                  <a:lnTo>
                    <a:pt x="11906" y="147638"/>
                  </a:lnTo>
                  <a:lnTo>
                    <a:pt x="0" y="121444"/>
                  </a:lnTo>
                  <a:lnTo>
                    <a:pt x="0" y="100013"/>
                  </a:lnTo>
                  <a:cubicBezTo>
                    <a:pt x="2511" y="84942"/>
                    <a:pt x="2381" y="90553"/>
                    <a:pt x="2381" y="83344"/>
                  </a:cubicBezTo>
                  <a:lnTo>
                    <a:pt x="14288" y="73819"/>
                  </a:lnTo>
                  <a:lnTo>
                    <a:pt x="23813" y="71438"/>
                  </a:lnTo>
                  <a:lnTo>
                    <a:pt x="42863" y="73819"/>
                  </a:lnTo>
                  <a:lnTo>
                    <a:pt x="64294" y="83344"/>
                  </a:lnTo>
                  <a:lnTo>
                    <a:pt x="102394" y="111919"/>
                  </a:lnTo>
                  <a:lnTo>
                    <a:pt x="145256" y="140494"/>
                  </a:lnTo>
                  <a:lnTo>
                    <a:pt x="180975" y="157163"/>
                  </a:lnTo>
                  <a:lnTo>
                    <a:pt x="266700" y="185738"/>
                  </a:lnTo>
                  <a:lnTo>
                    <a:pt x="335756" y="197644"/>
                  </a:lnTo>
                  <a:lnTo>
                    <a:pt x="426244" y="204788"/>
                  </a:lnTo>
                  <a:lnTo>
                    <a:pt x="600075" y="190500"/>
                  </a:lnTo>
                  <a:lnTo>
                    <a:pt x="895350" y="164307"/>
                  </a:lnTo>
                  <a:lnTo>
                    <a:pt x="1152525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3">
              <a:extLst>
                <a:ext uri="{FF2B5EF4-FFF2-40B4-BE49-F238E27FC236}">
                  <a16:creationId xmlns:a16="http://schemas.microsoft.com/office/drawing/2014/main" id="{257994C3-AFE0-448B-8A36-693EE694594D}"/>
                </a:ext>
              </a:extLst>
            </p:cNvPr>
            <p:cNvSpPr/>
            <p:nvPr/>
          </p:nvSpPr>
          <p:spPr>
            <a:xfrm>
              <a:off x="3573463" y="1795463"/>
              <a:ext cx="3105150" cy="552450"/>
            </a:xfrm>
            <a:custGeom>
              <a:avLst/>
              <a:gdLst>
                <a:gd name="connsiteX0" fmla="*/ 908790 w 3105033"/>
                <a:gd name="connsiteY0" fmla="*/ 252442 h 552567"/>
                <a:gd name="connsiteX1" fmla="*/ 1220135 w 3105033"/>
                <a:gd name="connsiteY1" fmla="*/ 204758 h 552567"/>
                <a:gd name="connsiteX2" fmla="*/ 1497821 w 3105033"/>
                <a:gd name="connsiteY2" fmla="*/ 159880 h 552567"/>
                <a:gd name="connsiteX3" fmla="*/ 1741848 w 3105033"/>
                <a:gd name="connsiteY3" fmla="*/ 137441 h 552567"/>
                <a:gd name="connsiteX4" fmla="*/ 2019534 w 3105033"/>
                <a:gd name="connsiteY4" fmla="*/ 109392 h 552567"/>
                <a:gd name="connsiteX5" fmla="*/ 2196243 w 3105033"/>
                <a:gd name="connsiteY5" fmla="*/ 92562 h 552567"/>
                <a:gd name="connsiteX6" fmla="*/ 2370147 w 3105033"/>
                <a:gd name="connsiteY6" fmla="*/ 75733 h 552567"/>
                <a:gd name="connsiteX7" fmla="*/ 2434660 w 3105033"/>
                <a:gd name="connsiteY7" fmla="*/ 72928 h 552567"/>
                <a:gd name="connsiteX8" fmla="*/ 2482343 w 3105033"/>
                <a:gd name="connsiteY8" fmla="*/ 58903 h 552567"/>
                <a:gd name="connsiteX9" fmla="*/ 2566491 w 3105033"/>
                <a:gd name="connsiteY9" fmla="*/ 28049 h 552567"/>
                <a:gd name="connsiteX10" fmla="*/ 2639418 w 3105033"/>
                <a:gd name="connsiteY10" fmla="*/ 5610 h 552567"/>
                <a:gd name="connsiteX11" fmla="*/ 2681492 w 3105033"/>
                <a:gd name="connsiteY11" fmla="*/ 0 h 552567"/>
                <a:gd name="connsiteX12" fmla="*/ 2717956 w 3105033"/>
                <a:gd name="connsiteY12" fmla="*/ 2805 h 552567"/>
                <a:gd name="connsiteX13" fmla="*/ 2757224 w 3105033"/>
                <a:gd name="connsiteY13" fmla="*/ 8415 h 552567"/>
                <a:gd name="connsiteX14" fmla="*/ 2821737 w 3105033"/>
                <a:gd name="connsiteY14" fmla="*/ 28049 h 552567"/>
                <a:gd name="connsiteX15" fmla="*/ 2908689 w 3105033"/>
                <a:gd name="connsiteY15" fmla="*/ 61708 h 552567"/>
                <a:gd name="connsiteX16" fmla="*/ 2981617 w 3105033"/>
                <a:gd name="connsiteY16" fmla="*/ 100977 h 552567"/>
                <a:gd name="connsiteX17" fmla="*/ 3034910 w 3105033"/>
                <a:gd name="connsiteY17" fmla="*/ 129026 h 552567"/>
                <a:gd name="connsiteX18" fmla="*/ 3074179 w 3105033"/>
                <a:gd name="connsiteY18" fmla="*/ 154270 h 552567"/>
                <a:gd name="connsiteX19" fmla="*/ 3093813 w 3105033"/>
                <a:gd name="connsiteY19" fmla="*/ 173904 h 552567"/>
                <a:gd name="connsiteX20" fmla="*/ 3105033 w 3105033"/>
                <a:gd name="connsiteY20" fmla="*/ 193539 h 552567"/>
                <a:gd name="connsiteX21" fmla="*/ 3105033 w 3105033"/>
                <a:gd name="connsiteY21" fmla="*/ 207563 h 552567"/>
                <a:gd name="connsiteX22" fmla="*/ 3096618 w 3105033"/>
                <a:gd name="connsiteY22" fmla="*/ 227198 h 552567"/>
                <a:gd name="connsiteX23" fmla="*/ 3065764 w 3105033"/>
                <a:gd name="connsiteY23" fmla="*/ 249637 h 552567"/>
                <a:gd name="connsiteX24" fmla="*/ 3020886 w 3105033"/>
                <a:gd name="connsiteY24" fmla="*/ 269271 h 552567"/>
                <a:gd name="connsiteX25" fmla="*/ 2978812 w 3105033"/>
                <a:gd name="connsiteY25" fmla="*/ 272076 h 552567"/>
                <a:gd name="connsiteX26" fmla="*/ 2754419 w 3105033"/>
                <a:gd name="connsiteY26" fmla="*/ 272076 h 552567"/>
                <a:gd name="connsiteX27" fmla="*/ 2527222 w 3105033"/>
                <a:gd name="connsiteY27" fmla="*/ 274881 h 552567"/>
                <a:gd name="connsiteX28" fmla="*/ 2193438 w 3105033"/>
                <a:gd name="connsiteY28" fmla="*/ 280491 h 552567"/>
                <a:gd name="connsiteX29" fmla="*/ 1918557 w 3105033"/>
                <a:gd name="connsiteY29" fmla="*/ 291711 h 552567"/>
                <a:gd name="connsiteX30" fmla="*/ 1767092 w 3105033"/>
                <a:gd name="connsiteY30" fmla="*/ 305735 h 552567"/>
                <a:gd name="connsiteX31" fmla="*/ 1433308 w 3105033"/>
                <a:gd name="connsiteY31" fmla="*/ 347809 h 552567"/>
                <a:gd name="connsiteX32" fmla="*/ 1074280 w 3105033"/>
                <a:gd name="connsiteY32" fmla="*/ 395492 h 552567"/>
                <a:gd name="connsiteX33" fmla="*/ 667568 w 3105033"/>
                <a:gd name="connsiteY33" fmla="*/ 454395 h 552567"/>
                <a:gd name="connsiteX34" fmla="*/ 252441 w 3105033"/>
                <a:gd name="connsiteY34" fmla="*/ 516103 h 552567"/>
                <a:gd name="connsiteX35" fmla="*/ 22439 w 3105033"/>
                <a:gd name="connsiteY35" fmla="*/ 552567 h 552567"/>
                <a:gd name="connsiteX36" fmla="*/ 0 w 3105033"/>
                <a:gd name="connsiteY36" fmla="*/ 392687 h 552567"/>
                <a:gd name="connsiteX37" fmla="*/ 207563 w 3105033"/>
                <a:gd name="connsiteY37" fmla="*/ 364638 h 552567"/>
                <a:gd name="connsiteX38" fmla="*/ 482444 w 3105033"/>
                <a:gd name="connsiteY38" fmla="*/ 319760 h 552567"/>
                <a:gd name="connsiteX39" fmla="*/ 908790 w 3105033"/>
                <a:gd name="connsiteY39" fmla="*/ 252442 h 5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05033" h="552567">
                  <a:moveTo>
                    <a:pt x="908790" y="252442"/>
                  </a:moveTo>
                  <a:lnTo>
                    <a:pt x="1220135" y="204758"/>
                  </a:lnTo>
                  <a:lnTo>
                    <a:pt x="1497821" y="159880"/>
                  </a:lnTo>
                  <a:lnTo>
                    <a:pt x="1741848" y="137441"/>
                  </a:lnTo>
                  <a:lnTo>
                    <a:pt x="2019534" y="109392"/>
                  </a:lnTo>
                  <a:lnTo>
                    <a:pt x="2196243" y="92562"/>
                  </a:lnTo>
                  <a:lnTo>
                    <a:pt x="2370147" y="75733"/>
                  </a:lnTo>
                  <a:lnTo>
                    <a:pt x="2434660" y="72928"/>
                  </a:lnTo>
                  <a:lnTo>
                    <a:pt x="2482343" y="58903"/>
                  </a:lnTo>
                  <a:lnTo>
                    <a:pt x="2566491" y="28049"/>
                  </a:lnTo>
                  <a:lnTo>
                    <a:pt x="2639418" y="5610"/>
                  </a:lnTo>
                  <a:lnTo>
                    <a:pt x="2681492" y="0"/>
                  </a:lnTo>
                  <a:lnTo>
                    <a:pt x="2717956" y="2805"/>
                  </a:lnTo>
                  <a:lnTo>
                    <a:pt x="2757224" y="8415"/>
                  </a:lnTo>
                  <a:lnTo>
                    <a:pt x="2821737" y="28049"/>
                  </a:lnTo>
                  <a:lnTo>
                    <a:pt x="2908689" y="61708"/>
                  </a:lnTo>
                  <a:lnTo>
                    <a:pt x="2981617" y="100977"/>
                  </a:lnTo>
                  <a:lnTo>
                    <a:pt x="3034910" y="129026"/>
                  </a:lnTo>
                  <a:lnTo>
                    <a:pt x="3074179" y="154270"/>
                  </a:lnTo>
                  <a:lnTo>
                    <a:pt x="3093813" y="173904"/>
                  </a:lnTo>
                  <a:lnTo>
                    <a:pt x="3105033" y="193539"/>
                  </a:lnTo>
                  <a:lnTo>
                    <a:pt x="3105033" y="207563"/>
                  </a:lnTo>
                  <a:lnTo>
                    <a:pt x="3096618" y="227198"/>
                  </a:lnTo>
                  <a:lnTo>
                    <a:pt x="3065764" y="249637"/>
                  </a:lnTo>
                  <a:lnTo>
                    <a:pt x="3020886" y="269271"/>
                  </a:lnTo>
                  <a:lnTo>
                    <a:pt x="2978812" y="272076"/>
                  </a:lnTo>
                  <a:lnTo>
                    <a:pt x="2754419" y="272076"/>
                  </a:lnTo>
                  <a:lnTo>
                    <a:pt x="2527222" y="274881"/>
                  </a:lnTo>
                  <a:lnTo>
                    <a:pt x="2193438" y="280491"/>
                  </a:lnTo>
                  <a:lnTo>
                    <a:pt x="1918557" y="291711"/>
                  </a:lnTo>
                  <a:lnTo>
                    <a:pt x="1767092" y="305735"/>
                  </a:lnTo>
                  <a:lnTo>
                    <a:pt x="1433308" y="347809"/>
                  </a:lnTo>
                  <a:lnTo>
                    <a:pt x="1074280" y="395492"/>
                  </a:lnTo>
                  <a:lnTo>
                    <a:pt x="667568" y="454395"/>
                  </a:lnTo>
                  <a:lnTo>
                    <a:pt x="252441" y="516103"/>
                  </a:lnTo>
                  <a:lnTo>
                    <a:pt x="22439" y="552567"/>
                  </a:lnTo>
                  <a:lnTo>
                    <a:pt x="0" y="392687"/>
                  </a:lnTo>
                  <a:lnTo>
                    <a:pt x="207563" y="364638"/>
                  </a:lnTo>
                  <a:lnTo>
                    <a:pt x="482444" y="319760"/>
                  </a:lnTo>
                  <a:lnTo>
                    <a:pt x="908790" y="2524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B195C734-3AE0-45E9-9608-0743445882F6}"/>
                </a:ext>
              </a:extLst>
            </p:cNvPr>
            <p:cNvSpPr/>
            <p:nvPr/>
          </p:nvSpPr>
          <p:spPr>
            <a:xfrm>
              <a:off x="2574925" y="2062163"/>
              <a:ext cx="1100138" cy="3316287"/>
            </a:xfrm>
            <a:custGeom>
              <a:avLst/>
              <a:gdLst>
                <a:gd name="connsiteX0" fmla="*/ 801725 w 1100747"/>
                <a:gd name="connsiteY0" fmla="*/ 793058 h 3315242"/>
                <a:gd name="connsiteX1" fmla="*/ 806058 w 1100747"/>
                <a:gd name="connsiteY1" fmla="*/ 550374 h 3315242"/>
                <a:gd name="connsiteX2" fmla="*/ 806058 w 1100747"/>
                <a:gd name="connsiteY2" fmla="*/ 355359 h 3315242"/>
                <a:gd name="connsiteX3" fmla="*/ 806058 w 1100747"/>
                <a:gd name="connsiteY3" fmla="*/ 329357 h 3315242"/>
                <a:gd name="connsiteX4" fmla="*/ 793057 w 1100747"/>
                <a:gd name="connsiteY4" fmla="*/ 286021 h 3315242"/>
                <a:gd name="connsiteX5" fmla="*/ 780057 w 1100747"/>
                <a:gd name="connsiteY5" fmla="*/ 247018 h 3315242"/>
                <a:gd name="connsiteX6" fmla="*/ 741054 w 1100747"/>
                <a:gd name="connsiteY6" fmla="*/ 173346 h 3315242"/>
                <a:gd name="connsiteX7" fmla="*/ 706385 w 1100747"/>
                <a:gd name="connsiteY7" fmla="*/ 125676 h 3315242"/>
                <a:gd name="connsiteX8" fmla="*/ 671715 w 1100747"/>
                <a:gd name="connsiteY8" fmla="*/ 91007 h 3315242"/>
                <a:gd name="connsiteX9" fmla="*/ 650047 w 1100747"/>
                <a:gd name="connsiteY9" fmla="*/ 69338 h 3315242"/>
                <a:gd name="connsiteX10" fmla="*/ 637046 w 1100747"/>
                <a:gd name="connsiteY10" fmla="*/ 43337 h 3315242"/>
                <a:gd name="connsiteX11" fmla="*/ 628379 w 1100747"/>
                <a:gd name="connsiteY11" fmla="*/ 21668 h 3315242"/>
                <a:gd name="connsiteX12" fmla="*/ 632712 w 1100747"/>
                <a:gd name="connsiteY12" fmla="*/ 4334 h 3315242"/>
                <a:gd name="connsiteX13" fmla="*/ 641380 w 1100747"/>
                <a:gd name="connsiteY13" fmla="*/ 0 h 3315242"/>
                <a:gd name="connsiteX14" fmla="*/ 663048 w 1100747"/>
                <a:gd name="connsiteY14" fmla="*/ 0 h 3315242"/>
                <a:gd name="connsiteX15" fmla="*/ 728053 w 1100747"/>
                <a:gd name="connsiteY15" fmla="*/ 8667 h 3315242"/>
                <a:gd name="connsiteX16" fmla="*/ 814726 w 1100747"/>
                <a:gd name="connsiteY16" fmla="*/ 26002 h 3315242"/>
                <a:gd name="connsiteX17" fmla="*/ 897065 w 1100747"/>
                <a:gd name="connsiteY17" fmla="*/ 47670 h 3315242"/>
                <a:gd name="connsiteX18" fmla="*/ 983738 w 1100747"/>
                <a:gd name="connsiteY18" fmla="*/ 78006 h 3315242"/>
                <a:gd name="connsiteX19" fmla="*/ 1057410 w 1100747"/>
                <a:gd name="connsiteY19" fmla="*/ 104008 h 3315242"/>
                <a:gd name="connsiteX20" fmla="*/ 1087746 w 1100747"/>
                <a:gd name="connsiteY20" fmla="*/ 121342 h 3315242"/>
                <a:gd name="connsiteX21" fmla="*/ 1100747 w 1100747"/>
                <a:gd name="connsiteY21" fmla="*/ 268686 h 3315242"/>
                <a:gd name="connsiteX22" fmla="*/ 1100747 w 1100747"/>
                <a:gd name="connsiteY22" fmla="*/ 385695 h 3315242"/>
                <a:gd name="connsiteX23" fmla="*/ 1092079 w 1100747"/>
                <a:gd name="connsiteY23" fmla="*/ 667382 h 3315242"/>
                <a:gd name="connsiteX24" fmla="*/ 1079078 w 1100747"/>
                <a:gd name="connsiteY24" fmla="*/ 901399 h 3315242"/>
                <a:gd name="connsiteX25" fmla="*/ 1057410 w 1100747"/>
                <a:gd name="connsiteY25" fmla="*/ 1100747 h 3315242"/>
                <a:gd name="connsiteX26" fmla="*/ 1031408 w 1100747"/>
                <a:gd name="connsiteY26" fmla="*/ 1317429 h 3315242"/>
                <a:gd name="connsiteX27" fmla="*/ 996739 w 1100747"/>
                <a:gd name="connsiteY27" fmla="*/ 1534112 h 3315242"/>
                <a:gd name="connsiteX28" fmla="*/ 949069 w 1100747"/>
                <a:gd name="connsiteY28" fmla="*/ 1750794 h 3315242"/>
                <a:gd name="connsiteX29" fmla="*/ 897065 w 1100747"/>
                <a:gd name="connsiteY29" fmla="*/ 1967477 h 3315242"/>
                <a:gd name="connsiteX30" fmla="*/ 845061 w 1100747"/>
                <a:gd name="connsiteY30" fmla="*/ 2145156 h 3315242"/>
                <a:gd name="connsiteX31" fmla="*/ 780057 w 1100747"/>
                <a:gd name="connsiteY31" fmla="*/ 2309835 h 3315242"/>
                <a:gd name="connsiteX32" fmla="*/ 736720 w 1100747"/>
                <a:gd name="connsiteY32" fmla="*/ 2413843 h 3315242"/>
                <a:gd name="connsiteX33" fmla="*/ 650047 w 1100747"/>
                <a:gd name="connsiteY33" fmla="*/ 2574188 h 3315242"/>
                <a:gd name="connsiteX34" fmla="*/ 559040 w 1100747"/>
                <a:gd name="connsiteY34" fmla="*/ 2725865 h 3315242"/>
                <a:gd name="connsiteX35" fmla="*/ 450699 w 1100747"/>
                <a:gd name="connsiteY35" fmla="*/ 2886210 h 3315242"/>
                <a:gd name="connsiteX36" fmla="*/ 342358 w 1100747"/>
                <a:gd name="connsiteY36" fmla="*/ 3024887 h 3315242"/>
                <a:gd name="connsiteX37" fmla="*/ 234017 w 1100747"/>
                <a:gd name="connsiteY37" fmla="*/ 3141896 h 3315242"/>
                <a:gd name="connsiteX38" fmla="*/ 121342 w 1100747"/>
                <a:gd name="connsiteY38" fmla="*/ 3263238 h 3315242"/>
                <a:gd name="connsiteX39" fmla="*/ 86673 w 1100747"/>
                <a:gd name="connsiteY39" fmla="*/ 3297907 h 3315242"/>
                <a:gd name="connsiteX40" fmla="*/ 69338 w 1100747"/>
                <a:gd name="connsiteY40" fmla="*/ 3310908 h 3315242"/>
                <a:gd name="connsiteX41" fmla="*/ 52003 w 1100747"/>
                <a:gd name="connsiteY41" fmla="*/ 3315242 h 3315242"/>
                <a:gd name="connsiteX42" fmla="*/ 17334 w 1100747"/>
                <a:gd name="connsiteY42" fmla="*/ 3315242 h 3315242"/>
                <a:gd name="connsiteX43" fmla="*/ 4333 w 1100747"/>
                <a:gd name="connsiteY43" fmla="*/ 3302241 h 3315242"/>
                <a:gd name="connsiteX44" fmla="*/ 0 w 1100747"/>
                <a:gd name="connsiteY44" fmla="*/ 3284906 h 3315242"/>
                <a:gd name="connsiteX45" fmla="*/ 8667 w 1100747"/>
                <a:gd name="connsiteY45" fmla="*/ 3258904 h 3315242"/>
                <a:gd name="connsiteX46" fmla="*/ 56337 w 1100747"/>
                <a:gd name="connsiteY46" fmla="*/ 3198233 h 3315242"/>
                <a:gd name="connsiteX47" fmla="*/ 147344 w 1100747"/>
                <a:gd name="connsiteY47" fmla="*/ 3076891 h 3315242"/>
                <a:gd name="connsiteX48" fmla="*/ 225349 w 1100747"/>
                <a:gd name="connsiteY48" fmla="*/ 2968550 h 3315242"/>
                <a:gd name="connsiteX49" fmla="*/ 312022 w 1100747"/>
                <a:gd name="connsiteY49" fmla="*/ 2829873 h 3315242"/>
                <a:gd name="connsiteX50" fmla="*/ 372694 w 1100747"/>
                <a:gd name="connsiteY50" fmla="*/ 2730199 h 3315242"/>
                <a:gd name="connsiteX51" fmla="*/ 450699 w 1100747"/>
                <a:gd name="connsiteY51" fmla="*/ 2578521 h 3315242"/>
                <a:gd name="connsiteX52" fmla="*/ 485368 w 1100747"/>
                <a:gd name="connsiteY52" fmla="*/ 2504849 h 3315242"/>
                <a:gd name="connsiteX53" fmla="*/ 533039 w 1100747"/>
                <a:gd name="connsiteY53" fmla="*/ 2392174 h 3315242"/>
                <a:gd name="connsiteX54" fmla="*/ 567708 w 1100747"/>
                <a:gd name="connsiteY54" fmla="*/ 2283833 h 3315242"/>
                <a:gd name="connsiteX55" fmla="*/ 606711 w 1100747"/>
                <a:gd name="connsiteY55" fmla="*/ 2158157 h 3315242"/>
                <a:gd name="connsiteX56" fmla="*/ 632712 w 1100747"/>
                <a:gd name="connsiteY56" fmla="*/ 2080152 h 3315242"/>
                <a:gd name="connsiteX57" fmla="*/ 676049 w 1100747"/>
                <a:gd name="connsiteY57" fmla="*/ 1928474 h 3315242"/>
                <a:gd name="connsiteX58" fmla="*/ 706385 w 1100747"/>
                <a:gd name="connsiteY58" fmla="*/ 1776796 h 3315242"/>
                <a:gd name="connsiteX59" fmla="*/ 728053 w 1100747"/>
                <a:gd name="connsiteY59" fmla="*/ 1646787 h 3315242"/>
                <a:gd name="connsiteX60" fmla="*/ 754055 w 1100747"/>
                <a:gd name="connsiteY60" fmla="*/ 1499443 h 3315242"/>
                <a:gd name="connsiteX61" fmla="*/ 767056 w 1100747"/>
                <a:gd name="connsiteY61" fmla="*/ 1343431 h 3315242"/>
                <a:gd name="connsiteX62" fmla="*/ 784390 w 1100747"/>
                <a:gd name="connsiteY62" fmla="*/ 1161418 h 3315242"/>
                <a:gd name="connsiteX63" fmla="*/ 801725 w 1100747"/>
                <a:gd name="connsiteY63" fmla="*/ 793058 h 33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00747" h="3315242">
                  <a:moveTo>
                    <a:pt x="801725" y="793058"/>
                  </a:moveTo>
                  <a:cubicBezTo>
                    <a:pt x="803169" y="712163"/>
                    <a:pt x="804614" y="631269"/>
                    <a:pt x="806058" y="550374"/>
                  </a:cubicBezTo>
                  <a:lnTo>
                    <a:pt x="806058" y="355359"/>
                  </a:lnTo>
                  <a:lnTo>
                    <a:pt x="806058" y="329357"/>
                  </a:lnTo>
                  <a:lnTo>
                    <a:pt x="793057" y="286021"/>
                  </a:lnTo>
                  <a:lnTo>
                    <a:pt x="780057" y="247018"/>
                  </a:lnTo>
                  <a:lnTo>
                    <a:pt x="741054" y="173346"/>
                  </a:lnTo>
                  <a:lnTo>
                    <a:pt x="706385" y="125676"/>
                  </a:lnTo>
                  <a:lnTo>
                    <a:pt x="671715" y="91007"/>
                  </a:lnTo>
                  <a:lnTo>
                    <a:pt x="650047" y="69338"/>
                  </a:lnTo>
                  <a:lnTo>
                    <a:pt x="637046" y="43337"/>
                  </a:lnTo>
                  <a:lnTo>
                    <a:pt x="628379" y="21668"/>
                  </a:lnTo>
                  <a:lnTo>
                    <a:pt x="632712" y="4334"/>
                  </a:lnTo>
                  <a:lnTo>
                    <a:pt x="641380" y="0"/>
                  </a:lnTo>
                  <a:lnTo>
                    <a:pt x="663048" y="0"/>
                  </a:lnTo>
                  <a:lnTo>
                    <a:pt x="728053" y="8667"/>
                  </a:lnTo>
                  <a:lnTo>
                    <a:pt x="814726" y="26002"/>
                  </a:lnTo>
                  <a:lnTo>
                    <a:pt x="897065" y="47670"/>
                  </a:lnTo>
                  <a:lnTo>
                    <a:pt x="983738" y="78006"/>
                  </a:lnTo>
                  <a:lnTo>
                    <a:pt x="1057410" y="104008"/>
                  </a:lnTo>
                  <a:lnTo>
                    <a:pt x="1087746" y="121342"/>
                  </a:lnTo>
                  <a:lnTo>
                    <a:pt x="1100747" y="268686"/>
                  </a:lnTo>
                  <a:lnTo>
                    <a:pt x="1100747" y="385695"/>
                  </a:lnTo>
                  <a:lnTo>
                    <a:pt x="1092079" y="667382"/>
                  </a:lnTo>
                  <a:lnTo>
                    <a:pt x="1079078" y="901399"/>
                  </a:lnTo>
                  <a:lnTo>
                    <a:pt x="1057410" y="1100747"/>
                  </a:lnTo>
                  <a:lnTo>
                    <a:pt x="1031408" y="1317429"/>
                  </a:lnTo>
                  <a:lnTo>
                    <a:pt x="996739" y="1534112"/>
                  </a:lnTo>
                  <a:lnTo>
                    <a:pt x="949069" y="1750794"/>
                  </a:lnTo>
                  <a:lnTo>
                    <a:pt x="897065" y="1967477"/>
                  </a:lnTo>
                  <a:lnTo>
                    <a:pt x="845061" y="2145156"/>
                  </a:lnTo>
                  <a:lnTo>
                    <a:pt x="780057" y="2309835"/>
                  </a:lnTo>
                  <a:lnTo>
                    <a:pt x="736720" y="2413843"/>
                  </a:lnTo>
                  <a:lnTo>
                    <a:pt x="650047" y="2574188"/>
                  </a:lnTo>
                  <a:lnTo>
                    <a:pt x="559040" y="2725865"/>
                  </a:lnTo>
                  <a:lnTo>
                    <a:pt x="450699" y="2886210"/>
                  </a:lnTo>
                  <a:lnTo>
                    <a:pt x="342358" y="3024887"/>
                  </a:lnTo>
                  <a:lnTo>
                    <a:pt x="234017" y="3141896"/>
                  </a:lnTo>
                  <a:lnTo>
                    <a:pt x="121342" y="3263238"/>
                  </a:lnTo>
                  <a:lnTo>
                    <a:pt x="86673" y="3297907"/>
                  </a:lnTo>
                  <a:lnTo>
                    <a:pt x="69338" y="3310908"/>
                  </a:lnTo>
                  <a:lnTo>
                    <a:pt x="52003" y="3315242"/>
                  </a:lnTo>
                  <a:lnTo>
                    <a:pt x="17334" y="3315242"/>
                  </a:lnTo>
                  <a:lnTo>
                    <a:pt x="4333" y="3302241"/>
                  </a:lnTo>
                  <a:lnTo>
                    <a:pt x="0" y="3284906"/>
                  </a:lnTo>
                  <a:lnTo>
                    <a:pt x="8667" y="3258904"/>
                  </a:lnTo>
                  <a:lnTo>
                    <a:pt x="56337" y="3198233"/>
                  </a:lnTo>
                  <a:lnTo>
                    <a:pt x="147344" y="3076891"/>
                  </a:lnTo>
                  <a:lnTo>
                    <a:pt x="225349" y="2968550"/>
                  </a:lnTo>
                  <a:lnTo>
                    <a:pt x="312022" y="2829873"/>
                  </a:lnTo>
                  <a:lnTo>
                    <a:pt x="372694" y="2730199"/>
                  </a:lnTo>
                  <a:lnTo>
                    <a:pt x="450699" y="2578521"/>
                  </a:lnTo>
                  <a:lnTo>
                    <a:pt x="485368" y="2504849"/>
                  </a:lnTo>
                  <a:lnTo>
                    <a:pt x="533039" y="2392174"/>
                  </a:lnTo>
                  <a:lnTo>
                    <a:pt x="567708" y="2283833"/>
                  </a:lnTo>
                  <a:lnTo>
                    <a:pt x="606711" y="2158157"/>
                  </a:lnTo>
                  <a:lnTo>
                    <a:pt x="632712" y="2080152"/>
                  </a:lnTo>
                  <a:lnTo>
                    <a:pt x="676049" y="1928474"/>
                  </a:lnTo>
                  <a:lnTo>
                    <a:pt x="706385" y="1776796"/>
                  </a:lnTo>
                  <a:lnTo>
                    <a:pt x="728053" y="1646787"/>
                  </a:lnTo>
                  <a:lnTo>
                    <a:pt x="754055" y="1499443"/>
                  </a:lnTo>
                  <a:lnTo>
                    <a:pt x="767056" y="1343431"/>
                  </a:lnTo>
                  <a:lnTo>
                    <a:pt x="784390" y="1161418"/>
                  </a:lnTo>
                  <a:lnTo>
                    <a:pt x="801725" y="793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6">
              <a:extLst>
                <a:ext uri="{FF2B5EF4-FFF2-40B4-BE49-F238E27FC236}">
                  <a16:creationId xmlns:a16="http://schemas.microsoft.com/office/drawing/2014/main" id="{386181FF-90B5-444A-8829-E58887073E2A}"/>
                </a:ext>
              </a:extLst>
            </p:cNvPr>
            <p:cNvSpPr/>
            <p:nvPr/>
          </p:nvSpPr>
          <p:spPr>
            <a:xfrm>
              <a:off x="3890963" y="3065463"/>
              <a:ext cx="431800" cy="2128837"/>
            </a:xfrm>
            <a:custGeom>
              <a:avLst/>
              <a:gdLst>
                <a:gd name="connsiteX0" fmla="*/ 384273 w 431956"/>
                <a:gd name="connsiteY0" fmla="*/ 1020987 h 2128926"/>
                <a:gd name="connsiteX1" fmla="*/ 409517 w 431956"/>
                <a:gd name="connsiteY1" fmla="*/ 661959 h 2128926"/>
                <a:gd name="connsiteX2" fmla="*/ 431956 w 431956"/>
                <a:gd name="connsiteY2" fmla="*/ 566592 h 2128926"/>
                <a:gd name="connsiteX3" fmla="*/ 429151 w 431956"/>
                <a:gd name="connsiteY3" fmla="*/ 398297 h 2128926"/>
                <a:gd name="connsiteX4" fmla="*/ 426346 w 431956"/>
                <a:gd name="connsiteY4" fmla="*/ 311345 h 2128926"/>
                <a:gd name="connsiteX5" fmla="*/ 420737 w 431956"/>
                <a:gd name="connsiteY5" fmla="*/ 266467 h 2128926"/>
                <a:gd name="connsiteX6" fmla="*/ 412322 w 431956"/>
                <a:gd name="connsiteY6" fmla="*/ 215978 h 2128926"/>
                <a:gd name="connsiteX7" fmla="*/ 401102 w 431956"/>
                <a:gd name="connsiteY7" fmla="*/ 176710 h 2128926"/>
                <a:gd name="connsiteX8" fmla="*/ 381468 w 431956"/>
                <a:gd name="connsiteY8" fmla="*/ 126221 h 2128926"/>
                <a:gd name="connsiteX9" fmla="*/ 353419 w 431956"/>
                <a:gd name="connsiteY9" fmla="*/ 81343 h 2128926"/>
                <a:gd name="connsiteX10" fmla="*/ 179514 w 431956"/>
                <a:gd name="connsiteY10" fmla="*/ 33659 h 2128926"/>
                <a:gd name="connsiteX11" fmla="*/ 72928 w 431956"/>
                <a:gd name="connsiteY11" fmla="*/ 5610 h 2128926"/>
                <a:gd name="connsiteX12" fmla="*/ 42074 w 431956"/>
                <a:gd name="connsiteY12" fmla="*/ 0 h 2128926"/>
                <a:gd name="connsiteX13" fmla="*/ 19635 w 431956"/>
                <a:gd name="connsiteY13" fmla="*/ 2805 h 2128926"/>
                <a:gd name="connsiteX14" fmla="*/ 8415 w 431956"/>
                <a:gd name="connsiteY14" fmla="*/ 11220 h 2128926"/>
                <a:gd name="connsiteX15" fmla="*/ 0 w 431956"/>
                <a:gd name="connsiteY15" fmla="*/ 33659 h 2128926"/>
                <a:gd name="connsiteX16" fmla="*/ 8415 w 431956"/>
                <a:gd name="connsiteY16" fmla="*/ 50489 h 2128926"/>
                <a:gd name="connsiteX17" fmla="*/ 44879 w 431956"/>
                <a:gd name="connsiteY17" fmla="*/ 70123 h 2128926"/>
                <a:gd name="connsiteX18" fmla="*/ 70123 w 431956"/>
                <a:gd name="connsiteY18" fmla="*/ 89757 h 2128926"/>
                <a:gd name="connsiteX19" fmla="*/ 98172 w 431956"/>
                <a:gd name="connsiteY19" fmla="*/ 112197 h 2128926"/>
                <a:gd name="connsiteX20" fmla="*/ 131831 w 431956"/>
                <a:gd name="connsiteY20" fmla="*/ 143051 h 2128926"/>
                <a:gd name="connsiteX21" fmla="*/ 154270 w 431956"/>
                <a:gd name="connsiteY21" fmla="*/ 168295 h 2128926"/>
                <a:gd name="connsiteX22" fmla="*/ 173905 w 431956"/>
                <a:gd name="connsiteY22" fmla="*/ 199149 h 2128926"/>
                <a:gd name="connsiteX23" fmla="*/ 193539 w 431956"/>
                <a:gd name="connsiteY23" fmla="*/ 238418 h 2128926"/>
                <a:gd name="connsiteX24" fmla="*/ 204759 w 431956"/>
                <a:gd name="connsiteY24" fmla="*/ 294516 h 2128926"/>
                <a:gd name="connsiteX25" fmla="*/ 204759 w 431956"/>
                <a:gd name="connsiteY25" fmla="*/ 403907 h 2128926"/>
                <a:gd name="connsiteX26" fmla="*/ 190734 w 431956"/>
                <a:gd name="connsiteY26" fmla="*/ 816229 h 2128926"/>
                <a:gd name="connsiteX27" fmla="*/ 173905 w 431956"/>
                <a:gd name="connsiteY27" fmla="*/ 1256599 h 2128926"/>
                <a:gd name="connsiteX28" fmla="*/ 162685 w 431956"/>
                <a:gd name="connsiteY28" fmla="*/ 1646481 h 2128926"/>
                <a:gd name="connsiteX29" fmla="*/ 148660 w 431956"/>
                <a:gd name="connsiteY29" fmla="*/ 1680140 h 2128926"/>
                <a:gd name="connsiteX30" fmla="*/ 98172 w 431956"/>
                <a:gd name="connsiteY30" fmla="*/ 1761483 h 2128926"/>
                <a:gd name="connsiteX31" fmla="*/ 56099 w 431956"/>
                <a:gd name="connsiteY31" fmla="*/ 1823191 h 2128926"/>
                <a:gd name="connsiteX32" fmla="*/ 53294 w 431956"/>
                <a:gd name="connsiteY32" fmla="*/ 1831605 h 2128926"/>
                <a:gd name="connsiteX33" fmla="*/ 70123 w 431956"/>
                <a:gd name="connsiteY33" fmla="*/ 1865264 h 2128926"/>
                <a:gd name="connsiteX34" fmla="*/ 98172 w 431956"/>
                <a:gd name="connsiteY34" fmla="*/ 1907338 h 2128926"/>
                <a:gd name="connsiteX35" fmla="*/ 134636 w 431956"/>
                <a:gd name="connsiteY35" fmla="*/ 1969046 h 2128926"/>
                <a:gd name="connsiteX36" fmla="*/ 168295 w 431956"/>
                <a:gd name="connsiteY36" fmla="*/ 2033559 h 2128926"/>
                <a:gd name="connsiteX37" fmla="*/ 199149 w 431956"/>
                <a:gd name="connsiteY37" fmla="*/ 2089657 h 2128926"/>
                <a:gd name="connsiteX38" fmla="*/ 210368 w 431956"/>
                <a:gd name="connsiteY38" fmla="*/ 2109291 h 2128926"/>
                <a:gd name="connsiteX39" fmla="*/ 230003 w 431956"/>
                <a:gd name="connsiteY39" fmla="*/ 2123316 h 2128926"/>
                <a:gd name="connsiteX40" fmla="*/ 249637 w 431956"/>
                <a:gd name="connsiteY40" fmla="*/ 2128926 h 2128926"/>
                <a:gd name="connsiteX41" fmla="*/ 260857 w 431956"/>
                <a:gd name="connsiteY41" fmla="*/ 2128926 h 2128926"/>
                <a:gd name="connsiteX42" fmla="*/ 286101 w 431956"/>
                <a:gd name="connsiteY42" fmla="*/ 2123316 h 2128926"/>
                <a:gd name="connsiteX43" fmla="*/ 314150 w 431956"/>
                <a:gd name="connsiteY43" fmla="*/ 2109291 h 2128926"/>
                <a:gd name="connsiteX44" fmla="*/ 339394 w 431956"/>
                <a:gd name="connsiteY44" fmla="*/ 2084047 h 2128926"/>
                <a:gd name="connsiteX45" fmla="*/ 345004 w 431956"/>
                <a:gd name="connsiteY45" fmla="*/ 1668921 h 2128926"/>
                <a:gd name="connsiteX46" fmla="*/ 356224 w 431956"/>
                <a:gd name="connsiteY46" fmla="*/ 1511846 h 2128926"/>
                <a:gd name="connsiteX47" fmla="*/ 375858 w 431956"/>
                <a:gd name="connsiteY47" fmla="*/ 1203306 h 2128926"/>
                <a:gd name="connsiteX48" fmla="*/ 384273 w 431956"/>
                <a:gd name="connsiteY48" fmla="*/ 1020987 h 2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956" h="2128926">
                  <a:moveTo>
                    <a:pt x="384273" y="1020987"/>
                  </a:moveTo>
                  <a:lnTo>
                    <a:pt x="409517" y="661959"/>
                  </a:lnTo>
                  <a:lnTo>
                    <a:pt x="431956" y="566592"/>
                  </a:lnTo>
                  <a:lnTo>
                    <a:pt x="429151" y="398297"/>
                  </a:lnTo>
                  <a:lnTo>
                    <a:pt x="426346" y="311345"/>
                  </a:lnTo>
                  <a:lnTo>
                    <a:pt x="420737" y="266467"/>
                  </a:lnTo>
                  <a:lnTo>
                    <a:pt x="412322" y="215978"/>
                  </a:lnTo>
                  <a:lnTo>
                    <a:pt x="401102" y="176710"/>
                  </a:lnTo>
                  <a:lnTo>
                    <a:pt x="381468" y="126221"/>
                  </a:lnTo>
                  <a:lnTo>
                    <a:pt x="353419" y="81343"/>
                  </a:lnTo>
                  <a:lnTo>
                    <a:pt x="179514" y="33659"/>
                  </a:lnTo>
                  <a:lnTo>
                    <a:pt x="72928" y="5610"/>
                  </a:lnTo>
                  <a:lnTo>
                    <a:pt x="42074" y="0"/>
                  </a:lnTo>
                  <a:lnTo>
                    <a:pt x="19635" y="2805"/>
                  </a:lnTo>
                  <a:lnTo>
                    <a:pt x="8415" y="11220"/>
                  </a:lnTo>
                  <a:lnTo>
                    <a:pt x="0" y="33659"/>
                  </a:lnTo>
                  <a:lnTo>
                    <a:pt x="8415" y="50489"/>
                  </a:lnTo>
                  <a:lnTo>
                    <a:pt x="44879" y="70123"/>
                  </a:lnTo>
                  <a:lnTo>
                    <a:pt x="70123" y="89757"/>
                  </a:lnTo>
                  <a:lnTo>
                    <a:pt x="98172" y="112197"/>
                  </a:lnTo>
                  <a:lnTo>
                    <a:pt x="131831" y="143051"/>
                  </a:lnTo>
                  <a:lnTo>
                    <a:pt x="154270" y="168295"/>
                  </a:lnTo>
                  <a:lnTo>
                    <a:pt x="173905" y="199149"/>
                  </a:lnTo>
                  <a:lnTo>
                    <a:pt x="193539" y="238418"/>
                  </a:lnTo>
                  <a:lnTo>
                    <a:pt x="204759" y="294516"/>
                  </a:lnTo>
                  <a:lnTo>
                    <a:pt x="204759" y="403907"/>
                  </a:lnTo>
                  <a:lnTo>
                    <a:pt x="190734" y="816229"/>
                  </a:lnTo>
                  <a:lnTo>
                    <a:pt x="173905" y="1256599"/>
                  </a:lnTo>
                  <a:lnTo>
                    <a:pt x="162685" y="1646481"/>
                  </a:lnTo>
                  <a:lnTo>
                    <a:pt x="148660" y="1680140"/>
                  </a:lnTo>
                  <a:lnTo>
                    <a:pt x="98172" y="1761483"/>
                  </a:lnTo>
                  <a:lnTo>
                    <a:pt x="56099" y="1823191"/>
                  </a:lnTo>
                  <a:lnTo>
                    <a:pt x="53294" y="1831605"/>
                  </a:lnTo>
                  <a:lnTo>
                    <a:pt x="70123" y="1865264"/>
                  </a:lnTo>
                  <a:lnTo>
                    <a:pt x="98172" y="1907338"/>
                  </a:lnTo>
                  <a:lnTo>
                    <a:pt x="134636" y="1969046"/>
                  </a:lnTo>
                  <a:lnTo>
                    <a:pt x="168295" y="2033559"/>
                  </a:lnTo>
                  <a:lnTo>
                    <a:pt x="199149" y="2089657"/>
                  </a:lnTo>
                  <a:lnTo>
                    <a:pt x="210368" y="2109291"/>
                  </a:lnTo>
                  <a:lnTo>
                    <a:pt x="230003" y="2123316"/>
                  </a:lnTo>
                  <a:lnTo>
                    <a:pt x="249637" y="2128926"/>
                  </a:lnTo>
                  <a:lnTo>
                    <a:pt x="260857" y="2128926"/>
                  </a:lnTo>
                  <a:lnTo>
                    <a:pt x="286101" y="2123316"/>
                  </a:lnTo>
                  <a:lnTo>
                    <a:pt x="314150" y="2109291"/>
                  </a:lnTo>
                  <a:lnTo>
                    <a:pt x="339394" y="2084047"/>
                  </a:lnTo>
                  <a:lnTo>
                    <a:pt x="345004" y="1668921"/>
                  </a:lnTo>
                  <a:lnTo>
                    <a:pt x="356224" y="1511846"/>
                  </a:lnTo>
                  <a:lnTo>
                    <a:pt x="375858" y="1203306"/>
                  </a:lnTo>
                  <a:lnTo>
                    <a:pt x="384273" y="102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7">
              <a:extLst>
                <a:ext uri="{FF2B5EF4-FFF2-40B4-BE49-F238E27FC236}">
                  <a16:creationId xmlns:a16="http://schemas.microsoft.com/office/drawing/2014/main" id="{86F2AED9-2E4F-4B06-B3F2-C98032E27F2F}"/>
                </a:ext>
              </a:extLst>
            </p:cNvPr>
            <p:cNvSpPr/>
            <p:nvPr/>
          </p:nvSpPr>
          <p:spPr>
            <a:xfrm>
              <a:off x="4122738" y="4294188"/>
              <a:ext cx="1316037" cy="889000"/>
            </a:xfrm>
            <a:custGeom>
              <a:avLst/>
              <a:gdLst>
                <a:gd name="connsiteX0" fmla="*/ 532932 w 1315502"/>
                <a:gd name="connsiteY0" fmla="*/ 350614 h 889156"/>
                <a:gd name="connsiteX1" fmla="*/ 378662 w 1315502"/>
                <a:gd name="connsiteY1" fmla="*/ 417931 h 889156"/>
                <a:gd name="connsiteX2" fmla="*/ 230002 w 1315502"/>
                <a:gd name="connsiteY2" fmla="*/ 476834 h 889156"/>
                <a:gd name="connsiteX3" fmla="*/ 86952 w 1315502"/>
                <a:gd name="connsiteY3" fmla="*/ 527323 h 889156"/>
                <a:gd name="connsiteX4" fmla="*/ 0 w 1315502"/>
                <a:gd name="connsiteY4" fmla="*/ 552567 h 889156"/>
                <a:gd name="connsiteX5" fmla="*/ 53293 w 1315502"/>
                <a:gd name="connsiteY5" fmla="*/ 889156 h 889156"/>
                <a:gd name="connsiteX6" fmla="*/ 75732 w 1315502"/>
                <a:gd name="connsiteY6" fmla="*/ 880741 h 889156"/>
                <a:gd name="connsiteX7" fmla="*/ 106586 w 1315502"/>
                <a:gd name="connsiteY7" fmla="*/ 855497 h 889156"/>
                <a:gd name="connsiteX8" fmla="*/ 129025 w 1315502"/>
                <a:gd name="connsiteY8" fmla="*/ 827448 h 889156"/>
                <a:gd name="connsiteX9" fmla="*/ 151465 w 1315502"/>
                <a:gd name="connsiteY9" fmla="*/ 793789 h 889156"/>
                <a:gd name="connsiteX10" fmla="*/ 171099 w 1315502"/>
                <a:gd name="connsiteY10" fmla="*/ 768545 h 889156"/>
                <a:gd name="connsiteX11" fmla="*/ 302930 w 1315502"/>
                <a:gd name="connsiteY11" fmla="*/ 687203 h 889156"/>
                <a:gd name="connsiteX12" fmla="*/ 569396 w 1315502"/>
                <a:gd name="connsiteY12" fmla="*/ 527323 h 889156"/>
                <a:gd name="connsiteX13" fmla="*/ 813423 w 1315502"/>
                <a:gd name="connsiteY13" fmla="*/ 375858 h 889156"/>
                <a:gd name="connsiteX14" fmla="*/ 1006962 w 1315502"/>
                <a:gd name="connsiteY14" fmla="*/ 252442 h 889156"/>
                <a:gd name="connsiteX15" fmla="*/ 1197695 w 1315502"/>
                <a:gd name="connsiteY15" fmla="*/ 131831 h 889156"/>
                <a:gd name="connsiteX16" fmla="*/ 1290257 w 1315502"/>
                <a:gd name="connsiteY16" fmla="*/ 72928 h 889156"/>
                <a:gd name="connsiteX17" fmla="*/ 1301477 w 1315502"/>
                <a:gd name="connsiteY17" fmla="*/ 56098 h 889156"/>
                <a:gd name="connsiteX18" fmla="*/ 1315502 w 1315502"/>
                <a:gd name="connsiteY18" fmla="*/ 30854 h 889156"/>
                <a:gd name="connsiteX19" fmla="*/ 1315502 w 1315502"/>
                <a:gd name="connsiteY19" fmla="*/ 16830 h 889156"/>
                <a:gd name="connsiteX20" fmla="*/ 1301477 w 1315502"/>
                <a:gd name="connsiteY20" fmla="*/ 0 h 889156"/>
                <a:gd name="connsiteX21" fmla="*/ 1284648 w 1315502"/>
                <a:gd name="connsiteY21" fmla="*/ 0 h 889156"/>
                <a:gd name="connsiteX22" fmla="*/ 1242574 w 1315502"/>
                <a:gd name="connsiteY22" fmla="*/ 5610 h 889156"/>
                <a:gd name="connsiteX23" fmla="*/ 1161232 w 1315502"/>
                <a:gd name="connsiteY23" fmla="*/ 47684 h 889156"/>
                <a:gd name="connsiteX24" fmla="*/ 956473 w 1315502"/>
                <a:gd name="connsiteY24" fmla="*/ 151465 h 889156"/>
                <a:gd name="connsiteX25" fmla="*/ 701227 w 1315502"/>
                <a:gd name="connsiteY25" fmla="*/ 272076 h 889156"/>
                <a:gd name="connsiteX26" fmla="*/ 532932 w 1315502"/>
                <a:gd name="connsiteY26" fmla="*/ 350614 h 88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15502" h="889156">
                  <a:moveTo>
                    <a:pt x="532932" y="350614"/>
                  </a:moveTo>
                  <a:lnTo>
                    <a:pt x="378662" y="417931"/>
                  </a:lnTo>
                  <a:lnTo>
                    <a:pt x="230002" y="476834"/>
                  </a:lnTo>
                  <a:lnTo>
                    <a:pt x="86952" y="527323"/>
                  </a:lnTo>
                  <a:lnTo>
                    <a:pt x="0" y="552567"/>
                  </a:lnTo>
                  <a:lnTo>
                    <a:pt x="53293" y="889156"/>
                  </a:lnTo>
                  <a:lnTo>
                    <a:pt x="75732" y="880741"/>
                  </a:lnTo>
                  <a:lnTo>
                    <a:pt x="106586" y="855497"/>
                  </a:lnTo>
                  <a:lnTo>
                    <a:pt x="129025" y="827448"/>
                  </a:lnTo>
                  <a:lnTo>
                    <a:pt x="151465" y="793789"/>
                  </a:lnTo>
                  <a:lnTo>
                    <a:pt x="171099" y="768545"/>
                  </a:lnTo>
                  <a:lnTo>
                    <a:pt x="302930" y="687203"/>
                  </a:lnTo>
                  <a:lnTo>
                    <a:pt x="569396" y="527323"/>
                  </a:lnTo>
                  <a:lnTo>
                    <a:pt x="813423" y="375858"/>
                  </a:lnTo>
                  <a:lnTo>
                    <a:pt x="1006962" y="252442"/>
                  </a:lnTo>
                  <a:lnTo>
                    <a:pt x="1197695" y="131831"/>
                  </a:lnTo>
                  <a:lnTo>
                    <a:pt x="1290257" y="72928"/>
                  </a:lnTo>
                  <a:lnTo>
                    <a:pt x="1301477" y="56098"/>
                  </a:lnTo>
                  <a:lnTo>
                    <a:pt x="1315502" y="30854"/>
                  </a:lnTo>
                  <a:lnTo>
                    <a:pt x="1315502" y="16830"/>
                  </a:lnTo>
                  <a:lnTo>
                    <a:pt x="1301477" y="0"/>
                  </a:lnTo>
                  <a:lnTo>
                    <a:pt x="1284648" y="0"/>
                  </a:lnTo>
                  <a:lnTo>
                    <a:pt x="1242574" y="5610"/>
                  </a:lnTo>
                  <a:lnTo>
                    <a:pt x="1161232" y="47684"/>
                  </a:lnTo>
                  <a:lnTo>
                    <a:pt x="956473" y="151465"/>
                  </a:lnTo>
                  <a:lnTo>
                    <a:pt x="701227" y="272076"/>
                  </a:lnTo>
                  <a:lnTo>
                    <a:pt x="532932" y="35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0B727886-C396-4228-81F1-934DE2B4B00F}"/>
                </a:ext>
              </a:extLst>
            </p:cNvPr>
            <p:cNvSpPr/>
            <p:nvPr/>
          </p:nvSpPr>
          <p:spPr>
            <a:xfrm>
              <a:off x="4235450" y="3113088"/>
              <a:ext cx="2482850" cy="687387"/>
            </a:xfrm>
            <a:custGeom>
              <a:avLst/>
              <a:gdLst>
                <a:gd name="connsiteX0" fmla="*/ 746106 w 2482344"/>
                <a:gd name="connsiteY0" fmla="*/ 415126 h 687202"/>
                <a:gd name="connsiteX1" fmla="*/ 1020987 w 2482344"/>
                <a:gd name="connsiteY1" fmla="*/ 356223 h 687202"/>
                <a:gd name="connsiteX2" fmla="*/ 1287453 w 2482344"/>
                <a:gd name="connsiteY2" fmla="*/ 283296 h 687202"/>
                <a:gd name="connsiteX3" fmla="*/ 1565139 w 2482344"/>
                <a:gd name="connsiteY3" fmla="*/ 215978 h 687202"/>
                <a:gd name="connsiteX4" fmla="*/ 1837215 w 2482344"/>
                <a:gd name="connsiteY4" fmla="*/ 151465 h 687202"/>
                <a:gd name="connsiteX5" fmla="*/ 1890508 w 2482344"/>
                <a:gd name="connsiteY5" fmla="*/ 137440 h 687202"/>
                <a:gd name="connsiteX6" fmla="*/ 1921362 w 2482344"/>
                <a:gd name="connsiteY6" fmla="*/ 115001 h 687202"/>
                <a:gd name="connsiteX7" fmla="*/ 2002704 w 2482344"/>
                <a:gd name="connsiteY7" fmla="*/ 47683 h 687202"/>
                <a:gd name="connsiteX8" fmla="*/ 2047583 w 2482344"/>
                <a:gd name="connsiteY8" fmla="*/ 5610 h 687202"/>
                <a:gd name="connsiteX9" fmla="*/ 2070022 w 2482344"/>
                <a:gd name="connsiteY9" fmla="*/ 0 h 687202"/>
                <a:gd name="connsiteX10" fmla="*/ 2142950 w 2482344"/>
                <a:gd name="connsiteY10" fmla="*/ 2805 h 687202"/>
                <a:gd name="connsiteX11" fmla="*/ 2246731 w 2482344"/>
                <a:gd name="connsiteY11" fmla="*/ 11219 h 687202"/>
                <a:gd name="connsiteX12" fmla="*/ 2316854 w 2482344"/>
                <a:gd name="connsiteY12" fmla="*/ 22439 h 687202"/>
                <a:gd name="connsiteX13" fmla="*/ 2364537 w 2482344"/>
                <a:gd name="connsiteY13" fmla="*/ 33659 h 687202"/>
                <a:gd name="connsiteX14" fmla="*/ 2398196 w 2482344"/>
                <a:gd name="connsiteY14" fmla="*/ 47683 h 687202"/>
                <a:gd name="connsiteX15" fmla="*/ 2431855 w 2482344"/>
                <a:gd name="connsiteY15" fmla="*/ 67318 h 687202"/>
                <a:gd name="connsiteX16" fmla="*/ 2465514 w 2482344"/>
                <a:gd name="connsiteY16" fmla="*/ 86952 h 687202"/>
                <a:gd name="connsiteX17" fmla="*/ 2473929 w 2482344"/>
                <a:gd name="connsiteY17" fmla="*/ 95367 h 687202"/>
                <a:gd name="connsiteX18" fmla="*/ 2482344 w 2482344"/>
                <a:gd name="connsiteY18" fmla="*/ 115001 h 687202"/>
                <a:gd name="connsiteX19" fmla="*/ 2482344 w 2482344"/>
                <a:gd name="connsiteY19" fmla="*/ 126221 h 687202"/>
                <a:gd name="connsiteX20" fmla="*/ 2473929 w 2482344"/>
                <a:gd name="connsiteY20" fmla="*/ 151465 h 687202"/>
                <a:gd name="connsiteX21" fmla="*/ 2462709 w 2482344"/>
                <a:gd name="connsiteY21" fmla="*/ 173904 h 687202"/>
                <a:gd name="connsiteX22" fmla="*/ 2437465 w 2482344"/>
                <a:gd name="connsiteY22" fmla="*/ 190734 h 687202"/>
                <a:gd name="connsiteX23" fmla="*/ 2333683 w 2482344"/>
                <a:gd name="connsiteY23" fmla="*/ 221588 h 687202"/>
                <a:gd name="connsiteX24" fmla="*/ 2156974 w 2482344"/>
                <a:gd name="connsiteY24" fmla="*/ 269271 h 687202"/>
                <a:gd name="connsiteX25" fmla="*/ 1971850 w 2482344"/>
                <a:gd name="connsiteY25" fmla="*/ 319759 h 687202"/>
                <a:gd name="connsiteX26" fmla="*/ 1781117 w 2482344"/>
                <a:gd name="connsiteY26" fmla="*/ 364638 h 687202"/>
                <a:gd name="connsiteX27" fmla="*/ 1531480 w 2482344"/>
                <a:gd name="connsiteY27" fmla="*/ 420736 h 687202"/>
                <a:gd name="connsiteX28" fmla="*/ 1290258 w 2482344"/>
                <a:gd name="connsiteY28" fmla="*/ 476834 h 687202"/>
                <a:gd name="connsiteX29" fmla="*/ 894766 w 2482344"/>
                <a:gd name="connsiteY29" fmla="*/ 552567 h 687202"/>
                <a:gd name="connsiteX30" fmla="*/ 659153 w 2482344"/>
                <a:gd name="connsiteY30" fmla="*/ 600250 h 687202"/>
                <a:gd name="connsiteX31" fmla="*/ 412322 w 2482344"/>
                <a:gd name="connsiteY31" fmla="*/ 650739 h 687202"/>
                <a:gd name="connsiteX32" fmla="*/ 291710 w 2482344"/>
                <a:gd name="connsiteY32" fmla="*/ 675983 h 687202"/>
                <a:gd name="connsiteX33" fmla="*/ 244027 w 2482344"/>
                <a:gd name="connsiteY33" fmla="*/ 684397 h 687202"/>
                <a:gd name="connsiteX34" fmla="*/ 218783 w 2482344"/>
                <a:gd name="connsiteY34" fmla="*/ 687202 h 687202"/>
                <a:gd name="connsiteX35" fmla="*/ 182319 w 2482344"/>
                <a:gd name="connsiteY35" fmla="*/ 687202 h 687202"/>
                <a:gd name="connsiteX36" fmla="*/ 131831 w 2482344"/>
                <a:gd name="connsiteY36" fmla="*/ 675983 h 687202"/>
                <a:gd name="connsiteX37" fmla="*/ 98172 w 2482344"/>
                <a:gd name="connsiteY37" fmla="*/ 659153 h 687202"/>
                <a:gd name="connsiteX38" fmla="*/ 47683 w 2482344"/>
                <a:gd name="connsiteY38" fmla="*/ 617080 h 687202"/>
                <a:gd name="connsiteX39" fmla="*/ 0 w 2482344"/>
                <a:gd name="connsiteY39" fmla="*/ 563786 h 687202"/>
                <a:gd name="connsiteX40" fmla="*/ 2805 w 2482344"/>
                <a:gd name="connsiteY40" fmla="*/ 510493 h 687202"/>
                <a:gd name="connsiteX41" fmla="*/ 274881 w 2482344"/>
                <a:gd name="connsiteY41" fmla="*/ 516103 h 687202"/>
                <a:gd name="connsiteX42" fmla="*/ 345004 w 2482344"/>
                <a:gd name="connsiteY42" fmla="*/ 504883 h 687202"/>
                <a:gd name="connsiteX43" fmla="*/ 549762 w 2482344"/>
                <a:gd name="connsiteY43" fmla="*/ 457200 h 687202"/>
                <a:gd name="connsiteX44" fmla="*/ 746106 w 2482344"/>
                <a:gd name="connsiteY44" fmla="*/ 415126 h 6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82344" h="687202">
                  <a:moveTo>
                    <a:pt x="746106" y="415126"/>
                  </a:moveTo>
                  <a:lnTo>
                    <a:pt x="1020987" y="356223"/>
                  </a:lnTo>
                  <a:lnTo>
                    <a:pt x="1287453" y="283296"/>
                  </a:lnTo>
                  <a:lnTo>
                    <a:pt x="1565139" y="215978"/>
                  </a:lnTo>
                  <a:lnTo>
                    <a:pt x="1837215" y="151465"/>
                  </a:lnTo>
                  <a:lnTo>
                    <a:pt x="1890508" y="137440"/>
                  </a:lnTo>
                  <a:lnTo>
                    <a:pt x="1921362" y="115001"/>
                  </a:lnTo>
                  <a:lnTo>
                    <a:pt x="2002704" y="47683"/>
                  </a:lnTo>
                  <a:lnTo>
                    <a:pt x="2047583" y="5610"/>
                  </a:lnTo>
                  <a:lnTo>
                    <a:pt x="2070022" y="0"/>
                  </a:lnTo>
                  <a:lnTo>
                    <a:pt x="2142950" y="2805"/>
                  </a:lnTo>
                  <a:lnTo>
                    <a:pt x="2246731" y="11219"/>
                  </a:lnTo>
                  <a:lnTo>
                    <a:pt x="2316854" y="22439"/>
                  </a:lnTo>
                  <a:lnTo>
                    <a:pt x="2364537" y="33659"/>
                  </a:lnTo>
                  <a:lnTo>
                    <a:pt x="2398196" y="47683"/>
                  </a:lnTo>
                  <a:lnTo>
                    <a:pt x="2431855" y="67318"/>
                  </a:lnTo>
                  <a:lnTo>
                    <a:pt x="2465514" y="86952"/>
                  </a:lnTo>
                  <a:lnTo>
                    <a:pt x="2473929" y="95367"/>
                  </a:lnTo>
                  <a:lnTo>
                    <a:pt x="2482344" y="115001"/>
                  </a:lnTo>
                  <a:lnTo>
                    <a:pt x="2482344" y="126221"/>
                  </a:lnTo>
                  <a:lnTo>
                    <a:pt x="2473929" y="151465"/>
                  </a:lnTo>
                  <a:lnTo>
                    <a:pt x="2462709" y="173904"/>
                  </a:lnTo>
                  <a:lnTo>
                    <a:pt x="2437465" y="190734"/>
                  </a:lnTo>
                  <a:lnTo>
                    <a:pt x="2333683" y="221588"/>
                  </a:lnTo>
                  <a:lnTo>
                    <a:pt x="2156974" y="269271"/>
                  </a:lnTo>
                  <a:lnTo>
                    <a:pt x="1971850" y="319759"/>
                  </a:lnTo>
                  <a:lnTo>
                    <a:pt x="1781117" y="364638"/>
                  </a:lnTo>
                  <a:lnTo>
                    <a:pt x="1531480" y="420736"/>
                  </a:lnTo>
                  <a:lnTo>
                    <a:pt x="1290258" y="476834"/>
                  </a:lnTo>
                  <a:lnTo>
                    <a:pt x="894766" y="552567"/>
                  </a:lnTo>
                  <a:lnTo>
                    <a:pt x="659153" y="600250"/>
                  </a:lnTo>
                  <a:lnTo>
                    <a:pt x="412322" y="650739"/>
                  </a:lnTo>
                  <a:lnTo>
                    <a:pt x="291710" y="675983"/>
                  </a:lnTo>
                  <a:lnTo>
                    <a:pt x="244027" y="684397"/>
                  </a:lnTo>
                  <a:lnTo>
                    <a:pt x="218783" y="687202"/>
                  </a:lnTo>
                  <a:lnTo>
                    <a:pt x="182319" y="687202"/>
                  </a:lnTo>
                  <a:lnTo>
                    <a:pt x="131831" y="675983"/>
                  </a:lnTo>
                  <a:lnTo>
                    <a:pt x="98172" y="659153"/>
                  </a:lnTo>
                  <a:lnTo>
                    <a:pt x="47683" y="617080"/>
                  </a:lnTo>
                  <a:lnTo>
                    <a:pt x="0" y="563786"/>
                  </a:lnTo>
                  <a:lnTo>
                    <a:pt x="2805" y="510493"/>
                  </a:lnTo>
                  <a:lnTo>
                    <a:pt x="274881" y="516103"/>
                  </a:lnTo>
                  <a:lnTo>
                    <a:pt x="345004" y="504883"/>
                  </a:lnTo>
                  <a:lnTo>
                    <a:pt x="549762" y="457200"/>
                  </a:lnTo>
                  <a:lnTo>
                    <a:pt x="746106" y="415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8">
              <a:extLst>
                <a:ext uri="{FF2B5EF4-FFF2-40B4-BE49-F238E27FC236}">
                  <a16:creationId xmlns:a16="http://schemas.microsoft.com/office/drawing/2014/main" id="{45F3D339-D011-4A18-9F39-F0211DAFEC6E}"/>
                </a:ext>
              </a:extLst>
            </p:cNvPr>
            <p:cNvSpPr/>
            <p:nvPr/>
          </p:nvSpPr>
          <p:spPr>
            <a:xfrm>
              <a:off x="4776788" y="2776538"/>
              <a:ext cx="2466975" cy="2936875"/>
            </a:xfrm>
            <a:custGeom>
              <a:avLst/>
              <a:gdLst>
                <a:gd name="connsiteX0" fmla="*/ 403083 w 2467014"/>
                <a:gd name="connsiteY0" fmla="*/ 552372 h 2937277"/>
                <a:gd name="connsiteX1" fmla="*/ 350831 w 2467014"/>
                <a:gd name="connsiteY1" fmla="*/ 425476 h 2937277"/>
                <a:gd name="connsiteX2" fmla="*/ 306045 w 2467014"/>
                <a:gd name="connsiteY2" fmla="*/ 324706 h 2937277"/>
                <a:gd name="connsiteX3" fmla="*/ 268722 w 2467014"/>
                <a:gd name="connsiteY3" fmla="*/ 235132 h 2937277"/>
                <a:gd name="connsiteX4" fmla="*/ 250061 w 2467014"/>
                <a:gd name="connsiteY4" fmla="*/ 197809 h 2937277"/>
                <a:gd name="connsiteX5" fmla="*/ 223935 w 2467014"/>
                <a:gd name="connsiteY5" fmla="*/ 164219 h 2937277"/>
                <a:gd name="connsiteX6" fmla="*/ 201542 w 2467014"/>
                <a:gd name="connsiteY6" fmla="*/ 141826 h 2937277"/>
                <a:gd name="connsiteX7" fmla="*/ 171684 w 2467014"/>
                <a:gd name="connsiteY7" fmla="*/ 119432 h 2937277"/>
                <a:gd name="connsiteX8" fmla="*/ 141826 w 2467014"/>
                <a:gd name="connsiteY8" fmla="*/ 104503 h 2937277"/>
                <a:gd name="connsiteX9" fmla="*/ 0 w 2467014"/>
                <a:gd name="connsiteY9" fmla="*/ 78377 h 2937277"/>
                <a:gd name="connsiteX10" fmla="*/ 220203 w 2467014"/>
                <a:gd name="connsiteY10" fmla="*/ 0 h 2937277"/>
                <a:gd name="connsiteX11" fmla="*/ 343367 w 2467014"/>
                <a:gd name="connsiteY11" fmla="*/ 37323 h 2937277"/>
                <a:gd name="connsiteX12" fmla="*/ 399351 w 2467014"/>
                <a:gd name="connsiteY12" fmla="*/ 59716 h 2937277"/>
                <a:gd name="connsiteX13" fmla="*/ 451602 w 2467014"/>
                <a:gd name="connsiteY13" fmla="*/ 89574 h 2937277"/>
                <a:gd name="connsiteX14" fmla="*/ 473996 w 2467014"/>
                <a:gd name="connsiteY14" fmla="*/ 104503 h 2937277"/>
                <a:gd name="connsiteX15" fmla="*/ 496389 w 2467014"/>
                <a:gd name="connsiteY15" fmla="*/ 123164 h 2937277"/>
                <a:gd name="connsiteX16" fmla="*/ 500121 w 2467014"/>
                <a:gd name="connsiteY16" fmla="*/ 138093 h 2937277"/>
                <a:gd name="connsiteX17" fmla="*/ 503854 w 2467014"/>
                <a:gd name="connsiteY17" fmla="*/ 167951 h 2937277"/>
                <a:gd name="connsiteX18" fmla="*/ 518783 w 2467014"/>
                <a:gd name="connsiteY18" fmla="*/ 231399 h 2937277"/>
                <a:gd name="connsiteX19" fmla="*/ 548640 w 2467014"/>
                <a:gd name="connsiteY19" fmla="*/ 317241 h 2937277"/>
                <a:gd name="connsiteX20" fmla="*/ 597160 w 2467014"/>
                <a:gd name="connsiteY20" fmla="*/ 429208 h 2937277"/>
                <a:gd name="connsiteX21" fmla="*/ 641947 w 2467014"/>
                <a:gd name="connsiteY21" fmla="*/ 515050 h 2937277"/>
                <a:gd name="connsiteX22" fmla="*/ 705395 w 2467014"/>
                <a:gd name="connsiteY22" fmla="*/ 630750 h 2937277"/>
                <a:gd name="connsiteX23" fmla="*/ 765111 w 2467014"/>
                <a:gd name="connsiteY23" fmla="*/ 802433 h 2937277"/>
                <a:gd name="connsiteX24" fmla="*/ 821094 w 2467014"/>
                <a:gd name="connsiteY24" fmla="*/ 906936 h 2937277"/>
                <a:gd name="connsiteX25" fmla="*/ 903204 w 2467014"/>
                <a:gd name="connsiteY25" fmla="*/ 1063690 h 2937277"/>
                <a:gd name="connsiteX26" fmla="*/ 962920 w 2467014"/>
                <a:gd name="connsiteY26" fmla="*/ 1168193 h 2937277"/>
                <a:gd name="connsiteX27" fmla="*/ 1041297 w 2467014"/>
                <a:gd name="connsiteY27" fmla="*/ 1295089 h 2937277"/>
                <a:gd name="connsiteX28" fmla="*/ 1104745 w 2467014"/>
                <a:gd name="connsiteY28" fmla="*/ 1395860 h 2937277"/>
                <a:gd name="connsiteX29" fmla="*/ 1198051 w 2467014"/>
                <a:gd name="connsiteY29" fmla="*/ 1533953 h 2937277"/>
                <a:gd name="connsiteX30" fmla="*/ 1332412 w 2467014"/>
                <a:gd name="connsiteY30" fmla="*/ 1720565 h 2937277"/>
                <a:gd name="connsiteX31" fmla="*/ 1440647 w 2467014"/>
                <a:gd name="connsiteY31" fmla="*/ 1858658 h 2937277"/>
                <a:gd name="connsiteX32" fmla="*/ 1533953 w 2467014"/>
                <a:gd name="connsiteY32" fmla="*/ 1974358 h 2937277"/>
                <a:gd name="connsiteX33" fmla="*/ 1642188 w 2467014"/>
                <a:gd name="connsiteY33" fmla="*/ 2078861 h 2937277"/>
                <a:gd name="connsiteX34" fmla="*/ 1761620 w 2467014"/>
                <a:gd name="connsiteY34" fmla="*/ 2183363 h 2937277"/>
                <a:gd name="connsiteX35" fmla="*/ 1836265 w 2467014"/>
                <a:gd name="connsiteY35" fmla="*/ 2243079 h 2937277"/>
                <a:gd name="connsiteX36" fmla="*/ 1903445 w 2467014"/>
                <a:gd name="connsiteY36" fmla="*/ 2287866 h 2937277"/>
                <a:gd name="connsiteX37" fmla="*/ 1970626 w 2467014"/>
                <a:gd name="connsiteY37" fmla="*/ 2317724 h 2937277"/>
                <a:gd name="connsiteX38" fmla="*/ 2448353 w 2467014"/>
                <a:gd name="connsiteY38" fmla="*/ 2724539 h 2937277"/>
                <a:gd name="connsiteX39" fmla="*/ 2459550 w 2467014"/>
                <a:gd name="connsiteY39" fmla="*/ 2773058 h 2937277"/>
                <a:gd name="connsiteX40" fmla="*/ 2467014 w 2467014"/>
                <a:gd name="connsiteY40" fmla="*/ 2836506 h 2937277"/>
                <a:gd name="connsiteX41" fmla="*/ 2467014 w 2467014"/>
                <a:gd name="connsiteY41" fmla="*/ 2870097 h 2937277"/>
                <a:gd name="connsiteX42" fmla="*/ 2459550 w 2467014"/>
                <a:gd name="connsiteY42" fmla="*/ 2896222 h 2937277"/>
                <a:gd name="connsiteX43" fmla="*/ 2429692 w 2467014"/>
                <a:gd name="connsiteY43" fmla="*/ 2922348 h 2937277"/>
                <a:gd name="connsiteX44" fmla="*/ 2407298 w 2467014"/>
                <a:gd name="connsiteY44" fmla="*/ 2933545 h 2937277"/>
                <a:gd name="connsiteX45" fmla="*/ 2362511 w 2467014"/>
                <a:gd name="connsiteY45" fmla="*/ 2937277 h 2937277"/>
                <a:gd name="connsiteX46" fmla="*/ 2325189 w 2467014"/>
                <a:gd name="connsiteY46" fmla="*/ 2926080 h 2937277"/>
                <a:gd name="connsiteX47" fmla="*/ 2216954 w 2467014"/>
                <a:gd name="connsiteY47" fmla="*/ 2866364 h 2937277"/>
                <a:gd name="connsiteX48" fmla="*/ 2060200 w 2467014"/>
                <a:gd name="connsiteY48" fmla="*/ 2765594 h 2937277"/>
                <a:gd name="connsiteX49" fmla="*/ 1907178 w 2467014"/>
                <a:gd name="connsiteY49" fmla="*/ 2653626 h 2937277"/>
                <a:gd name="connsiteX50" fmla="*/ 1754156 w 2467014"/>
                <a:gd name="connsiteY50" fmla="*/ 2522998 h 2937277"/>
                <a:gd name="connsiteX51" fmla="*/ 1601134 w 2467014"/>
                <a:gd name="connsiteY51" fmla="*/ 2381172 h 2937277"/>
                <a:gd name="connsiteX52" fmla="*/ 1451844 w 2467014"/>
                <a:gd name="connsiteY52" fmla="*/ 2228150 h 2937277"/>
                <a:gd name="connsiteX53" fmla="*/ 1291357 w 2467014"/>
                <a:gd name="connsiteY53" fmla="*/ 2045270 h 2937277"/>
                <a:gd name="connsiteX54" fmla="*/ 1227909 w 2467014"/>
                <a:gd name="connsiteY54" fmla="*/ 1966893 h 2937277"/>
                <a:gd name="connsiteX55" fmla="*/ 1059958 w 2467014"/>
                <a:gd name="connsiteY55" fmla="*/ 1739226 h 2937277"/>
                <a:gd name="connsiteX56" fmla="*/ 880810 w 2467014"/>
                <a:gd name="connsiteY56" fmla="*/ 1474237 h 2937277"/>
                <a:gd name="connsiteX57" fmla="*/ 705395 w 2467014"/>
                <a:gd name="connsiteY57" fmla="*/ 1183122 h 2937277"/>
                <a:gd name="connsiteX58" fmla="*/ 630750 w 2467014"/>
                <a:gd name="connsiteY58" fmla="*/ 1052493 h 2937277"/>
                <a:gd name="connsiteX59" fmla="*/ 515050 w 2467014"/>
                <a:gd name="connsiteY59" fmla="*/ 836023 h 2937277"/>
                <a:gd name="connsiteX60" fmla="*/ 403083 w 2467014"/>
                <a:gd name="connsiteY60" fmla="*/ 552372 h 29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7014" h="2937277">
                  <a:moveTo>
                    <a:pt x="403083" y="552372"/>
                  </a:moveTo>
                  <a:lnTo>
                    <a:pt x="350831" y="425476"/>
                  </a:lnTo>
                  <a:lnTo>
                    <a:pt x="306045" y="324706"/>
                  </a:lnTo>
                  <a:lnTo>
                    <a:pt x="268722" y="235132"/>
                  </a:lnTo>
                  <a:lnTo>
                    <a:pt x="250061" y="197809"/>
                  </a:lnTo>
                  <a:lnTo>
                    <a:pt x="223935" y="164219"/>
                  </a:lnTo>
                  <a:lnTo>
                    <a:pt x="201542" y="141826"/>
                  </a:lnTo>
                  <a:lnTo>
                    <a:pt x="171684" y="119432"/>
                  </a:lnTo>
                  <a:lnTo>
                    <a:pt x="141826" y="104503"/>
                  </a:lnTo>
                  <a:lnTo>
                    <a:pt x="0" y="78377"/>
                  </a:lnTo>
                  <a:lnTo>
                    <a:pt x="220203" y="0"/>
                  </a:lnTo>
                  <a:lnTo>
                    <a:pt x="343367" y="37323"/>
                  </a:lnTo>
                  <a:lnTo>
                    <a:pt x="399351" y="59716"/>
                  </a:lnTo>
                  <a:lnTo>
                    <a:pt x="451602" y="89574"/>
                  </a:lnTo>
                  <a:lnTo>
                    <a:pt x="473996" y="104503"/>
                  </a:lnTo>
                  <a:lnTo>
                    <a:pt x="496389" y="123164"/>
                  </a:lnTo>
                  <a:lnTo>
                    <a:pt x="500121" y="138093"/>
                  </a:lnTo>
                  <a:lnTo>
                    <a:pt x="503854" y="167951"/>
                  </a:lnTo>
                  <a:lnTo>
                    <a:pt x="518783" y="231399"/>
                  </a:lnTo>
                  <a:lnTo>
                    <a:pt x="548640" y="317241"/>
                  </a:lnTo>
                  <a:lnTo>
                    <a:pt x="597160" y="429208"/>
                  </a:lnTo>
                  <a:lnTo>
                    <a:pt x="641947" y="515050"/>
                  </a:lnTo>
                  <a:lnTo>
                    <a:pt x="705395" y="630750"/>
                  </a:lnTo>
                  <a:lnTo>
                    <a:pt x="765111" y="802433"/>
                  </a:lnTo>
                  <a:lnTo>
                    <a:pt x="821094" y="906936"/>
                  </a:lnTo>
                  <a:lnTo>
                    <a:pt x="903204" y="1063690"/>
                  </a:lnTo>
                  <a:lnTo>
                    <a:pt x="962920" y="1168193"/>
                  </a:lnTo>
                  <a:lnTo>
                    <a:pt x="1041297" y="1295089"/>
                  </a:lnTo>
                  <a:lnTo>
                    <a:pt x="1104745" y="1395860"/>
                  </a:lnTo>
                  <a:lnTo>
                    <a:pt x="1198051" y="1533953"/>
                  </a:lnTo>
                  <a:lnTo>
                    <a:pt x="1332412" y="1720565"/>
                  </a:lnTo>
                  <a:lnTo>
                    <a:pt x="1440647" y="1858658"/>
                  </a:lnTo>
                  <a:lnTo>
                    <a:pt x="1533953" y="1974358"/>
                  </a:lnTo>
                  <a:lnTo>
                    <a:pt x="1642188" y="2078861"/>
                  </a:lnTo>
                  <a:lnTo>
                    <a:pt x="1761620" y="2183363"/>
                  </a:lnTo>
                  <a:lnTo>
                    <a:pt x="1836265" y="2243079"/>
                  </a:lnTo>
                  <a:lnTo>
                    <a:pt x="1903445" y="2287866"/>
                  </a:lnTo>
                  <a:lnTo>
                    <a:pt x="1970626" y="2317724"/>
                  </a:lnTo>
                  <a:lnTo>
                    <a:pt x="2448353" y="2724539"/>
                  </a:lnTo>
                  <a:lnTo>
                    <a:pt x="2459550" y="2773058"/>
                  </a:lnTo>
                  <a:lnTo>
                    <a:pt x="2467014" y="2836506"/>
                  </a:lnTo>
                  <a:lnTo>
                    <a:pt x="2467014" y="2870097"/>
                  </a:lnTo>
                  <a:lnTo>
                    <a:pt x="2459550" y="2896222"/>
                  </a:lnTo>
                  <a:lnTo>
                    <a:pt x="2429692" y="2922348"/>
                  </a:lnTo>
                  <a:lnTo>
                    <a:pt x="2407298" y="2933545"/>
                  </a:lnTo>
                  <a:lnTo>
                    <a:pt x="2362511" y="2937277"/>
                  </a:lnTo>
                  <a:lnTo>
                    <a:pt x="2325189" y="2926080"/>
                  </a:lnTo>
                  <a:lnTo>
                    <a:pt x="2216954" y="2866364"/>
                  </a:lnTo>
                  <a:lnTo>
                    <a:pt x="2060200" y="2765594"/>
                  </a:lnTo>
                  <a:lnTo>
                    <a:pt x="1907178" y="2653626"/>
                  </a:lnTo>
                  <a:lnTo>
                    <a:pt x="1754156" y="2522998"/>
                  </a:lnTo>
                  <a:lnTo>
                    <a:pt x="1601134" y="2381172"/>
                  </a:lnTo>
                  <a:lnTo>
                    <a:pt x="1451844" y="2228150"/>
                  </a:lnTo>
                  <a:lnTo>
                    <a:pt x="1291357" y="2045270"/>
                  </a:lnTo>
                  <a:lnTo>
                    <a:pt x="1227909" y="1966893"/>
                  </a:lnTo>
                  <a:lnTo>
                    <a:pt x="1059958" y="1739226"/>
                  </a:lnTo>
                  <a:lnTo>
                    <a:pt x="880810" y="1474237"/>
                  </a:lnTo>
                  <a:lnTo>
                    <a:pt x="705395" y="1183122"/>
                  </a:lnTo>
                  <a:lnTo>
                    <a:pt x="630750" y="1052493"/>
                  </a:lnTo>
                  <a:lnTo>
                    <a:pt x="515050" y="836023"/>
                  </a:lnTo>
                  <a:lnTo>
                    <a:pt x="403083" y="552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9">
              <a:extLst>
                <a:ext uri="{FF2B5EF4-FFF2-40B4-BE49-F238E27FC236}">
                  <a16:creationId xmlns:a16="http://schemas.microsoft.com/office/drawing/2014/main" id="{F6779B58-13DB-4788-9227-CBFBC8460807}"/>
                </a:ext>
              </a:extLst>
            </p:cNvPr>
            <p:cNvSpPr/>
            <p:nvPr/>
          </p:nvSpPr>
          <p:spPr>
            <a:xfrm>
              <a:off x="6662738" y="4475163"/>
              <a:ext cx="577850" cy="1162050"/>
            </a:xfrm>
            <a:custGeom>
              <a:avLst/>
              <a:gdLst>
                <a:gd name="connsiteX0" fmla="*/ 492918 w 578643"/>
                <a:gd name="connsiteY0" fmla="*/ 266700 h 1162050"/>
                <a:gd name="connsiteX1" fmla="*/ 492918 w 578643"/>
                <a:gd name="connsiteY1" fmla="*/ 33337 h 1162050"/>
                <a:gd name="connsiteX2" fmla="*/ 488156 w 578643"/>
                <a:gd name="connsiteY2" fmla="*/ 9525 h 1162050"/>
                <a:gd name="connsiteX3" fmla="*/ 473868 w 578643"/>
                <a:gd name="connsiteY3" fmla="*/ 0 h 1162050"/>
                <a:gd name="connsiteX4" fmla="*/ 457200 w 578643"/>
                <a:gd name="connsiteY4" fmla="*/ 4762 h 1162050"/>
                <a:gd name="connsiteX5" fmla="*/ 433387 w 578643"/>
                <a:gd name="connsiteY5" fmla="*/ 33337 h 1162050"/>
                <a:gd name="connsiteX6" fmla="*/ 421481 w 578643"/>
                <a:gd name="connsiteY6" fmla="*/ 66675 h 1162050"/>
                <a:gd name="connsiteX7" fmla="*/ 407193 w 578643"/>
                <a:gd name="connsiteY7" fmla="*/ 150019 h 1162050"/>
                <a:gd name="connsiteX8" fmla="*/ 378618 w 578643"/>
                <a:gd name="connsiteY8" fmla="*/ 285750 h 1162050"/>
                <a:gd name="connsiteX9" fmla="*/ 345281 w 578643"/>
                <a:gd name="connsiteY9" fmla="*/ 404812 h 1162050"/>
                <a:gd name="connsiteX10" fmla="*/ 321468 w 578643"/>
                <a:gd name="connsiteY10" fmla="*/ 478631 h 1162050"/>
                <a:gd name="connsiteX11" fmla="*/ 307181 w 578643"/>
                <a:gd name="connsiteY11" fmla="*/ 509587 h 1162050"/>
                <a:gd name="connsiteX12" fmla="*/ 278606 w 578643"/>
                <a:gd name="connsiteY12" fmla="*/ 564356 h 1162050"/>
                <a:gd name="connsiteX13" fmla="*/ 252412 w 578643"/>
                <a:gd name="connsiteY13" fmla="*/ 592931 h 1162050"/>
                <a:gd name="connsiteX14" fmla="*/ 219075 w 578643"/>
                <a:gd name="connsiteY14" fmla="*/ 614362 h 1162050"/>
                <a:gd name="connsiteX15" fmla="*/ 183356 w 578643"/>
                <a:gd name="connsiteY15" fmla="*/ 626269 h 1162050"/>
                <a:gd name="connsiteX16" fmla="*/ 145256 w 578643"/>
                <a:gd name="connsiteY16" fmla="*/ 631031 h 1162050"/>
                <a:gd name="connsiteX17" fmla="*/ 100012 w 578643"/>
                <a:gd name="connsiteY17" fmla="*/ 626269 h 1162050"/>
                <a:gd name="connsiteX18" fmla="*/ 76200 w 578643"/>
                <a:gd name="connsiteY18" fmla="*/ 619125 h 1162050"/>
                <a:gd name="connsiteX19" fmla="*/ 0 w 578643"/>
                <a:gd name="connsiteY19" fmla="*/ 583406 h 1162050"/>
                <a:gd name="connsiteX20" fmla="*/ 578643 w 578643"/>
                <a:gd name="connsiteY20" fmla="*/ 1162050 h 1162050"/>
                <a:gd name="connsiteX21" fmla="*/ 569118 w 578643"/>
                <a:gd name="connsiteY21" fmla="*/ 1073944 h 1162050"/>
                <a:gd name="connsiteX22" fmla="*/ 561975 w 578643"/>
                <a:gd name="connsiteY22" fmla="*/ 1028700 h 1162050"/>
                <a:gd name="connsiteX23" fmla="*/ 547687 w 578643"/>
                <a:gd name="connsiteY23" fmla="*/ 985837 h 1162050"/>
                <a:gd name="connsiteX24" fmla="*/ 521493 w 578643"/>
                <a:gd name="connsiteY24" fmla="*/ 921544 h 1162050"/>
                <a:gd name="connsiteX25" fmla="*/ 502443 w 578643"/>
                <a:gd name="connsiteY25" fmla="*/ 859631 h 1162050"/>
                <a:gd name="connsiteX26" fmla="*/ 492918 w 578643"/>
                <a:gd name="connsiteY26" fmla="*/ 812006 h 1162050"/>
                <a:gd name="connsiteX27" fmla="*/ 492918 w 578643"/>
                <a:gd name="connsiteY27" fmla="*/ 661987 h 1162050"/>
                <a:gd name="connsiteX28" fmla="*/ 492918 w 578643"/>
                <a:gd name="connsiteY28" fmla="*/ 26670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1162050">
                  <a:moveTo>
                    <a:pt x="492918" y="266700"/>
                  </a:moveTo>
                  <a:lnTo>
                    <a:pt x="492918" y="33337"/>
                  </a:lnTo>
                  <a:lnTo>
                    <a:pt x="488156" y="9525"/>
                  </a:lnTo>
                  <a:lnTo>
                    <a:pt x="473868" y="0"/>
                  </a:lnTo>
                  <a:lnTo>
                    <a:pt x="457200" y="4762"/>
                  </a:lnTo>
                  <a:lnTo>
                    <a:pt x="433387" y="33337"/>
                  </a:lnTo>
                  <a:lnTo>
                    <a:pt x="421481" y="66675"/>
                  </a:lnTo>
                  <a:lnTo>
                    <a:pt x="407193" y="150019"/>
                  </a:lnTo>
                  <a:lnTo>
                    <a:pt x="378618" y="285750"/>
                  </a:lnTo>
                  <a:lnTo>
                    <a:pt x="345281" y="404812"/>
                  </a:lnTo>
                  <a:lnTo>
                    <a:pt x="321468" y="478631"/>
                  </a:lnTo>
                  <a:lnTo>
                    <a:pt x="307181" y="509587"/>
                  </a:lnTo>
                  <a:lnTo>
                    <a:pt x="278606" y="564356"/>
                  </a:lnTo>
                  <a:lnTo>
                    <a:pt x="252412" y="592931"/>
                  </a:lnTo>
                  <a:lnTo>
                    <a:pt x="219075" y="614362"/>
                  </a:lnTo>
                  <a:lnTo>
                    <a:pt x="183356" y="626269"/>
                  </a:lnTo>
                  <a:lnTo>
                    <a:pt x="145256" y="631031"/>
                  </a:lnTo>
                  <a:lnTo>
                    <a:pt x="100012" y="626269"/>
                  </a:lnTo>
                  <a:lnTo>
                    <a:pt x="76200" y="619125"/>
                  </a:lnTo>
                  <a:lnTo>
                    <a:pt x="0" y="583406"/>
                  </a:lnTo>
                  <a:lnTo>
                    <a:pt x="578643" y="1162050"/>
                  </a:lnTo>
                  <a:lnTo>
                    <a:pt x="569118" y="1073944"/>
                  </a:lnTo>
                  <a:lnTo>
                    <a:pt x="561975" y="1028700"/>
                  </a:lnTo>
                  <a:lnTo>
                    <a:pt x="547687" y="985837"/>
                  </a:lnTo>
                  <a:lnTo>
                    <a:pt x="521493" y="921544"/>
                  </a:lnTo>
                  <a:lnTo>
                    <a:pt x="502443" y="859631"/>
                  </a:lnTo>
                  <a:lnTo>
                    <a:pt x="492918" y="812006"/>
                  </a:lnTo>
                  <a:lnTo>
                    <a:pt x="492918" y="661987"/>
                  </a:lnTo>
                  <a:cubicBezTo>
                    <a:pt x="492124" y="537368"/>
                    <a:pt x="491331" y="412750"/>
                    <a:pt x="492918" y="266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5399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574FA481-58FE-EF4B-887A-2007E6D583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D8180D-2CC2-4DCC-943D-9BB70358ECFD}"/>
              </a:ext>
            </a:extLst>
          </p:cNvPr>
          <p:cNvGrpSpPr/>
          <p:nvPr/>
        </p:nvGrpSpPr>
        <p:grpSpPr>
          <a:xfrm>
            <a:off x="2574925" y="1420813"/>
            <a:ext cx="4668838" cy="4464050"/>
            <a:chOff x="2574925" y="1420813"/>
            <a:chExt cx="4668838" cy="4464050"/>
          </a:xfrm>
        </p:grpSpPr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EEB32298-A08C-664E-A341-CEDC0D8B7FBD}"/>
                </a:ext>
              </a:extLst>
            </p:cNvPr>
            <p:cNvSpPr/>
            <p:nvPr/>
          </p:nvSpPr>
          <p:spPr>
            <a:xfrm>
              <a:off x="4516438" y="1420813"/>
              <a:ext cx="606425" cy="654050"/>
            </a:xfrm>
            <a:custGeom>
              <a:avLst/>
              <a:gdLst>
                <a:gd name="connsiteX0" fmla="*/ 261938 w 604838"/>
                <a:gd name="connsiteY0" fmla="*/ 323850 h 652463"/>
                <a:gd name="connsiteX1" fmla="*/ 252413 w 604838"/>
                <a:gd name="connsiteY1" fmla="*/ 252413 h 652463"/>
                <a:gd name="connsiteX2" fmla="*/ 235744 w 604838"/>
                <a:gd name="connsiteY2" fmla="*/ 228600 h 652463"/>
                <a:gd name="connsiteX3" fmla="*/ 190500 w 604838"/>
                <a:gd name="connsiteY3" fmla="*/ 190500 h 652463"/>
                <a:gd name="connsiteX4" fmla="*/ 150019 w 604838"/>
                <a:gd name="connsiteY4" fmla="*/ 159544 h 652463"/>
                <a:gd name="connsiteX5" fmla="*/ 107157 w 604838"/>
                <a:gd name="connsiteY5" fmla="*/ 126207 h 652463"/>
                <a:gd name="connsiteX6" fmla="*/ 76200 w 604838"/>
                <a:gd name="connsiteY6" fmla="*/ 107157 h 652463"/>
                <a:gd name="connsiteX7" fmla="*/ 35719 w 604838"/>
                <a:gd name="connsiteY7" fmla="*/ 78582 h 652463"/>
                <a:gd name="connsiteX8" fmla="*/ 14288 w 604838"/>
                <a:gd name="connsiteY8" fmla="*/ 57150 h 652463"/>
                <a:gd name="connsiteX9" fmla="*/ 4763 w 604838"/>
                <a:gd name="connsiteY9" fmla="*/ 38100 h 652463"/>
                <a:gd name="connsiteX10" fmla="*/ 0 w 604838"/>
                <a:gd name="connsiteY10" fmla="*/ 26194 h 652463"/>
                <a:gd name="connsiteX11" fmla="*/ 4763 w 604838"/>
                <a:gd name="connsiteY11" fmla="*/ 14288 h 652463"/>
                <a:gd name="connsiteX12" fmla="*/ 21432 w 604838"/>
                <a:gd name="connsiteY12" fmla="*/ 4763 h 652463"/>
                <a:gd name="connsiteX13" fmla="*/ 64294 w 604838"/>
                <a:gd name="connsiteY13" fmla="*/ 0 h 652463"/>
                <a:gd name="connsiteX14" fmla="*/ 104775 w 604838"/>
                <a:gd name="connsiteY14" fmla="*/ 2382 h 652463"/>
                <a:gd name="connsiteX15" fmla="*/ 192882 w 604838"/>
                <a:gd name="connsiteY15" fmla="*/ 16669 h 652463"/>
                <a:gd name="connsiteX16" fmla="*/ 276225 w 604838"/>
                <a:gd name="connsiteY16" fmla="*/ 35719 h 652463"/>
                <a:gd name="connsiteX17" fmla="*/ 340519 w 604838"/>
                <a:gd name="connsiteY17" fmla="*/ 50007 h 652463"/>
                <a:gd name="connsiteX18" fmla="*/ 397669 w 604838"/>
                <a:gd name="connsiteY18" fmla="*/ 66675 h 652463"/>
                <a:gd name="connsiteX19" fmla="*/ 469107 w 604838"/>
                <a:gd name="connsiteY19" fmla="*/ 83344 h 652463"/>
                <a:gd name="connsiteX20" fmla="*/ 504825 w 604838"/>
                <a:gd name="connsiteY20" fmla="*/ 97632 h 652463"/>
                <a:gd name="connsiteX21" fmla="*/ 540544 w 604838"/>
                <a:gd name="connsiteY21" fmla="*/ 114300 h 652463"/>
                <a:gd name="connsiteX22" fmla="*/ 569119 w 604838"/>
                <a:gd name="connsiteY22" fmla="*/ 133350 h 652463"/>
                <a:gd name="connsiteX23" fmla="*/ 583407 w 604838"/>
                <a:gd name="connsiteY23" fmla="*/ 150019 h 652463"/>
                <a:gd name="connsiteX24" fmla="*/ 597694 w 604838"/>
                <a:gd name="connsiteY24" fmla="*/ 176213 h 652463"/>
                <a:gd name="connsiteX25" fmla="*/ 604838 w 604838"/>
                <a:gd name="connsiteY25" fmla="*/ 204788 h 652463"/>
                <a:gd name="connsiteX26" fmla="*/ 604838 w 604838"/>
                <a:gd name="connsiteY26" fmla="*/ 242888 h 652463"/>
                <a:gd name="connsiteX27" fmla="*/ 592932 w 604838"/>
                <a:gd name="connsiteY27" fmla="*/ 273844 h 652463"/>
                <a:gd name="connsiteX28" fmla="*/ 581025 w 604838"/>
                <a:gd name="connsiteY28" fmla="*/ 295275 h 652463"/>
                <a:gd name="connsiteX29" fmla="*/ 573882 w 604838"/>
                <a:gd name="connsiteY29" fmla="*/ 330994 h 652463"/>
                <a:gd name="connsiteX30" fmla="*/ 564357 w 604838"/>
                <a:gd name="connsiteY30" fmla="*/ 416719 h 652463"/>
                <a:gd name="connsiteX31" fmla="*/ 561975 w 604838"/>
                <a:gd name="connsiteY31" fmla="*/ 502444 h 652463"/>
                <a:gd name="connsiteX32" fmla="*/ 564357 w 604838"/>
                <a:gd name="connsiteY32" fmla="*/ 621507 h 652463"/>
                <a:gd name="connsiteX33" fmla="*/ 271463 w 604838"/>
                <a:gd name="connsiteY33" fmla="*/ 652463 h 652463"/>
                <a:gd name="connsiteX34" fmla="*/ 269082 w 604838"/>
                <a:gd name="connsiteY34" fmla="*/ 516732 h 652463"/>
                <a:gd name="connsiteX35" fmla="*/ 269082 w 604838"/>
                <a:gd name="connsiteY35" fmla="*/ 431007 h 652463"/>
                <a:gd name="connsiteX36" fmla="*/ 261938 w 604838"/>
                <a:gd name="connsiteY36" fmla="*/ 3238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4838" h="652463">
                  <a:moveTo>
                    <a:pt x="261938" y="323850"/>
                  </a:moveTo>
                  <a:lnTo>
                    <a:pt x="252413" y="252413"/>
                  </a:lnTo>
                  <a:lnTo>
                    <a:pt x="235744" y="228600"/>
                  </a:lnTo>
                  <a:lnTo>
                    <a:pt x="190500" y="190500"/>
                  </a:lnTo>
                  <a:lnTo>
                    <a:pt x="150019" y="159544"/>
                  </a:lnTo>
                  <a:lnTo>
                    <a:pt x="107157" y="126207"/>
                  </a:lnTo>
                  <a:lnTo>
                    <a:pt x="76200" y="107157"/>
                  </a:lnTo>
                  <a:lnTo>
                    <a:pt x="35719" y="78582"/>
                  </a:lnTo>
                  <a:lnTo>
                    <a:pt x="14288" y="57150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4763" y="14288"/>
                  </a:lnTo>
                  <a:lnTo>
                    <a:pt x="21432" y="4763"/>
                  </a:lnTo>
                  <a:lnTo>
                    <a:pt x="64294" y="0"/>
                  </a:lnTo>
                  <a:lnTo>
                    <a:pt x="104775" y="2382"/>
                  </a:lnTo>
                  <a:lnTo>
                    <a:pt x="192882" y="16669"/>
                  </a:lnTo>
                  <a:lnTo>
                    <a:pt x="276225" y="35719"/>
                  </a:lnTo>
                  <a:lnTo>
                    <a:pt x="340519" y="50007"/>
                  </a:lnTo>
                  <a:lnTo>
                    <a:pt x="397669" y="66675"/>
                  </a:lnTo>
                  <a:lnTo>
                    <a:pt x="469107" y="83344"/>
                  </a:lnTo>
                  <a:lnTo>
                    <a:pt x="504825" y="97632"/>
                  </a:lnTo>
                  <a:lnTo>
                    <a:pt x="540544" y="114300"/>
                  </a:lnTo>
                  <a:lnTo>
                    <a:pt x="569119" y="133350"/>
                  </a:lnTo>
                  <a:lnTo>
                    <a:pt x="583407" y="150019"/>
                  </a:lnTo>
                  <a:lnTo>
                    <a:pt x="597694" y="176213"/>
                  </a:lnTo>
                  <a:lnTo>
                    <a:pt x="604838" y="204788"/>
                  </a:lnTo>
                  <a:lnTo>
                    <a:pt x="604838" y="242888"/>
                  </a:lnTo>
                  <a:lnTo>
                    <a:pt x="592932" y="273844"/>
                  </a:lnTo>
                  <a:lnTo>
                    <a:pt x="581025" y="295275"/>
                  </a:lnTo>
                  <a:lnTo>
                    <a:pt x="573882" y="330994"/>
                  </a:lnTo>
                  <a:lnTo>
                    <a:pt x="564357" y="416719"/>
                  </a:lnTo>
                  <a:lnTo>
                    <a:pt x="561975" y="502444"/>
                  </a:lnTo>
                  <a:lnTo>
                    <a:pt x="564357" y="621507"/>
                  </a:lnTo>
                  <a:lnTo>
                    <a:pt x="271463" y="652463"/>
                  </a:lnTo>
                  <a:cubicBezTo>
                    <a:pt x="270669" y="607219"/>
                    <a:pt x="269876" y="561976"/>
                    <a:pt x="269082" y="516732"/>
                  </a:cubicBezTo>
                  <a:lnTo>
                    <a:pt x="269082" y="431007"/>
                  </a:lnTo>
                  <a:lnTo>
                    <a:pt x="261938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E72F4663-F2D3-DF44-A97E-4268B8EE3CD4}"/>
                </a:ext>
              </a:extLst>
            </p:cNvPr>
            <p:cNvSpPr/>
            <p:nvPr/>
          </p:nvSpPr>
          <p:spPr>
            <a:xfrm>
              <a:off x="4060825" y="2187575"/>
              <a:ext cx="1622425" cy="1023938"/>
            </a:xfrm>
            <a:custGeom>
              <a:avLst/>
              <a:gdLst>
                <a:gd name="connsiteX0" fmla="*/ 869521 w 1621237"/>
                <a:gd name="connsiteY0" fmla="*/ 420736 h 1023792"/>
                <a:gd name="connsiteX1" fmla="*/ 1001352 w 1621237"/>
                <a:gd name="connsiteY1" fmla="*/ 316955 h 1023792"/>
                <a:gd name="connsiteX2" fmla="*/ 1093914 w 1621237"/>
                <a:gd name="connsiteY2" fmla="*/ 241222 h 1023792"/>
                <a:gd name="connsiteX3" fmla="*/ 1124768 w 1621237"/>
                <a:gd name="connsiteY3" fmla="*/ 218783 h 1023792"/>
                <a:gd name="connsiteX4" fmla="*/ 1127573 w 1621237"/>
                <a:gd name="connsiteY4" fmla="*/ 204759 h 1023792"/>
                <a:gd name="connsiteX5" fmla="*/ 1096719 w 1621237"/>
                <a:gd name="connsiteY5" fmla="*/ 159880 h 1023792"/>
                <a:gd name="connsiteX6" fmla="*/ 1063060 w 1621237"/>
                <a:gd name="connsiteY6" fmla="*/ 109392 h 1023792"/>
                <a:gd name="connsiteX7" fmla="*/ 1043426 w 1621237"/>
                <a:gd name="connsiteY7" fmla="*/ 78538 h 1023792"/>
                <a:gd name="connsiteX8" fmla="*/ 1029401 w 1621237"/>
                <a:gd name="connsiteY8" fmla="*/ 44879 h 1023792"/>
                <a:gd name="connsiteX9" fmla="*/ 1029401 w 1621237"/>
                <a:gd name="connsiteY9" fmla="*/ 28049 h 1023792"/>
                <a:gd name="connsiteX10" fmla="*/ 1032206 w 1621237"/>
                <a:gd name="connsiteY10" fmla="*/ 8415 h 1023792"/>
                <a:gd name="connsiteX11" fmla="*/ 1049035 w 1621237"/>
                <a:gd name="connsiteY11" fmla="*/ 0 h 1023792"/>
                <a:gd name="connsiteX12" fmla="*/ 1093914 w 1621237"/>
                <a:gd name="connsiteY12" fmla="*/ 8415 h 1023792"/>
                <a:gd name="connsiteX13" fmla="*/ 1164037 w 1621237"/>
                <a:gd name="connsiteY13" fmla="*/ 33659 h 1023792"/>
                <a:gd name="connsiteX14" fmla="*/ 1301477 w 1621237"/>
                <a:gd name="connsiteY14" fmla="*/ 86952 h 1023792"/>
                <a:gd name="connsiteX15" fmla="*/ 1466967 w 1621237"/>
                <a:gd name="connsiteY15" fmla="*/ 148660 h 1023792"/>
                <a:gd name="connsiteX16" fmla="*/ 1562333 w 1621237"/>
                <a:gd name="connsiteY16" fmla="*/ 185124 h 1023792"/>
                <a:gd name="connsiteX17" fmla="*/ 1573553 w 1621237"/>
                <a:gd name="connsiteY17" fmla="*/ 190734 h 1023792"/>
                <a:gd name="connsiteX18" fmla="*/ 1584773 w 1621237"/>
                <a:gd name="connsiteY18" fmla="*/ 199149 h 1023792"/>
                <a:gd name="connsiteX19" fmla="*/ 1604407 w 1621237"/>
                <a:gd name="connsiteY19" fmla="*/ 230003 h 1023792"/>
                <a:gd name="connsiteX20" fmla="*/ 1615627 w 1621237"/>
                <a:gd name="connsiteY20" fmla="*/ 246832 h 1023792"/>
                <a:gd name="connsiteX21" fmla="*/ 1621237 w 1621237"/>
                <a:gd name="connsiteY21" fmla="*/ 260857 h 1023792"/>
                <a:gd name="connsiteX22" fmla="*/ 1612822 w 1621237"/>
                <a:gd name="connsiteY22" fmla="*/ 280491 h 1023792"/>
                <a:gd name="connsiteX23" fmla="*/ 1570748 w 1621237"/>
                <a:gd name="connsiteY23" fmla="*/ 294516 h 1023792"/>
                <a:gd name="connsiteX24" fmla="*/ 1523065 w 1621237"/>
                <a:gd name="connsiteY24" fmla="*/ 308540 h 1023792"/>
                <a:gd name="connsiteX25" fmla="*/ 1464162 w 1621237"/>
                <a:gd name="connsiteY25" fmla="*/ 325370 h 1023792"/>
                <a:gd name="connsiteX26" fmla="*/ 1385624 w 1621237"/>
                <a:gd name="connsiteY26" fmla="*/ 375858 h 1023792"/>
                <a:gd name="connsiteX27" fmla="*/ 1178061 w 1621237"/>
                <a:gd name="connsiteY27" fmla="*/ 513298 h 1023792"/>
                <a:gd name="connsiteX28" fmla="*/ 992937 w 1621237"/>
                <a:gd name="connsiteY28" fmla="*/ 631105 h 1023792"/>
                <a:gd name="connsiteX29" fmla="*/ 751715 w 1621237"/>
                <a:gd name="connsiteY29" fmla="*/ 723666 h 1023792"/>
                <a:gd name="connsiteX30" fmla="*/ 558176 w 1621237"/>
                <a:gd name="connsiteY30" fmla="*/ 810619 h 1023792"/>
                <a:gd name="connsiteX31" fmla="*/ 375857 w 1621237"/>
                <a:gd name="connsiteY31" fmla="*/ 891961 h 1023792"/>
                <a:gd name="connsiteX32" fmla="*/ 213173 w 1621237"/>
                <a:gd name="connsiteY32" fmla="*/ 964889 h 1023792"/>
                <a:gd name="connsiteX33" fmla="*/ 75732 w 1621237"/>
                <a:gd name="connsiteY33" fmla="*/ 1023792 h 1023792"/>
                <a:gd name="connsiteX34" fmla="*/ 0 w 1621237"/>
                <a:gd name="connsiteY34" fmla="*/ 959279 h 1023792"/>
                <a:gd name="connsiteX35" fmla="*/ 162684 w 1621237"/>
                <a:gd name="connsiteY35" fmla="*/ 875132 h 1023792"/>
                <a:gd name="connsiteX36" fmla="*/ 328174 w 1621237"/>
                <a:gd name="connsiteY36" fmla="*/ 785374 h 1023792"/>
                <a:gd name="connsiteX37" fmla="*/ 488054 w 1621237"/>
                <a:gd name="connsiteY37" fmla="*/ 690008 h 1023792"/>
                <a:gd name="connsiteX38" fmla="*/ 681592 w 1621237"/>
                <a:gd name="connsiteY38" fmla="*/ 560982 h 1023792"/>
                <a:gd name="connsiteX39" fmla="*/ 869521 w 1621237"/>
                <a:gd name="connsiteY39" fmla="*/ 420736 h 10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21237" h="1023792">
                  <a:moveTo>
                    <a:pt x="869521" y="420736"/>
                  </a:moveTo>
                  <a:lnTo>
                    <a:pt x="1001352" y="316955"/>
                  </a:lnTo>
                  <a:lnTo>
                    <a:pt x="1093914" y="241222"/>
                  </a:lnTo>
                  <a:lnTo>
                    <a:pt x="1124768" y="218783"/>
                  </a:lnTo>
                  <a:lnTo>
                    <a:pt x="1127573" y="204759"/>
                  </a:lnTo>
                  <a:lnTo>
                    <a:pt x="1096719" y="159880"/>
                  </a:lnTo>
                  <a:lnTo>
                    <a:pt x="1063060" y="109392"/>
                  </a:lnTo>
                  <a:lnTo>
                    <a:pt x="1043426" y="78538"/>
                  </a:lnTo>
                  <a:lnTo>
                    <a:pt x="1029401" y="44879"/>
                  </a:lnTo>
                  <a:lnTo>
                    <a:pt x="1029401" y="28049"/>
                  </a:lnTo>
                  <a:lnTo>
                    <a:pt x="1032206" y="8415"/>
                  </a:lnTo>
                  <a:lnTo>
                    <a:pt x="1049035" y="0"/>
                  </a:lnTo>
                  <a:lnTo>
                    <a:pt x="1093914" y="8415"/>
                  </a:lnTo>
                  <a:lnTo>
                    <a:pt x="1164037" y="33659"/>
                  </a:lnTo>
                  <a:lnTo>
                    <a:pt x="1301477" y="86952"/>
                  </a:lnTo>
                  <a:lnTo>
                    <a:pt x="1466967" y="148660"/>
                  </a:lnTo>
                  <a:lnTo>
                    <a:pt x="1562333" y="185124"/>
                  </a:lnTo>
                  <a:lnTo>
                    <a:pt x="1573553" y="190734"/>
                  </a:lnTo>
                  <a:lnTo>
                    <a:pt x="1584773" y="199149"/>
                  </a:lnTo>
                  <a:lnTo>
                    <a:pt x="1604407" y="230003"/>
                  </a:lnTo>
                  <a:lnTo>
                    <a:pt x="1615627" y="246832"/>
                  </a:lnTo>
                  <a:lnTo>
                    <a:pt x="1621237" y="260857"/>
                  </a:lnTo>
                  <a:lnTo>
                    <a:pt x="1612822" y="280491"/>
                  </a:lnTo>
                  <a:lnTo>
                    <a:pt x="1570748" y="294516"/>
                  </a:lnTo>
                  <a:lnTo>
                    <a:pt x="1523065" y="308540"/>
                  </a:lnTo>
                  <a:lnTo>
                    <a:pt x="1464162" y="325370"/>
                  </a:lnTo>
                  <a:lnTo>
                    <a:pt x="1385624" y="375858"/>
                  </a:lnTo>
                  <a:lnTo>
                    <a:pt x="1178061" y="513298"/>
                  </a:lnTo>
                  <a:lnTo>
                    <a:pt x="992937" y="631105"/>
                  </a:lnTo>
                  <a:lnTo>
                    <a:pt x="751715" y="723666"/>
                  </a:lnTo>
                  <a:lnTo>
                    <a:pt x="558176" y="810619"/>
                  </a:lnTo>
                  <a:lnTo>
                    <a:pt x="375857" y="891961"/>
                  </a:lnTo>
                  <a:lnTo>
                    <a:pt x="213173" y="964889"/>
                  </a:lnTo>
                  <a:lnTo>
                    <a:pt x="75732" y="1023792"/>
                  </a:lnTo>
                  <a:lnTo>
                    <a:pt x="0" y="959279"/>
                  </a:lnTo>
                  <a:lnTo>
                    <a:pt x="162684" y="875132"/>
                  </a:lnTo>
                  <a:lnTo>
                    <a:pt x="328174" y="785374"/>
                  </a:lnTo>
                  <a:lnTo>
                    <a:pt x="488054" y="690008"/>
                  </a:lnTo>
                  <a:lnTo>
                    <a:pt x="681592" y="560982"/>
                  </a:lnTo>
                  <a:lnTo>
                    <a:pt x="869521" y="420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D2C3282F-3A91-974D-9DAF-8BC0CC17D506}"/>
                </a:ext>
              </a:extLst>
            </p:cNvPr>
            <p:cNvSpPr/>
            <p:nvPr/>
          </p:nvSpPr>
          <p:spPr>
            <a:xfrm>
              <a:off x="3714750" y="5440363"/>
              <a:ext cx="2655888" cy="444500"/>
            </a:xfrm>
            <a:custGeom>
              <a:avLst/>
              <a:gdLst>
                <a:gd name="connsiteX0" fmla="*/ 1152525 w 2655094"/>
                <a:gd name="connsiteY0" fmla="*/ 142875 h 442913"/>
                <a:gd name="connsiteX1" fmla="*/ 1514475 w 2655094"/>
                <a:gd name="connsiteY1" fmla="*/ 109538 h 442913"/>
                <a:gd name="connsiteX2" fmla="*/ 1859756 w 2655094"/>
                <a:gd name="connsiteY2" fmla="*/ 78582 h 442913"/>
                <a:gd name="connsiteX3" fmla="*/ 2007394 w 2655094"/>
                <a:gd name="connsiteY3" fmla="*/ 66675 h 442913"/>
                <a:gd name="connsiteX4" fmla="*/ 2085975 w 2655094"/>
                <a:gd name="connsiteY4" fmla="*/ 40482 h 442913"/>
                <a:gd name="connsiteX5" fmla="*/ 2205038 w 2655094"/>
                <a:gd name="connsiteY5" fmla="*/ 2382 h 442913"/>
                <a:gd name="connsiteX6" fmla="*/ 2221706 w 2655094"/>
                <a:gd name="connsiteY6" fmla="*/ 0 h 442913"/>
                <a:gd name="connsiteX7" fmla="*/ 2257425 w 2655094"/>
                <a:gd name="connsiteY7" fmla="*/ 9525 h 442913"/>
                <a:gd name="connsiteX8" fmla="*/ 2347913 w 2655094"/>
                <a:gd name="connsiteY8" fmla="*/ 38100 h 442913"/>
                <a:gd name="connsiteX9" fmla="*/ 2452688 w 2655094"/>
                <a:gd name="connsiteY9" fmla="*/ 73819 h 442913"/>
                <a:gd name="connsiteX10" fmla="*/ 2536031 w 2655094"/>
                <a:gd name="connsiteY10" fmla="*/ 104775 h 442913"/>
                <a:gd name="connsiteX11" fmla="*/ 2578894 w 2655094"/>
                <a:gd name="connsiteY11" fmla="*/ 121444 h 442913"/>
                <a:gd name="connsiteX12" fmla="*/ 2595563 w 2655094"/>
                <a:gd name="connsiteY12" fmla="*/ 128588 h 442913"/>
                <a:gd name="connsiteX13" fmla="*/ 2616994 w 2655094"/>
                <a:gd name="connsiteY13" fmla="*/ 142875 h 442913"/>
                <a:gd name="connsiteX14" fmla="*/ 2633663 w 2655094"/>
                <a:gd name="connsiteY14" fmla="*/ 164307 h 442913"/>
                <a:gd name="connsiteX15" fmla="*/ 2647950 w 2655094"/>
                <a:gd name="connsiteY15" fmla="*/ 192882 h 442913"/>
                <a:gd name="connsiteX16" fmla="*/ 2655094 w 2655094"/>
                <a:gd name="connsiteY16" fmla="*/ 216694 h 442913"/>
                <a:gd name="connsiteX17" fmla="*/ 2650331 w 2655094"/>
                <a:gd name="connsiteY17" fmla="*/ 233363 h 442913"/>
                <a:gd name="connsiteX18" fmla="*/ 2645569 w 2655094"/>
                <a:gd name="connsiteY18" fmla="*/ 250032 h 442913"/>
                <a:gd name="connsiteX19" fmla="*/ 2621756 w 2655094"/>
                <a:gd name="connsiteY19" fmla="*/ 264319 h 442913"/>
                <a:gd name="connsiteX20" fmla="*/ 2571750 w 2655094"/>
                <a:gd name="connsiteY20" fmla="*/ 278607 h 442913"/>
                <a:gd name="connsiteX21" fmla="*/ 2505075 w 2655094"/>
                <a:gd name="connsiteY21" fmla="*/ 288132 h 442913"/>
                <a:gd name="connsiteX22" fmla="*/ 2409825 w 2655094"/>
                <a:gd name="connsiteY22" fmla="*/ 288132 h 442913"/>
                <a:gd name="connsiteX23" fmla="*/ 2266950 w 2655094"/>
                <a:gd name="connsiteY23" fmla="*/ 288132 h 442913"/>
                <a:gd name="connsiteX24" fmla="*/ 2033588 w 2655094"/>
                <a:gd name="connsiteY24" fmla="*/ 290513 h 442913"/>
                <a:gd name="connsiteX25" fmla="*/ 1752600 w 2655094"/>
                <a:gd name="connsiteY25" fmla="*/ 302419 h 442913"/>
                <a:gd name="connsiteX26" fmla="*/ 1471613 w 2655094"/>
                <a:gd name="connsiteY26" fmla="*/ 316707 h 442913"/>
                <a:gd name="connsiteX27" fmla="*/ 1250156 w 2655094"/>
                <a:gd name="connsiteY27" fmla="*/ 333375 h 442913"/>
                <a:gd name="connsiteX28" fmla="*/ 1019175 w 2655094"/>
                <a:gd name="connsiteY28" fmla="*/ 354807 h 442913"/>
                <a:gd name="connsiteX29" fmla="*/ 635794 w 2655094"/>
                <a:gd name="connsiteY29" fmla="*/ 395288 h 442913"/>
                <a:gd name="connsiteX30" fmla="*/ 576263 w 2655094"/>
                <a:gd name="connsiteY30" fmla="*/ 402432 h 442913"/>
                <a:gd name="connsiteX31" fmla="*/ 533400 w 2655094"/>
                <a:gd name="connsiteY31" fmla="*/ 419100 h 442913"/>
                <a:gd name="connsiteX32" fmla="*/ 483394 w 2655094"/>
                <a:gd name="connsiteY32" fmla="*/ 435769 h 442913"/>
                <a:gd name="connsiteX33" fmla="*/ 445294 w 2655094"/>
                <a:gd name="connsiteY33" fmla="*/ 442913 h 442913"/>
                <a:gd name="connsiteX34" fmla="*/ 407194 w 2655094"/>
                <a:gd name="connsiteY34" fmla="*/ 442913 h 442913"/>
                <a:gd name="connsiteX35" fmla="*/ 361950 w 2655094"/>
                <a:gd name="connsiteY35" fmla="*/ 438150 h 442913"/>
                <a:gd name="connsiteX36" fmla="*/ 314325 w 2655094"/>
                <a:gd name="connsiteY36" fmla="*/ 421482 h 442913"/>
                <a:gd name="connsiteX37" fmla="*/ 278606 w 2655094"/>
                <a:gd name="connsiteY37" fmla="*/ 392907 h 442913"/>
                <a:gd name="connsiteX38" fmla="*/ 190500 w 2655094"/>
                <a:gd name="connsiteY38" fmla="*/ 316707 h 442913"/>
                <a:gd name="connsiteX39" fmla="*/ 95250 w 2655094"/>
                <a:gd name="connsiteY39" fmla="*/ 230982 h 442913"/>
                <a:gd name="connsiteX40" fmla="*/ 11906 w 2655094"/>
                <a:gd name="connsiteY40" fmla="*/ 147638 h 442913"/>
                <a:gd name="connsiteX41" fmla="*/ 0 w 2655094"/>
                <a:gd name="connsiteY41" fmla="*/ 121444 h 442913"/>
                <a:gd name="connsiteX42" fmla="*/ 0 w 2655094"/>
                <a:gd name="connsiteY42" fmla="*/ 100013 h 442913"/>
                <a:gd name="connsiteX43" fmla="*/ 2381 w 2655094"/>
                <a:gd name="connsiteY43" fmla="*/ 83344 h 442913"/>
                <a:gd name="connsiteX44" fmla="*/ 14288 w 2655094"/>
                <a:gd name="connsiteY44" fmla="*/ 73819 h 442913"/>
                <a:gd name="connsiteX45" fmla="*/ 23813 w 2655094"/>
                <a:gd name="connsiteY45" fmla="*/ 71438 h 442913"/>
                <a:gd name="connsiteX46" fmla="*/ 42863 w 2655094"/>
                <a:gd name="connsiteY46" fmla="*/ 73819 h 442913"/>
                <a:gd name="connsiteX47" fmla="*/ 64294 w 2655094"/>
                <a:gd name="connsiteY47" fmla="*/ 83344 h 442913"/>
                <a:gd name="connsiteX48" fmla="*/ 102394 w 2655094"/>
                <a:gd name="connsiteY48" fmla="*/ 111919 h 442913"/>
                <a:gd name="connsiteX49" fmla="*/ 145256 w 2655094"/>
                <a:gd name="connsiteY49" fmla="*/ 140494 h 442913"/>
                <a:gd name="connsiteX50" fmla="*/ 180975 w 2655094"/>
                <a:gd name="connsiteY50" fmla="*/ 157163 h 442913"/>
                <a:gd name="connsiteX51" fmla="*/ 266700 w 2655094"/>
                <a:gd name="connsiteY51" fmla="*/ 185738 h 442913"/>
                <a:gd name="connsiteX52" fmla="*/ 335756 w 2655094"/>
                <a:gd name="connsiteY52" fmla="*/ 197644 h 442913"/>
                <a:gd name="connsiteX53" fmla="*/ 426244 w 2655094"/>
                <a:gd name="connsiteY53" fmla="*/ 204788 h 442913"/>
                <a:gd name="connsiteX54" fmla="*/ 600075 w 2655094"/>
                <a:gd name="connsiteY54" fmla="*/ 190500 h 442913"/>
                <a:gd name="connsiteX55" fmla="*/ 895350 w 2655094"/>
                <a:gd name="connsiteY55" fmla="*/ 164307 h 442913"/>
                <a:gd name="connsiteX56" fmla="*/ 1152525 w 2655094"/>
                <a:gd name="connsiteY56" fmla="*/ 14287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55094" h="442913">
                  <a:moveTo>
                    <a:pt x="1152525" y="142875"/>
                  </a:moveTo>
                  <a:lnTo>
                    <a:pt x="1514475" y="109538"/>
                  </a:lnTo>
                  <a:lnTo>
                    <a:pt x="1859756" y="78582"/>
                  </a:lnTo>
                  <a:lnTo>
                    <a:pt x="2007394" y="66675"/>
                  </a:lnTo>
                  <a:lnTo>
                    <a:pt x="2085975" y="40482"/>
                  </a:lnTo>
                  <a:lnTo>
                    <a:pt x="2205038" y="2382"/>
                  </a:lnTo>
                  <a:lnTo>
                    <a:pt x="2221706" y="0"/>
                  </a:lnTo>
                  <a:lnTo>
                    <a:pt x="2257425" y="9525"/>
                  </a:lnTo>
                  <a:lnTo>
                    <a:pt x="2347913" y="38100"/>
                  </a:lnTo>
                  <a:lnTo>
                    <a:pt x="2452688" y="73819"/>
                  </a:lnTo>
                  <a:lnTo>
                    <a:pt x="2536031" y="104775"/>
                  </a:lnTo>
                  <a:lnTo>
                    <a:pt x="2578894" y="121444"/>
                  </a:lnTo>
                  <a:lnTo>
                    <a:pt x="2595563" y="128588"/>
                  </a:lnTo>
                  <a:lnTo>
                    <a:pt x="2616994" y="142875"/>
                  </a:lnTo>
                  <a:lnTo>
                    <a:pt x="2633663" y="164307"/>
                  </a:lnTo>
                  <a:lnTo>
                    <a:pt x="2647950" y="192882"/>
                  </a:lnTo>
                  <a:lnTo>
                    <a:pt x="2655094" y="216694"/>
                  </a:lnTo>
                  <a:lnTo>
                    <a:pt x="2650331" y="233363"/>
                  </a:lnTo>
                  <a:lnTo>
                    <a:pt x="2645569" y="250032"/>
                  </a:lnTo>
                  <a:lnTo>
                    <a:pt x="2621756" y="264319"/>
                  </a:lnTo>
                  <a:lnTo>
                    <a:pt x="2571750" y="278607"/>
                  </a:lnTo>
                  <a:lnTo>
                    <a:pt x="2505075" y="288132"/>
                  </a:lnTo>
                  <a:lnTo>
                    <a:pt x="2409825" y="288132"/>
                  </a:lnTo>
                  <a:lnTo>
                    <a:pt x="2266950" y="288132"/>
                  </a:lnTo>
                  <a:lnTo>
                    <a:pt x="2033588" y="290513"/>
                  </a:lnTo>
                  <a:lnTo>
                    <a:pt x="1752600" y="302419"/>
                  </a:lnTo>
                  <a:lnTo>
                    <a:pt x="1471613" y="316707"/>
                  </a:lnTo>
                  <a:lnTo>
                    <a:pt x="1250156" y="333375"/>
                  </a:lnTo>
                  <a:lnTo>
                    <a:pt x="1019175" y="354807"/>
                  </a:lnTo>
                  <a:lnTo>
                    <a:pt x="635794" y="395288"/>
                  </a:lnTo>
                  <a:lnTo>
                    <a:pt x="576263" y="402432"/>
                  </a:lnTo>
                  <a:lnTo>
                    <a:pt x="533400" y="419100"/>
                  </a:lnTo>
                  <a:lnTo>
                    <a:pt x="483394" y="435769"/>
                  </a:lnTo>
                  <a:lnTo>
                    <a:pt x="445294" y="442913"/>
                  </a:lnTo>
                  <a:lnTo>
                    <a:pt x="407194" y="442913"/>
                  </a:lnTo>
                  <a:lnTo>
                    <a:pt x="361950" y="438150"/>
                  </a:lnTo>
                  <a:lnTo>
                    <a:pt x="314325" y="421482"/>
                  </a:lnTo>
                  <a:lnTo>
                    <a:pt x="278606" y="392907"/>
                  </a:lnTo>
                  <a:lnTo>
                    <a:pt x="190500" y="316707"/>
                  </a:lnTo>
                  <a:lnTo>
                    <a:pt x="95250" y="230982"/>
                  </a:lnTo>
                  <a:lnTo>
                    <a:pt x="11906" y="147638"/>
                  </a:lnTo>
                  <a:lnTo>
                    <a:pt x="0" y="121444"/>
                  </a:lnTo>
                  <a:lnTo>
                    <a:pt x="0" y="100013"/>
                  </a:lnTo>
                  <a:cubicBezTo>
                    <a:pt x="2511" y="84942"/>
                    <a:pt x="2381" y="90553"/>
                    <a:pt x="2381" y="83344"/>
                  </a:cubicBezTo>
                  <a:lnTo>
                    <a:pt x="14288" y="73819"/>
                  </a:lnTo>
                  <a:lnTo>
                    <a:pt x="23813" y="71438"/>
                  </a:lnTo>
                  <a:lnTo>
                    <a:pt x="42863" y="73819"/>
                  </a:lnTo>
                  <a:lnTo>
                    <a:pt x="64294" y="83344"/>
                  </a:lnTo>
                  <a:lnTo>
                    <a:pt x="102394" y="111919"/>
                  </a:lnTo>
                  <a:lnTo>
                    <a:pt x="145256" y="140494"/>
                  </a:lnTo>
                  <a:lnTo>
                    <a:pt x="180975" y="157163"/>
                  </a:lnTo>
                  <a:lnTo>
                    <a:pt x="266700" y="185738"/>
                  </a:lnTo>
                  <a:lnTo>
                    <a:pt x="335756" y="197644"/>
                  </a:lnTo>
                  <a:lnTo>
                    <a:pt x="426244" y="204788"/>
                  </a:lnTo>
                  <a:lnTo>
                    <a:pt x="600075" y="190500"/>
                  </a:lnTo>
                  <a:lnTo>
                    <a:pt x="895350" y="164307"/>
                  </a:lnTo>
                  <a:lnTo>
                    <a:pt x="1152525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7D5DBBC6-DA94-314F-AE8E-9ADFC3AAA91F}"/>
                </a:ext>
              </a:extLst>
            </p:cNvPr>
            <p:cNvSpPr/>
            <p:nvPr/>
          </p:nvSpPr>
          <p:spPr>
            <a:xfrm>
              <a:off x="3573463" y="1795463"/>
              <a:ext cx="3105150" cy="552450"/>
            </a:xfrm>
            <a:custGeom>
              <a:avLst/>
              <a:gdLst>
                <a:gd name="connsiteX0" fmla="*/ 908790 w 3105033"/>
                <a:gd name="connsiteY0" fmla="*/ 252442 h 552567"/>
                <a:gd name="connsiteX1" fmla="*/ 1220135 w 3105033"/>
                <a:gd name="connsiteY1" fmla="*/ 204758 h 552567"/>
                <a:gd name="connsiteX2" fmla="*/ 1497821 w 3105033"/>
                <a:gd name="connsiteY2" fmla="*/ 159880 h 552567"/>
                <a:gd name="connsiteX3" fmla="*/ 1741848 w 3105033"/>
                <a:gd name="connsiteY3" fmla="*/ 137441 h 552567"/>
                <a:gd name="connsiteX4" fmla="*/ 2019534 w 3105033"/>
                <a:gd name="connsiteY4" fmla="*/ 109392 h 552567"/>
                <a:gd name="connsiteX5" fmla="*/ 2196243 w 3105033"/>
                <a:gd name="connsiteY5" fmla="*/ 92562 h 552567"/>
                <a:gd name="connsiteX6" fmla="*/ 2370147 w 3105033"/>
                <a:gd name="connsiteY6" fmla="*/ 75733 h 552567"/>
                <a:gd name="connsiteX7" fmla="*/ 2434660 w 3105033"/>
                <a:gd name="connsiteY7" fmla="*/ 72928 h 552567"/>
                <a:gd name="connsiteX8" fmla="*/ 2482343 w 3105033"/>
                <a:gd name="connsiteY8" fmla="*/ 58903 h 552567"/>
                <a:gd name="connsiteX9" fmla="*/ 2566491 w 3105033"/>
                <a:gd name="connsiteY9" fmla="*/ 28049 h 552567"/>
                <a:gd name="connsiteX10" fmla="*/ 2639418 w 3105033"/>
                <a:gd name="connsiteY10" fmla="*/ 5610 h 552567"/>
                <a:gd name="connsiteX11" fmla="*/ 2681492 w 3105033"/>
                <a:gd name="connsiteY11" fmla="*/ 0 h 552567"/>
                <a:gd name="connsiteX12" fmla="*/ 2717956 w 3105033"/>
                <a:gd name="connsiteY12" fmla="*/ 2805 h 552567"/>
                <a:gd name="connsiteX13" fmla="*/ 2757224 w 3105033"/>
                <a:gd name="connsiteY13" fmla="*/ 8415 h 552567"/>
                <a:gd name="connsiteX14" fmla="*/ 2821737 w 3105033"/>
                <a:gd name="connsiteY14" fmla="*/ 28049 h 552567"/>
                <a:gd name="connsiteX15" fmla="*/ 2908689 w 3105033"/>
                <a:gd name="connsiteY15" fmla="*/ 61708 h 552567"/>
                <a:gd name="connsiteX16" fmla="*/ 2981617 w 3105033"/>
                <a:gd name="connsiteY16" fmla="*/ 100977 h 552567"/>
                <a:gd name="connsiteX17" fmla="*/ 3034910 w 3105033"/>
                <a:gd name="connsiteY17" fmla="*/ 129026 h 552567"/>
                <a:gd name="connsiteX18" fmla="*/ 3074179 w 3105033"/>
                <a:gd name="connsiteY18" fmla="*/ 154270 h 552567"/>
                <a:gd name="connsiteX19" fmla="*/ 3093813 w 3105033"/>
                <a:gd name="connsiteY19" fmla="*/ 173904 h 552567"/>
                <a:gd name="connsiteX20" fmla="*/ 3105033 w 3105033"/>
                <a:gd name="connsiteY20" fmla="*/ 193539 h 552567"/>
                <a:gd name="connsiteX21" fmla="*/ 3105033 w 3105033"/>
                <a:gd name="connsiteY21" fmla="*/ 207563 h 552567"/>
                <a:gd name="connsiteX22" fmla="*/ 3096618 w 3105033"/>
                <a:gd name="connsiteY22" fmla="*/ 227198 h 552567"/>
                <a:gd name="connsiteX23" fmla="*/ 3065764 w 3105033"/>
                <a:gd name="connsiteY23" fmla="*/ 249637 h 552567"/>
                <a:gd name="connsiteX24" fmla="*/ 3020886 w 3105033"/>
                <a:gd name="connsiteY24" fmla="*/ 269271 h 552567"/>
                <a:gd name="connsiteX25" fmla="*/ 2978812 w 3105033"/>
                <a:gd name="connsiteY25" fmla="*/ 272076 h 552567"/>
                <a:gd name="connsiteX26" fmla="*/ 2754419 w 3105033"/>
                <a:gd name="connsiteY26" fmla="*/ 272076 h 552567"/>
                <a:gd name="connsiteX27" fmla="*/ 2527222 w 3105033"/>
                <a:gd name="connsiteY27" fmla="*/ 274881 h 552567"/>
                <a:gd name="connsiteX28" fmla="*/ 2193438 w 3105033"/>
                <a:gd name="connsiteY28" fmla="*/ 280491 h 552567"/>
                <a:gd name="connsiteX29" fmla="*/ 1918557 w 3105033"/>
                <a:gd name="connsiteY29" fmla="*/ 291711 h 552567"/>
                <a:gd name="connsiteX30" fmla="*/ 1767092 w 3105033"/>
                <a:gd name="connsiteY30" fmla="*/ 305735 h 552567"/>
                <a:gd name="connsiteX31" fmla="*/ 1433308 w 3105033"/>
                <a:gd name="connsiteY31" fmla="*/ 347809 h 552567"/>
                <a:gd name="connsiteX32" fmla="*/ 1074280 w 3105033"/>
                <a:gd name="connsiteY32" fmla="*/ 395492 h 552567"/>
                <a:gd name="connsiteX33" fmla="*/ 667568 w 3105033"/>
                <a:gd name="connsiteY33" fmla="*/ 454395 h 552567"/>
                <a:gd name="connsiteX34" fmla="*/ 252441 w 3105033"/>
                <a:gd name="connsiteY34" fmla="*/ 516103 h 552567"/>
                <a:gd name="connsiteX35" fmla="*/ 22439 w 3105033"/>
                <a:gd name="connsiteY35" fmla="*/ 552567 h 552567"/>
                <a:gd name="connsiteX36" fmla="*/ 0 w 3105033"/>
                <a:gd name="connsiteY36" fmla="*/ 392687 h 552567"/>
                <a:gd name="connsiteX37" fmla="*/ 207563 w 3105033"/>
                <a:gd name="connsiteY37" fmla="*/ 364638 h 552567"/>
                <a:gd name="connsiteX38" fmla="*/ 482444 w 3105033"/>
                <a:gd name="connsiteY38" fmla="*/ 319760 h 552567"/>
                <a:gd name="connsiteX39" fmla="*/ 908790 w 3105033"/>
                <a:gd name="connsiteY39" fmla="*/ 252442 h 5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05033" h="552567">
                  <a:moveTo>
                    <a:pt x="908790" y="252442"/>
                  </a:moveTo>
                  <a:lnTo>
                    <a:pt x="1220135" y="204758"/>
                  </a:lnTo>
                  <a:lnTo>
                    <a:pt x="1497821" y="159880"/>
                  </a:lnTo>
                  <a:lnTo>
                    <a:pt x="1741848" y="137441"/>
                  </a:lnTo>
                  <a:lnTo>
                    <a:pt x="2019534" y="109392"/>
                  </a:lnTo>
                  <a:lnTo>
                    <a:pt x="2196243" y="92562"/>
                  </a:lnTo>
                  <a:lnTo>
                    <a:pt x="2370147" y="75733"/>
                  </a:lnTo>
                  <a:lnTo>
                    <a:pt x="2434660" y="72928"/>
                  </a:lnTo>
                  <a:lnTo>
                    <a:pt x="2482343" y="58903"/>
                  </a:lnTo>
                  <a:lnTo>
                    <a:pt x="2566491" y="28049"/>
                  </a:lnTo>
                  <a:lnTo>
                    <a:pt x="2639418" y="5610"/>
                  </a:lnTo>
                  <a:lnTo>
                    <a:pt x="2681492" y="0"/>
                  </a:lnTo>
                  <a:lnTo>
                    <a:pt x="2717956" y="2805"/>
                  </a:lnTo>
                  <a:lnTo>
                    <a:pt x="2757224" y="8415"/>
                  </a:lnTo>
                  <a:lnTo>
                    <a:pt x="2821737" y="28049"/>
                  </a:lnTo>
                  <a:lnTo>
                    <a:pt x="2908689" y="61708"/>
                  </a:lnTo>
                  <a:lnTo>
                    <a:pt x="2981617" y="100977"/>
                  </a:lnTo>
                  <a:lnTo>
                    <a:pt x="3034910" y="129026"/>
                  </a:lnTo>
                  <a:lnTo>
                    <a:pt x="3074179" y="154270"/>
                  </a:lnTo>
                  <a:lnTo>
                    <a:pt x="3093813" y="173904"/>
                  </a:lnTo>
                  <a:lnTo>
                    <a:pt x="3105033" y="193539"/>
                  </a:lnTo>
                  <a:lnTo>
                    <a:pt x="3105033" y="207563"/>
                  </a:lnTo>
                  <a:lnTo>
                    <a:pt x="3096618" y="227198"/>
                  </a:lnTo>
                  <a:lnTo>
                    <a:pt x="3065764" y="249637"/>
                  </a:lnTo>
                  <a:lnTo>
                    <a:pt x="3020886" y="269271"/>
                  </a:lnTo>
                  <a:lnTo>
                    <a:pt x="2978812" y="272076"/>
                  </a:lnTo>
                  <a:lnTo>
                    <a:pt x="2754419" y="272076"/>
                  </a:lnTo>
                  <a:lnTo>
                    <a:pt x="2527222" y="274881"/>
                  </a:lnTo>
                  <a:lnTo>
                    <a:pt x="2193438" y="280491"/>
                  </a:lnTo>
                  <a:lnTo>
                    <a:pt x="1918557" y="291711"/>
                  </a:lnTo>
                  <a:lnTo>
                    <a:pt x="1767092" y="305735"/>
                  </a:lnTo>
                  <a:lnTo>
                    <a:pt x="1433308" y="347809"/>
                  </a:lnTo>
                  <a:lnTo>
                    <a:pt x="1074280" y="395492"/>
                  </a:lnTo>
                  <a:lnTo>
                    <a:pt x="667568" y="454395"/>
                  </a:lnTo>
                  <a:lnTo>
                    <a:pt x="252441" y="516103"/>
                  </a:lnTo>
                  <a:lnTo>
                    <a:pt x="22439" y="552567"/>
                  </a:lnTo>
                  <a:lnTo>
                    <a:pt x="0" y="392687"/>
                  </a:lnTo>
                  <a:lnTo>
                    <a:pt x="207563" y="364638"/>
                  </a:lnTo>
                  <a:lnTo>
                    <a:pt x="482444" y="319760"/>
                  </a:lnTo>
                  <a:lnTo>
                    <a:pt x="908790" y="2524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2A6C450-F8C9-B84C-AFC1-4BB65052ED16}"/>
                </a:ext>
              </a:extLst>
            </p:cNvPr>
            <p:cNvSpPr/>
            <p:nvPr/>
          </p:nvSpPr>
          <p:spPr>
            <a:xfrm>
              <a:off x="2574925" y="2062163"/>
              <a:ext cx="1100138" cy="3316287"/>
            </a:xfrm>
            <a:custGeom>
              <a:avLst/>
              <a:gdLst>
                <a:gd name="connsiteX0" fmla="*/ 801725 w 1100747"/>
                <a:gd name="connsiteY0" fmla="*/ 793058 h 3315242"/>
                <a:gd name="connsiteX1" fmla="*/ 806058 w 1100747"/>
                <a:gd name="connsiteY1" fmla="*/ 550374 h 3315242"/>
                <a:gd name="connsiteX2" fmla="*/ 806058 w 1100747"/>
                <a:gd name="connsiteY2" fmla="*/ 355359 h 3315242"/>
                <a:gd name="connsiteX3" fmla="*/ 806058 w 1100747"/>
                <a:gd name="connsiteY3" fmla="*/ 329357 h 3315242"/>
                <a:gd name="connsiteX4" fmla="*/ 793057 w 1100747"/>
                <a:gd name="connsiteY4" fmla="*/ 286021 h 3315242"/>
                <a:gd name="connsiteX5" fmla="*/ 780057 w 1100747"/>
                <a:gd name="connsiteY5" fmla="*/ 247018 h 3315242"/>
                <a:gd name="connsiteX6" fmla="*/ 741054 w 1100747"/>
                <a:gd name="connsiteY6" fmla="*/ 173346 h 3315242"/>
                <a:gd name="connsiteX7" fmla="*/ 706385 w 1100747"/>
                <a:gd name="connsiteY7" fmla="*/ 125676 h 3315242"/>
                <a:gd name="connsiteX8" fmla="*/ 671715 w 1100747"/>
                <a:gd name="connsiteY8" fmla="*/ 91007 h 3315242"/>
                <a:gd name="connsiteX9" fmla="*/ 650047 w 1100747"/>
                <a:gd name="connsiteY9" fmla="*/ 69338 h 3315242"/>
                <a:gd name="connsiteX10" fmla="*/ 637046 w 1100747"/>
                <a:gd name="connsiteY10" fmla="*/ 43337 h 3315242"/>
                <a:gd name="connsiteX11" fmla="*/ 628379 w 1100747"/>
                <a:gd name="connsiteY11" fmla="*/ 21668 h 3315242"/>
                <a:gd name="connsiteX12" fmla="*/ 632712 w 1100747"/>
                <a:gd name="connsiteY12" fmla="*/ 4334 h 3315242"/>
                <a:gd name="connsiteX13" fmla="*/ 641380 w 1100747"/>
                <a:gd name="connsiteY13" fmla="*/ 0 h 3315242"/>
                <a:gd name="connsiteX14" fmla="*/ 663048 w 1100747"/>
                <a:gd name="connsiteY14" fmla="*/ 0 h 3315242"/>
                <a:gd name="connsiteX15" fmla="*/ 728053 w 1100747"/>
                <a:gd name="connsiteY15" fmla="*/ 8667 h 3315242"/>
                <a:gd name="connsiteX16" fmla="*/ 814726 w 1100747"/>
                <a:gd name="connsiteY16" fmla="*/ 26002 h 3315242"/>
                <a:gd name="connsiteX17" fmla="*/ 897065 w 1100747"/>
                <a:gd name="connsiteY17" fmla="*/ 47670 h 3315242"/>
                <a:gd name="connsiteX18" fmla="*/ 983738 w 1100747"/>
                <a:gd name="connsiteY18" fmla="*/ 78006 h 3315242"/>
                <a:gd name="connsiteX19" fmla="*/ 1057410 w 1100747"/>
                <a:gd name="connsiteY19" fmla="*/ 104008 h 3315242"/>
                <a:gd name="connsiteX20" fmla="*/ 1087746 w 1100747"/>
                <a:gd name="connsiteY20" fmla="*/ 121342 h 3315242"/>
                <a:gd name="connsiteX21" fmla="*/ 1100747 w 1100747"/>
                <a:gd name="connsiteY21" fmla="*/ 268686 h 3315242"/>
                <a:gd name="connsiteX22" fmla="*/ 1100747 w 1100747"/>
                <a:gd name="connsiteY22" fmla="*/ 385695 h 3315242"/>
                <a:gd name="connsiteX23" fmla="*/ 1092079 w 1100747"/>
                <a:gd name="connsiteY23" fmla="*/ 667382 h 3315242"/>
                <a:gd name="connsiteX24" fmla="*/ 1079078 w 1100747"/>
                <a:gd name="connsiteY24" fmla="*/ 901399 h 3315242"/>
                <a:gd name="connsiteX25" fmla="*/ 1057410 w 1100747"/>
                <a:gd name="connsiteY25" fmla="*/ 1100747 h 3315242"/>
                <a:gd name="connsiteX26" fmla="*/ 1031408 w 1100747"/>
                <a:gd name="connsiteY26" fmla="*/ 1317429 h 3315242"/>
                <a:gd name="connsiteX27" fmla="*/ 996739 w 1100747"/>
                <a:gd name="connsiteY27" fmla="*/ 1534112 h 3315242"/>
                <a:gd name="connsiteX28" fmla="*/ 949069 w 1100747"/>
                <a:gd name="connsiteY28" fmla="*/ 1750794 h 3315242"/>
                <a:gd name="connsiteX29" fmla="*/ 897065 w 1100747"/>
                <a:gd name="connsiteY29" fmla="*/ 1967477 h 3315242"/>
                <a:gd name="connsiteX30" fmla="*/ 845061 w 1100747"/>
                <a:gd name="connsiteY30" fmla="*/ 2145156 h 3315242"/>
                <a:gd name="connsiteX31" fmla="*/ 780057 w 1100747"/>
                <a:gd name="connsiteY31" fmla="*/ 2309835 h 3315242"/>
                <a:gd name="connsiteX32" fmla="*/ 736720 w 1100747"/>
                <a:gd name="connsiteY32" fmla="*/ 2413843 h 3315242"/>
                <a:gd name="connsiteX33" fmla="*/ 650047 w 1100747"/>
                <a:gd name="connsiteY33" fmla="*/ 2574188 h 3315242"/>
                <a:gd name="connsiteX34" fmla="*/ 559040 w 1100747"/>
                <a:gd name="connsiteY34" fmla="*/ 2725865 h 3315242"/>
                <a:gd name="connsiteX35" fmla="*/ 450699 w 1100747"/>
                <a:gd name="connsiteY35" fmla="*/ 2886210 h 3315242"/>
                <a:gd name="connsiteX36" fmla="*/ 342358 w 1100747"/>
                <a:gd name="connsiteY36" fmla="*/ 3024887 h 3315242"/>
                <a:gd name="connsiteX37" fmla="*/ 234017 w 1100747"/>
                <a:gd name="connsiteY37" fmla="*/ 3141896 h 3315242"/>
                <a:gd name="connsiteX38" fmla="*/ 121342 w 1100747"/>
                <a:gd name="connsiteY38" fmla="*/ 3263238 h 3315242"/>
                <a:gd name="connsiteX39" fmla="*/ 86673 w 1100747"/>
                <a:gd name="connsiteY39" fmla="*/ 3297907 h 3315242"/>
                <a:gd name="connsiteX40" fmla="*/ 69338 w 1100747"/>
                <a:gd name="connsiteY40" fmla="*/ 3310908 h 3315242"/>
                <a:gd name="connsiteX41" fmla="*/ 52003 w 1100747"/>
                <a:gd name="connsiteY41" fmla="*/ 3315242 h 3315242"/>
                <a:gd name="connsiteX42" fmla="*/ 17334 w 1100747"/>
                <a:gd name="connsiteY42" fmla="*/ 3315242 h 3315242"/>
                <a:gd name="connsiteX43" fmla="*/ 4333 w 1100747"/>
                <a:gd name="connsiteY43" fmla="*/ 3302241 h 3315242"/>
                <a:gd name="connsiteX44" fmla="*/ 0 w 1100747"/>
                <a:gd name="connsiteY44" fmla="*/ 3284906 h 3315242"/>
                <a:gd name="connsiteX45" fmla="*/ 8667 w 1100747"/>
                <a:gd name="connsiteY45" fmla="*/ 3258904 h 3315242"/>
                <a:gd name="connsiteX46" fmla="*/ 56337 w 1100747"/>
                <a:gd name="connsiteY46" fmla="*/ 3198233 h 3315242"/>
                <a:gd name="connsiteX47" fmla="*/ 147344 w 1100747"/>
                <a:gd name="connsiteY47" fmla="*/ 3076891 h 3315242"/>
                <a:gd name="connsiteX48" fmla="*/ 225349 w 1100747"/>
                <a:gd name="connsiteY48" fmla="*/ 2968550 h 3315242"/>
                <a:gd name="connsiteX49" fmla="*/ 312022 w 1100747"/>
                <a:gd name="connsiteY49" fmla="*/ 2829873 h 3315242"/>
                <a:gd name="connsiteX50" fmla="*/ 372694 w 1100747"/>
                <a:gd name="connsiteY50" fmla="*/ 2730199 h 3315242"/>
                <a:gd name="connsiteX51" fmla="*/ 450699 w 1100747"/>
                <a:gd name="connsiteY51" fmla="*/ 2578521 h 3315242"/>
                <a:gd name="connsiteX52" fmla="*/ 485368 w 1100747"/>
                <a:gd name="connsiteY52" fmla="*/ 2504849 h 3315242"/>
                <a:gd name="connsiteX53" fmla="*/ 533039 w 1100747"/>
                <a:gd name="connsiteY53" fmla="*/ 2392174 h 3315242"/>
                <a:gd name="connsiteX54" fmla="*/ 567708 w 1100747"/>
                <a:gd name="connsiteY54" fmla="*/ 2283833 h 3315242"/>
                <a:gd name="connsiteX55" fmla="*/ 606711 w 1100747"/>
                <a:gd name="connsiteY55" fmla="*/ 2158157 h 3315242"/>
                <a:gd name="connsiteX56" fmla="*/ 632712 w 1100747"/>
                <a:gd name="connsiteY56" fmla="*/ 2080152 h 3315242"/>
                <a:gd name="connsiteX57" fmla="*/ 676049 w 1100747"/>
                <a:gd name="connsiteY57" fmla="*/ 1928474 h 3315242"/>
                <a:gd name="connsiteX58" fmla="*/ 706385 w 1100747"/>
                <a:gd name="connsiteY58" fmla="*/ 1776796 h 3315242"/>
                <a:gd name="connsiteX59" fmla="*/ 728053 w 1100747"/>
                <a:gd name="connsiteY59" fmla="*/ 1646787 h 3315242"/>
                <a:gd name="connsiteX60" fmla="*/ 754055 w 1100747"/>
                <a:gd name="connsiteY60" fmla="*/ 1499443 h 3315242"/>
                <a:gd name="connsiteX61" fmla="*/ 767056 w 1100747"/>
                <a:gd name="connsiteY61" fmla="*/ 1343431 h 3315242"/>
                <a:gd name="connsiteX62" fmla="*/ 784390 w 1100747"/>
                <a:gd name="connsiteY62" fmla="*/ 1161418 h 3315242"/>
                <a:gd name="connsiteX63" fmla="*/ 801725 w 1100747"/>
                <a:gd name="connsiteY63" fmla="*/ 793058 h 33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00747" h="3315242">
                  <a:moveTo>
                    <a:pt x="801725" y="793058"/>
                  </a:moveTo>
                  <a:cubicBezTo>
                    <a:pt x="803169" y="712163"/>
                    <a:pt x="804614" y="631269"/>
                    <a:pt x="806058" y="550374"/>
                  </a:cubicBezTo>
                  <a:lnTo>
                    <a:pt x="806058" y="355359"/>
                  </a:lnTo>
                  <a:lnTo>
                    <a:pt x="806058" y="329357"/>
                  </a:lnTo>
                  <a:lnTo>
                    <a:pt x="793057" y="286021"/>
                  </a:lnTo>
                  <a:lnTo>
                    <a:pt x="780057" y="247018"/>
                  </a:lnTo>
                  <a:lnTo>
                    <a:pt x="741054" y="173346"/>
                  </a:lnTo>
                  <a:lnTo>
                    <a:pt x="706385" y="125676"/>
                  </a:lnTo>
                  <a:lnTo>
                    <a:pt x="671715" y="91007"/>
                  </a:lnTo>
                  <a:lnTo>
                    <a:pt x="650047" y="69338"/>
                  </a:lnTo>
                  <a:lnTo>
                    <a:pt x="637046" y="43337"/>
                  </a:lnTo>
                  <a:lnTo>
                    <a:pt x="628379" y="21668"/>
                  </a:lnTo>
                  <a:lnTo>
                    <a:pt x="632712" y="4334"/>
                  </a:lnTo>
                  <a:lnTo>
                    <a:pt x="641380" y="0"/>
                  </a:lnTo>
                  <a:lnTo>
                    <a:pt x="663048" y="0"/>
                  </a:lnTo>
                  <a:lnTo>
                    <a:pt x="728053" y="8667"/>
                  </a:lnTo>
                  <a:lnTo>
                    <a:pt x="814726" y="26002"/>
                  </a:lnTo>
                  <a:lnTo>
                    <a:pt x="897065" y="47670"/>
                  </a:lnTo>
                  <a:lnTo>
                    <a:pt x="983738" y="78006"/>
                  </a:lnTo>
                  <a:lnTo>
                    <a:pt x="1057410" y="104008"/>
                  </a:lnTo>
                  <a:lnTo>
                    <a:pt x="1087746" y="121342"/>
                  </a:lnTo>
                  <a:lnTo>
                    <a:pt x="1100747" y="268686"/>
                  </a:lnTo>
                  <a:lnTo>
                    <a:pt x="1100747" y="385695"/>
                  </a:lnTo>
                  <a:lnTo>
                    <a:pt x="1092079" y="667382"/>
                  </a:lnTo>
                  <a:lnTo>
                    <a:pt x="1079078" y="901399"/>
                  </a:lnTo>
                  <a:lnTo>
                    <a:pt x="1057410" y="1100747"/>
                  </a:lnTo>
                  <a:lnTo>
                    <a:pt x="1031408" y="1317429"/>
                  </a:lnTo>
                  <a:lnTo>
                    <a:pt x="996739" y="1534112"/>
                  </a:lnTo>
                  <a:lnTo>
                    <a:pt x="949069" y="1750794"/>
                  </a:lnTo>
                  <a:lnTo>
                    <a:pt x="897065" y="1967477"/>
                  </a:lnTo>
                  <a:lnTo>
                    <a:pt x="845061" y="2145156"/>
                  </a:lnTo>
                  <a:lnTo>
                    <a:pt x="780057" y="2309835"/>
                  </a:lnTo>
                  <a:lnTo>
                    <a:pt x="736720" y="2413843"/>
                  </a:lnTo>
                  <a:lnTo>
                    <a:pt x="650047" y="2574188"/>
                  </a:lnTo>
                  <a:lnTo>
                    <a:pt x="559040" y="2725865"/>
                  </a:lnTo>
                  <a:lnTo>
                    <a:pt x="450699" y="2886210"/>
                  </a:lnTo>
                  <a:lnTo>
                    <a:pt x="342358" y="3024887"/>
                  </a:lnTo>
                  <a:lnTo>
                    <a:pt x="234017" y="3141896"/>
                  </a:lnTo>
                  <a:lnTo>
                    <a:pt x="121342" y="3263238"/>
                  </a:lnTo>
                  <a:lnTo>
                    <a:pt x="86673" y="3297907"/>
                  </a:lnTo>
                  <a:lnTo>
                    <a:pt x="69338" y="3310908"/>
                  </a:lnTo>
                  <a:lnTo>
                    <a:pt x="52003" y="3315242"/>
                  </a:lnTo>
                  <a:lnTo>
                    <a:pt x="17334" y="3315242"/>
                  </a:lnTo>
                  <a:lnTo>
                    <a:pt x="4333" y="3302241"/>
                  </a:lnTo>
                  <a:lnTo>
                    <a:pt x="0" y="3284906"/>
                  </a:lnTo>
                  <a:lnTo>
                    <a:pt x="8667" y="3258904"/>
                  </a:lnTo>
                  <a:lnTo>
                    <a:pt x="56337" y="3198233"/>
                  </a:lnTo>
                  <a:lnTo>
                    <a:pt x="147344" y="3076891"/>
                  </a:lnTo>
                  <a:lnTo>
                    <a:pt x="225349" y="2968550"/>
                  </a:lnTo>
                  <a:lnTo>
                    <a:pt x="312022" y="2829873"/>
                  </a:lnTo>
                  <a:lnTo>
                    <a:pt x="372694" y="2730199"/>
                  </a:lnTo>
                  <a:lnTo>
                    <a:pt x="450699" y="2578521"/>
                  </a:lnTo>
                  <a:lnTo>
                    <a:pt x="485368" y="2504849"/>
                  </a:lnTo>
                  <a:lnTo>
                    <a:pt x="533039" y="2392174"/>
                  </a:lnTo>
                  <a:lnTo>
                    <a:pt x="567708" y="2283833"/>
                  </a:lnTo>
                  <a:lnTo>
                    <a:pt x="606711" y="2158157"/>
                  </a:lnTo>
                  <a:lnTo>
                    <a:pt x="632712" y="2080152"/>
                  </a:lnTo>
                  <a:lnTo>
                    <a:pt x="676049" y="1928474"/>
                  </a:lnTo>
                  <a:lnTo>
                    <a:pt x="706385" y="1776796"/>
                  </a:lnTo>
                  <a:lnTo>
                    <a:pt x="728053" y="1646787"/>
                  </a:lnTo>
                  <a:lnTo>
                    <a:pt x="754055" y="1499443"/>
                  </a:lnTo>
                  <a:lnTo>
                    <a:pt x="767056" y="1343431"/>
                  </a:lnTo>
                  <a:lnTo>
                    <a:pt x="784390" y="1161418"/>
                  </a:lnTo>
                  <a:lnTo>
                    <a:pt x="801725" y="793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DA88A85-3AF2-CE4C-8156-12BC32CEC5A8}"/>
                </a:ext>
              </a:extLst>
            </p:cNvPr>
            <p:cNvSpPr/>
            <p:nvPr/>
          </p:nvSpPr>
          <p:spPr>
            <a:xfrm>
              <a:off x="3890963" y="3065463"/>
              <a:ext cx="431800" cy="2128837"/>
            </a:xfrm>
            <a:custGeom>
              <a:avLst/>
              <a:gdLst>
                <a:gd name="connsiteX0" fmla="*/ 384273 w 431956"/>
                <a:gd name="connsiteY0" fmla="*/ 1020987 h 2128926"/>
                <a:gd name="connsiteX1" fmla="*/ 409517 w 431956"/>
                <a:gd name="connsiteY1" fmla="*/ 661959 h 2128926"/>
                <a:gd name="connsiteX2" fmla="*/ 431956 w 431956"/>
                <a:gd name="connsiteY2" fmla="*/ 566592 h 2128926"/>
                <a:gd name="connsiteX3" fmla="*/ 429151 w 431956"/>
                <a:gd name="connsiteY3" fmla="*/ 398297 h 2128926"/>
                <a:gd name="connsiteX4" fmla="*/ 426346 w 431956"/>
                <a:gd name="connsiteY4" fmla="*/ 311345 h 2128926"/>
                <a:gd name="connsiteX5" fmla="*/ 420737 w 431956"/>
                <a:gd name="connsiteY5" fmla="*/ 266467 h 2128926"/>
                <a:gd name="connsiteX6" fmla="*/ 412322 w 431956"/>
                <a:gd name="connsiteY6" fmla="*/ 215978 h 2128926"/>
                <a:gd name="connsiteX7" fmla="*/ 401102 w 431956"/>
                <a:gd name="connsiteY7" fmla="*/ 176710 h 2128926"/>
                <a:gd name="connsiteX8" fmla="*/ 381468 w 431956"/>
                <a:gd name="connsiteY8" fmla="*/ 126221 h 2128926"/>
                <a:gd name="connsiteX9" fmla="*/ 353419 w 431956"/>
                <a:gd name="connsiteY9" fmla="*/ 81343 h 2128926"/>
                <a:gd name="connsiteX10" fmla="*/ 179514 w 431956"/>
                <a:gd name="connsiteY10" fmla="*/ 33659 h 2128926"/>
                <a:gd name="connsiteX11" fmla="*/ 72928 w 431956"/>
                <a:gd name="connsiteY11" fmla="*/ 5610 h 2128926"/>
                <a:gd name="connsiteX12" fmla="*/ 42074 w 431956"/>
                <a:gd name="connsiteY12" fmla="*/ 0 h 2128926"/>
                <a:gd name="connsiteX13" fmla="*/ 19635 w 431956"/>
                <a:gd name="connsiteY13" fmla="*/ 2805 h 2128926"/>
                <a:gd name="connsiteX14" fmla="*/ 8415 w 431956"/>
                <a:gd name="connsiteY14" fmla="*/ 11220 h 2128926"/>
                <a:gd name="connsiteX15" fmla="*/ 0 w 431956"/>
                <a:gd name="connsiteY15" fmla="*/ 33659 h 2128926"/>
                <a:gd name="connsiteX16" fmla="*/ 8415 w 431956"/>
                <a:gd name="connsiteY16" fmla="*/ 50489 h 2128926"/>
                <a:gd name="connsiteX17" fmla="*/ 44879 w 431956"/>
                <a:gd name="connsiteY17" fmla="*/ 70123 h 2128926"/>
                <a:gd name="connsiteX18" fmla="*/ 70123 w 431956"/>
                <a:gd name="connsiteY18" fmla="*/ 89757 h 2128926"/>
                <a:gd name="connsiteX19" fmla="*/ 98172 w 431956"/>
                <a:gd name="connsiteY19" fmla="*/ 112197 h 2128926"/>
                <a:gd name="connsiteX20" fmla="*/ 131831 w 431956"/>
                <a:gd name="connsiteY20" fmla="*/ 143051 h 2128926"/>
                <a:gd name="connsiteX21" fmla="*/ 154270 w 431956"/>
                <a:gd name="connsiteY21" fmla="*/ 168295 h 2128926"/>
                <a:gd name="connsiteX22" fmla="*/ 173905 w 431956"/>
                <a:gd name="connsiteY22" fmla="*/ 199149 h 2128926"/>
                <a:gd name="connsiteX23" fmla="*/ 193539 w 431956"/>
                <a:gd name="connsiteY23" fmla="*/ 238418 h 2128926"/>
                <a:gd name="connsiteX24" fmla="*/ 204759 w 431956"/>
                <a:gd name="connsiteY24" fmla="*/ 294516 h 2128926"/>
                <a:gd name="connsiteX25" fmla="*/ 204759 w 431956"/>
                <a:gd name="connsiteY25" fmla="*/ 403907 h 2128926"/>
                <a:gd name="connsiteX26" fmla="*/ 190734 w 431956"/>
                <a:gd name="connsiteY26" fmla="*/ 816229 h 2128926"/>
                <a:gd name="connsiteX27" fmla="*/ 173905 w 431956"/>
                <a:gd name="connsiteY27" fmla="*/ 1256599 h 2128926"/>
                <a:gd name="connsiteX28" fmla="*/ 162685 w 431956"/>
                <a:gd name="connsiteY28" fmla="*/ 1646481 h 2128926"/>
                <a:gd name="connsiteX29" fmla="*/ 148660 w 431956"/>
                <a:gd name="connsiteY29" fmla="*/ 1680140 h 2128926"/>
                <a:gd name="connsiteX30" fmla="*/ 98172 w 431956"/>
                <a:gd name="connsiteY30" fmla="*/ 1761483 h 2128926"/>
                <a:gd name="connsiteX31" fmla="*/ 56099 w 431956"/>
                <a:gd name="connsiteY31" fmla="*/ 1823191 h 2128926"/>
                <a:gd name="connsiteX32" fmla="*/ 53294 w 431956"/>
                <a:gd name="connsiteY32" fmla="*/ 1831605 h 2128926"/>
                <a:gd name="connsiteX33" fmla="*/ 70123 w 431956"/>
                <a:gd name="connsiteY33" fmla="*/ 1865264 h 2128926"/>
                <a:gd name="connsiteX34" fmla="*/ 98172 w 431956"/>
                <a:gd name="connsiteY34" fmla="*/ 1907338 h 2128926"/>
                <a:gd name="connsiteX35" fmla="*/ 134636 w 431956"/>
                <a:gd name="connsiteY35" fmla="*/ 1969046 h 2128926"/>
                <a:gd name="connsiteX36" fmla="*/ 168295 w 431956"/>
                <a:gd name="connsiteY36" fmla="*/ 2033559 h 2128926"/>
                <a:gd name="connsiteX37" fmla="*/ 199149 w 431956"/>
                <a:gd name="connsiteY37" fmla="*/ 2089657 h 2128926"/>
                <a:gd name="connsiteX38" fmla="*/ 210368 w 431956"/>
                <a:gd name="connsiteY38" fmla="*/ 2109291 h 2128926"/>
                <a:gd name="connsiteX39" fmla="*/ 230003 w 431956"/>
                <a:gd name="connsiteY39" fmla="*/ 2123316 h 2128926"/>
                <a:gd name="connsiteX40" fmla="*/ 249637 w 431956"/>
                <a:gd name="connsiteY40" fmla="*/ 2128926 h 2128926"/>
                <a:gd name="connsiteX41" fmla="*/ 260857 w 431956"/>
                <a:gd name="connsiteY41" fmla="*/ 2128926 h 2128926"/>
                <a:gd name="connsiteX42" fmla="*/ 286101 w 431956"/>
                <a:gd name="connsiteY42" fmla="*/ 2123316 h 2128926"/>
                <a:gd name="connsiteX43" fmla="*/ 314150 w 431956"/>
                <a:gd name="connsiteY43" fmla="*/ 2109291 h 2128926"/>
                <a:gd name="connsiteX44" fmla="*/ 339394 w 431956"/>
                <a:gd name="connsiteY44" fmla="*/ 2084047 h 2128926"/>
                <a:gd name="connsiteX45" fmla="*/ 345004 w 431956"/>
                <a:gd name="connsiteY45" fmla="*/ 1668921 h 2128926"/>
                <a:gd name="connsiteX46" fmla="*/ 356224 w 431956"/>
                <a:gd name="connsiteY46" fmla="*/ 1511846 h 2128926"/>
                <a:gd name="connsiteX47" fmla="*/ 375858 w 431956"/>
                <a:gd name="connsiteY47" fmla="*/ 1203306 h 2128926"/>
                <a:gd name="connsiteX48" fmla="*/ 384273 w 431956"/>
                <a:gd name="connsiteY48" fmla="*/ 1020987 h 2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956" h="2128926">
                  <a:moveTo>
                    <a:pt x="384273" y="1020987"/>
                  </a:moveTo>
                  <a:lnTo>
                    <a:pt x="409517" y="661959"/>
                  </a:lnTo>
                  <a:lnTo>
                    <a:pt x="431956" y="566592"/>
                  </a:lnTo>
                  <a:lnTo>
                    <a:pt x="429151" y="398297"/>
                  </a:lnTo>
                  <a:lnTo>
                    <a:pt x="426346" y="311345"/>
                  </a:lnTo>
                  <a:lnTo>
                    <a:pt x="420737" y="266467"/>
                  </a:lnTo>
                  <a:lnTo>
                    <a:pt x="412322" y="215978"/>
                  </a:lnTo>
                  <a:lnTo>
                    <a:pt x="401102" y="176710"/>
                  </a:lnTo>
                  <a:lnTo>
                    <a:pt x="381468" y="126221"/>
                  </a:lnTo>
                  <a:lnTo>
                    <a:pt x="353419" y="81343"/>
                  </a:lnTo>
                  <a:lnTo>
                    <a:pt x="179514" y="33659"/>
                  </a:lnTo>
                  <a:lnTo>
                    <a:pt x="72928" y="5610"/>
                  </a:lnTo>
                  <a:lnTo>
                    <a:pt x="42074" y="0"/>
                  </a:lnTo>
                  <a:lnTo>
                    <a:pt x="19635" y="2805"/>
                  </a:lnTo>
                  <a:lnTo>
                    <a:pt x="8415" y="11220"/>
                  </a:lnTo>
                  <a:lnTo>
                    <a:pt x="0" y="33659"/>
                  </a:lnTo>
                  <a:lnTo>
                    <a:pt x="8415" y="50489"/>
                  </a:lnTo>
                  <a:lnTo>
                    <a:pt x="44879" y="70123"/>
                  </a:lnTo>
                  <a:lnTo>
                    <a:pt x="70123" y="89757"/>
                  </a:lnTo>
                  <a:lnTo>
                    <a:pt x="98172" y="112197"/>
                  </a:lnTo>
                  <a:lnTo>
                    <a:pt x="131831" y="143051"/>
                  </a:lnTo>
                  <a:lnTo>
                    <a:pt x="154270" y="168295"/>
                  </a:lnTo>
                  <a:lnTo>
                    <a:pt x="173905" y="199149"/>
                  </a:lnTo>
                  <a:lnTo>
                    <a:pt x="193539" y="238418"/>
                  </a:lnTo>
                  <a:lnTo>
                    <a:pt x="204759" y="294516"/>
                  </a:lnTo>
                  <a:lnTo>
                    <a:pt x="204759" y="403907"/>
                  </a:lnTo>
                  <a:lnTo>
                    <a:pt x="190734" y="816229"/>
                  </a:lnTo>
                  <a:lnTo>
                    <a:pt x="173905" y="1256599"/>
                  </a:lnTo>
                  <a:lnTo>
                    <a:pt x="162685" y="1646481"/>
                  </a:lnTo>
                  <a:lnTo>
                    <a:pt x="148660" y="1680140"/>
                  </a:lnTo>
                  <a:lnTo>
                    <a:pt x="98172" y="1761483"/>
                  </a:lnTo>
                  <a:lnTo>
                    <a:pt x="56099" y="1823191"/>
                  </a:lnTo>
                  <a:lnTo>
                    <a:pt x="53294" y="1831605"/>
                  </a:lnTo>
                  <a:lnTo>
                    <a:pt x="70123" y="1865264"/>
                  </a:lnTo>
                  <a:lnTo>
                    <a:pt x="98172" y="1907338"/>
                  </a:lnTo>
                  <a:lnTo>
                    <a:pt x="134636" y="1969046"/>
                  </a:lnTo>
                  <a:lnTo>
                    <a:pt x="168295" y="2033559"/>
                  </a:lnTo>
                  <a:lnTo>
                    <a:pt x="199149" y="2089657"/>
                  </a:lnTo>
                  <a:lnTo>
                    <a:pt x="210368" y="2109291"/>
                  </a:lnTo>
                  <a:lnTo>
                    <a:pt x="230003" y="2123316"/>
                  </a:lnTo>
                  <a:lnTo>
                    <a:pt x="249637" y="2128926"/>
                  </a:lnTo>
                  <a:lnTo>
                    <a:pt x="260857" y="2128926"/>
                  </a:lnTo>
                  <a:lnTo>
                    <a:pt x="286101" y="2123316"/>
                  </a:lnTo>
                  <a:lnTo>
                    <a:pt x="314150" y="2109291"/>
                  </a:lnTo>
                  <a:lnTo>
                    <a:pt x="339394" y="2084047"/>
                  </a:lnTo>
                  <a:lnTo>
                    <a:pt x="345004" y="1668921"/>
                  </a:lnTo>
                  <a:lnTo>
                    <a:pt x="356224" y="1511846"/>
                  </a:lnTo>
                  <a:lnTo>
                    <a:pt x="375858" y="1203306"/>
                  </a:lnTo>
                  <a:lnTo>
                    <a:pt x="384273" y="102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4A685AAD-3BB2-7441-B4DB-FA722DB2E7CB}"/>
                </a:ext>
              </a:extLst>
            </p:cNvPr>
            <p:cNvSpPr/>
            <p:nvPr/>
          </p:nvSpPr>
          <p:spPr>
            <a:xfrm>
              <a:off x="4122738" y="4294188"/>
              <a:ext cx="1316037" cy="889000"/>
            </a:xfrm>
            <a:custGeom>
              <a:avLst/>
              <a:gdLst>
                <a:gd name="connsiteX0" fmla="*/ 532932 w 1315502"/>
                <a:gd name="connsiteY0" fmla="*/ 350614 h 889156"/>
                <a:gd name="connsiteX1" fmla="*/ 378662 w 1315502"/>
                <a:gd name="connsiteY1" fmla="*/ 417931 h 889156"/>
                <a:gd name="connsiteX2" fmla="*/ 230002 w 1315502"/>
                <a:gd name="connsiteY2" fmla="*/ 476834 h 889156"/>
                <a:gd name="connsiteX3" fmla="*/ 86952 w 1315502"/>
                <a:gd name="connsiteY3" fmla="*/ 527323 h 889156"/>
                <a:gd name="connsiteX4" fmla="*/ 0 w 1315502"/>
                <a:gd name="connsiteY4" fmla="*/ 552567 h 889156"/>
                <a:gd name="connsiteX5" fmla="*/ 53293 w 1315502"/>
                <a:gd name="connsiteY5" fmla="*/ 889156 h 889156"/>
                <a:gd name="connsiteX6" fmla="*/ 75732 w 1315502"/>
                <a:gd name="connsiteY6" fmla="*/ 880741 h 889156"/>
                <a:gd name="connsiteX7" fmla="*/ 106586 w 1315502"/>
                <a:gd name="connsiteY7" fmla="*/ 855497 h 889156"/>
                <a:gd name="connsiteX8" fmla="*/ 129025 w 1315502"/>
                <a:gd name="connsiteY8" fmla="*/ 827448 h 889156"/>
                <a:gd name="connsiteX9" fmla="*/ 151465 w 1315502"/>
                <a:gd name="connsiteY9" fmla="*/ 793789 h 889156"/>
                <a:gd name="connsiteX10" fmla="*/ 171099 w 1315502"/>
                <a:gd name="connsiteY10" fmla="*/ 768545 h 889156"/>
                <a:gd name="connsiteX11" fmla="*/ 302930 w 1315502"/>
                <a:gd name="connsiteY11" fmla="*/ 687203 h 889156"/>
                <a:gd name="connsiteX12" fmla="*/ 569396 w 1315502"/>
                <a:gd name="connsiteY12" fmla="*/ 527323 h 889156"/>
                <a:gd name="connsiteX13" fmla="*/ 813423 w 1315502"/>
                <a:gd name="connsiteY13" fmla="*/ 375858 h 889156"/>
                <a:gd name="connsiteX14" fmla="*/ 1006962 w 1315502"/>
                <a:gd name="connsiteY14" fmla="*/ 252442 h 889156"/>
                <a:gd name="connsiteX15" fmla="*/ 1197695 w 1315502"/>
                <a:gd name="connsiteY15" fmla="*/ 131831 h 889156"/>
                <a:gd name="connsiteX16" fmla="*/ 1290257 w 1315502"/>
                <a:gd name="connsiteY16" fmla="*/ 72928 h 889156"/>
                <a:gd name="connsiteX17" fmla="*/ 1301477 w 1315502"/>
                <a:gd name="connsiteY17" fmla="*/ 56098 h 889156"/>
                <a:gd name="connsiteX18" fmla="*/ 1315502 w 1315502"/>
                <a:gd name="connsiteY18" fmla="*/ 30854 h 889156"/>
                <a:gd name="connsiteX19" fmla="*/ 1315502 w 1315502"/>
                <a:gd name="connsiteY19" fmla="*/ 16830 h 889156"/>
                <a:gd name="connsiteX20" fmla="*/ 1301477 w 1315502"/>
                <a:gd name="connsiteY20" fmla="*/ 0 h 889156"/>
                <a:gd name="connsiteX21" fmla="*/ 1284648 w 1315502"/>
                <a:gd name="connsiteY21" fmla="*/ 0 h 889156"/>
                <a:gd name="connsiteX22" fmla="*/ 1242574 w 1315502"/>
                <a:gd name="connsiteY22" fmla="*/ 5610 h 889156"/>
                <a:gd name="connsiteX23" fmla="*/ 1161232 w 1315502"/>
                <a:gd name="connsiteY23" fmla="*/ 47684 h 889156"/>
                <a:gd name="connsiteX24" fmla="*/ 956473 w 1315502"/>
                <a:gd name="connsiteY24" fmla="*/ 151465 h 889156"/>
                <a:gd name="connsiteX25" fmla="*/ 701227 w 1315502"/>
                <a:gd name="connsiteY25" fmla="*/ 272076 h 889156"/>
                <a:gd name="connsiteX26" fmla="*/ 532932 w 1315502"/>
                <a:gd name="connsiteY26" fmla="*/ 350614 h 88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15502" h="889156">
                  <a:moveTo>
                    <a:pt x="532932" y="350614"/>
                  </a:moveTo>
                  <a:lnTo>
                    <a:pt x="378662" y="417931"/>
                  </a:lnTo>
                  <a:lnTo>
                    <a:pt x="230002" y="476834"/>
                  </a:lnTo>
                  <a:lnTo>
                    <a:pt x="86952" y="527323"/>
                  </a:lnTo>
                  <a:lnTo>
                    <a:pt x="0" y="552567"/>
                  </a:lnTo>
                  <a:lnTo>
                    <a:pt x="53293" y="889156"/>
                  </a:lnTo>
                  <a:lnTo>
                    <a:pt x="75732" y="880741"/>
                  </a:lnTo>
                  <a:lnTo>
                    <a:pt x="106586" y="855497"/>
                  </a:lnTo>
                  <a:lnTo>
                    <a:pt x="129025" y="827448"/>
                  </a:lnTo>
                  <a:lnTo>
                    <a:pt x="151465" y="793789"/>
                  </a:lnTo>
                  <a:lnTo>
                    <a:pt x="171099" y="768545"/>
                  </a:lnTo>
                  <a:lnTo>
                    <a:pt x="302930" y="687203"/>
                  </a:lnTo>
                  <a:lnTo>
                    <a:pt x="569396" y="527323"/>
                  </a:lnTo>
                  <a:lnTo>
                    <a:pt x="813423" y="375858"/>
                  </a:lnTo>
                  <a:lnTo>
                    <a:pt x="1006962" y="252442"/>
                  </a:lnTo>
                  <a:lnTo>
                    <a:pt x="1197695" y="131831"/>
                  </a:lnTo>
                  <a:lnTo>
                    <a:pt x="1290257" y="72928"/>
                  </a:lnTo>
                  <a:lnTo>
                    <a:pt x="1301477" y="56098"/>
                  </a:lnTo>
                  <a:lnTo>
                    <a:pt x="1315502" y="30854"/>
                  </a:lnTo>
                  <a:lnTo>
                    <a:pt x="1315502" y="16830"/>
                  </a:lnTo>
                  <a:lnTo>
                    <a:pt x="1301477" y="0"/>
                  </a:lnTo>
                  <a:lnTo>
                    <a:pt x="1284648" y="0"/>
                  </a:lnTo>
                  <a:lnTo>
                    <a:pt x="1242574" y="5610"/>
                  </a:lnTo>
                  <a:lnTo>
                    <a:pt x="1161232" y="47684"/>
                  </a:lnTo>
                  <a:lnTo>
                    <a:pt x="956473" y="151465"/>
                  </a:lnTo>
                  <a:lnTo>
                    <a:pt x="701227" y="272076"/>
                  </a:lnTo>
                  <a:lnTo>
                    <a:pt x="532932" y="35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228158EB-F908-FF49-8C47-657464ACA382}"/>
                </a:ext>
              </a:extLst>
            </p:cNvPr>
            <p:cNvSpPr/>
            <p:nvPr/>
          </p:nvSpPr>
          <p:spPr>
            <a:xfrm>
              <a:off x="4235450" y="3113088"/>
              <a:ext cx="2482850" cy="687387"/>
            </a:xfrm>
            <a:custGeom>
              <a:avLst/>
              <a:gdLst>
                <a:gd name="connsiteX0" fmla="*/ 746106 w 2482344"/>
                <a:gd name="connsiteY0" fmla="*/ 415126 h 687202"/>
                <a:gd name="connsiteX1" fmla="*/ 1020987 w 2482344"/>
                <a:gd name="connsiteY1" fmla="*/ 356223 h 687202"/>
                <a:gd name="connsiteX2" fmla="*/ 1287453 w 2482344"/>
                <a:gd name="connsiteY2" fmla="*/ 283296 h 687202"/>
                <a:gd name="connsiteX3" fmla="*/ 1565139 w 2482344"/>
                <a:gd name="connsiteY3" fmla="*/ 215978 h 687202"/>
                <a:gd name="connsiteX4" fmla="*/ 1837215 w 2482344"/>
                <a:gd name="connsiteY4" fmla="*/ 151465 h 687202"/>
                <a:gd name="connsiteX5" fmla="*/ 1890508 w 2482344"/>
                <a:gd name="connsiteY5" fmla="*/ 137440 h 687202"/>
                <a:gd name="connsiteX6" fmla="*/ 1921362 w 2482344"/>
                <a:gd name="connsiteY6" fmla="*/ 115001 h 687202"/>
                <a:gd name="connsiteX7" fmla="*/ 2002704 w 2482344"/>
                <a:gd name="connsiteY7" fmla="*/ 47683 h 687202"/>
                <a:gd name="connsiteX8" fmla="*/ 2047583 w 2482344"/>
                <a:gd name="connsiteY8" fmla="*/ 5610 h 687202"/>
                <a:gd name="connsiteX9" fmla="*/ 2070022 w 2482344"/>
                <a:gd name="connsiteY9" fmla="*/ 0 h 687202"/>
                <a:gd name="connsiteX10" fmla="*/ 2142950 w 2482344"/>
                <a:gd name="connsiteY10" fmla="*/ 2805 h 687202"/>
                <a:gd name="connsiteX11" fmla="*/ 2246731 w 2482344"/>
                <a:gd name="connsiteY11" fmla="*/ 11219 h 687202"/>
                <a:gd name="connsiteX12" fmla="*/ 2316854 w 2482344"/>
                <a:gd name="connsiteY12" fmla="*/ 22439 h 687202"/>
                <a:gd name="connsiteX13" fmla="*/ 2364537 w 2482344"/>
                <a:gd name="connsiteY13" fmla="*/ 33659 h 687202"/>
                <a:gd name="connsiteX14" fmla="*/ 2398196 w 2482344"/>
                <a:gd name="connsiteY14" fmla="*/ 47683 h 687202"/>
                <a:gd name="connsiteX15" fmla="*/ 2431855 w 2482344"/>
                <a:gd name="connsiteY15" fmla="*/ 67318 h 687202"/>
                <a:gd name="connsiteX16" fmla="*/ 2465514 w 2482344"/>
                <a:gd name="connsiteY16" fmla="*/ 86952 h 687202"/>
                <a:gd name="connsiteX17" fmla="*/ 2473929 w 2482344"/>
                <a:gd name="connsiteY17" fmla="*/ 95367 h 687202"/>
                <a:gd name="connsiteX18" fmla="*/ 2482344 w 2482344"/>
                <a:gd name="connsiteY18" fmla="*/ 115001 h 687202"/>
                <a:gd name="connsiteX19" fmla="*/ 2482344 w 2482344"/>
                <a:gd name="connsiteY19" fmla="*/ 126221 h 687202"/>
                <a:gd name="connsiteX20" fmla="*/ 2473929 w 2482344"/>
                <a:gd name="connsiteY20" fmla="*/ 151465 h 687202"/>
                <a:gd name="connsiteX21" fmla="*/ 2462709 w 2482344"/>
                <a:gd name="connsiteY21" fmla="*/ 173904 h 687202"/>
                <a:gd name="connsiteX22" fmla="*/ 2437465 w 2482344"/>
                <a:gd name="connsiteY22" fmla="*/ 190734 h 687202"/>
                <a:gd name="connsiteX23" fmla="*/ 2333683 w 2482344"/>
                <a:gd name="connsiteY23" fmla="*/ 221588 h 687202"/>
                <a:gd name="connsiteX24" fmla="*/ 2156974 w 2482344"/>
                <a:gd name="connsiteY24" fmla="*/ 269271 h 687202"/>
                <a:gd name="connsiteX25" fmla="*/ 1971850 w 2482344"/>
                <a:gd name="connsiteY25" fmla="*/ 319759 h 687202"/>
                <a:gd name="connsiteX26" fmla="*/ 1781117 w 2482344"/>
                <a:gd name="connsiteY26" fmla="*/ 364638 h 687202"/>
                <a:gd name="connsiteX27" fmla="*/ 1531480 w 2482344"/>
                <a:gd name="connsiteY27" fmla="*/ 420736 h 687202"/>
                <a:gd name="connsiteX28" fmla="*/ 1290258 w 2482344"/>
                <a:gd name="connsiteY28" fmla="*/ 476834 h 687202"/>
                <a:gd name="connsiteX29" fmla="*/ 894766 w 2482344"/>
                <a:gd name="connsiteY29" fmla="*/ 552567 h 687202"/>
                <a:gd name="connsiteX30" fmla="*/ 659153 w 2482344"/>
                <a:gd name="connsiteY30" fmla="*/ 600250 h 687202"/>
                <a:gd name="connsiteX31" fmla="*/ 412322 w 2482344"/>
                <a:gd name="connsiteY31" fmla="*/ 650739 h 687202"/>
                <a:gd name="connsiteX32" fmla="*/ 291710 w 2482344"/>
                <a:gd name="connsiteY32" fmla="*/ 675983 h 687202"/>
                <a:gd name="connsiteX33" fmla="*/ 244027 w 2482344"/>
                <a:gd name="connsiteY33" fmla="*/ 684397 h 687202"/>
                <a:gd name="connsiteX34" fmla="*/ 218783 w 2482344"/>
                <a:gd name="connsiteY34" fmla="*/ 687202 h 687202"/>
                <a:gd name="connsiteX35" fmla="*/ 182319 w 2482344"/>
                <a:gd name="connsiteY35" fmla="*/ 687202 h 687202"/>
                <a:gd name="connsiteX36" fmla="*/ 131831 w 2482344"/>
                <a:gd name="connsiteY36" fmla="*/ 675983 h 687202"/>
                <a:gd name="connsiteX37" fmla="*/ 98172 w 2482344"/>
                <a:gd name="connsiteY37" fmla="*/ 659153 h 687202"/>
                <a:gd name="connsiteX38" fmla="*/ 47683 w 2482344"/>
                <a:gd name="connsiteY38" fmla="*/ 617080 h 687202"/>
                <a:gd name="connsiteX39" fmla="*/ 0 w 2482344"/>
                <a:gd name="connsiteY39" fmla="*/ 563786 h 687202"/>
                <a:gd name="connsiteX40" fmla="*/ 2805 w 2482344"/>
                <a:gd name="connsiteY40" fmla="*/ 510493 h 687202"/>
                <a:gd name="connsiteX41" fmla="*/ 274881 w 2482344"/>
                <a:gd name="connsiteY41" fmla="*/ 516103 h 687202"/>
                <a:gd name="connsiteX42" fmla="*/ 345004 w 2482344"/>
                <a:gd name="connsiteY42" fmla="*/ 504883 h 687202"/>
                <a:gd name="connsiteX43" fmla="*/ 549762 w 2482344"/>
                <a:gd name="connsiteY43" fmla="*/ 457200 h 687202"/>
                <a:gd name="connsiteX44" fmla="*/ 746106 w 2482344"/>
                <a:gd name="connsiteY44" fmla="*/ 415126 h 6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82344" h="687202">
                  <a:moveTo>
                    <a:pt x="746106" y="415126"/>
                  </a:moveTo>
                  <a:lnTo>
                    <a:pt x="1020987" y="356223"/>
                  </a:lnTo>
                  <a:lnTo>
                    <a:pt x="1287453" y="283296"/>
                  </a:lnTo>
                  <a:lnTo>
                    <a:pt x="1565139" y="215978"/>
                  </a:lnTo>
                  <a:lnTo>
                    <a:pt x="1837215" y="151465"/>
                  </a:lnTo>
                  <a:lnTo>
                    <a:pt x="1890508" y="137440"/>
                  </a:lnTo>
                  <a:lnTo>
                    <a:pt x="1921362" y="115001"/>
                  </a:lnTo>
                  <a:lnTo>
                    <a:pt x="2002704" y="47683"/>
                  </a:lnTo>
                  <a:lnTo>
                    <a:pt x="2047583" y="5610"/>
                  </a:lnTo>
                  <a:lnTo>
                    <a:pt x="2070022" y="0"/>
                  </a:lnTo>
                  <a:lnTo>
                    <a:pt x="2142950" y="2805"/>
                  </a:lnTo>
                  <a:lnTo>
                    <a:pt x="2246731" y="11219"/>
                  </a:lnTo>
                  <a:lnTo>
                    <a:pt x="2316854" y="22439"/>
                  </a:lnTo>
                  <a:lnTo>
                    <a:pt x="2364537" y="33659"/>
                  </a:lnTo>
                  <a:lnTo>
                    <a:pt x="2398196" y="47683"/>
                  </a:lnTo>
                  <a:lnTo>
                    <a:pt x="2431855" y="67318"/>
                  </a:lnTo>
                  <a:lnTo>
                    <a:pt x="2465514" y="86952"/>
                  </a:lnTo>
                  <a:lnTo>
                    <a:pt x="2473929" y="95367"/>
                  </a:lnTo>
                  <a:lnTo>
                    <a:pt x="2482344" y="115001"/>
                  </a:lnTo>
                  <a:lnTo>
                    <a:pt x="2482344" y="126221"/>
                  </a:lnTo>
                  <a:lnTo>
                    <a:pt x="2473929" y="151465"/>
                  </a:lnTo>
                  <a:lnTo>
                    <a:pt x="2462709" y="173904"/>
                  </a:lnTo>
                  <a:lnTo>
                    <a:pt x="2437465" y="190734"/>
                  </a:lnTo>
                  <a:lnTo>
                    <a:pt x="2333683" y="221588"/>
                  </a:lnTo>
                  <a:lnTo>
                    <a:pt x="2156974" y="269271"/>
                  </a:lnTo>
                  <a:lnTo>
                    <a:pt x="1971850" y="319759"/>
                  </a:lnTo>
                  <a:lnTo>
                    <a:pt x="1781117" y="364638"/>
                  </a:lnTo>
                  <a:lnTo>
                    <a:pt x="1531480" y="420736"/>
                  </a:lnTo>
                  <a:lnTo>
                    <a:pt x="1290258" y="476834"/>
                  </a:lnTo>
                  <a:lnTo>
                    <a:pt x="894766" y="552567"/>
                  </a:lnTo>
                  <a:lnTo>
                    <a:pt x="659153" y="600250"/>
                  </a:lnTo>
                  <a:lnTo>
                    <a:pt x="412322" y="650739"/>
                  </a:lnTo>
                  <a:lnTo>
                    <a:pt x="291710" y="675983"/>
                  </a:lnTo>
                  <a:lnTo>
                    <a:pt x="244027" y="684397"/>
                  </a:lnTo>
                  <a:lnTo>
                    <a:pt x="218783" y="687202"/>
                  </a:lnTo>
                  <a:lnTo>
                    <a:pt x="182319" y="687202"/>
                  </a:lnTo>
                  <a:lnTo>
                    <a:pt x="131831" y="675983"/>
                  </a:lnTo>
                  <a:lnTo>
                    <a:pt x="98172" y="659153"/>
                  </a:lnTo>
                  <a:lnTo>
                    <a:pt x="47683" y="617080"/>
                  </a:lnTo>
                  <a:lnTo>
                    <a:pt x="0" y="563786"/>
                  </a:lnTo>
                  <a:lnTo>
                    <a:pt x="2805" y="510493"/>
                  </a:lnTo>
                  <a:lnTo>
                    <a:pt x="274881" y="516103"/>
                  </a:lnTo>
                  <a:lnTo>
                    <a:pt x="345004" y="504883"/>
                  </a:lnTo>
                  <a:lnTo>
                    <a:pt x="549762" y="457200"/>
                  </a:lnTo>
                  <a:lnTo>
                    <a:pt x="746106" y="415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DCBA3953-809D-924B-BF83-5B78B50269D5}"/>
                </a:ext>
              </a:extLst>
            </p:cNvPr>
            <p:cNvSpPr/>
            <p:nvPr/>
          </p:nvSpPr>
          <p:spPr>
            <a:xfrm>
              <a:off x="4776788" y="2776538"/>
              <a:ext cx="2466975" cy="2936875"/>
            </a:xfrm>
            <a:custGeom>
              <a:avLst/>
              <a:gdLst>
                <a:gd name="connsiteX0" fmla="*/ 403083 w 2467014"/>
                <a:gd name="connsiteY0" fmla="*/ 552372 h 2937277"/>
                <a:gd name="connsiteX1" fmla="*/ 350831 w 2467014"/>
                <a:gd name="connsiteY1" fmla="*/ 425476 h 2937277"/>
                <a:gd name="connsiteX2" fmla="*/ 306045 w 2467014"/>
                <a:gd name="connsiteY2" fmla="*/ 324706 h 2937277"/>
                <a:gd name="connsiteX3" fmla="*/ 268722 w 2467014"/>
                <a:gd name="connsiteY3" fmla="*/ 235132 h 2937277"/>
                <a:gd name="connsiteX4" fmla="*/ 250061 w 2467014"/>
                <a:gd name="connsiteY4" fmla="*/ 197809 h 2937277"/>
                <a:gd name="connsiteX5" fmla="*/ 223935 w 2467014"/>
                <a:gd name="connsiteY5" fmla="*/ 164219 h 2937277"/>
                <a:gd name="connsiteX6" fmla="*/ 201542 w 2467014"/>
                <a:gd name="connsiteY6" fmla="*/ 141826 h 2937277"/>
                <a:gd name="connsiteX7" fmla="*/ 171684 w 2467014"/>
                <a:gd name="connsiteY7" fmla="*/ 119432 h 2937277"/>
                <a:gd name="connsiteX8" fmla="*/ 141826 w 2467014"/>
                <a:gd name="connsiteY8" fmla="*/ 104503 h 2937277"/>
                <a:gd name="connsiteX9" fmla="*/ 0 w 2467014"/>
                <a:gd name="connsiteY9" fmla="*/ 78377 h 2937277"/>
                <a:gd name="connsiteX10" fmla="*/ 220203 w 2467014"/>
                <a:gd name="connsiteY10" fmla="*/ 0 h 2937277"/>
                <a:gd name="connsiteX11" fmla="*/ 343367 w 2467014"/>
                <a:gd name="connsiteY11" fmla="*/ 37323 h 2937277"/>
                <a:gd name="connsiteX12" fmla="*/ 399351 w 2467014"/>
                <a:gd name="connsiteY12" fmla="*/ 59716 h 2937277"/>
                <a:gd name="connsiteX13" fmla="*/ 451602 w 2467014"/>
                <a:gd name="connsiteY13" fmla="*/ 89574 h 2937277"/>
                <a:gd name="connsiteX14" fmla="*/ 473996 w 2467014"/>
                <a:gd name="connsiteY14" fmla="*/ 104503 h 2937277"/>
                <a:gd name="connsiteX15" fmla="*/ 496389 w 2467014"/>
                <a:gd name="connsiteY15" fmla="*/ 123164 h 2937277"/>
                <a:gd name="connsiteX16" fmla="*/ 500121 w 2467014"/>
                <a:gd name="connsiteY16" fmla="*/ 138093 h 2937277"/>
                <a:gd name="connsiteX17" fmla="*/ 503854 w 2467014"/>
                <a:gd name="connsiteY17" fmla="*/ 167951 h 2937277"/>
                <a:gd name="connsiteX18" fmla="*/ 518783 w 2467014"/>
                <a:gd name="connsiteY18" fmla="*/ 231399 h 2937277"/>
                <a:gd name="connsiteX19" fmla="*/ 548640 w 2467014"/>
                <a:gd name="connsiteY19" fmla="*/ 317241 h 2937277"/>
                <a:gd name="connsiteX20" fmla="*/ 597160 w 2467014"/>
                <a:gd name="connsiteY20" fmla="*/ 429208 h 2937277"/>
                <a:gd name="connsiteX21" fmla="*/ 641947 w 2467014"/>
                <a:gd name="connsiteY21" fmla="*/ 515050 h 2937277"/>
                <a:gd name="connsiteX22" fmla="*/ 705395 w 2467014"/>
                <a:gd name="connsiteY22" fmla="*/ 630750 h 2937277"/>
                <a:gd name="connsiteX23" fmla="*/ 765111 w 2467014"/>
                <a:gd name="connsiteY23" fmla="*/ 802433 h 2937277"/>
                <a:gd name="connsiteX24" fmla="*/ 821094 w 2467014"/>
                <a:gd name="connsiteY24" fmla="*/ 906936 h 2937277"/>
                <a:gd name="connsiteX25" fmla="*/ 903204 w 2467014"/>
                <a:gd name="connsiteY25" fmla="*/ 1063690 h 2937277"/>
                <a:gd name="connsiteX26" fmla="*/ 962920 w 2467014"/>
                <a:gd name="connsiteY26" fmla="*/ 1168193 h 2937277"/>
                <a:gd name="connsiteX27" fmla="*/ 1041297 w 2467014"/>
                <a:gd name="connsiteY27" fmla="*/ 1295089 h 2937277"/>
                <a:gd name="connsiteX28" fmla="*/ 1104745 w 2467014"/>
                <a:gd name="connsiteY28" fmla="*/ 1395860 h 2937277"/>
                <a:gd name="connsiteX29" fmla="*/ 1198051 w 2467014"/>
                <a:gd name="connsiteY29" fmla="*/ 1533953 h 2937277"/>
                <a:gd name="connsiteX30" fmla="*/ 1332412 w 2467014"/>
                <a:gd name="connsiteY30" fmla="*/ 1720565 h 2937277"/>
                <a:gd name="connsiteX31" fmla="*/ 1440647 w 2467014"/>
                <a:gd name="connsiteY31" fmla="*/ 1858658 h 2937277"/>
                <a:gd name="connsiteX32" fmla="*/ 1533953 w 2467014"/>
                <a:gd name="connsiteY32" fmla="*/ 1974358 h 2937277"/>
                <a:gd name="connsiteX33" fmla="*/ 1642188 w 2467014"/>
                <a:gd name="connsiteY33" fmla="*/ 2078861 h 2937277"/>
                <a:gd name="connsiteX34" fmla="*/ 1761620 w 2467014"/>
                <a:gd name="connsiteY34" fmla="*/ 2183363 h 2937277"/>
                <a:gd name="connsiteX35" fmla="*/ 1836265 w 2467014"/>
                <a:gd name="connsiteY35" fmla="*/ 2243079 h 2937277"/>
                <a:gd name="connsiteX36" fmla="*/ 1903445 w 2467014"/>
                <a:gd name="connsiteY36" fmla="*/ 2287866 h 2937277"/>
                <a:gd name="connsiteX37" fmla="*/ 1970626 w 2467014"/>
                <a:gd name="connsiteY37" fmla="*/ 2317724 h 2937277"/>
                <a:gd name="connsiteX38" fmla="*/ 2448353 w 2467014"/>
                <a:gd name="connsiteY38" fmla="*/ 2724539 h 2937277"/>
                <a:gd name="connsiteX39" fmla="*/ 2459550 w 2467014"/>
                <a:gd name="connsiteY39" fmla="*/ 2773058 h 2937277"/>
                <a:gd name="connsiteX40" fmla="*/ 2467014 w 2467014"/>
                <a:gd name="connsiteY40" fmla="*/ 2836506 h 2937277"/>
                <a:gd name="connsiteX41" fmla="*/ 2467014 w 2467014"/>
                <a:gd name="connsiteY41" fmla="*/ 2870097 h 2937277"/>
                <a:gd name="connsiteX42" fmla="*/ 2459550 w 2467014"/>
                <a:gd name="connsiteY42" fmla="*/ 2896222 h 2937277"/>
                <a:gd name="connsiteX43" fmla="*/ 2429692 w 2467014"/>
                <a:gd name="connsiteY43" fmla="*/ 2922348 h 2937277"/>
                <a:gd name="connsiteX44" fmla="*/ 2407298 w 2467014"/>
                <a:gd name="connsiteY44" fmla="*/ 2933545 h 2937277"/>
                <a:gd name="connsiteX45" fmla="*/ 2362511 w 2467014"/>
                <a:gd name="connsiteY45" fmla="*/ 2937277 h 2937277"/>
                <a:gd name="connsiteX46" fmla="*/ 2325189 w 2467014"/>
                <a:gd name="connsiteY46" fmla="*/ 2926080 h 2937277"/>
                <a:gd name="connsiteX47" fmla="*/ 2216954 w 2467014"/>
                <a:gd name="connsiteY47" fmla="*/ 2866364 h 2937277"/>
                <a:gd name="connsiteX48" fmla="*/ 2060200 w 2467014"/>
                <a:gd name="connsiteY48" fmla="*/ 2765594 h 2937277"/>
                <a:gd name="connsiteX49" fmla="*/ 1907178 w 2467014"/>
                <a:gd name="connsiteY49" fmla="*/ 2653626 h 2937277"/>
                <a:gd name="connsiteX50" fmla="*/ 1754156 w 2467014"/>
                <a:gd name="connsiteY50" fmla="*/ 2522998 h 2937277"/>
                <a:gd name="connsiteX51" fmla="*/ 1601134 w 2467014"/>
                <a:gd name="connsiteY51" fmla="*/ 2381172 h 2937277"/>
                <a:gd name="connsiteX52" fmla="*/ 1451844 w 2467014"/>
                <a:gd name="connsiteY52" fmla="*/ 2228150 h 2937277"/>
                <a:gd name="connsiteX53" fmla="*/ 1291357 w 2467014"/>
                <a:gd name="connsiteY53" fmla="*/ 2045270 h 2937277"/>
                <a:gd name="connsiteX54" fmla="*/ 1227909 w 2467014"/>
                <a:gd name="connsiteY54" fmla="*/ 1966893 h 2937277"/>
                <a:gd name="connsiteX55" fmla="*/ 1059958 w 2467014"/>
                <a:gd name="connsiteY55" fmla="*/ 1739226 h 2937277"/>
                <a:gd name="connsiteX56" fmla="*/ 880810 w 2467014"/>
                <a:gd name="connsiteY56" fmla="*/ 1474237 h 2937277"/>
                <a:gd name="connsiteX57" fmla="*/ 705395 w 2467014"/>
                <a:gd name="connsiteY57" fmla="*/ 1183122 h 2937277"/>
                <a:gd name="connsiteX58" fmla="*/ 630750 w 2467014"/>
                <a:gd name="connsiteY58" fmla="*/ 1052493 h 2937277"/>
                <a:gd name="connsiteX59" fmla="*/ 515050 w 2467014"/>
                <a:gd name="connsiteY59" fmla="*/ 836023 h 2937277"/>
                <a:gd name="connsiteX60" fmla="*/ 403083 w 2467014"/>
                <a:gd name="connsiteY60" fmla="*/ 552372 h 29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7014" h="2937277">
                  <a:moveTo>
                    <a:pt x="403083" y="552372"/>
                  </a:moveTo>
                  <a:lnTo>
                    <a:pt x="350831" y="425476"/>
                  </a:lnTo>
                  <a:lnTo>
                    <a:pt x="306045" y="324706"/>
                  </a:lnTo>
                  <a:lnTo>
                    <a:pt x="268722" y="235132"/>
                  </a:lnTo>
                  <a:lnTo>
                    <a:pt x="250061" y="197809"/>
                  </a:lnTo>
                  <a:lnTo>
                    <a:pt x="223935" y="164219"/>
                  </a:lnTo>
                  <a:lnTo>
                    <a:pt x="201542" y="141826"/>
                  </a:lnTo>
                  <a:lnTo>
                    <a:pt x="171684" y="119432"/>
                  </a:lnTo>
                  <a:lnTo>
                    <a:pt x="141826" y="104503"/>
                  </a:lnTo>
                  <a:lnTo>
                    <a:pt x="0" y="78377"/>
                  </a:lnTo>
                  <a:lnTo>
                    <a:pt x="220203" y="0"/>
                  </a:lnTo>
                  <a:lnTo>
                    <a:pt x="343367" y="37323"/>
                  </a:lnTo>
                  <a:lnTo>
                    <a:pt x="399351" y="59716"/>
                  </a:lnTo>
                  <a:lnTo>
                    <a:pt x="451602" y="89574"/>
                  </a:lnTo>
                  <a:lnTo>
                    <a:pt x="473996" y="104503"/>
                  </a:lnTo>
                  <a:lnTo>
                    <a:pt x="496389" y="123164"/>
                  </a:lnTo>
                  <a:lnTo>
                    <a:pt x="500121" y="138093"/>
                  </a:lnTo>
                  <a:lnTo>
                    <a:pt x="503854" y="167951"/>
                  </a:lnTo>
                  <a:lnTo>
                    <a:pt x="518783" y="231399"/>
                  </a:lnTo>
                  <a:lnTo>
                    <a:pt x="548640" y="317241"/>
                  </a:lnTo>
                  <a:lnTo>
                    <a:pt x="597160" y="429208"/>
                  </a:lnTo>
                  <a:lnTo>
                    <a:pt x="641947" y="515050"/>
                  </a:lnTo>
                  <a:lnTo>
                    <a:pt x="705395" y="630750"/>
                  </a:lnTo>
                  <a:lnTo>
                    <a:pt x="765111" y="802433"/>
                  </a:lnTo>
                  <a:lnTo>
                    <a:pt x="821094" y="906936"/>
                  </a:lnTo>
                  <a:lnTo>
                    <a:pt x="903204" y="1063690"/>
                  </a:lnTo>
                  <a:lnTo>
                    <a:pt x="962920" y="1168193"/>
                  </a:lnTo>
                  <a:lnTo>
                    <a:pt x="1041297" y="1295089"/>
                  </a:lnTo>
                  <a:lnTo>
                    <a:pt x="1104745" y="1395860"/>
                  </a:lnTo>
                  <a:lnTo>
                    <a:pt x="1198051" y="1533953"/>
                  </a:lnTo>
                  <a:lnTo>
                    <a:pt x="1332412" y="1720565"/>
                  </a:lnTo>
                  <a:lnTo>
                    <a:pt x="1440647" y="1858658"/>
                  </a:lnTo>
                  <a:lnTo>
                    <a:pt x="1533953" y="1974358"/>
                  </a:lnTo>
                  <a:lnTo>
                    <a:pt x="1642188" y="2078861"/>
                  </a:lnTo>
                  <a:lnTo>
                    <a:pt x="1761620" y="2183363"/>
                  </a:lnTo>
                  <a:lnTo>
                    <a:pt x="1836265" y="2243079"/>
                  </a:lnTo>
                  <a:lnTo>
                    <a:pt x="1903445" y="2287866"/>
                  </a:lnTo>
                  <a:lnTo>
                    <a:pt x="1970626" y="2317724"/>
                  </a:lnTo>
                  <a:lnTo>
                    <a:pt x="2448353" y="2724539"/>
                  </a:lnTo>
                  <a:lnTo>
                    <a:pt x="2459550" y="2773058"/>
                  </a:lnTo>
                  <a:lnTo>
                    <a:pt x="2467014" y="2836506"/>
                  </a:lnTo>
                  <a:lnTo>
                    <a:pt x="2467014" y="2870097"/>
                  </a:lnTo>
                  <a:lnTo>
                    <a:pt x="2459550" y="2896222"/>
                  </a:lnTo>
                  <a:lnTo>
                    <a:pt x="2429692" y="2922348"/>
                  </a:lnTo>
                  <a:lnTo>
                    <a:pt x="2407298" y="2933545"/>
                  </a:lnTo>
                  <a:lnTo>
                    <a:pt x="2362511" y="2937277"/>
                  </a:lnTo>
                  <a:lnTo>
                    <a:pt x="2325189" y="2926080"/>
                  </a:lnTo>
                  <a:lnTo>
                    <a:pt x="2216954" y="2866364"/>
                  </a:lnTo>
                  <a:lnTo>
                    <a:pt x="2060200" y="2765594"/>
                  </a:lnTo>
                  <a:lnTo>
                    <a:pt x="1907178" y="2653626"/>
                  </a:lnTo>
                  <a:lnTo>
                    <a:pt x="1754156" y="2522998"/>
                  </a:lnTo>
                  <a:lnTo>
                    <a:pt x="1601134" y="2381172"/>
                  </a:lnTo>
                  <a:lnTo>
                    <a:pt x="1451844" y="2228150"/>
                  </a:lnTo>
                  <a:lnTo>
                    <a:pt x="1291357" y="2045270"/>
                  </a:lnTo>
                  <a:lnTo>
                    <a:pt x="1227909" y="1966893"/>
                  </a:lnTo>
                  <a:lnTo>
                    <a:pt x="1059958" y="1739226"/>
                  </a:lnTo>
                  <a:lnTo>
                    <a:pt x="880810" y="1474237"/>
                  </a:lnTo>
                  <a:lnTo>
                    <a:pt x="705395" y="1183122"/>
                  </a:lnTo>
                  <a:lnTo>
                    <a:pt x="630750" y="1052493"/>
                  </a:lnTo>
                  <a:lnTo>
                    <a:pt x="515050" y="836023"/>
                  </a:lnTo>
                  <a:lnTo>
                    <a:pt x="403083" y="552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E0EED306-189B-9E4C-A034-77331C63A429}"/>
                </a:ext>
              </a:extLst>
            </p:cNvPr>
            <p:cNvSpPr/>
            <p:nvPr/>
          </p:nvSpPr>
          <p:spPr>
            <a:xfrm>
              <a:off x="6662738" y="4475163"/>
              <a:ext cx="577850" cy="1162050"/>
            </a:xfrm>
            <a:custGeom>
              <a:avLst/>
              <a:gdLst>
                <a:gd name="connsiteX0" fmla="*/ 492918 w 578643"/>
                <a:gd name="connsiteY0" fmla="*/ 266700 h 1162050"/>
                <a:gd name="connsiteX1" fmla="*/ 492918 w 578643"/>
                <a:gd name="connsiteY1" fmla="*/ 33337 h 1162050"/>
                <a:gd name="connsiteX2" fmla="*/ 488156 w 578643"/>
                <a:gd name="connsiteY2" fmla="*/ 9525 h 1162050"/>
                <a:gd name="connsiteX3" fmla="*/ 473868 w 578643"/>
                <a:gd name="connsiteY3" fmla="*/ 0 h 1162050"/>
                <a:gd name="connsiteX4" fmla="*/ 457200 w 578643"/>
                <a:gd name="connsiteY4" fmla="*/ 4762 h 1162050"/>
                <a:gd name="connsiteX5" fmla="*/ 433387 w 578643"/>
                <a:gd name="connsiteY5" fmla="*/ 33337 h 1162050"/>
                <a:gd name="connsiteX6" fmla="*/ 421481 w 578643"/>
                <a:gd name="connsiteY6" fmla="*/ 66675 h 1162050"/>
                <a:gd name="connsiteX7" fmla="*/ 407193 w 578643"/>
                <a:gd name="connsiteY7" fmla="*/ 150019 h 1162050"/>
                <a:gd name="connsiteX8" fmla="*/ 378618 w 578643"/>
                <a:gd name="connsiteY8" fmla="*/ 285750 h 1162050"/>
                <a:gd name="connsiteX9" fmla="*/ 345281 w 578643"/>
                <a:gd name="connsiteY9" fmla="*/ 404812 h 1162050"/>
                <a:gd name="connsiteX10" fmla="*/ 321468 w 578643"/>
                <a:gd name="connsiteY10" fmla="*/ 478631 h 1162050"/>
                <a:gd name="connsiteX11" fmla="*/ 307181 w 578643"/>
                <a:gd name="connsiteY11" fmla="*/ 509587 h 1162050"/>
                <a:gd name="connsiteX12" fmla="*/ 278606 w 578643"/>
                <a:gd name="connsiteY12" fmla="*/ 564356 h 1162050"/>
                <a:gd name="connsiteX13" fmla="*/ 252412 w 578643"/>
                <a:gd name="connsiteY13" fmla="*/ 592931 h 1162050"/>
                <a:gd name="connsiteX14" fmla="*/ 219075 w 578643"/>
                <a:gd name="connsiteY14" fmla="*/ 614362 h 1162050"/>
                <a:gd name="connsiteX15" fmla="*/ 183356 w 578643"/>
                <a:gd name="connsiteY15" fmla="*/ 626269 h 1162050"/>
                <a:gd name="connsiteX16" fmla="*/ 145256 w 578643"/>
                <a:gd name="connsiteY16" fmla="*/ 631031 h 1162050"/>
                <a:gd name="connsiteX17" fmla="*/ 100012 w 578643"/>
                <a:gd name="connsiteY17" fmla="*/ 626269 h 1162050"/>
                <a:gd name="connsiteX18" fmla="*/ 76200 w 578643"/>
                <a:gd name="connsiteY18" fmla="*/ 619125 h 1162050"/>
                <a:gd name="connsiteX19" fmla="*/ 0 w 578643"/>
                <a:gd name="connsiteY19" fmla="*/ 583406 h 1162050"/>
                <a:gd name="connsiteX20" fmla="*/ 578643 w 578643"/>
                <a:gd name="connsiteY20" fmla="*/ 1162050 h 1162050"/>
                <a:gd name="connsiteX21" fmla="*/ 569118 w 578643"/>
                <a:gd name="connsiteY21" fmla="*/ 1073944 h 1162050"/>
                <a:gd name="connsiteX22" fmla="*/ 561975 w 578643"/>
                <a:gd name="connsiteY22" fmla="*/ 1028700 h 1162050"/>
                <a:gd name="connsiteX23" fmla="*/ 547687 w 578643"/>
                <a:gd name="connsiteY23" fmla="*/ 985837 h 1162050"/>
                <a:gd name="connsiteX24" fmla="*/ 521493 w 578643"/>
                <a:gd name="connsiteY24" fmla="*/ 921544 h 1162050"/>
                <a:gd name="connsiteX25" fmla="*/ 502443 w 578643"/>
                <a:gd name="connsiteY25" fmla="*/ 859631 h 1162050"/>
                <a:gd name="connsiteX26" fmla="*/ 492918 w 578643"/>
                <a:gd name="connsiteY26" fmla="*/ 812006 h 1162050"/>
                <a:gd name="connsiteX27" fmla="*/ 492918 w 578643"/>
                <a:gd name="connsiteY27" fmla="*/ 661987 h 1162050"/>
                <a:gd name="connsiteX28" fmla="*/ 492918 w 578643"/>
                <a:gd name="connsiteY28" fmla="*/ 26670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1162050">
                  <a:moveTo>
                    <a:pt x="492918" y="266700"/>
                  </a:moveTo>
                  <a:lnTo>
                    <a:pt x="492918" y="33337"/>
                  </a:lnTo>
                  <a:lnTo>
                    <a:pt x="488156" y="9525"/>
                  </a:lnTo>
                  <a:lnTo>
                    <a:pt x="473868" y="0"/>
                  </a:lnTo>
                  <a:lnTo>
                    <a:pt x="457200" y="4762"/>
                  </a:lnTo>
                  <a:lnTo>
                    <a:pt x="433387" y="33337"/>
                  </a:lnTo>
                  <a:lnTo>
                    <a:pt x="421481" y="66675"/>
                  </a:lnTo>
                  <a:lnTo>
                    <a:pt x="407193" y="150019"/>
                  </a:lnTo>
                  <a:lnTo>
                    <a:pt x="378618" y="285750"/>
                  </a:lnTo>
                  <a:lnTo>
                    <a:pt x="345281" y="404812"/>
                  </a:lnTo>
                  <a:lnTo>
                    <a:pt x="321468" y="478631"/>
                  </a:lnTo>
                  <a:lnTo>
                    <a:pt x="307181" y="509587"/>
                  </a:lnTo>
                  <a:lnTo>
                    <a:pt x="278606" y="564356"/>
                  </a:lnTo>
                  <a:lnTo>
                    <a:pt x="252412" y="592931"/>
                  </a:lnTo>
                  <a:lnTo>
                    <a:pt x="219075" y="614362"/>
                  </a:lnTo>
                  <a:lnTo>
                    <a:pt x="183356" y="626269"/>
                  </a:lnTo>
                  <a:lnTo>
                    <a:pt x="145256" y="631031"/>
                  </a:lnTo>
                  <a:lnTo>
                    <a:pt x="100012" y="626269"/>
                  </a:lnTo>
                  <a:lnTo>
                    <a:pt x="76200" y="619125"/>
                  </a:lnTo>
                  <a:lnTo>
                    <a:pt x="0" y="583406"/>
                  </a:lnTo>
                  <a:lnTo>
                    <a:pt x="578643" y="1162050"/>
                  </a:lnTo>
                  <a:lnTo>
                    <a:pt x="569118" y="1073944"/>
                  </a:lnTo>
                  <a:lnTo>
                    <a:pt x="561975" y="1028700"/>
                  </a:lnTo>
                  <a:lnTo>
                    <a:pt x="547687" y="985837"/>
                  </a:lnTo>
                  <a:lnTo>
                    <a:pt x="521493" y="921544"/>
                  </a:lnTo>
                  <a:lnTo>
                    <a:pt x="502443" y="859631"/>
                  </a:lnTo>
                  <a:lnTo>
                    <a:pt x="492918" y="812006"/>
                  </a:lnTo>
                  <a:lnTo>
                    <a:pt x="492918" y="661987"/>
                  </a:lnTo>
                  <a:cubicBezTo>
                    <a:pt x="492124" y="537368"/>
                    <a:pt x="491331" y="412750"/>
                    <a:pt x="492918" y="266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314100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1953</TotalTime>
  <Words>1331</Words>
  <Application>Microsoft Office PowerPoint</Application>
  <PresentationFormat>A4 210 x 297 mm</PresentationFormat>
  <Paragraphs>319</Paragraphs>
  <Slides>124</Slides>
  <Notes>114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124</vt:i4>
      </vt:variant>
    </vt:vector>
  </HeadingPairs>
  <TitlesOfParts>
    <vt:vector size="131" baseType="lpstr">
      <vt:lpstr>HG教科書体</vt:lpstr>
      <vt:lpstr>游ゴシック</vt:lpstr>
      <vt:lpstr>游ゴシック Medium</vt:lpstr>
      <vt:lpstr>Arial</vt:lpstr>
      <vt:lpstr>Calibri</vt:lpstr>
      <vt:lpstr>Calibri Light</vt:lpstr>
      <vt:lpstr>Office テーマ</vt:lpstr>
      <vt:lpstr>漢字書き順教材 東京書籍 4年（1）</vt:lpstr>
      <vt:lpstr>PowerPoint プレゼンテーション</vt:lpstr>
      <vt:lpstr>PowerPoint プレゼンテーション</vt:lpstr>
      <vt:lpstr>グループにまとめて整理しよう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こわれた千の楽器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図書館へ行こう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漢字辞典の使い方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ヤドカリとイソギンチャク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たしかめながら話を聞こう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みんなで新聞を作ろう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吉本萌</dc:creator>
  <cp:lastModifiedBy>ikena</cp:lastModifiedBy>
  <cp:revision>30</cp:revision>
  <dcterms:created xsi:type="dcterms:W3CDTF">2020-09-08T06:13:45Z</dcterms:created>
  <dcterms:modified xsi:type="dcterms:W3CDTF">2022-01-02T13:10:28Z</dcterms:modified>
</cp:coreProperties>
</file>